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webextensions/taskpanes.xml" ContentType="application/vnd.ms-office.webextensiontaskpanes+xml"/>
  <Override PartName="/ppt/webextensions/webextension1.xml" ContentType="application/vnd.ms-office.webextension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notesSlides/notesSlide2.xml" ContentType="application/vnd.openxmlformats-officedocument.presentationml.notesSlide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notesSlides/notesSlide3.xml" ContentType="application/vnd.openxmlformats-officedocument.presentationml.notesSlide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notesSlides/notesSlide4.xml" ContentType="application/vnd.openxmlformats-officedocument.presentationml.notesSlide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notesSlides/notesSlide5.xml" ContentType="application/vnd.openxmlformats-officedocument.presentationml.notesSlide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ppt/ink/ink3952.xml" ContentType="application/inkml+xml"/>
  <Override PartName="/ppt/ink/ink3953.xml" ContentType="application/inkml+xml"/>
  <Override PartName="/ppt/ink/ink3954.xml" ContentType="application/inkml+xml"/>
  <Override PartName="/ppt/ink/ink3955.xml" ContentType="application/inkml+xml"/>
  <Override PartName="/ppt/ink/ink3956.xml" ContentType="application/inkml+xml"/>
  <Override PartName="/ppt/ink/ink3957.xml" ContentType="application/inkml+xml"/>
  <Override PartName="/ppt/ink/ink3958.xml" ContentType="application/inkml+xml"/>
  <Override PartName="/ppt/ink/ink3959.xml" ContentType="application/inkml+xml"/>
  <Override PartName="/ppt/ink/ink3960.xml" ContentType="application/inkml+xml"/>
  <Override PartName="/ppt/ink/ink3961.xml" ContentType="application/inkml+xml"/>
  <Override PartName="/ppt/ink/ink3962.xml" ContentType="application/inkml+xml"/>
  <Override PartName="/ppt/ink/ink3963.xml" ContentType="application/inkml+xml"/>
  <Override PartName="/ppt/ink/ink3964.xml" ContentType="application/inkml+xml"/>
  <Override PartName="/ppt/ink/ink3965.xml" ContentType="application/inkml+xml"/>
  <Override PartName="/ppt/ink/ink3966.xml" ContentType="application/inkml+xml"/>
  <Override PartName="/ppt/ink/ink3967.xml" ContentType="application/inkml+xml"/>
  <Override PartName="/ppt/ink/ink3968.xml" ContentType="application/inkml+xml"/>
  <Override PartName="/ppt/ink/ink3969.xml" ContentType="application/inkml+xml"/>
  <Override PartName="/ppt/ink/ink3970.xml" ContentType="application/inkml+xml"/>
  <Override PartName="/ppt/ink/ink3971.xml" ContentType="application/inkml+xml"/>
  <Override PartName="/ppt/ink/ink3972.xml" ContentType="application/inkml+xml"/>
  <Override PartName="/ppt/ink/ink3973.xml" ContentType="application/inkml+xml"/>
  <Override PartName="/ppt/ink/ink3974.xml" ContentType="application/inkml+xml"/>
  <Override PartName="/ppt/ink/ink3975.xml" ContentType="application/inkml+xml"/>
  <Override PartName="/ppt/ink/ink3976.xml" ContentType="application/inkml+xml"/>
  <Override PartName="/ppt/ink/ink3977.xml" ContentType="application/inkml+xml"/>
  <Override PartName="/ppt/ink/ink3978.xml" ContentType="application/inkml+xml"/>
  <Override PartName="/ppt/ink/ink3979.xml" ContentType="application/inkml+xml"/>
  <Override PartName="/ppt/ink/ink3980.xml" ContentType="application/inkml+xml"/>
  <Override PartName="/ppt/ink/ink3981.xml" ContentType="application/inkml+xml"/>
  <Override PartName="/ppt/ink/ink3982.xml" ContentType="application/inkml+xml"/>
  <Override PartName="/ppt/ink/ink3983.xml" ContentType="application/inkml+xml"/>
  <Override PartName="/ppt/ink/ink3984.xml" ContentType="application/inkml+xml"/>
  <Override PartName="/ppt/ink/ink3985.xml" ContentType="application/inkml+xml"/>
  <Override PartName="/ppt/ink/ink3986.xml" ContentType="application/inkml+xml"/>
  <Override PartName="/ppt/ink/ink3987.xml" ContentType="application/inkml+xml"/>
  <Override PartName="/ppt/ink/ink3988.xml" ContentType="application/inkml+xml"/>
  <Override PartName="/ppt/ink/ink3989.xml" ContentType="application/inkml+xml"/>
  <Override PartName="/ppt/ink/ink3990.xml" ContentType="application/inkml+xml"/>
  <Override PartName="/ppt/ink/ink3991.xml" ContentType="application/inkml+xml"/>
  <Override PartName="/ppt/ink/ink3992.xml" ContentType="application/inkml+xml"/>
  <Override PartName="/ppt/ink/ink3993.xml" ContentType="application/inkml+xml"/>
  <Override PartName="/ppt/ink/ink3994.xml" ContentType="application/inkml+xml"/>
  <Override PartName="/ppt/ink/ink3995.xml" ContentType="application/inkml+xml"/>
  <Override PartName="/ppt/ink/ink3996.xml" ContentType="application/inkml+xml"/>
  <Override PartName="/ppt/ink/ink3997.xml" ContentType="application/inkml+xml"/>
  <Override PartName="/ppt/ink/ink3998.xml" ContentType="application/inkml+xml"/>
  <Override PartName="/ppt/ink/ink3999.xml" ContentType="application/inkml+xml"/>
  <Override PartName="/ppt/ink/ink4000.xml" ContentType="application/inkml+xml"/>
  <Override PartName="/ppt/ink/ink4001.xml" ContentType="application/inkml+xml"/>
  <Override PartName="/ppt/ink/ink4002.xml" ContentType="application/inkml+xml"/>
  <Override PartName="/ppt/ink/ink4003.xml" ContentType="application/inkml+xml"/>
  <Override PartName="/ppt/ink/ink4004.xml" ContentType="application/inkml+xml"/>
  <Override PartName="/ppt/ink/ink4005.xml" ContentType="application/inkml+xml"/>
  <Override PartName="/ppt/ink/ink4006.xml" ContentType="application/inkml+xml"/>
  <Override PartName="/ppt/ink/ink4007.xml" ContentType="application/inkml+xml"/>
  <Override PartName="/ppt/ink/ink4008.xml" ContentType="application/inkml+xml"/>
  <Override PartName="/ppt/ink/ink4009.xml" ContentType="application/inkml+xml"/>
  <Override PartName="/ppt/ink/ink4010.xml" ContentType="application/inkml+xml"/>
  <Override PartName="/ppt/ink/ink4011.xml" ContentType="application/inkml+xml"/>
  <Override PartName="/ppt/ink/ink4012.xml" ContentType="application/inkml+xml"/>
  <Override PartName="/ppt/ink/ink4013.xml" ContentType="application/inkml+xml"/>
  <Override PartName="/ppt/ink/ink4014.xml" ContentType="application/inkml+xml"/>
  <Override PartName="/ppt/ink/ink4015.xml" ContentType="application/inkml+xml"/>
  <Override PartName="/ppt/ink/ink4016.xml" ContentType="application/inkml+xml"/>
  <Override PartName="/ppt/ink/ink4017.xml" ContentType="application/inkml+xml"/>
  <Override PartName="/ppt/ink/ink4018.xml" ContentType="application/inkml+xml"/>
  <Override PartName="/ppt/ink/ink4019.xml" ContentType="application/inkml+xml"/>
  <Override PartName="/ppt/ink/ink4020.xml" ContentType="application/inkml+xml"/>
  <Override PartName="/ppt/ink/ink4021.xml" ContentType="application/inkml+xml"/>
  <Override PartName="/ppt/ink/ink4022.xml" ContentType="application/inkml+xml"/>
  <Override PartName="/ppt/ink/ink4023.xml" ContentType="application/inkml+xml"/>
  <Override PartName="/ppt/ink/ink4024.xml" ContentType="application/inkml+xml"/>
  <Override PartName="/ppt/ink/ink4025.xml" ContentType="application/inkml+xml"/>
  <Override PartName="/ppt/ink/ink4026.xml" ContentType="application/inkml+xml"/>
  <Override PartName="/ppt/ink/ink4027.xml" ContentType="application/inkml+xml"/>
  <Override PartName="/ppt/ink/ink4028.xml" ContentType="application/inkml+xml"/>
  <Override PartName="/ppt/ink/ink4029.xml" ContentType="application/inkml+xml"/>
  <Override PartName="/ppt/ink/ink4030.xml" ContentType="application/inkml+xml"/>
  <Override PartName="/ppt/ink/ink4031.xml" ContentType="application/inkml+xml"/>
  <Override PartName="/ppt/ink/ink4032.xml" ContentType="application/inkml+xml"/>
  <Override PartName="/ppt/ink/ink4033.xml" ContentType="application/inkml+xml"/>
  <Override PartName="/ppt/ink/ink4034.xml" ContentType="application/inkml+xml"/>
  <Override PartName="/ppt/ink/ink4035.xml" ContentType="application/inkml+xml"/>
  <Override PartName="/ppt/ink/ink4036.xml" ContentType="application/inkml+xml"/>
  <Override PartName="/ppt/ink/ink4037.xml" ContentType="application/inkml+xml"/>
  <Override PartName="/ppt/ink/ink4038.xml" ContentType="application/inkml+xml"/>
  <Override PartName="/ppt/ink/ink4039.xml" ContentType="application/inkml+xml"/>
  <Override PartName="/ppt/ink/ink4040.xml" ContentType="application/inkml+xml"/>
  <Override PartName="/ppt/ink/ink4041.xml" ContentType="application/inkml+xml"/>
  <Override PartName="/ppt/ink/ink4042.xml" ContentType="application/inkml+xml"/>
  <Override PartName="/ppt/ink/ink4043.xml" ContentType="application/inkml+xml"/>
  <Override PartName="/ppt/ink/ink4044.xml" ContentType="application/inkml+xml"/>
  <Override PartName="/ppt/ink/ink4045.xml" ContentType="application/inkml+xml"/>
  <Override PartName="/ppt/ink/ink4046.xml" ContentType="application/inkml+xml"/>
  <Override PartName="/ppt/ink/ink4047.xml" ContentType="application/inkml+xml"/>
  <Override PartName="/ppt/ink/ink4048.xml" ContentType="application/inkml+xml"/>
  <Override PartName="/ppt/ink/ink4049.xml" ContentType="application/inkml+xml"/>
  <Override PartName="/ppt/ink/ink4050.xml" ContentType="application/inkml+xml"/>
  <Override PartName="/ppt/ink/ink4051.xml" ContentType="application/inkml+xml"/>
  <Override PartName="/ppt/ink/ink4052.xml" ContentType="application/inkml+xml"/>
  <Override PartName="/ppt/ink/ink4053.xml" ContentType="application/inkml+xml"/>
  <Override PartName="/ppt/ink/ink4054.xml" ContentType="application/inkml+xml"/>
  <Override PartName="/ppt/ink/ink4055.xml" ContentType="application/inkml+xml"/>
  <Override PartName="/ppt/ink/ink4056.xml" ContentType="application/inkml+xml"/>
  <Override PartName="/ppt/ink/ink4057.xml" ContentType="application/inkml+xml"/>
  <Override PartName="/ppt/ink/ink4058.xml" ContentType="application/inkml+xml"/>
  <Override PartName="/ppt/ink/ink4059.xml" ContentType="application/inkml+xml"/>
  <Override PartName="/ppt/ink/ink4060.xml" ContentType="application/inkml+xml"/>
  <Override PartName="/ppt/ink/ink4061.xml" ContentType="application/inkml+xml"/>
  <Override PartName="/ppt/ink/ink4062.xml" ContentType="application/inkml+xml"/>
  <Override PartName="/ppt/ink/ink4063.xml" ContentType="application/inkml+xml"/>
  <Override PartName="/ppt/ink/ink4064.xml" ContentType="application/inkml+xml"/>
  <Override PartName="/ppt/ink/ink4065.xml" ContentType="application/inkml+xml"/>
  <Override PartName="/ppt/ink/ink4066.xml" ContentType="application/inkml+xml"/>
  <Override PartName="/ppt/ink/ink4067.xml" ContentType="application/inkml+xml"/>
  <Override PartName="/ppt/ink/ink4068.xml" ContentType="application/inkml+xml"/>
  <Override PartName="/ppt/ink/ink4069.xml" ContentType="application/inkml+xml"/>
  <Override PartName="/ppt/ink/ink4070.xml" ContentType="application/inkml+xml"/>
  <Override PartName="/ppt/ink/ink4071.xml" ContentType="application/inkml+xml"/>
  <Override PartName="/ppt/ink/ink4072.xml" ContentType="application/inkml+xml"/>
  <Override PartName="/ppt/ink/ink4073.xml" ContentType="application/inkml+xml"/>
  <Override PartName="/ppt/ink/ink4074.xml" ContentType="application/inkml+xml"/>
  <Override PartName="/ppt/ink/ink4075.xml" ContentType="application/inkml+xml"/>
  <Override PartName="/ppt/ink/ink4076.xml" ContentType="application/inkml+xml"/>
  <Override PartName="/ppt/ink/ink4077.xml" ContentType="application/inkml+xml"/>
  <Override PartName="/ppt/ink/ink4078.xml" ContentType="application/inkml+xml"/>
  <Override PartName="/ppt/ink/ink4079.xml" ContentType="application/inkml+xml"/>
  <Override PartName="/ppt/ink/ink4080.xml" ContentType="application/inkml+xml"/>
  <Override PartName="/ppt/ink/ink4081.xml" ContentType="application/inkml+xml"/>
  <Override PartName="/ppt/ink/ink4082.xml" ContentType="application/inkml+xml"/>
  <Override PartName="/ppt/ink/ink4083.xml" ContentType="application/inkml+xml"/>
  <Override PartName="/ppt/ink/ink4084.xml" ContentType="application/inkml+xml"/>
  <Override PartName="/ppt/ink/ink4085.xml" ContentType="application/inkml+xml"/>
  <Override PartName="/ppt/ink/ink4086.xml" ContentType="application/inkml+xml"/>
  <Override PartName="/ppt/ink/ink4087.xml" ContentType="application/inkml+xml"/>
  <Override PartName="/ppt/ink/ink4088.xml" ContentType="application/inkml+xml"/>
  <Override PartName="/ppt/ink/ink4089.xml" ContentType="application/inkml+xml"/>
  <Override PartName="/ppt/ink/ink4090.xml" ContentType="application/inkml+xml"/>
  <Override PartName="/ppt/ink/ink4091.xml" ContentType="application/inkml+xml"/>
  <Override PartName="/ppt/ink/ink4092.xml" ContentType="application/inkml+xml"/>
  <Override PartName="/ppt/ink/ink4093.xml" ContentType="application/inkml+xml"/>
  <Override PartName="/ppt/ink/ink4094.xml" ContentType="application/inkml+xml"/>
  <Override PartName="/ppt/ink/ink4095.xml" ContentType="application/inkml+xml"/>
  <Override PartName="/ppt/ink/ink4096.xml" ContentType="application/inkml+xml"/>
  <Override PartName="/ppt/ink/ink4097.xml" ContentType="application/inkml+xml"/>
  <Override PartName="/ppt/ink/ink4098.xml" ContentType="application/inkml+xml"/>
  <Override PartName="/ppt/ink/ink4099.xml" ContentType="application/inkml+xml"/>
  <Override PartName="/ppt/ink/ink4100.xml" ContentType="application/inkml+xml"/>
  <Override PartName="/ppt/ink/ink4101.xml" ContentType="application/inkml+xml"/>
  <Override PartName="/ppt/ink/ink4102.xml" ContentType="application/inkml+xml"/>
  <Override PartName="/ppt/ink/ink4103.xml" ContentType="application/inkml+xml"/>
  <Override PartName="/ppt/ink/ink4104.xml" ContentType="application/inkml+xml"/>
  <Override PartName="/ppt/ink/ink4105.xml" ContentType="application/inkml+xml"/>
  <Override PartName="/ppt/ink/ink4106.xml" ContentType="application/inkml+xml"/>
  <Override PartName="/ppt/ink/ink4107.xml" ContentType="application/inkml+xml"/>
  <Override PartName="/ppt/ink/ink4108.xml" ContentType="application/inkml+xml"/>
  <Override PartName="/ppt/ink/ink4109.xml" ContentType="application/inkml+xml"/>
  <Override PartName="/ppt/ink/ink4110.xml" ContentType="application/inkml+xml"/>
  <Override PartName="/ppt/ink/ink4111.xml" ContentType="application/inkml+xml"/>
  <Override PartName="/ppt/ink/ink4112.xml" ContentType="application/inkml+xml"/>
  <Override PartName="/ppt/ink/ink4113.xml" ContentType="application/inkml+xml"/>
  <Override PartName="/ppt/ink/ink4114.xml" ContentType="application/inkml+xml"/>
  <Override PartName="/ppt/ink/ink4115.xml" ContentType="application/inkml+xml"/>
  <Override PartName="/ppt/ink/ink4116.xml" ContentType="application/inkml+xml"/>
  <Override PartName="/ppt/ink/ink4117.xml" ContentType="application/inkml+xml"/>
  <Override PartName="/ppt/ink/ink4118.xml" ContentType="application/inkml+xml"/>
  <Override PartName="/ppt/ink/ink4119.xml" ContentType="application/inkml+xml"/>
  <Override PartName="/ppt/ink/ink4120.xml" ContentType="application/inkml+xml"/>
  <Override PartName="/ppt/ink/ink4121.xml" ContentType="application/inkml+xml"/>
  <Override PartName="/ppt/ink/ink4122.xml" ContentType="application/inkml+xml"/>
  <Override PartName="/ppt/ink/ink4123.xml" ContentType="application/inkml+xml"/>
  <Override PartName="/ppt/ink/ink4124.xml" ContentType="application/inkml+xml"/>
  <Override PartName="/ppt/ink/ink4125.xml" ContentType="application/inkml+xml"/>
  <Override PartName="/ppt/ink/ink4126.xml" ContentType="application/inkml+xml"/>
  <Override PartName="/ppt/ink/ink4127.xml" ContentType="application/inkml+xml"/>
  <Override PartName="/ppt/ink/ink4128.xml" ContentType="application/inkml+xml"/>
  <Override PartName="/ppt/ink/ink4129.xml" ContentType="application/inkml+xml"/>
  <Override PartName="/ppt/ink/ink4130.xml" ContentType="application/inkml+xml"/>
  <Override PartName="/ppt/ink/ink4131.xml" ContentType="application/inkml+xml"/>
  <Override PartName="/ppt/ink/ink4132.xml" ContentType="application/inkml+xml"/>
  <Override PartName="/ppt/ink/ink4133.xml" ContentType="application/inkml+xml"/>
  <Override PartName="/ppt/ink/ink4134.xml" ContentType="application/inkml+xml"/>
  <Override PartName="/ppt/ink/ink4135.xml" ContentType="application/inkml+xml"/>
  <Override PartName="/ppt/ink/ink4136.xml" ContentType="application/inkml+xml"/>
  <Override PartName="/ppt/ink/ink4137.xml" ContentType="application/inkml+xml"/>
  <Override PartName="/ppt/ink/ink4138.xml" ContentType="application/inkml+xml"/>
  <Override PartName="/ppt/ink/ink4139.xml" ContentType="application/inkml+xml"/>
  <Override PartName="/ppt/ink/ink4140.xml" ContentType="application/inkml+xml"/>
  <Override PartName="/ppt/ink/ink4141.xml" ContentType="application/inkml+xml"/>
  <Override PartName="/ppt/ink/ink4142.xml" ContentType="application/inkml+xml"/>
  <Override PartName="/ppt/ink/ink4143.xml" ContentType="application/inkml+xml"/>
  <Override PartName="/ppt/ink/ink4144.xml" ContentType="application/inkml+xml"/>
  <Override PartName="/ppt/ink/ink4145.xml" ContentType="application/inkml+xml"/>
  <Override PartName="/ppt/ink/ink4146.xml" ContentType="application/inkml+xml"/>
  <Override PartName="/ppt/ink/ink4147.xml" ContentType="application/inkml+xml"/>
  <Override PartName="/ppt/ink/ink4148.xml" ContentType="application/inkml+xml"/>
  <Override PartName="/ppt/ink/ink4149.xml" ContentType="application/inkml+xml"/>
  <Override PartName="/ppt/ink/ink4150.xml" ContentType="application/inkml+xml"/>
  <Override PartName="/ppt/ink/ink4151.xml" ContentType="application/inkml+xml"/>
  <Override PartName="/ppt/ink/ink4152.xml" ContentType="application/inkml+xml"/>
  <Override PartName="/ppt/ink/ink4153.xml" ContentType="application/inkml+xml"/>
  <Override PartName="/ppt/ink/ink4154.xml" ContentType="application/inkml+xml"/>
  <Override PartName="/ppt/ink/ink4155.xml" ContentType="application/inkml+xml"/>
  <Override PartName="/ppt/ink/ink4156.xml" ContentType="application/inkml+xml"/>
  <Override PartName="/ppt/ink/ink4157.xml" ContentType="application/inkml+xml"/>
  <Override PartName="/ppt/ink/ink4158.xml" ContentType="application/inkml+xml"/>
  <Override PartName="/ppt/ink/ink4159.xml" ContentType="application/inkml+xml"/>
  <Override PartName="/ppt/ink/ink4160.xml" ContentType="application/inkml+xml"/>
  <Override PartName="/ppt/ink/ink4161.xml" ContentType="application/inkml+xml"/>
  <Override PartName="/ppt/ink/ink4162.xml" ContentType="application/inkml+xml"/>
  <Override PartName="/ppt/ink/ink4163.xml" ContentType="application/inkml+xml"/>
  <Override PartName="/ppt/ink/ink4164.xml" ContentType="application/inkml+xml"/>
  <Override PartName="/ppt/ink/ink4165.xml" ContentType="application/inkml+xml"/>
  <Override PartName="/ppt/ink/ink4166.xml" ContentType="application/inkml+xml"/>
  <Override PartName="/ppt/ink/ink4167.xml" ContentType="application/inkml+xml"/>
  <Override PartName="/ppt/ink/ink4168.xml" ContentType="application/inkml+xml"/>
  <Override PartName="/ppt/ink/ink4169.xml" ContentType="application/inkml+xml"/>
  <Override PartName="/ppt/ink/ink4170.xml" ContentType="application/inkml+xml"/>
  <Override PartName="/ppt/ink/ink4171.xml" ContentType="application/inkml+xml"/>
  <Override PartName="/ppt/ink/ink4172.xml" ContentType="application/inkml+xml"/>
  <Override PartName="/ppt/ink/ink4173.xml" ContentType="application/inkml+xml"/>
  <Override PartName="/ppt/ink/ink4174.xml" ContentType="application/inkml+xml"/>
  <Override PartName="/ppt/ink/ink4175.xml" ContentType="application/inkml+xml"/>
  <Override PartName="/ppt/ink/ink4176.xml" ContentType="application/inkml+xml"/>
  <Override PartName="/ppt/ink/ink4177.xml" ContentType="application/inkml+xml"/>
  <Override PartName="/ppt/ink/ink4178.xml" ContentType="application/inkml+xml"/>
  <Override PartName="/ppt/ink/ink4179.xml" ContentType="application/inkml+xml"/>
  <Override PartName="/ppt/ink/ink4180.xml" ContentType="application/inkml+xml"/>
  <Override PartName="/ppt/ink/ink4181.xml" ContentType="application/inkml+xml"/>
  <Override PartName="/ppt/ink/ink4182.xml" ContentType="application/inkml+xml"/>
  <Override PartName="/ppt/ink/ink4183.xml" ContentType="application/inkml+xml"/>
  <Override PartName="/ppt/ink/ink4184.xml" ContentType="application/inkml+xml"/>
  <Override PartName="/ppt/ink/ink4185.xml" ContentType="application/inkml+xml"/>
  <Override PartName="/ppt/ink/ink4186.xml" ContentType="application/inkml+xml"/>
  <Override PartName="/ppt/ink/ink4187.xml" ContentType="application/inkml+xml"/>
  <Override PartName="/ppt/ink/ink4188.xml" ContentType="application/inkml+xml"/>
  <Override PartName="/ppt/ink/ink4189.xml" ContentType="application/inkml+xml"/>
  <Override PartName="/ppt/ink/ink4190.xml" ContentType="application/inkml+xml"/>
  <Override PartName="/ppt/ink/ink4191.xml" ContentType="application/inkml+xml"/>
  <Override PartName="/ppt/ink/ink4192.xml" ContentType="application/inkml+xml"/>
  <Override PartName="/ppt/ink/ink4193.xml" ContentType="application/inkml+xml"/>
  <Override PartName="/ppt/ink/ink4194.xml" ContentType="application/inkml+xml"/>
  <Override PartName="/ppt/ink/ink4195.xml" ContentType="application/inkml+xml"/>
  <Override PartName="/ppt/ink/ink4196.xml" ContentType="application/inkml+xml"/>
  <Override PartName="/ppt/ink/ink4197.xml" ContentType="application/inkml+xml"/>
  <Override PartName="/ppt/ink/ink4198.xml" ContentType="application/inkml+xml"/>
  <Override PartName="/ppt/ink/ink4199.xml" ContentType="application/inkml+xml"/>
  <Override PartName="/ppt/ink/ink4200.xml" ContentType="application/inkml+xml"/>
  <Override PartName="/ppt/ink/ink4201.xml" ContentType="application/inkml+xml"/>
  <Override PartName="/ppt/ink/ink4202.xml" ContentType="application/inkml+xml"/>
  <Override PartName="/ppt/ink/ink4203.xml" ContentType="application/inkml+xml"/>
  <Override PartName="/ppt/ink/ink4204.xml" ContentType="application/inkml+xml"/>
  <Override PartName="/ppt/ink/ink4205.xml" ContentType="application/inkml+xml"/>
  <Override PartName="/ppt/ink/ink4206.xml" ContentType="application/inkml+xml"/>
  <Override PartName="/ppt/ink/ink4207.xml" ContentType="application/inkml+xml"/>
  <Override PartName="/ppt/ink/ink4208.xml" ContentType="application/inkml+xml"/>
  <Override PartName="/ppt/ink/ink4209.xml" ContentType="application/inkml+xml"/>
  <Override PartName="/ppt/ink/ink4210.xml" ContentType="application/inkml+xml"/>
  <Override PartName="/ppt/ink/ink4211.xml" ContentType="application/inkml+xml"/>
  <Override PartName="/ppt/ink/ink4212.xml" ContentType="application/inkml+xml"/>
  <Override PartName="/ppt/ink/ink4213.xml" ContentType="application/inkml+xml"/>
  <Override PartName="/ppt/ink/ink4214.xml" ContentType="application/inkml+xml"/>
  <Override PartName="/ppt/ink/ink4215.xml" ContentType="application/inkml+xml"/>
  <Override PartName="/ppt/ink/ink4216.xml" ContentType="application/inkml+xml"/>
  <Override PartName="/ppt/ink/ink4217.xml" ContentType="application/inkml+xml"/>
  <Override PartName="/ppt/ink/ink4218.xml" ContentType="application/inkml+xml"/>
  <Override PartName="/ppt/ink/ink4219.xml" ContentType="application/inkml+xml"/>
  <Override PartName="/ppt/ink/ink4220.xml" ContentType="application/inkml+xml"/>
  <Override PartName="/ppt/ink/ink4221.xml" ContentType="application/inkml+xml"/>
  <Override PartName="/ppt/ink/ink4222.xml" ContentType="application/inkml+xml"/>
  <Override PartName="/ppt/ink/ink4223.xml" ContentType="application/inkml+xml"/>
  <Override PartName="/ppt/ink/ink4224.xml" ContentType="application/inkml+xml"/>
  <Override PartName="/ppt/ink/ink4225.xml" ContentType="application/inkml+xml"/>
  <Override PartName="/ppt/ink/ink4226.xml" ContentType="application/inkml+xml"/>
  <Override PartName="/ppt/ink/ink4227.xml" ContentType="application/inkml+xml"/>
  <Override PartName="/ppt/ink/ink4228.xml" ContentType="application/inkml+xml"/>
  <Override PartName="/ppt/ink/ink4229.xml" ContentType="application/inkml+xml"/>
  <Override PartName="/ppt/ink/ink4230.xml" ContentType="application/inkml+xml"/>
  <Override PartName="/ppt/ink/ink4231.xml" ContentType="application/inkml+xml"/>
  <Override PartName="/ppt/ink/ink4232.xml" ContentType="application/inkml+xml"/>
  <Override PartName="/ppt/ink/ink4233.xml" ContentType="application/inkml+xml"/>
  <Override PartName="/ppt/ink/ink4234.xml" ContentType="application/inkml+xml"/>
  <Override PartName="/ppt/ink/ink4235.xml" ContentType="application/inkml+xml"/>
  <Override PartName="/ppt/ink/ink4236.xml" ContentType="application/inkml+xml"/>
  <Override PartName="/ppt/ink/ink4237.xml" ContentType="application/inkml+xml"/>
  <Override PartName="/ppt/ink/ink4238.xml" ContentType="application/inkml+xml"/>
  <Override PartName="/ppt/ink/ink4239.xml" ContentType="application/inkml+xml"/>
  <Override PartName="/ppt/ink/ink4240.xml" ContentType="application/inkml+xml"/>
  <Override PartName="/ppt/ink/ink4241.xml" ContentType="application/inkml+xml"/>
  <Override PartName="/ppt/ink/ink4242.xml" ContentType="application/inkml+xml"/>
  <Override PartName="/ppt/ink/ink4243.xml" ContentType="application/inkml+xml"/>
  <Override PartName="/ppt/ink/ink4244.xml" ContentType="application/inkml+xml"/>
  <Override PartName="/ppt/ink/ink4245.xml" ContentType="application/inkml+xml"/>
  <Override PartName="/ppt/ink/ink4246.xml" ContentType="application/inkml+xml"/>
  <Override PartName="/ppt/ink/ink4247.xml" ContentType="application/inkml+xml"/>
  <Override PartName="/ppt/ink/ink4248.xml" ContentType="application/inkml+xml"/>
  <Override PartName="/ppt/ink/ink4249.xml" ContentType="application/inkml+xml"/>
  <Override PartName="/ppt/ink/ink4250.xml" ContentType="application/inkml+xml"/>
  <Override PartName="/ppt/ink/ink4251.xml" ContentType="application/inkml+xml"/>
  <Override PartName="/ppt/ink/ink4252.xml" ContentType="application/inkml+xml"/>
  <Override PartName="/ppt/ink/ink4253.xml" ContentType="application/inkml+xml"/>
  <Override PartName="/ppt/ink/ink4254.xml" ContentType="application/inkml+xml"/>
  <Override PartName="/ppt/ink/ink4255.xml" ContentType="application/inkml+xml"/>
  <Override PartName="/ppt/ink/ink4256.xml" ContentType="application/inkml+xml"/>
  <Override PartName="/ppt/ink/ink4257.xml" ContentType="application/inkml+xml"/>
  <Override PartName="/ppt/ink/ink4258.xml" ContentType="application/inkml+xml"/>
  <Override PartName="/ppt/ink/ink4259.xml" ContentType="application/inkml+xml"/>
  <Override PartName="/ppt/ink/ink4260.xml" ContentType="application/inkml+xml"/>
  <Override PartName="/ppt/ink/ink4261.xml" ContentType="application/inkml+xml"/>
  <Override PartName="/ppt/ink/ink4262.xml" ContentType="application/inkml+xml"/>
  <Override PartName="/ppt/ink/ink4263.xml" ContentType="application/inkml+xml"/>
  <Override PartName="/ppt/ink/ink4264.xml" ContentType="application/inkml+xml"/>
  <Override PartName="/ppt/ink/ink4265.xml" ContentType="application/inkml+xml"/>
  <Override PartName="/ppt/ink/ink4266.xml" ContentType="application/inkml+xml"/>
  <Override PartName="/ppt/ink/ink4267.xml" ContentType="application/inkml+xml"/>
  <Override PartName="/ppt/ink/ink4268.xml" ContentType="application/inkml+xml"/>
  <Override PartName="/ppt/ink/ink4269.xml" ContentType="application/inkml+xml"/>
  <Override PartName="/ppt/ink/ink4270.xml" ContentType="application/inkml+xml"/>
  <Override PartName="/ppt/ink/ink4271.xml" ContentType="application/inkml+xml"/>
  <Override PartName="/ppt/ink/ink4272.xml" ContentType="application/inkml+xml"/>
  <Override PartName="/ppt/ink/ink4273.xml" ContentType="application/inkml+xml"/>
  <Override PartName="/ppt/ink/ink4274.xml" ContentType="application/inkml+xml"/>
  <Override PartName="/ppt/ink/ink4275.xml" ContentType="application/inkml+xml"/>
  <Override PartName="/ppt/ink/ink4276.xml" ContentType="application/inkml+xml"/>
  <Override PartName="/ppt/ink/ink4277.xml" ContentType="application/inkml+xml"/>
  <Override PartName="/ppt/ink/ink4278.xml" ContentType="application/inkml+xml"/>
  <Override PartName="/ppt/ink/ink4279.xml" ContentType="application/inkml+xml"/>
  <Override PartName="/ppt/ink/ink4280.xml" ContentType="application/inkml+xml"/>
  <Override PartName="/ppt/ink/ink4281.xml" ContentType="application/inkml+xml"/>
  <Override PartName="/ppt/ink/ink4282.xml" ContentType="application/inkml+xml"/>
  <Override PartName="/ppt/ink/ink4283.xml" ContentType="application/inkml+xml"/>
  <Override PartName="/ppt/ink/ink4284.xml" ContentType="application/inkml+xml"/>
  <Override PartName="/ppt/ink/ink4285.xml" ContentType="application/inkml+xml"/>
  <Override PartName="/ppt/ink/ink4286.xml" ContentType="application/inkml+xml"/>
  <Override PartName="/ppt/ink/ink4287.xml" ContentType="application/inkml+xml"/>
  <Override PartName="/ppt/ink/ink4288.xml" ContentType="application/inkml+xml"/>
  <Override PartName="/ppt/ink/ink4289.xml" ContentType="application/inkml+xml"/>
  <Override PartName="/ppt/ink/ink4290.xml" ContentType="application/inkml+xml"/>
  <Override PartName="/ppt/ink/ink4291.xml" ContentType="application/inkml+xml"/>
  <Override PartName="/ppt/ink/ink4292.xml" ContentType="application/inkml+xml"/>
  <Override PartName="/ppt/ink/ink4293.xml" ContentType="application/inkml+xml"/>
  <Override PartName="/ppt/ink/ink4294.xml" ContentType="application/inkml+xml"/>
  <Override PartName="/ppt/ink/ink4295.xml" ContentType="application/inkml+xml"/>
  <Override PartName="/ppt/ink/ink4296.xml" ContentType="application/inkml+xml"/>
  <Override PartName="/ppt/ink/ink4297.xml" ContentType="application/inkml+xml"/>
  <Override PartName="/ppt/ink/ink4298.xml" ContentType="application/inkml+xml"/>
  <Override PartName="/ppt/ink/ink4299.xml" ContentType="application/inkml+xml"/>
  <Override PartName="/ppt/ink/ink4300.xml" ContentType="application/inkml+xml"/>
  <Override PartName="/ppt/ink/ink4301.xml" ContentType="application/inkml+xml"/>
  <Override PartName="/ppt/ink/ink4302.xml" ContentType="application/inkml+xml"/>
  <Override PartName="/ppt/ink/ink4303.xml" ContentType="application/inkml+xml"/>
  <Override PartName="/ppt/ink/ink4304.xml" ContentType="application/inkml+xml"/>
  <Override PartName="/ppt/ink/ink4305.xml" ContentType="application/inkml+xml"/>
  <Override PartName="/ppt/ink/ink4306.xml" ContentType="application/inkml+xml"/>
  <Override PartName="/ppt/ink/ink4307.xml" ContentType="application/inkml+xml"/>
  <Override PartName="/ppt/ink/ink4308.xml" ContentType="application/inkml+xml"/>
  <Override PartName="/ppt/ink/ink4309.xml" ContentType="application/inkml+xml"/>
  <Override PartName="/ppt/ink/ink4310.xml" ContentType="application/inkml+xml"/>
  <Override PartName="/ppt/ink/ink4311.xml" ContentType="application/inkml+xml"/>
  <Override PartName="/ppt/ink/ink4312.xml" ContentType="application/inkml+xml"/>
  <Override PartName="/ppt/ink/ink4313.xml" ContentType="application/inkml+xml"/>
  <Override PartName="/ppt/ink/ink4314.xml" ContentType="application/inkml+xml"/>
  <Override PartName="/ppt/ink/ink4315.xml" ContentType="application/inkml+xml"/>
  <Override PartName="/ppt/ink/ink4316.xml" ContentType="application/inkml+xml"/>
  <Override PartName="/ppt/ink/ink4317.xml" ContentType="application/inkml+xml"/>
  <Override PartName="/ppt/ink/ink4318.xml" ContentType="application/inkml+xml"/>
  <Override PartName="/ppt/ink/ink4319.xml" ContentType="application/inkml+xml"/>
  <Override PartName="/ppt/ink/ink4320.xml" ContentType="application/inkml+xml"/>
  <Override PartName="/ppt/ink/ink4321.xml" ContentType="application/inkml+xml"/>
  <Override PartName="/ppt/ink/ink4322.xml" ContentType="application/inkml+xml"/>
  <Override PartName="/ppt/ink/ink4323.xml" ContentType="application/inkml+xml"/>
  <Override PartName="/ppt/ink/ink4324.xml" ContentType="application/inkml+xml"/>
  <Override PartName="/ppt/ink/ink4325.xml" ContentType="application/inkml+xml"/>
  <Override PartName="/ppt/ink/ink4326.xml" ContentType="application/inkml+xml"/>
  <Override PartName="/ppt/ink/ink4327.xml" ContentType="application/inkml+xml"/>
  <Override PartName="/ppt/ink/ink4328.xml" ContentType="application/inkml+xml"/>
  <Override PartName="/ppt/ink/ink4329.xml" ContentType="application/inkml+xml"/>
  <Override PartName="/ppt/ink/ink4330.xml" ContentType="application/inkml+xml"/>
  <Override PartName="/ppt/ink/ink4331.xml" ContentType="application/inkml+xml"/>
  <Override PartName="/ppt/ink/ink4332.xml" ContentType="application/inkml+xml"/>
  <Override PartName="/ppt/ink/ink4333.xml" ContentType="application/inkml+xml"/>
  <Override PartName="/ppt/ink/ink4334.xml" ContentType="application/inkml+xml"/>
  <Override PartName="/ppt/ink/ink4335.xml" ContentType="application/inkml+xml"/>
  <Override PartName="/ppt/ink/ink4336.xml" ContentType="application/inkml+xml"/>
  <Override PartName="/ppt/ink/ink4337.xml" ContentType="application/inkml+xml"/>
  <Override PartName="/ppt/ink/ink4338.xml" ContentType="application/inkml+xml"/>
  <Override PartName="/ppt/ink/ink4339.xml" ContentType="application/inkml+xml"/>
  <Override PartName="/ppt/ink/ink4340.xml" ContentType="application/inkml+xml"/>
  <Override PartName="/ppt/ink/ink4341.xml" ContentType="application/inkml+xml"/>
  <Override PartName="/ppt/ink/ink4342.xml" ContentType="application/inkml+xml"/>
  <Override PartName="/ppt/ink/ink4343.xml" ContentType="application/inkml+xml"/>
  <Override PartName="/ppt/ink/ink4344.xml" ContentType="application/inkml+xml"/>
  <Override PartName="/ppt/ink/ink4345.xml" ContentType="application/inkml+xml"/>
  <Override PartName="/ppt/ink/ink4346.xml" ContentType="application/inkml+xml"/>
  <Override PartName="/ppt/ink/ink4347.xml" ContentType="application/inkml+xml"/>
  <Override PartName="/ppt/ink/ink4348.xml" ContentType="application/inkml+xml"/>
  <Override PartName="/ppt/ink/ink4349.xml" ContentType="application/inkml+xml"/>
  <Override PartName="/ppt/ink/ink4350.xml" ContentType="application/inkml+xml"/>
  <Override PartName="/ppt/ink/ink4351.xml" ContentType="application/inkml+xml"/>
  <Override PartName="/ppt/ink/ink4352.xml" ContentType="application/inkml+xml"/>
  <Override PartName="/ppt/ink/ink4353.xml" ContentType="application/inkml+xml"/>
  <Override PartName="/ppt/ink/ink4354.xml" ContentType="application/inkml+xml"/>
  <Override PartName="/ppt/ink/ink4355.xml" ContentType="application/inkml+xml"/>
  <Override PartName="/ppt/ink/ink4356.xml" ContentType="application/inkml+xml"/>
  <Override PartName="/ppt/ink/ink4357.xml" ContentType="application/inkml+xml"/>
  <Override PartName="/ppt/ink/ink4358.xml" ContentType="application/inkml+xml"/>
  <Override PartName="/ppt/ink/ink4359.xml" ContentType="application/inkml+xml"/>
  <Override PartName="/ppt/ink/ink4360.xml" ContentType="application/inkml+xml"/>
  <Override PartName="/ppt/ink/ink4361.xml" ContentType="application/inkml+xml"/>
  <Override PartName="/ppt/ink/ink4362.xml" ContentType="application/inkml+xml"/>
  <Override PartName="/ppt/ink/ink4363.xml" ContentType="application/inkml+xml"/>
  <Override PartName="/ppt/ink/ink4364.xml" ContentType="application/inkml+xml"/>
  <Override PartName="/ppt/ink/ink4365.xml" ContentType="application/inkml+xml"/>
  <Override PartName="/ppt/ink/ink4366.xml" ContentType="application/inkml+xml"/>
  <Override PartName="/ppt/ink/ink4367.xml" ContentType="application/inkml+xml"/>
  <Override PartName="/ppt/ink/ink4368.xml" ContentType="application/inkml+xml"/>
  <Override PartName="/ppt/ink/ink4369.xml" ContentType="application/inkml+xml"/>
  <Override PartName="/ppt/ink/ink4370.xml" ContentType="application/inkml+xml"/>
  <Override PartName="/ppt/ink/ink4371.xml" ContentType="application/inkml+xml"/>
  <Override PartName="/ppt/ink/ink4372.xml" ContentType="application/inkml+xml"/>
  <Override PartName="/ppt/ink/ink4373.xml" ContentType="application/inkml+xml"/>
  <Override PartName="/ppt/ink/ink4374.xml" ContentType="application/inkml+xml"/>
  <Override PartName="/ppt/ink/ink4375.xml" ContentType="application/inkml+xml"/>
  <Override PartName="/ppt/ink/ink4376.xml" ContentType="application/inkml+xml"/>
  <Override PartName="/ppt/ink/ink4377.xml" ContentType="application/inkml+xml"/>
  <Override PartName="/ppt/ink/ink4378.xml" ContentType="application/inkml+xml"/>
  <Override PartName="/ppt/ink/ink4379.xml" ContentType="application/inkml+xml"/>
  <Override PartName="/ppt/ink/ink4380.xml" ContentType="application/inkml+xml"/>
  <Override PartName="/ppt/ink/ink4381.xml" ContentType="application/inkml+xml"/>
  <Override PartName="/ppt/ink/ink4382.xml" ContentType="application/inkml+xml"/>
  <Override PartName="/ppt/ink/ink4383.xml" ContentType="application/inkml+xml"/>
  <Override PartName="/ppt/ink/ink4384.xml" ContentType="application/inkml+xml"/>
  <Override PartName="/ppt/ink/ink4385.xml" ContentType="application/inkml+xml"/>
  <Override PartName="/ppt/ink/ink4386.xml" ContentType="application/inkml+xml"/>
  <Override PartName="/ppt/ink/ink4387.xml" ContentType="application/inkml+xml"/>
  <Override PartName="/ppt/ink/ink4388.xml" ContentType="application/inkml+xml"/>
  <Override PartName="/ppt/ink/ink4389.xml" ContentType="application/inkml+xml"/>
  <Override PartName="/ppt/ink/ink4390.xml" ContentType="application/inkml+xml"/>
  <Override PartName="/ppt/ink/ink4391.xml" ContentType="application/inkml+xml"/>
  <Override PartName="/ppt/ink/ink4392.xml" ContentType="application/inkml+xml"/>
  <Override PartName="/ppt/ink/ink4393.xml" ContentType="application/inkml+xml"/>
  <Override PartName="/ppt/ink/ink4394.xml" ContentType="application/inkml+xml"/>
  <Override PartName="/ppt/ink/ink4395.xml" ContentType="application/inkml+xml"/>
  <Override PartName="/ppt/ink/ink4396.xml" ContentType="application/inkml+xml"/>
  <Override PartName="/ppt/ink/ink4397.xml" ContentType="application/inkml+xml"/>
  <Override PartName="/ppt/ink/ink4398.xml" ContentType="application/inkml+xml"/>
  <Override PartName="/ppt/ink/ink4399.xml" ContentType="application/inkml+xml"/>
  <Override PartName="/ppt/ink/ink4400.xml" ContentType="application/inkml+xml"/>
  <Override PartName="/ppt/ink/ink4401.xml" ContentType="application/inkml+xml"/>
  <Override PartName="/ppt/ink/ink4402.xml" ContentType="application/inkml+xml"/>
  <Override PartName="/ppt/ink/ink4403.xml" ContentType="application/inkml+xml"/>
  <Override PartName="/ppt/ink/ink4404.xml" ContentType="application/inkml+xml"/>
  <Override PartName="/ppt/ink/ink4405.xml" ContentType="application/inkml+xml"/>
  <Override PartName="/ppt/ink/ink4406.xml" ContentType="application/inkml+xml"/>
  <Override PartName="/ppt/ink/ink4407.xml" ContentType="application/inkml+xml"/>
  <Override PartName="/ppt/ink/ink4408.xml" ContentType="application/inkml+xml"/>
  <Override PartName="/ppt/ink/ink4409.xml" ContentType="application/inkml+xml"/>
  <Override PartName="/ppt/ink/ink4410.xml" ContentType="application/inkml+xml"/>
  <Override PartName="/ppt/ink/ink4411.xml" ContentType="application/inkml+xml"/>
  <Override PartName="/ppt/ink/ink4412.xml" ContentType="application/inkml+xml"/>
  <Override PartName="/ppt/ink/ink4413.xml" ContentType="application/inkml+xml"/>
  <Override PartName="/ppt/ink/ink4414.xml" ContentType="application/inkml+xml"/>
  <Override PartName="/ppt/ink/ink4415.xml" ContentType="application/inkml+xml"/>
  <Override PartName="/ppt/ink/ink4416.xml" ContentType="application/inkml+xml"/>
  <Override PartName="/ppt/ink/ink4417.xml" ContentType="application/inkml+xml"/>
  <Override PartName="/ppt/ink/ink4418.xml" ContentType="application/inkml+xml"/>
  <Override PartName="/ppt/ink/ink4419.xml" ContentType="application/inkml+xml"/>
  <Override PartName="/ppt/ink/ink4420.xml" ContentType="application/inkml+xml"/>
  <Override PartName="/ppt/ink/ink4421.xml" ContentType="application/inkml+xml"/>
  <Override PartName="/ppt/ink/ink4422.xml" ContentType="application/inkml+xml"/>
  <Override PartName="/ppt/ink/ink4423.xml" ContentType="application/inkml+xml"/>
  <Override PartName="/ppt/ink/ink4424.xml" ContentType="application/inkml+xml"/>
  <Override PartName="/ppt/ink/ink4425.xml" ContentType="application/inkml+xml"/>
  <Override PartName="/ppt/ink/ink4426.xml" ContentType="application/inkml+xml"/>
  <Override PartName="/ppt/ink/ink4427.xml" ContentType="application/inkml+xml"/>
  <Override PartName="/ppt/ink/ink4428.xml" ContentType="application/inkml+xml"/>
  <Override PartName="/ppt/ink/ink4429.xml" ContentType="application/inkml+xml"/>
  <Override PartName="/ppt/ink/ink4430.xml" ContentType="application/inkml+xml"/>
  <Override PartName="/ppt/ink/ink4431.xml" ContentType="application/inkml+xml"/>
  <Override PartName="/ppt/ink/ink4432.xml" ContentType="application/inkml+xml"/>
  <Override PartName="/ppt/ink/ink4433.xml" ContentType="application/inkml+xml"/>
  <Override PartName="/ppt/ink/ink4434.xml" ContentType="application/inkml+xml"/>
  <Override PartName="/ppt/ink/ink4435.xml" ContentType="application/inkml+xml"/>
  <Override PartName="/ppt/ink/ink4436.xml" ContentType="application/inkml+xml"/>
  <Override PartName="/ppt/ink/ink4437.xml" ContentType="application/inkml+xml"/>
  <Override PartName="/ppt/ink/ink4438.xml" ContentType="application/inkml+xml"/>
  <Override PartName="/ppt/ink/ink4439.xml" ContentType="application/inkml+xml"/>
  <Override PartName="/ppt/ink/ink4440.xml" ContentType="application/inkml+xml"/>
  <Override PartName="/ppt/ink/ink4441.xml" ContentType="application/inkml+xml"/>
  <Override PartName="/ppt/ink/ink4442.xml" ContentType="application/inkml+xml"/>
  <Override PartName="/ppt/ink/ink4443.xml" ContentType="application/inkml+xml"/>
  <Override PartName="/ppt/ink/ink4444.xml" ContentType="application/inkml+xml"/>
  <Override PartName="/ppt/ink/ink4445.xml" ContentType="application/inkml+xml"/>
  <Override PartName="/ppt/ink/ink4446.xml" ContentType="application/inkml+xml"/>
  <Override PartName="/ppt/ink/ink4447.xml" ContentType="application/inkml+xml"/>
  <Override PartName="/ppt/ink/ink4448.xml" ContentType="application/inkml+xml"/>
  <Override PartName="/ppt/ink/ink4449.xml" ContentType="application/inkml+xml"/>
  <Override PartName="/ppt/ink/ink4450.xml" ContentType="application/inkml+xml"/>
  <Override PartName="/ppt/ink/ink4451.xml" ContentType="application/inkml+xml"/>
  <Override PartName="/ppt/ink/ink4452.xml" ContentType="application/inkml+xml"/>
  <Override PartName="/ppt/ink/ink4453.xml" ContentType="application/inkml+xml"/>
  <Override PartName="/ppt/ink/ink4454.xml" ContentType="application/inkml+xml"/>
  <Override PartName="/ppt/ink/ink4455.xml" ContentType="application/inkml+xml"/>
  <Override PartName="/ppt/ink/ink4456.xml" ContentType="application/inkml+xml"/>
  <Override PartName="/ppt/ink/ink4457.xml" ContentType="application/inkml+xml"/>
  <Override PartName="/ppt/ink/ink4458.xml" ContentType="application/inkml+xml"/>
  <Override PartName="/ppt/ink/ink4459.xml" ContentType="application/inkml+xml"/>
  <Override PartName="/ppt/ink/ink4460.xml" ContentType="application/inkml+xml"/>
  <Override PartName="/ppt/ink/ink4461.xml" ContentType="application/inkml+xml"/>
  <Override PartName="/ppt/ink/ink4462.xml" ContentType="application/inkml+xml"/>
  <Override PartName="/ppt/ink/ink4463.xml" ContentType="application/inkml+xml"/>
  <Override PartName="/ppt/ink/ink4464.xml" ContentType="application/inkml+xml"/>
  <Override PartName="/ppt/ink/ink4465.xml" ContentType="application/inkml+xml"/>
  <Override PartName="/ppt/ink/ink4466.xml" ContentType="application/inkml+xml"/>
  <Override PartName="/ppt/ink/ink4467.xml" ContentType="application/inkml+xml"/>
  <Override PartName="/ppt/ink/ink4468.xml" ContentType="application/inkml+xml"/>
  <Override PartName="/ppt/ink/ink4469.xml" ContentType="application/inkml+xml"/>
  <Override PartName="/ppt/ink/ink4470.xml" ContentType="application/inkml+xml"/>
  <Override PartName="/ppt/ink/ink4471.xml" ContentType="application/inkml+xml"/>
  <Override PartName="/ppt/ink/ink4472.xml" ContentType="application/inkml+xml"/>
  <Override PartName="/ppt/ink/ink4473.xml" ContentType="application/inkml+xml"/>
  <Override PartName="/ppt/ink/ink4474.xml" ContentType="application/inkml+xml"/>
  <Override PartName="/ppt/ink/ink4475.xml" ContentType="application/inkml+xml"/>
  <Override PartName="/ppt/ink/ink4476.xml" ContentType="application/inkml+xml"/>
  <Override PartName="/ppt/ink/ink4477.xml" ContentType="application/inkml+xml"/>
  <Override PartName="/ppt/ink/ink4478.xml" ContentType="application/inkml+xml"/>
  <Override PartName="/ppt/ink/ink4479.xml" ContentType="application/inkml+xml"/>
  <Override PartName="/ppt/ink/ink4480.xml" ContentType="application/inkml+xml"/>
  <Override PartName="/ppt/ink/ink4481.xml" ContentType="application/inkml+xml"/>
  <Override PartName="/ppt/ink/ink4482.xml" ContentType="application/inkml+xml"/>
  <Override PartName="/ppt/ink/ink4483.xml" ContentType="application/inkml+xml"/>
  <Override PartName="/ppt/ink/ink4484.xml" ContentType="application/inkml+xml"/>
  <Override PartName="/ppt/ink/ink4485.xml" ContentType="application/inkml+xml"/>
  <Override PartName="/ppt/ink/ink4486.xml" ContentType="application/inkml+xml"/>
  <Override PartName="/ppt/ink/ink4487.xml" ContentType="application/inkml+xml"/>
  <Override PartName="/ppt/ink/ink4488.xml" ContentType="application/inkml+xml"/>
  <Override PartName="/ppt/ink/ink4489.xml" ContentType="application/inkml+xml"/>
  <Override PartName="/ppt/ink/ink4490.xml" ContentType="application/inkml+xml"/>
  <Override PartName="/ppt/ink/ink4491.xml" ContentType="application/inkml+xml"/>
  <Override PartName="/ppt/ink/ink4492.xml" ContentType="application/inkml+xml"/>
  <Override PartName="/ppt/ink/ink4493.xml" ContentType="application/inkml+xml"/>
  <Override PartName="/ppt/ink/ink4494.xml" ContentType="application/inkml+xml"/>
  <Override PartName="/ppt/ink/ink4495.xml" ContentType="application/inkml+xml"/>
  <Override PartName="/ppt/ink/ink4496.xml" ContentType="application/inkml+xml"/>
  <Override PartName="/ppt/ink/ink4497.xml" ContentType="application/inkml+xml"/>
  <Override PartName="/ppt/ink/ink4498.xml" ContentType="application/inkml+xml"/>
  <Override PartName="/ppt/ink/ink4499.xml" ContentType="application/inkml+xml"/>
  <Override PartName="/ppt/ink/ink4500.xml" ContentType="application/inkml+xml"/>
  <Override PartName="/ppt/ink/ink4501.xml" ContentType="application/inkml+xml"/>
  <Override PartName="/ppt/ink/ink4502.xml" ContentType="application/inkml+xml"/>
  <Override PartName="/ppt/ink/ink4503.xml" ContentType="application/inkml+xml"/>
  <Override PartName="/ppt/ink/ink4504.xml" ContentType="application/inkml+xml"/>
  <Override PartName="/ppt/ink/ink4505.xml" ContentType="application/inkml+xml"/>
  <Override PartName="/ppt/ink/ink4506.xml" ContentType="application/inkml+xml"/>
  <Override PartName="/ppt/ink/ink4507.xml" ContentType="application/inkml+xml"/>
  <Override PartName="/ppt/ink/ink4508.xml" ContentType="application/inkml+xml"/>
  <Override PartName="/ppt/ink/ink4509.xml" ContentType="application/inkml+xml"/>
  <Override PartName="/ppt/ink/ink4510.xml" ContentType="application/inkml+xml"/>
  <Override PartName="/ppt/ink/ink4511.xml" ContentType="application/inkml+xml"/>
  <Override PartName="/ppt/ink/ink4512.xml" ContentType="application/inkml+xml"/>
  <Override PartName="/ppt/ink/ink4513.xml" ContentType="application/inkml+xml"/>
  <Override PartName="/ppt/ink/ink4514.xml" ContentType="application/inkml+xml"/>
  <Override PartName="/ppt/ink/ink4515.xml" ContentType="application/inkml+xml"/>
  <Override PartName="/ppt/ink/ink4516.xml" ContentType="application/inkml+xml"/>
  <Override PartName="/ppt/ink/ink4517.xml" ContentType="application/inkml+xml"/>
  <Override PartName="/ppt/ink/ink4518.xml" ContentType="application/inkml+xml"/>
  <Override PartName="/ppt/ink/ink4519.xml" ContentType="application/inkml+xml"/>
  <Override PartName="/ppt/ink/ink4520.xml" ContentType="application/inkml+xml"/>
  <Override PartName="/ppt/ink/ink4521.xml" ContentType="application/inkml+xml"/>
  <Override PartName="/ppt/ink/ink4522.xml" ContentType="application/inkml+xml"/>
  <Override PartName="/ppt/ink/ink4523.xml" ContentType="application/inkml+xml"/>
  <Override PartName="/ppt/ink/ink4524.xml" ContentType="application/inkml+xml"/>
  <Override PartName="/ppt/ink/ink4525.xml" ContentType="application/inkml+xml"/>
  <Override PartName="/ppt/ink/ink4526.xml" ContentType="application/inkml+xml"/>
  <Override PartName="/ppt/ink/ink4527.xml" ContentType="application/inkml+xml"/>
  <Override PartName="/ppt/ink/ink4528.xml" ContentType="application/inkml+xml"/>
  <Override PartName="/ppt/ink/ink4529.xml" ContentType="application/inkml+xml"/>
  <Override PartName="/ppt/ink/ink4530.xml" ContentType="application/inkml+xml"/>
  <Override PartName="/ppt/ink/ink4531.xml" ContentType="application/inkml+xml"/>
  <Override PartName="/ppt/ink/ink4532.xml" ContentType="application/inkml+xml"/>
  <Override PartName="/ppt/ink/ink4533.xml" ContentType="application/inkml+xml"/>
  <Override PartName="/ppt/ink/ink4534.xml" ContentType="application/inkml+xml"/>
  <Override PartName="/ppt/ink/ink4535.xml" ContentType="application/inkml+xml"/>
  <Override PartName="/ppt/ink/ink4536.xml" ContentType="application/inkml+xml"/>
  <Override PartName="/ppt/ink/ink4537.xml" ContentType="application/inkml+xml"/>
  <Override PartName="/ppt/ink/ink4538.xml" ContentType="application/inkml+xml"/>
  <Override PartName="/ppt/ink/ink4539.xml" ContentType="application/inkml+xml"/>
  <Override PartName="/ppt/ink/ink4540.xml" ContentType="application/inkml+xml"/>
  <Override PartName="/ppt/ink/ink4541.xml" ContentType="application/inkml+xml"/>
  <Override PartName="/ppt/ink/ink4542.xml" ContentType="application/inkml+xml"/>
  <Override PartName="/ppt/ink/ink4543.xml" ContentType="application/inkml+xml"/>
  <Override PartName="/ppt/ink/ink4544.xml" ContentType="application/inkml+xml"/>
  <Override PartName="/ppt/ink/ink4545.xml" ContentType="application/inkml+xml"/>
  <Override PartName="/ppt/ink/ink4546.xml" ContentType="application/inkml+xml"/>
  <Override PartName="/ppt/ink/ink4547.xml" ContentType="application/inkml+xml"/>
  <Override PartName="/ppt/ink/ink4548.xml" ContentType="application/inkml+xml"/>
  <Override PartName="/ppt/ink/ink4549.xml" ContentType="application/inkml+xml"/>
  <Override PartName="/ppt/ink/ink4550.xml" ContentType="application/inkml+xml"/>
  <Override PartName="/ppt/ink/ink4551.xml" ContentType="application/inkml+xml"/>
  <Override PartName="/ppt/ink/ink4552.xml" ContentType="application/inkml+xml"/>
  <Override PartName="/ppt/ink/ink4553.xml" ContentType="application/inkml+xml"/>
  <Override PartName="/ppt/ink/ink4554.xml" ContentType="application/inkml+xml"/>
  <Override PartName="/ppt/ink/ink4555.xml" ContentType="application/inkml+xml"/>
  <Override PartName="/ppt/ink/ink4556.xml" ContentType="application/inkml+xml"/>
  <Override PartName="/ppt/ink/ink4557.xml" ContentType="application/inkml+xml"/>
  <Override PartName="/ppt/ink/ink4558.xml" ContentType="application/inkml+xml"/>
  <Override PartName="/ppt/ink/ink4559.xml" ContentType="application/inkml+xml"/>
  <Override PartName="/ppt/ink/ink4560.xml" ContentType="application/inkml+xml"/>
  <Override PartName="/ppt/ink/ink4561.xml" ContentType="application/inkml+xml"/>
  <Override PartName="/ppt/ink/ink4562.xml" ContentType="application/inkml+xml"/>
  <Override PartName="/ppt/ink/ink4563.xml" ContentType="application/inkml+xml"/>
  <Override PartName="/ppt/ink/ink4564.xml" ContentType="application/inkml+xml"/>
  <Override PartName="/ppt/ink/ink4565.xml" ContentType="application/inkml+xml"/>
  <Override PartName="/ppt/ink/ink4566.xml" ContentType="application/inkml+xml"/>
  <Override PartName="/ppt/ink/ink4567.xml" ContentType="application/inkml+xml"/>
  <Override PartName="/ppt/ink/ink4568.xml" ContentType="application/inkml+xml"/>
  <Override PartName="/ppt/ink/ink4569.xml" ContentType="application/inkml+xml"/>
  <Override PartName="/ppt/ink/ink4570.xml" ContentType="application/inkml+xml"/>
  <Override PartName="/ppt/ink/ink4571.xml" ContentType="application/inkml+xml"/>
  <Override PartName="/ppt/ink/ink4572.xml" ContentType="application/inkml+xml"/>
  <Override PartName="/ppt/ink/ink4573.xml" ContentType="application/inkml+xml"/>
  <Override PartName="/ppt/ink/ink4574.xml" ContentType="application/inkml+xml"/>
  <Override PartName="/ppt/ink/ink4575.xml" ContentType="application/inkml+xml"/>
  <Override PartName="/ppt/ink/ink4576.xml" ContentType="application/inkml+xml"/>
  <Override PartName="/ppt/ink/ink4577.xml" ContentType="application/inkml+xml"/>
  <Override PartName="/ppt/ink/ink4578.xml" ContentType="application/inkml+xml"/>
  <Override PartName="/ppt/ink/ink4579.xml" ContentType="application/inkml+xml"/>
  <Override PartName="/ppt/ink/ink4580.xml" ContentType="application/inkml+xml"/>
  <Override PartName="/ppt/ink/ink4581.xml" ContentType="application/inkml+xml"/>
  <Override PartName="/ppt/ink/ink4582.xml" ContentType="application/inkml+xml"/>
  <Override PartName="/ppt/ink/ink4583.xml" ContentType="application/inkml+xml"/>
  <Override PartName="/ppt/ink/ink4584.xml" ContentType="application/inkml+xml"/>
  <Override PartName="/ppt/ink/ink4585.xml" ContentType="application/inkml+xml"/>
  <Override PartName="/ppt/ink/ink4586.xml" ContentType="application/inkml+xml"/>
  <Override PartName="/ppt/ink/ink4587.xml" ContentType="application/inkml+xml"/>
  <Override PartName="/ppt/ink/ink4588.xml" ContentType="application/inkml+xml"/>
  <Override PartName="/ppt/ink/ink4589.xml" ContentType="application/inkml+xml"/>
  <Override PartName="/ppt/ink/ink4590.xml" ContentType="application/inkml+xml"/>
  <Override PartName="/ppt/ink/ink4591.xml" ContentType="application/inkml+xml"/>
  <Override PartName="/ppt/ink/ink4592.xml" ContentType="application/inkml+xml"/>
  <Override PartName="/ppt/ink/ink4593.xml" ContentType="application/inkml+xml"/>
  <Override PartName="/ppt/ink/ink4594.xml" ContentType="application/inkml+xml"/>
  <Override PartName="/ppt/ink/ink4595.xml" ContentType="application/inkml+xml"/>
  <Override PartName="/ppt/ink/ink4596.xml" ContentType="application/inkml+xml"/>
  <Override PartName="/ppt/ink/ink4597.xml" ContentType="application/inkml+xml"/>
  <Override PartName="/ppt/ink/ink4598.xml" ContentType="application/inkml+xml"/>
  <Override PartName="/ppt/ink/ink4599.xml" ContentType="application/inkml+xml"/>
  <Override PartName="/ppt/ink/ink4600.xml" ContentType="application/inkml+xml"/>
  <Override PartName="/ppt/ink/ink4601.xml" ContentType="application/inkml+xml"/>
  <Override PartName="/ppt/ink/ink4602.xml" ContentType="application/inkml+xml"/>
  <Override PartName="/ppt/ink/ink4603.xml" ContentType="application/inkml+xml"/>
  <Override PartName="/ppt/ink/ink4604.xml" ContentType="application/inkml+xml"/>
  <Override PartName="/ppt/ink/ink4605.xml" ContentType="application/inkml+xml"/>
  <Override PartName="/ppt/ink/ink4606.xml" ContentType="application/inkml+xml"/>
  <Override PartName="/ppt/ink/ink4607.xml" ContentType="application/inkml+xml"/>
  <Override PartName="/ppt/ink/ink4608.xml" ContentType="application/inkml+xml"/>
  <Override PartName="/ppt/ink/ink4609.xml" ContentType="application/inkml+xml"/>
  <Override PartName="/ppt/ink/ink4610.xml" ContentType="application/inkml+xml"/>
  <Override PartName="/ppt/ink/ink4611.xml" ContentType="application/inkml+xml"/>
  <Override PartName="/ppt/ink/ink4612.xml" ContentType="application/inkml+xml"/>
  <Override PartName="/ppt/ink/ink4613.xml" ContentType="application/inkml+xml"/>
  <Override PartName="/ppt/ink/ink4614.xml" ContentType="application/inkml+xml"/>
  <Override PartName="/ppt/ink/ink4615.xml" ContentType="application/inkml+xml"/>
  <Override PartName="/ppt/ink/ink4616.xml" ContentType="application/inkml+xml"/>
  <Override PartName="/ppt/ink/ink4617.xml" ContentType="application/inkml+xml"/>
  <Override PartName="/ppt/ink/ink4618.xml" ContentType="application/inkml+xml"/>
  <Override PartName="/ppt/ink/ink4619.xml" ContentType="application/inkml+xml"/>
  <Override PartName="/ppt/ink/ink4620.xml" ContentType="application/inkml+xml"/>
  <Override PartName="/ppt/ink/ink4621.xml" ContentType="application/inkml+xml"/>
  <Override PartName="/ppt/ink/ink4622.xml" ContentType="application/inkml+xml"/>
  <Override PartName="/ppt/ink/ink4623.xml" ContentType="application/inkml+xml"/>
  <Override PartName="/ppt/ink/ink4624.xml" ContentType="application/inkml+xml"/>
  <Override PartName="/ppt/ink/ink4625.xml" ContentType="application/inkml+xml"/>
  <Override PartName="/ppt/ink/ink4626.xml" ContentType="application/inkml+xml"/>
  <Override PartName="/ppt/ink/ink4627.xml" ContentType="application/inkml+xml"/>
  <Override PartName="/ppt/ink/ink4628.xml" ContentType="application/inkml+xml"/>
  <Override PartName="/ppt/ink/ink4629.xml" ContentType="application/inkml+xml"/>
  <Override PartName="/ppt/ink/ink4630.xml" ContentType="application/inkml+xml"/>
  <Override PartName="/ppt/ink/ink4631.xml" ContentType="application/inkml+xml"/>
  <Override PartName="/ppt/ink/ink4632.xml" ContentType="application/inkml+xml"/>
  <Override PartName="/ppt/ink/ink4633.xml" ContentType="application/inkml+xml"/>
  <Override PartName="/ppt/ink/ink4634.xml" ContentType="application/inkml+xml"/>
  <Override PartName="/ppt/ink/ink4635.xml" ContentType="application/inkml+xml"/>
  <Override PartName="/ppt/ink/ink4636.xml" ContentType="application/inkml+xml"/>
  <Override PartName="/ppt/ink/ink4637.xml" ContentType="application/inkml+xml"/>
  <Override PartName="/ppt/ink/ink4638.xml" ContentType="application/inkml+xml"/>
  <Override PartName="/ppt/ink/ink4639.xml" ContentType="application/inkml+xml"/>
  <Override PartName="/ppt/ink/ink4640.xml" ContentType="application/inkml+xml"/>
  <Override PartName="/ppt/ink/ink4641.xml" ContentType="application/inkml+xml"/>
  <Override PartName="/ppt/ink/ink4642.xml" ContentType="application/inkml+xml"/>
  <Override PartName="/ppt/ink/ink4643.xml" ContentType="application/inkml+xml"/>
  <Override PartName="/ppt/ink/ink4644.xml" ContentType="application/inkml+xml"/>
  <Override PartName="/ppt/ink/ink4645.xml" ContentType="application/inkml+xml"/>
  <Override PartName="/ppt/ink/ink4646.xml" ContentType="application/inkml+xml"/>
  <Override PartName="/ppt/ink/ink4647.xml" ContentType="application/inkml+xml"/>
  <Override PartName="/ppt/ink/ink4648.xml" ContentType="application/inkml+xml"/>
  <Override PartName="/ppt/ink/ink4649.xml" ContentType="application/inkml+xml"/>
  <Override PartName="/ppt/ink/ink4650.xml" ContentType="application/inkml+xml"/>
  <Override PartName="/ppt/ink/ink4651.xml" ContentType="application/inkml+xml"/>
  <Override PartName="/ppt/ink/ink4652.xml" ContentType="application/inkml+xml"/>
  <Override PartName="/ppt/ink/ink4653.xml" ContentType="application/inkml+xml"/>
  <Override PartName="/ppt/ink/ink4654.xml" ContentType="application/inkml+xml"/>
  <Override PartName="/ppt/ink/ink4655.xml" ContentType="application/inkml+xml"/>
  <Override PartName="/ppt/ink/ink4656.xml" ContentType="application/inkml+xml"/>
  <Override PartName="/ppt/ink/ink4657.xml" ContentType="application/inkml+xml"/>
  <Override PartName="/ppt/ink/ink4658.xml" ContentType="application/inkml+xml"/>
  <Override PartName="/ppt/ink/ink4659.xml" ContentType="application/inkml+xml"/>
  <Override PartName="/ppt/ink/ink4660.xml" ContentType="application/inkml+xml"/>
  <Override PartName="/ppt/ink/ink4661.xml" ContentType="application/inkml+xml"/>
  <Override PartName="/ppt/ink/ink4662.xml" ContentType="application/inkml+xml"/>
  <Override PartName="/ppt/ink/ink4663.xml" ContentType="application/inkml+xml"/>
  <Override PartName="/ppt/ink/ink4664.xml" ContentType="application/inkml+xml"/>
  <Override PartName="/ppt/ink/ink4665.xml" ContentType="application/inkml+xml"/>
  <Override PartName="/ppt/ink/ink4666.xml" ContentType="application/inkml+xml"/>
  <Override PartName="/ppt/ink/ink4667.xml" ContentType="application/inkml+xml"/>
  <Override PartName="/ppt/ink/ink4668.xml" ContentType="application/inkml+xml"/>
  <Override PartName="/ppt/ink/ink4669.xml" ContentType="application/inkml+xml"/>
  <Override PartName="/ppt/ink/ink4670.xml" ContentType="application/inkml+xml"/>
  <Override PartName="/ppt/ink/ink4671.xml" ContentType="application/inkml+xml"/>
  <Override PartName="/ppt/ink/ink4672.xml" ContentType="application/inkml+xml"/>
  <Override PartName="/ppt/ink/ink4673.xml" ContentType="application/inkml+xml"/>
  <Override PartName="/ppt/ink/ink4674.xml" ContentType="application/inkml+xml"/>
  <Override PartName="/ppt/ink/ink4675.xml" ContentType="application/inkml+xml"/>
  <Override PartName="/ppt/ink/ink4676.xml" ContentType="application/inkml+xml"/>
  <Override PartName="/ppt/ink/ink4677.xml" ContentType="application/inkml+xml"/>
  <Override PartName="/ppt/ink/ink4678.xml" ContentType="application/inkml+xml"/>
  <Override PartName="/ppt/ink/ink4679.xml" ContentType="application/inkml+xml"/>
  <Override PartName="/ppt/ink/ink4680.xml" ContentType="application/inkml+xml"/>
  <Override PartName="/ppt/ink/ink4681.xml" ContentType="application/inkml+xml"/>
  <Override PartName="/ppt/ink/ink4682.xml" ContentType="application/inkml+xml"/>
  <Override PartName="/ppt/ink/ink4683.xml" ContentType="application/inkml+xml"/>
  <Override PartName="/ppt/ink/ink4684.xml" ContentType="application/inkml+xml"/>
  <Override PartName="/ppt/ink/ink4685.xml" ContentType="application/inkml+xml"/>
  <Override PartName="/ppt/ink/ink4686.xml" ContentType="application/inkml+xml"/>
  <Override PartName="/ppt/ink/ink4687.xml" ContentType="application/inkml+xml"/>
  <Override PartName="/ppt/ink/ink4688.xml" ContentType="application/inkml+xml"/>
  <Override PartName="/ppt/ink/ink4689.xml" ContentType="application/inkml+xml"/>
  <Override PartName="/ppt/ink/ink4690.xml" ContentType="application/inkml+xml"/>
  <Override PartName="/ppt/ink/ink4691.xml" ContentType="application/inkml+xml"/>
  <Override PartName="/ppt/ink/ink4692.xml" ContentType="application/inkml+xml"/>
  <Override PartName="/ppt/ink/ink4693.xml" ContentType="application/inkml+xml"/>
  <Override PartName="/ppt/ink/ink4694.xml" ContentType="application/inkml+xml"/>
  <Override PartName="/ppt/ink/ink4695.xml" ContentType="application/inkml+xml"/>
  <Override PartName="/ppt/ink/ink4696.xml" ContentType="application/inkml+xml"/>
  <Override PartName="/ppt/ink/ink4697.xml" ContentType="application/inkml+xml"/>
  <Override PartName="/ppt/ink/ink4698.xml" ContentType="application/inkml+xml"/>
  <Override PartName="/ppt/ink/ink4699.xml" ContentType="application/inkml+xml"/>
  <Override PartName="/ppt/ink/ink4700.xml" ContentType="application/inkml+xml"/>
  <Override PartName="/ppt/ink/ink4701.xml" ContentType="application/inkml+xml"/>
  <Override PartName="/ppt/ink/ink4702.xml" ContentType="application/inkml+xml"/>
  <Override PartName="/ppt/ink/ink4703.xml" ContentType="application/inkml+xml"/>
  <Override PartName="/ppt/ink/ink4704.xml" ContentType="application/inkml+xml"/>
  <Override PartName="/ppt/ink/ink4705.xml" ContentType="application/inkml+xml"/>
  <Override PartName="/ppt/ink/ink4706.xml" ContentType="application/inkml+xml"/>
  <Override PartName="/ppt/ink/ink4707.xml" ContentType="application/inkml+xml"/>
  <Override PartName="/ppt/ink/ink4708.xml" ContentType="application/inkml+xml"/>
  <Override PartName="/ppt/ink/ink4709.xml" ContentType="application/inkml+xml"/>
  <Override PartName="/ppt/ink/ink4710.xml" ContentType="application/inkml+xml"/>
  <Override PartName="/ppt/ink/ink4711.xml" ContentType="application/inkml+xml"/>
  <Override PartName="/ppt/ink/ink4712.xml" ContentType="application/inkml+xml"/>
  <Override PartName="/ppt/ink/ink4713.xml" ContentType="application/inkml+xml"/>
  <Override PartName="/ppt/ink/ink4714.xml" ContentType="application/inkml+xml"/>
  <Override PartName="/ppt/ink/ink4715.xml" ContentType="application/inkml+xml"/>
  <Override PartName="/ppt/ink/ink4716.xml" ContentType="application/inkml+xml"/>
  <Override PartName="/ppt/ink/ink4717.xml" ContentType="application/inkml+xml"/>
  <Override PartName="/ppt/ink/ink4718.xml" ContentType="application/inkml+xml"/>
  <Override PartName="/ppt/ink/ink4719.xml" ContentType="application/inkml+xml"/>
  <Override PartName="/ppt/ink/ink4720.xml" ContentType="application/inkml+xml"/>
  <Override PartName="/ppt/ink/ink4721.xml" ContentType="application/inkml+xml"/>
  <Override PartName="/ppt/ink/ink4722.xml" ContentType="application/inkml+xml"/>
  <Override PartName="/ppt/ink/ink4723.xml" ContentType="application/inkml+xml"/>
  <Override PartName="/ppt/ink/ink4724.xml" ContentType="application/inkml+xml"/>
  <Override PartName="/ppt/ink/ink4725.xml" ContentType="application/inkml+xml"/>
  <Override PartName="/ppt/ink/ink4726.xml" ContentType="application/inkml+xml"/>
  <Override PartName="/ppt/ink/ink4727.xml" ContentType="application/inkml+xml"/>
  <Override PartName="/ppt/ink/ink4728.xml" ContentType="application/inkml+xml"/>
  <Override PartName="/ppt/ink/ink4729.xml" ContentType="application/inkml+xml"/>
  <Override PartName="/ppt/ink/ink4730.xml" ContentType="application/inkml+xml"/>
  <Override PartName="/ppt/ink/ink4731.xml" ContentType="application/inkml+xml"/>
  <Override PartName="/ppt/ink/ink4732.xml" ContentType="application/inkml+xml"/>
  <Override PartName="/ppt/ink/ink4733.xml" ContentType="application/inkml+xml"/>
  <Override PartName="/ppt/ink/ink4734.xml" ContentType="application/inkml+xml"/>
  <Override PartName="/ppt/ink/ink4735.xml" ContentType="application/inkml+xml"/>
  <Override PartName="/ppt/ink/ink4736.xml" ContentType="application/inkml+xml"/>
  <Override PartName="/ppt/ink/ink4737.xml" ContentType="application/inkml+xml"/>
  <Override PartName="/ppt/ink/ink4738.xml" ContentType="application/inkml+xml"/>
  <Override PartName="/ppt/ink/ink4739.xml" ContentType="application/inkml+xml"/>
  <Override PartName="/ppt/ink/ink4740.xml" ContentType="application/inkml+xml"/>
  <Override PartName="/ppt/ink/ink4741.xml" ContentType="application/inkml+xml"/>
  <Override PartName="/ppt/ink/ink4742.xml" ContentType="application/inkml+xml"/>
  <Override PartName="/ppt/ink/ink4743.xml" ContentType="application/inkml+xml"/>
  <Override PartName="/ppt/ink/ink4744.xml" ContentType="application/inkml+xml"/>
  <Override PartName="/ppt/ink/ink4745.xml" ContentType="application/inkml+xml"/>
  <Override PartName="/ppt/ink/ink4746.xml" ContentType="application/inkml+xml"/>
  <Override PartName="/ppt/ink/ink4747.xml" ContentType="application/inkml+xml"/>
  <Override PartName="/ppt/ink/ink4748.xml" ContentType="application/inkml+xml"/>
  <Override PartName="/ppt/ink/ink4749.xml" ContentType="application/inkml+xml"/>
  <Override PartName="/ppt/ink/ink4750.xml" ContentType="application/inkml+xml"/>
  <Override PartName="/ppt/ink/ink4751.xml" ContentType="application/inkml+xml"/>
  <Override PartName="/ppt/ink/ink4752.xml" ContentType="application/inkml+xml"/>
  <Override PartName="/ppt/ink/ink4753.xml" ContentType="application/inkml+xml"/>
  <Override PartName="/ppt/ink/ink4754.xml" ContentType="application/inkml+xml"/>
  <Override PartName="/ppt/ink/ink4755.xml" ContentType="application/inkml+xml"/>
  <Override PartName="/ppt/ink/ink4756.xml" ContentType="application/inkml+xml"/>
  <Override PartName="/ppt/ink/ink4757.xml" ContentType="application/inkml+xml"/>
  <Override PartName="/ppt/ink/ink4758.xml" ContentType="application/inkml+xml"/>
  <Override PartName="/ppt/ink/ink4759.xml" ContentType="application/inkml+xml"/>
  <Override PartName="/ppt/ink/ink4760.xml" ContentType="application/inkml+xml"/>
  <Override PartName="/ppt/ink/ink4761.xml" ContentType="application/inkml+xml"/>
  <Override PartName="/ppt/ink/ink4762.xml" ContentType="application/inkml+xml"/>
  <Override PartName="/ppt/ink/ink4763.xml" ContentType="application/inkml+xml"/>
  <Override PartName="/ppt/ink/ink4764.xml" ContentType="application/inkml+xml"/>
  <Override PartName="/ppt/ink/ink4765.xml" ContentType="application/inkml+xml"/>
  <Override PartName="/ppt/ink/ink4766.xml" ContentType="application/inkml+xml"/>
  <Override PartName="/ppt/ink/ink4767.xml" ContentType="application/inkml+xml"/>
  <Override PartName="/ppt/ink/ink4768.xml" ContentType="application/inkml+xml"/>
  <Override PartName="/ppt/ink/ink4769.xml" ContentType="application/inkml+xml"/>
  <Override PartName="/ppt/ink/ink4770.xml" ContentType="application/inkml+xml"/>
  <Override PartName="/ppt/ink/ink4771.xml" ContentType="application/inkml+xml"/>
  <Override PartName="/ppt/ink/ink4772.xml" ContentType="application/inkml+xml"/>
  <Override PartName="/ppt/ink/ink4773.xml" ContentType="application/inkml+xml"/>
  <Override PartName="/ppt/ink/ink4774.xml" ContentType="application/inkml+xml"/>
  <Override PartName="/ppt/ink/ink4775.xml" ContentType="application/inkml+xml"/>
  <Override PartName="/ppt/ink/ink4776.xml" ContentType="application/inkml+xml"/>
  <Override PartName="/ppt/ink/ink4777.xml" ContentType="application/inkml+xml"/>
  <Override PartName="/ppt/ink/ink4778.xml" ContentType="application/inkml+xml"/>
  <Override PartName="/ppt/ink/ink4779.xml" ContentType="application/inkml+xml"/>
  <Override PartName="/ppt/ink/ink4780.xml" ContentType="application/inkml+xml"/>
  <Override PartName="/ppt/ink/ink4781.xml" ContentType="application/inkml+xml"/>
  <Override PartName="/ppt/ink/ink4782.xml" ContentType="application/inkml+xml"/>
  <Override PartName="/ppt/ink/ink4783.xml" ContentType="application/inkml+xml"/>
  <Override PartName="/ppt/ink/ink4784.xml" ContentType="application/inkml+xml"/>
  <Override PartName="/ppt/ink/ink4785.xml" ContentType="application/inkml+xml"/>
  <Override PartName="/ppt/ink/ink4786.xml" ContentType="application/inkml+xml"/>
  <Override PartName="/ppt/ink/ink4787.xml" ContentType="application/inkml+xml"/>
  <Override PartName="/ppt/ink/ink4788.xml" ContentType="application/inkml+xml"/>
  <Override PartName="/ppt/ink/ink4789.xml" ContentType="application/inkml+xml"/>
  <Override PartName="/ppt/ink/ink4790.xml" ContentType="application/inkml+xml"/>
  <Override PartName="/ppt/ink/ink4791.xml" ContentType="application/inkml+xml"/>
  <Override PartName="/ppt/ink/ink4792.xml" ContentType="application/inkml+xml"/>
  <Override PartName="/ppt/ink/ink4793.xml" ContentType="application/inkml+xml"/>
  <Override PartName="/ppt/ink/ink4794.xml" ContentType="application/inkml+xml"/>
  <Override PartName="/ppt/ink/ink4795.xml" ContentType="application/inkml+xml"/>
  <Override PartName="/ppt/ink/ink4796.xml" ContentType="application/inkml+xml"/>
  <Override PartName="/ppt/ink/ink4797.xml" ContentType="application/inkml+xml"/>
  <Override PartName="/ppt/ink/ink4798.xml" ContentType="application/inkml+xml"/>
  <Override PartName="/ppt/ink/ink4799.xml" ContentType="application/inkml+xml"/>
  <Override PartName="/ppt/ink/ink4800.xml" ContentType="application/inkml+xml"/>
  <Override PartName="/ppt/ink/ink4801.xml" ContentType="application/inkml+xml"/>
  <Override PartName="/ppt/ink/ink4802.xml" ContentType="application/inkml+xml"/>
  <Override PartName="/ppt/ink/ink4803.xml" ContentType="application/inkml+xml"/>
  <Override PartName="/ppt/ink/ink4804.xml" ContentType="application/inkml+xml"/>
  <Override PartName="/ppt/ink/ink4805.xml" ContentType="application/inkml+xml"/>
  <Override PartName="/ppt/ink/ink4806.xml" ContentType="application/inkml+xml"/>
  <Override PartName="/ppt/ink/ink4807.xml" ContentType="application/inkml+xml"/>
  <Override PartName="/ppt/ink/ink4808.xml" ContentType="application/inkml+xml"/>
  <Override PartName="/ppt/ink/ink4809.xml" ContentType="application/inkml+xml"/>
  <Override PartName="/ppt/ink/ink4810.xml" ContentType="application/inkml+xml"/>
  <Override PartName="/ppt/ink/ink4811.xml" ContentType="application/inkml+xml"/>
  <Override PartName="/ppt/ink/ink4812.xml" ContentType="application/inkml+xml"/>
  <Override PartName="/ppt/ink/ink4813.xml" ContentType="application/inkml+xml"/>
  <Override PartName="/ppt/ink/ink4814.xml" ContentType="application/inkml+xml"/>
  <Override PartName="/ppt/ink/ink4815.xml" ContentType="application/inkml+xml"/>
  <Override PartName="/ppt/ink/ink4816.xml" ContentType="application/inkml+xml"/>
  <Override PartName="/ppt/ink/ink4817.xml" ContentType="application/inkml+xml"/>
  <Override PartName="/ppt/ink/ink4818.xml" ContentType="application/inkml+xml"/>
  <Override PartName="/ppt/ink/ink4819.xml" ContentType="application/inkml+xml"/>
  <Override PartName="/ppt/ink/ink4820.xml" ContentType="application/inkml+xml"/>
  <Override PartName="/ppt/ink/ink4821.xml" ContentType="application/inkml+xml"/>
  <Override PartName="/ppt/ink/ink4822.xml" ContentType="application/inkml+xml"/>
  <Override PartName="/ppt/ink/ink4823.xml" ContentType="application/inkml+xml"/>
  <Override PartName="/ppt/ink/ink4824.xml" ContentType="application/inkml+xml"/>
  <Override PartName="/ppt/ink/ink4825.xml" ContentType="application/inkml+xml"/>
  <Override PartName="/ppt/ink/ink4826.xml" ContentType="application/inkml+xml"/>
  <Override PartName="/ppt/ink/ink4827.xml" ContentType="application/inkml+xml"/>
  <Override PartName="/ppt/ink/ink4828.xml" ContentType="application/inkml+xml"/>
  <Override PartName="/ppt/ink/ink4829.xml" ContentType="application/inkml+xml"/>
  <Override PartName="/ppt/ink/ink4830.xml" ContentType="application/inkml+xml"/>
  <Override PartName="/ppt/ink/ink4831.xml" ContentType="application/inkml+xml"/>
  <Override PartName="/ppt/ink/ink4832.xml" ContentType="application/inkml+xml"/>
  <Override PartName="/ppt/ink/ink4833.xml" ContentType="application/inkml+xml"/>
  <Override PartName="/ppt/ink/ink4834.xml" ContentType="application/inkml+xml"/>
  <Override PartName="/ppt/ink/ink4835.xml" ContentType="application/inkml+xml"/>
  <Override PartName="/ppt/ink/ink4836.xml" ContentType="application/inkml+xml"/>
  <Override PartName="/ppt/ink/ink4837.xml" ContentType="application/inkml+xml"/>
  <Override PartName="/ppt/ink/ink4838.xml" ContentType="application/inkml+xml"/>
  <Override PartName="/ppt/ink/ink4839.xml" ContentType="application/inkml+xml"/>
  <Override PartName="/ppt/ink/ink4840.xml" ContentType="application/inkml+xml"/>
  <Override PartName="/ppt/ink/ink4841.xml" ContentType="application/inkml+xml"/>
  <Override PartName="/ppt/ink/ink4842.xml" ContentType="application/inkml+xml"/>
  <Override PartName="/ppt/ink/ink4843.xml" ContentType="application/inkml+xml"/>
  <Override PartName="/ppt/ink/ink4844.xml" ContentType="application/inkml+xml"/>
  <Override PartName="/ppt/ink/ink4845.xml" ContentType="application/inkml+xml"/>
  <Override PartName="/ppt/ink/ink4846.xml" ContentType="application/inkml+xml"/>
  <Override PartName="/ppt/ink/ink4847.xml" ContentType="application/inkml+xml"/>
  <Override PartName="/ppt/ink/ink4848.xml" ContentType="application/inkml+xml"/>
  <Override PartName="/ppt/ink/ink4849.xml" ContentType="application/inkml+xml"/>
  <Override PartName="/ppt/ink/ink4850.xml" ContentType="application/inkml+xml"/>
  <Override PartName="/ppt/ink/ink4851.xml" ContentType="application/inkml+xml"/>
  <Override PartName="/ppt/ink/ink4852.xml" ContentType="application/inkml+xml"/>
  <Override PartName="/ppt/ink/ink4853.xml" ContentType="application/inkml+xml"/>
  <Override PartName="/ppt/ink/ink4854.xml" ContentType="application/inkml+xml"/>
  <Override PartName="/ppt/ink/ink4855.xml" ContentType="application/inkml+xml"/>
  <Override PartName="/ppt/ink/ink4856.xml" ContentType="application/inkml+xml"/>
  <Override PartName="/ppt/ink/ink4857.xml" ContentType="application/inkml+xml"/>
  <Override PartName="/ppt/ink/ink4858.xml" ContentType="application/inkml+xml"/>
  <Override PartName="/ppt/ink/ink4859.xml" ContentType="application/inkml+xml"/>
  <Override PartName="/ppt/ink/ink4860.xml" ContentType="application/inkml+xml"/>
  <Override PartName="/ppt/ink/ink4861.xml" ContentType="application/inkml+xml"/>
  <Override PartName="/ppt/ink/ink4862.xml" ContentType="application/inkml+xml"/>
  <Override PartName="/ppt/ink/ink4863.xml" ContentType="application/inkml+xml"/>
  <Override PartName="/ppt/ink/ink4864.xml" ContentType="application/inkml+xml"/>
  <Override PartName="/ppt/ink/ink4865.xml" ContentType="application/inkml+xml"/>
  <Override PartName="/ppt/ink/ink4866.xml" ContentType="application/inkml+xml"/>
  <Override PartName="/ppt/ink/ink4867.xml" ContentType="application/inkml+xml"/>
  <Override PartName="/ppt/ink/ink4868.xml" ContentType="application/inkml+xml"/>
  <Override PartName="/ppt/ink/ink4869.xml" ContentType="application/inkml+xml"/>
  <Override PartName="/ppt/ink/ink4870.xml" ContentType="application/inkml+xml"/>
  <Override PartName="/ppt/ink/ink4871.xml" ContentType="application/inkml+xml"/>
  <Override PartName="/ppt/ink/ink4872.xml" ContentType="application/inkml+xml"/>
  <Override PartName="/ppt/ink/ink4873.xml" ContentType="application/inkml+xml"/>
  <Override PartName="/ppt/ink/ink4874.xml" ContentType="application/inkml+xml"/>
  <Override PartName="/ppt/ink/ink4875.xml" ContentType="application/inkml+xml"/>
  <Override PartName="/ppt/ink/ink4876.xml" ContentType="application/inkml+xml"/>
  <Override PartName="/ppt/ink/ink4877.xml" ContentType="application/inkml+xml"/>
  <Override PartName="/ppt/ink/ink4878.xml" ContentType="application/inkml+xml"/>
  <Override PartName="/ppt/ink/ink4879.xml" ContentType="application/inkml+xml"/>
  <Override PartName="/ppt/ink/ink4880.xml" ContentType="application/inkml+xml"/>
  <Override PartName="/ppt/ink/ink4881.xml" ContentType="application/inkml+xml"/>
  <Override PartName="/ppt/ink/ink4882.xml" ContentType="application/inkml+xml"/>
  <Override PartName="/ppt/ink/ink4883.xml" ContentType="application/inkml+xml"/>
  <Override PartName="/ppt/ink/ink4884.xml" ContentType="application/inkml+xml"/>
  <Override PartName="/ppt/ink/ink4885.xml" ContentType="application/inkml+xml"/>
  <Override PartName="/ppt/ink/ink4886.xml" ContentType="application/inkml+xml"/>
  <Override PartName="/ppt/ink/ink4887.xml" ContentType="application/inkml+xml"/>
  <Override PartName="/ppt/ink/ink4888.xml" ContentType="application/inkml+xml"/>
  <Override PartName="/ppt/ink/ink4889.xml" ContentType="application/inkml+xml"/>
  <Override PartName="/ppt/ink/ink4890.xml" ContentType="application/inkml+xml"/>
  <Override PartName="/ppt/ink/ink4891.xml" ContentType="application/inkml+xml"/>
  <Override PartName="/ppt/ink/ink4892.xml" ContentType="application/inkml+xml"/>
  <Override PartName="/ppt/ink/ink4893.xml" ContentType="application/inkml+xml"/>
  <Override PartName="/ppt/ink/ink4894.xml" ContentType="application/inkml+xml"/>
  <Override PartName="/ppt/ink/ink4895.xml" ContentType="application/inkml+xml"/>
  <Override PartName="/ppt/ink/ink4896.xml" ContentType="application/inkml+xml"/>
  <Override PartName="/ppt/ink/ink4897.xml" ContentType="application/inkml+xml"/>
  <Override PartName="/ppt/ink/ink4898.xml" ContentType="application/inkml+xml"/>
  <Override PartName="/ppt/ink/ink4899.xml" ContentType="application/inkml+xml"/>
  <Override PartName="/ppt/ink/ink4900.xml" ContentType="application/inkml+xml"/>
  <Override PartName="/ppt/ink/ink4901.xml" ContentType="application/inkml+xml"/>
  <Override PartName="/ppt/ink/ink4902.xml" ContentType="application/inkml+xml"/>
  <Override PartName="/ppt/ink/ink4903.xml" ContentType="application/inkml+xml"/>
  <Override PartName="/ppt/ink/ink4904.xml" ContentType="application/inkml+xml"/>
  <Override PartName="/ppt/ink/ink4905.xml" ContentType="application/inkml+xml"/>
  <Override PartName="/ppt/ink/ink4906.xml" ContentType="application/inkml+xml"/>
  <Override PartName="/ppt/ink/ink4907.xml" ContentType="application/inkml+xml"/>
  <Override PartName="/ppt/ink/ink4908.xml" ContentType="application/inkml+xml"/>
  <Override PartName="/ppt/ink/ink4909.xml" ContentType="application/inkml+xml"/>
  <Override PartName="/ppt/ink/ink4910.xml" ContentType="application/inkml+xml"/>
  <Override PartName="/ppt/ink/ink4911.xml" ContentType="application/inkml+xml"/>
  <Override PartName="/ppt/ink/ink4912.xml" ContentType="application/inkml+xml"/>
  <Override PartName="/ppt/ink/ink4913.xml" ContentType="application/inkml+xml"/>
  <Override PartName="/ppt/ink/ink4914.xml" ContentType="application/inkml+xml"/>
  <Override PartName="/ppt/ink/ink4915.xml" ContentType="application/inkml+xml"/>
  <Override PartName="/ppt/ink/ink4916.xml" ContentType="application/inkml+xml"/>
  <Override PartName="/ppt/ink/ink4917.xml" ContentType="application/inkml+xml"/>
  <Override PartName="/ppt/ink/ink4918.xml" ContentType="application/inkml+xml"/>
  <Override PartName="/ppt/ink/ink4919.xml" ContentType="application/inkml+xml"/>
  <Override PartName="/ppt/ink/ink4920.xml" ContentType="application/inkml+xml"/>
  <Override PartName="/ppt/ink/ink4921.xml" ContentType="application/inkml+xml"/>
  <Override PartName="/ppt/ink/ink4922.xml" ContentType="application/inkml+xml"/>
  <Override PartName="/ppt/ink/ink4923.xml" ContentType="application/inkml+xml"/>
  <Override PartName="/ppt/ink/ink4924.xml" ContentType="application/inkml+xml"/>
  <Override PartName="/ppt/ink/ink4925.xml" ContentType="application/inkml+xml"/>
  <Override PartName="/ppt/ink/ink4926.xml" ContentType="application/inkml+xml"/>
  <Override PartName="/ppt/ink/ink4927.xml" ContentType="application/inkml+xml"/>
  <Override PartName="/ppt/ink/ink4928.xml" ContentType="application/inkml+xml"/>
  <Override PartName="/ppt/ink/ink4929.xml" ContentType="application/inkml+xml"/>
  <Override PartName="/ppt/ink/ink4930.xml" ContentType="application/inkml+xml"/>
  <Override PartName="/ppt/ink/ink4931.xml" ContentType="application/inkml+xml"/>
  <Override PartName="/ppt/ink/ink4932.xml" ContentType="application/inkml+xml"/>
  <Override PartName="/ppt/ink/ink4933.xml" ContentType="application/inkml+xml"/>
  <Override PartName="/ppt/ink/ink4934.xml" ContentType="application/inkml+xml"/>
  <Override PartName="/ppt/ink/ink4935.xml" ContentType="application/inkml+xml"/>
  <Override PartName="/ppt/ink/ink4936.xml" ContentType="application/inkml+xml"/>
  <Override PartName="/ppt/ink/ink4937.xml" ContentType="application/inkml+xml"/>
  <Override PartName="/ppt/ink/ink4938.xml" ContentType="application/inkml+xml"/>
  <Override PartName="/ppt/ink/ink4939.xml" ContentType="application/inkml+xml"/>
  <Override PartName="/ppt/ink/ink4940.xml" ContentType="application/inkml+xml"/>
  <Override PartName="/ppt/ink/ink4941.xml" ContentType="application/inkml+xml"/>
  <Override PartName="/ppt/ink/ink4942.xml" ContentType="application/inkml+xml"/>
  <Override PartName="/ppt/ink/ink4943.xml" ContentType="application/inkml+xml"/>
  <Override PartName="/ppt/ink/ink4944.xml" ContentType="application/inkml+xml"/>
  <Override PartName="/ppt/ink/ink4945.xml" ContentType="application/inkml+xml"/>
  <Override PartName="/ppt/ink/ink4946.xml" ContentType="application/inkml+xml"/>
  <Override PartName="/ppt/ink/ink4947.xml" ContentType="application/inkml+xml"/>
  <Override PartName="/ppt/ink/ink4948.xml" ContentType="application/inkml+xml"/>
  <Override PartName="/ppt/ink/ink4949.xml" ContentType="application/inkml+xml"/>
  <Override PartName="/ppt/ink/ink4950.xml" ContentType="application/inkml+xml"/>
  <Override PartName="/ppt/ink/ink4951.xml" ContentType="application/inkml+xml"/>
  <Override PartName="/ppt/ink/ink4952.xml" ContentType="application/inkml+xml"/>
  <Override PartName="/ppt/ink/ink4953.xml" ContentType="application/inkml+xml"/>
  <Override PartName="/ppt/ink/ink4954.xml" ContentType="application/inkml+xml"/>
  <Override PartName="/ppt/ink/ink4955.xml" ContentType="application/inkml+xml"/>
  <Override PartName="/ppt/ink/ink4956.xml" ContentType="application/inkml+xml"/>
  <Override PartName="/ppt/ink/ink4957.xml" ContentType="application/inkml+xml"/>
  <Override PartName="/ppt/ink/ink4958.xml" ContentType="application/inkml+xml"/>
  <Override PartName="/ppt/ink/ink4959.xml" ContentType="application/inkml+xml"/>
  <Override PartName="/ppt/ink/ink4960.xml" ContentType="application/inkml+xml"/>
  <Override PartName="/ppt/ink/ink4961.xml" ContentType="application/inkml+xml"/>
  <Override PartName="/ppt/ink/ink4962.xml" ContentType="application/inkml+xml"/>
  <Override PartName="/ppt/ink/ink4963.xml" ContentType="application/inkml+xml"/>
  <Override PartName="/ppt/ink/ink4964.xml" ContentType="application/inkml+xml"/>
  <Override PartName="/ppt/ink/ink4965.xml" ContentType="application/inkml+xml"/>
  <Override PartName="/ppt/ink/ink4966.xml" ContentType="application/inkml+xml"/>
  <Override PartName="/ppt/ink/ink4967.xml" ContentType="application/inkml+xml"/>
  <Override PartName="/ppt/ink/ink4968.xml" ContentType="application/inkml+xml"/>
  <Override PartName="/ppt/ink/ink4969.xml" ContentType="application/inkml+xml"/>
  <Override PartName="/ppt/ink/ink4970.xml" ContentType="application/inkml+xml"/>
  <Override PartName="/ppt/ink/ink4971.xml" ContentType="application/inkml+xml"/>
  <Override PartName="/ppt/ink/ink4972.xml" ContentType="application/inkml+xml"/>
  <Override PartName="/ppt/ink/ink4973.xml" ContentType="application/inkml+xml"/>
  <Override PartName="/ppt/ink/ink4974.xml" ContentType="application/inkml+xml"/>
  <Override PartName="/ppt/ink/ink4975.xml" ContentType="application/inkml+xml"/>
  <Override PartName="/ppt/ink/ink4976.xml" ContentType="application/inkml+xml"/>
  <Override PartName="/ppt/ink/ink4977.xml" ContentType="application/inkml+xml"/>
  <Override PartName="/ppt/ink/ink4978.xml" ContentType="application/inkml+xml"/>
  <Override PartName="/ppt/ink/ink4979.xml" ContentType="application/inkml+xml"/>
  <Override PartName="/ppt/ink/ink4980.xml" ContentType="application/inkml+xml"/>
  <Override PartName="/ppt/ink/ink4981.xml" ContentType="application/inkml+xml"/>
  <Override PartName="/ppt/ink/ink4982.xml" ContentType="application/inkml+xml"/>
  <Override PartName="/ppt/ink/ink4983.xml" ContentType="application/inkml+xml"/>
  <Override PartName="/ppt/ink/ink4984.xml" ContentType="application/inkml+xml"/>
  <Override PartName="/ppt/ink/ink4985.xml" ContentType="application/inkml+xml"/>
  <Override PartName="/ppt/ink/ink4986.xml" ContentType="application/inkml+xml"/>
  <Override PartName="/ppt/ink/ink4987.xml" ContentType="application/inkml+xml"/>
  <Override PartName="/ppt/ink/ink4988.xml" ContentType="application/inkml+xml"/>
  <Override PartName="/ppt/ink/ink4989.xml" ContentType="application/inkml+xml"/>
  <Override PartName="/ppt/ink/ink4990.xml" ContentType="application/inkml+xml"/>
  <Override PartName="/ppt/ink/ink4991.xml" ContentType="application/inkml+xml"/>
  <Override PartName="/ppt/ink/ink4992.xml" ContentType="application/inkml+xml"/>
  <Override PartName="/ppt/ink/ink4993.xml" ContentType="application/inkml+xml"/>
  <Override PartName="/ppt/ink/ink4994.xml" ContentType="application/inkml+xml"/>
  <Override PartName="/ppt/ink/ink4995.xml" ContentType="application/inkml+xml"/>
  <Override PartName="/ppt/ink/ink4996.xml" ContentType="application/inkml+xml"/>
  <Override PartName="/ppt/ink/ink4997.xml" ContentType="application/inkml+xml"/>
  <Override PartName="/ppt/ink/ink4998.xml" ContentType="application/inkml+xml"/>
  <Override PartName="/ppt/ink/ink4999.xml" ContentType="application/inkml+xml"/>
  <Override PartName="/ppt/ink/ink5000.xml" ContentType="application/inkml+xml"/>
  <Override PartName="/ppt/ink/ink5001.xml" ContentType="application/inkml+xml"/>
  <Override PartName="/ppt/ink/ink5002.xml" ContentType="application/inkml+xml"/>
  <Override PartName="/ppt/ink/ink5003.xml" ContentType="application/inkml+xml"/>
  <Override PartName="/ppt/ink/ink5004.xml" ContentType="application/inkml+xml"/>
  <Override PartName="/ppt/ink/ink5005.xml" ContentType="application/inkml+xml"/>
  <Override PartName="/ppt/ink/ink5006.xml" ContentType="application/inkml+xml"/>
  <Override PartName="/ppt/ink/ink5007.xml" ContentType="application/inkml+xml"/>
  <Override PartName="/ppt/ink/ink5008.xml" ContentType="application/inkml+xml"/>
  <Override PartName="/ppt/ink/ink5009.xml" ContentType="application/inkml+xml"/>
  <Override PartName="/ppt/ink/ink5010.xml" ContentType="application/inkml+xml"/>
  <Override PartName="/ppt/ink/ink5011.xml" ContentType="application/inkml+xml"/>
  <Override PartName="/ppt/ink/ink5012.xml" ContentType="application/inkml+xml"/>
  <Override PartName="/ppt/ink/ink5013.xml" ContentType="application/inkml+xml"/>
  <Override PartName="/ppt/ink/ink5014.xml" ContentType="application/inkml+xml"/>
  <Override PartName="/ppt/ink/ink5015.xml" ContentType="application/inkml+xml"/>
  <Override PartName="/ppt/ink/ink5016.xml" ContentType="application/inkml+xml"/>
  <Override PartName="/ppt/ink/ink5017.xml" ContentType="application/inkml+xml"/>
  <Override PartName="/ppt/ink/ink5018.xml" ContentType="application/inkml+xml"/>
  <Override PartName="/ppt/ink/ink5019.xml" ContentType="application/inkml+xml"/>
  <Override PartName="/ppt/ink/ink5020.xml" ContentType="application/inkml+xml"/>
  <Override PartName="/ppt/ink/ink5021.xml" ContentType="application/inkml+xml"/>
  <Override PartName="/ppt/ink/ink5022.xml" ContentType="application/inkml+xml"/>
  <Override PartName="/ppt/ink/ink5023.xml" ContentType="application/inkml+xml"/>
  <Override PartName="/ppt/ink/ink5024.xml" ContentType="application/inkml+xml"/>
  <Override PartName="/ppt/ink/ink5025.xml" ContentType="application/inkml+xml"/>
  <Override PartName="/ppt/ink/ink5026.xml" ContentType="application/inkml+xml"/>
  <Override PartName="/ppt/ink/ink5027.xml" ContentType="application/inkml+xml"/>
  <Override PartName="/ppt/ink/ink5028.xml" ContentType="application/inkml+xml"/>
  <Override PartName="/ppt/ink/ink5029.xml" ContentType="application/inkml+xml"/>
  <Override PartName="/ppt/ink/ink5030.xml" ContentType="application/inkml+xml"/>
  <Override PartName="/ppt/ink/ink5031.xml" ContentType="application/inkml+xml"/>
  <Override PartName="/ppt/ink/ink5032.xml" ContentType="application/inkml+xml"/>
  <Override PartName="/ppt/ink/ink5033.xml" ContentType="application/inkml+xml"/>
  <Override PartName="/ppt/ink/ink5034.xml" ContentType="application/inkml+xml"/>
  <Override PartName="/ppt/ink/ink5035.xml" ContentType="application/inkml+xml"/>
  <Override PartName="/ppt/ink/ink5036.xml" ContentType="application/inkml+xml"/>
  <Override PartName="/ppt/ink/ink5037.xml" ContentType="application/inkml+xml"/>
  <Override PartName="/ppt/ink/ink5038.xml" ContentType="application/inkml+xml"/>
  <Override PartName="/ppt/ink/ink5039.xml" ContentType="application/inkml+xml"/>
  <Override PartName="/ppt/ink/ink5040.xml" ContentType="application/inkml+xml"/>
  <Override PartName="/ppt/ink/ink5041.xml" ContentType="application/inkml+xml"/>
  <Override PartName="/ppt/ink/ink5042.xml" ContentType="application/inkml+xml"/>
  <Override PartName="/ppt/ink/ink5043.xml" ContentType="application/inkml+xml"/>
  <Override PartName="/ppt/ink/ink5044.xml" ContentType="application/inkml+xml"/>
  <Override PartName="/ppt/ink/ink5045.xml" ContentType="application/inkml+xml"/>
  <Override PartName="/ppt/ink/ink5046.xml" ContentType="application/inkml+xml"/>
  <Override PartName="/ppt/ink/ink5047.xml" ContentType="application/inkml+xml"/>
  <Override PartName="/ppt/ink/ink5048.xml" ContentType="application/inkml+xml"/>
  <Override PartName="/ppt/ink/ink5049.xml" ContentType="application/inkml+xml"/>
  <Override PartName="/ppt/ink/ink5050.xml" ContentType="application/inkml+xml"/>
  <Override PartName="/ppt/ink/ink5051.xml" ContentType="application/inkml+xml"/>
  <Override PartName="/ppt/ink/ink5052.xml" ContentType="application/inkml+xml"/>
  <Override PartName="/ppt/ink/ink5053.xml" ContentType="application/inkml+xml"/>
  <Override PartName="/ppt/ink/ink5054.xml" ContentType="application/inkml+xml"/>
  <Override PartName="/ppt/ink/ink5055.xml" ContentType="application/inkml+xml"/>
  <Override PartName="/ppt/ink/ink5056.xml" ContentType="application/inkml+xml"/>
  <Override PartName="/ppt/ink/ink5057.xml" ContentType="application/inkml+xml"/>
  <Override PartName="/ppt/ink/ink5058.xml" ContentType="application/inkml+xml"/>
  <Override PartName="/ppt/ink/ink5059.xml" ContentType="application/inkml+xml"/>
  <Override PartName="/ppt/ink/ink5060.xml" ContentType="application/inkml+xml"/>
  <Override PartName="/ppt/ink/ink5061.xml" ContentType="application/inkml+xml"/>
  <Override PartName="/ppt/ink/ink5062.xml" ContentType="application/inkml+xml"/>
  <Override PartName="/ppt/ink/ink5063.xml" ContentType="application/inkml+xml"/>
  <Override PartName="/ppt/ink/ink5064.xml" ContentType="application/inkml+xml"/>
  <Override PartName="/ppt/ink/ink5065.xml" ContentType="application/inkml+xml"/>
  <Override PartName="/ppt/ink/ink5066.xml" ContentType="application/inkml+xml"/>
  <Override PartName="/ppt/ink/ink5067.xml" ContentType="application/inkml+xml"/>
  <Override PartName="/ppt/ink/ink5068.xml" ContentType="application/inkml+xml"/>
  <Override PartName="/ppt/ink/ink5069.xml" ContentType="application/inkml+xml"/>
  <Override PartName="/ppt/ink/ink5070.xml" ContentType="application/inkml+xml"/>
  <Override PartName="/ppt/ink/ink5071.xml" ContentType="application/inkml+xml"/>
  <Override PartName="/ppt/ink/ink5072.xml" ContentType="application/inkml+xml"/>
  <Override PartName="/ppt/ink/ink5073.xml" ContentType="application/inkml+xml"/>
  <Override PartName="/ppt/ink/ink5074.xml" ContentType="application/inkml+xml"/>
  <Override PartName="/ppt/ink/ink5075.xml" ContentType="application/inkml+xml"/>
  <Override PartName="/ppt/ink/ink5076.xml" ContentType="application/inkml+xml"/>
  <Override PartName="/ppt/ink/ink5077.xml" ContentType="application/inkml+xml"/>
  <Override PartName="/ppt/ink/ink5078.xml" ContentType="application/inkml+xml"/>
  <Override PartName="/ppt/ink/ink5079.xml" ContentType="application/inkml+xml"/>
  <Override PartName="/ppt/ink/ink5080.xml" ContentType="application/inkml+xml"/>
  <Override PartName="/ppt/ink/ink5081.xml" ContentType="application/inkml+xml"/>
  <Override PartName="/ppt/ink/ink5082.xml" ContentType="application/inkml+xml"/>
  <Override PartName="/ppt/ink/ink5083.xml" ContentType="application/inkml+xml"/>
  <Override PartName="/ppt/ink/ink5084.xml" ContentType="application/inkml+xml"/>
  <Override PartName="/ppt/ink/ink5085.xml" ContentType="application/inkml+xml"/>
  <Override PartName="/ppt/ink/ink5086.xml" ContentType="application/inkml+xml"/>
  <Override PartName="/ppt/ink/ink5087.xml" ContentType="application/inkml+xml"/>
  <Override PartName="/ppt/ink/ink5088.xml" ContentType="application/inkml+xml"/>
  <Override PartName="/ppt/ink/ink5089.xml" ContentType="application/inkml+xml"/>
  <Override PartName="/ppt/ink/ink5090.xml" ContentType="application/inkml+xml"/>
  <Override PartName="/ppt/ink/ink5091.xml" ContentType="application/inkml+xml"/>
  <Override PartName="/ppt/ink/ink5092.xml" ContentType="application/inkml+xml"/>
  <Override PartName="/ppt/ink/ink5093.xml" ContentType="application/inkml+xml"/>
  <Override PartName="/ppt/ink/ink5094.xml" ContentType="application/inkml+xml"/>
  <Override PartName="/ppt/ink/ink5095.xml" ContentType="application/inkml+xml"/>
  <Override PartName="/ppt/ink/ink5096.xml" ContentType="application/inkml+xml"/>
  <Override PartName="/ppt/ink/ink5097.xml" ContentType="application/inkml+xml"/>
  <Override PartName="/ppt/ink/ink5098.xml" ContentType="application/inkml+xml"/>
  <Override PartName="/ppt/ink/ink5099.xml" ContentType="application/inkml+xml"/>
  <Override PartName="/ppt/ink/ink5100.xml" ContentType="application/inkml+xml"/>
  <Override PartName="/ppt/ink/ink5101.xml" ContentType="application/inkml+xml"/>
  <Override PartName="/ppt/ink/ink5102.xml" ContentType="application/inkml+xml"/>
  <Override PartName="/ppt/ink/ink5103.xml" ContentType="application/inkml+xml"/>
  <Override PartName="/ppt/ink/ink5104.xml" ContentType="application/inkml+xml"/>
  <Override PartName="/ppt/ink/ink5105.xml" ContentType="application/inkml+xml"/>
  <Override PartName="/ppt/ink/ink5106.xml" ContentType="application/inkml+xml"/>
  <Override PartName="/ppt/ink/ink5107.xml" ContentType="application/inkml+xml"/>
  <Override PartName="/ppt/ink/ink5108.xml" ContentType="application/inkml+xml"/>
  <Override PartName="/ppt/ink/ink5109.xml" ContentType="application/inkml+xml"/>
  <Override PartName="/ppt/ink/ink5110.xml" ContentType="application/inkml+xml"/>
  <Override PartName="/ppt/ink/ink5111.xml" ContentType="application/inkml+xml"/>
  <Override PartName="/ppt/ink/ink5112.xml" ContentType="application/inkml+xml"/>
  <Override PartName="/ppt/ink/ink5113.xml" ContentType="application/inkml+xml"/>
  <Override PartName="/ppt/ink/ink5114.xml" ContentType="application/inkml+xml"/>
  <Override PartName="/ppt/ink/ink5115.xml" ContentType="application/inkml+xml"/>
  <Override PartName="/ppt/ink/ink5116.xml" ContentType="application/inkml+xml"/>
  <Override PartName="/ppt/ink/ink5117.xml" ContentType="application/inkml+xml"/>
  <Override PartName="/ppt/ink/ink5118.xml" ContentType="application/inkml+xml"/>
  <Override PartName="/ppt/ink/ink5119.xml" ContentType="application/inkml+xml"/>
  <Override PartName="/ppt/ink/ink5120.xml" ContentType="application/inkml+xml"/>
  <Override PartName="/ppt/ink/ink5121.xml" ContentType="application/inkml+xml"/>
  <Override PartName="/ppt/ink/ink5122.xml" ContentType="application/inkml+xml"/>
  <Override PartName="/ppt/ink/ink5123.xml" ContentType="application/inkml+xml"/>
  <Override PartName="/ppt/ink/ink5124.xml" ContentType="application/inkml+xml"/>
  <Override PartName="/ppt/ink/ink5125.xml" ContentType="application/inkml+xml"/>
  <Override PartName="/ppt/ink/ink5126.xml" ContentType="application/inkml+xml"/>
  <Override PartName="/ppt/ink/ink5127.xml" ContentType="application/inkml+xml"/>
  <Override PartName="/ppt/ink/ink5128.xml" ContentType="application/inkml+xml"/>
  <Override PartName="/ppt/ink/ink5129.xml" ContentType="application/inkml+xml"/>
  <Override PartName="/ppt/ink/ink5130.xml" ContentType="application/inkml+xml"/>
  <Override PartName="/ppt/ink/ink5131.xml" ContentType="application/inkml+xml"/>
  <Override PartName="/ppt/ink/ink5132.xml" ContentType="application/inkml+xml"/>
  <Override PartName="/ppt/ink/ink5133.xml" ContentType="application/inkml+xml"/>
  <Override PartName="/ppt/ink/ink5134.xml" ContentType="application/inkml+xml"/>
  <Override PartName="/ppt/ink/ink5135.xml" ContentType="application/inkml+xml"/>
  <Override PartName="/ppt/ink/ink5136.xml" ContentType="application/inkml+xml"/>
  <Override PartName="/ppt/ink/ink5137.xml" ContentType="application/inkml+xml"/>
  <Override PartName="/ppt/ink/ink5138.xml" ContentType="application/inkml+xml"/>
  <Override PartName="/ppt/ink/ink5139.xml" ContentType="application/inkml+xml"/>
  <Override PartName="/ppt/ink/ink5140.xml" ContentType="application/inkml+xml"/>
  <Override PartName="/ppt/ink/ink5141.xml" ContentType="application/inkml+xml"/>
  <Override PartName="/ppt/ink/ink5142.xml" ContentType="application/inkml+xml"/>
  <Override PartName="/ppt/ink/ink5143.xml" ContentType="application/inkml+xml"/>
  <Override PartName="/ppt/ink/ink5144.xml" ContentType="application/inkml+xml"/>
  <Override PartName="/ppt/ink/ink5145.xml" ContentType="application/inkml+xml"/>
  <Override PartName="/ppt/ink/ink5146.xml" ContentType="application/inkml+xml"/>
  <Override PartName="/ppt/ink/ink5147.xml" ContentType="application/inkml+xml"/>
  <Override PartName="/ppt/ink/ink5148.xml" ContentType="application/inkml+xml"/>
  <Override PartName="/ppt/ink/ink5149.xml" ContentType="application/inkml+xml"/>
  <Override PartName="/ppt/ink/ink5150.xml" ContentType="application/inkml+xml"/>
  <Override PartName="/ppt/ink/ink5151.xml" ContentType="application/inkml+xml"/>
  <Override PartName="/ppt/ink/ink5152.xml" ContentType="application/inkml+xml"/>
  <Override PartName="/ppt/ink/ink5153.xml" ContentType="application/inkml+xml"/>
  <Override PartName="/ppt/ink/ink5154.xml" ContentType="application/inkml+xml"/>
  <Override PartName="/ppt/ink/ink5155.xml" ContentType="application/inkml+xml"/>
  <Override PartName="/ppt/ink/ink5156.xml" ContentType="application/inkml+xml"/>
  <Override PartName="/ppt/ink/ink5157.xml" ContentType="application/inkml+xml"/>
  <Override PartName="/ppt/ink/ink5158.xml" ContentType="application/inkml+xml"/>
  <Override PartName="/ppt/ink/ink5159.xml" ContentType="application/inkml+xml"/>
  <Override PartName="/ppt/ink/ink5160.xml" ContentType="application/inkml+xml"/>
  <Override PartName="/ppt/ink/ink5161.xml" ContentType="application/inkml+xml"/>
  <Override PartName="/ppt/ink/ink5162.xml" ContentType="application/inkml+xml"/>
  <Override PartName="/ppt/ink/ink5163.xml" ContentType="application/inkml+xml"/>
  <Override PartName="/ppt/ink/ink5164.xml" ContentType="application/inkml+xml"/>
  <Override PartName="/ppt/ink/ink5165.xml" ContentType="application/inkml+xml"/>
  <Override PartName="/ppt/ink/ink5166.xml" ContentType="application/inkml+xml"/>
  <Override PartName="/ppt/ink/ink5167.xml" ContentType="application/inkml+xml"/>
  <Override PartName="/ppt/ink/ink5168.xml" ContentType="application/inkml+xml"/>
  <Override PartName="/ppt/ink/ink5169.xml" ContentType="application/inkml+xml"/>
  <Override PartName="/ppt/ink/ink5170.xml" ContentType="application/inkml+xml"/>
  <Override PartName="/ppt/ink/ink5171.xml" ContentType="application/inkml+xml"/>
  <Override PartName="/ppt/ink/ink5172.xml" ContentType="application/inkml+xml"/>
  <Override PartName="/ppt/ink/ink5173.xml" ContentType="application/inkml+xml"/>
  <Override PartName="/ppt/ink/ink5174.xml" ContentType="application/inkml+xml"/>
  <Override PartName="/ppt/ink/ink5175.xml" ContentType="application/inkml+xml"/>
  <Override PartName="/ppt/ink/ink5176.xml" ContentType="application/inkml+xml"/>
  <Override PartName="/ppt/ink/ink5177.xml" ContentType="application/inkml+xml"/>
  <Override PartName="/ppt/ink/ink5178.xml" ContentType="application/inkml+xml"/>
  <Override PartName="/ppt/ink/ink5179.xml" ContentType="application/inkml+xml"/>
  <Override PartName="/ppt/ink/ink5180.xml" ContentType="application/inkml+xml"/>
  <Override PartName="/ppt/ink/ink5181.xml" ContentType="application/inkml+xml"/>
  <Override PartName="/ppt/ink/ink5182.xml" ContentType="application/inkml+xml"/>
  <Override PartName="/ppt/ink/ink5183.xml" ContentType="application/inkml+xml"/>
  <Override PartName="/ppt/ink/ink5184.xml" ContentType="application/inkml+xml"/>
  <Override PartName="/ppt/ink/ink5185.xml" ContentType="application/inkml+xml"/>
  <Override PartName="/ppt/ink/ink5186.xml" ContentType="application/inkml+xml"/>
  <Override PartName="/ppt/ink/ink5187.xml" ContentType="application/inkml+xml"/>
  <Override PartName="/ppt/ink/ink5188.xml" ContentType="application/inkml+xml"/>
  <Override PartName="/ppt/ink/ink5189.xml" ContentType="application/inkml+xml"/>
  <Override PartName="/ppt/ink/ink5190.xml" ContentType="application/inkml+xml"/>
  <Override PartName="/ppt/ink/ink5191.xml" ContentType="application/inkml+xml"/>
  <Override PartName="/ppt/ink/ink5192.xml" ContentType="application/inkml+xml"/>
  <Override PartName="/ppt/ink/ink5193.xml" ContentType="application/inkml+xml"/>
  <Override PartName="/ppt/ink/ink5194.xml" ContentType="application/inkml+xml"/>
  <Override PartName="/ppt/ink/ink5195.xml" ContentType="application/inkml+xml"/>
  <Override PartName="/ppt/ink/ink5196.xml" ContentType="application/inkml+xml"/>
  <Override PartName="/ppt/ink/ink5197.xml" ContentType="application/inkml+xml"/>
  <Override PartName="/ppt/ink/ink5198.xml" ContentType="application/inkml+xml"/>
  <Override PartName="/ppt/ink/ink5199.xml" ContentType="application/inkml+xml"/>
  <Override PartName="/ppt/ink/ink5200.xml" ContentType="application/inkml+xml"/>
  <Override PartName="/ppt/ink/ink5201.xml" ContentType="application/inkml+xml"/>
  <Override PartName="/ppt/ink/ink5202.xml" ContentType="application/inkml+xml"/>
  <Override PartName="/ppt/ink/ink5203.xml" ContentType="application/inkml+xml"/>
  <Override PartName="/ppt/ink/ink5204.xml" ContentType="application/inkml+xml"/>
  <Override PartName="/ppt/ink/ink5205.xml" ContentType="application/inkml+xml"/>
  <Override PartName="/ppt/ink/ink5206.xml" ContentType="application/inkml+xml"/>
  <Override PartName="/ppt/ink/ink5207.xml" ContentType="application/inkml+xml"/>
  <Override PartName="/ppt/ink/ink5208.xml" ContentType="application/inkml+xml"/>
  <Override PartName="/ppt/ink/ink5209.xml" ContentType="application/inkml+xml"/>
  <Override PartName="/ppt/ink/ink5210.xml" ContentType="application/inkml+xml"/>
  <Override PartName="/ppt/ink/ink5211.xml" ContentType="application/inkml+xml"/>
  <Override PartName="/ppt/ink/ink5212.xml" ContentType="application/inkml+xml"/>
  <Override PartName="/ppt/ink/ink5213.xml" ContentType="application/inkml+xml"/>
  <Override PartName="/ppt/ink/ink5214.xml" ContentType="application/inkml+xml"/>
  <Override PartName="/ppt/ink/ink5215.xml" ContentType="application/inkml+xml"/>
  <Override PartName="/ppt/ink/ink5216.xml" ContentType="application/inkml+xml"/>
  <Override PartName="/ppt/ink/ink5217.xml" ContentType="application/inkml+xml"/>
  <Override PartName="/ppt/ink/ink5218.xml" ContentType="application/inkml+xml"/>
  <Override PartName="/ppt/ink/ink5219.xml" ContentType="application/inkml+xml"/>
  <Override PartName="/ppt/ink/ink5220.xml" ContentType="application/inkml+xml"/>
  <Override PartName="/ppt/ink/ink5221.xml" ContentType="application/inkml+xml"/>
  <Override PartName="/ppt/ink/ink5222.xml" ContentType="application/inkml+xml"/>
  <Override PartName="/ppt/ink/ink5223.xml" ContentType="application/inkml+xml"/>
  <Override PartName="/ppt/ink/ink5224.xml" ContentType="application/inkml+xml"/>
  <Override PartName="/ppt/ink/ink5225.xml" ContentType="application/inkml+xml"/>
  <Override PartName="/ppt/ink/ink5226.xml" ContentType="application/inkml+xml"/>
  <Override PartName="/ppt/ink/ink5227.xml" ContentType="application/inkml+xml"/>
  <Override PartName="/ppt/ink/ink5228.xml" ContentType="application/inkml+xml"/>
  <Override PartName="/ppt/ink/ink5229.xml" ContentType="application/inkml+xml"/>
  <Override PartName="/ppt/ink/ink5230.xml" ContentType="application/inkml+xml"/>
  <Override PartName="/ppt/ink/ink5231.xml" ContentType="application/inkml+xml"/>
  <Override PartName="/ppt/ink/ink5232.xml" ContentType="application/inkml+xml"/>
  <Override PartName="/ppt/ink/ink5233.xml" ContentType="application/inkml+xml"/>
  <Override PartName="/ppt/ink/ink5234.xml" ContentType="application/inkml+xml"/>
  <Override PartName="/ppt/ink/ink5235.xml" ContentType="application/inkml+xml"/>
  <Override PartName="/ppt/ink/ink5236.xml" ContentType="application/inkml+xml"/>
  <Override PartName="/ppt/ink/ink5237.xml" ContentType="application/inkml+xml"/>
  <Override PartName="/ppt/ink/ink5238.xml" ContentType="application/inkml+xml"/>
  <Override PartName="/ppt/ink/ink5239.xml" ContentType="application/inkml+xml"/>
  <Override PartName="/ppt/ink/ink5240.xml" ContentType="application/inkml+xml"/>
  <Override PartName="/ppt/ink/ink5241.xml" ContentType="application/inkml+xml"/>
  <Override PartName="/ppt/ink/ink5242.xml" ContentType="application/inkml+xml"/>
  <Override PartName="/ppt/ink/ink5243.xml" ContentType="application/inkml+xml"/>
  <Override PartName="/ppt/ink/ink5244.xml" ContentType="application/inkml+xml"/>
  <Override PartName="/ppt/ink/ink5245.xml" ContentType="application/inkml+xml"/>
  <Override PartName="/ppt/ink/ink5246.xml" ContentType="application/inkml+xml"/>
  <Override PartName="/ppt/ink/ink5247.xml" ContentType="application/inkml+xml"/>
  <Override PartName="/ppt/ink/ink5248.xml" ContentType="application/inkml+xml"/>
  <Override PartName="/ppt/ink/ink5249.xml" ContentType="application/inkml+xml"/>
  <Override PartName="/ppt/ink/ink5250.xml" ContentType="application/inkml+xml"/>
  <Override PartName="/ppt/ink/ink5251.xml" ContentType="application/inkml+xml"/>
  <Override PartName="/ppt/ink/ink5252.xml" ContentType="application/inkml+xml"/>
  <Override PartName="/ppt/ink/ink5253.xml" ContentType="application/inkml+xml"/>
  <Override PartName="/ppt/ink/ink5254.xml" ContentType="application/inkml+xml"/>
  <Override PartName="/ppt/ink/ink5255.xml" ContentType="application/inkml+xml"/>
  <Override PartName="/ppt/ink/ink5256.xml" ContentType="application/inkml+xml"/>
  <Override PartName="/ppt/ink/ink5257.xml" ContentType="application/inkml+xml"/>
  <Override PartName="/ppt/ink/ink5258.xml" ContentType="application/inkml+xml"/>
  <Override PartName="/ppt/ink/ink5259.xml" ContentType="application/inkml+xml"/>
  <Override PartName="/ppt/ink/ink5260.xml" ContentType="application/inkml+xml"/>
  <Override PartName="/ppt/ink/ink5261.xml" ContentType="application/inkml+xml"/>
  <Override PartName="/ppt/ink/ink5262.xml" ContentType="application/inkml+xml"/>
  <Override PartName="/ppt/ink/ink5263.xml" ContentType="application/inkml+xml"/>
  <Override PartName="/ppt/ink/ink5264.xml" ContentType="application/inkml+xml"/>
  <Override PartName="/ppt/ink/ink5265.xml" ContentType="application/inkml+xml"/>
  <Override PartName="/ppt/ink/ink5266.xml" ContentType="application/inkml+xml"/>
  <Override PartName="/ppt/ink/ink5267.xml" ContentType="application/inkml+xml"/>
  <Override PartName="/ppt/ink/ink5268.xml" ContentType="application/inkml+xml"/>
  <Override PartName="/ppt/ink/ink5269.xml" ContentType="application/inkml+xml"/>
  <Override PartName="/ppt/ink/ink5270.xml" ContentType="application/inkml+xml"/>
  <Override PartName="/ppt/ink/ink5271.xml" ContentType="application/inkml+xml"/>
  <Override PartName="/ppt/ink/ink5272.xml" ContentType="application/inkml+xml"/>
  <Override PartName="/ppt/ink/ink5273.xml" ContentType="application/inkml+xml"/>
  <Override PartName="/ppt/ink/ink5274.xml" ContentType="application/inkml+xml"/>
  <Override PartName="/ppt/ink/ink5275.xml" ContentType="application/inkml+xml"/>
  <Override PartName="/ppt/ink/ink5276.xml" ContentType="application/inkml+xml"/>
  <Override PartName="/ppt/ink/ink5277.xml" ContentType="application/inkml+xml"/>
  <Override PartName="/ppt/ink/ink5278.xml" ContentType="application/inkml+xml"/>
  <Override PartName="/ppt/ink/ink5279.xml" ContentType="application/inkml+xml"/>
  <Override PartName="/ppt/ink/ink5280.xml" ContentType="application/inkml+xml"/>
  <Override PartName="/ppt/ink/ink5281.xml" ContentType="application/inkml+xml"/>
  <Override PartName="/ppt/ink/ink5282.xml" ContentType="application/inkml+xml"/>
  <Override PartName="/ppt/ink/ink5283.xml" ContentType="application/inkml+xml"/>
  <Override PartName="/ppt/ink/ink5284.xml" ContentType="application/inkml+xml"/>
  <Override PartName="/ppt/ink/ink5285.xml" ContentType="application/inkml+xml"/>
  <Override PartName="/ppt/ink/ink5286.xml" ContentType="application/inkml+xml"/>
  <Override PartName="/ppt/ink/ink5287.xml" ContentType="application/inkml+xml"/>
  <Override PartName="/ppt/ink/ink5288.xml" ContentType="application/inkml+xml"/>
  <Override PartName="/ppt/ink/ink5289.xml" ContentType="application/inkml+xml"/>
  <Override PartName="/ppt/ink/ink5290.xml" ContentType="application/inkml+xml"/>
  <Override PartName="/ppt/ink/ink5291.xml" ContentType="application/inkml+xml"/>
  <Override PartName="/ppt/ink/ink5292.xml" ContentType="application/inkml+xml"/>
  <Override PartName="/ppt/ink/ink5293.xml" ContentType="application/inkml+xml"/>
  <Override PartName="/ppt/ink/ink5294.xml" ContentType="application/inkml+xml"/>
  <Override PartName="/ppt/ink/ink5295.xml" ContentType="application/inkml+xml"/>
  <Override PartName="/ppt/ink/ink5296.xml" ContentType="application/inkml+xml"/>
  <Override PartName="/ppt/ink/ink5297.xml" ContentType="application/inkml+xml"/>
  <Override PartName="/ppt/ink/ink5298.xml" ContentType="application/inkml+xml"/>
  <Override PartName="/ppt/ink/ink5299.xml" ContentType="application/inkml+xml"/>
  <Override PartName="/ppt/ink/ink5300.xml" ContentType="application/inkml+xml"/>
  <Override PartName="/ppt/ink/ink5301.xml" ContentType="application/inkml+xml"/>
  <Override PartName="/ppt/ink/ink5302.xml" ContentType="application/inkml+xml"/>
  <Override PartName="/ppt/ink/ink5303.xml" ContentType="application/inkml+xml"/>
  <Override PartName="/ppt/ink/ink5304.xml" ContentType="application/inkml+xml"/>
  <Override PartName="/ppt/ink/ink5305.xml" ContentType="application/inkml+xml"/>
  <Override PartName="/ppt/ink/ink5306.xml" ContentType="application/inkml+xml"/>
  <Override PartName="/ppt/ink/ink5307.xml" ContentType="application/inkml+xml"/>
  <Override PartName="/ppt/ink/ink5308.xml" ContentType="application/inkml+xml"/>
  <Override PartName="/ppt/ink/ink5309.xml" ContentType="application/inkml+xml"/>
  <Override PartName="/ppt/ink/ink5310.xml" ContentType="application/inkml+xml"/>
  <Override PartName="/ppt/ink/ink5311.xml" ContentType="application/inkml+xml"/>
  <Override PartName="/ppt/ink/ink5312.xml" ContentType="application/inkml+xml"/>
  <Override PartName="/ppt/ink/ink5313.xml" ContentType="application/inkml+xml"/>
  <Override PartName="/ppt/ink/ink5314.xml" ContentType="application/inkml+xml"/>
  <Override PartName="/ppt/ink/ink5315.xml" ContentType="application/inkml+xml"/>
  <Override PartName="/ppt/ink/ink5316.xml" ContentType="application/inkml+xml"/>
  <Override PartName="/ppt/ink/ink5317.xml" ContentType="application/inkml+xml"/>
  <Override PartName="/ppt/ink/ink5318.xml" ContentType="application/inkml+xml"/>
  <Override PartName="/ppt/ink/ink5319.xml" ContentType="application/inkml+xml"/>
  <Override PartName="/ppt/ink/ink5320.xml" ContentType="application/inkml+xml"/>
  <Override PartName="/ppt/ink/ink5321.xml" ContentType="application/inkml+xml"/>
  <Override PartName="/ppt/ink/ink5322.xml" ContentType="application/inkml+xml"/>
  <Override PartName="/ppt/ink/ink5323.xml" ContentType="application/inkml+xml"/>
  <Override PartName="/ppt/ink/ink5324.xml" ContentType="application/inkml+xml"/>
  <Override PartName="/ppt/ink/ink5325.xml" ContentType="application/inkml+xml"/>
  <Override PartName="/ppt/ink/ink5326.xml" ContentType="application/inkml+xml"/>
  <Override PartName="/ppt/ink/ink5327.xml" ContentType="application/inkml+xml"/>
  <Override PartName="/ppt/ink/ink5328.xml" ContentType="application/inkml+xml"/>
  <Override PartName="/ppt/ink/ink5329.xml" ContentType="application/inkml+xml"/>
  <Override PartName="/ppt/ink/ink5330.xml" ContentType="application/inkml+xml"/>
  <Override PartName="/ppt/ink/ink5331.xml" ContentType="application/inkml+xml"/>
  <Override PartName="/ppt/ink/ink5332.xml" ContentType="application/inkml+xml"/>
  <Override PartName="/ppt/ink/ink5333.xml" ContentType="application/inkml+xml"/>
  <Override PartName="/ppt/ink/ink5334.xml" ContentType="application/inkml+xml"/>
  <Override PartName="/ppt/ink/ink5335.xml" ContentType="application/inkml+xml"/>
  <Override PartName="/ppt/ink/ink5336.xml" ContentType="application/inkml+xml"/>
  <Override PartName="/ppt/ink/ink5337.xml" ContentType="application/inkml+xml"/>
  <Override PartName="/ppt/ink/ink5338.xml" ContentType="application/inkml+xml"/>
  <Override PartName="/ppt/ink/ink5339.xml" ContentType="application/inkml+xml"/>
  <Override PartName="/ppt/ink/ink5340.xml" ContentType="application/inkml+xml"/>
  <Override PartName="/ppt/ink/ink5341.xml" ContentType="application/inkml+xml"/>
  <Override PartName="/ppt/ink/ink5342.xml" ContentType="application/inkml+xml"/>
  <Override PartName="/ppt/ink/ink5343.xml" ContentType="application/inkml+xml"/>
  <Override PartName="/ppt/ink/ink5344.xml" ContentType="application/inkml+xml"/>
  <Override PartName="/ppt/ink/ink5345.xml" ContentType="application/inkml+xml"/>
  <Override PartName="/ppt/ink/ink5346.xml" ContentType="application/inkml+xml"/>
  <Override PartName="/ppt/ink/ink5347.xml" ContentType="application/inkml+xml"/>
  <Override PartName="/ppt/ink/ink5348.xml" ContentType="application/inkml+xml"/>
  <Override PartName="/ppt/ink/ink5349.xml" ContentType="application/inkml+xml"/>
  <Override PartName="/ppt/ink/ink5350.xml" ContentType="application/inkml+xml"/>
  <Override PartName="/ppt/ink/ink5351.xml" ContentType="application/inkml+xml"/>
  <Override PartName="/ppt/ink/ink5352.xml" ContentType="application/inkml+xml"/>
  <Override PartName="/ppt/ink/ink5353.xml" ContentType="application/inkml+xml"/>
  <Override PartName="/ppt/ink/ink5354.xml" ContentType="application/inkml+xml"/>
  <Override PartName="/ppt/ink/ink5355.xml" ContentType="application/inkml+xml"/>
  <Override PartName="/ppt/ink/ink5356.xml" ContentType="application/inkml+xml"/>
  <Override PartName="/ppt/ink/ink5357.xml" ContentType="application/inkml+xml"/>
  <Override PartName="/ppt/ink/ink5358.xml" ContentType="application/inkml+xml"/>
  <Override PartName="/ppt/ink/ink5359.xml" ContentType="application/inkml+xml"/>
  <Override PartName="/ppt/ink/ink5360.xml" ContentType="application/inkml+xml"/>
  <Override PartName="/ppt/ink/ink5361.xml" ContentType="application/inkml+xml"/>
  <Override PartName="/ppt/ink/ink5362.xml" ContentType="application/inkml+xml"/>
  <Override PartName="/ppt/ink/ink5363.xml" ContentType="application/inkml+xml"/>
  <Override PartName="/ppt/ink/ink5364.xml" ContentType="application/inkml+xml"/>
  <Override PartName="/ppt/ink/ink5365.xml" ContentType="application/inkml+xml"/>
  <Override PartName="/ppt/ink/ink5366.xml" ContentType="application/inkml+xml"/>
  <Override PartName="/ppt/ink/ink5367.xml" ContentType="application/inkml+xml"/>
  <Override PartName="/ppt/ink/ink5368.xml" ContentType="application/inkml+xml"/>
  <Override PartName="/ppt/ink/ink5369.xml" ContentType="application/inkml+xml"/>
  <Override PartName="/ppt/ink/ink5370.xml" ContentType="application/inkml+xml"/>
  <Override PartName="/ppt/ink/ink5371.xml" ContentType="application/inkml+xml"/>
  <Override PartName="/ppt/ink/ink5372.xml" ContentType="application/inkml+xml"/>
  <Override PartName="/ppt/ink/ink5373.xml" ContentType="application/inkml+xml"/>
  <Override PartName="/ppt/ink/ink5374.xml" ContentType="application/inkml+xml"/>
  <Override PartName="/ppt/ink/ink5375.xml" ContentType="application/inkml+xml"/>
  <Override PartName="/ppt/ink/ink5376.xml" ContentType="application/inkml+xml"/>
  <Override PartName="/ppt/ink/ink5377.xml" ContentType="application/inkml+xml"/>
  <Override PartName="/ppt/ink/ink5378.xml" ContentType="application/inkml+xml"/>
  <Override PartName="/ppt/ink/ink5379.xml" ContentType="application/inkml+xml"/>
  <Override PartName="/ppt/ink/ink5380.xml" ContentType="application/inkml+xml"/>
  <Override PartName="/ppt/ink/ink5381.xml" ContentType="application/inkml+xml"/>
  <Override PartName="/ppt/ink/ink5382.xml" ContentType="application/inkml+xml"/>
  <Override PartName="/ppt/ink/ink5383.xml" ContentType="application/inkml+xml"/>
  <Override PartName="/ppt/ink/ink5384.xml" ContentType="application/inkml+xml"/>
  <Override PartName="/ppt/ink/ink5385.xml" ContentType="application/inkml+xml"/>
  <Override PartName="/ppt/ink/ink5386.xml" ContentType="application/inkml+xml"/>
  <Override PartName="/ppt/ink/ink5387.xml" ContentType="application/inkml+xml"/>
  <Override PartName="/ppt/ink/ink5388.xml" ContentType="application/inkml+xml"/>
  <Override PartName="/ppt/ink/ink5389.xml" ContentType="application/inkml+xml"/>
  <Override PartName="/ppt/ink/ink5390.xml" ContentType="application/inkml+xml"/>
  <Override PartName="/ppt/ink/ink5391.xml" ContentType="application/inkml+xml"/>
  <Override PartName="/ppt/ink/ink5392.xml" ContentType="application/inkml+xml"/>
  <Override PartName="/ppt/ink/ink5393.xml" ContentType="application/inkml+xml"/>
  <Override PartName="/ppt/ink/ink5394.xml" ContentType="application/inkml+xml"/>
  <Override PartName="/ppt/ink/ink5395.xml" ContentType="application/inkml+xml"/>
  <Override PartName="/ppt/ink/ink5396.xml" ContentType="application/inkml+xml"/>
  <Override PartName="/ppt/ink/ink5397.xml" ContentType="application/inkml+xml"/>
  <Override PartName="/ppt/ink/ink5398.xml" ContentType="application/inkml+xml"/>
  <Override PartName="/ppt/ink/ink5399.xml" ContentType="application/inkml+xml"/>
  <Override PartName="/ppt/ink/ink5400.xml" ContentType="application/inkml+xml"/>
  <Override PartName="/ppt/ink/ink5401.xml" ContentType="application/inkml+xml"/>
  <Override PartName="/ppt/ink/ink5402.xml" ContentType="application/inkml+xml"/>
  <Override PartName="/ppt/ink/ink5403.xml" ContentType="application/inkml+xml"/>
  <Override PartName="/ppt/ink/ink5404.xml" ContentType="application/inkml+xml"/>
  <Override PartName="/ppt/ink/ink5405.xml" ContentType="application/inkml+xml"/>
  <Override PartName="/ppt/ink/ink5406.xml" ContentType="application/inkml+xml"/>
  <Override PartName="/ppt/ink/ink5407.xml" ContentType="application/inkml+xml"/>
  <Override PartName="/ppt/ink/ink5408.xml" ContentType="application/inkml+xml"/>
  <Override PartName="/ppt/ink/ink5409.xml" ContentType="application/inkml+xml"/>
  <Override PartName="/ppt/ink/ink5410.xml" ContentType="application/inkml+xml"/>
  <Override PartName="/ppt/ink/ink5411.xml" ContentType="application/inkml+xml"/>
  <Override PartName="/ppt/ink/ink5412.xml" ContentType="application/inkml+xml"/>
  <Override PartName="/ppt/ink/ink5413.xml" ContentType="application/inkml+xml"/>
  <Override PartName="/ppt/ink/ink5414.xml" ContentType="application/inkml+xml"/>
  <Override PartName="/ppt/ink/ink5415.xml" ContentType="application/inkml+xml"/>
  <Override PartName="/ppt/ink/ink5416.xml" ContentType="application/inkml+xml"/>
  <Override PartName="/ppt/ink/ink5417.xml" ContentType="application/inkml+xml"/>
  <Override PartName="/ppt/ink/ink5418.xml" ContentType="application/inkml+xml"/>
  <Override PartName="/ppt/ink/ink5419.xml" ContentType="application/inkml+xml"/>
  <Override PartName="/ppt/ink/ink5420.xml" ContentType="application/inkml+xml"/>
  <Override PartName="/ppt/ink/ink5421.xml" ContentType="application/inkml+xml"/>
  <Override PartName="/ppt/ink/ink5422.xml" ContentType="application/inkml+xml"/>
  <Override PartName="/ppt/ink/ink5423.xml" ContentType="application/inkml+xml"/>
  <Override PartName="/ppt/ink/ink5424.xml" ContentType="application/inkml+xml"/>
  <Override PartName="/ppt/ink/ink5425.xml" ContentType="application/inkml+xml"/>
  <Override PartName="/ppt/ink/ink5426.xml" ContentType="application/inkml+xml"/>
  <Override PartName="/ppt/ink/ink5427.xml" ContentType="application/inkml+xml"/>
  <Override PartName="/ppt/ink/ink5428.xml" ContentType="application/inkml+xml"/>
  <Override PartName="/ppt/ink/ink5429.xml" ContentType="application/inkml+xml"/>
  <Override PartName="/ppt/ink/ink5430.xml" ContentType="application/inkml+xml"/>
  <Override PartName="/ppt/ink/ink5431.xml" ContentType="application/inkml+xml"/>
  <Override PartName="/ppt/ink/ink5432.xml" ContentType="application/inkml+xml"/>
  <Override PartName="/ppt/ink/ink5433.xml" ContentType="application/inkml+xml"/>
  <Override PartName="/ppt/ink/ink5434.xml" ContentType="application/inkml+xml"/>
  <Override PartName="/ppt/ink/ink5435.xml" ContentType="application/inkml+xml"/>
  <Override PartName="/ppt/ink/ink5436.xml" ContentType="application/inkml+xml"/>
  <Override PartName="/ppt/ink/ink5437.xml" ContentType="application/inkml+xml"/>
  <Override PartName="/ppt/ink/ink5438.xml" ContentType="application/inkml+xml"/>
  <Override PartName="/ppt/ink/ink5439.xml" ContentType="application/inkml+xml"/>
  <Override PartName="/ppt/ink/ink5440.xml" ContentType="application/inkml+xml"/>
  <Override PartName="/ppt/ink/ink5441.xml" ContentType="application/inkml+xml"/>
  <Override PartName="/ppt/ink/ink5442.xml" ContentType="application/inkml+xml"/>
  <Override PartName="/ppt/ink/ink5443.xml" ContentType="application/inkml+xml"/>
  <Override PartName="/ppt/ink/ink5444.xml" ContentType="application/inkml+xml"/>
  <Override PartName="/ppt/ink/ink5445.xml" ContentType="application/inkml+xml"/>
  <Override PartName="/ppt/ink/ink5446.xml" ContentType="application/inkml+xml"/>
  <Override PartName="/ppt/ink/ink5447.xml" ContentType="application/inkml+xml"/>
  <Override PartName="/ppt/ink/ink5448.xml" ContentType="application/inkml+xml"/>
  <Override PartName="/ppt/ink/ink5449.xml" ContentType="application/inkml+xml"/>
  <Override PartName="/ppt/ink/ink5450.xml" ContentType="application/inkml+xml"/>
  <Override PartName="/ppt/ink/ink5451.xml" ContentType="application/inkml+xml"/>
  <Override PartName="/ppt/ink/ink5452.xml" ContentType="application/inkml+xml"/>
  <Override PartName="/ppt/ink/ink5453.xml" ContentType="application/inkml+xml"/>
  <Override PartName="/ppt/ink/ink5454.xml" ContentType="application/inkml+xml"/>
  <Override PartName="/ppt/ink/ink5455.xml" ContentType="application/inkml+xml"/>
  <Override PartName="/ppt/ink/ink5456.xml" ContentType="application/inkml+xml"/>
  <Override PartName="/ppt/ink/ink5457.xml" ContentType="application/inkml+xml"/>
  <Override PartName="/ppt/ink/ink5458.xml" ContentType="application/inkml+xml"/>
  <Override PartName="/ppt/ink/ink5459.xml" ContentType="application/inkml+xml"/>
  <Override PartName="/ppt/ink/ink5460.xml" ContentType="application/inkml+xml"/>
  <Override PartName="/ppt/ink/ink5461.xml" ContentType="application/inkml+xml"/>
  <Override PartName="/ppt/ink/ink5462.xml" ContentType="application/inkml+xml"/>
  <Override PartName="/ppt/ink/ink5463.xml" ContentType="application/inkml+xml"/>
  <Override PartName="/ppt/ink/ink5464.xml" ContentType="application/inkml+xml"/>
  <Override PartName="/ppt/ink/ink5465.xml" ContentType="application/inkml+xml"/>
  <Override PartName="/ppt/ink/ink5466.xml" ContentType="application/inkml+xml"/>
  <Override PartName="/ppt/ink/ink5467.xml" ContentType="application/inkml+xml"/>
  <Override PartName="/ppt/ink/ink5468.xml" ContentType="application/inkml+xml"/>
  <Override PartName="/ppt/ink/ink5469.xml" ContentType="application/inkml+xml"/>
  <Override PartName="/ppt/ink/ink5470.xml" ContentType="application/inkml+xml"/>
  <Override PartName="/ppt/ink/ink5471.xml" ContentType="application/inkml+xml"/>
  <Override PartName="/ppt/ink/ink5472.xml" ContentType="application/inkml+xml"/>
  <Override PartName="/ppt/ink/ink5473.xml" ContentType="application/inkml+xml"/>
  <Override PartName="/ppt/ink/ink5474.xml" ContentType="application/inkml+xml"/>
  <Override PartName="/ppt/ink/ink5475.xml" ContentType="application/inkml+xml"/>
  <Override PartName="/ppt/ink/ink5476.xml" ContentType="application/inkml+xml"/>
  <Override PartName="/ppt/ink/ink5477.xml" ContentType="application/inkml+xml"/>
  <Override PartName="/ppt/ink/ink5478.xml" ContentType="application/inkml+xml"/>
  <Override PartName="/ppt/ink/ink5479.xml" ContentType="application/inkml+xml"/>
  <Override PartName="/ppt/ink/ink5480.xml" ContentType="application/inkml+xml"/>
  <Override PartName="/ppt/ink/ink5481.xml" ContentType="application/inkml+xml"/>
  <Override PartName="/ppt/ink/ink5482.xml" ContentType="application/inkml+xml"/>
  <Override PartName="/ppt/ink/ink5483.xml" ContentType="application/inkml+xml"/>
  <Override PartName="/ppt/ink/ink5484.xml" ContentType="application/inkml+xml"/>
  <Override PartName="/ppt/ink/ink5485.xml" ContentType="application/inkml+xml"/>
  <Override PartName="/ppt/ink/ink5486.xml" ContentType="application/inkml+xml"/>
  <Override PartName="/ppt/ink/ink5487.xml" ContentType="application/inkml+xml"/>
  <Override PartName="/ppt/ink/ink5488.xml" ContentType="application/inkml+xml"/>
  <Override PartName="/ppt/ink/ink5489.xml" ContentType="application/inkml+xml"/>
  <Override PartName="/ppt/ink/ink5490.xml" ContentType="application/inkml+xml"/>
  <Override PartName="/ppt/ink/ink5491.xml" ContentType="application/inkml+xml"/>
  <Override PartName="/ppt/ink/ink5492.xml" ContentType="application/inkml+xml"/>
  <Override PartName="/ppt/ink/ink5493.xml" ContentType="application/inkml+xml"/>
  <Override PartName="/ppt/ink/ink5494.xml" ContentType="application/inkml+xml"/>
  <Override PartName="/ppt/ink/ink5495.xml" ContentType="application/inkml+xml"/>
  <Override PartName="/ppt/ink/ink5496.xml" ContentType="application/inkml+xml"/>
  <Override PartName="/ppt/ink/ink5497.xml" ContentType="application/inkml+xml"/>
  <Override PartName="/ppt/ink/ink5498.xml" ContentType="application/inkml+xml"/>
  <Override PartName="/ppt/ink/ink5499.xml" ContentType="application/inkml+xml"/>
  <Override PartName="/ppt/ink/ink5500.xml" ContentType="application/inkml+xml"/>
  <Override PartName="/ppt/ink/ink5501.xml" ContentType="application/inkml+xml"/>
  <Override PartName="/ppt/ink/ink5502.xml" ContentType="application/inkml+xml"/>
  <Override PartName="/ppt/ink/ink5503.xml" ContentType="application/inkml+xml"/>
  <Override PartName="/ppt/ink/ink5504.xml" ContentType="application/inkml+xml"/>
  <Override PartName="/ppt/ink/ink5505.xml" ContentType="application/inkml+xml"/>
  <Override PartName="/ppt/ink/ink5506.xml" ContentType="application/inkml+xml"/>
  <Override PartName="/ppt/ink/ink5507.xml" ContentType="application/inkml+xml"/>
  <Override PartName="/ppt/ink/ink5508.xml" ContentType="application/inkml+xml"/>
  <Override PartName="/ppt/ink/ink5509.xml" ContentType="application/inkml+xml"/>
  <Override PartName="/ppt/ink/ink5510.xml" ContentType="application/inkml+xml"/>
  <Override PartName="/ppt/ink/ink5511.xml" ContentType="application/inkml+xml"/>
  <Override PartName="/ppt/ink/ink5512.xml" ContentType="application/inkml+xml"/>
  <Override PartName="/ppt/ink/ink5513.xml" ContentType="application/inkml+xml"/>
  <Override PartName="/ppt/ink/ink5514.xml" ContentType="application/inkml+xml"/>
  <Override PartName="/ppt/ink/ink5515.xml" ContentType="application/inkml+xml"/>
  <Override PartName="/ppt/ink/ink5516.xml" ContentType="application/inkml+xml"/>
  <Override PartName="/ppt/ink/ink5517.xml" ContentType="application/inkml+xml"/>
  <Override PartName="/ppt/ink/ink5518.xml" ContentType="application/inkml+xml"/>
  <Override PartName="/ppt/ink/ink5519.xml" ContentType="application/inkml+xml"/>
  <Override PartName="/ppt/ink/ink5520.xml" ContentType="application/inkml+xml"/>
  <Override PartName="/ppt/ink/ink5521.xml" ContentType="application/inkml+xml"/>
  <Override PartName="/ppt/ink/ink5522.xml" ContentType="application/inkml+xml"/>
  <Override PartName="/ppt/ink/ink5523.xml" ContentType="application/inkml+xml"/>
  <Override PartName="/ppt/ink/ink5524.xml" ContentType="application/inkml+xml"/>
  <Override PartName="/ppt/ink/ink5525.xml" ContentType="application/inkml+xml"/>
  <Override PartName="/ppt/ink/ink5526.xml" ContentType="application/inkml+xml"/>
  <Override PartName="/ppt/ink/ink5527.xml" ContentType="application/inkml+xml"/>
  <Override PartName="/ppt/ink/ink5528.xml" ContentType="application/inkml+xml"/>
  <Override PartName="/ppt/ink/ink5529.xml" ContentType="application/inkml+xml"/>
  <Override PartName="/ppt/ink/ink5530.xml" ContentType="application/inkml+xml"/>
  <Override PartName="/ppt/ink/ink5531.xml" ContentType="application/inkml+xml"/>
  <Override PartName="/ppt/ink/ink5532.xml" ContentType="application/inkml+xml"/>
  <Override PartName="/ppt/ink/ink5533.xml" ContentType="application/inkml+xml"/>
  <Override PartName="/ppt/ink/ink5534.xml" ContentType="application/inkml+xml"/>
  <Override PartName="/ppt/ink/ink5535.xml" ContentType="application/inkml+xml"/>
  <Override PartName="/ppt/ink/ink5536.xml" ContentType="application/inkml+xml"/>
  <Override PartName="/ppt/ink/ink5537.xml" ContentType="application/inkml+xml"/>
  <Override PartName="/ppt/ink/ink5538.xml" ContentType="application/inkml+xml"/>
  <Override PartName="/ppt/ink/ink5539.xml" ContentType="application/inkml+xml"/>
  <Override PartName="/ppt/ink/ink5540.xml" ContentType="application/inkml+xml"/>
  <Override PartName="/ppt/ink/ink5541.xml" ContentType="application/inkml+xml"/>
  <Override PartName="/ppt/ink/ink5542.xml" ContentType="application/inkml+xml"/>
  <Override PartName="/ppt/ink/ink5543.xml" ContentType="application/inkml+xml"/>
  <Override PartName="/ppt/ink/ink5544.xml" ContentType="application/inkml+xml"/>
  <Override PartName="/ppt/ink/ink5545.xml" ContentType="application/inkml+xml"/>
  <Override PartName="/ppt/ink/ink5546.xml" ContentType="application/inkml+xml"/>
  <Override PartName="/ppt/ink/ink5547.xml" ContentType="application/inkml+xml"/>
  <Override PartName="/ppt/ink/ink5548.xml" ContentType="application/inkml+xml"/>
  <Override PartName="/ppt/ink/ink5549.xml" ContentType="application/inkml+xml"/>
  <Override PartName="/ppt/ink/ink5550.xml" ContentType="application/inkml+xml"/>
  <Override PartName="/ppt/ink/ink5551.xml" ContentType="application/inkml+xml"/>
  <Override PartName="/ppt/ink/ink5552.xml" ContentType="application/inkml+xml"/>
  <Override PartName="/ppt/ink/ink5553.xml" ContentType="application/inkml+xml"/>
  <Override PartName="/ppt/ink/ink5554.xml" ContentType="application/inkml+xml"/>
  <Override PartName="/ppt/ink/ink5555.xml" ContentType="application/inkml+xml"/>
  <Override PartName="/ppt/ink/ink5556.xml" ContentType="application/inkml+xml"/>
  <Override PartName="/ppt/ink/ink5557.xml" ContentType="application/inkml+xml"/>
  <Override PartName="/ppt/ink/ink5558.xml" ContentType="application/inkml+xml"/>
  <Override PartName="/ppt/ink/ink5559.xml" ContentType="application/inkml+xml"/>
  <Override PartName="/ppt/ink/ink5560.xml" ContentType="application/inkml+xml"/>
  <Override PartName="/ppt/ink/ink5561.xml" ContentType="application/inkml+xml"/>
  <Override PartName="/ppt/ink/ink5562.xml" ContentType="application/inkml+xml"/>
  <Override PartName="/ppt/ink/ink5563.xml" ContentType="application/inkml+xml"/>
  <Override PartName="/ppt/ink/ink5564.xml" ContentType="application/inkml+xml"/>
  <Override PartName="/ppt/ink/ink5565.xml" ContentType="application/inkml+xml"/>
  <Override PartName="/ppt/ink/ink5566.xml" ContentType="application/inkml+xml"/>
  <Override PartName="/ppt/ink/ink5567.xml" ContentType="application/inkml+xml"/>
  <Override PartName="/ppt/ink/ink5568.xml" ContentType="application/inkml+xml"/>
  <Override PartName="/ppt/ink/ink5569.xml" ContentType="application/inkml+xml"/>
  <Override PartName="/ppt/ink/ink5570.xml" ContentType="application/inkml+xml"/>
  <Override PartName="/ppt/ink/ink5571.xml" ContentType="application/inkml+xml"/>
  <Override PartName="/ppt/ink/ink5572.xml" ContentType="application/inkml+xml"/>
  <Override PartName="/ppt/ink/ink5573.xml" ContentType="application/inkml+xml"/>
  <Override PartName="/ppt/ink/ink5574.xml" ContentType="application/inkml+xml"/>
  <Override PartName="/ppt/ink/ink5575.xml" ContentType="application/inkml+xml"/>
  <Override PartName="/ppt/ink/ink5576.xml" ContentType="application/inkml+xml"/>
  <Override PartName="/ppt/ink/ink5577.xml" ContentType="application/inkml+xml"/>
  <Override PartName="/ppt/ink/ink5578.xml" ContentType="application/inkml+xml"/>
  <Override PartName="/ppt/ink/ink5579.xml" ContentType="application/inkml+xml"/>
  <Override PartName="/ppt/ink/ink5580.xml" ContentType="application/inkml+xml"/>
  <Override PartName="/ppt/ink/ink5581.xml" ContentType="application/inkml+xml"/>
  <Override PartName="/ppt/ink/ink5582.xml" ContentType="application/inkml+xml"/>
  <Override PartName="/ppt/ink/ink5583.xml" ContentType="application/inkml+xml"/>
  <Override PartName="/ppt/ink/ink5584.xml" ContentType="application/inkml+xml"/>
  <Override PartName="/ppt/ink/ink5585.xml" ContentType="application/inkml+xml"/>
  <Override PartName="/ppt/ink/ink5586.xml" ContentType="application/inkml+xml"/>
  <Override PartName="/ppt/ink/ink5587.xml" ContentType="application/inkml+xml"/>
  <Override PartName="/ppt/ink/ink5588.xml" ContentType="application/inkml+xml"/>
  <Override PartName="/ppt/ink/ink5589.xml" ContentType="application/inkml+xml"/>
  <Override PartName="/ppt/ink/ink5590.xml" ContentType="application/inkml+xml"/>
  <Override PartName="/ppt/ink/ink5591.xml" ContentType="application/inkml+xml"/>
  <Override PartName="/ppt/ink/ink5592.xml" ContentType="application/inkml+xml"/>
  <Override PartName="/ppt/ink/ink5593.xml" ContentType="application/inkml+xml"/>
  <Override PartName="/ppt/ink/ink5594.xml" ContentType="application/inkml+xml"/>
  <Override PartName="/ppt/ink/ink5595.xml" ContentType="application/inkml+xml"/>
  <Override PartName="/ppt/ink/ink5596.xml" ContentType="application/inkml+xml"/>
  <Override PartName="/ppt/ink/ink5597.xml" ContentType="application/inkml+xml"/>
  <Override PartName="/ppt/ink/ink5598.xml" ContentType="application/inkml+xml"/>
  <Override PartName="/ppt/ink/ink5599.xml" ContentType="application/inkml+xml"/>
  <Override PartName="/ppt/ink/ink5600.xml" ContentType="application/inkml+xml"/>
  <Override PartName="/ppt/ink/ink5601.xml" ContentType="application/inkml+xml"/>
  <Override PartName="/ppt/ink/ink5602.xml" ContentType="application/inkml+xml"/>
  <Override PartName="/ppt/ink/ink5603.xml" ContentType="application/inkml+xml"/>
  <Override PartName="/ppt/ink/ink5604.xml" ContentType="application/inkml+xml"/>
  <Override PartName="/ppt/ink/ink5605.xml" ContentType="application/inkml+xml"/>
  <Override PartName="/ppt/ink/ink5606.xml" ContentType="application/inkml+xml"/>
  <Override PartName="/ppt/ink/ink5607.xml" ContentType="application/inkml+xml"/>
  <Override PartName="/ppt/ink/ink5608.xml" ContentType="application/inkml+xml"/>
  <Override PartName="/ppt/ink/ink5609.xml" ContentType="application/inkml+xml"/>
  <Override PartName="/ppt/ink/ink5610.xml" ContentType="application/inkml+xml"/>
  <Override PartName="/ppt/ink/ink5611.xml" ContentType="application/inkml+xml"/>
  <Override PartName="/ppt/ink/ink5612.xml" ContentType="application/inkml+xml"/>
  <Override PartName="/ppt/ink/ink5613.xml" ContentType="application/inkml+xml"/>
  <Override PartName="/ppt/ink/ink5614.xml" ContentType="application/inkml+xml"/>
  <Override PartName="/ppt/ink/ink5615.xml" ContentType="application/inkml+xml"/>
  <Override PartName="/ppt/ink/ink5616.xml" ContentType="application/inkml+xml"/>
  <Override PartName="/ppt/ink/ink5617.xml" ContentType="application/inkml+xml"/>
  <Override PartName="/ppt/ink/ink5618.xml" ContentType="application/inkml+xml"/>
  <Override PartName="/ppt/ink/ink5619.xml" ContentType="application/inkml+xml"/>
  <Override PartName="/ppt/ink/ink5620.xml" ContentType="application/inkml+xml"/>
  <Override PartName="/ppt/ink/ink5621.xml" ContentType="application/inkml+xml"/>
  <Override PartName="/ppt/ink/ink5622.xml" ContentType="application/inkml+xml"/>
  <Override PartName="/ppt/ink/ink5623.xml" ContentType="application/inkml+xml"/>
  <Override PartName="/ppt/ink/ink5624.xml" ContentType="application/inkml+xml"/>
  <Override PartName="/ppt/ink/ink5625.xml" ContentType="application/inkml+xml"/>
  <Override PartName="/ppt/ink/ink5626.xml" ContentType="application/inkml+xml"/>
  <Override PartName="/ppt/ink/ink5627.xml" ContentType="application/inkml+xml"/>
  <Override PartName="/ppt/ink/ink5628.xml" ContentType="application/inkml+xml"/>
  <Override PartName="/ppt/ink/ink5629.xml" ContentType="application/inkml+xml"/>
  <Override PartName="/ppt/ink/ink5630.xml" ContentType="application/inkml+xml"/>
  <Override PartName="/ppt/ink/ink5631.xml" ContentType="application/inkml+xml"/>
  <Override PartName="/ppt/ink/ink5632.xml" ContentType="application/inkml+xml"/>
  <Override PartName="/ppt/ink/ink5633.xml" ContentType="application/inkml+xml"/>
  <Override PartName="/ppt/ink/ink5634.xml" ContentType="application/inkml+xml"/>
  <Override PartName="/ppt/ink/ink5635.xml" ContentType="application/inkml+xml"/>
  <Override PartName="/ppt/ink/ink5636.xml" ContentType="application/inkml+xml"/>
  <Override PartName="/ppt/ink/ink5637.xml" ContentType="application/inkml+xml"/>
  <Override PartName="/ppt/ink/ink5638.xml" ContentType="application/inkml+xml"/>
  <Override PartName="/ppt/ink/ink5639.xml" ContentType="application/inkml+xml"/>
  <Override PartName="/ppt/ink/ink5640.xml" ContentType="application/inkml+xml"/>
  <Override PartName="/ppt/ink/ink5641.xml" ContentType="application/inkml+xml"/>
  <Override PartName="/ppt/ink/ink5642.xml" ContentType="application/inkml+xml"/>
  <Override PartName="/ppt/ink/ink5643.xml" ContentType="application/inkml+xml"/>
  <Override PartName="/ppt/ink/ink5644.xml" ContentType="application/inkml+xml"/>
  <Override PartName="/ppt/ink/ink5645.xml" ContentType="application/inkml+xml"/>
  <Override PartName="/ppt/ink/ink5646.xml" ContentType="application/inkml+xml"/>
  <Override PartName="/ppt/ink/ink5647.xml" ContentType="application/inkml+xml"/>
  <Override PartName="/ppt/ink/ink5648.xml" ContentType="application/inkml+xml"/>
  <Override PartName="/ppt/ink/ink5649.xml" ContentType="application/inkml+xml"/>
  <Override PartName="/ppt/ink/ink5650.xml" ContentType="application/inkml+xml"/>
  <Override PartName="/ppt/ink/ink5651.xml" ContentType="application/inkml+xml"/>
  <Override PartName="/ppt/ink/ink5652.xml" ContentType="application/inkml+xml"/>
  <Override PartName="/ppt/ink/ink5653.xml" ContentType="application/inkml+xml"/>
  <Override PartName="/ppt/ink/ink5654.xml" ContentType="application/inkml+xml"/>
  <Override PartName="/ppt/ink/ink5655.xml" ContentType="application/inkml+xml"/>
  <Override PartName="/ppt/ink/ink5656.xml" ContentType="application/inkml+xml"/>
  <Override PartName="/ppt/ink/ink5657.xml" ContentType="application/inkml+xml"/>
  <Override PartName="/ppt/ink/ink5658.xml" ContentType="application/inkml+xml"/>
  <Override PartName="/ppt/ink/ink5659.xml" ContentType="application/inkml+xml"/>
  <Override PartName="/ppt/ink/ink5660.xml" ContentType="application/inkml+xml"/>
  <Override PartName="/ppt/ink/ink5661.xml" ContentType="application/inkml+xml"/>
  <Override PartName="/ppt/ink/ink5662.xml" ContentType="application/inkml+xml"/>
  <Override PartName="/ppt/ink/ink5663.xml" ContentType="application/inkml+xml"/>
  <Override PartName="/ppt/ink/ink5664.xml" ContentType="application/inkml+xml"/>
  <Override PartName="/ppt/ink/ink5665.xml" ContentType="application/inkml+xml"/>
  <Override PartName="/ppt/ink/ink5666.xml" ContentType="application/inkml+xml"/>
  <Override PartName="/ppt/ink/ink5667.xml" ContentType="application/inkml+xml"/>
  <Override PartName="/ppt/ink/ink5668.xml" ContentType="application/inkml+xml"/>
  <Override PartName="/ppt/ink/ink5669.xml" ContentType="application/inkml+xml"/>
  <Override PartName="/ppt/ink/ink5670.xml" ContentType="application/inkml+xml"/>
  <Override PartName="/ppt/ink/ink5671.xml" ContentType="application/inkml+xml"/>
  <Override PartName="/ppt/ink/ink5672.xml" ContentType="application/inkml+xml"/>
  <Override PartName="/ppt/ink/ink5673.xml" ContentType="application/inkml+xml"/>
  <Override PartName="/ppt/ink/ink5674.xml" ContentType="application/inkml+xml"/>
  <Override PartName="/ppt/ink/ink5675.xml" ContentType="application/inkml+xml"/>
  <Override PartName="/ppt/ink/ink5676.xml" ContentType="application/inkml+xml"/>
  <Override PartName="/ppt/ink/ink5677.xml" ContentType="application/inkml+xml"/>
  <Override PartName="/ppt/ink/ink5678.xml" ContentType="application/inkml+xml"/>
  <Override PartName="/ppt/ink/ink5679.xml" ContentType="application/inkml+xml"/>
  <Override PartName="/ppt/ink/ink5680.xml" ContentType="application/inkml+xml"/>
  <Override PartName="/ppt/ink/ink5681.xml" ContentType="application/inkml+xml"/>
  <Override PartName="/ppt/ink/ink5682.xml" ContentType="application/inkml+xml"/>
  <Override PartName="/ppt/ink/ink5683.xml" ContentType="application/inkml+xml"/>
  <Override PartName="/ppt/ink/ink5684.xml" ContentType="application/inkml+xml"/>
  <Override PartName="/ppt/ink/ink5685.xml" ContentType="application/inkml+xml"/>
  <Override PartName="/ppt/ink/ink5686.xml" ContentType="application/inkml+xml"/>
  <Override PartName="/ppt/ink/ink5687.xml" ContentType="application/inkml+xml"/>
  <Override PartName="/ppt/ink/ink5688.xml" ContentType="application/inkml+xml"/>
  <Override PartName="/ppt/ink/ink5689.xml" ContentType="application/inkml+xml"/>
  <Override PartName="/ppt/ink/ink5690.xml" ContentType="application/inkml+xml"/>
  <Override PartName="/ppt/ink/ink5691.xml" ContentType="application/inkml+xml"/>
  <Override PartName="/ppt/ink/ink5692.xml" ContentType="application/inkml+xml"/>
  <Override PartName="/ppt/ink/ink5693.xml" ContentType="application/inkml+xml"/>
  <Override PartName="/ppt/ink/ink5694.xml" ContentType="application/inkml+xml"/>
  <Override PartName="/ppt/ink/ink5695.xml" ContentType="application/inkml+xml"/>
  <Override PartName="/ppt/ink/ink5696.xml" ContentType="application/inkml+xml"/>
  <Override PartName="/ppt/ink/ink5697.xml" ContentType="application/inkml+xml"/>
  <Override PartName="/ppt/ink/ink5698.xml" ContentType="application/inkml+xml"/>
  <Override PartName="/ppt/ink/ink5699.xml" ContentType="application/inkml+xml"/>
  <Override PartName="/ppt/ink/ink5700.xml" ContentType="application/inkml+xml"/>
  <Override PartName="/ppt/ink/ink5701.xml" ContentType="application/inkml+xml"/>
  <Override PartName="/ppt/ink/ink5702.xml" ContentType="application/inkml+xml"/>
  <Override PartName="/ppt/ink/ink5703.xml" ContentType="application/inkml+xml"/>
  <Override PartName="/ppt/ink/ink5704.xml" ContentType="application/inkml+xml"/>
  <Override PartName="/ppt/ink/ink5705.xml" ContentType="application/inkml+xml"/>
  <Override PartName="/ppt/ink/ink5706.xml" ContentType="application/inkml+xml"/>
  <Override PartName="/ppt/ink/ink5707.xml" ContentType="application/inkml+xml"/>
  <Override PartName="/ppt/ink/ink5708.xml" ContentType="application/inkml+xml"/>
  <Override PartName="/ppt/ink/ink5709.xml" ContentType="application/inkml+xml"/>
  <Override PartName="/ppt/ink/ink5710.xml" ContentType="application/inkml+xml"/>
  <Override PartName="/ppt/ink/ink5711.xml" ContentType="application/inkml+xml"/>
  <Override PartName="/ppt/ink/ink5712.xml" ContentType="application/inkml+xml"/>
  <Override PartName="/ppt/ink/ink5713.xml" ContentType="application/inkml+xml"/>
  <Override PartName="/ppt/ink/ink5714.xml" ContentType="application/inkml+xml"/>
  <Override PartName="/ppt/ink/ink5715.xml" ContentType="application/inkml+xml"/>
  <Override PartName="/ppt/ink/ink5716.xml" ContentType="application/inkml+xml"/>
  <Override PartName="/ppt/ink/ink5717.xml" ContentType="application/inkml+xml"/>
  <Override PartName="/ppt/ink/ink5718.xml" ContentType="application/inkml+xml"/>
  <Override PartName="/ppt/ink/ink5719.xml" ContentType="application/inkml+xml"/>
  <Override PartName="/ppt/ink/ink5720.xml" ContentType="application/inkml+xml"/>
  <Override PartName="/ppt/ink/ink5721.xml" ContentType="application/inkml+xml"/>
  <Override PartName="/ppt/ink/ink5722.xml" ContentType="application/inkml+xml"/>
  <Override PartName="/ppt/ink/ink5723.xml" ContentType="application/inkml+xml"/>
  <Override PartName="/ppt/ink/ink5724.xml" ContentType="application/inkml+xml"/>
  <Override PartName="/ppt/ink/ink5725.xml" ContentType="application/inkml+xml"/>
  <Override PartName="/ppt/ink/ink5726.xml" ContentType="application/inkml+xml"/>
  <Override PartName="/ppt/ink/ink5727.xml" ContentType="application/inkml+xml"/>
  <Override PartName="/ppt/ink/ink5728.xml" ContentType="application/inkml+xml"/>
  <Override PartName="/ppt/ink/ink5729.xml" ContentType="application/inkml+xml"/>
  <Override PartName="/ppt/ink/ink5730.xml" ContentType="application/inkml+xml"/>
  <Override PartName="/ppt/ink/ink5731.xml" ContentType="application/inkml+xml"/>
  <Override PartName="/ppt/ink/ink5732.xml" ContentType="application/inkml+xml"/>
  <Override PartName="/ppt/ink/ink5733.xml" ContentType="application/inkml+xml"/>
  <Override PartName="/ppt/ink/ink5734.xml" ContentType="application/inkml+xml"/>
  <Override PartName="/ppt/ink/ink5735.xml" ContentType="application/inkml+xml"/>
  <Override PartName="/ppt/ink/ink5736.xml" ContentType="application/inkml+xml"/>
  <Override PartName="/ppt/ink/ink5737.xml" ContentType="application/inkml+xml"/>
  <Override PartName="/ppt/ink/ink5738.xml" ContentType="application/inkml+xml"/>
  <Override PartName="/ppt/ink/ink5739.xml" ContentType="application/inkml+xml"/>
  <Override PartName="/ppt/ink/ink5740.xml" ContentType="application/inkml+xml"/>
  <Override PartName="/ppt/ink/ink5741.xml" ContentType="application/inkml+xml"/>
  <Override PartName="/ppt/ink/ink5742.xml" ContentType="application/inkml+xml"/>
  <Override PartName="/ppt/ink/ink5743.xml" ContentType="application/inkml+xml"/>
  <Override PartName="/ppt/ink/ink5744.xml" ContentType="application/inkml+xml"/>
  <Override PartName="/ppt/ink/ink5745.xml" ContentType="application/inkml+xml"/>
  <Override PartName="/ppt/ink/ink5746.xml" ContentType="application/inkml+xml"/>
  <Override PartName="/ppt/ink/ink5747.xml" ContentType="application/inkml+xml"/>
  <Override PartName="/ppt/ink/ink5748.xml" ContentType="application/inkml+xml"/>
  <Override PartName="/ppt/ink/ink5749.xml" ContentType="application/inkml+xml"/>
  <Override PartName="/ppt/ink/ink5750.xml" ContentType="application/inkml+xml"/>
  <Override PartName="/ppt/ink/ink5751.xml" ContentType="application/inkml+xml"/>
  <Override PartName="/ppt/ink/ink5752.xml" ContentType="application/inkml+xml"/>
  <Override PartName="/ppt/ink/ink5753.xml" ContentType="application/inkml+xml"/>
  <Override PartName="/ppt/ink/ink5754.xml" ContentType="application/inkml+xml"/>
  <Override PartName="/ppt/ink/ink5755.xml" ContentType="application/inkml+xml"/>
  <Override PartName="/ppt/ink/ink5756.xml" ContentType="application/inkml+xml"/>
  <Override PartName="/ppt/ink/ink5757.xml" ContentType="application/inkml+xml"/>
  <Override PartName="/ppt/ink/ink5758.xml" ContentType="application/inkml+xml"/>
  <Override PartName="/ppt/ink/ink5759.xml" ContentType="application/inkml+xml"/>
  <Override PartName="/ppt/ink/ink5760.xml" ContentType="application/inkml+xml"/>
  <Override PartName="/ppt/ink/ink5761.xml" ContentType="application/inkml+xml"/>
  <Override PartName="/ppt/ink/ink5762.xml" ContentType="application/inkml+xml"/>
  <Override PartName="/ppt/ink/ink5763.xml" ContentType="application/inkml+xml"/>
  <Override PartName="/ppt/ink/ink5764.xml" ContentType="application/inkml+xml"/>
  <Override PartName="/ppt/ink/ink5765.xml" ContentType="application/inkml+xml"/>
  <Override PartName="/ppt/ink/ink5766.xml" ContentType="application/inkml+xml"/>
  <Override PartName="/ppt/ink/ink5767.xml" ContentType="application/inkml+xml"/>
  <Override PartName="/ppt/ink/ink5768.xml" ContentType="application/inkml+xml"/>
  <Override PartName="/ppt/ink/ink5769.xml" ContentType="application/inkml+xml"/>
  <Override PartName="/ppt/ink/ink5770.xml" ContentType="application/inkml+xml"/>
  <Override PartName="/ppt/ink/ink5771.xml" ContentType="application/inkml+xml"/>
  <Override PartName="/ppt/ink/ink5772.xml" ContentType="application/inkml+xml"/>
  <Override PartName="/ppt/ink/ink5773.xml" ContentType="application/inkml+xml"/>
  <Override PartName="/ppt/ink/ink5774.xml" ContentType="application/inkml+xml"/>
  <Override PartName="/ppt/ink/ink5775.xml" ContentType="application/inkml+xml"/>
  <Override PartName="/ppt/ink/ink5776.xml" ContentType="application/inkml+xml"/>
  <Override PartName="/ppt/ink/ink5777.xml" ContentType="application/inkml+xml"/>
  <Override PartName="/ppt/ink/ink5778.xml" ContentType="application/inkml+xml"/>
  <Override PartName="/ppt/ink/ink5779.xml" ContentType="application/inkml+xml"/>
  <Override PartName="/ppt/ink/ink5780.xml" ContentType="application/inkml+xml"/>
  <Override PartName="/ppt/ink/ink5781.xml" ContentType="application/inkml+xml"/>
  <Override PartName="/ppt/ink/ink5782.xml" ContentType="application/inkml+xml"/>
  <Override PartName="/ppt/ink/ink5783.xml" ContentType="application/inkml+xml"/>
  <Override PartName="/ppt/ink/ink5784.xml" ContentType="application/inkml+xml"/>
  <Override PartName="/ppt/ink/ink5785.xml" ContentType="application/inkml+xml"/>
  <Override PartName="/ppt/ink/ink5786.xml" ContentType="application/inkml+xml"/>
  <Override PartName="/ppt/ink/ink5787.xml" ContentType="application/inkml+xml"/>
  <Override PartName="/ppt/ink/ink5788.xml" ContentType="application/inkml+xml"/>
  <Override PartName="/ppt/ink/ink5789.xml" ContentType="application/inkml+xml"/>
  <Override PartName="/ppt/ink/ink5790.xml" ContentType="application/inkml+xml"/>
  <Override PartName="/ppt/ink/ink5791.xml" ContentType="application/inkml+xml"/>
  <Override PartName="/ppt/ink/ink5792.xml" ContentType="application/inkml+xml"/>
  <Override PartName="/ppt/ink/ink5793.xml" ContentType="application/inkml+xml"/>
  <Override PartName="/ppt/ink/ink5794.xml" ContentType="application/inkml+xml"/>
  <Override PartName="/ppt/ink/ink5795.xml" ContentType="application/inkml+xml"/>
  <Override PartName="/ppt/ink/ink5796.xml" ContentType="application/inkml+xml"/>
  <Override PartName="/ppt/ink/ink5797.xml" ContentType="application/inkml+xml"/>
  <Override PartName="/ppt/ink/ink5798.xml" ContentType="application/inkml+xml"/>
  <Override PartName="/ppt/ink/ink5799.xml" ContentType="application/inkml+xml"/>
  <Override PartName="/ppt/ink/ink5800.xml" ContentType="application/inkml+xml"/>
  <Override PartName="/ppt/ink/ink5801.xml" ContentType="application/inkml+xml"/>
  <Override PartName="/ppt/ink/ink5802.xml" ContentType="application/inkml+xml"/>
  <Override PartName="/ppt/ink/ink5803.xml" ContentType="application/inkml+xml"/>
  <Override PartName="/ppt/ink/ink5804.xml" ContentType="application/inkml+xml"/>
  <Override PartName="/ppt/ink/ink5805.xml" ContentType="application/inkml+xml"/>
  <Override PartName="/ppt/ink/ink5806.xml" ContentType="application/inkml+xml"/>
  <Override PartName="/ppt/ink/ink5807.xml" ContentType="application/inkml+xml"/>
  <Override PartName="/ppt/ink/ink5808.xml" ContentType="application/inkml+xml"/>
  <Override PartName="/ppt/ink/ink5809.xml" ContentType="application/inkml+xml"/>
  <Override PartName="/ppt/ink/ink5810.xml" ContentType="application/inkml+xml"/>
  <Override PartName="/ppt/ink/ink5811.xml" ContentType="application/inkml+xml"/>
  <Override PartName="/ppt/ink/ink5812.xml" ContentType="application/inkml+xml"/>
  <Override PartName="/ppt/ink/ink5813.xml" ContentType="application/inkml+xml"/>
  <Override PartName="/ppt/ink/ink5814.xml" ContentType="application/inkml+xml"/>
  <Override PartName="/ppt/ink/ink5815.xml" ContentType="application/inkml+xml"/>
  <Override PartName="/ppt/ink/ink5816.xml" ContentType="application/inkml+xml"/>
  <Override PartName="/ppt/ink/ink5817.xml" ContentType="application/inkml+xml"/>
  <Override PartName="/ppt/ink/ink5818.xml" ContentType="application/inkml+xml"/>
  <Override PartName="/ppt/ink/ink5819.xml" ContentType="application/inkml+xml"/>
  <Override PartName="/ppt/ink/ink5820.xml" ContentType="application/inkml+xml"/>
  <Override PartName="/ppt/ink/ink5821.xml" ContentType="application/inkml+xml"/>
  <Override PartName="/ppt/ink/ink5822.xml" ContentType="application/inkml+xml"/>
  <Override PartName="/ppt/ink/ink5823.xml" ContentType="application/inkml+xml"/>
  <Override PartName="/ppt/ink/ink5824.xml" ContentType="application/inkml+xml"/>
  <Override PartName="/ppt/ink/ink5825.xml" ContentType="application/inkml+xml"/>
  <Override PartName="/ppt/ink/ink5826.xml" ContentType="application/inkml+xml"/>
  <Override PartName="/ppt/ink/ink5827.xml" ContentType="application/inkml+xml"/>
  <Override PartName="/ppt/ink/ink5828.xml" ContentType="application/inkml+xml"/>
  <Override PartName="/ppt/ink/ink5829.xml" ContentType="application/inkml+xml"/>
  <Override PartName="/ppt/ink/ink5830.xml" ContentType="application/inkml+xml"/>
  <Override PartName="/ppt/ink/ink5831.xml" ContentType="application/inkml+xml"/>
  <Override PartName="/ppt/ink/ink5832.xml" ContentType="application/inkml+xml"/>
  <Override PartName="/ppt/ink/ink5833.xml" ContentType="application/inkml+xml"/>
  <Override PartName="/ppt/ink/ink5834.xml" ContentType="application/inkml+xml"/>
  <Override PartName="/ppt/ink/ink5835.xml" ContentType="application/inkml+xml"/>
  <Override PartName="/ppt/ink/ink5836.xml" ContentType="application/inkml+xml"/>
  <Override PartName="/ppt/ink/ink5837.xml" ContentType="application/inkml+xml"/>
  <Override PartName="/ppt/ink/ink5838.xml" ContentType="application/inkml+xml"/>
  <Override PartName="/ppt/ink/ink5839.xml" ContentType="application/inkml+xml"/>
  <Override PartName="/ppt/ink/ink5840.xml" ContentType="application/inkml+xml"/>
  <Override PartName="/ppt/ink/ink5841.xml" ContentType="application/inkml+xml"/>
  <Override PartName="/ppt/ink/ink5842.xml" ContentType="application/inkml+xml"/>
  <Override PartName="/ppt/ink/ink5843.xml" ContentType="application/inkml+xml"/>
  <Override PartName="/ppt/ink/ink5844.xml" ContentType="application/inkml+xml"/>
  <Override PartName="/ppt/ink/ink5845.xml" ContentType="application/inkml+xml"/>
  <Override PartName="/ppt/ink/ink5846.xml" ContentType="application/inkml+xml"/>
  <Override PartName="/ppt/ink/ink5847.xml" ContentType="application/inkml+xml"/>
  <Override PartName="/ppt/ink/ink5848.xml" ContentType="application/inkml+xml"/>
  <Override PartName="/ppt/ink/ink5849.xml" ContentType="application/inkml+xml"/>
  <Override PartName="/ppt/ink/ink5850.xml" ContentType="application/inkml+xml"/>
  <Override PartName="/ppt/ink/ink5851.xml" ContentType="application/inkml+xml"/>
  <Override PartName="/ppt/ink/ink5852.xml" ContentType="application/inkml+xml"/>
  <Override PartName="/ppt/ink/ink5853.xml" ContentType="application/inkml+xml"/>
  <Override PartName="/ppt/ink/ink5854.xml" ContentType="application/inkml+xml"/>
  <Override PartName="/ppt/ink/ink5855.xml" ContentType="application/inkml+xml"/>
  <Override PartName="/ppt/ink/ink5856.xml" ContentType="application/inkml+xml"/>
  <Override PartName="/ppt/ink/ink5857.xml" ContentType="application/inkml+xml"/>
  <Override PartName="/ppt/ink/ink5858.xml" ContentType="application/inkml+xml"/>
  <Override PartName="/ppt/ink/ink5859.xml" ContentType="application/inkml+xml"/>
  <Override PartName="/ppt/ink/ink5860.xml" ContentType="application/inkml+xml"/>
  <Override PartName="/ppt/ink/ink5861.xml" ContentType="application/inkml+xml"/>
  <Override PartName="/ppt/ink/ink5862.xml" ContentType="application/inkml+xml"/>
  <Override PartName="/ppt/ink/ink5863.xml" ContentType="application/inkml+xml"/>
  <Override PartName="/ppt/ink/ink5864.xml" ContentType="application/inkml+xml"/>
  <Override PartName="/ppt/ink/ink5865.xml" ContentType="application/inkml+xml"/>
  <Override PartName="/ppt/ink/ink5866.xml" ContentType="application/inkml+xml"/>
  <Override PartName="/ppt/ink/ink5867.xml" ContentType="application/inkml+xml"/>
  <Override PartName="/ppt/ink/ink5868.xml" ContentType="application/inkml+xml"/>
  <Override PartName="/ppt/ink/ink5869.xml" ContentType="application/inkml+xml"/>
  <Override PartName="/ppt/ink/ink5870.xml" ContentType="application/inkml+xml"/>
  <Override PartName="/ppt/ink/ink5871.xml" ContentType="application/inkml+xml"/>
  <Override PartName="/ppt/ink/ink5872.xml" ContentType="application/inkml+xml"/>
  <Override PartName="/ppt/ink/ink5873.xml" ContentType="application/inkml+xml"/>
  <Override PartName="/ppt/ink/ink5874.xml" ContentType="application/inkml+xml"/>
  <Override PartName="/ppt/ink/ink5875.xml" ContentType="application/inkml+xml"/>
  <Override PartName="/ppt/ink/ink5876.xml" ContentType="application/inkml+xml"/>
  <Override PartName="/ppt/ink/ink5877.xml" ContentType="application/inkml+xml"/>
  <Override PartName="/ppt/ink/ink5878.xml" ContentType="application/inkml+xml"/>
  <Override PartName="/ppt/ink/ink5879.xml" ContentType="application/inkml+xml"/>
  <Override PartName="/ppt/ink/ink5880.xml" ContentType="application/inkml+xml"/>
  <Override PartName="/ppt/ink/ink5881.xml" ContentType="application/inkml+xml"/>
  <Override PartName="/ppt/ink/ink5882.xml" ContentType="application/inkml+xml"/>
  <Override PartName="/ppt/ink/ink5883.xml" ContentType="application/inkml+xml"/>
  <Override PartName="/ppt/ink/ink5884.xml" ContentType="application/inkml+xml"/>
  <Override PartName="/ppt/ink/ink5885.xml" ContentType="application/inkml+xml"/>
  <Override PartName="/ppt/ink/ink5886.xml" ContentType="application/inkml+xml"/>
  <Override PartName="/ppt/ink/ink5887.xml" ContentType="application/inkml+xml"/>
  <Override PartName="/ppt/ink/ink5888.xml" ContentType="application/inkml+xml"/>
  <Override PartName="/ppt/ink/ink5889.xml" ContentType="application/inkml+xml"/>
  <Override PartName="/ppt/ink/ink5890.xml" ContentType="application/inkml+xml"/>
  <Override PartName="/ppt/ink/ink5891.xml" ContentType="application/inkml+xml"/>
  <Override PartName="/ppt/ink/ink5892.xml" ContentType="application/inkml+xml"/>
  <Override PartName="/ppt/ink/ink5893.xml" ContentType="application/inkml+xml"/>
  <Override PartName="/ppt/ink/ink5894.xml" ContentType="application/inkml+xml"/>
  <Override PartName="/ppt/ink/ink5895.xml" ContentType="application/inkml+xml"/>
  <Override PartName="/ppt/ink/ink5896.xml" ContentType="application/inkml+xml"/>
  <Override PartName="/ppt/ink/ink5897.xml" ContentType="application/inkml+xml"/>
  <Override PartName="/ppt/ink/ink5898.xml" ContentType="application/inkml+xml"/>
  <Override PartName="/ppt/ink/ink5899.xml" ContentType="application/inkml+xml"/>
  <Override PartName="/ppt/ink/ink5900.xml" ContentType="application/inkml+xml"/>
  <Override PartName="/ppt/ink/ink5901.xml" ContentType="application/inkml+xml"/>
  <Override PartName="/ppt/ink/ink5902.xml" ContentType="application/inkml+xml"/>
  <Override PartName="/ppt/ink/ink5903.xml" ContentType="application/inkml+xml"/>
  <Override PartName="/ppt/ink/ink5904.xml" ContentType="application/inkml+xml"/>
  <Override PartName="/ppt/ink/ink5905.xml" ContentType="application/inkml+xml"/>
  <Override PartName="/ppt/ink/ink5906.xml" ContentType="application/inkml+xml"/>
  <Override PartName="/ppt/ink/ink5907.xml" ContentType="application/inkml+xml"/>
  <Override PartName="/ppt/ink/ink5908.xml" ContentType="application/inkml+xml"/>
  <Override PartName="/ppt/ink/ink5909.xml" ContentType="application/inkml+xml"/>
  <Override PartName="/ppt/ink/ink5910.xml" ContentType="application/inkml+xml"/>
  <Override PartName="/ppt/ink/ink5911.xml" ContentType="application/inkml+xml"/>
  <Override PartName="/ppt/ink/ink5912.xml" ContentType="application/inkml+xml"/>
  <Override PartName="/ppt/ink/ink5913.xml" ContentType="application/inkml+xml"/>
  <Override PartName="/ppt/ink/ink5914.xml" ContentType="application/inkml+xml"/>
  <Override PartName="/ppt/ink/ink5915.xml" ContentType="application/inkml+xml"/>
  <Override PartName="/ppt/ink/ink5916.xml" ContentType="application/inkml+xml"/>
  <Override PartName="/ppt/ink/ink5917.xml" ContentType="application/inkml+xml"/>
  <Override PartName="/ppt/ink/ink5918.xml" ContentType="application/inkml+xml"/>
  <Override PartName="/ppt/ink/ink5919.xml" ContentType="application/inkml+xml"/>
  <Override PartName="/ppt/ink/ink5920.xml" ContentType="application/inkml+xml"/>
  <Override PartName="/ppt/ink/ink5921.xml" ContentType="application/inkml+xml"/>
  <Override PartName="/ppt/ink/ink5922.xml" ContentType="application/inkml+xml"/>
  <Override PartName="/ppt/ink/ink5923.xml" ContentType="application/inkml+xml"/>
  <Override PartName="/ppt/ink/ink5924.xml" ContentType="application/inkml+xml"/>
  <Override PartName="/ppt/ink/ink5925.xml" ContentType="application/inkml+xml"/>
  <Override PartName="/ppt/ink/ink5926.xml" ContentType="application/inkml+xml"/>
  <Override PartName="/ppt/ink/ink5927.xml" ContentType="application/inkml+xml"/>
  <Override PartName="/ppt/ink/ink5928.xml" ContentType="application/inkml+xml"/>
  <Override PartName="/ppt/ink/ink5929.xml" ContentType="application/inkml+xml"/>
  <Override PartName="/ppt/ink/ink5930.xml" ContentType="application/inkml+xml"/>
  <Override PartName="/ppt/ink/ink5931.xml" ContentType="application/inkml+xml"/>
  <Override PartName="/ppt/ink/ink5932.xml" ContentType="application/inkml+xml"/>
  <Override PartName="/ppt/ink/ink5933.xml" ContentType="application/inkml+xml"/>
  <Override PartName="/ppt/ink/ink5934.xml" ContentType="application/inkml+xml"/>
  <Override PartName="/ppt/ink/ink5935.xml" ContentType="application/inkml+xml"/>
  <Override PartName="/ppt/ink/ink5936.xml" ContentType="application/inkml+xml"/>
  <Override PartName="/ppt/ink/ink5937.xml" ContentType="application/inkml+xml"/>
  <Override PartName="/ppt/ink/ink5938.xml" ContentType="application/inkml+xml"/>
  <Override PartName="/ppt/ink/ink5939.xml" ContentType="application/inkml+xml"/>
  <Override PartName="/ppt/ink/ink5940.xml" ContentType="application/inkml+xml"/>
  <Override PartName="/ppt/ink/ink5941.xml" ContentType="application/inkml+xml"/>
  <Override PartName="/ppt/ink/ink5942.xml" ContentType="application/inkml+xml"/>
  <Override PartName="/ppt/ink/ink5943.xml" ContentType="application/inkml+xml"/>
  <Override PartName="/ppt/ink/ink5944.xml" ContentType="application/inkml+xml"/>
  <Override PartName="/ppt/ink/ink5945.xml" ContentType="application/inkml+xml"/>
  <Override PartName="/ppt/ink/ink5946.xml" ContentType="application/inkml+xml"/>
  <Override PartName="/ppt/ink/ink5947.xml" ContentType="application/inkml+xml"/>
  <Override PartName="/ppt/ink/ink5948.xml" ContentType="application/inkml+xml"/>
  <Override PartName="/ppt/ink/ink5949.xml" ContentType="application/inkml+xml"/>
  <Override PartName="/ppt/ink/ink5950.xml" ContentType="application/inkml+xml"/>
  <Override PartName="/ppt/ink/ink5951.xml" ContentType="application/inkml+xml"/>
  <Override PartName="/ppt/ink/ink5952.xml" ContentType="application/inkml+xml"/>
  <Override PartName="/ppt/ink/ink5953.xml" ContentType="application/inkml+xml"/>
  <Override PartName="/ppt/ink/ink5954.xml" ContentType="application/inkml+xml"/>
  <Override PartName="/ppt/ink/ink5955.xml" ContentType="application/inkml+xml"/>
  <Override PartName="/ppt/ink/ink5956.xml" ContentType="application/inkml+xml"/>
  <Override PartName="/ppt/ink/ink5957.xml" ContentType="application/inkml+xml"/>
  <Override PartName="/ppt/ink/ink5958.xml" ContentType="application/inkml+xml"/>
  <Override PartName="/ppt/ink/ink5959.xml" ContentType="application/inkml+xml"/>
  <Override PartName="/ppt/ink/ink5960.xml" ContentType="application/inkml+xml"/>
  <Override PartName="/ppt/ink/ink5961.xml" ContentType="application/inkml+xml"/>
  <Override PartName="/ppt/ink/ink5962.xml" ContentType="application/inkml+xml"/>
  <Override PartName="/ppt/ink/ink5963.xml" ContentType="application/inkml+xml"/>
  <Override PartName="/ppt/ink/ink5964.xml" ContentType="application/inkml+xml"/>
  <Override PartName="/ppt/ink/ink5965.xml" ContentType="application/inkml+xml"/>
  <Override PartName="/ppt/ink/ink5966.xml" ContentType="application/inkml+xml"/>
  <Override PartName="/ppt/ink/ink5967.xml" ContentType="application/inkml+xml"/>
  <Override PartName="/ppt/ink/ink5968.xml" ContentType="application/inkml+xml"/>
  <Override PartName="/ppt/ink/ink5969.xml" ContentType="application/inkml+xml"/>
  <Override PartName="/ppt/ink/ink5970.xml" ContentType="application/inkml+xml"/>
  <Override PartName="/ppt/ink/ink5971.xml" ContentType="application/inkml+xml"/>
  <Override PartName="/ppt/ink/ink5972.xml" ContentType="application/inkml+xml"/>
  <Override PartName="/ppt/ink/ink5973.xml" ContentType="application/inkml+xml"/>
  <Override PartName="/ppt/ink/ink5974.xml" ContentType="application/inkml+xml"/>
  <Override PartName="/ppt/ink/ink5975.xml" ContentType="application/inkml+xml"/>
  <Override PartName="/ppt/ink/ink5976.xml" ContentType="application/inkml+xml"/>
  <Override PartName="/ppt/ink/ink5977.xml" ContentType="application/inkml+xml"/>
  <Override PartName="/ppt/ink/ink5978.xml" ContentType="application/inkml+xml"/>
  <Override PartName="/ppt/ink/ink5979.xml" ContentType="application/inkml+xml"/>
  <Override PartName="/ppt/ink/ink5980.xml" ContentType="application/inkml+xml"/>
  <Override PartName="/ppt/ink/ink5981.xml" ContentType="application/inkml+xml"/>
  <Override PartName="/ppt/ink/ink5982.xml" ContentType="application/inkml+xml"/>
  <Override PartName="/ppt/ink/ink5983.xml" ContentType="application/inkml+xml"/>
  <Override PartName="/ppt/ink/ink5984.xml" ContentType="application/inkml+xml"/>
  <Override PartName="/ppt/ink/ink5985.xml" ContentType="application/inkml+xml"/>
  <Override PartName="/ppt/ink/ink5986.xml" ContentType="application/inkml+xml"/>
  <Override PartName="/ppt/ink/ink5987.xml" ContentType="application/inkml+xml"/>
  <Override PartName="/ppt/ink/ink5988.xml" ContentType="application/inkml+xml"/>
  <Override PartName="/ppt/ink/ink5989.xml" ContentType="application/inkml+xml"/>
  <Override PartName="/ppt/ink/ink5990.xml" ContentType="application/inkml+xml"/>
  <Override PartName="/ppt/ink/ink5991.xml" ContentType="application/inkml+xml"/>
  <Override PartName="/ppt/ink/ink5992.xml" ContentType="application/inkml+xml"/>
  <Override PartName="/ppt/ink/ink5993.xml" ContentType="application/inkml+xml"/>
  <Override PartName="/ppt/ink/ink5994.xml" ContentType="application/inkml+xml"/>
  <Override PartName="/ppt/ink/ink5995.xml" ContentType="application/inkml+xml"/>
  <Override PartName="/ppt/ink/ink5996.xml" ContentType="application/inkml+xml"/>
  <Override PartName="/ppt/ink/ink5997.xml" ContentType="application/inkml+xml"/>
  <Override PartName="/ppt/ink/ink5998.xml" ContentType="application/inkml+xml"/>
  <Override PartName="/ppt/ink/ink5999.xml" ContentType="application/inkml+xml"/>
  <Override PartName="/ppt/ink/ink6000.xml" ContentType="application/inkml+xml"/>
  <Override PartName="/ppt/ink/ink6001.xml" ContentType="application/inkml+xml"/>
  <Override PartName="/ppt/ink/ink6002.xml" ContentType="application/inkml+xml"/>
  <Override PartName="/ppt/ink/ink6003.xml" ContentType="application/inkml+xml"/>
  <Override PartName="/ppt/ink/ink6004.xml" ContentType="application/inkml+xml"/>
  <Override PartName="/ppt/ink/ink6005.xml" ContentType="application/inkml+xml"/>
  <Override PartName="/ppt/ink/ink6006.xml" ContentType="application/inkml+xml"/>
  <Override PartName="/ppt/ink/ink6007.xml" ContentType="application/inkml+xml"/>
  <Override PartName="/ppt/ink/ink6008.xml" ContentType="application/inkml+xml"/>
  <Override PartName="/ppt/ink/ink6009.xml" ContentType="application/inkml+xml"/>
  <Override PartName="/ppt/ink/ink6010.xml" ContentType="application/inkml+xml"/>
  <Override PartName="/ppt/ink/ink6011.xml" ContentType="application/inkml+xml"/>
  <Override PartName="/ppt/ink/ink6012.xml" ContentType="application/inkml+xml"/>
  <Override PartName="/ppt/ink/ink6013.xml" ContentType="application/inkml+xml"/>
  <Override PartName="/ppt/ink/ink6014.xml" ContentType="application/inkml+xml"/>
  <Override PartName="/ppt/ink/ink6015.xml" ContentType="application/inkml+xml"/>
  <Override PartName="/ppt/ink/ink6016.xml" ContentType="application/inkml+xml"/>
  <Override PartName="/ppt/ink/ink6017.xml" ContentType="application/inkml+xml"/>
  <Override PartName="/ppt/ink/ink6018.xml" ContentType="application/inkml+xml"/>
  <Override PartName="/ppt/ink/ink6019.xml" ContentType="application/inkml+xml"/>
  <Override PartName="/ppt/ink/ink6020.xml" ContentType="application/inkml+xml"/>
  <Override PartName="/ppt/ink/ink6021.xml" ContentType="application/inkml+xml"/>
  <Override PartName="/ppt/ink/ink6022.xml" ContentType="application/inkml+xml"/>
  <Override PartName="/ppt/ink/ink6023.xml" ContentType="application/inkml+xml"/>
  <Override PartName="/ppt/ink/ink6024.xml" ContentType="application/inkml+xml"/>
  <Override PartName="/ppt/ink/ink6025.xml" ContentType="application/inkml+xml"/>
  <Override PartName="/ppt/ink/ink6026.xml" ContentType="application/inkml+xml"/>
  <Override PartName="/ppt/ink/ink6027.xml" ContentType="application/inkml+xml"/>
  <Override PartName="/ppt/ink/ink6028.xml" ContentType="application/inkml+xml"/>
  <Override PartName="/ppt/ink/ink6029.xml" ContentType="application/inkml+xml"/>
  <Override PartName="/ppt/ink/ink6030.xml" ContentType="application/inkml+xml"/>
  <Override PartName="/ppt/ink/ink6031.xml" ContentType="application/inkml+xml"/>
  <Override PartName="/ppt/ink/ink6032.xml" ContentType="application/inkml+xml"/>
  <Override PartName="/ppt/ink/ink6033.xml" ContentType="application/inkml+xml"/>
  <Override PartName="/ppt/ink/ink6034.xml" ContentType="application/inkml+xml"/>
  <Override PartName="/ppt/ink/ink6035.xml" ContentType="application/inkml+xml"/>
  <Override PartName="/ppt/ink/ink6036.xml" ContentType="application/inkml+xml"/>
  <Override PartName="/ppt/ink/ink6037.xml" ContentType="application/inkml+xml"/>
  <Override PartName="/ppt/ink/ink6038.xml" ContentType="application/inkml+xml"/>
  <Override PartName="/ppt/ink/ink6039.xml" ContentType="application/inkml+xml"/>
  <Override PartName="/ppt/ink/ink6040.xml" ContentType="application/inkml+xml"/>
  <Override PartName="/ppt/ink/ink6041.xml" ContentType="application/inkml+xml"/>
  <Override PartName="/ppt/ink/ink6042.xml" ContentType="application/inkml+xml"/>
  <Override PartName="/ppt/ink/ink6043.xml" ContentType="application/inkml+xml"/>
  <Override PartName="/ppt/ink/ink6044.xml" ContentType="application/inkml+xml"/>
  <Override PartName="/ppt/ink/ink6045.xml" ContentType="application/inkml+xml"/>
  <Override PartName="/ppt/ink/ink6046.xml" ContentType="application/inkml+xml"/>
  <Override PartName="/ppt/ink/ink6047.xml" ContentType="application/inkml+xml"/>
  <Override PartName="/ppt/ink/ink6048.xml" ContentType="application/inkml+xml"/>
  <Override PartName="/ppt/ink/ink6049.xml" ContentType="application/inkml+xml"/>
  <Override PartName="/ppt/ink/ink6050.xml" ContentType="application/inkml+xml"/>
  <Override PartName="/ppt/ink/ink6051.xml" ContentType="application/inkml+xml"/>
  <Override PartName="/ppt/ink/ink6052.xml" ContentType="application/inkml+xml"/>
  <Override PartName="/ppt/ink/ink6053.xml" ContentType="application/inkml+xml"/>
  <Override PartName="/ppt/ink/ink6054.xml" ContentType="application/inkml+xml"/>
  <Override PartName="/ppt/ink/ink6055.xml" ContentType="application/inkml+xml"/>
  <Override PartName="/ppt/ink/ink6056.xml" ContentType="application/inkml+xml"/>
  <Override PartName="/ppt/ink/ink6057.xml" ContentType="application/inkml+xml"/>
  <Override PartName="/ppt/ink/ink6058.xml" ContentType="application/inkml+xml"/>
  <Override PartName="/ppt/ink/ink6059.xml" ContentType="application/inkml+xml"/>
  <Override PartName="/ppt/ink/ink6060.xml" ContentType="application/inkml+xml"/>
  <Override PartName="/ppt/ink/ink6061.xml" ContentType="application/inkml+xml"/>
  <Override PartName="/ppt/ink/ink6062.xml" ContentType="application/inkml+xml"/>
  <Override PartName="/ppt/ink/ink6063.xml" ContentType="application/inkml+xml"/>
  <Override PartName="/ppt/ink/ink6064.xml" ContentType="application/inkml+xml"/>
  <Override PartName="/ppt/ink/ink6065.xml" ContentType="application/inkml+xml"/>
  <Override PartName="/ppt/ink/ink6066.xml" ContentType="application/inkml+xml"/>
  <Override PartName="/ppt/ink/ink6067.xml" ContentType="application/inkml+xml"/>
  <Override PartName="/ppt/ink/ink6068.xml" ContentType="application/inkml+xml"/>
  <Override PartName="/ppt/ink/ink6069.xml" ContentType="application/inkml+xml"/>
  <Override PartName="/ppt/ink/ink6070.xml" ContentType="application/inkml+xml"/>
  <Override PartName="/ppt/ink/ink6071.xml" ContentType="application/inkml+xml"/>
  <Override PartName="/ppt/ink/ink6072.xml" ContentType="application/inkml+xml"/>
  <Override PartName="/ppt/ink/ink6073.xml" ContentType="application/inkml+xml"/>
  <Override PartName="/ppt/ink/ink6074.xml" ContentType="application/inkml+xml"/>
  <Override PartName="/ppt/ink/ink6075.xml" ContentType="application/inkml+xml"/>
  <Override PartName="/ppt/ink/ink6076.xml" ContentType="application/inkml+xml"/>
  <Override PartName="/ppt/ink/ink6077.xml" ContentType="application/inkml+xml"/>
  <Override PartName="/ppt/ink/ink6078.xml" ContentType="application/inkml+xml"/>
  <Override PartName="/ppt/ink/ink6079.xml" ContentType="application/inkml+xml"/>
  <Override PartName="/ppt/ink/ink6080.xml" ContentType="application/inkml+xml"/>
  <Override PartName="/ppt/ink/ink6081.xml" ContentType="application/inkml+xml"/>
  <Override PartName="/ppt/ink/ink6082.xml" ContentType="application/inkml+xml"/>
  <Override PartName="/ppt/ink/ink6083.xml" ContentType="application/inkml+xml"/>
  <Override PartName="/ppt/ink/ink6084.xml" ContentType="application/inkml+xml"/>
  <Override PartName="/ppt/ink/ink6085.xml" ContentType="application/inkml+xml"/>
  <Override PartName="/ppt/ink/ink6086.xml" ContentType="application/inkml+xml"/>
  <Override PartName="/ppt/ink/ink6087.xml" ContentType="application/inkml+xml"/>
  <Override PartName="/ppt/ink/ink6088.xml" ContentType="application/inkml+xml"/>
  <Override PartName="/ppt/ink/ink6089.xml" ContentType="application/inkml+xml"/>
  <Override PartName="/ppt/ink/ink6090.xml" ContentType="application/inkml+xml"/>
  <Override PartName="/ppt/ink/ink6091.xml" ContentType="application/inkml+xml"/>
  <Override PartName="/ppt/ink/ink6092.xml" ContentType="application/inkml+xml"/>
  <Override PartName="/ppt/ink/ink6093.xml" ContentType="application/inkml+xml"/>
  <Override PartName="/ppt/ink/ink6094.xml" ContentType="application/inkml+xml"/>
  <Override PartName="/ppt/ink/ink6095.xml" ContentType="application/inkml+xml"/>
  <Override PartName="/ppt/ink/ink6096.xml" ContentType="application/inkml+xml"/>
  <Override PartName="/ppt/ink/ink6097.xml" ContentType="application/inkml+xml"/>
  <Override PartName="/ppt/ink/ink6098.xml" ContentType="application/inkml+xml"/>
  <Override PartName="/ppt/ink/ink6099.xml" ContentType="application/inkml+xml"/>
  <Override PartName="/ppt/ink/ink6100.xml" ContentType="application/inkml+xml"/>
  <Override PartName="/ppt/ink/ink6101.xml" ContentType="application/inkml+xml"/>
  <Override PartName="/ppt/ink/ink6102.xml" ContentType="application/inkml+xml"/>
  <Override PartName="/ppt/ink/ink6103.xml" ContentType="application/inkml+xml"/>
  <Override PartName="/ppt/ink/ink6104.xml" ContentType="application/inkml+xml"/>
  <Override PartName="/ppt/ink/ink6105.xml" ContentType="application/inkml+xml"/>
  <Override PartName="/ppt/ink/ink6106.xml" ContentType="application/inkml+xml"/>
  <Override PartName="/ppt/ink/ink6107.xml" ContentType="application/inkml+xml"/>
  <Override PartName="/ppt/ink/ink6108.xml" ContentType="application/inkml+xml"/>
  <Override PartName="/ppt/ink/ink6109.xml" ContentType="application/inkml+xml"/>
  <Override PartName="/ppt/ink/ink6110.xml" ContentType="application/inkml+xml"/>
  <Override PartName="/ppt/ink/ink6111.xml" ContentType="application/inkml+xml"/>
  <Override PartName="/ppt/ink/ink6112.xml" ContentType="application/inkml+xml"/>
  <Override PartName="/ppt/ink/ink6113.xml" ContentType="application/inkml+xml"/>
  <Override PartName="/ppt/ink/ink6114.xml" ContentType="application/inkml+xml"/>
  <Override PartName="/ppt/ink/ink6115.xml" ContentType="application/inkml+xml"/>
  <Override PartName="/ppt/ink/ink6116.xml" ContentType="application/inkml+xml"/>
  <Override PartName="/ppt/ink/ink6117.xml" ContentType="application/inkml+xml"/>
  <Override PartName="/ppt/ink/ink6118.xml" ContentType="application/inkml+xml"/>
  <Override PartName="/ppt/ink/ink6119.xml" ContentType="application/inkml+xml"/>
  <Override PartName="/ppt/ink/ink6120.xml" ContentType="application/inkml+xml"/>
  <Override PartName="/ppt/ink/ink6121.xml" ContentType="application/inkml+xml"/>
  <Override PartName="/ppt/ink/ink6122.xml" ContentType="application/inkml+xml"/>
  <Override PartName="/ppt/ink/ink6123.xml" ContentType="application/inkml+xml"/>
  <Override PartName="/ppt/ink/ink6124.xml" ContentType="application/inkml+xml"/>
  <Override PartName="/ppt/ink/ink6125.xml" ContentType="application/inkml+xml"/>
  <Override PartName="/ppt/ink/ink6126.xml" ContentType="application/inkml+xml"/>
  <Override PartName="/ppt/ink/ink6127.xml" ContentType="application/inkml+xml"/>
  <Override PartName="/ppt/ink/ink6128.xml" ContentType="application/inkml+xml"/>
  <Override PartName="/ppt/ink/ink6129.xml" ContentType="application/inkml+xml"/>
  <Override PartName="/ppt/ink/ink6130.xml" ContentType="application/inkml+xml"/>
  <Override PartName="/ppt/ink/ink6131.xml" ContentType="application/inkml+xml"/>
  <Override PartName="/ppt/ink/ink6132.xml" ContentType="application/inkml+xml"/>
  <Override PartName="/ppt/ink/ink6133.xml" ContentType="application/inkml+xml"/>
  <Override PartName="/ppt/ink/ink6134.xml" ContentType="application/inkml+xml"/>
  <Override PartName="/ppt/ink/ink6135.xml" ContentType="application/inkml+xml"/>
  <Override PartName="/ppt/ink/ink6136.xml" ContentType="application/inkml+xml"/>
  <Override PartName="/ppt/ink/ink6137.xml" ContentType="application/inkml+xml"/>
  <Override PartName="/ppt/ink/ink6138.xml" ContentType="application/inkml+xml"/>
  <Override PartName="/ppt/ink/ink6139.xml" ContentType="application/inkml+xml"/>
  <Override PartName="/ppt/ink/ink6140.xml" ContentType="application/inkml+xml"/>
  <Override PartName="/ppt/ink/ink6141.xml" ContentType="application/inkml+xml"/>
  <Override PartName="/ppt/ink/ink6142.xml" ContentType="application/inkml+xml"/>
  <Override PartName="/ppt/ink/ink6143.xml" ContentType="application/inkml+xml"/>
  <Override PartName="/ppt/ink/ink6144.xml" ContentType="application/inkml+xml"/>
  <Override PartName="/ppt/ink/ink6145.xml" ContentType="application/inkml+xml"/>
  <Override PartName="/ppt/ink/ink6146.xml" ContentType="application/inkml+xml"/>
  <Override PartName="/ppt/ink/ink6147.xml" ContentType="application/inkml+xml"/>
  <Override PartName="/ppt/ink/ink6148.xml" ContentType="application/inkml+xml"/>
  <Override PartName="/ppt/ink/ink6149.xml" ContentType="application/inkml+xml"/>
  <Override PartName="/ppt/ink/ink6150.xml" ContentType="application/inkml+xml"/>
  <Override PartName="/ppt/ink/ink6151.xml" ContentType="application/inkml+xml"/>
  <Override PartName="/ppt/ink/ink6152.xml" ContentType="application/inkml+xml"/>
  <Override PartName="/ppt/ink/ink6153.xml" ContentType="application/inkml+xml"/>
  <Override PartName="/ppt/ink/ink6154.xml" ContentType="application/inkml+xml"/>
  <Override PartName="/ppt/ink/ink6155.xml" ContentType="application/inkml+xml"/>
  <Override PartName="/ppt/ink/ink6156.xml" ContentType="application/inkml+xml"/>
  <Override PartName="/ppt/ink/ink6157.xml" ContentType="application/inkml+xml"/>
  <Override PartName="/ppt/ink/ink6158.xml" ContentType="application/inkml+xml"/>
  <Override PartName="/ppt/ink/ink6159.xml" ContentType="application/inkml+xml"/>
  <Override PartName="/ppt/ink/ink6160.xml" ContentType="application/inkml+xml"/>
  <Override PartName="/ppt/ink/ink6161.xml" ContentType="application/inkml+xml"/>
  <Override PartName="/ppt/ink/ink6162.xml" ContentType="application/inkml+xml"/>
  <Override PartName="/ppt/ink/ink6163.xml" ContentType="application/inkml+xml"/>
  <Override PartName="/ppt/ink/ink6164.xml" ContentType="application/inkml+xml"/>
  <Override PartName="/ppt/ink/ink6165.xml" ContentType="application/inkml+xml"/>
  <Override PartName="/ppt/ink/ink6166.xml" ContentType="application/inkml+xml"/>
  <Override PartName="/ppt/ink/ink6167.xml" ContentType="application/inkml+xml"/>
  <Override PartName="/ppt/ink/ink6168.xml" ContentType="application/inkml+xml"/>
  <Override PartName="/ppt/ink/ink6169.xml" ContentType="application/inkml+xml"/>
  <Override PartName="/ppt/ink/ink6170.xml" ContentType="application/inkml+xml"/>
  <Override PartName="/ppt/ink/ink6171.xml" ContentType="application/inkml+xml"/>
  <Override PartName="/ppt/ink/ink6172.xml" ContentType="application/inkml+xml"/>
  <Override PartName="/ppt/ink/ink6173.xml" ContentType="application/inkml+xml"/>
  <Override PartName="/ppt/ink/ink6174.xml" ContentType="application/inkml+xml"/>
  <Override PartName="/ppt/ink/ink6175.xml" ContentType="application/inkml+xml"/>
  <Override PartName="/ppt/ink/ink6176.xml" ContentType="application/inkml+xml"/>
  <Override PartName="/ppt/ink/ink6177.xml" ContentType="application/inkml+xml"/>
  <Override PartName="/ppt/ink/ink6178.xml" ContentType="application/inkml+xml"/>
  <Override PartName="/ppt/ink/ink6179.xml" ContentType="application/inkml+xml"/>
  <Override PartName="/ppt/ink/ink6180.xml" ContentType="application/inkml+xml"/>
  <Override PartName="/ppt/ink/ink6181.xml" ContentType="application/inkml+xml"/>
  <Override PartName="/ppt/ink/ink6182.xml" ContentType="application/inkml+xml"/>
  <Override PartName="/ppt/ink/ink6183.xml" ContentType="application/inkml+xml"/>
  <Override PartName="/ppt/ink/ink6184.xml" ContentType="application/inkml+xml"/>
  <Override PartName="/ppt/ink/ink6185.xml" ContentType="application/inkml+xml"/>
  <Override PartName="/ppt/ink/ink6186.xml" ContentType="application/inkml+xml"/>
  <Override PartName="/ppt/ink/ink6187.xml" ContentType="application/inkml+xml"/>
  <Override PartName="/ppt/ink/ink6188.xml" ContentType="application/inkml+xml"/>
  <Override PartName="/ppt/ink/ink6189.xml" ContentType="application/inkml+xml"/>
  <Override PartName="/ppt/ink/ink6190.xml" ContentType="application/inkml+xml"/>
  <Override PartName="/ppt/ink/ink6191.xml" ContentType="application/inkml+xml"/>
  <Override PartName="/ppt/ink/ink6192.xml" ContentType="application/inkml+xml"/>
  <Override PartName="/ppt/ink/ink6193.xml" ContentType="application/inkml+xml"/>
  <Override PartName="/ppt/ink/ink6194.xml" ContentType="application/inkml+xml"/>
  <Override PartName="/ppt/ink/ink6195.xml" ContentType="application/inkml+xml"/>
  <Override PartName="/ppt/ink/ink6196.xml" ContentType="application/inkml+xml"/>
  <Override PartName="/ppt/ink/ink6197.xml" ContentType="application/inkml+xml"/>
  <Override PartName="/ppt/ink/ink6198.xml" ContentType="application/inkml+xml"/>
  <Override PartName="/ppt/ink/ink6199.xml" ContentType="application/inkml+xml"/>
  <Override PartName="/ppt/ink/ink6200.xml" ContentType="application/inkml+xml"/>
  <Override PartName="/ppt/ink/ink6201.xml" ContentType="application/inkml+xml"/>
  <Override PartName="/ppt/ink/ink6202.xml" ContentType="application/inkml+xml"/>
  <Override PartName="/ppt/ink/ink6203.xml" ContentType="application/inkml+xml"/>
  <Override PartName="/ppt/ink/ink6204.xml" ContentType="application/inkml+xml"/>
  <Override PartName="/ppt/ink/ink6205.xml" ContentType="application/inkml+xml"/>
  <Override PartName="/ppt/ink/ink6206.xml" ContentType="application/inkml+xml"/>
  <Override PartName="/ppt/ink/ink6207.xml" ContentType="application/inkml+xml"/>
  <Override PartName="/ppt/ink/ink6208.xml" ContentType="application/inkml+xml"/>
  <Override PartName="/ppt/ink/ink6209.xml" ContentType="application/inkml+xml"/>
  <Override PartName="/ppt/ink/ink6210.xml" ContentType="application/inkml+xml"/>
  <Override PartName="/ppt/ink/ink6211.xml" ContentType="application/inkml+xml"/>
  <Override PartName="/ppt/ink/ink6212.xml" ContentType="application/inkml+xml"/>
  <Override PartName="/ppt/ink/ink6213.xml" ContentType="application/inkml+xml"/>
  <Override PartName="/ppt/ink/ink6214.xml" ContentType="application/inkml+xml"/>
  <Override PartName="/ppt/ink/ink6215.xml" ContentType="application/inkml+xml"/>
  <Override PartName="/ppt/ink/ink6216.xml" ContentType="application/inkml+xml"/>
  <Override PartName="/ppt/ink/ink6217.xml" ContentType="application/inkml+xml"/>
  <Override PartName="/ppt/ink/ink6218.xml" ContentType="application/inkml+xml"/>
  <Override PartName="/ppt/ink/ink6219.xml" ContentType="application/inkml+xml"/>
  <Override PartName="/ppt/ink/ink6220.xml" ContentType="application/inkml+xml"/>
  <Override PartName="/ppt/ink/ink6221.xml" ContentType="application/inkml+xml"/>
  <Override PartName="/ppt/ink/ink6222.xml" ContentType="application/inkml+xml"/>
  <Override PartName="/ppt/ink/ink6223.xml" ContentType="application/inkml+xml"/>
  <Override PartName="/ppt/ink/ink6224.xml" ContentType="application/inkml+xml"/>
  <Override PartName="/ppt/ink/ink6225.xml" ContentType="application/inkml+xml"/>
  <Override PartName="/ppt/ink/ink6226.xml" ContentType="application/inkml+xml"/>
  <Override PartName="/ppt/ink/ink6227.xml" ContentType="application/inkml+xml"/>
  <Override PartName="/ppt/ink/ink6228.xml" ContentType="application/inkml+xml"/>
  <Override PartName="/ppt/ink/ink6229.xml" ContentType="application/inkml+xml"/>
  <Override PartName="/ppt/ink/ink6230.xml" ContentType="application/inkml+xml"/>
  <Override PartName="/ppt/ink/ink6231.xml" ContentType="application/inkml+xml"/>
  <Override PartName="/ppt/ink/ink6232.xml" ContentType="application/inkml+xml"/>
  <Override PartName="/ppt/ink/ink6233.xml" ContentType="application/inkml+xml"/>
  <Override PartName="/ppt/ink/ink6234.xml" ContentType="application/inkml+xml"/>
  <Override PartName="/ppt/ink/ink6235.xml" ContentType="application/inkml+xml"/>
  <Override PartName="/ppt/ink/ink6236.xml" ContentType="application/inkml+xml"/>
  <Override PartName="/ppt/ink/ink6237.xml" ContentType="application/inkml+xml"/>
  <Override PartName="/ppt/ink/ink6238.xml" ContentType="application/inkml+xml"/>
  <Override PartName="/ppt/ink/ink6239.xml" ContentType="application/inkml+xml"/>
  <Override PartName="/ppt/ink/ink6240.xml" ContentType="application/inkml+xml"/>
  <Override PartName="/ppt/ink/ink6241.xml" ContentType="application/inkml+xml"/>
  <Override PartName="/ppt/ink/ink6242.xml" ContentType="application/inkml+xml"/>
  <Override PartName="/ppt/ink/ink6243.xml" ContentType="application/inkml+xml"/>
  <Override PartName="/ppt/ink/ink6244.xml" ContentType="application/inkml+xml"/>
  <Override PartName="/ppt/ink/ink6245.xml" ContentType="application/inkml+xml"/>
  <Override PartName="/ppt/ink/ink6246.xml" ContentType="application/inkml+xml"/>
  <Override PartName="/ppt/ink/ink6247.xml" ContentType="application/inkml+xml"/>
  <Override PartName="/ppt/ink/ink6248.xml" ContentType="application/inkml+xml"/>
  <Override PartName="/ppt/ink/ink6249.xml" ContentType="application/inkml+xml"/>
  <Override PartName="/ppt/ink/ink6250.xml" ContentType="application/inkml+xml"/>
  <Override PartName="/ppt/ink/ink6251.xml" ContentType="application/inkml+xml"/>
  <Override PartName="/ppt/ink/ink6252.xml" ContentType="application/inkml+xml"/>
  <Override PartName="/ppt/ink/ink6253.xml" ContentType="application/inkml+xml"/>
  <Override PartName="/ppt/ink/ink6254.xml" ContentType="application/inkml+xml"/>
  <Override PartName="/ppt/ink/ink6255.xml" ContentType="application/inkml+xml"/>
  <Override PartName="/ppt/ink/ink6256.xml" ContentType="application/inkml+xml"/>
  <Override PartName="/ppt/ink/ink6257.xml" ContentType="application/inkml+xml"/>
  <Override PartName="/ppt/ink/ink6258.xml" ContentType="application/inkml+xml"/>
  <Override PartName="/ppt/ink/ink6259.xml" ContentType="application/inkml+xml"/>
  <Override PartName="/ppt/ink/ink6260.xml" ContentType="application/inkml+xml"/>
  <Override PartName="/ppt/ink/ink6261.xml" ContentType="application/inkml+xml"/>
  <Override PartName="/ppt/ink/ink6262.xml" ContentType="application/inkml+xml"/>
  <Override PartName="/ppt/ink/ink6263.xml" ContentType="application/inkml+xml"/>
  <Override PartName="/ppt/ink/ink6264.xml" ContentType="application/inkml+xml"/>
  <Override PartName="/ppt/ink/ink6265.xml" ContentType="application/inkml+xml"/>
  <Override PartName="/ppt/ink/ink6266.xml" ContentType="application/inkml+xml"/>
  <Override PartName="/ppt/ink/ink6267.xml" ContentType="application/inkml+xml"/>
  <Override PartName="/ppt/ink/ink6268.xml" ContentType="application/inkml+xml"/>
  <Override PartName="/ppt/ink/ink6269.xml" ContentType="application/inkml+xml"/>
  <Override PartName="/ppt/ink/ink6270.xml" ContentType="application/inkml+xml"/>
  <Override PartName="/ppt/ink/ink6271.xml" ContentType="application/inkml+xml"/>
  <Override PartName="/ppt/ink/ink6272.xml" ContentType="application/inkml+xml"/>
  <Override PartName="/ppt/ink/ink6273.xml" ContentType="application/inkml+xml"/>
  <Override PartName="/ppt/ink/ink6274.xml" ContentType="application/inkml+xml"/>
  <Override PartName="/ppt/ink/ink6275.xml" ContentType="application/inkml+xml"/>
  <Override PartName="/ppt/ink/ink6276.xml" ContentType="application/inkml+xml"/>
  <Override PartName="/ppt/ink/ink6277.xml" ContentType="application/inkml+xml"/>
  <Override PartName="/ppt/ink/ink6278.xml" ContentType="application/inkml+xml"/>
  <Override PartName="/ppt/ink/ink6279.xml" ContentType="application/inkml+xml"/>
  <Override PartName="/ppt/ink/ink6280.xml" ContentType="application/inkml+xml"/>
  <Override PartName="/ppt/ink/ink6281.xml" ContentType="application/inkml+xml"/>
  <Override PartName="/ppt/ink/ink6282.xml" ContentType="application/inkml+xml"/>
  <Override PartName="/ppt/ink/ink6283.xml" ContentType="application/inkml+xml"/>
  <Override PartName="/ppt/ink/ink6284.xml" ContentType="application/inkml+xml"/>
  <Override PartName="/ppt/ink/ink6285.xml" ContentType="application/inkml+xml"/>
  <Override PartName="/ppt/ink/ink6286.xml" ContentType="application/inkml+xml"/>
  <Override PartName="/ppt/ink/ink6287.xml" ContentType="application/inkml+xml"/>
  <Override PartName="/ppt/ink/ink6288.xml" ContentType="application/inkml+xml"/>
  <Override PartName="/ppt/ink/ink6289.xml" ContentType="application/inkml+xml"/>
  <Override PartName="/ppt/ink/ink6290.xml" ContentType="application/inkml+xml"/>
  <Override PartName="/ppt/ink/ink6291.xml" ContentType="application/inkml+xml"/>
  <Override PartName="/ppt/ink/ink6292.xml" ContentType="application/inkml+xml"/>
  <Override PartName="/ppt/ink/ink6293.xml" ContentType="application/inkml+xml"/>
  <Override PartName="/ppt/ink/ink6294.xml" ContentType="application/inkml+xml"/>
  <Override PartName="/ppt/ink/ink6295.xml" ContentType="application/inkml+xml"/>
  <Override PartName="/ppt/ink/ink6296.xml" ContentType="application/inkml+xml"/>
  <Override PartName="/ppt/ink/ink6297.xml" ContentType="application/inkml+xml"/>
  <Override PartName="/ppt/ink/ink6298.xml" ContentType="application/inkml+xml"/>
  <Override PartName="/ppt/ink/ink6299.xml" ContentType="application/inkml+xml"/>
  <Override PartName="/ppt/ink/ink6300.xml" ContentType="application/inkml+xml"/>
  <Override PartName="/ppt/ink/ink6301.xml" ContentType="application/inkml+xml"/>
  <Override PartName="/ppt/ink/ink6302.xml" ContentType="application/inkml+xml"/>
  <Override PartName="/ppt/ink/ink6303.xml" ContentType="application/inkml+xml"/>
  <Override PartName="/ppt/ink/ink6304.xml" ContentType="application/inkml+xml"/>
  <Override PartName="/ppt/ink/ink6305.xml" ContentType="application/inkml+xml"/>
  <Override PartName="/ppt/ink/ink6306.xml" ContentType="application/inkml+xml"/>
  <Override PartName="/ppt/ink/ink6307.xml" ContentType="application/inkml+xml"/>
  <Override PartName="/ppt/ink/ink6308.xml" ContentType="application/inkml+xml"/>
  <Override PartName="/ppt/ink/ink6309.xml" ContentType="application/inkml+xml"/>
  <Override PartName="/ppt/ink/ink6310.xml" ContentType="application/inkml+xml"/>
  <Override PartName="/ppt/ink/ink6311.xml" ContentType="application/inkml+xml"/>
  <Override PartName="/ppt/ink/ink6312.xml" ContentType="application/inkml+xml"/>
  <Override PartName="/ppt/ink/ink6313.xml" ContentType="application/inkml+xml"/>
  <Override PartName="/ppt/ink/ink6314.xml" ContentType="application/inkml+xml"/>
  <Override PartName="/ppt/ink/ink6315.xml" ContentType="application/inkml+xml"/>
  <Override PartName="/ppt/ink/ink6316.xml" ContentType="application/inkml+xml"/>
  <Override PartName="/ppt/ink/ink6317.xml" ContentType="application/inkml+xml"/>
  <Override PartName="/ppt/ink/ink6318.xml" ContentType="application/inkml+xml"/>
  <Override PartName="/ppt/ink/ink6319.xml" ContentType="application/inkml+xml"/>
  <Override PartName="/ppt/ink/ink6320.xml" ContentType="application/inkml+xml"/>
  <Override PartName="/ppt/ink/ink6321.xml" ContentType="application/inkml+xml"/>
  <Override PartName="/ppt/ink/ink6322.xml" ContentType="application/inkml+xml"/>
  <Override PartName="/ppt/ink/ink6323.xml" ContentType="application/inkml+xml"/>
  <Override PartName="/ppt/ink/ink6324.xml" ContentType="application/inkml+xml"/>
  <Override PartName="/ppt/ink/ink6325.xml" ContentType="application/inkml+xml"/>
  <Override PartName="/ppt/ink/ink6326.xml" ContentType="application/inkml+xml"/>
  <Override PartName="/ppt/ink/ink6327.xml" ContentType="application/inkml+xml"/>
  <Override PartName="/ppt/ink/ink6328.xml" ContentType="application/inkml+xml"/>
  <Override PartName="/ppt/ink/ink6329.xml" ContentType="application/inkml+xml"/>
  <Override PartName="/ppt/ink/ink6330.xml" ContentType="application/inkml+xml"/>
  <Override PartName="/ppt/ink/ink6331.xml" ContentType="application/inkml+xml"/>
  <Override PartName="/ppt/ink/ink6332.xml" ContentType="application/inkml+xml"/>
  <Override PartName="/ppt/ink/ink6333.xml" ContentType="application/inkml+xml"/>
  <Override PartName="/ppt/ink/ink6334.xml" ContentType="application/inkml+xml"/>
  <Override PartName="/ppt/ink/ink6335.xml" ContentType="application/inkml+xml"/>
  <Override PartName="/ppt/ink/ink6336.xml" ContentType="application/inkml+xml"/>
  <Override PartName="/ppt/ink/ink6337.xml" ContentType="application/inkml+xml"/>
  <Override PartName="/ppt/ink/ink6338.xml" ContentType="application/inkml+xml"/>
  <Override PartName="/ppt/ink/ink6339.xml" ContentType="application/inkml+xml"/>
  <Override PartName="/ppt/ink/ink6340.xml" ContentType="application/inkml+xml"/>
  <Override PartName="/ppt/ink/ink6341.xml" ContentType="application/inkml+xml"/>
  <Override PartName="/ppt/ink/ink6342.xml" ContentType="application/inkml+xml"/>
  <Override PartName="/ppt/ink/ink6343.xml" ContentType="application/inkml+xml"/>
  <Override PartName="/ppt/ink/ink6344.xml" ContentType="application/inkml+xml"/>
  <Override PartName="/ppt/ink/ink6345.xml" ContentType="application/inkml+xml"/>
  <Override PartName="/ppt/ink/ink6346.xml" ContentType="application/inkml+xml"/>
  <Override PartName="/ppt/ink/ink6347.xml" ContentType="application/inkml+xml"/>
  <Override PartName="/ppt/ink/ink6348.xml" ContentType="application/inkml+xml"/>
  <Override PartName="/ppt/ink/ink6349.xml" ContentType="application/inkml+xml"/>
  <Override PartName="/ppt/ink/ink6350.xml" ContentType="application/inkml+xml"/>
  <Override PartName="/ppt/ink/ink6351.xml" ContentType="application/inkml+xml"/>
  <Override PartName="/ppt/ink/ink6352.xml" ContentType="application/inkml+xml"/>
  <Override PartName="/ppt/ink/ink6353.xml" ContentType="application/inkml+xml"/>
  <Override PartName="/ppt/ink/ink6354.xml" ContentType="application/inkml+xml"/>
  <Override PartName="/ppt/ink/ink6355.xml" ContentType="application/inkml+xml"/>
  <Override PartName="/ppt/ink/ink6356.xml" ContentType="application/inkml+xml"/>
  <Override PartName="/ppt/ink/ink6357.xml" ContentType="application/inkml+xml"/>
  <Override PartName="/ppt/ink/ink6358.xml" ContentType="application/inkml+xml"/>
  <Override PartName="/ppt/ink/ink6359.xml" ContentType="application/inkml+xml"/>
  <Override PartName="/ppt/ink/ink6360.xml" ContentType="application/inkml+xml"/>
  <Override PartName="/ppt/ink/ink6361.xml" ContentType="application/inkml+xml"/>
  <Override PartName="/ppt/ink/ink6362.xml" ContentType="application/inkml+xml"/>
  <Override PartName="/ppt/ink/ink6363.xml" ContentType="application/inkml+xml"/>
  <Override PartName="/ppt/ink/ink6364.xml" ContentType="application/inkml+xml"/>
  <Override PartName="/ppt/ink/ink6365.xml" ContentType="application/inkml+xml"/>
  <Override PartName="/ppt/ink/ink6366.xml" ContentType="application/inkml+xml"/>
  <Override PartName="/ppt/ink/ink6367.xml" ContentType="application/inkml+xml"/>
  <Override PartName="/ppt/ink/ink6368.xml" ContentType="application/inkml+xml"/>
  <Override PartName="/ppt/ink/ink6369.xml" ContentType="application/inkml+xml"/>
  <Override PartName="/ppt/ink/ink6370.xml" ContentType="application/inkml+xml"/>
  <Override PartName="/ppt/ink/ink6371.xml" ContentType="application/inkml+xml"/>
  <Override PartName="/ppt/ink/ink6372.xml" ContentType="application/inkml+xml"/>
  <Override PartName="/ppt/ink/ink6373.xml" ContentType="application/inkml+xml"/>
  <Override PartName="/ppt/ink/ink6374.xml" ContentType="application/inkml+xml"/>
  <Override PartName="/ppt/ink/ink6375.xml" ContentType="application/inkml+xml"/>
  <Override PartName="/ppt/ink/ink6376.xml" ContentType="application/inkml+xml"/>
  <Override PartName="/ppt/ink/ink6377.xml" ContentType="application/inkml+xml"/>
  <Override PartName="/ppt/ink/ink6378.xml" ContentType="application/inkml+xml"/>
  <Override PartName="/ppt/ink/ink6379.xml" ContentType="application/inkml+xml"/>
  <Override PartName="/ppt/ink/ink6380.xml" ContentType="application/inkml+xml"/>
  <Override PartName="/ppt/ink/ink6381.xml" ContentType="application/inkml+xml"/>
  <Override PartName="/ppt/ink/ink6382.xml" ContentType="application/inkml+xml"/>
  <Override PartName="/ppt/ink/ink6383.xml" ContentType="application/inkml+xml"/>
  <Override PartName="/ppt/ink/ink6384.xml" ContentType="application/inkml+xml"/>
  <Override PartName="/ppt/ink/ink6385.xml" ContentType="application/inkml+xml"/>
  <Override PartName="/ppt/ink/ink6386.xml" ContentType="application/inkml+xml"/>
  <Override PartName="/ppt/ink/ink6387.xml" ContentType="application/inkml+xml"/>
  <Override PartName="/ppt/ink/ink6388.xml" ContentType="application/inkml+xml"/>
  <Override PartName="/ppt/ink/ink6389.xml" ContentType="application/inkml+xml"/>
  <Override PartName="/ppt/ink/ink6390.xml" ContentType="application/inkml+xml"/>
  <Override PartName="/ppt/ink/ink6391.xml" ContentType="application/inkml+xml"/>
  <Override PartName="/ppt/ink/ink6392.xml" ContentType="application/inkml+xml"/>
  <Override PartName="/ppt/ink/ink6393.xml" ContentType="application/inkml+xml"/>
  <Override PartName="/ppt/ink/ink6394.xml" ContentType="application/inkml+xml"/>
  <Override PartName="/ppt/ink/ink6395.xml" ContentType="application/inkml+xml"/>
  <Override PartName="/ppt/ink/ink6396.xml" ContentType="application/inkml+xml"/>
  <Override PartName="/ppt/ink/ink6397.xml" ContentType="application/inkml+xml"/>
  <Override PartName="/ppt/ink/ink6398.xml" ContentType="application/inkml+xml"/>
  <Override PartName="/ppt/ink/ink6399.xml" ContentType="application/inkml+xml"/>
  <Override PartName="/ppt/ink/ink6400.xml" ContentType="application/inkml+xml"/>
  <Override PartName="/ppt/ink/ink6401.xml" ContentType="application/inkml+xml"/>
  <Override PartName="/ppt/ink/ink6402.xml" ContentType="application/inkml+xml"/>
  <Override PartName="/ppt/ink/ink6403.xml" ContentType="application/inkml+xml"/>
  <Override PartName="/ppt/ink/ink6404.xml" ContentType="application/inkml+xml"/>
  <Override PartName="/ppt/ink/ink6405.xml" ContentType="application/inkml+xml"/>
  <Override PartName="/ppt/ink/ink6406.xml" ContentType="application/inkml+xml"/>
  <Override PartName="/ppt/ink/ink6407.xml" ContentType="application/inkml+xml"/>
  <Override PartName="/ppt/ink/ink6408.xml" ContentType="application/inkml+xml"/>
  <Override PartName="/ppt/ink/ink6409.xml" ContentType="application/inkml+xml"/>
  <Override PartName="/ppt/ink/ink6410.xml" ContentType="application/inkml+xml"/>
  <Override PartName="/ppt/ink/ink6411.xml" ContentType="application/inkml+xml"/>
  <Override PartName="/ppt/ink/ink6412.xml" ContentType="application/inkml+xml"/>
  <Override PartName="/ppt/ink/ink6413.xml" ContentType="application/inkml+xml"/>
  <Override PartName="/ppt/ink/ink6414.xml" ContentType="application/inkml+xml"/>
  <Override PartName="/ppt/ink/ink6415.xml" ContentType="application/inkml+xml"/>
  <Override PartName="/ppt/ink/ink6416.xml" ContentType="application/inkml+xml"/>
  <Override PartName="/ppt/ink/ink6417.xml" ContentType="application/inkml+xml"/>
  <Override PartName="/ppt/ink/ink6418.xml" ContentType="application/inkml+xml"/>
  <Override PartName="/ppt/ink/ink6419.xml" ContentType="application/inkml+xml"/>
  <Override PartName="/ppt/ink/ink6420.xml" ContentType="application/inkml+xml"/>
  <Override PartName="/ppt/ink/ink6421.xml" ContentType="application/inkml+xml"/>
  <Override PartName="/ppt/ink/ink6422.xml" ContentType="application/inkml+xml"/>
  <Override PartName="/ppt/ink/ink6423.xml" ContentType="application/inkml+xml"/>
  <Override PartName="/ppt/ink/ink6424.xml" ContentType="application/inkml+xml"/>
  <Override PartName="/ppt/ink/ink6425.xml" ContentType="application/inkml+xml"/>
  <Override PartName="/ppt/ink/ink6426.xml" ContentType="application/inkml+xml"/>
  <Override PartName="/ppt/ink/ink6427.xml" ContentType="application/inkml+xml"/>
  <Override PartName="/ppt/ink/ink6428.xml" ContentType="application/inkml+xml"/>
  <Override PartName="/ppt/ink/ink6429.xml" ContentType="application/inkml+xml"/>
  <Override PartName="/ppt/ink/ink6430.xml" ContentType="application/inkml+xml"/>
  <Override PartName="/ppt/ink/ink6431.xml" ContentType="application/inkml+xml"/>
  <Override PartName="/ppt/ink/ink6432.xml" ContentType="application/inkml+xml"/>
  <Override PartName="/ppt/ink/ink6433.xml" ContentType="application/inkml+xml"/>
  <Override PartName="/ppt/ink/ink6434.xml" ContentType="application/inkml+xml"/>
  <Override PartName="/ppt/ink/ink6435.xml" ContentType="application/inkml+xml"/>
  <Override PartName="/ppt/ink/ink6436.xml" ContentType="application/inkml+xml"/>
  <Override PartName="/ppt/ink/ink6437.xml" ContentType="application/inkml+xml"/>
  <Override PartName="/ppt/ink/ink6438.xml" ContentType="application/inkml+xml"/>
  <Override PartName="/ppt/ink/ink6439.xml" ContentType="application/inkml+xml"/>
  <Override PartName="/ppt/ink/ink6440.xml" ContentType="application/inkml+xml"/>
  <Override PartName="/ppt/ink/ink6441.xml" ContentType="application/inkml+xml"/>
  <Override PartName="/ppt/ink/ink6442.xml" ContentType="application/inkml+xml"/>
  <Override PartName="/ppt/ink/ink6443.xml" ContentType="application/inkml+xml"/>
  <Override PartName="/ppt/ink/ink6444.xml" ContentType="application/inkml+xml"/>
  <Override PartName="/ppt/ink/ink6445.xml" ContentType="application/inkml+xml"/>
  <Override PartName="/ppt/ink/ink6446.xml" ContentType="application/inkml+xml"/>
  <Override PartName="/ppt/ink/ink6447.xml" ContentType="application/inkml+xml"/>
  <Override PartName="/ppt/ink/ink6448.xml" ContentType="application/inkml+xml"/>
  <Override PartName="/ppt/ink/ink6449.xml" ContentType="application/inkml+xml"/>
  <Override PartName="/ppt/ink/ink6450.xml" ContentType="application/inkml+xml"/>
  <Override PartName="/ppt/ink/ink6451.xml" ContentType="application/inkml+xml"/>
  <Override PartName="/ppt/ink/ink6452.xml" ContentType="application/inkml+xml"/>
  <Override PartName="/ppt/ink/ink6453.xml" ContentType="application/inkml+xml"/>
  <Override PartName="/ppt/ink/ink6454.xml" ContentType="application/inkml+xml"/>
  <Override PartName="/ppt/ink/ink6455.xml" ContentType="application/inkml+xml"/>
  <Override PartName="/ppt/ink/ink6456.xml" ContentType="application/inkml+xml"/>
  <Override PartName="/ppt/ink/ink6457.xml" ContentType="application/inkml+xml"/>
  <Override PartName="/ppt/ink/ink6458.xml" ContentType="application/inkml+xml"/>
  <Override PartName="/ppt/ink/ink6459.xml" ContentType="application/inkml+xml"/>
  <Override PartName="/ppt/ink/ink6460.xml" ContentType="application/inkml+xml"/>
  <Override PartName="/ppt/ink/ink6461.xml" ContentType="application/inkml+xml"/>
  <Override PartName="/ppt/ink/ink6462.xml" ContentType="application/inkml+xml"/>
  <Override PartName="/ppt/ink/ink6463.xml" ContentType="application/inkml+xml"/>
  <Override PartName="/ppt/ink/ink6464.xml" ContentType="application/inkml+xml"/>
  <Override PartName="/ppt/ink/ink6465.xml" ContentType="application/inkml+xml"/>
  <Override PartName="/ppt/ink/ink6466.xml" ContentType="application/inkml+xml"/>
  <Override PartName="/ppt/ink/ink6467.xml" ContentType="application/inkml+xml"/>
  <Override PartName="/ppt/ink/ink6468.xml" ContentType="application/inkml+xml"/>
  <Override PartName="/ppt/ink/ink6469.xml" ContentType="application/inkml+xml"/>
  <Override PartName="/ppt/ink/ink6470.xml" ContentType="application/inkml+xml"/>
  <Override PartName="/ppt/ink/ink6471.xml" ContentType="application/inkml+xml"/>
  <Override PartName="/ppt/ink/ink6472.xml" ContentType="application/inkml+xml"/>
  <Override PartName="/ppt/ink/ink6473.xml" ContentType="application/inkml+xml"/>
  <Override PartName="/ppt/ink/ink6474.xml" ContentType="application/inkml+xml"/>
  <Override PartName="/ppt/ink/ink6475.xml" ContentType="application/inkml+xml"/>
  <Override PartName="/ppt/ink/ink6476.xml" ContentType="application/inkml+xml"/>
  <Override PartName="/ppt/ink/ink6477.xml" ContentType="application/inkml+xml"/>
  <Override PartName="/ppt/ink/ink6478.xml" ContentType="application/inkml+xml"/>
  <Override PartName="/ppt/ink/ink6479.xml" ContentType="application/inkml+xml"/>
  <Override PartName="/ppt/ink/ink6480.xml" ContentType="application/inkml+xml"/>
  <Override PartName="/ppt/ink/ink6481.xml" ContentType="application/inkml+xml"/>
  <Override PartName="/ppt/ink/ink6482.xml" ContentType="application/inkml+xml"/>
  <Override PartName="/ppt/ink/ink6483.xml" ContentType="application/inkml+xml"/>
  <Override PartName="/ppt/ink/ink6484.xml" ContentType="application/inkml+xml"/>
  <Override PartName="/ppt/ink/ink6485.xml" ContentType="application/inkml+xml"/>
  <Override PartName="/ppt/ink/ink6486.xml" ContentType="application/inkml+xml"/>
  <Override PartName="/ppt/ink/ink6487.xml" ContentType="application/inkml+xml"/>
  <Override PartName="/ppt/ink/ink6488.xml" ContentType="application/inkml+xml"/>
  <Override PartName="/ppt/ink/ink6489.xml" ContentType="application/inkml+xml"/>
  <Override PartName="/ppt/ink/ink6490.xml" ContentType="application/inkml+xml"/>
  <Override PartName="/ppt/ink/ink6491.xml" ContentType="application/inkml+xml"/>
  <Override PartName="/ppt/ink/ink6492.xml" ContentType="application/inkml+xml"/>
  <Override PartName="/ppt/ink/ink6493.xml" ContentType="application/inkml+xml"/>
  <Override PartName="/ppt/ink/ink6494.xml" ContentType="application/inkml+xml"/>
  <Override PartName="/ppt/ink/ink6495.xml" ContentType="application/inkml+xml"/>
  <Override PartName="/ppt/ink/ink6496.xml" ContentType="application/inkml+xml"/>
  <Override PartName="/ppt/ink/ink6497.xml" ContentType="application/inkml+xml"/>
  <Override PartName="/ppt/ink/ink6498.xml" ContentType="application/inkml+xml"/>
  <Override PartName="/ppt/ink/ink6499.xml" ContentType="application/inkml+xml"/>
  <Override PartName="/ppt/ink/ink6500.xml" ContentType="application/inkml+xml"/>
  <Override PartName="/ppt/ink/ink6501.xml" ContentType="application/inkml+xml"/>
  <Override PartName="/ppt/ink/ink6502.xml" ContentType="application/inkml+xml"/>
  <Override PartName="/ppt/ink/ink6503.xml" ContentType="application/inkml+xml"/>
  <Override PartName="/ppt/ink/ink6504.xml" ContentType="application/inkml+xml"/>
  <Override PartName="/ppt/ink/ink6505.xml" ContentType="application/inkml+xml"/>
  <Override PartName="/ppt/ink/ink6506.xml" ContentType="application/inkml+xml"/>
  <Override PartName="/ppt/ink/ink6507.xml" ContentType="application/inkml+xml"/>
  <Override PartName="/ppt/ink/ink6508.xml" ContentType="application/inkml+xml"/>
  <Override PartName="/ppt/ink/ink6509.xml" ContentType="application/inkml+xml"/>
  <Override PartName="/ppt/ink/ink6510.xml" ContentType="application/inkml+xml"/>
  <Override PartName="/ppt/ink/ink6511.xml" ContentType="application/inkml+xml"/>
  <Override PartName="/ppt/ink/ink6512.xml" ContentType="application/inkml+xml"/>
  <Override PartName="/ppt/ink/ink6513.xml" ContentType="application/inkml+xml"/>
  <Override PartName="/ppt/ink/ink6514.xml" ContentType="application/inkml+xml"/>
  <Override PartName="/ppt/ink/ink6515.xml" ContentType="application/inkml+xml"/>
  <Override PartName="/ppt/ink/ink6516.xml" ContentType="application/inkml+xml"/>
  <Override PartName="/ppt/ink/ink6517.xml" ContentType="application/inkml+xml"/>
  <Override PartName="/ppt/ink/ink6518.xml" ContentType="application/inkml+xml"/>
  <Override PartName="/ppt/ink/ink6519.xml" ContentType="application/inkml+xml"/>
  <Override PartName="/ppt/ink/ink6520.xml" ContentType="application/inkml+xml"/>
  <Override PartName="/ppt/ink/ink6521.xml" ContentType="application/inkml+xml"/>
  <Override PartName="/ppt/ink/ink6522.xml" ContentType="application/inkml+xml"/>
  <Override PartName="/ppt/ink/ink6523.xml" ContentType="application/inkml+xml"/>
  <Override PartName="/ppt/ink/ink6524.xml" ContentType="application/inkml+xml"/>
  <Override PartName="/ppt/ink/ink6525.xml" ContentType="application/inkml+xml"/>
  <Override PartName="/ppt/ink/ink6526.xml" ContentType="application/inkml+xml"/>
  <Override PartName="/ppt/ink/ink6527.xml" ContentType="application/inkml+xml"/>
  <Override PartName="/ppt/ink/ink6528.xml" ContentType="application/inkml+xml"/>
  <Override PartName="/ppt/ink/ink6529.xml" ContentType="application/inkml+xml"/>
  <Override PartName="/ppt/ink/ink6530.xml" ContentType="application/inkml+xml"/>
  <Override PartName="/ppt/ink/ink6531.xml" ContentType="application/inkml+xml"/>
  <Override PartName="/ppt/ink/ink6532.xml" ContentType="application/inkml+xml"/>
  <Override PartName="/ppt/ink/ink6533.xml" ContentType="application/inkml+xml"/>
  <Override PartName="/ppt/ink/ink6534.xml" ContentType="application/inkml+xml"/>
  <Override PartName="/ppt/ink/ink6535.xml" ContentType="application/inkml+xml"/>
  <Override PartName="/ppt/ink/ink6536.xml" ContentType="application/inkml+xml"/>
  <Override PartName="/ppt/ink/ink6537.xml" ContentType="application/inkml+xml"/>
  <Override PartName="/ppt/ink/ink6538.xml" ContentType="application/inkml+xml"/>
  <Override PartName="/ppt/ink/ink6539.xml" ContentType="application/inkml+xml"/>
  <Override PartName="/ppt/ink/ink6540.xml" ContentType="application/inkml+xml"/>
  <Override PartName="/ppt/ink/ink6541.xml" ContentType="application/inkml+xml"/>
  <Override PartName="/ppt/ink/ink6542.xml" ContentType="application/inkml+xml"/>
  <Override PartName="/ppt/ink/ink6543.xml" ContentType="application/inkml+xml"/>
  <Override PartName="/ppt/ink/ink6544.xml" ContentType="application/inkml+xml"/>
  <Override PartName="/ppt/ink/ink6545.xml" ContentType="application/inkml+xml"/>
  <Override PartName="/ppt/ink/ink6546.xml" ContentType="application/inkml+xml"/>
  <Override PartName="/ppt/ink/ink6547.xml" ContentType="application/inkml+xml"/>
  <Override PartName="/ppt/ink/ink6548.xml" ContentType="application/inkml+xml"/>
  <Override PartName="/ppt/ink/ink6549.xml" ContentType="application/inkml+xml"/>
  <Override PartName="/ppt/ink/ink6550.xml" ContentType="application/inkml+xml"/>
  <Override PartName="/ppt/ink/ink6551.xml" ContentType="application/inkml+xml"/>
  <Override PartName="/ppt/ink/ink6552.xml" ContentType="application/inkml+xml"/>
  <Override PartName="/ppt/ink/ink6553.xml" ContentType="application/inkml+xml"/>
  <Override PartName="/ppt/ink/ink6554.xml" ContentType="application/inkml+xml"/>
  <Override PartName="/ppt/ink/ink6555.xml" ContentType="application/inkml+xml"/>
  <Override PartName="/ppt/ink/ink6556.xml" ContentType="application/inkml+xml"/>
  <Override PartName="/ppt/ink/ink6557.xml" ContentType="application/inkml+xml"/>
  <Override PartName="/ppt/ink/ink6558.xml" ContentType="application/inkml+xml"/>
  <Override PartName="/ppt/ink/ink6559.xml" ContentType="application/inkml+xml"/>
  <Override PartName="/ppt/ink/ink6560.xml" ContentType="application/inkml+xml"/>
  <Override PartName="/ppt/ink/ink6561.xml" ContentType="application/inkml+xml"/>
  <Override PartName="/ppt/ink/ink6562.xml" ContentType="application/inkml+xml"/>
  <Override PartName="/ppt/ink/ink6563.xml" ContentType="application/inkml+xml"/>
  <Override PartName="/ppt/ink/ink6564.xml" ContentType="application/inkml+xml"/>
  <Override PartName="/ppt/ink/ink6565.xml" ContentType="application/inkml+xml"/>
  <Override PartName="/ppt/ink/ink6566.xml" ContentType="application/inkml+xml"/>
  <Override PartName="/ppt/ink/ink6567.xml" ContentType="application/inkml+xml"/>
  <Override PartName="/ppt/ink/ink6568.xml" ContentType="application/inkml+xml"/>
  <Override PartName="/ppt/ink/ink6569.xml" ContentType="application/inkml+xml"/>
  <Override PartName="/ppt/ink/ink6570.xml" ContentType="application/inkml+xml"/>
  <Override PartName="/ppt/ink/ink6571.xml" ContentType="application/inkml+xml"/>
  <Override PartName="/ppt/ink/ink6572.xml" ContentType="application/inkml+xml"/>
  <Override PartName="/ppt/ink/ink6573.xml" ContentType="application/inkml+xml"/>
  <Override PartName="/ppt/ink/ink6574.xml" ContentType="application/inkml+xml"/>
  <Override PartName="/ppt/ink/ink6575.xml" ContentType="application/inkml+xml"/>
  <Override PartName="/ppt/ink/ink6576.xml" ContentType="application/inkml+xml"/>
  <Override PartName="/ppt/ink/ink6577.xml" ContentType="application/inkml+xml"/>
  <Override PartName="/ppt/ink/ink6578.xml" ContentType="application/inkml+xml"/>
  <Override PartName="/ppt/ink/ink6579.xml" ContentType="application/inkml+xml"/>
  <Override PartName="/ppt/ink/ink6580.xml" ContentType="application/inkml+xml"/>
  <Override PartName="/ppt/ink/ink6581.xml" ContentType="application/inkml+xml"/>
  <Override PartName="/ppt/ink/ink6582.xml" ContentType="application/inkml+xml"/>
  <Override PartName="/ppt/ink/ink6583.xml" ContentType="application/inkml+xml"/>
  <Override PartName="/ppt/ink/ink6584.xml" ContentType="application/inkml+xml"/>
  <Override PartName="/ppt/ink/ink6585.xml" ContentType="application/inkml+xml"/>
  <Override PartName="/ppt/ink/ink6586.xml" ContentType="application/inkml+xml"/>
  <Override PartName="/ppt/ink/ink6587.xml" ContentType="application/inkml+xml"/>
  <Override PartName="/ppt/ink/ink6588.xml" ContentType="application/inkml+xml"/>
  <Override PartName="/ppt/ink/ink6589.xml" ContentType="application/inkml+xml"/>
  <Override PartName="/ppt/ink/ink6590.xml" ContentType="application/inkml+xml"/>
  <Override PartName="/ppt/ink/ink6591.xml" ContentType="application/inkml+xml"/>
  <Override PartName="/ppt/ink/ink6592.xml" ContentType="application/inkml+xml"/>
  <Override PartName="/ppt/ink/ink6593.xml" ContentType="application/inkml+xml"/>
  <Override PartName="/ppt/ink/ink6594.xml" ContentType="application/inkml+xml"/>
  <Override PartName="/ppt/ink/ink6595.xml" ContentType="application/inkml+xml"/>
  <Override PartName="/ppt/ink/ink6596.xml" ContentType="application/inkml+xml"/>
  <Override PartName="/ppt/ink/ink6597.xml" ContentType="application/inkml+xml"/>
  <Override PartName="/ppt/ink/ink6598.xml" ContentType="application/inkml+xml"/>
  <Override PartName="/ppt/ink/ink6599.xml" ContentType="application/inkml+xml"/>
  <Override PartName="/ppt/ink/ink6600.xml" ContentType="application/inkml+xml"/>
  <Override PartName="/ppt/ink/ink6601.xml" ContentType="application/inkml+xml"/>
  <Override PartName="/ppt/ink/ink6602.xml" ContentType="application/inkml+xml"/>
  <Override PartName="/ppt/ink/ink6603.xml" ContentType="application/inkml+xml"/>
  <Override PartName="/ppt/ink/ink6604.xml" ContentType="application/inkml+xml"/>
  <Override PartName="/ppt/ink/ink6605.xml" ContentType="application/inkml+xml"/>
  <Override PartName="/ppt/ink/ink6606.xml" ContentType="application/inkml+xml"/>
  <Override PartName="/ppt/ink/ink6607.xml" ContentType="application/inkml+xml"/>
  <Override PartName="/ppt/ink/ink6608.xml" ContentType="application/inkml+xml"/>
  <Override PartName="/ppt/ink/ink6609.xml" ContentType="application/inkml+xml"/>
  <Override PartName="/ppt/ink/ink6610.xml" ContentType="application/inkml+xml"/>
  <Override PartName="/ppt/ink/ink6611.xml" ContentType="application/inkml+xml"/>
  <Override PartName="/ppt/ink/ink6612.xml" ContentType="application/inkml+xml"/>
  <Override PartName="/ppt/ink/ink6613.xml" ContentType="application/inkml+xml"/>
  <Override PartName="/ppt/ink/ink6614.xml" ContentType="application/inkml+xml"/>
  <Override PartName="/ppt/ink/ink6615.xml" ContentType="application/inkml+xml"/>
  <Override PartName="/ppt/ink/ink6616.xml" ContentType="application/inkml+xml"/>
  <Override PartName="/ppt/ink/ink6617.xml" ContentType="application/inkml+xml"/>
  <Override PartName="/ppt/ink/ink6618.xml" ContentType="application/inkml+xml"/>
  <Override PartName="/ppt/ink/ink6619.xml" ContentType="application/inkml+xml"/>
  <Override PartName="/ppt/ink/ink6620.xml" ContentType="application/inkml+xml"/>
  <Override PartName="/ppt/ink/ink6621.xml" ContentType="application/inkml+xml"/>
  <Override PartName="/ppt/ink/ink6622.xml" ContentType="application/inkml+xml"/>
  <Override PartName="/ppt/ink/ink6623.xml" ContentType="application/inkml+xml"/>
  <Override PartName="/ppt/ink/ink6624.xml" ContentType="application/inkml+xml"/>
  <Override PartName="/ppt/ink/ink6625.xml" ContentType="application/inkml+xml"/>
  <Override PartName="/ppt/ink/ink6626.xml" ContentType="application/inkml+xml"/>
  <Override PartName="/ppt/ink/ink6627.xml" ContentType="application/inkml+xml"/>
  <Override PartName="/ppt/ink/ink6628.xml" ContentType="application/inkml+xml"/>
  <Override PartName="/ppt/ink/ink6629.xml" ContentType="application/inkml+xml"/>
  <Override PartName="/ppt/ink/ink6630.xml" ContentType="application/inkml+xml"/>
  <Override PartName="/ppt/ink/ink6631.xml" ContentType="application/inkml+xml"/>
  <Override PartName="/ppt/ink/ink6632.xml" ContentType="application/inkml+xml"/>
  <Override PartName="/ppt/ink/ink6633.xml" ContentType="application/inkml+xml"/>
  <Override PartName="/ppt/ink/ink6634.xml" ContentType="application/inkml+xml"/>
  <Override PartName="/ppt/ink/ink6635.xml" ContentType="application/inkml+xml"/>
  <Override PartName="/ppt/ink/ink6636.xml" ContentType="application/inkml+xml"/>
  <Override PartName="/ppt/ink/ink6637.xml" ContentType="application/inkml+xml"/>
  <Override PartName="/ppt/ink/ink6638.xml" ContentType="application/inkml+xml"/>
  <Override PartName="/ppt/ink/ink6639.xml" ContentType="application/inkml+xml"/>
  <Override PartName="/ppt/ink/ink6640.xml" ContentType="application/inkml+xml"/>
  <Override PartName="/ppt/ink/ink6641.xml" ContentType="application/inkml+xml"/>
  <Override PartName="/ppt/ink/ink6642.xml" ContentType="application/inkml+xml"/>
  <Override PartName="/ppt/ink/ink6643.xml" ContentType="application/inkml+xml"/>
  <Override PartName="/ppt/ink/ink6644.xml" ContentType="application/inkml+xml"/>
  <Override PartName="/ppt/ink/ink6645.xml" ContentType="application/inkml+xml"/>
  <Override PartName="/ppt/ink/ink6646.xml" ContentType="application/inkml+xml"/>
  <Override PartName="/ppt/ink/ink6647.xml" ContentType="application/inkml+xml"/>
  <Override PartName="/ppt/ink/ink6648.xml" ContentType="application/inkml+xml"/>
  <Override PartName="/ppt/ink/ink6649.xml" ContentType="application/inkml+xml"/>
  <Override PartName="/ppt/ink/ink6650.xml" ContentType="application/inkml+xml"/>
  <Override PartName="/ppt/ink/ink6651.xml" ContentType="application/inkml+xml"/>
  <Override PartName="/ppt/ink/ink6652.xml" ContentType="application/inkml+xml"/>
  <Override PartName="/ppt/ink/ink6653.xml" ContentType="application/inkml+xml"/>
  <Override PartName="/ppt/ink/ink6654.xml" ContentType="application/inkml+xml"/>
  <Override PartName="/ppt/ink/ink6655.xml" ContentType="application/inkml+xml"/>
  <Override PartName="/ppt/ink/ink6656.xml" ContentType="application/inkml+xml"/>
  <Override PartName="/ppt/ink/ink6657.xml" ContentType="application/inkml+xml"/>
  <Override PartName="/ppt/ink/ink6658.xml" ContentType="application/inkml+xml"/>
  <Override PartName="/ppt/ink/ink6659.xml" ContentType="application/inkml+xml"/>
  <Override PartName="/ppt/ink/ink6660.xml" ContentType="application/inkml+xml"/>
  <Override PartName="/ppt/ink/ink6661.xml" ContentType="application/inkml+xml"/>
  <Override PartName="/ppt/ink/ink6662.xml" ContentType="application/inkml+xml"/>
  <Override PartName="/ppt/ink/ink6663.xml" ContentType="application/inkml+xml"/>
  <Override PartName="/ppt/ink/ink6664.xml" ContentType="application/inkml+xml"/>
  <Override PartName="/ppt/ink/ink6665.xml" ContentType="application/inkml+xml"/>
  <Override PartName="/ppt/ink/ink6666.xml" ContentType="application/inkml+xml"/>
  <Override PartName="/ppt/ink/ink6667.xml" ContentType="application/inkml+xml"/>
  <Override PartName="/ppt/ink/ink6668.xml" ContentType="application/inkml+xml"/>
  <Override PartName="/ppt/ink/ink6669.xml" ContentType="application/inkml+xml"/>
  <Override PartName="/ppt/ink/ink6670.xml" ContentType="application/inkml+xml"/>
  <Override PartName="/ppt/ink/ink6671.xml" ContentType="application/inkml+xml"/>
  <Override PartName="/ppt/ink/ink6672.xml" ContentType="application/inkml+xml"/>
  <Override PartName="/ppt/ink/ink6673.xml" ContentType="application/inkml+xml"/>
  <Override PartName="/ppt/ink/ink6674.xml" ContentType="application/inkml+xml"/>
  <Override PartName="/ppt/ink/ink6675.xml" ContentType="application/inkml+xml"/>
  <Override PartName="/ppt/ink/ink6676.xml" ContentType="application/inkml+xml"/>
  <Override PartName="/ppt/ink/ink6677.xml" ContentType="application/inkml+xml"/>
  <Override PartName="/ppt/ink/ink6678.xml" ContentType="application/inkml+xml"/>
  <Override PartName="/ppt/ink/ink6679.xml" ContentType="application/inkml+xml"/>
  <Override PartName="/ppt/ink/ink6680.xml" ContentType="application/inkml+xml"/>
  <Override PartName="/ppt/ink/ink6681.xml" ContentType="application/inkml+xml"/>
  <Override PartName="/ppt/ink/ink6682.xml" ContentType="application/inkml+xml"/>
  <Override PartName="/ppt/ink/ink6683.xml" ContentType="application/inkml+xml"/>
  <Override PartName="/ppt/ink/ink6684.xml" ContentType="application/inkml+xml"/>
  <Override PartName="/ppt/ink/ink6685.xml" ContentType="application/inkml+xml"/>
  <Override PartName="/ppt/ink/ink6686.xml" ContentType="application/inkml+xml"/>
  <Override PartName="/ppt/ink/ink6687.xml" ContentType="application/inkml+xml"/>
  <Override PartName="/ppt/ink/ink6688.xml" ContentType="application/inkml+xml"/>
  <Override PartName="/ppt/ink/ink6689.xml" ContentType="application/inkml+xml"/>
  <Override PartName="/ppt/ink/ink6690.xml" ContentType="application/inkml+xml"/>
  <Override PartName="/ppt/ink/ink6691.xml" ContentType="application/inkml+xml"/>
  <Override PartName="/ppt/ink/ink6692.xml" ContentType="application/inkml+xml"/>
  <Override PartName="/ppt/ink/ink6693.xml" ContentType="application/inkml+xml"/>
  <Override PartName="/ppt/ink/ink6694.xml" ContentType="application/inkml+xml"/>
  <Override PartName="/ppt/ink/ink6695.xml" ContentType="application/inkml+xml"/>
  <Override PartName="/ppt/ink/ink6696.xml" ContentType="application/inkml+xml"/>
  <Override PartName="/ppt/ink/ink6697.xml" ContentType="application/inkml+xml"/>
  <Override PartName="/ppt/ink/ink6698.xml" ContentType="application/inkml+xml"/>
  <Override PartName="/ppt/ink/ink6699.xml" ContentType="application/inkml+xml"/>
  <Override PartName="/ppt/ink/ink6700.xml" ContentType="application/inkml+xml"/>
  <Override PartName="/ppt/ink/ink6701.xml" ContentType="application/inkml+xml"/>
  <Override PartName="/ppt/ink/ink6702.xml" ContentType="application/inkml+xml"/>
  <Override PartName="/ppt/ink/ink6703.xml" ContentType="application/inkml+xml"/>
  <Override PartName="/ppt/ink/ink6704.xml" ContentType="application/inkml+xml"/>
  <Override PartName="/ppt/ink/ink6705.xml" ContentType="application/inkml+xml"/>
  <Override PartName="/ppt/ink/ink6706.xml" ContentType="application/inkml+xml"/>
  <Override PartName="/ppt/ink/ink6707.xml" ContentType="application/inkml+xml"/>
  <Override PartName="/ppt/ink/ink6708.xml" ContentType="application/inkml+xml"/>
  <Override PartName="/ppt/ink/ink6709.xml" ContentType="application/inkml+xml"/>
  <Override PartName="/ppt/ink/ink6710.xml" ContentType="application/inkml+xml"/>
  <Override PartName="/ppt/ink/ink6711.xml" ContentType="application/inkml+xml"/>
  <Override PartName="/ppt/ink/ink6712.xml" ContentType="application/inkml+xml"/>
  <Override PartName="/ppt/ink/ink6713.xml" ContentType="application/inkml+xml"/>
  <Override PartName="/ppt/ink/ink6714.xml" ContentType="application/inkml+xml"/>
  <Override PartName="/ppt/ink/ink6715.xml" ContentType="application/inkml+xml"/>
  <Override PartName="/ppt/ink/ink6716.xml" ContentType="application/inkml+xml"/>
  <Override PartName="/ppt/ink/ink6717.xml" ContentType="application/inkml+xml"/>
  <Override PartName="/ppt/ink/ink6718.xml" ContentType="application/inkml+xml"/>
  <Override PartName="/ppt/ink/ink6719.xml" ContentType="application/inkml+xml"/>
  <Override PartName="/ppt/ink/ink6720.xml" ContentType="application/inkml+xml"/>
  <Override PartName="/ppt/ink/ink6721.xml" ContentType="application/inkml+xml"/>
  <Override PartName="/ppt/ink/ink6722.xml" ContentType="application/inkml+xml"/>
  <Override PartName="/ppt/ink/ink6723.xml" ContentType="application/inkml+xml"/>
  <Override PartName="/ppt/ink/ink6724.xml" ContentType="application/inkml+xml"/>
  <Override PartName="/ppt/ink/ink6725.xml" ContentType="application/inkml+xml"/>
  <Override PartName="/ppt/ink/ink6726.xml" ContentType="application/inkml+xml"/>
  <Override PartName="/ppt/ink/ink6727.xml" ContentType="application/inkml+xml"/>
  <Override PartName="/ppt/ink/ink6728.xml" ContentType="application/inkml+xml"/>
  <Override PartName="/ppt/ink/ink6729.xml" ContentType="application/inkml+xml"/>
  <Override PartName="/ppt/ink/ink6730.xml" ContentType="application/inkml+xml"/>
  <Override PartName="/ppt/ink/ink6731.xml" ContentType="application/inkml+xml"/>
  <Override PartName="/ppt/ink/ink6732.xml" ContentType="application/inkml+xml"/>
  <Override PartName="/ppt/ink/ink6733.xml" ContentType="application/inkml+xml"/>
  <Override PartName="/ppt/ink/ink6734.xml" ContentType="application/inkml+xml"/>
  <Override PartName="/ppt/ink/ink6735.xml" ContentType="application/inkml+xml"/>
  <Override PartName="/ppt/ink/ink6736.xml" ContentType="application/inkml+xml"/>
  <Override PartName="/ppt/ink/ink6737.xml" ContentType="application/inkml+xml"/>
  <Override PartName="/ppt/ink/ink6738.xml" ContentType="application/inkml+xml"/>
  <Override PartName="/ppt/ink/ink6739.xml" ContentType="application/inkml+xml"/>
  <Override PartName="/ppt/ink/ink6740.xml" ContentType="application/inkml+xml"/>
  <Override PartName="/ppt/ink/ink6741.xml" ContentType="application/inkml+xml"/>
  <Override PartName="/ppt/ink/ink6742.xml" ContentType="application/inkml+xml"/>
  <Override PartName="/ppt/ink/ink6743.xml" ContentType="application/inkml+xml"/>
  <Override PartName="/ppt/ink/ink6744.xml" ContentType="application/inkml+xml"/>
  <Override PartName="/ppt/ink/ink6745.xml" ContentType="application/inkml+xml"/>
  <Override PartName="/ppt/ink/ink6746.xml" ContentType="application/inkml+xml"/>
  <Override PartName="/ppt/ink/ink6747.xml" ContentType="application/inkml+xml"/>
  <Override PartName="/ppt/ink/ink6748.xml" ContentType="application/inkml+xml"/>
  <Override PartName="/ppt/ink/ink6749.xml" ContentType="application/inkml+xml"/>
  <Override PartName="/ppt/ink/ink6750.xml" ContentType="application/inkml+xml"/>
  <Override PartName="/ppt/ink/ink6751.xml" ContentType="application/inkml+xml"/>
  <Override PartName="/ppt/ink/ink6752.xml" ContentType="application/inkml+xml"/>
  <Override PartName="/ppt/ink/ink6753.xml" ContentType="application/inkml+xml"/>
  <Override PartName="/ppt/ink/ink6754.xml" ContentType="application/inkml+xml"/>
  <Override PartName="/ppt/ink/ink6755.xml" ContentType="application/inkml+xml"/>
  <Override PartName="/ppt/ink/ink6756.xml" ContentType="application/inkml+xml"/>
  <Override PartName="/ppt/ink/ink6757.xml" ContentType="application/inkml+xml"/>
  <Override PartName="/ppt/ink/ink6758.xml" ContentType="application/inkml+xml"/>
  <Override PartName="/ppt/ink/ink6759.xml" ContentType="application/inkml+xml"/>
  <Override PartName="/ppt/ink/ink6760.xml" ContentType="application/inkml+xml"/>
  <Override PartName="/ppt/ink/ink6761.xml" ContentType="application/inkml+xml"/>
  <Override PartName="/ppt/ink/ink6762.xml" ContentType="application/inkml+xml"/>
  <Override PartName="/ppt/ink/ink6763.xml" ContentType="application/inkml+xml"/>
  <Override PartName="/ppt/ink/ink6764.xml" ContentType="application/inkml+xml"/>
  <Override PartName="/ppt/ink/ink6765.xml" ContentType="application/inkml+xml"/>
  <Override PartName="/ppt/ink/ink6766.xml" ContentType="application/inkml+xml"/>
  <Override PartName="/ppt/ink/ink6767.xml" ContentType="application/inkml+xml"/>
  <Override PartName="/ppt/ink/ink6768.xml" ContentType="application/inkml+xml"/>
  <Override PartName="/ppt/ink/ink6769.xml" ContentType="application/inkml+xml"/>
  <Override PartName="/ppt/ink/ink6770.xml" ContentType="application/inkml+xml"/>
  <Override PartName="/ppt/ink/ink6771.xml" ContentType="application/inkml+xml"/>
  <Override PartName="/ppt/ink/ink6772.xml" ContentType="application/inkml+xml"/>
  <Override PartName="/ppt/ink/ink6773.xml" ContentType="application/inkml+xml"/>
  <Override PartName="/ppt/ink/ink6774.xml" ContentType="application/inkml+xml"/>
  <Override PartName="/ppt/ink/ink6775.xml" ContentType="application/inkml+xml"/>
  <Override PartName="/ppt/ink/ink6776.xml" ContentType="application/inkml+xml"/>
  <Override PartName="/ppt/ink/ink6777.xml" ContentType="application/inkml+xml"/>
  <Override PartName="/ppt/ink/ink6778.xml" ContentType="application/inkml+xml"/>
  <Override PartName="/ppt/ink/ink6779.xml" ContentType="application/inkml+xml"/>
  <Override PartName="/ppt/ink/ink6780.xml" ContentType="application/inkml+xml"/>
  <Override PartName="/ppt/ink/ink6781.xml" ContentType="application/inkml+xml"/>
  <Override PartName="/ppt/ink/ink6782.xml" ContentType="application/inkml+xml"/>
  <Override PartName="/ppt/ink/ink6783.xml" ContentType="application/inkml+xml"/>
  <Override PartName="/ppt/ink/ink6784.xml" ContentType="application/inkml+xml"/>
  <Override PartName="/ppt/ink/ink6785.xml" ContentType="application/inkml+xml"/>
  <Override PartName="/ppt/ink/ink6786.xml" ContentType="application/inkml+xml"/>
  <Override PartName="/ppt/ink/ink6787.xml" ContentType="application/inkml+xml"/>
  <Override PartName="/ppt/ink/ink6788.xml" ContentType="application/inkml+xml"/>
  <Override PartName="/ppt/ink/ink6789.xml" ContentType="application/inkml+xml"/>
  <Override PartName="/ppt/ink/ink6790.xml" ContentType="application/inkml+xml"/>
  <Override PartName="/ppt/ink/ink6791.xml" ContentType="application/inkml+xml"/>
  <Override PartName="/ppt/ink/ink6792.xml" ContentType="application/inkml+xml"/>
  <Override PartName="/ppt/ink/ink6793.xml" ContentType="application/inkml+xml"/>
  <Override PartName="/ppt/ink/ink6794.xml" ContentType="application/inkml+xml"/>
  <Override PartName="/ppt/ink/ink6795.xml" ContentType="application/inkml+xml"/>
  <Override PartName="/ppt/ink/ink6796.xml" ContentType="application/inkml+xml"/>
  <Override PartName="/ppt/ink/ink6797.xml" ContentType="application/inkml+xml"/>
  <Override PartName="/ppt/ink/ink6798.xml" ContentType="application/inkml+xml"/>
  <Override PartName="/ppt/ink/ink6799.xml" ContentType="application/inkml+xml"/>
  <Override PartName="/ppt/ink/ink6800.xml" ContentType="application/inkml+xml"/>
  <Override PartName="/ppt/ink/ink6801.xml" ContentType="application/inkml+xml"/>
  <Override PartName="/ppt/ink/ink6802.xml" ContentType="application/inkml+xml"/>
  <Override PartName="/ppt/ink/ink6803.xml" ContentType="application/inkml+xml"/>
  <Override PartName="/ppt/ink/ink6804.xml" ContentType="application/inkml+xml"/>
  <Override PartName="/ppt/ink/ink6805.xml" ContentType="application/inkml+xml"/>
  <Override PartName="/ppt/ink/ink6806.xml" ContentType="application/inkml+xml"/>
  <Override PartName="/ppt/ink/ink6807.xml" ContentType="application/inkml+xml"/>
  <Override PartName="/ppt/ink/ink6808.xml" ContentType="application/inkml+xml"/>
  <Override PartName="/ppt/ink/ink6809.xml" ContentType="application/inkml+xml"/>
  <Override PartName="/ppt/ink/ink6810.xml" ContentType="application/inkml+xml"/>
  <Override PartName="/ppt/ink/ink6811.xml" ContentType="application/inkml+xml"/>
  <Override PartName="/ppt/ink/ink6812.xml" ContentType="application/inkml+xml"/>
  <Override PartName="/ppt/ink/ink6813.xml" ContentType="application/inkml+xml"/>
  <Override PartName="/ppt/ink/ink6814.xml" ContentType="application/inkml+xml"/>
  <Override PartName="/ppt/ink/ink6815.xml" ContentType="application/inkml+xml"/>
  <Override PartName="/ppt/ink/ink6816.xml" ContentType="application/inkml+xml"/>
  <Override PartName="/ppt/ink/ink6817.xml" ContentType="application/inkml+xml"/>
  <Override PartName="/ppt/ink/ink6818.xml" ContentType="application/inkml+xml"/>
  <Override PartName="/ppt/ink/ink6819.xml" ContentType="application/inkml+xml"/>
  <Override PartName="/ppt/ink/ink6820.xml" ContentType="application/inkml+xml"/>
  <Override PartName="/ppt/ink/ink6821.xml" ContentType="application/inkml+xml"/>
  <Override PartName="/ppt/ink/ink6822.xml" ContentType="application/inkml+xml"/>
  <Override PartName="/ppt/ink/ink6823.xml" ContentType="application/inkml+xml"/>
  <Override PartName="/ppt/ink/ink6824.xml" ContentType="application/inkml+xml"/>
  <Override PartName="/ppt/ink/ink6825.xml" ContentType="application/inkml+xml"/>
  <Override PartName="/ppt/ink/ink6826.xml" ContentType="application/inkml+xml"/>
  <Override PartName="/ppt/ink/ink6827.xml" ContentType="application/inkml+xml"/>
  <Override PartName="/ppt/ink/ink6828.xml" ContentType="application/inkml+xml"/>
  <Override PartName="/ppt/ink/ink6829.xml" ContentType="application/inkml+xml"/>
  <Override PartName="/ppt/ink/ink6830.xml" ContentType="application/inkml+xml"/>
  <Override PartName="/ppt/ink/ink6831.xml" ContentType="application/inkml+xml"/>
  <Override PartName="/ppt/ink/ink6832.xml" ContentType="application/inkml+xml"/>
  <Override PartName="/ppt/ink/ink6833.xml" ContentType="application/inkml+xml"/>
  <Override PartName="/ppt/ink/ink6834.xml" ContentType="application/inkml+xml"/>
  <Override PartName="/ppt/ink/ink6835.xml" ContentType="application/inkml+xml"/>
  <Override PartName="/ppt/ink/ink6836.xml" ContentType="application/inkml+xml"/>
  <Override PartName="/ppt/ink/ink6837.xml" ContentType="application/inkml+xml"/>
  <Override PartName="/ppt/ink/ink6838.xml" ContentType="application/inkml+xml"/>
  <Override PartName="/ppt/ink/ink6839.xml" ContentType="application/inkml+xml"/>
  <Override PartName="/ppt/ink/ink6840.xml" ContentType="application/inkml+xml"/>
  <Override PartName="/ppt/ink/ink6841.xml" ContentType="application/inkml+xml"/>
  <Override PartName="/ppt/ink/ink6842.xml" ContentType="application/inkml+xml"/>
  <Override PartName="/ppt/ink/ink6843.xml" ContentType="application/inkml+xml"/>
  <Override PartName="/ppt/ink/ink6844.xml" ContentType="application/inkml+xml"/>
  <Override PartName="/ppt/ink/ink6845.xml" ContentType="application/inkml+xml"/>
  <Override PartName="/ppt/ink/ink6846.xml" ContentType="application/inkml+xml"/>
  <Override PartName="/ppt/ink/ink6847.xml" ContentType="application/inkml+xml"/>
  <Override PartName="/ppt/ink/ink6848.xml" ContentType="application/inkml+xml"/>
  <Override PartName="/ppt/ink/ink6849.xml" ContentType="application/inkml+xml"/>
  <Override PartName="/ppt/ink/ink6850.xml" ContentType="application/inkml+xml"/>
  <Override PartName="/ppt/ink/ink6851.xml" ContentType="application/inkml+xml"/>
  <Override PartName="/ppt/ink/ink6852.xml" ContentType="application/inkml+xml"/>
  <Override PartName="/ppt/ink/ink6853.xml" ContentType="application/inkml+xml"/>
  <Override PartName="/ppt/ink/ink6854.xml" ContentType="application/inkml+xml"/>
  <Override PartName="/ppt/ink/ink6855.xml" ContentType="application/inkml+xml"/>
  <Override PartName="/ppt/ink/ink6856.xml" ContentType="application/inkml+xml"/>
  <Override PartName="/ppt/ink/ink6857.xml" ContentType="application/inkml+xml"/>
  <Override PartName="/ppt/ink/ink6858.xml" ContentType="application/inkml+xml"/>
  <Override PartName="/ppt/ink/ink6859.xml" ContentType="application/inkml+xml"/>
  <Override PartName="/ppt/ink/ink6860.xml" ContentType="application/inkml+xml"/>
  <Override PartName="/ppt/ink/ink6861.xml" ContentType="application/inkml+xml"/>
  <Override PartName="/ppt/ink/ink6862.xml" ContentType="application/inkml+xml"/>
  <Override PartName="/ppt/ink/ink6863.xml" ContentType="application/inkml+xml"/>
  <Override PartName="/ppt/ink/ink6864.xml" ContentType="application/inkml+xml"/>
  <Override PartName="/ppt/ink/ink6865.xml" ContentType="application/inkml+xml"/>
  <Override PartName="/ppt/ink/ink6866.xml" ContentType="application/inkml+xml"/>
  <Override PartName="/ppt/ink/ink6867.xml" ContentType="application/inkml+xml"/>
  <Override PartName="/ppt/ink/ink6868.xml" ContentType="application/inkml+xml"/>
  <Override PartName="/ppt/ink/ink6869.xml" ContentType="application/inkml+xml"/>
  <Override PartName="/ppt/ink/ink6870.xml" ContentType="application/inkml+xml"/>
  <Override PartName="/ppt/ink/ink6871.xml" ContentType="application/inkml+xml"/>
  <Override PartName="/ppt/ink/ink6872.xml" ContentType="application/inkml+xml"/>
  <Override PartName="/ppt/ink/ink6873.xml" ContentType="application/inkml+xml"/>
  <Override PartName="/ppt/ink/ink6874.xml" ContentType="application/inkml+xml"/>
  <Override PartName="/ppt/ink/ink6875.xml" ContentType="application/inkml+xml"/>
  <Override PartName="/ppt/ink/ink6876.xml" ContentType="application/inkml+xml"/>
  <Override PartName="/ppt/ink/ink6877.xml" ContentType="application/inkml+xml"/>
  <Override PartName="/ppt/ink/ink6878.xml" ContentType="application/inkml+xml"/>
  <Override PartName="/ppt/ink/ink6879.xml" ContentType="application/inkml+xml"/>
  <Override PartName="/ppt/ink/ink6880.xml" ContentType="application/inkml+xml"/>
  <Override PartName="/ppt/ink/ink6881.xml" ContentType="application/inkml+xml"/>
  <Override PartName="/ppt/ink/ink6882.xml" ContentType="application/inkml+xml"/>
  <Override PartName="/ppt/ink/ink6883.xml" ContentType="application/inkml+xml"/>
  <Override PartName="/ppt/ink/ink6884.xml" ContentType="application/inkml+xml"/>
  <Override PartName="/ppt/ink/ink6885.xml" ContentType="application/inkml+xml"/>
  <Override PartName="/ppt/ink/ink6886.xml" ContentType="application/inkml+xml"/>
  <Override PartName="/ppt/ink/ink6887.xml" ContentType="application/inkml+xml"/>
  <Override PartName="/ppt/ink/ink6888.xml" ContentType="application/inkml+xml"/>
  <Override PartName="/ppt/ink/ink6889.xml" ContentType="application/inkml+xml"/>
  <Override PartName="/ppt/ink/ink6890.xml" ContentType="application/inkml+xml"/>
  <Override PartName="/ppt/ink/ink6891.xml" ContentType="application/inkml+xml"/>
  <Override PartName="/ppt/ink/ink6892.xml" ContentType="application/inkml+xml"/>
  <Override PartName="/ppt/ink/ink6893.xml" ContentType="application/inkml+xml"/>
  <Override PartName="/ppt/ink/ink6894.xml" ContentType="application/inkml+xml"/>
  <Override PartName="/ppt/ink/ink6895.xml" ContentType="application/inkml+xml"/>
  <Override PartName="/ppt/ink/ink6896.xml" ContentType="application/inkml+xml"/>
  <Override PartName="/ppt/ink/ink6897.xml" ContentType="application/inkml+xml"/>
  <Override PartName="/ppt/ink/ink6898.xml" ContentType="application/inkml+xml"/>
  <Override PartName="/ppt/ink/ink6899.xml" ContentType="application/inkml+xml"/>
  <Override PartName="/ppt/ink/ink6900.xml" ContentType="application/inkml+xml"/>
  <Override PartName="/ppt/ink/ink6901.xml" ContentType="application/inkml+xml"/>
  <Override PartName="/ppt/ink/ink6902.xml" ContentType="application/inkml+xml"/>
  <Override PartName="/ppt/ink/ink6903.xml" ContentType="application/inkml+xml"/>
  <Override PartName="/ppt/ink/ink6904.xml" ContentType="application/inkml+xml"/>
  <Override PartName="/ppt/ink/ink6905.xml" ContentType="application/inkml+xml"/>
  <Override PartName="/ppt/ink/ink6906.xml" ContentType="application/inkml+xml"/>
  <Override PartName="/ppt/ink/ink6907.xml" ContentType="application/inkml+xml"/>
  <Override PartName="/ppt/ink/ink6908.xml" ContentType="application/inkml+xml"/>
  <Override PartName="/ppt/ink/ink6909.xml" ContentType="application/inkml+xml"/>
  <Override PartName="/ppt/ink/ink6910.xml" ContentType="application/inkml+xml"/>
  <Override PartName="/ppt/ink/ink6911.xml" ContentType="application/inkml+xml"/>
  <Override PartName="/ppt/ink/ink6912.xml" ContentType="application/inkml+xml"/>
  <Override PartName="/ppt/ink/ink6913.xml" ContentType="application/inkml+xml"/>
  <Override PartName="/ppt/ink/ink6914.xml" ContentType="application/inkml+xml"/>
  <Override PartName="/ppt/ink/ink6915.xml" ContentType="application/inkml+xml"/>
  <Override PartName="/ppt/ink/ink6916.xml" ContentType="application/inkml+xml"/>
  <Override PartName="/ppt/ink/ink6917.xml" ContentType="application/inkml+xml"/>
  <Override PartName="/ppt/ink/ink6918.xml" ContentType="application/inkml+xml"/>
  <Override PartName="/ppt/ink/ink6919.xml" ContentType="application/inkml+xml"/>
  <Override PartName="/ppt/ink/ink6920.xml" ContentType="application/inkml+xml"/>
  <Override PartName="/ppt/ink/ink6921.xml" ContentType="application/inkml+xml"/>
  <Override PartName="/ppt/ink/ink6922.xml" ContentType="application/inkml+xml"/>
  <Override PartName="/ppt/ink/ink6923.xml" ContentType="application/inkml+xml"/>
  <Override PartName="/ppt/ink/ink6924.xml" ContentType="application/inkml+xml"/>
  <Override PartName="/ppt/ink/ink6925.xml" ContentType="application/inkml+xml"/>
  <Override PartName="/ppt/ink/ink6926.xml" ContentType="application/inkml+xml"/>
  <Override PartName="/ppt/ink/ink6927.xml" ContentType="application/inkml+xml"/>
  <Override PartName="/ppt/ink/ink6928.xml" ContentType="application/inkml+xml"/>
  <Override PartName="/ppt/ink/ink6929.xml" ContentType="application/inkml+xml"/>
  <Override PartName="/ppt/ink/ink6930.xml" ContentType="application/inkml+xml"/>
  <Override PartName="/ppt/ink/ink6931.xml" ContentType="application/inkml+xml"/>
  <Override PartName="/ppt/ink/ink6932.xml" ContentType="application/inkml+xml"/>
  <Override PartName="/ppt/ink/ink6933.xml" ContentType="application/inkml+xml"/>
  <Override PartName="/ppt/ink/ink6934.xml" ContentType="application/inkml+xml"/>
  <Override PartName="/ppt/ink/ink6935.xml" ContentType="application/inkml+xml"/>
  <Override PartName="/ppt/ink/ink6936.xml" ContentType="application/inkml+xml"/>
  <Override PartName="/ppt/ink/ink6937.xml" ContentType="application/inkml+xml"/>
  <Override PartName="/ppt/ink/ink6938.xml" ContentType="application/inkml+xml"/>
  <Override PartName="/ppt/ink/ink6939.xml" ContentType="application/inkml+xml"/>
  <Override PartName="/ppt/ink/ink6940.xml" ContentType="application/inkml+xml"/>
  <Override PartName="/ppt/ink/ink6941.xml" ContentType="application/inkml+xml"/>
  <Override PartName="/ppt/ink/ink6942.xml" ContentType="application/inkml+xml"/>
  <Override PartName="/ppt/ink/ink6943.xml" ContentType="application/inkml+xml"/>
  <Override PartName="/ppt/ink/ink6944.xml" ContentType="application/inkml+xml"/>
  <Override PartName="/ppt/ink/ink6945.xml" ContentType="application/inkml+xml"/>
  <Override PartName="/ppt/ink/ink6946.xml" ContentType="application/inkml+xml"/>
  <Override PartName="/ppt/ink/ink6947.xml" ContentType="application/inkml+xml"/>
  <Override PartName="/ppt/ink/ink6948.xml" ContentType="application/inkml+xml"/>
  <Override PartName="/ppt/ink/ink6949.xml" ContentType="application/inkml+xml"/>
  <Override PartName="/ppt/ink/ink6950.xml" ContentType="application/inkml+xml"/>
  <Override PartName="/ppt/ink/ink6951.xml" ContentType="application/inkml+xml"/>
  <Override PartName="/ppt/ink/ink6952.xml" ContentType="application/inkml+xml"/>
  <Override PartName="/ppt/ink/ink6953.xml" ContentType="application/inkml+xml"/>
  <Override PartName="/ppt/ink/ink6954.xml" ContentType="application/inkml+xml"/>
  <Override PartName="/ppt/ink/ink6955.xml" ContentType="application/inkml+xml"/>
  <Override PartName="/ppt/ink/ink6956.xml" ContentType="application/inkml+xml"/>
  <Override PartName="/ppt/ink/ink6957.xml" ContentType="application/inkml+xml"/>
  <Override PartName="/ppt/ink/ink6958.xml" ContentType="application/inkml+xml"/>
  <Override PartName="/ppt/ink/ink6959.xml" ContentType="application/inkml+xml"/>
  <Override PartName="/ppt/ink/ink6960.xml" ContentType="application/inkml+xml"/>
  <Override PartName="/ppt/ink/ink6961.xml" ContentType="application/inkml+xml"/>
  <Override PartName="/ppt/ink/ink6962.xml" ContentType="application/inkml+xml"/>
  <Override PartName="/ppt/ink/ink6963.xml" ContentType="application/inkml+xml"/>
  <Override PartName="/ppt/ink/ink6964.xml" ContentType="application/inkml+xml"/>
  <Override PartName="/ppt/ink/ink6965.xml" ContentType="application/inkml+xml"/>
  <Override PartName="/ppt/ink/ink6966.xml" ContentType="application/inkml+xml"/>
  <Override PartName="/ppt/ink/ink6967.xml" ContentType="application/inkml+xml"/>
  <Override PartName="/ppt/ink/ink6968.xml" ContentType="application/inkml+xml"/>
  <Override PartName="/ppt/ink/ink6969.xml" ContentType="application/inkml+xml"/>
  <Override PartName="/ppt/ink/ink6970.xml" ContentType="application/inkml+xml"/>
  <Override PartName="/ppt/ink/ink6971.xml" ContentType="application/inkml+xml"/>
  <Override PartName="/ppt/ink/ink6972.xml" ContentType="application/inkml+xml"/>
  <Override PartName="/ppt/ink/ink6973.xml" ContentType="application/inkml+xml"/>
  <Override PartName="/ppt/ink/ink6974.xml" ContentType="application/inkml+xml"/>
  <Override PartName="/ppt/ink/ink6975.xml" ContentType="application/inkml+xml"/>
  <Override PartName="/ppt/ink/ink6976.xml" ContentType="application/inkml+xml"/>
  <Override PartName="/ppt/ink/ink6977.xml" ContentType="application/inkml+xml"/>
  <Override PartName="/ppt/ink/ink6978.xml" ContentType="application/inkml+xml"/>
  <Override PartName="/ppt/ink/ink6979.xml" ContentType="application/inkml+xml"/>
  <Override PartName="/ppt/ink/ink6980.xml" ContentType="application/inkml+xml"/>
  <Override PartName="/ppt/ink/ink6981.xml" ContentType="application/inkml+xml"/>
  <Override PartName="/ppt/ink/ink6982.xml" ContentType="application/inkml+xml"/>
  <Override PartName="/ppt/ink/ink6983.xml" ContentType="application/inkml+xml"/>
  <Override PartName="/ppt/ink/ink6984.xml" ContentType="application/inkml+xml"/>
  <Override PartName="/ppt/ink/ink6985.xml" ContentType="application/inkml+xml"/>
  <Override PartName="/ppt/ink/ink6986.xml" ContentType="application/inkml+xml"/>
  <Override PartName="/ppt/ink/ink6987.xml" ContentType="application/inkml+xml"/>
  <Override PartName="/ppt/ink/ink6988.xml" ContentType="application/inkml+xml"/>
  <Override PartName="/ppt/ink/ink6989.xml" ContentType="application/inkml+xml"/>
  <Override PartName="/ppt/ink/ink6990.xml" ContentType="application/inkml+xml"/>
  <Override PartName="/ppt/ink/ink6991.xml" ContentType="application/inkml+xml"/>
  <Override PartName="/ppt/ink/ink6992.xml" ContentType="application/inkml+xml"/>
  <Override PartName="/ppt/ink/ink6993.xml" ContentType="application/inkml+xml"/>
  <Override PartName="/ppt/ink/ink6994.xml" ContentType="application/inkml+xml"/>
  <Override PartName="/ppt/ink/ink6995.xml" ContentType="application/inkml+xml"/>
  <Override PartName="/ppt/ink/ink6996.xml" ContentType="application/inkml+xml"/>
  <Override PartName="/ppt/ink/ink6997.xml" ContentType="application/inkml+xml"/>
  <Override PartName="/ppt/ink/ink6998.xml" ContentType="application/inkml+xml"/>
  <Override PartName="/ppt/ink/ink6999.xml" ContentType="application/inkml+xml"/>
  <Override PartName="/ppt/ink/ink7000.xml" ContentType="application/inkml+xml"/>
  <Override PartName="/ppt/ink/ink7001.xml" ContentType="application/inkml+xml"/>
  <Override PartName="/ppt/ink/ink7002.xml" ContentType="application/inkml+xml"/>
  <Override PartName="/ppt/ink/ink7003.xml" ContentType="application/inkml+xml"/>
  <Override PartName="/ppt/ink/ink7004.xml" ContentType="application/inkml+xml"/>
  <Override PartName="/ppt/ink/ink7005.xml" ContentType="application/inkml+xml"/>
  <Override PartName="/ppt/ink/ink7006.xml" ContentType="application/inkml+xml"/>
  <Override PartName="/ppt/ink/ink7007.xml" ContentType="application/inkml+xml"/>
  <Override PartName="/ppt/ink/ink7008.xml" ContentType="application/inkml+xml"/>
  <Override PartName="/ppt/ink/ink7009.xml" ContentType="application/inkml+xml"/>
  <Override PartName="/ppt/ink/ink7010.xml" ContentType="application/inkml+xml"/>
  <Override PartName="/ppt/ink/ink7011.xml" ContentType="application/inkml+xml"/>
  <Override PartName="/ppt/ink/ink7012.xml" ContentType="application/inkml+xml"/>
  <Override PartName="/ppt/ink/ink7013.xml" ContentType="application/inkml+xml"/>
  <Override PartName="/ppt/ink/ink7014.xml" ContentType="application/inkml+xml"/>
  <Override PartName="/ppt/ink/ink7015.xml" ContentType="application/inkml+xml"/>
  <Override PartName="/ppt/ink/ink7016.xml" ContentType="application/inkml+xml"/>
  <Override PartName="/ppt/ink/ink7017.xml" ContentType="application/inkml+xml"/>
  <Override PartName="/ppt/ink/ink7018.xml" ContentType="application/inkml+xml"/>
  <Override PartName="/ppt/ink/ink7019.xml" ContentType="application/inkml+xml"/>
  <Override PartName="/ppt/ink/ink7020.xml" ContentType="application/inkml+xml"/>
  <Override PartName="/ppt/ink/ink7021.xml" ContentType="application/inkml+xml"/>
  <Override PartName="/ppt/ink/ink7022.xml" ContentType="application/inkml+xml"/>
  <Override PartName="/ppt/ink/ink7023.xml" ContentType="application/inkml+xml"/>
  <Override PartName="/ppt/ink/ink7024.xml" ContentType="application/inkml+xml"/>
  <Override PartName="/ppt/ink/ink7025.xml" ContentType="application/inkml+xml"/>
  <Override PartName="/ppt/ink/ink7026.xml" ContentType="application/inkml+xml"/>
  <Override PartName="/ppt/ink/ink7027.xml" ContentType="application/inkml+xml"/>
  <Override PartName="/ppt/ink/ink7028.xml" ContentType="application/inkml+xml"/>
  <Override PartName="/ppt/ink/ink7029.xml" ContentType="application/inkml+xml"/>
  <Override PartName="/ppt/ink/ink7030.xml" ContentType="application/inkml+xml"/>
  <Override PartName="/ppt/ink/ink7031.xml" ContentType="application/inkml+xml"/>
  <Override PartName="/ppt/ink/ink7032.xml" ContentType="application/inkml+xml"/>
  <Override PartName="/ppt/ink/ink7033.xml" ContentType="application/inkml+xml"/>
  <Override PartName="/ppt/ink/ink7034.xml" ContentType="application/inkml+xml"/>
  <Override PartName="/ppt/ink/ink7035.xml" ContentType="application/inkml+xml"/>
  <Override PartName="/ppt/ink/ink7036.xml" ContentType="application/inkml+xml"/>
  <Override PartName="/ppt/ink/ink7037.xml" ContentType="application/inkml+xml"/>
  <Override PartName="/ppt/ink/ink7038.xml" ContentType="application/inkml+xml"/>
  <Override PartName="/ppt/ink/ink7039.xml" ContentType="application/inkml+xml"/>
  <Override PartName="/ppt/ink/ink7040.xml" ContentType="application/inkml+xml"/>
  <Override PartName="/ppt/ink/ink7041.xml" ContentType="application/inkml+xml"/>
  <Override PartName="/ppt/ink/ink7042.xml" ContentType="application/inkml+xml"/>
  <Override PartName="/ppt/ink/ink7043.xml" ContentType="application/inkml+xml"/>
  <Override PartName="/ppt/ink/ink7044.xml" ContentType="application/inkml+xml"/>
  <Override PartName="/ppt/ink/ink7045.xml" ContentType="application/inkml+xml"/>
  <Override PartName="/ppt/ink/ink7046.xml" ContentType="application/inkml+xml"/>
  <Override PartName="/ppt/ink/ink7047.xml" ContentType="application/inkml+xml"/>
  <Override PartName="/ppt/ink/ink7048.xml" ContentType="application/inkml+xml"/>
  <Override PartName="/ppt/ink/ink7049.xml" ContentType="application/inkml+xml"/>
  <Override PartName="/ppt/ink/ink7050.xml" ContentType="application/inkml+xml"/>
  <Override PartName="/ppt/ink/ink7051.xml" ContentType="application/inkml+xml"/>
  <Override PartName="/ppt/ink/ink7052.xml" ContentType="application/inkml+xml"/>
  <Override PartName="/ppt/ink/ink7053.xml" ContentType="application/inkml+xml"/>
  <Override PartName="/ppt/ink/ink7054.xml" ContentType="application/inkml+xml"/>
  <Override PartName="/ppt/ink/ink7055.xml" ContentType="application/inkml+xml"/>
  <Override PartName="/ppt/ink/ink7056.xml" ContentType="application/inkml+xml"/>
  <Override PartName="/ppt/ink/ink7057.xml" ContentType="application/inkml+xml"/>
  <Override PartName="/ppt/ink/ink7058.xml" ContentType="application/inkml+xml"/>
  <Override PartName="/ppt/ink/ink7059.xml" ContentType="application/inkml+xml"/>
  <Override PartName="/ppt/ink/ink7060.xml" ContentType="application/inkml+xml"/>
  <Override PartName="/ppt/ink/ink7061.xml" ContentType="application/inkml+xml"/>
  <Override PartName="/ppt/ink/ink7062.xml" ContentType="application/inkml+xml"/>
  <Override PartName="/ppt/ink/ink7063.xml" ContentType="application/inkml+xml"/>
  <Override PartName="/ppt/ink/ink7064.xml" ContentType="application/inkml+xml"/>
  <Override PartName="/ppt/ink/ink7065.xml" ContentType="application/inkml+xml"/>
  <Override PartName="/ppt/ink/ink7066.xml" ContentType="application/inkml+xml"/>
  <Override PartName="/ppt/ink/ink7067.xml" ContentType="application/inkml+xml"/>
  <Override PartName="/ppt/ink/ink7068.xml" ContentType="application/inkml+xml"/>
  <Override PartName="/ppt/ink/ink7069.xml" ContentType="application/inkml+xml"/>
  <Override PartName="/ppt/ink/ink7070.xml" ContentType="application/inkml+xml"/>
  <Override PartName="/ppt/ink/ink7071.xml" ContentType="application/inkml+xml"/>
  <Override PartName="/ppt/ink/ink7072.xml" ContentType="application/inkml+xml"/>
  <Override PartName="/ppt/ink/ink7073.xml" ContentType="application/inkml+xml"/>
  <Override PartName="/ppt/ink/ink7074.xml" ContentType="application/inkml+xml"/>
  <Override PartName="/ppt/ink/ink7075.xml" ContentType="application/inkml+xml"/>
  <Override PartName="/ppt/ink/ink7076.xml" ContentType="application/inkml+xml"/>
  <Override PartName="/ppt/ink/ink7077.xml" ContentType="application/inkml+xml"/>
  <Override PartName="/ppt/ink/ink7078.xml" ContentType="application/inkml+xml"/>
  <Override PartName="/ppt/ink/ink7079.xml" ContentType="application/inkml+xml"/>
  <Override PartName="/ppt/ink/ink7080.xml" ContentType="application/inkml+xml"/>
  <Override PartName="/ppt/ink/ink7081.xml" ContentType="application/inkml+xml"/>
  <Override PartName="/ppt/ink/ink7082.xml" ContentType="application/inkml+xml"/>
  <Override PartName="/ppt/ink/ink7083.xml" ContentType="application/inkml+xml"/>
  <Override PartName="/ppt/ink/ink7084.xml" ContentType="application/inkml+xml"/>
  <Override PartName="/ppt/ink/ink7085.xml" ContentType="application/inkml+xml"/>
  <Override PartName="/ppt/ink/ink7086.xml" ContentType="application/inkml+xml"/>
  <Override PartName="/ppt/ink/ink7087.xml" ContentType="application/inkml+xml"/>
  <Override PartName="/ppt/ink/ink7088.xml" ContentType="application/inkml+xml"/>
  <Override PartName="/ppt/ink/ink7089.xml" ContentType="application/inkml+xml"/>
  <Override PartName="/ppt/ink/ink7090.xml" ContentType="application/inkml+xml"/>
  <Override PartName="/ppt/ink/ink7091.xml" ContentType="application/inkml+xml"/>
  <Override PartName="/ppt/ink/ink7092.xml" ContentType="application/inkml+xml"/>
  <Override PartName="/ppt/ink/ink7093.xml" ContentType="application/inkml+xml"/>
  <Override PartName="/ppt/ink/ink7094.xml" ContentType="application/inkml+xml"/>
  <Override PartName="/ppt/ink/ink7095.xml" ContentType="application/inkml+xml"/>
  <Override PartName="/ppt/ink/ink7096.xml" ContentType="application/inkml+xml"/>
  <Override PartName="/ppt/ink/ink7097.xml" ContentType="application/inkml+xml"/>
  <Override PartName="/ppt/ink/ink7098.xml" ContentType="application/inkml+xml"/>
  <Override PartName="/ppt/ink/ink7099.xml" ContentType="application/inkml+xml"/>
  <Override PartName="/ppt/ink/ink7100.xml" ContentType="application/inkml+xml"/>
  <Override PartName="/ppt/ink/ink7101.xml" ContentType="application/inkml+xml"/>
  <Override PartName="/ppt/ink/ink7102.xml" ContentType="application/inkml+xml"/>
  <Override PartName="/ppt/ink/ink7103.xml" ContentType="application/inkml+xml"/>
  <Override PartName="/ppt/ink/ink7104.xml" ContentType="application/inkml+xml"/>
  <Override PartName="/ppt/ink/ink7105.xml" ContentType="application/inkml+xml"/>
  <Override PartName="/ppt/ink/ink7106.xml" ContentType="application/inkml+xml"/>
  <Override PartName="/ppt/ink/ink7107.xml" ContentType="application/inkml+xml"/>
  <Override PartName="/ppt/ink/ink7108.xml" ContentType="application/inkml+xml"/>
  <Override PartName="/ppt/ink/ink7109.xml" ContentType="application/inkml+xml"/>
  <Override PartName="/ppt/ink/ink7110.xml" ContentType="application/inkml+xml"/>
  <Override PartName="/ppt/ink/ink7111.xml" ContentType="application/inkml+xml"/>
  <Override PartName="/ppt/ink/ink7112.xml" ContentType="application/inkml+xml"/>
  <Override PartName="/ppt/ink/ink7113.xml" ContentType="application/inkml+xml"/>
  <Override PartName="/ppt/ink/ink7114.xml" ContentType="application/inkml+xml"/>
  <Override PartName="/ppt/ink/ink7115.xml" ContentType="application/inkml+xml"/>
  <Override PartName="/ppt/ink/ink7116.xml" ContentType="application/inkml+xml"/>
  <Override PartName="/ppt/ink/ink7117.xml" ContentType="application/inkml+xml"/>
  <Override PartName="/ppt/ink/ink7118.xml" ContentType="application/inkml+xml"/>
  <Override PartName="/ppt/ink/ink7119.xml" ContentType="application/inkml+xml"/>
  <Override PartName="/ppt/ink/ink7120.xml" ContentType="application/inkml+xml"/>
  <Override PartName="/ppt/ink/ink7121.xml" ContentType="application/inkml+xml"/>
  <Override PartName="/ppt/ink/ink7122.xml" ContentType="application/inkml+xml"/>
  <Override PartName="/ppt/ink/ink7123.xml" ContentType="application/inkml+xml"/>
  <Override PartName="/ppt/ink/ink7124.xml" ContentType="application/inkml+xml"/>
  <Override PartName="/ppt/ink/ink7125.xml" ContentType="application/inkml+xml"/>
  <Override PartName="/ppt/ink/ink7126.xml" ContentType="application/inkml+xml"/>
  <Override PartName="/ppt/ink/ink7127.xml" ContentType="application/inkml+xml"/>
  <Override PartName="/ppt/ink/ink7128.xml" ContentType="application/inkml+xml"/>
  <Override PartName="/ppt/ink/ink7129.xml" ContentType="application/inkml+xml"/>
  <Override PartName="/ppt/ink/ink7130.xml" ContentType="application/inkml+xml"/>
  <Override PartName="/ppt/ink/ink7131.xml" ContentType="application/inkml+xml"/>
  <Override PartName="/ppt/ink/ink7132.xml" ContentType="application/inkml+xml"/>
  <Override PartName="/ppt/ink/ink7133.xml" ContentType="application/inkml+xml"/>
  <Override PartName="/ppt/ink/ink7134.xml" ContentType="application/inkml+xml"/>
  <Override PartName="/ppt/ink/ink7135.xml" ContentType="application/inkml+xml"/>
  <Override PartName="/ppt/ink/ink7136.xml" ContentType="application/inkml+xml"/>
  <Override PartName="/ppt/ink/ink7137.xml" ContentType="application/inkml+xml"/>
  <Override PartName="/ppt/ink/ink7138.xml" ContentType="application/inkml+xml"/>
  <Override PartName="/ppt/ink/ink7139.xml" ContentType="application/inkml+xml"/>
  <Override PartName="/ppt/ink/ink7140.xml" ContentType="application/inkml+xml"/>
  <Override PartName="/ppt/ink/ink7141.xml" ContentType="application/inkml+xml"/>
  <Override PartName="/ppt/ink/ink7142.xml" ContentType="application/inkml+xml"/>
  <Override PartName="/ppt/ink/ink7143.xml" ContentType="application/inkml+xml"/>
  <Override PartName="/ppt/ink/ink7144.xml" ContentType="application/inkml+xml"/>
  <Override PartName="/ppt/ink/ink7145.xml" ContentType="application/inkml+xml"/>
  <Override PartName="/ppt/ink/ink7146.xml" ContentType="application/inkml+xml"/>
  <Override PartName="/ppt/ink/ink7147.xml" ContentType="application/inkml+xml"/>
  <Override PartName="/ppt/ink/ink7148.xml" ContentType="application/inkml+xml"/>
  <Override PartName="/ppt/ink/ink7149.xml" ContentType="application/inkml+xml"/>
  <Override PartName="/ppt/ink/ink7150.xml" ContentType="application/inkml+xml"/>
  <Override PartName="/ppt/ink/ink7151.xml" ContentType="application/inkml+xml"/>
  <Override PartName="/ppt/ink/ink7152.xml" ContentType="application/inkml+xml"/>
  <Override PartName="/ppt/ink/ink7153.xml" ContentType="application/inkml+xml"/>
  <Override PartName="/ppt/ink/ink7154.xml" ContentType="application/inkml+xml"/>
  <Override PartName="/ppt/ink/ink7155.xml" ContentType="application/inkml+xml"/>
  <Override PartName="/ppt/ink/ink7156.xml" ContentType="application/inkml+xml"/>
  <Override PartName="/ppt/ink/ink7157.xml" ContentType="application/inkml+xml"/>
  <Override PartName="/ppt/ink/ink7158.xml" ContentType="application/inkml+xml"/>
  <Override PartName="/ppt/ink/ink7159.xml" ContentType="application/inkml+xml"/>
  <Override PartName="/ppt/ink/ink7160.xml" ContentType="application/inkml+xml"/>
  <Override PartName="/ppt/ink/ink7161.xml" ContentType="application/inkml+xml"/>
  <Override PartName="/ppt/ink/ink7162.xml" ContentType="application/inkml+xml"/>
  <Override PartName="/ppt/ink/ink7163.xml" ContentType="application/inkml+xml"/>
  <Override PartName="/ppt/ink/ink7164.xml" ContentType="application/inkml+xml"/>
  <Override PartName="/ppt/ink/ink7165.xml" ContentType="application/inkml+xml"/>
  <Override PartName="/ppt/ink/ink7166.xml" ContentType="application/inkml+xml"/>
  <Override PartName="/ppt/ink/ink7167.xml" ContentType="application/inkml+xml"/>
  <Override PartName="/ppt/ink/ink7168.xml" ContentType="application/inkml+xml"/>
  <Override PartName="/ppt/ink/ink7169.xml" ContentType="application/inkml+xml"/>
  <Override PartName="/ppt/ink/ink7170.xml" ContentType="application/inkml+xml"/>
  <Override PartName="/ppt/ink/ink7171.xml" ContentType="application/inkml+xml"/>
  <Override PartName="/ppt/ink/ink7172.xml" ContentType="application/inkml+xml"/>
  <Override PartName="/ppt/ink/ink7173.xml" ContentType="application/inkml+xml"/>
  <Override PartName="/ppt/ink/ink7174.xml" ContentType="application/inkml+xml"/>
  <Override PartName="/ppt/ink/ink7175.xml" ContentType="application/inkml+xml"/>
  <Override PartName="/ppt/ink/ink7176.xml" ContentType="application/inkml+xml"/>
  <Override PartName="/ppt/ink/ink7177.xml" ContentType="application/inkml+xml"/>
  <Override PartName="/ppt/ink/ink7178.xml" ContentType="application/inkml+xml"/>
  <Override PartName="/ppt/ink/ink7179.xml" ContentType="application/inkml+xml"/>
  <Override PartName="/ppt/ink/ink7180.xml" ContentType="application/inkml+xml"/>
  <Override PartName="/ppt/ink/ink7181.xml" ContentType="application/inkml+xml"/>
  <Override PartName="/ppt/ink/ink7182.xml" ContentType="application/inkml+xml"/>
  <Override PartName="/ppt/ink/ink7183.xml" ContentType="application/inkml+xml"/>
  <Override PartName="/ppt/ink/ink7184.xml" ContentType="application/inkml+xml"/>
  <Override PartName="/ppt/ink/ink7185.xml" ContentType="application/inkml+xml"/>
  <Override PartName="/ppt/ink/ink7186.xml" ContentType="application/inkml+xml"/>
  <Override PartName="/ppt/ink/ink7187.xml" ContentType="application/inkml+xml"/>
  <Override PartName="/ppt/ink/ink7188.xml" ContentType="application/inkml+xml"/>
  <Override PartName="/ppt/ink/ink7189.xml" ContentType="application/inkml+xml"/>
  <Override PartName="/ppt/ink/ink7190.xml" ContentType="application/inkml+xml"/>
  <Override PartName="/ppt/ink/ink7191.xml" ContentType="application/inkml+xml"/>
  <Override PartName="/ppt/ink/ink7192.xml" ContentType="application/inkml+xml"/>
  <Override PartName="/ppt/ink/ink7193.xml" ContentType="application/inkml+xml"/>
  <Override PartName="/ppt/ink/ink7194.xml" ContentType="application/inkml+xml"/>
  <Override PartName="/ppt/ink/ink7195.xml" ContentType="application/inkml+xml"/>
  <Override PartName="/ppt/ink/ink7196.xml" ContentType="application/inkml+xml"/>
  <Override PartName="/ppt/ink/ink7197.xml" ContentType="application/inkml+xml"/>
  <Override PartName="/ppt/ink/ink7198.xml" ContentType="application/inkml+xml"/>
  <Override PartName="/ppt/ink/ink7199.xml" ContentType="application/inkml+xml"/>
  <Override PartName="/ppt/ink/ink7200.xml" ContentType="application/inkml+xml"/>
  <Override PartName="/ppt/ink/ink7201.xml" ContentType="application/inkml+xml"/>
  <Override PartName="/ppt/ink/ink7202.xml" ContentType="application/inkml+xml"/>
  <Override PartName="/ppt/ink/ink7203.xml" ContentType="application/inkml+xml"/>
  <Override PartName="/ppt/ink/ink7204.xml" ContentType="application/inkml+xml"/>
  <Override PartName="/ppt/ink/ink7205.xml" ContentType="application/inkml+xml"/>
  <Override PartName="/ppt/ink/ink7206.xml" ContentType="application/inkml+xml"/>
  <Override PartName="/ppt/ink/ink7207.xml" ContentType="application/inkml+xml"/>
  <Override PartName="/ppt/ink/ink7208.xml" ContentType="application/inkml+xml"/>
  <Override PartName="/ppt/ink/ink7209.xml" ContentType="application/inkml+xml"/>
  <Override PartName="/ppt/ink/ink7210.xml" ContentType="application/inkml+xml"/>
  <Override PartName="/ppt/ink/ink7211.xml" ContentType="application/inkml+xml"/>
  <Override PartName="/ppt/ink/ink7212.xml" ContentType="application/inkml+xml"/>
  <Override PartName="/ppt/ink/ink7213.xml" ContentType="application/inkml+xml"/>
  <Override PartName="/ppt/ink/ink7214.xml" ContentType="application/inkml+xml"/>
  <Override PartName="/ppt/ink/ink7215.xml" ContentType="application/inkml+xml"/>
  <Override PartName="/ppt/ink/ink7216.xml" ContentType="application/inkml+xml"/>
  <Override PartName="/ppt/ink/ink7217.xml" ContentType="application/inkml+xml"/>
  <Override PartName="/ppt/ink/ink7218.xml" ContentType="application/inkml+xml"/>
  <Override PartName="/ppt/ink/ink7219.xml" ContentType="application/inkml+xml"/>
  <Override PartName="/ppt/ink/ink7220.xml" ContentType="application/inkml+xml"/>
  <Override PartName="/ppt/ink/ink7221.xml" ContentType="application/inkml+xml"/>
  <Override PartName="/ppt/ink/ink7222.xml" ContentType="application/inkml+xml"/>
  <Override PartName="/ppt/ink/ink7223.xml" ContentType="application/inkml+xml"/>
  <Override PartName="/ppt/ink/ink7224.xml" ContentType="application/inkml+xml"/>
  <Override PartName="/ppt/ink/ink7225.xml" ContentType="application/inkml+xml"/>
  <Override PartName="/ppt/ink/ink7226.xml" ContentType="application/inkml+xml"/>
  <Override PartName="/ppt/ink/ink7227.xml" ContentType="application/inkml+xml"/>
  <Override PartName="/ppt/ink/ink7228.xml" ContentType="application/inkml+xml"/>
  <Override PartName="/ppt/ink/ink7229.xml" ContentType="application/inkml+xml"/>
  <Override PartName="/ppt/ink/ink7230.xml" ContentType="application/inkml+xml"/>
  <Override PartName="/ppt/ink/ink7231.xml" ContentType="application/inkml+xml"/>
  <Override PartName="/ppt/ink/ink7232.xml" ContentType="application/inkml+xml"/>
  <Override PartName="/ppt/ink/ink7233.xml" ContentType="application/inkml+xml"/>
  <Override PartName="/ppt/ink/ink7234.xml" ContentType="application/inkml+xml"/>
  <Override PartName="/ppt/ink/ink7235.xml" ContentType="application/inkml+xml"/>
  <Override PartName="/ppt/ink/ink7236.xml" ContentType="application/inkml+xml"/>
  <Override PartName="/ppt/ink/ink7237.xml" ContentType="application/inkml+xml"/>
  <Override PartName="/ppt/ink/ink7238.xml" ContentType="application/inkml+xml"/>
  <Override PartName="/ppt/ink/ink7239.xml" ContentType="application/inkml+xml"/>
  <Override PartName="/ppt/ink/ink7240.xml" ContentType="application/inkml+xml"/>
  <Override PartName="/ppt/ink/ink7241.xml" ContentType="application/inkml+xml"/>
  <Override PartName="/ppt/ink/ink7242.xml" ContentType="application/inkml+xml"/>
  <Override PartName="/ppt/ink/ink7243.xml" ContentType="application/inkml+xml"/>
  <Override PartName="/ppt/ink/ink7244.xml" ContentType="application/inkml+xml"/>
  <Override PartName="/ppt/ink/ink7245.xml" ContentType="application/inkml+xml"/>
  <Override PartName="/ppt/ink/ink7246.xml" ContentType="application/inkml+xml"/>
  <Override PartName="/ppt/ink/ink7247.xml" ContentType="application/inkml+xml"/>
  <Override PartName="/ppt/ink/ink7248.xml" ContentType="application/inkml+xml"/>
  <Override PartName="/ppt/ink/ink7249.xml" ContentType="application/inkml+xml"/>
  <Override PartName="/ppt/ink/ink7250.xml" ContentType="application/inkml+xml"/>
  <Override PartName="/ppt/ink/ink7251.xml" ContentType="application/inkml+xml"/>
  <Override PartName="/ppt/ink/ink7252.xml" ContentType="application/inkml+xml"/>
  <Override PartName="/ppt/ink/ink7253.xml" ContentType="application/inkml+xml"/>
  <Override PartName="/ppt/ink/ink7254.xml" ContentType="application/inkml+xml"/>
  <Override PartName="/ppt/ink/ink7255.xml" ContentType="application/inkml+xml"/>
  <Override PartName="/ppt/ink/ink7256.xml" ContentType="application/inkml+xml"/>
  <Override PartName="/ppt/ink/ink7257.xml" ContentType="application/inkml+xml"/>
  <Override PartName="/ppt/ink/ink7258.xml" ContentType="application/inkml+xml"/>
  <Override PartName="/ppt/ink/ink7259.xml" ContentType="application/inkml+xml"/>
  <Override PartName="/ppt/ink/ink7260.xml" ContentType="application/inkml+xml"/>
  <Override PartName="/ppt/ink/ink7261.xml" ContentType="application/inkml+xml"/>
  <Override PartName="/ppt/ink/ink7262.xml" ContentType="application/inkml+xml"/>
  <Override PartName="/ppt/ink/ink7263.xml" ContentType="application/inkml+xml"/>
  <Override PartName="/ppt/ink/ink7264.xml" ContentType="application/inkml+xml"/>
  <Override PartName="/ppt/ink/ink7265.xml" ContentType="application/inkml+xml"/>
  <Override PartName="/ppt/ink/ink7266.xml" ContentType="application/inkml+xml"/>
  <Override PartName="/ppt/ink/ink7267.xml" ContentType="application/inkml+xml"/>
  <Override PartName="/ppt/ink/ink7268.xml" ContentType="application/inkml+xml"/>
  <Override PartName="/ppt/ink/ink7269.xml" ContentType="application/inkml+xml"/>
  <Override PartName="/ppt/ink/ink7270.xml" ContentType="application/inkml+xml"/>
  <Override PartName="/ppt/ink/ink7271.xml" ContentType="application/inkml+xml"/>
  <Override PartName="/ppt/ink/ink7272.xml" ContentType="application/inkml+xml"/>
  <Override PartName="/ppt/ink/ink7273.xml" ContentType="application/inkml+xml"/>
  <Override PartName="/ppt/ink/ink7274.xml" ContentType="application/inkml+xml"/>
  <Override PartName="/ppt/ink/ink7275.xml" ContentType="application/inkml+xml"/>
  <Override PartName="/ppt/ink/ink7276.xml" ContentType="application/inkml+xml"/>
  <Override PartName="/ppt/ink/ink7277.xml" ContentType="application/inkml+xml"/>
  <Override PartName="/ppt/ink/ink7278.xml" ContentType="application/inkml+xml"/>
  <Override PartName="/ppt/ink/ink7279.xml" ContentType="application/inkml+xml"/>
  <Override PartName="/ppt/ink/ink7280.xml" ContentType="application/inkml+xml"/>
  <Override PartName="/ppt/ink/ink7281.xml" ContentType="application/inkml+xml"/>
  <Override PartName="/ppt/ink/ink7282.xml" ContentType="application/inkml+xml"/>
  <Override PartName="/ppt/ink/ink7283.xml" ContentType="application/inkml+xml"/>
  <Override PartName="/ppt/ink/ink7284.xml" ContentType="application/inkml+xml"/>
  <Override PartName="/ppt/ink/ink7285.xml" ContentType="application/inkml+xml"/>
  <Override PartName="/ppt/ink/ink7286.xml" ContentType="application/inkml+xml"/>
  <Override PartName="/ppt/ink/ink7287.xml" ContentType="application/inkml+xml"/>
  <Override PartName="/ppt/ink/ink7288.xml" ContentType="application/inkml+xml"/>
  <Override PartName="/ppt/ink/ink7289.xml" ContentType="application/inkml+xml"/>
  <Override PartName="/ppt/ink/ink7290.xml" ContentType="application/inkml+xml"/>
  <Override PartName="/ppt/ink/ink7291.xml" ContentType="application/inkml+xml"/>
  <Override PartName="/ppt/ink/ink7292.xml" ContentType="application/inkml+xml"/>
  <Override PartName="/ppt/ink/ink7293.xml" ContentType="application/inkml+xml"/>
  <Override PartName="/ppt/ink/ink7294.xml" ContentType="application/inkml+xml"/>
  <Override PartName="/ppt/ink/ink7295.xml" ContentType="application/inkml+xml"/>
  <Override PartName="/ppt/ink/ink7296.xml" ContentType="application/inkml+xml"/>
  <Override PartName="/ppt/ink/ink7297.xml" ContentType="application/inkml+xml"/>
  <Override PartName="/ppt/ink/ink7298.xml" ContentType="application/inkml+xml"/>
  <Override PartName="/ppt/ink/ink7299.xml" ContentType="application/inkml+xml"/>
  <Override PartName="/ppt/ink/ink7300.xml" ContentType="application/inkml+xml"/>
  <Override PartName="/ppt/ink/ink7301.xml" ContentType="application/inkml+xml"/>
  <Override PartName="/ppt/ink/ink7302.xml" ContentType="application/inkml+xml"/>
  <Override PartName="/ppt/ink/ink7303.xml" ContentType="application/inkml+xml"/>
  <Override PartName="/ppt/ink/ink7304.xml" ContentType="application/inkml+xml"/>
  <Override PartName="/ppt/ink/ink7305.xml" ContentType="application/inkml+xml"/>
  <Override PartName="/ppt/ink/ink7306.xml" ContentType="application/inkml+xml"/>
  <Override PartName="/ppt/ink/ink7307.xml" ContentType="application/inkml+xml"/>
  <Override PartName="/ppt/ink/ink7308.xml" ContentType="application/inkml+xml"/>
  <Override PartName="/ppt/ink/ink7309.xml" ContentType="application/inkml+xml"/>
  <Override PartName="/ppt/ink/ink7310.xml" ContentType="application/inkml+xml"/>
  <Override PartName="/ppt/ink/ink7311.xml" ContentType="application/inkml+xml"/>
  <Override PartName="/ppt/ink/ink7312.xml" ContentType="application/inkml+xml"/>
  <Override PartName="/ppt/ink/ink7313.xml" ContentType="application/inkml+xml"/>
  <Override PartName="/ppt/ink/ink7314.xml" ContentType="application/inkml+xml"/>
  <Override PartName="/ppt/ink/ink7315.xml" ContentType="application/inkml+xml"/>
  <Override PartName="/ppt/ink/ink7316.xml" ContentType="application/inkml+xml"/>
  <Override PartName="/ppt/ink/ink7317.xml" ContentType="application/inkml+xml"/>
  <Override PartName="/ppt/ink/ink7318.xml" ContentType="application/inkml+xml"/>
  <Override PartName="/ppt/ink/ink7319.xml" ContentType="application/inkml+xml"/>
  <Override PartName="/ppt/ink/ink7320.xml" ContentType="application/inkml+xml"/>
  <Override PartName="/ppt/ink/ink7321.xml" ContentType="application/inkml+xml"/>
  <Override PartName="/ppt/ink/ink7322.xml" ContentType="application/inkml+xml"/>
  <Override PartName="/ppt/ink/ink7323.xml" ContentType="application/inkml+xml"/>
  <Override PartName="/ppt/ink/ink7324.xml" ContentType="application/inkml+xml"/>
  <Override PartName="/ppt/ink/ink7325.xml" ContentType="application/inkml+xml"/>
  <Override PartName="/ppt/ink/ink7326.xml" ContentType="application/inkml+xml"/>
  <Override PartName="/ppt/ink/ink7327.xml" ContentType="application/inkml+xml"/>
  <Override PartName="/ppt/ink/ink7328.xml" ContentType="application/inkml+xml"/>
  <Override PartName="/ppt/ink/ink7329.xml" ContentType="application/inkml+xml"/>
  <Override PartName="/ppt/ink/ink7330.xml" ContentType="application/inkml+xml"/>
  <Override PartName="/ppt/ink/ink7331.xml" ContentType="application/inkml+xml"/>
  <Override PartName="/ppt/ink/ink7332.xml" ContentType="application/inkml+xml"/>
  <Override PartName="/ppt/ink/ink7333.xml" ContentType="application/inkml+xml"/>
  <Override PartName="/ppt/ink/ink7334.xml" ContentType="application/inkml+xml"/>
  <Override PartName="/ppt/ink/ink7335.xml" ContentType="application/inkml+xml"/>
  <Override PartName="/ppt/ink/ink7336.xml" ContentType="application/inkml+xml"/>
  <Override PartName="/ppt/ink/ink7337.xml" ContentType="application/inkml+xml"/>
  <Override PartName="/ppt/ink/ink7338.xml" ContentType="application/inkml+xml"/>
  <Override PartName="/ppt/ink/ink7339.xml" ContentType="application/inkml+xml"/>
  <Override PartName="/ppt/ink/ink7340.xml" ContentType="application/inkml+xml"/>
  <Override PartName="/ppt/ink/ink7341.xml" ContentType="application/inkml+xml"/>
  <Override PartName="/ppt/ink/ink7342.xml" ContentType="application/inkml+xml"/>
  <Override PartName="/ppt/ink/ink7343.xml" ContentType="application/inkml+xml"/>
  <Override PartName="/ppt/ink/ink7344.xml" ContentType="application/inkml+xml"/>
  <Override PartName="/ppt/ink/ink7345.xml" ContentType="application/inkml+xml"/>
  <Override PartName="/ppt/ink/ink7346.xml" ContentType="application/inkml+xml"/>
  <Override PartName="/ppt/ink/ink7347.xml" ContentType="application/inkml+xml"/>
  <Override PartName="/ppt/ink/ink7348.xml" ContentType="application/inkml+xml"/>
  <Override PartName="/ppt/ink/ink7349.xml" ContentType="application/inkml+xml"/>
  <Override PartName="/ppt/ink/ink7350.xml" ContentType="application/inkml+xml"/>
  <Override PartName="/ppt/ink/ink7351.xml" ContentType="application/inkml+xml"/>
  <Override PartName="/ppt/ink/ink7352.xml" ContentType="application/inkml+xml"/>
  <Override PartName="/ppt/ink/ink7353.xml" ContentType="application/inkml+xml"/>
  <Override PartName="/ppt/ink/ink7354.xml" ContentType="application/inkml+xml"/>
  <Override PartName="/ppt/ink/ink7355.xml" ContentType="application/inkml+xml"/>
  <Override PartName="/ppt/ink/ink7356.xml" ContentType="application/inkml+xml"/>
  <Override PartName="/ppt/ink/ink7357.xml" ContentType="application/inkml+xml"/>
  <Override PartName="/ppt/ink/ink7358.xml" ContentType="application/inkml+xml"/>
  <Override PartName="/ppt/ink/ink7359.xml" ContentType="application/inkml+xml"/>
  <Override PartName="/ppt/ink/ink7360.xml" ContentType="application/inkml+xml"/>
  <Override PartName="/ppt/ink/ink7361.xml" ContentType="application/inkml+xml"/>
  <Override PartName="/ppt/ink/ink7362.xml" ContentType="application/inkml+xml"/>
  <Override PartName="/ppt/ink/ink7363.xml" ContentType="application/inkml+xml"/>
  <Override PartName="/ppt/ink/ink7364.xml" ContentType="application/inkml+xml"/>
  <Override PartName="/ppt/ink/ink7365.xml" ContentType="application/inkml+xml"/>
  <Override PartName="/ppt/ink/ink7366.xml" ContentType="application/inkml+xml"/>
  <Override PartName="/ppt/ink/ink7367.xml" ContentType="application/inkml+xml"/>
  <Override PartName="/ppt/ink/ink7368.xml" ContentType="application/inkml+xml"/>
  <Override PartName="/ppt/ink/ink7369.xml" ContentType="application/inkml+xml"/>
  <Override PartName="/ppt/ink/ink7370.xml" ContentType="application/inkml+xml"/>
  <Override PartName="/ppt/ink/ink7371.xml" ContentType="application/inkml+xml"/>
  <Override PartName="/ppt/ink/ink7372.xml" ContentType="application/inkml+xml"/>
  <Override PartName="/ppt/ink/ink7373.xml" ContentType="application/inkml+xml"/>
  <Override PartName="/ppt/ink/ink7374.xml" ContentType="application/inkml+xml"/>
  <Override PartName="/ppt/ink/ink7375.xml" ContentType="application/inkml+xml"/>
  <Override PartName="/ppt/ink/ink7376.xml" ContentType="application/inkml+xml"/>
  <Override PartName="/ppt/ink/ink7377.xml" ContentType="application/inkml+xml"/>
  <Override PartName="/ppt/ink/ink7378.xml" ContentType="application/inkml+xml"/>
  <Override PartName="/ppt/ink/ink7379.xml" ContentType="application/inkml+xml"/>
  <Override PartName="/ppt/ink/ink7380.xml" ContentType="application/inkml+xml"/>
  <Override PartName="/ppt/ink/ink7381.xml" ContentType="application/inkml+xml"/>
  <Override PartName="/ppt/ink/ink7382.xml" ContentType="application/inkml+xml"/>
  <Override PartName="/ppt/ink/ink7383.xml" ContentType="application/inkml+xml"/>
  <Override PartName="/ppt/ink/ink7384.xml" ContentType="application/inkml+xml"/>
  <Override PartName="/ppt/ink/ink7385.xml" ContentType="application/inkml+xml"/>
  <Override PartName="/ppt/ink/ink7386.xml" ContentType="application/inkml+xml"/>
  <Override PartName="/ppt/ink/ink7387.xml" ContentType="application/inkml+xml"/>
  <Override PartName="/ppt/ink/ink7388.xml" ContentType="application/inkml+xml"/>
  <Override PartName="/ppt/ink/ink7389.xml" ContentType="application/inkml+xml"/>
  <Override PartName="/ppt/ink/ink7390.xml" ContentType="application/inkml+xml"/>
  <Override PartName="/ppt/ink/ink7391.xml" ContentType="application/inkml+xml"/>
  <Override PartName="/ppt/ink/ink7392.xml" ContentType="application/inkml+xml"/>
  <Override PartName="/ppt/ink/ink7393.xml" ContentType="application/inkml+xml"/>
  <Override PartName="/ppt/ink/ink7394.xml" ContentType="application/inkml+xml"/>
  <Override PartName="/ppt/ink/ink7395.xml" ContentType="application/inkml+xml"/>
  <Override PartName="/ppt/ink/ink7396.xml" ContentType="application/inkml+xml"/>
  <Override PartName="/ppt/ink/ink7397.xml" ContentType="application/inkml+xml"/>
  <Override PartName="/ppt/ink/ink7398.xml" ContentType="application/inkml+xml"/>
  <Override PartName="/ppt/ink/ink7399.xml" ContentType="application/inkml+xml"/>
  <Override PartName="/ppt/ink/ink7400.xml" ContentType="application/inkml+xml"/>
  <Override PartName="/ppt/ink/ink7401.xml" ContentType="application/inkml+xml"/>
  <Override PartName="/ppt/ink/ink7402.xml" ContentType="application/inkml+xml"/>
  <Override PartName="/ppt/ink/ink7403.xml" ContentType="application/inkml+xml"/>
  <Override PartName="/ppt/ink/ink7404.xml" ContentType="application/inkml+xml"/>
  <Override PartName="/ppt/ink/ink7405.xml" ContentType="application/inkml+xml"/>
  <Override PartName="/ppt/ink/ink7406.xml" ContentType="application/inkml+xml"/>
  <Override PartName="/ppt/ink/ink7407.xml" ContentType="application/inkml+xml"/>
  <Override PartName="/ppt/ink/ink7408.xml" ContentType="application/inkml+xml"/>
  <Override PartName="/ppt/ink/ink7409.xml" ContentType="application/inkml+xml"/>
  <Override PartName="/ppt/ink/ink7410.xml" ContentType="application/inkml+xml"/>
  <Override PartName="/ppt/ink/ink7411.xml" ContentType="application/inkml+xml"/>
  <Override PartName="/ppt/ink/ink7412.xml" ContentType="application/inkml+xml"/>
  <Override PartName="/ppt/ink/ink7413.xml" ContentType="application/inkml+xml"/>
  <Override PartName="/ppt/ink/ink7414.xml" ContentType="application/inkml+xml"/>
  <Override PartName="/ppt/ink/ink7415.xml" ContentType="application/inkml+xml"/>
  <Override PartName="/ppt/ink/ink7416.xml" ContentType="application/inkml+xml"/>
  <Override PartName="/ppt/ink/ink7417.xml" ContentType="application/inkml+xml"/>
  <Override PartName="/ppt/ink/ink7418.xml" ContentType="application/inkml+xml"/>
  <Override PartName="/ppt/ink/ink7419.xml" ContentType="application/inkml+xml"/>
  <Override PartName="/ppt/ink/ink7420.xml" ContentType="application/inkml+xml"/>
  <Override PartName="/ppt/ink/ink7421.xml" ContentType="application/inkml+xml"/>
  <Override PartName="/ppt/ink/ink7422.xml" ContentType="application/inkml+xml"/>
  <Override PartName="/ppt/ink/ink7423.xml" ContentType="application/inkml+xml"/>
  <Override PartName="/ppt/ink/ink7424.xml" ContentType="application/inkml+xml"/>
  <Override PartName="/ppt/ink/ink7425.xml" ContentType="application/inkml+xml"/>
  <Override PartName="/ppt/ink/ink7426.xml" ContentType="application/inkml+xml"/>
  <Override PartName="/ppt/ink/ink7427.xml" ContentType="application/inkml+xml"/>
  <Override PartName="/ppt/ink/ink7428.xml" ContentType="application/inkml+xml"/>
  <Override PartName="/ppt/ink/ink7429.xml" ContentType="application/inkml+xml"/>
  <Override PartName="/ppt/ink/ink7430.xml" ContentType="application/inkml+xml"/>
  <Override PartName="/ppt/ink/ink7431.xml" ContentType="application/inkml+xml"/>
  <Override PartName="/ppt/ink/ink7432.xml" ContentType="application/inkml+xml"/>
  <Override PartName="/ppt/ink/ink7433.xml" ContentType="application/inkml+xml"/>
  <Override PartName="/ppt/ink/ink7434.xml" ContentType="application/inkml+xml"/>
  <Override PartName="/ppt/ink/ink7435.xml" ContentType="application/inkml+xml"/>
  <Override PartName="/ppt/ink/ink7436.xml" ContentType="application/inkml+xml"/>
  <Override PartName="/ppt/ink/ink7437.xml" ContentType="application/inkml+xml"/>
  <Override PartName="/ppt/ink/ink7438.xml" ContentType="application/inkml+xml"/>
  <Override PartName="/ppt/ink/ink7439.xml" ContentType="application/inkml+xml"/>
  <Override PartName="/ppt/ink/ink7440.xml" ContentType="application/inkml+xml"/>
  <Override PartName="/ppt/ink/ink7441.xml" ContentType="application/inkml+xml"/>
  <Override PartName="/ppt/ink/ink7442.xml" ContentType="application/inkml+xml"/>
  <Override PartName="/ppt/ink/ink7443.xml" ContentType="application/inkml+xml"/>
  <Override PartName="/ppt/ink/ink7444.xml" ContentType="application/inkml+xml"/>
  <Override PartName="/ppt/ink/ink7445.xml" ContentType="application/inkml+xml"/>
  <Override PartName="/ppt/ink/ink7446.xml" ContentType="application/inkml+xml"/>
  <Override PartName="/ppt/ink/ink7447.xml" ContentType="application/inkml+xml"/>
  <Override PartName="/ppt/ink/ink7448.xml" ContentType="application/inkml+xml"/>
  <Override PartName="/ppt/ink/ink7449.xml" ContentType="application/inkml+xml"/>
  <Override PartName="/ppt/ink/ink7450.xml" ContentType="application/inkml+xml"/>
  <Override PartName="/ppt/ink/ink7451.xml" ContentType="application/inkml+xml"/>
  <Override PartName="/ppt/ink/ink7452.xml" ContentType="application/inkml+xml"/>
  <Override PartName="/ppt/ink/ink7453.xml" ContentType="application/inkml+xml"/>
  <Override PartName="/ppt/ink/ink7454.xml" ContentType="application/inkml+xml"/>
  <Override PartName="/ppt/ink/ink7455.xml" ContentType="application/inkml+xml"/>
  <Override PartName="/ppt/ink/ink7456.xml" ContentType="application/inkml+xml"/>
  <Override PartName="/ppt/ink/ink7457.xml" ContentType="application/inkml+xml"/>
  <Override PartName="/ppt/ink/ink7458.xml" ContentType="application/inkml+xml"/>
  <Override PartName="/ppt/ink/ink7459.xml" ContentType="application/inkml+xml"/>
  <Override PartName="/ppt/ink/ink7460.xml" ContentType="application/inkml+xml"/>
  <Override PartName="/ppt/ink/ink7461.xml" ContentType="application/inkml+xml"/>
  <Override PartName="/ppt/ink/ink7462.xml" ContentType="application/inkml+xml"/>
  <Override PartName="/ppt/ink/ink7463.xml" ContentType="application/inkml+xml"/>
  <Override PartName="/ppt/ink/ink7464.xml" ContentType="application/inkml+xml"/>
  <Override PartName="/ppt/ink/ink7465.xml" ContentType="application/inkml+xml"/>
  <Override PartName="/ppt/ink/ink7466.xml" ContentType="application/inkml+xml"/>
  <Override PartName="/ppt/ink/ink7467.xml" ContentType="application/inkml+xml"/>
  <Override PartName="/ppt/ink/ink7468.xml" ContentType="application/inkml+xml"/>
  <Override PartName="/ppt/ink/ink7469.xml" ContentType="application/inkml+xml"/>
  <Override PartName="/ppt/ink/ink7470.xml" ContentType="application/inkml+xml"/>
  <Override PartName="/ppt/ink/ink7471.xml" ContentType="application/inkml+xml"/>
  <Override PartName="/ppt/ink/ink7472.xml" ContentType="application/inkml+xml"/>
  <Override PartName="/ppt/ink/ink7473.xml" ContentType="application/inkml+xml"/>
  <Override PartName="/ppt/ink/ink7474.xml" ContentType="application/inkml+xml"/>
  <Override PartName="/ppt/ink/ink7475.xml" ContentType="application/inkml+xml"/>
  <Override PartName="/ppt/ink/ink7476.xml" ContentType="application/inkml+xml"/>
  <Override PartName="/ppt/ink/ink7477.xml" ContentType="application/inkml+xml"/>
  <Override PartName="/ppt/ink/ink7478.xml" ContentType="application/inkml+xml"/>
  <Override PartName="/ppt/ink/ink7479.xml" ContentType="application/inkml+xml"/>
  <Override PartName="/ppt/ink/ink7480.xml" ContentType="application/inkml+xml"/>
  <Override PartName="/ppt/ink/ink7481.xml" ContentType="application/inkml+xml"/>
  <Override PartName="/ppt/ink/ink7482.xml" ContentType="application/inkml+xml"/>
  <Override PartName="/ppt/ink/ink7483.xml" ContentType="application/inkml+xml"/>
  <Override PartName="/ppt/ink/ink7484.xml" ContentType="application/inkml+xml"/>
  <Override PartName="/ppt/ink/ink7485.xml" ContentType="application/inkml+xml"/>
  <Override PartName="/ppt/ink/ink7486.xml" ContentType="application/inkml+xml"/>
  <Override PartName="/ppt/ink/ink7487.xml" ContentType="application/inkml+xml"/>
  <Override PartName="/ppt/ink/ink7488.xml" ContentType="application/inkml+xml"/>
  <Override PartName="/ppt/ink/ink7489.xml" ContentType="application/inkml+xml"/>
  <Override PartName="/ppt/ink/ink7490.xml" ContentType="application/inkml+xml"/>
  <Override PartName="/ppt/ink/ink7491.xml" ContentType="application/inkml+xml"/>
  <Override PartName="/ppt/ink/ink7492.xml" ContentType="application/inkml+xml"/>
  <Override PartName="/ppt/ink/ink7493.xml" ContentType="application/inkml+xml"/>
  <Override PartName="/ppt/ink/ink7494.xml" ContentType="application/inkml+xml"/>
  <Override PartName="/ppt/ink/ink7495.xml" ContentType="application/inkml+xml"/>
  <Override PartName="/ppt/ink/ink7496.xml" ContentType="application/inkml+xml"/>
  <Override PartName="/ppt/ink/ink7497.xml" ContentType="application/inkml+xml"/>
  <Override PartName="/ppt/ink/ink7498.xml" ContentType="application/inkml+xml"/>
  <Override PartName="/ppt/ink/ink7499.xml" ContentType="application/inkml+xml"/>
  <Override PartName="/ppt/ink/ink7500.xml" ContentType="application/inkml+xml"/>
  <Override PartName="/ppt/ink/ink7501.xml" ContentType="application/inkml+xml"/>
  <Override PartName="/ppt/ink/ink7502.xml" ContentType="application/inkml+xml"/>
  <Override PartName="/ppt/ink/ink7503.xml" ContentType="application/inkml+xml"/>
  <Override PartName="/ppt/ink/ink7504.xml" ContentType="application/inkml+xml"/>
  <Override PartName="/ppt/ink/ink7505.xml" ContentType="application/inkml+xml"/>
  <Override PartName="/ppt/ink/ink7506.xml" ContentType="application/inkml+xml"/>
  <Override PartName="/ppt/ink/ink7507.xml" ContentType="application/inkml+xml"/>
  <Override PartName="/ppt/ink/ink7508.xml" ContentType="application/inkml+xml"/>
  <Override PartName="/ppt/ink/ink7509.xml" ContentType="application/inkml+xml"/>
  <Override PartName="/ppt/ink/ink7510.xml" ContentType="application/inkml+xml"/>
  <Override PartName="/ppt/ink/ink7511.xml" ContentType="application/inkml+xml"/>
  <Override PartName="/ppt/ink/ink7512.xml" ContentType="application/inkml+xml"/>
  <Override PartName="/ppt/ink/ink7513.xml" ContentType="application/inkml+xml"/>
  <Override PartName="/ppt/ink/ink7514.xml" ContentType="application/inkml+xml"/>
  <Override PartName="/ppt/ink/ink7515.xml" ContentType="application/inkml+xml"/>
  <Override PartName="/ppt/ink/ink7516.xml" ContentType="application/inkml+xml"/>
  <Override PartName="/ppt/ink/ink7517.xml" ContentType="application/inkml+xml"/>
  <Override PartName="/ppt/ink/ink7518.xml" ContentType="application/inkml+xml"/>
  <Override PartName="/ppt/ink/ink7519.xml" ContentType="application/inkml+xml"/>
  <Override PartName="/ppt/ink/ink7520.xml" ContentType="application/inkml+xml"/>
  <Override PartName="/ppt/ink/ink7521.xml" ContentType="application/inkml+xml"/>
  <Override PartName="/ppt/ink/ink7522.xml" ContentType="application/inkml+xml"/>
  <Override PartName="/ppt/ink/ink7523.xml" ContentType="application/inkml+xml"/>
  <Override PartName="/ppt/ink/ink7524.xml" ContentType="application/inkml+xml"/>
  <Override PartName="/ppt/ink/ink7525.xml" ContentType="application/inkml+xml"/>
  <Override PartName="/ppt/ink/ink7526.xml" ContentType="application/inkml+xml"/>
  <Override PartName="/ppt/ink/ink7527.xml" ContentType="application/inkml+xml"/>
  <Override PartName="/ppt/ink/ink7528.xml" ContentType="application/inkml+xml"/>
  <Override PartName="/ppt/ink/ink7529.xml" ContentType="application/inkml+xml"/>
  <Override PartName="/ppt/ink/ink7530.xml" ContentType="application/inkml+xml"/>
  <Override PartName="/ppt/ink/ink7531.xml" ContentType="application/inkml+xml"/>
  <Override PartName="/ppt/ink/ink7532.xml" ContentType="application/inkml+xml"/>
  <Override PartName="/ppt/ink/ink7533.xml" ContentType="application/inkml+xml"/>
  <Override PartName="/ppt/ink/ink7534.xml" ContentType="application/inkml+xml"/>
  <Override PartName="/ppt/ink/ink7535.xml" ContentType="application/inkml+xml"/>
  <Override PartName="/ppt/ink/ink7536.xml" ContentType="application/inkml+xml"/>
  <Override PartName="/ppt/ink/ink7537.xml" ContentType="application/inkml+xml"/>
  <Override PartName="/ppt/ink/ink7538.xml" ContentType="application/inkml+xml"/>
  <Override PartName="/ppt/ink/ink7539.xml" ContentType="application/inkml+xml"/>
  <Override PartName="/ppt/ink/ink7540.xml" ContentType="application/inkml+xml"/>
  <Override PartName="/ppt/ink/ink7541.xml" ContentType="application/inkml+xml"/>
  <Override PartName="/ppt/ink/ink7542.xml" ContentType="application/inkml+xml"/>
  <Override PartName="/ppt/ink/ink7543.xml" ContentType="application/inkml+xml"/>
  <Override PartName="/ppt/ink/ink7544.xml" ContentType="application/inkml+xml"/>
  <Override PartName="/ppt/ink/ink7545.xml" ContentType="application/inkml+xml"/>
  <Override PartName="/ppt/ink/ink7546.xml" ContentType="application/inkml+xml"/>
  <Override PartName="/ppt/ink/ink7547.xml" ContentType="application/inkml+xml"/>
  <Override PartName="/ppt/ink/ink7548.xml" ContentType="application/inkml+xml"/>
  <Override PartName="/ppt/ink/ink7549.xml" ContentType="application/inkml+xml"/>
  <Override PartName="/ppt/ink/ink7550.xml" ContentType="application/inkml+xml"/>
  <Override PartName="/ppt/ink/ink7551.xml" ContentType="application/inkml+xml"/>
  <Override PartName="/ppt/ink/ink7552.xml" ContentType="application/inkml+xml"/>
  <Override PartName="/ppt/ink/ink7553.xml" ContentType="application/inkml+xml"/>
  <Override PartName="/ppt/ink/ink7554.xml" ContentType="application/inkml+xml"/>
  <Override PartName="/ppt/ink/ink7555.xml" ContentType="application/inkml+xml"/>
  <Override PartName="/ppt/ink/ink7556.xml" ContentType="application/inkml+xml"/>
  <Override PartName="/ppt/ink/ink7557.xml" ContentType="application/inkml+xml"/>
  <Override PartName="/ppt/ink/ink7558.xml" ContentType="application/inkml+xml"/>
  <Override PartName="/ppt/ink/ink7559.xml" ContentType="application/inkml+xml"/>
  <Override PartName="/ppt/ink/ink7560.xml" ContentType="application/inkml+xml"/>
  <Override PartName="/ppt/ink/ink7561.xml" ContentType="application/inkml+xml"/>
  <Override PartName="/ppt/ink/ink7562.xml" ContentType="application/inkml+xml"/>
  <Override PartName="/ppt/ink/ink7563.xml" ContentType="application/inkml+xml"/>
  <Override PartName="/ppt/ink/ink7564.xml" ContentType="application/inkml+xml"/>
  <Override PartName="/ppt/ink/ink7565.xml" ContentType="application/inkml+xml"/>
  <Override PartName="/ppt/ink/ink7566.xml" ContentType="application/inkml+xml"/>
  <Override PartName="/ppt/ink/ink7567.xml" ContentType="application/inkml+xml"/>
  <Override PartName="/ppt/ink/ink7568.xml" ContentType="application/inkml+xml"/>
  <Override PartName="/ppt/ink/ink7569.xml" ContentType="application/inkml+xml"/>
  <Override PartName="/ppt/ink/ink7570.xml" ContentType="application/inkml+xml"/>
  <Override PartName="/ppt/ink/ink7571.xml" ContentType="application/inkml+xml"/>
  <Override PartName="/ppt/ink/ink7572.xml" ContentType="application/inkml+xml"/>
  <Override PartName="/ppt/ink/ink7573.xml" ContentType="application/inkml+xml"/>
  <Override PartName="/ppt/ink/ink7574.xml" ContentType="application/inkml+xml"/>
  <Override PartName="/ppt/ink/ink7575.xml" ContentType="application/inkml+xml"/>
  <Override PartName="/ppt/ink/ink7576.xml" ContentType="application/inkml+xml"/>
  <Override PartName="/ppt/ink/ink7577.xml" ContentType="application/inkml+xml"/>
  <Override PartName="/ppt/ink/ink7578.xml" ContentType="application/inkml+xml"/>
  <Override PartName="/ppt/ink/ink7579.xml" ContentType="application/inkml+xml"/>
  <Override PartName="/ppt/ink/ink7580.xml" ContentType="application/inkml+xml"/>
  <Override PartName="/ppt/ink/ink7581.xml" ContentType="application/inkml+xml"/>
  <Override PartName="/ppt/ink/ink7582.xml" ContentType="application/inkml+xml"/>
  <Override PartName="/ppt/ink/ink7583.xml" ContentType="application/inkml+xml"/>
  <Override PartName="/ppt/ink/ink7584.xml" ContentType="application/inkml+xml"/>
  <Override PartName="/ppt/ink/ink7585.xml" ContentType="application/inkml+xml"/>
  <Override PartName="/ppt/ink/ink7586.xml" ContentType="application/inkml+xml"/>
  <Override PartName="/ppt/ink/ink7587.xml" ContentType="application/inkml+xml"/>
  <Override PartName="/ppt/ink/ink7588.xml" ContentType="application/inkml+xml"/>
  <Override PartName="/ppt/ink/ink7589.xml" ContentType="application/inkml+xml"/>
  <Override PartName="/ppt/ink/ink7590.xml" ContentType="application/inkml+xml"/>
  <Override PartName="/ppt/ink/ink7591.xml" ContentType="application/inkml+xml"/>
  <Override PartName="/ppt/ink/ink7592.xml" ContentType="application/inkml+xml"/>
  <Override PartName="/ppt/ink/ink7593.xml" ContentType="application/inkml+xml"/>
  <Override PartName="/ppt/ink/ink7594.xml" ContentType="application/inkml+xml"/>
  <Override PartName="/ppt/ink/ink7595.xml" ContentType="application/inkml+xml"/>
  <Override PartName="/ppt/ink/ink7596.xml" ContentType="application/inkml+xml"/>
  <Override PartName="/ppt/ink/ink7597.xml" ContentType="application/inkml+xml"/>
  <Override PartName="/ppt/ink/ink7598.xml" ContentType="application/inkml+xml"/>
  <Override PartName="/ppt/ink/ink7599.xml" ContentType="application/inkml+xml"/>
  <Override PartName="/ppt/ink/ink7600.xml" ContentType="application/inkml+xml"/>
  <Override PartName="/ppt/ink/ink7601.xml" ContentType="application/inkml+xml"/>
  <Override PartName="/ppt/ink/ink7602.xml" ContentType="application/inkml+xml"/>
  <Override PartName="/ppt/ink/ink7603.xml" ContentType="application/inkml+xml"/>
  <Override PartName="/ppt/ink/ink7604.xml" ContentType="application/inkml+xml"/>
  <Override PartName="/ppt/ink/ink7605.xml" ContentType="application/inkml+xml"/>
  <Override PartName="/ppt/ink/ink7606.xml" ContentType="application/inkml+xml"/>
  <Override PartName="/ppt/ink/ink7607.xml" ContentType="application/inkml+xml"/>
  <Override PartName="/ppt/ink/ink7608.xml" ContentType="application/inkml+xml"/>
  <Override PartName="/ppt/ink/ink7609.xml" ContentType="application/inkml+xml"/>
  <Override PartName="/ppt/ink/ink7610.xml" ContentType="application/inkml+xml"/>
  <Override PartName="/ppt/ink/ink7611.xml" ContentType="application/inkml+xml"/>
  <Override PartName="/ppt/ink/ink7612.xml" ContentType="application/inkml+xml"/>
  <Override PartName="/ppt/ink/ink7613.xml" ContentType="application/inkml+xml"/>
  <Override PartName="/ppt/ink/ink7614.xml" ContentType="application/inkml+xml"/>
  <Override PartName="/ppt/ink/ink7615.xml" ContentType="application/inkml+xml"/>
  <Override PartName="/ppt/ink/ink7616.xml" ContentType="application/inkml+xml"/>
  <Override PartName="/ppt/ink/ink7617.xml" ContentType="application/inkml+xml"/>
  <Override PartName="/ppt/ink/ink7618.xml" ContentType="application/inkml+xml"/>
  <Override PartName="/ppt/ink/ink7619.xml" ContentType="application/inkml+xml"/>
  <Override PartName="/ppt/ink/ink7620.xml" ContentType="application/inkml+xml"/>
  <Override PartName="/ppt/ink/ink7621.xml" ContentType="application/inkml+xml"/>
  <Override PartName="/ppt/ink/ink7622.xml" ContentType="application/inkml+xml"/>
  <Override PartName="/ppt/ink/ink7623.xml" ContentType="application/inkml+xml"/>
  <Override PartName="/ppt/ink/ink7624.xml" ContentType="application/inkml+xml"/>
  <Override PartName="/ppt/ink/ink7625.xml" ContentType="application/inkml+xml"/>
  <Override PartName="/ppt/ink/ink7626.xml" ContentType="application/inkml+xml"/>
  <Override PartName="/ppt/ink/ink7627.xml" ContentType="application/inkml+xml"/>
  <Override PartName="/ppt/ink/ink7628.xml" ContentType="application/inkml+xml"/>
  <Override PartName="/ppt/ink/ink7629.xml" ContentType="application/inkml+xml"/>
  <Override PartName="/ppt/ink/ink7630.xml" ContentType="application/inkml+xml"/>
  <Override PartName="/ppt/ink/ink7631.xml" ContentType="application/inkml+xml"/>
  <Override PartName="/ppt/ink/ink7632.xml" ContentType="application/inkml+xml"/>
  <Override PartName="/ppt/ink/ink7633.xml" ContentType="application/inkml+xml"/>
  <Override PartName="/ppt/ink/ink7634.xml" ContentType="application/inkml+xml"/>
  <Override PartName="/ppt/ink/ink7635.xml" ContentType="application/inkml+xml"/>
  <Override PartName="/ppt/ink/ink7636.xml" ContentType="application/inkml+xml"/>
  <Override PartName="/ppt/ink/ink7637.xml" ContentType="application/inkml+xml"/>
  <Override PartName="/ppt/ink/ink7638.xml" ContentType="application/inkml+xml"/>
  <Override PartName="/ppt/ink/ink7639.xml" ContentType="application/inkml+xml"/>
  <Override PartName="/ppt/ink/ink7640.xml" ContentType="application/inkml+xml"/>
  <Override PartName="/ppt/ink/ink7641.xml" ContentType="application/inkml+xml"/>
  <Override PartName="/ppt/ink/ink7642.xml" ContentType="application/inkml+xml"/>
  <Override PartName="/ppt/ink/ink7643.xml" ContentType="application/inkml+xml"/>
  <Override PartName="/ppt/ink/ink7644.xml" ContentType="application/inkml+xml"/>
  <Override PartName="/ppt/ink/ink7645.xml" ContentType="application/inkml+xml"/>
  <Override PartName="/ppt/ink/ink7646.xml" ContentType="application/inkml+xml"/>
  <Override PartName="/ppt/ink/ink7647.xml" ContentType="application/inkml+xml"/>
  <Override PartName="/ppt/ink/ink7648.xml" ContentType="application/inkml+xml"/>
  <Override PartName="/ppt/ink/ink7649.xml" ContentType="application/inkml+xml"/>
  <Override PartName="/ppt/ink/ink7650.xml" ContentType="application/inkml+xml"/>
  <Override PartName="/ppt/ink/ink7651.xml" ContentType="application/inkml+xml"/>
  <Override PartName="/ppt/ink/ink7652.xml" ContentType="application/inkml+xml"/>
  <Override PartName="/ppt/ink/ink7653.xml" ContentType="application/inkml+xml"/>
  <Override PartName="/ppt/ink/ink7654.xml" ContentType="application/inkml+xml"/>
  <Override PartName="/ppt/ink/ink7655.xml" ContentType="application/inkml+xml"/>
  <Override PartName="/ppt/ink/ink7656.xml" ContentType="application/inkml+xml"/>
  <Override PartName="/ppt/ink/ink7657.xml" ContentType="application/inkml+xml"/>
  <Override PartName="/ppt/ink/ink7658.xml" ContentType="application/inkml+xml"/>
  <Override PartName="/ppt/ink/ink7659.xml" ContentType="application/inkml+xml"/>
  <Override PartName="/ppt/ink/ink7660.xml" ContentType="application/inkml+xml"/>
  <Override PartName="/ppt/ink/ink7661.xml" ContentType="application/inkml+xml"/>
  <Override PartName="/ppt/ink/ink7662.xml" ContentType="application/inkml+xml"/>
  <Override PartName="/ppt/ink/ink7663.xml" ContentType="application/inkml+xml"/>
  <Override PartName="/ppt/ink/ink7664.xml" ContentType="application/inkml+xml"/>
  <Override PartName="/ppt/ink/ink7665.xml" ContentType="application/inkml+xml"/>
  <Override PartName="/ppt/ink/ink7666.xml" ContentType="application/inkml+xml"/>
  <Override PartName="/ppt/ink/ink7667.xml" ContentType="application/inkml+xml"/>
  <Override PartName="/ppt/ink/ink7668.xml" ContentType="application/inkml+xml"/>
  <Override PartName="/ppt/ink/ink7669.xml" ContentType="application/inkml+xml"/>
  <Override PartName="/ppt/ink/ink7670.xml" ContentType="application/inkml+xml"/>
  <Override PartName="/ppt/ink/ink7671.xml" ContentType="application/inkml+xml"/>
  <Override PartName="/ppt/ink/ink7672.xml" ContentType="application/inkml+xml"/>
  <Override PartName="/ppt/ink/ink7673.xml" ContentType="application/inkml+xml"/>
  <Override PartName="/ppt/ink/ink7674.xml" ContentType="application/inkml+xml"/>
  <Override PartName="/ppt/ink/ink7675.xml" ContentType="application/inkml+xml"/>
  <Override PartName="/ppt/ink/ink7676.xml" ContentType="application/inkml+xml"/>
  <Override PartName="/ppt/ink/ink7677.xml" ContentType="application/inkml+xml"/>
  <Override PartName="/ppt/ink/ink7678.xml" ContentType="application/inkml+xml"/>
  <Override PartName="/ppt/ink/ink7679.xml" ContentType="application/inkml+xml"/>
  <Override PartName="/ppt/ink/ink7680.xml" ContentType="application/inkml+xml"/>
  <Override PartName="/ppt/ink/ink7681.xml" ContentType="application/inkml+xml"/>
  <Override PartName="/ppt/ink/ink7682.xml" ContentType="application/inkml+xml"/>
  <Override PartName="/ppt/ink/ink7683.xml" ContentType="application/inkml+xml"/>
  <Override PartName="/ppt/ink/ink7684.xml" ContentType="application/inkml+xml"/>
  <Override PartName="/ppt/ink/ink7685.xml" ContentType="application/inkml+xml"/>
  <Override PartName="/ppt/ink/ink7686.xml" ContentType="application/inkml+xml"/>
  <Override PartName="/ppt/ink/ink7687.xml" ContentType="application/inkml+xml"/>
  <Override PartName="/ppt/ink/ink7688.xml" ContentType="application/inkml+xml"/>
  <Override PartName="/ppt/ink/ink7689.xml" ContentType="application/inkml+xml"/>
  <Override PartName="/ppt/ink/ink7690.xml" ContentType="application/inkml+xml"/>
  <Override PartName="/ppt/ink/ink7691.xml" ContentType="application/inkml+xml"/>
  <Override PartName="/ppt/ink/ink7692.xml" ContentType="application/inkml+xml"/>
  <Override PartName="/ppt/ink/ink7693.xml" ContentType="application/inkml+xml"/>
  <Override PartName="/ppt/ink/ink7694.xml" ContentType="application/inkml+xml"/>
  <Override PartName="/ppt/ink/ink7695.xml" ContentType="application/inkml+xml"/>
  <Override PartName="/ppt/ink/ink7696.xml" ContentType="application/inkml+xml"/>
  <Override PartName="/ppt/ink/ink7697.xml" ContentType="application/inkml+xml"/>
  <Override PartName="/ppt/ink/ink7698.xml" ContentType="application/inkml+xml"/>
  <Override PartName="/ppt/ink/ink7699.xml" ContentType="application/inkml+xml"/>
  <Override PartName="/ppt/ink/ink7700.xml" ContentType="application/inkml+xml"/>
  <Override PartName="/ppt/ink/ink7701.xml" ContentType="application/inkml+xml"/>
  <Override PartName="/ppt/ink/ink7702.xml" ContentType="application/inkml+xml"/>
  <Override PartName="/ppt/ink/ink7703.xml" ContentType="application/inkml+xml"/>
  <Override PartName="/ppt/ink/ink7704.xml" ContentType="application/inkml+xml"/>
  <Override PartName="/ppt/ink/ink7705.xml" ContentType="application/inkml+xml"/>
  <Override PartName="/ppt/ink/ink7706.xml" ContentType="application/inkml+xml"/>
  <Override PartName="/ppt/ink/ink7707.xml" ContentType="application/inkml+xml"/>
  <Override PartName="/ppt/ink/ink7708.xml" ContentType="application/inkml+xml"/>
  <Override PartName="/ppt/ink/ink7709.xml" ContentType="application/inkml+xml"/>
  <Override PartName="/ppt/ink/ink7710.xml" ContentType="application/inkml+xml"/>
  <Override PartName="/ppt/ink/ink7711.xml" ContentType="application/inkml+xml"/>
  <Override PartName="/ppt/ink/ink7712.xml" ContentType="application/inkml+xml"/>
  <Override PartName="/ppt/ink/ink7713.xml" ContentType="application/inkml+xml"/>
  <Override PartName="/ppt/ink/ink7714.xml" ContentType="application/inkml+xml"/>
  <Override PartName="/ppt/ink/ink7715.xml" ContentType="application/inkml+xml"/>
  <Override PartName="/ppt/ink/ink7716.xml" ContentType="application/inkml+xml"/>
  <Override PartName="/ppt/ink/ink7717.xml" ContentType="application/inkml+xml"/>
  <Override PartName="/ppt/ink/ink7718.xml" ContentType="application/inkml+xml"/>
  <Override PartName="/ppt/ink/ink7719.xml" ContentType="application/inkml+xml"/>
  <Override PartName="/ppt/ink/ink7720.xml" ContentType="application/inkml+xml"/>
  <Override PartName="/ppt/ink/ink7721.xml" ContentType="application/inkml+xml"/>
  <Override PartName="/ppt/ink/ink7722.xml" ContentType="application/inkml+xml"/>
  <Override PartName="/ppt/ink/ink7723.xml" ContentType="application/inkml+xml"/>
  <Override PartName="/ppt/ink/ink7724.xml" ContentType="application/inkml+xml"/>
  <Override PartName="/ppt/ink/ink7725.xml" ContentType="application/inkml+xml"/>
  <Override PartName="/ppt/ink/ink7726.xml" ContentType="application/inkml+xml"/>
  <Override PartName="/ppt/ink/ink7727.xml" ContentType="application/inkml+xml"/>
  <Override PartName="/ppt/ink/ink7728.xml" ContentType="application/inkml+xml"/>
  <Override PartName="/ppt/ink/ink7729.xml" ContentType="application/inkml+xml"/>
  <Override PartName="/ppt/ink/ink7730.xml" ContentType="application/inkml+xml"/>
  <Override PartName="/ppt/ink/ink7731.xml" ContentType="application/inkml+xml"/>
  <Override PartName="/ppt/ink/ink7732.xml" ContentType="application/inkml+xml"/>
  <Override PartName="/ppt/ink/ink7733.xml" ContentType="application/inkml+xml"/>
  <Override PartName="/ppt/ink/ink7734.xml" ContentType="application/inkml+xml"/>
  <Override PartName="/ppt/ink/ink7735.xml" ContentType="application/inkml+xml"/>
  <Override PartName="/ppt/ink/ink7736.xml" ContentType="application/inkml+xml"/>
  <Override PartName="/ppt/ink/ink7737.xml" ContentType="application/inkml+xml"/>
  <Override PartName="/ppt/ink/ink7738.xml" ContentType="application/inkml+xml"/>
  <Override PartName="/ppt/ink/ink7739.xml" ContentType="application/inkml+xml"/>
  <Override PartName="/ppt/ink/ink7740.xml" ContentType="application/inkml+xml"/>
  <Override PartName="/ppt/ink/ink7741.xml" ContentType="application/inkml+xml"/>
  <Override PartName="/ppt/ink/ink7742.xml" ContentType="application/inkml+xml"/>
  <Override PartName="/ppt/ink/ink7743.xml" ContentType="application/inkml+xml"/>
  <Override PartName="/ppt/ink/ink7744.xml" ContentType="application/inkml+xml"/>
  <Override PartName="/ppt/ink/ink7745.xml" ContentType="application/inkml+xml"/>
  <Override PartName="/ppt/ink/ink7746.xml" ContentType="application/inkml+xml"/>
  <Override PartName="/ppt/ink/ink7747.xml" ContentType="application/inkml+xml"/>
  <Override PartName="/ppt/ink/ink7748.xml" ContentType="application/inkml+xml"/>
  <Override PartName="/ppt/ink/ink7749.xml" ContentType="application/inkml+xml"/>
  <Override PartName="/ppt/ink/ink7750.xml" ContentType="application/inkml+xml"/>
  <Override PartName="/ppt/ink/ink7751.xml" ContentType="application/inkml+xml"/>
  <Override PartName="/ppt/ink/ink7752.xml" ContentType="application/inkml+xml"/>
  <Override PartName="/ppt/ink/ink7753.xml" ContentType="application/inkml+xml"/>
  <Override PartName="/ppt/ink/ink7754.xml" ContentType="application/inkml+xml"/>
  <Override PartName="/ppt/ink/ink7755.xml" ContentType="application/inkml+xml"/>
  <Override PartName="/ppt/ink/ink7756.xml" ContentType="application/inkml+xml"/>
  <Override PartName="/ppt/ink/ink7757.xml" ContentType="application/inkml+xml"/>
  <Override PartName="/ppt/ink/ink7758.xml" ContentType="application/inkml+xml"/>
  <Override PartName="/ppt/ink/ink7759.xml" ContentType="application/inkml+xml"/>
  <Override PartName="/ppt/ink/ink7760.xml" ContentType="application/inkml+xml"/>
  <Override PartName="/ppt/ink/ink7761.xml" ContentType="application/inkml+xml"/>
  <Override PartName="/ppt/ink/ink7762.xml" ContentType="application/inkml+xml"/>
  <Override PartName="/ppt/ink/ink7763.xml" ContentType="application/inkml+xml"/>
  <Override PartName="/ppt/ink/ink7764.xml" ContentType="application/inkml+xml"/>
  <Override PartName="/ppt/ink/ink7765.xml" ContentType="application/inkml+xml"/>
  <Override PartName="/ppt/ink/ink7766.xml" ContentType="application/inkml+xml"/>
  <Override PartName="/ppt/ink/ink7767.xml" ContentType="application/inkml+xml"/>
  <Override PartName="/ppt/ink/ink7768.xml" ContentType="application/inkml+xml"/>
  <Override PartName="/ppt/ink/ink7769.xml" ContentType="application/inkml+xml"/>
  <Override PartName="/ppt/ink/ink7770.xml" ContentType="application/inkml+xml"/>
  <Override PartName="/ppt/ink/ink7771.xml" ContentType="application/inkml+xml"/>
  <Override PartName="/ppt/ink/ink7772.xml" ContentType="application/inkml+xml"/>
  <Override PartName="/ppt/ink/ink7773.xml" ContentType="application/inkml+xml"/>
  <Override PartName="/ppt/ink/ink7774.xml" ContentType="application/inkml+xml"/>
  <Override PartName="/ppt/ink/ink7775.xml" ContentType="application/inkml+xml"/>
  <Override PartName="/ppt/ink/ink7776.xml" ContentType="application/inkml+xml"/>
  <Override PartName="/ppt/ink/ink7777.xml" ContentType="application/inkml+xml"/>
  <Override PartName="/ppt/ink/ink7778.xml" ContentType="application/inkml+xml"/>
  <Override PartName="/ppt/ink/ink7779.xml" ContentType="application/inkml+xml"/>
  <Override PartName="/ppt/ink/ink7780.xml" ContentType="application/inkml+xml"/>
  <Override PartName="/ppt/ink/ink7781.xml" ContentType="application/inkml+xml"/>
  <Override PartName="/ppt/ink/ink7782.xml" ContentType="application/inkml+xml"/>
  <Override PartName="/ppt/ink/ink7783.xml" ContentType="application/inkml+xml"/>
  <Override PartName="/ppt/ink/ink7784.xml" ContentType="application/inkml+xml"/>
  <Override PartName="/ppt/ink/ink7785.xml" ContentType="application/inkml+xml"/>
  <Override PartName="/ppt/ink/ink7786.xml" ContentType="application/inkml+xml"/>
  <Override PartName="/ppt/ink/ink7787.xml" ContentType="application/inkml+xml"/>
  <Override PartName="/ppt/ink/ink7788.xml" ContentType="application/inkml+xml"/>
  <Override PartName="/ppt/ink/ink7789.xml" ContentType="application/inkml+xml"/>
  <Override PartName="/ppt/ink/ink7790.xml" ContentType="application/inkml+xml"/>
  <Override PartName="/ppt/ink/ink7791.xml" ContentType="application/inkml+xml"/>
  <Override PartName="/ppt/ink/ink7792.xml" ContentType="application/inkml+xml"/>
  <Override PartName="/ppt/ink/ink7793.xml" ContentType="application/inkml+xml"/>
  <Override PartName="/ppt/ink/ink7794.xml" ContentType="application/inkml+xml"/>
  <Override PartName="/ppt/ink/ink7795.xml" ContentType="application/inkml+xml"/>
  <Override PartName="/ppt/ink/ink7796.xml" ContentType="application/inkml+xml"/>
  <Override PartName="/ppt/ink/ink7797.xml" ContentType="application/inkml+xml"/>
  <Override PartName="/ppt/ink/ink7798.xml" ContentType="application/inkml+xml"/>
  <Override PartName="/ppt/ink/ink7799.xml" ContentType="application/inkml+xml"/>
  <Override PartName="/ppt/ink/ink7800.xml" ContentType="application/inkml+xml"/>
  <Override PartName="/ppt/ink/ink7801.xml" ContentType="application/inkml+xml"/>
  <Override PartName="/ppt/ink/ink7802.xml" ContentType="application/inkml+xml"/>
  <Override PartName="/ppt/ink/ink7803.xml" ContentType="application/inkml+xml"/>
  <Override PartName="/ppt/ink/ink7804.xml" ContentType="application/inkml+xml"/>
  <Override PartName="/ppt/ink/ink7805.xml" ContentType="application/inkml+xml"/>
  <Override PartName="/ppt/ink/ink7806.xml" ContentType="application/inkml+xml"/>
  <Override PartName="/ppt/ink/ink7807.xml" ContentType="application/inkml+xml"/>
  <Override PartName="/ppt/ink/ink7808.xml" ContentType="application/inkml+xml"/>
  <Override PartName="/ppt/ink/ink7809.xml" ContentType="application/inkml+xml"/>
  <Override PartName="/ppt/ink/ink7810.xml" ContentType="application/inkml+xml"/>
  <Override PartName="/ppt/ink/ink7811.xml" ContentType="application/inkml+xml"/>
  <Override PartName="/ppt/ink/ink7812.xml" ContentType="application/inkml+xml"/>
  <Override PartName="/ppt/ink/ink7813.xml" ContentType="application/inkml+xml"/>
  <Override PartName="/ppt/ink/ink7814.xml" ContentType="application/inkml+xml"/>
  <Override PartName="/ppt/ink/ink7815.xml" ContentType="application/inkml+xml"/>
  <Override PartName="/ppt/ink/ink7816.xml" ContentType="application/inkml+xml"/>
  <Override PartName="/ppt/ink/ink7817.xml" ContentType="application/inkml+xml"/>
  <Override PartName="/ppt/ink/ink7818.xml" ContentType="application/inkml+xml"/>
  <Override PartName="/ppt/ink/ink7819.xml" ContentType="application/inkml+xml"/>
  <Override PartName="/ppt/ink/ink7820.xml" ContentType="application/inkml+xml"/>
  <Override PartName="/ppt/ink/ink7821.xml" ContentType="application/inkml+xml"/>
  <Override PartName="/ppt/ink/ink7822.xml" ContentType="application/inkml+xml"/>
  <Override PartName="/ppt/ink/ink7823.xml" ContentType="application/inkml+xml"/>
  <Override PartName="/ppt/ink/ink7824.xml" ContentType="application/inkml+xml"/>
  <Override PartName="/ppt/ink/ink7825.xml" ContentType="application/inkml+xml"/>
  <Override PartName="/ppt/ink/ink7826.xml" ContentType="application/inkml+xml"/>
  <Override PartName="/ppt/ink/ink7827.xml" ContentType="application/inkml+xml"/>
  <Override PartName="/ppt/ink/ink7828.xml" ContentType="application/inkml+xml"/>
  <Override PartName="/ppt/ink/ink7829.xml" ContentType="application/inkml+xml"/>
  <Override PartName="/ppt/ink/ink7830.xml" ContentType="application/inkml+xml"/>
  <Override PartName="/ppt/ink/ink7831.xml" ContentType="application/inkml+xml"/>
  <Override PartName="/ppt/ink/ink7832.xml" ContentType="application/inkml+xml"/>
  <Override PartName="/ppt/ink/ink7833.xml" ContentType="application/inkml+xml"/>
  <Override PartName="/ppt/ink/ink7834.xml" ContentType="application/inkml+xml"/>
  <Override PartName="/ppt/ink/ink7835.xml" ContentType="application/inkml+xml"/>
  <Override PartName="/ppt/ink/ink7836.xml" ContentType="application/inkml+xml"/>
  <Override PartName="/ppt/ink/ink7837.xml" ContentType="application/inkml+xml"/>
  <Override PartName="/ppt/ink/ink7838.xml" ContentType="application/inkml+xml"/>
  <Override PartName="/ppt/ink/ink7839.xml" ContentType="application/inkml+xml"/>
  <Override PartName="/ppt/ink/ink7840.xml" ContentType="application/inkml+xml"/>
  <Override PartName="/ppt/ink/ink7841.xml" ContentType="application/inkml+xml"/>
  <Override PartName="/ppt/ink/ink7842.xml" ContentType="application/inkml+xml"/>
  <Override PartName="/ppt/ink/ink7843.xml" ContentType="application/inkml+xml"/>
  <Override PartName="/ppt/ink/ink7844.xml" ContentType="application/inkml+xml"/>
  <Override PartName="/ppt/ink/ink7845.xml" ContentType="application/inkml+xml"/>
  <Override PartName="/ppt/ink/ink7846.xml" ContentType="application/inkml+xml"/>
  <Override PartName="/ppt/ink/ink7847.xml" ContentType="application/inkml+xml"/>
  <Override PartName="/ppt/ink/ink7848.xml" ContentType="application/inkml+xml"/>
  <Override PartName="/ppt/ink/ink7849.xml" ContentType="application/inkml+xml"/>
  <Override PartName="/ppt/ink/ink7850.xml" ContentType="application/inkml+xml"/>
  <Override PartName="/ppt/ink/ink7851.xml" ContentType="application/inkml+xml"/>
  <Override PartName="/ppt/ink/ink7852.xml" ContentType="application/inkml+xml"/>
  <Override PartName="/ppt/ink/ink7853.xml" ContentType="application/inkml+xml"/>
  <Override PartName="/ppt/ink/ink7854.xml" ContentType="application/inkml+xml"/>
  <Override PartName="/ppt/ink/ink7855.xml" ContentType="application/inkml+xml"/>
  <Override PartName="/ppt/ink/ink7856.xml" ContentType="application/inkml+xml"/>
  <Override PartName="/ppt/ink/ink7857.xml" ContentType="application/inkml+xml"/>
  <Override PartName="/ppt/ink/ink7858.xml" ContentType="application/inkml+xml"/>
  <Override PartName="/ppt/ink/ink7859.xml" ContentType="application/inkml+xml"/>
  <Override PartName="/ppt/ink/ink7860.xml" ContentType="application/inkml+xml"/>
  <Override PartName="/ppt/ink/ink7861.xml" ContentType="application/inkml+xml"/>
  <Override PartName="/ppt/ink/ink7862.xml" ContentType="application/inkml+xml"/>
  <Override PartName="/ppt/ink/ink7863.xml" ContentType="application/inkml+xml"/>
  <Override PartName="/ppt/ink/ink7864.xml" ContentType="application/inkml+xml"/>
  <Override PartName="/ppt/ink/ink7865.xml" ContentType="application/inkml+xml"/>
  <Override PartName="/ppt/ink/ink7866.xml" ContentType="application/inkml+xml"/>
  <Override PartName="/ppt/ink/ink7867.xml" ContentType="application/inkml+xml"/>
  <Override PartName="/ppt/ink/ink7868.xml" ContentType="application/inkml+xml"/>
  <Override PartName="/ppt/ink/ink7869.xml" ContentType="application/inkml+xml"/>
  <Override PartName="/ppt/ink/ink7870.xml" ContentType="application/inkml+xml"/>
  <Override PartName="/ppt/ink/ink7871.xml" ContentType="application/inkml+xml"/>
  <Override PartName="/ppt/ink/ink7872.xml" ContentType="application/inkml+xml"/>
  <Override PartName="/ppt/ink/ink7873.xml" ContentType="application/inkml+xml"/>
  <Override PartName="/ppt/ink/ink7874.xml" ContentType="application/inkml+xml"/>
  <Override PartName="/ppt/ink/ink7875.xml" ContentType="application/inkml+xml"/>
  <Override PartName="/ppt/ink/ink7876.xml" ContentType="application/inkml+xml"/>
  <Override PartName="/ppt/ink/ink7877.xml" ContentType="application/inkml+xml"/>
  <Override PartName="/ppt/ink/ink7878.xml" ContentType="application/inkml+xml"/>
  <Override PartName="/ppt/ink/ink7879.xml" ContentType="application/inkml+xml"/>
  <Override PartName="/ppt/ink/ink7880.xml" ContentType="application/inkml+xml"/>
  <Override PartName="/ppt/ink/ink7881.xml" ContentType="application/inkml+xml"/>
  <Override PartName="/ppt/ink/ink7882.xml" ContentType="application/inkml+xml"/>
  <Override PartName="/ppt/ink/ink7883.xml" ContentType="application/inkml+xml"/>
  <Override PartName="/ppt/ink/ink7884.xml" ContentType="application/inkml+xml"/>
  <Override PartName="/ppt/ink/ink7885.xml" ContentType="application/inkml+xml"/>
  <Override PartName="/ppt/ink/ink7886.xml" ContentType="application/inkml+xml"/>
  <Override PartName="/ppt/ink/ink7887.xml" ContentType="application/inkml+xml"/>
  <Override PartName="/ppt/ink/ink7888.xml" ContentType="application/inkml+xml"/>
  <Override PartName="/ppt/ink/ink7889.xml" ContentType="application/inkml+xml"/>
  <Override PartName="/ppt/ink/ink7890.xml" ContentType="application/inkml+xml"/>
  <Override PartName="/ppt/ink/ink7891.xml" ContentType="application/inkml+xml"/>
  <Override PartName="/ppt/ink/ink7892.xml" ContentType="application/inkml+xml"/>
  <Override PartName="/ppt/ink/ink7893.xml" ContentType="application/inkml+xml"/>
  <Override PartName="/ppt/ink/ink7894.xml" ContentType="application/inkml+xml"/>
  <Override PartName="/ppt/ink/ink7895.xml" ContentType="application/inkml+xml"/>
  <Override PartName="/ppt/ink/ink7896.xml" ContentType="application/inkml+xml"/>
  <Override PartName="/ppt/ink/ink7897.xml" ContentType="application/inkml+xml"/>
  <Override PartName="/ppt/ink/ink7898.xml" ContentType="application/inkml+xml"/>
  <Override PartName="/ppt/ink/ink7899.xml" ContentType="application/inkml+xml"/>
  <Override PartName="/ppt/ink/ink7900.xml" ContentType="application/inkml+xml"/>
  <Override PartName="/ppt/ink/ink7901.xml" ContentType="application/inkml+xml"/>
  <Override PartName="/ppt/ink/ink7902.xml" ContentType="application/inkml+xml"/>
  <Override PartName="/ppt/ink/ink7903.xml" ContentType="application/inkml+xml"/>
  <Override PartName="/ppt/ink/ink7904.xml" ContentType="application/inkml+xml"/>
  <Override PartName="/ppt/ink/ink7905.xml" ContentType="application/inkml+xml"/>
  <Override PartName="/ppt/ink/ink7906.xml" ContentType="application/inkml+xml"/>
  <Override PartName="/ppt/ink/ink7907.xml" ContentType="application/inkml+xml"/>
  <Override PartName="/ppt/ink/ink7908.xml" ContentType="application/inkml+xml"/>
  <Override PartName="/ppt/ink/ink7909.xml" ContentType="application/inkml+xml"/>
  <Override PartName="/ppt/ink/ink7910.xml" ContentType="application/inkml+xml"/>
  <Override PartName="/ppt/ink/ink7911.xml" ContentType="application/inkml+xml"/>
  <Override PartName="/ppt/ink/ink7912.xml" ContentType="application/inkml+xml"/>
  <Override PartName="/ppt/ink/ink7913.xml" ContentType="application/inkml+xml"/>
  <Override PartName="/ppt/ink/ink7914.xml" ContentType="application/inkml+xml"/>
  <Override PartName="/ppt/ink/ink7915.xml" ContentType="application/inkml+xml"/>
  <Override PartName="/ppt/ink/ink7916.xml" ContentType="application/inkml+xml"/>
  <Override PartName="/ppt/ink/ink7917.xml" ContentType="application/inkml+xml"/>
  <Override PartName="/ppt/ink/ink7918.xml" ContentType="application/inkml+xml"/>
  <Override PartName="/ppt/ink/ink7919.xml" ContentType="application/inkml+xml"/>
  <Override PartName="/ppt/ink/ink7920.xml" ContentType="application/inkml+xml"/>
  <Override PartName="/ppt/ink/ink7921.xml" ContentType="application/inkml+xml"/>
  <Override PartName="/ppt/ink/ink7922.xml" ContentType="application/inkml+xml"/>
  <Override PartName="/ppt/ink/ink7923.xml" ContentType="application/inkml+xml"/>
  <Override PartName="/ppt/ink/ink7924.xml" ContentType="application/inkml+xml"/>
  <Override PartName="/ppt/ink/ink7925.xml" ContentType="application/inkml+xml"/>
  <Override PartName="/ppt/ink/ink7926.xml" ContentType="application/inkml+xml"/>
  <Override PartName="/ppt/ink/ink7927.xml" ContentType="application/inkml+xml"/>
  <Override PartName="/ppt/ink/ink7928.xml" ContentType="application/inkml+xml"/>
  <Override PartName="/ppt/ink/ink7929.xml" ContentType="application/inkml+xml"/>
  <Override PartName="/ppt/ink/ink7930.xml" ContentType="application/inkml+xml"/>
  <Override PartName="/ppt/ink/ink7931.xml" ContentType="application/inkml+xml"/>
  <Override PartName="/ppt/ink/ink7932.xml" ContentType="application/inkml+xml"/>
  <Override PartName="/ppt/ink/ink7933.xml" ContentType="application/inkml+xml"/>
  <Override PartName="/ppt/ink/ink7934.xml" ContentType="application/inkml+xml"/>
  <Override PartName="/ppt/ink/ink7935.xml" ContentType="application/inkml+xml"/>
  <Override PartName="/ppt/ink/ink7936.xml" ContentType="application/inkml+xml"/>
  <Override PartName="/ppt/ink/ink7937.xml" ContentType="application/inkml+xml"/>
  <Override PartName="/ppt/ink/ink7938.xml" ContentType="application/inkml+xml"/>
  <Override PartName="/ppt/ink/ink7939.xml" ContentType="application/inkml+xml"/>
  <Override PartName="/ppt/ink/ink7940.xml" ContentType="application/inkml+xml"/>
  <Override PartName="/ppt/ink/ink7941.xml" ContentType="application/inkml+xml"/>
  <Override PartName="/ppt/ink/ink7942.xml" ContentType="application/inkml+xml"/>
  <Override PartName="/ppt/ink/ink7943.xml" ContentType="application/inkml+xml"/>
  <Override PartName="/ppt/ink/ink7944.xml" ContentType="application/inkml+xml"/>
  <Override PartName="/ppt/ink/ink7945.xml" ContentType="application/inkml+xml"/>
  <Override PartName="/ppt/ink/ink7946.xml" ContentType="application/inkml+xml"/>
  <Override PartName="/ppt/ink/ink7947.xml" ContentType="application/inkml+xml"/>
  <Override PartName="/ppt/ink/ink7948.xml" ContentType="application/inkml+xml"/>
  <Override PartName="/ppt/ink/ink7949.xml" ContentType="application/inkml+xml"/>
  <Override PartName="/ppt/ink/ink7950.xml" ContentType="application/inkml+xml"/>
  <Override PartName="/ppt/ink/ink7951.xml" ContentType="application/inkml+xml"/>
  <Override PartName="/ppt/ink/ink7952.xml" ContentType="application/inkml+xml"/>
  <Override PartName="/ppt/ink/ink7953.xml" ContentType="application/inkml+xml"/>
  <Override PartName="/ppt/ink/ink7954.xml" ContentType="application/inkml+xml"/>
  <Override PartName="/ppt/ink/ink7955.xml" ContentType="application/inkml+xml"/>
  <Override PartName="/ppt/ink/ink7956.xml" ContentType="application/inkml+xml"/>
  <Override PartName="/ppt/ink/ink7957.xml" ContentType="application/inkml+xml"/>
  <Override PartName="/ppt/ink/ink7958.xml" ContentType="application/inkml+xml"/>
  <Override PartName="/ppt/ink/ink7959.xml" ContentType="application/inkml+xml"/>
  <Override PartName="/ppt/ink/ink7960.xml" ContentType="application/inkml+xml"/>
  <Override PartName="/ppt/ink/ink7961.xml" ContentType="application/inkml+xml"/>
  <Override PartName="/ppt/ink/ink7962.xml" ContentType="application/inkml+xml"/>
  <Override PartName="/ppt/ink/ink7963.xml" ContentType="application/inkml+xml"/>
  <Override PartName="/ppt/ink/ink7964.xml" ContentType="application/inkml+xml"/>
  <Override PartName="/ppt/ink/ink7965.xml" ContentType="application/inkml+xml"/>
  <Override PartName="/ppt/ink/ink7966.xml" ContentType="application/inkml+xml"/>
  <Override PartName="/ppt/ink/ink7967.xml" ContentType="application/inkml+xml"/>
  <Override PartName="/ppt/ink/ink7968.xml" ContentType="application/inkml+xml"/>
  <Override PartName="/ppt/ink/ink7969.xml" ContentType="application/inkml+xml"/>
  <Override PartName="/ppt/ink/ink7970.xml" ContentType="application/inkml+xml"/>
  <Override PartName="/ppt/ink/ink7971.xml" ContentType="application/inkml+xml"/>
  <Override PartName="/ppt/ink/ink7972.xml" ContentType="application/inkml+xml"/>
  <Override PartName="/ppt/ink/ink7973.xml" ContentType="application/inkml+xml"/>
  <Override PartName="/ppt/ink/ink7974.xml" ContentType="application/inkml+xml"/>
  <Override PartName="/ppt/ink/ink7975.xml" ContentType="application/inkml+xml"/>
  <Override PartName="/ppt/ink/ink7976.xml" ContentType="application/inkml+xml"/>
  <Override PartName="/ppt/ink/ink7977.xml" ContentType="application/inkml+xml"/>
  <Override PartName="/ppt/ink/ink7978.xml" ContentType="application/inkml+xml"/>
  <Override PartName="/ppt/ink/ink7979.xml" ContentType="application/inkml+xml"/>
  <Override PartName="/ppt/ink/ink7980.xml" ContentType="application/inkml+xml"/>
  <Override PartName="/ppt/ink/ink7981.xml" ContentType="application/inkml+xml"/>
  <Override PartName="/ppt/ink/ink7982.xml" ContentType="application/inkml+xml"/>
  <Override PartName="/ppt/ink/ink7983.xml" ContentType="application/inkml+xml"/>
  <Override PartName="/ppt/ink/ink7984.xml" ContentType="application/inkml+xml"/>
  <Override PartName="/ppt/ink/ink7985.xml" ContentType="application/inkml+xml"/>
  <Override PartName="/ppt/ink/ink7986.xml" ContentType="application/inkml+xml"/>
  <Override PartName="/ppt/ink/ink7987.xml" ContentType="application/inkml+xml"/>
  <Override PartName="/ppt/ink/ink7988.xml" ContentType="application/inkml+xml"/>
  <Override PartName="/ppt/ink/ink7989.xml" ContentType="application/inkml+xml"/>
  <Override PartName="/ppt/ink/ink7990.xml" ContentType="application/inkml+xml"/>
  <Override PartName="/ppt/ink/ink7991.xml" ContentType="application/inkml+xml"/>
  <Override PartName="/ppt/ink/ink7992.xml" ContentType="application/inkml+xml"/>
  <Override PartName="/ppt/ink/ink7993.xml" ContentType="application/inkml+xml"/>
  <Override PartName="/ppt/ink/ink7994.xml" ContentType="application/inkml+xml"/>
  <Override PartName="/ppt/ink/ink7995.xml" ContentType="application/inkml+xml"/>
  <Override PartName="/ppt/ink/ink7996.xml" ContentType="application/inkml+xml"/>
  <Override PartName="/ppt/ink/ink7997.xml" ContentType="application/inkml+xml"/>
  <Override PartName="/ppt/ink/ink7998.xml" ContentType="application/inkml+xml"/>
  <Override PartName="/ppt/ink/ink7999.xml" ContentType="application/inkml+xml"/>
  <Override PartName="/ppt/ink/ink8000.xml" ContentType="application/inkml+xml"/>
  <Override PartName="/ppt/ink/ink8001.xml" ContentType="application/inkml+xml"/>
  <Override PartName="/ppt/ink/ink8002.xml" ContentType="application/inkml+xml"/>
  <Override PartName="/ppt/ink/ink8003.xml" ContentType="application/inkml+xml"/>
  <Override PartName="/ppt/ink/ink8004.xml" ContentType="application/inkml+xml"/>
  <Override PartName="/ppt/ink/ink8005.xml" ContentType="application/inkml+xml"/>
  <Override PartName="/ppt/ink/ink8006.xml" ContentType="application/inkml+xml"/>
  <Override PartName="/ppt/ink/ink8007.xml" ContentType="application/inkml+xml"/>
  <Override PartName="/ppt/ink/ink8008.xml" ContentType="application/inkml+xml"/>
  <Override PartName="/ppt/ink/ink8009.xml" ContentType="application/inkml+xml"/>
  <Override PartName="/ppt/ink/ink8010.xml" ContentType="application/inkml+xml"/>
  <Override PartName="/ppt/ink/ink8011.xml" ContentType="application/inkml+xml"/>
  <Override PartName="/ppt/ink/ink8012.xml" ContentType="application/inkml+xml"/>
  <Override PartName="/ppt/ink/ink8013.xml" ContentType="application/inkml+xml"/>
  <Override PartName="/ppt/ink/ink8014.xml" ContentType="application/inkml+xml"/>
  <Override PartName="/ppt/ink/ink8015.xml" ContentType="application/inkml+xml"/>
  <Override PartName="/ppt/ink/ink8016.xml" ContentType="application/inkml+xml"/>
  <Override PartName="/ppt/ink/ink8017.xml" ContentType="application/inkml+xml"/>
  <Override PartName="/ppt/ink/ink8018.xml" ContentType="application/inkml+xml"/>
  <Override PartName="/ppt/ink/ink8019.xml" ContentType="application/inkml+xml"/>
  <Override PartName="/ppt/ink/ink8020.xml" ContentType="application/inkml+xml"/>
  <Override PartName="/ppt/ink/ink8021.xml" ContentType="application/inkml+xml"/>
  <Override PartName="/ppt/ink/ink8022.xml" ContentType="application/inkml+xml"/>
  <Override PartName="/ppt/ink/ink8023.xml" ContentType="application/inkml+xml"/>
  <Override PartName="/ppt/ink/ink8024.xml" ContentType="application/inkml+xml"/>
  <Override PartName="/ppt/ink/ink8025.xml" ContentType="application/inkml+xml"/>
  <Override PartName="/ppt/ink/ink8026.xml" ContentType="application/inkml+xml"/>
  <Override PartName="/ppt/ink/ink8027.xml" ContentType="application/inkml+xml"/>
  <Override PartName="/ppt/ink/ink8028.xml" ContentType="application/inkml+xml"/>
  <Override PartName="/ppt/ink/ink8029.xml" ContentType="application/inkml+xml"/>
  <Override PartName="/ppt/ink/ink8030.xml" ContentType="application/inkml+xml"/>
  <Override PartName="/ppt/ink/ink8031.xml" ContentType="application/inkml+xml"/>
  <Override PartName="/ppt/ink/ink8032.xml" ContentType="application/inkml+xml"/>
  <Override PartName="/ppt/ink/ink8033.xml" ContentType="application/inkml+xml"/>
  <Override PartName="/ppt/ink/ink8034.xml" ContentType="application/inkml+xml"/>
  <Override PartName="/ppt/ink/ink8035.xml" ContentType="application/inkml+xml"/>
  <Override PartName="/ppt/ink/ink8036.xml" ContentType="application/inkml+xml"/>
  <Override PartName="/ppt/ink/ink8037.xml" ContentType="application/inkml+xml"/>
  <Override PartName="/ppt/ink/ink8038.xml" ContentType="application/inkml+xml"/>
  <Override PartName="/ppt/ink/ink8039.xml" ContentType="application/inkml+xml"/>
  <Override PartName="/ppt/ink/ink8040.xml" ContentType="application/inkml+xml"/>
  <Override PartName="/ppt/ink/ink8041.xml" ContentType="application/inkml+xml"/>
  <Override PartName="/ppt/ink/ink8042.xml" ContentType="application/inkml+xml"/>
  <Override PartName="/ppt/ink/ink8043.xml" ContentType="application/inkml+xml"/>
  <Override PartName="/ppt/ink/ink8044.xml" ContentType="application/inkml+xml"/>
  <Override PartName="/ppt/ink/ink8045.xml" ContentType="application/inkml+xml"/>
  <Override PartName="/ppt/ink/ink8046.xml" ContentType="application/inkml+xml"/>
  <Override PartName="/ppt/ink/ink8047.xml" ContentType="application/inkml+xml"/>
  <Override PartName="/ppt/ink/ink8048.xml" ContentType="application/inkml+xml"/>
  <Override PartName="/ppt/ink/ink8049.xml" ContentType="application/inkml+xml"/>
  <Override PartName="/ppt/ink/ink8050.xml" ContentType="application/inkml+xml"/>
  <Override PartName="/ppt/ink/ink8051.xml" ContentType="application/inkml+xml"/>
  <Override PartName="/ppt/ink/ink8052.xml" ContentType="application/inkml+xml"/>
  <Override PartName="/ppt/ink/ink8053.xml" ContentType="application/inkml+xml"/>
  <Override PartName="/ppt/ink/ink8054.xml" ContentType="application/inkml+xml"/>
  <Override PartName="/ppt/ink/ink8055.xml" ContentType="application/inkml+xml"/>
  <Override PartName="/ppt/ink/ink8056.xml" ContentType="application/inkml+xml"/>
  <Override PartName="/ppt/ink/ink8057.xml" ContentType="application/inkml+xml"/>
  <Override PartName="/ppt/ink/ink8058.xml" ContentType="application/inkml+xml"/>
  <Override PartName="/ppt/ink/ink8059.xml" ContentType="application/inkml+xml"/>
  <Override PartName="/ppt/ink/ink8060.xml" ContentType="application/inkml+xml"/>
  <Override PartName="/ppt/ink/ink8061.xml" ContentType="application/inkml+xml"/>
  <Override PartName="/ppt/ink/ink8062.xml" ContentType="application/inkml+xml"/>
  <Override PartName="/ppt/ink/ink8063.xml" ContentType="application/inkml+xml"/>
  <Override PartName="/ppt/ink/ink8064.xml" ContentType="application/inkml+xml"/>
  <Override PartName="/ppt/ink/ink8065.xml" ContentType="application/inkml+xml"/>
  <Override PartName="/ppt/ink/ink8066.xml" ContentType="application/inkml+xml"/>
  <Override PartName="/ppt/ink/ink8067.xml" ContentType="application/inkml+xml"/>
  <Override PartName="/ppt/ink/ink8068.xml" ContentType="application/inkml+xml"/>
  <Override PartName="/ppt/ink/ink8069.xml" ContentType="application/inkml+xml"/>
  <Override PartName="/ppt/ink/ink8070.xml" ContentType="application/inkml+xml"/>
  <Override PartName="/ppt/ink/ink8071.xml" ContentType="application/inkml+xml"/>
  <Override PartName="/ppt/ink/ink8072.xml" ContentType="application/inkml+xml"/>
  <Override PartName="/ppt/ink/ink8073.xml" ContentType="application/inkml+xml"/>
  <Override PartName="/ppt/ink/ink8074.xml" ContentType="application/inkml+xml"/>
  <Override PartName="/ppt/ink/ink8075.xml" ContentType="application/inkml+xml"/>
  <Override PartName="/ppt/ink/ink8076.xml" ContentType="application/inkml+xml"/>
  <Override PartName="/ppt/ink/ink8077.xml" ContentType="application/inkml+xml"/>
  <Override PartName="/ppt/ink/ink8078.xml" ContentType="application/inkml+xml"/>
  <Override PartName="/ppt/ink/ink8079.xml" ContentType="application/inkml+xml"/>
  <Override PartName="/ppt/ink/ink8080.xml" ContentType="application/inkml+xml"/>
  <Override PartName="/ppt/ink/ink8081.xml" ContentType="application/inkml+xml"/>
  <Override PartName="/ppt/ink/ink8082.xml" ContentType="application/inkml+xml"/>
  <Override PartName="/ppt/ink/ink8083.xml" ContentType="application/inkml+xml"/>
  <Override PartName="/ppt/ink/ink8084.xml" ContentType="application/inkml+xml"/>
  <Override PartName="/ppt/ink/ink8085.xml" ContentType="application/inkml+xml"/>
  <Override PartName="/ppt/ink/ink8086.xml" ContentType="application/inkml+xml"/>
  <Override PartName="/ppt/ink/ink8087.xml" ContentType="application/inkml+xml"/>
  <Override PartName="/ppt/ink/ink8088.xml" ContentType="application/inkml+xml"/>
  <Override PartName="/ppt/ink/ink8089.xml" ContentType="application/inkml+xml"/>
  <Override PartName="/ppt/ink/ink8090.xml" ContentType="application/inkml+xml"/>
  <Override PartName="/ppt/ink/ink8091.xml" ContentType="application/inkml+xml"/>
  <Override PartName="/ppt/ink/ink8092.xml" ContentType="application/inkml+xml"/>
  <Override PartName="/ppt/ink/ink8093.xml" ContentType="application/inkml+xml"/>
  <Override PartName="/ppt/ink/ink8094.xml" ContentType="application/inkml+xml"/>
  <Override PartName="/ppt/ink/ink8095.xml" ContentType="application/inkml+xml"/>
  <Override PartName="/ppt/ink/ink8096.xml" ContentType="application/inkml+xml"/>
  <Override PartName="/ppt/ink/ink8097.xml" ContentType="application/inkml+xml"/>
  <Override PartName="/ppt/ink/ink8098.xml" ContentType="application/inkml+xml"/>
  <Override PartName="/ppt/ink/ink8099.xml" ContentType="application/inkml+xml"/>
  <Override PartName="/ppt/ink/ink8100.xml" ContentType="application/inkml+xml"/>
  <Override PartName="/ppt/ink/ink8101.xml" ContentType="application/inkml+xml"/>
  <Override PartName="/ppt/ink/ink8102.xml" ContentType="application/inkml+xml"/>
  <Override PartName="/ppt/ink/ink8103.xml" ContentType="application/inkml+xml"/>
  <Override PartName="/ppt/ink/ink8104.xml" ContentType="application/inkml+xml"/>
  <Override PartName="/ppt/ink/ink8105.xml" ContentType="application/inkml+xml"/>
  <Override PartName="/ppt/ink/ink8106.xml" ContentType="application/inkml+xml"/>
  <Override PartName="/ppt/ink/ink8107.xml" ContentType="application/inkml+xml"/>
  <Override PartName="/ppt/ink/ink8108.xml" ContentType="application/inkml+xml"/>
  <Override PartName="/ppt/ink/ink8109.xml" ContentType="application/inkml+xml"/>
  <Override PartName="/ppt/ink/ink8110.xml" ContentType="application/inkml+xml"/>
  <Override PartName="/ppt/ink/ink8111.xml" ContentType="application/inkml+xml"/>
  <Override PartName="/ppt/ink/ink8112.xml" ContentType="application/inkml+xml"/>
  <Override PartName="/ppt/ink/ink8113.xml" ContentType="application/inkml+xml"/>
  <Override PartName="/ppt/ink/ink8114.xml" ContentType="application/inkml+xml"/>
  <Override PartName="/ppt/ink/ink8115.xml" ContentType="application/inkml+xml"/>
  <Override PartName="/ppt/ink/ink8116.xml" ContentType="application/inkml+xml"/>
  <Override PartName="/ppt/ink/ink8117.xml" ContentType="application/inkml+xml"/>
  <Override PartName="/ppt/ink/ink8118.xml" ContentType="application/inkml+xml"/>
  <Override PartName="/ppt/ink/ink8119.xml" ContentType="application/inkml+xml"/>
  <Override PartName="/ppt/ink/ink8120.xml" ContentType="application/inkml+xml"/>
  <Override PartName="/ppt/ink/ink8121.xml" ContentType="application/inkml+xml"/>
  <Override PartName="/ppt/ink/ink8122.xml" ContentType="application/inkml+xml"/>
  <Override PartName="/ppt/ink/ink8123.xml" ContentType="application/inkml+xml"/>
  <Override PartName="/ppt/ink/ink8124.xml" ContentType="application/inkml+xml"/>
  <Override PartName="/ppt/ink/ink8125.xml" ContentType="application/inkml+xml"/>
  <Override PartName="/ppt/ink/ink8126.xml" ContentType="application/inkml+xml"/>
  <Override PartName="/ppt/ink/ink8127.xml" ContentType="application/inkml+xml"/>
  <Override PartName="/ppt/ink/ink8128.xml" ContentType="application/inkml+xml"/>
  <Override PartName="/ppt/ink/ink8129.xml" ContentType="application/inkml+xml"/>
  <Override PartName="/ppt/ink/ink8130.xml" ContentType="application/inkml+xml"/>
  <Override PartName="/ppt/ink/ink8131.xml" ContentType="application/inkml+xml"/>
  <Override PartName="/ppt/ink/ink8132.xml" ContentType="application/inkml+xml"/>
  <Override PartName="/ppt/ink/ink8133.xml" ContentType="application/inkml+xml"/>
  <Override PartName="/ppt/ink/ink8134.xml" ContentType="application/inkml+xml"/>
  <Override PartName="/ppt/ink/ink8135.xml" ContentType="application/inkml+xml"/>
  <Override PartName="/ppt/ink/ink8136.xml" ContentType="application/inkml+xml"/>
  <Override PartName="/ppt/ink/ink8137.xml" ContentType="application/inkml+xml"/>
  <Override PartName="/ppt/ink/ink8138.xml" ContentType="application/inkml+xml"/>
  <Override PartName="/ppt/ink/ink8139.xml" ContentType="application/inkml+xml"/>
  <Override PartName="/ppt/ink/ink8140.xml" ContentType="application/inkml+xml"/>
  <Override PartName="/ppt/ink/ink8141.xml" ContentType="application/inkml+xml"/>
  <Override PartName="/ppt/ink/ink8142.xml" ContentType="application/inkml+xml"/>
  <Override PartName="/ppt/ink/ink8143.xml" ContentType="application/inkml+xml"/>
  <Override PartName="/ppt/ink/ink8144.xml" ContentType="application/inkml+xml"/>
  <Override PartName="/ppt/ink/ink8145.xml" ContentType="application/inkml+xml"/>
  <Override PartName="/ppt/ink/ink8146.xml" ContentType="application/inkml+xml"/>
  <Override PartName="/ppt/ink/ink8147.xml" ContentType="application/inkml+xml"/>
  <Override PartName="/ppt/ink/ink8148.xml" ContentType="application/inkml+xml"/>
  <Override PartName="/ppt/ink/ink8149.xml" ContentType="application/inkml+xml"/>
  <Override PartName="/ppt/ink/ink8150.xml" ContentType="application/inkml+xml"/>
  <Override PartName="/ppt/ink/ink8151.xml" ContentType="application/inkml+xml"/>
  <Override PartName="/ppt/ink/ink8152.xml" ContentType="application/inkml+xml"/>
  <Override PartName="/ppt/ink/ink8153.xml" ContentType="application/inkml+xml"/>
  <Override PartName="/ppt/ink/ink8154.xml" ContentType="application/inkml+xml"/>
  <Override PartName="/ppt/ink/ink8155.xml" ContentType="application/inkml+xml"/>
  <Override PartName="/ppt/ink/ink8156.xml" ContentType="application/inkml+xml"/>
  <Override PartName="/ppt/ink/ink8157.xml" ContentType="application/inkml+xml"/>
  <Override PartName="/ppt/ink/ink8158.xml" ContentType="application/inkml+xml"/>
  <Override PartName="/ppt/ink/ink8159.xml" ContentType="application/inkml+xml"/>
  <Override PartName="/ppt/ink/ink8160.xml" ContentType="application/inkml+xml"/>
  <Override PartName="/ppt/ink/ink8161.xml" ContentType="application/inkml+xml"/>
  <Override PartName="/ppt/ink/ink8162.xml" ContentType="application/inkml+xml"/>
  <Override PartName="/ppt/ink/ink8163.xml" ContentType="application/inkml+xml"/>
  <Override PartName="/ppt/ink/ink8164.xml" ContentType="application/inkml+xml"/>
  <Override PartName="/ppt/ink/ink8165.xml" ContentType="application/inkml+xml"/>
  <Override PartName="/ppt/ink/ink8166.xml" ContentType="application/inkml+xml"/>
  <Override PartName="/ppt/ink/ink8167.xml" ContentType="application/inkml+xml"/>
  <Override PartName="/ppt/ink/ink8168.xml" ContentType="application/inkml+xml"/>
  <Override PartName="/ppt/ink/ink8169.xml" ContentType="application/inkml+xml"/>
  <Override PartName="/ppt/ink/ink8170.xml" ContentType="application/inkml+xml"/>
  <Override PartName="/ppt/ink/ink8171.xml" ContentType="application/inkml+xml"/>
  <Override PartName="/ppt/ink/ink8172.xml" ContentType="application/inkml+xml"/>
  <Override PartName="/ppt/ink/ink8173.xml" ContentType="application/inkml+xml"/>
  <Override PartName="/ppt/ink/ink8174.xml" ContentType="application/inkml+xml"/>
  <Override PartName="/ppt/ink/ink8175.xml" ContentType="application/inkml+xml"/>
  <Override PartName="/ppt/ink/ink8176.xml" ContentType="application/inkml+xml"/>
  <Override PartName="/ppt/ink/ink8177.xml" ContentType="application/inkml+xml"/>
  <Override PartName="/ppt/ink/ink8178.xml" ContentType="application/inkml+xml"/>
  <Override PartName="/ppt/ink/ink8179.xml" ContentType="application/inkml+xml"/>
  <Override PartName="/ppt/ink/ink8180.xml" ContentType="application/inkml+xml"/>
  <Override PartName="/ppt/ink/ink8181.xml" ContentType="application/inkml+xml"/>
  <Override PartName="/ppt/ink/ink8182.xml" ContentType="application/inkml+xml"/>
  <Override PartName="/ppt/ink/ink8183.xml" ContentType="application/inkml+xml"/>
  <Override PartName="/ppt/ink/ink8184.xml" ContentType="application/inkml+xml"/>
  <Override PartName="/ppt/ink/ink8185.xml" ContentType="application/inkml+xml"/>
  <Override PartName="/ppt/ink/ink8186.xml" ContentType="application/inkml+xml"/>
  <Override PartName="/ppt/ink/ink8187.xml" ContentType="application/inkml+xml"/>
  <Override PartName="/ppt/ink/ink8188.xml" ContentType="application/inkml+xml"/>
  <Override PartName="/ppt/ink/ink8189.xml" ContentType="application/inkml+xml"/>
  <Override PartName="/ppt/ink/ink8190.xml" ContentType="application/inkml+xml"/>
  <Override PartName="/ppt/ink/ink8191.xml" ContentType="application/inkml+xml"/>
  <Override PartName="/ppt/ink/ink8192.xml" ContentType="application/inkml+xml"/>
  <Override PartName="/ppt/ink/ink8193.xml" ContentType="application/inkml+xml"/>
  <Override PartName="/ppt/ink/ink8194.xml" ContentType="application/inkml+xml"/>
  <Override PartName="/ppt/ink/ink8195.xml" ContentType="application/inkml+xml"/>
  <Override PartName="/ppt/ink/ink8196.xml" ContentType="application/inkml+xml"/>
  <Override PartName="/ppt/ink/ink8197.xml" ContentType="application/inkml+xml"/>
  <Override PartName="/ppt/ink/ink8198.xml" ContentType="application/inkml+xml"/>
  <Override PartName="/ppt/ink/ink8199.xml" ContentType="application/inkml+xml"/>
  <Override PartName="/ppt/ink/ink8200.xml" ContentType="application/inkml+xml"/>
  <Override PartName="/ppt/ink/ink8201.xml" ContentType="application/inkml+xml"/>
  <Override PartName="/ppt/ink/ink8202.xml" ContentType="application/inkml+xml"/>
  <Override PartName="/ppt/ink/ink8203.xml" ContentType="application/inkml+xml"/>
  <Override PartName="/ppt/ink/ink8204.xml" ContentType="application/inkml+xml"/>
  <Override PartName="/ppt/ink/ink8205.xml" ContentType="application/inkml+xml"/>
  <Override PartName="/ppt/ink/ink8206.xml" ContentType="application/inkml+xml"/>
  <Override PartName="/ppt/ink/ink8207.xml" ContentType="application/inkml+xml"/>
  <Override PartName="/ppt/ink/ink8208.xml" ContentType="application/inkml+xml"/>
  <Override PartName="/ppt/ink/ink8209.xml" ContentType="application/inkml+xml"/>
  <Override PartName="/ppt/ink/ink8210.xml" ContentType="application/inkml+xml"/>
  <Override PartName="/ppt/ink/ink8211.xml" ContentType="application/inkml+xml"/>
  <Override PartName="/ppt/ink/ink8212.xml" ContentType="application/inkml+xml"/>
  <Override PartName="/ppt/ink/ink8213.xml" ContentType="application/inkml+xml"/>
  <Override PartName="/ppt/ink/ink8214.xml" ContentType="application/inkml+xml"/>
  <Override PartName="/ppt/ink/ink8215.xml" ContentType="application/inkml+xml"/>
  <Override PartName="/ppt/ink/ink8216.xml" ContentType="application/inkml+xml"/>
  <Override PartName="/ppt/ink/ink8217.xml" ContentType="application/inkml+xml"/>
  <Override PartName="/ppt/ink/ink8218.xml" ContentType="application/inkml+xml"/>
  <Override PartName="/ppt/ink/ink8219.xml" ContentType="application/inkml+xml"/>
  <Override PartName="/ppt/ink/ink8220.xml" ContentType="application/inkml+xml"/>
  <Override PartName="/ppt/ink/ink8221.xml" ContentType="application/inkml+xml"/>
  <Override PartName="/ppt/ink/ink8222.xml" ContentType="application/inkml+xml"/>
  <Override PartName="/ppt/ink/ink8223.xml" ContentType="application/inkml+xml"/>
  <Override PartName="/ppt/ink/ink8224.xml" ContentType="application/inkml+xml"/>
  <Override PartName="/ppt/ink/ink8225.xml" ContentType="application/inkml+xml"/>
  <Override PartName="/ppt/ink/ink8226.xml" ContentType="application/inkml+xml"/>
  <Override PartName="/ppt/ink/ink8227.xml" ContentType="application/inkml+xml"/>
  <Override PartName="/ppt/ink/ink8228.xml" ContentType="application/inkml+xml"/>
  <Override PartName="/ppt/ink/ink8229.xml" ContentType="application/inkml+xml"/>
  <Override PartName="/ppt/ink/ink8230.xml" ContentType="application/inkml+xml"/>
  <Override PartName="/ppt/ink/ink8231.xml" ContentType="application/inkml+xml"/>
  <Override PartName="/ppt/ink/ink8232.xml" ContentType="application/inkml+xml"/>
  <Override PartName="/ppt/ink/ink8233.xml" ContentType="application/inkml+xml"/>
  <Override PartName="/ppt/ink/ink8234.xml" ContentType="application/inkml+xml"/>
  <Override PartName="/ppt/ink/ink8235.xml" ContentType="application/inkml+xml"/>
  <Override PartName="/ppt/ink/ink8236.xml" ContentType="application/inkml+xml"/>
  <Override PartName="/ppt/ink/ink8237.xml" ContentType="application/inkml+xml"/>
  <Override PartName="/ppt/ink/ink8238.xml" ContentType="application/inkml+xml"/>
  <Override PartName="/ppt/ink/ink8239.xml" ContentType="application/inkml+xml"/>
  <Override PartName="/ppt/ink/ink8240.xml" ContentType="application/inkml+xml"/>
  <Override PartName="/ppt/ink/ink8241.xml" ContentType="application/inkml+xml"/>
  <Override PartName="/ppt/ink/ink8242.xml" ContentType="application/inkml+xml"/>
  <Override PartName="/ppt/ink/ink8243.xml" ContentType="application/inkml+xml"/>
  <Override PartName="/ppt/ink/ink8244.xml" ContentType="application/inkml+xml"/>
  <Override PartName="/ppt/ink/ink8245.xml" ContentType="application/inkml+xml"/>
  <Override PartName="/ppt/ink/ink8246.xml" ContentType="application/inkml+xml"/>
  <Override PartName="/ppt/ink/ink8247.xml" ContentType="application/inkml+xml"/>
  <Override PartName="/ppt/ink/ink8248.xml" ContentType="application/inkml+xml"/>
  <Override PartName="/ppt/ink/ink8249.xml" ContentType="application/inkml+xml"/>
  <Override PartName="/ppt/ink/ink8250.xml" ContentType="application/inkml+xml"/>
  <Override PartName="/ppt/ink/ink8251.xml" ContentType="application/inkml+xml"/>
  <Override PartName="/ppt/ink/ink8252.xml" ContentType="application/inkml+xml"/>
  <Override PartName="/ppt/ink/ink8253.xml" ContentType="application/inkml+xml"/>
  <Override PartName="/ppt/ink/ink8254.xml" ContentType="application/inkml+xml"/>
  <Override PartName="/ppt/ink/ink8255.xml" ContentType="application/inkml+xml"/>
  <Override PartName="/ppt/ink/ink8256.xml" ContentType="application/inkml+xml"/>
  <Override PartName="/ppt/ink/ink8257.xml" ContentType="application/inkml+xml"/>
  <Override PartName="/ppt/ink/ink8258.xml" ContentType="application/inkml+xml"/>
  <Override PartName="/ppt/ink/ink8259.xml" ContentType="application/inkml+xml"/>
  <Override PartName="/ppt/ink/ink8260.xml" ContentType="application/inkml+xml"/>
  <Override PartName="/ppt/ink/ink8261.xml" ContentType="application/inkml+xml"/>
  <Override PartName="/ppt/ink/ink8262.xml" ContentType="application/inkml+xml"/>
  <Override PartName="/ppt/ink/ink8263.xml" ContentType="application/inkml+xml"/>
  <Override PartName="/ppt/ink/ink8264.xml" ContentType="application/inkml+xml"/>
  <Override PartName="/ppt/ink/ink8265.xml" ContentType="application/inkml+xml"/>
  <Override PartName="/ppt/ink/ink8266.xml" ContentType="application/inkml+xml"/>
  <Override PartName="/ppt/ink/ink8267.xml" ContentType="application/inkml+xml"/>
  <Override PartName="/ppt/ink/ink8268.xml" ContentType="application/inkml+xml"/>
  <Override PartName="/ppt/ink/ink8269.xml" ContentType="application/inkml+xml"/>
  <Override PartName="/ppt/ink/ink8270.xml" ContentType="application/inkml+xml"/>
  <Override PartName="/ppt/ink/ink8271.xml" ContentType="application/inkml+xml"/>
  <Override PartName="/ppt/ink/ink8272.xml" ContentType="application/inkml+xml"/>
  <Override PartName="/ppt/ink/ink8273.xml" ContentType="application/inkml+xml"/>
  <Override PartName="/ppt/ink/ink8274.xml" ContentType="application/inkml+xml"/>
  <Override PartName="/ppt/ink/ink8275.xml" ContentType="application/inkml+xml"/>
  <Override PartName="/ppt/ink/ink8276.xml" ContentType="application/inkml+xml"/>
  <Override PartName="/ppt/ink/ink8277.xml" ContentType="application/inkml+xml"/>
  <Override PartName="/ppt/ink/ink8278.xml" ContentType="application/inkml+xml"/>
  <Override PartName="/ppt/ink/ink8279.xml" ContentType="application/inkml+xml"/>
  <Override PartName="/ppt/ink/ink8280.xml" ContentType="application/inkml+xml"/>
  <Override PartName="/ppt/ink/ink8281.xml" ContentType="application/inkml+xml"/>
  <Override PartName="/ppt/ink/ink8282.xml" ContentType="application/inkml+xml"/>
  <Override PartName="/ppt/ink/ink8283.xml" ContentType="application/inkml+xml"/>
  <Override PartName="/ppt/ink/ink8284.xml" ContentType="application/inkml+xml"/>
  <Override PartName="/ppt/ink/ink8285.xml" ContentType="application/inkml+xml"/>
  <Override PartName="/ppt/ink/ink8286.xml" ContentType="application/inkml+xml"/>
  <Override PartName="/ppt/ink/ink8287.xml" ContentType="application/inkml+xml"/>
  <Override PartName="/ppt/ink/ink8288.xml" ContentType="application/inkml+xml"/>
  <Override PartName="/ppt/ink/ink8289.xml" ContentType="application/inkml+xml"/>
  <Override PartName="/ppt/ink/ink8290.xml" ContentType="application/inkml+xml"/>
  <Override PartName="/ppt/ink/ink8291.xml" ContentType="application/inkml+xml"/>
  <Override PartName="/ppt/ink/ink8292.xml" ContentType="application/inkml+xml"/>
  <Override PartName="/ppt/ink/ink8293.xml" ContentType="application/inkml+xml"/>
  <Override PartName="/ppt/ink/ink8294.xml" ContentType="application/inkml+xml"/>
  <Override PartName="/ppt/ink/ink8295.xml" ContentType="application/inkml+xml"/>
  <Override PartName="/ppt/ink/ink8296.xml" ContentType="application/inkml+xml"/>
  <Override PartName="/ppt/ink/ink8297.xml" ContentType="application/inkml+xml"/>
  <Override PartName="/ppt/ink/ink8298.xml" ContentType="application/inkml+xml"/>
  <Override PartName="/ppt/ink/ink8299.xml" ContentType="application/inkml+xml"/>
  <Override PartName="/ppt/ink/ink8300.xml" ContentType="application/inkml+xml"/>
  <Override PartName="/ppt/ink/ink8301.xml" ContentType="application/inkml+xml"/>
  <Override PartName="/ppt/ink/ink8302.xml" ContentType="application/inkml+xml"/>
  <Override PartName="/ppt/ink/ink8303.xml" ContentType="application/inkml+xml"/>
  <Override PartName="/ppt/ink/ink8304.xml" ContentType="application/inkml+xml"/>
  <Override PartName="/ppt/ink/ink8305.xml" ContentType="application/inkml+xml"/>
  <Override PartName="/ppt/ink/ink8306.xml" ContentType="application/inkml+xml"/>
  <Override PartName="/ppt/ink/ink8307.xml" ContentType="application/inkml+xml"/>
  <Override PartName="/ppt/ink/ink8308.xml" ContentType="application/inkml+xml"/>
  <Override PartName="/ppt/ink/ink8309.xml" ContentType="application/inkml+xml"/>
  <Override PartName="/ppt/ink/ink8310.xml" ContentType="application/inkml+xml"/>
  <Override PartName="/ppt/ink/ink8311.xml" ContentType="application/inkml+xml"/>
  <Override PartName="/ppt/ink/ink8312.xml" ContentType="application/inkml+xml"/>
  <Override PartName="/ppt/ink/ink8313.xml" ContentType="application/inkml+xml"/>
  <Override PartName="/ppt/ink/ink8314.xml" ContentType="application/inkml+xml"/>
  <Override PartName="/ppt/ink/ink8315.xml" ContentType="application/inkml+xml"/>
  <Override PartName="/ppt/ink/ink8316.xml" ContentType="application/inkml+xml"/>
  <Override PartName="/ppt/ink/ink8317.xml" ContentType="application/inkml+xml"/>
  <Override PartName="/ppt/ink/ink8318.xml" ContentType="application/inkml+xml"/>
  <Override PartName="/ppt/ink/ink8319.xml" ContentType="application/inkml+xml"/>
  <Override PartName="/ppt/ink/ink8320.xml" ContentType="application/inkml+xml"/>
  <Override PartName="/ppt/ink/ink8321.xml" ContentType="application/inkml+xml"/>
  <Override PartName="/ppt/ink/ink8322.xml" ContentType="application/inkml+xml"/>
  <Override PartName="/ppt/ink/ink8323.xml" ContentType="application/inkml+xml"/>
  <Override PartName="/ppt/ink/ink8324.xml" ContentType="application/inkml+xml"/>
  <Override PartName="/ppt/ink/ink8325.xml" ContentType="application/inkml+xml"/>
  <Override PartName="/ppt/ink/ink8326.xml" ContentType="application/inkml+xml"/>
  <Override PartName="/ppt/ink/ink8327.xml" ContentType="application/inkml+xml"/>
  <Override PartName="/ppt/ink/ink8328.xml" ContentType="application/inkml+xml"/>
  <Override PartName="/ppt/ink/ink8329.xml" ContentType="application/inkml+xml"/>
  <Override PartName="/ppt/ink/ink8330.xml" ContentType="application/inkml+xml"/>
  <Override PartName="/ppt/ink/ink8331.xml" ContentType="application/inkml+xml"/>
  <Override PartName="/ppt/ink/ink8332.xml" ContentType="application/inkml+xml"/>
  <Override PartName="/ppt/ink/ink8333.xml" ContentType="application/inkml+xml"/>
  <Override PartName="/ppt/ink/ink8334.xml" ContentType="application/inkml+xml"/>
  <Override PartName="/ppt/ink/ink8335.xml" ContentType="application/inkml+xml"/>
  <Override PartName="/ppt/ink/ink8336.xml" ContentType="application/inkml+xml"/>
  <Override PartName="/ppt/ink/ink8337.xml" ContentType="application/inkml+xml"/>
  <Override PartName="/ppt/ink/ink8338.xml" ContentType="application/inkml+xml"/>
  <Override PartName="/ppt/ink/ink8339.xml" ContentType="application/inkml+xml"/>
  <Override PartName="/ppt/ink/ink8340.xml" ContentType="application/inkml+xml"/>
  <Override PartName="/ppt/ink/ink8341.xml" ContentType="application/inkml+xml"/>
  <Override PartName="/ppt/ink/ink8342.xml" ContentType="application/inkml+xml"/>
  <Override PartName="/ppt/ink/ink8343.xml" ContentType="application/inkml+xml"/>
  <Override PartName="/ppt/ink/ink8344.xml" ContentType="application/inkml+xml"/>
  <Override PartName="/ppt/ink/ink8345.xml" ContentType="application/inkml+xml"/>
  <Override PartName="/ppt/ink/ink8346.xml" ContentType="application/inkml+xml"/>
  <Override PartName="/ppt/ink/ink8347.xml" ContentType="application/inkml+xml"/>
  <Override PartName="/ppt/ink/ink8348.xml" ContentType="application/inkml+xml"/>
  <Override PartName="/ppt/ink/ink8349.xml" ContentType="application/inkml+xml"/>
  <Override PartName="/ppt/ink/ink8350.xml" ContentType="application/inkml+xml"/>
  <Override PartName="/ppt/ink/ink8351.xml" ContentType="application/inkml+xml"/>
  <Override PartName="/ppt/ink/ink8352.xml" ContentType="application/inkml+xml"/>
  <Override PartName="/ppt/ink/ink8353.xml" ContentType="application/inkml+xml"/>
  <Override PartName="/ppt/ink/ink8354.xml" ContentType="application/inkml+xml"/>
  <Override PartName="/ppt/ink/ink8355.xml" ContentType="application/inkml+xml"/>
  <Override PartName="/ppt/ink/ink8356.xml" ContentType="application/inkml+xml"/>
  <Override PartName="/ppt/ink/ink8357.xml" ContentType="application/inkml+xml"/>
  <Override PartName="/ppt/ink/ink8358.xml" ContentType="application/inkml+xml"/>
  <Override PartName="/ppt/ink/ink8359.xml" ContentType="application/inkml+xml"/>
  <Override PartName="/ppt/ink/ink8360.xml" ContentType="application/inkml+xml"/>
  <Override PartName="/ppt/ink/ink8361.xml" ContentType="application/inkml+xml"/>
  <Override PartName="/ppt/ink/ink8362.xml" ContentType="application/inkml+xml"/>
  <Override PartName="/ppt/ink/ink8363.xml" ContentType="application/inkml+xml"/>
  <Override PartName="/ppt/ink/ink8364.xml" ContentType="application/inkml+xml"/>
  <Override PartName="/ppt/ink/ink8365.xml" ContentType="application/inkml+xml"/>
  <Override PartName="/ppt/ink/ink8366.xml" ContentType="application/inkml+xml"/>
  <Override PartName="/ppt/ink/ink8367.xml" ContentType="application/inkml+xml"/>
  <Override PartName="/ppt/ink/ink8368.xml" ContentType="application/inkml+xml"/>
  <Override PartName="/ppt/ink/ink8369.xml" ContentType="application/inkml+xml"/>
  <Override PartName="/ppt/ink/ink8370.xml" ContentType="application/inkml+xml"/>
  <Override PartName="/ppt/ink/ink8371.xml" ContentType="application/inkml+xml"/>
  <Override PartName="/ppt/ink/ink8372.xml" ContentType="application/inkml+xml"/>
  <Override PartName="/ppt/ink/ink8373.xml" ContentType="application/inkml+xml"/>
  <Override PartName="/ppt/ink/ink8374.xml" ContentType="application/inkml+xml"/>
  <Override PartName="/ppt/ink/ink8375.xml" ContentType="application/inkml+xml"/>
  <Override PartName="/ppt/ink/ink8376.xml" ContentType="application/inkml+xml"/>
  <Override PartName="/ppt/ink/ink8377.xml" ContentType="application/inkml+xml"/>
  <Override PartName="/ppt/ink/ink8378.xml" ContentType="application/inkml+xml"/>
  <Override PartName="/ppt/ink/ink8379.xml" ContentType="application/inkml+xml"/>
  <Override PartName="/ppt/ink/ink8380.xml" ContentType="application/inkml+xml"/>
  <Override PartName="/ppt/ink/ink8381.xml" ContentType="application/inkml+xml"/>
  <Override PartName="/ppt/ink/ink8382.xml" ContentType="application/inkml+xml"/>
  <Override PartName="/ppt/ink/ink8383.xml" ContentType="application/inkml+xml"/>
  <Override PartName="/ppt/ink/ink8384.xml" ContentType="application/inkml+xml"/>
  <Override PartName="/ppt/ink/ink8385.xml" ContentType="application/inkml+xml"/>
  <Override PartName="/ppt/ink/ink8386.xml" ContentType="application/inkml+xml"/>
  <Override PartName="/ppt/ink/ink8387.xml" ContentType="application/inkml+xml"/>
  <Override PartName="/ppt/ink/ink8388.xml" ContentType="application/inkml+xml"/>
  <Override PartName="/ppt/ink/ink8389.xml" ContentType="application/inkml+xml"/>
  <Override PartName="/ppt/ink/ink8390.xml" ContentType="application/inkml+xml"/>
  <Override PartName="/ppt/ink/ink8391.xml" ContentType="application/inkml+xml"/>
  <Override PartName="/ppt/ink/ink8392.xml" ContentType="application/inkml+xml"/>
  <Override PartName="/ppt/ink/ink8393.xml" ContentType="application/inkml+xml"/>
  <Override PartName="/ppt/ink/ink8394.xml" ContentType="application/inkml+xml"/>
  <Override PartName="/ppt/ink/ink8395.xml" ContentType="application/inkml+xml"/>
  <Override PartName="/ppt/ink/ink8396.xml" ContentType="application/inkml+xml"/>
  <Override PartName="/ppt/ink/ink8397.xml" ContentType="application/inkml+xml"/>
  <Override PartName="/ppt/ink/ink8398.xml" ContentType="application/inkml+xml"/>
  <Override PartName="/ppt/ink/ink8399.xml" ContentType="application/inkml+xml"/>
  <Override PartName="/ppt/ink/ink8400.xml" ContentType="application/inkml+xml"/>
  <Override PartName="/ppt/ink/ink8401.xml" ContentType="application/inkml+xml"/>
  <Override PartName="/ppt/ink/ink8402.xml" ContentType="application/inkml+xml"/>
  <Override PartName="/ppt/ink/ink8403.xml" ContentType="application/inkml+xml"/>
  <Override PartName="/ppt/ink/ink8404.xml" ContentType="application/inkml+xml"/>
  <Override PartName="/ppt/ink/ink8405.xml" ContentType="application/inkml+xml"/>
  <Override PartName="/ppt/ink/ink8406.xml" ContentType="application/inkml+xml"/>
  <Override PartName="/ppt/ink/ink8407.xml" ContentType="application/inkml+xml"/>
  <Override PartName="/ppt/ink/ink8408.xml" ContentType="application/inkml+xml"/>
  <Override PartName="/ppt/ink/ink8409.xml" ContentType="application/inkml+xml"/>
  <Override PartName="/ppt/ink/ink8410.xml" ContentType="application/inkml+xml"/>
  <Override PartName="/ppt/ink/ink8411.xml" ContentType="application/inkml+xml"/>
  <Override PartName="/ppt/ink/ink8412.xml" ContentType="application/inkml+xml"/>
  <Override PartName="/ppt/ink/ink8413.xml" ContentType="application/inkml+xml"/>
  <Override PartName="/ppt/ink/ink8414.xml" ContentType="application/inkml+xml"/>
  <Override PartName="/ppt/ink/ink8415.xml" ContentType="application/inkml+xml"/>
  <Override PartName="/ppt/ink/ink8416.xml" ContentType="application/inkml+xml"/>
  <Override PartName="/ppt/ink/ink8417.xml" ContentType="application/inkml+xml"/>
  <Override PartName="/ppt/ink/ink8418.xml" ContentType="application/inkml+xml"/>
  <Override PartName="/ppt/ink/ink8419.xml" ContentType="application/inkml+xml"/>
  <Override PartName="/ppt/ink/ink8420.xml" ContentType="application/inkml+xml"/>
  <Override PartName="/ppt/ink/ink8421.xml" ContentType="application/inkml+xml"/>
  <Override PartName="/ppt/ink/ink8422.xml" ContentType="application/inkml+xml"/>
  <Override PartName="/ppt/ink/ink8423.xml" ContentType="application/inkml+xml"/>
  <Override PartName="/ppt/ink/ink8424.xml" ContentType="application/inkml+xml"/>
  <Override PartName="/ppt/ink/ink8425.xml" ContentType="application/inkml+xml"/>
  <Override PartName="/ppt/ink/ink8426.xml" ContentType="application/inkml+xml"/>
  <Override PartName="/ppt/ink/ink8427.xml" ContentType="application/inkml+xml"/>
  <Override PartName="/ppt/ink/ink8428.xml" ContentType="application/inkml+xml"/>
  <Override PartName="/ppt/ink/ink8429.xml" ContentType="application/inkml+xml"/>
  <Override PartName="/ppt/ink/ink8430.xml" ContentType="application/inkml+xml"/>
  <Override PartName="/ppt/ink/ink8431.xml" ContentType="application/inkml+xml"/>
  <Override PartName="/ppt/ink/ink8432.xml" ContentType="application/inkml+xml"/>
  <Override PartName="/ppt/ink/ink8433.xml" ContentType="application/inkml+xml"/>
  <Override PartName="/ppt/ink/ink8434.xml" ContentType="application/inkml+xml"/>
  <Override PartName="/ppt/ink/ink8435.xml" ContentType="application/inkml+xml"/>
  <Override PartName="/ppt/ink/ink8436.xml" ContentType="application/inkml+xml"/>
  <Override PartName="/ppt/ink/ink8437.xml" ContentType="application/inkml+xml"/>
  <Override PartName="/ppt/ink/ink8438.xml" ContentType="application/inkml+xml"/>
  <Override PartName="/ppt/ink/ink8439.xml" ContentType="application/inkml+xml"/>
  <Override PartName="/ppt/ink/ink8440.xml" ContentType="application/inkml+xml"/>
  <Override PartName="/ppt/ink/ink8441.xml" ContentType="application/inkml+xml"/>
  <Override PartName="/ppt/ink/ink8442.xml" ContentType="application/inkml+xml"/>
  <Override PartName="/ppt/ink/ink8443.xml" ContentType="application/inkml+xml"/>
  <Override PartName="/ppt/ink/ink8444.xml" ContentType="application/inkml+xml"/>
  <Override PartName="/ppt/ink/ink8445.xml" ContentType="application/inkml+xml"/>
  <Override PartName="/ppt/ink/ink8446.xml" ContentType="application/inkml+xml"/>
  <Override PartName="/ppt/ink/ink8447.xml" ContentType="application/inkml+xml"/>
  <Override PartName="/ppt/ink/ink8448.xml" ContentType="application/inkml+xml"/>
  <Override PartName="/ppt/ink/ink8449.xml" ContentType="application/inkml+xml"/>
  <Override PartName="/ppt/ink/ink8450.xml" ContentType="application/inkml+xml"/>
  <Override PartName="/ppt/ink/ink8451.xml" ContentType="application/inkml+xml"/>
  <Override PartName="/ppt/ink/ink8452.xml" ContentType="application/inkml+xml"/>
  <Override PartName="/ppt/ink/ink8453.xml" ContentType="application/inkml+xml"/>
  <Override PartName="/ppt/ink/ink8454.xml" ContentType="application/inkml+xml"/>
  <Override PartName="/ppt/ink/ink8455.xml" ContentType="application/inkml+xml"/>
  <Override PartName="/ppt/ink/ink8456.xml" ContentType="application/inkml+xml"/>
  <Override PartName="/ppt/ink/ink8457.xml" ContentType="application/inkml+xml"/>
  <Override PartName="/ppt/ink/ink8458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thumbnail" Target="docProps/thumbnail.jpeg"/><Relationship Id="rId2" Type="http://schemas.openxmlformats.org/officeDocument/2006/relationships/officeDocument" Target="ppt/presentation.xml"/><Relationship Id="rId1" Type="http://schemas.microsoft.com/office/2011/relationships/webextensiontaskpanes" Target="ppt/webextensions/taskpanes.xml"/><Relationship Id="rId5" Type="http://schemas.openxmlformats.org/officeDocument/2006/relationships/extended-properties" Target="docProps/app.xml"/><Relationship Id="rId4" Type="http://schemas.openxmlformats.org/package/2006/relationships/metadata/core-properties" Target="docProps/core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900" r:id="rId1"/>
  </p:sldMasterIdLst>
  <p:notesMasterIdLst>
    <p:notesMasterId r:id="rId31"/>
  </p:notesMasterIdLst>
  <p:sldIdLst>
    <p:sldId id="323" r:id="rId2"/>
    <p:sldId id="325" r:id="rId3"/>
    <p:sldId id="324" r:id="rId4"/>
    <p:sldId id="332" r:id="rId5"/>
    <p:sldId id="331" r:id="rId6"/>
    <p:sldId id="334" r:id="rId7"/>
    <p:sldId id="336" r:id="rId8"/>
    <p:sldId id="337" r:id="rId9"/>
    <p:sldId id="338" r:id="rId10"/>
    <p:sldId id="339" r:id="rId11"/>
    <p:sldId id="340" r:id="rId12"/>
    <p:sldId id="341" r:id="rId13"/>
    <p:sldId id="342" r:id="rId14"/>
    <p:sldId id="344" r:id="rId15"/>
    <p:sldId id="348" r:id="rId16"/>
    <p:sldId id="345" r:id="rId17"/>
    <p:sldId id="347" r:id="rId18"/>
    <p:sldId id="356" r:id="rId19"/>
    <p:sldId id="354" r:id="rId20"/>
    <p:sldId id="351" r:id="rId21"/>
    <p:sldId id="349" r:id="rId22"/>
    <p:sldId id="350" r:id="rId23"/>
    <p:sldId id="352" r:id="rId24"/>
    <p:sldId id="355" r:id="rId25"/>
    <p:sldId id="359" r:id="rId26"/>
    <p:sldId id="360" r:id="rId27"/>
    <p:sldId id="361" r:id="rId28"/>
    <p:sldId id="357" r:id="rId29"/>
    <p:sldId id="362" r:id="rId30"/>
  </p:sldIdLst>
  <p:sldSz cx="12192000" cy="6858000"/>
  <p:notesSz cx="6797675" cy="987425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ristin Webb" initials="KW" lastIdx="1" clrIdx="0">
    <p:extLst>
      <p:ext uri="{19B8F6BF-5375-455C-9EA6-DF929625EA0E}">
        <p15:presenceInfo xmlns:p15="http://schemas.microsoft.com/office/powerpoint/2012/main" userId="Kristin Webb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257" autoAdjust="0"/>
    <p:restoredTop sz="94438" autoAdjust="0"/>
  </p:normalViewPr>
  <p:slideViewPr>
    <p:cSldViewPr>
      <p:cViewPr varScale="1">
        <p:scale>
          <a:sx n="88" d="100"/>
          <a:sy n="88" d="100"/>
        </p:scale>
        <p:origin x="330" y="5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>
      <p:cViewPr varScale="1">
        <p:scale>
          <a:sx n="68" d="100"/>
          <a:sy n="68" d="100"/>
        </p:scale>
        <p:origin x="2488" y="23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commentAuthors" Target="commentAuthor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Relationship Id="rId8" Type="http://schemas.openxmlformats.org/officeDocument/2006/relationships/slide" Target="slides/slide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2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52 186 512 0 0,'-28'-1'3422'0'0,"26"0"-2602"0"0,0 1-1 0 0,0 0 1 0 0,1 0 0 0 0,-1-1-1 0 0,0 0 1 0 0,0 1 0 0 0,0-1-1 0 0,0 0 1 0 0,0 0-1 0 0,1 0 1 0 0,-3-1 0 0 0,4 2-728 0 0,0 0 1 0 0,0 0-1 0 0,1-1 1 0 0,-1 1-1 0 0,0 0 1 0 0,0 0-1 0 0,0 0 1 0 0,0-1-1 0 0,0 1 1 0 0,1 0-1 0 0,-1 0 1 0 0,0 0-1 0 0,0 0 1 0 0,0-1-1 0 0,0 1 1 0 0,1 0-1 0 0,-1 0 1 0 0,0 0-1 0 0,0 0 1 0 0,0 0-1 0 0,1 0 1 0 0,-1 0-1 0 0,0 0 1 0 0,0 0-1 0 0,1 0 1 0 0,-1 0-1 0 0,0 0 1 0 0,0 0-1 0 0,1 0 1 0 0,-1 0 0 0 0,0 0-1 0 0,0 0 1 0 0,0 0-1 0 0,1 0 1 0 0,-1 0-1 0 0,0 0 1 0 0,0 0-1 0 0,1 0 1 0 0,-1 0-1 0 0,12 1 490 0 0,-1 1-346 0 0,0 0 1 0 0,0-1 0 0 0,0 0-1 0 0,0-1 1 0 0,19-2-1 0 0,57-12 249 0 0,-28 4-53 0 0,189-34 959 0 0,-30 3-596 0 0,-135 27-621 0 0,48-3-21 0 0,37-8-68 0 0,-153 21-123 0 0,25-3 21 0 0,-37 6-52 0 0,0 1-1 0 0,0 0 1 0 0,0 0-1 0 0,0 0 1 0 0,0 0 0 0 0,0 0-1 0 0,-1 1 1 0 0,1 0-1 0 0,0-1 1 0 0,5 3-1 0 0,-8-3 31 0 0,0 0-1 0 0,0 0 0 0 0,0 0 1 0 0,0 0-1 0 0,0 0 0 0 0,1 0 1 0 0,-1 0-1 0 0,0 1 0 0 0,0-1 1 0 0,0 0-1 0 0,0 0 0 0 0,0 0 0 0 0,0 0 1 0 0,0 0-1 0 0,0 0 0 0 0,0 1 1 0 0,1-1-1 0 0,-1 0 0 0 0,0 0 1 0 0,0 0-1 0 0,0 0 0 0 0,0 0 1 0 0,0 0-1 0 0,0 1 0 0 0,0-1 1 0 0,0 0-1 0 0,0 0 0 0 0,0 0 0 0 0,0 0 1 0 0,0 0-1 0 0,0 1 0 0 0,0-1 1 0 0,0 0-1 0 0,0 0 0 0 0,0 0 1 0 0,0 0-1 0 0,-1 1 0 0 0,-4 5-1335 0 0,-11 6-2144 0 0,13-9 1881 0 0,-6 3-2349 0 0,0 1-256 0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1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345 226 512 0 0,'-6'-14'2942'0'0,"5"12"-2297"0"0,0 0 0 0 0,0 0 0 0 0,1 0 0 0 0,-1-1 0 0 0,0 1 0 0 0,1 0 0 0 0,-1 0 1 0 0,1-1-1 0 0,0-3 0 0 0,-1-6 719 0 0,0 0 1 0 0,0 0-1 0 0,-1 0 1 0 0,-4-12-1 0 0,0 4-546 0 0,-1 1 0 0 0,-1-1 0 0 0,-13-22 0 0 0,21 41-776 0 0,-1 0 1 0 0,0 0 0 0 0,0 0-1 0 0,0 0 1 0 0,0 1-1 0 0,0-1 1 0 0,0 0-1 0 0,0 0 1 0 0,0 0-1 0 0,-1 1 1 0 0,1-1-1 0 0,0 1 1 0 0,0-1-1 0 0,-1 1 1 0 0,1-1 0 0 0,0 1-1 0 0,0 0 1 0 0,-1-1-1 0 0,1 1 1 0 0,0 0-1 0 0,-1 0 1 0 0,1 0-1 0 0,-1 0 1 0 0,1 0-1 0 0,0 1 1 0 0,-1-1-1 0 0,1 0 1 0 0,0 1 0 0 0,0-1-1 0 0,-1 0 1 0 0,-1 2-1 0 0,-4 1 7 0 0,0 0-1 0 0,1 0 0 0 0,-1 0 1 0 0,-7 6-1 0 0,-4 5 47 0 0,1 0-1 0 0,0 1 1 0 0,1 0 0 0 0,0 1 0 0 0,2 1 0 0 0,0 1-1 0 0,-15 24 1 0 0,21-29 17 0 0,0 0 0 0 0,1 1-1 0 0,1 1 1 0 0,0-1 0 0 0,1 1 0 0 0,0 0-1 0 0,1 0 1 0 0,1 0 0 0 0,1 1 0 0 0,0-1-1 0 0,0 20 1 0 0,3-28-87 0 0,-1 0 0 0 0,1 0-1 0 0,0 0 1 0 0,1-1 0 0 0,0 1 0 0 0,0 0 0 0 0,0-1-1 0 0,1 1 1 0 0,0-1 0 0 0,0 0 0 0 0,0 1 0 0 0,1-2-1 0 0,7 10 1 0 0,-4-8-15 0 0,0 1-1 0 0,0-1 1 0 0,1-1-1 0 0,0 0 0 0 0,1 0 1 0 0,0 0-1 0 0,-1-1 1 0 0,17 7-1 0 0,1-3-63 0 0,0-1-1 0 0,1-1 1 0 0,0-1-1 0 0,0-1 1 0 0,1-1-1 0 0,46-1 1 0 0,-64-3-102 0 0,-1 0 0 0 0,1-1 1 0 0,0 0-1 0 0,0-1 0 0 0,0 0 1 0 0,-1-1-1 0 0,1 1 0 0 0,-1-2 1 0 0,1 0-1 0 0,13-7 0 0 0,-10 3-1601 0 0,24-19-1 0 0,11-16-5877 0 0,-27 22 3083 0 0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1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63 8 0 0,'-10'-29'1149'0'0,"9"28"-874"0"0,1 0 0 0 0,0-1 1 0 0,-1 1-1 0 0,1-1 0 0 0,0 1 0 0 0,0-1 0 0 0,0 1 0 0 0,0 0 0 0 0,0-1 0 0 0,0 1 0 0 0,1-1 0 0 0,-1 1 0 0 0,0 0 1 0 0,1-1-1 0 0,-1 1 0 0 0,1 0 0 0 0,-1-1 0 0 0,2-1 0 0 0,-1 2-225 0 0,-1 1 0 0 0,0 0 0 0 0,0-1-1 0 0,0 1 1 0 0,1 0 0 0 0,-1-1 0 0 0,0 1 0 0 0,0 0 0 0 0,1 0 0 0 0,-1 0-1 0 0,0-1 1 0 0,1 1 0 0 0,-1 0 0 0 0,0 0 0 0 0,0 0 0 0 0,1-1-1 0 0,-1 1 1 0 0,1 0 0 0 0,-1 0 0 0 0,0 0 0 0 0,1 0 0 0 0,-1 0 0 0 0,0 0-1 0 0,1 0 1 0 0,-1 0 0 0 0,0 0 0 0 0,1 0 0 0 0,-1 0 0 0 0,1 0 0 0 0,-1 0-1 0 0,0 0 1 0 0,1 0 0 0 0,-1 0 0 0 0,0 1 0 0 0,1-1 0 0 0,-1 0-1 0 0,0 0 1 0 0,1 0 0 0 0,-1 0 0 0 0,0 1 0 0 0,0-1 0 0 0,1 0 0 0 0,-1 0-1 0 0,0 1 1 0 0,0-1 0 0 0,1 0 0 0 0,-1 1 0 0 0,0-1 0 0 0,0 0 0 0 0,0 0-1 0 0,1 1 1 0 0,-1-1 0 0 0,0 1 0 0 0,0-1 0 0 0,0 0 0 0 0,0 1-1 0 0,0-1 1 0 0,0 0 0 0 0,0 1 0 0 0,0-1 0 0 0,0 0 0 0 0,0 1 0 0 0,0-1-1 0 0,0 1 1 0 0,2 26 1243 0 0,-2-25-1245 0 0,3 50 1129 0 0,3 0 0 0 0,20 91 0 0 0,-1-16-178 0 0,-17-75-645 0 0,-3 1 0 0 0,-1 0 0 0 0,-8 105-1 0 0,-31 80-219 0 0,-8-73-12 0 0,35-141-42 0 0,18-34-184 0 0,55-98-1664 0 0,-40 60-2699 0 0,-19 37 2665 0 0,5-9-1814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12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35 632 0 0,'-6'-11'2559'0'0,"5"9"-1853"0"0,-1 0-1 0 0,1 0 1 0 0,0 0 0 0 0,0-1 0 0 0,0 1 0 0 0,0 0 0 0 0,1-1 0 0 0,-1-2-1 0 0,-4 7 4895 0 0,4-1-5371 0 0,0 0 0 0 0,0 0 0 0 0,0 0 0 0 0,0 0 1 0 0,0 0-1 0 0,0 1 0 0 0,1-1 0 0 0,-1 0 0 0 0,0 0 1 0 0,0 2-1 0 0,1 2 3 0 0,0 1 1 0 0,0-1 0 0 0,0 0 0 0 0,1 0-1 0 0,0 0 1 0 0,0 0 0 0 0,0 0 0 0 0,1 0-1 0 0,0 0 1 0 0,4 8 0 0 0,0 0-21 0 0,2 0 0 0 0,12 17 0 0 0,-4-10-81 0 0,1-2 0 0 0,25 23-1 0 0,-7-7-31 0 0,-35-35-99 0 0,0 1 0 0 0,0 0-1 0 0,0 0 1 0 0,0 0 0 0 0,0 0 0 0 0,0 0-1 0 0,0 0 1 0 0,0 0 0 0 0,0 0 0 0 0,0 0-1 0 0,0 0 1 0 0,0-1 0 0 0,0 1 0 0 0,0 0-1 0 0,0 0 1 0 0,0 0 0 0 0,0 0-1 0 0,0 0 1 0 0,0 0 0 0 0,1 0 0 0 0,-1 0-1 0 0,0 0 1 0 0,0 0 0 0 0,0 0 0 0 0,0 0-1 0 0,0 0 1 0 0,0 0 0 0 0,0 0 0 0 0,0-1-1 0 0,0 1 1 0 0,0 0 0 0 0,0 0-1 0 0,0 0 1 0 0,0 0 0 0 0,1 0 0 0 0,-1 0-1 0 0,0 0 1 0 0,0 0 0 0 0,0 0 0 0 0,0 0-1 0 0,0 0 1 0 0,0 0 0 0 0,0 0 0 0 0,0 0-1 0 0,0 0 1 0 0,0 0 0 0 0,1 0-1 0 0,-1 0 1 0 0,0 0 0 0 0,0 0 0 0 0,0 0-1 0 0,0 1 1 0 0,0-1 0 0 0,0 0 0 0 0,0 0-1 0 0,0 0 1 0 0,0 0 0 0 0,0 0 0 0 0,0 0-1 0 0,0 0 1 0 0,0 0 0 0 0,0 0-1 0 0,1 0 1 0 0,-1 0 0 0 0,0 0 0 0 0,0 0-1 0 0,0 0 1 0 0,-2-12-38 0 0,-4-15-8 0 0,5 26 47 0 0,0-7-8 0 0,-1 0 0 0 0,1 0 0 0 0,1 0-1 0 0,-1-1 1 0 0,1 1 0 0 0,1 0 0 0 0,0 0 0 0 0,0 0 0 0 0,2-9 0 0 0,-1 10-2 0 0,0 0 1 0 0,0 1 0 0 0,0-1 0 0 0,1 1-1 0 0,0 0 1 0 0,0 0 0 0 0,1 0-1 0 0,-1 0 1 0 0,1 0 0 0 0,1 1-1 0 0,4-6 1 0 0,-5 8 3 0 0,0 0 0 0 0,0 0 0 0 0,0 0 0 0 0,0 0 0 0 0,0 0 0 0 0,1 1 0 0 0,0 0 0 0 0,-1 0 0 0 0,1 0 0 0 0,0 1-1 0 0,0-1 1 0 0,0 1 0 0 0,0 0 0 0 0,0 1 0 0 0,8-1 0 0 0,-10 1 6 0 0,1 0 0 0 0,0 1 0 0 0,-1-1 0 0 0,1 1 0 0 0,0 0 0 0 0,-1 0 0 0 0,1 1 0 0 0,-1-1 0 0 0,1 0 0 0 0,-1 1 0 0 0,0 0 0 0 0,0 0 0 0 0,0 0 0 0 0,0 0 0 0 0,0 1 0 0 0,0-1 0 0 0,0 1 0 0 0,-1 0 0 0 0,1 0 0 0 0,-1 0 0 0 0,3 4 0 0 0,0 3 0 0 0,1 0-1 0 0,-2 0 0 0 0,0 0 0 0 0,0 1 1 0 0,0 0-1 0 0,1 11 0 0 0,7 70 92 0 0,-3-18-107 0 0,-8-72-37 0 0,-1 1 1 0 0,1 0-1 0 0,-1-1 0 0 0,1 1 0 0 0,0-1 1 0 0,0 1-1 0 0,0-1 0 0 0,0 1 0 0 0,1-1 0 0 0,-1 0 1 0 0,1 1-1 0 0,-1-1 0 0 0,1 0 0 0 0,0 0 1 0 0,0 0-1 0 0,0 0 0 0 0,0-1 0 0 0,3 3 0 0 0,-3-3-318 0 0,1 0-1 0 0,-1 0 0 0 0,1 0 0 0 0,0 0 0 0 0,-1-1 0 0 0,1 1 1 0 0,0-1-1 0 0,-1 0 0 0 0,1 1 0 0 0,0-2 0 0 0,-1 1 0 0 0,1 0 1 0 0,0 0-1 0 0,0-1 0 0 0,-1 1 0 0 0,1-1 0 0 0,-1 0 0 0 0,4-1 0 0 0,10-4-1240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1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380 769 512 0 0,'-10'-15'939'0'0,"-1"1"-1"0"0,-16-18 0 0 0,15 18 57 0 0,0 0-1 0 0,-11-18 1 0 0,-5-17 677 0 0,20 31-814 0 0,-2 2 1 0 0,0-1 0 0 0,-1 1-1 0 0,-20-23 1 0 0,30 37-767 0 0,-1 1 0 0 0,1-1-1 0 0,-1 1 1 0 0,1 0 0 0 0,-1 0 0 0 0,1 0 0 0 0,-1 0 0 0 0,0 0-1 0 0,0 0 1 0 0,1 0 0 0 0,-1 1 0 0 0,0-1 0 0 0,0 1 0 0 0,0-1-1 0 0,0 1 1 0 0,0 0 0 0 0,0 0 0 0 0,-2 0 0 0 0,1 0-32 0 0,0 1 0 0 0,0-1 0 0 0,1 1 1 0 0,-1 0-1 0 0,0 0 0 0 0,1 0 0 0 0,-1 0 0 0 0,1 1 0 0 0,-1-1 1 0 0,1 1-1 0 0,-3 2 0 0 0,-4 3 9 0 0,1 1 0 0 0,0 1 0 0 0,1-1 0 0 0,0 1 0 0 0,-6 11 0 0 0,3-4 34 0 0,1-1 1 0 0,1 1 0 0 0,1 1 0 0 0,0 0 0 0 0,2 0-1 0 0,-1 0 1 0 0,2 0 0 0 0,1 1 0 0 0,-3 23 0 0 0,6-32-74 0 0,0 1 0 0 0,0-1 1 0 0,1 0-1 0 0,0 0 1 0 0,0 1-1 0 0,1-1 0 0 0,0 0 1 0 0,6 14-1 0 0,-5-17-15 0 0,0 0-1 0 0,0 0 0 0 0,1-1 1 0 0,0 1-1 0 0,0-1 1 0 0,0 0-1 0 0,0 0 1 0 0,1 0-1 0 0,0-1 1 0 0,0 0-1 0 0,0 0 0 0 0,1 0 1 0 0,6 4-1 0 0,-4-4-24 0 0,-1 0-1 0 0,1-1 0 0 0,0 0 0 0 0,0 0 1 0 0,0-1-1 0 0,1 0 0 0 0,-1 0 0 0 0,0-1 1 0 0,1 0-1 0 0,-1 0 0 0 0,1-1 1 0 0,-1 0-1 0 0,1-1 0 0 0,-1 0 0 0 0,0 0 1 0 0,1-1-1 0 0,-1 0 0 0 0,0 0 0 0 0,0-1 1 0 0,0 0-1 0 0,0 0 0 0 0,-1-1 1 0 0,9-5-1 0 0,-8 4-9 0 0,-1-1 1 0 0,1 1-1 0 0,-1-1 1 0 0,0-1-1 0 0,-1 1 0 0 0,0-1 1 0 0,0 0-1 0 0,0-1 1 0 0,-1 1-1 0 0,0-1 1 0 0,-1 0-1 0 0,1-1 1 0 0,-2 1-1 0 0,1-1 0 0 0,-1 1 1 0 0,0-1-1 0 0,-1 0 1 0 0,0 0-1 0 0,-1-1 1 0 0,1-15-1 0 0,-8-253 52 0 0,0 114-29 0 0,5 113-4 0 0,0-14 98 0 0,-9-70 0 0 0,10 134-94 0 0,-5-21 167 0 0,5 21-156 0 0,0 0 0 0 0,-1 0 0 0 0,1 0 0 0 0,0 0 0 0 0,-1 0 1 0 0,1 0-1 0 0,-1 0 0 0 0,1 0 0 0 0,-1 0 0 0 0,1 0 0 0 0,-1 0 0 0 0,0 0 0 0 0,0 0 0 0 0,1 1 0 0 0,-1-1 0 0 0,0 0 0 0 0,-1 0 0 0 0,1 1-6 0 0,1 0 0 0 0,0 0 0 0 0,-1 0 0 0 0,1 1 0 0 0,0-1 0 0 0,-1 0 0 0 0,1 0 1 0 0,0 1-1 0 0,0-1 0 0 0,-1 0 0 0 0,1 0 0 0 0,0 1 0 0 0,0-1 0 0 0,-1 0 0 0 0,1 1 1 0 0,0-1-1 0 0,0 0 0 0 0,0 1 0 0 0,0-1 0 0 0,-1 1 0 0 0,1-1 0 0 0,0 0 0 0 0,0 1 1 0 0,0-1-1 0 0,0 1 0 0 0,-4 14 16 0 0,4-12-17 0 0,-3 10 37 0 0,1-1 0 0 0,0 1 0 0 0,1 0 0 0 0,0 0 0 0 0,1-1-1 0 0,1 1 1 0 0,3 19 0 0 0,25 88 214 0 0,-15-68-148 0 0,23 79 87 0 0,80 189 0 0 0,-105-291-406 0 0,2 6-1564 0 0,24 40 0 0 0,-29-60-1869 0 0,-5-11 1638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15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58 185 480 0 0,'-2'0'431'0'0,"1"0"-1"0"0,-1 0 0 0 0,0 1 1 0 0,0-1-1 0 0,0 0 1 0 0,0 1-1 0 0,0 0 1 0 0,0-1-1 0 0,0 1 1 0 0,1 0-1 0 0,-1 0 0 0 0,0 0 1 0 0,0 0-1 0 0,1 0 1 0 0,-1 0-1 0 0,-1 2 1 0 0,1-1-39 0 0,0 1 0 0 0,0-1-1 0 0,0 1 1 0 0,0 0 0 0 0,1-1 0 0 0,-1 1 0 0 0,1 0 0 0 0,-1 0 0 0 0,0 4 0 0 0,0 0-56 0 0,0 0 0 0 0,1 0 0 0 0,0 0 0 0 0,0 0 0 0 0,1 0 0 0 0,0 1 0 0 0,0-1 0 0 0,1 8-1 0 0,0-10-272 0 0,0 1-1 0 0,0-1 0 0 0,0 1 0 0 0,1-1 1 0 0,0 0-1 0 0,0 1 0 0 0,0-1 0 0 0,1 0 0 0 0,-1-1 1 0 0,1 1-1 0 0,0 0 0 0 0,1-1 0 0 0,-1 1 1 0 0,1-1-1 0 0,0 0 0 0 0,0 0 0 0 0,0-1 0 0 0,0 1 1 0 0,1-1-1 0 0,-1 0 0 0 0,1 0 0 0 0,0 0 1 0 0,0-1-1 0 0,0 0 0 0 0,10 3 0 0 0,-9-3-59 0 0,0 0 1 0 0,0-1-1 0 0,1 0 0 0 0,-1-1 1 0 0,0 1-1 0 0,0-1 0 0 0,1-1 1 0 0,-1 1-1 0 0,0-1 0 0 0,0 0 0 0 0,0 0 1 0 0,0-1-1 0 0,0 1 0 0 0,0-1 1 0 0,0-1-1 0 0,0 1 0 0 0,-1-1 1 0 0,1 0-1 0 0,9-8 0 0 0,-9 7-20 0 0,-1-1 0 0 0,0 0 0 0 0,0 0 0 0 0,-1 0-1 0 0,1-1 1 0 0,-1 1 0 0 0,-1-1 0 0 0,1 0 0 0 0,-1 0 0 0 0,0-1 0 0 0,0 1-1 0 0,-1-1 1 0 0,1 1 0 0 0,-1-1 0 0 0,-1 0 0 0 0,0 0 0 0 0,1-12-1 0 0,-2 9 17 0 0,0 0-1 0 0,-1 1 0 0 0,0-1 0 0 0,0 0 0 0 0,-1 0 0 0 0,-1 1 0 0 0,0-1 1 0 0,0 1-1 0 0,-6-13 0 0 0,-2 2 24 0 0,-1-1 1 0 0,-26-33 0 0 0,33 48-18 0 0,0 0 1 0 0,-1 0-1 0 0,1 0 1 0 0,-1 1-1 0 0,-1 0 1 0 0,1 0 0 0 0,-1 1-1 0 0,0-1 1 0 0,-13-5-1 0 0,18 9 6 0 0,-1 0-1 0 0,0 0 1 0 0,1 0-1 0 0,-1 0 1 0 0,0 1-1 0 0,1-1 0 0 0,-1 1 1 0 0,0 0-1 0 0,0 0 1 0 0,1 0-1 0 0,-1 0 1 0 0,0 0-1 0 0,0 0 1 0 0,1 1-1 0 0,-1-1 1 0 0,0 1-1 0 0,1 0 1 0 0,-1 0-1 0 0,0 0 1 0 0,1 0-1 0 0,-1 1 1 0 0,1-1-1 0 0,0 0 1 0 0,-1 1-1 0 0,1 0 1 0 0,0 0-1 0 0,0-1 1 0 0,0 1-1 0 0,0 0 1 0 0,0 1-1 0 0,-2 2 1 0 0,1 1-2 0 0,-1-1 0 0 0,1 1 0 0 0,0 0 1 0 0,1 0-1 0 0,0 0 0 0 0,0 0 0 0 0,0 0 1 0 0,0 0-1 0 0,1 1 0 0 0,0-1 0 0 0,0 0 1 0 0,1 1-1 0 0,0-1 0 0 0,0 1 0 0 0,1-1 1 0 0,-1 0-1 0 0,1 1 0 0 0,1-1 0 0 0,-1 0 1 0 0,1 0-1 0 0,0 0 0 0 0,0 0 1 0 0,1 0-1 0 0,0 0 0 0 0,0 0 0 0 0,0-1 1 0 0,1 1-1 0 0,0-1 0 0 0,0 0 0 0 0,0-1 1 0 0,1 1-1 0 0,-1 0 0 0 0,1-1 0 0 0,9 6 1 0 0,-7-5-21 0 0,-1-1 0 0 0,0 0 0 0 0,1 0 0 0 0,0-1 1 0 0,0 0-1 0 0,0 0 0 0 0,0-1 0 0 0,1 0 1 0 0,-1 0-1 0 0,1 0 0 0 0,-1-1 0 0 0,1 0 0 0 0,-1-1 1 0 0,1 0-1 0 0,0 0 0 0 0,-1 0 0 0 0,1-1 1 0 0,0 0-1 0 0,-1-1 0 0 0,0 0 0 0 0,1 0 0 0 0,-1 0 1 0 0,11-6-1 0 0,-11 5 10 0 0,0-1 0 0 0,0 0 1 0 0,0-1-1 0 0,-1 1 0 0 0,0-1 1 0 0,1-1-1 0 0,-2 1 0 0 0,1-1 1 0 0,-1 0-1 0 0,1 0 0 0 0,-2 0 0 0 0,1-1 1 0 0,-1 0-1 0 0,0 0 0 0 0,0 0 1 0 0,-1 0-1 0 0,0-1 0 0 0,3-9 1 0 0,-6 17 4 0 0,0-1 0 0 0,0 1 1 0 0,0 0-1 0 0,0 0 0 0 0,0 0 1 0 0,0 0-1 0 0,0 0 0 0 0,1-1 1 0 0,-1 1-1 0 0,0 0 0 0 0,0 0 1 0 0,0 0-1 0 0,0 0 0 0 0,0 0 1 0 0,0-1-1 0 0,0 1 0 0 0,0 0 1 0 0,0 0-1 0 0,0 0 0 0 0,0 0 1 0 0,0-1-1 0 0,0 1 0 0 0,0 0 1 0 0,0 0-1 0 0,-1 0 0 0 0,1 0 1 0 0,0-1-1 0 0,0 1 1 0 0,0 0-1 0 0,0 0 0 0 0,0 0 1 0 0,0 0-1 0 0,0 0 0 0 0,0 0 1 0 0,0-1-1 0 0,-1 1 0 0 0,1 0 1 0 0,0 0-1 0 0,0 0 0 0 0,0 0 1 0 0,0 0-1 0 0,0 0 0 0 0,0 0 1 0 0,-1 0-1 0 0,1 0 0 0 0,0 0 1 0 0,0 0-1 0 0,0-1 0 0 0,0 1 1 0 0,-1 0-1 0 0,1 0 0 0 0,0 0 1 0 0,0 0-1 0 0,0 0 0 0 0,0 0 1 0 0,-1 0-1 0 0,1 1 0 0 0,0-1 1 0 0,0 0-1 0 0,0 0 1 0 0,0 0-1 0 0,-1 0 0 0 0,1 0 1 0 0,0 0-1 0 0,0 0 0 0 0,0 0 1 0 0,0 0-1 0 0,0 0 0 0 0,-1 1 1 0 0,1-1 16 0 0,-1 0 0 0 0,1 1 0 0 0,-1-1 0 0 0,1 1 0 0 0,0-1 0 0 0,-1 1 0 0 0,1-1 1 0 0,-1 1-1 0 0,1-1 0 0 0,0 1 0 0 0,0 0 0 0 0,-1-1 0 0 0,1 1 0 0 0,0-1 0 0 0,0 1 1 0 0,0 0-1 0 0,0-1 0 0 0,-1 1 0 0 0,1 0 0 0 0,0-1 0 0 0,0 1 0 0 0,0-1 0 0 0,0 1 1 0 0,1 1-1 0 0,1 3 100 0 0,0-1 0 0 0,0 1 0 0 0,1-1 0 0 0,-1 1 1 0 0,1-1-1 0 0,7 8 0 0 0,0 1 135 0 0,7 13 162 0 0,-2 0 0 0 0,0 0 0 0 0,-2 1 0 0 0,-1 1 0 0 0,9 31 1 0 0,-21-57-378 0 0,1 0 0 0 0,0 1 1 0 0,0-1-1 0 0,0 0 1 0 0,0 0-1 0 0,0 0 1 0 0,0 0-1 0 0,1 0 1 0 0,-1 0-1 0 0,1 0 0 0 0,2 3 1 0 0,-4-7-29 0 0,1 1 1 0 0,-1 0-1 0 0,0-1 1 0 0,0 1-1 0 0,0 0 1 0 0,0-1-1 0 0,0 1 1 0 0,0 0-1 0 0,0-1 1 0 0,-1-1-1 0 0,-2-9 9 0 0,0 0-1 0 0,0 0 1 0 0,2 0 0 0 0,-1-1 0 0 0,2 1-1 0 0,0 0 1 0 0,1-18 0 0 0,2 9-15 0 0,1 0 1 0 0,0 0-1 0 0,11-29 1 0 0,-13 43-14 0 0,1 0-1 0 0,0 0 1 0 0,0 0-1 0 0,1 1 1 0 0,0 0-1 0 0,0 0 1 0 0,7-8-1 0 0,-10 12 2 0 0,2 0 0 0 0,-1 0-1 0 0,0 0 1 0 0,0 0 0 0 0,1 0-1 0 0,-1 1 1 0 0,1-1 0 0 0,-1 1-1 0 0,1-1 1 0 0,-1 1 0 0 0,1 0-1 0 0,0 0 1 0 0,0 0-1 0 0,0 1 1 0 0,0-1 0 0 0,-1 1-1 0 0,1-1 1 0 0,0 1 0 0 0,0 0-1 0 0,6 1 1 0 0,-7-1 7 0 0,-1 1 0 0 0,1 0 0 0 0,-1 0 1 0 0,0 0-1 0 0,1 0 0 0 0,-1 0 0 0 0,0 0 0 0 0,1 0 0 0 0,-1 0 1 0 0,0 0-1 0 0,0 1 0 0 0,0-1 0 0 0,0 0 0 0 0,0 1 0 0 0,0-1 0 0 0,-1 1 1 0 0,1-1-1 0 0,0 1 0 0 0,0 2 0 0 0,10 34-13 0 0,-3 5 45 0 0,3-1 0 0 0,18 51-1 0 0,6-14 63 0 0,-45-103-169 0 0,2 0 0 0 0,-6-26-1 0 0,13 47 74 0 0,-2-11-31 0 0,0 0-1 0 0,1 0 0 0 0,1 0 1 0 0,0 0-1 0 0,2-24 1 0 0,0 28 7 0 0,0 0 0 0 0,1-1 1 0 0,0 1-1 0 0,1 0 0 0 0,0 0 1 0 0,0 0-1 0 0,1 1 0 0 0,7-13 1 0 0,-9 18 23 0 0,1 0 1 0 0,-1 1-1 0 0,1-1 1 0 0,-1 1 0 0 0,1-1-1 0 0,0 1 1 0 0,0 0-1 0 0,1 0 1 0 0,-1 0 0 0 0,1 1-1 0 0,-1-1 1 0 0,1 1-1 0 0,0 0 1 0 0,0 0 0 0 0,0 0-1 0 0,0 1 1 0 0,0-1 0 0 0,0 1-1 0 0,1 0 1 0 0,-1 0-1 0 0,0 0 1 0 0,1 1 0 0 0,-1-1-1 0 0,0 1 1 0 0,1 0-1 0 0,-1 1 1 0 0,1-1 0 0 0,-1 1-1 0 0,0 0 1 0 0,1 0-1 0 0,-1 0 1 0 0,0 0 0 0 0,0 1-1 0 0,7 3 1 0 0,-6-2 12 0 0,1 1-1 0 0,-1-1 1 0 0,0 1 0 0 0,0 0 0 0 0,0 1-1 0 0,0-1 1 0 0,-1 1 0 0 0,0 0 0 0 0,0 0 0 0 0,0 0-1 0 0,-1 1 1 0 0,1-1 0 0 0,-1 1 0 0 0,-1 0-1 0 0,4 7 1 0 0,-2 1 9 0 0,-1 0 0 0 0,0 1 1 0 0,-1-1-1 0 0,-1 1 0 0 0,0 23 0 0 0,-1-29-20 0 0,0-1 0 0 0,0 1 0 0 0,1-1 1 0 0,0 1-1 0 0,4 11 0 0 0,-4-18-145 0 0,-1 1 0 0 0,1-1-1 0 0,0 0 1 0 0,0 0 0 0 0,0 0 0 0 0,1 0 0 0 0,-1-1 0 0 0,0 1 0 0 0,1 0 0 0 0,-1 0 0 0 0,1-1 0 0 0,-1 1 0 0 0,1-1 0 0 0,0 0 0 0 0,0 1 0 0 0,0-1-1 0 0,0 0 1 0 0,0 0 0 0 0,0 0 0 0 0,0 0 0 0 0,0 0 0 0 0,0-1 0 0 0,0 1 0 0 0,0-1 0 0 0,5 1 0 0 0,9 0-1818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56.0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52 68 512 0 0,'-8'4'447'0'0,"1"3"4603"0"0,-13 4 293 0 0,16-10-4398 0 0,1 1-758 0 0,-3 0 2584 0 0,6-2-2726 0 0,0 0 0 0 0,-1 0 0 0 0,1 0 0 0 0,0 0 0 0 0,0 0 0 0 0,0 0 0 0 0,0 0 0 0 0,0 0 0 0 0,0 0 0 0 0,-1 0 0 0 0,1 0 0 0 0,0 0 0 0 0,0 0 0 0 0,0 0 0 0 0,0 0 0 0 0,0 0 0 0 0,0 0 0 0 0,0 0 0 0 0,0 0 0 0 0,0-1 0 0 0,-1 1 0 0 0,1 0 0 0 0,0 0 0 0 0,0 0 0 0 0,0 0 0 0 0,0 0 0 0 0,0 0 0 0 0,0 0 0 0 0,0 0 0 0 0,0-1 0 0 0,0 1 0 0 0,0 0 0 0 0,0 0 0 0 0,0 0 0 0 0,0 0 0 0 0,0 0 0 0 0,0 0 0 0 0,0-1 0 0 0,0 1 0 0 0,0 0 0 0 0,0 0 0 0 0,0 0 0 0 0,0 0 0 0 0,0 0 0 0 0,0-1 199 0 0,1 1-216 0 0,-1 0 0 0 0,1 0 0 0 0,-1 0 0 0 0,1 0 0 0 0,-1 0 0 0 0,1 0-1 0 0,-1 0 1 0 0,1 0 0 0 0,-1 0 0 0 0,1 0 0 0 0,0-1 0 0 0,-1 1 0 0 0,1 0 0 0 0,-1 0 0 0 0,1 0 0 0 0,-1-1 0 0 0,0 1 0 0 0,1 0 0 0 0,-1-1 0 0 0,1 1 0 0 0,-1-1 0 0 0,1 1 0 0 0,-1 0 0 0 0,0-1 0 0 0,1 1 0 0 0,-1-2 0 0 0,8-4 222 0 0,-7 6-245 0 0,-1 0 0 0 0,0 0-1 0 0,0-1 1 0 0,0 1-1 0 0,0 0 1 0 0,0 0 0 0 0,0 0-1 0 0,1 0 1 0 0,-1 0-1 0 0,0 0 1 0 0,0 0 0 0 0,0 0-1 0 0,0 0 1 0 0,0 0 0 0 0,0-1-1 0 0,0 1 1 0 0,0 0-1 0 0,1 0 1 0 0,-1 0 0 0 0,0 0-1 0 0,0 0 1 0 0,0 0-1 0 0,0-1 1 0 0,0 1 0 0 0,0 0-1 0 0,0 0 1 0 0,0 0 0 0 0,0 0-1 0 0,0 0 1 0 0,0-1-1 0 0,0 1 1 0 0,0 0 0 0 0,0 0-1 0 0,0 0 1 0 0,0 0 0 0 0,0 0-1 0 0,0-1 1 0 0,0 1-1 0 0,0 0 1 0 0,0 0 0 0 0,0 0-1 0 0,0 0 1 0 0,-1 0-1 0 0,1 0 1 0 0,0-1 0 0 0,0 1-1 0 0,0 0 1 0 0,0 0 0 0 0,0 0-1 0 0,0 0 1 0 0,0 0-1 0 0,0 0 1 0 0,-1 0 0 0 0,1-1 2 0 0,0 1 0 0 0,0 0-1 0 0,-1 0 1 0 0,1 0 0 0 0,0 0 0 0 0,-1 0 0 0 0,1 0 0 0 0,0 0 0 0 0,-1 0 0 0 0,1-1 0 0 0,0 1 0 0 0,0 0 0 0 0,-1 0 0 0 0,1 0 0 0 0,0 1-1 0 0,-1-1 1 0 0,1 0 0 0 0,0 0 0 0 0,-1 0 0 0 0,1 0 0 0 0,0 0 0 0 0,0 0 0 0 0,-1 0 0 0 0,1 0 0 0 0,0 1 0 0 0,-1-1 0 0 0,1 0 0 0 0,0 0 0 0 0,0 0-1 0 0,-1 1 1 0 0,-7 6 156 0 0,4-4-26 0 0,4-3 97 0 0,0-1-232 0 0,0 1 1 0 0,1 0-1 0 0,-1 0 1 0 0,0 0-1 0 0,0 0 1 0 0,0 0-1 0 0,0-1 1 0 0,0 1-1 0 0,0 0 1 0 0,0 0-1 0 0,0 0 1 0 0,1 0-1 0 0,-1 0 1 0 0,0 0-1 0 0,0 0 1 0 0,0 0-1 0 0,0 0 1 0 0,0-1-1 0 0,1 1 1 0 0,-1 0-1 0 0,0 0 0 0 0,0 0 1 0 0,0 0-1 0 0,0 0 1 0 0,0 0-1 0 0,1 0 1 0 0,-1 0-1 0 0,0 0 1 0 0,0 0-1 0 0,0 0 1 0 0,0 0-1 0 0,1 0 1 0 0,-1 0-1 0 0,0 0 1 0 0,0 0-1 0 0,0 0 1 0 0,0 1-1 0 0,0-1 1 0 0,1 0-1 0 0,-1 0 1 0 0,0 0-1 0 0,6 2 90 0 0,-6-2-60 0 0,0 0-24 0 0,5 2 531 0 0,-5-4-303 0 0,0 2-131 0 0,16-8 394 0 0,3-3 250 0 0,-17 9-659 0 0,1 1 1 0 0,-1 0 0 0 0,1-1 0 0 0,-1 1 0 0 0,5-4-1 0 0,6-5 295 0 0,-12 10-263 0 0,19-10 121 0 0,-19 9-242 0 0,1 1 1 0 0,-1 0-1 0 0,1-1 0 0 0,0 1 0 0 0,-1-1 1 0 0,1 1-1 0 0,-1-1 0 0 0,3-2 1 0 0,11-3-23 0 0,7 1 76 0 0,-13 2-38 0 0,-1 1 0 0 0,1 1 0 0 0,15-2 1 0 0,23-2-20 0 0,54 12 60 0 0,-100-7-58 0 0,6 1-7 0 0,0 1 1 0 0,-1 0-1 0 0,1 0 1 0 0,8 4-1 0 0,21 6 117 0 0,-31-10-104 0 0,1 0-1 0 0,0 0 1 0 0,-1 0-1 0 0,0 1 1 0 0,1 0 0 0 0,-1 0-1 0 0,0 1 1 0 0,-1-1-1 0 0,1 1 1 0 0,-1 0-1 0 0,0 1 1 0 0,1-1 0 0 0,-2 1-1 0 0,1-1 1 0 0,-1 1-1 0 0,1 0 1 0 0,-1 0 0 0 0,-1 1-1 0 0,1-1 1 0 0,1 6-1 0 0,0 3 24 0 0,-2 1-1 0 0,1-1 1 0 0,-2 0-1 0 0,0 1 1 0 0,-1-1-1 0 0,0 0 1 0 0,-4 26-1 0 0,1-23-7 0 0,0 0 0 0 0,-1 0 0 0 0,0 0 0 0 0,-1-1 0 0 0,-1 0 0 0 0,-1 0 0 0 0,-9 16 0 0 0,0-4 10 0 0,-1-2 0 0 0,-1 0 0 0 0,-1-1 0 0 0,-33 32 0 0 0,12-19 32 0 0,8-10-23 0 0,-50 60 0 0 0,75-81-42 0 0,2 1 0 0 0,-1 1 0 0 0,-8 17-1 0 0,13-23 6 0 0,-1-1-1 0 0,1 1 0 0 0,1 0 0 0 0,-1 0 0 0 0,0-1 0 0 0,1 1 0 0 0,-1 0 0 0 0,1 0 0 0 0,0 0 0 0 0,0 0 0 0 0,0 0 0 0 0,0 0 0 0 0,0-1 0 0 0,1 1 0 0 0,0 0 0 0 0,-1 0 0 0 0,1 0 0 0 0,1 3 1 0 0,-1-5-2 0 0,1 0 1 0 0,-1 0 0 0 0,0 1-1 0 0,0-1 1 0 0,1 0 0 0 0,-1 0-1 0 0,0-1 1 0 0,1 1 0 0 0,-1 0-1 0 0,1 0 1 0 0,0-1 0 0 0,-1 1-1 0 0,1 0 1 0 0,-1-1 0 0 0,1 0-1 0 0,2 1 1 0 0,30 4 15 0 0,-30-5-30 0 0,20 1-22 0 0,1-2 0 0 0,-1 0 0 0 0,46-10 0 0 0,-8 2 0 0 0,-8 1 90 0 0,-33 4-96 0 0,1 1 0 0 0,0 1 1 0 0,44 2-1 0 0,-58 1-23 0 0,5 1-88 0 0,0-1 1 0 0,21-2-1 0 0,-29 1-148 0 0,0-1 0 0 0,0 0 0 0 0,-1 0 0 0 0,1 0 0 0 0,0-1 0 0 0,-1 0 0 0 0,1 0 0 0 0,-1 0 1 0 0,1 0-1 0 0,4-4 0 0 0,7-4-4484 0 0,-12 6 1285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7:09.74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337 629 512 0 0,'0'0'1310'0'0,"20"-13"2508"0"0,11-3-227 0 0,-28 14-3395 0 0,0 1 0 0 0,0 0 0 0 0,-1-1 0 0 0,1 0 1 0 0,0 0-1 0 0,-1 0 0 0 0,0 0 0 0 0,1 0 0 0 0,-1 0 0 0 0,0 0 0 0 0,0-1 0 0 0,0 1 0 0 0,0-1 0 0 0,-1 0 0 0 0,1 0 0 0 0,-1 1 0 0 0,0-1 0 0 0,1 0 0 0 0,-1 0 0 0 0,-1 0 0 0 0,1 0 0 0 0,0 0 0 0 0,-1 0 0 0 0,1 0 0 0 0,-1-1 0 0 0,0 1 0 0 0,0 0 0 0 0,0 0 1 0 0,-1 0-1 0 0,1 0 0 0 0,-1 0 0 0 0,0 0 0 0 0,1 0 0 0 0,-1 0 0 0 0,-1 0 0 0 0,1 0 0 0 0,0 0 0 0 0,-1 0 0 0 0,1 0 0 0 0,-1 1 0 0 0,0-1 0 0 0,0 1 0 0 0,-4-5 0 0 0,-1 1-83 0 0,0 0-1 0 0,-1 0 0 0 0,1 0 1 0 0,-1 1-1 0 0,0 0 0 0 0,-1 1 1 0 0,1-1-1 0 0,-1 2 0 0 0,0-1 1 0 0,0 1-1 0 0,0 1 0 0 0,0 0 1 0 0,0 0-1 0 0,-1 0 1 0 0,1 2-1 0 0,-1-1 0 0 0,1 1 1 0 0,-1 0-1 0 0,1 1 0 0 0,-1 0 1 0 0,1 0-1 0 0,0 1 0 0 0,0 1 1 0 0,0-1-1 0 0,0 2 0 0 0,0-1 1 0 0,-15 9-1 0 0,6-3 34 0 0,0 1 1 0 0,1 1-1 0 0,1 0 0 0 0,-25 21 0 0 0,37-27-114 0 0,0-1 1 0 0,0 0-1 0 0,1 1 1 0 0,-1 0-1 0 0,1-1 0 0 0,0 1 1 0 0,0 1-1 0 0,-3 9 0 0 0,5-11-16 0 0,0 0-1 0 0,0 1 0 0 0,0-1 1 0 0,1 0-1 0 0,-1 0 0 0 0,1 1 0 0 0,1-1 1 0 0,-1 0-1 0 0,0 0 0 0 0,1 0 1 0 0,0 1-1 0 0,0-1 0 0 0,2 6 0 0 0,0-3-17 0 0,1-1 0 0 0,-1 1 0 0 0,1-1-1 0 0,0 0 1 0 0,0-1 0 0 0,1 1 0 0 0,-1-1-1 0 0,1 0 1 0 0,1 0 0 0 0,-1 0-1 0 0,1-1 1 0 0,-1 0 0 0 0,1 0 0 0 0,1 0-1 0 0,-1-1 1 0 0,0 0 0 0 0,1 0 0 0 0,10 3-1 0 0,-5-2-22 0 0,1-1 0 0 0,0 0 0 0 0,0-1 0 0 0,-1 0 0 0 0,1-1 0 0 0,0-1 0 0 0,0 0 0 0 0,0-1 0 0 0,17-3 0 0 0,-20 2 14 0 0,-1-1 1 0 0,0 0-1 0 0,1 0 1 0 0,-1-1-1 0 0,-1-1 0 0 0,1 1 1 0 0,-1-1-1 0 0,0-1 0 0 0,0 0 1 0 0,0 0-1 0 0,7-8 1 0 0,-7 6 26 0 0,-1 1 1 0 0,0-1-1 0 0,-1-1 1 0 0,0 1-1 0 0,0-1 1 0 0,-1 0-1 0 0,0-1 1 0 0,0 1 0 0 0,-1-1-1 0 0,3-12 1 0 0,0-10 180 0 0,-1-1 0 0 0,-2 1 1 0 0,-1-1-1 0 0,-2-40 0 0 0,-16-133 1081 0 0,9 143-888 0 0,4 44-248 0 0,1 6 38 0 0,0 0 1 0 0,-1-1-1 0 0,-5-18 1 0 0,7 32-175 0 0,0-1 1 0 0,0 1 0 0 0,0 0-1 0 0,0-1 1 0 0,0 1-1 0 0,0 0 1 0 0,0-1 0 0 0,-1 1-1 0 0,1 0 1 0 0,0-1-1 0 0,0 1 1 0 0,0-1 0 0 0,0 1-1 0 0,-1 0 1 0 0,1 0 0 0 0,0-1-1 0 0,0 1 1 0 0,-1 0-1 0 0,1-1 1 0 0,0 1 0 0 0,-1 0-1 0 0,1 0 1 0 0,0 0-1 0 0,-1-1 1 0 0,1 1 0 0 0,0 0-1 0 0,-1 0 1 0 0,1 0-1 0 0,0 0 1 0 0,-1-1 0 0 0,1 1-1 0 0,-1 0 1 0 0,1 1-2 0 0,-1-1 1 0 0,0 0-1 0 0,1 1 1 0 0,-1-1-1 0 0,1 1 1 0 0,-1-1-1 0 0,1 1 1 0 0,-1 0-1 0 0,1-1 1 0 0,-1 1-1 0 0,1-1 0 0 0,0 1 1 0 0,-1 0-1 0 0,1 1 1 0 0,-10 25 6 0 0,9-17 6 0 0,-1 1-1 0 0,1-1 1 0 0,1 1 0 0 0,0-1-1 0 0,0 1 1 0 0,3 17 0 0 0,19 63-12 0 0,-8-36 23 0 0,8 33 32 0 0,12 63 26 0 0,-31-127-70 0 0,-2-8 2 0 0,1-1 0 0 0,1-1-1 0 0,0 1 1 0 0,1 0 0 0 0,10 22 0 0 0,-14-35-13 0 0,1-1-1 0 0,-1 0 1 0 0,1 0-1 0 0,0 0 1 0 0,-1 0-1 0 0,1 0 0 0 0,0-1 1 0 0,-1 1-1 0 0,1 0 1 0 0,0 0-1 0 0,0 0 1 0 0,0-1-1 0 0,0 1 1 0 0,0 0-1 0 0,0-1 1 0 0,0 1-1 0 0,0-1 0 0 0,0 1 1 0 0,0-1-1 0 0,0 1 1 0 0,1-1-1 0 0,1 0 1 0 0,-1 0 0 0 0,0 0 0 0 0,0 0 0 0 0,0 0 1 0 0,0-1-1 0 0,0 1 0 0 0,0-1 1 0 0,0 1-1 0 0,-1-1 0 0 0,1 0 0 0 0,0 0 1 0 0,0 0-1 0 0,2-1 0 0 0,0-1-17 0 0,0 0-1 0 0,-1 0 1 0 0,1 0-1 0 0,-1-1 1 0 0,0 1-1 0 0,1-1 1 0 0,-2 1-1 0 0,1-1 1 0 0,0 0 0 0 0,-1 0-1 0 0,3-6 1 0 0,-4 7-44 0 0,0 0 0 0 0,-1 0 1 0 0,1 0-1 0 0,0 0 1 0 0,-1 0-1 0 0,0 0 1 0 0,0-1-1 0 0,0 1 0 0 0,0 0 1 0 0,0 0-1 0 0,-1 0 1 0 0,1 0-1 0 0,-2-4 1 0 0,1 6-187 0 0,1-1 1 0 0,-1 0-1 0 0,0 1 0 0 0,0-1 1 0 0,0 1-1 0 0,0-1 1 0 0,0 1-1 0 0,-1-1 1 0 0,1 1-1 0 0,0 0 1 0 0,0 0-1 0 0,-1 0 1 0 0,1 0-1 0 0,-1 0 1 0 0,1 0-1 0 0,-1 0 0 0 0,0 0 1 0 0,1 0-1 0 0,-1 1 1 0 0,0-1-1 0 0,1 1 1 0 0,-1-1-1 0 0,0 1 1 0 0,-2-1-1 0 0,-9 0-3357 0 0,0 1-217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4.37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16 265 512 0 0,'3'-17'871'0'0,"0"0"1"0"0,-1 1-1 0 0,0-31 0 0 0,-2 29 1653 0 0,1-1 0 0 0,7-35 0 0 0,-2 29-187 0 0,-5 16-1121 0 0,1 0 1 0 0,0 0-1 0 0,8-16 1190 0 0,-10 25-2326 0 0,0 0-1 0 0,0 0 0 0 0,0 0 0 0 0,0 0 1 0 0,0 0-1 0 0,0 0 0 0 0,0 0 1 0 0,0 0-1 0 0,0 0 0 0 0,0 0 1 0 0,0 0-1 0 0,0 0 0 0 0,1 0 0 0 0,-1 0 1 0 0,0 0-1 0 0,0 0 0 0 0,0 0 1 0 0,0 0-1 0 0,0 0 0 0 0,0 0 0 0 0,0 0 1 0 0,0 0-1 0 0,0 0 0 0 0,0 0 1 0 0,3 11 125 0 0,2 4-6 0 0,-1 0-1 0 0,0 0 1 0 0,-1 0 0 0 0,0 1 0 0 0,0 27 0 0 0,-7 79 213 0 0,-3-55-193 0 0,-2 0 0 0 0,-23 79 0 0 0,24-115-229 0 0,-10 45 156 0 0,17-67-137 0 0,-1 1 0 0 0,2 0-1 0 0,-1-1 1 0 0,1 1 0 0 0,3 17 0 0 0,-2-24-1 0 0,-1 0 0 0 0,1 0 0 0 0,0 0 1 0 0,1 0-1 0 0,-1-1 0 0 0,0 1 0 0 0,1 0 0 0 0,-1-1 0 0 0,1 0 0 0 0,4 5 1 0 0,-6-7-21 0 0,1 1 1 0 0,-1-1 0 0 0,1 1 0 0 0,-1 0 0 0 0,1-1-1 0 0,0 0 1 0 0,-1 1 0 0 0,1-1 0 0 0,0 1-1 0 0,-1-1 1 0 0,1 0 0 0 0,0 1 0 0 0,0-1 0 0 0,-1 0-1 0 0,1 0 1 0 0,0 0 0 0 0,0 1 0 0 0,0-1-1 0 0,-1 0 1 0 0,1 0 0 0 0,0 0 0 0 0,0 0 0 0 0,0-1-1 0 0,0 1 1 0 0,-1 0 0 0 0,1 0 0 0 0,0 0-1 0 0,0-1 1 0 0,-1 1 0 0 0,1 0 0 0 0,0-1 0 0 0,0 1-1 0 0,-1 0 1 0 0,1-1 0 0 0,0 1 0 0 0,-1-1-1 0 0,1 1 1 0 0,-1-1 0 0 0,1 0 0 0 0,-1 1-1 0 0,1-1 1 0 0,-1 1 0 0 0,2-3 0 0 0,-2 3-68 0 0,1-1-1 0 0,-1 0 1 0 0,1 0 0 0 0,-1 0-1 0 0,1 0 1 0 0,-1 0 0 0 0,0 0 0 0 0,1 0-1 0 0,-1-1 1 0 0,0 1 0 0 0,0 0-1 0 0,0 0 1 0 0,0 0 0 0 0,0 0 0 0 0,0 0-1 0 0,0 0 1 0 0,0 0 0 0 0,0 0-1 0 0,-1 0 1 0 0,1 0 0 0 0,0 0 0 0 0,-1 0-1 0 0,0-2 1 0 0,-15-22-4679 0 0,11 19 2705 0 0,0 1-314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4.75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16 412 1560 0 0,'-1'0'417'0'0,"0"-1"0"0"0,0 1-1 0 0,0-1 1 0 0,0 1-1 0 0,1-1 1 0 0,-1 1 0 0 0,0-1-1 0 0,0 1 1 0 0,0-1-1 0 0,1 0 1 0 0,-1 0 0 0 0,0 1-1 0 0,1-1 1 0 0,-1 0-1 0 0,1 0 1 0 0,-1 0 0 0 0,1 0-1 0 0,-1 0 1 0 0,1 1-1 0 0,0-1 1 0 0,-1 0-1 0 0,1 0 1 0 0,0-2 0 0 0,0 2-108 0 0,0-1 0 0 0,0 1 0 0 0,1-1-1 0 0,-1 0 1 0 0,0 1 0 0 0,1-1 0 0 0,0 1 0 0 0,-1-1 0 0 0,1 1 0 0 0,0 0 0 0 0,0-1 0 0 0,0 1 0 0 0,0 0 0 0 0,2-3 0 0 0,9-9 625 0 0,2 0 0 0 0,27-20 0 0 0,-15 13-540 0 0,67-54 430 0 0,115-69-1 0 0,-164 115-808 0 0,29-17-199 0 0,-185 108-5473 0 0,29-16-1970 0 0,56-29 4333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5.05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 81 136 0 0,'0'0'219'0'0,"-1"0"0"0"0,1-1-1 0 0,-1 1 1 0 0,1-1 0 0 0,-1 1 0 0 0,1-1 0 0 0,0 1 0 0 0,-1-1-1 0 0,1 1 1 0 0,0-1 0 0 0,-1 0 0 0 0,1 1 0 0 0,0-1-1 0 0,-1 1 1 0 0,1-1 0 0 0,0 0 0 0 0,0 1 0 0 0,0-1-1 0 0,0 0 1 0 0,0 1 0 0 0,0-1 0 0 0,0 0 0 0 0,0 1-1 0 0,0-1 1 0 0,0 0 0 0 0,0 1 0 0 0,0-1 0 0 0,0 1 0 0 0,1-1-1 0 0,-1 0 1 0 0,0 1 0 0 0,0-1 0 0 0,1 0 0 0 0,11-19 4740 0 0,-11 18-4575 0 0,3-3 459 0 0,0 0 1 0 0,1 1-1 0 0,-1-1 1 0 0,1 1-1 0 0,0 0 1 0 0,6-4-1 0 0,-10 7-736 0 0,0 1 0 0 0,1-1 1 0 0,-1 1-1 0 0,0 0 0 0 0,0-1 0 0 0,0 1 1 0 0,1 0-1 0 0,-1-1 0 0 0,0 1 0 0 0,0 0 1 0 0,0 0-1 0 0,1 0 0 0 0,-1 0 0 0 0,0 1 1 0 0,3-1-1 0 0,-3 1-40 0 0,1 0 0 0 0,-1-1 0 0 0,1 1 0 0 0,-1 0 1 0 0,1 0-1 0 0,-1 0 0 0 0,0 0 0 0 0,1 0 0 0 0,-1 1 0 0 0,0-1 0 0 0,0 0 1 0 0,0 0-1 0 0,0 1 0 0 0,2 2 0 0 0,33 62 1152 0 0,-27-47-869 0 0,1 0 0 0 0,1 0 0 0 0,23 28 0 0 0,-27-38-312 0 0,1-1-1 0 0,1 0 0 0 0,-1 0 1 0 0,1-1-1 0 0,1-1 1 0 0,-1 1-1 0 0,1-1 0 0 0,0-1 1 0 0,13 6-1 0 0,-14-8-82 0 0,-1 0 0 0 0,1-1 0 0 0,0 0 0 0 0,0 0 0 0 0,0-1 0 0 0,0 0 0 0 0,0-1 0 0 0,0 0 0 0 0,0 0 0 0 0,0-1 0 0 0,0 0 0 0 0,10-3 0 0 0,8-5-488 0 0,-25 8 265 0 0,0 1 1 0 0,-1-1-1 0 0,1 0 1 0 0,0 0-1 0 0,-1 0 0 0 0,1 0 1 0 0,-1 0-1 0 0,0 0 1 0 0,1-1-1 0 0,-1 1 1 0 0,0 0-1 0 0,0-1 0 0 0,2-2 1 0 0,-3 4 32 0 0,0 0 0 0 0,0-1 0 0 0,0 1 1 0 0,0 0-1 0 0,0-1 0 0 0,0 1 0 0 0,0 0 0 0 0,0-1 0 0 0,0 1 0 0 0,0-1 1 0 0,0 1-1 0 0,0 0 0 0 0,0-1 0 0 0,0 1 0 0 0,0 0 0 0 0,0-1 1 0 0,-1 1-1 0 0,1 0 0 0 0,0-1 0 0 0,0 1 0 0 0,-1-1 0 0 0,-3-2-1630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5.56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68 47 816 0 0,'-1'-3'1096'0'0,"0"0"-1"0"0,0 0 0 0 0,0 0 1 0 0,0-1-1 0 0,1 1 1 0 0,-1-5-1 0 0,-4-12 12230 0 0,6 32-11660 0 0,3 18-1414 0 0,0 0 33 0 0,-1 0 0 0 0,-1 0 1 0 0,-3 33-1 0 0,-17 91 538 0 0,-4-57-419 0 0,14-71-336 0 0,2 0-1 0 0,0 0 1 0 0,2 1-1 0 0,1 0 0 0 0,1 31 1 0 0,2-53-61 0 0,1 0 0 0 0,0-1 1 0 0,-1 1-1 0 0,2-1 1 0 0,-1 1-1 0 0,1-1 0 0 0,-1 0 1 0 0,1 1-1 0 0,0-1 0 0 0,4 5 1 0 0,-5-7-33 0 0,0-1 1 0 0,0 0-1 0 0,0 1 1 0 0,0-1-1 0 0,0 0 1 0 0,0 0-1 0 0,1 0 1 0 0,-1 0-1 0 0,0 0 1 0 0,1 0 0 0 0,-1 0-1 0 0,1-1 1 0 0,-1 1-1 0 0,1 0 1 0 0,-1-1-1 0 0,1 1 1 0 0,-1-1-1 0 0,1 0 1 0 0,0 1-1 0 0,-1-1 1 0 0,1 0-1 0 0,-1 0 1 0 0,1 0-1 0 0,0 0 1 0 0,-1 0-1 0 0,1-1 1 0 0,0 1-1 0 0,-1 0 1 0 0,1-1-1 0 0,-1 1 1 0 0,1-1-1 0 0,2-1 1 0 0,2-1-630 0 0,0 0 0 0 0,0-1 0 0 0,0 0 0 0 0,10-8 0 0 0,6-12-7054 0 0,-17 15 4412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6.01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45 78 1768 0 0,'-2'0'908'0'0,"1"0"-1"0"0,-1 0 1 0 0,0 0-1 0 0,0 0 1 0 0,1 0-1 0 0,-1 1 0 0 0,0-1 1 0 0,1 1-1 0 0,-1-1 1 0 0,0 1-1 0 0,1-1 1 0 0,-1 1-1 0 0,0 0 1 0 0,-1 1-1 0 0,1 0-524 0 0,1 0 1 0 0,-1-1-1 0 0,1 1 1 0 0,0 0-1 0 0,0 0 0 0 0,0 0 1 0 0,0 0-1 0 0,0 1 1 0 0,1-1-1 0 0,-2 4 1 0 0,1-1-197 0 0,0 1 0 0 0,0-1 0 0 0,0 0 1 0 0,1 0-1 0 0,-1 1 0 0 0,1-1 0 0 0,1 0 1 0 0,-1 1-1 0 0,1-1 0 0 0,0 0 0 0 0,0 0 1 0 0,0 1-1 0 0,1-1 0 0 0,0 0 0 0 0,0 0 1 0 0,0-1-1 0 0,1 1 0 0 0,3 6 0 0 0,-3-8-181 0 0,0 1-1 0 0,0-1 1 0 0,0 1-1 0 0,0-1 0 0 0,1 0 1 0 0,0 0-1 0 0,-1-1 1 0 0,1 1-1 0 0,0-1 0 0 0,0 0 1 0 0,0 0-1 0 0,1 0 1 0 0,-1 0-1 0 0,0-1 0 0 0,1 0 1 0 0,-1 1-1 0 0,1-2 1 0 0,-1 1-1 0 0,1-1 0 0 0,0 1 1 0 0,6-2-1 0 0,0 0-25 0 0,0 0 0 0 0,0-1 0 0 0,0-1 0 0 0,-1 0-1 0 0,1 0 1 0 0,-1-1 0 0 0,0 0 0 0 0,17-10 0 0 0,-19 9-1 0 0,0 0-1 0 0,-1 0 1 0 0,0-1 0 0 0,0 0 0 0 0,0 0 0 0 0,0-1 0 0 0,-1 1 0 0 0,0-2 0 0 0,-1 1 0 0 0,9-16 0 0 0,-12 19 26 0 0,0 0 1 0 0,-1-1-1 0 0,1 1 0 0 0,-1-1 1 0 0,0 0-1 0 0,0 1 1 0 0,-1-1-1 0 0,0 0 0 0 0,0 0 1 0 0,0 1-1 0 0,0-1 1 0 0,0 0-1 0 0,-1 1 0 0 0,-2-8 1 0 0,2 9-7 0 0,0 0-1 0 0,0-1 1 0 0,0 1 0 0 0,0 0 0 0 0,-1 0 0 0 0,0 0 0 0 0,0 0-1 0 0,1 0 1 0 0,-1 1 0 0 0,-1-1 0 0 0,1 1 0 0 0,0-1-1 0 0,-1 1 1 0 0,1 0 0 0 0,-1-1 0 0 0,0 1 0 0 0,0 1-1 0 0,0-1 1 0 0,0 0 0 0 0,-5-1 0 0 0,3 1-6 0 0,-1 0 1 0 0,0 1-1 0 0,0 0 1 0 0,0 0-1 0 0,0 1 1 0 0,-1 0-1 0 0,1 0 1 0 0,0 0-1 0 0,0 0 1 0 0,0 1-1 0 0,-7 2 1 0 0,5-1 27 0 0,-1 1 0 0 0,1 0 0 0 0,0 1 0 0 0,0 0 0 0 0,1 0 0 0 0,-1 1 0 0 0,-8 6 0 0 0,4-1 79 0 0,1 0-1 0 0,1 0 1 0 0,-1 1-1 0 0,2 1 1 0 0,-1-1-1 0 0,2 2 1 0 0,-1-1-1 0 0,-11 27 0 0 0,17-32-62 0 0,0-1-1 0 0,1 1 1 0 0,0 0 0 0 0,0 0-1 0 0,1 0 1 0 0,0 0-1 0 0,0 1 1 0 0,0-1-1 0 0,1 0 1 0 0,0 0-1 0 0,1 1 1 0 0,0-1-1 0 0,0 0 1 0 0,0 0-1 0 0,4 10 1 0 0,-3-11-35 0 0,1 0 0 0 0,-1-1 0 0 0,1 1 0 0 0,0-1 0 0 0,1 0-1 0 0,-1 0 1 0 0,1 0 0 0 0,0 0 0 0 0,0-1 0 0 0,1 0 0 0 0,-1 1 0 0 0,1-2 0 0 0,0 1 0 0 0,0 0 0 0 0,1-1 0 0 0,-1 0 0 0 0,0 0 0 0 0,9 2 0 0 0,-2 0-112 0 0,1-1 0 0 0,0-1 0 0 0,0 0 0 0 0,0-1-1 0 0,0-1 1 0 0,0 0 0 0 0,19 0 0 0 0,-16-3-1116 0 0,28-4-1 0 0,18-11-5124 0 0,-38 8 4227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1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9 206 2248 0 0,'0'0'259'0'0,"-1"0"-1"0"0,1-1 0 0 0,-1 1 1 0 0,1-1-1 0 0,-1 1 0 0 0,0 0 0 0 0,1-1 1 0 0,-1 1-1 0 0,1-1 0 0 0,0 1 0 0 0,-1-1 1 0 0,1 1-1 0 0,-1-1 0 0 0,1 0 0 0 0,0 1 1 0 0,-1-1-1 0 0,1 1 0 0 0,0-1 0 0 0,0 0 1 0 0,0 1-1 0 0,-1-1 0 0 0,1 0 0 0 0,0 1 1 0 0,0-1-1 0 0,0 0 0 0 0,0 1 0 0 0,0-2 1 0 0,1 0-122 0 0,0 1 1 0 0,0 0-1 0 0,0 0 1 0 0,-1 0-1 0 0,1-1 0 0 0,1 1 1 0 0,-1 0-1 0 0,0 0 1 0 0,0 0-1 0 0,0 0 1 0 0,3-1-1 0 0,16-11 936 0 0,0 1 0 0 0,1 1 0 0 0,32-11 1 0 0,70-19 51 0 0,-97 33-832 0 0,52-13-95 0 0,158-22 1 0 0,-229 42-300 0 0,-2 0-96 0 0,1 0 1 0 0,-1 1-1 0 0,1-1 1 0 0,0 1-1 0 0,-1 0 0 0 0,1 1 1 0 0,0-1-1 0 0,-1 1 1 0 0,9 2-1 0 0,-6 2-1202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6.47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109 153 1648 0 0,'-14'5'6217'0'0,"12"-4"-5314"0"0,0 0 1 0 0,-1 0-1 0 0,1 0 1 0 0,0 0-1 0 0,-1 0 1 0 0,1 0-1 0 0,-2 2 0 0 0,4-3-812 0 0,-1 1 0 0 0,1-1 0 0 0,0 1 0 0 0,-1-1 0 0 0,1 1 0 0 0,0-1 0 0 0,0 1 0 0 0,-1-1 0 0 0,1 1 0 0 0,0-1 0 0 0,0 1 0 0 0,0-1 0 0 0,0 1 0 0 0,-1-1 0 0 0,1 1 0 0 0,0 0 0 0 0,0-1 0 0 0,0 1 0 0 0,0-1 0 0 0,1 1 0 0 0,-1-1 0 0 0,0 1 0 0 0,0-1 0 0 0,0 1 0 0 0,0-1 0 0 0,0 1 0 0 0,1 0 0 0 0,-1-1 0 0 0,0 1 0 0 0,0-1 0 0 0,1 0 0 0 0,-1 1-1 0 0,0-1 1 0 0,1 1 0 0 0,-1-1 0 0 0,1 1 0 0 0,0-1 0 0 0,17 13 1263 0 0,-6-6-762 0 0,-5-3-443 0 0,0-1 1 0 0,0 0-1 0 0,-1-1 1 0 0,2 1-1 0 0,-1-1 1 0 0,0-1-1 0 0,11 2 1 0 0,12 4 130 0 0,-23-6-269 0 0,0 1-1 0 0,0-1 0 0 0,1-1 1 0 0,-1 1-1 0 0,0-1 1 0 0,0 0-1 0 0,0-1 0 0 0,1 0 1 0 0,-1 0-1 0 0,0 0 0 0 0,0-1 1 0 0,0 0-1 0 0,0 0 1 0 0,-1-1-1 0 0,1 0 0 0 0,-1 0 1 0 0,1-1-1 0 0,-1 1 0 0 0,0-1 1 0 0,-1-1-1 0 0,1 1 1 0 0,-1-1-1 0 0,1 0 0 0 0,-1 0 1 0 0,-1-1-1 0 0,7-9 0 0 0,-8 12-12 0 0,-1-1-1 0 0,0 0 1 0 0,-1 0-1 0 0,1 0 1 0 0,0-1-1 0 0,-1 1 1 0 0,0 0 0 0 0,0-1-1 0 0,-1 1 1 0 0,1-1-1 0 0,-1 1 1 0 0,0 0-1 0 0,0-1 1 0 0,0 1-1 0 0,-1-1 1 0 0,1 1-1 0 0,-1-1 1 0 0,0 1-1 0 0,0 0 1 0 0,-1 0-1 0 0,1 0 1 0 0,-5-8-1 0 0,4 8 10 0 0,-1 0 0 0 0,0 0 0 0 0,0 0 0 0 0,0 0 0 0 0,0 0 0 0 0,-1 1 0 0 0,1-1 0 0 0,-1 1-1 0 0,0 0 1 0 0,0 0 0 0 0,0 1 0 0 0,0-1 0 0 0,0 1 0 0 0,-1 0 0 0 0,1 0 0 0 0,-1 0 0 0 0,0 1 0 0 0,1-1 0 0 0,-1 1 0 0 0,-8-1-1 0 0,2 2 60 0 0,0 0 0 0 0,0 1-1 0 0,0 0 1 0 0,1 0-1 0 0,-1 1 1 0 0,0 1 0 0 0,0 0-1 0 0,1 0 1 0 0,0 1-1 0 0,-1 0 1 0 0,2 1 0 0 0,-1 0-1 0 0,-9 7 1 0 0,4-2 112 0 0,0 1 0 0 0,1 0 0 0 0,0 2 0 0 0,1-1 0 0 0,1 2 0 0 0,0 0 1 0 0,-11 17-1 0 0,20-27-151 0 0,0-1 0 0 0,1 1 0 0 0,-1 0 0 0 0,1 1 1 0 0,0-1-1 0 0,0 0 0 0 0,1 1 0 0 0,-1-1 0 0 0,1 1 1 0 0,0-1-1 0 0,0 1 0 0 0,1 0 0 0 0,-1-1 0 0 0,1 1 1 0 0,0 0-1 0 0,0-1 0 0 0,1 1 0 0 0,0 0 0 0 0,-1-1 1 0 0,1 1-1 0 0,1 0 0 0 0,-1-1 0 0 0,1 0 0 0 0,0 1 1 0 0,0-1-1 0 0,0 0 0 0 0,4 7 0 0 0,2 0-72 0 0,1 0 0 0 0,0-1-1 0 0,0 0 1 0 0,1 0 0 0 0,0-1-1 0 0,1 0 1 0 0,0-1 0 0 0,0 0 0 0 0,1-1-1 0 0,0 0 1 0 0,0-1 0 0 0,1 0 0 0 0,-1-1-1 0 0,1 0 1 0 0,0-1 0 0 0,1-1-1 0 0,-1 0 1 0 0,21 2 0 0 0,20-4-3117 0 0,-40-1-351 0 0,25-4 0 0 0,-21 0 1624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8.54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91 8 512 0 0,'-21'5'4582'0'0,"-34"11"1"0"0,40-11-1517 0 0,41-11 1673 0 0,20-1-3714 0 0,-6 2-673 0 0,42-6-671 0 0,-69 11-209 0 0,-11 0 1 0 0,1 0 0 0 0,-1 0 0 0 0,1 0 0 0 0,0-1 0 0 0,-1 1 0 0 0,5-2 0 0 0,0 0-1385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9.60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34 246 496 0 0,'0'-3'697'0'0,"0"-11"897"0"0,0 13-1285 0 0,0 1 0 0 0,0 0 0 0 0,0-1 0 0 0,0 1 1 0 0,0 0-1 0 0,0-1 0 0 0,0 1 0 0 0,0-1 0 0 0,0 1 0 0 0,0 0 0 0 0,0-1 0 0 0,0 1 0 0 0,1 0 0 0 0,-1-1 0 0 0,0 1 0 0 0,0 0 0 0 0,0-1 0 0 0,1 1 0 0 0,-1 0 0 0 0,0-1 0 0 0,0 1 0 0 0,0 0 1 0 0,1-1-1 0 0,-1 1 0 0 0,0 0 0 0 0,1-1 0 0 0,-1 2-73 0 0,1-1 1 0 0,-1 1 0 0 0,0-1-1 0 0,1 0 1 0 0,-1 1-1 0 0,0-1 1 0 0,1 1 0 0 0,-1-1-1 0 0,0 1 1 0 0,0-1-1 0 0,0 1 1 0 0,1-1 0 0 0,-1 1-1 0 0,0-1 1 0 0,0 1-1 0 0,0-1 1 0 0,0 1 0 0 0,0-1-1 0 0,0 1 1 0 0,0 0-1 0 0,0-1 1 0 0,0 1 0 0 0,0-1-1 0 0,-1 2 1 0 0,-1 15 985 0 0,2-17-1211 0 0,-7 57 1056 0 0,3 0 0 0 0,2 67 0 0 0,2-32-399 0 0,-1-44-198 0 0,7 67 0 0 0,2-87-418 0 0,-6-25-29 0 0,0 1 0 0 0,-1 0 0 0 0,0-1 0 0 0,0 1 0 0 0,0 0 0 0 0,0 4 0 0 0,-2-12-9 0 0,0 0 0 0 0,-1 0 0 0 0,1 0-1 0 0,-1 1 1 0 0,1-1 0 0 0,-1 0 0 0 0,0 1-1 0 0,-3-5 1 0 0,-10-20 22 0 0,11 16 16 0 0,1-2 0 0 0,0 1 0 0 0,1 0 0 0 0,0-1 0 0 0,1 1 0 0 0,1-1-1 0 0,2-24 1 0 0,21-96 484 0 0,-14 94-461 0 0,7-39 78 0 0,32-158 379 0 0,-45 219-457 0 0,0-2 62 0 0,1 0 1 0 0,7-21-1 0 0,-11 40-128 0 0,1 1 0 0 0,-1-1 0 0 0,0 0-1 0 0,0 0 1 0 0,1 0 0 0 0,-1 1 0 0 0,1-1 0 0 0,-1 0-1 0 0,0 0 1 0 0,1 1 0 0 0,0-1 0 0 0,-1 0 0 0 0,1 1 0 0 0,-1-1-1 0 0,1 0 1 0 0,0 1 0 0 0,-1-1 0 0 0,1 1 0 0 0,0-1-1 0 0,1 0 1 0 0,-1 1-5 0 0,-1 1 0 0 0,1-1-1 0 0,0 0 1 0 0,-1 0 0 0 0,1 1-1 0 0,0-1 1 0 0,-1 0 0 0 0,1 1-1 0 0,-1-1 1 0 0,1 0 0 0 0,0 1-1 0 0,-1-1 1 0 0,1 1 0 0 0,-1-1-1 0 0,0 1 1 0 0,1-1 0 0 0,-1 1-1 0 0,1 0 1 0 0,-1-1 0 0 0,0 1-1 0 0,1-1 1 0 0,-1 1 0 0 0,0 0-1 0 0,0-1 1 0 0,1 1 0 0 0,-1 1-1 0 0,8 22 21 0 0,-1 0-1 0 0,6 44 1 0 0,-2-8-21 0 0,18 141 80 0 0,-3-17-10 0 0,-17-124 11 0 0,5 22-40 0 0,-11-73-40 0 0,-1-1-1 0 0,1 0 1 0 0,0 1-1 0 0,1-1 0 0 0,0 0 1 0 0,0-1-1 0 0,6 8 1 0 0,-9-14-2 0 0,-1 0 0 0 0,1 0 0 0 0,0 0 0 0 0,-1 0-1 0 0,1 0 1 0 0,0 0 0 0 0,0 0 0 0 0,0-1 0 0 0,0 1 0 0 0,0 0 0 0 0,-1-1 0 0 0,1 1 0 0 0,1-1 0 0 0,-1 1 0 0 0,0-1 0 0 0,0 1 0 0 0,0-1 0 0 0,0 0 0 0 0,0 1 0 0 0,0-1 0 0 0,0 0 0 0 0,3 0 0 0 0,-3 0-1 0 0,0-1-1 0 0,0 1 1 0 0,0-1-1 0 0,0 1 1 0 0,0-1 0 0 0,-1 1-1 0 0,1-1 1 0 0,0 1-1 0 0,0-1 1 0 0,0 0 0 0 0,0 0-1 0 0,-1 1 1 0 0,1-1 0 0 0,0 0-1 0 0,-1 0 1 0 0,1 0-1 0 0,-1 0 1 0 0,1 0 0 0 0,-1 0-1 0 0,1 0 1 0 0,-1 0-1 0 0,0 0 1 0 0,1-2 0 0 0,4-19-23 0 0,-1-1 0 0 0,-1 0 0 0 0,0-43 0 0 0,-3 44 8 0 0,4-65 7 0 0,4 0-1 0 0,31-139 1 0 0,-35 206 6 0 0,2-4 14 0 0,14-40 0 0 0,-18 58-21 0 0,1 0 1 0 0,0-1-1 0 0,1 1 1 0 0,-1 0-1 0 0,1 1 1 0 0,0-1-1 0 0,1 1 1 0 0,-1 0-1 0 0,1 0 1 0 0,10-9-1 0 0,-14 14 9 0 0,0-1-1 0 0,0 1 0 0 0,0 0 0 0 0,-1-1 1 0 0,1 1-1 0 0,0 0 0 0 0,0-1 0 0 0,0 1 1 0 0,0 0-1 0 0,0 0 0 0 0,0 0 0 0 0,0 0 1 0 0,0 0-1 0 0,-1 0 0 0 0,1 0 1 0 0,0 0-1 0 0,0 0 0 0 0,0 1 0 0 0,0-1 1 0 0,0 0-1 0 0,0 0 0 0 0,0 1 0 0 0,-1-1 1 0 0,1 1-1 0 0,0-1 0 0 0,0 1 1 0 0,-1-1-1 0 0,1 1 0 0 0,0-1 0 0 0,0 1 1 0 0,-1 0-1 0 0,1-1 0 0 0,-1 1 0 0 0,1 0 1 0 0,-1 0-1 0 0,1-1 0 0 0,0 2 1 0 0,3 4-2 0 0,-1 0 0 0 0,1 0 0 0 0,3 11 0 0 0,-6-16 2 0 0,4 12 6 0 0,-1 1-1 0 0,0 0 1 0 0,-1-1 0 0 0,0 1-1 0 0,-1 0 1 0 0,0 20 0 0 0,-6 88 36 0 0,0-54 69 0 0,-4 30 24 0 0,4-65-66 0 0,1-1 1 0 0,2 1-1 0 0,3 33 0 0 0,-2-60-67 0 0,1 0-1 0 0,1 0 1 0 0,-1 0 0 0 0,1-1-1 0 0,0 1 1 0 0,1 0 0 0 0,-1-1 0 0 0,1 1-1 0 0,0-1 1 0 0,0 0 0 0 0,5 6-1 0 0,-6-9-48 0 0,-1 0 1 0 0,1-1-1 0 0,0 1 0 0 0,-1 0 0 0 0,1-1 0 0 0,0 1 0 0 0,0-1 0 0 0,0 0 0 0 0,0 0 1 0 0,1 0-1 0 0,-1 0 0 0 0,0 0 0 0 0,0 0 0 0 0,1 0 0 0 0,-1-1 0 0 0,0 1 1 0 0,1-1-1 0 0,-1 0 0 0 0,0 1 0 0 0,1-1 0 0 0,-1 0 0 0 0,1-1 0 0 0,-1 1 1 0 0,0 0-1 0 0,1-1 0 0 0,-1 1 0 0 0,0-1 0 0 0,1 0 0 0 0,-1 0 0 0 0,4-2 0 0 0,15-11-3009 0 0,-10 0-2774 0 0,-6 6 2311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19.88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60 12 2176 0 0,'-1'0'990'0'0,"-1"0"0"0"0,1 0 0 0 0,0-1 0 0 0,-1 1-1 0 0,1-1 1 0 0,0 1 0 0 0,0-1 0 0 0,0 1-1 0 0,0-1 1 0 0,-1 0 0 0 0,0 0 0 0 0,1 0-595 0 0,1 1 1 0 0,-1-1 0 0 0,0 0 0 0 0,0 1 0 0 0,0-1 0 0 0,0 1 0 0 0,1 0-1 0 0,-1-1 1 0 0,0 1 0 0 0,0 0 0 0 0,-2-1 0 0 0,3 2-294 0 0,-1-1 0 0 0,0 0 0 0 0,1 0 1 0 0,-1 1-1 0 0,1-1 0 0 0,-1 0 0 0 0,1 1 0 0 0,-1-1 0 0 0,1 0 1 0 0,-1 1-1 0 0,1-1 0 0 0,0 1 0 0 0,-1-1 0 0 0,1 1 1 0 0,-1-1-1 0 0,1 1 0 0 0,0-1 0 0 0,0 1 0 0 0,-1-1 0 0 0,1 1 1 0 0,0-1-1 0 0,0 1 0 0 0,-1 0 0 0 0,1-1 0 0 0,0 2 1 0 0,-6 21 366 0 0,1 0 0 0 0,1 0 1 0 0,1 1-1 0 0,1-1 1 0 0,1 1-1 0 0,2 33 1 0 0,0-50-448 0 0,0 0 0 0 0,0 0 1 0 0,0 0-1 0 0,1 0 1 0 0,0 0-1 0 0,0-1 1 0 0,0 1-1 0 0,1-1 1 0 0,0 0-1 0 0,8 12 0 0 0,-10-17-91 0 0,0 1 0 0 0,1 0 0 0 0,-1 0 0 0 0,1-1-1 0 0,-1 1 1 0 0,1 0 0 0 0,0-1 0 0 0,0 0 0 0 0,0 1-1 0 0,0-1 1 0 0,0 0 0 0 0,0 0 0 0 0,0 0 0 0 0,0 0-1 0 0,0-1 1 0 0,0 1 0 0 0,0 0 0 0 0,1-1 0 0 0,-1 0-1 0 0,0 1 1 0 0,1-1 0 0 0,-1 0 0 0 0,0 0 0 0 0,0 0-1 0 0,1-1 1 0 0,-1 1 0 0 0,0 0 0 0 0,0-1 0 0 0,1 0-1 0 0,-1 1 1 0 0,0-1 0 0 0,0 0 0 0 0,0 0 0 0 0,0 0-1 0 0,2-2 1 0 0,1 0-1093 0 0,0-1-1 0 0,-1 1 0 0 0,1-1 1 0 0,-1 0-1 0 0,0 0 0 0 0,4-6 1 0 0,-6 6 597 0 0,6-4-1351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0.04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33 2 2224 0 0,'-9'-1'2849'0'0,"0"1"2888"0"0,3 1-4897 0 0,1-1 617 0 0,1 2 535 0 0,4 1-1232 0 0,4 2-432 0 0,-1-3-119 0 0,4 1-129 0 0,1-1-152 0 0,3-2-41 0 0,1 1-23 0 0,1 1-512 0 0,0 3-1168 0 0,1 0-281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0.57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50 2 2144 0 0,'0'0'559'0'0,"-1"-1"0"0"0,0 1 0 0 0,0 0-1 0 0,1 0 1 0 0,-1 0 0 0 0,0 0 0 0 0,0 0-1 0 0,0 0 1 0 0,1 0 0 0 0,-1 0-1 0 0,0 0 1 0 0,0 0 0 0 0,0 0 0 0 0,1 1-1 0 0,-1-1 1 0 0,0 0 0 0 0,0 0-1 0 0,1 1 1 0 0,-1-1 0 0 0,0 1 0 0 0,1-1-1 0 0,-1 0 1 0 0,-1 2 0 0 0,1-1-71 0 0,-1 1 0 0 0,1 0 1 0 0,0 0-1 0 0,-1 0 0 0 0,1 0 0 0 0,0 0 1 0 0,0 0-1 0 0,-1 3 0 0 0,-2 6-424 0 0,2 1 0 0 0,-4 18 0 0 0,5-23 874 0 0,-1 7-744 0 0,0 1 0 0 0,1-1 1 0 0,1 0-1 0 0,0 1 0 0 0,1-1 1 0 0,1 1-1 0 0,0-1 0 0 0,1 0 1 0 0,0 1-1 0 0,1-2 0 0 0,1 1 0 0 0,9 21 1 0 0,-12-32-173 0 0,1 0 0 0 0,-1 0 0 0 0,1 0 0 0 0,-1 0 0 0 0,4 3 0 0 0,0-1-8 0 0,-3-5-16 0 0,-2-6-2 0 0,0-7-1 0 0,-1 13 4 0 0,-2-56 8 0 0,0-28 15 0 0,3 73-21 0 0,0 0 0 0 0,1 0 1 0 0,0 0-1 0 0,0 0 0 0 0,7-15 0 0 0,-9 24-2 0 0,1 0-1 0 0,0 0 1 0 0,0 0-1 0 0,0 1 0 0 0,0-1 1 0 0,0 0-1 0 0,1 1 1 0 0,-1-1-1 0 0,0 0 0 0 0,1 1 1 0 0,-1 0-1 0 0,1-1 1 0 0,-1 1-1 0 0,1 0 0 0 0,0 0 1 0 0,0 0-1 0 0,-1 0 1 0 0,5-2-1 0 0,-5 3 5 0 0,1 0-1 0 0,0-1 1 0 0,0 1 0 0 0,-1 0 0 0 0,1 0-1 0 0,0 0 1 0 0,0 0 0 0 0,-1 1-1 0 0,1-1 1 0 0,0 0 0 0 0,0 1 0 0 0,-1-1-1 0 0,1 1 1 0 0,0 0 0 0 0,-1-1-1 0 0,1 1 1 0 0,-1 0 0 0 0,1 0 0 0 0,-1 0-1 0 0,1 0 1 0 0,2 3 0 0 0,6 5 0 0 0,0 1 0 0 0,-1 0 1 0 0,1 1-1 0 0,-2 0 0 0 0,12 20 1 0 0,-16-24 3 0 0,0 2 1 0 0,0-1-1 0 0,-1 0 1 0 0,0 1 0 0 0,0-1-1 0 0,-1 1 1 0 0,0 0 0 0 0,-1 0-1 0 0,1 15 1 0 0,-3-5 41 0 0,-4 24 1 0 0,3-24-191 0 0,-2 23 0 0 0,4-41 119 0 0,0-1 1 0 0,0 1-1 0 0,0 0 0 0 0,0-1 1 0 0,0 1-1 0 0,0 0 0 0 0,0-1 1 0 0,0 1-1 0 0,1-1 0 0 0,-1 1 0 0 0,0 0 1 0 0,0-1-1 0 0,0 1 0 0 0,1 0 1 0 0,-1-1-1 0 0,0 1 0 0 0,1-1 1 0 0,-1 1-1 0 0,0-1 0 0 0,1 1 0 0 0,0 0 1 0 0,-1-1-85 0 0,1 0 0 0 0,-1 0 0 0 0,1 0 1 0 0,-1 0-1 0 0,1 0 0 0 0,-1 0 0 0 0,1 0 1 0 0,-1 0-1 0 0,1 0 0 0 0,-1 0 0 0 0,1 0 1 0 0,-1 0-1 0 0,1 0 0 0 0,-1 0 0 0 0,0 0 1 0 0,1-1-1 0 0,-1 1 0 0 0,1 0 0 0 0,-1 0 1 0 0,1-1-1 0 0,0 1 0 0 0,2-3-960 0 0,0 0 0 0 0,0 0 0 0 0,0 0 0 0 0,0 0 0 0 0,3-4-1 0 0,0-1-1334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0.84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 9 1872 0 0,'-3'-9'11561'0'0,"10"21"-7871"0"0,-1 0-3577 0 0,1 6 604 0 0,-2 0 1 0 0,0 0 0 0 0,-1 1-1 0 0,3 24 1 0 0,0 78 638 0 0,-4-42-383 0 0,3 138-104 0 0,-1-31-725 0 0,15-2-564 0 0,-11-144-192 0 0,-8-37 310 0 0,0 1 1 0 0,0-1-1 0 0,1 1 1 0 0,-1-1-1 0 0,1 0 1 0 0,-1 0-1 0 0,1 0 1 0 0,4 5-1 0 0,-6-8 82 0 0,0 0 1 0 0,0 1-1 0 0,0-1 0 0 0,1 0 0 0 0,-1 0 0 0 0,2 2-2418 0 0,-2-2 2418 0 0,0 0 0 0 0,0 0 0 0 0,1 0 0 0 0,-1 0 1 0 0,0 0-1 0 0,0 0 0 0 0,1 0 0 0 0,-1 0 0 0 0,0 0 0 0 0,0 0 0 0 0,0 0 1 0 0,1 0-1 0 0,-1 0 0 0 0,0 0 0 0 0,0 0 0 0 0,1 0 0 0 0,-1 0 0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1.02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11 78 1600 0 0,'0'0'294'0'0,"-1"-1"0"0"0,1 1 0 0 0,-1 0 0 0 0,0-1 0 0 0,1 1 0 0 0,-1 0 0 0 0,1-1 0 0 0,-1 1 0 0 0,0-1 0 0 0,1 1 0 0 0,-1-1 0 0 0,1 1 1 0 0,0-1-1 0 0,-1 0 0 0 0,1 1 0 0 0,-1-1 0 0 0,1 1 0 0 0,0-1 0 0 0,0 0 0 0 0,-1 1 0 0 0,1-1 0 0 0,0 0 0 0 0,0 1 0 0 0,0-1 0 0 0,0-1 0 0 0,0 1-19 0 0,0 0 1 0 0,1 0 0 0 0,-1 0-1 0 0,1 0 1 0 0,-1 0-1 0 0,1 0 1 0 0,-1 1 0 0 0,1-1-1 0 0,0 0 1 0 0,-1 0 0 0 0,1 1-1 0 0,0-1 1 0 0,0 0 0 0 0,0 1-1 0 0,-1-1 1 0 0,2 0-1 0 0,6-3 781 0 0,0 0 0 0 0,1 0-1 0 0,10-3 1 0 0,-14 6-626 0 0,20-7-177 0 0,-1 2 1 0 0,1 1 0 0 0,0 1 0 0 0,0 1-1 0 0,0 1 1 0 0,0 1 0 0 0,30 4-1 0 0,-50-3-429 0 0,-1 1 0 0 0,1-1 0 0 0,0 1 0 0 0,-1 1 0 0 0,1-1 0 0 0,-1 1 0 0 0,1 0-1 0 0,4 2 1 0 0,-6-2-1043 0 0,1 1-1 0 0,-1-1 1 0 0,0 1-1 0 0,1-1 1 0 0,4 7 0 0 0,2 4-3627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1.60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51 221 1256 0 0,'-2'0'882'0'0,"1"-1"-1"0"0,-1 1 1 0 0,1 0-1 0 0,-1-1 1 0 0,1 0-1 0 0,0 1 1 0 0,-1-1-1 0 0,1 1 1 0 0,-1-1-1 0 0,1 0 1 0 0,-2-2-1 0 0,2 2-405 0 0,0 1-1 0 0,0-1 1 0 0,0 0-1 0 0,0 0 1 0 0,0 1-1 0 0,0-1 1 0 0,0 1 0 0 0,0-1-1 0 0,0 1 1 0 0,-1-1-1 0 0,1 1 1 0 0,0 0-1 0 0,0-1 1 0 0,0 1-1 0 0,0 0 1 0 0,-1 0-1 0 0,1 0 1 0 0,0 0 0 0 0,0 0-1 0 0,-2 1 1 0 0,2-1-398 0 0,1 0 1 0 0,-1 1-1 0 0,1-1 0 0 0,-1 1 1 0 0,1-1-1 0 0,-1 1 1 0 0,1-1-1 0 0,0 1 1 0 0,-1-1-1 0 0,1 1 1 0 0,0 0-1 0 0,-1-1 0 0 0,1 1 1 0 0,0 0-1 0 0,0-1 1 0 0,0 1-1 0 0,0-1 1 0 0,0 1-1 0 0,-1 0 1 0 0,1-1-1 0 0,0 1 0 0 0,0 0 1 0 0,0-1-1 0 0,1 1 1 0 0,-1 1-1 0 0,2 16 405 0 0,0-8-429 0 0,1 0 1 0 0,0-1 0 0 0,0 1 0 0 0,1-1 0 0 0,0 0 0 0 0,0 0 0 0 0,1 0-1 0 0,0 0 1 0 0,1-1 0 0 0,0 0 0 0 0,0 0 0 0 0,1-1 0 0 0,11 11 0 0 0,-17-17-62 0 0,1 0 1 0 0,-1 0-1 0 0,1 0 1 0 0,-1 0-1 0 0,1 0 1 0 0,0 0 0 0 0,-1 0-1 0 0,1-1 1 0 0,0 1-1 0 0,0 0 1 0 0,0-1-1 0 0,-1 0 1 0 0,1 1-1 0 0,0-1 1 0 0,0 0 0 0 0,0 0-1 0 0,0 0 1 0 0,-1 0-1 0 0,1 0 1 0 0,0-1-1 0 0,3 0 1 0 0,-3 0-1 0 0,1 0 0 0 0,-1 0 1 0 0,1-1-1 0 0,-1 1 0 0 0,0-1 0 0 0,0 1 1 0 0,1-1-1 0 0,-1 0 0 0 0,0 0 1 0 0,-1 0-1 0 0,1 0 0 0 0,0 0 0 0 0,2-4 1 0 0,9-14 30 0 0,-1-1-1 0 0,-1 0 1 0 0,0-1 0 0 0,-2-1 0 0 0,0 1 0 0 0,-2-1 0 0 0,-1-1 0 0 0,6-39-1 0 0,-4-52 396 0 0,-18 147-112 0 0,7-14-284 0 0,0 0 0 0 0,1 0 0 0 0,1 0 1 0 0,1 0-1 0 0,0 0 0 0 0,1 0 0 0 0,1 0 0 0 0,1 0 1 0 0,9 29-1 0 0,13 21 21 0 0,44 85-1 0 0,-2-7-73 0 0,-62-133 26 0 0,3 5 1 0 0,-1 0 1 0 0,0 1-1 0 0,6 36 1 0 0,-12-50 0 0 0,0 0 0 0 0,-1 0 0 0 0,0 0 0 0 0,0 1 0 0 0,0-1 0 0 0,-1 0 0 0 0,1 0 0 0 0,-1 0 1 0 0,0 0-1 0 0,-1 0 0 0 0,1 0 0 0 0,-1-1 0 0 0,0 1 0 0 0,0 0 0 0 0,-1-1 0 0 0,1 1 0 0 0,-1-1 0 0 0,0 0 0 0 0,0 0 0 0 0,-4 4 1 0 0,0-2 2 0 0,1 0 1 0 0,-1 0-1 0 0,0-1 1 0 0,-1 0-1 0 0,1-1 1 0 0,-1 1-1 0 0,-13 4 1 0 0,18-8 3 0 0,0 1 1 0 0,-1-1-1 0 0,1 0 1 0 0,0-1-1 0 0,0 1 1 0 0,0-1-1 0 0,-1 1 1 0 0,1-1-1 0 0,0 0 1 0 0,-1 0-1 0 0,1 0 1 0 0,0-1-1 0 0,0 1 1 0 0,-1-1-1 0 0,1 0 1 0 0,0 0-1 0 0,0 0 1 0 0,0 0-1 0 0,0 0 1 0 0,0-1-1 0 0,0 1 1 0 0,0-1-1 0 0,-3-3 1 0 0,3 2 4 0 0,0 0-1 0 0,1-1 1 0 0,-1 1 0 0 0,1-1 0 0 0,0 0 0 0 0,0 1 0 0 0,0-1 0 0 0,1 0 0 0 0,0 0 0 0 0,-1 0 0 0 0,1 0 0 0 0,0-6 0 0 0,-1-5 21 0 0,0-1 1 0 0,1-16 0 0 0,1 3-109 0 0,2-1 1 0 0,1 1-1 0 0,1-1 1 0 0,2 1-1 0 0,1 0 1 0 0,1 1-1 0 0,1 0 1 0 0,18-37-1 0 0,-23 56-259 0 0,1 0 0 0 0,0 1 0 0 0,1 0 0 0 0,0 0 0 0 0,0 0-1 0 0,1 0 1 0 0,0 1 0 0 0,0 0 0 0 0,1 1 0 0 0,-1 0 0 0 0,1 0-1 0 0,1 1 1 0 0,12-7 0 0 0,0 3-1483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3.55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92 13 512 0 0,'-5'-11'2625'0'0,"2"9"1613"0"0,-3 16 3615 0 0,0 2-7851 0 0,-12 23 1574 0 0,-22 50 311 0 0,37-79-1752 0 0,0 0 1 0 0,1 0-1 0 0,0 0 0 0 0,0 0 1 0 0,1 0-1 0 0,0 0 1 0 0,1 14-1 0 0,1-21-145 0 0,-1 0-1 0 0,1 0 1 0 0,-1 0-1 0 0,1-1 1 0 0,0 1-1 0 0,0 0 1 0 0,0-1 0 0 0,1 1-1 0 0,-1 0 1 0 0,1-1-1 0 0,-1 0 1 0 0,1 1-1 0 0,0-1 1 0 0,0 0-1 0 0,0 0 1 0 0,0 0-1 0 0,0 0 1 0 0,1 0 0 0 0,-1 0-1 0 0,1-1 1 0 0,3 3-1 0 0,0-1-456 0 0,0-1 0 0 0,0 1-1 0 0,1-1 1 0 0,-1 0 0 0 0,1-1-1 0 0,-1 1 1 0 0,1-1 0 0 0,8 0 0 0 0,8-1-3632 0 0,2 0 1523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3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113 144 512 0 0,'2'-13'447'0'0,"0"-2"2816"0"0,-2 15-3117 0 0,0-1 0 0 0,-1 1-1 0 0,1 0 1 0 0,0-1 0 0 0,0 1 0 0 0,0-1-1 0 0,-1 1 1 0 0,1 0 0 0 0,0-1 0 0 0,-1 1-1 0 0,1 0 1 0 0,0 0 0 0 0,-1-1 0 0 0,1 1-1 0 0,-1 0 1 0 0,1 0 0 0 0,0-1 0 0 0,-1 1-1 0 0,1 0 1 0 0,-1 0 0 0 0,1 0 0 0 0,-1 0-1 0 0,1-1 1 0 0,-1 1 0 0 0,1 0-1 0 0,0 0 1 0 0,-1 0 0 0 0,1 0 0 0 0,-1 0-1 0 0,1 0 1 0 0,-2 1 0 0 0,1-1 43 0 0,-1 0 1 0 0,1 0-1 0 0,-1 0 0 0 0,1 0 1 0 0,-1 1-1 0 0,0-1 0 0 0,1 1 1 0 0,-1-1-1 0 0,1 1 0 0 0,-1 0 1 0 0,1-1-1 0 0,0 1 0 0 0,-1 0 1 0 0,1 0-1 0 0,0 0 0 0 0,0 0 1 0 0,-1 0-1 0 0,1 0 0 0 0,0 0 1 0 0,0 1-1 0 0,0-1 1 0 0,0 0-1 0 0,0 1 0 0 0,1-1 1 0 0,-1 0-1 0 0,0 1 0 0 0,1-1 1 0 0,-1 1-1 0 0,1-1 0 0 0,-1 1 1 0 0,1 0-1 0 0,-1 2 0 0 0,0 6 242 0 0,0-1 0 0 0,1 1 0 0 0,0 0 0 0 0,1 12 0 0 0,0-15-186 0 0,3 37 760 0 0,1 24 104 0 0,-6-13-727 0 0,3-48-279 0 0,3-11-17 0 0,2-14-17 0 0,-5 0 35 0 0,-2 1-1 0 0,0 0 1 0 0,-1 0-1 0 0,0-1 0 0 0,-9-32 1 0 0,0 13-16 0 0,-22-56 0 0 0,-4 8 104 0 0,36 85-188 0 0,0 0 0 0 0,0 0 0 0 0,0-1 1 0 0,0 1-1 0 0,0 0 0 0 0,0-1 1 0 0,0 1-1 0 0,0 0 0 0 0,0 0 1 0 0,0-1-1 0 0,0 1 0 0 0,0 0 1 0 0,0-1-1 0 0,0 1 0 0 0,0 0 1 0 0,0 0-1 0 0,0-1 0 0 0,0 1 0 0 0,0 0 1 0 0,0-1-1 0 0,1 1 0 0 0,-1 0 1 0 0,0 0-1 0 0,0-1 0 0 0,0 1 1 0 0,0 0-1 0 0,1 0 0 0 0,-1 0 1 0 0,0-1-1 0 0,0 1 0 0 0,1 0 0 0 0,12-4 55 0 0,18 6 44 0 0,-25-2-33 0 0,140 2 197 0 0,-16-2-275 0 0,-109-1-96 0 0,12 1-55 0 0,-31 0 29 0 0,0 0-1 0 0,0 0 0 0 0,0 0 0 0 0,-1 1 0 0 0,1-1 0 0 0,0 1 1 0 0,0-1-1 0 0,-1 1 0 0 0,1 0 0 0 0,0 0 0 0 0,-1 0 1 0 0,1 0-1 0 0,2 1 0 0 0,2 7-4713 0 0,-2-4-542 0 0,-1-1 798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4.07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79 133 464 0 0,'-10'-1'2710'0'0,"0"-1"-1"0"0,1 0 1 0 0,-1 0-1 0 0,1-1 0 0 0,-12-5 1 0 0,20 7-2638 0 0,1 1 0 0 0,-1 0 0 0 0,1 0 0 0 0,-1-1 0 0 0,1 1 0 0 0,-1 0 0 0 0,1 0 0 0 0,-1-1 0 0 0,1 1 0 0 0,0-1 0 0 0,-1 1-1 0 0,1 0 1 0 0,-1-1 0 0 0,1 1 0 0 0,0-1 0 0 0,0 1 0 0 0,-1-1 0 0 0,1 1 0 0 0,0-1 0 0 0,0 1 0 0 0,-1-1 0 0 0,1 1 0 0 0,0-1 0 0 0,0 1 0 0 0,0-1 0 0 0,0 1 0 0 0,0-1 0 0 0,0 1 0 0 0,0-1 0 0 0,0 0 0 0 0,0 1 0 0 0,0-1 0 0 0,0 1 0 0 0,0-1 0 0 0,0 1 0 0 0,1-1 0 0 0,-1 1 0 0 0,0-1 0 0 0,0 1-1 0 0,1-1 1 0 0,-1 1 0 0 0,0-1 0 0 0,1 0 0 0 0,1-1 62 0 0,-1-1-1 0 0,1 1 1 0 0,0-1-1 0 0,0 1 1 0 0,0 0-1 0 0,4-3 1 0 0,4-2 48 0 0,1 1 0 0 0,-1 0 0 0 0,1 0 0 0 0,0 2 0 0 0,21-7 0 0 0,61-12 273 0 0,-77 20-367 0 0,-1 0-33 0 0,0 1 0 0 0,0 0 0 0 0,-1 1 0 0 0,27 1 0 0 0,-35 1-42 0 0,-1-1 0 0 0,1 1 0 0 0,0 0 0 0 0,-1 1 0 0 0,1-1 0 0 0,-1 1 0 0 0,0 0 0 0 0,1 1 0 0 0,-1-1 0 0 0,0 1 0 0 0,0 0 0 0 0,0 0 0 0 0,-1 1 0 0 0,1-1 0 0 0,4 6 0 0 0,-7-6 2 0 0,0 0 1 0 0,0-1 0 0 0,0 1-1 0 0,-1 1 1 0 0,1-1 0 0 0,-1 0-1 0 0,0 0 1 0 0,0 0 0 0 0,0 1 0 0 0,0-1-1 0 0,-1 1 1 0 0,1-1 0 0 0,-1 0-1 0 0,0 1 1 0 0,0-1 0 0 0,-1 6-1 0 0,0 6 60 0 0,-2 0-1 0 0,-6 21 1 0 0,5-18-36 0 0,-18 69 92 0 0,-22 106-82 0 0,35-121-52 0 0,7-48 7 0 0,-1 1 0 0 0,-1-1 0 0 0,-1 0-1 0 0,-13 37 1 0 0,13-44-70 0 0,4-14 45 0 0,0-1 0 0 0,1 1 0 0 0,-1-1-1 0 0,0 1 1 0 0,0-1 0 0 0,0 1-1 0 0,0-1 1 0 0,-1 0 0 0 0,1 0-1 0 0,-2 3 1 0 0,23-30-371 0 0,-16 19 320 0 0,0 1 0 0 0,0-1 0 0 0,1 1 0 0 0,-1 1 0 0 0,11-9 0 0 0,54-29-1019 0 0,-20 20-2573 0 0,-30 17-1602 0 0,-11 5 2044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4.38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70 67 8 0 0,'-61'-17'11670'0'0,"53"14"-8992"0"0,8 0-1055 0 0,15-5-577 0 0,25-4-981 0 0,110-10-265 0 0,-104 20-1076 0 0,-17 6-4189 0 0,-17 0 1341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4.97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264 17 1608 0 0,'-5'-2'896'0'0,"0"-1"-1"0"0,0 1 0 0 0,0 0 1 0 0,0 0-1 0 0,-1 0 0 0 0,1 1 0 0 0,0 0 1 0 0,-1 0-1 0 0,1 1 0 0 0,-1-1 1 0 0,1 1-1 0 0,-1 0 0 0 0,1 0 0 0 0,-11 3 1 0 0,8-1-405 0 0,0 0 1 0 0,0 1-1 0 0,1 0 0 0 0,-1 0 1 0 0,1 1-1 0 0,-1 0 1 0 0,1 0-1 0 0,0 1 0 0 0,-8 7 1 0 0,6-4-313 0 0,1-1 1 0 0,1 1 0 0 0,-1 1-1 0 0,1-1 1 0 0,1 1 0 0 0,-1 1-1 0 0,1-1 1 0 0,1 1 0 0 0,0 0-1 0 0,0 0 1 0 0,1 0 0 0 0,1 1-1 0 0,-1 0 1 0 0,2-1 0 0 0,-2 13-1 0 0,3-12-107 0 0,2-1-1 0 0,-1 1 0 0 0,1-1 1 0 0,1 0-1 0 0,0 1 0 0 0,0-1 1 0 0,1 0-1 0 0,1 0 0 0 0,-1 0 1 0 0,2-1-1 0 0,-1 1 1 0 0,1-1-1 0 0,1 0 0 0 0,-1 0 1 0 0,2-1-1 0 0,-1 0 0 0 0,12 12 1 0 0,-2-5-123 0 0,0-1 0 0 0,2 0 0 0 0,-1-1 0 0 0,1-1 0 0 0,1 0-1 0 0,0-2 1 0 0,29 12 0 0 0,-43-19 16 0 0,0-1-1 0 0,1-1 0 0 0,-1 1 0 0 0,0-1 0 0 0,1 0 0 0 0,-1 0 0 0 0,1-1 1 0 0,-1 1-1 0 0,1-1 0 0 0,0 0 0 0 0,-1-1 0 0 0,1 0 0 0 0,-1 1 0 0 0,0-2 1 0 0,1 1-1 0 0,-1-1 0 0 0,0 1 0 0 0,0-1 0 0 0,1-1 0 0 0,-2 1 1 0 0,1-1-1 0 0,0 0 0 0 0,0 0 0 0 0,-1 0 0 0 0,0-1 0 0 0,0 0 0 0 0,0 1 1 0 0,0-1-1 0 0,0-1 0 0 0,-1 1 0 0 0,0-1 0 0 0,0 1 0 0 0,4-9 0 0 0,-3 6 11 0 0,0-1-1 0 0,-1 0 0 0 0,0 0 1 0 0,-1 0-1 0 0,1 0 0 0 0,-2-1 0 0 0,1 1 1 0 0,-1 0-1 0 0,0-11 0 0 0,-1 6-32 0 0,-1 0-1 0 0,0 0 0 0 0,-1 0 1 0 0,0 0-1 0 0,-7-18 0 0 0,2 10-20 0 0,-2 1 1 0 0,0 1-1 0 0,-1-1 0 0 0,0 2 0 0 0,-2-1 0 0 0,0 2 0 0 0,-15-18 0 0 0,20 28 76 0 0,0 0-1 0 0,0 0 1 0 0,-1 0-1 0 0,0 1 0 0 0,0 0 1 0 0,0 1-1 0 0,-1-1 1 0 0,0 2-1 0 0,0-1 1 0 0,-11-3-1 0 0,17 7-2 0 0,-1 0 0 0 0,0 0-1 0 0,0 0 1 0 0,0 0 0 0 0,1 1 0 0 0,-1 0 0 0 0,0-1 0 0 0,0 2-1 0 0,0-1 1 0 0,0 0 0 0 0,0 1 0 0 0,0-1 0 0 0,1 1-1 0 0,-1 0 1 0 0,0 0 0 0 0,0 1 0 0 0,1-1 0 0 0,-1 1-1 0 0,1 0 1 0 0,0 0 0 0 0,-1 0 0 0 0,1 0 0 0 0,0 1-1 0 0,0-1 1 0 0,0 1 0 0 0,0 0 0 0 0,1 0 0 0 0,-5 5-1 0 0,2 0-225 0 0,0 1 0 0 0,1-1 0 0 0,-1 1-1 0 0,2 0 1 0 0,-1 0 0 0 0,1 1 0 0 0,-2 13-1 0 0,2-8-2817 0 0,-1 29-1 0 0,4-19 948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5.31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83 1 2457 0 0,'-1'0'572'0'0,"0"0"1"0"0,0 0-1 0 0,0 1 1 0 0,0-1-1 0 0,0 1 1 0 0,1-1 0 0 0,-1 1-1 0 0,0-1 1 0 0,1 1-1 0 0,-1-1 1 0 0,0 1-1 0 0,1 0 1 0 0,-1-1 0 0 0,0 1-1 0 0,1 0 1 0 0,-1 0-1 0 0,-6 18 3936 0 0,6-9-3799 0 0,0 0-1 0 0,0 12 1 0 0,1-13 65 0 0,-2 44 694 0 0,2-21-1132 0 0,-1 0 1 0 0,-10 51-1 0 0,7-68-800 0 0,-11 29 1 0 0,-2-5-5560 0 0,7-21 1228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5.76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58 25 3689 0 0,'-15'-10'8784'0'0,"1"1"-2359"0"0,-1 4-3390 0 0,15 5-2941 0 0,-12-1 1206 0 0,12 1-1283 0 0,0 0-1 0 0,0 0 1 0 0,0 0 0 0 0,0 0-1 0 0,1 1 1 0 0,-1-1-1 0 0,0 0 1 0 0,0 0 0 0 0,0 0-1 0 0,0 0 1 0 0,0 0-1 0 0,0 0 1 0 0,0 0 0 0 0,0 0-1 0 0,0 1 1 0 0,0-1-1 0 0,0 0 1 0 0,0 0 0 0 0,0 0-1 0 0,0 0 1 0 0,0 0-1 0 0,0 0 1 0 0,0 1 0 0 0,0-1-1 0 0,0 0 1 0 0,0 0-1 0 0,0 0 1 0 0,0 0 0 0 0,0 0-1 0 0,0 0 1 0 0,0 0-1 0 0,0 1 1 0 0,0-1 0 0 0,0 0-1 0 0,-1 0 1 0 0,1 0-1 0 0,0 0 1 0 0,0 0 0 0 0,0 0-1 0 0,0 0 1 0 0,0 0-1 0 0,0 0 1 0 0,0 0 0 0 0,0 1-1 0 0,0-1 1 0 0,-1 0-1 0 0,1 0 1 0 0,0 0 0 0 0,0 0-1 0 0,9 5-1823 0 0,1-1-1 0 0,0 1 1 0 0,0-2-1 0 0,11 4 1 0 0,-17-6 1339 0 0,4 2-2141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5.95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39 37 2361 0 0,'-3'0'1015'0'0,"1"0"0"0"0,-1 0 0 0 0,1-1 0 0 0,-1 1 1 0 0,1-1-1 0 0,-1 1 0 0 0,1-1 0 0 0,-3-1 0 0 0,4 2-793 0 0,0 0 1 0 0,1 0-1 0 0,-1-1 0 0 0,0 1 0 0 0,1 0 0 0 0,-1-1 0 0 0,0 1 0 0 0,1 0 0 0 0,-1-1 0 0 0,1 1 0 0 0,-1-1 0 0 0,1 1 0 0 0,-1-1 0 0 0,1 1 1 0 0,-1-1-1 0 0,1 1 0 0 0,-1-1 0 0 0,1 1 0 0 0,0-1 0 0 0,-1 0 0 0 0,1 1 0 0 0,0-1 0 0 0,0 0 0 0 0,-1 1 0 0 0,1-1 0 0 0,0 0 0 0 0,0 1 1 0 0,0-1-1 0 0,0 0 0 0 0,0 1 0 0 0,0-1 0 0 0,0 0 0 0 0,0 0 0 0 0,0 1 0 0 0,0-2 0 0 0,1 1-173 0 0,0 1 0 0 0,0-1 0 0 0,0 0 0 0 0,0 1 1 0 0,0-1-1 0 0,0 1 0 0 0,0-1 0 0 0,0 1 0 0 0,1 0 0 0 0,-1-1 0 0 0,0 1 0 0 0,0 0 0 0 0,0 0 0 0 0,0 0 0 0 0,1 0 0 0 0,-1 0 0 0 0,2 0 1 0 0,4-1 4 0 0,26-2-2076 0 0,51 1 1 0 0,-59 2-970 0 0,-6 0 1486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8:26.12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9 8 0 0,'11'-1'4257'0'0,"-11"0"-3831"0"0,1 1 0 0 0,0 0 0 0 0,0 0 0 0 0,0 0 0 0 0,0-1 0 0 0,0 1 1 0 0,0 0-1 0 0,0 0 0 0 0,0 0 0 0 0,0 1 0 0 0,-1-1 0 0 0,1 0 0 0 0,0 0 0 0 0,0 0 0 0 0,2 1 0 0 0,0 1 484 0 0,-3-2-677 0 0,1 0-1 0 0,-1 0 1 0 0,1 1-1 0 0,-1-1 0 0 0,1 0 1 0 0,-1 0-1 0 0,1 1 1 0 0,-1-1-1 0 0,1 0 1 0 0,-1 1-1 0 0,1-1 0 0 0,-1 0 1 0 0,0 1-1 0 0,1-1 1 0 0,-1 1-1 0 0,1-1 0 0 0,-1 1 1 0 0,0-1-1 0 0,0 0 1 0 0,1 1-1 0 0,-1-1 0 0 0,0 1 1 0 0,0 0-1 0 0,0-1 1 0 0,1 1-1 0 0,-1-1 0 0 0,0 1 1 0 0,0-1-1 0 0,0 1 1 0 0,0-1-1 0 0,0 2 0 0 0,15-19-600 0 0,-12 14-1932 0 0,-1 0-562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9:47.03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219 5 512 0 0,'-2'-1'1090'0'0,"1"1"1"0"0,0-1-1 0 0,-1 1 0 0 0,1-1 0 0 0,-1 1 1 0 0,1-1-1 0 0,-1 1 0 0 0,1 0 1 0 0,-1 0-1 0 0,1 0 0 0 0,-1 0 0 0 0,-2 0 1 0 0,3 0-611 0 0,0 1-1 0 0,-1-1 1 0 0,1 1 0 0 0,0-1 0 0 0,-1 1 0 0 0,1-1-1 0 0,0 1 1 0 0,-1 0 0 0 0,1-1 0 0 0,0 1 0 0 0,-1 1-1 0 0,-2 2-187 0 0,0 0 0 0 0,1 1 0 0 0,0-1-1 0 0,0 1 1 0 0,-4 7 0 0 0,1-2 1256 0 0,5-7-1352 0 0,-1-1 0 0 0,0 1 0 0 0,0 0-1 0 0,0-1 1 0 0,0 0 0 0 0,-1 1-1 0 0,1-1 1 0 0,-1 0 0 0 0,1 0-1 0 0,-1 0 1 0 0,-4 2 0 0 0,0 0 97 0 0,1 0-1 0 0,0 1 1 0 0,-1 0 0 0 0,-5 6 0 0 0,-9 7 75 0 0,16-13-293 0 0,0 1 0 0 0,1-1-1 0 0,-1 0 1 0 0,1 1 0 0 0,1 0-1 0 0,-1 0 1 0 0,1 1 0 0 0,0-1-1 0 0,0 0 1 0 0,-2 10 0 0 0,2-2-12 0 0,1 0 1 0 0,0 0-1 0 0,1 0 0 0 0,1 1 1 0 0,1 20-1 0 0,1 6 57 0 0,-3-33-86 0 0,0 1 0 0 0,-3 15 0 0 0,2-18-9 0 0,1 0-1 0 0,0 0 0 0 0,0 0 0 0 0,1 0 0 0 0,0 0 0 0 0,0 0 1 0 0,0 0-1 0 0,2 11 0 0 0,12 51 79 0 0,6 22 95 0 0,11 27 209 0 0,-27-98-358 0 0,0 0 0 0 0,1-1-1 0 0,10 22 1 0 0,-12-33-41 0 0,0 0 0 0 0,1 0 0 0 0,1-1 0 0 0,-1 1 0 0 0,1-1 0 0 0,0 0 0 0 0,0 0 0 0 0,0 0 0 0 0,1-1 0 0 0,11 8 0 0 0,2 1-28 0 0,-5-4 8 0 0,25 14 0 0 0,-36-22-118 0 0,1-1 0 0 0,0 0 0 0 0,-1 0 0 0 0,1 0 0 0 0,-1 0 0 0 0,1 0 0 0 0,7-1 0 0 0,-10 0-31 0 0,-1 0 1 0 0,0 0 0 0 0,0 0 0 0 0,0 0-1 0 0,1 0 1 0 0,-1 0 0 0 0,0-1 0 0 0,0 1-1 0 0,0 0 1 0 0,1 0 0 0 0,-1 0 0 0 0,0 0-1 0 0,0-1 1 0 0,0 1 0 0 0,0 0 0 0 0,0 0-1 0 0,0-1 1 0 0,1 1 0 0 0,-1 0 0 0 0,0 0-1 0 0,0 0 1 0 0,0-1 0 0 0,0 1 0 0 0,0 0-1 0 0,0 0 1 0 0,0-1 0 0 0,0 1-1 0 0,0 0 1 0 0,0 0 0 0 0,0-1 0 0 0,0 1-1 0 0,0 0 1 0 0,-1-1 0 0 0,1 1-753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43.55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59 398 512 0 0,'-31'17'1761'0'0,"28"-15"-1167"0"0,1-1 1 0 0,-1 1-1 0 0,1 0 0 0 0,0 0 0 0 0,0 0 0 0 0,0 1 1 0 0,0-1-1 0 0,0 0 0 0 0,-2 4 0 0 0,3-4-130 0 0,1-1 0 0 0,-1 0 0 0 0,1 1-1 0 0,-1-1 1 0 0,1 0 0 0 0,0 1 0 0 0,-1-1 0 0 0,1 0-1 0 0,0 1 1 0 0,0-1 0 0 0,0 1 0 0 0,0-1 0 0 0,0 0 0 0 0,1 3-1 0 0,-1-3-164 0 0,1 1-1 0 0,-1 0 1 0 0,1-1-1 0 0,0 1 1 0 0,0-1-1 0 0,0 1 1 0 0,-1-1-1 0 0,1 0 1 0 0,1 1-1 0 0,1 1 1 0 0,-1-1-180 0 0,0 0 1 0 0,0-1 0 0 0,0 1 0 0 0,0 0 0 0 0,1-1 0 0 0,-1 0 0 0 0,1 0 0 0 0,-1 0 0 0 0,1 0-1 0 0,-1 0 1 0 0,1 0 0 0 0,0-1 0 0 0,-1 1 0 0 0,1-1 0 0 0,3 1 0 0 0,4-2-17 0 0,0 0 1 0 0,-1 0 0 0 0,1-1 0 0 0,0-1 0 0 0,0 1-1 0 0,-1-1 1 0 0,0-1 0 0 0,1 0 0 0 0,15-9 0 0 0,5-6-56 0 0,38-32 0 0 0,-62 46-37 0 0,5-3 13 0 0,-1-2-1 0 0,1 1 1 0 0,-2-1-1 0 0,1-1 1 0 0,-1 0-1 0 0,-1 0 1 0 0,13-23 0 0 0,-17 26 24 0 0,0-1 0 0 0,0-1 1 0 0,-1 1-1 0 0,0 0 1 0 0,-1-1-1 0 0,0 0 1 0 0,-1 1-1 0 0,0-1 0 0 0,0 0 1 0 0,-1 0-1 0 0,-2-19 1 0 0,1 18-2 0 0,-1-1 0 0 0,-1 1 1 0 0,0 0-1 0 0,-1 0 1 0 0,0 0-1 0 0,0 0 0 0 0,-1 1 1 0 0,-8-13-1 0 0,10 19-24 0 0,1 1 0 0 0,-1 0 0 0 0,0-1-1 0 0,0 1 1 0 0,0 1 0 0 0,0-1 0 0 0,0 0 0 0 0,0 1 0 0 0,-1-1-1 0 0,1 1 1 0 0,-7-2 0 0 0,7 3-10 0 0,0 0 1 0 0,0 0-1 0 0,0 0 0 0 0,0 1 0 0 0,-1-1 0 0 0,1 1 0 0 0,0 0 1 0 0,0 0-1 0 0,-1 0 0 0 0,1 1 0 0 0,0-1 0 0 0,0 1 0 0 0,0-1 0 0 0,0 1 1 0 0,-1 0-1 0 0,-3 3 0 0 0,-3 1 21 0 0,1 0-1 0 0,0 1 1 0 0,0 0 0 0 0,0 1-1 0 0,1 0 1 0 0,0 0-1 0 0,0 1 1 0 0,1 0 0 0 0,0 1-1 0 0,0-1 1 0 0,-9 17 0 0 0,0 4 39 0 0,0 1 1 0 0,-15 46-1 0 0,27-67-48 0 0,0 2 1 0 0,1-1-1 0 0,1 0 1 0 0,0 1-1 0 0,0-1 0 0 0,1 1 1 0 0,0 18-1 0 0,2-24-24 0 0,-1 0 0 0 0,1 1-1 0 0,0-1 1 0 0,0 0 0 0 0,1 0 0 0 0,0 0-1 0 0,-1 1 1 0 0,2-2 0 0 0,-1 1-1 0 0,1 0 1 0 0,-1 0 0 0 0,1-1 0 0 0,1 0-1 0 0,-1 1 1 0 0,1-1 0 0 0,-1 0-1 0 0,5 3 1 0 0,2 0-17 0 0,0 0 0 0 0,1 0 0 0 0,0-1 1 0 0,0 0-1 0 0,0-1 0 0 0,0-1 0 0 0,1 0 0 0 0,14 4 0 0 0,99 13-3728 0 0,-121-20 3450 0 0,23 2-3824 0 0,30-1 0 0 0,-28-2 1868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44.92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142 79 8 0 0,'-5'0'905'0'0,"0"1"1"0"0,-1-1-1 0 0,1 1 1 0 0,0 0-1 0 0,0 1 1 0 0,0 0-1 0 0,0-1 1 0 0,0 1-1 0 0,0 1 0 0 0,1-1 1 0 0,-1 1-1 0 0,1 0 1 0 0,-8 6-1 0 0,9-6-605 0 0,0-1 0 0 0,0 1 1 0 0,0 1-1 0 0,0-1 0 0 0,1 0 0 0 0,-1 1 0 0 0,1-1 0 0 0,0 1 0 0 0,0 0 0 0 0,0-1 1 0 0,0 1-1 0 0,1 0 0 0 0,-1 0 0 0 0,1 0 0 0 0,0 1 0 0 0,1-1 0 0 0,-1 7 1 0 0,1-9-205 0 0,0 0 1 0 0,0 0-1 0 0,0 0 1 0 0,0 0 0 0 0,1 0-1 0 0,-1 0 1 0 0,1 0 0 0 0,0 0-1 0 0,-1 0 1 0 0,1 0 0 0 0,0-1-1 0 0,0 1 1 0 0,0 0 0 0 0,0-1-1 0 0,1 1 1 0 0,1 2 0 0 0,0-1-2 0 0,0-1 1 0 0,0 0 0 0 0,0 0 0 0 0,0 0 0 0 0,0 0 0 0 0,1-1 0 0 0,-1 1-1 0 0,6 1 1 0 0,4 0 94 0 0,0 0-1 0 0,0-1 0 0 0,26 1 1 0 0,-28-3-158 0 0,79 0 88 0 0,-81-1-123 0 0,0 0-1 0 0,-1 0 1 0 0,1-1 0 0 0,-1 0 0 0 0,1-1-1 0 0,-1 1 1 0 0,0-2 0 0 0,10-4 0 0 0,-16 7-2 0 0,-1 0 1 0 0,0 1-1 0 0,0-1 1 0 0,1 0-1 0 0,-1 0 1 0 0,0 1-1 0 0,0-1 1 0 0,0 0-1 0 0,0 0 0 0 0,0 0 1 0 0,0 0-1 0 0,0-1 1 0 0,0 1-1 0 0,0 0 1 0 0,-1 0-1 0 0,1 0 1 0 0,0-1-1 0 0,-1 1 1 0 0,1 0-1 0 0,-1-1 1 0 0,1 1-1 0 0,-1-1 1 0 0,0 1-1 0 0,0 0 1 0 0,0-1-1 0 0,1 1 1 0 0,-1-1-1 0 0,-1 1 1 0 0,1-1-1 0 0,0 1 1 0 0,0 0-1 0 0,0-1 1 0 0,-1 1-1 0 0,1-1 1 0 0,-1 1-1 0 0,1 0 1 0 0,-1-1-1 0 0,1 1 1 0 0,-2-2-1 0 0,-3-4-10 0 0,0 0-1 0 0,-1 0 1 0 0,0 1-1 0 0,0 0 1 0 0,-10-8-1 0 0,5 4 42 0 0,4 4-16 0 0,0 0 1 0 0,-1 1-1 0 0,1 0 1 0 0,-1 1-1 0 0,0-1 1 0 0,0 1 0 0 0,0 1-1 0 0,-1-1 1 0 0,1 2-1 0 0,-1-1 1 0 0,0 1 0 0 0,1 0-1 0 0,-1 1 1 0 0,0 0-1 0 0,0 1 1 0 0,-13 0 0 0 0,16 1 5 0 0,1 0 0 0 0,-1 1 0 0 0,1-1 0 0 0,0 1 0 0 0,0 1 1 0 0,0-1-1 0 0,0 1 0 0 0,-6 3 0 0 0,-36 30 119 0 0,39-30-111 0 0,1-1 30 0 0,1 1 0 0 0,-9 9 0 0 0,13-13-47 0 0,1-1 1 0 0,0 1-1 0 0,-1 0 1 0 0,1-1-1 0 0,0 1 1 0 0,0 0-1 0 0,0 0 1 0 0,1-1-1 0 0,-1 1 1 0 0,0 0-1 0 0,1 0 1 0 0,-1 0-1 0 0,1 0 1 0 0,-1 0-1 0 0,1 0 1 0 0,0 0 0 0 0,0 3-1 0 0,0-4-4 0 0,0 0 1 0 0,1-1-1 0 0,-1 1 1 0 0,0-1-1 0 0,0 1 0 0 0,1 0 1 0 0,-1-1-1 0 0,0 1 1 0 0,1-1-1 0 0,-1 1 0 0 0,1-1 1 0 0,-1 1-1 0 0,0-1 1 0 0,1 1-1 0 0,-1-1 0 0 0,1 0 1 0 0,-1 1-1 0 0,1-1 1 0 0,0 0-1 0 0,-1 1 1 0 0,1-1-1 0 0,0 1 0 0 0,20 2 43 0 0,17-8-55 0 0,39-15-312 0 0,105-43 0 0 0,-142 42 262 0 0,-30 16 51 0 0,-1 0 0 0 0,17-7-1 0 0,-28 14 51 0 0,0-1-1 0 0,0 1 1 0 0,0 0 0 0 0,0-1-1 0 0,1 1 1 0 0,-1 0-1 0 0,1 0 1 0 0,0 0 0 0 0,-1 0-1 0 0,1 0 1 0 0,0 0-1 0 0,-1 4 1 0 0,0-1-17 0 0,0-1 0 0 0,0 1 0 0 0,1 0 0 0 0,-1-1 0 0 0,1 1 1 0 0,0 0-1 0 0,0 5 0 0 0,1 0 15 0 0,0 3 25 0 0,0 0-1 0 0,1 0 1 0 0,0 0-1 0 0,1 0 1 0 0,3 14-1 0 0,-4-25-55 0 0,0 1-1 0 0,0 0 0 0 0,0-1 0 0 0,0 1 1 0 0,0-1-1 0 0,1 1 0 0 0,-1-1 1 0 0,1 0-1 0 0,-1 0 0 0 0,1 1 0 0 0,0-1 1 0 0,0 0-1 0 0,0 0 0 0 0,0-1 1 0 0,0 1-1 0 0,1 0 0 0 0,-1-1 0 0 0,1 1 1 0 0,-1-1-1 0 0,1 0 0 0 0,-1 0 1 0 0,1 0-1 0 0,-1 0 0 0 0,1 0 0 0 0,0-1 1 0 0,0 1-1 0 0,-1-1 0 0 0,1 0 1 0 0,5 0-1 0 0,1 0-18 0 0,0-1 0 0 0,1 0 0 0 0,-1 0 1 0 0,0-1-1 0 0,-1 0 0 0 0,1-1 0 0 0,0 0 0 0 0,-1 0 0 0 0,1-1 1 0 0,-1 0-1 0 0,11-8 0 0 0,-14 9 4 0 0,0-1 1 0 0,0 1-1 0 0,-1-1 1 0 0,0 0-1 0 0,0-1 0 0 0,0 1 1 0 0,0-1-1 0 0,0 1 1 0 0,-1-1-1 0 0,0 0 0 0 0,0-1 1 0 0,-1 1-1 0 0,1 0 1 0 0,-1-1-1 0 0,0 1 1 0 0,0-1-1 0 0,-1 0 0 0 0,2-11 1 0 0,-3 12 7 0 0,-1 0 0 0 0,1-1 0 0 0,-1 1 0 0 0,0 0 0 0 0,0-1 0 0 0,-1 1-1 0 0,0 0 1 0 0,1 0 0 0 0,-2 0 0 0 0,1 0 0 0 0,-5-7 0 0 0,3 5 2 0 0,-1 0 0 0 0,0 0 0 0 0,-1 1 0 0 0,1 0 0 0 0,-1 0 0 0 0,-11-9 0 0 0,14 12 0 0 0,-1 1 0 0 0,1 0 0 0 0,0 0 0 0 0,-1 0 1 0 0,0 0-1 0 0,1 1 0 0 0,-1-1 0 0 0,0 1 0 0 0,0 0 1 0 0,1 0-1 0 0,-1 0 0 0 0,0 1 0 0 0,0-1 0 0 0,0 1 1 0 0,0 0-1 0 0,0 0 0 0 0,0 1 0 0 0,0-1 1 0 0,0 1-1 0 0,-5 1 0 0 0,3 0 10 0 0,1 1-1 0 0,0-1 1 0 0,0 1 0 0 0,0 0 0 0 0,0 1 0 0 0,0-1-1 0 0,0 1 1 0 0,1 0 0 0 0,0 0 0 0 0,0 0 0 0 0,0 0-1 0 0,0 1 1 0 0,-3 6 0 0 0,1-3 14 0 0,1 1 0 0 0,0 0 0 0 0,0 0 0 0 0,1 0 0 0 0,0 0-1 0 0,1 1 1 0 0,-4 18 0 0 0,6-24-21 0 0,1 1 0 0 0,-1-1 1 0 0,1 0-1 0 0,0 1 0 0 0,1-1 0 0 0,-1 1 0 0 0,1-1 0 0 0,0 0 0 0 0,0 1 0 0 0,0-1 0 0 0,0 0 0 0 0,1 0 0 0 0,0 0 0 0 0,-1 0 1 0 0,2 0-1 0 0,-1 0 0 0 0,0 0 0 0 0,1-1 0 0 0,0 1 0 0 0,4 4 0 0 0,-4-5-13 0 0,1 0 0 0 0,0 0 1 0 0,0 0-1 0 0,0 0 0 0 0,0-1 0 0 0,0 1 0 0 0,0-1 1 0 0,1 0-1 0 0,-1 0 0 0 0,1-1 0 0 0,-1 1 0 0 0,1-1 1 0 0,0 0-1 0 0,0 0 0 0 0,0-1 0 0 0,-1 1 0 0 0,1-1 1 0 0,0 0-1 0 0,7-1 0 0 0,-6 0-8 0 0,1-1 0 0 0,0 0 0 0 0,0 0 1 0 0,-1 0-1 0 0,1 0 0 0 0,-1-1 0 0 0,0 0 0 0 0,0-1 0 0 0,0 0 0 0 0,0 0 1 0 0,0 0-1 0 0,9-9 0 0 0,-7 5 21 0 0,-1 0-1 0 0,0-1 1 0 0,0 0-1 0 0,0 0 1 0 0,-1 0 0 0 0,-1-1-1 0 0,0 0 1 0 0,0 0 0 0 0,3-11-1 0 0,-5 13 44 0 0,-1 1-1 0 0,-1-1 1 0 0,0 0-1 0 0,0 0 1 0 0,0 0-1 0 0,-1 0 1 0 0,0 0-1 0 0,-1 0 0 0 0,0 0 1 0 0,0 0-1 0 0,-1 0 1 0 0,0 1-1 0 0,-3-10 1 0 0,3 12 21 0 0,-2-4 373 0 0,2 18-178 0 0,2-2-244 0 0,0-1-1 0 0,0 1 1 0 0,1 0-1 0 0,0-1 1 0 0,0 1-1 0 0,4 9 1 0 0,15 39-25 0 0,-4-20 9 0 0,26 39 0 0 0,13 26 22 0 0,-50-88-24 0 0,0 1 1 0 0,0 1 0 0 0,-1-1-1 0 0,-1 1 1 0 0,0-1 0 0 0,0 17-1 0 0,-1-12 16 0 0,-1-1 0 0 0,-1 0-1 0 0,-3 23 1 0 0,2-35-11 0 0,0 0-1 0 0,-1 0 0 0 0,1 0 1 0 0,-1 0-1 0 0,0 0 1 0 0,0 0-1 0 0,0 0 0 0 0,-1-1 1 0 0,1 1-1 0 0,-1-1 1 0 0,0 0-1 0 0,-1 0 0 0 0,1 0 1 0 0,-1 0-1 0 0,-5 4 1 0 0,0-2 95 0 0,-1 0 0 0 0,1-1 1 0 0,-1 0-1 0 0,0-1 0 0 0,0 0 1 0 0,0 0-1 0 0,0-1 0 0 0,-1-1 1 0 0,1 1-1 0 0,-1-2 0 0 0,0 0 1 0 0,0 0-1 0 0,0-1 0 0 0,1 0 1 0 0,-1-1-1 0 0,0 0 0 0 0,0 0 1 0 0,1-1-1 0 0,-1-1 0 0 0,1 0 1 0 0,-16-7-1 0 0,21 8-23 0 0,1 0 0 0 0,0-1 0 0 0,0 1 0 0 0,0-1 0 0 0,0 0 0 0 0,0 0 0 0 0,1-1 0 0 0,-1 1 0 0 0,1-1-1 0 0,0 0 1 0 0,0 1 0 0 0,0-1 0 0 0,0-1 0 0 0,-3-8 0 0 0,4 8-51 0 0,0-1-1 0 0,0 0 0 0 0,1 0 1 0 0,0 1-1 0 0,0-1 0 0 0,0 0 1 0 0,1 0-1 0 0,0 0 0 0 0,0 0 1 0 0,1 0-1 0 0,1-7 0 0 0,-1 5-45 0 0,1 0 1 0 0,0 0-1 0 0,1 0 0 0 0,0 0 0 0 0,0 1 0 0 0,1-1 0 0 0,0 1 1 0 0,0 0-1 0 0,0 0 0 0 0,1 1 0 0 0,0-1 0 0 0,1 1 1 0 0,-1 0-1 0 0,1 0 0 0 0,1 1 0 0 0,-1-1 0 0 0,12-6 0 0 0,-4 5-180 0 0,0 1 0 0 0,0 1 0 0 0,0 0 0 0 0,0 1 0 0 0,1 1 0 0 0,16-2 0 0 0,-5 2-4392 0 0,28 1 0 0 0,-37 2 672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4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216 105 8 0 0,'-1'-2'169'0'0,"-1"1"0"0"0,1-1 0 0 0,-1 1 0 0 0,0-1 0 0 0,1 1 0 0 0,-1 0 0 0 0,0 0 0 0 0,0-1 0 0 0,0 1 0 0 0,0 1 0 0 0,0-1 0 0 0,0 0 0 0 0,0 0 0 0 0,0 1 0 0 0,-1-1 0 0 0,1 1 0 0 0,0 0 0 0 0,0 0 0 0 0,0 0 0 0 0,-1 0 0 0 0,1 0 0 0 0,0 0 0 0 0,0 0 0 0 0,0 1 0 0 0,0-1 0 0 0,-1 1 0 0 0,1 0 0 0 0,0-1-1 0 0,0 1 1 0 0,-2 1 0 0 0,-9 3 493 0 0,1 0-1 0 0,0 1 0 0 0,0 0 0 0 0,0 1 1 0 0,1 0-1 0 0,-11 9 0 0 0,17-11-491 0 0,0-1 1 0 0,0 1-1 0 0,0 0 0 0 0,1 1 0 0 0,0-1 1 0 0,0 1-1 0 0,1 0 0 0 0,0 0 0 0 0,0 0 1 0 0,0 0-1 0 0,0 0 0 0 0,1 1 0 0 0,-2 12 1 0 0,2-11-110 0 0,1 0 0 0 0,0 1 0 0 0,1-1 0 0 0,0 0 0 0 0,0 1 0 0 0,1-1 0 0 0,0 0 0 0 0,1 0 0 0 0,-1 0 0 0 0,1 0 0 0 0,1 0 0 0 0,0 0 0 0 0,0 0 0 0 0,1 0 0 0 0,-1-1 0 0 0,2 0 0 0 0,4 8 0 0 0,4 1-2 0 0,0-1 1 0 0,1-1-1 0 0,1 0 0 0 0,0 0 0 0 0,33 21 0 0 0,-38-28-37 0 0,7 6 1 0 0,1-2 0 0 0,33 17 0 0 0,-46-25-20 0 0,1-1 0 0 0,-1 0 0 0 0,1 0 0 0 0,0-1 0 0 0,0 0 0 0 0,0 0 0 0 0,-1 0 0 0 0,1-1 0 0 0,0 1 0 0 0,0-1 0 0 0,0-1 0 0 0,0 1 0 0 0,0-1 0 0 0,9-2 0 0 0,-9 1 71 0 0,0-1-1 0 0,0 1 0 0 0,0-1 0 0 0,-1 0 1 0 0,1 0-1 0 0,-1-1 0 0 0,0 0 0 0 0,0 0 0 0 0,0 0 1 0 0,8-9-1 0 0,-7 6 113 0 0,0-1 0 0 0,-1-1 0 0 0,0 1 0 0 0,0 0 0 0 0,-1-1 0 0 0,5-13 0 0 0,-1-6 170 0 0,-1-1 0 0 0,-1-1 0 0 0,4-46 0 0 0,-7 47-320 0 0,-1 0 0 0 0,-2 0 0 0 0,0 0 0 0 0,-7-42 0 0 0,6 65-31 0 0,-1 1 0 0 0,1-1 0 0 0,-1 1 1 0 0,0-1-1 0 0,0 1 0 0 0,0 0 0 0 0,-1 0 0 0 0,0 0 1 0 0,0 0-1 0 0,0 1 0 0 0,-6-6 0 0 0,6 6-4 0 0,0 2 0 0 0,-1-1 0 0 0,1 0 0 0 0,-1 1 1 0 0,0 0-1 0 0,0-1 0 0 0,0 2 0 0 0,0-1 0 0 0,0 0 0 0 0,0 1 0 0 0,-1 0 0 0 0,1 0 0 0 0,0 0 0 0 0,-8 0 0 0 0,-2 0-14 0 0,1 0 0 0 0,0 2 0 0 0,0 0-1 0 0,-1 0 1 0 0,1 1 0 0 0,0 1-1 0 0,0 0 1 0 0,1 0 0 0 0,-16 7-1 0 0,14-3 25 0 0,0 0 0 0 0,0 1 0 0 0,0 1 0 0 0,1 0-1 0 0,0 1 1 0 0,1 0 0 0 0,-15 16 0 0 0,16-14-5 0 0,0 1 1 0 0,0 0-1 0 0,1 0 0 0 0,1 1 1 0 0,-12 23-1 0 0,17-28 3 0 0,1 0-1 0 0,-1 0 1 0 0,2 1-1 0 0,-1-1 1 0 0,1 1 0 0 0,1-1-1 0 0,-1 1 1 0 0,2-1-1 0 0,-1 1 1 0 0,1 0 0 0 0,2 9-1 0 0,-1-13 2 0 0,0 0-1 0 0,1 0 0 0 0,0 0 1 0 0,0 0-1 0 0,1 0 1 0 0,-1-1-1 0 0,1 1 1 0 0,0-1-1 0 0,1 1 0 0 0,-1-1 1 0 0,1 0-1 0 0,0-1 1 0 0,0 1-1 0 0,1-1 1 0 0,-1 0-1 0 0,1 0 0 0 0,0 0 1 0 0,8 5-1 0 0,3 0-10 0 0,0-1 0 0 0,1 0 1 0 0,0-1-1 0 0,34 9 0 0 0,-42-13 0 0 0,1-1 1 0 0,0 0-1 0 0,0-1 1 0 0,0 0-1 0 0,0-1 1 0 0,0 0-1 0 0,0-1 1 0 0,0 0-1 0 0,0 0 0 0 0,-1-1 1 0 0,1 0-1 0 0,0-1 1 0 0,-1 0-1 0 0,0 0 1 0 0,1-1-1 0 0,-1-1 1 0 0,-1 1-1 0 0,1-1 1 0 0,9-7-1 0 0,-12 7 6 0 0,1 0 0 0 0,0 0 0 0 0,-1 0 0 0 0,0-1 0 0 0,0 0 0 0 0,-1 0 0 0 0,0 0 0 0 0,0-1 1 0 0,0 0-1 0 0,-1 0 0 0 0,0 0 0 0 0,0 0 0 0 0,-1 0 0 0 0,0-1 0 0 0,0 0 0 0 0,-1 0 0 0 0,2-9 0 0 0,-1 0 2 0 0,-2 0 0 0 0,0 0 0 0 0,-1-1-1 0 0,-1 1 1 0 0,0 0 0 0 0,-1 0 0 0 0,-1 0 0 0 0,-1 1 0 0 0,0-1 0 0 0,-7-15 0 0 0,10 28-5 0 0,-1 1 0 0 0,1 0 1 0 0,-1 0-1 0 0,0 0 0 0 0,1 1 0 0 0,-2-1 1 0 0,1 0-1 0 0,0 1 0 0 0,0-1 0 0 0,-5-3 1 0 0,6 6 0 0 0,1 0 1 0 0,-1-1 0 0 0,0 1 0 0 0,1-1-1 0 0,-1 1 1 0 0,0 0 0 0 0,0 0 0 0 0,1-1-1 0 0,-1 1 1 0 0,0 0 0 0 0,0 0 0 0 0,1 0 0 0 0,-1 0-1 0 0,0 0 1 0 0,0 0 0 0 0,0 0 0 0 0,1 0-1 0 0,-1 0 1 0 0,-1 0 0 0 0,1 1-3 0 0,0 0 0 0 0,-1-1 0 0 0,1 1 1 0 0,0 0-1 0 0,1 0 0 0 0,-1-1 0 0 0,0 1 0 0 0,0 0 0 0 0,0 0 1 0 0,0 0-1 0 0,1 0 0 0 0,-1 0 0 0 0,0 0 0 0 0,1 0 1 0 0,-1 1-1 0 0,0 1 0 0 0,-1 4 18 0 0,0 0 0 0 0,0 1 0 0 0,1-1 0 0 0,0 0 0 0 0,0 1 1 0 0,1-1-1 0 0,0 1 0 0 0,0-1 0 0 0,0 1 0 0 0,1-1 0 0 0,1 1 0 0 0,-1-1 0 0 0,1 0 1 0 0,0 0-1 0 0,4 8 0 0 0,1 3-11 0 0,1 0 0 0 0,2-1 0 0 0,-1 0 0 0 0,20 25 1 0 0,-19-30-16 0 0,0-1 0 0 0,1 0 0 0 0,0 0 0 0 0,1-1 0 0 0,0 0 0 0 0,1-1 1 0 0,0-1-1 0 0,0 0 0 0 0,1-1 0 0 0,0 0 0 0 0,0-1 0 0 0,1-1 0 0 0,23 6 1 0 0,-33-10 7 0 0,-1 0 0 0 0,0-1 0 0 0,1 0 0 0 0,-1 0 0 0 0,1 0 0 0 0,-1-1 1 0 0,0 1-1 0 0,1-1 0 0 0,-1 0 0 0 0,0 0 0 0 0,0 0 0 0 0,0-1 1 0 0,0 0-1 0 0,0 0 0 0 0,4-2 0 0 0,-5 2 0 0 0,0 0 1 0 0,0 0-1 0 0,-1-1 1 0 0,1 1-1 0 0,-1-1 0 0 0,1 1 1 0 0,-1-1-1 0 0,0 0 1 0 0,0 0-1 0 0,0 0 1 0 0,-1 0-1 0 0,1 0 0 0 0,-1 0 1 0 0,1 0-1 0 0,-1-1 1 0 0,0 1-1 0 0,-1 0 0 0 0,1-1 1 0 0,0-4-1 0 0,0-21-21 0 0,-4-44 0 0 0,1 49 1 0 0,1-1 0 0 0,3-38 0 0 0,-2 63 22 0 0,0-1 1 0 0,0 1 0 0 0,1-1-1 0 0,-1 1 1 0 0,0-1-1 0 0,0 1 1 0 0,0-1-1 0 0,0 1 1 0 0,1-1 0 0 0,-1 1-1 0 0,0-1 1 0 0,0 1-1 0 0,1 0 1 0 0,-1-1-1 0 0,0 1 1 0 0,1-1-1 0 0,-1 1 1 0 0,0 0 0 0 0,1-1-1 0 0,0 1 1 0 0,-1 0-1 0 0,0 0 1 0 0,0 0 0 0 0,0 0-1 0 0,1 0 1 0 0,-1 0-1 0 0,0 0 1 0 0,0 0 0 0 0,1 0-1 0 0,-1 0 1 0 0,0 0 0 0 0,0 0-1 0 0,0 1 1 0 0,0-1-1 0 0,1 0 1 0 0,-1 0 0 0 0,0 0-1 0 0,0 0 1 0 0,0 0 0 0 0,0 1-1 0 0,1-1 1 0 0,-1 0-1 0 0,0 0 1 0 0,0 0 0 0 0,0 0-1 0 0,0 1 1 0 0,0-1-1 0 0,0 0 1 0 0,0 0 0 0 0,0 1-1 0 0,0-1 1 0 0,0 0 0 0 0,1 0-1 0 0,-1 0 1 0 0,0 1-1 0 0,0-1 1 0 0,0 0 0 0 0,0 0-1 0 0,0 0 1 0 0,-1 1 0 0 0,1-1-1 0 0,0 0 1 0 0,0 0-1 0 0,0 1 1 0 0,0-1 0 0 0,0 0-1 0 0,0 22 57 0 0,-1 7 47 0 0,2-1 0 0 0,0 1 0 0 0,11 49 0 0 0,-10-70-97 0 0,0 0-1 0 0,1 0 1 0 0,0 0-1 0 0,0 0 1 0 0,1-1-1 0 0,0 0 1 0 0,0 1 0 0 0,0-1-1 0 0,1-1 1 0 0,1 1-1 0 0,-1-1 1 0 0,1 0 0 0 0,0 0-1 0 0,0 0 1 0 0,1-1-1 0 0,-1 0 1 0 0,12 6-1 0 0,-12-7-49 0 0,1-1 0 0 0,0 0-1 0 0,-1 0 1 0 0,1-1-1 0 0,0 0 1 0 0,0 0-1 0 0,0 0 1 0 0,0-1-1 0 0,1 0 1 0 0,-1 0-1 0 0,0-1 1 0 0,1 0 0 0 0,-1-1-1 0 0,0 1 1 0 0,0-1-1 0 0,0 0 1 0 0,14-5-1 0 0,-9 1-826 0 0,0 0 0 0 0,19-11 0 0 0,-26 13 35 0 0,-1-1 0 0 0,1 1 0 0 0,0-1-1 0 0,-1 0 1 0 0,0 0 0 0 0,0-1 0 0 0,0 1 0 0 0,3-7 0 0 0,0 0-738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51.47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154 476 512 0 0,'10'-8'1431'0'0,"-10"7"-965"0"0,1 0 0 0 0,-1 1-1 0 0,1-1 1 0 0,-1 0 0 0 0,1 1-1 0 0,0-1 1 0 0,0 0 0 0 0,-1 1-1 0 0,1-1 1 0 0,0 1 0 0 0,0 0 0 0 0,-1-1-1 0 0,1 1 1 0 0,1-1 0 0 0,7-12 2610 0 0,18-5-593 0 0,-18 12-1922 0 0,-1 1 0 0 0,1-2-1 0 0,-1 1 1 0 0,10-11 0 0 0,-17 16-448 0 0,1-1 1 0 0,0 0 0 0 0,-1 0-1 0 0,1 1 1 0 0,-1-1 0 0 0,0 0 0 0 0,1 0-1 0 0,-1 0 1 0 0,0-1 0 0 0,0 1-1 0 0,-1 0 1 0 0,1 0 0 0 0,0-1-1 0 0,-1 1 1 0 0,1 0 0 0 0,-1-1-1 0 0,0 1 1 0 0,0-5 0 0 0,0 4-9 0 0,-1 0 0 0 0,1 1-1 0 0,-1-1 1 0 0,0 0 0 0 0,0 0 0 0 0,-1 1 0 0 0,1-1 0 0 0,0 1 0 0 0,-1-1 0 0 0,0 1 0 0 0,1 0-1 0 0,-1-1 1 0 0,-4-2 0 0 0,2 1 4 0 0,-1 0 0 0 0,0 0 0 0 0,0 0 0 0 0,0 1 0 0 0,0 0 0 0 0,0 0 0 0 0,-1 1 0 0 0,0-1 0 0 0,1 1 0 0 0,-1 0 0 0 0,0 1 0 0 0,0-1 0 0 0,0 1 0 0 0,-8 0 0 0 0,9 1-41 0 0,-1 1 0 0 0,0 0-1 0 0,1 0 1 0 0,0 0 0 0 0,-1 1-1 0 0,1 0 1 0 0,0 0 0 0 0,0 0-1 0 0,0 1 1 0 0,0 0 0 0 0,0 0-1 0 0,-6 5 1 0 0,-2 3 155 0 0,0 0 0 0 0,-20 24 0 0 0,29-31-168 0 0,0 1 0 0 0,0 0 0 0 0,1 0 0 0 0,0 0 1 0 0,0 1-1 0 0,0-1 0 0 0,0 1 0 0 0,1 0 0 0 0,0 0 0 0 0,1-1 1 0 0,-1 1-1 0 0,1 1 0 0 0,-1 11 0 0 0,2-15-45 0 0,0 1 0 0 0,0 0 0 0 0,1 0 0 0 0,0-1 0 0 0,-1 1 0 0 0,1 0 0 0 0,1-1 1 0 0,-1 1-1 0 0,0-1 0 0 0,1 1 0 0 0,0-1 0 0 0,-1 0 0 0 0,2 1 0 0 0,-1-1 0 0 0,0 0 0 0 0,0 0 0 0 0,1-1 0 0 0,0 1 0 0 0,-1 0 0 0 0,1-1 0 0 0,0 0 0 0 0,0 1 0 0 0,5 1 0 0 0,1 1-30 0 0,1 0-1 0 0,-1-1 1 0 0,1-1 0 0 0,0 1-1 0 0,0-1 1 0 0,0-1-1 0 0,0 0 1 0 0,14 1-1 0 0,-16-3-53 0 0,0 1 0 0 0,0-2 0 0 0,0 1 0 0 0,0-1 0 0 0,0 0-1 0 0,0-1 1 0 0,0 0 0 0 0,0 0 0 0 0,-1 0 0 0 0,1-1 0 0 0,8-5 0 0 0,-10 5 8 0 0,0-1 1 0 0,-1 0 0 0 0,0 0-1 0 0,0 0 1 0 0,0-1 0 0 0,-1 0-1 0 0,1 0 1 0 0,-1 0-1 0 0,0 0 1 0 0,5-9 0 0 0,-7 10 60 0 0,0-1 0 0 0,0 1 0 0 0,0-1 1 0 0,0 0-1 0 0,-1 0 0 0 0,1 1 0 0 0,-1-1 0 0 0,-1 0 1 0 0,1 0-1 0 0,-1 0 0 0 0,0 0 0 0 0,0 0 1 0 0,0 0-1 0 0,-2-7 0 0 0,-7-24 121 0 0,-18-44-1 0 0,-1-5 101 0 0,16 43-46 0 0,5 12 151 0 0,-1 1-1 0 0,-22-48 1 0 0,30 76-308 0 0,0 0-1 0 0,0 1 1 0 0,-1-1 0 0 0,1 0 0 0 0,0 1-1 0 0,-1-1 1 0 0,1 0 0 0 0,0 1 0 0 0,-1-1-1 0 0,1 1 1 0 0,-1-1 0 0 0,1 1 0 0 0,-1-1-1 0 0,1 1 1 0 0,-1-1 0 0 0,1 1 0 0 0,-2-1-1 0 0,1 1-7 0 0,1 0-1 0 0,0 0 0 0 0,0 1 1 0 0,-1-1-1 0 0,1 0 0 0 0,0 0 0 0 0,0 1 1 0 0,-1-1-1 0 0,1 0 0 0 0,0 0 1 0 0,0 1-1 0 0,0-1 0 0 0,-1 0 0 0 0,1 0 1 0 0,0 1-1 0 0,0-1 0 0 0,0 0 1 0 0,0 1-1 0 0,0-1 0 0 0,0 0 0 0 0,0 1 1 0 0,0-1-1 0 0,-1 0 0 0 0,1 1 1 0 0,0-1-1 0 0,-1 31 15 0 0,1-27-27 0 0,1 10 15 0 0,0 0-1 0 0,1 1 1 0 0,0-1 0 0 0,6 16-1 0 0,21 57-2 0 0,-21-66-10 0 0,25 60 17 0 0,-21-55-3 0 0,-1-1-1 0 0,-1 2 1 0 0,-2-1 0 0 0,8 44 0 0 0,-3 38-110 0 0,-13-107 72 0 0,0-1 0 0 0,0 1 0 0 0,0-1 0 0 0,0 0 0 0 0,1 1 0 0 0,-1-1 0 0 0,0 0 0 0 0,0 1 0 0 0,0-1 0 0 0,1 0 1 0 0,-1 0-1 0 0,0 1 0 0 0,0-1 0 0 0,1 0 0 0 0,-1 1 0 0 0,0-1 0 0 0,1 0 0 0 0,-1 0 0 0 0,0 0 0 0 0,1 0 0 0 0,-1 1 0 0 0,0-1 0 0 0,1 0 1 0 0,-1 0-1 0 0,0 0 0 0 0,1 0 0 0 0,-1 0 0 0 0,1 0 0 0 0,-1 0 0 0 0,0 0 0 0 0,1 0 0 0 0,-1 0 0 0 0,1 0 0 0 0,-1 0 0 0 0,0 0 0 0 0,1 0 1 0 0,-1 0-1 0 0,0 0 0 0 0,1 0 0 0 0,-1 0 0 0 0,1-1 0 0 0,18-7-2798 0 0,-15 6 1598 0 0,8-3-1326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04.1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187 148 512 0 0,'3'-7'214'0'0,"0"1"0"0"0,0-1-1 0 0,0 1 1 0 0,1 0 0 0 0,0 0-1 0 0,7-7 1 0 0,31-32 2402 0 0,-32 35-1986 0 0,-1 0 205 0 0,-5 6 164 0 0,0-1 1 0 0,1 1-1 0 0,-1 0 0 0 0,1 0 1 0 0,9-5-1 0 0,-14 9-954 0 0,0 0-1 0 0,0-1 0 0 0,0 1 1 0 0,1 0-1 0 0,-1 0 0 0 0,0 0 0 0 0,0 0 1 0 0,0 0-1 0 0,0 0 0 0 0,0 0 1 0 0,0 0-1 0 0,0 0 0 0 0,1 0 1 0 0,-1 0-1 0 0,0 0 0 0 0,0 0 1 0 0,0 0-1 0 0,0 0 0 0 0,0 0 1 0 0,0 0-1 0 0,1 0 0 0 0,-1 0 0 0 0,0 0 1 0 0,0 0-1 0 0,0 0 0 0 0,0 0 1 0 0,0 0-1 0 0,0 0 0 0 0,1 0 1 0 0,-1 0-1 0 0,0 0 0 0 0,0 0 1 0 0,0 0-1 0 0,0 0 0 0 0,0 0 1 0 0,0 0-1 0 0,0 0 0 0 0,1 0 1 0 0,-1 1-1 0 0,0-1 0 0 0,0 0 0 0 0,0 0 1 0 0,0 0-1 0 0,0 0 0 0 0,-1 7 1577 0 0,-6 7-243 0 0,-10 10-866 0 0,-2 0-1 0 0,-1-1 1 0 0,-1-1 0 0 0,-30 24-1 0 0,-90 72 684 0 0,136-113-1058 0 0,0 0 0 0 0,0 1 0 0 0,0-1-1 0 0,-6 10 1 0 0,9-13-84 0 0,1 0 0 0 0,0 0-1 0 0,0 0 1 0 0,0 0 0 0 0,0 0 0 0 0,0 1-1 0 0,0-1 1 0 0,1 0 0 0 0,-1 0-1 0 0,1 1 1 0 0,-1-1 0 0 0,1 0 0 0 0,0 1-1 0 0,0-1 1 0 0,0 0 0 0 0,0 1-1 0 0,0-1 1 0 0,1 3 0 0 0,0-4-25 0 0,0 1 0 0 0,0-1 1 0 0,0 1-1 0 0,0-1 0 0 0,0 0 1 0 0,0 0-1 0 0,0 1 0 0 0,0-1 1 0 0,0 0-1 0 0,1 0 0 0 0,-1 0 1 0 0,0 0-1 0 0,1 0 0 0 0,-1-1 1 0 0,1 1-1 0 0,-1 0 0 0 0,1-1 0 0 0,3 2 1 0 0,32 5 254 0 0,-29-5-259 0 0,109 8 230 0 0,-76-9-281 0 0,56 11 0 0 0,-92-11-28 0 0,24 6 66 0 0,-28-6-60 0 0,1-1 0 0 0,-1 1 0 0 0,1 0 1 0 0,-1-1-1 0 0,0 1 0 0 0,1 0 0 0 0,-1 0 0 0 0,0 0 0 0 0,1 0 0 0 0,-1 0 0 0 0,0 0 0 0 0,0 0 1 0 0,0 1-1 0 0,2 1 0 0 0,-2 1-1276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04.47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28 2304 0 0,'2'-15'8495'0'0,"5"7"-3709"0"0,-6 7-4547 0 0,1 0 0 0 0,0 1 0 0 0,-1-1-1 0 0,1 1 1 0 0,0-1 0 0 0,-1 1 0 0 0,1 0 0 0 0,0 0 0 0 0,-1 0 0 0 0,1 0 0 0 0,0 0-1 0 0,0 0 1 0 0,-1 0 0 0 0,3 1 0 0 0,16 3 1336 0 0,30 9-1 0 0,10 3-267 0 0,106 24-663 0 0,-101-23-1039 0 0,-22-9-1507 0 0,-15-3-2841 0 0,-19-3 886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08.64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149 37 512 0 0,'-3'-4'631'0'0,"1"1"1"0"0,-1-1-1 0 0,0 1 0 0 0,0 0 0 0 0,0 0 1 0 0,0 1-1 0 0,-7-6 0 0 0,7 7-31 0 0,0 0 0 0 0,0 0-1 0 0,0 0 1 0 0,1 0-1 0 0,-1 1 1 0 0,0-1 0 0 0,0 1-1 0 0,0 0 1 0 0,0 0 0 0 0,0 0-1 0 0,0 0 1 0 0,-4 1 0 0 0,-48 4 5968 0 0,55-5-6519 0 0,-1 0 1 0 0,1 0 0 0 0,0 0-1 0 0,0 0 1 0 0,-1 1 0 0 0,1-1-1 0 0,0 0 1 0 0,0 0 0 0 0,0 0-1 0 0,-1 0 1 0 0,1 1 0 0 0,0-1-1 0 0,0 0 1 0 0,0 0 0 0 0,-1 0-1 0 0,1 1 1 0 0,0-1 0 0 0,0 0-1 0 0,0 0 1 0 0,0 1 0 0 0,0-1-1 0 0,0 0 1 0 0,0 0 0 0 0,0 1-1 0 0,-1-1 1 0 0,1 0 0 0 0,0 0-1 0 0,0 1 1 0 0,0-1 0 0 0,0 0-1 0 0,0 1 1 0 0,0-1 0 0 0,0 0-1 0 0,1 0 1 0 0,-1 1 0 0 0,0-1-1 0 0,0 0 1 0 0,0 0 0 0 0,0 1-1 0 0,0-1 1 0 0,0 0 0 0 0,0 0-1 0 0,1 1 1 0 0,-1-1-1 0 0,0 0 1 0 0,0 0 0 0 0,1 1-1 0 0,7 14 459 0 0,-7-13-392 0 0,10 15 67 0 0,1-1 1 0 0,0-1-1 0 0,1 0 1 0 0,23 20-1 0 0,-17-16-128 0 0,-3-3-35 0 0,0-1-1 0 0,1-1 1 0 0,0-1 0 0 0,1 0-1 0 0,1-1 1 0 0,0-1 0 0 0,28 12-1 0 0,-41-21-16 0 0,0-1-1 0 0,0 1 1 0 0,0-1-1 0 0,0 0 1 0 0,0-1-1 0 0,0 0 1 0 0,0 1-1 0 0,0-2 1 0 0,0 1-1 0 0,9-3 1 0 0,-5 1-5 0 0,0-1 1 0 0,0 0-1 0 0,-1 0 0 0 0,1-1 1 0 0,12-7-1 0 0,-14 5 48 0 0,-11 4 7 0 0,-14 8-45 0 0,-65 46 257 0 0,-149 99 480 0 0,222-144-682 0 0,-12 9 87 0 0,-22 19 0 0 0,37-30-143 0 0,1 1 0 0 0,0-1-1 0 0,1 1 1 0 0,-1-1 0 0 0,1 1 0 0 0,0 1 0 0 0,1-1 0 0 0,0 0 0 0 0,-3 8 0 0 0,5-13-11 0 0,1 0 0 0 0,-1 0 0 0 0,1 1 0 0 0,-1-1 0 0 0,1 0 0 0 0,0 0 0 0 0,0 1 0 0 0,0-1 0 0 0,0 0 0 0 0,0 0 0 0 0,0 1 0 0 0,0-1 0 0 0,0 0 0 0 0,0 0 0 0 0,0 1 0 0 0,1-1 0 0 0,-1 0 0 0 0,1 0 0 0 0,-1 0 0 0 0,1 0 0 0 0,-1 0 0 0 0,2 2 0 0 0,-1-2-21 0 0,0 0 0 0 0,0 0-1 0 0,1 0 1 0 0,-1 0 0 0 0,0 0-1 0 0,1-1 1 0 0,-1 1 0 0 0,1 0-1 0 0,-1-1 1 0 0,1 1 0 0 0,-1-1-1 0 0,1 0 1 0 0,-1 1 0 0 0,1-1-1 0 0,1 0 1 0 0,7 0-261 0 0,0 0-1 0 0,0-1 1 0 0,0 0-1 0 0,13-4 1 0 0,0 0-1738 0 0,26-11 0 0 0,-3-3-7845 0 0,-35 13 5319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09.04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407 22 304 0 0,'0'0'336'0'0,"0"-1"0"0"0,0 0 0 0 0,0 0 1 0 0,0 0-1 0 0,0 0 0 0 0,0 1 0 0 0,0-1 0 0 0,0 0 0 0 0,0 0 0 0 0,-1 0 0 0 0,1 0 0 0 0,0 1 1 0 0,0-1-1 0 0,-1 0 0 0 0,1 0 0 0 0,-1 1 0 0 0,1-1 0 0 0,-1 0 0 0 0,1 1 0 0 0,-1-1 0 0 0,1 0 1 0 0,-1 1-1 0 0,1-1 0 0 0,-1 1 0 0 0,0-1 0 0 0,1 1 0 0 0,-1-1 0 0 0,0 1 0 0 0,0-1 0 0 0,-14 1 4794 0 0,2 3-4600 0 0,0 2 344 0 0,0 1 1 0 0,0 0-1 0 0,1 1 0 0 0,-23 15 0 0 0,-42 42 886 0 0,45-37-877 0 0,6-5-572 0 0,-2 1 74 0 0,-29 30-1 0 0,50-45-383 0 0,0 0 0 0 0,1 1-1 0 0,-1-1 1 0 0,1 1 0 0 0,1 0 0 0 0,0 1-1 0 0,0-1 1 0 0,-4 16 0 0 0,8-21-102 0 0,0-1 0 0 0,0 1 0 0 0,0-1 1 0 0,1 1-1 0 0,0-1 0 0 0,0 1 0 0 0,0-1 0 0 0,0 1 1 0 0,0-1-1 0 0,1 1 0 0 0,-1-1 0 0 0,2 6 0 0 0,0-4-634 0 0,1 0-1 0 0,-1 0 0 0 0,1 0 0 0 0,0-1 1 0 0,0 1-1 0 0,0-1 0 0 0,5 5 1 0 0,1 2-510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19.01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272 60 512 0 0,'1'-3'726'0'0,"0"-1"0"0"0,0 0 0 0 0,1 1 0 0 0,-1-1 0 0 0,1 1 0 0 0,-1-1-1 0 0,1 1 1 0 0,0 0 0 0 0,0-1 0 0 0,1 1 0 0 0,-1 0 0 0 0,1 1 0 0 0,-1-1 0 0 0,1 0 0 0 0,0 1 0 0 0,0-1 0 0 0,0 1-1 0 0,5-2 1690 0 0,-11 9-1719 0 0,-7 4-283 0 0,-34 22 140 0 0,-66 48 107 0 0,96-67-567 0 0,0 1 1 0 0,1 1-1 0 0,0-1 1 0 0,1 2-1 0 0,-12 19 1 0 0,11-14 44 0 0,6-10-10 0 0,0 0-1 0 0,1 1 0 0 0,0 0 0 0 0,0 1 0 0 0,2-1 0 0 0,-6 18 0 0 0,10-28-106 0 0,0-1 0 0 0,0 1 0 0 0,0-1 0 0 0,0 1 0 0 0,0 0-1 0 0,0-1 1 0 0,1 1 0 0 0,-1-1 0 0 0,0 1 0 0 0,0-1 0 0 0,1 1 0 0 0,-1-1-1 0 0,0 1 1 0 0,1-1 0 0 0,-1 1 0 0 0,0-1 0 0 0,1 1 0 0 0,-1-1 0 0 0,1 1 0 0 0,-1-1-1 0 0,1 0 1 0 0,-1 1 0 0 0,1-1 0 0 0,-1 0 0 0 0,1 1 0 0 0,-1-1 0 0 0,1 0-1 0 0,-1 0 1 0 0,1 0 0 0 0,0 0 0 0 0,-1 1 0 0 0,1-1 0 0 0,-1 0 0 0 0,1 0-1 0 0,0 0 1 0 0,31 3 272 0 0,-20-3-219 0 0,15 5-60 0 0,-1 1 1 0 0,1 1-1 0 0,-1 1 1 0 0,0 1-1 0 0,-1 1 1 0 0,0 1-1 0 0,38 25 1 0 0,-24-9-205 0 0,-11-7-2848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19.31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23 4 1512 0 0,'-23'-3'13207'0'0,"35"8"-11073"0"0,11 4-1791 0 0,0-2 1 0 0,0 0-1 0 0,1-2 1 0 0,24 3-1 0 0,-12-2-213 0 0,-10-1-37 0 0,32 10 0 0 0,-49-12-452 0 0,-1 0 0 0 0,0 0 0 0 0,0 1 0 0 0,0 0 0 0 0,0 1 0 0 0,-1-1 0 0 0,12 11 0 0 0,-18-14-130 0 0,0 0-1 0 0,0 0 1 0 0,0 0 0 0 0,0 0-1 0 0,0 0 1 0 0,0 0 0 0 0,0 0-1 0 0,-1 1 1 0 0,1-1 0 0 0,-1 0-1 0 0,1 1 1 0 0,0 2 0 0 0,0 3-1778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23.7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96 11 512 0 0,'-29'18'6602'0'0,"24"-15"-5239"0"0,-1 0 1 0 0,1 0 0 0 0,0-1 0 0 0,-1 0 0 0 0,-11 2 0 0 0,-2 1 1375 0 0,15-6-1115 0 0,14-3-1065 0 0,22-6-240 0 0,1 0-1 0 0,1 2 1 0 0,-1 2-1 0 0,1 1 1 0 0,54-2-1 0 0,-84 7-303 0 0,1 0 1 0 0,-1 1-1 0 0,1-1 0 0 0,-1 1 0 0 0,1 0 1 0 0,-1 0-1 0 0,1 0 0 0 0,-1 1 1 0 0,0-1-1 0 0,0 1 0 0 0,0 0 0 0 0,0 0 1 0 0,4 3-1 0 0,-5-2-8 0 0,0 0 0 0 0,0-1 0 0 0,-1 1 0 0 0,1 0 1 0 0,-1 0-1 0 0,1 1 0 0 0,-1-1 0 0 0,0 0 0 0 0,-1 1 0 0 0,1-1 0 0 0,0 1 1 0 0,-1 0-1 0 0,0-1 0 0 0,0 1 0 0 0,1 4 0 0 0,1 11 23 0 0,-1-1 0 0 0,-1 1 0 0 0,0 0 0 0 0,-2-1 0 0 0,0 1 0 0 0,-1 0 0 0 0,-1-1 0 0 0,0 0 0 0 0,-2 1 0 0 0,0-1 0 0 0,-1-1 0 0 0,-1 1 0 0 0,0-1 0 0 0,-1 0 0 0 0,-1-1 0 0 0,-1 0 0 0 0,0 0 0 0 0,-1-1 0 0 0,-1-1 0 0 0,0 0 0 0 0,-28 25 0 0 0,8-12 156 0 0,20-19-100 0 0,1 0 1 0 0,1 2-1 0 0,0-1 1 0 0,0 1-1 0 0,1 1 1 0 0,-12 16-1 0 0,20-25-66 0 0,0 0-1 0 0,0 0 0 0 0,0 0 1 0 0,0 0-1 0 0,0 0 1 0 0,0 1-1 0 0,1-1 1 0 0,-1 0-1 0 0,1 0 1 0 0,0 1-1 0 0,-1-1 1 0 0,1 0-1 0 0,0 1 0 0 0,1-1 1 0 0,-1 0-1 0 0,1 5 1 0 0,0-6 9 0 0,-1 1 1 0 0,1 0 0 0 0,0-1-1 0 0,0 1 1 0 0,0 0 0 0 0,0-1-1 0 0,0 1 1 0 0,1-1 0 0 0,-1 0-1 0 0,0 1 1 0 0,1-1 0 0 0,-1 0-1 0 0,1 0 1 0 0,-1 0 0 0 0,1 0-1 0 0,-1 0 1 0 0,1 0 0 0 0,0 0-1 0 0,0-1 1 0 0,3 2 0 0 0,24 6 75 0 0,1-1 1 0 0,0-1-1 0 0,0-1 1 0 0,0-2 0 0 0,43-1-1 0 0,-62-3-188 0 0,0 0-1 0 0,0-1 1 0 0,0 0 0 0 0,0 0-1 0 0,-1-1 1 0 0,1-1 0 0 0,-1 0-1 0 0,0 0 1 0 0,0-1 0 0 0,15-10-1 0 0,-14 8-919 0 0,0-2 0 0 0,-1 1-1 0 0,0-1 1 0 0,17-21 0 0 0,-26 29 510 0 0,0 0 0 0 0,0-1-1 0 0,0 0 1 0 0,0 1 0 0 0,0-1 0 0 0,0 0 0 0 0,-1 1 0 0 0,1-1 0 0 0,0 0 0 0 0,-1 0-1 0 0,0 1 1 0 0,1-3 0 0 0,-1-2-2857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27.03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 1 512 0 0,'-1'3'0'0'0,"-1"0"136"0"0,2 2-536 0 0,0-1 160 0 0,0 1 240 0 0,0-1 0 0 0,0 0 0 0 0,0-3 0 0 0,0 2 0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27.74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13 198 8 0 0,'-5'14'66'0'0,"4"-12"-44"0"0,0 0-1 0 0,0 0 0 0 0,0 0 0 0 0,0 0 0 0 0,0 0 1 0 0,1 0-1 0 0,-1 0 0 0 0,1 1 0 0 0,0 2 1 0 0,0-5-21 0 0,0 0 1 0 0,0 0-1 0 0,0 0 1 0 0,0 0 0 0 0,0 0-1 0 0,1 0 1 0 0,-1 0-1 0 0,0 0 1 0 0,0 0 0 0 0,0 1-1 0 0,0-1 1 0 0,1 0-1 0 0,-1 0 1 0 0,0 0-1 0 0,0 0 1 0 0,0 0 0 0 0,0 0-1 0 0,0 0 1 0 0,1 0-1 0 0,-1 0 1 0 0,0 0-1 0 0,0 0 1 0 0,0 0 0 0 0,0 0-1 0 0,1-1 1 0 0,-1 1-1 0 0,0 0 1 0 0,0 0 0 0 0,0 0-1 0 0,0 0 1 0 0,0 0-1 0 0,1 0 1 0 0,-1 0-1 0 0,0 0 1 0 0,0 0 0 0 0,0-1-1 0 0,0 1 1 0 0,0 0-1 0 0,0 0 1 0 0,0 0-1 0 0,0 0 1 0 0,1 0 0 0 0,-1 0-1 0 0,0-1 1 0 0,0 1-1 0 0,0 0 1 0 0,0 0-1 0 0,6-7 475 0 0,-3 1-93 0 0,0 0 0 0 0,-1-1 1 0 0,0 1-1 0 0,-1-1 1 0 0,0 0-1 0 0,0 0 1 0 0,0-12-1 0 0,1 3 402 0 0,1-91 5076 0 0,-3 73-3429 0 0,-1 30-1169 0 0,-1 4-217 0 0,-3 8 486 0 0,-4 15-84 0 0,7-11-1065 0 0,0 0 1 0 0,0 1-1 0 0,1-1 1 0 0,0 21-1 0 0,9 51 659 0 0,-5-57-527 0 0,-2-9-178 0 0,7 42 298 0 0,-7-53-589 0 0,1 1 0 0 0,0-1 0 0 0,0 0-1 0 0,1 1 1 0 0,5 9 0 0 0,-8-16-50 0 0,0-1 1 0 0,1 1-1 0 0,-1 0 1 0 0,0-1-1 0 0,1 1 1 0 0,-1 0-1 0 0,0-1 1 0 0,1 1-1 0 0,-1-1 1 0 0,1 1-1 0 0,-1-1 1 0 0,1 1-1 0 0,-1-1 1 0 0,1 1-1 0 0,0-1 1 0 0,-1 0 0 0 0,1 1-1 0 0,-1-1 1 0 0,1 0-1 0 0,0 1 1 0 0,-1-1-1 0 0,1 0 1 0 0,0 0-1 0 0,-1 0 1 0 0,1 0-1 0 0,1 1 1 0 0,-1-2-4 0 0,0 1 1 0 0,-1-1-1 0 0,1 1 1 0 0,0-1 0 0 0,0 1-1 0 0,0-1 1 0 0,-1 1-1 0 0,1-1 1 0 0,0 0-1 0 0,0 1 1 0 0,-1-1 0 0 0,1 0-1 0 0,-1 0 1 0 0,1 1-1 0 0,-1-1 1 0 0,2-1 0 0 0,2-7-10 0 0,-1 1 0 0 0,1-1 1 0 0,2-10-1 0 0,-5 15 47 0 0,6-23-15 0 0,3-27 0 0 0,-7 35-6 0 0,1-1 0 0 0,0 1 0 0 0,13-33 0 0 0,-15 48-11 0 0,0 1 0 0 0,0 0 0 0 0,0 0 0 0 0,0 0 0 0 0,0 0 0 0 0,1 0 0 0 0,-1 0-1 0 0,1 1 1 0 0,0-1 0 0 0,5-3 0 0 0,-7 5 1 0 0,0 0-1 0 0,0 1 1 0 0,0-1 0 0 0,0 1-1 0 0,1-1 1 0 0,-1 1-1 0 0,0-1 1 0 0,0 1-1 0 0,0 0 1 0 0,1-1 0 0 0,-1 1-1 0 0,0 0 1 0 0,0 0-1 0 0,1 0 1 0 0,-1 0-1 0 0,0 0 1 0 0,0 0 0 0 0,1 1-1 0 0,-1-1 1 0 0,0 0-1 0 0,0 1 1 0 0,1-1 0 0 0,-1 0-1 0 0,0 1 1 0 0,0 0-1 0 0,0-1 1 0 0,0 1-1 0 0,0 0 1 0 0,0-1 0 0 0,0 1-1 0 0,0 0 1 0 0,0 0-1 0 0,0 0 1 0 0,1 1 0 0 0,4 7-7 0 0,0 0 0 0 0,-1-1 1 0 0,1 2-1 0 0,6 18 0 0 0,12 44-24 0 0,-16-45 17 0 0,4 18 55 0 0,-7-25-54 0 0,7 19 0 0 0,-11-37-57 0 0,-1 0 0 0 0,1 0 1 0 0,0 0-1 0 0,0-1 1 0 0,0 1-1 0 0,1 0 0 0 0,-1-1 1 0 0,0 1-1 0 0,1-1 1 0 0,-1 1-1 0 0,0-1 1 0 0,1 1-1 0 0,0-1 0 0 0,-1 0 1 0 0,1 0-1 0 0,0 0 1 0 0,0 0-1 0 0,0 0 1 0 0,-1 0-1 0 0,1-1 0 0 0,0 1 1 0 0,0-1-1 0 0,0 1 1 0 0,0-1-1 0 0,2 1 1 0 0,-1-1-416 0 0,0 0 1 0 0,0-1-1 0 0,-1 1 1 0 0,1 0-1 0 0,0-1 1 0 0,-1 1-1 0 0,1-1 1 0 0,0 0-1 0 0,-1 0 1 0 0,1 0-1 0 0,3-2 1 0 0,7-5-2358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4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12 2168 0 0,'-19'-7'2369'0'0,"4"4"2248"0"0,2 1-4329 0 0,3 4 376 0 0,5 1 280 0 0,3 2-223 0 0,4 2 431 0 0,1-2-448 0 0,5 3-496 0 0,2 0-192 0 0,3 0-40 0 0,2 1-16 0 0,5 2-408 0 0,2 1-1096 0 0,-1-1-89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28.74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68 88 0 0,'-5'-34'4924'0'0,"0"0"3987"0"0,6 36-8513 0 0,-1 0-1 0 0,1 0 1 0 0,-1 0 0 0 0,0 1-1 0 0,0-1 1 0 0,0 0 0 0 0,0 3-1 0 0,0-4-161 0 0,0 11 416 0 0,-1 10-191 0 0,1 0-1 0 0,1-1 0 0 0,1 1 0 0 0,1-1 1 0 0,7 25-1 0 0,-8-40-488 0 0,0-1-1 0 0,0 0 1 0 0,1 1 0 0 0,0-1 0 0 0,4 7 0 0 0,-6-11-146 0 0,0 1 1 0 0,1-1 0 0 0,-1 0-1 0 0,0 1 1 0 0,1-1-1 0 0,-1 0 1 0 0,1 1-1 0 0,-1-1 1 0 0,1 0-1 0 0,-1 0 1 0 0,1 0-1 0 0,0-1 1 0 0,0 1-1 0 0,-1 0 1 0 0,1-1 0 0 0,0 1-1 0 0,0-1 1 0 0,0 1-1 0 0,3-1 1 0 0,12 0-8240 0 0,-10 0 3575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29.09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183 18 1520 0 0,'-6'-6'4849'0'0,"5"5"-4199"0"0,0-1 1 0 0,0 1 0 0 0,1 0-1 0 0,-1 0 1 0 0,-1 1-1 0 0,1-1 1 0 0,0 0 0 0 0,0 0-1 0 0,0 0 1 0 0,-2 0-1 0 0,2 1-533 0 0,0 0-1 0 0,1 0 1 0 0,-1 0-1 0 0,0 0 1 0 0,1 0-1 0 0,-1 0 1 0 0,0 1-1 0 0,0-1 1 0 0,1 0-1 0 0,-1 0 0 0 0,0 1 1 0 0,1-1-1 0 0,-1 0 1 0 0,1 1-1 0 0,-1-1 1 0 0,0 1-1 0 0,1-1 1 0 0,-1 1-1 0 0,1-1 1 0 0,-1 1-1 0 0,1-1 0 0 0,-1 1 1 0 0,1 0-1 0 0,-1 0 1 0 0,-7 12 437 0 0,0 0 0 0 0,0 0 0 0 0,2 1 0 0 0,-1 0 0 0 0,2 0 0 0 0,-5 19 0 0 0,-3 6 6 0 0,-10 19-88 0 0,-20 63-389 0 0,38-100-1549 0 0,-7 41 1 0 0,12-41-2862 0 0,3-13 2958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30.02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108 81 8 0 0,'-19'-7'2177'0'0,"-37"-6"13662"0"0,32 9-12624 0 0,24 4-3182 0 0,-1 0-1 0 0,1 0 0 0 0,0 0 1 0 0,0 0-1 0 0,-1 0 1 0 0,1 0-1 0 0,0 0 0 0 0,-1 0 1 0 0,1 0-1 0 0,0 0 1 0 0,0-1-1 0 0,-1 1 0 0 0,1 0 1 0 0,0 0-1 0 0,-1 0 1 0 0,1 0-1 0 0,0 0 0 0 0,0 0 1 0 0,-1-1-1 0 0,1 1 0 0 0,0 0 1 0 0,0 0-1 0 0,-1 0 1 0 0,1-1-1 0 0,0 1 0 0 0,0 0 1 0 0,0 0-1 0 0,0-1 1 0 0,-1 1-1 0 0,1 0 0 0 0,0 0 1 0 0,0-1-1 0 0,0 1 1 0 0,0 0-1 0 0,0-1 0 0 0,0 1 1 0 0,0 0-1 0 0,0 0 1 0 0,0-1-1 0 0,0 1 0 0 0,0 0 1 0 0,0-1-1 0 0,0 1 1 0 0,0 0-1 0 0,0-1 0 0 0,0 1 1 0 0,0 0-1 0 0,0 0 0 0 0,0-1 1 0 0,0 1-1 0 0,0 0 1 0 0,1 0-1 0 0,-1-1 0 0 0,0 1 1 0 0,1-1 23 0 0,0 0 0 0 0,0-1 0 0 0,-1 1 0 0 0,1 0 1 0 0,0 1-1 0 0,0-1 0 0 0,1 0 0 0 0,-1 0 0 0 0,0 0 0 0 0,2 0 0 0 0,15-7-71 0 0,1 2-1 0 0,0 1 0 0 0,0 0 1 0 0,0 1-1 0 0,0 1 0 0 0,0 1 1 0 0,40 1-1 0 0,-56 1 14 0 0,0 0 0 0 0,-1 0 0 0 0,1 1 0 0 0,0-1 1 0 0,0 1-1 0 0,0 0 0 0 0,0 0 0 0 0,0 0 0 0 0,-1 0 0 0 0,1 1 0 0 0,3 2 0 0 0,-5-4 4 0 0,-1 0 0 0 0,1 1 0 0 0,-1-1-1 0 0,0 1 1 0 0,1-1 0 0 0,-1 1 0 0 0,1 0-1 0 0,-1-1 1 0 0,0 1 0 0 0,1-1 0 0 0,-1 1 0 0 0,0 0-1 0 0,0-1 1 0 0,1 1 0 0 0,-1 0 0 0 0,0-1-1 0 0,0 1 1 0 0,0 0 0 0 0,0-1 0 0 0,0 2 0 0 0,0-1 5 0 0,0 0 1 0 0,-1 1-1 0 0,1-1 1 0 0,-1 0-1 0 0,1 0 1 0 0,-1 1 0 0 0,1-1-1 0 0,-1 0 1 0 0,0 0-1 0 0,1 0 1 0 0,-1 0-1 0 0,0 0 1 0 0,0 0-1 0 0,-1 1 1 0 0,-18 18 75 0 0,-22 16 1 0 0,42-36-86 0 0,-1 0 1 0 0,1 0 0 0 0,0 1-1 0 0,0-1 1 0 0,0 0-1 0 0,-1 0 1 0 0,1 0 0 0 0,0 0-1 0 0,0 0 1 0 0,0 0 0 0 0,0 0-1 0 0,-1 1 1 0 0,1-1-1 0 0,0 0 1 0 0,0 0 0 0 0,0 0-1 0 0,0 0 1 0 0,0 1 0 0 0,0-1-1 0 0,0 0 1 0 0,0 0-1 0 0,-1 0 1 0 0,1 1 0 0 0,0-1-1 0 0,0 0 1 0 0,0 0 0 0 0,0 0-1 0 0,0 1 1 0 0,0-1-1 0 0,0 0 1 0 0,0 0 0 0 0,0 0-1 0 0,0 1 1 0 0,0-1 0 0 0,0 0-1 0 0,0 0 1 0 0,1 0-1 0 0,-1 1 1 0 0,0-1 0 0 0,0 0-1 0 0,0 0 1 0 0,0 1 0 0 0,11 3-40 0 0,24 0-30 0 0,-29-4 42 0 0,0 1 6 0 0,-1 0 1 0 0,1 0-1 0 0,-1 0 1 0 0,0 1-1 0 0,0 0 1 0 0,0 0-1 0 0,0 0 1 0 0,0 1-1 0 0,0-1 1 0 0,0 1-1 0 0,-1 0 1 0 0,1 1-1 0 0,-1-1 1 0 0,0 1-1 0 0,6 7 1 0 0,-8-9 24 0 0,0 1 0 0 0,0-1 0 0 0,-1 1 0 0 0,1 0 0 0 0,-1-1 0 0 0,1 1 0 0 0,-1 0 0 0 0,0 0 0 0 0,0-1 0 0 0,-1 1 1 0 0,1 0-1 0 0,0 0 0 0 0,-1 0 0 0 0,0 0 0 0 0,0 0 0 0 0,0 0 0 0 0,0 0 0 0 0,0 0 0 0 0,-1 0 0 0 0,1 0 0 0 0,-1 0 0 0 0,0 0 0 0 0,1 0 0 0 0,-2 0 0 0 0,1 0 0 0 0,0-1 0 0 0,0 1 1 0 0,-1 0-1 0 0,0-1 0 0 0,-1 3 0 0 0,-4 3 47 0 0,1-1 0 0 0,-1 0 0 0 0,-1 0 0 0 0,1 0 0 0 0,-1-1 0 0 0,-1 0 0 0 0,1-1 0 0 0,-1 0 1 0 0,0 0-1 0 0,-13 5 0 0 0,7-4-93 0 0,-1-1-1 0 0,0-1 1 0 0,0 0 0 0 0,0-1 0 0 0,-27 2-1 0 0,41-5-24 0 0,0 0-1 0 0,0 0 1 0 0,0 0-1 0 0,0 0 0 0 0,0-1 1 0 0,0 1-1 0 0,0 0 0 0 0,0-1 1 0 0,0 1-1 0 0,0-1 1 0 0,0 0-1 0 0,1 0 0 0 0,-1 0 1 0 0,0 0-1 0 0,0 0 1 0 0,1 0-1 0 0,-1 0 0 0 0,1 0 1 0 0,-1-1-1 0 0,-2-2 0 0 0,3 2-264 0 0,0 0 0 0 0,0 0-1 0 0,0 0 1 0 0,0 0 0 0 0,0 0-1 0 0,0 0 1 0 0,1 0-1 0 0,-1 0 1 0 0,1-1 0 0 0,0 1-1 0 0,-1 0 1 0 0,1-1 0 0 0,0 1-1 0 0,0 0 1 0 0,1 0 0 0 0,-1-1-1 0 0,0 1 1 0 0,1-3-1 0 0,7-13-4436 0 0,6-3-900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2.35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61 19 512 0 0,'-8'-9'3453'0'0,"1"0"6589"0"0,21 16-6439 0 0,-8-4-2780 0 0,-5-2-692 0 0,0-1 1 0 0,0 0-1 0 0,0 1 1 0 0,0-1-1 0 0,0 1 1 0 0,0-1-1 0 0,-1 1 1 0 0,1 0-1 0 0,0-1 1 0 0,0 1-1 0 0,0 0 1 0 0,0 0-1 0 0,-1-1 1 0 0,1 1-1 0 0,0 0 1 0 0,-1 0 0 0 0,1 0-1 0 0,-1 0 1 0 0,1 0-1 0 0,-1 0 1 0 0,1 0-1 0 0,-1 0 1 0 0,0 0-1 0 0,1 0 1 0 0,-1 0-1 0 0,0 0 1 0 0,0 0-1 0 0,0 0 1 0 0,0 1-1 0 0,0-1 1 0 0,0 0-1 0 0,0 1 1 0 0,-6 66 2881 0 0,-12 56-1404 0 0,-12 17-1170 0 0,8-39-403 0 0,19-88-63 0 0,1 1 1 0 0,-1 21-1 0 0,3-35 24 0 0,0-1 1 0 0,0 0 0 0 0,0 0-1 0 0,0 0 1 0 0,0 0-1 0 0,0 0 1 0 0,0 0-1 0 0,0 0 1 0 0,0 0-1 0 0,0 0 1 0 0,0 0-1 0 0,0 0 1 0 0,0 0 0 0 0,0 1-1 0 0,0-1 1 0 0,0 0-1 0 0,0 0 1 0 0,0 0-1 0 0,0 0 1 0 0,0 0-1 0 0,0 0 1 0 0,1 0-1 0 0,-1 0 1 0 0,0 0 0 0 0,0 0-1 0 0,0 0 1 0 0,0 0-1 0 0,0 0 1 0 0,0 1-1 0 0,0-1 1 0 0,0 0-1 0 0,0 0 1 0 0,0 0-1 0 0,0 0 1 0 0,0 0 0 0 0,0 0-1 0 0,0 0 1 0 0,0 0-1 0 0,1 0 1 0 0,-1 0-1 0 0,0 0 1 0 0,0 0-1 0 0,0 0 1 0 0,0 0-1 0 0,0 0 1 0 0,0 0 0 0 0,0 0-1 0 0,0 0 1 0 0,0 0-1 0 0,0 0 1 0 0,0 0-1 0 0,1 0 1 0 0,-1 0-1 0 0,0 0 1 0 0,0 0-1 0 0,0 0 1 0 0,0 0 0 0 0,0 0-1 0 0,0 0 1 0 0,0 0-1 0 0,0-1 1 0 0,7-4-177 0 0,4-10-373 0 0,0-8-708 0 0,20-42-4053 0 0,-15 19-2982 0 0,-13 31 3978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2.57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67 736 0 0,'3'0'10212'0'0,"5"-1"-4499"0"0,44 0-933 0 0,-14 1-3920 0 0,0-3 0 0 0,71-13 0 0 0,-26 3-803 0 0,-56 10-463 0 0,46-8 148 0 0,-64 8-1394 0 0,0 1-1 0 0,0-1 1 0 0,10-5 0 0 0,-16 6-730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2.96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102 86 2889 0 0,'3'-20'6054'0'0,"-2"16"-5077"0"0,-1 0-1 0 0,1-1 1 0 0,0 1-1 0 0,0-1 1 0 0,0 1 0 0 0,1 0-1 0 0,-1 0 1 0 0,1 0-1 0 0,0 0 1 0 0,4-6 0 0 0,4-1 2342 0 0,-7 9-1189 0 0,-5 9-1437 0 0,-6 16-266 0 0,2 0 0 0 0,0 0 0 0 0,-4 32 0 0 0,5-26-230 0 0,-13 71 341 0 0,-40 129 0 0 0,53-214-570 0 0,0 0 0 0 0,2 0 0 0 0,-1 0 0 0 0,2 0 0 0 0,0 0 1 0 0,1 1-1 0 0,0-1 0 0 0,1 0 0 0 0,1 1 0 0 0,4 25 0 0 0,-5-41-14 0 0,0 1 1 0 0,0-1-1 0 0,0 1 1 0 0,0-1-1 0 0,1 1 0 0 0,-1-1 1 0 0,0 1-1 0 0,0-1 1 0 0,0 1-1 0 0,0-1 0 0 0,0 1 1 0 0,1-1-1 0 0,-1 0 0 0 0,0 1 1 0 0,1-1-1 0 0,-1 1 1 0 0,0-1-1 0 0,1 0 0 0 0,-1 1 1 0 0,0-1-1 0 0,1 0 1 0 0,-1 1-1 0 0,0-1 0 0 0,1 0 1 0 0,-1 1-1 0 0,1-1 0 0 0,-1 0 1 0 0,1 0-1 0 0,-1 0 1 0 0,1 0-1 0 0,-1 1 0 0 0,2-1 1 0 0,-1 0-120 0 0,0-1 0 0 0,0 1 0 0 0,0-1 1 0 0,0 1-1 0 0,0-1 0 0 0,0 1 0 0 0,0-1 0 0 0,0 0 1 0 0,0 1-1 0 0,0-1 0 0 0,0 0 0 0 0,0 0 0 0 0,1-1 1 0 0,3-4-1597 0 0,0 0 1 0 0,-1 0 0 0 0,6-9 0 0 0,0-7-3841 0 0,-5 10 3575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3.58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90 55 2369 0 0,'-17'2'9873'0'0,"4"2"-4641"0"0,10-3-4863 0 0,0 1-1 0 0,0 0 1 0 0,0 0 0 0 0,1 0 0 0 0,-1 0 0 0 0,1 0-1 0 0,-1 1 1 0 0,1-1 0 0 0,0 1 0 0 0,0 0 0 0 0,-2 2-1 0 0,0 1-157 0 0,1 0 0 0 0,-1 0-1 0 0,1 0 1 0 0,1 1 0 0 0,-1-1-1 0 0,1 1 1 0 0,0-1 0 0 0,-1 10 0 0 0,2-12-189 0 0,1 0 0 0 0,0 1 0 0 0,-1-1 0 0 0,2 0 0 0 0,-1 1 0 0 0,0-1 0 0 0,1 0 0 0 0,0 1 1 0 0,0-1-1 0 0,0 0 0 0 0,0 0 0 0 0,1 0 0 0 0,4 8 0 0 0,-3-7-38 0 0,0-1 0 0 0,0 1 1 0 0,1-1-1 0 0,-1 0 0 0 0,1 0 0 0 0,0 0 0 0 0,0-1 0 0 0,1 1 1 0 0,-1-1-1 0 0,1 0 0 0 0,0 0 0 0 0,0-1 0 0 0,7 4 0 0 0,-9-5-4 0 0,1 0-1 0 0,0 0 1 0 0,-1 0-1 0 0,1-1 1 0 0,-1 1-1 0 0,1-1 1 0 0,0 0-1 0 0,-1 0 1 0 0,1 0-1 0 0,0-1 0 0 0,-1 1 1 0 0,1-1-1 0 0,0 0 1 0 0,-1 0-1 0 0,1 0 1 0 0,-1 0-1 0 0,0-1 1 0 0,1 0-1 0 0,-1 1 1 0 0,0-1-1 0 0,4-3 1 0 0,-2 1-28 0 0,-1 0 1 0 0,1-1-1 0 0,0 0 0 0 0,-1 0 1 0 0,0 0-1 0 0,-1 0 1 0 0,1 0-1 0 0,-1-1 1 0 0,0 0-1 0 0,0 0 0 0 0,0 0 1 0 0,-1 0-1 0 0,0 0 1 0 0,-1 0-1 0 0,1 0 1 0 0,-1-1-1 0 0,1-8 1 0 0,-2 4 11 0 0,1 0 0 0 0,-2 0 0 0 0,1 0 0 0 0,-2 1 0 0 0,1-1 0 0 0,-2 0 0 0 0,1 0 1 0 0,-1 1-1 0 0,-7-16 0 0 0,9 24 42 0 0,0 0 1 0 0,0 0 0 0 0,0 0 0 0 0,0 0-1 0 0,0 0 1 0 0,-1 0 0 0 0,1 0 0 0 0,-1 1-1 0 0,1-1 1 0 0,-1 0 0 0 0,1 1 0 0 0,-1-1-1 0 0,0 1 1 0 0,0 0 0 0 0,0 0 0 0 0,0 0-1 0 0,0 0 1 0 0,-3-2 0 0 0,2 3 7 0 0,0 0 1 0 0,1-1 0 0 0,-1 1-1 0 0,0 0 1 0 0,1 0-1 0 0,-1 0 1 0 0,0 1-1 0 0,1-1 1 0 0,-1 0 0 0 0,0 1-1 0 0,1 0 1 0 0,-1 0-1 0 0,1 0 1 0 0,-1 0 0 0 0,-3 2-1 0 0,-2 2 5 0 0,-1 0 0 0 0,1 1-1 0 0,1 0 1 0 0,-1 0 0 0 0,1 1-1 0 0,0 0 1 0 0,1 0 0 0 0,-1 1 0 0 0,1-1-1 0 0,1 1 1 0 0,-5 9 0 0 0,6-9-9 0 0,0-1-1 0 0,1 0 1 0 0,0 1 0 0 0,0 0 0 0 0,0 0 0 0 0,1 0 0 0 0,1 0 0 0 0,0 0 0 0 0,0 0-1 0 0,0 1 1 0 0,1-1 0 0 0,0 0 0 0 0,2 12 0 0 0,-1-16-10 0 0,0-1-1 0 0,0 0 1 0 0,0 0 0 0 0,0 1 0 0 0,1-1 0 0 0,-1 0-1 0 0,1 0 1 0 0,0-1 0 0 0,0 1 0 0 0,0 0-1 0 0,0 0 1 0 0,0-1 0 0 0,1 0 0 0 0,-1 1 0 0 0,1-1-1 0 0,-1 0 1 0 0,1 0 0 0 0,0 0 0 0 0,0-1-1 0 0,0 1 1 0 0,0-1 0 0 0,0 1 0 0 0,1-1 0 0 0,-1 0-1 0 0,6 1 1 0 0,-3-1-10 0 0,0 0-1 0 0,0 0 1 0 0,0 0-1 0 0,0-1 0 0 0,1 0 1 0 0,-1-1-1 0 0,0 1 1 0 0,0-1-1 0 0,0 0 1 0 0,0-1-1 0 0,0 1 1 0 0,0-1-1 0 0,7-3 1 0 0,-6 1-17 0 0,0 0 0 0 0,0 0 1 0 0,0-1-1 0 0,0 1 0 0 0,-1-2 1 0 0,0 1-1 0 0,9-11 1 0 0,-12 13 22 0 0,0-1 1 0 0,-1 0-1 0 0,0 1 1 0 0,1-1 0 0 0,-1 0-1 0 0,-1 0 1 0 0,1-1 0 0 0,-1 1-1 0 0,1 0 1 0 0,-1 0 0 0 0,0-1-1 0 0,-1 1 1 0 0,1-1 0 0 0,-1 1-1 0 0,0-7 1 0 0,0 4 41 0 0,-1 1 1 0 0,1-1 0 0 0,-1 1 0 0 0,-1 0-1 0 0,1-1 1 0 0,-1 1 0 0 0,0 0-1 0 0,0 0 1 0 0,-4-6 0 0 0,6 12-36 0 0,0-1 0 0 0,-1 1 0 0 0,1 0 0 0 0,0 0 0 0 0,0 0 0 0 0,0-1 0 0 0,-1 1 0 0 0,1 0 0 0 0,0 0 0 0 0,0 0 0 0 0,-1 0 0 0 0,1-1 0 0 0,0 1 0 0 0,0 0 0 0 0,-1 0 0 0 0,1 0-1 0 0,0 0 1 0 0,0 0 0 0 0,-1 0 0 0 0,1 0 0 0 0,0 0 0 0 0,-1 0 0 0 0,1 0 0 0 0,0 0 0 0 0,0 0 0 0 0,-1 0 0 0 0,1 0 0 0 0,0 0 0 0 0,-1 0 0 0 0,1 0 0 0 0,-1 0 0 0 0,-8 8 95 0 0,-4 12 46 0 0,10-13-134 0 0,1-1 0 0 0,0 0 1 0 0,0 1-1 0 0,0 0 0 0 0,1-1 1 0 0,0 1-1 0 0,0 0 0 0 0,1 0 0 0 0,0 0 1 0 0,0-1-1 0 0,0 1 0 0 0,1 0 0 0 0,0 0 1 0 0,1-1-1 0 0,-1 1 0 0 0,1 0 0 0 0,0-1 1 0 0,1 1-1 0 0,0-1 0 0 0,0 0 0 0 0,0 0 1 0 0,8 10-1 0 0,-9-13-67 0 0,0-1 0 0 0,1 1-1 0 0,0-1 1 0 0,0 1 0 0 0,0-1 0 0 0,0 0 0 0 0,0 0-1 0 0,0 0 1 0 0,0 0 0 0 0,1-1 0 0 0,-1 1 0 0 0,1-1-1 0 0,-1 0 1 0 0,1 0 0 0 0,-1 0 0 0 0,6 0 0 0 0,-6-1-624 0 0,0 0 1 0 0,0 0 0 0 0,0 0 0 0 0,0 0 0 0 0,0 0 0 0 0,0-1 0 0 0,0 0 0 0 0,0 1-1 0 0,0-1 1 0 0,0 0 0 0 0,0-1 0 0 0,4-1 0 0 0,1-2-1331 0 0,2 1 77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53 5 1432 0 0,'-2'-2'13996'0'0,"-4"15"-9607"0"0,-4 20-2340 0 0,0 5 189 0 0,2-10-448 0 0,-8 55 1 0 0,16-81-1758 0 0,-1 1 0 0 0,1-1 0 0 0,0 1 0 0 0,0-1 0 0 0,0 1 1 0 0,0-1-1 0 0,1 4 0 0 0,-1-6-32 0 0,1 0 1 0 0,-1 0-1 0 0,0 0 0 0 0,0 0 0 0 0,0 0 1 0 0,0 1-1 0 0,0-1 0 0 0,0 0 1 0 0,0 0-1 0 0,0 0 0 0 0,0 0 1 0 0,1 0-1 0 0,-1 0 0 0 0,0 0 0 0 0,0 0 1 0 0,0 0-1 0 0,0 0 0 0 0,0 0 1 0 0,0 0-1 0 0,0 0 0 0 0,1 0 1 0 0,-1 0-1 0 0,0 0 0 0 0,0 0 0 0 0,0 0 1 0 0,0 0-1 0 0,0 0 0 0 0,0 0 1 0 0,1 0-1 0 0,-1 0 0 0 0,0 0 1 0 0,0 0-1 0 0,0 0 0 0 0,0 0 0 0 0,0 0 1 0 0,0 0-1 0 0,0 0 0 0 0,1 0 1 0 0,-1 0-1 0 0,0-1 0 0 0,0 1 1 0 0,0 0-1 0 0,0 0 0 0 0,9-10-81 0 0,96-114-298 0 0,-91 108 341 0 0,-4 5 15 0 0,0 0-1 0 0,1 1 1 0 0,16-13 0 0 0,-25 22 20 0 0,1-1 1 0 0,-1 0 0 0 0,1 1 0 0 0,-1-1 0 0 0,1 1 0 0 0,0 0 0 0 0,0-1 0 0 0,0 1 0 0 0,-1 1 0 0 0,1-1 0 0 0,0 0 0 0 0,0 1 0 0 0,0 0 0 0 0,0-1-1 0 0,0 1 1 0 0,0 0 0 0 0,0 1 0 0 0,0-1 0 0 0,0 0 0 0 0,0 1 0 0 0,0 0 0 0 0,4 1 0 0 0,-5-1 2 0 0,0 0 0 0 0,0 0 1 0 0,0 0-1 0 0,-1 1 0 0 0,1-1 1 0 0,-1 0-1 0 0,1 1 0 0 0,-1-1 1 0 0,1 1-1 0 0,-1 0 0 0 0,0-1 1 0 0,0 1-1 0 0,0 0 0 0 0,0 0 0 0 0,0 0 1 0 0,0 0-1 0 0,-1 0 0 0 0,1 0 1 0 0,0 0-1 0 0,-1 0 0 0 0,0 0 1 0 0,1 0-1 0 0,-1 0 0 0 0,0 0 1 0 0,0 0-1 0 0,0 0 0 0 0,0 1 0 0 0,-1 1 1 0 0,-1 7 26 0 0,0 0 0 0 0,0-1-1 0 0,-8 20 1 0 0,9-28-29 0 0,-1 2-55 0 0,-4 18 87 0 0,5-21-89 0 0,1-1-1 0 0,0 1 1 0 0,0 0 0 0 0,0 0 0 0 0,0 0 0 0 0,0 0 0 0 0,0 0-1 0 0,0 0 1 0 0,0 0 0 0 0,0 0 0 0 0,0 0 0 0 0,0-1 0 0 0,0 1 0 0 0,1 0-1 0 0,-1 0 1 0 0,0 0 0 0 0,1 0 0 0 0,-1 0 0 0 0,2 1 0 0 0,-1-2-194 0 0,0 1 0 0 0,-1-1 0 0 0,1 0 0 0 0,0 1 1 0 0,0-1-1 0 0,0 0 0 0 0,1 0 0 0 0,-1 1 0 0 0,0-1 0 0 0,0 0 1 0 0,0 0-1 0 0,0 0 0 0 0,0 0 0 0 0,0-1 0 0 0,0 1 0 0 0,0 0 1 0 0,0 0-1 0 0,0-1 0 0 0,1 0 0 0 0,20-7-8125 0 0,-15 3 4243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4.58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199 108 624 0 0,'28'-15'7932'0'0,"-1"-4"-3705"0"0,-25 16-3904 0 0,0 1 0 0 0,1 0 1 0 0,-1 0-1 0 0,0-1 0 0 0,0 1 1 0 0,0-1-1 0 0,0 1 0 0 0,-1-1 1 0 0,1 0-1 0 0,-1 0 0 0 0,0 0 1 0 0,1 0-1 0 0,-1 0 0 0 0,0 0 1 0 0,-1 0-1 0 0,1 0 0 0 0,0-7 1 0 0,-1 9-251 0 0,0 1 1 0 0,-1-1 0 0 0,1 0 0 0 0,0 0-1 0 0,0 0 1 0 0,-1 0 0 0 0,1 1-1 0 0,0-1 1 0 0,-1 0 0 0 0,1 0 0 0 0,-1 1-1 0 0,1-1 1 0 0,-1 0 0 0 0,1 1-1 0 0,-1-1 1 0 0,0 0 0 0 0,1 1 0 0 0,-1-1-1 0 0,0 1 1 0 0,1-1 0 0 0,-1 1-1 0 0,0-1 1 0 0,0 1 0 0 0,0 0 0 0 0,1-1-1 0 0,-1 1 1 0 0,0 0 0 0 0,0 0-1 0 0,0 0 1 0 0,0-1 0 0 0,1 1 0 0 0,-1 0-1 0 0,0 0 1 0 0,0 0 0 0 0,-1 0-1 0 0,-3 0 127 0 0,-1 0 0 0 0,1 1-1 0 0,-1-1 1 0 0,-6 3-1 0 0,0 0-44 0 0,0 0 1 0 0,1 1-1 0 0,0 1 0 0 0,0-1 1 0 0,0 2-1 0 0,1 0 0 0 0,-12 8 0 0 0,18-11-136 0 0,0 1-1 0 0,-1-1 0 0 0,1 1 0 0 0,1 0 1 0 0,-1 1-1 0 0,1-1 0 0 0,-6 10 0 0 0,7-11-19 0 0,1 0-1 0 0,0 0 0 0 0,-1 0 0 0 0,1 0 0 0 0,1 0 1 0 0,-1 1-1 0 0,0-1 0 0 0,1 0 0 0 0,0 1 1 0 0,0-1-1 0 0,0 0 0 0 0,0 1 0 0 0,0-1 0 0 0,1 4 1 0 0,0-4-2 0 0,0 0 0 0 0,0 0 1 0 0,0 0-1 0 0,0 0 0 0 0,1 0 0 0 0,-1 0 1 0 0,1 0-1 0 0,0 0 0 0 0,0-1 1 0 0,0 1-1 0 0,0-1 0 0 0,0 1 0 0 0,0-1 1 0 0,1 0-1 0 0,-1 0 0 0 0,6 3 1 0 0,3 2-20 0 0,0-1 1 0 0,1-1 0 0 0,13 5 0 0 0,-14-7 42 0 0,-1 1 0 0 0,0 1 0 0 0,14 8 0 0 0,-22-12-3 0 0,0 1-1 0 0,1 0 1 0 0,-1 0 0 0 0,0 0-1 0 0,0 0 1 0 0,0 0 0 0 0,0 0-1 0 0,-1 1 1 0 0,1-1-1 0 0,0 0 1 0 0,1 6 0 0 0,-2-7 23 0 0,-1 0 1 0 0,0 1-1 0 0,0-1 1 0 0,1 0 0 0 0,-1 1-1 0 0,0-1 1 0 0,0 0-1 0 0,0 1 1 0 0,0-1-1 0 0,-1 0 1 0 0,1 1-1 0 0,0-1 1 0 0,-1 0-1 0 0,1 1 1 0 0,0-1-1 0 0,-1 0 1 0 0,0 0 0 0 0,1 1-1 0 0,-1-1 1 0 0,0 0-1 0 0,1 0 1 0 0,-1 0-1 0 0,0 0 1 0 0,0 0-1 0 0,0 0 1 0 0,0 0-1 0 0,-1 1 1 0 0,-4 2 108 0 0,1 0-1 0 0,-1-1 1 0 0,0 1 0 0 0,0-1-1 0 0,0-1 1 0 0,0 1-1 0 0,0-1 1 0 0,0 0 0 0 0,-8 1-1 0 0,-61 9 341 0 0,69-12-465 0 0,-1 1-9 0 0,0-1 0 0 0,0 0 0 0 0,-1 0-1 0 0,1 0 1 0 0,0-1 0 0 0,-8-2 0 0 0,13 2-30 0 0,0 1-1 0 0,0-1 1 0 0,0 1 0 0 0,0-1 0 0 0,0 0-1 0 0,1 1 1 0 0,-1-1 0 0 0,0 0 0 0 0,1 0-1 0 0,-1-1 1 0 0,0 1 0 0 0,1 0 0 0 0,0 0 0 0 0,-1-1-1 0 0,1 1 1 0 0,0-1 0 0 0,-1 1 0 0 0,1-1-1 0 0,0 1 1 0 0,0-1 0 0 0,0 0 0 0 0,1 0-1 0 0,-1 1 1 0 0,0-1 0 0 0,1 0 0 0 0,-1 0-1 0 0,0-3 1 0 0,1 2-65 0 0,1 1-1 0 0,-1-1 1 0 0,1 0-1 0 0,-1 1 1 0 0,1-1-1 0 0,0 1 1 0 0,0-1 0 0 0,0 1-1 0 0,0-1 1 0 0,1 1-1 0 0,-1 0 1 0 0,0 0-1 0 0,1-1 1 0 0,0 1-1 0 0,0 0 1 0 0,-1 0 0 0 0,1 1-1 0 0,0-1 1 0 0,0 0-1 0 0,3-1 1 0 0,5-4-668 0 0,1 0 1 0 0,19-10 0 0 0,2 2-2361 0 0,37-12 0 0 0,0 7-6207 0 0,-54 17 7571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4.99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76 107 736 0 0,'1'-2'1020'0'0,"-1"1"0"0"0,0 0 0 0 0,1 0 0 0 0,-1-1-1 0 0,0 1 1 0 0,0 0 0 0 0,1-1 0 0 0,-1 1 0 0 0,0 0 0 0 0,-1-3-1 0 0,1 3-829 0 0,0 1-1 0 0,0 0 0 0 0,0-1 1 0 0,0 1-1 0 0,0 0 0 0 0,0-1 0 0 0,0 1 1 0 0,0 0-1 0 0,-1 0 0 0 0,1-1 1 0 0,0 1-1 0 0,0 0 0 0 0,0-1 0 0 0,0 1 1 0 0,-1 0-1 0 0,1 0 0 0 0,0-1 1 0 0,0 1-1 0 0,-1 0 0 0 0,1 0 1 0 0,0-1-1 0 0,0 1 0 0 0,-1 0 0 0 0,1 0 1 0 0,0 0-1 0 0,-1 0 0 0 0,1 0 1 0 0,0-1-1 0 0,0 1 0 0 0,-1 0 0 0 0,1 0 1 0 0,0 0-1 0 0,-1 0 0 0 0,1 0 1 0 0,0 0-1 0 0,-1 0 0 0 0,1 0 0 0 0,0 0 1 0 0,-1 0-1 0 0,1 0 0 0 0,0 0 1 0 0,-1 0-1 0 0,1 0 0 0 0,0 1 1 0 0,-1-1-1 0 0,1 0 0 0 0,-2 1-10 0 0,1 0 0 0 0,-1 0-1 0 0,1 0 1 0 0,0 1 0 0 0,-1-1-1 0 0,1 0 1 0 0,0 0 0 0 0,0 1 0 0 0,0-1-1 0 0,0 1 1 0 0,0-1 0 0 0,0 1-1 0 0,1 0 1 0 0,-1-1 0 0 0,-1 4 0 0 0,1-1-66 0 0,0 1 1 0 0,0-1 0 0 0,0 0 0 0 0,0 1-1 0 0,0 4 1 0 0,1-7-99 0 0,0 1 0 0 0,1-1 1 0 0,-1 1-1 0 0,0-1 0 0 0,1 1 0 0 0,-1-1 0 0 0,1 0 0 0 0,0 1 0 0 0,0-1 0 0 0,0 0 0 0 0,0 0 0 0 0,0 0 1 0 0,0 0-1 0 0,1 0 0 0 0,-1 0 0 0 0,1 0 0 0 0,-1 0 0 0 0,1 0 0 0 0,0 0 0 0 0,0-1 0 0 0,0 1 1 0 0,0-1-1 0 0,0 0 0 0 0,0 1 0 0 0,0-1 0 0 0,0 0 0 0 0,0 0 0 0 0,3 1 0 0 0,-1-1-19 0 0,0 0 0 0 0,0 0 0 0 0,1-1-1 0 0,-1 1 1 0 0,0-1 0 0 0,0 0 0 0 0,1 0 0 0 0,-1 0-1 0 0,0 0 1 0 0,0-1 0 0 0,0 0 0 0 0,0 0 0 0 0,0 0-1 0 0,0 0 1 0 0,7-4 0 0 0,-5 2 0 0 0,0-1-1 0 0,0 0 1 0 0,0 0-1 0 0,0 0 1 0 0,-1-1-1 0 0,0 0 1 0 0,0 0-1 0 0,0 0 1 0 0,0-1-1 0 0,-1 0 1 0 0,7-11 0 0 0,-9 14 10 0 0,0-1 1 0 0,-1 0-1 0 0,1 0 1 0 0,-1 1 0 0 0,0-1-1 0 0,0 0 1 0 0,0-1-1 0 0,0 1 1 0 0,-1 0 0 0 0,1 0-1 0 0,-1 0 1 0 0,0 0 0 0 0,0 0-1 0 0,-1 0 1 0 0,0-1-1 0 0,1 1 1 0 0,-1 0 0 0 0,0 0-1 0 0,-1 0 1 0 0,1 1-1 0 0,-1-1 1 0 0,-2-4 0 0 0,3 6 8 0 0,0 1 0 0 0,0-1 0 0 0,0 0 0 0 0,0 1 0 0 0,0-1 0 0 0,0 1 0 0 0,-1-1 0 0 0,1 1 0 0 0,-1 0 1 0 0,1-1-1 0 0,-1 1 0 0 0,0 0 0 0 0,1 0 0 0 0,-1 0 0 0 0,0 0 0 0 0,0 1 0 0 0,0-1 0 0 0,1 0 0 0 0,-1 1 0 0 0,0-1 1 0 0,0 1-1 0 0,0 0 0 0 0,0-1 0 0 0,0 1 0 0 0,0 0 0 0 0,0 0 0 0 0,0 0 0 0 0,-3 1 0 0 0,1 0 37 0 0,0 0 0 0 0,0 1 0 0 0,0 0 0 0 0,1-1 0 0 0,-1 1 0 0 0,0 0 0 0 0,1 1 0 0 0,-1-1 0 0 0,1 0 0 0 0,0 1 0 0 0,0 0 0 0 0,-5 6 0 0 0,-12 13 157 0 0,4-4 9 0 0,0 0 1 0 0,0 2 0 0 0,2 0-1 0 0,-15 28 1 0 0,27-43-211 0 0,0 0 0 0 0,0 0 0 0 0,0 0 1 0 0,1 0-1 0 0,0 1 0 0 0,0-1 0 0 0,0 1 0 0 0,1-1 0 0 0,0 0 1 0 0,0 1-1 0 0,0-1 0 0 0,1 1 0 0 0,0-1 0 0 0,0 1 1 0 0,0-1-1 0 0,0 0 0 0 0,1 0 0 0 0,0 0 0 0 0,5 9 0 0 0,-5-10-57 0 0,0-1 0 0 0,0 1-1 0 0,1-1 1 0 0,-1 0 0 0 0,1 0-1 0 0,0 0 1 0 0,0-1-1 0 0,0 1 1 0 0,0 0 0 0 0,1-1-1 0 0,-1 0 1 0 0,1 0 0 0 0,-1 0-1 0 0,1 0 1 0 0,0-1-1 0 0,0 0 1 0 0,0 1 0 0 0,-1-1-1 0 0,1 0 1 0 0,0-1 0 0 0,0 1-1 0 0,1-1 1 0 0,-1 0-1 0 0,0 0 1 0 0,0 0 0 0 0,0 0-1 0 0,4-2 1 0 0,-2 1-290 0 0,-1-1 0 0 0,0 1 0 0 0,1-2 0 0 0,-1 1 0 0 0,0 0-1 0 0,0-1 1 0 0,7-5 0 0 0,33-27-5356 0 0,-38 29 3994 0 0,6-5-795 0 0,-2 1 164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5.5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50 512 0 0,'0'-1'15'0'0,"-23"-28"3530"0"0,22 27-3155 0 0,0 1 0 0 0,-1 0-1 0 0,0-1 1 0 0,1 1 0 0 0,-1 0-1 0 0,0 0 1 0 0,1 0 0 0 0,-1 0-1 0 0,0 0 1 0 0,0 0 0 0 0,0 0-1 0 0,0 1 1 0 0,0-1 0 0 0,0 1 0 0 0,0 0-1 0 0,-2-1 1 0 0,2 1-273 0 0,1 1-1 0 0,0-1 1 0 0,0 0-1 0 0,0 1 1 0 0,0-1-1 0 0,-1 1 1 0 0,1-1-1 0 0,0 1 1 0 0,0-1 0 0 0,0 1-1 0 0,0 0 1 0 0,0-1-1 0 0,0 1 1 0 0,0 0-1 0 0,0 0 1 0 0,1 0 0 0 0,-2 1-1 0 0,-13 21 353 0 0,11-17-223 0 0,-38 55 478 0 0,22-35-216 0 0,-24 43 0 0 0,40-61-421 0 0,0 1 1 0 0,1-1 0 0 0,-1 0 0 0 0,1 1 0 0 0,1 0-1 0 0,0-1 1 0 0,0 1 0 0 0,1 0 0 0 0,0 0 0 0 0,0 11-1 0 0,2-16-80 0 0,-1 1-1 0 0,1 0 1 0 0,0 0-1 0 0,0-1 0 0 0,1 1 1 0 0,0 0-1 0 0,-1-1 1 0 0,1 1-1 0 0,1-1 0 0 0,-1 0 1 0 0,1 0-1 0 0,0 0 1 0 0,-1 0-1 0 0,2 0 0 0 0,-1-1 1 0 0,0 1-1 0 0,1-1 0 0 0,0 0 1 0 0,-1 0-1 0 0,1 0 1 0 0,1-1-1 0 0,4 3 0 0 0,2 1-30 0 0,1-1 0 0 0,-1 0 0 0 0,1-1 0 0 0,0-1 0 0 0,0 0 0 0 0,0 0 0 0 0,19 1 0 0 0,-23-4 0 0 0,-1-1 0 0 0,0 1 0 0 0,1-1 0 0 0,-1 0 1 0 0,0-1-1 0 0,0 0 0 0 0,0 0 0 0 0,0 0 0 0 0,9-5 0 0 0,-4 1 15 0 0,0 0 0 0 0,0-1 1 0 0,-1-1-1 0 0,13-10 0 0 0,-20 14 18 0 0,0 0 0 0 0,0 0 0 0 0,-1-1 0 0 0,1 1 0 0 0,-1-1 0 0 0,0 0 0 0 0,0 0 0 0 0,-1 0 0 0 0,1 0 0 0 0,-1-1 0 0 0,0 1 0 0 0,-1-1 0 0 0,1 1 0 0 0,0-7 0 0 0,1-9-8 0 0,-2-1 1 0 0,-1-30-1 0 0,0 27-42 0 0,0 15 61 0 0,0 1 0 0 0,-1 0 1 0 0,0-1-1 0 0,-1 1 0 0 0,0 0 1 0 0,-1 0-1 0 0,1 0 0 0 0,-2 0 1 0 0,-6-13-1 0 0,8 18-17 0 0,-1-1 0 0 0,0 1 0 0 0,0 0 0 0 0,0 0 0 0 0,0 0 0 0 0,-1 1 0 0 0,0-1 0 0 0,0 1 0 0 0,0 0 0 0 0,0 0 0 0 0,0 0 0 0 0,-1 0 0 0 0,1 1 0 0 0,-1 0 0 0 0,1-1 0 0 0,-1 2 0 0 0,0-1 0 0 0,-10-1 0 0 0,5 1 3 0 0,-1 1 0 0 0,1 1 1 0 0,0 0-1 0 0,-1 0 0 0 0,1 1 0 0 0,0 1 1 0 0,-1 0-1 0 0,1 0 0 0 0,0 1 0 0 0,0 0 1 0 0,1 0-1 0 0,-1 1 0 0 0,-11 7 1 0 0,9-4 5 0 0,1 0 0 0 0,0 1 0 0 0,0 0 0 0 0,0 1 0 0 0,1 0 1 0 0,0 0-1 0 0,1 1 0 0 0,0 1 0 0 0,-12 17 0 0 0,19-24-16 0 0,-1 0 0 0 0,1 0 0 0 0,0 0 0 0 0,1 0 1 0 0,-1 0-1 0 0,1 0 0 0 0,-1 1 0 0 0,1-1 0 0 0,1 0 0 0 0,-1 1 0 0 0,1-1 0 0 0,-1 1 0 0 0,1-1 0 0 0,0 1 0 0 0,2 7 0 0 0,-1-6 8 0 0,1-1-1 0 0,0 1 1 0 0,0-1-1 0 0,0 1 1 0 0,1-1-1 0 0,0 0 1 0 0,0 0 0 0 0,0 0-1 0 0,1-1 1 0 0,7 9-1 0 0,-1-4-3 0 0,0 0 1 0 0,1 0-1 0 0,0-1 0 0 0,1 0 0 0 0,0-1 1 0 0,0-1-1 0 0,0 1 0 0 0,1-2 1 0 0,19 6-1 0 0,-15-6-4 0 0,1 0 0 0 0,33 3-1 0 0,-45-7 6 0 0,-1-1-1 0 0,0 0 1 0 0,1 0-1 0 0,-1-1 1 0 0,0 0-1 0 0,1 0 1 0 0,-1 0-1 0 0,0 0 1 0 0,0-1-1 0 0,0 0 1 0 0,0 0-1 0 0,0 0 1 0 0,0-1-1 0 0,5-3 1 0 0,-7 3 5 0 0,1 1 1 0 0,-1-1 0 0 0,0 0 0 0 0,-1 1 0 0 0,1-1 0 0 0,0-1 0 0 0,-1 1 0 0 0,0 0 0 0 0,1-1-1 0 0,-1 1 1 0 0,-1-1 0 0 0,1 0 0 0 0,0 1 0 0 0,-1-1 0 0 0,0 0 0 0 0,0 0 0 0 0,0 0 0 0 0,0 0 0 0 0,-1 0-1 0 0,0 0 1 0 0,0 0 0 0 0,0 0 0 0 0,0 0 0 0 0,0 0 0 0 0,-1 0 0 0 0,0 0 0 0 0,1 0 0 0 0,-3-5 0 0 0,-33-124 547 0 0,35 130-530 0 0,1 0-1 0 0,-1 0 0 0 0,1 0 0 0 0,0 0 0 0 0,0 0 0 0 0,0-4 1 0 0,0 7-21 0 0,0-1 0 0 0,0 1 0 0 0,1 0-1 0 0,-1-1 1 0 0,0 1 0 0 0,0 0 0 0 0,0-1 0 0 0,0 1 0 0 0,0 0 0 0 0,1-1 0 0 0,-1 1 0 0 0,0 0 0 0 0,0-1 0 0 0,0 1 0 0 0,1 0 0 0 0,-1-1 0 0 0,0 1 0 0 0,0 0 0 0 0,1 0 0 0 0,-1 0 0 0 0,0-1 0 0 0,1 1 0 0 0,-1 0 0 0 0,1 0-1 0 0,0 0 1 0 0,0 0-1 0 0,-1 0 1 0 0,1 0-1 0 0,0 0 1 0 0,-1 0-1 0 0,1 0 1 0 0,0 0-1 0 0,0 1 1 0 0,-1-1-1 0 0,1 0 1 0 0,0 0-1 0 0,-1 1 1 0 0,1-1-1 0 0,-1 0 1 0 0,1 1 0 0 0,0 0-1 0 0,4 3 5 0 0,-1 1 0 0 0,0-1 0 0 0,0 1 0 0 0,0 0 0 0 0,0 0 1 0 0,-1 1-1 0 0,0-1 0 0 0,5 12 0 0 0,1 1 13 0 0,63 97-84 0 0,6 12 205 0 0,-72-117-149 0 0,19 38 108 0 0,25 63 0 0 0,-44-97-78 0 0,-1 1 0 0 0,-1 0 0 0 0,-1 0 0 0 0,0 0 0 0 0,-1 1 0 0 0,0-1 0 0 0,-1 0 0 0 0,-1 1 0 0 0,-2 19 1 0 0,0-24 6 0 0,-1 1 0 0 0,0-1 0 0 0,0 0 0 0 0,-1 0 1 0 0,-1 0-1 0 0,0-1 0 0 0,0 1 0 0 0,-1-1 0 0 0,-1 0 1 0 0,1-1-1 0 0,-2 1 0 0 0,1-1 0 0 0,-13 11 0 0 0,-2-1 65 0 0,0-1 0 0 0,-1-2 0 0 0,0 0-1 0 0,-36 17 1 0 0,27-16 169 0 0,-57 21 1 0 0,75-34-99 0 0,0 0 1 0 0,0 0-1 0 0,0-1 1 0 0,0-1-1 0 0,-1-1 1 0 0,1 0 0 0 0,-17-1-1 0 0,30 0-137 0 0,-1 0 0 0 0,1 0 0 0 0,-1 0 0 0 0,0-1 0 0 0,1 1 0 0 0,-1-1 0 0 0,1 1 0 0 0,-1-1 0 0 0,1 0 0 0 0,-1 1 0 0 0,1-1 0 0 0,0 0 0 0 0,-1 0 0 0 0,1 0 0 0 0,0 0 0 0 0,-1 0 0 0 0,1-1 0 0 0,-2-1 0 0 0,2 1 9 0 0,-1-1-1 0 0,1 0 1 0 0,0 1-1 0 0,0-1 0 0 0,0 0 1 0 0,0 1-1 0 0,0-1 1 0 0,1 0-1 0 0,-2-5 1 0 0,2-2 0 0 0,0 1 1 0 0,0 0 0 0 0,1-1 0 0 0,0 1-1 0 0,4-15 1 0 0,16-43-26 0 0,41-91 0 0 0,-59 152-28 0 0,12-27-152 0 0,0 1 0 0 0,2 1 0 0 0,2 0 0 0 0,1 1 0 0 0,1 1 0 0 0,1 1 0 0 0,2 1 0 0 0,32-28 0 0 0,-53 52-14 0 0,0 0 0 0 0,1 1 0 0 0,-1-1 0 0 0,1 1 1 0 0,0 0-1 0 0,0 0 0 0 0,0 0 0 0 0,0 1 0 0 0,5-2 0 0 0,-6 2-667 0 0,0 1-1 0 0,-1 0 0 0 0,1-1 0 0 0,0 1 1 0 0,0 0-1 0 0,0 1 0 0 0,-1-1 1 0 0,1 0-1 0 0,4 2 0 0 0,-2 0-3511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5.36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67 0 1496 0 0,'-14'19'9870'0'0,"4"4"-4590"0"0,-3 27-1907 0 0,5-16-1315 0 0,5-20-947 0 0,0 1 0 0 0,-1 25 0 0 0,3-25-410 0 0,-1-1 1 0 0,-5 23-1 0 0,6-30-513 0 0,3-10-181 0 0,5-6-109 0 0,16-18-194 0 0,2-2 237 0 0,28-26 1 0 0,-32 35 38 0 0,-4 4-43 0 0,34-25 0 0 0,-47 37 60 0 0,1 1 0 0 0,-1 1 0 0 0,1-1 0 0 0,0 0 0 0 0,0 1-1 0 0,0 0 1 0 0,0 0 0 0 0,1 1 0 0 0,-1 0 0 0 0,0-1 0 0 0,1 2 0 0 0,-1-1 0 0 0,7 0-1 0 0,-11 2 10 0 0,1-1 0 0 0,0 0-1 0 0,-1 0 1 0 0,1 1 0 0 0,-1-1 0 0 0,1 0-1 0 0,-1 1 1 0 0,1 0 0 0 0,-1-1-1 0 0,1 1 1 0 0,-1 0 0 0 0,0 0-1 0 0,1 0 1 0 0,-1 0 0 0 0,0 0-1 0 0,0 0 1 0 0,0 0 0 0 0,1 0-1 0 0,0 2 1 0 0,-1-1-4 0 0,1 1 0 0 0,-1 0 0 0 0,0-1 0 0 0,1 1 0 0 0,-1 0 0 0 0,-1 0 0 0 0,1 0 0 0 0,0 0 0 0 0,0 5 0 0 0,-1 2 1 0 0,0 0 1 0 0,0 0-1 0 0,-1 0 0 0 0,0 1 1 0 0,-3 9-1 0 0,-8 16-94 0 0,-2 3 66 0 0,13-36-787 0 0,1 1 1 0 0,-1-1-1 0 0,1 0 0 0 0,-1 0 1 0 0,1 0-1 0 0,0 0 0 0 0,0 1 1 0 0,1-1-1 0 0,0 6 0 0 0,1-5-2606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6.14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51 27 512 0 0,'-13'-2'3455'0'0,"7"0"41"0"0,1 0-1 0 0,0 0 1 0 0,-10-7-1 0 0,8 4 551 0 0,9 2-1902 0 0,15 6-1278 0 0,-8-2-1002 0 0,38 3-478 0 0,1-2 0 0 0,48-4 1 0 0,4-6-4877 0 0,-79 7 3115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6.78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88 136 2561 0 0,'-30'-1'10746'0'0,"-15"-4"-3459"0"0,45 5-7211 0 0,-1 0 0 0 0,1 0 0 0 0,-1 0 0 0 0,1 0 0 0 0,-1 0 0 0 0,1 0 0 0 0,-1 0 0 0 0,1 0 0 0 0,-1-1 0 0 0,1 1 0 0 0,-1 0 0 0 0,1 0 0 0 0,-1 0 0 0 0,1-1 0 0 0,0 1 0 0 0,-1 0 0 0 0,1 0 0 0 0,-1-1 0 0 0,1 1 0 0 0,0 0 0 0 0,-1-1 0 0 0,1 1 1 0 0,0-1-1 0 0,-1 1 0 0 0,1 0 0 0 0,0-1 0 0 0,0 1 0 0 0,-1-1 0 0 0,1 1 0 0 0,0-1 0 0 0,0 0 0 0 0,0 0 2 0 0,0 0 0 0 0,0 0 0 0 0,0 0-1 0 0,1-1 1 0 0,-1 1 0 0 0,0 0 0 0 0,1 0 0 0 0,-1 0 0 0 0,1 0 0 0 0,0 0 0 0 0,-1 0-1 0 0,1 0 1 0 0,1-1 0 0 0,2-3 110 0 0,2 0 0 0 0,-1 0 0 0 0,8-6 0 0 0,0 3-77 0 0,0 0-1 0 0,1 0 1 0 0,0 2-1 0 0,1 0 1 0 0,-1 0-1 0 0,28-5 1 0 0,93-11 128 0 0,-123 20-214 0 0,0 1 1 0 0,1 0 0 0 0,-1 1 0 0 0,0 1 0 0 0,14 1 0 0 0,-21-1-19 0 0,-1 0-1 0 0,1 1 1 0 0,0-1-1 0 0,-1 1 1 0 0,0 0-1 0 0,1 0 1 0 0,-1 0-1 0 0,0 1 1 0 0,0 0-1 0 0,0-1 1 0 0,0 1 0 0 0,-1 1-1 0 0,1-1 1 0 0,-1 0-1 0 0,0 1 1 0 0,3 4-1 0 0,-1-2-3 0 0,-1 1 0 0 0,0 0-1 0 0,-1 1 1 0 0,1-1 0 0 0,-1 1-1 0 0,-1-1 1 0 0,1 1 0 0 0,-2 0-1 0 0,1 0 1 0 0,-1 0 0 0 0,0 0-1 0 0,0 0 1 0 0,-1 0 0 0 0,-1 10-1 0 0,0-9 8 0 0,0 1-1 0 0,-1 0 0 0 0,-1 0 0 0 0,1-1 0 0 0,-2 1 0 0 0,1-1 0 0 0,-1 0 0 0 0,-1 0 0 0 0,1 0 0 0 0,-1 0 1 0 0,-8 9-1 0 0,2-6-9 0 0,0 0 0 0 0,0 0 1 0 0,-1-1-1 0 0,-1 0 1 0 0,-23 14-1 0 0,-75 37 27 0 0,30-18-11 0 0,76-41-16 0 0,-1 1-1 0 0,0 0 1 0 0,1 0 0 0 0,0 1 0 0 0,0 0-1 0 0,0 0 1 0 0,1 0 0 0 0,0 0 0 0 0,0 1-1 0 0,-6 10 1 0 0,9-14-4 0 0,0 0-1 0 0,0 0 0 0 0,0 0 0 0 0,0 1 1 0 0,0-1-1 0 0,1 0 0 0 0,-1 1 1 0 0,1-1-1 0 0,0 0 0 0 0,0 1 1 0 0,0-1-1 0 0,0 0 0 0 0,0 1 1 0 0,0-1-1 0 0,0 0 0 0 0,1 1 1 0 0,-1-1-1 0 0,1 0 0 0 0,0 1 1 0 0,0-1-1 0 0,0 0 0 0 0,0 0 0 0 0,0 0 1 0 0,0 0-1 0 0,1 0 0 0 0,-1 0 1 0 0,0 0-1 0 0,1 0 0 0 0,0 0 1 0 0,-1-1-1 0 0,1 1 0 0 0,0-1 1 0 0,0 1-1 0 0,2 0 0 0 0,5 3-19 0 0,0 0 1 0 0,0 0-1 0 0,0-1 0 0 0,1-1 0 0 0,-1 1 1 0 0,1-2-1 0 0,19 4 0 0 0,72 2-574 0 0,-91-8 372 0 0,0 0-1 0 0,0 0 1 0 0,0-1 0 0 0,0-1-1 0 0,12-2 1 0 0,-17 2-461 0 0,0 0 0 0 0,0 0 0 0 0,0 0 0 0 0,0 0 1 0 0,-1-1-1 0 0,1 1 0 0 0,-1-1 0 0 0,1-1 0 0 0,-1 1 0 0 0,0 0 0 0 0,5-7 0 0 0,-1 0-3281 0 0,1 0-649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7.18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38 24 2521 0 0,'-28'-6'12040'0'0,"18"1"-5617"0"0,16 5-4530 0 0,142-7 23 0 0,29 1-2320 0 0,-170 6 313 0 0,1 1-1 0 0,0 0 1 0 0,8 2-1 0 0,2 4-2156 0 0,-17-6 1470 0 0,1 0 0 0 0,-1 0 0 0 0,0 0-1 0 0,1 0 1 0 0,-1 1 0 0 0,0-1 0 0 0,0 0-1 0 0,2 3 1 0 0,0 3-2351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7.91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79 178 736 0 0,'-8'-14'5812'0'0,"-3"-6"62"0"0,11 19-5578 0 0,-1 0-1 0 0,1 1 1 0 0,0-1 0 0 0,0 0-1 0 0,-1 0 1 0 0,1 0-1 0 0,0 1 1 0 0,0-1 0 0 0,0 0-1 0 0,0 0 1 0 0,0 0 0 0 0,0 0-1 0 0,0 1 1 0 0,0-1-1 0 0,0 0 1 0 0,0 0 0 0 0,0 0-1 0 0,1 1 1 0 0,-1-3 0 0 0,0 4-241 0 0,0-1 1 0 0,0 0-1 0 0,0 0 1 0 0,1 0-1 0 0,-1 1 1 0 0,0-1-1 0 0,0 0 1 0 0,0 0-1 0 0,0 0 1 0 0,0 1-1 0 0,0-1 1 0 0,0 0-1 0 0,0 0 1 0 0,0 0-1 0 0,0 1 1 0 0,1-1-1 0 0,-1 0 1 0 0,0 0-1 0 0,0 0 1 0 0,0 0-1 0 0,0 0 1 0 0,0 1-1 0 0,1-1 1 0 0,-1 0-1 0 0,0 0 1 0 0,0 0 0 0 0,0 0-1 0 0,1 0 1 0 0,-1 0-1 0 0,0 0 1 0 0,0 0-1 0 0,0 0 1 0 0,1 0-1 0 0,-1 0 1 0 0,0 0-1 0 0,0 0 1 0 0,0 0-1 0 0,1 0 1 0 0,-1 0-1 0 0,0 0 1 0 0,0 0-1 0 0,0 0 1 0 0,1 0-1 0 0,-1 0 1 0 0,0 0-1 0 0,0 0 1 0 0,0 0-1 0 0,1 0 1 0 0,-1 0-1 0 0,0 0 1 0 0,0 0-1 0 0,0-1 1 0 0,0 1-1 0 0,1 0 1 0 0,-1 0-1 0 0,0 0 1 0 0,0 0 0 0 0,0-1-1 0 0,0 1 1 0 0,0 0-1 0 0,0 0 1 0 0,1 0-1 0 0,-1 0 1 0 0,0-1-1 0 0,0 1 1 0 0,0 0-1 0 0,0-1 1 0 0,0 3 126 0 0,1-1 0 0 0,-1 1 0 0 0,0 0 0 0 0,0-1 1 0 0,0 1-1 0 0,0-1 0 0 0,0 1 0 0 0,0-1 1 0 0,-1 3-1 0 0,-28 62 1816 0 0,16-39-1518 0 0,-10 32 0 0 0,22-56-480 0 0,0 0 1 0 0,0 1-1 0 0,1-1 1 0 0,-1 0-1 0 0,1 1 0 0 0,0-1 1 0 0,0 0-1 0 0,0 0 1 0 0,1 1-1 0 0,-1-1 1 0 0,1 0-1 0 0,0 1 1 0 0,0-1-1 0 0,0 0 0 0 0,0 0 1 0 0,0 0-1 0 0,1 0 1 0 0,-1 0-1 0 0,1 0 1 0 0,0 0-1 0 0,0-1 1 0 0,0 1-1 0 0,0-1 0 0 0,0 1 1 0 0,1-1-1 0 0,-1 0 1 0 0,1 0-1 0 0,0 0 1 0 0,-1 0-1 0 0,1 0 1 0 0,0-1-1 0 0,0 1 0 0 0,0-1 1 0 0,0 1-1 0 0,0-1 1 0 0,1-1-1 0 0,-1 1 1 0 0,0 0-1 0 0,0-1 1 0 0,1 1-1 0 0,-1-1 0 0 0,0 0 1 0 0,1 0-1 0 0,-1 0 1 0 0,0-1-1 0 0,1 1 1 0 0,2-2-1 0 0,6 0-37 0 0,-1-1-1 0 0,0 0 1 0 0,0-1 0 0 0,0 0-1 0 0,-1-1 1 0 0,0 0-1 0 0,12-8 1 0 0,-18 10 36 0 0,0 0 0 0 0,0-1 0 0 0,0 1-1 0 0,0-1 1 0 0,0 0 0 0 0,0 0 0 0 0,-1 0 0 0 0,0-1 0 0 0,0 1-1 0 0,0-1 1 0 0,-1 0 0 0 0,1 1 0 0 0,-1-1 0 0 0,0 0 0 0 0,-1 0-1 0 0,1-1 1 0 0,0-7 0 0 0,-1 1 31 0 0,0 0 1 0 0,-2 0-1 0 0,-1-16 1 0 0,-1-14 160 0 0,3 42-191 0 0,0 0 0 0 0,0 0 0 0 0,0 0 0 0 0,0 0 0 0 0,0 0 1 0 0,0 0-1 0 0,0 0 0 0 0,0 0 0 0 0,0 0 0 0 0,0 0 0 0 0,-1 0 0 0 0,1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0,0-1 0 0 0,0 1 0 0 0,0 0 0 0 0,0 0 0 0 0,0 0 0 0 0,-1 0 0 0 0,1 0 0 0 0,0 0 0 0 0,0 0 0 0 0,0 0 0 0 0,0 0 0 0 0,0 0 0 0 0,0 0 0 0 0,0 0 0 0 0,0 0 0 0 0,0 0 0 0 0,0 0 0 0 0,0-1 0 0 0,1 1 0 0 0,-1 0 0 0 0,0 0 0 0 0,0 0 0 0 0,0 0 0 0 0,0 0 1 0 0,-6 6 23 0 0,-3 9 76 0 0,5-6-93 0 0,0-1 1 0 0,0 1 0 0 0,1 0-1 0 0,0 0 1 0 0,1 1 0 0 0,0-1-1 0 0,0 0 1 0 0,1 1-1 0 0,0-1 1 0 0,1 1 0 0 0,0-1-1 0 0,0 1 1 0 0,1-1-1 0 0,0 1 1 0 0,1-1 0 0 0,0 0-1 0 0,1 0 1 0 0,0 1 0 0 0,0-2-1 0 0,8 16 1 0 0,-9-21-11 0 0,0 0 1 0 0,0 0-1 0 0,0 0 0 0 0,1-1 1 0 0,-1 1-1 0 0,1-1 0 0 0,-1 0 1 0 0,1 0-1 0 0,0 0 0 0 0,0 0 1 0 0,0 0-1 0 0,0 0 0 0 0,0-1 1 0 0,0 0-1 0 0,1 1 0 0 0,-1-1 1 0 0,0 0-1 0 0,1-1 1 0 0,-1 1-1 0 0,1-1 0 0 0,-1 1 1 0 0,1-1-1 0 0,-1 0 0 0 0,1 0 1 0 0,3-1-1 0 0,1 0 5 0 0,-1-1 0 0 0,1 0 0 0 0,0 0 0 0 0,-1 0-1 0 0,0-1 1 0 0,0 0 0 0 0,1-1 0 0 0,-2 0 0 0 0,1 0 0 0 0,7-5 0 0 0,-2-1 23 0 0,0 1 1 0 0,0-2-1 0 0,-1 0 0 0 0,12-14 1 0 0,-19 19 13 0 0,0 1 0 0 0,-1-1 1 0 0,1 0-1 0 0,-1 0 0 0 0,-1 0 0 0 0,1-1 1 0 0,-1 1-1 0 0,0-1 0 0 0,0 1 1 0 0,-1-1-1 0 0,0 0 0 0 0,0-7 0 0 0,1-15 105 0 0,-2 0 0 0 0,-4-32-1 0 0,3 52-134 0 0,0-1 0 0 0,-1 1-1 0 0,-1 0 1 0 0,1 0 0 0 0,-1 0-1 0 0,-1 0 1 0 0,0 0 0 0 0,0 1 0 0 0,0 0-1 0 0,-9-12 1 0 0,13 20-12 0 0,-1-1 0 0 0,1 1 1 0 0,0-1-1 0 0,-1 1 0 0 0,1-1 0 0 0,-1 1 1 0 0,1-1-1 0 0,0 1 0 0 0,-1-1 0 0 0,1 1 0 0 0,-1 0 1 0 0,0-1-1 0 0,1 1 0 0 0,-1 0 0 0 0,1-1 1 0 0,-1 1-1 0 0,1 0 0 0 0,-1 0 0 0 0,0 0 0 0 0,1-1 1 0 0,-1 1-1 0 0,1 0 0 0 0,-1 0 0 0 0,0 0 1 0 0,1 0-1 0 0,-1 0 0 0 0,0 0 0 0 0,1 0 0 0 0,-1 0 1 0 0,-1 1-1 0 0,1 0-6 0 0,0 0-1 0 0,0-1 1 0 0,0 1 0 0 0,0 0 0 0 0,0 0-1 0 0,0 1 1 0 0,0-1 0 0 0,0 0 0 0 0,0 0-1 0 0,0 0 1 0 0,1 1 0 0 0,-2 1-1 0 0,-1 5-85 0 0,0 0 0 0 0,0-1 0 0 0,-2 16 0 0 0,4-15-273 0 0,0 0 0 0 0,1 0 0 0 0,0-1 0 0 0,0 1 0 0 0,1 0 0 0 0,0 0 0 0 0,0 0 1 0 0,4 12-1 0 0,6 5-3600 0 0,3-1-3425 0 0,-3-10 1908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8.22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91 13 2336 0 0,'0'-1'721'0'0,"1"1"-1"0"0,-1-1 0 0 0,0 0 0 0 0,0 1 1 0 0,1-1-1 0 0,-1 0 0 0 0,0 0 0 0 0,0 1 1 0 0,0-1-1 0 0,0 0 0 0 0,0 0 0 0 0,0 1 0 0 0,0-1 1 0 0,0 0-1 0 0,0-1 0 0 0,-1 2-503 0 0,1 0-1 0 0,0 0 1 0 0,0 0 0 0 0,-1 0-1 0 0,1 0 1 0 0,0 0-1 0 0,0 0 1 0 0,-1 0 0 0 0,1 0-1 0 0,0 0 1 0 0,0 0-1 0 0,-1 0 1 0 0,1 0 0 0 0,0 0-1 0 0,0 0 1 0 0,0 1-1 0 0,-1-1 1 0 0,1 0 0 0 0,0 0-1 0 0,0 0 1 0 0,-1 0 0 0 0,1 0-1 0 0,0 0 1 0 0,0 1-1 0 0,0-1 1 0 0,0 0 0 0 0,-1 0-1 0 0,1 1 1 0 0,-18 18 2505 0 0,8-4-2029 0 0,0 1 0 0 0,1 0 0 0 0,-12 29 0 0 0,17-36-575 0 0,1 0 0 0 0,0 0 1 0 0,1 0-1 0 0,0 1 0 0 0,1 0 0 0 0,0-1 1 0 0,0 1-1 0 0,1 17 0 0 0,1-23-131 0 0,0 1-1 0 0,0-1 0 0 0,0 1 0 0 0,1-1 1 0 0,0 1-1 0 0,0-1 0 0 0,0 0 1 0 0,0 0-1 0 0,0 0 0 0 0,1 0 0 0 0,0 0 1 0 0,0-1-1 0 0,0 1 0 0 0,0-1 1 0 0,0 0-1 0 0,1 0 0 0 0,0 0 0 0 0,-1 0 1 0 0,1-1-1 0 0,6 3 0 0 0,-7-3-190 0 0,0 0 0 0 0,0-1 0 0 0,1 1 0 0 0,-1-1 0 0 0,1 0 0 0 0,-1 0 0 0 0,1-1 0 0 0,0 1 0 0 0,-1-1 0 0 0,1 1 0 0 0,0-1 0 0 0,-1 0 0 0 0,1-1 0 0 0,0 1 0 0 0,-1 0 0 0 0,1-1 0 0 0,-1 0-1 0 0,1 0 1 0 0,-1 0 0 0 0,1-1 0 0 0,-1 1 0 0 0,0-1 0 0 0,1 1 0 0 0,-1-1 0 0 0,5-4 0 0 0,18-20-9010 0 0,-19 17 4875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8.38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50 6 1328 0 0,'-10'-2'2481'0'0,"3"-1"3128"0"0,0 3-3913 0 0,0 3 73 0 0,3-2 55 0 0,1 2-840 0 0,-3 1-7 0 0,5-1-369 0 0,-2 1-336 0 0,1 2-328 0 0,2-2 16 0 0,2-1-80 0 0,1 1-64 0 0,-1-1-224 0 0,1 0-73 0 0,4 1-1431 0 0,-1 0-1777 0 0,1 0-48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8.72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191 112 1984 0 0,'-1'-24'10488'0'0,"6"0"-5520"0"0,-4 18-4242 0 0,0 0 0 0 0,0 0 1 0 0,0 0-1 0 0,-1 0 1 0 0,0-8-1 0 0,0 13-641 0 0,0 0-1 0 0,0 0 1 0 0,0 0 0 0 0,0 0 0 0 0,0 1-1 0 0,-1-1 1 0 0,1 0 0 0 0,0 0-1 0 0,-1 0 1 0 0,1 1 0 0 0,0-1 0 0 0,-1 0-1 0 0,1 1 1 0 0,-1-1 0 0 0,1 0-1 0 0,-1 1 1 0 0,0-1 0 0 0,1 0 0 0 0,-1 1-1 0 0,1-1 1 0 0,-1 1 0 0 0,0-1-1 0 0,0 1 1 0 0,1 0 0 0 0,-2-1 0 0 0,0 0 20 0 0,0 1 1 0 0,0 0 0 0 0,0-1 0 0 0,0 1 0 0 0,0 0 0 0 0,0 0-1 0 0,0 0 1 0 0,0 1 0 0 0,0-1 0 0 0,-3 1 0 0 0,-2 1 37 0 0,0 0 0 0 0,0 1 0 0 0,1 0 0 0 0,-1 0 0 0 0,-6 5 0 0 0,4-1-69 0 0,-1 0 1 0 0,2 1-1 0 0,-1 0 1 0 0,1 0-1 0 0,0 1 1 0 0,1 0-1 0 0,0 1 0 0 0,0 0 1 0 0,1 0-1 0 0,0 0 1 0 0,1 1-1 0 0,0-1 1 0 0,1 1-1 0 0,-5 20 0 0 0,7-25-83 0 0,0 1-1 0 0,1 0 0 0 0,0 0 0 0 0,1 1 0 0 0,-1-1 0 0 0,1 0 0 0 0,1 0 0 0 0,-1 0 0 0 0,1 0 0 0 0,1 0 0 0 0,-1 0 1 0 0,1 0-1 0 0,0 0 0 0 0,1-1 0 0 0,-1 1 0 0 0,1-1 0 0 0,1 1 0 0 0,-1-1 0 0 0,1 0 0 0 0,0 0 0 0 0,1-1 0 0 0,-1 1 0 0 0,1-1 1 0 0,0 0-1 0 0,8 6 0 0 0,-7-6-82 0 0,0-1 0 0 0,1 0 1 0 0,-1 0-1 0 0,0-1 0 0 0,1 0 0 0 0,0 0 1 0 0,0 0-1 0 0,12 2 0 0 0,-16-4-73 0 0,1-1 0 0 0,0 1 0 0 0,0-1 0 0 0,0 0 0 0 0,0 0 1 0 0,-1-1-1 0 0,1 1 0 0 0,0-1 0 0 0,0 0 0 0 0,-1 0 0 0 0,1 0 0 0 0,0 0 0 0 0,-1-1 0 0 0,1 1 0 0 0,-1-1 0 0 0,0 0 0 0 0,1 0 0 0 0,3-4 0 0 0,1-1-1148 0 0,0 0 0 0 0,0-1 0 0 0,7-9 0 0 0,7-14-6903 0 0,-14 17 3723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29.39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114 15 2008 0 0,'-5'-11'15723'0'0,"10"9"-10619"0"0,-1 2-4861 0 0,-3-1-145 0 0,-1 1-1 0 0,1 0 1 0 0,-1 0-1 0 0,1 0 0 0 0,-1 0 1 0 0,1 0-1 0 0,-1 0 1 0 0,1 0-1 0 0,-1 0 0 0 0,1 0 1 0 0,-1 0-1 0 0,1 0 1 0 0,-1 0-1 0 0,1 0 1 0 0,-1 1-1 0 0,1-1 0 0 0,-1 0 1 0 0,1 0-1 0 0,-1 0 1 0 0,0 1-1 0 0,1-1 0 0 0,-1 0 1 0 0,1 1-1 0 0,-1-1 1 0 0,0 0-1 0 0,1 1 1 0 0,0 0-1 0 0,-1 0-14 0 0,1 0-1 0 0,-1 0 1 0 0,0 0 0 0 0,1 0-1 0 0,-1 0 1 0 0,0 1-1 0 0,0-1 1 0 0,0 0 0 0 0,0 0-1 0 0,0 0 1 0 0,0 0 0 0 0,0 2-1 0 0,-2 5 10 0 0,0 1 0 0 0,-5 14 0 0 0,5-16 153 0 0,-58 212 573 0 0,53-186-858 0 0,3 0-1 0 0,0-1 1 0 0,2 1-1 0 0,4 64 1 0 0,-1-91-4 0 0,1 26-8 0 0,-2-30 37 0 0,0 0 0 0 0,0-1-1 0 0,0 1 1 0 0,0 0 0 0 0,0-1 0 0 0,-1 1 0 0 0,1 0 0 0 0,-1-1 0 0 0,1 1 0 0 0,-1 0-1 0 0,0-1 1 0 0,0 1 0 0 0,1-1 0 0 0,-3 3 0 0 0,3-4-5 0 0,-1 0 0 0 0,1 0 0 0 0,0 0 1 0 0,-1 1-1 0 0,1-1 0 0 0,-1 0 0 0 0,1 0 0 0 0,-1 0 0 0 0,1 0 1 0 0,0 0-1 0 0,-1 0 0 0 0,1 0 0 0 0,-1 0 0 0 0,1 0 0 0 0,0 0 1 0 0,-1 0-1 0 0,1 0 0 0 0,-1-1 0 0 0,1 1 0 0 0,0 0 0 0 0,-1 0 0 0 0,1 0 1 0 0,-1 0-1 0 0,1-1 0 0 0,0 1 0 0 0,-1 0 0 0 0,1 0 0 0 0,0-1 1 0 0,-1 1-1 0 0,1 0 0 0 0,0-1 0 0 0,0 1 0 0 0,-1 0 0 0 0,1-1 1 0 0,0 1-1 0 0,0 0 0 0 0,0-1 0 0 0,-1 1 0 0 0,1-1 0 0 0,0 1 1 0 0,0-1-1 0 0,-10-19-947 0 0,10 19 875 0 0,-4-7 6 0 0,1 0 1 0 0,1 0-1 0 0,0 0 1 0 0,0-1 0 0 0,0 1-1 0 0,1-1 1 0 0,1 1-1 0 0,-1-1 1 0 0,1 1 0 0 0,2-16-1 0 0,-1 19 102 0 0,0 0 0 0 0,1 0 0 0 0,-1 0 0 0 0,1 0 0 0 0,0 0 0 0 0,0 0 0 0 0,1 1 0 0 0,-1-1 0 0 0,1 1 1 0 0,0-1-1 0 0,1 1 0 0 0,-1 0 0 0 0,1 0 0 0 0,-1 0 0 0 0,1 1 0 0 0,0 0 0 0 0,0-1 0 0 0,9-3 0 0 0,21-11 167 0 0,64-23 0 0 0,-64 29-106 0 0,-2-1 1 0 0,48-27-1 0 0,81-71 85 0 0,-108 74-155 0 0,-53 37-8 0 0,2-2 7 0 0,0 0 0 0 0,0 1 0 0 0,0 0 0 0 0,0-1-1 0 0,0 1 1 0 0,0 0 0 0 0,0 0 0 0 0,1 0 0 0 0,-1 0 0 0 0,0 1 0 0 0,1-1-1 0 0,-1 1 1 0 0,1-1 0 0 0,-1 1 0 0 0,4 0 0 0 0,-6 0-5 0 0,0 0 0 0 0,0 0 0 0 0,1 0 0 0 0,-1 1 0 0 0,0-1 0 0 0,0 0 0 0 0,0 0 0 0 0,0 0 0 0 0,0 1 0 0 0,0-1 0 0 0,0 0 0 0 0,0 0 0 0 0,0 1 0 0 0,0-1 1 0 0,0 0-1 0 0,0 0 0 0 0,0 0 0 0 0,0 1 0 0 0,0-1 0 0 0,0 0 0 0 0,0 0 0 0 0,0 1 0 0 0,0-1 0 0 0,0 0 0 0 0,0 0 0 0 0,-1 0 0 0 0,1 1 0 0 0,0-1 0 0 0,0 0 0 0 0,0 0 0 0 0,0 0 0 0 0,0 0 0 0 0,-1 1 0 0 0,1-1 0 0 0,0 0 0 0 0,0 0 0 0 0,0 0 1 0 0,-1 1-1 0 0,-7 8 38 0 0,7-8-34 0 0,-52 52-368 0 0,-70 53 0 0 0,63-55 73 0 0,-14 21 7 0 0,4-2 198 0 0,60-62 130 0 0,0 0 9 0 0,1 0 0 0 0,-16 18 1 0 0,24-23-42 0 0,-1-1 1 0 0,0 1 0 0 0,0-1-1 0 0,1 1 1 0 0,0-1 0 0 0,-1 1-1 0 0,1 0 1 0 0,0 0 0 0 0,0-1-1 0 0,0 1 1 0 0,1 0 0 0 0,-1 0-1 0 0,1 0 1 0 0,0 0-1 0 0,-1 0 1 0 0,1 0 0 0 0,1 4-1 0 0,0-4-7 0 0,0 0-1 0 0,0-1 0 0 0,0 1 1 0 0,1-1-1 0 0,-1 1 0 0 0,1-1 1 0 0,-1 0-1 0 0,1 1 0 0 0,0-1 1 0 0,0 0-1 0 0,0 0 1 0 0,0 0-1 0 0,0 0 0 0 0,1-1 1 0 0,-1 1-1 0 0,1-1 0 0 0,-1 1 1 0 0,4 0-1 0 0,3 3 36 0 0,1-1 0 0 0,0 0 0 0 0,17 4 0 0 0,-12-5-62 0 0,1-1 0 0 0,0 0 0 0 0,0-2 0 0 0,0 1 1 0 0,20-3-1 0 0,2-3-418 0 0,38-10 0 0 0,-68 13-163 0 0,-1 0 0 0 0,1-1-1 0 0,6-3 1 0 0,22-13-6924 0 0,-33 17 6568 0 0,9-5-1191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31.08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19 512 0 0,'2'-4'724'0'0,"8"-9"9194"0"0,-6 12-5237 0 0,-3 9-3496 0 0,-2 9-500 0 0,0-1-1 0 0,-5 18 1 0 0,2-16-581 0 0,-1 22-1 0 0,5-23-43 0 0,0 0-1 0 0,2 22 0 0 0,-1-35-332 0 0,0 1 0 0 0,0 0 1 0 0,0 0-1 0 0,0-1 0 0 0,1 1 0 0 0,-1 0 0 0 0,1-1 1 0 0,0 1-1 0 0,1-1 0 0 0,-1 0 0 0 0,1 0 1 0 0,5 6-1 0 0,2-3-4727 0 0,-3-7 2825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6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173 693 1352 0 0,'-11'-10'2994'0'0,"0"-1"0"0"0,-1 1-1 0 0,-22-14 1 0 0,27 18-909 0 0,7 4-745 0 0,12 2-331 0 0,-6 1-1009 0 0,32 2 159 0 0,0-2 0 0 0,0-1-1 0 0,0-2 1 0 0,59-10 0 0 0,-85 9-143 0 0,0 0 0 0 0,0-1 0 0 0,0 0 0 0 0,-1-1 0 0 0,0 0 0 0 0,0-1 0 0 0,0 0 0 0 0,-1-1 0 0 0,13-11 0 0 0,-17 13 13 0 0,0 0-1 0 0,0-1 1 0 0,-1 0-1 0 0,0 0 1 0 0,-1 0-1 0 0,1-1 1 0 0,-1 0-1 0 0,0 0 1 0 0,-1 0-1 0 0,0 0 0 0 0,0 0 1 0 0,0-1-1 0 0,-1 1 1 0 0,0-1-1 0 0,1-11 1 0 0,-2 4 128 0 0,-1-1-1 0 0,0 1 1 0 0,-5-28 0 0 0,-13-45 198 0 0,7 42-170 0 0,7 24-101 0 0,-2-1 1 0 0,0 1 0 0 0,-12-26 0 0 0,15 42-51 0 0,0-1-1 0 0,0 1 1 0 0,-1 0 0 0 0,0 0 0 0 0,-1 1-1 0 0,1-1 1 0 0,-1 1 0 0 0,0 0 0 0 0,0 0-1 0 0,0 0 1 0 0,-1 1 0 0 0,0 0 0 0 0,0 0-1 0 0,-10-5 1 0 0,7 5-17 0 0,1 1 0 0 0,-1 0-1 0 0,0 0 1 0 0,0 1 0 0 0,0 0 0 0 0,0 1-1 0 0,0 0 1 0 0,0 0 0 0 0,0 1-1 0 0,0 0 1 0 0,-1 1 0 0 0,1 0 0 0 0,0 0-1 0 0,0 1 1 0 0,0 0 0 0 0,1 0 0 0 0,-1 1-1 0 0,0 1 1 0 0,1-1 0 0 0,0 1-1 0 0,0 1 1 0 0,0 0 0 0 0,-7 5 0 0 0,-1 2 42 0 0,1 0 1 0 0,1 1-1 0 0,0 1 0 0 0,1 0 1 0 0,0 1-1 0 0,1 0 1 0 0,1 1-1 0 0,1 0 1 0 0,-14 28-1 0 0,15-23 36 0 0,1-1 1 0 0,1 2-1 0 0,1-1 0 0 0,1 1 0 0 0,1 0 0 0 0,0 0 0 0 0,2 0 0 0 0,1 24 1 0 0,1-25-8 0 0,-1 18 96 0 0,2-1-1 0 0,1 1 1 0 0,11 48-1 0 0,42 149 494 0 0,-46-196-637 0 0,2-1 1 0 0,1 0 0 0 0,2-1-1 0 0,2 0 1 0 0,26 47 0 0 0,-41-84-39 0 0,-1 0 0 0 0,1 0 0 0 0,0 0 0 0 0,-1 0 0 0 0,1 1 0 0 0,0-1 1 0 0,0 0-1 0 0,0 0 0 0 0,0 0 0 0 0,0-1 0 0 0,0 1 0 0 0,0 0 0 0 0,0 0 1 0 0,0 0-1 0 0,0-1 0 0 0,1 1 0 0 0,-1-1 0 0 0,0 1 0 0 0,0-1 0 0 0,1 1 1 0 0,-1-1-1 0 0,0 0 0 0 0,0 0 0 0 0,1 1 0 0 0,-1-1 0 0 0,3 0 0 0 0,-2-1-3 0 0,0 0-1 0 0,0 0 0 0 0,0 1 0 0 0,0-1 0 0 0,0-1 0 0 0,0 1 1 0 0,0 0-1 0 0,-1 0 0 0 0,1-1 0 0 0,0 1 0 0 0,-1-1 0 0 0,1 1 1 0 0,-1-1-1 0 0,1 0 0 0 0,-1 0 0 0 0,1-2 0 0 0,2-1-8 0 0,-1-1-1 0 0,-1 0 1 0 0,1 0 0 0 0,-1 0-1 0 0,0 0 1 0 0,0 0-1 0 0,1-8 1 0 0,4-48-83 0 0,-5 31 75 0 0,1 7-3 0 0,0 1 1 0 0,8-26 0 0 0,-9 41 7 0 0,1 0 1 0 0,0 1-1 0 0,1-1 1 0 0,-1 0 0 0 0,1 1-1 0 0,1 0 1 0 0,-1 0-1 0 0,1 0 1 0 0,9-9-1 0 0,-12 14 11 0 0,0 0-1 0 0,-1 0 1 0 0,1 1-1 0 0,0-1 1 0 0,1 0 0 0 0,-1 1-1 0 0,0 0 1 0 0,0-1-1 0 0,1 1 1 0 0,-1 0-1 0 0,0 0 1 0 0,1 1-1 0 0,-1-1 1 0 0,1 0 0 0 0,-1 1-1 0 0,1-1 1 0 0,-1 1-1 0 0,1 0 1 0 0,0 0-1 0 0,-1 0 1 0 0,1 0-1 0 0,-1 1 1 0 0,1-1 0 0 0,-1 0-1 0 0,1 1 1 0 0,-1 0-1 0 0,1 0 1 0 0,-1 0-1 0 0,1 0 1 0 0,-1 0-1 0 0,0 0 1 0 0,5 3 0 0 0,-1 1-2 0 0,-1 0 0 0 0,1 0 0 0 0,0 1 0 0 0,-1-1 0 0 0,0 1 1 0 0,-1 0-1 0 0,1 0 0 0 0,-1 1 0 0 0,0 0 0 0 0,3 7 1 0 0,1 9 48 0 0,0 0 0 0 0,8 41 0 0 0,-11-39-15 0 0,2 0 0 0 0,11 30 0 0 0,-16-51-45 0 0,0 0 0 0 0,0-1 0 0 0,0 1 0 0 0,0-1 0 0 0,0 0-1 0 0,0 1 1 0 0,1-1 0 0 0,0 0 0 0 0,0 0 0 0 0,0-1 0 0 0,0 1 0 0 0,0-1 0 0 0,0 1 0 0 0,1-1 0 0 0,-1 0 0 0 0,1 0 0 0 0,-1 0 0 0 0,1-1 0 0 0,0 1-1 0 0,0-1 1 0 0,-1 0 0 0 0,1 0 0 0 0,0-1 0 0 0,0 1 0 0 0,0-1 0 0 0,0 1 0 0 0,1-1 0 0 0,-1-1 0 0 0,0 1 0 0 0,0 0 0 0 0,0-1 0 0 0,4-1-1 0 0,1-1-413 0 0,1 0 0 0 0,-1-1 0 0 0,1 0 0 0 0,-1 0 0 0 0,0-1 0 0 0,-1 0-1 0 0,1-1 1 0 0,-1 0 0 0 0,0 0 0 0 0,-1-1 0 0 0,1 0 0 0 0,-1 0 0 0 0,-1-1-1 0 0,1 1 1 0 0,-1-2 0 0 0,0 1 0 0 0,-1-1 0 0 0,0 1 0 0 0,-1-1 0 0 0,0-1-1 0 0,0 1 1 0 0,-1-1 0 0 0,4-14 0 0 0,3-27-3300 0 0,-5 21 2433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31.42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132 53 808 0 0,'1'-6'1995'0'0,"0"0"-1"0"0,0 0 0 0 0,1 0 0 0 0,0 0 1 0 0,0 0-1 0 0,6-10 1131 0 0,-21 30-21 0 0,0 10-2494 0 0,1 0 0 0 0,1 0-1 0 0,1 1 1 0 0,-7 29 0 0 0,7-23-252 0 0,-7 25-51 0 0,2 1 0 0 0,3 0-1 0 0,-6 76 1 0 0,18-91-427 0 0,3-21-1241 0 0,4-4-3765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31.97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10 181 2737 0 0,'-1'-4'1545'0'0,"0"1"0"0"0,0-1 0 0 0,1 0 0 0 0,-1 1 0 0 0,1-1 0 0 0,0 0 0 0 0,0-4 1 0 0,0 7-1369 0 0,0 0 0 0 0,1 0 0 0 0,-1 0 0 0 0,0-1 0 0 0,1 1 0 0 0,-1 0 0 0 0,0 0 0 0 0,1 0 0 0 0,-1 0 0 0 0,1 0 0 0 0,0 1 0 0 0,-1-1 0 0 0,1 0 0 0 0,0 0 1 0 0,-1 0-1 0 0,1 0 0 0 0,0 1 0 0 0,0-1 0 0 0,0 0 0 0 0,0 1 0 0 0,0-1 0 0 0,0 1 0 0 0,0-1 0 0 0,0 1 0 0 0,0-1 0 0 0,0 1 0 0 0,0 0 0 0 0,1-1 0 0 0,19-3 429 0 0,105-27 1287 0 0,-96 22-1661 0 0,-1-1 0 0 0,34-17 1 0 0,-62 26-227 0 0,60-27 132 0 0,-54 25-103 0 0,1 1 1 0 0,0-1-1 0 0,0 1 0 0 0,0 1 0 0 0,0 0 0 0 0,9-1 0 0 0,-22 4-27 0 0,1-1-1 0 0,-1 1 0 0 0,0 0 0 0 0,1 0 0 0 0,-1 1 0 0 0,-5 4 0 0 0,-5 1-23 0 0,-11 8 17 0 0,-25 18 0 0 0,32-20 14 0 0,0-1 1 0 0,-1-1-1 0 0,-28 13 1 0 0,1-7-40 0 0,-54 25 303 0 0,97-41-247 0 0,-1 1 1 0 0,1 0-1 0 0,0 0 1 0 0,-1 0 0 0 0,-3 4-1 0 0,7-6-28 0 0,1-1 0 0 0,-1 0 0 0 0,1 1 0 0 0,-1-1 0 0 0,1 1 0 0 0,-1-1 0 0 0,1 1 0 0 0,0-1 0 0 0,-1 1-1 0 0,1-1 1 0 0,0 1 0 0 0,-1 0 0 0 0,1-1 0 0 0,0 1 0 0 0,0-1 0 0 0,-1 1 0 0 0,1 0 0 0 0,0-1 0 0 0,0 1-1 0 0,0 0 1 0 0,0-1 0 0 0,0 1 0 0 0,0 0 0 0 0,0-1 0 0 0,0 1 0 0 0,0 0 0 0 0,0-1 0 0 0,0 1 0 0 0,0-1-1 0 0,1 1 1 0 0,-1 0 0 0 0,0-1 0 0 0,0 1 0 0 0,1-1 0 0 0,-1 1 0 0 0,0 0 0 0 0,1-1 0 0 0,-1 1 0 0 0,1-1 0 0 0,-1 1-1 0 0,1-1 1 0 0,-1 0 0 0 0,1 1 0 0 0,-1-1 0 0 0,1 1 0 0 0,-1-1 0 0 0,1 0 0 0 0,-1 1 0 0 0,1-1 0 0 0,0 0-1 0 0,-1 0 1 0 0,2 1 0 0 0,12 4 43 0 0,0-1-1 0 0,0-1 1 0 0,1 0-1 0 0,25 2 1 0 0,-12-1-38 0 0,-9-2-1 0 0,14 3 14 0 0,40 10 0 0 0,-64-12-8 0 0,0 0-1 0 0,0 0 0 0 0,0 1 1 0 0,0 0-1 0 0,0 0 1 0 0,-1 1-1 0 0,0 0 1 0 0,14 12-1 0 0,-20-14 0 0 0,1-1 1 0 0,-1 0-1 0 0,0 1 1 0 0,1-1-1 0 0,-1 1 0 0 0,-1 0 1 0 0,1-1-1 0 0,0 1 0 0 0,-1 0 1 0 0,1 0-1 0 0,-1 0 1 0 0,0 0-1 0 0,0 1 0 0 0,0-1 1 0 0,-1 0-1 0 0,1 0 1 0 0,0 5-1 0 0,-2-5 20 0 0,1 0 0 0 0,-1 1 1 0 0,1-1-1 0 0,-1 0 0 0 0,0 0 0 0 0,0 0 0 0 0,0 0 1 0 0,-1 1-1 0 0,1-2 0 0 0,-1 1 0 0 0,0 0 0 0 0,0 0 1 0 0,0 0-1 0 0,0-1 0 0 0,0 1 0 0 0,-5 3 1 0 0,-3 3 73 0 0,0 0 0 0 0,-1-1 0 0 0,0 0 0 0 0,0-1 0 0 0,-1 0 0 0 0,0 0 0 0 0,0-2 0 0 0,0 0 0 0 0,-1 0 1 0 0,0-1-1 0 0,0 0 0 0 0,-26 3 0 0 0,21-5-96 0 0,-15 3-395 0 0,-40 1 1 0 0,73-6 326 0 0,-1 0-193 0 0,0 0-1 0 0,0 0 1 0 0,0 0 0 0 0,0 0-1 0 0,0 0 1 0 0,0 0-1 0 0,0 0 1 0 0,0-1-1 0 0,0 1 1 0 0,0 0-1 0 0,0 0 1 0 0,1-1 0 0 0,-1 1-1 0 0,0-1 1 0 0,0 1-1 0 0,0-1 1 0 0,0 1-1 0 0,1-1 1 0 0,-2-1 0 0 0,-1-3-2287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49.38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37 1 512 0 0,'-3'4'379'0'0,"0"0"0"0"0,1 0-1 0 0,0 0 1 0 0,-4 9 0 0 0,3 10 4526 0 0,0-11-217 0 0,2-11-4574 0 0,1-1 1 0 0,0 0-1 0 0,0 1 0 0 0,-1-1 1 0 0,1 1-1 0 0,0-1 1 0 0,0 1-1 0 0,-1-1 0 0 0,1 1 1 0 0,0-1-1 0 0,0 1 1 0 0,0-1-1 0 0,0 1 0 0 0,0-1 1 0 0,0 1-1 0 0,0-1 0 0 0,0 1 1 0 0,0-1-1 0 0,0 1 1 0 0,0-1-1 0 0,0 1 0 0 0,0 0 1 0 0,1-1-1 0 0,-1 0 0 0 0,0 1 1 0 0,0-1-1 0 0,0 1 1 0 0,1-1-1 0 0,-1 1 0 0 0,0-1 1 0 0,1 1-1 0 0,-1-1 1 0 0,0 0-1 0 0,1 1 0 0 0,-1-1 1 0 0,1 0-1 0 0,-1 1 0 0 0,0-1 1 0 0,1 1-1 0 0,2 0 162 0 0,-1 1 0 0 0,0-1 0 0 0,1 0 0 0 0,-1 1 0 0 0,1-1 0 0 0,0 0 0 0 0,-1 0 0 0 0,1-1 0 0 0,0 1-1 0 0,-1-1 1 0 0,1 1 0 0 0,0-1 0 0 0,0 0 0 0 0,-1 0 0 0 0,1 0 0 0 0,0 0 0 0 0,0 0 0 0 0,-1-1 0 0 0,5 0 0 0 0,-7 0-226 0 0,0 1-1 0 0,1 0 1 0 0,-1 0 0 0 0,1 0 0 0 0,-1 0 0 0 0,1 0-1 0 0,-1 0 1 0 0,0 1 0 0 0,1-1 0 0 0,-1 0 0 0 0,1 0-1 0 0,-1 0 1 0 0,0 0 0 0 0,1 0 0 0 0,-1 1 0 0 0,1-1-1 0 0,-1 0 1 0 0,0 0 0 0 0,1 1 0 0 0,-1-1 0 0 0,0 0 0 0 0,1 0-1 0 0,-1 1 1 0 0,0-1 0 0 0,0 0 0 0 0,1 1 0 0 0,-1-1-1 0 0,0 0 1 0 0,0 1 0 0 0,0-1 0 0 0,1 1 0 0 0,-1-1-1 0 0,0 0 1 0 0,0 1 0 0 0,0-1 0 0 0,0 1 0 0 0,0-1-1 0 0,0 1 1 0 0,4 24 64 0 0,-2-11 33 0 0,0-7-118 0 0,0 0 0 0 0,0 0 0 0 0,1 0-1 0 0,0 0 1 0 0,1-1 0 0 0,0 1 0 0 0,0-1 0 0 0,0 0 0 0 0,0 0 0 0 0,1 0 0 0 0,0 0 0 0 0,1-1-1 0 0,-1 0 1 0 0,1 0 0 0 0,7 4 0 0 0,0-1-16 0 0,1 0 1 0 0,-1-1-1 0 0,2-1 0 0 0,-1-1 0 0 0,1 0 0 0 0,20 4 1 0 0,-7-2 9 0 0,18 3-3 0 0,44 17-1 0 0,-88-26-18 0 0,0 1 0 0 0,0-1 0 0 0,0 0 0 0 0,-1 1-1 0 0,1-1 1 0 0,0 1 0 0 0,-1-1 0 0 0,1 1 0 0 0,-1 0 0 0 0,0-1-1 0 0,1 1 1 0 0,-1 0 0 0 0,0 0 0 0 0,0 0 0 0 0,0 0 0 0 0,0 0-1 0 0,0 1 1 0 0,-1-1 0 0 0,1 0 0 0 0,-1 0 0 0 0,1 0-1 0 0,-1 3 1 0 0,4 10 26 0 0,2-10-26 0 0,-5-4 45 0 0,-9 2-21 0 0,-11 1 52 0 0,0-1 1 0 0,-1-1 0 0 0,-29 0-1 0 0,44-1-67 0 0,2 0 0 0 0,-1 0-1 0 0,0 1 1 0 0,0 0-1 0 0,0-1 1 0 0,1 1-1 0 0,-7 5 1 0 0,0-1-28 0 0,-57 35 82 0 0,44-26-53 0 0,0 0 1 0 0,-33 13 0 0 0,38-20 6 0 0,-49 22 75 0 0,59-26-78 0 0,1 0 0 0 0,0 1 0 0 0,1-1-1 0 0,-1 1 1 0 0,1 1 0 0 0,-10 9-1 0 0,15-14-9 0 0,0 1-1 0 0,0-1 0 0 0,0 0 0 0 0,0 1 0 0 0,0-1 0 0 0,0 1 0 0 0,0-1 0 0 0,0 1 1 0 0,0 0-1 0 0,1-1 0 0 0,-1 1 0 0 0,1 0 0 0 0,-1 0 0 0 0,1-1 0 0 0,0 1 0 0 0,0 0 1 0 0,0 0-1 0 0,0-1 0 0 0,0 4 0 0 0,1-3-2 0 0,-1-1 0 0 0,1 1 0 0 0,0-1 0 0 0,0 1-1 0 0,0-1 1 0 0,0 0 0 0 0,0 1 0 0 0,0-1 0 0 0,0 0 0 0 0,0 0 0 0 0,0 0 0 0 0,1 0 0 0 0,-1 0-1 0 0,1 0 1 0 0,-1 0 0 0 0,0 0 0 0 0,1 0 0 0 0,-1-1 0 0 0,1 1 0 0 0,-1-1 0 0 0,3 1 0 0 0,7 2-166 0 0,1 0 1 0 0,0 0 0 0 0,-1-2 0 0 0,20 2 0 0 0,49-6-2841 0 0,-41 1-561 0 0,-19 1 651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49.80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485 46 8 0 0,'2'-4'1071'0'0,"0"1"0"0"0,0 0 0 0 0,0-1 0 0 0,-1 1 0 0 0,1-1 0 0 0,-1 1 0 0 0,0-1 0 0 0,1-6 0 0 0,-2 9-940 0 0,0 1 0 0 0,0 0 0 0 0,-1-1 1 0 0,1 1-1 0 0,0-1 0 0 0,0 1 0 0 0,-1 0 0 0 0,1-1 0 0 0,0 1 0 0 0,-1 0 0 0 0,1-1 0 0 0,0 1 0 0 0,-1 0 0 0 0,1-1 0 0 0,-1 1 0 0 0,1 0 0 0 0,0 0 0 0 0,-1 0 0 0 0,1-1 0 0 0,-1 1 0 0 0,1 0 0 0 0,-1 0 0 0 0,1 0 0 0 0,0 0 0 0 0,-1 0 0 0 0,1 0 0 0 0,-1 0 0 0 0,1 0 0 0 0,-1 0 0 0 0,1 0 0 0 0,-1 0 0 0 0,0 0 1 0 0,-19 2 717 0 0,18-2-516 0 0,-14 3 306 0 0,0 1-1 0 0,1 0 1 0 0,-19 7-1 0 0,-5 3 111 0 0,6-3-236 0 0,0 1 0 0 0,0 2 0 0 0,2 2-1 0 0,0 0 1 0 0,0 2 0 0 0,2 2 0 0 0,-34 28-1 0 0,57-43-485 0 0,0 0 0 0 0,1 0 0 0 0,0 1 0 0 0,0 0 0 0 0,0 0 0 0 0,1 0 0 0 0,-1 1 0 0 0,2-1 0 0 0,-1 1 0 0 0,-2 8 0 0 0,4-11-78 0 0,1 0 0 0 0,0 0-1 0 0,0 1 1 0 0,0-1 0 0 0,1 0 0 0 0,0 1 0 0 0,0-1 0 0 0,0 0-1 0 0,0 0 1 0 0,0 1 0 0 0,1-1 0 0 0,0 0 0 0 0,0 1 0 0 0,0-1-1 0 0,1 0 1 0 0,-1 0 0 0 0,1 0 0 0 0,0 0 0 0 0,3 5 0 0 0,-1-4-574 0 0,0 1-1 0 0,0-1 1 0 0,7 7 0 0 0,3-1-1183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1.9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214 80 512 0 0,'0'-1'177'0'0,"0"1"-1"0"0,0-1 0 0 0,0 1 1 0 0,0-1-1 0 0,0 1 1 0 0,0-1-1 0 0,0 1 1 0 0,0-1-1 0 0,0 1 0 0 0,0-1 1 0 0,0 1-1 0 0,0-1 1 0 0,1 1-1 0 0,-1-1 1 0 0,0 1-1 0 0,0 0 0 0 0,0-1 1 0 0,1 1-1 0 0,-1-1 1 0 0,0 1-1 0 0,1 0 0 0 0,0-1 1 0 0,12-17 4291 0 0,-2 5-701 0 0,-10 12-3640 0 0,-1 1 1 0 0,1-1-1 0 0,-1 0 0 0 0,1 1 0 0 0,-1-1 0 0 0,0 0 0 0 0,1 1 0 0 0,-1-1 0 0 0,0 0 0 0 0,0 1 0 0 0,1-1 0 0 0,-1 0 0 0 0,0 0 1 0 0,0 1-1 0 0,0-1 0 0 0,0 0 0 0 0,0 0 0 0 0,0 0 0 0 0,0 1 0 0 0,0-1 0 0 0,0 0 0 0 0,0 0 0 0 0,-1 1 0 0 0,1-1 0 0 0,0 0 1 0 0,0 1-1 0 0,-1-1 0 0 0,1 0 0 0 0,0 0 0 0 0,-1 1 0 0 0,1-1 0 0 0,-1 1 0 0 0,0-2 0 0 0,-1 1 30 0 0,0 0 0 0 0,0 0 0 0 0,-1-1 0 0 0,1 2 0 0 0,0-1 0 0 0,0 0-1 0 0,-1 0 1 0 0,1 1 0 0 0,0-1 0 0 0,-5 1 0 0 0,-7-2 240 0 0,0 1 0 0 0,0 1-1 0 0,-1 0 1 0 0,1 1 0 0 0,-22 4 0 0 0,30-4-297 0 0,-1 1 0 0 0,1 0 0 0 0,0 0 0 0 0,0 0 1 0 0,0 1-1 0 0,0 0 0 0 0,0 0 0 0 0,1 1 0 0 0,-1-1 1 0 0,1 1-1 0 0,0 0 0 0 0,0 1 0 0 0,0-1 0 0 0,-6 8 1 0 0,10-10-85 0 0,-1 0 0 0 0,1 0 1 0 0,-1 0-1 0 0,1 1 1 0 0,0-1-1 0 0,0 0 1 0 0,0 0-1 0 0,0 1 0 0 0,0-1 1 0 0,1 0-1 0 0,-1 1 1 0 0,1-1-1 0 0,-1 1 1 0 0,1-1-1 0 0,0 1 1 0 0,0-1-1 0 0,0 1 0 0 0,0-1 1 0 0,0 1-1 0 0,1-1 1 0 0,-1 1-1 0 0,1-1 1 0 0,0 0-1 0 0,0 1 0 0 0,0-1 1 0 0,0 0-1 0 0,0 0 1 0 0,0 1-1 0 0,0-1 1 0 0,1 0-1 0 0,-1 0 0 0 0,1 0 1 0 0,-1 0-1 0 0,1-1 1 0 0,0 1-1 0 0,0 0 1 0 0,0-1-1 0 0,0 1 1 0 0,0-1-1 0 0,0 0 0 0 0,0 0 1 0 0,4 2-1 0 0,36 13-37 0 0,73 18-1 0 0,-68-21 22 0 0,52 20-1 0 0,-93-30-3 0 0,1 0 0 0 0,0 1 0 0 0,-1-1-1 0 0,0 1 1 0 0,0 1 0 0 0,0-1 0 0 0,0 1-1 0 0,-1 0 1 0 0,0 1 0 0 0,0-1 0 0 0,0 1-1 0 0,7 12 1 0 0,-10-15 15 0 0,-1 0 0 0 0,1 1 0 0 0,-1-1 0 0 0,0 0 0 0 0,1 1 0 0 0,-2 0 0 0 0,1-1 0 0 0,0 1 0 0 0,-1 0 0 0 0,1-1 0 0 0,-1 1 0 0 0,0 0 0 0 0,0 0 0 0 0,-1-1 0 0 0,1 1 0 0 0,-1 0 1 0 0,0-1-1 0 0,0 1 0 0 0,0-1 0 0 0,0 1 0 0 0,-1-1 0 0 0,1 1 0 0 0,-1-1 0 0 0,0 0 0 0 0,0 0 0 0 0,0 0 0 0 0,-3 4 0 0 0,-1-1 10 0 0,0 0 0 0 0,-1 0 0 0 0,1-1 0 0 0,-1 1 0 0 0,0-2 0 0 0,-1 1-1 0 0,1-1 1 0 0,-1 0 0 0 0,0 0 0 0 0,0-1 0 0 0,-11 3 0 0 0,2-1-2 0 0,1-2 0 0 0,-2 0 0 0 0,1-1 0 0 0,-28 0 0 0 0,42-1-37 0 0,0-2 0 0 0,0 1 0 0 0,0 0 0 0 0,0-1 0 0 0,1 1 0 0 0,-1-1-1 0 0,0 0 1 0 0,0 0 0 0 0,0 0 0 0 0,1 0 0 0 0,-1 0 0 0 0,1-1 0 0 0,-1 1-1 0 0,1-1 1 0 0,-1 0 0 0 0,1 1 0 0 0,0-1 0 0 0,0 0 0 0 0,0-1 0 0 0,0 1-1 0 0,0 0 1 0 0,0 0 0 0 0,1-1 0 0 0,-1 1 0 0 0,1-1 0 0 0,-1 0 0 0 0,1 1-1 0 0,-1-6 1 0 0,1 5-150 0 0,1 0-1 0 0,-1 1 1 0 0,1-1-1 0 0,0 0 1 0 0,0 0 0 0 0,0 1-1 0 0,0-1 1 0 0,1 0-1 0 0,-1 0 1 0 0,1 1-1 0 0,0-1 1 0 0,0 0-1 0 0,0 1 1 0 0,0-1 0 0 0,0 0-1 0 0,0 1 1 0 0,1 0-1 0 0,-1-1 1 0 0,1 1-1 0 0,2-3 1 0 0,0 1-880 0 0,0-1-1 0 0,1 1 1 0 0,0 0 0 0 0,0 1 0 0 0,0-1 0 0 0,0 1-1 0 0,11-6 1 0 0,1 3-1371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2.88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40 191 8 0 0,'-2'-3'1081'0'0,"0"0"-1"0"0,0 1 1 0 0,0 0 0 0 0,0-1-1 0 0,-1 1 1 0 0,1 0 0 0 0,-1 0-1 0 0,1 0 1 0 0,-1 0 0 0 0,0 0-1 0 0,-4-1 1 0 0,7 3-999 0 0,0 0-1 0 0,0 0 1 0 0,0-1-1 0 0,-1 1 0 0 0,1 0 1 0 0,0 0-1 0 0,0 0 1 0 0,0 0-1 0 0,-1 0 1 0 0,1 0-1 0 0,0 0 1 0 0,0 0-1 0 0,0 0 1 0 0,-1 0-1 0 0,1 0 1 0 0,0 0-1 0 0,0 0 1 0 0,0 0-1 0 0,-1 0 1 0 0,1 0-1 0 0,0 1 1 0 0,0-1-1 0 0,0 0 0 0 0,-1 0 1 0 0,1 0-1 0 0,0 0 1 0 0,0 0-1 0 0,0 0 1 0 0,0 0-1 0 0,-1 1 1 0 0,1-1-1 0 0,0 0 1 0 0,0 0-1 0 0,0 0 1 0 0,0 0-1 0 0,0 1 1 0 0,-1-1-1 0 0,3 9 1229 0 0,8 8-501 0 0,-5-13-742 0 0,1 1 0 0 0,0-1 0 0 0,0 0 0 0 0,0-1 0 0 0,0 1 0 0 0,1-1 0 0 0,-1 0 0 0 0,1-1 0 0 0,0 0 0 0 0,0 0 0 0 0,0 0 1 0 0,9 0-1 0 0,-3 0-44 0 0,0-1 0 0 0,1-1 1 0 0,-1 0-1 0 0,0 0 0 0 0,24-5 1 0 0,-29 3-14 0 0,1 0 1 0 0,-1-1 0 0 0,0 0-1 0 0,1 0 1 0 0,-1 0 0 0 0,-1-1 0 0 0,1 0-1 0 0,9-8 1 0 0,-14 10-3 0 0,0 0 1 0 0,-1 0-1 0 0,0 0 0 0 0,1-1 0 0 0,-1 1 1 0 0,0-1-1 0 0,0 0 0 0 0,0 1 1 0 0,-1-1-1 0 0,1 0 0 0 0,-1 0 1 0 0,1 0-1 0 0,-1 0 0 0 0,0-1 0 0 0,0 1 1 0 0,-1 0-1 0 0,1 0 0 0 0,-1-1 1 0 0,1 1-1 0 0,-1 0 0 0 0,0-1 1 0 0,0 1-1 0 0,-1 0 0 0 0,1-1 1 0 0,-1-3-1 0 0,-1-1 34 0 0,0 0 0 0 0,-1-1 1 0 0,0 1-1 0 0,0 0 0 0 0,0 1 0 0 0,-1-1 1 0 0,0 1-1 0 0,-9-12 0 0 0,11 16 11 0 0,0 1 1 0 0,0-1-1 0 0,-1 1 0 0 0,1 0 0 0 0,-1 0 1 0 0,0-1-1 0 0,0 2 0 0 0,1-1 1 0 0,-1 0-1 0 0,0 1 0 0 0,-1-1 0 0 0,1 1 1 0 0,0 0-1 0 0,0 0 0 0 0,0 0 1 0 0,-1 0-1 0 0,1 1 0 0 0,0-1 0 0 0,-1 1 1 0 0,1 0-1 0 0,-1 0 0 0 0,1 0 1 0 0,0 1-1 0 0,-6 0 0 0 0,3 1 27 0 0,1 0-1 0 0,0 0 0 0 0,-1 0 1 0 0,1 1-1 0 0,0-1 0 0 0,0 1 1 0 0,0 1-1 0 0,1-1 1 0 0,-1 1-1 0 0,1-1 0 0 0,0 1 1 0 0,0 0-1 0 0,0 1 1 0 0,0-1-1 0 0,1 1 0 0 0,0 0 1 0 0,-5 9-1 0 0,1 0 102 0 0,1 0-1 0 0,0 1 1 0 0,1 0 0 0 0,1 0-1 0 0,-4 22 1 0 0,6-25-64 0 0,1 0 0 0 0,0 0 0 0 0,1 0 0 0 0,0 0 1 0 0,1 0-1 0 0,0 0 0 0 0,1 0 0 0 0,6 20 0 0 0,-3-16-25 0 0,1 0 1 0 0,1 0-1 0 0,0-1 0 0 0,2 0 1 0 0,15 22-1 0 0,-20-31-75 0 0,0-1 0 0 0,1 1 0 0 0,0-1 0 0 0,0 0-1 0 0,0-1 1 0 0,12 9 0 0 0,-16-12-15 0 0,1 0-1 0 0,0 0 1 0 0,0 0-1 0 0,0 0 1 0 0,0 0-1 0 0,0 0 1 0 0,1-1-1 0 0,-1 1 1 0 0,0 0-1 0 0,0-1 1 0 0,0 0-1 0 0,1 0 1 0 0,-1 0-1 0 0,0 0 1 0 0,0 0-1 0 0,1 0 1 0 0,-1 0-1 0 0,0-1 1 0 0,0 1-1 0 0,1-1 1 0 0,-1 1-1 0 0,0-1 1 0 0,0 0-1 0 0,0 0 1 0 0,3-2-1 0 0,-4 3 1 0 0,-1-1 0 0 0,1 0 0 0 0,0 1-1 0 0,-1-1 1 0 0,1 0 0 0 0,0 1 0 0 0,-1-1-1 0 0,1 0 1 0 0,-1 0 0 0 0,1 0-1 0 0,-1 1 1 0 0,1-1 0 0 0,-1 0 0 0 0,0 0-1 0 0,1 0 1 0 0,-1 0 0 0 0,0 0 0 0 0,0 0-1 0 0,0 0 1 0 0,1 0 0 0 0,-1 0-1 0 0,0 0 1 0 0,0 0 0 0 0,-1 0 0 0 0,1 0-1 0 0,0 0 1 0 0,0 1 0 0 0,0-1 0 0 0,-1 0-1 0 0,1 0 1 0 0,0 0 0 0 0,-1 0-1 0 0,1 0 1 0 0,-1 0 0 0 0,1 1 0 0 0,-1-1-1 0 0,1 0 1 0 0,-1 0 0 0 0,0 1 0 0 0,0-2-1 0 0,0 1 3 0 0,0 0-1 0 0,1 1 1 0 0,-1-1 0 0 0,0 0-1 0 0,0 0 1 0 0,0 1-1 0 0,0-1 1 0 0,0 1-1 0 0,1-1 1 0 0,-1 1-1 0 0,0-1 1 0 0,0 1 0 0 0,0-1-1 0 0,-1 1 1 0 0,1 0-1 0 0,0 0 1 0 0,0-1-1 0 0,0 1 1 0 0,0 0 0 0 0,0 0-1 0 0,0 0 1 0 0,0 0-1 0 0,0 0 1 0 0,0 1-1 0 0,0-1 1 0 0,0 0 0 0 0,-1 0-1 0 0,1 1 1 0 0,0-1-1 0 0,0 0 1 0 0,0 1-1 0 0,0-1 1 0 0,1 1-1 0 0,-1 0 1 0 0,0-1 0 0 0,-2 2-1 0 0,2 0 2 0 0,0-1 0 0 0,0 1 0 0 0,-1-1 0 0 0,1 1-1 0 0,0 0 1 0 0,0-1 0 0 0,1 1 0 0 0,-1 0 0 0 0,0 0 0 0 0,1-1 0 0 0,-1 1-1 0 0,1 0 1 0 0,-1 0 0 0 0,1 0 0 0 0,0 0 0 0 0,0 0 0 0 0,0 0 0 0 0,0 0-1 0 0,0 0 1 0 0,0 0 0 0 0,1-1 0 0 0,-1 1 0 0 0,0 0 0 0 0,1 0 0 0 0,0 0-1 0 0,-1 0 1 0 0,2 2 0 0 0,-2 2 44 0 0,-4-7 4 0 0,3 1-52 0 0,1-1 0 0 0,-1 1 0 0 0,0-1 0 0 0,1 1 0 0 0,-1-1 0 0 0,1 1 0 0 0,-1-1 0 0 0,1 0 0 0 0,-1 1 0 0 0,1-1 0 0 0,0 0 0 0 0,-1 1 0 0 0,1-1 0 0 0,0 0 0 0 0,-1 0 0 0 0,1 1 0 0 0,0-3 0 0 0,1-1-4 0 0,0-1 0 0 0,0 0 0 0 0,0 0 0 0 0,1 1 0 0 0,-1-1 0 0 0,1 1 0 0 0,1-1 0 0 0,-1 1 0 0 0,5-7 0 0 0,1-3-32 0 0,-4 7 29 0 0,1 0-1 0 0,-1 0 1 0 0,1 0 0 0 0,0 1 0 0 0,1 0-1 0 0,0 0 1 0 0,8-7 0 0 0,-12 11 4 0 0,1 0 0 0 0,-1 0-1 0 0,1 1 1 0 0,0-1 0 0 0,0 1 0 0 0,0-1 0 0 0,0 1 0 0 0,0 0-1 0 0,0 0 1 0 0,0 0 0 0 0,0 0 0 0 0,0 0 0 0 0,0 1 0 0 0,1 0 0 0 0,-1 0-1 0 0,0-1 1 0 0,0 2 0 0 0,1-1 0 0 0,-1 0 0 0 0,0 1 0 0 0,5 1 0 0 0,-5-1-7 0 0,0 0 0 0 0,0 1 1 0 0,0-1-1 0 0,0 1 1 0 0,0 0-1 0 0,-1 0 1 0 0,1 0-1 0 0,-1 0 1 0 0,1 1-1 0 0,-1-1 1 0 0,0 0-1 0 0,0 1 1 0 0,2 3-1 0 0,1 4 16 0 0,1 0 0 0 0,5 16-1 0 0,-9-19-1 0 0,0-1-1 0 0,1 0 0 0 0,0 0 1 0 0,0 0-1 0 0,0 0 0 0 0,1 0 0 0 0,-1-1 1 0 0,2 1-1 0 0,-1-1 0 0 0,5 5 1 0 0,-7-9-19 0 0,0 1 0 0 0,1-1 0 0 0,-1 1 0 0 0,0-1 1 0 0,0 0-1 0 0,1 0 0 0 0,-1 0 0 0 0,1 0 1 0 0,-1 0-1 0 0,1 0 0 0 0,-1-1 0 0 0,1 1 1 0 0,0-1-1 0 0,-1 0 0 0 0,4 0 0 0 0,-1 0-194 0 0,0-1 0 0 0,0-1 0 0 0,0 1 0 0 0,0 0 0 0 0,-1-1 0 0 0,1 0 0 0 0,4-3 0 0 0,22-12-3779 0 0,-13 7-2075 0 0,-9 6 1992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3.56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86 72 1584 0 0,'-3'-1'1065'0'0,"0"1"-1"0"0,-1 0 1 0 0,1-1-1 0 0,0 1 0 0 0,-1 0 1 0 0,1 1-1 0 0,0-1 1 0 0,0 1-1 0 0,-1-1 1 0 0,1 1-1 0 0,-5 2 0 0 0,5-2-849 0 0,1 0 0 0 0,-1 1 0 0 0,1-1 0 0 0,-1 1 0 0 0,1 0 0 0 0,0 0-1 0 0,0-1 1 0 0,-1 2 0 0 0,1-1 0 0 0,0 0 0 0 0,1 0 0 0 0,-1 0-1 0 0,0 1 1 0 0,1-1 0 0 0,-1 1 0 0 0,1 0 0 0 0,0-1 0 0 0,0 1 0 0 0,0 0-1 0 0,0-1 1 0 0,0 6 0 0 0,0-3-104 0 0,1 1 0 0 0,0 0 0 0 0,0 0 0 0 0,0-1 0 0 0,1 1 0 0 0,0 0 0 0 0,0-1 0 0 0,0 1 0 0 0,1 0 0 0 0,-1-1 0 0 0,2 0 0 0 0,-1 1 0 0 0,0-1 0 0 0,1 0 0 0 0,0 0 0 0 0,0 0 0 0 0,1-1 0 0 0,-1 1 0 0 0,1-1 0 0 0,6 6 0 0 0,-5-5-104 0 0,0-1 0 0 0,1 1 0 0 0,0-1 0 0 0,0 0 0 0 0,0 0 0 0 0,0-1 0 0 0,0 0 0 0 0,1 0 0 0 0,-1 0 0 0 0,1-1 0 0 0,0 0 0 0 0,0 0 0 0 0,0-1 0 0 0,0 0 0 0 0,0 0 0 0 0,10 0 0 0 0,-13-2-15 0 0,0 1-1 0 0,0 0 1 0 0,0-1 0 0 0,-1 0-1 0 0,1 0 1 0 0,0 0 0 0 0,-1 0-1 0 0,1-1 1 0 0,0 0 0 0 0,-1 1-1 0 0,0-1 1 0 0,1 0 0 0 0,-1-1-1 0 0,0 1 1 0 0,4-4 0 0 0,-3 2 4 0 0,-1 0 0 0 0,0-1 0 0 0,0 1 0 0 0,0 0 1 0 0,-1-1-1 0 0,0 0 0 0 0,1 0 0 0 0,-1 1 1 0 0,-1-1-1 0 0,2-7 0 0 0,0-2 15 0 0,-1-1 1 0 0,-1 0-1 0 0,0 0 1 0 0,-1 0-1 0 0,-1 0 1 0 0,-4-29-1 0 0,4 38-24 0 0,0 1-1 0 0,0 0 1 0 0,-1-1-1 0 0,0 1 1 0 0,0 0-1 0 0,0-1 1 0 0,0 1-1 0 0,-6-7 1 0 0,7 10 10 0 0,-1 0 0 0 0,1 1 0 0 0,-1-1 0 0 0,1 1 0 0 0,-1-1 0 0 0,0 1 0 0 0,0 0 0 0 0,1 0 0 0 0,-1 0 0 0 0,0 0 0 0 0,0 0 0 0 0,0 0 0 0 0,0 0 0 0 0,0 1 0 0 0,0-1-1 0 0,0 1 1 0 0,-1-1 0 0 0,1 1 0 0 0,0 0 0 0 0,0 0 0 0 0,0 0 0 0 0,0 0 0 0 0,-1 0 0 0 0,1 0 0 0 0,-3 1 0 0 0,-1 1 11 0 0,-1 0-1 0 0,1 0 0 0 0,-1 1 1 0 0,1 0-1 0 0,0 0 0 0 0,0 1 1 0 0,0-1-1 0 0,0 1 0 0 0,0 1 1 0 0,-6 5-1 0 0,2 0 19 0 0,1 0-1 0 0,-1 1 0 0 0,2 0 1 0 0,-10 14-1 0 0,15-20-11 0 0,0 0 0 0 0,0 1 0 0 0,1-1 0 0 0,-1 0 0 0 0,1 1 0 0 0,1 0 0 0 0,-1-1 0 0 0,1 1 0 0 0,-1 10 0 0 0,2-12-6 0 0,0-1 0 0 0,0 1-1 0 0,0-1 1 0 0,1 1 0 0 0,0-1-1 0 0,-1 1 1 0 0,1-1 0 0 0,1 0 0 0 0,-1 1-1 0 0,0-1 1 0 0,1 0 0 0 0,0 0-1 0 0,-1 0 1 0 0,1 0 0 0 0,0 0 0 0 0,1-1-1 0 0,3 5 1 0 0,-1-2-9 0 0,-1-1 0 0 0,2 0 0 0 0,-1 0 0 0 0,0 0 0 0 0,1-1 0 0 0,-1 1 0 0 0,1-1 0 0 0,0-1 1 0 0,0 1-1 0 0,1-1 0 0 0,-1 0 0 0 0,0 0 0 0 0,1-1 0 0 0,7 1 0 0 0,-8-2-4 0 0,-1 0 1 0 0,0 0-1 0 0,1 0 1 0 0,-1-1-1 0 0,0 0 0 0 0,0 0 1 0 0,1 0-1 0 0,-1-1 1 0 0,0 0-1 0 0,0 0 0 0 0,0 0 1 0 0,-1 0-1 0 0,1-1 1 0 0,0 0-1 0 0,-1 0 0 0 0,0 0 1 0 0,0 0-1 0 0,5-5 1 0 0,-5 4-16 0 0,0-1 1 0 0,0 0 0 0 0,0 0 0 0 0,-1 0 0 0 0,0 0 0 0 0,1-1 0 0 0,-2 1 0 0 0,1-1-1 0 0,-1 0 1 0 0,0 0 0 0 0,2-9 0 0 0,-2 5 16 0 0,-1 0 0 0 0,0-1-1 0 0,-1 1 1 0 0,0-1 0 0 0,0 1 0 0 0,-3-12 0 0 0,2 13 0 0 0,-5-22 28 0 0,6 30-26 0 0,-1-1 0 0 0,1 0 0 0 0,-1 0 0 0 0,0 0 0 0 0,0 0 1 0 0,1 1-1 0 0,-1-1 0 0 0,-1 1 0 0 0,1-1 0 0 0,0 0 0 0 0,0 1 0 0 0,-3-3 0 0 0,3 4 3 0 0,1 0-1 0 0,-1 0 1 0 0,1 0 0 0 0,-1-1-1 0 0,0 1 1 0 0,1 0-1 0 0,-1 0 1 0 0,0 0-1 0 0,1 0 1 0 0,-1 0-1 0 0,0 0 1 0 0,1 0 0 0 0,-1 1-1 0 0,1-1 1 0 0,-1 0-1 0 0,0 0 1 0 0,1 0-1 0 0,-1 1 1 0 0,1-1 0 0 0,-1 0-1 0 0,0 0 1 0 0,1 1-1 0 0,-1-1 1 0 0,1 1-1 0 0,-1-1 1 0 0,1 0 0 0 0,0 1-1 0 0,-1-1 1 0 0,1 1-1 0 0,-1-1 1 0 0,1 1-1 0 0,0 0 1 0 0,-1-1-1 0 0,1 1 1 0 0,-1 0 0 0 0,-11 22 97 0 0,12-23-91 0 0,-4 8 2 0 0,1 0-1 0 0,1 0 1 0 0,-1 0-1 0 0,2 1 1 0 0,-1-1 0 0 0,1 0-1 0 0,0 1 1 0 0,1-1-1 0 0,0 14 1 0 0,0-18-9 0 0,1 0-1 0 0,-1 0 1 0 0,1-1 0 0 0,0 1-1 0 0,0 0 1 0 0,0-1 0 0 0,0 1 0 0 0,1-1-1 0 0,-1 1 1 0 0,1-1 0 0 0,0 1 0 0 0,0-1-1 0 0,0 0 1 0 0,0 0 0 0 0,1 0 0 0 0,0 0-1 0 0,-1-1 1 0 0,1 1 0 0 0,0-1 0 0 0,0 1-1 0 0,0-1 1 0 0,0 0 0 0 0,6 3 0 0 0,-4-4-113 0 0,0 1 0 0 0,0-1 1 0 0,0 0-1 0 0,0 0 0 0 0,0 0 1 0 0,0-1-1 0 0,0 0 0 0 0,0 0 1 0 0,0 0-1 0 0,7-2 0 0 0,20-5-3037 0 0,-4-5-3841 0 0,-18 7 3546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3.9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11 122 824 0 0,'-1'0'246'0'0,"1"1"0"0"0,-1-1 1 0 0,1 0-1 0 0,-1 0 0 0 0,1 0 0 0 0,-1 1 0 0 0,1-1 0 0 0,-1 0 0 0 0,1 0 0 0 0,-1 1 0 0 0,1-1 1 0 0,-1 0-1 0 0,1 1 0 0 0,0-1 0 0 0,-1 0 0 0 0,1 1 0 0 0,0-1 0 0 0,-1 1 0 0 0,1-1 0 0 0,0 1 1 0 0,-1-1-1 0 0,1 1 0 0 0,0-1 0 0 0,0 1 0 0 0,0-1 0 0 0,0 1 0 0 0,-1-1 0 0 0,1 1 0 0 0,0-1 1 0 0,0 1-1 0 0,0-1 0 0 0,0 1 0 0 0,0 0 0 0 0,0-1 0 0 0,0 1 0 0 0,0-1 0 0 0,1 1 1 0 0,3 27 4173 0 0,-3-22-3028 0 0,2 6-305 0 0,1 1 1 0 0,0-1-1 0 0,1-1 1 0 0,0 1-1 0 0,14 21 1 0 0,0 2-113 0 0,-18-63-731 0 0,-15-33-163 0 0,8 36-48 0 0,-6-45-1 0 0,11 61-38 0 0,1 0 0 0 0,0 1-1 0 0,0-1 1 0 0,1 0 0 0 0,1 0-1 0 0,-1 1 1 0 0,1-1-1 0 0,1 0 1 0 0,3-8 0 0 0,-5 16 1 0 0,-1-1 1 0 0,1 1 0 0 0,0 0 0 0 0,0-1-1 0 0,1 1 1 0 0,-1 0 0 0 0,0 0 0 0 0,0 0-1 0 0,0 0 1 0 0,1 0 0 0 0,-1 0-1 0 0,1 0 1 0 0,-1 0 0 0 0,1 1 0 0 0,-1-1-1 0 0,1 1 1 0 0,-1-1 0 0 0,1 1 0 0 0,-1-1-1 0 0,1 1 1 0 0,0 0 0 0 0,-1 0-1 0 0,1 0 1 0 0,0 0 0 0 0,2 0 0 0 0,6 0-16 0 0,0 1 0 0 0,20 5 0 0 0,-19-4 15 0 0,11 1-472 0 0,0 2-1 0 0,1 0 1 0 0,-1 2 0 0 0,29 12 0 0 0,-39-11-2395 0 0,-6 0-1854 0 0,-1-3 2416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4.29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30 1 112 0 0,'-1'0'470'0'0,"-1"0"0"0"0,1 0 0 0 0,0 0 0 0 0,0 0 0 0 0,-1 0 1 0 0,1 0-1 0 0,0 0 0 0 0,0 1 0 0 0,0-1 0 0 0,-1 0 0 0 0,1 1 0 0 0,0-1 0 0 0,0 1 0 0 0,0 0 0 0 0,0-1 0 0 0,0 1 1 0 0,0 0-1 0 0,0-1 0 0 0,-1 2 0 0 0,1 0-45 0 0,0-1 0 0 0,1 0 0 0 0,-1 1 1 0 0,1-1-1 0 0,-1 0 0 0 0,1 1 0 0 0,0-1 1 0 0,0 0-1 0 0,-1 1 0 0 0,1-1 0 0 0,0 0 0 0 0,0 1 1 0 0,0-1-1 0 0,1 1 0 0 0,-1-1 0 0 0,0 0 0 0 0,1 3 1 0 0,2 14 599 0 0,-1 0 1 0 0,-1 0-1 0 0,-1 0 1 0 0,0 1-1 0 0,-1-1 1 0 0,-5 22 0 0 0,6-37-1013 0 0,-1 0 0 0 0,1 1 0 0 0,0-1 0 0 0,0 0 1 0 0,0 0-1 0 0,0 0 0 0 0,1 0 0 0 0,-1 0 0 0 0,1 1 0 0 0,0-1 1 0 0,0 0-1 0 0,0 0 0 0 0,2 3 0 0 0,-2-5-52 0 0,0 1 0 0 0,0-1-1 0 0,0 0 1 0 0,0 0 0 0 0,0 0-1 0 0,0 0 1 0 0,0 0 0 0 0,1 0-1 0 0,-1 0 1 0 0,0-1 0 0 0,1 1-1 0 0,-1 0 1 0 0,1-1-1 0 0,-1 1 1 0 0,0-1 0 0 0,1 1-1 0 0,-1-1 1 0 0,1 0 0 0 0,0 1-1 0 0,-1-1 1 0 0,1 0 0 0 0,-1 0-1 0 0,1 0 1 0 0,-1-1 0 0 0,1 1-1 0 0,-1 0 1 0 0,1 0 0 0 0,2-2-1 0 0,4 0-1479 0 0,0-1 0 0 0,-1 0 0 0 0,1 0 0 0 0,10-6 0 0 0,-8 2-1881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4.48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28 0 2481 0 0,'-8'5'3136'0'0,"-3"-4"2473"0"0,5 0-4888 0 0,3 4 479 0 0,3-3-904 0 0,3 4 232 0 0,3-2-272 0 0,1 1-232 0 0,2-1-240 0 0,4 0-344 0 0,0-1 344 0 0,5 1-3945 0 0,0-1 2825 0 0,-2 0-713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6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68 1112 0 0,'-1'-2'275'0'0,"0"1"0"0"0,0-1 1 0 0,1 0-1 0 0,-1 0 0 0 0,1 0 0 0 0,-1 0 0 0 0,1 0 0 0 0,0 0 0 0 0,0 0 0 0 0,0 0 1 0 0,0 0-1 0 0,0 0 0 0 0,0 1 0 0 0,1-1 0 0 0,-1 0 0 0 0,1 0 0 0 0,-1 0 0 0 0,1 0 1 0 0,0 0-1 0 0,-1 0 0 0 0,1 1 0 0 0,0-1 0 0 0,0 0 0 0 0,0 1 0 0 0,0-1 1 0 0,1 1-1 0 0,-1-1 0 0 0,0 1 0 0 0,4-3 0 0 0,0-2 977 0 0,1 1 5011 0 0,-4 15-2577 0 0,-12 121-739 0 0,1-26-2189 0 0,5 37-162 0 0,22 214 0 0 0,-12-307-586 0 0,12 83-10 0 0,-14-113-5 0 0,1-1-1 0 0,1 1 0 0 0,0-1 1 0 0,1-1-1 0 0,10 18 0 0 0,-7-16-288 0 0,1-1-1 0 0,1 0 1 0 0,0 0-1 0 0,19 19 1 0 0,-31-37 246 0 0,0 1 0 0 0,0-1 0 0 0,0 0-1 0 0,0 0 1 0 0,1 0 0 0 0,-1 0 0 0 0,0 0 0 0 0,0 0 0 0 0,0 1 0 0 0,0-1 0 0 0,0 0 0 0 0,0 0 0 0 0,0 0-1 0 0,0 0 1 0 0,1 0 0 0 0,-1 0 0 0 0,0 0 0 0 0,0 0 0 0 0,0 0 0 0 0,0 0 0 0 0,0 1 0 0 0,1-1 0 0 0,-1 0-1 0 0,0 0 1 0 0,0 0 0 0 0,0 0 0 0 0,0 0 0 0 0,0 0 0 0 0,1 0 0 0 0,-1 0 0 0 0,0 0 0 0 0,0 0 0 0 0,0 0 0 0 0,0 0-1 0 0,1-1 1 0 0,-1 1 0 0 0,0 0 0 0 0,0 0 0 0 0,0 0 0 0 0,0 0 0 0 0,0 0 0 0 0,0 0 0 0 0,1 0 0 0 0,-1 0-1 0 0,0 0 1 0 0,0-8-7060 0 0,-1 3 3295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4.83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29 166 1448 0 0,'-1'1'666'0'0,"-1"1"0"0"0,0-1-1 0 0,1 1 1 0 0,-1 0-1 0 0,1-1 1 0 0,0 1 0 0 0,0 0-1 0 0,0 0 1 0 0,0 0 0 0 0,0 0-1 0 0,0 0 1 0 0,0 0-1 0 0,0 0 1 0 0,1 1 0 0 0,-1-1-1 0 0,1 0 1 0 0,0 0 0 0 0,0 0-1 0 0,0 4 1 0 0,0 2 707 0 0,1 1 0 0 0,1-1 0 0 0,4 17 0 0 0,-4-18-680 0 0,1 1 0 0 0,-2 0 0 0 0,2 16 0 0 0,-4-24-630 0 0,1 0 0 0 0,-1-1 0 0 0,0 1 1 0 0,1 0-1 0 0,-1 0 0 0 0,0-1 0 0 0,1 1 0 0 0,-1 0 1 0 0,0-1-1 0 0,1 1 0 0 0,-1-1 0 0 0,1 1 0 0 0,-1-1 0 0 0,1 1 1 0 0,-2-2-1 0 0,0-2-9 0 0,0 1 0 0 0,0-1 0 0 0,0 0-1 0 0,0-1 1 0 0,0 1 0 0 0,1 0 0 0 0,0 0 0 0 0,0-1 0 0 0,0 1 0 0 0,1 0 0 0 0,-1-6 0 0 0,1-2 7 0 0,0 0 0 0 0,3-22 1 0 0,0 20-61 0 0,0 1 1 0 0,0-1 0 0 0,1 1 0 0 0,1 0 0 0 0,0 0-1 0 0,7-12 1 0 0,-9 19-19 0 0,1 0 0 0 0,-1 0 0 0 0,1 1 0 0 0,1-1 0 0 0,-1 1 0 0 0,1 0 0 0 0,0 0 0 0 0,0 0 0 0 0,0 1 0 0 0,0 0 0 0 0,1 0 0 0 0,0 0 0 0 0,0 1 0 0 0,7-3 0 0 0,-9 4-27 0 0,-1 1 0 0 0,1 0 0 0 0,0 0 0 0 0,0 1 0 0 0,-1-1 0 0 0,1 1 0 0 0,0 0 0 0 0,0 0 0 0 0,0 0 0 0 0,0 1 0 0 0,-1-1 0 0 0,1 1 0 0 0,0 0 1 0 0,0 0-1 0 0,-1 0 0 0 0,1 1 0 0 0,-1-1 0 0 0,1 1 0 0 0,3 2 0 0 0,-2-1-572 0 0,1 1 0 0 0,-1 0 0 0 0,0 0 0 0 0,6 6 0 0 0,-6-4-2121 0 0,0 1 0 0 0,9 12 1 0 0,-6-6-2261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6.8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 56 512 0 0,'-3'-2'10082'0'0,"34"-1"-3470"0"0,17-11-5188 0 0,-22 6-1101 0 0,65-14-307 0 0,-52 16-2499 0 0,-33 6 64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8.32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26 206 512 0 0,'5'-23'2812'0'0,"-5"20"-2119"0"0,0 0 1 0 0,1 0-1 0 0,-1 0 1 0 0,1 1-1 0 0,0-1 0 0 0,0 0 1 0 0,0 0-1 0 0,0 0 1 0 0,2-2-1 0 0,-3 4-594 0 0,1 1-1 0 0,-1 0 1 0 0,0 0-1 0 0,1-1 1 0 0,-1 1-1 0 0,1 0 1 0 0,-1 0-1 0 0,1-1 1 0 0,-1 1-1 0 0,1 0 1 0 0,-1 0 0 0 0,1 0-1 0 0,-1 0 1 0 0,1 0-1 0 0,-1 0 1 0 0,1 0-1 0 0,-1 0 1 0 0,1 0-1 0 0,-1 0 1 0 0,1 0-1 0 0,-1 0 1 0 0,1 0-1 0 0,-1 0 1 0 0,0 0-1 0 0,1 0 1 0 0,-1 1-1 0 0,1-1 1 0 0,-1 0 0 0 0,1 0-1 0 0,-1 1 1 0 0,1-1-1 0 0,-1 0 1 0 0,0 0-1 0 0,1 1 1 0 0,-1-1-1 0 0,0 0 1 0 0,1 1-1 0 0,15 16 2301 0 0,-14-15-2079 0 0,0 1-135 0 0,0 0 0 0 0,-1-1 1 0 0,1 1-1 0 0,-1 0 0 0 0,0 0 1 0 0,0 0-1 0 0,0 0 0 0 0,0 0 0 0 0,0 0 1 0 0,-1 0-1 0 0,1 0 0 0 0,-1 0 0 0 0,0 0 1 0 0,0 4-1 0 0,-1 8 682 0 0,-4 24 1 0 0,3-28-457 0 0,-3 13 218 0 0,-1-1 1 0 0,-16 38 0 0 0,-5 20 53 0 0,25-72-653 0 0,0 1-1 0 0,0 0 0 0 0,1 0 1 0 0,0 0-1 0 0,1 0 1 0 0,1 12-1 0 0,0-16-16 0 0,0-1 0 0 0,0 1 0 0 0,4 10 0 0 0,-5-14-13 0 0,1-1 0 0 0,0 1 0 0 0,-1 0 0 0 0,1-1 0 0 0,0 1 0 0 0,0 0 0 0 0,0-1 1 0 0,0 1-1 0 0,1-1 0 0 0,-1 0 0 0 0,0 1 0 0 0,0-1 0 0 0,1 0 0 0 0,-1 0 0 0 0,4 2 0 0 0,-5-3 1 0 0,0 0-1 0 0,1 1 0 0 0,-1-1 1 0 0,0 0-1 0 0,1 0 0 0 0,-1 0 1 0 0,1 0-1 0 0,-1 0 0 0 0,0 0 1 0 0,1 0-1 0 0,-1 1 0 0 0,1-1 1 0 0,-1 0-1 0 0,0 0 0 0 0,1 0 1 0 0,-1-1-1 0 0,0 1 0 0 0,1 0 1 0 0,-1 0-1 0 0,1 0 0 0 0,-1 0 1 0 0,0 0-1 0 0,1 0 0 0 0,-1-1 1 0 0,0 1-1 0 0,1 0 0 0 0,-1 0 1 0 0,0 0-1 0 0,1-1 0 0 0,-1 1 1 0 0,1-1-1 0 0,-1 0-1 0 0,1 0 0 0 0,-1 1 1 0 0,0-1-1 0 0,0 0 0 0 0,1 0 0 0 0,-1 0 0 0 0,0 0 1 0 0,0 0-1 0 0,0 0 0 0 0,0 0 0 0 0,0 0 0 0 0,0-2 1 0 0,-6-27-14 0 0,-7-8 26 0 0,5 15 13 0 0,1-1-1 0 0,0 0 0 0 0,2 0 0 0 0,-4-46 0 0 0,8 44 5 0 0,6-45 0 0 0,-4 62-17 0 0,1 0 1 0 0,0-1 0 0 0,0 1 0 0 0,1 0 0 0 0,0 0 0 0 0,1 0 0 0 0,0 1 0 0 0,5-9 0 0 0,-7 14-13 0 0,0 0 0 0 0,0 1 1 0 0,0-1-1 0 0,0 1 0 0 0,1-1 1 0 0,-1 1-1 0 0,1 0 0 0 0,0 0 1 0 0,-1 0-1 0 0,1 0 0 0 0,0 1 1 0 0,0-1-1 0 0,0 1 0 0 0,0 0 1 0 0,0 0-1 0 0,7-2 0 0 0,-9 3 4 0 0,1 0-1 0 0,0 0 0 0 0,0 0 1 0 0,0 0-1 0 0,0 0 0 0 0,0 1 1 0 0,-1-1-1 0 0,1 0 0 0 0,0 1 1 0 0,0 0-1 0 0,0-1 0 0 0,-1 1 1 0 0,1 0-1 0 0,0 0 0 0 0,-1 0 1 0 0,1 0-1 0 0,-1 0 1 0 0,1 0-1 0 0,-1 0 0 0 0,1 0 1 0 0,-1 1-1 0 0,0-1 0 0 0,0 1 1 0 0,0-1-1 0 0,0 1 0 0 0,0-1 1 0 0,0 1-1 0 0,0 0 0 0 0,0-1 1 0 0,1 4-1 0 0,3 9 13 0 0,-1 0 1 0 0,-1 0-1 0 0,1 0 1 0 0,1 28-1 0 0,-4 61 51 0 0,0-21 249 0 0,0-72-246 0 0,0-1-1 0 0,1 1 0 0 0,0-1 1 0 0,1 0-1 0 0,0 1 1 0 0,0-1-1 0 0,9 15 0 0 0,-12-23-66 0 0,1 1 0 0 0,0 0 0 0 0,0-1 0 0 0,0 1 0 0 0,0-1 0 0 0,1 1 0 0 0,-1-1 0 0 0,0 0 0 0 0,1 1 0 0 0,-1-1 0 0 0,0 0 0 0 0,1 0 0 0 0,-1 0 0 0 0,1 0 0 0 0,0 0-1 0 0,-1 0 1 0 0,1-1 0 0 0,0 1 0 0 0,0 0 0 0 0,-1-1 0 0 0,1 0 0 0 0,0 1 0 0 0,0-1 0 0 0,0 0 0 0 0,0 0 0 0 0,0 0 0 0 0,-1 0 0 0 0,1 0 0 0 0,0 0 0 0 0,0-1 0 0 0,0 1 0 0 0,3-1 0 0 0,-2-1-5 0 0,0 1 0 0 0,0-1 1 0 0,0 0-1 0 0,0 0 0 0 0,0 0 1 0 0,0 0-1 0 0,-1 0 0 0 0,1-1 1 0 0,-1 1-1 0 0,1-1 0 0 0,-1 0 1 0 0,0 0-1 0 0,0 1 1 0 0,0-1-1 0 0,-1 0 0 0 0,3-6 1 0 0,0-2-1 0 0,-1 0 0 0 0,0-1 1 0 0,0 1-1 0 0,1-24 1 0 0,-2-49 51 0 0,-2 33-6 0 0,1 8-19 0 0,9-48-1 0 0,-6 71-23 0 0,0 0-1 0 0,1 0 1 0 0,1 0 0 0 0,13-27-1 0 0,-17 42-4 0 0,1 0-1 0 0,0 0 0 0 0,0 0 1 0 0,0 1-1 0 0,0 0 0 0 0,6-6 1 0 0,-8 9 5 0 0,-1 0-1 0 0,1 1 1 0 0,0-1 0 0 0,0 0 0 0 0,0 0-1 0 0,0 1 1 0 0,0-1 0 0 0,0 1 0 0 0,0-1 0 0 0,0 0-1 0 0,0 1 1 0 0,0 0 0 0 0,1-1 0 0 0,-1 1 0 0 0,0 0-1 0 0,0 0 1 0 0,0-1 0 0 0,0 1 0 0 0,1 0 0 0 0,-1 0-1 0 0,0 0 1 0 0,0 1 0 0 0,0-1 0 0 0,0 0 0 0 0,1 0-1 0 0,-1 1 1 0 0,0-1 0 0 0,0 0 0 0 0,0 1-1 0 0,0-1 1 0 0,0 1 0 0 0,0 0 0 0 0,0-1 0 0 0,0 1-1 0 0,2 1 1 0 0,-2 0-3 0 0,1 0 1 0 0,0 0-1 0 0,-1 1 0 0 0,1-1 0 0 0,-1 0 1 0 0,0 1-1 0 0,1-1 0 0 0,-1 1 0 0 0,0-1 1 0 0,-1 1-1 0 0,1 0 0 0 0,0 2 0 0 0,4 35-1 0 0,-5-35 5 0 0,-2 152-33 0 0,0-112 62 0 0,1 0 0 0 0,8 68 0 0 0,-7-109-50 0 0,1 0 0 0 0,0 1 1 0 0,1-1-1 0 0,-1 0 1 0 0,1 0-1 0 0,-1 0 1 0 0,1 0-1 0 0,1 0 0 0 0,-1-1 1 0 0,0 1-1 0 0,1-1 1 0 0,0 1-1 0 0,0-1 1 0 0,0 0-1 0 0,0 0 0 0 0,0 0 1 0 0,1 0-1 0 0,4 2 1 0 0,-4-2-460 0 0,1-1 0 0 0,0 1 1 0 0,0-1-1 0 0,0-1 0 0 0,0 1 1 0 0,6 1-1 0 0,-5-2-1317 0 0,0-1 1 0 0,0 1 0 0 0,-1-1-1 0 0,1 0 1 0 0,10-1-1 0 0,-6-1-753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8.92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72 71 2385 0 0,'-32'37'11194'0'0,"26"-29"-10348"0"0,1 0-1 0 0,0 1 1 0 0,1 0 0 0 0,0-1 0 0 0,-5 15-1 0 0,8-18-650 0 0,0 0-1 0 0,-1-1 1 0 0,1 1 0 0 0,1 0-1 0 0,-1 0 1 0 0,1 0-1 0 0,0 0 1 0 0,0 0-1 0 0,0 0 1 0 0,1-1-1 0 0,1 6 1 0 0,-2-8-180 0 0,1 0 0 0 0,0 0 0 0 0,0 1 0 0 0,0-1-1 0 0,0 0 1 0 0,0-1 0 0 0,0 1 0 0 0,1 0 0 0 0,-1 0 0 0 0,1-1 0 0 0,-1 1 0 0 0,1 0 0 0 0,0-1-1 0 0,-1 0 1 0 0,1 1 0 0 0,0-1 0 0 0,0 0 0 0 0,0 0 0 0 0,0 0 0 0 0,0 0 0 0 0,0 0 0 0 0,1 0-1 0 0,-1-1 1 0 0,0 1 0 0 0,0-1 0 0 0,3 1 0 0 0,0-1-32 0 0,-1 1-1 0 0,1-1 1 0 0,-1 0 0 0 0,1-1-1 0 0,0 1 1 0 0,-1-1 0 0 0,1 0 0 0 0,-1 0-1 0 0,1 0 1 0 0,-1 0 0 0 0,0-1-1 0 0,0 0 1 0 0,0 0 0 0 0,1 0 0 0 0,-2 0-1 0 0,1-1 1 0 0,0 0 0 0 0,0 1-1 0 0,5-8 1 0 0,-5 6 17 0 0,0-1 0 0 0,0 0 0 0 0,0 0 0 0 0,-1 0 0 0 0,0 0 0 0 0,0-1 0 0 0,0 1 0 0 0,-1-1 0 0 0,0 0 0 0 0,0 1 0 0 0,0-1 0 0 0,-1 0 0 0 0,0 0 0 0 0,1-11 0 0 0,-2 6-20 0 0,1-4 26 0 0,-1-1 0 0 0,0 1 1 0 0,-3-18-1 0 0,2 30-4 0 0,1 0 0 0 0,0 0-1 0 0,-1 0 1 0 0,0 1 0 0 0,0-1 0 0 0,0 0 0 0 0,0 1 0 0 0,0-1-1 0 0,0 1 1 0 0,-1-1 0 0 0,1 1 0 0 0,-1-1 0 0 0,0 1-1 0 0,0 0 1 0 0,1 0 0 0 0,-1 0 0 0 0,-1 0 0 0 0,1 0-1 0 0,0 0 1 0 0,0 1 0 0 0,-1-1 0 0 0,1 1 0 0 0,-6-3 0 0 0,5 4 2 0 0,1-1 0 0 0,-1 1 1 0 0,0 0-1 0 0,0 0 0 0 0,0 0 1 0 0,0 0-1 0 0,0 0 1 0 0,0 1-1 0 0,0-1 0 0 0,0 1 1 0 0,0 0-1 0 0,1 0 1 0 0,-1 0-1 0 0,0 0 0 0 0,1 0 1 0 0,-1 1-1 0 0,1-1 1 0 0,-1 1-1 0 0,1 0 0 0 0,-1 0 1 0 0,1 0-1 0 0,-2 2 1 0 0,-6 6 43 0 0,0 1 0 0 0,0 0 0 0 0,-7 13 1 0 0,14-20-15 0 0,1 0-26 0 0,-1-1 0 0 0,1 1 1 0 0,0-1-1 0 0,0 1 1 0 0,1-1-1 0 0,-1 1 1 0 0,1 0-1 0 0,0 0 1 0 0,0 0-1 0 0,0 0 0 0 0,0 0 1 0 0,1 0-1 0 0,0 0 1 0 0,-1 0-1 0 0,1 0 1 0 0,1 0-1 0 0,-1 0 1 0 0,2 6-1 0 0,0-5-15 0 0,-1 0-1 0 0,1 0 1 0 0,1 0 0 0 0,-1 0-1 0 0,1 0 1 0 0,0 0-1 0 0,0-1 1 0 0,0 0 0 0 0,1 1-1 0 0,-1-1 1 0 0,1 0 0 0 0,0-1-1 0 0,6 5 1 0 0,-6-5 2 0 0,0 0 0 0 0,0 0 0 0 0,1 0 0 0 0,-1-1 0 0 0,1 1 0 0 0,0-1 0 0 0,0 0 0 0 0,0-1 0 0 0,0 1 0 0 0,0-1 0 0 0,0 0 0 0 0,0 0 0 0 0,6 0 0 0 0,-6-1-17 0 0,-1 0 1 0 0,0-1 0 0 0,0 0 0 0 0,1 0-1 0 0,-1 0 1 0 0,0 0 0 0 0,0 0-1 0 0,0-1 1 0 0,0 0 0 0 0,0 0 0 0 0,-1 0-1 0 0,1 0 1 0 0,0 0 0 0 0,-1-1-1 0 0,0 0 1 0 0,5-4 0 0 0,-2 1-24 0 0,-1-1-1 0 0,0 1 1 0 0,0-1 0 0 0,-1 0-1 0 0,0 0 1 0 0,0 0 0 0 0,-1 0-1 0 0,0-1 1 0 0,4-14 0 0 0,-4 11 97 0 0,-1-1 1 0 0,0 1 0 0 0,-1 0 0 0 0,0-1-1 0 0,-1 1 1 0 0,-1-17 0 0 0,1 28-39 0 0,0-1 0 0 0,0 1 0 0 0,0-1 0 0 0,0 1 0 0 0,0-1 0 0 0,-1 1 0 0 0,1-1 0 0 0,0 1 0 0 0,0 0 0 0 0,0-1 0 0 0,0 1 0 0 0,0-1 0 0 0,-1 1 0 0 0,1-1 0 0 0,0 1 0 0 0,0 0 0 0 0,-1-1 0 0 0,1 1 0 0 0,0 0 0 0 0,-1-1 0 0 0,1 1 0 0 0,-6 3 262 0 0,-4 15 131 0 0,8-12-337 0 0,0 0 0 0 0,0-1 0 0 0,1 1 0 0 0,0 0 0 0 0,0 0 0 0 0,1 1 0 0 0,-1-1 0 0 0,1 0 0 0 0,0 0 0 0 0,1 0 0 0 0,0 0 0 0 0,0 0 0 0 0,0 0 0 0 0,4 11 0 0 0,-1-7-76 0 0,1-1-1 0 0,-1 1 0 0 0,2-1 1 0 0,-1 0-1 0 0,1-1 0 0 0,0 0 1 0 0,1 0-1 0 0,7 7 1 0 0,-13-14-34 0 0,0 0 1 0 0,-1-1 0 0 0,1 1 0 0 0,-1 0 0 0 0,1-1 0 0 0,0 1 0 0 0,-1-1 0 0 0,1 1 0 0 0,0-1 0 0 0,0 0 0 0 0,0 1 0 0 0,-1-1 0 0 0,1 0-1 0 0,0 0 1 0 0,0 1 0 0 0,0-1 0 0 0,-1 0 0 0 0,1 0 0 0 0,0 0 0 0 0,0 0 0 0 0,0 0 0 0 0,1 0 0 0 0,-1 0-327 0 0,0-1 1 0 0,0 0 0 0 0,0 1-1 0 0,1-1 1 0 0,-1 1-1 0 0,0-1 1 0 0,0 0-1 0 0,-1 0 1 0 0,1 0 0 0 0,0 0-1 0 0,0 1 1 0 0,0-1-1 0 0,0 0 1 0 0,0-2 0 0 0,2-1-1892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9.18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20 87 2256 0 0,'0'-24'3298'0'0,"-1"18"-2164"0"0,1 0 0 0 0,0-1 1 0 0,0 1-1 0 0,1-1 0 0 0,0 1 0 0 0,0-1 0 0 0,4-9 0 0 0,-3 14 1928 0 0,-2 10-1621 0 0,-2 11-136 0 0,-4 13 123 0 0,-1 42 0 0 0,4-32-549 0 0,2-31-662 0 0,-5 54 1103 0 0,2 93 0 0 0,5-138-1323 0 0,1 0-1 0 0,1 0 1 0 0,1 0-1 0 0,0-1 1 0 0,1 1-1 0 0,2-1 1 0 0,0 0-1 0 0,0-1 1 0 0,12 18-1 0 0,-16-29-482 0 0,8 12 412 0 0,-4-12-2186 0 0,2-5-3312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49.37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10 108 2977 0 0,'-1'0'264'0'0,"1"0"1"0"0,0 0 0 0 0,-1 0-1 0 0,1 0 1 0 0,0 0 0 0 0,-1 0 0 0 0,1 0-1 0 0,0 0 1 0 0,-1 0 0 0 0,1 0-1 0 0,0 0 1 0 0,-1 0 0 0 0,1 0 0 0 0,0 0-1 0 0,-1-1 1 0 0,1 1 0 0 0,0 0-1 0 0,0 0 1 0 0,-1 0 0 0 0,1 0-1 0 0,0-1 1 0 0,-1 1 0 0 0,1 0 0 0 0,0 0-1 0 0,0 0 1 0 0,-1-1 0 0 0,1 1-1 0 0,0 0 1 0 0,0 0 0 0 0,0-1 0 0 0,-1 1-1 0 0,1-1 1 0 0,5-9 3536 0 0,15-8-1043 0 0,-4 11-2342 0 0,0 1 0 0 0,1 0 0 0 0,0 1 0 0 0,0 0 0 0 0,20-1 0 0 0,-4-1-381 0 0,11-4-231 0 0,-21 5-526 0 0,0 1 0 0 0,1 1 0 0 0,33-2 0 0 0,-55 5 313 0 0,0 1 0 0 0,0 1-1 0 0,0-1 1 0 0,0 0-1 0 0,1 0 1 0 0,-1 1 0 0 0,0-1-1 0 0,0 1 1 0 0,3 1-1 0 0,7 5-2844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0.23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95 119 2873 0 0,'-14'-3'6914'0'0,"-4"0"-640"0"0,16 3-6061 0 0,0 0 0 0 0,1 1 0 0 0,-1-1 0 0 0,1 0 0 0 0,-1 1 0 0 0,1-1 0 0 0,-1 1 0 0 0,1-1-1 0 0,-1 1 1 0 0,1 0 0 0 0,-1-1 0 0 0,1 1 0 0 0,0 0 0 0 0,0 0 0 0 0,-1 0 0 0 0,1 0 0 0 0,-2 2 0 0 0,0 1 0 0 0,0-1 1 0 0,-1 1-1 0 0,1 0 1 0 0,1 0-1 0 0,-1 0 1 0 0,0 0-1 0 0,1 1 1 0 0,0-1-1 0 0,0 0 1 0 0,1 1-1 0 0,-1 0 1 0 0,1-1-1 0 0,0 1 1 0 0,-1 9-1 0 0,2-9-174 0 0,0-1 1 0 0,0 0-1 0 0,1 0 0 0 0,-1 1 0 0 0,1-1 0 0 0,0 0 1 0 0,0 0-1 0 0,1 0 0 0 0,-1 0 0 0 0,1 0 1 0 0,0 0-1 0 0,0 0 0 0 0,0-1 0 0 0,1 1 1 0 0,-1-1-1 0 0,1 0 0 0 0,4 5 0 0 0,-2-3-37 0 0,1 0 0 0 0,-1 0 0 0 0,1-1 0 0 0,-1 0-1 0 0,1 0 1 0 0,1-1 0 0 0,-1 1 0 0 0,0-1 0 0 0,1-1 0 0 0,0 1-1 0 0,9 2 1 0 0,-12-5-1 0 0,-1 1-1 0 0,1-1 1 0 0,-1 0-1 0 0,0 0 1 0 0,1 0-1 0 0,-1 0 1 0 0,0-1 0 0 0,1 1-1 0 0,-1-1 1 0 0,0 0-1 0 0,1 0 1 0 0,-1 0-1 0 0,0 0 1 0 0,0-1-1 0 0,0 1 1 0 0,0-1-1 0 0,0 0 1 0 0,0 1 0 0 0,-1-1-1 0 0,1-1 1 0 0,0 1-1 0 0,-1 0 1 0 0,0-1-1 0 0,0 1 1 0 0,4-6-1 0 0,-1 0-21 0 0,-1 0 0 0 0,0 0 0 0 0,0 0 0 0 0,-1-1 0 0 0,0 1-1 0 0,-1-1 1 0 0,1 0 0 0 0,-2 0 0 0 0,2-12 0 0 0,-2 1 4 0 0,0-1 1 0 0,-2 1-1 0 0,-2-21 1 0 0,2 35 8 0 0,0 0-1 0 0,0 1 1 0 0,-1-1-1 0 0,1 1 1 0 0,-1-1-1 0 0,-1 1 0 0 0,1-1 1 0 0,-1 1-1 0 0,0 0 1 0 0,-7-9-1 0 0,9 13 6 0 0,0-1 0 0 0,-1 1 0 0 0,1-1-1 0 0,-1 1 1 0 0,1 0 0 0 0,-1 0 0 0 0,1-1-1 0 0,-1 1 1 0 0,0 0 0 0 0,0 1-1 0 0,0-1 1 0 0,1 0 0 0 0,-1 0 0 0 0,0 1-1 0 0,0-1 1 0 0,0 1 0 0 0,0 0 0 0 0,0 0-1 0 0,0-1 1 0 0,0 1 0 0 0,0 0-1 0 0,0 1 1 0 0,0-1 0 0 0,0 0 0 0 0,0 0-1 0 0,0 1 1 0 0,0 0 0 0 0,0-1 0 0 0,0 1-1 0 0,1 0 1 0 0,-1 0 0 0 0,0 0-1 0 0,0 0 1 0 0,-2 2 0 0 0,1-1 3 0 0,0 0 1 0 0,1 0-1 0 0,-1 0 0 0 0,1 1 0 0 0,-1-1 1 0 0,1 1-1 0 0,0 0 0 0 0,0-1 1 0 0,0 1-1 0 0,0 0 0 0 0,1 0 1 0 0,-1 0-1 0 0,1 0 0 0 0,0 0 0 0 0,0 1 1 0 0,0-1-1 0 0,0 0 0 0 0,0 1 1 0 0,1-1-1 0 0,-1 6 0 0 0,1-6-1 0 0,1-1 0 0 0,-1 1 1 0 0,0-1-1 0 0,1 1 0 0 0,0-1 0 0 0,-1 1 0 0 0,1-1 0 0 0,0 0 0 0 0,0 1 0 0 0,0-1 0 0 0,1 0 0 0 0,-1 0 0 0 0,0 0 1 0 0,1 0-1 0 0,-1 0 0 0 0,1 0 0 0 0,0 0 0 0 0,0 0 0 0 0,0-1 0 0 0,0 1 0 0 0,0-1 0 0 0,0 1 0 0 0,0-1 1 0 0,0 0-1 0 0,1 0 0 0 0,-1 0 0 0 0,0 0 0 0 0,3 1 0 0 0,2-1-16 0 0,0 0 0 0 0,0 0 0 0 0,0 0 0 0 0,0-1 1 0 0,0 0-1 0 0,0 0 0 0 0,0-1 0 0 0,0 0 0 0 0,0 0 0 0 0,0-1 0 0 0,0 0 0 0 0,10-4 1 0 0,3-2-1 0 0,1-1 1 0 0,30-20 0 0 0,-13 1-35 0 0,-46 33 58 0 0,1 1 0 0 0,-1 0 1 0 0,1 1-1 0 0,0-1 0 0 0,1 1 0 0 0,0 0 0 0 0,0 1 0 0 0,-7 10 0 0 0,10-13-7 0 0,1 1-1 0 0,-1-1 1 0 0,1 0 0 0 0,0 1-1 0 0,0-1 1 0 0,1 1-1 0 0,-1 0 1 0 0,1 0-1 0 0,1-1 1 0 0,-1 1 0 0 0,1 0-1 0 0,0 0 1 0 0,0 0-1 0 0,0 0 1 0 0,2 6 0 0 0,-1-7-2 0 0,0-1 0 0 0,1 0 1 0 0,-1 1-1 0 0,1-1 0 0 0,0 0 1 0 0,0 0-1 0 0,0 0 0 0 0,0 0 1 0 0,1-1-1 0 0,-1 1 0 0 0,1 0 1 0 0,0-1-1 0 0,0 0 0 0 0,1 0 1 0 0,-1 0-1 0 0,1 0 0 0 0,-1 0 1 0 0,1-1-1 0 0,0 0 0 0 0,0 1 1 0 0,0-2-1 0 0,0 1 0 0 0,0 0 1 0 0,0-1-1 0 0,1 1 0 0 0,-1-1 1 0 0,1-1-1 0 0,-1 1 0 0 0,0 0 1 0 0,1-1-1 0 0,-1 0 0 0 0,1 0 1 0 0,-1-1-1 0 0,1 1 0 0 0,-1-1 1 0 0,1 0-1 0 0,-1 0 0 0 0,0 0 1 0 0,1-1-1 0 0,-1 1 0 0 0,0-1 1 0 0,0 0-1 0 0,4-3 0 0 0,-2 2 6 0 0,-1-1 0 0 0,1 1 0 0 0,-1-1 0 0 0,-1 0 0 0 0,1-1 0 0 0,0 1 0 0 0,-1-1 0 0 0,0 0 0 0 0,0 0 0 0 0,-1 0 0 0 0,1-1 0 0 0,-1 1 0 0 0,0-1 0 0 0,0 0 0 0 0,2-9 0 0 0,-2 4 28 0 0,-1 1-1 0 0,0-1 0 0 0,-1 0 1 0 0,0 0-1 0 0,-1 0 1 0 0,0 0-1 0 0,0 0 0 0 0,-1 0 1 0 0,-1 0-1 0 0,-3-13 1 0 0,5 23-22 0 0,0 1 1 0 0,0-1 0 0 0,0 1 0 0 0,-1-1 0 0 0,1 1-1 0 0,0-1 1 0 0,0 1 0 0 0,0-1 0 0 0,-1 1 0 0 0,1-1 0 0 0,0 1-1 0 0,0-1 1 0 0,-1 1 0 0 0,1-1 0 0 0,0 1 0 0 0,-1-1-1 0 0,1 1 1 0 0,-1 0 0 0 0,1-1 0 0 0,0 1 0 0 0,-1 0-1 0 0,1-1 1 0 0,-1 1 0 0 0,1 0 0 0 0,-1 0 0 0 0,0-1-1 0 0,0 1 0 0 0,0 0-1 0 0,1 1 1 0 0,-1-1-1 0 0,1 0 1 0 0,-1 1-1 0 0,0-1 1 0 0,1 0-1 0 0,-1 1 1 0 0,1-1-1 0 0,-1 1 1 0 0,1-1-1 0 0,-1 1 1 0 0,1-1-1 0 0,-1 1 1 0 0,1-1-1 0 0,0 1 1 0 0,-1 1-1 0 0,-14 30 199 0 0,15-30-193 0 0,-2 4 16 0 0,0 1 0 0 0,0 0 0 0 0,1 1 0 0 0,0-1 0 0 0,0 0 0 0 0,1 0 0 0 0,0 0 0 0 0,0 1 0 0 0,1-1 0 0 0,2 10 0 0 0,-2-12 0 0 0,0 0-1 0 0,1 0 0 0 0,-1 0 0 0 0,1 0 0 0 0,0 0 0 0 0,1 0 1 0 0,-1-1-1 0 0,1 1 0 0 0,0-1 0 0 0,0 0 0 0 0,1 0 1 0 0,-1 0-1 0 0,1 0 0 0 0,-1 0 0 0 0,6 3 0 0 0,-4-5 5 0 0,-1 1-1 0 0,1-1 0 0 0,0 0 1 0 0,0 0-1 0 0,0-1 0 0 0,1 0 1 0 0,-1 0-1 0 0,0 0 1 0 0,0 0-1 0 0,1-1 0 0 0,-1 0 1 0 0,0 0-1 0 0,1 0 0 0 0,9-2 1 0 0,-11 1-127 0 0,0 0 0 0 0,0 0 0 0 0,0 0 0 0 0,-1-1 1 0 0,1 1-1 0 0,0-1 0 0 0,-1 0 0 0 0,1 0 0 0 0,3-3 1 0 0,-5 3-186 0 0,0 1 0 0 0,0-1 0 0 0,-1 0 0 0 0,1 0 0 0 0,-1 0 0 0 0,1 0 0 0 0,-1 0 0 0 0,0 0 1 0 0,0 0-1 0 0,0 0 0 0 0,0 0 0 0 0,0-1 0 0 0,0 1 0 0 0,0 0 0 0 0,0-5 0 0 0,0-5-2742 0 0,-1 0 1173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1.95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84 37 112 0 0,'2'-13'5110'0'0,"-1"12"-4245"0"0,-1 0 0 0 0,1-1 0 0 0,-1 1 0 0 0,0-1 0 0 0,0 1 0 0 0,0-1 0 0 0,0 1 0 0 0,1-1 0 0 0,-2-2 1 0 0,1 4-757 0 0,0-1 0 0 0,-1 1 0 0 0,1-1 0 0 0,-1 1 1 0 0,1 0-1 0 0,0-1 0 0 0,-1 1 0 0 0,1-1 1 0 0,-1 1-1 0 0,1 0 0 0 0,-1-1 0 0 0,1 1 0 0 0,-1 0 1 0 0,1 0-1 0 0,-1-1 0 0 0,0 1 0 0 0,1 0 1 0 0,-1 0-1 0 0,1 0 0 0 0,-1 0 0 0 0,1 0 0 0 0,-1 0 1 0 0,0 0-1 0 0,1 0 0 0 0,-1 0 0 0 0,1 0 1 0 0,-1 0-1 0 0,1 0 0 0 0,-1 0 0 0 0,0 0 0 0 0,0 1 1 0 0,-2-1-56 0 0,-1 1 0 0 0,1-1 0 0 0,0 1 0 0 0,-1 0 0 0 0,1 0 0 0 0,0 0 0 0 0,0 1 0 0 0,0-1 0 0 0,0 1 0 0 0,0-1 0 0 0,0 1 0 0 0,1 0 0 0 0,-1 0 1 0 0,1 1-1 0 0,-1-1 0 0 0,1 0 0 0 0,0 1 0 0 0,-1-1 0 0 0,1 1 0 0 0,1 0 0 0 0,-1 0 0 0 0,0 0 0 0 0,1 0 0 0 0,-1 0 0 0 0,1 0 0 0 0,0 0 0 0 0,0 0 0 0 0,0 0 0 0 0,1 1 0 0 0,-1-1 0 0 0,1 0 1 0 0,-1 0-1 0 0,1 1 0 0 0,0-1 0 0 0,1 1 0 0 0,-1-1 0 0 0,0 0 0 0 0,1 0 0 0 0,0 1 0 0 0,0-1 0 0 0,0 0 0 0 0,2 5 0 0 0,2 0-62 0 0,-1 1-1 0 0,2-1 0 0 0,0 0 1 0 0,0 0-1 0 0,0 0 1 0 0,15 12-1 0 0,-3-5-58 0 0,36 22 1 0 0,36 25 197 0 0,-88-61-120 0 0,-1-1 1 0 0,0 1 0 0 0,0 0-1 0 0,0 0 1 0 0,0 0 0 0 0,0 0 0 0 0,0 0-1 0 0,0 0 1 0 0,0 0 0 0 0,0 0-1 0 0,-1 0 1 0 0,1 1 0 0 0,0-1 0 0 0,-1 0-1 0 0,1 0 1 0 0,-1 1 0 0 0,1-1-1 0 0,-1 2 1 0 0,0-2 36 0 0,0 0 1 0 0,0 0-1 0 0,0 0 0 0 0,0 0 0 0 0,-1 0 1 0 0,1 0-1 0 0,0 0 0 0 0,-1 0 0 0 0,1 0 1 0 0,-1 0-1 0 0,1 0 0 0 0,-1 0 0 0 0,1-1 1 0 0,-1 1-1 0 0,1 0 0 0 0,-1 0 0 0 0,0-1 0 0 0,0 1 1 0 0,0 1-1 0 0,-3 0 122 0 0,0 1 0 0 0,0-1 1 0 0,-1 0-1 0 0,1 0 0 0 0,0 0 0 0 0,-1 0 1 0 0,1-1-1 0 0,-1 0 0 0 0,-5 1 0 0 0,-171 17 1696 0 0,252-62-11225 0 0,-55 35 6178 0 0,1 0 1250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2.3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59 52 1664 0 0,'-1'-1'598'0'0,"0"0"-1"0"0,0 0 1 0 0,0 1-1 0 0,-1-1 1 0 0,1 1-1 0 0,0-1 1 0 0,0 1-1 0 0,-1-1 1 0 0,1 1-1 0 0,0 0 1 0 0,0-1-1 0 0,-1 1 0 0 0,1 0 1 0 0,0 0-1 0 0,-1 0 1 0 0,1 0-1 0 0,0 0 1 0 0,-1 0-1 0 0,1 1 1 0 0,0-1-1 0 0,-3 1 1 0 0,2 0-219 0 0,0 1 1 0 0,1-1-1 0 0,-1 0 1 0 0,1 1-1 0 0,-1 0 1 0 0,1-1-1 0 0,-1 1 1 0 0,1 0-1 0 0,0 0 1 0 0,0-1-1 0 0,-1 1 1 0 0,1 0-1 0 0,0 3 1 0 0,-1-2-112 0 0,1 0 0 0 0,0 0 0 0 0,0 0 1 0 0,0 0-1 0 0,0 0 0 0 0,0 1 0 0 0,1-1 1 0 0,0 0-1 0 0,-1 0 0 0 0,1 1 0 0 0,0-1 1 0 0,1 0-1 0 0,0 7 0 0 0,0-8-240 0 0,0 0 0 0 0,-1 0-1 0 0,1 0 1 0 0,0 0 0 0 0,1-1-1 0 0,-1 1 1 0 0,0 0 0 0 0,1 0 0 0 0,-1-1-1 0 0,1 1 1 0 0,-1-1 0 0 0,1 1-1 0 0,-1-1 1 0 0,1 0 0 0 0,0 1 0 0 0,0-1-1 0 0,0 0 1 0 0,0 0 0 0 0,0 0-1 0 0,0-1 1 0 0,0 1 0 0 0,3 0 0 0 0,1 1-34 0 0,0-1 1 0 0,1 0-1 0 0,-1 0 0 0 0,1-1 1 0 0,-1 0-1 0 0,1 0 1 0 0,-1 0-1 0 0,1-1 1 0 0,-1 0-1 0 0,0 0 1 0 0,1-1-1 0 0,-1 1 1 0 0,9-5-1 0 0,-12 5 0 0 0,0-1-1 0 0,0 1 0 0 0,1-1 1 0 0,-1 0-1 0 0,-1 0 0 0 0,1 0 1 0 0,0-1-1 0 0,0 1 0 0 0,-1 0 1 0 0,1-1-1 0 0,-1 0 0 0 0,0 0 1 0 0,0 0-1 0 0,0 0 0 0 0,0 0 1 0 0,0 0-1 0 0,-1 0 0 0 0,0 0 1 0 0,1-1-1 0 0,-1 1 0 0 0,0 0 1 0 0,0-1-1 0 0,-1 1 0 0 0,1-1 0 0 0,-1-5 1 0 0,0 6 3 0 0,0-1 1 0 0,0 1-1 0 0,0-1 1 0 0,-1 1-1 0 0,0-1 1 0 0,0 1-1 0 0,0-1 1 0 0,0 1-1 0 0,0 0 1 0 0,0 0-1 0 0,-1-1 1 0 0,0 1-1 0 0,0 0 1 0 0,0 0-1 0 0,0 1 1 0 0,-3-5-1 0 0,3 5 10 0 0,0 1 1 0 0,0-1-1 0 0,0 1 0 0 0,0 0 0 0 0,0 0 0 0 0,-1 0 1 0 0,1 0-1 0 0,0 0 0 0 0,-1 0 0 0 0,1 0 0 0 0,0 1 1 0 0,-1-1-1 0 0,1 1 0 0 0,-1 0 0 0 0,1 0 0 0 0,-1-1 1 0 0,1 2-1 0 0,-1-1 0 0 0,1 0 0 0 0,0 0 0 0 0,-1 1 1 0 0,1 0-1 0 0,-1-1 0 0 0,-2 2 0 0 0,0 1 29 0 0,0-1-1 0 0,0 1 1 0 0,0 0-1 0 0,0 1 1 0 0,1-1 0 0 0,0 1-1 0 0,-1 0 1 0 0,1 0-1 0 0,0 0 1 0 0,1 0-1 0 0,-1 1 1 0 0,-2 5-1 0 0,0-1 97 0 0,0 1-1 0 0,1 0 1 0 0,0 0-1 0 0,1 0 1 0 0,-4 14-1 0 0,6-18-93 0 0,1 0 0 0 0,0 0 0 0 0,0 1-1 0 0,1-1 1 0 0,0 0 0 0 0,0 1 0 0 0,0-1-1 0 0,1 1 1 0 0,-1-1 0 0 0,2 0 0 0 0,-1 0 0 0 0,1 1-1 0 0,0-1 1 0 0,0 0 0 0 0,0-1 0 0 0,1 1 0 0 0,5 7-1 0 0,-5-8-63 0 0,0-1 0 0 0,1 1-1 0 0,-1-1 1 0 0,1 0-1 0 0,0 0 1 0 0,1-1-1 0 0,-1 1 1 0 0,1-1 0 0 0,-1 0-1 0 0,1 0 1 0 0,0 0-1 0 0,0-1 1 0 0,0 0-1 0 0,1 0 1 0 0,-1 0 0 0 0,0 0-1 0 0,1-1 1 0 0,-1 0-1 0 0,1 0 1 0 0,5 0 0 0 0,-6-1-212 0 0,1 0 0 0 0,-1 0 0 0 0,0-1 0 0 0,0 0 0 0 0,0 0 0 0 0,0 0 0 0 0,0 0 0 0 0,0-1 0 0 0,0 0 0 0 0,0 0 0 0 0,5-3 0 0 0,-1-1-1703 0 0,0 0-1 0 0,0-1 1 0 0,0 0-1 0 0,9-10 1 0 0,-8 6-16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2.93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80 8 1784 0 0,'-23'-8'9802'0'0,"22"8"-9690"0"0,1 0-1 0 0,0 0 0 0 0,0 0 0 0 0,-1 0 1 0 0,1 0-1 0 0,0 0 0 0 0,0 0 0 0 0,-1 0 0 0 0,1 1 1 0 0,0-1-1 0 0,0 0 0 0 0,-1 0 0 0 0,1 0 1 0 0,0 0-1 0 0,0 0 0 0 0,0 0 0 0 0,-1 1 0 0 0,1-1 1 0 0,0 0-1 0 0,0 0 0 0 0,0 0 0 0 0,0 1 1 0 0,-1-1-1 0 0,1 0 0 0 0,0 0 0 0 0,0 1 0 0 0,0-1 1 0 0,0 0-1 0 0,0 0 0 0 0,0 1 0 0 0,0-1 1 0 0,0 0-1 0 0,0 0 0 0 0,0 1 0 0 0,0-1 0 0 0,0 0 1 0 0,0 0-1 0 0,0 1 0 0 0,0-1 0 0 0,0 0 1 0 0,0 0-1 0 0,0 1 0 0 0,-2 15 1193 0 0,2-14-834 0 0,-4 41 1600 0 0,2-28-1545 0 0,0 0-1 0 0,1 0 1 0 0,2 28-1 0 0,22 78 883 0 0,1 16-709 0 0,-20-97-636 0 0,1-2 40 0 0,-2-1 0 0 0,-3 75 0 0 0,-1-104-182 0 0,0 0 1 0 0,0 0-1 0 0,-1 0 0 0 0,0-1 1 0 0,-1 1-1 0 0,1-1 0 0 0,-1 1 1 0 0,-1-1-1 0 0,0 0 0 0 0,-6 10 1 0 0,10-17 28 0 0,0 0 1 0 0,0 0-1 0 0,0 0 1 0 0,-1 0 0 0 0,1 1-1 0 0,0-1 1 0 0,0 0-1 0 0,0 0 1 0 0,0 0 0 0 0,0 0-1 0 0,0 0 1 0 0,0 1-1 0 0,-1-1 1 0 0,1 0-1 0 0,0 0 1 0 0,0 0 0 0 0,0 0-1 0 0,0 0 1 0 0,-1 0-1 0 0,1 0 1 0 0,0 0-1 0 0,0 0 1 0 0,0 0 0 0 0,0 0-1 0 0,-1 1 1 0 0,1-1-1 0 0,0 0 1 0 0,0 0-1 0 0,0 0 1 0 0,0 0 0 0 0,-1 0-1 0 0,1-1 1 0 0,0 1-1 0 0,0 0 1 0 0,0 0-1 0 0,-1 0 1 0 0,1 0 0 0 0,0 0-1 0 0,-3-8-2147 0 0,2-10-829 0 0,-1 7 1740 0 0,1-1 0 0 0,-1 1 1 0 0,-1 0-1 0 0,0 0 1 0 0,-8-17-1 0 0,2-1-7 0 0,1 8 537 0 0,-6-27 574 0 0,10 15 3679 0 0,4 32-3348 0 0,0 0-1 0 0,1 1 1 0 0,-1-1-1 0 0,0 0 1 0 0,0 1-1 0 0,1-1 1 0 0,-1 0 0 0 0,0 1-1 0 0,1-1 1 0 0,-1 0-1 0 0,1 1 1 0 0,-1-1-1 0 0,1 1 1 0 0,-1-1-1 0 0,1 1 1 0 0,-1-1 0 0 0,1 1-1 0 0,0-1 1 0 0,-1 1-1 0 0,1 0 1 0 0,-1-1-1 0 0,1 1 1 0 0,0 0-1 0 0,0 0 1 0 0,-1-1-1 0 0,1 1 1 0 0,0 0 0 0 0,-1 0-1 0 0,1 0 1 0 0,0 0-1 0 0,0 0 1 0 0,0 0-1 0 0,31-1 2222 0 0,-24 2-1628 0 0,18-1 452 0 0,114-5 2415 0 0,-122 4-3414 0 0,0-2 0 0 0,-1 0 0 0 0,1-2 0 0 0,-1 0-1 0 0,29-12 1 0 0,-44 17-182 0 0,0-1 0 0 0,-1 0 0 0 0,1-1 0 0 0,0 1 0 0 0,-1 0 0 0 0,1 0 0 0 0,-1-1 0 0 0,1 1 0 0 0,-1-1 0 0 0,3-2 0 0 0,-4 3-10 0 0,0 1 0 0 0,1-1 0 0 0,-1 1 1 0 0,0-1-1 0 0,0 0 0 0 0,0 1 0 0 0,1-1 0 0 0,-1 1 1 0 0,0-1-1 0 0,0 1 0 0 0,0-1 0 0 0,0 1 0 0 0,0-1 0 0 0,0 0 1 0 0,0 1-1 0 0,0-1 0 0 0,0 1 0 0 0,-1-1 0 0 0,1 1 0 0 0,0-1 1 0 0,0 1-1 0 0,0-1 0 0 0,-1 1 0 0 0,1-1 0 0 0,0 1 1 0 0,-1-1-1 0 0,1 1 0 0 0,0-1 0 0 0,-1 1 0 0 0,1-1 0 0 0,0 1 1 0 0,-1 0-1 0 0,1-1 0 0 0,-1 1 0 0 0,1 0 0 0 0,-1-1 1 0 0,1 1-1 0 0,-1 0 0 0 0,1 0 0 0 0,-1-1 0 0 0,1 1 0 0 0,-2 0 1 0 0,-9-4 3 0 0,0 0 1 0 0,0 1 0 0 0,0 0 0 0 0,0 1 0 0 0,-1 0 0 0 0,1 1 0 0 0,-1 0 0 0 0,0 1 0 0 0,1 0 0 0 0,-1 1-1 0 0,1 0 1 0 0,-1 1 0 0 0,1 0 0 0 0,0 1 0 0 0,0 0 0 0 0,-15 7 0 0 0,21-8 3 0 0,1 1 0 0 0,-1 0 0 0 0,1 0 0 0 0,0 0 0 0 0,0 0 0 0 0,0 1 0 0 0,0-1 0 0 0,0 1 0 0 0,1 0 0 0 0,-1 1 0 0 0,1-1 0 0 0,0 0 0 0 0,1 1 0 0 0,-1 0 0 0 0,1 0 0 0 0,-3 6 0 0 0,4-7 1 0 0,0 0 0 0 0,0 1 1 0 0,1-1-1 0 0,-1 0 0 0 0,1 1 0 0 0,0-1 0 0 0,0 0 0 0 0,0 1 0 0 0,1-1 0 0 0,-1 1 1 0 0,1-1-1 0 0,0 0 0 0 0,0 0 0 0 0,1 0 0 0 0,-1 0 0 0 0,1 0 0 0 0,0 0 1 0 0,0 0-1 0 0,0 0 0 0 0,4 4 0 0 0,2 2-23 0 0,0-1 0 0 0,1 0 0 0 0,0-1 0 0 0,1 0 0 0 0,0 0 0 0 0,0-1 0 0 0,18 10-1 0 0,-10-8-14 0 0,1 0-1 0 0,1-1 0 0 0,35 9 0 0 0,-50-15 6 0 0,0-1 0 0 0,0 0 0 0 0,0-1-1 0 0,0 1 1 0 0,0-1 0 0 0,0 0 0 0 0,0 0 0 0 0,0 0 0 0 0,0-1 0 0 0,0 1-1 0 0,0-1 1 0 0,0-1 0 0 0,-1 1 0 0 0,7-3 0 0 0,-11 4-96 0 0,1-1 1 0 0,-1 1 0 0 0,1-1-1 0 0,0 1 1 0 0,-1-1-1 0 0,0 0 1 0 0,1 1-1 0 0,-1-1 1 0 0,1 1 0 0 0,-1-1-1 0 0,0 0 1 0 0,1 0-1 0 0,-1-1 1 0 0,7-8-6866 0 0,-4 8 3565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6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26 152 2184 0 0,'-3'-2'1157'0'0,"0"-1"0"0"0,0 0 0 0 0,0 0 0 0 0,1 0 0 0 0,-1 0 0 0 0,-2-4-1 0 0,5 6-1030 0 0,-1 1 0 0 0,1-1 0 0 0,-1 0 1 0 0,1 1-1 0 0,0-1 0 0 0,0 0 0 0 0,-1 1 0 0 0,1-1 0 0 0,0 0 0 0 0,0 0 0 0 0,0 1 0 0 0,0-1 0 0 0,0 0 0 0 0,0 0 0 0 0,0 1 0 0 0,0-1 0 0 0,0 0 0 0 0,0 0 0 0 0,0 1 0 0 0,0-1 0 0 0,1 0 0 0 0,-1 0 0 0 0,0 1 0 0 0,0-1 0 0 0,1 0 0 0 0,-1 1 0 0 0,1-1 0 0 0,-1 0 1 0 0,1 1-1 0 0,-1-1 0 0 0,1 1 0 0 0,-1-1 0 0 0,1 0 0 0 0,-1 1 0 0 0,1 0 0 0 0,-1-1 0 0 0,1 1 0 0 0,0-1 0 0 0,-1 1 0 0 0,2-1 0 0 0,14-6 534 0 0,0 0 0 0 0,0 1 0 0 0,1 1-1 0 0,-1 0 1 0 0,1 1 0 0 0,23-2 0 0 0,105-2 105 0 0,-70 5-816 0 0,103-19-1 0 0,-70 2-2388 0 0,-73 12 1401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3.26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22 42 2168 0 0,'-1'0'925'0'0,"0"0"-1"0"0,0 0 0 0 0,-1-1 0 0 0,1 1 0 0 0,0 0 0 0 0,0-1 0 0 0,0 1 0 0 0,0 0 0 0 0,0-1 0 0 0,0 0 0 0 0,0 1 0 0 0,0-1 0 0 0,0 0 0 0 0,0 1 1 0 0,0-1-1 0 0,0 0 0 0 0,1 0 0 0 0,-1 0 0 0 0,0 1 0 0 0,0-3 0 0 0,2 3-730 0 0,0-1 1 0 0,0 1 0 0 0,0 0-1 0 0,0-1 1 0 0,0 1-1 0 0,0 0 1 0 0,0 0-1 0 0,0-1 1 0 0,0 1-1 0 0,0 0 1 0 0,1 0-1 0 0,-1 0 1 0 0,1 1-1 0 0,1-2 121 0 0,44-1 300 0 0,-4 0-1215 0 0,78-13-1 0 0,-112 12-766 0 0,-4 0-1123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4.67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21 118 512 0 0,'8'-34'6129'0'0,"-4"0"6643"0"0,-10 47-8904 0 0,-2 8-3509 0 0,2 6-220 0 0,1-1 1 0 0,1 1-1 0 0,2 0 1 0 0,1 0 0 0 0,2 29-1 0 0,-1-36-115 0 0,2 0 0 0 0,0 0 0 0 0,2 0 0 0 0,7 28 0 0 0,-9-41-20 0 0,0 0-1 0 0,1-1 1 0 0,0 1 0 0 0,0-1 0 0 0,0 0 0 0 0,1 1 0 0 0,-1-2 0 0 0,2 1 0 0 0,-1 0-1 0 0,1-1 1 0 0,-1 0 0 0 0,2 0 0 0 0,-1 0 0 0 0,0-1 0 0 0,1 1 0 0 0,8 4 0 0 0,-10-8-9 0 0,0 1 0 0 0,0-1 1 0 0,0 0-1 0 0,0 0 0 0 0,0 0 1 0 0,0 0-1 0 0,1-1 0 0 0,-1 1 1 0 0,0-1-1 0 0,0 0 0 0 0,1-1 1 0 0,-1 1-1 0 0,0-1 0 0 0,0 0 1 0 0,0 0-1 0 0,0 0 0 0 0,0 0 0 0 0,0-1 1 0 0,0 1-1 0 0,0-1 0 0 0,0 0 1 0 0,-1 0-1 0 0,1-1 0 0 0,-1 1 1 0 0,6-6-1 0 0,-2 2-5 0 0,-1 0 0 0 0,0 0-1 0 0,0-1 1 0 0,-1 0 0 0 0,0 0 0 0 0,0 0 0 0 0,0-1-1 0 0,-1 1 1 0 0,0-1 0 0 0,-1 0 0 0 0,5-14 0 0 0,-4-4 100 0 0,0 1 0 0 0,-2-1 0 0 0,-1-46 1 0 0,1-17 372 0 0,-1 79-275 0 0,-1 14-70 0 0,-1 16-67 0 0,-2-6-36 0 0,2-1-1 0 0,-1 1 1 0 0,2 0 0 0 0,0 0-1 0 0,1 0 1 0 0,0 0 0 0 0,1 0-1 0 0,0 0 1 0 0,8 24-1 0 0,-6-28-14 0 0,0 1-1 0 0,1 0 0 0 0,0-1 0 0 0,1 0 0 0 0,0 0 0 0 0,0 0 0 0 0,1-1 0 0 0,1 0 0 0 0,-1 0 0 0 0,1-1 1 0 0,1 0-1 0 0,10 8 0 0 0,-11-10-8 0 0,0 0 1 0 0,1-1 0 0 0,-1 0-1 0 0,1-1 1 0 0,0 0 0 0 0,1 0-1 0 0,-1-1 1 0 0,13 3 0 0 0,-17-5 4 0 0,-1 0 0 0 0,1-1 0 0 0,0 0 0 0 0,0 0 0 0 0,0 0 1 0 0,0 0-1 0 0,0-1 0 0 0,0 0 0 0 0,0 0 0 0 0,0 0 0 0 0,0-1 1 0 0,-1 0-1 0 0,1 0 0 0 0,-1 0 0 0 0,1 0 0 0 0,-1-1 0 0 0,0 1 1 0 0,6-6-1 0 0,-4 3 15 0 0,0 0-1 0 0,-1-1 1 0 0,0 1 0 0 0,0-1 0 0 0,0 0 0 0 0,-1-1 0 0 0,0 1-1 0 0,0-1 1 0 0,5-13 0 0 0,-5 9 23 0 0,-1 0 0 0 0,0 0 0 0 0,0 0 0 0 0,-1-1 0 0 0,0-22 0 0 0,-2 9 63 0 0,-2 0 0 0 0,0 0 1 0 0,-2 1-1 0 0,-1-1 0 0 0,-11-34 0 0 0,14 53-69 0 0,-3-10 131 0 0,-1 1 0 0 0,-13-29-1 0 0,17 41-137 0 0,1 0-1 0 0,-1 0 1 0 0,0 0 0 0 0,0 0-1 0 0,0 0 1 0 0,0 1-1 0 0,0-1 1 0 0,-1 1-1 0 0,1 0 1 0 0,-1-1-1 0 0,0 1 1 0 0,0 0-1 0 0,1 1 1 0 0,-1-1 0 0 0,-1 0-1 0 0,1 1 1 0 0,0-1-1 0 0,0 1 1 0 0,0 0-1 0 0,-7-1 1 0 0,8 2-27 0 0,0 1-1 0 0,0-1 1 0 0,0 1 0 0 0,0-1 0 0 0,0 1-1 0 0,0 0 1 0 0,0-1 0 0 0,0 1 0 0 0,0 0-1 0 0,0 1 1 0 0,0-1 0 0 0,0 0 0 0 0,1 0-1 0 0,-1 1 1 0 0,0-1 0 0 0,1 1 0 0 0,-1-1-1 0 0,1 1 1 0 0,0 0 0 0 0,-1 0 0 0 0,0 2-1 0 0,-2 3-76 0 0,0 0-1 0 0,0 0 0 0 0,0 1 0 0 0,-3 11 1 0 0,5-13-197 0 0,1 1 1 0 0,0 0-1 0 0,0 0 1 0 0,0-1-1 0 0,1 1 0 0 0,0 0 1 0 0,0 0-1 0 0,0 0 1 0 0,3 9-1 0 0,0-5-969 0 0,0-1-1 0 0,0 0 0 0 0,1 0 0 0 0,0 0 0 0 0,8 12 1 0 0,0-2-1420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9.05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86 117 512 0 0,'-14'-6'2455'0'0,"11"4"-1455"0"0,0 1-1 0 0,-1-1 1 0 0,1 0-1 0 0,0 1 0 0 0,-1 0 1 0 0,0 0-1 0 0,1 0 1 0 0,-1 0-1 0 0,0 1 1 0 0,1-1-1 0 0,-7 1 1 0 0,9 0-910 0 0,0 1 1 0 0,0-1-1 0 0,0 1 1 0 0,0-1-1 0 0,1 1 1 0 0,-1-1-1 0 0,0 1 1 0 0,0-1-1 0 0,1 1 1 0 0,-1 0-1 0 0,0-1 1 0 0,1 1 0 0 0,-1 0-1 0 0,1 0 1 0 0,-1 0-1 0 0,1-1 1 0 0,-1 1-1 0 0,1 0 1 0 0,0 0-1 0 0,-1 0 1 0 0,1 0-1 0 0,0 0 1 0 0,0 0-1 0 0,0 0 1 0 0,-1 0 0 0 0,1-1-1 0 0,0 1 1 0 0,0 0-1 0 0,0 0 1 0 0,1 0-1 0 0,-1 0 1 0 0,0 0-1 0 0,0 0 1 0 0,1 1-1 0 0,0 2 49 0 0,0 0 0 0 0,0 0 0 0 0,0 0 0 0 0,0-1 0 0 0,1 1-1 0 0,0 0 1 0 0,2 3 0 0 0,-2-5-82 0 0,0 1-1 0 0,0-1 1 0 0,0 1-1 0 0,1-1 1 0 0,-1 0-1 0 0,1 0 1 0 0,-1 0 0 0 0,1 0-1 0 0,0 0 1 0 0,0 0-1 0 0,-1-1 1 0 0,1 0-1 0 0,1 1 1 0 0,3 0 0 0 0,-2-1-18 0 0,1 0 1 0 0,-1 0-1 0 0,1-1 1 0 0,-1 0-1 0 0,1 0 1 0 0,-1 0-1 0 0,1 0 1 0 0,5-2-1 0 0,2-1-17 0 0,0-1 0 0 0,-1 0 0 0 0,1-1 0 0 0,-1 0 0 0 0,0-1 0 0 0,16-10 0 0 0,-24 14-7 0 0,0-1 1 0 0,0 0 0 0 0,0 0 0 0 0,-1 0 0 0 0,1-1-1 0 0,-1 0 1 0 0,0 1 0 0 0,0-1 0 0 0,0 0-1 0 0,0 0 1 0 0,-1-1 0 0 0,5-8 0 0 0,-6 11 3 0 0,-1-1 0 0 0,1 0 1 0 0,0 0-1 0 0,-1 0 0 0 0,0 0 1 0 0,1 0-1 0 0,-1 0 0 0 0,0 0 1 0 0,-1 0-1 0 0,1 0 0 0 0,0 0 1 0 0,-1 0-1 0 0,0 0 0 0 0,0 0 1 0 0,0 0-1 0 0,0 0 0 0 0,0 1 1 0 0,0-1-1 0 0,-1 0 0 0 0,1 1 1 0 0,-1-1-1 0 0,-3-3 0 0 0,3 4-7 0 0,-1 0 0 0 0,1 0 0 0 0,-1 0 0 0 0,0 0-1 0 0,0 0 1 0 0,0 0 0 0 0,0 1 0 0 0,0-1 0 0 0,0 1 0 0 0,0 0-1 0 0,-1 0 1 0 0,1 0 0 0 0,0 1 0 0 0,-1-1 0 0 0,-5 0 0 0 0,-1 1-2 0 0,1 0 1 0 0,-1 0 0 0 0,1 1-1 0 0,-15 2 1 0 0,16-1 19 0 0,1 1 0 0 0,-1 0 0 0 0,1 0-1 0 0,-1 1 1 0 0,1 0 0 0 0,0 0 0 0 0,0 0 0 0 0,1 1 0 0 0,0 0 0 0 0,-1 0 0 0 0,2 1-1 0 0,-1 0 1 0 0,1 0 0 0 0,-1 0 0 0 0,2 1 0 0 0,-1-1 0 0 0,-6 15 0 0 0,7-15 14 0 0,1 1 1 0 0,0-1-1 0 0,1 1 1 0 0,0-1-1 0 0,0 1 1 0 0,0 0-1 0 0,1 0 1 0 0,0 0-1 0 0,0 0 1 0 0,0 0-1 0 0,1 0 1 0 0,0 0-1 0 0,1 0 1 0 0,0 0-1 0 0,0 0 1 0 0,0 0-1 0 0,1 0 1 0 0,0 0-1 0 0,0 0 1 0 0,6 10-1 0 0,-5-12-41 0 0,0-1 0 0 0,0 0 0 0 0,0 0 0 0 0,0 0 0 0 0,1-1 0 0 0,-1 1 0 0 0,1-1 0 0 0,0 0 0 0 0,0 0 0 0 0,1 0 0 0 0,5 3 0 0 0,-2-3-42 0 0,0 1 0 0 0,1-1 0 0 0,-1-1 0 0 0,1 1 0 0 0,16 1 0 0 0,-1-2-216 0 0,0-1-1 0 0,0-2 1 0 0,43-5 0 0 0,-48 3-331 0 0,0-1 0 0 0,1-1 0 0 0,-1 0 0 0 0,22-10-1 0 0,-23 6-2052 0 0,-1 1 0 0 0,20-15-1 0 0,-16 9-1501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1:59.99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49 65 2401 0 0,'-18'-14'6101'0'0,"-12"-10"4923"0"0,30 24-10891 0 0,1-1 1 0 0,-1 1-1 0 0,1-1 1 0 0,0 1 0 0 0,-1-1-1 0 0,1 1 1 0 0,0-1 0 0 0,0 1-1 0 0,-1 0 1 0 0,1-1 0 0 0,0 1-1 0 0,0 0 1 0 0,1-1 0 0 0,-2 1-88 0 0,20-5 129 0 0,1 0-1 0 0,0 1 1 0 0,0 1-1 0 0,0 1 1 0 0,36 0-1 0 0,-52 3-167 0 0,0-1 0 0 0,1 1 0 0 0,-1-1 0 0 0,0 1 0 0 0,0 1 0 0 0,0-1 1 0 0,0 1-1 0 0,0 0 0 0 0,-1 0 0 0 0,7 3 0 0 0,-10-3-8 0 0,1-1 0 0 0,0 0 0 0 0,-1 0 0 0 0,1 1 1 0 0,-1-1-1 0 0,0 1 0 0 0,1-1 0 0 0,-1 1 0 0 0,0 0 0 0 0,0 0 1 0 0,0-1-1 0 0,0 1 0 0 0,0 0 0 0 0,0 0 0 0 0,-1 0 0 0 0,1 0 1 0 0,-1 0-1 0 0,1 0 0 0 0,-1 0 0 0 0,0 0 0 0 0,0 0 0 0 0,0 0 1 0 0,0 0-1 0 0,0 0 0 0 0,0 0 0 0 0,0 0 0 0 0,-1 0 0 0 0,0 3 0 0 0,-1 2-7 0 0,0-1 0 0 0,-1 0-1 0 0,1 1 1 0 0,-1-1-1 0 0,-1 0 1 0 0,1 0-1 0 0,-1-1 1 0 0,-5 7-1 0 0,-6 5 24 0 0,-20 17 0 0 0,23-24 6 0 0,1 1-1 0 0,1 0 1 0 0,0 0-1 0 0,-14 20 1 0 0,21-25-10 0 0,0-1 0 0 0,0 1 0 0 0,0 0 0 0 0,1 0 0 0 0,0 0 0 0 0,0 0 0 0 0,1 0 0 0 0,-2 9 0 0 0,3-13-5 0 0,0 0-1 0 0,0 0 1 0 0,0 0-1 0 0,0 0 1 0 0,0 0-1 0 0,1 0 1 0 0,-1 0-1 0 0,1 0 1 0 0,-1 0-1 0 0,1-1 0 0 0,0 1 1 0 0,0 0-1 0 0,-1 0 1 0 0,1 0-1 0 0,1-1 1 0 0,-1 1-1 0 0,0-1 1 0 0,0 1-1 0 0,1-1 1 0 0,-1 1-1 0 0,0-1 1 0 0,1 0-1 0 0,0 0 1 0 0,-1 1-1 0 0,1-1 0 0 0,0 0 1 0 0,-1-1-1 0 0,1 1 1 0 0,0 0-1 0 0,0 0 1 0 0,2 0-1 0 0,4 1-30 0 0,-1 0 0 0 0,1-1 0 0 0,-1 0 1 0 0,1 0-1 0 0,0-1 0 0 0,0 0 0 0 0,13-2 0 0 0,-7 0-129 0 0,-1 0-1 0 0,1-1 1 0 0,18-7 0 0 0,-21 5-309 0 0,-1 1-1 0 0,1-1 1 0 0,-1-1 0 0 0,11-8 0 0 0,-13 8-1556 0 0,0-1-1 0 0,11-11 1 0 0,-10 8 482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0.20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66 14 2336 0 0,'-7'0'1059'0'0,"-25"3"5438"0"0,30-3-6129 0 0,1 0 0 0 0,-1 1 1 0 0,0-1-1 0 0,1 1 0 0 0,-1-1 0 0 0,0 1 0 0 0,1 0 0 0 0,-1-1 0 0 0,1 1 0 0 0,-1 0 0 0 0,1 0 1 0 0,-1 0-1 0 0,1 0 0 0 0,-2 2 0 0 0,3-3-312 0 0,0 1-1 0 0,0-1 1 0 0,-1 0 0 0 0,1 1 0 0 0,0-1-1 0 0,0 0 1 0 0,0 1 0 0 0,0-1 0 0 0,0 1 0 0 0,0-1-1 0 0,0 0 1 0 0,0 1 0 0 0,0-1 0 0 0,0 1-1 0 0,0-1 1 0 0,0 0 0 0 0,0 1 0 0 0,0-1-1 0 0,0 1 1 0 0,0-1 0 0 0,0 0 0 0 0,1 1-1 0 0,-1-1 1 0 0,0 0 0 0 0,0 1 0 0 0,0-1-1 0 0,1 1 1 0 0,-1-1 0 0 0,0 0 0 0 0,0 0-1 0 0,1 1 1 0 0,-1-1 0 0 0,0 0 0 0 0,1 0-1 0 0,-1 1 1 0 0,0-1 0 0 0,1 0 0 0 0,-1 0-1 0 0,0 0 1 0 0,1 1 0 0 0,-1-1 0 0 0,1 0-1 0 0,-1 0 1 0 0,0 0 0 0 0,1 0 0 0 0,21 6 374 0 0,-3-5-434 0 0,-1 0 0 0 0,1-1 0 0 0,30-4-1 0 0,55-14-893 0 0,-30 4-686 0 0,-21 4-3217 0 0,-32 6 1590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0.52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60 49 976 0 0,'-4'-11'1228'0'0,"-11"-25"9795"0"0,15 36-10928 0 0,0 0 1 0 0,0 0-1 0 0,0 0 0 0 0,0-1 1 0 0,0 1-1 0 0,-1 0 0 0 0,1 0 1 0 0,0 0-1 0 0,0 0 0 0 0,0 0 1 0 0,0 0-1 0 0,0 0 1 0 0,-1 0-1 0 0,1 0 0 0 0,0 0 1 0 0,0 0-1 0 0,0 0 0 0 0,-1 0 1 0 0,1 0-1 0 0,0 0 0 0 0,0 0 1 0 0,0 0-1 0 0,0 0 0 0 0,-1 0 1 0 0,1 0-1 0 0,0 0 1 0 0,0 0-1 0 0,0 0 0 0 0,0 0 1 0 0,-1 0-1 0 0,1 0 0 0 0,0 0 1 0 0,0 0-1 0 0,0 1 0 0 0,0-1 1 0 0,0 0-1 0 0,-1 0 1 0 0,1 0-1 0 0,0 0 0 0 0,0 0 1 0 0,0 0-1 0 0,0 1 0 0 0,0-1 1 0 0,0 0-1 0 0,0 0 0 0 0,0 0 1 0 0,0 0-1 0 0,0 1 1 0 0,-1-1-1 0 0,1 0 0 0 0,0 0 1 0 0,0 0-1 0 0,0 1 0 0 0,-5 9 817 0 0,-1 5-421 0 0,1 0-1 0 0,1 0 1 0 0,0 0 0 0 0,1 1-1 0 0,-1 18 1 0 0,1 82 928 0 0,4-82-733 0 0,-1-12-261 0 0,1 0 0 0 0,7 37 0 0 0,-7-52-453 0 0,1-1 1 0 0,-1 1-1 0 0,2 0 1 0 0,-1 0-1 0 0,1-1 1 0 0,0 1-1 0 0,0-1 1 0 0,0 0 0 0 0,1 0-1 0 0,0 0 1 0 0,1-1-1 0 0,6 8 1 0 0,-8-11-174 0 0,-1 0-1 0 0,1 0 1 0 0,0 0 0 0 0,0 0 0 0 0,0 0-1 0 0,4 1 1 0 0,10 0-4388 0 0,-8-3 1103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1.85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28 39 512 0 0,'40'-39'11165'0'0,"-45"45"-9949"0"0,1-1-1 0 0,-1 1 0 0 0,-5 10 1 0 0,2-3-858 0 0,2 1 0 0 0,0 0 0 0 0,0 0 0 0 0,-5 26 0 0 0,9-32-303 0 0,0 1 0 0 0,1 0 0 0 0,0 0 0 0 0,0 0 0 0 0,1 0-1 0 0,0-1 1 0 0,1 1 0 0 0,0 0 0 0 0,3 12 0 0 0,-3-17-111 0 0,0 1 0 0 0,1-1-1 0 0,0 0 1 0 0,0 0 0 0 0,0 0 0 0 0,0-1-1 0 0,1 1 1 0 0,-1 0 0 0 0,1-1 0 0 0,0 0 0 0 0,0 1-1 0 0,0-1 1 0 0,0 0 0 0 0,1-1 0 0 0,-1 1-1 0 0,1-1 1 0 0,0 1 0 0 0,0-1 0 0 0,0 0 0 0 0,0 0-1 0 0,4 1 1 0 0,1-1-970 0 0,-1 0 0 0 0,1 0 0 0 0,0 0 0 0 0,0-1-1 0 0,0-1 1 0 0,15 0 0 0 0,0-1-2703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2.69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181 17 232 0 0,'-1'-1'334'0'0,"0"-1"0"0"0,0 1 0 0 0,0 0-1 0 0,-1 0 1 0 0,1 0 0 0 0,0 0 0 0 0,0 0 0 0 0,-1 0 0 0 0,1 0 0 0 0,0 0-1 0 0,-1 0 1 0 0,1 1 0 0 0,-1-1 0 0 0,1 0 0 0 0,-1 1 0 0 0,1-1-1 0 0,-1 1 1 0 0,1 0 0 0 0,-1 0 0 0 0,0-1 0 0 0,1 1 0 0 0,-1 0 0 0 0,1 0-1 0 0,-1 1 1 0 0,0-1 0 0 0,1 0 0 0 0,-1 0 0 0 0,1 1 0 0 0,-1-1 0 0 0,1 1-1 0 0,-1-1 1 0 0,-2 3 0 0 0,-4 1 101 0 0,-1 0-1 0 0,2 1 0 0 0,-1 0 1 0 0,0 0-1 0 0,1 1 1 0 0,0 0-1 0 0,0 0 1 0 0,1 1-1 0 0,-1 0 0 0 0,2 0 1 0 0,-1 0-1 0 0,1 1 1 0 0,0 0-1 0 0,-7 16 1 0 0,7-15-259 0 0,2 0 1 0 0,-1 0 0 0 0,1 1 0 0 0,1-1-1 0 0,0 1 1 0 0,0-1 0 0 0,0 1 0 0 0,2 0-1 0 0,-1 0 1 0 0,1 0 0 0 0,1-1 0 0 0,-1 1 0 0 0,5 18-1 0 0,-3-19-134 0 0,1 0-1 0 0,1 0 1 0 0,-1 0 0 0 0,1-1-1 0 0,1 1 1 0 0,-1-1-1 0 0,1 0 1 0 0,12 14 0 0 0,-14-19-55 0 0,1 1 0 0 0,-1-1 0 0 0,1-1 0 0 0,-1 1 0 0 0,1 0 0 0 0,0-1 0 0 0,0 0 1 0 0,0 0-1 0 0,1 0 0 0 0,-1 0 0 0 0,0-1 0 0 0,1 1 0 0 0,-1-1 0 0 0,0 0 1 0 0,1-1-1 0 0,0 1 0 0 0,-1-1 0 0 0,1 0 0 0 0,-1 0 0 0 0,8-1 0 0 0,0-1-61 0 0,0-1 1 0 0,0 0-1 0 0,-1 0 0 0 0,1-1 0 0 0,-1-1 0 0 0,21-11 0 0 0,-24 12 50 0 0,-1-1 0 0 0,1 0 0 0 0,-1 0 1 0 0,0-1-1 0 0,-1 0 0 0 0,1-1 0 0 0,-1 1 0 0 0,0-1 0 0 0,-1 0 0 0 0,6-8 0 0 0,-8 7 10 0 0,1-1 0 0 0,-1 1 1 0 0,0 0-1 0 0,-1-1 0 0 0,0 0 0 0 0,0 0 0 0 0,-1 0 0 0 0,1-15 1 0 0,-2 9-31 0 0,-1 0 0 0 0,0 0 1 0 0,-1 0-1 0 0,-5-19 0 0 0,6 28 54 0 0,-1 0 0 0 0,0 1-1 0 0,0 0 1 0 0,0-1 0 0 0,-1 1-1 0 0,1 0 1 0 0,-1 0 0 0 0,-1 0-1 0 0,1 1 1 0 0,-1-1 0 0 0,1 1-1 0 0,-9-7 1 0 0,9 9 2 0 0,0-1 1 0 0,-1 1 0 0 0,0 0-1 0 0,0 0 1 0 0,1 0 0 0 0,-1 1-1 0 0,0-1 1 0 0,-1 1 0 0 0,1 0-1 0 0,0 0 1 0 0,0 1 0 0 0,0-1 0 0 0,0 1-1 0 0,-1 0 1 0 0,1 0 0 0 0,0 0-1 0 0,-8 2 1 0 0,2 0 9 0 0,1 0-1 0 0,0 1 1 0 0,0 0-1 0 0,0 1 1 0 0,0 0 0 0 0,0 0-1 0 0,1 1 1 0 0,0 0 0 0 0,0 0-1 0 0,0 1 1 0 0,1 0 0 0 0,0 0-1 0 0,0 1 1 0 0,0 0 0 0 0,1 0-1 0 0,0 1 1 0 0,0 0 0 0 0,1 0-1 0 0,-6 11 1 0 0,5-7-11 0 0,1 0 1 0 0,0 1 0 0 0,0-1-1 0 0,2 1 1 0 0,-1 0-1 0 0,1 1 1 0 0,1-1-1 0 0,1 0 1 0 0,0 1-1 0 0,0-1 1 0 0,1 1 0 0 0,1-1-1 0 0,3 16 1 0 0,-3-19 1 0 0,1-1 1 0 0,1 0-1 0 0,-1 0 1 0 0,9 17 0 0 0,-10-24-11 0 0,0 1-1 0 0,1-1 1 0 0,0 0 0 0 0,-1 1 0 0 0,1-1 0 0 0,0 0 0 0 0,0 0 0 0 0,0 0-1 0 0,0-1 1 0 0,0 1 0 0 0,1 0 0 0 0,-1-1 0 0 0,0 0 0 0 0,1 1 0 0 0,-1-1-1 0 0,1 0 1 0 0,-1 0 0 0 0,1 0 0 0 0,0-1 0 0 0,5 2 0 0 0,-3-2 2 0 0,0 0 1 0 0,0 0 0 0 0,1 0 0 0 0,-1-1-1 0 0,0 0 1 0 0,0 0 0 0 0,0 0 0 0 0,0-1 0 0 0,0 0-1 0 0,0 0 1 0 0,0 0 0 0 0,-1 0 0 0 0,6-4-1 0 0,8-6 37 0 0,30-26-1 0 0,-44 34-42 0 0,7-5 46 0 0,0-1 0 0 0,-2 0 0 0 0,1 0 0 0 0,-1-1 0 0 0,0 0 0 0 0,-1-1 0 0 0,-1 0 0 0 0,0 0-1 0 0,0-1 1 0 0,-2 0 0 0 0,8-20 0 0 0,-7 14 447 0 0,0-1 0 0 0,-2 0 0 0 0,0 0 1 0 0,3-41-1 0 0,-7 60-319 0 0,-7 13 230 0 0,1 3-355 0 0,2 1-1 0 0,0-1 1 0 0,1 1 0 0 0,1 0 0 0 0,0 0 0 0 0,1 0 0 0 0,1 0 0 0 0,1 0-1 0 0,3 26 1 0 0,3-2 21 0 0,1-1-1 0 0,23 64 1 0 0,25 24-314 0 0,-52-120 51 0 0,-4-6-1282 0 0,-1-12-7427 0 0,1 7 7276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3.12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58 107 8 0 0,'-33'-15'9577'0'0,"31"14"-8899"0"0,0 0-1 0 0,0-1 1 0 0,0 1-1 0 0,0-1 1 0 0,1 1-1 0 0,-1-1 1 0 0,0 1 0 0 0,1-1-1 0 0,-1 0 1 0 0,1 0-1 0 0,-1 0 1 0 0,1 0-1 0 0,-1-3 1 0 0,2 5-588 0 0,0-1 1 0 0,0 0 0 0 0,0 0-1 0 0,0 0 1 0 0,0 0-1 0 0,0 1 1 0 0,0-1 0 0 0,1 0-1 0 0,-1 0 1 0 0,0 1-1 0 0,1-1 1 0 0,-1 0 0 0 0,0 0-1 0 0,1 1 1 0 0,-1-1-1 0 0,1 0 1 0 0,-1 1-1 0 0,1-1 1 0 0,0 0 0 0 0,-1 1-1 0 0,1-1 1 0 0,-1 1-1 0 0,1-1 1 0 0,0 1 0 0 0,0 0-1 0 0,0-1 1 0 0,22-11 446 0 0,-22 11-472 0 0,14-5 65 0 0,1 0-1 0 0,0 0 1 0 0,0 2-1 0 0,0 0 1 0 0,0 1-1 0 0,1 0 1 0 0,-1 2-1 0 0,1 0 1 0 0,0 0-1 0 0,29 4 1 0 0,-41-2-114 0 0,-1 0 1 0 0,0 0 0 0 0,0 0-1 0 0,0 1 1 0 0,0-1-1 0 0,-1 1 1 0 0,1 0 0 0 0,0 0-1 0 0,-1 0 1 0 0,1 0 0 0 0,-1 1-1 0 0,0 0 1 0 0,0-1-1 0 0,0 1 1 0 0,0 0 0 0 0,0 1-1 0 0,0-1 1 0 0,-1 0-1 0 0,0 1 1 0 0,0-1 0 0 0,0 1-1 0 0,0 0 1 0 0,2 7 0 0 0,-2-5-10 0 0,-1 0 1 0 0,1 1-1 0 0,-2-1 0 0 0,1 1 1 0 0,-1-1-1 0 0,0 1 1 0 0,0 0-1 0 0,-1-1 1 0 0,0 1-1 0 0,0-1 1 0 0,0 0-1 0 0,-1 1 1 0 0,0-1-1 0 0,-4 9 0 0 0,-2 0 48 0 0,-1-1 0 0 0,0-1 1 0 0,0 1-1 0 0,-1-1 0 0 0,-18 16 0 0 0,15-15 54 0 0,1 0 1 0 0,0 0 0 0 0,-18 31 0 0 0,29-44-105 0 0,0 1 0 0 0,1-1-1 0 0,-1 1 1 0 0,0 0 0 0 0,1-1 0 0 0,-1 1 0 0 0,1 0 0 0 0,-1-1 0 0 0,1 1-1 0 0,0 0 1 0 0,0-1 0 0 0,0 1 0 0 0,0 0 0 0 0,0 0 0 0 0,0-1-1 0 0,0 1 1 0 0,1 0 0 0 0,-1-1 0 0 0,1 1 0 0 0,0 2 0 0 0,0-2-1 0 0,1 1 0 0 0,-1-1 0 0 0,1 0 0 0 0,0 0 1 0 0,0 0-1 0 0,0 0 0 0 0,0 0 0 0 0,0 0 1 0 0,0-1-1 0 0,0 1 0 0 0,5 2 0 0 0,3 1 15 0 0,1-1-1 0 0,-1 1 1 0 0,1-2 0 0 0,21 5-1 0 0,-15-5-170 0 0,-1-1-1 0 0,1 0 1 0 0,0-1-1 0 0,0-1 1 0 0,-1-1-1 0 0,25-4 1 0 0,-11-1-3738 0 0,-2-4-3566 0 0,-18 7 4714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2:03.37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 37 1968 0 0,'-1'-4'1373'0'0,"-4"-18"5916"0"0,6 14-2973 0 0,-1 7-4207 0 0,1 1-1 0 0,-1 0 0 0 0,0 0 0 0 0,0 0 0 0 0,0 0 1 0 0,0-1-1 0 0,0 1 0 0 0,1 0 0 0 0,-1 0 0 0 0,0 0 1 0 0,0 0-1 0 0,0 0 0 0 0,1 0 0 0 0,-1 0 0 0 0,0 0 1 0 0,0 0-1 0 0,0-1 0 0 0,1 1 0 0 0,-1 0 0 0 0,0 0 1 0 0,0 0-1 0 0,0 0 0 0 0,1 0 0 0 0,-1 0 0 0 0,0 0 1 0 0,0 0-1 0 0,0 0 0 0 0,1 0 0 0 0,-1 1 0 0 0,0-1 1 0 0,0 0-1 0 0,0 0 0 0 0,1 0 0 0 0,0 0 23 0 0,-1 1 0 0 0,1-1 0 0 0,0 1 0 0 0,-1-1 0 0 0,1 1 0 0 0,0 0-1 0 0,-1-1 1 0 0,1 1 0 0 0,-1-1 0 0 0,1 1 0 0 0,-1 0 0 0 0,1 0 0 0 0,-1-1 0 0 0,1 1-1 0 0,-1 0 1 0 0,0 0 0 0 0,0 0 0 0 0,1 1 0 0 0,3 18 862 0 0,-4-18-915 0 0,6 41 898 0 0,1 1-1149 0 0,-3-1 0 0 0,0 57-1 0 0,-10-72-4108 0 0,2-17 2152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19:58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218 85 512 0 0,'-1'-1'278'0'0,"-20"-20"-85"0"0,11 17 2953 0 0,10 4-3090 0 0,0 0 0 0 0,0 0 0 0 0,0 0 0 0 0,0 0 0 0 0,0 0 0 0 0,0 0 0 0 0,-1 1 0 0 0,1-1 0 0 0,0 0 0 0 0,0 0 0 0 0,0 0 0 0 0,0 0 0 0 0,0 0 0 0 0,0 0 0 0 0,0 0 0 0 0,0 1 0 0 0,0-1 0 0 0,0 0 0 0 0,-1 0 0 0 0,1 0 0 0 0,0 0 0 0 0,0 0 0 0 0,0 0 0 0 0,0 1 0 0 0,0-1 0 0 0,0 0 0 0 0,0 0 0 0 0,0 0 0 0 0,0 0 0 0 0,0 0 0 0 0,0 1 0 0 0,0-1 0 0 0,0 0 0 0 0,0 0 0 0 0,0 0 0 0 0,1 0 0 0 0,-1 0 0 0 0,0 0 0 0 0,0 1 0 0 0,0-1 0 0 0,0 0 0 0 0,0 0 0 0 0,0 0 0 0 0,0 0 0 0 0,0 0 0 0 0,0 0 0 0 0,1 1 0 0 0,4 7 613 0 0,-4-6-197 0 0,6 11 264 0 0,2-1 0 0 0,-1 0 0 0 0,1-1 1 0 0,1 0-1 0 0,0 0 0 0 0,12 9 0 0 0,1-1-278 0 0,1-2 0 0 0,27 16-1 0 0,-34-23-356 0 0,1-1 0 0 0,1-1 0 0 0,28 8 0 0 0,61 11-35 0 0,-75-20-101 0 0,0-2 1 0 0,0 0 0 0 0,42-1-1 0 0,-61-4 18 0 0,-1-1 0 0 0,1 0 0 0 0,0-2 0 0 0,0 1 0 0 0,-1-1 0 0 0,0-1 0 0 0,1 0 0 0 0,-2-1 0 0 0,1-1 0 0 0,20-12-1 0 0,-18 9 68 0 0,0-2-1 0 0,-1 0 0 0 0,-1 0 0 0 0,1-2 0 0 0,-2 1 0 0 0,18-25 1 0 0,-24 30 19 0 0,-1-1 1 0 0,0 1-1 0 0,-1-1 1 0 0,0-1-1 0 0,0 1 1 0 0,-1 0-1 0 0,0-1 1 0 0,0 0-1 0 0,-1 0 1 0 0,0 0-1 0 0,-1 0 1 0 0,0 0-1 0 0,0 0 1 0 0,-1-17-1 0 0,0 25-60 0 0,0-1-1 0 0,0 1 0 0 0,-1 0 0 0 0,1 0 0 0 0,0-1 0 0 0,-1 1 0 0 0,1 0 0 0 0,0 0 1 0 0,-1 0-1 0 0,1-1 0 0 0,-1 1 0 0 0,0 0 0 0 0,1 0 0 0 0,-1 0 0 0 0,0 0 0 0 0,0 0 0 0 0,0 0 1 0 0,0 0-1 0 0,0 0 0 0 0,0 1 0 0 0,0-1 0 0 0,0 0 0 0 0,0 0 0 0 0,0 1 0 0 0,0-1 1 0 0,0 1-1 0 0,-1-1 0 0 0,1 1 0 0 0,0-1 0 0 0,0 1 0 0 0,-1 0 0 0 0,1 0 0 0 0,0-1 0 0 0,0 1 1 0 0,-1 0-1 0 0,1 0 0 0 0,0 0 0 0 0,-1 1 0 0 0,1-1 0 0 0,-2 1 0 0 0,-4 0-6 0 0,1 1-1 0 0,0-1 0 0 0,0 2 0 0 0,0-1 0 0 0,1 1 1 0 0,-1 0-1 0 0,-5 3 0 0 0,-7 7 22 0 0,1 0-1 0 0,0 1 1 0 0,2 0-1 0 0,-1 2 1 0 0,2 0-1 0 0,-16 21 1 0 0,-65 114 7 0 0,28-20 3 0 0,32-60-72 0 0,8-16 81 0 0,-40 73-67 0 0,52-102 46 0 0,-2-1-1 0 0,-36 42 0 0 0,26-40-52 0 0,-2-1 0 0 0,0-1 0 0 0,-1-2-1 0 0,-2-1 1 0 0,0-1 0 0 0,-48 22 0 0 0,67-37 37 0 0,1 0 0 0 0,-1-1 0 0 0,0-1-1 0 0,0 0 1 0 0,-1-1 0 0 0,1-1 0 0 0,-1 0 0 0 0,1 0 0 0 0,-1-1 0 0 0,0-1 0 0 0,-15-2 0 0 0,27 2-5 0 0,0 0 0 0 0,0-1 0 0 0,1 1 0 0 0,-1-1 1 0 0,0 0-1 0 0,0 1 0 0 0,0-1 0 0 0,0 0 1 0 0,1 0-1 0 0,-1 0 0 0 0,0 0 0 0 0,1-1 1 0 0,-1 1-1 0 0,1 0 0 0 0,-1-1 0 0 0,1 1 1 0 0,-3-3-1 0 0,3 1 4 0 0,-1 0-1 0 0,1 0 1 0 0,0 0 0 0 0,0 0-1 0 0,0 0 1 0 0,0 0 0 0 0,0-1-1 0 0,0 1 1 0 0,1-7 0 0 0,0-3 5 0 0,0 0 0 0 0,2 0 0 0 0,-1 0 0 0 0,6-16 0 0 0,-4 17 9 0 0,1 1 0 0 0,0-1 0 0 0,1 1 0 0 0,0 0 0 0 0,1 0 0 0 0,0 1 0 0 0,0 0 0 0 0,1 0-1 0 0,1 0 1 0 0,0 1 0 0 0,0 0 0 0 0,1 1 0 0 0,0-1 0 0 0,0 2 0 0 0,1-1 0 0 0,0 2 0 0 0,0-1 0 0 0,1 1 0 0 0,-1 1 0 0 0,1 0-1 0 0,1 0 1 0 0,21-5 0 0 0,-27 9 14 0 0,-1 0 0 0 0,0 0-1 0 0,1 1 1 0 0,-1 0 0 0 0,0 0 0 0 0,1 1-1 0 0,-1-1 1 0 0,0 1 0 0 0,0 1-1 0 0,8 1 1 0 0,-5 1-9 0 0,0-1 0 0 0,0 1 0 0 0,0 0 0 0 0,-1 1 0 0 0,13 10 0 0 0,-3 0-3 0 0,-1 1 0 0 0,0 1 0 0 0,-2 0 0 0 0,14 20 0 0 0,-13-14 15 0 0,2 0 1 0 0,1-2-1 0 0,0 0 0 0 0,2 0 1 0 0,32 24-1 0 0,-44-38 11 0 0,1-1 0 0 0,0 0 0 0 0,1-1-1 0 0,-1 0 1 0 0,17 6 0 0 0,-22-10-39 0 0,0 0-1 0 0,1 0 1 0 0,0 0 0 0 0,-1 0-1 0 0,1-1 1 0 0,-1 0 0 0 0,1 0-1 0 0,0 0 1 0 0,-1 0 0 0 0,1-1-1 0 0,-1 0 1 0 0,1 0 0 0 0,-1 0-1 0 0,1 0 1 0 0,5-4 0 0 0,9-4-449 0 0,32-21 1 0 0,-39 22-2996 0 0,17-17 0 0 0,-19 15 1089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7.89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0 143 512 0 0,'3'-4'452'0'0,"0"0"1"0"0,0 0-1 0 0,0 0 0 0 0,-1 0 0 0 0,3-6 0 0 0,5-9 1376 0 0,3-1 1232 0 0,-9 13-1607 0 0,0 0-1 0 0,1 0 0 0 0,10-12 1 0 0,-11 15-248 0 0,0-1-1 0 0,0 0 1 0 0,-1 0-1 0 0,6-9 1 0 0,-9 26 1999 0 0,-1 5-2900 0 0,-6 23 88 0 0,2 1 0 0 0,1 0 0 0 0,2 62 0 0 0,0 5-189 0 0,-1-43-161 0 0,-12 121-142 0 0,15-176-313 0 0,3-15-303 0 0,3-16-957 0 0,-6 19 1558 0 0,4-19-3398 0 0,0 0-1 0 0,11-32 0 0 0,-8 35 943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8.19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46 135 1040 0 0,'-3'0'742'0'0,"0"-1"-1"0"0,0 1 1 0 0,1-1-1 0 0,-1 0 1 0 0,0 0-1 0 0,1 0 1 0 0,-1 0-1 0 0,0 0 1 0 0,1-1-1 0 0,-1 1 1 0 0,1-1-1 0 0,0 1 1 0 0,-1-1-1 0 0,1 0 1 0 0,0 0-1 0 0,-2-3 1 0 0,6 3-247 0 0,0-1 1 0 0,1 1 0 0 0,-1 0 0 0 0,1 0 0 0 0,0 0 0 0 0,-1 0-1 0 0,6-2 1 0 0,-4 2-77 0 0,6-3-166 0 0,1 0 1 0 0,1 0 0 0 0,-1 1 0 0 0,16-3 0 0 0,-14 3-186 0 0,174-39 5 0 0,-167 39-99 0 0,-1 0-262 0 0,0 1-1 0 0,0 0 1 0 0,0 1 0 0 0,0 2-1 0 0,22 0 1 0 0,-40 0 128 0 0,0 0-1 0 0,-1 0 1 0 0,1 0 0 0 0,0 0-1 0 0,0 1 1 0 0,0-1 0 0 0,-1 0-1 0 0,1 0 1 0 0,0 0 0 0 0,0 1-1 0 0,-1-1 1 0 0,1 0 0 0 0,0 1-1 0 0,-1-1 1 0 0,1 0 0 0 0,0 1-1 0 0,-1-1 1 0 0,1 1 0 0 0,-1-1-1 0 0,1 1 1 0 0,0-1 0 0 0,-1 1 0 0 0,1 0-1 0 0,-1-1 1 0 0,0 1 0 0 0,1 1-1 0 0,0 5-920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8.42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23 43 1496 0 0,'-3'1'3514'0'0,"-10"4"2707"0"0,13-5-6146 0 0,0 0 1 0 0,0 0-1 0 0,0 0 1 0 0,0 1 0 0 0,-1-1-1 0 0,1 0 1 0 0,0 0-1 0 0,0 0 1 0 0,0 0-1 0 0,0 0 1 0 0,0 0-1 0 0,-1 0 1 0 0,1 0-1 0 0,0 0 1 0 0,0 0-1 0 0,0 0 1 0 0,0 0-1 0 0,-1 0 1 0 0,1 0-1 0 0,0 0 1 0 0,0 0 0 0 0,0 0-1 0 0,0 0 1 0 0,-1 0-1 0 0,1 0 1 0 0,0 0-1 0 0,0 0 1 0 0,0 0-1 0 0,0 0 1 0 0,-1 0-1 0 0,1 0 1 0 0,0-1-1 0 0,0 1 1 0 0,0 0-1 0 0,0 0 1 0 0,0 0-1 0 0,0 0 1 0 0,-1 0 0 0 0,1 0-1 0 0,0 0 1 0 0,0-1-1 0 0,0 1 1 0 0,0 0-1 0 0,0 0 1 0 0,0 0-1 0 0,0 0 1 0 0,0-1-1 0 0,0 1 1 0 0,0 0-1 0 0,0 0 1 0 0,0 0-1 0 0,0-1 1 0 0,2 0 129 0 0,0 0 1 0 0,0 0-1 0 0,1 1 1 0 0,-1-1-1 0 0,1 1 1 0 0,-1-1-1 0 0,0 1 1 0 0,1 0-1 0 0,-1-1 1 0 0,1 1-1 0 0,2 1 1 0 0,2-2-4 0 0,119-14 1100 0 0,52-5-1605 0 0,-57 15-3950 0 0,-100 5 1752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9.12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 15 8 0 0,'-1'-2'1290'0'0,"-1"1"-1"0"0,0-1 1 0 0,0 1-1 0 0,1-1 1 0 0,-1 1 0 0 0,0 0-1 0 0,0 0 1 0 0,0 0-1 0 0,0 0 1 0 0,-3-1 0 0 0,4 3-957 0 0,1 0 0 0 0,0 0 1 0 0,-1 0-1 0 0,1 1 1 0 0,0-1-1 0 0,0 0 0 0 0,0 0 1 0 0,0 0-1 0 0,0 0 1 0 0,0 1-1 0 0,0-1 0 0 0,0 0 1 0 0,0 0-1 0 0,1 0 1 0 0,-1 2-1 0 0,1-2-1 0 0,5 57 2161 0 0,-4-33-2171 0 0,1 1 0 0 0,1-1 1 0 0,9 26-1 0 0,-4-30-257 0 0,-9-20-63 0 0,0-1 1 0 0,1 1-1 0 0,-1 0 1 0 0,0-1-1 0 0,1 1 1 0 0,-1 0-1 0 0,1-1 1 0 0,-1 1-1 0 0,1-1 0 0 0,-1 1 1 0 0,1 0-1 0 0,-1-1 1 0 0,1 1-1 0 0,-1-1 1 0 0,1 0-1 0 0,0 1 1 0 0,-1-1-1 0 0,1 0 0 0 0,0 1 1 0 0,-1-1-1 0 0,1 0 1 0 0,0 1-1 0 0,-1-1 1 0 0,1 0-1 0 0,0 0 1 0 0,1 0-1 0 0,-1 0-3 0 0,0-1 0 0 0,0 0 0 0 0,1 1 0 0 0,-1-1 0 0 0,0 0 0 0 0,-1 0 0 0 0,1 0 0 0 0,0 0 0 0 0,0 0 0 0 0,0 0 1 0 0,0 0-1 0 0,-1 0 0 0 0,1 0 0 0 0,-1 0 0 0 0,1 0 0 0 0,-1 0 0 0 0,1-1 0 0 0,-1 1 0 0 0,1 0 0 0 0,-1 0 0 0 0,0 0 0 0 0,0-1 0 0 0,0 1 0 0 0,0 0 0 0 0,0-1 0 0 0,0 1 0 0 0,0-2 0 0 0,0-3 4 0 0,-1 0-1 0 0,1 0 1 0 0,-2 0-1 0 0,-1-7 0 0 0,-13-33 100 0 0,11 36-102 0 0,1 0 0 0 0,1-1 0 0 0,0 0 1 0 0,0 0-1 0 0,1 0 0 0 0,-2-17 0 0 0,4 27 0 0 0,1 1 0 0 0,-1 0 1 0 0,0-1-1 0 0,1 1 0 0 0,-1 0 0 0 0,0-1 0 0 0,1 1 0 0 0,-1 0 1 0 0,0-1-1 0 0,1 1 0 0 0,-1 0 0 0 0,1 0 0 0 0,-1-1 0 0 0,1 1 1 0 0,-1 0-1 0 0,0 0 0 0 0,1 0 0 0 0,-1 0 0 0 0,1 0 1 0 0,-1 0-1 0 0,1 0 0 0 0,-1 0 0 0 0,1 0 0 0 0,-1 0 0 0 0,1 0 1 0 0,-1 0-1 0 0,1 0 0 0 0,-1 0 0 0 0,1 0 0 0 0,21 2-50 0 0,-17-1 48 0 0,11 0 18 0 0,3 1-102 0 0,0-1 0 0 0,34-2 0 0 0,29-11-3312 0 0,-58 4-1303 0 0,-18 6 1385 0 0,-2 0 601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9.41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42 5 8 0 0,'-2'-1'823'0'0,"0"0"-1"0"0,1 0 1 0 0,-1 1 0 0 0,0-1 0 0 0,0 1-1 0 0,0 0 1 0 0,0 0 0 0 0,0-1 0 0 0,0 1-1 0 0,0 1 1 0 0,0-1 0 0 0,0 0 0 0 0,-2 1-1 0 0,3-1-554 0 0,1 0-1 0 0,-1 1 1 0 0,0-1 0 0 0,1 0-1 0 0,-1 1 1 0 0,1-1-1 0 0,-1 1 1 0 0,1-1 0 0 0,-1 1-1 0 0,1-1 1 0 0,-1 1-1 0 0,1 0 1 0 0,0-1 0 0 0,-1 1-1 0 0,1-1 1 0 0,0 1-1 0 0,-1 0 1 0 0,1 1 0 0 0,-2 12-449 0 0,2 12 1382 0 0,-1-9-481 0 0,1 0 1 0 0,1 0 0 0 0,3 20-1 0 0,-3-32-665 0 0,0 0-1 0 0,1 0 1 0 0,0 0 0 0 0,0 0-1 0 0,0 0 1 0 0,0 0-1 0 0,1-1 1 0 0,0 1-1 0 0,-1-1 1 0 0,2 1-1 0 0,-1-1 1 0 0,0 0-1 0 0,1 0 1 0 0,6 4-1 0 0,-4-3-63 0 0,1-1 0 0 0,-1 0-1 0 0,1 0 1 0 0,0 0 0 0 0,8 2-1 0 0,13 1-1940 0 0,-25-6 709 0 0,1-1 1 0 0,-1 0 0 0 0,0 0-1 0 0,1 0 1 0 0,5-1 0 0 0,-2-2-1513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39.59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82 34 1216 0 0,'-19'-4'3441'0'0,"2"-2"-144"0"0,2 2 1072 0 0,5-1-1449 0 0,1-1-2096 0 0,2 2-207 0 0,4 1-25 0 0,1 1-48 0 0,5 2-488 0 0,0 0-56 0 0,5 0-96 0 0,-1 2-32 0 0,2 2-16 0 0,3-1-392 0 0,0-1-817 0 0,1 2-199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40.21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144 134 688 0 0,'-3'-1'964'0'0,"0"0"1"0"0,1 1-1 0 0,-1-1 0 0 0,1 1 0 0 0,-1 0 0 0 0,0 0 1 0 0,1 0-1 0 0,-1 0 0 0 0,0 0 0 0 0,1 1 0 0 0,-1-1 1 0 0,1 1-1 0 0,-1-1 0 0 0,-4 3 0 0 0,6-2-836 0 0,0-1 1 0 0,0 1-1 0 0,0-1 0 0 0,0 1 0 0 0,0 0 1 0 0,0 0-1 0 0,0-1 0 0 0,0 1 0 0 0,0 0 1 0 0,1 0-1 0 0,-1 0 0 0 0,0 0 0 0 0,1 0 1 0 0,-1 0-1 0 0,0 0 0 0 0,1 0 0 0 0,0 1 1 0 0,-1-1-1 0 0,1 0 0 0 0,0 0 0 0 0,-1 0 1 0 0,1 0-1 0 0,0 1 0 0 0,0-1 0 0 0,0 0 1 0 0,0 0-1 0 0,0 0 0 0 0,0 0 0 0 0,0 1 1 0 0,1-1-1 0 0,-1 0 0 0 0,0 0 0 0 0,1 0 1 0 0,-1 0-1 0 0,1 2 0 0 0,0-1-55 0 0,0 0-1 0 0,0 0 1 0 0,0 0 0 0 0,0 0-1 0 0,1 0 1 0 0,-1 0 0 0 0,0 0-1 0 0,1-1 1 0 0,-1 1-1 0 0,1 0 1 0 0,0-1 0 0 0,0 1-1 0 0,0-1 1 0 0,-1 0 0 0 0,5 2-1 0 0,-3-1-36 0 0,1-1 1 0 0,0 0-1 0 0,-1 1 0 0 0,1-2 0 0 0,0 1 1 0 0,0 0-1 0 0,0-1 0 0 0,6 1 0 0 0,-2-2-46 0 0,-1 1 0 0 0,1-1 0 0 0,0 0 0 0 0,-1-1 0 0 0,1 0 0 0 0,-1 0 0 0 0,0-1-1 0 0,0 0 1 0 0,8-4 0 0 0,-10 4 15 0 0,0 0-1 0 0,0 0 0 0 0,-1-1 1 0 0,1 0-1 0 0,-1 0 1 0 0,0 0-1 0 0,0-1 1 0 0,0 0-1 0 0,-1 1 1 0 0,1-1-1 0 0,-1 0 0 0 0,0-1 1 0 0,-1 1-1 0 0,1 0 1 0 0,-1-1-1 0 0,2-8 1 0 0,-3 11 7 0 0,0-1 1 0 0,-1 1 0 0 0,0-1 0 0 0,1 0-1 0 0,-1 1 1 0 0,0-1 0 0 0,-1 0-1 0 0,1 1 1 0 0,-1-1 0 0 0,1 1 0 0 0,-1-1-1 0 0,0 1 1 0 0,-1-1 0 0 0,1 1 0 0 0,-1-1-1 0 0,1 1 1 0 0,-1 0 0 0 0,0 0 0 0 0,0 0-1 0 0,0 0 1 0 0,0 0 0 0 0,-1 0 0 0 0,1 1-1 0 0,-1-1 1 0 0,0 1 0 0 0,0 0 0 0 0,-5-4-1 0 0,4 4 38 0 0,0 0 0 0 0,0 1 0 0 0,-1-1 0 0 0,1 1 0 0 0,0 0 0 0 0,-1 0 1 0 0,1 0-1 0 0,-1 1 0 0 0,1-1 0 0 0,-1 1 0 0 0,1 0 0 0 0,-1 1 0 0 0,1-1 0 0 0,-1 1 0 0 0,1-1 0 0 0,-7 4 0 0 0,2-2 45 0 0,0 1 1 0 0,0 0-1 0 0,1 1 0 0 0,0 0 1 0 0,0 1-1 0 0,0-1 1 0 0,-10 9-1 0 0,8-5 6 0 0,0 2 0 0 0,0-1 0 0 0,0 1 0 0 0,2 1 0 0 0,-15 21 0 0 0,18-24-89 0 0,1 0 0 0 0,0 0 0 0 0,0 0 0 0 0,1 1 0 0 0,0 0 0 0 0,1-1 0 0 0,0 1 1 0 0,0 0-1 0 0,0 17 0 0 0,2-19-18 0 0,0 1 1 0 0,0 0 0 0 0,1-1 0 0 0,0 1-1 0 0,0-1 1 0 0,1 1 0 0 0,-1-1-1 0 0,2 0 1 0 0,4 11 0 0 0,-5-13-28 0 0,1 0 1 0 0,0 0-1 0 0,1-1 1 0 0,-1 1-1 0 0,1-1 1 0 0,0 0-1 0 0,0 0 1 0 0,1 0-1 0 0,-1 0 1 0 0,1-1-1 0 0,0 0 1 0 0,-1 0-1 0 0,8 3 1 0 0,0 0-554 0 0,2 0 1 0 0,-1-1-1 0 0,1-1 0 0 0,-1 0 1 0 0,28 4-1 0 0,-29-7-1105 0 0,-1 0 0 0 0,1-1 0 0 0,0-1 0 0 0,16-2-1 0 0,-6-1-420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41.46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190 619 8 0 0,'1'-1'413'0'0,"0"1"1"0"0,0 0-1 0 0,0-1 1 0 0,0 1-1 0 0,0-1 1 0 0,0 0-1 0 0,0 1 0 0 0,0-1 1 0 0,0 0-1 0 0,-1 1 1 0 0,1-1-1 0 0,0 0 1 0 0,0 0-1 0 0,-1 0 0 0 0,1 0 1 0 0,1-1-1 0 0,10-18 3652 0 0,-11 18-3721 0 0,3-6 207 0 0,0 0 0 0 0,-1 0 0 0 0,0-1 0 0 0,0 1 1 0 0,-1-1-1 0 0,0 0 0 0 0,-1 1 0 0 0,0-1 0 0 0,0 0 0 0 0,-1-14 0 0 0,-1 8-168 0 0,-1 1-1 0 0,0 0 1 0 0,-1 0 0 0 0,0-1-1 0 0,-10-23 1 0 0,12 34-339 0 0,-1-1 0 0 0,0 1 0 0 0,-1 0 0 0 0,1 1 0 0 0,-1-1 0 0 0,1 0 0 0 0,-1 1 0 0 0,0-1 0 0 0,-1 1 0 0 0,1 0 0 0 0,0 0 0 0 0,-5-3 0 0 0,6 5 1 0 0,-1-1-1 0 0,0 1 1 0 0,0-1-1 0 0,0 1 1 0 0,0 0-1 0 0,0 0 1 0 0,0 0-1 0 0,0 1 1 0 0,0-1-1 0 0,0 1 1 0 0,0 0-1 0 0,0 0 1 0 0,0 0-1 0 0,0 0 1 0 0,0 0-1 0 0,-1 0 1 0 0,1 1-1 0 0,-4 1 1 0 0,3-1 1 0 0,0 1 0 0 0,0-1 0 0 0,-1 1 1 0 0,1 0-1 0 0,1 0 0 0 0,-1 1 0 0 0,0-1 1 0 0,1 1-1 0 0,-1 0 0 0 0,1 0 0 0 0,0 0 1 0 0,-5 5-1 0 0,2 0-18 0 0,1 1-1 0 0,0 0 1 0 0,0 1 0 0 0,-5 12 0 0 0,3-6-31 0 0,1 2 0 0 0,0-1 1 0 0,2 1-1 0 0,0 0 0 0 0,-3 34 1 0 0,6-42-3 0 0,1 1 1 0 0,0 0-1 0 0,1-1 1 0 0,1 1-1 0 0,-1-1 0 0 0,2 0 1 0 0,-1 1-1 0 0,1-1 1 0 0,1 0-1 0 0,0 0 1 0 0,8 14-1 0 0,-9-17-10 0 0,1-1 0 0 0,0 1 0 0 0,1-1 0 0 0,-1 0 0 0 0,1 0 0 0 0,1-1 0 0 0,-1 1 0 0 0,11 7 0 0 0,-15-12 8 0 0,1 0 0 0 0,-1-1-1 0 0,0 1 1 0 0,1-1-1 0 0,-1 0 1 0 0,1 1 0 0 0,-1-1-1 0 0,1 0 1 0 0,-1 0-1 0 0,1 0 1 0 0,-1 0 0 0 0,1 0-1 0 0,-1 0 1 0 0,1 0-1 0 0,-1 0 1 0 0,1-1 0 0 0,-1 1-1 0 0,0-1 1 0 0,1 1 0 0 0,-1-1-1 0 0,1 1 1 0 0,-1-1-1 0 0,0 0 1 0 0,0 0 0 0 0,1 0-1 0 0,-1 0 1 0 0,0 0-1 0 0,0 0 1 0 0,0 0 0 0 0,1-1-1 0 0,4-5-52 0 0,0 0 0 0 0,0 0 0 0 0,7-12 0 0 0,-13 18 49 0 0,5-8-15 0 0,-1 0 0 0 0,0 0-1 0 0,0 0 1 0 0,-1 0-1 0 0,0 0 1 0 0,2-12 0 0 0,5-61 36 0 0,-6 47 54 0 0,9-158-24 0 0,-4 30 8 0 0,-3 22 330 0 0,-6 141-372 0 0,0 0 0 0 0,0 0 0 0 0,0 0 0 0 0,0 0-1 0 0,0 0 1 0 0,0 0 0 0 0,0 0 0 0 0,0 0 0 0 0,0 0 0 0 0,0 0-1 0 0,0 0 1 0 0,0 0 0 0 0,0 0 0 0 0,0 0 0 0 0,0 0 0 0 0,0 0-1 0 0,0 0 1 0 0,0 0 0 0 0,-1 0 0 0 0,1 0 0 0 0,0 0 0 0 0,0 0-1 0 0,0 0 1 0 0,0 0 0 0 0,0 0 0 0 0,0 0 0 0 0,0 0 0 0 0,0 0-1 0 0,0 0 1 0 0,0 0 0 0 0,0 0 0 0 0,0 0 0 0 0,0 0 0 0 0,0 0-1 0 0,-3 9 87 0 0,-3 14 10 0 0,-7 36 4 0 0,-4 59 0 0 0,14-82-93 0 0,2 0-1 0 0,7 71 1 0 0,-2-68-2 0 0,3-1-1 0 0,11 39 1 0 0,-15-66-109 0 0,1 0 1 0 0,0 0-1 0 0,1 0 1 0 0,0 0-1 0 0,1 0 1 0 0,0-1-1 0 0,1 0 1 0 0,0-1-1 0 0,1 1 0 0 0,16 15 1 0 0,-20-21-270 0 0,0-1-1 0 0,1 0 1 0 0,-1 0 0 0 0,1-1 0 0 0,9 5 0 0 0,-13-6 59 0 0,1-1 1 0 0,-1 1 0 0 0,1-1 0 0 0,0 1-1 0 0,-1-1 1 0 0,1 0 0 0 0,-1 1 0 0 0,1-1-1 0 0,0 0 1 0 0,-1 0 0 0 0,1 0 0 0 0,0-1-1 0 0,-1 1 1 0 0,1 0 0 0 0,-1-1 0 0 0,1 1-1 0 0,0-1 1 0 0,-1 1 0 0 0,1-1 0 0 0,-1 0-1 0 0,1 1 1 0 0,1-3 0 0 0,5-4-1295 0 0,-1 1 78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51.93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37 60 512 0 0,'-5'-16'5166'0'0,"0"-2"7464"0"0,3 19-12320 0 0,1 0 1 0 0,0 0-1 0 0,0 1 1 0 0,0-1 0 0 0,-1 0-1 0 0,1 1 1 0 0,1-1-1 0 0,-1 1 1 0 0,0-1-1 0 0,0 1 1 0 0,0 0-1 0 0,1-1 1 0 0,-1 1-1 0 0,0 3 1 0 0,-8 30 763 0 0,6 7 205 0 0,5 79 1 0 0,-2-115-1219 0 0,1 0-1 0 0,0-1 1 0 0,0 1 0 0 0,1 0-1 0 0,-1-1 1 0 0,1 1 0 0 0,6 10-1 0 0,-8-16-56 0 0,0 0 0 0 0,0 1 0 0 0,0-1-1 0 0,0 0 1 0 0,1 0 0 0 0,-1 0-1 0 0,0 1 1 0 0,0-1 0 0 0,0 0 0 0 0,0 0-1 0 0,1 0 1 0 0,-1 0 0 0 0,0 0-1 0 0,0 1 1 0 0,0-1 0 0 0,0 0 0 0 0,1 0-1 0 0,-1 0 1 0 0,0 0 0 0 0,0 0-1 0 0,1 0 1 0 0,-1 0 0 0 0,0 0-1 0 0,0 0 1 0 0,0 0 0 0 0,1 0 0 0 0,-1 0-1 0 0,0 0 1 0 0,0 0 0 0 0,1 0-1 0 0,-1 0 1 0 0,0 0 0 0 0,1 0 0 0 0,5-7 37 0 0,3-10-19 0 0,-8 11-10 0 0,1-1 0 0 0,-1 0 0 0 0,-1 1 0 0 0,1-1 0 0 0,-1 0 0 0 0,-1-10 0 0 0,0-3-13 0 0,1-7-11 0 0,-1 13 12 0 0,1-1-1 0 0,0 0 1 0 0,1 1-1 0 0,1-1 1 0 0,0 1-1 0 0,8-28 1 0 0,-9 40-2 0 0,0 0-1 0 0,0 0 1 0 0,0-1 0 0 0,0 1 0 0 0,0 0 0 0 0,0 0-1 0 0,1 0 1 0 0,-1 0 0 0 0,1 1 0 0 0,0-1 0 0 0,-1 0-1 0 0,1 1 1 0 0,0-1 0 0 0,0 1 0 0 0,0-1 0 0 0,0 1-1 0 0,0 0 1 0 0,0 0 0 0 0,1 0 0 0 0,-1 0-1 0 0,0 0 1 0 0,0 0 0 0 0,1 1 0 0 0,-1-1 0 0 0,0 1-1 0 0,1 0 1 0 0,-1 0 0 0 0,1-1 0 0 0,2 2 0 0 0,-1-1 1 0 0,0 1 1 0 0,1 0 0 0 0,-1 0 0 0 0,0 0 0 0 0,0 1-1 0 0,0 0 1 0 0,0 0 0 0 0,0 0 0 0 0,0 0 0 0 0,0 0-1 0 0,-1 1 1 0 0,1-1 0 0 0,-1 1 0 0 0,7 7-1 0 0,-3-2 19 0 0,-1 1-1 0 0,1 0 0 0 0,-2 1 0 0 0,1-1 0 0 0,-1 1 0 0 0,0 0 1 0 0,-1 1-1 0 0,-1-1 0 0 0,1 1 0 0 0,-2-1 0 0 0,1 1 0 0 0,-2 0 1 0 0,1 0-1 0 0,-1 21 0 0 0,-1-20 62 0 0,0 1 0 0 0,1-1 0 0 0,1 1 0 0 0,0-1 1 0 0,5 15-1 0 0,-7-31-64 0 0,1 1 1 0 0,-1-1-1 0 0,1 0 0 0 0,-1 0 1 0 0,0 0-1 0 0,-1-4 1 0 0,-2-8-34 0 0,0 1 0 0 0,1-1 1 0 0,1 0-1 0 0,0 0 0 0 0,2 0 1 0 0,-1 1-1 0 0,2-1 0 0 0,0 0 1 0 0,1 0-1 0 0,0 1 0 0 0,11-29 1 0 0,-11 39 12 0 0,-1 0 0 0 0,1 0 0 0 0,0 0 0 0 0,0 1 0 0 0,0-1 1 0 0,1 1-1 0 0,-1 0 0 0 0,1 0 0 0 0,6-5 0 0 0,-9 8 4 0 0,1 0 0 0 0,-1 0 0 0 0,1 0 0 0 0,-1 0 0 0 0,1 0 0 0 0,-1 0 0 0 0,1 1 0 0 0,-1-1-1 0 0,1 1 1 0 0,0-1 0 0 0,-1 1 0 0 0,1 0 0 0 0,0-1 0 0 0,-1 1 0 0 0,1 0 0 0 0,0 0 0 0 0,-1 0 0 0 0,1 0-1 0 0,0 1 1 0 0,0-1 0 0 0,-1 0 0 0 0,1 1 0 0 0,-1-1 0 0 0,1 1 0 0 0,0-1 0 0 0,-1 1 0 0 0,1 0 0 0 0,-1 0 0 0 0,1 0-1 0 0,-1 0 1 0 0,0 0 0 0 0,1 0 0 0 0,-1 0 0 0 0,2 2 0 0 0,2 3-3 0 0,0 0 1 0 0,0 0-1 0 0,-1 0 1 0 0,1 1-1 0 0,-2 0 1 0 0,1 0-1 0 0,-1 0 1 0 0,0 0-1 0 0,3 11 1 0 0,1 8-28 0 0,4 38 0 0 0,-1 1 8 0 0,-9-62 14 0 0,0 0 0 0 0,0 1 0 0 0,1-1 0 0 0,-1 0 0 0 0,4 6 0 0 0,-5-9-13 0 0,0 0 1 0 0,0 1-1 0 0,0-1 0 0 0,0 1 0 0 0,1-1 0 0 0,-1 0 0 0 0,0 1 1 0 0,0-1-1 0 0,1 0 0 0 0,-1 1 0 0 0,0-1 0 0 0,1 0 0 0 0,-1 0 0 0 0,0 1 1 0 0,1-1-1 0 0,-1 0 0 0 0,1 0 0 0 0,-1 0 0 0 0,0 0 0 0 0,1 1 0 0 0,-1-1 1 0 0,1 0-1 0 0,-1 0 0 0 0,0 0 0 0 0,1 0 0 0 0,-1 0 0 0 0,1 0 0 0 0,-1 0 1 0 0,0 0-1 0 0,1 0 0 0 0,-1 0 0 0 0,1 0 0 0 0,-1 0 0 0 0,1 0 1 0 0,-1 0-1 0 0,0-1 0 0 0,1 1 0 0 0,-1 0 0 0 0,0 0 0 0 0,1 0 0 0 0,-1-1 1 0 0,1 1-1 0 0,-1 0 0 0 0,0 0 0 0 0,0-1 0 0 0,1 1 0 0 0,-1 0 0 0 0,0-1 1 0 0,1 1-1 0 0,-1 0 0 0 0,0-1 0 0 0,0 1 0 0 0,1-1 0 0 0,10-19-2393 0 0,6-6-3996 0 0,-4 13 4212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52.67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219 58 768 0 0,'-1'-1'603'0'0,"0"-1"0"0"0,0 0 0 0 0,0 0 0 0 0,0 1 0 0 0,-1-1 0 0 0,1 0 0 0 0,-1 1 0 0 0,1-1 0 0 0,-1 1-1 0 0,1 0 1 0 0,-1 0 0 0 0,0-1 0 0 0,0 1 0 0 0,0 0 0 0 0,0 0 0 0 0,0 1 0 0 0,0-1 0 0 0,0 0 0 0 0,0 1 0 0 0,-4-1 0 0 0,3 0-227 0 0,1 1 1 0 0,-1 0 0 0 0,0 0 0 0 0,0 0-1 0 0,0 0 1 0 0,0 0 0 0 0,1 0 0 0 0,-1 1-1 0 0,0 0 1 0 0,0-1 0 0 0,0 1 0 0 0,1 0-1 0 0,-1 0 1 0 0,1 0 0 0 0,-4 2-1 0 0,0 2-166 0 0,0 0-1 0 0,0 0 0 0 0,0 1 0 0 0,0-1 0 0 0,1 1 0 0 0,0 0 0 0 0,0 1 0 0 0,0-1 0 0 0,1 1 0 0 0,0 0 0 0 0,0 0 0 0 0,1 0 0 0 0,0 1 0 0 0,0-1 0 0 0,1 1 0 0 0,0 0 0 0 0,0-1 0 0 0,1 1 0 0 0,0 0 0 0 0,0 0 0 0 0,1 0 0 0 0,0 0 1 0 0,1 0-1 0 0,-1 0 0 0 0,1 0 0 0 0,1 0 0 0 0,2 9 0 0 0,-1-9-185 0 0,0 0 1 0 0,1-1 0 0 0,-1 0-1 0 0,1 0 1 0 0,1 0 0 0 0,-1 0 0 0 0,1-1-1 0 0,1 1 1 0 0,-1-1 0 0 0,10 8-1 0 0,-11-11-22 0 0,0 0-1 0 0,0 0 0 0 0,1 0 0 0 0,-1 0 1 0 0,1-1-1 0 0,-1 0 0 0 0,1 0 1 0 0,0 0-1 0 0,0 0 0 0 0,0-1 0 0 0,0 0 1 0 0,0 0-1 0 0,0 0 0 0 0,0-1 1 0 0,0 0-1 0 0,0 0 0 0 0,10-1 0 0 0,-10 0-5 0 0,0-1-1 0 0,0 1 0 0 0,0-1 0 0 0,0 0 1 0 0,0 0-1 0 0,-1-1 0 0 0,1 1 0 0 0,-1-1 0 0 0,0 0 1 0 0,0 0-1 0 0,0-1 0 0 0,0 1 0 0 0,-1-1 0 0 0,1 0 1 0 0,-1 0-1 0 0,0 0 0 0 0,0 0 0 0 0,0-1 1 0 0,2-4-1 0 0,-1 0-6 0 0,0 0 1 0 0,0-1 0 0 0,-1 1 0 0 0,0-1-1 0 0,0 1 1 0 0,-1-1 0 0 0,-1 0 0 0 0,1-19-1 0 0,-1 12-1 0 0,-1 0 0 0 0,-1 0 0 0 0,-1 0 0 0 0,0 0-1 0 0,-1 0 1 0 0,-9-27 0 0 0,11 42 15 0 0,0-1-1 0 0,0 1 1 0 0,0-1-1 0 0,-1 1 1 0 0,1 0-1 0 0,-1 0 1 0 0,1-1-1 0 0,-1 1 1 0 0,0 0-1 0 0,0 0 1 0 0,0 1-1 0 0,0-1 1 0 0,0 0-1 0 0,0 1 1 0 0,-1-1-1 0 0,1 1 1 0 0,0-1-1 0 0,-1 1 1 0 0,1 0-1 0 0,-1 0 1 0 0,0 1-1 0 0,1-1 1 0 0,-1 0-1 0 0,0 1 1 0 0,1-1-1 0 0,-1 1 1 0 0,0 0-1 0 0,1 0 1 0 0,-1 0-1 0 0,0 0 1 0 0,0 1-1 0 0,1-1 1 0 0,-4 2-1 0 0,-2 0 11 0 0,-1 0-1 0 0,1 2 0 0 0,0-1 1 0 0,0 1-1 0 0,0 0 0 0 0,0 0 0 0 0,1 1 1 0 0,-14 11-1 0 0,2 0 21 0 0,1 2-1 0 0,-23 28 1 0 0,33-36-12 0 0,0 1 0 0 0,1 0 0 0 0,0 1-1 0 0,1-1 1 0 0,0 1 0 0 0,-6 18 0 0 0,10-22-16 0 0,-1 1 0 0 0,2 0 0 0 0,-1 1 0 0 0,1-1 0 0 0,0 0 0 0 0,1 0 0 0 0,0 1-1 0 0,1-1 1 0 0,0 0 0 0 0,3 14 0 0 0,-3-19-7 0 0,0 0-1 0 0,1 0 1 0 0,-1 1-1 0 0,1-1 1 0 0,0 0 0 0 0,0 0-1 0 0,1-1 1 0 0,-1 1-1 0 0,1 0 1 0 0,0-1 0 0 0,0 1-1 0 0,0-1 1 0 0,0 0-1 0 0,0 0 1 0 0,1 0 0 0 0,-1-1-1 0 0,1 1 1 0 0,0-1-1 0 0,0 0 1 0 0,0 0-1 0 0,0 0 1 0 0,0-1 0 0 0,8 3-1 0 0,-3-2-8 0 0,0-1-1 0 0,0 0 1 0 0,0 0 0 0 0,0-1-1 0 0,0-1 1 0 0,0 1-1 0 0,-1-1 1 0 0,1-1 0 0 0,0 1-1 0 0,0-2 1 0 0,-1 1-1 0 0,1-1 1 0 0,-1 0 0 0 0,0-1-1 0 0,0 0 1 0 0,0 0-1 0 0,0-1 1 0 0,-1 0 0 0 0,0 0-1 0 0,8-8 1 0 0,-8 6-6 0 0,1 0 0 0 0,-1-1 0 0 0,0 0-1 0 0,-1 0 1 0 0,0 0 0 0 0,0-1 0 0 0,-1 0 0 0 0,0 0 0 0 0,-1-1 0 0 0,0 1 0 0 0,0-1 0 0 0,-1 0 0 0 0,0 0 0 0 0,-1 0 0 0 0,0-1 0 0 0,-1 1-1 0 0,1-12 1 0 0,-2 0 58 0 0,-1 0 0 0 0,0 0 0 0 0,-9-39 0 0 0,9 60-33 0 0,1 0 0 0 0,0 1 0 0 0,0-1-1 0 0,0 0 1 0 0,-1 1 0 0 0,1-1-1 0 0,0 0 1 0 0,-1 1 0 0 0,1-1 0 0 0,0 0-1 0 0,-1 1 1 0 0,1-1 0 0 0,-1 1 0 0 0,1-1-1 0 0,-2 0 1 0 0,2 1-5 0 0,0 0 0 0 0,-1 0 0 0 0,1-1 0 0 0,0 1 0 0 0,-1 0-1 0 0,1 0 1 0 0,0 0 0 0 0,0 0 0 0 0,-1 0 0 0 0,1 0 0 0 0,0 0 0 0 0,-1 0 0 0 0,1 0 0 0 0,0 0 0 0 0,-1 0 0 0 0,1 1-1 0 0,0-1 1 0 0,0 0 0 0 0,-1 0 0 0 0,1 0 0 0 0,0 0 0 0 0,-1 0 0 0 0,1 1 0 0 0,0-1 0 0 0,-1 0 0 0 0,0 1 2 0 0,0 0 0 0 0,0 0 0 0 0,0 1 0 0 0,0-1 0 0 0,1 0 0 0 0,-1 0 0 0 0,0 1 1 0 0,0-1-1 0 0,1 0 0 0 0,-1 1 0 0 0,1-1 0 0 0,-1 1 0 0 0,1 1 0 0 0,-2 9 11 0 0,1 0 1 0 0,0 1-1 0 0,1-1 0 0 0,0 1 1 0 0,1-1-1 0 0,1 0 0 0 0,0 1 1 0 0,1-1-1 0 0,6 19 0 0 0,-6-24-50 0 0,-1 0 0 0 0,2 0 0 0 0,-1 0 0 0 0,1 0 0 0 0,0-1 0 0 0,0 0-1 0 0,1 1 1 0 0,-1-2 0 0 0,2 1 0 0 0,-1-1 0 0 0,0 1 0 0 0,1-1-1 0 0,0-1 1 0 0,0 1 0 0 0,1-1 0 0 0,13 6 0 0 0,-18-9-149 0 0,0 0 1 0 0,0 0 0 0 0,0 0 0 0 0,1-1 0 0 0,-1 0-1 0 0,0 1 1 0 0,1-1 0 0 0,-1 0 0 0 0,0 0-1 0 0,1 0 1 0 0,-1 0 0 0 0,0 0 0 0 0,0-1-1 0 0,1 1 1 0 0,-1-1 0 0 0,0 1 0 0 0,0-1-1 0 0,1 0 1 0 0,-1 0 0 0 0,0 0 0 0 0,3-3 0 0 0,1 0-1222 0 0,-1 0 1 0 0,0-1-1 0 0,0 1 1 0 0,-1-1-1 0 0,0-1 1 0 0,5-6-1 0 0,0 0-623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1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79 3521 0 0,'-5'-4'1495'0'0,"1"-1"0"0"0,1 0 0 0 0,-1 1 0 0 0,1-1 0 0 0,-1-1 0 0 0,-3-8 0 0 0,-4-18 1387 0 0,8 28-741 0 0,0 9-938 0 0,1 11-262 0 0,1 23 131 0 0,7 50 1 0 0,0-6-609 0 0,-2 18 0 0 0,3 93-177 0 0,-13 402-159 0 0,4-400-308 0 0,4-143-533 0 0,15 91 1 0 0,-16-137 455 0 0,1 1 0 0 0,0-1 0 0 0,0 0 0 0 0,1 0 0 0 0,3 8 1 0 0,-5-14-61 0 0,-1 1 1 0 0,1-1-1 0 0,0 1 1 0 0,1-1 0 0 0,-1 1-1 0 0,0-1 1 0 0,0 1 0 0 0,1-1-1 0 0,-1 0 1 0 0,1 0 0 0 0,-1 0-1 0 0,1 0 1 0 0,-1 0 0 0 0,1 0-1 0 0,0 0 1 0 0,-1 0 0 0 0,1-1-1 0 0,0 1 1 0 0,0-1 0 0 0,-1 1-1 0 0,1-1 1 0 0,0 0 0 0 0,0 1-1 0 0,0-1 1 0 0,3 0-1 0 0,6-2-3302 0 0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19:59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62 512 0 0,'8'-23'2672'0'0,"-8"21"-2326"0"0,0 0 0 0 0,0 0 0 0 0,0 0 0 0 0,1 0 0 0 0,-1 1 0 0 0,1-1-1 0 0,0 0 1 0 0,-1 0 0 0 0,1 1 0 0 0,0-1 0 0 0,0 0 0 0 0,0 1-1 0 0,0-1 1 0 0,1 1 0 0 0,-1-1 0 0 0,0 1 0 0 0,0 0 0 0 0,1-1-1 0 0,-1 1 1 0 0,1 0 0 0 0,-1 0 0 0 0,1 0 0 0 0,0 0 0 0 0,2-1 0 0 0,-4 2-294 0 0,0 0 1 0 0,0 0-1 0 0,1 1 0 0 0,-1-1 1 0 0,0 0-1 0 0,0 0 1 0 0,0 0-1 0 0,0 0 1 0 0,1 0-1 0 0,-1 0 1 0 0,0 1-1 0 0,0-1 1 0 0,0 0-1 0 0,0 0 1 0 0,0 0-1 0 0,1 1 1 0 0,-1-1-1 0 0,0 0 1 0 0,0 0-1 0 0,0 0 1 0 0,0 1-1 0 0,0-1 1 0 0,0 0-1 0 0,0 0 1 0 0,0 0-1 0 0,0 1 1 0 0,0-1-1 0 0,0 0 1 0 0,0 0-1 0 0,0 1 1 0 0,0-1-1 0 0,0 0 1 0 0,0 9 419 0 0,-1 3-14 0 0,-1 0 0 0 0,-1-1 0 0 0,0 0 0 0 0,-6 14 0 0 0,5-11-120 0 0,-1 0 1 0 0,-2 19-1 0 0,5-25-261 0 0,1 1 0 0 0,1 0 0 0 0,0-1 0 0 0,0 1 0 0 0,1 0 0 0 0,0 0 0 0 0,0-1 0 0 0,1 1 0 0 0,3 11 1 0 0,-4-17-78 0 0,1 0 0 0 0,-1 0 0 0 0,0-1 0 0 0,1 1 0 0 0,-1-1 0 0 0,1 1 0 0 0,0-1 0 0 0,0 0 0 0 0,0 1 0 0 0,0-1 0 0 0,0 0 0 0 0,1 0 0 0 0,-1-1 0 0 0,1 1 0 0 0,-1 0 0 0 0,1-1 0 0 0,-1 1 0 0 0,1-1 0 0 0,0 0 0 0 0,0 0 0 0 0,0 0 0 0 0,0 0 0 0 0,0-1 0 0 0,0 1 0 0 0,0-1 0 0 0,0 0 0 0 0,0 0 0 0 0,0 0 0 0 0,0 0 0 0 0,4-1 0 0 0,1 0-171 0 0,0-1 1 0 0,0 0-1 0 0,0 0 1 0 0,0-1-1 0 0,-1 0 1 0 0,0 0-1 0 0,1-1 1 0 0,11-8-1 0 0,-10 6-1032 0 0,0-1-1 0 0,-1 0 0 0 0,10-10 0 0 0,-5 1-1315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3:56.08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 6 512 0 0,'-2'-2'11482'0'0,"12"1"-7842"0"0,-10 1-3365 0 0,1 0 0 0 0,0-1-1 0 0,0 1 1 0 0,-1 0 0 0 0,1 0 0 0 0,0 0 0 0 0,0 0-1 0 0,-1 0 1 0 0,1 0 0 0 0,0 0 0 0 0,0 0 0 0 0,0 0-1 0 0,-1 0 1 0 0,1 0 0 0 0,0 0 0 0 0,0 1 0 0 0,-1-1-1 0 0,1 0 1 0 0,0 0 0 0 0,0 1 0 0 0,-1 0-168 0 0,1 0 1 0 0,-1-1-1 0 0,0 1 1 0 0,1 0-1 0 0,-1 0 1 0 0,0 0-1 0 0,0-1 0 0 0,0 1 1 0 0,0 0-1 0 0,0 0 1 0 0,0 0-1 0 0,0 0 1 0 0,0-1-1 0 0,0 1 1 0 0,0 0-1 0 0,0 0 1 0 0,0 0-1 0 0,-1-1 1 0 0,1 1-1 0 0,0 0 1 0 0,-1 1-1 0 0,-8 24 688 0 0,-17 59 406 0 0,24-75-1133 0 0,0-1-1 0 0,1 1 0 0 0,0 0 1 0 0,1-1-1 0 0,0 1 1 0 0,0 0-1 0 0,2 9 0 0 0,-1-15-32 0 0,0-1 0 0 0,0 0 0 0 0,0 0-1 0 0,0 0 1 0 0,0 0 0 0 0,1 0 0 0 0,-1 0 0 0 0,3 3-1 0 0,-4-5-28 0 0,1 0-1 0 0,-1-1 0 0 0,0 1 1 0 0,1-1-1 0 0,-1 1 0 0 0,1-1 1 0 0,-1 0-1 0 0,1 1 0 0 0,-1-1 1 0 0,1 1-1 0 0,0-1 0 0 0,-1 0 1 0 0,1 1-1 0 0,-1-1 1 0 0,1 0-1 0 0,0 0 0 0 0,-1 0 1 0 0,1 1-1 0 0,0-1 0 0 0,-1 0 1 0 0,1 0-1 0 0,0 0 0 0 0,-1 0 1 0 0,1 0-1 0 0,0 0 0 0 0,-1 0 1 0 0,1 0-1 0 0,0-1 0 0 0,-1 1 1 0 0,1 0-1 0 0,0 0 0 0 0,-1 0 1 0 0,1-1-1 0 0,-1 1 0 0 0,1 0 1 0 0,0-1-1 0 0,-1 1 0 0 0,1-1 1 0 0,-1 1-1 0 0,1 0 0 0 0,-1-1 1 0 0,1 1-1 0 0,-1-1 0 0 0,1 0 1 0 0,1-1-3 0 0,0-1 1 0 0,0 1 0 0 0,0-1-1 0 0,0 1 1 0 0,-1-1 0 0 0,1 0 0 0 0,-1 0-1 0 0,0 0 1 0 0,0 0 0 0 0,0 0-1 0 0,0 0 1 0 0,0 0 0 0 0,-1 0-1 0 0,1-5 1 0 0,0-3 12 0 0,-2 0 1 0 0,-2-21-1 0 0,2 23-10 0 0,0 0-1 0 0,0-1 1 0 0,1 1-1 0 0,1-15 1 0 0,0 18-7 0 0,0 1 0 0 0,1 0 0 0 0,-1 0 0 0 0,1 0 0 0 0,0 1 0 0 0,0-1 0 0 0,1 0 0 0 0,-1 1 0 0 0,1-1 0 0 0,6-6 0 0 0,-7 8-2 0 0,1 0 1 0 0,0 1-1 0 0,0-1 1 0 0,0 1-1 0 0,0 0 0 0 0,1 0 1 0 0,-1 0-1 0 0,0 0 1 0 0,1 0-1 0 0,0 1 1 0 0,-1 0-1 0 0,1 0 0 0 0,0 0 1 0 0,-1 0-1 0 0,6 0 1 0 0,2 0 8 0 0,-1 0 0 0 0,1 1 1 0 0,-1 1-1 0 0,1-1 0 0 0,0 2 0 0 0,-1 0 1 0 0,19 5-1 0 0,-23-5-3 0 0,-1 0 0 0 0,0 0 1 0 0,0 1-1 0 0,0-1 0 0 0,-1 1 0 0 0,1 0 1 0 0,-1 1-1 0 0,1-1 0 0 0,-1 1 0 0 0,0 0 1 0 0,0 0-1 0 0,-1 0 0 0 0,1 0 0 0 0,-1 0 1 0 0,0 1-1 0 0,5 9 0 0 0,-7-11 15 0 0,0 1 0 0 0,0-1 0 0 0,0 1 0 0 0,0 0-1 0 0,-1-1 1 0 0,1 1 0 0 0,-1 0 0 0 0,0 0 0 0 0,-1 6 0 0 0,-7 36 157 0 0,1-4-54 0 0,7-39-123 0 0,-1 0-1 0 0,1 0 1 0 0,0-1 0 0 0,1 1-1 0 0,-1 0 1 0 0,0 0 0 0 0,1 0 0 0 0,0 0-1 0 0,0 0 1 0 0,-1-1 0 0 0,2 1-1 0 0,-1 0 1 0 0,0-1 0 0 0,3 5 0 0 0,-2-5-21 0 0,-1 0 0 0 0,1 0 0 0 0,0-1 0 0 0,0 1 0 0 0,0-1 0 0 0,0 1 0 0 0,0-1 0 0 0,0 0 0 0 0,0 0 1 0 0,1 0-1 0 0,-1 0 0 0 0,0 0 0 0 0,1-1 0 0 0,-1 1 0 0 0,0 0 0 0 0,1-1 0 0 0,-1 0 0 0 0,4 0 0 0 0,0 0-136 0 0,0 0-1 0 0,0-1 0 0 0,0 0 1 0 0,0 0-1 0 0,0-1 1 0 0,0 1-1 0 0,-1-2 0 0 0,1 1 1 0 0,0 0-1 0 0,-1-1 0 0 0,10-7 1 0 0,-5 4-910 0 0,-2 0-1 0 0,10-9 1 0 0,9-16-6268 0 0,-19 20 3639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9:37.2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61 588 512 0 0,'-1'0'1158'0'0,"-1"1"0"0"0,0-1 0 0 0,1 0 0 0 0,-1 0-1 0 0,0 1 1 0 0,1-1 0 0 0,-1 1 0 0 0,1-1 0 0 0,-2 2 0 0 0,-12 9 4191 0 0,10-6-4301 0 0,0 1-1 0 0,1-1 1 0 0,-6 11-1 0 0,10-16-994 0 0,-1 0-1 0 0,1 1 1 0 0,0-1-1 0 0,-1 1 1 0 0,1-1-1 0 0,0 1 1 0 0,-1-1 0 0 0,1 1-1 0 0,0 0 1 0 0,0-1-1 0 0,-1 1 1 0 0,1-1-1 0 0,0 1 1 0 0,0-1 0 0 0,0 1-1 0 0,0 0 1 0 0,0-1-1 0 0,0 1 1 0 0,0-1 0 0 0,0 1-1 0 0,0 0 1 0 0,0-1-1 0 0,0 1 1 0 0,0-1-1 0 0,1 1 1 0 0,-1 0 0 0 0,0-1-1 0 0,0 1 1 0 0,1-1-1 0 0,-1 2 1 0 0,1-2-10 0 0,0 1 1 0 0,1-1-1 0 0,-1 1 1 0 0,0-1-1 0 0,0 1 1 0 0,0-1 0 0 0,0 0-1 0 0,0 0 1 0 0,0 1-1 0 0,1-1 1 0 0,-1 0-1 0 0,0 0 1 0 0,0 0-1 0 0,2 0 1 0 0,6-1 56 0 0,0-1 1 0 0,17-4 0 0 0,0-2-60 0 0,-1-1 0 0 0,0-1 0 0 0,0-2 0 0 0,-1 0 0 0 0,0-1 0 0 0,-1-2 1 0 0,-1 0-1 0 0,0-2 0 0 0,20-20 0 0 0,-28 24-24 0 0,-1-1 1 0 0,-1 0-1 0 0,0-1 0 0 0,-1-1 1 0 0,-1 1-1 0 0,-1-2 0 0 0,0 0 0 0 0,-1 0 1 0 0,0 0-1 0 0,-2-1 0 0 0,0 0 0 0 0,-1 0 1 0 0,5-36-1 0 0,-4-40 134 0 0,-6 83-94 0 0,-1 1-1 0 0,0 0 1 0 0,0 0 0 0 0,-1-1-1 0 0,0 1 1 0 0,-1 0-1 0 0,-5-11 1 0 0,6 17-28 0 0,1 1 0 0 0,-1 0-1 0 0,0-1 1 0 0,-1 1 0 0 0,1 0 0 0 0,-1 1 0 0 0,1-1-1 0 0,-1 0 1 0 0,0 1 0 0 0,0-1 0 0 0,0 1-1 0 0,0 0 1 0 0,-1 0 0 0 0,1 0 0 0 0,0 0 0 0 0,-1 1-1 0 0,1 0 1 0 0,-1-1 0 0 0,0 1 0 0 0,1 0-1 0 0,-1 1 1 0 0,0-1 0 0 0,0 1 0 0 0,0-1 0 0 0,1 1-1 0 0,-1 0 1 0 0,-7 2 0 0 0,3-1 0 0 0,-1 0 0 0 0,1 1 0 0 0,-1 0-1 0 0,1 1 1 0 0,0-1 0 0 0,0 2 0 0 0,0-1 0 0 0,0 1 0 0 0,0 0 0 0 0,1 1-1 0 0,-9 7 1 0 0,3-1-15 0 0,1 1 0 0 0,0 1 0 0 0,1 0 0 0 0,1 1 0 0 0,0 0 0 0 0,1 0 0 0 0,0 1 0 0 0,1 1 0 0 0,1-1 0 0 0,-8 22 0 0 0,8-15-19 0 0,1 1 0 0 0,1 0 0 0 0,1 0 0 0 0,1 0 0 0 0,1 0 0 0 0,1 1 0 0 0,2 24 0 0 0,-1-39 4 0 0,2 0 1 0 0,-1 1 0 0 0,1-1-1 0 0,1 0 1 0 0,-1 0-1 0 0,2 0 1 0 0,-1 0 0 0 0,1 0-1 0 0,9 13 1 0 0,-10-16-26 0 0,1-1-1 0 0,0 0 1 0 0,1 0 0 0 0,-1 0 0 0 0,1-1 0 0 0,0 1 0 0 0,0-1 0 0 0,0 0-1 0 0,0-1 1 0 0,1 1 0 0 0,-1-1 0 0 0,1 0 0 0 0,0 0 0 0 0,13 3 0 0 0,-3-2-259 0 0,1-1 1 0 0,0-1 0 0 0,0 0 0 0 0,24-1-1 0 0,-23-2-1810 0 0,0-1-1 0 0,19-4 0 0 0,-29 4-104 0 0,1-3-54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9:38.76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84 180 304 0 0,'-3'0'768'0'0,"-1"0"0"0"0,0 1-1 0 0,0 0 1 0 0,1 0 0 0 0,-1 0 0 0 0,1 0 0 0 0,-1 0 0 0 0,0 1-1 0 0,1-1 1 0 0,0 1 0 0 0,0 0 0 0 0,-1 0 0 0 0,1 0-1 0 0,0 1 1 0 0,0-1 0 0 0,1 1 0 0 0,-5 4 0 0 0,5-5-505 0 0,0 1 0 0 0,0-1 0 0 0,0 1 0 0 0,1 0 0 0 0,-1 0 1 0 0,1 0-1 0 0,-1 0 0 0 0,1 0 0 0 0,0 0 0 0 0,0 0 0 0 0,0 0 0 0 0,1 0 1 0 0,-1 0-1 0 0,1 1 0 0 0,0-1 0 0 0,0 0 0 0 0,0 0 0 0 0,0 1 1 0 0,0-1-1 0 0,2 5 0 0 0,-1-3-106 0 0,1 0-1 0 0,0 1 1 0 0,0-1 0 0 0,1 0 0 0 0,-1 0 0 0 0,1 0-1 0 0,0-1 1 0 0,1 1 0 0 0,-1-1 0 0 0,8 8 0 0 0,-7-9-116 0 0,-1-1 1 0 0,0 1 0 0 0,1-1 0 0 0,0 0-1 0 0,-1 0 1 0 0,1 0 0 0 0,0 0 0 0 0,0-1-1 0 0,0 1 1 0 0,0-1 0 0 0,0 0-1 0 0,1-1 1 0 0,-1 1 0 0 0,0-1 0 0 0,5 1-1 0 0,-3-1-25 0 0,0 0-1 0 0,0-1 0 0 0,0 0 1 0 0,0 0-1 0 0,-1 0 0 0 0,1 0 1 0 0,0-1-1 0 0,0 0 0 0 0,-1 0 1 0 0,1-1-1 0 0,-1 0 0 0 0,0 0 1 0 0,1 0-1 0 0,-1 0 0 0 0,-1-1 1 0 0,1 0-1 0 0,6-6 0 0 0,-7 6-14 0 0,-1 0-1 0 0,0-1 1 0 0,0 1-1 0 0,0-1 1 0 0,0 0-1 0 0,-1 0 1 0 0,0 0-1 0 0,0 0 1 0 0,0 0-1 0 0,-1 0 1 0 0,1 0-1 0 0,-1-1 1 0 0,-1 1-1 0 0,1 0 1 0 0,-1-1-1 0 0,0 1 1 0 0,0 0-1 0 0,0-1 1 0 0,-1 1-1 0 0,1-1 1 0 0,-2 1-1 0 0,1 0 1 0 0,-3-8-1 0 0,2 7-4 0 0,0 1-1 0 0,0-1 0 0 0,-1 1 0 0 0,1 0 1 0 0,-1 0-1 0 0,0 0 0 0 0,-1 0 0 0 0,1 1 1 0 0,-1-1-1 0 0,0 1 0 0 0,0 0 1 0 0,-1 0-1 0 0,1 0 0 0 0,-1 0 0 0 0,0 1 1 0 0,1 0-1 0 0,-2 0 0 0 0,1 0 1 0 0,0 1-1 0 0,0 0 0 0 0,-10-3 0 0 0,12 4 0 0 0,0 1 0 0 0,0-1 0 0 0,0 1 0 0 0,1-1 0 0 0,-1 1 0 0 0,0 0 0 0 0,0 0 0 0 0,0 0 0 0 0,0 1 0 0 0,0-1 0 0 0,0 1 0 0 0,1-1 0 0 0,-1 1 0 0 0,0 0 0 0 0,1 0 0 0 0,-1 0 0 0 0,0 1 0 0 0,1-1 0 0 0,-1 1 0 0 0,1-1-1 0 0,0 1 1 0 0,-3 2 0 0 0,0 0 18 0 0,1-1 0 0 0,0 0 0 0 0,0 1 0 0 0,0 0 0 0 0,1 0 0 0 0,-1 0 0 0 0,1 1 0 0 0,0-1-1 0 0,0 1 1 0 0,1 0 0 0 0,-1 0 0 0 0,1-1 0 0 0,0 2 0 0 0,1-1 0 0 0,-1 0 0 0 0,1 0 0 0 0,-2 11-1 0 0,3-16-8 0 0,0 1 0 0 0,1 0 0 0 0,-1 0-1 0 0,0-1 1 0 0,0 1 0 0 0,0 0 0 0 0,0 0-1 0 0,1-1 1 0 0,-1 1 0 0 0,0 0 0 0 0,1 0-1 0 0,-1-1 1 0 0,0 1 0 0 0,1-1 0 0 0,-1 1-1 0 0,1 0 1 0 0,-1-1 0 0 0,1 1-1 0 0,-1-1 1 0 0,1 1 0 0 0,0-1 0 0 0,0 2-1 0 0,1-2 4 0 0,0 1-1 0 0,0 0 1 0 0,-1 0-1 0 0,1-1 0 0 0,0 1 1 0 0,0-1-1 0 0,0 1 0 0 0,4-1 1 0 0,0 0-4 0 0,-1 0 0 0 0,1 0 0 0 0,0-1 1 0 0,-1 0-1 0 0,9-2 0 0 0,16-8-18 0 0,-1-2-1 0 0,0-1 0 0 0,-1-1 1 0 0,-1-2-1 0 0,32-24 1 0 0,-56 38 10 0 0,1 0-1 0 0,-1 0 1 0 0,1 0 0 0 0,-1-1 0 0 0,0 1 0 0 0,3-6 0 0 0,-5 9 7 0 0,-1-1 0 0 0,1 0 0 0 0,0 0 0 0 0,-1 0 0 0 0,1 1 0 0 0,-1-1 1 0 0,0 0-1 0 0,1 0 0 0 0,-1 0 0 0 0,0 0 0 0 0,1 0 0 0 0,-1 0 0 0 0,0 0 1 0 0,0 0-1 0 0,0 0 0 0 0,0 0 0 0 0,0 0 0 0 0,0 0 0 0 0,0 0 0 0 0,0 0 1 0 0,0 0-1 0 0,-1 0 0 0 0,1 0 0 0 0,0 0 0 0 0,-1 0 0 0 0,1 0 0 0 0,-1 0 1 0 0,1 0-1 0 0,-1 1 0 0 0,1-1 0 0 0,-1 0 0 0 0,1 0 0 0 0,-1 0 0 0 0,-1 0 0 0 0,1 0 3 0 0,0 0 0 0 0,0 1 0 0 0,0-1 0 0 0,0 1 0 0 0,0 0 0 0 0,-1-1 0 0 0,1 1 0 0 0,0 0 0 0 0,0 0 0 0 0,0 0 0 0 0,0 0 0 0 0,-1 0 0 0 0,1 0-1 0 0,0 0 1 0 0,0 0 0 0 0,0 0 0 0 0,0 1 0 0 0,-1-1 0 0 0,1 0 0 0 0,0 1 0 0 0,0-1 0 0 0,0 1 0 0 0,0-1 0 0 0,0 1 0 0 0,0-1 0 0 0,0 1 0 0 0,0 0-1 0 0,0 0 1 0 0,0-1 0 0 0,1 1 0 0 0,-3 2 0 0 0,-2 2 26 0 0,0 1 0 0 0,0 0 0 0 0,-6 9 0 0 0,7-8 35 0 0,0 0 0 0 0,1 0 0 0 0,0 0 0 0 0,0 0 0 0 0,1 1 0 0 0,0-1 0 0 0,0 1 0 0 0,1-1 0 0 0,-1 1 0 0 0,1 13 0 0 0,1-9 38 0 0,1 0 0 0 0,0 0 0 0 0,0-1 0 0 0,1 1 0 0 0,1 0 0 0 0,5 15 0 0 0,-7-24-99 0 0,0 1 0 0 0,1 0 0 0 0,0-1 0 0 0,0 1 0 0 0,0-1 0 0 0,0 1 0 0 0,0-1 0 0 0,1 0 0 0 0,-1 0 0 0 0,1 0 0 0 0,0 0 0 0 0,0-1 0 0 0,0 1 1 0 0,0-1-1 0 0,0 0 0 0 0,1 1 0 0 0,-1-1 0 0 0,1-1 0 0 0,-1 1 0 0 0,1-1 0 0 0,0 1 0 0 0,-1-1 0 0 0,1 0 0 0 0,0 0 0 0 0,0-1 0 0 0,0 1 0 0 0,0-1 1 0 0,0 0-1 0 0,0 0 0 0 0,0 0 0 0 0,0 0 0 0 0,7-3 0 0 0,-3 2-8 0 0,0-1 1 0 0,-1 0-1 0 0,1-1 1 0 0,-1 0 0 0 0,0 0-1 0 0,0-1 1 0 0,0 0-1 0 0,0 0 1 0 0,-1 0-1 0 0,1-1 1 0 0,-1 0-1 0 0,0 0 1 0 0,-1-1-1 0 0,1 0 1 0 0,8-11 0 0 0,-7 4 4 0 0,-1 0 0 0 0,0 0 1 0 0,-1-1-1 0 0,0 0 0 0 0,-1 1 1 0 0,-1-2-1 0 0,0 1 1 0 0,-1 0-1 0 0,0-1 0 0 0,-2 1 1 0 0,1-1-1 0 0,-2 1 0 0 0,-1-16 1 0 0,1 27-4 0 0,1 0 1 0 0,-1 1-1 0 0,1-1 1 0 0,-1 0-1 0 0,0 1 1 0 0,0-1-1 0 0,0 1 1 0 0,0-1-1 0 0,0 1 1 0 0,-1-1-1 0 0,1 1 1 0 0,-1 0-1 0 0,1 0 1 0 0,-1 0-1 0 0,0 0 1 0 0,0 0 0 0 0,0 0-1 0 0,0 0 1 0 0,0 0-1 0 0,-3-1 1 0 0,1 2 2 0 0,1-1 0 0 0,-1 1 0 0 0,1 0 0 0 0,-1 0 0 0 0,0 0 0 0 0,0 1 0 0 0,0-1 0 0 0,0 1 0 0 0,1 0 0 0 0,-1 0 0 0 0,0 0 0 0 0,0 0 0 0 0,-7 3 1 0 0,0 0-6 0 0,1 0 1 0 0,-1 1-1 0 0,1 0 1 0 0,0 1-1 0 0,0 0 1 0 0,1 1-1 0 0,-1 0 1 0 0,1 0-1 0 0,1 1 1 0 0,-1 0-1 0 0,-14 17 1 0 0,12-12 53 0 0,0 1 0 0 0,1 1 0 0 0,0 0 0 0 0,1 0 0 0 0,1 1 0 0 0,0 0 0 0 0,-7 20 0 0 0,13-30-30 0 0,1 0-1 0 0,-1 1 0 0 0,1-1 1 0 0,0 0-1 0 0,0 0 0 0 0,1 1 1 0 0,0-1-1 0 0,0 0 0 0 0,0 1 1 0 0,0-1-1 0 0,1 0 1 0 0,2 9-1 0 0,-2-10-7 0 0,1-1-1 0 0,-1 0 1 0 0,1 0 0 0 0,-1 0-1 0 0,1 0 1 0 0,0 0 0 0 0,0 0-1 0 0,1 0 1 0 0,-1-1 0 0 0,0 1-1 0 0,1-1 1 0 0,0 1 0 0 0,0-1-1 0 0,-1 0 1 0 0,1 0 0 0 0,0 0-1 0 0,0-1 1 0 0,1 1 0 0 0,-1-1-1 0 0,5 2 1 0 0,4 1 17 0 0,0-1-1 0 0,0-1 1 0 0,1 1-1 0 0,-1-2 1 0 0,0 0 0 0 0,26-1-1 0 0,-32 0-20 0 0,0-1-1 0 0,0 0 1 0 0,0 0 0 0 0,-1 0 0 0 0,1-1-1 0 0,0 1 1 0 0,-1-2 0 0 0,1 1-1 0 0,-1 0 1 0 0,1-1 0 0 0,-1 0-1 0 0,0-1 1 0 0,0 1 0 0 0,-1-1-1 0 0,1 0 1 0 0,7-7 0 0 0,-11 8 0 0 0,1 0 0 0 0,0 1-1 0 0,-1-1 1 0 0,1 0 0 0 0,-1 0 0 0 0,0 0 0 0 0,0 0 0 0 0,0 0 0 0 0,-1 0 0 0 0,1-1 0 0 0,-1 1-1 0 0,1 0 1 0 0,-1 0 0 0 0,0 0 0 0 0,0 0 0 0 0,-1-1 0 0 0,0-5 0 0 0,-2-4 33 0 0,-1 0 1 0 0,0 1 0 0 0,-6-13-1 0 0,4 12 1 0 0,4 6-1 0 0,1 3-21 0 0,0 1-1 0 0,-1-1 1 0 0,1 1-1 0 0,-1-1 1 0 0,0 1-1 0 0,0 0 1 0 0,0 0-1 0 0,-4-5 1 0 0,6 8-20 0 0,0 0 0 0 0,0 0 0 0 0,0 0 0 0 0,0 0 0 0 0,0 0 0 0 0,0 0 0 0 0,0 0 0 0 0,1 0 0 0 0,-1 1 0 0 0,0-1 0 0 0,0 0 0 0 0,0 0 0 0 0,0 0 0 0 0,0 0 0 0 0,0 0 0 0 0,0 0 0 0 0,0 0 0 0 0,0 0 0 0 0,0 1 0 0 0,0-1 0 0 0,0 0 0 0 0,0 0 0 0 0,-1 0 0 0 0,1 0 0 0 0,0 0 0 0 0,0 0 0 0 0,0 0 0 0 0,0 0 0 0 0,0 1 0 0 0,0-1 0 0 0,0 0 0 0 0,0 0 0 0 0,0 0 0 0 0,0 0 0 0 0,0 0 0 0 0,0 0 0 0 0,0 0 0 0 0,0 0 0 0 0,-1 0 0 0 0,1 0 0 0 0,0 0 0 0 0,0 0 0 0 0,0 0 0 0 0,0 0 0 0 0,0 0 0 0 0,0 0 0 0 0,0 1 0 0 0,0-1 0 0 0,-1 0 0 0 0,1 0 0 0 0,0 0 0 0 0,0 0 0 0 0,0 0 0 0 0,0 0 0 0 0,0 0 0 0 0,0-1 0 0 0,0 1 0 0 0,0 0 0 0 0,-1 0 0 0 0,1 0 0 0 0,3 8 19 0 0,12 19 88 0 0,23 30-1 0 0,11 21 81 0 0,-24-23 210 0 0,31 97 0 0 0,-50-136-372 0 0,-2 1 1 0 0,0 0-1 0 0,-1 0 0 0 0,0 0 0 0 0,-2 0 0 0 0,0 0 1 0 0,-1 19-1 0 0,-1-28-1 0 0,0 1 0 0 0,0 0 0 0 0,-1-1 0 0 0,0 0 1 0 0,0 1-1 0 0,-1-1 0 0 0,0 0 0 0 0,-1 0 0 0 0,1-1 0 0 0,-2 1 1 0 0,1-1-1 0 0,-1 0 0 0 0,0 0 0 0 0,0 0 0 0 0,-13 11 0 0 0,10-10 3 0 0,-1-1 0 0 0,-1 0 0 0 0,0-1 0 0 0,1 0 0 0 0,-2-1 0 0 0,1 0 0 0 0,-1 0-1 0 0,0-1 1 0 0,-21 5 0 0 0,25-7-20 0 0,0-1 0 0 0,0 0-1 0 0,0-1 1 0 0,1 0 0 0 0,-1 0 0 0 0,0 0-1 0 0,0-1 1 0 0,0 0 0 0 0,1 0-1 0 0,-1-1 1 0 0,0 0 0 0 0,1 0-1 0 0,-1-1 1 0 0,1 1 0 0 0,0-1 0 0 0,0-1-1 0 0,0 1 1 0 0,-6-5 0 0 0,9 5 1 0 0,0 0 0 0 0,-1 0-1 0 0,1 0 1 0 0,1-1 0 0 0,-1 1 0 0 0,0-1 0 0 0,1 0 0 0 0,-1 1 0 0 0,1-1 0 0 0,0 0 0 0 0,1 0 0 0 0,-3-8 0 0 0,2 5-1 0 0,1 1 0 0 0,0-1 0 0 0,0 0 0 0 0,1 0 0 0 0,0 1 0 0 0,0-1 1 0 0,2-12-1 0 0,0 8-9 0 0,0 1 0 0 0,1-1 0 0 0,1 1 0 0 0,-1 0-1 0 0,2 0 1 0 0,-1 0 0 0 0,1 0 0 0 0,1 1 0 0 0,0 0 0 0 0,9-11 0 0 0,-6 11-17 0 0,0 0 0 0 0,0 1 0 0 0,1 0 0 0 0,0 1 0 0 0,15-9 0 0 0,58-25-594 0 0,-54 27-92 0 0,12-3-2051 0 0,-12 9-4440 0 0,-18 6 4774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2.31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91 36 512 0 0,'-6'-2'13324'0'0,"-14"5"-8371"0"0,2-1-3370 0 0,15-1-1301 0 0,0 0 0 0 0,0 0 0 0 0,-1 1-1 0 0,1-1 1 0 0,0 1 0 0 0,0 0 0 0 0,0 0-1 0 0,0 0 1 0 0,1 0 0 0 0,-6 5 0 0 0,8-7-282 0 0,0 1 126 0 0,-1-1-1 0 0,0 1 1 0 0,1 0-1 0 0,-1-1 1 0 0,0 1-1 0 0,1 0 0 0 0,-1-1 1 0 0,1 1-1 0 0,-1 0 1 0 0,1 0-1 0 0,0-1 1 0 0,-1 1-1 0 0,1 0 1 0 0,0 0-1 0 0,-1 0 1 0 0,1 0-1 0 0,0 0 1 0 0,0-1-1 0 0,0 1 0 0 0,0 2 1 0 0,14 12 1322 0 0,28 120 405 0 0,-32-95-1581 0 0,-10-37-290 0 0,2 5 117 0 0,1-16 54 0 0,-2-2-140 0 0,0 0 0 0 0,-1 0-1 0 0,0 0 1 0 0,0 0-1 0 0,-5-19 1 0 0,0-22 1 0 0,5 39-25 0 0,0-1 1 0 0,1 1-1 0 0,0 0 1 0 0,1-1 0 0 0,6-20-1 0 0,-7 31 9 0 0,0-1 0 0 0,0 0 0 0 0,0 1 0 0 0,0-1 0 0 0,1 1 0 0 0,-1-1 0 0 0,1 1 0 0 0,0 0 0 0 0,-1-1 0 0 0,1 1 1 0 0,0 0-1 0 0,0 0 0 0 0,0 0 0 0 0,0 1 0 0 0,1-1 0 0 0,-1 0 0 0 0,0 1 0 0 0,1 0 0 0 0,-1-1 0 0 0,1 1 0 0 0,0 0 0 0 0,-1 0 0 0 0,1 0 0 0 0,0 1 0 0 0,0-1 0 0 0,-1 1 0 0 0,1-1 0 0 0,0 1 0 0 0,0 0 0 0 0,0 0 0 0 0,4 1 0 0 0,-1 0-2 0 0,0 0 0 0 0,0 0 0 0 0,0 1 0 0 0,0 0 0 0 0,-1 0 0 0 0,1 0 0 0 0,0 1 0 0 0,5 3 0 0 0,5 5-22 0 0,19 16-1 0 0,-16-12 19 0 0,-12-10 18 0 0,-1 0 0 0 0,1 1 0 0 0,-1 0 0 0 0,0 0 1 0 0,7 10-1 0 0,-12-14-6 0 0,1 0 1 0 0,-1 0 0 0 0,0 0 0 0 0,0 0 0 0 0,-1 0 0 0 0,1 0 0 0 0,0 1-1 0 0,-1-1 1 0 0,1 0 0 0 0,-1 0 0 0 0,0 1 0 0 0,1-1 0 0 0,-1 0 0 0 0,0 1-1 0 0,-1-1 1 0 0,1 0 0 0 0,0 1 0 0 0,-1-1 0 0 0,1 0 0 0 0,-1 0 0 0 0,1 1-1 0 0,-1-1 1 0 0,0 0 0 0 0,0 0 0 0 0,-2 2 0 0 0,-2 5 28 0 0,1 0 1 0 0,-7 16 0 0 0,10-22-24 0 0,0 0 0 0 0,1 0 0 0 0,-1 0 0 0 0,0 0 0 0 0,1 0 0 0 0,0 0 0 0 0,0 1 0 0 0,0-1 0 0 0,0 0 0 0 0,0 0-1 0 0,0 0 1 0 0,2 5 0 0 0,-2-7-8 0 0,0-1-1 0 0,0 0 1 0 0,0 0-1 0 0,0 1 0 0 0,1-1 1 0 0,-1 0-1 0 0,0 0 0 0 0,0 0 1 0 0,0 1-1 0 0,0-1 0 0 0,0 0 1 0 0,1 0-1 0 0,-1 1 1 0 0,0-1-1 0 0,0 0 0 0 0,0 0 1 0 0,1 0-1 0 0,-1 0 0 0 0,0 0 1 0 0,0 1-1 0 0,0-1 0 0 0,1 0 1 0 0,-1 0-1 0 0,0 0 0 0 0,0 0 1 0 0,1 0-1 0 0,-1 0 1 0 0,0 0-1 0 0,0 0 0 0 0,1 0 1 0 0,-1 0-1 0 0,0 0 0 0 0,1 0 1 0 0,9-5-8 0 0,5-10-12 0 0,-14 13 7 0 0,1 0 1 0 0,-1 0-1 0 0,0 0 0 0 0,0 0 0 0 0,-1 0 1 0 0,1 0-1 0 0,0 0 0 0 0,0 0 1 0 0,-1 0-1 0 0,0 0 0 0 0,1 0 0 0 0,-1-1 1 0 0,0 1-1 0 0,0 0 0 0 0,0-4 0 0 0,-1 4-242 0 0,1 1 0 0 0,0-1 0 0 0,-1 0 0 0 0,1 1 0 0 0,-1-1 0 0 0,1 1 0 0 0,-1 0-1 0 0,0-1 1 0 0,0 1 0 0 0,0-2 0 0 0,0 2-335 0 0,0 0-1 0 0,0 0 1 0 0,0 1-1 0 0,1-1 1 0 0,-1 0 0 0 0,0 1-1 0 0,0-1 1 0 0,0 0-1 0 0,0 1 1 0 0,0-1 0 0 0,0 1-1 0 0,0 0 1 0 0,0-1-1 0 0,0 1 1 0 0,-2-1-1 0 0,-1 1-3698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3.1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69 48 8 0 0,'0'0'185'0'0,"-4"-1"939"0"0,0 1-1 0 0,-1 0 0 0 0,1 1 1 0 0,0-1-1 0 0,0 1 0 0 0,-1-1 1 0 0,1 1-1 0 0,0 1 0 0 0,-7 2 0 0 0,6-1-965 0 0,4-3 748 0 0,0 1-1 0 0,0-1 0 0 0,0 1 0 0 0,1-1 0 0 0,-1 1 0 0 0,0-1 1 0 0,0 0-1 0 0,0 0 0 0 0,0 1 0 0 0,0-1 0 0 0,-1 0 0 0 0,0 0 1 0 0,27-5 3467 0 0,18-4-4001 0 0,-30 8-286 0 0,73-4 456 0 0,13-1-185 0 0,-74 3-330 0 0,0 1 0 0 0,-1 1 1 0 0,1 1-1 0 0,0 2 0 0 0,36 5 0 0 0,-46-3-25 0 0,0-1 1 0 0,1-1 0 0 0,0 0-1 0 0,0-1 1 0 0,-1-1-1 0 0,1 0 1 0 0,0-1-1 0 0,0-1 1 0 0,-1 0 0 0 0,1-2-1 0 0,-1 1 1 0 0,0-2-1 0 0,26-11 1 0 0,-32 13 4 0 0,-7 2-3 0 0,1 0 1 0 0,0 0 0 0 0,-1-1 0 0 0,1 1-1 0 0,-1-1 1 0 0,5-2 0 0 0,-7 4-6 0 0,0 0 1 0 0,0 0-1 0 0,0 0 1 0 0,0 0-1 0 0,0 0 1 0 0,0 0-1 0 0,0 0 1 0 0,0 0-1 0 0,0-1 0 0 0,0 1 1 0 0,0 0-1 0 0,0 0 1 0 0,0 0-1 0 0,0 0 1 0 0,0 0-1 0 0,0 0 1 0 0,0 0-1 0 0,0 0 1 0 0,0 0-1 0 0,0 0 0 0 0,0 0 1 0 0,0 0-1 0 0,0 0 1 0 0,0 0-1 0 0,0 0 1 0 0,0 0-1 0 0,0-1 1 0 0,0 1-1 0 0,0 0 1 0 0,0 0-1 0 0,0 0 0 0 0,0 0 1 0 0,0 0-1 0 0,0 0 1 0 0,0 0-1 0 0,0 0 1 0 0,0 0-1 0 0,0 0 1 0 0,0 0-1 0 0,0 0 1 0 0,0 0-1 0 0,0 0 1 0 0,0 0-1 0 0,0 0 0 0 0,0 0 1 0 0,0-1-1 0 0,0 1 1 0 0,0 0-1 0 0,0 0 1 0 0,0 0-1 0 0,0 0 1 0 0,0 0-1 0 0,0 0 1 0 0,0 0-1 0 0,-1 0 0 0 0,1 0 1 0 0,0 0-1 0 0,0 0 1 0 0,-6-1-37 0 0,-5 2-27 0 0,-4 2-146 0 0,0 1 1 0 0,1 1 0 0 0,-15 6 0 0 0,22-8-569 0 0,0 1 0 0 0,0 0 0 0 0,0 0 0 0 0,0 0 0 0 0,1 1 0 0 0,0 0 0 0 0,-9 9 0 0 0,14-13 402 0 0,0 0 0 0 0,1-1 0 0 0,-1 1 0 0 0,1 0 0 0 0,-1 0 0 0 0,1 0 0 0 0,-1-1 0 0 0,1 1 0 0 0,-1 0 0 0 0,1 0 0 0 0,0 0-1 0 0,-1 0 1 0 0,1 0 0 0 0,0 0 0 0 0,0 0 0 0 0,-1 1 0 0 0,1 3-1283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4.78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258 351 8 0 0,'-1'-3'1285'0'0,"1"0"0"0"0,-1 0 0 0 0,1 1 0 0 0,0-1 0 0 0,0 0-1 0 0,0 0 1 0 0,1-5 0 0 0,0 4 108 0 0,-1-6-122 0 0,0 6-667 0 0,0 0 0 0 0,0-1 0 0 0,0 1 0 0 0,-1 0 0 0 0,1 0 0 0 0,-1 0 0 0 0,0 0 0 0 0,0 0 0 0 0,0 0 0 0 0,-3-5 0 0 0,3 6-191 0 0,-1-1 1 0 0,-1 0 0 0 0,1 1-1 0 0,0-1 1 0 0,-1 1-1 0 0,0 0 1 0 0,1 0-1 0 0,-7-5 1 0 0,-23-25 1832 0 0,26 28-1952 0 0,5 3-230 0 0,0 0-1 0 0,0 1 0 0 0,-1 0 0 0 0,1-1 0 0 0,-1 1 1 0 0,1 0-1 0 0,-1 0 0 0 0,0 0 0 0 0,0 0 0 0 0,1 0 1 0 0,-1 0-1 0 0,0 0 0 0 0,0 0 0 0 0,0 1 0 0 0,-4-2 0 0 0,-4 0 58 0 0,8 2-99 0 0,0-1-1 0 0,1 1 1 0 0,-1 0-1 0 0,0-1 1 0 0,0 1-1 0 0,1 0 1 0 0,-1 0-1 0 0,0 0 1 0 0,0 0-1 0 0,1 1 1 0 0,-1-1-1 0 0,-2 1 0 0 0,-10 3 99 0 0,3-1 73 0 0,0 0 0 0 0,0 1 0 0 0,-19 10 1 0 0,27-13-154 0 0,1 1 0 0 0,-1-1 1 0 0,0 1-1 0 0,1 0 0 0 0,-1 0 1 0 0,1 0-1 0 0,0 0 1 0 0,0 0-1 0 0,-1 0 0 0 0,1 1 1 0 0,1-1-1 0 0,-1 1 0 0 0,0-1 1 0 0,1 1-1 0 0,-1 0 0 0 0,1 0 1 0 0,0 0-1 0 0,0 0 1 0 0,0-1-1 0 0,0 1 0 0 0,0 1 1 0 0,1-1-1 0 0,-1 0 0 0 0,1 0 1 0 0,0 0-1 0 0,0 0 0 0 0,0 0 1 0 0,0 0-1 0 0,1 0 1 0 0,-1 0-1 0 0,1 0 0 0 0,0 0 1 0 0,2 5-1 0 0,0-1-25 0 0,0-1 1 0 0,0 1-1 0 0,1-1 0 0 0,0 0 1 0 0,0 0-1 0 0,0-1 1 0 0,1 1-1 0 0,0-1 0 0 0,0 0 1 0 0,0 0-1 0 0,1 0 1 0 0,6 3-1 0 0,-9-5-15 0 0,1-2 0 0 0,-1 1 0 0 0,0 0 0 0 0,1-1 0 0 0,-1 1 0 0 0,1-1 0 0 0,-1 0 0 0 0,1 0-1 0 0,-1-1 1 0 0,1 1 0 0 0,0-1 0 0 0,0 0 0 0 0,-1 0 0 0 0,1 0 0 0 0,0 0 0 0 0,-1 0 0 0 0,1-1 0 0 0,0 0 0 0 0,-1 0 0 0 0,1 0 0 0 0,-1 0 0 0 0,1 0 0 0 0,-1-1 0 0 0,6-3 0 0 0,-1 1-21 0 0,-1-2-1 0 0,12-8 1 0 0,-17 12 18 0 0,0-1-1 0 0,1 1 1 0 0,-1-1 0 0 0,0 0-1 0 0,0 0 1 0 0,0 0-1 0 0,-1 0 1 0 0,1 0 0 0 0,1-6-1 0 0,-1 1-1 0 0,0-1-1 0 0,0 1 0 0 0,-1-1 1 0 0,0 1-1 0 0,-1-1 1 0 0,0-8-1 0 0,-7-55-43 0 0,3 46 43 0 0,1 1 21 0 0,0 1 22 0 0,-1-27 0 0 0,4 51-21 0 0,5 3 74 0 0,-5-3-86 0 0,0 1-1 0 0,0-1 1 0 0,0 0 0 0 0,0 0-1 0 0,0 1 1 0 0,0-1-1 0 0,1 0 1 0 0,-1 0-1 0 0,0 0 1 0 0,0 1 0 0 0,0-1-1 0 0,0 0 1 0 0,1 0-1 0 0,-1 0 1 0 0,0 0-1 0 0,0 0 1 0 0,0 1-1 0 0,1-1 1 0 0,-1 0 0 0 0,0 0-1 0 0,0 0 1 0 0,1 0-1 0 0,-1 0 1 0 0,0 0-1 0 0,0 0 1 0 0,1 0 0 0 0,-1 0-1 0 0,0 0 1 0 0,0 0-1 0 0,0 0 1 0 0,1 0-1 0 0,-1 0 1 0 0,0 0-1 0 0,0 0 1 0 0,1 0 0 0 0,-1 0-1 0 0,0 0 1 0 0,0 0-1 0 0,1 0 1 0 0,-1 0-1 0 0,0-1 1 0 0,0 1 0 0 0,0 0-1 0 0,1 0 1 0 0,-1 0-1 0 0,0 0 1 0 0,0 0-1 0 0,0-1 1 0 0,1 1-1 0 0,-1 0 1 0 0,0 0 0 0 0,0 0-1 0 0,0-1 1 0 0,0 1-1 0 0,0 0 1 0 0,0 0-1 0 0,0-1 1 0 0,1 1 0 0 0,-1 0-1 0 0,3-6 117 0 0,-2 5-78 0 0,0-1 0 0 0,-1 1 0 0 0,1-1 1 0 0,0 1-1 0 0,-1-1 0 0 0,1 1 0 0 0,-1-1 0 0 0,1-2 1 0 0,-1 3-32 0 0,0 0 1 0 0,0 0 0 0 0,0 1-1 0 0,-1-1 1 0 0,1 0 0 0 0,0 0 0 0 0,0 0-1 0 0,-1 1 1 0 0,1-1 0 0 0,-1 0 0 0 0,1 0-1 0 0,0 1 1 0 0,-1-1 0 0 0,1 0 0 0 0,-1 1-1 0 0,0-1 1 0 0,1 1 0 0 0,-1-1 0 0 0,1 1-1 0 0,-1-1 1 0 0,0 1 0 0 0,-1-1 0 0 0,2 0 2 0 0,-1 1 1 0 0,0-1-1 0 0,1 1 1 0 0,-1-1 0 0 0,0 1-1 0 0,1 0 1 0 0,-1-1-1 0 0,0 1 1 0 0,1 0 0 0 0,-1-1-1 0 0,0 1 1 0 0,0 0-1 0 0,1 0 1 0 0,-1 0 0 0 0,0 0-1 0 0,0 0 1 0 0,0 0-1 0 0,1 0 1 0 0,-1 0 0 0 0,0 0-1 0 0,0 0 1 0 0,1 0 0 0 0,-1 1-1 0 0,0-1 1 0 0,-1 1-1 0 0,1 0-3 0 0,0-1 0 0 0,0 1 0 0 0,0 0-1 0 0,1 0 1 0 0,-1 0 0 0 0,0 0-1 0 0,0 0 1 0 0,1 1 0 0 0,-1-1 0 0 0,1 0-1 0 0,-1 0 1 0 0,1 0 0 0 0,-1 0-1 0 0,1 2 1 0 0,-2 4 5 0 0,1-1 0 0 0,1 0 1 0 0,-1 0-1 0 0,1 1 0 0 0,1 8 0 0 0,11 43 127 0 0,-2-8-11 0 0,-5-20-99 0 0,-1 3 84 0 0,2 0 1 0 0,1-1 0 0 0,18 53 0 0 0,-22-79-107 0 0,0 0-1 0 0,0 0 1 0 0,1 0 0 0 0,0 0-1 0 0,7 8 1 0 0,-10-12-9 0 0,0-1 0 0 0,0 0 1 0 0,1 1-1 0 0,-1-1 0 0 0,0 0 0 0 0,0 0 0 0 0,1 0 1 0 0,-1 0-1 0 0,0 0 0 0 0,1 0 0 0 0,-1-1 0 0 0,1 1 1 0 0,0 0-1 0 0,-1-1 0 0 0,1 1 0 0 0,-1-1 0 0 0,1 1 1 0 0,0-1-1 0 0,-1 0 0 0 0,1 0 0 0 0,0 0 0 0 0,-1 0 1 0 0,1 0-1 0 0,0 0 0 0 0,0 0 0 0 0,-1 0 0 0 0,1-1 1 0 0,2 0-1 0 0,-3 0-4 0 0,0 1 0 0 0,0 0 0 0 0,0-1 0 0 0,0 1 0 0 0,0 0 0 0 0,0-1 1 0 0,0 1-1 0 0,0-1 0 0 0,-1 0 0 0 0,1 1 0 0 0,0-1 0 0 0,0 0 0 0 0,-1 1 0 0 0,1-1 0 0 0,0 0 0 0 0,-1 0 0 0 0,1 0 0 0 0,-1 1 1 0 0,1-1-1 0 0,-1 0 0 0 0,1 0 0 0 0,-1 0 0 0 0,0 0 0 0 0,0 0 0 0 0,1 0 0 0 0,-1 0 0 0 0,0 0 0 0 0,0 0 0 0 0,0 0 1 0 0,0 0-1 0 0,0 0 0 0 0,0 0 0 0 0,0 0 0 0 0,0 0 0 0 0,0 0 0 0 0,-1 0 0 0 0,0-2 0 0 0,-1-1-580 0 0,0 0-1 0 0,-1 0 1 0 0,0 1 0 0 0,0-1-1 0 0,0 0 1 0 0,-6-4 0 0 0,6 4-758 0 0,-1-2-5662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5.39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35 36 512 0 0,'-1'-12'1884'0'0,"5"-11"19253"0"0,-17 45-19637 0 0,7-2-1243 0 0,1 0-1 0 0,0 0 0 0 0,2 0 1 0 0,0 1-1 0 0,0 20 0 0 0,3-2 400 0 0,9 67 0 0 0,-8-98-660 0 0,1-1-1 0 0,0 0 0 0 0,0 1 1 0 0,1-1-1 0 0,5 10 0 0 0,-7-16 29 0 0,-1-1-1 0 0,1 1 1 0 0,-1-1 0 0 0,1 1-1 0 0,-1 0 1 0 0,1-1-1 0 0,-1 1 1 0 0,1-1-1 0 0,-1 0 1 0 0,1 1 0 0 0,0-1-1 0 0,-1 1 1 0 0,1-1-1 0 0,0 0 1 0 0,1 1-1 0 0,1-1-2833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5.67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29 1248 0 0,'-3'-10'14576'0'0,"3"9"-14134"0"0,1 1 11 0 0,0-1 0 0 0,-1 0 0 0 0,1 1 0 0 0,0-1 0 0 0,0 0 0 0 0,0 1 0 0 0,0-1 0 0 0,0 1 0 0 0,0-1 0 0 0,0 1 0 0 0,2-1 0 0 0,37-5-333 0 0,-32 5 1076 0 0,7-1-1055 0 0,0 1 0 0 0,-1 1 0 0 0,1 0 0 0 0,0 1 0 0 0,0 0 0 0 0,20 5 0 0 0,-22-2-1757 0 0,-1-1 0 0 0,14 8 0 0 0,-20-9 143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6.34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30 880 0 0,'1'-15'8368'0'0,"0"1"4269"0"0,6 15-9077 0 0,-4 5-3280 0 0,-1-1-1 0 0,0 1 1 0 0,-1 0-1 0 0,1-1 0 0 0,-1 1 1 0 0,0 0-1 0 0,-1 0 0 0 0,1 9 1 0 0,-7 52 297 0 0,2-35-166 0 0,2-6-256 0 0,1 0 1 0 0,1 0 0 0 0,1-1 0 0 0,1 1 0 0 0,1 0 0 0 0,11 40-1 0 0,6 4-160 0 0,-18-82-629 0 0,-3-10 21 0 0,1 17 219 0 0,-1-1-1 0 0,1 1 0 0 0,0-1 1 0 0,0 1-1 0 0,0 0 0 0 0,1-1 1 0 0,0 1-1 0 0,0 0 0 0 0,4-10 1 0 0,1-13-7008 0 0,-5 19 3887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0:26.81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3 107 2312 0 0,'-1'-7'3304'0'0,"0"-1"-1"0"0,1 0 0 0 0,0-9 0 0 0,0 10-2318 0 0,1 0 0 0 0,0 1 0 0 0,1-1 1 0 0,-1 1-1 0 0,1-1 0 0 0,0 1 0 0 0,4-7 0 0 0,-6 13-925 0 0,0-1 0 0 0,0 1-1 0 0,0 0 1 0 0,0-1 0 0 0,0 1-1 0 0,1 0 1 0 0,-1-1 0 0 0,0 1 0 0 0,0 0-1 0 0,0-1 1 0 0,0 1 0 0 0,1 0-1 0 0,-1 0 1 0 0,0-1 0 0 0,0 1-1 0 0,1 0 1 0 0,-1 0 0 0 0,0-1-1 0 0,0 1 1 0 0,1 0 0 0 0,-1 0 0 0 0,0 0-1 0 0,1 0 1 0 0,-1-1 0 0 0,0 1-1 0 0,1 0 1 0 0,-1 0 0 0 0,0 0-1 0 0,1 0 1 0 0,-1 0 0 0 0,0 0-1 0 0,1 0 1 0 0,-1 0 0 0 0,0 0 0 0 0,1 0-1 0 0,-1 0 1 0 0,0 0 0 0 0,1 0-1 0 0,-1 0 1 0 0,0 0 0 0 0,1 1-1 0 0,-1-1 1 0 0,0 0 0 0 0,1 0-1 0 0,-1 0 1 0 0,0 0 0 0 0,0 1 0 0 0,1-1-1 0 0,-1 0 1 0 0,0 0 0 0 0,0 0-1 0 0,1 1 1 0 0,-1-1 0 0 0,0 0-1 0 0,0 1 1 0 0,0-1 0 0 0,1 0-1 0 0,-1 1 1 0 0,13 23 604 0 0,-10-17-395 0 0,20 31 433 0 0,37 49 1 0 0,-19-31-273 0 0,-22-28-283 0 0,28 56 0 0 0,-38-66-125 0 0,-2 0-1 0 0,-1 0 1 0 0,0 1 0 0 0,5 32-1 0 0,13 262 11 0 0,-23-276 141 0 0,-1 1-1 0 0,-2-1 1 0 0,-12 67-1 0 0,10-91-488 0 0,1 0 0 0 0,-2 0 0 0 0,0 0 0 0 0,0-1-1 0 0,-14 22 1 0 0,14-26-639 0 0,-1 0 0 0 0,0-1 0 0 0,0 0 0 0 0,-1 0 0 0 0,0 0 0 0 0,0-1 0 0 0,0 0 0 0 0,-1 0 0 0 0,-11 5 0 0 0,5-4-1054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19:59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 2497 0 0,'-10'-3'2592'0'0,"-1"3"2441"0"0,0 0-4889 0 0,6 0 136 0 0,1 1-56 0 0,3 0 192 0 0,2-1 145 0 0,3 0-185 0 0,1 0-24 0 0,3-1-136 0 0,1 0-136 0 0,4 0-280 0 0,-2 1-136 0 0,0 1 16 0 0,3 4-3017 0 0,-4 1 2289 0 0,0 2-761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4:04.04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104 1016 512 0 0,'-3'-6'719'0'0,"0"1"0"0"0,0 0 0 0 0,-1 0 0 0 0,0 0 1 0 0,0 0-1 0 0,-1 0 0 0 0,1 1 0 0 0,-8-6 0 0 0,8 8 182 0 0,0-1 0 0 0,0 1 0 0 0,0 0 0 0 0,0 1 1 0 0,-1-1-1 0 0,1 1 0 0 0,0 0 0 0 0,-1 0 0 0 0,1 0 0 0 0,-1 0 0 0 0,1 1 1 0 0,-7 1 5855 0 0,12-1-6691 0 0,0 0 0 0 0,-1 1-1 0 0,1-1 1 0 0,0 1-1 0 0,-1-1 1 0 0,1 1 0 0 0,0-1-1 0 0,-1 1 1 0 0,1-1 0 0 0,-1 1-1 0 0,1 0 1 0 0,-1-1 0 0 0,1 1-1 0 0,-1 0 1 0 0,0-1 0 0 0,1 1-1 0 0,-1 0 1 0 0,0 0 0 0 0,1 0-1 0 0,4 25 554 0 0,3 46 0 0 0,-6-44-463 0 0,8 35 1 0 0,-7-48-124 0 0,1 0-1 0 0,1-1 0 0 0,7 18 1 0 0,-8-24-21 0 0,1 0 0 0 0,0-1 0 0 0,0 1 0 0 0,0-1 0 0 0,1 0 0 0 0,11 11 0 0 0,-3-7 4 0 0,-1-1 1 0 0,1 0 0 0 0,1-1-1 0 0,0 0 1 0 0,30 12 0 0 0,-35-15-12 0 0,-10-6-5 0 0,0 0-1 0 0,0 0 1 0 0,0 0 0 0 0,-1 1 0 0 0,1-1 0 0 0,0 0 0 0 0,0 0-1 0 0,0 0 1 0 0,0 0 0 0 0,0 0 0 0 0,0 0 0 0 0,0 0 0 0 0,0 1-1 0 0,-1-1 1 0 0,1 0 0 0 0,0 0 0 0 0,0 0 0 0 0,0 0-1 0 0,0 0 1 0 0,0 0 0 0 0,0 0 0 0 0,-1 0 0 0 0,1 0 0 0 0,0 0-1 0 0,0 0 1 0 0,0 0 0 0 0,0 0 0 0 0,0 0 0 0 0,-1 0 0 0 0,1 0-1 0 0,0 0 1 0 0,0 0 0 0 0,0 0 0 0 0,0 0 0 0 0,0 0-1 0 0,-1 0 1 0 0,1 0 0 0 0,-2 0 0 0 0,1 0 0 0 0,-1 0 0 0 0,0 0 0 0 0,1-1 0 0 0,-1 1 0 0 0,0-1-1 0 0,1 1 1 0 0,-1-1 0 0 0,1 1 0 0 0,-1-1 0 0 0,1 0 0 0 0,-3-1 0 0 0,1-1 0 0 0,0-1 1 0 0,0 1-1 0 0,1-1 0 0 0,-1 1 0 0 0,1-1 1 0 0,0 0-1 0 0,0 0 0 0 0,0 0 1 0 0,0 0-1 0 0,1 0 0 0 0,0-1 1 0 0,-2-4-1 0 0,0-11 7 0 0,-3-28 0 0 0,4 22-5 0 0,-19-166-14 0 0,-42-300-44 0 0,11 242 93 0 0,51 247-36 0 0,0-1 1 0 0,1 0-1 0 0,-1 0 0 0 0,1 0 0 0 0,0 0 1 0 0,0 0-1 0 0,1 0 0 0 0,-1 0 0 0 0,1 0 1 0 0,0 0-1 0 0,0 0 0 0 0,0 0 0 0 0,1 0 1 0 0,-1 1-1 0 0,1-1 0 0 0,0 0 0 0 0,3-4 1 0 0,-3 5-1 0 0,1 1 0 0 0,0-1 1 0 0,0 0-1 0 0,0 1 0 0 0,0-1 1 0 0,0 1-1 0 0,0 0 0 0 0,1 0 1 0 0,-1 0-1 0 0,1 1 0 0 0,-1-1 1 0 0,1 1-1 0 0,0 0 1 0 0,0 0-1 0 0,-1 0 0 0 0,1 1 1 0 0,7-1-1 0 0,-5 0 6 0 0,0 0 0 0 0,0 1 1 0 0,-1 0-1 0 0,1 1 0 0 0,0-1 1 0 0,-1 1-1 0 0,1 0 0 0 0,9 3 0 0 0,-15-4 0 0 0,0 0 1 0 0,0 0-1 0 0,0 0 0 0 0,0-1 0 0 0,0 1 0 0 0,0 0 0 0 0,0 0 1 0 0,0 0-1 0 0,0 0 0 0 0,0 0 0 0 0,0 0 0 0 0,0 0 1 0 0,0 0-1 0 0,0 0 0 0 0,0 0 0 0 0,0 0 0 0 0,0-1 0 0 0,0 1 1 0 0,1 0-1 0 0,-1 0 0 0 0,0 0 0 0 0,0 0 0 0 0,0 0 0 0 0,0 0 1 0 0,0 0-1 0 0,0 0 0 0 0,0 0 0 0 0,0 0 0 0 0,0 0 0 0 0,0 0 1 0 0,0 0-1 0 0,0 0 0 0 0,0 0 0 0 0,0-1 0 0 0,1 1 0 0 0,-1 0 1 0 0,0 0-1 0 0,0 0 0 0 0,0 0 0 0 0,0 0 0 0 0,0 0 0 0 0,0 0 1 0 0,0 0-1 0 0,0 0 0 0 0,0 0 0 0 0,0 0 0 0 0,1 0 1 0 0,-11-13 168 0 0,8 10-116 0 0,-1 0 0 0 0,1 0 0 0 0,0 0 0 0 0,0 0 0 0 0,0 0 0 0 0,-1-5-1 0 0,2 7-27 0 0,0 0-5 0 0,1 1 5 0 0,21 4 26 0 0,6 2-8 0 0,0-2 1 0 0,1-1 0 0 0,-1-1 0 0 0,55-3 0 0 0,20 1-57 0 0,200 0 41 0 0,-127-3-66 0 0,-95 1 51 0 0,52 2 0 0 0,35 1-31 0 0,0 1 55 0 0,31-8-70 0 0,-67-1 25 0 0,67-4 29 0 0,-10-1-74 0 0,-42 2 91 0 0,-14 1-9 0 0,67-8-37 0 0,-36 3 5 0 0,0-2-12 0 0,-47 4 48 0 0,11 9-72 0 0,-43 1 16 0 0,1 1 23 0 0,-44 2 18 0 0,0-2 1 0 0,76-13 0 0 0,-67-1 39 0 0,-195 51-1560 0 0,76-18-2999 0 0,49-11 2030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4:35.99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0 1 512 0 0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4:36.23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80 0 600 0 0,'0'1'-46'0'0,"1"0"1"0"0,-1 0-1 0 0,1 0 0 0 0,0 0 0 0 0,-1 0 1 0 0,1 0-1 0 0,0 0 0 0 0,0 0 0 0 0,-1-1 1 0 0,1 1-1 0 0,0 0 0 0 0,0-1 0 0 0,0 1 2 0 0,2 1-2 0 0,-2-2 71 0 0,-1 0 1 0 0,1 0-1 0 0,0 1 0 0 0,0-1 0 0 0,-1 1 1 0 0,1-1-1 0 0,-1 1 1 0 0,1-1-1 0 0,0 1 1 0 0,-1-1-1 0 0,1 1 1 0 0,-1-1-1 0 0,1 1 1 0 0,-1 0-1 0 0,1-1 1 0 0,-1 1-1 0 0,0 0 1 0 0,1-1-1 0 0,-1 1 1 0 0,0 0-1 0 0,0 0 0 0 0,1-1 1 0 0,-1 3-1 0 0,-1-3 58 0 0,1 1-1 0 0,-1-1 0 0 0,1 1 0 0 0,-1-1 1 0 0,1 1-1 0 0,-1-1 0 0 0,0 1 1 0 0,1-1-1 0 0,-1 0 0 0 0,0 1 0 0 0,0-1 1 0 0,1 0-1 0 0,-1 0 0 0 0,0 0 0 0 0,1 1 1 0 0,-1-1-1 0 0,0 0 0 0 0,-1 0 0 0 0,-15 2 429 0 0,15-2-522 0 0,-14 2-754 0 0,-29 5 0 0 0,44-6 720 0 0,1-1 1 0 0,-1 0 0 0 0,1 0-1 0 0,-1 0 1 0 0,1 0 0 0 0,-1 1-1 0 0,1-1 1 0 0,0 0 0 0 0,-1 1 0 0 0,1-1-1 0 0,-1 0 1 0 0,1 1 0 0 0,0-1-1 0 0,-1 0 1 0 0,1 1 0 0 0,0-1-1 0 0,0 0 1 0 0,-1 1 0 0 0,1-1 0 0 0,0 1-1 0 0,0-1 1 0 0,-1 1 0 0 0,0 3 21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38:11.82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90 512 0 0,'0'-10'1796'0'0,"1"0"0"0"0,-1 0 0 0 0,-1 0-1 0 0,0 0 1 0 0,0 0 0 0 0,-6-18 0 0 0,7 27-1430 0 0,0 2-666 0 0,0 8-1736 0 0,4 14-3835 0 0,-1-13 4150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3.49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251 201 512 0 0,'2'-2'-47'0'0,"0"1"-1"0"0,0-1 0 0 0,0 1 1 0 0,0 0-1 0 0,0 0 1 0 0,0 0-1 0 0,1 0 1 0 0,-1 0-1 0 0,4-1 1 0 0,-4 2 18 0 0,15-8 1339 0 0,-1 0 1 0 0,0-1-1 0 0,0 0 1 0 0,21-17-1 0 0,-34 23-854 0 0,1 0 0 0 0,0 0 0 0 0,-1 0-1 0 0,0 0 1 0 0,0-1 0 0 0,0 1 0 0 0,0-1 0 0 0,-1 0-1 0 0,1 0 1 0 0,-1 0 0 0 0,2-6 0 0 0,-3 8-369 0 0,0 0 1 0 0,-1 0-1 0 0,0 1 1 0 0,1-1-1 0 0,-1 0 1 0 0,0 0-1 0 0,0 0 1 0 0,0 0-1 0 0,0 0 1 0 0,0 0-1 0 0,-1 0 1 0 0,1 0-1 0 0,-1 0 1 0 0,1 0-1 0 0,-1 0 1 0 0,0 0-1 0 0,0 0 1 0 0,0 1-1 0 0,1-1 1 0 0,-2 0-1 0 0,1 0 1 0 0,0 1-1 0 0,0-1 1 0 0,-1 1-1 0 0,1-1 1 0 0,0 1-1 0 0,-1 0 1 0 0,-1-2-1 0 0,-3 0 46 0 0,1-1-1 0 0,-1 1 0 0 0,0 0 1 0 0,0 1-1 0 0,0-1 1 0 0,0 1-1 0 0,0 0 1 0 0,0 1-1 0 0,-1 0 1 0 0,1 0-1 0 0,0 0 0 0 0,-11 0 1 0 0,-5 1 161 0 0,1 2 0 0 0,-30 4 1 0 0,28 0 115 0 0,1 0 0 0 0,0 2 0 0 0,1 0 0 0 0,0 1 0 0 0,-31 19 0 0 0,45-24-215 0 0,1 0-1 0 0,-1 0 0 0 0,1 0 1 0 0,-12 11-1 0 0,17-14-174 0 0,0 0-1 0 0,0 0 1 0 0,1 0 0 0 0,-1 0 0 0 0,0 0 0 0 0,0 0-1 0 0,0 0 1 0 0,1 0 0 0 0,-1 0 0 0 0,1 0-1 0 0,-1 0 1 0 0,1 0 0 0 0,-1 1 0 0 0,1-1 0 0 0,-1 0-1 0 0,1 0 1 0 0,0 1 0 0 0,0-1 0 0 0,0 0-1 0 0,0 1 1 0 0,0-1 0 0 0,0 0 0 0 0,0 0 0 0 0,0 1-1 0 0,0-1 1 0 0,1 0 0 0 0,-1 0 0 0 0,1 1-1 0 0,-1-1 1 0 0,1 0 0 0 0,-1 0 0 0 0,1 0 0 0 0,-1 0-1 0 0,1 0 1 0 0,0 0 0 0 0,0 0 0 0 0,0 0-1 0 0,1 1 1 0 0,3 3 0 0 0,0 0 0 0 0,1-1 0 0 0,0 0-1 0 0,0 0 1 0 0,0-1 0 0 0,1 0 0 0 0,-1 0 0 0 0,12 4 0 0 0,7 0-14 0 0,27 4 1 0 0,0 0 28 0 0,50 14-68 0 0,44 11 90 0 0,-134-32-33 0 0,0 0-1 0 0,0 1 1 0 0,0 0 0 0 0,-1 1 0 0 0,1 0-1 0 0,-1 0 1 0 0,-1 1 0 0 0,15 13-1 0 0,-22-17-10 0 0,0-1 0 0 0,0 1-1 0 0,0 0 1 0 0,0 1 0 0 0,-1-1-1 0 0,0 0 1 0 0,1 1-1 0 0,-1-1 1 0 0,-1 1 0 0 0,1 0-1 0 0,0 0 1 0 0,-1 0 0 0 0,0-1-1 0 0,0 1 1 0 0,0 0-1 0 0,0 1 1 0 0,-1-1 0 0 0,0 0-1 0 0,0 0 1 0 0,0 0 0 0 0,0 0-1 0 0,0 0 1 0 0,-1 0-1 0 0,0 0 1 0 0,0 0 0 0 0,0 0-1 0 0,0 0 1 0 0,-1 0-1 0 0,-3 6 1 0 0,0-1 20 0 0,-1 0 0 0 0,0 0 0 0 0,0-1 0 0 0,-1 0 0 0 0,0 0 0 0 0,-1 0-1 0 0,-14 10 1 0 0,0-1 196 0 0,-43 23-1 0 0,42-28 7 0 0,0-1 1 0 0,-1-1-1 0 0,0-1 0 0 0,0-1 0 0 0,-30 5 0 0 0,45-11-138 0 0,0-1 1 0 0,0 0-1 0 0,0 0 0 0 0,0-1 0 0 0,0 0 1 0 0,0-1-1 0 0,0 0 0 0 0,0 0 0 0 0,0-1 0 0 0,-12-4 1 0 0,17 5-103 0 0,0-1 0 0 0,0 0 0 0 0,1 0 0 0 0,-1 0 0 0 0,1 0 0 0 0,-1-1 1 0 0,1 1-1 0 0,0-1 0 0 0,0 0 0 0 0,0 1 0 0 0,0-2 0 0 0,1 1 0 0 0,-1 0 1 0 0,1 0-1 0 0,0-1 0 0 0,0 1 0 0 0,0-1 0 0 0,0 0 0 0 0,1 0 0 0 0,-1 1 0 0 0,1-1 1 0 0,0 0-1 0 0,0 0 0 0 0,1 0 0 0 0,-1-5 0 0 0,1 2-186 0 0,0 0 0 0 0,0 0 1 0 0,1 0-1 0 0,0 0 0 0 0,0 0 0 0 0,1 0 0 0 0,0 0 1 0 0,0 1-1 0 0,1-1 0 0 0,-1 0 0 0 0,2 1 0 0 0,-1 0 1 0 0,1 0-1 0 0,6-8 0 0 0,-3 4-1271 0 0,1 0-1 0 0,17-15 1 0 0,-13 15-2443 0 0,23-16 1 0 0,-11 13 1448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4.28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160 28 8 0 0,'-11'5'1263'0'0,"0"1"-1"0"0,1 0 1 0 0,-1 0-1 0 0,2 1 1 0 0,-1 0-1 0 0,1 1 1 0 0,0 0-1 0 0,0 1 1 0 0,-13 17-1 0 0,16-19-655 0 0,0 1-1 0 0,0 0 0 0 0,1 0 0 0 0,0 0 0 0 0,0 1 0 0 0,-6 16 1 0 0,10-21-473 0 0,0 1 1 0 0,0-1-1 0 0,0 0 1 0 0,1 1 0 0 0,-1-1-1 0 0,1 1 1 0 0,0-1 0 0 0,1 0-1 0 0,-1 1 1 0 0,1-1 0 0 0,0 0-1 0 0,0 1 1 0 0,0-1 0 0 0,1 0-1 0 0,-1 0 1 0 0,1 0-1 0 0,2 5 1 0 0,1-3-87 0 0,-1 1 1 0 0,1-1-1 0 0,0 0 0 0 0,0 0 1 0 0,0-1-1 0 0,1 0 0 0 0,0 0 0 0 0,0 0 1 0 0,1 0-1 0 0,-1-1 0 0 0,1 0 1 0 0,0-1-1 0 0,0 1 0 0 0,0-1 0 0 0,10 3 1 0 0,-6-3-63 0 0,1 0 1 0 0,-1-1 0 0 0,0 0-1 0 0,0-1 1 0 0,1 0-1 0 0,-1-1 1 0 0,0 0 0 0 0,1-1-1 0 0,21-4 1 0 0,-21 2-19 0 0,0 0 0 0 0,0-1 0 0 0,0 0 0 0 0,0-1 0 0 0,-1 0 0 0 0,0-1 0 0 0,19-12 0 0 0,-26 15 21 0 0,-1 0-1 0 0,1-1 1 0 0,0 1 0 0 0,-1 0 0 0 0,1-1 0 0 0,-1 0 0 0 0,0 0 0 0 0,-1 0 0 0 0,1 0-1 0 0,-1 0 1 0 0,1-1 0 0 0,-1 1 0 0 0,-1-1 0 0 0,1 1 0 0 0,-1-1 0 0 0,1 0 0 0 0,-1 0-1 0 0,-1 0 1 0 0,1 1 0 0 0,-1-1 0 0 0,0 0 0 0 0,-1-10 0 0 0,0 7 4 0 0,-1-1 1 0 0,-1 1-1 0 0,1-1 0 0 0,-1 1 1 0 0,-1 0-1 0 0,-8-15 0 0 0,1 6-9 0 0,0 0 0 0 0,-15-15 0 0 0,21 26 17 0 0,0 0-1 0 0,-1 1 1 0 0,0-1 0 0 0,0 1-1 0 0,-1 0 1 0 0,1 1 0 0 0,-1-1 0 0 0,0 1-1 0 0,-15-6 1 0 0,17 8 16 0 0,0 1-1 0 0,0 0 1 0 0,0 0 0 0 0,0 0 0 0 0,0 1 0 0 0,0-1-1 0 0,-1 1 1 0 0,1 1 0 0 0,0-1 0 0 0,0 1-1 0 0,0-1 1 0 0,0 1 0 0 0,0 1 0 0 0,0-1 0 0 0,0 1-1 0 0,-8 3 1 0 0,1 2 34 0 0,0 0 0 0 0,1 1 0 0 0,-1 0 0 0 0,2 1 0 0 0,-1 0 0 0 0,1 1 0 0 0,1 0 0 0 0,0 0 0 0 0,0 1 0 0 0,1 0 0 0 0,0 1 0 0 0,1-1 0 0 0,0 2 0 0 0,1-1 0 0 0,1 1 0 0 0,-7 22 0 0 0,10-31-26 0 0,2 1 0 0 0,-1-1 1 0 0,0 1-1 0 0,1-1 0 0 0,0 0 0 0 0,0 1 0 0 0,0-1 0 0 0,1 1 1 0 0,-1-1-1 0 0,1 0 0 0 0,0 1 0 0 0,1-1 0 0 0,-1 0 1 0 0,3 5-1 0 0,-1-4-2 0 0,0 0-1 0 0,0-1 1 0 0,0 1 0 0 0,1-1 0 0 0,-1 0 0 0 0,1 0-1 0 0,0 0 1 0 0,0 0 0 0 0,1-1 0 0 0,5 4 0 0 0,1-1 0 0 0,1 0 1 0 0,-1-1 0 0 0,1 0 0 0 0,-1-1 0 0 0,1-1 0 0 0,1 1-1 0 0,-1-2 1 0 0,0 0 0 0 0,20 1 0 0 0,-17-2-31 0 0,-1-1 0 0 0,1-1 0 0 0,0 0 1 0 0,19-5-1 0 0,-27 4-3 0 0,-1 0 0 0 0,0 0 0 0 0,1 0-1 0 0,-1-1 1 0 0,0 1 0 0 0,-1-2 0 0 0,1 1 0 0 0,0-1 0 0 0,-1 1 0 0 0,0-1 0 0 0,0-1 0 0 0,6-5 0 0 0,-7 5 19 0 0,0 0 0 0 0,0 0 0 0 0,0-1 0 0 0,0 1 1 0 0,-1-1-1 0 0,0 1 0 0 0,0-1 0 0 0,-1 0 1 0 0,1 0-1 0 0,-1-1 0 0 0,-1 1 0 0 0,1 0 1 0 0,-1 0-1 0 0,0-1 0 0 0,-1 1 0 0 0,1-1 0 0 0,-1 1 1 0 0,0-1-1 0 0,-1 1 0 0 0,0-1 0 0 0,0 1 1 0 0,0 0-1 0 0,-1-1 0 0 0,0 1 0 0 0,-4-9 1 0 0,2 4 32 0 0,3 7 11 0 0,0 1 0 0 0,0-1 0 0 0,-1 1 0 0 0,1 0 0 0 0,-1-1 1 0 0,0 1-1 0 0,0 0 0 0 0,0 0 0 0 0,-3-3 0 0 0,5 6-40 0 0,0 0-1 0 0,0 0 1 0 0,0 0-1 0 0,0 0 1 0 0,-1-1-1 0 0,1 1 1 0 0,0 0-1 0 0,0 0 1 0 0,0 0-1 0 0,0 0 1 0 0,0 0-1 0 0,-1 0 1 0 0,1 0 0 0 0,0 0-1 0 0,0 0 1 0 0,0 0-1 0 0,0 0 1 0 0,0 0-1 0 0,-1 0 1 0 0,1 0-1 0 0,0 0 1 0 0,0 0-1 0 0,0 0 1 0 0,0 0 0 0 0,-1 0-1 0 0,1 1 1 0 0,0-1-1 0 0,0 0 1 0 0,0 0-1 0 0,0 0 1 0 0,0 0-1 0 0,0 0 1 0 0,-1 0-1 0 0,1 0 1 0 0,0 0-1 0 0,0 1 1 0 0,0-1 0 0 0,0 0-1 0 0,0 0 1 0 0,0 0-1 0 0,-3 10 280 0 0,1 8 6 0 0,2-5-150 0 0,1-1 1 0 0,0 1-1 0 0,1 0 0 0 0,0-1 0 0 0,1 1 0 0 0,7 20 0 0 0,-7-27-116 0 0,0 1 0 0 0,0-1 0 0 0,1 0-1 0 0,-1 0 1 0 0,2 0 0 0 0,-1 0 0 0 0,0-1-1 0 0,1 1 1 0 0,0-1 0 0 0,1 0 0 0 0,-1-1-1 0 0,1 1 1 0 0,9 4 0 0 0,-15-8-40 0 0,18 9-43 0 0,23 10 0 0 0,-35-18-165 0 0,-1 0 0 0 0,1 0 0 0 0,0 0-1 0 0,0-1 1 0 0,0 0 0 0 0,0 0 0 0 0,0-1 0 0 0,11 1 0 0 0,-15-2-213 0 0,0 1 0 0 0,0-1 0 0 0,-1 1 0 0 0,1-1 1 0 0,0 0-1 0 0,0 1 0 0 0,0-1 0 0 0,-1 0 0 0 0,1 0 0 0 0,0 0 1 0 0,-1-1-1 0 0,1 1 0 0 0,-1 0 0 0 0,1-1 0 0 0,1-2 0 0 0,5-3-4461 0 0,-1 1 2243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4.74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36 25 2705 0 0,'-1'1'743'0'0,"0"-1"0"0"0,0 1 0 0 0,0-1 0 0 0,0 1 0 0 0,0-1 1 0 0,0 0-1 0 0,0 0 0 0 0,0 1 0 0 0,0-1 0 0 0,0 0 0 0 0,-2 0 1 0 0,2 0-555 0 0,1 0 0 0 0,-1 0 1 0 0,0 0-1 0 0,1 0 1 0 0,-1 0-1 0 0,1 0 1 0 0,-1 0-1 0 0,0 0 1 0 0,1 1-1 0 0,-1-1 1 0 0,0 0-1 0 0,1 0 0 0 0,-1 1 1 0 0,1-1-1 0 0,-1 0 1 0 0,1 1-1 0 0,-1-1 1 0 0,1 0-1 0 0,-1 1 1 0 0,1-1-1 0 0,-1 1 1 0 0,1-1-1 0 0,-1 1 0 0 0,1-1 1 0 0,0 1-1 0 0,-1-1 1 0 0,1 1-1 0 0,0 0 1 0 0,0-1-1 0 0,-1 1 1 0 0,1 0-1 0 0,-2 4 262 0 0,1 0 0 0 0,0 0 0 0 0,0 0 0 0 0,1-1 0 0 0,-1 1 0 0 0,1 0 0 0 0,0 0 0 0 0,0 0 0 0 0,1 0 0 0 0,-1 0 0 0 0,1 0 0 0 0,2 5 0 0 0,3 8 260 0 0,15 33-1 0 0,-2-7-118 0 0,-16-34-506 0 0,0-3-59 0 0,0 0 1 0 0,-1 0 0 0 0,1 0-1 0 0,-2 0 1 0 0,1 1-1 0 0,-1-1 1 0 0,0 0 0 0 0,-1 1-1 0 0,0 12 1 0 0,0-20-27 0 0,0 1 0 0 0,0-1-1 0 0,0 1 1 0 0,0 0 0 0 0,-1-1 0 0 0,1 1 0 0 0,0 0 0 0 0,0-1-1 0 0,0 1 1 0 0,-1-1 0 0 0,1 1 0 0 0,0-1 0 0 0,-1 1 0 0 0,1-1-1 0 0,0 1 1 0 0,-1-1 0 0 0,1 1 0 0 0,-1-1 0 0 0,1 1 0 0 0,-1-1 0 0 0,1 0-1 0 0,-1 1 1 0 0,0-1-1 0 0,0 0-1 0 0,1 0 1 0 0,-1 1 0 0 0,1-1-1 0 0,-1-1 1 0 0,1 1 0 0 0,-1 0-1 0 0,0 0 1 0 0,1 0 0 0 0,-1 0-1 0 0,1 0 1 0 0,-1 0-1 0 0,1-1 1 0 0,-1 1 0 0 0,1 0-1 0 0,-1 0 1 0 0,1-1 0 0 0,-1 1-1 0 0,0-1 1 0 0,-1 0-6 0 0,0-1 0 0 0,1 0 0 0 0,-1 1 1 0 0,0-1-1 0 0,1 0 0 0 0,-1 0 0 0 0,1 0 0 0 0,-1 0 1 0 0,1 0-1 0 0,-1-3 0 0 0,-1-10-13 0 0,0 0 1 0 0,1-1 0 0 0,0 1-1 0 0,2 0 1 0 0,0-1-1 0 0,2-17 1 0 0,-1 8-1 0 0,-1 8-21 0 0,2 0 0 0 0,5-32 0 0 0,-6 46 35 0 0,0-1 0 0 0,0 0 0 0 0,0 0 0 0 0,1 0-1 0 0,-1 0 1 0 0,1 1 0 0 0,0-1 0 0 0,0 1-1 0 0,0-1 1 0 0,0 1 0 0 0,1 0 0 0 0,0 0-1 0 0,-1 0 1 0 0,1 0 0 0 0,0 0 0 0 0,0 1 0 0 0,1-1-1 0 0,3-2 1 0 0,-5 4 6 0 0,0 0 0 0 0,0 1 0 0 0,0-1 0 0 0,0 1-1 0 0,0-1 1 0 0,0 1 0 0 0,0 0 0 0 0,0 0 0 0 0,0-1 0 0 0,0 1 0 0 0,0 1 0 0 0,0-1 0 0 0,0 0-1 0 0,0 0 1 0 0,0 1 0 0 0,3 0 0 0 0,-2 1 3 0 0,0-1-1 0 0,1 1 1 0 0,-1 0 0 0 0,0 0 0 0 0,0 0-1 0 0,0 0 1 0 0,0 0 0 0 0,3 5-1 0 0,2 1 7 0 0,-2 1-1 0 0,1-1 0 0 0,-1 2 0 0 0,0-1 0 0 0,4 11 0 0 0,6 15 2 0 0,3 5 20 0 0,29 46 0 0 0,-41-75-56 0 0,0 0 0 0 0,1-1 0 0 0,1 0-1 0 0,0 0 1 0 0,0-1 0 0 0,1 0 0 0 0,0-1 0 0 0,19 12-1 0 0,-26-18-72 0 0,0 0-1 0 0,0-1 0 0 0,1 1 0 0 0,-1-1 0 0 0,1 0 0 0 0,-1 0 0 0 0,1-1 0 0 0,-1 1 1 0 0,1-1-1 0 0,-1 1 0 0 0,1-1 0 0 0,0 0 0 0 0,-1-1 0 0 0,1 1 0 0 0,-1-1 0 0 0,1 1 1 0 0,-1-1-1 0 0,1 0 0 0 0,-1 0 0 0 0,1 0 0 0 0,-1-1 0 0 0,3-1 0 0 0,1 0-714 0 0,-2-1-1 0 0,1 0 0 0 0,0 0 0 0 0,6-6 0 0 0,-5 3-1665 0 0,0 0-1 0 0,8-12 1 0 0,-1 0-159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5.03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 0 3241 0 0,'-8'10'11305'0'0,"10"4"-9029"0"0,2-1-981 0 0,-2 1 0 0 0,0 0-1 0 0,1 17 1 0 0,1 12-139 0 0,27 116 1168 0 0,-1-9-1483 0 0,7 41-420 0 0,-29-158-567 0 0,2-1 0 0 0,2-1 0 0 0,27 55 0 0 0,-37-82-93 0 0,2 4-96 0 0,0-1 0 0 0,1 1 1 0 0,0-1-1 0 0,7 7 0 0 0,-11-12-89 0 0,1 0-1 0 0,0 0 1 0 0,0-1-1 0 0,0 1 1 0 0,0-1-1 0 0,0 0 1 0 0,0 0-1 0 0,3 2 1 0 0,-3-3-260 0 0,0 1 1 0 0,0-1 0 0 0,-1 0 0 0 0,1 1 0 0 0,0-1-1 0 0,0 0 1 0 0,-1 0 0 0 0,1 0 0 0 0,0 0-1 0 0,0 0 1 0 0,0-1 0 0 0,2 0 0 0 0,4-1-3347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5.25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33 3857 0 0,'3'3'12548'0'0,"14"3"-9778"0"0,22 5-2450 0 0,-21-8-247 0 0,-1-1 1 0 0,1-1-1 0 0,0 0 1 0 0,19-3-1 0 0,72-11-456 0 0,-90 10 280 0 0,87-17-1465 0 0,-35 5-3672 0 0,-45 9 1986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5.81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219 76 1464 0 0,'-3'-2'474'0'0,"0"0"0"0"0,0 0 0 0 0,-1 0 1 0 0,1 0-1 0 0,-1 0 0 0 0,1 1 0 0 0,-1 0 0 0 0,1 0 0 0 0,-1 0 0 0 0,0 0 0 0 0,1 0 0 0 0,-1 1 0 0 0,0-1 0 0 0,0 1 0 0 0,0 0 0 0 0,1 0 0 0 0,-1 1 0 0 0,0-1 0 0 0,-5 2 0 0 0,3 0-58 0 0,1 0 0 0 0,-1 0 0 0 0,0 1 0 0 0,1 0 0 0 0,0 0 0 0 0,0 0 0 0 0,0 1 0 0 0,0-1 0 0 0,0 1 0 0 0,1 1 0 0 0,-6 5 0 0 0,1 0 40 0 0,1 0 0 0 0,0 0-1 0 0,1 0 1 0 0,0 1 0 0 0,1 0 0 0 0,0 1 0 0 0,1-1 0 0 0,0 1 0 0 0,-3 15 0 0 0,6-20-321 0 0,1 0-1 0 0,0 0 1 0 0,0 0 0 0 0,1 0 0 0 0,-1 0 0 0 0,2 1 0 0 0,-1-1 0 0 0,1 0 0 0 0,0 0 0 0 0,1 0 0 0 0,0 0 0 0 0,0 0 0 0 0,0 0 0 0 0,1-1 0 0 0,0 1 0 0 0,0-1 0 0 0,7 11 0 0 0,-5-11-102 0 0,0 0 1 0 0,0-1-1 0 0,0 0 1 0 0,0 0-1 0 0,1 0 1 0 0,0 0-1 0 0,0-1 1 0 0,0 0-1 0 0,1 0 1 0 0,-1-1-1 0 0,1 0 1 0 0,0 0-1 0 0,0 0 1 0 0,0-1-1 0 0,0 0 1 0 0,1 0-1 0 0,-1-1 1 0 0,0 0-1 0 0,10 0 0 0 0,-7 0-43 0 0,-1-2-1 0 0,1 1 1 0 0,0-1-1 0 0,0 0 1 0 0,-1-1-1 0 0,1 0 0 0 0,-1-1 1 0 0,0 0-1 0 0,1 0 1 0 0,-1-1-1 0 0,-1 0 0 0 0,1-1 1 0 0,0 0-1 0 0,9-7 1 0 0,-5 2-21 0 0,-1 0 1 0 0,-1 0 0 0 0,1-1-1 0 0,-2-1 1 0 0,10-13 0 0 0,-17 21 26 0 0,0 0 0 0 0,-1 0 1 0 0,0-1-1 0 0,1 1 1 0 0,-2-1-1 0 0,1 1 1 0 0,0-1-1 0 0,-1 0 0 0 0,0 0 1 0 0,0 0-1 0 0,-1 0 1 0 0,1 0-1 0 0,-1 0 1 0 0,0 0-1 0 0,0 0 1 0 0,-1 1-1 0 0,0-1 0 0 0,0 0 1 0 0,-2-9-1 0 0,-4-1 6 0 0,0 0 0 0 0,0 1 0 0 0,-1-1-1 0 0,-1 1 1 0 0,-1 1 0 0 0,0 0-1 0 0,-1 0 1 0 0,0 1 0 0 0,0 1 0 0 0,-2-1-1 0 0,1 2 1 0 0,-20-13 0 0 0,26 19 41 0 0,0 1-1 0 0,0 0 1 0 0,0 0-1 0 0,0 0 1 0 0,0 1 0 0 0,0 0-1 0 0,-1 0 1 0 0,1 1-1 0 0,-1-1 1 0 0,1 1 0 0 0,-1 1-1 0 0,0-1 1 0 0,1 1-1 0 0,-1 0 1 0 0,0 1 0 0 0,1 0-1 0 0,-1 0 1 0 0,1 0-1 0 0,-1 1 1 0 0,1 0 0 0 0,-1 0-1 0 0,1 0 1 0 0,0 1 0 0 0,0 0-1 0 0,0 0 1 0 0,1 1-1 0 0,-1-1 1 0 0,1 1 0 0 0,0 0-1 0 0,0 1 1 0 0,0-1-1 0 0,0 1 1 0 0,1 0 0 0 0,0 0-1 0 0,0 1 1 0 0,0-1-1 0 0,-4 9 1 0 0,5-8 9 0 0,1 0 0 0 0,-1-1 0 0 0,1 1 0 0 0,0 1 0 0 0,0-1-1 0 0,1 0 1 0 0,-1 0 0 0 0,1 1 0 0 0,0 7 0 0 0,2-11-44 0 0,-1 0 0 0 0,0 0 0 0 0,1 0 0 0 0,0 0 0 0 0,0 0 0 0 0,0 0 0 0 0,0 0 0 0 0,0 0 0 0 0,0-1 0 0 0,1 1 0 0 0,-1 0 0 0 0,1-1 0 0 0,0 1 0 0 0,0-1 0 0 0,0 0 0 0 0,0 1 0 0 0,0-1 0 0 0,0 0 0 0 0,1 0 0 0 0,-1-1 0 0 0,6 4 0 0 0,-1-1-25 0 0,1 0 1 0 0,1-1 0 0 0,-1 0 0 0 0,0 0-1 0 0,1-1 1 0 0,-1 0 0 0 0,1-1-1 0 0,14 2 1 0 0,1-2-208 0 0,47-4 0 0 0,-26-2-1081 0 0,74-19 0 0 0,-12-7-4875 0 0,-71 19 4337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0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0,'0'-4'844'0'0,"1"0"-1"0"0,0 0 1 0 0,1 0 0 0 0,2-7 0 0 0,-4 10-661 0 0,0 1 1 0 0,0-1 0 0 0,0 0 0 0 0,1 1 0 0 0,-1-1 0 0 0,0 1 0 0 0,1-1 0 0 0,-1 1 0 0 0,0-1-1 0 0,1 1 1 0 0,-1-1 0 0 0,0 1 0 0 0,1 0 0 0 0,-1-1 0 0 0,1 1 0 0 0,-1-1 0 0 0,0 1 0 0 0,1 0 0 0 0,-1 0-1 0 0,1-1 1 0 0,0 1 0 0 0,-1 0 0 0 0,1 0 0 0 0,-1-1 0 0 0,1 1 0 0 0,-1 0 0 0 0,1 0 0 0 0,-1 0-1 0 0,1 0 1 0 0,0 0 0 0 0,-1 0 0 0 0,1 0 0 0 0,-1 0 0 0 0,1 0 0 0 0,-1 0 0 0 0,1 0 0 0 0,0 0-1 0 0,-1 1 1 0 0,1-1 0 0 0,-1 0 0 0 0,1 0 0 0 0,-1 0 0 0 0,1 1 0 0 0,-1-1 0 0 0,1 0 0 0 0,0 1 0 0 0,0 1-8 0 0,0-1 1 0 0,0 0 0 0 0,0 1-1 0 0,0-1 1 0 0,0 0 0 0 0,0 1-1 0 0,-1-1 1 0 0,1 1 0 0 0,0-1-1 0 0,-1 1 1 0 0,1-1 0 0 0,-1 1-1 0 0,0 0 1 0 0,1 2 0 0 0,0 27 565 0 0,-2-22-503 0 0,0 47 205 0 0,2 61-71 0 0,0-105-369 0 0,1 1 0 0 0,0-1 0 0 0,0 0 1 0 0,1-1-1 0 0,1 1 0 0 0,0-1 1 0 0,8 15-1 0 0,-12-25 2 0 0,0 0 1 0 0,1 0-1 0 0,-1 0 1 0 0,1 0-1 0 0,-1-1 1 0 0,1 1-1 0 0,-1 0 1 0 0,1 0-1 0 0,-1-1 1 0 0,1 1-1 0 0,0 0 1 0 0,-1-1 0 0 0,1 1-1 0 0,0 0 1 0 0,0-1-1 0 0,0 1 1 0 0,0-1-1 0 0,-1 1 1 0 0,1-1-1 0 0,0 0 1 0 0,0 1-1 0 0,1-1 1 0 0,-1 0-2 0 0,0 0 0 0 0,0 0 1 0 0,0-1-1 0 0,-1 1 0 0 0,1 0 1 0 0,0-1-1 0 0,0 1 0 0 0,-1 0 1 0 0,1-1-1 0 0,0 1 0 0 0,-1-1 1 0 0,1 1-1 0 0,0-1 0 0 0,-1 0 1 0 0,1 1-1 0 0,-1-1 1 0 0,1 0-1 0 0,-1 1 0 0 0,1-1 1 0 0,-1 0-1 0 0,3-5-1 0 0,0 1 0 0 0,-1 0 0 0 0,0 0 0 0 0,0-1 0 0 0,-1 1 0 0 0,2-7 1 0 0,-2-8-64 0 0,0 0 0 0 0,-4-38 0 0 0,2 36-21 0 0,0 0 0 0 0,2-27 0 0 0,0 42 77 0 0,0 1-1 0 0,0-1 0 0 0,1 1 0 0 0,-1-1 1 0 0,1 1-1 0 0,1 0 0 0 0,-1 0 0 0 0,1 0 0 0 0,0 0 1 0 0,1 1-1 0 0,7-11 0 0 0,-9 14 5 0 0,0 0 0 0 0,0-1 0 0 0,1 1 0 0 0,-1 0-1 0 0,1 0 1 0 0,-1 0 0 0 0,1 0 0 0 0,0 0 0 0 0,0 1 0 0 0,0-1-1 0 0,3 0 1 0 0,-4 1 6 0 0,0 1 0 0 0,0 0 0 0 0,-1-1 1 0 0,1 1-1 0 0,0 0 0 0 0,0 0 0 0 0,0 0 0 0 0,0 0 0 0 0,-1 1 0 0 0,1-1 0 0 0,0 0 0 0 0,0 1 0 0 0,-1-1 0 0 0,1 1 0 0 0,0 0 0 0 0,-1-1 0 0 0,1 1 0 0 0,0 0 0 0 0,-1 0 0 0 0,1 0 0 0 0,1 2 0 0 0,12 10 81 0 0,0 0 0 0 0,0 1-1 0 0,-2 1 1 0 0,0 0 0 0 0,0 1-1 0 0,-2 0 1 0 0,0 1 0 0 0,-1 1-1 0 0,0-1 1 0 0,10 32 0 0 0,-14-34-112 0 0,11 25 1 0 0,-14-35-143 0 0,-1 0 1 0 0,1-1-1 0 0,0 1 0 0 0,0-1 1 0 0,1 0-1 0 0,-1 0 1 0 0,1 0-1 0 0,0-1 0 0 0,4 4 1 0 0,-7-6-88 0 0,0-1 1 0 0,-1 0 0 0 0,1 1-1 0 0,0-1 1 0 0,0 0 0 0 0,-1 0-1 0 0,1 0 1 0 0,0 1 0 0 0,-1-1-1 0 0,1 0 1 0 0,0 0 0 0 0,0 0-1 0 0,-1 0 1 0 0,1 0-1 0 0,0 0 1 0 0,0-1 0 0 0,-1 1-1 0 0,1 0 1 0 0,0 0 0 0 0,0 0-1 0 0,-1-1 1 0 0,2 0 0 0 0,4-3-2798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6.31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346 247 544 0 0,'7'-42'8882'0'0,"-2"0"-4399"0"0,-3 18-3541 0 0,-2 1 1 0 0,0-1-1 0 0,-6-33 0 0 0,6 55-901 0 0,0 1-1 0 0,0-1 0 0 0,0 0 0 0 0,-1 1 1 0 0,1-1-1 0 0,-1 0 0 0 0,1 1 0 0 0,-1-1 0 0 0,0 0 1 0 0,0 1-1 0 0,0-1 0 0 0,0 1 0 0 0,0 0 0 0 0,0-1 1 0 0,0 1-1 0 0,0 0 0 0 0,0-1 0 0 0,-3-1 0 0 0,2 2 3 0 0,-1 1-1 0 0,1-1 1 0 0,0 0-1 0 0,0 1 1 0 0,0 0-1 0 0,0-1 0 0 0,-1 1 1 0 0,1 0-1 0 0,0 0 1 0 0,0 0-1 0 0,-1 1 1 0 0,1-1-1 0 0,0 0 1 0 0,0 1-1 0 0,-3 0 0 0 0,-12 4 97 0 0,1 0 0 0 0,0 1 1 0 0,-27 14-1 0 0,33-15-29 0 0,1 1 0 0 0,0 0 1 0 0,0 0-1 0 0,0 1 0 0 0,1 1 1 0 0,0-1-1 0 0,-8 10 0 0 0,13-13-84 0 0,0 0 0 0 0,0 0 0 0 0,0 1-1 0 0,1-1 1 0 0,-1 1 0 0 0,1 0 0 0 0,0 0 0 0 0,1 0-1 0 0,-1 0 1 0 0,1 0 0 0 0,0 0 0 0 0,0 0-1 0 0,0 0 1 0 0,1 1 0 0 0,0-1 0 0 0,0 0 0 0 0,2 11-1 0 0,-1-10-1 0 0,1 1-1 0 0,0 0 1 0 0,1-1-1 0 0,0 1 1 0 0,0-1-1 0 0,0 0 0 0 0,1 0 1 0 0,0 0-1 0 0,0 0 1 0 0,0 0-1 0 0,1-1 1 0 0,0 0-1 0 0,5 5 1 0 0,22 15 38 0 0,66 42 1 0 0,-9-8-79 0 0,-87-58 19 0 0,-1 0-1 0 0,0-1 1 0 0,0 1 0 0 0,0 0 0 0 0,0 0-1 0 0,-1-1 1 0 0,1 1 0 0 0,0 0 0 0 0,0 0-1 0 0,0 0 1 0 0,-1 0 0 0 0,1 0 0 0 0,-1 0-1 0 0,1 1 1 0 0,0-1 0 0 0,-1 0 0 0 0,0 0-1 0 0,1 0 1 0 0,-1 0 0 0 0,0 1 0 0 0,0-1-1 0 0,1 0 1 0 0,-1 0 0 0 0,0 1 0 0 0,0-1-1 0 0,-1 0 1 0 0,1 0 0 0 0,0 0 0 0 0,0 1-1 0 0,0-1 1 0 0,-1 0 0 0 0,1 0 0 0 0,-1 0-1 0 0,1 0 1 0 0,-1 1 0 0 0,1-1 0 0 0,-1 0-1 0 0,0 0 1 0 0,1 0 0 0 0,-1 0 0 0 0,0 0-1 0 0,0-1 1 0 0,0 1 0 0 0,-1 1 0 0 0,-3 3 59 0 0,0-1 0 0 0,-1 0 0 0 0,0 0 0 0 0,0 0 0 0 0,0-1 1 0 0,-10 5-1 0 0,0-3-33 0 0,-1 0 0 0 0,0 0 0 0 0,0-2 0 0 0,0 0 0 0 0,-1-1 0 0 0,1 0 0 0 0,-1-2 0 0 0,1 0 0 0 0,-1-1 0 0 0,1 0 0 0 0,-1-2 0 0 0,1 0-1 0 0,0-1 1 0 0,-27-9 0 0 0,41 12-89 0 0,1 0-1 0 0,-1 0 0 0 0,1 0 1 0 0,-1-1-1 0 0,1 1 0 0 0,0-1 0 0 0,-1 1 1 0 0,1-1-1 0 0,0 0 0 0 0,0 1 1 0 0,0-1-1 0 0,0-1 0 0 0,1 1 0 0 0,-1 0 1 0 0,0 0-1 0 0,1 0 0 0 0,0-1 0 0 0,-1 1 1 0 0,1-1-1 0 0,0 1 0 0 0,0-1 1 0 0,0 0-1 0 0,1 1 0 0 0,-1-5 0 0 0,0 2-371 0 0,1 0 0 0 0,1 1 0 0 0,-1-1 1 0 0,1 0-1 0 0,0 1 0 0 0,0-1 0 0 0,0 1 0 0 0,0-1 0 0 0,1 1 0 0 0,0 0 0 0 0,0 0 0 0 0,0 0 0 0 0,5-7 0 0 0,10-13-3024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7.30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132 10 512 0 0,'-2'-1'478'0'0,"1"-1"-1"0"0,-1 2 1 0 0,0-1-1 0 0,0 0 0 0 0,1 0 1 0 0,-1 0-1 0 0,0 1 1 0 0,0-1-1 0 0,0 1 1 0 0,0-1-1 0 0,0 1 1 0 0,0 0-1 0 0,0 0 1 0 0,0 0-1 0 0,0 0 1 0 0,0 0-1 0 0,0 0 1 0 0,-2 1-1 0 0,1 1 79 0 0,-1-1 0 0 0,1 1 0 0 0,-1 0 0 0 0,1 0 0 0 0,0 1 0 0 0,0-1 0 0 0,0 1 0 0 0,-3 2 0 0 0,0 1-242 0 0,1 0 0 0 0,0 0 0 0 0,0 1 0 0 0,1-1 0 0 0,0 1 0 0 0,0 0 0 0 0,0 1 0 0 0,1-1-1 0 0,0 0 1 0 0,1 1 0 0 0,-4 14 0 0 0,2 0-84 0 0,1 0-1 0 0,0 44 1 0 0,3-55-202 0 0,0 0 0 0 0,1 0 0 0 0,1 0 0 0 0,0 0 1 0 0,0 0-1 0 0,4 10 0 0 0,-4-17-132 0 0,-1 0 0 0 0,1 0 0 0 0,0-1 0 0 0,0 1 0 0 0,0-1-1 0 0,0 1 1 0 0,0-1 0 0 0,1 0 0 0 0,0 0 0 0 0,0 0 0 0 0,0 0 0 0 0,0 0 0 0 0,0-1 0 0 0,0 1 0 0 0,1-1 0 0 0,-1 0 0 0 0,1 0 0 0 0,-1 0 0 0 0,5 1 0 0 0,15 2-2244 0 0,3-2-325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7.70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64 62 896 0 0,'0'-7'1532'0'0,"1"1"-1"0"0,-1-1 0 0 0,-1-8 1 0 0,1 14-1282 0 0,0 0 0 0 0,0 0 0 0 0,0-1 0 0 0,-1 1 0 0 0,1 0 0 0 0,0 0 0 0 0,-1-1 0 0 0,1 1 0 0 0,0 0 0 0 0,-1 0 0 0 0,0 0 0 0 0,1 0 0 0 0,-1 0 0 0 0,0 0 0 0 0,1 0 0 0 0,-1 0 0 0 0,0 0 0 0 0,0 0 0 0 0,0 0 0 0 0,0 0 0 0 0,0 0 0 0 0,0 1 0 0 0,0-1 0 0 0,-2-1 0 0 0,2 2-73 0 0,0 0 0 0 0,1 0 0 0 0,-1 0 0 0 0,0 0 0 0 0,0 0 0 0 0,0 0 0 0 0,0 1 0 0 0,0-1 0 0 0,0 0 0 0 0,0 0 0 0 0,0 1 0 0 0,0-1 0 0 0,0 1 0 0 0,0-1 0 0 0,0 1 0 0 0,1-1 0 0 0,-1 1 0 0 0,0-1 0 0 0,0 1 0 0 0,1 0 0 0 0,-1-1 0 0 0,0 1 0 0 0,1 0 0 0 0,-1 0 0 0 0,1-1 0 0 0,-1 1 0 0 0,1 0 0 0 0,-1 0 0 0 0,1 0 0 0 0,-1 0 0 0 0,1 1 0 0 0,-3 5 220 0 0,0 0-1 0 0,1 0 1 0 0,-1 7 0 0 0,2-9-76 0 0,-4 26 458 0 0,1 0 0 0 0,2 0 0 0 0,3 47-1 0 0,0-59-466 0 0,-1 16 125 0 0,1 15 54 0 0,11 87-1 0 0,-10-129-488 0 0,0 0 0 0 0,0 0 0 0 0,0 0 0 0 0,1 0-1 0 0,0-1 1 0 0,1 0 0 0 0,0 1 0 0 0,7 9 0 0 0,-9-14-280 0 0,0 0 1 0 0,1-1 0 0 0,-1 1 0 0 0,1-1 0 0 0,0 0 0 0 0,0 1 0 0 0,0-1-1 0 0,0 0 1 0 0,5 2 0 0 0,-5-3-482 0 0,0 0 0 0 0,-1 0 0 0 0,1-1 0 0 0,0 1 0 0 0,0-1 0 0 0,1 1 0 0 0,-1-1 0 0 0,0 0 0 0 0,0 0 0 0 0,0 0 0 0 0,0 0 0 0 0,5-2 0 0 0,9-4-5002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0:08.14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66 124 1248 0 0,'-9'-6'2487'0'0,"0"0"0"0"0,0-1 0 0 0,1-1-1 0 0,0 1 1 0 0,-8-12 0 0 0,15 19-2350 0 0,0-1 1 0 0,1 0-1 0 0,-1 0 0 0 0,1 0 1 0 0,-1 0-1 0 0,1 1 1 0 0,-1-1-1 0 0,1 0 0 0 0,0 0 1 0 0,-1 0-1 0 0,1 0 1 0 0,0 0-1 0 0,0 0 0 0 0,0 0 1 0 0,0 0-1 0 0,0 0 1 0 0,0 0-1 0 0,0 0 1 0 0,0 0-1 0 0,0 0 0 0 0,0 0 1 0 0,0 0-1 0 0,1-2 1 0 0,0 1-20 0 0,0 1 0 0 0,0-1 1 0 0,1 1-1 0 0,-1 0 1 0 0,0-1-1 0 0,0 1 0 0 0,1 0 1 0 0,-1 0-1 0 0,1 0 1 0 0,-1 0-1 0 0,1 0 1 0 0,2-1-1 0 0,3-2 20 0 0,1 1 0 0 0,1 0 0 0 0,-1 1-1 0 0,13-3 1 0 0,18 0-55 0 0,68-3-1 0 0,-83 8-92 0 0,-1 1-1 0 0,0 2 1 0 0,0 0 0 0 0,29 7 0 0 0,-48-9 2 0 0,0 1 1 0 0,1-1-1 0 0,-1 1 0 0 0,0 0 1 0 0,0 0-1 0 0,0 0 1 0 0,0 1-1 0 0,0-1 1 0 0,0 1-1 0 0,0 0 1 0 0,-1 0-1 0 0,0 0 1 0 0,0 0-1 0 0,0 1 1 0 0,4 5-1 0 0,-5-6 10 0 0,0 1 0 0 0,0 1-1 0 0,-1-1 1 0 0,1 0 0 0 0,-1 0 0 0 0,0 0 0 0 0,0 1-1 0 0,-1-1 1 0 0,1 0 0 0 0,-1 1 0 0 0,0-1 0 0 0,0 1-1 0 0,0-1 1 0 0,-1 0 0 0 0,-1 8 0 0 0,-1 0 14 0 0,-1 0 0 0 0,0 0 0 0 0,-1 0 0 0 0,0-1 0 0 0,-1 0 0 0 0,0 0 0 0 0,-1 0 0 0 0,-13 17 1 0 0,-5-1 171 0 0,-45 40 0 0 0,43-43 133 0 0,-46 53 1 0 0,71-75-300 0 0,0 1 1 0 0,0-1-1 0 0,0 1 0 0 0,0 0 1 0 0,1 0-1 0 0,0 0 0 0 0,-1 0 0 0 0,1 0 1 0 0,0 0-1 0 0,0 0 0 0 0,1 0 1 0 0,-1 0-1 0 0,0 0 0 0 0,1 1 1 0 0,0-1-1 0 0,0 4 0 0 0,1-5-15 0 0,-1 1-1 0 0,1-1 0 0 0,0 0 1 0 0,0 1-1 0 0,0-1 0 0 0,0 0 1 0 0,0 1-1 0 0,0-1 0 0 0,1 0 1 0 0,-1 0-1 0 0,1 0 0 0 0,0 0 0 0 0,0 0 1 0 0,-1 0-1 0 0,1-1 0 0 0,0 1 1 0 0,0-1-1 0 0,1 1 0 0 0,-1-1 1 0 0,3 2-1 0 0,5 1-35 0 0,-1 0 0 0 0,1 0 1 0 0,0-1-1 0 0,0 0 0 0 0,1-1 0 0 0,-1 0 1 0 0,0-1-1 0 0,12 1 0 0 0,14-2-323 0 0,35-4 0 0 0,-46 1-931 0 0,47-11-1 0 0,-8-4-4420 0 0,-36 10 1779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16.03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310 69 512 0 0,'17'-20'344'0'0,"-17"19"-74"0"0,1 0-1 0 0,-1-1 1 0 0,1 1 0 0 0,-1-1-1 0 0,1 1 1 0 0,-1 0 0 0 0,0-1-1 0 0,0 1 1 0 0,0 0 0 0 0,0-1-1 0 0,0 1 1 0 0,0-1 0 0 0,0 1-1 0 0,0-1 1 0 0,-1-1-1 0 0,1 2-94 0 0,0 0-1 0 0,-1 0 0 0 0,1 1 1 0 0,0-1-1 0 0,0 0 0 0 0,0 0 1 0 0,0 0-1 0 0,0 0 1 0 0,0 1-1 0 0,1-1 0 0 0,-1 0 1 0 0,0 0-1 0 0,0 0 0 0 0,1 1 1 0 0,-1-1-1 0 0,0 0 0 0 0,1 0 1 0 0,-1 1-1 0 0,0-1 0 0 0,1 0 1 0 0,-1 1-1 0 0,1-1 0 0 0,-1 0 1 0 0,1 1-1 0 0,0-1 0 0 0,-1 1 1 0 0,1-1-1 0 0,0 1 0 0 0,-1-1 1 0 0,1 1-1 0 0,0 0 0 0 0,0-1 1 0 0,-1 1-1 0 0,1 0 0 0 0,0-1 1 0 0,0 1-1 0 0,-1 0 0 0 0,1 0 1 0 0,0 0-1 0 0,0 0 0 0 0,0 0 1 0 0,0 0-1 0 0,1 0 363 0 0,-2 2-369 0 0,-1 0 0 0 0,1 0-1 0 0,-1 0 1 0 0,1 0 0 0 0,-1 0-1 0 0,0 0 1 0 0,0 0 0 0 0,0 0-1 0 0,0 0 1 0 0,0 0 0 0 0,-3 2-1 0 0,-18 22 289 0 0,11-14-146 0 0,-58 72 913 0 0,-56 64 161 0 0,121-144-1340 0 0,-52 61 577 0 0,46-53-436 0 0,1 0 0 0 0,1 1 1 0 0,-11 20-1 0 0,19-31-157 0 0,-1-1-1 0 0,0 0 1 0 0,1 0-1 0 0,-1 1 1 0 0,1-1-1 0 0,-1 0 1 0 0,1 1 0 0 0,0-1-1 0 0,0 1 1 0 0,0-1-1 0 0,0 1 1 0 0,0-1-1 0 0,0 0 1 0 0,0 1 0 0 0,0 1-1 0 0,1-2-11 0 0,-1-1-1 0 0,1 1 1 0 0,-1-1-1 0 0,1 1 1 0 0,-1-1 0 0 0,1 1-1 0 0,-1-1 1 0 0,1 0-1 0 0,0 1 1 0 0,-1-1-1 0 0,1 0 1 0 0,0 1-1 0 0,-1-1 1 0 0,1 0-1 0 0,0 0 1 0 0,-1 0 0 0 0,1 0-1 0 0,0 0 1 0 0,0 1-1 0 0,-1-1 1 0 0,1 0-1 0 0,0-1 1 0 0,-1 1-1 0 0,1 0 1 0 0,0 0 0 0 0,-1 0-1 0 0,1 0 1 0 0,0-1-1 0 0,-1 1 1 0 0,1 0-1 0 0,1-1 1 0 0,29-9 101 0 0,-14 4-52 0 0,22-4 0 0 0,-35 9-48 0 0,1 0-1 0 0,0 1 1 0 0,0-1 0 0 0,-1 1-1 0 0,1 0 1 0 0,0 1-1 0 0,0-1 1 0 0,-1 1 0 0 0,8 2-1 0 0,-5 0-11 0 0,-1 0 0 0 0,-1 1-1 0 0,1 0 1 0 0,-1 0 0 0 0,1 0-1 0 0,-1 1 1 0 0,0 0 0 0 0,-1 0-1 0 0,1 0 1 0 0,4 7-1 0 0,13 13 57 0 0,-11-13-58 0 0,1-2-1 0 0,0 1 0 0 0,1-2 0 0 0,0 1 1 0 0,17 8-1 0 0,-25-15-22 0 0,0-1 0 0 0,0 0 0 0 0,1 0 0 0 0,-1 0 0 0 0,0 0 0 0 0,1-1 0 0 0,-1 0 0 0 0,1 0 0 0 0,-1-1 0 0 0,1 1 0 0 0,0-1 0 0 0,-1 0 0 0 0,1-1 0 0 0,-1 1 0 0 0,1-1 0 0 0,-1 0 0 0 0,1-1 0 0 0,6-2 0 0 0,-7 2-314 0 0,19-10-233 0 0,-23 12 238 0 0,0-1-1 0 0,0 1 1 0 0,0-1-1 0 0,0 0 1 0 0,0 1-1 0 0,-1-1 1 0 0,1 0 0 0 0,0 0-1 0 0,0 0 1 0 0,-1 0-1 0 0,1 0 1 0 0,-1 1-1 0 0,1-1 1 0 0,-1 0-1 0 0,1 0 1 0 0,-1 0-1 0 0,0-1 1 0 0,1 1-1 0 0,-1 0 1 0 0,0-2 0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17.06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67 22 512 0 0,'-3'-2'716'0'0,"0"-1"-1"0"0,0 1 1 0 0,1 0-1 0 0,-1 0 1 0 0,-1 0-1 0 0,1 0 1 0 0,-6-3 0 0 0,8 5-405 0 0,0-1 1 0 0,0 1 0 0 0,-1 0 0 0 0,1 0 0 0 0,0-1 0 0 0,0 1 0 0 0,-1 0 0 0 0,1 0 0 0 0,0 0-1 0 0,0 0 1 0 0,-1 0 0 0 0,1 0 0 0 0,0 1 0 0 0,0-1 0 0 0,0 0 0 0 0,-1 1 0 0 0,1-1 0 0 0,0 1-1 0 0,0-1 1 0 0,0 1 0 0 0,0-1 0 0 0,0 1 0 0 0,0 0 0 0 0,0 0 0 0 0,-2 1 0 0 0,3-2-218 0 0,0 0 1 0 0,-1 0 0 0 0,1 1-1 0 0,0-1 1 0 0,0 0 0 0 0,-1 0 0 0 0,1 1-1 0 0,0-1 1 0 0,0 0 0 0 0,-1 1-1 0 0,1-1 1 0 0,0 0 0 0 0,0 0-1 0 0,0 1 1 0 0,0-1 0 0 0,-1 0-1 0 0,1 1 1 0 0,0-1 0 0 0,0 1 0 0 0,0-1-1 0 0,0 0 1 0 0,0 1 0 0 0,0-1-1 0 0,0 0 1 0 0,0 1 0 0 0,0-1-1 0 0,0 0 1 0 0,0 1 0 0 0,0-1-1 0 0,0 0 1 0 0,0 1 0 0 0,0-1-1 0 0,1 1 1 0 0,-1-1 0 0 0,0 1 0 0 0,1 0 39 0 0,0-1 0 0 0,0 1 0 0 0,0 0 1 0 0,0-1-1 0 0,0 1 0 0 0,0-1 1 0 0,0 1-1 0 0,0-1 0 0 0,0 0 0 0 0,1 1 1 0 0,0-1-1 0 0,32 3 898 0 0,57-12 849 0 0,-91 9-1865 0 0,0 0 0 0 0,1 0-1 0 0,-1 0 1 0 0,0 0-1 0 0,1 0 1 0 0,-1 0-1 0 0,1 0 1 0 0,-1 0-1 0 0,0 0 1 0 0,1 0 0 0 0,-1 0-1 0 0,1 0 1 0 0,-1 0-1 0 0,0 0 1 0 0,1 1-1 0 0,-1-1 1 0 0,0 0-1 0 0,1 0 1 0 0,-1 0 0 0 0,0 1-1 0 0,1-1 1 0 0,-1 0-1 0 0,0 0 1 0 0,0 1-1 0 0,1-1 1 0 0,-1 0-1 0 0,0 0 1 0 0,0 1 0 0 0,0-1-1 0 0,1 0 1 0 0,-1 1-1 0 0,0-1 1 0 0,0 0-1 0 0,0 1 1 0 0,0-1 0 0 0,0 1-1 0 0,0-1 1 0 0,1 0-1 0 0,-1 1 1 0 0,0 0-1 0 0,-5 15 516 0 0,2-7-66 0 0,3-9-449 0 0,3-1 30 0 0,1-1 0 0 0,-1 0 1 0 0,0 0-1 0 0,1 0 0 0 0,-1 0 0 0 0,0 0 0 0 0,0-1 1 0 0,-1 1-1 0 0,1-1 0 0 0,3-4 0 0 0,-6 7-38 0 0,0 0 0 0 0,1 0 0 0 0,-1 0 0 0 0,0-1 0 0 0,0 1 0 0 0,0 0 0 0 0,0 0 0 0 0,1 0 0 0 0,-1 0 0 0 0,0-1 0 0 0,0 1 0 0 0,0 0 0 0 0,0 0 0 0 0,0-1 0 0 0,0 1 0 0 0,0 0 0 0 0,1 0 0 0 0,-1-1 0 0 0,0 1 0 0 0,0 0 0 0 0,0 0 0 0 0,0 0 0 0 0,0-1 0 0 0,0 1 0 0 0,0 0 0 0 0,0 0 0 0 0,0-1 0 0 0,0 1 0 0 0,-1 0 0 0 0,-6-1 96 0 0,-20 11-91 0 0,15-6 21 0 0,0 0 11 0 0,9-3-19 0 0,-1 0 1 0 0,1 0-1 0 0,-1 0 1 0 0,1-1 0 0 0,-1 1-1 0 0,1-1 1 0 0,-1 0-1 0 0,1 0 1 0 0,-5 0 0 0 0,8 0-8 0 0,-1-1 1 0 0,1 1-1 0 0,-1 0 1 0 0,1-1 0 0 0,0 1-1 0 0,-1 0 1 0 0,1-1-1 0 0,0 1 1 0 0,0-1 0 0 0,-1 1-1 0 0,1-1 1 0 0,0 1-1 0 0,0-1 1 0 0,-1 1 0 0 0,1-1-1 0 0,0 1 1 0 0,0-1-1 0 0,0 0 1 0 0,-3-5 439 0 0,3 7-443 0 0,-1 1 0 0 0,0 0 0 0 0,1-1 0 0 0,0 1 1 0 0,-1 0-1 0 0,1-1 0 0 0,0 1 0 0 0,0 0 0 0 0,0-1 0 0 0,0 1 1 0 0,0 0-1 0 0,1-1 0 0 0,-1 1 0 0 0,0 0 0 0 0,1-1 1 0 0,-1 1-1 0 0,1-1 0 0 0,-1 1 0 0 0,1-1 0 0 0,1 3 1 0 0,1-1 5 0 0,0-1 0 0 0,0 0 1 0 0,1 0-1 0 0,-1 0 1 0 0,0 0-1 0 0,1 0 1 0 0,-1-1-1 0 0,1 1 1 0 0,6 1-1 0 0,38 5 153 0 0,-21-4-102 0 0,103 25 133 0 0,-110-23-177 0 0,-1 1 1 0 0,0 0-1 0 0,0 2 1 0 0,25 15-1 0 0,-38-21-25 0 0,-1 2 0 0 0,1-1-1 0 0,-1 1 1 0 0,1-1 0 0 0,-1 2 0 0 0,-1-1-1 0 0,1 0 1 0 0,4 8 0 0 0,0 3 29 0 0,14 31 1 0 0,-23-46-34 0 0,1 0 1 0 0,-1 0 0 0 0,1 0 0 0 0,-1 1 0 0 0,1-1 0 0 0,-1 0 0 0 0,1 0 0 0 0,-1 0 0 0 0,1 0 0 0 0,0 0 0 0 0,0 0 0 0 0,0 0 0 0 0,-1 0 0 0 0,1 0 0 0 0,0 0 0 0 0,0-1 0 0 0,0 1 0 0 0,0 0 0 0 0,1-1 0 0 0,-1 1-1 0 0,0 0 1 0 0,0-1 0 0 0,0 0 0 0 0,0 1 0 0 0,1-1 0 0 0,1 1 0 0 0,-1-2 0 0 0,0 1-1 0 0,0-1 1 0 0,1 1 0 0 0,-2-1-1 0 0,1 0 1 0 0,0 0 0 0 0,0 0-1 0 0,0 0 1 0 0,0 0 0 0 0,0 0-1 0 0,-1 0 1 0 0,1-1 0 0 0,-1 1 0 0 0,3-3-1 0 0,76-85-460 0 0,-79 89 441 0 0,-1-1-1 0 0,0 1 1 0 0,1 0-1 0 0,-1 0 1 0 0,0-1 0 0 0,0 1-1 0 0,0 0 1 0 0,1 0-1 0 0,-1-1 1 0 0,0 1 0 0 0,0 0-1 0 0,0-1 1 0 0,0 1-1 0 0,1 0 1 0 0,-1-1 0 0 0,0 1-1 0 0,0 0 1 0 0,0-1-1 0 0,0 1 1 0 0,0 0 0 0 0,0-1-1 0 0,0 1 1 0 0,0 0-1 0 0,0-1 1 0 0,-7-1-675 0 0,-12 7-477 0 0,1 5-1157 0 0,0 1 1 0 0,0 1-1 0 0,-16 14 0 0 0,33-25 2177 0 0,-15 13-2285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27.2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223 92 512 0 0,'4'-13'721'0'0,"0"0"0"0"0,8-19 1 0 0,1-2 4824 0 0,-14 41-1458 0 0,3 7-1609 0 0,-2-8-2198 0 0,1 0 0 0 0,-1 0 1 0 0,0 9-1 0 0,-4 5 278 0 0,0 1-1 0 0,-10 25 1 0 0,10-36-472 0 0,0 0 0 0 0,-1-1 0 0 0,0 1 0 0 0,0-1 0 0 0,-1-1 0 0 0,-10 14 0 0 0,-14 8 30 0 0,-43 36 1 0 0,12-13 133 0 0,59-51-241 0 0,-1 0 0 0 0,1 1-1 0 0,-1 0 1 0 0,1 0 0 0 0,0 0-1 0 0,0 0 1 0 0,1 0 0 0 0,-1 0-1 0 0,0 0 1 0 0,1 0 0 0 0,0 1-1 0 0,-2 4 1 0 0,3-6-3 0 0,0 0 0 0 0,0-1-1 0 0,0 1 1 0 0,0-1 0 0 0,0 1 0 0 0,0 0-1 0 0,0-1 1 0 0,1 1 0 0 0,-1-1 0 0 0,0 1-1 0 0,1-1 1 0 0,0 1 0 0 0,-1-1-1 0 0,1 1 1 0 0,0-1 0 0 0,0 1 0 0 0,-1-1-1 0 0,1 0 1 0 0,0 1 0 0 0,0-1 0 0 0,1 0-1 0 0,-1 0 1 0 0,0 0 0 0 0,0 0 0 0 0,0 0-1 0 0,1 0 1 0 0,-1 0 0 0 0,1 0 0 0 0,1 0-1 0 0,7 4 54 0 0,0-1 0 0 0,1-1 0 0 0,-1 0-1 0 0,1 0 1 0 0,-1-1 0 0 0,20 2 0 0 0,68-4 261 0 0,-67-1-242 0 0,41 4-1 0 0,11 9 91 0 0,30 2-61 0 0,-109-13-100 0 0,-1-1 0 0 0,1 1 0 0 0,0 0 0 0 0,-1 0 0 0 0,1 0 0 0 0,6 3 0 0 0,-10-4-22 0 0,1 0 0 0 0,-1 1 1 0 0,1-1-1 0 0,-1 0 0 0 0,1 0 1 0 0,-1 1-1 0 0,1-1 0 0 0,-1 1 1 0 0,1-1-1 0 0,-1 0 0 0 0,1 1 1 0 0,-1-1-1 0 0,0 1 0 0 0,1-1 1 0 0,-1 1-1 0 0,0-1 0 0 0,1 1 1 0 0,-1-1-1 0 0,0 1 0 0 0,0-1 1 0 0,1 1-1 0 0,-1 0 0 0 0,0-1 1 0 0,0 1-1 0 0,0-1 0 0 0,0 1 1 0 0,0 0-1 0 0,0-1 0 0 0,0 1 1 0 0,0-1-1 0 0,0 1 0 0 0,0 0 1 0 0,0-1-1 0 0,0 1 0 0 0,0-1 1 0 0,-1 1-1 0 0,1-1 0 0 0,0 1 1 0 0,0 0-1 0 0,-1-1 0 0 0,1 1 1 0 0,0-1-1 0 0,-1 1 0 0 0,1-1 1 0 0,0 1-1 0 0,-1-1 0 0 0,1 0 1 0 0,-1 1-1 0 0,1-1 0 0 0,-2 1 1 0 0,-15 10-2376 0 0,11-9 283 0 0,1 0-30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27.69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43 38 896 0 0,'-3'-5'1625'0'0,"0"0"1"0"0,0 1-1 0 0,-1-1 0 0 0,0 1 0 0 0,-8-8 1 0 0,11 11-1523 0 0,1 1-1 0 0,0 0 1 0 0,0 0 0 0 0,-1 0 0 0 0,1-1 0 0 0,0 1 0 0 0,-1 0 0 0 0,1 0 0 0 0,0 0 0 0 0,-1 0 0 0 0,1 0 0 0 0,0 0 0 0 0,-1 0 0 0 0,1 0 0 0 0,0 0 0 0 0,-1 0-1 0 0,1 0 1 0 0,-1 0 0 0 0,1 0 0 0 0,0 0 0 0 0,-1 0 0 0 0,1 0 0 0 0,0 0 0 0 0,-1 0 0 0 0,1 0 0 0 0,0 0 0 0 0,-1 0 0 0 0,1 1 0 0 0,0-1 0 0 0,0 0-1 0 0,-1 0 1 0 0,1 0 0 0 0,0 1 0 0 0,-1-1 0 0 0,1 0 0 0 0,0 0 0 0 0,0 1 0 0 0,0-1 0 0 0,-1 0 0 0 0,1 1 0 0 0,0-1 0 0 0,0 0 0 0 0,0 1 0 0 0,0-1 0 0 0,-1 0-1 0 0,1 1 1 0 0,0-1 0 0 0,0 0 0 0 0,0 1 0 0 0,0-1 0 0 0,0 0 0 0 0,0 1 0 0 0,0-1 0 0 0,0 0 0 0 0,0 1 0 0 0,0-1 0 0 0,0 1 0 0 0,0 1 14 0 0,0 0 1 0 0,0 0-1 0 0,0 0 1 0 0,0 0-1 0 0,1 0 1 0 0,-1 0-1 0 0,0 0 1 0 0,1 0 0 0 0,1 3-1 0 0,1 0 15 0 0,1 0-1 0 0,-1 0 0 0 0,1-1 1 0 0,1 1-1 0 0,-1-1 1 0 0,1 0-1 0 0,-1-1 1 0 0,1 1-1 0 0,0-1 1 0 0,1 0-1 0 0,-1 0 1 0 0,0 0-1 0 0,10 3 0 0 0,2 0 29 0 0,-1-1-1 0 0,2-1 1 0 0,23 4-1 0 0,-1-5-136 0 0,1-1 0 0 0,-1-2 1 0 0,0-2-1 0 0,50-8 0 0 0,-88 10-340 0 0,22-2 579 0 0,-12 4-1993 0 0,-12-2 1506 0 0,0 0 1 0 0,1 0 0 0 0,-1 0 0 0 0,0 0 0 0 0,0 0 0 0 0,1 1 0 0 0,-1-1 0 0 0,0 0 0 0 0,0 0 0 0 0,0 0 0 0 0,1 1 0 0 0,-1-1 0 0 0,0 0 0 0 0,0 0 0 0 0,0 1-1 0 0,1-1 1 0 0,-1 0 0 0 0,0 0 0 0 0,0 1 0 0 0,0-1 0 0 0,0 0 0 0 0,0 1 0 0 0,0-1 0 0 0,0 0 0 0 0,0 0 0 0 0,0 1 0 0 0,0 5-2053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28.86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420 50 512 0 0,'0'-1'41'0'0,"-1"0"1"0"0,1 1-1 0 0,0-1 0 0 0,-1 0 1 0 0,1 0-1 0 0,0 0 0 0 0,0 0 1 0 0,0 0-1 0 0,0 0 0 0 0,-1 0 1 0 0,1 0-1 0 0,1 0 0 0 0,-1 0 1 0 0,0 0-1 0 0,0 0 0 0 0,0 1 1 0 0,0-1-1 0 0,1 0 0 0 0,-1 0 1 0 0,0 0-1 0 0,1 0 0 0 0,-1 0 0 0 0,1 0 1 0 0,-1 1-1 0 0,1-1 0 0 0,-1 0 1 0 0,1 0-1 0 0,0 1 0 0 0,-1-1 1 0 0,1 0-1 0 0,0 1 0 0 0,-1-1 1 0 0,3 0-1 0 0,2-3 1041 0 0,1 0 0 0 0,-1 0-1 0 0,10-4 1 0 0,-10 7 4323 0 0,-19 11-4374 0 0,-4 3-474 0 0,0 3 126 0 0,9-9-365 0 0,0 1 1 0 0,1-1-1 0 0,0 2 0 0 0,-8 10 0 0 0,4-3-87 0 0,-1 0-1 0 0,-1-1 0 0 0,0-1 1 0 0,-1 0-1 0 0,-1 0 1 0 0,0-2-1 0 0,-32 20 0 0 0,-21 5-80 0 0,48-27-122 0 0,0 2 0 0 0,0 0 0 0 0,2 0 0 0 0,-37 32 0 0 0,55-43-15 0 0,1-1 0 0 0,-1 1 1 0 0,0 0-1 0 0,0 0 0 0 0,0 0 1 0 0,1 0-1 0 0,-1 0 0 0 0,1 0 1 0 0,-1 0-1 0 0,1 0 1 0 0,-1 0-1 0 0,1 0 0 0 0,-1 0 1 0 0,1 0-1 0 0,0 0 0 0 0,-1 2 1 0 0,2-3-3 0 0,-1 1 0 0 0,0-1 0 0 0,0 1 0 0 0,1-1 0 0 0,-1 0 0 0 0,0 1 0 0 0,1-1 0 0 0,-1 1 0 0 0,0-1 0 0 0,1 1 0 0 0,-1-1 0 0 0,1 0 0 0 0,-1 1 0 0 0,1-1 0 0 0,-1 0 0 0 0,1 0 0 0 0,-1 1 0 0 0,1-1 0 0 0,-1 0 0 0 0,1 0 0 0 0,-1 0 0 0 0,1 1 0 0 0,-1-1 0 0 0,1 0 0 0 0,-1 0 0 0 0,1 0 0 0 0,0 0 0 0 0,-1 0 0 0 0,1 0 0 0 0,-1 0 1 0 0,1 0-1 0 0,0-1 0 0 0,28 1 173 0 0,1 1 0 0 0,-1 1 0 0 0,0 2 0 0 0,0 1 0 0 0,39 12 0 0 0,-12-1-14 0 0,22 9 177 0 0,-60-18-245 0 0,7 4-15 0 0,1-2 0 0 0,1 0 0 0 0,42 7 0 0 0,-61-16-206 0 0,1 0 0 0 0,0 0 1 0 0,-1-1-1 0 0,1 0 1 0 0,0 0-1 0 0,-1-1 0 0 0,0 0 1 0 0,1 0-1 0 0,-1-1 1 0 0,0 0-1 0 0,0-1 0 0 0,0 0 1 0 0,-1 0-1 0 0,1 0 0 0 0,-1-1 1 0 0,9-7-1 0 0,-30 13-9760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4:29.47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46 21 512 0 0,'-7'0'1772'0'0,"-16"0"825"0"0,22 0-2201 0 0,1 0 0 0 0,-1 0 1 0 0,0 0-1 0 0,0 0 1 0 0,0 0-1 0 0,0-1 0 0 0,1 1 1 0 0,-1 0-1 0 0,0-1 0 0 0,0 1 1 0 0,0 0-1 0 0,1-1 0 0 0,-1 1 1 0 0,0-1-1 0 0,1 1 1 0 0,-1-1-1 0 0,0 1 0 0 0,1-1 1 0 0,-2-1-1 0 0,2 2-282 0 0,0 0-1 0 0,0-1 1 0 0,0 1-1 0 0,0-1 1 0 0,0 1-1 0 0,0 0 1 0 0,1-1-1 0 0,-1 1 1 0 0,0-1-1 0 0,0 1 1 0 0,0 0-1 0 0,0-1 1 0 0,1 1-1 0 0,-1 0 1 0 0,0-1-1 0 0,0 1 1 0 0,1 0-1 0 0,-1-1 1 0 0,0 1-1 0 0,1 0 1 0 0,-1 0-1 0 0,0-1 1 0 0,1 1-1 0 0,-1 0 1 0 0,0 0-1 0 0,1-1 1 0 0,-1 1-1 0 0,0 0 1 0 0,1 0-1 0 0,-1 0 1 0 0,1 0-1 0 0,-1 0 1 0 0,0 0-1 0 0,1 0 1 0 0,-1 0-1 0 0,1 0 1 0 0,17-4 727 0 0,-18 4-793 0 0,10 0 127 0 0,-1 1-1 0 0,1-1 1 0 0,0 2 0 0 0,-1-1-1 0 0,1 1 1 0 0,-1 1-1 0 0,17 6 1 0 0,3 0 71 0 0,-22-7-215 0 0,171 45 421 0 0,2-16-1108 0 0,-126-24-817 0 0,-20 0-3023 0 0,-23-3 1524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0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99 1032 0 0,'-1'0'392'0'0,"0"0"0"0"0,1 0 0 0 0,-1 1 0 0 0,0-1 0 0 0,0 0 0 0 0,1 1 0 0 0,-1-1 0 0 0,0 1 0 0 0,1-1 0 0 0,-1 1 0 0 0,1-1 0 0 0,-1 1 0 0 0,0-1 0 0 0,1 1 0 0 0,-1-1-1 0 0,1 1 1 0 0,-1 0 0 0 0,1-1 0 0 0,0 1 0 0 0,-1 0 0 0 0,1 0 0 0 0,0-1 0 0 0,-1 2 0 0 0,1 0 18 0 0,-1 0 0 0 0,1 1-1 0 0,0-1 1 0 0,0 0 0 0 0,0 0-1 0 0,0 0 1 0 0,0 0 0 0 0,0 0-1 0 0,1 3 1 0 0,0-1-239 0 0,1 0 0 0 0,-1 0 0 0 0,0-1 0 0 0,1 1 0 0 0,0 0 0 0 0,0-1 0 0 0,0 1 0 0 0,0-1 0 0 0,5 7 0 0 0,-2-7-138 0 0,0 1 1 0 0,-1-1-1 0 0,1 0 0 0 0,0-1 1 0 0,1 1-1 0 0,-1-1 0 0 0,0 0 0 0 0,1 0 1 0 0,-1-1-1 0 0,1 1 0 0 0,-1-1 0 0 0,1 0 1 0 0,0-1-1 0 0,-1 0 0 0 0,1 0 1 0 0,8 0-1 0 0,-2-2-31 0 0,-1 1 0 0 0,0-1 0 0 0,0-1 0 0 0,1 0 1 0 0,-1-1-1 0 0,-1 0 0 0 0,13-6 0 0 0,-18 8-6 0 0,-1 0-1 0 0,0-1 1 0 0,-1 1 0 0 0,1-1 0 0 0,0 0-1 0 0,-1 0 1 0 0,1 0 0 0 0,3-6 0 0 0,-6 8-1 0 0,0-1 0 0 0,0 1 0 0 0,0-1 0 0 0,0 1-1 0 0,-1-1 1 0 0,1 1 0 0 0,-1-1 0 0 0,1 1 0 0 0,-1-1 0 0 0,0 0 0 0 0,1 1 0 0 0,-1-1 0 0 0,0 0 0 0 0,0 1 0 0 0,0-1 0 0 0,0 0 0 0 0,0 1 0 0 0,-1-1 0 0 0,1 0 0 0 0,0 1 0 0 0,-1-1 0 0 0,1 1-1 0 0,-1-1 1 0 0,0 1 0 0 0,1-1 0 0 0,-3-1 0 0 0,-5-11-95 0 0,-1 0 0 0 0,-18-20 0 0 0,23 29 88 0 0,0 1 0 0 0,0 0-1 0 0,0 0 1 0 0,-1 1 0 0 0,1-1-1 0 0,-1 1 1 0 0,0 0-1 0 0,0 0 1 0 0,0 1 0 0 0,0-1-1 0 0,-7-1 1 0 0,9 4 6 0 0,-1-1-1 0 0,1 1 0 0 0,0 0 1 0 0,0 1-1 0 0,-1-1 1 0 0,1 0-1 0 0,0 1 1 0 0,0 0-1 0 0,0-1 1 0 0,0 1-1 0 0,-1 0 1 0 0,1 1-1 0 0,1-1 0 0 0,-1 1 1 0 0,0-1-1 0 0,0 1 1 0 0,0 0-1 0 0,-3 3 1 0 0,-3 3 49 0 0,0 0 1 0 0,1 0 0 0 0,-13 17 0 0 0,14-16-14 0 0,1 0 0 0 0,1 0 0 0 0,0 1 1 0 0,0 0-1 0 0,1 0 0 0 0,0 0 0 0 0,0 0 0 0 0,1 1 1 0 0,1 0-1 0 0,0-1 0 0 0,0 1 0 0 0,1 0 0 0 0,1 0 0 0 0,0 0 1 0 0,0 0-1 0 0,1 0 0 0 0,3 16 0 0 0,-3-19-34 0 0,1-1 0 0 0,0 1 0 0 0,1-1 0 0 0,0 0 0 0 0,0 0 0 0 0,0 0 0 0 0,1 0 0 0 0,0 0 0 0 0,0-1-1 0 0,1 0 1 0 0,0 0 0 0 0,0 0 0 0 0,0 0 0 0 0,1-1 0 0 0,0 0 0 0 0,0 0 0 0 0,0 0 0 0 0,0-1 0 0 0,1 0 0 0 0,0 0 0 0 0,0-1 0 0 0,0 0-1 0 0,0 0 1 0 0,0 0 0 0 0,11 1 0 0 0,-5-2-153 0 0,0 0-1 0 0,0-1 1 0 0,0 0 0 0 0,0-1-1 0 0,0 0 1 0 0,1-2-1 0 0,-1 1 1 0 0,0-1-1 0 0,16-6 1 0 0,-15 4-1259 0 0,-1-1-1 0 0,0 0 1 0 0,1-2-1 0 0,22-14 1 0 0,-12 5-1869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02.89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111 58 512 0 0,'2'-16'3124'0'0,"-3"15"-2566"0"0,1-1 0 0 0,0 0 0 0 0,1 0 0 0 0,-1 0 0 0 0,0 0 0 0 0,1 1 0 0 0,-1-1 0 0 0,1 0 0 0 0,-1 0 0 0 0,1 0 0 0 0,0 1 0 0 0,-1-1 0 0 0,1 0 0 0 0,0 1 0 0 0,0-1 0 0 0,1 1 0 0 0,-1-1 0 0 0,0 1 0 0 0,0 0-1 0 0,1-1 1 0 0,1 0 0 0 0,6-2 1322 0 0,-5 6-202 0 0,-6 14-64 0 0,1-9-1847 0 0,-3 13 617 0 0,-11 32-1 0 0,7-28-325 0 0,4-12-2 0 0,0 0 1 0 0,-1-1-1 0 0,-1 1 0 0 0,0-1 0 0 0,-13 18 0 0 0,1-7-1785 0 0,-30 30 1 0 0,48-52 1516 0 0,-2 3-1900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03.23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33 26 512 0 0,'0'-2'823'0'0,"0"1"0"0"0,0 0 0 0 0,-1-1 0 0 0,1 1 0 0 0,0 0 0 0 0,-1 0 0 0 0,1-1 0 0 0,-1 1 0 0 0,1 0 0 0 0,-1 0 0 0 0,1 0 0 0 0,-1 0 0 0 0,0 0-1 0 0,-1-2 1 0 0,1 2-354 0 0,1 1 0 0 0,-1-1-1 0 0,1 1 1 0 0,-1-1-1 0 0,0 1 1 0 0,1 0 0 0 0,-1-1-1 0 0,0 1 1 0 0,1 0-1 0 0,-1-1 1 0 0,0 1 0 0 0,0 0-1 0 0,1 0 1 0 0,-2-1-1 0 0,-7 3-41 0 0,5 3-350 0 0,9-3-450 0 0,10 0-1499 0 0,7-5-4590 0 0,-17 1 3182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03.4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27 1896 0 0,'-6'-4'6810'0'0,"2"1"-4258"0"0,1 3-519 0 0,0 0-689 0 0,2 0-432 0 0,-2 0 137 0 0,1 0-169 0 0,2-2-696 0 0,3 1-432 0 0,2-1-304 0 0,0 1 256 0 0,6-4-2097 0 0,1 1 1561 0 0,0-1-216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03.6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 9 1872 0 0,'11'-8'14199'0'0,"-15"9"-10702"0"0,-4 0-2398 0 0,7-1-1076 0 0,-1 0 1 0 0,1 0-1 0 0,-1 1 0 0 0,1-1 1 0 0,0 0-1 0 0,-1 1 0 0 0,1-1 1 0 0,-1 0-1 0 0,1 1 0 0 0,0 0 1 0 0,0-1-1 0 0,-1 1 0 0 0,-1 1 1 0 0,4-1-202 0 0,0-1 1 0 0,0 0 0 0 0,-1 1 0 0 0,1-1-1 0 0,0 0 1 0 0,0 0 0 0 0,0 0-1 0 0,0 0 1 0 0,0 0 0 0 0,0 0-1 0 0,0 0 1 0 0,0 0 0 0 0,1 0-1 0 0,-1 0-286 0 0,23-1-3607 0 0,-1 0 849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24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2686 512 0 0,'-3'0'128'0'0,"0"0"0"0"0,0 1-1 0 0,0 0 1 0 0,0-1 0 0 0,-5 3 0 0 0,-12 2 4320 0 0,45-24-328 0 0,36-15-2175 0 0,-61 34-1933 0 0,0 0 0 0 0,0 0 0 0 0,0 0 0 0 0,0 0 0 0 0,1 0 0 0 0,-1 0 0 0 0,0 0 0 0 0,0-1 0 0 0,0 1 0 0 0,0 0 0 0 0,0 0 0 0 0,0 0 0 0 0,0 0 0 0 0,0 0 0 0 0,1 0 0 0 0,-1 0 0 0 0,0 0 0 0 0,0 0 0 0 0,0 0 0 0 0,0 0 0 0 0,0 0 0 0 0,0 0 0 0 0,0-1 0 0 0,0 1 0 0 0,0 0 0 0 0,0 0 0 0 0,0 0 0 0 0,0 0 0 0 0,0 0 0 0 0,0 0 0 0 0,1 0 0 0 0,-1-1 1 0 0,0 1-1 0 0,0 0 0 0 0,0 0 0 0 0,0 0 0 0 0,0 0 0 0 0,0 0 0 0 0,0 0 0 0 0,0 0 0 0 0,0-1 0 0 0,-1 1 0 0 0,1 0 0 0 0,0 0 0 0 0,0 0 0 0 0,0 0 0 0 0,0 0 0 0 0,0 0 0 0 0,0 0 0 0 0,0-1 0 0 0,-8 0 203 0 0,-10 2 222 0 0,9 1-4 0 0,14-2 194 0 0,14-2 94 0 0,14-1 441 0 0,38 2-1 0 0,-65 1-1033 0 0,29-1 450 0 0,63 3 191 0 0,-94-1-765 0 0,0-1 1 0 0,1 1-1 0 0,-1 0 1 0 0,1 0-1 0 0,-1 0 1 0 0,0 1-1 0 0,0 0 1 0 0,0-1-1 0 0,0 2 0 0 0,0-1 1 0 0,6 4-1 0 0,-10-6 0 0 0,0 0 0 0 0,0 1 0 0 0,0-1 0 0 0,1 0 0 0 0,-1 0 0 0 0,0 0 0 0 0,0 0 0 0 0,0 0 0 0 0,0 0 0 0 0,0 1 0 0 0,0-1 0 0 0,0 0 0 0 0,0 0 0 0 0,0 0 0 0 0,1 0-1 0 0,-1 1 1 0 0,0-1 0 0 0,0 0 0 0 0,0 0 0 0 0,0 0 0 0 0,0 0 0 0 0,0 1 0 0 0,0-1 0 0 0,0 0 0 0 0,0 0 0 0 0,0 0 0 0 0,0 0 0 0 0,0 1 0 0 0,0-1 0 0 0,-1 0 0 0 0,1 0 0 0 0,0 0 0 0 0,0 0 0 0 0,0 1-1 0 0,0-1 1 0 0,0 0 0 0 0,0 0 0 0 0,0 0 0 0 0,0 0 0 0 0,0 0 0 0 0,-1 1 0 0 0,1-1 0 0 0,0 0 0 0 0,0 0 0 0 0,0 0 0 0 0,0 0 0 0 0,0 0 0 0 0,-1 0 0 0 0,1 0 0 0 0,0 0 0 0 0,0 0 0 0 0,0 1 0 0 0,0-1-1 0 0,-1 0 1 0 0,1 0 0 0 0,0 0 0 0 0,0 0 0 0 0,0 0 0 0 0,0 0 0 0 0,-1 0 0 0 0,1 0 0 0 0,-1 0 24 0 0,1 0-1 0 0,-1 0 1 0 0,0 0-1 0 0,1 0 1 0 0,-1 0-1 0 0,0 0 1 0 0,1 0-1 0 0,-1 0 1 0 0,0 0 0 0 0,1-1-1 0 0,-1 1 1 0 0,0 0-1 0 0,1 0 1 0 0,-1 0-1 0 0,0-1 1 0 0,1 1-1 0 0,-1 0 1 0 0,0-1-1 0 0,1 0 38 0 0,2 0-35 0 0,-1 0 1 0 0,1-1 0 0 0,0 1-1 0 0,0 0 1 0 0,0 0 0 0 0,1 0-1 0 0,-1 0 1 0 0,0 1 0 0 0,0-1-1 0 0,5 0 1 0 0,-6 0-2 0 0,146-34 666 0 0,-123 31-604 0 0,-1 1-1 0 0,1 1 0 0 0,0 1 1 0 0,31 3-1 0 0,85 19 16 0 0,-126-19-87 0 0,0-1 0 0 0,16-1 0 0 0,9 2 6 0 0,54 2 91 0 0,98-9-1 0 0,69 3 97 0 0,-35 9-153 0 0,-65-12-44 0 0,-61 0 22 0 0,18 1-16 0 0,91-1 27 0 0,-113 11-87 0 0,2 0 57 0 0,-32-6-30 0 0,270-10 86 0 0,-220 5-53 0 0,-12 2 30 0 0,183-9 94 0 0,-179 9 14 0 0,-44 0-138 0 0,72 0 73 0 0,67 6 230 0 0,-24-1-130 0 0,349-4 63 0 0,-387-1-161 0 0,182-12 319 0 0,57 2-57 0 0,-321 10-310 0 0,201-8 497 0 0,-200 11-389 0 0,152 3 157 0 0,-153 3-148 0 0,-40-3-102 0 0,1-1 1 0 0,-1-1-1 0 0,0-1 1 0 0,27-3 0 0 0,11-9 152 0 0,-55 12-208 0 0,-1 0 0 0 0,1 0 1 0 0,-1 0-1 0 0,1 0 0 0 0,-1 0 0 0 0,0 0 0 0 0,1 0 1 0 0,-1-1-1 0 0,1 1 0 0 0,-1 0 0 0 0,1 0 1 0 0,-1-1-1 0 0,1 1 0 0 0,-1 0 0 0 0,0-1 0 0 0,1 1 1 0 0,-1 0-1 0 0,0-1 0 0 0,1 1 0 0 0,-1 0 1 0 0,0-1-1 0 0,0 1 0 0 0,1-1 0 0 0,-1 1 0 0 0,0-1 1 0 0,0 1-1 0 0,0-1 0 0 0,1 1 0 0 0,-1-1 1 0 0,0 1-1 0 0,0 0 0 0 0,0-1 0 0 0,0 0 0 0 0,0 0 2 0 0,0 1 0 0 0,-1 0 0 0 0,1-1 0 0 0,0 1 0 0 0,-1-1 0 0 0,1 1 0 0 0,0-1 0 0 0,-1 1 0 0 0,1 0 0 0 0,0-1 0 0 0,-1 1 0 0 0,1-1 0 0 0,-1 1-1 0 0,1 0 1 0 0,-1 0 0 0 0,1-1 0 0 0,-1 1 0 0 0,1 0 0 0 0,-1 0 0 0 0,1 0 0 0 0,-1-1 0 0 0,1 1 0 0 0,-1 0 0 0 0,1 0 0 0 0,-1 0 0 0 0,1 0 0 0 0,-1 0-1 0 0,1 0 1 0 0,-1 0 0 0 0,0 0 264 0 0,11-4-86 0 0,-9 2-176 0 0,-1-1 0 0 0,1 1 1 0 0,-1-1-1 0 0,0 0 0 0 0,0 1 0 0 0,0-1 1 0 0,0 1-1 0 0,0-1 0 0 0,-1 1 0 0 0,0-5 1 0 0,-1-9 61 0 0,2 10-44 0 0,1 0 0 0 0,0 1-1 0 0,0-1 1 0 0,3-8 0 0 0,2-13 44 0 0,-1 1-44 0 0,-2 16-3 0 0,-2 0 1 0 0,2-18-1 0 0,-2-1 55 0 0,7-36 1 0 0,1-15 20 0 0,13-125 97 0 0,-2 44-175 0 0,1-29 20 0 0,-1 16 29 0 0,-17 142-62 0 0,4-37 77 0 0,-5-138-1 0 0,-8 138-40 0 0,-3 0 0 0 0,-22-82 0 0 0,-48-118 122 0 0,63 209-141 0 0,-16-121 1 0 0,29 147-26 0 0,2 0 1 0 0,1 0-1 0 0,1 0 0 0 0,2-1 1 0 0,8-38-1 0 0,-5 51-28 0 0,10-26 0 0 0,-16 47 16 0 0,0 0 0 0 0,1 1-1 0 0,-1-1 1 0 0,0 0 0 0 0,1 0-1 0 0,-1 1 1 0 0,0-1 0 0 0,1 0-1 0 0,-1 1 1 0 0,1-1 0 0 0,-1 0 0 0 0,1 1-1 0 0,-1-1 1 0 0,1 1 0 0 0,0-1-1 0 0,0 0 1 0 0,0 1 1 0 0,-1 0-1 0 0,0 0 1 0 0,1 0 0 0 0,-1 0 0 0 0,0 1-1 0 0,1-1 1 0 0,-1 0 0 0 0,0 0-1 0 0,1 0 1 0 0,-1 1 0 0 0,0-1 0 0 0,1 0-1 0 0,-1 0 1 0 0,0 1 0 0 0,0-1-1 0 0,0 0 1 0 0,1 0 0 0 0,-1 1 0 0 0,0-1-1 0 0,0 0 1 0 0,0 1 0 0 0,1-1 0 0 0,-1 0-1 0 0,0 1 1 0 0,0-1 0 0 0,0 0-1 0 0,0 1 1 0 0,0-1 0 0 0,0 0 0 0 0,0 1-1 0 0,0-1 1 0 0,0 1 0 0 0,4 20-80 0 0,3 39 1 0 0,-6-41-177 0 0,1-1 0 0 0,0 0-1 0 0,7 24 1 0 0,-4-27-325 0 0,14 51-5635 0 0,-15-52 3919 0 0,1-1 95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0:37.09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5 8 0 0,'-2'-4'0'0'0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2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608 139 512 0 0,'-5'-13'1312'0'0,"-1"0"0"0"0,0 0 1 0 0,-1 0-1 0 0,0 1 0 0 0,-18-23 0 0 0,22 31-1029 0 0,-1 1 1 0 0,1-1-1 0 0,-1 1 0 0 0,0 0 1 0 0,0 0-1 0 0,0 0 0 0 0,0 1 1 0 0,0-1-1 0 0,-1 1 0 0 0,1 0 0 0 0,-1 1 1 0 0,0-1-1 0 0,1 1 0 0 0,-1 0 1 0 0,0 0-1 0 0,0 0 0 0 0,0 0 1 0 0,0 1-1 0 0,1 0 0 0 0,-1 0 0 0 0,-6 1 1 0 0,-1 1-127 0 0,-1 1 0 0 0,0 1 0 0 0,1-1 0 0 0,-1 2 0 0 0,1 0 0 0 0,1 0 0 0 0,-15 9 0 0 0,-74 55 415 0 0,83-57-397 0 0,-3 3 25 0 0,1 0 0 0 0,0 1 0 0 0,1 1 0 0 0,1 0 0 0 0,1 2 0 0 0,1 0 0 0 0,0 1 0 0 0,1 0 0 0 0,-12 25 0 0 0,19-31-109 0 0,0 1-1 0 0,2-1 0 0 0,-1 1 1 0 0,2-1-1 0 0,0 1 0 0 0,1 1 0 0 0,1-1 1 0 0,0 0-1 0 0,1 32 0 0 0,1-38-65 0 0,1 0 0 0 0,0 1 0 0 0,1-1 0 0 0,0 0 1 0 0,1 0-1 0 0,-1 0 0 0 0,2-1 0 0 0,-1 1 0 0 0,1-1 0 0 0,1 1 0 0 0,-1-1 0 0 0,1 0 0 0 0,1-1 0 0 0,0 1 0 0 0,0-1 0 0 0,0-1 0 0 0,13 12 0 0 0,-6-9-10 0 0,-1-1 0 0 0,1-1 0 0 0,1 0 0 0 0,-1 0 0 0 0,1-1 0 0 0,0-1 0 0 0,1-1 0 0 0,19 5 0 0 0,5-3 8 0 0,-1 0 0 0 0,41-1 0 0 0,-35-4 55 0 0,1-1 0 0 0,-1-3 0 0 0,45-8 0 0 0,-71 8-10 0 0,0-1 0 0 0,0-1 1 0 0,-1 0-1 0 0,0-2 0 0 0,0 0 0 0 0,0-1 1 0 0,-1 0-1 0 0,0-1 0 0 0,-1-1 1 0 0,17-14-1 0 0,-31 23-64 0 0,1 0 0 0 0,-1-1 1 0 0,1 1-1 0 0,-1-1 0 0 0,0 1 1 0 0,1-1-1 0 0,-1 1 0 0 0,0-1 1 0 0,0 0-1 0 0,0 1 0 0 0,0-1 1 0 0,-1 0-1 0 0,1 0 0 0 0,0 0 0 0 0,-1 0 1 0 0,1 0-1 0 0,-1 0 0 0 0,0 0 1 0 0,1-3-1 0 0,-2 3-7 0 0,1 0 0 0 0,-1 0 0 0 0,1 0-1 0 0,-1 0 1 0 0,0 0 0 0 0,0 0 0 0 0,0 0 0 0 0,0 0 0 0 0,0 0 0 0 0,0 1 0 0 0,0-1-1 0 0,-1 0 1 0 0,1 1 0 0 0,-1-1 0 0 0,1 1 0 0 0,-1 0 0 0 0,1-1 0 0 0,-3-1 0 0 0,-7-3-17 0 0,0-1 0 0 0,-1 2 1 0 0,0-1-1 0 0,0 1 1 0 0,0 1-1 0 0,0 0 0 0 0,0 1 1 0 0,-1 0-1 0 0,0 1 1 0 0,-17-1-1 0 0,-15 2-99 0 0,-71 7 0 0 0,103-5 116 0 0,-38 2-31 0 0,34-4-6 0 0,0 2-1 0 0,0 0 1 0 0,0 1-1 0 0,1 1 1 0 0,-1 0-1 0 0,-19 8 1 0 0,35-11 16 0 0,1 0 0 0 0,0 0 1 0 0,-1 0-1 0 0,1 0 0 0 0,-1 0 0 0 0,1 1 1 0 0,0-1-1 0 0,-1 0 0 0 0,1 0 0 0 0,0 0 0 0 0,-1 1 1 0 0,1-1-1 0 0,0 0 0 0 0,-1 0 0 0 0,1 1 1 0 0,0-1-1 0 0,0 0 0 0 0,-1 1 0 0 0,1-1 0 0 0,0 0 1 0 0,0 1-1 0 0,-1-1 0 0 0,1 0 0 0 0,0 1 1 0 0,0-1-1 0 0,0 1 0 0 0,0-1 0 0 0,0 1-31 0 0,0-1 0 0 0,0 1 0 0 0,1-1 0 0 0,-1 1 0 0 0,0-1 1 0 0,1 1-1 0 0,-1-1 0 0 0,1 0 0 0 0,-1 1 0 0 0,0-1 0 0 0,1 0 0 0 0,-1 0 0 0 0,1 1 0 0 0,-1-1 0 0 0,1 0 0 0 0,-1 0 0 0 0,1 1 0 0 0,25 5-1997 0 0,26-1-3539 0 0,-19-5 3524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2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116 133 512 0 0,'0'0'308'0'0,"-1"-1"-1"0"0,1 1 1 0 0,0 0-1 0 0,-1 0 1 0 0,1-1-1 0 0,-1 1 1 0 0,1 0-1 0 0,0 0 1 0 0,-1 0-1 0 0,1 0 1 0 0,-1-1-1 0 0,1 1 1 0 0,-1 0-1 0 0,1 0 1 0 0,-1 0-1 0 0,1 0 1 0 0,-1 0-1 0 0,1 0 1 0 0,0 0-1 0 0,-1 0 1 0 0,1 0-1 0 0,-1 1 1 0 0,1-1-1 0 0,-1 0 1 0 0,1 0-1 0 0,-1 0 1 0 0,1 0-1 0 0,0 1 1 0 0,-1-1-1 0 0,1 0 1 0 0,-1 0-1 0 0,1 1 1 0 0,-1-1-1 0 0,0 9 4629 0 0,3 0-6076 0 0,0-5 1245 0 0,-1-1 0 0 0,1 1 0 0 0,0 0-1 0 0,0-1 1 0 0,0 0 0 0 0,0 0 0 0 0,1 1 0 0 0,-1-1 0 0 0,1-1-1 0 0,0 1 1 0 0,0 0 0 0 0,0-1 0 0 0,0 1 0 0 0,0-1 0 0 0,1 0-1 0 0,-1 0 1 0 0,1 0 0 0 0,-1-1 0 0 0,1 1 0 0 0,0-1 0 0 0,0 0-1 0 0,0 0 1 0 0,-1 0 0 0 0,1-1 0 0 0,7 1 0 0 0,-3 0-33 0 0,0-1 1 0 0,0 0-1 0 0,0-1 1 0 0,0 0-1 0 0,0 0 1 0 0,0-1-1 0 0,-1 0 1 0 0,1 0-1 0 0,0 0 1 0 0,-1-1-1 0 0,13-7 1 0 0,-10 4 16 0 0,-1-1 0 0 0,1 0 0 0 0,-1 0 0 0 0,-1-1 0 0 0,1-1-1 0 0,13-17 1 0 0,-19 23-59 0 0,-1-1-1 0 0,0 0 0 0 0,0 0 0 0 0,0 0 0 0 0,0 0 0 0 0,0 0 0 0 0,-1 0 1 0 0,0 0-1 0 0,1-7 0 0 0,-1 8-14 0 0,-1 0 1 0 0,0 1 0 0 0,0-1-1 0 0,-1 0 1 0 0,1 1-1 0 0,-1-1 1 0 0,1 0-1 0 0,-1 1 1 0 0,0-1 0 0 0,0 1-1 0 0,0-1 1 0 0,0 1-1 0 0,0-1 1 0 0,0 1-1 0 0,-1 0 1 0 0,-2-4 0 0 0,1 3-11 0 0,1 1 0 0 0,-1 0 0 0 0,1 0 0 0 0,-1 0 0 0 0,0 1 0 0 0,0-1 1 0 0,0 0-1 0 0,0 1 0 0 0,0 0 0 0 0,0 0 0 0 0,0 0 0 0 0,0 0 0 0 0,0 0 1 0 0,-1 1-1 0 0,-3-1 0 0 0,-9 0 31 0 0,-30 2 0 0 0,32-1 43 0 0,0 1-24 0 0,-1 0 1 0 0,1 1-1 0 0,0 1 0 0 0,-19 5 1 0 0,25-5-11 0 0,0 0 0 0 0,0 1 0 0 0,1-1 0 0 0,-1 1-1 0 0,1 1 1 0 0,0 0 0 0 0,0 0 0 0 0,-11 10 0 0 0,5-2 102 0 0,1 0 0 0 0,-18 25-1 0 0,27-33-126 0 0,1-1-1 0 0,-1 1 1 0 0,0 0-1 0 0,1-1 1 0 0,0 1-1 0 0,0 0 0 0 0,1 0 1 0 0,-1 0-1 0 0,1 1 1 0 0,0-1-1 0 0,0 0 1 0 0,1 0-1 0 0,0 11 1 0 0,0-14-9 0 0,1 1 0 0 0,-1 0 1 0 0,1 0-1 0 0,0 0 0 0 0,0-1 1 0 0,0 1-1 0 0,1 0 1 0 0,-1-1-1 0 0,0 1 0 0 0,1-1 1 0 0,0 1-1 0 0,-1-1 0 0 0,5 4 1 0 0,-2-3 4 0 0,0 0 1 0 0,0 1-1 0 0,0-2 1 0 0,0 1-1 0 0,1 0 1 0 0,-1-1-1 0 0,7 2 1 0 0,2 1 21 0 0,1-1 0 0 0,-1-1 1 0 0,1-1-1 0 0,26 2 0 0 0,-16-3-61 0 0,0-2 1 0 0,1 0-1 0 0,28-6 0 0 0,71-22-535 0 0,-58 8-1029 0 0,-24 4-3694 0 0,-28 8 2057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3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8 0 0,'-14'-4'9943'0'0,"17"12"-5402"0"0,36 102 1467 0 0,-4-10-5186 0 0,-29-86-771 0 0,1 1 0 0 0,0-2 0 0 0,0 1 0 0 0,13 14 0 0 0,-20-27-44 0 0,0-1 0 0 0,0 0 0 0 0,0 0 0 0 0,0 1 0 0 0,0-1 0 0 0,0 0 1 0 0,0 0-1 0 0,1 0 0 0 0,-1 1 0 0 0,0-1 0 0 0,0 0 0 0 0,0 0 0 0 0,1 0 1 0 0,-1 1-1 0 0,0-1 0 0 0,0 0 0 0 0,0 0 0 0 0,1 0 0 0 0,-1 0 0 0 0,0 0 0 0 0,0 0 1 0 0,1 0-1 0 0,-1 0 0 0 0,0 1 0 0 0,0-1 0 0 0,1 0 0 0 0,-1 0 0 0 0,0 0 1 0 0,0 0-1 0 0,1 0 0 0 0,-1 0 0 0 0,0 0 0 0 0,1 0 0 0 0,-1-1 0 0 0,0 1 1 0 0,0 0-1 0 0,1 0 0 0 0,-1 0 0 0 0,4-11 172 0 0,-3-15 12 0 0,-3 12-145 0 0,0 0 1 0 0,-7-20-1 0 0,5 22-38 0 0,1-1 0 0 0,0 1 1 0 0,-1-22-1 0 0,3 25-8 0 0,1 0 1 0 0,1 0-1 0 0,-1 1 1 0 0,1-1-1 0 0,1 0 1 0 0,0 0-1 0 0,0 1 1 0 0,6-15-1 0 0,-7 20-3 0 0,1 0 0 0 0,-1 0 0 0 0,1 1 0 0 0,0-1 0 0 0,0 0 0 0 0,0 1 0 0 0,1-1 0 0 0,-1 1 0 0 0,1-1 0 0 0,-1 1 0 0 0,1 0 0 0 0,0 0 0 0 0,-1 0 0 0 0,1 1 0 0 0,0-1 0 0 0,0 1 0 0 0,1-1-1 0 0,-1 1 1 0 0,0 0 0 0 0,0 0 0 0 0,1 1 0 0 0,-1-1 0 0 0,0 1 0 0 0,1-1 0 0 0,5 1 0 0 0,-3 1-5 0 0,1 0 1 0 0,-1 0-1 0 0,1 0 0 0 0,-1 1 1 0 0,1 0-1 0 0,-1 0 0 0 0,0 0 1 0 0,0 1-1 0 0,0 0 1 0 0,0 0-1 0 0,9 8 0 0 0,6 4 3 0 0,29 30 0 0 0,-46-41-1 0 0,6 6 27 0 0,0 0 1 0 0,0 1-1 0 0,-2 1 1 0 0,1-1-1 0 0,8 17 0 0 0,-13-20-6 0 0,0 0 0 0 0,0 1 0 0 0,-1-1 0 0 0,0 1-1 0 0,-1 0 1 0 0,0 0 0 0 0,0 0 0 0 0,-1 0-1 0 0,0 12 1 0 0,-3-5-19 0 0,1-14-33 0 0,1 1-1 0 0,-1-1 1 0 0,1 0 0 0 0,0 1 0 0 0,-1-1 0 0 0,1 0 0 0 0,1 1 0 0 0,-1 2-1 0 0,2-5-250 0 0,-1 1-1 0 0,1-1 1 0 0,-1 0-1 0 0,1 0 1 0 0,-1 1-1 0 0,1-1 1 0 0,-1 0-1 0 0,1 0 1 0 0,-1-1-1 0 0,1 1 0 0 0,-1 0 1 0 0,1 0-1 0 0,2-2 1 0 0,17-7-4967 0 0,-7 2 3376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4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70 512 0 0,'-6'-4'342'0'0,"-6"0"4299"0"0,12 4-4499 0 0,0 0-1 0 0,0 0 1 0 0,-1 0 0 0 0,1 0-1 0 0,0-1 1 0 0,0 1-1 0 0,0 0 1 0 0,0 0-1 0 0,-1 0 1 0 0,1 0-1 0 0,0 0 1 0 0,0 0 0 0 0,0 0-1 0 0,-1 0 1 0 0,1 0-1 0 0,0 0 1 0 0,0 1-1 0 0,0-1 1 0 0,0 0 0 0 0,-1 0-1 0 0,1 0 1 0 0,0 0-1 0 0,0 0 1 0 0,0 0-1 0 0,0 0 1 0 0,0 0 0 0 0,-1 0-1 0 0,1 1 1 0 0,0-1-1 0 0,0 0 1 0 0,0 0-1 0 0,4 10 1938 0 0,4-1-1489 0 0,0-1-1 0 0,0 0 1 0 0,1 0 0 0 0,0 0 0 0 0,12 6-1 0 0,-1 1-20 0 0,-8-6-413 0 0,1-1 0 0 0,0 0-1 0 0,0 0 1 0 0,1-2-1 0 0,0 0 1 0 0,0 0 0 0 0,17 3-1 0 0,-24-7-118 0 0,1-1 0 0 0,-1 1 0 0 0,1-2 0 0 0,0 1 0 0 0,-1-1 0 0 0,1-1 0 0 0,8 0 0 0 0,-12 0-13 0 0,1 0 0 0 0,-1 0-1 0 0,1-1 1 0 0,-1 1 0 0 0,1-1-1 0 0,-1 0 1 0 0,0 0 0 0 0,0-1-1 0 0,0 1 1 0 0,0-1 0 0 0,0 0-1 0 0,4-4 1 0 0,-6 5-10 0 0,0-1 0 0 0,0 1 0 0 0,0-1 1 0 0,0 1-1 0 0,0-1 0 0 0,-1 1 0 0 0,1-1 0 0 0,-1 0 1 0 0,1 0-1 0 0,-1 0 0 0 0,0 0 0 0 0,0 0 0 0 0,-1 0 1 0 0,1 0-1 0 0,-1 0 0 0 0,1 0 0 0 0,-1-6 0 0 0,-1 4-4 0 0,1 1-1 0 0,-1 0 0 0 0,0-1 1 0 0,0 1-1 0 0,-1 0 0 0 0,1 0 1 0 0,-1 0-1 0 0,0 0 0 0 0,0 0 0 0 0,-1 0 1 0 0,-3-6-1 0 0,1 5 0 0 0,0-1-1 0 0,0 1 1 0 0,0 0 0 0 0,0 0-1 0 0,-1 1 1 0 0,1-1 0 0 0,-1 1-1 0 0,0 0 1 0 0,-1 1-1 0 0,1 0 1 0 0,-1 0 0 0 0,1 0-1 0 0,-1 0 1 0 0,0 1 0 0 0,-12-2-1 0 0,11 4 6 0 0,-1 0-1 0 0,0 0 1 0 0,1 1-1 0 0,-1 0 1 0 0,1 0 0 0 0,-1 1-1 0 0,1 0 1 0 0,0 1-1 0 0,0 0 1 0 0,0 0-1 0 0,0 1 1 0 0,0-1-1 0 0,1 2 1 0 0,0-1-1 0 0,0 1 1 0 0,0 0 0 0 0,0 1-1 0 0,1 0 1 0 0,0 0-1 0 0,0 0 1 0 0,0 0-1 0 0,1 1 1 0 0,0 0-1 0 0,0 0 1 0 0,1 1 0 0 0,0-1-1 0 0,0 1 1 0 0,1 0-1 0 0,0 0 1 0 0,0 0-1 0 0,1 1 1 0 0,0-1-1 0 0,1 0 1 0 0,-1 1-1 0 0,2 0 1 0 0,-1-1 0 0 0,2 11-1 0 0,-1-13 5 0 0,1 0 1 0 0,0 0-1 0 0,0 0 0 0 0,1 0 1 0 0,0 0-1 0 0,0 0 0 0 0,0 0 1 0 0,1-1-1 0 0,0 1 0 0 0,0-1 0 0 0,1 1 1 0 0,-1-1-1 0 0,1 0 0 0 0,0-1 1 0 0,0 1-1 0 0,1-1 0 0 0,-1 0 1 0 0,1 0-1 0 0,0 0 0 0 0,0 0 1 0 0,0-1-1 0 0,7 3 0 0 0,1 1-6 0 0,1-2-1 0 0,-1 0 0 0 0,1 0 0 0 0,0-2 1 0 0,0 1-1 0 0,1-2 0 0 0,-1 0 1 0 0,21 0-1 0 0,3-1-148 0 0,67-6 1 0 0,-93 3-362 0 0,0 0-1 0 0,-1-1 1 0 0,1 0 0 0 0,0 0 0 0 0,-1-2-1 0 0,0 1 1 0 0,0-1 0 0 0,0-1-1 0 0,17-12 1 0 0,-10 4-1670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1.4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142 160 1624 0 0,'-6'3'306'0'0,"-1"0"-1"0"0,1 1 0 0 0,0-1 0 0 0,0 1 1 0 0,0 1-1 0 0,1-1 0 0 0,0 1 0 0 0,-1 0 1 0 0,2 0-1 0 0,-1 0 0 0 0,0 1 0 0 0,1-1 1 0 0,0 1-1 0 0,1 0 0 0 0,-1 1 0 0 0,1-1 1 0 0,0 1-1 0 0,1-1 0 0 0,-1 1 0 0 0,-1 9 1 0 0,3-10-65 0 0,0 0 1 0 0,0 1-1 0 0,1-1 1 0 0,0 1-1 0 0,0-1 1 0 0,1 0-1 0 0,-1 1 1 0 0,1-1-1 0 0,1 0 1 0 0,-1 0-1 0 0,1 0 1 0 0,0 0-1 0 0,0 0 1 0 0,1 0-1 0 0,0 0 1 0 0,0-1-1 0 0,0 1 1 0 0,1-1 0 0 0,0 0-1 0 0,0 0 1 0 0,0 0-1 0 0,9 8 1 0 0,-9-10-250 0 0,0 1 0 0 0,0-1 1 0 0,1 0-1 0 0,-1 0 1 0 0,1-1-1 0 0,0 1 0 0 0,-1-1 1 0 0,1 0-1 0 0,0 0 1 0 0,1-1-1 0 0,-1 1 0 0 0,0-1 1 0 0,0 0-1 0 0,1-1 1 0 0,-1 1-1 0 0,0-1 0 0 0,1 0 1 0 0,-1 0-1 0 0,0-1 1 0 0,1 0-1 0 0,-1 0 0 0 0,0 0 1 0 0,0 0-1 0 0,0-1 1 0 0,0 0-1 0 0,0 0 0 0 0,0 0 1 0 0,0-1-1 0 0,5-3 1 0 0,0 0 38 0 0,0-1 1 0 0,0 0-1 0 0,0-1 1 0 0,-1 0-1 0 0,0-1 1 0 0,14-18 0 0 0,-19 21-42 0 0,1-2 1 0 0,-1 1 0 0 0,0 0 0 0 0,0-1 0 0 0,-1 1-1 0 0,0-1 1 0 0,0 0 0 0 0,-1 0 0 0 0,0 0 0 0 0,1-17 0 0 0,-1-1-368 0 0,-1 0 0 0 0,-5-44 1 0 0,3 61 303 0 0,0 0 0 0 0,-1 0 0 0 0,0 1 0 0 0,-1-1 0 0 0,0 0 0 0 0,0 1 0 0 0,-1 0 0 0 0,0 0 0 0 0,0 0 0 0 0,-1 0 0 0 0,-7-9 0 0 0,10 14 57 0 0,0 1-1 0 0,-1 0 1 0 0,1-1 0 0 0,-1 1-1 0 0,1 0 1 0 0,-1 0 0 0 0,0 1 0 0 0,0-1-1 0 0,0 1 1 0 0,0-1 0 0 0,0 1-1 0 0,0 0 1 0 0,0 0 0 0 0,0 0 0 0 0,0 0-1 0 0,-6 0 1 0 0,4 1 23 0 0,0 1 0 0 0,0-1 1 0 0,0 1-1 0 0,0-1 0 0 0,0 1 0 0 0,0 1 0 0 0,1-1 1 0 0,-1 1-1 0 0,-8 4 0 0 0,0 1 48 0 0,1 0 0 0 0,0 1-1 0 0,1 1 1 0 0,-1 0 0 0 0,2 1 0 0 0,-17 17-1 0 0,9-5 112 0 0,-31 47-1 0 0,42-56-48 0 0,-1 1-1 0 0,2-1 1 0 0,0 1-1 0 0,1 0 1 0 0,-6 22-1 0 0,10-32-65 0 0,0 1 0 0 0,1-1 0 0 0,-1 1 0 0 0,1-1 0 0 0,0 1 0 0 0,0-1 0 0 0,1 1 0 0 0,-1-1 0 0 0,1 1 0 0 0,0-1 0 0 0,0 1 0 0 0,0-1 0 0 0,1 0 0 0 0,0 1 0 0 0,-1-1 0 0 0,1 0 0 0 0,1 0 0 0 0,-1 0 0 0 0,1-1 0 0 0,-1 1 0 0 0,5 3 0 0 0,-2-2-10 0 0,0-1 1 0 0,0 0 0 0 0,0 0-1 0 0,1 0 1 0 0,-1-1 0 0 0,1 0 0 0 0,0 0-1 0 0,0 0 1 0 0,0-1 0 0 0,1 0 0 0 0,-1 0-1 0 0,0-1 1 0 0,13 2 0 0 0,-10-3-19 0 0,0 0 0 0 0,0 0 1 0 0,0-1-1 0 0,0 0 0 0 0,0-1 0 0 0,0 0 1 0 0,-1 0-1 0 0,1-1 0 0 0,-1 0 1 0 0,1 0-1 0 0,-1-1 0 0 0,9-5 0 0 0,-5 1-1 0 0,0 0 0 0 0,0 0 0 0 0,-1-1-1 0 0,0 0 1 0 0,-1-1 0 0 0,18-22 0 0 0,-23 25-27 0 0,-1 0 0 0 0,1 0 0 0 0,-2-1 0 0 0,1 0 0 0 0,-1 1 0 0 0,0-1 1 0 0,-1 0-1 0 0,0-1 0 0 0,0 1 0 0 0,1-9 0 0 0,-1-10-30 0 0,-2-47 0 0 0,0 67 34 0 0,0 3-3 0 0,-2-23-80 0 0,2 26 82 0 0,-1-1-1 0 0,1 1 1 0 0,0 0-1 0 0,0-1 1 0 0,-1 1-1 0 0,1 0 1 0 0,-1-1-1 0 0,1 1 1 0 0,-1 0-1 0 0,0 0 1 0 0,1 0-1 0 0,-1 0 1 0 0,0 0-1 0 0,0-1 1 0 0,-1 0-1 0 0,1 2 4 0 0,1 0 0 0 0,-1 0 0 0 0,1 0 0 0 0,-1 0 0 0 0,1-1 0 0 0,0 1 0 0 0,-1 0 0 0 0,1 1 0 0 0,-1-1 0 0 0,1 0-1 0 0,-1 0 1 0 0,1 0 0 0 0,-1 0 0 0 0,1 0 0 0 0,0 0 0 0 0,-1 0 0 0 0,1 1 0 0 0,-1-1 0 0 0,1 0 0 0 0,0 0 0 0 0,-1 1-1 0 0,1-1 1 0 0,0 0 0 0 0,-1 0 0 0 0,1 1 0 0 0,0-1 0 0 0,0 0 0 0 0,-1 1 0 0 0,1-1 0 0 0,-1 1 0 0 0,-9 14 31 0 0,9-13-15 0 0,-4 6 37 0 0,1-1-1 0 0,0 1 1 0 0,0 0 0 0 0,1-1 0 0 0,0 2 0 0 0,0-1 0 0 0,1 0 0 0 0,-2 12-1 0 0,4-16-23 0 0,-1 0-1 0 0,1 1 0 0 0,0-1 0 0 0,0 0 1 0 0,1 0-1 0 0,-1 0 0 0 0,1 0 0 0 0,0 0 1 0 0,0 0-1 0 0,0 0 0 0 0,1 0 0 0 0,-1 0 1 0 0,1 0-1 0 0,0 0 0 0 0,0-1 0 0 0,0 1 1 0 0,1-1-1 0 0,-1 1 0 0 0,4 3 0 0 0,2-1-2 0 0,-1 0 0 0 0,1 0-1 0 0,1 0 1 0 0,-1-1 0 0 0,1 0-1 0 0,-1 0 1 0 0,1-1-1 0 0,12 4 1 0 0,7 0-716 0 0,43 8-1 0 0,-37-11-2292 0 0,-18-4 918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4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93 1416 0 0,'-3'3'434'0'0,"1"-1"0"0"0,0 1 0 0 0,0 0 0 0 0,0 0 0 0 0,0 0 0 0 0,1 0 0 0 0,-1 0 0 0 0,1 0 0 0 0,0 1 0 0 0,0-1 0 0 0,0 0 0 0 0,0 1 0 0 0,0-1 0 0 0,1 1 0 0 0,0-1 0 0 0,0 1 0 0 0,0-1 0 0 0,0 0 0 0 0,0 1 0 0 0,2 6 0 0 0,3 8 775 0 0,2 0-1 0 0,0 0 1 0 0,0-1-1 0 0,2 0 1 0 0,17 25-1 0 0,-18-31-550 0 0,-8-11-627 0 0,0 1 1 0 0,1-1 0 0 0,-1 0-1 0 0,0 1 1 0 0,1-1 0 0 0,-1 0-1 0 0,0 1 1 0 0,1-1 0 0 0,-1 0-1 0 0,1 0 1 0 0,-1 1 0 0 0,0-1 0 0 0,1 0-1 0 0,-1 0 1 0 0,1 0 0 0 0,-1 0-1 0 0,1 1 1 0 0,-1-1 0 0 0,1 0-1 0 0,-1 0 1 0 0,1 0 0 0 0,-1 0-1 0 0,1 0 1 0 0,0 0 0 0 0,-1-1-3 0 0,0 1 0 0 0,0-1-1 0 0,0 1 1 0 0,1-1 0 0 0,-1 1 0 0 0,0 0 0 0 0,0-1 0 0 0,0 1 0 0 0,0-1-1 0 0,0 1 1 0 0,0-1 0 0 0,0 1 0 0 0,0-1 0 0 0,0 1 0 0 0,0-1 0 0 0,0 1 0 0 0,0-1-1 0 0,0 1 1 0 0,-1-1 0 0 0,1 1 0 0 0,0-1 0 0 0,0 1 0 0 0,0-1 0 0 0,-1 1 0 0 0,1 0-1 0 0,0-1 1 0 0,-1 0 0 0 0,-7-12-18 0 0,-2 3-7 0 0,-1 0 0 0 0,0 0 1 0 0,0 1-1 0 0,-23-13 1 0 0,6 3 58 0 0,21 14-59 0 0,1 0 1 0 0,0 0-1 0 0,0-1 0 0 0,1 0 0 0 0,-1 0 1 0 0,1 0-1 0 0,0-1 0 0 0,1 1 1 0 0,-6-12-1 0 0,8 14 2 0 0,0 1 0 0 0,1-1-1 0 0,0 0 1 0 0,0 1 0 0 0,0-1 0 0 0,0 0-1 0 0,0 0 1 0 0,1 1 0 0 0,0-1 0 0 0,-1 0 0 0 0,2 0-1 0 0,-1 0 1 0 0,0 1 0 0 0,1-1 0 0 0,-1 0 0 0 0,1 0-1 0 0,0 1 1 0 0,1-1 0 0 0,-1 0 0 0 0,0 1-1 0 0,1-1 1 0 0,3-3 0 0 0,-2 3-9 0 0,0 0-1 0 0,1 0 1 0 0,0 1 0 0 0,0-1-1 0 0,0 1 1 0 0,0 0 0 0 0,0 0-1 0 0,1 1 1 0 0,-1-1 0 0 0,1 1 0 0 0,0 0-1 0 0,0 0 1 0 0,0 1 0 0 0,-1-1-1 0 0,1 1 1 0 0,1 0 0 0 0,8 0-1 0 0,4 0-8 0 0,-1 0 0 0 0,1 1 0 0 0,-1 2 0 0 0,18 2 0 0 0,38 5-95 0 0,-38-5-751 0 0,1 1 0 0 0,48 14 0 0 0,-81-18 145 0 0,0 0-1 0 0,0 0 0 0 0,0 0 0 0 0,-1 0 0 0 0,1 1 0 0 0,4 3 0 0 0,1 2-2453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5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240 623 512 0 0,'-2'-3'472'0'0,"-1"1"0"0"0,1-1 0 0 0,-1 1-1 0 0,1 0 1 0 0,-1-1 0 0 0,0 1 0 0 0,0 1 0 0 0,0-1 0 0 0,0 0-1 0 0,0 1 1 0 0,0-1 0 0 0,0 1 0 0 0,0 0 0 0 0,-1 0 0 0 0,1 1-1 0 0,-4-2 1 0 0,2 2 1 0 0,0 0 1 0 0,-1 0-1 0 0,1 1 0 0 0,0-1 1 0 0,-1 1-1 0 0,1 0 0 0 0,0 0 1 0 0,0 1-1 0 0,-8 3 0 0 0,2 0-152 0 0,1 0 0 0 0,0 1 0 0 0,1 0 0 0 0,-1 1 0 0 0,1 0 0 0 0,0 1 0 0 0,1-1 0 0 0,-16 19 0 0 0,21-22-271 0 0,0 0-1 0 0,0 0 0 0 0,1 1 0 0 0,-1-1 0 0 0,1 1 0 0 0,0 0 1 0 0,0-1-1 0 0,1 1 0 0 0,0 0 0 0 0,-1 0 0 0 0,1 0 0 0 0,1 0 1 0 0,-1 0-1 0 0,1 9 0 0 0,0-9-12 0 0,1-1 0 0 0,0 1-1 0 0,0-1 1 0 0,0 1 0 0 0,1-1 0 0 0,0 0-1 0 0,-1 0 1 0 0,1 1 0 0 0,1-1 0 0 0,-1 0 0 0 0,1-1-1 0 0,-1 1 1 0 0,1 0 0 0 0,0-1 0 0 0,0 0 0 0 0,6 5-1 0 0,3 1 11 0 0,0-1 0 0 0,1-1-1 0 0,-1 0 1 0 0,1-1 0 0 0,1 0-1 0 0,-1-1 1 0 0,1 0 0 0 0,0-1 0 0 0,0-1-1 0 0,25 3 1 0 0,-29-6-48 0 0,1 1 0 0 0,-1-2 0 0 0,1 1 0 0 0,-1-1 0 0 0,0-1 0 0 0,1 0 0 0 0,-1 0 0 0 0,19-8-1 0 0,-23 7 6 0 0,0 1-1 0 0,0-1 0 0 0,0-1 0 0 0,0 1 0 0 0,0-1 0 0 0,-1 0 0 0 0,1 0 0 0 0,-1-1 0 0 0,0 1 0 0 0,-1-1 0 0 0,1 0 0 0 0,-1-1 0 0 0,0 1 0 0 0,6-11 0 0 0,-8 10-9 0 0,0 0 0 0 0,0 0 0 0 0,-1 0 0 0 0,0 1 0 0 0,0-1 0 0 0,0-1 0 0 0,-1 1 0 0 0,0 0 1 0 0,0 0-1 0 0,-1 0 0 0 0,1 0 0 0 0,-4-10 0 0 0,0-3-95 0 0,-2 1 1 0 0,-13-31-1 0 0,15 41 85 0 0,0-1 0 0 0,-1 1-1 0 0,0-1 1 0 0,0 1 0 0 0,-1 1 0 0 0,0-1-1 0 0,0 1 1 0 0,-11-10 0 0 0,13 14 18 0 0,0 0-1 0 0,0 0 1 0 0,-1 0 0 0 0,1 1-1 0 0,-1-1 1 0 0,1 1 0 0 0,-1 0-1 0 0,0 1 1 0 0,0-1 0 0 0,0 1-1 0 0,0 0 1 0 0,0 0 0 0 0,0 0-1 0 0,0 1 1 0 0,0 0 0 0 0,0 0-1 0 0,-8 1 1 0 0,2 1-9 0 0,-1 0 1 0 0,1 1-1 0 0,0 1 0 0 0,1 0 1 0 0,-1 1-1 0 0,1 0 1 0 0,0 0-1 0 0,0 1 0 0 0,0 0 1 0 0,-11 11-1 0 0,11-9 19 0 0,1 0 0 0 0,-1 1 0 0 0,2 1 0 0 0,-1-1 0 0 0,2 1 0 0 0,-1 1 0 0 0,1 0 0 0 0,1 0 0 0 0,-6 14 0 0 0,9-20-13 0 0,2 0 1 0 0,-1 0-1 0 0,1 0 1 0 0,-1 0-1 0 0,1 1 1 0 0,1-1 0 0 0,-1 0-1 0 0,1 1 1 0 0,0-1-1 0 0,0 0 1 0 0,1 1-1 0 0,1 7 1 0 0,-1-9 4 0 0,0 0 0 0 0,1 0 1 0 0,0 0-1 0 0,-1 0 0 0 0,2 0 0 0 0,-1-1 1 0 0,0 1-1 0 0,1-1 0 0 0,-1 1 0 0 0,1-1 1 0 0,0 0-1 0 0,0 0 0 0 0,0 0 1 0 0,1-1-1 0 0,-1 1 0 0 0,5 2 0 0 0,2 1 14 0 0,0-1-1 0 0,1-1 0 0 0,0 1 1 0 0,-1-2-1 0 0,2 1 0 0 0,-1-2 0 0 0,0 1 1 0 0,1-2-1 0 0,-1 1 0 0 0,1-1 1 0 0,-1-1-1 0 0,20-2 0 0 0,-21 1-20 0 0,1 0-1 0 0,0-1 0 0 0,-1-1 1 0 0,1 0-1 0 0,-1 0 0 0 0,0-1 1 0 0,0 0-1 0 0,0-1 0 0 0,0 0 1 0 0,-1 0-1 0 0,0-1 0 0 0,0 0 0 0 0,13-12 1 0 0,-17 12 2 0 0,-1 0 0 0 0,1-1 0 0 0,-1 1 0 0 0,-1-1-1 0 0,1 1 1 0 0,-1-1 0 0 0,0 0 0 0 0,0 0 0 0 0,-1-1 0 0 0,0 1 0 0 0,0 0 0 0 0,-1-1 0 0 0,0 1 0 0 0,0-1 0 0 0,-1 1 0 0 0,0-1 0 0 0,0 0 0 0 0,-1 1 0 0 0,0-1-1 0 0,0 1 1 0 0,-1-1 0 0 0,0 1 0 0 0,0 0 0 0 0,-7-14 0 0 0,9 21 7 0 0,0-1 0 0 0,0 0 0 0 0,-1 1 0 0 0,1-1 0 0 0,0 0 0 0 0,-1 1 0 0 0,1-1 0 0 0,0 1 0 0 0,-1-1 0 0 0,1 0 0 0 0,-1 1 0 0 0,1-1 0 0 0,-1 1 0 0 0,1 0 0 0 0,-1-1 0 0 0,0 1 0 0 0,1-1 0 0 0,-1 1 0 0 0,0 0 0 0 0,1-1 0 0 0,-1 1 0 0 0,0 0 0 0 0,1 0 0 0 0,-1-1 0 0 0,0 1 0 0 0,1 0 0 0 0,-1 0 0 0 0,-1 0 0 0 0,1 1-2 0 0,0-1 0 0 0,0 1 0 0 0,0-1 0 0 0,0 1 0 0 0,0 0-1 0 0,0-1 1 0 0,0 1 0 0 0,0 0 0 0 0,0 0 0 0 0,1 0 0 0 0,-1 0 0 0 0,0 0 0 0 0,1 0 0 0 0,-1 0 0 0 0,0 1 0 0 0,-3 7 23 0 0,0-1 0 0 0,0 1 0 0 0,-2 10 1 0 0,4-10-24 0 0,0 0 0 0 0,1 0 0 0 0,0 1 0 0 0,0-1 0 0 0,0 0 0 0 0,2 1 0 0 0,-1-1 0 0 0,1 0 0 0 0,0 0 0 0 0,1 1 0 0 0,0-1 0 0 0,1 0 0 0 0,0 0 0 0 0,5 10 0 0 0,-5-12 19 0 0,0-1 0 0 0,1 1-1 0 0,0-1 1 0 0,0 0 0 0 0,0-1 0 0 0,1 1 0 0 0,0-1-1 0 0,0 0 1 0 0,1 0 0 0 0,-1 0 0 0 0,1-1-1 0 0,0 0 1 0 0,0 0 0 0 0,0 0 0 0 0,1-1 0 0 0,-1 0-1 0 0,1 0 1 0 0,13 3 0 0 0,-2-3 2 0 0,1 0 0 0 0,0-1-1 0 0,0-1 1 0 0,0 0 0 0 0,0-2 0 0 0,0 0 0 0 0,0-1-1 0 0,-1-1 1 0 0,1-1 0 0 0,29-10 0 0 0,-24 5-1 0 0,1-1 0 0 0,-1-1 1 0 0,-1-1-1 0 0,0-2 0 0 0,0 0 0 0 0,-2-1 1 0 0,21-19-1 0 0,-30 23-10 0 0,-1-1 0 0 0,0-1 0 0 0,-1 0 1 0 0,0 0-1 0 0,-1-1 0 0 0,-1 0 0 0 0,0-1 0 0 0,-1 0 1 0 0,0 0-1 0 0,-1 0 0 0 0,-1-1 0 0 0,3-16 1 0 0,1-12-16 0 0,-2-1 0 0 0,-2 0 1 0 0,-1-52-1 0 0,-4 65-10 0 0,-1 0 0 0 0,-9-54 0 0 0,7 71 26 0 0,0 0 1 0 0,-1 1 0 0 0,-1-1 0 0 0,0 1-1 0 0,-1 0 1 0 0,-1 0 0 0 0,-15-24-1 0 0,19 35-1 0 0,0-1 0 0 0,0 0 0 0 0,0 1 0 0 0,0 0 0 0 0,-1 0 0 0 0,1 0-1 0 0,-1 0 1 0 0,0 0 0 0 0,0 1 0 0 0,0-1 0 0 0,0 1 0 0 0,0 0 0 0 0,-1 1-1 0 0,-6-3 1 0 0,4 3 44 0 0,0 0 0 0 0,0 0 0 0 0,1 1 0 0 0,-1 0 0 0 0,0 0 0 0 0,0 0 0 0 0,0 1 0 0 0,1 0 0 0 0,-9 2 0 0 0,0 2 114 0 0,0 0-1 0 0,1 1 0 0 0,0 1 1 0 0,0 0-1 0 0,1 1 0 0 0,-1 0 1 0 0,2 1-1 0 0,-15 12 0 0 0,16-10-60 0 0,0 0 0 0 0,0 0 0 0 0,1 1 0 0 0,0 1 0 0 0,1-1 0 0 0,0 2 0 0 0,2-1 0 0 0,-1 1 0 0 0,2 0 0 0 0,-1 1 0 0 0,2 0 0 0 0,-5 19 0 0 0,6-15 24 0 0,1 1 0 0 0,1-1 0 0 0,1 0 0 0 0,0 0 0 0 0,2 1 0 0 0,0-1 0 0 0,1 0 0 0 0,1 1 0 0 0,9 30 0 0 0,-2-19-46 0 0,2 0 0 0 0,1 0 0 0 0,1-1 0 0 0,2-1 0 0 0,1 0 0 0 0,1-2 0 0 0,1 0 0 0 0,2 0 0 0 0,1-2 0 0 0,0-1 0 0 0,34 28 0 0 0,-34-35-259 0 0,1 0 0 0 0,1-1-1 0 0,40 20 1 0 0,-48-28-847 0 0,1-1 1 0 0,0-1-1 0 0,0 0 0 0 0,1-1 1 0 0,-1-1-1 0 0,33 3 0 0 0,-15-6-2314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6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16 203 512 0 0,'-4'-23'2279'0'0,"1"1"0"0"0,1-35 0 0 0,-3-25 4220 0 0,3 66-4482 0 0,3 13-786 0 0,1 11-577 0 0,26 128 380 0 0,11 40-765 0 0,40 108-161 0 0,-76-276-145 0 0,-2 0 0 0 0,1 0 0 0 0,-1 0 0 0 0,0 0 0 0 0,0 0 0 0 0,-1 10-1 0 0,-3-11-543 0 0,1-9-2368 0 0,-2-8-3986 0 0,2 3 4612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6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94 213 1296 0 0,'-11'-1'2120'0'0,"0"1"-1"0"0,-16-3 0 0 0,24 2-1776 0 0,1 1 0 0 0,-1-1 0 0 0,1 1 0 0 0,-1-1 0 0 0,1 0 0 0 0,0 0 0 0 0,-1 0 0 0 0,1 0 0 0 0,0 0 0 0 0,0-1 0 0 0,0 1 0 0 0,-1-1 0 0 0,2 1 0 0 0,-1-1 0 0 0,0 0 0 0 0,0 0 0 0 0,-1-2 0 0 0,2 3-244 0 0,0-1 0 0 0,1 0 1 0 0,0 0-1 0 0,-1 0 0 0 0,1 0 0 0 0,0 0 0 0 0,0 0 0 0 0,0 0 0 0 0,0 0 0 0 0,0 1 0 0 0,0-1 1 0 0,0 0-1 0 0,1 0 0 0 0,-1 0 0 0 0,1 0 0 0 0,-1 0 0 0 0,1 0 0 0 0,0 1 0 0 0,0-1 0 0 0,0 0 0 0 0,0 1 1 0 0,0-1-1 0 0,0 0 0 0 0,2-1 0 0 0,3-5-41 0 0,1 0 1 0 0,0 1-1 0 0,9-8 1 0 0,-2 4-23 0 0,0 0 0 0 0,1 2 1 0 0,0-1-1 0 0,0 2 1 0 0,1 0-1 0 0,0 1 0 0 0,24-7 1 0 0,-20 8 29 0 0,1 1 0 0 0,-1 1 1 0 0,1 1-1 0 0,1 1 1 0 0,38 0-1 0 0,-51 3-49 0 0,1 0 0 0 0,-1 1-1 0 0,1 0 1 0 0,-1 1 0 0 0,0 0 0 0 0,0 0 0 0 0,0 1-1 0 0,-1 0 1 0 0,1 1 0 0 0,-1 0 0 0 0,0 0-1 0 0,0 0 1 0 0,0 1 0 0 0,8 9 0 0 0,-11-11-4 0 0,-1 1 0 0 0,0 0-1 0 0,0 0 1 0 0,0 0 0 0 0,0 0 0 0 0,-1 0 0 0 0,0 1 0 0 0,0 0 0 0 0,0-1 0 0 0,-1 1 0 0 0,0 0-1 0 0,0 0 1 0 0,0 1 0 0 0,-1-1 0 0 0,0 0 0 0 0,0 0 0 0 0,-1 1 0 0 0,0-1 0 0 0,0 0-1 0 0,0 1 1 0 0,-1-1 0 0 0,-2 10 0 0 0,-1-3 13 0 0,0 1 0 0 0,-2-2 0 0 0,0 1 0 0 0,0 0 0 0 0,-1-1 0 0 0,0 0 0 0 0,-1-1 0 0 0,-16 19 0 0 0,-7 2 98 0 0,-49 39 0 0 0,17-16 90 0 0,62-54-207 0 0,-13 12 31 0 0,14-12-38 0 0,-1-1 0 0 0,1 0 0 0 0,0 1 1 0 0,-1-1-1 0 0,1 1 0 0 0,-1-1 0 0 0,1 1 0 0 0,0-1 0 0 0,-1 0 0 0 0,1 1 0 0 0,0 0 1 0 0,0-1-1 0 0,-1 1 0 0 0,1-1 0 0 0,0 1 0 0 0,0-1 0 0 0,0 1 0 0 0,0-1 0 0 0,0 1 1 0 0,0 0-1 0 0,0-1 0 0 0,0 1 0 0 0,0-1 0 0 0,0 1 0 0 0,0 0 0 0 0,0-1 1 0 0,1 1-1 0 0,0-1 0 0 0,-1 0 1 0 0,1 0-1 0 0,-1 0 0 0 0,1 0 1 0 0,-1 0-1 0 0,1 0 0 0 0,0 0 0 0 0,-1 0 1 0 0,1 0-1 0 0,0 0 0 0 0,-1 0 1 0 0,1 0-1 0 0,-1 0 0 0 0,1 0 1 0 0,-1 0-1 0 0,1-1 0 0 0,0 1 1 0 0,0-1-1 0 0,12-5-25 0 0,42-29-278 0 0,32-17-173 0 0,-75 46 422 0 0,1 1-1 0 0,-1 0 1 0 0,1 1-1 0 0,0 0 1 0 0,22-3-1 0 0,-23 5 66 0 0,1 1 0 0 0,0 0 0 0 0,0 1 0 0 0,0 1 0 0 0,0 0-1 0 0,-1 0 1 0 0,17 5 0 0 0,-21-4 6 0 0,-1 1 1 0 0,0-1-1 0 0,0 2 0 0 0,-1-1 1 0 0,1 1-1 0 0,-1 0 0 0 0,1 0 1 0 0,-1 0-1 0 0,0 1 0 0 0,-1 0 1 0 0,1 0-1 0 0,-1 1 0 0 0,8 10 0 0 0,-7-8-2 0 0,-1 1-1 0 0,0 0 0 0 0,0 0 0 0 0,-1 0 0 0 0,0 1 1 0 0,-1-1-1 0 0,0 1 0 0 0,0 0 0 0 0,-1 0 0 0 0,-1 0 1 0 0,1 0-1 0 0,-1 0 0 0 0,-1 0 0 0 0,0 0 0 0 0,-1 0 1 0 0,0 0-1 0 0,0 1 0 0 0,-1-1 0 0 0,0-1 0 0 0,-1 1 1 0 0,0 0-1 0 0,-1-1 0 0 0,1 1 0 0 0,-2-1 0 0 0,0 0 1 0 0,0 0-1 0 0,0-1 0 0 0,-1 1 0 0 0,0-1 0 0 0,-1-1 1 0 0,0 1-1 0 0,0-1 0 0 0,-9 7 0 0 0,-2-2 1 0 0,0-1 0 0 0,-1 0 0 0 0,0-2 1 0 0,-1 0-1 0 0,0-1 0 0 0,0-1 0 0 0,-1-1 0 0 0,1-1 0 0 0,-41 5 0 0 0,53-9-29 0 0,0 0-1 0 0,0-1 1 0 0,0 0-1 0 0,0-1 1 0 0,0 1 0 0 0,0-2-1 0 0,0 1 1 0 0,1-1-1 0 0,-16-6 1 0 0,20 7-95 0 0,1 0 0 0 0,-1 0 0 0 0,1-1 0 0 0,-1 1 0 0 0,1-1-1 0 0,0 0 1 0 0,0 0 0 0 0,0 0 0 0 0,0 0 0 0 0,0 0 0 0 0,0 0 0 0 0,0 0 0 0 0,1-1 0 0 0,-1 1-1 0 0,1-1 1 0 0,-1 1 0 0 0,1-1 0 0 0,0 1 0 0 0,0-1 0 0 0,0 0 0 0 0,1 1 0 0 0,-1-1-1 0 0,1 0 1 0 0,-1 0 0 0 0,1 0 0 0 0,0 0 0 0 0,0 1 0 0 0,0-1 0 0 0,1 0 0 0 0,-1 0 0 0 0,2-4-1 0 0,0-3-1072 0 0,1 0 0 0 0,0 1 0 0 0,5-10-1 0 0,6-10-554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7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195 165 1104 0 0,'-6'-4'1204'0'0,"0"1"1"0"0,0 0-1 0 0,-1 0 0 0 0,1 1 0 0 0,-1 0 0 0 0,-8-2 1 0 0,10 3-735 0 0,-1 0 0 0 0,0 0 0 0 0,0 1 0 0 0,1 0 0 0 0,-1 0 0 0 0,0 1 0 0 0,-7 1 0 0 0,9-1-362 0 0,-1 0 1 0 0,0 0-1 0 0,1 1 1 0 0,-1 0-1 0 0,1 0 1 0 0,0 0-1 0 0,-1 1 1 0 0,1-1-1 0 0,0 1 0 0 0,0 0 1 0 0,1 0-1 0 0,-1 1 1 0 0,1-1-1 0 0,-1 1 1 0 0,1-1-1 0 0,0 1 1 0 0,1 0-1 0 0,-1 0 0 0 0,1 1 1 0 0,-4 6-1 0 0,5-7-48 0 0,-1 0-1 0 0,1 0 0 0 0,0 0 0 0 0,0 0 0 0 0,0 0 0 0 0,1 1 1 0 0,-1-1-1 0 0,1 0 0 0 0,0 0 0 0 0,0 1 0 0 0,1-1 0 0 0,-1 0 1 0 0,1 0-1 0 0,0 1 0 0 0,0-1 0 0 0,0 0 0 0 0,1 0 1 0 0,-1 0-1 0 0,1 0 0 0 0,0-1 0 0 0,0 1 0 0 0,1 0 0 0 0,-1-1 1 0 0,1 1-1 0 0,0-1 0 0 0,5 5 0 0 0,1 0-19 0 0,0 0 0 0 0,0 0-1 0 0,1-2 1 0 0,0 1 0 0 0,0-1-1 0 0,1 0 1 0 0,0-1 0 0 0,15 5-1 0 0,-13-6-5 0 0,0 0-1 0 0,0-1 0 0 0,1 0 1 0 0,0-1-1 0 0,-1 0 0 0 0,1-1 0 0 0,18-2 1 0 0,-27 1 1 0 0,0 0 0 0 0,0-1 0 0 0,0 0 1 0 0,0 0-1 0 0,0 0 0 0 0,-1-1 0 0 0,1 0 0 0 0,0 0 1 0 0,-1 0-1 0 0,1 0 0 0 0,-1-1 0 0 0,1 1 1 0 0,-1-1-1 0 0,0 0 0 0 0,0-1 0 0 0,-1 1 0 0 0,1-1 1 0 0,-1 1-1 0 0,1-1 0 0 0,-1 0 0 0 0,-1-1 0 0 0,6-7 1 0 0,-7 8-25 0 0,1 0 1 0 0,-1 0-1 0 0,0 0 1 0 0,0 0-1 0 0,-1 0 1 0 0,1 0-1 0 0,-1 0 1 0 0,0 0-1 0 0,0 0 1 0 0,0 0-1 0 0,-1 0 1 0 0,1 0-1 0 0,-1 0 1 0 0,-1-4-1 0 0,-3-7 13 0 0,-1-1-1 0 0,-8-17 0 0 0,4 11-57 0 0,-1-3 49 0 0,-24-51 18 0 0,29 65-32 0 0,0 1 1 0 0,0-1-1 0 0,-1 2 1 0 0,-15-17 0 0 0,20 24-7 0 0,0 0 1 0 0,-1 0-1 0 0,1 0 1 0 0,0 0-1 0 0,-1 0 0 0 0,1 1 1 0 0,-1-1-1 0 0,0 1 1 0 0,1 0-1 0 0,-1 0 1 0 0,0 0-1 0 0,0 0 1 0 0,0 0-1 0 0,0 1 1 0 0,0-1-1 0 0,0 1 0 0 0,0 0 1 0 0,0 0-1 0 0,0 0 1 0 0,0 0-1 0 0,1 0 1 0 0,-1 1-1 0 0,0-1 1 0 0,0 1-1 0 0,0 0 1 0 0,0 0-1 0 0,0 0 1 0 0,1 0-1 0 0,-1 0 0 0 0,0 1 1 0 0,1-1-1 0 0,-1 1 1 0 0,-2 3-1 0 0,-1-1 9 0 0,0 1 0 0 0,0 0 0 0 0,1 1 0 0 0,0-1 0 0 0,0 1 0 0 0,1 0-1 0 0,0 0 1 0 0,0 1 0 0 0,0-1 0 0 0,0 1 0 0 0,1 0 0 0 0,-3 9 0 0 0,4-9 6 0 0,1 0 0 0 0,-1 0-1 0 0,1 0 1 0 0,0 0 0 0 0,1 0 0 0 0,-1 1 0 0 0,1-1 0 0 0,1 0 0 0 0,-1 0 0 0 0,2 0 0 0 0,-1 0 0 0 0,1 0 0 0 0,-1 0 0 0 0,2 0 0 0 0,-1 0 0 0 0,1-1 0 0 0,0 1-1 0 0,1-1 1 0 0,-1 0 0 0 0,1 0 0 0 0,0 0 0 0 0,1 0 0 0 0,0-1 0 0 0,-1 1 0 0 0,2-1 0 0 0,-1-1 0 0 0,1 1 0 0 0,9 6 0 0 0,-2-4 15 0 0,1 0 1 0 0,0-1 0 0 0,0 0-1 0 0,1-1 1 0 0,-1 0-1 0 0,1-1 1 0 0,0-1 0 0 0,0-1-1 0 0,0 0 1 0 0,1-1 0 0 0,-1 0-1 0 0,16-2 1 0 0,-11 0 9 0 0,0-2 1 0 0,1 0-1 0 0,-1-1 1 0 0,-1-1-1 0 0,1-1 1 0 0,-1 0-1 0 0,0-2 0 0 0,28-14 1 0 0,-22 9-52 0 0,22-14-53 0 0,-43 24 64 0 0,0 1 1 0 0,-1-1-1 0 0,1-1 0 0 0,-1 1 0 0 0,1 0 0 0 0,-1-1 0 0 0,0 0 1 0 0,4-6-1 0 0,-6 9 3 0 0,-1 0 1 0 0,1 0-1 0 0,-1-1 1 0 0,1 1 0 0 0,-1 0-1 0 0,1 0 1 0 0,-1 0-1 0 0,0-1 1 0 0,1 1-1 0 0,-1 0 1 0 0,0 0-1 0 0,0-1 1 0 0,0 1-1 0 0,0 0 1 0 0,-1-3 0 0 0,1 3-2 0 0,0 1 1 0 0,0-1-1 0 0,-1 0 1 0 0,1 1-1 0 0,0-1 1 0 0,-1 1-1 0 0,1-1 1 0 0,-1 0-1 0 0,1 1 1 0 0,-1-1-1 0 0,1 1 1 0 0,-1-1-1 0 0,0 1 1 0 0,1-1-1 0 0,-1 1 1 0 0,1 0-1 0 0,-1-1 1 0 0,0 1-1 0 0,1 0 1 0 0,-2-1-1 0 0,0 1-2 0 0,0-1-1 0 0,-1 1 1 0 0,1-1 0 0 0,0 1-1 0 0,0 0 1 0 0,-1 0 0 0 0,1 0-1 0 0,0 1 1 0 0,0-1 0 0 0,-1 0-1 0 0,1 1 1 0 0,0-1 0 0 0,0 1-1 0 0,0 0 1 0 0,-4 2-1 0 0,1 0 13 0 0,-1 0-1 0 0,2 1 0 0 0,-1 0 0 0 0,0 0 0 0 0,1 0 0 0 0,-1 0 0 0 0,1 1 0 0 0,0 0 0 0 0,1 0 1 0 0,-1 0-1 0 0,1 0 0 0 0,0 0 0 0 0,0 1 0 0 0,1-1 0 0 0,0 1 0 0 0,-3 8 0 0 0,4-9 3 0 0,0-1 0 0 0,1 0 1 0 0,-1 0-1 0 0,1 1 0 0 0,0-1 0 0 0,0 1 0 0 0,0-1 0 0 0,1 0 0 0 0,-1 1 0 0 0,1-1 0 0 0,0 0 0 0 0,0 0 0 0 0,1 0 0 0 0,-1 0 0 0 0,1 0 0 0 0,0 0 0 0 0,0 0 1 0 0,0 0-1 0 0,1-1 0 0 0,-1 1 0 0 0,1-1 0 0 0,0 1 0 0 0,6 4 0 0 0,-1-1-2 0 0,0-1-1 0 0,1 0 1 0 0,0-1 0 0 0,0 0-1 0 0,0-1 1 0 0,0 0 0 0 0,1 0 0 0 0,13 3-1 0 0,-8-3 16 0 0,0-1-1 0 0,1-1 0 0 0,-1 0 0 0 0,29-1 1 0 0,-37-2-34 0 0,0 0 1 0 0,0 0-1 0 0,-1-1 1 0 0,1 0-1 0 0,-1 0 1 0 0,1 0-1 0 0,-1-1 1 0 0,0 0 0 0 0,0-1-1 0 0,0 1 1 0 0,0-1-1 0 0,-1 0 1 0 0,1 0-1 0 0,-1-1 1 0 0,0 1-1 0 0,0-1 1 0 0,-1 0 0 0 0,1-1-1 0 0,-1 1 1 0 0,0-1-1 0 0,-1 0 1 0 0,0 0-1 0 0,1 0 1 0 0,-2 0 0 0 0,1-1-1 0 0,-1 1 1 0 0,0-1-1 0 0,0 1 1 0 0,-1-1-1 0 0,1-12 1 0 0,-1 0 14 0 0,-1-1-1 0 0,0 1 1 0 0,-2 0 0 0 0,0-1-1 0 0,-2 1 1 0 0,0 0 0 0 0,-8-23-1 0 0,12 42 3 0 0,0 0-1 0 0,0-1 0 0 0,0 1 1 0 0,0 0-1 0 0,0 0 1 0 0,0-1-1 0 0,0 1 0 0 0,-1 0 1 0 0,1 0-1 0 0,0 0 1 0 0,0 0-1 0 0,0-1 1 0 0,0 1-1 0 0,0 0 0 0 0,0 0 1 0 0,0 0-1 0 0,0 0 1 0 0,-1-1-1 0 0,1 1 0 0 0,0 0 1 0 0,0 0-1 0 0,0 0 1 0 0,0 0-1 0 0,-1 0 0 0 0,1 0 1 0 0,0-1-1 0 0,0 1 1 0 0,0 0-1 0 0,0 0 0 0 0,-1 0 1 0 0,1 0-1 0 0,0 0 1 0 0,0 0-1 0 0,0 0 1 0 0,-1 0-1 0 0,1 0 0 0 0,0 0 1 0 0,0 0-1 0 0,0 0 1 0 0,-1 0-1 0 0,1 0 0 0 0,0 0 1 0 0,-1 0-1 0 0,-5 10 149 0 0,-4 14 40 0 0,10-24-190 0 0,-2 8 64 0 0,1 0 0 0 0,0 0-1 0 0,0 0 1 0 0,0 0 0 0 0,1 0 0 0 0,1 0 0 0 0,-1 0-1 0 0,1 0 1 0 0,3 11 0 0 0,-2-9-24 0 0,1 1 1 0 0,1-1-1 0 0,-1 1 1 0 0,2-1-1 0 0,-1 0 1 0 0,9 12-1 0 0,-8-15-20 0 0,1 0 0 0 0,0 0 1 0 0,1-1-1 0 0,-1 1 0 0 0,1-1 0 0 0,1-1 0 0 0,-1 1 0 0 0,1-1 0 0 0,0-1 0 0 0,0 1 0 0 0,0-1 1 0 0,12 3-1 0 0,-9-2-420 0 0,1-2 1 0 0,1 0-1 0 0,16 2 1 0 0,-18-4-1189 0 0,1 0 0 0 0,-1-1 1 0 0,19-2-1 0 0,-14-1-968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8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28 1880 0 0,'-5'1'1299'0'0,"0"0"102"0"0,0 0-1 0 0,0 0 0 0 0,0 1 1 0 0,1-1-1 0 0,-1 1 0 0 0,-6 4 1 0 0,9-5-1244 0 0,1 0 1 0 0,0-1-1 0 0,1 1 0 0 0,-1 0 1 0 0,0 0-1 0 0,0 0 1 0 0,0 0-1 0 0,0 0 1 0 0,1 0-1 0 0,-1 1 1 0 0,0-1-1 0 0,1 0 0 0 0,-1 0 1 0 0,1 0-1 0 0,0 1 1 0 0,-1-1-1 0 0,1 0 1 0 0,0 0-1 0 0,0 1 1 0 0,0-1-1 0 0,0 0 0 0 0,0 1 1 0 0,0-1-1 0 0,0 0 1 0 0,0 0-1 0 0,0 1 1 0 0,0-1-1 0 0,1 0 1 0 0,-1 0-1 0 0,1 1 0 0 0,0 1 1 0 0,2 3 165 0 0,0 0 0 0 0,0 1 0 0 0,0-1 0 0 0,1-1 0 0 0,0 1 0 0 0,7 8 0 0 0,33 28 835 0 0,-34-33-1074 0 0,0 0 0 0 0,0 0 0 0 0,-1 1 0 0 0,-1 1 0 0 0,9 12 0 0 0,-8-4-52 0 0,-9-19-32 0 0,0 0 0 0 0,0 1 0 0 0,0-1 0 0 0,1 0 0 0 0,-1 0 0 0 0,0 1 0 0 0,0-1 0 0 0,0 0 0 0 0,0 1 0 0 0,0-1 0 0 0,0 0 0 0 0,0 0 0 0 0,0 1 0 0 0,0-1 0 0 0,0 0 0 0 0,0 1 0 0 0,0-1 0 0 0,0 0 0 0 0,0 0 0 0 0,0 1 0 0 0,0-1 1 0 0,0 0-1 0 0,0 1 0 0 0,0-1 0 0 0,-1 0 0 0 0,1 0 0 0 0,0 1 0 0 0,0-1 0 0 0,0 0 0 0 0,0 0 0 0 0,-1 1 0 0 0,1-1 0 0 0,0 0 0 0 0,0 0 0 0 0,-1 0 0 0 0,1 0 0 0 0,0 1 0 0 0,0-1 0 0 0,-1 0 0 0 0,1 0 0 0 0,0 0 0 0 0,0 0 0 0 0,-1 0 0 0 0,1 0 0 0 0,0 1 0 0 0,0-1 0 0 0,-1 0 0 0 0,1 0 0 0 0,0 0 0 0 0,-1 0 0 0 0,1 0 0 0 0,0 0 0 0 0,-1 0 0 0 0,1 0 0 0 0,0-1 0 0 0,0 1 0 0 0,-1 0 1 0 0,1 0-1 0 0,0 0 0 0 0,0 0 0 0 0,-1 0 0 0 0,1 0 0 0 0,0 0 0 0 0,0-1 0 0 0,-1 1 0 0 0,1 0 0 0 0,-2-1-5 0 0,0 0 0 0 0,0 0 1 0 0,0 0-1 0 0,1 0 1 0 0,-1 0-1 0 0,0 0 0 0 0,1 0 1 0 0,-1-1-1 0 0,1 1 1 0 0,-1-1-1 0 0,1 1 0 0 0,0-1 1 0 0,0 1-1 0 0,0-1 1 0 0,0 0-1 0 0,0 0 0 0 0,0 1 1 0 0,0-1-1 0 0,0 0 1 0 0,1 0-1 0 0,-1 0 0 0 0,1 0 1 0 0,-1 0-1 0 0,1 0 1 0 0,0 0-1 0 0,0 0 0 0 0,0 0 1 0 0,0 0-1 0 0,0 0 1 0 0,0-3-1 0 0,1-3 3 0 0,1 1-1 0 0,-1-1 1 0 0,1 1 0 0 0,0-1 0 0 0,1 1-1 0 0,5-12 1 0 0,0 3-26 0 0,1 1 1 0 0,1-1-1 0 0,19-22 1 0 0,-22 31 16 0 0,0-1 1 0 0,0 1 0 0 0,0 1 0 0 0,1-1-1 0 0,0 1 1 0 0,0 1 0 0 0,1-1 0 0 0,10-4-1 0 0,-15 8 12 0 0,-1 1 1 0 0,1 0-1 0 0,0-1 0 0 0,0 1 0 0 0,0 1 0 0 0,0-1 0 0 0,-1 1 1 0 0,1-1-1 0 0,0 1 0 0 0,0 0 0 0 0,0 0 0 0 0,0 1 0 0 0,0-1 1 0 0,0 1-1 0 0,0 0 0 0 0,0 0 0 0 0,-1 0 0 0 0,1 1 0 0 0,0-1 1 0 0,4 3-1 0 0,-3 0 9 0 0,1 0 1 0 0,-1 0-1 0 0,0 1 1 0 0,-1-1-1 0 0,1 1 1 0 0,-1 0-1 0 0,0 0 1 0 0,0 0-1 0 0,0 1 1 0 0,-1 0-1 0 0,4 8 1 0 0,2 8-15 0 0,0 1 0 0 0,8 37 0 0 0,-5-16-116 0 0,-10-38-33 0 0,0 0 0 0 0,0 0 0 0 0,1-1 0 0 0,3 8 0 0 0,-4-11-555 0 0,0 1-1 0 0,0-1 1 0 0,0 1-1 0 0,0-1 1 0 0,0 0 0 0 0,3 3-1 0 0,5 1-2286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383 757 512 0 0,'8'-29'14318'0'0,"5"-9"-9625"0"0,9-17-3427 0 0,-21 51-1163 0 0,1-2-78 0 0,1 0-1 0 0,-1-1 0 0 0,-1 0 0 0 0,1 1 1 0 0,-1-1-1 0 0,0 0 0 0 0,-1 0 0 0 0,1 0 1 0 0,-1 0-1 0 0,-1 1 0 0 0,-1-12 0 0 0,1 14-32 0 0,0 1 0 0 0,0-1 0 0 0,-1 1 0 0 0,1-1 0 0 0,-1 1 0 0 0,0-1 0 0 0,0 1-1 0 0,0 0 1 0 0,-1 0 0 0 0,1 0 0 0 0,-1 0 0 0 0,1 1 0 0 0,-1-1 0 0 0,0 0 0 0 0,0 1-1 0 0,0 0 1 0 0,0 0 0 0 0,-1 0 0 0 0,1 0 0 0 0,0 0 0 0 0,-1 1 0 0 0,-5-2-1 0 0,-1 0-11 0 0,0 1-1 0 0,0 1 1 0 0,0-1-1 0 0,0 2 1 0 0,0-1-1 0 0,-1 1 1 0 0,1 1-1 0 0,0 0 0 0 0,0 0 1 0 0,0 1-1 0 0,0 0 1 0 0,0 1-1 0 0,1 0 1 0 0,-11 5-1 0 0,2 0 32 0 0,1 1 1 0 0,0 0-1 0 0,0 1 1 0 0,1 1-1 0 0,1 0 1 0 0,-23 21-1 0 0,30-24 2 0 0,1 0 0 0 0,0 1-1 0 0,0 0 1 0 0,0 0 0 0 0,1 0-1 0 0,1 1 1 0 0,-1 0 0 0 0,2 0-1 0 0,-1 0 1 0 0,2 1 0 0 0,-5 13-1 0 0,7-17 4 0 0,0-1-1 0 0,0 0 0 0 0,1 1 0 0 0,-1-1 0 0 0,1 0 0 0 0,1 1 1 0 0,-1-1-1 0 0,1 1 0 0 0,0-1 0 0 0,0 0 0 0 0,1 0 1 0 0,0 0-1 0 0,0 0 0 0 0,1 0 0 0 0,-1 0 0 0 0,1 0 0 0 0,1-1 1 0 0,-1 1-1 0 0,1-1 0 0 0,8 9 0 0 0,-6-8 0 0 0,0-1-1 0 0,0 1 0 0 0,1-2 1 0 0,-1 1-1 0 0,1-1 0 0 0,1 0 0 0 0,-1 0 1 0 0,0-1-1 0 0,1 0 0 0 0,0 0 1 0 0,0-1-1 0 0,-1 0 0 0 0,1 0 1 0 0,1-1-1 0 0,7 1 0 0 0,8-1-14 0 0,-1-2-1 0 0,1 0 1 0 0,45-9-1 0 0,-57 8 11 0 0,-1-1 1 0 0,0 0 0 0 0,-1 0-1 0 0,1-2 1 0 0,-1 1-1 0 0,1-1 1 0 0,-1-1-1 0 0,-1 0 1 0 0,1 0 0 0 0,-1-1-1 0 0,14-13 1 0 0,-16 14-14 0 0,-1-1 0 0 0,0 0 1 0 0,-1 0-1 0 0,0-1 0 0 0,0 0 1 0 0,0 0-1 0 0,-1 0 0 0 0,0 0 1 0 0,0 0-1 0 0,-1-1 0 0 0,-1 0 1 0 0,1 0-1 0 0,-1 1 0 0 0,-1-1 1 0 0,1-10-1 0 0,-1-17-64 0 0,-2 1-1 0 0,-1-1 1 0 0,-3 0-1 0 0,-9-41 1 0 0,-46-136-290 0 0,52 186 383 0 0,0 0 48 0 0,-21-59 44 0 0,24 71-83 0 0,-2 1 1 0 0,0 0-1 0 0,-15-22 0 0 0,21 34-20 0 0,0 0 1 0 0,0 0-1 0 0,-1 1 0 0 0,1-1 0 0 0,-1 0 0 0 0,1 1 1 0 0,-1-1-1 0 0,0 1 0 0 0,1 0 0 0 0,-1-1 0 0 0,0 1 0 0 0,0 0 1 0 0,0 0-1 0 0,0 0 0 0 0,0 1 0 0 0,0-1 0 0 0,0 0 1 0 0,0 1-1 0 0,0-1 0 0 0,0 1 0 0 0,0 0 0 0 0,-1 0 1 0 0,1 0-1 0 0,0 0 0 0 0,0 0 0 0 0,0 0 0 0 0,0 0 0 0 0,-1 1 1 0 0,1-1-1 0 0,0 1 0 0 0,0-1 0 0 0,0 1 0 0 0,0 0 1 0 0,0 0-1 0 0,0 0 0 0 0,0 0 0 0 0,1 0 0 0 0,-1 1 1 0 0,0-1-1 0 0,0 0 0 0 0,1 1 0 0 0,-1-1 0 0 0,1 1 0 0 0,-1 0 1 0 0,1 0-1 0 0,0-1 0 0 0,0 1 0 0 0,-1 2 0 0 0,-3 5 20 0 0,1 1 0 0 0,0-1 0 0 0,1 1 0 0 0,0 0 0 0 0,1 0 0 0 0,0 0 0 0 0,0 0 0 0 0,1 0 0 0 0,0 0 0 0 0,1 0 0 0 0,0 1 0 0 0,1-1 0 0 0,2 11 0 0 0,2 8 44 0 0,1 0 0 0 0,1-1 0 0 0,15 36 0 0 0,24 46 153 0 0,10 29-28 0 0,-34-71-184 0 0,39 101 87 0 0,-61-169-112 0 0,5 12-8 0 0,1 0-1 0 0,0-1 1 0 0,0 0 0 0 0,12 14-1 0 0,-17-22-142 0 0,1-1-1 0 0,0 0 1 0 0,0 0-1 0 0,0-1 0 0 0,0 1 1 0 0,0 0-1 0 0,0-1 1 0 0,0 1-1 0 0,0-1 1 0 0,1 1-1 0 0,-1-1 0 0 0,1 0 1 0 0,-1 0-1 0 0,1 0 1 0 0,-1 0-1 0 0,1-1 0 0 0,-1 1 1 0 0,1-1-1 0 0,0 0 1 0 0,-1 1-1 0 0,1-1 1 0 0,0 0-1 0 0,-1-1 0 0 0,1 1 1 0 0,0 0-1 0 0,-1-1 1 0 0,5-1-1 0 0,7-2-2458 0 0,1-1 1033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357 195 528 0 0,'10'-13'3205'0'0,"4"-4"348"0"0,-6 11-2280 0 0,0-1 1 0 0,-1 0 0 0 0,1 0 0 0 0,-2-1-1 0 0,12-16 1 0 0,-14 19-994 0 0,-1-1-1 0 0,0 1 0 0 0,-1-1 1 0 0,1 0-1 0 0,-1 0 1 0 0,0 0-1 0 0,-1 0 1 0 0,1 0-1 0 0,-1 0 0 0 0,0-1 1 0 0,-1-6-1 0 0,0 12-245 0 0,0 0 0 0 0,0 0 0 0 0,0-1 0 0 0,0 1 0 0 0,-1 0-1 0 0,1 0 1 0 0,-1 0 0 0 0,1 0 0 0 0,-1 0 0 0 0,1 0 0 0 0,-1 0 0 0 0,1 0-1 0 0,-1 0 1 0 0,0 0 0 0 0,0 0 0 0 0,1 0 0 0 0,-1 1 0 0 0,0-1 0 0 0,0 0-1 0 0,0 1 1 0 0,0-1 0 0 0,0 0 0 0 0,0 1 0 0 0,0-1 0 0 0,0 1 0 0 0,0-1-1 0 0,0 1 1 0 0,0 0 0 0 0,0 0 0 0 0,-1-1 0 0 0,1 1 0 0 0,-1 0-1 0 0,-6-1 0 0 0,-1 0 0 0 0,1 1 0 0 0,-13 0 0 0 0,12 1-12 0 0,-12 0-46 0 0,0 1 1 0 0,0 1-1 0 0,-26 7 1 0 0,33-7 10 0 0,1 2 1 0 0,0-1 0 0 0,0 2-1 0 0,1 0 1 0 0,0 0-1 0 0,-12 9 1 0 0,19-12 11 0 0,0 1-1 0 0,0 0 1 0 0,1 1 0 0 0,-1-1 0 0 0,1 1-1 0 0,0 0 1 0 0,0 0 0 0 0,1 0 0 0 0,-1 0-1 0 0,1 1 1 0 0,0-1 0 0 0,1 1-1 0 0,-1 0 1 0 0,1 0 0 0 0,0 0 0 0 0,-1 10-1 0 0,2-11 2 0 0,1-1 0 0 0,0 1 0 0 0,0 0 0 0 0,0-1 0 0 0,1 1 0 0 0,-1 0 0 0 0,1-1 0 0 0,0 1 0 0 0,1-1 0 0 0,-1 1 0 0 0,1-1 0 0 0,0 1 0 0 0,0-1 0 0 0,0 0 0 0 0,0 0 0 0 0,1 0-1 0 0,0 0 1 0 0,0-1 0 0 0,0 1 0 0 0,0-1 0 0 0,0 1 0 0 0,7 4 0 0 0,3 0 20 0 0,0 0 1 0 0,0-1-1 0 0,0-1 1 0 0,1 0-1 0 0,18 5 0 0 0,7 3 5 0 0,66 23 62 0 0,-61-23-143 0 0,-43-14 62 0 0,-1 0-1 0 0,1 0 1 0 0,0 0-1 0 0,0 1 1 0 0,0-1-1 0 0,0 0 1 0 0,-1 1-1 0 0,1-1 0 0 0,0 0 1 0 0,0 1-1 0 0,-1-1 1 0 0,1 1-1 0 0,0-1 1 0 0,0 1-1 0 0,-1-1 0 0 0,1 1 1 0 0,-1 0-1 0 0,1-1 1 0 0,-1 1-1 0 0,1 0 1 0 0,-1-1-1 0 0,1 1 1 0 0,-1 0-1 0 0,1 0 0 0 0,-1 0 1 0 0,0-1-1 0 0,1 1 1 0 0,-1 0-1 0 0,0 0 1 0 0,0 0-1 0 0,0 0 0 0 0,0 1 1 0 0,0-1 5 0 0,-1 0 0 0 0,1 0 1 0 0,-1 1-1 0 0,0-1 0 0 0,0 0 1 0 0,0 0-1 0 0,0 0 0 0 0,0 0 0 0 0,0 0 1 0 0,0 0-1 0 0,0 0 0 0 0,0 0 1 0 0,0 0-1 0 0,0 0 0 0 0,0 0 0 0 0,-1-1 1 0 0,1 1-1 0 0,0-1 0 0 0,-3 1 1 0 0,-11 4 59 0 0,0-1 1 0 0,-1-1-1 0 0,1 0 1 0 0,-1-1 0 0 0,0-1-1 0 0,-17 0 1 0 0,-8 0 43 0 0,-4 3-69 0 0,8-1 151 0 0,0-1-1 0 0,-63-5 1 0 0,98 2-201 0 0,-1 1 1 0 0,0-1-1 0 0,0 1 0 0 0,0-1 1 0 0,1 0-1 0 0,-1 0 0 0 0,0 0 1 0 0,1-1-1 0 0,-1 1 0 0 0,1-1 1 0 0,0 1-1 0 0,-1-1 0 0 0,-3-3 1 0 0,5 4-16 0 0,1 0 1 0 0,-1 0 0 0 0,0 0 0 0 0,1 0-1 0 0,-1-1 1 0 0,1 1 0 0 0,-1 0 0 0 0,1 0-1 0 0,-1 0 1 0 0,1 0 0 0 0,0-1 0 0 0,0 1-1 0 0,0 0 1 0 0,0 0 0 0 0,-1-1-1 0 0,1 1 1 0 0,1 0 0 0 0,-1 0 0 0 0,0 0-1 0 0,0-1 1 0 0,0 1 0 0 0,1 0 0 0 0,-1 0-1 0 0,1 0 1 0 0,-1 0 0 0 0,1-1 0 0 0,-1 1-1 0 0,1 0 1 0 0,0 0 0 0 0,-1 0 0 0 0,1 0-1 0 0,0 0 1 0 0,2-1 0 0 0,19-22-2014 0 0,1 1 0 0 0,30-22 0 0 0,-28 24-692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52 5129 0 0,'-9'-17'7605'0'0,"1"1"81"0"0,5 5-6499 0 0,3 11-1166 0 0,0 0-1 0 0,0 0 0 0 0,0-1 1 0 0,0 1-1 0 0,0 0 0 0 0,0-1 1 0 0,1 1-1 0 0,-1 0 0 0 0,0-1 0 0 0,0 1 1 0 0,0 0-1 0 0,0 0 0 0 0,0-1 1 0 0,0 1-1 0 0,0 0 0 0 0,1-1 1 0 0,-1 1-1 0 0,0 0 0 0 0,0 0 1 0 0,0 0-1 0 0,1-1 0 0 0,-1 1 1 0 0,0 0-1 0 0,0 0 0 0 0,1 0 1 0 0,-1-1-1 0 0,0 1 0 0 0,0 0 0 0 0,1 0 1 0 0,-1 0-1 0 0,0 0 0 0 0,1 0 1 0 0,-1 0-1 0 0,0 0 0 0 0,1 0 1 0 0,-1 0-1 0 0,0 0 0 0 0,0 0 1 0 0,1 0-1 0 0,-1 0 0 0 0,0 0 1 0 0,1 0-1 0 0,-1 0 0 0 0,0 0 1 0 0,1 0-1 0 0,-1 0 0 0 0,0 0 1 0 0,0 0-1 0 0,1 0 0 0 0,-1 0 0 0 0,0 1 1 0 0,1-1-1 0 0,-1 0 0 0 0,0 0 1 0 0,0 0-1 0 0,0 1 0 0 0,1-1 1 0 0,-1 0-1 0 0,0 0 0 0 0,0 1 1 0 0,0-1-1 0 0,1 0 0 0 0,-1 0 1 0 0,0 1-1 0 0,0-1 0 0 0,0 0 1 0 0,0 1-1 0 0,5 12-158 0 0,-1 0-2308 0 0,6 23 1 0 0,-8-24 1417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19 132 8 0 0,'-8'7'4423'0'0,"8"-7"-4107"0"0,0 0-1 0 0,-1 0 1 0 0,1 0 0 0 0,0 0-1 0 0,0 0 1 0 0,-1 0 0 0 0,1 0-1 0 0,-5-3 5367 0 0,5 3-5367 0 0,0-1 1 0 0,0 1 0 0 0,0 0-1 0 0,-1-1 1 0 0,-2-12 7762 0 0,3 5-7384 0 0,2 2-524 0 0,1 0 1 0 0,-1 0-1 0 0,1 1 1 0 0,0-1 0 0 0,0 1-1 0 0,0 0 1 0 0,6-7-1 0 0,-4 6-612 0 0,-1-1-1 0 0,0 1 1 0 0,6-13-1 0 0,-2 1-3182 0 0,-7 12 2016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1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75 688 0 0,'-3'8'1206'0'0,"1"0"1"0"0,0 0-1 0 0,1 0 0 0 0,0 0 1 0 0,0 0-1 0 0,0 0 0 0 0,1 1 1 0 0,1 8-1 0 0,12 68 3516 0 0,-11-74-4219 0 0,2 11 255 0 0,-1-4-138 0 0,6 21 0 0 0,-8-35-569 0 0,1 1 0 0 0,-1-1-1 0 0,1 0 1 0 0,0 0 0 0 0,0 0-1 0 0,0 0 1 0 0,1 0 0 0 0,0-1-1 0 0,-1 1 1 0 0,5 3-1 0 0,-7-6-39 0 0,1 0 0 0 0,0 0 0 0 0,0-1 0 0 0,0 1 0 0 0,0 0 0 0 0,0 0 0 0 0,0-1 0 0 0,0 1 0 0 0,1-1 0 0 0,-1 1 0 0 0,0-1 0 0 0,0 1 0 0 0,0-1 0 0 0,0 0 0 0 0,1 1 0 0 0,-1-1 0 0 0,0 0 0 0 0,0 0 0 0 0,1 0 0 0 0,-1 0 0 0 0,2 0 0 0 0,-1-1-9 0 0,-1 0-1 0 0,1 1 1 0 0,-1-1-1 0 0,0 0 1 0 0,1 0-1 0 0,-1 0 0 0 0,0 1 1 0 0,0-2-1 0 0,0 1 1 0 0,0 0-1 0 0,0 0 1 0 0,0 0-1 0 0,0 0 1 0 0,0-1-1 0 0,1 0 0 0 0,1-5-46 0 0,0 1-1 0 0,0-1 1 0 0,-1 0 0 0 0,1 0-1 0 0,-2 0 1 0 0,3-10-1 0 0,-4 5-49 0 0,0 0-1 0 0,0-1 0 0 0,-1 1 1 0 0,0 0-1 0 0,-2 0 1 0 0,1 0-1 0 0,-8-21 1 0 0,6 19-65 0 0,0 0 0 0 0,1-1 0 0 0,0 1 0 0 0,1-1 0 0 0,0-15 0 0 0,2 23 146 0 0,0 1 1 0 0,1 0-1 0 0,0-1 1 0 0,0 1 0 0 0,1 0-1 0 0,0 0 1 0 0,4-11-1 0 0,-5 15 21 0 0,0 0 1 0 0,0 0-1 0 0,1 0 0 0 0,-1 0 0 0 0,1 0 0 0 0,-1 0 1 0 0,1 0-1 0 0,0 0 0 0 0,-1 1 0 0 0,1-1 0 0 0,0 1 1 0 0,0 0-1 0 0,0-1 0 0 0,0 1 0 0 0,0 0 0 0 0,1 0 1 0 0,-1 0-1 0 0,0 0 0 0 0,0 1 0 0 0,1-1 0 0 0,-1 0 1 0 0,0 1-1 0 0,5 0 0 0 0,18 0 26 0 0,0 1 0 0 0,41 9 1 0 0,13 0-467 0 0,-30-8-1352 0 0,-24-1 333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1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340 292 512 0 0,'1'-1'1'0'0,"0"0"-1"0"0,0 0 1 0 0,0 0 0 0 0,0 1-1 0 0,-1-1 1 0 0,1 0-1 0 0,0 0 1 0 0,0 1 0 0 0,0-1-1 0 0,1 0 1 0 0,-1 1-1 0 0,0-1 1 0 0,0 1 0 0 0,0 0-1 0 0,0-1 1 0 0,3 1 0 0 0,24-5 613 0 0,-9 3 676 0 0,-14 0-798 0 0,1 1-1 0 0,0-1 1 0 0,-1 0 0 0 0,0-1-1 0 0,1 1 1 0 0,-1-1 0 0 0,0 0-1 0 0,0-1 1 0 0,-1 1-1 0 0,1-1 1 0 0,-1 0 0 0 0,1 0-1 0 0,5-7 1 0 0,-7 7-154 0 0,0 0 1 0 0,0 0-1 0 0,0 0 0 0 0,0 0 0 0 0,0 0 1 0 0,-1-1-1 0 0,4-8 0 0 0,-5 11-216 0 0,-1-1 1 0 0,1 0-1 0 0,-1 1 0 0 0,0-1 0 0 0,0 1 0 0 0,0-1 1 0 0,0 0-1 0 0,0 1 0 0 0,0-1 0 0 0,-1 0 0 0 0,1 1 1 0 0,-1-1-1 0 0,1 1 0 0 0,-1-1 0 0 0,0 1 0 0 0,-3-5 1 0 0,0-2 88 0 0,-2 0 1 0 0,1 0 0 0 0,-1 1-1 0 0,-1 0 1 0 0,1 0 0 0 0,-2 1-1 0 0,1 0 1 0 0,-1 0-1 0 0,0 0 1 0 0,0 1 0 0 0,0 0-1 0 0,-1 1 1 0 0,0 0 0 0 0,0 0-1 0 0,-1 1 1 0 0,1 0 0 0 0,-1 1-1 0 0,0 0 1 0 0,-10-2 0 0 0,3 1-22 0 0,0 1 0 0 0,0 1 1 0 0,0 1-1 0 0,-24 1 0 0 0,29 1-151 0 0,0 0-1 0 0,1 1 1 0 0,-1 0-1 0 0,1 1 0 0 0,-1 1 1 0 0,1 0-1 0 0,-14 7 1 0 0,15-6-37 0 0,1 0 1 0 0,0 1-1 0 0,0 0 1 0 0,0 0-1 0 0,1 1 1 0 0,0 0 0 0 0,0 1-1 0 0,1-1 1 0 0,0 1-1 0 0,-9 14 1 0 0,13-18 2 0 0,1 1 0 0 0,-1 0 0 0 0,1 0 0 0 0,0 0-1 0 0,0 0 1 0 0,1 0 0 0 0,-1 0 0 0 0,1 0 0 0 0,0 0 0 0 0,1 1 0 0 0,-1-1 0 0 0,1 0 0 0 0,0 1 0 0 0,0-1 0 0 0,1 0-1 0 0,-1 1 1 0 0,1-1 0 0 0,1 0 0 0 0,-1 0 0 0 0,1 0 0 0 0,-1 0 0 0 0,5 8 0 0 0,0-4 6 0 0,-1 0 0 0 0,1-1 0 0 0,0 1 0 0 0,1-2 0 0 0,0 1 1 0 0,0-1-1 0 0,1 0 0 0 0,0 0 0 0 0,13 8 0 0 0,9 3 39 0 0,48 22 0 0 0,-17-10-34 0 0,103 45 21 0 0,-112-55 15 0 0,-1 3-1 0 0,70 43 1 0 0,-113-60-8 0 0,0-1 0 0 0,-1 1 1 0 0,0 0-1 0 0,1 1 0 0 0,-2-1 0 0 0,9 11 1 0 0,-13-14-23 0 0,0-1-1 0 0,-1 1 1 0 0,0-1 0 0 0,1 1-1 0 0,-1 0 1 0 0,0 0 0 0 0,0-1 0 0 0,0 1-1 0 0,0 0 1 0 0,-1 0 0 0 0,1 0 0 0 0,-1 0-1 0 0,0 0 1 0 0,0 0 0 0 0,0 0 0 0 0,0 0-1 0 0,-1 0 1 0 0,1 0 0 0 0,-1 0-1 0 0,1 0 1 0 0,-1-1 0 0 0,0 1 0 0 0,0 0-1 0 0,-2 3 1 0 0,-1 1 9 0 0,0-1 0 0 0,0 0 0 0 0,-1 0 0 0 0,1-1 0 0 0,-2 1 0 0 0,1-1 0 0 0,0 0 0 0 0,-1 0 0 0 0,0-1 0 0 0,0 0 0 0 0,0 0 0 0 0,-1 0 0 0 0,-10 4 0 0 0,-9 3 6 0 0,-1-2-1 0 0,-33 8 1 0 0,34-10-11 0 0,0 0 74 0 0,0-1 0 0 0,-41 3 1 0 0,60-8-80 0 0,-1 0 0 0 0,1-1 0 0 0,-1 0 0 0 0,0-1 0 0 0,1 0 0 0 0,-1 0 0 0 0,1-1 0 0 0,0 0 0 0 0,-1 0 0 0 0,1 0 0 0 0,0-1-1 0 0,0 0 1 0 0,-11-7 0 0 0,15 8-27 0 0,1 0 0 0 0,0 0-1 0 0,-1 0 1 0 0,1 0 0 0 0,0 0 0 0 0,0 0-1 0 0,1-1 1 0 0,-1 1 0 0 0,0-1-1 0 0,1 1 1 0 0,-1-1 0 0 0,1 1-1 0 0,0-1 1 0 0,0 0 0 0 0,-1-5-1 0 0,1 4-20 0 0,1 0 0 0 0,0-1 0 0 0,0 1 1 0 0,0 0-1 0 0,0 0 0 0 0,1 0 0 0 0,0 0 0 0 0,0 0 0 0 0,0 0 0 0 0,2-5 0 0 0,2-2-241 0 0,0 0 0 0 0,1 1 1 0 0,1-1-1 0 0,0 1 1 0 0,0 1-1 0 0,16-17 0 0 0,-4 8-1507 0 0,2 0 0 0 0,0 1 0 0 0,31-19 0 0 0,-18 15-1175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2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121 208 8 0 0,'-9'-36'1199'0'0,"7"27"-981"0"0,0 0 1 0 0,-1 0-1 0 0,0 1 1 0 0,-7-16-1 0 0,9 21-117 0 0,-1 1 0 0 0,1-1 0 0 0,-1 1-1 0 0,0 0 1 0 0,0 0 0 0 0,0 0 0 0 0,0 0-1 0 0,-1 0 1 0 0,1 0 0 0 0,0 0 0 0 0,-1 1-1 0 0,1-1 1 0 0,-1 1 0 0 0,0 0 0 0 0,1 0-1 0 0,-1 0 1 0 0,0 0 0 0 0,0 0 0 0 0,-4 0-1 0 0,5 0 383 0 0,-16-1 1477 0 0,18 2-1798 0 0,0 0 0 0 0,-1 0 0 0 0,1 0 0 0 0,-1 0-1 0 0,1 0 1 0 0,0-1 0 0 0,-1 1 0 0 0,1 0 0 0 0,0 1 0 0 0,-1-1 0 0 0,1 0-1 0 0,-1 0 1 0 0,1 0 0 0 0,0 0 0 0 0,-1 0 0 0 0,1 0 0 0 0,-1 0-1 0 0,1 1 1 0 0,0-1 0 0 0,-1 0 0 0 0,1 0 0 0 0,0 0 0 0 0,0 1 0 0 0,-1-1-1 0 0,1 0 1 0 0,0 0 0 0 0,-1 1 0 0 0,1-1 0 0 0,0 0 0 0 0,0 1-1 0 0,-1-1 1 0 0,1 0 0 0 0,0 1 0 0 0,0 0-46 0 0,1 0 0 0 0,-1-1 0 0 0,0 1-1 0 0,1-1 1 0 0,-1 1 0 0 0,1-1 0 0 0,-1 1 0 0 0,1-1 0 0 0,0 1 0 0 0,-1-1-1 0 0,1 1 1 0 0,-1-1 0 0 0,1 0 0 0 0,0 0 0 0 0,-1 1 0 0 0,1-1-1 0 0,0 0 1 0 0,-1 0 0 0 0,1 0 0 0 0,1 1 0 0 0,14 2 2939 0 0,-38-11-1488 0 0,21 8-1534 0 0,1 0 1 0 0,-1 0-1 0 0,0 0 0 0 0,0 0 1 0 0,1-1-1 0 0,-1 1 0 0 0,0 0 1 0 0,1 0-1 0 0,-1 0 0 0 0,0-1 1 0 0,0 1-1 0 0,1 0 0 0 0,-1-1 1 0 0,0 1-1 0 0,1 0 1 0 0,-1-1-1 0 0,1 1 0 0 0,-1-1 1 0 0,1 1-1 0 0,-1-1 0 0 0,1 1 1 0 0,-1-1-1 0 0,1 1 0 0 0,-1-1 1 0 0,1 0-1 0 0,-1 1 0 0 0,1-1 1 0 0,0 0-1 0 0,-1-1 0 0 0,1 1 79 0 0,1 0 0 0 0,-1 0 0 0 0,1 0 0 0 0,0 0 0 0 0,-1 0 0 0 0,1-1 0 0 0,0 1 0 0 0,-1 0 0 0 0,1 0 0 0 0,0 1 0 0 0,0-1 0 0 0,0 0 0 0 0,0 0 0 0 0,0 0 0 0 0,0 1 0 0 0,0-1 0 0 0,1 0 0 0 0,21-15 592 0 0,-18 11-671 0 0,0 1 0 0 0,1 0 0 0 0,-1 0 0 0 0,1 1 0 0 0,0 0 0 0 0,0 0 0 0 0,1 0 0 0 0,-1 1 0 0 0,0 0 0 0 0,9-2 0 0 0,-10 3-32 0 0,1 1-1 0 0,-1 0 0 0 0,0 0 0 0 0,1 0 0 0 0,-1 1 1 0 0,0 0-1 0 0,1 0 0 0 0,-1 0 0 0 0,0 0 0 0 0,0 1 1 0 0,0 0-1 0 0,0 0 0 0 0,6 4 0 0 0,-8-4 0 0 0,1 0-1 0 0,-1 0 1 0 0,0 1 0 0 0,0-1-1 0 0,0 1 1 0 0,-1 0-1 0 0,1-1 1 0 0,-1 1 0 0 0,1 1-1 0 0,-1-1 1 0 0,0 0-1 0 0,0 0 1 0 0,0 1-1 0 0,-1-1 1 0 0,1 1 0 0 0,-1 0-1 0 0,0-1 1 0 0,0 1-1 0 0,1 4 1 0 0,-1 4-5 0 0,-1-1-1 0 0,0 1 1 0 0,0 0-1 0 0,-4 20 1 0 0,-14 45 101 0 0,13-60-94 0 0,0 0 0 0 0,1 0 0 0 0,1 1 0 0 0,1 0 0 0 0,0-1 0 0 0,2 28 0 0 0,0-43-6 0 0,0 0 1 0 0,1 0-1 0 0,-1 0 1 0 0,0 0-1 0 0,1 0 0 0 0,0 0 1 0 0,-1 0-1 0 0,1 0 1 0 0,0-1-1 0 0,0 1 1 0 0,0 0-1 0 0,0 0 1 0 0,0-1-1 0 0,0 1 1 0 0,0-1-1 0 0,1 1 1 0 0,-1-1-1 0 0,1 0 1 0 0,1 2-1 0 0,-1-2-16 0 0,0 0 0 0 0,1 0 0 0 0,-1 0 0 0 0,1 0-1 0 0,-1 0 1 0 0,1-1 0 0 0,-1 1 0 0 0,1-1 0 0 0,0 1 0 0 0,-1-1 0 0 0,1 0 0 0 0,4 0 0 0 0,5-2-317 0 0,-1 0 0 0 0,1-1 0 0 0,0 0 0 0 0,22-10 0 0 0,-12 4-1623 0 0,22-14 0 0 0,-2-4-4561 0 0,-18 9 1160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2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56 2897 0 0,'-23'-5'9000'0'0,"19"4"-8400"0"0,-1-1 0 0 0,0-1 1 0 0,1 1-1 0 0,0-1 0 0 0,-1 1 0 0 0,1-1 0 0 0,0 0 0 0 0,1-1 0 0 0,-8-6 1 0 0,11 10-556 0 0,-1-1 0 0 0,1 1 0 0 0,0-1 0 0 0,-1 1 0 0 0,1 0 0 0 0,0-1 1 0 0,-1 1-1 0 0,1-1 0 0 0,0 1 0 0 0,-1 0 0 0 0,1-1 0 0 0,0 1 0 0 0,0-1 1 0 0,0 1-1 0 0,-1-1 0 0 0,1 1 0 0 0,0-1 0 0 0,0 1 0 0 0,0-1 0 0 0,0 1 1 0 0,0-1-1 0 0,0 1 0 0 0,0-1 0 0 0,0 1 0 0 0,0-1 0 0 0,0 1 0 0 0,0-1 1 0 0,1 1-1 0 0,-1-1 0 0 0,0 1 0 0 0,0-1 0 0 0,0 1 0 0 0,1-1 0 0 0,-1 0 0 0 0,1 1-103 0 0,0 0-1 0 0,-1 0 1 0 0,1 0-1 0 0,0 0 0 0 0,0 0 1 0 0,-1 0-1 0 0,1 0 1 0 0,0 0-1 0 0,-1 1 0 0 0,1-1 1 0 0,-1 0-1 0 0,1 0 0 0 0,0 1 1 0 0,-1-1-1 0 0,1 0 1 0 0,-1 1-1 0 0,1-1 0 0 0,0 0 1 0 0,-1 1-1 0 0,1-1 0 0 0,-1 1 1 0 0,0-1-1 0 0,1 1 1 0 0,-1-1-1 0 0,1 1 0 0 0,-1 0 1 0 0,1 0-1 0 0,20 28-6324 0 0,-11-16 4547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3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55 2120 0 0,'-6'-7'2799'0'0,"-23"-24"4407"0"0,28 29-6812 0 0,-1 1 1 0 0,0-1 0 0 0,0 1-1 0 0,0-1 1 0 0,-1 1 0 0 0,1 0 0 0 0,0 0-1 0 0,0 0 1 0 0,-1 0 0 0 0,1 0-1 0 0,-1 1 1 0 0,1-1 0 0 0,0 1-1 0 0,-4-1 1 0 0,5 1-338 0 0,0 0 0 0 0,1 0 0 0 0,-1 0 0 0 0,0 1 0 0 0,0-1 0 0 0,0 0-1 0 0,1 1 1 0 0,-1-1 0 0 0,0 0 0 0 0,1 1 0 0 0,-1-1 0 0 0,0 1 0 0 0,1-1 0 0 0,-1 1 0 0 0,0-1 0 0 0,1 1-1 0 0,-1-1 1 0 0,1 1 0 0 0,-1 0 0 0 0,1-1 0 0 0,-1 1 0 0 0,1 0 0 0 0,0 0 0 0 0,-1-1 0 0 0,1 1 0 0 0,0 0-1 0 0,-1 0 1 0 0,1-1 0 0 0,0 1 0 0 0,0 0 0 0 0,0 0 0 0 0,0 0 0 0 0,0 0 0 0 0,0-1 0 0 0,0 1 0 0 0,0 2-1 0 0,0 2 124 0 0,1 1 0 0 0,-1 0 0 0 0,4 10 0 0 0,1 3 111 0 0,2-1 1 0 0,0 1-1 0 0,11 19 0 0 0,-7-17-27 0 0,12 39-1 0 0,-14-26-66 0 0,-2 0 0 0 0,3 38 0 0 0,-10-72-191 0 0,0 0 1 0 0,0 1-1 0 0,0-1 1 0 0,0 1-1 0 0,0-1 1 0 0,0 0 0 0 0,0 1-1 0 0,0-1 1 0 0,0 1-1 0 0,0-1 1 0 0,0 0-1 0 0,0 1 1 0 0,0-1-1 0 0,0 0 1 0 0,0 1-1 0 0,0-1 1 0 0,0 1-1 0 0,-1-1 1 0 0,1 0-1 0 0,0 1 1 0 0,0-1-1 0 0,0 0 1 0 0,-1 1-1 0 0,1-1 1 0 0,0 0-1 0 0,-1 1 1 0 0,1-1-3 0 0,0 0 1 0 0,-1-1-1 0 0,1 1 0 0 0,0 0 1 0 0,0 0-1 0 0,-1 0 1 0 0,1-1-1 0 0,0 1 1 0 0,0 0-1 0 0,0 0 1 0 0,-1-1-1 0 0,1 1 0 0 0,0 0 1 0 0,0 0-1 0 0,0-1 1 0 0,0 1-1 0 0,-1 0 1 0 0,1-1-1 0 0,0 1 0 0 0,0 0 1 0 0,0-1-1 0 0,0 1 1 0 0,0 0-1 0 0,0-1 1 0 0,0 1-1 0 0,0 0 1 0 0,0-1-1 0 0,-2-16 19 0 0,2 1 1 0 0,-1-1-1 0 0,2 0 0 0 0,0 0 0 0 0,2 1 1 0 0,5-24-1 0 0,0 7 17 0 0,3 0 1 0 0,15-34-1 0 0,-21 55-34 0 0,1 1 0 0 0,0 0 0 0 0,10-15 0 0 0,-14 23-5 0 0,0 1-1 0 0,1-1 0 0 0,-1 0 1 0 0,0 1-1 0 0,1-1 1 0 0,0 1-1 0 0,-1 0 0 0 0,1 0 1 0 0,0 0-1 0 0,0 0 0 0 0,0 1 1 0 0,0-1-1 0 0,1 1 0 0 0,-1 0 1 0 0,0 0-1 0 0,0 0 0 0 0,5-1 1 0 0,-6 2 7 0 0,-1 0 0 0 0,1 0 0 0 0,0 1 0 0 0,0-1 0 0 0,-1 0 0 0 0,1 1 1 0 0,0-1-1 0 0,0 1 0 0 0,-1 0 0 0 0,1-1 0 0 0,-1 1 0 0 0,1 0 0 0 0,-1 0 0 0 0,1 0 0 0 0,-1 0 1 0 0,1 0-1 0 0,-1 0 0 0 0,0 1 0 0 0,0-1 0 0 0,1 0 0 0 0,-1 1 0 0 0,0-1 0 0 0,1 2 1 0 0,2 5 24 0 0,1 0 0 0 0,-1 1 1 0 0,3 10-1 0 0,-1-5-16 0 0,81 165 591 0 0,-70-141-329 0 0,-16-35-238 0 0,0 0-1 0 0,0 0 1 0 0,0 1 0 0 0,0-1-1 0 0,-1 0 1 0 0,1 0-1 0 0,-1 1 1 0 0,0-1 0 0 0,0 0-1 0 0,-1 6 1 0 0,0-7 39 0 0,0-7-92 0 0,1-9-70 0 0,9-16-20 0 0,2 1 0 0 0,21-42 0 0 0,-23 55 92 0 0,0 1 0 0 0,1-1 0 0 0,1 2 1 0 0,0-1-1 0 0,22-20 0 0 0,-28 31 4 0 0,0-1-1 0 0,0 1 1 0 0,1 0-1 0 0,0 0 1 0 0,0 1-1 0 0,0 0 1 0 0,11-5-1 0 0,-15 7 9 0 0,1 1 0 0 0,-1-1 0 0 0,1 0 0 0 0,0 1 0 0 0,-1 0 0 0 0,1-1 0 0 0,0 1 0 0 0,-1 0-1 0 0,1 1 1 0 0,0-1 0 0 0,-1 0 0 0 0,1 1 0 0 0,0-1 0 0 0,-1 1 0 0 0,1 0 0 0 0,-1 0 0 0 0,1 0 0 0 0,-1 0-1 0 0,0 0 1 0 0,1 1 0 0 0,-1-1 0 0 0,3 3 0 0 0,-2-1 0 0 0,0 0-1 0 0,0 1 1 0 0,0-1 0 0 0,0 0-1 0 0,0 1 1 0 0,-1 0 0 0 0,0 0-1 0 0,0 0 1 0 0,0 0 0 0 0,0 0-1 0 0,0 0 1 0 0,0 5-1 0 0,1 4 13 0 0,0 1 0 0 0,0 21 0 0 0,-2-20-17 0 0,6 28 0 0 0,-6-38-8 0 0,0-1 1 0 0,1 1 0 0 0,-1-1 0 0 0,1 0-1 0 0,0 0 1 0 0,1 0 0 0 0,-1 0 0 0 0,1 0-1 0 0,-1 0 1 0 0,6 5 0 0 0,-6-7-108 0 0,1 0 0 0 0,-1-1 0 0 0,0 1 1 0 0,1 0-1 0 0,-1-1 0 0 0,1 0 0 0 0,0 1 0 0 0,-1-1 0 0 0,1 0 0 0 0,0 0 1 0 0,0-1-1 0 0,0 1 0 0 0,0-1 0 0 0,5 1 0 0 0,-2-1-1185 0 0,0 0-1 0 0,0 0 1 0 0,-1-1 0 0 0,1 0-1 0 0,0 0 1 0 0,8-3-1 0 0,3-3-1174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3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50 512 0 0,'-16'-24'1710'0'0,"8"11"2911"0"0,-2 1 5072 0 0,11 14-9340 0 0,0 1 1 0 0,0 0-1 0 0,0 0 1 0 0,-1 0 0 0 0,1-1-1 0 0,-1 4 1 0 0,1 0-81 0 0,18 70 970 0 0,-12-53-813 0 0,6 42-1 0 0,-7 16 436 0 0,-5 91 0 0 0,-2-79-553 0 0,0-67-320 0 0,1-5-9 0 0,2 33 1 0 0,-2-49-56 0 0,1 0 1 0 0,0 0-1 0 0,0 0 1 0 0,1 0-1 0 0,-1 0 1 0 0,1-1-1 0 0,0 1 1 0 0,0 0-1 0 0,0-1 1 0 0,1 0-1 0 0,6 9 1 0 0,-8-12-81 0 0,0-1-1 0 0,-1 1 1 0 0,1 0 0 0 0,0 0 0 0 0,1 0 0 0 0,-1 0-1 0 0,0-1 1 0 0,0 1 0 0 0,0 0 0 0 0,0-1 0 0 0,0 1 0 0 0,1-1-1 0 0,-1 0 1 0 0,0 1 0 0 0,1-1 0 0 0,-1 0 0 0 0,0 0-1 0 0,0 0 1 0 0,1 0 0 0 0,1 0 0 0 0,-1 0-831 0 0,0 0 0 0 0,0-1 0 0 0,0 1 0 0 0,0-1 0 0 0,0 0 0 0 0,0 0 0 0 0,3-1 0 0 0,5-5-2324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4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120 357 3081 0 0,'-4'0'1092'0'0,"1"-1"0"0"0,-1 1 0 0 0,1-1 0 0 0,-1 0 0 0 0,1 1 1 0 0,-1-2-1 0 0,-4-1 0 0 0,1 0-78 0 0,2-1 0 0 0,-1 1 1 0 0,-9-8-1 0 0,9 6-481 0 0,1 0 1 0 0,0 1-1 0 0,0-2 1 0 0,0 1-1 0 0,1-1 1 0 0,0 1-1 0 0,0-1 1 0 0,-5-11-1 0 0,8 13-438 0 0,-1 0 0 0 0,1 0-1 0 0,0 0 1 0 0,1 0-1 0 0,-1 0 1 0 0,1 0-1 0 0,-1 0 1 0 0,1-1-1 0 0,0 1 1 0 0,1 0-1 0 0,0-7 1 0 0,1 4-49 0 0,0 0 1 0 0,1 0-1 0 0,-1 0 1 0 0,1 0-1 0 0,0 1 1 0 0,6-9-1 0 0,1 1-65 0 0,1-1 0 0 0,1 1 0 0 0,0 1 0 0 0,23-20 0 0 0,-25 25 20 0 0,0 0 0 0 0,1 1 0 0 0,0 1 0 0 0,0-1 0 0 0,0 2 0 0 0,1-1 0 0 0,0 2 1 0 0,24-7-1 0 0,-30 9-3 0 0,1 1 0 0 0,0 0 1 0 0,-1 0-1 0 0,1 0 0 0 0,0 1 1 0 0,0 0-1 0 0,-1 1 0 0 0,1 0 1 0 0,0 0-1 0 0,0 0 1 0 0,-1 1-1 0 0,1-1 0 0 0,-1 2 1 0 0,1-1-1 0 0,-1 1 0 0 0,0 0 1 0 0,0 0-1 0 0,8 6 0 0 0,-6-2 14 0 0,-1 0-1 0 0,0 0 1 0 0,0 0-1 0 0,-1 1 1 0 0,0 0-1 0 0,0 0 1 0 0,-1 1-1 0 0,0-1 1 0 0,-1 1-1 0 0,1 0 1 0 0,-2 0-1 0 0,1 1 1 0 0,3 16-1 0 0,-6-18-2 0 0,1-1 0 0 0,-1 1 0 0 0,-1-1 0 0 0,1 1 0 0 0,-1-1 1 0 0,-1 1-1 0 0,1-1 0 0 0,-1 1 0 0 0,0-1 0 0 0,-1 1 0 0 0,0-1 0 0 0,0 0 0 0 0,-1 0 0 0 0,0 0 0 0 0,0 0 0 0 0,0 0 1 0 0,-1-1-1 0 0,-8 11 0 0 0,5-9 6 0 0,0-1 0 0 0,0 0 1 0 0,-1-1-1 0 0,0 0 0 0 0,0 0 1 0 0,-1-1-1 0 0,0 0 1 0 0,0-1-1 0 0,0 1 0 0 0,0-2 1 0 0,-13 4-1 0 0,8-3-15 0 0,-1 0 1 0 0,1-2-1 0 0,-1 0 0 0 0,0 0 1 0 0,1-2-1 0 0,-1 0 0 0 0,-16-2 0 0 0,25 2-45 0 0,0-2 0 0 0,1 1 0 0 0,-1-1 0 0 0,1 0-1 0 0,0 0 1 0 0,-1 0 0 0 0,1-1 0 0 0,0 0 0 0 0,0 0-1 0 0,0 0 1 0 0,1 0 0 0 0,-1-1 0 0 0,1 0 0 0 0,0 0-1 0 0,0 0 1 0 0,0 0 0 0 0,0-1 0 0 0,1 0-1 0 0,0 1 1 0 0,0-1 0 0 0,0-1 0 0 0,-3-7 0 0 0,2 2-602 0 0,0 0 0 0 0,0 0 0 0 0,1 0 0 0 0,-2-16 0 0 0,4 14-1135 0 0,0 0 1 0 0,0 0-1 0 0,3-19 0 0 0,2 4-186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4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45 3257 0 0,'0'-29'10007'0'0,"-1"17"-8931"0"0,1 12-1037 0 0,0 0 0 0 0,0 0 0 0 0,0 0-1 0 0,0 0 1 0 0,0 0 0 0 0,0-1 0 0 0,0 1-1 0 0,0 0 1 0 0,0 0 0 0 0,0 0 0 0 0,0 0-1 0 0,0 0 1 0 0,0 0 0 0 0,0-1-1 0 0,0 1 1 0 0,0 0 0 0 0,0 0 0 0 0,0 0-1 0 0,0 0 1 0 0,0 0 0 0 0,0 0 0 0 0,0 0-1 0 0,1-1 1 0 0,-1 1 0 0 0,0 0 0 0 0,0 0-1 0 0,0 0 1 0 0,0 0 0 0 0,0 0 0 0 0,0 0-1 0 0,0 0 1 0 0,1 0 0 0 0,-1 0-1 0 0,0 0 1 0 0,0 0 0 0 0,0 0 0 0 0,0 0-1 0 0,0 0 1 0 0,0 0 0 0 0,1 0 0 0 0,-1 0-1 0 0,0 0 1 0 0,0 0 0 0 0,0 0 0 0 0,0 0-1 0 0,0 0 1 0 0,0 0 0 0 0,1 0 0 0 0,-1 0-1 0 0,0 0 1 0 0,0 0 0 0 0,0 0-1 0 0,0 0 1 0 0,1 0 59 0 0,-1 0 0 0 0,1 1 1 0 0,-1-1-1 0 0,0 0 0 0 0,1 0 0 0 0,-1 0 0 0 0,0 1 0 0 0,1-1 1 0 0,-1 0-1 0 0,0 0 0 0 0,1 1 0 0 0,-1-1 0 0 0,0 0 0 0 0,0 1 0 0 0,1-1 1 0 0,-1 0-1 0 0,0 1 0 0 0,0-1 0 0 0,1 0 0 0 0,-1 1 0 0 0,2 12 497 0 0,0 0-1 0 0,-1 0 1 0 0,-1 0-1 0 0,-1 12 1 0 0,1 11-27 0 0,-2 8-173 0 0,-1 1-1 0 0,-13 62 1 0 0,5-40-241 0 0,10-61-147 0 0,-22 205 142 0 0,22-186-162 0 0,2 1 1 0 0,1-1-1 0 0,0 0 0 0 0,2 0 0 0 0,1 0 0 0 0,11 33 0 0 0,-12-48-127 0 0,1 6 113 0 0,1 0 0 0 0,0-1 0 0 0,16 26 0 0 0,-20-37-183 0 0,0-1 0 0 0,0 1-1 0 0,1-1 1 0 0,0 0 0 0 0,0 0 0 0 0,0 0-1 0 0,0 0 1 0 0,0-1 0 0 0,0 1 0 0 0,1-1-1 0 0,-1 0 1 0 0,1 0 0 0 0,0 0 0 0 0,0 0-1 0 0,-1-1 1 0 0,1 0 0 0 0,0 1-1 0 0,0-1 1 0 0,0-1 0 0 0,7 2 0 0 0,3-2-1713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4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30 173 2457 0 0,'-8'-3'2706'0'0,"5"3"-1595"0"0,1-1-1 0 0,0 0 1 0 0,-1 0 0 0 0,1 0-1 0 0,0 0 1 0 0,0 0 0 0 0,-4-2-1 0 0,12 24 3473 0 0,-4-14-4311 0 0,1 1 0 0 0,0-1 0 0 0,1 1 1 0 0,0-1-1 0 0,0 0 0 0 0,0 0 0 0 0,1-1 1 0 0,11 12-1 0 0,-13-15-267 0 0,1 1 0 0 0,0-1-1 0 0,0 0 1 0 0,1 0 0 0 0,-1 0 0 0 0,1-1 0 0 0,-1 0-1 0 0,1 0 1 0 0,0 0 0 0 0,0 0 0 0 0,0-1 0 0 0,0 0-1 0 0,0 0 1 0 0,0 0 0 0 0,6 0 0 0 0,6-1 5 0 0,0-1 1 0 0,0 0 0 0 0,0-2-1 0 0,24-5 1 0 0,-13 0 4 0 0,49-21 0 0 0,-71 27-14 0 0,0-1 0 0 0,0 0 1 0 0,-1 0-1 0 0,1-1 1 0 0,-1 0-1 0 0,0 0 1 0 0,0 0-1 0 0,0-1 1 0 0,0 1-1 0 0,-1-1 1 0 0,0 0-1 0 0,0 0 1 0 0,0-1-1 0 0,-1 1 0 0 0,0-1 1 0 0,0 0-1 0 0,0 0 1 0 0,0 0-1 0 0,-1 0 1 0 0,0 0-1 0 0,-1-1 1 0 0,1 1-1 0 0,-1-1 1 0 0,0 1-1 0 0,-1-1 1 0 0,0 1-1 0 0,0-1 1 0 0,0 1-1 0 0,-1-1 0 0 0,-1-7 1 0 0,1 11-2 0 0,0 0 0 0 0,0-1-1 0 0,0 1 1 0 0,-1 0 0 0 0,1 0 0 0 0,-1 0 0 0 0,0 0-1 0 0,1 1 1 0 0,-1-1 0 0 0,-1 0 0 0 0,1 1 0 0 0,0-1-1 0 0,-1 1 1 0 0,-3-3 0 0 0,1 2 6 0 0,1 0 0 0 0,-1 0-1 0 0,0 1 1 0 0,0 0 0 0 0,0 0-1 0 0,0 0 1 0 0,-1 0 0 0 0,-6 0 0 0 0,-1 0 41 0 0,0 1 1 0 0,0 0 0 0 0,0 1 0 0 0,0 1 0 0 0,-1 0 0 0 0,-20 5 0 0 0,20-2 40 0 0,1-1 1 0 0,0 2-1 0 0,1 0 0 0 0,-1 0 0 0 0,1 2 1 0 0,0-1-1 0 0,1 1 0 0 0,-1 1 1 0 0,2 0-1 0 0,-1 1 0 0 0,-18 19 1 0 0,24-23-48 0 0,0 1 0 0 0,1 0 0 0 0,0-1 0 0 0,0 2 1 0 0,0-1-1 0 0,1 0 0 0 0,0 1 0 0 0,0 0 0 0 0,0-1 1 0 0,1 1-1 0 0,0 0 0 0 0,1 0 0 0 0,-1 1 0 0 0,1-1 1 0 0,1 0-1 0 0,-1 0 0 0 0,1 0 0 0 0,1 1 1 0 0,-1-1-1 0 0,1 0 0 0 0,1 0 0 0 0,-1 0 0 0 0,1 0 1 0 0,3 7-1 0 0,-1-4-30 0 0,1-1 0 0 0,0 0 1 0 0,1 0-1 0 0,0 0 0 0 0,0-1 0 0 0,1 0 1 0 0,0 0-1 0 0,1 0 0 0 0,-1-1 1 0 0,1 0-1 0 0,1-1 0 0 0,-1 0 0 0 0,1 0 1 0 0,0-1-1 0 0,1 0 0 0 0,11 4 0 0 0,0 0-71 0 0,1-1-1 0 0,1-2 0 0 0,0 0 0 0 0,-1-1 0 0 0,2-2 0 0 0,28 2 0 0 0,-36-5-280 0 0,1 0 1 0 0,-1-1-1 0 0,0-1 0 0 0,0 0 1 0 0,18-6-1 0 0,-10 1-3596 0 0,25-11 0 0 0,-33 11 2004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5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31 2897 0 0,'-29'-29'11353'0'0,"29"28"-10832"0"0,1 3-215 0 0,-1 0 0 0 0,2-1-1 0 0,-1 1 1 0 0,0 0 0 0 0,0-1-1 0 0,0 1 1 0 0,1-1 0 0 0,-1 1-1 0 0,4 1 1 0 0,-1 2 162 0 0,86 99 1921 0 0,-55-61-2079 0 0,2-1 0 0 0,2-1 0 0 0,45 35 0 0 0,-51-49-349 0 0,-12-10-27 0 0,0-1 0 0 0,43 25-1 0 0,-57-37-12 0 0,-1-1-1 0 0,1-1 1 0 0,0 1-1 0 0,0-1 1 0 0,0-1-1 0 0,12 2 1 0 0,-15-2-235 0 0,1-1 0 0 0,-1 0 0 0 0,0-1 0 0 0,1 1 0 0 0,3-2 0 0 0,-4 2-443 0 0,-1-1-1 0 0,0 0 1 0 0,1-1 0 0 0,-1 1-1 0 0,0-1 1 0 0,6-3 0 0 0,2-3-2843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55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529 1 3249 0 0,'-50'11'7952'0'0,"3"4"-3701"0"0,29-8-3557 0 0,0 0-1 0 0,1 2 0 0 0,0 0 1 0 0,0 1-1 0 0,-26 21 0 0 0,14-6-518 0 0,0 1-1 0 0,2 2 0 0 0,-32 42 1 0 0,20-18-511 0 0,-39 72 1 0 0,69-109-2363 0 0,-13 33 0 0 0,12-18-1607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2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0 123 512 0 0,'4'-15'1071'0'0,"5"-26"0"0"0,-7 29-258 0 0,0 0-1 0 0,1 0 0 0 0,7-19 0 0 0,-10 31-736 0 0,0 1 0 0 0,0-1 0 0 0,0 0 0 0 0,0 0 0 0 0,0 1 0 0 0,1-1 0 0 0,-1 0 0 0 0,0 0 0 0 0,0 1 0 0 0,0-1 0 0 0,0 0 0 0 0,0 0 0 0 0,0 0 0 0 0,0 1 0 0 0,0-1 0 0 0,1 0 0 0 0,-1 0 0 0 0,0 0 0 0 0,0 1 0 0 0,0-1 0 0 0,1 0 0 0 0,-1 0 0 0 0,0 0 0 0 0,0 0 0 0 0,0 0 0 0 0,1 1 0 0 0,-1-1 0 0 0,0 0 0 0 0,0 0 0 0 0,0 0 0 0 0,1 0 0 0 0,-1 0 0 0 0,0 0 0 0 0,0 0 0 0 0,1 0 1 0 0,-1 0-1 0 0,0 0 0 0 0,0 0 0 0 0,1 0 0 0 0,-1 0 0 0 0,0 0 0 0 0,0 0 0 0 0,1 0 0 0 0,-1 0 0 0 0,0 0 0 0 0,0 0 0 0 0,1 0 0 0 0,-1-1 0 0 0,0 1 0 0 0,0 0 0 0 0,0 0 0 0 0,1 0 0 0 0,-1 0 0 0 0,0 0 0 0 0,0-1 0 0 0,0 1 0 0 0,0 0 0 0 0,1 0 0 0 0,-1 0 0 0 0,0-1 0 0 0,0 1 0 0 0,0 0 0 0 0,0 0 0 0 0,0 0 0 0 0,0-1 0 0 0,0 1 0 0 0,0 0 0 0 0,1 0 0 0 0,-1-1 0 0 0,5 19 1557 0 0,-2 31-431 0 0,-5 66 0 0 0,0-46-1001 0 0,1 16-14 0 0,3 254 43 0 0,-2-326-209 0 0,1 6 42 0 0,0 0-1 0 0,1 0 1 0 0,1 0-1 0 0,8 26 1 0 0,-11-44-66 0 0,0-1 0 0 0,0 0 0 0 0,0 0 0 0 0,0 1 0 0 0,1-1 0 0 0,-1 0 0 0 0,0 0 0 0 0,0 0-1 0 0,0 0 1 0 0,0 1 0 0 0,0-1 0 0 0,0 0 0 0 0,0 0 0 0 0,0 0 0 0 0,0 1 0 0 0,1-1 0 0 0,-1 0 0 0 0,0 0 0 0 0,0 0 0 0 0,0 0 0 0 0,0 0 0 0 0,1 0 0 0 0,-1 1 0 0 0,0-1 0 0 0,0 0 0 0 0,0 0 0 0 0,1 0 0 0 0,-1 0 0 0 0,0 0 0 0 0,0 0 0 0 0,0 0 0 0 0,1 0 0 0 0,-1 0 0 0 0,0 0 0 0 0,0 0 0 0 0,0 0 0 0 0,1 0-1 0 0,5-6-364 0 0,1-13-990 0 0,-1-9-2013 0 0,-2 11 2077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03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72 638 512 0 0,'0'-1'220'0'0,"0"1"-1"0"0,0-1 0 0 0,0 1 1 0 0,0-1-1 0 0,0 1 1 0 0,0-1-1 0 0,0 1 1 0 0,0 0-1 0 0,0-1 1 0 0,0 1-1 0 0,0-1 1 0 0,0 1-1 0 0,-1-1 0 0 0,1 1 1 0 0,0 0-1 0 0,0-1 1 0 0,0 1-1 0 0,-1-1 1 0 0,1 1-1 0 0,0 0 1 0 0,0-1-1 0 0,-1 1 1 0 0,1 0-1 0 0,0-1 0 0 0,-1 1 1 0 0,1 0-1 0 0,0-1 1 0 0,-1 1-1 0 0,1 0 1 0 0,-1 0-1 0 0,1 0 1 0 0,0-1-1 0 0,-1 1 1 0 0,1 0-1 0 0,-1 0 0 0 0,1 0 1 0 0,-1 0-1 0 0,1 0 1 0 0,-1 0-1 0 0,1 0 1 0 0,0 0-1 0 0,-1 0 1 0 0,1 0-1 0 0,-2 0 535 0 0,3 8-9 0 0,0-1 0 0 0,0 1 0 0 0,1-1 0 0 0,0 1 0 0 0,0-1 0 0 0,0 0 0 0 0,5 9-1 0 0,-3-9-413 0 0,-1 0 0 0 0,-1 0 0 0 0,1 1 0 0 0,-1-1 0 0 0,-1 0-1 0 0,1 1 1 0 0,0 9 0 0 0,-2-14-283 0 0,-1 0 0 0 0,1 0-1 0 0,0 0 1 0 0,-1-1 0 0 0,0 1-1 0 0,0 0 1 0 0,0 0 0 0 0,0-1-1 0 0,0 1 1 0 0,0-1 0 0 0,-1 1-1 0 0,1-1 1 0 0,-1 1 0 0 0,0-1-1 0 0,1 0 1 0 0,-1 0 0 0 0,0 0-1 0 0,-1 0 1 0 0,1 0 0 0 0,0 0-1 0 0,0 0 1 0 0,-1-1 0 0 0,-3 3-1 0 0,6-4-41 0 0,-1-1 0 0 0,1 1 0 0 0,0 0 0 0 0,-1 0 0 0 0,1 0 0 0 0,0 0 0 0 0,-1 0 0 0 0,1-1 0 0 0,0 1-1 0 0,0 0 1 0 0,-1 0 0 0 0,1-1 0 0 0,0 1 0 0 0,0 0 0 0 0,0 0 0 0 0,-1-1 0 0 0,1 1 0 0 0,0 0-1 0 0,0 0 1 0 0,0-1 0 0 0,0 1 0 0 0,-1 0 0 0 0,1-1 0 0 0,0 1 0 0 0,0 0 0 0 0,0-1 0 0 0,0 1 0 0 0,0 0-1 0 0,0-1 1 0 0,0 1 0 0 0,-3-18 18 0 0,2 10 64 0 0,-15-64 459 0 0,3-1 1 0 0,-5-130-1 0 0,17 176-507 0 0,3-137 63 0 0,0 144-106 0 0,1-1-1 0 0,0 0 0 0 0,2 1 1 0 0,0 0-1 0 0,15-35 0 0 0,-18 50 2 0 0,1-1-1 0 0,0 1 1 0 0,0 0-1 0 0,0-1 0 0 0,0 1 1 0 0,1 0-1 0 0,0 1 1 0 0,0-1-1 0 0,0 1 1 0 0,1 0-1 0 0,0 0 1 0 0,-1 0-1 0 0,1 1 1 0 0,1-1-1 0 0,-1 1 0 0 0,0 0 1 0 0,1 1-1 0 0,0-1 1 0 0,-1 1-1 0 0,1 1 1 0 0,0-1-1 0 0,0 1 1 0 0,0 0-1 0 0,0 0 0 0 0,0 0 1 0 0,0 1-1 0 0,0 0 1 0 0,1 0-1 0 0,-1 1 1 0 0,0-1-1 0 0,0 1 1 0 0,0 1-1 0 0,5 1 1 0 0,22 8-227 0 0,-1 2 0 0 0,59 32 0 0 0,-65-30-2302 0 0,41 33 1 0 0,-62-43 1640 0 0,0-1 0 0 0,-1 0 0 0 0,0 1 0 0 0,0 0 0 0 0,0 0 0 0 0,4 9 0 0 0,0-1-534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03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10 144 2625 0 0,'-1'-1'457'0'0,"0"0"0"0"0,0 0 1 0 0,0 0-1 0 0,0 0 1 0 0,1-1-1 0 0,-1 1 0 0 0,0 0 1 0 0,1-1-1 0 0,-1 1 0 0 0,1 0 1 0 0,0-1-1 0 0,-1 1 1 0 0,1-1-1 0 0,0 1 0 0 0,0-1 1 0 0,0 1-1 0 0,0 0 1 0 0,0-1-1 0 0,0-2 0 0 0,2 2-194 0 0,-1 0 0 0 0,0 0 0 0 0,1 0 0 0 0,0 0 0 0 0,-1 0 0 0 0,1 0 0 0 0,0 0 0 0 0,0 1 0 0 0,0-1 0 0 0,0 1 1 0 0,3-2-1 0 0,8-6 292 0 0,1 1 0 0 0,0 1 1 0 0,0 0-1 0 0,1 1 1 0 0,28-8-1 0 0,80-11-169 0 0,-95 20-337 0 0,-4 1-380 0 0,-1 1 0 0 0,1 0 0 0 0,0 2 0 0 0,27 2 0 0 0,-23 3-1051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0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47 2112 0 0,'-2'-2'493'0'0,"0"1"0"0"0,0-1 0 0 0,0 1 0 0 0,-1 0 0 0 0,1 0-1 0 0,0-1 1 0 0,0 1 0 0 0,-1 1 0 0 0,1-1 0 0 0,-1 0 0 0 0,1 1 0 0 0,-1-1-1 0 0,1 1 1 0 0,-1-1 0 0 0,1 1 0 0 0,-1 0 0 0 0,-3 1 0 0 0,1 0-197 0 0,2 0 0 0 0,-1 0 0 0 0,0 0 0 0 0,0 1 1 0 0,0-1-1 0 0,0 1 0 0 0,1 0 0 0 0,-1 0 0 0 0,1 0 1 0 0,-4 4-1 0 0,0 0-155 0 0,0 0 0 0 0,1 1 0 0 0,0 0 0 0 0,0 0 0 0 0,0 0 0 0 0,1 1 0 0 0,0 0 1 0 0,1 0-1 0 0,-5 11 0 0 0,7-13-40 0 0,0-1 1 0 0,1 1-1 0 0,-1 0 0 0 0,1 0 1 0 0,0 1-1 0 0,1-1 1 0 0,0 0-1 0 0,0 0 1 0 0,0 0-1 0 0,0 0 0 0 0,1 0 1 0 0,0 0-1 0 0,4 11 1 0 0,-4-12-28 0 0,1 0-1 0 0,0-1 1 0 0,1 1 0 0 0,-1-1 0 0 0,1 0 0 0 0,0 0 0 0 0,0 0 0 0 0,0 0 0 0 0,0 0 0 0 0,1-1-1 0 0,0 1 1 0 0,0-1 0 0 0,-1 0 0 0 0,2 0 0 0 0,-1-1 0 0 0,0 1 0 0 0,6 2 0 0 0,-3-2-42 0 0,0 0 1 0 0,1-1-1 0 0,-1 1 1 0 0,0-1-1 0 0,1-1 1 0 0,0 1-1 0 0,-1-1 1 0 0,1-1-1 0 0,0 1 1 0 0,-1-1-1 0 0,1-1 1 0 0,0 1-1 0 0,-1-1 1 0 0,1-1-1 0 0,-1 1 1 0 0,1-1-1 0 0,-1-1 1 0 0,0 1-1 0 0,1-1 1 0 0,-1-1 0 0 0,-1 1-1 0 0,1-1 1 0 0,0 0-1 0 0,-1-1 1 0 0,11-9-1 0 0,-13 10-24 0 0,0 0 0 0 0,-1 0 0 0 0,1 0 0 0 0,-1 0 1 0 0,0-1-1 0 0,0 1 0 0 0,0-1 0 0 0,-1 0 0 0 0,4-8 0 0 0,-6 10-12 0 0,1 1 1 0 0,0 0-1 0 0,-1-1 1 0 0,0 0-1 0 0,1 1 1 0 0,-1-1-1 0 0,0 1 1 0 0,0-1-1 0 0,-1 1 1 0 0,1-1-1 0 0,0 1 1 0 0,-1-1-1 0 0,0 1 1 0 0,1-1-1 0 0,-1 1 1 0 0,0 0-1 0 0,0-1 1 0 0,0 1-1 0 0,-1 0 1 0 0,1 0-1 0 0,0 0 1 0 0,-3-3-1 0 0,-8-8-10 0 0,0 1 1 0 0,-1 0-1 0 0,0 1 0 0 0,-1 0 0 0 0,0 1 1 0 0,-1 1-1 0 0,0 0 0 0 0,-1 1 0 0 0,-30-11 1 0 0,12 9 62 0 0,32 10-38 0 0,0-1-1 0 0,0 1 0 0 0,0 0 1 0 0,0 0-1 0 0,-1 0 1 0 0,1 0-1 0 0,0 0 0 0 0,0 0 1 0 0,0 0-1 0 0,-1 1 0 0 0,1-1 1 0 0,0 1-1 0 0,-2 0 0 0 0,3-1-8 0 0,1 1-1 0 0,0-1 0 0 0,0 0 0 0 0,0 0 0 0 0,-1 0 0 0 0,1 1 1 0 0,0-1-1 0 0,0 0 0 0 0,0 0 0 0 0,-1 0 0 0 0,1 1 0 0 0,0-1 1 0 0,0 0-1 0 0,0 0 0 0 0,0 1 0 0 0,0-1 0 0 0,0 0 0 0 0,0 0 1 0 0,-1 1-1 0 0,1-1 0 0 0,0 0 0 0 0,0 1 0 0 0,0-1 0 0 0,0 0 1 0 0,0 0-1 0 0,0 1 0 0 0,0-1 0 0 0,1 0 0 0 0,-1 0 0 0 0,0 1 1 0 0,0-1-1 0 0,0 0 0 0 0,0 0 0 0 0,0 1 0 0 0,0-1 0 0 0,0 0 1 0 0,0 0-1 0 0,1 1 0 0 0,-1-1 0 0 0,0 0 0 0 0,0 0 0 0 0,0 1 1 0 0,1-1-1 0 0,-1 0 0 0 0,0 0 0 0 0,0 0 0 0 0,0 0 0 0 0,1 0 0 0 0,-1 1 1 0 0,0-1-1 0 0,0 0 0 0 0,1 0 0 0 0,-1 0 0 0 0,0 0 0 0 0,1 0 1 0 0,15 7 75 0 0,26-4-41 0 0,0-2 0 0 0,1-1 0 0 0,46-7 0 0 0,-58 2-46 0 0,57-16 1 0 0,-25 5 135 0 0,-50 12-101 0 0,17-3 42 0 0,-29 7-47 0 0,0 0 1 0 0,1-1-1 0 0,-1 1 0 0 0,1 0 0 0 0,-1 0 1 0 0,1 0-1 0 0,-1 0 0 0 0,1 1 0 0 0,-1-1 1 0 0,0 0-1 0 0,1 1 0 0 0,-1-1 0 0 0,1 0 0 0 0,-1 1 1 0 0,2 1-1 0 0,-2-2-9 0 0,-1 1 1 0 0,1-1-1 0 0,-1 1 1 0 0,0-1-1 0 0,0 1 1 0 0,1-1-1 0 0,-1 1 0 0 0,0 0 1 0 0,0-1-1 0 0,0 1 1 0 0,0-1-1 0 0,1 1 1 0 0,-1 0-1 0 0,0-1 1 0 0,0 1-1 0 0,0-1 0 0 0,0 1 1 0 0,0 0-1 0 0,-1-1 1 0 0,1 1-1 0 0,0-1 1 0 0,0 1-1 0 0,0 0 1 0 0,0-1-1 0 0,-1 1 0 0 0,-7 17 160 0 0,6-16-114 0 0,-29 45 290 0 0,24-38-293 0 0,0 1 0 0 0,1 0 0 0 0,0 0-1 0 0,1 1 1 0 0,-7 15 0 0 0,11-22-47 0 0,0-1 0 0 0,0 1 0 0 0,1 0 0 0 0,-1-1 0 0 0,1 1 0 0 0,0 0 0 0 0,0-1 0 0 0,0 1 0 0 0,1 0 0 0 0,-1-1 1 0 0,1 1-1 0 0,0-1 0 0 0,0 1 0 0 0,0 0 0 0 0,1-1 0 0 0,-1 0 0 0 0,1 1 0 0 0,0-1 0 0 0,-1 0 0 0 0,2 0 0 0 0,-1 0 0 0 0,3 3 1 0 0,0 0-1 0 0,1-1 0 0 0,0 0 0 0 0,0 0 0 0 0,0 0 0 0 0,0-1 1 0 0,1 0-1 0 0,0 0 0 0 0,0 0 0 0 0,0-1 0 0 0,0 0 0 0 0,15 3 1 0 0,-10-3-31 0 0,0 0-1 0 0,0-1 1 0 0,-1-1 0 0 0,1 0 0 0 0,1-1 0 0 0,-1 0 0 0 0,13-3 0 0 0,-6 0-416 0 0,1-1 0 0 0,19-8 0 0 0,11-6-3466 0 0,-28 10 292 0 0,1 0-1092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12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30 512 0 0,'-1'-1'64'0'0,"0"1"0"0"0,0 0-1 0 0,0-1 1 0 0,0 1 0 0 0,0 0 0 0 0,0-1 0 0 0,0 1-1 0 0,0-1 1 0 0,0 1 0 0 0,1-1 0 0 0,-1 0-1 0 0,-1 0 1 0 0,2 1 56 0 0,0-1 0 0 0,0 1 0 0 0,-1 0 1 0 0,1-1-1 0 0,0 1 0 0 0,0-1 0 0 0,0 1 0 0 0,0 0 0 0 0,0-1 0 0 0,0 1 0 0 0,0 0 0 0 0,0-1 0 0 0,0 1 0 0 0,0 0 0 0 0,0-1 0 0 0,0 1 1 0 0,0-1-1 0 0,0 1 0 0 0,0 0 0 0 0,0-1 0 0 0,1 1 0 0 0,-1 0 0 0 0,0-1 0 0 0,0 1 0 0 0,0 0 0 0 0,0-1 0 0 0,1 1 0 0 0,-1 0 0 0 0,0-1 0 0 0,0 1 1 0 0,1 0-1 0 0,-1 0 0 0 0,0 0 0 0 0,1-1 0 0 0,-1 1-29 0 0,1 0 0 0 0,-1 0 0 0 0,0 0 0 0 0,0-1 1 0 0,0 1-1 0 0,0 0 0 0 0,1 0 0 0 0,-1 0 0 0 0,0 0 0 0 0,0-1 0 0 0,0 1 0 0 0,0 0 1 0 0,1 0-1 0 0,-1 0 0 0 0,0-1 0 0 0,0 1 0 0 0,0 0 0 0 0,0 0 0 0 0,0-1 1 0 0,0 1-1 0 0,0 0 0 0 0,0 0 0 0 0,0-1 0 0 0,0 1 0 0 0,0 0 0 0 0,0 0 0 0 0,0 0 1 0 0,0-1-1 0 0,0 1 0 0 0,0 0 0 0 0,0 0 0 0 0,0-1 0 0 0,0 1 0 0 0,0 0 1 0 0,0 0-1 0 0,0-1 0 0 0,0 1 0 0 0,-1 0 0 0 0,1 0 0 0 0,0 0 0 0 0,0-1 0 0 0,0 1 1 0 0,0 0-1 0 0,-1 0 0 0 0,1 0 0 0 0,0 0 0 0 0,0 0 0 0 0,0-1 0 0 0,0 1 1 0 0,-1 0-1 0 0,1 0 0 0 0,0 0 0 0 0,0 0 0 0 0,-1 0 0 0 0,1 0 0 0 0,0 0 0 0 0,0 0 1 0 0,-1 0-1 0 0,1 0 0 0 0,0 0 0 0 0,0 0 0 0 0,0 0 0 0 0,-1 0 0 0 0,1 0 1 0 0,0 0-1 0 0,0 0 0 0 0,-1 0 0 0 0,1 0 0 0 0,-18 2 1628 0 0,15-1-1517 0 0,0 1-1 0 0,0-1 1 0 0,0 1 0 0 0,1 0 0 0 0,-1 0-1 0 0,0 0 1 0 0,-2 4 0 0 0,4-6-177 0 0,1 1 1 0 0,0-1-1 0 0,-1 1 1 0 0,1-1-1 0 0,0 1 1 0 0,0-1 0 0 0,-1 1-1 0 0,1-1 1 0 0,0 1-1 0 0,0-1 1 0 0,0 1-1 0 0,0-1 1 0 0,0 1-1 0 0,0 0 1 0 0,-1-1-1 0 0,1 1 1 0 0,0-1-1 0 0,1 1 1 0 0,-1-1-1 0 0,0 2 1 0 0,0-2-6 0 0,1 1 1 0 0,-1 0-1 0 0,1 0 1 0 0,-1-1-1 0 0,1 1 1 0 0,-1 0-1 0 0,1-1 0 0 0,0 1 1 0 0,-1 0-1 0 0,1-1 1 0 0,0 1-1 0 0,-1-1 1 0 0,1 1-1 0 0,0-1 0 0 0,0 1 1 0 0,0-1-1 0 0,1 1 1 0 0,7 2 172 0 0,2-1 0 0 0,-1 0 0 0 0,0 0 0 0 0,0-1 0 0 0,1 0 0 0 0,15-2 0 0 0,8 1 525 0 0,-12-1-312 0 0,40 4-1 0 0,59 9 123 0 0,-97-10-426 0 0,0-1-1 0 0,0-1 0 0 0,31-3 0 0 0,-28 1-62 0 0,54 2-1 0 0,135 13 21 0 0,-81-2-34 0 0,-78-4-41 0 0,67-2 1 0 0,-3 1 14 0 0,-86-2 4 0 0,0-2 0 0 0,43-3 0 0 0,102-8 55 0 0,1-1-21 0 0,84-6-32 0 0,-14-4 14 0 0,-188 13 77 0 0,54-2-73 0 0,40 3 14 0 0,111-1 55 0 0,-183 8-101 0 0,132 8 131 0 0,-76-5-73 0 0,-23-3-42 0 0,106 6-40 0 0,117 0 79 0 0,-247-4-40 0 0,481 2 82 0 0,-525-6-81 0 0,287-4 121 0 0,-115 1-29 0 0,-82 0-40 0 0,261 6-14 0 0,-343-1-60 0 0,60 5 22 0 0,33-1-29 0 0,38 2 50 0 0,-69-1-36 0 0,46 1 62 0 0,95 1-31 0 0,-99-6-36 0 0,191-5 88 0 0,-134-4-101 0 0,-109 5 44 0 0,-21 0-47 0 0,142-8 70 0 0,-41 0-36 0 0,-68 5-63 0 0,47 1 49 0 0,-15 1 22 0 0,-20 1 21 0 0,6 0-22 0 0,32 1-15 0 0,7-2-3 0 0,-30 0 22 0 0,2-1 7 0 0,5 1-12 0 0,13-2-5 0 0,6-3-3 0 0,-46 4 1 0 0,64 0-26 0 0,-38 3 57 0 0,11 3-49 0 0,-52 0 16 0 0,80 3 5 0 0,-43 0-3 0 0,156 2-7 0 0,-84-6-3 0 0,125 0 5 0 0,43-1 77 0 0,256 0-185 0 0,-338 1 161 0 0,-31 7-87 0 0,-158-2 59 0 0,311 22-96 0 0,-348-22 104 0 0,54 5-49 0 0,17 5 31 0 0,67 10-16 0 0,-104-13-31 0 0,22 4-720 0 0,-128-16 400 0 0,-8-1-42 0 0,-1 0 0 0 0,0 0 0 0 0,0 1 0 0 0,0-1 0 0 0,0 1-1 0 0,0-1 1 0 0,4 2 0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15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15 512 0 0,'-2'-3'512'0'0,"-1"-1"-208"0"0,-1 2-600 0 0,1 1-504 0 0,0 0 576 0 0,0-1 224 0 0,2 1 0 0 0,-4 1 0 0 0,4 0 0 0 0,-2 0 0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16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84 8 0 0,'-4'-21'1858'0'0,"3"18"-1342"0"0,0 0-1 0 0,0 1 1 0 0,1-1 0 0 0,-1 0 0 0 0,1 0 0 0 0,0 0 0 0 0,-1 0 0 0 0,1 0 0 0 0,1 0 0 0 0,-1 0-1 0 0,1-6 1 0 0,6-13 3752 0 0,-5 31-1101 0 0,7 39-1733 0 0,-4-15-1150 0 0,-1 0 0 0 0,-2 1 0 0 0,-1-1 0 0 0,-2 1 0 0 0,-1-1 0 0 0,-1 0 0 0 0,-2 1 0 0 0,-14 48 0 0 0,10-54-213 0 0,2-7-27 0 0,0 1-1 0 0,-3 24 1 0 0,9-41-35 0 0,1 1 1 0 0,-1-1 0 0 0,1 1-1 0 0,0 0 1 0 0,0-1 0 0 0,1 1-1 0 0,-1-1 1 0 0,1 1-1 0 0,1-1 1 0 0,-1 1 0 0 0,1-1-1 0 0,0 0 1 0 0,4 9 0 0 0,-4-11 7 0 0,1 1 1 0 0,0-1 0 0 0,0 1 0 0 0,0-1 0 0 0,1 0 0 0 0,-1 0-1 0 0,1 0 1 0 0,-1-1 0 0 0,1 1 0 0 0,0-1 0 0 0,0 0 0 0 0,0 0 0 0 0,0 0-1 0 0,0 0 1 0 0,1-1 0 0 0,-1 0 0 0 0,1 0 0 0 0,-1 0 0 0 0,1 0-1 0 0,-1-1 1 0 0,7 0 0 0 0,10 0-4 0 0,-1-1 1 0 0,0-1-1 0 0,29-7 0 0 0,-40 7-42 0 0,169-31-472 0 0,-137 27-1228 0 0,-13 7-5017 0 0,-24 1 5377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16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19 150 2136 0 0,'-2'-2'917'0'0,"1"1"0"0"0,-1-1 0 0 0,0-1-1 0 0,0 1 1 0 0,1 0 0 0 0,-1 0-1 0 0,1-1 1 0 0,0 1 0 0 0,0 0 0 0 0,0-1-1 0 0,-2-4 1 0 0,3 6-799 0 0,0-1 1 0 0,0 1-1 0 0,0 0 0 0 0,0 0 0 0 0,0 0 1 0 0,1 0-1 0 0,-1 0 0 0 0,0-1 0 0 0,0 1 1 0 0,1 0-1 0 0,-1 0 0 0 0,1 0 0 0 0,-1 0 1 0 0,1 0-1 0 0,-1 0 0 0 0,1 0 0 0 0,0 0 1 0 0,-1 0-1 0 0,1 1 0 0 0,0-1 1 0 0,0 0-1 0 0,0 0 0 0 0,0 1 0 0 0,-1-1 1 0 0,1 0-1 0 0,0 1 0 0 0,0-1 0 0 0,0 1 1 0 0,2-1-1 0 0,33-15 99 0 0,1 2 0 0 0,38-9 0 0 0,-40 13-248 0 0,-5 1-1320 0 0,42-7 0 0 0,-54 14-545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16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16 129 656 0 0,'-6'-17'3092'0'0,"4"13"-2575"0"0,1 0 0 0 0,-1 0 0 0 0,1 0 0 0 0,0 0 0 0 0,0 0 0 0 0,1 0 0 0 0,-1-1 1 0 0,1 1-1 0 0,0 0 0 0 0,0-1 0 0 0,0 1 0 0 0,1-6 0 0 0,0 8-312 0 0,0 1-1 0 0,1-1 1 0 0,-1 0-1 0 0,0 1 1 0 0,1-1-1 0 0,-1 1 1 0 0,1-1-1 0 0,-1 1 1 0 0,1 0-1 0 0,0-1 1 0 0,0 1-1 0 0,-1 0 1 0 0,1 0-1 0 0,0 0 1 0 0,3 0-1 0 0,30-11 1081 0 0,-2 6-852 0 0,1 1 0 0 0,0 1 1 0 0,41 1-1 0 0,-51 4-1333 0 0,0 1 0 0 0,43 9 0 0 0,-42-5-173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0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74 512 0 0,'-10'-14'3578'0'0,"0"0"0"0"0,0 1 0 0 0,-17-16 1 0 0,23 26-1561 0 0,7 7-1544 0 0,9 9-395 0 0,77 49 1323 0 0,-58-41-571 0 0,41 32-1 0 0,102 125 594 0 0,-170-173-1408 0 0,1 0-1 0 0,0 0 0 0 0,0 0 1 0 0,1-1-1 0 0,11 7 0 0 0,-16-10-218 0 0,1 0-1 0 0,1 0 1 0 0,-1 0-1 0 0,0 0 0 0 0,0-1 1 0 0,0 1-1 0 0,0-1 0 0 0,0 0 1 0 0,5 1-1 0 0,-6-1-337 0 0,1-1 0 0 0,0 1-1 0 0,0 0 1 0 0,-1-1 0 0 0,1 1-1 0 0,0-1 1 0 0,0 1 0 0 0,-1-1 0 0 0,1 0-1 0 0,-1 0 1 0 0,1 0 0 0 0,-1 0 0 0 0,3-2-1 0 0,1-1-3001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0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422 0 2224 0 0,'-2'1'570'0'0,"-1"-1"-1"0"0,1 0 0 0 0,0 1 1 0 0,-1-1-1 0 0,1 1 0 0 0,0-1 1 0 0,0 1-1 0 0,-1 0 0 0 0,1 0 1 0 0,0 0-1 0 0,0 1 0 0 0,0-1 0 0 0,0 0 1 0 0,0 1-1 0 0,1-1 0 0 0,-1 1 1 0 0,0 0-1 0 0,-1 2 0 0 0,-4 4 333 0 0,1 1 1 0 0,-10 19-1 0 0,3-4-424 0 0,2-9-445 0 0,0-1 0 0 0,0 0-1 0 0,-1 0 1 0 0,-1-1 0 0 0,-25 20-1 0 0,-80 46 85 0 0,116-78-116 0 0,-20 13-1 0 0,5-5-4 0 0,0 2 1 0 0,1 0 0 0 0,-24 21-1 0 0,39-31-15 0 0,0 0-1 0 0,0 0 1 0 0,0 0 0 0 0,1 0-1 0 0,-1 1 1 0 0,0-1-1 0 0,0 0 1 0 0,1 0-1 0 0,-1 0 1 0 0,0 1 0 0 0,1-1-1 0 0,-1 0 1 0 0,1 1-1 0 0,0-1 1 0 0,-1 2 0 0 0,1-3-18 0 0,0 1 1 0 0,0-1-1 0 0,0 1 1 0 0,0-1 0 0 0,0 0-1 0 0,1 1 1 0 0,-1-1 0 0 0,0 0-1 0 0,0 1 1 0 0,0-1-1 0 0,0 0 1 0 0,1 1 0 0 0,-1-1-1 0 0,0 0 1 0 0,0 1 0 0 0,1-1-1 0 0,-1 0 1 0 0,0 0-1 0 0,0 1 1 0 0,1-1 0 0 0,0 0-1 0 0,13 3-1216 0 0,21-7-1863 0 0,-14 0 2048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3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86 411 680 0 0,'-8'-9'590'0'0,"0"0"0"0"0,0 0 0 0 0,1-1 0 0 0,0 0 1 0 0,0 0-1 0 0,1 0 0 0 0,0-1 0 0 0,1 0 0 0 0,1 0 0 0 0,0 0 0 0 0,0-1 0 0 0,1 1 0 0 0,0-1 0 0 0,1 0 0 0 0,-1-22 0 0 0,3 24-399 0 0,0 0-1 0 0,0 0 0 0 0,1 0 1 0 0,1 0-1 0 0,0 0 1 0 0,0 1-1 0 0,1-1 0 0 0,6-15 1 0 0,-6 19-128 0 0,1-1 0 0 0,-1 0 0 0 0,2 1 0 0 0,-1 0 0 0 0,1 0 0 0 0,-1 0 0 0 0,2 0-1 0 0,-1 1 1 0 0,1 0 0 0 0,0 0 0 0 0,0 0 0 0 0,7-3 0 0 0,-4 2-27 0 0,1 1 0 0 0,0 1 0 0 0,0-1 0 0 0,0 2 0 0 0,1-1 0 0 0,-1 1 0 0 0,1 1 0 0 0,0 0 0 0 0,20-1 0 0 0,-14 3-41 0 0,1 1 0 0 0,-1 1 0 0 0,0 1 1 0 0,0 0-1 0 0,24 8 0 0 0,-23-6-13 0 0,-1 1 1 0 0,-1 1-1 0 0,1 0 0 0 0,-1 1 0 0 0,23 16 1 0 0,-28-16-21 0 0,-1 1 1 0 0,0 0-1 0 0,0 0 1 0 0,-1 0-1 0 0,0 1 1 0 0,-1 1-1 0 0,0 0 1 0 0,7 12-1 0 0,-7-8-12 0 0,-1 0 0 0 0,-1 0-1 0 0,0 0 1 0 0,-1 1 0 0 0,0 0 0 0 0,-1 0 0 0 0,-1 1 0 0 0,-1-1-1 0 0,0 1 1 0 0,-1-1 0 0 0,-3 33 0 0 0,1-35 64 0 0,-1 0 0 0 0,-1 1 0 0 0,0-1 0 0 0,-1-1 0 0 0,-1 1 0 0 0,0 0 0 0 0,-1-1 0 0 0,0 0-1 0 0,-1-1 1 0 0,0 1 0 0 0,-1-1 0 0 0,0-1 0 0 0,-19 21 0 0 0,1-8 13 0 0,-43 34-1 0 0,55-48-96 0 0,-1 0 0 0 0,1-1 0 0 0,-2-1 0 0 0,1-1 0 0 0,-21 8 1 0 0,29-13-279 0 0,0-1 1 0 0,1 1-1 0 0,-1-1 1 0 0,0 0-1 0 0,0-1 1 0 0,0 0 0 0 0,-10 0-1 0 0,-3-3-997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1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219 129 512 0 0,'0'-12'392'0'0,"0"6"756"0"0,1 1-1 0 0,-2-1 1 0 0,1 1 0 0 0,0-1-1 0 0,-4-10 1 0 0,4 15-937 0 0,-1-1-1 0 0,1 1 1 0 0,-1 0-1 0 0,1 0 1 0 0,-1 0-1 0 0,0-1 1 0 0,0 1 0 0 0,0 0-1 0 0,1 0 1 0 0,-1 0-1 0 0,0 0 1 0 0,0 0-1 0 0,-1 1 1 0 0,1-1-1 0 0,0 0 1 0 0,0 0 0 0 0,0 1-1 0 0,0-1 1 0 0,-1 1-1 0 0,1-1 1 0 0,0 1-1 0 0,-1-1 1 0 0,1 1 0 0 0,0 0-1 0 0,-1-1 1 0 0,1 1-1 0 0,0 0 1 0 0,-1 0-1 0 0,-1 0 1 0 0,-2 1 28 0 0,-1 0 0 0 0,1 0 1 0 0,0 0-1 0 0,0 0 0 0 0,-1 1 0 0 0,1-1 0 0 0,0 2 1 0 0,1-1-1 0 0,-1 0 0 0 0,-5 4 0 0 0,2 0 96 0 0,0-1-1 0 0,-1 2 1 0 0,2-1-1 0 0,-11 12 1 0 0,13-13-219 0 0,1 1 0 0 0,-1 0 1 0 0,2 0-1 0 0,-1 0 0 0 0,0 1 1 0 0,1-1-1 0 0,0 1 0 0 0,1 0 1 0 0,-1 0-1 0 0,2 0 0 0 0,-1 0 1 0 0,1 0-1 0 0,-1 1 0 0 0,2-1 1 0 0,-1 0-1 0 0,1 1 0 0 0,1-1 1 0 0,-1 0-1 0 0,1 0 0 0 0,0 1 1 0 0,4 10-1 0 0,-2-9-89 0 0,0-1-1 0 0,0 1 1 0 0,1-1 0 0 0,0 0 0 0 0,0 0-1 0 0,1-1 1 0 0,0 1 0 0 0,1-1 0 0 0,0 0-1 0 0,0-1 1 0 0,0 1 0 0 0,1-1 0 0 0,0 0-1 0 0,0-1 1 0 0,0 0 0 0 0,1 0 0 0 0,9 5-1 0 0,-10-7-35 0 0,0 0-1 0 0,0-1 1 0 0,0 1 0 0 0,0-1-1 0 0,1-1 1 0 0,-1 1 0 0 0,1-1-1 0 0,-1-1 1 0 0,1 1-1 0 0,-1-1 1 0 0,1-1 0 0 0,-1 1-1 0 0,1-1 1 0 0,13-4-1 0 0,-15 3 4 0 0,1 0-1 0 0,-1-1 1 0 0,0 0-1 0 0,0 0 1 0 0,0 0-1 0 0,-1-1 1 0 0,1 0-1 0 0,-1 0 0 0 0,0 0 1 0 0,0-1-1 0 0,0 0 1 0 0,-1 0-1 0 0,0 0 1 0 0,0 0-1 0 0,0-1 1 0 0,0 0-1 0 0,2-6 1 0 0,-1 2 1 0 0,-1-1 0 0 0,0 0 0 0 0,-1-1 1 0 0,0 1-1 0 0,-1 0 0 0 0,0-1 0 0 0,-1 1 1 0 0,-1-1-1 0 0,1 0 0 0 0,-2 1 1 0 0,-3-23-1 0 0,2 21-34 0 0,0 0 1 0 0,-2 0-1 0 0,1 1 1 0 0,-2-1-1 0 0,0 1 1 0 0,0 0-1 0 0,-1 1 1 0 0,-1-1-1 0 0,1 1 1 0 0,-12-14-1 0 0,15 23 29 0 0,1-1-1 0 0,0 1 0 0 0,0 0 0 0 0,-1-1 0 0 0,1 1 0 0 0,-1 0 0 0 0,0 1 0 0 0,0-1 1 0 0,0 0-1 0 0,0 1 0 0 0,0 0 0 0 0,0-1 0 0 0,0 1 0 0 0,0 0 0 0 0,0 1 0 0 0,0-1 0 0 0,-6 0 1 0 0,3 1-9 0 0,0 1 1 0 0,1-1 0 0 0,-1 1 0 0 0,1 0 0 0 0,-1 1 0 0 0,1-1-1 0 0,-1 1 1 0 0,1 0 0 0 0,-8 4 0 0 0,-3 3 2 0 0,-1 0 1 0 0,1 1-1 0 0,0 1 1 0 0,1 0-1 0 0,1 2 1 0 0,0-1-1 0 0,-21 25 0 0 0,28-29 31 0 0,1 0-1 0 0,0 1 0 0 0,1-1 0 0 0,0 1 0 0 0,0 1 0 0 0,1-1 0 0 0,0 1 0 0 0,1-1 1 0 0,0 1-1 0 0,0 0 0 0 0,1 0 0 0 0,1 0 0 0 0,-1 1 0 0 0,2-1 0 0 0,0 18 0 0 0,0-22-5 0 0,1 0-1 0 0,1 0 0 0 0,-1 0 0 0 0,1 0 0 0 0,0-1 1 0 0,0 1-1 0 0,0 0 0 0 0,1-1 0 0 0,0 0 0 0 0,0 1 1 0 0,0-1-1 0 0,1-1 0 0 0,0 1 0 0 0,0 0 0 0 0,0-1 1 0 0,0 0-1 0 0,1 0 0 0 0,-1 0 0 0 0,1 0 0 0 0,0-1 1 0 0,0 0-1 0 0,12 5 0 0 0,-11-5-5 0 0,1 0-1 0 0,0-1 1 0 0,0 0 0 0 0,1 0-1 0 0,-1-1 1 0 0,0 0-1 0 0,1 0 1 0 0,-1 0 0 0 0,0-1-1 0 0,1-1 1 0 0,-1 1 0 0 0,1-1-1 0 0,-1 0 1 0 0,0-1 0 0 0,0 1-1 0 0,0-2 1 0 0,0 1-1 0 0,11-5 1 0 0,-10 2 2 0 0,1 0-1 0 0,-1 0 0 0 0,0-1 1 0 0,0 1-1 0 0,0-2 1 0 0,-1 1-1 0 0,0-1 0 0 0,0 0 1 0 0,-1-1-1 0 0,0 1 1 0 0,0-1-1 0 0,0-1 1 0 0,-1 1-1 0 0,-1-1 0 0 0,0 0 1 0 0,0 0-1 0 0,0 0 1 0 0,-1 0-1 0 0,-1-1 1 0 0,1 1-1 0 0,1-18 0 0 0,0-85 291 0 0,-4 112-288 0 0,0 0 0 0 0,0 0 0 0 0,0 0 0 0 0,0 0 0 0 0,0-1 0 0 0,0 1 0 0 0,0 0 0 0 0,0 0 0 0 0,0 0 0 0 0,0 0 0 0 0,0 0 0 0 0,0 0 0 0 0,0 0 0 0 0,0-1 1 0 0,0 1-1 0 0,0 0 0 0 0,0 0 0 0 0,0 0 0 0 0,0 0 0 0 0,0 0 0 0 0,0 0 0 0 0,0-1 0 0 0,0 1 0 0 0,0 0 0 0 0,0 0 0 0 0,0 0 0 0 0,0 0 0 0 0,0 0 0 0 0,0 0 0 0 0,0 0 0 0 0,0 0 0 0 0,0 0 0 0 0,-1-1 0 0 0,1 1 0 0 0,0 0 0 0 0,0 0 0 0 0,0 0 0 0 0,0 0 0 0 0,0 0 0 0 0,0 0 0 0 0,0 0 0 0 0,0 0 0 0 0,-1 0 0 0 0,1 0 0 0 0,0 0 0 0 0,0 0 0 0 0,-5 5 213 0 0,-2 13-30 0 0,6-12-153 0 0,-1 1 0 0 0,1-1-1 0 0,1 1 1 0 0,0 0 0 0 0,0-1 0 0 0,0 1-1 0 0,0 0 1 0 0,1-1 0 0 0,0 1-1 0 0,1-1 1 0 0,-1 1 0 0 0,1-1-1 0 0,1 0 1 0 0,-1 0 0 0 0,1 0 0 0 0,0 0-1 0 0,0 0 1 0 0,1 0 0 0 0,0-1-1 0 0,0 1 1 0 0,0-1 0 0 0,6 6 0 0 0,4 0-8 0 0,-1-1 0 0 0,1 0 0 0 0,29 15 0 0 0,-33-20-406 0 0,1-1 0 0 0,-1 0 0 0 0,1 0 0 0 0,0-1 0 0 0,0 0-1 0 0,22 1 1 0 0,-15-5-3585 0 0,-11-2 1287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2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223 198 8 0 0,'3'-8'1165'0'0,"0"0"0"0"0,1 0-1 0 0,0 1 1 0 0,1 0 0 0 0,0-1 0 0 0,6-5 0 0 0,-3 2 174 0 0,0 1 0 0 0,10-19 0 0 0,-16 25-1175 0 0,0 0-1 0 0,0 0 0 0 0,0-1 1 0 0,-1 1-1 0 0,1-1 0 0 0,-1 1 1 0 0,0-1-1 0 0,0 1 1 0 0,-1-1-1 0 0,1-7 0 0 0,-1 10-107 0 0,0 1 0 0 0,0 0-1 0 0,-1-1 1 0 0,1 1-1 0 0,0 0 1 0 0,-1-1-1 0 0,1 1 1 0 0,-1 0 0 0 0,1 0-1 0 0,-1-1 1 0 0,1 1-1 0 0,-1 0 1 0 0,0 0 0 0 0,0 0-1 0 0,0 0 1 0 0,1 0-1 0 0,-1 0 1 0 0,0 0 0 0 0,0 0-1 0 0,-1 0 1 0 0,0-1-1 0 0,0 1 3 0 0,-1 0 0 0 0,1 0 0 0 0,0 1-1 0 0,-1-1 1 0 0,1 1 0 0 0,0-1 0 0 0,-1 1 0 0 0,1 0-1 0 0,-1 0 1 0 0,1 0 0 0 0,-4 0 0 0 0,-4 2 60 0 0,0 0-1 0 0,0 0 1 0 0,0 1 0 0 0,-15 6 0 0 0,6-1 67 0 0,0 1 0 0 0,1 0 1 0 0,0 2-1 0 0,0 0 0 0 0,-21 18 0 0 0,32-23-56 0 0,0 1 0 0 0,1 0 0 0 0,0 0 0 0 0,0 0 0 0 0,1 0 0 0 0,-6 11 0 0 0,8-13-43 0 0,1 0 0 0 0,0 0-1 0 0,0 0 1 0 0,0 1 0 0 0,1-1-1 0 0,-1 1 1 0 0,1-1 0 0 0,1 1-1 0 0,-1-1 1 0 0,1 1 0 0 0,0 7-1 0 0,1-9-15 0 0,0 1-1 0 0,0-1 1 0 0,1 0-1 0 0,-1 1 1 0 0,1-1 0 0 0,0 0-1 0 0,0 0 1 0 0,0 0-1 0 0,1 0 1 0 0,-1 0-1 0 0,1-1 1 0 0,0 1 0 0 0,0-1-1 0 0,5 5 1 0 0,0-1 40 0 0,0 0 1 0 0,0-1-1 0 0,1 0 1 0 0,0 0 0 0 0,10 4-1 0 0,-5-4-58 0 0,1-1 0 0 0,-1 0 0 0 0,1-1 1 0 0,0-1-1 0 0,29 4 0 0 0,-19-5-160 0 0,0-2 1 0 0,46-4 0 0 0,-60 3-197 0 0,0-1 1 0 0,0-1 0 0 0,0 0-1 0 0,0 0 1 0 0,-1-1-1 0 0,0-1 1 0 0,1 1 0 0 0,-2-2-1 0 0,17-10 1 0 0,-17 9-1250 0 0,0 0-1 0 0,-1-1 1 0 0,0 1 0 0 0,-1-2 0 0 0,13-16 0 0 0,-10 10-291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2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3169 0 0,'-5'0'879'0'0,"3"1"67"0"0,0-1-1 0 0,0 0 1 0 0,-1 0 0 0 0,1 0 0 0 0,0 0-1 0 0,-1 0 1 0 0,1 0 0 0 0,0-1 0 0 0,-4 0 0 0 0,4 2-179 0 0,3 5-114 0 0,5 7 295 0 0,-5-12-848 0 0,76 167 3897 0 0,-55-117-3417 0 0,70 213 585 0 0,-31-77-1112 0 0,-17-74-740 0 0,-39-84-544 0 0,-5-10-2647 0 0,-1-13 1404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2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8 183 3329 0 0,'0'0'274'0'0,"0"0"-1"0"0,-1 0 1 0 0,1 0 0 0 0,0 0 0 0 0,-1 0 0 0 0,1 0-1 0 0,0 0 1 0 0,-1 0 0 0 0,1-1 0 0 0,0 1 0 0 0,-1 0-1 0 0,1 0 1 0 0,0 0 0 0 0,0 0 0 0 0,-1-1 0 0 0,1 1-1 0 0,0 0 1 0 0,0 0 0 0 0,0-1 0 0 0,-1 1 0 0 0,1 0 0 0 0,0 0-1 0 0,0-1 1 0 0,0 1 0 0 0,-1 0 0 0 0,1-1 0 0 0,0 1-1 0 0,0 0 1 0 0,0 0 0 0 0,0-1 0 0 0,0 1 0 0 0,0 0-1 0 0,0-1 1 0 0,6-10 2261 0 0,16-7-1563 0 0,-1 7 422 0 0,1 2 0 0 0,35-11 0 0 0,-26 10-845 0 0,155-47 130 0 0,-59 23-3462 0 0,-94 28 126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3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99 192 512 0 0,'-29'-89'5519'0'0,"12"31"-205"0"0,15 55-4768 0 0,1 0 1 0 0,1-1-1 0 0,-1 1 0 0 0,0 0 1 0 0,1-1-1 0 0,-1 1 0 0 0,1 0 1 0 0,0-1-1 0 0,0 1 0 0 0,0-1 1 0 0,2-3-1 0 0,-2 7-430 0 0,1 0-1 0 0,-1 0 0 0 0,1 0 1 0 0,-1 0-1 0 0,1 0 0 0 0,0 0 1 0 0,-1 0-1 0 0,1 0 0 0 0,-1 1 1 0 0,1-1-1 0 0,-1 0 1 0 0,1 0-1 0 0,-1 1 0 0 0,1-1 1 0 0,-1 0-1 0 0,1 0 0 0 0,-1 1 1 0 0,1-1-1 0 0,-1 1 0 0 0,0-1 1 0 0,1 0-1 0 0,-1 1 1 0 0,1 0-1 0 0,12 11 557 0 0,-9-6-516 0 0,0 0-1 0 0,-1 0 1 0 0,1 0 0 0 0,-1 0-1 0 0,0 1 1 0 0,-1-1 0 0 0,1 1 0 0 0,-1-1-1 0 0,-1 1 1 0 0,1 0 0 0 0,0 10 0 0 0,0 10 295 0 0,-3 44 1 0 0,0-50-349 0 0,0 5 25 0 0,-2 1 0 0 0,-11 46 0 0 0,-21 49 41 0 0,21-82-147 0 0,2 1 1 0 0,2 0-1 0 0,-7 66 1 0 0,16-101-9 0 0,1 1-1 0 0,0-1 1 0 0,0 1 0 0 0,1-1-1 0 0,0 1 1 0 0,0-1 0 0 0,0 0 0 0 0,1 1-1 0 0,3 8 1 0 0,-4-13-6 0 0,1 0 0 0 0,-1 1 0 0 0,1-1 0 0 0,-1 0 0 0 0,1 0 0 0 0,0 1 0 0 0,0-1 0 0 0,0-1 0 0 0,0 1 0 0 0,0 0 0 0 0,0 0 0 0 0,1-1 0 0 0,-1 0 0 0 0,0 1 0 0 0,1-1 0 0 0,-1 0 0 0 0,1 0 0 0 0,0 0 0 0 0,-1 0 0 0 0,1-1 0 0 0,0 1 0 0 0,-1-1 0 0 0,1 1 0 0 0,4-1 0 0 0,5 0 9 0 0,1-1 0 0 0,-1 0-1 0 0,0-1 1 0 0,22-6 0 0 0,49-20-25 0 0,-45 14-34 0 0,-15 6-16 0 0,218-81-1042 0 0,-231 83-1725 0 0,-18 6-6698 0 0,-2 5 3175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92 1760 0 0,'-2'-7'2014'0'0,"0"0"-676"0"0,1 1-1 0 0,-1 0 1 0 0,1-1-1 0 0,0 0 1 0 0,1 1-1 0 0,0-1 1 0 0,0 1-1 0 0,0-1 1 0 0,1 0-1 0 0,1-6 1 0 0,-2 13-1276 0 0,0 0 1 0 0,0-1-1 0 0,0 1 1 0 0,0 0-1 0 0,0 0 1 0 0,0-1-1 0 0,0 1 1 0 0,0 0-1 0 0,1 0 1 0 0,-1-1 0 0 0,0 1-1 0 0,0 0 1 0 0,0 0-1 0 0,0 0 1 0 0,0-1-1 0 0,0 1 1 0 0,1 0-1 0 0,-1 0 1 0 0,0 0-1 0 0,0 0 1 0 0,0-1-1 0 0,1 1 1 0 0,-1 0 0 0 0,0 0-1 0 0,0 0 1 0 0,0 0-1 0 0,1 0 1 0 0,-1 0-1 0 0,0-1 1 0 0,0 1-1 0 0,1 0 1 0 0,-1 0-1 0 0,0 0 1 0 0,0 0-1 0 0,1 0 1 0 0,-1 0-1 0 0,0 0 1 0 0,0 0 0 0 0,1 0-1 0 0,-1 0 1 0 0,0 1 3 0 0,1-1 1 0 0,-1 0-1 0 0,1 1 1 0 0,-1-1 0 0 0,0 0-1 0 0,0 1 1 0 0,1-1-1 0 0,-1 1 1 0 0,0-1-1 0 0,0 1 1 0 0,1-1 0 0 0,-1 1-1 0 0,0-1 1 0 0,0 1-1 0 0,0-1 1 0 0,0 1 0 0 0,0-1-1 0 0,0 1 1 0 0,0-1-1 0 0,0 1 1 0 0,0 0-1 0 0,0 83 1536 0 0,13 279 252 0 0,-12-352-1852 0 0,21 124 35 0 0,-18-117-87 0 0,1 0 0 0 0,1-1 0 0 0,1 1 1 0 0,0-1-1 0 0,14 22 0 0 0,-18-35-44 0 0,4 8-141 0 0,1 0 1 0 0,10 12 0 0 0,-16-22-56 0 0,0 1 0 0 0,1-1 0 0 0,-1 0 0 0 0,0 1 0 0 0,1-1 0 0 0,0 0 0 0 0,-1-1 0 0 0,1 1 0 0 0,0 0 0 0 0,0-1 0 0 0,0 1 0 0 0,0-1 0 0 0,0 0 0 0 0,0 0 0 0 0,4 0 0 0 0,-5-1-146 0 0,-1 0 1 0 0,1 0-1 0 0,-1 0 1 0 0,0 0-1 0 0,1 0 1 0 0,-1-1-1 0 0,0 1 1 0 0,1 0-1 0 0,-1-1 1 0 0,2 0-1 0 0,4-2-2468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3:24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94 399 1888 0 0,'-8'-2'1432'0'0,"1"0"-1"0"0,-1 0 1 0 0,0-1 0 0 0,1 0-1 0 0,0 0 1 0 0,0-1-1 0 0,-13-8 1 0 0,18 11-1297 0 0,1-1 0 0 0,-1 1 0 0 0,0-1 0 0 0,1 1 0 0 0,-1-1 0 0 0,1 1 1 0 0,0-1-1 0 0,-1 0 0 0 0,1 0 0 0 0,0 0 0 0 0,0 0 0 0 0,0 0 0 0 0,1 0 0 0 0,-1 0 0 0 0,0 0 1 0 0,1 0-1 0 0,-1 0 0 0 0,1 0 0 0 0,0 0 0 0 0,-1-1 0 0 0,1 1 0 0 0,0 0 0 0 0,1 0 0 0 0,-1 0 1 0 0,0-1-1 0 0,0 1 0 0 0,1 0 0 0 0,0 0 0 0 0,-1 0 0 0 0,1 0 0 0 0,0 0 0 0 0,0 0 0 0 0,2-3 1 0 0,3-6-61 0 0,1 1 0 0 0,1-1 0 0 0,0 1 0 0 0,0 1 0 0 0,19-17 0 0 0,55-37-81 0 0,-61 47-33 0 0,11-6 23 0 0,1 1 0 0 0,69-32 0 0 0,-82 44 25 0 0,2 1 1 0 0,-1 1 0 0 0,1 1 0 0 0,0 1-1 0 0,0 0 1 0 0,34-1 0 0 0,-47 6 9 0 0,-1 0-1 0 0,1 0 1 0 0,-1 1-1 0 0,1 0 1 0 0,-1 1-1 0 0,0 0 1 0 0,1 0 0 0 0,-1 1-1 0 0,0 0 1 0 0,0 0-1 0 0,-1 1 1 0 0,1 0 0 0 0,-1 0-1 0 0,1 1 1 0 0,-1 0-1 0 0,-1 0 1 0 0,1 1 0 0 0,-1-1-1 0 0,0 2 1 0 0,0-1-1 0 0,-1 1 1 0 0,0-1-1 0 0,0 1 1 0 0,0 1 0 0 0,-1-1-1 0 0,0 1 1 0 0,0 0-1 0 0,-1-1 1 0 0,0 2 0 0 0,-1-1-1 0 0,0 0 1 0 0,2 17-1 0 0,-2-7-8 0 0,-1 1-1 0 0,-1-1 0 0 0,-1 0 0 0 0,-1 0 1 0 0,0 0-1 0 0,-1 0 0 0 0,-10 31 0 0 0,0-12-21 0 0,-1 0 0 0 0,-29 51 0 0 0,36-76 24 0 0,0 0 0 0 0,-1 0 0 0 0,0-1 1 0 0,-1 1-1 0 0,-1-2 0 0 0,0 0 0 0 0,0 0 1 0 0,-1-1-1 0 0,0 0 0 0 0,-20 12 0 0 0,23-16-301 0 0,-1-1 0 0 0,1 0 0 0 0,-1 0 1 0 0,0-1-1 0 0,0 0 0 0 0,0-1 0 0 0,0 0 0 0 0,0 0 0 0 0,-1-1 0 0 0,1 0 0 0 0,-1-1 0 0 0,1 0 0 0 0,0 0 0 0 0,-1-1 1 0 0,1 0-1 0 0,-18-5 0 0 0,6-2-2222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4:37.4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 48 512 0 0,'-6'-28'4122'0'0,"5"26"-3375"0"0,1 1 0 0 0,0-1 0 0 0,0 1 0 0 0,0 0 0 0 0,0-1 1 0 0,1 1-1 0 0,-1-1 0 0 0,0 1 0 0 0,1-1 0 0 0,0 0 0 0 0,-1 1-689 0 0,0 1 1 0 0,0 0-1 0 0,0 0 0 0 0,0 0 1 0 0,0 0-1 0 0,0 0 0 0 0,0 0 0 0 0,0 0 1 0 0,0 0-1 0 0,0 0 0 0 0,0-1 1 0 0,0 1-1 0 0,0 0 0 0 0,1 0 1 0 0,-1 0-1 0 0,0 0 0 0 0,0 0 0 0 0,0 0 1 0 0,0 0-1 0 0,0 0 0 0 0,0 0 1 0 0,0 0-1 0 0,0 0 0 0 0,0 0 1 0 0,1 0-1 0 0,-1 0 0 0 0,0 0 0 0 0,0 0 1 0 0,0 0-1 0 0,0 0 0 0 0,0 0 1 0 0,0 0-1 0 0,0 0 0 0 0,1 0 1 0 0,-1 0-1 0 0,0 0 0 0 0,0 0 0 0 0,0 0 1 0 0,0 0-1 0 0,0 0 0 0 0,0 0 1 0 0,0 0-1 0 0,5 5 1064 0 0,0 8 126 0 0,-6-2-150 0 0,0 1 0 0 0,-4 17-1 0 0,2-17-751 0 0,2 0 0 0 0,-2 17-1 0 0,3 15 337 0 0,-2-18-397 0 0,2 1-1 0 0,2-1 1 0 0,0 1-1 0 0,7 29 1 0 0,10 8-169 0 0,-12-42-67 0 0,0 0-1 0 0,-2 0 1 0 0,5 34 0 0 0,-9-44-18 0 0,0-9-15 0 0,-1 0 0 0 0,1 0 0 0 0,-1 0 0 0 0,0 1 0 0 0,0-1-1 0 0,-1 4 1 0 0,-3 0 12 0 0,0-7-196 0 0,3-1 133 0 0,0 1-1 0 0,1-1 1 0 0,-1 0-1 0 0,1 1 1 0 0,-1-1-1 0 0,1 0 1 0 0,-1 1-1 0 0,1-1 1 0 0,-1 0-1 0 0,1 0 0 0 0,0 1 1 0 0,-1-1-1 0 0,1-2 1 0 0,-2-9-777 0 0,1-1 0 0 0,0-20-1 0 0,1 29 387 0 0,-4-8-6556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4:38.3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75 234 512 0 0,'-3'0'775'0'0,"-1"0"0"0"0,1-1 0 0 0,-1 1 0 0 0,1-1 0 0 0,0 0 0 0 0,-1 0 0 0 0,1 0 0 0 0,0 0 0 0 0,0 0-1 0 0,-1-1 1 0 0,1 1 0 0 0,0-1 0 0 0,0 0 0 0 0,1 0 0 0 0,-1 0 0 0 0,0-1 0 0 0,1 1 0 0 0,-1-1 0 0 0,-2-3 0 0 0,4 4-517 0 0,-1 0 1 0 0,1-1-1 0 0,0 1 1 0 0,0 0 0 0 0,0-1-1 0 0,0 1 1 0 0,0 0-1 0 0,1-1 1 0 0,-1 1-1 0 0,1-4 1 0 0,-1 0-164 0 0,1 0 0 0 0,0 1 1 0 0,1-1-1 0 0,0 1 0 0 0,0-1 0 0 0,0 1 1 0 0,0-1-1 0 0,1 1 0 0 0,0 0 1 0 0,0 0-1 0 0,0 0 0 0 0,1 0 0 0 0,0 0 1 0 0,0 0-1 0 0,0 1 0 0 0,0-1 1 0 0,1 1-1 0 0,-1 0 0 0 0,1 0 0 0 0,1 0 1 0 0,-1 1-1 0 0,0-1 0 0 0,1 1 1 0 0,-1 0-1 0 0,1 0 0 0 0,0 1 0 0 0,0-1 1 0 0,7-1-1 0 0,12-5-34 0 0,2 0 1 0 0,-1 2-1 0 0,1 2 0 0 0,0 0 1 0 0,0 1-1 0 0,31 0 1 0 0,-43 4-58 0 0,-1 1 0 0 0,1 1 1 0 0,-1 0-1 0 0,1 0 0 0 0,23 9 1 0 0,-28-8-12 0 0,0 1 0 0 0,-1 0 0 0 0,1 0 0 0 0,-1 1 0 0 0,0 1 0 0 0,0-1 0 0 0,-1 1 0 0 0,1 1 1 0 0,6 7-1 0 0,-9-9 13 0 0,0 1 0 0 0,-1-1 0 0 0,0 1 1 0 0,0 0-1 0 0,0 0 0 0 0,-1 1 1 0 0,0-1-1 0 0,0 1 0 0 0,-1 0 0 0 0,0 0 1 0 0,0 0-1 0 0,0 0 0 0 0,-1 0 0 0 0,0 0 1 0 0,-1 0-1 0 0,1 0 0 0 0,-1 1 0 0 0,-1-1 1 0 0,1 0-1 0 0,-1 0 0 0 0,-1 0 0 0 0,1 0 1 0 0,-1 0-1 0 0,0 0 0 0 0,-1 0 1 0 0,1-1-1 0 0,-1 1 0 0 0,-1-1 0 0 0,1 1 1 0 0,-1-1-1 0 0,0 0 0 0 0,-9 9 0 0 0,1-3 25 0 0,0 0-1 0 0,-1-1 1 0 0,0 0-1 0 0,-1-1 1 0 0,-26 14-1 0 0,-81 32 61 0 0,71-34-49 0 0,36-16-52 0 0,3 0-36 0 0,1-1-1 0 0,-1-1 1 0 0,-1 0-1 0 0,1-1 1 0 0,-15 3-1 0 0,26-6 18 0 0,0 0 1 0 0,0 0-1 0 0,-1 0 0 0 0,1 0 1 0 0,0 0-1 0 0,0 1 0 0 0,0-1 1 0 0,-1 0-1 0 0,1 0 0 0 0,0 0 0 0 0,0 0 1 0 0,-1-1-1 0 0,1 1 0 0 0,0 0 1 0 0,0 0-1 0 0,-1 0 0 0 0,1 0 1 0 0,0 0-1 0 0,0 0 0 0 0,0 0 1 0 0,-1 0-1 0 0,1 0 0 0 0,0-1 0 0 0,0 1 1 0 0,0 0-1 0 0,-1 0 0 0 0,1 0 1 0 0,0 0-1 0 0,0-1 0 0 0,0 1 1 0 0,0 0-1 0 0,-1 0 0 0 0,1 0 1 0 0,0-1-1 0 0,0 1 0 0 0,0 0 0 0 0,0 0 1 0 0,0 0-1 0 0,0-1 0 0 0,0 1 1 0 0,0 0-1 0 0,0 0 0 0 0,0-1 1 0 0,0 1-1 0 0,0 0 0 0 0,0 0 1 0 0,0-1-1 0 0,0 1 0 0 0,0 0 0 0 0,0 0 1 0 0,0 0-1 0 0,0-1 0 0 0,0 1 1 0 0,0 0-1 0 0,0 0 0 0 0,0-1 1 0 0,1 1-1 0 0,-1 0 0 0 0,0 0 1 0 0,0 0-1 0 0,0-1 0 0 0,0 1 1 0 0,11-15-3044 0 0,-11 14 2719 0 0,11-12-3374 0 0,5-3-758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5:03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63 512 0 0,'-1'0'70'0'0,"0"0"0"0"0,0-1-1 0 0,0 1 1 0 0,0 0 0 0 0,0-1 0 0 0,0 1-1 0 0,0-1 1 0 0,0 1 0 0 0,0-1 0 0 0,0 1-1 0 0,0-1 1 0 0,1 1 0 0 0,-1-1 0 0 0,0 0-1 0 0,0 0 1 0 0,1 1 0 0 0,-1-1 0 0 0,0 0-1 0 0,1 0 1 0 0,-1 0 0 0 0,1 0 0 0 0,-1-1-1 0 0,-8-22 1516 0 0,9 23-1283 0 0,-1 1 0 0 0,1-1 0 0 0,0 0 0 0 0,0 1 0 0 0,-1-1 0 0 0,1 0 0 0 0,0 0 0 0 0,0 1 0 0 0,0-1 1 0 0,0 0-1 0 0,0 1 0 0 0,0-1 0 0 0,0 0 0 0 0,0 0 0 0 0,0 1 0 0 0,0-1 0 0 0,1 0 0 0 0,-1 0 0 0 0,0 1 0 0 0,0-1 0 0 0,1 0 1 0 0,-1 1-1 0 0,0-1 0 0 0,1 1 0 0 0,-1-1 0 0 0,1 0 0 0 0,0 0 0 0 0,1 0 275 0 0,0 1 1 0 0,-1-1-1 0 0,1 1 0 0 0,0-1 1 0 0,0 1-1 0 0,0 0 0 0 0,0 0 0 0 0,0 0 1 0 0,2 0-1 0 0,-3 0-625 0 0,-1 0 125 0 0,1 0 1 0 0,-1 0-1 0 0,0 0 1 0 0,1 0-1 0 0,-1 1 1 0 0,0-1-1 0 0,1 0 1 0 0,-1 0-1 0 0,0 0 1 0 0,0 0-1 0 0,1 1 1 0 0,-1-1-1 0 0,0 0 1 0 0,0 0-1 0 0,1 0 1 0 0,-1 1-1 0 0,0-1 1 0 0,0 0-1 0 0,0 1 1 0 0,1-1-1 0 0,-1 0 1 0 0,0 0-1 0 0,0 1 1 0 0,0-1 0 0 0,0 0-1 0 0,0 1 1 0 0,0-1-1 0 0,0 0 1 0 0,0 1-1 0 0,2 14 1774 0 0,0-3-971 0 0,1-7-692 0 0,0 0 0 0 0,1 0 0 0 0,0-1 1 0 0,0 1-1 0 0,0-1 0 0 0,9 7 0 0 0,-8-7-108 0 0,0 1-1 0 0,0-1 0 0 0,-1 1 1 0 0,0 0-1 0 0,7 10 0 0 0,-9-12-58 0 0,0 0 1 0 0,-1 0-1 0 0,1 0 0 0 0,-1 0 0 0 0,1 0 0 0 0,-1 0 0 0 0,0 1 1 0 0,-1-1-1 0 0,1 0 0 0 0,0 1 0 0 0,-1-1 0 0 0,0 1 0 0 0,0-1 0 0 0,0 0 1 0 0,0 1-1 0 0,-1-1 0 0 0,1 1 0 0 0,-1-1 0 0 0,0 0 0 0 0,0 1 1 0 0,-2 4-1 0 0,-5 12 3 0 0,-6 11 112 0 0,2 1 0 0 0,1 0 0 0 0,-8 38 0 0 0,14-30 74 0 0,0 45 1 0 0,0-6-53 0 0,4 68 37 0 0,2-73-192 0 0,-3-31 129 0 0,-8 44 0 0 0,2-26-52 0 0,0 7-25 0 0,2-29 39 0 0,2 0 0 0 0,3 77-1 0 0,10-41-61 0 0,-4-38 14 0 0,0 44-1 0 0,-5-4 28 0 0,-15 117 0 0 0,4-98 116 0 0,3 103 0 0 0,6-101 18 0 0,2 14-22 0 0,-3 48-58 0 0,1-133-98 0 0,-20 273 222 0 0,22-283-219 0 0,1 0 0 0 0,0 1 0 0 0,7 30 1 0 0,20 50 31 0 0,-1 1-47 0 0,-26-91-17 0 0,29 148 86 0 0,-26-124-76 0 0,-1 0 1 0 0,-3 63-1 0 0,-7 201 71 0 0,9-266-73 0 0,1 0 1 0 0,9 34-1 0 0,19 59 18 0 0,-5-25 6 0 0,-4 15-69 0 0,9 151 1 0 0,-30-251 34 0 0,30 356 58 0 0,-30-359-54 0 0,12 326 142 0 0,-14-131-16 0 0,4-167-108 0 0,1-1 1 0 0,2 1-1 0 0,15 53 0 0 0,44 91 69 0 0,-12-40-35 0 0,-52-136-55 0 0,2 2 9 0 0,-1 1 0 0 0,1-1 0 0 0,1 0 0 0 0,0 0 0 0 0,0 0 0 0 0,0 0 0 0 0,1-1-1 0 0,10 13 1 0 0,-14-19-8 0 0,-1-1-1 0 0,0 1 1 0 0,1-1-1 0 0,-1 1 1 0 0,1-1-1 0 0,-1 1 1 0 0,1-1-1 0 0,-1 0 0 0 0,1 1 1 0 0,-1-1-1 0 0,1 0 1 0 0,-1 1-1 0 0,1-1 1 0 0,-1 0-1 0 0,1 0 1 0 0,0 0-1 0 0,-1 1 0 0 0,1-1 1 0 0,-1 0-1 0 0,1 0 1 0 0,0 0-1 0 0,-1 0 1 0 0,1 0-1 0 0,-1 0 1 0 0,1 0-1 0 0,0 0 1 0 0,0-1-1 0 0,0 1-8 0 0,-1-1-1 0 0,1 0 1 0 0,0 1-1 0 0,0-1 1 0 0,-1 0-1 0 0,1 1 1 0 0,0-1 0 0 0,-1 0-1 0 0,1 0 1 0 0,-1 1-1 0 0,1-1 1 0 0,-1 0 0 0 0,0 0-1 0 0,1 0 1 0 0,-1-1-1 0 0,2-3-99 0 0,-1 1 0 0 0,0-1 0 0 0,0 0 0 0 0,-1 0 0 0 0,1-9 0 0 0,-2 8-243 0 0,0-1 1 0 0,-1 1-1 0 0,0 0 0 0 0,1 0 1 0 0,-2 1-1 0 0,-2-7 0 0 0,-8-20-6937 0 0,10 15 5010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47 109 512 0 0,'4'23'4906'0'0,"8"21"-2172"0"0,-4-17-1277 0 0,17 52 1129 0 0,-17-58-2370 0 0,-1 0-1 0 0,0 1 1 0 0,-2 0-1 0 0,-1 1 1 0 0,3 38-1 0 0,-14-88 532 0 0,1-80-231 0 0,0-8-309 0 0,2 83-229 0 0,-6-45 21 0 0,8 66 2 0 0,0 0 1 0 0,-2 0-1 0 0,1 0 0 0 0,-9-18 1 0 0,11 28-3 0 0,1 0 1 0 0,-1-1-1 0 0,0 1 0 0 0,1 0 1 0 0,-1 0-1 0 0,0 0 1 0 0,0 0-1 0 0,1 0 0 0 0,-1 0 1 0 0,0 0-1 0 0,0 0 1 0 0,0 0-1 0 0,0 0 0 0 0,0 0 1 0 0,-1 1-1 0 0,1-1 1 0 0,0 0-1 0 0,0 1 0 0 0,0-1 1 0 0,-1 1-1 0 0,1-1 1 0 0,0 1-1 0 0,0 0 0 0 0,-1 0 1 0 0,1-1-1 0 0,0 1 1 0 0,-1 0-1 0 0,1 0 0 0 0,-1 0 1 0 0,1 0-1 0 0,0 1 0 0 0,-1-1 1 0 0,1 0-1 0 0,0 0 1 0 0,0 1-1 0 0,-1-1 0 0 0,1 1 1 0 0,0-1-1 0 0,0 1 1 0 0,0 0-1 0 0,-1-1 0 0 0,1 1 1 0 0,0 0-1 0 0,0 0 1 0 0,-1 1-1 0 0,0 0-3 0 0,0 0 1 0 0,-1 0-1 0 0,1 0 0 0 0,0 0 1 0 0,1 1-1 0 0,-1-1 0 0 0,0 1 0 0 0,1-1 1 0 0,-1 1-1 0 0,1 0 0 0 0,0-1 1 0 0,0 1-1 0 0,0 0 0 0 0,0 0 1 0 0,1 0-1 0 0,-1 0 0 0 0,1 0 1 0 0,-1 0-1 0 0,1 0 0 0 0,0 3 1 0 0,1-4-2 0 0,-1 1 1 0 0,1-1-1 0 0,0 0 1 0 0,0 0 0 0 0,0 0-1 0 0,0 1 1 0 0,0-1 0 0 0,0 0-1 0 0,0 0 1 0 0,1 0 0 0 0,-1-1-1 0 0,1 1 1 0 0,-1 0 0 0 0,3 2-1 0 0,0-1 16 0 0,0-1 0 0 0,1 1 0 0 0,-1 0-1 0 0,0-1 1 0 0,1 0 0 0 0,6 2 0 0 0,3 0 53 0 0,1 0 1 0 0,-1-1-1 0 0,24 1 1 0 0,-2-2 19 0 0,0-2 1 0 0,1-2-1 0 0,-2-1 1 0 0,53-12-1 0 0,-75 12-46 0 0,0 0 0 0 0,-1-1-1 0 0,0-1 1 0 0,0 0 0 0 0,0 0 0 0 0,14-9-1 0 0,-32 19-5 0 0,0 1 0 0 0,1 0-1 0 0,0 0 1 0 0,1 0-1 0 0,-1 1 1 0 0,1-1 0 0 0,0 1-1 0 0,1 0 1 0 0,-1 0-1 0 0,2 1 1 0 0,-1-1 0 0 0,-2 14-1 0 0,4-17-34 0 0,1 1 0 0 0,-1-1 0 0 0,1 0-1 0 0,0 0 1 0 0,1 1 0 0 0,-1-1 0 0 0,1 0 0 0 0,0 0 0 0 0,0 0-1 0 0,0 0 1 0 0,0 0 0 0 0,1 0 0 0 0,0 0 0 0 0,0 0 0 0 0,0 0-1 0 0,0-1 1 0 0,0 1 0 0 0,1-1 0 0 0,-1 0 0 0 0,1 1 0 0 0,0-1-1 0 0,0-1 1 0 0,6 6 0 0 0,5 1-16 0 0,1 0 0 0 0,0 0 0 0 0,0-2 0 0 0,26 10 1 0 0,-15-6 11 0 0,-10-5 16 0 0,31 9 1 0 0,-42-14-9 0 0,0 1 1 0 0,1-1-1 0 0,-1-1 1 0 0,0 1-1 0 0,1-1 0 0 0,-1 0 1 0 0,1 0-1 0 0,-1-1 1 0 0,0 1-1 0 0,6-3 0 0 0,-8 3 6 0 0,-1-1-1 0 0,0 0 1 0 0,0 0-1 0 0,0 0 1 0 0,1 0-1 0 0,-1 0 1 0 0,0 0-1 0 0,0-1 1 0 0,-1 1-1 0 0,1-1 1 0 0,0 1-1 0 0,0-1 1 0 0,-1 0-1 0 0,1 0 0 0 0,-1 1 1 0 0,1-1-1 0 0,-1 0 1 0 0,0 0-1 0 0,0-1 1 0 0,0 1-1 0 0,0 0 1 0 0,1-4-1 0 0,-2 2-10 0 0,1 0-1 0 0,-1 0 1 0 0,0 0-1 0 0,0 0 1 0 0,0 0-1 0 0,-1 0 1 0 0,1 0-1 0 0,-1 0 1 0 0,0 0 0 0 0,0 0-1 0 0,0 1 1 0 0,-3-6-1 0 0,-8-16-35 0 0,0 1-1 0 0,-2 1 0 0 0,0 0 1 0 0,-18-20-1 0 0,28 38 36 0 0,0 1-1 0 0,1 0 0 0 0,-1 1 1 0 0,0-1-1 0 0,-1 1 0 0 0,1 0 0 0 0,-1 0 1 0 0,1 0-1 0 0,-1 0 0 0 0,0 1 0 0 0,0 0 1 0 0,0 0-1 0 0,0 0 0 0 0,-1 0 1 0 0,1 1-1 0 0,0 0 0 0 0,-1 0 0 0 0,1 1 1 0 0,-1-1-1 0 0,1 1 0 0 0,0 0 0 0 0,-1 1 1 0 0,1-1-1 0 0,-1 1 0 0 0,1 0 1 0 0,0 1-1 0 0,-1-1 0 0 0,1 1 0 0 0,0 0 1 0 0,0 0-1 0 0,0 1 0 0 0,1-1 1 0 0,-1 1-1 0 0,0 0 0 0 0,1 1 0 0 0,0-1 1 0 0,0 1-1 0 0,0-1 0 0 0,0 1 0 0 0,-5 7 1 0 0,5-6 16 0 0,1 0 1 0 0,0 0-1 0 0,0 0 0 0 0,0 0 1 0 0,0 0-1 0 0,1 0 1 0 0,-3 8-1 0 0,5-11-5 0 0,-1-1 0 0 0,1 1 1 0 0,0-1-1 0 0,0 1 0 0 0,-1-1 0 0 0,1 1 0 0 0,0-1 0 0 0,1 1 0 0 0,-1-1 1 0 0,0 0-1 0 0,0 1 0 0 0,0-1 0 0 0,1 1 0 0 0,-1-1 0 0 0,1 1 0 0 0,-1-1 0 0 0,1 0 1 0 0,0 1-1 0 0,-1-1 0 0 0,1 0 0 0 0,0 0 0 0 0,0 1 0 0 0,0-1 0 0 0,0 0 1 0 0,0 0-1 0 0,0 0 0 0 0,0 0 0 0 0,0 0 0 0 0,1 0 0 0 0,-1-1 0 0 0,0 1 0 0 0,1 0 1 0 0,0 0-1 0 0,4 1 17 0 0,0 0 1 0 0,-1 0-1 0 0,1-1 1 0 0,0 0-1 0 0,0 0 1 0 0,7 0-1 0 0,37-1 4 0 0,-42 0-18 0 0,9-1 14 0 0,-1-1 0 0 0,0-1 1 0 0,0 0-1 0 0,0-1 0 0 0,0-1 0 0 0,19-8 0 0 0,88-49 33 0 0,-104 52-54 0 0,-6 2-49 0 0,-8 5 44 0 0,0 0 1 0 0,0 0-1 0 0,1 0 0 0 0,8-2 1 0 0,-14 5-3 0 0,1 0 0 0 0,-1 0 1 0 0,0 0-1 0 0,0 1 0 0 0,0-1 0 0 0,0 0 1 0 0,0 0-1 0 0,0 1 0 0 0,0-1 1 0 0,0 0-1 0 0,0 0 0 0 0,1 0 0 0 0,-1 1 1 0 0,0-1-1 0 0,0 0 0 0 0,0 0 0 0 0,0 1 1 0 0,0-1-1 0 0,0 0 0 0 0,-1 0 0 0 0,1 1 1 0 0,0-1-1 0 0,0 0 0 0 0,0 0 1 0 0,0 1-1 0 0,0-1 0 0 0,0 0 0 0 0,0 0 1 0 0,0 0-1 0 0,0 1 0 0 0,-1-1 0 0 0,1 0 1 0 0,0 0-1 0 0,0 1 0 0 0,-5 9-245 0 0,-5 8-153 0 0,7-13-514 0 0,0 1 0 0 0,0-1 0 0 0,0 1-1 0 0,1 0 1 0 0,0-1 0 0 0,0 1 0 0 0,-1 8-1 0 0,2-4-1233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49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128 388 512 0 0,'0'-2'370'0'0,"0"1"0"0"0,1-1 0 0 0,-1 1 0 0 0,0-1-1 0 0,1 1 1 0 0,-1 0 0 0 0,1-1 0 0 0,-1 1 0 0 0,1 0 0 0 0,0-1 0 0 0,-1 1 0 0 0,1 0-1 0 0,0 0 1 0 0,0-1 0 0 0,0 1 0 0 0,0 0 0 0 0,0 0 0 0 0,0 0 0 0 0,0 0 0 0 0,0 0-1 0 0,1 1 1 0 0,-1-1 0 0 0,0 0 0 0 0,0 1 0 0 0,1-1 0 0 0,-1 0 0 0 0,1 1-1 0 0,-1-1 1 0 0,0 1 0 0 0,1 0 0 0 0,2-1 0 0 0,-14 1 257 0 0,-1 1 0 0 0,1 0 0 0 0,0 0 0 0 0,0 1 0 0 0,0 1 0 0 0,0-1 0 0 0,0 2 0 0 0,-18 8 0 0 0,25-11-586 0 0,-1 1 0 0 0,1 0-1 0 0,0 0 1 0 0,0 0 0 0 0,0 0-1 0 0,1 0 1 0 0,-1 1 0 0 0,1-1 0 0 0,-1 1-1 0 0,1 0 1 0 0,0 0 0 0 0,0 0-1 0 0,0 0 1 0 0,0 0 0 0 0,0 0 0 0 0,1 1-1 0 0,-1-1 1 0 0,1 0 0 0 0,0 1 0 0 0,0-1-1 0 0,1 1 1 0 0,-1-1 0 0 0,1 1-1 0 0,-1 0 1 0 0,1-1 0 0 0,0 1 0 0 0,0-1-1 0 0,2 6 1 0 0,0 0-42 0 0,0-1 0 0 0,1 1 0 0 0,0-1 0 0 0,1 0-1 0 0,0-1 1 0 0,0 1 0 0 0,0 0 0 0 0,1-1 0 0 0,1 0 0 0 0,-1 0 0 0 0,1-1 0 0 0,0 0-1 0 0,0 0 1 0 0,1 0 0 0 0,0 0 0 0 0,10 6 0 0 0,-2-3-7 0 0,-1-1 1 0 0,1 0 0 0 0,1 0-1 0 0,0-2 1 0 0,0 0-1 0 0,0-1 1 0 0,27 5-1 0 0,-39-9 13 0 0,0-1-1 0 0,0 1 0 0 0,0-1 0 0 0,0 0 1 0 0,0-1-1 0 0,0 1 0 0 0,0-1 1 0 0,0 1-1 0 0,0-1 0 0 0,0-1 0 0 0,0 1 1 0 0,0 0-1 0 0,0-1 0 0 0,0 0 0 0 0,-1 0 1 0 0,1 0-1 0 0,-1 0 0 0 0,5-4 1 0 0,-4 2 4 0 0,0 0 1 0 0,-1 0-1 0 0,1 0 1 0 0,-1 0-1 0 0,1-1 1 0 0,-1 0-1 0 0,-1 0 1 0 0,1 1-1 0 0,-1-2 1 0 0,0 1-1 0 0,0 0 1 0 0,0 0 0 0 0,1-6-1 0 0,-3 9-8 0 0,17-102 64 0 0,-16 94-60 0 0,0 0 1 0 0,-1 0 0 0 0,-1 0 0 0 0,1 0-1 0 0,-2 0 1 0 0,1 0 0 0 0,-1 1 0 0 0,-6-16-1 0 0,7 22-4 0 0,0 1-1 0 0,-1 0 0 0 0,1-1 0 0 0,-1 1 0 0 0,0 0 0 0 0,1-1 0 0 0,-1 1 0 0 0,0 0 0 0 0,0 1 0 0 0,-1-1 0 0 0,1 0 1 0 0,0 0-1 0 0,-1 1 0 0 0,1-1 0 0 0,-1 1 0 0 0,1 0 0 0 0,-1 0 0 0 0,1 0 0 0 0,-1 0 0 0 0,0 0 0 0 0,0 1 0 0 0,1-1 0 0 0,-1 1 1 0 0,0 0-1 0 0,0 0 0 0 0,-4 0 0 0 0,-6 1-3 0 0,-1 0 1 0 0,0 1 0 0 0,1 0-1 0 0,-15 5 1 0 0,16-4-1 0 0,0 1 0 0 0,0 0-1 0 0,0 1 1 0 0,1 0 0 0 0,-1 0 0 0 0,1 1-1 0 0,0 1 1 0 0,1 0 0 0 0,0 1 0 0 0,0 0-1 0 0,0 0 1 0 0,1 1 0 0 0,1 0 0 0 0,-1 1-1 0 0,1 0 1 0 0,1 0 0 0 0,0 0 0 0 0,0 1-1 0 0,1 0 1 0 0,1 1 0 0 0,0-1 0 0 0,0 1-1 0 0,1 0 1 0 0,-3 15 0 0 0,6-23 6 0 0,1 0 0 0 0,-1 0 0 0 0,1 0 0 0 0,-1 0 1 0 0,1 1-1 0 0,1-1 0 0 0,-1 0 0 0 0,0 0 0 0 0,1 0 0 0 0,1 4 1 0 0,-1-6-4 0 0,0 0 0 0 0,-1 0 1 0 0,1 0-1 0 0,0 0 0 0 0,1 0 1 0 0,-1 0-1 0 0,0-1 0 0 0,1 1 1 0 0,-1-1-1 0 0,0 1 0 0 0,1-1 1 0 0,0 1-1 0 0,-1-1 1 0 0,1 0-1 0 0,0 0 0 0 0,0 0 1 0 0,0 0-1 0 0,0 0 0 0 0,0 0 1 0 0,0 0-1 0 0,2 0 0 0 0,8 2 0 0 0,0-1-1 0 0,0 0 0 0 0,0-1 1 0 0,0 0-1 0 0,0-1 0 0 0,0-1 1 0 0,0 0-1 0 0,22-4 1 0 0,-8-1 14 0 0,0-1 0 0 0,47-20 1 0 0,-68 25-8 0 0,0-1 0 0 0,0 1 0 0 0,0-1 1 0 0,-1 0-1 0 0,1 0 0 0 0,-1-1 0 0 0,1 0 0 0 0,-1 1 1 0 0,-1-2-1 0 0,1 1 0 0 0,0 0 0 0 0,-1-1 0 0 0,0 1 1 0 0,0-1-1 0 0,0 0 0 0 0,-1 0 0 0 0,1 0 0 0 0,-1 0 1 0 0,0-1-1 0 0,-1 1 0 0 0,1 0 0 0 0,-1-1 0 0 0,0 1 1 0 0,-1-1-1 0 0,1 0 0 0 0,-1 1 0 0 0,0-1 0 0 0,-1 0 1 0 0,-1-9-1 0 0,2 12 5 0 0,-1 0 0 0 0,0 0 0 0 0,0 0 0 0 0,0 0 0 0 0,-1 0 0 0 0,1 0 0 0 0,-1 0 0 0 0,0 0 0 0 0,0 1 0 0 0,1-1 0 0 0,-2 1 0 0 0,1-1 0 0 0,0 1 0 0 0,-3-3 0 0 0,4 4-11 0 0,0 1 0 0 0,0-1 0 0 0,0 0 0 0 0,0 1 0 0 0,-1-1-1 0 0,1 1 1 0 0,0-1 0 0 0,0 1 0 0 0,0 0 0 0 0,0-1 0 0 0,-1 1-1 0 0,1 0 1 0 0,0 0 0 0 0,0 0 0 0 0,0 0 0 0 0,-1 0 0 0 0,1 0-1 0 0,0 0 1 0 0,0 0 0 0 0,0 1 0 0 0,-1-1 0 0 0,1 0 0 0 0,0 1-1 0 0,0-1 1 0 0,0 1 0 0 0,0-1 0 0 0,0 1 0 0 0,0-1 0 0 0,0 1-1 0 0,0 0 1 0 0,0 0 0 0 0,0-1 0 0 0,0 1 0 0 0,0 0 0 0 0,1 0-1 0 0,-1 0 1 0 0,0 0 0 0 0,0 0 0 0 0,1 0 0 0 0,-2 2 0 0 0,-1 3-5 0 0,0 0 1 0 0,-1 0 0 0 0,2 0 0 0 0,-1 0 0 0 0,1 1 0 0 0,0-1-1 0 0,0 1 1 0 0,1-1 0 0 0,0 1 0 0 0,0 0 0 0 0,0 8 0 0 0,1-5 6 0 0,1 1 1 0 0,0-1 0 0 0,1 0 0 0 0,0 0 0 0 0,0 0 0 0 0,1 0 0 0 0,4 10 0 0 0,-2-8-7 0 0,1-1 0 0 0,0 1 0 0 0,0-1 0 0 0,1 0 0 0 0,0-1 0 0 0,1 1 0 0 0,0-2 0 0 0,1 1 0 0 0,0-1 0 0 0,1 0 0 0 0,0-1 0 0 0,15 10 0 0 0,-21-16 5 0 0,0 0 0 0 0,0 0 0 0 0,0 0-1 0 0,0 0 1 0 0,0-1 0 0 0,1 0 0 0 0,-1 0-1 0 0,0 0 1 0 0,1-1 0 0 0,-1 1 0 0 0,0-1-1 0 0,1 0 1 0 0,8-1 0 0 0,-6-1-5 0 0,-1 1 1 0 0,1-1 0 0 0,-1 0-1 0 0,1-1 1 0 0,-1 0-1 0 0,0 0 1 0 0,0 0-1 0 0,8-6 1 0 0,-3 0 15 0 0,1 0 0 0 0,-2-1 0 0 0,1-1 0 0 0,-1 1 0 0 0,-1-2 0 0 0,0 1 0 0 0,14-24 0 0 0,-15 17 18 0 0,1 0 1 0 0,-2 0-1 0 0,8-32 1 0 0,9-60 81 0 0,-12 48-123 0 0,38-124 250 0 0,-23 92 130 0 0,-26 90-314 0 0,0 1 0 0 0,0-1 0 0 0,0 0 0 0 0,-1 1-1 0 0,1-1 1 0 0,-1 0 0 0 0,0 0 0 0 0,-1-6 0 0 0,1 9-41 0 0,0 0-1 0 0,-1 0 1 0 0,1 0 0 0 0,-1-1-1 0 0,1 1 1 0 0,-1 0-1 0 0,0 0 1 0 0,1 0 0 0 0,-1 0-1 0 0,0 0 1 0 0,0 1-1 0 0,0-1 1 0 0,0 0 0 0 0,0 0-1 0 0,0 0 1 0 0,0 1-1 0 0,0-1 1 0 0,0 1 0 0 0,0-1-1 0 0,0 0 1 0 0,0 1 0 0 0,0 0-1 0 0,0-1 1 0 0,-1 1-1 0 0,1 0 1 0 0,0 0 0 0 0,0-1-1 0 0,0 1 1 0 0,-2 0-1 0 0,-2 0 5 0 0,1 0-1 0 0,-1 1 1 0 0,1-1 0 0 0,0 1-1 0 0,-1 0 1 0 0,1 0-1 0 0,0 0 1 0 0,-1 0 0 0 0,1 1-1 0 0,0 0 1 0 0,0 0-1 0 0,0 0 1 0 0,-7 5 0 0 0,-3 5 23 0 0,-1-1 0 0 0,-12 15 0 0 0,16-15-11 0 0,-3 3-7 0 0,1 1 0 0 0,0 1 1 0 0,1 0-1 0 0,-18 33 1 0 0,9-8 250 0 0,-16 45 0 0 0,34-76-239 0 0,0 0 1 0 0,0 0-1 0 0,1 1 0 0 0,0-1 1 0 0,1 1-1 0 0,1-1 1 0 0,-1 1-1 0 0,2 0 0 0 0,-1-1 1 0 0,1 1-1 0 0,3 12 0 0 0,5 12 216 0 0,26 66-1 0 0,-23-67-218 0 0,-6-18-130 0 0,1 0 1 0 0,0-1-1 0 0,1 0 0 0 0,1 0 1 0 0,20 27-1 0 0,-22-34 12 0 0,0 0 0 0 0,1-1 0 0 0,0 0 0 0 0,0-1 0 0 0,0 0 0 0 0,1 0 0 0 0,-1 0 0 0 0,2-1 0 0 0,-1-1 0 0 0,0 1 0 0 0,13 2 0 0 0,-4-1-1164 0 0,1-2 1 0 0,0-1 0 0 0,20 2 0 0 0,-3-3-225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0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48 173 512 0 0,'0'-12'-256'0'0,"3"-71"4592"0"0,-3 78-3744 0 0,1-1 1 0 0,-1 1 0 0 0,0 0-1 0 0,-2-9 1 0 0,2 12-286 0 0,-1 0 1 0 0,1 0-1 0 0,-1 0 0 0 0,0 0 0 0 0,0 0 1 0 0,0 0-1 0 0,0 1 0 0 0,0-1 0 0 0,0 0 1 0 0,0 0-1 0 0,0 1 0 0 0,-1-1 0 0 0,1 0 1 0 0,-2-1-1 0 0,-6-5 1516 0 0,1 2 2454 0 0,8 7-4157 0 0,-1 0 0 0 0,1-1-1 0 0,0 1 1 0 0,-1 0 0 0 0,1-1 0 0 0,0 1 0 0 0,0 0 0 0 0,-1-1 0 0 0,1 1 0 0 0,0 0 0 0 0,0-1 0 0 0,0 1 0 0 0,0 0 0 0 0,0 0 0 0 0,0-1 0 0 0,0 1 0 0 0,0 0 0 0 0,0 1 0 0 0,2 35 851 0 0,-1-21-618 0 0,-1 25-1 0 0,-4 77 358 0 0,3-65-519 0 0,-5 56 2 0 0,2-47-31 0 0,2 0 0 0 0,11 100-1 0 0,-9-159-156 0 0,0 1 1 0 0,1-1-1 0 0,0 0 0 0 0,0 1 0 0 0,2 3 0 0 0,-3-6-7 0 0,0-1 0 0 0,0 0 1 0 0,1 1-1 0 0,-1-1 1 0 0,0 1-1 0 0,0-1 0 0 0,1 0 1 0 0,-1 0-1 0 0,0 1 1 0 0,1-1-1 0 0,-1 0 0 0 0,0 1 1 0 0,1-1-1 0 0,-1 0 0 0 0,0 0 1 0 0,1 0-1 0 0,-1 0 1 0 0,1 1-1 0 0,-1-1 0 0 0,1 0 1 0 0,0 0-7 0 0,-1 0-1 0 0,1 0 1 0 0,0 0 0 0 0,-1-1 0 0 0,1 1-1 0 0,0 0 1 0 0,-1 0 0 0 0,1-1 0 0 0,0 1-1 0 0,-1 0 1 0 0,1-1 0 0 0,-1 1 0 0 0,1 0-1 0 0,-1-1 1 0 0,1 1 0 0 0,-1-1 0 0 0,2 0-1 0 0,2-4-188 0 0,1-1-1 0 0,-1 1 1 0 0,0-1-1 0 0,0 0 1 0 0,-1-1-1 0 0,1 1 1 0 0,-1 0-1 0 0,-1-1 1 0 0,4-12-1 0 0,-4 10-1497 0 0,0 0 0 0 0,0 0 0 0 0,0-18 0 0 0,-2 16 103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1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108 164 152 0 0,'-8'2'2326'0'0,"0"-1"1"0"0,0 0-1 0 0,-11 0 1 0 0,16-1-1809 0 0,1 0 1 0 0,0 0 0 0 0,-1 0 0 0 0,1-1 0 0 0,-1 1-1 0 0,1-1 1 0 0,0 0 0 0 0,-1 0 0 0 0,1 0 0 0 0,0 0-1 0 0,0 0 1 0 0,0 0 0 0 0,0 0 0 0 0,0-1 0 0 0,-3-2-1 0 0,2 2-291 0 0,1-1 0 0 0,0 1 0 0 0,0-1 0 0 0,0 0 0 0 0,0 0 0 0 0,0 1 0 0 0,0-1 0 0 0,1 0 0 0 0,-1-1 0 0 0,1 1 0 0 0,0 0 0 0 0,0 0 0 0 0,0-1 0 0 0,0-3 0 0 0,1 5-206 0 0,0-1 0 0 0,0 1 0 0 0,0 0 0 0 0,1-1 0 0 0,-1 1 1 0 0,1 0-1 0 0,-1-1 0 0 0,1 1 0 0 0,0 0 0 0 0,0 0 0 0 0,0-1 0 0 0,0 1 0 0 0,0 0 0 0 0,1 0 0 0 0,-1 0 0 0 0,1 1 0 0 0,-1-1 0 0 0,1 0 0 0 0,0 0 0 0 0,-1 1 0 0 0,4-3 0 0 0,5-3 4 0 0,0 1-1 0 0,0 0 1 0 0,1 0-1 0 0,0 1 1 0 0,0 1 0 0 0,0-1-1 0 0,0 2 1 0 0,1 0-1 0 0,14-3 1 0 0,2 3 49 0 0,0 0 0 0 0,51 2 0 0 0,-71 1-69 0 0,0 1 1 0 0,1 0-1 0 0,-1 0 0 0 0,0 1 0 0 0,0 0 1 0 0,0 1-1 0 0,0-1 0 0 0,-1 1 0 0 0,13 7 1 0 0,-17-7 7 0 0,1-1 0 0 0,0 1 0 0 0,-1 0 0 0 0,1 0 0 0 0,-1 0 0 0 0,0 0 0 0 0,0 1 0 0 0,0-1 0 0 0,0 1 1 0 0,-1 0-1 0 0,1 0 0 0 0,-1 0 0 0 0,0 0 0 0 0,-1 0 0 0 0,1 0 0 0 0,0 0 0 0 0,-1 1 0 0 0,1 7 0 0 0,-1-4 17 0 0,-1 0-1 0 0,0 0 0 0 0,0-1 0 0 0,-1 1 0 0 0,1 0 0 0 0,-2 0 0 0 0,1-1 0 0 0,-1 1 0 0 0,-1-1 0 0 0,1 0 0 0 0,-1 1 0 0 0,0-1 0 0 0,-1 0 0 0 0,0-1 0 0 0,0 1 0 0 0,0-1 0 0 0,-1 0 1 0 0,-9 10-1 0 0,-1-1 40 0 0,-1-1 1 0 0,0 0-1 0 0,-1-1 1 0 0,-1 0-1 0 0,-29 15 1 0 0,24-17-83 0 0,17-9 22 0 0,0 1 1 0 0,0 0-1 0 0,0 0 1 0 0,0 0-1 0 0,-9 9 1 0 0,37-18-133 0 0,24-10-79 0 0,41-13-224 0 0,-72 26 341 0 0,1-1 0 0 0,-1 2 0 0 0,31-1 0 0 0,-35 2 50 0 0,0 2 1 0 0,0-1-1 0 0,1 2 1 0 0,-2-1-1 0 0,20 6 0 0 0,-26-5 29 0 0,0 0 0 0 0,1 0 0 0 0,-1 0 0 0 0,0 0-1 0 0,0 1 1 0 0,0-1 0 0 0,-1 1 0 0 0,1 0-1 0 0,-1 0 1 0 0,1 1 0 0 0,-1-1 0 0 0,0 1 0 0 0,-1-1-1 0 0,1 1 1 0 0,0 0 0 0 0,2 6 0 0 0,1 2 59 0 0,-1 1 1 0 0,0 0 0 0 0,-1 0-1 0 0,0 0 1 0 0,-1 1-1 0 0,-1 0 1 0 0,0-1 0 0 0,0 1-1 0 0,-2 16 1 0 0,0-26-2 0 0,0 1-1 0 0,-1-1 1 0 0,0 0 0 0 0,0 0 0 0 0,0 0 0 0 0,-1 0-1 0 0,1-1 1 0 0,-1 1 0 0 0,0 0 0 0 0,0-1 0 0 0,0 1-1 0 0,-1-1 1 0 0,1 1 0 0 0,-1-1 0 0 0,0 0 0 0 0,1 0-1 0 0,-1 0 1 0 0,-1-1 0 0 0,1 1 0 0 0,0-1-1 0 0,-1 0 1 0 0,1 1 0 0 0,-1-2 0 0 0,0 1 0 0 0,-4 1-1 0 0,-9 3 151 0 0,-1 0-1 0 0,0-2 1 0 0,0 0-1 0 0,-24 2 1 0 0,26-4-169 0 0,-35 5 166 0 0,-78-1 0 0 0,103-6-219 0 0,1-2 0 0 0,0-1 0 0 0,-1-1 0 0 0,1-1 1 0 0,-24-9-1 0 0,45 13-15 0 0,-1-1-1 0 0,1 0 1 0 0,0 0 0 0 0,0 0 0 0 0,0 0 0 0 0,1-1 0 0 0,-7-5 0 0 0,9 7-5 0 0,0 0 0 0 0,1 1 0 0 0,-1-1 0 0 0,0 1 1 0 0,1-1-1 0 0,-1 0 0 0 0,1 1 0 0 0,-1-1 0 0 0,1 0 1 0 0,-1 0-1 0 0,1 1 0 0 0,0-1 0 0 0,-1 0 1 0 0,1 0-1 0 0,0 0 0 0 0,0 0 0 0 0,0 1 0 0 0,0-1 1 0 0,-1 0-1 0 0,1 0 0 0 0,0 0 0 0 0,0 0 0 0 0,1 0 1 0 0,-1 0-1 0 0,0 1 0 0 0,0-1 0 0 0,0 0 1 0 0,0 0-1 0 0,1 0 0 0 0,-1 1 0 0 0,0-1 0 0 0,1 0 1 0 0,-1 0-1 0 0,1 0 0 0 0,-1 1 0 0 0,1-1 0 0 0,-1 0 1 0 0,1 1-1 0 0,-1-1 0 0 0,1 1 0 0 0,0-1 1 0 0,-1 0-1 0 0,1 1 0 0 0,0 0 0 0 0,0-1 0 0 0,1 0 1 0 0,8-4-1457 0 0,0-1 0 0 0,0 2 0 0 0,1-1 1 0 0,0 2-1 0 0,0-1 0 0 0,21-3 0 0 0,0 2-3167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2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208 131 512 0 0,'-1'-3'560'0'0,"-1"0"-1"0"0,0 0 1 0 0,0 0 0 0 0,0 0-1 0 0,0 0 1 0 0,0 1 0 0 0,-1-1-1 0 0,1 1 1 0 0,-1 0-1 0 0,1-1 1 0 0,-1 1 0 0 0,0 0-1 0 0,0 1 1 0 0,0-1 0 0 0,0 0-1 0 0,0 1 1 0 0,0 0 0 0 0,-1 0-1 0 0,-2-1 1 0 0,2 1-293 0 0,1 1 1 0 0,-1 0 0 0 0,1-1-1 0 0,-1 1 1 0 0,1 1-1 0 0,-1-1 1 0 0,1 0-1 0 0,-1 1 1 0 0,1 0 0 0 0,-1 0-1 0 0,1 0 1 0 0,-4 1-1 0 0,0 1 78 0 0,1 0 0 0 0,-1 0 0 0 0,0 1 0 0 0,1 0 0 0 0,0 0 0 0 0,0 0 0 0 0,0 1 0 0 0,-7 8 0 0 0,8-8-159 0 0,1 0 1 0 0,0 0-1 0 0,1 0 0 0 0,-1 0 1 0 0,1 1-1 0 0,0 0 0 0 0,0-1 1 0 0,1 1-1 0 0,0 0 0 0 0,0 1 1 0 0,-2 10-1 0 0,3-14-133 0 0,1 1 0 0 0,0-1-1 0 0,0 1 1 0 0,0-1 0 0 0,0 1 0 0 0,1-1 0 0 0,-1 1-1 0 0,1-1 1 0 0,0 0 0 0 0,0 1 0 0 0,0-1 0 0 0,0 0-1 0 0,1 1 1 0 0,-1-1 0 0 0,1 0 0 0 0,0 0 0 0 0,0 0-1 0 0,0-1 1 0 0,0 1 0 0 0,0 0 0 0 0,1-1 0 0 0,-1 1 0 0 0,5 2-1 0 0,-2-2-50 0 0,0 0-1 0 0,1 0 0 0 0,0 0 1 0 0,0-1-1 0 0,0 0 0 0 0,0 0 1 0 0,0 0-1 0 0,0-1 0 0 0,0 0 1 0 0,1 0-1 0 0,-1 0 0 0 0,0-1 1 0 0,7 0-1 0 0,7-1-127 0 0,-1-1-1 0 0,38-9 1 0 0,-48 9 100 0 0,0-1 0 0 0,-1 0 0 0 0,1-1-1 0 0,0 0 1 0 0,-1 0 0 0 0,0-1 0 0 0,0 0-1 0 0,0 0 1 0 0,-1-1 0 0 0,10-9 0 0 0,-14 12 32 0 0,1 0 1 0 0,-1-1-1 0 0,0 0 0 0 0,-1 1 1 0 0,1-1-1 0 0,-1 0 1 0 0,1 0-1 0 0,-1-1 0 0 0,0 1 1 0 0,-1 0-1 0 0,1-1 1 0 0,-1 1-1 0 0,0-1 0 0 0,0 1 1 0 0,0-1-1 0 0,-1 1 0 0 0,1-1 1 0 0,-1 0-1 0 0,0 1 1 0 0,-1-1-1 0 0,1 0 0 0 0,-2-6 1 0 0,-1 1 21 0 0,0 1-1 0 0,0 0 1 0 0,-1 0 0 0 0,0 1-1 0 0,0-1 1 0 0,-1 1 0 0 0,0 0 0 0 0,-1 0-1 0 0,0 0 1 0 0,-13-13 0 0 0,15 18-16 0 0,0-1 1 0 0,0 1-1 0 0,0 0 0 0 0,-1 0 1 0 0,1 1-1 0 0,-1-1 1 0 0,0 1-1 0 0,1 0 0 0 0,-1 0 1 0 0,0 1-1 0 0,0-1 0 0 0,-1 1 1 0 0,1 0-1 0 0,0 0 1 0 0,0 1-1 0 0,-1 0 0 0 0,1 0 1 0 0,0 0-1 0 0,0 0 1 0 0,-1 1-1 0 0,-6 2 0 0 0,5-1-4 0 0,0 0 0 0 0,0 1-1 0 0,0 0 1 0 0,0 0 0 0 0,1 1-1 0 0,-1 0 1 0 0,1 0 0 0 0,0 0-1 0 0,0 1 1 0 0,1 0 0 0 0,-1 0-1 0 0,-5 7 1 0 0,8-8-8 0 0,-1 0 0 0 0,1 1 0 0 0,0-1 0 0 0,0 1 0 0 0,1 0 0 0 0,0 0 1 0 0,-1 0-1 0 0,1 0 0 0 0,1 0 0 0 0,-1 1 0 0 0,1-1 0 0 0,0 1 0 0 0,0-1 0 0 0,1 0 0 0 0,0 1 0 0 0,0-1 1 0 0,0 8-1 0 0,1-10-6 0 0,0 1 1 0 0,0-1 0 0 0,0 1 0 0 0,1-1 0 0 0,-1 1-1 0 0,1-1 1 0 0,0 1 0 0 0,0-1 0 0 0,0 0 0 0 0,0 0-1 0 0,0 0 1 0 0,1 0 0 0 0,0-1 0 0 0,-1 1-1 0 0,1-1 1 0 0,0 1 0 0 0,0-1 0 0 0,0 0 0 0 0,0 0-1 0 0,1 0 1 0 0,4 1 0 0 0,7 3-36 0 0,0 0 0 0 0,1-1 1 0 0,25 4-1 0 0,-31-7 5 0 0,19 2-91 0 0,1-1 0 0 0,0-1 0 0 0,53-4 0 0 0,-12 0-93 0 0,-34 4 88 0 0,-29-1 101 0 0,0 0 0 0 0,0-1 0 0 0,0 0 0 0 0,0 0 0 0 0,0 0-1 0 0,0-1 1 0 0,0-1 0 0 0,14-3 0 0 0,-19 3 51 0 0,1 0 0 0 0,-1 0 0 0 0,0 0 0 0 0,0-1 0 0 0,0 0 0 0 0,0 1 0 0 0,0-1 1 0 0,-1 0-1 0 0,1 0 0 0 0,-1-1 0 0 0,0 1 0 0 0,0 0 0 0 0,0-1 0 0 0,0 1 0 0 0,-1-1 0 0 0,3-5 0 0 0,0-6 183 0 0,1 0 0 0 0,2-27 0 0 0,0 11 101 0 0,-5 22-73 0 0,0-1 0 0 0,0 1 0 0 0,0-13 0 0 0,-21 63 786 0 0,15-28-974 0 0,1-1 0 0 0,0 1 0 0 0,0 0 0 0 0,1 0 0 0 0,1 0 0 0 0,0 14 0 0 0,2-17-41 0 0,-1 0-1 0 0,1 0 1 0 0,1-1-1 0 0,0 1 1 0 0,0-1-1 0 0,1 1 1 0 0,0-1 0 0 0,8 16-1 0 0,-9-20-8 0 0,2 0-1 0 0,-1 0 1 0 0,0 0 0 0 0,1 0-1 0 0,0-1 1 0 0,0 0 0 0 0,1 0 0 0 0,-1 0-1 0 0,1 0 1 0 0,0 0 0 0 0,0-1-1 0 0,0 0 1 0 0,0 0 0 0 0,6 2-1 0 0,-7-4-1 0 0,-1 0-1 0 0,1 0 1 0 0,0 0-1 0 0,0 0 1 0 0,0 0 0 0 0,-1-1-1 0 0,1 0 1 0 0,0 1-1 0 0,0-1 1 0 0,0-1-1 0 0,0 1 1 0 0,0-1 0 0 0,0 1-1 0 0,-1-1 1 0 0,1 0-1 0 0,0-1 1 0 0,0 1-1 0 0,-1-1 1 0 0,1 1 0 0 0,-1-1-1 0 0,7-5 1 0 0,-4 3 12 0 0,-1-1 1 0 0,1-1 0 0 0,-1 1-1 0 0,0-1 1 0 0,0 0-1 0 0,0 0 1 0 0,-1 0 0 0 0,0-1-1 0 0,0 1 1 0 0,-1-1-1 0 0,0 0 1 0 0,0 0 0 0 0,-1-1-1 0 0,4-13 1 0 0,-2-3 42 0 0,-2-1 0 0 0,0 0 1 0 0,-2-29-1 0 0,0 24 47 0 0,-2 26 158 0 0,-1 8-98 0 0,-1 7 43 0 0,4-5-158 0 0,0 0 1 0 0,0 0-1 0 0,1-1 0 0 0,-1 1 1 0 0,1 0-1 0 0,1 0 0 0 0,-1 0 1 0 0,1-1-1 0 0,0 1 1 0 0,0-1-1 0 0,4 6 0 0 0,4 8-6 0 0,22 28-1 0 0,-30-43-21 0 0,6 7 2 0 0,1-1 0 0 0,-1 0 0 0 0,1 0 0 0 0,1-1 0 0 0,17 13 1 0 0,-21-18-99 0 0,0 0 0 0 0,0 0 0 0 0,0-1 0 0 0,1 0 0 0 0,-1 0 0 0 0,1-1 0 0 0,0 1 1 0 0,-1-2-1 0 0,1 1 0 0 0,0-1 0 0 0,0 0 0 0 0,9 0 0 0 0,-13-1-270 0 0,-1 0 0 0 0,1-1-1 0 0,-1 1 1 0 0,1-1 0 0 0,-1 1 0 0 0,1-1-1 0 0,-1 0 1 0 0,0 0 0 0 0,1 0 0 0 0,-1 0 0 0 0,2-2-1 0 0,14-11-7788 0 0,-14 10 6254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2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46 106 352 0 0,'-4'-1'1605'0'0,"0"1"0"0"0,1-1-1 0 0,-1 0 1 0 0,0 1 0 0 0,1 0-1 0 0,-8 0 1 0 0,10 0-1313 0 0,1 0-1 0 0,-1 1 0 0 0,1-1 0 0 0,-1 0 1 0 0,0 0-1 0 0,1 0 0 0 0,-1 0 0 0 0,1 1 1 0 0,-1-1-1 0 0,1 0 0 0 0,-1 1 1 0 0,0-1-1 0 0,1 0 0 0 0,0 1 0 0 0,-1-1 1 0 0,1 1-1 0 0,-1-1 0 0 0,1 1 1 0 0,-1-1-1 0 0,1 1 0 0 0,-1 0-165 0 0,1 0-1 0 0,0 0 1 0 0,0 0-1 0 0,0-1 1 0 0,0 1-1 0 0,0 0 1 0 0,0 0-1 0 0,0 0 1 0 0,0 0-1 0 0,0 0 1 0 0,0-1-1 0 0,1 1 1 0 0,-1 0-1 0 0,0 0 1 0 0,1 0-1 0 0,-1-1 1 0 0,0 1-1 0 0,1 0 1 0 0,0 1-1 0 0,7 10 744 0 0,0 0-1 0 0,1-1 0 0 0,18 19 0 0 0,-3-4-333 0 0,-8-6-214 0 0,-6-8-141 0 0,1 0 1 0 0,-1 0 0 0 0,18 13 0 0 0,-29-32-238 0 0,-5-12-57 0 0,1 4 61 0 0,2 5 41 0 0,1-1 0 0 0,0 0 1 0 0,0 1-1 0 0,1-1 0 0 0,0 0 0 0 0,1 1 0 0 0,0-1 0 0 0,1 0 0 0 0,0 0 1 0 0,1 1-1 0 0,0-1 0 0 0,1 1 0 0 0,0-1 0 0 0,1 1 0 0 0,9-19 1 0 0,-10 23 9 0 0,1 0 1 0 0,-1 1-1 0 0,1-1 1 0 0,1 1 0 0 0,-1 0-1 0 0,10-8 1 0 0,-11 10 10 0 0,0 1 1 0 0,1-1 0 0 0,-1 1-1 0 0,1 0 1 0 0,0 0-1 0 0,-1 0 1 0 0,1 0-1 0 0,0 1 1 0 0,0-1 0 0 0,0 1-1 0 0,0 0 1 0 0,6 0-1 0 0,-7 1-3 0 0,0 0 0 0 0,0 1-1 0 0,0 0 1 0 0,1-1-1 0 0,-1 1 1 0 0,0 0 0 0 0,0 1-1 0 0,0-1 1 0 0,0 0 0 0 0,-1 1-1 0 0,1 0 1 0 0,0-1-1 0 0,-1 1 1 0 0,1 0 0 0 0,-1 0-1 0 0,5 5 1 0 0,0 1 6 0 0,0 0 0 0 0,-1 0-1 0 0,0 1 1 0 0,5 8 0 0 0,4 12-8 0 0,-2 1 1 0 0,17 57-1 0 0,-29-82-105 0 0,1-1-1 0 0,-1 0 1 0 0,1 0-1 0 0,0 0 1 0 0,0 0-1 0 0,0 0 1 0 0,0 0-1 0 0,1-1 0 0 0,0 1 1 0 0,-1-1-1 0 0,1 0 1 0 0,5 4-1 0 0,-6-5-342 0 0,0-1 0 0 0,0 1 0 0 0,1-1 0 0 0,-1 0 0 0 0,0 0 0 0 0,1 0 0 0 0,-1 0 0 0 0,1-1-1 0 0,2 1 1 0 0,-1 0-973 0 0,0-1 0 0 0,0 0 0 0 0,0 0 0 0 0,0 0 0 0 0,-1-1 0 0 0,8 0 0 0 0,3-2-1387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3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384 756 376 0 0,'6'-2'890'0'0,"0"1"0"0"0,-1-1 1 0 0,1 0-1 0 0,-1 0 0 0 0,0 0 0 0 0,0-1 0 0 0,0 0 1 0 0,0 0-1 0 0,0 0 0 0 0,0-1 0 0 0,4-4 0 0 0,-5 4-370 0 0,1-2 0 0 0,-1 1 0 0 0,0 0 0 0 0,0-1 0 0 0,-1 0 0 0 0,1 1-1 0 0,-1-1 1 0 0,-1-1 0 0 0,1 1 0 0 0,-1 0 0 0 0,0-1 0 0 0,-1 1-1 0 0,1-1 1 0 0,0-11 0 0 0,-1 0-158 0 0,0 1-1 0 0,-1-1 1 0 0,-1 0 0 0 0,0 0-1 0 0,-2 1 1 0 0,0-1 0 0 0,-1 1-1 0 0,0 0 1 0 0,-10-23 0 0 0,10 33-322 0 0,0 1 1 0 0,0 0-1 0 0,0 1 1 0 0,-1-1-1 0 0,1 1 1 0 0,-1 0-1 0 0,0 0 1 0 0,-1 0-1 0 0,0 0 1 0 0,1 1-1 0 0,-1 0 1 0 0,0 1-1 0 0,-1-1 1 0 0,1 1-1 0 0,-1 0 0 0 0,0 1 1 0 0,1-1-1 0 0,-1 1 1 0 0,0 1-1 0 0,-8-2 1 0 0,3 1-8 0 0,0 1 0 0 0,0 0 1 0 0,0 1-1 0 0,0 0 0 0 0,0 1 1 0 0,0 0-1 0 0,0 1 0 0 0,0 0 1 0 0,0 1-1 0 0,0 1 0 0 0,-14 5 0 0 0,13-2 2 0 0,-1 1-1 0 0,2-1 1 0 0,-1 2-1 0 0,1 0 1 0 0,0 1-1 0 0,1 0 0 0 0,-12 14 1 0 0,14-14-19 0 0,0 0 1 0 0,1 1-1 0 0,1 0 0 0 0,0 0 1 0 0,0 1-1 0 0,1 0 0 0 0,1 0 1 0 0,-7 20-1 0 0,11-25-14 0 0,0 1 1 0 0,0 0-1 0 0,0-1 0 0 0,1 1 1 0 0,0 0-1 0 0,1 0 0 0 0,-1-1 1 0 0,2 1-1 0 0,-1-1 0 0 0,1 1 0 0 0,0-1 1 0 0,1 1-1 0 0,-1-1 0 0 0,1 0 1 0 0,1 0-1 0 0,-1 0 0 0 0,8 9 0 0 0,-7-10-8 0 0,1 0-1 0 0,0 0 0 0 0,0 0 0 0 0,0 0 0 0 0,1-1 1 0 0,0 0-1 0 0,0 0 0 0 0,0 0 0 0 0,1-1 0 0 0,-1 0 1 0 0,1 0-1 0 0,0-1 0 0 0,0 1 0 0 0,1-2 0 0 0,-1 1 0 0 0,1-1 1 0 0,8 2-1 0 0,-3-3-19 0 0,-1-1 1 0 0,1 0-1 0 0,-1 0 0 0 0,1-1 1 0 0,-1-1-1 0 0,1 0 1 0 0,-1-1-1 0 0,0 0 0 0 0,0-1 1 0 0,12-5-1 0 0,-10 3-7 0 0,-1-1 0 0 0,1-1 0 0 0,-1 0 0 0 0,-1-1-1 0 0,1 0 1 0 0,-2-1 0 0 0,21-20 0 0 0,-28 24 24 0 0,1 0 0 0 0,-1 0 0 0 0,-1 0-1 0 0,1-1 1 0 0,-1 0 0 0 0,0 0 0 0 0,0 0 0 0 0,-1 0 0 0 0,0 0-1 0 0,0 0 1 0 0,-1 0 0 0 0,0-1 0 0 0,0 1 0 0 0,-1-1 0 0 0,0-12 0 0 0,-3-10 1 0 0,0 1 1 0 0,-13-47 0 0 0,10 51-40 0 0,-21-113 40 0 0,-10-45 176 0 0,35 176-133 0 0,0 0-1 0 0,0 0 1 0 0,-1 0 0 0 0,0 1 0 0 0,0-1 0 0 0,-4-6-1 0 0,6 12-19 0 0,0 0-1 0 0,0 0 0 0 0,1 0 0 0 0,-1 0 0 0 0,0 0 0 0 0,0 0 0 0 0,0 0 0 0 0,0 1 1 0 0,0-1-1 0 0,0 0 0 0 0,0 1 0 0 0,0-1 0 0 0,-1 1 0 0 0,1-1 0 0 0,0 1 0 0 0,0-1 0 0 0,-2 1 1 0 0,2 0-2 0 0,-1 0 0 0 0,1 0 0 0 0,0 0 0 0 0,-1 1 1 0 0,1-1-1 0 0,-1 0 0 0 0,1 1 0 0 0,0-1 0 0 0,0 1 1 0 0,-1 0-1 0 0,1-1 0 0 0,0 1 0 0 0,0 0 0 0 0,0 0 1 0 0,0 0-1 0 0,0-1 0 0 0,0 1 0 0 0,0 0 0 0 0,-1 2 1 0 0,-2 2 23 0 0,0 0 0 0 0,0 0 1 0 0,1 1-1 0 0,0-1 0 0 0,0 1 1 0 0,1 0-1 0 0,0 0 0 0 0,0 0 1 0 0,0 0-1 0 0,1 0 0 0 0,-2 12 1 0 0,1 2 3 0 0,1-1 1 0 0,3 31 0 0 0,1-22-35 0 0,1 0-1 0 0,1-1 1 0 0,2 0 0 0 0,1 0 0 0 0,0 0 0 0 0,14 25 0 0 0,-4-15-120 0 0,1-1 1 0 0,2-2-1 0 0,39 51 1 0 0,-17-23-397 0 0,8 10-3461 0 0,-37-59-2372 0 0,-6-7 3917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3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346 259 8 0 0,'28'-40'2126'0'0,"11"-24"6004"0"0,-30 46-4014 0 0,12-32 0 0 0,-8 2-1808 0 0,-13 46-2220 0 0,1 1-1 0 0,-1-1 0 0 0,0 1 0 0 0,0-1 0 0 0,0 1 0 0 0,1-1 0 0 0,-2 1 0 0 0,1-1 0 0 0,0 1 0 0 0,0-1 0 0 0,0 1 0 0 0,-1-1 0 0 0,1 1 0 0 0,-1-1 0 0 0,1 1 0 0 0,-1-1 0 0 0,-1-1 1 0 0,1 2-33 0 0,0 0 0 0 0,0 0 0 0 0,0 0 0 0 0,0 1 0 0 0,0-1 0 0 0,-1 0 0 0 0,1 1 0 0 0,0-1 0 0 0,-1 0 0 0 0,1 1 1 0 0,0 0-1 0 0,-1-1 0 0 0,1 1 0 0 0,-1 0 0 0 0,1-1 0 0 0,0 1 0 0 0,-1 0 0 0 0,-2 1 0 0 0,-12-1 43 0 0,0 1-1 0 0,0 1 0 0 0,0 1 0 0 0,0 0 1 0 0,0 1-1 0 0,1 0 0 0 0,0 2 0 0 0,0-1 1 0 0,0 2-1 0 0,1 0 0 0 0,0 1 1 0 0,0 1-1 0 0,1 0 0 0 0,-24 20 0 0 0,33-25-105 0 0,1 0 0 0 0,-1 0 0 0 0,1 0 0 0 0,0 1 0 0 0,0-1 0 0 0,0 1 0 0 0,1 0 0 0 0,0 0 0 0 0,0 0 0 0 0,-2 6 0 0 0,3-9 1 0 0,1 1 0 0 0,-1-1 1 0 0,1 1-1 0 0,0 0 0 0 0,0-1 1 0 0,0 1-1 0 0,0 0 0 0 0,0-1 1 0 0,1 1-1 0 0,-1-1 1 0 0,1 1-1 0 0,-1-1 0 0 0,1 1 1 0 0,0-1-1 0 0,0 1 0 0 0,0-1 1 0 0,0 1-1 0 0,1-1 0 0 0,-1 0 1 0 0,1 0-1 0 0,-1 0 1 0 0,4 3-1 0 0,1 1-28 0 0,1 0-1 0 0,0-1 1 0 0,1 0 0 0 0,-1-1 0 0 0,1 0 0 0 0,0 0-1 0 0,16 6 1 0 0,0-3-86 0 0,37 7 0 0 0,-23-7-3 0 0,-15-4 35 0 0,-1 1-1 0 0,1 1 1 0 0,-1 1-1 0 0,37 16 1 0 0,-58-21 86 0 0,1-1 0 0 0,-1 1 0 0 0,0-1 1 0 0,0 1-1 0 0,0 0 0 0 0,0-1 0 0 0,0 1 0 0 0,0 0 0 0 0,0 0 1 0 0,0 0-1 0 0,0 0 0 0 0,0 0 0 0 0,0 0 0 0 0,0 0 0 0 0,-1 0 0 0 0,1 0 1 0 0,-1 0-1 0 0,1 1 0 0 0,0-1 0 0 0,-1 0 0 0 0,0 0 0 0 0,1 1 0 0 0,-1 1 1 0 0,0-2-2 0 0,0 1 0 0 0,0-1 1 0 0,-1 0-1 0 0,1 1 0 0 0,-1-1 1 0 0,1 0-1 0 0,-1 0 0 0 0,1 1 0 0 0,-1-1 1 0 0,0 0-1 0 0,0 0 0 0 0,1 0 1 0 0,-1 0-1 0 0,0 0 0 0 0,0 0 1 0 0,0 0-1 0 0,0 0 0 0 0,0 0 1 0 0,0 0-1 0 0,-1-1 0 0 0,-1 2 1 0 0,-14 6 12 0 0,0 0 0 0 0,-1-2 1 0 0,0 0-1 0 0,-26 5 0 0 0,13-3 10 0 0,-25 8-100 0 0,-59 14 447 0 0,91-25-1406 0 0,-1-1 1 0 0,-44 1-1 0 0,17-6-4681 0 0,30-1 2077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1:36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69 112 512 0 0,'-1'0'241'0'0,"0"-1"0"0"0,0 1 0 0 0,1-1 0 0 0,-1 0 0 0 0,0 1 0 0 0,1-1 0 0 0,-1 0 0 0 0,1 1 0 0 0,-1-1 0 0 0,1 0 0 0 0,-1 0 0 0 0,1 1 0 0 0,0-1 1 0 0,-1 0-1 0 0,1 0 0 0 0,0 0 0 0 0,0 0 0 0 0,-1 0 0 0 0,1 1 0 0 0,0-1 0 0 0,0 0 0 0 0,0 0 0 0 0,0-1 0 0 0,0 1-162 0 0,0 0-1 0 0,0 1 1 0 0,0-1 0 0 0,0 0 0 0 0,0 0-1 0 0,0 1 1 0 0,0-1 0 0 0,0 0-1 0 0,0 0 1 0 0,-1 1 0 0 0,1-1 0 0 0,0 0-1 0 0,0 0 1 0 0,-1 1 0 0 0,1-1 0 0 0,-1 0-1 0 0,1 1 1 0 0,0-1 0 0 0,-1 1 0 0 0,1-1-1 0 0,-1 0 1 0 0,0 1 0 0 0,1-1 0 0 0,-1 1-1 0 0,1 0 1 0 0,-1-1 0 0 0,0 1 0 0 0,1-1-1 0 0,-1 1 1 0 0,0 0 0 0 0,1-1 0 0 0,-3 1-1 0 0,1 0 189 0 0,-1 0 0 0 0,1-1 0 0 0,0 2 0 0 0,-1-1 0 0 0,1 0-1 0 0,-1 0 1 0 0,1 1 0 0 0,-1 0 0 0 0,1-1 0 0 0,0 1 0 0 0,0 0 0 0 0,-1 0 0 0 0,1 0-1 0 0,0 0 1 0 0,0 1 0 0 0,0-1 0 0 0,-3 3 0 0 0,9-6 1601 0 0,13-6-615 0 0,-4 3-466 0 0,-4 3-198 0 0,-8 2-513 0 0,0 0 0 0 0,0 1 1 0 0,0-1-1 0 0,0 0 0 0 0,0 1 1 0 0,0-1-1 0 0,0 1 0 0 0,0-1 0 0 0,0 1 1 0 0,0 0-1 0 0,0-1 0 0 0,0 1 1 0 0,0 0-1 0 0,0-1 0 0 0,0 2 1 0 0,11 7 170 0 0,-7-6-131 0 0,-1-1-21 0 0,0-1 1 0 0,0 1-1 0 0,-1 0 0 0 0,1-1 1 0 0,0 0-1 0 0,0 0 0 0 0,1 0 0 0 0,5 1 1 0 0,10 0 151 0 0,-9-1-94 0 0,-1 0-1 0 0,1 0 1 0 0,0-1 0 0 0,18-2 0 0 0,-6-3 244 0 0,0 0 1 0 0,37-13 0 0 0,-14 6 55 0 0,-32 9-350 0 0,0 1 50 0 0,1 0-1 0 0,0 2 0 0 0,0 0 0 0 0,-1 0 1 0 0,27 5-1 0 0,-27-3-77 0 0,0 0 1 0 0,0-1-1 0 0,0-1 1 0 0,1 0-1 0 0,-1-1 1 0 0,19-3-1 0 0,39-8 216 0 0,-54 9-194 0 0,0 2 1 0 0,1 0 0 0 0,-1 1 0 0 0,24 4-1 0 0,21-1-20 0 0,-23-5 171 0 0,46-7 0 0 0,-41 3-100 0 0,-19 4-64 0 0,32 2-1 0 0,4 0-3 0 0,-28 0 7 0 0,-23 1-73 0 0,-1-1 0 0 0,21-2 0 0 0,-3-2 30 0 0,1 3 0 0 0,56 2 0 0 0,-3 1-34 0 0,40-9 37 0 0,35-1 16 0 0,147-2-27 0 0,-158 6-9 0 0,52 1-44 0 0,73 16 93 0 0,-191-6-73 0 0,21 1 6 0 0,138 13-16 0 0,-173-13 15 0 0,201 23 3 0 0,-226-29-7 0 0,79-6-1 0 0,-21 0 10 0 0,189 7-55 0 0,-255-2 29 0 0,41 8-1 0 0,-41-4-1 0 0,43 0 0 0 0,60-1-9 0 0,51-2-56 0 0,-156-5 88 0 0,-1-1 1 0 0,44-11-1 0 0,-22 3 27 0 0,-35 8 4 0 0,-13 2-22 0 0,1 1 0 0 0,-1 0 0 0 0,0 0 0 0 0,8 0 0 0 0,-3 1-277 0 0,-7 0 213 0 0,0 1 1 0 0,0-1-1 0 0,-1 0 0 0 0,1 0 1 0 0,0 0-1 0 0,0 0 0 0 0,0-1 0 0 0,0 1 1 0 0,-1 0-1 0 0,1-1 0 0 0,0 1 1 0 0,0-1-1 0 0,-1 0 0 0 0,1 1 1 0 0,0-1-1 0 0,1-2 0 0 0,-1 3-296 0 0,-1-1 0 0 0,0 0 0 0 0,0 0 0 0 0,0 0-1 0 0,0 0 1 0 0,0 0 0 0 0,0 0 0 0 0,-1 0 0 0 0,2-3 0 0 0,-1 3-347 0 0,-1 0 1 0 0,1 0 0 0 0,-1 0 0 0 0,0 0 0 0 0,0 0 0 0 0,1 0-1 0 0,-1 0 1 0 0,0 0 0 0 0,0 0 0 0 0,0 0 0 0 0,0 0-1 0 0,0 0 1 0 0,0 0 0 0 0,-1-1 0 0 0,-1-4-4754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3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105 123 512 0 0,'-3'-32'2336'0'0,"2"23"-1054"0"0,1 1 0 0 0,-1-1-1 0 0,-1 1 1 0 0,0 0 0 0 0,0-1-1 0 0,-4-9 1 0 0,5 16-998 0 0,0 1 0 0 0,0-1 0 0 0,0 1 0 0 0,0 0 0 0 0,0-1 0 0 0,0 1 0 0 0,-1 0 0 0 0,1 0 0 0 0,0 0 0 0 0,0 0 0 0 0,-1 0 0 0 0,1 0 0 0 0,-1 0 0 0 0,1 1 0 0 0,-1-1 0 0 0,1 0-1 0 0,-1 1 1 0 0,0-1 0 0 0,-2 1 0 0 0,1-1 93 0 0,0 1-1 0 0,0-1 1 0 0,0 1-1 0 0,0 0 0 0 0,0 1 1 0 0,-1-1-1 0 0,1 0 0 0 0,0 1 1 0 0,-5 1-1 0 0,5 0 28 0 0,1-2 1210 0 0,4-2-682 0 0,-2 2-718 0 0,-13 30 1131 0 0,12-25-1305 0 0,-1 0-1 0 0,1 0 0 0 0,0 0 1 0 0,0 0-1 0 0,1 0 0 0 0,-1 0 1 0 0,1 0-1 0 0,1 10 0 0 0,9 43 124 0 0,-10-54-146 0 0,43 246 362 0 0,-38-196-378 0 0,-2 0 0 0 0,-7 91 0 0 0,-11-19 23 0 0,14-126-30 0 0,1 0 0 0 0,0 0-1 0 0,0 0 1 0 0,0 0 0 0 0,0 1-1 0 0,0-1 1 0 0,0 0 0 0 0,0 0-1 0 0,-1 0 1 0 0,1 0 0 0 0,0 1-1 0 0,0-1 1 0 0,0 0 0 0 0,0 0-1 0 0,0 0 1 0 0,0 1 0 0 0,0-1-1 0 0,0 0 1 0 0,0 0 0 0 0,0 0-1 0 0,0 1 1 0 0,0-1 0 0 0,0 0-1 0 0,0 0 1 0 0,1 0 0 0 0,-1 1-1 0 0,0-1 1 0 0,0 0 0 0 0,0 0-1 0 0,0 0 1 0 0,0 1 0 0 0,0-1-1 0 0,0 0 1 0 0,0 0 0 0 0,1 0-1 0 0,-1 0 1 0 0,0 0 0 0 0,0 1-1 0 0,0-1 1 0 0,1 0 0 0 0,5-7-175 0 0,7-16-159 0 0,2-14-1825 0 0,11-38 0 0 0,-8 19-5154 0 0,-13 42 5551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3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5 214 1456 0 0,'-1'-1'314'0'0,"1"1"0"0"0,-1-1 0 0 0,1 0 0 0 0,0 1 0 0 0,-1-1 0 0 0,1 0 0 0 0,0 1-1 0 0,0-1 1 0 0,-1 0 0 0 0,1 0 0 0 0,0 1 0 0 0,0-1 0 0 0,0 0 0 0 0,0 0 0 0 0,0 1-1 0 0,0-1 1 0 0,0 0 0 0 0,0 0 0 0 0,0 0 0 0 0,0 1 0 0 0,1-2 0 0 0,0 0-64 0 0,-1 1 1 0 0,1 0-1 0 0,0 0 1 0 0,0 0-1 0 0,0 0 1 0 0,0-1-1 0 0,0 1 0 0 0,0 0 1 0 0,0 1-1 0 0,0-1 1 0 0,2-1-1 0 0,4-2 41 0 0,1 0 0 0 0,0 0 0 0 0,12-3 0 0 0,-8 3 517 0 0,91-45 813 0 0,26-9-326 0 0,-109 51-1203 0 0,15-6-141 0 0,1 2 0 0 0,51-9-1 0 0,-87 19 8 0 0,0 1-1 0 0,1 0 1 0 0,-1 0-1 0 0,0 0 0 0 0,1 0 1 0 0,-1 0-1 0 0,0 0 0 0 0,1 0 1 0 0,-1 0-1 0 0,0 0 0 0 0,1 0 1 0 0,-1 0-1 0 0,0 0 1 0 0,1 0-1 0 0,-1 0 0 0 0,0 0 1 0 0,1 1-1 0 0,-1-1 0 0 0,0 0 1 0 0,1 0-1 0 0,-1 0 0 0 0,0 0 1 0 0,0 1-1 0 0,1-1 1 0 0,-1 0-1 0 0,0 0 0 0 0,1 0 1 0 0,-1 1-1 0 0,0-1-29 0 0,0 1-1 0 0,0-1 1 0 0,0 1 0 0 0,0-1-1 0 0,0 1 1 0 0,0-1 0 0 0,0 1-1 0 0,0-1 1 0 0,0 1 0 0 0,-1-1-1 0 0,1 1 1 0 0,0-1 0 0 0,0 1-1 0 0,0-1 1 0 0,-1 0 0 0 0,1 1-1 0 0,0-1 1 0 0,-1 1 0 0 0,1-1-1 0 0,-8 10-816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5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161 107 512 0 0,'-6'1'258'0'0,"-1"0"0"0"0,2 1 1 0 0,-1 0-1 0 0,0 0 0 0 0,0 0 0 0 0,1 1 0 0 0,-1 0 0 0 0,1 0 0 0 0,0 1 0 0 0,-1-1 1 0 0,2 1-1 0 0,-1 0 0 0 0,0 0 0 0 0,1 1 0 0 0,0-1 0 0 0,0 1 0 0 0,-6 9 1 0 0,2-1 370 0 0,-1 1 1 0 0,2 0 0 0 0,0 0 0 0 0,1 1 0 0 0,-8 26 0 0 0,11-30-413 0 0,1 1 0 0 0,0-1 0 0 0,0 0 1 0 0,1 1-1 0 0,0-1 0 0 0,1 1 0 0 0,0 0 0 0 0,4 16 0 0 0,-4-24-190 0 0,1 0-1 0 0,0 1 0 0 0,1-1 1 0 0,-1 0-1 0 0,1 0 0 0 0,0 0 0 0 0,0-1 1 0 0,0 1-1 0 0,0 0 0 0 0,1-1 1 0 0,-1 1-1 0 0,1-1 0 0 0,0 0 0 0 0,0 0 1 0 0,0 0-1 0 0,1 0 0 0 0,-1 0 1 0 0,1-1-1 0 0,-1 0 0 0 0,1 1 0 0 0,0-2 1 0 0,0 1-1 0 0,0 0 0 0 0,0-1 1 0 0,5 2-1 0 0,-1-2-27 0 0,1 1 1 0 0,-1-2-1 0 0,0 1 1 0 0,1-1-1 0 0,-1-1 1 0 0,0 1-1 0 0,1-1 1 0 0,-1-1-1 0 0,0 0 1 0 0,0 0-1 0 0,0 0 1 0 0,15-8-1 0 0,-4 1 20 0 0,-1-1 0 0 0,0 0 0 0 0,32-26 0 0 0,-42 30-24 0 0,-1 0-1 0 0,0 0 1 0 0,-1-1 0 0 0,0 0-1 0 0,0-1 1 0 0,0 0 0 0 0,-1 1-1 0 0,0-2 1 0 0,0 1 0 0 0,-1-1-1 0 0,0 1 1 0 0,3-15 0 0 0,-4 11-39 0 0,0 0 0 0 0,-1-1 0 0 0,-1 0 0 0 0,0 1 0 0 0,-1-1 1 0 0,0 0-1 0 0,-1 1 0 0 0,-4-23 0 0 0,3 22 6 0 0,-1 1 0 0 0,0 0-1 0 0,-1 1 1 0 0,0-1 0 0 0,-1 0-1 0 0,0 1 1 0 0,-7-11 0 0 0,9 18 35 0 0,0 0 1 0 0,0 0-1 0 0,0 1 1 0 0,0-1-1 0 0,-1 1 1 0 0,1 0-1 0 0,-1 0 0 0 0,0 0 1 0 0,0 0-1 0 0,0 0 1 0 0,0 1-1 0 0,-1 0 1 0 0,1 0-1 0 0,0 0 0 0 0,-1 1 1 0 0,1-1-1 0 0,-1 1 1 0 0,0 0-1 0 0,0 0 1 0 0,-9 0-1 0 0,7 2 7 0 0,0-1 1 0 0,-1 1-1 0 0,1 0 1 0 0,0 1-1 0 0,0 0 0 0 0,0 0 1 0 0,0 0-1 0 0,1 1 1 0 0,-1 0-1 0 0,1 1 1 0 0,-1-1-1 0 0,1 1 0 0 0,0 0 1 0 0,0 1-1 0 0,1-1 1 0 0,0 1-1 0 0,-1 0 1 0 0,-3 7-1 0 0,-10 10 52 0 0,2 1-1 0 0,1 1 1 0 0,-15 28 0 0 0,31-52-55 0 0,-4 8 24 0 0,-1 0-1 0 0,2 0 1 0 0,-1 0 0 0 0,1 0-1 0 0,0 0 1 0 0,1 1 0 0 0,0-1-1 0 0,-1 10 1 0 0,2-14-5 0 0,1 1-1 0 0,1-1 1 0 0,-1 0-1 0 0,0 0 1 0 0,1 0 0 0 0,0 0-1 0 0,0 0 1 0 0,0 0-1 0 0,0 0 1 0 0,1 0-1 0 0,-1-1 1 0 0,1 1 0 0 0,0 0-1 0 0,0-1 1 0 0,1 1-1 0 0,-1-1 1 0 0,1 0-1 0 0,-1 0 1 0 0,5 4 0 0 0,1-1 13 0 0,0 0 1 0 0,0 0 0 0 0,0 0 0 0 0,1-1 0 0 0,-1 0-1 0 0,1-1 1 0 0,1 0 0 0 0,-1-1 0 0 0,0 0 0 0 0,1 0-1 0 0,0-1 1 0 0,0 0 0 0 0,-1 0 0 0 0,1-1 0 0 0,13-1-1 0 0,-14 0 3 0 0,0 0 0 0 0,0-1 0 0 0,0 0 0 0 0,0-1 0 0 0,0 0 0 0 0,-1 0 0 0 0,1-1 0 0 0,-1 0-1 0 0,1 0 1 0 0,-1-1 0 0 0,0 0 0 0 0,0-1 0 0 0,-1 0 0 0 0,1 0 0 0 0,-1 0 0 0 0,0-1 0 0 0,6-7-1 0 0,-6 5-30 0 0,-1-1 0 0 0,0 0-1 0 0,-1 0 1 0 0,0-1-1 0 0,0 0 1 0 0,-1 1 0 0 0,0-2-1 0 0,-1 1 1 0 0,0 0-1 0 0,0-1 1 0 0,0-10 0 0 0,2-17-87 0 0,-2-66 0 0 0,-3 103 84 0 0,1-15 61 0 0,-1 12-50 0 0,1-1 0 0 0,-1 1-1 0 0,0-1 1 0 0,0 1 0 0 0,-1-1 0 0 0,1 1-1 0 0,-3-7 1 0 0,3 10-3 0 0,0 1 0 0 0,0 0 0 0 0,0 0-1 0 0,0 0 1 0 0,0 0 0 0 0,0 0 0 0 0,0-1 0 0 0,0 1 0 0 0,0 0-1 0 0,0 0 1 0 0,0 0 0 0 0,-1 0 0 0 0,1 0 0 0 0,0 0 0 0 0,0 0-1 0 0,0-1 1 0 0,0 1 0 0 0,0 0 0 0 0,0 0 0 0 0,0 0-1 0 0,0 0 1 0 0,-1 0 0 0 0,1 0 0 0 0,0 0 0 0 0,0 0 0 0 0,0 0-1 0 0,0 0 1 0 0,0 0 0 0 0,-1 0 0 0 0,1 0 0 0 0,0 0 0 0 0,0 0-1 0 0,0 0 1 0 0,0 0 0 0 0,0 0 0 0 0,-1 0 0 0 0,1 0 0 0 0,0 0-1 0 0,0 0 1 0 0,0 0 0 0 0,0 0 0 0 0,-5 6 242 0 0,-2 8 71 0 0,6-7-253 0 0,-1-1 0 0 0,1 1 0 0 0,0 0 0 0 0,1-1 0 0 0,0 1 0 0 0,0 0 0 0 0,0 0 0 0 0,1-1 0 0 0,0 1 0 0 0,2 7 0 0 0,4 11 77 0 0,11 29 0 0 0,-16-48-129 0 0,5 9 51 0 0,0 0 0 0 0,0 0 0 0 0,17 22 1 0 0,34 39 154 0 0,-6-8-25 0 0,-10-12-56 0 0,35 53 50 0 0,-70-97-157 0 0,-1 1 1 0 0,1-1-1 0 0,-2 1 1 0 0,0 0 0 0 0,-1 0-1 0 0,0 1 1 0 0,3 18-1 0 0,-7-26-12 0 0,1 0 0 0 0,-1 1 0 0 0,0-1 0 0 0,-1 1 0 0 0,1-1 0 0 0,-1 1 0 0 0,0-1 0 0 0,-1 0 0 0 0,0 0 0 0 0,0 0 0 0 0,0 0 0 0 0,-4 7 0 0 0,1-5-2 0 0,0 0 1 0 0,0 0-1 0 0,-1-1 0 0 0,0 0 1 0 0,0 0-1 0 0,0-1 1 0 0,-14 11-1 0 0,0-3 24 0 0,-2-1 1 0 0,0-1-1 0 0,0 0 0 0 0,-1-2 0 0 0,-33 10 0 0 0,40-14 5 0 0,-1-2 0 0 0,0 0 0 0 0,0 0-1 0 0,0-2 1 0 0,0 0 0 0 0,-21-1 0 0 0,28-1 8 0 0,1-1 0 0 0,-1 0 0 0 0,1-1 0 0 0,0 1 0 0 0,-1-2 0 0 0,1 0 1 0 0,0 0-1 0 0,0 0 0 0 0,1-1 0 0 0,-1 0 0 0 0,1-1 0 0 0,-15-10 1 0 0,19 10-29 0 0,0 1 1 0 0,-1-1 0 0 0,1 1 0 0 0,1-1 0 0 0,-1-1 0 0 0,1 1 0 0 0,0 0 0 0 0,0-1 0 0 0,1 1 0 0 0,-1-1 0 0 0,1 0 0 0 0,1 0-1 0 0,-1 0 1 0 0,1 0 0 0 0,0 0 0 0 0,0-12 0 0 0,0 2-31 0 0,1 0 1 0 0,1 0-1 0 0,1 0 1 0 0,0 1-1 0 0,6-23 0 0 0,0 13-24 0 0,1 1-1 0 0,1-1 1 0 0,0 2-1 0 0,2 0 1 0 0,1 0-1 0 0,31-40 1 0 0,-23 36-104 0 0,1 2 1 0 0,2 1 0 0 0,0 1 0 0 0,53-39-1 0 0,-31 34-1686 0 0,-14 13-3351 0 0,-18 10 3454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97 8 0 0,'0'0'332'0'0,"-1"-1"0"0"0,1 1 0 0 0,-1-1-1 0 0,1 1 1 0 0,-1-1 0 0 0,1 1 0 0 0,0-1 0 0 0,-1 1 0 0 0,1-1 0 0 0,0 1 0 0 0,-1-1-1 0 0,1 1 1 0 0,0-1 0 0 0,-1 0 0 0 0,1 1 0 0 0,0-1 0 0 0,0 1 0 0 0,0-1-1 0 0,0 0 1 0 0,0 1 0 0 0,0-1 0 0 0,0 0 0 0 0,0 1 0 0 0,0-1 0 0 0,0 0 0 0 0,0 1-1 0 0,0-2 1 0 0,1 1 290 0 0,0-1-1 0 0,1 1 0 0 0,-1-1 0 0 0,0 1 0 0 0,0 0 1 0 0,1-1-1 0 0,-1 1 0 0 0,2-1 0 0 0,5-5-607 0 0,-4 5 332 0 0,0 0 1 0 0,0-1 0 0 0,0 1 0 0 0,0 1 0 0 0,0-1 0 0 0,0 0 0 0 0,6 0 0 0 0,4-3 552 0 0,17-7 180 0 0,-19 7-850 0 0,0 0-1 0 0,0 1 0 0 0,0 1 1 0 0,21-4-1 0 0,-25 6-275 0 0,-4 0 70 0 0,0 1 1 0 0,0-1-1 0 0,0 1 0 0 0,0 0 1 0 0,7 1-1 0 0,-10-1-50 0 0,-1 0 1 0 0,1 0-1 0 0,-1 0 0 0 0,1 1 1 0 0,-1-1-1 0 0,1 0 0 0 0,-1 0 1 0 0,1 1-1 0 0,-1-1 0 0 0,0 0 1 0 0,1 0-1 0 0,-1 1 0 0 0,1-1 1 0 0,-1 1-1 0 0,0-1 0 0 0,1 0 1 0 0,-1 1-1 0 0,0-1 0 0 0,1 1 1 0 0,-1 0-1 0 0,0 0-66 0 0,1 0 0 0 0,-1-1 1 0 0,0 1-1 0 0,0 0 0 0 0,0 0 0 0 0,0 0 1 0 0,0 0-1 0 0,0 0 0 0 0,0 0 0 0 0,-1 0 1 0 0,1 0-1 0 0,0 0 0 0 0,0-1 0 0 0,-1 1 1 0 0,1 0-1 0 0,-1 1 0 0 0,-11 17-3712 0 0,5-6 2425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4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134 145 464 0 0,'0'-1'539'0'0,"-1"-1"1"0"0,1 1-1 0 0,-1-1 0 0 0,0 1 0 0 0,1-1 1 0 0,-1 1-1 0 0,0 0 0 0 0,0-1 0 0 0,0 1 1 0 0,0 0-1 0 0,0 0 0 0 0,0 0 1 0 0,-1 0-1 0 0,1 0 0 0 0,0 0 0 0 0,0 0 1 0 0,-1 0-1 0 0,1 0 0 0 0,-1 0 0 0 0,1 1 1 0 0,-1-1-1 0 0,1 1 0 0 0,-1-1 0 0 0,1 1 1 0 0,-3-1-1 0 0,-16 3 2277 0 0,17-1-2645 0 0,1-1-1 0 0,0 1 0 0 0,-1 0 1 0 0,1 1-1 0 0,0-1 1 0 0,-1 0-1 0 0,1 1 1 0 0,0-1-1 0 0,0 1 1 0 0,0-1-1 0 0,0 1 1 0 0,0 0-1 0 0,1 0 1 0 0,-1 0-1 0 0,1 0 1 0 0,-3 3-1 0 0,3-1-36 0 0,-1-1-1 0 0,1 1 1 0 0,-1 0 0 0 0,1 0-1 0 0,0 0 1 0 0,0-1 0 0 0,1 1-1 0 0,-1 0 1 0 0,1 8 0 0 0,0-5-35 0 0,0-1 0 0 0,1 1 0 0 0,0 0 1 0 0,1-1-1 0 0,-1 1 0 0 0,1-1 1 0 0,0 0-1 0 0,1 0 0 0 0,0 1 0 0 0,0-2 1 0 0,0 1-1 0 0,7 9 0 0 0,-2-6-41 0 0,0 0-1 0 0,1 0 1 0 0,1-1-1 0 0,-1 0 0 0 0,1 0 1 0 0,20 10-1 0 0,-22-14-90 0 0,0 0 0 0 0,0-1 0 0 0,0 0 0 0 0,0 0 0 0 0,0-1 0 0 0,1 0 0 0 0,-1 0 0 0 0,1-1 0 0 0,-1 0 0 0 0,17-1 0 0 0,-20-1 0 0 0,0 0 0 0 0,1 0 0 0 0,-1-1 0 0 0,0 0 0 0 0,0 0 0 0 0,1 0 0 0 0,-2 0 0 0 0,1-1 0 0 0,0 0 0 0 0,0 0 0 0 0,-1 0 0 0 0,1 0 0 0 0,-1-1 0 0 0,0 0 0 0 0,5-6 0 0 0,-2 1-1 0 0,1 0-1 0 0,-2 0 1 0 0,1-1-1 0 0,-1 0 1 0 0,-1-1-1 0 0,6-13 0 0 0,-2 0-18 0 0,10-43-1 0 0,-17 58 42 0 0,0-1-1 0 0,-1 0 1 0 0,0 0 0 0 0,-1 0 0 0 0,0 0-1 0 0,-1-1 1 0 0,-2-13 0 0 0,3 21 1 0 0,-1 0 0 0 0,0 0 0 0 0,0 1 0 0 0,0-1 0 0 0,0 0 0 0 0,-1 0 0 0 0,1 1 0 0 0,-1-1 0 0 0,1 1 0 0 0,-1-1 0 0 0,0 1 0 0 0,0 0 0 0 0,0 0 0 0 0,-4-3 0 0 0,3 2-4 0 0,-1 1 0 0 0,-1-1-1 0 0,1 1 1 0 0,0 0 0 0 0,0 0-1 0 0,-1 1 1 0 0,1-1 0 0 0,-7-1-1 0 0,-3 1-11 0 0,1 1-1 0 0,-1 0 0 0 0,1 0 0 0 0,-1 2 0 0 0,-19 2 1 0 0,19-1 30 0 0,0 1 1 0 0,0 0 0 0 0,0 1 0 0 0,1 1 0 0 0,-1 0 0 0 0,1 1 0 0 0,0 0 0 0 0,1 1-1 0 0,-13 9 1 0 0,15-9-6 0 0,2 0-1 0 0,-1 0 1 0 0,1 0-1 0 0,0 1 1 0 0,1 0 0 0 0,0 1-1 0 0,0 0 1 0 0,1 0-1 0 0,0 0 1 0 0,0 1-1 0 0,1 0 1 0 0,-5 14-1 0 0,9-20 3 0 0,-1 0 0 0 0,1-1 0 0 0,1 1 0 0 0,-1 0 0 0 0,0 0 0 0 0,1 0 0 0 0,0 0 0 0 0,0 0 0 0 0,0 0 1 0 0,1-1-1 0 0,-1 1 0 0 0,1 0 0 0 0,0 0 0 0 0,0 0 0 0 0,0-1 0 0 0,0 1 0 0 0,1 0 0 0 0,0-1 0 0 0,-1 1 0 0 0,1-1 0 0 0,3 4 0 0 0,-1-3-6 0 0,0 0-1 0 0,0 0 1 0 0,0 0 0 0 0,0 0 0 0 0,1 0-1 0 0,0-1 1 0 0,0 0 0 0 0,0 0 0 0 0,0-1-1 0 0,0 1 1 0 0,1-1 0 0 0,-1 0 0 0 0,10 2 0 0 0,6 0-17 0 0,0-1 0 0 0,0-1 0 0 0,1-1 0 0 0,-1-1 0 0 0,1-1 0 0 0,-1-1 0 0 0,26-5 0 0 0,-38 5 13 0 0,-1 0 1 0 0,0 0 0 0 0,0-1 0 0 0,0 0 0 0 0,0 0 0 0 0,0-1 0 0 0,-1 0 0 0 0,1-1 0 0 0,-1 0-1 0 0,11-9 1 0 0,-14 10 21 0 0,0 0 0 0 0,0 0 0 0 0,0-1 0 0 0,-1 1 0 0 0,0-1 0 0 0,0 0 0 0 0,0 0 0 0 0,-1 0 0 0 0,1 0 0 0 0,-1 0 0 0 0,0 0 0 0 0,-1-1 0 0 0,1 1-1 0 0,-1-1 1 0 0,0 1 0 0 0,-1-1 0 0 0,1-6 0 0 0,-2 1 121 0 0,0 1-1 0 0,0-1 1 0 0,-1 1 0 0 0,-1 0-1 0 0,-6-18 1 0 0,7 21 106 0 0,-2 2 221 0 0,3 12-274 0 0,0 10-60 0 0,2 0-5 0 0,1 1 0 0 0,1-1 0 0 0,0 0 1 0 0,9 24-1 0 0,6 33 284 0 0,-16-65-392 0 0,0 0 0 0 0,0 1-1 0 0,1-1 1 0 0,0 0 0 0 0,0 0-1 0 0,6 9 1 0 0,-8-15-39 0 0,1-1 0 0 0,-1 1 0 0 0,1 0 0 0 0,0-1 1 0 0,0 1-1 0 0,0-1 0 0 0,1 0 0 0 0,-1 1 0 0 0,0-1 0 0 0,1 0 0 0 0,0-1 0 0 0,-1 1 0 0 0,1 0 0 0 0,0-1 0 0 0,0 1 0 0 0,0-1 0 0 0,0 0 0 0 0,0 0 1 0 0,0 0-1 0 0,0 0 0 0 0,5 0 0 0 0,4-1-1438 0 0,1 0 0 0 0,-1-1 0 0 0,14-3 0 0 0,-13 2-1101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5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296 59 8 0 0,'-1'-4'822'0'0,"-1"0"0"0"0,1 0 0 0 0,-1 0 0 0 0,0 0 0 0 0,0 0 0 0 0,-1 0 0 0 0,1 1 0 0 0,-1-1 0 0 0,0 1 0 0 0,-4-4 0 0 0,5 5-493 0 0,1 1 1 0 0,-1-1 0 0 0,0 1-1 0 0,-1 0 1 0 0,1 0 0 0 0,0 0-1 0 0,0 0 1 0 0,0 0 0 0 0,-1 0-1 0 0,1 1 1 0 0,0-1 0 0 0,-1 1-1 0 0,1 0 1 0 0,0-1 0 0 0,-1 1-1 0 0,1 0 1 0 0,0 0 0 0 0,-1 1-1 0 0,1-1 1 0 0,-4 1 0 0 0,-11 3 418 0 0,-1 1 1 0 0,1 1-1 0 0,0 0 0 0 0,-22 12 1 0 0,29-12-501 0 0,1 0 0 0 0,-1 0-1 0 0,1 1 1 0 0,1 0 0 0 0,-1 0 0 0 0,1 1 0 0 0,0 0 0 0 0,-7 11 0 0 0,12-15-188 0 0,0 1-1 0 0,0-1 1 0 0,1 1 0 0 0,0-1 0 0 0,0 1-1 0 0,0 0 1 0 0,1 0 0 0 0,-1-1-1 0 0,1 1 1 0 0,0 0 0 0 0,1 0-1 0 0,-1 0 1 0 0,1 1 0 0 0,0-1 0 0 0,0 0-1 0 0,1 0 1 0 0,-1 0 0 0 0,1 0-1 0 0,0 0 1 0 0,4 9 0 0 0,-3-8-35 0 0,1 0 1 0 0,0 0 0 0 0,0 0-1 0 0,1 0 1 0 0,-1 0-1 0 0,2-1 1 0 0,-1 0 0 0 0,0 1-1 0 0,1-2 1 0 0,0 1-1 0 0,0 0 1 0 0,0-1-1 0 0,1 0 1 0 0,11 6 0 0 0,-5-4-55 0 0,-1-1 1 0 0,1-1-1 0 0,1 0 0 0 0,-1-1 1 0 0,18 3-1 0 0,63 2-792 0 0,-47-5-177 0 0,-38-3 511 0 0,-1 1 1 0 0,1-1 0 0 0,0-1 0 0 0,0 1-1 0 0,0-1 1 0 0,10-3 0 0 0,-14 2-598 0 0,1 1 0 0 0,-1-1 0 0 0,1 0 0 0 0,-1 0 0 0 0,0-1 0 0 0,8-5 0 0 0,-2-1-2716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5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8 121 1016 0 0,'-8'-2'7780'0'0,"9"8"-2994"0"0,10 9-1552 0 0,-4-10-2847 0 0,0 0-1 0 0,0 0 1 0 0,1 0 0 0 0,-1-1 0 0 0,16 5 0 0 0,44 12 486 0 0,-62-20-831 0 0,2 1-36 0 0,1 0-1 0 0,-1-1 1 0 0,0 0-1 0 0,1 0 1 0 0,-1-1-1 0 0,1 0 1 0 0,-1 0-1 0 0,1-1 1 0 0,-1 0-1 0 0,1 0 1 0 0,-1-1-1 0 0,10-3 1 0 0,-13 4-19 0 0,-1-1 0 0 0,1 1-1 0 0,-1-1 1 0 0,0 0 0 0 0,1 0 0 0 0,-1 0 0 0 0,0-1 0 0 0,0 1-1 0 0,-1-1 1 0 0,1 0 0 0 0,0 1 0 0 0,-1-1 0 0 0,0 0 0 0 0,0-1-1 0 0,0 1 1 0 0,0 0 0 0 0,0-1 0 0 0,0 1 0 0 0,-1-1 0 0 0,0 1-1 0 0,0-1 1 0 0,0 0 0 0 0,0 1 0 0 0,0-1 0 0 0,0-6 0 0 0,-1 6 7 0 0,-1 0 1 0 0,1 0 0 0 0,-1 0 0 0 0,1 0 0 0 0,-1 0-1 0 0,0 0 1 0 0,-1 0 0 0 0,1 0 0 0 0,-1 0 0 0 0,0 0-1 0 0,0 1 1 0 0,0-1 0 0 0,0 0 0 0 0,0 1 0 0 0,-4-4-1 0 0,2 2 26 0 0,-1 0-1 0 0,1 1 1 0 0,-1 0-1 0 0,0 0 0 0 0,0 0 1 0 0,0 1-1 0 0,0-1 0 0 0,-1 1 1 0 0,-7-3-1 0 0,8 5 21 0 0,1 0-1 0 0,-1 0 1 0 0,0 0-1 0 0,1 1 1 0 0,-1 0-1 0 0,0-1 1 0 0,1 2-1 0 0,-1-1 1 0 0,1 0-1 0 0,-1 1 1 0 0,0 0-1 0 0,1 0 1 0 0,-1 1-1 0 0,1-1 1 0 0,0 1-1 0 0,-5 2 1 0 0,-3 2 176 0 0,1 1 0 0 0,0-1 0 0 0,0 2-1 0 0,-15 13 1 0 0,22-18-159 0 0,0 1 0 0 0,1 0 0 0 0,-1 0-1 0 0,1 0 1 0 0,0 0 0 0 0,0 0-1 0 0,0 1 1 0 0,0 0 0 0 0,1-1 0 0 0,0 1-1 0 0,0 0 1 0 0,0 0 0 0 0,1 0 0 0 0,0 0-1 0 0,0 0 1 0 0,0 0 0 0 0,0 1 0 0 0,1-1-1 0 0,0 6 1 0 0,1-3-15 0 0,0-1 0 0 0,0 0 0 0 0,1 1 0 0 0,0-1 0 0 0,0 0 0 0 0,1 0 0 0 0,-1 0 0 0 0,2-1 0 0 0,-1 1 0 0 0,1-1 0 0 0,0 0 0 0 0,0 0 0 0 0,6 6 0 0 0,-2-3-33 0 0,0-1 0 0 0,1 0 0 0 0,0-1 0 0 0,1 1-1 0 0,0-2 1 0 0,0 1 0 0 0,0-2 0 0 0,14 7 0 0 0,-6-5-352 0 0,0-1 0 0 0,1 0 1 0 0,-1-1-1 0 0,27 3 1 0 0,-43-8 15 0 0,1 0 0 0 0,-1 1 0 0 0,1-1 0 0 0,-1 0 1 0 0,1-1-1 0 0,0 1 0 0 0,-1 0 0 0 0,1-1 1 0 0,-1 1-1 0 0,1-1 0 0 0,-1 0 0 0 0,1 0 0 0 0,3-2 1 0 0,-2 1-836 0 0,-1-1 0 0 0,0 1 1 0 0,0-1-1 0 0,-1 0 0 0 0,1 1 1 0 0,-1-1-1 0 0,1-1 0 0 0,3-4 1 0 0,-1-1-877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5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44 1048 0 0,'-3'-3'489'0'0,"-1"-3"707"0"0,0 1 1 0 0,-1 0-1 0 0,0 0 0 0 0,0 0 1 0 0,-8-5-1 0 0,12 9-946 0 0,0 0 0 0 0,0 1-1 0 0,0-1 1 0 0,0 1 0 0 0,0 0 0 0 0,0-1 0 0 0,0 1 0 0 0,0 0-1 0 0,0 0 1 0 0,-1-1 0 0 0,1 1 0 0 0,0 0 0 0 0,0 0 0 0 0,0 0 0 0 0,0 0-1 0 0,0 0 1 0 0,-2 1 0 0 0,2 0-56 0 0,0-1 1 0 0,-1 1-1 0 0,1 0 0 0 0,0-1 1 0 0,0 1-1 0 0,0 0 0 0 0,0 0 1 0 0,0 0-1 0 0,0 0 0 0 0,0 0 1 0 0,0 0-1 0 0,0 1 1 0 0,1-1-1 0 0,-1 0 0 0 0,0 0 1 0 0,1 0-1 0 0,-2 3 0 0 0,0 4 183 0 0,0 0-1 0 0,1 0 0 0 0,-1 1 1 0 0,1-1-1 0 0,1 0 1 0 0,0 1-1 0 0,0-1 0 0 0,2 10 1 0 0,-1 3-41 0 0,13 135 2121 0 0,-2-32-1272 0 0,12 37-710 0 0,-3-18-477 0 0,-18-105-102 0 0,0 2-677 0 0,15 74 1 0 0,-11-101-996 0 0,-7-13 1610 0 0,0 1 0 0 0,0-1 0 0 0,1 0 0 0 0,-1 0-1 0 0,0 1 1 0 0,1-1 0 0 0,-1 0 0 0 0,0 0 0 0 0,0 0-1 0 0,1 0 1 0 0,-1 1 0 0 0,1-1 0 0 0,-1 0-1 0 0,0 0 1 0 0,1 0 0 0 0,-1 0 0 0 0,0 0 0 0 0,1 0-1 0 0,-1 0 1 0 0,0 0 0 0 0,1 0 0 0 0,-1 0 0 0 0,1 0-1 0 0,-1 0 1 0 0,0 0 0 0 0,1 0 0 0 0,-1-1 0 0 0,0 1-1 0 0,1 0 1 0 0,-1 0 0 0 0,0 0 0 0 0,1 0 0 0 0,-1-1-1 0 0,0 1 1 0 0,0 0 0 0 0,1 0 0 0 0,-1-1-1 0 0,6-4-2870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5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91 8 0 0,'-1'0'44'0'0,"1"0"1"0"0,0 0-1 0 0,0 0 0 0 0,0 0 1 0 0,-1 0-1 0 0,1 0 0 0 0,0 0 1 0 0,0 0-1 0 0,0 0 0 0 0,0 0 1 0 0,-1 0-1 0 0,1 0 0 0 0,0 0 1 0 0,0 0-1 0 0,0 0 0 0 0,0 0 1 0 0,-1 0-1 0 0,1-1 0 0 0,0 1 0 0 0,0 0 1 0 0,0 0-1 0 0,0 0 0 0 0,0 0 1 0 0,0 0-1 0 0,-1-1 0 0 0,1 1 1 0 0,0 0-1 0 0,0 0 0 0 0,0 0 1 0 0,0 0-1 0 0,0-1 0 0 0,0 1 1 0 0,0 0-1 0 0,0 0 0 0 0,0 0 1 0 0,0-1-1 0 0,0 1 0 0 0,0 0 1 0 0,0 0-1 0 0,0 0 0 0 0,0-1 1 0 0,0 1-1 0 0,0 0 0 0 0,0 0 1 0 0,0 0-1 0 0,0 0 0 0 0,0-1 1 0 0,0 1-1 0 0,0 0 0 0 0,0 0 0 0 0,1 0 1 0 0,-1 0-1 0 0,0-1 0 0 0,0 1 1 0 0,0 0-1 0 0,16-6 5440 0 0,25 1 2719 0 0,-9 1-8161 0 0,0-1 1 0 0,0-1 0 0 0,-1-2-1 0 0,48-18 1 0 0,-35 10-2879 0 0,-24 8 772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6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11 512 0 0,'0'0'127'0'0,"0"0"-1"0"0,0 0 1 0 0,0 0-1 0 0,-1-1 1 0 0,1 1 0 0 0,0 0-1 0 0,0 0 1 0 0,0 0-1 0 0,0-1 1 0 0,0 1-1 0 0,0 0 1 0 0,0 0 0 0 0,0 0-1 0 0,0 0 1 0 0,0-1-1 0 0,0 1 1 0 0,0 0-1 0 0,0 0 1 0 0,0 0 0 0 0,0-1-1 0 0,0 1 1 0 0,0 0-1 0 0,0 0 1 0 0,0 0-1 0 0,0-1 1 0 0,0 1 0 0 0,0 0-1 0 0,0 0 1 0 0,0 0-1 0 0,1 0 1 0 0,-1-1-1 0 0,0 1 1 0 0,0 0 0 0 0,0 0-1 0 0,0 0 1 0 0,0 0-1 0 0,0 0 1 0 0,1-1-1 0 0,8 0 6220 0 0,0-1-2687 0 0,-9 2-3609 0 0,0 0 1 0 0,1 0 0 0 0,-1 0 0 0 0,0 0 0 0 0,0 0-1 0 0,0 0 1 0 0,1 0 0 0 0,-1 0 0 0 0,0 0 0 0 0,0 0 0 0 0,1 0-1 0 0,-1 0 1 0 0,0 0 0 0 0,0 0 0 0 0,1 0 0 0 0,-1 0-1 0 0,0 0 1 0 0,0 0 0 0 0,0 0 0 0 0,1 0 0 0 0,-1 0-1 0 0,0 1 1 0 0,0-1 0 0 0,1 0 0 0 0,-1 0 0 0 0,0 0-1 0 0,0 0 1 0 0,0 1 0 0 0,0-1 0 0 0,0 0 0 0 0,1 0 0 0 0,-1 0-1 0 0,0 1 1 0 0,0-1 0 0 0,0 0 0 0 0,0 0 0 0 0,0 0-1 0 0,0 1 1 0 0,0-1 0 0 0,0 0 0 0 0,0 0 0 0 0,0 1-1 0 0,0-1 1 0 0,1 0 0 0 0,-2 0 0 0 0,1 1 0 0 0,0-1-1 0 0,0 0 1 0 0,0 0 0 0 0,0 1 0 0 0,0-1 0 0 0,0 0 0 0 0,0 0-1 0 0,0 0 1 0 0,0 1 0 0 0,-5 16 1397 0 0,5-14-1194 0 0,-3 15 217 0 0,1 0-1 0 0,2-1 0 0 0,0 1 0 0 0,0-1 1 0 0,2 1-1 0 0,5 28 0 0 0,3 42 98 0 0,-8-27-323 0 0,8 166 61 0 0,-10-217-353 0 0,1 1 1 0 0,0-1 0 0 0,1 0-1 0 0,0 0 1 0 0,1 0-1 0 0,0-1 1 0 0,7 16 0 0 0,-10-24 5 0 0,0 0-1 0 0,1-1 1 0 0,-1 1 0 0 0,1-1 0 0 0,-1 1 0 0 0,1-1-1 0 0,-1 1 1 0 0,1-1 0 0 0,-1 1 0 0 0,1-1 0 0 0,-1 1-1 0 0,1-1 1 0 0,0 0 0 0 0,-1 1 0 0 0,1-1 0 0 0,-1 0-1 0 0,1 0 1 0 0,0 1 0 0 0,-1-1 0 0 0,1 0 0 0 0,0 0-1 0 0,-1 0 1 0 0,1 0 0 0 0,0 0 0 0 0,0 0 0 0 0,1 0-122 0 0,0-1 0 0 0,-1 1 1 0 0,1 0-1 0 0,-1-1 0 0 0,1 0 0 0 0,-1 1 1 0 0,1-1-1 0 0,-1 0 0 0 0,1 0 1 0 0,1-1-1 0 0,1-2-1333 0 0,1-1-1 0 0,-1 1 1 0 0,0-1 0 0 0,7-8 0 0 0,-2 0-704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7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24 268 8 0 0,'-2'-1'498'0'0,"1"1"0"0"0,0-1-1 0 0,-1 0 1 0 0,1 1 0 0 0,0-1 0 0 0,-1 0 0 0 0,1 0 0 0 0,0 0-1 0 0,0 0 1 0 0,0 0 0 0 0,0 0 0 0 0,0 0 0 0 0,0 0 0 0 0,0-1-1 0 0,0 1 1 0 0,1 0 0 0 0,-1 0 0 0 0,0-1 0 0 0,1 1 0 0 0,-1-1-1 0 0,1 1 1 0 0,-1 0 0 0 0,1-1 0 0 0,-1-2 0 0 0,1 2 26 0 0,0 0 1 0 0,0-1-1 0 0,0 1 1 0 0,0 0-1 0 0,1 0 0 0 0,-1 0 1 0 0,1-3-1 0 0,0 3-451 0 0,0 0 0 0 0,-1 0 0 0 0,1 0 0 0 0,0 0 0 0 0,0 1 0 0 0,0-1 0 0 0,3-3 0 0 0,83-77 1034 0 0,-46 45-840 0 0,-27 25-198 0 0,1-1-1 0 0,31-19 1 0 0,-41 29-52 0 0,0 0 0 0 0,1 0 0 0 0,0 0 0 0 0,0 1-1 0 0,0 0 1 0 0,0 0 0 0 0,0 0 0 0 0,0 1 0 0 0,0 0 0 0 0,0 0-1 0 0,1 1 1 0 0,11 0 0 0 0,-16 0-14 0 0,0 1 0 0 0,0 0 0 0 0,0-1 1 0 0,0 1-1 0 0,0 0 0 0 0,-1 0 0 0 0,1 0 0 0 0,0 0 0 0 0,0 1 0 0 0,-1-1 0 0 0,1 0 0 0 0,-1 1 0 0 0,1-1 1 0 0,-1 1-1 0 0,0 0 0 0 0,1-1 0 0 0,-1 1 0 0 0,0 0 0 0 0,0 0 0 0 0,0-1 0 0 0,0 1 0 0 0,-1 0 1 0 0,2 4-1 0 0,0 2-4 0 0,0-1 1 0 0,0 0 0 0 0,-1 1 0 0 0,0 0 0 0 0,-1 9-1 0 0,-1 14 32 0 0,-1 1 0 0 0,-2 0 0 0 0,-1-1 0 0 0,-2 0 0 0 0,-18 52 0 0 0,22-75-27 0 0,0 0 1 0 0,0 0-1 0 0,-1 0 1 0 0,0-1 0 0 0,-1 1-1 0 0,1-1 1 0 0,-2-1-1 0 0,1 1 1 0 0,-1-1-1 0 0,0 1 1 0 0,0-2 0 0 0,0 1-1 0 0,-1-1 1 0 0,0 0-1 0 0,0 0 1 0 0,0-1-1 0 0,-1 0 1 0 0,-14 6-1 0 0,-134 46 11 0 0,155-56-14 0 0,1 0 1 0 0,0 0-1 0 0,-1 0 0 0 0,1 0 1 0 0,0 0-1 0 0,-1 0 0 0 0,1 0 1 0 0,0 0-1 0 0,-1 0 0 0 0,1 1 1 0 0,0-1-1 0 0,0 0 0 0 0,-1 0 1 0 0,1 0-1 0 0,0 1 0 0 0,0-1 0 0 0,-1 0 1 0 0,1 0-1 0 0,0 0 0 0 0,0 1 1 0 0,-1-1-1 0 0,1 0 0 0 0,0 0 1 0 0,0 1-1 0 0,0-1 0 0 0,0 0 1 0 0,0 1-1 0 0,-1-1 0 0 0,1 0 1 0 0,0 1-1 0 0,0-1 0 0 0,0 0 1 0 0,0 0-1 0 0,0 1 0 0 0,0-1 0 0 0,0 0 1 0 0,0 1-1 0 0,0-1 0 0 0,0 0 1 0 0,0 1-1 0 0,0-1 0 0 0,0 0 1 0 0,1 1-1 0 0,-1-1 0 0 0,0 0 1 0 0,0 1-1 0 0,0-1 0 0 0,0 0 1 0 0,0 0-1 0 0,1 1 0 0 0,-1-1 0 0 0,0 0 1 0 0,0 0-1 0 0,0 1 0 0 0,1-1 1 0 0,-1 0-1 0 0,0 0 0 0 0,0 0 1 0 0,1 1-1 0 0,-1-1 0 0 0,0 0 1 0 0,1 0-1 0 0,-1 0 0 0 0,21 12-15 0 0,-19-11 31 0 0,27 12-9 0 0,0 3 0 0 0,40 26 0 0 0,-58-33-6 0 0,1 0 1 0 0,-1 0-1 0 0,0 2 1 0 0,-1-1-1 0 0,0 1 1 0 0,-1 1-1 0 0,15 23 1 0 0,-20-27 51 0 0,1 0 1 0 0,0 0-1 0 0,1-1 1 0 0,0 0 0 0 0,0 0-1 0 0,13 12 1 0 0,-17-17-186 0 0,0-1 0 0 0,0 0 0 0 0,0 1 0 0 0,0-1 0 0 0,0 0 1 0 0,0 0-1 0 0,0 0 0 0 0,0 0 0 0 0,0 0 0 0 0,0-1 1 0 0,1 1-1 0 0,-1-1 0 0 0,0 1 0 0 0,0-1 0 0 0,1 0 0 0 0,-1 0 1 0 0,0 0-1 0 0,1 0 0 0 0,-1 0 0 0 0,0-1 0 0 0,0 1 0 0 0,1-1 1 0 0,-1 1-1 0 0,0-1 0 0 0,0 0 0 0 0,0 0 0 0 0,0 0 0 0 0,0 0 1 0 0,0 0-1 0 0,0 0 0 0 0,0-1 0 0 0,3-2 0 0 0,1 0-2181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7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28 8 0 0,'-1'-1'799'0'0,"1"1"0"0"0,-2-2 1597 0 0,1 1-1597 0 0,0 1 0 0 0,1-1 0 0 0,-1 1 0 0 0,0-1-1 0 0,0 1 1 0 0,1-1 0 0 0,-1 1 0 0 0,0 0 0 0 0,-1-1 0 0 0,1 1-606 0 0,1 0 1 0 0,0 0-1 0 0,0 1 1 0 0,0-1 0 0 0,-1 0-1 0 0,1 0 1 0 0,0 0 0 0 0,0 1-1 0 0,0-1 1 0 0,0 0-1 0 0,0 0 1 0 0,0 0 0 0 0,0 1-1 0 0,-1-1 1 0 0,1 0 0 0 0,0 0-1 0 0,0 1 1 0 0,0-1-1 0 0,0 0 1 0 0,0 0 0 0 0,0 1-1 0 0,0-1 1 0 0,0 0-1 0 0,0 0 1 0 0,0 1 0 0 0,0-1-1 0 0,1 0 1 0 0,-1 0 0 0 0,0 1-1 0 0,0-1 1 0 0,0 0-1 0 0,1 4 204 0 0,0-1-1 0 0,0 1 0 0 0,1-1 1 0 0,-1 0-1 0 0,1 0 0 0 0,2 5 0 0 0,14 16 61 0 0,-1 1 0 0 0,-1 1 0 0 0,-1 0 0 0 0,-2 1 0 0 0,15 43 0 0 0,-24-60-469 0 0,0 1 0 0 0,1 0-1 0 0,11 18 1 0 0,-16-28 9 0 0,0-1-1 0 0,1 1 1 0 0,-1-1 0 0 0,0 0-1 0 0,1 1 1 0 0,-1-1-1 0 0,1 1 1 0 0,-1-1 0 0 0,0 0-1 0 0,1 1 1 0 0,-1-1 0 0 0,1 0-1 0 0,-1 1 1 0 0,1-1-1 0 0,-1 0 1 0 0,1 0 0 0 0,0 0-1 0 0,-1 0 1 0 0,1 1 0 0 0,-1-1-1 0 0,1 0 1 0 0,-1 0 0 0 0,1 0-1 0 0,-1 0 1 0 0,1 0-1 0 0,0-1 1 0 0,1 1-11 0 0,-1-1 1 0 0,1 1-1 0 0,-1-1 1 0 0,0 1-1 0 0,1-1 0 0 0,-1 0 1 0 0,0 0-1 0 0,1 0 0 0 0,-1 0 1 0 0,1-1-1 0 0,4-4-67 0 0,-1 0 0 0 0,9-14 0 0 0,-13 18 74 0 0,4-5-20 0 0,-1-1 0 0 0,0 0 1 0 0,-1-1-1 0 0,0 1 0 0 0,0-1 0 0 0,2-13 0 0 0,5-54 49 0 0,-8 10 81 0 0,-2 59-78 0 0,0 1 0 0 0,-1-1 1 0 0,0 0-1 0 0,0 1 0 0 0,-1-1 0 0 0,0 0 1 0 0,-3-8-1 0 0,5 15-23 0 0,0 0 0 0 0,0 0 1 0 0,0 0-1 0 0,-1 0 0 0 0,1 0 0 0 0,0 0 1 0 0,0 0-1 0 0,0-1 0 0 0,0 1 0 0 0,0 0 1 0 0,0 0-1 0 0,0 0 0 0 0,0 0 0 0 0,0 0 0 0 0,0 0 1 0 0,0 0-1 0 0,0 0 0 0 0,0 0 0 0 0,0 0 1 0 0,0 0-1 0 0,0 0 0 0 0,0 0 0 0 0,-1 0 1 0 0,1 0-1 0 0,0 0 0 0 0,0 0 0 0 0,0 0 1 0 0,0 0-1 0 0,0 0 0 0 0,0 0 0 0 0,0 0 0 0 0,0 0 1 0 0,0 0-1 0 0,0 0 0 0 0,0 0 0 0 0,-1 0 1 0 0,1 0-1 0 0,0 0 0 0 0,0 0 0 0 0,0 0 1 0 0,0 0-1 0 0,0 0 0 0 0,0 0 0 0 0,0 0 1 0 0,0 0-1 0 0,0 0 0 0 0,0 0 0 0 0,0 0 0 0 0,0 0 1 0 0,0 0-1 0 0,0 0 0 0 0,-1 0 0 0 0,1 0 1 0 0,0 1-1 0 0,-3 5 66 0 0,-2 9-4 0 0,3-6-46 0 0,1 0 1 0 0,0 0 0 0 0,1 0-1 0 0,0 0 1 0 0,1 0 0 0 0,-1 0-1 0 0,2 0 1 0 0,-1 0-1 0 0,4 10 1 0 0,1 1-22 0 0,2-1 0 0 0,17 36 0 0 0,-19-43 17 0 0,1-1-1 0 0,0-1 0 0 0,1 1 1 0 0,0-1-1 0 0,13 12 1 0 0,-17-18-155 0 0,1 0 0 0 0,-1 0 0 0 0,1 0 0 0 0,1 0 0 0 0,-1-1 0 0 0,0 0 1 0 0,1 0-1 0 0,0 0 0 0 0,0-1 0 0 0,-1 0 0 0 0,1 0 0 0 0,12 2 0 0 0,-17-4-104 0 0,0 0-1 0 0,1 0 1 0 0,-1 0-1 0 0,0 0 1 0 0,0 0 0 0 0,1-1-1 0 0,-1 1 1 0 0,0 0 0 0 0,0-1-1 0 0,0 1 1 0 0,1-1-1 0 0,-1 1 1 0 0,0-1 0 0 0,0 1-1 0 0,0-1 1 0 0,0 0-1 0 0,0 0 1 0 0,1-1 0 0 0,9-11-6362 0 0,-5 3 1175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7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8 8 0 0,'-2'-1'582'0'0,"0"0"0"0"0,0 0 0 0 0,0 0 0 0 0,0 0-1 0 0,0 0 1 0 0,-1 1 0 0 0,1-1 0 0 0,0 1 0 0 0,0 0 0 0 0,0 0 0 0 0,-1-1 0 0 0,1 1-1 0 0,0 0 1 0 0,0 1 0 0 0,0-1 0 0 0,-1 0 0 0 0,-2 2 0 0 0,4-2-172 0 0,0 1-1 0 0,0-1 1 0 0,0 1 0 0 0,-1 0 0 0 0,1 0 0 0 0,0 0-1 0 0,1-1 1 0 0,-1 1 0 0 0,0 0 0 0 0,0 0-1 0 0,0 0 1 0 0,0 0 0 0 0,1 0 0 0 0,-1 1-1 0 0,0 1 1 0 0,-4 17 302 0 0,5-3-84 0 0,0 1-1 0 0,1-1 1 0 0,1 0-1 0 0,1 0 0 0 0,7 26 1 0 0,33 82 950 0 0,-24-77-1098 0 0,34 116-224 0 0,-43-124-321 0 0,-1 1 0 0 0,3 46 0 0 0,-11 14-789 0 0,-1-60-599 0 0,0-40 1326 0 0,0 0 0 0 0,0-1 0 0 0,0 1 0 0 0,0 0 0 0 0,0-1 0 0 0,0 1 0 0 0,0-1-1 0 0,1 1 1 0 0,-1 0 0 0 0,0-1 0 0 0,0 1 0 0 0,1 0 0 0 0,-1-1 0 0 0,0 1 0 0 0,1-1 0 0 0,-1 1 0 0 0,1 0-1 0 0,-1-1-163 0 0,1 1 0 0 0,0-1-1 0 0,-1 0 1 0 0,1 0-1 0 0,-1 1 1 0 0,1-1-1 0 0,-1 0 1 0 0,1 0-1 0 0,0 0 1 0 0,-1 0-1 0 0,1 0 1 0 0,0 0-1 0 0,-1 0 1 0 0,1 0-1 0 0,-1 0 1 0 0,1 0-1 0 0,0 0 1 0 0,-1-1 0 0 0,1 1-1 0 0,-1 0 1 0 0,1 0-1 0 0,-1 0 1 0 0,1-1-1 0 0,0 1 1 0 0,-1 0-1 0 0,1-1 1 0 0,0 0-1 0 0,6-4-3633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90 2248 0 0,'-5'-6'3325'0'0,"3"4"-2561"0"0,0 1 0 0 0,1-1 0 0 0,-1 0 0 0 0,1 0 1 0 0,0 0-1 0 0,0 0 0 0 0,-2-3 0 0 0,3 5-723 0 0,0-1 0 0 0,0 1 0 0 0,0-1 0 0 0,0 0 0 0 0,0 1 0 0 0,0-1 0 0 0,0 1 0 0 0,0-1 0 0 0,0 0 0 0 0,0 1 0 0 0,0-1 0 0 0,1 1 0 0 0,-1-1 0 0 0,0 0-1 0 0,0 1 1 0 0,1-1 0 0 0,-1 1 0 0 0,0-1 0 0 0,1 1 0 0 0,-1-1 0 0 0,0 1 0 0 0,1-1 0 0 0,-1 1 0 0 0,1-1 0 0 0,-1 1 0 0 0,1 0 0 0 0,-1-1 0 0 0,1 1 0 0 0,-1 0 0 0 0,1-1 0 0 0,-1 1 0 0 0,1 0 0 0 0,0-1 0 0 0,14-6 530 0 0,0 1 0 0 0,1 0 0 0 0,0 0 0 0 0,0 2 0 0 0,0 0 0 0 0,18-2 1 0 0,100-3-216 0 0,-112 9-345 0 0,0 1 0 0 0,0 0 1 0 0,34 8-1 0 0,-47-7 5 0 0,1 0 1 0 0,0 1-1 0 0,-1 1 0 0 0,0-1 1 0 0,0 2-1 0 0,0-1 1 0 0,0 1-1 0 0,-1 0 1 0 0,0 1-1 0 0,9 7 0 0 0,-14-9 45 0 0,0 0-1 0 0,0-1 0 0 0,0 1 0 0 0,-1 0 0 0 0,1 1 0 0 0,-1-1 1 0 0,0 0-1 0 0,0 1 0 0 0,0-1 0 0 0,-1 1 0 0 0,1 0 0 0 0,-1-1 1 0 0,0 1-1 0 0,-1 0 0 0 0,1 0 0 0 0,-1-1 0 0 0,0 1 0 0 0,0 6 0 0 0,-2 9 447 0 0,-1 0 0 0 0,-1 1 0 0 0,-7 19 0 0 0,3-7 42 0 0,4-15-276 0 0,0 1 0 0 0,1-1 0 0 0,2 1 0 0 0,-1 23-1 0 0,3-34-245 0 0,-1 0-1 0 0,2 0 0 0 0,-1 0 0 0 0,1 0 0 0 0,0 0 0 0 0,0-1 0 0 0,1 1 1 0 0,0 0-1 0 0,1-1 0 0 0,0 0 0 0 0,0 0 0 0 0,6 8 0 0 0,-6-10-32 0 0,0 0 0 0 0,0-1-1 0 0,0 1 1 0 0,1-1 0 0 0,0 0 0 0 0,0 0-1 0 0,0 0 1 0 0,0-1 0 0 0,1 1-1 0 0,10 4 1 0 0,-11-7-188 0 0,-1 0-1 0 0,0 0 1 0 0,1 0-1 0 0,-1 0 1 0 0,1 0-1 0 0,-1-1 1 0 0,1 0-1 0 0,-1 0 1 0 0,1 0-1 0 0,-1-1 1 0 0,1 0-1 0 0,-1 1 1 0 0,1-2-1 0 0,-1 1 1 0 0,0 0-1 0 0,5-3 1 0 0,14-8-4923 0 0,-11 3 1897 0 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6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141 153 512 0 0,'0'0'20'0'0,"0"-1"1"0"0,0 1-1 0 0,0 0 0 0 0,0 0 0 0 0,0-1 1 0 0,0 1-1 0 0,0 0 0 0 0,0 0 1 0 0,0 0-1 0 0,0-1 0 0 0,0 1 0 0 0,0 0 1 0 0,0 0-1 0 0,0-1 0 0 0,0 1 0 0 0,0 0 1 0 0,0 0-1 0 0,0 0 0 0 0,-1 0 1 0 0,1-1-1 0 0,0 1 0 0 0,0 0 0 0 0,0 0 1 0 0,0 0-1 0 0,0 0 0 0 0,-1-1 0 0 0,1 1 1 0 0,0 0-1 0 0,0 0 0 0 0,0 0 0 0 0,-1 0 1 0 0,1 0-1 0 0,0 0 0 0 0,0 0 1 0 0,0 0-1 0 0,-1 0 0 0 0,1-1 0 0 0,0 1 1 0 0,0 0-1 0 0,-1 0 0 0 0,1 0 0 0 0,-13 5 1893 0 0,-10 12 1244 0 0,23-16-3143 0 0,-3 1 210 0 0,0 0 0 0 0,1 0 0 0 0,-1 1 1 0 0,1 0-1 0 0,0-1 0 0 0,0 1 0 0 0,0 0 1 0 0,0 0-1 0 0,0 0 0 0 0,0 0 0 0 0,1 1 1 0 0,0-1-1 0 0,0 0 0 0 0,0 0 0 0 0,0 1 1 0 0,0-1-1 0 0,0 1 0 0 0,1-1 0 0 0,0 1 0 0 0,0 5 1 0 0,1-2 25 0 0,0-1 0 0 0,0 1 0 0 0,1-1 1 0 0,0 0-1 0 0,0 0 0 0 0,1 0 0 0 0,0 0 1 0 0,0 0-1 0 0,0 0 0 0 0,5 6 0 0 0,5 4 329 0 0,0 0 1 0 0,16 13-1 0 0,-18-19-295 0 0,-1 1 0 0 0,0 0 0 0 0,0 0 0 0 0,-1 1 0 0 0,10 18 0 0 0,-18-27-224 0 0,1 1 0 0 0,-1-1 0 0 0,0 0 1 0 0,0 0-1 0 0,-1 1 0 0 0,1-1 0 0 0,-1 0 0 0 0,1 1 0 0 0,-1 4 0 0 0,0-7-28 0 0,0 0-1 0 0,0 0 1 0 0,0 0 0 0 0,0 0-1 0 0,-1 0 1 0 0,1 0 0 0 0,0-1-1 0 0,0 1 1 0 0,-1 0 0 0 0,1 0 0 0 0,-1 0-1 0 0,1 0 1 0 0,-1 0 0 0 0,1 0-1 0 0,-1-1 1 0 0,1 1 0 0 0,-1 0 0 0 0,1 0-1 0 0,-1-1 1 0 0,0 1 0 0 0,0-1-1 0 0,1 1 1 0 0,-1 0 0 0 0,0-1 0 0 0,0 1-1 0 0,0-1 1 0 0,0 0 0 0 0,1 1-1 0 0,-1-1 1 0 0,0 0 0 0 0,0 1 0 0 0,0-1-1 0 0,0 0 1 0 0,0 0 0 0 0,0 0-1 0 0,-1 0 1 0 0,1 0-14 0 0,0 0 0 0 0,0 0-1 0 0,0-1 1 0 0,0 1 0 0 0,1 0-1 0 0,-1-1 1 0 0,0 1 0 0 0,0-1-1 0 0,0 1 1 0 0,1-1 0 0 0,-1 1 0 0 0,0-1-1 0 0,1 1 1 0 0,-1-1 0 0 0,1 0-1 0 0,-1 1 1 0 0,0-1 0 0 0,1 0 0 0 0,0 0-1 0 0,-1 1 1 0 0,1-1 0 0 0,-1 0-1 0 0,1 0 1 0 0,0 0 0 0 0,-1-1 0 0 0,-6-27 82 0 0,4 19 23 0 0,-31-152 265 0 0,1 11-273 0 0,27 123-147 0 0,2 9 38 0 0,-9-26-1 0 0,11 41-5 0 0,0-1 0 0 0,0 1 0 0 0,0 0 0 0 0,0-1 0 0 0,-1 1 1 0 0,1 0-1 0 0,-1 0 0 0 0,0 1 0 0 0,0-1 0 0 0,-7-5 0 0 0,9 8-1 0 0,0 0-1 0 0,0 0 1 0 0,0 1-1 0 0,0-1 1 0 0,0 0-1 0 0,0 1 1 0 0,0-1-1 0 0,0 1 1 0 0,0-1-1 0 0,0 1 1 0 0,0 0-1 0 0,-1-1 1 0 0,1 1 0 0 0,0 0-1 0 0,0 0 1 0 0,0 0-1 0 0,0 0 1 0 0,-1 0-1 0 0,1 0 1 0 0,0 0-1 0 0,0 0 1 0 0,0 0-1 0 0,0 0 1 0 0,-1 1 0 0 0,1-1-1 0 0,0 0 1 0 0,0 1-1 0 0,0-1 1 0 0,0 1-1 0 0,0 0 1 0 0,0-1-1 0 0,0 1 1 0 0,0 0-1 0 0,0-1 1 0 0,0 1-1 0 0,-1 2 1 0 0,0-1-11 0 0,1 0 0 0 0,-1 1 0 0 0,1-1 0 0 0,0 1 0 0 0,0-1 0 0 0,0 1 0 0 0,0 0 0 0 0,0-1 0 0 0,0 1 0 0 0,1 0-1 0 0,-1 0 1 0 0,1-1 0 0 0,0 1 0 0 0,0 4 0 0 0,0-3 18 0 0,1 0-1 0 0,0 1 0 0 0,0-1 0 0 0,0 0 1 0 0,1 0-1 0 0,-1 0 0 0 0,1 0 1 0 0,0 0-1 0 0,0-1 0 0 0,1 1 0 0 0,-1 0 1 0 0,1-1-1 0 0,0 0 0 0 0,0 0 1 0 0,0 0-1 0 0,0 0 0 0 0,0 0 0 0 0,1 0 1 0 0,-1-1-1 0 0,5 3 0 0 0,3 1 5 0 0,0 0 0 0 0,0-1-1 0 0,0 0 1 0 0,1-1 0 0 0,23 5 0 0 0,2-3-134 0 0,0-2 1 0 0,0-1-1 0 0,1-2 1 0 0,44-4-1 0 0,-80 2-58 0 0,9 2-1397 0 0,-7 4-2878 0 0,-3-1 2701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2:48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23 105 696 0 0,'0'-1'364'0'0,"0"1"0"0"0,0-1 1 0 0,0 1-1 0 0,0 0 0 0 0,0-1 0 0 0,0 1 0 0 0,0-1 0 0 0,0 1 1 0 0,0 0-1 0 0,-1-1 0 0 0,1 1 0 0 0,0 0 0 0 0,0-1 1 0 0,0 1-1 0 0,-1-1 0 0 0,1 1 0 0 0,-1-1 1093 0 0,1 1-1093 0 0,0-1 0 0 0,-1 1 0 0 0,1 0 0 0 0,0 0 1 0 0,-1 0-1 0 0,0-1 0 0 0,1 1-147 0 0,-1 0 0 0 0,1 0 0 0 0,-1 0 0 0 0,1 0 0 0 0,0 0-1 0 0,-1 0 1 0 0,1 0 0 0 0,-1 0 0 0 0,1 0 0 0 0,-1 0 0 0 0,1 0 0 0 0,-1 0 0 0 0,1 0 0 0 0,-1 1 0 0 0,1-1 0 0 0,0 0 0 0 0,-1 0 0 0 0,1 0 0 0 0,-1 1 0 0 0,1-1 0 0 0,0 0 0 0 0,-1 0-1 0 0,1 1 1 0 0,0-1 0 0 0,-1 0 0 0 0,1 1 0 0 0,0-1 0 0 0,0 1 0 0 0,-1-1 0 0 0,1 0 0 0 0,0 1 0 0 0,0-1 0 0 0,-1 1 0 0 0,1-1 0 0 0,0 1 0 0 0,-1 4 3 0 0,0 0 1 0 0,1-1-1 0 0,-1 1 1 0 0,1 0-1 0 0,0-1 1 0 0,0 1-1 0 0,1 0 1 0 0,-1-1-1 0 0,1 1 1 0 0,0 0 0 0 0,0-1-1 0 0,1 1 1 0 0,-1-1-1 0 0,1 0 1 0 0,0 1-1 0 0,0-1 1 0 0,1 0-1 0 0,-1 0 1 0 0,1 0-1 0 0,0-1 1 0 0,0 1-1 0 0,0 0 1 0 0,0-1 0 0 0,5 4-1 0 0,-2-2-222 0 0,0 0 1 0 0,1-1-1 0 0,-1 1 1 0 0,1-1-1 0 0,0-1 0 0 0,0 1 1 0 0,0-1-1 0 0,0 0 1 0 0,0-1-1 0 0,1 0 0 0 0,-1 0 1 0 0,1 0-1 0 0,0-1 0 0 0,7 0 1 0 0,-4-1-26 0 0,-1-1 1 0 0,1 0-1 0 0,-1 0 1 0 0,0-1-1 0 0,1-1 1 0 0,-1 0-1 0 0,0 0 1 0 0,-1-1-1 0 0,18-9 1 0 0,-22 10 5 0 0,-1 1 1 0 0,0-1-1 0 0,0 0 0 0 0,0 0 1 0 0,0 0-1 0 0,-1-1 1 0 0,1 1-1 0 0,-1-1 0 0 0,0 0 1 0 0,0 0-1 0 0,0 0 1 0 0,0-1-1 0 0,-1 1 0 0 0,0 0 1 0 0,0-1-1 0 0,0 0 1 0 0,0 1-1 0 0,-1-1 0 0 0,0 0 1 0 0,0 0-1 0 0,0 0 1 0 0,0-8-1 0 0,-1 3-6 0 0,-1 0 1 0 0,1 1-1 0 0,-2-1 0 0 0,1 0 1 0 0,-6-13-1 0 0,7 20 19 0 0,-1 0 1 0 0,-1 0-1 0 0,1 0 1 0 0,0 0-1 0 0,-1 0 0 0 0,0 0 1 0 0,0 1-1 0 0,1-1 0 0 0,-1 0 1 0 0,-1 1-1 0 0,1 0 1 0 0,0-1-1 0 0,-1 1 0 0 0,1 0 1 0 0,-1 0-1 0 0,0 1 0 0 0,1-1 1 0 0,-1 0-1 0 0,0 1 1 0 0,-4-2-1 0 0,1 2 26 0 0,1-1-1 0 0,-1 1 1 0 0,0 0-1 0 0,0 1 1 0 0,0-1-1 0 0,0 1 1 0 0,0 0-1 0 0,0 1 1 0 0,0 0 0 0 0,0 0-1 0 0,-9 2 1 0 0,7 0 40 0 0,0 0 1 0 0,0 1 0 0 0,1 0 0 0 0,-1 0-1 0 0,1 0 1 0 0,-1 1 0 0 0,-8 8-1 0 0,5-3 25 0 0,0 1-1 0 0,1 1 1 0 0,0 0-1 0 0,0 0 1 0 0,2 0-1 0 0,-1 1 1 0 0,2 1-1 0 0,-11 23 1 0 0,15-28-51 0 0,0 0-1 0 0,1 0 1 0 0,0 0 0 0 0,0 0 0 0 0,1 1-1 0 0,1-1 1 0 0,-1 0 0 0 0,1 1 0 0 0,1-1-1 0 0,0 0 1 0 0,0 0 0 0 0,1 0 0 0 0,0 1-1 0 0,1-1 1 0 0,0-1 0 0 0,0 1 0 0 0,1 0-1 0 0,7 12 1 0 0,-4-9-150 0 0,0-1-1 0 0,1-1 1 0 0,0 1-1 0 0,0-1 1 0 0,1-1 0 0 0,1 0-1 0 0,-1 0 1 0 0,2 0-1 0 0,-1-2 1 0 0,1 1 0 0 0,0-1-1 0 0,21 9 1 0 0,21 5-2768 0 0,-27-12 884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4.79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74 512 0 0,'3'-5'1464'0'0,"-1"0"-1"0"0,1 1 1 0 0,0-1 0 0 0,1 0-1 0 0,-1 1 1 0 0,1-1 0 0 0,4-3-1 0 0,20-22 6100 0 0,-27 53-4949 0 0,-4 6-2114 0 0,3 32 0 0 0,-3 30-301 0 0,2-82-190 0 0,0 1 0 0 0,-1 0 0 0 0,0-1 0 0 0,-1 0 0 0 0,0 1 0 0 0,-1-1 0 0 0,-5 9 0 0 0,8-16-13 0 0,0 0 0 0 0,0-1 0 0 0,0 1 0 0 0,0-1 0 0 0,0 1 1 0 0,-1-1-1 0 0,1 0 0 0 0,-1 0 0 0 0,1 1 0 0 0,-1-1 0 0 0,0 0 0 0 0,1 0 0 0 0,-1-1 0 0 0,0 1 0 0 0,1 0 0 0 0,-4 0 0 0 0,5-2 1 0 0,0-1 1 0 0,0 1-1 0 0,0 0 0 0 0,0-1 0 0 0,0 1 0 0 0,0-1 0 0 0,1 1 0 0 0,-1-1 0 0 0,2-2 0 0 0,6-22 3 0 0,32-86 7 0 0,-31 91-5 0 0,0 1 1 0 0,2-1 0 0 0,14-20-1 0 0,-22 37 0 0 0,0-1 0 0 0,1 1 0 0 0,0 0 0 0 0,0 0-1 0 0,0 1 1 0 0,0-1 0 0 0,0 1 0 0 0,1 0 0 0 0,-1 0-1 0 0,1 0 1 0 0,0 0 0 0 0,0 1 0 0 0,0 0 0 0 0,9-2-1 0 0,-11 3-3 0 0,0 1 0 0 0,0-1 0 0 0,0 1 0 0 0,0 0-1 0 0,0 0 1 0 0,0 0 0 0 0,0 0 0 0 0,0 1 0 0 0,0-1-1 0 0,0 1 1 0 0,0 0 0 0 0,0 0 0 0 0,-1 0 0 0 0,1 0-1 0 0,0 0 1 0 0,0 1 0 0 0,-1-1 0 0 0,1 1 0 0 0,-1 0-1 0 0,1 0 1 0 0,-1 0 0 0 0,0 0 0 0 0,0 0 0 0 0,0 0-1 0 0,0 1 1 0 0,0-1 0 0 0,2 4 0 0 0,7 10 7 0 0,-1 1 0 0 0,0 0 1 0 0,-1 1-1 0 0,-1 0 0 0 0,0 1 1 0 0,6 24-1 0 0,-12-34-5 0 0,3 10-38 0 0,0 1 1 0 0,-2 0-1 0 0,2 31 0 0 0,-5-51 11 0 0,0 1-1 0 0,0-1 0 0 0,0 0 1 0 0,0 0-1 0 0,0 1 0 0 0,0-1 0 0 0,0 0 1 0 0,0 0-1 0 0,0 0 0 0 0,1 1 1 0 0,-1-1-1 0 0,0 0 0 0 0,0 0 1 0 0,0 0-1 0 0,0 1 0 0 0,0-1 1 0 0,0 0-1 0 0,0 0 0 0 0,0 0 0 0 0,1 0 1 0 0,-1 1-1 0 0,0-1 0 0 0,0 0 1 0 0,0 0-1 0 0,0 0 0 0 0,1 0 1 0 0,-1 0-1 0 0,0 0 0 0 0,0 1 1 0 0,0-1-1 0 0,1 0 0 0 0,-1 0 0 0 0,0 0 1 0 0,1 0-1 0 0,9-2-1153 0 0,11-9-2578 0 0,-19 10 2730 0 0,5-4-2188 0 0,0-1-620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6.22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21 512 0 0,'5'-10'5597'0'0,"12"7"207"0"0,4 0-3767 0 0,25 8 141 0 0,-38-4-1991 0 0,1 1-1 0 0,0-1 0 0 0,0-1 0 0 0,14 0 1 0 0,109-13-2713 0 0,-115 12 363 0 0,1 1-334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7.85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22 136 512 0 0,'-2'-6'862'0'0,"1"-1"-1"0"0,0 1 1 0 0,0-1 0 0 0,1 1 0 0 0,-1-1-1 0 0,1 1 1 0 0,1-1 0 0 0,-1 1-1 0 0,1-1 1 0 0,0 1 0 0 0,1-1-1 0 0,0 1 1 0 0,0-1 0 0 0,0 1-1 0 0,4-7 1 0 0,-5 11-620 0 0,-1 0 0 0 0,1 1 0 0 0,0-1 0 0 0,1 0 0 0 0,-1 0 0 0 0,0 1 0 0 0,0-1 0 0 0,1 1 1 0 0,-1-1-1 0 0,1 1 0 0 0,-1 0 0 0 0,1-1 0 0 0,0 1 0 0 0,-1 0 0 0 0,3-1 0 0 0,-4 3-141 0 0,1 0-1 0 0,-1 0 1 0 0,0 0-1 0 0,1 0 1 0 0,-1 0 0 0 0,0 1-1 0 0,0-1 1 0 0,0 0 0 0 0,0 0-1 0 0,0 0 1 0 0,0 0 0 0 0,-1 0-1 0 0,1 0 1 0 0,-1 2 0 0 0,1-1 49 0 0,-7 54 899 0 0,-7 96-201 0 0,-6 107-757 0 0,9-146-193 0 0,8-10-604 0 0,3-96 557 0 0,0-6 110 0 0,0-1 1 0 0,0 0-1 0 0,0 1 0 0 0,0-1 0 0 0,0 0 1 0 0,0 1-1 0 0,0-1 0 0 0,0 0 0 0 0,0 1 1 0 0,0-1-1 0 0,0 0 0 0 0,0 1 0 0 0,0-1 1 0 0,0 0-1 0 0,0 1 0 0 0,0-1 0 0 0,1 0 0 0 0,-1 0 1 0 0,0 1-1 0 0,0-1 0 0 0,0 0 0 0 0,0 1 1 0 0,1-1-1 0 0,-1 0 0 0 0,0 0 0 0 0,0 1 1 0 0,1-1-1 0 0,-1 0 0 0 0,7-5-1859 0 0,4-15-3146 0 0,-8 10 1544 0 0,0-2-220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8.10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92 1968 0 0,'6'-1'2316'0'0,"-1"-1"0"0"0,1 0-1 0 0,11-1 1 0 0,16 1 1475 0 0,13-2-1856 0 0,-13-3-1689 0 0,0-2 0 0 0,33-13-1 0 0,-44 15-471 0 0,0 0-1 0 0,1 1 0 0 0,-1 1 1 0 0,45-4-1 0 0,-38 7-1360 0 0,-18 0-1229 0 0,0 1 0 0 0,16 1 1 0 0,-16 1-751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8.51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 13 344 0 0,'-1'-12'6641'0'0,"-1"24"1338"0"0,0 1-7940 0 0,-18 239 4844 0 0,13-116-4206 0 0,6-62-699 0 0,2-1 1 0 0,13 77-1 0 0,-8-87-405 0 0,-2-35-135 0 0,0-4-2084 0 0,-3-8-3985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9.23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142 54 1248 0 0,'-1'0'393'0'0,"1"0"0"0"0,-1-1-1 0 0,0 1 1 0 0,1 0 0 0 0,-1 0 0 0 0,0 0-1 0 0,0 0 1 0 0,0 0 0 0 0,1 0-1 0 0,-1 0 1 0 0,0 0 0 0 0,0 1 0 0 0,1-1-1 0 0,-1 0 1 0 0,0 0 0 0 0,1 1 0 0 0,-1-1-1 0 0,0 0 1 0 0,1 1 0 0 0,-1-1-1 0 0,0 0 1 0 0,1 1 0 0 0,-2 0 0 0 0,0 1 31 0 0,1 0 0 0 0,-1 0 0 0 0,0 0 0 0 0,1 0 0 0 0,0 1 0 0 0,0-1 0 0 0,-2 3 0 0 0,-1 6-110 0 0,0 0 0 0 0,-2 16-1 0 0,5-25-91 0 0,-7 32 115 0 0,4-18-180 0 0,0-1 0 0 0,2 1 1 0 0,-3 23-1 0 0,5-34-152 0 0,1 0 1 0 0,-1 0-1 0 0,0 0 1 0 0,1 0-1 0 0,0-1 1 0 0,0 1-1 0 0,1 0 1 0 0,-1-1-1 0 0,1 1 0 0 0,0 0 1 0 0,0-1-1 0 0,1 0 1 0 0,-1 0-1 0 0,1 0 1 0 0,5 7-1 0 0,-5-9-13 0 0,-1-1 0 0 0,0 1 1 0 0,1 0-1 0 0,-1-1 0 0 0,1 1 0 0 0,0-1 0 0 0,0 0 0 0 0,-1 1 1 0 0,1-2-1 0 0,0 1 0 0 0,0 0 0 0 0,0 0 0 0 0,0-1 0 0 0,0 0 1 0 0,0 1-1 0 0,0-1 0 0 0,0 0 0 0 0,0-1 0 0 0,0 1 0 0 0,5-2 1 0 0,3 0-72 0 0,0 0 0 0 0,-1-2 0 0 0,1 1 0 0 0,13-7 0 0 0,-17 6 36 0 0,1 0 0 0 0,-1 0 0 0 0,0 0 0 0 0,-1-1 0 0 0,1 0 0 0 0,-1 0 0 0 0,0 0 0 0 0,0-1 0 0 0,9-11 0 0 0,-13 13 23 0 0,1 0 1 0 0,0-1-1 0 0,-1 1 1 0 0,0-1-1 0 0,0 0 1 0 0,-1 1-1 0 0,1-1 0 0 0,-1 0 1 0 0,0 0-1 0 0,0 0 1 0 0,-1 0-1 0 0,1 0 1 0 0,-1 0-1 0 0,0 0 1 0 0,-1-1-1 0 0,-1-8 1 0 0,-1 3 14 0 0,0 0 1 0 0,-1 0-1 0 0,0 1 1 0 0,-1-1-1 0 0,0 1 1 0 0,0 0-1 0 0,-1 0 1 0 0,-1 1 0 0 0,0 0-1 0 0,0 0 1 0 0,-1 1-1 0 0,1-1 1 0 0,-2 2-1 0 0,-10-9 1 0 0,14 13 35 0 0,0 0 0 0 0,0 0 0 0 0,-1 1 0 0 0,1 0 0 0 0,-1 0-1 0 0,1 0 1 0 0,-1 1 0 0 0,0 0 0 0 0,1 0 0 0 0,-1 0 0 0 0,0 1 0 0 0,0 0 0 0 0,0 0 0 0 0,1 0 0 0 0,-1 1 0 0 0,0 0 0 0 0,0 0 0 0 0,1 0 0 0 0,-1 1 0 0 0,-9 4 0 0 0,8-4 2 0 0,1 1 1 0 0,0 0-1 0 0,-1 1 1 0 0,1-1-1 0 0,1 1 0 0 0,-1 1 1 0 0,1-1-1 0 0,-1 1 1 0 0,1 0-1 0 0,1 0 1 0 0,-1 0-1 0 0,1 1 1 0 0,-1 0-1 0 0,2-1 1 0 0,-1 2-1 0 0,-5 11 1 0 0,7-12-14 0 0,1 1 0 0 0,0-1 1 0 0,0 1-1 0 0,0-1 0 0 0,1 1 0 0 0,0-1 0 0 0,0 1 1 0 0,0-1-1 0 0,1 1 0 0 0,0-1 0 0 0,0 1 1 0 0,1-1-1 0 0,0 0 0 0 0,0 0 0 0 0,0 0 1 0 0,1 0-1 0 0,0 0 0 0 0,0 0 0 0 0,0 0 1 0 0,1-1-1 0 0,0 0 0 0 0,0 0 0 0 0,1 0 1 0 0,-1 0-1 0 0,1-1 0 0 0,0 1 0 0 0,8 4 1 0 0,-7-5-67 0 0,1-1 1 0 0,0 0-1 0 0,-1-1 1 0 0,1 1-1 0 0,0-1 1 0 0,1-1-1 0 0,-1 1 1 0 0,0-1 0 0 0,0 0-1 0 0,1-1 1 0 0,-1 0-1 0 0,0 0 1 0 0,0-1-1 0 0,1 1 1 0 0,-1-2 0 0 0,0 1-1 0 0,0-1 1 0 0,0 0-1 0 0,0 0 1 0 0,0-1-1 0 0,0 0 1 0 0,-1 0-1 0 0,0-1 1 0 0,1 0 0 0 0,-1 0-1 0 0,0 0 1 0 0,7-8-1 0 0,-11 9 28 0 0,1 0 0 0 0,0 0 0 0 0,-1 0 0 0 0,0 0 0 0 0,0-1 0 0 0,0 1 0 0 0,0-1 0 0 0,-1 0 0 0 0,1 1 0 0 0,-1-1 0 0 0,0 0 0 0 0,0 0 0 0 0,0 0 0 0 0,-1 0 0 0 0,1 0 0 0 0,-1 0 0 0 0,0-7 0 0 0,-2-4 68 0 0,0 0-1 0 0,-1 0 1 0 0,-7-21-1 0 0,-3-17 343 0 0,9 35 279 0 0,2 19-64 0 0,2 11-352 0 0,0-10-224 0 0,-1 20 218 0 0,2-1-1 0 0,4 28 0 0 0,-3-41-241 0 0,0-1-1 0 0,0 0 1 0 0,0 0-1 0 0,1 0 0 0 0,0 0 1 0 0,0 0-1 0 0,1 0 1 0 0,0-1-1 0 0,0 0 1 0 0,6 8-1 0 0,-3-8-105 0 0,-1 0-1 0 0,1 0 1 0 0,0-1-1 0 0,0 1 1 0 0,1-2-1 0 0,-1 1 1 0 0,17 6-1 0 0,-21-10-191 0 0,0 0-1 0 0,0 0 1 0 0,0-1 0 0 0,-1 1 0 0 0,1-1-1 0 0,0 1 1 0 0,1-1 0 0 0,5 0-1 0 0,12-4-4937 0 0,-14 0 2312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9:59.67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 48 912 0 0,'-1'-1'5047'0'0,"-2"7"-240"0"0,-1 10-771 0 0,5-10-3421 0 0,0 1 0 0 0,0 0 1 0 0,4 12-1 0 0,1 8 147 0 0,12 102 3082 0 0,-17-120-3713 0 0,1 0 0 0 0,6 14 0 0 0,1 13-59 0 0,-9-35-72 0 0,1-1-1 0 0,-1 1 0 0 0,0 0 1 0 0,0 0-1 0 0,0 0 1 0 0,1 0-1 0 0,-1 0 1 0 0,0 0-1 0 0,1 0 1 0 0,-1-1-1 0 0,1 1 1 0 0,-1 0-1 0 0,1 0 0 0 0,-1-1 1 0 0,1 1-1 0 0,-1 0 1 0 0,1 0-1 0 0,0-1 1 0 0,-1 1-1 0 0,1-1 1 0 0,0 1-1 0 0,0-1 0 0 0,0 1 1 0 0,-1-1-1 0 0,3 1 1 0 0,-2-1-2 0 0,-1 0 0 0 0,1 0 0 0 0,0 0 0 0 0,0 0 1 0 0,0 0-1 0 0,-1-1 0 0 0,1 1 0 0 0,0 0 0 0 0,0 0 1 0 0,0-1-1 0 0,-1 1 0 0 0,1-1 0 0 0,0 1 0 0 0,-1 0 0 0 0,1-1 1 0 0,0 0-1 0 0,-1 1 0 0 0,1-1 0 0 0,-1 1 0 0 0,1-1 1 0 0,0 0-1 0 0,-1 1 0 0 0,0-1 0 0 0,1 0 0 0 0,-1 1 0 0 0,1-1 1 0 0,-1-1-1 0 0,3-5-32 0 0,-1 0 1 0 0,0-1 0 0 0,-1 1 0 0 0,1-1-1 0 0,-2 1 1 0 0,1-13 0 0 0,0 9 106 0 0,0-3-77 0 0,1-24-6 0 0,1 0 1 0 0,10-41 0 0 0,-10 70 13 0 0,-1 0 0 0 0,1 0 1 0 0,1 1-1 0 0,-1-1 0 0 0,2 1 1 0 0,-1 0-1 0 0,6-9 0 0 0,-8 15-1 0 0,-1 1-1 0 0,0-1 1 0 0,1 0 0 0 0,-1 0-1 0 0,1 0 1 0 0,0 1 0 0 0,0-1-1 0 0,-1 1 1 0 0,1-1-1 0 0,0 1 1 0 0,0 0 0 0 0,0 0-1 0 0,0 0 1 0 0,1 0 0 0 0,-1 0-1 0 0,0 0 1 0 0,0 1 0 0 0,1-1-1 0 0,-1 1 1 0 0,0-1-1 0 0,1 1 1 0 0,-1 0 0 0 0,0 0-1 0 0,1 0 1 0 0,-1 0 0 0 0,0 1-1 0 0,1-1 1 0 0,-1 0 0 0 0,0 1-1 0 0,0 0 1 0 0,1-1-1 0 0,3 3 1 0 0,-4-1 5 0 0,1-1-1 0 0,-1 1 0 0 0,0 0 1 0 0,1 0-1 0 0,-1 0 1 0 0,0 0-1 0 0,0 0 1 0 0,-1 0-1 0 0,1 0 1 0 0,0 1-1 0 0,-1-1 0 0 0,3 5 1 0 0,11 36 36 0 0,-9-25-30 0 0,1 6-16 0 0,-2-1 0 0 0,0 1 0 0 0,-1 0 0 0 0,0 34 0 0 0,-4-54 4 0 0,0 2-7 0 0,1 0 0 0 0,0 0 0 0 0,0 0 0 0 0,1 0-1 0 0,0 0 1 0 0,4 9 0 0 0,-6-13-129 0 0,1-1 0 0 0,0 0 0 0 0,0 1 0 0 0,-1-1 0 0 0,1 0 0 0 0,0 0-1 0 0,0 0 1 0 0,1 0 0 0 0,-1 0 0 0 0,0 0 0 0 0,0 0 0 0 0,0 0 0 0 0,1 0 0 0 0,0 0-1 0 0,-1 0-208 0 0,1-1 0 0 0,-1 0 0 0 0,0 1 0 0 0,1-1 0 0 0,-1 0 0 0 0,0 0 0 0 0,1 0-1 0 0,-1 0 1 0 0,0 0 0 0 0,0 0 0 0 0,1-1 0 0 0,-1 1 0 0 0,0 0 0 0 0,0-1 0 0 0,1 1-1 0 0,-1-1 1 0 0,0 1 0 0 0,0-1 0 0 0,2 0 0 0 0,4-3-2442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0.29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264 65 1128 0 0,'1'-4'1207'0'0,"0"-1"-1"0"0,-1 0 1 0 0,1 1-1 0 0,-1-1 1 0 0,0 0-1 0 0,0-8 0 0 0,-1 11-1084 0 0,1 1-1 0 0,0 0 0 0 0,-1 0 1 0 0,1 0-1 0 0,-1 0 0 0 0,0-1 0 0 0,1 1 1 0 0,-1 0-1 0 0,0 0 0 0 0,0 0 1 0 0,0 0-1 0 0,1 0 0 0 0,-1 0 0 0 0,0 1 1 0 0,0-1-1 0 0,0 0 0 0 0,-1 0 1 0 0,1 1-1 0 0,0-1 0 0 0,0 1 1 0 0,0-1-1 0 0,0 1 0 0 0,-1-1 0 0 0,1 1 1 0 0,0 0-1 0 0,0-1 0 0 0,-1 1 1 0 0,1 0-1 0 0,-2 0 0 0 0,-8 0 60 0 0,0-1 1 0 0,0 2-1 0 0,0 0 0 0 0,0 0 0 0 0,0 1 0 0 0,0 1 0 0 0,1-1 1 0 0,-1 2-1 0 0,1-1 0 0 0,0 2 0 0 0,0-1 0 0 0,0 1 1 0 0,-15 11-1 0 0,23-14-163 0 0,0-1 0 0 0,0 1 1 0 0,0-1-1 0 0,0 1 0 0 0,1 0 1 0 0,-1 0-1 0 0,0-1 0 0 0,1 1 1 0 0,0 0-1 0 0,-1 0 0 0 0,1 1 1 0 0,0-1-1 0 0,0 0 0 0 0,0 0 1 0 0,1 1-1 0 0,-1-1 0 0 0,0 0 1 0 0,1 1-1 0 0,0-1 0 0 0,-1 0 1 0 0,1 1-1 0 0,0 3 0 0 0,1-3-11 0 0,-1-1 0 0 0,1 1 1 0 0,0 0-1 0 0,0-1 0 0 0,0 1 0 0 0,0 0 0 0 0,0-1 0 0 0,1 1 0 0 0,-1-1 1 0 0,1 0-1 0 0,-1 1 0 0 0,1-1 0 0 0,0 0 0 0 0,0 0 0 0 0,0 0 0 0 0,0 0 0 0 0,0 0 1 0 0,1-1-1 0 0,2 2 0 0 0,62 33 81 0 0,-42-24-22 0 0,27 18 0 0 0,-48-28-19 0 0,-1 1 1 0 0,1 0-1 0 0,0 0 0 0 0,-1 1 1 0 0,0-1-1 0 0,1 1 0 0 0,-1 0 1 0 0,-1 0-1 0 0,4 5 0 0 0,-5-8-6 0 0,0 1 0 0 0,0 0 0 0 0,-1-1-1 0 0,1 1 1 0 0,-1 0 0 0 0,1-1 0 0 0,-1 1-1 0 0,0 0 1 0 0,1 0 0 0 0,-1-1-1 0 0,0 1 1 0 0,0 0 0 0 0,0 0 0 0 0,0 0-1 0 0,-1-1 1 0 0,1 1 0 0 0,0 0-1 0 0,-1-1 1 0 0,1 1 0 0 0,-1 0 0 0 0,0-1-1 0 0,1 1 1 0 0,-1 0 0 0 0,0-1-1 0 0,0 1 1 0 0,0-1 0 0 0,-2 2 0 0 0,0 1 54 0 0,-1-1 0 0 0,0 0 1 0 0,0 0-1 0 0,0 0 1 0 0,0-1-1 0 0,0 1 1 0 0,-1-1-1 0 0,1 0 0 0 0,-1 0 1 0 0,1 0-1 0 0,-1-1 1 0 0,0 0-1 0 0,-9 1 1 0 0,-5 1 223 0 0,-1-2 1 0 0,-22-1 0 0 0,19-1-60 0 0,15 1-176 0 0,1 0 1 0 0,-1-1-1 0 0,1 1 1 0 0,-1-2 0 0 0,-11-2-1 0 0,18 3-91 0 0,0 1 0 0 0,-1 0 0 0 0,1-1 0 0 0,0 0 0 0 0,-1 1 0 0 0,1-1 0 0 0,0 0 0 0 0,0 1 0 0 0,-1-1 0 0 0,1 0 0 0 0,0 0 0 0 0,0 0 0 0 0,0 0 0 0 0,0 0 1 0 0,0 0-1 0 0,1 0 0 0 0,-1 0 0 0 0,0-1 0 0 0,0 1 0 0 0,1 0 0 0 0,-1 0 0 0 0,1-1 0 0 0,-1 1 0 0 0,1-1 0 0 0,-1 1 0 0 0,1 0 0 0 0,0-1 0 0 0,0 1 0 0 0,0-1 0 0 0,0 1 0 0 0,0 0 0 0 0,0-1 0 0 0,0 1 0 0 0,0-1 0 0 0,0 1 0 0 0,1-2 0 0 0,2-7-524 0 0,0 0 0 0 0,1 1 0 0 0,0-1 0 0 0,1 1 0 0 0,0 0 0 0 0,11-17 0 0 0,-10 19-1032 0 0,0 0-1 0 0,1 0 0 0 0,0 0 0 0 0,10-8 0 0 0,-8 9-753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0.85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55 41 776 0 0,'-2'0'398'0'0,"-1"0"-1"0"0,1 1 0 0 0,0 0 1 0 0,0-1-1 0 0,0 1 0 0 0,0 0 1 0 0,0 0-1 0 0,0 0 0 0 0,0 0 1 0 0,1 1-1 0 0,-1-1 1 0 0,0 0-1 0 0,0 1 0 0 0,1-1 1 0 0,-1 1-1 0 0,1 0 0 0 0,0-1 1 0 0,-1 1-1 0 0,1 0 1 0 0,-1 2-1 0 0,0 0-154 0 0,1-1 1 0 0,0 0 0 0 0,0 1-1 0 0,1-1 1 0 0,-1 1-1 0 0,1-1 1 0 0,0 1-1 0 0,-1-1 1 0 0,1 1 0 0 0,1-1-1 0 0,0 8 1 0 0,0-6-135 0 0,1 1 0 0 0,-1 0 0 0 0,1 0 1 0 0,0-1-1 0 0,1 1 0 0 0,-1-1 0 0 0,1 0 0 0 0,0 0 1 0 0,0 0-1 0 0,1 0 0 0 0,-1 0 0 0 0,1-1 0 0 0,0 1 1 0 0,0-1-1 0 0,7 5 0 0 0,0-3-29 0 0,0 0-1 0 0,0 0 1 0 0,1-1 0 0 0,-1-1 0 0 0,1 0-1 0 0,0-1 1 0 0,15 3 0 0 0,-23-5-74 0 0,1 0 0 0 0,-1-1 0 0 0,1 0 0 0 0,-1 0 0 0 0,1 0 0 0 0,-1 0 0 0 0,1-1 0 0 0,-1 1 0 0 0,1-1 0 0 0,-1 0 0 0 0,0-1 0 0 0,1 1 0 0 0,-1-1 0 0 0,0 0 0 0 0,0 0 0 0 0,0 0 0 0 0,0 0 0 0 0,-1-1 0 0 0,1 1-1 0 0,-1-1 1 0 0,1 0 0 0 0,-1 0 0 0 0,4-5 0 0 0,-5 5-1 0 0,-1 0 0 0 0,1 0 0 0 0,-1 0 1 0 0,1-1-1 0 0,-1 1 0 0 0,0 0 0 0 0,-1-1 0 0 0,1 1 0 0 0,0-1 0 0 0,-1 1 0 0 0,0-1 0 0 0,0 1 0 0 0,0-1 0 0 0,0 1 0 0 0,-1-1 0 0 0,1 1 0 0 0,-1-1 0 0 0,0 1 0 0 0,0 0 0 0 0,-2-5 0 0 0,0-2 19 0 0,-2 0-1 0 0,0 0 1 0 0,0 0 0 0 0,0 1 0 0 0,-10-11 0 0 0,10 12 123 0 0,-1 1 0 0 0,0 0 1 0 0,-1 0-1 0 0,1 1 1 0 0,-12-9-1 0 0,15 14-64 0 0,1-1-1 0 0,0 1 1 0 0,-1-1 0 0 0,1 1-1 0 0,-1 0 1 0 0,0 0 0 0 0,1 0-1 0 0,-1 0 1 0 0,0 1 0 0 0,1-1-1 0 0,-1 1 1 0 0,0 0 0 0 0,0 0-1 0 0,0 0 1 0 0,1 0 0 0 0,-1 0-1 0 0,0 0 1 0 0,0 1 0 0 0,1-1-1 0 0,-1 1 1 0 0,0 0 0 0 0,-4 2-1 0 0,-1 1 59 0 0,0 1 0 0 0,1 0 0 0 0,-1 0 0 0 0,1 1 0 0 0,0 0 0 0 0,1 1 0 0 0,0-1 0 0 0,0 1 0 0 0,0 0 0 0 0,1 1 0 0 0,0-1 0 0 0,0 1 0 0 0,1 0 0 0 0,-6 14 0 0 0,4-8-71 0 0,1 0 0 0 0,1 1-1 0 0,0 0 1 0 0,1 0-1 0 0,0 1 1 0 0,2-1-1 0 0,-1 29 1 0 0,3-35-71 0 0,0-1-1 0 0,0 1 1 0 0,0-1 0 0 0,1 1 0 0 0,1-1 0 0 0,0 0 0 0 0,0 0-1 0 0,0 0 1 0 0,1 0 0 0 0,0-1 0 0 0,0 1 0 0 0,1-1 0 0 0,0 0-1 0 0,9 9 1 0 0,-9-11-172 0 0,-1-1 1 0 0,1 0-1 0 0,1 1 0 0 0,-1-2 0 0 0,0 1 0 0 0,1 0 0 0 0,0-1 1 0 0,0 0-1 0 0,0-1 0 0 0,0 1 0 0 0,1-1 0 0 0,-1-1 0 0 0,0 1 1 0 0,1-1-1 0 0,-1 0 0 0 0,1 0 0 0 0,0-1 0 0 0,-1 0 0 0 0,9 0 1 0 0,-11-1-351 0 0,-1 0-1 0 0,1 0 1 0 0,-1 0 0 0 0,1 0 0 0 0,-1-1 0 0 0,1 1 0 0 0,-1-1 0 0 0,0 0 0 0 0,0 0 0 0 0,0 0 0 0 0,0 0 0 0 0,0 0 0 0 0,5-6 0 0 0,2-1-2541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7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144 137 512 0 0,'-1'-6'205'0'0,"0"0"1"0"0,1-1-1 0 0,-1 0 0 0 0,2-7 0 0 0,-1 9 492 0 0,0 0-1 0 0,0-1 1 0 0,0 1-1 0 0,-1 0 1 0 0,1 0-1 0 0,-4-10 0 0 0,4 15-634 0 0,0 0 0 0 0,0-1 0 0 0,-1 1 0 0 0,1 0 0 0 0,0-1 0 0 0,-1 1 0 0 0,1 0 0 0 0,0-1 0 0 0,-1 1-1 0 0,1 0 1 0 0,0 0 0 0 0,-1 0 0 0 0,1-1 0 0 0,-1 1 0 0 0,1 0 0 0 0,0 0 0 0 0,-1 0 0 0 0,1 0 0 0 0,-1 0-1 0 0,1-1 1 0 0,-1 1 0 0 0,1 0 0 0 0,0 0 0 0 0,-1 0 0 0 0,1 0 0 0 0,-1 0 0 0 0,1 0 0 0 0,-1 1 0 0 0,1-1 0 0 0,0 0-1 0 0,-1 0 1 0 0,1 0 0 0 0,-1 0 0 0 0,1 0 0 0 0,0 1 0 0 0,-1-1 0 0 0,1 0 0 0 0,-1 1 0 0 0,-15 9 935 0 0,5 0-717 0 0,1 0 1 0 0,0 1 0 0 0,1 0-1 0 0,1 0 1 0 0,-15 25-1 0 0,17-26-156 0 0,1 0 0 0 0,1 1 0 0 0,-1 0 0 0 0,2-1-1 0 0,-1 1 1 0 0,2 0 0 0 0,-1 1 0 0 0,0 11 0 0 0,3-17-83 0 0,1-1 0 0 0,-1 1 0 0 0,1-1 0 0 0,-1 1-1 0 0,2-1 1 0 0,-1 0 0 0 0,1 1 0 0 0,-1-1 0 0 0,1 0 0 0 0,1 0 0 0 0,-1 0 0 0 0,1-1 0 0 0,0 1 0 0 0,0 0 0 0 0,0-1 0 0 0,1 0 0 0 0,-1 0 0 0 0,1 0 0 0 0,0 0 0 0 0,0-1 0 0 0,1 1 0 0 0,-1-1 0 0 0,1 0 0 0 0,-1 0 0 0 0,1-1 0 0 0,0 1 0 0 0,0-1-1 0 0,0 0 1 0 0,0 0 0 0 0,1-1 0 0 0,-1 0 0 0 0,0 0 0 0 0,1 0 0 0 0,-1 0 0 0 0,1-1 0 0 0,-1 0 0 0 0,1 0 0 0 0,-1-1 0 0 0,1 1 0 0 0,-1-1 0 0 0,0 0 0 0 0,1-1 0 0 0,-1 1 0 0 0,9-5 0 0 0,-2 1 24 0 0,-1-1 1 0 0,0-1-1 0 0,0 0 1 0 0,-1 0 0 0 0,0-1-1 0 0,14-14 1 0 0,-20 17-68 0 0,0 0 1 0 0,0 0 0 0 0,0 0 0 0 0,0 0 0 0 0,-1-1 0 0 0,0 1 0 0 0,0-1-1 0 0,-1 0 1 0 0,1 0 0 0 0,-1 0 0 0 0,-1 0 0 0 0,1 0 0 0 0,-1-1-1 0 0,1-11 1 0 0,-2 3-55 0 0,-1-1 1 0 0,-1 1-1 0 0,0 0 0 0 0,0 0 0 0 0,-2 1 1 0 0,0-1-1 0 0,-1 1 0 0 0,0-1 0 0 0,-1 1 0 0 0,-11-19 1 0 0,15 30 42 0 0,1 1 0 0 0,-1-1 1 0 0,0 1-1 0 0,1-1 0 0 0,-1 1 1 0 0,0 0-1 0 0,0 0 1 0 0,0 0-1 0 0,-1 0 0 0 0,1 1 1 0 0,0-1-1 0 0,-1 1 0 0 0,1-1 1 0 0,-1 1-1 0 0,0 0 0 0 0,-4-2 1 0 0,5 3 4 0 0,-1-1 0 0 0,1 1 1 0 0,-1 0-1 0 0,1 0 0 0 0,-1 0 0 0 0,1 0 1 0 0,-1 1-1 0 0,1-1 0 0 0,-1 1 1 0 0,1-1-1 0 0,0 1 0 0 0,-1 0 1 0 0,1 0-1 0 0,0 0 0 0 0,-1 0 0 0 0,1 0 1 0 0,0 1-1 0 0,-4 2 0 0 0,-3 3 23 0 0,1 1 0 0 0,0 1-1 0 0,0-1 1 0 0,0 1-1 0 0,1 1 1 0 0,0 0 0 0 0,-9 17-1 0 0,2 3 93 0 0,-17 47 0 0 0,27-67-86 0 0,1 0-1 0 0,0 0 0 0 0,1 0 1 0 0,0 0-1 0 0,1 1 1 0 0,-1 12-1 0 0,2-20-11 0 0,1 1 0 0 0,-1-1 0 0 0,0 0-1 0 0,1 1 1 0 0,-1-1 0 0 0,1 0 0 0 0,0 1 0 0 0,0-1-1 0 0,1 0 1 0 0,-1 0 0 0 0,1 0 0 0 0,-1 0 0 0 0,1 0-1 0 0,0 0 1 0 0,0-1 0 0 0,0 1 0 0 0,0-1 0 0 0,1 1-1 0 0,-1-1 1 0 0,1 0 0 0 0,-1 0 0 0 0,7 4-1 0 0,-3-3 18 0 0,-1-1-1 0 0,1 0 0 0 0,0 0 0 0 0,0 0 0 0 0,0-1 0 0 0,0 0 1 0 0,0 0-1 0 0,1-1 0 0 0,-1 1 0 0 0,0-1 0 0 0,0-1 0 0 0,1 1 1 0 0,-1-1-1 0 0,0 0 0 0 0,0 0 0 0 0,0-1 0 0 0,0 0 0 0 0,0 0 0 0 0,5-3 1 0 0,6-3 35 0 0,0-1 0 0 0,0-1 0 0 0,-1 0 1 0 0,29-24-1 0 0,-38 27-71 0 0,-1 1-1 0 0,1-1 1 0 0,-1 0 0 0 0,0 0-1 0 0,-1-1 1 0 0,1 0 0 0 0,-2 0-1 0 0,5-9 1 0 0,-7 12 12 0 0,0 0 0 0 0,0 1 0 0 0,0-1 0 0 0,-1 0-1 0 0,0 0 1 0 0,0 0 0 0 0,0 0 0 0 0,0-1 0 0 0,-1 1 0 0 0,0 0 0 0 0,0 0-1 0 0,-1 0 1 0 0,1 0 0 0 0,-1 0 0 0 0,0 0 0 0 0,-2-6 0 0 0,2 10-1 0 0,1 0 1 0 0,0 0 0 0 0,-1 0 0 0 0,1-1 0 0 0,-1 1 0 0 0,1 0 0 0 0,-1 1-1 0 0,0-1 1 0 0,1 0 0 0 0,-1 0 0 0 0,0 0 0 0 0,0 0 0 0 0,1 0 0 0 0,-1 1-1 0 0,0-1 1 0 0,0 0 0 0 0,0 1 0 0 0,-2-2 0 0 0,2 2 4 0 0,0 0 0 0 0,1 0 0 0 0,-1 0 0 0 0,0 0 0 0 0,0 0 0 0 0,0 0-1 0 0,0 0 1 0 0,1 0 0 0 0,-1 0 0 0 0,0 1 0 0 0,0-1 0 0 0,0 0 0 0 0,1 0 0 0 0,-1 1 0 0 0,0-1 0 0 0,0 1 0 0 0,1-1 0 0 0,-1 1 0 0 0,0 0 0 0 0,-3 2 21 0 0,1 0-1 0 0,0 0 1 0 0,0 1 0 0 0,0-1-1 0 0,0 1 1 0 0,1 0 0 0 0,-4 6 0 0 0,2-2 40 0 0,0 0 0 0 0,1 0 0 0 0,0 1 0 0 0,0 0 0 0 0,1 0 0 0 0,0 0 0 0 0,1 0 0 0 0,0 0 0 0 0,0 17 0 0 0,1-21-33 0 0,1 1 0 0 0,-1-1 0 0 0,1 0 0 0 0,1 0 0 0 0,-1 0 1 0 0,1 0-1 0 0,0-1 0 0 0,0 1 0 0 0,0 0 0 0 0,1-1 0 0 0,-1 1 1 0 0,1-1-1 0 0,0 0 0 0 0,1 0 0 0 0,-1 0 0 0 0,1 0 0 0 0,0-1 0 0 0,7 6 1 0 0,0-1-36 0 0,0-1 1 0 0,1-1-1 0 0,0 0 1 0 0,0-1-1 0 0,14 5 1 0 0,65 14-595 0 0,-76-21-728 0 0,0-1 0 0 0,0 0-1 0 0,28-1 1 0 0,-26-2-284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1.38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 39 1584 0 0,'-12'1'9704'0'0,"6"4"-4377"0"0,5-3-4985 0 0,1 0-1 0 0,-1 0 0 0 0,1-1 1 0 0,0 1-1 0 0,0 0 0 0 0,-1 0 1 0 0,1-1-1 0 0,0 1 0 0 0,1 2 1 0 0,-1 1-79 0 0,-2 43 1527 0 0,1-25-1191 0 0,1 0-1 0 0,4 35 1 0 0,-1-37-497 0 0,-2-11-64 0 0,0 0 0 0 0,5 15-1 0 0,-6-23-37 0 0,0-1 0 0 0,1 1 0 0 0,0-1 0 0 0,-1 1 0 0 0,1-1 0 0 0,0 0 0 0 0,0 1-1 0 0,-1-1 1 0 0,1 0 0 0 0,0 1 0 0 0,0-1 0 0 0,1 0 0 0 0,-1 0 0 0 0,0 0 0 0 0,2 1 0 0 0,-3-1-1 0 0,1-1 0 0 0,-1 0 0 0 0,0 0 0 0 0,1 0 0 0 0,-1 0 0 0 0,1 0 0 0 0,-1 0-1 0 0,1 0 1 0 0,-1 0 0 0 0,0 0 0 0 0,1 0 0 0 0,-1 0 0 0 0,1 0 0 0 0,-1 0 0 0 0,1 0 0 0 0,-1 0 0 0 0,0 0 0 0 0,1 0 0 0 0,-1-1 0 0 0,0 1 0 0 0,1 0 0 0 0,0-1-1 0 0,0 0 0 0 0,0 0 0 0 0,0 0 0 0 0,0 0 0 0 0,0 0 0 0 0,0 0 0 0 0,-1 0 0 0 0,1 0 0 0 0,0 0 0 0 0,0-2-1 0 0,8-17 4 0 0,11-39 0 0 0,-14 38-16 0 0,17-38 0 0 0,-13 39-25 0 0,26-37-1 0 0,-32 51 38 0 0,0 0 0 0 0,0 1 1 0 0,1 0-1 0 0,0 0 0 0 0,0 0 0 0 0,0 1 1 0 0,1 0-1 0 0,-1 0 0 0 0,1 0 0 0 0,12-5 0 0 0,-17 8 5 0 0,1 1 0 0 0,0-1-1 0 0,-1 1 1 0 0,1-1 0 0 0,0 1-1 0 0,0 0 1 0 0,0 0 0 0 0,-1 0-1 0 0,1 0 1 0 0,0 0-1 0 0,0 0 1 0 0,0 1 0 0 0,-1-1-1 0 0,1 1 1 0 0,0-1 0 0 0,3 2-1 0 0,-2 0 9 0 0,0 0 0 0 0,0 0-1 0 0,0 0 1 0 0,0 0-1 0 0,0 0 1 0 0,0 1 0 0 0,4 5-1 0 0,-1-1-4 0 0,-1 1-1 0 0,0 0 0 0 0,0 1 1 0 0,0-1-1 0 0,4 15 0 0 0,15 55 13 0 0,-18-53-82 0 0,1-1 0 0 0,1 0-1 0 0,16 30 1 0 0,-18-39-644 0 0,3 8-1012 0 0,1-13-4844 0 0,-7-9 4506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5.97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 48 512 0 0,'1'-1'98'0'0,"-1"0"-1"0"0,2-1 1 0 0,-1 1 0 0 0,0 0-1 0 0,0 0 1 0 0,0 0 0 0 0,0 0-1 0 0,1 0 1 0 0,-1 0 0 0 0,0 0-1 0 0,1 1 1 0 0,-1-1 0 0 0,1 0-1 0 0,-1 1 1 0 0,4-1 0 0 0,4-3 1971 0 0,-9 4-2024 0 0,1 0 1 0 0,-1 0 0 0 0,0 0-1 0 0,0-1 1 0 0,0 1 0 0 0,0 0-1 0 0,0 0 1 0 0,0 0 0 0 0,0 0-1 0 0,0 0 1 0 0,0 0 0 0 0,0 0-1 0 0,0 0 1 0 0,0 0 0 0 0,1 0-1 0 0,-1 0 1 0 0,0 0 0 0 0,0 0-1 0 0,0-1 1 0 0,0 1 0 0 0,0 0-1 0 0,0 0 1 0 0,0 0 0 0 0,0 0-1 0 0,0 0 1 0 0,0 0 0 0 0,0 0-1 0 0,0 0 1 0 0,0-1 0 0 0,0 1-1 0 0,0 0 1 0 0,0 0 0 0 0,0 0-1 0 0,0 0 1 0 0,0 0 0 0 0,0 0-1 0 0,0 0 1 0 0,0 0 0 0 0,0 0-1 0 0,0-1 1 0 0,0 1 0 0 0,0 0-1 0 0,-1 0 1 0 0,1 0 0 0 0,0 0-1 0 0,0 0 1 0 0,0 0 0 0 0,0 0-1 0 0,0 0 1 0 0,0 0 0 0 0,0 0-1 0 0,0 0 1 0 0,0 0 0 0 0,0 0-1 0 0,0 0 1 0 0,0-1 0 0 0,-1 1-1 0 0,1 0 1 0 0,0 0 0 0 0,-10-4 1387 0 0,-14-2 125 0 0,23 6-1445 0 0,-16-1 822 0 0,16 1-869 0 0,1 0-1 0 0,-1 1 1 0 0,0-1 0 0 0,1-1-1 0 0,-1 1 1 0 0,1 0 0 0 0,-1 0-1 0 0,0 0 1 0 0,1 0 0 0 0,-1 0-1 0 0,1 0 1 0 0,-1-1 0 0 0,1 1 0 0 0,-1 0-1 0 0,1-1 1 0 0,-1 1 0 0 0,1 0-1 0 0,-1-1 1 0 0,1 1 0 0 0,-1 0-1 0 0,0-2 1 0 0,21 2 1153 0 0,284-7-324 0 0,-106 19-2962 0 0,-181-8-335 0 0,-3-1-754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7.75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70 39 512 0 0,'-26'7'1503'0'0,"-11"7"4865"0"0,31-9-4811 0 0,10-2-136 0 0,13-2 98 0 0,119-28 2443 0 0,126-8-1432 0 0,-250 34-2477 0 0,80-5 155 0 0,-80 7-207 0 0,0-1 0 0 0,-1 2 1 0 0,1-1-1 0 0,0 2 0 0 0,19 5 0 0 0,-29-7-1 0 0,0 0 0 0 0,0 0 1 0 0,0 1-1 0 0,0-1 0 0 0,-1 0 0 0 0,1 1 0 0 0,0-1 0 0 0,0 1 0 0 0,-1-1 0 0 0,1 1 0 0 0,-1 0 0 0 0,0 0 1 0 0,1 0-1 0 0,-1 0 0 0 0,0 0 0 0 0,0 0 0 0 0,0 0 0 0 0,0 0 0 0 0,0 0 0 0 0,-1 0 0 0 0,1 0 0 0 0,-1 1 1 0 0,1-1-1 0 0,-1 0 0 0 0,0 0 0 0 0,0 1 0 0 0,0-1 0 0 0,0 0 0 0 0,-1 3 0 0 0,0 2 1 0 0,1-1 0 0 0,-2 1 0 0 0,1-1-1 0 0,-1 1 1 0 0,0-1 0 0 0,0 0 0 0 0,-1 0-1 0 0,0 0 1 0 0,-4 6 0 0 0,-1 0-13 0 0,-1-1 1 0 0,0-1-1 0 0,-1 0 1 0 0,0 0-1 0 0,-15 10 0 0 0,-61 39-82 0 0,75-52 74 0 0,-73 44-94 0 0,-24 16 1 0 0,85-53 201 0 0,7-3-87 0 0,-30 23-1 0 0,42-31 4 0 0,1 1 0 0 0,-1 0 0 0 0,1-1 0 0 0,0 1-1 0 0,0 1 1 0 0,0-1 0 0 0,0 0 0 0 0,1 1 0 0 0,-1-1-1 0 0,1 1 1 0 0,0 0 0 0 0,-1 6 0 0 0,2-10-3 0 0,1 1 1 0 0,0 0-1 0 0,0-1 1 0 0,-1 1-1 0 0,1 0 1 0 0,0-1-1 0 0,0 1 1 0 0,1-1-1 0 0,-1 1 1 0 0,0 0-1 0 0,1-1 0 0 0,-1 1 1 0 0,0-1-1 0 0,1 1 1 0 0,0-1-1 0 0,-1 1 1 0 0,1-1-1 0 0,0 1 1 0 0,1 1-1 0 0,0-1-5 0 0,0-1-1 0 0,0 1 0 0 0,0 0 1 0 0,0-1-1 0 0,0 1 0 0 0,0-1 1 0 0,1 1-1 0 0,-1-1 0 0 0,0 0 1 0 0,6 1-1 0 0,3 1 8 0 0,0 0 1 0 0,0-2-1 0 0,1 1 1 0 0,14-1-1 0 0,-24-1 8 0 0,23 0-25 0 0,1-2 0 0 0,0-1 0 0 0,-1-1 0 0 0,1-1-1 0 0,45-15 1 0 0,-53 15-39 0 0,5-2-76 0 0,0 0 1 0 0,0-1-1 0 0,-1-2 1 0 0,22-12-1 0 0,-24 6-459 0 0,-19 16 381 0 0,0-1-1 0 0,-1 1 1 0 0,1-1-1 0 0,0 0 1 0 0,-1 1-1 0 0,1-1 1 0 0,-1 0-1 0 0,1 1 1 0 0,-1-1-1 0 0,1 0 1 0 0,-1 1-1 0 0,1-1 1 0 0,-1 0-1 0 0,0 0 1 0 0,1 0-1 0 0,-1 1 1 0 0,0-1-1 0 0,0 0 1 0 0,1 0-1 0 0,-1 0 1 0 0,0 0-1 0 0,0 1 1 0 0,0-1 0 0 0,0 0-1 0 0,0 0 1 0 0,0 0-1 0 0,-1-1 1 0 0,-1 1-2217 0 0,-1-1 939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08.00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38 1664 0 0,'-2'-1'537'0'0,"1"1"0"0"0,-1 0 0 0 0,0 0 0 0 0,0-1 0 0 0,0 1 0 0 0,0-1-1 0 0,0 1 1 0 0,1-1 0 0 0,-1 0 0 0 0,0 0 0 0 0,0 0 0 0 0,1 0 0 0 0,-1 0-1 0 0,1 0 1 0 0,-3-3 0 0 0,6 3-115 0 0,1 0-1 0 0,0 1 0 0 0,-1-1 1 0 0,1 0-1 0 0,0 1 1 0 0,0 0-1 0 0,4 0 1 0 0,-1-1-168 0 0,36-4 163 0 0,139-9-3 0 0,-5 17-575 0 0,-59 3-4447 0 0,-87-4 1772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1.04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110 43 512 0 0,'0'-8'926'0'0,"1"3"669"0"0,-1 1-1 0 0,0 0 1 0 0,-1-1 0 0 0,-1-7-1 0 0,2 12-1492 0 0,0 0-1 0 0,0-1 0 0 0,0 1 0 0 0,0 0 0 0 0,0 0 1 0 0,0 0-1 0 0,0-1 0 0 0,0 1 0 0 0,0 0 1 0 0,0 0-1 0 0,0 0 0 0 0,0 0 0 0 0,0 0 1 0 0,0-1-1 0 0,-1 1 0 0 0,1 0 0 0 0,0 0 0 0 0,0 0 1 0 0,0 0-1 0 0,0 0 0 0 0,0 0 0 0 0,-1-1 1 0 0,1 1-1 0 0,0 0 0 0 0,0 0 0 0 0,0 0 1 0 0,0 0-1 0 0,-1 0 0 0 0,1 0 0 0 0,0 0 0 0 0,0 0 1 0 0,0 0-1 0 0,0 0 0 0 0,-1 0 0 0 0,1 0 1 0 0,0 0-1 0 0,0 0 0 0 0,0 0 0 0 0,-1 0 1 0 0,-5 6 1902 0 0,-3 9-597 0 0,-25 52 1271 0 0,21-44-1965 0 0,2 1 0 0 0,-14 36 0 0 0,24-55-717 0 0,0-1 0 0 0,0 0 0 0 0,0 1 0 0 0,1-1 0 0 0,0 1 0 0 0,0-1 0 0 0,0 1 0 0 0,1 5 0 0 0,-1-9-5 0 0,0 0 0 0 0,1 0 0 0 0,-1 0 0 0 0,0 0 0 0 0,0 0 0 0 0,1 0 0 0 0,-1-1 0 0 0,1 1 0 0 0,-1 0 0 0 0,1 0 0 0 0,-1 0 0 0 0,1-1 0 0 0,-1 1-1 0 0,1 0 1 0 0,0-1 0 0 0,-1 1 0 0 0,1 0 0 0 0,1 0 0 0 0,-1-1-4 0 0,0 0 0 0 0,0 1 0 0 0,0-1 0 0 0,0 0-1 0 0,0 0 1 0 0,0 0 0 0 0,0 0 0 0 0,0 0 0 0 0,1 0 0 0 0,-1 0-1 0 0,0 0 1 0 0,0-1 0 0 0,0 1 0 0 0,0 0 0 0 0,0-1-1 0 0,0 1 1 0 0,0 0 0 0 0,0-1 0 0 0,0 1 0 0 0,1-2 0 0 0,12-5-47 0 0,-1-2 0 0 0,1 1 1 0 0,-1-2-1 0 0,-1 0 0 0 0,0 0 1 0 0,0-1-1 0 0,-1-1 0 0 0,0 0 1 0 0,-1 0-1 0 0,13-22 0 0 0,21-57 663 0 0,-58 101-456 0 0,5-4-148 0 0,1 1-1 0 0,0 1 1 0 0,1 0 0 0 0,0 0 0 0 0,0 0-1 0 0,0 1 1 0 0,1 0 0 0 0,1 0 0 0 0,-8 16-1 0 0,11-21-5 0 0,0 0 0 0 0,1 1 0 0 0,0-1 0 0 0,0 0 0 0 0,0 0 0 0 0,0 1 0 0 0,1-1 0 0 0,-1 0 0 0 0,1 1 0 0 0,0-1 0 0 0,1 0 0 0 0,-1 1 0 0 0,1-1 0 0 0,-1 0 0 0 0,1 0 0 0 0,1 1 0 0 0,-1-1 0 0 0,1 0 0 0 0,-1 0 0 0 0,1 0 0 0 0,0 0 0 0 0,1-1 0 0 0,-1 1 0 0 0,1 0 0 0 0,-1-1 0 0 0,6 5 1 0 0,-3-3-71 0 0,2 0 0 0 0,-1 0 0 0 0,1-1 0 0 0,-1 0 1 0 0,1 0-1 0 0,0 0 0 0 0,1-1 0 0 0,-1 0 0 0 0,1-1 1 0 0,-1 1-1 0 0,1-2 0 0 0,0 1 0 0 0,-1-1 0 0 0,1 0 1 0 0,0 0-1 0 0,11-1 0 0 0,-8-1 42 0 0,-1 0 1 0 0,0 0-1 0 0,0-1 0 0 0,0 0 1 0 0,0 0-1 0 0,-1-1 0 0 0,1-1 1 0 0,-1 1-1 0 0,1-2 0 0 0,-1 1 1 0 0,0-1-1 0 0,10-8 0 0 0,-13 9 47 0 0,-1 0 0 0 0,0-1 0 0 0,-1 1 0 0 0,1-1 0 0 0,-1 0 0 0 0,0 0 0 0 0,0-1 0 0 0,6-10 0 0 0,-8 12-10 0 0,-1-1 0 0 0,1 0 0 0 0,-1 1 0 0 0,0-1 0 0 0,0 0 0 0 0,-1 1 0 0 0,1-1 0 0 0,-1 0 0 0 0,0 0 0 0 0,0 0 0 0 0,-1 0 0 0 0,-1-8-1 0 0,-11-32 148 0 0,10 34-177 0 0,-1 0-1 0 0,2 1 1 0 0,-1-1 0 0 0,0-22-1 0 0,3 28-268 0 0,1 11-456 0 0,1 10-1902 0 0,-2-6 716 0 0,0-2-271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1.45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 3 1136 0 0,'0'-1'487'0'0,"0"1"-244"0"0,-1 0 1 0 0,1 0-1 0 0,0 0 0 0 0,0-1 1 0 0,0 1-1 0 0,-1 0 1 0 0,1 0-1 0 0,0 0 0 0 0,0 0 1 0 0,-1 0-1 0 0,1 0 0 0 0,0 0 1 0 0,0 0-1 0 0,-1 0 0 0 0,1 0 1 0 0,0 0-1 0 0,-1 0 1 0 0,1 0-1 0 0,0 0 0 0 0,0 0 1 0 0,-1 0-1 0 0,1 0 0 0 0,0 0 1 0 0,0 0-1 0 0,-1 0 1 0 0,1 0-1 0 0,0 0 0 0 0,0 0 1 0 0,-1 0-1 0 0,1 1 0 0 0,0-1 1 0 0,-8 10 3230 0 0,-3 13-518 0 0,9-14-2484 0 0,0 1 0 0 0,1-1 0 0 0,0 0 0 0 0,1 0-1 0 0,-1 0 1 0 0,2 1 0 0 0,-1-1 0 0 0,3 13 0 0 0,-3-22-471 0 0,1 5 139 0 0,0 1 0 0 0,0 0-1 0 0,1-1 1 0 0,-1 1 0 0 0,5 9 0 0 0,-4-13-143 0 0,-1 0 1 0 0,0-1-1 0 0,0 1 0 0 0,1-1 1 0 0,-1 1-1 0 0,1-1 0 0 0,-1 0 1 0 0,1 1-1 0 0,-1-1 0 0 0,1 0 1 0 0,0 0-1 0 0,0 0 1 0 0,-1 0-1 0 0,1-1 0 0 0,0 1 1 0 0,0 0-1 0 0,0-1 0 0 0,0 1 1 0 0,0-1-1 0 0,2 0 0 0 0,3 1-270 0 0,-1-1-1 0 0,1 1 0 0 0,-1-2 1 0 0,0 1-1 0 0,1-1 0 0 0,-1 0 1 0 0,9-2-1 0 0,3-3-2617 0 0,20-9 0 0 0,-20 7-65 0 0,-3 2 1029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1.6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108 1 3145 0 0,'-21'0'3680'0'0,"3"0"2834"0"0,0 1-4890 0 0,5 1-119 0 0,1 1-345 0 0,0 1-304 0 0,6 2 88 0 0,2-2-408 0 0,1 4-352 0 0,3-4-112 0 0,1 1-88 0 0,7-1-184 0 0,-1 1-168 0 0,2-2 96 0 0,4 0-1336 0 0,-1 0-1145 0 0,5 0-343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2.02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341 73 1536 0 0,'0'-3'969'0'0,"0"0"-1"0"0,0-1 0 0 0,-1 1 1 0 0,1 0-1 0 0,-1 0 0 0 0,0 0 1 0 0,0-1-1 0 0,0 1 0 0 0,0 0 1 0 0,0 0-1 0 0,-1 0 0 0 0,0 0 1 0 0,-3-4-1 0 0,3 4-772 0 0,0 1 0 0 0,-1 0 0 0 0,1 0 0 0 0,0 0 0 0 0,-1 0 0 0 0,0 1 0 0 0,1-1 0 0 0,-1 1 0 0 0,0-1 0 0 0,0 1 0 0 0,0 0 0 0 0,0 0 0 0 0,0 1 0 0 0,0-1-1 0 0,0 0 1 0 0,0 1 0 0 0,0 0 0 0 0,0 0 0 0 0,0 0 0 0 0,0 0 0 0 0,0 0 0 0 0,-4 1 0 0 0,-10 3 27 0 0,0 0 0 0 0,0 1 0 0 0,0 1 1 0 0,1 0-1 0 0,-1 1 0 0 0,2 1 0 0 0,-1 1 0 0 0,1 0 0 0 0,0 1 0 0 0,1 0 0 0 0,1 1 0 0 0,-1 1 0 0 0,-11 13 1 0 0,22-21-188 0 0,0-1 0 0 0,0 1 1 0 0,0 0-1 0 0,1 0 1 0 0,0 0-1 0 0,0 0 0 0 0,0 0 1 0 0,0 0-1 0 0,0 1 1 0 0,1-1-1 0 0,0 1 1 0 0,0-1-1 0 0,-1 8 0 0 0,2-8-13 0 0,0 0-1 0 0,1-1 0 0 0,-1 1 1 0 0,0 0-1 0 0,1-1 0 0 0,0 1 0 0 0,0-1 1 0 0,0 1-1 0 0,1-1 0 0 0,-1 1 0 0 0,1-1 1 0 0,-1 0-1 0 0,1 0 0 0 0,0 1 1 0 0,1-2-1 0 0,-1 1 0 0 0,4 4 0 0 0,1-1-7 0 0,-1-1-1 0 0,1 0 0 0 0,0 0 1 0 0,0-1-1 0 0,1 0 0 0 0,-1 0 1 0 0,1-1-1 0 0,8 3 1 0 0,8 2-239 0 0,34 5 1 0 0,45 2-1576 0 0,-89-13 449 0 0,1-2 0 0 0,0 0 0 0 0,0-1 0 0 0,27-4 0 0 0,-19-1-1263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2.37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120 13 8 0 0,'-1'0'287'0'0,"1"0"1"0"0,0-1-1 0 0,0 1 0 0 0,-1 0 0 0 0,1 0 0 0 0,0 0 1 0 0,-2-1 1722 0 0,2 0-1722 0 0,0 1-1 0 0,0 0 0 0 0,-1 0 0 0 0,1-1 1 0 0,0 1-1 0 0,0 0 0 0 0,0 0 0 0 0,0-1 1 0 0,0 1-1 0 0,0 0 0 0 0,0-1 0 0 0,-1 1 1 0 0,1 0-1 0 0,0-1 0 0 0,0 1 0 0 0,0 0 1 0 0,0 0-1 0 0,0-1 0 0 0,0 1 0 0 0,1 0 1 0 0,-1-1-1 0 0,0 1 0 0 0,0 0 0 0 0,0-1 1 0 0,0 1-1 0 0,0 0 0 0 0,0 0 0 0 0,0-1 1 0 0,1 1-1 0 0,-1 0 0 0 0,0 0 0 0 0,0-1 1 0 0,1 1-1 0 0,3 0 4948 0 0,-1 9-4247 0 0,-3 11-561 0 0,-1 0 0 0 0,-1 0 1 0 0,-1 0-1 0 0,0 0 0 0 0,-2-1 0 0 0,0 1 1 0 0,-11 25-1 0 0,-50 98-548 0 0,63-136-228 0 0,-12 34-225 0 0,11-13-4346 0 0,4-28 4811 0 0,7-2-7269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2.63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0 215 1640 0 0,'4'-8'10202'0'0,"4"1"-5159"0"0,14-5-2990 0 0,-10 6-973 0 0,55-35-421 0 0,2 2 1 0 0,92-37 0 0 0,-148 71-791 0 0,0 1 0 0 0,0 0 0 0 0,0 0 0 0 0,0 1 0 0 0,27-2 0 0 0,-40 5 121 0 0,0 0-1 0 0,-1 0 1 0 0,1 0 0 0 0,0 0-1 0 0,0 0 1 0 0,0 0-1 0 0,0 0 1 0 0,0 0-1 0 0,0 0 1 0 0,0 0 0 0 0,0 0-1 0 0,0 0 1 0 0,0 0-1 0 0,0 0 1 0 0,0 1 0 0 0,0-1-1 0 0,0 0 1 0 0,0 0-1 0 0,0 0 1 0 0,0 0-1 0 0,0 0 1 0 0,0 0 0 0 0,0 0-1 0 0,0 0 1 0 0,0 0-1 0 0,0 0 1 0 0,0 0 0 0 0,0 0-1 0 0,0 0 1 0 0,0 0-1 0 0,0 0 1 0 0,0 0-1 0 0,0 0 1 0 0,0 0 0 0 0,0 0-1 0 0,0 1 1 0 0,0-1-1 0 0,0 0 1 0 0,0 0 0 0 0,0 0-1 0 0,1 0 1 0 0,-1 0-1 0 0,0 0 1 0 0,0 0-1 0 0,0 0 1 0 0,0 0 0 0 0,0 0-1 0 0,0 0 1 0 0,0 0-1 0 0,0 0 1 0 0,0 0 0 0 0,0 0-1 0 0,0 0 1 0 0,0 0-1 0 0,0 0 1 0 0,0 0 0 0 0,0 0-1 0 0,0 0 1 0 0,0 0-1 0 0,0 0 1 0 0,0 0-1 0 0,1 0 1 0 0,-1 0 0 0 0,0 0-1 0 0,0 0 1 0 0,0 0-1 0 0,0 0 1 0 0,0 0 0 0 0,0 0-1 0 0,-5 4-429 0 0,-8 3-317 0 0,-90 32-7734 0 0,33-15 1746 0 0,50-17 5681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8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74 1232 0 0,'-2'1'639'0'0,"0"0"0"0"0,0 1 0 0 0,1-1 0 0 0,-1 0 0 0 0,1 1 0 0 0,-1-1 0 0 0,1 1 0 0 0,0-1 0 0 0,-1 1 0 0 0,1 0 0 0 0,0 0 0 0 0,0-1 0 0 0,-1 4 0 0 0,2-3-309 0 0,-1 0 0 0 0,1 1 0 0 0,0-1 1 0 0,0 0-1 0 0,0 0 0 0 0,0 1 0 0 0,0-1 0 0 0,2 4 0 0 0,2 11 990 0 0,2 1-1 0 0,13 29 1 0 0,-9-25-895 0 0,22 44 427 0 0,-22-49-771 0 0,-1 0 0 0 0,-1 1 1 0 0,-1 1-1 0 0,6 20 0 0 0,-11-28-94 0 0,-1-5 25 0 0,0 0-1 0 0,0 0 1 0 0,1 0-1 0 0,0 0 1 0 0,0-1-1 0 0,0 1 1 0 0,1-1-1 0 0,0 0 1 0 0,6 9-1 0 0,-9-13-11 0 0,0-1 0 0 0,0 0 0 0 0,0 0 0 0 0,0 0 0 0 0,0 0-1 0 0,0 0 1 0 0,1 0 0 0 0,-1 0 0 0 0,0 0 0 0 0,0 0 0 0 0,0 1-1 0 0,0-1 1 0 0,0 0 0 0 0,1 0 0 0 0,-1 0 0 0 0,0 0 0 0 0,0 0 0 0 0,0 0-1 0 0,0 0 1 0 0,1 0 0 0 0,-1 0 0 0 0,0 0 0 0 0,0 0 0 0 0,0 0-1 0 0,0 0 1 0 0,1 0 0 0 0,-1-1 0 0 0,0 1 0 0 0,0 0 0 0 0,0 0 0 0 0,0 0-1 0 0,0 0 1 0 0,1 0 0 0 0,-1 0 0 0 0,0 0 0 0 0,0 0 0 0 0,0 0-1 0 0,0-1 1 0 0,0 1 0 0 0,1 0 0 0 0,4-9 43 0 0,1-11-42 0 0,-2-14 0 0 0,0-56 0 0 0,-3 57-41 0 0,8-62 0 0 0,-5 69 37 0 0,10-39-34 0 0,-13 59 39 0 0,1 0 0 0 0,0 0 0 0 0,1 0 1 0 0,-1 1-1 0 0,1-1 0 0 0,0 1 1 0 0,1 0-1 0 0,4-6 0 0 0,-7 10 4 0 0,-1 0-1 0 0,1 0 0 0 0,0 1 0 0 0,-1-1 1 0 0,1 0-1 0 0,0 1 0 0 0,0-1 0 0 0,-1 1 1 0 0,1-1-1 0 0,0 1 0 0 0,0-1 1 0 0,0 1-1 0 0,0 0 0 0 0,0-1 0 0 0,0 1 1 0 0,0 0-1 0 0,0 0 0 0 0,-1 0 0 0 0,1 0 1 0 0,0 0-1 0 0,0 0 0 0 0,0 0 1 0 0,2 0-1 0 0,-2 1 8 0 0,1-1 0 0 0,0 1 0 0 0,-1 0 0 0 0,1-1 1 0 0,-1 1-1 0 0,1 0 0 0 0,-1 0 0 0 0,1 1 0 0 0,-1-1 0 0 0,1 0 1 0 0,1 3-1 0 0,3 4 74 0 0,1 1 1 0 0,-2-1-1 0 0,8 16 1 0 0,-9-17-18 0 0,23 44 225 0 0,-9-15 119 0 0,2 0 1 0 0,46 62 0 0 0,-66-97-420 0 0,2 2 26 0 0,1 0 0 0 0,0 0-1 0 0,-1-1 1 0 0,1 1-1 0 0,0 0 1 0 0,6 3 0 0 0,-8-6-17 0 0,-1 1 0 0 0,1-1 0 0 0,0 0 0 0 0,0 0 0 0 0,0 1 1 0 0,0-1-1 0 0,-1 0 0 0 0,1 0 0 0 0,0 0 0 0 0,0 0 0 0 0,0 0 0 0 0,0 0 1 0 0,0 0-1 0 0,-1-1 0 0 0,1 1 0 0 0,0 0 0 0 0,0 0 0 0 0,0-1 0 0 0,-1 1 1 0 0,1 0-1 0 0,0-1 0 0 0,0 1 0 0 0,-1-1 0 0 0,1 1 0 0 0,0-1 0 0 0,-1 1 0 0 0,1-1 1 0 0,0 0-1 0 0,-1 1 0 0 0,1-1 0 0 0,-1 0 0 0 0,1 1 0 0 0,-1-1 0 0 0,0 0 1 0 0,1 0-1 0 0,0 0 0 0 0,4-9-53 0 0,1 0 0 0 0,-2-1 0 0 0,1 1 0 0 0,-1-1 0 0 0,3-15 0 0 0,8-57-260 0 0,-7 35 185 0 0,-3 17 51 0 0,-4 18 67 0 0,1 1-1 0 0,0 0 1 0 0,1 0-1 0 0,0 0 0 0 0,1 0 1 0 0,7-14-1 0 0,-11 26 9 0 0,0-1-1 0 0,0 1 0 0 0,0 0 0 0 0,0 0 1 0 0,0-1-1 0 0,1 1 0 0 0,-1 0 0 0 0,0-1 0 0 0,0 1 1 0 0,0 0-1 0 0,0 0 0 0 0,0 0 0 0 0,1-1 1 0 0,-1 1-1 0 0,0 0 0 0 0,0 0 0 0 0,0-1 0 0 0,1 1 1 0 0,-1 0-1 0 0,0 0 0 0 0,0 0 0 0 0,1 0 1 0 0,-1 0-1 0 0,0-1 0 0 0,0 1 0 0 0,1 0 0 0 0,-1 0 1 0 0,0 0-1 0 0,1 0 0 0 0,-1 0 0 0 0,0 0 1 0 0,0 0-1 0 0,1 0 0 0 0,-1 0 0 0 0,0 0 0 0 0,1 0 1 0 0,-1 0-1 0 0,0 0 0 0 0,0 0 0 0 0,1 0 1 0 0,-1 0-1 0 0,0 1 0 0 0,1-1 0 0 0,-1 0 0 0 0,0 0 1 0 0,0 0-1 0 0,1 0 0 0 0,-1 0 0 0 0,0 1 1 0 0,0-1-1 0 0,0 0 0 0 0,1 0 0 0 0,-1 0 1 0 0,0 1-1 0 0,0-1 0 0 0,0 0 0 0 0,0 0 0 0 0,1 1 1 0 0,-1-1-1 0 0,0 0 0 0 0,0 0 0 0 0,0 1 1 0 0,0-1-1 0 0,0 0 0 0 0,0 1 0 0 0,0-1 0 0 0,0 1 1 0 0,8 23 75 0 0,-8-21-67 0 0,15 60 164 0 0,5 24-37 0 0,-16-75-128 0 0,0 0 0 0 0,1-1 1 0 0,1 1-1 0 0,-1-1 0 0 0,10 12 1 0 0,-11-17-1 0 0,1 0 0 0 0,-1 0 0 0 0,1-1 0 0 0,8 7 0 0 0,-11-10-5 0 0,1 0 1 0 0,-1-1-1 0 0,1 1 1 0 0,-1-1-1 0 0,1 1 1 0 0,0-1-1 0 0,-1 0 1 0 0,1 0-1 0 0,0 0 1 0 0,0 0-1 0 0,0-1 1 0 0,0 1-1 0 0,5 0 1 0 0,-6-2-12 0 0,0 0 1 0 0,0 1-1 0 0,0-1 1 0 0,-1 0-1 0 0,1 0 1 0 0,0 0-1 0 0,-1 0 1 0 0,1 0-1 0 0,0-1 1 0 0,-1 1-1 0 0,0 0 1 0 0,1-1-1 0 0,-1 1 1 0 0,0-1-1 0 0,2-1 1 0 0,-1 0-27 0 0,0 1 0 0 0,0-1 1 0 0,0 1-1 0 0,1 0 0 0 0,4-4 1 0 0,-4 4-7 0 0,-2 2 40 0 0,-1 0 0 0 0,0-1 0 0 0,0 1 0 0 0,0 0 0 0 0,0 0 0 0 0,0-1 0 0 0,1 1 0 0 0,-1 0 0 0 0,0 0 0 0 0,0 0 0 0 0,0 0 0 0 0,1-1 0 0 0,-1 1 0 0 0,0 0 0 0 0,0 0 0 0 0,1 0 0 0 0,-1 0 0 0 0,0 0 0 0 0,0 0 0 0 0,1 0 0 0 0,-1-1 0 0 0,0 1 0 0 0,0 0 0 0 0,1 0 0 0 0,-1 0 0 0 0,0 0 0 0 0,0 0 0 0 0,1 0 0 0 0,-1 0 0 0 0,0 0 0 0 0,0 0 0 0 0,1 1 0 0 0,-1-1 0 0 0,0 0 0 0 0,1 0 0 0 0,-1 0 0 0 0,0 0 0 0 0,0 0 0 0 0,0 0 0 0 0,1 0 0 0 0,-1 1 0 0 0,0-1 0 0 0,0 0 0 0 0,1 0 0 0 0,-1 0 0 0 0,0 1 0 0 0,0-1 0 0 0,0 0 0 0 0,0 0 0 0 0,1 1 0 0 0,-1-1 1 0 0,0 0 0 0 0,0 0 1 0 0,0 1-1 0 0,0-1 0 0 0,0 0 1 0 0,0 0-1 0 0,0 0 0 0 0,0 1 1 0 0,0-1-1 0 0,-1 0 0 0 0,1 0 0 0 0,0 0 1 0 0,0 1-1 0 0,0-1 0 0 0,0 0 1 0 0,0 0-1 0 0,0 0 0 0 0,0 0 1 0 0,0 1-1 0 0,-1-1 0 0 0,1 0 1 0 0,0 0-1 0 0,0 0 0 0 0,0 0 0 0 0,0 0 1 0 0,-1 0-1 0 0,1 1 0 0 0,0-1 1 0 0,0 0-1 0 0,0 0 0 0 0,0 0 1 0 0,-1 0-1 0 0,1 0 0 0 0,0 0 1 0 0,0 0-1 0 0,0 0 0 0 0,-1 0 0 0 0,-11 2-49 0 0,3 0 17 0 0,5 0 13 0 0,1 0 0 0 0,-1 1-1 0 0,1-1 1 0 0,-7 7-1 0 0,9-8 23 0 0,0 0 0 0 0,0 0 0 0 0,-1 0 0 0 0,1 1 0 0 0,0-1 0 0 0,0 1 0 0 0,1-1 0 0 0,-1 1 0 0 0,0-1 0 0 0,0 1 0 0 0,1 0 0 0 0,-1-1 0 0 0,1 1 0 0 0,-1 3 0 0 0,10-5 122 0 0,-9-1-124 0 0,0 1 1 0 0,0 0-1 0 0,0 0 1 0 0,0 0 0 0 0,0 0-1 0 0,0 0 1 0 0,0 0-1 0 0,0 0 1 0 0,-1 0 0 0 0,1 0-1 0 0,0 0 1 0 0,0-1-1 0 0,0 1 1 0 0,0 0 0 0 0,0 0-1 0 0,0 0 1 0 0,0 0-1 0 0,0 0 1 0 0,0 0 0 0 0,0 0-1 0 0,0 0 1 0 0,0-1 0 0 0,0 1-1 0 0,0 0 1 0 0,0 0-1 0 0,0 0 1 0 0,0 0 0 0 0,0 0-1 0 0,0 0 1 0 0,0 0-1 0 0,0-1 1 0 0,0 1 0 0 0,0 0-1 0 0,0 0 1 0 0,0 0-1 0 0,1 0 1 0 0,-1 0 0 0 0,0 0-1 0 0,0 0 1 0 0,0 0-1 0 0,0 0 1 0 0,0-1 0 0 0,0 1-1 0 0,0 0 1 0 0,0 0 0 0 0,-5-2-13 0 0,6 0 21 0 0,7 0-13 0 0,-7 3 35 0 0,-4 2-74 0 0,-4 1-147 0 0,-6-3-2186 0 0,7-1-2313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2.81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86 0 8 0 0,'-12'7'1726'0'0,"1"1"1"0"0,-15 13-1 0 0,22-18-1156 0 0,0 1 1 0 0,0 0-1 0 0,1 0 1 0 0,-1 0-1 0 0,1 0 1 0 0,0 0-1 0 0,1 1 1 0 0,-1 0-1 0 0,-2 7 1 0 0,4-11-374 0 0,1 1 1 0 0,0-1 0 0 0,0 1 0 0 0,0-1 0 0 0,0 1 0 0 0,0-1-1 0 0,0 1 1 0 0,0-1 0 0 0,1 1 0 0 0,-1-1 0 0 0,0 1-1 0 0,1-1 1 0 0,0 1 0 0 0,-1-1 0 0 0,1 0 0 0 0,0 1-1 0 0,-1-1 1 0 0,1 0 0 0 0,0 1 0 0 0,0-1 0 0 0,0 0 0 0 0,0 0-1 0 0,0 0 1 0 0,0 0 0 0 0,1 0 0 0 0,-1 0 0 0 0,0 0-1 0 0,3 1 1 0 0,4 3 275 0 0,1 0-1 0 0,-1-1 1 0 0,12 5 0 0 0,-16-8-399 0 0,21 10 302 0 0,-2-1-286 0 0,1-1 0 0 0,1 0 0 0 0,37 6 0 0 0,-48-12-375 0 0,83 12-200 0 0,-31-8-6262 0 0,-59-6 4370 0 0,-1-1 768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3.75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49 16 512 0 0,'-12'-16'17129'0'0,"6"26"-16498"0"0,-1 4 422 0 0,3-8-853 0 0,1 0 0 0 0,0 0 0 0 0,1 0 0 0 0,-1 1-1 0 0,1-1 1 0 0,-2 13 0 0 0,3-12-260 0 0,0 1 0 0 0,1-1-1 0 0,0 1 1 0 0,0-1-1 0 0,1 1 1 0 0,0-1-1 0 0,0 0 1 0 0,4 11 0 0 0,-4-13-565 0 0,1-1 0 0 0,0 1 1 0 0,0-1-1 0 0,1 1 1 0 0,-1-1-1 0 0,1 0 0 0 0,0 0 1 0 0,6 5-1 0 0,1 1-1963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4.6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44 47 8 0 0,'2'-9'426'0'0,"4"-15"3228"0"0,2 11 5202 0 0,-6 20-4672 0 0,-3 13-2799 0 0,1-19-1169 0 0,-39 269 3408 0 0,32-232-4078 0 0,1 1 1 0 0,-1 73-1 0 0,7-106-120 0 0,-1 1-1769 0 0,1-7 2161 0 0,0 1-1 0 0,0-1 0 0 0,0 0 1 0 0,0 0-1 0 0,0 0 1 0 0,0 0-1 0 0,0 1 1 0 0,0-1-1 0 0,6 2-6191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24.94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91 47 1496 0 0,'-1'-11'2380'0'0,"0"-10"2442"0"0,1 20-4477 0 0,0 0 1 0 0,-1 1-1 0 0,1-1 0 0 0,0 0 1 0 0,1 0-1 0 0,-1 1 0 0 0,0-1 1 0 0,0 0-1 0 0,0 0 0 0 0,0 0 1 0 0,1 1-1 0 0,-1-1 0 0 0,0 0 1 0 0,1 1-1 0 0,-1-1 0 0 0,1-1 0 0 0,0 2-239 0 0,-1 0-1 0 0,0 0 0 0 0,0 0 0 0 0,0 0 0 0 0,1 0 0 0 0,-1 0 0 0 0,0 0 0 0 0,0 0 0 0 0,1 0 0 0 0,-1 0 0 0 0,0 0 0 0 0,0 0 0 0 0,1 0 1 0 0,-1 0-1 0 0,0 0 0 0 0,0 0 0 0 0,0 1 0 0 0,1-1 0 0 0,-1 0 0 0 0,0 0 0 0 0,0 0 0 0 0,0 0 0 0 0,1 0 0 0 0,-1 1 0 0 0,0-1 0 0 0,0 0 0 0 0,0 0 1 0 0,0 0-1 0 0,0 0 0 0 0,0 1 0 0 0,1-1 0 0 0,-1 0 0 0 0,0 0 0 0 0,0 1 0 0 0,0-1 0 0 0,0 0 0 0 0,0 0 0 0 0,0 0 0 0 0,0 1 0 0 0,0-1 1 0 0,0 0-1 0 0,0 0 0 0 0,0 1 0 0 0,2 11 178 0 0,-1-11-98 0 0,0 16 190 0 0,0 0 0 0 0,0 0 1 0 0,-5 33-1 0 0,-14 52 203 0 0,10-57-18 0 0,-4 9 5 0 0,-20 54 0 0 0,15-55-414 0 0,13-39-318 0 0,1 1 1 0 0,0 0-1 0 0,1 0 0 0 0,1 1 1 0 0,0-1-1 0 0,2 21 1 0 0,4 6-3010 0 0,6-2-3693 0 0,-8-29 2750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1.8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20 641 512 0 0,'-3'0'9070'0'0,"-13"4"-6539"0"0,32-20-212 0 0,43-23-1822 0 0,-39 26 78 0 0,0 0-1 0 0,35-32 0 0 0,-49 40-486 0 0,-1-1 0 0 0,0 0 0 0 0,0 0 0 0 0,-1 0 0 0 0,1-1 0 0 0,-1 0 0 0 0,-1 0 0 0 0,0 0 0 0 0,0 0 0 0 0,0 0 0 0 0,0 0 0 0 0,-1-1 0 0 0,1-10 0 0 0,11-103 1265 0 0,-1-137 0 0 0,-13 257-1321 0 0,0-1 1 0 0,0 1-1 0 0,0-1 1 0 0,0 1 0 0 0,0-1-1 0 0,0 1 1 0 0,-1-1-1 0 0,1 1 1 0 0,-1 0 0 0 0,1-1-1 0 0,-1 1 1 0 0,1-1-1 0 0,-1 1 1 0 0,0 0 0 0 0,1-1-1 0 0,-1 1 1 0 0,0 0-1 0 0,0 0 1 0 0,0 0-1 0 0,0 0 1 0 0,0 0 0 0 0,-3-2-1 0 0,3 2-19 0 0,-1 1 0 0 0,0-1 0 0 0,1 1-1 0 0,-1-1 1 0 0,0 1 0 0 0,0 0 0 0 0,1 0 0 0 0,-1-1-1 0 0,0 1 1 0 0,0 0 0 0 0,1 1 0 0 0,-1-1 0 0 0,0 0-1 0 0,0 0 1 0 0,1 1 0 0 0,-1-1 0 0 0,0 1 0 0 0,1 0-1 0 0,-3 0 1 0 0,-23 9 237 0 0,20-8 17 0 0,-1 1 0 0 0,0 0 0 0 0,1 0 0 0 0,0 1 0 0 0,-7 4-1 0 0,11-5-177 0 0,0 0 0 0 0,1 1 0 0 0,0-1 0 0 0,-1 1 0 0 0,1-1 0 0 0,1 1 0 0 0,-1 0 0 0 0,0 0 0 0 0,-1 7 0 0 0,-2 4 3 0 0,-4 4 15 0 0,2 2 1 0 0,0-1-1 0 0,2 1 1 0 0,0 0-1 0 0,-3 32 1 0 0,7-37-80 0 0,1 1 1 0 0,0-1-1 0 0,2 1 0 0 0,-1-1 1 0 0,2 0-1 0 0,0 0 1 0 0,10 28-1 0 0,-6-27-29 0 0,0 0-1 0 0,2-1 1 0 0,0 0 0 0 0,0 0-1 0 0,2-1 1 0 0,-1-1-1 0 0,20 20 1 0 0,-11-15-95 0 0,0-1 0 0 0,2-1-1 0 0,0-1 1 0 0,35 21 0 0 0,-44-30-385 0 0,0-1 1 0 0,0 0 0 0 0,1 0-1 0 0,0-2 1 0 0,0 1-1 0 0,16 2 1 0 0,-7-7-3524 0 0,-7-3-2977 0 0,-12 2 4819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7.04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1 196 512 0 0,'1'-32'1198'0'0,"0"18"100"0"0,-1 1 0 0 0,-2-22 0 0 0,2 32-780 0 0,0-1 1 0 0,0 1-1 0 0,0-1 1 0 0,1 0-1 0 0,-1 1 0 0 0,1-1 1 0 0,0 1-1 0 0,0-1 1 0 0,0 1-1 0 0,1 0 1 0 0,-1-1-1 0 0,1 1 0 0 0,0 0 1 0 0,0 0-1 0 0,0 0 1 0 0,3-3-1 0 0,-2 1 19 0 0,1 1 0 0 0,0 0-1 0 0,1 0 1 0 0,-1 0 0 0 0,1 0-1 0 0,-1 1 1 0 0,1 0 0 0 0,0 0 0 0 0,7-3-1 0 0,-11 5-494 0 0,-1 1 1 0 0,0 0-1 0 0,0 0 0 0 0,1 0 0 0 0,-1 0 1 0 0,0 0-1 0 0,0 0 0 0 0,1 0 0 0 0,-1 0 1 0 0,0 0-1 0 0,0 0 0 0 0,1 0 0 0 0,-1 0 0 0 0,0 0 1 0 0,0 0-1 0 0,1 0 0 0 0,-1 0 0 0 0,0 0 1 0 0,1 0-1 0 0,-1 0 0 0 0,0 1 0 0 0,0-1 1 0 0,0 0-1 0 0,1 0 0 0 0,-1 0 0 0 0,0 0 1 0 0,0 0-1 0 0,1 1 0 0 0,-1-1 0 0 0,0 0 0 0 0,0 1 1 0 0,4 10 644 0 0,-3 18-268 0 0,-2-23-290 0 0,0 17 17 0 0,-2-1-1 0 0,0 0 0 0 0,-2 0 1 0 0,-9 28-1 0 0,-7 37-7 0 0,17-52-198 0 0,1-1 0 0 0,3 52 0 0 0,2-57-288 0 0,11 48 1 0 0,-3-27-1271 0 0,-10-48 1369 0 0,3 9-1254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7.3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1 314 1376 0 0,'7'-13'1361'0'0,"0"0"0"0"0,1 1 0 0 0,1 0-1 0 0,0 0 1 0 0,1 1 0 0 0,16-15 0 0 0,-8 11-417 0 0,-1 2 0 0 0,1 0 0 0 0,35-19 0 0 0,-6 11-591 0 0,0 1 1 0 0,99-27-1 0 0,-86 32-369 0 0,59-19-424 0 0,-105 30-298 0 0,-11 4-800 0 0,-9 3-327 0 0,-12 6-2292 0 0,7-4 2694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7.64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59 552 0 0,'-3'-5'1557'0'0,"-1"-2"787"0"0,0 0 1 0 0,0 0 0 0 0,1 0-1 0 0,0 0 1 0 0,-3-10 0 0 0,6 17-2292 0 0,0 0 0 0 0,0 0 1 0 0,0 0-1 0 0,0 0 1 0 0,0 0-1 0 0,0 0 0 0 0,0 0 1 0 0,-1 0-1 0 0,1 0 0 0 0,0 1 1 0 0,0-1-1 0 0,0 0 0 0 0,0 0 1 0 0,0 0-1 0 0,0 0 0 0 0,0 0 1 0 0,0 0-1 0 0,0 0 0 0 0,0 0 1 0 0,-1 0-1 0 0,1 0 0 0 0,0 0 1 0 0,0 0-1 0 0,0 0 0 0 0,0 0 1 0 0,0 0-1 0 0,0 0 1 0 0,0-1-1 0 0,0 1 0 0 0,0 0 1 0 0,0 0-1 0 0,0 0 0 0 0,-1 0 1 0 0,1 0-1 0 0,0 0 0 0 0,0 0 1 0 0,0 0-1 0 0,0 0 0 0 0,0 0 1 0 0,0 0-1 0 0,0 0 0 0 0,0 0 1 0 0,0 0-1 0 0,0 0 0 0 0,0-1 1 0 0,0 1-1 0 0,0 0 0 0 0,0 0 1 0 0,0 0-1 0 0,0 0 1 0 0,0 0-1 0 0,0 0 0 0 0,0 0 1 0 0,-1 8 967 0 0,4 5-859 0 0,0-1 0 0 0,1 0 0 0 0,0-1 0 0 0,1 1 0 0 0,1-1 0 0 0,0 0 0 0 0,0 0 0 0 0,1-1 1 0 0,0 1-1 0 0,1-2 0 0 0,0 1 0 0 0,1-1 0 0 0,0 0 0 0 0,0-1 0 0 0,1 0 0 0 0,0 0 0 0 0,0-1 0 0 0,1-1 0 0 0,-1 0 0 0 0,21 8 0 0 0,0-4-475 0 0,0-2 0 0 0,1-1-1 0 0,34 3 1 0 0,-4 0-4419 0 0,-44-6-1111 0 0,-10-2 3655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8.4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113 66 1048 0 0,'-3'-1'680'0'0,"0"1"-1"0"0,0-1 0 0 0,0 1 1 0 0,0 0-1 0 0,0 0 0 0 0,0 0 1 0 0,0 0-1 0 0,0 0 0 0 0,0 0 1 0 0,1 1-1 0 0,-1 0 0 0 0,0-1 1 0 0,0 1-1 0 0,0 0 1 0 0,1 1-1 0 0,-6 1 0 0 0,5 0-347 0 0,-1 0 0 0 0,0 0 0 0 0,1 0 0 0 0,0 0 0 0 0,0 1 0 0 0,0-1 1 0 0,0 1-1 0 0,0-1 0 0 0,1 1 0 0 0,-3 5 0 0 0,1-2-183 0 0,1 1 0 0 0,0 0 0 0 0,0 0 0 0 0,1 0-1 0 0,0 1 1 0 0,0-1 0 0 0,1 0 0 0 0,0 1 0 0 0,0-1 0 0 0,1 1 0 0 0,1 11 0 0 0,0-15-84 0 0,0 1 0 0 0,1-1 0 0 0,-1 1 0 0 0,1-1 0 0 0,0 0-1 0 0,1 1 1 0 0,0-1 0 0 0,-1 0 0 0 0,2-1 0 0 0,-1 1 0 0 0,0 0 0 0 0,1-1 0 0 0,0 0 0 0 0,0 0-1 0 0,0 0 1 0 0,0-1 0 0 0,1 1 0 0 0,0-1 0 0 0,0 0 0 0 0,-1 0 0 0 0,2 0 0 0 0,4 1 0 0 0,-4-1-75 0 0,0-1 1 0 0,0-1 0 0 0,0 1 0 0 0,0-1 0 0 0,0 0 0 0 0,0 0 0 0 0,0-1-1 0 0,0 1 1 0 0,0-1 0 0 0,0-1 0 0 0,1 1 0 0 0,-1-1 0 0 0,0 0-1 0 0,0-1 1 0 0,0 1 0 0 0,-1-1 0 0 0,1 0 0 0 0,0-1 0 0 0,-1 1 0 0 0,7-5-1 0 0,-3 1 15 0 0,-1-1 0 0 0,0 0 0 0 0,0 0 0 0 0,-1-1-1 0 0,0 0 1 0 0,0 0 0 0 0,-1-1 0 0 0,0 0-1 0 0,-1 0 1 0 0,0 0 0 0 0,0-1 0 0 0,-1 1 0 0 0,5-15-1 0 0,-7 16-15 0 0,0 1-1 0 0,0-1 1 0 0,-1 0-1 0 0,0 0 0 0 0,0 0 1 0 0,-1 0-1 0 0,0 0 1 0 0,0 0-1 0 0,-1 0 0 0 0,0 0 1 0 0,0 0-1 0 0,-1 0 1 0 0,0 0-1 0 0,0 1 0 0 0,-1-1 1 0 0,0 1-1 0 0,0 0 1 0 0,-6-9-1 0 0,8 13 6 0 0,-1 1 0 0 0,0 0 0 0 0,1 0 0 0 0,-1 0-1 0 0,0 0 1 0 0,0 1 0 0 0,0-1 0 0 0,0 0 0 0 0,0 1 0 0 0,-1-1 0 0 0,1 1-1 0 0,0 0 1 0 0,-1 0 0 0 0,1 0 0 0 0,-1 0 0 0 0,-4-1 0 0 0,3 2 4 0 0,0-1 1 0 0,0 1 0 0 0,0 0 0 0 0,0 0 0 0 0,0 1 0 0 0,0-1-1 0 0,0 1 1 0 0,0 0 0 0 0,-8 2 0 0 0,2 1 16 0 0,1 1 0 0 0,-1-1 0 0 0,1 2 0 0 0,0-1 0 0 0,0 1 0 0 0,1 1 0 0 0,-13 11 0 0 0,10-6-19 0 0,0 0 1 0 0,0 1-1 0 0,-16 27 1 0 0,22-32-1 0 0,1 1 1 0 0,0 0 0 0 0,0 0 0 0 0,0 1 0 0 0,1-1-1 0 0,1 1 1 0 0,-3 18 0 0 0,4-25 3 0 0,1 1-1 0 0,0-1 1 0 0,0 1-1 0 0,1 0 1 0 0,-1-1-1 0 0,1 1 1 0 0,-1-1-1 0 0,1 1 1 0 0,0-1 0 0 0,0 0-1 0 0,1 1 1 0 0,-1-1-1 0 0,1 0 1 0 0,0 0-1 0 0,0 0 1 0 0,0 0-1 0 0,0 0 1 0 0,0 0-1 0 0,0-1 1 0 0,1 1-1 0 0,-1-1 1 0 0,1 1 0 0 0,0-1-1 0 0,0 0 1 0 0,0 0-1 0 0,0 0 1 0 0,0-1-1 0 0,0 1 1 0 0,1-1-1 0 0,5 2 1 0 0,-1 0-16 0 0,0-1 0 0 0,0 0-1 0 0,1-1 1 0 0,-1 0 0 0 0,0 0 0 0 0,1-1 0 0 0,-1 0 0 0 0,1 0 0 0 0,-1-1-1 0 0,0 0 1 0 0,1 0 0 0 0,7-4 0 0 0,-7 3 22 0 0,-1-1 0 0 0,0-1 0 0 0,0 0 1 0 0,0 0-1 0 0,0-1 0 0 0,-1 1 0 0 0,0-2 0 0 0,0 1 0 0 0,0-1 0 0 0,-1 0 1 0 0,1 0-1 0 0,-1-1 0 0 0,-1 0 0 0 0,1 0 0 0 0,-1 0 0 0 0,-1-1 0 0 0,1 0 1 0 0,-1 0-1 0 0,-1 0 0 0 0,1 0 0 0 0,-2 0 0 0 0,1-1 0 0 0,-1 1 1 0 0,0-1-1 0 0,-1 0 0 0 0,1 0 0 0 0,-2-13 0 0 0,0 18-14 0 0,1-2 34 0 0,-2 0 0 0 0,1 0 0 0 0,-2-10 0 0 0,1 15-18 0 0,1 0-1 0 0,0-1 1 0 0,0 1 0 0 0,-1 0-1 0 0,1 0 1 0 0,-1 0 0 0 0,1 0-1 0 0,-1 0 1 0 0,0 0 0 0 0,1 0-1 0 0,-1 0 1 0 0,0 0 0 0 0,0 0-1 0 0,1 0 1 0 0,-1 0-1 0 0,0 1 1 0 0,0-1 0 0 0,0 0-1 0 0,0 1 1 0 0,0-1 0 0 0,0 0-1 0 0,0 1 1 0 0,0-1 0 0 0,-1 1-1 0 0,0-1 1 0 0,1 1-6 0 0,1 0-1 0 0,-1 1 1 0 0,0-1 0 0 0,1 0 0 0 0,-1 0 0 0 0,0 0-1 0 0,1 1 1 0 0,-1-1 0 0 0,1 0 0 0 0,-1 1 0 0 0,0-1-1 0 0,1 0 1 0 0,-1 1 0 0 0,1-1 0 0 0,-1 1 0 0 0,1-1 0 0 0,-1 1-1 0 0,1-1 1 0 0,0 1 0 0 0,-1-1 0 0 0,1 1 0 0 0,0-1-1 0 0,-1 2 1 0 0,-8 16 22 0 0,9-16-2 0 0,-3 5-18 0 0,0 1 0 0 0,1 0 1 0 0,1 0-1 0 0,-1 0 0 0 0,1 0 0 0 0,1 0 0 0 0,-1 0 0 0 0,2 12 0 0 0,0-9 0 0 0,1 1-1 0 0,0-1 0 0 0,0 1 1 0 0,1-1-1 0 0,6 14 1 0 0,-7-21-34 0 0,1 1 0 0 0,-1-1 0 0 0,1 1 0 0 0,0-1 0 0 0,0 0 0 0 0,0 0 0 0 0,1 0 0 0 0,-1-1 0 0 0,1 1 0 0 0,0-1 0 0 0,0 0 0 0 0,0 0 0 0 0,1 0 0 0 0,-1-1 0 0 0,1 1 0 0 0,-1-1 0 0 0,1 0 0 0 0,0 0 0 0 0,0-1 0 0 0,0 0 0 0 0,7 2 0 0 0,-7-3-618 0 0,1 1 1 0 0,-1-1-1 0 0,1 0 0 0 0,-1 0 0 0 0,1 0 0 0 0,-1-1 0 0 0,8-1 0 0 0,-2-1-828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9.5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35 683 344 0 0,'-3'0'877'0'0,"0"0"1"0"0,1 1-1 0 0,-1-1 0 0 0,0 0 1 0 0,0 1-1 0 0,1 0 0 0 0,-1-1 0 0 0,0 1 1 0 0,-2 1-1 0 0,5-1-722 0 0,-1-1-1 0 0,1 0 1 0 0,0 0 0 0 0,-1 0-1 0 0,1 1 1 0 0,0-1-1 0 0,0 0 1 0 0,-1 0 0 0 0,1 1-1 0 0,0-1 1 0 0,0 0 0 0 0,-1 1-1 0 0,1-1 1 0 0,0 0 0 0 0,0 1-1 0 0,0-1 1 0 0,0 0-1 0 0,0 1 1 0 0,-1-1 0 0 0,1 0-1 0 0,0 1 1 0 0,0-1 0 0 0,0 0-1 0 0,0 1 1 0 0,0-1-1 0 0,0 1 1 0 0,1 0-80 0 0,-1 0 0 0 0,0 0 0 0 0,1 0 0 0 0,-1 0 0 0 0,1 0 0 0 0,0 0 0 0 0,-1 0 0 0 0,1 0 0 0 0,0-1 1 0 0,0 1-1 0 0,-1 0 0 0 0,1-1 0 0 0,0 1 0 0 0,1 1 0 0 0,2 0 32 0 0,0 0 0 0 0,0 0 0 0 0,0 0 1 0 0,0 0-1 0 0,1-1 0 0 0,-1 0 0 0 0,0 0 1 0 0,1 0-1 0 0,-1 0 0 0 0,1-1 0 0 0,-1 1 1 0 0,7-1-1 0 0,6-1-50 0 0,-1-1 0 0 0,17-3 0 0 0,-11 1-60 0 0,-1-2-1 0 0,-1-1 0 0 0,1 0 0 0 0,-1-1 0 0 0,0-1 0 0 0,-1-1 0 0 0,0-1 0 0 0,0-1 0 0 0,-2 0 0 0 0,1-1 0 0 0,-1-1 1 0 0,-1-1-1 0 0,26-31 0 0 0,-29 29 22 0 0,-1-1 1 0 0,0-1-1 0 0,-2 0 1 0 0,0-1 0 0 0,-1 0-1 0 0,6-22 1 0 0,29-128 215 0 0,-38 144-15 0 0,-2-1 0 0 0,0 1 0 0 0,-2-1 0 0 0,-2-37 0 0 0,0 61-162 0 0,0 1-1 0 0,0-1 1 0 0,-1 1 0 0 0,1 0 0 0 0,-1-1 0 0 0,1 1-1 0 0,-1 0 1 0 0,0-1 0 0 0,0 1 0 0 0,0 0 0 0 0,0 0-1 0 0,-1 0 1 0 0,1 0 0 0 0,0 0 0 0 0,-1 0 0 0 0,0 0-1 0 0,1 0 1 0 0,-1 1 0 0 0,-2-3 0 0 0,2 3-13 0 0,0 0 1 0 0,0 1-1 0 0,0-1 1 0 0,0 0 0 0 0,0 1-1 0 0,0-1 1 0 0,0 1-1 0 0,0-1 1 0 0,0 1-1 0 0,0 0 1 0 0,0 0-1 0 0,0 0 1 0 0,0 0-1 0 0,-1 1 1 0 0,1-1-1 0 0,0 0 1 0 0,0 1 0 0 0,0-1-1 0 0,0 1 1 0 0,0 0-1 0 0,0 0 1 0 0,-2 1-1 0 0,-9 5 24 0 0,1 1 0 0 0,0 0 0 0 0,1 1 0 0 0,0 0 0 0 0,1 1-1 0 0,-1 0 1 0 0,2 1 0 0 0,-13 16 0 0 0,-59 102 141 0 0,73-115-191 0 0,-2 3-1 0 0,2-1 1 0 0,1 1 0 0 0,0 0-1 0 0,1 1 1 0 0,0 0 0 0 0,2 0-1 0 0,-4 22 1 0 0,7-26 12 0 0,0 0 1 0 0,1 0-1 0 0,0 0 0 0 0,1 0 1 0 0,1 0-1 0 0,0 0 0 0 0,1 0 1 0 0,1-1-1 0 0,0 1 0 0 0,7 15 0 0 0,-5-14-52 0 0,1-1 0 0 0,1 0 0 0 0,1 0-1 0 0,0 0 1 0 0,0-1 0 0 0,1 0-1 0 0,14 12 1 0 0,-18-19-45 0 0,1 0-1 0 0,0 0 1 0 0,1-1-1 0 0,-1 0 1 0 0,1 0 0 0 0,0-1-1 0 0,1 1 1 0 0,-1-2-1 0 0,1 1 1 0 0,-1-2 0 0 0,1 1-1 0 0,0-1 1 0 0,0 0-1 0 0,10 0 1 0 0,-16-2 34 0 0,1 0 0 0 0,-1 0 0 0 0,1-1 0 0 0,-1 0 0 0 0,1 0 1 0 0,-1 0-1 0 0,0 0 0 0 0,0 0 0 0 0,1 0 0 0 0,-1-1 0 0 0,0 0 0 0 0,0 1 0 0 0,0-1 0 0 0,-1-1 1 0 0,5-3-1 0 0,4-4-357 0 0,0 0 0 0 0,10-16 0 0 0,-19 24 293 0 0,5-7-294 0 0,-1-1-1 0 0,0 0 1 0 0,0 0-1 0 0,-1-1 1 0 0,-1 1-1 0 0,6-17 0 0 0,12-68-483 0 0,-18 76 1089 0 0,2-36 1 0 0,-6 55-201 0 0,0 0-1 0 0,0 0 1 0 0,0-1-1 0 0,0 1 1 0 0,0 0 0 0 0,0 0-1 0 0,0 0 1 0 0,0 0-1 0 0,0 0 1 0 0,0 0-1 0 0,0 0 1 0 0,0 0 0 0 0,0 0-1 0 0,0 0 1 0 0,0 0-1 0 0,0 0 1 0 0,0-1-1 0 0,0 1 1 0 0,0 0 0 0 0,0 0-1 0 0,0 0 1 0 0,0 0-1 0 0,0 0 1 0 0,0 0-1 0 0,-1 0 1 0 0,1 0 0 0 0,0 0-1 0 0,0 0 1 0 0,0 0-1 0 0,0 0 1 0 0,0 0-1 0 0,0 0 1 0 0,0 0 0 0 0,0 0-1 0 0,0 0 1 0 0,0 0-1 0 0,0 0 1 0 0,0 0-1 0 0,0-1 1 0 0,0 1 0 0 0,-1 0-1 0 0,1 0 1 0 0,0 0-1 0 0,0 0 1 0 0,0 0-1 0 0,0 0 1 0 0,0 1 0 0 0,0-1-1 0 0,0 0 1 0 0,0 0-1 0 0,0 0 1 0 0,0 0-1 0 0,0 0 1 0 0,0 0 0 0 0,-1 0-1 0 0,1 0 1 0 0,0 0-1 0 0,0 0 1 0 0,-6 5 398 0 0,-4 6-3 0 0,5-3-369 0 0,1 0 1 0 0,0 0 0 0 0,0 0-1 0 0,1 0 1 0 0,0 0-1 0 0,0 1 1 0 0,-1 11 0 0 0,2-6 2 0 0,0-1 0 0 0,1 0 1 0 0,0 0-1 0 0,2 17 0 0 0,0-22-42 0 0,0 0 0 0 0,1 0 0 0 0,0-1 1 0 0,0 1-1 0 0,0-1 0 0 0,1 0 0 0 0,0 1 0 0 0,1-1 0 0 0,-1-1 0 0 0,9 13 0 0 0,-10-17-1 0 0,0 1 0 0 0,0-1 1 0 0,1 1-1 0 0,-1-1 0 0 0,1 0 0 0 0,-1 0 0 0 0,1 0 1 0 0,0 0-1 0 0,0 0 0 0 0,0-1 0 0 0,0 1 0 0 0,0-1 1 0 0,0 0-1 0 0,0 0 0 0 0,0 0 0 0 0,0 0 0 0 0,1 0 1 0 0,-1-1-1 0 0,0 1 0 0 0,1-1 0 0 0,-1 0 0 0 0,0 0 1 0 0,1-1-1 0 0,-1 1 0 0 0,0 0 0 0 0,0-1 0 0 0,5-1 1 0 0,4-3-1 0 0,0 1 1 0 0,-1-1 0 0 0,0-1-1 0 0,0 0 1 0 0,0-1 0 0 0,-1 0-1 0 0,0 0 1 0 0,0-1 0 0 0,-1-1-1 0 0,0 0 1 0 0,0 0 0 0 0,-1 0-1 0 0,0-1 1 0 0,-1 0 0 0 0,0-1-1 0 0,-1 0 1 0 0,0 0 0 0 0,0 0-1 0 0,-1 0 1 0 0,-1-1 0 0 0,0 0-1 0 0,-1 0 1 0 0,3-15 0 0 0,-3 10 12 0 0,-1 1-1 0 0,0-32 1 0 0,-2 43 4 0 0,0 1-1 0 0,0-1 0 0 0,-1 0 1 0 0,0 1-1 0 0,0-1 0 0 0,0 1 1 0 0,0-1-1 0 0,-1 1 1 0 0,0-1-1 0 0,0 1 0 0 0,0 0 1 0 0,0 0-1 0 0,-1 0 0 0 0,-5-7 1 0 0,6 9 5 0 0,-1 0 1 0 0,1 1 0 0 0,0-1 0 0 0,-1 1 0 0 0,1-1 0 0 0,-1 1-1 0 0,1 0 1 0 0,-1 0 0 0 0,1 0 0 0 0,-1 1 0 0 0,0-1 0 0 0,0 1-1 0 0,1-1 1 0 0,-1 1 0 0 0,0 0 0 0 0,0 0 0 0 0,1 0-1 0 0,-1 0 1 0 0,-5 1 0 0 0,-3 2 121 0 0,-1 0 0 0 0,1 0 0 0 0,-13 6 0 0 0,21-8-132 0 0,-10 4 57 0 0,1 1 0 0 0,0 1 0 0 0,0 0 0 0 0,0 1 0 0 0,1 0 0 0 0,0 0 0 0 0,0 1-1 0 0,1 1 1 0 0,1 0 0 0 0,-1 0 0 0 0,2 1 0 0 0,-1 0 0 0 0,1 1 0 0 0,1-1 0 0 0,0 2 0 0 0,1-1 0 0 0,0 1 0 0 0,1 0 0 0 0,-4 16 0 0 0,7-22-44 0 0,1 0 0 0 0,1 1 0 0 0,-1-1 0 0 0,1 1 0 0 0,0-1 0 0 0,1 1 0 0 0,-1-1 0 0 0,1 1 0 0 0,1-1 0 0 0,0 0 0 0 0,0 0 0 0 0,0 0 1 0 0,1 0-1 0 0,0 0 0 0 0,0 0 0 0 0,6 9 0 0 0,-5-11-25 0 0,0 0-1 0 0,0 0 1 0 0,0-1 0 0 0,0 1 0 0 0,1-1 0 0 0,0 0 0 0 0,0 0-1 0 0,0 0 1 0 0,0-1 0 0 0,0 0 0 0 0,1 0 0 0 0,-1 0 0 0 0,1 0 0 0 0,0-1-1 0 0,0 0 1 0 0,0-1 0 0 0,0 1 0 0 0,0-1 0 0 0,12 1 0 0 0,-9-2-6 0 0,1-1 0 0 0,-1 0 0 0 0,0 0 1 0 0,0-1-1 0 0,0 0 0 0 0,0-1 0 0 0,-1 0 0 0 0,1 0 1 0 0,-1-1-1 0 0,1 0 0 0 0,-1-1 0 0 0,-1 1 1 0 0,1-2-1 0 0,-1 1 0 0 0,8-7 0 0 0,-5 3 7 0 0,0-1 0 0 0,-1 1 0 0 0,0-1 0 0 0,-1-1-1 0 0,0 0 1 0 0,-1 0 0 0 0,0-1 0 0 0,-1 1 0 0 0,9-23 0 0 0,-9 17 20 0 0,-1-1 0 0 0,-1 0-1 0 0,3-29 1 0 0,-6 35 39 0 0,-1 1 1 0 0,0-1-1 0 0,0 0 0 0 0,-2 0 0 0 0,1 0 0 0 0,-6-18 0 0 0,7 30-54 0 0,0 0 1 0 0,0-1-1 0 0,0 1 1 0 0,0-1-1 0 0,0 1 1 0 0,0 0 0 0 0,-1-1-1 0 0,1 1 1 0 0,0-1-1 0 0,0 1 1 0 0,0 0-1 0 0,-1-1 1 0 0,1 1-1 0 0,0 0 1 0 0,-1-1-1 0 0,1 1 1 0 0,0 0 0 0 0,-1-1-1 0 0,1 1 1 0 0,0 0-1 0 0,-1 0 1 0 0,1-1-1 0 0,0 1 1 0 0,-1 0-1 0 0,1 0 1 0 0,-1 0-1 0 0,1 0 1 0 0,0-1 0 0 0,-1 1-1 0 0,1 0 1 0 0,-1 0-1 0 0,-1 0 9 0 0,1 1-1 0 0,0-1 0 0 0,0 1 1 0 0,0-1-1 0 0,0 0 0 0 0,0 1 1 0 0,0 0-1 0 0,0-1 0 0 0,0 1 1 0 0,0 0-1 0 0,-1 1 0 0 0,-3 3 39 0 0,0 0 0 0 0,1 0-1 0 0,-5 7 1 0 0,3-2 7 0 0,0 1 1 0 0,1-1-1 0 0,0 1 1 0 0,0 1-1 0 0,1-1 1 0 0,1 1-1 0 0,0 0 1 0 0,1 0-1 0 0,0 0 1 0 0,0 0-1 0 0,2 0 1 0 0,0 21-1 0 0,1-23-41 0 0,0 0 0 0 0,0 0-1 0 0,1 0 1 0 0,1 0 0 0 0,-1 0 0 0 0,2 0 0 0 0,-1-1-1 0 0,1 1 1 0 0,1-1 0 0 0,0 0 0 0 0,0-1 0 0 0,1 1-1 0 0,0-1 1 0 0,0 0 0 0 0,10 10 0 0 0,-11-14-101 0 0,1 1 0 0 0,-1-1 0 0 0,1 0 0 0 0,0 0 0 0 0,0 0 0 0 0,0-1 0 0 0,0 0 0 0 0,12 4 0 0 0,-14-6-265 0 0,1 0 1 0 0,-1 0-1 0 0,0-1 1 0 0,1 1-1 0 0,-1-1 1 0 0,6-1-1 0 0,-6 1-653 0 0,1-1-1 0 0,-1 0 0 0 0,0 0 0 0 0,0 0 0 0 0,1 0 1 0 0,6-4-1 0 0,-1-1-3177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9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12 512 0 0,'-7'0'4897'0'0,"8"0"-4505"0"0,0 1 0 0 0,0-1 0 0 0,-1 0 0 0 0,1 1 0 0 0,0-1 0 0 0,-1 1-1 0 0,1-1 1 0 0,0 1 0 0 0,-1-1 0 0 0,1 1 0 0 0,0-1 0 0 0,-1 1 0 0 0,1-1 0 0 0,-1 1 0 0 0,1 0 0 0 0,-1 0 0 0 0,33 90 4541 0 0,-25-66-4469 0 0,1 1 0 0 0,1-1 0 0 0,22 37 0 0 0,-28-54-389 0 0,1-2 0 0 0,9 12 0 0 0,-12-17-59 0 0,-1 1 0 0 0,1-1-1 0 0,-1 1 1 0 0,1-1 0 0 0,0 0 0 0 0,-1 1-1 0 0,1-1 1 0 0,0 0 0 0 0,0 0-1 0 0,0 0 1 0 0,0-1 0 0 0,0 1 0 0 0,0 0-1 0 0,0-1 1 0 0,0 1 0 0 0,2-1-1 0 0,-3 0-10 0 0,0 0 0 0 0,-1-1 0 0 0,1 1 0 0 0,0 0 0 0 0,-1-1 0 0 0,1 1 0 0 0,0-1 0 0 0,-1 1 0 0 0,1 0 0 0 0,-1-1 0 0 0,1 0-1 0 0,-1 1 1 0 0,1-1 0 0 0,-1 1 0 0 0,1-1 0 0 0,-1 0 0 0 0,0 1 0 0 0,1-1 0 0 0,-1 0 0 0 0,0 1 0 0 0,1-1 0 0 0,-1 0-1 0 0,0 1 1 0 0,0-1 0 0 0,0 0 0 0 0,0 0 0 0 0,0 1 0 0 0,0-1 0 0 0,0 0 0 0 0,0-1 0 0 0,0-24 80 0 0,0 25-78 0 0,-1-6-7 0 0,0-1 0 0 0,-1 1 0 0 0,0-1 0 0 0,-1 1 0 0 0,-6-12 1 0 0,5 9 4 0 0,0 0 0 0 0,-3-12 1 0 0,6 19-13 0 0,-1-5-5 0 0,0-1 1 0 0,0 0-1 0 0,1 0 0 0 0,0 0 1 0 0,1 0-1 0 0,0-12 1 0 0,0 20 11 0 0,0 0 0 0 0,1 1 0 0 0,-1-1 0 0 0,0 0 0 0 0,1 0 0 0 0,-1 0 0 0 0,1 0 0 0 0,-1 0 0 0 0,1 0 0 0 0,-1 1 0 0 0,1-1 0 0 0,-1 0 0 0 0,1 0 0 0 0,0 1 0 0 0,0-1 0 0 0,-1 0 0 0 0,1 1 0 0 0,0-1 0 0 0,0 1 0 0 0,1-1 0 0 0,0 0 1 0 0,0 0-1 0 0,0 0 0 0 0,1 1 0 0 0,-1-1 0 0 0,0 1 0 0 0,1-1 1 0 0,-1 1-1 0 0,3 0 0 0 0,2 0 31 0 0,0 1 1 0 0,1 0 0 0 0,-1 0-1 0 0,11 4 1 0 0,-8-2 47 0 0,0 0-1 0 0,-1 0 1 0 0,1 2 0 0 0,-1-1-1 0 0,0 1 1 0 0,-1 0 0 0 0,1 1-1 0 0,-1 0 1 0 0,0 0 0 0 0,0 1-1 0 0,10 12 1 0 0,8 10 232 0 0,-12-13-40 0 0,0 0-1 0 0,13 21 1 0 0,-24-32-234 0 0,0 0 0 0 0,0 0 0 0 0,0-1-1 0 0,1 0 1 0 0,0 0 0 0 0,6 7 0 0 0,-9-11-35 0 0,0 1 0 0 0,0-1-1 0 0,0 1 1 0 0,0-1 0 0 0,0 1 0 0 0,-1-1 0 0 0,1 0-1 0 0,0 1 1 0 0,0-1 0 0 0,0 0 0 0 0,0 0 0 0 0,0 0-1 0 0,0 0 1 0 0,0 0 0 0 0,0 0 0 0 0,0 0 0 0 0,2 0-1 0 0,-2-1-13 0 0,1 1-1 0 0,-1-1 0 0 0,0 0 0 0 0,1 1 0 0 0,-1-1 1 0 0,0 0-1 0 0,0 0 0 0 0,0 0 0 0 0,1 0 0 0 0,-1 0 0 0 0,0 0 1 0 0,0 0-1 0 0,0 0 0 0 0,-1-1 0 0 0,2 0 0 0 0,1-3-34 0 0,-1 0 0 0 0,1 1 0 0 0,-1-1-1 0 0,0 0 1 0 0,-1 0 0 0 0,1 0 0 0 0,-1-1 0 0 0,1-5-1 0 0,1-44-91 0 0,-2 39 121 0 0,-1 1 0 0 0,4-18 0 0 0,-2 27 18 0 0,-1 1 0 0 0,1-1 0 0 0,0 1 1 0 0,0 0-1 0 0,0-1 0 0 0,1 1 1 0 0,-1 0-1 0 0,2 0 0 0 0,-1 1 1 0 0,0-1-1 0 0,1 1 0 0 0,0-1 1 0 0,6-5-1 0 0,-7 9 9 0 0,-1-1 0 0 0,0 0 0 0 0,1 1 1 0 0,-1 0-1 0 0,1-1 0 0 0,0 1 0 0 0,-1 0 0 0 0,1 0 0 0 0,0 1 0 0 0,-1-1 1 0 0,1 1-1 0 0,0-1 0 0 0,0 1 0 0 0,0 0 0 0 0,-1 0 0 0 0,1 0 0 0 0,0 0 1 0 0,0 1-1 0 0,0-1 0 0 0,0 1 0 0 0,-1-1 0 0 0,1 1 0 0 0,0 0 0 0 0,-1 0 1 0 0,1 0-1 0 0,-1 1 0 0 0,1-1 0 0 0,-1 1 0 0 0,3 1 0 0 0,0 1 11 0 0,0 0-1 0 0,-1 0 1 0 0,1 0-1 0 0,-1 1 1 0 0,0 0-1 0 0,0 0 1 0 0,-1 0-1 0 0,4 6 0 0 0,3 9 43 0 0,8 20 0 0 0,5 9 86 0 0,53 92 257 0 0,-75-139-407 0 0,0 0-1 0 0,0 0 0 0 0,0 0 0 0 0,0-1 0 0 0,1 1 0 0 0,-1 0 0 0 0,1-1 1 0 0,-1 1-1 0 0,1-1 0 0 0,-1 0 0 0 0,1 1 0 0 0,0-1 0 0 0,-1 0 0 0 0,1 0 1 0 0,0 0-1 0 0,0 0 0 0 0,0-1 0 0 0,0 1 0 0 0,2 0 0 0 0,-2-1-134 0 0,-1 0 0 0 0,1 0 0 0 0,-1 0 0 0 0,1 0 0 0 0,-1 0 0 0 0,1-1 0 0 0,-1 1 0 0 0,1-1 0 0 0,-1 1 0 0 0,0-1-1 0 0,1 1 1 0 0,-1-1 0 0 0,0 0 0 0 0,1 0 0 0 0,-1 1 0 0 0,0-1 0 0 0,0 0 0 0 0,0 0 0 0 0,0 0 0 0 0,0-1 0 0 0,0 1 0 0 0,0 0 0 0 0,0 0 0 0 0,0 0-1 0 0,0-1 1 0 0,1-2 0 0 0,4-11-7514 0 0,-4 11 3358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39.85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38 29 2873 0 0,'-2'-3'1945'0'0,"0"1"-716"0"0,1 1 1 0 0,-1-1-1 0 0,1 0 1 0 0,0 1-1 0 0,0-1 1 0 0,0 0-1 0 0,0 0 1 0 0,0 0 0 0 0,0 0-1 0 0,0 0 1 0 0,0-4-1 0 0,-4 16 1760 0 0,-1 35-1304 0 0,1-15-1187 0 0,2 0 0 0 0,0 1 0 0 0,3 35 0 0 0,1-60-524 0 0,-1-1-1 0 0,1 1 1 0 0,1-1 0 0 0,-1 1 0 0 0,1-1 0 0 0,0 0 0 0 0,0 1 0 0 0,1-1 0 0 0,-1 0-1 0 0,1-1 1 0 0,0 1 0 0 0,0 0 0 0 0,1-1 0 0 0,0 0 0 0 0,-1 0 0 0 0,6 5 0 0 0,-5-7-216 0 0,-1 1 1 0 0,0-1-1 0 0,1 0 1 0 0,0 0-1 0 0,-1 0 1 0 0,1 0-1 0 0,0-1 1 0 0,0 0 0 0 0,0 1-1 0 0,0-1 1 0 0,0-1-1 0 0,0 1 1 0 0,0-1-1 0 0,1 1 1 0 0,-1-1-1 0 0,0 0 1 0 0,0-1 0 0 0,0 1-1 0 0,0-1 1 0 0,0 0-1 0 0,0 0 1 0 0,4-1-1 0 0,7-4-1797 0 0,0-1-95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0.02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55 0 3265 0 0,'-16'3'3801'0'0,"-1"-1"3872"0"0,7-2-6881 0 0,2 1 521 0 0,4 2-521 0 0,4 0-8 0 0,4 2-216 0 0,5 1-416 0 0,-1-2-136 0 0,2 1-136 0 0,2 1-632 0 0,0-3-1785 0 0,0 1 161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1.65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106 7 512 0 0,'-2'0'427'0'0,"1"-1"0"0"0,-1 0 0 0 0,0 0-1 0 0,1 0 1 0 0,-1 1 0 0 0,0-1 0 0 0,1 1 0 0 0,-1-1-1 0 0,0 1 1 0 0,0 0 0 0 0,0 0 0 0 0,1 0 0 0 0,-1 0-1 0 0,0 0 1 0 0,0 0 0 0 0,0 0 0 0 0,1 0 0 0 0,-1 1 0 0 0,0-1-1 0 0,0 1 1 0 0,1-1 0 0 0,-1 1 0 0 0,0 0 0 0 0,1 0-1 0 0,-3 1 1 0 0,2 0 106 0 0,0-1-1 0 0,1 1 1 0 0,-1 0-1 0 0,0 0 1 0 0,0 0-1 0 0,-2 5 1 0 0,-7 18-253 0 0,2 2 136 0 0,-7 33 0 0 0,13-48-469 0 0,1 0-1 0 0,1 1 1 0 0,0-1 0 0 0,1 1-1 0 0,1 14 1 0 0,0-24-157 0 0,-1 1 0 0 0,1-1 0 0 0,0 0 0 0 0,0 0 0 0 0,0 0 0 0 0,0 0-1 0 0,1-1 1 0 0,-1 1 0 0 0,1 0 0 0 0,0 0 0 0 0,-1-1 0 0 0,1 1 0 0 0,1-1 0 0 0,-1 0 0 0 0,2 3 0 0 0,8 5-1836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2.57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284 51 504 0 0,'-24'3'2952'0'0,"0"1"0"0"0,1 1-1 0 0,-42 14 1 0 0,54-16-2432 0 0,1 2-1 0 0,-1 0 1 0 0,1 0-1 0 0,0 1 1 0 0,0 0-1 0 0,0 1 1 0 0,1 0-1 0 0,0 0 1 0 0,-15 17-1 0 0,20-20-464 0 0,1 1 0 0 0,-1-1 0 0 0,1 1-1 0 0,0 0 1 0 0,1 0 0 0 0,-1 0 0 0 0,1 0-1 0 0,0 0 1 0 0,0 0 0 0 0,1 1 0 0 0,0-1-1 0 0,0 1 1 0 0,0-1 0 0 0,0 1 0 0 0,1-1-1 0 0,0 1 1 0 0,0-1 0 0 0,0 1 0 0 0,1 0-1 0 0,0-1 1 0 0,0 1 0 0 0,0-1 0 0 0,1 0-1 0 0,0 1 1 0 0,0-1 0 0 0,0 0 0 0 0,1 0-1 0 0,0 0 1 0 0,-1 0 0 0 0,2-1-1 0 0,-1 1 1 0 0,1-1 0 0 0,-1 0 0 0 0,1 0-1 0 0,0 0 1 0 0,0 0 0 0 0,1-1 0 0 0,-1 0-1 0 0,9 5 1 0 0,0-2-112 0 0,0 0 0 0 0,0-1 1 0 0,0-1-1 0 0,0 0 0 0 0,1-1 0 0 0,0-1 0 0 0,0 0 0 0 0,19 1 0 0 0,-16-3-54 0 0,0 0-1 0 0,0-1 1 0 0,-1-1-1 0 0,1-1 1 0 0,0 0-1 0 0,26-10 1 0 0,-37 11 98 0 0,0 0-1 0 0,0-1 1 0 0,-1 0-1 0 0,1 0 1 0 0,-1 0 0 0 0,0-1-1 0 0,0 0 1 0 0,0 0-1 0 0,0 0 1 0 0,0 0 0 0 0,-1-1-1 0 0,0 0 1 0 0,0 0 0 0 0,0 0-1 0 0,-1 0 1 0 0,0 0-1 0 0,0-1 1 0 0,0 0 0 0 0,-1 0-1 0 0,1 0 1 0 0,-1 0-1 0 0,-1 0 1 0 0,1 0 0 0 0,-1 0-1 0 0,0 0 1 0 0,-1-1 0 0 0,0-11-1 0 0,0 0 58 0 0,-1 0 0 0 0,0 0 0 0 0,-6-25 0 0 0,4 34-17 0 0,0-1 0 0 0,0 1 0 0 0,0 0 0 0 0,-1 0 0 0 0,-1 0 0 0 0,0 0 0 0 0,-10-14 0 0 0,12 19-18 0 0,0 1-1 0 0,-1 0 0 0 0,1 0 1 0 0,-1 0-1 0 0,1 0 0 0 0,-1 0 1 0 0,0 1-1 0 0,0 0 0 0 0,0-1 1 0 0,-1 2-1 0 0,1-1 0 0 0,0 0 1 0 0,-1 1-1 0 0,1 0 0 0 0,-1 0 1 0 0,0 0-1 0 0,1 0 0 0 0,-1 1 1 0 0,0 0-1 0 0,1 0 0 0 0,-1 0 1 0 0,-8 2-1 0 0,0 0 2 0 0,0 1 1 0 0,0 1 0 0 0,1 0-1 0 0,-1 1 1 0 0,1 0-1 0 0,-21 12 1 0 0,19-9-8 0 0,0 1 1 0 0,1 1-1 0 0,0 1 1 0 0,0 0 0 0 0,1 0-1 0 0,-14 18 1 0 0,20-22-4 0 0,0 1 0 0 0,1 0 0 0 0,0 0 0 0 0,0 0 0 0 0,1 1 0 0 0,0 0 0 0 0,0 0 0 0 0,1 0 0 0 0,0 0 0 0 0,1 0 0 0 0,0 1 0 0 0,-1 12 0 0 0,3-19 2 0 0,0 1-1 0 0,0-1 1 0 0,0 1 0 0 0,1-1-1 0 0,-1 1 1 0 0,1-1 0 0 0,0 0-1 0 0,0 1 1 0 0,0-1 0 0 0,0 0-1 0 0,1 1 1 0 0,0-1 0 0 0,-1 0 0 0 0,1 0-1 0 0,3 4 1 0 0,-1-3-9 0 0,0 0-1 0 0,0-1 1 0 0,0 1 0 0 0,1-1 0 0 0,-1 0-1 0 0,1 0 1 0 0,0 0 0 0 0,0 0 0 0 0,6 1-1 0 0,0 0-16 0 0,0 0-1 0 0,1-1 0 0 0,-1-1 0 0 0,1 0 1 0 0,0 0-1 0 0,-1-1 0 0 0,1-1 1 0 0,20-1-1 0 0,-17-1 28 0 0,-1-1 0 0 0,1 0-1 0 0,-1-2 1 0 0,0 1 0 0 0,0-1 0 0 0,0-1-1 0 0,-1-1 1 0 0,0 0 0 0 0,22-16 0 0 0,-26 17 88 0 0,-1-1 0 0 0,0 0 0 0 0,0 0 0 0 0,-1-1 0 0 0,0 0 1 0 0,0 0-1 0 0,-1-1 0 0 0,0 1 0 0 0,-1-2 0 0 0,0 1 0 0 0,0 0 0 0 0,-1-1 1 0 0,0 0-1 0 0,3-16 0 0 0,-3 11 204 0 0,0-4 347 0 0,-1 0 0 0 0,3-32 1 0 0,-6 51-631 0 0,-1 1 0 0 0,1-1 0 0 0,0 0 0 0 0,0 0 0 0 0,0 0 0 0 0,0 0-1 0 0,0 1 1 0 0,-1-1 0 0 0,1 0 0 0 0,0 0 0 0 0,0 0 0 0 0,0 0 0 0 0,0 0 0 0 0,-1 0 0 0 0,1 0 0 0 0,0 1 0 0 0,0-1 0 0 0,0 0 0 0 0,0 0 0 0 0,-1 0 0 0 0,1 0 0 0 0,0 0 0 0 0,0 0 0 0 0,0 0 0 0 0,-1 0 0 0 0,1 0 0 0 0,0 0 0 0 0,0 0 0 0 0,0 0 0 0 0,-1 0 0 0 0,1 0 0 0 0,0 0 0 0 0,0 0 0 0 0,0-1 0 0 0,-1 1 0 0 0,1 0 0 0 0,0 0 0 0 0,0 0 0 0 0,0 0 0 0 0,0 0-1 0 0,-1 0 1 0 0,1 0 0 0 0,0-1 0 0 0,0 1 0 0 0,0 0 0 0 0,0 0 0 0 0,0 0 0 0 0,-1 0 0 0 0,1-1 0 0 0,0 1 0 0 0,0 0 0 0 0,0 0 0 0 0,0 0 0 0 0,0 0 0 0 0,0-1 0 0 0,0 1 0 0 0,0 0 0 0 0,0 0 0 0 0,0 0 0 0 0,0-1 0 0 0,0 1 0 0 0,0 0 0 0 0,0 0 0 0 0,0-1 0 0 0,-10 15 329 0 0,-2 16-299 0 0,2 0 0 0 0,2 1 0 0 0,-9 55 1 0 0,5-25-63 0 0,0 9 46 0 0,-7 119 0 0 0,19-181-36 0 0,-1 5-103 0 0,1 1 0 0 0,0 0 0 0 0,4 24-1 0 0,-4-38 74 0 0,0 1-1 0 0,0-1 1 0 0,0 0-1 0 0,0 1 1 0 0,0-1-1 0 0,0 1 1 0 0,0-1-1 0 0,1 0 1 0 0,-1 1-1 0 0,0-1 0 0 0,0 1 1 0 0,0-1-1 0 0,0 0 1 0 0,1 1-1 0 0,-1-1 1 0 0,0 0-1 0 0,0 1 1 0 0,1-1-1 0 0,-1 0 1 0 0,0 1-1 0 0,1-1 1 0 0,-1 0-1 0 0,0 0 1 0 0,1 1-1 0 0,-1-1 1 0 0,0 0-1 0 0,1 0 1 0 0,-1 0-1 0 0,1 0 1 0 0,-1 0-1 0 0,0 1 1 0 0,1-1-1 0 0,-1 0 0 0 0,1 0 1 0 0,-1 0-1 0 0,0 0 1 0 0,1 0-1 0 0,-1 0 1 0 0,1 0-1 0 0,15-9-5266 0 0,-10 4 2640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2.97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61 112 8 0 0,'-5'-3'1913'0'0,"0"0"0"0"0,0-1 0 0 0,1 1-1 0 0,0-1 1 0 0,-1 0 0 0 0,2-1 0 0 0,-6-6 0 0 0,5 6-142 0 0,0-1 0 0 0,0-1 0 0 0,-2-6 0 0 0,5 12-1687 0 0,1 0-1 0 0,0 1 0 0 0,0-1 0 0 0,-1 0 1 0 0,1 0-1 0 0,0 1 0 0 0,0-1 0 0 0,0 0 1 0 0,0 0-1 0 0,0 0 0 0 0,0 1 0 0 0,0-1 1 0 0,0 0-1 0 0,0 0 0 0 0,0 0 0 0 0,0 1 1 0 0,0-1-1 0 0,1 0 0 0 0,-1 0 0 0 0,0 1 0 0 0,1-1 1 0 0,-1 0-1 0 0,1-1 0 0 0,0 1-12 0 0,1 0 0 0 0,-1 0-1 0 0,0 0 1 0 0,0 0 0 0 0,1 0-1 0 0,-1 0 1 0 0,1 0 0 0 0,-1 0-1 0 0,1 0 1 0 0,2 0 0 0 0,4-2-18 0 0,1 1 0 0 0,-1 1 1 0 0,13-2-1 0 0,-21 3-41 0 0,30-3 6 0 0,-1 2 0 0 0,56 5 0 0 0,-70-2-30 0 0,0 0-1 0 0,-1 1 1 0 0,1 1 0 0 0,0 0 0 0 0,-1 1 0 0 0,0 1-1 0 0,19 10 1 0 0,-30-15 5 0 0,-1 1 0 0 0,1-1 0 0 0,-1 1 1 0 0,1 0-1 0 0,-1 0 0 0 0,0 0 0 0 0,0 0 0 0 0,0 0 0 0 0,0 1 0 0 0,0-1 0 0 0,0 1 0 0 0,-1-1 1 0 0,1 1-1 0 0,-1-1 0 0 0,0 1 0 0 0,0 0 0 0 0,0 0 0 0 0,0 0 0 0 0,0 0 0 0 0,0 4 0 0 0,-1-3-4 0 0,0 0-1 0 0,0 0 0 0 0,-1 0 0 0 0,1-1 0 0 0,-1 1 1 0 0,0 0-1 0 0,0-1 0 0 0,0 1 0 0 0,-1-1 0 0 0,1 1 1 0 0,-1-1-1 0 0,0 0 0 0 0,0 1 0 0 0,0-1 0 0 0,0 0 0 0 0,-4 3 1 0 0,-3 4 5 0 0,-1 0 0 0 0,0-1 1 0 0,-1 0-1 0 0,-20 13 0 0 0,-51 24-39 0 0,-1 1 33 0 0,71-40 24 0 0,1 1 1 0 0,1 1-1 0 0,-1 0 1 0 0,2 0-1 0 0,-10 11 1 0 0,17-18-14 0 0,0 1 1 0 0,0-1-1 0 0,1 1 1 0 0,-1-1-1 0 0,1 1 0 0 0,-1 0 1 0 0,1 0-1 0 0,0 0 1 0 0,0 0-1 0 0,0 0 0 0 0,0 0 1 0 0,1 0-1 0 0,-1 0 1 0 0,1 4-1 0 0,0-5 0 0 0,0-1 1 0 0,0 1-1 0 0,1 0 1 0 0,-1 0 0 0 0,1 0-1 0 0,-1-1 1 0 0,1 1-1 0 0,0 0 1 0 0,0-1-1 0 0,0 1 1 0 0,0-1-1 0 0,0 1 1 0 0,0-1-1 0 0,0 1 1 0 0,0-1-1 0 0,0 0 1 0 0,1 1-1 0 0,-1-1 1 0 0,1 0-1 0 0,-1 0 1 0 0,1 0 0 0 0,-1 0-1 0 0,1 0 1 0 0,0 0-1 0 0,2 0 1 0 0,2 1-2 0 0,1 1-1 0 0,0-2 1 0 0,-1 1 0 0 0,1-1 0 0 0,0 0 0 0 0,0-1 0 0 0,0 1 0 0 0,12-2 0 0 0,6-2 3 0 0,27-6 0 0 0,-19 3-40 0 0,-12 2-210 0 0,84-16-648 0 0,-86 15-2266 0 0,29-12 1 0 0,-33 11 1200 0 0,-1 1 111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3.66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17 22 512 0 0,'1'-4'-1001'0'0,"2"-14"22361"0"0,-1 26-21042 0 0,1 16 143 0 0,-1 0 1 0 0,-2 0 0 0 0,0 1 0 0 0,-6 38 0 0 0,4-50-430 0 0,-8 61-963 0 0,4-34-3810 0 0,3-20 2502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0:49.4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 65 512 0 0,'-1'-1'112'0'0,"1"1"-1"0"0,0 0 1 0 0,0 0-1 0 0,0 0 1 0 0,-1 0-1 0 0,1 0 1 0 0,0-1-1 0 0,0 1 1 0 0,0 0-1 0 0,-1 0 1 0 0,1 0 0 0 0,0-1-1 0 0,0 1 1 0 0,0 0-1 0 0,0 0 1 0 0,0 0-1 0 0,0-1 1 0 0,0 1-1 0 0,-1 0 1 0 0,1 0-1 0 0,0-1 1 0 0,0 1-1 0 0,0 0 1 0 0,0 0-1 0 0,0-1 1 0 0,0 1 0 0 0,0 0-1 0 0,0 0 1 0 0,0-1-1 0 0,0 1 1 0 0,0 0-1 0 0,0 0 1 0 0,1-1-1 0 0,-1 1 1 0 0,0 0-1 0 0,0 0 1 0 0,0 0-1 0 0,0-1 1 0 0,0 1-1 0 0,0 0 1 0 0,1 0 0 0 0,-1 0-1 0 0,0-1 1 0 0,0 1-1 0 0,0 0 1 0 0,0 0-1 0 0,1 0 1 0 0,-1 0-1 0 0,0-1 1 0 0,0 1-1 0 0,0 0 1 0 0,1 0-1 0 0,-1 0 84 0 0,1-1 0 0 0,-1 1-1 0 0,1 0 1 0 0,-1 0-1 0 0,0-1 1 0 0,1 1 0 0 0,-1 0-1 0 0,0-1 1 0 0,1 1 0 0 0,-1 0-1 0 0,0-1 1 0 0,0 1-1 0 0,0-1 1 0 0,1 1 0 0 0,-1-1-1 0 0,0 1 1 0 0,0 0-1 0 0,0-1 1 0 0,0 1 0 0 0,1-2 1254 0 0,3-2 2561 0 0,-4 4-3976 0 0,0 0 0 0 0,0 0 0 0 0,0 1-1 0 0,0-1 1 0 0,0 0 0 0 0,0 0 0 0 0,0 0-1 0 0,0 0 1 0 0,0 0 0 0 0,0 0 0 0 0,0 1 0 0 0,1-1-1 0 0,-1 0 1 0 0,0 0 0 0 0,0 0 0 0 0,0 0 0 0 0,0 0-1 0 0,0 0 1 0 0,0 1 0 0 0,0-1 0 0 0,0 0 0 0 0,0 0-1 0 0,1 0 1 0 0,-1 0 0 0 0,0 0 0 0 0,0 0 0 0 0,0 0-1 0 0,0 0 1 0 0,0 0 0 0 0,0 0 0 0 0,0 0 0 0 0,1 0-1 0 0,-1 0 1 0 0,0 0 0 0 0,0 0 0 0 0,0 0 0 0 0,0 0-1 0 0,0 0 1 0 0,1 0 0 0 0,-1 0 0 0 0,0 0 0 0 0,0 0-1 0 0,0 0 1 0 0,0 0 0 0 0,0 0 0 0 0,1 0 0 0 0,-1 0-1 0 0,0 0 1 0 0,0 0 0 0 0,0 0 0 0 0,0 0-1 0 0,0 0 1 0 0,0 0 0 0 0,0 0 0 0 0,1 0 0 0 0,-1 0-1 0 0,0-1 1 0 0,0 1 0 0 0,0 0 0 0 0,0 0 0 0 0,0 0-1 0 0,0 0 1 0 0,0 0 0 0 0,0 0 0 0 0,0 0 0 0 0,0-1-1 0 0,0 1 1 0 0,10 11 1020 0 0,-8-9-974 0 0,0-1 1 0 0,-1 1-1 0 0,1-1 0 0 0,-1 1 1 0 0,0 0-1 0 0,1 0 1 0 0,-1 0-1 0 0,0 0 1 0 0,1 3-1 0 0,3 12 73 0 0,-1 0 1 0 0,-1 0-1 0 0,0 0 0 0 0,-1 0 1 0 0,-1 28-1 0 0,-1-44-148 0 0,0 0-1 0 0,0 0 1 0 0,1 0 0 0 0,-1 0-1 0 0,0 1 1 0 0,1-1-1 0 0,-1 0 1 0 0,1 0 0 0 0,-1 0-1 0 0,1 0 1 0 0,-1 0-1 0 0,1 0 1 0 0,0 0 0 0 0,-1-1-1 0 0,1 1 1 0 0,0 0-1 0 0,0 0 1 0 0,0 0 0 0 0,0-1-1 0 0,-1 1 1 0 0,1 0-1 0 0,0-1 1 0 0,0 1 0 0 0,0-1-1 0 0,0 1 1 0 0,1-1-1 0 0,-1 0 1 0 0,0 1 0 0 0,0-1-1 0 0,0 0 1 0 0,2 1-1 0 0,0-1 9 0 0,1 1 0 0 0,0-1 0 0 0,0 0 0 0 0,0 0 0 0 0,0 0 0 0 0,0 0 0 0 0,7-2 0 0 0,-8 1-4 0 0,14-3 103 0 0,-16 3-103 0 0,0 1 0 0 0,-1 0 1 0 0,1 0-1 0 0,-1 0 0 0 0,1 0 0 0 0,-1-1 0 0 0,1 1 0 0 0,-1 0 0 0 0,1-1 0 0 0,-1 1 0 0 0,1 0 1 0 0,-1-1-1 0 0,0 1 0 0 0,1 0 0 0 0,-1-1 0 0 0,1 1 0 0 0,-1-1 0 0 0,0 1 0 0 0,0-1 0 0 0,1 1 1 0 0,-1-1-1 0 0,0 1 0 0 0,1-2 0 0 0,-2 1-8 0 0,1 1 0 0 0,0-1 0 0 0,-1 0-1 0 0,1 1 1 0 0,0-1 0 0 0,-1 0 0 0 0,1 0 0 0 0,-1 1 0 0 0,0-1 0 0 0,1 1-1 0 0,-1-1 1 0 0,1 1 0 0 0,-1-1 0 0 0,0 1 0 0 0,1-1 0 0 0,-1 1 0 0 0,0-1-1 0 0,0 1 1 0 0,1 0 0 0 0,-1-1 0 0 0,0 1 0 0 0,0 0 0 0 0,0 0 0 0 0,-1 0 0 0 0,-21-5-17 0 0,21 5 25 0 0,-15 0-107 0 0,16 0 97 0 0,1 0 1 0 0,-1 0 0 0 0,1 0-1 0 0,-1 1 1 0 0,1-1 0 0 0,-1 0 0 0 0,1 0-1 0 0,-1 1 1 0 0,1-1 0 0 0,0 0 0 0 0,-1 1-1 0 0,1-1 1 0 0,-1 0 0 0 0,1 1-1 0 0,0-1 1 0 0,-1 1 0 0 0,1-1 0 0 0,0 0-1 0 0,0 1 1 0 0,-1-1 0 0 0,1 1 0 0 0,0-1-1 0 0,0 1 1 0 0,0-1 0 0 0,0 1 0 0 0,-1-1-1 0 0,1 1 1 0 0,0-1 0 0 0,0 1-1 0 0,0 0 1 0 0,0 0 0 0 0,1-1 1 0 0,-1 1 0 0 0,0-1 0 0 0,1 0 0 0 0,-1 1 0 0 0,1-1 0 0 0,-1 1 0 0 0,0-1 1 0 0,1 0-1 0 0,-1 0 0 0 0,1 1 0 0 0,-1-1 0 0 0,1 0 0 0 0,-1 0 0 0 0,1 1 0 0 0,-1-1 0 0 0,1 0 0 0 0,-1 0 0 0 0,1 0 0 0 0,0 0 0 0 0,-1 0 0 0 0,1 0 1 0 0,-1 0-1 0 0,1 0 0 0 0,-1 0 0 0 0,1 0 0 0 0,-1 0 0 0 0,1 0 0 0 0,0-1 0 0 0,2 1 17 0 0,-3 0 34 0 0,16 0-49 0 0,-11-4 70 0 0,-3 3-76 0 0,-3 3-35 0 0,0-2 40 0 0,1 0 1 0 0,0 0-1 0 0,0 0 0 0 0,0 1 0 0 0,0-1 1 0 0,0 0-1 0 0,0 0 0 0 0,0 0 1 0 0,0 0-1 0 0,0 0 0 0 0,0 1 1 0 0,0-1-1 0 0,0 0 0 0 0,0 0 1 0 0,0 0-1 0 0,0 0 0 0 0,0 0 1 0 0,0 1-1 0 0,1-1 0 0 0,-1 0 1 0 0,0 0-1 0 0,0 0 0 0 0,0 0 1 0 0,0 0-1 0 0,0 1 0 0 0,0-1 0 0 0,0 0 1 0 0,0 0-1 0 0,0 0 0 0 0,1 0 1 0 0,-1 0-1 0 0,0 0 0 0 0,0 0 1 0 0,0 0-1 0 0,0 0 0 0 0,0 1 1 0 0,1-1-1 0 0,-1 0 0 0 0,0 0 1 0 0,0 0-1 0 0,0 0 0 0 0,0 0 1 0 0,0 0-1 0 0,1 0 0 0 0,-1 0 0 0 0,0 0 1 0 0,0 0-1 0 0,0 0 0 0 0,0 0 1 0 0,1 0-1 0 0,-1 0 0 0 0,9 1 19 0 0,-8-1 19 0 0,-1 0 31 0 0,-6-17 364 0 0,8 15-396 0 0,-1 0 0 0 0,1 0 0 0 0,-1-1 0 0 0,1 1 0 0 0,0 0 0 0 0,0 1 0 0 0,0-1 0 0 0,0 0 0 0 0,4-2 0 0 0,6-6 283 0 0,4-8-152 0 0,-1-2 0 0 0,0 0 0 0 0,-2-1 0 0 0,0 0 0 0 0,12-29 0 0 0,-25 50-182 0 0,0-1 0 0 0,1 0 1 0 0,-1 0-1 0 0,1 0 0 0 0,-1 1 0 0 0,0-1 0 0 0,0 0 1 0 0,1 0-1 0 0,-1 0 0 0 0,0 0 0 0 0,0 0 0 0 0,0 0 1 0 0,0-1-1 0 0,0 2-12 0 0,0 0 1 0 0,0 0-1 0 0,-1 0 1 0 0,1-1-1 0 0,0 1 0 0 0,0 0 1 0 0,0 0-1 0 0,0 0 1 0 0,0-1-1 0 0,-1 1 1 0 0,1 0-1 0 0,0 0 1 0 0,0 0-1 0 0,0 0 1 0 0,0 0-1 0 0,-1-1 0 0 0,1 1 1 0 0,0 0-1 0 0,0 0 1 0 0,-1 0-1 0 0,1 0 1 0 0,0 0-1 0 0,0 0 1 0 0,0 0-1 0 0,-1 0 1 0 0,1 0-1 0 0,0 0 1 0 0,0 0-1 0 0,-1 0 0 0 0,1 0 1 0 0,-3 0-561 0 0,-1 1 0 0 0,1 0 0 0 0,0 0 1 0 0,0 0-1 0 0,-5 2 0 0 0,-4 3-3092 0 0,-3 0-921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3:08.39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84 1 512 0 0,'-11'5'1032'0'0,"5"7"-479"0"0,0 1-1 0 0,1 0 0 0 0,1 1 1 0 0,-4 15-1 0 0,5-17-256 0 0,1 0 267 0 0,0 0 1 0 0,1 0-1 0 0,0 0 0 0 0,1 0 0 0 0,1 0 0 0 0,0 0 0 0 0,4 20 1 0 0,-3-19-270 0 0,0-1 0 0 0,0 1 0 0 0,-1 0 1 0 0,-1 0-1 0 0,-1 0 0 0 0,-2 20 1 0 0,-1-18-18 0 0,-1 0 1 0 0,-7 15-1 0 0,5-16-43 0 0,2 1 0 0 0,-5 16 1 0 0,10-30-215 0 0,0 0 0 0 0,-1-1 0 0 0,1 1 0 0 0,0 0 0 0 0,0 0 1 0 0,0-1-1 0 0,0 1 0 0 0,0 0 0 0 0,0 0 0 0 0,0 0 0 0 0,0-1 0 0 0,0 1 0 0 0,0 0 1 0 0,0 0-1 0 0,0 0 0 0 0,1-1 0 0 0,-1 1 0 0 0,0 0 0 0 0,0-1 0 0 0,1 1 1 0 0,-1 0-1 0 0,1 0 0 0 0,-1-1 0 0 0,0 1 0 0 0,1-1 0 0 0,0 1 0 0 0,0 0 1 0 0,1 0 42 0 0,-1 0 1 0 0,1-1-1 0 0,0 1 1 0 0,-1-1 0 0 0,1 1-1 0 0,0-1 1 0 0,0 0-1 0 0,-1 0 1 0 0,1 0-1 0 0,0 0 1 0 0,3-1 0 0 0,12-1 307 0 0,1-1 0 0 0,-1-1 0 0 0,21-7 0 0 0,21-6-58 0 0,41 1-174 0 0,-56 10-223 0 0,-1-2-1 0 0,44-14 1 0 0,-76 18-47 0 0,0 0 0 0 0,14-9 1 0 0,-21 11-429 0 0,0 0 0 0 0,-1 0-1 0 0,1-1 1 0 0,-1 0 0 0 0,1 0 0 0 0,-1 0 0 0 0,0 0 0 0 0,0 0 0 0 0,3-5 0 0 0,-4 4-1177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3:08.94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78 8 0 0,'3'-24'2235'0'0,"-2"16"233"0"0,0 0 0 0 0,4-14 0 0 0,-4 17-2044 0 0,4-6 2615 0 0,-4 12-1621 0 0,-1 8-852 0 0,14 203 2383 0 0,1 3-2163 0 0,-16-147-605 0 0,3 96-151 0 0,-2-156-92 0 0,0 11 107 0 0,0-18-60 0 0,0-1 0 0 0,0 1 0 0 0,0-1 1 0 0,0 1-1 0 0,1 0 0 0 0,-1-1 0 0 0,0 1 0 0 0,0-1 0 0 0,0 1 0 0 0,0-1 1 0 0,1 1-1 0 0,-1-1 0 0 0,0 1 0 0 0,0-1 0 0 0,1 1 0 0 0,-1-1 0 0 0,0 1 1 0 0,1-1-1 0 0,-1 0 0 0 0,0 1 0 0 0,1-1 0 0 0,0 1 0 0 0,0-1-31 0 0,-1 0 0 0 0,1 0 0 0 0,0 0 0 0 0,-1 0 0 0 0,1 0 0 0 0,0-1 0 0 0,-1 1 0 0 0,1 0-1 0 0,0 0 1 0 0,-1-1 0 0 0,1 1 0 0 0,-1 0 0 0 0,1-1 0 0 0,-1 1 0 0 0,1-1 0 0 0,-1 1 0 0 0,1-1 0 0 0,-1 1-1 0 0,1-1 1 0 0,-1 1 0 0 0,1-2 0 0 0,9-13-2282 0 0,-9 14 1801 0 0,7-12-2600 0 0,0 0-332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2.06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62 4 512 0 0,'0'0'75'0'0,"0"0"-1"0"0,0-1 0 0 0,0 1 1 0 0,0 0-1 0 0,0 0 0 0 0,0 0 1 0 0,0-1-1 0 0,0 1 1 0 0,-1 0-1 0 0,1 0 0 0 0,0 0 1 0 0,0 0-1 0 0,0-1 1 0 0,0 1-1 0 0,-1 0 0 0 0,1 0 1 0 0,0 0-1 0 0,0 0 1 0 0,0 0-1 0 0,-1 0 0 0 0,1 0 1 0 0,0 0-1 0 0,0-1 1 0 0,0 1-1 0 0,-1 0 0 0 0,1 0 1 0 0,0 0-1 0 0,0 0 1 0 0,0 0-1 0 0,-1 0 0 0 0,1 0 1 0 0,0 0-1 0 0,0 0 0 0 0,0 0 1 0 0,-1 0-1 0 0,1 1 1 0 0,0-1-1 0 0,0 0 0 0 0,0 0 1 0 0,-1 0-1 0 0,1 0 1 0 0,0 0-1 0 0,0 0 0 0 0,0 0 1 0 0,-1 1-1 0 0,1-1 1 0 0,0 0-1 0 0,0 0 0 0 0,0 0 1 0 0,0 0-1 0 0,-11 8 2441 0 0,7-3-1725 0 0,1 0-1 0 0,-1 0 1 0 0,1 1-1 0 0,1-1 1 0 0,-1 1-1 0 0,1 0 1 0 0,0-1-1 0 0,-2 8 1 0 0,-2 21 95 0 0,2 1 1 0 0,1-1 0 0 0,1 1-1 0 0,4 44 1 0 0,2-46-1070 0 0,2 15-1592 0 0,-6-44 1068 0 0,0-1 0 0 0,-1 1-1 0 0,1 0 1 0 0,-1-1 0 0 0,-1 8-1 0 0,-3-2-770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09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12 8 0 0,'-1'0'329'0'0,"0"0"0"0"0,-1 0 0 0 0,1 0 0 0 0,0 0 0 0 0,0 0 0 0 0,-1-1 0 0 0,1 1 0 0 0,0-1 0 0 0,0 1 0 0 0,0-1 0 0 0,-1 1 0 0 0,-1-2 0 0 0,-13-5 5920 0 0,16 7-6157 0 0,-1 0-1 0 0,1 0 0 0 0,-1 0 1 0 0,1 0-1 0 0,0 0 1 0 0,-1 0-1 0 0,1 0 1 0 0,-1 1-1 0 0,1-1 0 0 0,0 0 1 0 0,-1 0-1 0 0,1 0 1 0 0,0 0-1 0 0,-1 1 1 0 0,1-1-1 0 0,0 0 0 0 0,-1 0 1 0 0,1 0-1 0 0,0 1 1 0 0,-1-1-1 0 0,1 0 1 0 0,0 1-1 0 0,0-1 0 0 0,0 0 1 0 0,-1 1-1 0 0,1-1 1 0 0,0 0-1 0 0,0 1 0 0 0,0-1 1 0 0,0 0-1 0 0,-1 1 1 0 0,1-1-1 0 0,0 1 1 0 0,0-1-1 0 0,0 0 0 0 0,0 1 1 0 0,0 0-1 0 0,-1 10 439 0 0,0 1 0 0 0,0 0-1 0 0,1 0 1 0 0,1-1-1 0 0,0 1 1 0 0,1 0 0 0 0,3 14-1 0 0,1-5-279 0 0,1 0 0 0 0,1-1-1 0 0,10 20 1 0 0,-14-32-245 0 0,0-1 0 0 0,1 0 0 0 0,0 0 0 0 0,0-1-1 0 0,0 1 1 0 0,0-1 0 0 0,1 0 0 0 0,0-1 0 0 0,1 1 0 0 0,-1-1 0 0 0,1-1 0 0 0,7 5-1 0 0,-8-6-66 0 0,-1-1 0 0 0,0 1-1 0 0,1-1 1 0 0,-1-1 0 0 0,1 1-1 0 0,0-1 1 0 0,0 0 0 0 0,-1 0-1 0 0,1 0 1 0 0,0-1 0 0 0,0 0-1 0 0,0 0 1 0 0,0-1 0 0 0,-1 0-1 0 0,1 0 1 0 0,0 0 0 0 0,10-4-1 0 0,-5 1-803 0 0,-1-1-1 0 0,18-11 1 0 0,3-5-3600 0 0,-18 9 2884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3.73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 96 512 0 0,'1'-3'542'0'0,"0"0"1"0"0,0 1-1 0 0,0-1 0 0 0,0 1 1 0 0,1-1-1 0 0,-1 1 0 0 0,1 0 1 0 0,0-1-1 0 0,0 1 0 0 0,0 0 1 0 0,3-3-1 0 0,3 2 5783 0 0,-10 18-2179 0 0,0-5-4583 0 0,-4 73 2219 0 0,3-32-904 0 0,7 85-1 0 0,-2-88-550 0 0,1 107 252 0 0,-3-153-565 0 0,0 0 1 0 0,0 0-1 0 0,0 0 1 0 0,-1 0-1 0 0,1 0 1 0 0,0 0 0 0 0,-1 0-1 0 0,0 0 1 0 0,1 0-1 0 0,-1 0 1 0 0,-2 3-1 0 0,3-5-12 0 0,-1 0 0 0 0,1-1 0 0 0,-1 1 0 0 0,1 0 0 0 0,0-1 0 0 0,-1 1 0 0 0,1 0 0 0 0,0-1 0 0 0,-1 1-1 0 0,1-1 1 0 0,0 1 0 0 0,0 0 0 0 0,0-1 0 0 0,-1 1 0 0 0,1-1 0 0 0,0 1 0 0 0,0-1 0 0 0,0 1 0 0 0,0-1 0 0 0,0 1 0 0 0,0-1-1 0 0,0 1 1 0 0,0-1 0 0 0,-1-13 40 0 0,14-227 5 0 0,-13 206-41 0 0,2-1 0 0 0,2 0-1 0 0,1 1 1 0 0,1 0 0 0 0,22-66 0 0 0,-27 97 1 0 0,0 1 0 0 0,1-1-1 0 0,-1 1 1 0 0,1 0 0 0 0,0-1 0 0 0,0 1 0 0 0,1 0 0 0 0,-1 0 0 0 0,5-4 0 0 0,-6 6-3 0 0,0 0 0 0 0,0 1 0 0 0,-1-1 0 0 0,1 1 0 0 0,0 0 0 0 0,0-1 0 0 0,0 1 0 0 0,0 0 0 0 0,0-1 0 0 0,0 1 0 0 0,0 0 0 0 0,0 0 0 0 0,0 0 0 0 0,0 0 0 0 0,-1 0 0 0 0,3 0 0 0 0,-1 0 0 0 0,-1 1 1 0 0,1-1-1 0 0,-1 1 0 0 0,1-1 1 0 0,-1 1-1 0 0,1 0 1 0 0,-1 0-1 0 0,1 0 1 0 0,-1 0-1 0 0,0 0 1 0 0,1 0-1 0 0,1 2 0 0 0,4 6 40 0 0,-1 0 1 0 0,0 0-1 0 0,0 1 0 0 0,0 0 0 0 0,-1 0 0 0 0,6 19 0 0 0,2 3 9 0 0,41 105 326 0 0,-27-64-111 0 0,13 25-99 0 0,-29-81-146 0 0,-9-15-17 0 0,0 0 1 0 0,-1 0-1 0 0,0 0 1 0 0,1 0-1 0 0,-1 0 0 0 0,0 0 1 0 0,0 0-1 0 0,0 0 1 0 0,0 1-1 0 0,0 4 0 0 0,-1-7 29 0 0,0-20-2 0 0,4-229-541 0 0,-4 231 494 0 0,2 1-1 0 0,0-1 0 0 0,1 1 0 0 0,5-19 1 0 0,-7 31 8 0 0,1-1 1 0 0,0 0-1 0 0,1 1 0 0 0,-1 0 1 0 0,1-1-1 0 0,0 1 1 0 0,0 0-1 0 0,0 0 1 0 0,1 1-1 0 0,0-1 0 0 0,0 1 1 0 0,0 0-1 0 0,0 0 1 0 0,1 0-1 0 0,8-6 1 0 0,-11 9 6 0 0,1 0 0 0 0,-1 0 0 0 0,0 0 1 0 0,0 0-1 0 0,0 1 0 0 0,0-1 0 0 0,1 1 1 0 0,-1-1-1 0 0,0 1 0 0 0,1 0 1 0 0,-1 0-1 0 0,0 0 0 0 0,0 0 0 0 0,1 0 1 0 0,-1 1-1 0 0,3 0 0 0 0,-2 0 1 0 0,1 0 0 0 0,-1 1 0 0 0,1 0 0 0 0,-1-1 0 0 0,0 1-1 0 0,0 0 1 0 0,0 1 0 0 0,0-1 0 0 0,3 4 0 0 0,4 5 15 0 0,0 0-1 0 0,-1 1 1 0 0,14 25 0 0 0,-19-30-4 0 0,2 3 3 0 0,-1 1 1 0 0,0-1 0 0 0,-1 1 0 0 0,0 0 0 0 0,-1 0 0 0 0,0 0 0 0 0,0 0 0 0 0,-2 0 0 0 0,1 1 0 0 0,-1-1 0 0 0,-1 1 0 0 0,0-1 0 0 0,-2 15 0 0 0,-3 17 114 0 0,-3 44 49 0 0,8-78-191 0 0,1-1 0 0 0,-1 1 0 0 0,1-1 0 0 0,1 1 0 0 0,-1-1 0 0 0,1 0 0 0 0,7 16 0 0 0,-8-22-1 0 0,0 1 1 0 0,0-1-1 0 0,1 0 1 0 0,-1 0 0 0 0,1 1-1 0 0,-1-1 1 0 0,1 0-1 0 0,0 0 1 0 0,0-1 0 0 0,0 1-1 0 0,0 0 1 0 0,3 1-1 0 0,-4-2-38 0 0,0-1-1 0 0,0 1 0 0 0,0-1 1 0 0,1 1-1 0 0,-1-1 0 0 0,0 0 1 0 0,0 0-1 0 0,1 1 0 0 0,-1-1 1 0 0,0 0-1 0 0,0 0 0 0 0,1 0 1 0 0,-1 0-1 0 0,0-1 0 0 0,0 1 1 0 0,1 0-1 0 0,-1 0 0 0 0,0-1 1 0 0,0 1-1 0 0,0-1 0 0 0,1 1 1 0 0,-1-1-1 0 0,0 1 0 0 0,0-1 1 0 0,0 0-1 0 0,2-1 0 0 0,8-7-1197 0 0,20-16-7472 0 0,-21 16 6395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4.40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66 48 1168 0 0,'-15'12'5662'0'0,"12"-11"-5097"0"0,1 1 0 0 0,0 0 0 0 0,0-1 0 0 0,0 1 0 0 0,0 0 1 0 0,0 0-1 0 0,0 0 0 0 0,0 0 0 0 0,-1 3 0 0 0,-2 3 104 0 0,1 1-1 0 0,0 0 0 0 0,1 0 0 0 0,0 0 0 0 0,1 0 0 0 0,-1 1 1 0 0,-1 16-1 0 0,4-20-556 0 0,-1 0-1 0 0,1 0 1 0 0,0-1 0 0 0,1 1 0 0 0,-1 0 0 0 0,1 0-1 0 0,0 0 1 0 0,1 0 0 0 0,-1-1 0 0 0,1 1 0 0 0,0-1 0 0 0,1 1-1 0 0,4 7 1 0 0,-3-8-86 0 0,-1 0 0 0 0,1-1 1 0 0,1 1-1 0 0,-1-1 0 0 0,0-1 0 0 0,1 1 0 0 0,0 0 0 0 0,0-1 1 0 0,0 0-1 0 0,11 5 0 0 0,-12-7-48 0 0,0 1 0 0 0,-1-1 0 0 0,1 0 0 0 0,0 0 1 0 0,0 0-1 0 0,0-1 0 0 0,0 1 0 0 0,0-1 0 0 0,1 0 0 0 0,-1 0 0 0 0,0-1 1 0 0,0 1-1 0 0,0-1 0 0 0,0 0 0 0 0,0 0 0 0 0,5-2 0 0 0,-5 1-21 0 0,0 0-1 0 0,-1 0 0 0 0,0 0 1 0 0,1 0-1 0 0,-1-1 0 0 0,0 0 1 0 0,0 1-1 0 0,0-1 1 0 0,-1 0-1 0 0,1 0 0 0 0,3-7 1 0 0,-2 4-41 0 0,-1 0-1 0 0,0 0 1 0 0,-1-1 0 0 0,0 1 0 0 0,0-1 0 0 0,2-9-1 0 0,-2 0-31 0 0,-1 1-1 0 0,0-1 0 0 0,-1 1 0 0 0,0-1 0 0 0,-5-22 0 0 0,4 29 85 0 0,-1 1-1 0 0,0 0 0 0 0,0 0 0 0 0,-1 0 0 0 0,0 0 0 0 0,0 0 1 0 0,-6-8-1 0 0,8 14 35 0 0,0 0 1 0 0,0 0-1 0 0,-1 0 0 0 0,1 1 1 0 0,-1-1-1 0 0,1 1 1 0 0,-1-1-1 0 0,1 1 0 0 0,-1-1 1 0 0,0 1-1 0 0,0 0 1 0 0,0 0-1 0 0,0 0 1 0 0,0 0-1 0 0,0 0 0 0 0,0 0 1 0 0,0 0-1 0 0,0 1 1 0 0,0-1-1 0 0,0 1 1 0 0,0 0-1 0 0,-1 0 0 0 0,1-1 1 0 0,0 1-1 0 0,0 0 1 0 0,0 1-1 0 0,-1-1 1 0 0,1 0-1 0 0,0 1 0 0 0,0-1 1 0 0,0 1-1 0 0,-4 1 1 0 0,-1 2 50 0 0,-1 0 1 0 0,0 0 0 0 0,1 0 0 0 0,0 1 0 0 0,0 1-1 0 0,1-1 1 0 0,-1 1 0 0 0,1 0 0 0 0,0 0-1 0 0,1 1 1 0 0,-1-1 0 0 0,1 1 0 0 0,1 1 0 0 0,-1-1-1 0 0,1 1 1 0 0,1-1 0 0 0,-1 1 0 0 0,1 0-1 0 0,1 0 1 0 0,-1 1 0 0 0,2-1 0 0 0,-1 1-1 0 0,1-1 1 0 0,-1 12 0 0 0,3-16-35 0 0,-1 0-1 0 0,0-1 1 0 0,1 1 0 0 0,0-1 0 0 0,0 1-1 0 0,0-1 1 0 0,0 1 0 0 0,0-1 0 0 0,1 1-1 0 0,-1-1 1 0 0,1 0 0 0 0,0 0 0 0 0,0 0-1 0 0,0 0 1 0 0,1 0 0 0 0,-1 0 0 0 0,1-1-1 0 0,-1 1 1 0 0,1-1 0 0 0,0 0-1 0 0,0 0 1 0 0,0 0 0 0 0,0 0 0 0 0,0 0-1 0 0,1 0 1 0 0,-1-1 0 0 0,1 0 0 0 0,-1 0-1 0 0,6 2 1 0 0,-2-2-29 0 0,-1 0-1 0 0,0 1 0 0 0,0-2 1 0 0,1 1-1 0 0,-1-1 1 0 0,0 0-1 0 0,1 0 1 0 0,-1-1-1 0 0,0 0 1 0 0,0 0-1 0 0,1-1 0 0 0,-1 1 1 0 0,0-1-1 0 0,0 0 1 0 0,-1-1-1 0 0,9-4 1 0 0,-6 1-38 0 0,1-1-1 0 0,-1 0 1 0 0,0 0 0 0 0,0-1 0 0 0,12-15-1 0 0,-18 19 38 0 0,0 1-1 0 0,0-1 0 0 0,0 0 0 0 0,0 0 1 0 0,-1 0-1 0 0,1 0 0 0 0,-1-1 0 0 0,0 1 1 0 0,0 0-1 0 0,0-5 0 0 0,0-5 3 0 0,-2-26 1 0 0,1 28 19 0 0,1 8 31 0 0,-1-1 0 0 0,-1 1 0 0 0,1-1-1 0 0,0 0 1 0 0,-1 1 0 0 0,-2-7 0 0 0,3 11-36 0 0,0 0 1 0 0,0 0 0 0 0,0 0-1 0 0,0 0 1 0 0,0 0-1 0 0,0-1 1 0 0,0 1 0 0 0,0 0-1 0 0,0 0 1 0 0,0 0 0 0 0,0 0-1 0 0,0 0 1 0 0,0 0-1 0 0,0 0 1 0 0,0 0 0 0 0,0 0-1 0 0,-1 0 1 0 0,1-1-1 0 0,0 1 1 0 0,0 0 0 0 0,0 0-1 0 0,0 0 1 0 0,0 0 0 0 0,0 0-1 0 0,0 0 1 0 0,0 0-1 0 0,0 0 1 0 0,0 0 0 0 0,-1 0-1 0 0,1 0 1 0 0,0 0 0 0 0,0 0-1 0 0,0 0 1 0 0,0 0-1 0 0,0 0 1 0 0,0 0 0 0 0,0 0-1 0 0,0 0 1 0 0,-1 0-1 0 0,1 0 1 0 0,0 0 0 0 0,0 0-1 0 0,0 0 1 0 0,0 0 0 0 0,0 0-1 0 0,0 0 1 0 0,0 0-1 0 0,0 0 1 0 0,0 0 0 0 0,-1 0-1 0 0,1 1 1 0 0,0-1 0 0 0,0 0-1 0 0,-4 8 176 0 0,-1 11 107 0 0,5-18-233 0 0,-4 14 87 0 0,-1 6 167 0 0,0 1 1 0 0,2 0 0 0 0,-2 35-1 0 0,5-51-297 0 0,0 0 0 0 0,0 0 0 0 0,1 0 0 0 0,0 0 0 0 0,0-1 0 0 0,1 1 0 0 0,-1 0 0 0 0,1-1 0 0 0,1 1 0 0 0,-1-1-1 0 0,1 1 1 0 0,0-1 0 0 0,0 0 0 0 0,0 0 0 0 0,1-1 0 0 0,-1 1 0 0 0,1-1 0 0 0,7 7 0 0 0,-8-9-91 0 0,0 0 1 0 0,0 0-1 0 0,0 0 0 0 0,1 0 1 0 0,-1-1-1 0 0,0 0 1 0 0,1 1-1 0 0,-1-1 0 0 0,1 0 1 0 0,0-1-1 0 0,-1 1 1 0 0,1 0-1 0 0,0-1 0 0 0,6 0 1 0 0,-4-1-753 0 0,-1 1-1 0 0,1-1 1 0 0,0 0 0 0 0,0 0-1 0 0,-1-1 1 0 0,1 0 0 0 0,-1 0 0 0 0,8-4-1 0 0,-4 1-2184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4.64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 14 2192 0 0,'0'-1'406'0'0,"-1"0"-1"0"0,1 0 1 0 0,0 0-1 0 0,-1 0 1 0 0,1 1-1 0 0,-1-1 1 0 0,0 0-1 0 0,1 1 1 0 0,-1-1-1 0 0,1 0 1 0 0,-1 1-1 0 0,0-1 1 0 0,0 0-1 0 0,1 1 1 0 0,-1-1-1 0 0,0 1 1 0 0,0 0-1 0 0,0-1 1 0 0,-1 0-1 0 0,2 2-205 0 0,-1-1 0 0 0,1 0 0 0 0,-1 0 0 0 0,1 0 0 0 0,-1 1 0 0 0,1-1 0 0 0,-1 0 0 0 0,1 1 0 0 0,0-1-1 0 0,-1 0 1 0 0,1 1 0 0 0,0-1 0 0 0,-1 0 0 0 0,1 1 0 0 0,0-1 0 0 0,-1 1 0 0 0,1-1 0 0 0,0 1-1 0 0,0-1 1 0 0,0 1 0 0 0,-1-1 0 0 0,1 1 0 0 0,0-1 0 0 0,0 1 0 0 0,-2 6 497 0 0,1-1 0 0 0,0 1 0 0 0,1-1 0 0 0,-1 8 0 0 0,10 81 939 0 0,-1-18-788 0 0,-7 9-25 0 0,4 52-210 0 0,-3-122-641 0 0,0-1 1 0 0,1 0 0 0 0,1 0-1 0 0,0 0 1 0 0,1 0-1 0 0,12 23 1 0 0,-5-17-1245 0 0,0-1-1 0 0,24 28 1 0 0,-27-39-870 0 0,2 3-6013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4.84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 84 2280 0 0,'-15'2'6449'0'0,"15"-2"-6334"0"0,-1 0 0 0 0,1 0 0 0 0,0 0 0 0 0,0 0 0 0 0,-1 0 0 0 0,1 0 0 0 0,0 0 1 0 0,0 0-1 0 0,-1 0 0 0 0,1 0 0 0 0,0 0 0 0 0,0 0 0 0 0,-1 0 0 0 0,1 0 0 0 0,0 0 0 0 0,0 0 0 0 0,-1 0 0 0 0,1 0 1 0 0,0 1-1 0 0,0-1 0 0 0,-1 0 0 0 0,1 0 0 0 0,0 0 0 0 0,0 0 0 0 0,0 1 0 0 0,0-1 0 0 0,-1 0 0 0 0,1 0 1 0 0,0 1-1 0 0,0-1 0 0 0,0 0 0 0 0,0 0 0 0 0,0 1 0 0 0,0-1 0 0 0,0 0 0 0 0,-1 0 0 0 0,1 1 0 0 0,0-1 1 0 0,0 0-1 0 0,0 0 0 0 0,0 1 0 0 0,0-1 0 0 0,0 0 0 0 0,0 0 0 0 0,0 1 0 0 0,0-1 0 0 0,1 0 0 0 0,-1 0 1 0 0,0 1-1 0 0,0-1 0 0 0,0 1 0 0 0,2-1 29 0 0,0 1 1 0 0,0 0-1 0 0,0-1 0 0 0,0 1 1 0 0,0-1-1 0 0,0 0 1 0 0,0 1-1 0 0,1-1 0 0 0,-1 0 1 0 0,0-1-1 0 0,0 1 1 0 0,0 0-1 0 0,3-1 0 0 0,-4 1-98 0 0,55-10-541 0 0,1-2 0 0 0,73-26 1 0 0,-46 10-4712 0 0,-60 20 2717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5.40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107 126 8 0 0,'6'-3'8261'0'0,"7"-6"-4554"0"0,-8 6-3021 0 0,2-3 344 0 0,-1 0 0 0 0,12-12-1 0 0,-16 15-897 0 0,0 1-1 0 0,-1-1 0 0 0,1 0 0 0 0,0 0 0 0 0,-1 0 0 0 0,0 0 0 0 0,0 0 1 0 0,0 0-1 0 0,0 0 0 0 0,0-1 0 0 0,0-4 0 0 0,-1 6-45 0 0,1 1 0 0 0,-1-1 0 0 0,0 0-1 0 0,0 0 1 0 0,0 1 0 0 0,0-1 0 0 0,0 0 0 0 0,-1 0 0 0 0,1 1 0 0 0,0-1-1 0 0,-1 0 1 0 0,1 1 0 0 0,-1-1 0 0 0,0 1 0 0 0,0-1 0 0 0,1 0 0 0 0,-1 1-1 0 0,0 0 1 0 0,-2-3 0 0 0,2 4-61 0 0,0-1-1 0 0,-1 0 1 0 0,1 1 0 0 0,0-1 0 0 0,-1 1-1 0 0,1-1 1 0 0,-1 1 0 0 0,1 0-1 0 0,-1-1 1 0 0,1 1 0 0 0,-1 0-1 0 0,1 0 1 0 0,-1 0 0 0 0,1 0 0 0 0,-1 0-1 0 0,1 1 1 0 0,-1-1 0 0 0,1 0-1 0 0,0 1 1 0 0,-1-1 0 0 0,1 1-1 0 0,-1-1 1 0 0,-1 2 0 0 0,-10 4 20 0 0,0 0 0 0 0,-25 16 0 0 0,32-18-46 0 0,0 1 0 0 0,1-1 0 0 0,-1 1 1 0 0,1 0-1 0 0,0 0 0 0 0,0 1 0 0 0,1-1 1 0 0,-5 8-1 0 0,8-11 6 0 0,0-1-1 0 0,0 1 1 0 0,0 0-1 0 0,1-1 1 0 0,-1 1 0 0 0,0 0-1 0 0,1 0 1 0 0,-1 0 0 0 0,1-1-1 0 0,0 1 1 0 0,0 0 0 0 0,-1 0-1 0 0,1 0 1 0 0,1 0 0 0 0,-1 0-1 0 0,0 0 1 0 0,0 0 0 0 0,1-1-1 0 0,-1 1 1 0 0,1 0 0 0 0,-1 0-1 0 0,1 0 1 0 0,0-1 0 0 0,1 4-1 0 0,1-2 8 0 0,0 1 0 0 0,0-1 0 0 0,0 0 0 0 0,0 0-1 0 0,1-1 1 0 0,-1 1 0 0 0,1-1 0 0 0,-1 1 0 0 0,7 2 0 0 0,32 13 89 0 0,-26-11-53 0 0,0 0 0 0 0,20 14 0 0 0,-29-17-58 0 0,-1 0 39 0 0,0 0 1 0 0,0 0-1 0 0,10 10 0 0 0,-15-13-8 0 0,0 0 0 0 0,0 0-1 0 0,0 0 1 0 0,0 0 0 0 0,-1 1-1 0 0,1-1 1 0 0,0 0 0 0 0,-1 0-1 0 0,1 1 1 0 0,0-1-1 0 0,-1 0 1 0 0,0 1 0 0 0,1-1-1 0 0,-1 1 1 0 0,0-1 0 0 0,0 0-1 0 0,1 1 1 0 0,-1-1 0 0 0,0 1-1 0 0,-1-1 1 0 0,1 1 0 0 0,0-1-1 0 0,0 0 1 0 0,0 1-1 0 0,-2 2 1 0 0,1-2 18 0 0,-1 0-1 0 0,1 1 1 0 0,-1-1-1 0 0,0 0 0 0 0,0 0 1 0 0,0 0-1 0 0,0 0 1 0 0,0-1-1 0 0,0 1 1 0 0,0-1-1 0 0,0 1 1 0 0,-1-1-1 0 0,1 0 1 0 0,-1 1-1 0 0,1-1 1 0 0,-1 0-1 0 0,-2 0 1 0 0,-4 2-9 0 0,0-1 1 0 0,0-1-1 0 0,-15 2 1 0 0,13-2-86 0 0,0 0 59 0 0,0-1 1 0 0,0 0-1 0 0,0-1 0 0 0,-15-2 1 0 0,24 3-64 0 0,0 0 1 0 0,0-1 0 0 0,0 1 0 0 0,0-1-1 0 0,0 0 1 0 0,0 1 0 0 0,0-1 0 0 0,0 0-1 0 0,0 0 1 0 0,0 0 0 0 0,1-1 0 0 0,-1 1 0 0 0,0 0-1 0 0,1-1 1 0 0,-1 1 0 0 0,1-1 0 0 0,0 1-1 0 0,-1-1 1 0 0,1 0 0 0 0,0 1 0 0 0,0-1-1 0 0,0 0 1 0 0,0 0 0 0 0,0 0 0 0 0,1 0 0 0 0,-1 0-1 0 0,0 0 1 0 0,1 0 0 0 0,-1-3 0 0 0,1 2-422 0 0,1 0 0 0 0,0 0 0 0 0,-1 0 0 0 0,1 0 1 0 0,0 0-1 0 0,0 0 0 0 0,0 0 0 0 0,1 0 0 0 0,-1 0 1 0 0,1 1-1 0 0,0-1 0 0 0,0 0 0 0 0,0 1 1 0 0,0 0-1 0 0,0-1 0 0 0,2-1 0 0 0,7-6-2515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5.76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238 127 104 0 0,'0'-13'2569'0'0,"-1"0"0"0"0,-3-22 0 0 0,3 31-1934 0 0,0-1-1 0 0,-1 0 1 0 0,1 1 0 0 0,-1-1-1 0 0,0 1 1 0 0,0-1 0 0 0,0 1-1 0 0,0 0 1 0 0,-1 0 0 0 0,-5-6-1 0 0,7 9-502 0 0,-1-1-1 0 0,0 1 0 0 0,1 0 0 0 0,-1 0 0 0 0,0 0 0 0 0,0 0 0 0 0,1 1 0 0 0,-1-1 0 0 0,0 0 0 0 0,0 1 0 0 0,0 0 0 0 0,0-1 0 0 0,0 1 0 0 0,0 0 0 0 0,0 0 0 0 0,0 0 0 0 0,0 0 0 0 0,0 0 0 0 0,0 0 0 0 0,0 1 0 0 0,0-1 0 0 0,0 1 0 0 0,0-1 0 0 0,-2 2 0 0 0,-5 2 187 0 0,1 0 1 0 0,0 0-1 0 0,-14 10 0 0 0,12-7-158 0 0,0 1 0 0 0,1 0-1 0 0,0 1 1 0 0,1 0-1 0 0,0 1 1 0 0,0-1-1 0 0,1 1 1 0 0,1 1-1 0 0,-1-1 1 0 0,2 1 0 0 0,-1 1-1 0 0,2-1 1 0 0,-6 18-1 0 0,9-25-131 0 0,0 0-1 0 0,0 1 0 0 0,1-1 0 0 0,-1 1 1 0 0,1-1-1 0 0,0 1 0 0 0,0-1 0 0 0,1 1 1 0 0,-1-1-1 0 0,1 1 0 0 0,0-1 0 0 0,0 0 1 0 0,1 1-1 0 0,-1-1 0 0 0,1 0 0 0 0,0 0 1 0 0,0 0-1 0 0,0 0 0 0 0,1 0 0 0 0,-1-1 1 0 0,1 1-1 0 0,0-1 0 0 0,0 1 0 0 0,0-1 1 0 0,1 0-1 0 0,-1 0 0 0 0,1-1 0 0 0,5 4 1 0 0,3 1-51 0 0,0-1 0 0 0,1 0 0 0 0,-1-1 0 0 0,1 0 0 0 0,0-1 0 0 0,0 0 0 0 0,0-2 0 0 0,17 3 0 0 0,-18-4-169 0 0,12 2-261 0 0,0-1 0 0 0,34-1 0 0 0,-50-2-161 0 0,1 0 1 0 0,-1 0 0 0 0,0-1 0 0 0,10-3 0 0 0,-12 3-369 0 0,-1-1 1 0 0,1 0 0 0 0,-1 1 0 0 0,1-2-1 0 0,-1 1 1 0 0,7-7 0 0 0,-1 1-903 0 0,-1 0 120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6.41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21 122 624 0 0,'0'-16'2143'0'0,"-1"0"1"0"0,-5-26-1 0 0,-7-6 6978 0 0,16 53-5483 0 0,15 21-2050 0 0,9 44-703 0 0,-3 1 1 0 0,-3 1 0 0 0,12 81 0 0 0,-2 3-421 0 0,-31-152-455 0 0,-1-4-42 0 0,1-8-43 0 0,7-20-143 0 0,0 0 0 0 0,4-43-1 0 0,2-16-113 0 0,-12 82 316 0 0,1 1 0 0 0,-1 0 0 0 0,0 0 0 0 0,1 0 0 0 0,0 1-1 0 0,0-1 1 0 0,4-6 0 0 0,-5 10 16 0 0,-1-1 0 0 0,0 0-1 0 0,1 1 1 0 0,0-1 0 0 0,-1 1-1 0 0,1-1 1 0 0,-1 1 0 0 0,1-1-1 0 0,0 1 1 0 0,-1-1 0 0 0,1 1 0 0 0,0-1-1 0 0,-1 1 1 0 0,1 0 0 0 0,0-1-1 0 0,0 1 1 0 0,-1 0 0 0 0,1 0 0 0 0,0 0-1 0 0,0-1 1 0 0,0 1 0 0 0,-1 0-1 0 0,1 0 1 0 0,0 0 0 0 0,0 0 0 0 0,0 1-1 0 0,-1-1 1 0 0,1 0 0 0 0,0 0-1 0 0,0 0 1 0 0,0 1 0 0 0,-1-1 0 0 0,1 0-1 0 0,0 1 1 0 0,0-1 0 0 0,-1 0-1 0 0,1 1 1 0 0,0-1 0 0 0,-1 1 0 0 0,1-1-1 0 0,-1 1 1 0 0,1 0 0 0 0,-1-1-1 0 0,1 1 1 0 0,-1-1 0 0 0,1 2 0 0 0,7 9 18 0 0,0 1 1 0 0,-2 0 0 0 0,1 0 0 0 0,-1 1 0 0 0,-1-1-1 0 0,5 19 1 0 0,-4-14 28 0 0,-6-16-46 0 0,5 13 21 0 0,0 0-1 0 0,1-1 0 0 0,13 23 0 0 0,-17-32-76 0 0,1 0-1 0 0,0 0 0 0 0,0-1 1 0 0,1 1-1 0 0,-1-1 0 0 0,1 0 0 0 0,0 1 1 0 0,0-2-1 0 0,0 1 0 0 0,0 0 0 0 0,0-1 1 0 0,1 0-1 0 0,-1 0 0 0 0,1 0 0 0 0,7 1 1 0 0,-4-1-721 0 0,0 0-1 0 0,0-1 1 0 0,0 0 0 0 0,11-1 0 0 0,-13 0-670 0 0,1-1-1 0 0,-1 1 1 0 0,9-4 0 0 0,-1 0-1914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6.737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 9 2016 0 0,'-11'-9'9816'0'0,"15"13"-7112"0"0,2 1-2167 0 0,-2 0 0 0 0,1 1 1 0 0,-1-1-1 0 0,0 1 0 0 0,0 0 0 0 0,0 0 0 0 0,-1 0 0 0 0,5 12 0 0 0,-2-1-69 0 0,0 0 0 0 0,4 25 0 0 0,21 230 1219 0 0,-29-219-1681 0 0,5 46 56 0 0,-6-90-253 0 0,1 0 0 0 0,0 1 0 0 0,1-1 0 0 0,0 0-1 0 0,0 0 1 0 0,1 0 0 0 0,0-1 0 0 0,5 9-1 0 0,-9-17 104 0 0,1 1 0 0 0,-1-1 0 0 0,0 1 0 0 0,1 0 0 0 0,-1-1 0 0 0,0 0 0 0 0,1 1 0 0 0,-1-1 0 0 0,0 1 0 0 0,1-1-1 0 0,-1 1 1 0 0,1-1 0 0 0,-1 0 0 0 0,1 1 0 0 0,-1-1 0 0 0,1 0 0 0 0,-1 1 0 0 0,1-1 0 0 0,-1 0 0 0 0,1 0 0 0 0,-1 0 0 0 0,1 1-1 0 0,0-1 1 0 0,-1 0 0 0 0,1 0 0 0 0,-1 0 0 0 0,1 0 0 0 0,0 0 0 0 0,-1 0 0 0 0,1 0 0 0 0,-1 0 0 0 0,2-1 0 0 0,-1 0-673 0 0,1 0 0 0 0,-1 0 0 0 0,1 0 0 0 0,-1 0 0 0 0,1 0 0 0 0,-1-1 0 0 0,0 1 0 0 0,0-1 0 0 0,2-1 0 0 0,1-3-2738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7.16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2 287 1528 0 0,'0'-1'261'0'0,"-1"1"-1"0"0,1-1 1 0 0,0 1-1 0 0,0 0 0 0 0,0-1 1 0 0,0 1-1 0 0,0 0 0 0 0,0-1 1 0 0,0 1-1 0 0,0-1 1 0 0,0 1-1 0 0,0 0 0 0 0,0-1 1 0 0,0 1-1 0 0,0-1 1 0 0,0 1-1 0 0,0 0 0 0 0,0-1 1 0 0,0 1-1 0 0,1 0 1 0 0,-1-1-1 0 0,8-7 2145 0 0,14-4-518 0 0,-19 11-1049 0 0,28-14 1511 0 0,53-35 1 0 0,-37 15-2185 0 0,60-55 0 0 0,-87 70-115 0 0,-15 14-55 0 0,1 0-1 0 0,0 1 1 0 0,-1 0-1 0 0,2 0 1 0 0,-1 0-1 0 0,1 1 1 0 0,9-5-1 0 0,-16 8 4 0 0,0 1-1 0 0,0 0 0 0 0,0 0 1 0 0,0 0-1 0 0,0 0 0 0 0,0 0 1 0 0,1 0-1 0 0,-1 0 0 0 0,0 0 1 0 0,0 0-1 0 0,0 0 0 0 0,0 0 0 0 0,0 0 1 0 0,0 0-1 0 0,0 0 0 0 0,0 0 1 0 0,0 0-1 0 0,0 0 0 0 0,0 0 1 0 0,0 0-1 0 0,0 0 0 0 0,0 0 1 0 0,1 0-1 0 0,-1 0 0 0 0,0 0 1 0 0,0 0-1 0 0,0 0 0 0 0,0 0 1 0 0,0 0-1 0 0,0 0 0 0 0,0 0 0 0 0,0 0 1 0 0,0 0-1 0 0,0 0 0 0 0,0 0 1 0 0,0 0-1 0 0,0 0 0 0 0,0 0 1 0 0,1 0-1 0 0,-1 0 0 0 0,0 0 1 0 0,0 1-1 0 0,0-1 0 0 0,0 0 1 0 0,0 0-1 0 0,0 0 0 0 0,0 0 0 0 0,0 0 1 0 0,0 0-1 0 0,0 0 0 0 0,0 0 1 0 0,0 0-1 0 0,0 0 0 0 0,0 0 1 0 0,0 0-1 0 0,0 0 0 0 0,0 0 1 0 0,0 1-1 0 0,0-1 0 0 0,0 0 1 0 0,0 0-1 0 0,0 0 0 0 0,-3 7-131 0 0,-6 5-179 0 0,-121 119-9917 0 0,77-87 5349 0 0,14-12 4461 0 0,1 0 3573 0 0,30-23-1246 0 0,-1-1 0 0 0,-14 19 1 0 0,21-25-1495 0 0,0 1 0 0 0,0 0 0 0 0,0 0 0 0 0,0 1 0 0 0,1-1 0 0 0,-1 0 0 0 0,1 0 0 0 0,0 1 0 0 0,0-1 0 0 0,0 1 0 0 0,0-1 0 0 0,1 1 0 0 0,-1-1 0 0 0,1 5 0 0 0,1-6-233 0 0,-1 0-1 0 0,1 0 1 0 0,0 0 0 0 0,-1-1-1 0 0,1 1 1 0 0,0 0 0 0 0,0 0 0 0 0,1-1-1 0 0,-1 1 1 0 0,0 0 0 0 0,0-1 0 0 0,1 1-1 0 0,1 1 1 0 0,24 17 919 0 0,-24-18-967 0 0,10 7 358 0 0,0-2 0 0 0,16 8 1 0 0,17 8-195 0 0,73 44-588 0 0,-112-63-199 0 0,1 0 0 0 0,-1 0 0 0 0,1-1 0 0 0,14 4 0 0 0,-15-5-1822 0 0,-1-1 1 0 0,0 0 0 0 0,12 0-1 0 0,-7-1-684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7.57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48 53 48 0 0,'-10'10'4035'0'0,"8"-8"-3006"0"0,1 0 1 0 0,-1 0 0 0 0,0 0-1 0 0,1 0 1 0 0,-1 0 0 0 0,1 0-1 0 0,-1 1 1 0 0,0 2 0 0 0,2-4-774 0 0,-1 1 0 0 0,1-1-1 0 0,0 1 1 0 0,0-1 0 0 0,0 1 0 0 0,0-1 0 0 0,0 1 0 0 0,1-1 0 0 0,-1 1 0 0 0,0-1 0 0 0,1 1 0 0 0,-1-1-1 0 0,1 0 1 0 0,-1 1 0 0 0,1-1 0 0 0,0 1 0 0 0,0-1 0 0 0,1 2 0 0 0,4 6-12 0 0,0 0 0 0 0,1-1 0 0 0,0 1 0 0 0,0-2 0 0 0,1 1 0 0 0,0-1 0 0 0,1 0 0 0 0,-1-1 0 0 0,1 0 0 0 0,1 0 0 0 0,-1-1 1 0 0,1 0-1 0 0,11 4 0 0 0,-16-8-291 0 0,0 0 1 0 0,0 0-1 0 0,1-1 1 0 0,-1 1-1 0 0,0-1 0 0 0,1-1 1 0 0,-1 1-1 0 0,0-1 1 0 0,1 0-1 0 0,-1 0 1 0 0,0 0-1 0 0,0-1 1 0 0,0 0-1 0 0,0 0 1 0 0,0 0-1 0 0,0 0 1 0 0,-1-1-1 0 0,1 0 1 0 0,-1 0-1 0 0,1 0 1 0 0,5-7-1 0 0,-6 7-121 0 0,-1 0 0 0 0,0 0 1 0 0,0-1-1 0 0,0 1 0 0 0,-1-1 0 0 0,1 0 0 0 0,-1 0 0 0 0,0 0 0 0 0,0 0 1 0 0,-1 0-1 0 0,1 0 0 0 0,-1-1 0 0 0,1 1 0 0 0,-2 0 0 0 0,1-1 0 0 0,0 1 1 0 0,-1-1-1 0 0,0 1 0 0 0,0-1 0 0 0,0 1 0 0 0,0-1 0 0 0,-1 1 0 0 0,0-1 1 0 0,0 1-1 0 0,-2-8 0 0 0,1 8 96 0 0,0-1 0 0 0,-1 1 1 0 0,1-1-1 0 0,-1 1 0 0 0,0 0 1 0 0,0 0-1 0 0,0 1 0 0 0,0-1 1 0 0,-1 0-1 0 0,0 1 0 0 0,0 0 1 0 0,0 0-1 0 0,-7-4 0 0 0,8 5 79 0 0,0 1-1 0 0,0-1 1 0 0,-1 1-1 0 0,1 0 1 0 0,-1 0-1 0 0,1 0 0 0 0,-1 0 1 0 0,0 1-1 0 0,1-1 1 0 0,-1 1-1 0 0,0 0 1 0 0,1 0-1 0 0,-1 0 0 0 0,1 1 1 0 0,-1-1-1 0 0,0 1 1 0 0,1 0-1 0 0,-1 0 1 0 0,-4 2-1 0 0,-3 3 297 0 0,0 0-1 0 0,0 1 1 0 0,1 0 0 0 0,0 0-1 0 0,0 1 1 0 0,-12 12 0 0 0,10-6 362 0 0,-1 0 0 0 0,2 1 0 0 0,-17 25 1 0 0,25-33-540 0 0,-1-1 1 0 0,1 1 0 0 0,0 0 0 0 0,0 0-1 0 0,1 1 1 0 0,0-1 0 0 0,0 0 0 0 0,1 1 0 0 0,0-1-1 0 0,0 10 1 0 0,1-11-103 0 0,0-1 1 0 0,1 0-1 0 0,0 0 0 0 0,0 0 0 0 0,0 0 1 0 0,0 1-1 0 0,1-1 0 0 0,0-1 1 0 0,0 1-1 0 0,0 0 0 0 0,1 0 1 0 0,-1-1-1 0 0,1 0 0 0 0,0 1 0 0 0,6 5 1 0 0,-1-2-186 0 0,0-1 0 0 0,0 1 0 0 0,1-1 0 0 0,0-1 0 0 0,0 0 1 0 0,18 8-1 0 0,-19-10-631 0 0,1-1 0 0 0,0 0 0 0 0,0 0 0 0 0,18 2 1 0 0,-4-3-1394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0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40 2513 0 0,'-17'-1'2616'0'0,"3"-1"2473"0"0,8 2-6065 0 0,6-1 576 0 0,6-2-224 0 0,7 0 536 0 0,3-2 296 0 0,0-1-312 0 0,7-1 120 0 0,-3 1-824 0 0,3 1-105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8.34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7 57 512 0 0,'-2'0'5409'0'0,"-3"-1"566"0"0,8 1-5239 0 0,1-1 0 0 0,-1 1 0 0 0,1-1 0 0 0,-1 1-1 0 0,6 1 1 0 0,11-2-197 0 0,110-24 463 0 0,5 0-4092 0 0,-114 22 1067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9.08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210 205 512 0 0,'8'-41'2049'0'0,"-2"9"1644"0"0,-2 0 1 0 0,2-37 0 0 0,-6 68-3571 0 0,0 0 0 0 0,0-1 1 0 0,0 1-1 0 0,0 0 0 0 0,0 0 0 0 0,0 0 1 0 0,-1-1-1 0 0,1 1 0 0 0,0 0 1 0 0,-1 0-1 0 0,1 0 0 0 0,-1 0 1 0 0,1-1-1 0 0,-1 1 0 0 0,0 0 1 0 0,1 0-1 0 0,-1 0 0 0 0,0 0 0 0 0,0 1 1 0 0,0-1-1 0 0,-1-1 0 0 0,1 1-3 0 0,-1 0 0 0 0,1 1 0 0 0,-1-1-1 0 0,1 1 1 0 0,-1-1 0 0 0,0 1-1 0 0,1-1 1 0 0,-1 1 0 0 0,0 0-1 0 0,1 0 1 0 0,-1 0 0 0 0,0 0 0 0 0,-2 0-1 0 0,-7 2 165 0 0,1 1 0 0 0,1 0 0 0 0,-1 0 0 0 0,-11 6 0 0 0,13-6-164 0 0,3-1-11 0 0,-10 4 184 0 0,-1 1 1 0 0,-23 15-1 0 0,35-20-250 0 0,0 1-1 0 0,0 0 1 0 0,0 0-1 0 0,1 0 1 0 0,0 1-1 0 0,-1-1 1 0 0,1 1-1 0 0,0 0 1 0 0,1 0-1 0 0,-1 0 1 0 0,1 0-1 0 0,0 0 1 0 0,0 1-1 0 0,-2 5 1 0 0,2-4-16 0 0,1 0 1 0 0,-1 0 0 0 0,2 0-1 0 0,-1 0 1 0 0,1 0 0 0 0,-1 0-1 0 0,2 1 1 0 0,-1-1 0 0 0,1 0-1 0 0,0 0 1 0 0,0 0 0 0 0,0 0-1 0 0,1 0 1 0 0,4 9 0 0 0,-1-6-15 0 0,0 0-1 0 0,0-1 1 0 0,1 1 0 0 0,0-1 0 0 0,0-1 0 0 0,1 1 0 0 0,0-1-1 0 0,11 8 1 0 0,36 28-2 0 0,-30-26-59 0 0,-1 2 0 0 0,-1 0 0 0 0,-1 2 0 0 0,21 25 0 0 0,-37-39 40 0 0,0 0 1 0 0,-1 0-1 0 0,0 1 0 0 0,0 0 0 0 0,-1 0 1 0 0,0 0-1 0 0,0 0 0 0 0,-1 0 1 0 0,0 1-1 0 0,0-1 0 0 0,-1 1 1 0 0,0 0-1 0 0,0-1 0 0 0,-1 1 0 0 0,-1 0 1 0 0,1-1-1 0 0,-1 1 0 0 0,-1-1 1 0 0,0 1-1 0 0,0-1 0 0 0,0 1 1 0 0,-1-1-1 0 0,0 0 0 0 0,-1 0 0 0 0,0 0 1 0 0,0-1-1 0 0,-1 0 0 0 0,1 1 1 0 0,-2-1-1 0 0,-5 6 0 0 0,-3 1 32 0 0,-1 1 0 0 0,-1-2-1 0 0,0 0 1 0 0,0-1 0 0 0,-1-1-1 0 0,-1 0 1 0 0,-19 8 0 0 0,33-17-19 0 0,1-1 1 0 0,0 0 0 0 0,-1 0 0 0 0,1 0 0 0 0,0 0-1 0 0,-1 0 1 0 0,-6 0 0 0 0,9-1-18 0 0,0-1 0 0 0,1 1 0 0 0,-1 0 0 0 0,0 0 0 0 0,0 0 0 0 0,1 0 0 0 0,-1-1 0 0 0,0 1 0 0 0,1 0 0 0 0,-1 0 0 0 0,0-1 0 0 0,1 1 0 0 0,-1-1 0 0 0,1 1 0 0 0,-1-1 1 0 0,0 1-1 0 0,1-1 0 0 0,-1 1 0 0 0,1-1 0 0 0,0 1 0 0 0,-1-1 0 0 0,1 1 0 0 0,-1-1 0 0 0,1 0 0 0 0,0 1 0 0 0,-1-1 0 0 0,1 0 0 0 0,0 1 0 0 0,0-1 0 0 0,0 0 0 0 0,-1 0 0 0 0,1 1 0 0 0,0-1 0 0 0,0 0 0 0 0,0 1 0 0 0,0-1 0 0 0,0 0 0 0 0,0 0 0 0 0,1 1 0 0 0,-1-1 0 0 0,0 0 0 0 0,1-1 0 0 0,0-3-419 0 0,0-1 0 0 0,1 0 0 0 0,0 1 0 0 0,0-1 0 0 0,0 1 0 0 0,1 0 0 0 0,0 0 0 0 0,0 0 0 0 0,7-10 0 0 0,3 1-3061 0 0,23-23 0 0 0,-15 19 1600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19.73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138 45 2248 0 0,'-35'12'10276'0'0,"29"-9"-9391"0"0,0 0 0 0 0,0 0 0 0 0,1 0 0 0 0,-1 1 0 0 0,1 0 0 0 0,-6 5 0 0 0,5-3-581 0 0,1 0 0 0 0,-1 0 0 0 0,1 1 0 0 0,1-1 0 0 0,-1 1 0 0 0,1 0 0 0 0,1 0 1 0 0,-1 1-1 0 0,1-1 0 0 0,0 1 0 0 0,1 0 0 0 0,0-1 0 0 0,-2 15 0 0 0,3-18-282 0 0,1 0-1 0 0,0 0 1 0 0,0 1-1 0 0,0-1 1 0 0,0 0-1 0 0,0 0 0 0 0,1 0 1 0 0,0 0-1 0 0,0 0 1 0 0,0 0-1 0 0,0 0 1 0 0,1 0-1 0 0,0 0 1 0 0,-1 0-1 0 0,1-1 1 0 0,1 1-1 0 0,-1-1 0 0 0,0 1 1 0 0,1-1-1 0 0,0 0 1 0 0,0 0-1 0 0,0 0 1 0 0,0 0-1 0 0,0-1 1 0 0,0 1-1 0 0,1-1 0 0 0,-1 0 1 0 0,5 2-1 0 0,-2-2-30 0 0,0 0 1 0 0,-1 0-1 0 0,1 0 0 0 0,0-1 0 0 0,0 0 0 0 0,0-1 0 0 0,0 1 0 0 0,0-1 0 0 0,0 0 0 0 0,0 0 0 0 0,11-3 0 0 0,-4 1-151 0 0,1-2 0 0 0,-1 0-1 0 0,26-11 1 0 0,-32 11 14 0 0,1 0-1 0 0,0-1 0 0 0,-1 1 1 0 0,0-2-1 0 0,0 1 1 0 0,-1-1-1 0 0,1 0 0 0 0,-1 0 1 0 0,-1-1-1 0 0,1 0 1 0 0,-1 0-1 0 0,8-14 0 0 0,-12 16 71 0 0,1 0 0 0 0,-1-1-1 0 0,0 0 1 0 0,-1 1 0 0 0,1-1-1 0 0,-1 0 1 0 0,0 1-1 0 0,0-1 1 0 0,-1 1 0 0 0,1-1-1 0 0,-1 0 1 0 0,-3-8-1 0 0,1 4 21 0 0,0 0-1 0 0,-1 0 1 0 0,-1 0-1 0 0,1 1 1 0 0,-11-16-1 0 0,12 21 60 0 0,1 1 0 0 0,0 0 0 0 0,-1 1 0 0 0,1-1 0 0 0,-1 0 0 0 0,0 1 0 0 0,0-1 0 0 0,0 1 0 0 0,0 0-1 0 0,0 0 1 0 0,0 0 0 0 0,-1 1 0 0 0,1-1 0 0 0,-1 1 0 0 0,1-1 0 0 0,-1 1 0 0 0,0 0 0 0 0,1 1 0 0 0,-1-1 0 0 0,0 1 0 0 0,0-1 0 0 0,1 1 0 0 0,-1 0-1 0 0,0 1 1 0 0,-4 0 0 0 0,0 1 51 0 0,-1 0-1 0 0,1 0 1 0 0,0 1-1 0 0,0 1 1 0 0,0-1-1 0 0,1 1 1 0 0,-1 1-1 0 0,1-1 0 0 0,0 1 1 0 0,-7 7-1 0 0,5-4 59 0 0,0 0-1 0 0,1 1 1 0 0,0 0 0 0 0,0 0-1 0 0,1 1 1 0 0,0 0-1 0 0,0 0 1 0 0,-5 14 0 0 0,10-20-79 0 0,0 0 0 0 0,1 1 0 0 0,0-1 0 0 0,0 0 0 0 0,0 1 1 0 0,0-1-1 0 0,1 1 0 0 0,0-1 0 0 0,-1 1 0 0 0,2-1 1 0 0,-1 5-1 0 0,1-5-26 0 0,0-1 0 0 0,0 1 0 0 0,1-1 0 0 0,-1 1 0 0 0,0-1 0 0 0,1 0 1 0 0,0 0-1 0 0,0 1 0 0 0,0-2 0 0 0,0 1 0 0 0,1 0 0 0 0,-1 0 0 0 0,1-1 0 0 0,-1 1 1 0 0,5 2-1 0 0,-1-1-8 0 0,-1 0 1 0 0,1-1 0 0 0,0 0 0 0 0,0 0 0 0 0,0-1-1 0 0,1 1 1 0 0,-1-1 0 0 0,0-1 0 0 0,1 1-1 0 0,0-1 1 0 0,-1 0 0 0 0,9-1 0 0 0,-4 0-49 0 0,1 0 1 0 0,0-1-1 0 0,-1 0 1 0 0,1-1-1 0 0,-1-1 0 0 0,12-4 1 0 0,-16 5-61 0 0,-2 0 0 0 0,1-1 0 0 0,0 1 0 0 0,0-1-1 0 0,-1-1 1 0 0,0 1 0 0 0,1-1 0 0 0,-1 0 0 0 0,-1 0 0 0 0,1 0 0 0 0,4-6 0 0 0,-7 7 21 0 0,0 1 0 0 0,0-1 1 0 0,-1 0-1 0 0,1 0 0 0 0,-1 0 0 0 0,1 0 1 0 0,-1 0-1 0 0,0 0 0 0 0,0 0 0 0 0,0 0 1 0 0,-1-1-1 0 0,1 1 0 0 0,-1 0 0 0 0,0 0 1 0 0,0-1-1 0 0,0 1 0 0 0,0 0 0 0 0,0-1 1 0 0,-1 1-1 0 0,0 0 0 0 0,1 0 0 0 0,-3-6 1 0 0,-4-9-25 0 0,4 7 141 0 0,-1 0-1 0 0,-1 0 0 0 0,0 0 0 0 0,0 0 0 0 0,-11-13 0 0 0,16 23-9 0 0,0 1 0 0 0,0 0 0 0 0,-1-1 0 0 0,1 1 0 0 0,0 0 0 0 0,0-1 0 0 0,-1 1 0 0 0,1 0 0 0 0,0 0 0 0 0,-1-1 0 0 0,1 1 0 0 0,0 0 0 0 0,-1 0-1 0 0,1-1 1 0 0,-1 1 0 0 0,1 0 0 0 0,0 0 0 0 0,-1 0 0 0 0,1 0 0 0 0,-1 0 0 0 0,1 0 0 0 0,0 0 0 0 0,-1 0 0 0 0,1 0 0 0 0,-1 0 0 0 0,1 0 0 0 0,-1 0 0 0 0,1 0 0 0 0,0 0 0 0 0,-1 0 0 0 0,1 0 0 0 0,-1 0 0 0 0,0 1 0 0 0,0-1 56 0 0,0 1 1 0 0,0 0-1 0 0,0 0 0 0 0,0 0 1 0 0,0 0-1 0 0,1 0 0 0 0,-1 1 1 0 0,0-1-1 0 0,0 0 0 0 0,0 2 1 0 0,-2 5 305 0 0,0-1 0 0 0,-2 14-1 0 0,4-17-302 0 0,0 0 0 0 0,1 1 0 0 0,0-1 0 0 0,0 0 0 0 0,0 0 0 0 0,1 1-1 0 0,-1-1 1 0 0,1 0 0 0 0,0 0 0 0 0,0 0 0 0 0,3 8 0 0 0,-1-6-30 0 0,1 0 0 0 0,-1 1 0 0 0,1-2 0 0 0,0 1 0 0 0,0 0 0 0 0,10 8 0 0 0,-6-6-92 0 0,2 0 1 0 0,-1-1 0 0 0,1 0 0 0 0,0-1 0 0 0,0 0 0 0 0,0 0 0 0 0,1-1 0 0 0,14 5 0 0 0,-15-7-551 0 0,0 0 1 0 0,20 2-1 0 0,-5-6-3563 0 0,-22 1 2880 0 0,0-1 0 0 0,0 0 0 0 0,0 0 0 0 0,-1 0 1 0 0,1 0-1 0 0,4-2 0 0 0,0-2-813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0.190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24 60 1456 0 0,'-10'4'7575'0'0,"-1"2"-203"0"0,10-5-7187 0 0,1 0-1 0 0,0 0 1 0 0,-1-1 0 0 0,1 1 0 0 0,0 0-1 0 0,0 0 1 0 0,-1 0 0 0 0,1 0 0 0 0,0 0-1 0 0,0 0 1 0 0,0 0 0 0 0,0 0 0 0 0,0 0-1 0 0,0 0 1 0 0,1 2 0 0 0,1 5 219 0 0,1 1 0 0 0,-1 0 0 0 0,2 0 0 0 0,-1-1 0 0 0,1 0 0 0 0,8 11 0 0 0,5 15 475 0 0,4 24 368 0 0,-5-8-501 0 0,-14-45-717 0 0,-2-3-19 0 0,1 0-1 0 0,-1 0 1 0 0,1-1-1 0 0,-1 1 1 0 0,1 0-1 0 0,0-1 1 0 0,0 1-1 0 0,-1 0 1 0 0,1-1 0 0 0,0 1-1 0 0,2 1 1 0 0,2-21-136 0 0,11-57-186 0 0,-10 44 246 0 0,1 1 1 0 0,1-1-1 0 0,1 2 1 0 0,19-41-1 0 0,-26 67 69 0 0,0-1-1 0 0,1 1 0 0 0,-1-1 1 0 0,1 1-1 0 0,-1 0 0 0 0,1 0 1 0 0,0 0-1 0 0,0 1 0 0 0,1-1 1 0 0,5-3-1 0 0,-8 5 2 0 0,0 1 0 0 0,0-1 0 0 0,1 1-1 0 0,-1-1 1 0 0,0 1 0 0 0,0-1 0 0 0,0 1 0 0 0,1 0 0 0 0,-1 0 0 0 0,0-1-1 0 0,0 1 1 0 0,1 0 0 0 0,-1 0 0 0 0,0 0 0 0 0,1 1 0 0 0,-1-1 0 0 0,0 0-1 0 0,0 0 1 0 0,1 1 0 0 0,-1-1 0 0 0,0 1 0 0 0,0-1 0 0 0,0 1 0 0 0,0-1-1 0 0,0 1 1 0 0,1 0 0 0 0,-1-1 0 0 0,0 1 0 0 0,0 0 0 0 0,-1 0-1 0 0,1 0 1 0 0,0 0 0 0 0,0 0 0 0 0,0 0 0 0 0,-1 0 0 0 0,1 0 0 0 0,0 0-1 0 0,0 2 1 0 0,4 6 14 0 0,-1 0 1 0 0,0 0-1 0 0,-1 1 0 0 0,1 0 0 0 0,2 19 1 0 0,2 52 135 0 0,0-2-69 0 0,-6-69-100 0 0,0 0 0 0 0,1 1 0 0 0,0-1 0 0 0,0-1 0 0 0,9 16 0 0 0,-12-24-31 0 0,1 0-1 0 0,-1 0 1 0 0,1 1-1 0 0,0-1 1 0 0,-1 0 0 0 0,1 0-1 0 0,0 0 1 0 0,0-1-1 0 0,-1 1 1 0 0,1 0 0 0 0,0 0-1 0 0,0 0 1 0 0,0-1-1 0 0,0 1 1 0 0,0 0 0 0 0,0-1-1 0 0,0 1 1 0 0,0-1-1 0 0,1 1 1 0 0,-1-1 0 0 0,0 0-1 0 0,2 1 1 0 0,-1-1-284 0 0,-1 0 1 0 0,0-1 0 0 0,1 1-1 0 0,-1 0 1 0 0,0-1-1 0 0,1 0 1 0 0,-1 1-1 0 0,0-1 1 0 0,0 1-1 0 0,0-1 1 0 0,0 0-1 0 0,1 0 1 0 0,-1 0-1 0 0,0 0 1 0 0,0 0 0 0 0,-1 0-1 0 0,1 0 1 0 0,0 0-1 0 0,1-2 1 0 0,10-15-5427 0 0,-3 9 3690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0.44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9 0 8 0 0,'-7'4'8578'0'0,"7"-4"-8248"0"0,0 1 0 0 0,-1 10 4342 0 0,5 16-1332 0 0,-3-23-2690 0 0,14 63 1349 0 0,-7-36-1401 0 0,-2 2-1 0 0,0-1 0 0 0,0 34 1 0 0,11 293 2389 0 0,-16-344-3141 0 0,2-1-1 0 0,-1 1 1 0 0,2 0-1 0 0,0-1 1 0 0,0 0-1 0 0,2 0 1 0 0,-1 0-1 0 0,2-1 0 0 0,0 1 1 0 0,0-2-1 0 0,2 1 1 0 0,-1-1-1 0 0,14 14 1 0 0,-22-25 55 0 0,13 9-2495 0 0,-12-10 2398 0 0,-1 0 0 0 0,1 0 0 0 0,-1 0 0 0 0,1 0 0 0 0,-1 1 0 0 0,0-1 0 0 0,1 0 0 0 0,-1 0 0 0 0,1 0 0 0 0,-1 0 0 0 0,1 0 0 0 0,-1 0 0 0 0,1 0 0 0 0,-1 0 0 0 0,0-1-1 0 0,1 1 1 0 0,-1 0 0 0 0,1 0 0 0 0,-1 0 0 0 0,1 0 0 0 0,-1-1 0 0 0,1 1 0 0 0,5-5-1680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0.66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30 60 1256 0 0,'-3'0'148'0'0,"-19"0"8974"0"0,17 1-3730 0 0,14 2-3359 0 0,-1-2-1784 0 0,-1 0 0 0 0,0-1 0 0 0,1 0 0 0 0,-1-1 0 0 0,0 1 0 0 0,9-3 0 0 0,45-12-101 0 0,-28 6-98 0 0,10-3-244 0 0,38-9 26 0 0,-71 20-193 0 0,0-1 0 0 0,0 1 1 0 0,0 1-1 0 0,0 0 0 0 0,0 0 1 0 0,11 3-1 0 0,-20-3 55 0 0,0 0-1 0 0,0 0 1 0 0,1 1 0 0 0,-1-1-1 0 0,0 1 1 0 0,0-1 0 0 0,0 1 0 0 0,-1-1-1 0 0,1 1 1 0 0,0 0 0 0 0,0-1-1 0 0,0 1 1 0 0,0 0 0 0 0,-1 0-1 0 0,1 0 1 0 0,0 0 0 0 0,0-1 0 0 0,-1 1-1 0 0,1 0 1 0 0,-1 0 0 0 0,1 0-1 0 0,-1 0 1 0 0,0 0 0 0 0,1 1-1 0 0,-1-1 1 0 0,0 0 0 0 0,1 0 0 0 0,-1 0-1 0 0,0 0 1 0 0,0 0 0 0 0,0 0-1 0 0,0 0 1 0 0,0 0 0 0 0,0 1-1 0 0,-1-1 1 0 0,1 2 0 0 0,-4 5-1085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1.01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28 65 232 0 0,'-4'6'1939'0'0,"0"0"0"0"0,0 0 0 0 0,1 0 0 0 0,0 1 0 0 0,-4 10 0 0 0,6-14-1623 0 0,1 0-1 0 0,-1-1 0 0 0,1 1 0 0 0,0-1 0 0 0,0 1 0 0 0,0 0 1 0 0,0-1-1 0 0,1 1 0 0 0,-1 0 0 0 0,0-1 0 0 0,1 1 0 0 0,0 0 1 0 0,0-1-1 0 0,0 1 0 0 0,0-1 0 0 0,0 0 0 0 0,0 1 0 0 0,4 3 0 0 0,9 15 497 0 0,2-1-1 0 0,23 23 0 0 0,-29-33-746 0 0,1-1 1 0 0,0 0-1 0 0,0-1 1 0 0,1 0-1 0 0,21 11 0 0 0,-29-17-80 0 0,1 0-1 0 0,0 0 1 0 0,0-1-1 0 0,0 1 1 0 0,0-1-1 0 0,0 0 1 0 0,0-1 0 0 0,6 1-1 0 0,-9-1-12 0 0,1 0 0 0 0,-1 0 1 0 0,1-1-1 0 0,0 1 0 0 0,-1-1 0 0 0,1 1 0 0 0,-1-1 0 0 0,1 0 1 0 0,-1 0-1 0 0,0 0 0 0 0,1 0 0 0 0,-1-1 0 0 0,0 1 1 0 0,0 0-1 0 0,0-1 0 0 0,0 0 0 0 0,3-2 0 0 0,-2 1-114 0 0,0-1 0 0 0,0 1 0 0 0,0 0 0 0 0,0-1 0 0 0,-1 1 0 0 0,0-1 0 0 0,0 0 0 0 0,0 0 0 0 0,0 0 0 0 0,0 0 0 0 0,-1 0 0 0 0,0-1 0 0 0,0 1 0 0 0,0 0 0 0 0,0-1 0 0 0,0-7 0 0 0,-2-4-177 0 0,0 0 0 0 0,-1-1-1 0 0,0 1 1 0 0,-1 0-1 0 0,-9-24 1 0 0,10 32 311 0 0,-1 0 1 0 0,0 0-1 0 0,-1 1 1 0 0,0 0-1 0 0,0-1 1 0 0,-1 1-1 0 0,0 1 1 0 0,0-1 0 0 0,0 1-1 0 0,-1 0 1 0 0,0 0-1 0 0,-12-9 1 0 0,15 13 52 0 0,0 1 1 0 0,1-1 0 0 0,-1 1 0 0 0,0 0 0 0 0,0 0-1 0 0,0 0 1 0 0,0 1 0 0 0,0-1 0 0 0,0 1 0 0 0,0-1-1 0 0,0 1 1 0 0,0 0 0 0 0,0 0 0 0 0,0 0 0 0 0,0 1-1 0 0,0-1 1 0 0,0 1 0 0 0,0-1 0 0 0,0 1 0 0 0,0 0-1 0 0,0 1 1 0 0,0-1 0 0 0,-3 2 0 0 0,4-2-7 0 0,-1 1 0 0 0,1-1 0 0 0,0 1-1 0 0,0 0 1 0 0,0 0 0 0 0,0 0 0 0 0,0-1 0 0 0,0 2 0 0 0,1-1 0 0 0,-1 0 0 0 0,1 0 0 0 0,0 0 0 0 0,-1 1 0 0 0,1-1 0 0 0,0 1-1 0 0,0-1 1 0 0,0 1 0 0 0,1-1 0 0 0,-1 1 0 0 0,1 0 0 0 0,-1-1 0 0 0,1 1 0 0 0,0 0 0 0 0,0-1 0 0 0,0 1 0 0 0,1 4-1 0 0,0-4-36 0 0,0-1-1 0 0,0 1 0 0 0,0-1 0 0 0,0 0 1 0 0,0 1-1 0 0,0-1 0 0 0,1 0 0 0 0,-1 0 0 0 0,1 0 1 0 0,0 0-1 0 0,0 0 0 0 0,0 0 0 0 0,0 0 0 0 0,0-1 1 0 0,0 1-1 0 0,4 1 0 0 0,-2 0-44 0 0,1 0-1 0 0,0-1 1 0 0,0 0-1 0 0,0 0 1 0 0,0 0 0 0 0,1-1-1 0 0,5 2 1 0 0,3-2-440 0 0,1 0 0 0 0,-1-1-1 0 0,29-2 1 0 0,15-8-5266 0 0,-41 6 2996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1.505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278 173 608 0 0,'-1'0'218'0'0,"1"0"0"0"0,0 0 0 0 0,0 0-1 0 0,0-1 1 0 0,-1 1 0 0 0,1 0 0 0 0,0 0 0 0 0,0 0-1 0 0,0 0 1 0 0,-1-1 0 0 0,1 1 0 0 0,0 0 0 0 0,0 0-1 0 0,0-1 1 0 0,0 1 0 0 0,0 0 0 0 0,0 0 0 0 0,-1-1-1 0 0,1 1 1 0 0,0 0 0 0 0,0 0 0 0 0,0-1 0 0 0,0 1-1 0 0,0 0 1 0 0,0 0 0 0 0,0-1 0 0 0,0 1 0 0 0,0 0-1 0 0,0 0 1 0 0,0-1 0 0 0,0 1 0 0 0,1 0 0 0 0,-1 0-1 0 0,0-1 1 0 0,0 1 0 0 0,0 0 0 0 0,0 0 0 0 0,0-1 0 0 0,0 1-1 0 0,1 0 1 0 0,-1 0 0 0 0,0-1 0 0 0,8-16 3383 0 0,-5 13-2701 0 0,3-10 54 0 0,1-1 97 0 0,7-24 1 0 0,-12 33-863 0 0,-1 1 0 0 0,0 0 0 0 0,0 0 0 0 0,-1 0 0 0 0,1-1 0 0 0,-1 1 0 0 0,0 0 0 0 0,-2-11 0 0 0,2 15-150 0 0,-1 0 0 0 0,1 1 0 0 0,0-1-1 0 0,0 0 1 0 0,-1 0 0 0 0,1 1 0 0 0,-1-1 0 0 0,1 0-1 0 0,-1 0 1 0 0,1 1 0 0 0,-1-1 0 0 0,1 1-1 0 0,-1-1 1 0 0,1 0 0 0 0,-1 1 0 0 0,0-1-1 0 0,1 1 1 0 0,-1-1 0 0 0,0 1 0 0 0,0 0 0 0 0,1-1-1 0 0,-1 1 1 0 0,0 0 0 0 0,0-1 0 0 0,0 1-1 0 0,1 0 1 0 0,-1 0 0 0 0,0 0 0 0 0,0 0-1 0 0,0 0 1 0 0,0 0 0 0 0,1 0 0 0 0,-1 0-1 0 0,0 0 1 0 0,-1 0 0 0 0,-4 1 132 0 0,0 0 0 0 0,0 1 0 0 0,-10 4 0 0 0,10-4-101 0 0,-1 1-22 0 0,0-1 0 0 0,0 2 0 0 0,1-1 0 0 0,-1 1 0 0 0,1 0 0 0 0,0 0-1 0 0,0 1 1 0 0,0 0 0 0 0,1 0 0 0 0,0 0 0 0 0,0 1 0 0 0,0 0 0 0 0,0 0 0 0 0,1 0-1 0 0,0 0 1 0 0,0 1 0 0 0,1 0 0 0 0,-3 8 0 0 0,3-9-31 0 0,1 1 0 0 0,1-1 0 0 0,-1 1 0 0 0,1 0-1 0 0,0 0 1 0 0,1-1 0 0 0,0 1 0 0 0,0 0 0 0 0,0 0 0 0 0,1 0 0 0 0,0 0 0 0 0,0-1-1 0 0,1 1 1 0 0,-1-1 0 0 0,1 1 0 0 0,1-1 0 0 0,0 1 0 0 0,0-1 0 0 0,0 0 0 0 0,5 7 0 0 0,2 0-14 0 0,1-1 1 0 0,1 1 0 0 0,13 10 0 0 0,-10-10 26 0 0,26 31 1 0 0,-37-40-3 0 0,-1 1 0 0 0,0 0 0 0 0,0-1 0 0 0,0 1-1 0 0,-1 1 1 0 0,1-1 0 0 0,-1 0 0 0 0,-1 1 0 0 0,1-1 0 0 0,-1 1-1 0 0,2 7 1 0 0,-3-9 35 0 0,-1 0-1 0 0,1 0 0 0 0,0 0 0 0 0,-1 0 0 0 0,0 0 1 0 0,0-1-1 0 0,0 1 0 0 0,0 0 0 0 0,-1-1 1 0 0,1 1-1 0 0,-1-1 0 0 0,0 1 0 0 0,0-1 1 0 0,-1 0-1 0 0,1 0 0 0 0,0 0 0 0 0,-1 0 1 0 0,0 0-1 0 0,0 0 0 0 0,0-1 0 0 0,-6 5 0 0 0,0-1 7 0 0,-1 0 0 0 0,-1 0-1 0 0,1-1 1 0 0,-1 0 0 0 0,0-1-1 0 0,-12 4 1 0 0,13-6-91 0 0,1 0 0 0 0,-1-1 0 0 0,1 0 0 0 0,-1 0 0 0 0,1-1 0 0 0,-1 0 0 0 0,1-1 0 0 0,-1 0 0 0 0,0 0 0 0 0,-10-4 0 0 0,16 4-268 0 0,-1-1 0 0 0,1 0 0 0 0,0 0 0 0 0,-1 0-1 0 0,1 0 1 0 0,0 0 0 0 0,0-1 0 0 0,1 0 0 0 0,-1 0-1 0 0,-3-4 1 0 0,5 5-322 0 0,0-1 0 0 0,0 0 0 0 0,0 1-1 0 0,0-1 1 0 0,0 0 0 0 0,1 0 0 0 0,0 0-1 0 0,-1 0 1 0 0,1-1 0 0 0,1 1 0 0 0,-1 0-1 0 0,0 0 1 0 0,1-1 0 0 0,-1 1 0 0 0,1-5-1 0 0,1-10-2103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5.76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15 11 512 0 0,'-2'2'1371'0'0,"-10"8"4729"0"0,11-5-3204 0 0,9-1-1276 0 0,0-3-1367 0 0,0-1 0 0 0,0 0 0 0 0,0-1 0 0 0,0 0-1 0 0,14-3 1 0 0,5 0-363 0 0,22-7-1346 0 0,-19 3-1812 0 0,-15 4 839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6.61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43 129 512 0 0,'0'-1'334'0'0,"-1"-1"-1"0"0,1 1 1 0 0,-1 0-1 0 0,1 0 1 0 0,-1 0-1 0 0,1 0 1 0 0,-1 0-1 0 0,1 0 0 0 0,-1 0 1 0 0,0 0-1 0 0,0 0 1 0 0,1 0-1 0 0,-1 0 1 0 0,0 0-1 0 0,0 0 1 0 0,0 1-1 0 0,0-1 1 0 0,0 0-1 0 0,0 1 1 0 0,-2-1-1 0 0,3 1-59 0 0,-1 0 0 0 0,0 0 0 0 0,0 0 0 0 0,0 0 0 0 0,0 0 0 0 0,0 0 0 0 0,0 0 0 0 0,0 1 0 0 0,1-1 0 0 0,-1 0 0 0 0,0 1 0 0 0,0-1 0 0 0,0 1 0 0 0,1-1 0 0 0,-1 1 0 0 0,0-1 0 0 0,0 1 0 0 0,1-1 0 0 0,-1 1 0 0 0,0 0 0 0 0,1-1 0 0 0,-1 1 0 0 0,1 0 0 0 0,-1 0 0 0 0,1-1 0 0 0,-1 1 0 0 0,0 2 0 0 0,1-2-54 0 0,-1 1 1 0 0,0 0-1 0 0,1 0 0 0 0,-1 0 0 0 0,1 0 1 0 0,-1 0-1 0 0,1 0 0 0 0,0 0 0 0 0,0 0 0 0 0,0 0 1 0 0,0 0-1 0 0,1 3 0 0 0,6 29 698 0 0,-3-15-450 0 0,48 246 2027 0 0,-46-213-2357 0 0,-5-39-122 0 0,0 0 0 0 0,1-1 0 0 0,0 0 0 0 0,1 1 0 0 0,0-1 0 0 0,7 16 0 0 0,-9-27-21 0 0,-1 0 1 0 0,0 0-1 0 0,1-1 1 0 0,0 1-1 0 0,-1 0 0 0 0,1 0 1 0 0,0 0-1 0 0,-1-1 1 0 0,1 1-1 0 0,0 0 1 0 0,0-1-1 0 0,-1 1 1 0 0,1-1-1 0 0,0 1 0 0 0,0-1 1 0 0,0 1-1 0 0,0-1 1 0 0,0 0-1 0 0,0 1 1 0 0,0-1-1 0 0,0 0 0 0 0,0 0 1 0 0,0 0-1 0 0,0 1 1 0 0,0-1-1 0 0,0 0 1 0 0,0 0-1 0 0,0-1 1 0 0,0 1-1 0 0,0 0 0 0 0,0 0 1 0 0,0 0-1 0 0,0-1 1 0 0,0 1-1 0 0,-1 0 1 0 0,1-1-1 0 0,0 1 1 0 0,0-1-1 0 0,1 0 0 0 0,5-3-60 0 0,0 0-1 0 0,-1-1 0 0 0,13-11 0 0 0,-11 9-20 0 0,1 0 40 0 0,0 0 1 0 0,-1 0-1 0 0,0-1 0 0 0,0 0 1 0 0,-1-1-1 0 0,0 1 1 0 0,-1-1-1 0 0,0-1 1 0 0,0 1-1 0 0,-1-1 1 0 0,0 0-1 0 0,-1-1 1 0 0,5-14-1 0 0,-2-4 82 0 0,-1 1 0 0 0,-2-1-1 0 0,3-50 1 0 0,-7 79-31 0 0,0-1 0 0 0,0 1 0 0 0,0-1 0 0 0,0 1 0 0 0,0-1 0 0 0,0 1 0 0 0,0-1 0 0 0,0 1 0 0 0,0-1 0 0 0,0 1 0 0 0,0-1 0 0 0,0 1 0 0 0,-1-1 0 0 0,1 1 0 0 0,0-1 0 0 0,0 1 0 0 0,0-1 1 0 0,-1 1-1 0 0,1-1 0 0 0,0 1 0 0 0,-1-1 0 0 0,-5 7 123 0 0,-4 19-35 0 0,7-14-69 0 0,1 0-1 0 0,-1 0 1 0 0,2 1-1 0 0,0-1 1 0 0,0 1 0 0 0,1 0-1 0 0,0-1 1 0 0,1 1 0 0 0,0-1-1 0 0,5 18 1 0 0,-4-21-16 0 0,0 0 0 0 0,1 0 0 0 0,0 0 0 0 0,1-1 0 0 0,-1 1 0 0 0,2-1 1 0 0,-1 0-1 0 0,1 0 0 0 0,0 0 0 0 0,0-1 0 0 0,0 0 0 0 0,1 0 0 0 0,0 0 0 0 0,1-1 0 0 0,9 7 0 0 0,-8-6-28 0 0,0-1-1 0 0,1-1 1 0 0,0 0-1 0 0,0 0 1 0 0,17 5-1 0 0,-22-8 6 0 0,-1-1 0 0 0,0 1 0 0 0,1-1 0 0 0,-1 0 0 0 0,0 0 0 0 0,1 0-1 0 0,-1 0 1 0 0,0-1 0 0 0,1 1 0 0 0,-1-1 0 0 0,0 0 0 0 0,0 0 0 0 0,0 0 0 0 0,0 0 0 0 0,0-1 0 0 0,0 1 0 0 0,0-1-1 0 0,0 0 1 0 0,0 0 0 0 0,4-3 0 0 0,-3 0-2 0 0,1 0 0 0 0,0 0 0 0 0,-1 0 0 0 0,0-1 0 0 0,0 0 0 0 0,-1 0-1 0 0,0 0 1 0 0,0 0 0 0 0,0 0 0 0 0,-1 0 0 0 0,1-1 0 0 0,-2 1 0 0 0,1-1 0 0 0,-1 0-1 0 0,0 1 1 0 0,1-11 0 0 0,-2-9 44 0 0,-1 1 0 0 0,-2-1-1 0 0,-5-27 1 0 0,1 6-41 0 0,-32-223 38 0 0,34 252-41 0 0,4 17 16 0 0,1 1-1 0 0,0-1 1 0 0,0 1 0 0 0,0 0-1 0 0,0-1 1 0 0,-1 1-1 0 0,1-1 1 0 0,0 1 0 0 0,-1-1-1 0 0,1 1 1 0 0,0 0-1 0 0,-1-1 1 0 0,1 1 0 0 0,0 0-1 0 0,-1-1 1 0 0,1 1-1 0 0,-1 0 1 0 0,1-1 0 0 0,0 1-1 0 0,-1 0 1 0 0,1 0-1 0 0,-1 0 1 0 0,1-1 0 0 0,-1 1-1 0 0,1 0 1 0 0,-1 0-1 0 0,1 0 1 0 0,-1 0-1 0 0,1 0 1 0 0,-1 0 0 0 0,1 0-1 0 0,-2 0 1 0 0,2 1-10 0 0,-1-1-1 0 0,1 1 1 0 0,-1-1 0 0 0,1 1 0 0 0,-1 0 0 0 0,1-1-1 0 0,-1 1 1 0 0,1 0 0 0 0,0-1 0 0 0,-1 1 0 0 0,1 0-1 0 0,0 0 1 0 0,-1-1 0 0 0,1 1 0 0 0,0 0 0 0 0,0 0-1 0 0,0 0 1 0 0,0 1 0 0 0,-2 18-538 0 0,2-17 320 0 0,1 36-3737 0 0,0-22 1664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1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69 333 928 0 0,'-21'-15'2270'0'0,"9"6"1412"0"0,-23-10 4846 0 0,35 19-8355 0 0,11 11 1735 0 0,17 16-776 0 0,-12-1-462 0 0,-1 0 0 0 0,18 44 0 0 0,3 6-265 0 0,-36-75-399 0 0,1 0-1 0 0,-1 0 0 0 0,0 0 0 0 0,1 0 1 0 0,-1 0-1 0 0,1 0 0 0 0,0-1 0 0 0,-1 1 1 0 0,1 0-1 0 0,0 0 0 0 0,-1-1 0 0 0,1 1 1 0 0,0 0-1 0 0,0-1 0 0 0,0 1 0 0 0,-1-1 1 0 0,1 1-1 0 0,0-1 0 0 0,0 1 0 0 0,0-1 1 0 0,0 1-1 0 0,0-1 0 0 0,0 0 0 0 0,0 0 1 0 0,0 0-1 0 0,1 1 0 0 0,0-2 3 0 0,-1 1 0 0 0,1-1-1 0 0,-1 0 1 0 0,0 1 0 0 0,1-1-1 0 0,-1 0 1 0 0,0 0 0 0 0,0 0-1 0 0,0 1 1 0 0,0-1 0 0 0,0-1-1 0 0,0 1 1 0 0,0 0 0 0 0,0 0-1 0 0,0 0 1 0 0,0 0 0 0 0,1-3 0 0 0,10-19-104 0 0,-1-1 1 0 0,-1 0 0 0 0,-1-1-1 0 0,7-33 1 0 0,-1 6-3 0 0,33-113-77 0 0,-48 164 177 0 0,0 1-1 0 0,0-1 1 0 0,0 1-1 0 0,0-1 1 0 0,0 1-1 0 0,0-1 1 0 0,0 1-1 0 0,0 0 1 0 0,0-1 0 0 0,1 1-1 0 0,-1-1 1 0 0,0 1-1 0 0,0-1 1 0 0,1 1-1 0 0,-1 0 1 0 0,0-1-1 0 0,1 1 1 0 0,-1 0 0 0 0,0-1-1 0 0,1 1 1 0 0,-1 0-1 0 0,0-1 1 0 0,1 1-1 0 0,-1 0 1 0 0,2-1-1 0 0,-2 2 6 0 0,0-1-1 0 0,1 0 0 0 0,-1 1 0 0 0,1-1 0 0 0,-1 1 1 0 0,0-1-1 0 0,1 0 0 0 0,-1 1 0 0 0,0-1 0 0 0,1 1 1 0 0,-1-1-1 0 0,0 1 0 0 0,0 0 0 0 0,1-1 0 0 0,-1 1 1 0 0,0-1-1 0 0,0 1 0 0 0,6 29 258 0 0,-3-13-243 0 0,1 0 0 0 0,0-1-1 0 0,1 1 1 0 0,1-1 0 0 0,1 0 0 0 0,0-1 0 0 0,2 1-1 0 0,-1-1 1 0 0,2-1 0 0 0,0 0 0 0 0,0 0-1 0 0,1-1 1 0 0,21 19 0 0 0,-30-30-30 0 0,1 0-1 0 0,-1 0 1 0 0,1 0 0 0 0,0 0 0 0 0,0-1-1 0 0,0 1 1 0 0,0-1 0 0 0,0 0 0 0 0,5 2-1 0 0,-6-2-8 0 0,0-1 0 0 0,-1 0 0 0 0,1 0 0 0 0,0 0 0 0 0,0 1 0 0 0,-1-2 0 0 0,1 1 0 0 0,0 0 0 0 0,0 0 0 0 0,-1 0 0 0 0,1-1 0 0 0,0 1 0 0 0,-1-1 0 0 0,1 0 0 0 0,0 1 0 0 0,-1-1 0 0 0,1 0 0 0 0,-1 0 0 0 0,3-1-1 0 0,2-4-84 0 0,-1 1-1 0 0,1-1 0 0 0,-1-1 1 0 0,0 1-1 0 0,0-1 0 0 0,-1 0 0 0 0,0 0 1 0 0,0 0-1 0 0,-1 0 0 0 0,0-1 1 0 0,3-10-1 0 0,0-1-7 0 0,-2-2 0 0 0,0 1 0 0 0,1-26 0 0 0,-3 33 86 0 0,0 22 193 0 0,-2 2-100 0 0,1 0 1 0 0,0 0 0 0 0,1 0 0 0 0,0-1-1 0 0,0 1 1 0 0,1-1 0 0 0,1 0-1 0 0,0 1 1 0 0,0-2 0 0 0,1 1-1 0 0,11 17 1 0 0,-12-23-56 0 0,-1 1 1 0 0,1-1-1 0 0,-1 1 1 0 0,1-1-1 0 0,1 0 0 0 0,-1 0 1 0 0,1-1-1 0 0,-1 0 1 0 0,1 1-1 0 0,0-1 0 0 0,0-1 1 0 0,0 1-1 0 0,0-1 0 0 0,1 0 1 0 0,-1 0-1 0 0,1-1 1 0 0,-1 1-1 0 0,1-1 0 0 0,0 0 1 0 0,-1-1-1 0 0,1 1 1 0 0,0-1-1 0 0,11-2 0 0 0,-11 1-13 0 0,0 0 0 0 0,0 0 0 0 0,0-1 0 0 0,0 0 0 0 0,0 0 0 0 0,-1-1 0 0 0,1 1 0 0 0,-1-1 0 0 0,1 0-1 0 0,-1-1 1 0 0,0 1 0 0 0,0-1 0 0 0,-1 0 0 0 0,1-1 0 0 0,-1 1 0 0 0,0-1 0 0 0,0 1 0 0 0,0-1 0 0 0,-1 0-1 0 0,0-1 1 0 0,0 1 0 0 0,0-1 0 0 0,3-9 0 0 0,1-5-62 0 0,-2 0 0 0 0,0 0-1 0 0,-2 0 1 0 0,0-1 0 0 0,0-33-1 0 0,-1 24-40 0 0,-1 18 56 0 0,0 1 0 0 0,0-1-1 0 0,-1 0 1 0 0,-1 1 0 0 0,0-1-1 0 0,-1 0 1 0 0,-4-15 0 0 0,6 25 42 0 0,-1 0-1 0 0,0 0 1 0 0,0 0 0 0 0,0 0 0 0 0,0 0 0 0 0,0 1 0 0 0,0-1-1 0 0,0 0 1 0 0,-1 1 0 0 0,1-1 0 0 0,-1 1 0 0 0,1 0 0 0 0,-1-1-1 0 0,0 1 1 0 0,1 0 0 0 0,-1 0 0 0 0,0 0 0 0 0,-3-1 0 0 0,1 1 1 0 0,1 0 1 0 0,-1 0 0 0 0,1 1 0 0 0,-1-1 0 0 0,1 1-1 0 0,-1 0 1 0 0,1 0 0 0 0,-1 1 0 0 0,1-1 0 0 0,-5 2 0 0 0,-5 1 16 0 0,0 2 0 0 0,0-1 0 0 0,0 2 0 0 0,-17 9 0 0 0,15-6 20 0 0,1 0 0 0 0,-1 1 0 0 0,2 0 0 0 0,-1 1 0 0 0,2 1 0 0 0,-1 0 0 0 0,1 0 1 0 0,1 2-1 0 0,1-1 0 0 0,0 1 0 0 0,0 1 0 0 0,1 0 0 0 0,1 0 0 0 0,1 0 0 0 0,-7 20 0 0 0,10-24 27 0 0,1 1 0 0 0,-1 0-1 0 0,2 1 1 0 0,0-1 0 0 0,0 0-1 0 0,1 1 1 0 0,1 13-1 0 0,0-22-38 0 0,1 0-1 0 0,-1 0 0 0 0,1 0 1 0 0,0 0-1 0 0,0 0 0 0 0,0 0 1 0 0,1 0-1 0 0,-1 0 0 0 0,1 0 1 0 0,0 0-1 0 0,0-1 0 0 0,0 1 1 0 0,1-1-1 0 0,-1 1 0 0 0,1-1 1 0 0,0 0-1 0 0,0 0 0 0 0,0 0 1 0 0,0-1-1 0 0,1 1 0 0 0,-1-1 1 0 0,1 0-1 0 0,-1 1 1 0 0,7 1-1 0 0,-4-2-1 0 0,0 0 1 0 0,1 0-1 0 0,-1-1 0 0 0,0 0 1 0 0,1 0-1 0 0,-1 0 1 0 0,1-1-1 0 0,-1 0 0 0 0,0 0 1 0 0,1-1-1 0 0,-1 0 0 0 0,1 0 1 0 0,-1-1-1 0 0,0 1 1 0 0,0-1-1 0 0,10-5 0 0 0,-3 1-23 0 0,-1 0-1 0 0,-1-1 1 0 0,1 0-1 0 0,-1-1 1 0 0,-1 0-1 0 0,1-1 1 0 0,9-11-1 0 0,-13 12-2 0 0,-1 0 1 0 0,0 0-1 0 0,0-1 0 0 0,-1 0 0 0 0,0 0 0 0 0,-1 0 1 0 0,0-1-1 0 0,-1 0 0 0 0,1 0 0 0 0,2-17 0 0 0,0-10-68 0 0,2-59 0 0 0,-7 68 61 0 0,0 17 15 0 0,0-1 7 0 0,-2-23 0 0 0,1 36-6 0 0,0-1 0 0 0,0 0 0 0 0,0 0 0 0 0,0 0 1 0 0,0 1-1 0 0,0-1 0 0 0,0 0 0 0 0,-1 0 0 0 0,1 0 1 0 0,0 0-1 0 0,0 1 0 0 0,0-1 0 0 0,-1 0 1 0 0,1 0-1 0 0,0 0 0 0 0,0 0 0 0 0,0 0 0 0 0,-1 0 1 0 0,1 1-1 0 0,0-1 0 0 0,0 0 0 0 0,0 0 1 0 0,-1 0-1 0 0,1 0 0 0 0,0 0 0 0 0,0 0 0 0 0,-1 0 1 0 0,1 0-1 0 0,0 0 0 0 0,0 0 0 0 0,-1 0 1 0 0,1 0-1 0 0,0 0 0 0 0,0 0 0 0 0,0 0 0 0 0,-1 0 1 0 0,1-1-1 0 0,0 1 0 0 0,0 0 0 0 0,0 0 0 0 0,-1 0 1 0 0,1 0-1 0 0,0 0 0 0 0,0 0 0 0 0,0-1 1 0 0,-1 1-1 0 0,1 0 0 0 0,0 0 0 0 0,0 0 0 0 0,0-1 1 0 0,0 1-1 0 0,0 0 0 0 0,0 0 0 0 0,-1 0 1 0 0,1-1-1 0 0,0 1 0 0 0,0 0 0 0 0,0 0 0 0 0,0-1 1 0 0,0 1-1 0 0,0 0 0 0 0,0 0 0 0 0,0 0 1 0 0,0-1-1 0 0,0 1 0 0 0,0 0 0 0 0,0 0 0 0 0,0-1 1 0 0,0 1-1 0 0,-9 14 167 0 0,7-6-141 0 0,0-1 0 0 0,0 1 0 0 0,1-1-1 0 0,1 1 1 0 0,-1 0 0 0 0,1-1 0 0 0,2 11 0 0 0,10 55 77 0 0,-7-49-79 0 0,9 35 58 0 0,39 101 0 0 0,2 6-10 0 0,1 90-53 0 0,-55-243-21 0 0,10 91-47 0 0,-10-85 19 0 0,-1 1-1 0 0,-1-1 0 0 0,-5 27 1 0 0,2-23 7 0 0,-1-1 1 0 0,-15 41 0 0 0,15-52 4 0 0,0-1 1 0 0,0-1-1 0 0,-1 1 1 0 0,0-1-1 0 0,0 0 1 0 0,-1 0-1 0 0,-1-1 1 0 0,-8 9 0 0 0,10-11-3 0 0,-1-1 0 0 0,0 1 1 0 0,0-1-1 0 0,0 0 0 0 0,0-1 1 0 0,-12 6-1 0 0,14-9 16 0 0,0 1 0 0 0,0-1-1 0 0,0 0 1 0 0,0 0 0 0 0,0 0 0 0 0,0-1 0 0 0,-1 0 0 0 0,1 0-1 0 0,0 0 1 0 0,0 0 0 0 0,0-1 0 0 0,-6-1 0 0 0,4 0-6 0 0,0 0 1 0 0,0 0 0 0 0,0-1 0 0 0,1 1 0 0 0,-1-2 0 0 0,1 1-1 0 0,-1-1 1 0 0,1 0 0 0 0,0 0 0 0 0,1 0 0 0 0,-1-1 0 0 0,1 0-1 0 0,0 0 1 0 0,0-1 0 0 0,0 1 0 0 0,1-1 0 0 0,-1 0 0 0 0,-4-10-1 0 0,4 5-16 0 0,1 0-1 0 0,0 0 0 0 0,0 0 0 0 0,1-1 0 0 0,1 0 0 0 0,0 1 1 0 0,0-1-1 0 0,1 0 0 0 0,1 0 0 0 0,1-19 0 0 0,3-2-29 0 0,1-1 0 0 0,1 1 0 0 0,19-54 1 0 0,-4 29 22 0 0,32-61 1 0 0,-25 65 14 0 0,33-51 1 0 0,-46 83-160 0 0,1 1 0 0 0,1 0 0 0 0,1 1 0 0 0,37-32 1 0 0,-53 50 77 0 0,53-41-2782 0 0,-17 17-2593 0 0,-10 9 3028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7.074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20 123 1160 0 0,'-2'2'850'0'0,"0"0"0"0"0,0 0 0 0 0,1 1 0 0 0,-1-1 0 0 0,0 1 0 0 0,1-1 0 0 0,0 1 0 0 0,-1-1 0 0 0,1 1 0 0 0,0 0 0 0 0,-1 4 0 0 0,2-3-448 0 0,0-1-1 0 0,-1 0 0 0 0,1 0 1 0 0,0 1-1 0 0,0-1 0 0 0,1 0 0 0 0,-1 0 1 0 0,1 1-1 0 0,1 4 0 0 0,-1-5-307 0 0,1 1 0 0 0,-1-1 0 0 0,1 1 0 0 0,0-1 0 0 0,0 0 0 0 0,0 0 0 0 0,0 0 0 0 0,0 0 0 0 0,1 0 0 0 0,-1 0 0 0 0,1-1 0 0 0,0 1 0 0 0,0-1 1 0 0,0 0-1 0 0,0 1 0 0 0,0-2 0 0 0,1 1 0 0 0,5 2 0 0 0,-5-2-90 0 0,1-1 0 0 0,-1 0 0 0 0,0-1 1 0 0,1 1-1 0 0,-1-1 0 0 0,1 0 1 0 0,-1 0-1 0 0,1-1 0 0 0,-1 1 0 0 0,1-1 1 0 0,-1 0-1 0 0,0 0 0 0 0,1 0 0 0 0,-1-1 1 0 0,0 1-1 0 0,0-1 0 0 0,0 0 1 0 0,0 0-1 0 0,0-1 0 0 0,0 1 0 0 0,-1-1 1 0 0,7-6-1 0 0,-6 6-23 0 0,0-1 0 0 0,0 0 1 0 0,0-1-1 0 0,-1 1 0 0 0,1-1 1 0 0,-1 0-1 0 0,0 0 0 0 0,-1 0 0 0 0,1 0 1 0 0,-1 0-1 0 0,0 0 0 0 0,0-1 1 0 0,-1 1-1 0 0,1-1 0 0 0,-1 0 0 0 0,-1 1 1 0 0,1-11-1 0 0,-2 5 41 0 0,0 1 0 0 0,-1-1 0 0 0,-5-17 0 0 0,5 23 5 0 0,0-1 0 0 0,0 1 0 0 0,0-1 0 0 0,-1 1 1 0 0,0 0-1 0 0,0 0 0 0 0,0 0 0 0 0,-6-5 0 0 0,8 8 7 0 0,-1 1-1 0 0,1 0 1 0 0,-1 0-1 0 0,1 0 1 0 0,-1 0 0 0 0,0 0-1 0 0,1 1 1 0 0,-1-1-1 0 0,0 0 1 0 0,1 1-1 0 0,-1-1 1 0 0,0 1 0 0 0,0 0-1 0 0,0-1 1 0 0,0 1-1 0 0,1 0 1 0 0,-1 0 0 0 0,0 0-1 0 0,0 1 1 0 0,0-1-1 0 0,0 0 1 0 0,1 1 0 0 0,-1-1-1 0 0,0 1 1 0 0,0-1-1 0 0,1 1 1 0 0,-1 0-1 0 0,0 0 1 0 0,1 0 0 0 0,-1 0-1 0 0,1 0 1 0 0,-2 1-1 0 0,-3 2 131 0 0,1 0-1 0 0,0 1 1 0 0,1-1-1 0 0,-1 1 1 0 0,1 0-1 0 0,0 0 1 0 0,-7 11 0 0 0,5-4-4 0 0,0 1 0 0 0,0 0 1 0 0,1 0-1 0 0,1 1 1 0 0,0 0-1 0 0,1-1 1 0 0,-3 22-1 0 0,6-28-128 0 0,0-1 0 0 0,0 1 0 0 0,0-1 1 0 0,1 1-1 0 0,0-1 0 0 0,0 1 0 0 0,1-1 0 0 0,2 7 0 0 0,-3-9-35 0 0,1 0 0 0 0,0 0 0 0 0,0 0 0 0 0,1-1 0 0 0,-1 1 0 0 0,1-1 0 0 0,-1 1 0 0 0,1-1 0 0 0,0 0 0 0 0,1 0 0 0 0,-1 0 0 0 0,0-1 0 0 0,6 4 1 0 0,-3-2-155 0 0,1-1 1 0 0,0 0 0 0 0,0 0 0 0 0,0-1 0 0 0,0 0 0 0 0,1 0 0 0 0,-1 0 0 0 0,0-1 0 0 0,1 0 0 0 0,-1-1 0 0 0,11 0 0 0 0,-7 0-1182 0 0,1-2-1 0 0,14-3 1 0 0,22-9-6501 0 0,-32 8 4054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7.28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23 0 768 0 0,'-4'9'2235'0'0,"0"-1"-1"0"0,1 1 1 0 0,0 0-1 0 0,-3 16 1 0 0,5-18-1870 0 0,0 1 1 0 0,0 0 0 0 0,1-1-1 0 0,0 1 1 0 0,1 0-1 0 0,0-1 1 0 0,0 1-1 0 0,1 0 1 0 0,-1-1 0 0 0,5 9-1 0 0,-3-7-230 0 0,0 0 0 0 0,1-1 0 0 0,0 1 0 0 0,1-1 0 0 0,0 1 0 0 0,0-1 0 0 0,1-1 0 0 0,0 1 0 0 0,0-1 0 0 0,1 0 0 0 0,0 0 0 0 0,0-1 0 0 0,0 0 0 0 0,1 0 0 0 0,0-1 0 0 0,10 5 0 0 0,-14-8-206 0 0,0 0 0 0 0,0 0 0 0 0,1 0 0 0 0,-1-1 0 0 0,0 1 0 0 0,5 0 1 0 0,-8-2-75 0 0,0 0 1 0 0,0 0 0 0 0,1 0 0 0 0,-1 0 0 0 0,0 0 0 0 0,0-1 0 0 0,0 1 0 0 0,0 0-1 0 0,0 0 1 0 0,0-1 0 0 0,0 1 0 0 0,1-1 0 0 0,-1 0-289 0 0,0 0 1 0 0,1 0-1 0 0,-1 1 0 0 0,0-1 0 0 0,0 0 1 0 0,-1 0-1 0 0,1 0 0 0 0,0 0 0 0 0,0-1 1 0 0,0 1-1 0 0,1-2 0 0 0,2-5-2899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7.4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26 31 1960 0 0,'-6'-13'1969'0'0,"-1"1"3080"0"0,1 8-3937 0 0,0 2 2185 0 0,6 4-1889 0 0,3-1-672 0 0,3-1-552 0 0,1 5 64 0 0,2-5-224 0 0,3 1 0 0 0,-2 2-136 0 0,2-3-96 0 0,0 3-728 0 0,0-1-1384 0 0,-3 2-1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7.948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6 74 2537 0 0,'1'-7'2241'0'0,"-1"-1"0"0"0,-1 1 1 0 0,-1-12-1 0 0,-1-14 5226 0 0,7 46-5584 0 0,3 39-544 0 0,2 10-673 0 0,67 294 1009 0 0,-51-214-1963 0 0,-23-114-30 0 0,17-57-1369 0 0,10-41 431 0 0,-20 44 916 0 0,14-27 1 0 0,-20 46 285 0 0,1 0 0 0 0,1 0 0 0 0,-1 0 0 0 0,1 0 0 0 0,1 1 1 0 0,-1 0-1 0 0,1 0 0 0 0,7-5 0 0 0,-12 10 59 0 0,0 0 0 0 0,0 0 0 0 0,0 0 1 0 0,0 0-1 0 0,0 1 0 0 0,1-1 0 0 0,-1 0 0 0 0,0 1 0 0 0,1-1 1 0 0,-1 1-1 0 0,1 0 0 0 0,-1-1 0 0 0,0 1 0 0 0,1 0 0 0 0,-1 0 1 0 0,1 0-1 0 0,-1 0 0 0 0,1 0 0 0 0,-1 0 0 0 0,0 0 0 0 0,3 0 1 0 0,-3 1 4 0 0,1 0 0 0 0,0 0 0 0 0,-1 0 0 0 0,1 0 1 0 0,-1 0-1 0 0,1 0 0 0 0,-1 1 0 0 0,0-1 1 0 0,1 0-1 0 0,-1 1 0 0 0,0-1 0 0 0,0 1 1 0 0,0-1-1 0 0,1 3 0 0 0,3 6 28 0 0,-1-1 0 0 0,0 2 0 0 0,-1-1 0 0 0,3 15-1 0 0,-6-23-37 0 0,3 11 82 0 0,0 1 1 0 0,-1 0-1 0 0,-1 0 1 0 0,0-1-1 0 0,-1 1 0 0 0,-4 27 1 0 0,4-35-21 0 0,-2-1-1 0 0,1 1 1 0 0,-1 0-1 0 0,0 0 1 0 0,0-1 0 0 0,0 1-1 0 0,-1-1 1 0 0,0 0 0 0 0,0 0-1 0 0,0 0 1 0 0,-1 0 0 0 0,1 0-1 0 0,-1-1 1 0 0,0 0 0 0 0,-1 0-1 0 0,1 0 1 0 0,-1 0 0 0 0,-8 5-1 0 0,6-5-25 0 0,-2 2 84 0 0,-22 8 0 0 0,29-13-148 0 0,-1 0-1 0 0,1 0 1 0 0,-1 0-1 0 0,0-1 1 0 0,1 1 0 0 0,-1-1-1 0 0,1 0 1 0 0,-1 0-1 0 0,0 0 1 0 0,1 0-1 0 0,-1 0 1 0 0,0 0 0 0 0,1-1-1 0 0,-4 0 1 0 0,5 0-96 0 0,-1 0 1 0 0,1 1-1 0 0,0-1 1 0 0,0 0-1 0 0,0 0 1 0 0,0 0-1 0 0,0 0 1 0 0,0 0 0 0 0,0-1-1 0 0,0 1 1 0 0,0 0-1 0 0,1 0 1 0 0,-1 0-1 0 0,0-1 1 0 0,1 1-1 0 0,-1 0 1 0 0,1-1-1 0 0,-1 1 1 0 0,1-1-1 0 0,0 1 1 0 0,-1 0 0 0 0,1-3-1 0 0,0-1-768 0 0,-1-1 0 0 0,1 1 0 0 0,1 0 0 0 0,-1 0 1 0 0,2-5-1 0 0,2-5-1364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8.326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32 37 2008 0 0,'-2'3'968'0'0,"0"-1"0"0"0,-1 1 0 0 0,1 0 0 0 0,0 0 0 0 0,0 1 0 0 0,1-1 0 0 0,-1 0-1 0 0,-1 6 1 0 0,1-3-134 0 0,0 1-1 0 0,1-1 0 0 0,0 1 0 0 0,-1 7 0 0 0,2-1-198 0 0,0 0 0 0 0,1-1-1 0 0,1 1 1 0 0,3 18 0 0 0,-3-25-534 0 0,0 1 0 0 0,0 0-1 0 0,1-1 1 0 0,0 0 0 0 0,0 0 0 0 0,0 0 0 0 0,1 0 0 0 0,0 0 0 0 0,0-1 0 0 0,0 1 0 0 0,8 6 0 0 0,-10-10-89 0 0,0 0-1 0 0,1 0 1 0 0,-1-1-1 0 0,0 1 0 0 0,1 0 1 0 0,0-1-1 0 0,-1 0 1 0 0,1 0-1 0 0,0 0 1 0 0,0 0-1 0 0,-1 0 0 0 0,1 0 1 0 0,0 0-1 0 0,0-1 1 0 0,0 0-1 0 0,0 0 1 0 0,0 1-1 0 0,0-2 0 0 0,0 1 1 0 0,0 0-1 0 0,0-1 1 0 0,0 1-1 0 0,0-1 0 0 0,0 0 1 0 0,-1 0-1 0 0,1 0 1 0 0,0 0-1 0 0,4-3 1 0 0,1-1-45 0 0,0 0 1 0 0,0 0-1 0 0,0-1 1 0 0,-1 0 0 0 0,0-1-1 0 0,0 1 1 0 0,0-1-1 0 0,-1-1 1 0 0,0 1 0 0 0,9-17-1 0 0,-11 16 8 0 0,-1 1 0 0 0,0 0 0 0 0,0-1 0 0 0,-1 0 0 0 0,0 0 0 0 0,-1 0 0 0 0,1 1 0 0 0,-1-2 0 0 0,-1 1 0 0 0,0 0 0 0 0,0 0 0 0 0,0 0 0 0 0,-3-11 0 0 0,2 15 23 0 0,1 0 0 0 0,-1 0 0 0 0,0 0 0 0 0,-1 0 0 0 0,1 0 1 0 0,-1 0-1 0 0,1 1 0 0 0,-1-1 0 0 0,-1 0 0 0 0,1 1 0 0 0,-4-5 1 0 0,4 5 3 0 0,-1 1 0 0 0,1 0 0 0 0,-1 0 0 0 0,0 1 0 0 0,1-1 0 0 0,-1 0 0 0 0,0 1 0 0 0,0 0 0 0 0,0-1 0 0 0,0 1 0 0 0,0 1 0 0 0,-1-1 0 0 0,1 0 0 0 0,0 1 0 0 0,-4-1 0 0 0,2 1 26 0 0,-1-1 1 0 0,0 2-1 0 0,0-1 0 0 0,0 0 0 0 0,0 1 0 0 0,0 0 0 0 0,1 1 0 0 0,-1-1 0 0 0,0 1 0 0 0,1 0 0 0 0,-1 0 0 0 0,1 1 0 0 0,-9 5 1 0 0,8-4 77 0 0,0 1 0 0 0,-1 0 1 0 0,2 1-1 0 0,-1-1 1 0 0,1 1-1 0 0,0 0 0 0 0,0 1 1 0 0,0-1-1 0 0,-5 11 1 0 0,6-8-4 0 0,0 0-1 0 0,0 0 1 0 0,0 0 0 0 0,1 1 0 0 0,1-1-1 0 0,0 1 1 0 0,0-1 0 0 0,1 1 0 0 0,0 0 0 0 0,0-1-1 0 0,1 1 1 0 0,1 0 0 0 0,0 0 0 0 0,0-1-1 0 0,0 1 1 0 0,7 18 0 0 0,-5-21-90 0 0,0 0 0 0 0,1 0-1 0 0,0-1 1 0 0,1 0 0 0 0,-1 0-1 0 0,1 0 1 0 0,0 0 0 0 0,0 0 0 0 0,1-1-1 0 0,0 0 1 0 0,0 0 0 0 0,0-1-1 0 0,1 0 1 0 0,8 5 0 0 0,-5-4-177 0 0,1 0-1 0 0,0-1 1 0 0,0-1 0 0 0,0 1-1 0 0,0-2 1 0 0,0 1-1 0 0,0-2 1 0 0,23 2 0 0 0,-27-4-551 0 0,0 1 0 0 0,0-2 1 0 0,0 1-1 0 0,0-1 1 0 0,0 0-1 0 0,-1 0 0 0 0,12-6 1 0 0,-2 1-1908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8.581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31 0 2641 0 0,'0'0'573'0'0,"-1"0"0"0"0,0 0 1 0 0,0 0-1 0 0,0 1 0 0 0,0-1 1 0 0,0 0-1 0 0,0 0 1 0 0,0 1-1 0 0,0-1 0 0 0,0 0 1 0 0,1 1-1 0 0,-1-1 0 0 0,0 1 1 0 0,0-1-1 0 0,0 1 1 0 0,1 0-1 0 0,-1-1 0 0 0,-1 2 1 0 0,1 0-66 0 0,0 0 1 0 0,0 0-1 0 0,0 0 0 0 0,0 0 1 0 0,0 0-1 0 0,0 0 0 0 0,0 0 1 0 0,0 2-1 0 0,-1 6 0 0 0,1 0 0 0 0,0 20 0 0 0,0-20 348 0 0,2 23-259 0 0,2 0-1 0 0,1 0 1 0 0,13 54 0 0 0,3 17 506 0 0,-8-2-456 0 0,15 89-323 0 0,-25-177-459 0 0,20 86 343 0 0,-19-85-985 0 0,2-1-1 0 0,0 0 1 0 0,1-1 0 0 0,13 24 0 0 0,-19-37 572 0 0,0 1 1 0 0,0-1 0 0 0,1 1-1 0 0,-1-1 1 0 0,0 1-1 0 0,1-1 1 0 0,-1 0-1 0 0,0 1 1 0 0,1-1 0 0 0,-1 1-1 0 0,1-1 1 0 0,-1 0-1 0 0,1 1 1 0 0,-1-1-1 0 0,1 0 1 0 0,-1 0 0 0 0,1 1-1 0 0,-1-1 1 0 0,1 0-1 0 0,-1 0 1 0 0,1 0-1 0 0,-1 0 1 0 0,1 1 0 0 0,-1-1-1 0 0,1 0 1 0 0,-1 0-1 0 0,1 0 1 0 0,0 0-1 0 0,-1 0 1 0 0,1 0 0 0 0,-1-1-1 0 0,1 1 1 0 0,-1 0-1 0 0,1 0 1 0 0,-1 0-1 0 0,1 0 1 0 0,-1-1 0 0 0,1 1-1 0 0,-1 0 1 0 0,1-1-1 0 0,-1 1 1 0 0,1 0-1 0 0,-1-1 1 0 0,1 1 0 0 0,8-6-1597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8.963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114 0 512 0 0,'-3'0'1424'0'0,"1"0"0"0"0,0 1 1 0 0,0-1-1 0 0,0 1 0 0 0,0-1 0 0 0,0 1 0 0 0,-4 1 1 0 0,-15 11 3263 0 0,-16 21-2371 0 0,33-29-1598 0 0,0-1-655 0 0,1-1 1 0 0,0 1-1 0 0,0 0 1 0 0,1 1-1 0 0,-1-1 1 0 0,1 0-1 0 0,0 1 1 0 0,0-1-1 0 0,1 1 1 0 0,-1 0-1 0 0,1-1 1 0 0,0 1-1 0 0,0 0 1 0 0,1 0-1 0 0,-1 0 1 0 0,1 0-1 0 0,0 0 1 0 0,1 0-1 0 0,-1-1 1 0 0,1 1-1 0 0,0 0 1 0 0,0 0-1 0 0,0 0 1 0 0,1-1-1 0 0,0 1 1 0 0,-1-1-1 0 0,2 1 1 0 0,-1-1-1 0 0,0 0 1 0 0,1 1-1 0 0,0-1 1 0 0,0-1-1 0 0,0 1 1 0 0,1 0-1 0 0,-1-1 1 0 0,1 0-1 0 0,4 4 1 0 0,11 6-3323 0 0,38 20 0 0 0,-39-24 368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9.322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21 12 1064 0 0,'-9'-12'18059'0'0,"8"20"-17043"0"0,-8 114 2714 0 0,9-116-3570 0 0,-1 90 742 0 0,18 157 1 0 0,-16-239-1195 0 0,1 0 0 0 0,1 0 0 0 0,0 0 1 0 0,1-1-1 0 0,0 1 0 0 0,1-1 0 0 0,9 16 1 0 0,-14-29 160 0 0,0 1 1 0 0,0-1 0 0 0,1 1 0 0 0,-1-1 0 0 0,0 0-1 0 0,1 1 1 0 0,-1-1 0 0 0,1 1 0 0 0,-1-1 0 0 0,0 0-1 0 0,1 1 1 0 0,-1-1 0 0 0,1 0 0 0 0,-1 1-1 0 0,1-1 1 0 0,-1 0 0 0 0,1 0 0 0 0,-1 1 0 0 0,1-1-1 0 0,0 0 1 0 0,-1 0 0 0 0,1 0 0 0 0,-1 0-1 0 0,1 0 1 0 0,0 0 0 0 0,0 0-432 0 0,0 0 0 0 0,0 0 0 0 0,0-1 0 0 0,0 1 1 0 0,0-1-1 0 0,0 1 0 0 0,0-1 0 0 0,0 1 0 0 0,-1-1 0 0 0,1 1 0 0 0,0-1 0 0 0,1-1 0 0 0,5-5-1933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5:29.829"/>
    </inkml:context>
    <inkml:brush xml:id="br0">
      <inkml:brushProperty name="width" value="0.035" units="cm"/>
      <inkml:brushProperty name="height" value="0.035" units="cm"/>
      <inkml:brushProperty name="color" value="#00A0D7"/>
    </inkml:brush>
  </inkml:definitions>
  <inkml:trace contextRef="#ctx0" brushRef="#br0">53 203 8 0 0,'-1'-1'530'0'0,"1"-1"0"0"0,0 1 0 0 0,0-1 0 0 0,-1 1 0 0 0,1-1 0 0 0,0 1 0 0 0,1-1 0 0 0,-1 0 0 0 0,0 1 0 0 0,0-1 0 0 0,1 1 0 0 0,-1-1 0 0 0,0 1 0 0 0,1-1 0 0 0,0 1-1 0 0,-1-1 1 0 0,1 1 0 0 0,0 0 0 0 0,0-1 0 0 0,1 0 0 0 0,0-1 137 0 0,1 1-1 0 0,-1 0 0 0 0,1 0 0 0 0,0 0 1 0 0,0 0-1 0 0,0 1 0 0 0,6-4 1 0 0,50-27 2763 0 0,87-33-2150 0 0,-80 35-1364 0 0,-47 21 10 0 0,-18 9 74 0 0,0-1-1 0 0,0 1 1 0 0,0-1 0 0 0,0 1-1 0 0,0-1 1 0 0,-1 1 0 0 0,1-1-1 0 0,0 0 1 0 0,0 1 0 0 0,-1-1-1 0 0,1 0 1 0 0,-1 0 0 0 0,1 1-1 0 0,-1-1 1 0 0,1 0 0 0 0,-1 0-1 0 0,1 0 1 0 0,0-1 0 0 0,-2 1 2 0 0,-1 1 0 0 0,1 0 0 0 0,0 0 0 0 0,0 0-1 0 0,-1 0 1 0 0,1 0 0 0 0,0 0 0 0 0,-1 0 0 0 0,1 0 0 0 0,0 1 0 0 0,0-1 0 0 0,-2 1 0 0 0,2-1 1 0 0,-24 6 25 0 0,0 0 1 0 0,1 2-1 0 0,0 1 1 0 0,0 1-1 0 0,-36 21 1 0 0,44-22 33 0 0,1 2 0 0 0,0-1 1 0 0,1 2-1 0 0,-17 17 1 0 0,27-26-41 0 0,1 1 0 0 0,0 0 0 0 0,0 0 0 0 0,1 1 0 0 0,-1-1 1 0 0,1 1-1 0 0,0-1 0 0 0,0 1 0 0 0,-2 5 0 0 0,4-6-15 0 0,-1-1 0 0 0,1 0 0 0 0,0 0 0 0 0,0 1 0 0 0,0-1 0 0 0,0 0 1 0 0,0 0-1 0 0,1 1 0 0 0,-1-1 0 0 0,1 0 0 0 0,0 0 0 0 0,0 0 0 0 0,0 0 0 0 0,0 0 0 0 0,4 5 0 0 0,-1-2-9 0 0,0 0-1 0 0,1 0 0 0 0,-1 0 1 0 0,2-1-1 0 0,-1 0 0 0 0,1 0 1 0 0,-1 0-1 0 0,9 4 0 0 0,53 30-91 0 0,-56-33 47 0 0,26 11-70 0 0,-21-10 76 0 0,-1 0-1 0 0,0 1 1 0 0,24 17 0 0 0,-36-23 48 0 0,0 1 0 0 0,0 0 0 0 0,1 0 0 0 0,-2 0 0 0 0,1 1 0 0 0,0-1-1 0 0,-1 0 1 0 0,1 1 0 0 0,-1 0 0 0 0,0 0 0 0 0,0-1 0 0 0,-1 1 0 0 0,1 0 0 0 0,-1 0 0 0 0,0 1-1 0 0,0-1 1 0 0,0 0 0 0 0,0 0 0 0 0,-1 7 0 0 0,0-7 19 0 0,0 0 0 0 0,-1 0 0 0 0,0-1 1 0 0,0 1-1 0 0,0 0 0 0 0,-1 0 0 0 0,1-1 0 0 0,-1 1 0 0 0,0-1 1 0 0,0 1-1 0 0,0-1 0 0 0,0 0 0 0 0,0 0 0 0 0,-1 0 0 0 0,0 0 1 0 0,1 0-1 0 0,-1 0 0 0 0,-6 3 0 0 0,-5 5 140 0 0,-1-2 0 0 0,-29 15 0 0 0,34-19-133 0 0,-18 9-116 0 0,-1-1 1 0 0,0-1-1 0 0,-50 11 0 0 0,40-16-1239 0 0,36-6 659 0 0,0-1 1 0 0,0 0-1 0 0,0 0 0 0 0,1 0 0 0 0,-1 0 1 0 0,0-1-1 0 0,0 1 0 0 0,0-1 0 0 0,1 1 1 0 0,-1-1-1 0 0,-5-2 0 0 0,-1-6-1875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4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22 512 0 0,'0'0'211'0'0,"0"0"1"0"0,1-1-1 0 0,-1 1 0 0 0,0 0 0 0 0,0-1 1 0 0,0 1-1 0 0,0 0 0 0 0,0-1 1 0 0,0 1-1 0 0,0 0 0 0 0,0-1 0 0 0,0 1 1 0 0,-1 0-1 0 0,1-1 0 0 0,0 1 1 0 0,0 0-1 0 0,0-1 0 0 0,0 1 0 0 0,0 0 1 0 0,-1-1-1 0 0,1 1 0 0 0,0 0 0 0 0,0 0 1 0 0,0-1-1 0 0,-1 1 0 0 0,1 0 1 0 0,0 0-1 0 0,0-1 0 0 0,-1 1 0 0 0,1 0 1 0 0,0 0-1 0 0,-1 0 0 0 0,1 0 0 0 0,0-1 1 0 0,0 1-1 0 0,-1 0 0 0 0,1 0 1 0 0,0 0-1 0 0,-1 0 0 0 0,1 0 0 0 0,0 0 1 0 0,-1 0-1 0 0,1 0 0 0 0,0 0 1 0 0,-1 0-1 0 0,1 0 0 0 0,-1 0 0 0 0,1 0 1 0 0,0 0-1 0 0,-1 0 0 0 0,1 1 0 0 0,-1 0-13 0 0,1 0 0 0 0,0 0-1 0 0,0 0 1 0 0,0 1-1 0 0,0-1 1 0 0,0 0 0 0 0,0 0-1 0 0,0 0 1 0 0,1 1-1 0 0,-1-1 1 0 0,0 0-1 0 0,1 0 1 0 0,0 2 0 0 0,0 1 124 0 0,25 132 2920 0 0,-19-105-3059 0 0,-1 1 0 0 0,-2 0 0 0 0,1 40 0 0 0,-3-54-130 0 0,2-15-29 0 0,4-9-30 0 0,-4 1 18 0 0,-1 0-1 0 0,0 0 1 0 0,0 0 0 0 0,0-1 0 0 0,-1 1-1 0 0,1-1 1 0 0,1-7 0 0 0,0-3 14 0 0,3-24 1 0 0,-3 16-1 0 0,0-8 31 0 0,12-47-1 0 0,-13 70-36 0 0,-1 1 1 0 0,2 0-1 0 0,-1-1 0 0 0,1 1 0 0 0,0 0 0 0 0,0 1 0 0 0,1-1 1 0 0,0 1-1 0 0,1 0 0 0 0,8-9 0 0 0,-12 15-3 0 0,-1-1 1 0 0,1 1-1 0 0,0-1 0 0 0,0 1 0 0 0,-1 0 1 0 0,1 0-1 0 0,0 0 0 0 0,0 0 0 0 0,0 0 1 0 0,0 0-1 0 0,1 0 0 0 0,-1 1 1 0 0,0-1-1 0 0,0 1 0 0 0,0-1 0 0 0,5 1 1 0 0,-6 0 2 0 0,1 1 0 0 0,0-1 0 0 0,0 1 1 0 0,-1-1-1 0 0,1 1 0 0 0,0 0 0 0 0,-1-1 1 0 0,1 1-1 0 0,0 0 0 0 0,-1 0 0 0 0,1 0 1 0 0,-1 0-1 0 0,0 1 0 0 0,1-1 0 0 0,-1 0 1 0 0,0 1-1 0 0,0-1 0 0 0,0 1 0 0 0,0-1 1 0 0,2 3-1 0 0,3 9 46 0 0,0 1 0 0 0,0 0 0 0 0,-2 0 1 0 0,1 0-1 0 0,-2 1 0 0 0,3 20 0 0 0,-4-19-53 0 0,2 0 1 0 0,-1 0-1 0 0,2 0 0 0 0,0-1 0 0 0,7 16 1 0 0,-8-23-14 0 0,0-1 1 0 0,1-1 0 0 0,0 1 0 0 0,0 0 0 0 0,0-1-1 0 0,0 0 1 0 0,1 0 0 0 0,0-1 0 0 0,1 1 0 0 0,12 7-1 0 0,-16-11-72 0 0,1 0-1 0 0,0 0 0 0 0,0-1 0 0 0,1 1 0 0 0,-1-1 0 0 0,0 0 0 0 0,0 0 0 0 0,1 0 0 0 0,-1 0 0 0 0,1-1 1 0 0,-1 0-1 0 0,0 0 0 0 0,1 0 0 0 0,-1-1 0 0 0,1 1 0 0 0,-1-1 0 0 0,0 0 0 0 0,0 0 0 0 0,1-1 0 0 0,-1 1 1 0 0,6-4-1 0 0,17-11-2233 0 0,-14 7 736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4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24 512 0 0,'-3'-1'125'0'0,"0"-1"1"0"0,-1 1-1 0 0,1-1 1 0 0,0 0-1 0 0,0 0 0 0 0,-3-3 1 0 0,-1-3 3824 0 0,5 13 1506 0 0,-1 27-4225 0 0,3-6-1005 0 0,2 1-1 0 0,0-1 1 0 0,10 42 0 0 0,-5-28-211 0 0,-2-3 17 0 0,-5-28-56 0 0,1 0 0 0 0,0 1 0 0 0,1-1 0 0 0,0 0-1 0 0,0 0 1 0 0,6 12 0 0 0,-8-21 22 0 0,0 1 1 0 0,1-1-1 0 0,-1 0 1 0 0,0 1-1 0 0,0-1 0 0 0,1 1 1 0 0,-1-1-1 0 0,0 0 1 0 0,0 1-1 0 0,1-1 0 0 0,-1 0 1 0 0,0 0-1 0 0,1 1 1 0 0,-1-1-1 0 0,1 0 0 0 0,-1 0 1 0 0,0 1-1 0 0,1-1 1 0 0,-1 0-1 0 0,1 0 0 0 0,-1 0 1 0 0,0 0-1 0 0,1 0 1 0 0,-1 1-1 0 0,1-1 0 0 0,0 0 1 0 0,12-6-90 0 0,9-17 7 0 0,-20 21 114 0 0,11-14-51 0 0,-1 0 0 0 0,-1-1-1 0 0,0 0 1 0 0,8-20 0 0 0,27-76 163 0 0,-46 112-139 0 0,8-18 42 0 0,-7 18-36 0 0,-1 0 0 0 0,1 0 0 0 0,-1 0 0 0 0,1 0 0 0 0,0 0-1 0 0,-1 1 1 0 0,1-1 0 0 0,0 0 0 0 0,-1 0 0 0 0,1 1 0 0 0,0-1 0 0 0,0 0 0 0 0,0 1 0 0 0,0-1 0 0 0,1 0 0 0 0,-1 1 1 0 0,-1 0-1 0 0,0 0 1 0 0,1 0 0 0 0,-1 0-1 0 0,0 0 1 0 0,1 0 0 0 0,-1 1 0 0 0,0-1-1 0 0,0 0 1 0 0,1 0 0 0 0,-1 0 0 0 0,0 0-1 0 0,0 1 1 0 0,1-1 0 0 0,-1 0 0 0 0,0 0-1 0 0,0 1 1 0 0,0-1 0 0 0,1 0 0 0 0,-1 0-1 0 0,0 1 1 0 0,0-1 0 0 0,0 0 0 0 0,0 0-1 0 0,1 1 1 0 0,-1-1 0 0 0,0 0 0 0 0,0 1-1 0 0,0-1 1 0 0,0 0 0 0 0,0 1 0 0 0,2 12 46 0 0,-2-12-50 0 0,3 18 103 0 0,1 22 128 0 0,18 66-1 0 0,-19-95-219 0 0,1-1 1 0 0,0 1-1 0 0,1-1 1 0 0,0 0-1 0 0,1 0 1 0 0,0-1-1 0 0,1 0 1 0 0,0 0-1 0 0,0 0 1 0 0,12 10-1 0 0,-17-17-15 0 0,1-1-1 0 0,-1 0 1 0 0,1 0 0 0 0,-1 0-1 0 0,1-1 1 0 0,0 1 0 0 0,0 0-1 0 0,0-1 1 0 0,0 0 0 0 0,0 0-1 0 0,0 0 1 0 0,1 0 0 0 0,-1 0-1 0 0,0-1 1 0 0,0 1 0 0 0,4-1-1 0 0,-3 0 6 0 0,1 0 0 0 0,-1-1-1 0 0,0 0 1 0 0,1 0-1 0 0,-1 0 1 0 0,0-1 0 0 0,0 1-1 0 0,0-1 1 0 0,0 0 0 0 0,6-4-1 0 0,5-5 16 0 0,-1-1 1 0 0,0 0-1 0 0,-1-1 0 0 0,19-23 0 0 0,-24 27-23 0 0,-1 0 12 0 0,1-1 0 0 0,-1 0 0 0 0,0-1 0 0 0,-1 1 0 0 0,0-1 0 0 0,4-13 0 0 0,-3 4 72 0 0,-1 0 1 0 0,5-38 0 0 0,-10 53-64 0 0,-1 3-5 0 0,0 0 0 0 0,0 1 0 0 0,0-1 0 0 0,0 0 0 0 0,1 0 0 0 0,-1 1 0 0 0,1-1 0 0 0,-1 0 0 0 0,1 1 0 0 0,-1-1 0 0 0,1 1 0 0 0,0-1 0 0 0,0 1 0 0 0,1-2 0 0 0,-2 3-6 0 0,1 0 0 0 0,-1 0-1 0 0,0 0 1 0 0,0 0 0 0 0,1 0 0 0 0,-1 0-1 0 0,0 0 1 0 0,1 1 0 0 0,-1-1 0 0 0,0 0-1 0 0,0 0 1 0 0,1 0 0 0 0,-1 1 0 0 0,0-1 0 0 0,0 0-1 0 0,0 0 1 0 0,1 0 0 0 0,-1 1 0 0 0,0-1-1 0 0,0 0 1 0 0,0 0 0 0 0,0 1 0 0 0,0-1-1 0 0,0 0 1 0 0,1 1 0 0 0,-1-1 0 0 0,0 0-1 0 0,0 0 1 0 0,0 1 0 0 0,0-1 0 0 0,0 1-1 0 0,3 14 144 0 0,-2-10-113 0 0,6 18-3 0 0,1 0-1 0 0,1-1 1 0 0,1 0 0 0 0,14 24 0 0 0,-20-39-34 0 0,0 0 0 0 0,1-1 0 0 0,-1 0 0 0 0,1 1 1 0 0,1-2-1 0 0,-1 1 0 0 0,1-1 0 0 0,0 1 0 0 0,1-2 1 0 0,-1 1-1 0 0,1-1 0 0 0,0 0 0 0 0,0 0 0 0 0,0-1 1 0 0,0 0-1 0 0,12 4 0 0 0,-15-7-3 0 0,-1 0 0 0 0,0 0-1 0 0,1 0 1 0 0,-1 0 0 0 0,0-1 0 0 0,1 0-1 0 0,-1 1 1 0 0,0-1 0 0 0,0 0 0 0 0,0 0 0 0 0,0-1-1 0 0,0 1 1 0 0,0-1 0 0 0,0 1 0 0 0,0-1-1 0 0,0 0 1 0 0,-1 0 0 0 0,5-4 0 0 0,4-5-23 0 0,0 0 1 0 0,15-19 0 0 0,-17 17 40 0 0,0 0 1 0 0,0-1-1 0 0,-1 0 1 0 0,-1-1-1 0 0,0 1 0 0 0,-1-1 1 0 0,-1-1-1 0 0,0 1 1 0 0,3-24-1 0 0,-6 30-26 0 0,-2 5 28 0 0,1 0 1 0 0,-1 1 0 0 0,1-1-1 0 0,0 0 1 0 0,0 1 0 0 0,1-1 0 0 0,1-3-1 0 0,-1 16 343 0 0,-3 9 2 0 0,1-16-341 0 0,-1 10 6 0 0,1-1 0 0 0,1 0 0 0 0,0 0 0 0 0,1 0 0 0 0,0 0 0 0 0,0 0 0 0 0,2 0 0 0 0,-1-1 0 0 0,1 1 0 0 0,0-1 0 0 0,1 0 0 0 0,11 16 0 0 0,-12-20-47 0 0,0 0 0 0 0,1 0-1 0 0,0 0 1 0 0,0-1-1 0 0,1 0 1 0 0,-1 0-1 0 0,1 0 1 0 0,0-1 0 0 0,1 0-1 0 0,-1 0 1 0 0,1 0-1 0 0,-1-1 1 0 0,1 0-1 0 0,0-1 1 0 0,0 1 0 0 0,1-1-1 0 0,-1 0 1 0 0,0-1-1 0 0,15 1 1 0 0,-17-2-103 0 0,0 0 0 0 0,0 0 1 0 0,0 0-1 0 0,0-1 0 0 0,1 0 0 0 0,-1 0 1 0 0,0-1-1 0 0,0 1 0 0 0,-1-1 0 0 0,1 0 1 0 0,0 0-1 0 0,0-1 0 0 0,-1 1 1 0 0,5-4-1 0 0,-4 1-633 0 0,1 1 0 0 0,-1-1 0 0 0,0 0 0 0 0,-1-1-1 0 0,1 1 1 0 0,3-7 0 0 0,3-5-2136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5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9 512 0 0,'-2'-1'739'0'0,"-1"-1"-1"0"0,1 1 1 0 0,0 1-1 0 0,0-1 1 0 0,0 0-1 0 0,-1 0 1 0 0,1 1-1 0 0,-4-1 1 0 0,6 1-554 0 0,-1 0 0 0 0,0 0 1 0 0,1 1-1 0 0,-1-1 0 0 0,0 0 1 0 0,1 0-1 0 0,-1 1 0 0 0,0-1 0 0 0,1 0 1 0 0,-1 1-1 0 0,0-1 0 0 0,1 1 1 0 0,-1-1-1 0 0,1 1 0 0 0,-1-1 0 0 0,1 1 1 0 0,-1-1-1 0 0,1 1 0 0 0,0-1 1 0 0,-1 1-1 0 0,1 0 0 0 0,-1-1 0 0 0,1 1 1 0 0,0 0-1 0 0,0-1 0 0 0,-1 1 1 0 0,1 0-1 0 0,0-1 0 0 0,0 1 1 0 0,0 0-1 0 0,0 0 0 0 0,-4 19 326 0 0,0 0 0 0 0,2 0-1 0 0,0 0 1 0 0,2 24 0 0 0,0-33-300 0 0,1 0 1 0 0,1 1-1 0 0,-1-1 1 0 0,2-1-1 0 0,0 1 0 0 0,0 0 1 0 0,1-1-1 0 0,0 1 0 0 0,6 10 1 0 0,-7-17-374 0 0,0 0 0 0 0,0 1 1 0 0,0-1-1 0 0,1 0 0 0 0,-1 0 0 0 0,1-1 1 0 0,0 1-1 0 0,0-1 0 0 0,0 0 1 0 0,1 0-1 0 0,-1 0 0 0 0,1 0 0 0 0,-1-1 1 0 0,1 0-1 0 0,0 0 0 0 0,7 2 1 0 0,-4-2-228 0 0,-1-1 0 0 0,0 0 0 0 0,1-1 0 0 0,-1 0 1 0 0,1 0-1 0 0,-1 0 0 0 0,0-1 0 0 0,1 0 0 0 0,-1 0 0 0 0,0-1 1 0 0,8-3-1 0 0,7-3-3471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32 2304 0 0,'0'-1'375'0'0,"0"1"-1"0"0,0-1 1 0 0,0 1-1 0 0,0-1 1 0 0,0 1-1 0 0,0-1 1 0 0,0 1-1 0 0,0-1 1 0 0,0 1-1 0 0,0-1 1 0 0,-1 1-1 0 0,1-1 1 0 0,0 1-1 0 0,0-1 0 0 0,-1 1 1 0 0,1 0-1 0 0,0-1 1 0 0,0 1-1 0 0,-1 0 1 0 0,1-1-1 0 0,-1 0 1 0 0,-4-1 482 0 0,18 20 2737 0 0,7 7-2796 0 0,-5-7-606 0 0,0 2-1 0 0,13 22 1 0 0,-25-37-193 0 0,0 0 0 0 0,0 1 0 0 0,-1-1 0 0 0,0 0 1 0 0,0 1-1 0 0,0 0 0 0 0,-1-1 0 0 0,0 1 0 0 0,0 0 0 0 0,0-1 1 0 0,-1 1-1 0 0,0 0 0 0 0,0 0 0 0 0,-1 7 0 0 0,1-12 25 0 0,-1 1 0 0 0,1-1 0 0 0,-1 0 0 0 0,1 1 0 0 0,-1-1 0 0 0,1 1 0 0 0,-1-1 0 0 0,0 0 0 0 0,0 0 0 0 0,0 1 0 0 0,0-1 0 0 0,0 0 0 0 0,0 0 0 0 0,0 0 0 0 0,0 0 0 0 0,0 0 0 0 0,-2 1 0 0 0,7-7 14 0 0,-1-1 0 0 0,0 1 0 0 0,0-1 0 0 0,0 0-1 0 0,1-7 1 0 0,0 3-30 0 0,20-48 166 0 0,23-53 252 0 0,-46 108-404 0 0,1 0 27 0 0,-1 0-1 0 0,1 0 1 0 0,-1-1 0 0 0,1 1-1 0 0,0 0 1 0 0,0 1-1 0 0,1-1 1 0 0,-1 0 0 0 0,4-2-1 0 0,-6 5-39 0 0,0 0-1 0 0,0 0 0 0 0,1 0 1 0 0,-1 0-1 0 0,0 0 0 0 0,0 1 1 0 0,1-1-1 0 0,-1 0 0 0 0,0 0 1 0 0,0 0-1 0 0,1 0 1 0 0,-1 1-1 0 0,0-1 0 0 0,0 0 1 0 0,0 0-1 0 0,1 1 0 0 0,-1-1 1 0 0,0 0-1 0 0,0 0 0 0 0,0 1 1 0 0,0-1-1 0 0,0 0 1 0 0,1 1-1 0 0,-1-1 0 0 0,0 0 1 0 0,0 1-1 0 0,0-1 0 0 0,0 0 1 0 0,0 0-1 0 0,0 1 0 0 0,0-1 1 0 0,0 0-1 0 0,0 1 1 0 0,0-1-1 0 0,-1 1 0 0 0,2 14 158 0 0,-1 0-161 0 0,1 0 1 0 0,0-1-1 0 0,1 1 1 0 0,1-1-1 0 0,0 1 0 0 0,1-1 1 0 0,1 0-1 0 0,7 17 1 0 0,-9-24-30 0 0,1 0 1 0 0,1 0 0 0 0,-1 0 0 0 0,1 0 0 0 0,0 0 0 0 0,1-1 0 0 0,-1 0 0 0 0,1 0 0 0 0,0-1 0 0 0,1 0 0 0 0,0 0-1 0 0,-1 0 1 0 0,2-1 0 0 0,-1 0 0 0 0,0 0 0 0 0,10 3 0 0 0,-6-3-376 0 0,1-1 0 0 0,0 0 0 0 0,19 3 1 0 0,-21-6-1075 0 0,-1 1 0 0 0,18-3 1 0 0,-8 0-1005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6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83 147 512 0 0,'-7'1'897'0'0,"0"-1"-1"0"0,0 1 1 0 0,0 0-1 0 0,0 0 1 0 0,-12 4-1 0 0,17-4-712 0 0,1-1 0 0 0,-1 0 1 0 0,1 1-1 0 0,-1 0 0 0 0,1-1 0 0 0,0 1 0 0 0,-1 0 0 0 0,1 0 1 0 0,0 0-1 0 0,0 0 0 0 0,-1 0 0 0 0,1 0 0 0 0,0 0 1 0 0,0 0-1 0 0,0 0 0 0 0,0 0 0 0 0,1 1 0 0 0,-1-1 0 0 0,0 0 1 0 0,0 1-1 0 0,1-1 0 0 0,-1 0 0 0 0,1 1 0 0 0,-1-1 1 0 0,1 1-1 0 0,0-1 0 0 0,-1 1 0 0 0,1-1 0 0 0,0 1 1 0 0,0-1-1 0 0,0 1 0 0 0,0-1 0 0 0,1 3 0 0 0,-1-2-89 0 0,1-1 1 0 0,0 1-1 0 0,0 0 0 0 0,0 0 0 0 0,0-1 1 0 0,0 1-1 0 0,0-1 0 0 0,0 1 0 0 0,0-1 0 0 0,1 1 1 0 0,-1-1-1 0 0,1 0 0 0 0,-1 0 0 0 0,1 1 0 0 0,-1-1 1 0 0,1 0-1 0 0,0 0 0 0 0,-1-1 0 0 0,4 2 0 0 0,4 2 79 0 0,0-1 0 0 0,14 3 0 0 0,-1-2 55 0 0,1 0-1 0 0,0-2 1 0 0,39 0-1 0 0,-46-2-146 0 0,1-1 1 0 0,-1-1-1 0 0,0-1 0 0 0,0 0 0 0 0,-1-1 1 0 0,17-7-1 0 0,-25 8-66 0 0,-1 0 0 0 0,1-1 0 0 0,-1 0 0 0 0,0 0 0 0 0,0 0 0 0 0,-1-1 0 0 0,1 0 0 0 0,-1 0 0 0 0,0 0 0 0 0,0-1 0 0 0,-1 0 0 0 0,0 0 0 0 0,0 0 0 0 0,0 0 0 0 0,-1-1 1 0 0,0 1-1 0 0,0-1 0 0 0,0 0 0 0 0,-1 0 0 0 0,0 0 0 0 0,0 0 0 0 0,-1 0 0 0 0,0-1 0 0 0,0 1 0 0 0,-1 0 0 0 0,0 0 0 0 0,0-1 0 0 0,-1 1 0 0 0,-2-10 0 0 0,3 15-20 0 0,-1 0 1 0 0,1 0-1 0 0,-1 0 0 0 0,0 0 0 0 0,1 0 1 0 0,-1 1-1 0 0,0-1 0 0 0,0 0 0 0 0,0 1 1 0 0,-1-1-1 0 0,1 0 0 0 0,0 1 0 0 0,-1 0 1 0 0,1-1-1 0 0,-1 1 0 0 0,1 0 0 0 0,-1-1 1 0 0,1 1-1 0 0,-1 0 0 0 0,0 0 0 0 0,0 1 1 0 0,0-1-1 0 0,1 0 0 0 0,-1 0 0 0 0,0 1 1 0 0,0-1-1 0 0,0 1 0 0 0,0 0 0 0 0,0 0 1 0 0,0 0-1 0 0,0-1 0 0 0,-3 2 0 0 0,-6-1 12 0 0,-1 1 0 0 0,1 1 1 0 0,-1 0-1 0 0,-14 5 0 0 0,17-5-3 0 0,-5 2 29 0 0,0 1 1 0 0,0 0-1 0 0,0 1 1 0 0,1 1 0 0 0,-1 0-1 0 0,2 1 1 0 0,-1 0 0 0 0,1 1-1 0 0,-14 13 1 0 0,19-16 58 0 0,0 1 0 0 0,1 0-1 0 0,0 0 1 0 0,0 1 0 0 0,0 0 0 0 0,1 0 0 0 0,1 0-1 0 0,-1 0 1 0 0,1 1 0 0 0,1 0 0 0 0,0 0-1 0 0,0 0 1 0 0,0 0 0 0 0,1 0 0 0 0,-1 18 0 0 0,3-23-21 0 0,0 1 1 0 0,1 0-1 0 0,0-1 1 0 0,0 1 0 0 0,0 0-1 0 0,0-1 1 0 0,1 1-1 0 0,-1-1 1 0 0,1 1 0 0 0,0-1-1 0 0,1 0 1 0 0,-1 0-1 0 0,1 0 1 0 0,0 0 0 0 0,0 0-1 0 0,0-1 1 0 0,0 1 0 0 0,1-1-1 0 0,-1 0 1 0 0,1 0-1 0 0,5 3 1 0 0,3 2-19 0 0,1 0 1 0 0,1-1-1 0 0,-1 0 1 0 0,1-1-1 0 0,22 6 1 0 0,-16-7-131 0 0,0-1 1 0 0,0 0-1 0 0,0-2 0 0 0,1 0 1 0 0,-1-1-1 0 0,1-1 0 0 0,25-4 1 0 0,-26 1-577 0 0,-1 0 0 0 0,1-2 0 0 0,-1 0 0 0 0,24-10 0 0 0,-13 1-1139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9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365 35 512 0 0,'-1'-3'276'0'0,"0"1"1"0"0,-1 0-1 0 0,1 0 1 0 0,-1 0-1 0 0,0 0 0 0 0,0 0 1 0 0,1 0-1 0 0,-1 0 0 0 0,-1 0 1 0 0,1 1-1 0 0,0-1 0 0 0,0 1 1 0 0,-1 0-1 0 0,1 0 0 0 0,0-1 1 0 0,-1 2-1 0 0,1-1 0 0 0,-1 0 1 0 0,0 0-1 0 0,1 1 0 0 0,-1-1 1 0 0,-4 1-1 0 0,-3-1 328 0 0,0 1-1 0 0,0 0 1 0 0,0 1 0 0 0,-16 2-1 0 0,13 0-457 0 0,0 0 0 0 0,1 0-1 0 0,-1 1 1 0 0,1 1 0 0 0,-1 0 0 0 0,2 1 0 0 0,-1 0-1 0 0,0 1 1 0 0,1 0 0 0 0,1 1 0 0 0,-1 0 0 0 0,1 0-1 0 0,0 1 1 0 0,1 1 0 0 0,0 0 0 0 0,1 0 0 0 0,0 0-1 0 0,1 1 1 0 0,0 1 0 0 0,0-1 0 0 0,-9 23-1 0 0,14-29-90 0 0,1 1 0 0 0,-1 0 0 0 0,0-1 0 0 0,1 1 0 0 0,0 0 0 0 0,1 0 0 0 0,0 0 0 0 0,-1 0 0 0 0,2 0 0 0 0,-1 0 0 0 0,1 0 0 0 0,0-1 0 0 0,0 1 0 0 0,3 8 0 0 0,-3-10-37 0 0,1-1-1 0 0,0 1 1 0 0,0-1 0 0 0,0 1-1 0 0,0-1 1 0 0,1 0 0 0 0,-1 0-1 0 0,1 0 1 0 0,0 0 0 0 0,0 0-1 0 0,0-1 1 0 0,0 1 0 0 0,0-1-1 0 0,1 0 1 0 0,-1 0 0 0 0,1 0-1 0 0,-1 0 1 0 0,1-1 0 0 0,0 1-1 0 0,0-1 1 0 0,-1 0 0 0 0,5 1-1 0 0,4-1 5 0 0,0 0-1 0 0,0 0 1 0 0,1-1-1 0 0,-1 0 1 0 0,0-1-1 0 0,0-1 0 0 0,0 0 1 0 0,-1-1-1 0 0,1 0 1 0 0,12-4-1 0 0,-6 0-94 0 0,-1-1 0 0 0,0 0 1 0 0,0-1-1 0 0,0-1 0 0 0,25-20 0 0 0,-37 25 49 0 0,1 0 0 0 0,-1 0 0 0 0,0-1 0 0 0,0 0 0 0 0,-1 0 0 0 0,0 0 0 0 0,0-1 0 0 0,5-11 0 0 0,-7 13 9 0 0,1 0 0 0 0,-2-1 0 0 0,1 1 0 0 0,-1 0 1 0 0,0-1-1 0 0,0 1 0 0 0,0-1 0 0 0,-1 0 0 0 0,0 1 0 0 0,0-1 0 0 0,0 1 0 0 0,-2-9 1 0 0,1 11 7 0 0,1 1 0 0 0,-1-1 0 0 0,0 1 1 0 0,0-1-1 0 0,-1 1 0 0 0,1-1 1 0 0,0 1-1 0 0,-1 0 0 0 0,0 0 0 0 0,1-1 1 0 0,-1 1-1 0 0,0 0 0 0 0,0 1 0 0 0,-4-4 1 0 0,2 2-10 0 0,0 1 0 0 0,-1-1 0 0 0,1 1 1 0 0,-1 0-1 0 0,0 0 0 0 0,1 1 0 0 0,-8-2 0 0 0,-3 0 18 0 0,0 1 0 0 0,-1 1 0 0 0,1 0 0 0 0,-18 2 0 0 0,18 0 22 0 0,0 1 0 0 0,0 0-1 0 0,0 1 1 0 0,0 0-1 0 0,0 1 1 0 0,1 1 0 0 0,-19 8-1 0 0,26-9-15 0 0,-1 0 0 0 0,1 1 0 0 0,-1 0 0 0 0,2 0 0 0 0,-1 0 0 0 0,0 1 0 0 0,1 0 0 0 0,0 0 0 0 0,0 1 0 0 0,1 0 0 0 0,0 0 0 0 0,0 0-1 0 0,1 0 1 0 0,-5 11 0 0 0,6-12-12 0 0,1 0 0 0 0,0 0 0 0 0,0 0-1 0 0,0 0 1 0 0,1 0 0 0 0,0 0 0 0 0,0 0-1 0 0,1 1 1 0 0,-1-1 0 0 0,2 7 0 0 0,0-9-3 0 0,-1 0 1 0 0,1 0 0 0 0,0 0-1 0 0,1 0 1 0 0,-1 0 0 0 0,1 0-1 0 0,0-1 1 0 0,0 1-1 0 0,0 0 1 0 0,0-1 0 0 0,1 0-1 0 0,-1 1 1 0 0,1-1 0 0 0,0 0-1 0 0,0 0 1 0 0,3 2 0 0 0,3 2 14 0 0,1-1 1 0 0,-1 0 0 0 0,1-1 0 0 0,0 0-1 0 0,1-1 1 0 0,-1 0 0 0 0,1 0 0 0 0,-1-1-1 0 0,1-1 1 0 0,0 0 0 0 0,0 0 0 0 0,0-1 0 0 0,0 0-1 0 0,1-1 1 0 0,19-2 0 0 0,-19 0-8 0 0,0 1 1 0 0,0-2 0 0 0,0 1-1 0 0,-1-2 1 0 0,1 1-1 0 0,-1-2 1 0 0,0 1 0 0 0,0-2-1 0 0,0 1 1 0 0,-1-2-1 0 0,0 1 1 0 0,0-1-1 0 0,-1-1 1 0 0,14-13 0 0 0,-17 14-30 0 0,-1 0 1 0 0,1-1-1 0 0,-2 0 1 0 0,1 0 0 0 0,-1 0-1 0 0,0-1 1 0 0,-1 1-1 0 0,0-1 1 0 0,0 0 0 0 0,2-10-1 0 0,-1-12 191 0 0,3-52 0 0 0,-6 44 87 0 0,-3 24 200 0 0,2 15-418 0 0,0-1-1 0 0,0 1 1 0 0,0 0 0 0 0,0 0-1 0 0,0 0 1 0 0,0-1-1 0 0,-1 1 1 0 0,1 0 0 0 0,0 0-1 0 0,0 0 1 0 0,0-1-1 0 0,-1 1 1 0 0,1 0 0 0 0,0 0-1 0 0,0 0 1 0 0,-1 0 0 0 0,1 0-1 0 0,0-1 1 0 0,0 1-1 0 0,-1 0 1 0 0,1 0 0 0 0,0 0-1 0 0,0 0 1 0 0,-1 0 0 0 0,1 0-1 0 0,0 0 1 0 0,0 0-1 0 0,-1 0 1 0 0,0 1 17 0 0,0-1 1 0 0,0 1-1 0 0,0-1 0 0 0,0 1 0 0 0,0 0 1 0 0,0-1-1 0 0,0 1 0 0 0,1 0 1 0 0,-1 0-1 0 0,0 0 0 0 0,0-1 1 0 0,1 1-1 0 0,-1 0 0 0 0,1 0 0 0 0,-1 0 1 0 0,1 0-1 0 0,-1 0 0 0 0,1 0 1 0 0,-1 0-1 0 0,1 2 0 0 0,-2 5-39 0 0,0 0 0 0 0,1 0 0 0 0,-1 0 0 0 0,2 0-1 0 0,-1 0 1 0 0,1 0 0 0 0,1 0 0 0 0,2 15 0 0 0,2 1 207 0 0,13 36 1 0 0,-15-51-52 0 0,-1 0 337 0 0,0 0 0 0 0,-1-1 0 0 0,-1 1 1 0 0,1 0-1 0 0,-1 0 0 0 0,-1-1 0 0 0,-2 16 0 0 0,0 20-37 0 0,3 23-155 0 0,4 0-1 0 0,23 128 0 0 0,-14-143-372 0 0,21 54 0 0 0,-34-106 50 0 0,0 1 1 0 0,0-1-1 0 0,0 1 0 0 0,0 0 0 0 0,1-1 1 0 0,-1 1-1 0 0,0-1 0 0 0,1 1 0 0 0,-1-1 1 0 0,0 1-1 0 0,1-1 0 0 0,-1 1 0 0 0,1-1 1 0 0,-1 1-1 0 0,1-1 0 0 0,-1 1 1 0 0,1-1-1 0 0,-1 0 0 0 0,2 1 0 0 0,-2-1-14 0 0,0 0 0 0 0,1 0 0 0 0,-1 0-1 0 0,1 0 1 0 0,-1 0 0 0 0,0 0 0 0 0,1 0 0 0 0,-1-1-1 0 0,0 1 1 0 0,1 0 0 0 0,-1 0 0 0 0,0 0 0 0 0,1-1-1 0 0,-1 1 1 0 0,0 0 0 0 0,0 0 0 0 0,1-1 0 0 0,-1 1-1 0 0,0 0 1 0 0,0 0 0 0 0,0-1 0 0 0,1 1-1 0 0,-1-1 1 0 0,2-2-442 0 0,0-1 0 0 0,-1 0 0 0 0,0 1 1 0 0,0-1-1 0 0,2-5 0 0 0,-1-18-5164 0 0,-1 13 3531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0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0 674 512 0 0,'6'-8'1262'0'0,"-1"0"0"0"0,0 0 0 0 0,4-10 0 0 0,-7 15-775 0 0,-1 0-1 0 0,0 0 0 0 0,0 0 0 0 0,0 0 1 0 0,0 0-1 0 0,-1 0 0 0 0,1-1 0 0 0,-1 1 1 0 0,0 0-1 0 0,1 0 0 0 0,-2 0 0 0 0,1-1 1 0 0,-1-3-1 0 0,1 6-355 0 0,0 1-1 0 0,0-1 1 0 0,0 1 0 0 0,-1-1 0 0 0,1 1-1 0 0,0-1 1 0 0,0 0 0 0 0,-1 1 0 0 0,1-1-1 0 0,0 1 1 0 0,-1-1 0 0 0,1 1 0 0 0,0-1-1 0 0,-1 1 1 0 0,1 0 0 0 0,-1-1 0 0 0,1 1-1 0 0,-1-1 1 0 0,1 1 0 0 0,-1 0 0 0 0,1 0-1 0 0,-1-1 1 0 0,0 1 0 0 0,1 0-70 0 0,-1 0 1 0 0,1 0-1 0 0,-1 0 1 0 0,1 0-1 0 0,0 0 1 0 0,-1 0-1 0 0,1 1 0 0 0,-1-1 1 0 0,1 0-1 0 0,0 0 1 0 0,-1 0-1 0 0,1 1 1 0 0,0-1-1 0 0,-1 0 0 0 0,1 1 1 0 0,0-1-1 0 0,0 0 1 0 0,-1 0-1 0 0,1 1 1 0 0,0-1-1 0 0,0 0 0 0 0,-1 1 1 0 0,1-1-1 0 0,0 1 1 0 0,0-1-1 0 0,0 0 1 0 0,0 1-1 0 0,0-1 0 0 0,-1 1 1 0 0,1-1-1 0 0,0 0 1 0 0,0 2-1 0 0,-2 13 35 0 0,1 0 1 0 0,0 0-1 0 0,1 0 0 0 0,0 0 0 0 0,2 0 1 0 0,-1 0-1 0 0,2 0 0 0 0,0 0 0 0 0,1 0 1 0 0,0-1-1 0 0,7 15 0 0 0,-8-23-94 0 0,0 0 0 0 0,0 0 0 0 0,0 0 0 0 0,1-1 0 0 0,0 1 0 0 0,0-1 0 0 0,0 0 0 0 0,10 8 0 0 0,-13-11-5 0 0,1-1 0 0 0,0 0 0 0 0,0 1 0 0 0,0-1 0 0 0,0 0 0 0 0,0 0 0 0 0,0 0 0 0 0,0-1 0 0 0,0 1 0 0 0,0 0 0 0 0,0-1 0 0 0,1 1 0 0 0,-1-1 0 0 0,0 0 0 0 0,0 0 0 0 0,1 0 0 0 0,-1 0 0 0 0,0 0 0 0 0,0 0 0 0 0,1-1 0 0 0,-1 1 0 0 0,0-1 0 0 0,0 1 0 0 0,0-1 0 0 0,0 0 0 0 0,0 0 0 0 0,0 0 0 0 0,4-2 0 0 0,5-4-48 0 0,0-1 1 0 0,0 0-1 0 0,-1-1 0 0 0,12-12 1 0 0,-17 15 31 0 0,0-1-1 0 0,0 1 1 0 0,0-1 0 0 0,-1 0-1 0 0,0 0 1 0 0,-1-1 0 0 0,0 1-1 0 0,4-11 1 0 0,3-19-17 0 0,9-50 0 0 0,-26 99 168 0 0,0-1 0 0 0,-8 22 0 0 0,13-26-121 0 0,0-1 0 0 0,1 0-1 0 0,0 0 1 0 0,0 1 0 0 0,1-1 0 0 0,0 0-1 0 0,0 1 1 0 0,0-1 0 0 0,1 0 0 0 0,0 1 0 0 0,0-1-1 0 0,1 0 1 0 0,2 8 0 0 0,-2-10-14 0 0,0 1 0 0 0,1-1 0 0 0,-1 0 0 0 0,1 0 0 0 0,0 0 0 0 0,0 0 0 0 0,0 0 0 0 0,1-1-1 0 0,-1 1 1 0 0,1-1 0 0 0,0 0 0 0 0,0 0 0 0 0,0 0 0 0 0,0 0 0 0 0,0-1 0 0 0,1 0 0 0 0,6 3 0 0 0,1-1-18 0 0,0-1 0 0 0,0 0 0 0 0,0 0 1 0 0,18 1-1 0 0,-22-3 6 0 0,-1-1 0 0 0,1 0 0 0 0,0-1 0 0 0,0 0 0 0 0,-1 0 0 0 0,1 0 0 0 0,0-1 0 0 0,9-3 0 0 0,-8 1-44 0 0,0 0 0 0 0,1 0-1 0 0,-2 0 1 0 0,1-1 0 0 0,0-1 0 0 0,-1 1-1 0 0,0-1 1 0 0,0-1 0 0 0,-1 0-1 0 0,9-9 1 0 0,-13 13 78 0 0,-4 8-8 0 0,-2 9-6 0 0,3-12-6 0 0,0 0 0 0 0,1 0 1 0 0,-1 0-1 0 0,1 0 0 0 0,-1 0 1 0 0,1 0-1 0 0,0-1 0 0 0,0 1 1 0 0,0 0-1 0 0,0 0 0 0 0,0 0 1 0 0,0-1-1 0 0,1 1 0 0 0,-1-1 1 0 0,1 1-1 0 0,-1-1 0 0 0,1 1 1 0 0,-1-1-1 0 0,1 0 0 0 0,0 0 1 0 0,0 0-1 0 0,-1 0 0 0 0,1 0 0 0 0,0 0 1 0 0,0 0-1 0 0,3 0 0 0 0,2 1-1 0 0,0 1-1 0 0,0-2 0 0 0,0 1 0 0 0,1-1 0 0 0,-1 0 0 0 0,8 0 0 0 0,-10-2 3 0 0,1 1 0 0 0,-1-1 1 0 0,0 0-1 0 0,0-1 0 0 0,1 1 0 0 0,-1-1 0 0 0,0 0 0 0 0,-1 0 1 0 0,1 0-1 0 0,0-1 0 0 0,5-4 0 0 0,-4 3-1 0 0,-1 0 1 0 0,1 0-1 0 0,-1-1 1 0 0,0 0-1 0 0,0 0 1 0 0,-1 0-1 0 0,0-1 1 0 0,5-7-1 0 0,-4 6 8 0 0,-1 1-1 0 0,1-1 0 0 0,10-9 0 0 0,-11 12-12 0 0,0 0-1 0 0,0 0 0 0 0,0-1 1 0 0,-1 1-1 0 0,0-1 1 0 0,0 0-1 0 0,0 0 0 0 0,4-10 1 0 0,0-7-25 0 0,-2-1 0 0 0,0 1 1 0 0,3-37-1 0 0,-8 57 37 0 0,0 0-1 0 0,0 1 1 0 0,0-1-1 0 0,0 0 1 0 0,0 1 0 0 0,-1-1-1 0 0,1 1 1 0 0,-1-1-1 0 0,1 1 1 0 0,-1-1-1 0 0,1 1 1 0 0,-1-1 0 0 0,0 1-1 0 0,0-1 1 0 0,0 1-1 0 0,1 0 1 0 0,-1-1-1 0 0,-1 1 1 0 0,0-2 0 0 0,-1 2-2 0 0,1-1 0 0 0,0 1 0 0 0,-1-1 0 0 0,1 1 0 0 0,-1 0 0 0 0,0-1 0 0 0,1 2 0 0 0,-1-1 0 0 0,0 0 0 0 0,-4 0 0 0 0,-1 0-4 0 0,-1 0 1 0 0,1 1-1 0 0,-1 0 1 0 0,0 0-1 0 0,1 1 0 0 0,-15 3 1 0 0,3 1-40 0 0,1 1 0 0 0,0 1 1 0 0,0 1-1 0 0,1 0 0 0 0,-1 1 0 0 0,-22 17 1 0 0,30-19 18 0 0,1 1 0 0 0,0 1 0 0 0,0-1 0 0 0,1 2 0 0 0,0-1 0 0 0,0 2 0 0 0,1-1 0 0 0,0 1 0 0 0,1 0 0 0 0,-11 23 0 0 0,16-29-7 0 0,0 0 1 0 0,0 1-1 0 0,1-1 0 0 0,0 0 1 0 0,0 1-1 0 0,0-1 0 0 0,1 1 1 0 0,-1-1-1 0 0,1 1 0 0 0,1-1 1 0 0,-1 1-1 0 0,2 6 0 0 0,-1-9-1 0 0,0 0 1 0 0,0 0-1 0 0,0 0 0 0 0,0 0 1 0 0,0 0-1 0 0,1 0 0 0 0,0-1 0 0 0,-1 1 1 0 0,1-1-1 0 0,0 1 0 0 0,0-1 0 0 0,0 0 1 0 0,1 1-1 0 0,-1-1 0 0 0,0 0 1 0 0,1-1-1 0 0,0 1 0 0 0,-1 0 0 0 0,1-1 1 0 0,0 1-1 0 0,0-1 0 0 0,0 0 1 0 0,3 1-1 0 0,1 0 43 0 0,0-1-1 0 0,0 0 1 0 0,0 0 0 0 0,0 0 0 0 0,0-1 0 0 0,1 0-1 0 0,-1-1 1 0 0,0 0 0 0 0,0 0 0 0 0,0 0 0 0 0,0-1-1 0 0,0 0 1 0 0,0 0 0 0 0,-1-1 0 0 0,1 0 0 0 0,-1 0-1 0 0,1 0 1 0 0,-1-1 0 0 0,0 0 0 0 0,6-6 0 0 0,3-2 100 0 0,0-2 0 0 0,-1 0 0 0 0,-1 0 0 0 0,-1-1 0 0 0,0-1 0 0 0,12-21 0 0 0,-22 34-107 0 0,0 1 0 0 0,1-1 0 0 0,-1 1-1 0 0,1-1 1 0 0,-1 1 0 0 0,1 0 0 0 0,0 0 0 0 0,0 0 0 0 0,4-2 0 0 0,3-2 116 0 0,-11 4-81 0 0,-5 0-15 0 0,-8 0 18 0 0,11 3-25 0 0,0 0 0 0 0,0-1 0 0 0,0 1 0 0 0,0 0 0 0 0,0 1-1 0 0,0-1 1 0 0,0 0 0 0 0,1 1 0 0 0,-1-1 0 0 0,0 1 0 0 0,1 0 0 0 0,0 0 0 0 0,-1 0 0 0 0,1 0 0 0 0,0 1-1 0 0,0-1 1 0 0,-3 5 0 0 0,2-2-9 0 0,-1 0 0 0 0,1 0 0 0 0,0 1 0 0 0,1-1 0 0 0,-1 1 0 0 0,1 0 0 0 0,0 0 0 0 0,0 6 0 0 0,1-7-9 0 0,0 1 0 0 0,0-1 0 0 0,1 0 0 0 0,0 1 1 0 0,0-1-1 0 0,0 0 0 0 0,1 0 0 0 0,0 1 0 0 0,0-1 0 0 0,2 6 0 0 0,-2-9 1 0 0,0 1-1 0 0,1 0 1 0 0,-1-1 0 0 0,0 0-1 0 0,1 1 1 0 0,0-1 0 0 0,-1 0-1 0 0,1 0 1 0 0,0 0 0 0 0,0 0-1 0 0,0 0 1 0 0,1 0 0 0 0,-1-1-1 0 0,0 1 1 0 0,1-1 0 0 0,-1 0 0 0 0,1 1-1 0 0,-1-1 1 0 0,1 0 0 0 0,-1 0-1 0 0,5 0 1 0 0,5 1-12 0 0,0 0 0 0 0,0-1 0 0 0,0 0 0 0 0,0-1-1 0 0,0-1 1 0 0,1 0 0 0 0,-1 0 0 0 0,-1-1 0 0 0,1-1 0 0 0,19-6 0 0 0,-16 3-51 0 0,0 0-1 0 0,-1 0 1 0 0,0-2 0 0 0,0 0 0 0 0,0 0 0 0 0,-1-1-1 0 0,20-19 1 0 0,-24 19 27 0 0,-1 0 0 0 0,-1 0 0 0 0,0-1 0 0 0,0 0 0 0 0,6-12-1 0 0,24-59-252 0 0,-12 25 160 0 0,-8 20-53 0 0,-3-1 0 0 0,-1 0 0 0 0,12-56 0 0 0,6-118 71 0 0,-29 197 161 0 0,-1 7-41 0 0,0 0 1 0 0,-1 0 0 0 0,0 1 0 0 0,0-1 0 0 0,0 0-1 0 0,0 0 1 0 0,-1 1 0 0 0,-3-11 0 0 0,4 16 5 0 0,-1 0-1 0 0,0 0 1 0 0,1 0 0 0 0,-1 0 0 0 0,1 1 0 0 0,-1-1-1 0 0,0 0 1 0 0,0 0 0 0 0,1 1 0 0 0,-1-1-1 0 0,0 1 1 0 0,0-1 0 0 0,0 1 0 0 0,0-1 0 0 0,0 1-1 0 0,0-1 1 0 0,0 1 0 0 0,0 0 0 0 0,0-1 0 0 0,0 1-1 0 0,0 0 1 0 0,0 0 0 0 0,0 0 0 0 0,0 0 0 0 0,0 0-1 0 0,0 0 1 0 0,0 0 0 0 0,0 0 0 0 0,0 0-1 0 0,0 1 1 0 0,0-1 0 0 0,0 0 0 0 0,-2 1 0 0 0,-3 1 72 0 0,0 1 0 0 0,0-1 1 0 0,-10 7-1 0 0,4-2-24 0 0,1 1 1 0 0,1 1-1 0 0,-1-1 1 0 0,2 2-1 0 0,-1-1 1 0 0,1 1-1 0 0,-9 13 0 0 0,-48 82 331 0 0,51-78-317 0 0,-1 1 89 0 0,1 1 1 0 0,1 1 0 0 0,1 1-1 0 0,2-1 1 0 0,1 2 0 0 0,-6 34 0 0 0,15-55-118 0 0,0 1 1 0 0,1 0 0 0 0,0-1 0 0 0,1 1 0 0 0,0 0-1 0 0,1-1 1 0 0,0 1 0 0 0,1-1 0 0 0,1 0 0 0 0,-1 0-1 0 0,9 16 1 0 0,-1-6-49 0 0,0 0 0 0 0,2-1 0 0 0,0-1 0 0 0,27 31 0 0 0,-28-36-46 0 0,1-1 0 0 0,0-1 0 0 0,1 0 0 0 0,0-1-1 0 0,1 0 1 0 0,0-1 0 0 0,1-1 0 0 0,32 15 0 0 0,-45-23 31 0 0,0 0 1 0 0,0 0-1 0 0,0-1 1 0 0,0 1-1 0 0,0-1 1 0 0,0 0 0 0 0,0 1-1 0 0,0-1 1 0 0,0-1-1 0 0,1 1 1 0 0,-1 0-1 0 0,0-1 1 0 0,0 0-1 0 0,0 1 1 0 0,-1-1 0 0 0,1 0-1 0 0,3-2 1 0 0,-2 1-23 0 0,1-1 1 0 0,-1 0 0 0 0,0 0-1 0 0,0-1 1 0 0,0 1 0 0 0,-1-1-1 0 0,1 1 1 0 0,-1-1 0 0 0,5-7-1 0 0,-1-1-19 0 0,0-1-1 0 0,0 0 1 0 0,-1-1-1 0 0,-1 0 1 0 0,0 0-1 0 0,3-18 0 0 0,16-86 76 0 0,-27 176 627 0 0,2-47-625 0 0,1 1-1 0 0,0-1 1 0 0,1 0 0 0 0,0 1-1 0 0,1-1 1 0 0,0 0 0 0 0,0 0-1 0 0,6 14 1 0 0,-7-23-25 0 0,0 0 0 0 0,1 0 1 0 0,-1 0-1 0 0,0 0 0 0 0,1 0 0 0 0,0 0 0 0 0,-1 0 1 0 0,1-1-1 0 0,0 1 0 0 0,0-1 0 0 0,0 1 1 0 0,0-1-1 0 0,3 2 0 0 0,34 13-14 0 0,-7-2-31 0 0,-24-9 76 0 0,0-1-1 0 0,1 0 1 0 0,-1-1 0 0 0,1 0-1 0 0,0 0 1 0 0,0-1 0 0 0,0 0 0 0 0,0-1-1 0 0,0 0 1 0 0,1 0 0 0 0,-1-1-1 0 0,16-1 1 0 0,-18 0-322 0 0,1 0-1 0 0,-1-1 1 0 0,0 0 0 0 0,0 0-1 0 0,0-1 1 0 0,13-6-1 0 0,-14 5-853 0 0,0 0-1 0 0,-1 0 1 0 0,1 0-1 0 0,-1-1 1 0 0,0 0-1 0 0,0 0 1 0 0,8-10-1 0 0,-6 4-3000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1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2545 0 0,'-1'1'638'0'0,"0"-1"0"0"0,0 1 0 0 0,0 0 1 0 0,0 0-1 0 0,0 0 0 0 0,0 0 0 0 0,0-1 1 0 0,0 1-1 0 0,0 0 0 0 0,0 0 0 0 0,-1 3 1 0 0,-4 14 2126 0 0,5-9-2707 0 0,1 0 0 0 0,0 16 0 0 0,0-11 1198 0 0,-7 327 2466 0 0,-10-135-2803 0 0,9-141-703 0 0,1-21-221 0 0,-2 33 21 0 0,8-67-57 0 0,1 0-1 0 0,0 0 1 0 0,1 0-1 0 0,0-1 1 0 0,4 17 0 0 0,-5-24-7 0 0,1-1 1 0 0,0 1-1 0 0,-1 0 1 0 0,1 0-1 0 0,0 0 1 0 0,0 0 0 0 0,0-1-1 0 0,0 1 1 0 0,0 0-1 0 0,0-1 1 0 0,0 1-1 0 0,1-1 1 0 0,-1 1-1 0 0,0-1 1 0 0,1 0 0 0 0,-1 1-1 0 0,1-1 1 0 0,0 0-1 0 0,-1 0 1 0 0,1 0-1 0 0,0 0 1 0 0,2 1-1 0 0,-1-2-154 0 0,0 1 0 0 0,0-1 0 0 0,0 0 0 0 0,0 0 0 0 0,0 0-1 0 0,0 0 1 0 0,0-1 0 0 0,0 1 0 0 0,0-1 0 0 0,0 0 0 0 0,0 0 0 0 0,-1 0-1 0 0,1 0 1 0 0,4-2 0 0 0,28-19-4960 0 0,-17 7 2078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1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81 848 0 0,'2'-2'9097'0'0,"0"-1"-5298"0"0,10-6-2524 0 0,64-13 1538 0 0,-7 3-1422 0 0,-56 15-1087 0 0,40-13 672 0 0,-48 16-870 0 0,0 0 0 0 0,1 0-1 0 0,-1 0 1 0 0,1 1 0 0 0,-1 0 0 0 0,0 0 0 0 0,11 1 0 0 0,-15 0-86 0 0,0-1-1 0 0,0 0 1 0 0,0 1-1 0 0,0-1 1 0 0,0 1 0 0 0,0-1-1 0 0,0 1 1 0 0,-1-1 0 0 0,1 1-1 0 0,0 0 1 0 0,0 0 0 0 0,0-1-1 0 0,0 1 1 0 0,-1 0 0 0 0,1 0-1 0 0,0 0 1 0 0,-1 0 0 0 0,1 0-1 0 0,-1 0 1 0 0,1 0 0 0 0,-1 0-1 0 0,0 0 1 0 0,1 0-1 0 0,-1 0 1 0 0,0 0 0 0 0,1 0-1 0 0,-1 0 1 0 0,0 0 0 0 0,0 0-1 0 0,0 0 1 0 0,0 0 0 0 0,0 0-1 0 0,0 1 1 0 0,-1 0 0 0 0,0 6 104 0 0,0-1 0 0 0,-1 1 0 0 0,-5 12 1 0 0,5-11-39 0 0,-3 6-72 0 0,0 1 1 0 0,1 0-1 0 0,1 1 0 0 0,1-1 1 0 0,0 22-1 0 0,2-32-20 0 0,0-1 0 0 0,1 1 1 0 0,-1 0-1 0 0,1 0 0 0 0,1-1 0 0 0,-1 1 0 0 0,1-1 1 0 0,0 1-1 0 0,0-1 0 0 0,1 0 0 0 0,0 0 0 0 0,0 0 1 0 0,0 0-1 0 0,0 0 0 0 0,1-1 0 0 0,-1 1 0 0 0,1-1 1 0 0,8 7-1 0 0,-3-5 7 0 0,0 0 0 0 0,1 0 0 0 0,-1 0-1 0 0,1-1 1 0 0,0-1 0 0 0,0 0 0 0 0,1 0 0 0 0,-1-1 0 0 0,1 0 0 0 0,0-1 0 0 0,0 0 0 0 0,17 1-1 0 0,-18-3-338 0 0,-1-1 0 0 0,1 1 0 0 0,0-1 0 0 0,0-1-1 0 0,0 0 1 0 0,9-3 0 0 0,-11 2-866 0 0,0 0 1 0 0,-1 0-1 0 0,0-1 1 0 0,1 0-1 0 0,-1 0 1 0 0,-1-1-1 0 0,12-9 1 0 0,-8 5-936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82 856 0 0,'-9'2'4247'0'0,"7"-2"-3157"0"0,0 0 1 0 0,0 1 0 0 0,0-1-1 0 0,0 1 1 0 0,0-1 0 0 0,0 1 0 0 0,0 0-1 0 0,0 0 1 0 0,-2 1 0 0 0,3-1-942 0 0,0 0 1 0 0,1 0 0 0 0,-1-1-1 0 0,0 1 1 0 0,1 0 0 0 0,-1 0-1 0 0,1 1 1 0 0,-1-1 0 0 0,1 0 0 0 0,0 0-1 0 0,-1 0 1 0 0,1 0 0 0 0,0 0-1 0 0,0 0 1 0 0,0 0 0 0 0,0 1-1 0 0,0-1 1 0 0,0 0 0 0 0,0 0-1 0 0,0 0 1 0 0,0 2 0 0 0,1-1-105 0 0,0 0 1 0 0,-1 1-1 0 0,1-1 1 0 0,0 0-1 0 0,0 0 1 0 0,0 0-1 0 0,0 1 1 0 0,0-1-1 0 0,1 0 1 0 0,-1-1-1 0 0,1 1 1 0 0,-1 0 0 0 0,1 0-1 0 0,0-1 1 0 0,-1 1-1 0 0,1 0 1 0 0,0-1-1 0 0,0 0 1 0 0,0 0-1 0 0,0 1 1 0 0,0-1-1 0 0,4 1 1 0 0,2 1-51 0 0,-1 0 0 0 0,1-1 0 0 0,0 0 0 0 0,0 0 0 0 0,11 0 0 0 0,-6-1 4 0 0,-1-1-1 0 0,0-1 1 0 0,1 0-1 0 0,-1-1 1 0 0,0 0-1 0 0,0-1 0 0 0,0 0 1 0 0,0-1-1 0 0,-1-1 1 0 0,1 1-1 0 0,-1-2 1 0 0,0 1-1 0 0,-1-2 0 0 0,1 0 1 0 0,-1 0-1 0 0,0 0 1 0 0,-1-1-1 0 0,0-1 1 0 0,0 0-1 0 0,-1 0 0 0 0,0 0 1 0 0,7-13-1 0 0,-14 21 0 0 0,0 0-1 0 0,-1 0 0 0 0,1-1 1 0 0,0 1-1 0 0,-1 0 0 0 0,1-1 1 0 0,-1 1-1 0 0,1 0 0 0 0,-1-1 1 0 0,1 1-1 0 0,-1-1 0 0 0,0 1 1 0 0,0-1-1 0 0,0 1 0 0 0,0 0 0 0 0,0-1 1 0 0,0 1-1 0 0,-1-3 0 0 0,1 3-8 0 0,-1 0 0 0 0,0 0 0 0 0,0 0 0 0 0,0 0 0 0 0,1 1 0 0 0,-1-1 0 0 0,0 0 0 0 0,0 0 0 0 0,0 1 0 0 0,0-1 0 0 0,-1 0 0 0 0,1 1 0 0 0,0-1 0 0 0,0 1 0 0 0,0-1 0 0 0,0 1 0 0 0,0 0 0 0 0,-1-1 0 0 0,1 1 0 0 0,0 0 0 0 0,-3 0 0 0 0,-10-1-12 0 0,-1 0-1 0 0,0 1 1 0 0,0 1 0 0 0,0 0-1 0 0,0 1 1 0 0,-19 5 0 0 0,10-1 128 0 0,1 2 1 0 0,0 0-1 0 0,-25 13 1 0 0,36-14-22 0 0,0 0 0 0 0,0 0 0 0 0,1 1 0 0 0,0 1 0 0 0,-14 13 0 0 0,21-18-40 0 0,0 0 0 0 0,0 0 0 0 0,1 0 0 0 0,-1 1 0 0 0,1-1 0 0 0,0 1 0 0 0,1 0 0 0 0,-1 0-1 0 0,1 0 1 0 0,0 0 0 0 0,0 0 0 0 0,0 0 0 0 0,1 0 0 0 0,0 1 0 0 0,0-1 0 0 0,0 10 0 0 0,2-11-39 0 0,-1 1 1 0 0,2-1 0 0 0,-1 1-1 0 0,0-1 1 0 0,1 1-1 0 0,0-1 1 0 0,0 0 0 0 0,0 0-1 0 0,1 0 1 0 0,-1 0 0 0 0,1 0-1 0 0,0-1 1 0 0,0 1 0 0 0,0-1-1 0 0,1 0 1 0 0,-1 0 0 0 0,1 0-1 0 0,7 4 1 0 0,4 3-51 0 0,0-1 0 0 0,1-1 0 0 0,26 10 1 0 0,-19-9-272 0 0,0-1 0 0 0,1-2 1 0 0,42 7-1 0 0,-49-11-660 0 0,-1-1 0 0 0,0-1-1 0 0,31-3 1 0 0,-17-2-1038 0 0,-1 1 10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2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191 209 512 0 0,'0'0'193'0'0,"9"-26"7626"0"0,-6 18-6723 0 0,0 1 1 0 0,1 0-1 0 0,5-8 0 0 0,17-21 813 0 0,-16 23-1449 0 0,-1-1 0 0 0,1 0 0 0 0,11-25 0 0 0,-21 39-418 0 0,0-1 1 0 0,1 0-1 0 0,-1 0 0 0 0,0 1 0 0 0,1-1 1 0 0,-1 0-1 0 0,0 0 0 0 0,0 1 0 0 0,0-1 0 0 0,0 0 1 0 0,0 0-1 0 0,1 1 0 0 0,-2-1 0 0 0,1 0 1 0 0,0 0-1 0 0,0 0 0 0 0,0 1 0 0 0,0-1 0 0 0,0 0 1 0 0,-1 0-1 0 0,1 1 0 0 0,0-1 0 0 0,-1 0 0 0 0,1 1 1 0 0,0-1-1 0 0,-1 0 0 0 0,0-1 0 0 0,-1 1 2 0 0,1 1-1 0 0,0-1 0 0 0,-1 0 0 0 0,1 0 1 0 0,-1 1-1 0 0,1-1 0 0 0,-1 1 0 0 0,0-1 1 0 0,1 1-1 0 0,-1-1 0 0 0,1 1 0 0 0,-4 0 0 0 0,-4 0 34 0 0,0 0 0 0 0,0 1 0 0 0,-16 3-1 0 0,4 0-102 0 0,1 2 0 0 0,0 0 0 0 0,0 1 0 0 0,-34 17 0 0 0,52-23 22 0 0,0 0 0 0 0,0 0 0 0 0,0 1 0 0 0,0-1 1 0 0,0 1-1 0 0,1-1 0 0 0,-1 1 0 0 0,0 0 1 0 0,1-1-1 0 0,-1 1 0 0 0,1 0 0 0 0,0 0 0 0 0,0 0 1 0 0,0 0-1 0 0,0 0 0 0 0,0 1 0 0 0,0-1 0 0 0,0 0 1 0 0,1 0-1 0 0,-1 0 0 0 0,1 1 0 0 0,-1-1 0 0 0,1 0 1 0 0,0 1-1 0 0,0-1 0 0 0,0 0 0 0 0,0 1 0 0 0,1-1 1 0 0,-1 0-1 0 0,1 1 0 0 0,-1-1 0 0 0,1 0 0 0 0,0 0 1 0 0,0 0-1 0 0,0 1 0 0 0,0-1 0 0 0,0 0 1 0 0,0 0-1 0 0,1-1 0 0 0,-1 1 0 0 0,0 0 0 0 0,1 0 1 0 0,0-1-1 0 0,2 3 0 0 0,65 49 268 0 0,-41-34-91 0 0,27 26 0 0 0,-47-38-49 0 0,-1 0 1 0 0,0 1 0 0 0,-1 0 0 0 0,0 0 0 0 0,0 0 0 0 0,0 1 0 0 0,-1 0 0 0 0,4 10 0 0 0,-8-16-56 0 0,1 1 1 0 0,-1-1 0 0 0,0 1 0 0 0,0 0 0 0 0,0-1 0 0 0,-1 1 0 0 0,0 0-1 0 0,1-1 1 0 0,-1 1 0 0 0,0 0 0 0 0,-1 0 0 0 0,1-1 0 0 0,-1 1-1 0 0,0 0 1 0 0,1-1 0 0 0,-4 7 0 0 0,2-6 15 0 0,0 0 1 0 0,-1 1-1 0 0,0-1 0 0 0,0 0 0 0 0,0 0 1 0 0,0-1-1 0 0,-1 1 0 0 0,1-1 1 0 0,-1 0-1 0 0,0 1 0 0 0,-5 2 0 0 0,-3 0-38 0 0,1 0-1 0 0,-1 0 1 0 0,-1-1-1 0 0,1 0 0 0 0,-1-1 1 0 0,0-1-1 0 0,0 0 1 0 0,-19 2-1 0 0,27-5-167 0 0,-9 2-226 0 0,0-1 0 0 0,-17-1 0 0 0,26-1-448 0 0,0 1 0 0 0,0-1 0 0 0,1 0-1 0 0,-1-1 1 0 0,0 1 0 0 0,-4-3 0 0 0,-2-1-2260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5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378 392 512 0 0,'2'0'187'0'0,"-1"0"-1"0"0,1 0 1 0 0,-1 0 0 0 0,1 0-1 0 0,-1 0 1 0 0,1 0 0 0 0,-1 0-1 0 0,1-1 1 0 0,-1 1 0 0 0,1-1-1 0 0,-1 1 1 0 0,0-1-1 0 0,1 1 1 0 0,-1-1 0 0 0,0 0-1 0 0,0 0 1 0 0,1 0 0 0 0,-1 1-1 0 0,0-1 1 0 0,0 0 0 0 0,0-1-1 0 0,0 1 1 0 0,0 0 0 0 0,0 0-1 0 0,0 0 1 0 0,0-2-1 0 0,0 1 50 0 0,0-1 0 0 0,-1 1 0 0 0,0-1 0 0 0,1 1-1 0 0,-1-1 1 0 0,0 0 0 0 0,0 1 0 0 0,0-1 0 0 0,0 1 0 0 0,-1-1-1 0 0,1 1 1 0 0,-1-1 0 0 0,0 1 0 0 0,-1-5 0 0 0,0 2-40 0 0,0 1 0 0 0,0-1 0 0 0,0 1 1 0 0,0-1-1 0 0,-1 1 0 0 0,0 0 0 0 0,0 0 1 0 0,0 0-1 0 0,0 1 0 0 0,0-1 0 0 0,-1 1 1 0 0,0 0-1 0 0,0 0 0 0 0,0 0 0 0 0,-8-4 1 0 0,6 4-34 0 0,0 1 1 0 0,-1-1-1 0 0,1 2 0 0 0,-1-1 1 0 0,1 1-1 0 0,-1 0 1 0 0,0 0-1 0 0,0 0 1 0 0,1 1-1 0 0,-11 1 0 0 0,2 1 13 0 0,0 1 0 0 0,1 0 0 0 0,-1 1 0 0 0,1 0 0 0 0,-1 2-1 0 0,1-1 1 0 0,1 2 0 0 0,-1 0 0 0 0,-20 14 0 0 0,24-14-107 0 0,0 1 1 0 0,1 0-1 0 0,0 1 0 0 0,0 0 1 0 0,0 1-1 0 0,2-1 1 0 0,-1 2-1 0 0,1-1 1 0 0,-10 20-1 0 0,14-24-49 0 0,1 0 0 0 0,0 0-1 0 0,0 0 1 0 0,0 0 0 0 0,1 0-1 0 0,0 0 1 0 0,0 0 0 0 0,0 1 0 0 0,1-1-1 0 0,0 0 1 0 0,0 1 0 0 0,1-1-1 0 0,0 0 1 0 0,0 0 0 0 0,0 0 0 0 0,1 0-1 0 0,0 0 1 0 0,0 0 0 0 0,0 0 0 0 0,1 0-1 0 0,4 7 1 0 0,-3-7 8 0 0,1 0 0 0 0,0 0-1 0 0,0 0 1 0 0,0 0 0 0 0,1 0 0 0 0,-1-1 0 0 0,2 0 0 0 0,-1-1-1 0 0,0 1 1 0 0,10 4 0 0 0,-7-5-29 0 0,1 1-1 0 0,0-2 1 0 0,0 1 0 0 0,1-1 0 0 0,-1-1-1 0 0,22 3 1 0 0,-17-4-14 0 0,-1-1 0 0 0,1 0 0 0 0,-1-1 0 0 0,1-1 0 0 0,-1 0 0 0 0,1-1 0 0 0,-1 0 0 0 0,0-2 0 0 0,0 1 0 0 0,0-2 0 0 0,15-7 0 0 0,-21 7 5 0 0,0 1-1 0 0,0-1 0 0 0,-1-1 0 0 0,1 1 0 0 0,-1-1 1 0 0,-1-1-1 0 0,0 1 0 0 0,0-1 0 0 0,0 0 1 0 0,-1 0-1 0 0,0-1 0 0 0,0 0 0 0 0,-1 0 1 0 0,4-13-1 0 0,3-13 20 0 0,-1 0 0 0 0,6-55 1 0 0,-15 84-9 0 0,7-51 54 0 0,-3 0 1 0 0,-2-77-1 0 0,-3 125 71 0 0,-1 0 0 0 0,-3-14 0 0 0,4 21-55 0 0,-1-1 1 0 0,0 1 0 0 0,1-1 0 0 0,-1 1-1 0 0,0 0 1 0 0,0-1 0 0 0,-1 1 0 0 0,1 0 0 0 0,0 0-1 0 0,-1 0 1 0 0,1 0 0 0 0,-1 0 0 0 0,-3-3 0 0 0,5 5-43 0 0,-1-1 1 0 0,0 1 0 0 0,1-1-1 0 0,-1 1 1 0 0,1 0 0 0 0,-1-1 0 0 0,0 1-1 0 0,1 0 1 0 0,-1 0 0 0 0,0-1 0 0 0,1 1-1 0 0,-1 0 1 0 0,0 0 0 0 0,0 0-1 0 0,1 0 1 0 0,-1 0 0 0 0,0 0 0 0 0,0 0-1 0 0,1 0 1 0 0,-1 0 0 0 0,0 0 0 0 0,1 1-1 0 0,-2-1 1 0 0,1 1 0 0 0,-1 0 0 0 0,1-1 0 0 0,0 1 1 0 0,0 0-1 0 0,-1 0 0 0 0,1 0 0 0 0,0 0 0 0 0,0 1 1 0 0,0-1-1 0 0,-1 2 0 0 0,-1 2 40 0 0,0 0 1 0 0,1 0-1 0 0,-1 0 1 0 0,-2 12-1 0 0,2-7-45 0 0,1 0 0 0 0,1 1 0 0 0,0-1 0 0 0,0 1 0 0 0,1 0 0 0 0,0-1 0 0 0,3 18 0 0 0,0-12-11 0 0,1 1 0 0 0,0-1-1 0 0,2 0 1 0 0,8 19 0 0 0,2-3-17 0 0,2-1 0 0 0,0-1 0 0 0,44 52 1 0 0,-59-78-21 0 0,21 23-204 0 0,-2 2 0 0 0,-1 0 0 0 0,18 34 0 0 0,-32-46-457 0 0,-5-8-1106 0 0,-4-2-3526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5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21 1872 0 0,'-50'-3'6675'0'0,"25"2"-4410"0"0,20-1 899 0 0,16-1-3366 0 0,1-1 1 0 0,0 2-1 0 0,0 0 0 0 0,-1 0 0 0 0,1 1 0 0 0,0 1 1 0 0,0-1-1 0 0,20 4 0 0 0,-14 1-444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6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469 491 512 0 0,'2'-1'250'0'0,"0"-1"1"0"0,0 1-1 0 0,-1-1 0 0 0,1 0 1 0 0,0 0-1 0 0,-1 0 0 0 0,1 0 1 0 0,-1 0-1 0 0,0 0 0 0 0,0 0 0 0 0,0 0 1 0 0,0 0-1 0 0,0-1 0 0 0,0 1 1 0 0,0 0-1 0 0,-1-1 0 0 0,1-2 1 0 0,-1 0 88 0 0,0 1 1 0 0,0 0-1 0 0,0 0 1 0 0,-1-1-1 0 0,1 1 1 0 0,-1 0-1 0 0,0 0 1 0 0,-1 0-1 0 0,-1-6 1 0 0,0 3-133 0 0,0 0 1 0 0,-1 1-1 0 0,0 0 1 0 0,0-1-1 0 0,0 2 1 0 0,-1-1-1 0 0,0 0 0 0 0,0 1 1 0 0,0 0-1 0 0,-1 0 1 0 0,-7-6-1 0 0,5 7-169 0 0,0 1 0 0 0,-1-1 0 0 0,1 1 0 0 0,-1 1 0 0 0,1-1 0 0 0,-1 1 0 0 0,0 1 0 0 0,0 0 0 0 0,0 0 0 0 0,1 1 0 0 0,-1 0 0 0 0,-17 2 0 0 0,1 2 67 0 0,0 1 0 0 0,0 1 0 0 0,-30 11 0 0 0,43-12 145 0 0,0 0 1 0 0,1 0-1 0 0,0 1 0 0 0,0 0 1 0 0,0 1-1 0 0,1 1 1 0 0,0-1-1 0 0,0 2 0 0 0,1-1 1 0 0,0 1-1 0 0,-8 10 1 0 0,13-14-185 0 0,1-1 1 0 0,0 1-1 0 0,0 0 1 0 0,0 0-1 0 0,1 0 1 0 0,0 0-1 0 0,0 0 1 0 0,0 0-1 0 0,0 1 1 0 0,1-1-1 0 0,0 1 1 0 0,0-1 0 0 0,0 1-1 0 0,1 0 1 0 0,0-1-1 0 0,0 1 1 0 0,0-1-1 0 0,1 1 1 0 0,0-1-1 0 0,0 1 1 0 0,0-1-1 0 0,1 1 1 0 0,0-1-1 0 0,0 0 1 0 0,0 0-1 0 0,6 10 1 0 0,-3-8-55 0 0,0 0 0 0 0,0-1 0 0 0,1 1 0 0 0,0-1 0 0 0,0 0 0 0 0,1-1 0 0 0,-1 1 0 0 0,1-1-1 0 0,0-1 1 0 0,1 1 0 0 0,-1-1 0 0 0,1-1 0 0 0,0 1 0 0 0,0-1 0 0 0,0 0 0 0 0,10 1 0 0 0,-7-1-27 0 0,0-2-1 0 0,0 1 1 0 0,0-1-1 0 0,0-1 0 0 0,0 0 1 0 0,0 0-1 0 0,0-1 1 0 0,-1 0-1 0 0,1-1 1 0 0,0-1-1 0 0,0 1 1 0 0,12-6-1 0 0,-11 2-20 0 0,0 0 1 0 0,0 0-1 0 0,-1-2 0 0 0,0 1 0 0 0,0-1 1 0 0,0-1-1 0 0,-1 0 0 0 0,0 0 0 0 0,-1-1 0 0 0,0 0 1 0 0,-1-1-1 0 0,0 0 0 0 0,-1 0 0 0 0,0-1 1 0 0,0 0-1 0 0,-1 0 0 0 0,-1 0 0 0 0,0-1 0 0 0,-1 0 1 0 0,0 0-1 0 0,-1 0 0 0 0,2-21 0 0 0,0-19-27 0 0,-3-85 0 0 0,-4 105 250 0 0,-2 0 1 0 0,-1 1-1 0 0,-16-57 0 0 0,21 87-150 0 0,0 1-1 0 0,-1 0 1 0 0,1 0-1 0 0,-1-1 1 0 0,1 1-1 0 0,-1 0 1 0 0,1 0 0 0 0,-1 0-1 0 0,1-1 1 0 0,-1 1-1 0 0,0 0 1 0 0,0 0-1 0 0,0 0 1 0 0,0 0-1 0 0,1 0 1 0 0,-1 1-1 0 0,0-1 1 0 0,-1 0 0 0 0,1 0-1 0 0,0 1 1 0 0,0-1-1 0 0,0 0 1 0 0,0 1-1 0 0,-2-1 1 0 0,1 1-13 0 0,1 0 0 0 0,-1 0 0 0 0,1 1 0 0 0,0-1 0 0 0,0 1 0 0 0,-1-1 0 0 0,1 1 0 0 0,0-1 0 0 0,0 1 0 0 0,0 0 0 0 0,-1-1 1 0 0,1 1-1 0 0,0 0 0 0 0,0 0 0 0 0,0 0 0 0 0,0 0 0 0 0,1 0 0 0 0,-1 0 0 0 0,0 0 0 0 0,0 0 0 0 0,0 1 0 0 0,1-1 0 0 0,-2 2 0 0 0,-2 6 31 0 0,0 1 0 0 0,0-1 1 0 0,1 1-1 0 0,0-1 0 0 0,1 1 0 0 0,0 0 0 0 0,-1 16 0 0 0,2 5 1 0 0,2 36 1 0 0,1-44-69 0 0,2-1 1 0 0,0 1 0 0 0,1-1 0 0 0,1-1-1 0 0,1 1 1 0 0,17 34 0 0 0,4-1-120 0 0,43 62 1 0 0,-63-104 88 0 0,1 0 0 0 0,1-1 0 0 0,0 0 0 0 0,20 17 0 0 0,-25-24-172 0 0,1-1 0 0 0,0 0 0 0 0,-1 0 1 0 0,2-1-1 0 0,8 4 0 0 0,-11-5-308 0 0,1 0-1 0 0,-1-1 1 0 0,1 0 0 0 0,0 0-1 0 0,-1 0 1 0 0,1-1 0 0 0,0 0 0 0 0,8 0-1 0 0,0-5-3296 0 0,-6 2 2406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14 512 0 0,'0'-1'490'0'0,"1"-1"1"0"0,-1 1-1 0 0,1 0 0 0 0,-1 0 0 0 0,1-1 1 0 0,-1 1-1 0 0,1 0 0 0 0,0 0 0 0 0,4-2 4442 0 0,-7 13-2900 0 0,-7 18 252 0 0,4-15-1278 0 0,1 0 0 0 0,1 1 0 0 0,-5 27 0 0 0,8-36-913 0 0,0 0 1 0 0,0 0-1 0 0,1-1 1 0 0,-1 1-1 0 0,1 0 1 0 0,0-1-1 0 0,0 1 0 0 0,1 0 1 0 0,-1-1-1 0 0,1 0 1 0 0,0 1-1 0 0,0-1 1 0 0,1 0-1 0 0,-1 0 0 0 0,6 7 1 0 0,-2-5-123 0 0,-1-1 1 0 0,0 0-1 0 0,1 0 0 0 0,0 0 1 0 0,0-1-1 0 0,1 0 0 0 0,-1 0 1 0 0,1 0-1 0 0,0-1 0 0 0,0 0 1 0 0,0-1-1 0 0,0 1 0 0 0,10 1 1 0 0,-10-3-723 0 0,-1 0 0 0 0,1 0 0 0 0,0-1 0 0 0,0 0 0 0 0,-1 0 1 0 0,1 0-1 0 0,0-1 0 0 0,-1 0 0 0 0,10-3 0 0 0,-3 0-2372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64 2649 0 0,'-12'-2'9898'0'0,"5"-6"-9458"0"0,5 1 1232 0 0,2 0-1672 0 0,1 3 104 0 0,5 0 64 0 0,2-2-144 0 0,-1 2 80 0 0,2-2-160 0 0,0 2-128 0 0,0 0-472 0 0,-1 1-136 0 0,2 0-2353 0 0,-1 2 1721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9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84 2497 0 0,'-1'0'340'0'0,"1"0"0"0"0,-1 0 1 0 0,1 0-1 0 0,-1 0 0 0 0,0 0 1 0 0,1 0-1 0 0,-1 0 0 0 0,1 0 1 0 0,-1 0-1 0 0,1 1 1 0 0,-1-1-1 0 0,1 0 0 0 0,-1 0 1 0 0,1 1-1 0 0,-1-1 0 0 0,1 0 1 0 0,-1 1-1 0 0,1-1 0 0 0,-1 0 1 0 0,1 1-1 0 0,-1-1 0 0 0,1 0 1 0 0,-1 2-1 0 0,1-1-130 0 0,-1-1 0 0 0,1 1 1 0 0,0 0-1 0 0,0 0 0 0 0,0 0 0 0 0,0 0 0 0 0,0 0 0 0 0,0 0 0 0 0,0-1 1 0 0,0 1-1 0 0,0 0 0 0 0,0 0 0 0 0,0 0 0 0 0,1 1 0 0 0,1 4-66 0 0,0 1 1 0 0,1-1-1 0 0,5 9 0 0 0,-3-7 884 0 0,3 7-397 0 0,19 24 0 0 0,-20-29-554 0 0,0 0 1 0 0,0 0 0 0 0,-1 0 0 0 0,0 1 0 0 0,6 18-1 0 0,-10-22-77 0 0,4 12-20 0 0,-6-18 24 0 0,1 0 0 0 0,-1-1 1 0 0,0 1-1 0 0,0-1 0 0 0,1 1 0 0 0,-1-1 0 0 0,0 1 0 0 0,1-1 0 0 0,-1 1 0 0 0,1-1 0 0 0,-1 1 1 0 0,1-1-1 0 0,-1 1 0 0 0,1-1 0 0 0,-1 0 0 0 0,1 1 0 0 0,-1-1 0 0 0,1 0 0 0 0,-1 1 0 0 0,1-1 1 0 0,-1 0-1 0 0,1 0 0 0 0,0 0 0 0 0,0 1 0 0 0,1-4-1 0 0,0 1-1 0 0,0-1 1 0 0,0 0-1 0 0,-1 1 1 0 0,1-1 0 0 0,1-4-1 0 0,-3 6 1 0 0,6-15 72 0 0,0 0-1 0 0,6-34 0 0 0,-4 12 1 0 0,-3 13-101 0 0,-4 19 81 0 0,0-1 0 0 0,1 1 0 0 0,-1 0 0 0 0,1 0 0 0 0,0-1-1 0 0,0 1 1 0 0,1 1 0 0 0,5-11 0 0 0,-7 16-44 0 0,-1-1 0 0 0,1 1 0 0 0,-1-1 0 0 0,1 1 0 0 0,-1-1 0 0 0,1 1 1 0 0,-1-1-1 0 0,1 1 0 0 0,-1-1 0 0 0,1 1 0 0 0,-1 0 0 0 0,1 0 0 0 0,0-1 0 0 0,-1 1 0 0 0,1 0 0 0 0,-1 0 1 0 0,1-1-1 0 0,0 1 0 0 0,-1 0 0 0 0,1 0 0 0 0,0 0 0 0 0,-1 0 0 0 0,1 0 0 0 0,0 0 0 0 0,-1 0 0 0 0,1 0 1 0 0,0 0-1 0 0,-1 1 0 0 0,1-1 0 0 0,0 0 0 0 0,-1 0 0 0 0,1 1 0 0 0,0-1 0 0 0,-1 0 0 0 0,1 1 0 0 0,-1-1 1 0 0,1 0-1 0 0,-1 1 0 0 0,1-1 0 0 0,-1 1 0 0 0,1-1 0 0 0,-1 1 0 0 0,1-1 0 0 0,-1 1 0 0 0,0-1 0 0 0,1 1 0 0 0,3 5 18 0 0,0 0-1 0 0,0 0 0 0 0,4 12 0 0 0,-1-6-42 0 0,8 10 93 0 0,0 0 0 0 0,2-1 0 0 0,1-1 0 0 0,0-1 1 0 0,39 32-1 0 0,-48-43 46 0 0,-8-7-20 0 0,0 0 0 0 0,1 1-1 0 0,-1-1 1 0 0,1 0 0 0 0,-1 0 0 0 0,1 0-1 0 0,3 2 1 0 0,1-5 279 0 0,-3-9-242 0 0,-1-16-228 0 0,-1-34 0 0 0,-2 45 48 0 0,0-1-1 0 0,2 1 1 0 0,0-1-1 0 0,1 1 1 0 0,0 0-1 0 0,8-25 1 0 0,-8 36 40 0 0,1-1 0 0 0,-1 1 0 0 0,1 0 0 0 0,0 0-1 0 0,1 0 1 0 0,-1 1 0 0 0,1-1 0 0 0,7-6 0 0 0,-10 9-1 0 0,1 1 0 0 0,-1 0 0 0 0,0 0-1 0 0,1-1 1 0 0,0 1 0 0 0,-1 0 0 0 0,1 1 0 0 0,-1-1 0 0 0,1 0-1 0 0,0 0 1 0 0,0 1 0 0 0,-1-1 0 0 0,1 1 0 0 0,0-1 0 0 0,0 1-1 0 0,0 0 1 0 0,-1 0 0 0 0,1 0 0 0 0,0 0 0 0 0,0 0 0 0 0,0 0 0 0 0,0 0-1 0 0,-1 0 1 0 0,1 1 0 0 0,0-1 0 0 0,0 1 0 0 0,0 0 0 0 0,-1-1-1 0 0,1 1 1 0 0,0 0 0 0 0,1 1 0 0 0,0 1 8 0 0,0 0 0 0 0,0 0 0 0 0,0 0 0 0 0,0 0 0 0 0,-1 0 0 0 0,1 0 0 0 0,-1 1 0 0 0,0-1 0 0 0,0 1 0 0 0,-1 0 0 0 0,3 5 0 0 0,1 6 74 0 0,4 25 0 0 0,-4-19-53 0 0,3 23-21 0 0,5 18-68 0 0,-12-56 15 0 0,1 0 0 0 0,0 0 0 0 0,1-1 0 0 0,-1 1 0 0 0,1-1 0 0 0,0 1 1 0 0,7 7-1 0 0,-8-10-137 0 0,1-1 1 0 0,-1 1-1 0 0,1-1 1 0 0,0 0 0 0 0,0 0-1 0 0,0 0 1 0 0,0 0-1 0 0,1 0 1 0 0,-1-1-1 0 0,0 0 1 0 0,1 1 0 0 0,5 0-1 0 0,-1 0-1218 0 0,0-1 0 0 0,0 0 0 0 0,0-1 0 0 0,14 0 0 0 0,1-3-2457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8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55 1144 0 0,'0'-1'460'0'0,"-1"-1"0"0"0,1 1-1 0 0,-1 0 1 0 0,1 0 0 0 0,-1 0 0 0 0,0 0-1 0 0,1 0 1 0 0,-1-1 0 0 0,0 2 0 0 0,0-1-1 0 0,0 0 1 0 0,0 0 0 0 0,0 0 0 0 0,0 0-1 0 0,0 0 1 0 0,0 1 0 0 0,-2-2 0 0 0,1 1-107 0 0,0 1 0 0 0,0-1 0 0 0,1 1-1 0 0,-1 0 1 0 0,0-1 0 0 0,0 1 0 0 0,0 0 0 0 0,0 0 0 0 0,0 0 0 0 0,1 0 0 0 0,-4 1 0 0 0,3-1-191 0 0,-1 1 0 0 0,1-1 0 0 0,0 1 0 0 0,0 0 0 0 0,0 0 0 0 0,-1 0-1 0 0,1 0 1 0 0,0 0 0 0 0,0 0 0 0 0,0 0 0 0 0,1 1 0 0 0,-1-1 0 0 0,0 1 0 0 0,0-1 0 0 0,1 1 0 0 0,-1 0 0 0 0,1 0 0 0 0,0 0 0 0 0,-1-1 0 0 0,0 5 0 0 0,1-4-83 0 0,0 1 0 0 0,0-1-1 0 0,1 1 1 0 0,-1-1 0 0 0,1 1 0 0 0,-1 0 0 0 0,1-1 0 0 0,0 1 0 0 0,0 0 0 0 0,1-1 0 0 0,-1 1 0 0 0,0 0 0 0 0,1-1 0 0 0,0 1 0 0 0,-1-1 0 0 0,3 5 0 0 0,-1-3-29 0 0,0 0 0 0 0,1-1 0 0 0,-1 1 0 0 0,1-1 1 0 0,0 0-1 0 0,0 0 0 0 0,0 0 0 0 0,0 0 0 0 0,6 4 1 0 0,1-1-43 0 0,1 0 0 0 0,-1 0 0 0 0,1-1 1 0 0,0-1-1 0 0,1 0 0 0 0,19 5 0 0 0,-22-8-9 0 0,-1 1-1 0 0,1-1 1 0 0,0-1-1 0 0,0 1 1 0 0,0-2-1 0 0,0 1 0 0 0,0-1 1 0 0,0-1-1 0 0,0 1 1 0 0,0-1-1 0 0,-1-1 0 0 0,1 0 1 0 0,-1 0-1 0 0,1-1 1 0 0,-1 0-1 0 0,0 0 1 0 0,-1-1-1 0 0,1 0 0 0 0,-1 0 1 0 0,0-1-1 0 0,13-12 1 0 0,-18 15-9 0 0,0 0 1 0 0,0 0 0 0 0,0 0 0 0 0,-1 0-1 0 0,1-1 1 0 0,0 1 0 0 0,-1 0-1 0 0,0-1 1 0 0,0 1 0 0 0,0-1 0 0 0,0 1-1 0 0,-1-1 1 0 0,0 1 0 0 0,1-1-1 0 0,-1 0 1 0 0,0 1 0 0 0,-1-1 0 0 0,0-4-1 0 0,1 6-5 0 0,-1-1 0 0 0,1 0 1 0 0,-1 1-1 0 0,0-1 0 0 0,0 0 0 0 0,-1 1 0 0 0,1-1 0 0 0,0 1 0 0 0,-1 0 0 0 0,1-1 0 0 0,-1 1 0 0 0,0 0 0 0 0,0 0 0 0 0,0 0 0 0 0,0 0 0 0 0,0 0 0 0 0,0 1 1 0 0,-1-1-1 0 0,1 0 0 0 0,0 1 0 0 0,-1 0 0 0 0,1 0 0 0 0,-6-2 0 0 0,-1 1 43 0 0,-1 0 1 0 0,0 1-1 0 0,0 0 1 0 0,0 0-1 0 0,0 1 1 0 0,0 0-1 0 0,0 1 0 0 0,0 0 1 0 0,0 1-1 0 0,-18 5 1 0 0,16-3 119 0 0,-1 1 0 0 0,1 0 0 0 0,0 0 0 0 0,0 1 0 0 0,1 1 0 0 0,0 0 0 0 0,-19 15 1 0 0,26-19-99 0 0,1 1-1 0 0,-1-1 1 0 0,1 1 0 0 0,0 0 0 0 0,0 0 0 0 0,0 0 0 0 0,0 0 0 0 0,1 1 0 0 0,-1-1 0 0 0,1 1 0 0 0,0 0 0 0 0,1-1 0 0 0,-1 1 0 0 0,0 7 0 0 0,1-8-7 0 0,1 0 1 0 0,0 0 0 0 0,0 0-1 0 0,1 0 1 0 0,-1-1-1 0 0,1 1 1 0 0,0 0 0 0 0,0 0-1 0 0,0-1 1 0 0,0 1 0 0 0,1 0-1 0 0,-1-1 1 0 0,1 0-1 0 0,0 1 1 0 0,0-1 0 0 0,0 0-1 0 0,1 0 1 0 0,-1 0 0 0 0,5 4-1 0 0,4 3 2 0 0,1 0 0 0 0,0 0 0 0 0,1-2 0 0 0,0 0 0 0 0,0 0-1 0 0,1-1 1 0 0,0-1 0 0 0,0 0 0 0 0,26 7 0 0 0,-11-6-536 0 0,0-1 0 0 0,0-2-1 0 0,1-1 1 0 0,33-1 0 0 0,-55-2-631 0 0,1 0-1 0 0,-1-1 1 0 0,1 0-1 0 0,-1 0 1 0 0,0-1-1 0 0,15-6 0 0 0,-6 0-629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8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 2288 0 0,'0'-6'13223'0'0,"12"8"-10187"0"0,-9-1-2965 0 0,-1 0 1 0 0,0-1-1 0 0,0 1 0 0 0,0 0 0 0 0,1 0 1 0 0,-1 0-1 0 0,0 1 0 0 0,-1-1 0 0 0,1 0 1 0 0,0 1-1 0 0,0-1 0 0 0,1 3 0 0 0,45 96 2700 0 0,-12-22-1994 0 0,-34-74-752 0 0,0 0 0 0 0,0 0 1 0 0,1 0-1 0 0,0-1 0 0 0,4 6 0 0 0,-6-9-23 0 0,-1 1-1 0 0,0-1 0 0 0,1 1 0 0 0,-1-1 0 0 0,0 0 0 0 0,1 0 0 0 0,-1 1 0 0 0,1-1 0 0 0,-1 0 0 0 0,1 0 0 0 0,-1 1 0 0 0,1-1 0 0 0,-1 0 0 0 0,1 0 0 0 0,-1 0 0 0 0,1 0 0 0 0,-1 0 0 0 0,1 0 1 0 0,-1 0-1 0 0,1 0 0 0 0,-1 0 0 0 0,2 0 0 0 0,-2-1-7 0 0,1 1 1 0 0,0-1 0 0 0,-1 1-1 0 0,1-1 1 0 0,-1 1 0 0 0,1-1 0 0 0,-1 0-1 0 0,1 1 1 0 0,-1-1 0 0 0,1 0-1 0 0,-1 0 1 0 0,0 1 0 0 0,1-1-1 0 0,-1 0 1 0 0,0 0 0 0 0,1 0-1 0 0,-1 1 1 0 0,0-1 0 0 0,0-1-1 0 0,8-47 69 0 0,-4 25-79 0 0,6-23 0 0 0,-8 40 11 0 0,0 0 0 0 0,1 1-1 0 0,0-1 1 0 0,0 1-1 0 0,0-1 1 0 0,1 1 0 0 0,8-11-1 0 0,-11 16 10 0 0,1-1 0 0 0,-1 0 0 0 0,1 0-1 0 0,0 1 1 0 0,0-1 0 0 0,0 1 0 0 0,0-1-1 0 0,0 1 1 0 0,0 0 0 0 0,0 0 0 0 0,1 0-1 0 0,-1 0 1 0 0,0 0 0 0 0,1 0 0 0 0,-1 1-1 0 0,0-1 1 0 0,1 1 0 0 0,-1 0 0 0 0,1 0-1 0 0,-1 0 1 0 0,1 0 0 0 0,-1 0 0 0 0,0 0-1 0 0,1 1 1 0 0,-1-1 0 0 0,1 1 0 0 0,-1-1-1 0 0,0 1 1 0 0,1 0 0 0 0,2 2 0 0 0,7 3 20 0 0,-2 1-1 0 0,1 0 1 0 0,-1 0 0 0 0,17 17 0 0 0,-6-6-4 0 0,-6-5 107 0 0,-1 1-1 0 0,23 28 0 0 0,-9-8-74 0 0,-25-32-131 0 0,-1 1 1 0 0,0-1-1 0 0,1 0 0 0 0,0 1 0 0 0,0-1 1 0 0,-1-1-1 0 0,1 1 0 0 0,0 0 1 0 0,0-1-1 0 0,1 1 0 0 0,-1-1 0 0 0,0 0 1 0 0,0 0-1 0 0,5 1 0 0 0,-1-2-1067 0 0,0 0-1 0 0,0 0 1 0 0,-1 0-1 0 0,1 0 1 0 0,0-1 0 0 0,8-3-1 0 0,-2 1-1161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227 228 1680 0 0,'13'-15'8575'0'0,"11"-2"-6188"0"0,-13 10-1486 0 0,-7 4-628 0 0,0-1 1 0 0,0 1 0 0 0,0-1-1 0 0,-1 1 1 0 0,1-1-1 0 0,-1-1 1 0 0,0 1-1 0 0,0 0 1 0 0,-1-1-1 0 0,1 1 1 0 0,-1-1-1 0 0,0 0 1 0 0,0 1-1 0 0,0-1 1 0 0,1-10-1 0 0,-2 10-142 0 0,0 0-1 0 0,-1 0 0 0 0,1 1 0 0 0,-1-1 0 0 0,-1 0 0 0 0,1 0 0 0 0,0 0 0 0 0,-1 1 0 0 0,0-1 0 0 0,0 0 0 0 0,-1 1 0 0 0,1-1 0 0 0,-1 1 0 0 0,0-1 0 0 0,0 1 0 0 0,0 0 0 0 0,-5-6 0 0 0,5 8-120 0 0,0 0 0 0 0,0 0 1 0 0,0 0-1 0 0,-1 0 0 0 0,1 0 0 0 0,-1 1 0 0 0,0-1 0 0 0,1 1 0 0 0,-1 0 0 0 0,0 0 0 0 0,1 0 0 0 0,-1 0 0 0 0,0 0 0 0 0,0 1 0 0 0,0-1 0 0 0,0 1 0 0 0,0 0 0 0 0,-4 0 0 0 0,-6 0-24 0 0,-1 1-1 0 0,-22 4 1 0 0,29-3 32 0 0,-13 2-50 0 0,0 0 1 0 0,-26 11-1 0 0,38-12 39 0 0,0 0 0 0 0,0 1-1 0 0,1 0 1 0 0,0 0 0 0 0,-1 1 0 0 0,1 0 0 0 0,1 0 0 0 0,-9 9-1 0 0,13-12-3 0 0,0 1-1 0 0,0-1 0 0 0,0 0 0 0 0,0 1 0 0 0,1-1 1 0 0,0 1-1 0 0,-1 0 0 0 0,1 0 0 0 0,0-1 1 0 0,0 1-1 0 0,0 0 0 0 0,1 0 0 0 0,-1 0 0 0 0,1 0 1 0 0,-1 0-1 0 0,1 0 0 0 0,0 0 0 0 0,0 0 0 0 0,1 0 1 0 0,-1 0-1 0 0,1 3 0 0 0,0-2 2 0 0,1 0 1 0 0,-1 0-1 0 0,1 0 0 0 0,0-1 0 0 0,0 1 0 0 0,0-1 1 0 0,0 1-1 0 0,1-1 0 0 0,-1 0 0 0 0,1 0 1 0 0,0 0-1 0 0,0 0 0 0 0,0-1 0 0 0,7 5 0 0 0,5 3 30 0 0,1-2 0 0 0,0 0-1 0 0,31 11 1 0 0,54 9-17 0 0,-61-18 113 0 0,54 20-1 0 0,-93-29-117 0 0,0-1 0 0 0,0 0-1 0 0,0 1 1 0 0,0-1 0 0 0,0 1 0 0 0,0-1 0 0 0,0 1-1 0 0,0 0 1 0 0,0-1 0 0 0,0 1 0 0 0,0 0 0 0 0,0 0-1 0 0,-1 0 1 0 0,1 0 0 0 0,0 0 0 0 0,-1 0-1 0 0,1 0 1 0 0,0 0 0 0 0,-1 0 0 0 0,1 2 0 0 0,-1-2 7 0 0,0 0 1 0 0,0 0-1 0 0,0 0 1 0 0,0 0-1 0 0,0 0 1 0 0,0 0 0 0 0,0 0-1 0 0,-1 0 1 0 0,1 0-1 0 0,0 0 1 0 0,-1 0-1 0 0,1 0 1 0 0,-1 0 0 0 0,1 0-1 0 0,-1 0 1 0 0,0 0-1 0 0,-1 1 1 0 0,-2 2 68 0 0,0 1 0 0 0,-1-2 1 0 0,1 1-1 0 0,-1 0 0 0 0,0-1 0 0 0,-8 4 1 0 0,-7 2 60 0 0,0-1 1 0 0,0-1-1 0 0,-22 5 1 0 0,-66 10 91 0 0,38-9-252 0 0,58-10-51 0 0,9-2 21 0 0,0 0 0 0 0,0 0 0 0 0,0 0 1 0 0,-1-1-1 0 0,1 1 0 0 0,0-1 0 0 0,0 0 0 0 0,-4 0 0 0 0,7 0 7 0 0,-1 0 0 0 0,1 0 0 0 0,0 0 0 0 0,0 0 0 0 0,0-1-1 0 0,0 1 1 0 0,0 0 0 0 0,0 0 0 0 0,-1 0 0 0 0,1 0-1 0 0,0-1 1 0 0,0 1 0 0 0,0 0 0 0 0,0 0 0 0 0,0 0-1 0 0,0-1 1 0 0,0 1 0 0 0,0 0 0 0 0,0 0 0 0 0,0 0-1 0 0,0-1 1 0 0,0 1 0 0 0,0 0 0 0 0,0 0 0 0 0,0 0 0 0 0,0-1-1 0 0,0 1 1 0 0,0 0 0 0 0,0 0 0 0 0,0 0 0 0 0,1 0-1 0 0,-1-1 1 0 0,0 1 0 0 0,0 0 0 0 0,0 0 0 0 0,0 0-1 0 0,0 0 1 0 0,0-1 0 0 0,1 1 0 0 0,5-9-826 0 0,-5 8 607 0 0,5-6-1101 0 0,1 0 0 0 0,-1 1-1 0 0,2 0 1 0 0,-1 0 0 0 0,13-7 0 0 0,-12 8-312 0 0,17-12-776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0 1000 0 0,'0'0'488'0'0,"-1"1"0"0"0,1-1 0 0 0,-1 0 0 0 0,1 0 0 0 0,-1 1 1 0 0,1-1-1 0 0,-1 1 0 0 0,1-1 0 0 0,0 0 0 0 0,-1 1 0 0 0,1-1 0 0 0,0 1 0 0 0,-1-1 0 0 0,1 1 0 0 0,0-1 0 0 0,0 1 0 0 0,-1-1 0 0 0,1 1 0 0 0,0-1 0 0 0,0 1 0 0 0,0-1 0 0 0,0 1 0 0 0,0 0 0 0 0,0-1 0 0 0,0 1 1 0 0,0-1-1 0 0,0 1 0 0 0,0-1 0 0 0,0 1 0 0 0,0 0 0 0 0,0-1 0 0 0,0 1 0 0 0,0-1 0 0 0,0 1 0 0 0,1 0 0 0 0,2 11-361 0 0,23 120 2116 0 0,-24-125-2215 0 0,0 0-1 0 0,0 0 1 0 0,1 0-1 0 0,0 0 0 0 0,1 0 1 0 0,0-1-1 0 0,0 1 0 0 0,0-1 1 0 0,5 5-1 0 0,1 1-19 0 0,0-2 1 0 0,0 1-1 0 0,20 13 0 0 0,-11-10-159 0 0,38 20 0 0 0,-46-29-598 0 0,0 0-1 0 0,0-1 1 0 0,0 0 0 0 0,1 0-1 0 0,16 2 1 0 0,-9-5-833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39 512 0 0,'-15'-9'512'0'0,"2"-2"5097"0"0,10 4-3712 0 0,2 1 2968 0 0,5 2-3361 0 0,2 3-1784 0 0,1 1 376 0 0,0 0-904 0 0,0 3-1433 0 0,1 1-263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00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58 512 0 0,'-10'15'7224'0'0,"8"-13"-6529"0"0,0 0 1 0 0,0 0-1 0 0,1 0 0 0 0,-1 1 1 0 0,1-1-1 0 0,0 0 0 0 0,0 1 0 0 0,-1 2 1 0 0,-1 3-163 0 0,1 0 0 0 0,0 0 0 0 0,1 1 1 0 0,0-1-1 0 0,0 1 0 0 0,1 12 0 0 0,1-14-440 0 0,0 1 1 0 0,0-1-1 0 0,1 0 0 0 0,0 1 0 0 0,1-1 0 0 0,-1 0 0 0 0,1 0 1 0 0,1 0-1 0 0,-1 0 0 0 0,1-1 0 0 0,0 0 0 0 0,6 7 0 0 0,-5-6-81 0 0,1 0 0 0 0,1 0-1 0 0,-1 0 1 0 0,1-1 0 0 0,1 1 0 0 0,13 8-1 0 0,-15-12-12 0 0,-1 0 1 0 0,1-1-1 0 0,-1 0 0 0 0,1 0 0 0 0,0 0 0 0 0,0-1 0 0 0,0 1 1 0 0,0-1-1 0 0,0-1 0 0 0,1 1 0 0 0,8-1 0 0 0,-6-1 11 0 0,0 0 0 0 0,0 0 0 0 0,0 0 0 0 0,0-1 0 0 0,-1-1 0 0 0,1 1 0 0 0,-1-1 0 0 0,0-1 0 0 0,15-7 0 0 0,-19 8-1 0 0,0 0-1 0 0,0 0 1 0 0,0 0 0 0 0,-1-1-1 0 0,1 1 1 0 0,-1-1 0 0 0,0 0-1 0 0,0 0 1 0 0,0 0 0 0 0,0 0-1 0 0,-1 0 1 0 0,0-1 0 0 0,0 1-1 0 0,0-1 1 0 0,0 0-1 0 0,-1 1 1 0 0,0-1 0 0 0,2-10-1 0 0,-2 4-17 0 0,0 0-1 0 0,0 0 1 0 0,-1 0 0 0 0,-1 0-1 0 0,0 0 1 0 0,0 0-1 0 0,-4-11 1 0 0,4 17 6 0 0,-1 0 0 0 0,0-1 1 0 0,0 2-1 0 0,-1-1 1 0 0,1 0-1 0 0,-1 0 0 0 0,0 1 1 0 0,0 0-1 0 0,-1-1 1 0 0,1 1-1 0 0,-1 0 0 0 0,0 1 1 0 0,0-1-1 0 0,0 1 1 0 0,-1 0-1 0 0,-6-4 0 0 0,1 1 37 0 0,-1 2 0 0 0,1-1-1 0 0,-1 1 1 0 0,0 1 0 0 0,0 0-1 0 0,-15-2 1 0 0,18 4 31 0 0,1 0-1 0 0,-1 1 1 0 0,1 0 0 0 0,-1 0-1 0 0,1 0 1 0 0,-1 1 0 0 0,1 0-1 0 0,0 1 1 0 0,-1 0 0 0 0,-11 4-1 0 0,16-5-45 0 0,0 1-1 0 0,1-1 1 0 0,-1 1 0 0 0,1 0-1 0 0,-1 0 1 0 0,1 0-1 0 0,0 0 1 0 0,-1 0-1 0 0,1 1 1 0 0,0-1 0 0 0,1 1-1 0 0,-1-1 1 0 0,-2 5-1 0 0,3-6-13 0 0,1 0 0 0 0,0 0 0 0 0,-1 0 0 0 0,1 1 0 0 0,0-1 0 0 0,-1 0 0 0 0,1 0 0 0 0,0 0 0 0 0,0 1 0 0 0,0-1 0 0 0,0 0 0 0 0,0 0 0 0 0,0 1 0 0 0,0-1 0 0 0,1 0 0 0 0,-1 0 0 0 0,0 0 0 0 0,1 0 0 0 0,-1 1 0 0 0,1-1 0 0 0,-1 0-1 0 0,1 0 1 0 0,0 0 0 0 0,-1 0 0 0 0,1 0 0 0 0,0 0 0 0 0,0 0 0 0 0,-1 0 0 0 0,1 0 0 0 0,0-1 0 0 0,0 1 0 0 0,0 0 0 0 0,0-1 0 0 0,0 1 0 0 0,2 0 0 0 0,3 2-2 0 0,0 0-1 0 0,0-1 1 0 0,0 1 0 0 0,0-2 0 0 0,1 1-1 0 0,-1-1 1 0 0,1 0 0 0 0,-1 0 0 0 0,13 0-1 0 0,5-2-12 0 0,32-5-1 0 0,-42 4-3 0 0,12-3 70 0 0,0-2 0 0 0,0 0 0 0 0,34-15-1 0 0,37-11 226 0 0,-87 30-160 0 0,-5 1-12 0 0,0 1-1 0 0,0 0 1 0 0,0 0 0 0 0,0 0-1 0 0,0 0 1 0 0,0 1 0 0 0,0 0-1 0 0,6 0 1 0 0,-10 0-67 0 0,-1 1 1 0 0,1-1-1 0 0,0 1 0 0 0,0 0 0 0 0,0-1 1 0 0,-1 1-1 0 0,1 0 0 0 0,0-1 0 0 0,-1 1 1 0 0,1 0-1 0 0,-1 0 0 0 0,1-1 1 0 0,-1 1-1 0 0,1 0 0 0 0,-1 0 0 0 0,1 0 1 0 0,-1 0-1 0 0,0 0 0 0 0,1 0 0 0 0,-1 0 1 0 0,0 0-1 0 0,0 1 0 0 0,3 26 361 0 0,-3-18-256 0 0,36 193 2628 0 0,-35-191-2555 0 0,-6-18-148 0 0,-7-18-155 0 0,10 19 53 0 0,1-1 1 0 0,-1 1-1 0 0,1-1 0 0 0,0 1 0 0 0,0-1 0 0 0,1 0 0 0 0,-1 1 0 0 0,1-1 1 0 0,1 0-1 0 0,-1 1 0 0 0,1-1 0 0 0,0 1 0 0 0,0-1 0 0 0,1 1 0 0 0,-1-1 0 0 0,1 1 1 0 0,1 0-1 0 0,-1 0 0 0 0,4-7 0 0 0,3-3-26 0 0,1 0 0 0 0,0 0 0 0 0,1 1 1 0 0,0 0-1 0 0,1 1 0 0 0,16-13 0 0 0,-22 21 51 0 0,0 0 0 0 0,1 1 0 0 0,-1 0 0 0 0,1 0 0 0 0,0 1 0 0 0,0 0 0 0 0,10-3 0 0 0,-12 4 17 0 0,0 1 0 0 0,0 1 0 0 0,0-1 0 0 0,0 0 0 0 0,0 1 0 0 0,0 0 0 0 0,0 0 0 0 0,1 1 0 0 0,-1 0 0 0 0,0 0 0 0 0,9 2 0 0 0,-8 0 0 0 0,0 0-1 0 0,0 0 0 0 0,0 0 1 0 0,0 1-1 0 0,-1-1 1 0 0,0 1-1 0 0,1 0 1 0 0,-2 1-1 0 0,1 0 0 0 0,0-1 1 0 0,-1 1-1 0 0,0 1 1 0 0,0-1-1 0 0,0 1 1 0 0,-1-1-1 0 0,0 1 0 0 0,0 0 1 0 0,2 8-1 0 0,-1-4 5 0 0,-1 0 0 0 0,0 0 0 0 0,-1 1-1 0 0,0 0 1 0 0,0-1 0 0 0,-1 1 0 0 0,-1 0 0 0 0,0 0-1 0 0,0 0 1 0 0,-3 15 0 0 0,1-19-165 0 0,1 0 0 0 0,1 0 0 0 0,-1 0 0 0 0,2 13 1 0 0,-1-17-236 0 0,1 0 0 0 0,-1 0 0 0 0,1-1 0 0 0,0 1 0 0 0,0 0 0 0 0,2 3 0 0 0,-3-5-176 0 0,1 1-1 0 0,0-1 1 0 0,0 1 0 0 0,0-1-1 0 0,0 0 1 0 0,0 0 0 0 0,0 1 0 0 0,1-1-1 0 0,-1 0 1 0 0,0 0 0 0 0,3 1-1 0 0,6 4-2331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5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 2465 0 0,'-18'19'4603'0'0,"16"-17"-4204"0"0,-1 1 1 0 0,0-1-1 0 0,1 1 1 0 0,0-1-1 0 0,-1 1 1 0 0,1 0 0 0 0,0 0-1 0 0,1 0 1 0 0,-1 0-1 0 0,0 0 1 0 0,1 0-1 0 0,0 0 1 0 0,0 1-1 0 0,0-1 1 0 0,0 0-1 0 0,0 1 1 0 0,0 3-1 0 0,2 3-125 0 0,0 0-1 0 0,0-1 1 0 0,1 1 0 0 0,0-1-1 0 0,1 0 1 0 0,0 1-1 0 0,7 14 1 0 0,0-3-324 0 0,1-2 1 0 0,16 23-1 0 0,-26-40 38 0 0,1-1 0 0 0,-1 1 0 0 0,0 0-1 0 0,1-1 1 0 0,-1 1 0 0 0,1-1-1 0 0,-1 1 1 0 0,1-1 0 0 0,0 0 0 0 0,-1 1-1 0 0,1-1 1 0 0,0 0 0 0 0,0 0-1 0 0,0-1 1 0 0,0 1 0 0 0,0 0 0 0 0,3 0-1 0 0,-3-1 5 0 0,0 0 0 0 0,-1 0-1 0 0,1 0 1 0 0,0-1 0 0 0,0 1-1 0 0,-1 0 1 0 0,1-1 0 0 0,0 0-1 0 0,-1 1 1 0 0,1-1 0 0 0,-1 0 0 0 0,1 0-1 0 0,-1 0 1 0 0,1 0 0 0 0,-1 0-1 0 0,0 0 1 0 0,1 0 0 0 0,-1 0-1 0 0,0-1 1 0 0,0 1 0 0 0,2-3-1 0 0,15-22-53 0 0,21-38 0 0 0,-25 38 258 0 0,35-46 0 0 0,-45 67-106 0 0,0 1-1 0 0,1-1 1 0 0,0 1-1 0 0,0 0 1 0 0,0 0-1 0 0,0 0 1 0 0,1 1-1 0 0,-1-1 1 0 0,1 2-1 0 0,0-1 1 0 0,7-2-1 0 0,-10 4-19 0 0,0 0 1 0 0,-1 1-1 0 0,1-1 0 0 0,0 1 0 0 0,0-1 1 0 0,0 1-1 0 0,-1 0 0 0 0,1 0 0 0 0,0 1 1 0 0,0-1-1 0 0,0 0 0 0 0,0 1 0 0 0,-1 0 1 0 0,1-1-1 0 0,0 1 0 0 0,-1 0 0 0 0,1 1 1 0 0,-1-1-1 0 0,1 0 0 0 0,-1 1 0 0 0,1-1 1 0 0,-1 1-1 0 0,0 0 0 0 0,0 0 0 0 0,0 0 1 0 0,0 0-1 0 0,3 3 0 0 0,1 6 160 0 0,0-1 1 0 0,0 1-1 0 0,-1 0 0 0 0,6 17 1 0 0,-6-13-129 0 0,14 26 0 0 0,-16-37-174 0 0,0 1 1 0 0,-1-1-1 0 0,1 0 1 0 0,1-1-1 0 0,-1 1 0 0 0,0 0 1 0 0,1-1-1 0 0,0 0 0 0 0,0 0 1 0 0,5 3-1 0 0,-7-5-83 0 0,0 0 0 0 0,0 0 1 0 0,-1 0-1 0 0,1-1 0 0 0,0 1 0 0 0,0-1 0 0 0,0 1 0 0 0,0-1 0 0 0,0 0 0 0 0,0 0 0 0 0,0 0 0 0 0,0 0 1 0 0,3 0-1 0 0,-2-1-531 0 0,0 0 0 0 0,0 1 0 0 0,0-1 0 0 0,0 0 0 0 0,0-1 0 0 0,0 1 0 0 0,5-4 0 0 0,3-3-2324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15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13 512 0 0,'0'0'114'0'0,"0"0"-1"0"0,-1 0 1 0 0,1 0-1 0 0,0 0 1 0 0,0 0-1 0 0,0-1 1 0 0,0 1-1 0 0,0 0 1 0 0,0 0-1 0 0,0 0 1 0 0,0 0-1 0 0,0 0 1 0 0,0 0-1 0 0,0 0 1 0 0,0-1-1 0 0,0 1 1 0 0,0 0-1 0 0,0 0 1 0 0,0 0-1 0 0,0 0 0 0 0,0 0 1 0 0,1-2 1475 0 0,-1 2-1476 0 0,0 0 1 0 0,1 0-1 0 0,-1 0 1 0 0,0 0-1 0 0,0 0 1 0 0,0 0-1 0 0,0 0 1 0 0,0 0-1 0 0,0 0 1 0 0,0 0-1 0 0,0 0 1 0 0,1 0-1 0 0,-1 0 1 0 0,0 0-1 0 0,0 0 1 0 0,0 0-1 0 0,0 0 1 0 0,0 0-1 0 0,0 0 1 0 0,1 0-1 0 0,-1 0 1 0 0,0 0-1 0 0,0 0 1 0 0,0 0-1 0 0,0 0 1 0 0,0 0-1 0 0,17-3 1735 0 0,23 0-1460 0 0,-18 2-158 0 0,53-1 1078 0 0,-67 3-970 0 0,1 0-1 0 0,-1 0 1 0 0,1 1-1 0 0,-1 0 1 0 0,0 0-1 0 0,14 6 1 0 0,4 4 208 0 0,0-1 0 0 0,1-1 0 0 0,28 7 0 0 0,-15-9-134 0 0,18 6 210 0 0,0-2 0 0 0,99 5 0 0 0,66-6 402 0 0,-72-3-510 0 0,611 2 84 0 0,-636-10-469 0 0,233-2 186 0 0,325 3 1026 0 0,-74 19-411 0 0,-342-10-657 0 0,321 19 106 0 0,-553-26-371 0 0,537 34 420 0 0,84-32-304 0 0,-220-6-72 0 0,408 36 24 0 0,-780-30-71 0 0,328 31 17 0 0,216 10 23 0 0,0-32-6 0 0,-404-12 13 0 0,317 8-16 0 0,-107 12-22 0 0,-289-14-23 0 0,129 7 38 0 0,307-24 67 0 0,-130-17-174 0 0,-422 25 58 0 0,-11-1-168 0 0,-17-1-344 0 0,5 2 339 0 0,0-2-334 0 0,-13-4-1179 0 0,12-2-6824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1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66 336 0 0,'0'-12'424'0'0,"0"4"56"0"0,1-5-128 0 0,-1 3 184 0 0,0 3-319 0 0,0-2 95 0 0,0 7-184 0 0,0-1-160 0 0,0 1-224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45:24.1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2686 512 0 0,'-3'0'128'0'0,"0"0"0"0"0,0 1-1 0 0,0 0 1 0 0,0-1 0 0 0,-5 3 0 0 0,-12 2 4320 0 0,45-24-328 0 0,36-15-2175 0 0,-61 34-1933 0 0,0 0 0 0 0,0 0 0 0 0,0 0 0 0 0,0 0 0 0 0,1 0 0 0 0,-1 0 0 0 0,0 0 0 0 0,0-1 0 0 0,0 1 0 0 0,0 0 0 0 0,0 0 0 0 0,0 0 0 0 0,0 0 0 0 0,0 0 0 0 0,1 0 0 0 0,-1 0 0 0 0,0 0 0 0 0,0 0 0 0 0,0 0 0 0 0,0 0 0 0 0,0 0 0 0 0,0 0 0 0 0,0-1 0 0 0,0 1 0 0 0,0 0 0 0 0,0 0 0 0 0,0 0 0 0 0,0 0 0 0 0,0 0 0 0 0,0 0 0 0 0,1 0 0 0 0,-1-1 1 0 0,0 1-1 0 0,0 0 0 0 0,0 0 0 0 0,0 0 0 0 0,0 0 0 0 0,0 0 0 0 0,0 0 0 0 0,0 0 0 0 0,0-1 0 0 0,-1 1 0 0 0,1 0 0 0 0,0 0 0 0 0,0 0 0 0 0,0 0 0 0 0,0 0 0 0 0,0 0 0 0 0,0 0 0 0 0,0-1 0 0 0,-8 0 203 0 0,-10 2 222 0 0,9 1-4 0 0,14-2 194 0 0,14-2 94 0 0,14-1 441 0 0,38 2-1 0 0,-65 1-1033 0 0,29-1 450 0 0,63 3 191 0 0,-94-1-765 0 0,0-1 1 0 0,1 1-1 0 0,-1 0 1 0 0,1 0-1 0 0,-1 0 1 0 0,0 1-1 0 0,0 0 1 0 0,0-1-1 0 0,0 2 0 0 0,0-1 1 0 0,6 4-1 0 0,-10-6 0 0 0,0 0 0 0 0,0 1 0 0 0,0-1 0 0 0,1 0 0 0 0,-1 0 0 0 0,0 0 0 0 0,0 0 0 0 0,0 0 0 0 0,0 0 0 0 0,0 1 0 0 0,0-1 0 0 0,0 0 0 0 0,0 0 0 0 0,0 0 0 0 0,1 0-1 0 0,-1 1 1 0 0,0-1 0 0 0,0 0 0 0 0,0 0 0 0 0,0 0 0 0 0,0 0 0 0 0,0 1 0 0 0,0-1 0 0 0,0 0 0 0 0,0 0 0 0 0,0 0 0 0 0,0 0 0 0 0,0 1 0 0 0,0-1 0 0 0,-1 0 0 0 0,1 0 0 0 0,0 0 0 0 0,0 0 0 0 0,0 1-1 0 0,0-1 1 0 0,0 0 0 0 0,0 0 0 0 0,0 0 0 0 0,0 0 0 0 0,0 0 0 0 0,-1 1 0 0 0,1-1 0 0 0,0 0 0 0 0,0 0 0 0 0,0 0 0 0 0,0 0 0 0 0,0 0 0 0 0,-1 0 0 0 0,1 0 0 0 0,0 0 0 0 0,0 0 0 0 0,0 1 0 0 0,0-1-1 0 0,-1 0 1 0 0,1 0 0 0 0,0 0 0 0 0,0 0 0 0 0,0 0 0 0 0,0 0 0 0 0,-1 0 0 0 0,1 0 0 0 0,-1 0 24 0 0,1 0-1 0 0,-1 0 1 0 0,0 0-1 0 0,1 0 1 0 0,-1 0-1 0 0,0 0 1 0 0,1 0-1 0 0,-1 0 1 0 0,0 0 0 0 0,1-1-1 0 0,-1 1 1 0 0,0 0-1 0 0,1 0 1 0 0,-1 0-1 0 0,0-1 1 0 0,1 1-1 0 0,-1 0 1 0 0,0-1-1 0 0,1 0 38 0 0,2 0-35 0 0,-1 0 1 0 0,1-1 0 0 0,0 1-1 0 0,0 0 1 0 0,0 0 0 0 0,1 0-1 0 0,-1 0 1 0 0,0 1 0 0 0,0-1-1 0 0,5 0 1 0 0,-6 0-2 0 0,146-34 666 0 0,-123 31-604 0 0,-1 1-1 0 0,1 1 0 0 0,0 1 1 0 0,31 3-1 0 0,85 19 16 0 0,-126-19-87 0 0,0-1 0 0 0,16-1 0 0 0,9 2 6 0 0,54 2 91 0 0,98-9-1 0 0,69 3 97 0 0,-35 9-153 0 0,-65-12-44 0 0,-61 0 22 0 0,18 1-16 0 0,91-1 27 0 0,-113 11-87 0 0,2 0 57 0 0,-32-6-30 0 0,270-10 86 0 0,-220 5-53 0 0,-12 2 30 0 0,183-9 94 0 0,-179 9 14 0 0,-44 0-138 0 0,72 0 73 0 0,67 6 230 0 0,-24-1-130 0 0,349-4 63 0 0,-387-1-161 0 0,182-12 319 0 0,57 2-57 0 0,-321 10-310 0 0,201-8 497 0 0,-200 11-389 0 0,152 3 157 0 0,-153 3-148 0 0,-40-3-102 0 0,1-1 1 0 0,-1-1-1 0 0,0-1 1 0 0,27-3 0 0 0,11-9 152 0 0,-55 12-208 0 0,-1 0 0 0 0,1 0 1 0 0,-1 0-1 0 0,1 0 0 0 0,-1 0 0 0 0,0 0 0 0 0,1 0 1 0 0,-1-1-1 0 0,1 1 0 0 0,-1 0 0 0 0,1 0 1 0 0,-1-1-1 0 0,1 1 0 0 0,-1 0 0 0 0,0-1 0 0 0,1 1 1 0 0,-1 0-1 0 0,0-1 0 0 0,1 1 0 0 0,-1 0 1 0 0,0-1-1 0 0,0 1 0 0 0,1-1 0 0 0,-1 1 0 0 0,0-1 1 0 0,0 1-1 0 0,0-1 0 0 0,1 1 0 0 0,-1-1 1 0 0,0 1-1 0 0,0 0 0 0 0,0-1 0 0 0,0 0 0 0 0,0 0 2 0 0,0 1 0 0 0,-1 0 0 0 0,1-1 0 0 0,0 1 0 0 0,-1-1 0 0 0,1 1 0 0 0,0-1 0 0 0,-1 1 0 0 0,1 0 0 0 0,0-1 0 0 0,-1 1 0 0 0,1-1 0 0 0,-1 1-1 0 0,1 0 1 0 0,-1 0 0 0 0,1-1 0 0 0,-1 1 0 0 0,1 0 0 0 0,-1 0 0 0 0,1 0 0 0 0,-1-1 0 0 0,1 1 0 0 0,-1 0 0 0 0,1 0 0 0 0,-1 0 0 0 0,1 0 0 0 0,-1 0-1 0 0,1 0 1 0 0,-1 0 0 0 0,0 0 264 0 0,11-4-86 0 0,-9 2-176 0 0,-1-1 0 0 0,1 1 1 0 0,-1-1-1 0 0,0 0 0 0 0,0 1 0 0 0,0-1 1 0 0,0 1-1 0 0,0-1 0 0 0,-1 1 0 0 0,0-5 1 0 0,-1-9 61 0 0,2 10-44 0 0,1 0 0 0 0,0 1-1 0 0,0-1 1 0 0,3-8 0 0 0,2-13 44 0 0,-1 1-44 0 0,-2 16-3 0 0,-2 0 1 0 0,2-18-1 0 0,-2-1 55 0 0,7-36 1 0 0,1-15 20 0 0,13-125 97 0 0,-2 44-175 0 0,1-29 20 0 0,-1 16 29 0 0,-17 142-62 0 0,4-37 77 0 0,-5-138-1 0 0,-8 138-40 0 0,-3 0 0 0 0,-22-82 0 0 0,-48-118 122 0 0,63 209-141 0 0,-16-121 1 0 0,29 147-26 0 0,2 0 1 0 0,1 0-1 0 0,1 0 0 0 0,2-1 1 0 0,8-38-1 0 0,-5 51-28 0 0,10-26 0 0 0,-16 47 16 0 0,0 0 0 0 0,1 1-1 0 0,-1-1 1 0 0,0 0 0 0 0,1 0-1 0 0,-1 1 1 0 0,0-1 0 0 0,1 0-1 0 0,-1 1 1 0 0,1-1 0 0 0,-1 0 0 0 0,1 1-1 0 0,-1-1 1 0 0,1 1 0 0 0,0-1-1 0 0,0 0 1 0 0,0 1 1 0 0,-1 0-1 0 0,0 0 1 0 0,1 0 0 0 0,-1 0 0 0 0,0 1-1 0 0,1-1 1 0 0,-1 0 0 0 0,0 0-1 0 0,1 0 1 0 0,-1 1 0 0 0,0-1 0 0 0,1 0-1 0 0,-1 0 1 0 0,0 1 0 0 0,0-1-1 0 0,0 0 1 0 0,1 0 0 0 0,-1 1 0 0 0,0-1-1 0 0,0 0 1 0 0,0 1 0 0 0,1-1 0 0 0,-1 0-1 0 0,0 1 1 0 0,0-1 0 0 0,0 0-1 0 0,0 1 1 0 0,0-1 0 0 0,0 0 0 0 0,0 1-1 0 0,0-1 1 0 0,0 1 0 0 0,4 20-80 0 0,3 39 1 0 0,-6-41-177 0 0,1-1 0 0 0,0 0-1 0 0,7 24 1 0 0,-4-27-325 0 0,14 51-5635 0 0,-15-52 3919 0 0,1-1 95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2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608 139 512 0 0,'-5'-13'1312'0'0,"-1"0"0"0"0,0 0 1 0 0,-1 0-1 0 0,0 1 0 0 0,-18-23 0 0 0,22 31-1029 0 0,-1 1 1 0 0,1-1-1 0 0,-1 1 0 0 0,0 0 1 0 0,0 0-1 0 0,0 0 0 0 0,0 1 1 0 0,0-1-1 0 0,-1 1 0 0 0,1 0 0 0 0,-1 1 1 0 0,0-1-1 0 0,1 1 0 0 0,-1 0 1 0 0,0 0-1 0 0,0 0 0 0 0,0 0 1 0 0,0 1-1 0 0,1 0 0 0 0,-1 0 0 0 0,-6 1 1 0 0,-1 1-127 0 0,-1 1 0 0 0,0 1 0 0 0,1-1 0 0 0,-1 2 0 0 0,1 0 0 0 0,1 0 0 0 0,-15 9 0 0 0,-74 55 415 0 0,83-57-397 0 0,-3 3 25 0 0,1 0 0 0 0,0 1 0 0 0,1 1 0 0 0,1 0 0 0 0,1 2 0 0 0,1 0 0 0 0,0 1 0 0 0,1 0 0 0 0,-12 25 0 0 0,19-31-109 0 0,0 1-1 0 0,2-1 0 0 0,-1 1 1 0 0,2-1-1 0 0,0 1 0 0 0,1 1 0 0 0,1-1 1 0 0,0 0-1 0 0,1 32 0 0 0,1-38-65 0 0,1 0 0 0 0,0 1 0 0 0,1-1 0 0 0,0 0 1 0 0,1 0-1 0 0,-1 0 0 0 0,2-1 0 0 0,-1 1 0 0 0,1-1 0 0 0,1 1 0 0 0,-1-1 0 0 0,1 0 0 0 0,1-1 0 0 0,0 1 0 0 0,0-1 0 0 0,0-1 0 0 0,13 12 0 0 0,-6-9-10 0 0,-1-1 0 0 0,1-1 0 0 0,1 0 0 0 0,-1 0 0 0 0,1-1 0 0 0,0-1 0 0 0,1-1 0 0 0,19 5 0 0 0,5-3 8 0 0,-1 0 0 0 0,41-1 0 0 0,-35-4 55 0 0,1-1 0 0 0,-1-3 0 0 0,45-8 0 0 0,-71 8-10 0 0,0-1 0 0 0,0-1 1 0 0,-1 0-1 0 0,0-2 0 0 0,0 0 0 0 0,0-1 1 0 0,-1 0-1 0 0,0-1 0 0 0,-1-1 1 0 0,17-14-1 0 0,-31 23-64 0 0,1 0 0 0 0,-1-1 1 0 0,1 1-1 0 0,-1-1 0 0 0,0 1 1 0 0,1-1-1 0 0,-1 1 0 0 0,0-1 1 0 0,0 0-1 0 0,0 1 0 0 0,0-1 1 0 0,-1 0-1 0 0,1 0 0 0 0,0 0 0 0 0,-1 0 1 0 0,1 0-1 0 0,-1 0 0 0 0,0 0 1 0 0,1-3-1 0 0,-2 3-7 0 0,1 0 0 0 0,-1 0 0 0 0,1 0-1 0 0,-1 0 1 0 0,0 0 0 0 0,0 0 0 0 0,0 0 0 0 0,0 0 0 0 0,0 0 0 0 0,0 1 0 0 0,0-1-1 0 0,-1 0 1 0 0,1 1 0 0 0,-1-1 0 0 0,1 1 0 0 0,-1 0 0 0 0,1-1 0 0 0,-3-1 0 0 0,-7-3-17 0 0,0-1 0 0 0,-1 2 1 0 0,0-1-1 0 0,0 1 1 0 0,0 1-1 0 0,0 0 0 0 0,0 1 1 0 0,-1 0-1 0 0,0 1 1 0 0,-17-1-1 0 0,-15 2-99 0 0,-71 7 0 0 0,103-5 116 0 0,-38 2-31 0 0,34-4-6 0 0,0 2-1 0 0,0 0 1 0 0,0 1-1 0 0,1 1 1 0 0,-1 0-1 0 0,-19 8 1 0 0,35-11 16 0 0,1 0 0 0 0,0 0 1 0 0,-1 0-1 0 0,1 0 0 0 0,-1 0 0 0 0,1 1 1 0 0,0-1-1 0 0,-1 0 0 0 0,1 0 0 0 0,0 0 0 0 0,-1 1 1 0 0,1-1-1 0 0,0 0 0 0 0,-1 0 0 0 0,1 1 1 0 0,0-1-1 0 0,0 0 0 0 0,-1 1 0 0 0,1-1 0 0 0,0 0 1 0 0,0 1-1 0 0,-1-1 0 0 0,1 0 0 0 0,0 1 1 0 0,0-1-1 0 0,0 1 0 0 0,0-1 0 0 0,0 1-31 0 0,0-1 0 0 0,0 1 0 0 0,1-1 0 0 0,-1 1 0 0 0,0-1 1 0 0,1 1-1 0 0,-1-1 0 0 0,1 0 0 0 0,-1 1 0 0 0,0-1 0 0 0,1 0 0 0 0,-1 0 0 0 0,1 1 0 0 0,-1-1 0 0 0,1 0 0 0 0,-1 0 0 0 0,1 1 0 0 0,25 5-1997 0 0,26-1-3539 0 0,-19-5 3524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2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116 133 512 0 0,'0'0'308'0'0,"-1"-1"-1"0"0,1 1 1 0 0,0 0-1 0 0,-1 0 1 0 0,1-1-1 0 0,-1 1 1 0 0,1 0-1 0 0,0 0 1 0 0,-1 0-1 0 0,1 0 1 0 0,-1-1-1 0 0,1 1 1 0 0,-1 0-1 0 0,1 0 1 0 0,-1 0-1 0 0,1 0 1 0 0,-1 0-1 0 0,1 0 1 0 0,0 0-1 0 0,-1 0 1 0 0,1 0-1 0 0,-1 1 1 0 0,1-1-1 0 0,-1 0 1 0 0,1 0-1 0 0,-1 0 1 0 0,1 0-1 0 0,0 1 1 0 0,-1-1-1 0 0,1 0 1 0 0,-1 0-1 0 0,1 1 1 0 0,-1-1-1 0 0,0 9 4629 0 0,3 0-6076 0 0,0-5 1245 0 0,-1-1 0 0 0,1 1 0 0 0,0 0-1 0 0,0-1 1 0 0,0 0 0 0 0,0 0 0 0 0,1 1 0 0 0,-1-1 0 0 0,1-1-1 0 0,0 1 1 0 0,0 0 0 0 0,0-1 0 0 0,0 1 0 0 0,0-1 0 0 0,1 0-1 0 0,-1 0 1 0 0,1 0 0 0 0,-1-1 0 0 0,1 1 0 0 0,0-1 0 0 0,0 0-1 0 0,0 0 1 0 0,-1 0 0 0 0,1-1 0 0 0,7 1 0 0 0,-3 0-33 0 0,0-1 1 0 0,0 0-1 0 0,0-1 1 0 0,0 0-1 0 0,0 0 1 0 0,0-1-1 0 0,-1 0 1 0 0,1 0-1 0 0,0 0 1 0 0,-1-1-1 0 0,13-7 1 0 0,-10 4 16 0 0,-1-1 0 0 0,1 0 0 0 0,-1 0 0 0 0,-1-1 0 0 0,1-1-1 0 0,13-17 1 0 0,-19 23-59 0 0,-1-1-1 0 0,0 0 0 0 0,0 0 0 0 0,0 0 0 0 0,0 0 0 0 0,0 0 0 0 0,-1 0 1 0 0,0 0-1 0 0,1-7 0 0 0,-1 8-14 0 0,-1 0 1 0 0,0 1 0 0 0,0-1-1 0 0,-1 0 1 0 0,1 1-1 0 0,-1-1 1 0 0,1 0-1 0 0,-1 1 1 0 0,0-1 0 0 0,0 1-1 0 0,0-1 1 0 0,0 1-1 0 0,0-1 1 0 0,0 1-1 0 0,-1 0 1 0 0,-2-4 0 0 0,1 3-11 0 0,1 1 0 0 0,-1 0 0 0 0,1 0 0 0 0,-1 0 0 0 0,0 1 0 0 0,0-1 1 0 0,0 0-1 0 0,0 1 0 0 0,0 0 0 0 0,0 0 0 0 0,0 0 0 0 0,0 0 0 0 0,0 0 1 0 0,-1 1-1 0 0,-3-1 0 0 0,-9 0 31 0 0,-30 2 0 0 0,32-1 43 0 0,0 1-24 0 0,-1 0 1 0 0,1 1-1 0 0,0 1 0 0 0,-19 5 1 0 0,25-5-11 0 0,0 0 0 0 0,0 1 0 0 0,1-1 0 0 0,-1 1-1 0 0,1 1 1 0 0,0 0 0 0 0,0 0 0 0 0,-11 10 0 0 0,5-2 102 0 0,1 0 0 0 0,-18 25-1 0 0,27-33-126 0 0,1-1-1 0 0,-1 1 1 0 0,0 0-1 0 0,1-1 1 0 0,0 1-1 0 0,0 0 0 0 0,1 0 1 0 0,-1 0-1 0 0,1 1 1 0 0,0-1-1 0 0,0 0 1 0 0,1 0-1 0 0,0 11 1 0 0,0-14-9 0 0,1 1 0 0 0,-1 0 1 0 0,1 0-1 0 0,0 0 0 0 0,0-1 1 0 0,0 1-1 0 0,1 0 1 0 0,-1-1-1 0 0,0 1 0 0 0,1-1 1 0 0,0 1-1 0 0,-1-1 0 0 0,5 4 1 0 0,-2-3 4 0 0,0 0 1 0 0,0 1-1 0 0,0-2 1 0 0,0 1-1 0 0,1 0 1 0 0,-1-1-1 0 0,7 2 1 0 0,2 1 21 0 0,1-1 0 0 0,-1-1 1 0 0,1-1-1 0 0,26 2 0 0 0,-16-3-61 0 0,0-2 1 0 0,1 0-1 0 0,28-6 0 0 0,71-22-535 0 0,-58 8-1029 0 0,-24 4-3694 0 0,-28 8 2057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3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8 0 0,'-14'-4'9943'0'0,"17"12"-5402"0"0,36 102 1467 0 0,-4-10-5186 0 0,-29-86-771 0 0,1 1 0 0 0,0-2 0 0 0,0 1 0 0 0,13 14 0 0 0,-20-27-44 0 0,0-1 0 0 0,0 0 0 0 0,0 0 0 0 0,0 1 0 0 0,0-1 0 0 0,0 0 1 0 0,0 0-1 0 0,1 0 0 0 0,-1 1 0 0 0,0-1 0 0 0,0 0 0 0 0,0 0 0 0 0,1 0 1 0 0,-1 1-1 0 0,0-1 0 0 0,0 0 0 0 0,0 0 0 0 0,1 0 0 0 0,-1 0 0 0 0,0 0 0 0 0,0 0 1 0 0,1 0-1 0 0,-1 0 0 0 0,0 1 0 0 0,0-1 0 0 0,1 0 0 0 0,-1 0 0 0 0,0 0 1 0 0,0 0-1 0 0,1 0 0 0 0,-1 0 0 0 0,0 0 0 0 0,1 0 0 0 0,-1-1 0 0 0,0 1 1 0 0,0 0-1 0 0,1 0 0 0 0,-1 0 0 0 0,4-11 172 0 0,-3-15 12 0 0,-3 12-145 0 0,0 0 1 0 0,-7-20-1 0 0,5 22-38 0 0,1-1 0 0 0,0 1 1 0 0,-1-22-1 0 0,3 25-8 0 0,1 0 1 0 0,1 0-1 0 0,-1 1 1 0 0,1-1-1 0 0,1 0 1 0 0,0 0-1 0 0,0 1 1 0 0,6-15-1 0 0,-7 20-3 0 0,1 0 0 0 0,-1 0 0 0 0,1 1 0 0 0,0-1 0 0 0,0 0 0 0 0,0 1 0 0 0,1-1 0 0 0,-1 1 0 0 0,1-1 0 0 0,-1 1 0 0 0,1 0 0 0 0,0 0 0 0 0,-1 0 0 0 0,1 1 0 0 0,0-1 0 0 0,0 1 0 0 0,1-1-1 0 0,-1 1 1 0 0,0 0 0 0 0,0 0 0 0 0,1 1 0 0 0,-1-1 0 0 0,0 1 0 0 0,1-1 0 0 0,5 1 0 0 0,-3 1-5 0 0,1 0 1 0 0,-1 0-1 0 0,1 0 0 0 0,-1 1 1 0 0,1 0-1 0 0,-1 0 0 0 0,0 0 1 0 0,0 1-1 0 0,0 0 1 0 0,0 0-1 0 0,9 8 0 0 0,6 4 3 0 0,29 30 0 0 0,-46-41-1 0 0,6 6 27 0 0,0 0 1 0 0,0 1-1 0 0,-2 1 1 0 0,1-1-1 0 0,8 17 0 0 0,-13-20-6 0 0,0 0 0 0 0,0 1 0 0 0,-1-1 0 0 0,0 1-1 0 0,-1 0 1 0 0,0 0 0 0 0,0 0 0 0 0,-1 0-1 0 0,0 12 1 0 0,-3-5-19 0 0,1-14-33 0 0,1 1-1 0 0,-1-1 1 0 0,1 0 0 0 0,0 1 0 0 0,-1-1 0 0 0,1 0 0 0 0,1 1 0 0 0,-1 2-1 0 0,2-5-250 0 0,-1 1-1 0 0,1-1 1 0 0,-1 0-1 0 0,1 0 1 0 0,-1 1-1 0 0,1-1 1 0 0,-1 0-1 0 0,1 0 1 0 0,-1-1-1 0 0,1 1 0 0 0,-1 0 1 0 0,1 0-1 0 0,2-2 1 0 0,17-7-4967 0 0,-7 2 3376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4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70 512 0 0,'-6'-4'342'0'0,"-6"0"4299"0"0,12 4-4499 0 0,0 0-1 0 0,0 0 1 0 0,-1 0 0 0 0,1 0-1 0 0,0-1 1 0 0,0 1-1 0 0,0 0 1 0 0,0 0-1 0 0,-1 0 1 0 0,1 0-1 0 0,0 0 1 0 0,0 0 0 0 0,0 0-1 0 0,-1 0 1 0 0,1 0-1 0 0,0 0 1 0 0,0 1-1 0 0,0-1 1 0 0,0 0 0 0 0,-1 0-1 0 0,1 0 1 0 0,0 0-1 0 0,0 0 1 0 0,0 0-1 0 0,0 0 1 0 0,0 0 0 0 0,-1 0-1 0 0,1 1 1 0 0,0-1-1 0 0,0 0 1 0 0,0 0-1 0 0,4 10 1938 0 0,4-1-1489 0 0,0-1-1 0 0,0 0 1 0 0,1 0 0 0 0,0 0 0 0 0,12 6-1 0 0,-1 1-20 0 0,-8-6-413 0 0,1-1 0 0 0,0 0-1 0 0,0 0 1 0 0,1-2-1 0 0,0 0 1 0 0,0 0 0 0 0,17 3-1 0 0,-24-7-118 0 0,1-1 0 0 0,-1 1 0 0 0,1-2 0 0 0,0 1 0 0 0,-1-1 0 0 0,1-1 0 0 0,8 0 0 0 0,-12 0-13 0 0,1 0 0 0 0,-1 0-1 0 0,1-1 1 0 0,-1 1 0 0 0,1-1-1 0 0,-1 0 1 0 0,0 0 0 0 0,0-1-1 0 0,0 1 1 0 0,0-1 0 0 0,0 0-1 0 0,4-4 1 0 0,-6 5-10 0 0,0-1 0 0 0,0 1 0 0 0,0-1 1 0 0,0 1-1 0 0,0-1 0 0 0,-1 1 0 0 0,1-1 0 0 0,-1 0 1 0 0,1 0-1 0 0,-1 0 0 0 0,0 0 0 0 0,0 0 0 0 0,-1 0 1 0 0,1 0-1 0 0,-1 0 0 0 0,1 0 0 0 0,-1-6 0 0 0,-1 4-4 0 0,1 1-1 0 0,-1 0 0 0 0,0-1 1 0 0,0 1-1 0 0,-1 0 0 0 0,1 0 1 0 0,-1 0-1 0 0,0 0 0 0 0,0 0 0 0 0,-1 0 1 0 0,-3-6-1 0 0,1 5 0 0 0,0-1-1 0 0,0 1 1 0 0,0 0 0 0 0,0 0-1 0 0,-1 1 1 0 0,1-1 0 0 0,-1 1-1 0 0,0 0 1 0 0,-1 1-1 0 0,1 0 1 0 0,-1 0 0 0 0,1 0-1 0 0,-1 0 1 0 0,0 1 0 0 0,-12-2-1 0 0,11 4 6 0 0,-1 0-1 0 0,0 0 1 0 0,1 1-1 0 0,-1 0 1 0 0,1 0 0 0 0,-1 1-1 0 0,1 0 1 0 0,0 1-1 0 0,0 0 1 0 0,0 0-1 0 0,0 1 1 0 0,0-1-1 0 0,1 2 1 0 0,0-1-1 0 0,0 1 1 0 0,0 0 0 0 0,0 1-1 0 0,1 0 1 0 0,0 0-1 0 0,0 0 1 0 0,0 0-1 0 0,1 1 1 0 0,0 0-1 0 0,0 0 1 0 0,1 1 0 0 0,0-1-1 0 0,0 1 1 0 0,1 0-1 0 0,0 0 1 0 0,0 0-1 0 0,1 1 1 0 0,0-1-1 0 0,1 0 1 0 0,-1 1-1 0 0,2 0 1 0 0,-1-1 0 0 0,2 11-1 0 0,-1-13 5 0 0,1 0 1 0 0,0 0-1 0 0,0 0 0 0 0,1 0 1 0 0,0 0-1 0 0,0 0 0 0 0,0 0 1 0 0,1-1-1 0 0,0 1 0 0 0,0-1 0 0 0,1 1 1 0 0,-1-1-1 0 0,1 0 0 0 0,0-1 1 0 0,0 1-1 0 0,1-1 0 0 0,-1 0 1 0 0,1 0-1 0 0,0 0 0 0 0,0 0 1 0 0,0-1-1 0 0,7 3 0 0 0,1 1-6 0 0,1-2-1 0 0,-1 0 0 0 0,1 0 0 0 0,0-2 1 0 0,0 1-1 0 0,1-2 0 0 0,-1 0 1 0 0,21 0-1 0 0,3-1-148 0 0,67-6 1 0 0,-93 3-362 0 0,0 0-1 0 0,-1-1 1 0 0,1 0 0 0 0,0 0 0 0 0,-1-2-1 0 0,0 1 1 0 0,0-1 0 0 0,0-1-1 0 0,17-12 1 0 0,-10 4-1670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4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93 1416 0 0,'-3'3'434'0'0,"1"-1"0"0"0,0 1 0 0 0,0 0 0 0 0,0 0 0 0 0,0 0 0 0 0,1 0 0 0 0,-1 0 0 0 0,1 0 0 0 0,0 1 0 0 0,0-1 0 0 0,0 0 0 0 0,0 1 0 0 0,0-1 0 0 0,1 1 0 0 0,0-1 0 0 0,0 1 0 0 0,0-1 0 0 0,0 0 0 0 0,0 1 0 0 0,2 6 0 0 0,3 8 775 0 0,2 0-1 0 0,0 0 1 0 0,0-1-1 0 0,2 0 1 0 0,17 25-1 0 0,-18-31-550 0 0,-8-11-627 0 0,0 1 1 0 0,1-1 0 0 0,-1 0-1 0 0,0 1 1 0 0,1-1 0 0 0,-1 0-1 0 0,0 1 1 0 0,1-1 0 0 0,-1 0-1 0 0,1 0 1 0 0,-1 1 0 0 0,0-1 0 0 0,1 0-1 0 0,-1 0 1 0 0,1 0 0 0 0,-1 0-1 0 0,1 1 1 0 0,-1-1 0 0 0,1 0-1 0 0,-1 0 1 0 0,1 0 0 0 0,-1 0-1 0 0,1 0 1 0 0,0 0 0 0 0,-1-1-3 0 0,0 1 0 0 0,0-1-1 0 0,0 1 1 0 0,1-1 0 0 0,-1 1 0 0 0,0 0 0 0 0,0-1 0 0 0,0 1 0 0 0,0-1-1 0 0,0 1 1 0 0,0-1 0 0 0,0 1 0 0 0,0-1 0 0 0,0 1 0 0 0,0-1 0 0 0,0 1 0 0 0,0-1-1 0 0,0 1 1 0 0,-1-1 0 0 0,1 1 0 0 0,0-1 0 0 0,0 1 0 0 0,0-1 0 0 0,-1 1 0 0 0,1 0-1 0 0,0-1 1 0 0,-1 0 0 0 0,-7-12-18 0 0,-2 3-7 0 0,-1 0 0 0 0,0 0 1 0 0,0 1-1 0 0,-23-13 1 0 0,6 3 58 0 0,21 14-59 0 0,1 0 1 0 0,0 0-1 0 0,0-1 0 0 0,1 0 0 0 0,-1 0 1 0 0,1 0-1 0 0,0-1 0 0 0,1 1 1 0 0,-6-12-1 0 0,8 14 2 0 0,0 1 0 0 0,1-1-1 0 0,0 0 1 0 0,0 1 0 0 0,0-1 0 0 0,0 0-1 0 0,0 0 1 0 0,1 1 0 0 0,0-1 0 0 0,-1 0 0 0 0,2 0-1 0 0,-1 0 1 0 0,0 1 0 0 0,1-1 0 0 0,-1 0 0 0 0,1 0-1 0 0,0 1 1 0 0,1-1 0 0 0,-1 0 0 0 0,0 1-1 0 0,1-1 1 0 0,3-3 0 0 0,-2 3-9 0 0,0 0-1 0 0,1 0 1 0 0,0 1 0 0 0,0-1-1 0 0,0 1 1 0 0,0 0 0 0 0,0 0-1 0 0,1 1 1 0 0,-1-1 0 0 0,1 1 0 0 0,0 0-1 0 0,0 0 1 0 0,0 1 0 0 0,-1-1-1 0 0,1 1 1 0 0,1 0 0 0 0,8 0-1 0 0,4 0-8 0 0,-1 0 0 0 0,1 1 0 0 0,-1 2 0 0 0,18 2 0 0 0,38 5-95 0 0,-38-5-751 0 0,1 1 0 0 0,48 14 0 0 0,-81-18 145 0 0,0 0-1 0 0,0 0 0 0 0,0 0 0 0 0,-1 0 0 0 0,1 1 0 0 0,4 3 0 0 0,1 2-2453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5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240 623 512 0 0,'-2'-3'472'0'0,"-1"1"0"0"0,1-1 0 0 0,-1 1-1 0 0,1 0 1 0 0,-1-1 0 0 0,0 1 0 0 0,0 1 0 0 0,0-1 0 0 0,0 0-1 0 0,0 1 1 0 0,0-1 0 0 0,0 1 0 0 0,0 0 0 0 0,-1 0 0 0 0,1 1-1 0 0,-4-2 1 0 0,2 2 1 0 0,0 0 1 0 0,-1 0-1 0 0,1 1 0 0 0,0-1 1 0 0,-1 1-1 0 0,1 0 0 0 0,0 0 1 0 0,0 1-1 0 0,-8 3 0 0 0,2 0-152 0 0,1 0 0 0 0,0 1 0 0 0,1 0 0 0 0,-1 1 0 0 0,1 0 0 0 0,0 1 0 0 0,1-1 0 0 0,-16 19 0 0 0,21-22-271 0 0,0 0-1 0 0,0 0 0 0 0,1 1 0 0 0,-1-1 0 0 0,1 1 0 0 0,0 0 1 0 0,0-1-1 0 0,1 1 0 0 0,0 0 0 0 0,-1 0 0 0 0,1 0 0 0 0,1 0 1 0 0,-1 0-1 0 0,1 9 0 0 0,0-9-12 0 0,1-1 0 0 0,0 1-1 0 0,0-1 1 0 0,0 1 0 0 0,1-1 0 0 0,0 0-1 0 0,-1 0 1 0 0,1 1 0 0 0,1-1 0 0 0,-1 0 0 0 0,1-1-1 0 0,-1 1 1 0 0,1 0 0 0 0,0-1 0 0 0,0 0 0 0 0,6 5-1 0 0,3 1 11 0 0,0-1 0 0 0,1-1-1 0 0,-1 0 1 0 0,1-1 0 0 0,1 0-1 0 0,-1-1 1 0 0,1 0 0 0 0,0-1 0 0 0,0-1-1 0 0,25 3 1 0 0,-29-6-48 0 0,1 1 0 0 0,-1-2 0 0 0,1 1 0 0 0,-1-1 0 0 0,0-1 0 0 0,1 0 0 0 0,-1 0 0 0 0,19-8-1 0 0,-23 7 6 0 0,0 1-1 0 0,0-1 0 0 0,0-1 0 0 0,0 1 0 0 0,0-1 0 0 0,-1 0 0 0 0,1 0 0 0 0,-1-1 0 0 0,0 1 0 0 0,-1-1 0 0 0,1 0 0 0 0,-1-1 0 0 0,0 1 0 0 0,6-11 0 0 0,-8 10-9 0 0,0 0 0 0 0,0 0 0 0 0,-1 0 0 0 0,0 1 0 0 0,0-1 0 0 0,0-1 0 0 0,-1 1 0 0 0,0 0 1 0 0,0 0-1 0 0,-1 0 0 0 0,1 0 0 0 0,-4-10 0 0 0,0-3-95 0 0,-2 1 1 0 0,-13-31-1 0 0,15 41 85 0 0,0-1 0 0 0,-1 1-1 0 0,0-1 1 0 0,0 1 0 0 0,-1 1 0 0 0,0-1-1 0 0,0 1 1 0 0,-11-10 0 0 0,13 14 18 0 0,0 0-1 0 0,0 0 1 0 0,-1 0 0 0 0,1 1-1 0 0,-1-1 1 0 0,1 1 0 0 0,-1 0-1 0 0,0 1 1 0 0,0-1 0 0 0,0 1-1 0 0,0 0 1 0 0,0 0 0 0 0,0 0-1 0 0,0 1 1 0 0,0 0 0 0 0,0 0-1 0 0,-8 1 1 0 0,2 1-9 0 0,-1 0 1 0 0,1 1-1 0 0,0 1 0 0 0,1 0 1 0 0,-1 1-1 0 0,1 0 1 0 0,0 0-1 0 0,0 1 0 0 0,0 0 1 0 0,-11 11-1 0 0,11-9 19 0 0,1 0 0 0 0,-1 1 0 0 0,2 1 0 0 0,-1-1 0 0 0,2 1 0 0 0,-1 1 0 0 0,1 0 0 0 0,1 0 0 0 0,-6 14 0 0 0,9-20-13 0 0,2 0 1 0 0,-1 0-1 0 0,1 0 1 0 0,-1 0-1 0 0,1 1 1 0 0,1-1 0 0 0,-1 0-1 0 0,1 1 1 0 0,0-1-1 0 0,0 0 1 0 0,1 1-1 0 0,1 7 1 0 0,-1-9 4 0 0,0 0 0 0 0,1 0 1 0 0,0 0-1 0 0,-1 0 0 0 0,2 0 0 0 0,-1-1 1 0 0,0 1-1 0 0,1-1 0 0 0,-1 1 0 0 0,1-1 1 0 0,0 0-1 0 0,0 0 0 0 0,0 0 1 0 0,1-1-1 0 0,-1 1 0 0 0,5 2 0 0 0,2 1 14 0 0,0-1-1 0 0,1-1 0 0 0,0 1 1 0 0,-1-2-1 0 0,2 1 0 0 0,-1-2 0 0 0,0 1 1 0 0,1-2-1 0 0,-1 1 0 0 0,1-1 1 0 0,-1-1-1 0 0,20-2 0 0 0,-21 1-20 0 0,1 0-1 0 0,0-1 0 0 0,-1-1 1 0 0,1 0-1 0 0,-1 0 0 0 0,0-1 1 0 0,0 0-1 0 0,0-1 0 0 0,0 0 1 0 0,-1 0-1 0 0,0-1 0 0 0,0 0 0 0 0,13-12 1 0 0,-17 12 2 0 0,-1 0 0 0 0,1-1 0 0 0,-1 1 0 0 0,-1-1-1 0 0,1 1 1 0 0,-1-1 0 0 0,0 0 0 0 0,0 0 0 0 0,-1-1 0 0 0,0 1 0 0 0,0 0 0 0 0,-1-1 0 0 0,0 1 0 0 0,0-1 0 0 0,-1 1 0 0 0,0-1 0 0 0,0 0 0 0 0,-1 1 0 0 0,0-1-1 0 0,0 1 1 0 0,-1-1 0 0 0,0 1 0 0 0,0 0 0 0 0,-7-14 0 0 0,9 21 7 0 0,0-1 0 0 0,0 0 0 0 0,-1 1 0 0 0,1-1 0 0 0,0 0 0 0 0,-1 1 0 0 0,1-1 0 0 0,0 1 0 0 0,-1-1 0 0 0,1 0 0 0 0,-1 1 0 0 0,1-1 0 0 0,-1 1 0 0 0,1 0 0 0 0,-1-1 0 0 0,0 1 0 0 0,1-1 0 0 0,-1 1 0 0 0,0 0 0 0 0,1-1 0 0 0,-1 1 0 0 0,0 0 0 0 0,1 0 0 0 0,-1-1 0 0 0,0 1 0 0 0,1 0 0 0 0,-1 0 0 0 0,-1 0 0 0 0,1 1-2 0 0,0-1 0 0 0,0 1 0 0 0,0-1 0 0 0,0 1 0 0 0,0 0-1 0 0,0-1 1 0 0,0 1 0 0 0,0 0 0 0 0,0 0 0 0 0,1 0 0 0 0,-1 0 0 0 0,0 0 0 0 0,1 0 0 0 0,-1 0 0 0 0,0 1 0 0 0,-3 7 23 0 0,0-1 0 0 0,0 1 0 0 0,-2 10 1 0 0,4-10-24 0 0,0 0 0 0 0,1 0 0 0 0,0 1 0 0 0,0-1 0 0 0,0 0 0 0 0,2 1 0 0 0,-1-1 0 0 0,1 0 0 0 0,0 0 0 0 0,1 1 0 0 0,0-1 0 0 0,1 0 0 0 0,0 0 0 0 0,5 10 0 0 0,-5-12 19 0 0,0-1 0 0 0,1 1-1 0 0,0-1 1 0 0,0 0 0 0 0,0-1 0 0 0,1 1 0 0 0,0-1-1 0 0,0 0 1 0 0,1 0 0 0 0,-1 0 0 0 0,1-1-1 0 0,0 0 1 0 0,0 0 0 0 0,0 0 0 0 0,1-1 0 0 0,-1 0-1 0 0,1 0 1 0 0,13 3 0 0 0,-2-3 2 0 0,1 0 0 0 0,0-1-1 0 0,0-1 1 0 0,0 0 0 0 0,0-2 0 0 0,0 0 0 0 0,0-1-1 0 0,-1-1 1 0 0,1-1 0 0 0,29-10 0 0 0,-24 5-1 0 0,1-1 0 0 0,-1-1 1 0 0,-1-1-1 0 0,0-2 0 0 0,0 0 0 0 0,-2-1 1 0 0,21-19-1 0 0,-30 23-10 0 0,-1-1 0 0 0,0-1 0 0 0,-1 0 1 0 0,0 0-1 0 0,-1-1 0 0 0,-1 0 0 0 0,0-1 0 0 0,-1 0 1 0 0,0 0-1 0 0,-1 0 0 0 0,-1-1 0 0 0,3-16 1 0 0,1-12-16 0 0,-2-1 0 0 0,-2 0 1 0 0,-1-52-1 0 0,-4 65-10 0 0,-1 0 0 0 0,-9-54 0 0 0,7 71 26 0 0,0 0 1 0 0,-1 1 0 0 0,-1-1 0 0 0,0 1-1 0 0,-1 0 1 0 0,-1 0 0 0 0,-15-24-1 0 0,19 35-1 0 0,0-1 0 0 0,0 0 0 0 0,0 1 0 0 0,0 0 0 0 0,-1 0 0 0 0,1 0-1 0 0,-1 0 1 0 0,0 0 0 0 0,0 1 0 0 0,0-1 0 0 0,0 1 0 0 0,0 0 0 0 0,-1 1-1 0 0,-6-3 1 0 0,4 3 44 0 0,0 0 0 0 0,0 0 0 0 0,1 1 0 0 0,-1 0 0 0 0,0 0 0 0 0,0 0 0 0 0,0 1 0 0 0,1 0 0 0 0,-9 2 0 0 0,0 2 114 0 0,0 0-1 0 0,1 1 0 0 0,0 1 1 0 0,0 0-1 0 0,1 1 0 0 0,-1 0 1 0 0,2 1-1 0 0,-15 12 0 0 0,16-10-60 0 0,0 0 0 0 0,0 0 0 0 0,1 1 0 0 0,0 1 0 0 0,1-1 0 0 0,0 2 0 0 0,2-1 0 0 0,-1 1 0 0 0,2 0 0 0 0,-1 1 0 0 0,2 0 0 0 0,-5 19 0 0 0,6-15 24 0 0,1 1 0 0 0,1-1 0 0 0,1 0 0 0 0,0 0 0 0 0,2 1 0 0 0,0-1 0 0 0,1 0 0 0 0,1 1 0 0 0,9 30 0 0 0,-2-19-46 0 0,2 0 0 0 0,1 0 0 0 0,1-1 0 0 0,2-1 0 0 0,1 0 0 0 0,1-2 0 0 0,1 0 0 0 0,2 0 0 0 0,1-2 0 0 0,0-1 0 0 0,34 28 0 0 0,-34-35-259 0 0,1 0 0 0 0,1-1-1 0 0,40 20 1 0 0,-48-28-847 0 0,1-1 1 0 0,0-1-1 0 0,0 0 0 0 0,1-1 1 0 0,-1-1-1 0 0,33 3 0 0 0,-15-6-2314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6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16 203 512 0 0,'-4'-23'2279'0'0,"1"1"0"0"0,1-35 0 0 0,-3-25 4220 0 0,3 66-4482 0 0,3 13-786 0 0,1 11-577 0 0,26 128 380 0 0,11 40-765 0 0,40 108-161 0 0,-76-276-145 0 0,-2 0 0 0 0,1 0 0 0 0,-1 0 0 0 0,0 0 0 0 0,0 0 0 0 0,-1 10-1 0 0,-3-11-543 0 0,1-9-2368 0 0,-2-8-3986 0 0,2 3 4612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2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53 3233 0 0,'-30'-17'10728'0'0,"5"-5"-6720"0"0,25 22-3919 0 0,0 0 0 0 0,0 0 1 0 0,0 0-1 0 0,-1-1 0 0 0,1 1 0 0 0,0 0 0 0 0,0 0 0 0 0,0 0 0 0 0,-1-1 0 0 0,1 1 1 0 0,0 0-1 0 0,0 0 0 0 0,0-1 0 0 0,0 1 0 0 0,0 0 0 0 0,0-1 0 0 0,0 1 0 0 0,0 0 0 0 0,0 0 1 0 0,-1-1-1 0 0,1 1 0 0 0,0 0 0 0 0,0-1 0 0 0,1 1 0 0 0,-1 0 0 0 0,0 0 0 0 0,0-1 1 0 0,0 1-1 0 0,0 0 0 0 0,0-1 0 0 0,0 1 0 0 0,0-1 0 0 0,10-3 806 0 0,-8 4-891 0 0,1 0 0 0 0,-1 0 0 0 0,0 0 1 0 0,0 0-1 0 0,0 0 0 0 0,1 0 0 0 0,-1 1 0 0 0,0-1 0 0 0,2 1 0 0 0,-1 1-325 0 0,0 1 1 0 0,0-1-1 0 0,0 1 0 0 0,0-1 0 0 0,-1 1 1 0 0,1 0-1 0 0,-1 0 0 0 0,0 0 0 0 0,0 0 1 0 0,0 0-1 0 0,0 0 0 0 0,0 1 0 0 0,1 6 1 0 0,3 5-3465 0 0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6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285 218 512 0 0,'-19'13'1003'0'0,"14"-9"1814"0"0,14-16 46 0 0,-1 2-1514 0 0,-1-1 1 0 0,1 0-1 0 0,-2-1 1 0 0,11-24-1 0 0,-14 29-1114 0 0,0-1-1 0 0,0 0 1 0 0,-1 0-1 0 0,-1-1 0 0 0,1 1 1 0 0,-1 0-1 0 0,-1 0 0 0 0,1-1 1 0 0,-2-8-1 0 0,1 14-197 0 0,-1 1 1 0 0,1-1-1 0 0,0 1 0 0 0,-1 0 1 0 0,0-1-1 0 0,1 1 0 0 0,-1 0 0 0 0,0-1 1 0 0,0 1-1 0 0,0 0 0 0 0,-1 0 0 0 0,1 0 1 0 0,0 0-1 0 0,-1 0 0 0 0,1 0 1 0 0,-1 0-1 0 0,0 1 0 0 0,0-1 0 0 0,-2-1 1 0 0,2 2-7 0 0,-1-1 0 0 0,0 1 0 0 0,0 0 0 0 0,1 0 0 0 0,-1 1 0 0 0,0-1 0 0 0,0 0 0 0 0,0 1 0 0 0,0 0 0 0 0,0-1 0 0 0,0 1 0 0 0,0 1 0 0 0,-4-1 0 0 0,-5 3 16 0 0,0-1 0 0 0,0 2-1 0 0,0 0 1 0 0,1 0 0 0 0,-1 1-1 0 0,-14 8 1 0 0,13-4 0 0 0,1-1 0 0 0,0 2 0 0 0,0-1 1 0 0,1 2-1 0 0,0-1 0 0 0,1 2 0 0 0,0-1 0 0 0,1 1 0 0 0,0 1 0 0 0,1 0 0 0 0,0 0 1 0 0,1 0-1 0 0,1 1 0 0 0,0 0 0 0 0,1 0 0 0 0,0 1 0 0 0,-4 28 0 0 0,8-39-37 0 0,0-1-1 0 0,1 1 0 0 0,-1 0 1 0 0,1 0-1 0 0,0-1 0 0 0,0 1 1 0 0,1 0-1 0 0,-1 0 0 0 0,1 0 1 0 0,0-1-1 0 0,0 1 0 0 0,0 0 1 0 0,0-1-1 0 0,1 1 0 0 0,-1-1 1 0 0,1 1-1 0 0,0-1 0 0 0,0 0 1 0 0,0 0-1 0 0,1 0 0 0 0,-1 0 1 0 0,1 0-1 0 0,-1 0 0 0 0,1-1 1 0 0,0 1-1 0 0,0-1 0 0 0,0 0 1 0 0,1 0-1 0 0,-1 0 0 0 0,5 2 1 0 0,1 0 2 0 0,0-1 0 0 0,0-1 0 0 0,0 1 1 0 0,1-1-1 0 0,-1-1 0 0 0,0 0 1 0 0,1 0-1 0 0,-1-1 0 0 0,1 0 0 0 0,-1-1 1 0 0,11-1-1 0 0,7-3-132 0 0,-1 0 0 0 0,42-16 1 0 0,-44 12-704 0 0,-1-2 1 0 0,0 0 0 0 0,28-19 0 0 0,-25 13-869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6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94 213 1296 0 0,'-11'-1'2120'0'0,"0"1"-1"0"0,-16-3 0 0 0,24 2-1776 0 0,1 1 0 0 0,-1-1 0 0 0,1 1 0 0 0,-1-1 0 0 0,1 0 0 0 0,0 0 0 0 0,-1 0 0 0 0,1 0 0 0 0,0 0 0 0 0,0-1 0 0 0,0 1 0 0 0,-1-1 0 0 0,2 1 0 0 0,-1-1 0 0 0,0 0 0 0 0,0 0 0 0 0,-1-2 0 0 0,2 3-244 0 0,0-1 0 0 0,1 0 1 0 0,0 0-1 0 0,-1 0 0 0 0,1 0 0 0 0,0 0 0 0 0,0 0 0 0 0,0 0 0 0 0,0 0 0 0 0,0 1 0 0 0,0-1 1 0 0,0 0-1 0 0,1 0 0 0 0,-1 0 0 0 0,1 0 0 0 0,-1 0 0 0 0,1 0 0 0 0,0 1 0 0 0,0-1 0 0 0,0 0 0 0 0,0 1 1 0 0,0-1-1 0 0,0 0 0 0 0,2-1 0 0 0,3-5-41 0 0,1 0 1 0 0,0 1-1 0 0,9-8 1 0 0,-2 4-23 0 0,0 0 0 0 0,1 2 1 0 0,0-1-1 0 0,0 2 1 0 0,1 0-1 0 0,0 1 0 0 0,24-7 1 0 0,-20 8 29 0 0,1 1 0 0 0,-1 1 1 0 0,1 1-1 0 0,1 1 1 0 0,38 0-1 0 0,-51 3-49 0 0,1 0 0 0 0,-1 1-1 0 0,1 0 1 0 0,-1 1 0 0 0,0 0 0 0 0,0 0 0 0 0,0 1-1 0 0,-1 0 1 0 0,1 1 0 0 0,-1 0 0 0 0,0 0-1 0 0,0 0 1 0 0,0 1 0 0 0,8 9 0 0 0,-11-11-4 0 0,-1 1 0 0 0,0 0-1 0 0,0 0 1 0 0,0 0 0 0 0,0 0 0 0 0,-1 0 0 0 0,0 1 0 0 0,0 0 0 0 0,0-1 0 0 0,-1 1 0 0 0,0 0-1 0 0,0 0 1 0 0,0 1 0 0 0,-1-1 0 0 0,0 0 0 0 0,0 0 0 0 0,-1 1 0 0 0,0-1 0 0 0,0 0-1 0 0,0 1 1 0 0,-1-1 0 0 0,-2 10 0 0 0,-1-3 13 0 0,0 1 0 0 0,-2-2 0 0 0,0 1 0 0 0,0 0 0 0 0,-1-1 0 0 0,0 0 0 0 0,-1-1 0 0 0,-16 19 0 0 0,-7 2 98 0 0,-49 39 0 0 0,17-16 90 0 0,62-54-207 0 0,-13 12 31 0 0,14-12-38 0 0,-1-1 0 0 0,1 0 0 0 0,0 1 1 0 0,-1-1-1 0 0,1 1 0 0 0,-1-1 0 0 0,1 1 0 0 0,0-1 0 0 0,-1 0 0 0 0,1 1 0 0 0,0 0 1 0 0,0-1-1 0 0,-1 1 0 0 0,1-1 0 0 0,0 1 0 0 0,0-1 0 0 0,0 1 0 0 0,0-1 0 0 0,0 1 1 0 0,0 0-1 0 0,0-1 0 0 0,0 1 0 0 0,0-1 0 0 0,0 1 0 0 0,0 0 0 0 0,0-1 1 0 0,1 1-1 0 0,0-1 0 0 0,-1 0 1 0 0,1 0-1 0 0,-1 0 0 0 0,1 0 1 0 0,-1 0-1 0 0,1 0 0 0 0,0 0 0 0 0,-1 0 1 0 0,1 0-1 0 0,0 0 0 0 0,-1 0 1 0 0,1 0-1 0 0,-1 0 0 0 0,1 0 1 0 0,-1 0-1 0 0,1-1 0 0 0,0 1 1 0 0,0-1-1 0 0,12-5-25 0 0,42-29-278 0 0,32-17-173 0 0,-75 46 422 0 0,1 1-1 0 0,-1 0 1 0 0,1 1-1 0 0,0 0 1 0 0,22-3-1 0 0,-23 5 66 0 0,1 1 0 0 0,0 0 0 0 0,0 1 0 0 0,0 1 0 0 0,0 0-1 0 0,-1 0 1 0 0,17 5 0 0 0,-21-4 6 0 0,-1 1 1 0 0,0-1-1 0 0,0 2 0 0 0,-1-1 1 0 0,1 1-1 0 0,-1 0 0 0 0,1 0 1 0 0,-1 0-1 0 0,0 1 0 0 0,-1 0 1 0 0,1 0-1 0 0,-1 1 0 0 0,8 10 0 0 0,-7-8-2 0 0,-1 1-1 0 0,0 0 0 0 0,0 0 0 0 0,-1 0 0 0 0,0 1 1 0 0,-1-1-1 0 0,0 1 0 0 0,0 0 0 0 0,-1 0 0 0 0,-1 0 1 0 0,1 0-1 0 0,-1 0 0 0 0,-1 0 0 0 0,0 0 0 0 0,-1 0 1 0 0,0 0-1 0 0,0 1 0 0 0,-1-1 0 0 0,0-1 0 0 0,-1 1 1 0 0,0 0-1 0 0,-1-1 0 0 0,1 1 0 0 0,-2-1 0 0 0,0 0 1 0 0,0 0-1 0 0,0-1 0 0 0,-1 1 0 0 0,0-1 0 0 0,-1-1 1 0 0,0 1-1 0 0,0-1 0 0 0,-9 7 0 0 0,-2-2 1 0 0,0-1 0 0 0,-1 0 0 0 0,0-2 1 0 0,-1 0-1 0 0,0-1 0 0 0,0-1 0 0 0,-1-1 0 0 0,1-1 0 0 0,-41 5 0 0 0,53-9-29 0 0,0 0-1 0 0,0-1 1 0 0,0 0-1 0 0,0-1 1 0 0,0 1 0 0 0,0-2-1 0 0,0 1 1 0 0,1-1-1 0 0,-16-6 1 0 0,20 7-95 0 0,1 0 0 0 0,-1 0 0 0 0,1-1 0 0 0,-1 1 0 0 0,1-1-1 0 0,0 0 1 0 0,0 0 0 0 0,0 0 0 0 0,0 0 0 0 0,0 0 0 0 0,0 0 0 0 0,0 0 0 0 0,1-1 0 0 0,-1 1-1 0 0,1-1 1 0 0,-1 1 0 0 0,1-1 0 0 0,0 1 0 0 0,0-1 0 0 0,0 0 0 0 0,1 1 0 0 0,-1-1-1 0 0,1 0 1 0 0,-1 0 0 0 0,1 0 0 0 0,0 0 0 0 0,0 1 0 0 0,0-1 0 0 0,1 0 0 0 0,-1 0 0 0 0,2-4-1 0 0,0-3-1072 0 0,1 0 0 0 0,0 1 0 0 0,5-10-1 0 0,6-10-554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7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195 165 1104 0 0,'-6'-4'1204'0'0,"0"1"1"0"0,0 0-1 0 0,-1 0 0 0 0,1 1 0 0 0,-1 0 0 0 0,-8-2 1 0 0,10 3-735 0 0,-1 0 0 0 0,0 0 0 0 0,0 1 0 0 0,1 0 0 0 0,-1 0 0 0 0,0 1 0 0 0,-7 1 0 0 0,9-1-362 0 0,-1 0 1 0 0,0 0-1 0 0,1 1 1 0 0,-1 0-1 0 0,1 0 1 0 0,0 0-1 0 0,-1 1 1 0 0,1-1-1 0 0,0 1 0 0 0,0 0 1 0 0,1 0-1 0 0,-1 1 1 0 0,1-1-1 0 0,-1 1 1 0 0,1-1-1 0 0,0 1 1 0 0,1 0-1 0 0,-1 0 0 0 0,1 1 1 0 0,-4 6-1 0 0,5-7-48 0 0,-1 0-1 0 0,1 0 0 0 0,0 0 0 0 0,0 0 0 0 0,0 0 0 0 0,1 1 1 0 0,-1-1-1 0 0,1 0 0 0 0,0 0 0 0 0,0 1 0 0 0,1-1 0 0 0,-1 0 1 0 0,1 0-1 0 0,0 1 0 0 0,0-1 0 0 0,0 0 0 0 0,1 0 1 0 0,-1 0-1 0 0,1 0 0 0 0,0-1 0 0 0,0 1 0 0 0,1 0 0 0 0,-1-1 1 0 0,1 1-1 0 0,0-1 0 0 0,5 5 0 0 0,1 0-19 0 0,0 0 0 0 0,0 0-1 0 0,1-2 1 0 0,0 1 0 0 0,0-1-1 0 0,1 0 1 0 0,0-1 0 0 0,15 5-1 0 0,-13-6-5 0 0,0 0-1 0 0,0-1 0 0 0,1 0 1 0 0,0-1-1 0 0,-1 0 0 0 0,1-1 0 0 0,18-2 1 0 0,-27 1 1 0 0,0 0 0 0 0,0-1 0 0 0,0 0 1 0 0,0 0-1 0 0,0 0 0 0 0,-1-1 0 0 0,1 0 0 0 0,0 0 1 0 0,-1 0-1 0 0,1 0 0 0 0,-1-1 0 0 0,1 1 1 0 0,-1-1-1 0 0,0 0 0 0 0,0-1 0 0 0,-1 1 0 0 0,1-1 1 0 0,-1 1-1 0 0,1-1 0 0 0,-1 0 0 0 0,-1-1 0 0 0,6-7 1 0 0,-7 8-25 0 0,1 0 1 0 0,-1 0-1 0 0,0 0 1 0 0,0 0-1 0 0,-1 0 1 0 0,1 0-1 0 0,-1 0 1 0 0,0 0-1 0 0,0 0 1 0 0,0 0-1 0 0,-1 0 1 0 0,1 0-1 0 0,-1 0 1 0 0,-1-4-1 0 0,-3-7 13 0 0,-1-1-1 0 0,-8-17 0 0 0,4 11-57 0 0,-1-3 49 0 0,-24-51 18 0 0,29 65-32 0 0,0 1 1 0 0,0-1-1 0 0,-1 2 1 0 0,-15-17 0 0 0,20 24-7 0 0,0 0 1 0 0,-1 0-1 0 0,1 0 1 0 0,0 0-1 0 0,-1 0 0 0 0,1 1 1 0 0,-1-1-1 0 0,0 1 1 0 0,1 0-1 0 0,-1 0 1 0 0,0 0-1 0 0,0 0 1 0 0,0 0-1 0 0,0 1 1 0 0,0-1-1 0 0,0 1 0 0 0,0 0 1 0 0,0 0-1 0 0,0 0 1 0 0,0 0-1 0 0,1 0 1 0 0,-1 1-1 0 0,0-1 1 0 0,0 1-1 0 0,0 0 1 0 0,0 0-1 0 0,0 0 1 0 0,1 0-1 0 0,-1 0 0 0 0,0 1 1 0 0,1-1-1 0 0,-1 1 1 0 0,-2 3-1 0 0,-1-1 9 0 0,0 1 0 0 0,0 0 0 0 0,1 1 0 0 0,0-1 0 0 0,0 1 0 0 0,1 0-1 0 0,0 0 1 0 0,0 1 0 0 0,0-1 0 0 0,0 1 0 0 0,1 0 0 0 0,-3 9 0 0 0,4-9 6 0 0,1 0 0 0 0,-1 0-1 0 0,1 0 1 0 0,0 0 0 0 0,1 0 0 0 0,-1 1 0 0 0,1-1 0 0 0,1 0 0 0 0,-1 0 0 0 0,2 0 0 0 0,-1 0 0 0 0,1 0 0 0 0,-1 0 0 0 0,2 0 0 0 0,-1 0 0 0 0,1-1 0 0 0,0 1-1 0 0,1-1 1 0 0,-1 0 0 0 0,1 0 0 0 0,0 0 0 0 0,1 0 0 0 0,0-1 0 0 0,-1 1 0 0 0,2-1 0 0 0,-1-1 0 0 0,1 1 0 0 0,9 6 0 0 0,-2-4 15 0 0,1 0 1 0 0,0-1 0 0 0,0 0-1 0 0,1-1 1 0 0,-1 0-1 0 0,1-1 1 0 0,0-1 0 0 0,0-1-1 0 0,0 0 1 0 0,1-1 0 0 0,-1 0-1 0 0,16-2 1 0 0,-11 0 9 0 0,0-2 1 0 0,1 0-1 0 0,-1-1 1 0 0,-1-1-1 0 0,1-1 1 0 0,-1 0-1 0 0,0-2 0 0 0,28-14 1 0 0,-22 9-52 0 0,22-14-53 0 0,-43 24 64 0 0,0 1 1 0 0,-1-1-1 0 0,1-1 0 0 0,-1 1 0 0 0,1 0 0 0 0,-1-1 0 0 0,0 0 1 0 0,4-6-1 0 0,-6 9 3 0 0,-1 0 1 0 0,1 0-1 0 0,-1-1 1 0 0,1 1 0 0 0,-1 0-1 0 0,1 0 1 0 0,-1 0-1 0 0,0-1 1 0 0,1 1-1 0 0,-1 0 1 0 0,0 0-1 0 0,0-1 1 0 0,0 1-1 0 0,0 0 1 0 0,-1-3 0 0 0,1 3-2 0 0,0 1 1 0 0,0-1-1 0 0,-1 0 1 0 0,1 1-1 0 0,0-1 1 0 0,-1 1-1 0 0,1-1 1 0 0,-1 0-1 0 0,1 1 1 0 0,-1-1-1 0 0,1 1 1 0 0,-1-1-1 0 0,0 1 1 0 0,1-1-1 0 0,-1 1 1 0 0,1 0-1 0 0,-1-1 1 0 0,0 1-1 0 0,1 0 1 0 0,-2-1-1 0 0,0 1-2 0 0,0-1-1 0 0,-1 1 1 0 0,1-1 0 0 0,0 1-1 0 0,0 0 1 0 0,-1 0 0 0 0,1 0-1 0 0,0 1 1 0 0,0-1 0 0 0,-1 0-1 0 0,1 1 1 0 0,0-1 0 0 0,0 1-1 0 0,0 0 1 0 0,-4 2-1 0 0,1 0 13 0 0,-1 0-1 0 0,2 1 0 0 0,-1 0 0 0 0,0 0 0 0 0,1 0 0 0 0,-1 0 0 0 0,1 1 0 0 0,0 0 0 0 0,1 0 1 0 0,-1 0-1 0 0,1 0 0 0 0,0 0 0 0 0,0 1 0 0 0,1-1 0 0 0,0 1 0 0 0,-3 8 0 0 0,4-9 3 0 0,0-1 0 0 0,1 0 1 0 0,-1 0-1 0 0,1 1 0 0 0,0-1 0 0 0,0 1 0 0 0,0-1 0 0 0,1 0 0 0 0,-1 1 0 0 0,1-1 0 0 0,0 0 0 0 0,0 0 0 0 0,1 0 0 0 0,-1 0 0 0 0,1 0 0 0 0,0 0 0 0 0,0 0 1 0 0,0 0-1 0 0,1-1 0 0 0,-1 1 0 0 0,1-1 0 0 0,0 1 0 0 0,6 4 0 0 0,-1-1-2 0 0,0-1-1 0 0,1 0 1 0 0,0-1 0 0 0,0 0-1 0 0,0-1 1 0 0,0 0 0 0 0,1 0 0 0 0,13 3-1 0 0,-8-3 16 0 0,0-1-1 0 0,1-1 0 0 0,-1 0 0 0 0,29-1 1 0 0,-37-2-34 0 0,0 0 1 0 0,0 0-1 0 0,-1-1 1 0 0,1 0-1 0 0,-1 0 1 0 0,1 0-1 0 0,-1-1 1 0 0,0 0 0 0 0,0-1-1 0 0,0 1 1 0 0,0-1-1 0 0,-1 0 1 0 0,1 0-1 0 0,-1-1 1 0 0,0 1-1 0 0,0-1 1 0 0,-1 0 0 0 0,1-1-1 0 0,-1 1 1 0 0,0-1-1 0 0,-1 0 1 0 0,0 0-1 0 0,1 0 1 0 0,-2 0 0 0 0,1-1-1 0 0,-1 1 1 0 0,0-1-1 0 0,0 1 1 0 0,-1-1-1 0 0,1-12 1 0 0,-1 0 14 0 0,-1-1-1 0 0,0 1 1 0 0,-2 0 0 0 0,0-1-1 0 0,-2 1 1 0 0,0 0 0 0 0,-8-23-1 0 0,12 42 3 0 0,0 0-1 0 0,0-1 0 0 0,0 1 1 0 0,0 0-1 0 0,0 0 1 0 0,0-1-1 0 0,0 1 0 0 0,-1 0 1 0 0,1 0-1 0 0,0 0 1 0 0,0 0-1 0 0,0-1 1 0 0,0 1-1 0 0,0 0 0 0 0,0 0 1 0 0,0 0-1 0 0,0 0 1 0 0,-1-1-1 0 0,1 1 0 0 0,0 0 1 0 0,0 0-1 0 0,0 0 1 0 0,0 0-1 0 0,-1 0 0 0 0,1 0 1 0 0,0-1-1 0 0,0 1 1 0 0,0 0-1 0 0,0 0 0 0 0,-1 0 1 0 0,1 0-1 0 0,0 0 1 0 0,0 0-1 0 0,0 0 1 0 0,-1 0-1 0 0,1 0 0 0 0,0 0 1 0 0,0 0-1 0 0,0 0 1 0 0,-1 0-1 0 0,1 0 0 0 0,0 0 1 0 0,-1 0-1 0 0,-5 10 149 0 0,-4 14 40 0 0,10-24-190 0 0,-2 8 64 0 0,1 0 0 0 0,0 0-1 0 0,0 0 1 0 0,0 0 0 0 0,1 0 0 0 0,1 0 0 0 0,-1 0-1 0 0,1 0 1 0 0,3 11 0 0 0,-2-9-24 0 0,1 1 1 0 0,1-1-1 0 0,-1 1 1 0 0,2-1-1 0 0,-1 0 1 0 0,9 12-1 0 0,-8-15-20 0 0,1 0 0 0 0,0 0 1 0 0,1-1-1 0 0,-1 1 0 0 0,1-1 0 0 0,1-1 0 0 0,-1 1 0 0 0,1-1 0 0 0,0-1 0 0 0,0 1 0 0 0,0-1 1 0 0,12 3-1 0 0,-9-2-420 0 0,1-2 1 0 0,1 0-1 0 0,16 2 1 0 0,-18-4-1189 0 0,1 0 0 0 0,-1-1 1 0 0,19-2-1 0 0,-14-1-968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8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28 1880 0 0,'-5'1'1299'0'0,"0"0"102"0"0,0 0-1 0 0,0 0 0 0 0,0 1 1 0 0,1-1-1 0 0,-1 1 0 0 0,-6 4 1 0 0,9-5-1244 0 0,1 0 1 0 0,0-1-1 0 0,1 1 0 0 0,-1 0 1 0 0,0 0-1 0 0,0 0 1 0 0,0 0-1 0 0,0 0 1 0 0,1 0-1 0 0,-1 1 1 0 0,0-1-1 0 0,1 0 0 0 0,-1 0 1 0 0,1 0-1 0 0,0 1 1 0 0,-1-1-1 0 0,1 0 1 0 0,0 0-1 0 0,0 1 1 0 0,0-1-1 0 0,0 0 0 0 0,0 1 1 0 0,0-1-1 0 0,0 0 1 0 0,0 0-1 0 0,0 1 1 0 0,0-1-1 0 0,1 0 1 0 0,-1 0-1 0 0,1 1 0 0 0,0 1 1 0 0,2 3 165 0 0,0 0 0 0 0,0 1 0 0 0,0-1 0 0 0,1-1 0 0 0,0 1 0 0 0,7 8 0 0 0,33 28 835 0 0,-34-33-1074 0 0,0 0 0 0 0,0 0 0 0 0,-1 1 0 0 0,-1 1 0 0 0,9 12 0 0 0,-8-4-52 0 0,-9-19-32 0 0,0 0 0 0 0,0 1 0 0 0,0-1 0 0 0,1 0 0 0 0,-1 0 0 0 0,0 1 0 0 0,0-1 0 0 0,0 0 0 0 0,0 1 0 0 0,0-1 0 0 0,0 0 0 0 0,0 0 0 0 0,0 1 0 0 0,0-1 0 0 0,0 0 0 0 0,0 1 0 0 0,0-1 0 0 0,0 0 0 0 0,0 0 0 0 0,0 1 0 0 0,0-1 1 0 0,0 0-1 0 0,0 1 0 0 0,0-1 0 0 0,-1 0 0 0 0,1 0 0 0 0,0 1 0 0 0,0-1 0 0 0,0 0 0 0 0,0 0 0 0 0,-1 1 0 0 0,1-1 0 0 0,0 0 0 0 0,0 0 0 0 0,-1 0 0 0 0,1 0 0 0 0,0 1 0 0 0,0-1 0 0 0,-1 0 0 0 0,1 0 0 0 0,0 0 0 0 0,0 0 0 0 0,-1 0 0 0 0,1 0 0 0 0,0 1 0 0 0,0-1 0 0 0,-1 0 0 0 0,1 0 0 0 0,0 0 0 0 0,-1 0 0 0 0,1 0 0 0 0,0 0 0 0 0,-1 0 0 0 0,1 0 0 0 0,0-1 0 0 0,0 1 0 0 0,-1 0 1 0 0,1 0-1 0 0,0 0 0 0 0,0 0 0 0 0,-1 0 0 0 0,1 0 0 0 0,0 0 0 0 0,0-1 0 0 0,-1 1 0 0 0,1 0 0 0 0,-2-1-5 0 0,0 0 0 0 0,0 0 1 0 0,0 0-1 0 0,1 0 1 0 0,-1 0-1 0 0,0 0 0 0 0,1 0 1 0 0,-1-1-1 0 0,1 1 1 0 0,-1-1-1 0 0,1 1 0 0 0,0-1 1 0 0,0 1-1 0 0,0-1 1 0 0,0 0-1 0 0,0 0 0 0 0,0 1 1 0 0,0-1-1 0 0,0 0 1 0 0,1 0-1 0 0,-1 0 0 0 0,1 0 1 0 0,-1 0-1 0 0,1 0 1 0 0,0 0-1 0 0,0 0 0 0 0,0 0 1 0 0,0 0-1 0 0,0 0 1 0 0,0-3-1 0 0,1-3 3 0 0,1 1-1 0 0,-1-1 1 0 0,1 1 0 0 0,0-1 0 0 0,1 1-1 0 0,5-12 1 0 0,0 3-26 0 0,1 1 1 0 0,1-1-1 0 0,19-22 1 0 0,-22 31 16 0 0,0-1 1 0 0,0 1 0 0 0,0 1 0 0 0,1-1-1 0 0,0 1 1 0 0,0 1 0 0 0,1-1 0 0 0,10-4-1 0 0,-15 8 12 0 0,-1 1 1 0 0,1 0-1 0 0,0-1 0 0 0,0 1 0 0 0,0 1 0 0 0,0-1 0 0 0,-1 1 1 0 0,1-1-1 0 0,0 1 0 0 0,0 0 0 0 0,0 0 0 0 0,0 1 0 0 0,0-1 1 0 0,0 1-1 0 0,0 0 0 0 0,0 0 0 0 0,-1 0 0 0 0,1 1 0 0 0,0-1 1 0 0,4 3-1 0 0,-3 0 9 0 0,1 0 1 0 0,-1 0-1 0 0,0 1 1 0 0,-1-1-1 0 0,1 1 1 0 0,-1 0-1 0 0,0 0 1 0 0,0 0-1 0 0,0 1 1 0 0,-1 0-1 0 0,4 8 1 0 0,2 8-15 0 0,0 1 0 0 0,8 37 0 0 0,-5-16-116 0 0,-10-38-33 0 0,0 0 0 0 0,0 0 0 0 0,1-1 0 0 0,3 8 0 0 0,-4-11-555 0 0,0 1-1 0 0,0-1 1 0 0,0 1-1 0 0,0-1 1 0 0,0 0 0 0 0,3 3-1 0 0,5 1-2286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383 757 512 0 0,'8'-29'14318'0'0,"5"-9"-9625"0"0,9-17-3427 0 0,-21 51-1163 0 0,1-2-78 0 0,1 0-1 0 0,-1-1 0 0 0,-1 0 0 0 0,1 1 1 0 0,-1-1-1 0 0,0 0 0 0 0,-1 0 0 0 0,1 0 1 0 0,-1 0-1 0 0,-1 1 0 0 0,-1-12 0 0 0,1 14-32 0 0,0 1 0 0 0,0-1 0 0 0,-1 1 0 0 0,1-1 0 0 0,-1 1 0 0 0,0-1 0 0 0,0 1-1 0 0,0 0 1 0 0,-1 0 0 0 0,1 0 0 0 0,-1 0 0 0 0,1 1 0 0 0,-1-1 0 0 0,0 0 0 0 0,0 1-1 0 0,0 0 1 0 0,0 0 0 0 0,-1 0 0 0 0,1 0 0 0 0,0 0 0 0 0,-1 1 0 0 0,-5-2-1 0 0,-1 0-11 0 0,0 1-1 0 0,0 1 1 0 0,0-1-1 0 0,0 2 1 0 0,0-1-1 0 0,-1 1 1 0 0,1 1-1 0 0,0 0 0 0 0,0 0 1 0 0,0 1-1 0 0,0 0 1 0 0,0 1-1 0 0,1 0 1 0 0,-11 5-1 0 0,2 0 32 0 0,1 1 1 0 0,0 0-1 0 0,0 1 1 0 0,1 1-1 0 0,1 0 1 0 0,-23 21-1 0 0,30-24 2 0 0,1 0 0 0 0,0 1-1 0 0,0 0 1 0 0,0 0 0 0 0,1 0-1 0 0,1 1 1 0 0,-1 0 0 0 0,2 0-1 0 0,-1 0 1 0 0,2 1 0 0 0,-5 13-1 0 0,7-17 4 0 0,0-1-1 0 0,0 0 0 0 0,1 1 0 0 0,-1-1 0 0 0,1 0 0 0 0,1 1 1 0 0,-1-1-1 0 0,1 1 0 0 0,0-1 0 0 0,0 0 0 0 0,1 0 1 0 0,0 0-1 0 0,0 0 0 0 0,1 0 0 0 0,-1 0 0 0 0,1 0 0 0 0,1-1 1 0 0,-1 1-1 0 0,1-1 0 0 0,8 9 0 0 0,-6-8 0 0 0,0-1-1 0 0,0 1 0 0 0,1-2 1 0 0,-1 1-1 0 0,1-1 0 0 0,1 0 0 0 0,-1 0 1 0 0,0-1-1 0 0,1 0 0 0 0,0 0 1 0 0,0-1-1 0 0,-1 0 0 0 0,1 0 1 0 0,1-1-1 0 0,7 1 0 0 0,8-1-14 0 0,-1-2-1 0 0,1 0 1 0 0,45-9-1 0 0,-57 8 11 0 0,-1-1 1 0 0,0 0 0 0 0,-1 0-1 0 0,1-2 1 0 0,-1 1-1 0 0,1-1 1 0 0,-1-1-1 0 0,-1 0 1 0 0,1 0 0 0 0,-1-1-1 0 0,14-13 1 0 0,-16 14-14 0 0,-1-1 0 0 0,0 0 1 0 0,-1 0-1 0 0,0-1 0 0 0,0 0 1 0 0,0 0-1 0 0,-1 0 0 0 0,0 0 1 0 0,0 0-1 0 0,-1-1 0 0 0,-1 0 1 0 0,1 0-1 0 0,-1 1 0 0 0,-1-1 1 0 0,1-10-1 0 0,-1-17-64 0 0,-2 1-1 0 0,-1-1 1 0 0,-3 0-1 0 0,-9-41 1 0 0,-46-136-290 0 0,52 186 383 0 0,0 0 48 0 0,-21-59 44 0 0,24 71-83 0 0,-2 1 1 0 0,0 0-1 0 0,-15-22 0 0 0,21 34-20 0 0,0 0 1 0 0,0 0-1 0 0,-1 1 0 0 0,1-1 0 0 0,-1 0 0 0 0,1 1 1 0 0,-1-1-1 0 0,0 1 0 0 0,1 0 0 0 0,-1-1 0 0 0,0 1 0 0 0,0 0 1 0 0,0 0-1 0 0,0 0 0 0 0,0 1 0 0 0,0-1 0 0 0,0 0 1 0 0,0 1-1 0 0,0-1 0 0 0,0 1 0 0 0,0 0 0 0 0,-1 0 1 0 0,1 0-1 0 0,0 0 0 0 0,0 0 0 0 0,0 0 0 0 0,0 0 0 0 0,-1 1 1 0 0,1-1-1 0 0,0 1 0 0 0,0-1 0 0 0,0 1 0 0 0,0 0 1 0 0,0 0-1 0 0,0 0 0 0 0,0 0 0 0 0,1 0 0 0 0,-1 1 1 0 0,0-1-1 0 0,0 0 0 0 0,1 1 0 0 0,-1-1 0 0 0,1 1 0 0 0,-1 0 1 0 0,1 0-1 0 0,0-1 0 0 0,0 1 0 0 0,-1 2 0 0 0,-3 5 20 0 0,1 1 0 0 0,0-1 0 0 0,1 1 0 0 0,0 0 0 0 0,1 0 0 0 0,0 0 0 0 0,0 0 0 0 0,1 0 0 0 0,0 0 0 0 0,1 0 0 0 0,0 1 0 0 0,1-1 0 0 0,2 11 0 0 0,2 8 44 0 0,1 0 0 0 0,1-1 0 0 0,15 36 0 0 0,24 46 153 0 0,10 29-28 0 0,-34-71-184 0 0,39 101 87 0 0,-61-169-112 0 0,5 12-8 0 0,1 0-1 0 0,0-1 1 0 0,0 0 0 0 0,12 14-1 0 0,-17-22-142 0 0,1-1-1 0 0,0 0 1 0 0,0 0-1 0 0,0-1 0 0 0,0 1 1 0 0,0 0-1 0 0,0-1 1 0 0,0 1-1 0 0,0-1 1 0 0,1 1-1 0 0,-1-1 0 0 0,1 0 1 0 0,-1 0-1 0 0,1 0 1 0 0,-1 0-1 0 0,1-1 0 0 0,-1 1 1 0 0,1-1-1 0 0,0 0 1 0 0,-1 1-1 0 0,1-1 1 0 0,0 0-1 0 0,-1-1 0 0 0,1 1 1 0 0,0 0-1 0 0,-1-1 1 0 0,5-1-1 0 0,7-2-2458 0 0,1-1 1033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357 195 528 0 0,'10'-13'3205'0'0,"4"-4"348"0"0,-6 11-2280 0 0,0-1 1 0 0,-1 0 0 0 0,1 0 0 0 0,-2-1-1 0 0,12-16 1 0 0,-14 19-994 0 0,-1-1-1 0 0,0 1 0 0 0,-1-1 1 0 0,1 0-1 0 0,-1 0 1 0 0,0 0-1 0 0,-1 0 1 0 0,1 0-1 0 0,-1 0 0 0 0,0-1 1 0 0,-1-6-1 0 0,0 12-245 0 0,0 0 0 0 0,0 0 0 0 0,0-1 0 0 0,0 1 0 0 0,-1 0-1 0 0,1 0 1 0 0,-1 0 0 0 0,1 0 0 0 0,-1 0 0 0 0,1 0 0 0 0,-1 0 0 0 0,1 0-1 0 0,-1 0 1 0 0,0 0 0 0 0,0 0 0 0 0,1 0 0 0 0,-1 1 0 0 0,0-1 0 0 0,0 0-1 0 0,0 1 1 0 0,0-1 0 0 0,0 0 0 0 0,0 1 0 0 0,0-1 0 0 0,0 1 0 0 0,0-1-1 0 0,0 1 1 0 0,0 0 0 0 0,0 0 0 0 0,-1-1 0 0 0,1 1 0 0 0,-1 0-1 0 0,-6-1 0 0 0,-1 0 0 0 0,1 1 0 0 0,-13 0 0 0 0,12 1-12 0 0,-12 0-46 0 0,0 1 1 0 0,0 1-1 0 0,-26 7 1 0 0,33-7 10 0 0,1 2 1 0 0,0-1 0 0 0,0 2-1 0 0,1 0 1 0 0,0 0-1 0 0,-12 9 1 0 0,19-12 11 0 0,0 1-1 0 0,0 0 1 0 0,1 1 0 0 0,-1-1 0 0 0,1 1-1 0 0,0 0 1 0 0,0 0 0 0 0,1 0 0 0 0,-1 0-1 0 0,1 1 1 0 0,0-1 0 0 0,1 1-1 0 0,-1 0 1 0 0,1 0 0 0 0,0 0 0 0 0,-1 10-1 0 0,2-11 2 0 0,1-1 0 0 0,0 1 0 0 0,0 0 0 0 0,0-1 0 0 0,1 1 0 0 0,-1 0 0 0 0,1-1 0 0 0,0 1 0 0 0,1-1 0 0 0,-1 1 0 0 0,1-1 0 0 0,0 1 0 0 0,0-1 0 0 0,0 0 0 0 0,0 0 0 0 0,1 0-1 0 0,0 0 1 0 0,0-1 0 0 0,0 1 0 0 0,0-1 0 0 0,0 1 0 0 0,7 4 0 0 0,3 0 20 0 0,0 0 1 0 0,0-1-1 0 0,0-1 1 0 0,1 0-1 0 0,18 5 0 0 0,7 3 5 0 0,66 23 62 0 0,-61-23-143 0 0,-43-14 62 0 0,-1 0-1 0 0,1 0 1 0 0,0 0-1 0 0,0 1 1 0 0,0-1-1 0 0,0 0 1 0 0,-1 1-1 0 0,1-1 0 0 0,0 0 1 0 0,0 1-1 0 0,-1-1 1 0 0,1 1-1 0 0,0-1 1 0 0,0 1-1 0 0,-1-1 0 0 0,1 1 1 0 0,-1 0-1 0 0,1-1 1 0 0,-1 1-1 0 0,1 0 1 0 0,-1-1-1 0 0,1 1 1 0 0,-1 0-1 0 0,1 0 0 0 0,-1 0 1 0 0,0-1-1 0 0,1 1 1 0 0,-1 0-1 0 0,0 0 1 0 0,0 0-1 0 0,0 0 0 0 0,0 1 1 0 0,0-1 5 0 0,-1 0 0 0 0,1 0 1 0 0,-1 1-1 0 0,0-1 0 0 0,0 0 1 0 0,0 0-1 0 0,0 0 0 0 0,0 0 0 0 0,0 0 1 0 0,0 0-1 0 0,0 0 0 0 0,0 0 1 0 0,0 0-1 0 0,0 0 0 0 0,0 0 0 0 0,-1-1 1 0 0,1 1-1 0 0,0-1 0 0 0,-3 1 1 0 0,-11 4 59 0 0,0-1 1 0 0,-1-1-1 0 0,1 0 1 0 0,-1-1 0 0 0,0-1-1 0 0,-17 0 1 0 0,-8 0 43 0 0,-4 3-69 0 0,8-1 151 0 0,0-1-1 0 0,-63-5 1 0 0,98 2-201 0 0,-1 1 1 0 0,0-1-1 0 0,0 1 0 0 0,0-1 1 0 0,1 0-1 0 0,-1 0 0 0 0,0 0 1 0 0,1-1-1 0 0,-1 1 0 0 0,1-1 1 0 0,0 1-1 0 0,-1-1 0 0 0,-3-3 1 0 0,5 4-16 0 0,1 0 1 0 0,-1 0 0 0 0,0 0 0 0 0,1 0-1 0 0,-1-1 1 0 0,1 1 0 0 0,-1 0 0 0 0,1 0-1 0 0,-1 0 1 0 0,1 0 0 0 0,0-1 0 0 0,0 1-1 0 0,0 0 1 0 0,0 0 0 0 0,-1-1-1 0 0,1 1 1 0 0,1 0 0 0 0,-1 0 0 0 0,0 0-1 0 0,0-1 1 0 0,0 1 0 0 0,1 0 0 0 0,-1 0-1 0 0,1 0 1 0 0,-1 0 0 0 0,1-1 0 0 0,-1 1-1 0 0,1 0 1 0 0,0 0 0 0 0,-1 0 0 0 0,1 0-1 0 0,0 0 1 0 0,2-1 0 0 0,19-22-2014 0 0,1 1 0 0 0,30-22 0 0 0,-28 24-692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52 5129 0 0,'-9'-17'7605'0'0,"1"1"81"0"0,5 5-6499 0 0,3 11-1166 0 0,0 0-1 0 0,0 0 0 0 0,0-1 1 0 0,0 1-1 0 0,0 0 0 0 0,0-1 1 0 0,1 1-1 0 0,-1 0 0 0 0,0-1 0 0 0,0 1 1 0 0,0 0-1 0 0,0 0 0 0 0,0-1 1 0 0,0 1-1 0 0,0 0 0 0 0,1-1 1 0 0,-1 1-1 0 0,0 0 0 0 0,0 0 1 0 0,0 0-1 0 0,1-1 0 0 0,-1 1 1 0 0,0 0-1 0 0,0 0 0 0 0,1 0 1 0 0,-1-1-1 0 0,0 1 0 0 0,0 0 0 0 0,1 0 1 0 0,-1 0-1 0 0,0 0 0 0 0,1 0 1 0 0,-1 0-1 0 0,0 0 0 0 0,1 0 1 0 0,-1 0-1 0 0,0 0 0 0 0,0 0 1 0 0,1 0-1 0 0,-1 0 0 0 0,0 0 1 0 0,1 0-1 0 0,-1 0 0 0 0,0 0 1 0 0,1 0-1 0 0,-1 0 0 0 0,0 0 1 0 0,0 0-1 0 0,1 0 0 0 0,-1 0 0 0 0,0 1 1 0 0,1-1-1 0 0,-1 0 0 0 0,0 0 1 0 0,0 0-1 0 0,0 1 0 0 0,1-1 1 0 0,-1 0-1 0 0,0 0 0 0 0,0 1 1 0 0,0-1-1 0 0,1 0 0 0 0,-1 0 1 0 0,0 1-1 0 0,0-1 0 0 0,0 0 1 0 0,0 1-1 0 0,5 12-158 0 0,-1 0-2308 0 0,6 23 1 0 0,-8-24 1417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2:49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19 132 8 0 0,'-8'7'4423'0'0,"8"-7"-4107"0"0,0 0-1 0 0,-1 0 1 0 0,1 0 0 0 0,0 0-1 0 0,0 0 1 0 0,-1 0 0 0 0,1 0-1 0 0,-5-3 5367 0 0,5 3-5367 0 0,0-1 1 0 0,0 1 0 0 0,0 0-1 0 0,-1-1 1 0 0,-2-12 7762 0 0,3 5-7384 0 0,2 2-524 0 0,1 0 1 0 0,-1 0-1 0 0,1 1 1 0 0,0-1 0 0 0,0 1-1 0 0,0 0 1 0 0,6-7-1 0 0,-4 6-612 0 0,-1-1-1 0 0,0 1 1 0 0,6-13-1 0 0,-2 1-3182 0 0,-7 12 2016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5:51.6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65 512 0 0,'-1'0'131'0'0,"0"-1"0"0"0,0 0 0 0 0,0 1 0 0 0,0-1 0 0 0,0 0-1 0 0,0 1 1 0 0,-1 0 0 0 0,1-1 0 0 0,0 1 0 0 0,0-1 0 0 0,0 1 0 0 0,-1 0 0 0 0,1 0-1 0 0,0 0 1 0 0,0 0 0 0 0,-1 0 0 0 0,1 0 0 0 0,0 0 0 0 0,0 0 0 0 0,-1 0 0 0 0,1 1-1 0 0,0-1 1 0 0,0 1 0 0 0,0-1 0 0 0,0 0 0 0 0,-1 1 0 0 0,-1 1 0 0 0,-4 2 711 0 0,0 1 1 0 0,-1 0 0 0 0,-6 6 0 0 0,3-2 590 0 0,2-3-195 0 0,7-6-903 0 0,0 1 0 0 0,0 1-1 0 0,0-1 1 0 0,0 0-1 0 0,0 0 1 0 0,1 1-1 0 0,-1-1 1 0 0,0 1-1 0 0,1-1 1 0 0,-1 1-1 0 0,1 0 1 0 0,-2 2-1 0 0,3-3-293 0 0,0-1 0 0 0,0 0 0 0 0,0 1-1 0 0,0-1 1 0 0,0 0 0 0 0,0 1 0 0 0,0-1 0 0 0,0 0-1 0 0,1 0 1 0 0,-1 1 0 0 0,0-1 0 0 0,0 0-1 0 0,0 0 1 0 0,1 1 0 0 0,-1-1 0 0 0,0 0-1 0 0,0 0 1 0 0,0 1 0 0 0,1-1 0 0 0,-1 0-1 0 0,0 0 1 0 0,1 0 0 0 0,-1 0 0 0 0,0 1-1 0 0,0-1 1 0 0,1 0 0 0 0,-1 0 0 0 0,0 0 0 0 0,1 0-1 0 0,-1 0 1 0 0,0 0 0 0 0,0 0 0 0 0,1 0-1 0 0,-1 0 1 0 0,1 0 0 0 0,12 2 392 0 0,-13-2-425 0 0,12 0 270 0 0,0-1 0 0 0,-1 0 1 0 0,21-4-1 0 0,6-2 253 0 0,278-39 2030 0 0,-256 37-2168 0 0,65-2 0 0 0,-22 4-375 0 0,-65 3 29 0 0,5 0-108 0 0,53-12-1 0 0,-13-5-696 0 0,-102 28-3477 0 0,-24 11-1 0 0,26-9 2305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5:52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65 32 0 0,'0'-4'835'0'0,"0"1"-1"0"0,1-1 1 0 0,-1 1-1 0 0,0-1 1 0 0,1 1-1 0 0,0-1 1 0 0,0 1-1 0 0,0 0 1 0 0,0 0-1 0 0,1-1 1 0 0,1-2-1 0 0,-2 4-307 0 0,0 1-1 0 0,1-1 1 0 0,-1 1 0 0 0,0 0-1 0 0,0-1 1 0 0,1 1 0 0 0,-1 0-1 0 0,1 0 1 0 0,-1 0 0 0 0,1 0 0 0 0,-1 0-1 0 0,3 0 1 0 0,16-3 1241 0 0,-19 4-1711 0 0,-1 0-1 0 0,1 0 0 0 0,-1 0 1 0 0,0 0-1 0 0,1 0 0 0 0,0 0 1 0 0,-1 0-1 0 0,1 0 0 0 0,-1 0 1 0 0,0 0-1 0 0,1 0 0 0 0,-1 0 1 0 0,1 0-1 0 0,-1 1 0 0 0,1-1 1 0 0,-1 0-1 0 0,1 0 0 0 0,-1 1 1 0 0,1-1-1 0 0,-1 0 0 0 0,0 0 1 0 0,1 1-1 0 0,-1-1 0 0 0,0 1 1 0 0,1-1-1 0 0,-1 0 0 0 0,0 1 1 0 0,1-1-1 0 0,-1 1 0 0 0,0-1 1 0 0,0 0-1 0 0,1 1 0 0 0,-1-1 1 0 0,0 2-1 0 0,0 0 52 0 0,0 0 1 0 0,0 0-1 0 0,0 0 1 0 0,-1 0-1 0 0,1 0 1 0 0,-1 0-1 0 0,0 3 0 0 0,0-2-166 0 0,-2 7 190 0 0,0 1 0 0 0,1-1 1 0 0,1 0-1 0 0,0 1 0 0 0,0-1 0 0 0,1 14 1 0 0,2-5-13 0 0,1-1 1 0 0,9 32 0 0 0,-2-20-12 0 0,26 57 0 0 0,-4-15-15 0 0,-30-65-83 0 0,0-1 0 0 0,0 0-1 0 0,-1 1 1 0 0,1-1 0 0 0,-2 1 0 0 0,1-1-1 0 0,-1 1 1 0 0,0 0 0 0 0,-1 6-1 0 0,1-11-4 0 0,0 1 0 0 0,-1-1 0 0 0,1 0 0 0 0,-1 1 0 0 0,1-1-1 0 0,-1 0 1 0 0,0 0 0 0 0,0 0 0 0 0,0 1 0 0 0,0-1-1 0 0,0 0 1 0 0,0 0 0 0 0,-1 0 0 0 0,1-1 0 0 0,-1 1 0 0 0,1 0-1 0 0,-1 0 1 0 0,0-1 0 0 0,0 1 0 0 0,0-1 0 0 0,0 0 0 0 0,0 1-1 0 0,0-1 1 0 0,0 0 0 0 0,0 0 0 0 0,0 0 0 0 0,0-1-1 0 0,-3 2 1 0 0,4-2-6 0 0,0 0 0 0 0,0 0 0 0 0,0 0 0 0 0,0 0 0 0 0,1 0 0 0 0,-1 0 0 0 0,0 0 0 0 0,0 0 0 0 0,0 0 0 0 0,0 0-1 0 0,0 0 1 0 0,0 0 0 0 0,-1-1 0 0 0,2 1-2 0 0,-1-1-1 0 0,1 1 0 0 0,0 0 1 0 0,-1 0-1 0 0,1-1 0 0 0,0 1 1 0 0,0 0-1 0 0,-1 0 0 0 0,1-1 1 0 0,0 1-1 0 0,0 0 0 0 0,0-1 1 0 0,-1 1-1 0 0,1 0 0 0 0,0-1 1 0 0,0 1-1 0 0,0 0 0 0 0,0-1 1 0 0,0 1-1 0 0,0-1 0 0 0,0 1 1 0 0,0-1-1 0 0,0 0-9 0 0,0 0 0 0 0,0-1 0 0 0,0 1 0 0 0,1 0-1 0 0,-1 0 1 0 0,1-1 0 0 0,-1 1 0 0 0,1 0 0 0 0,-1 0 0 0 0,1 0 0 0 0,0 0 0 0 0,-1 0 0 0 0,1 0 0 0 0,0 0-1 0 0,0 0 1 0 0,2-1 0 0 0,22-22-795 0 0,-15 15-2587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5:52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26 1144 0 0,'-11'0'2997'0'0,"8"0"-2391"0"0,0-1 0 0 0,0 1 0 0 0,0 0 1 0 0,0 1-1 0 0,0-1 0 0 0,0 0 0 0 0,0 1 0 0 0,0 0 1 0 0,0-1-1 0 0,0 1 0 0 0,0 0 0 0 0,-5 3 0 0 0,8-4-472 0 0,0 0 0 0 0,0 1-1 0 0,-1-1 1 0 0,1 0 0 0 0,0 0-1 0 0,0 0 1 0 0,-1 0 0 0 0,1 0-1 0 0,0 1 1 0 0,0-1 0 0 0,0 0-1 0 0,-1 0 1 0 0,1 0-1 0 0,0 1 1 0 0,0-1 0 0 0,0 0-1 0 0,0 0 1 0 0,-1 0 0 0 0,1 1-1 0 0,0-1 1 0 0,0 0 0 0 0,0 0-1 0 0,0 1 1 0 0,0-1 0 0 0,0 0-1 0 0,0 1 1 0 0,0-1 0 0 0,0 0-1 0 0,0 1 1 0 0,7 2 1649 0 0,15-1-1063 0 0,-20-2-487 0 0,24 0 312 0 0,0-1 0 0 0,48-9 0 0 0,12-1-248 0 0,30 0-191 0 0,39-1 26 0 0,-127 11-375 0 0,0 2 0 0 0,0 1 0 0 0,41 7-1 0 0,-67-8 40 0 0,0-1 0 0 0,-1 0-1 0 0,1 1 1 0 0,-1-1-1 0 0,1 1 1 0 0,-1 0 0 0 0,1-1-1 0 0,-1 1 1 0 0,0 0 0 0 0,2 1-1 0 0,-2-1-149 0 0,-1-1-1 0 0,1 1 0 0 0,-1-1 0 0 0,0 1 1 0 0,1-1-1 0 0,-1 1 0 0 0,0-1 1 0 0,1 1-1 0 0,-1 0 0 0 0,0-1 1 0 0,0 1-1 0 0,1 0 0 0 0,-1-1 1 0 0,0 1-1 0 0,0 0 0 0 0,0-1 0 0 0,0 2 1 0 0,-1 2-3993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6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65 106 512 0 0,'-33'-2'2530'0'0,"1"1"7908"0"0,47 4-9762 0 0,-6-3-401 0 0,1-1-1 0 0,-1 0 0 0 0,0-1 0 0 0,1 0 0 0 0,12-4 1 0 0,45-22 380 0 0,-7 3-436 0 0,66-14-370 0 0,-126 39 88 0 0,1 0-1 0 0,0-1 1 0 0,-1 1 0 0 0,1 0 0 0 0,0 0 0 0 0,0 0-1 0 0,-1 0 1 0 0,1-1 0 0 0,0 1 0 0 0,-1 0 0 0 0,1 0-1 0 0,0 1 1 0 0,0-1 0 0 0,-1 0 0 0 0,1 0-1 0 0,0 0 1 0 0,-1 0 0 0 0,1 1 0 0 0,0-1 0 0 0,-1 0-1 0 0,1 0 1 0 0,0 1 0 0 0,0 0 0 0 0,-1-1-97 0 0,1 1 0 0 0,-1-1 1 0 0,0 1-1 0 0,0 0 1 0 0,0-1-1 0 0,0 1 0 0 0,0-1 1 0 0,1 1-1 0 0,-1-1 0 0 0,0 1 1 0 0,0 0-1 0 0,-1-1 1 0 0,1 1-1 0 0,0-1 0 0 0,0 1 1 0 0,0-1-1 0 0,0 1 0 0 0,0 0 1 0 0,-1-1-1 0 0,1 1 1 0 0,0-1-1 0 0,0 1 0 0 0,-1-1 1 0 0,1 1-1 0 0,0-1 0 0 0,-1 0 1 0 0,0 2-1 0 0,-4 4-2144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6:02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0 114 512 0 0,'1'0'155'0'0,"-1"-1"1"0"0,0 0-1 0 0,1 0 0 0 0,-1 0 0 0 0,1 0 1 0 0,-1 0-1 0 0,1 1 0 0 0,-1-1 1 0 0,1 0-1 0 0,0 0 0 0 0,-1 1 0 0 0,1-1 1 0 0,0 0-1 0 0,-1 1 0 0 0,1-1 0 0 0,0 1 1 0 0,1-2-1 0 0,10-9 3926 0 0,-9 6-3025 0 0,0-1-1 0 0,0-1 1 0 0,-1 1-1 0 0,0 0 1 0 0,0 0-1 0 0,-1-1 1 0 0,2-9 0 0 0,-3 15-835 0 0,0-1-85 0 0,1 1-1 0 0,-1-1 1 0 0,1 1-1 0 0,0 0 1 0 0,-1-1-1 0 0,1 1 1 0 0,0 0-1 0 0,0 0 1 0 0,0-1-1 0 0,0 1 1 0 0,0 0-1 0 0,0 0 1 0 0,0 0 0 0 0,0 0-1 0 0,1 1 1 0 0,-1-1-1 0 0,0 0 1 0 0,1 0-1 0 0,-1 1 1 0 0,2-2-1 0 0,-1 2-34 0 0,0-1 0 0 0,0 0-1 0 0,0 0 1 0 0,0 1 0 0 0,0-1-1 0 0,0 1 1 0 0,0 0 0 0 0,0 0-1 0 0,0 0 1 0 0,0 0 0 0 0,1 0-1 0 0,-1 0 1 0 0,3 1 0 0 0,-3 0-5 0 0,-1 0 1 0 0,0-1-1 0 0,0 1 1 0 0,0 0-1 0 0,0 0 0 0 0,0 0 1 0 0,0 1-1 0 0,0-1 1 0 0,0 0-1 0 0,0 0 1 0 0,0 0-1 0 0,0 1 1 0 0,-1-1-1 0 0,1 0 1 0 0,-1 1-1 0 0,1-1 1 0 0,-1 0-1 0 0,1 1 0 0 0,-1-1 1 0 0,0 1-1 0 0,0-1 1 0 0,0 1-1 0 0,0 2 1 0 0,1 4 112 0 0,-1 1 1 0 0,-2 12-1 0 0,-1 20 7 0 0,2 0 1 0 0,1-1-1 0 0,8 61 0 0 0,1-44-84 0 0,30 104-1 0 0,13-14 127 0 0,-51-146-249 0 0,-1 0-7 0 0,1 0 0 0 0,-1 0 0 0 0,0 0 0 0 0,1 0 0 0 0,-1-1 0 0 0,0 1 0 0 0,1 0 0 0 0,-1 0-1 0 0,1 0 1 0 0,0-1 0 0 0,-1 1 0 0 0,1 0 0 0 0,0-1 0 0 0,-1 1 0 0 0,1 0 0 0 0,0-1-1 0 0,0 1 1 0 0,-1-1 0 0 0,1 1 0 0 0,1 0 0 0 0,-3-20-162 0 0,0 16 139 0 0,-1 0 0 0 0,0 0-1 0 0,1 1 1 0 0,-1-1 0 0 0,0 0 0 0 0,0 1 0 0 0,0-1-1 0 0,-5-3 1 0 0,5 4-55 0 0,-1-1-1 0 0,1 0 0 0 0,-1 1 0 0 0,1-1 1 0 0,-3-4-1 0 0,6 6 4 0 0,0 0 1 0 0,-1 0-1 0 0,1 0 0 0 0,0 0 1 0 0,0 0-1 0 0,0 0 0 0 0,0 0 1 0 0,-1 1-1 0 0,1-1 0 0 0,0 0 1 0 0,0 1-1 0 0,1-1 0 0 0,-1 1 1 0 0,0-1-1 0 0,2 0 0 0 0,-2 0-130 0 0,21-8-3157 0 0,-14 6 1469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6:02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250 198 512 0 0,'-20'4'2094'0'0,"1"1"0"0"0,-1 0 0 0 0,-30 14 1 0 0,46-18-1684 0 0,0 0 1 0 0,-1 0-1 0 0,1 0 1 0 0,-1-1 0 0 0,0 1-1 0 0,1-1 1 0 0,-1 0 0 0 0,-7-1-1 0 0,11 0-283 0 0,0 1 0 0 0,0-1-1 0 0,0 1 1 0 0,0-1-1 0 0,0 1 1 0 0,0-1 0 0 0,0 0-1 0 0,0 0 1 0 0,1 0 0 0 0,-1 1-1 0 0,0-1 1 0 0,0 0-1 0 0,1 0 1 0 0,-1 0 0 0 0,0 0-1 0 0,1 0 1 0 0,-1 0 0 0 0,1 0-1 0 0,-1 0 1 0 0,1-1-1 0 0,0 1 1 0 0,-1 0 0 0 0,1 0-1 0 0,0 0 1 0 0,0-2-1 0 0,-2-33 1420 0 0,2 31-1420 0 0,1-3-35 0 0,0-1 0 0 0,0 1 0 0 0,1-1 1 0 0,0 1-1 0 0,1 0 0 0 0,0 0 0 0 0,0 0 0 0 0,1 0 0 0 0,0 0 0 0 0,0 1 0 0 0,1 0 0 0 0,0 0 1 0 0,9-11-1 0 0,-8 13-75 0 0,-1 1 0 0 0,1-1 0 0 0,0 1 1 0 0,0 1-1 0 0,0-1 0 0 0,1 1 1 0 0,-1 0-1 0 0,1 0 0 0 0,0 1 0 0 0,-1 0 1 0 0,1 0-1 0 0,12-1 0 0 0,-2 1 11 0 0,0 0 0 0 0,0 1 0 0 0,0 1 0 0 0,21 3 0 0 0,-22 0-10 0 0,-1 0 0 0 0,1 0 0 0 0,-1 2 0 0 0,0 0 0 0 0,0 1 0 0 0,0 0 0 0 0,-1 1 0 0 0,0 1 0 0 0,24 17 0 0 0,-23-13-7 0 0,0 0 1 0 0,-1 1 0 0 0,0 1-1 0 0,-1 0 1 0 0,-1 1 0 0 0,0 0-1 0 0,17 30 1 0 0,-25-39-7 0 0,-1 1-1 0 0,0-1 1 0 0,0 1-1 0 0,-1 0 1 0 0,0 0-1 0 0,0 0 1 0 0,0 0-1 0 0,0 11 1 0 0,-2-13 2 0 0,0-1 1 0 0,0 0 0 0 0,-1 1 0 0 0,1-1-1 0 0,-1 0 1 0 0,0 0 0 0 0,0 1-1 0 0,-1-1 1 0 0,1 0 0 0 0,-1 0 0 0 0,0 0-1 0 0,0 0 1 0 0,-1-1 0 0 0,1 1-1 0 0,-5 4 1 0 0,-1 1-13 0 0,-1 0 1 0 0,0-1-1 0 0,0 0 0 0 0,-1-1 0 0 0,0 0 0 0 0,-21 11 1 0 0,3-5-165 0 0,-46 15 0 0 0,22-14-143 0 0,0-2 0 0 0,-1-2-1 0 0,0-2 1 0 0,-83 0 0 0 0,127-8-445 0 0,-1 0 1 0 0,1 0-1 0 0,-11-3 1 0 0,18 3 496 0 0,0-1 1 0 0,0 1 0 0 0,0 0-1 0 0,0-1 1 0 0,0 0 0 0 0,0 1 0 0 0,1-1-1 0 0,-1 0 1 0 0,0 0 0 0 0,1 0-1 0 0,-1 0 1 0 0,1 0 0 0 0,-1 0 0 0 0,1 0-1 0 0,-1-1 1 0 0,1 1 0 0 0,0-1-1 0 0,-1 1 1 0 0,1-1 0 0 0,0 1-1 0 0,0-1 1 0 0,-1-2 0 0 0,1-9-1085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6:04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47 332 512 0 0,'-4'-10'1359'0'0,"1"0"-1"0"0,1-1 0 0 0,-2-10 1 0 0,-5-24 3203 0 0,3 26-3457 0 0,2 9-503 0 0,1 0 0 0 0,0 0 0 0 0,0-1 0 0 0,1 1 0 0 0,0-1 0 0 0,1 1 0 0 0,0-16 0 0 0,1 25-551 0 0,0 0-1 0 0,0 1 1 0 0,1-1 0 0 0,-1 0-1 0 0,0 0 1 0 0,0 0 0 0 0,0 0 0 0 0,1 0-1 0 0,-1 0 1 0 0,1 1 0 0 0,-1-1-1 0 0,0 0 1 0 0,1 0 0 0 0,-1 0 0 0 0,1 1-1 0 0,0-2 1 0 0,0 2-14 0 0,-1 0-1 0 0,1-1 1 0 0,-1 1 0 0 0,1 0-1 0 0,-1 0 1 0 0,1 0 0 0 0,-1-1-1 0 0,1 1 1 0 0,-1 0-1 0 0,1 0 1 0 0,-1 0 0 0 0,1 0-1 0 0,-1 0 1 0 0,1 0 0 0 0,0 0-1 0 0,-1 0 1 0 0,1 0-1 0 0,-1 0 1 0 0,2 1 0 0 0,0-1 26 0 0,0 1 0 0 0,0 0-1 0 0,0 0 1 0 0,-1 0 0 0 0,1 0 0 0 0,0 0 0 0 0,0 1 0 0 0,-1-1 0 0 0,1 1 0 0 0,-1-1 0 0 0,3 3 0 0 0,-1 1-4 0 0,0-1 1 0 0,-1 0-1 0 0,0 1 1 0 0,0 0-1 0 0,0-1 1 0 0,0 1 0 0 0,-1 0-1 0 0,0 0 1 0 0,0 0-1 0 0,1 6 1 0 0,-1 10 267 0 0,0 24 1 0 0,-2-24-46 0 0,-10 111 833 0 0,0-20-623 0 0,11-110-488 0 0,0 101 173 0 0,1-88-125 0 0,1 1 0 0 0,0-1 0 0 0,1 0 0 0 0,9 24 0 0 0,-11-35-75 0 0,6 14 239 0 0,-4-17-51 0 0,-2-11-68 0 0,-3-32-61 0 0,-9-56-1 0 0,-2-19-58 0 0,11 76 27 0 0,6-72 0 0 0,-2 96-4 0 0,1 1 0 0 0,0 1 1 0 0,1-1-1 0 0,0 0 1 0 0,2 1-1 0 0,-1 0 0 0 0,14-23 1 0 0,-17 35 0 0 0,0 0-1 0 0,0-1 1 0 0,0 1 0 0 0,1 0 0 0 0,-1 0-1 0 0,1 0 1 0 0,0 0 0 0 0,0 0 0 0 0,0 1-1 0 0,0 0 1 0 0,1-1 0 0 0,-1 1 0 0 0,1 0 0 0 0,-1 1-1 0 0,1-1 1 0 0,0 0 0 0 0,-1 1 0 0 0,1 0-1 0 0,0 0 1 0 0,0 0 0 0 0,0 1 0 0 0,0-1-1 0 0,0 1 1 0 0,0 0 0 0 0,0 0 0 0 0,0 0-1 0 0,0 1 1 0 0,0-1 0 0 0,0 1 0 0 0,0 0-1 0 0,0 0 1 0 0,0 0 0 0 0,-1 1 0 0 0,1-1-1 0 0,0 1 1 0 0,-1 0 0 0 0,0 0 0 0 0,1 0-1 0 0,-1 1 1 0 0,0-1 0 0 0,0 1 0 0 0,0 0-1 0 0,3 3 1 0 0,7 9 28 0 0,-1 0-1 0 0,0 1 0 0 0,-1 1 0 0 0,-1 0 1 0 0,0 0-1 0 0,-1 1 0 0 0,-1 0 0 0 0,-1 1 1 0 0,8 31-1 0 0,29 207 441 0 0,-39-221-458 0 0,1-10 32 0 0,-6-25-38 0 0,0-1 1 0 0,0 1-1 0 0,1 0 1 0 0,-1 0-1 0 0,0-1 1 0 0,0 1-1 0 0,1 0 1 0 0,-1-1-1 0 0,0 1 1 0 0,1 0-1 0 0,-1-1 1 0 0,0 1-1 0 0,1 0 1 0 0,-1-1-1 0 0,1 1 1 0 0,-1-1-1 0 0,1 1 1 0 0,-1-1-1 0 0,1 1 1 0 0,0-1-1 0 0,-1 1 1 0 0,1-1-1 0 0,0 0 1 0 0,-1 1 0 0 0,1-1-1 0 0,0 0 1 0 0,-1 1-1 0 0,1-1 1 0 0,1 0-1 0 0,-1-1 0 0 0,0 0 0 0 0,0 1-1 0 0,0-1 1 0 0,0 0 0 0 0,0 0 0 0 0,0 0-1 0 0,0 0 1 0 0,-1 0 0 0 0,1-1-1 0 0,0 1 1 0 0,-1 0 0 0 0,1 0 0 0 0,0-2-1 0 0,7-18 57 0 0,-5 5-65 0 0,0 0 0 0 0,-1 0 0 0 0,0 0 0 0 0,-1-1 0 0 0,-2-17-1 0 0,1-20-21 0 0,4-2-91 0 0,3 0-1 0 0,2 1 1 0 0,19-63 0 0 0,-21 94 94 0 0,1 0 0 0 0,17-34 0 0 0,-22 51 21 0 0,1 1 0 0 0,0-1 0 0 0,0 1 0 0 0,0 0 0 0 0,0 1 0 0 0,1-1 1 0 0,0 1-1 0 0,0 0 0 0 0,1 0 0 0 0,0 0 0 0 0,-1 1 0 0 0,2 0 0 0 0,8-5 0 0 0,-11 7 1 0 0,0 1 0 0 0,0-1 0 0 0,0 1 0 0 0,1 0 0 0 0,-1 0 0 0 0,0 0 0 0 0,1 1 0 0 0,-1 0 0 0 0,1 0 0 0 0,-1 0 0 0 0,1 0 0 0 0,-1 1 0 0 0,0-1 0 0 0,9 3 0 0 0,-7 0 5 0 0,0-1 0 0 0,0 1 0 0 0,-1 0 0 0 0,1 0 0 0 0,-1 1 0 0 0,0-1 0 0 0,0 1 0 0 0,0 0 0 0 0,6 7 0 0 0,-1 1 7 0 0,0 1 0 0 0,-1 0 0 0 0,0 0 0 0 0,-1 0 0 0 0,0 1 0 0 0,-2 1 0 0 0,9 22 0 0 0,-3 2 97 0 0,-3 1 0 0 0,6 42 0 0 0,3 83 167 0 0,-11-93-271 0 0,-6-63 38 0 0,-2-5-44 0 0,2 0 1 0 0,-1-1 0 0 0,0 1 0 0 0,1 0 0 0 0,0 0 0 0 0,-1-1-1 0 0,1 1 1 0 0,1-1 0 0 0,-1 1 0 0 0,1-1 0 0 0,-1 1 0 0 0,4 5-1 0 0,-4-9-12 0 0,0 1 0 0 0,0-1 0 0 0,0 1-1 0 0,0 0 1 0 0,0-1 0 0 0,0 0-1 0 0,0 1 1 0 0,1-1 0 0 0,-1 0 0 0 0,0 1-1 0 0,0-1 1 0 0,0 0 0 0 0,0 0-1 0 0,0 0 1 0 0,0 0 0 0 0,1 0 0 0 0,-1 0-1 0 0,0 0 1 0 0,0 0 0 0 0,0-1-1 0 0,0 1 1 0 0,0 0 0 0 0,0-1 0 0 0,2 0-1 0 0,28-15-406 0 0,-23 11 254 0 0,50-32-2428 0 0,-40 23-918 0 0,0 0-3531 0 0,-9 7 1712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6:05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73 512 0 0,'15'-7'424'0'0,"15"-9"-978"0"0,-13-1 3274 0 0,-17 17-2627 0 0,0 0 0 0 0,1-1 0 0 0,-1 1-1 0 0,0 0 1 0 0,0-1 0 0 0,0 1 0 0 0,1 0 0 0 0,-1-1 0 0 0,0 1 0 0 0,0-1 0 0 0,0 1-1 0 0,0 0 1 0 0,0-1 0 0 0,0 1 0 0 0,0-1 0 0 0,0 1 0 0 0,0 0 0 0 0,0-1 0 0 0,0 1-1 0 0,0-1 1 0 0,0 1 0 0 0,0-1 0 0 0,0 1 0 0 0,0 0 0 0 0,0-1 0 0 0,0 1-1 0 0,-1-1 1 0 0,1 1 0 0 0,-12-10 1169 0 0,8 7-1252 0 0,0 1 0 0 0,0 1 0 0 0,-1-1 0 0 0,-5-1 0 0 0,3 3-833 0 0,4 0 156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6:06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194 101 512 0 0,'-1'-1'0'0'0,"1"0"1"0"0,0 0-1 0 0,-1 0 0 0 0,1 1 1 0 0,0-1-1 0 0,0 0 0 0 0,-1 0 1 0 0,1 0-1 0 0,0 0 0 0 0,0 0 0 0 0,0 0 1 0 0,0 0-1 0 0,0 0 0 0 0,0 0 1 0 0,1 0-1 0 0,-1 0 0 0 0,0 0 1 0 0,0 1-1 0 0,1-1 0 0 0,-1 0 0 0 0,0 0 1 0 0,1 0-1 0 0,-1 0 0 0 0,1 1 1 0 0,-1-1-1 0 0,1 0 0 0 0,0 0 1 0 0,-1 1-1 0 0,1-1 0 0 0,0 0 1 0 0,3-3 274 0 0,0 1 1 0 0,1 1 0 0 0,-1-1 0 0 0,8-3 0 0 0,-10 5-103 0 0,20-9 1450 0 0,-15 7-673 0 0,-1 0 0 0 0,1 0 0 0 0,-1 0 0 0 0,1-1-1 0 0,-1 0 1 0 0,7-6 0 0 0,-13 10-885 0 0,0 0 0 0 0,0 0 0 0 0,0 0 0 0 0,0 0 0 0 0,1-1 0 0 0,-1 1 0 0 0,0 0 0 0 0,0 0 0 0 0,0 0 0 0 0,0 0-1 0 0,0-1 1 0 0,0 1 0 0 0,0 0 0 0 0,1 0 0 0 0,-1 0 0 0 0,0 0 0 0 0,0-1 0 0 0,0 1 0 0 0,0 0 0 0 0,0 0 0 0 0,0 0 0 0 0,0-1 0 0 0,0 1 0 0 0,0 0 0 0 0,0 0-1 0 0,0 0 1 0 0,0-1 0 0 0,0 1 0 0 0,0 0 0 0 0,0 0 0 0 0,0 0 0 0 0,0-1 0 0 0,0 1 0 0 0,-1 0 0 0 0,1 0 0 0 0,0 0 0 0 0,0-1 0 0 0,0 1 0 0 0,0 0 0 0 0,0 0-1 0 0,-11-5 1206 0 0,-13 3 34 0 0,5 3-795 0 0,1 2 0 0 0,0 0 0 0 0,0 1 0 0 0,0 1-1 0 0,0 0 1 0 0,-18 9 0 0 0,-22 6-86 0 0,52-18-397 0 0,0 0 1 0 0,1 0 0 0 0,-1 1-1 0 0,0 0 1 0 0,1 0-1 0 0,-1 0 1 0 0,1 1-1 0 0,-6 5 1 0 0,10-8-21 0 0,0 0-1 0 0,0 0 1 0 0,0 0 0 0 0,1 0-1 0 0,-1 0 1 0 0,0 0 0 0 0,0 1 0 0 0,1-1-1 0 0,-1 0 1 0 0,0 0 0 0 0,1 1-1 0 0,0-1 1 0 0,-1 1 0 0 0,1-1-1 0 0,0 0 1 0 0,-1 3 0 0 0,2-2-7 0 0,-1 0 0 0 0,0-1 0 0 0,1 1 0 0 0,-1-1 0 0 0,1 1 0 0 0,0-1 0 0 0,-1 1 0 0 0,1-1 1 0 0,0 1-1 0 0,0-1 0 0 0,0 0 0 0 0,0 1 0 0 0,0-1 0 0 0,0 0 0 0 0,0 0 0 0 0,1 0 0 0 0,-1 0 0 0 0,2 2 1 0 0,3 1-3 0 0,1-1 0 0 0,0 1 0 0 0,-1-1 1 0 0,1 0-1 0 0,1 0 0 0 0,-1-1 1 0 0,0 0-1 0 0,1 0 0 0 0,-1-1 0 0 0,1 0 1 0 0,8 0-1 0 0,14 0 21 0 0,42-5 0 0 0,-68 4-8 0 0,23-2 17 0 0,0 1 0 0 0,0 1 0 0 0,0 1 1 0 0,0 1-1 0 0,0 2 0 0 0,-1 1 0 0 0,32 9 0 0 0,-52-12-6 0 0,-1 0 0 0 0,0 1 0 0 0,0-1 1 0 0,1 1-1 0 0,-2 0 0 0 0,1 1 0 0 0,0-1 0 0 0,-1 1 0 0 0,1 0 0 0 0,5 8 0 0 0,-8-11-4 0 0,0 1 0 0 0,-1 1 1 0 0,1-1-1 0 0,-1 0 0 0 0,0 0 0 0 0,0 0 1 0 0,0 1-1 0 0,0-1 0 0 0,0 1 0 0 0,0-1 1 0 0,-1 0-1 0 0,1 1 0 0 0,-1-1 0 0 0,1 1 1 0 0,-1 0-1 0 0,0-1 0 0 0,0 1 0 0 0,0-1 1 0 0,-1 1-1 0 0,1-1 0 0 0,-1 1 0 0 0,1-1 1 0 0,-1 1-1 0 0,0-1 0 0 0,0 1 1 0 0,-1 1-1 0 0,-8 12 56 0 0,0-1 1 0 0,0 0-1 0 0,-2-1 1 0 0,0 0-1 0 0,-1 0 1 0 0,0-2-1 0 0,-1 0 1 0 0,-20 14-1 0 0,-18 8-68 0 0,-62 31-1 0 0,80-47-42 0 0,28-14 27 0 0,-1-1 1 0 0,0 0-1 0 0,0 0 0 0 0,0-1 1 0 0,0 0-1 0 0,0 0 0 0 0,-8 1 1 0 0,12-3-141 0 0,1 1 0 0 0,0-1 0 0 0,0 0 0 0 0,-1-1 0 0 0,1 1 0 0 0,0 0 0 0 0,0 0 0 0 0,0-1 0 0 0,-1 0 0 0 0,1 1 0 0 0,0-1 0 0 0,0 0 0 0 0,0 0 0 0 0,0 0 0 0 0,0 0 0 0 0,0 0 0 0 0,1-1 0 0 0,-1 1 0 0 0,0 0 0 0 0,1-1 0 0 0,-1 1 0 0 0,0-1 0 0 0,1 0 0 0 0,0 0 0 0 0,-1 1 0 0 0,1-1 0 0 0,0 0 0 0 0,-1-3 0 0 0,-3-10-3549 0 0,4-1 1516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84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33 1193 512 0 0,'-2'1'445'0'0,"1"0"0"0"0,0 0 0 0 0,0 0 0 0 0,0 0 0 0 0,0 0 0 0 0,-1 0 0 0 0,1 0 0 0 0,0 1 0 0 0,0-1 0 0 0,1 0-1 0 0,-1 1 1 0 0,0-1 0 0 0,1 0 0 0 0,-1 1 0 0 0,1-1 0 0 0,-1 1 0 0 0,1-1 0 0 0,0 0 0 0 0,-1 1 0 0 0,1 0 0 0 0,0 2 0 0 0,0-4-373 0 0,0 0 1 0 0,0 1 0 0 0,0-1-1 0 0,0 0 1 0 0,0 0-1 0 0,0 0 1 0 0,0 0 0 0 0,0 0-1 0 0,0 0 1 0 0,-1 0 0 0 0,1 0-1 0 0,0 0 1 0 0,0 0-1 0 0,0 0 1 0 0,0 0 0 0 0,0 1-1 0 0,0-1 1 0 0,0 0-1 0 0,0 0 1 0 0,0 0 0 0 0,-1 0-1 0 0,1 0 1 0 0,0 0-1 0 0,0 0 1 0 0,0 0 0 0 0,0 0-1 0 0,0 0 1 0 0,0 0-1 0 0,-1 0 1 0 0,1 0 0 0 0,0 0-1 0 0,0 0 1 0 0,0 0-1 0 0,0 0 1 0 0,0 0 0 0 0,0 0-1 0 0,-1 0 1 0 0,1 0-1 0 0,0 0 1 0 0,0 0 0 0 0,0 0-1 0 0,0 0 1 0 0,0 0-1 0 0,0 0 1 0 0,-1 0 0 0 0,1 0-1 0 0,0 0 1 0 0,0 0-1 0 0,0-1 1 0 0,0 1 0 0 0,0 0-1 0 0,0 0 1 0 0,0 0-1 0 0,0 0 1 0 0,0 0 0 0 0,0 0-1 0 0,-1 0 1 0 0,1 0-1 0 0,0 0 1 0 0,0 0 0 0 0,0 0-1 0 0,0 0 1 0 0,0-1-1 0 0,0 1 1 0 0,0 0 0 0 0,0 0-1 0 0,0 0 300 0 0,-5 0 99 0 0,5 0-444 0 0,0 0 0 0 0,-1 0 0 0 0,1 0 0 0 0,0 0 0 0 0,0 0 0 0 0,0 0-1 0 0,-1 1 1 0 0,1-1 0 0 0,0 0 0 0 0,0 0 0 0 0,0 0 0 0 0,0 0 0 0 0,-1 0 0 0 0,1 0-1 0 0,0 0 1 0 0,0 0 0 0 0,0 0 0 0 0,0 0 0 0 0,0 0 0 0 0,-1 1 0 0 0,1-1 0 0 0,0 0-1 0 0,0 0 1 0 0,0 0 0 0 0,0 0 0 0 0,0 1 0 0 0,0-1 0 0 0,0 0 0 0 0,0 0-28 0 0,0 0 1 0 0,0 1-1 0 0,0-1 1 0 0,0 0-1 0 0,0 0 1 0 0,0 0-1 0 0,0 0 1 0 0,0 0 0 0 0,0 0-1 0 0,0 0 1 0 0,0 0-1 0 0,0 0 1 0 0,0 0-1 0 0,0 0 1 0 0,0 0-1 0 0,0 0 1 0 0,0 0 0 0 0,0 0-1 0 0,0 1 1 0 0,0-1-1 0 0,0 0 1 0 0,0 0-1 0 0,0 0 1 0 0,0 0-1 0 0,0 0 1 0 0,0 0 0 0 0,1 0-1 0 0,-1 0 1 0 0,0 0-1 0 0,0 0 1 0 0,0 0-1 0 0,0 0 1 0 0,0 0-1 0 0,0 0 1 0 0,0 0 0 0 0,0 0-1 0 0,0 0 1 0 0,0 0-1 0 0,0 0 1 0 0,0 0-1 0 0,0 0 1 0 0,1 0-1 0 0,3-2 227 0 0,3-1 369 0 0,-3-1-481 0 0,-1 1 1 0 0,1 0-1 0 0,-1-1 0 0 0,1 0 1 0 0,-1 0-1 0 0,5-8 0 0 0,7-9 838 0 0,17-17-131 0 0,27-30-272 0 0,-33 41-394 0 0,14-17 549 0 0,15-14-94 0 0,-40 43-579 0 0,-2 0 123 0 0,-1 0 0 0 0,0-1 0 0 0,14-26-1 0 0,-25 39-126 0 0,22-33 341 0 0,1 1-1 0 0,31-36 1 0 0,13-18 201 0 0,-43 54-427 0 0,77-102 310 0 0,-79 105-243 0 0,16-22 42 0 0,30-23 17 0 0,6-3 1 0 0,-41 42-166 0 0,12-12 230 0 0,-37 42-158 0 0,-1 0-1 0 0,0-1 1 0 0,-1 1-1 0 0,11-17 1 0 0,-14 15-138 0 0,-3 8-22 0 0,0-1 0 0 0,0 1 0 0 0,0 0 0 0 0,1 0 0 0 0,-1 0 0 0 0,3-3 0 0 0,2-2-20 0 0,-6 7 20 0 0,-1 0-25 0 0,1 0 9 0 0,0 0-1 0 0,-1 0 1 0 0,1 1 0 0 0,0-1 0 0 0,0 0 0 0 0,0 0 0 0 0,0 0 0 0 0,-1 0 0 0 0,1 0-1 0 0,0 0 1 0 0,0 0 0 0 0,-1 0 0 0 0,1 0 0 0 0,0 0 0 0 0,0 0 0 0 0,-1 0-1 0 0,1 0 1 0 0,0 0 0 0 0,0-1 0 0 0,-1 1 0 0 0,1 0 0 0 0,0 0 0 0 0,0 0 0 0 0,-1 0-1 0 0,1 0 1 0 0,0 0 0 0 0,0-1 0 0 0,-1 1 0 0 0,1 0-38 0 0,6 6-3560 0 0,-6-5 2867 0 0,1-1-1 0 0,-1 0 1 0 0,0 1 0 0 0,0-1-1 0 0,0 1 1 0 0,0-1 0 0 0,0 0 0 0 0,0 0-1 0 0,0 1 1 0 0,0-1 0 0 0,0 1 0 0 0,0 0-1 0 0,-1 3-2249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8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49 885 512 0 0,'-13'0'305'0'0,"11"1"235"0"0,0-1 0 0 0,0 1 1 0 0,0-1-1 0 0,0 1 0 0 0,0 0 0 0 0,0 0 1 0 0,0 0-1 0 0,1 0 0 0 0,-1 0 1 0 0,0 0-1 0 0,1 0 0 0 0,-2 2 0 0 0,2-2-274 0 0,0 0 0 0 0,0 0 0 0 0,0 0 0 0 0,1-1 0 0 0,-1 2 0 0 0,0-1 0 0 0,1 0 0 0 0,-1 0 0 0 0,1 0-1 0 0,-1 2 1 0 0,-2 2 2134 0 0,3-5-2365 0 0,0 0 0 0 0,0 0-1 0 0,0 0 1 0 0,0 0-1 0 0,0 0 1 0 0,0 0 0 0 0,0 0-1 0 0,0 0 1 0 0,0 0-1 0 0,0 0 1 0 0,0 0-1 0 0,0 0 1 0 0,0 0 0 0 0,0 0-1 0 0,0 0 1 0 0,0 1-1 0 0,0-1 1 0 0,0 0 0 0 0,0 0-1 0 0,0 0 1 0 0,0 0-1 0 0,0 0 1 0 0,0 0-1 0 0,0 0 1 0 0,0 0 0 0 0,0 0-1 0 0,0 0 1 0 0,0 0-1 0 0,0 0 1 0 0,0 0 0 0 0,0 0-1 0 0,0 0 1 0 0,0 0-1 0 0,0 0 1 0 0,0 0 0 0 0,0 0-1 0 0,0 0 1 0 0,0 0-1 0 0,0 0 1 0 0,1 0-1 0 0,-1 0 1 0 0,0 0 0 0 0,0 0-1 0 0,0 0 1 0 0,0 0-1 0 0,0 0 1 0 0,0 0 0 0 0,0 0-1 0 0,0 0 1 0 0,4 0 900 0 0,2-1-361 0 0,10-4 94 0 0,1-1 0 0 0,-2-1 0 0 0,18-9 0 0 0,35-18 747 0 0,97-40 496 0 0,-66 34-1684 0 0,-54 23-6 0 0,65-35-1 0 0,-5 0 518 0 0,-41 22-430 0 0,-45 19-208 0 0,0-1 0 0 0,17-14 0 0 0,-25 18-28 0 0,36-23 178 0 0,-16 11-160 0 0,-6 5 142 0 0,35-15 0 0 0,-4 2-40 0 0,42-20 12 0 0,-77 39-176 0 0,24-11-56 0 0,52-26-12 0 0,1 0 101 0 0,-70 33-35 0 0,26-8-16 0 0,6-2 0 0 0,72-30-16 0 0,-91 38 23 0 0,-28 9-3 0 0,-1 1 0 0 0,1-2 0 0 0,-2 0 0 0 0,24-16 0 0 0,-21 13 19 0 0,0 1 1 0 0,17-8-1 0 0,-15 8-6 0 0,-15 9-35 0 0,5-4 94 0 0,-6 4-84 0 0,0 0-1 0 0,0 0 0 0 0,0 0 1 0 0,0 0-1 0 0,0-1 0 0 0,0 1 0 0 0,0 0 1 0 0,0 0-1 0 0,0 0 0 0 0,0 0 1 0 0,0 0-1 0 0,0 0 0 0 0,0 0 1 0 0,0 0-1 0 0,0 0 0 0 0,0 0 0 0 0,0 0 1 0 0,0 0-1 0 0,0 0 0 0 0,0 0 1 0 0,0 0-1 0 0,0 0 0 0 0,0-1 0 0 0,0 1 1 0 0,0 0-1 0 0,0 0 0 0 0,0 0 1 0 0,0 0-1 0 0,0 0 0 0 0,0 0 1 0 0,0 0-1 0 0,0 0 0 0 0,0 0 0 0 0,0 0 1 0 0,0 0-1 0 0,0-1 0 0 0,0 1 1 0 0,0 0-1 0 0,0 0 0 0 0,0 0 1 0 0,0 0-1 0 0,0 0 0 0 0,0 0 0 0 0,0 0 1 0 0,0 0-1 0 0,0 0 0 0 0,-1 0 1 0 0,1 0-1 0 0,0 0 0 0 0,0 0 0 0 0,0 0 1 0 0,0 0-1 0 0,0 0 0 0 0,0 0 1 0 0,0 0-1 0 0,0 0 0 0 0,0 0 1 0 0,-1 0-1 0 0,1 0 0 0 0,0 0 0 0 0,0 0 1 0 0,0 0-1 0 0,0 0-3 0 0,-1 0-1 0 0,1 0 1 0 0,0 0-1 0 0,0 0 1 0 0,-1 0-1 0 0,1 0 1 0 0,0 0 0 0 0,0 0-1 0 0,-1-1 1 0 0,1 1-1 0 0,0 0 1 0 0,0 0 0 0 0,-1 0-1 0 0,1 0 1 0 0,0 0-1 0 0,0-1 1 0 0,-1 1 0 0 0,1 0-1 0 0,0-1 1 0 0,4 0-7 0 0,9 0-832 0 0,-7 0-2842 0 0,0 0-5440 0 0,-3 1 6346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8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32 5 512 0 0,'-4'-2'512'0'0,"3"1"-200"0"0,-2 0-800 0 0,-1 0 288 0 0,2 1-440 0 0,-2 0 640 0 0,-1 0 0 0 0,1 0 0 0 0,0 0 0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0,'0'0'0'0'0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28 1 944 0 0,'-10'1'7297'0'0,"9"0"-6558"0"0,-1 1 0 0 0,0-1 0 0 0,0 0 0 0 0,0 0 0 0 0,1 1 0 0 0,-1-1 0 0 0,-2 3 0 0 0,2-2 550 0 0,3-5 746 0 0,-1 3-2026 0 0,0 0 1 0 0,0 0-1 0 0,0 0 0 0 0,0 0 1 0 0,0 0-1 0 0,0 0 1 0 0,0 0-1 0 0,0 0 0 0 0,0-1 1 0 0,0 1-1 0 0,0 0 1 0 0,0 0-1 0 0,0 0 0 0 0,0 0 1 0 0,1 0-1 0 0,-1 0 0 0 0,0 0 1 0 0,0 0-1 0 0,0 0 1 0 0,0 0-1 0 0,0 0 0 0 0,0-1 1 0 0,0 1-1 0 0,0 0 1 0 0,0 0-1 0 0,0 0 0 0 0,1 0 1 0 0,-1 0-1 0 0,0 0 0 0 0,0 0 1 0 0,0 0-1 0 0,0 0 1 0 0,0 0-1 0 0,0 0 0 0 0,0 0 1 0 0,0 0-1 0 0,1 0 1 0 0,-1 0-1 0 0,0 0 0 0 0,0 0 1 0 0,0 0-1 0 0,0 0 1 0 0,0 0-1 0 0,0 0 0 0 0,0 0 1 0 0,0 0-1 0 0,1 0 0 0 0,-1 0 1 0 0,0 0-1 0 0,0 1 1 0 0,0-1-1 0 0,0 0 0 0 0,0 0 1 0 0,0 0-1 0 0,2 0 73 0 0,-1 1 1 0 0,0-1-1 0 0,0 1 0 0 0,1-1 0 0 0,-1 1 0 0 0,0-1 1 0 0,0 1-1 0 0,1 0 0 0 0,-1 0 0 0 0,0-1 1 0 0,0 1-1 0 0,0 0 0 0 0,0 0 0 0 0,0 0 0 0 0,0 0 1 0 0,1 2-1 0 0,-2-2-66 0 0,1-1 0 0 0,-1 0 0 0 0,0 1 0 0 0,0-1 0 0 0,1 1 1 0 0,-1-1-1 0 0,1 0 0 0 0,-1 1 0 0 0,1-1 0 0 0,-1 1 0 0 0,1-1 0 0 0,-1 0 0 0 0,1 0 1 0 0,0 1-1 0 0,-1-1 0 0 0,1 0 0 0 0,-1 0 0 0 0,1 0 0 0 0,0 0 0 0 0,-1 1 0 0 0,0-1 1 0 0,1 0-1 0 0,0 0 0 0 0,-1 0 0 0 0,2-1 0 0 0,1 1 212 0 0,0-1 0 0 0,0 0 0 0 0,6-2 0 0 0,-7 3-62 0 0,1-1 0 0 0,-2 0 0 0 0,2 0 0 0 0,-1 1 0 0 0,3-1 0 0 0,9 1 162 0 0,19 3 0 0 0,21 7-131 0 0,-31-5-23 0 0,30 3 1 0 0,42 1 148 0 0,-72-5-226 0 0,1 0-1 0 0,24 9 0 0 0,210 79 24 0 0,-230-83-123 0 0,55 9 0 0 0,-53-12 10 0 0,39 5 76 0 0,74 1 0 0 0,13 2 95 0 0,-89-5-110 0 0,124 20 248 0 0,-160-23-308 0 0,157 39 134 0 0,-6 1-108 0 0,-63-27 53 0 0,-79-15-31 0 0,-16-3-11 0 0,25 6 1 0 0,-13 2 21 0 0,-19-4-28 0 0,0-2 0 0 0,28 4 0 0 0,-35-7-40 0 0,0-1 0 0 0,18-3-1 0 0,8 0 79 0 0,-31 3-60 0 0,-1 1 18 0 0,1 0 1 0 0,0-1-1 0 0,8-1 1 0 0,-15 2 65 0 0,2-1-109 0 0,-1 1 0 0 0,1 0 0 0 0,-1 0 0 0 0,1 0 0 0 0,-1 0 0 0 0,1 0 0 0 0,-1 0 0 0 0,1 0 0 0 0,0 0 0 0 0,-1 0 0 0 0,0 0 0 0 0,-10 4-190 0 0,-1 1-1154 0 0,5-2-6052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7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1 128 8 0 0,'0'-4'384'0'0,"1"1"0"0"0,-1-1 0 0 0,1 1 1 0 0,0-1-1 0 0,0 0 0 0 0,0 1 0 0 0,1 0 0 0 0,-1-1 0 0 0,1 1 1 0 0,3-5-1 0 0,26-32 6252 0 0,-19 25-5274 0 0,-6 7-340 0 0,-3 5-487 0 0,-1-1 0 0 0,0 1 0 0 0,1 0 0 0 0,-1 1 0 0 0,5-4 0 0 0,-7 6-500 0 0,0 0 0 0 0,1 0 0 0 0,-1 0 0 0 0,0 0 0 0 0,0 0 0 0 0,0 0 1 0 0,0 1-1 0 0,1-1 0 0 0,-1 0 0 0 0,0 0 0 0 0,0 0 0 0 0,0 0 1 0 0,0 1-1 0 0,0-1 0 0 0,0 0 0 0 0,1 0 0 0 0,-1 0 0 0 0,0 1 1 0 0,0-1-1 0 0,0 0 0 0 0,0 0 0 0 0,0 0 0 0 0,0 1 0 0 0,0-1 1 0 0,0 0-1 0 0,0 0 0 0 0,0 1 0 0 0,0-1 0 0 0,0 0 0 0 0,0 0 1 0 0,0 0-1 0 0,0 1 0 0 0,0-1 0 0 0,0 0 0 0 0,-1 0 0 0 0,1 0 1 0 0,0 1-1 0 0,0-1 0 0 0,-2 12 262 0 0,-3 8-242 0 0,0 0 1 0 0,1 1 0 0 0,2-1-1 0 0,0 1 1 0 0,1 0-1 0 0,1 0 1 0 0,1-1-1 0 0,5 34 1 0 0,-4-44-123 0 0,0-1 1 0 0,1 1-1 0 0,0 0 0 0 0,1-1 0 0 0,0 0 1 0 0,1 0-1 0 0,-1 0 0 0 0,11 13 1 0 0,-9-14-1119 0 0,1 0 0 0 0,11 10 1 0 0,-12-13-715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31 11 512 0 0,'0'0'72'0'0,"0"-1"-1"0"0,1 1 1 0 0,-2-1-1 0 0,1 1 1 0 0,0 0-1 0 0,0-1 1 0 0,0 1-1 0 0,0 0 1 0 0,0-1-1 0 0,0 1 1 0 0,0-1-1 0 0,0 1 1 0 0,-1 0-1 0 0,1-1 1 0 0,0 1-1 0 0,0-1 1 0 0,0 1-1 0 0,-1 0 1 0 0,1-1-1 0 0,0 1 1 0 0,-1 0-1 0 0,1 0 1 0 0,0-1-1 0 0,0 1 1 0 0,0 0-1 0 0,-1-1 1 0 0,1 1-1 0 0,-1 0 1 0 0,1 0 0 0 0,0 0-1 0 0,-1 0 1 0 0,0-1-1 0 0,-1 1 493 0 0,0 0 1 0 0,1 0-1 0 0,-1 0 0 0 0,0 0 1 0 0,0 0-1 0 0,-2 1 0 0 0,-4 0 1308 0 0,10-1 1676 0 0,8 3-2260 0 0,-7-2-930 0 0,0-1 1 0 0,-1 1-1 0 0,2 0 1 0 0,-1 0-1 0 0,-1 0 1 0 0,1 1 0 0 0,3 2-1 0 0,1 0 714 0 0,8 9-1 0 0,-10-9-812 0 0,5 5 229 0 0,1-1-1 0 0,0-1 1 0 0,22 12-1 0 0,39 12 595 0 0,-9-5-649 0 0,-29-9-54 0 0,-1 2-1 0 0,41 31 1 0 0,-58-39-328 0 0,54 43 133 0 0,-49-32 69 0 0,25 31 1 0 0,8 10 232 0 0,-45-55-414 0 0,0 0-1 0 0,0 0 1 0 0,0 0-1 0 0,20 11 1 0 0,64 32 258 0 0,-22-14 38 0 0,-34-18-201 0 0,49 19 159 0 0,-53-24-52 0 0,58 32 0 0 0,8 26-72 0 0,-40-29-116 0 0,54 35 260 0 0,5-8 400 0 0,-81-50-402 0 0,64 50 0 0 0,-22-14-128 0 0,-67-48-176 0 0,28 19 117 0 0,38 31 0 0 0,-17-7 105 0 0,-49-39-229 0 0,1-2 0 0 0,1 0 1 0 0,0-1-1 0 0,0 0 0 0 0,1-1 0 0 0,0-1 0 0 0,0 0 0 0 0,1-1 0 0 0,22 5 0 0 0,-30-9 49 0 0,14 1-1 0 0,-19-3-53 0 0,1 1 0 0 0,-1-1 1 0 0,0-1-1 0 0,0 1 0 0 0,0 0 0 0 0,1-1 0 0 0,3-1 0 0 0,-6 2-19 0 0,0-1 0 0 0,-1 1 0 0 0,1 0 0 0 0,0-1-1 0 0,0 1 1 0 0,-1 0 0 0 0,1-1 0 0 0,-1 1 0 0 0,1-1 0 0 0,0 0-1 0 0,-1 1 1 0 0,1-1 0 0 0,-1 0 0 0 0,1 1 0 0 0,-1-1 0 0 0,1 0-1 0 0,0-1 1 0 0,-1 0-20 0 0,1 0 0 0 0,0-1 0 0 0,-1 1 0 0 0,1-4 0 0 0,0-2-128 0 0,-1 7 103 0 0,1 0 0 0 0,-1 0 0 0 0,0 1 0 0 0,1-1-1 0 0,-1 0 1 0 0,1 0 0 0 0,-1 1 0 0 0,1-1 0 0 0,0 0-1 0 0,-1 0 1 0 0,1 1 0 0 0,0-1 0 0 0,-1 0 0 0 0,1 1-1 0 0,0-1 1 0 0,0 0 0 0 0,-1 1 0 0 0,1 0 0 0 0,2-1-1 0 0,1-1-632 0 0,1 0-1 0 0,8-2 0 0 0,-5 2-947 0 0,14-5-5339 0 0,-13 5 3451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72 596 512 0 0,'-6'0'604'0'0,"2"0"1"0"0,-2 1-1 0 0,2 1 0 0 0,-2-1 0 0 0,-5 4 1 0 0,2-3 1041 0 0,1 2 134 0 0,-2 0 593 0 0,3-3 1988 0 0,7-1-4083 0 0,0-1 1 0 0,0 0 0 0 0,0 1 0 0 0,0 0-1 0 0,1-1 1 0 0,-1 1 0 0 0,0-1 0 0 0,0 1-1 0 0,1-1 1 0 0,-1 0 0 0 0,1 0-1 0 0,8-8 1320 0 0,-9 11 767 0 0,4-2-1295 0 0,4 0-343 0 0,44-18 267 0 0,-25 9-827 0 0,36-9 1 0 0,-36 12-124 0 0,7-1 95 0 0,43-3 0 0 0,-58 8-98 0 0,0-1 0 0 0,-1-1 0 0 0,1 0 0 0 0,-1-2 0 0 0,26-10 0 0 0,-12 3 60 0 0,65-23-77 0 0,105-17-74 0 0,-145 39 19 0 0,113-25 205 0 0,-8 5-232 0 0,-46 11 59 0 0,-6-1 16 0 0,42-9-77 0 0,-106 23 44 0 0,140-35-12 0 0,-3-8 174 0 0,-107 26-35 0 0,41-14 118 0 0,-55 18-189 0 0,-23 8-71 0 0,-9 5-146 0 0,-44 13-5 0 0,11-2 194 0 0,0 0 21 0 0,0 0-1 0 0,0 0 1 0 0,0 0 0 0 0,0 0 0 0 0,-5 0-1 0 0,22-6-98 0 0,18-4-2361 0 0,-28 8 330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836 72 512 0 0,'1'-3'-19'0'0,"-1"1"0"0"0,0-1-1 0 0,1 1 1 0 0,-1 0 0 0 0,1-1 0 0 0,-1 1-1 0 0,1 0 1 0 0,0-1 0 0 0,0 1-1 0 0,1 0 1 0 0,-1 0 0 0 0,3-4 0 0 0,0 2 1376 0 0,0-1-1 0 0,0 1 1 0 0,10-8 0 0 0,-12 10-609 0 0,1 1 0 0 0,-1 0-1 0 0,0 0 1 0 0,3-2-1 0 0,2 0 1451 0 0,-7 3-2132 0 0,0 0 0 0 0,0 0 0 0 0,0 0 0 0 0,0 0-1 0 0,0 0 1 0 0,1 0 0 0 0,-1 0 0 0 0,0 0 0 0 0,0 0 0 0 0,0 0-1 0 0,0 0 1 0 0,0 0 0 0 0,0 0 0 0 0,0 0 0 0 0,0 0 0 0 0,0 0-1 0 0,0 0 1 0 0,0 0 0 0 0,0 0 0 0 0,0 0 0 0 0,0 0 0 0 0,0 0 0 0 0,0 0-1 0 0,0 0 1 0 0,0 0 0 0 0,0 0 0 0 0,0 0 0 0 0,0 0 0 0 0,0 0-1 0 0,1 0 1 0 0,-1-1 0 0 0,0 1 0 0 0,0 0 0 0 0,0 0 0 0 0,0 0-1 0 0,0 0 1 0 0,0 0 0 0 0,0 0 0 0 0,0 0 0 0 0,0 0 0 0 0,0 0 0 0 0,0 0-1 0 0,0 0 1 0 0,0 0 0 0 0,0 0 0 0 0,0 0 0 0 0,0 0 0 0 0,0 0-1 0 0,0 0 1 0 0,0 0 0 0 0,-1-1 0 0 0,-2 1 1632 0 0,-6 1-449 0 0,8-1-1165 0 0,0 1 0 0 0,0 0 0 0 0,-1 0 0 0 0,1-1 0 0 0,-1 1 0 0 0,1 0 0 0 0,0 1 1 0 0,0-1-1 0 0,0-1 0 0 0,0 2 0 0 0,0-1 0 0 0,-1 2 0 0 0,-1 2 104 0 0,-5 10-1 0 0,0 0 1028 0 0,4-9-815 0 0,1 0 0 0 0,0 0 0 0 0,1 0 0 0 0,-1 1 0 0 0,1-1-1 0 0,-1 7 1 0 0,0 2-176 0 0,-1 24-1 0 0,2-25-110 0 0,1-1 0 0 0,-2 0 0 0 0,-5 20 0 0 0,-18 37 814 0 0,2-20-265 0 0,-4 15-54 0 0,19-44-503 0 0,-19 63 114 0 0,-45 176 373 0 0,51-186-593 0 0,12-47 10 0 0,-1 0 0 0 0,-18 33 1 0 0,-2 3 88 0 0,-6 32 124 0 0,17-39-105 0 0,-2 5-40 0 0,0 12-43 0 0,-21 64 232 0 0,12-43-132 0 0,-10 29 47 0 0,29-96-175 0 0,-31 88 52 0 0,4-13 14 0 0,29-78-5 0 0,0 0-1 0 0,2 0 1 0 0,-6 30-1 0 0,-7 77 88 0 0,18-114-134 0 0,2-10-16 0 0,-12 66 19 0 0,11-64-18 0 0,-1-1 0 0 0,0 1 1 0 0,0-1-1 0 0,-1 0 1 0 0,0 0-1 0 0,-6 10 0 0 0,8-16-8 0 0,0 1 0 0 0,0-1 0 0 0,0 0 0 0 0,-1 1 0 0 0,1-1 0 0 0,-1 0 0 0 0,1 0 0 0 0,-1-1 0 0 0,-4 4 0 0 0,1-3-18 0 0,0 0 0 0 0,1 0 0 0 0,-1 0-1 0 0,-7 1 1 0 0,12-2 22 0 0,0-1 0 0 0,1 0-1 0 0,-1 0 1 0 0,0 0 0 0 0,0 0-1 0 0,1 0 1 0 0,-1 1 0 0 0,0-1-1 0 0,1 0 1 0 0,-1 1 0 0 0,1-1 0 0 0,-1 1-1 0 0,0-1 1 0 0,1 1 0 0 0,-1-1-1 0 0,1 1 1 0 0,-1-1 0 0 0,1 1-1 0 0,-1 0 1 0 0,1-1 0 0 0,-1 1 0 0 0,1 0-1 0 0,0-1 1 0 0,-1 0 0 0 0,1 1-1 0 0,0 1 1 0 0,-1 1-1 0 0,1-1 1 0 0,0 0-1 0 0,0 1 0 0 0,0-1 1 0 0,0 1-1 0 0,1 3 0 0 0,-1-6-3 0 0,0 1-1 0 0,0 0 0 0 0,0 0 0 0 0,0-1 0 0 0,0 1 0 0 0,0 0 0 0 0,-1 0 0 0 0,1 0 0 0 0,0 0 0 0 0,0 0 0 0 0,0 0 0 0 0,-1 0 0 0 0,1 0 0 0 0,-1-1 0 0 0,1 1 0 0 0,-1 0 0 0 0,0-1 0 0 0,1 1 0 0 0,-1 0 0 0 0,0-1 0 0 0,1 1 0 0 0,-3 1 0 0 0,3-1 1 0 0,-1-1 0 0 0,0 1 0 0 0,0 0 0 0 0,0 0 0 0 0,0 0 0 0 0,1 0 0 0 0,-1 0 0 0 0,0 0 0 0 0,1 0 0 0 0,-1 0 0 0 0,0 1 0 0 0,1-2-6 0 0,0 0 0 0 0,0 0 0 0 0,0 1 0 0 0,0-1 0 0 0,0 0 0 0 0,0 0 0 0 0,0 0 0 0 0,0 0 0 0 0,0 0 0 0 0,0 0 0 0 0,0 0 0 0 0,0 0 0 0 0,0 0 1 0 0,0 0-1 0 0,0 0 0 0 0,0 0 0 0 0,0 0 0 0 0,0 0 0 0 0,0 0 0 0 0,0 1 0 0 0,0-1 0 0 0,0 0 0 0 0,0 0 0 0 0,0 0 0 0 0,0 0 0 0 0,0 0 0 0 0,0 0 1 0 0,0 0-1 0 0,0 0 0 0 0,0 0 0 0 0,0 0 0 0 0,0 0 0 0 0,0 0 0 0 0,0 0 0 0 0,0 0 0 0 0,0 0 0 0 0,0 0 0 0 0,0 0 0 0 0,0 0 0 0 0,0 0 1 0 0,0 1-1 0 0,1-1 0 0 0,2-2-358 0 0,5-4-371 0 0,-7 5 473 0 0,22-13-4566 0 0,-7 5-2051 0 0,-11 7 5204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26 512 0 0,'0'1'345'0'0,"-1"-1"0"0"0,0 0-1 0 0,0 1 1 0 0,0-1 0 0 0,0 1 0 0 0,0 0-1 0 0,0 0 1 0 0,0-1 0 0 0,0 1 0 0 0,1 0-1 0 0,-1 0 1 0 0,1 0 0 0 0,-1 0-1 0 0,0-1 1 0 0,1 1 0 0 0,-1 0 0 0 0,1 0-1 0 0,0 1 1 0 0,-1-1 0 0 0,1 0 0 0 0,0 0-1 0 0,-1 0 1 0 0,1 0 0 0 0,0 0 0 0 0,0 2-1 0 0,0-3-327 0 0,0 0 0 0 0,0 0 0 0 0,0 0 0 0 0,0 1 0 0 0,0-1-1 0 0,0 0 1 0 0,0 0 0 0 0,0 0 0 0 0,0 0 0 0 0,0 1-1 0 0,1-1 1 0 0,-1 0 0 0 0,0 0 0 0 0,0 0 0 0 0,0 0 0 0 0,0 0-1 0 0,0 1 1 0 0,0-1 0 0 0,1 0 0 0 0,-1 0 0 0 0,0 0 0 0 0,0 0-1 0 0,0 0 1 0 0,0 0 0 0 0,0 0 0 0 0,1 1 0 0 0,-1-1 0 0 0,0 0-1 0 0,0 0 1 0 0,0 0 0 0 0,1 0 0 0 0,-1 0 0 0 0,0 0 0 0 0,0 0-1 0 0,0 0 1 0 0,0 0 0 0 0,1 0 0 0 0,-1 0 0 0 0,0 0 0 0 0,0 0-1 0 0,0 0 1 0 0,1 0 0 0 0,-1 0 0 0 0,0-1 0 0 0,0 1-1 0 0,0 0 1 0 0,0 0 0 0 0,0 0 0 0 0,0 0 0 0 0,1 0 0 0 0,7-6 689 0 0,-6 3-374 0 0,0 1 124 0 0,0 0 1 0 0,-1 0-1 0 0,1 0 0 0 0,-1 1 0 0 0,1-1 0 0 0,-1-1 0 0 0,0 1 1 0 0,0 0-1 0 0,1 0 0 0 0,-1-5 0 0 0,-1 7-421 0 0,1 0-1 0 0,-1 0 1 0 0,0 0-1 0 0,0 0 1 0 0,0 0-1 0 0,0 0 1 0 0,0 0-1 0 0,0 0 1 0 0,0 0 0 0 0,0 0-1 0 0,0 0 1 0 0,0 0-1 0 0,0 0 1 0 0,0-1-1 0 0,0 1 1 0 0,0 0-1 0 0,0 0 1 0 0,0 0-1 0 0,0 0 1 0 0,0 0-1 0 0,0 0 1 0 0,0 0-1 0 0,0 0 1 0 0,0 0 0 0 0,-1 0-1 0 0,1 0 1 0 0,0 0-1 0 0,0 0 1 0 0,0 0-1 0 0,0 0 1 0 0,0-1-1 0 0,0 1 1 0 0,0 0-1 0 0,0 0 1 0 0,0 0-1 0 0,0 0 1 0 0,0 0 0 0 0,0 0-1 0 0,0 0 1 0 0,0 0-1 0 0,0 0 1 0 0,0 0-1 0 0,0 0 1 0 0,0 0-1 0 0,0 0 1 0 0,0 0-1 0 0,0 0 1 0 0,0 0-1 0 0,0 0 1 0 0,0 0 0 0 0,0 0-1 0 0,-1 0 1 0 0,-3 2 755 0 0,-4 5-87 0 0,3-3-429 0 0,2 0 0 0 0,-1 1 0 0 0,1 0 0 0 0,-1-1 0 0 0,-4 11 0 0 0,7-13-196 0 0,0-1 0 0 0,0 1 1 0 0,1 0-1 0 0,-1 1 1 0 0,1-2-1 0 0,-1 1 0 0 0,1 0 1 0 0,0 4-1 0 0,0-4-38 0 0,0-1-1 0 0,0 0 0 0 0,1 1 1 0 0,-1-1-1 0 0,0 0 1 0 0,1 0-1 0 0,-1 1 1 0 0,1-1-1 0 0,0 0 1 0 0,-1 0-1 0 0,1 0 0 0 0,0 1 1 0 0,0-2-1 0 0,-1 1 1 0 0,2 1-1 0 0,-1 0-30 0 0,1-1-1 0 0,-1 0 1 0 0,0 0-1 0 0,1 0 1 0 0,-1-1-1 0 0,0 1 1 0 0,1-1-1 0 0,-1 1 1 0 0,1-1-1 0 0,0 1 1 0 0,-1-1-1 0 0,0 1 1 0 0,4-1-1 0 0,1 1-69 0 0,0-1 1 0 0,8-1-1 0 0,-1 0-116 0 0,-12 1 161 0 0,1 0 1 0 0,0 0-1 0 0,-1-1 0 0 0,1 1 1 0 0,-1-1-1 0 0,0 1 0 0 0,0-1 0 0 0,1 1 1 0 0,-1-1-1 0 0,1 0 0 0 0,-1 0 1 0 0,0 0-1 0 0,0 0 0 0 0,0 0 0 0 0,0 0 1 0 0,0 0-1 0 0,0 0 0 0 0,0 0 1 0 0,0 0-1 0 0,0 0 0 0 0,1-3 0 0 0,1-1 56 0 0,-1-1-1 0 0,1 1 1 0 0,3-12-1 0 0,-5 14 11 0 0,0-1-1 0 0,-1 1 0 0 0,1-1 1 0 0,-1 1-1 0 0,1-1 1 0 0,-1 0-1 0 0,-1-5 1 0 0,1 8-29 0 0,0 0 0 0 0,0 0 0 0 0,-1 0 1 0 0,1 0-1 0 0,0 0 0 0 0,0 0 0 0 0,-1 0 1 0 0,1 0-1 0 0,-1 0 0 0 0,1 0 0 0 0,-1 0 0 0 0,1 0 1 0 0,-1 0-1 0 0,0 1 0 0 0,1-1 0 0 0,-1 0 1 0 0,0 1-1 0 0,1-1 0 0 0,-1 0 0 0 0,0 1 0 0 0,0-1 1 0 0,0 0-1 0 0,0 1 0 0 0,0-1 0 0 0,0 1 1 0 0,0-1-1 0 0,0 1 0 0 0,1 0 0 0 0,-1 0 0 0 0,-2-1 1 0 0,1 1 48 0 0,-1 0 0 0 0,1 0 0 0 0,0 0 0 0 0,-1 1 0 0 0,1-1 0 0 0,0 1 0 0 0,-1-1 0 0 0,1 1 0 0 0,0 0 0 0 0,0 0 1 0 0,-1 0-1 0 0,1 0 0 0 0,0 0 0 0 0,0 0 0 0 0,0 1 0 0 0,0 0 0 0 0,0-1 0 0 0,-3 4 0 0 0,2-1-28 0 0,0-1 0 0 0,0 1-1 0 0,1 0 1 0 0,-1 0 0 0 0,1 0 0 0 0,0 0-1 0 0,0 0 1 0 0,-3 9 0 0 0,5-11-46 0 0,-1 0 1 0 0,1 0-1 0 0,0 0 1 0 0,0 0 0 0 0,0 0-1 0 0,0 0 1 0 0,0 0-1 0 0,0 0 1 0 0,0 0 0 0 0,1 0-1 0 0,-1 0 1 0 0,1-1-1 0 0,0 1 1 0 0,-1 0 0 0 0,1 0-1 0 0,0 0 1 0 0,0-1-1 0 0,0 1 1 0 0,0 0-1 0 0,3 3 1 0 0,-3-5 1 0 0,0 1 0 0 0,0 0 1 0 0,0 0-1 0 0,0 0 0 0 0,0 0 0 0 0,0-1 1 0 0,0 1-1 0 0,0 0 0 0 0,0-1 0 0 0,0 1 1 0 0,0-1-1 0 0,1 1 0 0 0,-1-1 0 0 0,0 0 0 0 0,1 0 1 0 0,-1 0-1 0 0,0 0 0 0 0,0 1 0 0 0,1-1 1 0 0,-1 0-1 0 0,0-1 0 0 0,1 1 0 0 0,-2 0 0 0 0,2 0 1 0 0,-1 0-1 0 0,0 0 0 0 0,1-1 0 0 0,-1 1 1 0 0,0-1-1 0 0,0 0 0 0 0,0 1 0 0 0,0-1 0 0 0,2-1 1 0 0,1-1-4 0 0,0-1 0 0 0,0 1 0 0 0,0-1 0 0 0,0 0 0 0 0,-1 0 0 0 0,1-1 0 0 0,2-4 0 0 0,-4 6-11 0 0,0 0 1 0 0,-1-1 0 0 0,1 1-1 0 0,-1 0 1 0 0,0-1 0 0 0,0 1-1 0 0,0-1 1 0 0,0 1 0 0 0,0-1-1 0 0,-1 0 1 0 0,0-5 0 0 0,0 8 13 0 0,0 1 1 0 0,0 0 0 0 0,0-1-1 0 0,0 0 1 0 0,0 1 0 0 0,0-1-1 0 0,0 1 1 0 0,-1-1 0 0 0,1 1-1 0 0,0-1 1 0 0,0 0 0 0 0,-1 1-1 0 0,1-1 1 0 0,0 1 0 0 0,-1-1-1 0 0,1 1 1 0 0,-1-1-1 0 0,1 1 1 0 0,0 0 0 0 0,-1 0-1 0 0,1-1 1 0 0,-1 0 0 0 0,0 1 4 0 0,0 0 0 0 0,0-1 0 0 0,0 1 0 0 0,0 0 0 0 0,0 0 0 0 0,0-1 1 0 0,-1 1-1 0 0,2 0 0 0 0,-1 0 0 0 0,0 0 0 0 0,-3 1 0 0 0,1-1 21 0 0,1 1 0 0 0,-2 0 0 0 0,1 0 0 0 0,1-1-1 0 0,-1 2 1 0 0,0-1 0 0 0,-5 4 0 0 0,4-3-9 0 0,0 2 1 0 0,0-1-1 0 0,0 0 1 0 0,0 1-1 0 0,1-1 1 0 0,0 1-1 0 0,0 1 1 0 0,0-1-1 0 0,-5 8 1 0 0,8-12-17 0 0,0 1 0 0 0,0-1 1 0 0,-1 1-1 0 0,1-1 0 0 0,0 0 1 0 0,0 1-1 0 0,0-1 0 0 0,-1 1 1 0 0,1 0-1 0 0,0-1 0 0 0,0 1 1 0 0,0-1-1 0 0,0 1 0 0 0,0-1 1 0 0,0 1-1 0 0,0 0 1 0 0,0-1-1 0 0,0 1 0 0 0,1-1 1 0 0,-1 1-1 0 0,0-1 0 0 0,0 0 1 0 0,0 1-1 0 0,1-1 0 0 0,-1 1 1 0 0,0-1-1 0 0,0 1 0 0 0,1-1 1 0 0,-1 1-1 0 0,1-1 0 0 0,-1 1 1 0 0,0-1-1 0 0,0 0 0 0 0,1 1 1 0 0,-1-1-1 0 0,1 0 0 0 0,-1 1 1 0 0,1-1-1 0 0,-1 0 0 0 0,1 0 1 0 0,0 1-1 0 0,1-1 0 0 0,-1 1 0 0 0,0-1 0 0 0,1 0 0 0 0,-1 0 0 0 0,1 0 0 0 0,-1 0-1 0 0,1 0 1 0 0,-1 0 0 0 0,0 0 0 0 0,0 0 0 0 0,1 0 0 0 0,-1 0 0 0 0,1-1 0 0 0,1 0 0 0 0,1-1-14 0 0,0-1 1 0 0,-1 1 0 0 0,0 0 0 0 0,0-1 0 0 0,1 0 0 0 0,-1 1-1 0 0,-1-1 1 0 0,1-1 0 0 0,4-5 0 0 0,-5 7 12 0 0,-1-1-1 0 0,1 0 1 0 0,-1 1 0 0 0,0-1 0 0 0,0 0 0 0 0,0 0-1 0 0,0 1 1 0 0,0-1 0 0 0,-1-1 0 0 0,1 2 0 0 0,-1-1 0 0 0,0 0-1 0 0,0 0 1 0 0,0-4 0 0 0,0 7 9 0 0,0 0 0 0 0,0 0 0 0 0,0-1 1 0 0,0 1-1 0 0,0-1 0 0 0,-1 1 0 0 0,1 0 0 0 0,0-1 1 0 0,0 1-1 0 0,0-1 0 0 0,-1 1 0 0 0,1 0 0 0 0,0-1 0 0 0,0 1 1 0 0,-1 0-1 0 0,1-1 0 0 0,0 1 0 0 0,-1 0 0 0 0,1 0 0 0 0,0-1 1 0 0,-1 1-1 0 0,0-1 13 0 0,0 1 0 0 0,0 0 1 0 0,0-1-1 0 0,0 1 0 0 0,0 0 0 0 0,1 0 0 0 0,-1 0 1 0 0,0 0-1 0 0,-2 0 0 0 0,1 0 50 0 0,-1 1 0 0 0,0 0 0 0 0,1-1 0 0 0,-1 1 0 0 0,-4 2 0 0 0,2 0 17 0 0,0 0 0 0 0,0 0 0 0 0,0 1 1 0 0,1-1-1 0 0,-1 1 0 0 0,-3 5 0 0 0,5-6-80 0 0,0 1 0 0 0,0-1-1 0 0,0 1 1 0 0,1 0 0 0 0,0 0 0 0 0,0 0-1 0 0,0 0 1 0 0,-2 6 0 0 0,4-8-26 0 0,-1-1 1 0 0,1 0-1 0 0,0 1 1 0 0,-1-1-1 0 0,1 0 1 0 0,0 1-1 0 0,0-1 1 0 0,0 0-1 0 0,0 1 0 0 0,1-1 1 0 0,-1 0-1 0 0,0 1 1 0 0,1-1-1 0 0,-1 0 1 0 0,0 1-1 0 0,1-1 1 0 0,0 0-1 0 0,-1 0 1 0 0,1 0-1 0 0,-1 1 0 0 0,1-1 1 0 0,0 0-1 0 0,0 0 1 0 0,0 0-1 0 0,0 0 1 0 0,0-1-1 0 0,0 1 1 0 0,0 0-1 0 0,0 0 1 0 0,0 0-1 0 0,0-1 0 0 0,1 1 1 0 0,-1 0-1 0 0,0-1 1 0 0,1 1-1 0 0,-1-1 1 0 0,0 1-1 0 0,0-1 1 0 0,1 0-1 0 0,-1 0 1 0 0,0 0-1 0 0,1 0 0 0 0,-1 0 1 0 0,0 0-1 0 0,1 0 1 0 0,-1 0-1 0 0,0 0 1 0 0,1 0-1 0 0,-1-1 1 0 0,0 1-1 0 0,0-1 1 0 0,1 1-1 0 0,1-2 0 0 0,0 0-184 0 0,0 0-1 0 0,0 0 1 0 0,0 0 0 0 0,-1 0-1 0 0,1-1 1 0 0,0 1-1 0 0,-1-1 1 0 0,0 0-1 0 0,3-2 1 0 0,-4 2-74 0 0,1 1 0 0 0,-1-1-1 0 0,1 0 1 0 0,-1 1 0 0 0,0-1 0 0 0,0 0 0 0 0,0 0 0 0 0,0 1 0 0 0,-1-1 0 0 0,1 0 0 0 0,0-4 0 0 0,-1 7 145 0 0,0-1 0 0 0,0 1 0 0 0,0-1 1 0 0,-1 1-1 0 0,1-1 0 0 0,0 1 0 0 0,0-1 1 0 0,0 1-1 0 0,0 0 0 0 0,0-1 0 0 0,-1 1 1 0 0,1-1-1 0 0,0 1 0 0 0,-1-1 0 0 0,1 1 0 0 0,0-1 1 0 0,0 1-1 0 0,-1-1 0 0 0,1 1-124 0 0,-1 0-1 0 0,1 0 1 0 0,0-1-1 0 0,0 1 1 0 0,-1 0-1 0 0,1 0 1 0 0,0 0-1 0 0,-1 0 1 0 0,1 0-1 0 0,0 0 0 0 0,-1 0 1 0 0,1 0-1 0 0,0 0 1 0 0,-1 0-1 0 0,1 0 1 0 0,0 0-1 0 0,-1 0 1 0 0,1 0-1 0 0,0 0 1 0 0,-1 0-1 0 0,1 0 1 0 0,0 0-1 0 0,-1 0 1 0 0,1 1-1 0 0,0-1 1 0 0,0 0-1 0 0,0 0 1 0 0,-1 0-1 0 0,1 1 1 0 0,0-1-1 0 0,-3 2-1571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18 512 0 0,'-1'-1'513'0'0,"1"1"0"0"0,-2 0 0 0 0,1 0 1 0 0,0-1-1 0 0,0 1 0 0 0,0 0 0 0 0,-1 0 0 0 0,1 0 0 0 0,1 0 0 0 0,-2 0 0 0 0,1 0 0 0 0,0 0 0 0 0,0 1 1 0 0,0-1-1 0 0,0 0 0 0 0,-1 1 0 0 0,2-1 0 0 0,-1 0 0 0 0,0 1 0 0 0,0-1 0 0 0,0 1 0 0 0,0-1 0 0 0,-2 2 1 0 0,2 0-81 0 0,-1 1 1 0 0,0-1-1 0 0,0 0 1 0 0,0 1 0 0 0,1-1-1 0 0,0 0 1 0 0,-1 1-1 0 0,0 3 1 0 0,0-1-146 0 0,0-1 1 0 0,1 2 0 0 0,-1-2-1 0 0,1 2 1 0 0,0-1-1 0 0,0 0 1 0 0,0 10-1 0 0,1-14-274 0 0,0-1-1 0 0,0 1 0 0 0,0-1 1 0 0,1 1-1 0 0,-1-1 0 0 0,0 0 1 0 0,0 1-1 0 0,0-1 1 0 0,0 1-1 0 0,1-1 0 0 0,-1 1 1 0 0,0-1-1 0 0,1 1 0 0 0,-1-1 1 0 0,0 1-1 0 0,1-1 0 0 0,-1 0 1 0 0,0 1-1 0 0,1-1 0 0 0,-1 0 1 0 0,1 1-1 0 0,-1-1 0 0 0,1 0 1 0 0,-1 1-1 0 0,0-1 0 0 0,1 0 1 0 0,-1 0-1 0 0,1 0 1 0 0,-1 0-1 0 0,1 1 0 0 0,-1-1 1 0 0,1 0-1 0 0,-1 0 0 0 0,1 0 1 0 0,0 0-1 0 0,-1 0 0 0 0,2 0 1 0 0,-1-1 13 0 0,1 1 1 0 0,-1 0-1 0 0,1 0 1 0 0,0-1 0 0 0,-1 1-1 0 0,0-1 1 0 0,1 0-1 0 0,0 0 1 0 0,-1 1 0 0 0,3-3-1 0 0,1 0-34 0 0,-1-1 1 0 0,1 0-1 0 0,-1-1 0 0 0,0 1 0 0 0,0-1 0 0 0,4-6 1 0 0,-7 9 5 0 0,0 0 0 0 0,0-1 0 0 0,0 1 0 0 0,0 0 0 0 0,0 0 0 0 0,0-1 0 0 0,0 1 0 0 0,-1-1 0 0 0,1 1 1 0 0,-1-1-1 0 0,0 1 0 0 0,0-1 0 0 0,0 1 0 0 0,0-1 0 0 0,0 1 0 0 0,0-1 0 0 0,-2-3 0 0 0,2 5 4 0 0,0 0-1 0 0,0 1 1 0 0,-1-1-1 0 0,1 1 1 0 0,0-1-1 0 0,0 1 1 0 0,0-1-1 0 0,-1 1 1 0 0,1-1-1 0 0,0 1 1 0 0,-1-1-1 0 0,1 1 1 0 0,0 0-1 0 0,-1-1 1 0 0,1 1-1 0 0,-1 0 1 0 0,1 0-1 0 0,0-1 1 0 0,-1 1-1 0 0,1 0 1 0 0,-1 0-1 0 0,1-1 1 0 0,-1 1-1 0 0,0 0 1 0 0,0 0 12 0 0,0 0 0 0 0,0 0 0 0 0,0 0 0 0 0,0 0 0 0 0,1 0 0 0 0,-1 0 0 0 0,0 0 0 0 0,0 1 0 0 0,0-1 0 0 0,1 0 0 0 0,-1 1 1 0 0,0-1-1 0 0,-1 1 0 0 0,-1 2 100 0 0,-1-1 1 0 0,1 1-1 0 0,0-1 1 0 0,0 2 0 0 0,-2 2-1 0 0,1-2 28 0 0,1 0 0 0 0,1 1 0 0 0,0-1 0 0 0,-1 1 0 0 0,1 0 0 0 0,1 0 0 0 0,-1-1 0 0 0,0 2 0 0 0,0 8 0 0 0,1-14-129 0 0,1 1 0 0 0,0 0 0 0 0,0 0-1 0 0,0-1 1 0 0,0 1 0 0 0,0-1 0 0 0,0 1 0 0 0,0 0 0 0 0,1 0 0 0 0,-1 0 0 0 0,0-1 0 0 0,0 1 0 0 0,1 0 0 0 0,-1-1 0 0 0,0 1-1 0 0,1 0 1 0 0,-1-1 0 0 0,1 1 0 0 0,-1-1 0 0 0,2 2 0 0 0,-1-1-12 0 0,0 0-1 0 0,-1-1 0 0 0,1 1 1 0 0,1 0-1 0 0,-1-1 1 0 0,0 1-1 0 0,0-1 1 0 0,0 1-1 0 0,1-1 1 0 0,-2 0-1 0 0,4 1 1 0 0,-1-1-13 0 0,-1 0 0 0 0,1 0 0 0 0,0 0 1 0 0,0 0-1 0 0,-1 0 0 0 0,1 0 1 0 0,0-1-1 0 0,-1 1 0 0 0,1-1 0 0 0,4-2 1 0 0,-4 2-5 0 0,-1 0 1 0 0,0 0-1 0 0,-1 0 1 0 0,1-1 0 0 0,0 1-1 0 0,0-1 1 0 0,-1 1-1 0 0,0-1 1 0 0,1 0-1 0 0,-1 1 1 0 0,1-1-1 0 0,-1 0 1 0 0,0 0-1 0 0,0 0 1 0 0,1-4 0 0 0,-1 4 26 0 0,0-1 1 0 0,-1 1 0 0 0,1-1 0 0 0,-1 1 0 0 0,0-1-1 0 0,0 1 1 0 0,0-1 0 0 0,0 1 0 0 0,0-1 0 0 0,-1 1-1 0 0,1 0 1 0 0,-1-1 0 0 0,-1-4 0 0 0,1 4 12 0 0,0 0 0 0 0,-1 1 1 0 0,1-1-1 0 0,-1 0 0 0 0,1 1 1 0 0,-1 0-1 0 0,0-1 0 0 0,0 1 1 0 0,-2-2-1 0 0,3 3-8 0 0,0 0 0 0 0,0 0-1 0 0,0 0 1 0 0,0 1 0 0 0,0-1 0 0 0,0 1-1 0 0,0-1 1 0 0,0 1 0 0 0,0-1 0 0 0,0 1-1 0 0,-1-1 1 0 0,1 1 0 0 0,0 0 0 0 0,0 0-1 0 0,-1 0 1 0 0,1 0 0 0 0,0 0 0 0 0,0 0-1 0 0,0 0 1 0 0,-1 0 0 0 0,1 0 0 0 0,0 1-1 0 0,0-1 1 0 0,-2 1 0 0 0,-1 1 20 0 0,2 0 0 0 0,-2 0 0 0 0,1-1 0 0 0,1 1 0 0 0,-1 1 0 0 0,0-1 0 0 0,0 0 0 0 0,1 1 0 0 0,0-1 0 0 0,0 1 0 0 0,-1 0 0 0 0,-2 5 0 0 0,3-4 17 0 0,0 0 0 0 0,1-1 0 0 0,-1 1 0 0 0,1 0 0 0 0,0 0-1 0 0,0 0 1 0 0,0 0 0 0 0,0 0 0 0 0,0 0 0 0 0,1 7-1 0 0,0-10-38 0 0,0 0 0 0 0,0 0 0 0 0,0 0 0 0 0,1 0 0 0 0,-1 0 0 0 0,0 0 0 0 0,1 0 0 0 0,-1 0 0 0 0,1 0 0 0 0,-1 0 0 0 0,1 0 0 0 0,-1-1 0 0 0,1 1 0 0 0,0 0 0 0 0,-1 0 0 0 0,1 0 0 0 0,1 0 0 0 0,-1 1-1 0 0,0-1 1 0 0,1 0-1 0 0,0-1 0 0 0,-1 1 0 0 0,1 0 1 0 0,-1 0-1 0 0,1-1 0 0 0,0 1 0 0 0,2 0 1 0 0,0 0-17 0 0,1-1-1 0 0,-1 1 1 0 0,1-1 0 0 0,-1 0 0 0 0,1 0 0 0 0,-1 0-1 0 0,6-2 1 0 0,-6 1-25 0 0,0 0 0 0 0,0-1 0 0 0,0 1 0 0 0,8-5 0 0 0,-10 5 8 0 0,0 0 0 0 0,0 0 1 0 0,0-1-1 0 0,0 0 0 0 0,0 1 0 0 0,0-1 1 0 0,0 0-1 0 0,-1 0 0 0 0,3-3 0 0 0,-4 4 21 0 0,1 1-1 0 0,-1-1 0 0 0,0 1 0 0 0,1-1 0 0 0,-1 1 0 0 0,0-1 0 0 0,0 1 0 0 0,0-1 0 0 0,0 0 0 0 0,0 1 0 0 0,1-1 0 0 0,-1 0 0 0 0,0 1 0 0 0,0-1 0 0 0,-1 1 0 0 0,1-1 0 0 0,0 0 0 0 0,0 1 0 0 0,0 0 0 0 0,0-1 0 0 0,0 0 0 0 0,-1 0 0 0 0,0 0 2 0 0,1 0 1 0 0,-1 0-1 0 0,1 0 1 0 0,-1 0-1 0 0,0 1 1 0 0,0-1-1 0 0,0 1 0 0 0,0-1 1 0 0,0 0-1 0 0,0 0 1 0 0,0 0-1 0 0,-1 0 10 0 0,0 0-1 0 0,0 0 1 0 0,0 1 0 0 0,1-1-1 0 0,-1 0 1 0 0,0 1-1 0 0,-1 0 1 0 0,1 0 0 0 0,1-1-1 0 0,-1 1 1 0 0,0 0 0 0 0,0 0-1 0 0,-3 1 1 0 0,2-1 2 0 0,0 1 0 0 0,1 1 0 0 0,-1-1 1 0 0,0 1-1 0 0,1-1 0 0 0,-1 1 0 0 0,0-1 0 0 0,1 1 0 0 0,-4 4 1 0 0,4-5-10 0 0,1 1 1 0 0,0 0-1 0 0,-1 0 1 0 0,1 0 0 0 0,0-1-1 0 0,-1 1 1 0 0,1 0-1 0 0,0 0 1 0 0,1 0 0 0 0,-1 0-1 0 0,0 1 1 0 0,1-1-1 0 0,-2 4 1 0 0,2-6-9 0 0,0 1 0 0 0,0-1 0 0 0,0 0-1 0 0,0 1 1 0 0,0-1 0 0 0,0 1 0 0 0,0-1 0 0 0,1 1 0 0 0,-1-1 0 0 0,0 0 0 0 0,0 1-1 0 0,0-1 1 0 0,0 0 0 0 0,0 1 0 0 0,1-1 0 0 0,-1 0 0 0 0,0 1 0 0 0,0-1-1 0 0,1 0 1 0 0,-1 1 0 0 0,0-1 0 0 0,1 0 0 0 0,-1 1 0 0 0,1-1-2 0 0,-1 1 0 0 0,1-1 0 0 0,0 1 1 0 0,0-1-1 0 0,0 0 0 0 0,0 0 0 0 0,-1 1 0 0 0,1-1 1 0 0,0 0-1 0 0,0 0 0 0 0,1 0 0 0 0,1 0 8 0 0,0 0 1 0 0,-1-1-1 0 0,1 1 0 0 0,0-1 1 0 0,-1 0-1 0 0,4-1 0 0 0,1 0-264 0 0,-1-2 0 0 0,1 1-1 0 0,-1-1 1 0 0,0 0 0 0 0,1 0 0 0 0,-2-1-1 0 0,1 0 1 0 0,-1 0 0 0 0,0 0-1 0 0,0-1 1 0 0,5-7 0 0 0,-13 15-6684 0 0,-3 5 597 0 0,3-3 2533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59 512 0 0,'-6'-11'2010'0'0,"6"10"-1514"0"0,-1 0 0 0 0,1 0 0 0 0,-1 1 0 0 0,0-1 0 0 0,0 1 0 0 0,0-1 0 0 0,0 0 0 0 0,0 1 0 0 0,0-1 0 0 0,0 1 0 0 0,0-1 0 0 0,0 1 0 0 0,0-1 0 0 0,0 1 0 0 0,0 0 1 0 0,0-1-1 0 0,0 1 0 0 0,-1 0 0 0 0,2 0 0 0 0,-1 0 0 0 0,-2 0 0 0 0,-2 0 8 0 0,1 1 0 0 0,0-1-1 0 0,-6 2 1 0 0,7-1-122 0 0,1-1-1 0 0,0 1 0 0 0,0 0 1 0 0,1-1-1 0 0,-1 1 1 0 0,0 0-1 0 0,0 0 0 0 0,1 0 1 0 0,-4 3-1 0 0,5-4-328 0 0,-1 0 0 0 0,1 1 0 0 0,0-1 0 0 0,-1 0 0 0 0,1 1 0 0 0,-1-1 0 0 0,1 0 0 0 0,0 0 0 0 0,0 1 0 0 0,-1-1 0 0 0,1 1 0 0 0,0-1 0 0 0,0 1 0 0 0,-1-1 0 0 0,1 1 0 0 0,0-1 0 0 0,0 0 0 0 0,0 1 0 0 0,0-1 0 0 0,0 1 0 0 0,0-1 0 0 0,0 1 0 0 0,0-1 0 0 0,0 1 0 0 0,0-1 0 0 0,0 1 0 0 0,0-1 0 0 0,0 0 0 0 0,0 1 0 0 0,0-1 0 0 0,1 1 0 0 0,-1-1 0 0 0,0 1 0 0 0,0-1 0 0 0,0 1 0 0 0,1-1 0 0 0,-1 1 0 0 0,0-1 0 0 0,1 0 0 0 0,-1 1 0 0 0,0-1 0 0 0,1 0 0 0 0,-1 1 0 0 0,0-1 0 0 0,1 0 0 0 0,-1 1-1 0 0,1-1 1 0 0,0 0 0 0 0,1 1-1 0 0,0 0-1 0 0,0 0 0 0 0,0 0 1 0 0,1-1-1 0 0,-2 1 0 0 0,2 0 1 0 0,-1-1-1 0 0,5 1 0 0 0,-4-1-48 0 0,-1-1-1 0 0,2 1 0 0 0,-1-1 1 0 0,-1 1-1 0 0,1-1 1 0 0,3-1-1 0 0,-4 1-12 0 0,-1 1 1 0 0,1 0 0 0 0,-1-1-1 0 0,0 0 1 0 0,1 0-1 0 0,-1 0 1 0 0,0 0-1 0 0,0 0 1 0 0,0 0-1 0 0,0 0 1 0 0,0 0-1 0 0,0 1 1 0 0,0-2-1 0 0,1-1 1 0 0,-2 3 8 0 0,0 0 0 0 0,0-1 0 0 0,0 1 0 0 0,1 0 0 0 0,-1-1 0 0 0,0 1 0 0 0,0 0 0 0 0,0-1 0 0 0,0 1 0 0 0,0 0 0 0 0,0-1 0 0 0,0 1 1 0 0,0 0-1 0 0,0 0 0 0 0,0 0 0 0 0,0-1 0 0 0,0 1 0 0 0,0 0 0 0 0,-1-1 0 0 0,1 1 0 0 0,0 0 0 0 0,0-1 0 0 0,0 1 0 0 0,0 0 0 0 0,-1-1 0 0 0,1 1-4 0 0,-1-1 0 0 0,1 0 0 0 0,-1 1 0 0 0,1-1 0 0 0,-1 1 0 0 0,0-1 0 0 0,1 1 0 0 0,-1 0 0 0 0,0-1 0 0 0,-1 1 0 0 0,1 0 1 0 0,1 0 1 0 0,-1-1 0 0 0,1 1-1 0 0,-1 0 1 0 0,0 0 0 0 0,0 0-1 0 0,1-1 1 0 0,-1 1 0 0 0,0 0 0 0 0,0 0-1 0 0,1 0 1 0 0,-1 1 0 0 0,0-1-1 0 0,1 0 1 0 0,-1 0 0 0 0,0 0-1 0 0,1 0 1 0 0,-1 1 0 0 0,0-1 0 0 0,1 0-1 0 0,-1 0 1 0 0,0 1 0 0 0,1-1-1 0 0,-2 1 1 0 0,1 1 10 0 0,0 0-1 0 0,0 0 0 0 0,0 0 1 0 0,0 0-1 0 0,1 0 1 0 0,-1 1-1 0 0,1-1 1 0 0,-1 0-1 0 0,1 0 1 0 0,0 0-1 0 0,-1 0 1 0 0,1 1-1 0 0,1-1 1 0 0,-1 0-1 0 0,0 0 0 0 0,0 0 1 0 0,1 1-1 0 0,0 1 1 0 0,0-2 6 0 0,-1-1 0 0 0,1 0 0 0 0,0 1 0 0 0,-1-1 0 0 0,1 1 0 0 0,0-2-1 0 0,0 2 1 0 0,0-1 0 0 0,0 0 0 0 0,0 0 0 0 0,0 0 0 0 0,0 0 0 0 0,0 0 0 0 0,0 0 0 0 0,0-1 0 0 0,1 1 0 0 0,-1 0 0 0 0,1 0 0 0 0,-1-1 0 0 0,1 1 0 0 0,-1-1 0 0 0,0 1 0 0 0,1-1 0 0 0,-1 0 0 0 0,1 1 0 0 0,-1-1 0 0 0,3 0-1 0 0,3 0-33 0 0,0-1-1 0 0,0 1 0 0 0,0-1 0 0 0,0-1 1 0 0,8-1-1 0 0,-14 2 20 0 0,-1 1 0 0 0,1 0 0 0 0,0 0 0 0 0,-1-1 1 0 0,1 1-1 0 0,-1-1 0 0 0,1 1 0 0 0,-1 0 0 0 0,1-1 0 0 0,-1 1 0 0 0,1-1 1 0 0,-1 1-1 0 0,1-1 0 0 0,-1 1 0 0 0,0-1 0 0 0,1 0 0 0 0,-1 1 0 0 0,1-1 1 0 0,-1-1-7 0 0,0 1 1 0 0,1 0-1 0 0,-1-1 1 0 0,0 1-1 0 0,0 0 1 0 0,0-1-1 0 0,0 1 1 0 0,0-3-1 0 0,0 1-14 0 0,-1-1-1 0 0,1 1 0 0 0,-1-1 0 0 0,0 1 0 0 0,-4-7 0 0 0,4 8 6 0 0,0-1 0 0 0,-1 0 1 0 0,0 0-1 0 0,0 1 0 0 0,0 0 1 0 0,1-1-1 0 0,-2 1 0 0 0,1 0 1 0 0,0 0-1 0 0,0 0 0 0 0,-1 0 1 0 0,0 1-1 0 0,0-1 0 0 0,1 1 1 0 0,-4-2-1 0 0,4 2 28 0 0,0 1 0 0 0,0-1 0 0 0,-1 1-1 0 0,1-1 1 0 0,0 1 0 0 0,0 0 0 0 0,0 0-1 0 0,0 0 1 0 0,0 0 0 0 0,-1 0 0 0 0,1 0 0 0 0,0 1-1 0 0,0-1 1 0 0,0 1 0 0 0,0 0 0 0 0,-1 0-1 0 0,2 0 1 0 0,-1 0 0 0 0,0 0 0 0 0,0 0 0 0 0,0 0-1 0 0,-1 1 1 0 0,0 0 25 0 0,1 1 0 0 0,0-1-1 0 0,-1 0 1 0 0,1 0 0 0 0,0 0 0 0 0,1 1-1 0 0,-1-1 1 0 0,0 1 0 0 0,-1 3 0 0 0,2-5-14 0 0,1 0 0 0 0,-1 0 0 0 0,1 1 0 0 0,0-1 0 0 0,0 0 0 0 0,0 0 0 0 0,0 0 1 0 0,-1 1-1 0 0,1-1 0 0 0,0 0 0 0 0,0 1 0 0 0,1-1 0 0 0,-1 0 0 0 0,0 0 1 0 0,0 0-1 0 0,0 0 0 0 0,1 1 0 0 0,-1-1 0 0 0,1 0 0 0 0,-1 0 0 0 0,1 0 1 0 0,-1 0-1 0 0,1 0 0 0 0,2 2 0 0 0,0 1-8 0 0,1 0 1 0 0,0 0-1 0 0,1-1 0 0 0,-1 0 1 0 0,1 0-1 0 0,-1 0 0 0 0,1 0 1 0 0,0-1-1 0 0,0 0 1 0 0,0 0-1 0 0,1 0 0 0 0,8 1 1 0 0,-13-2-23 0 0,1-1 0 0 0,-1 0-1 0 0,0 0 1 0 0,0 0 0 0 0,0 0 0 0 0,1 0 0 0 0,-1 0 0 0 0,1 0 0 0 0,-1 0 0 0 0,0-1 0 0 0,0 1 0 0 0,0 0 0 0 0,1-1 0 0 0,-1 1 0 0 0,0-1 0 0 0,2-1 0 0 0,-1 1-6 0 0,-1-1 0 0 0,1 1 1 0 0,-1 0-1 0 0,0 0 1 0 0,0-1-1 0 0,0 1 0 0 0,0-1 1 0 0,0 1-1 0 0,0 0 1 0 0,0-1-1 0 0,1-2 0 0 0,-1 1-2 0 0,0 1 0 0 0,-1-1 0 0 0,1 1 0 0 0,-1-1 0 0 0,0 1-1 0 0,1-1 1 0 0,-1 0 0 0 0,0 1 0 0 0,0-1 0 0 0,0 0 0 0 0,0 1 0 0 0,-1-1-1 0 0,1 0 1 0 0,-1 1 0 0 0,1-1 0 0 0,-3-3 0 0 0,3 5 17 0 0,-1 0 1 0 0,1 0-1 0 0,-1 0 1 0 0,0 0-1 0 0,0 0 1 0 0,1 0-1 0 0,-1 0 1 0 0,0 0-1 0 0,0 0 1 0 0,0 1-1 0 0,0-1 1 0 0,0 0-1 0 0,0 0 1 0 0,0 1-1 0 0,0-1 1 0 0,0 0-1 0 0,0 1 1 0 0,0-1-1 0 0,0 1 1 0 0,-1 0-1 0 0,1-1 1 0 0,0 1-1 0 0,-1 0 1 0 0,0 0 9 0 0,0 0 1 0 0,0 0-1 0 0,0 1 0 0 0,1-1 1 0 0,-1 1-1 0 0,0-1 1 0 0,0 1-1 0 0,0 0 1 0 0,1-1-1 0 0,-1 1 0 0 0,1 0 1 0 0,-1 0-1 0 0,1 0 1 0 0,-1 0-1 0 0,-1 2 1 0 0,0 0 7 0 0,0 0 0 0 0,1 0 0 0 0,-1 0 0 0 0,0 0 0 0 0,-2 5 0 0 0,4-5 20 0 0,-1-1 0 0 0,1 1 0 0 0,0-1 0 0 0,0 0 0 0 0,1 1 1 0 0,-1 0-1 0 0,0-1 0 0 0,1 1 0 0 0,-1 3 0 0 0,1-6-34 0 0,0 1-1 0 0,0-1 1 0 0,0 0 0 0 0,0 0 0 0 0,0 0-1 0 0,0 0 1 0 0,0 1 0 0 0,0-1-1 0 0,0 0 1 0 0,0 0 0 0 0,0 0-1 0 0,0 0 1 0 0,0 1 0 0 0,0-1 0 0 0,0 0-1 0 0,1 0 1 0 0,-1 0 0 0 0,0 0-1 0 0,0 0 1 0 0,0 0 0 0 0,0 1-1 0 0,0-1 1 0 0,0 0 0 0 0,0 0 0 0 0,0 0-1 0 0,1 0 1 0 0,-1 0 0 0 0,0 0-1 0 0,0 0 1 0 0,0 0 0 0 0,0 0-1 0 0,0 1 1 0 0,1-1 0 0 0,4-2 102 0 0,6-5-33 0 0,-7 3-112 0 0,1 1-1 0 0,-1-2 1 0 0,1 1-1 0 0,-2 0 1 0 0,6-9-1 0 0,-8 12 30 0 0,0-1 0 0 0,0 1 1 0 0,0-1-1 0 0,0 0 0 0 0,-1 0 0 0 0,1 1 0 0 0,-1-1 0 0 0,1 1 1 0 0,-1-1-1 0 0,0 0 0 0 0,1 0 0 0 0,-1 1 0 0 0,0-1 0 0 0,0 0 0 0 0,-1 0 1 0 0,1 1-1 0 0,0-1 0 0 0,-1 0 0 0 0,1 0 0 0 0,-1 0 0 0 0,1 1 1 0 0,-2-4-1 0 0,1 4 8 0 0,0-1 0 0 0,0 1 1 0 0,0-1-1 0 0,0 1 0 0 0,0-1 1 0 0,0 1-1 0 0,-1-1 0 0 0,1 1 1 0 0,0 0-1 0 0,-1 0 0 0 0,1 0 1 0 0,0 0-1 0 0,-4-2 0 0 0,3 3 3 0 0,1-1-1 0 0,0 1 1 0 0,0-1-1 0 0,-1 1 0 0 0,0 0 1 0 0,1 0-1 0 0,0 0 1 0 0,-1 0-1 0 0,1 0 0 0 0,-1 0 1 0 0,1 0-1 0 0,-1 1 1 0 0,1-1-1 0 0,0 0 0 0 0,-1 1 1 0 0,1-1-1 0 0,-3 2 1 0 0,0 0 14 0 0,-1 1 1 0 0,1-1 0 0 0,-1 1 0 0 0,2 0-1 0 0,-2 0 1 0 0,-3 5 0 0 0,6-6-17 0 0,0 0 1 0 0,0 0-1 0 0,1 0 0 0 0,-1 1 1 0 0,0-1-1 0 0,1 0 1 0 0,0 1-1 0 0,0-1 0 0 0,0 1 1 0 0,0-1-1 0 0,0 1 1 0 0,0 0-1 0 0,0 3 0 0 0,1-5-5 0 0,0 0 0 0 0,0 0 0 0 0,0 0-1 0 0,0 0 1 0 0,0 0 0 0 0,0 0 0 0 0,0-1 0 0 0,0 1-1 0 0,1 0 1 0 0,-1 0 0 0 0,0 0 0 0 0,1 0 0 0 0,-1 0-1 0 0,1 0 1 0 0,-1-1 0 0 0,1 1 0 0 0,0 1-1 0 0,0-1-2 0 0,0 0 0 0 0,0 0 0 0 0,1 0 0 0 0,-1 0 0 0 0,1 0 0 0 0,-1 0 0 0 0,1 0 0 0 0,-1-1-1 0 0,2 1 1 0 0,2 1-494 0 0,1-1-1 0 0,0 0 0 0 0,0 0 0 0 0,8 1 1 0 0,10-3-5310 0 0,-10-1 3565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22 512 0 0,'0'0'276'0'0,"-1"0"1"0"0,1-1-1 0 0,-1 1 0 0 0,1 0 0 0 0,-1 0 1 0 0,1 0-1 0 0,-1-1 0 0 0,1 1 0 0 0,-1 0 1 0 0,1 0-1 0 0,-1 0 0 0 0,1 0 0 0 0,0 0 1 0 0,-1 0-1 0 0,1 0 0 0 0,-1 0 0 0 0,1 0 1 0 0,-1 0-1 0 0,1 0 0 0 0,-1 1 0 0 0,1-1 1 0 0,-1 0-1 0 0,0 1 0 0 0,-10 5 5186 0 0,10-5-5107 0 0,0 0 1 0 0,0 0-1 0 0,0 0 1 0 0,0 0-1 0 0,0 1 1 0 0,0-1-1 0 0,0 0 0 0 0,0 0 1 0 0,1 1-1 0 0,-1-1 1 0 0,1 1-1 0 0,-2 2 1 0 0,2-4-273 0 0,0 1 0 0 0,0-1 1 0 0,0 1-1 0 0,0-1 0 0 0,0 1 1 0 0,0 0-1 0 0,0-1 0 0 0,0 1 1 0 0,0-1-1 0 0,0 1 0 0 0,0-1 1 0 0,1 1-1 0 0,-1-1 0 0 0,0 1 1 0 0,0-1-1 0 0,0 0 0 0 0,1 1 1 0 0,-1-1-1 0 0,0 1 0 0 0,0-1 1 0 0,0 1-1 0 0,1-1 0 0 0,-1 0 1 0 0,1 1-1 0 0,-1-1 1 0 0,0 1-1 0 0,1-1 0 0 0,-1 0 1 0 0,1 0-1 0 0,-1 1 0 0 0,1-1 1 0 0,-1 0-1 0 0,1 0 0 0 0,-1 1 1 0 0,1-1-1 0 0,-1 0 0 0 0,1 0 1 0 0,-1 0-1 0 0,1 0 0 0 0,0 0 1 0 0,10 2 242 0 0,-9-1-314 0 0,1 0-1 0 0,-1-1 1 0 0,1 0-1 0 0,3 1 1 0 0,-5-1-16 0 0,-1 0 0 0 0,0 0 0 0 0,0 0 0 0 0,1 0 0 0 0,-1 0 0 0 0,0 0 0 0 0,1 0 0 0 0,-1 0 0 0 0,0 0 0 0 0,1 0 0 0 0,-1 0 1 0 0,0 0-1 0 0,1 0 0 0 0,-1-1 0 0 0,0 1 0 0 0,0 0 0 0 0,1 0 0 0 0,-1 0 0 0 0,0 0 0 0 0,1-1 0 0 0,-1 1 0 0 0,0 0 0 0 0,0 0 0 0 0,0-1 0 0 0,1 1 0 0 0,-1 0 0 0 0,0 0-2 0 0,0-1 0 0 0,0 1 1 0 0,0-1-1 0 0,0 1 0 0 0,0-1 0 0 0,0 1 0 0 0,0-1 0 0 0,0 1 0 0 0,0-1 0 0 0,0 1 0 0 0,0-1 0 0 0,0 1 0 0 0,-1-1 0 0 0,1 1 0 0 0,0-1 0 0 0,-2-2 19 0 0,-1-1 1 0 0,1 1-1 0 0,-3-4 0 0 0,4 6 25 0 0,-1 0-8 0 0,1-1-1 0 0,-1 0 1 0 0,1 0-1 0 0,-1 0 1 0 0,0 1-1 0 0,0 0 1 0 0,-2-2 0 0 0,3 2-3 0 0,1 1 1 0 0,-1 0 0 0 0,0 0-1 0 0,1 0 1 0 0,-1-1 0 0 0,0 1 0 0 0,1 0-1 0 0,-1 0 1 0 0,1 0 0 0 0,-1 0-1 0 0,1 0 1 0 0,-1 0 0 0 0,1 0 0 0 0,-1 0-1 0 0,0 1 1 0 0,1-1 0 0 0,-1 0-1 0 0,0 0 1 0 0,1 0 0 0 0,-1 1 0 0 0,1-1-1 0 0,-1 0 1 0 0,1 1 0 0 0,-1-1 0 0 0,1 0-1 0 0,0 1 1 0 0,-1-1 0 0 0,1 1-1 0 0,-1-1 1 0 0,1 1 0 0 0,-1-1 0 0 0,1 0-1 0 0,-1 1 1 0 0,-1 2 36 0 0,0 0 1 0 0,1 0-1 0 0,0 0 1 0 0,-1 0-1 0 0,1 0 0 0 0,0 0 1 0 0,0 1-1 0 0,0-1 0 0 0,-1 5 1 0 0,2-6-67 0 0,0 0-1 0 0,0-1 1 0 0,0 1 0 0 0,0-1 0 0 0,0 1-1 0 0,0-1 1 0 0,0 1 0 0 0,0-1-1 0 0,1 1 1 0 0,-1-1 0 0 0,0 1 0 0 0,1-1-1 0 0,-1 1 1 0 0,1-1 0 0 0,0 1 0 0 0,0-1-1 0 0,-1 0 1 0 0,1 0 0 0 0,0 0 0 0 0,0 1-1 0 0,0-1 1 0 0,0 0 0 0 0,2 1 0 0 0,-3-2 1 0 0,1 1 0 0 0,0-1 0 0 0,0 1 0 0 0,0-1 0 0 0,0 1 0 0 0,-1-1 0 0 0,1 0 0 0 0,0 0 0 0 0,0 1 0 0 0,0-1 0 0 0,0 0 0 0 0,1 0 0 0 0,-1 0 0 0 0,0 0 0 0 0,-1 0 0 0 0,2 0 0 0 0,0-1 1 0 0,0 1 0 0 0,0-1 0 0 0,-1 0 1 0 0,1 1-1 0 0,0-1 0 0 0,-1 0 0 0 0,4-2 0 0 0,-1-1 2 0 0,1 1-1 0 0,-1-1 1 0 0,0 0-1 0 0,5-6 1 0 0,-8 7-4 0 0,1 0 1 0 0,0 0-1 0 0,0 0 1 0 0,-1 0-1 0 0,0 0 1 0 0,1 0 0 0 0,0-5-1 0 0,-2 7 6 0 0,1 0-1 0 0,-1 0 1 0 0,0-1-1 0 0,0 2 1 0 0,0-1-1 0 0,0 0 1 0 0,0-1-1 0 0,0 1 1 0 0,0 0-1 0 0,-1 0 0 0 0,1 0 1 0 0,-1-1-1 0 0,1 1 1 0 0,0 1 0 0 0,-1-1 0 0 0,1 1 0 0 0,0-1 0 0 0,-1 1 0 0 0,1-1-1 0 0,-1 1 1 0 0,1-1 0 0 0,0 1 0 0 0,-1-1 0 0 0,0 1 0 0 0,1-1 0 0 0,-1 1-1 0 0,1 0 1 0 0,-1-1 0 0 0,0 1 0 0 0,1 0 0 0 0,-1 0 0 0 0,0 0-1 0 0,1 0 1 0 0,-2 0 0 0 0,0 0 17 0 0,0 0 0 0 0,1 0 1 0 0,-1 0-1 0 0,0 0 0 0 0,0 0 0 0 0,1 0 0 0 0,-1 1 0 0 0,0 0 0 0 0,0-1 0 0 0,1 1 0 0 0,-1 0 1 0 0,-3 2-1 0 0,3-1 40 0 0,-1-1 1 0 0,-1 1-1 0 0,2 1 1 0 0,-1-1 0 0 0,-3 5-1 0 0,5-6-50 0 0,0 0 0 0 0,0 0 0 0 0,0 0 0 0 0,0 1 0 0 0,0-1 0 0 0,0 1 0 0 0,1-1 0 0 0,-1 1 0 0 0,1-1 0 0 0,0 0 0 0 0,-1 1 0 0 0,1-1 0 0 0,0 1 0 0 0,0 0 0 0 0,0-1 0 0 0,0 0 0 0 0,0 1 0 0 0,0 0 0 0 0,0-1 0 0 0,0 1 0 0 0,0-1 0 0 0,1 0 0 0 0,-1 1 0 0 0,1 2 0 0 0,0-3-15 0 0,0 1 1 0 0,1 0 0 0 0,-1 0 0 0 0,0-1-1 0 0,1 1 1 0 0,-1-1 0 0 0,0 1 0 0 0,1-1-1 0 0,-1 0 1 0 0,1 1 0 0 0,0-1-1 0 0,-1 0 1 0 0,1 0 0 0 0,0 0 0 0 0,0 0-1 0 0,0-1 1 0 0,-1 1 0 0 0,4 0-1 0 0,-2 0 2 0 0,-1-1-1 0 0,1 1 1 0 0,0-1 0 0 0,0 0-1 0 0,0 0 1 0 0,0-1-1 0 0,-1 1 1 0 0,1-1-1 0 0,0 1 1 0 0,0-1-1 0 0,-1 0 1 0 0,1 0 0 0 0,0 0-1 0 0,-1 0 1 0 0,1 0-1 0 0,-1-1 1 0 0,0 1-1 0 0,1-1 1 0 0,-1 0-1 0 0,3-2 1 0 0,-3 3 1 0 0,-1-1-1 0 0,0 1 1 0 0,0 0-1 0 0,1 0 1 0 0,-1-1 0 0 0,-1 1-1 0 0,1-1 1 0 0,0 0 0 0 0,0 1-1 0 0,0 0 1 0 0,-1-1-1 0 0,1 0 1 0 0,-1 0 0 0 0,1 0-1 0 0,-1 1 1 0 0,0-1-1 0 0,1 0 1 0 0,-1 1 0 0 0,0-1-1 0 0,0 0 1 0 0,0 0-1 0 0,-1 1 1 0 0,1-1 0 0 0,0 0-1 0 0,-1 0 1 0 0,1 1-1 0 0,-1-1 1 0 0,0 0 0 0 0,1 1-1 0 0,-1-1 1 0 0,0 1-1 0 0,0-1 1 0 0,-1-1 0 0 0,0 0 20 0 0,0 1-1 0 0,-1-1 1 0 0,1 0 0 0 0,0 1 0 0 0,-1 0 0 0 0,1 0 0 0 0,-1 0 0 0 0,0 0-1 0 0,0 0 1 0 0,-6-3 0 0 0,7 5-7 0 0,0-1 0 0 0,0 0 1 0 0,-1 1-1 0 0,2-1 0 0 0,-2 1 0 0 0,1 0 0 0 0,0 0 1 0 0,0 0-1 0 0,-1 0 0 0 0,1 0 0 0 0,0 0 0 0 0,0 0 1 0 0,-1 1-1 0 0,1-1 0 0 0,0 1 0 0 0,0 0 0 0 0,-4 2 0 0 0,4-2-9 0 0,-1 1-1 0 0,1-1 1 0 0,0 0-1 0 0,0 1 0 0 0,0 0 1 0 0,0 0-1 0 0,-1 0 0 0 0,0 2 1 0 0,2-2-2 0 0,0-1-1 0 0,0 0 1 0 0,0 0 0 0 0,1 0 0 0 0,-1 1 0 0 0,0-1-1 0 0,1 1 1 0 0,-1-1 0 0 0,1 0 0 0 0,-1 1-1 0 0,1-1 1 0 0,0 1 0 0 0,0-1 0 0 0,0 1 0 0 0,0-1-1 0 0,0 3 1 0 0,0-2 4 0 0,0-1 1 0 0,1 0-1 0 0,-1 0 0 0 0,1 0 0 0 0,0 0 1 0 0,-1 0-1 0 0,1 0 0 0 0,0 0 1 0 0,0 0-1 0 0,-1 0 0 0 0,1 0 0 0 0,0 0 1 0 0,0 0-1 0 0,0-1 0 0 0,0 1 0 0 0,0 0 1 0 0,0 0-1 0 0,0-1 0 0 0,0 1 1 0 0,0-1-1 0 0,1 1 0 0 0,-2-1 0 0 0,2 1 1 0 0,-1-1-1 0 0,3 1 0 0 0,-1-1 3 0 0,0 1 0 0 0,0-1 0 0 0,0 0 0 0 0,1 0 0 0 0,-1 0-1 0 0,0 0 1 0 0,1 0 0 0 0,4-2 0 0 0,-4 1-5 0 0,1-1 0 0 0,-1 0-1 0 0,0 0 1 0 0,0 0 0 0 0,5-3 0 0 0,-8 4-4 0 0,0 0 1 0 0,0 1 0 0 0,0-1 0 0 0,0 0 0 0 0,0 1-1 0 0,0-1 1 0 0,0 0 0 0 0,0 0 0 0 0,0-1 0 0 0,-1 1-1 0 0,1 0 1 0 0,0 0 0 0 0,-1 0 0 0 0,1 0 0 0 0,-1 0 0 0 0,1-1-1 0 0,-1 1 1 0 0,1 0 0 0 0,-1 0 0 0 0,0 0 0 0 0,0-1-1 0 0,1-1 1 0 0,-2 2 1 0 0,1 0 0 0 0,0 0 0 0 0,0 1-1 0 0,0-1 1 0 0,-1 0 0 0 0,1 1 0 0 0,-1-1 0 0 0,1 0-1 0 0,0 0 1 0 0,-1 0 0 0 0,1 1 0 0 0,-1-1 0 0 0,0 0 0 0 0,1 1-1 0 0,0-1 1 0 0,-1 1 0 0 0,0 0 0 0 0,1-1 0 0 0,-1 1-1 0 0,0-1 1 0 0,0 1 0 0 0,1-1 0 0 0,-1 1 0 0 0,0 0-1 0 0,0-1 1 0 0,0 1 0 0 0,0 0 0 0 0,-1-1 3 0 0,0 1 0 0 0,0 0 1 0 0,1 0-1 0 0,-1 0 0 0 0,1 0 1 0 0,-1 0-1 0 0,0 0 0 0 0,0 0 1 0 0,1 1-1 0 0,-1-1 0 0 0,1 1 1 0 0,-4 0-1 0 0,0 2 24 0 0,0-1 1 0 0,1 1-1 0 0,-1 0 0 0 0,1 1 1 0 0,-7 7-1 0 0,8-9-14 0 0,2 0 0 0 0,-1 0 0 0 0,0 0 1 0 0,1 1-1 0 0,-1-1 0 0 0,1 0 0 0 0,0 1 0 0 0,0 0 0 0 0,0-1 0 0 0,0 1 1 0 0,0 0-1 0 0,0-1 0 0 0,0 5 0 0 0,1-7-9 0 0,0 1 0 0 0,0-1 0 0 0,0 0 1 0 0,0 1-1 0 0,0-1 0 0 0,0 1 0 0 0,0-1 0 0 0,0 0 0 0 0,0 1 0 0 0,0-1 1 0 0,0 1-1 0 0,1-1 0 0 0,-1 1 0 0 0,0-1 0 0 0,0 1 0 0 0,0-1 0 0 0,1 1 1 0 0,-1-1-1 0 0,0 0 0 0 0,1 1 0 0 0,-1-1 0 0 0,1 1 0 0 0,0-1-2 0 0,-1 0-1 0 0,1 1 1 0 0,0-1-1 0 0,-1 0 0 0 0,1 1 1 0 0,0-1-1 0 0,0 0 1 0 0,0 0-1 0 0,-1 0 1 0 0,1 0-1 0 0,0 0 0 0 0,1 0 1 0 0,0 0-9 0 0,1 0 0 0 0,-1 0 0 0 0,1-1 0 0 0,-1 1-1 0 0,0-1 1 0 0,1 1 0 0 0,3-3 0 0 0,-2 0-21 0 0,-1 1 0 0 0,1-1 0 0 0,-1 0 0 0 0,1 0 0 0 0,3-4 0 0 0,-6 6-6 0 0,1-1-1 0 0,-1 1 0 0 0,1-1 0 0 0,-1 0 0 0 0,0 0 0 0 0,0 0 0 0 0,0 0 0 0 0,0 0 0 0 0,0 0 0 0 0,-1 0 0 0 0,1 0 0 0 0,0-4 0 0 0,-1 6-120 0 0,0-1 0 0 0,0 0 0 0 0,0 1 0 0 0,0-1 0 0 0,0 0 0 0 0,0 0 0 0 0,0 1-1 0 0,0-1 1 0 0,-1 0 0 0 0,1 0 0 0 0,0 0 0 0 0,-1 1 0 0 0,1-1 0 0 0,0 0 0 0 0,-1 1-1 0 0,1 0 1 0 0,-1-1 0 0 0,1 0 0 0 0,-1 1 0 0 0,1-1 0 0 0,-1 1 0 0 0,1-1 0 0 0,-1 1-1 0 0,1-1 1 0 0,-1 1 0 0 0,1-1 0 0 0,-2 0 0 0 0,-1 0-1769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32 512 0 0,'-4'-7'1994'0'0,"4"6"-975"0"0,0 0 0 0 0,-1 0 0 0 0,1-1 1 0 0,-1 1-1 0 0,1 1 0 0 0,-1-1 0 0 0,-1-2 1 0 0,2 3-914 0 0,0 0 0 0 0,-1 0 0 0 0,1 0 0 0 0,0-1 0 0 0,0 1 0 0 0,-1 0 0 0 0,1 0 0 0 0,0 0 0 0 0,-1 0 0 0 0,1 0 0 0 0,0 0 0 0 0,-1 0 0 0 0,1 0 0 0 0,0 0 0 0 0,-1 0 0 0 0,1 0 0 0 0,0 1 0 0 0,-1-1 0 0 0,1 0 0 0 0,0 0 0 0 0,0 0 0 0 0,0 0-1 0 0,-1 0 1 0 0,1 1 0 0 0,0-1 0 0 0,0 0 0 0 0,-1 0 0 0 0,-7 7 826 0 0,6-6-669 0 0,-3 3 55 0 0,1 1 0 0 0,-1-1 0 0 0,1 1 0 0 0,0 0 0 0 0,1 0 0 0 0,-1 0 0 0 0,0 1 0 0 0,2-1 0 0 0,-1 1 1 0 0,0 0-1 0 0,-2 9 0 0 0,4-13-296 0 0,1 0 1 0 0,0 0 0 0 0,-1 0-1 0 0,1 0 1 0 0,0 0-1 0 0,0 0 1 0 0,1 0 0 0 0,-1 0-1 0 0,0 1 1 0 0,1-1 0 0 0,-1-1-1 0 0,1 1 1 0 0,0 0 0 0 0,0 0-1 0 0,1 2 1 0 0,-2-3-20 0 0,1 0 0 0 0,0 0 0 0 0,-1 0 0 0 0,1 0 0 0 0,0 0 0 0 0,0 0 0 0 0,0-1 0 0 0,0 1 1 0 0,0-1-1 0 0,-1 1 0 0 0,1 0 0 0 0,0-1 0 0 0,0 1 0 0 0,0-1 0 0 0,0 1 0 0 0,1-1 0 0 0,-1 0 0 0 0,0 1 0 0 0,0-1 1 0 0,0 0-1 0 0,0 0 0 0 0,0 0 0 0 0,0 0 0 0 0,1 0 0 0 0,-1 0 0 0 0,0 0 0 0 0,0 0 0 0 0,0 0 0 0 0,1-1 0 0 0,2 0-13 0 0,-2 0 0 0 0,1 0-1 0 0,0 0 1 0 0,-1 0-1 0 0,1-1 1 0 0,0 1 0 0 0,-1-1-1 0 0,0 0 1 0 0,1 0-1 0 0,-1 1 1 0 0,1-1 0 0 0,1-3-1 0 0,-3 4 17 0 0,0-1 0 0 0,0 1 0 0 0,0-1-1 0 0,0 1 1 0 0,-1-1 0 0 0,1 1 0 0 0,-1-1-1 0 0,1 0 1 0 0,0 1 0 0 0,-1-1 0 0 0,0 0 0 0 0,1 1-1 0 0,-1-1 1 0 0,0 0 0 0 0,0 0 0 0 0,0 0 0 0 0,0 1-1 0 0,0-1 1 0 0,-1 0 0 0 0,1 1 0 0 0,-1-4-1 0 0,-1-1 139 0 0,-1 0 0 0 0,1 1 0 0 0,-6-11 0 0 0,6 14-8 0 0,0-1 1 0 0,0 0-1 0 0,0 1 1 0 0,-1 0 0 0 0,1-1-1 0 0,0 1 1 0 0,-1 0-1 0 0,-4-4 1 0 0,6 6-114 0 0,0-1 1 0 0,0 1 0 0 0,0 0-1 0 0,0-1 1 0 0,0 1-1 0 0,0 0 1 0 0,0-1 0 0 0,0 1-1 0 0,0 0 1 0 0,0 0-1 0 0,0 0 1 0 0,0 0 0 0 0,0 0-1 0 0,0 0 1 0 0,0 0-1 0 0,0 1 1 0 0,0-1 0 0 0,0 0-1 0 0,0 1 1 0 0,0-1-1 0 0,0 0 1 0 0,0 1 0 0 0,0-1-1 0 0,0 1 1 0 0,1-1-1 0 0,-1 1 1 0 0,0 0 0 0 0,0-1-1 0 0,0 2 1 0 0,-2 0-21 0 0,1 0 1 0 0,1 0-1 0 0,-1 1 0 0 0,1-1 1 0 0,-1 0-1 0 0,1 1 0 0 0,-1 0 1 0 0,1-1-1 0 0,-1 4 0 0 0,1-4 9 0 0,1 0-1 0 0,-1 0 0 0 0,1 0 1 0 0,0 0-1 0 0,0-1 0 0 0,-1 1 1 0 0,1 0-1 0 0,0 0 1 0 0,1 0-1 0 0,-1 0 0 0 0,0 0 1 0 0,1 0-1 0 0,-1 0 0 0 0,1 0 1 0 0,-1 0-1 0 0,2 2 0 0 0,-1-3-3 0 0,-1 0-1 0 0,1 0 1 0 0,0 1-1 0 0,1-1 1 0 0,-1 0-1 0 0,0 0 1 0 0,0 1-1 0 0,0-1 1 0 0,0-1-1 0 0,1 1 1 0 0,-1 0-1 0 0,1 0 1 0 0,-1-1-1 0 0,1 1 1 0 0,-1 0-1 0 0,0-1 1 0 0,1 1-1 0 0,-1-1 1 0 0,1 1 0 0 0,2-1-1 0 0,-1 0-20 0 0,0 1 0 0 0,-1-1 0 0 0,1 0 0 0 0,0-1 0 0 0,-1 1 0 0 0,1 0 0 0 0,0-1 0 0 0,-1 1 0 0 0,1-1 0 0 0,-1 0 0 0 0,1 0 0 0 0,-1 0 0 0 0,1 0 0 0 0,3-3-1 0 0,-4 3 17 0 0,0-1 0 0 0,0 0 0 0 0,-1 1 0 0 0,1-1 0 0 0,-1 0 0 0 0,1 0 0 0 0,-1 0-1 0 0,1 1 1 0 0,-1-1 0 0 0,0-1 0 0 0,0 1 0 0 0,0 0 0 0 0,0 0 0 0 0,-1 0 0 0 0,1-1-1 0 0,0-4 1 0 0,0 4 27 0 0,-1 0 0 0 0,0 0 0 0 0,0-1 0 0 0,0 1 0 0 0,0 0 0 0 0,-1 0 0 0 0,1-1 0 0 0,-1 1 0 0 0,0 0 0 0 0,0 0 0 0 0,-2-5 0 0 0,3 7-14 0 0,-1 0-1 0 0,0 0 0 0 0,1 0 1 0 0,-1 0-1 0 0,1 0 1 0 0,-1 1-1 0 0,0-1 1 0 0,0 0-1 0 0,1 0 0 0 0,-1 1 1 0 0,0-1-1 0 0,0 0 1 0 0,0 1-1 0 0,0-1 1 0 0,0 1-1 0 0,0-1 0 0 0,0 1 1 0 0,0-1-1 0 0,0 1 1 0 0,0 0-1 0 0,0-1 1 0 0,0 1-1 0 0,0 0 1 0 0,-1 0-1 0 0,1 0 0 0 0,0 0 1 0 0,1 0-1 0 0,-2 0 1 0 0,1 0-1 0 0,0 0 1 0 0,0 0-1 0 0,0 1 0 0 0,0-1 1 0 0,0 0-1 0 0,0 1 1 0 0,-2 0-1 0 0,-2 2 14 0 0,0 0 0 0 0,0-1-1 0 0,1 2 1 0 0,-1-1 0 0 0,1 0-1 0 0,0 1 1 0 0,1 0 0 0 0,-1 0-1 0 0,0 0 1 0 0,1 1 0 0 0,-3 4-1 0 0,4-7-11 0 0,1 0 0 0 0,0 0 0 0 0,1 0 0 0 0,-1 1 0 0 0,0-2 0 0 0,1 2 0 0 0,-1-1 0 0 0,1 1 0 0 0,-1 2 0 0 0,1-5-13 0 0,0 1 0 0 0,0-1 0 0 0,0 1 0 0 0,0 0 0 0 0,0-1 0 0 0,0 1 0 0 0,1-1 0 0 0,-1 1 0 0 0,0-1 0 0 0,0 1 0 0 0,0-1 0 0 0,1 1 0 0 0,-1-1 0 0 0,0 1 0 0 0,0-1 0 0 0,1 1 0 0 0,-1-1 0 0 0,0 1 0 0 0,1-1 0 0 0,-1 1 0 0 0,1-1 0 0 0,-1 0 0 0 0,1 1 0 0 0,-1-1 0 0 0,0 0 0 0 0,1 1 0 0 0,0-1 0 0 0,-1 0 0 0 0,1 1 0 0 0,-1-1 0 0 0,0 0 0 0 0,1 0 0 0 0,-1 0 0 0 0,1 0 0 0 0,-1 0 0 0 0,1 0 0 0 0,0 0 0 0 0,-1 0 0 0 0,1 0 0 0 0,-1 0 0 0 0,1 0 0 0 0,1 0 0 0 0,0 0-5 0 0,1-1 0 0 0,0 0 0 0 0,-1 0 0 0 0,1 0 0 0 0,0 0-1 0 0,0 0 1 0 0,-1-1 0 0 0,1 1 0 0 0,-1 0 0 0 0,0-1 0 0 0,4-3 0 0 0,-3 2-19 0 0,0 0-1 0 0,0 0 0 0 0,-1 0 1 0 0,1 0-1 0 0,-1 0 1 0 0,0 0-1 0 0,3-7 0 0 0,-4 9 14 0 0,-1-1 0 0 0,1 1-1 0 0,-1-1 1 0 0,0 1 0 0 0,1 0 0 0 0,-1 0-1 0 0,0-1 1 0 0,0 1 0 0 0,0-1-1 0 0,0 1 1 0 0,0 0 0 0 0,-1-3 0 0 0,1 4 8 0 0,0-1-1 0 0,0 1 1 0 0,0-1 0 0 0,-1 1 0 0 0,1-1 0 0 0,0 1 0 0 0,0 0 0 0 0,-1-1 0 0 0,1 1 0 0 0,0 0 0 0 0,-1 0 0 0 0,1-1 0 0 0,0 1 0 0 0,-1 0 0 0 0,1-1 0 0 0,0 1 0 0 0,0 0 0 0 0,-1 0 0 0 0,1-1 0 0 0,-1 1 0 0 0,1 0 0 0 0,-1 0 0 0 0,1 0 0 0 0,-1-1 0 0 0,1 1 0 0 0,-1 0 0 0 0,1 0 0 0 0,-1 0 0 0 0,1 0 0 0 0,-1 0 0 0 0,1 0 0 0 0,-1 0 0 0 0,1 0-1 0 0,-1 0 1 0 0,1 1 0 0 0,0-1 0 0 0,-1 0 0 0 0,1 0 0 0 0,-1 0 0 0 0,-3 2 55 0 0,0-1 0 0 0,1 1-1 0 0,-1 0 1 0 0,0 0-1 0 0,1 0 1 0 0,0 0 0 0 0,-1 0-1 0 0,-4 5 1 0 0,5-4-18 0 0,1 0 0 0 0,0-1 0 0 0,0 1-1 0 0,-1 0 1 0 0,1 0 0 0 0,1-1 0 0 0,-1 1 0 0 0,1 1 0 0 0,-1-2 0 0 0,-1 7 0 0 0,3-9-36 0 0,-1 1 0 0 0,1 0 0 0 0,0 0-1 0 0,0 0 1 0 0,0 0 0 0 0,0 0 0 0 0,0 0 0 0 0,0-1 0 0 0,0 1 0 0 0,0 0 0 0 0,0 0 0 0 0,0 0 0 0 0,1-1 0 0 0,-1 1-1 0 0,0 0 1 0 0,0 0 0 0 0,1 0 0 0 0,-1 0 0 0 0,1-1 0 0 0,-1 1 0 0 0,1-1 0 0 0,-1 1 0 0 0,1 0 0 0 0,-1-1 0 0 0,1 1-1 0 0,0 0 1 0 0,-1-1 0 0 0,1 1 0 0 0,0-1 0 0 0,-1 1 0 0 0,1-1 0 0 0,-1 1 0 0 0,2 0 0 0 0,0-1-4 0 0,0 0-1 0 0,-1 1 1 0 0,1-1 0 0 0,-1 0 0 0 0,1 1-1 0 0,0-1 1 0 0,0 0 0 0 0,-1 0 0 0 0,1 0-1 0 0,0 0 1 0 0,-1-1 0 0 0,1 1-1 0 0,0 0 1 0 0,-1-1 0 0 0,1 1 0 0 0,1-1-1 0 0,2-1 6 0 0,0-1 0 0 0,-1 1 0 0 0,0-1 0 0 0,8-6 0 0 0,-11 8-3 0 0,1 0 0 0 0,-1-1 0 0 0,1 1 0 0 0,-1-1 0 0 0,0 1 0 0 0,0-1 1 0 0,0 1-1 0 0,0-1 0 0 0,0 0 0 0 0,0 1 0 0 0,0-1 0 0 0,0 0 0 0 0,-1 0 0 0 0,1 0 0 0 0,0-3 1 0 0,-1 4 1 0 0,0 0 1 0 0,0 1-1 0 0,0-1 1 0 0,0 0-1 0 0,0 1 1 0 0,0-1 0 0 0,0 1-1 0 0,0-1 1 0 0,0 0-1 0 0,0 1 1 0 0,0-1-1 0 0,-1 0 1 0 0,1 1 0 0 0,0-1-1 0 0,0 1 1 0 0,-1-1-1 0 0,1 0 1 0 0,0 1 0 0 0,-1-1-1 0 0,1 1 1 0 0,-1-1-1 0 0,1 1 1 0 0,-1 0-1 0 0,1-1 1 0 0,-1 1 0 0 0,1-1-1 0 0,-1 1 1 0 0,1 0-1 0 0,-1-1 1 0 0,1 1 0 0 0,-1 0-1 0 0,1-1 1 0 0,-1 1-1 0 0,0 0 1 0 0,1 0-1 0 0,-1 0 1 0 0,0 0 0 0 0,1-1-1 0 0,-1 1 1 0 0,0 0-1 0 0,0 0 1 0 0,-1 1-7 0 0,0-1-1 0 0,-1 0 1 0 0,1 1 0 0 0,0-1 0 0 0,0 1-1 0 0,0-1 1 0 0,0 1 0 0 0,0 0-1 0 0,0 0 1 0 0,-4 2 0 0 0,3 0 6 0 0,-1-1 1 0 0,1 1-1 0 0,0 0 1 0 0,-4 4-1 0 0,6-6-65 0 0,0 1 0 0 0,0-1 0 0 0,1 0 0 0 0,-1 0 0 0 0,0 0 0 0 0,0 0 0 0 0,1 1 0 0 0,-1-1-1 0 0,1 1 1 0 0,-1-1 0 0 0,1 0 0 0 0,0 0 0 0 0,0 1 0 0 0,0-1 0 0 0,0 1 0 0 0,0 1 0 0 0,0-2-93 0 0,0 0 0 0 0,0-1 1 0 0,0 1-1 0 0,0-1 1 0 0,0 1-1 0 0,0-1 1 0 0,1 1-1 0 0,-1-1 0 0 0,0 1 1 0 0,0-1-1 0 0,1 1 1 0 0,-1-1-1 0 0,1 1 1 0 0,-1-1-1 0 0,1 0 0 0 0,8 5-5764 0 0,-2-3 976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88 512 0 0,'1'-1'170'0'0,"0"1"0"0"0,0-1 0 0 0,1 0 0 0 0,-1 1 0 0 0,0-1 1 0 0,0 0-1 0 0,0 0 0 0 0,0 1 0 0 0,0-1 0 0 0,0 0 0 0 0,0 0 0 0 0,-1 0 0 0 0,1 0 0 0 0,0 0 0 0 0,0 0 0 0 0,-1 0 0 0 0,1-1 0 0 0,0 0 315 0 0,-1 0 0 0 0,1 1 0 0 0,-1-1 0 0 0,0 1 0 0 0,0-1 0 0 0,1 0 0 0 0,-1 1 0 0 0,-1-1 0 0 0,1 0 0 0 0,0 1 0 0 0,-1-4 0 0 0,0 1 525 0 0,0 0-1 0 0,-1 0 0 0 0,0-1 0 0 0,0 1 0 0 0,0 1 0 0 0,0-1 1 0 0,-1 0-1 0 0,-4-6 0 0 0,6 10-929 0 0,1-1 1 0 0,-1 1-1 0 0,1-1 1 0 0,0 1-1 0 0,-1-1 1 0 0,1 1-1 0 0,-1 0 1 0 0,1-1-1 0 0,-1 1 1 0 0,1 0-1 0 0,-1-1 1 0 0,1 1-1 0 0,0 0 1 0 0,-1-1-1 0 0,1 1 0 0 0,-1 0 1 0 0,0 0-1 0 0,1 0 1 0 0,-1 0-1 0 0,1 0 1 0 0,-1 0-1 0 0,0 0 1 0 0,1 0-1 0 0,-1 0 1 0 0,1 0-1 0 0,-1 0 1 0 0,0 0-1 0 0,1 0 1 0 0,0 0-1 0 0,-2 1 0 0 0,1-1-32 0 0,0 1-1 0 0,0 0 0 0 0,0 0 0 0 0,0 0 1 0 0,1 0-1 0 0,-1 0 0 0 0,0-1 1 0 0,1 1-1 0 0,-1 0 0 0 0,1 0 0 0 0,-1 0 1 0 0,1 0-1 0 0,-1 0 0 0 0,0 2 0 0 0,-1 2 148 0 0,1 0 1 0 0,-1 0-1 0 0,2 0 0 0 0,-1 0 0 0 0,0 8 0 0 0,1-13-199 0 0,-1 0-1 0 0,1 1 1 0 0,0-1 0 0 0,0 1-1 0 0,0-1 1 0 0,0 1 0 0 0,0-1-1 0 0,0 0 1 0 0,0 1 0 0 0,1-1-1 0 0,-1 1 1 0 0,0-1-1 0 0,0 1 1 0 0,0-1 0 0 0,0 0-1 0 0,0 1 1 0 0,1-1 0 0 0,-1 0-1 0 0,0 1 1 0 0,0-1 0 0 0,1 1-1 0 0,-1-1 1 0 0,0 0-1 0 0,0 0 1 0 0,0 0 0 0 0,1 1-1 0 0,-1-1 1 0 0,1 0 0 0 0,-1 0-1 0 0,0 0 1 0 0,1 1 0 0 0,-1-1-1 0 0,0 0 1 0 0,1 0-1 0 0,-1 0 1 0 0,1 0 0 0 0,-1 0-1 0 0,1 0 1 0 0,-1 1 0 0 0,0-1-1 0 0,1 0 1 0 0,-1 0 0 0 0,1-1-1 0 0,1 2-2 0 0,0-1 0 0 0,0 0 0 0 0,0 0 0 0 0,0 0 0 0 0,-1 0 0 0 0,1-1 0 0 0,0 1 1 0 0,0 0-1 0 0,0-1 0 0 0,-1 1 0 0 0,1-1 0 0 0,0 1 0 0 0,0-1 0 0 0,0 0 0 0 0,-1 0 0 0 0,1 0 0 0 0,-1 0 0 0 0,1-1 0 0 0,-1 1 0 0 0,1 0 0 0 0,-1 0 0 0 0,0-1 0 0 0,0 1 0 0 0,1-1 0 0 0,-1 1 0 0 0,0-1 0 0 0,0 1 0 0 0,0-1 0 0 0,-1 0 0 0 0,1 0 1 0 0,0 0-1 0 0,-1 1 0 0 0,1-1 0 0 0,-1 0 0 0 0,0 0 0 0 0,1-3 0 0 0,-1 5 11 0 0,0-1-1 0 0,0 1 1 0 0,0 0 0 0 0,0 0 0 0 0,0 0 0 0 0,0-1 0 0 0,0 1 0 0 0,0 0-1 0 0,0 0 1 0 0,0-1 0 0 0,0 1 0 0 0,0 0 0 0 0,0 0 0 0 0,0 0-1 0 0,-1-1 1 0 0,1 1 0 0 0,0 0 0 0 0,0 0 0 0 0,0 0 0 0 0,0-1 0 0 0,0 1-1 0 0,0 0 1 0 0,-1 0 0 0 0,1 0 0 0 0,0 0 0 0 0,0 0 0 0 0,0-1-1 0 0,-1 1 1 0 0,1 0 0 0 0,0 0 0 0 0,0 0 0 0 0,-1 0 5 0 0,1 0 1 0 0,-1 0-1 0 0,1 0 0 0 0,-1 0 1 0 0,0 0-1 0 0,1 0 1 0 0,-1 0-1 0 0,1 0 1 0 0,-1 1-1 0 0,1-1 0 0 0,-1 0 1 0 0,0 1-1 0 0,-2 1 46 0 0,-1 0-1 0 0,-5 4 0 0 0,8-5-46 0 0,-3 2-4 0 0,-22 17 23 0 0,24-18-23 0 0,0 0 0 0 0,0 0 0 0 0,1 0 0 0 0,-1 0 0 0 0,1 0 0 0 0,-1 1 0 0 0,1-1 0 0 0,-1 0 0 0 0,-1 5 0 0 0,3-7-6 0 0,0 1 1 0 0,0-1-1 0 0,0 0 1 0 0,0 0-1 0 0,0 1 1 0 0,0-1 0 0 0,0 0-1 0 0,0 1 1 0 0,0-1-1 0 0,0 0 1 0 0,0 1-1 0 0,0-1 1 0 0,0 1 0 0 0,0-1-1 0 0,0 0 1 0 0,0 1-1 0 0,0-1 1 0 0,0 0 0 0 0,0 1-1 0 0,0-1 1 0 0,1 0-1 0 0,-1 1 1 0 0,0-1-1 0 0,0 0 1 0 0,1 1 0 0 0,-1-1-2 0 0,1 1 0 0 0,-1-1 0 0 0,1 0 1 0 0,-1 0-1 0 0,1 0 0 0 0,-1 0 1 0 0,1 0-1 0 0,-1 1 0 0 0,1-1 0 0 0,0 0 1 0 0,-1 0-1 0 0,1 0 0 0 0,-1 0 1 0 0,0 0-1 0 0,1 0 0 0 0,2-1-2 0 0,0 1-1 0 0,0-1 0 0 0,0 1 0 0 0,-1-1 1 0 0,4-2-1 0 0,-1 1-7 0 0,-1 0 0 0 0,1-1 0 0 0,-2 0-1 0 0,2 0 1 0 0,-2 0 0 0 0,2 0 0 0 0,-2 0 0 0 0,1-1 0 0 0,-1 0 0 0 0,6-7 0 0 0,-9 11 15 0 0,0-1 0 0 0,1 1 0 0 0,-1 0 0 0 0,0 0 0 0 0,0-1 0 0 0,0 1 0 0 0,0 0 0 0 0,0-1 0 0 0,1 1 0 0 0,-1 0 0 0 0,0 0 0 0 0,0-1 0 0 0,0 1 0 0 0,0 0 0 0 0,0-1 0 0 0,0 1 0 0 0,0 0 0 0 0,0-1 0 0 0,0 1 0 0 0,0 0 0 0 0,0-1 0 0 0,0 1 0 0 0,-1-1 0 0 0,1 1 3 0 0,0 0 1 0 0,0 0-1 0 0,-1 0 1 0 0,1 0-1 0 0,0 0 1 0 0,-1 0-1 0 0,1-1 1 0 0,0 1-1 0 0,0 0 1 0 0,-1 0-1 0 0,1 0 1 0 0,0 0-1 0 0,-1 0 1 0 0,1 0-1 0 0,0 0 1 0 0,-1 0 0 0 0,1 0-1 0 0,0 0 1 0 0,-1 0-1 0 0,-2 1 66 0 0,-1-1-1 0 0,-7 4 1 0 0,9-3-57 0 0,-2 0-2 0 0,-1 1 56 0 0,-1 0-1 0 0,-7 5 1 0 0,12-7-60 0 0,0 1-1 0 0,0-1 1 0 0,0 1 0 0 0,0-1-1 0 0,0 1 1 0 0,0 0 0 0 0,0 0-1 0 0,1 0 1 0 0,-1 0 0 0 0,0 0-1 0 0,1-1 1 0 0,-1 1-1 0 0,0 0 1 0 0,1 0 0 0 0,-1 0-1 0 0,1 0 1 0 0,-1 0 0 0 0,1 0-1 0 0,-1 3 1 0 0,1-4-9 0 0,0 0 1 0 0,0 0-1 0 0,0 1 0 0 0,0-1 1 0 0,1 1-1 0 0,-1-1 0 0 0,0 1 1 0 0,0-1-1 0 0,0 0 1 0 0,1 1-1 0 0,-1-1 0 0 0,0 1 1 0 0,0-1-1 0 0,1 0 0 0 0,-1 1 1 0 0,0-1-1 0 0,1 0 0 0 0,-1 1 1 0 0,0-1-1 0 0,1 0 0 0 0,-1 0 1 0 0,0 1-1 0 0,1-1 0 0 0,-1 0 1 0 0,1 0-1 0 0,-1 0 1 0 0,0 1-1 0 0,1-1 0 0 0,-1 0 1 0 0,0 0-1 0 0,1 0 0 0 0,-1 0 1 0 0,2 0-1 0 0,0 0-3 0 0,1 0 1 0 0,-1 0-1 0 0,1 0 1 0 0,3 0-1 0 0,-4 0 13 0 0,1-1-1 0 0,0 1 1 0 0,-1-1 0 0 0,1 0 0 0 0,0 0-1 0 0,-1-1 1 0 0,0 1 0 0 0,1-1 0 0 0,-1 1-1 0 0,3-2 1 0 0,-1-1 0 0 0,0 1 1 0 0,0-1-1 0 0,-1 1 0 0 0,5-7 1 0 0,-7 9-12 0 0,-1 0 1 0 0,1 0 0 0 0,0 0-1 0 0,-1 0 1 0 0,1 0 0 0 0,-1 0-1 0 0,1 0 1 0 0,-1 0 0 0 0,0-1-1 0 0,1 0 1 0 0,-1 2 0 0 0,0-1-1 0 0,0 1 1 0 0,0 0 0 0 0,0 0-1 0 0,0 0 1 0 0,0-1-1 0 0,0 1 1 0 0,0 0 0 0 0,0 0-1 0 0,0-1 1 0 0,0 1 0 0 0,-1 0-1 0 0,1 0 1 0 0,0 0 0 0 0,0-1-1 0 0,0 1 1 0 0,0 0-1 0 0,0 0 1 0 0,-1 0 0 0 0,1 0-1 0 0,0 0 1 0 0,0 0 0 0 0,-1-1 3 0 0,1 1-1 0 0,-1 0 1 0 0,1 0 0 0 0,-1-1 0 0 0,1 1 0 0 0,-1 0 0 0 0,1 0 0 0 0,-1 0 0 0 0,1 0 0 0 0,-1 0 0 0 0,1 0 0 0 0,-1 0 0 0 0,0 0 0 0 0,-5 1 25 0 0,0 0 0 0 0,1 1 0 0 0,-1 0 0 0 0,1 0 0 0 0,-7 3 0 0 0,1 0 28 0 0,8-4-31 0 0,0 0 0 0 0,1-1 0 0 0,0 2 0 0 0,-1-1 0 0 0,1 0 0 0 0,-1 1 0 0 0,1 0-1 0 0,0-1 1 0 0,0 1 0 0 0,-2 2 0 0 0,4-4-24 0 0,0 0 0 0 0,0 1 0 0 0,0-1-1 0 0,-1 0 1 0 0,1 0 0 0 0,0 0 0 0 0,0 1 0 0 0,0-1-1 0 0,0 0 1 0 0,0 0 0 0 0,0 0 0 0 0,0 1 0 0 0,0-1-1 0 0,0 0 1 0 0,0 0 0 0 0,0 0 0 0 0,0 0 0 0 0,0 1-1 0 0,0-1 1 0 0,0 0 0 0 0,0 0 0 0 0,0 0 0 0 0,0 1-1 0 0,0-1 1 0 0,0 0 0 0 0,0 0 0 0 0,0 1 0 0 0,0-1-1 0 0,1 1 2 0 0,-1-1-1 0 0,1 0 1 0 0,-1 0-1 0 0,0 1 0 0 0,0-1 1 0 0,1 0-1 0 0,-1 0 1 0 0,1 1-1 0 0,-1-1 1 0 0,1 0-1 0 0,-1 0 0 0 0,1 0 1 0 0,-1 0-1 0 0,3 1-3 0 0,-1-1 0 0 0,0 0 0 0 0,1 0 0 0 0,2 0 0 0 0,-1-1-11 0 0,0 1-1 0 0,0-1 0 0 0,0-1 1 0 0,-1 1-1 0 0,1 0 0 0 0,-1 0 0 0 0,6-4 1 0 0,-7 3 6 0 0,0 1 0 0 0,0 0 0 0 0,0-1 1 0 0,0 1-1 0 0,0-1 0 0 0,-1 0 0 0 0,1 0 1 0 0,0 1-1 0 0,-1-2 0 0 0,0 1 0 0 0,1 0 0 0 0,1-4 1 0 0,-3 5 10 0 0,1 0-1 0 0,-1 0 1 0 0,0 0 0 0 0,1 0 0 0 0,-1 0 0 0 0,0-1 0 0 0,0 1-1 0 0,0 0 1 0 0,0 0 0 0 0,0 0 0 0 0,0 0 0 0 0,-1 0 0 0 0,1 0-1 0 0,-1-3 1 0 0,1 4-75 0 0,0 0 0 0 0,0-1 0 0 0,-1 1 0 0 0,1 0-1 0 0,0-1 1 0 0,0 1 0 0 0,-1 0 0 0 0,1-1-1 0 0,0 1 1 0 0,0 0 0 0 0,-1 0 0 0 0,1 0 0 0 0,0 0-1 0 0,-1 0 1 0 0,1-1 0 0 0,0 1 0 0 0,-1 0 0 0 0,1 0-1 0 0,-1 0 1 0 0,1-1-248 0 0,-1 1 1 0 0,1 0-1 0 0,-1 0 0 0 0,1 0 0 0 0,-1 1 1 0 0,0-1-1 0 0,1 0 0 0 0,-1 0 0 0 0,1 0 1 0 0,-1 0-1 0 0,0 1 0 0 0,1-1 0 0 0,-1 0 1 0 0,1 0-1 0 0,-1 0 0 0 0,1 1 0 0 0,-4 1-1263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20 512 0 0,'-5'-8'1617'0'0,"5"7"-1156"0"0,0 1-1 0 0,0-1 1 0 0,-1 1-1 0 0,1-1 1 0 0,0 0 0 0 0,-1 0-1 0 0,1 1 1 0 0,0-1 0 0 0,-1 0-1 0 0,1 1 1 0 0,-1-1 0 0 0,1 1-1 0 0,-1-1 1 0 0,1 1-1 0 0,-1-1 1 0 0,0 1 0 0 0,1-1-1 0 0,-2 1 1 0 0,2 0-327 0 0,0 0 0 0 0,-1 0 0 0 0,1 0 0 0 0,0 0 0 0 0,0 0 0 0 0,-1 1 0 0 0,1-1 0 0 0,0 0 0 0 0,0 0 0 0 0,0 0 0 0 0,0 1 0 0 0,-1-1 0 0 0,1 0 0 0 0,0 0 0 0 0,0 1 0 0 0,0-1 0 0 0,-1 0 0 0 0,1 0 0 0 0,0 1 0 0 0,0-1 0 0 0,-4 9 1147 0 0,3-5-814 0 0,-1 0-184 0 0,1 0 0 0 0,-1 1 1 0 0,1-1-1 0 0,-1 1 0 0 0,1 0 0 0 0,1-1 0 0 0,-1 1 0 0 0,1-1 0 0 0,0 1 0 0 0,1 7 0 0 0,-1-11-259 0 0,0-1 0 0 0,0 1 0 0 0,0 0 0 0 0,0 0 0 0 0,0-1 0 0 0,0 1 0 0 0,1 0 0 0 0,-1-1 0 0 0,0 1 0 0 0,1-1-1 0 0,-1 1 1 0 0,1 0 0 0 0,-1-1 0 0 0,0 1 0 0 0,1-1 0 0 0,-1 1 0 0 0,1-1 0 0 0,0 1 0 0 0,-1-1 0 0 0,1 1 0 0 0,-1-1 0 0 0,0 1 0 0 0,1-1 0 0 0,0 0-1 0 0,-1 1 1 0 0,1-1 0 0 0,0 0 0 0 0,0 1 0 0 0,-1-1 0 0 0,1 0 0 0 0,0 0 0 0 0,0 0 0 0 0,-1 0 0 0 0,1 0 0 0 0,-1 0 0 0 0,1 0 0 0 0,0 0-1 0 0,0 0 1 0 0,-1 0 0 0 0,2-1 0 0 0,1 1-27 0 0,-1-1 0 0 0,0 0 0 0 0,1 0 0 0 0,-1 0 0 0 0,0 0 0 0 0,1 0 0 0 0,-1 0 0 0 0,0 0 0 0 0,0-1 0 0 0,2-1 0 0 0,-2 1-2 0 0,-1 1-1 0 0,0-1 1 0 0,0 1-1 0 0,0-1 1 0 0,0 0-1 0 0,1 1 1 0 0,-2-1-1 0 0,1 0 1 0 0,0 0-1 0 0,0 0 1 0 0,-1 0-1 0 0,1 1 1 0 0,-1-1-1 0 0,0 0 0 0 0,0 0 1 0 0,1 0-1 0 0,-1-3 1 0 0,0 4 22 0 0,-1-1 0 0 0,1 0 0 0 0,0 1 1 0 0,0-1-1 0 0,0 0 0 0 0,-1 0 0 0 0,1 1 0 0 0,-1 0 1 0 0,0-1-1 0 0,0 0 0 0 0,1 1 0 0 0,-1-1 0 0 0,0 1 1 0 0,0 0-1 0 0,-1-1 0 0 0,2 1 0 0 0,-2 0 0 0 0,1-1 1 0 0,0 1-1 0 0,-3-1 0 0 0,3 2 13 0 0,1-1 0 0 0,-1 1 0 0 0,0-1 0 0 0,0 1 0 0 0,0-1 0 0 0,0 1 0 0 0,0 0 0 0 0,0 0 0 0 0,0 0 0 0 0,0-1 0 0 0,0 1 0 0 0,0 0 0 0 0,0 0 0 0 0,0 0 0 0 0,-1 1 0 0 0,0-1 0 0 0,1 1 0 0 0,-1-1 1 0 0,0 1-1 0 0,0 0 0 0 0,0-1 1 0 0,1 1-1 0 0,-4 2 1 0 0,2-1-18 0 0,1 0 1 0 0,-1 0 0 0 0,1 1-1 0 0,-1 0 1 0 0,1-1-1 0 0,0 1 1 0 0,0 0 0 0 0,-2 3-1 0 0,2-3-13 0 0,1 0-1 0 0,0-1 0 0 0,0 2 0 0 0,0-1 1 0 0,0-1-1 0 0,0 7 0 0 0,1-8 4 0 0,0 0-1 0 0,0 0 1 0 0,0 0 0 0 0,0 0 0 0 0,0 0-1 0 0,0 0 1 0 0,1 0 0 0 0,-1 0-1 0 0,0 0 1 0 0,1 2 0 0 0,-1-3-1 0 0,1 1 0 0 0,-1-1 1 0 0,0 1-1 0 0,1-1 0 0 0,-1 1 1 0 0,1-1-1 0 0,-1 0 0 0 0,0 0 1 0 0,1 1-1 0 0,-1-1 0 0 0,1 0 1 0 0,-1 1-1 0 0,1-1 0 0 0,0 0 1 0 0,-1 1-1 0 0,0-1 0 0 0,1 0 1 0 0,-1 0-1 0 0,1 0 0 0 0,0 1 1 0 0,0-1-4 0 0,1 0 1 0 0,-1 0 0 0 0,0-1 0 0 0,0 1-1 0 0,0 0 1 0 0,0 0 0 0 0,1-1 0 0 0,-1 1-1 0 0,0 0 1 0 0,0-1 0 0 0,0 1 0 0 0,0-1-1 0 0,0 1 1 0 0,0-1 0 0 0,0 1-1 0 0,0-1 1 0 0,0 0 0 0 0,0 0 0 0 0,0 0-1 0 0,-1 0 1 0 0,2-2 0 0 0,1 0 13 0 0,0-1 0 0 0,0 0 0 0 0,3-9 0 0 0,-5 11 23 0 0,4-8-30 0 0,-5 9-28 0 0,-3 6 68 0 0,-1 0-40 0 0,0 1 0 0 0,1-1-1 0 0,-2 1 1 0 0,1-2 0 0 0,-7 7 0 0 0,-10 10 136 0 0,21-21-140 0 0,0 0 1 0 0,0 0-1 0 0,0 0 0 0 0,0 0 1 0 0,0 1-1 0 0,0-1 0 0 0,0 0 0 0 0,0 0 1 0 0,-1 0-1 0 0,1 0 0 0 0,0 0 0 0 0,0 0 1 0 0,0 0-1 0 0,0 0 0 0 0,0 0 1 0 0,0 0-1 0 0,0 0 0 0 0,0 0 0 0 0,0 0 1 0 0,0 0-1 0 0,0 0 0 0 0,0 0 0 0 0,0 1 1 0 0,0-1-1 0 0,0 0 0 0 0,0 0 1 0 0,0 0-1 0 0,0 0 0 0 0,0 0 0 0 0,0 0 1 0 0,0 0-1 0 0,0 0 0 0 0,0 1 0 0 0,0-1 1 0 0,0 0-1 0 0,0 0 0 0 0,0 0 1 0 0,0 0-1 0 0,0 0 0 0 0,0 0 0 0 0,0 0 1 0 0,0 0-1 0 0,0 0 0 0 0,1 1 0 0 0,5-1-5 0 0,6-3-96 0 0,0-3-1301 0 0,17-10 0 0 0,-25 13 495 0 0,5-2-1170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10 103 512 0 0,'-2'-2'-19'0'0,"1"0"1"0"0,0 0-1 0 0,0 0 1 0 0,0-1-1 0 0,0 1 0 0 0,1 0 1 0 0,-1 0-1 0 0,0-1 1 0 0,1 1-1 0 0,0-1 0 0 0,0 1 1 0 0,-1-1-1 0 0,2-2 1 0 0,3-36 1918 0 0,-1 25 356 0 0,-3 16-2045 0 0,0-1 0 0 0,0 0 0 0 0,0 1 0 0 0,0-1 0 0 0,0 1 0 0 0,0-1 0 0 0,0 1 0 0 0,0-1 0 0 0,0 1 0 0 0,1-1 0 0 0,-1 1 0 0 0,0-1 0 0 0,0 1 0 0 0,1-1 0 0 0,-1 1 0 0 0,0-1 0 0 0,1 1 0 0 0,0-1 1 0 0,-1 1-129 0 0,0 0 1 0 0,0 0 0 0 0,1 0-1 0 0,-1 0 1 0 0,0 0 0 0 0,0 0-1 0 0,1 0 1 0 0,-1 0 0 0 0,0 0 0 0 0,0 0-1 0 0,1 0 1 0 0,-1 1 0 0 0,0-1-1 0 0,0 0 1 0 0,1 0 0 0 0,-1 0-1 0 0,0 0 1 0 0,0 0 0 0 0,0 1 0 0 0,1-1-1 0 0,-1 0 1 0 0,0 0 0 0 0,0 0-1 0 0,0 1 1 0 0,0-1 0 0 0,1 0-1 0 0,11 23 1371 0 0,-8-17-1229 0 0,66 93 2195 0 0,-49-73-2109 0 0,86 97 380 0 0,-12-16-1426 0 0,-85-90-125 0 0,-9-9-5581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92 512 0 0,'-1'0'467'0'0,"0"-1"0"0"0,1 1 0 0 0,-1-1 0 0 0,0 1 0 0 0,1-1 1 0 0,-1 0-1 0 0,1 0 0 0 0,-1 0 0 0 0,1 1 0 0 0,0-1 0 0 0,-1 0 0 0 0,1 0 0 0 0,0 0 0 0 0,-1 1 0 0 0,1-1 0 0 0,0 0 0 0 0,0 0 0 0 0,0 0 0 0 0,0 0 0 0 0,0 0 1 0 0,0 0-1 0 0,0 0 0 0 0,0 1 0 0 0,0-1 0 0 0,1-1 0 0 0,0 0-151 0 0,-1 1 1 0 0,1 0-1 0 0,0-1 1 0 0,-1 1-1 0 0,1 0 1 0 0,1-1-1 0 0,19-21 1999 0 0,-4 6-1422 0 0,-15 15-812 0 0,0 1 0 0 0,0-1 0 0 0,0 0 0 0 0,0 0 0 0 0,1 0 0 0 0,-1 1 0 0 0,1-1 0 0 0,-1 1 0 0 0,0 0 0 0 0,5-2 0 0 0,-5 3-53 0 0,-1-1-1 0 0,0 1 0 0 0,1 0 1 0 0,-1 0-1 0 0,0 0 0 0 0,1 0 1 0 0,-1 0-1 0 0,0 0 0 0 0,1 0 1 0 0,-1 0-1 0 0,0 0 0 0 0,1 1 1 0 0,-1-1-1 0 0,0 1 0 0 0,1-1 1 0 0,-1 1-1 0 0,0-1 0 0 0,0 1 1 0 0,0 0-1 0 0,0 0 0 0 0,0-1 1 0 0,0 1-1 0 0,1 0 0 0 0,0 1 1 0 0,0 1 10 0 0,1 1 1 0 0,-1-1 0 0 0,1 0-1 0 0,-1 1 1 0 0,0 0 0 0 0,2 4-1 0 0,7 26 44 0 0,-3-7 8 0 0,1-2-57 0 0,-3-10-19 0 0,-1 0 0 0 0,15 26 0 0 0,-18-38-16 0 0,0 0 0 0 0,0 1 0 0 0,1-1 0 0 0,0 0 0 0 0,-1 0 0 0 0,1-1 0 0 0,1 1 0 0 0,4 3 0 0 0,-7-5-194 0 0,1 0-1 0 0,-1-1 1 0 0,1 1-1 0 0,-1 0 1 0 0,1 0 0 0 0,0-1-1 0 0,-1 1 1 0 0,1-1 0 0 0,0 0-1 0 0,-1 1 1 0 0,1-1 0 0 0,0 0-1 0 0,-1 0 1 0 0,1 0 0 0 0,0 0-1 0 0,0 0 1 0 0,0-1-1 0 0,-1 1 1 0 0,1 0 0 0 0,-1-1-1 0 0,1 0 1 0 0,1 0 0 0 0,3-2-1950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369 48 312 0 0,'-4'-40'10444'0'0,"4"40"-10384"0"0,0 0 0 0 0,0-1 0 0 0,0 1 0 0 0,0 0 0 0 0,0 0 0 0 0,0-1 0 0 0,0 1 0 0 0,0 0 0 0 0,0 0 0 0 0,0-1 0 0 0,0 1 1 0 0,0 0-1 0 0,0 0 0 0 0,0-1 0 0 0,0 1 0 0 0,0 0 0 0 0,0 0 0 0 0,0-1 0 0 0,-1 1 0 0 0,1 0 0 0 0,0 0 0 0 0,0 0 0 0 0,0-1 0 0 0,0 1 1 0 0,-1 0-1 0 0,1 0 0 0 0,0 0 0 0 0,0 0 0 0 0,0-1 0 0 0,-1 1 0 0 0,1 0 0 0 0,0 0 0 0 0,0 0 0 0 0,-1 0 0 0 0,1 0 0 0 0,0 0 0 0 0,0 0 0 0 0,-1 0 1 0 0,1 0-1 0 0,0 0 0 0 0,0 0 0 0 0,0 0 0 0 0,0 0 0 0 0,-1 0 0 0 0,1 0 0 0 0,0 0 0 0 0,0 0 0 0 0,-1 0 0 0 0,1 0 0 0 0,0 0 0 0 0,0 0 1 0 0,-1 0-1 0 0,1 0 0 0 0,0 0 0 0 0,0 1 0 0 0,-1-1 0 0 0,-2 2-105 0 0,1-1 0 0 0,-1 1 0 0 0,-4 3-1 0 0,4-3 263 0 0,-21 17 423 0 0,-23 22-1 0 0,26-22 214 0 0,-38 28 1 0 0,14-20-313 0 0,-50 21 0 0 0,91-46-528 0 0,-1 0 5 0 0,-16 9-24 0 0,19-10-39 0 0,0 0 0 0 0,1 1 0 0 0,-1-1 1 0 0,0 0-1 0 0,1 1 0 0 0,-1 0 0 0 0,1-1 0 0 0,-3 3 0 0 0,4-4 26 0 0,0 0 0 0 0,0 0 1 0 0,0 0-1 0 0,0 0 0 0 0,0 0 0 0 0,0 0 0 0 0,0 0 0 0 0,0 0 0 0 0,0 0 0 0 0,0 0 0 0 0,0 0 1 0 0,0 0-1 0 0,0 0 0 0 0,0 0 0 0 0,0 0 0 0 0,0 0 0 0 0,0 0 0 0 0,0 1 0 0 0,0-1 1 0 0,0 0-1 0 0,0 0 0 0 0,0 0 0 0 0,0 0 0 0 0,0 0 0 0 0,0 0 0 0 0,0 0 0 0 0,0 0 1 0 0,0 0-1 0 0,0 0 0 0 0,0 0 0 0 0,0 0 0 0 0,0 0 0 0 0,0 0 0 0 0,0 0 0 0 0,0 0 1 0 0,0 0-1 0 0,0 0 0 0 0,0 0 0 0 0,0 0 0 0 0,0 0 0 0 0,0 0 0 0 0,0 0 0 0 0,0 1 1 0 0,0-1-1 0 0,0 0 0 0 0,0 0 0 0 0,0 0 0 0 0,1 0 0 0 0,2-1-1093 0 0,4-1-1247 0 0,-7 2 2280 0 0,9-3-2477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16 512 0 0,'2'-8'3381'0'0,"-2"1"6454"0"0,-5 15-6251 0 0,-8 10-2151 0 0,9-14-1176 0 0,0 1 0 0 0,0 0 0 0 0,1 0 0 0 0,0 1 0 0 0,-2 6 0 0 0,3-9-197 0 0,1 0 0 0 0,0 0 0 0 0,0 1 0 0 0,0 0 1 0 0,1-1-1 0 0,-1 1 0 0 0,1-1 0 0 0,0 1 0 0 0,0 3 0 0 0,1-5-60 0 0,-1 0 0 0 0,0 0 0 0 0,1 0 1 0 0,0 0-1 0 0,-1 0 0 0 0,1-1 0 0 0,0 1 0 0 0,0 0 0 0 0,0-1 0 0 0,0 1 0 0 0,0 0 0 0 0,0-1 0 0 0,0 1 0 0 0,1-1 0 0 0,-1 0 1 0 0,1 1-1 0 0,-1-1 0 0 0,3 2 0 0 0,-1-2-45 0 0,0 1 1 0 0,0 0-1 0 0,0-1 1 0 0,0 0-1 0 0,0 1 1 0 0,1-1-1 0 0,-1-1 1 0 0,0 1-1 0 0,1-1 0 0 0,-1 1 1 0 0,1-1-1 0 0,-1 0 1 0 0,1 0-1 0 0,-1 0 1 0 0,6-1-1 0 0,-7 0 28 0 0,1 1 1 0 0,-1-1-1 0 0,1 0 0 0 0,-1 0 0 0 0,0 0 0 0 0,1 0 0 0 0,-1 0 0 0 0,0-1 0 0 0,0 1 0 0 0,0 0 0 0 0,1-1 1 0 0,-2 0-1 0 0,1 0 0 0 0,0 0 0 0 0,0 1 0 0 0,-1-1 0 0 0,1-1 0 0 0,-1 1 0 0 0,0 0 0 0 0,1 0 0 0 0,0-4 1 0 0,-1 3 20 0 0,0 0 1 0 0,0 0 0 0 0,-1 0-1 0 0,0 0 1 0 0,1 0-1 0 0,-1 0 1 0 0,0 0 0 0 0,0 0-1 0 0,-1 0 1 0 0,1-1 0 0 0,0 2-1 0 0,-1-1 1 0 0,0-1 0 0 0,-2-3-1 0 0,2 3 11 0 0,-1 0-1 0 0,0 0 1 0 0,0 1-1 0 0,0-1 0 0 0,-1 1 1 0 0,1-1-1 0 0,-1 1 0 0 0,0 0 1 0 0,1 0-1 0 0,-6-4 1 0 0,6 6-58 0 0,0-1 1 0 0,0 1-1 0 0,-1 0 1 0 0,1 0-1 0 0,0 0 0 0 0,-1 0 1 0 0,1 0-1 0 0,-1 1 1 0 0,1-1-1 0 0,-1 1 1 0 0,1-1-1 0 0,-1 1 1 0 0,0 0-1 0 0,1 0 1 0 0,-1 0-1 0 0,1 1 1 0 0,-1-1-1 0 0,1 1 1 0 0,-1-1-1 0 0,-2 2 1 0 0,3-2-654 0 0,-1 1 1 0 0,1 0-1 0 0,0 1 1 0 0,0-1 0 0 0,0 0-1 0 0,-1 1 1 0 0,-2 2 0 0 0,0 1-2217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2 512 0 0,'0'0'512'0'0,"1"-1"552"0"0,-1 1-2120 0 0,1-1 544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1162 113 40 0 0,'0'0'601'0'0,"1"-1"0"0"0,-1 1 0 0 0,0-1 0 0 0,1 1 0 0 0,-1-1-1 0 0,0 0 1 0 0,1 1 0 0 0,-1-1 0 0 0,0 1 0 0 0,0-1 0 0 0,1 0 0 0 0,-1 1 0 0 0,0-1 0 0 0,0 0 0 0 0,0 0 0 0 0,0-1 0 0 0,0 2-596 0 0,-1 0 1 0 0,1 0-1 0 0,-1 0 1 0 0,1 0 0 0 0,-1 0-1 0 0,1 1 1 0 0,-1-1 0 0 0,1 0-1 0 0,-1 0 1 0 0,1 0 0 0 0,-1 1-1 0 0,0-1 1 0 0,-4 4-149 0 0,5-3 268 0 0,-1-1 1 0 0,0 1-1 0 0,0-1 1 0 0,0 1-1 0 0,0 0 1 0 0,0-1-1 0 0,0 1 1 0 0,0-1-1 0 0,0 1 1 0 0,0-1-1 0 0,0 0 1 0 0,0 1-1 0 0,-1-1 1 0 0,1 0-1 0 0,0 0 1 0 0,0 0-1 0 0,0 0 1 0 0,0 0-1 0 0,0 0 1 0 0,-1 0-1 0 0,-1-1 1 0 0,-8-1 136 0 0,0 0 1 0 0,-1 1 0 0 0,0 0 0 0 0,-12 2-1 0 0,-18 3-241 0 0,31-2-52 0 0,0 0 0 0 0,1-1 0 0 0,-20-1 1 0 0,3-5 159 0 0,0 0 1 0 0,-39-12 0 0 0,13 1 685 0 0,-61-11 1652 0 0,-3 8-1032 0 0,36 12-1004 0 0,-1 4 1 0 0,-126 10-1 0 0,148 2-354 0 0,4-1 27 0 0,41-6-118 0 0,10-1 50 0 0,-1 0-1 0 0,1-1 1 0 0,0 1 0 0 0,-1-1-1 0 0,-9-2 1 0 0,15 2-33 0 0,0 0-1 0 0,-1 0 1 0 0,1 0 0 0 0,0 0-1 0 0,0 0 1 0 0,-1 0-1 0 0,1 0 1 0 0,0 0 0 0 0,0 0-1 0 0,-1 0 1 0 0,1 0 0 0 0,0 0-1 0 0,0 0 1 0 0,-1 0-1 0 0,1 0 1 0 0,0 0 0 0 0,0 0-1 0 0,0 0 1 0 0,0 0 0 0 0,-1-1-1 0 0,1 1 1 0 0,0 0-1 0 0,0 0 1 0 0,0 0 0 0 0,0 0-1 0 0,-1-1 1 0 0,1 1-1 0 0,0 0 1 0 0,0 0 0 0 0,0-1-1 0 0,0 1 1 0 0,0 0 0 0 0,0 0-1 0 0,0 0 1 0 0,0-1-1 0 0,0 1 1 0 0,0 0 0 0 0,0 0-1 0 0,0-1 1 0 0,0 1 0 0 0,0 0-1 0 0,0 0 1 0 0,0-1-1 0 0,0 1 1 0 0,0 0 0 0 0,0 0-1 0 0,0-1 1 0 0,0 1-1 0 0,0 0 1 0 0,0 0 0 0 0,0 0-1 0 0,1-1 1 0 0,-1 1 0 0 0,0 0-1 0 0,0 0 1 0 0,0 0-1 0 0,0-1 1 0 0,1 1 0 0 0,-1 0-1 0 0,0 0 1 0 0,2-1-27 0 0,-1 0 0 0 0,0-1 0 0 0,1 1 0 0 0,-1 0 0 0 0,1 0 0 0 0,1-1 0 0 0,4-1-98 0 0,0 1-1 0 0,1 0 0 0 0,-1 0 1 0 0,14-1-1 0 0,4-2-2503 0 0,-20 4-349 0 0,0 0 0 0 0,9-5 0 0 0,-10 4 897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240 28 1072 0 0,'-2'-3'1708'0'0,"0"-1"-1"0"0,1 1 0 0 0,-2 0 1 0 0,1 0-1 0 0,0 0 1 0 0,-5-5-1 0 0,7 8-1674 0 0,0 1 0 0 0,0-1 0 0 0,0 0 0 0 0,0 1 0 0 0,0-1 0 0 0,0 1 1 0 0,0-1-1 0 0,0 1 0 0 0,-1-1 0 0 0,1 1 0 0 0,0-1 0 0 0,0 0 0 0 0,0 1 0 0 0,0-1 0 0 0,-1 1 0 0 0,1-1 0 0 0,-1 1 0 0 0,-4 7-24 0 0,4-6-7 0 0,-1 0-1 0 0,0-1 0 0 0,1 1 0 0 0,-1 0 1 0 0,0-1-1 0 0,0 1 0 0 0,0-1 0 0 0,0 0 1 0 0,0 1-1 0 0,-1-1 0 0 0,-2 1 0 0 0,-4 0 548 0 0,-15 5-1 0 0,14-6-17 0 0,-10 5 0 0 0,4 1-192 0 0,-1 0 0 0 0,1 1-1 0 0,-21 15 1 0 0,33-20-346 0 0,-1 0 0 0 0,2 0 0 0 0,-2 1 0 0 0,-5 6 0 0 0,9-8 8 0 0,1-1-1 0 0,-1 0 1 0 0,0 1-1 0 0,0-1 1 0 0,0 0-1 0 0,0 1 0 0 0,0-1 1 0 0,1 1-1 0 0,-1 0 1 0 0,0-1-1 0 0,1 1 1 0 0,0-1-1 0 0,-1 1 1 0 0,1 0-1 0 0,0-1 1 0 0,0 1-1 0 0,0-1 1 0 0,0 1-1 0 0,0 2 1 0 0,1-3 3 0 0,-1-1 0 0 0,0 1 0 0 0,1 0 1 0 0,-1 0-1 0 0,1-1 0 0 0,0 1 1 0 0,-1 0-1 0 0,1 0 0 0 0,0-1 0 0 0,-1 1 1 0 0,1 0-1 0 0,0-1 0 0 0,0 1 0 0 0,-1-1 1 0 0,1 0-1 0 0,0 1 0 0 0,0-1 1 0 0,0 0-1 0 0,0 1 0 0 0,0-1 0 0 0,-1 0 1 0 0,2 1-1 0 0,4 0 85 0 0,-1 0 0 0 0,9 0 0 0 0,-10-1-34 0 0,87 1 305 0 0,-23-2-723 0 0,-65 1 113 0 0,1 0 0 0 0,6 2 0 0 0,-1 1-1790 0 0,-3 3-3468 0 0,-4-2 3347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723 30 512 0 0,'5'0'-218'0'0,"13"1"383"0"0,-17-1-7 0 0,0 0-1 0 0,-1 0 0 0 0,2 0 0 0 0,-1-1 0 0 0,0 1 0 0 0,0 0 0 0 0,0 0 0 0 0,0-1 0 0 0,0 1 0 0 0,0-1 0 0 0,-1 1 0 0 0,1-1 0 0 0,0 1 0 0 0,0-1 1 0 0,1-1-1 0 0,-1 2-10 0 0,-1 0 0 0 0,0 0 0 0 0,0-1 0 0 0,0 1 0 0 0,1 0 0 0 0,-1 0 0 0 0,0-1 0 0 0,0 1 0 0 0,0 0 0 0 0,0 0 0 0 0,0-1 0 0 0,0 1 0 0 0,0 0 0 0 0,0-1 0 0 0,0 1 0 0 0,0 0 0 0 0,0-1 0 0 0,0 1 0 0 0,0 0-1 0 0,0 0 1 0 0,0-1 0 0 0,0 1 0 0 0,0 0 0 0 0,0-1 163 0 0,-1 0-1 0 0,1 0 1 0 0,-1 1-1 0 0,1-1 0 0 0,-1 0 1 0 0,1 1-1 0 0,-1-1 0 0 0,0-1 1 0 0,-1 1 343 0 0,1 0 1 0 0,-1 0-1 0 0,0-1 1 0 0,0 1-1 0 0,-3-1 0 0 0,5 1-583 0 0,-1 1-1 0 0,1 0 0 0 0,-1 0 0 0 0,1-1 1 0 0,-1 1-1 0 0,1 0 0 0 0,-1 0 0 0 0,1 0 0 0 0,-1 0 1 0 0,0 0-1 0 0,1 0 0 0 0,0 0 0 0 0,-1 0 0 0 0,1 0 1 0 0,-1 0-1 0 0,1 0 0 0 0,-1 0 0 0 0,1 0 1 0 0,-1 1-1 0 0,1-1 0 0 0,-1 0 0 0 0,1 0 0 0 0,-1 1 1 0 0,1-1-1 0 0,-1 0 0 0 0,1 0 0 0 0,-1 1 0 0 0,0 0-71 0 0,1 0-1 0 0,-1 1 0 0 0,1-1 1 0 0,-1 0-1 0 0,0-1 0 0 0,1 2 1 0 0,0-1-1 0 0,-1 0 0 0 0,1 0 1 0 0,-1 2-1 0 0,1-3 28 0 0,0 0 0 0 0,0 1 0 0 0,0-1 0 0 0,0 0 0 0 0,0 0 1 0 0,0 0-1 0 0,0 0 0 0 0,0 0 0 0 0,0 0 0 0 0,0 0 0 0 0,0 0 0 0 0,0 0 0 0 0,0 0 0 0 0,0 0 1 0 0,0 0-1 0 0,0 0 0 0 0,0 1 0 0 0,0-1 0 0 0,0 0 0 0 0,0 0 0 0 0,0 0 0 0 0,-1 0 1 0 0,1 0-1 0 0,0 0 0 0 0,0 0 0 0 0,0 0 0 0 0,0 0 0 0 0,0 0 0 0 0,0 0 0 0 0,0 0 0 0 0,0 0 1 0 0,-1 0-1 0 0,1 0 0 0 0,0 0 0 0 0,0 0 0 0 0,0 0 0 0 0,0 0 0 0 0,0 0 0 0 0,0 0 0 0 0,0 0 1 0 0,0 0-1 0 0,-1 0 0 0 0,1 0 0 0 0,0 0 34 0 0,0 0-1 0 0,0 0 1 0 0,0 0 0 0 0,0 0 0 0 0,0 0 0 0 0,0 0-1 0 0,-1 0 1 0 0,1 0 0 0 0,0 0 0 0 0,0 0 0 0 0,0 0-1 0 0,0 0 1 0 0,0 0 0 0 0,0 0 0 0 0,0 0 0 0 0,0 0-1 0 0,0 0 1 0 0,0 0 0 0 0,0 0 0 0 0,0 0-1 0 0,0 1 1 0 0,0-1 0 0 0,0 0 0 0 0,0 0 0 0 0,0 0-1 0 0,-1 0 1 0 0,1 0 0 0 0,0 0 0 0 0,0 0 0 0 0,0 0-1 0 0,0 0 1 0 0,0 0 0 0 0,0 0 0 0 0,0 0 0 0 0,0 1-1 0 0,0-1 1 0 0,0 0 0 0 0,0 0 0 0 0,0 0 0 0 0,0 0-1 0 0,0 0 1 0 0,0 0 0 0 0,0 0 0 0 0,0 0-1 0 0,0 0 1 0 0,0 1 0 0 0,0-1 0 0 0,0 0 0 0 0,0 0-1 0 0,0 0 1 0 0,0 0 0 0 0,0 0 0 0 0,0 1-43 0 0,0-1 0 0 0,0 1 0 0 0,0-1 0 0 0,-1 1 0 0 0,1-1 0 0 0,0 1 0 0 0,0-1 0 0 0,-1 1 0 0 0,1-1-1 0 0,0 0 1 0 0,-1 1 0 0 0,1-1 0 0 0,0 0 0 0 0,-1 1 0 0 0,1-1 0 0 0,0 0 0 0 0,-1 1 0 0 0,1-1 0 0 0,-1 0 0 0 0,1 1 0 0 0,-2-1 0 0 0,-11 6 293 0 0,8-4-130 0 0,4-2-114 0 0,0 1 0 0 0,0-1 0 0 0,1 1 0 0 0,-1-1 0 0 0,0 1 0 0 0,0 0 0 0 0,0-1 0 0 0,0 1 0 0 0,1 0 0 0 0,-1-1 0 0 0,1 1 0 0 0,-1 0 0 0 0,1-1 0 0 0,-1 1 0 0 0,1 0 0 0 0,-1 0 0 0 0,1 0 0 0 0,-1 0 0 0 0,1 0 1 0 0,0 0-1 0 0,-1 1 0 0 0,2 1 481 0 0,-1-2-166 0 0,-5 1-247 0 0,5-2-120 0 0,0 0 1 0 0,-1 0 0 0 0,1 1 0 0 0,0-1 0 0 0,-1 0 0 0 0,1 0 0 0 0,-1 0 0 0 0,1 1 0 0 0,0-1 0 0 0,-1 0 0 0 0,1 1 0 0 0,0-1 0 0 0,-1 1-1 0 0,1-1 1 0 0,0 0 0 0 0,-1 1 0 0 0,1-1 0 0 0,0 1 0 0 0,0-1 0 0 0,0 1 0 0 0,-1-1 0 0 0,1 1 0 0 0,0-1 0 0 0,0 1 0 0 0,0-1 0 0 0,0 1 0 0 0,0-1-1 0 0,0 1 1 0 0,1 17 59 0 0,-1-14-61 0 0,1-2-12 0 0,-1-1 0 0 0,0 0 0 0 0,-1-1 1 0 0,1 2-1 0 0,0-1 0 0 0,0 0 1 0 0,0 0-1 0 0,-1 0 0 0 0,1 0 0 0 0,0 0 1 0 0,-1 0-1 0 0,1 0 0 0 0,-1 0 1 0 0,1 0-1 0 0,-1 0 0 0 0,1-1 1 0 0,-1 1-1 0 0,0 0 0 0 0,0 0 0 0 0,1 0 1 0 0,-1 0-1 0 0,-1 0 0 0 0,-2 1 19 0 0,0 1 0 0 0,1-1 0 0 0,-1-1 0 0 0,-5 3 0 0 0,-4 1 8 0 0,3 1-9 0 0,1-1 1 0 0,0 2 0 0 0,-16 13 0 0 0,-22 26-57 0 0,-4 4 138 0 0,-20 8-16 0 0,28-24 23 0 0,28-21-105 0 0,2 0 0 0 0,-16 19 1 0 0,-20 32 16 0 0,44-59-15 0 0,-49 59 163 0 0,46-57-111 0 0,1 0 0 0 0,-12 7 0 0 0,9-8 22 0 0,-13 14 0 0 0,-25 34-126 0 0,36-38-56 0 0,9-12 74 0 0,0 1 1 0 0,-1-1 0 0 0,1 1 0 0 0,-1-1-1 0 0,0 0 1 0 0,-6 5 0 0 0,9-9 32 0 0,-1 1 0 0 0,1-1-1 0 0,-1 1 1 0 0,1 0 0 0 0,0-1 0 0 0,-1 1 0 0 0,1-1 0 0 0,-1 0 0 0 0,-1 1 0 0 0,2-1 8 0 0,0 0-1 0 0,0 0 1 0 0,0 0 0 0 0,1 0 0 0 0,-1 0 0 0 0,0 0 0 0 0,0 0 0 0 0,0-1 0 0 0,0 1 0 0 0,0 0 0 0 0,1-1 0 0 0,-1 1 0 0 0,0 0-1 0 0,0-1 1 0 0,1 1 0 0 0,-1-1 0 0 0,-1 0 0 0 0,17 1 28 0 0,-15 0-41 0 0,0 0 0 0 0,0 0 0 0 0,0 0 1 0 0,0 0-1 0 0,0 0 0 0 0,0 0 0 0 0,0 0 0 0 0,1 0 1 0 0,-1 0-1 0 0,0 0 0 0 0,0 0 0 0 0,0 0 0 0 0,0 0 1 0 0,0 0-1 0 0,0 0 0 0 0,0 0 0 0 0,0 0 1 0 0,0 0-1 0 0,0 0 0 0 0,0 0 0 0 0,0 0 0 0 0,0 0 1 0 0,0 0-1 0 0,0 0 0 0 0,0 0 0 0 0,0 0 0 0 0,0 0 1 0 0,0 0-1 0 0,0 0 0 0 0,0-1 0 0 0,0 1 0 0 0,0 0 1 0 0,0 0-1 0 0,0 0 0 0 0,0 0 0 0 0,0 0 0 0 0,1 0 1 0 0,-1 0-1 0 0,0 0 0 0 0,0 0 0 0 0,0 0 1 0 0,0 0-1 0 0,-1 0 0 0 0,1 0 0 0 0,-1-4 27 0 0,-3-1 61 0 0,-1 2-5 0 0,4 2-91 0 0,0 0 1 0 0,1 1-1 0 0,-1-1 1 0 0,0 1-1 0 0,0-1 1 0 0,0 1-1 0 0,0-1 1 0 0,0 0-1 0 0,0-1 1 0 0,13-1-2049 0 0,-8 2-871 0 0,-1 1-1 0 0,1-1 1 0 0,5 1 0 0 0,-6 0 470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144 53 8 0 0,'0'-1'413'0'0,"0"0"0"0"0,0 0-1 0 0,0 0 1 0 0,0 0 0 0 0,0 1 0 0 0,1-1 0 0 0,-1 0 0 0 0,0 0-1 0 0,1 1 1 0 0,-1-1 0 0 0,1 0 0 0 0,-1 0 0 0 0,1 1-1 0 0,-1-1 1 0 0,1 0 0 0 0,0 0 0 0 0,4-6 2487 0 0,-4 6-2390 0 0,-1-1 0 0 0,1 1 0 0 0,0 0 0 0 0,-1-1 0 0 0,0 1 0 0 0,1-1 0 0 0,-1 1-1 0 0,0-1 1 0 0,0 1 0 0 0,0-3 0 0 0,0 3-397 0 0,0 1-1 0 0,0-1 1 0 0,0 0-1 0 0,0 1 1 0 0,0-1-1 0 0,0 1 1 0 0,0-1-1 0 0,-1 1 1 0 0,1-1-1 0 0,0 1 1 0 0,0-1-1 0 0,0 1 1 0 0,-1-1-1 0 0,1 1 1 0 0,0-1-1 0 0,-1 1 1 0 0,1-1 0 0 0,-1 1-1 0 0,1-1 1 0 0,0 1-1 0 0,-1 0 1 0 0,1-1-1 0 0,-1 1 1 0 0,1-1-1 0 0,0 1 1 0 0,-1 0-1 0 0,1 0 1 0 0,-1-1-1 0 0,0 1 1 0 0,0 0-98 0 0,1 0 0 0 0,-1 0-1 0 0,1 0 1 0 0,-1 0 0 0 0,1 0 0 0 0,0 0 0 0 0,-1 0 0 0 0,1 1 0 0 0,-1-1 0 0 0,1 0 0 0 0,0 0 0 0 0,-1 0 0 0 0,1 1 0 0 0,0-1 0 0 0,0 0 0 0 0,0 1 0 0 0,-1-1-1 0 0,1 0 1 0 0,0 1 0 0 0,-1-1 0 0 0,1 0 0 0 0,0 1 0 0 0,0-1 0 0 0,0 0 0 0 0,-1 1 0 0 0,-4 11-156 0 0,4-9 183 0 0,0 0-9 0 0,1-1-1 0 0,-1 0 1 0 0,0 0 0 0 0,-1 1-1 0 0,1-1 1 0 0,0-1-1 0 0,-1 1 1 0 0,1 0 0 0 0,0 0-1 0 0,-1 0 1 0 0,0 0 0 0 0,-2 1-1 0 0,2-1 81 0 0,1 0-1 0 0,-1-1 0 0 0,0 1 1 0 0,1 0-1 0 0,0 0 1 0 0,0 0-1 0 0,-1-1 1 0 0,1 2-1 0 0,0-1 0 0 0,0 0 1 0 0,0 0-1 0 0,1 0 1 0 0,-1 3-1 0 0,-1 5-20 0 0,-1 17-1 0 0,2-17-58 0 0,0 3-52 0 0,-1-1 1 0 0,1 1 0 0 0,-2-1-1 0 0,-1 1 1 0 0,-5 15-1 0 0,2-12-36 0 0,-10 17-1 0 0,14-27 72 0 0,-1 0 0 0 0,0-1 0 0 0,0 0 0 0 0,-1 0 0 0 0,1 0-1 0 0,-7 4 1 0 0,8-6 47 0 0,-4 3 66 0 0,6-6-113 0 0,1 0 1 0 0,0 0-1 0 0,0 1 1 0 0,-1-1-1 0 0,1 0 1 0 0,0 1-1 0 0,0-1 1 0 0,-1 0-1 0 0,1 0 1 0 0,0 1-1 0 0,0-1 1 0 0,0 0-1 0 0,0 1 1 0 0,-1-1-1 0 0,1 1 1 0 0,0-1-1 0 0,0 0 1 0 0,0 1-1 0 0,0 0 1 0 0,1-1-11 0 0,-1 0 1 0 0,1 1 0 0 0,0-1 0 0 0,-1 0 0 0 0,1 0-1 0 0,0 0 1 0 0,0 0 0 0 0,-1 0 0 0 0,1 0-1 0 0,0 0 1 0 0,-1 0 0 0 0,2 0 0 0 0,0 0 5 0 0,2 0 8 0 0,-1 0-1 0 0,1 0 1 0 0,0-1 0 0 0,-1 1 0 0 0,1-1 0 0 0,4-2-1 0 0,-4 1-9 0 0,0 1 0 0 0,0 0 0 0 0,0 1 0 0 0,8-2 0 0 0,-10 3-12 0 0,0-1 0 0 0,0 1 0 0 0,0-1 0 0 0,0 0 0 0 0,-1 1 1 0 0,1 0-1 0 0,0 0 0 0 0,3 2 0 0 0,4 1-24 0 0,-1-1 3 0 0,0 0 0 0 0,1-1-1 0 0,-1-1 1 0 0,1 1 0 0 0,12-1 0 0 0,8 3-114 0 0,-15-3-47 0 0,4 2-684 0 0,-1 0 0 0 0,25 9-1 0 0,-33-9-2934 0 0,-7-2 1860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9 512 0 0,'-4'-2'512'0'0,"1"0"496"0"0,-2 1-1408 0 0,3-1 512 0 0,0 2 80 0 0,-1-1 88 0 0,2 1 113 0 0,0 0-321 0 0,1 0-104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8 512 0 0,'-9'-6'1362'0'0,"9"6"-1261"0"0,0 0 0 0 0,0 0 0 0 0,-1-1 0 0 0,1 1 0 0 0,0 0 0 0 0,-1 0-1 0 0,1 0 1 0 0,0 0 0 0 0,0 0 0 0 0,-1 0 0 0 0,1 0 0 0 0,0 0 0 0 0,-1 0-1 0 0,1 0 1 0 0,0 0 0 0 0,0 0 0 0 0,-1 0 0 0 0,1 0 0 0 0,0 0 0 0 0,-1 0 0 0 0,1 0-1 0 0,0 0 1 0 0,0 0 0 0 0,-1 0 0 0 0,1 0 0 0 0,0 1 0 0 0,-1-1 0 0 0,1 0-1 0 0,0 0 1 0 0,0 0 0 0 0,0 1 0 0 0,-1-1 0 0 0,1 0 0 0 0,0 1 18 0 0,0-1 0 0 0,0 0 0 0 0,0 0-1 0 0,0 1 1 0 0,0-1 0 0 0,0 0 0 0 0,0 1 0 0 0,0-1 0 0 0,0 0 0 0 0,0 1 0 0 0,0-1 0 0 0,0 0 0 0 0,0 1 0 0 0,0-1 0 0 0,0 0 0 0 0,0 0 0 0 0,0 1-1 0 0,1-1 1 0 0,-1 0 0 0 0,0 1 0 0 0,6 5 988 0 0,-3-2-622 0 0,0 3-176 0 0,1-1 1 0 0,-2 1 0 0 0,1-1-1 0 0,0 1 1 0 0,-1 0 0 0 0,-1 0-1 0 0,1 0 1 0 0,0 12 0 0 0,-1 2 43 0 0,-4 34 1 0 0,1-23-12 0 0,2-27-344 0 0,0 0-1 0 0,0 0 0 0 0,1-1 0 0 0,-1 1 0 0 0,1 0 0 0 0,0 0 1 0 0,1-1-1 0 0,-1 1 0 0 0,3 5 0 0 0,-1-5-750 0 0,0 0 1 0 0,-1 0-1 0 0,2-1 1 0 0,5 8-1 0 0,-5-8-795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8.0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18 848 0 0,'0'0'217'0'0,"0"-1"0"0"0,0 0 0 0 0,0 0 0 0 0,0 0 0 0 0,0 1-1 0 0,-1-1 1 0 0,1 0 0 0 0,0 0 0 0 0,0 1 0 0 0,0-1 0 0 0,-1 0 0 0 0,1 1 0 0 0,0-1 0 0 0,-1 0-1 0 0,1 1 1 0 0,-1-1 0 0 0,1 0 0 0 0,-1 1 0 0 0,1-1 0 0 0,-1 1 0 0 0,1-1 0 0 0,-1 1 0 0 0,0-1-1 0 0,1 1 1 0 0,-1-1 0 0 0,0 1 0 0 0,0 0 31 0 0,0 0 1 0 0,0 0-1 0 0,0 0 1 0 0,0 0-1 0 0,0 0 0 0 0,0 0 1 0 0,0 1-1 0 0,0-1 1 0 0,0 0-1 0 0,1 1 0 0 0,-1-1 1 0 0,0 1-1 0 0,0-1 1 0 0,0 1-1 0 0,0-1 0 0 0,1 1 1 0 0,-2 1-1 0 0,-4 4 644 0 0,-1 0 0 0 0,1 1 1 0 0,-6 9-1 0 0,12-16-914 0 0,-60 89 1543 0 0,-19 27-1270 0 0,19-45-457 0 0,25-32-1425 0 0,-38 58 1 0 0,72-96 1289 0 0,0 1 0 0 0,0 0 0 0 0,-1 0 0 0 0,2 0 0 0 0,-1 0 0 0 0,0 0 0 0 0,0 0 0 0 0,1 1 0 0 0,-1 3 0 0 0,0 0-642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0,'-18'8'3215'0'0,"13"-7"-1649"0"0,-1 2 1 0 0,1-1 0 0 0,-6 4 0 0 0,10-6-1482 0 0,1 1 0 0 0,0-1 0 0 0,-1 0-1 0 0,1 0 1 0 0,0 1 0 0 0,0-1 0 0 0,-1 0 0 0 0,1 0-1 0 0,0 1 1 0 0,0-1 0 0 0,0 0 0 0 0,0 0 0 0 0,-1 1 0 0 0,1-1-1 0 0,0 0 1 0 0,0 1 0 0 0,0-1 0 0 0,0 0 0 0 0,0 1 0 0 0,0-1-1 0 0,0 0 1 0 0,0 0 0 0 0,0 1 0 0 0,0-1 0 0 0,0 1 32 0 0,0-1 0 0 0,0 1 0 0 0,0 0 0 0 0,1 0 0 0 0,-1-1 0 0 0,0 1-1 0 0,1 0 1 0 0,-1-1 0 0 0,0 1 0 0 0,1 0 0 0 0,1 1 149 0 0,1 1 0 0 0,-2-1 1 0 0,6 3-1 0 0,-3-1-105 0 0,4 2 146 0 0,0 0 0 0 0,7 8-1 0 0,-12-11-235 0 0,-1-1-1 0 0,0 1 1 0 0,0 0-1 0 0,-1-1 0 0 0,1 1 1 0 0,-1 1-1 0 0,1-2 1 0 0,-1 2-1 0 0,0-1 1 0 0,1 4-1 0 0,-1-2 42 0 0,0 1-1 0 0,-1-1 0 0 0,0 0 1 0 0,0 1-1 0 0,0-1 1 0 0,0 0-1 0 0,-3 10 1 0 0,-1 0 242 0 0,-7 20 0 0 0,-4 7-14 0 0,13-36-271 0 0,1 0-1 0 0,-1 9 0 0 0,2-13-79 0 0,0 0 0 0 0,0 0 1 0 0,0 0-1 0 0,0 0 0 0 0,1 0 1 0 0,-1 0-1 0 0,1 0 0 0 0,-1 0 1 0 0,0 0-1 0 0,1-1 0 0 0,2 4 0 0 0,-3-3-41 0 0,1-1 0 0 0,0 0 0 0 0,0 0-1 0 0,0-1 1 0 0,0 1 0 0 0,0 0 0 0 0,0 0-1 0 0,1 0 1 0 0,-1 0 0 0 0,0-1 0 0 0,2 2-1 0 0,16 4-1376 0 0,-8-3-138 0 0,-1 1-1743 0 0,-5-2 1219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8 0 0,'3'14'1161'0'0,"12"48"11542"0"0,-15-58-12599 0 0,1 0-1 0 0,0 0 1 0 0,0-1-1 0 0,-1 2 0 0 0,1-2 1 0 0,-1 9-1 0 0,-2-1 179 0 0,-1 12 0 0 0,-1-1 61 0 0,3-19-359 0 0,1-1 0 0 0,0 2 0 0 0,0-1-1 0 0,0 0 1 0 0,0 0 0 0 0,1 0 0 0 0,-1 0-1 0 0,1 0 1 0 0,0 0 0 0 0,0 0 0 0 0,2 5-1 0 0,-2-5-410 0 0,1 0 0 0 0,0 0-1 0 0,4 5 1 0 0,-2-4-1448 0 0,-1-1 1 0 0,6 5-1 0 0,-4-4-747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19 512 0 0,'0'-1'276'0'0,"1"0"0"0"0,-1-1 0 0 0,0 1 0 0 0,0 0-1 0 0,1-1 1 0 0,-1 1 0 0 0,1 0 0 0 0,-1 0 0 0 0,1 0 0 0 0,0-2 0 0 0,0 0 1812 0 0,-2 4 1315 0 0,0 0-3106 0 0,1-1 0 0 0,-1 1-1 0 0,1-1 1 0 0,-1 1 0 0 0,0-1 0 0 0,1 1 0 0 0,-1-1-1 0 0,1 1 1 0 0,0 0 0 0 0,-1-1 0 0 0,1 1-1 0 0,-1 0 1 0 0,1-1 0 0 0,-1 1 0 0 0,1-1-1561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79 512 0 0,'-3'2'551'0'0,"-6"3"2771"0"0,3 0 10818 0 0,6-5-13887 0 0,0 0-196 0 0,0 0 0 0 0,0 0-1 0 0,0 1 1 0 0,0-1 0 0 0,0 0 0 0 0,0 0 0 0 0,0 0-1 0 0,0 0 1 0 0,0 0 0 0 0,0 0 0 0 0,0 0 0 0 0,0 0 0 0 0,0 0-1 0 0,0 0 1 0 0,0 1 0 0 0,-1-1 0 0 0,1 0 0 0 0,0 0-1 0 0,0 0 1 0 0,0 0 0 0 0,0 0 0 0 0,0 0 0 0 0,0 0 0 0 0,0 0-1 0 0,0 0 1 0 0,0 0 0 0 0,0 0 0 0 0,0 0 0 0 0,0 0 0 0 0,0 0-1 0 0,-1 0 1 0 0,1 0 0 0 0,0 1 0 0 0,0-1 0 0 0,0 0-1 0 0,0 0 1 0 0,0 0 0 0 0,0 0 0 0 0,0 0 0 0 0,0 0 0 0 0,0 0-1 0 0,0 0 1 0 0,-1 0 0 0 0,1 0 0 0 0,0 0 0 0 0,0 0 0 0 0,0-1-1 0 0,0 1 1 0 0,0 0 0 0 0,0 0 0 0 0,0 0 0 0 0,0 0 32 0 0,-1 0 1 0 0,1 0 0 0 0,0 0-1 0 0,-1 0 1 0 0,1 0-1 0 0,-1 0 1 0 0,1 0 0 0 0,0 0-1 0 0,-1 0 1 0 0,1 0 0 0 0,0 0-1 0 0,-1 0 1 0 0,1 0-1 0 0,0 0 1 0 0,-1-1 0 0 0,1 1-1 0 0,0 0 1 0 0,-1 0 0 0 0,1 0-1 0 0,0-1 1 0 0,-1 1 0 0 0,1 0-1 0 0,0 0 1 0 0,0 0-1 0 0,-1-1 1 0 0,1 1 0 0 0,0-1-49 0 0,0 0 0 0 0,0 1 0 0 0,0-1 0 0 0,0 1 0 0 0,0-1 0 0 0,0 0 1 0 0,0 1-1 0 0,0-1 0 0 0,0 1 0 0 0,0-1 0 0 0,0 0 0 0 0,1 1 0 0 0,-1 0 1 0 0,0-1-1 0 0,0 1 0 0 0,1-2 0 0 0,6-8 92 0 0,0 1 1 0 0,0-1-1 0 0,0 1 0 0 0,11-10 1 0 0,-15 17-123 0 0,0-1 1 0 0,0 1-1 0 0,0 0 1 0 0,0-1-1 0 0,0 2 1 0 0,1-1-1 0 0,5-2 1 0 0,-8 3-6 0 0,0 1 0 0 0,0 0 0 0 0,0-1-1 0 0,1 1 1 0 0,-1 0 0 0 0,0 0 0 0 0,0 0 0 0 0,0 0 0 0 0,0 0 0 0 0,0 0 0 0 0,1 0 0 0 0,-1 0 0 0 0,0 0 0 0 0,0 0 0 0 0,0 1 0 0 0,0-1 0 0 0,0 1 0 0 0,0-1-1 0 0,0 1 1 0 0,0-1 0 0 0,0 1 0 0 0,0 0 0 0 0,0-1 0 0 0,0 1 0 0 0,0 0 0 0 0,0 0 0 0 0,0-1 0 0 0,1 3 0 0 0,1 2 25 0 0,0-1 0 0 0,0 2-1 0 0,0-1 1 0 0,-1 0 0 0 0,3 10 0 0 0,7 29 55 0 0,-7-21-24 0 0,-2-11-51 0 0,2 10 56 0 0,14 36 1 0 0,-16-52-60 0 0,-1-1 0 0 0,1 1 0 0 0,0-1 0 0 0,0 0 0 0 0,1 1 0 0 0,0-2 0 0 0,-1 1 0 0 0,2 0 0 0 0,-1-1 0 0 0,1 0 0 0 0,6 5 0 0 0,-8-7-522 0 0,1 0 0 0 0,-1 0 0 0 0,1-1 0 0 0,0 1 1 0 0,0-1-1 0 0,0 0 0 0 0,0 0 0 0 0,0 0 0 0 0,0 0 1 0 0,1-1-1 0 0,-1 0 0 0 0,7 0 0 0 0,-8 0-11 0 0,1 0-1 0 0,0-1 0 0 0,-1 0 1 0 0,1 0-1 0 0,0 0 1 0 0,-1 0-1 0 0,0 0 1 0 0,1-1-1 0 0,-1 1 0 0 0,0-1 1 0 0,1 0-1 0 0,-2 0 1 0 0,2 0-1 0 0,2-3 1 0 0,-1 0-2076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5 1936 0 0,'-4'-2'6516'0'0,"4"1"-6365"0"0,0 1-1 0 0,0 0 0 0 0,-1 0 0 0 0,1 0 0 0 0,0-1 0 0 0,-1 1 0 0 0,1 0 0 0 0,0 0 0 0 0,0 0 0 0 0,-1 0 1 0 0,1 0-1 0 0,0 0 0 0 0,-1 0 0 0 0,1 0 0 0 0,0 0 0 0 0,-1 0 0 0 0,1 0 0 0 0,0 0 0 0 0,-1 0 0 0 0,1 0 0 0 0,0 0 1 0 0,-1 0-1 0 0,1 0 0 0 0,0 0 0 0 0,-1 0 0 0 0,1 0 0 0 0,0 0 0 0 0,0 0 0 0 0,0 1 0 0 0,-1-1 0 0 0,-36 21 3187 0 0,12-7-2529 0 0,-83 57 1874 0 0,90-59-2592 0 0,1 2 1 0 0,-18 18-1 0 0,33-31-210 0 0,1 1 1 0 0,0 0-1 0 0,0-1 1 0 0,0 1-1 0 0,-1 0 1 0 0,0 3-1 0 0,2-5-46 0 0,-1 0-1 0 0,1 1 0 0 0,0-1 0 0 0,0 0 0 0 0,0 1 0 0 0,0-1 0 0 0,0 1 1 0 0,0-1-1 0 0,0 0 0 0 0,0 1 0 0 0,0-1 0 0 0,0 0 0 0 0,0 1 0 0 0,0-1 1 0 0,0 0-1 0 0,0 1 0 0 0,1-1 0 0 0,-1 1 0 0 0,0 0-221 0 0,1-1-1 0 0,-1 0 0 0 0,0 1 1 0 0,1-1-1 0 0,-1 0 1 0 0,1 0-1 0 0,-1 0 1 0 0,0 0-1 0 0,1 1 1 0 0,-1-1-1 0 0,1 0 1 0 0,-1 0-1 0 0,1 0 1 0 0,-1 0-1 0 0,1 0 0 0 0,-1 0 1 0 0,1 0-1 0 0,-1 1 1 0 0,6-1-1921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10 168 0 0,'-2'-4'1479'0'0,"-1"-2"6030"0"0,2 6-7313 0 0,1 0 1 0 0,0 0-1 0 0,0 0 1 0 0,0 0-1 0 0,0 0 1 0 0,0 0-1 0 0,0 0 1 0 0,0 0-1 0 0,0 0 1 0 0,-1 0-1 0 0,1 0 0 0 0,0 0 1 0 0,0 0-1 0 0,0 0 1 0 0,0 0-1 0 0,0 0 1 0 0,0 0-1 0 0,0 0 1 0 0,0 0-1 0 0,-1 0 1 0 0,1 0-1 0 0,0 0 1 0 0,0 0-1 0 0,0 0 1 0 0,0 0-1 0 0,0 0 1 0 0,0 0-1 0 0,0 0 1 0 0,0 0-1 0 0,0 1 1 0 0,0-1-1 0 0,0 0 1 0 0,-3 6 2008 0 0,3-5-2124 0 0,0 0-1 0 0,0-1 1 0 0,1 1 0 0 0,-1 0-1 0 0,0-1 1 0 0,0 1 0 0 0,0 0-1 0 0,0 0 1 0 0,1 0-1 0 0,-1-1 1 0 0,0 1 0 0 0,1 0-1 0 0,-1-1 1 0 0,0 1 0 0 0,1-1-1 0 0,-1 1 1 0 0,1 0-1 0 0,-1-1 1 0 0,1 1 0 0 0,-1-1-1 0 0,1 1 1 0 0,0-1 0 0 0,-1 1-1 0 0,2 0 1 0 0,2 1 6 0 0,0 0 1 0 0,0 0 0 0 0,5 2-1 0 0,-5-3 9 0 0,21 8 95 0 0,-14-6-176 0 0,14 8-1 0 0,-19-7-16 0 0,-6-4 4 0 0,0 0 0 0 0,0 0-1 0 0,0 0 1 0 0,0 0 0 0 0,0 0 0 0 0,0 0 0 0 0,0 1 0 0 0,0-1 0 0 0,0 0 0 0 0,0 0 0 0 0,0 0-1 0 0,0 0 1 0 0,0 0 0 0 0,0 0 0 0 0,0 0 0 0 0,0 0 0 0 0,0 0 0 0 0,0 1 0 0 0,0-1 0 0 0,0 0-1 0 0,0 0 1 0 0,0 0 0 0 0,0 0 0 0 0,0 1 0 0 0,0-1-3 0 0,0 0-1 0 0,0 1 1 0 0,-1-1-1 0 0,1 0 1 0 0,-1 1 0 0 0,1-1-1 0 0,0 0 1 0 0,-1 1 0 0 0,1-1-1 0 0,-1 0 1 0 0,1 0-1 0 0,-1 0 1 0 0,1 1 0 0 0,-1-1-1 0 0,1 0 1 0 0,-1 0-1 0 0,0 0 1 0 0,-27 5-182 0 0,-26 4-143 0 0,52-9 349 0 0,0 0-1 0 0,0 0 1 0 0,0 0 0 0 0,1 0 0 0 0,-3-1 0 0 0,3 1-17 0 0,1 0-1 0 0,0 0 1 0 0,-1 0-1 0 0,1 0 1 0 0,0-1-1 0 0,0 1 1 0 0,-1 0 0 0 0,1 0-1 0 0,0 0 1 0 0,0 0-1 0 0,-1 0 1 0 0,1 0-1 0 0,0 0 1 0 0,0-1 0 0 0,0 1-1 0 0,0 0 1 0 0,-1 0-1 0 0,1 0 1 0 0,0-1-1 0 0,0 1 0 0 0,0-1 0 0 0,0 1-1 0 0,0 0 1 0 0,0-1-1 0 0,0 1 1 0 0,0 0-1 0 0,0-1 1 0 0,0 1-1 0 0,0 0 1 0 0,0-1-1 0 0,0 1 1 0 0,0 0-1 0 0,0-1 1 0 0,1 1-1 0 0,-1 0 1 0 0,0-1 0 0 0,0 1-1 0 0,0 0 1 0 0,1 0-1 0 0,-1-1 1 0 0,3-2 3 0 0,0-1 0 0 0,0 1 0 0 0,1 0 1 0 0,-1 0-1 0 0,0 0 0 0 0,1 0 0 0 0,0 1 1 0 0,6-4-1 0 0,3 0-48 0 0,19-5 0 0 0,-25 8 28 0 0,9-3 97 0 0,-10 3-89 0 0,-5 2-10 0 0,-2 1-10 0 0,-49 12 317 0 0,38-9-205 0 0,-9 1-8 0 0,19-3-70 0 0,1 0 0 0 0,-1-1 0 0 0,0 1 0 0 0,1 0 0 0 0,-1 0 0 0 0,0 0 0 0 0,1 0 0 0 0,-2 2 0 0 0,2-3-12 0 0,1 0 0 0 0,0 0 0 0 0,0 0 0 0 0,0 0 0 0 0,-1 0 0 0 0,1 1 0 0 0,0-1 0 0 0,0 0 0 0 0,0 0 0 0 0,0 0 0 0 0,0 0 0 0 0,-1 1 0 0 0,1-1 0 0 0,0 0 0 0 0,0 0 0 0 0,0 0 0 0 0,0 1 0 0 0,0-1 0 0 0,0 0 1 0 0,0 0-1 0 0,0 1 0 0 0,0-1 0 0 0,0 0 0 0 0,0 0 0 0 0,0 0 0 0 0,0 0 0 0 0,0 0 0 0 0,0 1 0 0 0,0-1 0 0 0,0 0 0 0 0,0 0 0 0 0,0 1 0 0 0,0-1 0 0 0,1 0 0 0 0,-1 1-1 0 0,1-1 1 0 0,-1 0 0 0 0,0 0 0 0 0,1 0-1 0 0,-1 1 1 0 0,1-1 0 0 0,-1 0 0 0 0,1 0-1 0 0,-1 0 1 0 0,1 0 0 0 0,-1 0 0 0 0,1 0 0 0 0,16-1-94 0 0,-7-2-52 0 0,-1 1-1 0 0,20-10 1 0 0,-10 5-1 0 0,-16 6 151 0 0,-1 0 1 0 0,-1 0 0 0 0,2-1-1 0 0,-1 1 1 0 0,1-2 0 0 0,7-3 51 0 0,-24 9-8 0 0,1 1-82 0 0,-14 7 0 0 0,9-3-455 0 0,18-8 467 0 0,-4 1-1052 0 0,0 1 0 0 0,1 0-1 0 0,-4 2 1 0 0,4-2-1003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1648 0 0,'2'1'6290'0'0,"6"2"-2963"0"0,-7-2-3183 0 0,0-1 0 0 0,0 1-1 0 0,-1 0 1 0 0,1-1 0 0 0,-1 1 0 0 0,1 0 0 0 0,-1-1-1 0 0,1 1 1 0 0,-1-1 0 0 0,1 1 0 0 0,-1 0 0 0 0,1 0-1 0 0,-1 0 1 0 0,0 0 0 0 0,1 0 0 0 0,-1-1-1 0 0,0 1 1 0 0,0 0 0 0 0,0 0 0 0 0,1 0 0 0 0,-1 0-1 0 0,0 0 1 0 0,0 0 0 0 0,-1 1 0 0 0,1 2 91 0 0,-1 1 0 0 0,1-1-1 0 0,-3 6 1 0 0,-5 18 541 0 0,5-22-640 0 0,1 1 0 0 0,0-1 0 0 0,1 1 0 0 0,-1 0 0 0 0,1 0 0 0 0,0-1 0 0 0,1 11-1 0 0,1-11-130 0 0,0 2-1 0 0,0-1 0 0 0,1-1 0 0 0,4 13 0 0 0,15 26-351 0 0,-7-15-312 0 0,-6-13-180 0 0,1 3-1257 0 0,-4-7-2433 0 0,-4-10 2654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1400 0 0,'-6'10'8710'0'0,"2"2"-3438"0"0,4-7-4393 0 0,-1-1 1 0 0,0 1-1 0 0,1 5 0 0 0,0 2-1060 0 0,1-1 0 0 0,4 14 0 0 0,-2-8-154 0 0,-1-1-1 0 0,0 1 1 0 0,-1-1-1 0 0,-1 0 1 0 0,-2 21-1 0 0,-5 48-1424 0 0,7-62 281 0 0,2 0-4459 0 0,-1-17 4565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2304 0 0,'4'16'8423'0'0,"1"-1"-3788"0"0,-1-6-4114 0 0,-1-1 0 0 0,-1 1-1 0 0,0 0 1 0 0,-1-1 0 0 0,2 15 0 0 0,0 75-270 0 0,-2-79-230 0 0,0-14-268 0 0,-1 1 0 0 0,1-1 0 0 0,0 1 0 0 0,1-1 0 0 0,0 0 1 0 0,-1 1-1 0 0,1-1 0 0 0,1 0 0 0 0,-1 0 0 0 0,6 7 0 0 0,-4-8-4870 0 0,-4-4 3553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0 1888 0 0,'-2'13'10738'0'0,"2"-12"-10362"0"0,0 1 0 0 0,0-1 0 0 0,0 0 0 0 0,0 1 0 0 0,0-1 0 0 0,1 0 0 0 0,-1 1 0 0 0,0-1 0 0 0,1 1 0 0 0,-1-2 0 0 0,2 4 0 0 0,1 3 261 0 0,0 0 0 0 0,-1 1 0 0 0,0-1 0 0 0,0 0 0 0 0,1 10 0 0 0,-1-3-320 0 0,1 6-69 0 0,0 30 0 0 0,-2-28-436 0 0,4 22 0 0 0,-4-41 87 0 0,0 0 1 0 0,0-1-1 0 0,-1 0 1 0 0,1 1-1 0 0,0-1 1 0 0,0 1 0 0 0,1-1-1 0 0,-1 0 1 0 0,1 0-1 0 0,1 2 1 0 0,-2-2-249 0 0,0-1 1 0 0,1 1 0 0 0,-1-1-1 0 0,1 0 1 0 0,-1 0-1 0 0,3 1 1 0 0,-3-1-225 0 0,0-1 0 0 0,1 1 1 0 0,-1-1-1 0 0,0 1 1 0 0,0-1-1 0 0,1 1 0 0 0,-1-1 1 0 0,0 0-1 0 0,2 0 1 0 0,5 1-4626 0 0,-6 0 3342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27 150 512 0 0,'0'-7'-93'0'0,"-4"-1"8171"0"0,5 18-6185 0 0,26 268 3183 0 0,-26-231-5059 0 0,-2-1 1 0 0,-3 0-1 0 0,-1 1 0 0 0,-12 44 1 0 0,15-83 3 0 0,2-4-5 0 0,-1 0-1 0 0,0 0 0 0 0,0 1 0 0 0,0-1 0 0 0,-1 0 1 0 0,1 0-1 0 0,-1-1 0 0 0,0 1 0 0 0,0 0 0 0 0,-1 0 1 0 0,-4 5-1 0 0,10-32 57 0 0,10-36 46 0 0,11-115 1 0 0,-22-29-189 0 0,-2 40-31 0 0,1 149 113 0 0,0 1 0 0 0,0-1 1 0 0,2 1-1 0 0,3-15 0 0 0,-5 25 19 0 0,0 0 1 0 0,0 0-1 0 0,0 0 1 0 0,0 0-1 0 0,1 0 0 0 0,-1 0 1 0 0,1 0-1 0 0,0 0 1 0 0,0 1-1 0 0,0-1 1 0 0,0 1-1 0 0,0-1 1 0 0,0 1-1 0 0,1 0 1 0 0,-1 0-1 0 0,1 0 1 0 0,0 0-1 0 0,-1 0 1 0 0,1 1-1 0 0,0-1 1 0 0,0 1-1 0 0,5-2 1 0 0,-6 3-3 0 0,-1 0 1 0 0,1 0-1 0 0,-1 0 1 0 0,1 0-1 0 0,-1 0 1 0 0,1 0-1 0 0,-1 1 1 0 0,1-1-1 0 0,-1 0 1 0 0,1 1-1 0 0,-1-1 1 0 0,0 1-1 0 0,1 0 1 0 0,-1-1-1 0 0,0 1 1 0 0,1 0-1 0 0,1 2 1 0 0,20 20 403 0 0,-16-16-311 0 0,14 14 155 0 0,0 2-1 0 0,-1 0 0 0 0,-2 1 1 0 0,28 47-1 0 0,-26-32-69 0 0,-2 1-1 0 0,-1 1 1 0 0,-3 0-1 0 0,-1 1 1 0 0,8 47-1 0 0,-17-66-171 0 0,-3-10-100 0 0,1 0 0 0 0,1-1 0 0 0,0 1 0 0 0,0 0 0 0 0,1-1 0 0 0,1 0 0 0 0,10 20 0 0 0,-15-32 34 0 0,0 0 0 0 0,0 0 0 0 0,0 0 0 0 0,0 0 0 0 0,0 0 1 0 0,0-1-1 0 0,0 1 0 0 0,0 0 0 0 0,0 0 0 0 0,0 0 0 0 0,0 0 0 0 0,0 0 1 0 0,0 0-1 0 0,1 0 0 0 0,-1 0 0 0 0,0 0 0 0 0,0 0 0 0 0,0 0 1 0 0,0 0-1 0 0,0 0 0 0 0,0 0 0 0 0,0 0 0 0 0,0 0 0 0 0,0 0 1 0 0,0 0-1 0 0,0 0 0 0 0,0 0 0 0 0,0 0 0 0 0,0 0 0 0 0,0 0 1 0 0,0 0-1 0 0,0 0 0 0 0,0 0 0 0 0,1 0 0 0 0,-1 0 0 0 0,0 0 0 0 0,0 0 1 0 0,0 0-1 0 0,0 0 0 0 0,0 0 0 0 0,0 0 0 0 0,0 0 0 0 0,0 0 1 0 0,0 0-1 0 0,0 0 0 0 0,0 0 0 0 0,0 0 0 0 0,0 1 0 0 0,0-1 1 0 0,0 0-1 0 0,0 0 0 0 0,0 0 0 0 0,0 0 0 0 0,0 0 0 0 0,0 0 0 0 0,0 0 1 0 0,0 0-1 0 0,0 0 0 0 0,0-8-2529 0 0,-6-12-2329 0 0,1 10 3314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0 624 0 0,'0'2'421'0'0,"0"0"-38"0"0,0 1 0 0 0,0-1 0 0 0,0 0-1 0 0,0 0 1 0 0,0 0 0 0 0,1 0 0 0 0,-1 0 0 0 0,1 0 0 0 0,0 0 0 0 0,-1 0 0 0 0,1 0 0 0 0,1 3 0 0 0,22 26 2713 0 0,-19-25-2253 0 0,-4-4-502 0 0,0-1 0 0 0,0 0 0 0 0,0 0 0 0 0,-1 1 0 0 0,1-1 0 0 0,-1 1 0 0 0,1-1 0 0 0,0 0 0 0 0,-1 1 0 0 0,1-1 0 0 0,-1 1 0 0 0,0 0 0 0 0,1 2 0 0 0,-1-3-194 0 0,-1 0 1 0 0,1 0 0 0 0,0 0 0 0 0,0 0 0 0 0,-1 0 0 0 0,1 0-1 0 0,0 0 1 0 0,-1 0 0 0 0,1 0 0 0 0,-1 0 0 0 0,1-1 0 0 0,-1 1-1 0 0,1 0 1 0 0,-1 0 0 0 0,0 0 0 0 0,1 0 0 0 0,-1-1 0 0 0,0 1-1 0 0,0-1 1 0 0,0 1 0 0 0,-1 0 0 0 0,-17 10 1413 0 0,13-8-1167 0 0,1-1 0 0 0,-7 5 0 0 0,10-6-361 0 0,1 1 1 0 0,-1-1 0 0 0,0 1 0 0 0,1 0 0 0 0,-1 0 0 0 0,1-1 0 0 0,0 1 0 0 0,-1 0 0 0 0,0 2 0 0 0,1-1-55 0 0,0-1 0 0 0,0 0 0 0 0,0 0 0 0 0,1 0 0 0 0,-1 1 1 0 0,1-1-1 0 0,0 0 0 0 0,0 1 0 0 0,0-1 0 0 0,0 4 0 0 0,1 2-130 0 0,4 15 0 0 0,-3-16-187 0 0,2 15 1 0 0,-4-18-7 0 0,0 0 0 0 0,-1 0 0 0 0,1 0 0 0 0,-1 0 0 0 0,0 0 0 0 0,0 0 0 0 0,0 0 0 0 0,0 0 0 0 0,-1-1 0 0 0,-3 8 0 0 0,-1 0-1671 0 0,6-9 1476 0 0,-1-1 0 0 0,1 0 0 0 0,-1 0 0 0 0,1 1 0 0 0,0-1-1 0 0,0 1 1 0 0,0-1 0 0 0,0 0 0 0 0,0 1 0 0 0,0-1 0 0 0,0 1-1 0 0,0-1 1 0 0,1 2 0 0 0,0-1-528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0 512 0 0,'17'6'3304'0'0,"-13"-4"-668"0"0,-3-2-2249 0 0,-1 1 1 0 0,1-1-1 0 0,-1 0 1 0 0,1 0-1 0 0,-1 1 0 0 0,0-1 1 0 0,1 0-1 0 0,-1 1 0 0 0,1-1 1 0 0,-1 1-1 0 0,0-1 1 0 0,0 1-1 0 0,1-1 0 0 0,-1 0 1 0 0,0 1-1 0 0,0-1 1 0 0,0 1-1 0 0,0 0 0 0 0,4 12 1415 0 0,-3-6-1086 0 0,3 6-420 0 0,-1 1 1 0 0,2 20-1 0 0,-4-29-310 0 0,-1 1 0 0 0,0 0 0 0 0,-1-1 0 0 0,1 1 0 0 0,-1 0 0 0 0,0-1 0 0 0,0 1 0 0 0,-4 10 0 0 0,3-12-130 0 0,0 0 112 0 0,0 1 0 0 0,-2 6 1 0 0,4-9-133 0 0,0-1 0 0 0,0 0 0 0 0,0 0 0 0 0,-1 0 0 0 0,1 0 1 0 0,0 0-1 0 0,0 1 0 0 0,1-1 0 0 0,-1 0 0 0 0,0 0 0 0 0,0 1 1 0 0,1-1-1 0 0,-1-1 0 0 0,0 2 0 0 0,1 1 0 0 0,4 1-3442 0 0,-2-3 2254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1168 0 0,'-4'13'3324'0'0,"2"-8"-2401"0"0,0-1 0 0 0,-1 7 0 0 0,2-9-747 0 0,1 0-1 0 0,0 0 1 0 0,0 0 0 0 0,0 0-1 0 0,0 0 1 0 0,0 0 0 0 0,0 0 0 0 0,0 0-1 0 0,2 2 1 0 0,0 3 384 0 0,1-2 1 0 0,-1 1-1 0 0,1 0 0 0 0,7 9 1 0 0,-7-10-307 0 0,0-1 0 0 0,0 1 1 0 0,0-1-1 0 0,-1 1 1 0 0,0 0-1 0 0,0 0 1 0 0,2 6-1 0 0,-4-7-173 0 0,1-1 0 0 0,-1 1 0 0 0,0 0 0 0 0,0 0 0 0 0,0 0 0 0 0,-1-1 0 0 0,1 1 0 0 0,-2 5 0 0 0,-2 2 199 0 0,-5 14 0 0 0,-1 1 13 0 0,7-18-261 0 0,-1 4 46 0 0,1 0 0 0 0,-4 17 0 0 0,7-25-138 0 0,0 0-1 0 0,-1 0 0 0 0,1-1 1 0 0,0 2-1 0 0,1-1 0 0 0,-1-1 1 0 0,1 1-1 0 0,0 0 0 0 0,0 0 1 0 0,0-1-1 0 0,3 8 0 0 0,-2-7-618 0 0,0-1 0 0 0,5 7 0 0 0,3 0-3753 0 0,-5-6 2703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1 528 0 0,'-1'4'985'0'0,"0"1"0"0"0,1-1 0 0 0,-1 1 0 0 0,1-1-1 0 0,0 1 1 0 0,0-1 0 0 0,0 1 0 0 0,1-1 0 0 0,-1 1 0 0 0,1-1 0 0 0,2 7 0 0 0,-1-4-646 0 0,0-1 1 0 0,-2 1 0 0 0,1 0 0 0 0,0-1 0 0 0,-1 1 0 0 0,0 0-1 0 0,-2 10 1 0 0,0-6-167 0 0,0-1 0 0 0,-1 0-1 0 0,0 0 1 0 0,-5 11 0 0 0,4-13-150 0 0,1 0 1 0 0,1 1 0 0 0,-1-1 0 0 0,1 1-1 0 0,1 0 1 0 0,-1-1 0 0 0,1 1 0 0 0,1 0-1 0 0,0 11 1 0 0,1-17-141 0 0,-1-1-1 0 0,1 1 1 0 0,0 0-1 0 0,0 0 1 0 0,0 0 0 0 0,1 0-1 0 0,-1 0 1 0 0,0-1-1 0 0,3 4 1 0 0,0-1-1040 0 0,-1 0 0 0 0,2-1 0 0 0,6 7 0 0 0,-5-7-429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1 824 0 0,'0'7'2280'0'0,"1"0"0"0"0,-1-1 0 0 0,-1 9 0 0 0,1 9 221 0 0,-1 15 762 0 0,0-31-3110 0 0,1 0 0 0 0,0 0-1 0 0,0 1 1 0 0,1-1 0 0 0,0 0-1 0 0,2 10 1 0 0,-1-14-676 0 0,-1 0 0 0 0,0 0 0 0 0,-1 0 0 0 0,0 1 0 0 0,1-1 0 0 0,-2 8 0 0 0,1-8-1532 0 0,-1-2-3089 0 0,0-1 2372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0,'-1'6'696'0'0,"0"0"0"0"0,1 0 0 0 0,0 1 1 0 0,0-2-1 0 0,0 1 0 0 0,1 1 0 0 0,0-1 0 0 0,0-1 0 0 0,1 2 0 0 0,0-2 1 0 0,2 8-1 0 0,10 21 2266 0 0,-7-17-2208 0 0,0 1 0 0 0,-1 0 0 0 0,4 23 0 0 0,-10-37-979 0 0,1 0 1 0 0,-1 0-1 0 0,0 1 0 0 0,0-2 0 0 0,0 2 0 0 0,-1-1 0 0 0,1 0 0 0 0,-1 0 0 0 0,0 1 0 0 0,0-2 0 0 0,-3 8 0 0 0,-2-5-4018 0 0,4-4 3022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4 512 0 0,'-1'-3'4519'0'0,"1"3"-4414"0"0,0 1 0 0 0,0-1 0 0 0,0 1 0 0 0,0-1 0 0 0,1 1 0 0 0,-1-1 0 0 0,0 1 0 0 0,0-1 0 0 0,0 0 0 0 0,1 1 0 0 0,-1-1 0 0 0,0 1 0 0 0,1-1 0 0 0,-1 1 0 0 0,0-1 0 0 0,1 1 0 0 0,1 0-31 0 0,0 0 1 0 0,-1 1-1 0 0,0-1 0 0 0,1 1 1 0 0,-1-1-1 0 0,1 1 0 0 0,0 2 0 0 0,-1-3-55 0 0,-1-1 0 0 0,0 1-1 0 0,0-1 1 0 0,0 1-1 0 0,0 0 1 0 0,1-1 0 0 0,-1 1-1 0 0,0-1 1 0 0,0 1-1 0 0,0-1 1 0 0,0 1 0 0 0,0 0-1 0 0,0-1 1 0 0,0 1-1 0 0,0-1 1 0 0,-1 1 0 0 0,1 0-1 0 0,0-1 1 0 0,0 1-1 0 0,0 0 1 0 0,0-1 0 0 0,0 1-1 0 0,-1-1 1 0 0,1 0-1 0 0,0 1 1 0 0,-1-1 0 0 0,1 1-1 0 0,-1-1 1 0 0,0 1-1 0 0,1 0 32 0 0,-1 0-25 0 0,1-1 0 0 0,-1 0 0 0 0,1 1 0 0 0,-1-1 0 0 0,1 1 0 0 0,-1 0 1 0 0,1-1-1 0 0,0 1 0 0 0,-1-1 0 0 0,1 1 0 0 0,0 0-116 0 0,0-1-1 0 0,0 0 1 0 0,0 0 0 0 0,0 1-1 0 0,0-1 1 0 0,0 0-1 0 0,0 0 1 0 0,1 1 0 0 0,-1-1-1 0 0,0 0 1 0 0,0 0-1 0 0,0 1 1 0 0,1-1 0 0 0,-1 0-1 0 0,0 0 1 0 0,0 0 0 0 0,0 0-1 0 0,1 1 1 0 0,-1-1-1 0 0,0 0 1 0 0,0 0 0 0 0,1 0-1 0 0,-1 0 1 0 0,0 0-1 0 0,1 0 1 0 0,-1 0 0 0 0,0 0-1 0 0,1 0 1 0 0,1 1-600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0 312 0 0,'-1'1'145'0'0,"0"0"-1"0"0,1-1 1 0 0,-1 1-1 0 0,0 0 1 0 0,0 0 0 0 0,1 0-1 0 0,-1 0 1 0 0,1 0-1 0 0,-1 0 1 0 0,1 0-1 0 0,-1 0 1 0 0,1 0 0 0 0,0 0-1 0 0,-1 0 1 0 0,1 0-1 0 0,0 0 1 0 0,0 1 0 0 0,0-2-1 0 0,0 1 1 0 0,0 0-1 0 0,0 1 1 0 0,0-1-1 0 0,0 0 1 0 0,1 0 0 0 0,-1 0-1 0 0,0 0 1 0 0,1 0-1 0 0,0 2 1 0 0,18 31 2029 0 0,-16-29-1903 0 0,-1 0 0 0 0,1 0-1 0 0,-1 0 1 0 0,0 0 0 0 0,0 1 0 0 0,-1-1 0 0 0,0 0 0 0 0,2 11 0 0 0,-3-9 28 0 0,0 0 1 0 0,0 1-1 0 0,-1-1 1 0 0,0 0-1 0 0,0 0 1 0 0,-1 0 0 0 0,-3 9-1 0 0,2-6-55 0 0,0 1 0 0 0,0 0 0 0 0,1 0 0 0 0,1 0-1 0 0,0-1 1 0 0,1 23 0 0 0,0-25-178 0 0,1-1 0 0 0,5 16 1 0 0,-4-15-17 0 0,0 0-1 0 0,2 10 1 0 0,-4-15-11 0 0,0-1 0 0 0,0 1 0 0 0,0 0 0 0 0,0 0 0 0 0,-1 0 0 0 0,1 0 0 0 0,-1-1 0 0 0,0 1 0 0 0,0 0-1 0 0,-1 3 1 0 0,0-1 8 0 0,-1 0 4 0 0,1 0-1 0 0,-2 8 1 0 0,3-12-128 0 0,1 0 0 0 0,0 1 0 0 0,0-1 1 0 0,-1 0-1 0 0,1 0 0 0 0,0 1 0 0 0,0-1 1 0 0,0 0-1 0 0,0 1 0 0 0,1-2 0 0 0,-1 2 1 0 0,0-1-1 0 0,1 0 0 0 0,-1 1 1 0 0,1 1-1 0 0,0-2-294 0 0,0 1 1 0 0,1-1-1 0 0,-1 1 0 0 0,0-1 1 0 0,1 0-1 0 0,0 0 0 0 0,-1 0 1 0 0,0 0-1 0 0,3 1 1 0 0,3 3-3202 0 0,-4-3 2516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0,'-1'1'63'0'0,"1"1"-1"0"0,-1-1 1 0 0,1 1 0 0 0,0-1-1 0 0,0 1 1 0 0,0-1 0 0 0,0 0-1 0 0,0 1 1 0 0,0 0-1 0 0,0-1 1 0 0,0 1 0 0 0,0-1-1 0 0,1 0 1 0 0,-1 1 0 0 0,1-1-1 0 0,-1 1 1 0 0,1-1 0 0 0,-1 0-1 0 0,3 3 1 0 0,0 0 345 0 0,-1-1 1 0 0,1 1-1 0 0,1-1 1 0 0,6 6-1 0 0,3 2 119 0 0,-12-10-501 0 0,0 0-1 0 0,-1 0 0 0 0,1-1 1 0 0,0 1-1 0 0,-1 0 1 0 0,0 0-1 0 0,1 0 0 0 0,-1-1 1 0 0,0 1-1 0 0,1 0 1 0 0,-1 0-1 0 0,0 0 0 0 0,0 0 1 0 0,1 0-1 0 0,-1 0 1 0 0,0 0-1 0 0,0 0 0 0 0,0-1 1 0 0,0 1-1 0 0,0 0 1 0 0,0 0-1 0 0,-1 0 0 0 0,1 0 1 0 0,0 0-1 0 0,-1 1 1 0 0,0 0 16 0 0,1 0 1 0 0,-1 0-1 0 0,0 0 1 0 0,0 0-1 0 0,-1-1 1 0 0,1 1-1 0 0,-1 0 1 0 0,1 0-1 0 0,-3 2 1 0 0,3-4-61 0 0,1 0 0 0 0,-1 0 0 0 0,1 1 0 0 0,0-1 0 0 0,-1 0 0 0 0,1 1 0 0 0,-1-1 0 0 0,1 1 0 0 0,0-1 0 0 0,0 1 0 0 0,-1-1 0 0 0,1 0 0 0 0,0 1 0 0 0,0-1 0 0 0,0 1 0 0 0,0-1 1 0 0,0 1-1 0 0,-1-1 0 0 0,1 0 0 0 0,0 1 0 0 0,0-1 0 0 0,0 1 0 0 0,0 0 0 0 0,0-1 0 0 0,0 1 0 0 0,1 0-282 0 0,-1 0 0 0 0,0 0 0 0 0,1 0 0 0 0,-1-1 0 0 0,1 1 0 0 0,-1 0 0 0 0,1-1 0 0 0,0 1 0 0 0,-1 0 0 0 0,1-1 0 0 0,2 2 1 0 0,-1 0-543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7 710 512 0 0,'0'0'169'0'0,"-1"0"0"0"0,1 0 0 0 0,0 0 0 0 0,-1 0 1 0 0,1 0-1 0 0,0 0 0 0 0,-1 0 0 0 0,1 0 0 0 0,0-1 0 0 0,0 1 0 0 0,-1 0 0 0 0,1 0 0 0 0,0 0 0 0 0,-1-1 0 0 0,1 1 1 0 0,0 0-1 0 0,0 0 0 0 0,0-1 0 0 0,-1 1 0 0 0,1 0 0 0 0,0 0 0 0 0,0-1 0 0 0,0 1 0 0 0,0 0 0 0 0,-1-1 0 0 0,1 1 1 0 0,0 0-1 0 0,0-1 0 0 0,0 1 0 0 0,0 0 0 0 0,0 0 0 0 0,0-1 0 0 0,0 1 0 0 0,0 0 0 0 0,0-1 0 0 0,0 1 0 0 0,0-1 0 0 0,1-1 179 0 0,0 1-1 0 0,0-1 0 0 0,0 1 0 0 0,-1-1 1 0 0,1 0-1 0 0,0-3 0 0 0,1-4 1398 0 0,-1 4-1226 0 0,1 1 1 0 0,-2-2-1 0 0,1 2 1 0 0,0-2-1 0 0,-1 2 1 0 0,0-2-1 0 0,-1-4 1 0 0,1 2 98 0 0,1-15 0 0 0,0 11-346 0 0,2 1 0 0 0,4-19 0 0 0,-4 24-187 0 0,-1 0-1 0 0,1 0 1 0 0,0 0-1 0 0,0 0 1 0 0,0 1 0 0 0,6-7-1 0 0,-4 7-34 0 0,0-1-1 0 0,1 1 1 0 0,0-1-1 0 0,0 2 0 0 0,0-1 1 0 0,9-4-1 0 0,44-19 7 0 0,-58 27-46 0 0,123-46 237 0 0,-63 24-183 0 0,-40 15-48 0 0,0 1 0 0 0,0 1-1 0 0,1 0 1 0 0,-1 2 0 0 0,41-3 0 0 0,-39 7 7 0 0,-1-2 20 0 0,0 2 0 0 0,1 1 0 0 0,27 4 1 0 0,61 16 436 0 0,-81-14-364 0 0,59 10-37 0 0,-26-3 17 0 0,-37-8-39 0 0,0-2 0 0 0,28 3-1 0 0,-36-6 21 0 0,0-1-1 0 0,0-1 1 0 0,0-1-1 0 0,28-6 1 0 0,-25 3 12 0 0,3 0 101 0 0,31-12-1 0 0,-50 16-110 0 0,-1-1 0 0 0,1-1-1 0 0,-1 2 1 0 0,0-2 0 0 0,1 0 0 0 0,-2 1-1 0 0,1-1 1 0 0,0-1 0 0 0,0 1 0 0 0,-1 0-1 0 0,0-1 1 0 0,1 0 0 0 0,-1 0 0 0 0,-1 1-1 0 0,1-2 1 0 0,0 1 0 0 0,-2 0-1 0 0,2-1 1 0 0,-1 1 0 0 0,-1-1 0 0 0,2-6-1 0 0,15-47 79 0 0,-11 38-44 0 0,23-65 419 0 0,-27 76-411 0 0,-1 5-71 0 0,-1 1 1 0 0,2-8-1 0 0,-1 7-55 0 0,-2 4 9 0 0,0 0 0 0 0,0 0 0 0 0,0-1 0 0 0,0 1-1 0 0,0 0 1 0 0,1 0 0 0 0,-1 0 0 0 0,0 0 0 0 0,0 0 0 0 0,0-1 0 0 0,0 1 0 0 0,0 0 0 0 0,0 0-1 0 0,0-1 1 0 0,0 1 0 0 0,0 0 0 0 0,0 0 0 0 0,0-1 0 0 0,0 1 0 0 0,0 0 0 0 0,0 0 0 0 0,0-1-1 0 0,0 1 1 0 0,0 0 0 0 0,0-1 0 0 0,0 1 0 0 0,0 0 0 0 0,0 0 1 0 0,0 0-1 0 0,0 0 0 0 0,0 0 0 0 0,0 0 0 0 0,0 0 0 0 0,0 0 1 0 0,0 0-1 0 0,0 0 0 0 0,0 0 0 0 0,0-1 0 0 0,0 1 0 0 0,0 0 1 0 0,0 0-1 0 0,0 0 0 0 0,-1 0 0 0 0,1 0 0 0 0,0 0 0 0 0,0 0 1 0 0,0 0-1 0 0,0 0 0 0 0,0 0 0 0 0,0 0 0 0 0,0 0 0 0 0,0 0 1 0 0,0 0-1 0 0,0 0 0 0 0,0 0 0 0 0,0 0 0 0 0,0 0 0 0 0,0 0 1 0 0,0 0-1 0 0,0 0 0 0 0,0 0 0 0 0,-1 0 0 0 0,1 0 0 0 0,0 0 1 0 0,0 0-1 0 0,0 0 0 0 0,0 0 0 0 0,0 0 0 0 0,0 0 0 0 0,0 0 1 0 0,0 0-1 0 0,0 0 0 0 0,0 0 0 0 0,0 0 0 0 0,2 2 179 0 0,-1 0-164 0 0,1-1-1 0 0,-1 1 1 0 0,0-1 0 0 0,1 1 0 0 0,-1 0 0 0 0,0 0 0 0 0,2 2-1 0 0,18 56 11 0 0,-20-56-26 0 0,1 0 1 0 0,0 0 0 0 0,1 0-1 0 0,-1 0 1 0 0,5 7 0 0 0,19 16-4 0 0,-12-13-59 0 0,-6-5 114 0 0,-3-5-48 0 0,-2 1-1 0 0,6 6 0 0 0,-8-11-7 0 0,0 1 1 0 0,-1 0 0 0 0,1-1-1 0 0,0 1 1 0 0,0 0-1 0 0,-1-1 1 0 0,1 1-1 0 0,0-1 1 0 0,-1 1 0 0 0,1-1-1 0 0,2 1 1 0 0,11 2 30 0 0,-7-1-2 0 0,1 1-34 0 0,9 5-1 0 0,-13-6 14 0 0,1 0-1 0 0,-1 0 1 0 0,0 0-1 0 0,1-1 1 0 0,-1 0-1 0 0,1 0 1 0 0,-1 0-1 0 0,7 0 1 0 0,-4-1-11 0 0,1-1 1 0 0,-1 0 0 0 0,1 1 0 0 0,7-4 0 0 0,27-10 56 0 0,-26 8-92 0 0,-8 3 50 0 0,0-1 1 0 0,0 0-1 0 0,-1 0 0 0 0,0 0 0 0 0,0-1 0 0 0,0 0 0 0 0,0 0 0 0 0,-1 0 1 0 0,0-1-1 0 0,10-13 0 0 0,-15 19-12 0 0,-1-1 1 0 0,0 1-1 0 0,1 0 0 0 0,-1-1 1 0 0,1 1-1 0 0,-1 0 1 0 0,0 0-1 0 0,0-1 0 0 0,1 1 1 0 0,-1 0-1 0 0,1 0 1 0 0,0-1-1 0 0,12-3-13 0 0,25-3 1 0 0,-7 0 1 0 0,-29 7 10 0 0,1-1-1 0 0,-1 0 0 0 0,0 0 1 0 0,0 0-1 0 0,1-1 0 0 0,2-1 1 0 0,6-4-12 0 0,-2 3 3 0 0,-1-1 0 0 0,1-1 0 0 0,8-6 0 0 0,-8 5 8 0 0,20-11 1 0 0,0 1 24 0 0,-20 11-27 0 0,0 1 0 0 0,16-7 1 0 0,-13 7-7 0 0,1 1 0 0 0,0 0 0 0 0,19-3 0 0 0,-6 3 8 0 0,74-11-5 0 0,-40 2 3 0 0,115-10 0 0 0,-82 19 84 0 0,0 8-85 0 0,-41 0 28 0 0,36 6 7 0 0,-66-6-69 0 0,-1 0 51 0 0,-1 0 1 0 0,0 1 0 0 0,25 11-1 0 0,-7 0-45 0 0,37 18 138 0 0,-71-31-85 0 0,0-1 0 0 0,0 1 0 0 0,-1-1 0 0 0,0 2 1 0 0,5 3-1 0 0,14 20 204 0 0,-15-18-147 0 0,-1-2-47 0 0,0-1 1 0 0,2 1-1 0 0,-1-1 0 0 0,10 6 0 0 0,-13-9-55 0 0,2 1 37 0 0,-1-1-1 0 0,8 4 0 0 0,-5-4 78 0 0,-7-2-59 0 0,0-1-27 0 0,-1 0-1 0 0,0 1 1 0 0,0-1 0 0 0,1 0 0 0 0,-1 0 0 0 0,0 0 0 0 0,0 0 0 0 0,1 0 0 0 0,-1 0-1 0 0,0 0 1 0 0,0 0 0 0 0,0 1 0 0 0,0-1 0 0 0,1 0 0 0 0,-1 0 0 0 0,0 0 0 0 0,1 0-1 0 0,-1-1 1 0 0,0 1 0 0 0,1 0 0 0 0,-1 0-2 0 0,-1 0 0 0 0,1 0 0 0 0,0 0 0 0 0,-1 0 0 0 0,1 0 0 0 0,0 0 0 0 0,-1 0 0 0 0,1 0 1 0 0,0 0-1 0 0,0 0 0 0 0,0-1 0 0 0,-1 1 0 0 0,1 0 0 0 0,0 0 0 0 0,-1-1 0 0 0,-3 0-10 0 0,1 4-778 0 0,3-3 765 0 0,0 0-1 0 0,0 0 1 0 0,0 0 0 0 0,0 0 0 0 0,0 0-1 0 0,0 0 1 0 0,0 1 0 0 0,0-1-1 0 0,0 0 1 0 0,0 0 0 0 0,0 0 0 0 0,0 0-1 0 0,0 0 1 0 0,0 0 0 0 0,0 0-1 0 0,0 0 1 0 0,0 0 0 0 0,0 1 0 0 0,0-1-1 0 0,0 0 1 0 0,0 0 0 0 0,0 0 0 0 0,0 0-1 0 0,0 0 1 0 0,0 0 0 0 0,0 0-1 0 0,0 0 1 0 0,0 0 0 0 0,0 1 0 0 0,0-1-1 0 0,0 0 1 0 0,0 0 0 0 0,0 0 0 0 0,0 0-1 0 0,1 0 1 0 0,-1 0 0 0 0,0 0-1 0 0,0 0 1 0 0,0 0 0 0 0,0 0 0 0 0,0 0-1 0 0,0 0 1 0 0,0 0 0 0 0,0 0 0 0 0,0 0-1 0 0,0 0 1 0 0,1 0 0 0 0,-1 0-1 0 0,0 0 1 0 0,0 0 0 0 0,0 0 0 0 0,0 0-1 0 0,0 0 1 0 0,0 0 0 0 0,0 0-1 0 0,0 0 1 0 0,1 0 0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1 168 864 0 0,'5'-3'8598'0'0,"20"-9"-5600"0"0,-24 11-2583 0 0,86-43 2775 0 0,28-13-2468 0 0,-86 45-774 0 0,-1 1 1 0 0,35-9 0 0 0,-52 18-417 0 0,0 0 0 0 0,0 0 1 0 0,14 1-1 0 0,-18 1-505 0 0,1 0 0 0 0,0 1 0 0 0,-1 0 0 0 0,1 0 0 0 0,12 4 1 0 0,-4 1-663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32 512 0 0,'0'-2'389'0'0,"0"0"0"0"0,-1 1 0 0 0,1-1 0 0 0,-1 0 1 0 0,0 0-1 0 0,1 0 0 0 0,-1 1 0 0 0,1 0 0 0 0,-1-1 0 0 0,-2-2 0 0 0,2 3-83 0 0,1 1 0 0 0,-1-1-1 0 0,0 1 1 0 0,0-1 0 0 0,1 0-1 0 0,-1 1 1 0 0,0-1 0 0 0,0 1 0 0 0,0-1-1 0 0,0 1 1 0 0,0 0 0 0 0,-1-1 0 0 0,1 1-1 0 0,1 0 1 0 0,-1 0 0 0 0,0 0-1 0 0,-1-1 1 0 0,-1 1 0 0 0,0 0 65 0 0,0 1 0 0 0,-1-1-1 0 0,1 0 1 0 0,-1 1 0 0 0,1 0 0 0 0,-1 0 0 0 0,1 0 0 0 0,0 0-1 0 0,-1 0 1 0 0,1 1 0 0 0,0 0 0 0 0,-6 3 0 0 0,7-3-237 0 0,0 0 0 0 0,0 0 1 0 0,0 0-1 0 0,0 0 0 0 0,1 0 0 0 0,-1 0 1 0 0,0 1-1 0 0,1-1 0 0 0,0 0 0 0 0,0 1 1 0 0,-1-1-1 0 0,1 1 0 0 0,0-1 0 0 0,1 1 1 0 0,-1-1-1 0 0,0 1 0 0 0,1 3 0 0 0,-1-3-92 0 0,1 1 0 0 0,0-1 0 0 0,0 0 0 0 0,0 0 0 0 0,0 0 0 0 0,1 1 0 0 0,-1-1 0 0 0,1 0 0 0 0,0 0-1 0 0,0 0 1 0 0,0 0 0 0 0,1 0 0 0 0,-1 0 0 0 0,0 0 0 0 0,1 0 0 0 0,0 0 0 0 0,0-1 0 0 0,0 1-1 0 0,0-1 1 0 0,0 0 0 0 0,1 1 0 0 0,-1-1 0 0 0,0 0 0 0 0,1 0 0 0 0,0 0 0 0 0,-1-1 0 0 0,1 1-1 0 0,4 1 1 0 0,0 0-40 0 0,-1-1-1 0 0,16 4 1 0 0,-19-5-16 0 0,0-1 1 0 0,0 0 0 0 0,0 1-1 0 0,0-1 1 0 0,0 0-1 0 0,0 0 1 0 0,0-1 0 0 0,0 1-1 0 0,6-2 1 0 0,-6 0-68 0 0,4-1-41 0 0,25-2-10 0 0,-21 4 67 0 0,20-6 0 0 0,-30 7 39 0 0,0 0 0 0 0,0-1 0 0 0,0 0 0 0 0,0 1 0 0 0,0-1 0 0 0,0 0 0 0 0,0 1 0 0 0,0-1 0 0 0,-1 0 0 0 0,1 0 0 0 0,0 0 0 0 0,0 0 0 0 0,0 1 0 0 0,-1-1 0 0 0,1 0 0 0 0,-1 0 0 0 0,1 0 0 0 0,-1-1 1 0 0,1-1-1 0 0,0 0-118 0 0,0-2 0 0 0,0 2 0 0 0,0-8 0 0 0,-1 9 106 0 0,1-3-77 0 0,-1-1 0 0 0,0 0 0 0 0,0 1 0 0 0,-1-1-1 0 0,0 0 1 0 0,0 1 0 0 0,0-1 0 0 0,0 1 0 0 0,-1-1 0 0 0,-2-5-1 0 0,3 10 113 0 0,0 0-1 0 0,1 0 1 0 0,-1 0-1 0 0,0 1 1 0 0,1-1-1 0 0,-1 0 1 0 0,0 0 0 0 0,0 0-1 0 0,0 1 1 0 0,0-1-1 0 0,0 1 1 0 0,0-1-1 0 0,0 1 1 0 0,0-1-1 0 0,0 1 1 0 0,0-1-1 0 0,0 1 1 0 0,-1 0-1 0 0,-1-1 1 0 0,-1 0 3 0 0,-9-2 3 0 0,0 0 0 0 0,-24-3 0 0 0,33 6 1 0 0,1 0-1 0 0,0 0 1 0 0,-1 1-1 0 0,1 0 1 0 0,0-1-1 0 0,-1 1 1 0 0,1 1-1 0 0,0-1 0 0 0,0 0 1 0 0,0 1-1 0 0,0-1 1 0 0,0 1-1 0 0,0 0 1 0 0,0 0-1 0 0,-3 3 0 0 0,0 1 32 0 0,0-1 0 0 0,1 0 0 0 0,0 2 0 0 0,0-1 0 0 0,-6 11-1 0 0,9-14-13 0 0,0 1 0 0 0,1-1-1 0 0,-1 1 1 0 0,1 0-1 0 0,0 0 1 0 0,-1-1 0 0 0,2 1-1 0 0,-1 0 1 0 0,0 0-1 0 0,1 0 1 0 0,0-1-1 0 0,0 2 1 0 0,1 3 0 0 0,-1-5-10 0 0,1 0 0 0 0,0 0 0 0 0,-1-1 0 0 0,1 1 0 0 0,0-1 0 0 0,0 1 0 0 0,1-1 1 0 0,-1 1-1 0 0,0-1 0 0 0,1 1 0 0 0,-1-1 0 0 0,1 0 0 0 0,0 0 0 0 0,0 1 1 0 0,0-2-1 0 0,0 1 0 0 0,0 0 0 0 0,0 0 0 0 0,3 1 0 0 0,-3-2-14 0 0,0-1-1 0 0,0 1 1 0 0,0 0-1 0 0,0 0 0 0 0,0-1 1 0 0,0 1-1 0 0,0-1 1 0 0,1 0-1 0 0,-1 0 1 0 0,0 0-1 0 0,0 0 0 0 0,0 0 1 0 0,1 0-1 0 0,2-1 1 0 0,-1 0-8 0 0,-1 0 0 0 0,1 0 0 0 0,-1-1 0 0 0,0 1 0 0 0,1 0 0 0 0,-2-1 0 0 0,2 0 0 0 0,2-2 0 0 0,-2-2 18 0 0,-3 5-6 0 0,-1 0-1 0 0,1 1 1 0 0,-1-1 0 0 0,1 1-1 0 0,0-1 1 0 0,-1 0-1 0 0,0 1 1 0 0,1-1 0 0 0,0 0-1 0 0,0 1 1 0 0,-1-1-1 0 0,2 0 1 0 0,6-1-18 0 0,16-6-1 0 0,-16 7 26 0 0,0-1 0 0 0,-1-1 0 0 0,9-3 0 0 0,-15 5-8 0 0,0 0-1 0 0,0 0 0 0 0,0 0 1 0 0,-1 0-1 0 0,1 0 1 0 0,0 0-1 0 0,-1 1 0 0 0,1-2 1 0 0,0 1-1 0 0,-1 0 0 0 0,1 0 1 0 0,-1-1-1 0 0,1 1 1 0 0,-1 0-1 0 0,1 0 0 0 0,-1 0 1 0 0,0-3-1 0 0,1 0-8 0 0,1-4 64 0 0,-1 1 0 0 0,-1-1 0 0 0,1-13 0 0 0,-1 10 470 0 0,2-10 0 0 0,-3 27-211 0 0,1 1 0 0 0,0-1 0 0 0,1 0 1 0 0,-1 1-1 0 0,1-1 0 0 0,3 10 0 0 0,-1-5-256 0 0,1-1-1 0 0,-1 1 1 0 0,10 16 0 0 0,53 73 1414 0 0,-63-95-1368 0 0,5 5 97 0 0,-1 0-1 0 0,7 16 1 0 0,-13-24-162 0 0,1 1 0 0 0,-1 0 1 0 0,0 0-1 0 0,-1-1 0 0 0,1 2 0 0 0,0-1 1 0 0,-1-1-1 0 0,1 1 0 0 0,-1 1 0 0 0,0-2 0 0 0,0 1 1 0 0,0 1-1 0 0,0-2 0 0 0,-1 2 0 0 0,0 2 1 0 0,0-4 4 0 0,0 0 1 0 0,0 0-1 0 0,0-1 1 0 0,0 1 0 0 0,0 0-1 0 0,0-1 1 0 0,-1 1-1 0 0,1-1 1 0 0,0 0 0 0 0,-1 1-1 0 0,0-1 1 0 0,1 0-1 0 0,-1 0 1 0 0,1 1 0 0 0,-1-1-1 0 0,0-1 1 0 0,0 1-1 0 0,-2 0 1 0 0,-5 2 122 0 0,1 0-1 0 0,-16 1 1 0 0,22-4-147 0 0,-6 1 43 0 0,0 0 0 0 0,1-1 0 0 0,-1 0 0 0 0,1 0 0 0 0,-1-1 0 0 0,-10-2 0 0 0,2 1-36 0 0,-21-4 19 0 0,32 5-33 0 0,-1 0 0 0 0,1-1 0 0 0,-1 0 1 0 0,-5-3-1 0 0,10 5-9 0 0,0-1 1 0 0,0 0 0 0 0,0 0-1 0 0,1 0 1 0 0,-1 0 0 0 0,0 0-1 0 0,0 0 1 0 0,0 0 0 0 0,1 0 0 0 0,-1 0-1 0 0,0 0 1 0 0,1-1 0 0 0,-1 1-1 0 0,1 0 1 0 0,0-1 0 0 0,-1 1-1 0 0,1-1 1 0 0,-1-2-1 0 0,1 1-10 0 0,-1 1-1 0 0,1-1 1 0 0,0-1 0 0 0,-1 2 0 0 0,1-2 0 0 0,1 1 0 0 0,-1 1-1 0 0,0-2 1 0 0,1 1 0 0 0,-1 1 0 0 0,1-1 0 0 0,1-4 0 0 0,-1 6-3 0 0,0-1 1 0 0,-1 1-1 0 0,1-1 1 0 0,0 1-1 0 0,0 0 1 0 0,0 0 0 0 0,0-1-1 0 0,0 1 1 0 0,0 0-1 0 0,0 0 1 0 0,0 0-1 0 0,1 0 1 0 0,-1 0 0 0 0,0 0-1 0 0,0 0 1 0 0,1 1-1 0 0,2-2 1 0 0,1-1-20 0 0,21-10-125 0 0,9-6-139 0 0,-30 16 191 0 0,-1 0-1 0 0,1-1 1 0 0,-1 1-1 0 0,0-1 1 0 0,4-5-1 0 0,7-9-1077 0 0,28-24-1 0 0,-36 35 218 0 0,1 1-1 0 0,0 1 1 0 0,0-1-1 0 0,0 1 1 0 0,1 1-1 0 0,14-7 0 0 0,-8 6-578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3 512 0 0,'1'0'-56'0'0,"0"0"0"0"0,0 0 0 0 0,1 0 0 0 0,-1 0 0 0 0,0-1 0 0 0,0 1 0 0 0,0 0 0 0 0,1-1 0 0 0,-13 4 4933 0 0,13-4-2301 0 0,6 0 110 0 0,-7 1-2598 0 0,0 0 0 0 0,-1 0 0 0 0,1 0 0 0 0,0 0 0 0 0,-1 0 0 0 0,1 0 0 0 0,0 0 0 0 0,-1 0 0 0 0,1 0 0 0 0,1 1 0 0 0,-2-1-55 0 0,0 0 0 0 0,0 0 0 0 0,0 0 0 0 0,1 1 1 0 0,-1-1-1 0 0,0 0 0 0 0,0 0 0 0 0,0 0 1 0 0,0 0-1 0 0,0 1 0 0 0,1-1 0 0 0,-1 0 0 0 0,0 0 1 0 0,0 1-1 0 0,0-1 0 0 0,0 0 0 0 0,0 0 0 0 0,0 1 1 0 0,0-1-1 0 0,0 0 0 0 0,0 0 0 0 0,0 0 1 0 0,0 1-1 0 0,0-1 0 0 0,0 0 0 0 0,0 0 0 0 0,0 1 1 0 0,0-1-1 0 0,0 0 0 0 0,0 0 0 0 0,0 1 1 0 0,0-1-1 0 0,-1 0 0 0 0,-3 8 1594 0 0,-1 1 322 0 0,5-8-1892 0 0,0-1 1 0 0,0 0 0 0 0,-1 1-1 0 0,1-1 1 0 0,0 1 0 0 0,0-1-1 0 0,0 1 1 0 0,0-1 0 0 0,0 0 0 0 0,1 1-1 0 0,-1-1 1 0 0,0 1 0 0 0,0-1-1 0 0,0 1 1 0 0,0-1 0 0 0,0 1-1 0 0,1-1 1 0 0,-1 0 0 0 0,0 1 0 0 0,0-1-1 0 0,1 1 1 0 0,8 10 543 0 0,0 1 1 0 0,9 17-1 0 0,-15-24-536 0 0,-1 0 0 0 0,0 0-1 0 0,0 0 1 0 0,0 1 0 0 0,-1-1-1 0 0,1 1 1 0 0,-2-1 0 0 0,1 0-1 0 0,0 9 1 0 0,-1 9 196 0 0,4 28 0 0 0,-2-41-196 0 0,-1 0 0 0 0,2-1 0 0 0,-1 1 0 0 0,2-1 0 0 0,5 15 0 0 0,-3-15-50 0 0,-1 0 0 0 0,2 0-1 0 0,0-1 1 0 0,-1 0-1 0 0,14 12 1 0 0,-19-19-13 0 0,-1-1-21 0 0,1 0-1 0 0,-1 1 1 0 0,0-1 0 0 0,1 0 0 0 0,-1 0 0 0 0,0 0 0 0 0,0 1-1 0 0,0-1 1 0 0,1 1 0 0 0,-1-1 0 0 0,0 0 0 0 0,0 1 0 0 0,0-1-1 0 0,1 1 1 0 0,-1-1 0 0 0,0 1 0 0 0,0-1 0 0 0,0 0 0 0 0,0 1-1 0 0,0-1 1 0 0,0 1 0 0 0,0 0 0 0 0,0-1-35 0 0,0 1 0 0 0,-1-1 0 0 0,1 0 1 0 0,0 0-1 0 0,0 0 0 0 0,-1 1 0 0 0,1-1 0 0 0,0 0 1 0 0,0 0-1 0 0,0 1 0 0 0,-1-1 0 0 0,1 0 0 0 0,0 0 1 0 0,-1 1-1 0 0,1-1 0 0 0,0 0 0 0 0,-1 0 0 0 0,1 0 1 0 0,-1 0-1 0 0,-4 1-916 0 0,1 0 0 0 0,0-1 0 0 0,-6 0 1 0 0,7 0 185 0 0,-5 0-1535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13 512 0 0,'0'-4'144'0'0,"0"-4"8913"0"0,-2 10-7282 0 0,1-1-1614 0 0,1 0 1 0 0,0 0 0 0 0,0 0-1 0 0,0 0 1 0 0,-1 0-1 0 0,1 0 1 0 0,0-1 0 0 0,0 1-1 0 0,0 0 1 0 0,1 0-1 0 0,-1 0 1 0 0,0 0 0 0 0,0 0-1 0 0,1 1 1 0 0,-1-1-122 0 0,0-1 0 0 0,1 1 0 0 0,-1 0 0 0 0,0-1 0 0 0,0 1 1 0 0,0 0-1 0 0,0 0 0 0 0,0 0 0 0 0,0 0 0 0 0,0-1 0 0 0,0 1 0 0 0,0 0 0 0 0,0-1 0 0 0,0 1 0 0 0,0 0 1 0 0,-1 0-1 0 0,1 1 0 0 0,-1-2-137 0 0,1 0-1 0 0,0 0 1 0 0,-1 0 0 0 0,1 0 0 0 0,0 1-1 0 0,0-1 1 0 0,0 0 0 0 0,-1 0 0 0 0,1 0-1 0 0,0 0 1 0 0,-1 0 0 0 0,1 0 0 0 0,0 0-1 0 0,-1 0 1 0 0,1 0 0 0 0,-1 0 0 0 0,1 0-1 0 0,0 0 1 0 0,-1 0 0 0 0,1 0 0 0 0,0 0-1 0 0,-1 0 1 0 0,1-1 0 0 0,-3 0-1625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54 512 0 0,'0'-1'99'0'0,"0"-1"0"0"0,-1 0 0 0 0,1 1 0 0 0,-1-1 0 0 0,1 1 0 0 0,-1 0 1 0 0,0 0-1 0 0,1-1 0 0 0,-1 1 0 0 0,0-1 0 0 0,0 1 0 0 0,0 0 0 0 0,0 0 0 0 0,-1 0 0 0 0,0-1 0 0 0,0-1 973 0 0,-1 1-1 0 0,1 0 0 0 0,-2-4 1 0 0,4 5-591 0 0,-1 0 0 0 0,1 0 1 0 0,-1-1-1 0 0,1 1 1 0 0,-1-1-1 0 0,1 1 0 0 0,0 0 1 0 0,0-1-1 0 0,0 1 1 0 0,0-1-1 0 0,0-1 0 0 0,0 2 213 0 0,0 1-639 0 0,-1 0-1 0 0,1 0 0 0 0,0 0 1 0 0,0 0-1 0 0,0 0 0 0 0,0 0 0 0 0,-1 0 1 0 0,1 0-1 0 0,0 0 0 0 0,0 0 1 0 0,0 0-1 0 0,0 0 0 0 0,0 0 1 0 0,0 0-1 0 0,0 0 0 0 0,-1 0 0 0 0,1 0 1 0 0,0 0-1 0 0,0 0 0 0 0,0 1 1 0 0,0-1-1 0 0,-1 0 0 0 0,1 0 0 0 0,0 0 1 0 0,0 0-1 0 0,0 0 0 0 0,0 0 1 0 0,0 1-1 0 0,0-1 0 0 0,0 0 1 0 0,-1 0-1 0 0,1 0 0 0 0,0 0 0 0 0,-4 6 662 0 0,3-6-671 0 0,1 1 0 0 0,0-1 1 0 0,0 0-1 0 0,-1 1 0 0 0,1-1 0 0 0,0 1 0 0 0,0-1 0 0 0,0 1 0 0 0,0-1 0 0 0,0 1 0 0 0,0-1 0 0 0,0 1 0 0 0,0-1 0 0 0,0 1 0 0 0,0-1 0 0 0,0 1 0 0 0,0-1 1 0 0,0 1-1 0 0,0-1 0 0 0,0 1 0 0 0,1-1 0 0 0,-1 0 0 0 0,0 1 0 0 0,0-1 0 0 0,1 1 0 0 0,-1-1 0 0 0,0 1 0 0 0,1-1 0 0 0,2 4 94 0 0,-1-2-1 0 0,6 6 1 0 0,-1-1 36 0 0,0 2-136 0 0,0 0 0 0 0,0 0 1 0 0,-1 1-1 0 0,6 10 0 0 0,-9-13-17 0 0,0-1 1 0 0,-1 1-1 0 0,0 0 0 0 0,0 0 1 0 0,2 13-1 0 0,-3-15-14 0 0,-1 1 1 0 0,0-1-1 0 0,0 1 0 0 0,-1-1 1 0 0,0 1-1 0 0,0-1 1 0 0,0 0-1 0 0,-2 7 0 0 0,-4 5-2 0 0,5-11-64 0 0,-1-1 0 0 0,1 2-1 0 0,0-2 1 0 0,-1 13 0 0 0,3-17-75 0 0,0-1-1 0 0,0 1 1 0 0,0-1-1 0 0,0 1 1 0 0,0-1-1 0 0,0 1 1 0 0,0-1-1 0 0,0 0 1 0 0,0 1 0 0 0,0-1-1 0 0,1 1 1 0 0,-1-1-1 0 0,0 1 1 0 0,0-1-1 0 0,0 1 1 0 0,0-1-1 0 0,1 1 1 0 0,-1-1-1 0 0,0 0 1 0 0,1 1 0 0 0,-1-1-1 0 0,1 0 1 0 0,-1 1-1 0 0,0-1 1 0 0,1 0-1 0 0,-1 1 1 0 0,1-1-1 0 0,-1 0 1 0 0,1 1 0 0 0,4 0-1679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20 512 0 0,'1'0'268'0'0,"0"-1"-1"0"0,-1 1 1 0 0,1-1 0 0 0,0 1 0 0 0,0 0-1 0 0,-1-1 1 0 0,1 0 0 0 0,0 1-1 0 0,-1-1 1 0 0,1 0 0 0 0,0 0-1 0 0,-1 0 1 0 0,1-1 0 0 0,0 1 450 0 0,-1 1 0 0 0,0-1 0 0 0,0 0 1 0 0,1 0-1 0 0,-1 1 0 0 0,0-1 0 0 0,0 0 0 0 0,1-2 1 0 0,-1 3-670 0 0,0 0 0 0 0,0 0 1 0 0,0 0-1 0 0,-1 0 1 0 0,1 0-1 0 0,0 0 1 0 0,0 0-1 0 0,0 0 1 0 0,0-1-1 0 0,0 1 0 0 0,0 0 1 0 0,0 0-1 0 0,0 0 1 0 0,0 0-1 0 0,0 0 1 0 0,0 0-1 0 0,0 0 0 0 0,0 0 1 0 0,0 0-1 0 0,0 0 1 0 0,-1 0-1 0 0,1 0 1 0 0,0 0-1 0 0,0 0 0 0 0,0 0 1 0 0,0 0-1 0 0,0 0 1 0 0,0 0-1 0 0,0 0 1 0 0,0 0-1 0 0,0 0 0 0 0,0 0 1 0 0,0 0-1 0 0,0 0 1 0 0,0 0-1 0 0,0 0 1 0 0,0 0-1 0 0,0 0 1 0 0,0 0-1 0 0,-1 0 0 0 0,1 0 1 0 0,0 0-1 0 0,0 0 1 0 0,0 0-1 0 0,0 0 1 0 0,0 1-1 0 0,0-1 0 0 0,0 0 1 0 0,0 0-1 0 0,0 0 1 0 0,0 0-1 0 0,0 0 1 0 0,0 0-1 0 0,-4 3 652 0 0,2 0-543 0 0,1-1 1 0 0,0 0 0 0 0,0 1 0 0 0,0 0-1 0 0,0-1 1 0 0,0 1 0 0 0,0 0-1 0 0,-1 4 1 0 0,0 24 295 0 0,2-31-453 0 0,1 28 46 0 0,1-1 0 0 0,6 34 1 0 0,-7-57-46 0 0,7 42-421 0 0,3 17-992 0 0,-7-20-2889 0 0,-4-30 2295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32 512 0 0,'0'-2'429'0'0,"0"1"-1"0"0,0-1 1 0 0,0 1-1 0 0,0 0 1 0 0,-1 0-1 0 0,1-1 1 0 0,-1 1-1 0 0,1-1 1 0 0,-1 1-1 0 0,1 0 1 0 0,-1 0-1 0 0,0 0 1 0 0,0-1-1 0 0,0 1 1 0 0,0 0-1 0 0,1 0 1 0 0,-1 0-1 0 0,-2-1 1 0 0,-2-4 2483 0 0,5 5-1355 0 0,4 3-1169 0 0,-2 0-364 0 0,1 0 0 0 0,-2 0 0 0 0,2 0 0 0 0,-1 0 0 0 0,-1 0-1 0 0,1 1 1 0 0,-1-1 0 0 0,1 0 0 0 0,-1 1 0 0 0,3 5 0 0 0,-2-3 25 0 0,0 2 0 0 0,0-1 0 0 0,-1 0 0 0 0,2 7 0 0 0,-3 0 90 0 0,0 0-1 0 0,0 0 1 0 0,-4 23-1 0 0,-1 19-168 0 0,5-46-155 0 0,0 0-1 0 0,1 0 1 0 0,0 0-1 0 0,0 0 1 0 0,1 0-1 0 0,1 0 1 0 0,-1 0-1 0 0,1-1 1 0 0,1 1-1 0 0,7 15 1 0 0,3-3-3361 0 0,-8-10 1206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40 512 0 0,'1'-1'290'0'0,"-1"0"-1"0"0,1 0 1 0 0,-1 0-1 0 0,0 0 1 0 0,0-1-1 0 0,0 1 1 0 0,0 0-1 0 0,0 0 1 0 0,0-1-1 0 0,0 1 1 0 0,0 0 0 0 0,0 0-1 0 0,0 0 1 0 0,0 0-1 0 0,-1 0 1 0 0,1 0-1 0 0,-1-2 1 0 0,0 2 105 0 0,0 0 0 0 0,0 0 0 0 0,0-1 0 0 0,0 1 0 0 0,0 0-1 0 0,0 0 1 0 0,0 0 0 0 0,0 1 0 0 0,-1-1 0 0 0,1 0 0 0 0,0 0 0 0 0,-1 0 0 0 0,0 0 0 0 0,-11-3 2471 0 0,13 4-2811 0 0,0 0-1 0 0,0 0 1 0 0,0 0-1 0 0,-1 0 0 0 0,1 0 1 0 0,0 0-1 0 0,0 0 1 0 0,0 0-1 0 0,-1 0 0 0 0,1 0 1 0 0,0 0-1 0 0,0 0 1 0 0,0 0-1 0 0,-1 0 1 0 0,1 0-1 0 0,0 0 0 0 0,0 0 1 0 0,0 0-1 0 0,0 0 1 0 0,0 1-1 0 0,-1-1 0 0 0,1 0 1 0 0,0 0-1 0 0,0 0 1 0 0,0 1-37 0 0,0-1 0 0 0,0 0 0 0 0,0 1 1 0 0,0-1-1 0 0,0 0 0 0 0,0 1 0 0 0,0-1 1 0 0,0 0-1 0 0,0 1 0 0 0,0-1 0 0 0,0 0 1 0 0,0 1-1 0 0,0-1 0 0 0,1 0 0 0 0,-1 0 1 0 0,0 1-1 0 0,0-1 0 0 0,0 0 0 0 0,1 1 1 0 0,5 7-8 0 0,-1 1 1 0 0,5 10-1 0 0,-8-14-14 0 0,0 0 0 0 0,-1 0-1 0 0,0 0 1 0 0,1 0 0 0 0,0 11-1 0 0,-1 0 30 0 0,-2 1 1 0 0,-2 23-1 0 0,-9 33-98 0 0,12-69 56 0 0,-2 3-152 0 0,1 0 0 0 0,1 0 0 0 0,0 0 0 0 0,0 1 0 0 0,2 12 0 0 0,-1-15-889 0 0,-1 0 0 0 0,2 0 0 0 0,-1-1 0 0 0,1 1-1 0 0,3 6 1 0 0,-2-6-1169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8 0 0,'2'-2'482'0'0,"-1"1"423"0"0,0-1-1 0 0,0 1 1 0 0,0 0 0 0 0,0 0 0 0 0,0-1-1 0 0,-1 1 1 0 0,1 0 0 0 0,-1-1 0 0 0,1 1-1 0 0,0-3 1 0 0,-7 10 3847 0 0,5-3-4425 0 0,0-1 0 0 0,0 1 0 0 0,0 0 0 0 0,0 0 1 0 0,1 0-1 0 0,-1 6 0 0 0,1 21 168 0 0,0-15-158 0 0,4 78-144 0 0,2 0-4740 0 0,-6-79 2350 0 0,1 0 330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1 177 512 0 0,'-1'-2'468'0'0,"1"1"-1"0"0,0-1 0 0 0,0 1 1 0 0,0-1-1 0 0,0 1 1 0 0,0-1-1 0 0,0 0 1 0 0,1 1-1 0 0,-1 0 1 0 0,1-1-1 0 0,0-2 1 0 0,0 2 64 0 0,-1 1 1 0 0,1-2-1 0 0,0 1 1 0 0,-1 0-1 0 0,0-3 1 0 0,-2-7 3978 0 0,0 27-2226 0 0,2-12-2077 0 0,1 0 0 0 0,-1 0 0 0 0,1-1 0 0 0,0 1 0 0 0,-1 0 0 0 0,1-1 1 0 0,1 1-1 0 0,-1-1 0 0 0,0 1 0 0 0,0-1 0 0 0,4 5 0 0 0,-1-2 98 0 0,1 0 1 0 0,-1 1-1 0 0,10 6 0 0 0,21 14 201 0 0,43 26 1 0 0,-68-47-476 0 0,-1 0 0 0 0,1 0-1 0 0,-1-1 1 0 0,2-1 0 0 0,-1 1 0 0 0,0-1 0 0 0,0-1 0 0 0,1 0 0 0 0,-1-1 0 0 0,1 0 0 0 0,11 0 0 0 0,-17-1-2 0 0,0-1 1 0 0,0 1 0 0 0,0-1 0 0 0,0 0-1 0 0,0-1 1 0 0,0 1 0 0 0,-1 0 0 0 0,1-1-1 0 0,0-1 1 0 0,-1 1 0 0 0,1 0 0 0 0,4-5 0 0 0,4-2 118 0 0,-2-2 0 0 0,18-17 0 0 0,-3 2 93 0 0,-14 16-138 0 0,13-9 0 0 0,-2 2-38 0 0,-15 12-54 0 0,-1 0 0 0 0,0 0 0 0 0,1 1 1 0 0,0 0-1 0 0,0 1 0 0 0,0 0 1 0 0,10-3-1 0 0,4 1 76 0 0,35-4 0 0 0,-18 1 90 0 0,-27 5-79 0 0,1 1-1 0 0,12-1 1 0 0,6 2-19 0 0,-16 1 72 0 0,-1-1 0 0 0,29-4 0 0 0,-41 4-125 0 0,0 1 0 0 0,1-1 0 0 0,-1 1 0 0 0,1 0 0 0 0,0 0 0 0 0,-1 0 0 0 0,5 1 0 0 0,-6-1-21 0 0,0 0-1 0 0,0 0 1 0 0,-1 0 0 0 0,1 1 0 0 0,-1-1-1 0 0,1 0 1 0 0,0 1 0 0 0,0-1 0 0 0,-1 0 0 0 0,1 1-1 0 0,0-1 1 0 0,-1 1 0 0 0,1-1 0 0 0,-1 1-1 0 0,1 0 1 0 0,-1-1 0 0 0,1 1 0 0 0,-1 0 0 0 0,0-1-1 0 0,1 1 1 0 0,-1 0 0 0 0,0-1 0 0 0,1 1 0 0 0,-1 0-1 0 0,0-1 1 0 0,0 1 0 0 0,0 0 0 0 0,1 0-1 0 0,-1 1 1 0 0,3 31 62 0 0,-3-30-55 0 0,1-1 1 0 0,0 0-1 0 0,0 1 0 0 0,-1-1 0 0 0,1 0 0 0 0,0 0 1 0 0,2 3-1 0 0,-2-2-4 0 0,1-2 1 0 0,-1 2-1 0 0,-1 0 1 0 0,1-1-1 0 0,1 3 1 0 0,-2-4-7 0 0,0 0 1 0 0,0 0-1 0 0,0 0 0 0 0,0-1 1 0 0,0 1-1 0 0,0 0 1 0 0,0-1-1 0 0,0 1 0 0 0,-1 0 1 0 0,1 0-1 0 0,0 0 1 0 0,-1-1-1 0 0,1 1 0 0 0,0 0 1 0 0,-1 0-1 0 0,1-1 1 0 0,0 0-1 0 0,-1 1 0 0 0,1 0 1 0 0,-2 0-1 0 0,1 0 0 0 0,1-1 1 0 0,-1 1-1 0 0,1 0 0 0 0,-1 0 1 0 0,0-1-1 0 0,1 1 1 0 0,0 0-1 0 0,-1-1 0 0 0,1 1 1 0 0,-1 0-1 0 0,1 0 0 0 0,0 0 1 0 0,0 0-1 0 0,0 1 0 0 0,-2 8 36 0 0,1-9-33 0 0,1 0 0 0 0,0 0 1 0 0,-1 0-1 0 0,1 0 1 0 0,0 0-1 0 0,0 0 1 0 0,0 0-1 0 0,0 0 0 0 0,0 0 1 0 0,0 0-1 0 0,0 0 1 0 0,0 0-1 0 0,0 0 1 0 0,1 2-1 0 0,-1-3-4 0 0,0 0 0 0 0,0 0 1 0 0,0 0-1 0 0,0 0 0 0 0,0 0 0 0 0,0 0 0 0 0,0 0 0 0 0,0 0 1 0 0,0 0-1 0 0,0 0 0 0 0,0 0 0 0 0,0 0 0 0 0,0 0 1 0 0,0 0-1 0 0,0 0 0 0 0,0 0 0 0 0,0 0 0 0 0,0 0 0 0 0,0 0 1 0 0,0 0-1 0 0,1 0 0 0 0,-1 0 0 0 0,0 0 0 0 0,0 0 1 0 0,0 0-1 0 0,0 0 0 0 0,0 0 0 0 0,0 0 0 0 0,0 0 1 0 0,0 0-1 0 0,0 0 0 0 0,0 0 0 0 0,0 0 0 0 0,0 0 0 0 0,0 0 1 0 0,0 0-1 0 0,0 0 0 0 0,0 0 0 0 0,0 0 0 0 0,0 0 1 0 0,0 0-1 0 0,0 0 0 0 0,0 0 0 0 0,0 0 0 0 0,0 0 0 0 0,0 0 1 0 0,0 0-1 0 0,0 0 0 0 0,0 0 0 0 0,0 0 0 0 0,0 0 1 0 0,0 0-1 0 0,0 0 0 0 0,0 0 0 0 0,0 0 0 0 0,0 0 1 0 0,0 0-1 0 0,0 0 0 0 0,0 0 0 0 0,0 0 0 0 0,0 0 0 0 0,0 0 1 0 0,0 0-1 0 0,0 1 0 0 0,0-5 1 0 0,-2 2-7 0 0,0 0-1 0 0,1 1 1 0 0,-1-2-1 0 0,2 1 1 0 0,-2 0 0 0 0,1 0-1 0 0,0 0 1 0 0,0-1-1 0 0,1 1 1 0 0,-1 0-1 0 0,0-1 1 0 0,1 1-1 0 0,0-1 1 0 0,-1 1-1 0 0,1 0 1 0 0,0-1-1 0 0,0 1 1 0 0,1 0-1 0 0,-1-1 1 0 0,0 1 0 0 0,1 0-1 0 0,0-3 1 0 0,2-5-25 0 0,0 1 1 0 0,1 1 0 0 0,0-1-1 0 0,1 1 1 0 0,-1-1 0 0 0,2 1-1 0 0,6-7 1 0 0,-10 11 15 0 0,1 1 1 0 0,0 1 0 0 0,0-1-1 0 0,0 1 1 0 0,1-1-1 0 0,-1 1 1 0 0,1 0-1 0 0,-1 0 1 0 0,6-2 0 0 0,5-1-3 0 0,18-3 1 0 0,-26 6-2 0 0,-2 1 11 0 0,0 1 1 0 0,-1-1 0 0 0,2 1 0 0 0,-2 0 0 0 0,1 0-1 0 0,1 0 1 0 0,-2 0 0 0 0,6 2 0 0 0,3 1 8 0 0,16 6 1 0 0,-20-6-8 0 0,2 0 10 0 0,1-1 1 0 0,-1 0 0 0 0,0 0-1 0 0,14-1 1 0 0,-9 1-24 0 0,17 3 0 0 0,47 13-14 0 0,-68-16 44 0 0,2 0 0 0 0,-1-1 0 0 0,0 0 0 0 0,13-1 0 0 0,-14-1-13 0 0,0 0-1 0 0,0 0 0 0 0,0-1 1 0 0,0-1-1 0 0,0 0 0 0 0,-1 0 1 0 0,1-1-1 0 0,-1 0 0 0 0,0-1 1 0 0,18-11-1 0 0,-24 13 20 0 0,23-16 38 0 0,-24 17-55 0 0,-1 0 1 0 0,-1 0-1 0 0,1 0 0 0 0,0 0 0 0 0,0 0 0 0 0,0-1 0 0 0,-1 1 0 0 0,1-1 0 0 0,1-2 1 0 0,-3 4-17 0 0,0 0 1 0 0,1 0 0 0 0,-1 0 0 0 0,0 0-1 0 0,0 0 1 0 0,0 0 0 0 0,1 0 0 0 0,-1 0-1 0 0,0 0 1 0 0,-1 0 0 0 0,1 0 0 0 0,0 0-1 0 0,0 0 1 0 0,0 0 0 0 0,-1 0 0 0 0,1 0 0 0 0,0 0-1 0 0,-1 0 1 0 0,1 0 0 0 0,-2-2 0 0 0,1 2 33 0 0,0 0 0 0 0,0-1 1 0 0,0 1-1 0 0,-1 0 0 0 0,1 0 0 0 0,-1 0 1 0 0,1 0-1 0 0,-1 0 0 0 0,1 0 1 0 0,-1 0-1 0 0,-2-1 0 0 0,2 1-132 0 0,-1 0 1 0 0,0 1-1 0 0,0-1 0 0 0,1 1 0 0 0,-1-1 1 0 0,0 1-1 0 0,-4 0 0 0 0,6 0-152 0 0,-1 0 0 0 0,1 0 0 0 0,-1 0 0 0 0,1 1 0 0 0,-1-1 0 0 0,1 1 0 0 0,-1-1 0 0 0,1 1 0 0 0,0-1-1 0 0,-1 1 1 0 0,1 0 0 0 0,0 0 0 0 0,-2 1 0 0 0,-3 5-5249 0 0,4-4 1746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32 512 0 0,'0'-1'88'0'0,"-1"1"1"0"0,1-1-1 0 0,0 0 1 0 0,0 1-1 0 0,-1-1 0 0 0,1 1 1 0 0,-1-1-1 0 0,1 1 0 0 0,-1-1 1 0 0,1 1-1 0 0,-1-1 0 0 0,1 1 1 0 0,-1 0-1 0 0,0-1 0 0 0,1 1 1 0 0,-1-1-1 0 0,0 1 0 0 0,1 0 1 0 0,-1 0-1 0 0,1-1 0 0 0,-1 1 1 0 0,0 0-1 0 0,1 0 1 0 0,-1 0-1 0 0,0 0 0 0 0,1 0 1 0 0,-2 0-1 0 0,-3 0 1092 0 0,0 0 1 0 0,-8 1-1 0 0,8 0-547 0 0,4-1-623 0 0,0 0 528 0 0,-2 0 0 0 0,1 0 0 0 0,0 1 0 0 0,0-1 0 0 0,0 1 0 0 0,-3 0 0 0 0,4-1-397 0 0,0 1 0 0 0,1-1 0 0 0,0 1 0 0 0,-1-1 0 0 0,0 1 0 0 0,1-1 1 0 0,-1 1-1 0 0,1 0 0 0 0,-1-1 0 0 0,1 1 0 0 0,-1 0 0 0 0,1-1 0 0 0,0 1 1 0 0,-1 0-1 0 0,1-1 0 0 0,0 1 0 0 0,-1-1 0 0 0,1 1 0 0 0,0 0 0 0 0,0 0 0 0 0,0-1 1 0 0,0 2-1 0 0,-1 2-22 0 0,0 1 0 0 0,1 0 0 0 0,0 0 1 0 0,0-1-1 0 0,0 1 0 0 0,1-1 0 0 0,-1 1 0 0 0,1 0 1 0 0,0-1-1 0 0,1 1 0 0 0,-1-1 0 0 0,1 0 0 0 0,0 1 1 0 0,0-1-1 0 0,0 0 0 0 0,1 0 0 0 0,2 4 0 0 0,-2-5-127 0 0,0 1-1 0 0,0-1 1 0 0,1 1-1 0 0,-1-1 1 0 0,1-1-1 0 0,-1 1 1 0 0,1 0-1 0 0,0-1 1 0 0,0 1-1 0 0,1-1 1 0 0,-1 0-1 0 0,0 0 1 0 0,0-1-1 0 0,1 0 1 0 0,-1 0-1 0 0,1 0 1 0 0,0 0-1 0 0,0 0 0 0 0,-1-1 1 0 0,1 0-1 0 0,-1 0 1 0 0,1 0-1 0 0,0-1 1 0 0,0 1-1 0 0,-1-1 1 0 0,1-1-1 0 0,6-1 1 0 0,-6 1 7 0 0,0 0 1 0 0,-1-1-1 0 0,0 1 0 0 0,1-1 1 0 0,-1 0-1 0 0,0 0 1 0 0,0 0-1 0 0,0-1 1 0 0,-1 1-1 0 0,6-7 0 0 0,-8 8 1 0 0,1 0-1 0 0,-1 0 0 0 0,0-1 1 0 0,0 1-1 0 0,0 0 0 0 0,0 0 0 0 0,0-1 1 0 0,0 0-1 0 0,-1 1 0 0 0,1 0 1 0 0,-1-1-1 0 0,0 0 0 0 0,0 1 0 0 0,0 0 1 0 0,0-1-1 0 0,0 0 0 0 0,0 1 1 0 0,-1-1-1 0 0,1 1 0 0 0,0-1 1 0 0,-1 1-1 0 0,-2-5 0 0 0,1 4-27 0 0,0-1 0 0 0,0 1 0 0 0,0 0 0 0 0,0 0 0 0 0,-1 0 0 0 0,1 0 0 0 0,-6-4 0 0 0,1 1 48 0 0,0 1 0 0 0,-11-6 0 0 0,15 9-15 0 0,-1 0-1 0 0,1 1 1 0 0,-1-1-1 0 0,0 1 1 0 0,0 0 0 0 0,1 0-1 0 0,-2 0 1 0 0,2 1-1 0 0,-1-1 1 0 0,0 1-1 0 0,0 0 1 0 0,0 0 0 0 0,0 0-1 0 0,0 1 1 0 0,0 0-1 0 0,0 0 1 0 0,0 0 0 0 0,0 0-1 0 0,1 0 1 0 0,-1 1-1 0 0,0-1 1 0 0,-5 4-1 0 0,5-2 31 0 0,-1 0 0 0 0,1 1 0 0 0,-1-1-1 0 0,1 1 1 0 0,-7 8 0 0 0,10-11-26 0 0,-1 1 0 0 0,1 0 1 0 0,0 0-1 0 0,0 0 0 0 0,0 0 0 0 0,0 0 1 0 0,0 0-1 0 0,1 1 0 0 0,-1-1 0 0 0,0 0 0 0 0,1 0 1 0 0,0 1-1 0 0,-1-1 0 0 0,1 0 0 0 0,0 1 1 0 0,1 2-1 0 0,0 0 18 0 0,0 0 1 0 0,0 0-1 0 0,1-1 1 0 0,-1 1-1 0 0,1-1 1 0 0,0 0-1 0 0,0 0 1 0 0,1 1-1 0 0,-1-2 0 0 0,7 9 1 0 0,-4-7-28 0 0,0 1 1 0 0,1-1-1 0 0,-1 0 1 0 0,1-1-1 0 0,0 1 1 0 0,9 4-1 0 0,-10-6 19 0 0,-1-2 0 0 0,1 1 0 0 0,0 0 0 0 0,0 0 0 0 0,0-1 0 0 0,0 0 0 0 0,1 0 0 0 0,-1 0 0 0 0,0-1 0 0 0,0 1 0 0 0,0-1 0 0 0,7-1 0 0 0,-8 0-2 0 0,-1 1 0 0 0,0-1 1 0 0,1 0-1 0 0,-1 0 0 0 0,1 0 1 0 0,-1-1-1 0 0,0 1 0 0 0,0-1 0 0 0,0 1 1 0 0,0-1-1 0 0,0-1 0 0 0,0 1 0 0 0,0 0 1 0 0,-1 0-1 0 0,1-1 0 0 0,-1 0 0 0 0,1 1 1 0 0,2-6-1 0 0,-4 5 23 0 0,1 1 1 0 0,-1-1-1 0 0,-1 1 1 0 0,1 0-1 0 0,0-1 0 0 0,0 1 1 0 0,-1-1-1 0 0,0 1 1 0 0,1-1-1 0 0,-1 1 0 0 0,0-1 1 0 0,0 1-1 0 0,-1-1 1 0 0,1 1-1 0 0,0-1 0 0 0,-1 0 1 0 0,-1-2-1 0 0,-2-5 143 0 0,1 0 1 0 0,-11-16-1 0 0,12 21-148 0 0,-14-19 365 0 0,10 15-224 0 0,9 13-191 0 0,-1-1-1 0 0,1 1 0 0 0,0-1 0 0 0,0 0 1 0 0,7 6-1 0 0,6 3 28 0 0,17 11 30 0 0,29 30 1 0 0,-56-46-36 0 0,11 9 33 0 0,-1 0 0 0 0,16 24-1 0 0,-27-35 9 0 0,-2 1-1 0 0,1-1 1 0 0,-1 1 0 0 0,0 0-1 0 0,-1 0 1 0 0,1 0 0 0 0,-1 1-1 0 0,0-1 1 0 0,-1 1 0 0 0,1-1-1 0 0,-1 1 1 0 0,0 9 0 0 0,-1-14-9 0 0,0 1 1 0 0,0-1-1 0 0,-1 1 1 0 0,1-1-1 0 0,-1 1 1 0 0,0 0 0 0 0,0 0-1 0 0,0-1 1 0 0,0 0-1 0 0,0 1 1 0 0,0-1-1 0 0,0 0 1 0 0,-3 3 0 0 0,2-2 6 0 0,-1 0 1 0 0,1-1 0 0 0,-1 1-1 0 0,0-1 1 0 0,1 0 0 0 0,-1 0-1 0 0,-1 1 1 0 0,2-2 0 0 0,-5 2-1 0 0,2 0 41 0 0,-1-1 1 0 0,0-1-1 0 0,1 1 0 0 0,-1-1 0 0 0,0 1 0 0 0,1-2 1 0 0,-2 1-1 0 0,2-1 0 0 0,-1 0 0 0 0,0 0 0 0 0,-11-2 1 0 0,13 1-53 0 0,1 0 1 0 0,-1 0-1 0 0,0 0 1 0 0,1 0-1 0 0,-1-1 1 0 0,1 0-1 0 0,-1 0 1 0 0,1 0-1 0 0,0 0 1 0 0,0 0-1 0 0,-6-6 0 0 0,8 7-30 0 0,-1-1 0 0 0,1 0 0 0 0,-1 0-1 0 0,1 0 1 0 0,0 0 0 0 0,0-1-1 0 0,0 1 1 0 0,0 0 0 0 0,0 0-1 0 0,0-1 1 0 0,1 1 0 0 0,-1 0-1 0 0,1-1 1 0 0,-1 1 0 0 0,1 0-1 0 0,0-1 1 0 0,0 1 0 0 0,0-1-1 0 0,0 1 1 0 0,1-3 0 0 0,1-3-28 0 0,0 1 1 0 0,0 0 0 0 0,1-1-1 0 0,0 1 1 0 0,7-11 0 0 0,-4 8-77 0 0,1 0 0 0 0,14-17 0 0 0,-16 22 84 0 0,0 0 0 0 0,1 0-1 0 0,-1 1 1 0 0,1-1 0 0 0,0 1 0 0 0,7-4-1 0 0,-8 6-445 0 0,1 0 0 0 0,-1-1-1 0 0,7 0 1 0 0,-8 2-887 0 0,0 0 1 0 0,0 1-1 0 0,0-1 1 0 0,8 1-1 0 0,-5 1-362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3 512 0 0,'-23'-2'3445'0'0,"0"1"4285"0"0,22 1-7676 0 0,1 0 1 0 0,0 0 0 0 0,0 0 0 0 0,0 0 0 0 0,0 0-1 0 0,0 0 1 0 0,0 0 0 0 0,-1 0 0 0 0,1 0 0 0 0,0 0 0 0 0,0 0-1 0 0,0 0 1 0 0,0 0 0 0 0,0 0 0 0 0,0 1 0 0 0,-1-1 0 0 0,1 0-1 0 0,0 0 1 0 0,0 0 0 0 0,0 0 0 0 0,0 0 0 0 0,0 0 0 0 0,0 0-1 0 0,0 0 1 0 0,0 0 0 0 0,-1 0 0 0 0,1 0 0 0 0,0 0-1 0 0,0 1 1 0 0,0-1 0 0 0,0 0 0 0 0,0 0 0 0 0,0 0 0 0 0,0 0-1 0 0,0 0 1 0 0,0 0 0 0 0,0 1 0 0 0,0-1 0 0 0,0 0 0 0 0,0 0-1 0 0,0 0 1 0 0,0 0 0 0 0,0 0 0 0 0,0 0 0 0 0,0 1 0 0 0,4 6 838 0 0,7 6-592 0 0,-10-12-218 0 0,13 11 172 0 0,2 0 0 0 0,-1 0 0 0 0,30 15 0 0 0,19 14 164 0 0,-9 0-153 0 0,74 61-196 0 0,-127-100-220 0 0,24 23-198 0 0,-13-6-3738 0 0,-11-14 1467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31 1008 0 0,'0'-1'290'0'0,"0"-1"706"0"0,0 0 1 0 0,-1 0 0 0 0,1-1 0 0 0,-1 1-1 0 0,1 0 1 0 0,0 0 0 0 0,0-1 0 0 0,0 1-1 0 0,1-4 1 0 0,-1 6-940 0 0,0-1 0 0 0,1 1 0 0 0,-1 0 0 0 0,0 0-1 0 0,0 0 1 0 0,0 0 0 0 0,0 0 0 0 0,0 0 0 0 0,0 0 0 0 0,0 0 0 0 0,0 0 0 0 0,0 0-1 0 0,0-1 1 0 0,0 1 0 0 0,0 0 0 0 0,0 0 0 0 0,0 0 0 0 0,0 0 0 0 0,0 0 0 0 0,0 0-1 0 0,0 0 1 0 0,0 0 0 0 0,0 0 0 0 0,0 0 0 0 0,0-1 0 0 0,0 1 0 0 0,0 0 0 0 0,0 0-1 0 0,-1 0 1 0 0,1 0 0 0 0,0 0 0 0 0,0 0 0 0 0,0 0 0 0 0,0 0 0 0 0,0 0 0 0 0,0 0-1 0 0,0 0 1 0 0,0 0 0 0 0,-4 0 993 0 0,-2 4-82 0 0,1 0-461 0 0,0-1 0 0 0,1 1 0 0 0,0 0 0 0 0,-1 0 1 0 0,-5 9-1 0 0,-15 26 932 0 0,21-32-1244 0 0,-1 3-146 0 0,0-1 0 0 0,0 1 0 0 0,2 0 1 0 0,-1 1-1 0 0,1-1 0 0 0,-2 16 0 0 0,2-11-400 0 0,2 0-1 0 0,0 0 0 0 0,1 0 1 0 0,1 17-1 0 0,2-17-1293 0 0,0-4-3581 0 0,-2-8 2119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18 224 0 0,'0'0'189'0'0,"0"-1"1"0"0,0 1-1 0 0,0 0 1 0 0,0 0-1 0 0,0-1 1 0 0,0 1-1 0 0,0 0 0 0 0,0-1 1 0 0,0 1-1 0 0,0 0 1 0 0,0 0-1 0 0,0-1 0 0 0,0 1 1 0 0,0 0-1 0 0,0-1 1 0 0,0 1-1 0 0,0 0 1 0 0,-1 0-1 0 0,1-1 0 0 0,0 1 1 0 0,0 0-1 0 0,0 0 1 0 0,0-1-1 0 0,-1 1 1 0 0,1 0-1 0 0,0 0 0 0 0,0 0 1 0 0,-1-1-1 0 0,1 1 1 0 0,0 0-1 0 0,0 0 0 0 0,0 0 1 0 0,0 0-1 0 0,-1 0 1 0 0,1 0-1 0 0,0 0 1 0 0,-1-1-1 0 0,1 1 0 0 0,0 0 1 0 0,0 0-1 0 0,-1 0 1 0 0,1 0-1 0 0,0 0 0 0 0,-1 0 1 0 0,1 0-1 0 0,0 0 1 0 0,-1 1-1 0 0,0-1 378 0 0,0 0 0 0 0,-1 1 0 0 0,2-1 0 0 0,-1 1 0 0 0,-1 0 0 0 0,1-1 0 0 0,0 1 0 0 0,0 0 0 0 0,-1 1 0 0 0,2-2-551 0 0,-1 0 0 0 0,1 0 0 0 0,0 0 0 0 0,0 0 0 0 0,0 0 0 0 0,0 0 0 0 0,0 0 0 0 0,0 0 0 0 0,0 0 0 0 0,0 1 0 0 0,0-1 0 0 0,0 0 1 0 0,0 0-1 0 0,0 0 0 0 0,0 0 0 0 0,0 0 0 0 0,0 0 0 0 0,0 0 0 0 0,0 0 0 0 0,0 0 0 0 0,0 0 0 0 0,0 0 0 0 0,0 0 0 0 0,0 0 0 0 0,0 0 0 0 0,0 0 0 0 0,0 0 0 0 0,0 0 0 0 0,0 0 0 0 0,0 0 0 0 0,0 0 0 0 0,0 0 0 0 0,0 0 1 0 0,0 0-1 0 0,0 0 0 0 0,0 0 0 0 0,0 0 0 0 0,0 0 0 0 0,0 1 0 0 0,0-1 0 0 0,0 0 0 0 0,0 0 0 0 0,0 0 0 0 0,0 0 0 0 0,0 0 0 0 0,0 0 0 0 0,0 0 0 0 0,0 0 0 0 0,0 0 0 0 0,1 0 0 0 0,3 1 364 0 0,5-1-120 0 0,-9 0-238 0 0,48-6 350 0 0,-20 3-377 0 0,0-2 14 0 0,10 0 20 0 0,-32 4-25 0 0,-1 1-1 0 0,1 0 1 0 0,0 0-1 0 0,8 2 1 0 0,-13-2 9 0 0,0 1 0 0 0,0-1 0 0 0,1 0 0 0 0,-2 1 0 0 0,1-1 0 0 0,1 1 0 0 0,-1-1 0 0 0,0 1 0 0 0,0 0 0 0 0,0 0 0 0 0,0-1 0 0 0,0 1-1 0 0,-1-1 1 0 0,1 1 0 0 0,0 0 0 0 0,0 0 0 0 0,1 2 0 0 0,-2-2-2 0 0,0-1 0 0 0,1 1 0 0 0,-1 0 0 0 0,0-1 0 0 0,1 1 0 0 0,-1 0 0 0 0,0 0 0 0 0,0 0 0 0 0,0 0 0 0 0,0-1 0 0 0,0 1 1 0 0,0 0-1 0 0,0 0 0 0 0,0 0 0 0 0,0-1 0 0 0,-1 1 0 0 0,1 0 0 0 0,0 0 0 0 0,0 0 0 0 0,-1-1 0 0 0,1 1 0 0 0,-1 0 0 0 0,1 0 0 0 0,0-1 0 0 0,-1 1 0 0 0,0 0 0 0 0,-6 8 202 0 0,-1-1 0 0 0,0-1 1 0 0,-13 11-1 0 0,13-12-55 0 0,1 0 1 0 0,0 1-1 0 0,-1 0 1 0 0,-9 13-1 0 0,16-18-127 0 0,0 0 0 0 0,-1 0 0 0 0,1 0 0 0 0,0 0 0 0 0,0 0 0 0 0,1 0 0 0 0,-1 1-1 0 0,0-1 1 0 0,1 0 0 0 0,-1 0 0 0 0,1 1 0 0 0,0 1 0 0 0,0-3-26 0 0,0 0 0 0 0,0 0 1 0 0,0 0-1 0 0,1 0 0 0 0,-1 0 0 0 0,0 0 1 0 0,0 0-1 0 0,1-1 0 0 0,-1 1 0 0 0,1 0 1 0 0,-1 0-1 0 0,1 0 0 0 0,-1 0 0 0 0,1-1 1 0 0,0 1-1 0 0,-1 0 0 0 0,1 0 0 0 0,0-1 1 0 0,-1 1-1 0 0,1-1 0 0 0,-1 1 0 0 0,1-1 1 0 0,0 1-1 0 0,0-1 0 0 0,0 0 0 0 0,0 1 1 0 0,0-1-1 0 0,0 0 0 0 0,0 1 0 0 0,0-1 1 0 0,1 0-1 0 0,4 1-58 0 0,-1 0 1 0 0,1-1-1 0 0,0 0 1 0 0,0 0-1 0 0,7-1 0 0 0,29-7-422 0 0,-33 6 318 0 0,35-8-1484 0 0,-18 3-4145 0 0,-17 5 3968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6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42 2 512 0 0,'2'-1'2998'0'0,"-10"2"385"0"0,0 0-1 0 0,-10-1 1 0 0,9 0 229 0 0,10 0-3263 0 0,0 0-1 0 0,1 1 1 0 0,-1-1-1 0 0,0 0 0 0 0,1 1 1 0 0,-1-1-1 0 0,0 1 1 0 0,0-1-1 0 0,2 2 1 0 0,-2-1-177 0 0,1 0 1 0 0,-1-1-1 0 0,0 1 1 0 0,0-1-1 0 0,0 1 1 0 0,1-1-1 0 0,-1 1 1 0 0,0-1-1 0 0,3 1 0 0 0,12 1 783 0 0,-5 0-508 0 0,25 4 100 0 0,1 0-388 0 0,-14-3-60 0 0,27 8 0 0 0,-10-2-24 0 0,8 1 34 0 0,91 5-1 0 0,-119-14-84 0 0,0 0-1 0 0,0 1 1 0 0,-1 1-1 0 0,21 6 1 0 0,27 6-62 0 0,-19-6 45 0 0,-17-3-28 0 0,42 3-1 0 0,-21-4 45 0 0,-51-5-25 0 0,96 10-41 0 0,-23-4 84 0 0,-1 0-8 0 0,-23-3-35 0 0,20 0-1 0 0,-69-3 3 0 0,13 1 24 0 0,1-2-1 0 0,20-2 1 0 0,-34 3-134 0 0,-4 1 12 0 0,-4 1-205 0 0,-29 4-2507 0 0,15-2-1467 0 0,9-2 2535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39:20.4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235 6 512 0 0,'8'0'2461'0'0,"-4"-1"5456"0"0,-5 1-4969 0 0,-3-1-209 0 0,-2-1-849 0 0,6 2-1854 0 0,0 0 0 0 0,0 0 0 0 0,0 0 0 0 0,0-1 0 0 0,0 1 0 0 0,0 0 0 0 0,-1 0 0 0 0,1 0 0 0 0,0 0 0 0 0,0 0 0 0 0,0 0 0 0 0,0 0 0 0 0,0 0 0 0 0,-1 0 0 0 0,1 0 0 0 0,0 0 0 0 0,0 0 0 0 0,0 0 0 0 0,0 0 0 0 0,0 0 0 0 0,0 0 0 0 0,0 0 0 0 0,-1 0 0 0 0,1 0 0 0 0,0 0 1 0 0,0 0-1 0 0,0 0 0 0 0,0 0 0 0 0,-1 0 0 0 0,1 0 0 0 0,0 0 0 0 0,0 0 0 0 0,0 0 0 0 0,0 0 0 0 0,0 1 0 0 0,-1-1 0 0 0,1 0 0 0 0,0 0 0 0 0,0 0 0 0 0,0 0 0 0 0,0 0 0 0 0,0 0 0 0 0,0 1 0 0 0,0-1 0 0 0,0 0 0 0 0,0 0 0 0 0,-1 0 0 0 0,1 0 0 0 0,0 0 0 0 0,0 1 0 0 0,0-1 0 0 0,-1 1 86 0 0,0 1-1 0 0,0-1 1 0 0,0 1-1 0 0,0-2 1 0 0,0 2-1 0 0,0-1 0 0 0,0 0 1 0 0,0 0-1 0 0,-1 0 1 0 0,-2 2-1 0 0,-16 6 330 0 0,15-7-389 0 0,-36 14 172 0 0,-33 17 288 0 0,64-27-131 0 0,-10 8 0 0 0,4-4 146 0 0,15-9-512 0 0,0-1 0 0 0,1 1 0 0 0,-1-1 0 0 0,0 1-1 0 0,1-1 1 0 0,-1 0 0 0 0,0 0 0 0 0,0 1 0 0 0,0-1 0 0 0,0 0 0 0 0,1 0 0 0 0,-1 0 0 0 0,0 0 0 0 0,0 0 0 0 0,0 0-1 0 0,1 0 1 0 0,-1 0 0 0 0,0 0 0 0 0,0 0 0 0 0,0 0 0 0 0,0-1 0 0 0,0 1 0 0 0,0-1 0 0 0,-4 0-40 0 0,1 1 116 0 0,4 2-11 0 0,6 4 26 0 0,-4-5-105 0 0,-1 1-7 0 0,0 0-1 0 0,0 0 1 0 0,0 0 0 0 0,0-1-1 0 0,-1 2 1 0 0,1-1-1 0 0,0 0 1 0 0,-1-1-1 0 0,0 2 1 0 0,1-1-1 0 0,-1 0 1 0 0,0 0 0 0 0,0 0-1 0 0,0 3 1 0 0,0-3 8 0 0,0 0-10 0 0,0-1 0 0 0,1 1 0 0 0,-1 0 1 0 0,0-1-1 0 0,1 1 0 0 0,-1-1 1 0 0,1 1-1 0 0,0-1 0 0 0,0 1 0 0 0,0-1 1 0 0,0 0-1 0 0,0 1 0 0 0,0-1 0 0 0,0 1 1 0 0,0-1-1 0 0,3 2 0 0 0,1 1 14 0 0,0 1 0 0 0,11 4 0 0 0,1 0 27 0 0,0-1 0 0 0,22 6-1 0 0,2-2-56 0 0,11 4 80 0 0,-44-13-262 0 0,-1 0 0 0 0,0 1 1 0 0,1 0-1 0 0,9 7 1 0 0,-17-11 44 0 0,0 0 1 0 0,1 1-1 0 0,-1-1 1 0 0,0 0-1 0 0,1 0 1 0 0,-1 1-1 0 0,0-1 1 0 0,1 0-1 0 0,-1 1 1 0 0,0-1-1 0 0,0 0 1 0 0,0 1-1 0 0,1-1 1 0 0,-1 1-1 0 0,0-1 1 0 0,0 0-1 0 0,0 1 1 0 0,0-1-1 0 0,0 0 1 0 0,0 1-1 0 0,0 0-405 0 0,0-1 0 0 0,0 0 0 0 0,0 1 0 0 0,0-1 0 0 0,0 1 0 0 0,0-1 0 0 0,0 1 0 0 0,-1-1 0 0 0,1 0 0 0 0,0 1 0 0 0,0-1 0 0 0,-1 1 0 0 0,-2 3-2756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0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36 106 512 0 0,'-2'-3'471'0'0,"1"-1"0"0"0,0 0 0 0 0,1 1 0 0 0,-1-1-1 0 0,1 0 1 0 0,0 0 0 0 0,0 0 0 0 0,0 1 0 0 0,0-1 0 0 0,0 0-1 0 0,1 0 1 0 0,0 0 0 0 0,0 1 0 0 0,0-1 0 0 0,2-4 0 0 0,2-8 1897 0 0,-4 13-1774 0 0,-1 0-1 0 0,1 1 1 0 0,0-1 0 0 0,0 1-1 0 0,0-1 1 0 0,0 1-1 0 0,0 0 1 0 0,2-3 1092 0 0,-10 25 140 0 0,-9 16-369 0 0,10-24-943 0 0,1-1 0 0 0,1 1 0 0 0,-5 19-1 0 0,7-19-192 0 0,0 1 0 0 0,1-1 0 0 0,0 1-1 0 0,1-1 1 0 0,2 15 0 0 0,14 54 188 0 0,-12-46-386 0 0,-1 1-1 0 0,-5 60 1 0 0,0-21-32 0 0,0 43 13 0 0,4 118 52 0 0,0-210-186 0 0,5 51 45 0 0,-5-68 5 0 0,0 1 0 0 0,1 0 0 0 0,0-1-1 0 0,1 1 1 0 0,7 14 0 0 0,-11-23-19 0 0,3 4 36 0 0,0 1 0 0 0,1-1 0 0 0,-1 0 1 0 0,5 5-1 0 0,-7-10-11 0 0,-1-1 20 0 0,0 0-32 0 0,0 0 1 0 0,0 0-1 0 0,0 1 0 0 0,0-1 1 0 0,0 0-1 0 0,0 0 1 0 0,0 0-1 0 0,0 0 0 0 0,-1 0 1 0 0,1 1-1 0 0,0-1 0 0 0,0 0 1 0 0,-1 0-1 0 0,1 0 0 0 0,-1 1 1 0 0,1-1-1 0 0,-1-1 1 0 0,0 2 22 0 0,1 0-17 0 0,-1 0 11 0 0,1 0-45 0 0,4 4 10 0 0,7-5 21 0 0,-1 0 0 0 0,1 0 0 0 0,10-4 1 0 0,13-2-13 0 0,51-5 133 0 0,88-11-31 0 0,-103 17-120 0 0,93 4-1 0 0,-157 2-32 0 0,0 0-1 0 0,-1 0 0 0 0,1 1 1 0 0,0 0-1 0 0,-1 0 0 0 0,1 0 1 0 0,-1 1-1 0 0,0 0 0 0 0,1 0 1 0 0,5 4-1 0 0,-10-6-126 0 0,0 1 0 0 0,-1 0 0 0 0,1 0 0 0 0,0 0-1 0 0,-1 0 1 0 0,1 0 0 0 0,0 0 0 0 0,-1 0 0 0 0,0 0 0 0 0,1 0 0 0 0,-1 0 0 0 0,1 0 0 0 0,-1 0 0 0 0,0 0 0 0 0,0 0 0 0 0,0 0 0 0 0,1 0-1 0 0,-1 0 1 0 0,0 0 0 0 0,-1 2 0 0 0,2 7-5792 0 0,0-6 3333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1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25 512 0 0,'-63'-7'9189'0'0,"71"5"-4701"0"0,36-2-2308 0 0,213-5-488 0 0,-251 9-1704 0 0,-3-1-18 0 0,0 0 0 0 0,1 1 0 0 0,-1 0 0 0 0,1 0 0 0 0,-1 0 0 0 0,1 0 0 0 0,-1 0 0 0 0,0 1 1 0 0,1-1-1 0 0,-1 1 0 0 0,0 0 0 0 0,5 2 0 0 0,-8-3-17 0 0,1 0 0 0 0,-1 0 1 0 0,0 0-1 0 0,0 0 0 0 0,0 1 1 0 0,0-1-1 0 0,1 0 0 0 0,-1 0 0 0 0,0 1 1 0 0,0-1-1 0 0,0 0 0 0 0,0 0 1 0 0,0 1-1 0 0,0-1 0 0 0,0 0 0 0 0,1 0 1 0 0,-1 1-1 0 0,0-1 0 0 0,0 0 1 0 0,0 0-1 0 0,0 1 0 0 0,0-1 1 0 0,0 0-1 0 0,0 0 0 0 0,0 1 0 0 0,0-1 1 0 0,-1 0-1 0 0,1 0 0 0 0,0 1 1 0 0,0-1-1 0 0,0 0 0 0 0,0 0 0 0 0,0 1 1 0 0,0-1-1 0 0,0 0 0 0 0,-1 0 1 0 0,1 1-1 0 0,0-1 0 0 0,-1 0 0 0 0,-9 10-3635 0 0,7-8 2383 0 0,-4 4-885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2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33 632 0 0,'0'-1'120'0'0,"-1"1"1"0"0,1 0-1 0 0,0 0 1 0 0,-1 0-1 0 0,1 0 0 0 0,-1 1 1 0 0,1-1-1 0 0,0 0 0 0 0,-1 0 1 0 0,1 0-1 0 0,-1 0 0 0 0,1 0 1 0 0,0 0-1 0 0,-1 1 0 0 0,1-1 1 0 0,0 0-1 0 0,-1 0 0 0 0,1 0 1 0 0,0 1-1 0 0,0-1 0 0 0,-1 0 1 0 0,1 0-1 0 0,0 1 0 0 0,0-1 1 0 0,-1 0-1 0 0,1 1 0 0 0,9 2 2440 0 0,19 0 299 0 0,-28-3-2845 0 0,54-1 2158 0 0,0-2-1 0 0,94-18 1 0 0,-72 9-1823 0 0,-34 8-1684 0 0,46 2 0 0 0,-73 3-491 0 0,-4 3-1790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4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62 512 0 0,'1'-5'-92'0'0,"8"-30"2558"0"0,-9 33-2179 0 0,1 1 0 0 0,-1 0 0 0 0,0 0 0 0 0,1 0-1 0 0,-1 0 1 0 0,1 0 0 0 0,0 0 0 0 0,-1 0 0 0 0,1 0-1 0 0,0 0 1 0 0,-1 0 0 0 0,1 0 0 0 0,0 0 0 0 0,0 1 0 0 0,0-1-1 0 0,0 0 1 0 0,0 1 0 0 0,0-1 0 0 0,0 0 0 0 0,0 1-1 0 0,0-1 1 0 0,0 1 0 0 0,0 0 0 0 0,0-1 0 0 0,2 1 0 0 0,-2 0-162 0 0,-1 0 0 0 0,1 0 1 0 0,-1 1-1 0 0,1-1 0 0 0,0 1 1 0 0,-1-1-1 0 0,1 0 0 0 0,-1 1 1 0 0,1-1-1 0 0,-1 1 0 0 0,0-1 1 0 0,1 1-1 0 0,-1-1 0 0 0,1 1 1 0 0,-1-1-1 0 0,0 1 0 0 0,1 0 1 0 0,-1-1-1 0 0,0 1 0 0 0,0 0 1 0 0,0-1-1 0 0,1 1 0 0 0,-1 0 1 0 0,0-1-1 0 0,0 1 0 0 0,0 0 1 0 0,0-1-1 0 0,0 2 1 0 0,0 24 768 0 0,0-21-580 0 0,9 177 1929 0 0,0-1-1460 0 0,-8-144-678 0 0,1 0 0 0 0,2 0 0 0 0,2-1 0 0 0,1 0 0 0 0,20 61 0 0 0,-25-85-13 0 0,-2-10-71 0 0,0 0 1 0 0,1 0-1 0 0,-1 0 0 0 0,0-1 1 0 0,1 1-1 0 0,-1 0 0 0 0,1 0 1 0 0,0-1-1 0 0,1 3 0 0 0,-1-35 215 0 0,-1 15-233 0 0,0 0-1 0 0,2-1 0 0 0,0 1 1 0 0,0 0-1 0 0,2 0 0 0 0,6-20 1 0 0,-7 29-4 0 0,0 0 0 0 0,0 1 0 0 0,1-1 0 0 0,-1 1 0 0 0,2-1 1 0 0,-1 1-1 0 0,1 0 0 0 0,0 1 0 0 0,0-1 0 0 0,0 1 0 0 0,1 0 0 0 0,-1 0 0 0 0,2 1 1 0 0,-1 0-1 0 0,12-7 0 0 0,-5 6 8 0 0,-1 0 0 0 0,1 0 0 0 0,0 1 0 0 0,0 1 1 0 0,0 0-1 0 0,0 0 0 0 0,1 2 0 0 0,-1 0 0 0 0,1 0 0 0 0,-1 1 1 0 0,1 1-1 0 0,-1 0 0 0 0,1 1 0 0 0,-1 0 0 0 0,0 1 0 0 0,0 1 0 0 0,0 0 1 0 0,0 1-1 0 0,0 0 0 0 0,-1 1 0 0 0,16 10 0 0 0,-24-13 1 0 0,1 0 0 0 0,-1 1 0 0 0,1-1 0 0 0,-1 1 0 0 0,0 0 0 0 0,-1 0 0 0 0,1 1 0 0 0,-1-1-1 0 0,1 1 1 0 0,-1 0 0 0 0,-1 0 0 0 0,1 0 0 0 0,-1 0 0 0 0,0 0 0 0 0,0 1 0 0 0,0-1 0 0 0,-1 1 0 0 0,0-1 0 0 0,0 1 0 0 0,0-1-1 0 0,-1 1 1 0 0,1 0 0 0 0,-1-1 0 0 0,-1 1 0 0 0,1 0 0 0 0,-1-1 0 0 0,0 1 0 0 0,-1-1 0 0 0,1 1 0 0 0,-1-1 0 0 0,-4 9 0 0 0,-1-1-23 0 0,-1 0 0 0 0,-1-1 0 0 0,0 0 0 0 0,-1-1 0 0 0,0 0 0 0 0,-1 0 0 0 0,-20 16 0 0 0,22-21-25 0 0,1-1-1 0 0,0 1 0 0 0,-1-1 0 0 0,0-1 0 0 0,0 1 1 0 0,-1-2-1 0 0,1 1 0 0 0,-1-1 0 0 0,0-1 0 0 0,0 1 1 0 0,0-2-1 0 0,-15 2 0 0 0,24-3 23 0 0,0 0 0 0 0,0 0-1 0 0,0 0 1 0 0,0 0 0 0 0,0 0 0 0 0,0-1-1 0 0,0 1 1 0 0,0 0 0 0 0,0 0 0 0 0,0-1-1 0 0,0 1 1 0 0,0 0 0 0 0,0-1 0 0 0,0 1-1 0 0,0-1 1 0 0,0 1 0 0 0,0-1 0 0 0,0 0-1 0 0,1 1 1 0 0,-1-1 0 0 0,0 0 0 0 0,0 0-1 0 0,0-1 1 0 0,0 1-33 0 0,1-1 0 0 0,-1 1-1 0 0,1 0 1 0 0,0-1 0 0 0,-1 1-1 0 0,1-1 1 0 0,0 1 0 0 0,0-1 0 0 0,0 1-1 0 0,0-1 1 0 0,1 1 0 0 0,-1-1-1 0 0,0 1 1 0 0,1-3 0 0 0,2-3-315 0 0,0 0 1 0 0,0 0-1 0 0,0 0 1 0 0,1 0-1 0 0,6-8 0 0 0,1 1-1085 0 0,1 2-1 0 0,0-1 0 0 0,1 1 0 0 0,22-15 0 0 0,-8 6-699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4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8 0 0,'0'0'341'0'0,"-1"0"-1"0"0,1 0 1 0 0,-1 0-1 0 0,0-1 1 0 0,1 1-1 0 0,-1 0 1 0 0,1 0-1 0 0,-1 0 1 0 0,0 0-1 0 0,1 0 1 0 0,-1 0-1 0 0,0 0 1 0 0,1 0-1 0 0,-1 1 1 0 0,1-1-1 0 0,-1 0 1 0 0,1 0-1 0 0,-1 0 1 0 0,0 1-1 0 0,0-1 1 0 0,0 1-76 0 0,1 0 0 0 0,-1-1 1 0 0,0 1-1 0 0,1 0 1 0 0,-1-1-1 0 0,1 1 1 0 0,-1 0-1 0 0,1 0 1 0 0,-1-1-1 0 0,1 1 1 0 0,0 0-1 0 0,-1 2 0 0 0,0 3 185 0 0,0 0-1 0 0,0 0 0 0 0,0 11 0 0 0,0-3 528 0 0,-1 5-588 0 0,0 0-1 0 0,1 0 1 0 0,1 0 0 0 0,3 29-1 0 0,-3-43-315 0 0,1 0-1 0 0,1 0 0 0 0,-1-1 0 0 0,0 1 0 0 0,1 0 1 0 0,0-1-1 0 0,0 1 0 0 0,1-1 0 0 0,-1 1 1 0 0,1-1-1 0 0,0 0 0 0 0,0 0 0 0 0,0 0 1 0 0,0-1-1 0 0,1 1 0 0 0,0-1 0 0 0,-1 0 0 0 0,1 0 1 0 0,0 0-1 0 0,1 0 0 0 0,-1-1 0 0 0,9 4 1 0 0,-4-3-322 0 0,1-1 1 0 0,-1 1 0 0 0,1-2 0 0 0,0 1 0 0 0,-1-2 0 0 0,1 1 0 0 0,0-1 0 0 0,0-1-1 0 0,0 1 1 0 0,0-2 0 0 0,-1 1 0 0 0,1-2 0 0 0,-1 1 0 0 0,1-1 0 0 0,-1 0 0 0 0,15-8-1 0 0,-4 0-1014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5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36 2665 0 0,'-1'0'2664'0'0,"-2"-4"2801"0"0,2-5-5273 0 0,1 2 32 0 0,0-1 24 0 0,4 4 81 0 0,0 1 71 0 0,-1 3-416 0 0,-1 1-24 0 0,-1 4-184 0 0,-1 1-593 0 0,2 2-1535 0 0,-2 1-353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19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13 1784 0 0,'-1'-1'357'0'0,"0"0"0"0"0,0 0 0 0 0,0 0-1 0 0,0 0 1 0 0,-1 0 0 0 0,1 0 0 0 0,0 0-1 0 0,-1 0 1 0 0,1 1 0 0 0,-1-1 0 0 0,1 0-1 0 0,-1 1 1 0 0,1 0 0 0 0,-1-1 0 0 0,1 1-1 0 0,-1 0 1 0 0,1-1 0 0 0,-1 1 0 0 0,-2 0-1 0 0,2 1 16 0 0,0-1 0 0 0,-1 1 0 0 0,1 0 0 0 0,0 0 0 0 0,0 0 0 0 0,0 0 0 0 0,0 0-1 0 0,0 0 1 0 0,1 0 0 0 0,-1 1 0 0 0,0-1 0 0 0,0 1 0 0 0,-2 2 0 0 0,-42 53 1654 0 0,-4 4-1568 0 0,22-32-492 0 0,-1-2 0 0 0,-2 0 0 0 0,-41 27 0 0 0,68-50-1693 0 0,12-7-66 0 0,12-6-319 0 0,-5 1 1080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5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43 512 0 0,'1'-2'397'0'0,"-1"-1"0"0"0,0 1 0 0 0,0-1 0 0 0,-1 1 0 0 0,1 0 0 0 0,0-1 0 0 0,-1 1 0 0 0,-1-4 0 0 0,2 5-240 0 0,0 0 0 0 0,-1 0 0 0 0,1 0 0 0 0,-1 0 0 0 0,0 0 1 0 0,1 0-1 0 0,-1 0 0 0 0,0 0 0 0 0,1 0 0 0 0,-1 1 0 0 0,0-1 0 0 0,0 0 0 0 0,0 0 1 0 0,0 1-1 0 0,0-1 0 0 0,0 1 0 0 0,0-1 0 0 0,0 1 0 0 0,0-1 0 0 0,0 1 0 0 0,-2-1 1 0 0,3 1-44 0 0,-1 0 0 0 0,0 0 0 0 0,1 0 0 0 0,-1 0 0 0 0,0 0 0 0 0,1 1 0 0 0,-1-1 0 0 0,1 0 0 0 0,-1 0 0 0 0,1 1 0 0 0,-1-1 1 0 0,0 0-1 0 0,1 1 0 0 0,-1-1 0 0 0,1 0 0 0 0,-1 1 0 0 0,1-1 0 0 0,0 1 0 0 0,-1-1 0 0 0,1 1 0 0 0,-1-1 0 0 0,1 1 0 0 0,0-1 0 0 0,0 1 1 0 0,-1-1-1 0 0,1 1 0 0 0,0 0 0 0 0,0-1 0 0 0,-1 1 0 0 0,1-1 0 0 0,0 1 0 0 0,0 1 0 0 0,-3 21 937 0 0,4-4-480 0 0,2-1-1 0 0,0 1 0 0 0,1 0 1 0 0,1-1-1 0 0,7 19 0 0 0,11 42 736 0 0,-17-47-1106 0 0,-1 1-1 0 0,-1 0 1 0 0,-2 0-1 0 0,-1 0 1 0 0,-2 0-1 0 0,-1 0 1 0 0,-2 0-1 0 0,-1 0 1 0 0,-1 0 0 0 0,-13 37-1 0 0,7-38-264 0 0,5-14-52 0 0,0 0-1 0 0,2 0 0 0 0,0 1 0 0 0,0 0 0 0 0,-2 36 0 0 0,7-52 58 0 0,0-1 1 0 0,0 0-1 0 0,0 0 0 0 0,0 0 1 0 0,1 1-1 0 0,-1-1 0 0 0,1 0 1 0 0,0 0-1 0 0,-1 0 1 0 0,1 0-1 0 0,0 0 0 0 0,0 0 1 0 0,0 0-1 0 0,0 0 0 0 0,1 0 1 0 0,-1 0-1 0 0,0-1 0 0 0,4 4 1 0 0,-4-4-89 0 0,1 0 0 0 0,0 0 0 0 0,-1 0 0 0 0,1-1 0 0 0,0 1-1 0 0,-1-1 1 0 0,1 1 0 0 0,0-1 0 0 0,0 1 0 0 0,0-1 0 0 0,0 0 0 0 0,-1 0 0 0 0,1 0 0 0 0,0 0 0 0 0,0 0 0 0 0,0 0 0 0 0,0 0 0 0 0,-1-1 0 0 0,1 1 0 0 0,0-1 0 0 0,0 1 0 0 0,2-3 0 0 0,33-15-4820 0 0,-15 5 1943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5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28 1296 0 0,'7'0'9614'0'0,"18"-4"-7557"0"0,3-1-1588 0 0,-18 4-248 0 0,142-14 1875 0 0,-109 12-2166 0 0,65 6 1 0 0,-76 3-1277 0 0,-14 1-2816 0 0,-9-3 1730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6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48 512 0 0,'-3'1'257'0'0,"0"0"-1"0"0,0-1 0 0 0,0 1 1 0 0,-1-1-1 0 0,1 1 1 0 0,0-1-1 0 0,-6-1 1 0 0,-13 2 2177 0 0,11 1-1246 0 0,9-2-941 0 0,1 0-1 0 0,-1 0 1 0 0,1 0 0 0 0,-1 0 0 0 0,1 0-1 0 0,0 0 1 0 0,-1 1 0 0 0,1-1 0 0 0,-1 1-1 0 0,1-1 1 0 0,0 1 0 0 0,-1-1 0 0 0,1 1-1 0 0,0 0 1 0 0,0 0 0 0 0,0-1 0 0 0,-1 1-1 0 0,1 0 1 0 0,0 0 0 0 0,0 0 0 0 0,0 0-1 0 0,-1 2 1 0 0,2-1-81 0 0,1 0 0 0 0,-1-1 0 0 0,1 1 0 0 0,0-1 0 0 0,-1 1 0 0 0,1-1 0 0 0,0 1 0 0 0,0-1 0 0 0,0 0 0 0 0,0 0 1 0 0,0 1-1 0 0,2 1 0 0 0,1 2 224 0 0,0 0-174 0 0,1 1 0 0 0,0-1 0 0 0,0 0-1 0 0,0 0 1 0 0,0 0 0 0 0,1-1 0 0 0,-1 0 0 0 0,1 0 0 0 0,11 5 0 0 0,-12-7-108 0 0,0 0-1 0 0,0 0 1 0 0,0 0-1 0 0,0-1 1 0 0,1 0-1 0 0,-1 0 1 0 0,0 0-1 0 0,0-1 1 0 0,1 0-1 0 0,-1 0 1 0 0,0 0-1 0 0,1-1 1 0 0,7-1 0 0 0,7-3 77 0 0,0 0 0 0 0,-1-2 1 0 0,19-8-1 0 0,-34 13-155 0 0,0 0 1 0 0,0 0-1 0 0,0-1 0 0 0,0 1 1 0 0,0-1-1 0 0,0 0 0 0 0,-1 0 1 0 0,1 0-1 0 0,-1 0 0 0 0,0 0 1 0 0,0-1-1 0 0,0 0 0 0 0,-1 0 1 0 0,1 1-1 0 0,-1-1 0 0 0,0-1 1 0 0,0 1-1 0 0,0 0 0 0 0,2-9 1 0 0,-4 12-24 0 0,0-1-1 0 0,0 1 1 0 0,0-1 0 0 0,0 1 0 0 0,0-1 0 0 0,0 1-1 0 0,0-1 1 0 0,0 1 0 0 0,-1-1 0 0 0,1 1 0 0 0,-1-1-1 0 0,1 1 1 0 0,-1 0 0 0 0,1-1 0 0 0,-1 1 0 0 0,0 0-1 0 0,0-1 1 0 0,0 1 0 0 0,0 0 0 0 0,0 0 0 0 0,0 0 0 0 0,0 0-1 0 0,0 0 1 0 0,0 0 0 0 0,0 0 0 0 0,0 0 0 0 0,-1 0-1 0 0,1 1 1 0 0,0-1 0 0 0,-1 0 0 0 0,1 1 0 0 0,-1-1-1 0 0,1 1 1 0 0,-1 0 0 0 0,-1-1 0 0 0,-7-1-11 0 0,0 0 0 0 0,0 1 0 0 0,-1 0 0 0 0,-10 0 0 0 0,10 1 8 0 0,-10-1 36 0 0,-1 1 0 0 0,0 0 0 0 0,1 2 0 0 0,-41 8-1 0 0,56-8-17 0 0,-1 0 0 0 0,1 1 1 0 0,0-1-1 0 0,0 1 0 0 0,0 0 0 0 0,0 1 0 0 0,0-1 0 0 0,-8 8 0 0 0,11-7-6 0 0,-1-1 1 0 0,1 1-1 0 0,0 0 0 0 0,0 0 1 0 0,0 0-1 0 0,0 1 1 0 0,1-1-1 0 0,0 1 0 0 0,0-1 1 0 0,0 1-1 0 0,0 0 1 0 0,-1 9-1 0 0,2-9-11 0 0,0 0 1 0 0,1 0-1 0 0,-1 0 0 0 0,1 0 1 0 0,1 0-1 0 0,-1 0 1 0 0,1 0-1 0 0,-1 0 0 0 0,1 0 1 0 0,1 0-1 0 0,-1-1 0 0 0,1 1 1 0 0,3 8-1 0 0,0-5-9 0 0,0 0 0 0 0,1 0 0 0 0,0 0 0 0 0,0-1 0 0 0,0 0 0 0 0,10 8 0 0 0,1 0-45 0 0,0-1 0 0 0,1-1 0 0 0,1-1 1 0 0,0-1-1 0 0,1 0 0 0 0,0-1 0 0 0,0-1 1 0 0,1-1-1 0 0,28 7 0 0 0,-25-10-1080 0 0,-1-1 0 0 0,1 0-1 0 0,0-2 1 0 0,-1-1 0 0 0,27-2 0 0 0,-27-1-2172 0 0,-2-3 1325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7.2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 1696 0 0,'-2'-1'1088'0'0,"0"-1"0"0"0,0 1 0 0 0,0 0 0 0 0,-1 1 0 0 0,1-1-1 0 0,0 0 1 0 0,-5 0 0 0 0,7 1-984 0 0,0 0 0 0 0,0 0 0 0 0,-1 0 0 0 0,1 0 0 0 0,0 0 0 0 0,0 0-1 0 0,0 0 1 0 0,0 0 0 0 0,-1 0 0 0 0,1 0 0 0 0,0 0 0 0 0,0 1 0 0 0,0-1 0 0 0,0 0 0 0 0,0 0-1 0 0,-1 0 1 0 0,1 0 0 0 0,0 0 0 0 0,0 0 0 0 0,0 0 0 0 0,0 1 0 0 0,0-1 0 0 0,0 0 0 0 0,-1 0 0 0 0,1 0-1 0 0,0 0 1 0 0,0 1 0 0 0,0-1 0 0 0,0 0 0 0 0,0 0 0 0 0,0 0 0 0 0,0 0 0 0 0,0 1 0 0 0,0-1-1 0 0,0 0 1 0 0,0 0 0 0 0,4 14 1830 0 0,5 7-1183 0 0,0 0 0 0 0,-2 1 0 0 0,-1 0 0 0 0,4 25 0 0 0,-4-17-445 0 0,-3-16-236 0 0,1 0 0 0 0,-1 0 1 0 0,2-1-1 0 0,10 21 1 0 0,-15-34-67 0 0,0 0 1 0 0,0 1-1 0 0,0-1 1 0 0,0 0-1 0 0,0 0 1 0 0,0 0-1 0 0,0 1 1 0 0,0-1-1 0 0,0 0 1 0 0,1 0-1 0 0,-1 0 1 0 0,0 0-1 0 0,0 0 1 0 0,0 1-1 0 0,0-1 1 0 0,0 0-1 0 0,1 0 1 0 0,-1 0-1 0 0,0 0 1 0 0,0 0-1 0 0,0 0 1 0 0,1 0-1 0 0,-1 1 1 0 0,0-1-1 0 0,0 0 1 0 0,0 0-1 0 0,1 0 1 0 0,-1 0-1 0 0,0 0 1 0 0,0 0-1 0 0,0 0 1 0 0,1 0-1 0 0,-1 0 1 0 0,0 0-1 0 0,0 0 1 0 0,0 0-1 0 0,1 0 1 0 0,-1 0-1 0 0,0-1 1 0 0,0 1-1 0 0,0 0 1 0 0,1 0-1 0 0,-1 0 1 0 0,6-11 66 0 0,1-14-74 0 0,-5-5 55 0 0,2 0 0 0 0,7-30-1 0 0,-9 51-53 0 0,1-1 0 0 0,0 1 0 0 0,1 0 0 0 0,-1 0 0 0 0,2 0 0 0 0,-1 0 0 0 0,1 1 0 0 0,1 0 0 0 0,-1 0 0 0 0,9-8-1 0 0,-13 14 10 0 0,1 1 0 0 0,-1-1 0 0 0,0 1 0 0 0,1 0 0 0 0,0-1 0 0 0,-1 1 0 0 0,1 0 0 0 0,0 0 0 0 0,0 0 0 0 0,-1 1 0 0 0,1-1 0 0 0,0 0 0 0 0,0 1 0 0 0,0-1 0 0 0,0 1 0 0 0,0-1 0 0 0,0 1 0 0 0,0 0-1 0 0,0 0 1 0 0,0 0 0 0 0,0 0 0 0 0,0 0 0 0 0,0 1 0 0 0,0-1 0 0 0,0 0 0 0 0,0 1 0 0 0,0-1 0 0 0,-1 1 0 0 0,1 0 0 0 0,0 0 0 0 0,0 0 0 0 0,0 0 0 0 0,-1 0 0 0 0,1 0 0 0 0,0 0 0 0 0,1 2 0 0 0,5 5 47 0 0,1 1 0 0 0,-2 0 0 0 0,1 0 1 0 0,12 20-1 0 0,-13-17-20 0 0,3 3-5 0 0,-1 0-1 0 0,0 1 1 0 0,-2 1-1 0 0,0-1 1 0 0,0 1-1 0 0,-2 0 1 0 0,0 1-1 0 0,-1-1 1 0 0,-1 1-1 0 0,0 0 1 0 0,-2 0-1 0 0,0 19 1 0 0,-2-25-84 0 0,1 9-934 0 0,0-21 879 0 0,0 0 1 0 0,0 0-1 0 0,0 1 0 0 0,1-1 1 0 0,-1 0-1 0 0,0 0 1 0 0,0 0-1 0 0,0 0 0 0 0,0 0 1 0 0,1 1-1 0 0,-1-1 1 0 0,0 0-1 0 0,0 0 0 0 0,0 0 1 0 0,0 0-1 0 0,1 0 1 0 0,-1 0-1 0 0,0 0 0 0 0,0 0 1 0 0,0 0-1 0 0,1 0 1 0 0,-1 0-1 0 0,0 0 0 0 0,0 0 1 0 0,1 0-1 0 0,-1 0 1 0 0,0 0-1 0 0,0 0 0 0 0,0 0 1 0 0,1 0-1 0 0,-1 0 1 0 0,0 0-1 0 0,0 0 0 0 0,0 0 1 0 0,1 0-1 0 0,-1 0 1 0 0,0 0-1 0 0,9-4-3963 0 0,-9 3 3630 0 0,9-3-1928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7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231 61 512 0 0,'0'-3'400'0'0,"0"1"-1"0"0,0 0 0 0 0,-1 0 1 0 0,1 0-1 0 0,0-1 1 0 0,-1 1-1 0 0,0 0 1 0 0,1 0-1 0 0,-1 0 1 0 0,0 0-1 0 0,0 0 1 0 0,0 0-1 0 0,0 0 0 0 0,-1 0 1 0 0,1 0-1 0 0,0 1 1 0 0,-1-1-1 0 0,-3-2 1 0 0,2 1 40 0 0,0 1 0 0 0,0 0 1 0 0,0 0-1 0 0,-1 1 0 0 0,1-1 1 0 0,-1 1-1 0 0,0 0 1 0 0,1 0-1 0 0,-1 0 0 0 0,-5-1 1 0 0,1 1-42 0 0,0 1 0 0 0,1 0 0 0 0,-1 0 0 0 0,0 0 1 0 0,0 1-1 0 0,1 0 0 0 0,-1 1 0 0 0,0-1 1 0 0,1 2-1 0 0,-11 3 0 0 0,13-3-293 0 0,0 0-1 0 0,1 1 0 0 0,-1-1 1 0 0,1 1-1 0 0,0 0 1 0 0,0 0-1 0 0,1 0 1 0 0,-1 1-1 0 0,1-1 1 0 0,0 1-1 0 0,0 0 1 0 0,-4 10-1 0 0,3-7 28 0 0,1 0-1 0 0,0 0 1 0 0,0 1-1 0 0,1 0 1 0 0,0-1-1 0 0,1 1 1 0 0,-1 13-1 0 0,2-10-13 0 0,1 0 0 0 0,1 0 0 0 0,-1-1 0 0 0,2 1-1 0 0,-1 0 1 0 0,2-1 0 0 0,0 0 0 0 0,0 0 0 0 0,9 16-1 0 0,-9-19-100 0 0,1 0-1 0 0,1 0 1 0 0,0 0-1 0 0,0-1 1 0 0,0 0-1 0 0,1 0 1 0 0,0-1-1 0 0,0 1 0 0 0,0-2 1 0 0,1 1-1 0 0,0-1 1 0 0,10 5-1 0 0,-8-5-52 0 0,1 0-1 0 0,0-1 1 0 0,-1-1 0 0 0,1 1-1 0 0,1-2 1 0 0,-1 0 0 0 0,0 0-1 0 0,0-1 1 0 0,1 0-1 0 0,-1-1 1 0 0,1 0 0 0 0,-1-1-1 0 0,0 0 1 0 0,1-1-1 0 0,-1 0 1 0 0,20-8 0 0 0,-9 2-867 0 0,31-18 1 0 0,-5-1-3255 0 0,-31 17 1648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8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61 157 984 0 0,'0'-1'209'0'0,"0"0"-1"0"0,-1 1 1 0 0,1-1-1 0 0,-1 0 0 0 0,1 1 1 0 0,-1-1-1 0 0,1 0 1 0 0,-1 1-1 0 0,1-1 1 0 0,-1 1-1 0 0,1-1 1 0 0,-1 1-1 0 0,0-1 1 0 0,1 1-1 0 0,-1-1 0 0 0,0 1 1 0 0,0 0-1 0 0,1-1 1 0 0,-1 1-1 0 0,0 0 1 0 0,0 0-1 0 0,0 0 1 0 0,1-1-1 0 0,-1 1 1 0 0,0 0-1 0 0,0 0 0 0 0,0 0 1 0 0,1 0-1 0 0,-1 0 1 0 0,0 1-1 0 0,0-1 1 0 0,0 0-1 0 0,1 0 1 0 0,-1 0-1 0 0,0 1 1 0 0,0-1-1 0 0,1 0 0 0 0,-1 1 1 0 0,0-1-1 0 0,1 1 1 0 0,-1-1-1 0 0,0 1 1 0 0,1-1-1 0 0,-1 1 1 0 0,1-1-1 0 0,-1 1 0 0 0,0 0 1 0 0,1-1-1 0 0,-1 2 1 0 0,-2 1 172 0 0,1 1 0 0 0,-1 0 0 0 0,1-1 0 0 0,0 1-1 0 0,0 0 1 0 0,1 0 0 0 0,-1 0 0 0 0,-1 6 0 0 0,1 3 22 0 0,0 0 0 0 0,0 1 0 0 0,1-1-1 0 0,1 0 1 0 0,0 0 0 0 0,1 1 0 0 0,0-1 0 0 0,4 16-1 0 0,-4-24-371 0 0,1 0 0 0 0,0 0 0 0 0,-1 0 0 0 0,2 0 0 0 0,-1-1 0 0 0,0 1 0 0 0,1-1 0 0 0,0 1 0 0 0,0-1 0 0 0,0 0 0 0 0,1 0 0 0 0,-1 0 0 0 0,1-1-1 0 0,0 1 1 0 0,0-1 0 0 0,0 0 0 0 0,1 0 0 0 0,-1 0 0 0 0,1-1 0 0 0,-1 1 0 0 0,1-1 0 0 0,0 0 0 0 0,9 2 0 0 0,-7-3-15 0 0,0 0 1 0 0,-1 0-1 0 0,1-1 1 0 0,0 0-1 0 0,0 0 1 0 0,0 0-1 0 0,-1-1 0 0 0,1 0 1 0 0,0-1-1 0 0,0 1 1 0 0,-1-1-1 0 0,1 0 1 0 0,-1-1-1 0 0,0 0 1 0 0,0 0-1 0 0,0 0 1 0 0,0-1-1 0 0,0 1 1 0 0,-1-2-1 0 0,8-6 1 0 0,-6 5-21 0 0,0-1-1 0 0,-1 0 1 0 0,0 0 0 0 0,-1 0 0 0 0,1-1 0 0 0,-1 1 0 0 0,-1-1 0 0 0,1-1 0 0 0,-2 1 0 0 0,1 0 0 0 0,-1-1 0 0 0,0 0 0 0 0,-1 0 0 0 0,3-16 0 0 0,-4 9-8 0 0,0 0-1 0 0,-2-1 1 0 0,1 1-1 0 0,-2 0 0 0 0,0 0 1 0 0,-1 0-1 0 0,-1 0 1 0 0,0 1-1 0 0,-10-24 1 0 0,12 35 8 0 0,-1 0-1 0 0,1 0 1 0 0,-1 0 0 0 0,0 0 0 0 0,0 1 0 0 0,0-1 0 0 0,0 1 0 0 0,-1 0-1 0 0,0 0 1 0 0,1 0 0 0 0,-1 0 0 0 0,0 1 0 0 0,0-1 0 0 0,0 1-1 0 0,-1 0 1 0 0,1 0 0 0 0,0 1 0 0 0,-1-1 0 0 0,0 1 0 0 0,-4-1 0 0 0,1 1 12 0 0,-1 0 0 0 0,1 0 0 0 0,0 1 0 0 0,0 0 0 0 0,-1 0 1 0 0,1 1-1 0 0,0 0 0 0 0,0 1 0 0 0,0-1 0 0 0,-13 6 0 0 0,18-6-8 0 0,1 0-1 0 0,-1 0 0 0 0,1 0 0 0 0,-1 1 0 0 0,1-1 0 0 0,0 1 0 0 0,0-1 0 0 0,0 1 0 0 0,0 0 0 0 0,0 0 0 0 0,0-1 0 0 0,0 2 0 0 0,0-1 0 0 0,1 0 0 0 0,-1 0 0 0 0,1 0 0 0 0,0 1 0 0 0,0-1 0 0 0,0 1 0 0 0,0-1 0 0 0,0 1 0 0 0,0-1 0 0 0,0 1 0 0 0,1 0 0 0 0,0-1 0 0 0,-1 1 0 0 0,1 0 1 0 0,0-1-1 0 0,1 6 0 0 0,-1-4-1 0 0,1 1 1 0 0,0-1 0 0 0,0 1-1 0 0,1-1 1 0 0,-1 0-1 0 0,1 1 1 0 0,0-1 0 0 0,0 0-1 0 0,1 0 1 0 0,-1 0 0 0 0,1-1-1 0 0,0 1 1 0 0,0-1 0 0 0,0 1-1 0 0,0-1 1 0 0,7 5-1 0 0,7 3-38 0 0,0-1 0 0 0,2 0 0 0 0,-1-2 0 0 0,1 0-1 0 0,0-1 1 0 0,26 5 0 0 0,-31-9-221 0 0,0 0 1 0 0,0-1-1 0 0,0-1 0 0 0,1 0 0 0 0,16-2 1 0 0,-14-1-2993 0 0,34-7 0 0 0,-34 4 997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9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251 559 512 0 0,'3'-1'596'0'0,"0"0"1"0"0,1 1-1 0 0,-1-1 0 0 0,0 0 0 0 0,0-1 0 0 0,0 1 1 0 0,0 0-1 0 0,0-1 0 0 0,0 0 0 0 0,0 0 0 0 0,0 0 1 0 0,-1 0-1 0 0,1 0 0 0 0,-1 0 0 0 0,0 0 0 0 0,1-1 1 0 0,-1 0-1 0 0,0 1 0 0 0,2-5 0 0 0,2-1-18 0 0,-1-1 0 0 0,0 0 1 0 0,-1 0-1 0 0,0-1 0 0 0,4-13 0 0 0,-6 17-438 0 0,0-1 0 0 0,-1 1 0 0 0,0-1 0 0 0,-1 1 0 0 0,1-1 0 0 0,-1 1 0 0 0,-1-1 0 0 0,1 0 0 0 0,-1 1 0 0 0,0-1 0 0 0,-1 1 0 0 0,-3-11 1 0 0,3 12-109 0 0,0 0 0 0 0,0 1 0 0 0,-1-1 0 0 0,0 1 0 0 0,1-1 0 0 0,-2 1 0 0 0,1 0 0 0 0,0 0 0 0 0,-1 1 0 0 0,0-1 0 0 0,1 1 0 0 0,-2 0 0 0 0,1 0 0 0 0,0 0 0 0 0,0 0 1 0 0,-10-3-1 0 0,5 2 11 0 0,-1 0 1 0 0,0 2 0 0 0,0-1 0 0 0,-1 1 0 0 0,1 0 0 0 0,0 1 0 0 0,-1 0 0 0 0,-16 2-1 0 0,20-1-26 0 0,0 1 0 0 0,0 0 0 0 0,0 0-1 0 0,0 1 1 0 0,0 0 0 0 0,1 1 0 0 0,-1-1 0 0 0,1 1-1 0 0,-1 0 1 0 0,1 1 0 0 0,0-1 0 0 0,0 1-1 0 0,-8 8 1 0 0,7-6 7 0 0,1 0 0 0 0,0 1 0 0 0,1 0 0 0 0,0 0 0 0 0,0 0-1 0 0,0 1 1 0 0,1 0 0 0 0,0-1 0 0 0,-3 11 0 0 0,5-12 3 0 0,0-1 0 0 0,1 1 0 0 0,0 0 0 0 0,0 0 1 0 0,0 0-1 0 0,1 0 0 0 0,0 0 0 0 0,0 1 0 0 0,0-1 0 0 0,1 0 0 0 0,0 0 0 0 0,0 0 0 0 0,1 0 0 0 0,2 6 1 0 0,1 0 35 0 0,1 0 1 0 0,0 0 0 0 0,1-1 0 0 0,0 0 0 0 0,0 0 0 0 0,15 15 0 0 0,-7-11 4 0 0,0 0 0 0 0,1-1 0 0 0,23 15 1 0 0,-34-26-55 0 0,-1 0 0 0 0,1 0 0 0 0,0-1 0 0 0,0 0 1 0 0,0 1-1 0 0,0-2 0 0 0,0 1 0 0 0,0 0 0 0 0,1-1 0 0 0,-1 0 1 0 0,0-1-1 0 0,1 1 0 0 0,-1-1 0 0 0,10 0 0 0 0,-11-1-13 0 0,0 0 0 0 0,1 0 1 0 0,-1 0-1 0 0,0-1 0 0 0,-1 1 0 0 0,1-1 0 0 0,0 0 0 0 0,0 0 0 0 0,-1 0 0 0 0,1-1 0 0 0,-1 1 1 0 0,0-1-1 0 0,1 0 0 0 0,-1 0 0 0 0,-1 0 0 0 0,1 0 0 0 0,0 0 0 0 0,-1-1 0 0 0,4-5 0 0 0,0-3-26 0 0,0-1 0 0 0,0 0-1 0 0,-1 0 1 0 0,-1 0 0 0 0,0-1-1 0 0,2-17 1 0 0,6-86-129 0 0,-7 43 99 0 0,-5 71 54 0 0,8-64 59 0 0,-2-121 1 0 0,-6 179-16 0 0,-1 0 0 0 0,-4-15-1 0 0,5 23-30 0 0,0-1-1 0 0,-1 1 0 0 0,1-1 0 0 0,-1 1 1 0 0,1-1-1 0 0,-1 1 0 0 0,1-1 0 0 0,-1 1 1 0 0,0 0-1 0 0,0-1 0 0 0,0 1 0 0 0,0 0 1 0 0,0 0-1 0 0,0 0 0 0 0,0-1 0 0 0,0 1 1 0 0,0 0-1 0 0,-1 0 0 0 0,1 1 0 0 0,0-1 1 0 0,-1 0-1 0 0,1 0 0 0 0,-3 0 0 0 0,3 1-5 0 0,0 0-1 0 0,0 0 1 0 0,0 0 0 0 0,0 0-1 0 0,1 1 1 0 0,-1-1-1 0 0,0 0 1 0 0,0 1-1 0 0,1-1 1 0 0,-1 0-1 0 0,0 1 1 0 0,0-1-1 0 0,1 1 1 0 0,-1-1-1 0 0,0 1 1 0 0,1 0-1 0 0,-1-1 1 0 0,1 1-1 0 0,-1-1 1 0 0,1 1-1 0 0,-1 0 1 0 0,1 0-1 0 0,-1-1 1 0 0,1 1-1 0 0,-1 0 1 0 0,1 1 0 0 0,-10 23 56 0 0,10-23-56 0 0,-13 49 57 0 0,2 0 0 0 0,3 0 1 0 0,-4 91-1 0 0,11-112-40 0 0,2 0 0 0 0,4 33 0 0 0,-3-49-11 0 0,1 0 1 0 0,0 0 0 0 0,1-1-1 0 0,1 1 1 0 0,0-1 0 0 0,12 21 0 0 0,-13-26-21 0 0,1-1 0 0 0,0 1 1 0 0,0-1-1 0 0,1 0 1 0 0,0-1-1 0 0,0 1 1 0 0,1-1-1 0 0,-1 0 1 0 0,1-1-1 0 0,13 8 1 0 0,-16-10 3 0 0,1-1 1 0 0,0 0-1 0 0,0 0 1 0 0,0-1-1 0 0,0 1 0 0 0,1-1 1 0 0,-1 0-1 0 0,0-1 1 0 0,1 1-1 0 0,-1-1 1 0 0,0 0-1 0 0,0 0 1 0 0,1-1-1 0 0,-1 1 1 0 0,0-1-1 0 0,1 0 1 0 0,-1-1-1 0 0,0 1 1 0 0,5-3-1 0 0,0-1-17 0 0,-1 0 1 0 0,1 0-1 0 0,-1-1 0 0 0,-1 0 0 0 0,1-1 0 0 0,-1 0 0 0 0,0 0 1 0 0,0 0-1 0 0,-1-1 0 0 0,0 0 0 0 0,0-1 0 0 0,10-18 1 0 0,-8 10-14 0 0,0-1 0 0 0,-2 0 0 0 0,0 0 0 0 0,0 0 0 0 0,-2-1 0 0 0,4-25 0 0 0,-8 41 31 0 0,-1 1 0 0 0,0-1 1 0 0,1 0-1 0 0,-1 0 0 0 0,0 1 0 0 0,0-1 0 0 0,0 0 0 0 0,-1-3 0 0 0,0 6 9 0 0,1 0-1 0 0,0-1 1 0 0,0 1 0 0 0,0 0-1 0 0,0-1 1 0 0,-1 1-1 0 0,1 0 1 0 0,0-1-1 0 0,0 1 1 0 0,-1 0-1 0 0,1-1 1 0 0,0 1-1 0 0,0 0 1 0 0,-1 0-1 0 0,1 0 1 0 0,0-1 0 0 0,-1 1-1 0 0,1 0 1 0 0,0 0-1 0 0,-1 0 1 0 0,1-1-1 0 0,-1 1 1 0 0,0 0-2 0 0,0 0 0 0 0,0 0 1 0 0,0 0-1 0 0,0 0 0 0 0,0 0 0 0 0,0 1 1 0 0,0-1-1 0 0,0 0 0 0 0,0 0 1 0 0,0 1-1 0 0,0-1 0 0 0,-1 1 0 0 0,-1 0 8 0 0,1 1-1 0 0,-1 0 0 0 0,1-1 0 0 0,0 1 0 0 0,0 0 0 0 0,-1 0 0 0 0,1 0 1 0 0,0 0-1 0 0,1 1 0 0 0,-1-1 0 0 0,0 0 0 0 0,1 1 0 0 0,-1-1 1 0 0,1 1-1 0 0,0 0 0 0 0,0-1 0 0 0,0 1 0 0 0,0 0 0 0 0,0 0 0 0 0,0 0 1 0 0,1 0-1 0 0,0 0 0 0 0,-1 0 0 0 0,1 3 0 0 0,0 3-2 0 0,1-1-1 0 0,-1 1 1 0 0,1-1 0 0 0,1 1 0 0 0,0-1-1 0 0,0 0 1 0 0,3 9 0 0 0,1-3 2 0 0,0 0 1 0 0,2 0-1 0 0,-1-1 1 0 0,1 0-1 0 0,18 21 1 0 0,-20-26-18 0 0,2-1 0 0 0,-1 1 0 0 0,1-1 0 0 0,0 0 0 0 0,1-1 0 0 0,-1 0 0 0 0,1 0 0 0 0,1-1 0 0 0,10 5 0 0 0,-16-9-91 0 0,0 0-1 0 0,0 1 1 0 0,0-1 0 0 0,0-1-1 0 0,-1 1 1 0 0,1 0 0 0 0,0-1 0 0 0,0 0-1 0 0,0 0 1 0 0,0 0 0 0 0,0-1-1 0 0,0 1 1 0 0,0-1 0 0 0,0 0 0 0 0,7-2-1 0 0,-7 1-415 0 0,-1 0 0 0 0,1 0 0 0 0,-1 0 1 0 0,0 0-1 0 0,0-1 0 0 0,0 1 0 0 0,0-1 0 0 0,0 1 0 0 0,0-1 0 0 0,2-5 0 0 0,3-3-1579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09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0 784 0 0,'-2'1'830'0'0,"1"0"-1"0"0,-1 0 1 0 0,0-1-1 0 0,0 1 1 0 0,0-1-1 0 0,1 1 1 0 0,-1-1 0 0 0,0 0-1 0 0,0 0 1 0 0,0 0-1 0 0,-3 0 1 0 0,-10 0 3231 0 0,14 0-4026 0 0,1 0 0 0 0,0 0 0 0 0,-1 0 0 0 0,1 0 0 0 0,0 1 0 0 0,0-1 0 0 0,-1 0 0 0 0,1 0-1 0 0,0 0 1 0 0,0 0 0 0 0,0 0 0 0 0,-1 1 0 0 0,1-1 0 0 0,0 0 0 0 0,0 0 0 0 0,0 0-1 0 0,-1 1 1 0 0,1-1 0 0 0,0 0 0 0 0,0 0 0 0 0,0 1 0 0 0,0-1 0 0 0,0 0 0 0 0,-1 0-1 0 0,1 1 1 0 0,0-1 0 0 0,0 0 0 0 0,0 1 0 0 0,0-1 0 0 0,0 0 0 0 0,2 13 484 0 0,7 8-259 0 0,9 8-1023 0 0,14 34 1 0 0,-20-39-3244 0 0,-5-11 2014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0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0 213 320 0 0,'3'-8'4103'0'0,"2"-5"2397"0"0,-2 13-4367 0 0,1 8-1531 0 0,31 88 4508 0 0,-23-68-4705 0 0,1 0-1 0 0,34 50 1 0 0,-46-77-399 0 0,-1 0-1 0 0,1 1 1 0 0,-1-2 0 0 0,1 1 0 0 0,0 0 0 0 0,0 0 0 0 0,-1 0 0 0 0,1 0 0 0 0,0 0 0 0 0,0 0-1 0 0,0-1 1 0 0,0 1 0 0 0,0 0 0 0 0,0-1 0 0 0,0 1 0 0 0,0-1 0 0 0,0 1 0 0 0,0-1 0 0 0,1 0 0 0 0,-1 1-1 0 0,0-1 1 0 0,0 0 0 0 0,0 0 0 0 0,0 0 0 0 0,3 0 0 0 0,-3 0 2 0 0,1-1-1 0 0,-1 0 1 0 0,1 0-1 0 0,-1 0 1 0 0,0 0 0 0 0,1 0-1 0 0,-1 0 1 0 0,0 0 0 0 0,0 0-1 0 0,1 0 1 0 0,-1 0 0 0 0,0-1-1 0 0,0 1 1 0 0,0 0-1 0 0,-1-1 1 0 0,1 1 0 0 0,1-3-1 0 0,8-20 17 0 0,0-1 0 0 0,-2 0 0 0 0,5-25-1 0 0,-8 26-7 0 0,2 1-1 0 0,0 0 0 0 0,19-40 0 0 0,-23 58 13 0 0,17-27 15 0 0,-19 30-26 0 0,1 0 0 0 0,0 0 0 0 0,0 0 0 0 0,0 0 0 0 0,0 0 0 0 0,0 0 0 0 0,0 1 0 0 0,1-1 0 0 0,-1 1 0 0 0,0 0 0 0 0,5-2 0 0 0,-7 3-11 0 0,1 0-1 0 0,-1 1 1 0 0,1-1-1 0 0,-1 0 1 0 0,1 1 0 0 0,-1-1-1 0 0,1 0 1 0 0,-1 1-1 0 0,0-1 1 0 0,1 1 0 0 0,-1-1-1 0 0,1 1 1 0 0,-1-1-1 0 0,0 0 1 0 0,1 1-1 0 0,-1 0 1 0 0,0-1 0 0 0,0 1-1 0 0,1-1 1 0 0,-1 1-1 0 0,0-1 1 0 0,0 1 0 0 0,0-1-1 0 0,0 2 1 0 0,5 15 151 0 0,-1 15-151 0 0,-2-17 110 0 0,6 29 0 0 0,-4-31-85 0 0,1 1 0 0 0,0-1 0 0 0,0 0-1 0 0,1-1 1 0 0,15 24 0 0 0,-18-32-31 0 0,0-1 1 0 0,0 1-1 0 0,0 0 0 0 0,1-1 0 0 0,-1 0 0 0 0,1 1 0 0 0,0-1 0 0 0,0-1 0 0 0,0 1 1 0 0,0-1-1 0 0,1 1 0 0 0,-1-1 0 0 0,1-1 0 0 0,-1 1 0 0 0,1 0 0 0 0,0-1 0 0 0,-1 0 1 0 0,1 0-1 0 0,0-1 0 0 0,6 1 0 0 0,-5-1-8 0 0,-1 0 1 0 0,0 0-1 0 0,0-1 0 0 0,0 1 1 0 0,1-1-1 0 0,-1 0 0 0 0,0-1 1 0 0,0 1-1 0 0,0-1 0 0 0,-1 0 1 0 0,1 0-1 0 0,0-1 1 0 0,-1 1-1 0 0,1-1 0 0 0,-1 0 1 0 0,0 0-1 0 0,0-1 0 0 0,0 1 1 0 0,0-1-1 0 0,-1 0 0 0 0,1 0 1 0 0,-1 0-1 0 0,0 0 0 0 0,0-1 1 0 0,-1 1-1 0 0,1-1 0 0 0,-1 0 1 0 0,0 0-1 0 0,2-8 1 0 0,15-55 4 0 0,-12 40-14 0 0,20-49-1 0 0,-25 69 26 0 0,0 4 63 0 0,-3 7-20 0 0,-4 14 85 0 0,2-7-103 0 0,0 0 1 0 0,1-1-1 0 0,-2 19 0 0 0,4-20-12 0 0,0 1-1 0 0,1 0 1 0 0,0 0 0 0 0,1-1-1 0 0,-1 1 1 0 0,2-1 0 0 0,-1 0-1 0 0,1 1 1 0 0,1-1 0 0 0,8 15 0 0 0,-4-10 1 0 0,1 1 1 0 0,0-1-1 0 0,1-1 1 0 0,1 1-1 0 0,12 10 1 0 0,-18-19-15 0 0,-1 0 1 0 0,1 0 0 0 0,0-1 0 0 0,1 0 0 0 0,-1 0 0 0 0,1 0-1 0 0,-1 0 1 0 0,1-1 0 0 0,0 0 0 0 0,0 0 0 0 0,-1-1-1 0 0,2 0 1 0 0,-1 0 0 0 0,0 0 0 0 0,0 0 0 0 0,0-1-1 0 0,0 0 1 0 0,0-1 0 0 0,0 1 0 0 0,0-1 0 0 0,1 0-1 0 0,6-3 1 0 0,-5 1 0 0 0,0 1 0 0 0,-1-2 0 0 0,0 1 0 0 0,1-1 0 0 0,-1 0 0 0 0,-1-1 0 0 0,1 1 0 0 0,-1-1 0 0 0,1-1 1 0 0,-1 1-1 0 0,-1-1 0 0 0,1 0 0 0 0,-1 0 0 0 0,0-1 0 0 0,-1 0 0 0 0,6-10 0 0 0,0-5-38 0 0,-2 1 0 0 0,0-1 1 0 0,-2-1-1 0 0,0 1 0 0 0,-2-1 0 0 0,0 0 1 0 0,-2-1-1 0 0,0-23 0 0 0,-2 43 23 0 0,0 1 0 0 0,0-1-1 0 0,-1 1 1 0 0,1-1 0 0 0,-1 1 0 0 0,0-1 0 0 0,0 1-1 0 0,0 0 1 0 0,-1-1 0 0 0,1 1 0 0 0,-1 0 0 0 0,1 0-1 0 0,-1 0 1 0 0,0 0 0 0 0,0 0 0 0 0,-1 1 0 0 0,1-1-1 0 0,0 0 1 0 0,-1 1 0 0 0,-4-4 0 0 0,3 4 2 0 0,0 0-1 0 0,0 0 1 0 0,0 0 0 0 0,0 0 0 0 0,0 1 0 0 0,0-1 0 0 0,-1 1-1 0 0,1 0 1 0 0,0 0 0 0 0,-1 1 0 0 0,1 0 0 0 0,-1-1-1 0 0,1 1 1 0 0,0 1 0 0 0,-1-1 0 0 0,-4 1 0 0 0,1 1-4 0 0,1 1 1 0 0,-1-1 0 0 0,1 1-1 0 0,0 0 1 0 0,0 1 0 0 0,0 0-1 0 0,0 0 1 0 0,0 0-1 0 0,-9 10 1 0 0,-1 1 31 0 0,1 1-1 0 0,-15 19 1 0 0,24-26-13 0 0,0 0 1 0 0,1 0-1 0 0,0 1 1 0 0,1-1-1 0 0,0 1 1 0 0,0 1-1 0 0,1-1 1 0 0,1 0-1 0 0,0 1 1 0 0,0 0-1 0 0,-2 16 1 0 0,5-21-2 0 0,-1 1 0 0 0,1-1 0 0 0,0 1 1 0 0,1-1-1 0 0,0 0 0 0 0,0 1 0 0 0,0-1 1 0 0,0 0-1 0 0,1 0 0 0 0,0 0 0 0 0,1 0 0 0 0,-1 0 1 0 0,1-1-1 0 0,0 1 0 0 0,0-1 0 0 0,1 1 1 0 0,0-1-1 0 0,0 0 0 0 0,0 0 0 0 0,0-1 1 0 0,8 6-1 0 0,-10-8 0 0 0,0-1-1 0 0,0 0 1 0 0,0 0 0 0 0,0 0 0 0 0,1 0 0 0 0,-1 0 0 0 0,0 0 0 0 0,1-1 0 0 0,-1 1 0 0 0,0-1-1 0 0,1 0 1 0 0,-1 0 0 0 0,1 0 0 0 0,-1 0 0 0 0,0 0 0 0 0,1 0 0 0 0,-1 0 0 0 0,1-1-1 0 0,-1 1 1 0 0,0-1 0 0 0,0 0 0 0 0,1 0 0 0 0,-1 0 0 0 0,4-2 0 0 0,3-2 5 0 0,0 0 1 0 0,-1-1 0 0 0,1 0-1 0 0,11-12 1 0 0,-13 11-3 0 0,0-1 0 0 0,0 0 1 0 0,-1 0-1 0 0,0-1 0 0 0,-1 1 0 0 0,0-1 0 0 0,6-14 0 0 0,21-72 60 0 0,-4 11-45 0 0,-22 71-14 0 0,-5 9-22 0 0,0-1 0 0 0,1 1 0 0 0,0 0 1 0 0,0 0-1 0 0,0 0 0 0 0,1 0 0 0 0,3-4 1 0 0,-7 25 0 0 0,-6 14-5 0 0,1-5 7 0 0,0 1-1 0 0,2 0 0 0 0,0 33 0 0 0,6-22 16 0 0,2 1 0 0 0,11 50 0 0 0,-6-41-51 0 0,24 104 63 0 0,-16-79-87 0 0,14 118-1 0 0,-31-175 60 0 0,0 0-1 0 0,-1-1 1 0 0,0 1-1 0 0,-1 0 1 0 0,-1 0-1 0 0,-1-1 1 0 0,0 1-1 0 0,-1-1 1 0 0,0 0-1 0 0,-2 0 1 0 0,-8 14-1 0 0,10-19 3 0 0,-1 0 0 0 0,-1 0 0 0 0,0 0 0 0 0,0-1-1 0 0,-1 0 1 0 0,0-1 0 0 0,0 0 0 0 0,-1 0 0 0 0,0-1 0 0 0,-1 0 0 0 0,0 0 0 0 0,0-1-1 0 0,0-1 1 0 0,0 1 0 0 0,-20 5 0 0 0,23-9 8 0 0,1 0 0 0 0,-1-1 1 0 0,1 0-1 0 0,-1-1 0 0 0,0 1 0 0 0,1-1 0 0 0,-1 0 0 0 0,1-1 0 0 0,-1 0 1 0 0,0 0-1 0 0,1 0 0 0 0,-13-5 0 0 0,11 3 3 0 0,0-1 0 0 0,0 0 0 0 0,1 0 0 0 0,-1-1 0 0 0,1 0 0 0 0,0 0 0 0 0,0-1 0 0 0,1 0 0 0 0,-8-8 1 0 0,8 6-2 0 0,-1 0 1 0 0,1-1 0 0 0,0 1 0 0 0,1-1 0 0 0,0-1 0 0 0,0 1 0 0 0,1-1-1 0 0,0 1 1 0 0,1-1 0 0 0,0-1 0 0 0,0 1 0 0 0,1 0 0 0 0,1 0 0 0 0,0-1 0 0 0,0 1-1 0 0,1-1 1 0 0,1-11 0 0 0,4-2-13 0 0,2 1-1 0 0,0-1 1 0 0,2 1-1 0 0,18-36 1 0 0,-16 35-9 0 0,9-16-39 0 0,2 1 0 0 0,2 0 0 0 0,2 2 0 0 0,53-60 0 0 0,-65 82-79 0 0,2 1 0 0 0,-1 0 0 0 0,2 1 0 0 0,18-12 0 0 0,38-16-6236 0 0,-58 33 2953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2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55 386 512 0 0,'-9'-16'949'0'0,"9"15"-539"0"0,-1 0-1 0 0,0 0 1 0 0,0 0-1 0 0,0 0 1 0 0,0 0-1 0 0,0 1 1 0 0,0-1-1 0 0,0 0 1 0 0,0 0-1 0 0,-1 1 1 0 0,1-1-1 0 0,0 1 1 0 0,0-1-1 0 0,-3 0 1 0 0,4 1-134 0 0,-1 0 0 0 0,0 0 0 0 0,0 0 0 0 0,0 0 0 0 0,1 0 0 0 0,-1 0 0 0 0,0 0 0 0 0,0 1 0 0 0,0-1 0 0 0,1 0 0 0 0,-1 0 1 0 0,0 1-1 0 0,0-1 0 0 0,1 0 0 0 0,-1 1 0 0 0,0-1 0 0 0,1 1 0 0 0,-2 0 0 0 0,1 0-169 0 0,0 0 1 0 0,0 1-1 0 0,0-1 0 0 0,0 0 0 0 0,0 1 1 0 0,0-1-1 0 0,0 1 0 0 0,1-1 0 0 0,-1 1 1 0 0,0 0-1 0 0,0 2 0 0 0,1-2-32 0 0,-1 0 0 0 0,1 0-1 0 0,-1-1 1 0 0,1 1 0 0 0,0 0-1 0 0,0 0 1 0 0,0 0-1 0 0,0 0 1 0 0,0-1 0 0 0,1 1-1 0 0,-1 0 1 0 0,0 0 0 0 0,1 0-1 0 0,-1-1 1 0 0,1 1-1 0 0,0 0 1 0 0,0-1 0 0 0,-1 1-1 0 0,3 3 1 0 0,-1-3-30 0 0,0 0 1 0 0,0-1-1 0 0,0 1 1 0 0,1 0-1 0 0,-1-1 0 0 0,0 1 1 0 0,1-1-1 0 0,-1 0 0 0 0,0 0 1 0 0,1 1-1 0 0,0-2 1 0 0,2 2-1 0 0,4 0 19 0 0,0-1 0 0 0,0 0 0 0 0,0 0 0 0 0,0-1 0 0 0,-1 0-1 0 0,1 0 1 0 0,13-3 0 0 0,9-3 93 0 0,0-1-1 0 0,-1-1 0 0 0,0-2 1 0 0,0-1-1 0 0,-1-1 1 0 0,46-28-1 0 0,-68 36-120 0 0,-1-1-1 0 0,0 0 0 0 0,0-1 1 0 0,0 1-1 0 0,0-1 1 0 0,-1 0-1 0 0,0 0 1 0 0,0-1-1 0 0,0 0 0 0 0,-1 0 1 0 0,0 0-1 0 0,-1 0 1 0 0,5-12-1 0 0,-5 9 12 0 0,-1 1 0 0 0,0-1 1 0 0,-1 1-1 0 0,0-1 0 0 0,0 0 0 0 0,-1 0 0 0 0,0 1 1 0 0,0-1-1 0 0,-1 0 0 0 0,-5-18 0 0 0,4 21-26 0 0,0 0 0 0 0,0 1 0 0 0,0-1 0 0 0,-1 1 0 0 0,0 0 0 0 0,0 0 0 0 0,-1 0 0 0 0,0 0 0 0 0,0 0 1 0 0,0 1-1 0 0,-1 0 0 0 0,1 0 0 0 0,-1 0 0 0 0,-1 0 0 0 0,1 1 0 0 0,0 0 0 0 0,-1 0 0 0 0,0 0 0 0 0,0 1 0 0 0,0 0 0 0 0,-1 0 0 0 0,1 0 0 0 0,-1 1 0 0 0,1 0 0 0 0,-1 0 0 0 0,0 1 0 0 0,-11-1 0 0 0,9 1 12 0 0,0 0 0 0 0,0 1-1 0 0,0 0 1 0 0,1 1-1 0 0,-1 0 1 0 0,0 0-1 0 0,1 1 1 0 0,-1 0-1 0 0,1 1 1 0 0,-15 5-1 0 0,17-4-21 0 0,0-1-1 0 0,0 1 1 0 0,0 0-1 0 0,0 1 0 0 0,1-1 1 0 0,0 1-1 0 0,0 0 1 0 0,0 0-1 0 0,0 1 1 0 0,1-1-1 0 0,0 1 1 0 0,0 0-1 0 0,-5 13 1 0 0,3-6 12 0 0,0 1 0 0 0,1 0 0 0 0,1 0 0 0 0,0 0 0 0 0,1 1 0 0 0,1-1 0 0 0,0 1 1 0 0,1 0-1 0 0,1 0 0 0 0,0-1 0 0 0,1 1 0 0 0,0 0 0 0 0,2-1 0 0 0,-1 1 0 0 0,2-1 0 0 0,0 0 1 0 0,0 0-1 0 0,2 0 0 0 0,-1 0 0 0 0,2-1 0 0 0,0 0 0 0 0,0 0 0 0 0,1-1 0 0 0,1 0 1 0 0,0 0-1 0 0,19 17 0 0 0,-14-15-57 0 0,0-2 1 0 0,1 0-1 0 0,0-1 0 0 0,1 0 1 0 0,25 12-1 0 0,-31-18-18 0 0,-1-2-1 0 0,1 1 1 0 0,0-1-1 0 0,-1-1 1 0 0,1 1-1 0 0,0-2 1 0 0,0 1-1 0 0,1-2 1 0 0,-1 1-1 0 0,0-1 1 0 0,0-1-1 0 0,11-1 1 0 0,-2-2-637 0 0,0 0 1 0 0,0-2 0 0 0,25-9 0 0 0,-27 7-1874 0 0,0-1 0 0 0,0 0 0 0 0,23-18 0 0 0,-26 17 818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0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39 512 0 0,'-29'15'2086'0'0,"23"-13"-992"0"0,0 0 0 0 0,1 1-1 0 0,-1 0 1 0 0,-7 6 0 0 0,13-9-1006 0 0,0 0 0 0 0,1 0 0 0 0,-1 0 0 0 0,0 0-1 0 0,0 0 1 0 0,0 0 0 0 0,0 0 0 0 0,0 0 0 0 0,0 0 0 0 0,1 0 0 0 0,-1 0 0 0 0,0 0-1 0 0,0 0 1 0 0,0 1 0 0 0,0-1 0 0 0,0 0 0 0 0,0 0 0 0 0,0 0 0 0 0,1 0 0 0 0,-1 0-1 0 0,0 0 1 0 0,0 0 0 0 0,0 1 0 0 0,0-1 0 0 0,0 0 0 0 0,0 0 0 0 0,0 0 0 0 0,0 0-1 0 0,0 0 1 0 0,0 0 0 0 0,0 1 0 0 0,0-1 0 0 0,0 0 0 0 0,0 0 0 0 0,0 0 0 0 0,0 0-1 0 0,0 0 1 0 0,0 1 0 0 0,0-1 0 0 0,0 0 0 0 0,0 0 0 0 0,0 0 0 0 0,0 0 0 0 0,0 0-1 0 0,0 0 1 0 0,0 1 0 0 0,0-1 0 0 0,0 0 0 0 0,-1 0 0 0 0,15-3 1103 0 0,24-14 586 0 0,-18 7-1444 0 0,1 1 1 0 0,-1 1 0 0 0,23-5 0 0 0,-14 7-167 0 0,43-4-1 0 0,-63 9-263 0 0,-1 0 0 0 0,0 1 0 0 0,1 1-1 0 0,-1 0 1 0 0,1 0 0 0 0,-1 0 0 0 0,0 1-1 0 0,0 0 1 0 0,16 7 0 0 0,-21-8-493 0 0,0 1 0 0 0,-1 0 0 0 0,1 0 0 0 0,0 0 0 0 0,-1 0 0 0 0,0 1 0 0 0,4 3 0 0 0,0 1-2245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3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85 2024 0 0,'-2'1'5666'0'0,"2"-1"-5476"0"0,-1-1 0 0 0,1 1 1 0 0,-1 0-1 0 0,1 1 0 0 0,-1-1 0 0 0,1 0 0 0 0,-1 0 0 0 0,1 0 0 0 0,-1 0 0 0 0,1 0 0 0 0,0 0 0 0 0,-1 0 1 0 0,1 1-1 0 0,-1-1 0 0 0,1 0 0 0 0,0 0 0 0 0,-1 1 0 0 0,1-1 0 0 0,-1 0 0 0 0,1 1 0 0 0,0-1 0 0 0,-1 1 1 0 0,0 2 93 0 0,0 0 1 0 0,1 0 0 0 0,-1 1 0 0 0,1-1 0 0 0,0 0-1 0 0,0 0 1 0 0,0 0 0 0 0,0 1 0 0 0,1-1 0 0 0,-1 0-1 0 0,1 0 1 0 0,0 0 0 0 0,0 0 0 0 0,0 0 0 0 0,0 0-1 0 0,0 0 1 0 0,1 0 0 0 0,0 0 0 0 0,-1 0 0 0 0,1-1-1 0 0,0 1 1 0 0,4 4 0 0 0,-2-3-165 0 0,0 0-1 0 0,0 0 1 0 0,0 0 0 0 0,1 0 0 0 0,-1-1-1 0 0,1 0 1 0 0,0 0 0 0 0,0 0 0 0 0,0 0-1 0 0,0-1 1 0 0,1 0 0 0 0,5 2 0 0 0,-5-3-94 0 0,0-1 1 0 0,0 1-1 0 0,0-1 1 0 0,0-1-1 0 0,0 1 1 0 0,0-1-1 0 0,0 0 1 0 0,0 0 0 0 0,0-1-1 0 0,0 1 1 0 0,0-1-1 0 0,6-4 1 0 0,-7 4-24 0 0,-1 0 0 0 0,1-1 1 0 0,0 0-1 0 0,-1 0 0 0 0,0 0 0 0 0,1-1 1 0 0,-1 1-1 0 0,-1-1 0 0 0,1 0 0 0 0,0 0 1 0 0,-1 0-1 0 0,0-1 0 0 0,4-7 0 0 0,-5 9-4 0 0,-1 0 0 0 0,0-1 0 0 0,0 1 0 0 0,0-1 0 0 0,0 1 0 0 0,0-1-1 0 0,-1 0 1 0 0,0 1 0 0 0,1-1 0 0 0,-2 0 0 0 0,1 1 0 0 0,0-1-1 0 0,-1 0 1 0 0,1 1 0 0 0,-1-1 0 0 0,0 1 0 0 0,0-1 0 0 0,0 1 0 0 0,-1-1-1 0 0,1 1 1 0 0,-1 0 0 0 0,0 0 0 0 0,0 0 0 0 0,0 0 0 0 0,0 0 0 0 0,-1 0-1 0 0,1 0 1 0 0,-1 1 0 0 0,0-1 0 0 0,1 1 0 0 0,-1 0 0 0 0,0 0-1 0 0,0 0 1 0 0,-1 0 0 0 0,1 0 0 0 0,0 1 0 0 0,-1-1 0 0 0,1 1 0 0 0,-1 0-1 0 0,1 0 1 0 0,-1 0 0 0 0,-5 0 0 0 0,-4 1 13 0 0,-1 0 1 0 0,0 1-1 0 0,0 0 1 0 0,1 1-1 0 0,-1 1 1 0 0,1 0-1 0 0,-1 1 1 0 0,1 1-1 0 0,-16 7 0 0 0,21-8 2 0 0,1-1 0 0 0,0 2 0 0 0,0-1 0 0 0,0 1 0 0 0,1 0 0 0 0,-1 0 0 0 0,1 1 0 0 0,1 0 0 0 0,-1 0 0 0 0,1 0 0 0 0,0 1 0 0 0,0-1 0 0 0,1 1 0 0 0,0 0 0 0 0,0 1 0 0 0,1-1 0 0 0,-3 9 0 0 0,5-13-8 0 0,0 0 0 0 0,0 1 0 0 0,1-1 0 0 0,0 1 1 0 0,-1-1-1 0 0,1 0 0 0 0,0 1 0 0 0,1-1 0 0 0,-1 1 0 0 0,0-1 0 0 0,1 0 0 0 0,0 1 0 0 0,2 5 0 0 0,-1-4 10 0 0,1 0-1 0 0,0 0 1 0 0,0-1-1 0 0,0 1 1 0 0,0-1-1 0 0,0 0 1 0 0,1 0-1 0 0,4 4 1 0 0,6 3 3 0 0,1 0 1 0 0,0-1 0 0 0,0 0-1 0 0,21 8 1 0 0,-25-13-25 0 0,0 0 1 0 0,0-1 0 0 0,0 0-1 0 0,1-1 1 0 0,22 4 0 0 0,-26-6 11 0 0,-1-1 0 0 0,0 0 0 0 0,1 0 0 0 0,-1 0 0 0 0,1-1 0 0 0,-1 0 0 0 0,0 0 0 0 0,1-1 0 0 0,-1 0 0 0 0,12-5 0 0 0,-9 2-19 0 0,0 0 1 0 0,0 0 0 0 0,-1-1 0 0 0,16-12 0 0 0,-21 14 16 0 0,-1 1-1 0 0,0-1 1 0 0,0 1 0 0 0,0-1 0 0 0,-1 0 0 0 0,1 0-1 0 0,-1 0 1 0 0,0 0 0 0 0,0-1 0 0 0,0 1-1 0 0,-1 0 1 0 0,1-1 0 0 0,-1 1 0 0 0,0-6 0 0 0,4-27-33 0 0,-4 24 56 0 0,0 1 0 0 0,1 0 0 0 0,0 0 1 0 0,1 0-1 0 0,1 1 0 0 0,5-15 0 0 0,-9 26-27 0 0,0 0 1 0 0,0-1 0 0 0,1 1-1 0 0,-1 0 1 0 0,0 0-1 0 0,0 0 1 0 0,0-1-1 0 0,0 1 1 0 0,0 0-1 0 0,1 0 1 0 0,-1 0-1 0 0,0 0 1 0 0,0-1-1 0 0,0 1 1 0 0,1 0 0 0 0,-1 0-1 0 0,0 0 1 0 0,0 0-1 0 0,0 0 1 0 0,1 0-1 0 0,-1 0 1 0 0,0 0-1 0 0,0 0 1 0 0,1-1-1 0 0,-1 1 1 0 0,0 0 0 0 0,0 0-1 0 0,1 0 1 0 0,-1 0-1 0 0,0 0 1 0 0,0 0-1 0 0,1 1 1 0 0,-1-1-1 0 0,0 0 1 0 0,1 0-1 0 0,8 7 39 0 0,6 12 207 0 0,-15-18-224 0 0,41 51 345 0 0,-31-42-188 0 0,-1 1 0 0 0,-1 0 1 0 0,0 1-1 0 0,0-1 0 0 0,-1 2 0 0 0,-1-1 1 0 0,6 15-1 0 0,3 39 508 0 0,-5-18-448 0 0,-10-47-233 0 0,1 0-1 0 0,-1 1 0 0 0,1-1 1 0 0,-1 0-1 0 0,1 0 1 0 0,-1 1-1 0 0,1-1 0 0 0,-1 0 1 0 0,1 0-1 0 0,0 0 1 0 0,1 2-1 0 0,-1-3-2 0 0,-1 1-1 0 0,1-1 1 0 0,-1 0-1 0 0,1 0 1 0 0,-1 1 0 0 0,1-1-1 0 0,-1 0 1 0 0,1 0-1 0 0,-1 1 1 0 0,1-1 0 0 0,0 0-1 0 0,-1 0 1 0 0,1 0-1 0 0,-1 0 1 0 0,1 0 0 0 0,0 0-1 0 0,-1 0 1 0 0,2 0-1 0 0,0-1-1 0 0,1 0-1 0 0,-1 0 0 0 0,1 0 0 0 0,-1 0 0 0 0,0 0 0 0 0,1-1 0 0 0,-1 1 0 0 0,0-1 0 0 0,0 0 1 0 0,2-1-1 0 0,0-2-2 0 0,0 1 0 0 0,0-1 0 0 0,0 0 1 0 0,0 1-1 0 0,-1-2 0 0 0,0 1 0 0 0,4-9 1 0 0,13-44-7 0 0,-8 23-46 0 0,-3 10 45 0 0,-3 7-7 0 0,0 0 0 0 0,2 1 0 0 0,0 0-1 0 0,0 0 1 0 0,2 1 0 0 0,17-23 0 0 0,-27 38 14 0 0,1 1 1 0 0,-1-1 0 0 0,1 0-1 0 0,-1 1 1 0 0,1-1 0 0 0,-1 1-1 0 0,1-1 1 0 0,-1 1 0 0 0,1-1-1 0 0,0 1 1 0 0,-1-1 0 0 0,1 1-1 0 0,0 0 1 0 0,-1-1 0 0 0,1 1-1 0 0,0 0 1 0 0,0-1 0 0 0,-1 1-1 0 0,1 0 1 0 0,1 0 0 0 0,-2 0-1 0 0,1 0 1 0 0,-1 1 0 0 0,0-1 0 0 0,1 0 0 0 0,-1 0 0 0 0,0 1 0 0 0,1-1 0 0 0,-1 0 0 0 0,0 1 0 0 0,1-1 0 0 0,-1 1 0 0 0,0-1 0 0 0,1 0 0 0 0,-1 1 0 0 0,0-1 0 0 0,0 1-1 0 0,0-1 1 0 0,1 1 0 0 0,-1-1 0 0 0,0 1 0 0 0,0-1 0 0 0,0 0 0 0 0,0 2 0 0 0,1 5 0 0 0,-1 0-1 0 0,1 1 1 0 0,-2 8-1 0 0,1-7-3 0 0,0 22 64 0 0,4 32 1 0 0,-2-53-54 0 0,0 1 1 0 0,0-1 0 0 0,1 0-1 0 0,0 0 1 0 0,0 0 0 0 0,10 18 0 0 0,-11-25-8 0 0,-1 0 1 0 0,1-1 0 0 0,0 1 0 0 0,0 0 0 0 0,0-1 0 0 0,1 0-1 0 0,-1 1 1 0 0,0-1 0 0 0,1 0 0 0 0,0 0 0 0 0,-1 0 0 0 0,1-1 0 0 0,0 1-1 0 0,0-1 1 0 0,0 1 0 0 0,0-1 0 0 0,0 0 0 0 0,0 0 0 0 0,1 0-1 0 0,-1-1 1 0 0,0 1 0 0 0,0-1 0 0 0,1 1 0 0 0,-1-1 0 0 0,4-1-1 0 0,0 0 1 0 0,0 0 0 0 0,-1 0-1 0 0,1-1 1 0 0,-1 0-1 0 0,0-1 1 0 0,1 1-1 0 0,-1-1 1 0 0,0 0-1 0 0,0-1 1 0 0,-1 0-1 0 0,8-5 1 0 0,-6 3-4 0 0,1 0 1 0 0,-1-1 0 0 0,0 1 0 0 0,-1-1 0 0 0,0-1 0 0 0,0 1 0 0 0,0-1-1 0 0,-1 0 1 0 0,0 0 0 0 0,-1-1 0 0 0,0 0 0 0 0,5-15 0 0 0,7-21-15 0 0,-7 22 9 0 0,9-38 1 0 0,-18 61 7 0 0,0 0 0 0 0,0 0 0 0 0,0 0 0 0 0,0 0 0 0 0,0-1 0 0 0,0 1 0 0 0,0 0 0 0 0,0 0-1 0 0,0 0 1 0 0,0 0 0 0 0,0 0 0 0 0,0 0 0 0 0,0 0 0 0 0,0 0 0 0 0,0 0 0 0 0,0 0 0 0 0,0 0 0 0 0,0 0 0 0 0,0 0 0 0 0,0 0 0 0 0,0 0 0 0 0,0 0 0 0 0,0 0 0 0 0,0 0 0 0 0,0-1 0 0 0,0 1 0 0 0,0 0 0 0 0,0 0 0 0 0,0 0 0 0 0,0 0 0 0 0,0 0 0 0 0,0 0 0 0 0,0 0 0 0 0,0 0 0 0 0,0 0 0 0 0,0 0 0 0 0,0 0 0 0 0,0 0 0 0 0,0 0 0 0 0,0 0 0 0 0,0 0 0 0 0,0 0 0 0 0,0 0 0 0 0,0 0 0 0 0,0 0 0 0 0,0 0 0 0 0,0 0 0 0 0,-1 0 0 0 0,1 0 0 0 0,0 0 0 0 0,0-1 0 0 0,0 1 0 0 0,0 0 0 0 0,0 0 0 0 0,0 0 0 0 0,0 0 0 0 0,0 0 0 0 0,0 0 0 0 0,0 0 0 0 0,0 0 0 0 0,0 0 0 0 0,0 0 0 0 0,0 1 0 0 0,0-1 0 0 0,0 0 0 0 0,-1 0 0 0 0,-3 3 8 0 0,-5 7-3 0 0,6-4-5 0 0,-1 0 0 0 0,1 0 1 0 0,1 0-1 0 0,-1 1 0 0 0,1-1 0 0 0,0 1 1 0 0,0-1-1 0 0,1 1 0 0 0,0 0 1 0 0,0-1-1 0 0,1 1 0 0 0,0 7 1 0 0,0-5-2 0 0,1 0 0 0 0,0 1 1 0 0,1-1-1 0 0,0-1 0 0 0,1 1 1 0 0,-1 0-1 0 0,2 0 1 0 0,6 13-1 0 0,-6-15 1 0 0,0 0 1 0 0,1 0-1 0 0,0 0 0 0 0,0-1 1 0 0,0 0-1 0 0,1 0 1 0 0,0 0-1 0 0,0-1 0 0 0,13 9 1 0 0,-14-11 1 0 0,0 0 0 0 0,0-1 0 0 0,1 1 0 0 0,-1-1 1 0 0,1 0-1 0 0,0-1 0 0 0,0 1 0 0 0,0-1 0 0 0,-1 0 0 0 0,1 0 1 0 0,0-1-1 0 0,0 0 0 0 0,0 0 0 0 0,7-1 0 0 0,-8 0-3 0 0,0 0-1 0 0,0-1 0 0 0,1 1 1 0 0,-1-1-1 0 0,0-1 0 0 0,-1 1 1 0 0,1 0-1 0 0,0-1 0 0 0,-1 0 1 0 0,1 0-1 0 0,-1-1 0 0 0,0 1 1 0 0,0-1-1 0 0,0 0 0 0 0,-1 0 1 0 0,6-6-1 0 0,-4 3-6 0 0,-1-1-1 0 0,0 1 1 0 0,0-1-1 0 0,0 0 1 0 0,-1 0 0 0 0,0 0-1 0 0,0 0 1 0 0,-1 0 0 0 0,2-14-1 0 0,-1 3-74 0 0,-2-1 0 0 0,0 0-1 0 0,-1 0 1 0 0,-1 0 0 0 0,-1 0 0 0 0,-9-38-1 0 0,10 56 72 0 0,1-1 0 0 0,-1 1 0 0 0,0-1 0 0 0,0 1-1 0 0,0 0 1 0 0,-1-1 0 0 0,1 1 0 0 0,-1 0 0 0 0,1 0-1 0 0,-1 0 1 0 0,0 0 0 0 0,1 0 0 0 0,-1 1 0 0 0,0-1-1 0 0,0 0 1 0 0,-1 1 0 0 0,-3-3 0 0 0,2 3 4 0 0,1-1 0 0 0,-1 1 1 0 0,1 0-1 0 0,-1 1 1 0 0,0-1-1 0 0,1 1 0 0 0,-1-1 1 0 0,0 1-1 0 0,0 0 0 0 0,1 1 1 0 0,-6 0-1 0 0,-1 1 7 0 0,0 0 0 0 0,0 1 0 0 0,1 1 0 0 0,-1 0 0 0 0,1 0-1 0 0,0 0 1 0 0,0 1 0 0 0,-10 8 0 0 0,7-4 15 0 0,2 0 0 0 0,-1 0 0 0 0,1 1 0 0 0,1 1 0 0 0,0 0-1 0 0,0 0 1 0 0,1 1 0 0 0,0 0 0 0 0,1 0 0 0 0,1 1 0 0 0,-10 25 0 0 0,15-30 0 0 0,0 0 0 0 0,0 1 0 0 0,0-1 0 0 0,1 1 0 0 0,1-1 0 0 0,0 0 0 0 0,0 1 0 0 0,0-1-1 0 0,1 0 1 0 0,0 0 0 0 0,1 0 0 0 0,0 0 0 0 0,0 0 0 0 0,1 0 0 0 0,-1-1 0 0 0,2 0 0 0 0,-1 0 0 0 0,1 0 0 0 0,0 0 0 0 0,7 6 0 0 0,-10-11-3 0 0,0 0-1 0 0,0-1 1 0 0,0 1-1 0 0,1-1 0 0 0,-1 1 1 0 0,0-1-1 0 0,1 0 1 0 0,-1 0-1 0 0,1 0 1 0 0,-1 0-1 0 0,1-1 1 0 0,-1 1-1 0 0,1-1 0 0 0,0 1 1 0 0,-1-1-1 0 0,4 0 1 0 0,-1 0-3 0 0,-1-1-1 0 0,0 0 1 0 0,1 0 0 0 0,-1 0-1 0 0,0 0 1 0 0,0-1 0 0 0,0 0-1 0 0,0 1 1 0 0,5-4 0 0 0,-1-1 4 0 0,1 0 0 0 0,-1 0 1 0 0,0-1-1 0 0,-1 0 0 0 0,1 0 1 0 0,-1-1-1 0 0,10-14 1 0 0,-9 8-6 0 0,-1 0 1 0 0,0 0 0 0 0,-1-1-1 0 0,7-25 1 0 0,-7 20-5 0 0,15-33 0 0 0,-20 52-6 0 0,-1-1 1 0 0,1 1-1 0 0,0-1 1 0 0,0 1-1 0 0,0 0 1 0 0,0-1-1 0 0,0 1 1 0 0,0 0-1 0 0,1 0 1 0 0,-1 0-1 0 0,0 0 1 0 0,0 0 0 0 0,3-1-1 0 0,-4 2 3 0 0,0 0 0 0 0,1 0 0 0 0,-1 0 0 0 0,0-1 0 0 0,0 1-1 0 0,1 0 1 0 0,-1 0 0 0 0,0 0 0 0 0,1 0 0 0 0,-1 0 0 0 0,0 0 0 0 0,0 0 0 0 0,1 0 0 0 0,-1 0-1 0 0,0 1 1 0 0,1-1 0 0 0,-1 0 0 0 0,0 0 0 0 0,0 0 0 0 0,1 0 0 0 0,-1 0 0 0 0,0 0 0 0 0,0 1-1 0 0,1-1 1 0 0,-1 0 0 0 0,1 1 0 0 0,-1-1 0 0 0,1 1 0 0 0,-1 0 0 0 0,1 0 1 0 0,-1 0-1 0 0,0 0 0 0 0,1 0 0 0 0,-1 0 0 0 0,0 0 0 0 0,1 0 0 0 0,-1 0 0 0 0,0 0 0 0 0,0 1 1 0 0,6 84 47 0 0,7 72 117 0 0,6-51-37 0 0,1 18-29 0 0,-16-98-83 0 0,-3 1 0 0 0,-1 41 1 0 0,-1-60-6 0 0,0 0 0 0 0,0 0 0 0 0,-1 0 0 0 0,-1 0 0 0 0,1-1-1 0 0,-1 1 1 0 0,-1-1 0 0 0,1 1 0 0 0,-1-1 0 0 0,-1-1 0 0 0,0 1 0 0 0,0 0 0 0 0,0-1 0 0 0,-1 0 0 0 0,0-1 0 0 0,0 1-1 0 0,-1-1 1 0 0,0 0 0 0 0,0-1 0 0 0,0 1 0 0 0,-16 7 0 0 0,1-1 9 0 0,-1-1 0 0 0,-28 9 1 0 0,42-17-14 0 0,0 0 1 0 0,0-1-1 0 0,0 0 1 0 0,-1-1-1 0 0,1 0 1 0 0,0 0-1 0 0,0-1 1 0 0,-1 0 0 0 0,-12-3-1 0 0,19 3-4 0 0,0-1-1 0 0,0 0 1 0 0,0 0 0 0 0,-1 0-1 0 0,1 0 1 0 0,0-1 0 0 0,1 1-1 0 0,-1-1 1 0 0,0 0-1 0 0,0 1 1 0 0,1-1 0 0 0,-1-1-1 0 0,1 1 1 0 0,-1 0 0 0 0,-2-4-1 0 0,3 2 9 0 0,0 0-1 0 0,-1 1 0 0 0,1-1 1 0 0,1-1-1 0 0,-1 1 1 0 0,1 0-1 0 0,-1 0 0 0 0,1 0 1 0 0,0-1-1 0 0,0-5 0 0 0,1-1 8 0 0,0-1-1 0 0,0 1 1 0 0,1-1-1 0 0,0 1 1 0 0,1 0-1 0 0,1 0 1 0 0,7-22-1 0 0,10-13-7 0 0,3 0-1 0 0,50-75 1 0 0,-55 93-26 0 0,-4 8 13 0 0,0 2-1 0 0,1 0 0 0 0,0 0 0 0 0,2 1 0 0 0,0 1 0 0 0,1 1 1 0 0,28-19-1 0 0,-30 25-58 0 0,0 0 0 0 0,17-6 0 0 0,2-1-1965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4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37 528 0 0,'0'0'305'0'0,"1"-1"0"0"0,-1 0 0 0 0,1 0 0 0 0,-1 0 0 0 0,0 0 0 0 0,0 0 0 0 0,1 0 0 0 0,-1 0 0 0 0,0 0 0 0 0,0 0 0 0 0,0 0 0 0 0,0 0 0 0 0,0 0 0 0 0,0 0 0 0 0,0 0 0 0 0,-1-1 0 0 0,1-11 4323 0 0,0 12-4485 0 0,0 1 0 0 0,0-1 0 0 0,1 1 0 0 0,-1 0 0 0 0,0-1 0 0 0,1 1 0 0 0,-1 0 0 0 0,1-1 0 0 0,-1 1 0 0 0,0 0 0 0 0,1-1 0 0 0,-1 1 0 0 0,1 0 0 0 0,-1 0 0 0 0,1 0 0 0 0,-1-1 0 0 0,1 1 0 0 0,-1 0 0 0 0,1 0 0 0 0,-1 0 0 0 0,1 0 0 0 0,-1 0 0 0 0,1 0 0 0 0,-1 0 0 0 0,1 0 0 0 0,-1 0 0 0 0,1 0 0 0 0,-1 0 0 0 0,1 0 0 0 0,-1 0 0 0 0,1 0 0 0 0,-1 1 0 0 0,1-1 0 0 0,-1 0 0 0 0,1 0 0 0 0,0 1 0 0 0,18 7 1443 0 0,-15-5-1354 0 0,0 1-1 0 0,0 0 1 0 0,0-1-1 0 0,0 1 1 0 0,-1 0-1 0 0,1 1 1 0 0,-1-1-1 0 0,0 1 1 0 0,0-1-1 0 0,-1 1 1 0 0,0 0-1 0 0,3 7 1 0 0,0 1 59 0 0,-2 0 0 0 0,1 1 0 0 0,2 22 1 0 0,-5-9-67 0 0,-1-1 0 0 0,-1 1 1 0 0,-1 0-1 0 0,-8 34 0 0 0,4-26-139 0 0,-2 59-1 0 0,8-89-71 0 0,3 72-35 0 0,-2-67-18 0 0,0-1 0 0 0,1 0 0 0 0,0 1-1 0 0,1-1 1 0 0,0 0 0 0 0,4 9 0 0 0,-6-16-8 0 0,0 0 0 0 0,0 0 0 0 0,0 0 0 0 0,1 0 0 0 0,-1-1 0 0 0,0 1 0 0 0,1 0 0 0 0,-1-1 0 0 0,1 1 0 0 0,-1-1 0 0 0,1 0 0 0 0,0 0 0 0 0,0 1 0 0 0,-1-1 0 0 0,1 0 0 0 0,0 0 0 0 0,0-1 0 0 0,3 2 0 0 0,-4-2-214 0 0,0 0 1 0 0,1 0 0 0 0,-1 0-1 0 0,1 0 1 0 0,-1 0-1 0 0,0 0 1 0 0,1 0-1 0 0,-1-1 1 0 0,0 1 0 0 0,1 0-1 0 0,-1-1 1 0 0,0 1-1 0 0,0-1 1 0 0,1 0-1 0 0,-1 1 1 0 0,0-1 0 0 0,0 0-1 0 0,0 0 1 0 0,0 0-1 0 0,0 0 1 0 0,0 1-1 0 0,0-2 1 0 0,0 1 0 0 0,0 0-1 0 0,0 0 1 0 0,-1 0-1 0 0,1 0 1 0 0,0 0-1 0 0,0-2 1 0 0,3-6-3083 0 0,1 1-440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4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1 304 2521 0 0,'4'-2'9938'0'0,"-4"2"-9722"0"0,13 2 2707 0 0,13 5-1697 0 0,-8-3-13 0 0,24 3 1 0 0,-24-5-815 0 0,28 8-1 0 0,-27-4-337 0 0,-12-5-69 0 0,-1 1 0 0 0,0 0 0 0 0,1 0 0 0 0,-1 0 0 0 0,0 1 0 0 0,0 0 0 0 0,0 0 0 0 0,-1 0 0 0 0,1 1-1 0 0,-1 0 1 0 0,6 5 0 0 0,-10-7-13 0 0,0-1 11 0 0,1 0 0 0 0,-1 1 0 0 0,0-1 1 0 0,0 0-1 0 0,1 0 0 0 0,-1 0 0 0 0,1 0 1 0 0,-1 0-1 0 0,1 0 0 0 0,-1 0 0 0 0,1 0 1 0 0,0 0-1 0 0,-1-1 0 0 0,1 1 1 0 0,0-1-1 0 0,0 1 0 0 0,-1-1 0 0 0,5 0 1 0 0,17 2 23 0 0,1-1 1 0 0,0-1 0 0 0,34-5 0 0 0,-44 3 14 0 0,-1-1-1 0 0,1 0 0 0 0,0-1 1 0 0,-1 0-1 0 0,0-1 1 0 0,0 0-1 0 0,14-10 0 0 0,-22 12-20 0 0,0 0-1 0 0,-1-1 1 0 0,0 0 0 0 0,0 0-1 0 0,0 0 1 0 0,0-1-1 0 0,-1 0 1 0 0,0 1 0 0 0,0-1-1 0 0,0 0 1 0 0,0 0-1 0 0,-1-1 1 0 0,0 1 0 0 0,0 0-1 0 0,0-1 1 0 0,-1 1-1 0 0,2-12 1 0 0,-1-2 16 0 0,0 0 0 0 0,-2-1 0 0 0,0 1 1 0 0,-3-20-1 0 0,2 29-2 0 0,-1-1 0 0 0,0 1 0 0 0,0 0 0 0 0,-1 0 0 0 0,0 0 0 0 0,-5-10 0 0 0,6 16 4 0 0,0 0-1 0 0,0 0 1 0 0,0 1 0 0 0,-1-1 0 0 0,0 1-1 0 0,1-1 1 0 0,-1 1 0 0 0,0 0 0 0 0,-1 0-1 0 0,1 1 1 0 0,0-1 0 0 0,-1 0-1 0 0,0 1 1 0 0,1 0 0 0 0,-1 0 0 0 0,0 0-1 0 0,-5-1 1 0 0,4 1-7 0 0,0 1 0 0 0,0 0 1 0 0,0 0-1 0 0,0 0 0 0 0,0 0 0 0 0,-1 1 0 0 0,1 0 0 0 0,0 0 0 0 0,0 1 0 0 0,-1-1 1 0 0,1 1-1 0 0,0 0 0 0 0,0 1 0 0 0,0-1 0 0 0,0 1 0 0 0,-9 4 0 0 0,8-2-3 0 0,1 0 0 0 0,-1 0-1 0 0,1 0 1 0 0,-1 1 0 0 0,1 0 0 0 0,1 0-1 0 0,-1 0 1 0 0,1 1 0 0 0,0-1-1 0 0,0 1 1 0 0,0 0 0 0 0,-3 9 0 0 0,-4 10 112 0 0,2 1 1 0 0,1 0 0 0 0,1 1-1 0 0,1 0 1 0 0,2 0 0 0 0,0 0-1 0 0,1 49 1 0 0,3-49 42 0 0,2 1 0 0 0,8 51-1 0 0,-6-63-143 0 0,1 0-1 0 0,0-1 1 0 0,1 1-1 0 0,0-1 1 0 0,1 0-1 0 0,10 15 1 0 0,-13-23-26 0 0,1 1 33 0 0,0 0 1 0 0,0-1-1 0 0,1 1 1 0 0,11 11-1 0 0,-16-18-31 0 0,0 0-1 0 0,0 0 1 0 0,1 0-1 0 0,-1 0 1 0 0,0 0-1 0 0,0-1 1 0 0,1 1-1 0 0,-1 0 1 0 0,1-1-1 0 0,-1 1 1 0 0,0 0-1 0 0,1-1 1 0 0,-1 0-1 0 0,1 1 1 0 0,-1-1 0 0 0,1 0-1 0 0,0 0 1 0 0,-1 0-1 0 0,1 0 1 0 0,-1 0-1 0 0,1 0 1 0 0,-1 0-1 0 0,1-1 1 0 0,-1 1-1 0 0,1 0 1 0 0,-1-1-1 0 0,1 1 1 0 0,-1-1-1 0 0,0 0 1 0 0,1 1-1 0 0,-1-1 1 0 0,0 0-1 0 0,1 0 1 0 0,-1 0-1 0 0,2-2 1 0 0,7-7 3 0 0,-1-1 0 0 0,0 0 0 0 0,0 0 0 0 0,-2-1 0 0 0,12-22 0 0 0,-12 22-7 0 0,-1 1 0 0 0,1-1 0 0 0,1 1 1 0 0,0 0-1 0 0,1 1 0 0 0,12-13 0 0 0,-19 21 6 0 0,1 0 1 0 0,-1 1-1 0 0,1-1 0 0 0,0 0 0 0 0,0 1 0 0 0,-1 0 0 0 0,1-1 0 0 0,6 0 0 0 0,-8 1 0 0 0,0 1-1 0 0,0 0 0 0 0,0 0 1 0 0,0 0-1 0 0,0 0 0 0 0,0 0 1 0 0,0 0-1 0 0,0 0 0 0 0,0 0 1 0 0,0 0-1 0 0,0 0 0 0 0,0 1 1 0 0,0-1-1 0 0,0 0 0 0 0,0 1 1 0 0,0-1-1 0 0,0 1 0 0 0,0-1 1 0 0,-1 1-1 0 0,1-1 0 0 0,0 1 0 0 0,0 0 1 0 0,0-1-1 0 0,-1 1 0 0 0,1 0 1 0 0,0 0-1 0 0,-1-1 0 0 0,1 1 1 0 0,-1 0-1 0 0,2 2 0 0 0,1 6 42 0 0,1 0-1 0 0,-1 1 0 0 0,-1 0 1 0 0,0 0-1 0 0,2 12 0 0 0,-2-8-24 0 0,0-1-1 0 0,5 14 1 0 0,-3-15-48 0 0,0 0 0 0 0,1 0 0 0 0,1-1 0 0 0,0 1 0 0 0,11 15 0 0 0,-11-21-483 0 0,-1 1 0 0 0,1-1-1 0 0,0-1 1 0 0,0 1 0 0 0,0-1 0 0 0,1 0 0 0 0,0 0-1 0 0,0-1 1 0 0,13 6 0 0 0,-4-4-1572 0 0,1-1-329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6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171 390 512 0 0,'0'-2'318'0'0,"0"-1"-1"0"0,-1 1 0 0 0,1 0 1 0 0,-1-1-1 0 0,1 1 1 0 0,-1 0-1 0 0,0-1 1 0 0,0 1-1 0 0,0 0 1 0 0,0 0-1 0 0,0 0 0 0 0,0 0 1 0 0,-1 0-1 0 0,1 0 1 0 0,0 0-1 0 0,-1 0 1 0 0,0 1-1 0 0,0-1 1 0 0,1 0-1 0 0,-1 1 1 0 0,0 0-1 0 0,0-1 0 0 0,0 1 1 0 0,0 0-1 0 0,-1 0 1 0 0,1 0-1 0 0,0 0 1 0 0,-3 0-1 0 0,1-1 38 0 0,0 1 0 0 0,-1 1 1 0 0,1-1-1 0 0,0 0 0 0 0,0 1 0 0 0,0 0 0 0 0,-1 0 0 0 0,1 0 1 0 0,0 1-1 0 0,0-1 0 0 0,0 1 0 0 0,0 0 0 0 0,0 0 0 0 0,-1 1 0 0 0,-5 2 1 0 0,6-1-264 0 0,0-1 0 0 0,0 1 1 0 0,0 0-1 0 0,0 1 1 0 0,1-1-1 0 0,-1 1 0 0 0,1-1 1 0 0,0 1-1 0 0,0 0 1 0 0,1 0-1 0 0,-1 0 0 0 0,1 1 1 0 0,0-1-1 0 0,0 1 1 0 0,0-1-1 0 0,0 1 0 0 0,1-1 1 0 0,0 1-1 0 0,0 0 1 0 0,0 0-1 0 0,1 0 0 0 0,-1 0 1 0 0,1 0-1 0 0,0 0 1 0 0,1-1-1 0 0,-1 1 0 0 0,1 0 1 0 0,0 0-1 0 0,0 0 1 0 0,1-1-1 0 0,-1 1 0 0 0,1 0 1 0 0,0-1-1 0 0,0 0 0 0 0,1 1 1 0 0,-1-1-1 0 0,1 0 1 0 0,0 0-1 0 0,0 0 0 0 0,0-1 1 0 0,0 1-1 0 0,1-1 1 0 0,0 1-1 0 0,0-1 0 0 0,6 4 1 0 0,4 1 6 0 0,0-1 0 0 0,0-1 1 0 0,0 0-1 0 0,1-1 0 0 0,0 0 0 0 0,0-1 1 0 0,0-1-1 0 0,26 3 0 0 0,-30-6-83 0 0,-1 1 0 0 0,1-1 0 0 0,0-1-1 0 0,0 0 1 0 0,0-1 0 0 0,0 0 0 0 0,-1 0 0 0 0,1-1 0 0 0,-1-1-1 0 0,0 0 1 0 0,0 0 0 0 0,0-1 0 0 0,10-6 0 0 0,-17 9-20 0 0,-1-1 0 0 0,0 1 0 0 0,1 0-1 0 0,-1-1 1 0 0,0 0 0 0 0,-1 1 0 0 0,1-1 0 0 0,0 0 0 0 0,-1 0 0 0 0,1 0 0 0 0,-1 0 0 0 0,0 0 0 0 0,0 0 0 0 0,0 0-1 0 0,0 0 1 0 0,-1 0 0 0 0,1-1 0 0 0,-1 1 0 0 0,0-5 0 0 0,0-8-50 0 0,-1 1 1 0 0,-4-27-1 0 0,4 34 1 0 0,0 1 21 0 0,0 0 0 0 0,-1 0 1 0 0,0 0-1 0 0,0 0 0 0 0,-1 1 1 0 0,1-1-1 0 0,-2 0 0 0 0,-6-11 1 0 0,7 14 16 0 0,0 1 0 0 0,0 0 0 0 0,0-1 0 0 0,0 1 1 0 0,-1 0-1 0 0,0 0 0 0 0,1 1 0 0 0,-1-1 1 0 0,0 1-1 0 0,0 0 0 0 0,0 0 0 0 0,0 0 1 0 0,-1 1-1 0 0,1-1 0 0 0,-5 0 0 0 0,0 0 9 0 0,0 0-1 0 0,0 1 1 0 0,0 0 0 0 0,1 1-1 0 0,-1 0 1 0 0,-10 1 0 0 0,15-1 5 0 0,-1 1 1 0 0,1 0-1 0 0,-1 0 0 0 0,1 1 1 0 0,-1-1-1 0 0,1 1 1 0 0,0 0-1 0 0,0 0 1 0 0,0 1-1 0 0,0-1 1 0 0,0 1-1 0 0,0 0 1 0 0,-4 4-1 0 0,8-7 1 0 0,-1 1-1 0 0,0-1 1 0 0,1 1 0 0 0,-1 0-1 0 0,0-1 1 0 0,1 1-1 0 0,-1 0 1 0 0,1-1-1 0 0,-1 1 1 0 0,1 0-1 0 0,-1 0 1 0 0,1-1 0 0 0,0 1-1 0 0,-1 0 1 0 0,1 0-1 0 0,0 0 1 0 0,-1 0-1 0 0,1-1 1 0 0,0 1 0 0 0,0 0-1 0 0,0 0 1 0 0,0 0-1 0 0,0 0 1 0 0,0 0-1 0 0,0 0 1 0 0,0 0-1 0 0,1-1 1 0 0,-1 1 0 0 0,0 0-1 0 0,0 0 1 0 0,1 0-1 0 0,-1 0 1 0 0,0-1-1 0 0,1 1 1 0 0,-1 0 0 0 0,1 0-1 0 0,-1-1 1 0 0,1 1-1 0 0,-1 0 1 0 0,1-1-1 0 0,0 1 1 0 0,-1-1-1 0 0,1 1 1 0 0,0 0 0 0 0,0-1-1 0 0,-1 1 1 0 0,1-1-1 0 0,0 0 1 0 0,0 1-1 0 0,1-1 1 0 0,2 3 1 0 0,1-1 1 0 0,0 0-1 0 0,0-1 1 0 0,0 1-1 0 0,1-1 1 0 0,9 1-1 0 0,2-2 23 0 0,0-1-1 0 0,0-1 1 0 0,0-1 0 0 0,-1-1-1 0 0,1 0 1 0 0,18-7-1 0 0,21-6-2 0 0,150-27 249 0 0,-181 39-229 0 0,1-1 0 0 0,-1-2 0 0 0,0 0 0 0 0,24-13 0 0 0,-37 15-19 0 0,0 0-1 0 0,-1-1 1 0 0,0-1 0 0 0,-1 1-1 0 0,1-2 1 0 0,-2 0 0 0 0,1 0-1 0 0,-1-1 1 0 0,15-19 0 0 0,-23 26-16 0 0,6-7 17 0 0,0-1 1 0 0,0 0-1 0 0,4-13 0 0 0,-10 22-16 0 0,0 0 0 0 0,0-1 0 0 0,0 1 0 0 0,0 0 0 0 0,-1-1 0 0 0,1 1 1 0 0,-1-1-1 0 0,1 1 0 0 0,-1-1 0 0 0,0 0 0 0 0,0 1 0 0 0,0-1 0 0 0,-1 1 0 0 0,1-1 0 0 0,0 1 0 0 0,-1-1 0 0 0,0 1 0 0 0,0-1 0 0 0,0 1 0 0 0,0 0 0 0 0,0-1 0 0 0,-2-2 0 0 0,2 4-1 0 0,-1-1 1 0 0,1 1-1 0 0,-1 0 0 0 0,0 0 0 0 0,0 0 1 0 0,0 0-1 0 0,0 0 0 0 0,0 0 0 0 0,0 0 1 0 0,0 1-1 0 0,0-1 0 0 0,0 1 0 0 0,0-1 1 0 0,0 1-1 0 0,0 0 0 0 0,-4 0 0 0 0,-34 2 22 0 0,31 0-22 0 0,-1 0 0 0 0,0 1 0 0 0,1 0 0 0 0,-1 0 0 0 0,1 1 0 0 0,0 0 0 0 0,1 1 0 0 0,-1 0 0 0 0,1 0 0 0 0,-1 1 0 0 0,2 0 0 0 0,-1 0 0 0 0,1 1 0 0 0,-11 12 0 0 0,-6 10-5 0 0,2 1 0 0 0,-28 48 0 0 0,45-70 3 0 0,-98 180 160 0 0,86-150-128 0 0,1 0 0 0 0,2 1 0 0 0,-10 48 0 0 0,16-49 31 0 0,1 1-1 0 0,2 0 1 0 0,2 0-1 0 0,1 1 1 0 0,5 47-1 0 0,-1-67-50 0 0,1 0 0 0 0,1 0 0 0 0,1-1 0 0 0,1 0-1 0 0,9 20 1 0 0,-9-26 4 0 0,0 0 0 0 0,2 0 0 0 0,-1-1 0 0 0,2 0 1 0 0,-1 0-1 0 0,2-1 0 0 0,18 18 0 0 0,-23-25 0 0 0,-1 0 1 0 0,1-1-1 0 0,0 1 1 0 0,0-1-1 0 0,0 0 1 0 0,1-1-1 0 0,-1 1 1 0 0,1-1-1 0 0,-1 0 1 0 0,1-1-1 0 0,0 1 1 0 0,-1-1-1 0 0,1 0 0 0 0,0 0 1 0 0,0-1-1 0 0,0 0 1 0 0,0 0-1 0 0,0 0 1 0 0,0-1-1 0 0,0 0 1 0 0,0 0-1 0 0,9-3 1 0 0,-8 1-3 0 0,-1 0-1 0 0,1 0 1 0 0,-1 0 0 0 0,1-1-1 0 0,-1 1 1 0 0,-1-2 0 0 0,1 1-1 0 0,0-1 1 0 0,-1 1 0 0 0,0-2-1 0 0,0 1 1 0 0,0 0 0 0 0,-1-1-1 0 0,0 0 1 0 0,0 0 0 0 0,-1 0-1 0 0,1-1 1 0 0,3-10 0 0 0,-1-2-40 0 0,-1 1 0 0 0,-1-1 0 0 0,0 0 1 0 0,-2 0-1 0 0,0 0 0 0 0,-1 0 0 0 0,-1 0 1 0 0,0 0-1 0 0,-2 0 0 0 0,0 0 0 0 0,-2 0 1 0 0,-5-19-1 0 0,8 33-4 0 0,-2-1-1 0 0,1 0 1 0 0,-1 1 0 0 0,1-1-1 0 0,-1 1 1 0 0,-1 0 0 0 0,1-1 0 0 0,-1 2-1 0 0,0-1 1 0 0,-9-8 0 0 0,6 8-27 0 0,0-1 0 0 0,0 1 0 0 0,0 1 1 0 0,-1 0-1 0 0,1 0 0 0 0,-17-6 0 0 0,-2 3-255 0 0,-1 1 0 0 0,1 1 0 0 0,-52-2 0 0 0,-14 4-1113 0 0,81 3 608 0 0,0 1 1 0 0,0 1-1 0 0,0 0 1 0 0,0 0 0 0 0,0 1-1 0 0,-11 4 1 0 0,12-1-1596 0 0,4 1-252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7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79 512 0 0,'0'-2'10074'0'0,"1"8"-6082"0"0,3 23-2229 0 0,20 126 1789 0 0,-21-130-3139 0 0,1 21 133 0 0,-4 71 1 0 0,-2-41-260 0 0,-1-37 100 0 0,11-58-85 0 0,-5 4-256 0 0,-1 0 0 0 0,0 0-1 0 0,0 0 1 0 0,-2-27-1 0 0,1-5-30 0 0,1-50 163 0 0,-3 58-167 0 0,3 1 1 0 0,0-1-1 0 0,16-70 0 0 0,-16 102-7 0 0,0-1-1 0 0,1 1 1 0 0,0 0 0 0 0,0 0-1 0 0,0 0 1 0 0,9-11 0 0 0,-11 16 3 0 0,0 1 0 0 0,0 0 0 0 0,0-1 1 0 0,0 1-1 0 0,1 0 0 0 0,-1 0 0 0 0,0 0 0 0 0,1-1 0 0 0,-1 1 0 0 0,1 1 1 0 0,-1-1-1 0 0,1 0 0 0 0,0 0 0 0 0,-1 1 0 0 0,1-1 0 0 0,0 1 0 0 0,-1-1 1 0 0,1 1-1 0 0,0 0 0 0 0,0-1 0 0 0,0 1 0 0 0,-1 0 0 0 0,1 0 0 0 0,0 0 1 0 0,0 1-1 0 0,-1-1 0 0 0,1 0 0 0 0,0 1 0 0 0,0-1 0 0 0,-1 1 0 0 0,1-1 1 0 0,0 1-1 0 0,-1 0 0 0 0,3 2 0 0 0,2 1 16 0 0,0 0 0 0 0,0 1 0 0 0,0-1 0 0 0,-1 1 0 0 0,0 1 0 0 0,0-1 0 0 0,-1 1 0 0 0,7 10 0 0 0,-1 1 27 0 0,-1-1 1 0 0,8 22 0 0 0,-3 3 163 0 0,-2 0 0 0 0,9 53 0 0 0,14 48-31 0 0,-29-125-181 0 0,14 29 0 0 0,-17-41-27 0 0,0 0 1 0 0,0 0-1 0 0,0 0 1 0 0,1-1-1 0 0,-1 1 1 0 0,1-1-1 0 0,0 0 1 0 0,1 0-1 0 0,6 5 1 0 0,-10-8-28 0 0,0 0 1 0 0,0-1-1 0 0,0 1 0 0 0,0-1 1 0 0,-1 1-1 0 0,1-1 1 0 0,0 0-1 0 0,0 1 1 0 0,0-1-1 0 0,0 0 0 0 0,0 1 1 0 0,1-1-1 0 0,-1 0 1 0 0,0 0-1 0 0,0 0 0 0 0,0 0 1 0 0,0 0-1 0 0,0 0 1 0 0,0 0-1 0 0,0-1 1 0 0,0 1-1 0 0,0 0 0 0 0,0 0 1 0 0,0-1-1 0 0,0 1 1 0 0,0-1-1 0 0,0 1 1 0 0,0-1-1 0 0,0 1 0 0 0,-1-1 1 0 0,1 0-1 0 0,0 1 1 0 0,0-1-1 0 0,0 0 0 0 0,-1 1 1 0 0,1-1-1 0 0,0 0 1 0 0,-1 0-1 0 0,1-1 1 0 0,0 0-355 0 0,0 0 1 0 0,0 1-1 0 0,-1-1 1 0 0,1 0 0 0 0,-1 0-1 0 0,1 0 1 0 0,-1 1 0 0 0,0-1-1 0 0,1 0 1 0 0,-1 0 0 0 0,0 0-1 0 0,0 0 1 0 0,-1 0 0 0 0,1 0-1 0 0,0 1 1 0 0,-1-1 0 0 0,1 0-1 0 0,-1 0 1 0 0,1 0-1 0 0,-1 1 1 0 0,-1-4 0 0 0,-11-12-5219 0 0,5 8 3626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17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31 2369 0 0,'-28'1'7705'0'0,"24"-1"-4205"0"0,20-1-2396 0 0,147-13 1502 0 0,129-2-2945 0 0,-261 19-1875 0 0,-29-2 1555 0 0,1-1 1 0 0,-1 1-1 0 0,0 0 0 0 0,1 0 1 0 0,-1 0-1 0 0,0 0 0 0 0,0 0 1 0 0,0 0-1 0 0,3 3 0 0 0,1 1-1644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3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418 5 512 0 0,'16'-4'35'0'0,"-16"4"106"0"0,1 0-1 0 0,-1 0 1 0 0,1 0 0 0 0,-1 0 0 0 0,1 0 0 0 0,-1 0-1 0 0,1 0 1 0 0,-1 0 0 0 0,0 0 0 0 0,1 0 0 0 0,-1 0 0 0 0,1 1-1 0 0,-1-1 1 0 0,1 0 0 0 0,-1 0 0 0 0,0 1 0 0 0,1-1-1 0 0,-1 0 1 0 0,0 0 0 0 0,1 1 0 0 0,-1-1 0 0 0,0 0 0 0 0,1 1-1 0 0,-1-1 1 0 0,0 0 0 0 0,0 1 0 0 0,1-1 0 0 0,-1 1-1 0 0,0 0 1 0 0,1 0-2 0 0,-1 0 0 0 0,0 0 0 0 0,0 0 0 0 0,0 1 0 0 0,0-1 0 0 0,0 0 0 0 0,0 0 0 0 0,-1 0 0 0 0,1 0 0 0 0,0 1 0 0 0,-1 0 0 0 0,0 2 51 0 0,-1-1-1 0 0,1 0 1 0 0,-1 0-1 0 0,1 0 1 0 0,-1 0-1 0 0,0-1 1 0 0,-5 6-1 0 0,-5 1 761 0 0,-1 0 0 0 0,-1-1 0 0 0,-19 9 0 0 0,15-8-160 0 0,-24 16 1 0 0,23-12-520 0 0,0 2 0 0 0,1 0 0 0 0,0 1 0 0 0,2 1 0 0 0,-18 21 0 0 0,-24 41 196 0 0,-23 30 379 0 0,78-106-823 0 0,0 0 14 0 0,1 0 0 0 0,-1 1 0 0 0,0-1 0 0 0,1 0-1 0 0,0 1 1 0 0,0 0 0 0 0,0-1 0 0 0,0 1 0 0 0,0 0 0 0 0,1 0 0 0 0,0 0 0 0 0,-2 6 0 0 0,4-9-23 0 0,-1 0 0 0 0,0-1 0 0 0,0 1 0 0 0,0 0 0 0 0,1 0 0 0 0,-1-1 0 0 0,0 1 0 0 0,1 0 0 0 0,-1 0 0 0 0,0-1 0 0 0,1 1 0 0 0,-1 0 0 0 0,1-1 0 0 0,-1 1 0 0 0,1-1 0 0 0,0 1 0 0 0,-1-1 0 0 0,1 1 0 0 0,0-1 0 0 0,-1 1 0 0 0,1-1 0 0 0,0 0 0 0 0,-1 1 0 0 0,1-1 0 0 0,0 0 0 0 0,0 1 0 0 0,0-1 0 0 0,27 6 139 0 0,-16-4-30 0 0,98 22 165 0 0,38 11-75 0 0,-115-25-262 0 0,-1 0 1 0 0,44 22-1 0 0,-58-22 33 0 0,25 20 0 0 0,11 6-639 0 0,-48-33-258 0 0,1 1 0 0 0,0-1 0 0 0,0-1 0 0 0,0 1-1 0 0,0-1 1 0 0,11 2 0 0 0,-2-2-2063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11 512 0 0,'10'-9'8489'0'0,"-9"9"-8224"0"0,1-1 0 0 0,-1 1 1 0 0,0 0-1 0 0,1 0 1 0 0,-1 0-1 0 0,0-1 1 0 0,1 1-1 0 0,-1 0 0 0 0,1 1 1 0 0,-1-1-1 0 0,0 0 1 0 0,1 0-1 0 0,-1 1 1 0 0,0-1-1 0 0,0 0 1 0 0,1 1-1 0 0,-1 0 0 0 0,0-1 1 0 0,0 1-1 0 0,0 0 1 0 0,1-1-1 0 0,-1 1 1 0 0,0 0-1 0 0,0 0 0 0 0,1 1 1 0 0,-1 0-161 0 0,0 0 0 0 0,-1-1 0 0 0,1 1 0 0 0,-1 0 0 0 0,1-1 0 0 0,-1 1 0 0 0,0 0 0 0 0,1 0 0 0 0,-1-1 0 0 0,0 1-1 0 0,0 0 1 0 0,0 0 0 0 0,0-1 0 0 0,-1 1 0 0 0,1 0 0 0 0,0 0 0 0 0,-1-1 0 0 0,1 1 0 0 0,-2 2 0 0 0,-21 50 355 0 0,13-30-622 0 0,0 1-1 0 0,-9 39 0 0 0,18-60-76 0 0,0 1 1 0 0,0 0-1 0 0,1-1 0 0 0,0 1 0 0 0,0 6 0 0 0,0-9-36 0 0,1-1-1 0 0,-1 1 1 0 0,0-1-1 0 0,0 1 1 0 0,1-1-1 0 0,-1 0 1 0 0,1 1-1 0 0,-1-1 1 0 0,1 0-1 0 0,0 1 1 0 0,0-1-1 0 0,-1 0 1 0 0,1 0-1 0 0,0 0 1 0 0,0 0-1 0 0,0 0 1 0 0,0 0 0 0 0,0 0-1 0 0,0 0 1 0 0,1 0-1 0 0,0 1 1 0 0,7 1-779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4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11 1184 0 0,'-8'-10'11240'0'0,"14"32"-9493"0"0,-1 0 0 0 0,4 37 0 0 0,1 5-944 0 0,-5-28-392 0 0,-1 0-1 0 0,-2 0 1 0 0,-4 67 0 0 0,1-89-340 0 0,0-9-30 0 0,0 1 0 0 0,1-1 0 0 0,0 1 0 0 0,0-1 0 0 0,0 1 0 0 0,1-1 0 0 0,0 1 0 0 0,2 9 0 0 0,-2-15-36 0 0,-1 1-1 0 0,1-1 0 0 0,-1 0 1 0 0,0 0-1 0 0,1 1 1 0 0,-1-1-1 0 0,1 0 1 0 0,-1 0-1 0 0,1 0 1 0 0,-1 0-1 0 0,1 0 1 0 0,-1 0-1 0 0,1 0 1 0 0,-1 0-1 0 0,1 0 1 0 0,-1 0-1 0 0,1 0 1 0 0,-1 0-1 0 0,1 0 1 0 0,-1 0-1 0 0,1 0 1 0 0,-1 0-1 0 0,0 0 1 0 0,1-1-1 0 0,-1 1 1 0 0,1 0-1 0 0,-1 0 1 0 0,1 0-1 0 0,-1-1 0 0 0,0 1 1 0 0,1 0-1 0 0,-1-1 1 0 0,0 1-1 0 0,1 0 1 0 0,0-1-1 0 0,15-13 30 0 0,3-8-26 0 0,0-1 1 0 0,25-42 0 0 0,-29 41-17 0 0,1 1 0 0 0,1 0 0 0 0,23-24 0 0 0,-33 41 7 0 0,-1 1-1 0 0,1-1 1 0 0,0 1 0 0 0,0 0 0 0 0,1 0-1 0 0,-1 1 1 0 0,1 0 0 0 0,0 0-1 0 0,0 1 1 0 0,1 0 0 0 0,-1 1-1 0 0,0 0 1 0 0,1 0 0 0 0,13-1-1 0 0,-14 3 11 0 0,-1 0-1 0 0,1 0 1 0 0,0 1-1 0 0,0 0 1 0 0,0 1-1 0 0,-1 0 1 0 0,1 0-1 0 0,0 0 1 0 0,-1 1-1 0 0,0 0 1 0 0,0 1-1 0 0,0 0 1 0 0,0 0-1 0 0,0 0 1 0 0,-1 1-1 0 0,0 0 1 0 0,0 0-1 0 0,0 0 1 0 0,-1 1-1 0 0,1 0 1 0 0,5 8-1 0 0,-5-5 14 0 0,0 0-1 0 0,-1 0 1 0 0,0 0-1 0 0,0 1 0 0 0,-1-1 1 0 0,0 1-1 0 0,-1 0 1 0 0,0 1-1 0 0,0-1 0 0 0,-1 0 1 0 0,-1 1-1 0 0,0-1 1 0 0,0 1-1 0 0,-1 0 0 0 0,-1 14 1 0 0,0-18-10 0 0,0 0-1 0 0,-1-1 1 0 0,1 1 0 0 0,-1 0 0 0 0,-1-1-1 0 0,1 0 1 0 0,-6 10 0 0 0,6-13-12 0 0,-1 1 0 0 0,1-1 1 0 0,-1 1-1 0 0,0-1 0 0 0,0 0 0 0 0,-1 0 1 0 0,1 0-1 0 0,-1-1 0 0 0,1 1 0 0 0,-1-1 1 0 0,0 0-1 0 0,-8 4 0 0 0,-3-1-170 0 0,-1 0 1 0 0,0 0-1 0 0,-1-2 0 0 0,1 0 0 0 0,-1-1 0 0 0,1 0 0 0 0,-1-2 0 0 0,0 0 1 0 0,1 0-1 0 0,-28-6 0 0 0,36 4-269 0 0,0 0-1 0 0,0 0 1 0 0,1-1 0 0 0,-1 0 0 0 0,1-1 0 0 0,-9-4 0 0 0,13 6 54 0 0,1 0 0 0 0,-1 0 0 0 0,0 0 0 0 0,1 0 1 0 0,-1 0-1 0 0,1-1 0 0 0,-1 1 0 0 0,1-1 0 0 0,0 0 1 0 0,0 0-1 0 0,0 1 0 0 0,1-1 0 0 0,-1-1 0 0 0,1 1 0 0 0,0 0 1 0 0,-1 0-1 0 0,0-4 0 0 0,1-10-1491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4.9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1 976 0 0,'13'5'9690'0'0,"5"7"-6691"0"0,-9-6-2416 0 0,-2 0 1 0 0,12 12-1 0 0,-14-12-359 0 0,-1-1 1 0 0,0 1-1 0 0,0 0 0 0 0,0 1 0 0 0,-1-1 0 0 0,1 1 0 0 0,-2-1 1 0 0,1 1-1 0 0,-1 0 0 0 0,0 0 0 0 0,0 0 0 0 0,-1 0 0 0 0,0 0 0 0 0,0 1 1 0 0,-1-1-1 0 0,0 0 0 0 0,0 1 0 0 0,-2 11 0 0 0,0-10-248 0 0,-1 0 0 0 0,1 0 0 0 0,-2 0-1 0 0,1 0 1 0 0,-1 0 0 0 0,0 0 0 0 0,-1-1-1 0 0,0 0 1 0 0,-1 0 0 0 0,1 0 0 0 0,-1-1-1 0 0,-1 0 1 0 0,-11 11 0 0 0,8-11-123 0 0,1 0-1 0 0,-18 9 1 0 0,0 0-1808 0 0,3 2-5361 0 0,22-14 4519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3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198 119 512 0 0,'-6'-3'702'0'0,"4"2"-231"0"0,1 0-1 0 0,-1 0 0 0 0,1 0 0 0 0,-1 0 0 0 0,1 1 0 0 0,-1-1 0 0 0,0 1 0 0 0,1-1 0 0 0,-1 1 0 0 0,0 0 0 0 0,0-1 0 0 0,1 1 0 0 0,-1 0 0 0 0,0 0 0 0 0,0 0 0 0 0,1 0 0 0 0,-1 1 0 0 0,0-1 0 0 0,1 0 0 0 0,-1 1 0 0 0,0-1 0 0 0,-2 2 0 0 0,-6 2 232 0 0,1 0-1 0 0,-1 0 0 0 0,1 1 0 0 0,0 0 1 0 0,0 1-1 0 0,1 0 0 0 0,-1 0 0 0 0,1 1 1 0 0,1 0-1 0 0,-13 15 0 0 0,14-15-516 0 0,2 0 0 0 0,-1 0-1 0 0,1 1 1 0 0,0 0 0 0 0,0-1 0 0 0,1 1 0 0 0,0 1-1 0 0,1-1 1 0 0,0 0 0 0 0,0 1 0 0 0,1-1 0 0 0,0 1-1 0 0,0 12 1 0 0,1-10-123 0 0,1 1 0 0 0,1 0 1 0 0,0 0-1 0 0,0-1 0 0 0,1 1 0 0 0,1-1 0 0 0,0 0 0 0 0,1 0 0 0 0,-1 0 0 0 0,2-1 1 0 0,0 1-1 0 0,10 13 0 0 0,-7-13-66 0 0,-1-1 1 0 0,2 1 0 0 0,-1-2-1 0 0,1 1 1 0 0,1-2 0 0 0,0 1-1 0 0,0-1 1 0 0,1-1 0 0 0,0 0-1 0 0,17 7 1 0 0,-10-6-18 0 0,-1-2-1 0 0,1 0 1 0 0,34 6-1 0 0,-44-11-1 0 0,1 0 0 0 0,-1-1 1 0 0,0 1-1 0 0,1-2 0 0 0,-1 1 0 0 0,0-2 0 0 0,0 1 0 0 0,1-1 0 0 0,-1 0 0 0 0,10-5 1 0 0,-11 4-7 0 0,0-1 0 0 0,0 0 0 0 0,0 0 1 0 0,0-1-1 0 0,-1 0 0 0 0,0 0 1 0 0,0-1-1 0 0,10-11 0 0 0,-13 12 24 0 0,0 0 0 0 0,-1 0 0 0 0,0 0-1 0 0,0 0 1 0 0,0-1 0 0 0,-1 1 0 0 0,1-1 0 0 0,-1 0 0 0 0,-1 1-1 0 0,1-1 1 0 0,-1 0 0 0 0,0 0 0 0 0,0-11 0 0 0,-1 2-9 0 0,-1-1 0 0 0,-1 0 0 0 0,0 0 0 0 0,-1 1 0 0 0,0 0 0 0 0,-2-1 0 0 0,0 2 0 0 0,-11-26 0 0 0,-2 5 11 0 0,-1 2 1 0 0,-32-44-1 0 0,40 62 12 0 0,-1 0-1 0 0,-1 0 1 0 0,0 1-1 0 0,-1 1 1 0 0,-27-21 0 0 0,34 29 8 0 0,-1 0 0 0 0,0 1 0 0 0,1 0 0 0 0,-2 0 0 0 0,1 1 0 0 0,0-1 0 0 0,-1 2 1 0 0,1-1-1 0 0,-1 1 0 0 0,0 1 0 0 0,0 0 0 0 0,1 0 0 0 0,-1 0 0 0 0,-14 2 1 0 0,20-1-11 0 0,0 1 1 0 0,1-1-1 0 0,-1 1 1 0 0,0-1 0 0 0,1 1-1 0 0,-1 0 1 0 0,1 0-1 0 0,-1 0 1 0 0,1 0 0 0 0,0 1-1 0 0,-1-1 1 0 0,1 1-1 0 0,0-1 1 0 0,0 1 0 0 0,0 0-1 0 0,0 0 1 0 0,0 0-1 0 0,-2 3 1 0 0,2-1 4 0 0,0 0 1 0 0,0 0-1 0 0,0 0 1 0 0,1 0-1 0 0,-1 0 0 0 0,1 0 1 0 0,0 0-1 0 0,0 0 1 0 0,1 0-1 0 0,-1 8 0 0 0,1 1 2 0 0,1 0 0 0 0,0 0 0 0 0,1 0 0 0 0,1 0 0 0 0,0 0 0 0 0,7 19 0 0 0,-4-18-3 0 0,0-1 0 0 0,0 1 0 0 0,1-2 0 0 0,1 1 0 0 0,0-1-1 0 0,1 0 1 0 0,0-1 0 0 0,1 0 0 0 0,0 0 0 0 0,1-1 0 0 0,0-1 0 0 0,15 11 0 0 0,9 3 1 0 0,0-2 0 0 0,50 23 1 0 0,79 23-85 0 0,-157-64 65 0 0,33 8 29 0 0,-33-10-13 0 0,-1 0 1 0 0,1 1-1 0 0,-1 0 1 0 0,0 0 0 0 0,1 0-1 0 0,-1 1 1 0 0,0 0-1 0 0,-1 0 1 0 0,7 4 0 0 0,-9-4 0 0 0,0 1 0 0 0,0 0 0 0 0,0 0 0 0 0,0 0 0 0 0,-1 0 1 0 0,1 0-1 0 0,-1 0 0 0 0,0 1 0 0 0,-1-1 0 0 0,1 1 0 0 0,-1-1 1 0 0,0 1-1 0 0,0-1 0 0 0,0 1 0 0 0,0 0 0 0 0,-1 0 0 0 0,0-1 0 0 0,0 1 1 0 0,0 0-1 0 0,-2 6 0 0 0,1-4 33 0 0,0 0-1 0 0,-1 1 1 0 0,1-1 0 0 0,-2 0-1 0 0,1 0 1 0 0,-1 0 0 0 0,0-1-1 0 0,0 1 1 0 0,-1 0 0 0 0,0-1-1 0 0,0 0 1 0 0,-7 8 0 0 0,10-13-34 0 0,1-1 1 0 0,0 1-1 0 0,-1-1 1 0 0,1 1-1 0 0,0-1 1 0 0,-1 0-1 0 0,1 1 0 0 0,-1-1 1 0 0,1 1-1 0 0,-1-1 1 0 0,1 0-1 0 0,-1 0 1 0 0,1 1-1 0 0,-1-1 1 0 0,1 0-1 0 0,-1 0 1 0 0,1 1-1 0 0,-1-1 0 0 0,1 0 1 0 0,-1 0-1 0 0,1 0 1 0 0,-1 0-1 0 0,1 0 1 0 0,-1 0-1 0 0,0 0 1 0 0,0 0-1 0 0,1-1-1 0 0,-1 1 0 0 0,1-1 0 0 0,0 1-1 0 0,-1-1 1 0 0,1 1 0 0 0,0-1 0 0 0,0 1 0 0 0,-1-1-1 0 0,1 0 1 0 0,0 1 0 0 0,0-1 0 0 0,0 0 0 0 0,0 1 0 0 0,0-1-1 0 0,0 1 1 0 0,0-1 0 0 0,0 0 0 0 0,0 0 0 0 0,5-33 73 0 0,5-18 62 0 0,4-94-1 0 0,-5 35-101 0 0,-4 64-31 0 0,8-60-34 0 0,-10 94 27 0 0,0 1 0 0 0,0-1 1 0 0,2 1-1 0 0,-1 0 1 0 0,13-23-1 0 0,-14 31-2 0 0,-1 0-1 0 0,1 0 1 0 0,-1 0-1 0 0,1 1 1 0 0,0 0-1 0 0,1-1 1 0 0,-1 1-1 0 0,0 0 1 0 0,1 1-1 0 0,0-1 1 0 0,0 0-1 0 0,0 1 1 0 0,6-3-1 0 0,-6 4 5 0 0,-1 0-1 0 0,1 0 0 0 0,-1 1 0 0 0,1-1 0 0 0,0 1 1 0 0,-1 0-1 0 0,1 0 0 0 0,0 0 0 0 0,-1 0 0 0 0,1 1 1 0 0,0 0-1 0 0,-1-1 0 0 0,1 1 0 0 0,-1 1 0 0 0,1-1 1 0 0,-1 0-1 0 0,4 3 0 0 0,9 4 10 0 0,-2 1 0 0 0,0 1-1 0 0,0 0 1 0 0,25 24 0 0 0,41 56 154 0 0,-59-65-84 0 0,-1 2 0 0 0,-2 0 0 0 0,30 59 0 0 0,-41-70 28 0 0,0 0 0 0 0,-1 1-1 0 0,-1-1 1 0 0,-1 1 0 0 0,0 1-1 0 0,-1-1 1 0 0,-1 0-1 0 0,-1 1 1 0 0,0 20 0 0 0,-8 8 130 0 0,8-49-334 0 0,1 0 0 0 0,0 1 1 0 0,-1-1-1 0 0,1 0 0 0 0,0 1 0 0 0,0 0 0 0 0,4-3 0 0 0,-2 1-103 0 0,6-8-496 0 0,25-24-3411 0 0,-9 16-2779 0 0,-6 8 639 0 0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0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9 115 2072 0 0,'-1'0'288'0'0,"0"-1"1"0"0,1 1-1 0 0,-1-1 0 0 0,1 1 0 0 0,-1-1 0 0 0,1 0 0 0 0,-1 1 0 0 0,1-1 0 0 0,-1 0 0 0 0,1 1 0 0 0,0-1 0 0 0,-1 0 0 0 0,1 1 0 0 0,0-1 0 0 0,0 0 0 0 0,-1 0 0 0 0,1 1 0 0 0,0-1 0 0 0,0 0 0 0 0,0 0 0 0 0,0 1 0 0 0,0-1 0 0 0,0 0 0 0 0,0 0 0 0 0,0 1 0 0 0,1-2 1 0 0,-1 0-132 0 0,1 1 1 0 0,0-1 0 0 0,1 1-1 0 0,-1 0 1 0 0,0-1 0 0 0,0 1-1 0 0,1 0 1 0 0,-1-1-1 0 0,0 1 1 0 0,3-1 0 0 0,10-8 444 0 0,1 1 1 0 0,0 0-1 0 0,1 1 1 0 0,-1 0-1 0 0,31-8 0 0 0,-27 10-982 0 0,0 2-1 0 0,1 0 1 0 0,-1 1 0 0 0,37 0-1 0 0,-50 3-622 0 0,-1 0 0 0 0,1 1 0 0 0,-1 0 0 0 0,9 2-1 0 0,2 2-1443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5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55 111 8 0 0,'-22'9'1152'0'0,"40"-11"-696"0"0,36-14 913 0 0,-19 3 3852 0 0,-32 11-4844 0 0,0 1 1 0 0,0-1 0 0 0,0 0-1 0 0,-1 0 1 0 0,1 0 0 0 0,-1-1-1 0 0,0 1 1 0 0,1 0 0 0 0,-1-1-1 0 0,0 0 1 0 0,0 1 0 0 0,-1-1-1 0 0,1 0 1 0 0,-1 0 0 0 0,1 0-1 0 0,-1 0 1 0 0,0 0 0 0 0,0 0-1 0 0,0-1 1 0 0,0 1 0 0 0,-1 0-1 0 0,1 0 1 0 0,-1-1 0 0 0,0 1-1 0 0,0 0 1 0 0,-1-6 0 0 0,1 8-348 0 0,0 1 1 0 0,-1-1 0 0 0,1 1 0 0 0,0-1 0 0 0,0 1-1 0 0,0-1 1 0 0,-1 1 0 0 0,1-1 0 0 0,0 1 0 0 0,-1 0 0 0 0,1-1-1 0 0,0 1 1 0 0,-1 0 0 0 0,1-1 0 0 0,-1 1 0 0 0,1 0-1 0 0,-1-1 1 0 0,1 1 0 0 0,0 0 0 0 0,-1 0 0 0 0,1 0-1 0 0,-1-1 1 0 0,1 1 0 0 0,-1 0 0 0 0,1 0 0 0 0,-1 0 0 0 0,1 0-1 0 0,-1 0 1 0 0,1 0 0 0 0,-1 0 0 0 0,1 0 0 0 0,-1 0-1 0 0,1 0 1 0 0,-1 0 0 0 0,1 0 0 0 0,-1 0 0 0 0,1 1 0 0 0,-1-1-1 0 0,1 0 1 0 0,-1 0 0 0 0,0 1 0 0 0,-24 12 170 0 0,20-9-1 0 0,-6 3-81 0 0,0 1 0 0 0,0 0 1 0 0,1 0-1 0 0,0 1 0 0 0,1 0 1 0 0,0 1-1 0 0,1 0 1 0 0,0 1-1 0 0,0 0 0 0 0,1 0 1 0 0,0 0-1 0 0,1 1 0 0 0,-7 20 1 0 0,12-29-98 0 0,0 0 1 0 0,0 0 0 0 0,1 0 0 0 0,-1 0 0 0 0,1 1-1 0 0,0-1 1 0 0,-1 0 0 0 0,2 0 0 0 0,-1 1-1 0 0,0-1 1 0 0,1 0 0 0 0,-1 0 0 0 0,1 0-1 0 0,0 0 1 0 0,0 1 0 0 0,0-1 0 0 0,0 0 0 0 0,1-1-1 0 0,-1 1 1 0 0,1 0 0 0 0,0 0 0 0 0,3 3-1 0 0,-1-1-1 0 0,1-1 0 0 0,0 0-1 0 0,-1 0 1 0 0,1-1-1 0 0,1 1 1 0 0,-1-1 0 0 0,0 0-1 0 0,1-1 1 0 0,0 1-1 0 0,0-1 1 0 0,6 2-1 0 0,13 3-17 0 0,0-1-1 0 0,1-2 0 0 0,0 0 1 0 0,27 0-1 0 0,-35-4-68 0 0,-1-1 0 0 0,0 0 0 0 0,0-2-1 0 0,0 0 1 0 0,0 0 0 0 0,0-2 0 0 0,19-7 0 0 0,-6 0-293 0 0,48-21-1385 0 0,-68 27 404 0 0,0 1-1 0 0,17-15 1 0 0,-15 9-779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26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10 8 0 0,'-36'-9'11993'0'0,"36"9"-11897"0"0,7 0 2538 0 0,121 110 1542 0 0,-111-96-3923 0 0,-1 0-1 0 0,2-1 1 0 0,28 15 0 0 0,63 27 422 0 0,-53-28-380 0 0,180 74 828 0 0,-235-101-1109 0 0,0 0 0 0 0,1 1-1 0 0,-1-1 1 0 0,0 1 0 0 0,1 0-1 0 0,-1-1 1 0 0,0 1 0 0 0,0 0-1 0 0,0 0 1 0 0,1 0 0 0 0,-1 0-1 0 0,0 0 1 0 0,0 0 0 0 0,0 0 0 0 0,0 0-1 0 0,-1 0 1 0 0,1 0 0 0 0,0 1-1 0 0,0-1 1 0 0,-1 0 0 0 0,1 0-1 0 0,-1 1 1 0 0,1-1 0 0 0,-1 1-1 0 0,1 2 1 0 0,-1-2-2 0 0,0-1 0 0 0,-1 1 0 0 0,1 0 0 0 0,0 0 0 0 0,-1 0 0 0 0,1 0 0 0 0,-1-1 0 0 0,0 1 0 0 0,1 0 0 0 0,-1-1 0 0 0,0 1-1 0 0,0 0 1 0 0,0-1 0 0 0,0 1 0 0 0,-1-1 0 0 0,1 1 0 0 0,0-1 0 0 0,-1 0 0 0 0,-1 2 0 0 0,-14 10 94 0 0,-37 20 0 0 0,-9 6-31 0 0,20-9-110 0 0,-49 26-1 0 0,10-17-58 0 0,48-23-916 0 0,-38 23 0 0 0,59-33-113 0 0,4-2-5649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6:39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2 512 0 0,'-1'-2'136'0'0,"1"4"-776"0"0,0-1 640 0 0,0 2 0 0 0,0 0 0 0 0,-2 1 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0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37 109 512 0 0,'-3'-26'1482'0'0,"-2"-23"-153"0"0,4 15 4787 0 0,11 54-2591 0 0,-1 18-1886 0 0,5 73 0 0 0,-7-54-997 0 0,2 33 336 0 0,-3-1 0 0 0,-9 154 1 0 0,-1-216-865 0 0,0 0-1 0 0,-2 0 1 0 0,-1-1-1 0 0,-19 47 1 0 0,24-68-97 0 0,-5 11 77 0 0,1 0-1 0 0,1 0 0 0 0,0 0 0 0 0,-2 24 0 0 0,6-39-83 0 0,1 0 0 0 0,0 0-1 0 0,0-1 1 0 0,0 1 0 0 0,0 0 0 0 0,0 0 0 0 0,0 0 0 0 0,1 0 0 0 0,-1 0 0 0 0,0 0 0 0 0,0 0 0 0 0,1 0-1 0 0,-1-1 1 0 0,0 1 0 0 0,1 0 0 0 0,-1 0 0 0 0,1 0 0 0 0,-1-1 0 0 0,1 1 0 0 0,-1 0 0 0 0,1-1 0 0 0,0 1-1 0 0,0 0 1 0 0,1 0 2 0 0,-1 0-1 0 0,0 0 0 0 0,1-1 0 0 0,-1 1 1 0 0,1-1-1 0 0,-1 0 0 0 0,1 1 0 0 0,-1-1 1 0 0,1 0-1 0 0,-1 0 0 0 0,1 0 0 0 0,2 0 1 0 0,4-1 7 0 0,-1 0 1 0 0,1-1-1 0 0,-1 0 1 0 0,11-4-1 0 0,97-30 138 0 0,-21 6-75 0 0,-85 27-79 0 0,1 0 0 0 0,-1 1 0 0 0,1 0 0 0 0,18-2 0 0 0,-24 4-21 0 0,-1 0 1 0 0,0 0-1 0 0,0 0 1 0 0,1 0-1 0 0,-1 1 1 0 0,0-1-1 0 0,0 1 1 0 0,0 0-1 0 0,0 0 1 0 0,0 0 0 0 0,0 1-1 0 0,0-1 1 0 0,0 1-1 0 0,0-1 1 0 0,-1 1-1 0 0,1 0 1 0 0,0 0-1 0 0,3 4 1 0 0,-3-2 35 0 0,0 0-239 0 0,1-1 0 0 0,-1 1 0 0 0,1-1 0 0 0,-1 1 0 0 0,6 2-1 0 0,-7-4-24 0 0,1-2 0 0 0,-1 1-1 0 0,0 0 1 0 0,0 0 0 0 0,0-1-1 0 0,0 1 1 0 0,1-1-1 0 0,-1 0 1 0 0,0 1 0 0 0,0-1-1 0 0,1 0 1 0 0,-1 0 0 0 0,0-1-1 0 0,3 1 1 0 0,5-3-1283 0 0,0 1 0 0 0,-1-2 0 0 0,0 1 0 0 0,1-1 0 0 0,10-6 0 0 0,-3 1-213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1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88 512 0 0,'-7'4'710'0'0,"1"1"-1"0"0,-1-1 1 0 0,1 2-1 0 0,0-1 1 0 0,0 1 0 0 0,0 0-1 0 0,1 0 1 0 0,-1 0-1 0 0,2 1 1 0 0,-1 0-1 0 0,1 0 1 0 0,0 0 0 0 0,-6 15-1 0 0,9-16-497 0 0,0-1-1 0 0,0 0 1 0 0,1 1-1 0 0,-1-1 1 0 0,1 0-1 0 0,0 1 1 0 0,1-1-1 0 0,-1 0 1 0 0,1 1-1 0 0,0-1 1 0 0,0 0-1 0 0,1 0 1 0 0,0 1-1 0 0,0-1 1 0 0,0 0-1 0 0,0-1 1 0 0,1 1-1 0 0,0 0 1 0 0,0-1-1 0 0,0 1 1 0 0,0-1 0 0 0,1 0-1 0 0,5 5 1 0 0,-3-4-124 0 0,0 1 1 0 0,1-1 0 0 0,0 0 0 0 0,0 0-1 0 0,0-1 1 0 0,0 0 0 0 0,1 0 0 0 0,0-1 0 0 0,0 0-1 0 0,0 0 1 0 0,0-1 0 0 0,0 0 0 0 0,0 0-1 0 0,12 0 1 0 0,-8-1-80 0 0,0-2-1 0 0,0 0 1 0 0,0 0 0 0 0,1-1-1 0 0,-1 0 1 0 0,0-1-1 0 0,-1-1 1 0 0,1 0-1 0 0,-1 0 1 0 0,0-1-1 0 0,0-1 1 0 0,0 0 0 0 0,0 0-1 0 0,-1-1 1 0 0,0 0-1 0 0,-1-1 1 0 0,0 0-1 0 0,12-13 1 0 0,-17 15-29 0 0,0 1 1 0 0,-1-1-1 0 0,0 0 0 0 0,0 0 1 0 0,0 0-1 0 0,-1-1 0 0 0,0 1 1 0 0,0-1-1 0 0,0 1 0 0 0,-1-1 0 0 0,0 0 1 0 0,0 0-1 0 0,-1 1 0 0 0,0-1 1 0 0,0 0-1 0 0,-1 0 0 0 0,1 0 1 0 0,-1 1-1 0 0,-1-1 0 0 0,0 1 1 0 0,1-1-1 0 0,-2 1 0 0 0,-4-11 1 0 0,4 11-1 0 0,0-1 0 0 0,-1 0 0 0 0,0 1 0 0 0,0 0 0 0 0,0 0 0 0 0,-1 0 0 0 0,0 0 0 0 0,0 1 0 0 0,-1-1 0 0 0,1 1 0 0 0,-1 1 0 0 0,0-1 0 0 0,-1 1 1 0 0,1 0-1 0 0,-1 1 0 0 0,1-1 0 0 0,-1 1 0 0 0,0 1 0 0 0,-1-1 0 0 0,1 1 0 0 0,-7-1 0 0 0,4 2 29 0 0,1 0-1 0 0,-1 1 0 0 0,1 0 1 0 0,0 1-1 0 0,-1 0 1 0 0,1 0-1 0 0,0 1 0 0 0,0 0 1 0 0,0 1-1 0 0,0 0 1 0 0,0 0-1 0 0,0 1 0 0 0,1 0 1 0 0,0 0-1 0 0,-1 1 1 0 0,2 0-1 0 0,-1 1 1 0 0,1 0-1 0 0,0 0 0 0 0,0 0 1 0 0,0 1-1 0 0,1 0 1 0 0,0 0-1 0 0,1 1 0 0 0,-7 11 1 0 0,7-11-10 0 0,2-3 6 0 0,0 0-1 0 0,0 1 1 0 0,0 0 0 0 0,0 0-1 0 0,-1 8 1 0 0,3-13-1 0 0,1 1 0 0 0,0-1 1 0 0,0 1-1 0 0,0-1 0 0 0,0 1 0 0 0,0-1 0 0 0,0 1 1 0 0,0-1-1 0 0,0 1 0 0 0,1-1 0 0 0,-1 1 1 0 0,1-1-1 0 0,-1 1 0 0 0,1-1 0 0 0,-1 0 1 0 0,1 1-1 0 0,0-1 0 0 0,0 0 0 0 0,-1 0 0 0 0,1 1 1 0 0,0-1-1 0 0,0 0 0 0 0,0 0 0 0 0,0 0 1 0 0,1 0-1 0 0,-1 0 0 0 0,2 1 0 0 0,3 2 5 0 0,0-1 1 0 0,1 0-1 0 0,-1-1 0 0 0,1 1 0 0 0,-1-1 1 0 0,1-1-1 0 0,0 1 0 0 0,-1-1 0 0 0,1 0 0 0 0,0-1 1 0 0,0 0-1 0 0,0 0 0 0 0,7-1 0 0 0,12-2-6 0 0,52-13 0 0 0,-64 13 20 0 0,-4 1-47 0 0,-1-1 0 0 0,1 1 1 0 0,-1-2-1 0 0,0 1 0 0 0,0-1 1 0 0,-1-1-1 0 0,1 0 0 0 0,-1 0 1 0 0,0 0-1 0 0,0-1 0 0 0,-1 0 1 0 0,0-1-1 0 0,0 1 0 0 0,12-16 1 0 0,-18 21 13 0 0,-1 0 1 0 0,1 1-1 0 0,-1-1 1 0 0,0 1-1 0 0,1-1 1 0 0,-1 0-1 0 0,0 1 0 0 0,0-1 1 0 0,1 0-1 0 0,-1 1 1 0 0,0-1-1 0 0,0 0 1 0 0,0 1-1 0 0,0-1 1 0 0,0 0-1 0 0,0 0 1 0 0,0 1-1 0 0,0-1 0 0 0,0 0 1 0 0,0 1-1 0 0,0-1 1 0 0,0 0-1 0 0,-1 1 1 0 0,1-1-1 0 0,0 0 1 0 0,-1 1-1 0 0,1-1 1 0 0,0 0-1 0 0,-1 1 0 0 0,1-1 1 0 0,0 1-1 0 0,-1-1 1 0 0,1 1-1 0 0,-1-1 1 0 0,1 1-1 0 0,-1-1 1 0 0,0 1-1 0 0,1-1 1 0 0,-1 1-1 0 0,1 0 0 0 0,-1-1 1 0 0,-1 0-1 0 0,1 1-46 0 0,-1-1 1 0 0,0 0-1 0 0,1 1 0 0 0,-1-1 0 0 0,0 1 0 0 0,0 0 0 0 0,1 0 0 0 0,-1-1 0 0 0,0 1 1 0 0,1 0-1 0 0,-1 0 0 0 0,0 1 0 0 0,0-1 0 0 0,1 0 0 0 0,-1 0 0 0 0,0 1 0 0 0,-1 0 1 0 0,1 0-160 0 0,1 0 0 0 0,0-1 0 0 0,-1 1 0 0 0,1 0 0 0 0,0 0 0 0 0,0 0 0 0 0,-1 0 0 0 0,1 0 0 0 0,0 0 0 0 0,0 0 0 0 0,0 0 0 0 0,1 1 0 0 0,-3 2 0 0 0,3-4 7 0 0,0 1 1 0 0,0-1 0 0 0,0 1-1 0 0,0 0 1 0 0,0-1 0 0 0,0 1-1 0 0,0 0 1 0 0,0-1 0 0 0,0 1-1 0 0,0-1 1 0 0,0 1-1 0 0,0 0 1 0 0,1-1 0 0 0,-1 1-1 0 0,0-1 1 0 0,0 1 0 0 0,1 0-1 0 0,-1-1 1 0 0,0 1-1 0 0,1-1 1 0 0,-1 1 0 0 0,0-1-1 0 0,1 1 1 0 0,-1-1 0 0 0,1 0-1 0 0,-1 1 1 0 0,1-1 0 0 0,-1 0-1 0 0,1 1 1 0 0,-1-1-1 0 0,1 0 1 0 0,-1 1 0 0 0,1-1-1 0 0,0 0 1 0 0,-1 0 0 0 0,2 1-1 0 0,4 0-733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2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211 154 8 0 0,'-1'-3'433'0'0,"0"0"1"0"0,-1-1-1 0 0,0 1 0 0 0,1 0 1 0 0,-1 0-1 0 0,0 0 1 0 0,0 1-1 0 0,-1-1 0 0 0,-3-4 1 0 0,5 6-276 0 0,0 1 1 0 0,0-1 0 0 0,0 0 0 0 0,1 1 0 0 0,-1-1-1 0 0,0 1 1 0 0,0-1 0 0 0,0 1 0 0 0,0-1 0 0 0,0 1-1 0 0,0 0 1 0 0,0-1 0 0 0,0 1 0 0 0,0 0 0 0 0,0 0-1 0 0,0 0 1 0 0,0 0 0 0 0,0 0 0 0 0,-1 0-1 0 0,1 0 1 0 0,0 0 0 0 0,0 0 0 0 0,0 0 0 0 0,0 0-1 0 0,0 1 1 0 0,0-1 0 0 0,0 1 0 0 0,0-1 0 0 0,0 0-1 0 0,0 1 1 0 0,0 0 0 0 0,1-1 0 0 0,-1 1-1 0 0,0 0 1 0 0,0-1 0 0 0,-1 2 0 0 0,-4 5 342 0 0,-1 1 0 0 0,1 0 1 0 0,0 0-1 0 0,1 1 0 0 0,0-1 1 0 0,0 1-1 0 0,-6 18 0 0 0,9-20-395 0 0,0-1-1 0 0,0 1 0 0 0,0-1 1 0 0,1 1-1 0 0,0-1 0 0 0,1 1 1 0 0,-1 0-1 0 0,1 0 0 0 0,1-1 1 0 0,-1 1-1 0 0,1 0 0 0 0,3 11 1 0 0,-3-14-75 0 0,1 1 0 0 0,0-1 0 0 0,0 0 0 0 0,1 0 0 0 0,-1 0 0 0 0,1 0 0 0 0,0 0 0 0 0,0 0 1 0 0,0-1-1 0 0,0 1 0 0 0,1-1 0 0 0,-1 0 0 0 0,1 0 0 0 0,0 0 0 0 0,0-1 0 0 0,0 1 0 0 0,0-1 0 0 0,1 0 1 0 0,-1 0-1 0 0,1 0 0 0 0,4 0 0 0 0,-3 0-31 0 0,1-1 0 0 0,0 0 0 0 0,-1 0-1 0 0,1-1 1 0 0,0 0 0 0 0,-1 0 0 0 0,1 0 0 0 0,-1-1 0 0 0,1 0 0 0 0,0 0 0 0 0,-1-1 0 0 0,0 0 0 0 0,1 0 0 0 0,8-4-1 0 0,-8 2-3 0 0,1 0 0 0 0,-1-1 0 0 0,0 1-1 0 0,0-1 1 0 0,-1 0 0 0 0,1-1 0 0 0,-1 0-1 0 0,0 0 1 0 0,5-7 0 0 0,-7 7-13 0 0,-1 0 1 0 0,1 0-1 0 0,-1-1 1 0 0,0 1-1 0 0,0-1 1 0 0,-1 0-1 0 0,0 1 1 0 0,0-1-1 0 0,-1 0 1 0 0,2-14-1 0 0,-2 5 2 0 0,-1-1 0 0 0,-1 0 0 0 0,0 1 0 0 0,-1-1 0 0 0,-1 1 0 0 0,0 0 0 0 0,-1-1 0 0 0,-1 1 0 0 0,-7-16 0 0 0,11 30 16 0 0,0-1 1 0 0,0 1 0 0 0,0 0 0 0 0,-1-1-1 0 0,1 1 1 0 0,-1 0 0 0 0,1 0 0 0 0,-1 0-1 0 0,0 0 1 0 0,0 0 0 0 0,0 0 0 0 0,0 1-1 0 0,0-1 1 0 0,0 1 0 0 0,0-1 0 0 0,0 1-1 0 0,-1 0 1 0 0,1 0 0 0 0,0 0 0 0 0,-1 0-1 0 0,-4-1 1 0 0,3 2 5 0 0,0 0 0 0 0,1 0-1 0 0,-1 0 1 0 0,0 0 0 0 0,0 1-1 0 0,1 0 1 0 0,-1 0 0 0 0,0 0-1 0 0,1 0 1 0 0,-1 0 0 0 0,1 1-1 0 0,-1 0 1 0 0,1-1 0 0 0,-5 5-1 0 0,-6 4 11 0 0,1 0-1 0 0,1 1 1 0 0,0 1-1 0 0,1 0 0 0 0,0 0 1 0 0,0 1-1 0 0,1 1 0 0 0,1-1 1 0 0,1 2-1 0 0,0-1 0 0 0,0 1 1 0 0,2 0-1 0 0,0 1 0 0 0,-8 29 1 0 0,13-40-20 0 0,0 0 0 0 0,1 1 0 0 0,-1-1 0 0 0,1 0 0 0 0,0 1 0 0 0,0-1 0 0 0,1 0 0 0 0,1 10 0 0 0,-1-12 9 0 0,0-1 0 0 0,0 1 0 0 0,0-1 0 0 0,0 1 0 0 0,0-1 0 0 0,0 1 0 0 0,0-1 0 0 0,1 0 0 0 0,-1 0 0 0 0,1 1 0 0 0,0-1 0 0 0,0 0 1 0 0,0-1-1 0 0,0 1 0 0 0,0 0 0 0 0,0 0 0 0 0,0-1 0 0 0,5 3 0 0 0,-3-2 17 0 0,1 0 0 0 0,-1 0 1 0 0,1-1-1 0 0,0 1 0 0 0,8 0 1 0 0,-10-1-21 0 0,-1-1 0 0 0,1-1 1 0 0,-1 1-1 0 0,1 0 0 0 0,-1 0 1 0 0,0-1-1 0 0,1 0 0 0 0,-1 1 1 0 0,1-1-1 0 0,-1 0 0 0 0,0 0 1 0 0,0 0-1 0 0,3-2 1 0 0,6-4 22 0 0,-1 1 1 0 0,0-2 0 0 0,-1 1 0 0 0,0-1 0 0 0,0-1 0 0 0,0 0 0 0 0,-1 0-1 0 0,-1 0 1 0 0,0-1 0 0 0,0-1 0 0 0,0 1 0 0 0,-2-1 0 0 0,9-18 0 0 0,-7 5 58 0 0,-4 15 15 0 0,-2 7-46 0 0,-2 3 0 0 0,-2 10-39 0 0,1-1 1 0 0,0 0-1 0 0,1 1 1 0 0,0-1-1 0 0,0 1 1 0 0,1-1-1 0 0,0 1 0 0 0,1-1 1 0 0,1 1-1 0 0,3 16 1 0 0,5 9-64 0 0,25 58 0 0 0,-14-43-15 0 0,79 198 212 0 0,-94-232-120 0 0,0-1-1 0 0,-2 1 1 0 0,0 0 0 0 0,-1 0-1 0 0,-1 0 1 0 0,-1 1-1 0 0,0-1 1 0 0,-2 18 0 0 0,0-22 50 0 0,0-1 1 0 0,-2 0 0 0 0,1 0-1 0 0,-2 0 1 0 0,1-1 0 0 0,-2 1-1 0 0,1-1 1 0 0,-2 0 0 0 0,1 0 0 0 0,-1 0-1 0 0,-1-1 1 0 0,-9 11 0 0 0,3-5 149 0 0,-2-1-1 0 0,0-1 1 0 0,-1 0 0 0 0,0 0 0 0 0,-1-2 0 0 0,-36 20 0 0 0,40-25-50 0 0,-1 0-1 0 0,0-1 1 0 0,0-1 0 0 0,-1-1 0 0 0,0 0 0 0 0,1 0 0 0 0,-1-1 0 0 0,0-1 0 0 0,-1-1 0 0 0,-19 0 0 0 0,29-2-134 0 0,0 1 0 0 0,0-1 1 0 0,1 0-1 0 0,-1-1 1 0 0,0 1-1 0 0,1-1 0 0 0,-1 0 1 0 0,1-1-1 0 0,0 1 0 0 0,0-1 1 0 0,0 0-1 0 0,0 0 0 0 0,0 0 1 0 0,1-1-1 0 0,-1 0 0 0 0,1 0 1 0 0,0 0-1 0 0,0 0 1 0 0,0-1-1 0 0,1 0 0 0 0,-5-7 1 0 0,4 4-30 0 0,1 1 0 0 0,0-1 1 0 0,0 0-1 0 0,0 1 0 0 0,1-1 1 0 0,1 0-1 0 0,-1 0 0 0 0,1-1 1 0 0,1 1-1 0 0,-1 0 0 0 0,1 0 1 0 0,1 0-1 0 0,0-1 0 0 0,3-15 1 0 0,5-6-76 0 0,1-1 1 0 0,1 1 0 0 0,1 1 0 0 0,31-53 0 0 0,-8 27-425 0 0,59-69 0 0 0,-59 84-969 0 0,2 2 0 0 0,52-42-1 0 0,-83 75-38 0 0,0 1 0 0 0,0-1-1 0 0,0 1 1 0 0,0 1-1 0 0,9-5 1 0 0,-5 5-438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3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53 227 512 0 0,'-2'-18'1144'0'0,"0"0"1"0"0,-1 1-1 0 0,0-1 0 0 0,-2 1 0 0 0,-8-24 0 0 0,4 16 1564 0 0,-6-32 0 0 0,15 45-1409 0 0,3 9 152 0 0,-2 4-1328 0 0,0-1-1 0 0,1 1 1 0 0,-1 0 0 0 0,0 0 0 0 0,0 0-1 0 0,1 0 1 0 0,-1 0 0 0 0,0 0 0 0 0,1 2-1 0 0,5 5 41 0 0,-2 0 0 0 0,1 1-1 0 0,-1-1 1 0 0,0 1 0 0 0,-1 0 0 0 0,0 0-1 0 0,0 1 1 0 0,4 17 0 0 0,0 7 201 0 0,3 40 1 0 0,-11-72-344 0 0,7 54 286 0 0,1-3 38 0 0,-2 0 1 0 0,-3 63-1 0 0,-8-67-246 0 0,2-32-6 0 0,0 25 1 0 0,26-72-134 0 0,-1-8-61 0 0,-1 0 0 0 0,21-58 0 0 0,-38 86 77 0 0,0 0 0 0 0,0 1 0 0 0,1 0 1 0 0,0 0-1 0 0,11-16 0 0 0,-13 22 19 0 0,0 0-1 0 0,0 0 1 0 0,0 1 0 0 0,0-1 0 0 0,0 1-1 0 0,1-1 1 0 0,-1 1 0 0 0,1 0 0 0 0,0 0-1 0 0,-1 1 1 0 0,1-1 0 0 0,0 1 0 0 0,0 0 0 0 0,0 0-1 0 0,0 0 1 0 0,0 0 0 0 0,7 0 0 0 0,-4 2 3 0 0,-1-1 0 0 0,0 1 1 0 0,0 0-1 0 0,0 1 0 0 0,0-1 1 0 0,0 1-1 0 0,0 0 0 0 0,0 1 1 0 0,0-1-1 0 0,-1 1 0 0 0,1 1 1 0 0,-1-1-1 0 0,0 1 1 0 0,0-1-1 0 0,8 9 0 0 0,-3-2 7 0 0,-1 0 0 0 0,0 0-1 0 0,0 1 1 0 0,-1 0 0 0 0,0 1 0 0 0,7 14-1 0 0,-12-20 10 0 0,0 0 0 0 0,-1 0-1 0 0,0 0 1 0 0,0 0-1 0 0,0 0 1 0 0,-1 1 0 0 0,1-1-1 0 0,-2 1 1 0 0,1-1-1 0 0,-1 1 1 0 0,0 0 0 0 0,0-1-1 0 0,0 1 1 0 0,-1-1-1 0 0,0 1 1 0 0,-1-1 0 0 0,0 0-1 0 0,0 1 1 0 0,0-1-1 0 0,0 0 1 0 0,-1 0 0 0 0,0 0-1 0 0,0-1 1 0 0,-1 1 0 0 0,0-1-1 0 0,0 0 1 0 0,0 0-1 0 0,0 0 1 0 0,-1 0 0 0 0,0-1-1 0 0,0 1 1 0 0,0-1-1 0 0,-11 6 1 0 0,4-4-16 0 0,0-1 0 0 0,0 0 1 0 0,0-1-1 0 0,-1 0 0 0 0,0-1 0 0 0,-17 3 0 0 0,22-5-16 0 0,1 0 0 0 0,0-1 0 0 0,-1 0 0 0 0,1 0 0 0 0,0-1 0 0 0,0 1 0 0 0,-1-2-1 0 0,1 1 1 0 0,0-1 0 0 0,0 0 0 0 0,0 0 0 0 0,-12-7 0 0 0,16 7-106 0 0,0 0 0 0 0,0 0-1 0 0,0 0 1 0 0,0-1 0 0 0,0 0 0 0 0,0 1 0 0 0,1-1 0 0 0,-1 0-1 0 0,1 0 1 0 0,0 0 0 0 0,0-1 0 0 0,0 1 0 0 0,0 0 0 0 0,1-1-1 0 0,-1 1 1 0 0,1-1 0 0 0,0 0 0 0 0,0 1 0 0 0,0-1-1 0 0,1 0 1 0 0,-1-7 0 0 0,1 4-584 0 0,0 1 0 0 0,1 0-1 0 0,0 0 1 0 0,0 0 0 0 0,1 0-1 0 0,-1 1 1 0 0,1-1 0 0 0,1 0-1 0 0,-1 1 1 0 0,1-1 0 0 0,0 1 0 0 0,0 0-1 0 0,5-6 1 0 0,4-4-1250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4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83 160 0 0,'-27'10'2379'0'0,"17"-6"-1383"0"0,-1 0 1 0 0,1 0-1 0 0,1 0 1 0 0,-1 2-1 0 0,-14 9 1 0 0,20-12-594 0 0,0 0 0 0 0,1 0 1 0 0,0 0-1 0 0,0 0 0 0 0,0 0 0 0 0,0 1 1 0 0,-3 3-1 0 0,6-6-338 0 0,-1 0 0 0 0,1 0-1 0 0,0 0 1 0 0,-1 0 0 0 0,1 0 0 0 0,0 1 0 0 0,0-1 0 0 0,0 0-1 0 0,-1 0 1 0 0,1 0 0 0 0,0 0 0 0 0,0 0 0 0 0,1 0 0 0 0,-1 0 0 0 0,0 0-1 0 0,0 0 1 0 0,0 0 0 0 0,1 0 0 0 0,-1 0 0 0 0,1 0 0 0 0,-1 0 0 0 0,1 0-1 0 0,-1 0 1 0 0,1 0 0 0 0,-1 0 0 0 0,1 0 0 0 0,0 0 0 0 0,-1-1 0 0 0,1 1-1 0 0,0 0 1 0 0,0 0 0 0 0,0-1 0 0 0,0 1 0 0 0,1 0 0 0 0,4 3 73 0 0,0 0 0 0 0,0-1 0 0 0,0 0 1 0 0,1 0-1 0 0,-1 0 0 0 0,1-1 1 0 0,0 0-1 0 0,0 0 0 0 0,7 1 0 0 0,11 0-2 0 0,29 0 0 0 0,-39-2-121 0 0,-6-1-3 0 0,0 0 0 0 0,0 0 0 0 0,0-1 0 0 0,0 0 0 0 0,0-1 0 0 0,14-4 0 0 0,-21 6-12 0 0,1-1 0 0 0,-1 0 0 0 0,1 0-1 0 0,-1 0 1 0 0,1-1 0 0 0,-1 1 0 0 0,0-1-1 0 0,1 1 1 0 0,-1-1 0 0 0,0 0 0 0 0,0 0-1 0 0,0 0 1 0 0,-1 0 0 0 0,1 0 0 0 0,0 0-1 0 0,-1 0 1 0 0,1-1 0 0 0,-1 1 0 0 0,0 0-1 0 0,0-1 1 0 0,0 0 0 0 0,0 1 0 0 0,0-1-1 0 0,-1 1 1 0 0,1-1 0 0 0,0-3 0 0 0,-1 2 4 0 0,0 0 0 0 0,0 0 0 0 0,-1 0 0 0 0,1 0 0 0 0,-1 0 1 0 0,0 0-1 0 0,0 0 0 0 0,-1 0 0 0 0,-1-5 0 0 0,-20-31 56 0 0,9 18-47 0 0,11 17 0 0 0,0 0-1 0 0,0 0 0 0 0,0 1 0 0 0,-1 0 0 0 0,0-1 1 0 0,0 1-1 0 0,0 1 0 0 0,0-1 0 0 0,-7-4 0 0 0,9 6-5 0 0,-1 1-1 0 0,1 0 0 0 0,0 0 0 0 0,-1 0 0 0 0,1 0 0 0 0,-1 1 1 0 0,1-1-1 0 0,-1 1 0 0 0,1-1 0 0 0,-1 1 0 0 0,1 0 1 0 0,-1 0-1 0 0,0 0 0 0 0,1 0 0 0 0,-1 0 0 0 0,1 1 0 0 0,-1-1 1 0 0,1 1-1 0 0,-1 0 0 0 0,1 0 0 0 0,-1-1 0 0 0,-3 4 0 0 0,-1 0 9 0 0,1 0-1 0 0,0 1 0 0 0,0 0 0 0 0,1 0 0 0 0,0 0 1 0 0,-1 1-1 0 0,2 0 0 0 0,-1 0 0 0 0,1 0 0 0 0,0 1 0 0 0,-7 12 1 0 0,7-9 56 0 0,0-1 0 0 0,0 1 1 0 0,1 1-1 0 0,0-1 1 0 0,1 0-1 0 0,0 1 1 0 0,-1 20-1 0 0,3-27-43 0 0,0-1-1 0 0,1 1 1 0 0,-1 0-1 0 0,1-1 1 0 0,-1 1-1 0 0,1-1 1 0 0,1 1 0 0 0,-1-1-1 0 0,0 1 1 0 0,1-1-1 0 0,-1 0 1 0 0,1 0 0 0 0,0 0-1 0 0,0 0 1 0 0,1 0-1 0 0,-1 0 1 0 0,0 0-1 0 0,1-1 1 0 0,0 1 0 0 0,0-1-1 0 0,-1 0 1 0 0,1 1-1 0 0,1-1 1 0 0,-1-1 0 0 0,0 1-1 0 0,0 0 1 0 0,1-1-1 0 0,-1 0 1 0 0,1 0-1 0 0,-1 0 1 0 0,1 0 0 0 0,-1 0-1 0 0,1-1 1 0 0,0 1-1 0 0,-1-1 1 0 0,1 0 0 0 0,4-1-1 0 0,2 0-44 0 0,1-1-1 0 0,0 0 1 0 0,-1-1 0 0 0,0 0-1 0 0,0 0 1 0 0,0-1 0 0 0,0 0-1 0 0,0-1 1 0 0,-1 0 0 0 0,0-1-1 0 0,0 0 1 0 0,0 0 0 0 0,-1-1-1 0 0,0 0 1 0 0,0-1 0 0 0,-1 0-1 0 0,12-15 1 0 0,-17 19 0 0 0,0 0 0 0 0,1 0-1 0 0,-1 0 1 0 0,-1-1 0 0 0,1 1-1 0 0,-1 0 1 0 0,1-1 0 0 0,-1 0-1 0 0,-1 1 1 0 0,1-1 0 0 0,-1 0 0 0 0,1 1-1 0 0,-1-1 1 0 0,-1 0 0 0 0,0-7-1 0 0,0 5 22 0 0,-1 0 0 0 0,0 0-1 0 0,0 0 1 0 0,0 1 0 0 0,0-1-1 0 0,-1 1 1 0 0,-1 0 0 0 0,1 0-1 0 0,-8-11 1 0 0,11 16 8 0 0,-1 1 0 0 0,0-1 0 0 0,1 0 0 0 0,-1 0 0 0 0,0 1 0 0 0,0-1 0 0 0,1 0 0 0 0,-1 1-1 0 0,0-1 1 0 0,0 1 0 0 0,0-1 0 0 0,0 1 0 0 0,0-1 0 0 0,-2 0 0 0 0,3 1-5 0 0,-1 0-1 0 0,1 0 1 0 0,-1 0-1 0 0,1 0 1 0 0,-1 0-1 0 0,1 0 1 0 0,-1 1-1 0 0,1-1 1 0 0,-1 0-1 0 0,1 0 1 0 0,0 0-1 0 0,-1 0 1 0 0,1 1-1 0 0,-1-1 1 0 0,1 0-1 0 0,-1 0 1 0 0,1 1-1 0 0,0-1 1 0 0,-1 0-1 0 0,1 1 1 0 0,0-1-1 0 0,-1 1 1 0 0,0 1 9 0 0,0-1 1 0 0,0 1 0 0 0,0 0-1 0 0,0 0 1 0 0,0 0 0 0 0,1 0-1 0 0,-1 0 1 0 0,0 0 0 0 0,1 0-1 0 0,0 0 1 0 0,0 0 0 0 0,-1 4 0 0 0,1 3 83 0 0,1 0 0 0 0,0 0 1 0 0,0 0-1 0 0,1 0 1 0 0,0 0-1 0 0,6 17 0 0 0,-6-21-50 0 0,1 1 0 0 0,0-1-1 0 0,0 0 1 0 0,0 0-1 0 0,1 0 1 0 0,0 0-1 0 0,-1 0 1 0 0,2-1-1 0 0,-1 0 1 0 0,0 0 0 0 0,9 6-1 0 0,-9-7-89 0 0,0 0-84 0 0,0 0 0 0 0,0-1 0 0 0,0 1 1 0 0,0-1-1 0 0,0 0 0 0 0,0 0 0 0 0,1 0 0 0 0,-1-1 0 0 0,1 0 1 0 0,-1 1-1 0 0,1-1 0 0 0,0-1 0 0 0,6 1 0 0 0,13-1-3568 0 0,-1-4-3287 0 0,-14 1 3429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4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34 232 1792 0 0,'-1'0'573'0'0,"0"-1"1"0"0,-1 1-1 0 0,1 0 0 0 0,0 1 0 0 0,-1-1 0 0 0,1 0 0 0 0,0 0 0 0 0,-1 0 0 0 0,1 1 0 0 0,0-1 0 0 0,0 1 0 0 0,-1-1 0 0 0,1 1 1 0 0,0-1-1 0 0,0 1 0 0 0,0 0 0 0 0,-1 0 0 0 0,0 1 0 0 0,1-1-375 0 0,1 0 1 0 0,-1 1-1 0 0,1-1 1 0 0,-1 0-1 0 0,1 1 1 0 0,-1-1-1 0 0,1 1 0 0 0,0-1 1 0 0,0 0-1 0 0,0 1 1 0 0,0-1-1 0 0,0 1 1 0 0,0-1-1 0 0,0 1 1 0 0,0-1-1 0 0,1 0 0 0 0,0 3 1 0 0,1 5 252 0 0,1 1 1 0 0,1-1-1 0 0,0 0 1 0 0,0 0-1 0 0,1-1 1 0 0,0 1-1 0 0,1-1 1 0 0,9 11-1 0 0,6 10 119 0 0,-18-19-385 0 0,-4-9 23 0 0,-4-6-125 0 0,-15-17 8 0 0,15 17-66 0 0,-1-1 0 0 0,1 0 0 0 0,0 0 0 0 0,-6-11 0 0 0,8 9-18 0 0,-1-1-1 0 0,1 0 1 0 0,0 0-1 0 0,1 0 1 0 0,0 0 0 0 0,1 0-1 0 0,0-1 1 0 0,0 1 0 0 0,1 0-1 0 0,0-1 1 0 0,2-12-1 0 0,0 5-16 0 0,1 0-1 0 0,1-1 1 0 0,1 1-1 0 0,0 1 1 0 0,9-19-1 0 0,-11 29 2 0 0,0 0-1 0 0,0 0 1 0 0,1 1-1 0 0,0-1 1 0 0,0 1 0 0 0,0 0-1 0 0,1 0 1 0 0,-1 0-1 0 0,1 1 1 0 0,0-1 0 0 0,1 1-1 0 0,-1 0 1 0 0,1 1-1 0 0,0-1 1 0 0,7-2 0 0 0,-9 5-56 0 0,0-1 0 0 0,0 1 0 0 0,0 0 0 0 0,1 0 0 0 0,-1 0 0 0 0,0 0 0 0 0,1 1 0 0 0,-1 0 0 0 0,0 0 0 0 0,1 0 0 0 0,-1 1 0 0 0,1-1 0 0 0,-1 1 0 0 0,0 0 0 0 0,1 0 0 0 0,-1 0 0 0 0,0 1 0 0 0,0 0 0 0 0,0 0 0 0 0,0 0 0 0 0,0 0 0 0 0,-1 0 0 0 0,8 6 0 0 0,-6-3-591 0 0,0 0 0 0 0,-1-1 0 0 0,1 1 0 0 0,3 7 0 0 0,-4-6-1052 0 0,0 1 0 0 0,-1-1 0 0 0,5 12-1 0 0,-3-4-988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5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69 234 496 0 0,'-11'7'6707'0'0,"10"-6"-6506"0"0,1-1 0 0 0,-1 1 0 0 0,0-1 0 0 0,0 0 0 0 0,0 1 0 0 0,0 0 0 0 0,1-1 0 0 0,-1 1 0 0 0,0-1 0 0 0,0 1 1 0 0,1 0-1 0 0,-1 0 0 0 0,0-1 0 0 0,1 1 0 0 0,-1 0 0 0 0,1 0 0 0 0,-1 0 0 0 0,1 0 0 0 0,0 0 0 0 0,-1 1 0 0 0,0 2 54 0 0,0-1 1 0 0,0 1-1 0 0,1-1 0 0 0,-1 1 1 0 0,1 0-1 0 0,0 0 1 0 0,0-1-1 0 0,0 1 0 0 0,0 0 1 0 0,1-1-1 0 0,-1 1 0 0 0,1 0 1 0 0,0-1-1 0 0,1 1 0 0 0,-1-1 1 0 0,0 1-1 0 0,1-1 0 0 0,0 0 1 0 0,0 1-1 0 0,0-1 0 0 0,0 0 1 0 0,0 0-1 0 0,0 0 0 0 0,1-1 1 0 0,0 1-1 0 0,-1-1 0 0 0,1 1 1 0 0,0-1-1 0 0,4 2 0 0 0,-7-3-236 0 0,1-1 1 0 0,-1 0-1 0 0,1 1 0 0 0,-1-1 0 0 0,0 0 0 0 0,1 1 0 0 0,-1-1 0 0 0,1 0 0 0 0,-1 0 0 0 0,0 0 0 0 0,1 1 0 0 0,-1-1 0 0 0,1 0 0 0 0,-1 0 0 0 0,1 0 0 0 0,-1 0 0 0 0,1 0 0 0 0,-1 0 0 0 0,1 0 0 0 0,-1 0 0 0 0,1 0 1 0 0,-1 0-1 0 0,1 0 0 0 0,-1 0 0 0 0,1-1 0 0 0,0 1-6 0 0,-1-1 0 0 0,0 1 0 0 0,0-1 0 0 0,0 1 0 0 0,0-1 0 0 0,0 0 0 0 0,-1 1 0 0 0,1-1 0 0 0,0 1 0 0 0,0-1 0 0 0,0 1 0 0 0,0-1 0 0 0,-1 1 0 0 0,1-1 0 0 0,0 1 0 0 0,0-1 0 0 0,-1 0 0 0 0,-16-24 100 0 0,13 22-118 0 0,-7-8-1 0 0,1 0 0 0 0,-18-23 0 0 0,25 29 10 0 0,0 0 0 0 0,1-1-1 0 0,-1 1 1 0 0,1-1 0 0 0,0 1 0 0 0,0-1 0 0 0,1 0-1 0 0,0 0 1 0 0,0 1 0 0 0,-1-11 0 0 0,2 2-16 0 0,1 0 0 0 0,1 0-1 0 0,-1 0 1 0 0,2 0 0 0 0,0 1 0 0 0,1-1 0 0 0,9-21 0 0 0,-11 31-5 0 0,-1 0 1 0 0,2 1-1 0 0,-1-1 1 0 0,0 0-1 0 0,1 1 1 0 0,-1-1-1 0 0,1 1 1 0 0,0 0-1 0 0,0 0 1 0 0,1 0-1 0 0,-1 0 0 0 0,1 1 1 0 0,-1-1-1 0 0,1 1 1 0 0,7-4-1 0 0,-5 4 22 0 0,0 1 0 0 0,0-1 0 0 0,0 1-1 0 0,0 0 1 0 0,0 0 0 0 0,0 0 0 0 0,0 1-1 0 0,1 0 1 0 0,-1 0 0 0 0,9 2 0 0 0,-6 0-350 0 0,-1 0 0 0 0,1 0 1 0 0,-1 1-1 0 0,1 0 1 0 0,-1 0-1 0 0,0 1 1 0 0,0 0-1 0 0,0 0 0 0 0,-1 1 1 0 0,0 0-1 0 0,0 0 1 0 0,0 1-1 0 0,0 0 0 0 0,-1 0 1 0 0,10 12-1 0 0,3 15-5981 0 0,-13-17 2553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1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3 512 0 0,'-1'-1'138'0'0,"-4"1"1286"0"0,0-1 0 0 0,0 1 1 0 0,0 0-1 0 0,-6 0 0 0 0,11 0-1236 0 0,-1 1-1 0 0,0-1 0 0 0,0 0 0 0 0,1 0 0 0 0,-1 0 0 0 0,0 0 0 0 0,0 1 0 0 0,1-1 0 0 0,-1 0 1 0 0,0 0-1 0 0,0 1 0 0 0,1-1 0 0 0,-1 1 0 0 0,0-1 0 0 0,1 1 0 0 0,-1-1 0 0 0,1 1 0 0 0,-1-1 1 0 0,1 1-1 0 0,-1 0 0 0 0,1-1 0 0 0,-1 1 0 0 0,1-1 0 0 0,-1 1 0 0 0,1 0 0 0 0,0 0 1 0 0,-1-1-1 0 0,1 1 0 0 0,0 0 0 0 0,0 0 0 0 0,0-1 0 0 0,0 1 0 0 0,-1 0 0 0 0,1 1 0 0 0,2 27 1183 0 0,1 1 0 0 0,9 41 0 0 0,4 29-476 0 0,-13-62-704 0 0,-2 0-1 0 0,-2-1 1 0 0,-1 1 0 0 0,-12 64-1 0 0,8-77-88 0 0,2-12-81 0 0,2-1 0 0 0,-1 1 0 0 0,2-1 0 0 0,-1 1 1 0 0,2 16-1 0 0,0-28-24 0 0,0 0 1 0 0,0 0-1 0 0,0 0 1 0 0,0 0-1 0 0,0 0 1 0 0,0 0-1 0 0,0 0 1 0 0,1 0-1 0 0,-1 0 1 0 0,0 0-1 0 0,1 0 1 0 0,-1 0-1 0 0,1 0 1 0 0,-1 0-1 0 0,1 0 1 0 0,-1 0-1 0 0,1 0 1 0 0,0-1-1 0 0,-1 1 1 0 0,1 0-1 0 0,0 0 1 0 0,0-1-1 0 0,0 1 1 0 0,-1 0-1 0 0,1-1 1 0 0,0 1-1 0 0,0-1 1 0 0,0 1-1 0 0,0-1 1 0 0,0 1-1 0 0,0-1 1 0 0,0 0-1 0 0,0 0 1 0 0,0 1-1 0 0,0-1 1 0 0,0 0-1 0 0,0 0 0 0 0,0 0 1 0 0,0 0-1 0 0,1 0 1 0 0,-1 0-1 0 0,2-1 1 0 0,1 0-3 0 0,1-1 1 0 0,-1 1-1 0 0,1-1 0 0 0,-1 0 1 0 0,0 0-1 0 0,0-1 1 0 0,0 1-1 0 0,5-5 0 0 0,54-50-123 0 0,7-5 113 0 0,-59 53 8 0 0,10-7 33 0 0,32-19 1 0 0,-47 31-21 0 0,0 1 0 0 0,0 0 0 0 0,1 0 0 0 0,-1 1 0 0 0,1 0 0 0 0,-1 0 0 0 0,1 1 0 0 0,0-1 0 0 0,0 1 1 0 0,10 0-1 0 0,-15 1-5 0 0,0 0 1 0 0,0 0 0 0 0,0 1 0 0 0,0-1 0 0 0,0 0-1 0 0,-1 1 1 0 0,1-1 0 0 0,0 1 0 0 0,0-1 0 0 0,-1 1-1 0 0,1 0 1 0 0,0 0 0 0 0,-1 0 0 0 0,1 0 0 0 0,0 0-1 0 0,-1 0 1 0 0,0 0 0 0 0,1 0 0 0 0,-1 1-1 0 0,2 1 1 0 0,-2-1 4 0 0,0 0 1 0 0,-1 0-1 0 0,1 0 0 0 0,0 0 1 0 0,0 0-1 0 0,-1 0 0 0 0,1 0 0 0 0,-1 0 1 0 0,0 1-1 0 0,0-1 0 0 0,0 0 0 0 0,0 0 1 0 0,0 1-1 0 0,0 2 0 0 0,-2 3 1 0 0,0 0 0 0 0,0-1 0 0 0,-1 1-1 0 0,0 0 1 0 0,0-1 0 0 0,-1 0 0 0 0,1 0 0 0 0,-6 7 0 0 0,-4 3-55 0 0,-1 0 0 0 0,0-2 0 0 0,-1 1 0 0 0,0-2 0 0 0,-1 0-1 0 0,-1-1 1 0 0,0-1 0 0 0,-1 0 0 0 0,-1-1 0 0 0,1-1 0 0 0,-2-1 0 0 0,-38 13 0 0 0,53-20-112 0 0,0-1 0 0 0,0 0 0 0 0,0-1 0 0 0,1 1 0 0 0,-1-1 0 0 0,0 0 0 0 0,0 0 0 0 0,0 0 0 0 0,0 0 0 0 0,0-1 0 0 0,0 0 0 0 0,1 0 0 0 0,-1-1 0 0 0,0 1 0 0 0,1-1 0 0 0,-1 0 0 0 0,1 0 0 0 0,-1-1-1 0 0,1 1 1 0 0,-5-5 0 0 0,5 4-354 0 0,1-1 0 0 0,-1 1 0 0 0,1-1 0 0 0,0 0 0 0 0,0 0 0 0 0,0-1 0 0 0,0 1 0 0 0,1-1-1 0 0,-1 1 1 0 0,1-1 0 0 0,0 0 0 0 0,-1-7 0 0 0,-2-12-2402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5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0 2288 0 0,'-16'2'5100'0'0,"15"-2"-4888"0"0,-1 0 0 0 0,1 0 0 0 0,0 0 0 0 0,0 0 0 0 0,-1 0 0 0 0,1 0 0 0 0,0 0 0 0 0,0 0 0 0 0,-1 1 0 0 0,1-1 1 0 0,0 0-1 0 0,0 1 0 0 0,0-1 0 0 0,0 1 0 0 0,0-1 0 0 0,-1 1 0 0 0,1 0 0 0 0,0-1 0 0 0,0 1 0 0 0,0 0 0 0 0,1 0 0 0 0,-1 0 0 0 0,0 0 0 0 0,0 0 0 0 0,0 0 0 0 0,1 0 0 0 0,-2 1 1 0 0,-1 4 182 0 0,1 1 0 0 0,-1-1 0 0 0,1 0 0 0 0,0 1 0 0 0,0 0 0 0 0,1-1 0 0 0,0 1 0 0 0,0 0 0 0 0,1 0 0 0 0,0 0 0 0 0,0-1 0 0 0,1 1 0 0 0,-1 0 0 0 0,1 0 0 0 0,1-1 0 0 0,2 11 1 0 0,-1-10-262 0 0,0 0 1 0 0,1 1-1 0 0,0-1 1 0 0,0-1-1 0 0,0 1 1 0 0,1 0-1 0 0,0-1 1 0 0,0 0-1 0 0,0 0 1 0 0,1-1-1 0 0,0 0 1 0 0,0 0-1 0 0,12 8 1 0 0,-8-7-187 0 0,1 0-1 0 0,-1-1 1 0 0,1 0 0 0 0,0-1 0 0 0,0 0 0 0 0,1-1 0 0 0,-1 0 0 0 0,1-1-1 0 0,14 1 1 0 0,-24-3-173 0 0,0 0 0 0 0,0 0-1 0 0,0 0 1 0 0,0 0 0 0 0,0 0-1 0 0,0-1 1 0 0,0 1 0 0 0,0-1 0 0 0,0 0-1 0 0,0 0 1 0 0,2-1 0 0 0,11-9-6544 0 0,-9 7 2648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5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 2785 0 0,'-19'0'2792'0'0,"-2"4"3201"0"0,5 3-5696 0 0,3 1 175 0 0,4 2-168 0 0,8-1-104 0 0,-1 0-24 0 0,4 2-240 0 0,4 0 0 0 0,1-2-72 0 0,5 1-64 0 0,2-3-328 0 0,1 2-33 0 0,3 0-1631 0 0,-4 1 1088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6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51 129 2208 0 0,'-21'11'8035'0'0,"18"-9"-7599"0"0,1 1-1 0 0,0-1 0 0 0,-1 1 0 0 0,1-1 0 0 0,0 1 1 0 0,0 0-1 0 0,0 0 0 0 0,-1 3 0 0 0,1-4-285 0 0,1 0 0 0 0,0 0 1 0 0,0 1-1 0 0,0-1 0 0 0,1 0 0 0 0,-1 0 0 0 0,0 0 0 0 0,1 1 0 0 0,0-1 0 0 0,-1 0 0 0 0,1 0 0 0 0,0 1 0 0 0,0-1 0 0 0,0 0 0 0 0,0 1 0 0 0,1-1 0 0 0,-1 0 0 0 0,1 0 0 0 0,-1 1 0 0 0,2 2 0 0 0,0-2-57 0 0,0 0 0 0 0,0-1 0 0 0,0 1-1 0 0,0-1 1 0 0,0 1 0 0 0,0-1-1 0 0,1 0 1 0 0,-1 0 0 0 0,1 0-1 0 0,0 0 1 0 0,-1 0 0 0 0,1-1-1 0 0,3 2 1 0 0,2 1-54 0 0,0-1 0 0 0,0-1 0 0 0,0 1 0 0 0,0-1 0 0 0,0-1 0 0 0,0 1 0 0 0,1-1 0 0 0,-1-1 0 0 0,0 0-1 0 0,14-1 1 0 0,-15-1-29 0 0,0 1 0 0 0,0-2 1 0 0,0 1-1 0 0,-1-1 0 0 0,0 0 0 0 0,1 0 0 0 0,-1-1 0 0 0,0 0 0 0 0,-1 0 0 0 0,1 0 0 0 0,-1-1 0 0 0,1 0 0 0 0,-1 0 0 0 0,-1 0 0 0 0,1-1 0 0 0,-1 1 0 0 0,0-1 0 0 0,0 0 0 0 0,-1 0 0 0 0,5-11 0 0 0,-6 9-18 0 0,-1 0 1 0 0,1 0-1 0 0,-1 0 0 0 0,-1 0 0 0 0,0 0 1 0 0,0 0-1 0 0,0-1 0 0 0,-1 1 0 0 0,0 0 1 0 0,-1 0-1 0 0,0 0 0 0 0,0 1 0 0 0,-1-1 1 0 0,0 0-1 0 0,-7-13 0 0 0,9 20 7 0 0,0-1 0 0 0,0 0 0 0 0,0 0 0 0 0,0 1 0 0 0,-1-1 0 0 0,1 1 0 0 0,0-1 0 0 0,-1 1 0 0 0,1 0 0 0 0,-1-1 0 0 0,1 1 0 0 0,-1 0 0 0 0,0 0 0 0 0,0 0 0 0 0,0 0 0 0 0,1 1 0 0 0,-1-1 0 0 0,0 0 0 0 0,-3 0 0 0 0,3 1 6 0 0,-1 0-1 0 0,0 0 1 0 0,0 0 0 0 0,1 0-1 0 0,-1 1 1 0 0,0-1 0 0 0,1 1-1 0 0,-1 0 1 0 0,0-1 0 0 0,1 1 0 0 0,-1 1-1 0 0,-3 1 1 0 0,-3 3 39 0 0,0 0 0 0 0,0 1 0 0 0,0 0 0 0 0,1 0 0 0 0,-12 15 0 0 0,9-9 119 0 0,0 0-1 0 0,1 1 0 0 0,-9 18 1 0 0,15-27-72 0 0,1 1 1 0 0,1 0-1 0 0,-1 0 1 0 0,1 1-1 0 0,0-1 1 0 0,0 0-1 0 0,1 1 1 0 0,0-1-1 0 0,0 1 1 0 0,0-1-1 0 0,1 11 1 0 0,1-13-65 0 0,0 1 1 0 0,1 0 0 0 0,0-1 0 0 0,-1 1 0 0 0,1-1 0 0 0,1 0 0 0 0,-1 0-1 0 0,1 1 1 0 0,0-1 0 0 0,-1-1 0 0 0,2 1 0 0 0,-1 0 0 0 0,0-1 0 0 0,1 0-1 0 0,5 4 1 0 0,-1 0-44 0 0,0-1 0 0 0,1-1 0 0 0,0 0-1 0 0,0 0 1 0 0,0 0 0 0 0,13 3 0 0 0,-7-4-223 0 0,1 0 1 0 0,-1-1-1 0 0,1 0 1 0 0,21-1 0 0 0,13-2-2625 0 0,0-4-3893 0 0,-33 3 4474 0 0,0 1 123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8:46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40 202 464 0 0,'-2'1'346'0'0,"1"0"0"0"0,0 0 0 0 0,-1 0 0 0 0,1 0 0 0 0,0 0-1 0 0,0 1 1 0 0,0-1 0 0 0,0 0 0 0 0,0 1 0 0 0,0-1 0 0 0,0 1 0 0 0,0-1 0 0 0,0 1-1 0 0,1 0 1 0 0,-1-1 0 0 0,1 1 0 0 0,-1-1 0 0 0,1 1 0 0 0,0 0 0 0 0,-1 0 0 0 0,1-1-1 0 0,0 1 1 0 0,0 0 0 0 0,0 0 0 0 0,0-1 0 0 0,1 1 0 0 0,-1 0 0 0 0,0-1 0 0 0,1 1 0 0 0,0 1-1 0 0,1 5 507 0 0,0 0 0 0 0,0 0 0 0 0,1 0 0 0 0,0-1 0 0 0,1 1-1 0 0,-1-1 1 0 0,8 9 0 0 0,-3-4-237 0 0,1-1 0 0 0,1 0 0 0 0,14 12-1 0 0,-19-19-417 0 0,-1 0-69 0 0,0-1 1 0 0,-1 1 0 0 0,1-1-1 0 0,-1 1 1 0 0,4 6 0 0 0,-36-29 283 0 0,19 10-423 0 0,1 1 0 0 0,0-1 0 0 0,0-1 0 0 0,1 0 0 0 0,0 0 1 0 0,0-1-1 0 0,1 0 0 0 0,1 0 0 0 0,-6-13 0 0 0,8 13-20 0 0,0 0-1 0 0,1 0 1 0 0,0 0-1 0 0,1-1 1 0 0,0 1-1 0 0,1-1 1 0 0,0 1-1 0 0,1-1 1 0 0,1 1-1 0 0,1-17 1 0 0,0 18-23 0 0,-1 0 0 0 0,2 1 0 0 0,-1-1 1 0 0,1 1-1 0 0,8-17 0 0 0,-9 22 41 0 0,0 1 0 0 0,0-1 1 0 0,0 1-1 0 0,1 0 0 0 0,-1-1 1 0 0,1 1-1 0 0,0 1 0 0 0,0-1 1 0 0,0 0-1 0 0,1 1 0 0 0,-1-1 1 0 0,1 1-1 0 0,-1 0 0 0 0,1 0 0 0 0,0 0 1 0 0,5-1-1 0 0,4-1-224 0 0,-1 1 0 0 0,1 1 0 0 0,0 0-1 0 0,0 1 1 0 0,1 0 0 0 0,-1 1 0 0 0,0 0 0 0 0,14 3 0 0 0,-10-1-1674 0 0,-1 2 0 0 0,0 0 1 0 0,21 8-1 0 0,-14-2-821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9:13.41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340 242 512 0 0,'-6'-4'-17'0'0,"4"3"-14"0"0,0 0 0 0 0,0 0 0 0 0,0-1 1 0 0,0 1-1 0 0,0 0 0 0 0,0-1 0 0 0,1 0 1 0 0,-3-1-1 0 0,4 2 21 0 0,-1 0 1 0 0,1-1-1 0 0,0 1 1 0 0,-1 0-1 0 0,1 0 1 0 0,0 0-1 0 0,0 0 1 0 0,0 0-1 0 0,-1 0 1 0 0,1 0-1 0 0,0 0 0 0 0,1 0 1 0 0,-1 0-1 0 0,0-1 1 0 0,0 1-1 0 0,0 0 1 0 0,1 0-1 0 0,-1 0 1 0 0,0 0-1 0 0,1 0 1 0 0,0-1-1 0 0,5-9 130 0 0,0 2 1 0 0,1-1-1 0 0,0 1 0 0 0,0 0 1 0 0,10-9-1 0 0,9-13 209 0 0,-16 20-346 0 0,0 1 0 0 0,12-10 0 0 0,-12 11 182 0 0,-1 0 0 0 0,0 0-1 0 0,8-11 1 0 0,-16 19 187 0 0,1 0 0 0 0,-1 0-1 0 0,0-1 1 0 0,1 1 0 0 0,-1 0 0 0 0,0 0-1 0 0,1 0 1 0 0,0 1 0 0 0,-1-1 0 0 0,1 0-1 0 0,-1 1 1 0 0,1-1 0 0 0,0 0 0 0 0,0 1-1 0 0,-1 0 1 0 0,1 0 0 0 0,0-1 0 0 0,0 1-1 0 0,-1 0 1 0 0,1 0 0 0 0,0 0 0 0 0,0 1-1 0 0,2-1 1 0 0,-2 1-93 0 0,0-1-1 0 0,0 0 1 0 0,-1 1-1 0 0,1 0 1 0 0,0-1-1 0 0,-1 1 0 0 0,1 0 1 0 0,0-1-1 0 0,-1 1 1 0 0,1 0-1 0 0,-1 0 1 0 0,1 1-1 0 0,-1-1 1 0 0,0 0-1 0 0,1 0 1 0 0,-1 1-1 0 0,0-1 1 0 0,0 0-1 0 0,0 1 1 0 0,0-1-1 0 0,0 1 1 0 0,1 3-1 0 0,-1-1-24 0 0,0 1 0 0 0,-1 0 1 0 0,1 0-1 0 0,-1 0 0 0 0,0-1 0 0 0,-1 1 0 0 0,1 0 0 0 0,-1 0 1 0 0,0-1-1 0 0,0 1 0 0 0,0 0 0 0 0,-3 4 0 0 0,-4 10 283 0 0,-15 27 0 0 0,13-28-230 0 0,-18 36 120 0 0,-63 90 0 0 0,78-126-392 0 0,-1-1-1 0 0,-1 0 0 0 0,-1-2 0 0 0,0 1 0 0 0,-1-2 0 0 0,-1 0 0 0 0,0-1 0 0 0,-26 13 1 0 0,43-25-16 0 0,-22 11 29 0 0,-1-1-1 0 0,-26 9 0 0 0,43-18-21 0 0,0 0-1 0 0,0 0 0 0 0,0-1 0 0 0,0 0 0 0 0,-1 0 1 0 0,1-1-1 0 0,0 1 0 0 0,-1-2 0 0 0,1 1 0 0 0,0-1 1 0 0,0 0-1 0 0,-10-3 0 0 0,16 4-3 0 0,0 0 0 0 0,0-1 0 0 0,0 1-1 0 0,0 0 1 0 0,1-1 0 0 0,-1 1 0 0 0,0 0 0 0 0,0-1 0 0 0,0 1 0 0 0,1-1-1 0 0,-1 1 1 0 0,0-1 0 0 0,1 0 0 0 0,-1 1 0 0 0,0-1 0 0 0,1 0 0 0 0,-1 1-1 0 0,1-1 1 0 0,-1 0 0 0 0,0-1 0 0 0,1 2-3 0 0,0-1-1 0 0,1 0 1 0 0,-1 1-1 0 0,0-1 1 0 0,1 1-1 0 0,-1-1 1 0 0,0 1 0 0 0,1-1-1 0 0,-1 1 1 0 0,0-1-1 0 0,1 1 1 0 0,-1 0-1 0 0,1-1 1 0 0,-1 1 0 0 0,1-1-1 0 0,-1 1 1 0 0,1 0-1 0 0,-1 0 1 0 0,1-1-1 0 0,0 1 1 0 0,-1 0-1 0 0,1 0 1 0 0,-1 0 0 0 0,1-1-1 0 0,-1 1 1 0 0,1 0-1 0 0,0 0 1 0 0,-1 0-1 0 0,1 0 1 0 0,1 0 0 0 0,7-1-4 0 0,1-1 0 0 0,0 2 0 0 0,0-1 1 0 0,0 1-1 0 0,0 1 0 0 0,0 0 0 0 0,0 0 1 0 0,-1 1-1 0 0,1 0 0 0 0,18 7 1 0 0,118 40 49 0 0,-128-44-28 0 0,17 4 111 0 0,0-1 0 0 0,1-2 0 0 0,59 2 0 0 0,-61-5 5 0 0,45 8 0 0 0,-64-8-121 0 0,1 1 0 0 0,-1 1 1 0 0,0 0-1 0 0,-1 1 0 0 0,17 9 0 0 0,-30-15-17 0 0,0 1 1 0 0,1 0-1 0 0,-1-1 0 0 0,0 1 1 0 0,0 0-1 0 0,0 0 0 0 0,0 0 1 0 0,0 0-1 0 0,0 0 0 0 0,0 0 1 0 0,0 0-1 0 0,0 0 0 0 0,0 0 1 0 0,0 1-1 0 0,-1-1 0 0 0,1 0 1 0 0,0 0-1 0 0,-1 1 0 0 0,1-1 0 0 0,-1 1 1 0 0,0-1-1 0 0,1 0 0 0 0,-1 1 1 0 0,0-1-1 0 0,0 1 0 0 0,0-1 1 0 0,0 0-1 0 0,0 1 0 0 0,0-1 1 0 0,0 1-1 0 0,-1-1 0 0 0,1 1 1 0 0,0-1-1 0 0,-1 0 0 0 0,1 1 1 0 0,-1-1-1 0 0,1 0 0 0 0,-1 1 1 0 0,0-1-1 0 0,0 0 0 0 0,-1 2 1 0 0,-4 5-197 0 0,0-1 0 0 0,0 1 0 0 0,-1-1 0 0 0,-14 11 0 0 0,17-15 18 0 0,-6 6-564 0 0,-10 9-1594 0 0,6-10-5372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9:13.7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0 0 552 0 0,'12'7'9915'0'0,"29"8"-6500"0"0,267 66 3053 0 0,-240-65-6138 0 0,-49-11-276 0 0,18 3-137 0 0,0 2 0 0 0,59 24-1 0 0,-94-33 41 0 0,14 8-885 0 0,-16-8 754 0 0,1-1 1 0 0,-1 1-1 0 0,1-1 0 0 0,-1 1 1 0 0,1-1-1 0 0,-1 0 1 0 0,0 1-1 0 0,0-1 1 0 0,1 1-1 0 0,-1 0 1 0 0,0-1-1 0 0,0 1 1 0 0,1-1-1 0 0,-1 1 1 0 0,0-1-1 0 0,0 1 1 0 0,0-1-1 0 0,0 1 1 0 0,0 0-1 0 0,0-1 1 0 0,0 1-1 0 0,0-1 1 0 0,0 1-1 0 0,0 0 1 0 0,0-1-1 0 0,0 1 1 0 0,0-1-1 0 0,-1 1 1 0 0,1 0-1 0 0,-5 6-2186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9:14.74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1 690 512 0 0,'0'0'261'0'0,"1"-1"0"0"0,0 0 0 0 0,-1 1 1 0 0,1 0-1 0 0,-1-1 0 0 0,1 1 0 0 0,0-1 0 0 0,0 1 0 0 0,-1 0 0 0 0,1-1 0 0 0,0 1 1 0 0,0 0-1 0 0,-1 0 0 0 0,1 0 0 0 0,0-1 0 0 0,0 1 0 0 0,0 0 0 0 0,-1 0 0 0 0,1 0 0 0 0,0 0 1 0 0,0 1-1 0 0,0-1 0 0 0,-1 0 0 0 0,1 0 0 0 0,0 0 0 0 0,0 1 0 0 0,-1-1 0 0 0,1 0 1 0 0,0 0-1 0 0,0 1 0 0 0,-1-1 0 0 0,1 1 0 0 0,0-1 0 0 0,-1 1 0 0 0,1-1 0 0 0,-1 1 0 0 0,1-1 1 0 0,-1 1-1 0 0,1 0 0 0 0,-1-1 0 0 0,1 1 0 0 0,-1 0 0 0 0,1 0 0 0 0,2 3 218 0 0,-1 0 0 0 0,0-1 0 0 0,0 1-1 0 0,0 0 1 0 0,0 0 0 0 0,-1 0 0 0 0,2 5-1 0 0,3 17-236 0 0,1 0-1 0 0,1-1 0 0 0,2 0 1 0 0,1-1-1 0 0,0 0 0 0 0,2 0 0 0 0,1-1 1 0 0,0-1-1 0 0,2-1 0 0 0,1 0 1 0 0,0-1-1 0 0,1 0 0 0 0,2-2 1 0 0,0 0-1 0 0,24 17 0 0 0,-38-31-201 0 0,0-1 0 0 0,0 1 0 0 0,1-1 1 0 0,11 4-1 0 0,-16-6-30 0 0,0-1 1 0 0,-1 1-1 0 0,1-1 1 0 0,0 1 0 0 0,0-1-1 0 0,0 0 1 0 0,-1 0-1 0 0,1 0 1 0 0,0 0 0 0 0,0 0-1 0 0,0 0 1 0 0,0 0-1 0 0,-1-1 1 0 0,1 1 0 0 0,0 0-1 0 0,0-1 1 0 0,-1 0-1 0 0,1 1 1 0 0,0-1 0 0 0,-1 0-1 0 0,1 0 1 0 0,0 0-1 0 0,1-1 1 0 0,-2 0-11 0 0,0 1-1 0 0,0-1 1 0 0,-1 1 0 0 0,1-1-1 0 0,0 1 1 0 0,-1-1 0 0 0,1 1-1 0 0,-1-1 1 0 0,1 1 0 0 0,-1-1-1 0 0,0 0 1 0 0,1 1 0 0 0,-1-1-1 0 0,0 0 1 0 0,0 1 0 0 0,0-1-1 0 0,0 0 1 0 0,-1 1-1 0 0,0-3 1 0 0,0-1-4 0 0,0-1-1 0 0,0 1 1 0 0,-1 0-1 0 0,-4-8 1 0 0,-7-11-22 0 0,-2 1 1 0 0,0 1-1 0 0,-21-23 1 0 0,18 24 28 0 0,1 0 1 0 0,2-2 0 0 0,-15-26 0 0 0,18 25-13 0 0,1-1 0 0 0,1 0 0 0 0,2 0 1 0 0,0-1-1 0 0,2 0 0 0 0,-4-28 0 0 0,9 41-1 0 0,0 1 0 0 0,0-1 0 0 0,1 1 0 0 0,1-1 0 0 0,0 1 0 0 0,1-1 0 0 0,1 1 0 0 0,-1 0 0 0 0,2 0 0 0 0,0 0-1 0 0,0 0 1 0 0,1 1 0 0 0,0-1 0 0 0,1 1 0 0 0,9-11 0 0 0,-5 8 20 0 0,1 1 0 0 0,0 0 0 0 0,1 1 0 0 0,1 0 0 0 0,19-13 0 0 0,-11 10-3 0 0,1 2 0 0 0,46-20 1 0 0,-6 8 145 0 0,1 3 1 0 0,1 2 0 0 0,91-15-1 0 0,-48 15-8 0 0,110-17 244 0 0,316-43 363 0 0,-497 73-741 0 0,45-7 29 0 0,-68 13-63 0 0,0 0 0 0 0,-1 0 0 0 0,1 2 0 0 0,15 1 0 0 0,-27-2 14 0 0,1 0 0 0 0,-1 0-1 0 0,1 1 1 0 0,-1-1 0 0 0,0 0 0 0 0,1 1 0 0 0,-1-1 0 0 0,0 1-1 0 0,0 0 1 0 0,1-1 0 0 0,-1 1 0 0 0,0 0 0 0 0,0 0-1 0 0,0-1 1 0 0,0 1 0 0 0,0 0 0 0 0,2 2 0 0 0,-2-2-7 0 0,-1 0 1 0 0,0 0-1 0 0,1 0 1 0 0,-1 0-1 0 0,0 0 1 0 0,0 0-1 0 0,0 0 1 0 0,1 0-1 0 0,-1 0 1 0 0,0 0-1 0 0,0 0 1 0 0,0 0-1 0 0,-1 0 1 0 0,1 0-1 0 0,0 0 1 0 0,0 0-1 0 0,0 0 1 0 0,-1 2-1 0 0,-2 2-84 0 0,0 0-1 0 0,1 0 1 0 0,-2 0 0 0 0,1-1-1 0 0,0 1 1 0 0,-1-1-1 0 0,-4 5 1 0 0,-22 18-3268 0 0,-48 34 0 0 0,76-60 3108 0 0,-23 18-2517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49:15.45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13 0 512 0 0,'0'0'175'0'0,"-1"0"0"0"0,1 0 0 0 0,-1 0 0 0 0,1 0 0 0 0,-1 0 0 0 0,1 1 0 0 0,-1-1 0 0 0,1 0 0 0 0,-1 0 0 0 0,1 0 0 0 0,-1 0 0 0 0,1 1 0 0 0,0-1 0 0 0,-1 0 0 0 0,1 1 0 0 0,-1-1 0 0 0,1 0 0 0 0,0 1-1 0 0,-1-1 1 0 0,1 0 0 0 0,-1 1 0 0 0,1-1 0 0 0,0 1 0 0 0,0-1 0 0 0,-1 0 0 0 0,1 1 0 0 0,0-1 0 0 0,0 1 0 0 0,0-1 0 0 0,-1 1 0 0 0,1 0 0 0 0,0 1 190 0 0,-1 1-1 0 0,1-1 1 0 0,0 1 0 0 0,0-1 0 0 0,0 1-1 0 0,1-1 1 0 0,0 4 0 0 0,1 4 455 0 0,1 0 0 0 0,7 15 0 0 0,2-2 168 0 0,1-1-1 0 0,1-1 1 0 0,1 0-1 0 0,23 24 1 0 0,-24-29-393 0 0,20 22 249 0 0,-23-27-614 0 0,0 0 0 0 0,-1 1-1 0 0,0 0 1 0 0,14 25 0 0 0,-24-37-218 0 0,0 0 1 0 0,0 1-1 0 0,0-1 1 0 0,0 0-1 0 0,0 1 1 0 0,1-1-1 0 0,-1 0 1 0 0,0 1-1 0 0,0-1 1 0 0,0 0-1 0 0,0 0 1 0 0,0 1-1 0 0,0-1 1 0 0,1 0-1 0 0,-1 0 1 0 0,0 1-1 0 0,0-1 1 0 0,0 0-1 0 0,1 0 0 0 0,-1 1 1 0 0,0-1-1 0 0,0 0 1 0 0,1 0-1 0 0,-1 0 1 0 0,0 0-1 0 0,0 1 1 0 0,1-1-1 0 0,-1 0 1 0 0,0 0-1 0 0,1 0 1 0 0,-1 0-1 0 0,0 0 1 0 0,1 0-1 0 0,2-11 389 0 0,-2 7-454 0 0,3-20 189 0 0,0-3-82 0 0,1 0 0 0 0,2 0-1 0 0,0 0 1 0 0,17-36 0 0 0,-21 57-40 0 0,0-1 0 0 0,0 1-1 0 0,1 0 1 0 0,0 1 0 0 0,0-1 0 0 0,0 1 0 0 0,1 0 0 0 0,0 0 0 0 0,0 0-1 0 0,0 0 1 0 0,0 1 0 0 0,1 0 0 0 0,0 0 0 0 0,0 1 0 0 0,0 0 0 0 0,0 0-1 0 0,0 0 1 0 0,1 0 0 0 0,0 1 0 0 0,-1 0 0 0 0,1 1 0 0 0,0 0 0 0 0,8-1-1 0 0,-5 2 35 0 0,-1 0-1 0 0,0 1 1 0 0,1 0-1 0 0,-1 0 1 0 0,0 1-1 0 0,0 1 1 0 0,0 0-1 0 0,0 0 1 0 0,11 6-1 0 0,-2 0 73 0 0,0 1-1 0 0,-1 0 0 0 0,21 18 1 0 0,-16-9 118 0 0,-1 0 1 0 0,36 45 0 0 0,27 53-405 0 0,-77-105-428 0 0,0 0 0 0 0,4 13 0 0 0,2 9-3972 0 0,-10-25 1946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0.38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 6 512 0 0,'0'-1'123'0'0,"0"1"0"0"0,0 0 0 0 0,0 0 0 0 0,0 0 0 0 0,0 0-1 0 0,0-1 1 0 0,0 1 0 0 0,0 0 0 0 0,0 0 0 0 0,0 0 0 0 0,0-1 0 0 0,0 1 0 0 0,0 0-1 0 0,0 0 1 0 0,0 0 0 0 0,0 0 0 0 0,0-1 0 0 0,-1 1 0 0 0,1 0 0 0 0,0 0 0 0 0,0 0 0 0 0,0 0-1 0 0,0 0 1 0 0,0-1 0 0 0,-1 1 0 0 0,1 0 0 0 0,0 0 0 0 0,0 0 0 0 0,0 0 0 0 0,0 0-1 0 0,-1 0 1 0 0,1 0 0 0 0,0 0 0 0 0,0 0 0 0 0,0 0 0 0 0,-1 0 0 0 0,1 0 0 0 0,0 0 0 0 0,0 0-1 0 0,0 0 1 0 0,-1 0 0 0 0,1 0 0 0 0,0 0 0 0 0,0 0 0 0 0,0 0 0 0 0,-1 0 0 0 0,1 0 0 0 0,0 0-1 0 0,0 0 1 0 0,0 0 0 0 0,0 0 0 0 0,-1 0 0 0 0,1 1 0 0 0,0-1 0 0 0,0 0 0 0 0,0 0-1 0 0,0 0 1 0 0,0 0 0 0 0,-1 0 0 0 0,1 1 0 0 0,0-1 0 0 0,0 0 0 0 0,0 0 0 0 0,0 0 0 0 0,0 0-1 0 0,0 1 1 0 0,0-1 0 0 0,0 0 0 0 0,0 0 0 0 0,2 31 1464 0 0,1 0 0 0 0,1-1 0 0 0,10 32 0 0 0,5 33-265 0 0,-15-66-1246 0 0,8 49 276 0 0,0 96 0 0 0,-13-148-351 0 0,1-16-6 0 0,-1-1-1 0 0,1 0 1 0 0,0 0 0 0 0,1 1-1 0 0,0-1 1 0 0,1 0 0 0 0,5 18-1 0 0,-7-27-10 0 0,0 1-1 0 0,1 0 0 0 0,-1-1 0 0 0,0 1 1 0 0,0-1-1 0 0,1 1 0 0 0,-1-1 0 0 0,0 1 1 0 0,1 0-1 0 0,-1-1 0 0 0,1 0 0 0 0,-1 1 1 0 0,1-1-1 0 0,-1 1 0 0 0,1-1 0 0 0,-1 1 1 0 0,1-1-1 0 0,-1 0 0 0 0,1 0 0 0 0,0 1 1 0 0,-1-1-1 0 0,1 0 0 0 0,0 0 0 0 0,-1 1 1 0 0,2-1-1 0 0,-1 0-92 0 0,0 0 0 0 0,0-1-1 0 0,0 1 1 0 0,0 0 0 0 0,0-1 0 0 0,0 1 0 0 0,0 0 0 0 0,0-1 0 0 0,0 1 0 0 0,-1-1 0 0 0,1 0 0 0 0,0 1-1 0 0,0-1 1 0 0,1 0 0 0 0,3-4-1027 0 0,-1-1 0 0 0,1 1 0 0 0,6-10 0 0 0,-9 12 667 0 0,8-11-990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0.76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42 236 2152 0 0,'-4'-1'893'0'0,"1"1"0"0"0,0-1 0 0 0,-1 0 0 0 0,1 0 0 0 0,0-1 0 0 0,0 1 0 0 0,0-1 0 0 0,-5-2 0 0 0,8 3-738 0 0,-1 0 0 0 0,0 0 0 0 0,1 1 0 0 0,-1-1 0 0 0,0 0 0 0 0,1 0 0 0 0,-1 0 0 0 0,1 0 0 0 0,-1 0 0 0 0,1 0 0 0 0,0 0 0 0 0,-1 0 0 0 0,1 0 0 0 0,0 0 0 0 0,0 0 0 0 0,0 0 0 0 0,0 0 0 0 0,0 0 0 0 0,0 0 1 0 0,0 0-1 0 0,0 0 0 0 0,0 0 0 0 0,0 0 0 0 0,0 0 0 0 0,1 0 0 0 0,-1 0 0 0 0,0 0 0 0 0,1 0 0 0 0,-1 0 0 0 0,1 0 0 0 0,0-2 0 0 0,8-9 98 0 0,-1 0 0 0 0,2 0-1 0 0,0 1 1 0 0,0 0 0 0 0,1 1 0 0 0,15-12 0 0 0,-10 10-203 0 0,1 0 0 0 0,0 1 1 0 0,0 1-1 0 0,1 1 0 0 0,0 1 0 0 0,1 0 1 0 0,0 2-1 0 0,0 0 0 0 0,1 1 1 0 0,-1 0-1 0 0,1 2 0 0 0,0 1 0 0 0,31-1 1 0 0,-37 4-53 0 0,-1 0 0 0 0,1 1 0 0 0,-1 1 0 0 0,0 0 0 0 0,0 0 1 0 0,0 1-1 0 0,0 1 0 0 0,-1 0 0 0 0,1 1 0 0 0,21 15 0 0 0,-28-17 1 0 0,0 0 1 0 0,0 1-1 0 0,-1 0 0 0 0,0 0 0 0 0,0 1 0 0 0,0-1 0 0 0,-1 1 1 0 0,0 0-1 0 0,6 10 0 0 0,-8-11 5 0 0,0 0-1 0 0,0 1 1 0 0,-1-1 0 0 0,1 0 0 0 0,-1 1 0 0 0,0-1-1 0 0,-1 1 1 0 0,1 0 0 0 0,-1-1 0 0 0,0 1-1 0 0,-1-1 1 0 0,1 1 0 0 0,-3 8 0 0 0,0-3 0 0 0,-1 0-1 0 0,0-1 1 0 0,0 0 0 0 0,-1 0 0 0 0,0 0-1 0 0,-1-1 1 0 0,0 0 0 0 0,-1 0 0 0 0,0 0-1 0 0,-8 7 1 0 0,-13 12 11 0 0,-46 34 0 0 0,49-42-13 0 0,1-1 28 0 0,10-8-19 0 0,0 0 0 0 0,1 0 0 0 0,0 1-1 0 0,1 1 1 0 0,-15 19 0 0 0,26-31-11 0 0,0 1 0 0 0,0 0 0 0 0,0-1 0 0 0,1 1 0 0 0,-1 0 0 0 0,0 0 0 0 0,1-1 0 0 0,-1 1 0 0 0,1 0 0 0 0,-1 0 0 0 0,1 0 0 0 0,0 0 0 0 0,0 0 0 0 0,0-1 0 0 0,0 1 0 0 0,0 0 0 0 0,0 0 0 0 0,1 0 0 0 0,0 3 0 0 0,0-2 3 0 0,1 0 1 0 0,-1-1-1 0 0,1 1 1 0 0,-1 0-1 0 0,1-1 1 0 0,0 1-1 0 0,0-1 1 0 0,0 1-1 0 0,1-1 1 0 0,3 3-1 0 0,5 3 0 0 0,1-1-1 0 0,-1 0 1 0 0,1-1-1 0 0,16 6 0 0 0,12 2 59 0 0,1-2 0 0 0,82 14-1 0 0,-24-7-1785 0 0,-70-12-1994 0 0,39 15 0 0 0,-55-17 123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117 149 512 0 0,'-29'15'635'0'0,"17"-9"809"0"0,0 0 0 0 0,1 1 0 0 0,0 0 0 0 0,0 1-1 0 0,-9 9 1 0 0,10-4 2650 0 0,15-23-2416 0 0,3-6-1435 0 0,2 0-1 0 0,0 0 1 0 0,1 1-1 0 0,1 0 1 0 0,20-20 0 0 0,-8 12-17 0 0,2 2 1 0 0,33-23-1 0 0,-56 42-160 0 0,0 0 0 0 0,0 1 1 0 0,0-1-1 0 0,0 0 0 0 0,0 1 0 0 0,0 0 0 0 0,0 0 0 0 0,1 0 1 0 0,-1 0-1 0 0,0 0 0 0 0,1 1 0 0 0,3-1 0 0 0,-5 1-39 0 0,-1 0 0 0 0,1 1 0 0 0,0-1 0 0 0,-1 0 0 0 0,1 1 0 0 0,-1 0 0 0 0,1-1 0 0 0,-1 1 0 0 0,1 0 0 0 0,-1 0 0 0 0,1-1 0 0 0,-1 1 0 0 0,0 0 0 0 0,1 0 0 0 0,-1 1 0 0 0,0-1 0 0 0,0 0 0 0 0,0 0 0 0 0,0 1 0 0 0,0-1 0 0 0,0 0 0 0 0,0 1 0 0 0,0-1 0 0 0,-1 1-1 0 0,1-1 1 0 0,0 3 0 0 0,8 20 111 0 0,-2 0-1 0 0,-1 0 1 0 0,3 25-1 0 0,4 73-89 0 0,-8-64-17 0 0,-5-55-21 0 0,1 1 0 0 0,-1-1 0 0 0,1 1 1 0 0,0-1-1 0 0,0 1 0 0 0,0-1 0 0 0,0 0 1 0 0,3 6-1 0 0,-3-9-18 0 0,-1 1 0 0 0,1 0 0 0 0,-1 0 0 0 0,1-1 1 0 0,0 1-1 0 0,-1-1 0 0 0,1 1 0 0 0,0-1 0 0 0,0 1 0 0 0,-1-1 1 0 0,1 1-1 0 0,0-1 0 0 0,0 1 0 0 0,0-1 0 0 0,0 0 0 0 0,0 0 1 0 0,-1 1-1 0 0,1-1 0 0 0,0 0 0 0 0,0 0 0 0 0,0 0 0 0 0,0 0 1 0 0,0 0-1 0 0,0 0 0 0 0,0 0 0 0 0,0 0 0 0 0,-1 0 0 0 0,1-1 1 0 0,0 1-1 0 0,0 0 0 0 0,0-1 0 0 0,0 1 0 0 0,0 0 0 0 0,-1-1 1 0 0,1 1-1 0 0,0-1 0 0 0,0 1 0 0 0,0-2 0 0 0,57-33-2259 0 0,-20 10-3825 0 0,-26 17 4573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1.71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91 512 0 0,'14'-6'851'0'0,"6"-3"1674"0"0,-9 1 3597 0 0,-8 13-165 0 0,2 14-5110 0 0,-4-14-357 0 0,2 3-257 0 0,-1 1 0 0 0,1-1 0 0 0,1 0 1 0 0,7 15-1 0 0,-9-20-222 0 0,0-1 0 0 0,0 0 0 0 0,0 1 0 0 0,0-1-1 0 0,0 0 1 0 0,1 0 0 0 0,-1 0 0 0 0,1-1 0 0 0,-1 1 0 0 0,1 0 0 0 0,0-1 0 0 0,-1 0 0 0 0,1 0 0 0 0,0 0 0 0 0,0 0 0 0 0,0 0 0 0 0,6 1 0 0 0,3-1 4 0 0,0 0 0 0 0,0-1 0 0 0,0 0 0 0 0,1-1 0 0 0,-1 0 0 0 0,23-6 0 0 0,-25 4-9 0 0,-1 0 0 0 0,1 0 0 0 0,-1-1 0 0 0,1 0 0 0 0,-1-1-1 0 0,0 0 1 0 0,-1 0 0 0 0,15-12 0 0 0,-22 16-6 0 0,0 0 0 0 0,0 0-1 0 0,-1 0 1 0 0,1 0 0 0 0,0 0 0 0 0,0 0-1 0 0,0 0 1 0 0,-1-1 0 0 0,1 1-1 0 0,-1 0 1 0 0,1 0 0 0 0,-1-1-1 0 0,1 1 1 0 0,-1 0 0 0 0,0-1 0 0 0,0 1-1 0 0,1 0 1 0 0,-1-1 0 0 0,0 1-1 0 0,0-1 1 0 0,0 1 0 0 0,-1 0-1 0 0,1-1 1 0 0,0 1 0 0 0,0 0 0 0 0,-1-1-1 0 0,1 1 1 0 0,-1 0 0 0 0,1 0-1 0 0,-1-1 1 0 0,1 1 0 0 0,-1 0-1 0 0,0 0 1 0 0,0 0 0 0 0,0 0 0 0 0,0 0-1 0 0,-1-2 1 0 0,-5-4-14 0 0,0 0 1 0 0,-1 0-1 0 0,0 1 0 0 0,-9-6 1 0 0,8 5 4 0 0,3 3 5 0 0,-1 0 1 0 0,0 0-1 0 0,0 0 0 0 0,0 1 0 0 0,0 0 0 0 0,0 0 0 0 0,-1 1 0 0 0,1 0 1 0 0,-1 0-1 0 0,-15 0 0 0 0,18 1 10 0 0,-1 1 1 0 0,0 0-1 0 0,1 1 1 0 0,-1-1-1 0 0,1 1 0 0 0,-1 0 1 0 0,1 1-1 0 0,-1-1 1 0 0,1 1-1 0 0,-1 0 0 0 0,1 0 1 0 0,0 1-1 0 0,0 0 1 0 0,0 0-1 0 0,-8 6 0 0 0,8-5 27 0 0,0 0 0 0 0,1 0 0 0 0,-1 1-1 0 0,1 0 1 0 0,-1-1 0 0 0,2 2 0 0 0,-1-1-1 0 0,0 0 1 0 0,1 1 0 0 0,0-1 0 0 0,0 1-1 0 0,1 0 1 0 0,0 0 0 0 0,0 0 0 0 0,0 0-1 0 0,0 1 1 0 0,0 9 0 0 0,1-8 29 0 0,0 0 0 0 0,1 1 0 0 0,0-1 0 0 0,1 0 0 0 0,2 12 0 0 0,-2-15-48 0 0,0 0-1 0 0,1 0 0 0 0,0-1 1 0 0,0 1-1 0 0,0-1 1 0 0,0 1-1 0 0,1-1 1 0 0,0 0-1 0 0,0 0 0 0 0,5 6 1 0 0,4 2-64 0 0,0-1 0 0 0,1 0 0 0 0,1-1 0 0 0,0 0 0 0 0,0-1 0 0 0,0 0 0 0 0,1-2 0 0 0,1 1-1 0 0,31 9 1 0 0,-28-12-670 0 0,0 0 0 0 0,0-2 0 0 0,23 2 0 0 0,-21-4-1982 0 0,0-1 0 0 0,38-5 0 0 0,-28 0 515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2.22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1 8 0 0,'13'11'12548'0'0,"1"3"-10243"0"0,22 32-1 0 0,-28-32-1936 0 0,0 1 0 0 0,-1 0-1 0 0,0 0 1 0 0,-2 0 0 0 0,5 17 0 0 0,14 83 305 0 0,-17-71-575 0 0,-6-39 19 0 0,4 16 79 0 0,-5-20-166 0 0,0-1 0 0 0,0 1-1 0 0,0-1 1 0 0,0 1 0 0 0,0 0 0 0 0,1-1 0 0 0,-1 1 0 0 0,0-1 0 0 0,1 1-1 0 0,-1-1 1 0 0,0 1 0 0 0,1-1 0 0 0,-1 1 0 0 0,0-1 0 0 0,1 1-1 0 0,-1-1 1 0 0,1 0 0 0 0,-1 1 0 0 0,1-1 0 0 0,-1 1 0 0 0,1-1 0 0 0,-1 0-1 0 0,1 0 1 0 0,0 1 0 0 0,-1-1 0 0 0,1 0 0 0 0,1-2 0 0 0,-1 1 0 0 0,0-1 0 0 0,1 0-1 0 0,-1 0 1 0 0,0 0 0 0 0,0 0 0 0 0,-1 0 0 0 0,1 0 0 0 0,0 0 0 0 0,-1 0 0 0 0,1-3 0 0 0,1-15 12 0 0,0 0-1 0 0,-1 1 1 0 0,-3-26 0 0 0,1 26-44 0 0,0-1-1 0 0,2 1 1 0 0,3-28-1 0 0,-2 36-18 0 0,0 0 0 0 0,1 0 0 0 0,0 1 0 0 0,1-1 0 0 0,0 1 0 0 0,10-18 0 0 0,-12 25 13 0 0,1 0 1 0 0,-1-1 0 0 0,1 1 0 0 0,-1 0 0 0 0,1 1 0 0 0,0-1-1 0 0,0 0 1 0 0,0 1 0 0 0,0-1 0 0 0,1 1 0 0 0,-1 0 0 0 0,1 0 0 0 0,-1 1-1 0 0,1-1 1 0 0,0 1 0 0 0,0-1 0 0 0,0 1 0 0 0,-1 0 0 0 0,1 1-1 0 0,0-1 1 0 0,0 1 0 0 0,5 0 0 0 0,-3 0 1 0 0,0 1 0 0 0,0 0 0 0 0,0 0 0 0 0,0 1 0 0 0,0 0 0 0 0,-1 0 0 0 0,1 0 0 0 0,-1 0 0 0 0,1 1 0 0 0,-1 0 0 0 0,0 1 0 0 0,0-1 0 0 0,0 1 0 0 0,-1 0 0 0 0,1 0 0 0 0,-1 0 1 0 0,6 8-1 0 0,6 8 23 0 0,0 1 1 0 0,20 40 0 0 0,-32-54-8 0 0,14 27 38 0 0,-9-16-43 0 0,14 22 0 0 0,-20-36-24 0 0,0 1-1 0 0,1-1 0 0 0,-1 0 0 0 0,1 0 0 0 0,0 0 0 0 0,0 0 0 0 0,1-1 1 0 0,-1 0-1 0 0,8 5 0 0 0,-10-7-65 0 0,1 0 0 0 0,-1-1 0 0 0,0 1 0 0 0,1 0-1 0 0,-1-1 1 0 0,1 1 0 0 0,-1-1 0 0 0,1 0 0 0 0,-1 0 0 0 0,1 0 0 0 0,-1 0 0 0 0,1 0 0 0 0,-1-1 0 0 0,4 0-1 0 0,2-1-1612 0 0,1-1-1 0 0,13-7 1 0 0,-19 8 948 0 0,10-5-2320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2.63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125 44 1824 0 0,'-15'-1'3496'0'0,"11"1"-2412"0"0,-1-1 1 0 0,1 1 0 0 0,-1 0-1 0 0,0 1 1 0 0,-4 0-1 0 0,8 0-957 0 0,-1-1 0 0 0,1 0-1 0 0,0 1 1 0 0,0-1-1 0 0,0 1 1 0 0,0-1 0 0 0,0 1-1 0 0,0 0 1 0 0,0-1-1 0 0,0 1 1 0 0,0 0 0 0 0,0 0-1 0 0,1 0 1 0 0,-1-1-1 0 0,0 1 1 0 0,0 0 0 0 0,1 0-1 0 0,-1 0 1 0 0,1 0 0 0 0,-1 0-1 0 0,1 1 1 0 0,-1-1-1 0 0,1 0 1 0 0,-1 2 0 0 0,0 1 72 0 0,0 0 0 0 0,1 0 0 0 0,-1 0 0 0 0,1 1 1 0 0,0-1-1 0 0,0 0 0 0 0,0 0 0 0 0,1 0 0 0 0,0 1 1 0 0,-1-1-1 0 0,1 0 0 0 0,1 0 0 0 0,2 8 0 0 0,-1-7-71 0 0,0 1 0 0 0,1-1-1 0 0,-1 0 1 0 0,1 0-1 0 0,0 0 1 0 0,0-1 0 0 0,1 1-1 0 0,8 6 1 0 0,-4-5-104 0 0,0 0 0 0 0,1 0 1 0 0,-1-1-1 0 0,1 0 0 0 0,0-1 1 0 0,1 0-1 0 0,-1 0 0 0 0,1-1 1 0 0,-1-1-1 0 0,19 3 0 0 0,-16-5-40 0 0,0 1-1 0 0,0-2 0 0 0,0 0 0 0 0,-1 0 0 0 0,24-6 0 0 0,-28 5 0 0 0,-1-1-1 0 0,0 1 0 0 0,0-1 1 0 0,-1 0-1 0 0,1-1 1 0 0,-1 1-1 0 0,1-1 1 0 0,-1-1-1 0 0,0 1 1 0 0,-1-1-1 0 0,9-8 0 0 0,-13 11 1 0 0,1 0 0 0 0,-1 0 0 0 0,1 0 0 0 0,-1 0 0 0 0,0 0 0 0 0,0-1 0 0 0,0 1 0 0 0,0 0 0 0 0,0-1 0 0 0,-1 1 0 0 0,1-1 0 0 0,-1 1 0 0 0,1 0 0 0 0,-1-1 0 0 0,0-3 0 0 0,0 2-23 0 0,-1 0-1 0 0,0 0 1 0 0,1 0-1 0 0,-2 0 1 0 0,1 0-1 0 0,0 0 1 0 0,-1 1-1 0 0,1-1 1 0 0,-3-3-1 0 0,-1 0-46 0 0,1 0-1 0 0,-1 1 0 0 0,0-1 1 0 0,-1 1-1 0 0,0 1 1 0 0,0-1-1 0 0,0 1 0 0 0,-14-9 1 0 0,13 10 67 0 0,0 0 0 0 0,-1 0 1 0 0,0 1-1 0 0,1 0 0 0 0,-1 1 1 0 0,0 0-1 0 0,-1 0 0 0 0,1 0 1 0 0,0 1-1 0 0,-1 1 1 0 0,-15 0-1 0 0,14 1 64 0 0,0 0 1 0 0,0 1-1 0 0,0 0 1 0 0,0 1-1 0 0,0 0 1 0 0,0 1-1 0 0,1 0 1 0 0,0 1-1 0 0,-9 5 1 0 0,6-3 107 0 0,2 1 0 0 0,-1 0 0 0 0,1 1 1 0 0,0 0-1 0 0,0 0 0 0 0,1 1 0 0 0,1 1 1 0 0,0-1-1 0 0,0 2 0 0 0,1-1 0 0 0,0 1 0 0 0,1-1 1 0 0,0 2-1 0 0,1-1 0 0 0,-4 17 0 0 0,8-25-87 0 0,0 1-1 0 0,0 0 1 0 0,0-1-1 0 0,1 1 1 0 0,0 0-1 0 0,0-1 1 0 0,0 1-1 0 0,0 0 1 0 0,1-1-1 0 0,0 1 1 0 0,0-1-1 0 0,0 1 1 0 0,1-1-1 0 0,2 7 1 0 0,-1-6-32 0 0,0 0 1 0 0,0 0-1 0 0,0-1 1 0 0,1 1-1 0 0,0-1 1 0 0,0 0-1 0 0,0 0 1 0 0,0 0 0 0 0,1 0-1 0 0,6 3 1 0 0,4 2-61 0 0,2-1 0 0 0,-1-1 1 0 0,1 0-1 0 0,0-1 0 0 0,0-1 1 0 0,25 4-1 0 0,-12-3-626 0 0,60 2 0 0 0,-63-8-2864 0 0,27-3-1 0 0,-20-1-889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4.08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171 201 512 0 0,'20'-15'-387'0'0,"-18"13"673"0"0,0-1 0 0 0,0 0 0 0 0,0 0 0 0 0,-1 0 0 0 0,1 0 0 0 0,-1 0 0 0 0,0 0 0 0 0,0 0 0 0 0,0-1 0 0 0,0 1 0 0 0,0 0 0 0 0,-1-1 0 0 0,1 1 0 0 0,-1 0 0 0 0,0-1 1 0 0,0 1-1 0 0,-1 0 0 0 0,1-1 0 0 0,-1 1 0 0 0,1 0 0 0 0,-2-5 0 0 0,0 2 128 0 0,0 0 1 0 0,0 0-1 0 0,0 0 1 0 0,-1 0-1 0 0,0 0 1 0 0,0 0-1 0 0,-1 1 1 0 0,1 0-1 0 0,-1 0 1 0 0,-7-7-1 0 0,9 10-315 0 0,0 0 1 0 0,-1 0-1 0 0,1 1 1 0 0,-1-1-1 0 0,1 1 1 0 0,-1 0-1 0 0,1 0 1 0 0,-1 0-1 0 0,0 0 1 0 0,0 0-1 0 0,0 1 1 0 0,1-1-1 0 0,-1 1 1 0 0,0 0-1 0 0,0-1 1 0 0,0 2-1 0 0,0-1 1 0 0,0 0-1 0 0,1 0 0 0 0,-1 1 1 0 0,0-1-1 0 0,0 1 1 0 0,0 0-1 0 0,1 0 1 0 0,-1 0-1 0 0,0 1 1 0 0,1-1-1 0 0,-3 2 1 0 0,-1 0 96 0 0,0 1 1 0 0,1 0 0 0 0,0 0 0 0 0,0 0-1 0 0,0 1 1 0 0,0 0 0 0 0,0 0-1 0 0,1 0 1 0 0,0 0 0 0 0,0 1-1 0 0,-3 6 1 0 0,3-4-53 0 0,0 1 1 0 0,1 0-1 0 0,0 0 0 0 0,0 0 1 0 0,1 0-1 0 0,0 1 0 0 0,0-1 1 0 0,1 1-1 0 0,0-1 0 0 0,1 1 1 0 0,2 14-1 0 0,-1-17-87 0 0,0 0 1 0 0,1-1-1 0 0,-1 1 0 0 0,2-1 1 0 0,-1 1-1 0 0,1-1 0 0 0,0 0 0 0 0,0 0 1 0 0,0 0-1 0 0,1-1 0 0 0,0 1 1 0 0,0-1-1 0 0,1 0 0 0 0,-1 0 1 0 0,1 0-1 0 0,0-1 0 0 0,6 5 0 0 0,-3-3-45 0 0,1-1 0 0 0,-1 0 0 0 0,1 0 0 0 0,0-1-1 0 0,0 0 1 0 0,1-1 0 0 0,-1 0 0 0 0,1 0-1 0 0,-1-1 1 0 0,1-1 0 0 0,15 2 0 0 0,-10-3-23 0 0,0-1-1 0 0,0 0 1 0 0,0-1 0 0 0,0 0 0 0 0,0-2-1 0 0,26-8 1 0 0,-31 9 7 0 0,0-1 0 0 0,-1-1 0 0 0,1 1-1 0 0,-1-1 1 0 0,0-1 0 0 0,16-12 0 0 0,-21 14-1 0 0,0-1 1 0 0,1 1-1 0 0,-1-1 0 0 0,-1 0 1 0 0,1 0-1 0 0,-1 0 0 0 0,0 0 1 0 0,0 0-1 0 0,0-1 0 0 0,-1 0 0 0 0,0 1 1 0 0,0-1-1 0 0,1-8 0 0 0,0-2-33 0 0,-1 1-1 0 0,-1-1 0 0 0,0 1 0 0 0,-3-29 0 0 0,1 35 21 0 0,0 1-1 0 0,-1 0 1 0 0,1 0 0 0 0,-2 0-1 0 0,1 0 1 0 0,-1 1 0 0 0,0-1-1 0 0,-1 1 1 0 0,0-1 0 0 0,-9-11-1 0 0,11 16 2 0 0,-1 1 0 0 0,0-1 0 0 0,1 1 0 0 0,-1 0 0 0 0,0 0 0 0 0,0 1 0 0 0,0-1 0 0 0,0 0-1 0 0,-1 1 1 0 0,1 0 0 0 0,0 0 0 0 0,-1 0 0 0 0,1 0 0 0 0,0 0 0 0 0,-1 1 0 0 0,1 0 0 0 0,-7-1 0 0 0,-5 2-18 0 0,0 0 0 0 0,-26 5 0 0 0,15-1 31 0 0,0 2 0 0 0,0 1 0 0 0,1 0 0 0 0,-38 20 0 0 0,55-24 1 0 0,0 1-1 0 0,0 1 1 0 0,1 0-1 0 0,-1 0 1 0 0,1 0-1 0 0,0 1 1 0 0,1 0-1 0 0,0 0 1 0 0,0 1-1 0 0,0 0 1 0 0,-4 10-1 0 0,6-12 17 0 0,1 1 0 0 0,0-1 0 0 0,0 1 0 0 0,0 0 0 0 0,1 0-1 0 0,0 0 1 0 0,1 1 0 0 0,0-1 0 0 0,0 0 0 0 0,0 1 0 0 0,1-1 0 0 0,0 0 0 0 0,0 1-1 0 0,1-1 1 0 0,2 8 0 0 0,-3-11-6 0 0,2-1 0 0 0,-1 1 1 0 0,0 0-1 0 0,1-1 0 0 0,0 0 0 0 0,-1 1 0 0 0,2-1 0 0 0,-1 0 0 0 0,0 0 0 0 0,0 0 1 0 0,1 0-1 0 0,0 0 0 0 0,0 0 0 0 0,4 3 0 0 0,-2-3 14 0 0,0 0 1 0 0,1 0-1 0 0,-1-1 1 0 0,1 1-1 0 0,-1-1 1 0 0,1 0-1 0 0,0-1 1 0 0,9 2-1 0 0,1-1 18 0 0,0-1-1 0 0,0-1 0 0 0,0 0 0 0 0,0-2 1 0 0,0 1-1 0 0,18-6 0 0 0,-10 2-35 0 0,1-2-1 0 0,42-17 0 0 0,-60 21-3 0 0,1 0 1 0 0,-1-1-1 0 0,0 0 0 0 0,0-1 0 0 0,-1 1 1 0 0,1-1-1 0 0,-1-1 0 0 0,0 1 1 0 0,-1-1-1 0 0,1 0 0 0 0,-1 0 0 0 0,9-14 1 0 0,-12 16 1 0 0,0-1 0 0 0,0 0 1 0 0,-1 0-1 0 0,0 1 0 0 0,1-1 1 0 0,-1 0-1 0 0,-1 0 0 0 0,1-10 1 0 0,-1 13-1 0 0,0 0 0 0 0,0 0 0 0 0,0-1 1 0 0,0 1-1 0 0,-1 0 0 0 0,1 0 0 0 0,-1 0 0 0 0,1-1 1 0 0,-1 1-1 0 0,0 0 0 0 0,0 0 0 0 0,0 0 1 0 0,0 0-1 0 0,0 0 0 0 0,-1 1 0 0 0,1-1 0 0 0,0 0 1 0 0,-1 0-1 0 0,1 1 0 0 0,-1-1 0 0 0,0 1 1 0 0,-2-2-1 0 0,4 3-1 0 0,-1-1 1 0 0,0 1-1 0 0,0-1 1 0 0,1 1 0 0 0,-1 0-1 0 0,0-1 1 0 0,0 1-1 0 0,1 0 1 0 0,-1 0-1 0 0,0 0 1 0 0,0 0 0 0 0,0 0-1 0 0,0 0 1 0 0,1 0-1 0 0,-1 0 1 0 0,0 0-1 0 0,0 0 1 0 0,0 0-1 0 0,0 0 1 0 0,1 0 0 0 0,-1 1-1 0 0,0-1 1 0 0,-1 1-1 0 0,1 0 2 0 0,0 0 1 0 0,0-1-1 0 0,0 1 0 0 0,0 1 0 0 0,0-1 0 0 0,0 0 0 0 0,0 0 1 0 0,0 0-1 0 0,0 0 0 0 0,1 1 0 0 0,-1-1 0 0 0,0 2 0 0 0,-1 0 1 0 0,1 1-1 0 0,0 0 0 0 0,0-1 1 0 0,0 1-1 0 0,0-1 1 0 0,1 1-1 0 0,0 0 0 0 0,0-1 1 0 0,0 8-1 0 0,3 1-7 0 0,1 0-1 0 0,0 0 0 0 0,0-1 1 0 0,1 0-1 0 0,1 0 1 0 0,0 0-1 0 0,8 10 1 0 0,57 68 63 0 0,-50-64-28 0 0,164 232 49 0 0,-177-244-49 0 0,0 0 0 0 0,-1 0 1 0 0,8 25-1 0 0,-12-30 20 0 0,-1 0-1 0 0,0 0 1 0 0,-1 0 0 0 0,1 0-1 0 0,-1 0 1 0 0,-1 0 0 0 0,0 1-1 0 0,-1 12 1 0 0,0-17-4 0 0,-1 1 1 0 0,1 0-1 0 0,-1-1 1 0 0,0 1-1 0 0,0-1 1 0 0,0 0-1 0 0,-1 1 1 0 0,1-1-1 0 0,-1 0 1 0 0,0-1-1 0 0,0 1 1 0 0,0 0-1 0 0,-1-1 1 0 0,0 0-1 0 0,1 1 1 0 0,-1-2-1 0 0,0 1 1 0 0,0 0-1 0 0,-1-1 1 0 0,-7 4-1 0 0,-2 0 74 0 0,-1 0-1 0 0,-1-1 1 0 0,1 0-1 0 0,-32 4 1 0 0,31-7-39 0 0,-1-1 1 0 0,1 0 0 0 0,-1-1 0 0 0,0-1 0 0 0,1 0 0 0 0,-1-1-1 0 0,1-1 1 0 0,0-1 0 0 0,0 0 0 0 0,0-1 0 0 0,0-1 0 0 0,1 0 0 0 0,0-1-1 0 0,0-1 1 0 0,-24-16 0 0 0,35 20-64 0 0,-1 0 0 0 0,1 0-1 0 0,0-1 1 0 0,0 1 0 0 0,0-1 0 0 0,0 0 0 0 0,1 0-1 0 0,0 0 1 0 0,0-1 0 0 0,-3-9 0 0 0,2 6-19 0 0,2 0 1 0 0,-1-1-1 0 0,2 1 0 0 0,-1-1 1 0 0,1 0-1 0 0,0-11 1 0 0,2 2-50 0 0,1-1-1 0 0,0 1 1 0 0,1 0 0 0 0,1 0 0 0 0,1 0-1 0 0,9-20 1 0 0,-1 9-169 0 0,2 0 0 0 0,1 1-1 0 0,1 1 1 0 0,1 1 0 0 0,2 1 0 0 0,1 0 0 0 0,31-29-1 0 0,-45 48-30 0 0,7-8 65 0 0,20-15 1 0 0,-30 27-263 0 0,0 0 1 0 0,0 0 0 0 0,1 1 0 0 0,-1-1 0 0 0,0 1 0 0 0,1 0-1 0 0,-1 0 1 0 0,1 1 0 0 0,0-1 0 0 0,8 0 0 0 0,-4 2-1796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4.79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40 113 8 0 0,'-1'0'413'0'0,"0"-1"-1"0"0,0 1 1 0 0,0-1 0 0 0,0 1-1 0 0,0-1 1 0 0,0 1 0 0 0,0-1-1 0 0,0 1 1 0 0,-1 0 0 0 0,1 0-1 0 0,0 0 1 0 0,0-1 0 0 0,0 1-1 0 0,0 0 1 0 0,0 0 0 0 0,0 1-1 0 0,-1-1 1 0 0,1 0 0 0 0,0 0-1 0 0,0 0 1 0 0,0 1-1 0 0,0-1 1 0 0,0 1 0 0 0,-1 0-1 0 0,1 0-167 0 0,0 0-1 0 0,0 0 0 0 0,0 0 0 0 0,0 0 1 0 0,0 0-1 0 0,0 1 0 0 0,1-1 0 0 0,-1 0 0 0 0,1 1 1 0 0,-1-1-1 0 0,1 0 0 0 0,-1 1 0 0 0,1-1 0 0 0,0 1 1 0 0,-1 2-1 0 0,1 3 145 0 0,0 0 1 0 0,0 1-1 0 0,1-1 1 0 0,-1 0-1 0 0,2 0 1 0 0,2 9-1 0 0,-1-5-222 0 0,1-2-1 0 0,1 1 1 0 0,0 0-1 0 0,0-1 0 0 0,1 0 1 0 0,0 0-1 0 0,0 0 1 0 0,1-1-1 0 0,1 0 1 0 0,-1-1-1 0 0,1 1 1 0 0,0-1-1 0 0,1-1 0 0 0,16 11 1 0 0,-18-13-174 0 0,1 0 0 0 0,-1-1 1 0 0,1 0-1 0 0,0 0 0 0 0,0 0 0 0 0,0-1 1 0 0,0 0-1 0 0,0-1 0 0 0,0 0 0 0 0,1 0 1 0 0,-1-1-1 0 0,0 0 0 0 0,1 0 1 0 0,-1-1-1 0 0,0 0 0 0 0,1 0 0 0 0,-1-1 1 0 0,0 0-1 0 0,12-5 0 0 0,-14 4 11 0 0,0 1 0 0 0,0-1 0 0 0,-1-1 0 0 0,0 1 0 0 0,1-1 0 0 0,-1 0 0 0 0,0 0 0 0 0,5-6 0 0 0,-8 7-4 0 0,1 0-1 0 0,-1 0 0 0 0,0-1 1 0 0,0 1-1 0 0,0-1 0 0 0,0 0 1 0 0,-1 0-1 0 0,0 1 0 0 0,0-1 1 0 0,0 0-1 0 0,0 0 0 0 0,0 0 0 0 0,0-8 1 0 0,-2 1-35 0 0,0 1 0 0 0,0-1 0 0 0,-1 1 0 0 0,-1-1 0 0 0,1 1 0 0 0,-2 0 0 0 0,1 0 0 0 0,-1 0 0 0 0,-1 0 0 0 0,0 1 0 0 0,0 0 1 0 0,-1 0-1 0 0,0 0 0 0 0,-11-11 0 0 0,13 16 27 0 0,-1 0 0 0 0,1 0 0 0 0,-1 1 0 0 0,0 0 0 0 0,0 0 0 0 0,0 0 0 0 0,-1 1 0 0 0,1-1 0 0 0,-1 1 1 0 0,1 1-1 0 0,-1-1 0 0 0,0 1 0 0 0,1 0 0 0 0,-1 0 0 0 0,0 0 0 0 0,0 1 0 0 0,0 0 0 0 0,0 0 0 0 0,1 1 0 0 0,-1 0 0 0 0,0 0 0 0 0,0 0 1 0 0,-7 3-1 0 0,5-1-1 0 0,0 0-1 0 0,0 0 1 0 0,0 1 0 0 0,0 0 0 0 0,1 0 0 0 0,0 1 0 0 0,0 0 0 0 0,0 0 0 0 0,0 0-1 0 0,1 1 1 0 0,0 0 0 0 0,0 1 0 0 0,0 0 0 0 0,1-1 0 0 0,-5 10 0 0 0,6-7 41 0 0,0-1 1 0 0,0 1 0 0 0,1 0-1 0 0,0 0 1 0 0,1 0-1 0 0,0 0 1 0 0,0 0 0 0 0,1 0-1 0 0,0 1 1 0 0,1-1 0 0 0,1 15-1 0 0,-1-19-14 0 0,1 0-1 0 0,-1-1 0 0 0,1 1 1 0 0,1-1-1 0 0,-1 1 0 0 0,0-1 1 0 0,1 0-1 0 0,0 1 1 0 0,0-1-1 0 0,0 0 0 0 0,1 0 1 0 0,0 0-1 0 0,-1 0 0 0 0,1-1 1 0 0,0 1-1 0 0,1-1 0 0 0,-1 0 1 0 0,1 0-1 0 0,-1 0 0 0 0,1 0 1 0 0,0-1-1 0 0,0 1 0 0 0,0-1 1 0 0,8 3-1 0 0,-4-3-14 0 0,0 0 0 0 0,0-1 0 0 0,-1 0 0 0 0,1 0 1 0 0,0 0-1 0 0,0-1 0 0 0,0-1 0 0 0,0 1 0 0 0,0-1 0 0 0,0-1 0 0 0,0 1 0 0 0,-1-1 0 0 0,1-1 0 0 0,9-3 0 0 0,-6 1-21 0 0,0 0 0 0 0,0-1 0 0 0,0 0 0 0 0,-1-1 0 0 0,0 0 0 0 0,-1 0 0 0 0,0-1 0 0 0,16-17 0 0 0,-19 17 11 0 0,-1 0 0 0 0,1-1-1 0 0,-2 0 1 0 0,1 0 0 0 0,-1 0 0 0 0,0-1 0 0 0,-1 1-1 0 0,0-1 1 0 0,2-17 0 0 0,-2 6 7 0 0,0 1-1 0 0,-2-1 1 0 0,-2-36 0 0 0,0 52 6 0 0,1 0 1 0 0,-1-1 0 0 0,0 1-1 0 0,0 0 1 0 0,-4-10-1 0 0,5 14 1 0 0,0 0 0 0 0,-1 0-1 0 0,1 1 1 0 0,-1-1 0 0 0,1 0-1 0 0,-1 0 1 0 0,0 1 0 0 0,1-1-1 0 0,-1 0 1 0 0,0 1-1 0 0,1-1 1 0 0,-1 0 0 0 0,0 1-1 0 0,0-1 1 0 0,0 1 0 0 0,1-1-1 0 0,-1 1 1 0 0,0 0 0 0 0,0-1-1 0 0,0 1 1 0 0,0 0 0 0 0,0 0-1 0 0,0 0 1 0 0,0-1-1 0 0,0 1 1 0 0,0 0 0 0 0,0 0-1 0 0,0 0 1 0 0,1 1 0 0 0,-1-1-1 0 0,0 0 1 0 0,0 0 0 0 0,0 0-1 0 0,0 1 1 0 0,0-1 0 0 0,0 0-1 0 0,0 1 1 0 0,0-1-1 0 0,1 1 1 0 0,-3 0 0 0 0,-1 2 17 0 0,0-1 0 0 0,0 1 0 0 0,1 0-1 0 0,-1 0 1 0 0,1 1 0 0 0,-1-1 0 0 0,1 1 0 0 0,0 0 0 0 0,0-1 0 0 0,1 1 0 0 0,-1 1 0 0 0,1-1 0 0 0,0 0-1 0 0,0 0 1 0 0,0 1 0 0 0,0-1 0 0 0,1 1 0 0 0,0 0 0 0 0,0-1 0 0 0,0 1 0 0 0,0 8 0 0 0,1-3 11 0 0,0 0 1 0 0,0 1 0 0 0,1-1-1 0 0,0 0 1 0 0,0 0 0 0 0,1 0 0 0 0,1 0-1 0 0,0 0 1 0 0,5 12 0 0 0,-2-10-112 0 0,1 0 0 0 0,0 0 0 0 0,1-1 1 0 0,0 1-1 0 0,0-2 0 0 0,2 1 0 0 0,-1-1 0 0 0,1-1 1 0 0,0 0-1 0 0,1 0 0 0 0,0-1 0 0 0,1-1 1 0 0,0 1-1 0 0,0-2 0 0 0,0 0 0 0 0,1 0 1 0 0,0-1-1 0 0,0-1 0 0 0,0 0 0 0 0,0-1 0 0 0,15 2 1 0 0,-18-3-1152 0 0,1-1 0 0 0,-1 0 1 0 0,1 0-1 0 0,17-2 0 0 0,-12-3-1496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5.14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8 172 40 0 0,'-3'9'8443'0'0,"2"-8"-8277"0"0,1 0 0 0 0,-1-1 1 0 0,1 1-1 0 0,0 0 0 0 0,-1-1 0 0 0,1 1 0 0 0,0 0 0 0 0,-1 0 0 0 0,1-1 0 0 0,0 1 0 0 0,0 0 1 0 0,0 0-1 0 0,0 0 0 0 0,0-1 0 0 0,0 3 0 0 0,5 12 884 0 0,0 1-1 0 0,1-1 1 0 0,1 0-1 0 0,0 0 1 0 0,12 17-1 0 0,-10-16-224 0 0,54 76 1769 0 0,-38-58-1773 0 0,-22-28-459 0 0,-5-5-148 0 0,-11-7-94 0 0,-18-14-148 0 0,25 15 25 0 0,0-1 0 0 0,0 1 0 0 0,1-2 0 0 0,-1 1 0 0 0,1 0 0 0 0,0-1 0 0 0,1 0 0 0 0,0 0 0 0 0,0 0 0 0 0,1-1 0 0 0,-1 1 0 0 0,1-1 0 0 0,1 0 0 0 0,0 0 0 0 0,0 0 0 0 0,0 0 0 0 0,1 0 0 0 0,0-11 0 0 0,1 3-25 0 0,0 0-1 0 0,1 0 1 0 0,1 0 0 0 0,1 0 0 0 0,0 1-1 0 0,1-1 1 0 0,1 1 0 0 0,0 0 0 0 0,1 0-1 0 0,8-15 1 0 0,-11 24 16 0 0,1-1 1 0 0,0 1-1 0 0,1 0 0 0 0,-1 0 0 0 0,1 0 0 0 0,0 1 1 0 0,1-1-1 0 0,-1 1 0 0 0,1 0 0 0 0,0 1 1 0 0,0 0-1 0 0,1 0 0 0 0,-1 0 0 0 0,1 1 0 0 0,0-1 1 0 0,0 2-1 0 0,0-1 0 0 0,0 1 0 0 0,0 0 0 0 0,1 1 1 0 0,-1-1-1 0 0,1 1 0 0 0,9 1 0 0 0,0 0-66 0 0,0 2-1 0 0,0 0 0 0 0,0 1 1 0 0,20 6-1 0 0,65 28-3467 0 0,-80-27 967 0 0,1 1 1045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5.84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151 49 512 0 0,'-4'-5'1409'0'0,"0"0"0"0"0,0 0-1 0 0,-1 1 1 0 0,1-1 0 0 0,-1 1 0 0 0,0 0-1 0 0,0 1 1 0 0,-9-5 0 0 0,13 7-1237 0 0,-1 0 1 0 0,1 1 0 0 0,-1-1 0 0 0,1 0 0 0 0,-1 1-1 0 0,0-1 1 0 0,1 1 0 0 0,-1 0 0 0 0,0 0-1 0 0,1-1 1 0 0,-1 1 0 0 0,0 0 0 0 0,1 0-1 0 0,-1 1 1 0 0,0-1 0 0 0,1 0 0 0 0,-1 1-1 0 0,0-1 1 0 0,1 1 0 0 0,-1-1 0 0 0,0 1-1 0 0,1 0 1 0 0,-1-1 0 0 0,1 1 0 0 0,0 0-1 0 0,-1 0 1 0 0,1 0 0 0 0,0 0 0 0 0,-1 0 0 0 0,1 1-1 0 0,0-1 1 0 0,0 0 0 0 0,0 1 0 0 0,0-1-1 0 0,0 0 1 0 0,-1 2 0 0 0,-4 9-4 0 0,-1 0 0 0 0,2-1 0 0 0,-1 2 0 0 0,2-1 1 0 0,-1 1-1 0 0,2-1 0 0 0,0 1 0 0 0,-2 21 0 0 0,4-28-188 0 0,1-1 0 0 0,0 1 0 0 0,0 0 0 0 0,0 0 1 0 0,1-1-1 0 0,0 1 0 0 0,0 0 0 0 0,1-1 0 0 0,0 1 0 0 0,0-1 0 0 0,0 0 0 0 0,0 1 0 0 0,1-1 0 0 0,0 0 0 0 0,0 0 0 0 0,0-1 0 0 0,0 1 0 0 0,1-1 0 0 0,0 0 1 0 0,0 1-1 0 0,0-2 0 0 0,5 5 0 0 0,8 3-776 0 0,0 0-1 0 0,0-2 1 0 0,22 10 0 0 0,-4-3-1371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6.71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189 272 512 0 0,'-18'-14'3053'0'0,"4"5"-406"0"0,1-1 1 0 0,0-1-1 0 0,1 0 0 0 0,-20-23 0 0 0,31 33-2598 0 0,0 0-1 0 0,0 0 1 0 0,0-1 0 0 0,0 1-1 0 0,1-1 1 0 0,-1 1-1 0 0,1 0 1 0 0,-1-1 0 0 0,1 1-1 0 0,-1-1 1 0 0,1 0 0 0 0,0 1-1 0 0,0-1 1 0 0,-1 1 0 0 0,1-1-1 0 0,1 1 1 0 0,-1-1 0 0 0,0 1-1 0 0,1-4 1 0 0,0 3-9 0 0,0-1 0 0 0,0 1 1 0 0,0-1-1 0 0,1 1 0 0 0,-1-1 1 0 0,1 1-1 0 0,0 0 0 0 0,-1 0 1 0 0,1 0-1 0 0,3-3 0 0 0,6-3 17 0 0,-1 1-1 0 0,1 0 1 0 0,22-10 0 0 0,-27 14-21 0 0,28-14-14 0 0,1 2 1 0 0,55-17-1 0 0,-73 28-30 0 0,0 0 1 0 0,1 1-1 0 0,-1 0 0 0 0,1 2 0 0 0,-1 0 1 0 0,1 1-1 0 0,28 3 0 0 0,-43-2 6 0 0,-1-1-1 0 0,1 0 1 0 0,0 1 0 0 0,-1 0-1 0 0,1 0 1 0 0,-1-1-1 0 0,1 1 1 0 0,-1 1 0 0 0,1-1-1 0 0,-1 0 1 0 0,0 1-1 0 0,1-1 1 0 0,-1 1-1 0 0,0 0 1 0 0,0-1 0 0 0,0 1-1 0 0,0 0 1 0 0,-1 0-1 0 0,1 1 1 0 0,1 2-1 0 0,-1-2-1 0 0,-1 0 0 0 0,0 0 0 0 0,0 0 0 0 0,-1 1 0 0 0,1-1 0 0 0,-1 0-1 0 0,0 1 1 0 0,1-1 0 0 0,-1 0 0 0 0,-1 1 0 0 0,1-1 0 0 0,0 0-1 0 0,-1 1 1 0 0,0-1 0 0 0,-2 6 0 0 0,-1 2 16 0 0,0 0 0 0 0,-1-1-1 0 0,0 0 1 0 0,-1 0 0 0 0,0 0 0 0 0,-1 0 0 0 0,-13 14-1 0 0,-66 58 5 0 0,14-15 11 0 0,60-53-31 0 0,-1 1 0 0 0,2 0-1 0 0,0 0 1 0 0,0 1 0 0 0,2 1-1 0 0,-10 22 1 0 0,16-31-3 0 0,0 0 1 0 0,1 0-1 0 0,0 1 0 0 0,0-1 1 0 0,1 0-1 0 0,0 1 0 0 0,0 9 0 0 0,2-12 7 0 0,-1-1-1 0 0,1 1 1 0 0,0 0 0 0 0,0 0-1 0 0,1-1 1 0 0,-1 1-1 0 0,1-1 1 0 0,0 1-1 0 0,1-1 1 0 0,0 0-1 0 0,4 7 1 0 0,-3-6-6 0 0,1-1 0 0 0,0 0 0 0 0,1 0-1 0 0,-1 0 1 0 0,1 0 0 0 0,0-1 0 0 0,0 0 0 0 0,0 0 0 0 0,0-1 0 0 0,1 0-1 0 0,0 0 1 0 0,-1 0 0 0 0,14 2 0 0 0,-4-1 16 0 0,1 0 0 0 0,0-2 0 0 0,-1 0 0 0 0,32 0 0 0 0,-34-4-9 0 0,0 0 1 0 0,-1 0-1 0 0,1-1 0 0 0,0-1 1 0 0,-1 0-1 0 0,0-1 0 0 0,15-7 1 0 0,-26 11-8 0 0,0 0 0 0 0,0 0 0 0 0,0-1 0 0 0,0 1 0 0 0,0 0 1 0 0,-1 0-1 0 0,1-1 0 0 0,0 1 0 0 0,-1-1 0 0 0,1 0 0 0 0,-1 1 1 0 0,1-1-1 0 0,-1 0 0 0 0,0 0 0 0 0,0 0 0 0 0,0 0 0 0 0,0 0 1 0 0,0 0-1 0 0,0 0 0 0 0,0-1 0 0 0,0-2 0 0 0,-1 2-18 0 0,0 1 0 0 0,0-1 0 0 0,0 0 0 0 0,0 0 0 0 0,-1 0 0 0 0,1 0 0 0 0,-1 1 0 0 0,0-1 0 0 0,0 0 0 0 0,0 1 0 0 0,0-1-1 0 0,0 0 1 0 0,-1 1 0 0 0,1-1 0 0 0,-1 1 0 0 0,-2-3 0 0 0,-6-7-204 0 0,0 1 0 0 0,-1 0 0 0 0,0 1 0 0 0,-20-14 0 0 0,-54-29-127 0 0,83 52 359 0 0,-44-24 7 0 0,-1 2-1 0 0,-1 2 1 0 0,-53-16 0 0 0,-76-32-1313 0 0,159 58 92 0 0,18 10 1075 0 0,-1 1 0 0 0,1 0 0 0 0,-1-1 0 0 0,1 1 0 0 0,0-1 0 0 0,-1 1 0 0 0,1-1 0 0 0,0 1 0 0 0,-1-1 0 0 0,1 1 0 0 0,0-1-1 0 0,0 0 1 0 0,-1 1 0 0 0,1-1 0 0 0,0 1 0 0 0,0-1 0 0 0,0 0 0 0 0,0 1 0 0 0,0-1 0 0 0,0 1 0 0 0,0-1 0 0 0,0 0 0 0 0,0 1 0 0 0,0-1 0 0 0,0 0-1 0 0,0 1 1 0 0,0-1 0 0 0,0 1 0 0 0,1-1 0 0 0,-1 0 0 0 0,7-8-2201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07.36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273 311 512 0 0,'-28'-13'2819'0'0,"22"10"-1408"0"0,-1-1-1 0 0,1 0 0 0 0,0 0 0 0 0,0 0 1 0 0,0-1-1 0 0,1 0 0 0 0,0 0 0 0 0,-6-7 0 0 0,10 10-1254 0 0,0 0-1 0 0,0 0 1 0 0,0 0-1 0 0,0 0 0 0 0,0-1 1 0 0,1 1-1 0 0,-1 0 0 0 0,1 0 1 0 0,-1-1-1 0 0,1 1 0 0 0,0 0 1 0 0,0 0-1 0 0,0-1 1 0 0,0 1-1 0 0,0 0 0 0 0,1-1 1 0 0,-1 1-1 0 0,2-4 0 0 0,2-4 124 0 0,0 0-1 0 0,9-17 0 0 0,-7 16-165 0 0,3-7-32 0 0,-2 2-22 0 0,1 0 0 0 0,1 1 1 0 0,17-24-1 0 0,-23 35-61 0 0,1 1 0 0 0,-1-1 0 0 0,1 1 0 0 0,0-1 0 0 0,-1 1 1 0 0,1 0-1 0 0,1 1 0 0 0,-1-1 0 0 0,0 1 0 0 0,1 0 0 0 0,-1 0 0 0 0,1 0 0 0 0,0 0 1 0 0,0 1-1 0 0,-1 0 0 0 0,1 0 0 0 0,9-1 0 0 0,-10 3-5 0 0,0-1-1 0 0,0 1 1 0 0,-1-1-1 0 0,1 1 1 0 0,0 1 0 0 0,0-1-1 0 0,0 0 1 0 0,-1 1-1 0 0,1 0 1 0 0,-1 0 0 0 0,1 0-1 0 0,-1 0 1 0 0,0 0-1 0 0,0 1 1 0 0,0-1 0 0 0,0 1-1 0 0,3 4 1 0 0,2 2-9 0 0,0 1 1 0 0,0 0-1 0 0,-1 1 1 0 0,7 14-1 0 0,-10-16 8 0 0,0 0 0 0 0,0 0-1 0 0,-1 0 1 0 0,-1 1 0 0 0,1-1 0 0 0,-2 1-1 0 0,1 0 1 0 0,-1-1 0 0 0,-1 1 0 0 0,0 0-1 0 0,0 0 1 0 0,-1 0 0 0 0,0-1 0 0 0,-3 14-1 0 0,-3 0 32 0 0,0 1 1 0 0,-2-1-1 0 0,0-1 0 0 0,-21 35 0 0 0,15-31-7 0 0,2-3-18 0 0,0 0-1 0 0,1 2 1 0 0,-16 47-1 0 0,26-65 6 0 0,0 1-1 0 0,1-1 0 0 0,0 1 1 0 0,0 0-1 0 0,1-1 0 0 0,0 1 0 0 0,0 0 1 0 0,0-1-1 0 0,1 1 0 0 0,1 0 0 0 0,-1-1 1 0 0,1 0-1 0 0,0 1 0 0 0,1-1 1 0 0,0 0-1 0 0,0 0 0 0 0,0 0 0 0 0,6 8 1 0 0,-6-11 7 0 0,0 0 1 0 0,0 0-1 0 0,0-1 1 0 0,1 1-1 0 0,-1-1 1 0 0,1 0-1 0 0,0 0 1 0 0,-1 0-1 0 0,1 0 1 0 0,1-1 0 0 0,-1 0-1 0 0,0 0 1 0 0,1 0-1 0 0,-1 0 1 0 0,1-1-1 0 0,7 2 1 0 0,-2-1 9 0 0,0-1 0 0 0,1-1 1 0 0,-1 0-1 0 0,0 0 0 0 0,0-1 1 0 0,19-4-1 0 0,-26 5-16 0 0,0-1-1 0 0,0 0 1 0 0,0 0-1 0 0,0 0 1 0 0,0 0 0 0 0,0 0-1 0 0,-1 0 1 0 0,1-1 0 0 0,-1 0-1 0 0,1 1 1 0 0,-1-1-1 0 0,1 0 1 0 0,-1 0 0 0 0,0 0-1 0 0,0-1 1 0 0,2-2-1 0 0,-3 3 1 0 0,0 0 0 0 0,0 0-1 0 0,0 0 1 0 0,0 0-1 0 0,-1 1 1 0 0,1-1-1 0 0,-1 0 1 0 0,0-1 0 0 0,1 1-1 0 0,-1 0 1 0 0,0 0-1 0 0,0 0 1 0 0,0 0-1 0 0,0 0 1 0 0,-1 0 0 0 0,1 0-1 0 0,-1 0 1 0 0,1 0-1 0 0,-1 0 1 0 0,1 0-1 0 0,-1 0 1 0 0,0 0 0 0 0,0 1-1 0 0,-2-4 1 0 0,-8-10-30 0 0,0 2 1 0 0,-1-1-1 0 0,-1 1 1 0 0,0 1-1 0 0,-1 0 1 0 0,-20-13 0 0 0,5 3 48 0 0,-219-157-394 0 0,172 139-160 0 0,-3-1-1556 0 0,62 29 740 0 0,6-1-165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5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33 331 512 0 0,'-23'5'1101'0'0,"14"-5"3666"0"0,19-17-2020 0 0,55-78 1173 0 0,2-5-2852 0 0,-57 87-974 0 0,1 0 0 0 0,0 1 1 0 0,1 1-1 0 0,0-1 0 0 0,14-8 0 0 0,-17 14 76 0 0,1 0 0 0 0,-1 1 0 0 0,1 0-1 0 0,11-3 1 0 0,-17 6-59 0 0,0 1 1 0 0,0-1-1 0 0,0 1 0 0 0,1 1 0 0 0,-1-1 1 0 0,1 0-1 0 0,-1 1 0 0 0,0 0 0 0 0,1 0 1 0 0,-1 1-1 0 0,1-1 0 0 0,6 2 1 0 0,-10-1-84 0 0,0 0 0 0 0,0-1 0 0 0,0 1 0 0 0,0 0 1 0 0,0 0-1 0 0,-1-1 0 0 0,1 1 0 0 0,0 0 0 0 0,0 0 0 0 0,-1 0 1 0 0,1 0-1 0 0,-1 0 0 0 0,1 0 0 0 0,-1 0 0 0 0,1 0 1 0 0,-1 0-1 0 0,1 0 0 0 0,-1 0 0 0 0,0 1 0 0 0,0-1 0 0 0,0 0 1 0 0,0 0-1 0 0,0 0 0 0 0,0 2 0 0 0,-2 34 373 0 0,1-32-314 0 0,-7 49 173 0 0,-23 74 0 0 0,10-45-131 0 0,14-54-147 0 0,-9 35 56 0 0,-13 127 0 0 0,29-181-32 0 0,0 1 0 0 0,1-1 0 0 0,0 0 0 0 0,1 0 1 0 0,0 0-1 0 0,0 0 0 0 0,1 0 0 0 0,1 0 0 0 0,7 16 1 0 0,-5-15-11 0 0,0 0 1 0 0,1-1-1 0 0,0 0 1 0 0,0 0 0 0 0,1-1-1 0 0,1 0 1 0 0,17 16-1 0 0,-23-23 10 0 0,0 0 0 0 0,0 0-1 0 0,0-1 1 0 0,0 1-1 0 0,1 0 1 0 0,-1-1 0 0 0,0 0-1 0 0,1 0 1 0 0,-1 0-1 0 0,1 0 1 0 0,-1-1 0 0 0,1 1-1 0 0,-1-1 1 0 0,1 0-1 0 0,0 0 1 0 0,-1 0 0 0 0,1 0-1 0 0,-1-1 1 0 0,1 1-1 0 0,-1-1 1 0 0,1 0 0 0 0,-1 0-1 0 0,1 0 1 0 0,-1-1-1 0 0,0 1 1 0 0,4-3 0 0 0,7-5-4 0 0,0-1 0 0 0,0 0 0 0 0,-2 0 1 0 0,17-17-1 0 0,-19 17 5 0 0,5-5-39 0 0,-2 0 1 0 0,0 0 0 0 0,0-2 0 0 0,-2 0-1 0 0,0 0 1 0 0,16-36 0 0 0,-14 22-21 0 0,-2 0 1 0 0,-1-1-1 0 0,9-48 0 0 0,-1-14-135 0 0,21-132-111 0 0,-35 192 268 0 0,0 10 24 0 0,0-31-1 0 0,-4 55 12 0 0,0 0 0 0 0,0-1-1 0 0,0 1 1 0 0,0 0 0 0 0,0-1 0 0 0,0 1-1 0 0,0 0 1 0 0,0-1 0 0 0,0 1-1 0 0,0 0 1 0 0,0-1 0 0 0,0 1 0 0 0,0 0-1 0 0,0-1 1 0 0,0 1 0 0 0,0 0 0 0 0,-1 0-1 0 0,1-1 1 0 0,0 1 0 0 0,0 0 0 0 0,0-1-1 0 0,0 1 1 0 0,-1 0 0 0 0,1 0-1 0 0,0-1 1 0 0,0 1 0 0 0,-1 0 0 0 0,1 0-1 0 0,0 0 1 0 0,0-1 0 0 0,-1 1 0 0 0,1 0-1 0 0,0 0 1 0 0,-1 0 0 0 0,0 0 0 0 0,0 0 0 0 0,0 0 0 0 0,0 0 0 0 0,0 1 1 0 0,0-1-1 0 0,1 0 0 0 0,-1 1 0 0 0,0-1 0 0 0,0 0 0 0 0,0 1 1 0 0,1-1-1 0 0,-2 2 0 0 0,-19 19 33 0 0,13-8-19 0 0,0 0-1 0 0,1 0 1 0 0,1 1-1 0 0,0-1 1 0 0,0 2-1 0 0,2-1 1 0 0,-6 29-1 0 0,4-8-16 0 0,3 0-1 0 0,0 46 0 0 0,4-57 15 0 0,1 1 1 0 0,1 0-1 0 0,1-1 0 0 0,13 41 1 0 0,41 92-37 0 0,-57-156 19 0 0,11 27-197 0 0,2 0-1 0 0,1-1 0 0 0,1 0 0 0 0,35 42 1 0 0,-50-68 71 0 0,6 5-1734 0 0,-1-6-2659 0 0,-2-2 2230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4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509 89 1712 0 0,'-1'-2'613'0'0,"1"0"-1"0"0,0 1 1 0 0,-1-1 0 0 0,1 0-1 0 0,-1 1 1 0 0,1-1-1 0 0,-1 0 1 0 0,-1-1-1 0 0,1 1-364 0 0,1 1-1 0 0,-1-1 1 0 0,0 0 0 0 0,1 1-1 0 0,-1-1 1 0 0,1 0-1 0 0,-1 1 1 0 0,1-1 0 0 0,0 0-1 0 0,-1-3 1 0 0,2-2 1162 0 0,0 4-873 0 0,-1 0 1 0 0,0 0 0 0 0,0-1 0 0 0,0 1 0 0 0,0 0-1 0 0,-1-6 1 0 0,1 9-479 0 0,-1-1 0 0 0,1 0 0 0 0,0 0 0 0 0,-1 0 0 0 0,1 0 0 0 0,-1 1 0 0 0,1-1 0 0 0,-1 0 0 0 0,0 1 0 0 0,1-1 0 0 0,-1 0 0 0 0,0 1 0 0 0,1-1 0 0 0,-1 1 0 0 0,0-1 0 0 0,0 1 0 0 0,1-1 0 0 0,-1 1 0 0 0,0 0 0 0 0,0-1 0 0 0,0 1 0 0 0,0 0 0 0 0,0-1 0 0 0,1 1 0 0 0,-1 0 0 0 0,0 0 0 0 0,0 0 0 0 0,-2 0 0 0 0,-1 0-10 0 0,0 1-1 0 0,0-1 1 0 0,-1 1-1 0 0,1 0 1 0 0,0 0-1 0 0,0 0 1 0 0,0 0-1 0 0,0 1 1 0 0,0 0-1 0 0,-4 2 1 0 0,-39 27 30 0 0,34-21-77 0 0,-32 23-95 0 0,3 1 0 0 0,-40 42 1 0 0,-68 85 46 0 0,141-151 48 0 0,4-5-41 0 0,-1 1 0 0 0,1 0 0 0 0,1 0 0 0 0,-1 0 0 0 0,1 1 0 0 0,-5 9 0 0 0,9-16 31 0 0,0 0-1 0 0,0 0 0 0 0,0 1 0 0 0,-1-1 1 0 0,1 0-1 0 0,0 0 0 0 0,0 0 0 0 0,0 1 1 0 0,0-1-1 0 0,0 0 0 0 0,0 0 0 0 0,0 1 1 0 0,0-1-1 0 0,0 0 0 0 0,0 0 0 0 0,0 1 1 0 0,0-1-1 0 0,0 0 0 0 0,0 0 0 0 0,0 0 1 0 0,0 1-1 0 0,0-1 0 0 0,1 0 0 0 0,-1 0 1 0 0,0 1-1 0 0,0-1 0 0 0,0 0 0 0 0,0 0 1 0 0,0 0-1 0 0,0 1 0 0 0,1-1 0 0 0,-1 0 1 0 0,0 0-1 0 0,0 0 0 0 0,0 0 0 0 0,1 0 1 0 0,-1 1-1 0 0,0-1 0 0 0,0 0 0 0 0,0 0 1 0 0,1 0-1 0 0,-1 0 0 0 0,0 0 0 0 0,0 0 1 0 0,1 0-1 0 0,-1 0 0 0 0,0 0 0 0 0,0 0 1 0 0,1 0-1 0 0,-1 0 0 0 0,0 0 0 0 0,0 0 1 0 0,0 0-1 0 0,1 0 0 0 0,-1 0 0 0 0,0 0 1 0 0,0 0-1 0 0,1 0 0 0 0,-1 0 0 0 0,0 0 1 0 0,1-1-1 0 0,14-4-845 0 0,-2-3-403 0 0,-1-1 1 0 0,-1 0-1 0 0,1-1 0 0 0,11-13 0 0 0,-16 17 325 0 0,20-21-2589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5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34 176 0 0,'-11'-10'746'0'0,"-4"-2"1693"0"0,2 9 2814 0 0,13 3-5118 0 0,0 0-1 0 0,0 0 1 0 0,-1 0 0 0 0,1 0 0 0 0,0 0 0 0 0,0 0-1 0 0,0 0 1 0 0,0 1 0 0 0,-1-1 0 0 0,1 0 0 0 0,0 0-1 0 0,0 0 1 0 0,0 0 0 0 0,0 0 0 0 0,-1 0 0 0 0,1 0-1 0 0,0 0 1 0 0,0 1 0 0 0,0-1 0 0 0,0 0 0 0 0,0 0 0 0 0,0 0-1 0 0,-1 0 1 0 0,1 0 0 0 0,0 1 0 0 0,0-1 0 0 0,0 0-1 0 0,0 0 1 0 0,0 0 0 0 0,0 1 0 0 0,0-1 0 0 0,0 0-1 0 0,0 0 1 0 0,1 10 2032 0 0,6 16-1279 0 0,-4-17-258 0 0,2 16-98 0 0,-1 1-1 0 0,-1-1 1 0 0,-1 1-1 0 0,-3 33 1 0 0,1-30-438 0 0,0-25-72 0 0,0 0 0 0 0,1-1 1 0 0,-1 1-1 0 0,1 0 1 0 0,-1-1-1 0 0,1 1 1 0 0,0 0-1 0 0,3 4 1 0 0,-4-8-18 0 0,0 1 1 0 0,0-1-1 0 0,1 1 1 0 0,-1-1-1 0 0,0 1 1 0 0,1-1-1 0 0,-1 1 0 0 0,1-1 1 0 0,-1 1-1 0 0,0-1 1 0 0,1 0-1 0 0,-1 1 1 0 0,1-1-1 0 0,-1 0 1 0 0,1 1-1 0 0,0-1 1 0 0,-1 0-1 0 0,1 0 1 0 0,-1 0-1 0 0,1 1 1 0 0,-1-1-1 0 0,2 0 1 0 0,-1 0 0 0 0,0-1 0 0 0,1 1 0 0 0,-1 0 0 0 0,0-1 0 0 0,0 1 0 0 0,0-1 0 0 0,0 1 0 0 0,0-1 0 0 0,0 1 0 0 0,0-1 1 0 0,0 0-1 0 0,0 1 0 0 0,0-1 0 0 0,0 0 0 0 0,1-2 0 0 0,24-24-27 0 0,-1-2 0 0 0,-2-1 1 0 0,-1-1-1 0 0,28-51 0 0 0,-44 70 29 0 0,1 0-1 0 0,11-13 1 0 0,-16 22-5 0 0,0 1-1 0 0,0-1 1 0 0,0 1-1 0 0,1-1 0 0 0,-1 1 1 0 0,1 0-1 0 0,0 0 1 0 0,-1 0-1 0 0,1 0 1 0 0,0 1-1 0 0,0-1 1 0 0,0 1-1 0 0,1-1 0 0 0,5 0 1 0 0,-8 2-3 0 0,0 0-1 0 0,0 0 1 0 0,0 0-1 0 0,0 0 1 0 0,0 1 0 0 0,0-1-1 0 0,0 0 1 0 0,-1 1-1 0 0,1-1 1 0 0,0 1 0 0 0,0-1-1 0 0,0 1 1 0 0,0 0-1 0 0,-1-1 1 0 0,1 1 0 0 0,0 0-1 0 0,-1-1 1 0 0,1 1-1 0 0,0 0 1 0 0,-1 0 0 0 0,1-1-1 0 0,-1 1 1 0 0,1 0-1 0 0,-1 0 1 0 0,0 0 0 0 0,1 0-1 0 0,-1 0 1 0 0,1 1 0 0 0,6 30-6 0 0,-5-19 7 0 0,0 1 1 0 0,0-1-1 0 0,2 1 0 0 0,-1-1 1 0 0,2 0-1 0 0,0 0 1 0 0,0 0-1 0 0,1-1 1 0 0,10 16-1 0 0,-12-23-6 0 0,0-1 0 0 0,0 1-1 0 0,1-1 1 0 0,-1 1-1 0 0,1-1 1 0 0,0-1 0 0 0,0 1-1 0 0,0-1 1 0 0,0 1 0 0 0,1-2-1 0 0,-1 1 1 0 0,1 0-1 0 0,0-1 1 0 0,0 0 0 0 0,0-1-1 0 0,0 1 1 0 0,0-1 0 0 0,0 0-1 0 0,0-1 1 0 0,1 1-1 0 0,-1-1 1 0 0,0-1 0 0 0,0 1-1 0 0,0-1 1 0 0,0 0 0 0 0,0 0-1 0 0,0-1 1 0 0,0 0-1 0 0,0 0 1 0 0,0 0 0 0 0,0-1-1 0 0,-1 1 1 0 0,8-6 0 0 0,-7 3-4 0 0,1 1 0 0 0,-1-2 0 0 0,0 1 0 0 0,0-1 0 0 0,-1 1 0 0 0,0-2 0 0 0,0 1 0 0 0,0-1 0 0 0,-1 1 1 0 0,6-11-1 0 0,-6 7 9 0 0,0-1 1 0 0,0-1 0 0 0,0 1-1 0 0,-2 0 1 0 0,1-1 0 0 0,0-16-1 0 0,-2 13 2 0 0,-1 9 6 0 0,0 0 0 0 0,1 0 0 0 0,0 0 0 0 0,0 0 0 0 0,0 0 0 0 0,3-7 0 0 0,-8 24 30 0 0,1 0 1 0 0,0 1 0 0 0,0-1-1 0 0,1 1 1 0 0,-1 22 0 0 0,3-27-99 0 0,1 0 0 0 0,-1 0 0 0 0,1 0 0 0 0,1 0 0 0 0,-1 0 0 0 0,1 0 0 0 0,0 0 0 0 0,1 0 0 0 0,0 0 0 0 0,0-1 0 0 0,0 1 0 0 0,1-1 0 0 0,0 0 0 0 0,0 0 0 0 0,0-1 0 0 0,1 1 0 0 0,0-1 0 0 0,0 0 0 0 0,0 0 0 0 0,12 8 0 0 0,-10-8-38 0 0,1 0 0 0 0,-1-1-1 0 0,1 0 1 0 0,0 0 0 0 0,0-1 0 0 0,0 0-1 0 0,0 0 1 0 0,1-1 0 0 0,-1 0-1 0 0,1 0 1 0 0,-1-1 0 0 0,1 0-1 0 0,0-1 1 0 0,0 0 0 0 0,-1 0 0 0 0,1-1-1 0 0,9-2 1 0 0,6-6-5714 0 0,-15 4 2549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6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19 2929 0 0,'-12'-7'3008'0'0,"-3"1"2866"0"0,2 3-5698 0 0,4 0-72 0 0,5 3 280 0 0,8 6-208 0 0,4-1 72 0 0,-1-1-120 0 0,3-1-120 0 0,5 1-16 0 0,-2 1-64 0 0,2 2 56 0 0,0 3-464 0 0,-4 1-1401 0 0,1 2-135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7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66 512 0 0,'-1'-10'1905'0'0,"2"9"-1678"0"0,-1 0 1 0 0,0 0-1 0 0,0 0 1 0 0,0 0 0 0 0,0 0-1 0 0,0 0 1 0 0,0 0-1 0 0,0 0 1 0 0,-1 0 0 0 0,1 0-1 0 0,-1-1 1 0 0,-1-2 584 0 0,-1 0 0 0 0,0 0 0 0 0,0 1 0 0 0,0-1 0 0 0,0 1 0 0 0,-1 0 0 0 0,1 0 0 0 0,-1 0 0 0 0,0 0 0 0 0,0 1 0 0 0,-8-5 1 0 0,12 7-485 0 0,3 4 97 0 0,-1 0 1 0 0,1-1 0 0 0,0 1 0 0 0,7 5 0 0 0,-1-1-147 0 0,18 25 143 0 0,-2 0-1 0 0,-1 2 0 0 0,-1 0 1 0 0,28 63-1 0 0,-40-73-293 0 0,-10-19-108 0 0,1 0-1 0 0,1-1 1 0 0,-1 1-1 0 0,1-1 0 0 0,0 0 1 0 0,0 0-1 0 0,0 0 0 0 0,1 0 1 0 0,-1 0-1 0 0,8 6 1 0 0,-9-10-16 0 0,-1 0 1 0 0,1-1 0 0 0,-1 1-1 0 0,1-1 1 0 0,0 1 0 0 0,-1-1 0 0 0,1 1-1 0 0,0-1 1 0 0,-1 0 0 0 0,1 0-1 0 0,0 0 1 0 0,0 0 0 0 0,-1 0 0 0 0,1 0-1 0 0,0-1 1 0 0,-1 1 0 0 0,1 0-1 0 0,0-1 1 0 0,-1 0 0 0 0,1 1 0 0 0,-1-1-1 0 0,1 0 1 0 0,-1 0 0 0 0,1 1-1 0 0,-1-1 1 0 0,2-2 0 0 0,6-3 34 0 0,-1-1 0 0 0,15-14 1 0 0,-21 19-19 0 0,12-11 14 0 0,-1-2 0 0 0,-1 1 0 0 0,19-30 0 0 0,-26 36-2 0 0,0-1 0 0 0,-1 0 0 0 0,-1 0 0 0 0,1 0 0 0 0,-1 0 1 0 0,-1-1-1 0 0,0 1 0 0 0,0-1 0 0 0,0-14 0 0 0,-4-59 123 0 0,1 83-157 0 0,1 0 0 0 0,0 0 0 0 0,0 0 0 0 0,0 0 0 0 0,-1 0 0 0 0,1 0 0 0 0,0 0 0 0 0,0 0 0 0 0,0 0 0 0 0,0 0-1 0 0,-1 0 1 0 0,1 0 0 0 0,0 0 0 0 0,0 0 0 0 0,0 0 0 0 0,-1 0 0 0 0,1 0 0 0 0,0 1 0 0 0,0-1 0 0 0,0 0 0 0 0,0 0 0 0 0,-1 0 0 0 0,1 0 0 0 0,0 0 0 0 0,0 0 0 0 0,0 1 0 0 0,0-1-1 0 0,0 0 1 0 0,0 0 0 0 0,0 0 0 0 0,-1 0 0 0 0,1 1 0 0 0,0-1 0 0 0,0 0 0 0 0,0 0 0 0 0,0 0 0 0 0,0 1 0 0 0,0-1 0 0 0,0 2-18 0 0,0-1 1 0 0,-1 1 0 0 0,1 0-1 0 0,0-1 1 0 0,1 1 0 0 0,-1 0-1 0 0,0-1 1 0 0,0 1 0 0 0,1 0-1 0 0,-1-1 1 0 0,1 1-1 0 0,-1 0 1 0 0,1-1 0 0 0,0 1-1 0 0,0-1 1 0 0,0 1 0 0 0,0-1-1 0 0,0 0 1 0 0,0 1 0 0 0,0-1-1 0 0,0 0 1 0 0,0 0-1 0 0,0 1 1 0 0,1-1 0 0 0,-1 0-1 0 0,1 0 1 0 0,-1-1 0 0 0,0 1-1 0 0,1 0 1 0 0,0 0 0 0 0,-1-1-1 0 0,1 1 1 0 0,-1-1-1 0 0,4 1 1 0 0,6 1-211 0 0,0 0-1 0 0,-1-1 1 0 0,1 0 0 0 0,15-1-1 0 0,-18 0-33 0 0,40-1-1601 0 0,-1 1-4007 0 0,-33 0 3075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7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61 128 392 0 0,'-12'1'234'0'0,"7"0"187"0"0,1-1 0 0 0,-1 1 0 0 0,1-1 0 0 0,-1 1 0 0 0,-4 2 0 0 0,8-3-247 0 0,0 1-1 0 0,0-1 1 0 0,0 1 0 0 0,0-1-1 0 0,0 1 1 0 0,0-1-1 0 0,0 1 1 0 0,1 0-1 0 0,-1 0 1 0 0,0-1-1 0 0,0 1 1 0 0,1 0-1 0 0,-1 0 1 0 0,0 0-1 0 0,1 0 1 0 0,-1-1-1 0 0,1 1 1 0 0,-1 0-1 0 0,1 0 1 0 0,0 0-1 0 0,-1 0 1 0 0,1 0-1 0 0,0 0 1 0 0,0 0-1 0 0,0 0 1 0 0,0 1 0 0 0,0 0-1 0 0,0-1-59 0 0,0 0-1 0 0,0-1 1 0 0,0 1 0 0 0,1 0-1 0 0,-1 0 1 0 0,0-1-1 0 0,0 1 1 0 0,1 0 0 0 0,-1-1-1 0 0,1 1 1 0 0,-1-1 0 0 0,1 1-1 0 0,-1 0 1 0 0,1-1-1 0 0,-1 1 1 0 0,1-1 0 0 0,-1 1-1 0 0,1-1 1 0 0,0 0 0 0 0,-1 1-1 0 0,1-1 1 0 0,0 0 0 0 0,-1 1-1 0 0,1-1 1 0 0,1 0-1 0 0,21 6 1130 0 0,-19-5-983 0 0,29 6 861 0 0,1-1 0 0 0,43 1 0 0 0,-65-7-968 0 0,0 0-1 0 0,0-1 1 0 0,-1 0 0 0 0,1 0-1 0 0,0-2 1 0 0,-1 1 0 0 0,0-1-1 0 0,1-1 1 0 0,-1 0 0 0 0,14-8-1 0 0,-20 9-89 0 0,0 0-1 0 0,-1 0 1 0 0,1 0-1 0 0,-1-1 1 0 0,0 0-1 0 0,0 0 1 0 0,0 0-1 0 0,0-1 1 0 0,5-8-1 0 0,-8 10-44 0 0,1 1 0 0 0,-1 0 0 0 0,0-1 0 0 0,0 1-1 0 0,0-1 1 0 0,-1 1 0 0 0,1-1 0 0 0,-1 0 0 0 0,1 1 0 0 0,-1-1-1 0 0,0 1 1 0 0,0-1 0 0 0,0 0 0 0 0,0 1 0 0 0,0-1-1 0 0,-1 0 1 0 0,1 1 0 0 0,-1-1 0 0 0,0 1 0 0 0,0-1 0 0 0,0 1-1 0 0,-2-5 1 0 0,0 2 1 0 0,0 0 0 0 0,0 0-1 0 0,0 1 1 0 0,-1-1-1 0 0,0 1 1 0 0,0-1 0 0 0,-5-3-1 0 0,6 5-13 0 0,-1 1 0 0 0,1 0 0 0 0,-1 0-1 0 0,0 1 1 0 0,0-1 0 0 0,0 1 0 0 0,1-1 0 0 0,-1 1 0 0 0,0 0-1 0 0,-1 1 1 0 0,-4-1 0 0 0,2 0 22 0 0,0 1 1 0 0,0 0-1 0 0,0 1 1 0 0,0-1-1 0 0,-1 1 0 0 0,1 1 1 0 0,1 0-1 0 0,-1 0 1 0 0,0 0-1 0 0,0 0 0 0 0,-9 6 1 0 0,7-3 9 0 0,1 1 1 0 0,0-1-1 0 0,0 1 1 0 0,1 0-1 0 0,0 1 1 0 0,0 0-1 0 0,0 0 1 0 0,-6 9 0 0 0,7-8-7 0 0,1 1 1 0 0,-1-1-1 0 0,1 1 1 0 0,1 0-1 0 0,0 0 1 0 0,0 1 0 0 0,1-1-1 0 0,0 1 1 0 0,1 0-1 0 0,0 0 1 0 0,0 0-1 0 0,1 0 1 0 0,0 0 0 0 0,1 0-1 0 0,0 0 1 0 0,1 0-1 0 0,2 16 1 0 0,-1-20-29 0 0,-1 0 0 0 0,1-1 0 0 0,1 0 0 0 0,-1 1 0 0 0,0-1 0 0 0,1 0 0 0 0,0 0 0 0 0,1 0 1 0 0,-1-1-1 0 0,1 1 0 0 0,0-1 0 0 0,0 0 0 0 0,7 7 0 0 0,-4-7 2 0 0,0 1-1 0 0,0-1 1 0 0,0-1 0 0 0,0 1 0 0 0,1-1 0 0 0,0 0-1 0 0,-1-1 1 0 0,16 3 0 0 0,-2-2-335 0 0,1-2-1 0 0,-1 0 1 0 0,0-2 0 0 0,1 0 0 0 0,-1-1-1 0 0,33-8 1 0 0,-24 3-1180 0 0,-1 0-322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18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0 225 512 0 0,'27'-7'-103'0'0,"-17"1"11204"0"0,-11 6-10944 0 0,0 0 0 0 0,0 0 0 0 0,1 0 0 0 0,-1 0 0 0 0,0 0 0 0 0,0 0 0 0 0,0 0 0 0 0,1 0 0 0 0,-1 1 0 0 0,0-1 0 0 0,0 0 0 0 0,0 0 0 0 0,1 1 0 0 0,-1-1 0 0 0,0 1 0 0 0,1-1 0 0 0,-1 1 0 0 0,0-1 0 0 0,1 1 0 0 0,-1-1 0 0 0,0 1-1 0 0,1-1 1 0 0,-1 1 0 0 0,0 1 0 0 0,1-1-35 0 0,-1 0 0 0 0,1 1-1 0 0,0-1 1 0 0,-1 0-1 0 0,1 1 1 0 0,0-1 0 0 0,0 1-1 0 0,0-1 1 0 0,0 0 0 0 0,0 1-1 0 0,0-1 1 0 0,0 0-1 0 0,1 3 1 0 0,1 2 9 0 0,0-1 0 0 0,0 1 0 0 0,1 0 1 0 0,0-1-1 0 0,5 9 0 0 0,13 17 358 0 0,2 0 1 0 0,33 33-1 0 0,-51-55-201 0 0,-10-7 247 0 0,3-2-490 0 0,0 0-1 0 0,1 0 1 0 0,-1 0-1 0 0,1-1 1 0 0,-1 1 0 0 0,1-1-1 0 0,-1 1 1 0 0,1-1 0 0 0,-1 1-1 0 0,-1-2 1 0 0,-2-2 3 0 0,0 0-1 0 0,1 0 1 0 0,0 0 0 0 0,-1 0 0 0 0,1-1-1 0 0,1 0 1 0 0,-1 0 0 0 0,1 0 0 0 0,0 0 0 0 0,-4-8-1 0 0,4 4-10 0 0,0 0 0 0 0,0 0-1 0 0,1 0 1 0 0,0 0 0 0 0,1 0 0 0 0,-1-12-1 0 0,2 2-21 0 0,0 0 0 0 0,2 0-1 0 0,0 1 1 0 0,1-1 0 0 0,1 1 0 0 0,8-23-1 0 0,-8 31-12 0 0,-1 0-1 0 0,2 1 0 0 0,-1-1 1 0 0,1 1-1 0 0,1 0 1 0 0,0 0-1 0 0,0 1 0 0 0,0 0 1 0 0,11-10-1 0 0,-14 15-4 0 0,0 0 0 0 0,1 0 0 0 0,-1 1 0 0 0,1-1 0 0 0,0 1 0 0 0,0 0 0 0 0,-1 0 0 0 0,2 0 0 0 0,-1 0 0 0 0,0 1 0 0 0,0 0-1 0 0,0 0 1 0 0,1 0 0 0 0,-1 0 0 0 0,0 0 0 0 0,1 1 0 0 0,-1 0 0 0 0,0 0 0 0 0,1 0 0 0 0,-1 1 0 0 0,1-1 0 0 0,-1 1 0 0 0,0 0 0 0 0,6 2 0 0 0,24 12-434 0 0,-1 2 1 0 0,35 22-1 0 0,-28-13-3248 0 0,-27-17 1658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0.0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248 784 512 0 0,'5'-4'632'0'0,"0"0"1"0"0,0 0-1 0 0,0 0 0 0 0,-1 0 0 0 0,0-1 1 0 0,0 0-1 0 0,0 0 0 0 0,-1 0 0 0 0,6-10 0 0 0,-8 12-298 0 0,0-1-1 0 0,1 1 0 0 0,-2-1 0 0 0,1 0 0 0 0,0 1 0 0 0,-1-1 0 0 0,0 0 0 0 0,1 0 1 0 0,-1 1-1 0 0,-1-1 0 0 0,1 0 0 0 0,-1 0 0 0 0,1 1 0 0 0,-1-1 0 0 0,0 0 0 0 0,0 1 1 0 0,-3-6-1 0 0,2 5-96 0 0,0 0 0 0 0,0 0 0 0 0,0 0 0 0 0,0 0 1 0 0,-1 1-1 0 0,1-1 0 0 0,-1 1 0 0 0,0-1 0 0 0,0 1 0 0 0,0 0 1 0 0,-1 1-1 0 0,1-1 0 0 0,-6-3 0 0 0,6 5-129 0 0,0-1 1 0 0,0 1-1 0 0,0 0 0 0 0,-1 0 1 0 0,1 1-1 0 0,0-1 0 0 0,0 1 1 0 0,-1-1-1 0 0,1 1 0 0 0,0 0 1 0 0,-1 1-1 0 0,1-1 0 0 0,0 0 1 0 0,0 1-1 0 0,-1 0 0 0 0,1-1 1 0 0,0 1-1 0 0,-5 3 0 0 0,-8 4-30 0 0,1 1 0 0 0,0 1 0 0 0,0 0 1 0 0,1 1-1 0 0,0 0 0 0 0,1 1 0 0 0,1 1 0 0 0,-19 22 0 0 0,26-28-60 0 0,0 0-1 0 0,0 0 1 0 0,1 1-1 0 0,0-1 1 0 0,0 1-1 0 0,1 0 1 0 0,-4 14-1 0 0,6-20-15 0 0,1 0 0 0 0,-1 0-1 0 0,1 0 1 0 0,0 0-1 0 0,-1 0 1 0 0,1 0 0 0 0,0 0-1 0 0,0 0 1 0 0,1 1-1 0 0,-1-1 1 0 0,0 0 0 0 0,1 0-1 0 0,-1 0 1 0 0,1 0 0 0 0,0 0-1 0 0,0 0 1 0 0,0 0-1 0 0,0-1 1 0 0,0 1 0 0 0,0 0-1 0 0,0 0 1 0 0,0-1-1 0 0,1 1 1 0 0,-1 0 0 0 0,1-1-1 0 0,-1 0 1 0 0,1 1 0 0 0,0-1-1 0 0,-1 0 1 0 0,1 0-1 0 0,0 0 1 0 0,0 0 0 0 0,0 0-1 0 0,0 0 1 0 0,0 0-1 0 0,3 0 1 0 0,9 2 3 0 0,1 0 0 0 0,0-1 0 0 0,0-1 0 0 0,0 0-1 0 0,26-2 1 0 0,-18 0 3 0 0,32 3-1 0 0,-44-1 2 0 0,-1 0 1 0 0,1 1-1 0 0,15 5 0 0 0,-23-5-5 0 0,0-1-1 0 0,1 0 0 0 0,-1 1 1 0 0,-1 0-1 0 0,1 0 1 0 0,0-1-1 0 0,0 2 1 0 0,-1-1-1 0 0,1 0 0 0 0,-1 0 1 0 0,1 1-1 0 0,-1 0 1 0 0,0-1-1 0 0,0 1 1 0 0,2 3-1 0 0,-3-2 7 0 0,1 0 0 0 0,-1 0 0 0 0,1 1 0 0 0,-1-1 0 0 0,0 0 1 0 0,-1 0-1 0 0,1 1 0 0 0,-1-1 0 0 0,0 0 0 0 0,0 1 0 0 0,0-1 0 0 0,-1 1 0 0 0,1-1 0 0 0,-1 0 0 0 0,0 0 0 0 0,0 1 0 0 0,-1-1 1 0 0,1 0-1 0 0,-4 5 0 0 0,-3 8 11 0 0,-2 0 1 0 0,0-1 0 0 0,-14 17 0 0 0,14-19 3 0 0,3-5-12 0 0,-35 46 26 0 0,36-48-7 0 0,-1 0-1 0 0,0 0 1 0 0,-1 0 0 0 0,-13 9-1 0 0,20-15-26 0 0,0-1-1 0 0,1 1 1 0 0,-1-1-1 0 0,0 1 1 0 0,1-1-1 0 0,-1 1 0 0 0,0-1 1 0 0,0 0-1 0 0,1 0 1 0 0,-1 1-1 0 0,0-1 1 0 0,0 0-1 0 0,0 0 1 0 0,1 0-1 0 0,-1 0 1 0 0,0 0-1 0 0,0 0 1 0 0,0 0-1 0 0,1 0 0 0 0,-1 0 1 0 0,0 0-1 0 0,0 0 1 0 0,0 0-1 0 0,1-1 1 0 0,-2 0-1 0 0,1 1-2 0 0,0-1-1 0 0,0 0 1 0 0,1 0-1 0 0,-1 0 1 0 0,0 0-1 0 0,1 0 1 0 0,-1 0-1 0 0,0 0 1 0 0,1 0-1 0 0,0 0 1 0 0,-1 0-1 0 0,1 0 1 0 0,0-1-1 0 0,-1 1 1 0 0,1-2-1 0 0,-1-6-25 0 0,1 0-1 0 0,0-1 1 0 0,1-13-1 0 0,0 20 14 0 0,1-19-28 0 0,1-1 1 0 0,1 1-1 0 0,1 0 1 0 0,1 1-1 0 0,1-1 1 0 0,1 1-1 0 0,15-28 1 0 0,-19 43 31 0 0,0 1 0 0 0,0 0 0 0 0,0 0 0 0 0,0 0 1 0 0,1 0-1 0 0,0 1 0 0 0,0-1 0 0 0,0 2 0 0 0,1-1 0 0 0,-1 0 0 0 0,1 1 1 0 0,0 0-1 0 0,8-3 0 0 0,-1 1-3 0 0,0 1 0 0 0,0 1 1 0 0,1 0-1 0 0,-1 1 0 0 0,20-2 0 0 0,-24 5 25 0 0,1-1 0 0 0,-1 1 0 0 0,0 0 1 0 0,11 4-1 0 0,4-1 49 0 0,27 8 175 0 0,-45-12-156 0 0,0 1 1 0 0,0 0-1 0 0,0 0 0 0 0,0 0 1 0 0,-1 1-1 0 0,1 0 0 0 0,7 3 1 0 0,-11-3-73 0 0,0 1 0 0 0,0-1 1 0 0,0 0-1 0 0,-1 1 1 0 0,1-1-1 0 0,-1 1 0 0 0,0-1 1 0 0,0 1-1 0 0,1 0 0 0 0,-2-1 1 0 0,2 7-1 0 0,1 0-55 0 0,0-2 68 0 0,2 9 10 0 0,1-1-1 0 0,16 29 1 0 0,-20-40-38 0 0,1-1 1 0 0,-1 1-1 0 0,1-1 1 0 0,-1 0-1 0 0,1 0 1 0 0,0 0-1 0 0,0 0 0 0 0,0 0 1 0 0,1-1-1 0 0,-1 1 1 0 0,1-1-1 0 0,-1 0 1 0 0,1 0-1 0 0,0 0 1 0 0,0-1-1 0 0,-1 1 1 0 0,7 0-1 0 0,-6-1 9 0 0,0-1 0 0 0,0 0 0 0 0,0 0 0 0 0,0 0 0 0 0,0-1 0 0 0,0 1 0 0 0,0-1-1 0 0,0 0 1 0 0,0 0 0 0 0,0 0 0 0 0,-1-1 0 0 0,1 1 0 0 0,0-1 0 0 0,-1 0 0 0 0,1 0 0 0 0,4-4 0 0 0,-2 1 2 0 0,-1 1-1 0 0,0-1 1 0 0,0 0 0 0 0,0 0 0 0 0,0-1 0 0 0,-1 1 0 0 0,0-1 0 0 0,5-10-1 0 0,-6 9-2 0 0,0 1-1 0 0,-1-1 0 0 0,0 0 1 0 0,-1 0-1 0 0,1 0 0 0 0,-1 0 0 0 0,-1 0 1 0 0,1 0-1 0 0,-1 0 0 0 0,0 0 1 0 0,-1 0-1 0 0,0 0 0 0 0,0 0 1 0 0,0 0-1 0 0,-1 0 0 0 0,-4-11 0 0 0,3 10 1 0 0,-1 0 0 0 0,1 0 0 0 0,-2 1 0 0 0,1-1 0 0 0,-1 1 0 0 0,0 0 0 0 0,0 0 0 0 0,-1 0 0 0 0,0 1 0 0 0,0 0 0 0 0,-1 0 0 0 0,0 1 0 0 0,-9-7 0 0 0,11 9-5 0 0,0 1 0 0 0,0-1 0 0 0,-1 1 0 0 0,1 0 0 0 0,-1 0 0 0 0,1 1 0 0 0,-1 0 0 0 0,1 0 0 0 0,-1 0 0 0 0,0 1 0 0 0,1 0 0 0 0,-1 0-1 0 0,0 0 1 0 0,0 0 0 0 0,-9 3 0 0 0,7-1-2 0 0,1 1 0 0 0,-1-1-1 0 0,0 2 1 0 0,1-1-1 0 0,0 1 1 0 0,0 0 0 0 0,0 0-1 0 0,1 1 1 0 0,-1 0-1 0 0,-8 9 1 0 0,8-8 0 0 0,1 1-1 0 0,1 0 0 0 0,-1 0 1 0 0,1 0-1 0 0,1 1 1 0 0,-1 0-1 0 0,1 0 1 0 0,1 0-1 0 0,-5 13 0 0 0,6-15 4 0 0,1 0-1 0 0,-1 1 0 0 0,1-1 0 0 0,1 0 0 0 0,-1 0 0 0 0,1 0 1 0 0,0 1-1 0 0,1-1 0 0 0,0 0 0 0 0,0 0 0 0 0,0 0 0 0 0,0 0 0 0 0,1 0 1 0 0,3 7-1 0 0,-1-5 2 0 0,0 1 1 0 0,1-1-1 0 0,0 0 1 0 0,1 0-1 0 0,0-1 1 0 0,0 0-1 0 0,0 0 1 0 0,1 0-1 0 0,12 8 1 0 0,-17-12 0 0 0,1-1 0 0 0,0 0 0 0 0,0 0 0 0 0,0 0 0 0 0,1-1 1 0 0,-1 1-1 0 0,0-1 0 0 0,1 0 0 0 0,-1 0 0 0 0,1 0 0 0 0,-1 0 0 0 0,1 0 1 0 0,0-1-1 0 0,-1 0 0 0 0,1 1 0 0 0,0-1 0 0 0,-1-1 0 0 0,1 1 0 0 0,-1-1 0 0 0,1 1 1 0 0,-1-1-1 0 0,1 0 0 0 0,-1 0 0 0 0,1 0 0 0 0,-1-1 0 0 0,0 1 0 0 0,5-4 0 0 0,7-5 1 0 0,0-1-1 0 0,-1-1 1 0 0,0 0-1 0 0,-1-1 0 0 0,19-23 1 0 0,-25 26-2 0 0,0 0 0 0 0,0-1 0 0 0,-1 0 1 0 0,-1 0-1 0 0,0-1 0 0 0,0 1 0 0 0,-1-1 1 0 0,0 0-1 0 0,2-15 0 0 0,11-105-78 0 0,-20 142-11 0 0,-1 0 103 0 0,1 0 0 0 0,-3 17 0 0 0,5-16-24 0 0,1 1 1 0 0,0-1-1 0 0,0 0 0 0 0,1 1 1 0 0,1-1-1 0 0,-1 0 0 0 0,2 0 0 0 0,0 0 1 0 0,8 21-1 0 0,-8-25 14 0 0,0-1 0 0 0,1 0 1 0 0,-1-1-1 0 0,1 1 0 0 0,0-1 0 0 0,1 1 0 0 0,-1-1 1 0 0,1 0-1 0 0,0-1 0 0 0,0 1 0 0 0,1-1 0 0 0,-1 0 1 0 0,1 0-1 0 0,0-1 0 0 0,0 0 0 0 0,0 0 1 0 0,13 4-1 0 0,-7-3-8 0 0,0-1 1 0 0,0-1 0 0 0,0 1 0 0 0,17-1-1 0 0,-22-2 3 0 0,1 0-1 0 0,-1-1 0 0 0,0 0 1 0 0,0 0-1 0 0,0-1 0 0 0,0 0 1 0 0,0 0-1 0 0,12-6 0 0 0,16-9 14 0 0,-2-1-1 0 0,0-2 0 0 0,-1-1 0 0 0,30-28 0 0 0,-46 36-6 0 0,-1-2 0 0 0,-1 1-1 0 0,0-2 1 0 0,-1 0 0 0 0,-1 0 0 0 0,-1-2 0 0 0,0 1-1 0 0,-1-1 1 0 0,10-24 0 0 0,-6-1-13 0 0,-2 0-1 0 0,-2-1 1 0 0,-2 0-1 0 0,5-78 1 0 0,-11-26-11 0 0,-3 125 14 0 0,-2 0 0 0 0,0 0-1 0 0,-2 1 1 0 0,-9-30 0 0 0,12 45 17 0 0,0 1-1 0 0,-1 0 1 0 0,0 1 0 0 0,0-1-1 0 0,-1 0 1 0 0,1 1-1 0 0,-1 0 1 0 0,0 0 0 0 0,-1 0-1 0 0,1 0 1 0 0,-1 1-1 0 0,0-1 1 0 0,0 1 0 0 0,-1 0-1 0 0,-5-3 1 0 0,6 5 8 0 0,-1-1-1 0 0,1 1 1 0 0,-1 0 0 0 0,1 1 0 0 0,-1-1 0 0 0,0 1-1 0 0,1 0 1 0 0,-1 0 0 0 0,0 1 0 0 0,0 0 0 0 0,0 0-1 0 0,1 0 1 0 0,-1 1 0 0 0,0 0 0 0 0,0 0 0 0 0,1 0-1 0 0,-7 3 1 0 0,3 0-12 0 0,1 0-1 0 0,-1 0 1 0 0,1 0 0 0 0,0 1-1 0 0,1 1 1 0 0,-1-1-1 0 0,1 1 1 0 0,0 1-1 0 0,1-1 1 0 0,-1 1 0 0 0,-5 8-1 0 0,-7 12-5 0 0,-28 51 0 0 0,44-73-13 0 0,-14 29 27 0 0,1 1 0 0 0,2 0 0 0 0,1 1-1 0 0,2 0 1 0 0,-10 56 0 0 0,18-68-4 0 0,0 0-1 0 0,2 0 0 0 0,0 0 1 0 0,2 1-1 0 0,1-1 0 0 0,1 0 1 0 0,1 0-1 0 0,1 0 0 0 0,1 0 1 0 0,1-1-1 0 0,1 0 0 0 0,1-1 1 0 0,1 1-1 0 0,1-2 0 0 0,0 1 1 0 0,2-2-1 0 0,1 0 0 0 0,0 0 1 0 0,27 26-1 0 0,116 111-4533 0 0,-139-142 3195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1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1 512 0 0,'-2'0'105'0'0,"0"1"1"0"0,0 0-1 0 0,0-1 1 0 0,0 1-1 0 0,0 0 0 0 0,0 0 1 0 0,0 0-1 0 0,0 0 0 0 0,0 1 1 0 0,0-1-1 0 0,0 0 0 0 0,1 1 1 0 0,-3 1-1 0 0,3-1 260 0 0,0-1 0 0 0,0 1-1 0 0,0-1 1 0 0,0 1 0 0 0,0 0 0 0 0,0-1 0 0 0,0 1-1 0 0,1 0 1 0 0,-1 0 0 0 0,0 0 0 0 0,1 0-1 0 0,0-1 1 0 0,-1 1 0 0 0,1 0 0 0 0,0 0 0 0 0,0 0-1 0 0,0 0 1 0 0,0 0 0 0 0,0 0 0 0 0,1 0-1 0 0,-1-1 1 0 0,0 1 0 0 0,1 0 0 0 0,-1 0 0 0 0,1 0-1 0 0,0 0 1 0 0,0-1 0 0 0,0 1 0 0 0,0 0-1 0 0,0-1 1 0 0,0 1 0 0 0,0-1 0 0 0,0 1 0 0 0,1-1-1 0 0,-1 0 1 0 0,0 1 0 0 0,4 1 0 0 0,-1 0-123 0 0,-1-1 0 0 0,1 2-1 0 0,-1-1 1 0 0,1 0 0 0 0,-1 1 0 0 0,0-1 0 0 0,0 1 0 0 0,-1 0 0 0 0,1 0 0 0 0,-1 0 0 0 0,0 0-1 0 0,0 0 1 0 0,0 1 0 0 0,-1-1 0 0 0,1 1 0 0 0,-1-1 0 0 0,1 7 0 0 0,-1 0-91 0 0,-1 1 0 0 0,0-1 0 0 0,0 1 0 0 0,-2-1 0 0 0,1 0 0 0 0,-4 14 1 0 0,3-16-93 0 0,-23 130 575 0 0,23-119-582 0 0,0 0 0 0 0,2 0 0 0 0,1 0-1 0 0,0 0 1 0 0,5 21 0 0 0,22 66 221 0 0,-28-105-269 0 0,1 0-1 0 0,-1 0 1 0 0,0-1-1 0 0,1 1 1 0 0,-1 0-1 0 0,0 0 0 0 0,0 0 1 0 0,0-1-1 0 0,0 1 1 0 0,-1 0-1 0 0,1 0 1 0 0,0-1-1 0 0,-1 1 1 0 0,1 0-1 0 0,-1 0 1 0 0,0-1-1 0 0,1 1 1 0 0,-1-1-1 0 0,0 1 1 0 0,0 0-1 0 0,0-1 1 0 0,0 0-1 0 0,0 1 1 0 0,-1-1-1 0 0,1 0 0 0 0,0 1 1 0 0,-1-1-1 0 0,1 0 1 0 0,0 0-1 0 0,-1 0 1 0 0,0 0-1 0 0,-2 1 1 0 0,4-2-8 0 0,0 0 1 0 0,0 0-1 0 0,-1 0 0 0 0,1 0 1 0 0,0 0-1 0 0,0 1 0 0 0,-1-1 1 0 0,1 0-1 0 0,0 0 0 0 0,0 0 1 0 0,-1 0-1 0 0,1 0 0 0 0,0 0 1 0 0,-1 0-1 0 0,1 0 1 0 0,0 0-1 0 0,0 0 0 0 0,-1 0 1 0 0,1 0-1 0 0,0-1 0 0 0,0 1 1 0 0,-1 0-1 0 0,1 0 0 0 0,0 0 1 0 0,0 0-1 0 0,-1 0 0 0 0,1 0 1 0 0,0-1-1 0 0,0 1 1 0 0,0 0-1 0 0,-1 0 0 0 0,1 0 1 0 0,0-1-1 0 0,0-9-66 0 0,8-10 0 0 0,1 9 69 0 0,0 1 0 0 0,0 1-1 0 0,1 0 1 0 0,0 0 0 0 0,1 1 0 0 0,0 0 0 0 0,13-7 0 0 0,-16 10 20 0 0,0 2 0 0 0,0-1 0 0 0,1 1 0 0 0,-1 0 0 0 0,1 1 0 0 0,-1 0 0 0 0,1 0 0 0 0,0 1 0 0 0,0 0 0 0 0,-1 1 0 0 0,17 0-1 0 0,-19 1 5 0 0,0 0-1 0 0,-1 1 0 0 0,1 0 1 0 0,-1-1-1 0 0,1 2 0 0 0,-1-1 1 0 0,0 0-1 0 0,0 1 0 0 0,0 0 1 0 0,0 1-1 0 0,-1-1 0 0 0,1 1 1 0 0,-1-1-1 0 0,0 1 0 0 0,6 7 1 0 0,-5-4-5 0 0,0 0 1 0 0,0 0-1 0 0,-1 0 1 0 0,0 0-1 0 0,0 0 0 0 0,-1 1 1 0 0,0 0-1 0 0,0 0 1 0 0,-1-1-1 0 0,2 11 1 0 0,-3-13-9 0 0,0 0 0 0 0,-1 0 0 0 0,0 0 0 0 0,0-1 0 0 0,0 1 0 0 0,-1 0 1 0 0,1 0-1 0 0,-1 0 0 0 0,0-1 0 0 0,0 1 0 0 0,-1 0 0 0 0,0-1 0 0 0,1 1 1 0 0,-2-1-1 0 0,1 1 0 0 0,0-1 0 0 0,-1 0 0 0 0,0 0 0 0 0,0 0 0 0 0,0-1 0 0 0,0 1 1 0 0,-1-1-1 0 0,1 1 0 0 0,-1-1 0 0 0,0 0 0 0 0,0-1 0 0 0,0 1 0 0 0,0-1 1 0 0,-8 4-1 0 0,-7 1-70 0 0,-1-1 0 0 0,0 0 0 0 0,0-2 0 0 0,-1 0 0 0 0,1-1 0 0 0,-1-1 0 0 0,0-1 0 0 0,1-1 0 0 0,-24-3 0 0 0,33 2 11 0 0,0-1 0 0 0,0 0 0 0 0,1-1 0 0 0,-1 0 1 0 0,1 0-1 0 0,-14-7 0 0 0,20 8-28 0 0,0 0-1 0 0,0-1 1 0 0,0 1 0 0 0,0-1 0 0 0,1 0-1 0 0,-1 0 1 0 0,-4-6 0 0 0,6 7-16 0 0,1 0 1 0 0,-1 0-1 0 0,1 0 1 0 0,0 0-1 0 0,0 0 0 0 0,0 0 1 0 0,0-1-1 0 0,0 1 1 0 0,0 0-1 0 0,1-1 1 0 0,-1 1-1 0 0,1 0 1 0 0,0-1-1 0 0,-1 1 1 0 0,1-4-1 0 0,1 2-159 0 0,0 0 0 0 0,0-1 0 0 0,0 1-1 0 0,0 0 1 0 0,0 0 0 0 0,1 0 0 0 0,0 1 0 0 0,0-1-1 0 0,0 0 1 0 0,0 0 0 0 0,0 1 0 0 0,1 0 0 0 0,4-5 0 0 0,5-4-1214 0 0,0 0 0 0 0,14-9 1 0 0,-17 13 435 0 0,20-13-599 0 0,4 1 162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2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208 146 264 0 0,'-4'-5'361'0'0,"2"0"93"0"0,-1 1 0 0 0,-1-1 0 0 0,1 0 0 0 0,-1 1 0 0 0,1 0 1 0 0,-1 0-1 0 0,-1 0 0 0 0,1 0 0 0 0,-9-5 0 0 0,12 8-259 0 0,0 1-1 0 0,0 0 1 0 0,0 0-1 0 0,0 0 1 0 0,0 0-1 0 0,-1 0 1 0 0,1 0-1 0 0,0 0 1 0 0,0 0-1 0 0,0 0 1 0 0,0 1-1 0 0,0-1 1 0 0,-1 0-1 0 0,1 1 1 0 0,0-1-1 0 0,0 1 1 0 0,-2 1-1 0 0,-19 13 1330 0 0,13-9-905 0 0,1 0-148 0 0,0 0-1 0 0,1 0 1 0 0,0 1-1 0 0,0 0 1 0 0,0 0-1 0 0,1 1 0 0 0,-8 10 1 0 0,12-15-400 0 0,0 0 1 0 0,0 1 0 0 0,0-1-1 0 0,1 1 1 0 0,-1-1-1 0 0,1 1 1 0 0,0-1 0 0 0,0 1-1 0 0,0 0 1 0 0,0 0-1 0 0,1-1 1 0 0,-1 1-1 0 0,1 0 1 0 0,0 0 0 0 0,0 0-1 0 0,0 0 1 0 0,1-1-1 0 0,0 1 1 0 0,-1 0 0 0 0,1 0-1 0 0,2 4 1 0 0,-1-5-65 0 0,0-1 1 0 0,0 1-1 0 0,0-1 1 0 0,0 0-1 0 0,0 1 1 0 0,0-1-1 0 0,1 0 1 0 0,-1 0-1 0 0,1-1 1 0 0,-1 1-1 0 0,1 0 1 0 0,0-1-1 0 0,0 0 1 0 0,0 1-1 0 0,4 0 1 0 0,2 1 12 0 0,-1-1 1 0 0,1 0-1 0 0,0-1 1 0 0,12 2-1 0 0,-13-3-4 0 0,0-1 0 0 0,0 0 0 0 0,0 0 0 0 0,0 0 0 0 0,0-1 0 0 0,0 0 0 0 0,0-1 0 0 0,10-4 0 0 0,7-6 99 0 0,26-16 0 0 0,-31 17-16 0 0,-12 7-90 0 0,1 0 0 0 0,-1-1 0 0 0,0 1 0 0 0,-1-2-1 0 0,11-10 1 0 0,-16 16-4 0 0,-1-1-1 0 0,1 0 0 0 0,-1-1 1 0 0,1 1-1 0 0,-1 0 0 0 0,0 0 0 0 0,0 0 1 0 0,0-1-1 0 0,0 1 0 0 0,0-1 1 0 0,0 1-1 0 0,-1-1 0 0 0,1 1 0 0 0,-1-1 1 0 0,0 1-1 0 0,0-1 0 0 0,0 1 0 0 0,0-1 1 0 0,0 0-1 0 0,0 1 0 0 0,-1-1 1 0 0,1 1-1 0 0,-1-1 0 0 0,0 1 0 0 0,1 0 1 0 0,-3-3-1 0 0,-2-5-3 0 0,0 1 0 0 0,-1 0 0 0 0,0 0 0 0 0,-1 1 0 0 0,0 0 0 0 0,0 0 0 0 0,-1 1 0 0 0,1 0 0 0 0,-2 0 0 0 0,1 1 0 0 0,-1 0 0 0 0,0 0 0 0 0,0 1 0 0 0,-1 0 1 0 0,0 1-1 0 0,1 0 0 0 0,-16-4 0 0 0,20 7 21 0 0,0 0 1 0 0,0 1 0 0 0,0 0 0 0 0,0 0 0 0 0,0 1 0 0 0,0-1 0 0 0,0 1-1 0 0,0 0 1 0 0,0 0 0 0 0,1 1 0 0 0,-1-1 0 0 0,0 1 0 0 0,1 0 0 0 0,-1 0-1 0 0,1 1 1 0 0,0-1 0 0 0,0 1 0 0 0,0 0 0 0 0,0 0 0 0 0,-7 8 0 0 0,-4 5 40 0 0,1 0-1 0 0,0 2 1 0 0,-16 25 0 0 0,21-29-44 0 0,5-7-11 0 0,-1 1-1 0 0,1 0 0 0 0,0 0 0 0 0,1 0 0 0 0,0 0 0 0 0,0 1 1 0 0,1-1-1 0 0,0 1 0 0 0,1-1 0 0 0,0 1 0 0 0,0 9 0 0 0,0-14 1 0 0,1 0 0 0 0,1 0 0 0 0,-1 0 0 0 0,1 0 0 0 0,-1-1 0 0 0,1 1 0 0 0,0 0-1 0 0,0 0 1 0 0,1-1 0 0 0,-1 1 0 0 0,1-1 0 0 0,0 1 0 0 0,0-1 0 0 0,0 0 0 0 0,0 0 0 0 0,1 0-1 0 0,-1 0 1 0 0,1 0 0 0 0,-1 0 0 0 0,1-1 0 0 0,0 1 0 0 0,0-1 0 0 0,1 0 0 0 0,-1 0 0 0 0,0 0-1 0 0,1 0 1 0 0,5 1 0 0 0,-1 1 0 0 0,1-1 0 0 0,0 0 0 0 0,-1-1 0 0 0,1 0 0 0 0,1-1-1 0 0,-1 0 1 0 0,0 0 0 0 0,0-1 0 0 0,0 0 0 0 0,0-1 0 0 0,0 1 0 0 0,1-2-1 0 0,-1 0 1 0 0,-1 0 0 0 0,1 0 0 0 0,0-1 0 0 0,0 0 0 0 0,15-9 0 0 0,-12 5 46 0 0,0-1 1 0 0,-1 0 0 0 0,0-1-1 0 0,0 0 1 0 0,-1-1 0 0 0,10-12 0 0 0,-16 17-7 0 0,-1 0 0 0 0,1 0 1 0 0,-1 0-1 0 0,0 0 1 0 0,-1-1-1 0 0,0 1 1 0 0,1-1-1 0 0,-2 0 1 0 0,1 0-1 0 0,-1 0 1 0 0,0 1-1 0 0,0-1 1 0 0,0 0-1 0 0,-1 0 1 0 0,0-1-1 0 0,-1-10 0 0 0,0 13 2 0 0,-8-45 438 0 0,8 44-368 0 0,0 0-1 0 0,-1 0 1 0 0,1 1 0 0 0,-1-1-1 0 0,0 0 1 0 0,-1 1 0 0 0,-5-8-1 0 0,8 12-101 0 0,0-1 0 0 0,0 1 0 0 0,-1 0-1 0 0,1-1 1 0 0,0 1 0 0 0,-1 0-1 0 0,1 0 1 0 0,0-1 0 0 0,0 1-1 0 0,-1 0 1 0 0,1 0 0 0 0,0-1-1 0 0,-1 1 1 0 0,1 0 0 0 0,-1 0 0 0 0,1 0-1 0 0,0 0 1 0 0,-1 0 0 0 0,1 0-1 0 0,0 0 1 0 0,-1 0 0 0 0,1 0-1 0 0,-1 0 1 0 0,1 0 0 0 0,0 0-1 0 0,-1 0 1 0 0,1 0 0 0 0,-1 0-1 0 0,-9 9 273 0 0,-3 17-11 0 0,9-15-268 0 0,0 0-1 0 0,1 0 1 0 0,0 0 0 0 0,1 0 0 0 0,0 0-1 0 0,0 16 1 0 0,2-22-12 0 0,0 1 1 0 0,1-1-1 0 0,-1 1 0 0 0,1-1 1 0 0,1 0-1 0 0,-1 0 0 0 0,1 1 0 0 0,0-1 1 0 0,0 0-1 0 0,1 0 0 0 0,-1-1 1 0 0,1 1-1 0 0,0 0 0 0 0,0-1 1 0 0,6 7-1 0 0,-3-6-11 0 0,-1-1 0 0 0,1 1 0 0 0,0-1 0 0 0,0 0 0 0 0,0 0 0 0 0,1-1 0 0 0,0 0-1 0 0,-1 0 1 0 0,1 0 0 0 0,0-1 0 0 0,0 0 0 0 0,0-1 0 0 0,8 2 0 0 0,-4-2-254 0 0,0 0-1 0 0,1 0 1 0 0,-1-1-1 0 0,0-1 1 0 0,0 1-1 0 0,0-2 1 0 0,21-4 0 0 0,-22 2-1689 0 0,1 1 1 0 0,0-1 0 0 0,12-7 0 0 0,-11 2-1389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3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68 121 464 0 0,'-3'2'950'0'0,"0"-1"1"0"0,0 1-1 0 0,0 0 1 0 0,0-1-1 0 0,0 0 0 0 0,-5 2 1 0 0,6-2-491 0 0,0-1 0 0 0,0 1 0 0 0,0 0 1 0 0,0 0-1 0 0,0 0 0 0 0,0 0 0 0 0,0 0 1 0 0,0 0-1 0 0,0 0 0 0 0,1 0 0 0 0,-1 1 0 0 0,1-1 1 0 0,-1 1-1 0 0,1-1 0 0 0,-1 1 0 0 0,1 0 0 0 0,-2 3 1 0 0,1-2-175 0 0,1 1 1 0 0,0-1 0 0 0,0 1 0 0 0,0 0-1 0 0,0 0 1 0 0,0-1 0 0 0,1 1 0 0 0,0 0-1 0 0,-1 0 1 0 0,2 0 0 0 0,-1 0 0 0 0,0 0-1 0 0,1-1 1 0 0,-1 1 0 0 0,1 0 0 0 0,0 0-1 0 0,3 6 1 0 0,-1-4-142 0 0,0 1-1 0 0,0-2 1 0 0,0 1 0 0 0,1 0-1 0 0,-1-1 1 0 0,1 1 0 0 0,1-1-1 0 0,-1 0 1 0 0,9 7 0 0 0,-12-11-114 0 0,1 0 0 0 0,-1 1 0 0 0,1-1 0 0 0,0 0 1 0 0,-1 0-1 0 0,1 0 0 0 0,0-1 0 0 0,0 1 0 0 0,0 0 1 0 0,0-1-1 0 0,0 1 0 0 0,0-1 0 0 0,-1 1 0 0 0,1-1 1 0 0,0 0-1 0 0,0 0 0 0 0,4 0 0 0 0,-5-1-5 0 0,0 1 0 0 0,-1 0 0 0 0,1-1 0 0 0,0 1 0 0 0,0-1 1 0 0,0 1-1 0 0,0-1 0 0 0,0 0 0 0 0,-1 1 0 0 0,1-1 0 0 0,0 0 0 0 0,-1 1 0 0 0,1-1 0 0 0,0 0 0 0 0,-1 0 0 0 0,1 0 0 0 0,-1 0 0 0 0,1 0 0 0 0,-1 1 0 0 0,0-1 0 0 0,1 0 0 0 0,-1 0 0 0 0,0 0 0 0 0,1 0 0 0 0,-1 0 0 0 0,0 0 0 0 0,0 0 0 0 0,0 0 0 0 0,0 0 1 0 0,0 0-1 0 0,0 0 0 0 0,0 0 0 0 0,-1-2 0 0 0,-16-96 476 0 0,15 87-489 0 0,1-1-1 0 0,1 0 0 0 0,1 1 1 0 0,-1-1-1 0 0,2 1 1 0 0,0-1-1 0 0,4-13 0 0 0,-5 23-15 0 0,0-1-1 0 0,0 1 0 0 0,1-1 0 0 0,0 1 1 0 0,-1-1-1 0 0,1 1 0 0 0,1 0 0 0 0,-1 0 1 0 0,0 0-1 0 0,1 0 0 0 0,-1 0 1 0 0,1 0-1 0 0,0 1 0 0 0,0 0 0 0 0,0-1 1 0 0,0 1-1 0 0,1 0 0 0 0,-1 0 1 0 0,0 1-1 0 0,1-1 0 0 0,-1 1 0 0 0,1-1 1 0 0,0 1-1 0 0,-1 0 0 0 0,1 1 1 0 0,0-1-1 0 0,6 0 0 0 0,-1 1-14 0 0,1 1 0 0 0,-1-1 0 0 0,0 2 1 0 0,1-1-1 0 0,-1 1 0 0 0,0 0 0 0 0,13 6 0 0 0,-5-1-324 0 0,-2 0 0 0 0,1 1 0 0 0,16 11 0 0 0,-28-16-156 0 0,0 0 0 0 0,0 0 0 0 0,-1 0 0 0 0,1 1 0 0 0,-1-1-1 0 0,1 1 1 0 0,2 5 0 0 0,0 2-1740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3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48 165 8 0 0,'-6'27'5488'0'0,"1"-11"-2596"0"0,1 4-527 0 0,-2 4 987 0 0,2-1 0 0 0,-4 48 1 0 0,3-101-1746 0 0,0-33-977 0 0,3 46-500 0 0,1 0 0 0 0,0-1-1 0 0,2-23 1 0 0,1 33-125 0 0,-1 0-1 0 0,1 0 1 0 0,0-1 0 0 0,1 1-1 0 0,-1 1 1 0 0,2-1-1 0 0,-1 0 1 0 0,1 1-1 0 0,0-1 1 0 0,1 1-1 0 0,0 0 1 0 0,9-10 0 0 0,-9 12-9 0 0,0 0-1 0 0,0 1 1 0 0,1 0 0 0 0,0 0 0 0 0,0 0 0 0 0,0 0 0 0 0,0 1 0 0 0,0 0 0 0 0,1 0 0 0 0,-1 1 0 0 0,1 0 0 0 0,0 0 0 0 0,0 1 0 0 0,0-1 0 0 0,10 1 0 0 0,-11 0-59 0 0,0 1 1 0 0,0 1-1 0 0,0-1 1 0 0,-1 1-1 0 0,1 0 1 0 0,0 0-1 0 0,0 1 1 0 0,-1 0-1 0 0,1 0 0 0 0,-1 0 1 0 0,0 0-1 0 0,1 1 1 0 0,-1 0-1 0 0,0 0 1 0 0,-1 0-1 0 0,1 1 1 0 0,-1 0-1 0 0,1 0 0 0 0,3 5 1 0 0,-3-4-614 0 0,-1 0 0 0 0,0 1 0 0 0,-1 0-1 0 0,1 0 1 0 0,-1 0 0 0 0,0 0 0 0 0,-1 0 0 0 0,0 1 0 0 0,0-1 0 0 0,2 9 0 0 0,-1 0-3329 0 0,0 2-750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2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43 512 0 0,'-28'-38'10497'0'0,"23"33"-7596"0"0,5 8-972 0 0,8 8-1170 0 0,1-5-706 0 0,-1 0-1 0 0,1 0 1 0 0,0-1-1 0 0,1 0 1 0 0,-1-1-1 0 0,1 0 1 0 0,0-1-1 0 0,13 4 1 0 0,11 0-84 0 0,40 2 0 0 0,-71-8 39 0 0,16 0 11 0 0,-1 0 1 0 0,29-2-1 0 0,-40 1 14 0 0,0-1 0 0 0,0 0-1 0 0,0-1 1 0 0,-1 1 0 0 0,1-2 0 0 0,0 1-1 0 0,-1 0 1 0 0,1-1 0 0 0,9-7-1 0 0,5-12 634 0 0,-110 108-196 0 0,-55 56-721 0 0,93-89 275 0 0,29-31-29 0 0,1 1-1 0 0,1 0 1 0 0,-25 38-1 0 0,44-59-12 0 0,-1 1 1 0 0,0-1-1 0 0,1 1 0 0 0,0 0 0 0 0,0-1 0 0 0,0 1 0 0 0,0 0 0 0 0,0-1 1 0 0,0 1-1 0 0,1 0 0 0 0,-1 0 0 0 0,1 4 0 0 0,0-6 1 0 0,0-1 0 0 0,0 0 0 0 0,1 1 0 0 0,-1-1-1 0 0,0 0 1 0 0,1 1 0 0 0,-1-1 0 0 0,0 0 0 0 0,1 0 0 0 0,-1 1-1 0 0,0-1 1 0 0,1 0 0 0 0,-1 0 0 0 0,1 0 0 0 0,-1 1 0 0 0,0-1-1 0 0,1 0 1 0 0,-1 0 0 0 0,1 0 0 0 0,-1 0 0 0 0,1 0 0 0 0,-1 0-1 0 0,0 0 1 0 0,1 0 0 0 0,-1 0 0 0 0,1 0 0 0 0,-1 0 0 0 0,1 0 0 0 0,-1 0-1 0 0,0 0 1 0 0,1 0 0 0 0,-1-1 0 0 0,1 1 0 0 0,-1 0 0 0 0,0 0-1 0 0,1 0 1 0 0,-1-1 0 0 0,1 1 0 0 0,16-10-851 0 0,58-53-4931 0 0,-22 16 1547 0 0,-28 27 2952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3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 8 0 0,'-51'13'10770'0'0,"49"-11"-10352"0"0,0 0-1 0 0,0 0 0 0 0,0 0 0 0 0,0 0 0 0 0,1 1 1 0 0,-1-1-1 0 0,1 0 0 0 0,-1 1 0 0 0,1-1 0 0 0,0 1 1 0 0,0 0-1 0 0,-1 4 0 0 0,0 0-52 0 0,1 1 0 0 0,-1-1 0 0 0,2 1 0 0 0,-1-1 0 0 0,1 1 0 0 0,0 0 0 0 0,0-1 0 0 0,1 1 0 0 0,0-1 0 0 0,0 1 0 0 0,5 11 0 0 0,-3-8-196 0 0,1 0 0 0 0,1 0-1 0 0,0 0 1 0 0,0-1 0 0 0,1 1 0 0 0,13 16-1 0 0,-13-20-194 0 0,1 1 0 0 0,-1-1 0 0 0,1-1 0 0 0,0 1 0 0 0,1-1 0 0 0,15 10 0 0 0,-19-14-2 0 0,0 0 0 0 0,-1-1 0 0 0,1 1 0 0 0,0-1 0 0 0,0 0 0 0 0,0 0-1 0 0,0 0 1 0 0,0-1 0 0 0,-1 1 0 0 0,2-1 0 0 0,-1 0 0 0 0,0 0 0 0 0,0 0 0 0 0,0-1 0 0 0,0 1 0 0 0,-1-1-1 0 0,1 0 1 0 0,0 0 0 0 0,5-3 0 0 0,5-2-442 0 0,-1-1-1 0 0,0-1 0 0 0,-1 0 1 0 0,14-12-1 0 0,20-20-5176 0 0,-32 28 4182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 3129 0 0,'-12'3'3264'0'0,"0"-3"3026"0"0,5 0-6162 0 0,4 0 16 0 0,7-2 88 0 0,1 2-32 0 0,2 0 152 0 0,0 0-56 0 0,2 0-152 0 0,3 2-128 0 0,3-1 80 0 0,-1 3-128 0 0,2 2-64 0 0,1 0-264 0 0,-3 3-104 0 0,2 3-1785 0 0,-1-2 1321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4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73 2721 0 0,'-26'3'7569'0'0,"22"-3"-6673"0"0,-1 1 0 0 0,0-1 0 0 0,0 1 1 0 0,0 0-1 0 0,-6 3 0 0 0,9-4-692 0 0,1 1 1 0 0,0 0-1 0 0,-1 0 0 0 0,1 0 0 0 0,-1 0 1 0 0,1 0-1 0 0,0 0 0 0 0,0 0 0 0 0,0 0 1 0 0,0 0-1 0 0,0 1 0 0 0,0-1 0 0 0,0 0 1 0 0,0 1-1 0 0,0-1 0 0 0,1 1 0 0 0,-1-1 1 0 0,0 1-1 0 0,1-1 0 0 0,-1 4 0 0 0,1-3-148 0 0,0-1 0 0 0,0 1-1 0 0,0 0 1 0 0,0-1-1 0 0,1 1 1 0 0,-1-1 0 0 0,1 1-1 0 0,-1 0 1 0 0,1-1-1 0 0,-1 1 1 0 0,1-1 0 0 0,0 1-1 0 0,0-1 1 0 0,0 0 0 0 0,0 1-1 0 0,0-1 1 0 0,0 0-1 0 0,0 0 1 0 0,0 0 0 0 0,2 2-1 0 0,2 1 12 0 0,1 1 0 0 0,-1-1 0 0 0,9 6-1 0 0,2-3-71 0 0,-1 0 0 0 0,1-1-1 0 0,0-1 1 0 0,1-1-1 0 0,-1 0 1 0 0,34 3 0 0 0,-6 0-52 0 0,-36-6 55 0 0,-1 0 0 0 0,1 0 0 0 0,0-1 0 0 0,-1-1 0 0 0,1 1 0 0 0,0-1 0 0 0,-1-1 0 0 0,1 1 0 0 0,-1-1 0 0 0,0 0 1 0 0,1-1-1 0 0,12-6 0 0 0,-16 7-8 0 0,1-1 0 0 0,-1 1 1 0 0,0-1-1 0 0,0 0 0 0 0,0 0 0 0 0,0-1 1 0 0,-1 1-1 0 0,1-1 0 0 0,-1 0 0 0 0,0 0 1 0 0,0 0-1 0 0,0 0 0 0 0,-1-1 0 0 0,1 1 1 0 0,-1-1-1 0 0,0 1 0 0 0,0-1 0 0 0,-1 0 1 0 0,1 0-1 0 0,0-7 0 0 0,-1 7 6 0 0,-1 1 0 0 0,0 0 0 0 0,0 0 1 0 0,-1 0-1 0 0,1 0 0 0 0,-1 0 0 0 0,1 0 0 0 0,-2 0 0 0 0,1 0 0 0 0,0 0 0 0 0,-1 0 0 0 0,1 0 0 0 0,-1 1 0 0 0,0-1 0 0 0,0 0 1 0 0,-1 1-1 0 0,1 0 0 0 0,-1-1 0 0 0,1 1 0 0 0,-1 0 0 0 0,0 1 0 0 0,-1-1 0 0 0,1 0 0 0 0,0 1 0 0 0,-1 0 0 0 0,1-1 1 0 0,-1 2-1 0 0,1-1 0 0 0,-1 0 0 0 0,0 1 0 0 0,0-1 0 0 0,0 1 0 0 0,0 0 0 0 0,0 0 0 0 0,0 1 0 0 0,0-1 0 0 0,0 1 1 0 0,-1 0-1 0 0,1 0 0 0 0,0 1 0 0 0,0-1 0 0 0,0 1 0 0 0,0 0 0 0 0,-5 1 0 0 0,-10 7 73 0 0,1 0 1 0 0,0 1-1 0 0,1 1 1 0 0,0 0-1 0 0,0 2 0 0 0,2 0 1 0 0,0 0-1 0 0,0 2 0 0 0,1 0 1 0 0,1 0-1 0 0,-22 33 0 0 0,33-45-41 0 0,0 0 0 0 0,1 0 0 0 0,-1 0 0 0 0,1 1 0 0 0,-1-1-1 0 0,1 0 1 0 0,0 1 0 0 0,0-1 0 0 0,1 1 0 0 0,-1-1 0 0 0,1 1-1 0 0,-1-1 1 0 0,1 1 0 0 0,0 0 0 0 0,1-1 0 0 0,-1 1 0 0 0,1 3-1 0 0,0-3-8 0 0,1-1 0 0 0,-1 1 0 0 0,1 0-1 0 0,0 0 1 0 0,0-1 0 0 0,0 1-1 0 0,1-1 1 0 0,-1 0 0 0 0,1 0-1 0 0,-1 0 1 0 0,1 0 0 0 0,0 0-1 0 0,0-1 1 0 0,6 5 0 0 0,1-1-9 0 0,-1-1 1 0 0,1 0-1 0 0,0 0 0 0 0,1-1 1 0 0,-1 0-1 0 0,1-1 0 0 0,0 0 1 0 0,13 1-1 0 0,13 1-28 0 0,41-1 0 0 0,-78-4 18 0 0,16 0-67 0 0,0-1 0 0 0,-1-1 0 0 0,1 0 0 0 0,-1-1 0 0 0,1-1 0 0 0,-1 0 0 0 0,16-7 0 0 0,35-20-3475 0 0,-5-5-6782 0 0,-50 30 8541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4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17 184 1592 0 0,'-2'3'873'0'0,"0"0"0"0"0,0 0 0 0 0,1 0 0 0 0,-1 0 0 0 0,1 0-1 0 0,-1 0 1 0 0,1 0 0 0 0,0 1 0 0 0,1-1 0 0 0,-1 0 0 0 0,0 1 0 0 0,1-1-1 0 0,0 6 1 0 0,0-6-653 0 0,1 1 0 0 0,0-1-1 0 0,0 0 1 0 0,0 0 0 0 0,0 0 0 0 0,0-1-1 0 0,1 1 1 0 0,-1 0 0 0 0,1 0-1 0 0,-1-1 1 0 0,1 1 0 0 0,0-1 0 0 0,0 1-1 0 0,1-1 1 0 0,1 2 0 0 0,8 6-12 0 0,0-1 1 0 0,1 0 0 0 0,14 7 0 0 0,5 4 192 0 0,-14-10-98 0 0,-15-9-249 0 0,0 0-1 0 0,0 1 0 0 0,0-1 0 0 0,0 1 0 0 0,-1 0 0 0 0,1-1 0 0 0,0 1 0 0 0,-1 1 1 0 0,0-1-1 0 0,1 0 0 0 0,-1 1 0 0 0,0-1 0 0 0,0 1 0 0 0,2 3 0 0 0,-4-5-47 0 0,0-1 0 0 0,0 0 0 0 0,0 0 0 0 0,0 0 0 0 0,0 0 0 0 0,0 1 0 0 0,0-1 0 0 0,0 0 0 0 0,-1 0 0 0 0,1 0 0 0 0,0 0 0 0 0,0 1 0 0 0,0-1 0 0 0,0 0 0 0 0,0 0 0 0 0,0 0 0 0 0,0 0 0 0 0,-1 0 0 0 0,1 1 0 0 0,0-1 0 0 0,0 0 0 0 0,0 0 0 0 0,0 0 0 0 0,0 0 0 0 0,-1 0 0 0 0,1 0 0 0 0,0 0 0 0 0,0 0 0 0 0,0 0 0 0 0,-1 0 0 0 0,1 0 0 0 0,0 0 0 0 0,0 0 0 0 0,0 0 0 0 0,0 0 0 0 0,-1 0 0 0 0,1 0 0 0 0,0 0 0 0 0,0 0 0 0 0,0 0 0 0 0,-1 0 0 0 0,1 0 0 0 0,0 0 0 0 0,0 0 0 0 0,0 0 0 0 0,0 0 0 0 0,-1 0 0 0 0,1 0 0 0 0,0 0 0 0 0,0 0 0 0 0,0-1 0 0 0,-1 1 0 0 0,-10-4 66 0 0,1-2-33 0 0,-1 0 0 0 0,2 0 0 0 0,-1-1 0 0 0,1 0 0 0 0,0-1 1 0 0,-11-12-1 0 0,14 14 2 0 0,1 0 0 0 0,1 0 0 0 0,-1-1-1 0 0,1 1 1 0 0,0-1 0 0 0,0 0 0 0 0,1 0 0 0 0,0-1 0 0 0,0 1 0 0 0,-2-13 0 0 0,4 11-11 0 0,0 1 1 0 0,1 0 0 0 0,0-1-1 0 0,0 1 1 0 0,1 0-1 0 0,0-1 1 0 0,0 1-1 0 0,1 0 1 0 0,0 0 0 0 0,1 0-1 0 0,0 0 1 0 0,0 0-1 0 0,0 0 1 0 0,1 1 0 0 0,1 0-1 0 0,-1 0 1 0 0,1 0-1 0 0,0 0 1 0 0,0 1 0 0 0,1 0-1 0 0,0 0 1 0 0,0 0-1 0 0,1 1 1 0 0,-1-1-1 0 0,1 2 1 0 0,0-1 0 0 0,1 1-1 0 0,-1 0 1 0 0,1 1-1 0 0,-1-1 1 0 0,14-2 0 0 0,0 0-300 0 0,0 0 0 0 0,1 2 0 0 0,0 1 0 0 0,0 0 0 0 0,0 2 0 0 0,0 1 0 0 0,42 4 1 0 0,-44-1-2290 0 0,0 0-263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7.40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530 26 512 0 0,'-3'9'13854'0'0,"12"-21"-12105"0"0,14-10 2654 0 0,-26 27-4245 0 0,-15 18 469 0 0,-28 49 0 0 0,-33 96-98 0 0,65-141-518 0 0,3-2 12 0 0,-2 0 0 0 0,-1-1 1 0 0,0-1-1 0 0,-29 35 0 0 0,26-40-44 0 0,-14 17-6 0 0,-40 34 0 0 0,60-59 21 0 0,0-1 0 0 0,-1-1 0 0 0,0 0 0 0 0,-1 0 0 0 0,0-2-1 0 0,0 1 1 0 0,-26 8 0 0 0,10-10 90 0 0,27-5-78 0 0,0 0 0 0 0,1 1 0 0 0,-1-1 0 0 0,0-1 0 0 0,0 1 1 0 0,0 0-1 0 0,1 0 0 0 0,-1-1 0 0 0,0 1 0 0 0,1-1 0 0 0,-1 1 0 0 0,0-1 0 0 0,-2-1 1 0 0,3 1-6 0 0,1 1 1 0 0,-1-1-1 0 0,1 1 1 0 0,0-1 0 0 0,-1 1-1 0 0,1-1 1 0 0,0 0-1 0 0,0 1 1 0 0,-1-1 0 0 0,1 1-1 0 0,0-1 1 0 0,0 0-1 0 0,0 1 1 0 0,0-1 0 0 0,0 0-1 0 0,0 1 1 0 0,0-1-1 0 0,0 1 1 0 0,0-1 0 0 0,0 0-1 0 0,0 1 1 0 0,0-1-1 0 0,0 0 1 0 0,0 1 0 0 0,1-1-1 0 0,-1 1 1 0 0,0-1-1 0 0,0 0 1 0 0,1 1 0 0 0,-1-1-1 0 0,0 1 1 0 0,1-1-1 0 0,-1 1 1 0 0,1-1 0 0 0,-1 1-1 0 0,1-1 1 0 0,0 1 0 0 0,18-18 61 0 0,-12 14-64 0 0,0 1 1 0 0,0-1 0 0 0,0 1 0 0 0,0 1 0 0 0,0-1 0 0 0,1 1 0 0 0,-1 1 0 0 0,1-1 0 0 0,-1 1 0 0 0,1 0 0 0 0,14 1 0 0 0,-5 1-13 0 0,0 1 1 0 0,0 1 0 0 0,0 0-1 0 0,19 7 1 0 0,-15-3-1 0 0,33 17 1 0 0,-20-9-1 0 0,-15-7 15 0 0,25 15-1 0 0,-18-9 18 0 0,0 0 0 0 0,46 15 0 0 0,58 12-57 0 0,-117-37-19 0 0,0 0 1 0 0,13 6 0 0 0,-23-8-67 0 0,0-1 0 0 0,0 1 1 0 0,0 0-1 0 0,-1 0 1 0 0,1 0-1 0 0,0 0 0 0 0,-1 0 1 0 0,1 0-1 0 0,-1 1 1 0 0,0-1-1 0 0,1 1 0 0 0,-1-1 1 0 0,3 7-1 0 0,-5-7-307 0 0,0-1-1 0 0,1 1 1 0 0,-1 0-1 0 0,0-1 1 0 0,0 1-1 0 0,-1 0 1 0 0,1-1-1 0 0,0 1 1 0 0,0 0-1 0 0,-1-1 1 0 0,1 1-1 0 0,-1-1 1 0 0,0 1-1 0 0,1-1 1 0 0,-1 1-1 0 0,0-1 1 0 0,0 1-1 0 0,0-1 1 0 0,-1 3-1 0 0,1-3-136 0 0,-5 7-1805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27.72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 82 2521 0 0,'0'1'542'0'0,"-1"-1"1"0"0,0 0-1 0 0,1 1 1 0 0,-1-1-1 0 0,0 0 1 0 0,0 0 0 0 0,1 1-1 0 0,-1-1 1 0 0,0 0-1 0 0,0 0 1 0 0,1 0-1 0 0,-1 0 1 0 0,0 0 0 0 0,0 0-1 0 0,0 0 1 0 0,1 0-1 0 0,-1 0 1 0 0,-1-1-1 0 0,1 1-370 0 0,1-1 0 0 0,-1 1 0 0 0,0-1 0 0 0,1 1 0 0 0,-1 0 0 0 0,1-1 0 0 0,-1 1-1 0 0,1-1 1 0 0,-1 1 0 0 0,1-1 0 0 0,0 0 0 0 0,-1 1 0 0 0,1-1 0 0 0,0 1 0 0 0,-1-1-1 0 0,1 0 1 0 0,0 0 0 0 0,-1-1-143 0 0,1 0-1 0 0,0 1 1 0 0,-1-1-1 0 0,1 0 1 0 0,0 1-1 0 0,0-1 0 0 0,0 0 1 0 0,0 1-1 0 0,1-1 1 0 0,-1 0-1 0 0,0 1 1 0 0,1-1-1 0 0,-1 1 1 0 0,1-1-1 0 0,0 0 1 0 0,-1 1-1 0 0,2-2 1 0 0,1 0 159 0 0,0 0 1 0 0,0 0 0 0 0,0 0 0 0 0,0 0 0 0 0,0 1-1 0 0,0 0 1 0 0,1-1 0 0 0,-1 1 0 0 0,1 1 0 0 0,0-1-1 0 0,0 0 1 0 0,-1 1 0 0 0,1 0 0 0 0,0 0 0 0 0,6-1 0 0 0,9-1 564 0 0,37-1 1 0 0,-45 4-545 0 0,32-2 116 0 0,1 2 0 0 0,-1 2 0 0 0,0 2 0 0 0,0 2 1 0 0,0 1-1 0 0,46 15 0 0 0,-77-18-397 0 0,31 9 113 0 0,-2 2-1 0 0,70 36 1 0 0,-100-45-385 0 0,0 1 1 0 0,-1-1 0 0 0,0 2-1 0 0,0 0 1 0 0,-1 0 0 0 0,0 0 0 0 0,0 1-1 0 0,-1 1 1 0 0,0-1 0 0 0,-1 2-1 0 0,0-1 1 0 0,-1 1 0 0 0,0-1 0 0 0,8 20-1 0 0,-6-4-2363 0 0,-2-1-156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55.13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1 917 512 0 0,'2'-12'10270'0'0,"-4"17"-8009"0"0,1 2 2353 0 0,7 9-2747 0 0,0-1-1117 0 0,16 25 0 0 0,1 3-328 0 0,-8-4-185 0 0,19 79 0 0 0,-26-86-209 0 0,1 1-1 0 0,1-1 1 0 0,28 58-1 0 0,-38-89-25 0 0,1 0 0 0 0,-1 0 0 0 0,1 0 1 0 0,0 0-1 0 0,-1 0 0 0 0,1 0 0 0 0,0 0 0 0 0,-1 0 0 0 0,1-1 0 0 0,0 1 0 0 0,0 0 1 0 0,0 0-1 0 0,0-1 0 0 0,0 1 0 0 0,0 0 0 0 0,0-1 0 0 0,0 1 0 0 0,0-1 1 0 0,0 1-1 0 0,0-1 0 0 0,0 0 0 0 0,0 1 0 0 0,2-1 0 0 0,-2 0-1 0 0,1-1 0 0 0,-1 1 0 0 0,0 0 0 0 0,1-1 0 0 0,-1 1 0 0 0,1-1-1 0 0,-1 0 1 0 0,0 1 0 0 0,0-1 0 0 0,1 0 0 0 0,-1 0 0 0 0,0 0 0 0 0,0 1 0 0 0,0-2 0 0 0,2 0 0 0 0,2-6-9 0 0,1 1 1 0 0,-1-1 0 0 0,0 1 0 0 0,5-14-1 0 0,-3 4 14 0 0,-1-1-1 0 0,0 0 0 0 0,-1 0 0 0 0,-1 0 0 0 0,-1-1 0 0 0,-1 1 0 0 0,0-1 1 0 0,-2 0-1 0 0,-1-27 0 0 0,-5-11 7 0 0,-24-100 0 0 0,-20-36 95 0 0,20 83-70 0 0,-80-263 661 0 0,105 360-615 0 0,1-1 1 0 0,0 0-1 0 0,1-1 1 0 0,1 1 0 0 0,0-1-1 0 0,1 1 1 0 0,2-25-1 0 0,-1 36-58 0 0,1-1 0 0 0,0 0 0 0 0,1 0 0 0 0,-1 1 0 0 0,0-1 0 0 0,1 1-1 0 0,0-1 1 0 0,0 1 0 0 0,0 0 0 0 0,0 0 0 0 0,4-4 0 0 0,-5 5-7 0 0,1 1-1 0 0,-1 0 1 0 0,0-1 0 0 0,1 1 0 0 0,-1 0 0 0 0,0 0-1 0 0,1 0 1 0 0,0 0 0 0 0,-1 0 0 0 0,1 1-1 0 0,0-1 1 0 0,-1 0 0 0 0,1 1 0 0 0,0-1-1 0 0,0 1 1 0 0,-1-1 0 0 0,1 1 0 0 0,0 0-1 0 0,0 0 1 0 0,0 0 0 0 0,0 0 0 0 0,-1 0-1 0 0,1 0 1 0 0,4 1 0 0 0,-6 0-14 0 0,1 0 0 0 0,-1 0 0 0 0,1 0 0 0 0,-1 0 0 0 0,0 0 0 0 0,1 0 0 0 0,-1 0 0 0 0,0 0 0 0 0,0 0-1 0 0,1 0 1 0 0,-1 0 0 0 0,0 1 0 0 0,2 8 16 0 0,-1-8-13 0 0,0 0 1 0 0,1 0-1 0 0,-1 0 1 0 0,1-1 0 0 0,0 1-1 0 0,-1 0 1 0 0,1-1 0 0 0,0 1-1 0 0,0-1 1 0 0,0 1 0 0 0,0-1-1 0 0,0 0 1 0 0,0 0-1 0 0,0 0 1 0 0,1 0 0 0 0,-1 0-1 0 0,0-1 1 0 0,5 2 0 0 0,4 0 61 0 0,1-1-1 0 0,20 0 1 0 0,-8 0-31 0 0,130 5 223 0 0,-102-4-171 0 0,66-5 0 0 0,50-14 67 0 0,-93 8-66 0 0,70-8 142 0 0,91-8-137 0 0,34 3-35 0 0,2 21-101 0 0,-249 1-43 0 0,-1 2 0 0 0,1 1-1 0 0,-1 1 1 0 0,0 1 0 0 0,23 8 0 0 0,-44-13 57 0 0,0 0-1 0 0,-1 1 1 0 0,1-1-1 0 0,-1 0 1 0 0,1 0 0 0 0,-1 1-1 0 0,1-1 1 0 0,-1 0-1 0 0,1 0 1 0 0,-1 1 0 0 0,1-1-1 0 0,-1 1 1 0 0,1-1-1 0 0,-1 0 1 0 0,1 1 0 0 0,-1-1-1 0 0,0 1 1 0 0,1-1-1 0 0,-1 1 1 0 0,0-1 0 0 0,1 1-1 0 0,-1-1 1 0 0,0 1-1 0 0,0 0 1 0 0,1-1 0 0 0,-1 1-1 0 0,0 0-30 0 0,-1 0 0 0 0,1 0 1 0 0,0-1-1 0 0,0 1 0 0 0,-1 0 0 0 0,1 0 0 0 0,0-1 1 0 0,-1 1-1 0 0,1 0 0 0 0,-1-1 0 0 0,1 1 0 0 0,-1 0 1 0 0,1-1-1 0 0,-1 1 0 0 0,0-1 0 0 0,0 2 0 0 0,-4 1-439 0 0,-1 0 0 0 0,1 1 0 0 0,-11 3 0 0 0,-11 3-2742 0 0,-1-1 1 0 0,-42 7-1 0 0,53-12 2202 0 0,-19 3-730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0:56.57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430 686 512 0 0,'3'0'303'0'0,"0"0"0"0"0,0 0 0 0 0,0-1 0 0 0,0 1 0 0 0,0-1 0 0 0,0 0 0 0 0,0 0 0 0 0,0 0 0 0 0,0 0 0 0 0,-1 0 0 0 0,1-1 0 0 0,0 1 0 0 0,-1-1 0 0 0,1 0 0 0 0,-1 0 0 0 0,0 0 0 0 0,0 0 0 0 0,1 0 0 0 0,-1 0 0 0 0,0 0 0 0 0,-1-1 0 0 0,1 1 0 0 0,0-1 0 0 0,-1 1 0 0 0,0-1 0 0 0,1 0 0 0 0,-1 0 0 0 0,0 1 0 0 0,0-1 0 0 0,-1 0 0 0 0,1 0 0 0 0,0 0 0 0 0,-1 0 0 0 0,0 0 0 0 0,0 0 0 0 0,0 0 0 0 0,0 0 0 0 0,0 0 0 0 0,-1 0 0 0 0,1 0 0 0 0,-1 0 0 0 0,0 0 0 0 0,0 0 0 0 0,-1-4 0 0 0,-7-6 374 0 0,0 0-1 0 0,0 1 1 0 0,-1 0 0 0 0,-18-17 0 0 0,-11-14 79 0 0,35 40-705 0 0,-11-17 200 0 0,-1 1 0 0 0,-1 1 0 0 0,-32-27 0 0 0,43 41-227 0 0,0 0 1 0 0,0 0 0 0 0,-1 0 0 0 0,0 1 0 0 0,1-1-1 0 0,-1 2 1 0 0,0-1 0 0 0,0 1 0 0 0,0 0-1 0 0,-1 1 1 0 0,1-1 0 0 0,0 1 0 0 0,-1 1 0 0 0,1-1-1 0 0,-1 1 1 0 0,-13 2 0 0 0,14 0-27 0 0,0-1 1 0 0,0 1-1 0 0,0 0 1 0 0,0 0-1 0 0,1 1 1 0 0,-1 0-1 0 0,1 0 0 0 0,0 1 1 0 0,0 0-1 0 0,0 0 1 0 0,1 0-1 0 0,-11 10 1 0 0,10-7 2 0 0,0 0 0 0 0,0 0 0 0 0,1 1 0 0 0,0 0 0 0 0,0 0 0 0 0,1 1 0 0 0,0-1 0 0 0,-6 19 0 0 0,7-14 2 0 0,0 0 1 0 0,0 0-1 0 0,1 1 1 0 0,1-1 0 0 0,0 1-1 0 0,1-1 1 0 0,1 1-1 0 0,0-1 1 0 0,0 1-1 0 0,2-1 1 0 0,-1 1-1 0 0,2-1 1 0 0,8 21 0 0 0,-6-21-5 0 0,1-1 0 0 0,1 0 0 0 0,0-1 0 0 0,0 1 0 0 0,1-2 1 0 0,0 1-1 0 0,1-1 0 0 0,1-1 0 0 0,-1 1 0 0 0,1-2 0 0 0,1 0 1 0 0,0 0-1 0 0,0-1 0 0 0,0 0 0 0 0,14 4 0 0 0,-19-8-1 0 0,0-1 1 0 0,0 0-1 0 0,0 0 0 0 0,1-1 0 0 0,-1 0 1 0 0,0-1-1 0 0,1 1 0 0 0,-1-1 0 0 0,0-1 1 0 0,0 1-1 0 0,1-1 0 0 0,-1 0 0 0 0,0-1 0 0 0,0 0 1 0 0,0 0-1 0 0,0-1 0 0 0,0 0 0 0 0,-1 0 1 0 0,1 0-1 0 0,10-8 0 0 0,-8 5-3 0 0,1-1 1 0 0,-1-1-1 0 0,-1 0 1 0 0,1 0-1 0 0,-1-1 0 0 0,-1 0 1 0 0,1 0-1 0 0,-2 0 0 0 0,1-1 1 0 0,-1 0-1 0 0,-1-1 0 0 0,6-13 1 0 0,-4 4 0 0 0,-1-1-1 0 0,-1 0 1 0 0,-1 0 0 0 0,1-26 0 0 0,-1-86-99 0 0,-3 42 100 0 0,-1-59-5 0 0,-1 126 68 0 0,-2 0-1 0 0,-1 0 1 0 0,0 0-1 0 0,-10-28 1 0 0,13 50-37 0 0,1 1 1 0 0,-1-1 0 0 0,0 0 0 0 0,0 1 0 0 0,1-1 0 0 0,-1 0 0 0 0,0 1 0 0 0,0-1 0 0 0,0 1 0 0 0,0 0 0 0 0,-1-1 0 0 0,1 1 0 0 0,0 0 0 0 0,-1 0 0 0 0,1-1-1 0 0,-1 1 1 0 0,1 0 0 0 0,-1 1 0 0 0,-2-3 0 0 0,3 3-2 0 0,-1 0-1 0 0,1 0 1 0 0,0 0-1 0 0,-1 0 1 0 0,1 0-1 0 0,0 0 1 0 0,-1 1-1 0 0,1-1 1 0 0,0 0-1 0 0,-1 1 1 0 0,1-1-1 0 0,0 1 1 0 0,0-1-1 0 0,-1 1 1 0 0,1 0-1 0 0,0-1 1 0 0,0 1-1 0 0,0 0 1 0 0,0 0-1 0 0,0 0 1 0 0,0 0-1 0 0,0 0 0 0 0,0 0 1 0 0,0 0-1 0 0,1 0 1 0 0,-2 2-1 0 0,-3 4 7 0 0,1 0-1 0 0,1 0 0 0 0,-1 0 0 0 0,1 1 1 0 0,0 0-1 0 0,1-1 0 0 0,0 1 0 0 0,0 0 0 0 0,0 0 1 0 0,1 0-1 0 0,1 0 0 0 0,-1 0 0 0 0,1 1 0 0 0,2 12 1 0 0,2 10 3 0 0,2 0 0 0 0,13 43 0 0 0,-14-57-23 0 0,58 179 237 0 0,-48-146-135 0 0,14 78-1 0 0,-18-75-71 0 0,20 64 0 0 0,-27-105-53 0 0,-2-6 19 0 0,0 0 0 0 0,0 0-1 0 0,0 0 1 0 0,1-1 0 0 0,6 11 0 0 0,-8-15-44 0 0,-1 0 0 0 0,1 0-1 0 0,0 0 1 0 0,0-1-1 0 0,0 1 1 0 0,0 0-1 0 0,0 0 1 0 0,0-1 0 0 0,0 1-1 0 0,0 0 1 0 0,0-1-1 0 0,0 1 1 0 0,1-1 0 0 0,-1 0-1 0 0,0 1 1 0 0,0-1-1 0 0,0 0 1 0 0,1 0-1 0 0,-1 0 1 0 0,0 1 0 0 0,0-1-1 0 0,1-1 1 0 0,-1 1-1 0 0,0 0 1 0 0,0 0 0 0 0,0 0-1 0 0,1-1 1 0 0,-1 1-1 0 0,0 0 1 0 0,0-1-1 0 0,0 1 1 0 0,0-1 0 0 0,0 0-1 0 0,0 1 1 0 0,0-1-1 0 0,2-1 1 0 0,3-2-1027 0 0,1-1 1 0 0,-1-1-1 0 0,7-6 1 0 0,-2 0-1228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3.74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15 194 512 0 0,'-2'-7'973'0'0,"1"0"0"0"0,0 0 1 0 0,0-9-1 0 0,1 13-264 0 0,0 0 0 0 0,0 0 1 0 0,0 0-1 0 0,0 0 0 0 0,1 0 0 0 0,-1 1 1 0 0,1-1-1 0 0,0 0 0 0 0,0 0 0 0 0,1-3 1 0 0,-2 6-621 0 0,1-1 0 0 0,-1 1 0 0 0,0 0 0 0 0,0-1 0 0 0,0 1 0 0 0,0 0 0 0 0,1 0 1 0 0,-1 0-1 0 0,0-1 0 0 0,0 1 0 0 0,0 0 0 0 0,1 0 0 0 0,-1 0 0 0 0,0-1 0 0 0,1 1 1 0 0,-1 0-1 0 0,0 0 0 0 0,0 0 0 0 0,1 0 0 0 0,-1 0 0 0 0,0 0 0 0 0,1 0 0 0 0,-1 0 0 0 0,0-1 1 0 0,1 1-1 0 0,-1 0 0 0 0,0 0 0 0 0,0 1 0 0 0,1-1 0 0 0,-1 0 0 0 0,0 0 0 0 0,1 0 1 0 0,8 8 1477 0 0,1 15-590 0 0,-7-10-794 0 0,0 1 1 0 0,-1-1-1 0 0,-1 1 1 0 0,0-1-1 0 0,-1 15 1 0 0,-10 71 468 0 0,6-58-393 0 0,-13 81 438 0 0,-3 33-335 0 0,19-145-347 0 0,-1 30 30 0 0,2-36-41 0 0,0-1 0 0 0,1 0-1 0 0,-1 0 1 0 0,1 1 0 0 0,-1-1 0 0 0,1 0-1 0 0,0 0 1 0 0,0 0 0 0 0,3 5-1 0 0,-4-7 2 0 0,1 0-1 0 0,-1-1 1 0 0,0 1-1 0 0,1-1 0 0 0,-1 1 1 0 0,1-1-1 0 0,-1 1 1 0 0,1-1-1 0 0,-1 1 0 0 0,1-1 1 0 0,-1 1-1 0 0,1-1 1 0 0,-1 1-1 0 0,1-1 0 0 0,0 0 1 0 0,-1 1-1 0 0,1-1 1 0 0,0 0-1 0 0,-1 0 1 0 0,1 1-1 0 0,0-1 0 0 0,-1 0 1 0 0,1 0-1 0 0,0 0 1 0 0,1 0-1 0 0,-1 0 4 0 0,0-1 1 0 0,0 1-1 0 0,0 0 1 0 0,0-1-1 0 0,0 0 1 0 0,0 1-1 0 0,0-1 0 0 0,0 1 1 0 0,0-1-1 0 0,0 0 1 0 0,0 0-1 0 0,0 0 1 0 0,1-1-1 0 0,1-2 10 0 0,1-1 0 0 0,-1 0 0 0 0,-1 1 1 0 0,1-1-1 0 0,2-7 0 0 0,0-2 33 0 0,-1 0 0 0 0,-1 0-1 0 0,-1-1 1 0 0,0 1 0 0 0,0-1 0 0 0,-2 0 0 0 0,-1-19 0 0 0,-17-104 289 0 0,16 128-308 0 0,-7-40 190 0 0,-2-8 171 0 0,3-1-1 0 0,-2-69 1 0 0,10 127-377 0 0,0 0-1 0 0,0 0 1 0 0,0 0 0 0 0,0 0-1 0 0,0 0 1 0 0,0 0 0 0 0,0 0 0 0 0,1 0-1 0 0,-1 0 1 0 0,0 0 0 0 0,1 0-1 0 0,-1 0 1 0 0,1 0 0 0 0,-1 0-1 0 0,1 0 1 0 0,0-2 0 0 0,0 3-9 0 0,-1 0 1 0 0,1 0 0 0 0,-1-1-1 0 0,0 1 1 0 0,1 0 0 0 0,-1 0-1 0 0,1 0 1 0 0,-1 0 0 0 0,1 0-1 0 0,-1 0 1 0 0,1 0 0 0 0,-1 0-1 0 0,0 0 1 0 0,1 0 0 0 0,-1 0-1 0 0,1 0 1 0 0,-1 0 0 0 0,1 0-1 0 0,-1 0 1 0 0,1 0 0 0 0,-1 0-1 0 0,0 1 1 0 0,1-1 0 0 0,-1 0 0 0 0,1 0-1 0 0,-1 1 1 0 0,3 1 13 0 0,0 0-1 0 0,0 1 1 0 0,0-1 0 0 0,-1 1-1 0 0,1-1 1 0 0,-1 1 0 0 0,0 0-1 0 0,3 4 1 0 0,49 99 218 0 0,-19-34-163 0 0,9 17 34 0 0,21 39 0 0 0,-47-92-90 0 0,5 9 41 0 0,-20-41-62 0 0,0 1 0 0 0,0-1-1 0 0,0-1 1 0 0,0 1 0 0 0,0 0-1 0 0,1-1 1 0 0,7 6 0 0 0,-10-8 2 0 0,1 0 0 0 0,-1 0 0 0 0,1 0 1 0 0,0 0-1 0 0,-1-1 0 0 0,1 1 1 0 0,0 0-1 0 0,0-1 0 0 0,0 1 0 0 0,-1-1 1 0 0,1 0-1 0 0,0 0 0 0 0,0 0 1 0 0,0 1-1 0 0,0-2 0 0 0,0 1 0 0 0,-1 0 1 0 0,1 0-1 0 0,4-1 0 0 0,-3-1-7 0 0,-1 1 0 0 0,1 0 0 0 0,0-1 0 0 0,-1 0 0 0 0,1 1 0 0 0,-1-1 0 0 0,0 0 0 0 0,0 0 0 0 0,1 0 0 0 0,-1-1 0 0 0,2-2 0 0 0,1-3 12 0 0,0 1 1 0 0,-1-1-1 0 0,0 0 0 0 0,0 0 1 0 0,-1 0-1 0 0,0-1 0 0 0,3-12 1 0 0,1-37 33 0 0,-1 0 1 0 0,-4-85-1 0 0,-3 97-3 0 0,0-14 15 0 0,0 28-40 0 0,1 0 0 0 0,1 0-1 0 0,2 0 1 0 0,7-36 0 0 0,-33 113-1672 0 0,16-26-1168 0 0,-5 21 1 0 0,7-18-263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4.24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89 128 1640 0 0,'-4'2'1024'0'0,"1"0"-1"0"0,0 0 0 0 0,0 0 0 0 0,1 1 0 0 0,-1-1 1 0 0,0 1-1 0 0,1 0 0 0 0,-1-1 0 0 0,1 1 0 0 0,0 0 1 0 0,-3 6-1 0 0,4-7-914 0 0,1-1 0 0 0,-1 0 0 0 0,1 1 0 0 0,0-1 0 0 0,-1 1 0 0 0,1-1 0 0 0,0 1 0 0 0,0-1 0 0 0,0 1 0 0 0,0-1 1 0 0,0 1-1 0 0,0-1 0 0 0,1 1 0 0 0,-1-1 0 0 0,0 0 0 0 0,1 1 0 0 0,-1-1 0 0 0,1 1 0 0 0,0-1 0 0 0,-1 0 0 0 0,1 1 0 0 0,0-1 0 0 0,0 0 0 0 0,0 0 1 0 0,0 0-1 0 0,0 0 0 0 0,0 0 0 0 0,0 0 0 0 0,0 0 0 0 0,0 0 0 0 0,2 1 0 0 0,1 1-51 0 0,0 0 0 0 0,0 0 0 0 0,1-1-1 0 0,-1 1 1 0 0,0-1 0 0 0,1-1 0 0 0,0 1 0 0 0,-1 0 0 0 0,1-1-1 0 0,0 0 1 0 0,0 0 0 0 0,0-1 0 0 0,0 1 0 0 0,0-1 0 0 0,0 0-1 0 0,0 0 1 0 0,-1-1 0 0 0,1 1 0 0 0,0-1 0 0 0,0 0-1 0 0,0-1 1 0 0,0 1 0 0 0,-1-1 0 0 0,1 0 0 0 0,-1 0 0 0 0,1 0-1 0 0,-1-1 1 0 0,0 1 0 0 0,0-1 0 0 0,0 0 0 0 0,0-1 0 0 0,4-4-1 0 0,-3 3-25 0 0,0 0-1 0 0,-1 0 0 0 0,1-1 0 0 0,-1 1 0 0 0,-1-1 0 0 0,1 0 0 0 0,-1 0 0 0 0,5-13 0 0 0,-6 14-20 0 0,-1 1 0 0 0,0-1 0 0 0,-1 0 0 0 0,1 1 1 0 0,-1-1-1 0 0,0 0 0 0 0,0 0 0 0 0,0 0 0 0 0,0 1 0 0 0,-1-1 0 0 0,0 0 0 0 0,0 1 0 0 0,-4-9 0 0 0,4 9-13 0 0,-1 0 0 0 0,1 0 0 0 0,-1 0 1 0 0,-1 0-1 0 0,1 0 0 0 0,0 0 0 0 0,-1 1 0 0 0,0-1 0 0 0,0 1 0 0 0,-5-5 0 0 0,6 7 8 0 0,0 0-1 0 0,0-1 1 0 0,-1 1-1 0 0,1 0 1 0 0,0 0-1 0 0,-1 0 1 0 0,1 0-1 0 0,-1 1 1 0 0,1-1-1 0 0,-1 1 1 0 0,1-1-1 0 0,-1 1 1 0 0,1 0-1 0 0,-1 0 1 0 0,0 0-1 0 0,1 0 1 0 0,-1 1 0 0 0,1-1-1 0 0,-4 1 1 0 0,-6 3 11 0 0,0 0 0 0 0,1 0 0 0 0,-1 1 1 0 0,1 0-1 0 0,0 1 0 0 0,1 0 0 0 0,-1 1 1 0 0,1 0-1 0 0,0 1 0 0 0,-11 11 0 0 0,16-14-18 0 0,0 1 1 0 0,0 0-1 0 0,1 0 0 0 0,0 0 0 0 0,0 0 0 0 0,0 1 0 0 0,1-1 0 0 0,-3 9 0 0 0,4-10 1 0 0,1 0 0 0 0,-1 1 0 0 0,2-1 0 0 0,-1 0 0 0 0,0 0 0 0 0,1 0-1 0 0,0 1 1 0 0,0-1 0 0 0,1 0 0 0 0,-1 1 0 0 0,1-1 0 0 0,2 7 0 0 0,-1-7-4 0 0,0 1 1 0 0,1-1 0 0 0,-1-1-1 0 0,1 1 1 0 0,0 0-1 0 0,0 0 1 0 0,1-1 0 0 0,-1 0-1 0 0,1 0 1 0 0,0 0 0 0 0,0 0-1 0 0,0 0 1 0 0,1-1 0 0 0,-1 0-1 0 0,1 0 1 0 0,0 0 0 0 0,0-1-1 0 0,0 1 1 0 0,0-1-1 0 0,0 0 1 0 0,9 2 0 0 0,3 0-387 0 0,-1-1-1 0 0,0-1 1 0 0,1 0 0 0 0,-1-1 0 0 0,34-3-1 0 0,-15 0-5140 0 0,-19 0 1498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3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510 0 584 0 0,'-4'8'958'0'0,"-6"13"4172"0"0,-14 21-1 0 0,19-35-4333 0 0,-1 0 0 0 0,0 0 0 0 0,0 0-1 0 0,0-1 1 0 0,-1 0 0 0 0,-7 6 0 0 0,-92 61 1453 0 0,48-35-1575 0 0,-56 49-1 0 0,70-53-629 0 0,30-23-50 0 0,-1 0 0 0 0,2 1-1 0 0,0 0 1 0 0,-24 28-1 0 0,37-39-14 0 0,-1 0 0 0 0,0 0 0 0 0,0 1-1 0 0,1-1 1 0 0,-1 0 0 0 0,0 0-1 0 0,1 0 1 0 0,-1 1 0 0 0,1-1-1 0 0,-1 0 1 0 0,1 0 0 0 0,0 1-1 0 0,0-1 1 0 0,0 0 0 0 0,-1 1-1 0 0,1 2 1 0 0,1-4-32 0 0,-1 1 1 0 0,0-1-1 0 0,1 1 0 0 0,-1-1 1 0 0,0 1-1 0 0,1-1 0 0 0,-1 0 1 0 0,0 1-1 0 0,1-1 0 0 0,-1 1 1 0 0,1-1-1 0 0,-1 0 0 0 0,1 1 1 0 0,-1-1-1 0 0,1 0 0 0 0,-1 1 0 0 0,1-1 1 0 0,-1 0-1 0 0,1 0 0 0 0,-1 0 1 0 0,1 0-1 0 0,0 1 0 0 0,-1-1 1 0 0,1 0-1 0 0,-1 0 0 0 0,1 0 0 0 0,3 0-362 0 0,0 0 0 0 0,0-1-1 0 0,-1 1 1 0 0,1-1-1 0 0,0 0 1 0 0,-1 0 0 0 0,1 0-1 0 0,-1 0 1 0 0,1 0-1 0 0,3-3 1 0 0,10-7-1968 0 0,2-2-282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4.72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99 160 2120 0 0,'-3'-4'7627'0'0,"3"4"-7402"0"0,4-6 3431 0 0,12-7-2313 0 0,-10 9-368 0 0,0-1-570 0 0,4-4 347 0 0,1-1 0 0 0,15-20 0 0 0,-24 27-672 0 0,0 0 0 0 0,0 0 0 0 0,0 0 0 0 0,0 0 0 0 0,-1 0 0 0 0,0-1 0 0 0,1 1 1 0 0,-1 0-1 0 0,0-1 0 0 0,0 1 0 0 0,-1 0 0 0 0,1-1 0 0 0,-1 1 0 0 0,0-1 0 0 0,0 0 0 0 0,-1-5 0 0 0,1 8-66 0 0,0 0-1 0 0,0 0 0 0 0,0 1 1 0 0,0-1-1 0 0,0 0 0 0 0,-1 0 1 0 0,1 1-1 0 0,0-1 0 0 0,-1 0 1 0 0,1 0-1 0 0,-1 1 0 0 0,1-1 1 0 0,-1 1-1 0 0,1-1 0 0 0,-1 0 1 0 0,1 1-1 0 0,-1-1 0 0 0,1 1 1 0 0,-1-1-1 0 0,0 1 0 0 0,1-1 1 0 0,-1 1-1 0 0,0 0 0 0 0,1-1 1 0 0,-2 1-1 0 0,0 0-10 0 0,1-1 1 0 0,-1 1-1 0 0,0 0 0 0 0,1 0 0 0 0,-1 0 1 0 0,0 0-1 0 0,1 0 0 0 0,-1 1 0 0 0,0-1 1 0 0,0 0-1 0 0,-1 2 0 0 0,-6 1-31 0 0,1 1 0 0 0,-1 0 0 0 0,-10 8-1 0 0,14-9 79 0 0,-7 4-51 0 0,-1 1-1 0 0,1 0 1 0 0,1 1-1 0 0,-14 13 1 0 0,21-18-5 0 0,1-1 1 0 0,0 1-1 0 0,0 0 1 0 0,0 0-1 0 0,0 1 1 0 0,1-1 0 0 0,0 1-1 0 0,0-1 1 0 0,0 1-1 0 0,0-1 1 0 0,1 1-1 0 0,-1 0 1 0 0,1 0-1 0 0,1 0 1 0 0,-1 0-1 0 0,1 5 1 0 0,0-8 3 0 0,0 1 1 0 0,0-1-1 0 0,1 0 0 0 0,0 1 0 0 0,-1-1 1 0 0,1 0-1 0 0,0 1 0 0 0,0-1 1 0 0,0 0-1 0 0,0 0 0 0 0,1 0 0 0 0,-1 0 1 0 0,0 0-1 0 0,1 0 0 0 0,0 0 1 0 0,-1 0-1 0 0,1-1 0 0 0,0 1 0 0 0,0-1 1 0 0,0 1-1 0 0,0-1 0 0 0,0 0 1 0 0,0 1-1 0 0,4 0 0 0 0,3 2 10 0 0,1 0-1 0 0,0-1 1 0 0,0 0-1 0 0,13 2 1 0 0,7 0-8 0 0,33 7 129 0 0,-57-10-78 0 0,-1-1 0 0 0,1 1 0 0 0,-1 1 1 0 0,1-1-1 0 0,-1 1 0 0 0,0 0 0 0 0,0 0 0 0 0,5 5 0 0 0,-9-8-29 0 0,0 1-1 0 0,0 0 1 0 0,-1-1-1 0 0,1 1 1 0 0,0 0-1 0 0,-1 0 1 0 0,1 0-1 0 0,-1 0 1 0 0,1 0-1 0 0,-1-1 1 0 0,1 1-1 0 0,-1 0 1 0 0,0 0-1 0 0,1 0 1 0 0,-1 0-1 0 0,0 0 1 0 0,0 0 0 0 0,0 0-1 0 0,1 0 1 0 0,-1 0-1 0 0,-1 2 1 0 0,1 0 15 0 0,-1-1 0 0 0,1 0 0 0 0,-1 0 0 0 0,0 0 0 0 0,0 0 0 0 0,0 0 1 0 0,0 0-1 0 0,0 0 0 0 0,0-1 0 0 0,-2 3 0 0 0,-4 3 83 0 0,0 0-1 0 0,0 0 1 0 0,-13 9-1 0 0,19-16-116 0 0,-11 9 17 0 0,-1 0 0 0 0,0-1 1 0 0,-1-1-1 0 0,0 0 0 0 0,0 0 0 0 0,0-2 0 0 0,-1 0 0 0 0,-16 4 0 0 0,30-9-31 0 0,0 0-1 0 0,0 1 1 0 0,0-1-1 0 0,-1 0 0 0 0,1 0 1 0 0,0 0-1 0 0,0 0 0 0 0,0 0 1 0 0,0 0-1 0 0,0 0 1 0 0,0-1-1 0 0,0 1 0 0 0,-1 0 1 0 0,1-1-1 0 0,0 1 0 0 0,0 0 1 0 0,0-1-1 0 0,0 0 1 0 0,0 1-1 0 0,0-1 0 0 0,1 1 1 0 0,-1-1-1 0 0,-1-1 1 0 0,1 1-41 0 0,0 0 1 0 0,1-1 0 0 0,-1 1 0 0 0,1 0 0 0 0,-1-1 0 0 0,1 1 0 0 0,0-1 0 0 0,-1 1 0 0 0,1-1 0 0 0,0 1 0 0 0,0 0 0 0 0,0-1 0 0 0,0 1 0 0 0,0-1 0 0 0,1-1 0 0 0,1-6-426 0 0,0 0-1 0 0,1 0 0 0 0,0 0 1 0 0,5-11-1 0 0,0 4-1909 0 0,1-1 1 0 0,17-22-1 0 0,-12 19 753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4.96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76 3 8 0 0,'-3'-1'593'0'0,"1"1"0"0"0,0-1 0 0 0,0 1-1 0 0,0 0 1 0 0,-1-1 0 0 0,1 1 0 0 0,0 0 0 0 0,0 0 0 0 0,-1 1-1 0 0,1-1 1 0 0,0 0 0 0 0,0 1 0 0 0,0-1 0 0 0,-1 1 0 0 0,1 0 0 0 0,0-1-1 0 0,0 1 1 0 0,0 0 0 0 0,0 1 0 0 0,0-1 0 0 0,0 0 0 0 0,1 0 0 0 0,-1 1-1 0 0,0-1 1 0 0,-2 3 0 0 0,2-1 54 0 0,0-1 0 0 0,1 1-1 0 0,-1 0 1 0 0,0-1 0 0 0,1 1-1 0 0,0 0 1 0 0,-2 5 0 0 0,2-4-426 0 0,0 0 0 0 0,0 0 1 0 0,1 0-1 0 0,-1 1 0 0 0,1 6 0 0 0,2 11 342 0 0,0-1-1 0 0,2 0 1 0 0,1 0-1 0 0,8 24 1 0 0,36 81 240 0 0,-25-66-570 0 0,-12-30-176 0 0,4 10-103 0 0,16 57 0 0 0,-28-80-260 0 0,10 45-692 0 0,-8-20-4759 0 0,-6-35 3973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5.16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 87 2080 0 0,'-1'1'381'0'0,"1"-1"-1"0"0,-1 0 0 0 0,1 0 0 0 0,-1 0 0 0 0,1 0 0 0 0,0 1 0 0 0,-1-1 0 0 0,1 0 0 0 0,-1 0 0 0 0,1 0 0 0 0,-1 0 0 0 0,1 0 0 0 0,-1 0 1 0 0,1 0-1 0 0,-1 0 0 0 0,1-1 0 0 0,-1 1 0 0 0,1 0 0 0 0,-1 0 0 0 0,1 0 0 0 0,0 0 0 0 0,-1-1 0 0 0,1 1 0 0 0,-1 0 0 0 0,1 0 0 0 0,-1-1 1 0 0,1 1-199 0 0,0-1-1 0 0,1 1 1 0 0,-1-1 0 0 0,0 1 0 0 0,0-1 0 0 0,1 1 0 0 0,-1 0 0 0 0,0-1 0 0 0,1 1 0 0 0,-1 0 0 0 0,0-1 0 0 0,1 1 0 0 0,-1 0 0 0 0,0-1 0 0 0,1 1 0 0 0,-1 0 0 0 0,1 0 0 0 0,-1-1 0 0 0,0 1-1 0 0,1 0 1 0 0,-1 0 0 0 0,1 0 0 0 0,-1 0 0 0 0,1 0 0 0 0,-1 0 0 0 0,1 0 0 0 0,0 0 0 0 0,51-13 2874 0 0,-27 8-2735 0 0,30-11-1 0 0,-28 5-387 0 0,50-16 254 0 0,-69 25-410 0 0,0 1-1 0 0,-1-1 0 0 0,1 1 0 0 0,0 1 0 0 0,0-1 1 0 0,0 1-1 0 0,15 2 0 0 0,-22-1 8 0 0,1-1 0 0 0,-1 0-1 0 0,0 0 1 0 0,0 1 0 0 0,0-1-1 0 0,1 1 1 0 0,-1-1 0 0 0,0 1-1 0 0,0 0 1 0 0,0-1 0 0 0,0 1-1 0 0,0 0 1 0 0,0 0 0 0 0,1 1-1 0 0,6 7-2295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5.56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5 142 184 0 0,'5'-5'16066'0'0,"7"6"-11255"0"0,15 6-6053 0 0,-22-5 2724 0 0,17 6-947 0 0,-14-5-402 0 0,0 0 0 0 0,0-1 0 0 0,10 2-1 0 0,-6-2-100 0 0,-1-1-1 0 0,1 0 0 0 0,-1-1 0 0 0,1 0 0 0 0,0-1 0 0 0,13-2 0 0 0,-21 2-37 0 0,0 0 0 0 0,0 0 0 0 0,-1 0 0 0 0,1-1 0 0 0,-1 1 0 0 0,1-1 0 0 0,-1 0 0 0 0,1 0 0 0 0,-1 0 0 0 0,0 0 0 0 0,0-1 0 0 0,0 1 0 0 0,0-1 0 0 0,-1 0 0 0 0,1 0 0 0 0,-1 0-1 0 0,1 0 1 0 0,-1 0 0 0 0,0-1 0 0 0,-1 1 0 0 0,1-1 0 0 0,1-4 0 0 0,-1 4 16 0 0,-1-1 1 0 0,0-1-1 0 0,0 1 1 0 0,0 0-1 0 0,-1 0 0 0 0,0 0 1 0 0,0 0-1 0 0,-1-9 0 0 0,1 11-6 0 0,-1 0-1 0 0,1 0 0 0 0,-1 0 1 0 0,0 0-1 0 0,0 1 0 0 0,0-1 0 0 0,0 0 1 0 0,0 1-1 0 0,-1-1 0 0 0,1 0 1 0 0,-1 1-1 0 0,1 0 0 0 0,-1-1 1 0 0,0 1-1 0 0,0 0 0 0 0,-4-4 0 0 0,3 5 14 0 0,1 0-1 0 0,-1 0 0 0 0,1 1 0 0 0,-1-1 0 0 0,1 0 0 0 0,-1 1 1 0 0,1-1-1 0 0,-1 1 0 0 0,1 0 0 0 0,-1 0 0 0 0,1 0 0 0 0,-1 0 1 0 0,0 1-1 0 0,1-1 0 0 0,-1 1 0 0 0,1-1 0 0 0,-4 2 0 0 0,-5 2 69 0 0,-1 0 0 0 0,-12 8 0 0 0,11-4-31 0 0,-1 1 1 0 0,1 0-1 0 0,1 1 0 0 0,-1 1 0 0 0,2 0 1 0 0,0 0-1 0 0,0 1 0 0 0,1 1 0 0 0,-15 23 1 0 0,20-29-18 0 0,1 0 0 0 0,0 0 1 0 0,1 1-1 0 0,0-1 1 0 0,0 1-1 0 0,0 0 0 0 0,-2 14 1 0 0,5-19-30 0 0,-1 0 0 0 0,1 0 0 0 0,0-1 0 0 0,0 1 1 0 0,0 0-1 0 0,0 0 0 0 0,0 0 0 0 0,1-1 0 0 0,-1 1 1 0 0,1 0-1 0 0,0 0 0 0 0,0-1 0 0 0,0 1 0 0 0,0-1 1 0 0,0 1-1 0 0,1-1 0 0 0,-1 1 0 0 0,1-1 0 0 0,-1 0 1 0 0,1 1-1 0 0,0-1 0 0 0,0 0 0 0 0,0 0 0 0 0,0 0 1 0 0,5 2-1 0 0,0 0-15 0 0,0 0 0 0 0,1-1 0 0 0,0 0 0 0 0,-1-1 0 0 0,1 0 0 0 0,0 0 0 0 0,0-1 0 0 0,0 1 0 0 0,1-2 0 0 0,14 0 0 0 0,-2-1-542 0 0,0 0 0 0 0,0-2-1 0 0,21-6 1 0 0,-8-1-4711 0 0,-19 4 1481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5.89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20 133 1056 0 0,'-2'1'534'0'0,"0"1"0"0"0,1-1-1 0 0,-1 1 1 0 0,1 0 0 0 0,-1 0-1 0 0,1-1 1 0 0,0 1 0 0 0,0 0-1 0 0,0 0 1 0 0,0 0 0 0 0,0 1-1 0 0,0-1 1 0 0,0 0 0 0 0,1 0-1 0 0,-1 0 1 0 0,1 1 0 0 0,0-1-1 0 0,-1 0 1 0 0,1 0 0 0 0,0 1-1 0 0,0-1 1 0 0,1 0 0 0 0,-1 0-1 0 0,0 1 1 0 0,2 2 0 0 0,2 6 437 0 0,0 0 1 0 0,0-1 0 0 0,1 1 0 0 0,7 10 0 0 0,8 18 1314 0 0,-15-28-2029 0 0,-3-6-42 0 0,0 0-1 0 0,0 0 1 0 0,0 0-1 0 0,-1 1 1 0 0,1-1-1 0 0,-1 8 1 0 0,-1-13-113 0 0,0 0-87 0 0,-1-1-1 0 0,0 1 0 0 0,0-1 0 0 0,0 0 0 0 0,0 1 1 0 0,1-1-1 0 0,-1 0 0 0 0,0 0 0 0 0,1 1 0 0 0,-1-1 0 0 0,1 0 1 0 0,-1 0-1 0 0,1 0 0 0 0,-1 0 0 0 0,0-1 0 0 0,-7-16-23 0 0,3 2 48 0 0,0 0 0 0 0,0 0 0 0 0,2-1-1 0 0,0 1 1 0 0,1-1 0 0 0,0-26 0 0 0,2 33-33 0 0,1 0 0 0 0,0 0 0 0 0,0 0 0 0 0,1 0 0 0 0,0 1 0 0 0,1-1 0 0 0,0 0 0 0 0,0 1 0 0 0,1 0 0 0 0,0-1 1 0 0,1 2-1 0 0,6-11 0 0 0,-8 15-2 0 0,0 1 1 0 0,1-1 0 0 0,-1 1-1 0 0,1 0 1 0 0,-1 0 0 0 0,1 1-1 0 0,0-1 1 0 0,0 1 0 0 0,0 0-1 0 0,0 0 1 0 0,1 0 0 0 0,-1 0-1 0 0,0 1 1 0 0,1-1 0 0 0,0 1-1 0 0,-1 1 1 0 0,1-1 0 0 0,-1 1 0 0 0,1-1-1 0 0,4 2 1 0 0,0-1-363 0 0,0 1 1 0 0,0 0-1 0 0,0 1 1 0 0,0 0-1 0 0,0 0 1 0 0,-1 1-1 0 0,1 0 1 0 0,-1 0-1 0 0,12 8 1 0 0,2 6-6482 0 0,-13-7 2506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6.87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107 101 8 0 0,'-1'-1'890'0'0,"0"-1"-1"0"0,0 0 1 0 0,-1 1 0 0 0,1-1-1 0 0,0 1 1 0 0,-1-1 0 0 0,1 1 0 0 0,-1 0-1 0 0,1-1 1 0 0,-1 1 0 0 0,0 0-1 0 0,0 0 1 0 0,-3-1 0 0 0,-3-4 2037 0 0,7 6-2732 0 0,1-1-1 0 0,0 1 1 0 0,-1-1-1 0 0,1 1 0 0 0,-1 0 1 0 0,1-1-1 0 0,-1 1 1 0 0,1 0-1 0 0,-1-1 1 0 0,1 1-1 0 0,-1 0 0 0 0,1 0 1 0 0,-1-1-1 0 0,1 1 1 0 0,-1 0-1 0 0,1 0 0 0 0,-1 0 1 0 0,0 0-1 0 0,1 0 1 0 0,-1 0-1 0 0,1 0 1 0 0,-1 0-1 0 0,1 0 0 0 0,-2 0 1 0 0,1 1 48 0 0,0 0 0 0 0,0 0 1 0 0,0 0-1 0 0,1 0 0 0 0,-1 0 1 0 0,0 0-1 0 0,1 0 0 0 0,-1 0 1 0 0,1 0-1 0 0,-1 2 0 0 0,-3 5-186 0 0,-6 12 509 0 0,2 0 1 0 0,-12 42-1 0 0,16-49-475 0 0,2 0-1 0 0,0 0 1 0 0,0 0-1 0 0,1 1 1 0 0,1-1-1 0 0,2 19 0 0 0,-2-28-85 0 0,1 0 0 0 0,0 1 0 0 0,0-1-1 0 0,0 0 1 0 0,1 0 0 0 0,-1 0 0 0 0,1 0 0 0 0,0 0-1 0 0,0-1 1 0 0,1 1 0 0 0,-1 0 0 0 0,1-1-1 0 0,-1 0 1 0 0,1 0 0 0 0,0 1 0 0 0,6 3 0 0 0,-4-4-17 0 0,0 0 0 0 0,0 0 0 0 0,0 0 0 0 0,0-1 0 0 0,0 0 0 0 0,0 0 0 0 0,1-1 0 0 0,-1 1 0 0 0,0-1 0 0 0,1 0 0 0 0,10 0 0 0 0,-9-1-1 0 0,0 0-1 0 0,0 0 1 0 0,0-1 0 0 0,0 0-1 0 0,0-1 1 0 0,0 0 0 0 0,-1 0-1 0 0,1 0 1 0 0,9-5 0 0 0,-11 5 21 0 0,-1-1-1 0 0,1 0 1 0 0,-1 1 0 0 0,0-2 0 0 0,0 1 0 0 0,0 0 0 0 0,0-1 0 0 0,-1 0 0 0 0,0 0 0 0 0,1 0-1 0 0,-1 0 1 0 0,-1 0 0 0 0,4-6 0 0 0,-3 1-3 0 0,0 0 1 0 0,0 0-1 0 0,-1 0 1 0 0,0 0-1 0 0,-1 0 0 0 0,0 0 1 0 0,0 0-1 0 0,-1 0 1 0 0,-1-16-1 0 0,-1 6-12 0 0,-1 1 0 0 0,-1-1 0 0 0,-11-30-1 0 0,12 40-1 0 0,0 1-1 0 0,-1-1 1 0 0,0 1-1 0 0,0 0 1 0 0,-1 1-1 0 0,0-1 1 0 0,-1 1-1 0 0,-12-13 1 0 0,16 18 3 0 0,0 0-1 0 0,0 0 1 0 0,-1 0-1 0 0,1 0 1 0 0,-1 1 0 0 0,0-1-1 0 0,1 1 1 0 0,-1 0-1 0 0,0 0 1 0 0,0 0 0 0 0,0 0-1 0 0,0 0 1 0 0,0 0-1 0 0,0 1 1 0 0,0-1 0 0 0,0 1-1 0 0,0 0 1 0 0,0 0-1 0 0,0 0 1 0 0,0 1 0 0 0,0-1-1 0 0,0 1 1 0 0,0-1-1 0 0,0 1 1 0 0,0 0 0 0 0,1 0-1 0 0,-1 0 1 0 0,0 1-1 0 0,-4 2 1 0 0,3-2 2 0 0,1 1 1 0 0,-1-1-1 0 0,1 1 1 0 0,0 0-1 0 0,0 0 0 0 0,0 0 1 0 0,-3 5-1 0 0,5-7-14 0 0,0 1-1 0 0,0-1 0 0 0,0 1 1 0 0,0-1-1 0 0,0 1 1 0 0,1-1-1 0 0,-1 1 1 0 0,1-1-1 0 0,-1 1 0 0 0,1-1 1 0 0,0 1-1 0 0,-1 0 1 0 0,1-1-1 0 0,0 1 1 0 0,0 0-1 0 0,0 0 0 0 0,0-1 1 0 0,1 1-1 0 0,-1-1 1 0 0,0 1-1 0 0,1 2 1 0 0,0-3-13 0 0,0 1 0 0 0,0-1 1 0 0,0 0-1 0 0,0 0 1 0 0,0 1-1 0 0,0-1 0 0 0,1 0 1 0 0,-1 0-1 0 0,0 0 1 0 0,1 0-1 0 0,-1-1 0 0 0,0 1 1 0 0,1 0-1 0 0,-1 0 0 0 0,1-1 1 0 0,-1 1-1 0 0,1-1 1 0 0,2 1-1 0 0,31 3-241 0 0,-32-4 247 0 0,13 1 45 0 0,0-2 0 0 0,0 1 0 0 0,0-2 0 0 0,0 0 0 0 0,-1-1 1 0 0,1-1-1 0 0,-1 0 0 0 0,0-1 0 0 0,17-8 0 0 0,3-3 77 0 0,-18 7 19 0 0,33-10-1 0 0,-47 18-104 0 0,0 0 0 0 0,-1 0 1 0 0,1 1-1 0 0,-1-1 0 0 0,1 1 0 0 0,0 0 0 0 0,-1 0 0 0 0,1 0 1 0 0,3 0-1 0 0,-6 0-8 0 0,1 1 1 0 0,-1-1 0 0 0,1 0 0 0 0,0 1 0 0 0,-1-1-1 0 0,1 1 1 0 0,-1-1 0 0 0,1 0 0 0 0,0 1-1 0 0,-1-1 1 0 0,0 1 0 0 0,1 0 0 0 0,-1-1-1 0 0,1 1 1 0 0,-1-1 0 0 0,0 1 0 0 0,1 0-1 0 0,-1-1 1 0 0,0 1 0 0 0,1 0 0 0 0,-1-1-1 0 0,0 1 1 0 0,0 0 0 0 0,0-1 0 0 0,0 1 0 0 0,0 0-1 0 0,0 0 1 0 0,0-1 0 0 0,0 1 0 0 0,0 0-1 0 0,0-1 1 0 0,0 1 0 0 0,0 0 0 0 0,-1 0-1 0 0,1-1 1 0 0,0 2 0 0 0,-5 19 8 0 0,-8 24-1 0 0,8-30-30 0 0,1 1 1 0 0,0-1-1 0 0,-3 32 0 0 0,7-39 15 0 0,0-1 0 0 0,0 0 0 0 0,0 0 0 0 0,1 0 0 0 0,0 0 0 0 0,0-1 0 0 0,1 1 0 0 0,0 0 0 0 0,0 0 0 0 0,1-1 0 0 0,0 1 0 0 0,0-1 0 0 0,0 0 0 0 0,1 0 0 0 0,0 0 0 0 0,0 0 0 0 0,0-1 0 0 0,1 1 0 0 0,0-1 0 0 0,0 0 0 0 0,0-1 0 0 0,0 1 0 0 0,1-1 0 0 0,0 0 0 0 0,0 0 0 0 0,10 4 0 0 0,-12-6 4 0 0,0-1 1 0 0,0 1-1 0 0,1 0 1 0 0,-1-1 0 0 0,0 0-1 0 0,1 0 1 0 0,-1 0-1 0 0,1-1 1 0 0,-1 1-1 0 0,1-1 1 0 0,0 0-1 0 0,5-1 1 0 0,-6 0 1 0 0,-1 0 0 0 0,0 0 0 0 0,0 0 0 0 0,0 0 0 0 0,0-1 0 0 0,0 0 0 0 0,-1 1 1 0 0,1-1-1 0 0,0 0 0 0 0,-1 0 0 0 0,1 0 0 0 0,-1-1 0 0 0,0 1 0 0 0,1 0 0 0 0,-1-1 0 0 0,-1 0 0 0 0,1 1 0 0 0,2-5 1 0 0,-2 4 0 0 0,-1-1 0 0 0,0 0 1 0 0,1 0-1 0 0,-1 0 1 0 0,0 0-1 0 0,-1 0 0 0 0,1 0 1 0 0,-1 0-1 0 0,0 0 1 0 0,0 0-1 0 0,0 0 1 0 0,0 0-1 0 0,-1 0 0 0 0,1 0 1 0 0,-2-4-1 0 0,-3-9 50 0 0,0 1 0 0 0,-10-19 0 0 0,12 26-21 0 0,-14-32 112 0 0,-15-36 210 0 0,25 64-286 0 0,1 1 0 0 0,-1 0 1 0 0,-17-20-1 0 0,24 32-69 0 0,0 0 0 0 0,0 0 1 0 0,0 0-1 0 0,0 0 0 0 0,-1-1 1 0 0,1 1-1 0 0,0 0 0 0 0,0 0 0 0 0,0 0 1 0 0,0-1-1 0 0,0 1 0 0 0,0 0 1 0 0,-1 0-1 0 0,1 0 0 0 0,0-1 0 0 0,0 1 1 0 0,0 0-1 0 0,0 0 0 0 0,0 0 1 0 0,0-1-1 0 0,0 1 0 0 0,0 0 0 0 0,0 0 1 0 0,0 0-1 0 0,0-1 0 0 0,0 1 1 0 0,0 0-1 0 0,0 0 0 0 0,0-1 1 0 0,0 1-1 0 0,0 0 0 0 0,0 0 0 0 0,0 0 1 0 0,1-1-1 0 0,-1 1 0 0 0,0 0 1 0 0,0 0-1 0 0,0-1 0 0 0,11-1-15 0 0,22 3-16 0 0,-25 0 12 0 0,22 1-26 0 0,130 2-344 0 0,-139-5-127 0 0,19-1-1663 0 0,-15 6-6678 0 0,-14 1 3040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7.49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20 512 0 0,'9'-5'13822'0'0,"3"4"-7559"0"0,15 5-5671 0 0,-9-1 116 0 0,6-2-1376 0 0,1-2 0 0 0,-1-1 0 0 0,33-6 0 0 0,5 0-2567 0 0,-34 6 2144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8.36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15 341 512 0 0,'-5'-25'1964'0'0,"3"14"-28"0"0,0-1 0 0 0,0 0 1 0 0,1 0-1 0 0,1 0 0 0 0,0 0 1 0 0,2-16-1 0 0,-2 27-1835 0 0,0 0 0 0 0,0 1 0 0 0,0-1 0 0 0,0 0 0 0 0,0 1 0 0 0,0-1 0 0 0,0 0 0 0 0,1 0 0 0 0,-1 1 0 0 0,0-1 0 0 0,1 0 0 0 0,-1 1 0 0 0,0-1 0 0 0,1 1 0 0 0,-1-1 0 0 0,1 0 0 0 0,-1 1-1 0 0,1-1 1 0 0,-1 1 0 0 0,1-1 0 0 0,-1 1 0 0 0,2-1 0 0 0,-1 1-38 0 0,-1 0 0 0 0,1 0 1 0 0,-1 0-1 0 0,1 0 0 0 0,-1 0 0 0 0,1 1 0 0 0,0-1 0 0 0,-1 0 0 0 0,1 0 0 0 0,-1 1 0 0 0,1-1 0 0 0,-1 0 0 0 0,0 1 1 0 0,1-1-1 0 0,-1 1 0 0 0,1-1 0 0 0,-1 0 0 0 0,0 1 0 0 0,1-1 0 0 0,-1 1 0 0 0,1 0 0 0 0,2 3 136 0 0,-1 1 0 0 0,1-1 0 0 0,-1 1 0 0 0,0-1 0 0 0,2 9 0 0 0,2 21 224 0 0,-1 0 0 0 0,-2 0 0 0 0,-1 51 0 0 0,-17 103 989 0 0,-11-64-1122 0 0,12-68-329 0 0,14-44-41 0 0,5-18-3 0 0,7-17 23 0 0,-6 4 78 0 0,0-1 0 0 0,0 1-1 0 0,-2-1 1 0 0,3-35 0 0 0,-3-84 188 0 0,-4 69-112 0 0,1 22-47 0 0,2-53 270 0 0,-2 85-236 0 0,2 1 0 0 0,0-1-1 0 0,0 1 1 0 0,8-21 0 0 0,-10 35-65 0 0,-1 0 1 0 0,0 0-1 0 0,1 0 1 0 0,0 0 0 0 0,-1 0-1 0 0,1 0 1 0 0,0 0-1 0 0,-1 0 1 0 0,1 0-1 0 0,0 0 1 0 0,0 0-1 0 0,0 1 1 0 0,0-1 0 0 0,0 0-1 0 0,-1 0 1 0 0,3 0-1 0 0,-2 1 2 0 0,-1 0 0 0 0,1-1 0 0 0,0 1-1 0 0,-1 0 1 0 0,1 0 0 0 0,-1 0 0 0 0,1 1-1 0 0,-1-1 1 0 0,1 0 0 0 0,-1 0 0 0 0,1 0-1 0 0,-1 0 1 0 0,1 0 0 0 0,-1 1 0 0 0,1-1-1 0 0,-1 0 1 0 0,1 0 0 0 0,-1 1 0 0 0,1-1 0 0 0,-1 0-1 0 0,1 1 1 0 0,-1-1 0 0 0,0 0 0 0 0,1 1-1 0 0,-1-1 1 0 0,0 1 0 0 0,1-1 0 0 0,-1 1-1 0 0,0-1 1 0 0,1 1 0 0 0,-1-1 0 0 0,0 1 0 0 0,0-1-1 0 0,0 1 1 0 0,1-1 0 0 0,-1 1 0 0 0,0 3 140 0 0,1-1 0 0 0,-1 1 0 0 0,1-1 0 0 0,-1 1 0 0 0,0-1 1 0 0,0 1-1 0 0,-1-1 0 0 0,1 0 0 0 0,-1 1 0 0 0,0-1 1 0 0,0 0-1 0 0,0 1 0 0 0,-2 4 0 0 0,-6 24 353 0 0,7-12-403 0 0,2 0-1 0 0,0 0 1 0 0,1 0-1 0 0,1 1 0 0 0,6 29 1 0 0,2-13-115 0 0,27 72 0 0 0,-27-86 12 0 0,0 0-1 0 0,25 37 1 0 0,-30-51-10 0 0,2-1 1 0 0,-1 0 0 0 0,1 0 0 0 0,1 0-1 0 0,-1-1 1 0 0,1 0 0 0 0,1 0-1 0 0,-1-1 1 0 0,11 6 0 0 0,-16-10 2 0 0,-1-1 0 0 0,1 0 0 0 0,0 1 0 0 0,0-1 0 0 0,-1 0 0 0 0,1-1-1 0 0,0 1 1 0 0,0 0 0 0 0,0-1 0 0 0,0 0 0 0 0,0 0 0 0 0,0 1 0 0 0,0-2 0 0 0,0 1 0 0 0,0 0 0 0 0,4-1 0 0 0,-5 0 0 0 0,1-1 0 0 0,-1 1 0 0 0,0 0 0 0 0,0 0 0 0 0,1-1 1 0 0,-1 1-1 0 0,0-1 0 0 0,0 0 0 0 0,-1 1 0 0 0,1-1 0 0 0,0 0 0 0 0,-1 0 0 0 0,1 0 1 0 0,-1-1-1 0 0,1 1 0 0 0,-1 0 0 0 0,0 0 0 0 0,2-5 0 0 0,-1-1 12 0 0,1-1 0 0 0,-1 0 1 0 0,0 1-1 0 0,-1-1 0 0 0,1-11 0 0 0,-2-48 66 0 0,-1 33-59 0 0,32-482 223 0 0,-29 507-249 0 0,-1 8 2 0 0,0 0 0 0 0,-1 0 0 0 0,0 0 0 0 0,1 0 0 0 0,-1 0 0 0 0,0 0 1 0 0,0 0-1 0 0,0 0 0 0 0,0 0 0 0 0,0 0 0 0 0,0 0 0 0 0,-1 0 0 0 0,0-4 0 0 0,1 6 5 0 0,-1 0-1 0 0,1 0 0 0 0,0 0 0 0 0,-1 0 1 0 0,1 0-1 0 0,0 0 0 0 0,-1 0 0 0 0,1 0 1 0 0,0 0-1 0 0,-1 0 0 0 0,1 0 1 0 0,0 0-1 0 0,-1 0 0 0 0,1 0 0 0 0,0 0 1 0 0,0 0-1 0 0,-1 0 0 0 0,1 0 0 0 0,0 1 1 0 0,-1-1-1 0 0,1 0 0 0 0,0 0 0 0 0,0 0 1 0 0,-1 1-1 0 0,1-1 0 0 0,0 0 1 0 0,0 0-1 0 0,-1 0 0 0 0,1 1 0 0 0,0-1 1 0 0,0 0-1 0 0,0 0 0 0 0,-1 1 0 0 0,1-1 1 0 0,-8 11-89 0 0,5-4-103 0 0,-1 0 1 0 0,1 0 0 0 0,0 1 0 0 0,1-1-1 0 0,0 1 1 0 0,0 0 0 0 0,0-1-1 0 0,1 1 1 0 0,0 14 0 0 0,3 25-3979 0 0,7-2-4112 0 0,-4-25 5660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9.04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25 125 512 0 0,'-1'1'-320'0'0,"-9"4"964"0"0,-1 4 5068 0 0,10-9-5484 0 0,1 0 0 0 0,0 0 0 0 0,0 1-1 0 0,0-1 1 0 0,-1 0 0 0 0,1 1 0 0 0,0-1 0 0 0,0 0-1 0 0,0 1 1 0 0,0-1 0 0 0,0 0 0 0 0,-1 1 0 0 0,1-1 0 0 0,0 0-1 0 0,0 1 1 0 0,0-1 0 0 0,0 0 0 0 0,0 1 0 0 0,0-1 0 0 0,0 0-1 0 0,0 1 1 0 0,0-1 0 0 0,1 1 0 0 0,-1 0-44 0 0,1 0 0 0 0,-1-1 0 0 0,1 1 0 0 0,-1 0 1 0 0,1-1-1 0 0,0 1 0 0 0,-1 0 0 0 0,1-1 0 0 0,0 1 0 0 0,-1-1 0 0 0,1 1 1 0 0,0-1-1 0 0,1 1 0 0 0,5 3 455 0 0,0-1 1 0 0,1-1-1 0 0,-1 1 1 0 0,1-1-1 0 0,14 2 1 0 0,42 1 1212 0 0,-54-4-1493 0 0,-3-1-157 0 0,-1 0 1 0 0,1 0 0 0 0,-1 0 0 0 0,0-1-1 0 0,1 0 1 0 0,-1 0 0 0 0,0-1-1 0 0,1 1 1 0 0,-1-1 0 0 0,6-3 0 0 0,-9 3-164 0 0,0 0 0 0 0,0 0 0 0 0,0 0 0 0 0,-1 0 0 0 0,1 0 0 0 0,-1 0 0 0 0,1-1-1 0 0,-1 1 1 0 0,0-1 0 0 0,0 0 0 0 0,0 0 0 0 0,-1 0 0 0 0,1 1 0 0 0,0-2 0 0 0,-1 1 0 0 0,0 0 0 0 0,0 0 0 0 0,0 0 0 0 0,0-1 0 0 0,0-5 0 0 0,0 5-38 0 0,-1 0 0 0 0,0 0 0 0 0,0 0-1 0 0,0 0 1 0 0,0 0 0 0 0,-1 0-1 0 0,0 0 1 0 0,1 0 0 0 0,-1 0 0 0 0,-1 0-1 0 0,1 1 1 0 0,-1-1 0 0 0,1 0-1 0 0,-1 1 1 0 0,0-1 0 0 0,-1 1 0 0 0,1 0-1 0 0,0 0 1 0 0,-1 0 0 0 0,0 0-1 0 0,0 0 1 0 0,0 0 0 0 0,0 1 0 0 0,0-1-1 0 0,0 1 1 0 0,-1 0 0 0 0,1 0-1 0 0,-1 0 1 0 0,1 0 0 0 0,-1 1 0 0 0,0-1-1 0 0,0 1 1 0 0,0 0 0 0 0,1 0-1 0 0,-1 1 1 0 0,0-1 0 0 0,0 1 0 0 0,0 0-1 0 0,0 0 1 0 0,-8 1 0 0 0,7 0-2 0 0,0 0 0 0 0,0 1 0 0 0,0-1 0 0 0,0 1 1 0 0,0 0-1 0 0,0 1 0 0 0,1-1 0 0 0,-1 1 0 0 0,1 0 0 0 0,-1 0 0 0 0,-6 7 1 0 0,5-5-8 0 0,1 2 0 0 0,0-1 0 0 0,0 0 0 0 0,0 1 0 0 0,1 0 0 0 0,0 0 0 0 0,-4 10-1 0 0,4-5 6 0 0,-1 1-1 0 0,2 0 1 0 0,-1 0-1 0 0,2 0 0 0 0,0 0 1 0 0,0 0-1 0 0,1 1 0 0 0,1-1 1 0 0,2 16-1 0 0,-2-22 8 0 0,1 0-1 0 0,1-1 1 0 0,-1 1-1 0 0,1-1 1 0 0,0 0 0 0 0,1 0-1 0 0,-1 1 1 0 0,1-1-1 0 0,0-1 1 0 0,1 1-1 0 0,7 9 1 0 0,-8-11-33 0 0,1 0-1 0 0,0-1 1 0 0,0 1-1 0 0,0-1 1 0 0,0 0-1 0 0,0-1 1 0 0,1 1-1 0 0,-1-1 1 0 0,1 1 0 0 0,0-1-1 0 0,-1-1 1 0 0,1 1-1 0 0,0-1 1 0 0,0 0-1 0 0,9 1 1 0 0,53 3-2021 0 0,-22-7-2416 0 0,-22-1 2764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19.75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53 1 2208 0 0,'-3'1'1215'0'0,"0"1"0"0"0,-1-1-1 0 0,1 1 1 0 0,0 0-1 0 0,0 0 1 0 0,0 0-1 0 0,0 0 1 0 0,-5 5-1 0 0,6-4-857 0 0,0 0 0 0 0,0 0 0 0 0,0 0 0 0 0,0 0 0 0 0,1 0 0 0 0,-1 0 0 0 0,1 1 0 0 0,0-1 0 0 0,0 1 0 0 0,0-1 0 0 0,0 1 1 0 0,0-1-1 0 0,1 1 0 0 0,0 4 0 0 0,0 1-61 0 0,0 0 0 0 0,1 0 1 0 0,0-1-1 0 0,0 1 1 0 0,1-1-1 0 0,0 1 1 0 0,1-1-1 0 0,0 0 1 0 0,4 9-1 0 0,6 8 547 0 0,23 35 1 0 0,-2-7-148 0 0,-25-39-464 0 0,6 14-6 0 0,-14-27-210 0 0,0 1-1 0 0,0 0 0 0 0,-1 0 0 0 0,1 0 0 0 0,-1-1 1 0 0,1 1-1 0 0,-1 0 0 0 0,0 0 0 0 0,0 0 0 0 0,0 0 1 0 0,0 0-1 0 0,0 0 0 0 0,-1 2 0 0 0,1-4-17 0 0,0 1 0 0 0,0-1-1 0 0,0 0 1 0 0,0 1 0 0 0,-1-1-1 0 0,1 0 1 0 0,0 1 0 0 0,0-1-1 0 0,-1 0 1 0 0,1 1 0 0 0,0-1-1 0 0,0 0 1 0 0,-1 0 0 0 0,1 1-1 0 0,0-1 1 0 0,-1 0 0 0 0,1 0-1 0 0,0 0 1 0 0,-1 1 0 0 0,1-1-1 0 0,0 0 1 0 0,-1 0 0 0 0,1 0-1 0 0,-1 0 1 0 0,1 0 0 0 0,0 0-1 0 0,-1 0 1 0 0,1 0-1 0 0,-1 0 1 0 0,1 0 0 0 0,0 0-1 0 0,-1 0 1 0 0,1 0 0 0 0,0 0-1 0 0,-1 0 1 0 0,1 0 0 0 0,-1-1-1 0 0,1 1 1 0 0,0 0 0 0 0,-1 0-1 0 0,1 0 1 0 0,0-1 0 0 0,-1 1-1 0 0,1 0 1 0 0,0 0 0 0 0,0-1-1 0 0,-1 1 1 0 0,1 0 0 0 0,-2-1-17 0 0,0-1 0 0 0,1 1 1 0 0,-1 0-1 0 0,1 0 0 0 0,0-1 1 0 0,-1 1-1 0 0,1-1 0 0 0,-2-2 1 0 0,1-2 10 0 0,0-1 1 0 0,0 1-1 0 0,1-1 1 0 0,-1 0-1 0 0,2 1 1 0 0,-1-1 0 0 0,1-8-1 0 0,4-49-11 0 0,-2 51 45 0 0,0-3 41 0 0,0 0 0 0 0,8-26 0 0 0,-8 36-46 0 0,0 0 1 0 0,1 0-1 0 0,-1 0 0 0 0,1 0 1 0 0,0 1-1 0 0,1-1 1 0 0,-1 1-1 0 0,1 0 1 0 0,8-9-1 0 0,-11 13-5 0 0,0 0-1 0 0,0 0 0 0 0,0 1 1 0 0,0-1-1 0 0,0 0 1 0 0,1 0-1 0 0,-1 0 0 0 0,0 1 1 0 0,0-1-1 0 0,0 1 0 0 0,1-1 1 0 0,-1 1-1 0 0,0-1 1 0 0,1 1-1 0 0,-1 0 0 0 0,0 0 1 0 0,1 0-1 0 0,-1-1 0 0 0,0 1 1 0 0,1 0-1 0 0,-1 1 1 0 0,0-1-1 0 0,2 0 0 0 0,-1 1 10 0 0,0 0 0 0 0,0 0 0 0 0,-1 0 0 0 0,1 0 0 0 0,0 0 0 0 0,-1 1 0 0 0,1-1 0 0 0,-1 0-1 0 0,0 1 1 0 0,1-1 0 0 0,-1 1 0 0 0,0 0 0 0 0,0-1 0 0 0,1 3 0 0 0,2 5 69 0 0,1 0 0 0 0,-2 1 0 0 0,1-1 1 0 0,3 20-1 0 0,4 36 382 0 0,-6-32-190 0 0,2 0-1 0 0,1 0 1 0 0,12 32 0 0 0,-16-53-169 0 0,1-1 120 0 0,-5-11-233 0 0,1-1-1 0 0,-1 1 1 0 0,1-1 0 0 0,-1 1-1 0 0,1-1 1 0 0,-1 1 0 0 0,1-1-1 0 0,-1 1 1 0 0,0-1 0 0 0,0 0-1 0 0,1 1 1 0 0,-1-1 0 0 0,0 0-1 0 0,0 1 1 0 0,1-1-1 0 0,-1 0 1 0 0,0 1 0 0 0,0-1-1 0 0,0 0 1 0 0,0 0 0 0 0,2-15-28 0 0,0 0 1 0 0,-1 1-1 0 0,0-1 1 0 0,-4-28 0 0 0,1-5-16 0 0,2 22 53 0 0,6-48 0 0 0,-5 68-17 0 0,1 0 0 0 0,-1 0 0 0 0,1 0 0 0 0,0 0 0 0 0,1 0 0 0 0,0 0 1 0 0,0 1-1 0 0,0-1 0 0 0,1 1 0 0 0,0 0 0 0 0,0 0 0 0 0,5-6 0 0 0,-8 11 4 0 0,0 0 0 0 0,0 0 0 0 0,0 1 0 0 0,0-1 0 0 0,0 0 1 0 0,0 0-1 0 0,0 0 0 0 0,0 1 0 0 0,0-1 0 0 0,1 1 0 0 0,-1-1 0 0 0,0 1 0 0 0,0-1 0 0 0,1 1 0 0 0,-1-1 0 0 0,0 1 0 0 0,0 0 0 0 0,1 0 0 0 0,-1 0 0 0 0,0 0 0 0 0,1 0 0 0 0,1 0 0 0 0,-1 1 1 0 0,0 0-1 0 0,-1 0 0 0 0,1-1 1 0 0,0 1-1 0 0,0 0 0 0 0,-1 1 1 0 0,1-1-1 0 0,-1 0 0 0 0,1 0 1 0 0,-1 1-1 0 0,0-1 0 0 0,1 1 1 0 0,0 2-1 0 0,3 3 5 0 0,0 1 0 0 0,-1 0 1 0 0,0 0-1 0 0,-1 0 0 0 0,4 12 0 0 0,6 37 46 0 0,-2 1-1 0 0,3 66 1 0 0,-12-108-48 0 0,-2-14-13 0 0,0 0 1 0 0,0 0-1 0 0,1 0 1 0 0,-1 1-1 0 0,1-1 1 0 0,0 0-1 0 0,1 3 1 0 0,-1-4 4 0 0,-1-1 0 0 0,0 0-1 0 0,0 1 1 0 0,1-1 0 0 0,-1 0 0 0 0,0 1 0 0 0,1-1-1 0 0,-1 0 1 0 0,0 0 0 0 0,1 1 0 0 0,-1-1 0 0 0,1 0-1 0 0,-1 0 1 0 0,0 0 0 0 0,1 1 0 0 0,-1-1 0 0 0,1 0-1 0 0,-1 0 1 0 0,0 0 0 0 0,1 0 0 0 0,-1 0 0 0 0,1 0-1 0 0,-1 0 1 0 0,1 0 0 0 0,-1 0 0 0 0,0 0 0 0 0,1 0-1 0 0,-1 0 1 0 0,1 0 0 0 0,-1 0 0 0 0,1 0 0 0 0,-1-1-1 0 0,0 1 1 0 0,1 0 0 0 0,-1 0 0 0 0,0 0 0 0 0,1-1 0 0 0,-1 1-1 0 0,1 0 1 0 0,-1-1 0 0 0,0 1 0 0 0,0 0 0 0 0,1-1-1 0 0,-1 1 1 0 0,0 0 0 0 0,0-1 0 0 0,1 0 0 0 0,6-7-241 0 0,0 0 0 0 0,0 0 0 0 0,-1-1 1 0 0,0 0-1 0 0,-1 0 0 0 0,0-1 0 0 0,0 0 0 0 0,-1 0 1 0 0,3-11-1 0 0,2-12-1304 0 0,6-51 0 0 0,-12 64 868 0 0,4-6-437 0 0,-1 3-1329 0 0,-4 8-2642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0:23.6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6 305 736 0 0,'-6'5'6651'0'0,"10"0"-3253"0"0,0 5-1312 0 0,-1-1 1 0 0,4 15-1 0 0,6 15-1240 0 0,-8-27-756 0 0,2 1-1 0 0,0-1 1 0 0,0-1-1 0 0,1 1 1 0 0,0-1-1 0 0,1 0 1 0 0,12 10-1 0 0,-16-16-92 0 0,0-1 0 0 0,1 1 0 0 0,0-1 0 0 0,0-1 0 0 0,0 1 0 0 0,13 5 0 0 0,-15-8 13 0 0,0 1-1 0 0,1-1 1 0 0,-1 0 0 0 0,0-1 0 0 0,1 1-1 0 0,-1-1 1 0 0,0 0 0 0 0,1 0 0 0 0,-1 0 0 0 0,1 0-1 0 0,-1-1 1 0 0,5-1 0 0 0,-2-1 2 0 0,1 0 0 0 0,-1 0-1 0 0,0-1 1 0 0,0 0 0 0 0,0 0 0 0 0,-1 0 0 0 0,1-1 0 0 0,-1 0-1 0 0,0-1 1 0 0,-1 1 0 0 0,1-1 0 0 0,6-9 0 0 0,5-9 77 0 0,28-50 1 0 0,-38 61-93 0 0,-1 0 0 0 0,-1 0 0 0 0,0 0 0 0 0,0 0 0 0 0,-2-1-1 0 0,1 0 1 0 0,-2 0 0 0 0,0 0 0 0 0,0 0 0 0 0,-1 0-1 0 0,-1 0 1 0 0,-3-25 0 0 0,2 27-36 0 0,-1 0 0 0 0,0 0 1 0 0,-1-1-1 0 0,-1 2 0 0 0,0-1 0 0 0,-9-21 0 0 0,10 29 7 0 0,1 0 0 0 0,-1-1 0 0 0,0 1-1 0 0,0 0 1 0 0,0 0 0 0 0,-1 1 0 0 0,1-1-1 0 0,-1 1 1 0 0,0-1 0 0 0,0 1 0 0 0,0 0 0 0 0,0 1-1 0 0,-1-1 1 0 0,1 1 0 0 0,-1 0 0 0 0,1 0 0 0 0,-1 0-1 0 0,0 0 1 0 0,-7 0 0 0 0,3 1-188 0 0,-1 0 0 0 0,0 1-1 0 0,1 0 1 0 0,-1 0 0 0 0,0 1 0 0 0,-12 3 0 0 0,-4 2-1838 0 0,-26 10 1 0 0,16-3-565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0.04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29 83 8 0 0,'1'-17'1674'0'0,"-1"12"-304"0"0,-1 0 1 0 0,1 0-1 0 0,-1 1 0 0 0,0-1 1 0 0,-1 0-1 0 0,1 0 1 0 0,-1 1-1 0 0,-3-8 0 0 0,-7-4 1335 0 0,12 16-2645 0 0,0 0 0 0 0,0 0 0 0 0,0 0 1 0 0,0 0-1 0 0,0 0 0 0 0,0 0 1 0 0,0 0-1 0 0,-1 0 0 0 0,1 0 1 0 0,0 0-1 0 0,0 0 0 0 0,0 0 0 0 0,0 0 1 0 0,0 0-1 0 0,0 0 0 0 0,0 0 1 0 0,0 0-1 0 0,0 0 0 0 0,0 0 0 0 0,0 0 1 0 0,0 0-1 0 0,-1 0 0 0 0,1 0 1 0 0,0 0-1 0 0,0 0 0 0 0,0 0 0 0 0,0 0 1 0 0,0 0-1 0 0,0 0 0 0 0,0 0 1 0 0,0 1-1 0 0,0-1 0 0 0,0 0 1 0 0,0 0-1 0 0,0 0 0 0 0,0 0 0 0 0,0 0 1 0 0,0 0-1 0 0,0 0 0 0 0,0 0 1 0 0,0 0-1 0 0,0 0 0 0 0,0 0 0 0 0,0 0 1 0 0,-1 0-1 0 0,1 0 0 0 0,0 1 1 0 0,0-1-1 0 0,0 0 0 0 0,0 0 1 0 0,0 0-1 0 0,0 0 0 0 0,0 0 0 0 0,1 0 1 0 0,-1 0-1 0 0,-2 9 1260 0 0,2 8-366 0 0,1 32 1120 0 0,14 82 0 0 0,-14-126-2059 0 0,0-1 0 0 0,0 1 1 0 0,0 0-1 0 0,0-1 1 0 0,1 1-1 0 0,-1-1 0 0 0,1 1 1 0 0,0-1-1 0 0,1 0 1 0 0,-1 0-1 0 0,1 0 0 0 0,0 0 1 0 0,0 0-1 0 0,0-1 1 0 0,0 1-1 0 0,1-1 0 0 0,-1 0 1 0 0,1 0-1 0 0,0 0 1 0 0,0-1-1 0 0,0 1 0 0 0,0-1 1 0 0,0 0-1 0 0,1 0 1 0 0,-1 0-1 0 0,1-1 0 0 0,-1 1 1 0 0,1-1-1 0 0,0 0 1 0 0,-1 0-1 0 0,1-1 0 0 0,9 0 1 0 0,-10 0-139 0 0,1 0-1 0 0,-1 0 1 0 0,0 0 0 0 0,0-1 0 0 0,1 0 0 0 0,-1 0-1 0 0,0 0 1 0 0,0 0 0 0 0,0-1 0 0 0,0 0 0 0 0,0 1-1 0 0,4-5 1 0 0,-3 3-951 0 0,0-1 1 0 0,-1 0-1 0 0,0 0 0 0 0,0 0 0 0 0,5-6 0 0 0,-2 0-3669 0 0,0 1 1971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0.21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 1 3569 0 0,'-11'3'3569'0'0,"3"-2"4784"0"0,3 4-7529 0 0,4-5 433 0 0,2 1-1 0 0,5-1-352 0 0,1 0-272 0 0,5 2-504 0 0,-2-2 16 0 0,2 0-144 0 0,0 0-64 0 0,0-2-152 0 0,-2 2-72 0 0,2 2-1064 0 0,-2 0-1625 0 0,0 3-23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0.56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18 213 3577 0 0,'-13'16'9666'0'0,"12"-14"-9120"0"0,1-1 0 0 0,-1 0 0 0 0,0 1 0 0 0,1-1 0 0 0,0 1 0 0 0,-1-1 0 0 0,1 1 0 0 0,0-1 0 0 0,0 2-1 0 0,0 1-168 0 0,0-1-1 0 0,1 1 0 0 0,0-1 0 0 0,0 0 0 0 0,0 1 0 0 0,0-1 0 0 0,0 0 0 0 0,1 0 0 0 0,2 4 0 0 0,11 20 819 0 0,-7-14-473 0 0,-1 0-1 0 0,10 25 1 0 0,-17-36-669 0 0,0 0 1 0 0,1-1-1 0 0,0 1 1 0 0,-1-1-1 0 0,1 1 1 0 0,0 0-1 0 0,0-1 0 0 0,0 0 1 0 0,0 1-1 0 0,0-1 1 0 0,2 2-1 0 0,-3-3-44 0 0,0 1 0 0 0,0-1-1 0 0,1 0 1 0 0,-1 0-1 0 0,0 0 1 0 0,0 0 0 0 0,1 0-1 0 0,-1 0 1 0 0,0 0 0 0 0,0 0-1 0 0,1 0 1 0 0,-1 0-1 0 0,0 0 1 0 0,0 0 0 0 0,1 0-1 0 0,-1 0 1 0 0,0 0-1 0 0,0 0 1 0 0,1 0 0 0 0,-1 0-1 0 0,0 0 1 0 0,0 0 0 0 0,1-1-1 0 0,-1 1 1 0 0,0 0-1 0 0,1 0 1 0 0,7-11-64 0 0,-5 4 64 0 0,-1 0 0 0 0,1 0 0 0 0,-1-1 1 0 0,-1 1-1 0 0,1-1 0 0 0,-2 1 0 0 0,1-1 0 0 0,-1-13 1 0 0,0 5-1 0 0,2-31 29 0 0,-2 18-37 0 0,1 0 1 0 0,1 0-1 0 0,2 1 1 0 0,9-35-1 0 0,-12 59-13 0 0,0 1 0 0 0,0-1 0 0 0,1 1 0 0 0,-1-1 0 0 0,1 1 0 0 0,0 0 0 0 0,0 0 0 0 0,0 0 0 0 0,1 0 0 0 0,-1 0 0 0 0,1 0 0 0 0,-1 0 0 0 0,1 1 0 0 0,0 0 0 0 0,0-1 0 0 0,7-3 0 0 0,-7 5-19 0 0,0 0 1 0 0,0 0-1 0 0,0 0 1 0 0,0 0-1 0 0,0 1 1 0 0,0-1-1 0 0,0 1 1 0 0,1 0-1 0 0,-1 0 0 0 0,0 0 1 0 0,0 0-1 0 0,0 1 1 0 0,0-1-1 0 0,1 1 1 0 0,-1 0-1 0 0,0 0 1 0 0,0 0-1 0 0,0 0 1 0 0,0 0-1 0 0,3 3 1 0 0,11 6-891 0 0,0 1 1 0 0,26 21 0 0 0,3 10-7300 0 0,-35-32 6054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1.41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86 100 2433 0 0,'-1'0'959'0'0,"0"1"0"0"0,-1-1 1 0 0,1 1-1 0 0,0 0 0 0 0,0-1 1 0 0,-1 1-1 0 0,1 0 0 0 0,0 0 1 0 0,0 0-1 0 0,0 0 0 0 0,-1 1 1 0 0,-6 14 4594 0 0,7-9-5174 0 0,1-1 0 0 0,-1 1 0 0 0,1 0 0 0 0,1 6 0 0 0,-2 15 862 0 0,-6 15-312 0 0,4-28-741 0 0,0 1-1 0 0,1 0 1 0 0,0-1-1 0 0,2 27 0 0 0,0-38-190 0 0,1-1-1 0 0,-1 1 1 0 0,1 0-1 0 0,0-1 1 0 0,0 1-1 0 0,0-1 0 0 0,0 1 1 0 0,1-1-1 0 0,0 1 1 0 0,-1-1-1 0 0,1 0 1 0 0,1 0-1 0 0,-1 0 0 0 0,0 0 1 0 0,1 0-1 0 0,-1 0 1 0 0,1-1-1 0 0,0 1 1 0 0,0-1-1 0 0,0 0 1 0 0,0 0-1 0 0,0 0 0 0 0,0 0 1 0 0,7 2-1 0 0,-6-2-19 0 0,0 0-1 0 0,0-1 1 0 0,0 1 0 0 0,0-1-1 0 0,1 0 1 0 0,-1-1 0 0 0,1 1-1 0 0,-1-1 1 0 0,0 1 0 0 0,1-1-1 0 0,-1-1 1 0 0,1 1-1 0 0,-1 0 1 0 0,0-1 0 0 0,1 0-1 0 0,-1 0 1 0 0,0-1 0 0 0,0 1-1 0 0,1-1 1 0 0,-1 0-1 0 0,7-4 1 0 0,-5 2 15 0 0,1-1 1 0 0,-1 0-1 0 0,1 0 0 0 0,-1-1 1 0 0,-1 1-1 0 0,1-1 0 0 0,-1 0 1 0 0,0-1-1 0 0,8-13 0 0 0,-10 14 13 0 0,0-1 0 0 0,-1 0 0 0 0,0 1 0 0 0,0-1-1 0 0,0 0 1 0 0,-1 0 0 0 0,0 0 0 0 0,0 0-1 0 0,-1 0 1 0 0,0-1 0 0 0,-1-10 0 0 0,-1 0-7 0 0,-1 0 1 0 0,0 1-1 0 0,-2-1 0 0 0,0 1 1 0 0,0 0-1 0 0,-2 0 1 0 0,0 0-1 0 0,-1 1 0 0 0,-1 0 1 0 0,-10-15-1 0 0,16 27-5 0 0,-1 0 0 0 0,1 1 0 0 0,-1-1-1 0 0,1 1 1 0 0,-1 0 0 0 0,0 0 0 0 0,0 0 0 0 0,-1 0-1 0 0,1 1 1 0 0,-1-1 0 0 0,1 1 0 0 0,-1 0 0 0 0,0 1-1 0 0,1-1 1 0 0,-1 1 0 0 0,0 0 0 0 0,0 0 0 0 0,-10 0-1 0 0,8 1-14 0 0,1 1 0 0 0,0-1 0 0 0,-1 1 0 0 0,1 1-1 0 0,0-1 1 0 0,0 1 0 0 0,0 0 0 0 0,0 0-1 0 0,0 1 1 0 0,0 0 0 0 0,1 0 0 0 0,-1 0-1 0 0,1 1 1 0 0,-8 6 0 0 0,11-9-16 0 0,0 1 1 0 0,1-1-1 0 0,-1 1 1 0 0,0 0-1 0 0,1 0 0 0 0,-1 0 1 0 0,1 0-1 0 0,0 0 0 0 0,-1 0 1 0 0,1 0-1 0 0,0 0 1 0 0,0 0-1 0 0,1 1 0 0 0,-2 3 1 0 0,2-4 11 0 0,0-1-1 0 0,0 1 1 0 0,0 0 0 0 0,0-1 0 0 0,0 1 0 0 0,1 0 0 0 0,-1-1-1 0 0,1 1 1 0 0,-1 0 0 0 0,1-1 0 0 0,0 1 0 0 0,-1-1 0 0 0,1 1-1 0 0,0-1 1 0 0,0 0 0 0 0,0 1 0 0 0,0-1 0 0 0,0 0 0 0 0,1 1-1 0 0,-1-1 1 0 0,2 2 0 0 0,4 2 24 0 0,0 0 0 0 0,1 0 0 0 0,-1 0 0 0 0,1-1 0 0 0,0 0 0 0 0,0-1-1 0 0,0 1 1 0 0,0-1 0 0 0,1-1 0 0 0,-1 0 0 0 0,1 0 0 0 0,-1-1 0 0 0,1 0 0 0 0,0 0 0 0 0,0-1 0 0 0,0 0-1 0 0,-1-1 1 0 0,1 0 0 0 0,0 0 0 0 0,-1-1 0 0 0,1 0 0 0 0,9-3 0 0 0,115-52 575 0 0,-96 39-208 0 0,-34 17-297 0 0,-1 0-1 0 0,1 0 1 0 0,-1 0-1 0 0,1 0 1 0 0,0 0-1 0 0,0 1 1 0 0,-1-1-1 0 0,1 1 1 0 0,0-1-1 0 0,0 1 1 0 0,-1 0-1 0 0,4 1 1 0 0,-5-1-50 0 0,-1 1 1 0 0,0-1-1 0 0,1 1 1 0 0,-1-1-1 0 0,0 1 1 0 0,0-1-1 0 0,1 1 0 0 0,-1-1 1 0 0,0 1-1 0 0,0-1 1 0 0,0 1-1 0 0,0 0 1 0 0,0-1-1 0 0,0 1 1 0 0,0-1-1 0 0,0 1 0 0 0,0-1 1 0 0,0 1-1 0 0,0 0 1 0 0,0-1-1 0 0,0 1 1 0 0,0-1-1 0 0,-1 1 1 0 0,1-1-1 0 0,0 1 0 0 0,0-1 1 0 0,-1 1-1 0 0,-9 19 77 0 0,8-16-75 0 0,-18 33 88 0 0,10-20-107 0 0,-9 22-1 0 0,17-32-4 0 0,-1-1-1 0 0,1 1 0 0 0,0 0 1 0 0,1 0-1 0 0,0 0 1 0 0,-1 15-1 0 0,2-14-5 0 0,0 0 1 0 0,1 0-1 0 0,0 0 0 0 0,0 0 0 0 0,1 0 1 0 0,0-1-1 0 0,0 1 0 0 0,1 0 1 0 0,3 7-1 0 0,-4-11-8 0 0,1 0 1 0 0,-1 0-1 0 0,1-1 1 0 0,0 1-1 0 0,0-1 0 0 0,0 1 1 0 0,0-1-1 0 0,1 0 1 0 0,0 0-1 0 0,-1 0 1 0 0,1-1-1 0 0,0 0 0 0 0,0 1 1 0 0,0-1-1 0 0,0 0 1 0 0,1-1-1 0 0,4 2 1 0 0,0 0-4 0 0,-1-1 1 0 0,1-1 0 0 0,0 0-1 0 0,0 0 1 0 0,-1 0 0 0 0,1-1-1 0 0,0-1 1 0 0,13-1-1 0 0,-19 2 23 0 0,0-1-1 0 0,-1 0 0 0 0,1 1 1 0 0,-1-1-1 0 0,1 0 0 0 0,-1 0 1 0 0,1 0-1 0 0,-1 0 0 0 0,0-1 1 0 0,0 1-1 0 0,1-1 0 0 0,-1 1 1 0 0,0-1-1 0 0,0 0 0 0 0,-1 0 1 0 0,1 0-1 0 0,0 0 0 0 0,-1 0 1 0 0,1 0-1 0 0,-1 0 0 0 0,1-1 1 0 0,-1 1-1 0 0,0-1 0 0 0,0 1 1 0 0,0 0-1 0 0,0-1 0 0 0,-1 0 1 0 0,1 1-1 0 0,-1-1 0 0 0,1 1 1 0 0,-1-1-1 0 0,0-4 0 0 0,-1-1 24 0 0,1 0-1 0 0,-2 0 1 0 0,1-1 0 0 0,-1 1-1 0 0,0 0 1 0 0,-4-8-1 0 0,-22-48 254 0 0,-1 1-1 0 0,23 46-234 0 0,-3-8 11 0 0,-9-38 0 0 0,26 66-69 0 0,0-1-1 0 0,0 0 1 0 0,1 0 0 0 0,-1-1 0 0 0,14 0-1 0 0,-22-1 15 0 0,14 1-73 0 0,1-1 0 0 0,-1 0 0 0 0,0-2 0 0 0,1 1 0 0 0,-1-2 0 0 0,0 0 0 0 0,18-6 0 0 0,-24 5-302 0 0,0 1 1 0 0,1 1-1 0 0,12-3 0 0 0,-18 5-10 0 0,1-1 1 0 0,-1 1 0 0 0,0 0-1 0 0,1 0 1 0 0,-1 0-1 0 0,0 0 1 0 0,0 0-1 0 0,1 1 1 0 0,-1 0-1 0 0,0-1 1 0 0,0 1-1 0 0,6 3 1 0 0,-9-4-68 0 0,1 1 1 0 0,0 0-1 0 0,0-1 1 0 0,-1 1-1 0 0,1 0 0 0 0,0-1 1 0 0,-1 1-1 0 0,1 0 1 0 0,0 0-1 0 0,-1 0 0 0 0,1-1 1 0 0,0 3-1 0 0,2 4-3315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1.96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199 129 2537 0 0,'-5'-5'13021'0'0,"8"0"-7389"0"0,16-2-4902 0 0,-11 4 428 0 0,-2 0-937 0 0,0-1-1 0 0,-1 1 0 0 0,0-1 0 0 0,1 0 1 0 0,-2 0-1 0 0,6-6 0 0 0,-8 8-175 0 0,-1 0 0 0 0,1 0 0 0 0,-1 0 1 0 0,1 0-1 0 0,-1 0 0 0 0,0 0 0 0 0,0 0 0 0 0,0-1 0 0 0,0 1 0 0 0,-1-1 0 0 0,1 1 1 0 0,0 0-1 0 0,-1-1 0 0 0,0 1 0 0 0,0-1 0 0 0,1 1 0 0 0,-2-1 0 0 0,1-3 0 0 0,-1 4-29 0 0,1 1 0 0 0,-1-1 0 0 0,1 1-1 0 0,-1-1 1 0 0,0 1 0 0 0,0-1 0 0 0,0 1-1 0 0,0 0 1 0 0,0 0 0 0 0,0-1 0 0 0,0 1-1 0 0,0 0 1 0 0,0 0 0 0 0,0 0-1 0 0,-1 0 1 0 0,1 0 0 0 0,-1 0 0 0 0,1 1-1 0 0,0-1 1 0 0,-1 0 0 0 0,1 1 0 0 0,-1-1-1 0 0,1 1 1 0 0,-1-1 0 0 0,0 1 0 0 0,1 0-1 0 0,-3 0 1 0 0,-5-1 32 0 0,1 0-1 0 0,0 1 1 0 0,-1 0 0 0 0,-7 1-1 0 0,2 2-27 0 0,1 0-1 0 0,-1 1 0 0 0,1 1 0 0 0,0 0 1 0 0,0 0-1 0 0,1 2 0 0 0,0-1 1 0 0,0 1-1 0 0,0 1 0 0 0,1 0 0 0 0,0 1 1 0 0,-9 10-1 0 0,17-16-26 0 0,0 0-1 0 0,0 0 1 0 0,0 1-1 0 0,0-1 1 0 0,1 1-1 0 0,-4 6 1 0 0,6-9 7 0 0,-1 0-1 0 0,1 0 1 0 0,0 0 0 0 0,-1 0 0 0 0,1 0-1 0 0,0 0 1 0 0,0 0 0 0 0,0 0-1 0 0,0 0 1 0 0,0-1 0 0 0,0 1 0 0 0,0 0-1 0 0,0 0 1 0 0,0 0 0 0 0,1 0 0 0 0,-1 0-1 0 0,0 0 1 0 0,1 0 0 0 0,-1 0-1 0 0,0-1 1 0 0,1 1 0 0 0,-1 0 0 0 0,1 0-1 0 0,-1 0 1 0 0,1-1 0 0 0,-1 1-1 0 0,1 0 1 0 0,0-1 0 0 0,-1 1 0 0 0,1 0-1 0 0,0-1 1 0 0,0 1 0 0 0,0-1-1 0 0,-1 1 1 0 0,1-1 0 0 0,0 0 0 0 0,1 1-1 0 0,12 5 17 0 0,0 0 0 0 0,17 3 0 0 0,-23-7-12 0 0,0 0 1 0 0,0 1 0 0 0,0 0-1 0 0,0 0 1 0 0,0 0 0 0 0,-1 1-1 0 0,1 0 1 0 0,-1 1 0 0 0,0 0-1 0 0,12 11 1 0 0,-9-6 10 0 0,-1 1 0 0 0,0 1 1 0 0,-1 0-1 0 0,0 0 0 0 0,-1 0 0 0 0,7 16 0 0 0,-12-23 2 0 0,0-1 0 0 0,-1 0 0 0 0,1 1 0 0 0,-1-1 0 0 0,0 1 0 0 0,0 0 0 0 0,-1-1-1 0 0,1 1 1 0 0,-1-1 0 0 0,0 1 0 0 0,0 0 0 0 0,-1 0 0 0 0,1-1 0 0 0,-1 1 0 0 0,0-1 0 0 0,0 1-1 0 0,-1-1 1 0 0,1 1 0 0 0,-1-1 0 0 0,0 0 0 0 0,0 0 0 0 0,-5 7 0 0 0,4-7 37 0 0,0 0 0 0 0,0 0 0 0 0,0 0 0 0 0,0 0 0 0 0,-1-1 0 0 0,0 1 0 0 0,1-1 0 0 0,-1 0 0 0 0,-1 0 0 0 0,1-1 0 0 0,0 1 0 0 0,-1-1 0 0 0,1 0-1 0 0,-1 0 1 0 0,0 0 0 0 0,1-1 0 0 0,-1 0 0 0 0,0 0 0 0 0,0 0 0 0 0,-10 0 0 0 0,10 0-73 0 0,0-1 0 0 0,0 0 0 0 0,0 0 0 0 0,0 0 0 0 0,-8-2 0 0 0,11 1-20 0 0,-1 0 0 0 0,1 0 0 0 0,0 0 1 0 0,-1 0-1 0 0,1-1 0 0 0,0 1 0 0 0,0-1 0 0 0,0 1 1 0 0,0-1-1 0 0,0 0 0 0 0,0 0 0 0 0,-2-3 1 0 0,-6-7-898 0 0,1-1 0 0 0,0 0 1 0 0,-9-19-1 0 0,15 26 92 0 0,1 1 0 0 0,-1-1-1 0 0,1 0 1 0 0,1 0 0 0 0,-1 0 0 0 0,1 0-1 0 0,0 0 1 0 0,0 0 0 0 0,1 0-1 0 0,0 0 1 0 0,1-11 0 0 0,4-2-3029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2.27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 1 2745 0 0,'-2'0'623'0'0,"1"1"-1"0"0,0 0 1 0 0,-1 0 0 0 0,1 0 0 0 0,0 0 0 0 0,-1 0 0 0 0,1 1 0 0 0,0-1 0 0 0,0 0 0 0 0,0 1 0 0 0,0-1 0 0 0,0 0 0 0 0,0 1 0 0 0,1-1 0 0 0,-2 4 0 0 0,1-3-128 0 0,1 0 1 0 0,0 0 0 0 0,-1 1-1 0 0,1-1 1 0 0,0 0 0 0 0,0 0-1 0 0,0 0 1 0 0,1 1-1 0 0,-1-1 1 0 0,2 4 0 0 0,1 3 328 0 0,1 1 0 0 0,0-1 0 0 0,1 0 1 0 0,8 12-1 0 0,-3-5 289 0 0,4 11-643 0 0,-1 1 0 0 0,-2 0 0 0 0,-1 1 0 0 0,-1 0 0 0 0,-1 1 0 0 0,-2 0-1 0 0,-1 0 1 0 0,2 37 0 0 0,-6-21-338 0 0,-6 60-1 0 0,1-65-210 0 0,5 84 1 0 0,0-105-27 0 0,4 24-188 0 0,-5-40 179 0 0,1 0 1 0 0,0 0 0 0 0,0 0 0 0 0,0 0-1 0 0,1 0 1 0 0,0-1 0 0 0,3 8-1 0 0,-4-11 51 0 0,-1 1-1 0 0,1-1 0 0 0,-1 1 1 0 0,1-1-1 0 0,-1 1 0 0 0,1-1 0 0 0,0 0 1 0 0,-1 1-1 0 0,1-1 0 0 0,-1 0 1 0 0,1 1-1 0 0,0-1 0 0 0,0 0 1 0 0,-1 0-1 0 0,1 1 0 0 0,0-1 0 0 0,-1 0 1 0 0,1 0-1 0 0,0 0 0 0 0,0 0 1 0 0,-1 0-1 0 0,1 0 0 0 0,0 0 1 0 0,0 0-1 0 0,-1-1 0 0 0,1 1 1 0 0,0 0-1 0 0,-1 0 0 0 0,1-1 0 0 0,0 1 1 0 0,-1 0-1 0 0,1-1 0 0 0,0 1 1 0 0,-1 0-1 0 0,1-1 0 0 0,-1 1 1 0 0,1-1-1 0 0,-1 1 0 0 0,1-1 0 0 0,2-2-558 0 0,0 0 0 0 0,0 1-1 0 0,0-1 1 0 0,-1 0-1 0 0,5-6 1 0 0,0-11-3709 0 0,-5 9 2007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2.62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1 260 2625 0 0,'3'-7'6569'0'0,"4"0"-3369"0"0,12-5-771 0 0,-18 11-2105 0 0,154-83 8810 0 0,-26 15-6933 0 0,-102 54-2034 0 0,0 1 1 0 0,1 1 0 0 0,0 2 0 0 0,51-14 0 0 0,-78 25-175 0 0,0 0 1 0 0,0 0 0 0 0,0-1 0 0 0,-1 1 0 0 0,1 0 0 0 0,0 0 0 0 0,0 0 0 0 0,0 0 0 0 0,0 0 0 0 0,0 0 0 0 0,0 0 0 0 0,0 0 0 0 0,-1 0 0 0 0,1 1 0 0 0,0-1 0 0 0,0 0 0 0 0,0 0-1 0 0,0 1 1 0 0,1 0 0 0 0,-2-1-6 0 0,1 1-1 0 0,-1-1 0 0 0,0 1 0 0 0,0-1 0 0 0,0 1 0 0 0,1 0 0 0 0,-1-1 1 0 0,0 1-1 0 0,0-1 0 0 0,0 1 0 0 0,0-1 0 0 0,0 1 0 0 0,0-1 0 0 0,0 1 1 0 0,0-1-1 0 0,0 1 0 0 0,0 0 0 0 0,0-1 0 0 0,-1 1 0 0 0,1-1 0 0 0,0 1 1 0 0,0-1-1 0 0,-1 1 0 0 0,-1 4-140 0 0,-1 1 1 0 0,0-1-1 0 0,-1 0 1 0 0,-4 6-1 0 0,-35 40-872 0 0,-38 49 501 0 0,57-66 614 0 0,8-14 126 0 0,-11 22 0 0 0,23-36-125 0 0,1 0 0 0 0,0 1 0 0 0,0-1 0 0 0,1 1-1 0 0,0-1 1 0 0,0 1 0 0 0,0 0 0 0 0,0 10 0 0 0,2-14-58 0 0,0 0 0 0 0,0 0 0 0 0,0 1 0 0 0,0-1 0 0 0,1 0 0 0 0,0 1 0 0 0,0-1 0 0 0,0 0 0 0 0,0 0 0 0 0,0 0 0 0 0,0 0 0 0 0,1 0 0 0 0,-1 0 1 0 0,5 5-1 0 0,-3-4-6 0 0,1 0 1 0 0,0 0 0 0 0,1 0-1 0 0,-1 0 1 0 0,1 0 0 0 0,-1-1-1 0 0,11 5 1 0 0,2 0-34 0 0,0-1 0 0 0,1-1 0 0 0,0 0 0 0 0,21 2 0 0 0,-30-6-148 0 0,0-1 1 0 0,1 0 0 0 0,-1-1-1 0 0,1 0 1 0 0,0 0 0 0 0,-1-1-1 0 0,0 0 1 0 0,18-5 0 0 0,-12 1-2754 0 0,0 0 1 0 0,18-9-1 0 0,-18 8-1508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2.86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 1 3729 0 0,'-5'5'10903'0'0,"4"-4"-10358"0"0,0 11 4307 0 0,5 13-3483 0 0,-3-18-133 0 0,8 119 3819 0 0,1 3-3596 0 0,-9-123-1464 0 0,0-1 1 0 0,0 1-1 0 0,1-1 1 0 0,0 0-1 0 0,0 1 1 0 0,0-1-1 0 0,1 0 1 0 0,0 0-1 0 0,0-1 1 0 0,0 1-1 0 0,0-1 1 0 0,1 1-1 0 0,0-1 1 0 0,6 5-1 0 0,-7-6-252 0 0,-1-1 0 0 0,1 0-1 0 0,0-1 1 0 0,0 1 0 0 0,0-1-1 0 0,0 1 1 0 0,1-1 0 0 0,-1 0-1 0 0,0 0 1 0 0,0 0 0 0 0,1 0 0 0 0,-1-1-1 0 0,0 0 1 0 0,1 1 0 0 0,-1-1-1 0 0,1 0 1 0 0,-1-1 0 0 0,0 1-1 0 0,1 0 1 0 0,-1-1 0 0 0,1 0-1 0 0,-1 0 1 0 0,0 0 0 0 0,6-3-1 0 0,21-13-5761 0 0,-15 9 4042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3.01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34 24 3969 0 0,'-18'-7'4665'0'0,"10"3"4681"0"0,2-1-8330 0 0,4 2-168 0 0,4 0-8 0 0,2 3-383 0 0,5 0 103 0 0,1-1-200 0 0,2 1-184 0 0,0 0-184 0 0,-1 1-144 0 0,0 2 56 0 0,-2 0-1049 0 0,-2-1-1743 0 0,2 1-441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3.69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147 65 512 0 0,'1'-1'402'0'0,"0"0"1"0"0,0-1-1 0 0,0 1 0 0 0,0 0 1 0 0,0 0-1 0 0,-1-1 0 0 0,1 1 1 0 0,-1 0-1 0 0,1-1 0 0 0,-1 1 1 0 0,1 0-1 0 0,-1-1 0 0 0,1 1 1 0 0,-1-1-1 0 0,0 1 0 0 0,0 0 1 0 0,0-1-1 0 0,0 1 0 0 0,0-1 1 0 0,0 1-1 0 0,0-1 0 0 0,-1 1 1 0 0,1-1-1 0 0,0 1 0 0 0,-1 0 1 0 0,1-1-1 0 0,-1 1 0 0 0,0 0 1 0 0,1-1-1 0 0,-1 1 0 0 0,0 0 1 0 0,0 0-1 0 0,0 0 0 0 0,0-1 1 0 0,0 1-1 0 0,0 0 0 0 0,-1-1 1 0 0,1 1-175 0 0,-1 0 1 0 0,0-1 0 0 0,1 1-1 0 0,-1 0 1 0 0,0 0 0 0 0,1 0-1 0 0,-1 0 1 0 0,0 0 0 0 0,0 1-1 0 0,0-1 1 0 0,0 0 0 0 0,0 1-1 0 0,0-1 1 0 0,0 1 0 0 0,0 0-1 0 0,0 0 1 0 0,0 0 0 0 0,0 0-1 0 0,0 0 1 0 0,0 0 0 0 0,0 0-1 0 0,0 1 1 0 0,0-1 0 0 0,0 1-1 0 0,0-1 1 0 0,0 1 0 0 0,0 0-1 0 0,-2 1 1 0 0,-1 1-44 0 0,0 0-1 0 0,0 0 1 0 0,1 1-1 0 0,0-1 1 0 0,0 1-1 0 0,0 0 1 0 0,0 0-1 0 0,0 0 1 0 0,-4 7-1 0 0,3-2-87 0 0,-1 1 0 0 0,1 0 0 0 0,1 0 0 0 0,0 0 1 0 0,1 1-1 0 0,-1-1 0 0 0,2 1 0 0 0,-2 13 0 0 0,3-18-86 0 0,0 1 0 0 0,1-1 0 0 0,0 1 0 0 0,0 0 0 0 0,1-1 0 0 0,-1 0 0 0 0,2 1 0 0 0,-1-1 1 0 0,1 1-1 0 0,-1-1 0 0 0,2 0 0 0 0,-1 0 0 0 0,1 0 0 0 0,0 0 0 0 0,4 6 0 0 0,-1-4-93 0 0,1 0 0 0 0,0-1 0 0 0,1 1 0 0 0,-1-1 0 0 0,1-1 0 0 0,16 11 0 0 0,16 5-1893 0 0,2-3-3731 0 0,-35-16 4318 0 0,8 5-1918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68 2518 512 0 0,'-3'2'445'0'0,"0"0"0"0"0,1 0 0 0 0,-1 0 0 0 0,1 1 0 0 0,0-1 0 0 0,-1 0 0 0 0,1 1 0 0 0,0 0 0 0 0,0-1 0 0 0,1 1-1 0 0,-1 0 1 0 0,1 0 0 0 0,-1 0 0 0 0,1 0 0 0 0,0 0 0 0 0,0 0 0 0 0,0 0 0 0 0,1 0 0 0 0,-1 1 0 0 0,1-1 0 0 0,-1 6 0 0 0,1-9-373 0 0,0 0 1 0 0,0 1 0 0 0,0-1-1 0 0,0 0 1 0 0,0 0-1 0 0,0 1 1 0 0,0-1 0 0 0,0 0-1 0 0,0 0 1 0 0,-1 0 0 0 0,1 1-1 0 0,0-1 1 0 0,0 0-1 0 0,0 0 1 0 0,0 0 0 0 0,-1 1-1 0 0,1-1 1 0 0,0 0-1 0 0,0 0 1 0 0,0 0 0 0 0,-1 0-1 0 0,1 0 1 0 0,0 0-1 0 0,0 1 1 0 0,-1-1 0 0 0,1 0-1 0 0,0 0 1 0 0,0 0-1 0 0,-1 0 1 0 0,1 0 0 0 0,0 0-1 0 0,0 0 1 0 0,-1 0-1 0 0,1 0 1 0 0,0 0 0 0 0,0 0-1 0 0,-1 0 1 0 0,1 0-1 0 0,0 0 1 0 0,0 0 0 0 0,-1-1-1 0 0,1 1 1 0 0,0 0-1 0 0,0 0 1 0 0,-1 0 0 0 0,1 0-1 0 0,0 0 1 0 0,0 0-1 0 0,0-1 1 0 0,-1 1 0 0 0,1 0-1 0 0,0 0 1 0 0,0 0-1 0 0,0-1 1 0 0,0 1 0 0 0,0 0-1 0 0,-1 0 1 0 0,1 0-1 0 0,0-1 1 0 0,0 1 0 0 0,0 0-1 0 0,0 0 1 0 0,0-1-1 0 0,0 1 1 0 0,0 0 0 0 0,0 0-1 0 0,0-1 300 0 0,-12 2 99 0 0,12-1-444 0 0,0 0 0 0 0,-1 0 0 0 0,1 0 0 0 0,0 0 0 0 0,-1 0 0 0 0,1 0-1 0 0,-1 1 1 0 0,1-1 0 0 0,0 0 0 0 0,-1 0 0 0 0,1 0 0 0 0,0 1 0 0 0,-1-1 0 0 0,1 0-1 0 0,0 0 1 0 0,-1 1 0 0 0,1-1 0 0 0,0 0 0 0 0,0 0 0 0 0,-1 1 0 0 0,1-1 0 0 0,0 0-1 0 0,0 1 1 0 0,0-1 0 0 0,-1 0 0 0 0,1 1 0 0 0,0-1 0 0 0,0 1 0 0 0,0-1-28 0 0,0 0 1 0 0,0 1-1 0 0,0-1 1 0 0,0 0-1 0 0,0 0 1 0 0,0 0-1 0 0,0 0 1 0 0,0 0 0 0 0,0 1-1 0 0,0-1 1 0 0,0 0-1 0 0,0 0 1 0 0,0 0-1 0 0,0 0 1 0 0,0 0-1 0 0,0 0 1 0 0,1 0 0 0 0,-1 0-1 0 0,0 1 1 0 0,0-1-1 0 0,0 0 1 0 0,0 0-1 0 0,0 0 1 0 0,0 0-1 0 0,0 0 1 0 0,0 0 0 0 0,1 0-1 0 0,-1 0 1 0 0,0 0-1 0 0,0 0 1 0 0,0 0-1 0 0,0 0 1 0 0,0 0-1 0 0,0 0 1 0 0,1 0 0 0 0,-1 0-1 0 0,0 0 1 0 0,0 0-1 0 0,0 0 1 0 0,0 0-1 0 0,0 0 1 0 0,1 0-1 0 0,7-3 227 0 0,7-5 369 0 0,-7 1-481 0 0,0 0 1 0 0,0 0-1 0 0,-1-1 0 0 0,0 0 1 0 0,-1 0-1 0 0,11-18 0 0 0,15-18 838 0 0,36-37-131 0 0,56-62-272 0 0,-69 85-394 0 0,30-34 549 0 0,31-31-94 0 0,-85 92-579 0 0,-3-1 123 0 0,-2 0 0 0 0,-2-2 0 0 0,31-54-1 0 0,-52 82-126 0 0,45-70 341 0 0,2 2-1 0 0,67-75 1 0 0,27-39 201 0 0,-91 113-427 0 0,161-213 310 0 0,-165 219-243 0 0,33-45 42 0 0,65-48 17 0 0,10-6 1 0 0,-85 87-166 0 0,25-25 230 0 0,-78 90-158 0 0,-2-2-1 0 0,0 0 1 0 0,-2 0-1 0 0,22-34 1 0 0,-27 30-138 0 0,-8 18-22 0 0,0-1 0 0 0,0 1 0 0 0,0-1 0 0 0,1 1 0 0 0,0-1 0 0 0,5-5 0 0 0,5-4-20 0 0,-12 13 20 0 0,-3 2-25 0 0,1-1 9 0 0,1 0-1 0 0,-1 0 1 0 0,1 1 0 0 0,-1-1 0 0 0,1 0 0 0 0,-1 0 0 0 0,1 0 0 0 0,-1 0 0 0 0,1 0-1 0 0,-1 0 1 0 0,1 0 0 0 0,-1 0 0 0 0,1 0 0 0 0,-1 0 0 0 0,1 0 0 0 0,-1 0-1 0 0,1 0 1 0 0,-1 0 0 0 0,1-1 0 0 0,-1 1 0 0 0,1 0 0 0 0,-1 0 0 0 0,1-1 0 0 0,-1 1-1 0 0,1 0 1 0 0,0 0 0 0 0,-1-1 0 0 0,0 0 0 0 0,1 1-38 0 0,13 13-3560 0 0,-13-12 2867 0 0,1-1-1 0 0,-1 1 1 0 0,0 0 0 0 0,0 0-1 0 0,0 0 1 0 0,0 0 0 0 0,0-1 0 0 0,0 1-1 0 0,0 0 1 0 0,0 0 0 0 0,0 0 0 0 0,0 1-1 0 0,-2 6-2249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4.56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145 30 1152 0 0,'0'-7'1088'0'0,"1"-8"5922"0"0,-1 14-6824 0 0,0 1 1 0 0,0-1 0 0 0,0 1-1 0 0,1-1 1 0 0,-1 1 0 0 0,0 0-1 0 0,1-1 1 0 0,-1 1-1 0 0,0 0 1 0 0,1-1 0 0 0,-1 1-1 0 0,1 0 1 0 0,-1-1 0 0 0,0 1-1 0 0,1 0 1 0 0,-1 0-1 0 0,1-1 1 0 0,-1 1 0 0 0,1 0-1 0 0,-1 0 1 0 0,1 0-1 0 0,-1 0 1 0 0,1 0 0 0 0,-1 0-1 0 0,1 0 1 0 0,-1 0 0 0 0,1 0-1 0 0,0 0 1 0 0,-1 0-171 0 0,0 0 0 0 0,1 0 0 0 0,-1 0 0 0 0,0 0 1 0 0,0 0-1 0 0,1 0 0 0 0,-1 1 0 0 0,0-1 0 0 0,0 0 0 0 0,0 0 1 0 0,1 0-1 0 0,-1 1 0 0 0,0-1 0 0 0,0 0 0 0 0,0 0 0 0 0,0 0 0 0 0,0 1 1 0 0,1-1-1 0 0,-1 0 0 0 0,0 0 0 0 0,0 1 0 0 0,0-1 0 0 0,0 0 1 0 0,0 0-1 0 0,0 1 0 0 0,0-1 0 0 0,0 0 0 0 0,0 0 0 0 0,0 1 1 0 0,0-1-1 0 0,0 0 0 0 0,0 0 0 0 0,0 1 0 0 0,0-1 0 0 0,0 0 0 0 0,0 0 1 0 0,0 1-1 0 0,-1-1 0 0 0,1 0 0 0 0,0 0 0 0 0,0 1 0 0 0,0-1 1 0 0,0 0-1 0 0,0 0 0 0 0,-1 1 0 0 0,-5 11 153 0 0,6-11-132 0 0,-56 82 2621 0 0,43-60-1246 0 0,1 0-1 0 0,-10 30 1 0 0,18-43-1202 0 0,1 1 0 0 0,0 0 0 0 0,1 0 0 0 0,0 0 0 0 0,1 1 0 0 0,0-1 0 0 0,1 18 0 0 0,1-24-177 0 0,-1 0 0 0 0,1 0 1 0 0,0 0-1 0 0,1-1 0 0 0,-1 1 1 0 0,1 0-1 0 0,0-1 0 0 0,0 1 1 0 0,0-1-1 0 0,1 0 0 0 0,-1 0 1 0 0,1 1-1 0 0,0-2 0 0 0,0 1 0 0 0,6 5 1 0 0,-6-6-34 0 0,0-1 0 0 0,1 1 0 0 0,-1-1 0 0 0,1 0 0 0 0,-1 0 0 0 0,1-1-1 0 0,0 1 1 0 0,0-1 0 0 0,0 1 0 0 0,0-1 0 0 0,0 0 0 0 0,0-1 0 0 0,0 1 0 0 0,0-1 0 0 0,0 0 0 0 0,0 0 0 0 0,0 0 0 0 0,0 0 0 0 0,5-2 0 0 0,6-1-22 0 0,-1-2 0 0 0,1 0 0 0 0,-1-1 0 0 0,0 0 0 0 0,-1-1 0 0 0,1 0 0 0 0,-1-1 0 0 0,-1-1 0 0 0,1 0 1 0 0,10-12-1 0 0,-19 18 14 0 0,-1 0 0 0 0,0-1 0 0 0,0 1 1 0 0,-1-1-1 0 0,1 0 0 0 0,-1 1 1 0 0,0-1-1 0 0,0 0 0 0 0,0 0 1 0 0,0-1-1 0 0,-1 1 0 0 0,0 0 0 0 0,0-1 1 0 0,0 1-1 0 0,0 0 0 0 0,-1-1 1 0 0,1-8-1 0 0,-2 1 11 0 0,-1 1 0 0 0,0-1 0 0 0,0 1-1 0 0,-1 0 1 0 0,-8-21 0 0 0,2 7-37 0 0,6 15 32 0 0,0 0 1 0 0,-1 0-1 0 0,-1 0 0 0 0,1 0 0 0 0,-7-9 0 0 0,9 17-1 0 0,1 0 0 0 0,-1 0 0 0 0,0 0 0 0 0,1 0 1 0 0,-1 1-1 0 0,0-1 0 0 0,0 0 0 0 0,0 1 0 0 0,0 0 0 0 0,0-1 0 0 0,-1 1 1 0 0,1 0-1 0 0,0 0 0 0 0,-1 0 0 0 0,1 0 0 0 0,0 1 0 0 0,-1-1 0 0 0,1 1 0 0 0,-1-1 1 0 0,1 1-1 0 0,-1 0 0 0 0,1 0 0 0 0,-1 0 0 0 0,1 0 0 0 0,-1 0 0 0 0,-4 2 1 0 0,-2 0-15 0 0,0 1 1 0 0,0 0 0 0 0,1 1-1 0 0,0 0 1 0 0,-1 0 0 0 0,1 1-1 0 0,0-1 1 0 0,1 2 0 0 0,0-1 0 0 0,-11 11-1 0 0,-3 6 33 0 0,-33 45 0 0 0,50-61-25 0 0,-2 2 15 0 0,1 0-1 0 0,0 0 0 0 0,1 1 1 0 0,-1 0-1 0 0,2 0 0 0 0,-1 0 1 0 0,1 1-1 0 0,-3 17 0 0 0,5-22 0 0 0,1-1 0 0 0,-1 1 0 0 0,1 0-1 0 0,0 0 1 0 0,0 0 0 0 0,0 0 0 0 0,1-1-1 0 0,-1 1 1 0 0,1 0 0 0 0,1 0 0 0 0,-1-1-1 0 0,1 1 1 0 0,-1-1 0 0 0,1 1 0 0 0,0-1-1 0 0,1 0 1 0 0,-1 1 0 0 0,1-1-1 0 0,5 6 1 0 0,-5-7-8 0 0,1 0 0 0 0,-1 0 1 0 0,1 0-1 0 0,0-1 0 0 0,0 1 0 0 0,0-1 0 0 0,0 0 0 0 0,0 0 0 0 0,0 0 0 0 0,0-1 0 0 0,1 0 1 0 0,-1 1-1 0 0,8 0 0 0 0,-5-2-1 0 0,0 0 1 0 0,-1 0-1 0 0,1 0 1 0 0,0-1 0 0 0,0 0-1 0 0,0 0 1 0 0,0-1-1 0 0,7-2 1 0 0,4-3-1 0 0,1-2 0 0 0,-2 0-1 0 0,1 0 1 0 0,-1-2 0 0 0,18-14 0 0 0,-29 20 7 0 0,0 0 0 0 0,0-1 0 0 0,0 0-1 0 0,-1 0 1 0 0,0 0 0 0 0,0 0 0 0 0,0-1 0 0 0,-1 0 0 0 0,0 0-1 0 0,-1 0 1 0 0,1-1 0 0 0,1-7 0 0 0,2-8 123 0 0,-1-1 1 0 0,3-40-1 0 0,-3 21 106 0 0,-5 34-119 0 0,4-13 420 0 0,-11 32-112 0 0,3-3-333 0 0,-1 0 0 0 0,1 0 0 0 0,0 1 1 0 0,0-1-1 0 0,1 1 0 0 0,0-1 0 0 0,-1 11 1 0 0,0 61 332 0 0,3-48-55 0 0,-5 40 0 0 0,-4 5 175 0 0,3 0 0 0 0,4 87 0 0 0,2-152-539 0 0,1-1 0 0 0,1 1 0 0 0,0-1 0 0 0,0 0 0 0 0,1 1 0 0 0,0-1 0 0 0,8 17-1 0 0,-9-24-34 0 0,-1 1-1 0 0,1-1 0 0 0,0 1 1 0 0,1-1-1 0 0,-1 0 0 0 0,0 0 0 0 0,1 0 1 0 0,0 0-1 0 0,-1-1 0 0 0,1 1 0 0 0,0-1 1 0 0,1 0-1 0 0,-1 1 0 0 0,0-2 0 0 0,1 1 1 0 0,-1 0-1 0 0,1 0 0 0 0,-1-1 0 0 0,1 0 1 0 0,0 0-1 0 0,-1 0 0 0 0,1 0 1 0 0,0-1-1 0 0,5 1 0 0 0,-8-1-109 0 0,1-1 0 0 0,0 1-1 0 0,-1 0 1 0 0,1-1 0 0 0,0 1-1 0 0,-1-1 1 0 0,1 0 0 0 0,-1 1 0 0 0,1-1-1 0 0,-1 0 1 0 0,1 0 0 0 0,-1 0 0 0 0,0 0-1 0 0,0 0 1 0 0,1-1 0 0 0,-1 1 0 0 0,0 0-1 0 0,0 0 1 0 0,0-1 0 0 0,0 1-1 0 0,0-1 1 0 0,0 1 0 0 0,-1-1 0 0 0,1 1-1 0 0,0-1 1 0 0,-1 1 0 0 0,1-1 0 0 0,-1-2-1 0 0,2-5-1502 0 0,0 1 1 0 0,-1 0-1 0 0,0 0 0 0 0,0-12 0 0 0,-1-1-2385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4.86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 32 3193 0 0,'-3'-13'8279'0'0,"2"12"-7637"0"0,1 0-1 0 0,-1 0 1 0 0,1 0 0 0 0,-1 0 0 0 0,1 0-1 0 0,0 0 1 0 0,0 0 0 0 0,-1 0 0 0 0,1 0-1 0 0,0 0 1 0 0,0 0 0 0 0,0 0 0 0 0,0-2-1 0 0,0 3-541 0 0,0 0 0 0 0,0 0-1 0 0,1 0 1 0 0,-1 0-1 0 0,0 0 1 0 0,0-1-1 0 0,0 1 1 0 0,0 0-1 0 0,0 0 1 0 0,0 0 0 0 0,0 0-1 0 0,0 0 1 0 0,0 0-1 0 0,1-1 1 0 0,-1 1-1 0 0,0 0 1 0 0,0 0 0 0 0,0 0-1 0 0,0 0 1 0 0,0 0-1 0 0,1 0 1 0 0,-1 0-1 0 0,0 0 1 0 0,0 0 0 0 0,0 0-1 0 0,0 0 1 0 0,1 0-1 0 0,-1 0 1 0 0,0 0-1 0 0,0 0 1 0 0,0 0 0 0 0,0 0-1 0 0,1 0 1 0 0,-1 0-1 0 0,0 0 1 0 0,0 0-1 0 0,0 0 1 0 0,0 0 0 0 0,8 5 1274 0 0,4 6-512 0 0,-7-5-664 0 0,-1 1 0 0 0,1 0 0 0 0,-2 0 0 0 0,1 0 0 0 0,-1 1 0 0 0,0-1 0 0 0,0 1 0 0 0,-1 0 0 0 0,3 14 0 0 0,-2 5 209 0 0,-1 44 0 0 0,-2-48-263 0 0,1 0-1 0 0,6 38 0 0 0,-5-51-148 0 0,1 0 0 0 0,0-1 0 0 0,0 1 1 0 0,1-1-1 0 0,0 0 0 0 0,1 0 0 0 0,0 0 1 0 0,0-1-1 0 0,8 9 0 0 0,-9-13-54 0 0,0 1 0 0 0,0-1 0 0 0,1 0 0 0 0,0 0 0 0 0,-1 0 0 0 0,2-1 0 0 0,-1 0-1 0 0,0 0 1 0 0,1 0 0 0 0,-1 0 0 0 0,1-1 0 0 0,0 0 0 0 0,0 0 0 0 0,-1-1 0 0 0,1 1 0 0 0,7-1-1 0 0,-3 0-306 0 0,1-1 0 0 0,-1-1 0 0 0,1 0 0 0 0,-1 0 0 0 0,0-1 0 0 0,0 0-1 0 0,0-1 1 0 0,0 0 0 0 0,0 0 0 0 0,0-1 0 0 0,14-9 0 0 0,-14 8-1030 0 0,0-2 0 0 0,10-8 0 0 0,-13 9-1122 0 0,1-1 0 0 0,10-13 0 0 0,-8 5 116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2:25.09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25 1 3841 0 0,'-2'1'953'0'0,"1"-1"0"0"0,0 1 0 0 0,-1 0 0 0 0,1 0 1 0 0,0 0-1 0 0,0 1 0 0 0,0-1 0 0 0,0 0 0 0 0,0 0 0 0 0,0 1 1 0 0,0-1-1 0 0,0 0 0 0 0,0 1 0 0 0,0 1 0 0 0,-1 0-184 0 0,1 1 0 0 0,0 0 0 0 0,0-1 0 0 0,0 1-1 0 0,0 7 1 0 0,1 1-65 0 0,0 0 1 0 0,4 22-1 0 0,2 4 457 0 0,-2 1 0 0 0,-2 64 0 0 0,-4-74-994 0 0,-3 158 741 0 0,5-163-1231 0 0,2 1 0 0 0,1-1-1 0 0,2 0 1 0 0,0 0 0 0 0,12 36 0 0 0,-3-29-2018 0 0,-1-11-3187 0 0,-1-7 789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53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219 570 512 0 0,'-1'-1'170'0'0,"-1"-2"235"0"0,1 1-1 0 0,0 0 1 0 0,-1 0-1 0 0,0-1 1 0 0,1 1 0 0 0,-1 0-1 0 0,0 1 1 0 0,0-1-1 0 0,0 0 1 0 0,0 0 0 0 0,-1 1-1 0 0,1-1 1 0 0,0 1-1 0 0,-1 0 1 0 0,1 0 0 0 0,-3-1-1 0 0,-1 0 158 0 0,0 0 0 0 0,1 0 0 0 0,-1 1 0 0 0,0 0 0 0 0,0 1 0 0 0,0-1 0 0 0,-7 1 0 0 0,9 0-404 0 0,0 1 0 0 0,1 0 0 0 0,-1 0 1 0 0,1 0-1 0 0,0 0 0 0 0,-1 0 0 0 0,1 0 1 0 0,0 1-1 0 0,0 0 0 0 0,0 0 0 0 0,0 0 1 0 0,0 0-1 0 0,-4 3 0 0 0,-2 3 16 0 0,0 1-1 0 0,1 0 1 0 0,0 0 0 0 0,0 0-1 0 0,1 1 1 0 0,-11 19-1 0 0,16-26-164 0 0,1 0-1 0 0,-1 1 0 0 0,1-1 0 0 0,0 1 0 0 0,0 0 1 0 0,0-1-1 0 0,0 1 0 0 0,1 0 0 0 0,0 0 0 0 0,-1 0 1 0 0,1-1-1 0 0,1 1 0 0 0,-1 0 0 0 0,0 0 0 0 0,1-1 0 0 0,0 1 1 0 0,0 0-1 0 0,0-1 0 0 0,0 1 0 0 0,1 0 0 0 0,-1-1 1 0 0,1 0-1 0 0,0 1 0 0 0,0-1 0 0 0,4 4 0 0 0,-1-1-21 0 0,0-1 1 0 0,0 0-1 0 0,1 0 0 0 0,-1 0 0 0 0,1-1 0 0 0,1 0 0 0 0,-1 0 0 0 0,0-1 0 0 0,1 0 0 0 0,0 0 1 0 0,-1 0-1 0 0,1-1 0 0 0,1 0 0 0 0,-1 0 0 0 0,0-1 0 0 0,0 0 0 0 0,12 0 0 0 0,-4 0 13 0 0,0-2-1 0 0,1 0 0 0 0,-1-1 0 0 0,0 0 0 0 0,0-1 0 0 0,0-1 0 0 0,21-8 1 0 0,-30 10 3 0 0,1-1-1 0 0,-1 0 1 0 0,0-1 0 0 0,0 0 0 0 0,0 0 0 0 0,0 0 0 0 0,-1-1 0 0 0,0 1 0 0 0,0-1 0 0 0,0-1 0 0 0,0 1 0 0 0,-1 0-1 0 0,0-1 1 0 0,0 0 0 0 0,-1 0 0 0 0,1-1 0 0 0,1-6 0 0 0,-2 6 11 0 0,0-1 0 0 0,-1 0 0 0 0,0 0 0 0 0,-1 0 1 0 0,0 0-1 0 0,0-1 0 0 0,0 1 0 0 0,-1 0 0 0 0,0 0 0 0 0,-1 0 0 0 0,0-1 0 0 0,0 1 0 0 0,-1 0 1 0 0,-4-11-1 0 0,5 15-15 0 0,-1 0 0 0 0,0 0 0 0 0,0 0 0 0 0,0 0-1 0 0,-1 1 1 0 0,1-1 0 0 0,-1 0 0 0 0,0 1 0 0 0,0 0 0 0 0,0 0 0 0 0,0 0 0 0 0,-1 0 0 0 0,1 0 0 0 0,-1 1 0 0 0,0-1 0 0 0,1 1 0 0 0,-1 0 0 0 0,0 0 0 0 0,0 1 0 0 0,-1-1 0 0 0,1 1 0 0 0,0 0 0 0 0,0 0 0 0 0,-1 0 0 0 0,1 1 0 0 0,-1-1 0 0 0,1 1-1 0 0,-5 0 1 0 0,-1 1-8 0 0,0 0 0 0 0,0 0-1 0 0,0 1 1 0 0,0 0 0 0 0,0 0-1 0 0,0 1 1 0 0,1 1-1 0 0,-1 0 1 0 0,1 0 0 0 0,0 0-1 0 0,-11 9 1 0 0,6-3 4 0 0,1 0 0 0 0,-15 15-1 0 0,23-20 3 0 0,0 1-1 0 0,0 0 1 0 0,0 0-1 0 0,1 0 1 0 0,0 0-1 0 0,0 1 1 0 0,-4 10-1 0 0,7-14 2 0 0,0 0 0 0 0,0 1 0 0 0,0 0-1 0 0,1-1 1 0 0,-1 1 0 0 0,1-1 0 0 0,-1 1 0 0 0,1 0 0 0 0,1-1 0 0 0,-1 1-1 0 0,0 0 1 0 0,1-1 0 0 0,0 1 0 0 0,0-1 0 0 0,0 1 0 0 0,0-1-1 0 0,0 1 1 0 0,1-1 0 0 0,3 6 0 0 0,-3-5 1 0 0,1-1 1 0 0,0 1-1 0 0,0-1 1 0 0,0 1-1 0 0,1-1 1 0 0,-1 0-1 0 0,1-1 1 0 0,0 1-1 0 0,0 0 1 0 0,0-1-1 0 0,0 0 1 0 0,0 0-1 0 0,0 0 1 0 0,9 2-1 0 0,-4-2-12 0 0,0 0 0 0 0,0-1-1 0 0,0 0 1 0 0,0 0 0 0 0,0-1-1 0 0,0 0 1 0 0,0-1 0 0 0,0 0-1 0 0,-1 0 1 0 0,1-1 0 0 0,0 0-1 0 0,0-1 1 0 0,-1 0 0 0 0,1 0-1 0 0,-1-1 1 0 0,0 0 0 0 0,13-8 0 0 0,-14 7 23 0 0,-1 0 0 0 0,1-1 0 0 0,-1 1 0 0 0,0-1 0 0 0,-1 0 1 0 0,1-1-1 0 0,-1 1 0 0 0,-1-1 0 0 0,1 0 0 0 0,-1 0 1 0 0,0-1-1 0 0,-1 1 0 0 0,0-1 0 0 0,0 0 0 0 0,0 0 1 0 0,-1 0-1 0 0,0 0 0 0 0,-1 0 0 0 0,1-11 0 0 0,-2 12 30 0 0,0 0-1 0 0,0 0 1 0 0,0 0-1 0 0,-2-9 0 0 0,1 15-30 0 0,1 0-1 0 0,0 0 1 0 0,0 0-1 0 0,0 0 1 0 0,-1 0-1 0 0,1 0 0 0 0,-1 0 1 0 0,1 0-1 0 0,-1 0 1 0 0,1 0-1 0 0,-1 0 0 0 0,1 0 1 0 0,-1 0-1 0 0,0 1 1 0 0,1-1-1 0 0,-1 0 1 0 0,0 0-1 0 0,0 1 0 0 0,0-1 1 0 0,0 0-1 0 0,0 1 1 0 0,0-1-1 0 0,1 1 0 0 0,-1-1 1 0 0,0 1-1 0 0,-1 0 1 0 0,1-1-1 0 0,0 1 1 0 0,0 0-1 0 0,0 0 0 0 0,0-1 1 0 0,0 1-1 0 0,0 0 1 0 0,0 0-1 0 0,-2 0 0 0 0,2 1-2 0 0,0-1-1 0 0,0 0 1 0 0,0 1-1 0 0,-1-1 1 0 0,1 1 0 0 0,0 0-1 0 0,0-1 1 0 0,0 1-1 0 0,0 0 1 0 0,0-1-1 0 0,0 1 1 0 0,0 0-1 0 0,0 0 1 0 0,1 0-1 0 0,-1 0 1 0 0,0 0-1 0 0,0 0 1 0 0,1 0-1 0 0,-1 0 1 0 0,1 0-1 0 0,-1 0 1 0 0,0 2-1 0 0,-8 30 41 0 0,7-23-76 0 0,-1 0 27 0 0,1-1 0 0 0,1 1 0 0 0,0-1 0 0 0,0 1 0 0 0,0-1 0 0 0,2 1 0 0 0,-1 0 0 0 0,4 15 0 0 0,-3-19-5 0 0,1 1 1 0 0,0-1-1 0 0,0 0 1 0 0,1 0-1 0 0,0 0 1 0 0,0-1-1 0 0,1 1 1 0 0,-1-1-1 0 0,1 0 1 0 0,0 0 0 0 0,0 0-1 0 0,1 0 1 0 0,9 7-1 0 0,-8-7 14 0 0,0-1-1 0 0,1-1 1 0 0,-1 1-1 0 0,1-1 1 0 0,-1 0-1 0 0,1-1 1 0 0,0 0 0 0 0,0 0-1 0 0,1 0 1 0 0,-1-1-1 0 0,0 0 1 0 0,0 0-1 0 0,1-1 1 0 0,-1 0 0 0 0,0 0-1 0 0,1-1 1 0 0,-1 0-1 0 0,11-3 1 0 0,5-2 12 0 0,1-1 0 0 0,-1-1 1 0 0,-1-1-1 0 0,28-15 0 0 0,-31 13 133 0 0,0-1-1 0 0,-1-1 1 0 0,-1 0-1 0 0,0-1 1 0 0,0-1-1 0 0,-2 0 1 0 0,0-2-1 0 0,-1 1 1 0 0,0-2-1 0 0,-1 0 1 0 0,-1 0-1 0 0,-1-1 0 0 0,-1-1 1 0 0,-1 0-1 0 0,0 0 1 0 0,10-40-1 0 0,-7 17-1 0 0,25-104-111 0 0,-34 130 8 0 0,-1-1 0 0 0,0 0 0 0 0,-1 0 0 0 0,-1 0 0 0 0,-1 1 0 0 0,-4-24-1 0 0,5 38-27 0 0,-1 0 0 0 0,0 0 0 0 0,0 0-1 0 0,0 0 1 0 0,0 1 0 0 0,0-1 0 0 0,0 0-1 0 0,-1 0 1 0 0,0 1 0 0 0,1-1 0 0 0,-1 1-1 0 0,0-1 1 0 0,0 1 0 0 0,0 0 0 0 0,-1 0-1 0 0,1 0 1 0 0,0 0 0 0 0,-1 0 0 0 0,0 0-1 0 0,1 1 1 0 0,-1-1 0 0 0,0 1 0 0 0,0 0-1 0 0,1 0 1 0 0,-1 0 0 0 0,0 0-1 0 0,0 0 1 0 0,0 1 0 0 0,0-1 0 0 0,-1 1-1 0 0,1 0 1 0 0,-5 0 0 0 0,-1 0 25 0 0,-1 1 1 0 0,0 1-1 0 0,1-1 0 0 0,-1 1 1 0 0,1 1-1 0 0,0 0 0 0 0,0 0 1 0 0,0 1-1 0 0,-11 6 0 0 0,-13 10-6 0 0,0 1 0 0 0,2 2 0 0 0,-36 33 0 0 0,55-45 31 0 0,1 0 0 0 0,1 1 0 0 0,0 0-1 0 0,1 0 1 0 0,0 1 0 0 0,0 0 0 0 0,2 1 0 0 0,0-1-1 0 0,0 2 1 0 0,1-1 0 0 0,1 1 0 0 0,1 0 0 0 0,0 0-1 0 0,0 0 1 0 0,2 0 0 0 0,0 1 0 0 0,1-1-1 0 0,0 1 1 0 0,1-1 0 0 0,1 1 0 0 0,1 0 0 0 0,5 23-1 0 0,-2-19-66 0 0,1-1-1 0 0,0 0 1 0 0,2 0 0 0 0,0-1-1 0 0,2 0 1 0 0,0 0-1 0 0,0-1 1 0 0,2-1-1 0 0,0 0 1 0 0,1 0-1 0 0,17 15 1 0 0,-10-11-462 0 0,1-2 0 0 0,0 0 0 0 0,2-2 0 0 0,35 21 0 0 0,-30-23-3447 0 0,54 21 0 0 0,-49-23 1857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3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4 105 512 0 0,'0'-1'144'0'0,"1"-25"1235"0"0,-5 16 5559 0 0,4 27-2557 0 0,4 19-2588 0 0,5 37 122 0 0,-2 138-1 0 0,-13-119-1728 0 0,-2 125 97 0 0,8-212-299 0 0,0 0 24 0 0,0 1-1 0 0,1-1 1 0 0,-1 1 0 0 0,1-1 0 0 0,0 1-1 0 0,1-1 1 0 0,3 10 0 0 0,-5-14-11 0 0,0-1 0 0 0,0 0 0 0 0,0 1 0 0 0,1-1 1 0 0,-1 0-1 0 0,0 0 0 0 0,0 1 0 0 0,0-1 0 0 0,0 0 0 0 0,1 0 0 0 0,-1 1 1 0 0,0-1-1 0 0,0 0 0 0 0,1 0 0 0 0,-1 0 0 0 0,0 1 0 0 0,0-1 1 0 0,1 0-1 0 0,-1 0 0 0 0,0 0 0 0 0,0 0 0 0 0,1 0 0 0 0,-1 0 0 0 0,0 1 1 0 0,1-1-1 0 0,-1 0 0 0 0,0 0 0 0 0,1 0 0 0 0,-1 0 0 0 0,0 0 0 0 0,0 0 1 0 0,1 0-1 0 0,-1 0 0 0 0,0 0 0 0 0,1-1 0 0 0,7-8-75 0 0,0-15-32 0 0,-4 3 108 0 0,-1 1-1 0 0,-1 0 1 0 0,-1-1-1 0 0,-1-26 1 0 0,-13-82 99 0 0,0 1 125 0 0,12 110-210 0 0,-1-39 490 0 0,6-87 0 0 0,-2 128-347 0 0,1 1 0 0 0,7-25 0 0 0,-9 35-88 0 0,1 0 0 0 0,0 1 0 0 0,0-1 0 0 0,0 0 0 0 0,0 1 0 0 0,1 0 0 0 0,0 0 0 0 0,0-1 0 0 0,0 1 0 0 0,0 1 0 0 0,1-1 0 0 0,4-4 0 0 0,-6 7-28 0 0,-1 0 0 0 0,1 0 0 0 0,0 0 0 0 0,-1 1 0 0 0,1-1-1 0 0,0 0 1 0 0,-1 1 0 0 0,1-1 0 0 0,0 1 0 0 0,0 0 0 0 0,0-1 0 0 0,-1 1-1 0 0,1 0 1 0 0,0 0 0 0 0,0 0 0 0 0,0 0 0 0 0,-1 0 0 0 0,4 1 0 0 0,-2 0-5 0 0,1 1 1 0 0,-1-1-1 0 0,0 1 1 0 0,0-1-1 0 0,0 1 1 0 0,0 0-1 0 0,0 0 1 0 0,0 0-1 0 0,2 3 1 0 0,2 2 5 0 0,0 1 1 0 0,0 0-1 0 0,-1 0 1 0 0,0 0 0 0 0,8 17-1 0 0,-3 2 9 0 0,0 0 0 0 0,-2 1 0 0 0,-1 0 0 0 0,-2 1 0 0 0,5 35 0 0 0,-5 60 14 0 0,-7-94-51 0 0,2 1 1 0 0,2-1 0 0 0,8 46-1 0 0,-7-59-27 0 0,-1-4-3 0 0,0 0-1 0 0,1 0 1 0 0,7 15-1 0 0,-10-25-13 0 0,0-1 0 0 0,0 0 0 0 0,0 1-1 0 0,1-1 1 0 0,-1 0 0 0 0,1 0-1 0 0,-1 0 1 0 0,1 0 0 0 0,0 0 0 0 0,0 0-1 0 0,0 0 1 0 0,0 0 0 0 0,0-1 0 0 0,0 1-1 0 0,1-1 1 0 0,-1 0 0 0 0,0 0 0 0 0,1 1-1 0 0,-1-2 1 0 0,1 1 0 0 0,-1 0-1 0 0,5 0 1 0 0,-5-1-221 0 0,0 0-1 0 0,1 0 0 0 0,-1 0 1 0 0,1-1-1 0 0,-1 1 1 0 0,0-1-1 0 0,1 0 1 0 0,-1 0-1 0 0,0 0 1 0 0,0 0-1 0 0,1 0 0 0 0,-1 0 1 0 0,0-1-1 0 0,0 1 1 0 0,0-1-1 0 0,-1 1 1 0 0,1-1-1 0 0,0 0 0 0 0,-1 1 1 0 0,1-1-1 0 0,2-4 1 0 0,2-3-1904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4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95 2913 0 0,'-35'-2'14260'0'0,"57"-10"-11067"0"0,20-7-3021 0 0,73-21 0 0 0,-94 34-490 0 0,0 1 1 0 0,41-4-1 0 0,-41 7-1610 0 0,27 3 0 0 0,-24 1 246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4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41 824 0 0,'-2'-6'1234'0'0,"-4"-13"2674"0"0,5 18-3438 0 0,1 0 0 0 0,0 1 0 0 0,0-1 0 0 0,0 0 0 0 0,-1 0 0 0 0,1 1-1 0 0,0-1 1 0 0,0 0 0 0 0,0 0 0 0 0,0 0 0 0 0,0 1 0 0 0,1-1 0 0 0,-1 0 0 0 0,0 0-1 0 0,0 1 1 0 0,0-1 0 0 0,1 0 0 0 0,0-1 0 0 0,0 4-171 0 0,0-1 1 0 0,0 1-1 0 0,-1-1 1 0 0,1 1 0 0 0,0 0-1 0 0,0-1 1 0 0,-1 1-1 0 0,1 0 1 0 0,-1 2-1 0 0,1-4-192 0 0,15 71 603 0 0,-3 0-1 0 0,-3 1 1 0 0,2 90 0 0 0,-6-46-2412 0 0,-7-114 1433 0 0,1-1-1 0 0,0 0 0 0 0,1 1 1 0 0,-1-1-1 0 0,0 1 0 0 0,0-1 1 0 0,1 0-1 0 0,-1 1 1 0 0,0-1-1 0 0,1 0 0 0 0,-1 1 1 0 0,1-1-1 0 0,0 0 0 0 0,0 2 1 0 0,2-1-1553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4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80 203 1224 0 0,'-24'-23'6582'0'0,"17"17"-4915"0"0,0-1-1 0 0,0 0 1 0 0,1 0 0 0 0,-1-1 0 0 0,-9-15 0 0 0,15 21-1557 0 0,0 0 1 0 0,1 0-1 0 0,-1-1 1 0 0,0 1-1 0 0,1 0 1 0 0,-1 0-1 0 0,1-1 1 0 0,0 1-1 0 0,-1 0 1 0 0,1 0-1 0 0,0-1 1 0 0,1 1-1 0 0,-1 0 1 0 0,0 0-1 0 0,1-1 1 0 0,-1 1-1 0 0,1 0 1 0 0,0 0-1 0 0,-1 0 1 0 0,1 0-1 0 0,0 0 1 0 0,0 0-1 0 0,1 0 1 0 0,-1 0-1 0 0,0 0 1 0 0,1 0-1 0 0,-1 0 1 0 0,1 1 0 0 0,-1-1-1 0 0,4-2 1 0 0,2-1-98 0 0,0-1 1 0 0,1 1 0 0 0,0 0 0 0 0,0 1 0 0 0,0 0 0 0 0,0 0 0 0 0,1 1 0 0 0,-1 0 0 0 0,1 0 0 0 0,0 1 0 0 0,12-2 0 0 0,7 1-99 0 0,1 0 0 0 0,37 3 0 0 0,-45 1-33 0 0,-1 0 0 0 0,31 7 0 0 0,-45-7 0 0 0,0 0 0 0 0,0 1 0 0 0,0 0 0 0 0,0 0 0 0 0,0 1 0 0 0,0 0 0 0 0,-1 0 0 0 0,1 0 0 0 0,-1 1 0 0 0,0-1 0 0 0,0 1 0 0 0,6 7 0 0 0,-9-9 64 0 0,0 0-1 0 0,0 0 1 0 0,-1 1-1 0 0,1-1 1 0 0,-1 1-1 0 0,0-1 1 0 0,1 1-1 0 0,-1 0 1 0 0,-1-1-1 0 0,1 1 1 0 0,0 0 0 0 0,-1 0-1 0 0,1 0 1 0 0,-1-1-1 0 0,0 6 1 0 0,0-4 25 0 0,-1 1 1 0 0,1-1-1 0 0,-1 0 0 0 0,-1 0 1 0 0,1 1-1 0 0,0-1 1 0 0,-1 0-1 0 0,0 0 1 0 0,-3 5-1 0 0,-1 0 38 0 0,-1 1-1 0 0,-1-1 0 0 0,0 0 1 0 0,0 0-1 0 0,0-1 0 0 0,-16 11 1 0 0,5-6 37 0 0,0-2 0 0 0,-1 0 0 0 0,-40 15 0 0 0,14-7 248 0 0,-62 23 162 0 0,107-42-461 0 0,1 1 1 0 0,-1-1-1 0 0,1 0 0 0 0,-1 0 0 0 0,1 0 0 0 0,-1 1 0 0 0,0-1 0 0 0,1 0 0 0 0,-1 0 0 0 0,1 0 0 0 0,-1 0 0 0 0,1 0 0 0 0,-1 0 0 0 0,0 0 0 0 0,1 0 0 0 0,-1 0 0 0 0,1 0 0 0 0,-1 0 1 0 0,1-1-1 0 0,-1 1 0 0 0,1 0 0 0 0,-1 0 0 0 0,1 0 0 0 0,-2-1 0 0 0,2 0-5 0 0,0 1 1 0 0,0-1 0 0 0,0 1-1 0 0,0-1 1 0 0,0 1 0 0 0,-1-1-1 0 0,1 1 1 0 0,0-1-1 0 0,0 1 1 0 0,0-1 0 0 0,1 1-1 0 0,-1-1 1 0 0,0 1-1 0 0,0-1 1 0 0,0 1 0 0 0,0-1-1 0 0,0 1 1 0 0,1-1-1 0 0,-1 0 1 0 0,2-4-147 0 0,1 1 0 0 0,-1 0 0 0 0,1 0 0 0 0,4-5 1 0 0,60-62-7258 0 0,-47 49 3776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5.1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2016 0 0,'-1'5'1872'0'0,"1"0"-1"0"0,-1 0 1 0 0,1 1-1 0 0,0-1 1 0 0,2 9-1 0 0,-1-5-398 0 0,1 0 0 0 0,6 15 0 0 0,-1-6-735 0 0,1 0 0 0 0,15 23 0 0 0,-14-26-654 0 0,1-1 1 0 0,1 0 0 0 0,0 0 0 0 0,0-1 0 0 0,1-1 0 0 0,27 22 0 0 0,-28-27-639 0 0,1 1 0 0 0,0-1 0 0 0,0-1 0 0 0,0 0 0 0 0,22 7 0 0 0,-14-8-1311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5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288 0 2465 0 0,'-13'14'3464'0'0,"0"-7"1681"0"0,0 3-2216 0 0,1 3-528 0 0,1-1-745 0 0,-2 6-624 0 0,-1-1 216 0 0,-1 1-744 0 0,-3 4 9 0 0,4-1-217 0 0,-4-1-176 0 0,-3 5-120 0 0,1-1-96 0 0,-1-1 64 0 0,-5 8-552 0 0,2-5-969 0 0,2 2-71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103 1867 512 0 0,'-27'1'305'0'0,"22"0"235"0"0,1 0 0 0 0,0 0 1 0 0,0 0-1 0 0,0 1 0 0 0,0-1 0 0 0,0 1 1 0 0,0 0-1 0 0,1 0 0 0 0,-1 1 1 0 0,0-1-1 0 0,1 1 0 0 0,-3 3 0 0 0,4-5-274 0 0,0 1 0 0 0,0 0 0 0 0,0 0 0 0 0,1 0 0 0 0,-1 1 0 0 0,1-1 0 0 0,0 0 0 0 0,0 0 0 0 0,0 1-1 0 0,-1 2 1 0 0,-3 6 2134 0 0,5-11-2365 0 0,0 0 0 0 0,0 0-1 0 0,-1 0 1 0 0,1 0-1 0 0,0 1 1 0 0,0-1 0 0 0,0 0-1 0 0,0 0 1 0 0,0 0-1 0 0,0 0 1 0 0,0 0-1 0 0,0 0 1 0 0,0 0 0 0 0,0 0-1 0 0,0 0 1 0 0,0 1-1 0 0,0-1 1 0 0,0 0 0 0 0,0 0-1 0 0,0 0 1 0 0,0 0-1 0 0,0 0 1 0 0,1 0-1 0 0,-1 0 1 0 0,0 0 0 0 0,0 0-1 0 0,0 0 1 0 0,0 0-1 0 0,0 1 1 0 0,0-1 0 0 0,0 0-1 0 0,0 0 1 0 0,0 0-1 0 0,0 0 1 0 0,0 0 0 0 0,0 0-1 0 0,0 0 1 0 0,0 0-1 0 0,0 0 1 0 0,1 0-1 0 0,-1 0 1 0 0,0 0 0 0 0,0 0-1 0 0,0 0 1 0 0,0 0-1 0 0,0 0 1 0 0,0 0 0 0 0,0 0-1 0 0,0 0 1 0 0,8 0 900 0 0,6-3-361 0 0,20-8 94 0 0,0-1 0 0 0,-1-2 0 0 0,37-21 0 0 0,73-37 747 0 0,206-83 496 0 0,-140 70-1684 0 0,-115 49-6 0 0,139-73-1 0 0,-12-1 518 0 0,-87 46-430 0 0,-93 42-208 0 0,-1-3 0 0 0,37-31 0 0 0,-55 40-28 0 0,78-50 178 0 0,-34 24-160 0 0,-14 11 142 0 0,74-33 0 0 0,-7 5-40 0 0,88-42 12 0 0,-164 81-176 0 0,53-22-56 0 0,109-55-12 0 0,1-1 101 0 0,-147 72-35 0 0,55-18-16 0 0,14-6 0 0 0,150-62-16 0 0,-192 80 23 0 0,-59 21-3 0 0,-1-1 0 0 0,1-2 0 0 0,-2 0 0 0 0,47-35 0 0 0,-42 28 19 0 0,1 1 1 0 0,34-16-1 0 0,-31 18-6 0 0,-32 17-35 0 0,9-7 94 0 0,-10 8-84 0 0,-1 0-1 0 0,0 0 0 0 0,0 0 1 0 0,0 0-1 0 0,0-1 0 0 0,0 1 0 0 0,0 0 1 0 0,0 0-1 0 0,1 0 0 0 0,-1 0 1 0 0,0-1-1 0 0,0 1 0 0 0,0 0 1 0 0,0 0-1 0 0,0 0 0 0 0,0 0 0 0 0,0-1 1 0 0,0 1-1 0 0,0 0 0 0 0,0 0 1 0 0,0 0-1 0 0,0 0 0 0 0,0-1 0 0 0,0 1 1 0 0,0 0-1 0 0,0 0 0 0 0,0 0 1 0 0,0 0-1 0 0,0-1 0 0 0,0 1 1 0 0,-1 0-1 0 0,1 0 0 0 0,0 0 0 0 0,0 0 1 0 0,0 0-1 0 0,0-1 0 0 0,0 1 1 0 0,0 0-1 0 0,0 0 0 0 0,-1 0 1 0 0,1 0-1 0 0,0 0 0 0 0,0 0 0 0 0,0 0 1 0 0,0-1-1 0 0,0 1 0 0 0,-1 0 1 0 0,1 0-1 0 0,0 0 0 0 0,0 0 0 0 0,0 0 1 0 0,0 0-1 0 0,-1 0 0 0 0,1 0 1 0 0,0 0-1 0 0,0 0 0 0 0,0 0 1 0 0,-1 0-1 0 0,1 0 0 0 0,0 0 0 0 0,0 0 1 0 0,-1 0-1 0 0,1 0-3 0 0,-1 0-1 0 0,1 0 1 0 0,-1 0-1 0 0,1 0 1 0 0,-1 0-1 0 0,1 0 1 0 0,-1 0 0 0 0,1 0-1 0 0,-1-1 1 0 0,1 1-1 0 0,-1 0 1 0 0,1 0 0 0 0,-1-1-1 0 0,1 1 1 0 0,-1 0-1 0 0,1-1 1 0 0,-1 1 0 0 0,1-1-1 0 0,-1 0 1 0 0,9-2-7 0 0,20 1-832 0 0,-16 0-2842 0 0,1 0-5440 0 0,-7 2 6346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7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0 512 0 0,'0'0'1739'0'0,"0"6"3730"0"0,1 5-2296 0 0,3-1-2119 0 0,0 0 1 0 0,-1 0-1 0 0,0 1 1 0 0,-1-1-1 0 0,0 1 1 0 0,1 21-1 0 0,-2-8-323 0 0,-1 0 1 0 0,-4 26-1 0 0,0-27-310 0 0,-8 27 0 0 0,8-37-333 0 0,0 0 1 0 0,1 0-1 0 0,1 1 0 0 0,0-1 0 0 0,0 0 0 0 0,2 1 0 0 0,1 19 0 0 0,-1-30-69 0 0,1 0 0 0 0,-1 0 0 0 0,1-1 0 0 0,0 1 0 0 0,0 0-1 0 0,1-1 1 0 0,-1 1 0 0 0,0-1 0 0 0,1 1 0 0 0,-1-1 0 0 0,1 0-1 0 0,0 1 1 0 0,0-1 0 0 0,0 0 0 0 0,0 0 0 0 0,0 0 0 0 0,1-1-1 0 0,-1 1 1 0 0,0-1 0 0 0,1 1 0 0 0,-1-1 0 0 0,1 0 0 0 0,0 1-1 0 0,-1-1 1 0 0,1-1 0 0 0,0 1 0 0 0,0 0 0 0 0,-1-1-1 0 0,1 1 1 0 0,5-1 0 0 0,1 1-18 0 0,0-1-1 0 0,0-1 1 0 0,0 1-1 0 0,1-2 1 0 0,-1 1-1 0 0,0-1 1 0 0,0 0-1 0 0,11-5 0 0 0,94-42-2091 0 0,-61 24-4370 0 0,-35 18 4477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7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35 140 8 0 0,'-2'1'825'0'0,"1"0"0"0"0,-1-1 1 0 0,0 1-1 0 0,0 0 0 0 0,0-1 0 0 0,0 1 0 0 0,1-1 1 0 0,-1 0-1 0 0,0 0 0 0 0,0 0 0 0 0,0 0 0 0 0,0 0 1 0 0,0 0-1 0 0,0 0 0 0 0,0-1 0 0 0,-3 0 0 0 0,9-1 2572 0 0,7-3-2903 0 0,83-47 673 0 0,-1 1-1169 0 0,-79 45-1458 0 0,0 0 0 0 0,0 1 0 0 0,1 1 0 0 0,28-6 0 0 0,-26 9-2834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7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7 138 968 0 0,'-4'-6'7908'0'0,"1"1"-2424"0"0,11-1-3103 0 0,9-2-1328 0 0,1 2 1 0 0,18-6-1 0 0,7-1-891 0 0,11-7-88 0 0,-12 4-657 0 0,1 2 0 0 0,71-15 0 0 0,-90 26-585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8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31 512 0 0,'-2'-2'557'0'0,"-20"-16"4054"0"0,20 16-3770 0 0,0 1 0 0 0,0 0-1 0 0,1 0 1 0 0,-1 0-1 0 0,0 0 1 0 0,0 0 0 0 0,0 0-1 0 0,0 1 1 0 0,-1-1 0 0 0,-2 0-1 0 0,5 1-788 0 0,0 0 0 0 0,0 0 0 0 0,-1 0 0 0 0,1 0 0 0 0,0 0 0 0 0,0 0 0 0 0,0 0 0 0 0,0 0 0 0 0,0 0 0 0 0,0 0 0 0 0,0 0-1 0 0,0 0 1 0 0,0 0 0 0 0,0 0 0 0 0,0 0 0 0 0,0 0 0 0 0,0 0 0 0 0,-1 0 0 0 0,1 0 0 0 0,0 0 0 0 0,0 0 0 0 0,0 1 0 0 0,0-1 0 0 0,0 0 0 0 0,0 0 0 0 0,0 0 0 0 0,0 0-1 0 0,0 0 1 0 0,0 0 0 0 0,0 0 0 0 0,0 0 0 0 0,0 0 0 0 0,0 0 0 0 0,0 0 0 0 0,0 0 0 0 0,0 0 0 0 0,0 0 0 0 0,0 1 0 0 0,0-1 0 0 0,0 0 0 0 0,0 0 0 0 0,0 0 0 0 0,0 0-1 0 0,0 0 1 0 0,0 0 0 0 0,0 0 0 0 0,0 0 0 0 0,0 0 0 0 0,0 0 0 0 0,0 0 0 0 0,0 0 0 0 0,0 0 0 0 0,0 1 0 0 0,4 5 992 0 0,6 5-399 0 0,25 17 354 0 0,74 46 0 0 0,-78-54-907 0 0,-24-16-319 0 0,8 6 344 0 0,-1-1-1 0 0,0 2 0 0 0,0 0 0 0 0,12 13 0 0 0,-23-20-271 0 0,0-1-1 0 0,0 1 0 0 0,0 0 1 0 0,-1 0-1 0 0,0 0 1 0 0,1 0-1 0 0,-2 0 0 0 0,4 8 1 0 0,-4-9-224 0 0,-1 0 0 0 0,1 0 0 0 0,-1 0 0 0 0,0 0 0 0 0,0 0 0 0 0,0 0 0 0 0,0 0-1 0 0,-1 0 1 0 0,1 0 0 0 0,-1 0 0 0 0,0 0 0 0 0,1 0 0 0 0,-1 0 0 0 0,-3 5 0 0 0,-2 1-2982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8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311 0 2136 0 0,'-5'1'1739'0'0,"-1"-1"-1"0"0,1 0 0 0 0,-1 1 1 0 0,1 0-1 0 0,0 1 0 0 0,-6 1 0 0 0,5-1-661 0 0,0 1 0 0 0,0 0 0 0 0,0 0-1 0 0,-7 6 1 0 0,-1 2-889 0 0,0 1 1 0 0,-20 24-1 0 0,0 0 153 0 0,12-15-554 0 0,2 1 0 0 0,0 1-1 0 0,2 0 1 0 0,-25 41 0 0 0,33-43-727 0 0,10-20 795 0 0,0-1 0 0 0,-1 1 0 0 0,1 0 0 0 0,0-1 0 0 0,0 1 0 0 0,-1 0 0 0 0,1-1 0 0 0,0 1-1 0 0,0 0 1 0 0,0 0 0 0 0,0-1 0 0 0,0 1 0 0 0,0 0 0 0 0,0 0 0 0 0,0-1 0 0 0,1 1 0 0 0,-1 0 0 0 0,0-1 0 0 0,0 1-1 0 0,0 0 1 0 0,1-1 0 0 0,-1 1 0 0 0,0 0 0 0 0,1-1 0 0 0,-1 1 0 0 0,1-1 0 0 0,0 2 0 0 0,7 0-1346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19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67 8 0 0,'-1'-1'402'0'0,"1"-1"1"0"0,-1 1-1 0 0,0-1 0 0 0,0 1 1 0 0,0-1-1 0 0,0 1 0 0 0,0 0 1 0 0,0-1-1 0 0,0 1 1 0 0,-1 0-1 0 0,1 0 0 0 0,0 0 1 0 0,-1 0-1 0 0,1 0 0 0 0,-1 0 1 0 0,1 0-1 0 0,-1 0 0 0 0,0 1 1 0 0,1-1-1 0 0,-1 1 0 0 0,-2-1 1 0 0,1 0-30 0 0,1 1 1 0 0,-1 1-1 0 0,0-1 0 0 0,1 0 1 0 0,-1 1-1 0 0,0-1 1 0 0,1 1-1 0 0,-1 0 0 0 0,1 0 1 0 0,-1 0-1 0 0,1 0 1 0 0,-4 2-1 0 0,-4 4 259 0 0,0 0 1 0 0,1 0-1 0 0,0 1 1 0 0,1 0 0 0 0,-10 12-1 0 0,13-14-462 0 0,0 1-1 0 0,1-1 1 0 0,0 1-1 0 0,0 0 1 0 0,1 0-1 0 0,0 0 1 0 0,0 0-1 0 0,1 1 1 0 0,0-1-1 0 0,0 1 1 0 0,-1 12 0 0 0,2-13-97 0 0,0-1 0 0 0,1 1 0 0 0,1 0 0 0 0,-1 0 1 0 0,1 0-1 0 0,0 0 0 0 0,0-1 0 0 0,1 1 0 0 0,0 0 1 0 0,0-1-1 0 0,1 1 0 0 0,-1-1 0 0 0,7 9 0 0 0,-6-10-77 0 0,1 1-1 0 0,1-1 0 0 0,-1 0 0 0 0,1 0 0 0 0,0-1 0 0 0,0 0 0 0 0,1 0 0 0 0,-1 0 0 0 0,1 0 0 0 0,-1-1 1 0 0,1 0-1 0 0,1 0 0 0 0,-1-1 0 0 0,0 1 0 0 0,0-1 0 0 0,1-1 0 0 0,-1 1 0 0 0,1-1 0 0 0,0 0 1 0 0,-1-1-1 0 0,1 1 0 0 0,0-1 0 0 0,-1-1 0 0 0,1 1 0 0 0,0-1 0 0 0,10-3 0 0 0,-13 3-17 0 0,0-1-1 0 0,0 1 0 0 0,0-1 1 0 0,-1 0-1 0 0,1 0 0 0 0,-1 0 1 0 0,1-1-1 0 0,-1 1 0 0 0,0-1 1 0 0,0 0-1 0 0,0 0 0 0 0,0 0 1 0 0,0 0-1 0 0,-1 0 0 0 0,0-1 1 0 0,1 1-1 0 0,-1-1 0 0 0,0 1 1 0 0,-1-1-1 0 0,1 0 0 0 0,-1 0 1 0 0,0 0-1 0 0,2-6 0 0 0,0-8-22 0 0,-1 0 0 0 0,0 0 0 0 0,-1-1 0 0 0,-2-18 0 0 0,1 10 76 0 0,0 4-6 0 0,-4-29 0 0 0,3 45-18 0 0,0 1 0 0 0,-1-1 1 0 0,1 1-1 0 0,-1-1 1 0 0,-1 1-1 0 0,1 0 0 0 0,-1 0 1 0 0,0 0-1 0 0,-4-6 1 0 0,6 10-8 0 0,0 1 1 0 0,0 1-1 0 0,0-1 1 0 0,0 0-1 0 0,0 0 1 0 0,0 0-1 0 0,0 0 1 0 0,0 1 0 0 0,0-1-1 0 0,0 0 1 0 0,0 1-1 0 0,0-1 1 0 0,-1 1-1 0 0,1-1 1 0 0,0 1-1 0 0,0 0 1 0 0,0-1-1 0 0,-1 1 1 0 0,-2 0 0 0 0,2 0-4 0 0,-1 0 1 0 0,1 1 0 0 0,-1-1 0 0 0,0 1-1 0 0,1-1 1 0 0,-1 1 0 0 0,1 0 0 0 0,-1 0 0 0 0,-2 2-1 0 0,-2 1 1 0 0,0 1-1 0 0,0 0 1 0 0,1 0-1 0 0,0 0 0 0 0,-8 10 1 0 0,4-4 6 0 0,1 2 0 0 0,0 0 0 0 0,1 0 0 0 0,1 0 0 0 0,0 1 0 0 0,0 0 0 0 0,2 0 0 0 0,0 1 0 0 0,0-1 0 0 0,1 1 0 0 0,1 0 0 0 0,1 1 0 0 0,0-1 0 0 0,1 0 0 0 0,1 19 0 0 0,0-31-5 0 0,0 1 0 0 0,1-1 0 0 0,-1 1 1 0 0,1-1-1 0 0,0 1 0 0 0,0-1 0 0 0,0 1 0 0 0,0-1 0 0 0,1 0 1 0 0,-1 0-1 0 0,1 0 0 0 0,0 0 0 0 0,0 0 0 0 0,0 0 1 0 0,0 0-1 0 0,0-1 0 0 0,1 1 0 0 0,-1-1 0 0 0,1 1 0 0 0,0-1 1 0 0,-1 0-1 0 0,1 0 0 0 0,0 0 0 0 0,0 0 0 0 0,1-1 0 0 0,-1 0 1 0 0,0 1-1 0 0,0-1 0 0 0,1 0 0 0 0,-1 0 0 0 0,1-1 1 0 0,-1 1-1 0 0,5 0 0 0 0,0-1-14 0 0,1 1-1 0 0,0-2 1 0 0,-1 1-1 0 0,0-1 1 0 0,1 0 0 0 0,-1-1-1 0 0,1 1 1 0 0,-1-2-1 0 0,0 1 1 0 0,0-1 0 0 0,0-1-1 0 0,14-7 1 0 0,-14 5 5 0 0,1 0 1 0 0,-1 0-1 0 0,0-1 0 0 0,-1 0 1 0 0,1-1-1 0 0,11-15 0 0 0,-15 17 28 0 0,-1 1-1 0 0,0-1 0 0 0,0 0 0 0 0,0 0 1 0 0,-1 0-1 0 0,1 0 0 0 0,-2 0 1 0 0,1-1-1 0 0,-1 1 0 0 0,0-1 1 0 0,0 1-1 0 0,0-8 0 0 0,-1 7-10 0 0,0-2 61 0 0,0 1 0 0 0,0-1 0 0 0,-1 0 0 0 0,0 1 0 0 0,0-1 0 0 0,-5-12 0 0 0,6 20-47 0 0,0 1 0 0 0,-1-1 0 0 0,1 0 1 0 0,0 1-1 0 0,0-1 0 0 0,-1 0 0 0 0,1 1 0 0 0,-1-1 0 0 0,1 1 0 0 0,0-1 1 0 0,-1 1-1 0 0,1-1 0 0 0,-1 1 0 0 0,0-1 0 0 0,1 1 0 0 0,-1-1 0 0 0,1 1 1 0 0,-2-1-1 0 0,2 1 2 0 0,-1 0 0 0 0,1 0 0 0 0,-1 0 0 0 0,1 0 0 0 0,-1 0 0 0 0,1 0 1 0 0,-1 0-1 0 0,1 0 0 0 0,0 0 0 0 0,-1 0 0 0 0,1 1 0 0 0,-1-1 0 0 0,1 0 0 0 0,-1 0 1 0 0,1 0-1 0 0,0 1 0 0 0,-1-1 0 0 0,1 0 0 0 0,-1 0 0 0 0,1 1 0 0 0,-2 1 34 0 0,0 0 1 0 0,1 0-1 0 0,-1 0 0 0 0,1 0 0 0 0,0 0 0 0 0,-1 0 0 0 0,1 0 1 0 0,-1 4-1 0 0,-1 3-3 0 0,1-1 1 0 0,0 1-1 0 0,0-1 1 0 0,1 1-1 0 0,0 0 1 0 0,1 0-1 0 0,0 0 1 0 0,0 0-1 0 0,1-1 1 0 0,0 1-1 0 0,1 0 1 0 0,4 13-1 0 0,-4-15-46 0 0,0-1-1 0 0,1 0 1 0 0,0 0 0 0 0,0 0-1 0 0,1-1 1 0 0,-1 1-1 0 0,1-1 1 0 0,0 0 0 0 0,1 0-1 0 0,-1 0 1 0 0,1-1-1 0 0,0 1 1 0 0,0-1 0 0 0,0 0-1 0 0,1-1 1 0 0,0 1 0 0 0,8 3-1 0 0,-5-3-216 0 0,1 0-1 0 0,0-1 1 0 0,0-1-1 0 0,0 1 0 0 0,12 0 1 0 0,-14-3-963 0 0,-1 1 0 0 0,16-3 0 0 0,-18 2-391 0 0,1-1-1 0 0,-1-1 1 0 0,0 1-1 0 0,9-4 0 0 0,-2-1-457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0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143 161 8 0 0,'4'-5'1229'0'0,"0"0"0"0"0,0 0-1 0 0,0 0 1 0 0,-1 0 0 0 0,0-1 0 0 0,0 1-1 0 0,0-1 1 0 0,0 0 0 0 0,-1 0 0 0 0,3-11 0 0 0,-4 13-945 0 0,-1 1 0 0 0,1 0 0 0 0,-1 0 1 0 0,0 0-1 0 0,0 0 0 0 0,0 0 0 0 0,0 0 1 0 0,0 0-1 0 0,-1-1 0 0 0,1 1 0 0 0,-1 0 1 0 0,0 0-1 0 0,0 0 0 0 0,0 0 0 0 0,-1 1 1 0 0,1-1-1 0 0,-1 0 0 0 0,1 0 1 0 0,-1 1-1 0 0,0-1 0 0 0,0 1 0 0 0,0-1 1 0 0,0 1-1 0 0,-3-2 0 0 0,3 2-214 0 0,0 0 0 0 0,0 1 0 0 0,-1-1 0 0 0,1 1 1 0 0,0 0-1 0 0,-1-1 0 0 0,1 1 0 0 0,-1 1 0 0 0,1-1 0 0 0,-1 0 0 0 0,1 0 0 0 0,-1 1 0 0 0,0-1 0 0 0,1 1 1 0 0,-1 0-1 0 0,0 0 0 0 0,1 0 0 0 0,-5 1 0 0 0,3 0-22 0 0,1 0 0 0 0,-1 0 0 0 0,1 1 1 0 0,-1-1-1 0 0,1 1 0 0 0,-1 0 0 0 0,1 0 0 0 0,0 0 0 0 0,0 0 0 0 0,0 1 0 0 0,-4 4 1 0 0,0 0-4 0 0,1 1 0 0 0,0 0 0 0 0,0 1 0 0 0,1-1 0 0 0,0 1 0 0 0,0 0 0 0 0,1 0 0 0 0,0 0 0 0 0,-2 11 1 0 0,3-10 10 0 0,2-1 0 0 0,-1 1 0 0 0,1-1 0 0 0,0 1 1 0 0,1-1-1 0 0,1 1 0 0 0,-1 0 0 0 0,1-1 0 0 0,1 1 1 0 0,0-1-1 0 0,0 1 0 0 0,1-1 0 0 0,0 0 0 0 0,7 15 1 0 0,-6-17-51 0 0,0 0 0 0 0,0-1 0 0 0,1 0 0 0 0,-1 0 1 0 0,1 0-1 0 0,1 0 0 0 0,-1-1 0 0 0,1 0 0 0 0,0 0 0 0 0,0 0 1 0 0,1-1-1 0 0,-1 0 0 0 0,1 0 0 0 0,0-1 0 0 0,0 0 1 0 0,0 0-1 0 0,0 0 0 0 0,1-1 0 0 0,7 2 0 0 0,-1-2-375 0 0,1 1 0 0 0,-1-1-1 0 0,18-1 1 0 0,-28-1-57 0 0,1 0 0 0 0,-1-1-1 0 0,0 0 1 0 0,1 0 0 0 0,-1 0 0 0 0,0 0-1 0 0,1 0 1 0 0,-1-1 0 0 0,0 0 0 0 0,0 0-1 0 0,0 0 1 0 0,-1 0 0 0 0,1-1 0 0 0,5-4-1 0 0,9-12-6350 0 0,-9 9 2052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0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7 776 0 0,'-4'-1'1128'0'0,"0"-1"0"0"0,1 1 0 0 0,-1 1 0 0 0,0-1 0 0 0,0 0 0 0 0,-6 1 0 0 0,9 0-915 0 0,0 0 1 0 0,0 0-1 0 0,1 0 1 0 0,-1 0-1 0 0,0 1 0 0 0,0-1 1 0 0,0 0-1 0 0,1 1 1 0 0,-1-1-1 0 0,0 1 0 0 0,1-1 1 0 0,-1 0-1 0 0,0 1 1 0 0,1 0-1 0 0,-1-1 0 0 0,0 1 1 0 0,1-1-1 0 0,-1 1 1 0 0,1 0-1 0 0,-1-1 0 0 0,1 1 1 0 0,-1 0-1 0 0,1 0 0 0 0,0-1 1 0 0,-1 1-1 0 0,1 0 1 0 0,0 0-1 0 0,0 0 0 0 0,-1-1 1 0 0,1 1-1 0 0,0 0 1 0 0,0 0-1 0 0,0 0 0 0 0,0 0 1 0 0,0-1-1 0 0,0 1 1 0 0,1 1-1 0 0,1 36 1570 0 0,2 0 1 0 0,17 70-1 0 0,-3-16-309 0 0,-2-8-401 0 0,11 83-530 0 0,7 66-2243 0 0,-29-196-445 0 0,-3 1-3888 0 0,-2-25 1028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0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90 2673 0 0,'9'-7'3288'0'0,"0"-2"2177"0"0,8 2-3216 0 0,2-1-457 0 0,2 2-375 0 0,8 2-721 0 0,-2-2 40 0 0,1 0-464 0 0,5-1-168 0 0,-2 0-112 0 0,-1 1-96 0 0,5-2-512 0 0,-4 4-2161 0 0,-2 0 209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1.98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212 0 512 0 0,'2'1'10275'0'0,"4"4"-5432"0"0,-4-4-4577 0 0,-1 1-1 0 0,1-1 1 0 0,-1 1-1 0 0,1 0 1 0 0,-1-1 0 0 0,0 1-1 0 0,1 0 1 0 0,-1 0 0 0 0,0 0-1 0 0,0 0 1 0 0,1 3-1 0 0,-1 3-56 0 0,-1 0 0 0 0,0 1 0 0 0,0-1-1 0 0,0 0 1 0 0,-1 1 0 0 0,0-1-1 0 0,-1 0 1 0 0,0 0 0 0 0,0 0 0 0 0,0 0-1 0 0,-1 0 1 0 0,-1 0 0 0 0,-4 9-1 0 0,1-6-215 0 0,1-1 0 0 0,-1 0-1 0 0,-1 0 1 0 0,0-1-1 0 0,0 1 1 0 0,-1-2-1 0 0,0 1 1 0 0,-14 8 0 0 0,-59 45 61 0 0,71-53-137 0 0,9-7 91 0 0,0 1 0 0 0,0-1-1 0 0,0 0 1 0 0,-1-1 0 0 0,1 1 0 0 0,-1 0-1 0 0,1-1 1 0 0,-1 1 0 0 0,0-1-1 0 0,1 0 1 0 0,-6 2 0 0 0,7-3 54 0 0,20 0-122 0 0,18 2 118 0 0,-1 1 1 0 0,-1 3-1 0 0,38 9 0 0 0,52 9 80 0 0,-85-19-89 0 0,0 3 1 0 0,72 22-1 0 0,-101-26-35 0 0,0-1 0 0 0,-1 2-1 0 0,0-1 1 0 0,1 1 0 0 0,-2 1-1 0 0,16 10 1 0 0,-24-15-30 0 0,-1 0 0 0 0,1 0 0 0 0,0 0 0 0 0,0 1 0 0 0,-1-1 0 0 0,1 0 0 0 0,0 0 0 0 0,-1 0 0 0 0,1 1 0 0 0,-1-1 0 0 0,0 0-1 0 0,1 1 1 0 0,-1-1 0 0 0,0 2 0 0 0,1 6-2845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66 10 512 0 0,'-7'-4'512'0'0,"3"2"-200"0"0,-2 1-800 0 0,-1-1 288 0 0,1 2-440 0 0,-2-1 640 0 0,-2 1 0 0 0,2 0 0 0 0,-1 1 0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2.28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 1 2441 0 0,'3'3'10897'0'0,"5"0"-5243"0"0,4 1-3533 0 0,8 1-3214 0 0,-3-1 2498 0 0,192 41 1320 0 0,-137-32-2685 0 0,103 31-1 0 0,-161-39-57 0 0,0 1 0 0 0,0 0 0 0 0,-1 0 0 0 0,0 1 0 0 0,13 10 0 0 0,-21-13-274 0 0,1 1 0 0 0,-1 0 0 0 0,1 0 0 0 0,7 12 0 0 0,-9-13-388 0 0,-2 1 1 0 0,1-1-1 0 0,-1 1 1 0 0,1 0-1 0 0,-1 0 1 0 0,0 0 0 0 0,1 8-1 0 0,-1-3-2510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4.24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10 519 512 0 0,'-5'-29'3881'0'0,"1"1"6014"0"0,4 28-9832 0 0,0 0 0 0 0,0 0-1 0 0,0 0 1 0 0,0-1 0 0 0,0 1-1 0 0,0 0 1 0 0,0 0 0 0 0,0 0 0 0 0,0 0-1 0 0,1 0 1 0 0,-1 0 0 0 0,0-1-1 0 0,0 1 1 0 0,0 0 0 0 0,0 0-1 0 0,0 0 1 0 0,0 0 0 0 0,1 0-1 0 0,-1 0 1 0 0,0 0 0 0 0,0 0-1 0 0,0 0 1 0 0,0 0 0 0 0,0 0 0 0 0,1 0-1 0 0,-1 0 1 0 0,0 0 0 0 0,0 0-1 0 0,0 0 1 0 0,0 0 0 0 0,1 0-1 0 0,-1 0 1 0 0,0 0 0 0 0,0 0-1 0 0,0 0 1 0 0,0 0 0 0 0,1 0-1 0 0,-1 0 1 0 0,0 0 0 0 0,0 0-1 0 0,0 0 1 0 0,0 0 0 0 0,0 0 0 0 0,0 0-1 0 0,1 0 1 0 0,-1 1 0 0 0,0-1-1 0 0,0 0 1 0 0,0 0 0 0 0,0 0-1 0 0,0 0 1 0 0,0 0 0 0 0,0 0-1 0 0,0 1 1 0 0,1-1 0 0 0,-1 0-1 0 0,8 8 1482 0 0,0 12-511 0 0,0 0-1 0 0,9 40 1 0 0,-1-2-682 0 0,-9-40-304 0 0,0 0-1 0 0,1 0 1 0 0,0 0-1 0 0,2-1 0 0 0,0-1 1 0 0,1 1-1 0 0,0-2 1 0 0,1 0-1 0 0,1 0 1 0 0,1-1-1 0 0,29 24 1 0 0,-37-34-58 0 0,3 3 28 0 0,0 0 0 0 0,0-1 0 0 0,1 0 0 0 0,0 0 0 0 0,0-1 0 0 0,0 0 0 0 0,22 6 0 0 0,-32-11-9 0 0,1 0-1 0 0,-1 0 1 0 0,1 0-1 0 0,-1 0 1 0 0,1 0-1 0 0,-1 0 1 0 0,1-1-1 0 0,-1 1 1 0 0,1 0-1 0 0,-1 0 1 0 0,1 0-1 0 0,-1 0 1 0 0,1-1-1 0 0,-1 1 1 0 0,1 0-1 0 0,-1-1 1 0 0,1 1-1 0 0,-1 0 1 0 0,0-1-1 0 0,1 1 1 0 0,-1 0-1 0 0,0-1 1 0 0,1 1-1 0 0,-1-1 1 0 0,0 1-1 0 0,0-1 1 0 0,1 1-1 0 0,-1-1 1 0 0,0 1-1 0 0,0-1 1 0 0,0 1-1 0 0,1-1 1 0 0,-1 1-1 0 0,0-1 1 0 0,0 1-1 0 0,0-1 1 0 0,0 1-1 0 0,0-1 1 0 0,0 1-1 0 0,0-1 1 0 0,0 0 0 0 0,-3-22 300 0 0,-4-9-118 0 0,1-1 0 0 0,1 1 0 0 0,0-49 0 0 0,0 3 18 0 0,-2-2-135 0 0,-17-127 179 0 0,19 180-204 0 0,-1 1 1 0 0,-2-1-1 0 0,0 1 0 0 0,-2 0 1 0 0,-20-36-1 0 0,22 46-18 0 0,5 10-30 0 0,0 0 1 0 0,-1 0 0 0 0,1 0-1 0 0,-1 1 1 0 0,-5-6 0 0 0,13 14 2 0 0,0 1 1 0 0,1-1-1 0 0,-1 0 1 0 0,1-1-1 0 0,0 1 1 0 0,-1-1 0 0 0,1 0-1 0 0,0 0 1 0 0,0 0-1 0 0,1-1 1 0 0,-1 1 0 0 0,9 0-1 0 0,-9-2 4 0 0,0 1 0 0 0,0-1 0 0 0,0 0 0 0 0,0-1 0 0 0,0 1 0 0 0,0-1 0 0 0,0 0 0 0 0,0-1 0 0 0,0 1 0 0 0,0-1 0 0 0,-1 0 0 0 0,1 0 0 0 0,0 0 0 0 0,-1-1 0 0 0,0 1 0 0 0,1-1 1 0 0,-1 0-1 0 0,5-6 0 0 0,-7 8 21 0 0,-1 1-26 0 0,-1 0 1 0 0,0-1-1 0 0,0 1 0 0 0,1 0 0 0 0,-1 0 1 0 0,0 0-1 0 0,0-1 0 0 0,0 1 1 0 0,1 0-1 0 0,-1 0 0 0 0,0-1 0 0 0,0 1 1 0 0,0 0-1 0 0,0 0 0 0 0,1-1 0 0 0,-1 1 1 0 0,0 0-1 0 0,0 0 0 0 0,0-1 0 0 0,0 1 1 0 0,0 0-1 0 0,0-1 0 0 0,0 1 1 0 0,0 0-1 0 0,0 0 0 0 0,0-1 0 0 0,0 1 1 0 0,0-1 15 0 0,0 2-96 0 0,0-2 51 0 0,0 1 47 0 0,16 6-21 0 0,228-13 9 0 0,-170 4 32 0 0,115-9 16 0 0,212-23 12 0 0,-124 25-59 0 0,-160 10 107 0 0,-47 1-1240 0 0,-80 0-1868 0 0,0 0 0 0 0,-15 4 0 0 0,15-3 1112 0 0,-13 2-2233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4.97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43 90 512 0 0,'-15'-19'2386'0'0,"13"16"-1423"0"0,-1 0-1 0 0,0 0 1 0 0,1 0-1 0 0,0 0 1 0 0,0 0-1 0 0,0-1 1 0 0,0 1-1 0 0,0-1 1 0 0,1 1-1 0 0,-1-1 1 0 0,1 0-1 0 0,0 0 1 0 0,0 0-1 0 0,0-4 1 0 0,1 8-885 0 0,0 0 1 0 0,0 0-1 0 0,0 0 0 0 0,0-1 1 0 0,0 1-1 0 0,0 0 1 0 0,1 0-1 0 0,-1 0 1 0 0,0-1-1 0 0,0 1 0 0 0,0 0 1 0 0,0 0-1 0 0,1 0 1 0 0,-1 0-1 0 0,0 0 1 0 0,0-1-1 0 0,0 1 0 0 0,0 0 1 0 0,1 0-1 0 0,-1 0 1 0 0,0 0-1 0 0,0 0 1 0 0,1 0-1 0 0,-1 0 0 0 0,0 0 1 0 0,0 0-1 0 0,0 0 1 0 0,1 0-1 0 0,-1 0 1 0 0,0 0-1 0 0,0 0 1 0 0,1 0-1 0 0,-1 0 0 0 0,0 0 1 0 0,0 0-1 0 0,0 0 1 0 0,1 0-1 0 0,-1 0 1 0 0,0 0-1 0 0,0 0 0 0 0,1 0 1 0 0,-1 1-1 0 0,0-1 1 0 0,0 0-1 0 0,0 0 1 0 0,0 0-1 0 0,1 0 0 0 0,-1 1 1 0 0,0-1-1 0 0,0 0 1 0 0,12 8 986 0 0,-2 0-757 0 0,-1 2 1 0 0,1-1 0 0 0,-1 1-1 0 0,-1 1 1 0 0,0 0-1 0 0,-1 0 1 0 0,11 21 0 0 0,0 7-82 0 0,15 42 0 0 0,-27-63-178 0 0,10 25-1 0 0,-14-39-39 0 0,0-1-1 0 0,0 1 1 0 0,0-1-1 0 0,0 1 1 0 0,1-1-1 0 0,-1 0 1 0 0,1 0-1 0 0,6 5 0 0 0,-9-8-8 0 0,0 0-1 0 0,0 1 0 0 0,1-1 0 0 0,-1 0 1 0 0,1 0-1 0 0,-1 0 0 0 0,0 1 0 0 0,1-1 1 0 0,-1 0-1 0 0,0 0 0 0 0,1 0 0 0 0,-1 0 1 0 0,1 0-1 0 0,-1 0 0 0 0,1 0 0 0 0,-1 0 1 0 0,0 0-1 0 0,1 0 0 0 0,-1 0 0 0 0,1 0 1 0 0,-1 0-1 0 0,0 0 0 0 0,1 0 0 0 0,-1 0 1 0 0,1 0-1 0 0,-1 0 0 0 0,0-1 0 0 0,1 1 1 0 0,-1 0-1 0 0,1 0 0 0 0,-1-1 0 0 0,1 0-1 0 0,0 0 0 0 0,0 0-1 0 0,0 0 1 0 0,0 0-1 0 0,0 0 1 0 0,0-1 0 0 0,-1 1-1 0 0,1 0 1 0 0,0-3 0 0 0,1-1-13 0 0,0-1 0 0 0,-1 0 0 0 0,2-10 1 0 0,-1-9 31 0 0,0-4-3 0 0,0-1 1 0 0,3 1-1 0 0,0 0 1 0 0,13-40-1 0 0,-15 63-16 0 0,-1 0-1 0 0,1 0 0 0 0,0 1 1 0 0,0 0-1 0 0,1-1 1 0 0,0 1-1 0 0,0 0 1 0 0,0 1-1 0 0,9-8 1 0 0,-10 9 4 0 0,0 1 1 0 0,0 0 0 0 0,1 0 0 0 0,-1 0-1 0 0,1 0 1 0 0,-1 0 0 0 0,1 1 0 0 0,0 0-1 0 0,-1 0 1 0 0,1 0 0 0 0,0 0 0 0 0,0 0-1 0 0,0 1 1 0 0,0-1 0 0 0,0 1 0 0 0,-1 0-1 0 0,6 1 1 0 0,-5 0-1 0 0,0 0-1 0 0,1 1 1 0 0,-1-1-1 0 0,0 1 1 0 0,0 0-1 0 0,0 0 1 0 0,0 1-1 0 0,0-1 1 0 0,5 5-1 0 0,0 1 15 0 0,-1 0 0 0 0,12 13 0 0 0,-6-4-35 0 0,0 1 1 0 0,-2 0-1 0 0,0 1 1 0 0,-1 0 0 0 0,-1 0-1 0 0,-1 1 1 0 0,0 1-1 0 0,-2 0 1 0 0,0 0-1 0 0,-2 0 1 0 0,4 29-1 0 0,-8-46-115 0 0,0 1-1 0 0,0 0 1 0 0,0-1-1 0 0,0 0 1 0 0,0 1-1 0 0,1-1 1 0 0,0 0-1 0 0,0 0 0 0 0,0 1 1 0 0,4 4-1 0 0,-5-8-192 0 0,0 0 0 0 0,1 0 0 0 0,-1 1 0 0 0,0-1 0 0 0,1 0 0 0 0,-1 0 0 0 0,0 0 0 0 0,1 0 0 0 0,0 0-1 0 0,-1-1 1 0 0,1 1 0 0 0,2 0 0 0 0,-2 0-431 0 0,0-1 1 0 0,0 0-1 0 0,0 0 0 0 0,0 1 0 0 0,0-1 1 0 0,0-1-1 0 0,0 1 0 0 0,0 0 0 0 0,0 0 0 0 0,0-1 1 0 0,-1 0-1 0 0,5-1 0 0 0,5-2-4795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27.64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20 90 512 0 0,'0'-8'752'0'0,"-1"1"1"0"0,1-1-1 0 0,0 1 1 0 0,0-1-1 0 0,2-9 0 0 0,-4-18 12684 0 0,0 36-12811 0 0,4 4 395 0 0,-1-2-802 0 0,1 0 0 0 0,-1 0 0 0 0,0 0 0 0 0,0 0 1 0 0,0 0-1 0 0,-1 0 0 0 0,1 0 0 0 0,-1 0 0 0 0,0 0 0 0 0,0 0 0 0 0,0 0 1 0 0,0 1-1 0 0,0-1 0 0 0,0 0 0 0 0,-2 4 0 0 0,-1 9 151 0 0,1-10-280 0 0,0 0 0 0 0,1 0-1 0 0,0 0 1 0 0,0 0 0 0 0,1 0 0 0 0,0 1 0 0 0,0-1-1 0 0,0 0 1 0 0,1 0 0 0 0,2 11 0 0 0,0-2-47 0 0,0 0 0 0 0,-1 0 0 0 0,0 1 0 0 0,-2-1 1 0 0,0 0-1 0 0,-3 27 0 0 0,1 28 19 0 0,13 134-20 0 0,-4-120 11 0 0,1 27 188 0 0,-8-111-237 0 0,0 1-1 0 0,0-1 1 0 0,0 0-1 0 0,0 0 1 0 0,0 1-1 0 0,0-1 1 0 0,0 0-1 0 0,-1 0 0 0 0,1 0 1 0 0,0 1-1 0 0,0-1 1 0 0,0 0-1 0 0,0 0 1 0 0,0 0-1 0 0,0 0 1 0 0,-1 1-1 0 0,1-1 1 0 0,0 0-1 0 0,0 0 1 0 0,0 0-1 0 0,0 0 1 0 0,-1 0-1 0 0,1 0 1 0 0,0 1-1 0 0,0-1 1 0 0,0 0-1 0 0,-1 0 1 0 0,1 0-1 0 0,0 0 1 0 0,0 0-1 0 0,0 0 1 0 0,-1 0-1 0 0,1 0 1 0 0,-12-1 39 0 0,-8-5 33 0 0,12 4 6 0 0,4 0 4 0 0,12-2 5 0 0,18-8 30 0 0,-26 12-119 0 0,5-2 25 0 0,0 1-1 0 0,-1-2 1 0 0,0 1-1 0 0,7-5 1 0 0,-11 7-25 0 0,0 0 1 0 0,0 0-1 0 0,0 0 1 0 0,0 1-1 0 0,0-1 1 0 0,0 0-1 0 0,0 0 1 0 0,0 0-1 0 0,0 0 1 0 0,0 0-1 0 0,0 0 1 0 0,0 0-1 0 0,0 0 1 0 0,-1 0-1 0 0,1 0 1 0 0,0 0-1 0 0,0 0 1 0 0,0 0-1 0 0,0 0 1 0 0,0 0-1 0 0,0 0 1 0 0,0 0-1 0 0,0 0 1 0 0,0 0-1 0 0,0 0 1 0 0,0 0-1 0 0,0 0 1 0 0,0-1-1 0 0,0 1 0 0 0,-1 0 1 0 0,1 0-1 0 0,0 0 1 0 0,0 0-1 0 0,0 0 1 0 0,0 0-1 0 0,0 0 1 0 0,0 0-1 0 0,0 0 1 0 0,0 0-1 0 0,0 0 1 0 0,0 0-1 0 0,0 0 1 0 0,0 0-1 0 0,0 0 1 0 0,0 0-1 0 0,0 0 1 0 0,0 0-1 0 0,0-1 1 0 0,0 1-1 0 0,0 0 1 0 0,0 0-1 0 0,0 0 1 0 0,0 0-2 0 0,28-2-4 0 0,20-2 85 0 0,-9 0 107 0 0,50 1-1 0 0,-73 3-157 0 0,141 11 74 0 0,-20 3-374 0 0,-131-14 14 0 0,0 0-1 0 0,0-1 1 0 0,-1 1 0 0 0,12-3 0 0 0,9-4-5521 0 0,-22 6 2630 0 0,-1 1 1261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1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18 116 512 0 0,'-11'-44'4136'0'0,"5"13"5960"0"0,6 108-7516 0 0,-1 49-821 0 0,17 132 0 0 0,-12-222-1635 0 0,-2-13-20 0 0,2 0 0 0 0,7 30 0 0 0,-11-52-101 0 0,0 0 0 0 0,0-1 0 0 0,0 1 0 0 0,1 0-1 0 0,-1 0 1 0 0,0 0 0 0 0,0-1 0 0 0,1 1 0 0 0,-1 0 0 0 0,0 0 0 0 0,1-1 0 0 0,-1 1 0 0 0,1 0 0 0 0,-1-1 0 0 0,1 1-1 0 0,0-1 1 0 0,-1 1 0 0 0,1 0 0 0 0,-1-1 0 0 0,1 1 0 0 0,0-1 0 0 0,0 1 0 0 0,0-1-1 0 0,0-1-1 0 0,-1 1 1 0 0,1-1 0 0 0,0 1-1 0 0,-1 0 1 0 0,1-1 0 0 0,-1 1 0 0 0,1-1-1 0 0,-1 1 1 0 0,1-1 0 0 0,-1 0-1 0 0,1 1 1 0 0,-1-1 0 0 0,0 1 0 0 0,1-1-1 0 0,-1 0 1 0 0,0 1 0 0 0,1-1-1 0 0,-1 0 1 0 0,0 0 0 0 0,0 1-1 0 0,0-1 1 0 0,0-1 0 0 0,4-13-3 0 0,-2-1 1 0 0,0 1-1 0 0,-1-1 0 0 0,-1 1 1 0 0,-2-29-1 0 0,-7-20 94 0 0,-1-10 94 0 0,10 57-162 0 0,-5-116 287 0 0,6 102-179 0 0,0 1 0 0 0,9-41 0 0 0,-9 64-100 0 0,1 0 0 0 0,-1 0 0 0 0,2 0 1 0 0,-1 0-1 0 0,1 0 0 0 0,0 1 0 0 0,1-1 0 0 0,-1 1 0 0 0,1 0 0 0 0,0 0 0 0 0,9-9 1 0 0,-12 14-30 0 0,-1 0 0 0 0,1 1 1 0 0,0-1-1 0 0,0 0 0 0 0,-1 1 1 0 0,1-1-1 0 0,0 1 0 0 0,0-1 1 0 0,0 1-1 0 0,0 0 0 0 0,0-1 1 0 0,0 1-1 0 0,0 0 0 0 0,0-1 1 0 0,0 1-1 0 0,-1 0 0 0 0,1 0 1 0 0,0 0-1 0 0,0 0 0 0 0,0 0 1 0 0,0 0-1 0 0,0 0 0 0 0,0 0 1 0 0,0 0-1 0 0,0 1 0 0 0,0-1 1 0 0,0 0-1 0 0,0 1 0 0 0,0-1 1 0 0,0 0-1 0 0,0 1 0 0 0,0-1 1 0 0,-1 1-1 0 0,1-1 0 0 0,0 1 1 0 0,0 0-1 0 0,-1-1 1 0 0,1 1-1 0 0,0 0 0 0 0,0 1 1 0 0,3 3 24 0 0,0 1 1 0 0,0 0 0 0 0,-1 0-1 0 0,5 12 1 0 0,-2-4-34 0 0,69 137 94 0 0,-41-64 123 0 0,-27-66-183 0 0,0-1-1 0 0,1 0 1 0 0,1 0-1 0 0,1-1 1 0 0,15 20-1 0 0,-24-37-27 0 0,21 28-28 0 0,1-1 0 0 0,1-1 1 0 0,31 27-1 0 0,-48-50 14 0 0,-5-2-1985 0 0,-7-7-2125 0 0,-1 2 239 0 0,-1-1-302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1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48 2136 0 0,'0'0'41'0'0,"-4"-1"1213"0"0,0 0 1 0 0,0 1-1 0 0,0 0 1 0 0,0 0-1 0 0,0 0 1 0 0,0 0-1 0 0,0 1 1 0 0,1-1-1 0 0,-6 2 1 0 0,9-2-1195 0 0,0 0 0 0 0,0 0 0 0 0,0 0 0 0 0,0 0 0 0 0,-1 1-1 0 0,1-1 1 0 0,0 0 0 0 0,0 0 0 0 0,0 0 0 0 0,0 0 0 0 0,0 0 0 0 0,0 0 0 0 0,-1 1 0 0 0,1-1 0 0 0,0 0 0 0 0,0 0 0 0 0,0 0 0 0 0,0 0 0 0 0,0 0 0 0 0,0 1 0 0 0,0-1 0 0 0,0 0-1 0 0,0 0 1 0 0,0 0 0 0 0,0 1 0 0 0,0-1 0 0 0,0 0 0 0 0,0 0 0 0 0,0 0 0 0 0,0 0 0 0 0,0 1 0 0 0,0-1 0 0 0,0 0 0 0 0,0 0 0 0 0,0 0 0 0 0,0 0 0 0 0,0 1 0 0 0,0-1-1 0 0,0 0 1 0 0,0 0 0 0 0,1 0 0 0 0,-1 0 0 0 0,0 0 0 0 0,0 0 0 0 0,0 1 0 0 0,0-1 0 0 0,0 0 0 0 0,0 0 0 0 0,1 0 0 0 0,-1 0 0 0 0,0 0 0 0 0,0 0 0 0 0,0 0 0 0 0,0 0 0 0 0,0 1-1 0 0,1-1 1 0 0,-1 0 0 0 0,0 0 0 0 0,0 0 0 0 0,0 0 0 0 0,0 0 0 0 0,1 0 0 0 0,-1 0 0 0 0,0 0 0 0 0,0 0 0 0 0,13 4 671 0 0,13-5-310 0 0,0 0 0 0 0,0-2 0 0 0,-1-1 0 0 0,49-13-1 0 0,-5 1-368 0 0,-30 9-122 0 0,39-3 1 0 0,-65 9-592 0 0,-1 0-1 0 0,1 1 1 0 0,-1 1 0 0 0,1 0-1 0 0,-1 1 1 0 0,1 0 0 0 0,16 6-1 0 0,-12 1-1262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1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60 1200 0 0,'-1'-23'5670'0'0,"1"20"-4773"0"0,-1 1 0 0 0,1-1 0 0 0,0 0 0 0 0,0 1-1 0 0,0-1 1 0 0,0 0 0 0 0,0 1 0 0 0,0-1 0 0 0,1 0 0 0 0,0-2 0 0 0,-1 5-820 0 0,1-1 1 0 0,-1 1-1 0 0,0 0 1 0 0,0 0-1 0 0,0 0 1 0 0,0-1-1 0 0,0 1 1 0 0,0 0-1 0 0,0 0 1 0 0,0 0 0 0 0,0 0-1 0 0,1-1 1 0 0,-1 1-1 0 0,0 0 1 0 0,0 0-1 0 0,0 0 1 0 0,0 0-1 0 0,1 0 1 0 0,-1-1 0 0 0,0 1-1 0 0,0 0 1 0 0,0 0-1 0 0,0 0 1 0 0,1 0-1 0 0,-1 0 1 0 0,0 0-1 0 0,0 0 1 0 0,0 0-1 0 0,1 0 1 0 0,-1 0 0 0 0,0 0-1 0 0,0 0 1 0 0,0 0-1 0 0,1 0 1 0 0,-1 0-1 0 0,0 0 1 0 0,0 0-1 0 0,1 0 1 0 0,5 8 1018 0 0,3 13-751 0 0,-9-20-249 0 0,7 21 232 0 0,-2 0 0 0 0,0 0 0 0 0,2 40 0 0 0,-4 67 258 0 0,-4-76-638 0 0,8 61 1 0 0,-6-105-18 0 0,1 0 0 0 0,5 15 0 0 0,-6-21 4 0 0,0-1 1 0 0,0 1-1 0 0,0 0 0 0 0,0-1 0 0 0,0 0 0 0 0,1 1 1 0 0,-1-1-1 0 0,1 0 0 0 0,0 0 0 0 0,0 0 0 0 0,-1 0 1 0 0,2 0-1 0 0,2 3 0 0 0,-4-5-57 0 0,0 1 0 0 0,0-1-1 0 0,0 0 1 0 0,0 1 0 0 0,0-1 0 0 0,0 0-1 0 0,0 0 1 0 0,0 1 0 0 0,1-1 0 0 0,-1 0-1 0 0,0 0 1 0 0,0 0 0 0 0,0-1 0 0 0,0 1-1 0 0,0 0 1 0 0,0 0 0 0 0,0 0 0 0 0,1-1-1 0 0,-1 1 1 0 0,0-1 0 0 0,0 1 0 0 0,0-1-1 0 0,0 1 1 0 0,0-1 0 0 0,-1 0 0 0 0,2 0-1 0 0,3-3-1446 0 0,-1 1 0 0 0,0-1 0 0 0,6-9-1 0 0,-10 13 1509 0 0,8-11-1644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2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42 157 1696 0 0,'-16'-7'5895'0'0,"13"6"-4984"0"0,1 0 1 0 0,0 0-1 0 0,0 1 0 0 0,-1-1 1 0 0,1-1-1 0 0,0 1 0 0 0,0 0 1 0 0,-2-2-1 0 0,4 2-778 0 0,-1 0-1 0 0,1 1 1 0 0,-1-1 0 0 0,1 0-1 0 0,0 1 1 0 0,-1-1 0 0 0,1 0-1 0 0,0 1 1 0 0,0-1 0 0 0,0 0-1 0 0,-1 0 1 0 0,1 0 0 0 0,0 1-1 0 0,0-1 1 0 0,0 0 0 0 0,0 0-1 0 0,1 1 1 0 0,-1-1 0 0 0,0 0-1 0 0,0 0 1 0 0,0 1 0 0 0,0-1-1 0 0,1 0 1 0 0,-1 0 0 0 0,0 1-1 0 0,1-1 1 0 0,-1 0 0 0 0,1 1-1 0 0,-1-1 1 0 0,2-1 0 0 0,4-8 53 0 0,1 1 0 0 0,1-1 0 0 0,0 1 1 0 0,0 1-1 0 0,1-1 0 0 0,0 1 1 0 0,1 1-1 0 0,-1 0 0 0 0,13-7 0 0 0,-16 11-185 0 0,0 0 0 0 0,0 0-1 0 0,0 0 1 0 0,0 1-1 0 0,0 0 1 0 0,1 0-1 0 0,-1 0 1 0 0,1 1 0 0 0,-1 0-1 0 0,1 0 1 0 0,-1 1-1 0 0,1 0 1 0 0,-1 0-1 0 0,1 1 1 0 0,0-1 0 0 0,-1 1-1 0 0,1 1 1 0 0,8 2-1 0 0,-11-3-3 0 0,0 1 0 0 0,0 0 0 0 0,1 0 0 0 0,-1 0-1 0 0,-1 1 1 0 0,1-1 0 0 0,0 1 0 0 0,-1 0 0 0 0,1 0-1 0 0,-1 0 1 0 0,0 0 0 0 0,0 1 0 0 0,0-1 0 0 0,0 1 0 0 0,-1 0-1 0 0,0 0 1 0 0,1 0 0 0 0,-1 0 0 0 0,-1 0 0 0 0,1 1-1 0 0,-1-1 1 0 0,1 0 0 0 0,-1 1 0 0 0,0-1 0 0 0,-1 1 0 0 0,1-1-1 0 0,-1 1 1 0 0,0-1 0 0 0,0 1 0 0 0,-1-1 0 0 0,1 1-1 0 0,-1-1 1 0 0,0 1 0 0 0,0-1 0 0 0,-3 9 0 0 0,0-4 13 0 0,0-1 1 0 0,0 0 0 0 0,0 0-1 0 0,-1-1 1 0 0,0 1 0 0 0,-1-1 0 0 0,0 0-1 0 0,0-1 1 0 0,-7 7 0 0 0,3-5-47 0 0,0 0 1 0 0,-1-1-1 0 0,0-1 1 0 0,0 0 0 0 0,-23 9-1 0 0,27-12-23 0 0,0 0 0 0 0,0-1 0 0 0,-1 0 0 0 0,1-1 0 0 0,0 0 0 0 0,-1 0-1 0 0,1 0 1 0 0,-14-1 0 0 0,19 0-88 0 0,-1-1 0 0 0,1 1 0 0 0,0-1-1 0 0,-1 1 1 0 0,1-1 0 0 0,-1 0 0 0 0,1 0-1 0 0,0 0 1 0 0,0 0 0 0 0,-1 0 0 0 0,1-1-1 0 0,0 1 1 0 0,0-1 0 0 0,0 1 0 0 0,0-1-1 0 0,1 0 1 0 0,-1 0 0 0 0,0 0 0 0 0,1 0 0 0 0,-1 0-1 0 0,1 0 1 0 0,0 0 0 0 0,0 0 0 0 0,0-1-1 0 0,0 1 1 0 0,0 0 0 0 0,0-1 0 0 0,0 1-1 0 0,0-5 1 0 0,1 5-290 0 0,0 0-1 0 0,-1 0 1 0 0,1 0 0 0 0,0 0-1 0 0,0-1 1 0 0,0 1-1 0 0,1 0 1 0 0,-1 0-1 0 0,0 0 1 0 0,1 0 0 0 0,0 0-1 0 0,-1-1 1 0 0,1 1-1 0 0,0 0 1 0 0,0 1-1 0 0,0-1 1 0 0,0 0 0 0 0,0 0-1 0 0,3-3 1 0 0,6-5-3488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2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2457 0 0,'-7'0'15161'0'0,"15"8"-13672"0"0,56 76 1987 0 0,-9-18-2372 0 0,12 13-620 0 0,-64-77-673 0 0,13 16 519 0 0,37 29 0 0 0,-47-42-780 0 0,1-1 0 0 0,0 0 0 0 0,13 6 0 0 0,-15-8-697 0 0,0 0 0 0 0,0-1-1 0 0,0 0 1 0 0,0 0 0 0 0,0 0-1 0 0,10 0 1 0 0,-9-1-2318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2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0 2913 0 0,'-8'8'3392'0'0,"-2"-2"3642"0"0,3 1-5834 0 0,-1 2 568 0 0,0 4-375 0 0,-1 3 159 0 0,-3 3-656 0 0,-4 5-264 0 0,-2-1-215 0 0,-1 2-209 0 0,-7 5-152 0 0,-1-4-64 0 0,-2 2-8 0 0,-6 9-369 0 0,5-5-575 0 0,1 3-16 0 0,1 8-3097 0 0,10-9 2081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4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105 246 512 0 0,'-3'-3'445'0'0,"0"0"0"0"0,0 0-1 0 0,0-1 1 0 0,1 1 0 0 0,-1 0 0 0 0,1-1 0 0 0,0 0-1 0 0,0 1 1 0 0,-3-9 0 0 0,-9-15 2415 0 0,11 23-2380 0 0,1 1-1 0 0,-1-1 0 0 0,0 1 0 0 0,0 0 0 0 0,0 0 1 0 0,0 0-1 0 0,-1 0 0 0 0,1 1 0 0 0,-1-1 0 0 0,0 1 1 0 0,1 0-1 0 0,-1 0 0 0 0,0 0 0 0 0,-8-2 1 0 0,7 2 1658 0 0,11 1-201 0 0,6-1-1367 0 0,72-19 1104 0 0,154-18 1 0 0,-204 34-1462 0 0,743-55 597 0 0,-754 58-832 0 0,-14 1-8 0 0,0 1 0 0 0,0 0 0 0 0,0 0 1 0 0,-1 0-1 0 0,16 4 0 0 0,-24-4 23 0 0,0 0 0 0 0,0 0-1 0 0,1 0 1 0 0,-1 0 0 0 0,0 0 0 0 0,0 0 0 0 0,1 0-1 0 0,-1 0 1 0 0,0 1 0 0 0,0-1 0 0 0,0 0 0 0 0,1 0-1 0 0,-1 0 1 0 0,0 0 0 0 0,0 0 0 0 0,0 1-1 0 0,1-1 1 0 0,-1 0 0 0 0,0 0 0 0 0,0 0 0 0 0,0 1-1 0 0,0-1 1 0 0,0 0 0 0 0,0 0 0 0 0,1 0 0 0 0,-1 1-1 0 0,0-1 1 0 0,0 0 0 0 0,0 0 0 0 0,0 1-1 0 0,0-1 1 0 0,0 0 0 0 0,0 1 0 0 0,-5 8-215 0 0,-14 6-281 0 0,17-14 445 0 0,-23 15-1590 0 0,-1-2 0 0 0,0-1 0 0 0,-30 11 0 0 0,5-2-2013 0 0,8-3 40 0 0,-1 1-301 0 0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5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4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87 512 0 0,'-1'-21'1241'0'0,"0"17"-464"0"0,0-1-1 0 0,1 1 0 0 0,0 0 0 0 0,0-1 0 0 0,0 1 0 0 0,0-1 0 0 0,1 1 0 0 0,-1-1 0 0 0,1 1 0 0 0,0 0 0 0 0,1-1 0 0 0,1-3 1 0 0,-3 8-680 0 0,0-1 1 0 0,0 1 0 0 0,0 0-1 0 0,0 0 1 0 0,1-1 0 0 0,-1 1-1 0 0,0 0 1 0 0,0 0 0 0 0,0 0-1 0 0,0-1 1 0 0,1 1 0 0 0,-1 0 0 0 0,0 0-1 0 0,0 0 1 0 0,0 0 0 0 0,1-1-1 0 0,-1 1 1 0 0,0 0 0 0 0,0 0-1 0 0,1 0 1 0 0,-1 0 0 0 0,0 0-1 0 0,1 0 1 0 0,-1 0 0 0 0,0 0 0 0 0,0 0-1 0 0,1 0 1 0 0,-1 0 0 0 0,0 0-1 0 0,0 0 1 0 0,1 0 0 0 0,-1 0-1 0 0,0 0 1 0 0,1 0 0 0 0,6 9 1526 0 0,1 14-704 0 0,-8-23-904 0 0,10 40 564 0 0,-3 1 0 0 0,-1-1-1 0 0,1 56 1 0 0,-12 122 992 0 0,1-143-1119 0 0,4-68-420 0 0,0 0 1 0 0,0-1-1 0 0,0 1 1 0 0,1 0-1 0 0,0-1 0 0 0,4 11 1 0 0,-5-14-28 0 0,2-1 0 0 0,-1 1 1 0 0,0-1-1 0 0,0 1 0 0 0,1-1 0 0 0,-1 1 1 0 0,1-1-1 0 0,0 0 0 0 0,0 0 1 0 0,0 1-1 0 0,0-1 0 0 0,0-1 0 0 0,0 1 1 0 0,1 0-1 0 0,-1-1 0 0 0,1 1 1 0 0,4 2-1 0 0,2-1-8 0 0,0-1 1 0 0,0 1-1 0 0,0-1 1 0 0,0-1-1 0 0,0 0 1 0 0,1 0-1 0 0,-1-1 0 0 0,0 0 1 0 0,1 0-1 0 0,-1-1 1 0 0,0-1-1 0 0,0 1 1 0 0,17-7-1 0 0,6-3-324 0 0,0-2 1 0 0,41-23-1 0 0,-70 35 285 0 0,5-4-489 0 0,1 0 0 0 0,-1 0 0 0 0,9-8 0 0 0,7-11-5096 0 0,-18 17 3838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4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8 161 504 0 0,'-1'0'202'0'0,"1"0"0"0"0,0 0 1 0 0,0 0-1 0 0,-1 0 0 0 0,1 0 0 0 0,0 0 0 0 0,-1 0 1 0 0,1 0-1 0 0,0 0 0 0 0,0 0 0 0 0,-1 0 0 0 0,1 0 1 0 0,0 0-1 0 0,0-1 0 0 0,-1 1 0 0 0,1 0 0 0 0,0 0 1 0 0,0 0-1 0 0,-1 0 0 0 0,1 0 0 0 0,0-1 0 0 0,0 1 1 0 0,0 0-1 0 0,-1 0 0 0 0,1-1 0 0 0,0 1 0 0 0,0 0 1 0 0,0 0-1 0 0,0-1 0 0 0,0 1 0 0 0,0 0 0 0 0,-1 0 0 0 0,1-1 1 0 0,0 1-1 0 0,0 0 0 0 0,0 0 0 0 0,0-1 0 0 0,0 1 1 0 0,0 0-1 0 0,0-1 0 0 0,0 1 0 0 0,0 0 0 0 0,0 0 1 0 0,0-1-1 0 0,0 1 0 0 0,0 0 0 0 0,1 0 0 0 0,-1-1 1 0 0,0 1-1 0 0,0 0 0 0 0,0 0 0 0 0,0-1 0 0 0,1 1 1 0 0,8-14 3808 0 0,20-5-2322 0 0,41-21 1 0 0,-44 27-1559 0 0,1 2 0 0 0,0 1 0 0 0,56-14 0 0 0,-56 17-376 0 0,24-4-828 0 0,-45 11-745 0 0,-1-1 0 0 0,1 1 0 0 0,9 0 1 0 0,-8 2 7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5.1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0 179 464 0 0,'3'-5'934'0'0,"0"0"-1"0"0,0 1 1 0 0,0 0-1 0 0,0 0 1 0 0,1 0-1 0 0,0 0 1 0 0,0 0 0 0 0,5-3-1 0 0,38-24 3511 0 0,-32 22-3846 0 0,20-10 351 0 0,0 1-1 0 0,1 2 0 0 0,69-22 0 0 0,-97 36-1586 0 0,-1 1 1 0 0,0-1-1 0 0,0 1 0 0 0,13 0 0 0 0,-6 2-1687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5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44 584 0 0,'0'-5'1109'0'0,"-1"2"84"0"0,1 0-1 0 0,0 0 0 0 0,0 0 0 0 0,1 0 1 0 0,-1 0-1 0 0,1 0 0 0 0,1-6 0 0 0,-1 9-1028 0 0,-1-1-1 0 0,1 0 0 0 0,-1 1 1 0 0,1-1-1 0 0,-1 1 0 0 0,1-1 1 0 0,0 0-1 0 0,-1 1 0 0 0,1-1 1 0 0,0 1-1 0 0,-1-1 0 0 0,1 1 1 0 0,0 0-1 0 0,0-1 0 0 0,0 1 1 0 0,-1 0-1 0 0,1 0 0 0 0,0-1 1 0 0,0 1-1 0 0,0 0 0 0 0,0 0 0 0 0,-1 0 1 0 0,1 0-1 0 0,0 0 0 0 0,0 0 1 0 0,0 0-1 0 0,0 0 0 0 0,0 1 1 0 0,-1-1-1 0 0,1 0 0 0 0,0 0 1 0 0,0 1-1 0 0,0-1 0 0 0,1 1 1 0 0,1 1 1 0 0,0-1 0 0 0,0 1 1 0 0,0 0-1 0 0,0 0 0 0 0,0 0 1 0 0,0 0-1 0 0,-1 1 1 0 0,1-1-1 0 0,-1 1 0 0 0,1-1 1 0 0,-1 1-1 0 0,0 0 0 0 0,0 0 1 0 0,2 3-1 0 0,3 9 372 0 0,11 27 0 0 0,-11-26-77 0 0,14 41 581 0 0,8 19-348 0 0,-27-71-677 0 0,1 0 0 0 0,0-1 1 0 0,0 1-1 0 0,1-1 0 0 0,-1 1 1 0 0,1-1-1 0 0,0 0 0 0 0,0 0 1 0 0,0-1-1 0 0,1 1 0 0 0,-1-1 1 0 0,7 4-1 0 0,-8-6-194 0 0,0 1 0 0 0,0-1 0 0 0,0 0 0 0 0,0 0 0 0 0,0 0 1 0 0,0-1-1 0 0,0 1 0 0 0,1-1 0 0 0,-1 0 0 0 0,3 1 0 0 0,-3-2-344 0 0,0 1 1 0 0,-1 0-1 0 0,1-1 1 0 0,-1 0-1 0 0,1 1 1 0 0,-1-1-1 0 0,0 0 1 0 0,1 0-1 0 0,-1-1 1 0 0,0 1-1 0 0,0 0 1 0 0,0-1-1 0 0,4-2 1 0 0,1-2-2455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5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3 1216 0 0,'-1'-1'608'0'0,"-1"1"-1"0"0,1 0 1 0 0,0-1 0 0 0,0 1-1 0 0,0 0 1 0 0,0 0 0 0 0,0 0-1 0 0,0 0 1 0 0,0 0-1 0 0,0 0 1 0 0,-1 0 0 0 0,1 0-1 0 0,0 1 1 0 0,-2-1-1 0 0,2 1-195 0 0,0 0 0 0 0,0-1 0 0 0,0 1 0 0 0,0-1 0 0 0,0 1-1 0 0,1 0 1 0 0,-1 0 0 0 0,0 0 0 0 0,0-1 0 0 0,0 1 0 0 0,1 0-1 0 0,-2 2 1 0 0,0 2 370 0 0,-1 1-1 0 0,1-1 0 0 0,0 1 0 0 0,-2 11 1 0 0,-3 7-38 0 0,-2 1-591 0 0,-2-1 1 0 0,-1 0-1 0 0,-1-1 0 0 0,-1 0 1 0 0,-1-1-1 0 0,-36 40 1 0 0,46-57-224 0 0,1-1-63 0 0,0 0 0 0 0,1 0 0 0 0,-1 0 0 0 0,1 0 0 0 0,0 0 1 0 0,0 1-1 0 0,0-1 0 0 0,-3 10 0 0 0,6-14 39 0 0,0 1 0 0 0,-1-1 0 0 0,1 1 0 0 0,0-1-1 0 0,0 0 1 0 0,0 1 0 0 0,0-1 0 0 0,0 1 0 0 0,0-1 0 0 0,0 1 0 0 0,0-1 0 0 0,0 1 0 0 0,1-1-1 0 0,-1 1 1 0 0,0-1 0 0 0,0 0 0 0 0,0 1 0 0 0,0-1 0 0 0,1 1 0 0 0,-1-1 0 0 0,0 0 0 0 0,0 1-1 0 0,1-1 1 0 0,-1 1 0 0 0,0-1 0 0 0,1 0 0 0 0,-1 1 0 0 0,0-1 0 0 0,1 0 0 0 0,-1 0 0 0 0,0 1-1 0 0,1-1 1 0 0,-1 0 0 0 0,1 0 0 0 0,1 1-381 0 0,0 0 0 0 0,-1-1-1 0 0,1 0 1 0 0,0 0 0 0 0,0 1 0 0 0,0-1-1 0 0,-1 0 1 0 0,4-1 0 0 0,13-1-2607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6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159 157 8 0 0,'1'-18'907'0'0,"-1"7"623"0"0,0-1 1 0 0,-2-15 0 0 0,2 24-1186 0 0,0 1-1 0 0,-1-1 1 0 0,1 1 0 0 0,-1 0 0 0 0,0-1-1 0 0,1 1 1 0 0,-1 0 0 0 0,0 0-1 0 0,-1 0 1 0 0,1 0 0 0 0,0 0 0 0 0,0 0-1 0 0,-1 0 1 0 0,0 0 0 0 0,1 0-1 0 0,-1 1 1 0 0,-2-3 0 0 0,3 4-213 0 0,0-1 1 0 0,0 1 0 0 0,0 0-1 0 0,0-1 1 0 0,0 1 0 0 0,0 0-1 0 0,0 0 1 0 0,0 0-1 0 0,0 0 1 0 0,0 0 0 0 0,-1 0-1 0 0,1 0 1 0 0,0 0-1 0 0,0 0 1 0 0,0 1 0 0 0,0-1-1 0 0,0 0 1 0 0,0 1 0 0 0,0-1-1 0 0,0 1 1 0 0,0-1-1 0 0,0 1 1 0 0,0-1 0 0 0,1 1-1 0 0,-1 0 1 0 0,0-1-1 0 0,-1 2 1 0 0,-22 23 1174 0 0,22-23-1102 0 0,-4 6-9 0 0,0 0 1 0 0,1 1 0 0 0,0-1-1 0 0,0 1 1 0 0,1 1-1 0 0,0-1 1 0 0,0 1-1 0 0,1-1 1 0 0,-3 16-1 0 0,5-17-131 0 0,0-1-1 0 0,0 1 0 0 0,0 0 1 0 0,1 0-1 0 0,0 0 0 0 0,1 0 1 0 0,0 0-1 0 0,0 0 0 0 0,0 0 1 0 0,1 0-1 0 0,0-1 1 0 0,6 13-1 0 0,-6-17-54 0 0,-1 0-1 0 0,1 0 1 0 0,0-1 0 0 0,-1 1 0 0 0,1-1-1 0 0,0 1 1 0 0,1-1 0 0 0,-1 0-1 0 0,0 0 1 0 0,1 1 0 0 0,-1-2 0 0 0,1 1-1 0 0,0 0 1 0 0,0-1 0 0 0,-1 1 0 0 0,1-1-1 0 0,0 0 1 0 0,0 0 0 0 0,0 0-1 0 0,1 0 1 0 0,-1 0 0 0 0,0-1 0 0 0,0 0-1 0 0,0 1 1 0 0,0-1 0 0 0,1 0 0 0 0,-1 0-1 0 0,0-1 1 0 0,0 1 0 0 0,0-1 0 0 0,0 0-1 0 0,0 0 1 0 0,5-1 0 0 0,-3 0-10 0 0,0 0 1 0 0,0 0 0 0 0,0-1 0 0 0,-1 0 0 0 0,1 1-1 0 0,-1-2 1 0 0,1 1 0 0 0,-1 0 0 0 0,0-1 0 0 0,0 0-1 0 0,0 0 1 0 0,-1 0 0 0 0,0 0 0 0 0,1-1 0 0 0,-2 1-1 0 0,1-1 1 0 0,0 0 0 0 0,-1 1 0 0 0,3-9 0 0 0,-3 4 2 0 0,-1-1 0 0 0,0-1-1 0 0,0 1 1 0 0,-1 0 0 0 0,0 0 0 0 0,-1 0 0 0 0,0 0 0 0 0,-3-14 0 0 0,-2-2-11 0 0,-19-49-1 0 0,23 72 5 0 0,1-1-1 0 0,-1 0 1 0 0,0 1 0 0 0,0 0 0 0 0,0-1-1 0 0,0 1 1 0 0,0 0 0 0 0,-1 0 0 0 0,1 0-1 0 0,-1 0 1 0 0,0 1 0 0 0,0-1 0 0 0,-4-2 0 0 0,5 4 4 0 0,-1 0 0 0 0,1 0 1 0 0,0 0-1 0 0,0 0 1 0 0,-1 1-1 0 0,1-1 1 0 0,0 1-1 0 0,0 0 1 0 0,-1 0-1 0 0,1-1 1 0 0,-1 2-1 0 0,1-1 1 0 0,0 0-1 0 0,-1 0 1 0 0,1 1-1 0 0,0-1 1 0 0,0 1-1 0 0,-1 0 1 0 0,1-1-1 0 0,0 1 1 0 0,0 0-1 0 0,0 0 0 0 0,-3 3 1 0 0,-2 0-17 0 0,2 1 0 0 0,-1-1 0 0 0,0 1 0 0 0,1 1 1 0 0,0-1-1 0 0,0 1 0 0 0,1 0 0 0 0,-1 0 0 0 0,1 0 0 0 0,1 1 0 0 0,-6 11 0 0 0,2-2 31 0 0,2 0-1 0 0,0 0 1 0 0,0 1-1 0 0,-1 19 0 0 0,4-28-5 0 0,1 0-1 0 0,1 0 1 0 0,0 1 0 0 0,0-1-1 0 0,0 0 1 0 0,1 1-1 0 0,1-1 1 0 0,-1 0 0 0 0,4 9-1 0 0,-4-14-8 0 0,0 0 0 0 0,0 0 0 0 0,0-1 0 0 0,1 1 0 0 0,-1-1 0 0 0,1 1 0 0 0,0-1 0 0 0,0 1 0 0 0,0-1 1 0 0,0 0-1 0 0,0 0 0 0 0,0 0 0 0 0,0 0 0 0 0,1 0 0 0 0,-1-1 0 0 0,1 1 0 0 0,-1-1 0 0 0,1 1 0 0 0,0-1 0 0 0,0 0 0 0 0,-1 0 0 0 0,1 0 0 0 0,0 0 0 0 0,0-1 0 0 0,0 1 0 0 0,0-1 0 0 0,0 0 0 0 0,3 0 0 0 0,2 0-4 0 0,-1 0 0 0 0,1 0 1 0 0,-1-1-1 0 0,1 0 0 0 0,-1-1 0 0 0,0 0 1 0 0,8-3-1 0 0,-10 3-9 0 0,0 0 0 0 0,-1-1 1 0 0,1 0-1 0 0,-1 0 0 0 0,0 0 0 0 0,0 0 1 0 0,0-1-1 0 0,0 1 0 0 0,-1-1 1 0 0,1 0-1 0 0,2-5 0 0 0,-1 2 14 0 0,-1-1 1 0 0,0 1-1 0 0,-1-1 0 0 0,0 1 0 0 0,0-1 1 0 0,-1 0-1 0 0,1 0 0 0 0,-2-1 0 0 0,1 1 1 0 0,-1 0-1 0 0,0-10 0 0 0,-1-8 188 0 0,-1 0 1 0 0,-6-32-1 0 0,7 72 426 0 0,4 30 0 0 0,1-28-609 0 0,0 0 0 0 0,1-1 0 0 0,0 0 1 0 0,1 0-1 0 0,1-1 0 0 0,1 0 0 0 0,0 0 0 0 0,0-1 1 0 0,2 0-1 0 0,-1-1 0 0 0,14 12 0 0 0,-19-20-331 0 0,0-1 0 0 0,0 1 1 0 0,1-1-1 0 0,-1 1 0 0 0,10 2 0 0 0,-12-5-558 0 0,0 1 0 0 0,-1-2 1 0 0,1 1-1 0 0,0 0 0 0 0,0 0 0 0 0,0-1 1 0 0,6 0-1 0 0,0-1-2751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7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205 236 760 0 0,'2'-2'657'0'0,"0"0"0"0"0,0 0-1 0 0,0 0 1 0 0,0 0 0 0 0,0-1 0 0 0,0 1-1 0 0,-1-1 1 0 0,1 1 0 0 0,-1-1-1 0 0,1 0 1 0 0,-1 1 0 0 0,0-1 0 0 0,0 0-1 0 0,0 0 1 0 0,-1 0 0 0 0,1 0 0 0 0,0-4-1 0 0,0-7 821 0 0,-1 0 0 0 0,-1-19-1 0 0,1 23-999 0 0,-1-2 169 0 0,0-1 0 0 0,-5-18 1 0 0,5 26-477 0 0,0 1 1 0 0,-1 0 0 0 0,1 0 0 0 0,-1 0 0 0 0,0-1 0 0 0,0 2 0 0 0,0-1-1 0 0,0 0 1 0 0,-1 0 0 0 0,-5-5 0 0 0,7 8-118 0 0,0 0 1 0 0,0 1-1 0 0,0-1 0 0 0,0 0 1 0 0,0 0-1 0 0,-1 1 1 0 0,1-1-1 0 0,0 1 0 0 0,0-1 1 0 0,-1 1-1 0 0,1 0 1 0 0,0-1-1 0 0,-1 1 0 0 0,1 0 1 0 0,0 0-1 0 0,-1 0 0 0 0,1 0 1 0 0,-2 0-1 0 0,0 1 6 0 0,0 0 1 0 0,0-1-1 0 0,0 1 0 0 0,0 0 0 0 0,0 1 1 0 0,1-1-1 0 0,-1 0 0 0 0,-2 3 0 0 0,-2 1 29 0 0,0 0 0 0 0,1 1-1 0 0,0 0 1 0 0,-11 13 0 0 0,1 2 83 0 0,0 1 0 0 0,-21 44 1 0 0,31-54-132 0 0,1-1 1 0 0,1 1 0 0 0,0 0 0 0 0,1 0 0 0 0,0 1 0 0 0,0-1-1 0 0,1 1 1 0 0,0 13 0 0 0,2-23-32 0 0,0 0 0 0 0,1 1 0 0 0,-1-1-1 0 0,1 0 1 0 0,-1 1 0 0 0,1-1 0 0 0,0 0 0 0 0,0 0 0 0 0,0 0-1 0 0,1 0 1 0 0,-1 0 0 0 0,1 0 0 0 0,-1 0 0 0 0,1 0 0 0 0,0-1-1 0 0,0 1 1 0 0,0-1 0 0 0,1 1 0 0 0,-1-1 0 0 0,1 0 0 0 0,-1 0-1 0 0,1 0 1 0 0,0 0 0 0 0,-1 0 0 0 0,1-1 0 0 0,0 1 0 0 0,0-1-1 0 0,1 0 1 0 0,4 2 0 0 0,7 1-53 0 0,1-1 0 0 0,-1-1 0 0 0,0-1 0 0 0,31 0 0 0 0,-46-1 42 0 0,12-1-305 0 0,0 0-1 0 0,0-1 1 0 0,0 0 0 0 0,-1-1-1 0 0,1 0 1 0 0,-1-1 0 0 0,0 0-1 0 0,21-12 1 0 0,-25 11-1274 0 0,0 0-1 0 0,0-1 1 0 0,0 0-1 0 0,8-10 1 0 0,-5 5-1832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7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27 2537 0 0,'-12'-8'2421'0'0,"9"5"-1551"0"0,1 1 0 0 0,-1 0 1 0 0,0 0-1 0 0,0 1 1 0 0,0-1-1 0 0,-1 0 0 0 0,1 1 1 0 0,0 0-1 0 0,-5-1 1 0 0,7 2-734 0 0,0 0 0 0 0,1 0 1 0 0,-1 0-1 0 0,1 0 0 0 0,-1 1 1 0 0,0-1-1 0 0,1 0 0 0 0,-1 0 1 0 0,1 1-1 0 0,-1-1 0 0 0,1 1 1 0 0,-1-1-1 0 0,1 0 0 0 0,-1 1 1 0 0,1-1-1 0 0,-1 1 0 0 0,1-1 1 0 0,0 1-1 0 0,-1-1 0 0 0,1 1 1 0 0,-1-1-1 0 0,1 1 1 0 0,0 0-1 0 0,0-1 0 0 0,-1 1 1 0 0,1-1-1 0 0,0 1 0 0 0,0 0 1 0 0,0-1-1 0 0,0 1 0 0 0,0 0 1 0 0,0-1-1 0 0,0 1 0 0 0,0 0 1 0 0,-1 28 1193 0 0,2-27-1196 0 0,1 20 350 0 0,1 0 1 0 0,11 37 0 0 0,0-2-52 0 0,16 76 227 0 0,1 1-480 0 0,-12 11-304 0 0,-2-13-1998 0 0,-4-50-5154 0 0,-8-68 5921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9:37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90 8 0 0,'10'-7'1488'0'0,"2"-1"2081"0"0,1 3-1785 0 0,8-3 329 0 0,-4 1-9 0 0,4 0-999 0 0,7-1 119 0 0,-3 2-520 0 0,3 0-536 0 0,2-1-248 0 0,-2 3 40 0 0,-3-1-96 0 0,2 1 40 0 0,-5 2-176 0 0,-2-1-40 0 0,2 1-1521 0 0,-1 2 1057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0:10.9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473 171 512 0 0,'6'-18'412'0'0,"5"-21"-1"0"0,-5 13 3630 0 0,-6 25-3866 0 0,0 0 0 0 0,1 0 0 0 0,0-1 1 0 0,-1 1-1 0 0,1 0 0 0 0,0 0 0 0 0,0 0 1 0 0,-1 0-1 0 0,1-1 0 0 0,0 1 0 0 0,0 0 0 0 0,0 1 1 0 0,0-1-1 0 0,0 0 0 0 0,1 0 0 0 0,1-1 0 0 0,25-11 1680 0 0,-8 4-548 0 0,-3-1-153 0 0,2 0 1 0 0,-1 0 0 0 0,23-6-1 0 0,-55 21-769 0 0,0 1 0 0 0,0 1-1 0 0,1 1 1 0 0,0-1 0 0 0,-20 17-1 0 0,7-2-20 0 0,-37 39-1 0 0,52-48-239 0 0,2 0-1 0 0,-1 1 1 0 0,1 0-1 0 0,-9 21 1 0 0,11-21-73 0 0,0 0 1 0 0,-1 0 0 0 0,0-1-1 0 0,-1-1 1 0 0,-13 15-1 0 0,-30 22-25 0 0,-109 79-1 0 0,107-95-51 0 0,36-23 30 0 0,1 1 0 0 0,-22 16 1 0 0,39-27-9 0 0,0 1 1 0 0,-1-1 0 0 0,1 0 0 0 0,-1 1 0 0 0,1-1-1 0 0,0 0 1 0 0,-1 1 0 0 0,1-1 0 0 0,0 0 0 0 0,0 1-1 0 0,-1-1 1 0 0,1 1 0 0 0,0-1 0 0 0,0 1 0 0 0,-1-1-1 0 0,1 0 1 0 0,0 1 0 0 0,0-1 0 0 0,0 1 0 0 0,0 0-1 0 0,0-1 4 0 0,0 1-1 0 0,0-1 1 0 0,0 0-1 0 0,1 1 1 0 0,-1-1-1 0 0,0 0 1 0 0,0 0-1 0 0,1 0 1 0 0,-1 1-1 0 0,0-1 0 0 0,0 0 1 0 0,1 0-1 0 0,-1 0 1 0 0,0 1-1 0 0,0-1 1 0 0,1 0-1 0 0,-1 0 1 0 0,0 0-1 0 0,1 0 1 0 0,-1 0-1 0 0,0 0 1 0 0,1 0-1 0 0,26 1 58 0 0,-20-2-36 0 0,84 0 43 0 0,75 1-96 0 0,-131 2 93 0 0,-1 2-1 0 0,0 1 1 0 0,0 2-1 0 0,0 2 1 0 0,38 14-1 0 0,-65-20-25 0 0,0 1 0 0 0,0 0 0 0 0,7 5 0 0 0,-10-5-26 0 0,1-1 0 0 0,0 0 0 0 0,0 0 1 0 0,1-1-1 0 0,-1 1 0 0 0,0-1 0 0 0,7 2 0 0 0,-3-2 0 0 0,2 1-9 0 0,1-1-1 0 0,-1 0 1 0 0,0-1 0 0 0,0 0 0 0 0,1-1-1 0 0,15-1 1 0 0,-19 0-16 0 0,-1-1-1 0 0,0 0 1 0 0,0 0 0 0 0,0-1-1 0 0,-1 1 1 0 0,10-6 0 0 0,11-5-866 0 0,-26 13 808 0 0,-1 0 1 0 0,0 0 0 0 0,0 0-1 0 0,0 0 1 0 0,0 0-1 0 0,0 0 1 0 0,0 0-1 0 0,1 0 1 0 0,-1 0 0 0 0,0 0-1 0 0,0 0 1 0 0,0 0-1 0 0,0-1 1 0 0,0 1-1 0 0,0 0 1 0 0,1 0 0 0 0,-1 0-1 0 0,0 0 1 0 0,0 0-1 0 0,0 0 1 0 0,0 0-1 0 0,0 0 1 0 0,0 0 0 0 0,0-1-1 0 0,0 1 1 0 0,0 0-1 0 0,0 0 1 0 0,0 0-1 0 0,1 0 1 0 0,-1 0 0 0 0,0 0-1 0 0,0-1 1 0 0,0 1-1 0 0,0 0 1 0 0,0 0-1 0 0,0 0 1 0 0,0 0-1 0 0,0 0 1 0 0,0 0 0 0 0,0-1-1 0 0,0 1 1 0 0,0 0-1 0 0,0 0 1 0 0,0 0-1 0 0,0 0 1 0 0,-1 0 0 0 0,1-1-1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1 944 0 0,'-20'3'7297'0'0,"16"-1"-6558"0"0,0 1 0 0 0,0-1 0 0 0,0 1 0 0 0,0-1 0 0 0,1 1 0 0 0,-1 0 0 0 0,-4 6 0 0 0,4-5 550 0 0,7-10 746 0 0,-3 6-2026 0 0,0 0 1 0 0,0 0-1 0 0,0 0 0 0 0,0-1 1 0 0,0 1-1 0 0,0 0 1 0 0,0 0-1 0 0,0 0 0 0 0,0-1 1 0 0,0 1-1 0 0,0 0 1 0 0,0 0-1 0 0,0 0 0 0 0,0 0 1 0 0,1-1-1 0 0,-1 1 0 0 0,0 0 1 0 0,0 0-1 0 0,0 0 1 0 0,0 0-1 0 0,0 0 0 0 0,1-1 1 0 0,-1 1-1 0 0,0 0 1 0 0,0 0-1 0 0,0 0 0 0 0,1 0 1 0 0,-1 0-1 0 0,0 0 0 0 0,0 0 1 0 0,0 0-1 0 0,1 0 1 0 0,-1 0-1 0 0,0 0 0 0 0,0 0 1 0 0,0 0-1 0 0,1 0 1 0 0,-1 0-1 0 0,0 0 0 0 0,0 0 1 0 0,0 0-1 0 0,1 0 1 0 0,-1 0-1 0 0,0 0 0 0 0,0 0 1 0 0,0 0-1 0 0,1 0 0 0 0,-1 0 1 0 0,0 0-1 0 0,0 1 1 0 0,0-1-1 0 0,0 0 0 0 0,1 0 1 0 0,-1 0-1 0 0,3 1 73 0 0,0 0 1 0 0,-1 0-1 0 0,1 0 0 0 0,0 0 0 0 0,-1 0 0 0 0,1 0 1 0 0,-1 1-1 0 0,1-1 0 0 0,-1 1 0 0 0,1 0 1 0 0,-1-1-1 0 0,0 1 0 0 0,0 0 0 0 0,0 0 0 0 0,0 1 1 0 0,2 3-1 0 0,-3-5-66 0 0,0 0 0 0 0,0 0 0 0 0,-1 0 0 0 0,1 0 0 0 0,0 0 1 0 0,0 0-1 0 0,0-1 0 0 0,0 1 0 0 0,0 0 0 0 0,0 0 0 0 0,0-1 0 0 0,0 1 0 0 0,0-1 1 0 0,1 1-1 0 0,-1-1 0 0 0,0 1 0 0 0,0-1 0 0 0,0 0 0 0 0,1 0 0 0 0,-1 1 0 0 0,0-1 1 0 0,0 0-1 0 0,1 0 0 0 0,-1 0 0 0 0,2-1 0 0 0,4 0 212 0 0,-1 0 0 0 0,1-1 0 0 0,11-4 0 0 0,-13 4-62 0 0,0 0 0 0 0,-1 1 0 0 0,1-1 0 0 0,0 1 0 0 0,5 0 0 0 0,20 1 162 0 0,40 6 0 0 0,44 16-131 0 0,-67-12-23 0 0,65 7 1 0 0,90 2 148 0 0,-153-11-226 0 0,0 1-1 0 0,52 18 0 0 0,444 166 24 0 0,-486-174-123 0 0,117 20 0 0 0,-112-26 10 0 0,81 9 76 0 0,156 4 0 0 0,30 4 95 0 0,-191-12-110 0 0,263 44 248 0 0,-336-49-308 0 0,329 81 134 0 0,-11 3-108 0 0,-135-56 53 0 0,-165-33-31 0 0,-35-5-11 0 0,55 12 1 0 0,-30 3 21 0 0,-40-8-28 0 0,1-2 0 0 0,60 5 0 0 0,-75-13-40 0 0,0-1 0 0 0,39-8-1 0 0,15 0 79 0 0,-65 8-60 0 0,0 1 18 0 0,0-1 1 0 0,0 0-1 0 0,18-4 1 0 0,-32 5 65 0 0,3-1-109 0 0,0 1 0 0 0,0 0 0 0 0,0 0 0 0 0,0 0 0 0 0,0-1 0 0 0,0 1 0 0 0,0 0 0 0 0,0 0 0 0 0,0 1 0 0 0,0-1 0 0 0,-2 0 0 0 0,-19 8-190 0 0,-3 2-1154 0 0,9-3-6052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0:11.3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29 392 0 0,'1'-1'345'0'0,"-1"0"0"0"0,0 0-1 0 0,0 0 1 0 0,0 0 0 0 0,1 0 0 0 0,-1 0 0 0 0,1 0-1 0 0,-1 0 1 0 0,1 0 0 0 0,-1 0 0 0 0,1 0 0 0 0,-1 1-1 0 0,1-1 1 0 0,0 0 0 0 0,-1 0 0 0 0,1 0-1 0 0,0 1 1 0 0,0-1 0 0 0,0 0 0 0 0,0 1 0 0 0,0-1-1 0 0,-1 1 1 0 0,1-1 0 0 0,0 1 0 0 0,0-1 0 0 0,0 1-1 0 0,0 0 1 0 0,0 0 0 0 0,2-1 0 0 0,5 0 325 0 0,0-1 0 0 0,-1 2 1 0 0,10-1-1 0 0,-9 1 4 0 0,18-2 202 0 0,1 1-1 0 0,44 6 1 0 0,-25 1-439 0 0,-5-1 105 0 0,70 18 0 0 0,-51-7-335 0 0,31 10-40 0 0,-79-21-206 0 0,0 0 0 0 0,0 0 0 0 0,-1 1 0 0 0,1 0 0 0 0,10 9 0 0 0,-18-11-203 0 0,1 0-1 0 0,-1 1 1 0 0,0-1 0 0 0,0 1 0 0 0,-1 0 0 0 0,0 0 0 0 0,1 0 0 0 0,-2 0 0 0 0,1 0 0 0 0,2 8 0 0 0,9 15-7063 0 0,-11-22 5631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0:14.7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65 700 512 0 0,'-2'-6'1032'0'0,"0"0"1"0"0,-1 0-1 0 0,1 1 0 0 0,-6-10 1 0 0,6 13-631 0 0,1 0 1 0 0,-1 0 0 0 0,0 1 0 0 0,1-1-1 0 0,-1 0 1 0 0,0 1 0 0 0,0-1-1 0 0,0 1 1 0 0,-1 0 0 0 0,1 0 0 0 0,0 0-1 0 0,0 0 1 0 0,-1 0 0 0 0,1 0 0 0 0,-3 0-1 0 0,-6-6 1895 0 0,9 4-304 0 0,9 1-301 0 0,-6 4-1570 0 0,0-1 1 0 0,-1 1 0 0 0,1-1 0 0 0,-1 1 0 0 0,0-1 0 0 0,1 1 0 0 0,-1-1 0 0 0,0 1 0 0 0,0-1 0 0 0,0 1-1 0 0,0 0 1 0 0,0-1 0 0 0,-1 4 0 0 0,1-1-32 0 0,1 2-45 0 0,-1 1 1 0 0,1 0-1 0 0,1-1 1 0 0,-1 1-1 0 0,1-1 1 0 0,1 0-1 0 0,-1 0 1 0 0,1 1 0 0 0,0-1-1 0 0,0-1 1 0 0,6 9-1 0 0,6 7 4 0 0,29 30 0 0 0,-27-32 13 0 0,45 42-74 0 0,-37-38 33 0 0,22 26-1 0 0,-42-43-13 0 0,0 1 0 0 0,0 0 0 0 0,-1 1 0 0 0,1-1 0 0 0,4 14 1 0 0,-7-17-6 0 0,-1 1 0 0 0,0-1 1 0 0,0 0-1 0 0,0 1 1 0 0,0-1-1 0 0,-1 1 1 0 0,1-1-1 0 0,-1 1 1 0 0,0-1-1 0 0,-1 1 1 0 0,1-1-1 0 0,-2 7 0 0 0,-5 6 8 0 0,11-26 104 0 0,5-6-87 0 0,-1-1-1 0 0,-1 0 1 0 0,-1 0 0 0 0,0-1-1 0 0,-1 0 1 0 0,-1 0 0 0 0,0 0 0 0 0,-2 0-1 0 0,0-1 1 0 0,0 1 0 0 0,-2-1 0 0 0,0 1-1 0 0,-1-1 1 0 0,-6-29 0 0 0,-15-65 60 0 0,-19-73-31 0 0,6 46 145 0 0,31 115-134 0 0,0 1 0 0 0,2-1 0 0 0,1-47 0 0 0,2 66-46 0 0,0-1-1 0 0,0 1 1 0 0,1 1 0 0 0,0-1 0 0 0,-1 0 0 0 0,2 0 0 0 0,-1 1-1 0 0,0-1 1 0 0,1 1 0 0 0,0-1 0 0 0,0 1 0 0 0,0 0 0 0 0,6-5 0 0 0,6-10 117 0 0,-14 19-134 0 0,-1 0 0 0 0,0-1-1 0 0,0 1 1 0 0,1 0 0 0 0,-1 0 0 0 0,0 0 0 0 0,0-1-1 0 0,0 1 1 0 0,0 0 0 0 0,1-1 0 0 0,-1 1-1 0 0,0 0 1 0 0,0 0 0 0 0,0-1 0 0 0,0 1 0 0 0,0 0-1 0 0,0-1 1 0 0,0 1 0 0 0,0 0 0 0 0,0-1-1 0 0,0 1 1 0 0,0 0 0 0 0,0 0 0 0 0,0-1 0 0 0,0 1-1 0 0,0 0 1 0 0,0-1 0 0 0,0 1 0 0 0,0 0-1 0 0,0-1 1 0 0,0 1 0 0 0,0-6 248 0 0,0 4-187 0 0,1 1 0 0 0,0-1 0 0 0,-1 0 0 0 0,1 1 0 0 0,-1-1 1 0 0,0 0-1 0 0,1 0 0 0 0,-1 1 0 0 0,0-1 0 0 0,0 0 0 0 0,0 0 1 0 0,-1-2-1 0 0,3 2 43 0 0,3 5-113 0 0,5 5 81 0 0,-7-5-71 0 0,1 0 1 0 0,0 0-1 0 0,0 0 0 0 0,0-1 0 0 0,1 0 0 0 0,-1 1 0 0 0,0-2 0 0 0,1 1 0 0 0,0 0 0 0 0,-1-1 0 0 0,1 0 0 0 0,0 0 0 0 0,0-1 0 0 0,8 1 0 0 0,8-1 39 0 0,0 0 0 0 0,23-5 1 0 0,-20 2-26 0 0,250-35 306 0 0,-55 6-120 0 0,-49 7-115 0 0,54-7-28 0 0,-212 30-68 0 0,-8 2-14 0 0,0-1 1 0 0,0 1 0 0 0,0 0 0 0 0,0 0-1 0 0,5 0 1 0 0,-9 0 14 0 0,0 0-1 0 0,1 0 1 0 0,-1 0-1 0 0,0 0 1 0 0,0 0 0 0 0,0 0-1 0 0,0 0 1 0 0,0 0-1 0 0,0 0 1 0 0,0 0-1 0 0,0 1 1 0 0,0-1 0 0 0,0 0-1 0 0,1 0 1 0 0,-1 0-1 0 0,0 0 1 0 0,0 0 0 0 0,0 0-1 0 0,0 0 1 0 0,0 0-1 0 0,0 0 1 0 0,0 0 0 0 0,0 0-1 0 0,0 0 1 0 0,0 0-1 0 0,0 1 1 0 0,0-1 0 0 0,0 0-1 0 0,0 0 1 0 0,0 0-1 0 0,0 0 1 0 0,0 0 0 0 0,0 0-1 0 0,0 0 1 0 0,0 0-1 0 0,0 0 1 0 0,0 1 0 0 0,0-1-1 0 0,0 0 1 0 0,0 0-1 0 0,0 0 1 0 0,0 0 0 0 0,0 0-1 0 0,0 0 1 0 0,0 0-1 0 0,-4 6-141 0 0,-5 3-133 0 0,-8 1-1151 0 0,0 0 0 0 0,0 0 1 0 0,0-2-1 0 0,-22 8 0 0 0,3-1-4731 0 0,19-8 1856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0:16.0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375 658 512 0 0,'0'0'686'0'0,"3"-22"4940"0"0,-3 5-2155 0 0,-4-27-1 0 0,1 31-2899 0 0,0-1 0 0 0,-1 1 1 0 0,0-1-1 0 0,-10-18 0 0 0,10 23-458 0 0,-37-72 910 0 0,36 71-882 0 0,-1 1-1 0 0,0 0 1 0 0,-1 1 0 0 0,0-1-1 0 0,0 2 1 0 0,-12-10-1 0 0,15 14-92 0 0,-1 0-1 0 0,0 0 0 0 0,0 1 0 0 0,0 0 0 0 0,0 0 0 0 0,-1 0 1 0 0,1 1-1 0 0,0 0 0 0 0,-1 0 0 0 0,1 0 0 0 0,-1 1 1 0 0,1-1-1 0 0,-1 1 0 0 0,1 1 0 0 0,-11 0 0 0 0,9 0-42 0 0,0 1-1 0 0,0-1 1 0 0,1 1-1 0 0,-1 0 0 0 0,0 1 1 0 0,1-1-1 0 0,-1 1 1 0 0,1 0-1 0 0,0 1 0 0 0,0 0 1 0 0,0 0-1 0 0,-5 5 1 0 0,4-2-3 0 0,1 1 1 0 0,0-1-1 0 0,1 1 1 0 0,0 0-1 0 0,0 0 1 0 0,1 1-1 0 0,0-1 1 0 0,0 1-1 0 0,1 0 1 0 0,0 0 0 0 0,0 0-1 0 0,1 0 1 0 0,1 1-1 0 0,0-1 1 0 0,-1 19-1 0 0,3-14-5 0 0,0 1 0 0 0,0-1 0 0 0,1 1 0 0 0,1-1 0 0 0,1 0 0 0 0,0 0 0 0 0,0 0 0 0 0,2 0 0 0 0,11 22 0 0 0,-9-24-19 0 0,1 1 0 0 0,0-1-1 0 0,19 19 1 0 0,-23-27-10 0 0,1 0 0 0 0,0-1 0 0 0,-1 1 0 0 0,1-1-1 0 0,12 4 1 0 0,-14-5 1 0 0,0-1 18 0 0,0 0 1 0 0,-1 0-1 0 0,1 0 0 0 0,0 0 1 0 0,0-1-1 0 0,0 0 0 0 0,0 0 1 0 0,0 0-1 0 0,-1 0 1 0 0,1 0-1 0 0,0-1 0 0 0,0 0 1 0 0,0 0-1 0 0,-1 0 1 0 0,1 0-1 0 0,5-3 0 0 0,-3 1-8 0 0,1 0 0 0 0,-1-1-1 0 0,0 0 1 0 0,0 0-1 0 0,0 0 1 0 0,-1-1 0 0 0,10-9-1 0 0,1-5 53 0 0,0-1-1 0 0,-1-1 0 0 0,-1 0 1 0 0,-1-1-1 0 0,0 0 1 0 0,-2-1-1 0 0,-1 0 0 0 0,13-47 1 0 0,-7 10 3 0 0,9-78 0 0 0,-21 109 86 0 0,-2 0-1 0 0,-1 0 1 0 0,-2 0 0 0 0,-7-56 0 0 0,6 79-51 0 0,1 0 0 0 0,-1 0 0 0 0,0 0 0 0 0,-1 1 0 0 0,1-1 0 0 0,-1 1 0 0 0,0-1 0 0 0,-8-8 0 0 0,11 12-56 0 0,-1 1-1 0 0,0 0 0 0 0,-1-1 1 0 0,1 1-1 0 0,0 0 1 0 0,0 0-1 0 0,0 0 0 0 0,-1 0 1 0 0,1 0-1 0 0,-1 0 1 0 0,1 0-1 0 0,-1 0 0 0 0,1 1 1 0 0,-1-1-1 0 0,1 1 0 0 0,-1-1 1 0 0,1 1-1 0 0,-1-1 1 0 0,0 1-1 0 0,1 0 0 0 0,-1 0 1 0 0,0 0-1 0 0,1 0 1 0 0,-1 0-1 0 0,0 0 0 0 0,1 0 1 0 0,-1 0-1 0 0,0 1 1 0 0,1-1-1 0 0,-1 1 0 0 0,1-1 1 0 0,-1 1-1 0 0,1 0 1 0 0,-1 0-1 0 0,1-1 0 0 0,-3 3 1 0 0,1 0-11 0 0,0 0 1 0 0,0 0-1 0 0,0 0 1 0 0,1 0-1 0 0,0 1 1 0 0,-1-1-1 0 0,1 1 0 0 0,1-1 1 0 0,-1 1-1 0 0,0 0 1 0 0,1 0-1 0 0,0-1 1 0 0,0 1-1 0 0,0 0 1 0 0,0 0-1 0 0,0 0 0 0 0,1 6 1 0 0,-1 4-16 0 0,2 1-1 0 0,-1-1 1 0 0,5 24-1 0 0,28 87 73 0 0,-17-72-36 0 0,-6-22 11 0 0,1-2-1 0 0,18 38 1 0 0,37 53-82 0 0,-52-96 33 0 0,-10-18-214 0 0,-2-1 196 0 0,1 0-1 0 0,0-1 1 0 0,0 1-1 0 0,0-1 1 0 0,7 7-1 0 0,-9-10-208 0 0,0-1 0 0 0,0 1 1 0 0,0 0-1 0 0,0-1 0 0 0,0 1 0 0 0,0 0 0 0 0,0-1 0 0 0,0 0 0 0 0,0 1 0 0 0,0-1 1 0 0,1 0-1 0 0,1 1 0 0 0,-2-1-350 0 0,1 0 1 0 0,-1 0 0 0 0,0 0-1 0 0,1-1 1 0 0,-1 1-1 0 0,1 0 1 0 0,-1-1 0 0 0,0 1-1 0 0,1-1 1 0 0,-1 1-1 0 0,0-1 1 0 0,0 0-1 0 0,2 0 1 0 0,4-4-3230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0:17.3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44 512 0 0,'-1'-1'420'0'0,"0"0"0"0"0,1 0 1 0 0,-1 0-1 0 0,0-1 0 0 0,1 1 0 0 0,-1 0 0 0 0,1-1 0 0 0,-1 1 0 0 0,1 0 0 0 0,0-1 1 0 0,-1 1-1 0 0,1 0 0 0 0,0-1 0 0 0,0 1 0 0 0,0-1 0 0 0,0 1 0 0 0,0-1 0 0 0,0 1 1 0 0,1 0-1 0 0,-1-1 0 0 0,0 1 0 0 0,1-1 0 0 0,-1 1 0 0 0,1 0 0 0 0,-1-1 1 0 0,1 1-1 0 0,0 0 0 0 0,0 0 0 0 0,-1 0 0 0 0,1-1 0 0 0,2-1 0 0 0,-7 17 4098 0 0,3 9-3405 0 0,5 24-757 0 0,2-19 68 0 0,15 39 0 0 0,3 12-57 0 0,-12-18-186 0 0,5 64 1 0 0,-5 65 81 0 0,-10-163-220 0 0,-1 9 67 0 0,0-1 0 0 0,-3 1-1 0 0,-1-1 1 0 0,-12 60-1 0 0,11-75-42 0 0,3-13-11 0 0,0-1 0 0 0,0 1-1 0 0,-1-1 1 0 0,-4 11 0 0 0,7-28 420 0 0,4-9-365 0 0,-2 13-89 0 0,-1 1 1 0 0,2-1-1 0 0,-1 1 1 0 0,1 0-1 0 0,0 0 1 0 0,0 0-1 0 0,1 0 1 0 0,-1 1-1 0 0,7-6 1 0 0,-11 11-22 0 0,1 0 0 0 0,-1-1 0 0 0,0 1 0 0 0,0 0 1 0 0,1 0-1 0 0,-1-1 0 0 0,0 1 0 0 0,1 0 0 0 0,-1 0 0 0 0,0 0 0 0 0,0-1 0 0 0,1 1 0 0 0,-1 0 0 0 0,0 0 1 0 0,1 0-1 0 0,-1 0 0 0 0,0 0 0 0 0,1 0 0 0 0,-1 0 0 0 0,1 0 0 0 0,-1 0 0 0 0,0 0 0 0 0,1 0 0 0 0,-1 0 1 0 0,0 0-1 0 0,1 0 0 0 0,-1 0 0 0 0,0 0 0 0 0,1 0 0 0 0,-1 0 0 0 0,0 0 0 0 0,1 0 0 0 0,2 12-49 0 0,-1-2 96 0 0,-2-9-47 0 0,1 0 0 0 0,-1 0 0 0 0,0 1 0 0 0,1-1 0 0 0,-1 0 0 0 0,1 0 0 0 0,0 0 0 0 0,-1 0 0 0 0,1-1 0 0 0,-1 1 1 0 0,1 0-1 0 0,0 0 0 0 0,1 1 0 0 0,-1-2 3 0 0,-1 1 0 0 0,0-1 1 0 0,1 0-1 0 0,-1 0 1 0 0,0 0-1 0 0,1 1 0 0 0,-1-1 1 0 0,1 0-1 0 0,-1 0 1 0 0,0 0-1 0 0,1 0 0 0 0,-1 0 1 0 0,1 0-1 0 0,-1 0 1 0 0,1 0-1 0 0,-1 0 0 0 0,0 0 1 0 0,1 0-1 0 0,-1 0 1 0 0,1 0-1 0 0,-1 0 0 0 0,0 0 1 0 0,1-1-1 0 0,-1 1 1 0 0,1 0-1 0 0,-1 0 0 0 0,0 0 1 0 0,1-1-1 0 0,-1 1 0 0 0,0 0 1 0 0,1 0-1 0 0,-1-1 1 0 0,1 1-1 0 0,-3 0 66 0 0,-1 1-44 0 0,0 1 0 0 0,1-1-1 0 0,-1 1 1 0 0,0 0 0 0 0,1-1 0 0 0,-4 4 0 0 0,6-5 24 0 0,1-1-34 0 0,1 0 0 0 0,-1 0-1 0 0,1 1 1 0 0,-1-1 0 0 0,1 0-1 0 0,0 1 1 0 0,-1-1 0 0 0,1 1-1 0 0,-1-1 1 0 0,1 1 0 0 0,2 0 0 0 0,1-1-4 0 0,1 0 0 0 0,-1 0 0 0 0,0-1 1 0 0,9-2-1 0 0,4-2-11 0 0,13-2 14 0 0,1 2-1 0 0,0 2 0 0 0,1 0 1 0 0,-1 2-1 0 0,0 2 0 0 0,1 1 1 0 0,32 5-1 0 0,-41-2-67 0 0,39 11-1 0 0,-51-11-75 0 0,0 0-1 0 0,-1 1 1 0 0,0 0 0 0 0,0 1-1 0 0,12 8 1 0 0,-18-10-460 0 0,-1 0 0 0 0,0 0 0 0 0,0 0 0 0 0,0 1 0 0 0,-1-1 1 0 0,1 1-1 0 0,3 7 0 0 0,9 12-6190 0 0,-9-14 4298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03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0,'2'-2'512'0'0,"-2"1"552"0"0,0-2-2120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1.8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80 162 512 0 0,'0'0'596'0'0,"19"1"5615"0"0,-14-1-5340 0 0,0 0 1 0 0,0 0-1 0 0,-1 1 1 0 0,1-1-1 0 0,0 1 1 0 0,-1 0-1 0 0,1 0 0 0 0,7 4 1 0 0,-12-5-810 0 0,0 0 1 0 0,0 1-1 0 0,0-1 1 0 0,0 0-1 0 0,0 1 1 0 0,0-1 0 0 0,0 0-1 0 0,-1 1 1 0 0,1-1-1 0 0,0 0 1 0 0,0 0-1 0 0,0 1 1 0 0,-1-1-1 0 0,1 0 1 0 0,0 0-1 0 0,0 1 1 0 0,0-1-1 0 0,-1 0 1 0 0,1 0-1 0 0,0 1 1 0 0,-1-1-1 0 0,1 0 1 0 0,0 0-1 0 0,0 0 1 0 0,-1 0-1 0 0,1 0 1 0 0,0 0-1 0 0,-1 1 1 0 0,1-1-1 0 0,0 0 1 0 0,-1 0-1 0 0,-12 5 705 0 0,13-5-736 0 0,-3 1 186 0 0,2-1-117 0 0,0 1 0 0 0,-1-1 0 0 0,1 1 0 0 0,0-1 0 0 0,0 1 0 0 0,-1-1 0 0 0,1 0 0 0 0,0 1 0 0 0,-1-1 0 0 0,1 0 0 0 0,-1 0 0 0 0,1 0 1 0 0,0 0-1 0 0,-3-1 0 0 0,32-14 1889 0 0,-27 16-946 0 0,-4 0-409 0 0,-10 2-150 0 0,-9 2-21 0 0,17-3 49 0 0,5-5 322 0 0,0 3-811 0 0,0-1 0 0 0,0 1 1 0 0,0 0-1 0 0,1 0 0 0 0,-1-1 0 0 0,0 1 1 0 0,0 0-1 0 0,0-1 0 0 0,0 1 0 0 0,0 0 1 0 0,0 0-1 0 0,0-1 0 0 0,0 1 1 0 0,0 0-1 0 0,0-1 0 0 0,0 1 0 0 0,0 0 1 0 0,0-1-1 0 0,0 1 0 0 0,0 0 0 0 0,0 0 1 0 0,-1-1-1 0 0,1 1 0 0 0,0 0 0 0 0,0-1 1 0 0,0 1-1 0 0,-1 0 0 0 0,1 0-9 0 0,0-1 0 0 0,0 1 0 0 0,0 0 0 0 0,0 0 0 0 0,-1 0 0 0 0,1 0 0 0 0,0 0 0 0 0,0 0 0 0 0,0-1 1 0 0,0 1-1 0 0,0 0 0 0 0,-1 0 0 0 0,1 0 0 0 0,0 0 0 0 0,0-1 0 0 0,0 1 0 0 0,0 0 0 0 0,0 0 0 0 0,0 0 0 0 0,0-1 0 0 0,0 1 0 0 0,0 0 0 0 0,0 0 0 0 0,0 0 0 0 0,0-1 0 0 0,0 1 0 0 0,0 0 0 0 0,0 0 0 0 0,0-1 0 0 0,0 1 0 0 0,9-2 357 0 0,-8 2-307 0 0,-3-19 340 0 0,-8 2-346 0 0,8 12-28 0 0,-1 1 0 0 0,1-1 0 0 0,-1 1 0 0 0,1-1 0 0 0,-1-5 1 0 0,1 6-25 0 0,1 0 0 0 0,-1 1 0 0 0,0-1 0 0 0,0 1 0 0 0,0-1 0 0 0,0 1 0 0 0,-1 0-1 0 0,0 0 1 0 0,1 0 0 0 0,-1 0 0 0 0,0 0 0 0 0,0 1 0 0 0,-1-1 0 0 0,1 1 0 0 0,-5-2 0 0 0,-4-5-9 0 0,7 5 31 0 0,-3-3 34 0 0,8 7-58 0 0,0-1-1 0 0,0 1 1 0 0,0-1-1 0 0,0 1 0 0 0,1 0 1 0 0,-1-1-1 0 0,0 1 1 0 0,0-1-1 0 0,0 1 0 0 0,0 0 1 0 0,0-1-1 0 0,1 1 1 0 0,-1 0-1 0 0,0-1 0 0 0,0 1 1 0 0,1 0-1 0 0,-1-1 1 0 0,0 1-1 0 0,1 0 0 0 0,-1 0 1 0 0,0-1-1 0 0,1 1 1 0 0,-1 0-1 0 0,0 0 0 0 0,1 0 1 0 0,0-1-1 0 0,0 0 10 0 0,-1 0-1 0 0,1 0 1 0 0,0 0 0 0 0,-1 0-1 0 0,1 0 1 0 0,0 0-1 0 0,-1 0 1 0 0,1 0-1 0 0,-1 0 1 0 0,0-1 0 0 0,1 1-1 0 0,-1 0 1 0 0,0-2-1 0 0,0 3 114 0 0,0 0-121 0 0,-1 0 26 0 0,1 0 50 0 0,-2 16 2 0 0,12 52-26 0 0,3 119 1 0 0,-1 9-71 0 0,-3-85 31 0 0,-7-65-73 0 0,8 47 0 0 0,-4-72 74 0 0,-6-21-19 0 0,0 0 0 0 0,0 1 0 0 0,0-1 1 0 0,0 0-1 0 0,1 0 0 0 0,-1 1 0 0 0,0-1 0 0 0,0 0 0 0 0,0 1 0 0 0,0-1 0 0 0,0 0 0 0 0,0 0 0 0 0,1 1 0 0 0,-1-1 0 0 0,0 0 0 0 0,0 0 1 0 0,0 0-1 0 0,1 1 0 0 0,-1-1 0 0 0,0 0 0 0 0,0 0 0 0 0,0 0 0 0 0,1 0 0 0 0,-1 1 0 0 0,0-1 0 0 0,1 0 0 0 0,-1 0 0 0 0,0 0 1 0 0,0 0-1 0 0,1 0 0 0 0,-1 0 0 0 0,0 0 0 0 0,1 0 0 0 0,-1 0 0 0 0,0 0 0 0 0,0 0 0 0 0,1 0 0 0 0,-1 0 0 0 0,0 0 0 0 0,1 0 0 0 0,-1 0 1 0 0,0 0-1 0 0,0 0 0 0 0,1 0 0 0 0,-1 0 0 0 0,0-1 0 0 0,0 1 0 0 0,1 0 0 0 0,-1 0 0 0 0,0 0 0 0 0,0 0 0 0 0,1-1 0 0 0,-1 1 1 0 0,0 0-1 0 0,0 0 0 0 0,0 0 0 0 0,0-1 0 0 0,1 1 0 0 0,-1 0 0 0 0,0 0 0 0 0,0-1 0 0 0,0 1 0 0 0,0 0 0 0 0,0-1 0 0 0,1 1 0 0 0,18-41 22 0 0,-13 28-37 0 0,0 0-1 0 0,10-16 0 0 0,-14 26 8 0 0,0 0 0 0 0,1 0-1 0 0,-1 0 1 0 0,1 0 0 0 0,0 0 0 0 0,0 1 0 0 0,0-1 0 0 0,0 1-1 0 0,0 0 1 0 0,0 0 0 0 0,1 0 0 0 0,-1 0 0 0 0,5-1-1 0 0,-4 2-8 0 0,0 0-1 0 0,0 1 0 0 0,0-1 1 0 0,1 1-1 0 0,-1 0 0 0 0,0 0 1 0 0,0 0-1 0 0,0 1 0 0 0,0-1 1 0 0,0 1-1 0 0,0 0 0 0 0,5 2 1 0 0,7 3-112 0 0,26 13-1 0 0,-23-10 78 0 0,-15-7-324 0 0,4 1 370 0 0,-1 1 0 0 0,0 0 0 0 0,9 6 0 0 0,-14-9-435 0 0,0 1 0 0 0,-1 0 0 0 0,1-1 0 0 0,0 1 0 0 0,-1 0 0 0 0,3 4 0 0 0,-3-5-222 0 0,-1 0 0 0 0,1 0 0 0 0,-1 0 0 0 0,1 0 0 0 0,-1 1 0 0 0,0-1 0 0 0,1 0 0 0 0,-1 1 0 0 0,0-1 0 0 0,0 0 0 0 0,0 0 0 0 0,0 1 0 0 0,0 1 0 0 0,-1 2-1808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2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34 1416 0 0,'-26'0'11171'0'0,"42"5"-6918"0"0,7-5-3589 0 0,-1-1 1 0 0,1-1 0 0 0,39-8-1 0 0,-1 0-574 0 0,114-3-656 0 0,-141 11-317 0 0,-15 2-3984 0 0,-15 3 1245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2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30 107 1464 0 0,'-7'-3'2131'0'0,"-9"-7"2087"0"0,16 10-3966 0 0,0 0 0 0 0,-1 0 1 0 0,1 0-1 0 0,-1-1 1 0 0,1 1-1 0 0,0 0 1 0 0,-1-1-1 0 0,1 1 1 0 0,0 0-1 0 0,-1-1 1 0 0,1 1-1 0 0,0 0 0 0 0,-1-1 1 0 0,1 1-1 0 0,0-1 1 0 0,0 1-1 0 0,0-1 1 0 0,-1 1-1 0 0,1 0 1 0 0,0-1-1 0 0,0 1 1 0 0,0-1-1 0 0,0 1 0 0 0,0-1 1 0 0,0 0-1 0 0,2 0 225 0 0,-1-1-1 0 0,1 1 0 0 0,0-1 0 0 0,0 1 0 0 0,0 0 0 0 0,4-2 0 0 0,-3 1-70 0 0,14-7 15 0 0,1 1 1 0 0,-1 1-1 0 0,1 0 1 0 0,1 1-1 0 0,24-4 1 0 0,95-9-334 0 0,-130 18-198 0 0,6-1 49 0 0,24 1 1 0 0,-35 1-158 0 0,0 0 0 0 0,0 0 0 0 0,0 1 0 0 0,0-1 0 0 0,0 1 0 0 0,0 0-1 0 0,0 0 1 0 0,0 0 0 0 0,0 0 0 0 0,0 1 0 0 0,0-1 0 0 0,-1 1 0 0 0,5 3 0 0 0,2 5-995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3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1472 0 0,'-12'-5'4671'0'0,"8"3"-3134"0"0,1 1 1 0 0,0-1-1 0 0,-1 1 0 0 0,1-1 0 0 0,0 0 0 0 0,-4-4 1518 0 0,11 7-2809 0 0,-1-1-1 0 0,1 1 1 0 0,-1 0-1 0 0,0 0 0 0 0,0 0 1 0 0,1 1-1 0 0,-1-1 1 0 0,0 1-1 0 0,0-1 1 0 0,0 1-1 0 0,-1 0 1 0 0,1 0-1 0 0,0 1 0 0 0,-1-1 1 0 0,5 5-1 0 0,3 5 164 0 0,18 25 0 0 0,-28-37-390 0 0,24 38 162 0 0,-3 1-1 0 0,-1 1 1 0 0,23 62 0 0 0,-41-97-180 0 0,0 1 0 0 0,0-1 0 0 0,1 0 0 0 0,6 9 1 0 0,-9-13-207 0 0,1 0 1 0 0,0 0 0 0 0,0 0-1 0 0,0 0 1 0 0,0 0 0 0 0,0-1-1 0 0,0 1 1 0 0,0 0 0 0 0,0-1 0 0 0,0 1-1 0 0,0-1 1 0 0,2 2 0 0 0,-2-2-324 0 0,0 0 1 0 0,0 0 0 0 0,-1 0 0 0 0,1 0 0 0 0,0 0 0 0 0,0 0-1 0 0,0 0 1 0 0,0 0 0 0 0,0-1 0 0 0,0 1 0 0 0,0 0-1 0 0,0 0 1 0 0,0-1 0 0 0,-1 1 0 0 0,1-1 0 0 0,0 1-1 0 0,0-1 1 0 0,1 0 0 0 0,3-3-4209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3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401 0 816 0 0,'-18'3'8498'0'0,"-2"1"-1903"0"0,18-3-6307 0 0,0 0 0 0 0,0 0 1 0 0,0 0-1 0 0,0 0 1 0 0,0 0-1 0 0,0 0 0 0 0,0 1 1 0 0,-2 1-1 0 0,-40 40 1355 0 0,-37 32-1106 0 0,36-41-471 0 0,-32 26 7 0 0,62-47-128 0 0,1 0 1 0 0,1 0 0 0 0,-12 17 0 0 0,21-24-37 0 0,-1 1 1 0 0,1 0-1 0 0,-6 12 1 0 0,9-17 11 0 0,0 1 0 0 0,0-1 1 0 0,1 0-1 0 0,-1 1 0 0 0,0-1 0 0 0,1 0 1 0 0,-1 1-1 0 0,1-1 0 0 0,0 1 0 0 0,0-1 1 0 0,0 1-1 0 0,0-1 0 0 0,1 1 1 0 0,-1-1-1 0 0,2 5 0 0 0,-2-6-90 0 0,1 0 0 0 0,0 0-1 0 0,-1 0 1 0 0,1 0 0 0 0,0 0 0 0 0,0 0-1 0 0,0-1 1 0 0,-1 1 0 0 0,1 0 0 0 0,0 0-1 0 0,0-1 1 0 0,0 1 0 0 0,0-1 0 0 0,1 1 0 0 0,-1-1-1 0 0,0 1 1 0 0,0-1 0 0 0,0 1 0 0 0,2-1-1 0 0,14 2-2210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65 23 512 0 0,'0'0'72'0'0,"0"-1"-1"0"0,1 0 1 0 0,-2 0-1 0 0,1 0 1 0 0,0 0-1 0 0,0 0 1 0 0,0 1-1 0 0,0-1 1 0 0,0 0-1 0 0,-1 0 1 0 0,1 0-1 0 0,0 0 1 0 0,-1 1-1 0 0,1-1 1 0 0,0 0-1 0 0,-1 0 1 0 0,1 1-1 0 0,-1-1 1 0 0,1 0-1 0 0,-1 1 1 0 0,0-1-1 0 0,1 1 1 0 0,-1-1-1 0 0,0 0 1 0 0,1 1-1 0 0,-1-1 1 0 0,0 1-1 0 0,0 0 1 0 0,1-1 0 0 0,-1 1-1 0 0,0 0 1 0 0,-1-1-1 0 0,-2 1 493 0 0,0-1 1 0 0,0 1-1 0 0,0 0 0 0 0,0 0 1 0 0,0 1-1 0 0,-4 0 0 0 0,-9 1 1308 0 0,21-1 1676 0 0,17 5-2260 0 0,-15-5-930 0 0,0 0 1 0 0,0 1-1 0 0,1 0 1 0 0,-1 1-1 0 0,-1-1 1 0 0,1 1 0 0 0,7 5-1 0 0,1 2 714 0 0,18 17-1 0 0,-21-18-812 0 0,10 9 229 0 0,2-1-1 0 0,0-2 1 0 0,47 25-1 0 0,83 25 595 0 0,-20-9-649 0 0,-61-20-54 0 0,-3 4-1 0 0,88 64 1 0 0,-124-81-328 0 0,114 93 133 0 0,-102-70 69 0 0,51 66 1 0 0,19 20 232 0 0,-97-114-414 0 0,1-1-1 0 0,0 0 1 0 0,2-2-1 0 0,40 25 1 0 0,135 68 258 0 0,-47-29 38 0 0,-70-40-201 0 0,103 43 159 0 0,-113-54-52 0 0,122 70 0 0 0,19 53-72 0 0,-85-59-116 0 0,114 73 260 0 0,10-19 400 0 0,-172-102-402 0 0,136 103 0 0 0,-46-28-128 0 0,-141-102-176 0 0,58 38 117 0 0,81 69 0 0 0,-37-16 105 0 0,-102-84-229 0 0,2-2 0 0 0,1-2 1 0 0,0 0-1 0 0,1-2 0 0 0,1-1 0 0 0,1-1 0 0 0,0-2 0 0 0,1-2 0 0 0,48 13 0 0 0,-64-21 49 0 0,29 2-1 0 0,-39-6-53 0 0,0 1 0 0 0,0-1 1 0 0,0-1-1 0 0,-1 1 0 0 0,1-1 0 0 0,0-1 0 0 0,8-2 0 0 0,-13 4-19 0 0,0-1 0 0 0,-1 0 0 0 0,1 1 0 0 0,-1-1-1 0 0,1 0 1 0 0,-1 0 0 0 0,1 0 0 0 0,-1 0 0 0 0,0-1 0 0 0,1 1-1 0 0,-1 0 1 0 0,0 0 0 0 0,0-1 0 0 0,0 1 0 0 0,0-1 0 0 0,0 1-1 0 0,1-3 1 0 0,-1-1-20 0 0,1 0 0 0 0,-1 0 0 0 0,0 0 0 0 0,1-8 0 0 0,1-3-128 0 0,-3 14 103 0 0,1 0 0 0 0,0 0 0 0 0,-1 1 0 0 0,1-1-1 0 0,0 0 1 0 0,0 0 0 0 0,0 1 0 0 0,1-1 0 0 0,-1 1-1 0 0,0-1 1 0 0,1 1 0 0 0,-1-1 0 0 0,1 1 0 0 0,-1 0-1 0 0,1-1 1 0 0,0 1 0 0 0,-1 0 0 0 0,1 0 0 0 0,3-1-1 0 0,5-2-632 0 0,-1 1-1 0 0,19-5 0 0 0,-10 3-947 0 0,28-9-5339 0 0,-28 9 3451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56 368 0 0,'-8'-1'2131'0'0,"0"2"0"0"0,0-1 0 0 0,-13 3 0 0 0,18-2-1639 0 0,0 0 0 0 0,0 0 0 0 0,0 0 0 0 0,0 1 1 0 0,1-1-1 0 0,-1 1 0 0 0,0-1 0 0 0,1 1 0 0 0,-1 0 0 0 0,1 0 1 0 0,-4 5-1 0 0,0-1-111 0 0,0 0 0 0 0,1 1 0 0 0,0 0 0 0 0,1 0 0 0 0,0 0 0 0 0,0 1 0 0 0,0 0 0 0 0,1-1 0 0 0,0 1 0 0 0,0 0 0 0 0,1 0 0 0 0,0 1 0 0 0,-1 15 0 0 0,3-18-279 0 0,0 0 0 0 0,0-1-1 0 0,1 1 1 0 0,0 0 0 0 0,0 0 0 0 0,0-1-1 0 0,1 1 1 0 0,-1-1 0 0 0,1 1 0 0 0,1-1 0 0 0,-1 0-1 0 0,1 0 1 0 0,0 0 0 0 0,0 0 0 0 0,0 0 0 0 0,1-1-1 0 0,0 1 1 0 0,0-1 0 0 0,0 0 0 0 0,0 0 0 0 0,5 3-1 0 0,-3-3-102 0 0,-1 0 0 0 0,1-1 0 0 0,0 1 0 0 0,1-1-1 0 0,-1 0 1 0 0,0-1 0 0 0,1 0 0 0 0,-1 0-1 0 0,1 0 1 0 0,0-1 0 0 0,0 0 0 0 0,-1 0 0 0 0,1-1-1 0 0,0 0 1 0 0,0 0 0 0 0,0 0 0 0 0,12-3-1 0 0,-9 0-2 0 0,-1 0 0 0 0,1 0 0 0 0,-1 0 0 0 0,0-2 0 0 0,0 1-1 0 0,0-1 1 0 0,-1 0 0 0 0,1-1 0 0 0,-1 0 0 0 0,-1 0 0 0 0,14-14-1 0 0,-15 14-2 0 0,0-1-1 0 0,-1 0 1 0 0,0 0-1 0 0,0 0 1 0 0,0-1-1 0 0,-1 0 0 0 0,0 0 1 0 0,-1 0-1 0 0,0 0 1 0 0,0-1-1 0 0,3-13 0 0 0,-5 14-19 0 0,-1 1 0 0 0,1-1 0 0 0,-1 0 0 0 0,0 0-1 0 0,-1 1 1 0 0,0-1 0 0 0,0 0 0 0 0,-1 1-1 0 0,0-1 1 0 0,0 1 0 0 0,-1-1 0 0 0,0 1 0 0 0,-5-10-1 0 0,6 13-3 0 0,-1 0 0 0 0,1 0 0 0 0,0 1 0 0 0,-1-1-1 0 0,0 1 1 0 0,0 0 0 0 0,0 0 0 0 0,0 0 0 0 0,-1 0-1 0 0,1 0 1 0 0,-1 1 0 0 0,0-1 0 0 0,0 1 0 0 0,-6-2 0 0 0,5 2-11 0 0,0 0 1 0 0,0 1-1 0 0,-1 0 1 0 0,1 1 0 0 0,0-1-1 0 0,-1 1 1 0 0,1 0 0 0 0,0 0-1 0 0,-1 0 1 0 0,1 1 0 0 0,-10 2-1 0 0,0 1 1 0 0,-1 0 0 0 0,1 1 0 0 0,0 1 0 0 0,-22 12 0 0 0,28-12 37 0 0,0-1-1 0 0,0 2 0 0 0,1-1 1 0 0,-1 1-1 0 0,2 0 1 0 0,-1 1-1 0 0,-12 16 1 0 0,13-14 6 0 0,0 0 0 0 0,1 0 0 0 0,0 1 0 0 0,1 0 1 0 0,0 0-1 0 0,1 1 0 0 0,-6 20 0 0 0,9-26 4 0 0,0-1-1 0 0,1 0 1 0 0,-1 1-1 0 0,1-1 1 0 0,0 1 0 0 0,1-1-1 0 0,-1 1 1 0 0,1-1-1 0 0,0 0 1 0 0,0 1 0 0 0,1-1-1 0 0,-1 0 1 0 0,1 0-1 0 0,0 0 1 0 0,1 0 0 0 0,-1 0-1 0 0,1 0 1 0 0,0-1-1 0 0,6 8 1 0 0,-3-6-3 0 0,-1-1 0 0 0,1 0 0 0 0,0 0 0 0 0,0 0 0 0 0,0 0 0 0 0,1-1 0 0 0,0 0 0 0 0,0-1 0 0 0,0 0 0 0 0,0 0 0 0 0,0 0 0 0 0,0-1 0 0 0,1 0 0 0 0,0 0 0 0 0,-1-1 0 0 0,10 1 0 0 0,-6-2-4 0 0,0 0 0 0 0,0 0 0 0 0,0-2-1 0 0,0 1 1 0 0,0-1 0 0 0,-1-1 0 0 0,1 0-1 0 0,-1 0 1 0 0,1-1 0 0 0,17-10-1 0 0,-18 9 4 0 0,0-1 0 0 0,-1 0 0 0 0,0-1 0 0 0,0 0 0 0 0,0 0 0 0 0,-1-1-1 0 0,14-16 1 0 0,-18 18 4 0 0,0-1-1 0 0,0 1 1 0 0,-1-1 0 0 0,1 1-1 0 0,-1-1 1 0 0,-1 0-1 0 0,1 0 1 0 0,-1-1 0 0 0,0 1-1 0 0,-1 0 1 0 0,0-1 0 0 0,0 1-1 0 0,0-8 1 0 0,-2 3 10 0 0,1 1-1 0 0,-2-1 1 0 0,-4-21 0 0 0,5 28 20 0 0,-1 0-1 0 0,0 0 1 0 0,0 0 0 0 0,0 0-1 0 0,0 1 1 0 0,-1-1-1 0 0,1 0 1 0 0,-1 1-1 0 0,-1 0 1 0 0,-6-8 0 0 0,9 11-11 0 0,0 0 0 0 0,0 0 0 0 0,0 1 1 0 0,0-1-1 0 0,-1 0 0 0 0,1 0 1 0 0,0 1-1 0 0,0-1 0 0 0,-1 1 0 0 0,1-1 1 0 0,0 1-1 0 0,-1-1 0 0 0,1 1 1 0 0,-1 0-1 0 0,1 0 0 0 0,0 0 0 0 0,-1 0 1 0 0,1 0-1 0 0,-1 0 0 0 0,-1 0 1 0 0,1 1 2 0 0,0 0 1 0 0,-1-1-1 0 0,1 1 1 0 0,0 0 0 0 0,0 1-1 0 0,0-1 1 0 0,0 0 0 0 0,0 0-1 0 0,0 1 1 0 0,0-1 0 0 0,-1 3-1 0 0,-1 0 32 0 0,0 1-1 0 0,0-1 1 0 0,1 1-1 0 0,0 0 1 0 0,0 0-1 0 0,0 0 1 0 0,1 0-1 0 0,0 1 1 0 0,-3 6-1 0 0,4-7-44 0 0,1 0 0 0 0,-1 0 0 0 0,1 0 0 0 0,0 0 0 0 0,0 0 0 0 0,1 1 0 0 0,-1-1 0 0 0,1 0 0 0 0,0 0 0 0 0,1-1 0 0 0,-1 1 0 0 0,1 0 0 0 0,0 0 0 0 0,0-1 0 0 0,0 1 0 0 0,1-1 0 0 0,-1 1 0 0 0,1-1 0 0 0,0 0 0 0 0,6 6 0 0 0,3 1-63 0 0,-1 0-1 0 0,1-1 0 0 0,1 0 0 0 0,0-1 1 0 0,19 11-1 0 0,-26-17-186 0 0,-1-1 1 0 0,1 1-1 0 0,0-1 0 0 0,0 0 1 0 0,0-1-1 0 0,0 0 1 0 0,0 0-1 0 0,0 0 1 0 0,7 0-1 0 0,-7-1-1307 0 0,0 0-1 0 0,0-1 1 0 0,0 1 0 0 0,0-1-1 0 0,8-3 1 0 0,-5 2-1493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4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198 149 1000 0 0,'8'-35'8680'0'0,"-4"-5"-3764"0"0,-4 37-4699 0 0,1 0-1 0 0,-1-1 1 0 0,0 1-1 0 0,-1 0 1 0 0,1 0 0 0 0,-1 0-1 0 0,1-1 1 0 0,-1 1-1 0 0,0 0 1 0 0,0 0 0 0 0,0 0-1 0 0,-1 0 1 0 0,1 0 0 0 0,-1 1-1 0 0,1-1 1 0 0,-1 0-1 0 0,0 1 1 0 0,0-1 0 0 0,0 1-1 0 0,-1-1 1 0 0,-2-2-1 0 0,3 4-152 0 0,0 0 0 0 0,0 0 0 0 0,0 1 0 0 0,0-1 0 0 0,-1 0-1 0 0,1 1 1 0 0,0 0 0 0 0,0-1 0 0 0,0 1 0 0 0,-1 0 0 0 0,1 0-1 0 0,0 0 1 0 0,0 0 0 0 0,-1 1 0 0 0,1-1 0 0 0,0 0-1 0 0,0 1 1 0 0,0 0 0 0 0,0-1 0 0 0,0 1 0 0 0,0 0 0 0 0,-4 2-1 0 0,-3 3 109 0 0,0-1-1 0 0,1 1 1 0 0,-12 10-1 0 0,11-7-55 0 0,1 1 0 0 0,-1 0-1 0 0,2 0 1 0 0,-1 0-1 0 0,1 1 1 0 0,1 0 0 0 0,0 1-1 0 0,0-1 1 0 0,-6 23 0 0 0,11-29-86 0 0,-1 0 1 0 0,1 0 0 0 0,1 1 0 0 0,-1-1 0 0 0,1 0 0 0 0,0 1-1 0 0,0-1 1 0 0,0 1 0 0 0,1-1 0 0 0,0 0 0 0 0,0 1 0 0 0,0-1 0 0 0,1 0-1 0 0,0 0 1 0 0,0 0 0 0 0,0 0 0 0 0,0 0 0 0 0,1-1 0 0 0,0 1-1 0 0,4 5 1 0 0,-2-4-18 0 0,0 0 0 0 0,1 0-1 0 0,0-1 1 0 0,0 0 0 0 0,0 0-1 0 0,0 0 1 0 0,1-1-1 0 0,0 0 1 0 0,0 0 0 0 0,0 0-1 0 0,0-1 1 0 0,16 4 0 0 0,-7-3-138 0 0,-1 0 0 0 0,1-1 0 0 0,1-1 0 0 0,-1-1 0 0 0,0 0 0 0 0,21-2 0 0 0,-29 0-281 0 0,-1 0 0 0 0,1-1 0 0 0,-1 0 0 0 0,1 0 0 0 0,-1-1 0 0 0,10-4 0 0 0,-11 4-448 0 0,-1-1-1 0 0,1 0 1 0 0,-1 0-1 0 0,0 0 1 0 0,1 0 0 0 0,-2-1-1 0 0,1 0 1 0 0,5-6-1 0 0,1-5-1124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4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 1536 0 0,'-3'3'733'0'0,"-1"1"0"0"0,1-1 0 0 0,0 1 1 0 0,0 0-1 0 0,0 1 0 0 0,0-1 0 0 0,1 0 0 0 0,0 1 0 0 0,0 0 0 0 0,0-1 0 0 0,0 1 0 0 0,1 0 0 0 0,0 0 0 0 0,-2 9 0 0 0,3 8 442 0 0,0-1-1 0 0,1 0 1 0 0,4 24-1 0 0,17 64 992 0 0,-7-41-1648 0 0,8 39-263 0 0,-6-32-520 0 0,11 116 0 0 0,-27-118-786 0 0,-2-60-2325 0 0,-5 22 1 0 0,3-23-668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4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68 1496 0 0,'4'0'9730'0'0,"6"-1"-4617"0"0,59-1-1869 0 0,31-6-2789 0 0,124-27 1 0 0,-143 17-3269 0 0,-60 14 1936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7.20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23 9 512 0 0,'-1'0'75'0'0,"1"0"0"0"0,-1 1 0 0 0,1-1 0 0 0,-1 0 0 0 0,1 0 0 0 0,-1 0-1 0 0,0 0 1 0 0,1 0 0 0 0,-1 1 0 0 0,0-1 0 0 0,1 0 0 0 0,-1-1 0 0 0,1 1 0 0 0,-1 0 0 0 0,0 0 0 0 0,0 0-1 0 0,-6-1 1386 0 0,3-8-27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8.470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3 158 512 0 0,'0'0'21'0'0,"0"0"1"0"0,0 0-1 0 0,0 0 0 0 0,-1 0 0 0 0,1 0 1 0 0,0 0-1 0 0,0 0 0 0 0,0 0 0 0 0,0 0 1 0 0,0 0-1 0 0,0 0 0 0 0,0 0 1 0 0,0 0-1 0 0,0 0 0 0 0,0 0 0 0 0,0 0 1 0 0,-1 0-1 0 0,1 0 0 0 0,0 0 0 0 0,0 0 1 0 0,0 0-1 0 0,0 0 0 0 0,0-1 0 0 0,0 1 1 0 0,0 0-1 0 0,0 0 0 0 0,0 0 1 0 0,0 0-1 0 0,0 0 0 0 0,0 0 0 0 0,0 0 1 0 0,0 0-1 0 0,0 0 0 0 0,0 0 0 0 0,0 0 1 0 0,0 0-1 0 0,0 0 0 0 0,0-1 0 0 0,0 1 1 0 0,-1 0-1 0 0,1 0 0 0 0,0 0 1 0 0,0 0-1 0 0,0 0 0 0 0,0 0 0 0 0,1 0 1 0 0,-1 0-1 0 0,0 0 0 0 0,0 0 0 0 0,0 0 1 0 0,0-1-1 0 0,0 1 0 0 0,0 0 0 0 0,4-6 834 0 0,13-11 253 0 0,-8 8-579 0 0,-6 5-8 0 0,1-1 1 0 0,-1 0 0 0 0,0 0 0 0 0,3-6 0 0 0,-4 7 203 0 0,0 0 0 0 0,-1 1 0 0 0,1-1 0 0 0,-1 0 1 0 0,0-1-1 0 0,0 1 0 0 0,0 0 0 0 0,-1 0 1 0 0,1 0-1 0 0,-1-1 0 0 0,-1-4 0 0 0,1 8-487 0 0,0 0-1 0 0,-1 0 1 0 0,1 0-1 0 0,0 0 1 0 0,-1 0-1 0 0,1 1 1 0 0,-1-1-1 0 0,1 0 1 0 0,-1 0 0 0 0,0 1-1 0 0,1-1 1 0 0,-1 0-1 0 0,0 1 1 0 0,0-1-1 0 0,0 0 1 0 0,0 0-134 0 0,1 1-1 0 0,-1 0 1 0 0,1-1 0 0 0,-1 1 0 0 0,1 0 0 0 0,0 0 0 0 0,-1 0 0 0 0,1-1 0 0 0,-1 1 0 0 0,1 0 0 0 0,-1 0 0 0 0,1 0-1 0 0,-1 0 1 0 0,1 0 0 0 0,-1 0 0 0 0,1 0 0 0 0,-1 0 0 0 0,1 0 0 0 0,-1 0 0 0 0,1 0 0 0 0,-1 0 0 0 0,1 0 0 0 0,-1 0-1 0 0,1 1 1 0 0,-1-1 0 0 0,1 0 0 0 0,-1 0 0 0 0,1 1 0 0 0,0-1 0 0 0,-1 1 0 0 0,-2 0 890 0 0,3-1-973 0 0,1 0 0 0 0,-1 0 0 0 0,0 0 0 0 0,0 0 1 0 0,0 0-1 0 0,0 0 0 0 0,0 0 0 0 0,0 0 0 0 0,0 0 0 0 0,0 0 0 0 0,0 0 0 0 0,0 0 0 0 0,0 0 0 0 0,0 0 0 0 0,0 0 0 0 0,0 0 0 0 0,0 0 0 0 0,0 0 0 0 0,1 0 1 0 0,-1 0-1 0 0,0 1 0 0 0,0-1 0 0 0,0 0 0 0 0,0 0 0 0 0,0 0 0 0 0,0 0 0 0 0,0 0 0 0 0,0 0 0 0 0,0 0 0 0 0,0 0 0 0 0,0 0 0 0 0,0 0 0 0 0,0 0 0 0 0,0 0 0 0 0,0 0 1 0 0,0 0-1 0 0,0 0 0 0 0,0 0 0 0 0,0 0 0 0 0,0 0 0 0 0,0 0 0 0 0,0 0 0 0 0,0 1 0 0 0,0-1 0 0 0,0 0 0 0 0,0 0 0 0 0,0 0 0 0 0,0 0 0 0 0,0 0 0 0 0,0 0 0 0 0,0 0 1 0 0,0 0-1 0 0,0 0 0 0 0,0 0 0 0 0,0 0 0 0 0,0 0 0 0 0,0 0 0 0 0,0 0 0 0 0,0 0 0 0 0,0 0 0 0 0,0 0 0 0 0,0 1 0 0 0,0-1 0 0 0,0 0 0 0 0,0 0 0 0 0,0 0 1 0 0,0 0-1 0 0,0 0 0 0 0,-1 0 0 0 0,6 3 101 0 0,-2-1-5 0 0,0 1 0 0 0,-1 0 0 0 0,1 0 0 0 0,0 0 0 0 0,-1 0 0 0 0,0 0 0 0 0,0 1 0 0 0,0-1 0 0 0,0 1 0 0 0,0 0 0 0 0,0-1 0 0 0,-1 1 0 0 0,0 0 0 0 0,0 0 0 0 0,0 0 1 0 0,0 0-1 0 0,-1 0 0 0 0,1 4 0 0 0,-1 9 56 0 0,-1 0 1 0 0,0 0 0 0 0,-4 17 0 0 0,1-2 84 0 0,0 7-103 0 0,0-13-104 0 0,2 1-1 0 0,1-1 1 0 0,2 29-1 0 0,-1-54-48 0 0,0 0 1 0 0,0 0-1 0 0,1 1 0 0 0,-1-1 0 0 0,0 0 1 0 0,1 0-1 0 0,-1 0 0 0 0,1 0 0 0 0,-1 1 1 0 0,1-1-1 0 0,0 0 0 0 0,0 1 1 0 0,0-2-4 0 0,-1 0 0 0 0,0 0 1 0 0,0 1-1 0 0,0-1 0 0 0,0 0 1 0 0,0 0-1 0 0,0 0 0 0 0,0 0 1 0 0,1 0-1 0 0,-1 0 0 0 0,0 0 1 0 0,0 0-1 0 0,0 0 0 0 0,0 0 1 0 0,0 0-1 0 0,1 0 0 0 0,-1 0 1 0 0,0 0-1 0 0,0 0 0 0 0,0 0 1 0 0,0 0-1 0 0,1 0 0 0 0,-1 0 1 0 0,0 0-1 0 0,0 0 0 0 0,0 0 1 0 0,0 0-1 0 0,0 0 0 0 0,1 0 1 0 0,-1 0-1 0 0,0 0 0 0 0,0 0 1 0 0,0 0-1 0 0,0-1 1 0 0,5-8-55 0 0,-3-4 49 0 0,-1 0 0 0 0,0-1 0 0 0,-1 1 0 0 0,0 0 0 0 0,-1 0-1 0 0,-3-16 1 0 0,-1-12 18 0 0,5 41-12 0 0,-3-111-24 0 0,3 101 17 0 0,1-1 0 0 0,0 1 0 0 0,1-1 0 0 0,0 1 0 0 0,1 0 0 0 0,0 0 0 0 0,1 0-1 0 0,7-15 1 0 0,-10 23 7 0 0,0 0-1 0 0,0 0 1 0 0,1 0-1 0 0,0-1 1 0 0,-1 1-1 0 0,1 1 1 0 0,0-1-1 0 0,0 0 0 0 0,0 0 1 0 0,0 1-1 0 0,0-1 1 0 0,0 1-1 0 0,0 0 1 0 0,1-1-1 0 0,-1 1 1 0 0,0 0-1 0 0,1 0 0 0 0,2 0 1 0 0,-2 0-1 0 0,1 1 1 0 0,-1 0-1 0 0,1 0 0 0 0,-1 0 1 0 0,1 0-1 0 0,-1 1 1 0 0,1-1-1 0 0,-1 1 0 0 0,1 0 1 0 0,-1 0-1 0 0,7 3 0 0 0,-1 0 1 0 0,0 1-1 0 0,0 1 0 0 0,-1-1 1 0 0,0 2-1 0 0,0-1 0 0 0,0 1 1 0 0,-1 0-1 0 0,9 10 0 0 0,0 3 36 0 0,17 28 0 0 0,-28-39-25 0 0,0 1 0 0 0,0-1-1 0 0,-1 1 1 0 0,0 0 0 0 0,-1 0 0 0 0,2 10 0 0 0,0 10-18 0 0,5 23 23 0 0,-9-48-26 0 0,1 0-1 0 0,0 0 1 0 0,0 0-1 0 0,0-1 1 0 0,0 1-1 0 0,1-1 1 0 0,0 1 0 0 0,4 4-1 0 0,-6-8-36 0 0,0 0-1 0 0,0 0 1 0 0,1 0-1 0 0,-1 0 1 0 0,0 0 0 0 0,1 0-1 0 0,-1 0 1 0 0,1 0-1 0 0,-1 0 1 0 0,1-1 0 0 0,-1 1-1 0 0,1-1 1 0 0,0 1-1 0 0,-1-1 1 0 0,1 1 0 0 0,0-1-1 0 0,-1 0 1 0 0,1 0-1 0 0,0 0 1 0 0,-1 0-1 0 0,1 0 1 0 0,0 0 0 0 0,-1-1-1 0 0,1 1 1 0 0,0 0-1 0 0,-1-1 1 0 0,3 0 0 0 0,4-3-1303 0 0,-1 1 1 0 0,0-1 0 0 0,1-1 0 0 0,8-6 0 0 0,-6 4-2684 0 0,-1 1 1747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9.23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123 143 512 0 0,'-27'-3'3747'0'0,"11"0"5004"0"0,-28-9 0 0 0,23 4-7611 0 0,20 7-1122 0 0,0 1-1 0 0,1 0 1 0 0,-1-1 0 0 0,0 1 0 0 0,0-1-1 0 0,0 1 1 0 0,1-1 0 0 0,-1 1 0 0 0,0-1-1 0 0,0 0 1 0 0,1 1 0 0 0,-1-1-1 0 0,1 0 1 0 0,-1 1 0 0 0,1-1 0 0 0,-1 0-1 0 0,1 0 1 0 0,-1 0 0 0 0,1 0 0 0 0,-1 1-1 0 0,1-1 1 0 0,0 0 0 0 0,-1-1 0 0 0,1 0 33 0 0,0 1 1 0 0,1-1-1 0 0,-1 1 1 0 0,0-1 0 0 0,0 1-1 0 0,1-1 1 0 0,-1 1 0 0 0,0-1-1 0 0,1 1 1 0 0,0 0 0 0 0,-1-1-1 0 0,3-2 1 0 0,-1 0 59 0 0,1 0 1 0 0,1 0 0 0 0,-1 0-1 0 0,1 0 1 0 0,-1 1-1 0 0,1 0 1 0 0,7-5 0 0 0,1 1-114 0 0,0 1 1 0 0,0 0 0 0 0,1 2 0 0 0,0-1-1 0 0,0 1 1 0 0,0 1 0 0 0,0 0 0 0 0,25-1-1 0 0,-26 3 1 0 0,-1 1 0 0 0,0 0-1 0 0,1 1 1 0 0,-1 0-1 0 0,0 1 1 0 0,1 0 0 0 0,-1 1-1 0 0,0 0 1 0 0,0 0-1 0 0,17 10 1 0 0,-23-11 3 0 0,-1 1 0 0 0,-1-1 1 0 0,1 1-1 0 0,0 0 0 0 0,-1 0 0 0 0,1 0 0 0 0,-1 0 1 0 0,0 1-1 0 0,0 0 0 0 0,0-1 0 0 0,-1 1 0 0 0,1 0 0 0 0,3 8 1 0 0,-5-10 3 0 0,-1 1-1 0 0,1-1 1 0 0,0 1 0 0 0,-1-1 0 0 0,0 1 0 0 0,1-1 0 0 0,-1 1-1 0 0,0 0 1 0 0,0-1 0 0 0,-1 1 0 0 0,1-1 0 0 0,0 1 0 0 0,-1-1 0 0 0,0 1-1 0 0,1-1 1 0 0,-1 1 0 0 0,0-1 0 0 0,0 1 0 0 0,-1-1 0 0 0,1 0-1 0 0,0 0 1 0 0,-1 0 0 0 0,1 0 0 0 0,-1 0 0 0 0,-3 4 0 0 0,-7 5 15 0 0,-1 0 1 0 0,1-1-1 0 0,-2-1 1 0 0,1 0-1 0 0,-23 11 1 0 0,36-20-22 0 0,0 0 0 0 0,-1 0 1 0 0,1 0-1 0 0,0 0 0 0 0,0 0 0 0 0,0 0 0 0 0,0 0 0 0 0,0 0 0 0 0,0 0 1 0 0,-1 0-1 0 0,1 0 0 0 0,0 0 0 0 0,0 0 0 0 0,0 0 0 0 0,0 0 1 0 0,0 0-1 0 0,0 0 0 0 0,-1 0 0 0 0,1 1 0 0 0,0-1 0 0 0,0 0 0 0 0,0 0 1 0 0,0 0-1 0 0,0 0 0 0 0,0 0 0 0 0,0 0 0 0 0,0 0 0 0 0,0 0 1 0 0,0 1-1 0 0,-1-1 0 0 0,1 0 0 0 0,0 0 0 0 0,0 0 0 0 0,0 0 1 0 0,0 0-1 0 0,0 0 0 0 0,0 1 0 0 0,0-1 0 0 0,0 0 0 0 0,0 0 0 0 0,0 0 1 0 0,0 0-1 0 0,0 0 0 0 0,0 0 0 0 0,0 1 0 0 0,0-1 0 0 0,0 0 1 0 0,0 0-1 0 0,1 0 0 0 0,7 2-51 0 0,14-2-35 0 0,4-5 53 0 0,-14 2 12 0 0,0 1 1 0 0,0 0-1 0 0,16 0 1 0 0,-25 2 19 0 0,0 0 1 0 0,-1 1 0 0 0,1-1 0 0 0,0 0 0 0 0,0 1-1 0 0,0 0 1 0 0,-1-1 0 0 0,1 1 0 0 0,0 0 0 0 0,-1 1 0 0 0,1-1-1 0 0,0 0 1 0 0,-1 1 0 0 0,0-1 0 0 0,1 1 0 0 0,-1 0 0 0 0,0 0-1 0 0,0 0 1 0 0,2 3 0 0 0,-1-2 0 0 0,0 1-1 0 0,0 0 1 0 0,-1 1 0 0 0,1-1-1 0 0,-1 0 1 0 0,0 1-1 0 0,-1-1 1 0 0,1 1 0 0 0,-1 0-1 0 0,0-1 1 0 0,0 1 0 0 0,0 0-1 0 0,-1 0 1 0 0,1 0 0 0 0,-1 0-1 0 0,-1-1 1 0 0,1 1 0 0 0,-1 0-1 0 0,1 0 1 0 0,-1 0-1 0 0,-1-1 1 0 0,1 1 0 0 0,-1 0-1 0 0,1-1 1 0 0,-6 9 0 0 0,2-4 9 0 0,-1 0 1 0 0,0 0 0 0 0,0 0 0 0 0,-1-1 0 0 0,0 0-1 0 0,-1 0 1 0 0,0 0 0 0 0,-14 10 0 0 0,-4-1-73 0 0,-47 22 1 0 0,23-12-321 0 0,118-74-11569 0 0,-47 31 10223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8:59.50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29 30 3161 0 0,'-10'-12'10426'0'0,"8"9"-8820"0"0,-1 1 1 0 0,1 0-1 0 0,0 0 1 0 0,0 0 0 0 0,-6-3-1 0 0,18 5-563 0 0,-1-1-2208 0 0,-8 1 820 0 0,-1 0 1 0 0,1 0-1 0 0,0 0 0 0 0,-1 0 1 0 0,1 0-1 0 0,-1 0 1 0 0,1 1-1 0 0,-1-1 0 0 0,1 0 1 0 0,-1 0-1 0 0,1 1 1 0 0,0-1-1 0 0,-1 0 1 0 0,0 1-1 0 0,2 0 0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0.08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53 227 1592 0 0,'-16'-9'6781'0'0,"14"7"-5980"0"0,-1 1 0 0 0,0 0 0 0 0,1 0 0 0 0,-1-1 0 0 0,1 0 0 0 0,0 1 0 0 0,-1-1 0 0 0,1 0 0 0 0,0 0 0 0 0,0 0 0 0 0,0 0 1 0 0,1-1-1 0 0,-1 1 0 0 0,0 0 0 0 0,-1-5 0 0 0,4 6-655 0 0,0-1-1 0 0,0 0 1 0 0,1 1 0 0 0,-1-1 0 0 0,0 1-1 0 0,1-1 1 0 0,0 1 0 0 0,-1 0 0 0 0,1 0-1 0 0,1-2 1 0 0,-1 3-71 0 0,4-4 52 0 0,0 0 0 0 0,0 1 1 0 0,9-3-1 0 0,12-7 125 0 0,50-27 68 0 0,-48 26-190 0 0,44-27-1 0 0,-70 39-110 0 0,1-1 0 0 0,-1 0 0 0 0,0 1 0 0 0,0-1 0 0 0,0-1-1 0 0,0 1 1 0 0,0 0 0 0 0,-1-1 0 0 0,5-6 0 0 0,-7 10-17 0 0,0 0-1 0 0,0-1 1 0 0,0 1-1 0 0,-1 0 1 0 0,1 0-1 0 0,0 0 1 0 0,0 0-1 0 0,0-1 1 0 0,0 1-1 0 0,0 0 1 0 0,0 0-1 0 0,0 0 1 0 0,0 0 0 0 0,0-1-1 0 0,0 1 1 0 0,0 0-1 0 0,0 0 1 0 0,-1 0-1 0 0,1 0 1 0 0,0 0-1 0 0,0-1 1 0 0,0 1-1 0 0,0 0 1 0 0,0 0-1 0 0,-1 0 1 0 0,1 0-1 0 0,0 0 1 0 0,0 0-1 0 0,0 0 1 0 0,0 0-1 0 0,-1 0 1 0 0,1 0-1 0 0,0 0 1 0 0,0 0-1 0 0,0 0 1 0 0,0 0 0 0 0,-1 0-1 0 0,1 0 1 0 0,0 0-1 0 0,0 0 1 0 0,0 0-1 0 0,-1 0 1 0 0,1 0-1 0 0,-11 0-31 0 0,10 0 32 0 0,-7 0-8 0 0,0 1 1 0 0,0 0-1 0 0,1 1 1 0 0,-1-1-1 0 0,-13 7 1 0 0,-36 16-62 0 0,57-24 67 0 0,-15 8-15 0 0,1 0 1 0 0,0 0-1 0 0,0 1 0 0 0,1 1 1 0 0,0 0-1 0 0,1 1 0 0 0,-19 21 1 0 0,28-29 7 0 0,1 0 1 0 0,0 0-1 0 0,0 0 1 0 0,0 0-1 0 0,0 0 1 0 0,1 1 0 0 0,-1-1-1 0 0,1 1 1 0 0,0-1-1 0 0,0 1 1 0 0,0-1-1 0 0,0 1 1 0 0,1 0 0 0 0,-1 5-1 0 0,2-7 1 0 0,-1 1 0 0 0,0-1 0 0 0,1 1 0 0 0,0 0 0 0 0,-1-1 0 0 0,1 1 1 0 0,0-1-1 0 0,0 1 0 0 0,1-1 0 0 0,-1 0 0 0 0,0 0 0 0 0,1 1 0 0 0,-1-1 0 0 0,1 0 0 0 0,0 0 0 0 0,0 0 0 0 0,0 0 0 0 0,0-1 0 0 0,0 1 0 0 0,3 1 0 0 0,8 5 9 0 0,0-1-1 0 0,1-1 0 0 0,-1-1 1 0 0,1 0-1 0 0,16 4 0 0 0,30 10-31 0 0,-56-17 41 0 0,-1 0-1 0 0,1-1 1 0 0,0 1-1 0 0,-1 0 0 0 0,0 1 1 0 0,1-1-1 0 0,-1 1 0 0 0,0-1 1 0 0,0 1-1 0 0,-1 0 1 0 0,1 0-1 0 0,0 0 0 0 0,-1 1 1 0 0,0-1-1 0 0,0 0 0 0 0,0 1 1 0 0,0-1-1 0 0,-1 1 1 0 0,1 0-1 0 0,-1 0 0 0 0,0 0 1 0 0,0 0-1 0 0,0 0 0 0 0,0 0 1 0 0,-1 0-1 0 0,0 7 1 0 0,0-4 0 0 0,-1-1 0 0 0,0 0 1 0 0,0 0-1 0 0,0 0 0 0 0,-1 0 1 0 0,0 0-1 0 0,0 0 1 0 0,-1 0-1 0 0,0-1 0 0 0,0 1 1 0 0,0-1-1 0 0,0 1 0 0 0,-1-1 1 0 0,0 0-1 0 0,0-1 1 0 0,-9 9-1 0 0,-7 2-8 0 0,-1 0 0 0 0,0-1 1 0 0,-2-1-1 0 0,1-1 0 0 0,-33 12 0 0 0,41-21-197 0 0,13-3 173 0 0,1 0 0 0 0,0-1 0 0 0,0 1-1 0 0,-1 0 1 0 0,1 0 0 0 0,0 0 0 0 0,0 0-1 0 0,0 0 1 0 0,-1 0 0 0 0,1 0 0 0 0,0 0 0 0 0,0-1-1 0 0,-1 1 1 0 0,1 0 0 0 0,0 0 0 0 0,0 0-1 0 0,0 0 1 0 0,0-1 0 0 0,-1 1 0 0 0,1 0 0 0 0,0 0-1 0 0,0-1 1 0 0,0 1 0 0 0,0 0 0 0 0,0 0-1 0 0,0-1 1 0 0,0 1 0 0 0,-1 0 0 0 0,1-2-119 0 0,1 0 0 0 0,-1 1 1 0 0,0-1-1 0 0,0 1 1 0 0,1-1-1 0 0,-1 0 0 0 0,1 1 1 0 0,-1-1-1 0 0,1 1 0 0 0,0-1 1 0 0,0 1-1 0 0,0 0 0 0 0,1-2 1 0 0,7-9-2180 0 0,0 0 1 0 0,2 0-1 0 0,20-18 1 0 0,-8 11 120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3.53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65 1036 512 0 0,'-19'0'1624'0'0,"11"0"2103"0"0,-1 1-1 0 0,-19 5 4144 0 0,35-6-6116 0 0,15-3-472 0 0,-10-4-963 0 0,0 0 0 0 0,-1 0-1 0 0,21-18 1 0 0,-10 8-198 0 0,27-17-102 0 0,64-32 0 0 0,-11 8 55 0 0,-79 41-61 0 0,0 0 0 0 0,-2-2 0 0 0,0 0-1 0 0,0-2 1 0 0,-2 0 0 0 0,30-42 0 0 0,-36 43 15 0 0,-1-1 0 0 0,-1 0 0 0 0,0-1 0 0 0,-2 0 0 0 0,12-40 0 0 0,-7 3 111 0 0,8-62-1 0 0,-19 99-72 0 0,-1 1 0 0 0,-1 0-1 0 0,-3-32 1 0 0,1 41-22 0 0,0 0-1 0 0,-2 1 1 0 0,1-1 0 0 0,-1 1-1 0 0,-1 0 1 0 0,0 0 0 0 0,-10-19-1 0 0,11 25-9 0 0,0 1 0 0 0,0-1-1 0 0,-1 1 1 0 0,1 0 0 0 0,-1 0-1 0 0,0 0 1 0 0,0 0-1 0 0,0 1 1 0 0,0-1 0 0 0,-1 1-1 0 0,1 0 1 0 0,-1 0 0 0 0,-7-2-1 0 0,5 2 14 0 0,0 1-1 0 0,0 0 1 0 0,0 1-1 0 0,0-1 0 0 0,0 1 1 0 0,0 1-1 0 0,-1-1 1 0 0,1 1-1 0 0,-10 2 1 0 0,5-1 10 0 0,1 1 0 0 0,0 1 0 0 0,0 0 0 0 0,0 1 1 0 0,0 0-1 0 0,1 0 0 0 0,-1 1 0 0 0,1 1 0 0 0,0 0 1 0 0,1 0-1 0 0,-1 1 0 0 0,-13 13 0 0 0,13-10-35 0 0,2 0 0 0 0,-1 1 0 0 0,2 1 0 0 0,-1-1 0 0 0,2 1 0 0 0,-1 0 0 0 0,2 1 0 0 0,0-1 0 0 0,0 1 0 0 0,1 0 0 0 0,-4 23 0 0 0,3 0 6 0 0,1 0 0 0 0,2 0-1 0 0,2 44 1 0 0,3-39 30 0 0,12 62-1 0 0,18 41 21 0 0,-22-99-54 0 0,0-2-93 0 0,2 0-1 0 0,33 72 0 0 0,-43-108-33 0 0,1 0 0 0 0,0 0 0 0 0,1 0 0 0 0,-1-1 0 0 0,1 0 0 0 0,0 0 0 0 0,1 0-1 0 0,-1-1 1 0 0,1 0 0 0 0,9 7 0 0 0,-11-10-211 0 0,-1 0 0 0 0,1 0-1 0 0,0 0 1 0 0,0 0 0 0 0,0-1-1 0 0,0 0 1 0 0,0 0 0 0 0,0 0-1 0 0,0 0 1 0 0,0 0-1 0 0,0-1 1 0 0,1 0 0 0 0,-1 0-1 0 0,0 0 1 0 0,0 0 0 0 0,0-1-1 0 0,0 1 1 0 0,0-1 0 0 0,1 0-1 0 0,6-4 1 0 0,7-3-1978 0 0,-2-1-122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150 1256 512 0 0,'-11'1'604'0'0,"1"0"1"0"0,-1 1-1 0 0,1 1 0 0 0,-1 0 0 0 0,-13 6 1 0 0,5-3 1041 0 0,1 2 134 0 0,-3 1 593 0 0,7-7 1988 0 0,14-3-4083 0 0,0 0 1 0 0,0-1 0 0 0,1 1 0 0 0,-1 0-1 0 0,1 0 1 0 0,-1 0 0 0 0,1 0 0 0 0,-1 0-1 0 0,1 0 1 0 0,0-1 0 0 0,1 0-1 0 0,16-17 1320 0 0,-17 22 767 0 0,6-2-1295 0 0,10-1-343 0 0,93-38 267 0 0,-53 18-827 0 0,77-17 1 0 0,-77 25-124 0 0,14-3 95 0 0,92-7 0 0 0,-123 18-98 0 0,0-2 0 0 0,-1-2 0 0 0,0-2 0 0 0,-1-1 0 0 0,54-23 0 0 0,-23 6 60 0 0,135-49-77 0 0,223-34-74 0 0,-307 82 19 0 0,238-53 205 0 0,-16 10-232 0 0,-97 23 59 0 0,-12-1 16 0 0,88-20-77 0 0,-223 48 44 0 0,294-72-12 0 0,-6-19 174 0 0,-226 56-35 0 0,87-29 118 0 0,-116 38-189 0 0,-49 16-71 0 0,-18 11-146 0 0,-93 26-5 0 0,22-2 194 0 0,1 0 21 0 0,0-1-1 0 0,-1 0 1 0 0,1 0 0 0 0,0 0 0 0 0,-11 0-1 0 0,45-13-98 0 0,41-7-2361 0 0,-61 15 330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4.83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111 193 152 0 0,'-1'-1'464'0'0,"0"1"1"0"0,0-1-1 0 0,0 0 1 0 0,0 0-1 0 0,0 1 1 0 0,-1-1-1 0 0,1 1 0 0 0,0-1 1 0 0,0 1-1 0 0,0-1 1 0 0,-1 1-1 0 0,1 0 1 0 0,0-1-1 0 0,0 1 0 0 0,-1 0 1 0 0,1 0-1 0 0,-2 0 1 0 0,0 0 84 0 0,0 1 0 0 0,0-1 0 0 0,0 1 0 0 0,0 0 0 0 0,0 0 0 0 0,0 0 1 0 0,-3 2-1 0 0,0 0 29 0 0,0 0 1 0 0,0 1-1 0 0,1 0 1 0 0,-1 0-1 0 0,1 1 1 0 0,-5 5-1 0 0,8-8-446 0 0,0 0 0 0 0,1 0 1 0 0,-1 0-1 0 0,1 0 0 0 0,0 0 0 0 0,-1 0 0 0 0,1 1 0 0 0,0-1 0 0 0,0 0 0 0 0,1 1 0 0 0,-1-1 0 0 0,0 1 0 0 0,1-1 0 0 0,0 1 0 0 0,-1-1 1 0 0,1 1-1 0 0,0 2 0 0 0,1-1-50 0 0,-1-1 1 0 0,1 1-1 0 0,0-1 1 0 0,0 1-1 0 0,1-1 1 0 0,-1 0-1 0 0,1 0 1 0 0,-1 1-1 0 0,1-1 1 0 0,0 0 0 0 0,2 2-1 0 0,2 2-40 0 0,0 0-1 0 0,1-1 0 0 0,0 0 1 0 0,0 0-1 0 0,0 0 1 0 0,0-1-1 0 0,1 0 1 0 0,14 6-1 0 0,-15-8-66 0 0,0-1 0 0 0,0-1 1 0 0,0 1-1 0 0,0-1 0 0 0,1 0 0 0 0,-1 0 0 0 0,0-1 0 0 0,0 0 1 0 0,1-1-1 0 0,-1 1 0 0 0,0-1 0 0 0,0-1 0 0 0,0 1 0 0 0,0-1 1 0 0,0-1-1 0 0,0 1 0 0 0,0-1 0 0 0,-1 0 0 0 0,0 0 0 0 0,1-1 0 0 0,-1 0 1 0 0,0 0-1 0 0,9-9 0 0 0,-12 10 9 0 0,1-1 0 0 0,-1 1 0 0 0,0-1 0 0 0,0 0 1 0 0,-1 0-1 0 0,1 0 0 0 0,-1 0 0 0 0,0 0 0 0 0,2-5 0 0 0,-3 6 10 0 0,0-1-1 0 0,-1 1 1 0 0,1-1-1 0 0,-1 1 0 0 0,0-1 1 0 0,0 1-1 0 0,0-1 1 0 0,-1 1-1 0 0,1-1 1 0 0,-1 1-1 0 0,0-1 0 0 0,-2-6 1 0 0,-1-2-20 0 0,-1 0-1 0 0,-1 0 1 0 0,0 0 0 0 0,-12-17 0 0 0,12 22 32 0 0,1 0 0 0 0,-1 0 0 0 0,0 0 1 0 0,-1 1-1 0 0,1 0 0 0 0,-1 0 0 0 0,-13-8 1 0 0,17 13-7 0 0,-1-1 1 0 0,1 1 0 0 0,0 0-1 0 0,-1 0 1 0 0,1 0-1 0 0,-1 0 1 0 0,1 1 0 0 0,-1-1-1 0 0,0 1 1 0 0,1 0 0 0 0,-1 0-1 0 0,1 0 1 0 0,-1 1 0 0 0,0-1-1 0 0,1 1 1 0 0,-1 0 0 0 0,1 0-1 0 0,0 0 1 0 0,-1 0 0 0 0,1 1-1 0 0,0-1 1 0 0,-1 1 0 0 0,1 0-1 0 0,0 0 1 0 0,0 0-1 0 0,1 0 1 0 0,-1 1 0 0 0,0-1-1 0 0,1 1 1 0 0,-1-1 0 0 0,1 1-1 0 0,0 0 1 0 0,0 0 0 0 0,0 0-1 0 0,0 0 1 0 0,1 1 0 0 0,-1-1-1 0 0,0 4 1 0 0,1-5 2 0 0,1-1 1 0 0,-1 1-1 0 0,1 0 1 0 0,-1-1-1 0 0,1 1 1 0 0,0-1-1 0 0,0 1 1 0 0,0-1-1 0 0,0 1 1 0 0,0 0-1 0 0,0-1 1 0 0,0 1-1 0 0,1-1 1 0 0,-1 1-1 0 0,0-1 1 0 0,1 1-1 0 0,-1-1 1 0 0,1 1-1 0 0,1 2 1 0 0,-1-3-5 0 0,1 1 0 0 0,-1 0 1 0 0,1-1-1 0 0,0 1 0 0 0,0-1 0 0 0,-1 1 1 0 0,1-1-1 0 0,0 0 0 0 0,0 0 0 0 0,0 0 1 0 0,0 0-1 0 0,3 1 0 0 0,4 0-7 0 0,0 0 1 0 0,1 0-1 0 0,-1 0 1 0 0,0-2-1 0 0,13 1 1 0 0,-3-3-53 0 0,0-1 0 0 0,0 0 0 0 0,0-1 1 0 0,-1-2-1 0 0,32-12 0 0 0,-19 7-24 0 0,-18 6 76 0 0,40-15-43 0 0,-49 18 60 0 0,1 0-1 0 0,-1-1 1 0 0,-1 1 0 0 0,1-1 0 0 0,0 0 0 0 0,-1 0 0 0 0,1 0-1 0 0,-1 0 1 0 0,5-7 0 0 0,-8 10-8 0 0,0 0 1 0 0,0 0-1 0 0,0 0 0 0 0,0 0 0 0 0,1 0 0 0 0,-1 0 0 0 0,0 0 1 0 0,0 0-1 0 0,0 0 0 0 0,0 0 0 0 0,0 0 0 0 0,0 0 1 0 0,0-1-1 0 0,0 1 0 0 0,-1 0 0 0 0,1 0 0 0 0,0 0 0 0 0,0 0 1 0 0,0 0-1 0 0,0 0 0 0 0,0 0 0 0 0,0 0 0 0 0,0 0 1 0 0,0 0-1 0 0,0 0 0 0 0,0 0 0 0 0,0 0 0 0 0,0 0 0 0 0,0 0 1 0 0,0-1-1 0 0,0 1 0 0 0,0 0 0 0 0,0 0 0 0 0,0 0 1 0 0,0 0-1 0 0,0 0 0 0 0,0 0 0 0 0,-1 0 0 0 0,1 0 0 0 0,0 0 1 0 0,0 0-1 0 0,0 0 0 0 0,0 0 0 0 0,0 0 0 0 0,0 0 1 0 0,0 0-1 0 0,0 0 0 0 0,0 0 0 0 0,0 0 0 0 0,0 0 1 0 0,0 0-1 0 0,-1 0 0 0 0,1 0 0 0 0,0 0 0 0 0,0 0 0 0 0,0 0 1 0 0,0 0-1 0 0,0 0 0 0 0,0 0 0 0 0,-9 2 44 0 0,-10 3 145 0 0,14-3-167 0 0,0 1 1 0 0,1 0-1 0 0,-1 0 1 0 0,0 0-1 0 0,1 1 1 0 0,0-1-1 0 0,0 1 1 0 0,0 0 0 0 0,1 0-1 0 0,-1 0 1 0 0,1 1-1 0 0,0 0 1 0 0,0-1-1 0 0,0 1 1 0 0,1 0 0 0 0,0 0-1 0 0,0 0 1 0 0,0 0-1 0 0,0 1 1 0 0,0 7-1 0 0,0-2-4 0 0,2 0 0 0 0,-1-1-1 0 0,2 1 1 0 0,-1 0 0 0 0,1 0-1 0 0,1 0 1 0 0,0-1 0 0 0,1 1-1 0 0,5 14 1 0 0,-4-12-31 0 0,1-1 0 0 0,1 1 1 0 0,0-1-1 0 0,0 0 0 0 0,1 0 0 0 0,13 15 1 0 0,-18-24 8 0 0,0 0 0 0 0,1-1 1 0 0,-1 1-1 0 0,1-1 0 0 0,-1 0 1 0 0,1 0-1 0 0,0 0 1 0 0,0 0-1 0 0,0 0 0 0 0,0-1 1 0 0,0 1-1 0 0,0-1 0 0 0,0 0 1 0 0,0 0-1 0 0,1 0 0 0 0,-1 0 1 0 0,1-1-1 0 0,-1 1 1 0 0,0-1-1 0 0,1 0 0 0 0,-1 0 1 0 0,1 0-1 0 0,-1 0 0 0 0,0-1 1 0 0,1 1-1 0 0,-1-1 0 0 0,0 0 1 0 0,1 0-1 0 0,-1 0 1 0 0,0-1-1 0 0,3-1 0 0 0,8-4-12 0 0,-1-2 1 0 0,0 1-1 0 0,0-2 0 0 0,-1 1 0 0 0,0-2 0 0 0,12-13 0 0 0,-15 13 27 0 0,-1-1-1 0 0,0 1 1 0 0,-1-1-1 0 0,-1-1 1 0 0,0 1-1 0 0,0-1 1 0 0,-1 0-1 0 0,4-19 1 0 0,-3 3 15 0 0,-1 0-1 0 0,3-57 1 0 0,-8 78-32 0 0,0 0-1 0 0,0 0 1 0 0,0 0-1 0 0,-1 0 0 0 0,0 0 1 0 0,-4-11-1 0 0,5 17 2 0 0,-1 0-1 0 0,0 0 1 0 0,0 0-1 0 0,0 1 1 0 0,0-1-1 0 0,0 0 1 0 0,0 0 0 0 0,-1 1-1 0 0,1-1 1 0 0,0 0-1 0 0,-1 1 1 0 0,1 0-1 0 0,-1-1 1 0 0,0 1-1 0 0,0 0 1 0 0,1 0 0 0 0,-1 0-1 0 0,0 0 1 0 0,0 0-1 0 0,0 0 1 0 0,0 0-1 0 0,0 1 1 0 0,0-1 0 0 0,0 1-1 0 0,0-1 1 0 0,0 1-1 0 0,0 0 1 0 0,-4 0-1 0 0,-3 1 2 0 0,0-1 0 0 0,0 2 0 0 0,1-1 0 0 0,-1 2 0 0 0,0-1-1 0 0,1 1 1 0 0,0 0 0 0 0,0 1 0 0 0,0-1 0 0 0,-12 9 0 0 0,-2 3 20 0 0,1 0 1 0 0,-24 24 0 0 0,30-25-8 0 0,1 0-1 0 0,0 2 1 0 0,-18 28-1 0 0,24-33 17 0 0,1 1 1 0 0,0 1-1 0 0,1 0 0 0 0,1-1 0 0 0,0 2 0 0 0,-4 15 0 0 0,8-25-13 0 0,0 1 1 0 0,0-1-1 0 0,1 0 0 0 0,0 1 0 0 0,0-1 0 0 0,0 1 0 0 0,0-1 0 0 0,1 0 0 0 0,0 1 0 0 0,-1-1 1 0 0,2 0-1 0 0,-1 0 0 0 0,0 1 0 0 0,1-1 0 0 0,0 0 0 0 0,0 0 0 0 0,5 7 0 0 0,-5-8-11 0 0,1 0 0 0 0,0 0 0 0 0,0-1 0 0 0,0 1-1 0 0,0 0 1 0 0,0-1 0 0 0,1 0 0 0 0,-1 0 0 0 0,1 0-1 0 0,-1 0 1 0 0,1-1 0 0 0,0 1 0 0 0,0-1 0 0 0,0 0-1 0 0,-1 0 1 0 0,1 0 0 0 0,0 0 0 0 0,1-1 0 0 0,5 0-1 0 0,0-1 7 0 0,1 0-1 0 0,-1 0 0 0 0,0-1 0 0 0,0-1 0 0 0,-1 0 0 0 0,1 0 0 0 0,0-1 1 0 0,-1 0-1 0 0,0 0 0 0 0,13-10 0 0 0,-5 3-1 0 0,-1-1-1 0 0,0 0 1 0 0,-1-2 0 0 0,19-20-1 0 0,-27 26 39 0 0,-1-1 0 0 0,0 0-1 0 0,0 0 1 0 0,-1 0 0 0 0,0-1-1 0 0,-1 1 1 0 0,4-12 0 0 0,0-7 558 0 0,7-37 1 0 0,-15 64-567 0 0,2-16 283 0 0,-2 16-281 0 0,0 1 0 0 0,0-1 0 0 0,0 1-1 0 0,0-1 1 0 0,0 0 0 0 0,0 1-1 0 0,0-1 1 0 0,0 0 0 0 0,0 1-1 0 0,0-1 1 0 0,0 0 0 0 0,0 1-1 0 0,-1-1 1 0 0,1 1 0 0 0,0-1 0 0 0,0 0-1 0 0,-1 1 1 0 0,1-1 0 0 0,0 1-1 0 0,-2-2 1 0 0,2 2-24 0 0,0 0-1 0 0,-1 0 1 0 0,1 0 0 0 0,0 0 0 0 0,-1 0-1 0 0,1 0 1 0 0,0 0 0 0 0,-1 0 0 0 0,1 0-1 0 0,0 0 1 0 0,-1 1 0 0 0,1-1-1 0 0,0 0 1 0 0,-1 0 0 0 0,1 0 0 0 0,0 0-1 0 0,0 0 1 0 0,-1 1 0 0 0,1-1 0 0 0,0 0-1 0 0,0 0 1 0 0,-1 0 0 0 0,1 1-1 0 0,0-1 1 0 0,0 0 0 0 0,-1 0 0 0 0,1 1-1 0 0,0-1 1 0 0,0 0 0 0 0,0 1 0 0 0,0-1-1 0 0,-1 0 1 0 0,1 0 0 0 0,0 1-1 0 0,0-1 1 0 0,0 1 0 0 0,-5 13 66 0 0,5-13-67 0 0,-1 5-12 0 0,0 0 0 0 0,0 0-1 0 0,1 0 1 0 0,0 0-1 0 0,0 0 1 0 0,0-1-1 0 0,1 1 1 0 0,0 0-1 0 0,0 0 1 0 0,1 0-1 0 0,-1-1 1 0 0,1 1-1 0 0,3 6 1 0 0,6 9-38 0 0,24 40 0 0 0,-21-39 26 0 0,11 23-40 0 0,-2 1 0 0 0,-2 2 0 0 0,-2 0 0 0 0,-2 1 0 0 0,15 74-1 0 0,-29-108 65 0 0,0 1-1 0 0,-1 0 0 0 0,0-1 1 0 0,-1 1-1 0 0,-1 0 0 0 0,-1 0 1 0 0,0 0-1 0 0,-4 20 0 0 0,3-29-6 0 0,0-1 1 0 0,0 1-1 0 0,0 0 0 0 0,-1-1 0 0 0,0 0 0 0 0,0 1 0 0 0,-1-1 1 0 0,1-1-1 0 0,-1 1 0 0 0,-1 0 0 0 0,1-1 0 0 0,-1 0 1 0 0,0 0-1 0 0,0 0 0 0 0,0-1 0 0 0,-1 1 0 0 0,1-1 0 0 0,-1-1 1 0 0,0 1-1 0 0,-1-1 0 0 0,-6 3 0 0 0,1-2 41 0 0,-1 0 0 0 0,0-1 0 0 0,0 0-1 0 0,0-1 1 0 0,-1-1 0 0 0,1 0 0 0 0,0-1 0 0 0,-1 0-1 0 0,1-1 1 0 0,-24-5 0 0 0,20 2 98 0 0,-1 0 0 0 0,1-1 0 0 0,1-1-1 0 0,-1-1 1 0 0,1 0 0 0 0,0-1 0 0 0,-23-16 0 0 0,36 21-83 0 0,-1 1 1 0 0,1-1-1 0 0,0 0 1 0 0,0 0-1 0 0,0-1 1 0 0,0 1-1 0 0,0-1 1 0 0,1 1-1 0 0,-1-1 1 0 0,1 0-1 0 0,0 0 1 0 0,0 0-1 0 0,-1-7 1 0 0,1 5-17 0 0,0-1 0 0 0,1 1 0 0 0,1-1 1 0 0,-1 0-1 0 0,1 0 0 0 0,0 0 0 0 0,0 1 1 0 0,2-9-1 0 0,2-2-32 0 0,0 0 0 0 0,1 0 0 0 0,1 1 0 0 0,0 0 0 0 0,1 0 0 0 0,10-16 0 0 0,-5 13-15 0 0,1 0-1 0 0,1 0 0 0 0,1 1 0 0 0,0 1 0 0 0,2 1 0 0 0,0 0 1 0 0,30-21-1 0 0,-6 8-1753 0 0,1 3 1 0 0,67-31-1 0 0,-84 47-3457 0 0,-15 7 1901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7.60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1 157 512 0 0,'5'-63'3949'0'0,"-2"35"-907"0"0,-2 15-2027 0 0,-1 11-554 0 0,0-1 0 0 0,-1 1 0 0 0,2-1 0 0 0,-1 0-1 0 0,0 1 1 0 0,1-1 0 0 0,-1 0 0 0 0,1 1 0 0 0,-1-1-1 0 0,1 1 1 0 0,0-1 0 0 0,0 1 0 0 0,1 0 0 0 0,-1-1 0 0 0,0 1-1 0 0,1 0 1 0 0,1-2 0 0 0,-1 3-253 0 0,0 0 1 0 0,0 0-1 0 0,0 1 1 0 0,0-1-1 0 0,0 1 1 0 0,0 0-1 0 0,0-1 0 0 0,0 1 1 0 0,0 0-1 0 0,0 0 1 0 0,0 0-1 0 0,0 1 1 0 0,0-1-1 0 0,4 1 0 0 0,7 1 1398 0 0,-13-2-1565 0 0,1 0-1 0 0,-1 0 1 0 0,0 0 0 0 0,1 0 0 0 0,-1 0 0 0 0,0 0 0 0 0,1 0 0 0 0,-1 0 0 0 0,0 0 0 0 0,0 0 0 0 0,1 1 0 0 0,-1-1 0 0 0,0 0-1 0 0,0 0 1 0 0,1 0 0 0 0,-1 0 0 0 0,0 1 0 0 0,0-1 0 0 0,1 0 0 0 0,-1 0 0 0 0,0 0 0 0 0,0 1 0 0 0,0-1 0 0 0,1 0-1 0 0,-1 0 1 0 0,0 1 0 0 0,0-1 0 0 0,0 0 0 0 0,0 1 0 0 0,0-1 0 0 0,1 1 0 0 0,-2 12 635 0 0,-9 10-54 0 0,3-15-445 0 0,2-9-82 0 0,4 0-108 0 0,0 0 0 0 0,1-1 0 0 0,-1 1 0 0 0,1-1 0 0 0,0 1 0 0 0,-1 0-1 0 0,1-1 1 0 0,0 1 0 0 0,0-1 0 0 0,0 1 0 0 0,0-2 0 0 0,6-22-59 0 0,-18 20 396 0 0,12 5-318 0 0,0-1 0 0 0,0 1 1 0 0,-1 0-1 0 0,1 0 0 0 0,0 0 0 0 0,0 0 1 0 0,0 0-1 0 0,0 0 0 0 0,0-1 1 0 0,0 1-1 0 0,0 0 0 0 0,0 0 1 0 0,0 0-1 0 0,0 0 0 0 0,0 0 1 0 0,0-1-1 0 0,0 1 0 0 0,0 0 0 0 0,0 0 1 0 0,0 0-1 0 0,0 0 0 0 0,0-1 1 0 0,0 1-1 0 0,0 0 0 0 0,0 0 1 0 0,0 0-1 0 0,0 0 0 0 0,0 0 1 0 0,0-1-1 0 0,0 1 0 0 0,0 0 1 0 0,1 0-1 0 0,-1 0 0 0 0,0 0 0 0 0,0 0 1 0 0,0 0-1 0 0,0-1 0 0 0,0 1 1 0 0,0 0-1 0 0,0 0 0 0 0,1 0 1 0 0,-1 0-1 0 0,0 0 0 0 0,0 0 1 0 0,0 0-1 0 0,0 0 0 0 0,0 0 0 0 0,1 0 1 0 0,-1 0-1 0 0,0 0 0 0 0,0 0 1 0 0,0 0-1 0 0,1 0 0 0 0,-1 0 18 0 0,0 0-1 0 0,1 0 1 0 0,-1 1 0 0 0,0-1-1 0 0,1 0 1 0 0,-1 0-1 0 0,0 1 1 0 0,0-1 0 0 0,1 0-1 0 0,-1 1 1 0 0,0-1-1 0 0,0 0 1 0 0,1 1 0 0 0,-1-1-1 0 0,0 0 1 0 0,0 1-1 0 0,0-1 1 0 0,0 1-1 0 0,0-1 1 0 0,0 0 0 0 0,1 1-1 0 0,-1-1 1 0 0,0 1-1 0 0,0-1 1 0 0,0 0 0 0 0,-1 2-1 0 0,1 6 137 0 0,0 2-41 0 0,0 0 1 0 0,1 0-1 0 0,0-1 1 0 0,0 1-1 0 0,6 19 0 0 0,35 84 45 0 0,-22-66-157 0 0,-3 0 0 0 0,12 53 1 0 0,-27-91-7 0 0,-1 1 1 0 0,0-1 0 0 0,0 1-1 0 0,-1-1 1 0 0,0 0 0 0 0,0 1-1 0 0,-3 13 1 0 0,2-19-2 0 0,0 0-1 0 0,0 0 1 0 0,-1 0 0 0 0,1 0 0 0 0,-1-1-1 0 0,0 1 1 0 0,0 0 0 0 0,0-1 0 0 0,0 1-1 0 0,0-1 1 0 0,-1 1 0 0 0,0-1 0 0 0,0 0-1 0 0,0 0 1 0 0,0-1 0 0 0,0 1-1 0 0,0 0 1 0 0,-1-1 0 0 0,-3 2 0 0 0,20-22-306 0 0,-2 8-391 0 0,-8 7 476 0 0,1 0 1 0 0,-1 0-1 0 0,0 0 1 0 0,4-5 0 0 0,-6 7-610 0 0,-1 0 0 0 0,1 0 1 0 0,0 0-1 0 0,-1-1 0 0 0,1 1 1 0 0,-1 0-1 0 0,0 0 0 0 0,1 0 1 0 0,-1-1-1 0 0,0 1 0 0 0,0-3 0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8.34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23 473 8 0 0,'-1'0'318'0'0,"-1"0"1"0"0,1-1-1 0 0,0 1 1 0 0,-1 0-1 0 0,1-1 0 0 0,0 1 1 0 0,-1-1-1 0 0,1 1 0 0 0,0-1 1 0 0,0 0-1 0 0,-1 1 1 0 0,1-1-1 0 0,0 0 0 0 0,0 0 1 0 0,-1-1-1 0 0,2 2-160 0 0,0-1-1 0 0,0 1 1 0 0,-1 0-1 0 0,1-1 0 0 0,0 1 1 0 0,0 0-1 0 0,0-1 1 0 0,0 1-1 0 0,0 0 1 0 0,0-1-1 0 0,0 1 1 0 0,0 0-1 0 0,0-1 1 0 0,0 1-1 0 0,0 0 1 0 0,0-1-1 0 0,0 1 1 0 0,0 0-1 0 0,0-1 1 0 0,0 1-1 0 0,0 0 1 0 0,1-1-1 0 0,9-9 1741 0 0,-7 8-1386 0 0,0 1 1 0 0,0-1-1 0 0,0 1 0 0 0,1 0 0 0 0,-1 0 0 0 0,5 0 1 0 0,-6 0-227 0 0,0 1 0 0 0,0 0 1 0 0,0-1-1 0 0,0 1 0 0 0,0 0 1 0 0,0 0-1 0 0,-1 0 1 0 0,1 1-1 0 0,0-1 0 0 0,0 0 1 0 0,0 1-1 0 0,3 1 0 0 0,-5-2-243 0 0,1 0-1 0 0,-1 0 0 0 0,0 1 0 0 0,1-1 0 0 0,-1 0 0 0 0,0 1 0 0 0,0-1 0 0 0,1 0 0 0 0,-1 1 0 0 0,0-1 0 0 0,0 0 0 0 0,0 1 0 0 0,0-1 0 0 0,0 1 1 0 0,1-1-1 0 0,-1 0 0 0 0,0 1 0 0 0,0-1 0 0 0,0 1 0 0 0,0-1 0 0 0,0 0 0 0 0,0 1 0 0 0,0-1 0 0 0,0 1 0 0 0,0-1 0 0 0,-1 0 0 0 0,1 1 0 0 0,0-1 0 0 0,0 1 1 0 0,0-1-1 0 0,0 0 0 0 0,0 1 0 0 0,-1-1 0 0 0,1 0 0 0 0,0 1 0 0 0,0-1 0 0 0,-1 0 0 0 0,1 1 0 0 0,0-1 0 0 0,-1 0 0 0 0,1 1 0 0 0,0-1 0 0 0,-1 0 1 0 0,0 1-17 0 0,0 0 0 0 0,0 0 0 0 0,0 0 0 0 0,0 0 0 0 0,0-1 0 0 0,0 1 0 0 0,0 0 0 0 0,-1-1 0 0 0,1 1 0 0 0,0-1 0 0 0,0 1 0 0 0,-2 0 0 0 0,-5 0 151 0 0,7-1-169 0 0,1 1-1 0 0,-1-1 0 0 0,1 0 1 0 0,-1 0-1 0 0,1 0 1 0 0,-1 1-1 0 0,1-1 0 0 0,-1 0 1 0 0,1 0-1 0 0,-1 0 1 0 0,1 0-1 0 0,-1 0 0 0 0,0 0 1 0 0,1 0-1 0 0,-1 0 1 0 0,1-1-1 0 0,-1 1 0 0 0,1 0 1 0 0,-1 0-1 0 0,1 0 1 0 0,0 0-1 0 0,-1-1 1 0 0,1 1-1 0 0,-1 0 0 0 0,0-1 1 0 0,-8-5 242 0 0,9 6-247 0 0,0 0 0 0 0,-1 0 0 0 0,1 0 0 0 0,0 0 0 0 0,0 0-1 0 0,0 0 1 0 0,-1 0 0 0 0,1 0 0 0 0,0 0 0 0 0,0 0 0 0 0,0 0 0 0 0,0 0-1 0 0,-1 1 1 0 0,1-1 0 0 0,0 0 0 0 0,0 0 0 0 0,0 0 0 0 0,0 0-1 0 0,0 0 1 0 0,-1 0 0 0 0,1 0 0 0 0,0 1 0 0 0,0-1 0 0 0,0 0-1 0 0,0 0 1 0 0,0 0 0 0 0,0 0 0 0 0,0 1 0 0 0,-1-1 0 0 0,1 0 0 0 0,0 0-1 0 0,0 0 1 0 0,0 0 0 0 0,0 1 0 0 0,0-1 0 0 0,0 0 0 0 0,0 0-1 0 0,0 0 1 0 0,0 1 0 0 0,0-1 0 0 0,0 0 0 0 0,0 0 0 0 0,0 0-1 0 0,0 0 1 0 0,0 1 0 0 0,0-1 26 0 0,0 1 0 0 0,0 0 0 0 0,0-1 0 0 0,0 1 0 0 0,-1 0 0 0 0,1-1 0 0 0,0 1 0 0 0,-1-1 0 0 0,1 1 0 0 0,0-1 0 0 0,-1 1 0 0 0,1 0 0 0 0,-1-1 0 0 0,1 0 0 0 0,0 1 0 0 0,-1-1 1 0 0,1 1-1 0 0,-1-1 0 0 0,0 1 0 0 0,0-1 750 0 0,20-10 206 0 0,21 2-247 0 0,-17 3-186 0 0,0-2-1 0 0,39-18 0 0 0,-48 19-386 0 0,-1-1-1 0 0,-1-1 1 0 0,1 0-1 0 0,-1 0 1 0 0,19-19-1 0 0,-24 20-143 0 0,-1-1 0 0 0,0 0-1 0 0,-1 0 1 0 0,0 0 0 0 0,0-1-1 0 0,-1 0 1 0 0,0 0 0 0 0,0 0 0 0 0,-1 0-1 0 0,-1 0 1 0 0,1-1 0 0 0,-1 1 0 0 0,-1-1-1 0 0,1-19 1 0 0,-2 14-36 0 0,0 0-1 0 0,-1 1 0 0 0,-1-1 1 0 0,0 0-1 0 0,-1 1 0 0 0,-1-1 1 0 0,0 1-1 0 0,-1 0 0 0 0,-7-16 1 0 0,10 27 7 0 0,0-1 0 0 0,0 1 0 0 0,0 0 0 0 0,0-1 0 0 0,-1 1 0 0 0,1 0 0 0 0,-1 1 0 0 0,0-1 1 0 0,0 0-1 0 0,0 1 0 0 0,-5-4 0 0 0,6 6-4 0 0,1-1 1 0 0,0 1-1 0 0,0-1 0 0 0,-1 1 1 0 0,1-1-1 0 0,0 1 0 0 0,0 0 1 0 0,-1 0-1 0 0,1 0 0 0 0,0 0 1 0 0,-1 0-1 0 0,1 0 0 0 0,0 0 1 0 0,-1 0-1 0 0,1 0 0 0 0,0 1 1 0 0,0-1-1 0 0,-1 1 1 0 0,1-1-1 0 0,0 1 0 0 0,0-1 1 0 0,-1 1-1 0 0,1-1 0 0 0,0 1 1 0 0,0 0-1 0 0,0 0 0 0 0,0 0 1 0 0,0 0-1 0 0,0-1 0 0 0,0 1 1 0 0,1 0-1 0 0,-1 1 1 0 0,0-1-1 0 0,0 0 0 0 0,1 0 1 0 0,-1 0-1 0 0,0 2 0 0 0,-1 1-223 0 0,0 0-1 0 0,0 0 0 0 0,0 0 0 0 0,1 1 1 0 0,0-1-1 0 0,0 0 0 0 0,0 1 0 0 0,0-1 1 0 0,1 1-1 0 0,0-1 0 0 0,0 1 0 0 0,0-1 1 0 0,1 6-1 0 0,1 2-2038 0 0,0 0 0 0 0,2 0 0 0 0,6 18 0 0 0,-3-13 245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9.23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22 40 104 0 0,'-1'-7'4353'0'0,"1"5"-3805"0"0,0 0 1 0 0,0 0-1 0 0,0 0 1 0 0,0 0 0 0 0,0 0-1 0 0,0 0 1 0 0,1 0-1 0 0,0-2 1 0 0,-1-5 1124 0 0,0 8-1643 0 0,0 1 0 0 0,0 0 0 0 0,0 0-1 0 0,0 0 1 0 0,0 0 0 0 0,0 0 0 0 0,0 0 0 0 0,0-1-1 0 0,0 1 1 0 0,0 0 0 0 0,0 0 0 0 0,-1 0-1 0 0,1 0 1 0 0,0 0 0 0 0,0 0 0 0 0,0 0 0 0 0,0 0-1 0 0,0-1 1 0 0,0 1 0 0 0,0 0 0 0 0,0 0-1 0 0,-1 0 1 0 0,1 0 0 0 0,0 0 0 0 0,0 0 0 0 0,0 0-1 0 0,0 0 1 0 0,0 0 0 0 0,0 0 0 0 0,-1 0 0 0 0,1 0-1 0 0,0 0 1 0 0,0 0 0 0 0,0 0 0 0 0,0 0-1 0 0,0 0 1 0 0,0 0 0 0 0,-1 0 0 0 0,1 0 0 0 0,0 0-1 0 0,0 0 1 0 0,0 0 0 0 0,0 0 0 0 0,0 0 0 0 0,0 0-1 0 0,-1 0 1 0 0,1 0 0 0 0,0 1 0 0 0,0-1-1 0 0,0 0 1 0 0,0 0 0 0 0,0 0 0 0 0,0 0 0 0 0,0 0-1 0 0,0 0 1 0 0,0 0 0 0 0,-1 0 0 0 0,1 1 0 0 0,0-1-1 0 0,0 0 1 0 0,-6 1 867 0 0,6-2-871 0 0,0 1 0 0 0,0 0 0 0 0,-1 0 1 0 0,1 0-1 0 0,0 0 0 0 0,0 0 0 0 0,0 0 0 0 0,-1 0 0 0 0,1 0 0 0 0,0 0 0 0 0,0 0 0 0 0,0 0 1 0 0,-1 0-1 0 0,1 0 0 0 0,0 0 0 0 0,0 0 0 0 0,-1 0 0 0 0,1 0 0 0 0,0 0 0 0 0,0 0 1 0 0,0 0-1 0 0,-1 0 0 0 0,1 0 0 0 0,0 0 0 0 0,0 1 0 0 0,0-1 0 0 0,0 0 0 0 0,-1 0 0 0 0,1 0 1 0 0,0 0-1 0 0,0 0 0 0 0,0 1 0 0 0,0-1 0 0 0,0 0 0 0 0,-1 0 0 0 0,1 0 0 0 0,0 0 0 0 0,0 1 1 0 0,0-1-1 0 0,0 0 0 0 0,0 0 0 0 0,0 0 0 0 0,0 1 0 0 0,0-1 0 0 0,0 0 0 0 0,0 1 1 0 0,-1 0 11 0 0,-1 8 2232 0 0,2-8-2225 0 0,0-1 1 0 0,0 0 0 0 0,0 0-1 0 0,0 0 1 0 0,1 0 0 0 0,-1 0-1 0 0,0 0 1 0 0,0 0 0 0 0,0 1-1 0 0,0-1 1 0 0,0 0-1 0 0,0 0 1 0 0,1 0 0 0 0,-1 0-1 0 0,0 0 1 0 0,0 0 0 0 0,0 0-1 0 0,0 0 1 0 0,0 0 0 0 0,1 0-1 0 0,-1 0 1 0 0,0 0-1 0 0,0 0 1 0 0,0 0 0 0 0,0 0-1 0 0,0 0 1 0 0,1 0 0 0 0,-1 0-1 0 0,0 0 1 0 0,0 0 0 0 0,0 0-1 0 0,0 0 1 0 0,0 0-1 0 0,1 0 1 0 0,-1 0 0 0 0,0 0-1 0 0,0-1 1 0 0,0 1 0 0 0,0 0-1 0 0,0 0 1 0 0,0 0 0 0 0,1 0-1 0 0,-1 0 1 0 0,0 0-1 0 0,0-1 1 0 0,9 1 902 0 0,-9 0-915 0 0,0 0 0 0 0,0 0-1 0 0,0 0 1 0 0,1 1-1 0 0,-1-1 1 0 0,0 0 0 0 0,0 0-1 0 0,0 0 1 0 0,1 0-1 0 0,-1 0 1 0 0,0 0 0 0 0,0 0-1 0 0,1 0 1 0 0,-1 0-1 0 0,0 0 1 0 0,0 0 0 0 0,0 0-1 0 0,1 0 1 0 0,-1 0-1 0 0,0 0 1 0 0,0 0 0 0 0,0-1-1 0 0,1 1 1 0 0,-1 0-1 0 0,0 0 1 0 0,0 0 0 0 0,0 0-1 0 0,1 0 1 0 0,-1 0-1 0 0,0-1 1 0 0,0 1 0 0 0,0 0-1 0 0,0 0 1 0 0,0 0-1 0 0,1 0 1 0 0,-1-1 0 0 0,0 1-1 0 0,0 0 1 0 0,0 0-1 0 0,0 0 1 0 0,0-1 0 0 0,0 1-1 0 0,0 0 1 0 0,0 0-1 0 0,0 0 1 0 0,0-1 0 0 0,0 1-1 0 0,0 0 1 0 0,0 0-1 0 0,0 0 1 0 0,0-1 0 0 0,0 1-1 0 0,0 0 1 0 0,0 0-1 0 0,0-1 1 0 0,2 2 33 0 0,-1-1 1 0 0,1 0-1 0 0,-1 0 0 0 0,1 0 1 0 0,-1 0-1 0 0,1 0 0 0 0,-1 0 1 0 0,1 0-1 0 0,-1-1 0 0 0,1 1 1 0 0,-1 0-1 0 0,3-2 0 0 0,2 1 16 0 0,78-3 193 0 0,-74 4-249 0 0,-1 0-1 0 0,0 1 1 0 0,0 1-1 0 0,0 0 1 0 0,0 0-1 0 0,0 0 1 0 0,9 5-1 0 0,-16-6 0 0 0,-1 0 0 0 0,1 0 0 0 0,0 0 0 0 0,0 0 1 0 0,-1 0-1 0 0,1 1 0 0 0,-1-1 0 0 0,1 0 0 0 0,-1 1 0 0 0,1 0 0 0 0,-1-1 0 0 0,0 1 0 0 0,0 0 0 0 0,0-1 0 0 0,0 1 1 0 0,0 0-1 0 0,0 0 0 0 0,-1 0 0 0 0,1 0 0 0 0,0 4 0 0 0,0 2 165 0 0,0 1 0 0 0,0-1-1 0 0,-2 18 1 0 0,0-20-89 0 0,0 1 0 0 0,1 0 0 0 0,0 0 0 0 0,1 0 0 0 0,2 12 0 0 0,-2-16-91 0 0,0 1-1 0 0,0-1 0 0 0,1 1 0 0 0,0-1 0 0 0,-1 0 0 0 0,1 1 0 0 0,0-1 0 0 0,1 0 0 0 0,-1-1 0 0 0,0 1 0 0 0,1 0 0 0 0,0 0 0 0 0,-1-1 0 0 0,1 0 0 0 0,0 0 0 0 0,0 1 0 0 0,0-2 0 0 0,1 1 0 0 0,-1 0 1 0 0,0-1-1 0 0,1 1 0 0 0,-1-1 0 0 0,1 0 0 0 0,0 0 0 0 0,-1 0 0 0 0,8 0 0 0 0,-4-1-213 0 0,0 0 0 0 0,0 0 1 0 0,0-1-1 0 0,0 0 0 0 0,0 0 0 0 0,0-1 0 0 0,0 0 1 0 0,-1 0-1 0 0,1 0 0 0 0,-1-1 0 0 0,1 0 0 0 0,-1-1 1 0 0,8-5-1 0 0,3-1-1433 0 0,5-6-5109 0 0,-11 9 1618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09.99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6 0 2272 0 0,'1'4'11419'0'0,"0"3"-5519"0"0,3 39-3058 0 0,-10 45-524 0 0,3-65-1952 0 0,1-1 0 0 0,1 1 0 0 0,4 35 0 0 0,3-15-58 0 0,-2 57 0 0 0,-2-78-239 0 0,7-51-298 0 0,-8 14 166 0 0,-1 0 0 0 0,0 0 0 0 0,-1 0 0 0 0,0 0 0 0 0,-5-21 0 0 0,0-6 37 0 0,1-3 9 0 0,1-53 0 0 0,5 73 22 0 0,0 0 0 0 0,2 0 0 0 0,0 0 0 0 0,8-26 0 0 0,-11 47-5 0 0,0 0 1 0 0,0 1-1 0 0,1-1 1 0 0,-1 0-1 0 0,0 1 1 0 0,0-1-1 0 0,1 0 0 0 0,-1 1 1 0 0,0-1-1 0 0,1 0 1 0 0,-1 1-1 0 0,0-1 1 0 0,1 1-1 0 0,-1-1 1 0 0,1 1-1 0 0,-1-1 1 0 0,1 1-1 0 0,-1-1 1 0 0,1 1-1 0 0,0-1 1 0 0,-1 1-1 0 0,1 0 1 0 0,-1-1-1 0 0,1 1 1 0 0,0 0-1 0 0,-1 0 1 0 0,1-1-1 0 0,0 1 1 0 0,-1 0-1 0 0,1 0 1 0 0,0 0-1 0 0,0 0 1 0 0,-1 0-1 0 0,1 0 0 0 0,0 0 1 0 0,-1 0-1 0 0,2 0 1 0 0,2 2 2 0 0,-1-1 0 0 0,0 0 0 0 0,0 1 0 0 0,1 0-1 0 0,-1-1 1 0 0,4 5 0 0 0,3 1 17 0 0,0 0-1 0 0,-1 1 1 0 0,1 1-1 0 0,-2 0 1 0 0,1 0-1 0 0,-1 0 0 0 0,-1 1 1 0 0,0 0-1 0 0,0 1 1 0 0,-1 0-1 0 0,0 0 1 0 0,-1 0-1 0 0,0 0 1 0 0,-1 1-1 0 0,0 0 1 0 0,3 20-1 0 0,-2 5 114 0 0,-3-19-20 0 0,1 1 1 0 0,0-1 0 0 0,1 0 0 0 0,11 29-1 0 0,-13-43-126 0 0,-1-1 0 0 0,1 0 0 0 0,0 0 0 0 0,0 0 0 0 0,0 0 0 0 0,0 0 0 0 0,1 0 0 0 0,-1-1 0 0 0,1 1 0 0 0,0-1 0 0 0,0 1 0 0 0,3 1 0 0 0,-4-3-171 0 0,0 0 0 0 0,-1 0 0 0 0,1-1 0 0 0,0 1 0 0 0,0-1 0 0 0,-1 1 0 0 0,1-1 1 0 0,0 0-1 0 0,0 1 0 0 0,0-1 0 0 0,0 0 0 0 0,-1 0 0 0 0,1 0 0 0 0,0-1 1 0 0,0 1-1 0 0,0 0 0 0 0,0-1 0 0 0,-1 1 0 0 0,1-1 0 0 0,0 0 0 0 0,-1 0 1 0 0,1 1-1 0 0,0-1 0 0 0,-1 0 0 0 0,3-2 0 0 0,7-5-5164 0 0,-7 4 1897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10.21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0 96 3313 0 0,'1'12'13680'0'0,"15"-16"-8826"0"0,-10 2-5466 0 0,228-60 2024 0 0,-139 40-2624 0 0,-35 8-5168 0 0,-39 11 1775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15.86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328 1 512 0 0,'-16'9'1611'0'0,"-1"0"0"0"0,1 2 0 0 0,1 0 0 0 0,0 0 0 0 0,1 2 0 0 0,-14 14 0 0 0,11-8-473 0 0,1 1 0 0 0,0 1 1 0 0,-23 43-1 0 0,18-23-340 0 0,2 2 0 0 0,2 1 0 0 0,2 0 0 0 0,-15 73 0 0 0,24-89-420 0 0,2 1 0 0 0,1 0 0 0 0,1 1-1 0 0,1-1 1 0 0,6 57 0 0 0,-2-65-291 0 0,2 0 0 0 0,0 0 0 0 0,1-1 0 0 0,0 1 1 0 0,2-2-1 0 0,1 1 0 0 0,0-1 0 0 0,1 0 0 0 0,15 19 0 0 0,-12-21-81 0 0,1-1-1 0 0,0 0 0 0 0,2-1 0 0 0,0 0 1 0 0,0-2-1 0 0,1 0 0 0 0,20 12 0 0 0,50 21-1626 0 0,4-9-4489 0 0,-60-26 1811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16.97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28 19 512 0 0,'-1'0'248'0'0,"1"0"1"0"0,-1 0-1 0 0,0 0 0 0 0,1-1 0 0 0,-1 1 0 0 0,0 0 1 0 0,1 0-1 0 0,-1 0 0 0 0,0 0 0 0 0,0 0 0 0 0,1 0 1 0 0,-1 0-1 0 0,0 0 0 0 0,1 0 0 0 0,-1 1 1 0 0,0-1-1 0 0,1 0 0 0 0,-1 0 0 0 0,0 0 0 0 0,0 1 1 0 0,-9 1 6359 0 0,10-1-6496 0 0,0-1 0 0 0,0 0 0 0 0,-1 0 0 0 0,1 0-1 0 0,0 0 1 0 0,0 0 0 0 0,0 0 0 0 0,0 0 0 0 0,0 0-1 0 0,0 0 1 0 0,0 1 0 0 0,0-1 0 0 0,-1 0 0 0 0,1 0-1 0 0,0 0 1 0 0,0 0 0 0 0,0 0 0 0 0,0 0 0 0 0,0 1-1 0 0,0-1 1 0 0,0 0 0 0 0,0 0 0 0 0,0 0 0 0 0,0 0-1 0 0,0 0 1 0 0,0 1 0 0 0,0-1 0 0 0,0 0 0 0 0,0 0 0 0 0,0 0-1 0 0,0 0 1 0 0,0 1 0 0 0,0-1 0 0 0,0 0 0 0 0,0 0-1 0 0,0 0 1 0 0,0 0 0 0 0,0 0 0 0 0,1 0 0 0 0,-1 1-1 0 0,0-1 1 0 0,0 0 0 0 0,0 0 0 0 0,0 0 0 0 0,0 0-1 0 0,0 0 1 0 0,0 0 0 0 0,0 0 0 0 0,1 1 0 0 0,-1-1-1 0 0,0 0 1 0 0,8 7 2272 0 0,-5-6-2177 0 0,0 0-1 0 0,0 1 1 0 0,0 0-1 0 0,-1-1 1 0 0,1 1-1 0 0,0 0 1 0 0,-1 0-1 0 0,1 0 1 0 0,-1 1 0 0 0,0-1-1 0 0,0 1 1 0 0,0-1-1 0 0,0 1 1 0 0,0 0-1 0 0,1 2 1 0 0,4 8 188 0 0,0-1-1 0 0,4 17 1 0 0,-1 1 229 0 0,7 37 1 0 0,5 16 134 0 0,-19-75-688 0 0,0 1-1 0 0,-1-1 0 0 0,0 1 0 0 0,-1 0 1 0 0,1 14-1 0 0,-3-20-39 0 0,0-6-27 0 0,-2-6-12 0 0,-1-32-53 0 0,-9-95-177 0 0,13 115 227 0 0,0 0 0 0 0,2 0 0 0 0,0 1 0 0 0,7-32 0 0 0,-7 47 0 0 0,-1 1 0 0 0,1-1 0 0 0,-1 1 1 0 0,1-1-1 0 0,1 1 0 0 0,-1 0 0 0 0,4-5 0 0 0,-5 8 9 0 0,-1 0 1 0 0,1 0-1 0 0,0 0 1 0 0,-1 1-1 0 0,1-1 0 0 0,0 0 1 0 0,0 1-1 0 0,-1-1 0 0 0,1 1 1 0 0,0-1-1 0 0,0 1 1 0 0,0-1-1 0 0,0 1 0 0 0,0-1 1 0 0,0 1-1 0 0,0 0 1 0 0,-1 0-1 0 0,1-1 0 0 0,0 1 1 0 0,0 0-1 0 0,0 0 1 0 0,0 0-1 0 0,0 0 0 0 0,0 0 1 0 0,0 0-1 0 0,0 0 1 0 0,0 1-1 0 0,0-1 0 0 0,0 0 1 0 0,0 0-1 0 0,0 1 1 0 0,0-1-1 0 0,0 1 0 0 0,0-1 1 0 0,0 1-1 0 0,-1-1 0 0 0,1 1 1 0 0,0-1-1 0 0,0 1 1 0 0,0 0-1 0 0,0 0 0 0 0,19 19-50 0 0,32 40 0 0 0,-32-36 91 0 0,24 25 1 0 0,-34-40-22 0 0,0 1 1 0 0,-1 0-1 0 0,0 1 0 0 0,-1-1 0 0 0,10 19 0 0 0,-15-24-20 0 0,0 1-1 0 0,-1-1 0 0 0,1 1 1 0 0,-2 0-1 0 0,1 0 0 0 0,0 0 1 0 0,-1 0-1 0 0,0 1 0 0 0,-1-1 1 0 0,1 0-1 0 0,-1 0 0 0 0,0 1 1 0 0,-1-1-1 0 0,-1 7 0 0 0,2-7-1305 0 0,4-12-2680 0 0,2-3-83 0 0,-2 3 1368 0 0,0 0-76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17.39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10 107 2873 0 0,'-2'-2'596'0'0,"1"0"1"0"0,0 0 0 0 0,0 0 0 0 0,0 0-1 0 0,0 0 1 0 0,1-1 0 0 0,-1 1 0 0 0,1 0-1 0 0,-1 0 1 0 0,1 0 0 0 0,0-1 0 0 0,0 1-1 0 0,-1 0 1 0 0,2-1 0 0 0,-1 1-1 0 0,0 0 1 0 0,0 0 0 0 0,1-1 0 0 0,-1 1-1 0 0,2-3 1 0 0,0 3-149 0 0,-1-1-1 0 0,1 0 0 0 0,0 0 1 0 0,0 1-1 0 0,0-1 0 0 0,0 1 1 0 0,1 0-1 0 0,-1 0 0 0 0,0 0 1 0 0,1 0-1 0 0,0 0 0 0 0,5-2 1 0 0,1-1-24 0 0,0 1 1 0 0,0 1-1 0 0,1 0 1 0 0,-1 0-1 0 0,1 1 1 0 0,0 0-1 0 0,0 0 1 0 0,13 1-1 0 0,-10 2-285 0 0,-1 0 0 0 0,0 0-1 0 0,0 2 1 0 0,-1-1 0 0 0,1 2 0 0 0,0-1-1 0 0,-1 2 1 0 0,0-1 0 0 0,0 2 0 0 0,0-1-1 0 0,-1 2 1 0 0,1-1 0 0 0,-2 1 0 0 0,1 1 0 0 0,-1 0-1 0 0,10 10 1 0 0,-2 1-56 0 0,0 0 0 0 0,-2 1 0 0 0,0 0 0 0 0,-2 2 0 0 0,0 0-1 0 0,19 44 1 0 0,-19-32-45 0 0,-2 2-1 0 0,11 58 0 0 0,4 78 25 0 0,-23-146-60 0 0,18 158 105 0 0,-18-129-137 0 0,-4 73 0 0 0,1-126-23 0 0,-2 26 14 0 0,-10 54 0 0 0,9-72-345 0 0,0 0 0 0 0,0-1 0 0 0,-7 14 0 0 0,7-17-374 0 0,0-1-1 0 0,-1 0 0 0 0,1 0 1 0 0,-1 0-1 0 0,0 0 0 0 0,-8 7 1 0 0,-5-1-4788 0 0,-4-3-387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48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38 173 512 0 0,'-12'-25'250'0'0,"9"22"-163"0"0,1-1 1 0 0,0 1 0 0 0,1-1 0 0 0,-1 0 0 0 0,1 1 0 0 0,-1-1-1 0 0,1 0 1 0 0,0 0 0 0 0,0 0 0 0 0,1 0 0 0 0,0 0-1 0 0,-1 0 1 0 0,1-6 0 0 0,1 7 620 0 0,1-8 1136 0 0,-1-1 0 0 0,0 1-1 0 0,-1-1 1 0 0,-2-13-1 0 0,-1 14-1064 0 0,3 11-761 0 0,0 0 1 0 0,0-1-1 0 0,0 1 1 0 0,0 0 0 0 0,0 0-1 0 0,0 0 1 0 0,0 0 0 0 0,0 0-1 0 0,0-1 1 0 0,0 1 0 0 0,0 0-1 0 0,0 0 1 0 0,0 0-1 0 0,0 0 1 0 0,0 0 0 0 0,0 0-1 0 0,0 0 1 0 0,-1-1 0 0 0,1 1-1 0 0,0 0 1 0 0,0 0-1 0 0,0 0 1 0 0,0 0 0 0 0,0 0-1 0 0,0 0 1 0 0,-1 0 0 0 0,1 0-1 0 0,0 0 1 0 0,0 0-1 0 0,0 0 1 0 0,0 0 0 0 0,0-1-1 0 0,-1 1 1 0 0,1 0 0 0 0,0 0-1 0 0,0 0 1 0 0,0 0-1 0 0,0 0 1 0 0,0 0 0 0 0,-1 0-1 0 0,1 1 1 0 0,0-1 0 0 0,0 0-1 0 0,0 0 1 0 0,0 0-1 0 0,0 0 1 0 0,-1 0 0 0 0,1 0-1 0 0,0 0 1 0 0,0 0 0 0 0,0 0-1 0 0,-1 1 40 0 0,1-1 0 0 0,0 1-1 0 0,-1 0 1 0 0,1-1-1 0 0,0 1 1 0 0,-1 0 0 0 0,1-1-1 0 0,0 1 1 0 0,0 0 0 0 0,0-1-1 0 0,0 1 1 0 0,0 0 0 0 0,-1-1-1 0 0,1 1 1 0 0,0 0-1 0 0,0-1 1 0 0,1 1 0 0 0,-1 0-1 0 0,0-1 1 0 0,0 1 0 0 0,0 0-1 0 0,0-1 1 0 0,1 1-1 0 0,-1 0 1 0 0,1 0 0 0 0,11 22 637 0 0,-1-3-344 0 0,-8-11-243 0 0,-1 1 0 0 0,0 0 0 0 0,0 0-1 0 0,-1 0 1 0 0,0 0 0 0 0,-1 11 0 0 0,-6 65 447 0 0,1-36-224 0 0,3-21 92 0 0,4 59-1 0 0,0-72-361 0 0,1 1-1 0 0,0-1 1 0 0,2 1-1 0 0,11 30 0 0 0,-9-32-42 0 0,2 0 0 0 0,10 16-1 0 0,6 11 70 0 0,-22-38-81 0 0,-1 1 0 0 0,0-1 0 0 0,0 1-1 0 0,0 0 1 0 0,-1-1 0 0 0,0 1-1 0 0,0 0 1 0 0,0 0 0 0 0,0 7-1 0 0,-1-9 0 0 0,0-1 0 0 0,0 1 0 0 0,-1 0 1 0 0,1-1-1 0 0,-1 0 0 0 0,0 1 0 0 0,1-1 0 0 0,-1 1 0 0 0,0-1 0 0 0,-1 0 0 0 0,1 0 0 0 0,0 1 0 0 0,-1-1 0 0 0,1 0 0 0 0,-1 0 0 0 0,1 0 0 0 0,-1-1 0 0 0,0 1 0 0 0,0 0 0 0 0,-3 1 0 0 0,-22 16 59 0 0,16-12-5 0 0,0 0 0 0 0,-18 16 1 0 0,29-22-60 0 0,0-1 0 0 0,0 0 1 0 0,0 0-1 0 0,0 0 1 0 0,0 0-1 0 0,0 0 1 0 0,0 0-1 0 0,0 0 1 0 0,0 0-1 0 0,0 0 1 0 0,-1 0-1 0 0,1 0 1 0 0,0 0-1 0 0,0 0 0 0 0,0 0 1 0 0,0 0-1 0 0,0 0 1 0 0,0 0-1 0 0,0 0 1 0 0,0 1-1 0 0,0-1 1 0 0,0 0-1 0 0,0 0 1 0 0,0 0-1 0 0,0 0 0 0 0,0 0 1 0 0,0 0-1 0 0,0 0 1 0 0,0 0-1 0 0,0 0 1 0 0,0 0-1 0 0,0 1 1 0 0,0-1-1 0 0,0 0 1 0 0,0 0-1 0 0,0 0 1 0 0,0 0-1 0 0,0 0 0 0 0,0 0 1 0 0,0 0-1 0 0,0 0 1 0 0,0 0-1 0 0,0 0 1 0 0,0 0-1 0 0,0 1 1 0 0,0-1-1 0 0,0 0 1 0 0,0 0-1 0 0,0 0 1 0 0,1 0-1 0 0,-1 0 0 0 0,0 0 1 0 0,0 0-1 0 0,0 0 1 0 0,0 0-1 0 0,0 0 1 0 0,0 0-1 0 0,0 0 1 0 0,0 0-1 0 0,0 0 1 0 0,9 0 2 0 0,9-4 23 0 0,51-22 19 0 0,-62 23-52 0 0,1 1-1 0 0,0-1 0 0 0,11-1 1 0 0,18-6 19 0 0,-25 6-28 0 0,0 0 1 0 0,0 1-1 0 0,0 1 1 0 0,22-2-1 0 0,52 2-86 0 0,-62 2-19 0 0,-6 1-322 0 0,1 2 0 0 0,-1 0-1 0 0,-1 1 1 0 0,1 0-1 0 0,19 9 1 0 0,-30-11-92 0 0,42 12-6677 0 0,-38-11 4647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1764 151 512 0 0,'1'-5'-19'0'0,"-1"0"0"0"0,1 0-1 0 0,0 0 1 0 0,0 0 0 0 0,1 0 0 0 0,-1 0-1 0 0,1 0 1 0 0,0 0 0 0 0,0 1-1 0 0,1-1 1 0 0,-1 1 0 0 0,7-8 0 0 0,-1 2 1376 0 0,1 0-1 0 0,0 1 1 0 0,20-16 0 0 0,-24 22-609 0 0,0 0 0 0 0,-1 0-1 0 0,1 1 1 0 0,6-3-1 0 0,4-1 1451 0 0,-15 6-2132 0 0,0 0 0 0 0,0 0 0 0 0,0 0 0 0 0,0 0-1 0 0,0 0 1 0 0,1 0 0 0 0,-1 0 0 0 0,0 0 0 0 0,0 0 0 0 0,0 0-1 0 0,0 0 1 0 0,0 0 0 0 0,0 0 0 0 0,0 0 0 0 0,0 0 0 0 0,1 0-1 0 0,-1 0 1 0 0,0-1 0 0 0,0 1 0 0 0,0 0 0 0 0,0 0 0 0 0,0 0 0 0 0,0 0-1 0 0,0 0 1 0 0,0 0 0 0 0,0 0 0 0 0,0 0 0 0 0,0 0 0 0 0,0 0-1 0 0,1 0 1 0 0,-1-1 0 0 0,0 1 0 0 0,0 0 0 0 0,0 0 0 0 0,0 0-1 0 0,0 0 1 0 0,0 0 0 0 0,0 0 0 0 0,0 0 0 0 0,0 0 0 0 0,0-1 0 0 0,0 1-1 0 0,0 0 1 0 0,0 0 0 0 0,0 0 0 0 0,0 0 0 0 0,0 0 0 0 0,0 0-1 0 0,0 0 1 0 0,0 0 0 0 0,-1-1 0 0 0,-6 0 1632 0 0,-11 3-449 0 0,15-1-1165 0 0,0 0 0 0 0,1 1 0 0 0,-1 0 0 0 0,0-1 0 0 0,0 1 0 0 0,1 0 0 0 0,-1 1 1 0 0,1-1-1 0 0,0 0 0 0 0,0 1 0 0 0,0-1 0 0 0,-2 4 0 0 0,-3 5 104 0 0,-10 21-1 0 0,0 0 1028 0 0,9-19-815 0 0,2-1 0 0 0,0 1 0 0 0,0 0 0 0 0,1 1 0 0 0,1-1-1 0 0,-4 15 1 0 0,3 3-176 0 0,-4 51-1 0 0,6-53-110 0 0,-1-1 0 0 0,-1 0 0 0 0,-13 41 0 0 0,-37 79 814 0 0,5-42-265 0 0,-10 30-54 0 0,42-91-503 0 0,-42 132 114 0 0,-94 373 373 0 0,108-395-593 0 0,26-97 10 0 0,-3-2 0 0 0,-39 71 1 0 0,-3 6 88 0 0,-13 68 124 0 0,35-83-105 0 0,-4 11-40 0 0,2 24-43 0 0,-47 138 232 0 0,28-94-132 0 0,-24 63 47 0 0,64-202-175 0 0,-68 184 52 0 0,9-26 14 0 0,62-167-5 0 0,1 2-1 0 0,3 0 1 0 0,-12 64-1 0 0,-17 161 88 0 0,40-240-134 0 0,5-22-16 0 0,-27 140 19 0 0,23-135-18 0 0,0-1 0 0 0,-1 0 1 0 0,-1 0-1 0 0,-1-1 1 0 0,-1 0-1 0 0,-12 19 0 0 0,17-31-8 0 0,0 1 0 0 0,-1-1 0 0 0,0 0 0 0 0,0 0 0 0 0,0-1 0 0 0,-1 1 0 0 0,1-1 0 0 0,-1-1 0 0 0,-9 6 0 0 0,3-4-18 0 0,0 0 0 0 0,0-1 0 0 0,0 0-1 0 0,-15 2 1 0 0,25-5 22 0 0,0-1 0 0 0,1 0-1 0 0,-1 0 1 0 0,1 1 0 0 0,-1-1-1 0 0,1 1 1 0 0,-1 0 0 0 0,1-1-1 0 0,0 1 1 0 0,-1 0 0 0 0,1 0 0 0 0,0 0-1 0 0,-1 0 1 0 0,1 0 0 0 0,0 0-1 0 0,0 0 1 0 0,0 0 0 0 0,0 0-1 0 0,0 1 1 0 0,0-1 0 0 0,0 0 0 0 0,1 1-1 0 0,-1-1 1 0 0,0 0 0 0 0,1 1-1 0 0,-1 2 1 0 0,0 1-1 0 0,0 0 1 0 0,1 0-1 0 0,0 0 0 0 0,0 0 1 0 0,1 0-1 0 0,1 8 0 0 0,-2-12-3 0 0,0 1-1 0 0,0-1 0 0 0,0 1 0 0 0,0 0 0 0 0,-1 0 0 0 0,1 0 0 0 0,-1 0 0 0 0,1 0 0 0 0,-1 0 0 0 0,1 0 0 0 0,-1-1 0 0 0,0 1 0 0 0,0 0 0 0 0,0-1 0 0 0,0 1 0 0 0,0 0 0 0 0,-1-1 0 0 0,1 1 0 0 0,0-1 0 0 0,-1 0 0 0 0,1 1 0 0 0,-4 1 0 0 0,3-1 1 0 0,0-1 0 0 0,0 1 0 0 0,1 0 0 0 0,-1 0 0 0 0,0 0 0 0 0,1 0 0 0 0,-1 0 0 0 0,1 0 0 0 0,0 1 0 0 0,0-1 0 0 0,-2 3 0 0 0,3-5-6 0 0,0 0 0 0 0,0 0 0 0 0,0 1 0 0 0,0-1 0 0 0,0 0 0 0 0,0 0 0 0 0,0 0 0 0 0,0 0 0 0 0,0 0 0 0 0,0 0 0 0 0,0 0 0 0 0,0 1 0 0 0,0-1 1 0 0,0 0-1 0 0,0 0 0 0 0,0 0 0 0 0,0 0 0 0 0,0 0 0 0 0,0 0 0 0 0,0 1 0 0 0,0-1 0 0 0,0 0 0 0 0,0 0 0 0 0,0 0 0 0 0,0 0 0 0 0,0 0 0 0 0,0 0 1 0 0,0 1-1 0 0,0-1 0 0 0,0 0 0 0 0,0 0 0 0 0,0 0 0 0 0,0 0 0 0 0,1 0 0 0 0,-1 0 0 0 0,0 0 0 0 0,0 0 0 0 0,0 0 0 0 0,0 0 0 0 0,0 0 1 0 0,0 1-1 0 0,1-1 0 0 0,5-3-358 0 0,11-10-371 0 0,-14 10 473 0 0,45-27-4566 0 0,-15 12-2051 0 0,-22 13 5204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49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64 8 0 0,'-7'-2'808'0'0,"0"0"-1"0"0,0 0 1 0 0,0 1 0 0 0,0 0-1 0 0,0 1 1 0 0,0-1-1 0 0,0 1 1 0 0,0 1 0 0 0,-1-1-1 0 0,1 1 1 0 0,0 1 0 0 0,0-1-1 0 0,0 1 1 0 0,-7 3 0 0 0,11-3-627 0 0,0-1-1 0 0,1 1 1 0 0,-1 0 0 0 0,1 0 0 0 0,-1 1 0 0 0,1-1 0 0 0,0 0 0 0 0,0 1 0 0 0,0 0 0 0 0,0-1 0 0 0,0 1 0 0 0,0 0 0 0 0,1 0 0 0 0,0 0-1 0 0,-1 0 1 0 0,1 0 0 0 0,0 0 0 0 0,0 0 0 0 0,0 6 0 0 0,-1 1-35 0 0,1 0-1 0 0,0 0 1 0 0,1 0-1 0 0,0 0 1 0 0,2 14-1 0 0,-1-16-84 0 0,1 1 0 0 0,1-1 0 0 0,0 1 0 0 0,0-1 0 0 0,0 0 0 0 0,1-1 0 0 0,0 1 0 0 0,1 0 0 0 0,-1-1 0 0 0,2 0 0 0 0,-1 0 0 0 0,9 8 0 0 0,-6-7-51 0 0,0-1 0 0 0,1 1 0 0 0,0-2 1 0 0,0 1-1 0 0,1-1 0 0 0,-1-1 0 0 0,1 1 1 0 0,1-2-1 0 0,13 5 0 0 0,-14-6-33 0 0,0-1-1 0 0,0 0 0 0 0,0-1 1 0 0,0 0-1 0 0,1-1 1 0 0,-1 0-1 0 0,0-1 1 0 0,0 0-1 0 0,1-1 1 0 0,-1 1-1 0 0,17-7 0 0 0,-20 6 10 0 0,0-1-1 0 0,-1 1 0 0 0,0-1 0 0 0,0 0 1 0 0,0-1-1 0 0,0 0 0 0 0,0 0 0 0 0,-1 0 1 0 0,1 0-1 0 0,-1-1 0 0 0,0 0 1 0 0,-1 0-1 0 0,1 0 0 0 0,-1-1 0 0 0,0 1 1 0 0,0-1-1 0 0,-1 0 0 0 0,5-9 0 0 0,-6 8 21 0 0,0-1 0 0 0,-1 1 0 0 0,1-1 0 0 0,-2 1 0 0 0,1-1 0 0 0,-1 0 0 0 0,0 1-1 0 0,0-1 1 0 0,-1 1 0 0 0,-2-11 0 0 0,0 4 5 0 0,-1-1 0 0 0,-1 0-1 0 0,0 1 1 0 0,-9-16 0 0 0,10 23-7 0 0,0 1 1 0 0,0-1 0 0 0,0 1-1 0 0,-1 0 1 0 0,0 1-1 0 0,-1-1 1 0 0,1 1-1 0 0,-1 0 1 0 0,0 1-1 0 0,0-1 1 0 0,-1 1-1 0 0,1 0 1 0 0,-1 1-1 0 0,0 0 1 0 0,0 0-1 0 0,0 0 1 0 0,-8-1-1 0 0,3 0 21 0 0,0 2-1 0 0,0 0 0 0 0,0 0 1 0 0,0 2-1 0 0,0-1 1 0 0,0 1-1 0 0,0 1 1 0 0,0 0-1 0 0,-23 5 0 0 0,26-3-10 0 0,1 0-1 0 0,0 0 1 0 0,0 0-1 0 0,0 1 1 0 0,-11 6-1 0 0,17-9-11 0 0,0 1-1 0 0,1-1 0 0 0,-1 0 1 0 0,0 0-1 0 0,0 1 0 0 0,1-1 1 0 0,-1 1-1 0 0,1 0 0 0 0,-1-1 1 0 0,1 1-1 0 0,0 0 0 0 0,0 0 1 0 0,-1 0-1 0 0,1 0 1 0 0,0 0-1 0 0,1 0 0 0 0,-1 0 1 0 0,0 0-1 0 0,1 0 0 0 0,-1 0 1 0 0,1 0-1 0 0,0 1 0 0 0,-1-1 1 0 0,1 0-1 0 0,0 0 0 0 0,1 3 1 0 0,-1-3 4 0 0,1 0 1 0 0,0-1-1 0 0,0 1 1 0 0,0-1-1 0 0,0 1 1 0 0,0 0-1 0 0,0-1 1 0 0,1 0-1 0 0,-1 1 1 0 0,1-1-1 0 0,-1 0 1 0 0,0 0-1 0 0,1 1 1 0 0,0-1-1 0 0,-1 0 0 0 0,4 1 1 0 0,29 12-32 0 0,-32-14 28 0 0,17 6 1 0 0,0-1 0 0 0,1-1 0 0 0,0 0 0 0 0,0-2 0 0 0,0-1 0 0 0,28-1 0 0 0,123-18-1279 0 0,-99 8-1052 0 0,-49 7-403 0 0,-2-1 1080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1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98 512 0 0,'-11'-4'343'0'0,"5"1"396"0"0,0 0 0 0 0,0 1 0 0 0,-1 0 0 0 0,-6-1-1 0 0,11 3-510 0 0,0 0 0 0 0,0 0 0 0 0,0 0 0 0 0,0 0 0 0 0,0 0 0 0 0,0 0 1 0 0,1 0-1 0 0,-1 1 0 0 0,0-1 0 0 0,0 1 0 0 0,0 0 0 0 0,0-1 0 0 0,0 1 0 0 0,0 0 0 0 0,1 0 0 0 0,-1 0 0 0 0,-2 2 0 0 0,-5 4 200 0 0,1 1 0 0 0,1-1 1 0 0,-1 1-1 0 0,1 0 0 0 0,1 1 0 0 0,-1 0 0 0 0,1 0 1 0 0,1 0-1 0 0,-8 19 0 0 0,11-22-366 0 0,0-1 0 0 0,0 1-1 0 0,1 0 1 0 0,-1 0 0 0 0,2 0 0 0 0,-1 0-1 0 0,1 1 1 0 0,-1-1 0 0 0,2 0 0 0 0,-1 0 0 0 0,1 0-1 0 0,0 0 1 0 0,0 0 0 0 0,1 0 0 0 0,-1 0-1 0 0,1 0 1 0 0,1-1 0 0 0,4 11 0 0 0,-2-7-50 0 0,1-1 1 0 0,0 0 0 0 0,0 0 0 0 0,0 0-1 0 0,1-1 1 0 0,0 0 0 0 0,1 0 0 0 0,14 10 0 0 0,-17-14-29 0 0,-1-1 0 0 0,1 1 0 0 0,0-1 0 0 0,0 0 0 0 0,0 0 0 0 0,0 0 0 0 0,0-1 0 0 0,0 0 0 0 0,0 0 0 0 0,0 0 0 0 0,0-1 0 0 0,1 1 0 0 0,-1-1 0 0 0,0-1 0 0 0,0 1 0 0 0,0-1 1 0 0,1 0-1 0 0,6-2 0 0 0,0 0-18 0 0,-2-1 0 0 0,1-1 0 0 0,0 0 0 0 0,-1 0 0 0 0,0-1 0 0 0,12-9 0 0 0,-17 11 33 0 0,1-1 1 0 0,-1 0-1 0 0,0 0 0 0 0,-1 0 1 0 0,1-1-1 0 0,-1 0 0 0 0,0 0 1 0 0,-1 0-1 0 0,1 0 1 0 0,-1 0-1 0 0,3-10 0 0 0,-1-1 18 0 0,0 0 0 0 0,-1-1-1 0 0,3-30 1 0 0,-6 37 13 0 0,0 0 0 0 0,-1 0 0 0 0,-1-1 0 0 0,0 1 0 0 0,-1 0 0 0 0,0 0 0 0 0,-3-12 0 0 0,3 20-25 0 0,1-1 0 0 0,0 1 0 0 0,-1-1 0 0 0,0 1 0 0 0,0 0 0 0 0,0-1 0 0 0,0 1 0 0 0,0 0 0 0 0,-1 0 0 0 0,0 0 0 0 0,1 1 0 0 0,-1-1 0 0 0,0 1 0 0 0,0-1 0 0 0,0 1 0 0 0,0 0 0 0 0,-1 0 0 0 0,1 1 0 0 0,-1-1 0 0 0,1 1 0 0 0,-1-1 0 0 0,1 1 0 0 0,-1 0 0 0 0,0 0 0 0 0,0 1 0 0 0,1-1 0 0 0,-1 1 0 0 0,0 0 0 0 0,-7 0 0 0 0,-1 1-13 0 0,0 1 0 0 0,0 0-1 0 0,1 1 1 0 0,-1 0 0 0 0,0 1 0 0 0,1 0 0 0 0,0 0 0 0 0,-13 8 0 0 0,12-5 17 0 0,0 1-1 0 0,1 0 0 0 0,0 0 1 0 0,0 1-1 0 0,-9 10 0 0 0,14-12-12 0 0,0-1-1 0 0,0 1 0 0 0,1 0 1 0 0,0 1-1 0 0,1-1 0 0 0,0 1 1 0 0,0 0-1 0 0,-6 16 0 0 0,9-18 8 0 0,0-1 0 0 0,1 1 0 0 0,-1-1 0 0 0,1 1 0 0 0,1-1 0 0 0,-1 1 0 0 0,1-1 0 0 0,-1 1 0 0 0,2-1 0 0 0,-1 0 0 0 0,1 1 0 0 0,-1-1 0 0 0,1 0 0 0 0,1 0 0 0 0,-1 0 0 0 0,1 0 0 0 0,0 0 0 0 0,0-1 0 0 0,4 6 0 0 0,3 2 7 0 0,0-1 0 0 0,1 0 0 0 0,0-1-1 0 0,0 0 1 0 0,24 15 0 0 0,-14-13-21 0 0,0-1 1 0 0,28 11-1 0 0,-42-20-4 0 0,-2 0 9 0 0,0 0 0 0 0,-1 0 0 0 0,1-1 0 0 0,0 0-1 0 0,0 0 1 0 0,0 0 0 0 0,0-1 0 0 0,1 0 0 0 0,-1 0-1 0 0,9-1 1 0 0,-11 0 13 0 0,0 1 0 0 0,-1-1 0 0 0,1 0-1 0 0,0 0 1 0 0,0 0 0 0 0,0 0-1 0 0,-1-1 1 0 0,1 1 0 0 0,0-1 0 0 0,-1 0-1 0 0,0 0 1 0 0,1 0 0 0 0,-1 0 0 0 0,0 0-1 0 0,0 0 1 0 0,0 0 0 0 0,0-1 0 0 0,2-4-1 0 0,3-5 57 0 0,-2 0 0 0 0,0 0-1 0 0,-1-1 1 0 0,0 1 0 0 0,5-26-1 0 0,2-68 763 0 0,-10 82-596 0 0,5-159 2809 0 0,-7 182-2643 0 0,-2 6-262 0 0,-2 7-94 0 0,4-1-26 0 0,0 0 1 0 0,1 0-1 0 0,0 1 1 0 0,1-1 0 0 0,0 0-1 0 0,1 0 1 0 0,0 0-1 0 0,0 0 1 0 0,1 0-1 0 0,1-1 1 0 0,0 1 0 0 0,9 15-1 0 0,-3-8-7 0 0,1 0 0 0 0,1-1 1 0 0,1-1-1 0 0,0 0 0 0 0,29 27 0 0 0,116 113-41 0 0,-127-122 55 0 0,-3 1 0 0 0,47 74 0 0 0,-68-96-6 0 0,0 1-1 0 0,0 0 0 0 0,-1 0 0 0 0,-1 1 0 0 0,0 0 1 0 0,-1 0-1 0 0,-1 0 0 0 0,0 0 0 0 0,1 25 0 0 0,-4-33-2 0 0,0 1-1 0 0,-1-1 0 0 0,0 0 0 0 0,0 1 1 0 0,0-1-1 0 0,-1 0 0 0 0,0 1 0 0 0,0-1 1 0 0,-1 0-1 0 0,0 0 0 0 0,0-1 0 0 0,-1 1 1 0 0,0-1-1 0 0,0 0 0 0 0,0 0 0 0 0,-1 0 1 0 0,0 0-1 0 0,0-1 0 0 0,0 1 0 0 0,-1-2 1 0 0,-10 9-1 0 0,8-9 34 0 0,-1 1 1 0 0,1-1-1 0 0,-1-1 1 0 0,1 1-1 0 0,-1-2 0 0 0,0 1 1 0 0,-14 1-1 0 0,6-1 87 0 0,0-2 0 0 0,0 0 0 0 0,-20-2 0 0 0,26 0-27 0 0,-1 0-1 0 0,1-1 1 0 0,0-1 0 0 0,0 0 0 0 0,-13-6 0 0 0,16 6-36 0 0,1 0 1 0 0,0-1 0 0 0,0 0 0 0 0,0 0 0 0 0,0-1 0 0 0,1 1 0 0 0,-1-2 0 0 0,-6-6 0 0 0,8 5-48 0 0,-1-1-1 0 0,2 1 1 0 0,-1-1 0 0 0,1 0 0 0 0,0 0 0 0 0,1 0-1 0 0,0 0 1 0 0,0-1 0 0 0,1 1 0 0 0,-2-15 0 0 0,1 1 19 0 0,1 0-1 0 0,2 1 1 0 0,1-28 0 0 0,0 35-68 0 0,1 0 1 0 0,0-1-1 0 0,0 1 1 0 0,2 0-1 0 0,0 1 1 0 0,0-1-1 0 0,1 1 0 0 0,1-1 1 0 0,0 1-1 0 0,1 1 1 0 0,1 0-1 0 0,0 0 1 0 0,0 0-1 0 0,1 1 1 0 0,0 0-1 0 0,13-11 1 0 0,-9 11-153 0 0,1 0 1 0 0,0 0 0 0 0,1 1-1 0 0,0 1 1 0 0,22-10 0 0 0,-16 11-1646 0 0,40-12-1 0 0,-15 7-2271 0 0,-25 9 2674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2.7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18 512 0 0,'0'-2'320'0'0,"-1"-9"1479"0"0,1 10-1731 0 0,0 1-1 0 0,0 0 1 0 0,0 0-1 0 0,0 0 1 0 0,0-1-1 0 0,0 1 1 0 0,0 0-1 0 0,-1 0 1 0 0,1 0 0 0 0,0 0-1 0 0,0-1 1 0 0,0 1-1 0 0,0 0 1 0 0,0 0-1 0 0,0 0 1 0 0,0 0-1 0 0,-1-1 1 0 0,1 1-1 0 0,0 0 1 0 0,0 0-1 0 0,0 0 1 0 0,0 0 0 0 0,-1 0-1 0 0,1 0 1 0 0,0 0-1 0 0,0 0 1 0 0,0-1-1 0 0,-1 1 1 0 0,1 0-1 0 0,0 0 1 0 0,0 0-1 0 0,0 0 1 0 0,-1 0-1 0 0,1 0 1 0 0,0 0 0 0 0,0 0-1 0 0,0 0 1 0 0,-1 0-1 0 0,1 0 1 0 0,0 0-1 0 0,0 1 1 0 0,0-1-1 0 0,-1 0 1 0 0,1 0-1 0 0,0 0 1 0 0,0 0-1 0 0,0 0 1 0 0,0 0 0 0 0,-1 0-1 0 0,1 0 1 0 0,0 1-1 0 0,0-1 1 0 0,-1 1 85 0 0,1 0 0 0 0,-1 0 0 0 0,1 0 0 0 0,-1-1 0 0 0,1 1 0 0 0,0 0 0 0 0,-1 0 0 0 0,1 0 1 0 0,0 0-1 0 0,0 1 0 0 0,0-1 0 0 0,0 0 0 0 0,0 0 0 0 0,0 0 0 0 0,0 0 0 0 0,0 1 0 0 0,2 20 1139 0 0,-1-21-1201 0 0,12 198 4084 0 0,-3-22-2691 0 0,-5-123-1375 0 0,-5-34-21 0 0,2-1 0 0 0,0 0-1 0 0,1 1 1 0 0,1-1 0 0 0,9 26-1 0 0,-13-44-86 0 0,1-1 0 0 0,-1 1 0 0 0,0-1 0 0 0,0 1 0 0 0,0-1 0 0 0,1 1 0 0 0,-1-1 0 0 0,0 1 0 0 0,1-1 0 0 0,-1 0 0 0 0,0 1 0 0 0,1-1 0 0 0,-1 0 0 0 0,1 1 0 0 0,-1-1 0 0 0,0 0 0 0 0,1 1 0 0 0,-1-1 0 0 0,1 0 0 0 0,-1 0 0 0 0,1 1 0 0 0,-1-1 0 0 0,1 0 0 0 0,-1 0 0 0 0,2 0 1 0 0,-1 0-7 0 0,0 0 1 0 0,0 0 0 0 0,0 0 0 0 0,-1-1 0 0 0,1 1 0 0 0,0 0 0 0 0,0-1 0 0 0,0 1 0 0 0,0 0 0 0 0,0-1-1 0 0,-1 0 1 0 0,1 1 0 0 0,1-2 0 0 0,3-3-19 0 0,0 0 0 0 0,0-1 0 0 0,5-7-1 0 0,-6 7 62 0 0,8-11-16 0 0,-1-1 1 0 0,10-22-1 0 0,-11 21 1 0 0,0 1 0 0 0,22-30-1 0 0,-28 43-7 0 0,-1 1-1 0 0,1-1 0 0 0,1 1 0 0 0,-1 0 1 0 0,1 1-1 0 0,-1-1 0 0 0,1 1 0 0 0,0 0 1 0 0,0 0-1 0 0,1 0 0 0 0,-1 1 0 0 0,1-1 0 0 0,-1 2 1 0 0,8-3-1 0 0,-8 3-5 0 0,1 1-1 0 0,-1-1 1 0 0,1 1 0 0 0,-1 1 0 0 0,0-1 0 0 0,1 1-1 0 0,-1-1 1 0 0,0 2 0 0 0,1-1 0 0 0,-1 0 0 0 0,0 1-1 0 0,0 0 1 0 0,0 0 0 0 0,0 1 0 0 0,-1-1-1 0 0,1 1 1 0 0,-1 0 0 0 0,7 6 0 0 0,1 2 13 0 0,0 0-1 0 0,-1 0 1 0 0,-1 2 0 0 0,18 25 0 0 0,-26-35-2 0 0,1 1 0 0 0,-1 0 0 0 0,0 0 1 0 0,0 0-1 0 0,-1 0 0 0 0,1 0 0 0 0,-1 0 0 0 0,0 0 0 0 0,0 1 0 0 0,0-1 1 0 0,-1 0-1 0 0,0 1 0 0 0,1-1 0 0 0,-1 0 0 0 0,-1 1 0 0 0,1-1 0 0 0,-1 0 1 0 0,1 1-1 0 0,-1-1 0 0 0,-1 0 0 0 0,1 0 0 0 0,-1 0 0 0 0,1 0 0 0 0,-1 0 1 0 0,0 0-1 0 0,0 0 0 0 0,-1 0 0 0 0,1-1 0 0 0,-1 0 0 0 0,0 1 0 0 0,0-1 1 0 0,0 0-1 0 0,0 0 0 0 0,-1 0 0 0 0,1-1 0 0 0,-1 1 0 0 0,-4 2 0 0 0,4-3-29 0 0,0-1 0 0 0,0 1 0 0 0,0-1-1 0 0,-1 0 1 0 0,1 0 0 0 0,0 0 0 0 0,0-1-1 0 0,-1 0 1 0 0,1 1 0 0 0,0-1-1 0 0,-1-1 1 0 0,1 1 0 0 0,0-1 0 0 0,-1 1-1 0 0,1-1 1 0 0,0-1 0 0 0,0 1 0 0 0,0 0-1 0 0,0-1 1 0 0,-6-3 0 0 0,4 2-443 0 0,1-1-1 0 0,-1 1 1 0 0,1-1 0 0 0,0 0 0 0 0,0-1 0 0 0,0 1-1 0 0,1-1 1 0 0,0 0 0 0 0,0 0 0 0 0,0 0 0 0 0,0-1-1 0 0,1 1 1 0 0,-4-8 0 0 0,2-2-2007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3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98 264 0 0,'-1'0'100'0'0,"-10"0"1161"0"0,0 0 1 0 0,0 1-1 0 0,0 0 1 0 0,-20 4-1 0 0,27-3-960 0 0,1-1 0 0 0,-1 0 0 0 0,1 1 0 0 0,0 0 0 0 0,0 0 0 0 0,0 0 0 0 0,0 0 0 0 0,0 0 0 0 0,0 0 0 0 0,0 1 1 0 0,1-1-1 0 0,-1 1 0 0 0,1 0 0 0 0,0 0 0 0 0,0 0 0 0 0,0 0 0 0 0,0 0 0 0 0,-2 7 0 0 0,2-6-193 0 0,0 0 0 0 0,1 0 0 0 0,0 0 0 0 0,0 1 0 0 0,0-1 0 0 0,1 0 0 0 0,-1 1 0 0 0,1-1 0 0 0,0 0 0 0 0,0 1 1 0 0,0-1-1 0 0,1 0 0 0 0,0 1 0 0 0,1 4 0 0 0,0-3-59 0 0,0 0 1 0 0,1-1-1 0 0,0 1 0 0 0,-1-1 1 0 0,2 0-1 0 0,-1 0 0 0 0,1 0 1 0 0,0 0-1 0 0,6 6 0 0 0,-2-4-45 0 0,1 1-1 0 0,0-2 1 0 0,0 1-1 0 0,0-1 1 0 0,1 0-1 0 0,0-1 0 0 0,0 0 1 0 0,1-1-1 0 0,-1 0 1 0 0,22 4-1 0 0,-27-7-16 0 0,0 0 0 0 0,0 0 0 0 0,0-1 0 0 0,0 0 0 0 0,0 0 0 0 0,0-1-1 0 0,0 1 1 0 0,1-1 0 0 0,-1 0 0 0 0,0 0 0 0 0,-1-1 0 0 0,1 1 0 0 0,0-1 0 0 0,0 0 0 0 0,-1-1 0 0 0,5-2 0 0 0,-5 2 11 0 0,0 1 0 0 0,-1-1 0 0 0,0 0 0 0 0,0-1 0 0 0,0 1 0 0 0,0 0 0 0 0,0-1 0 0 0,-1 0 0 0 0,1 0 1 0 0,-1 1-1 0 0,0-1 0 0 0,0-1 0 0 0,-1 1 0 0 0,1 0 0 0 0,-1 0 0 0 0,0-1 0 0 0,0 1 0 0 0,1-7 0 0 0,-1-5 23 0 0,-1 0 0 0 0,0 1 0 0 0,-1-1-1 0 0,-1 1 1 0 0,0-1 0 0 0,-1 1 0 0 0,-1-1-1 0 0,0 1 1 0 0,-1 0 0 0 0,-9-19-1 0 0,11 29-5 0 0,1 1 0 0 0,-1-1 0 0 0,0 1 0 0 0,0 0 0 0 0,-1 0 0 0 0,1 0-1 0 0,-1 1 1 0 0,0-1 0 0 0,0 1 0 0 0,0 0 0 0 0,0 0 0 0 0,-1 0 0 0 0,1 1-1 0 0,-1-1 1 0 0,-5-1 0 0 0,3 2 38 0 0,0 0 0 0 0,-1 0-1 0 0,1 0 1 0 0,-1 1 0 0 0,1 1 0 0 0,-1-1 0 0 0,0 1-1 0 0,1 0 1 0 0,-13 2 0 0 0,9 0-2 0 0,1 0 0 0 0,0 1-1 0 0,1 0 1 0 0,-1 0 0 0 0,0 1 0 0 0,1 0 0 0 0,0 0 0 0 0,0 1 0 0 0,0 1-1 0 0,0-1 1 0 0,1 2 0 0 0,0-1 0 0 0,0 1 0 0 0,1 0 0 0 0,-10 12-1 0 0,13-13-6 0 0,0 0-1 0 0,1 1 0 0 0,-1-1 0 0 0,2 1 0 0 0,-1-1 0 0 0,1 1 0 0 0,0 0 1 0 0,0 0-1 0 0,1 0 0 0 0,0 0 0 0 0,0 0 0 0 0,0 12 0 0 0,2-14-23 0 0,-1 0-1 0 0,1 0 0 0 0,-1 0 1 0 0,1 0-1 0 0,1 0 0 0 0,-1 0 1 0 0,1-1-1 0 0,0 1 0 0 0,0 0 1 0 0,0-1-1 0 0,1 0 0 0 0,-1 1 1 0 0,1-1-1 0 0,0 0 0 0 0,0-1 1 0 0,1 1-1 0 0,-1 0 0 0 0,8 5 1 0 0,0-2-31 0 0,0 0 0 0 0,0-1 0 0 0,1 0 1 0 0,0-1-1 0 0,0 0 0 0 0,0-1 0 0 0,0-1 1 0 0,1 0-1 0 0,0 0 0 0 0,-1-1 0 0 0,23 0 0 0 0,-25-1-18 0 0,0-1 0 0 0,-1-1 0 0 0,1 0-1 0 0,0 0 1 0 0,-1-1 0 0 0,1 0 0 0 0,-1-1-1 0 0,0 0 1 0 0,0 0 0 0 0,0-1-1 0 0,0 0 1 0 0,-1-1 0 0 0,0 0 0 0 0,1 0-1 0 0,-2 0 1 0 0,11-10 0 0 0,-15 12 22 0 0,-1-1 0 0 0,1 0-1 0 0,-1 0 1 0 0,1 0 0 0 0,-1 0 0 0 0,0 0 0 0 0,-1 0 0 0 0,1 0 0 0 0,-1-1 0 0 0,0 1-1 0 0,0 0 1 0 0,0-1 0 0 0,-1 1 0 0 0,1-1 0 0 0,-1 1 0 0 0,0-1 0 0 0,0 1-1 0 0,-1-1 1 0 0,0 1 0 0 0,1-1 0 0 0,-1 1 0 0 0,-1-1 0 0 0,1 1 0 0 0,-1 0 0 0 0,-1-4-1 0 0,1 3 23 0 0,0 1-1 0 0,0 0 0 0 0,0 0 0 0 0,0 0 0 0 0,-1 0 0 0 0,0 0 0 0 0,1 0 0 0 0,-1 1 0 0 0,-1 0 0 0 0,1-1 0 0 0,0 1 0 0 0,-1 0 1 0 0,0 1-1 0 0,1-1 0 0 0,-1 0 0 0 0,0 1 0 0 0,0 0 0 0 0,-1 0 0 0 0,1 0 0 0 0,0 1 0 0 0,-1 0 0 0 0,1-1 0 0 0,-1 1 0 0 0,-6 0 1 0 0,9 1 1 0 0,0 0 0 0 0,-1 0 1 0 0,1 0-1 0 0,0 1 0 0 0,0-1 1 0 0,0 1-1 0 0,0-1 1 0 0,0 1-1 0 0,0 0 0 0 0,0 0 1 0 0,0 0-1 0 0,0 0 1 0 0,0 0-1 0 0,0 0 0 0 0,0 0 1 0 0,1 1-1 0 0,-1-1 0 0 0,-2 3 1 0 0,3-3-18 0 0,1 0 0 0 0,-1 1 0 0 0,0-1 1 0 0,1 0-1 0 0,-1 1 0 0 0,0-1 0 0 0,1 1 0 0 0,0-1 0 0 0,-1 0 1 0 0,1 1-1 0 0,0-1 0 0 0,0 1 0 0 0,0 0 0 0 0,0-1 0 0 0,0 1 1 0 0,0-1-1 0 0,0 1 0 0 0,0-1 0 0 0,1 1 0 0 0,-1-1 0 0 0,0 0 1 0 0,1 1-1 0 0,0-1 0 0 0,-1 1 0 0 0,1-1 0 0 0,0 0 0 0 0,1 2 1 0 0,2 3-7 0 0,0-1 0 0 0,0 0 1 0 0,1 0-1 0 0,-1-1 1 0 0,1 1-1 0 0,0-1 0 0 0,0 0 1 0 0,1 0-1 0 0,0-1 1 0 0,5 3-1 0 0,12 5-324 0 0,30 10-1 0 0,-40-16 61 0 0,-2-2-629 0 0,1 1 0 0 0,16 2 0 0 0,7-2-4235 0 0,-26-4 3402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3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84 632 0 0,'-10'2'2646'0'0,"8"-2"-1791"0"0,0 0 1 0 0,0 1 0 0 0,-1 0-1 0 0,1-1 1 0 0,0 1 0 0 0,0 0-1 0 0,0 0 1 0 0,-3 2 0 0 0,4-3-675 0 0,0 1 1 0 0,1 0 0 0 0,-1 0-1 0 0,0 0 1 0 0,1 0 0 0 0,-1 0 0 0 0,1 0-1 0 0,-1 0 1 0 0,1 0 0 0 0,-1 0 0 0 0,1 0-1 0 0,0 0 1 0 0,0 0 0 0 0,-1 0-1 0 0,1 0 1 0 0,0 0 0 0 0,0 0 0 0 0,0 1-1 0 0,0-1 1 0 0,0 0 0 0 0,1 2 0 0 0,0 5 19 0 0,0 0 1 0 0,1 0 0 0 0,0 0 0 0 0,0 0-1 0 0,1 0 1 0 0,0 0 0 0 0,5 8 0 0 0,5 6 4 0 0,15 21 0 0 0,-1-3 85 0 0,-21-32-238 0 0,-5-8 190 0 0,-5-14 372 0 0,0 4-461 0 0,-3-9 258 0 0,-12-25 0 0 0,10 25-138 0 0,-9-26 0 0 0,12 24-178 0 0,-10-33 64 0 0,15 48-161 0 0,0 0-1 0 0,0 0 1 0 0,1 0 0 0 0,0-1-1 0 0,0 1 1 0 0,0 0 0 0 0,2-6-1 0 0,-2 11-2 0 0,0-1 0 0 0,1 1-1 0 0,-1 0 1 0 0,1 0-1 0 0,0 0 1 0 0,-1 0 0 0 0,1 0-1 0 0,0 0 1 0 0,0 0 0 0 0,0 0-1 0 0,-1 0 1 0 0,1 0-1 0 0,0 0 1 0 0,0 0 0 0 0,0 0-1 0 0,1 1 1 0 0,-1-1 0 0 0,0 0-1 0 0,0 1 1 0 0,0-1-1 0 0,0 1 1 0 0,1-1 0 0 0,-1 1-1 0 0,0 0 1 0 0,0 0 0 0 0,1-1-1 0 0,-1 1 1 0 0,0 0-1 0 0,0 0 1 0 0,3 0 0 0 0,6 1-56 0 0,-1-1 0 0 0,1 1 0 0 0,11 3 1 0 0,-8-1-40 0 0,10 2-1619 0 0,0 1 0 0 0,41 17-1 0 0,-49-18-265 0 0,13 8-3116 0 0,-13-5 3245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4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125 198 376 0 0,'-12'10'7524'0'0,"12"-10"-7334"0"0,-1 1 0 0 0,0-1 0 0 0,0 0 0 0 0,1 1 0 0 0,-1-1 0 0 0,0 1 0 0 0,1-1 0 0 0,-1 1 0 0 0,1-1 0 0 0,-1 1-1 0 0,0 0 1 0 0,1-1 0 0 0,0 1 0 0 0,-1 0 0 0 0,1-1 0 0 0,-1 1 0 0 0,1 0 0 0 0,0 0 0 0 0,-1-1 0 0 0,1 1 0 0 0,0 0 0 0 0,0 0 0 0 0,-1 0 0 0 0,1-1-1 0 0,0 1 1 0 0,0 0 0 0 0,0 0 0 0 0,0 1 0 0 0,1 3 9 0 0,-1 1-1 0 0,1-1 1 0 0,0 1-1 0 0,0-1 1 0 0,1 1-1 0 0,0-1 1 0 0,0 0-1 0 0,3 7 1 0 0,6 15 524 0 0,-10-26-692 0 0,-1-1 0 0 0,0 1 0 0 0,0 0 0 0 0,1-1 0 0 0,-1 1 0 0 0,0 0 1 0 0,0-1-1 0 0,0 1 0 0 0,0 0 0 0 0,0-1 0 0 0,0 1 0 0 0,0 0 0 0 0,0-1 0 0 0,0 1 0 0 0,0 0 0 0 0,0-1 0 0 0,0 1 0 0 0,0 0 0 0 0,-1-1 0 0 0,1 2 1 0 0,-1-1-7 0 0,1-1 1 0 0,-1 0-1 0 0,1 0 1 0 0,0 0-1 0 0,-1 1 1 0 0,1-1-1 0 0,-1 0 0 0 0,1 0 1 0 0,-1 0-1 0 0,1 0 1 0 0,-1 0-1 0 0,1 0 1 0 0,-1 1-1 0 0,1-1 1 0 0,-1 0-1 0 0,1-1 1 0 0,-1 1-1 0 0,1 0 1 0 0,0 0-1 0 0,-1 0 1 0 0,1 0-1 0 0,-1 0 1 0 0,-3-2 74 0 0,1 1 0 0 0,-1 0-1 0 0,1-1 1 0 0,0 0 0 0 0,-1 0 0 0 0,-2-3 0 0 0,-5-3 159 0 0,1-1 0 0 0,0-1 1 0 0,0 0-1 0 0,-8-11 0 0 0,15 15-199 0 0,-1 1-1 0 0,1 0 1 0 0,0-1-1 0 0,0 0 1 0 0,0 0-1 0 0,1 0 1 0 0,0 0-1 0 0,0 0 1 0 0,0 0-1 0 0,-1-12 1 0 0,3 8-41 0 0,-1 0 0 0 0,2 0-1 0 0,-1-1 1 0 0,1 1 0 0 0,4-18 0 0 0,-3 24-22 0 0,-1-1 0 0 0,1 0 1 0 0,0 1-1 0 0,0-1 1 0 0,0 1-1 0 0,1 0 0 0 0,-1-1 1 0 0,1 1-1 0 0,0 0 0 0 0,1 1 1 0 0,-1-1-1 0 0,0 0 1 0 0,8-4-1 0 0,-4 3-44 0 0,0 0 1 0 0,1 1 0 0 0,0 1-1 0 0,-1-1 1 0 0,1 1-1 0 0,0 0 1 0 0,1 1-1 0 0,-1 0 1 0 0,0 1-1 0 0,1-1 1 0 0,-1 1 0 0 0,1 1-1 0 0,-1 0 1 0 0,1 0-1 0 0,10 2 1 0 0,-6 0-844 0 0,0 0 0 0 0,0 1 1 0 0,20 7-1 0 0,-18-4-2383 0 0,0 1 0 0 0,20 12-1 0 0,-26-14 1882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4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19 1656 0 0,'-23'-13'7092'0'0,"20"12"-6683"0"0,0 0-1 0 0,1 0 1 0 0,-1 0-1 0 0,0 1 1 0 0,1-1 0 0 0,-6 1-1 0 0,6 0-261 0 0,0 0 0 0 0,0 0 1 0 0,0 1-1 0 0,0-1 0 0 0,0 1 0 0 0,0-1 0 0 0,0 1 0 0 0,0 0 0 0 0,0 0 0 0 0,0-1 0 0 0,0 1 0 0 0,0 1 1 0 0,1-1-1 0 0,-1 0 0 0 0,0 0 0 0 0,1 1 0 0 0,-1-1 0 0 0,1 1 0 0 0,0-1 0 0 0,-1 1 0 0 0,-1 3 0 0 0,0-1-31 0 0,1 1 0 0 0,-1-1 0 0 0,1 1 0 0 0,0 0 0 0 0,0 0 0 0 0,0 0 0 0 0,1 0-1 0 0,-1 0 1 0 0,1 0 0 0 0,1 1 0 0 0,-1-1 0 0 0,1 0 0 0 0,0 1 0 0 0,0-1 0 0 0,0 0-1 0 0,1 0 1 0 0,1 9 0 0 0,0-8-79 0 0,1 1-1 0 0,-1-1 1 0 0,1 1-1 0 0,0-1 1 0 0,0 0-1 0 0,1 0 1 0 0,0-1-1 0 0,0 1 1 0 0,0-1-1 0 0,1 1 1 0 0,0-1 0 0 0,9 8-1 0 0,0-3-63 0 0,0 0-1 0 0,0-1 1 0 0,1 0-1 0 0,27 11 0 0 0,-30-16-512 0 0,0 0 0 0 0,20 4-1 0 0,-22-7-750 0 0,-1 0-1 0 0,1 0 0 0 0,19-2 1 0 0,-13-1-1051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4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0 2401 0 0,'-6'5'2464'0'0,"3"1"2361"0"0,0-3-4961 0 0,3-1-8 0 0,3 0-136 0 0,3 1 128 0 0,1 1-64 0 0,2 2 72 0 0,3 3-1128 0 0,0 0 847 0 0,4 1-239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5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80 2673 0 0,'-3'1'899'0'0,"0"-1"0"0"0,-1 0 1 0 0,1 0-1 0 0,0 0 1 0 0,-1 0-1 0 0,1 0 0 0 0,0-1 1 0 0,-1 0-1 0 0,-5-1 1 0 0,-2-1-981 0 0,10 2 190 0 0,0 1 0 0 0,0 0 0 0 0,0 0 0 0 0,-1 0 0 0 0,1 0 0 0 0,0 0 0 0 0,0 0 0 0 0,0 0 0 0 0,-1 0 0 0 0,1 0 0 0 0,0 0 0 0 0,0 1 0 0 0,0-1 0 0 0,0 1 0 0 0,-1-1 0 0 0,1 1 0 0 0,0-1 0 0 0,0 1 0 0 0,0-1 0 0 0,0 1 0 0 0,0 0 0 0 0,0 0 0 0 0,1-1 0 0 0,-1 1 0 0 0,0 0 0 0 0,0 0 0 0 0,0 0 0 0 0,1 0 0 0 0,-1 0 0 0 0,1 0-1 0 0,-1 0 1 0 0,0 0 0 0 0,1 1 0 0 0,0-1 0 0 0,-1 0 0 0 0,1 0 0 0 0,0 0 0 0 0,0 0 0 0 0,-1 2 0 0 0,0 2-72 0 0,1-1 0 0 0,-1 1 0 0 0,1 0 0 0 0,0 0-1 0 0,0-1 1 0 0,0 1 0 0 0,1 0 0 0 0,2 8 0 0 0,-2-8-47 0 0,2 0 0 0 0,-1-1 0 0 0,0 1 0 0 0,1-1 0 0 0,0 1 0 0 0,0-1 0 0 0,0 0 0 0 0,1 0 0 0 0,0 0 0 0 0,-1 0 0 0 0,1-1 0 0 0,0 1 0 0 0,1-1 0 0 0,-1 0 0 0 0,1 0 0 0 0,-1-1 0 0 0,9 4 0 0 0,2 0-35 0 0,0-1 0 0 0,1 0 1 0 0,-1-1-1 0 0,27 3 0 0 0,-34-7 45 0 0,-1 0 1 0 0,0 0 0 0 0,1 0-1 0 0,-1-1 1 0 0,1 0 0 0 0,-1-1-1 0 0,0 0 1 0 0,0 0-1 0 0,0 0 1 0 0,0-1 0 0 0,0 0-1 0 0,0 0 1 0 0,-1-1 0 0 0,1 0-1 0 0,-1 0 1 0 0,0 0 0 0 0,0-1-1 0 0,-1 0 1 0 0,1 0-1 0 0,8-11 1 0 0,-11 11 12 0 0,-1 1 0 0 0,1-1 0 0 0,-1 0 0 0 0,0 0 0 0 0,0 0 0 0 0,0-1 1 0 0,-1 1-1 0 0,0 0 0 0 0,0-1 0 0 0,0 1 0 0 0,0 0 0 0 0,-1-10 0 0 0,0 9-11 0 0,-1 0 0 0 0,1-1 0 0 0,-1 1 0 0 0,0-1 0 0 0,-1 1 0 0 0,1 0 0 0 0,-1 0 0 0 0,-1 0 0 0 0,1 0 0 0 0,-5-8 0 0 0,5 11-1 0 0,0 1 1 0 0,-1-1-1 0 0,1 1 1 0 0,-1-1-1 0 0,0 1 0 0 0,1 0 1 0 0,-1 0-1 0 0,0 1 1 0 0,0-1-1 0 0,0 0 0 0 0,0 1 1 0 0,0 0-1 0 0,-1 0 0 0 0,1 0 1 0 0,0 0-1 0 0,-1 0 1 0 0,1 1-1 0 0,0-1 0 0 0,-1 1 1 0 0,1 0-1 0 0,0 0 1 0 0,-7 1-1 0 0,-3 1 37 0 0,1-1 0 0 0,-1 2 0 0 0,0 0 1 0 0,-19 8-1 0 0,18-6 29 0 0,2 1-1 0 0,-1 0 1 0 0,1 1 0 0 0,0 0 0 0 0,0 1 0 0 0,1 0 0 0 0,0 1 0 0 0,-11 11-1 0 0,17-15-18 0 0,1 0-1 0 0,0 0 0 0 0,0 0 0 0 0,0 0 0 0 0,1 1 1 0 0,-1-1-1 0 0,1 1 0 0 0,1 0 0 0 0,-1 0 0 0 0,1 0 1 0 0,0 0-1 0 0,0 0 0 0 0,1 1 0 0 0,-1-1 0 0 0,2 1 1 0 0,-1-1-1 0 0,1 1 0 0 0,0-1 0 0 0,1 11 0 0 0,0-12-37 0 0,0-1 0 0 0,1 0-1 0 0,-1 0 1 0 0,1 0 0 0 0,0 0-1 0 0,0 0 1 0 0,1 0-1 0 0,-1 0 1 0 0,1-1 0 0 0,-1 1-1 0 0,1-1 1 0 0,0 1-1 0 0,1-1 1 0 0,-1 0 0 0 0,0-1-1 0 0,1 1 1 0 0,7 4-1 0 0,4 1-50 0 0,0-1-1 0 0,0 0 1 0 0,22 6-1 0 0,-4-5-816 0 0,0 0 1 0 0,0-3-1 0 0,34 3 0 0 0,-14-3-5110 0 0,-29-3 1571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5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36 1528 0 0,'-10'25'5336'0'0,"8"-21"-4994"0"0,0 0 0 0 0,1 0-1 0 0,-1 0 1 0 0,1 0-1 0 0,-1 1 1 0 0,1-1 0 0 0,0 1-1 0 0,1-1 1 0 0,-1 0-1 0 0,1 1 1 0 0,0 7 0 0 0,2-3-20 0 0,0 1 0 0 0,0-1 0 0 0,1-1 0 0 0,0 1 0 0 0,1 0 0 0 0,0-1 0 0 0,0 1 0 0 0,1-1 0 0 0,0 0 0 0 0,0-1 0 0 0,1 1 0 0 0,7 6 0 0 0,-2-1-176 0 0,2-2 0 0 0,-1 1 0 0 0,2-2 0 0 0,-1 0 0 0 0,27 15 0 0 0,-39-25-155 0 0,0 1 0 0 0,0-1 0 0 0,0 1 0 0 0,0-1 1 0 0,0 1-1 0 0,0-1 0 0 0,-1 0 0 0 0,1 1 0 0 0,0-1 0 0 0,0 0 0 0 0,0 0 0 0 0,0 1 0 0 0,1-1 1 0 0,-1 0-1 0 0,0 0 0 0 0,0 0 0 0 0,1-1 0 0 0,-1 1 1 0 0,-1 0 1 0 0,0-1-1 0 0,0 1 1 0 0,1 0-1 0 0,-1-1 1 0 0,0 1-1 0 0,0 0 1 0 0,1-1-1 0 0,-1 1 1 0 0,0-1-1 0 0,0 1 1 0 0,0 0-1 0 0,0-1 1 0 0,0 1-1 0 0,0-1 1 0 0,0 1-1 0 0,0 0 0 0 0,0-1 1 0 0,0 1-1 0 0,0-1 1 0 0,0 1-1 0 0,0-1 1 0 0,0 1-1 0 0,0 0 1 0 0,0-1-1 0 0,0 1 1 0 0,-1-1-1 0 0,0-4-29 0 0,-1 0 0 0 0,0 0-1 0 0,0 1 1 0 0,-1-1 0 0 0,-3-5-1 0 0,-74-92 401 0 0,15 22 160 0 0,64 78-513 0 0,-1 0 1 0 0,1 1-1 0 0,0-1 1 0 0,0 0-1 0 0,0 0 1 0 0,0 0 0 0 0,1 0-1 0 0,-1 0 1 0 0,1 0-1 0 0,-1 0 1 0 0,1 0-1 0 0,-1 0 1 0 0,1 0-1 0 0,0-3 1 0 0,0 4-12 0 0,0 0 1 0 0,1 0 0 0 0,-1 1-1 0 0,0-1 1 0 0,1 0 0 0 0,-1 0-1 0 0,1 0 1 0 0,-1 0 0 0 0,1 0-1 0 0,-1 0 1 0 0,1 0-1 0 0,-1 0 1 0 0,1 1 0 0 0,0-1-1 0 0,-1 0 1 0 0,1 1 0 0 0,0-1-1 0 0,0 0 1 0 0,0 1 0 0 0,0-1-1 0 0,-1 1 1 0 0,1-1-1 0 0,0 1 1 0 0,0 0 0 0 0,0-1-1 0 0,0 1 1 0 0,0 0 0 0 0,0-1-1 0 0,0 1 1 0 0,2 0 0 0 0,206-30-866 0 0,-69 19-5975 0 0,-120 11 3789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55 512 0 0,'-2'1'345'0'0,"0"0"0"0"0,0 0-1 0 0,0 0 1 0 0,0 0 0 0 0,0 1 0 0 0,0-1-1 0 0,0 1 1 0 0,1-1 0 0 0,-1 1 0 0 0,1 0-1 0 0,-1 0 1 0 0,1-1 0 0 0,0 1-1 0 0,-1 0 1 0 0,1 0 0 0 0,0 0 0 0 0,0 0-1 0 0,1 1 1 0 0,-1-1 0 0 0,0 0 0 0 0,1 0-1 0 0,-1 1 1 0 0,1-1 0 0 0,0 0 0 0 0,-1 4-1 0 0,1-6-327 0 0,0 0 0 0 0,0 1 0 0 0,0-1 0 0 0,1 1 0 0 0,-1-1-1 0 0,0 0 1 0 0,0 1 0 0 0,0-1 0 0 0,0 0 0 0 0,0 1-1 0 0,1-1 1 0 0,-1 0 0 0 0,0 1 0 0 0,0-1 0 0 0,0 0 0 0 0,1 0-1 0 0,-1 1 1 0 0,0-1 0 0 0,1 0 0 0 0,-1 0 0 0 0,0 1 0 0 0,0-1-1 0 0,1 0 1 0 0,-1 0 0 0 0,0 0 0 0 0,1 1 0 0 0,-1-1 0 0 0,0 0-1 0 0,1 0 1 0 0,-1 0 0 0 0,1 0 0 0 0,-1 0 0 0 0,0 0 0 0 0,1 0-1 0 0,-1 0 1 0 0,0 0 0 0 0,1 0 0 0 0,-1 0 0 0 0,1 0 0 0 0,-1 0-1 0 0,0 0 1 0 0,1 0 0 0 0,-1 0 0 0 0,0-1 0 0 0,1 1-1 0 0,-1 0 1 0 0,0 0 0 0 0,1 0 0 0 0,-1 0 0 0 0,1-1 0 0 0,15-11 689 0 0,-11 6-374 0 0,-1 2 124 0 0,0 0 1 0 0,-1 0-1 0 0,1 0 0 0 0,-1 0 0 0 0,0 0 0 0 0,-1-1 0 0 0,1 1 1 0 0,-1-1-1 0 0,1 0 0 0 0,1-9 0 0 0,-4 14-421 0 0,1 0-1 0 0,-1 0 1 0 0,0 0-1 0 0,0 0 1 0 0,0 0-1 0 0,0-1 1 0 0,0 1-1 0 0,0 0 1 0 0,0 0 0 0 0,0 0-1 0 0,0 0 1 0 0,0 0-1 0 0,0 0 1 0 0,0-1-1 0 0,0 1 1 0 0,0 0-1 0 0,0 0 1 0 0,0 0-1 0 0,0 0 1 0 0,0 0-1 0 0,0 0 1 0 0,0-1-1 0 0,0 1 1 0 0,0 0 0 0 0,-1 0-1 0 0,1 0 1 0 0,0 0-1 0 0,0 0 1 0 0,0 0-1 0 0,0 0 1 0 0,0-1-1 0 0,0 1 1 0 0,0 0-1 0 0,0 0 1 0 0,0 0-1 0 0,-1 0 1 0 0,1 0 0 0 0,0 0-1 0 0,0 0 1 0 0,0 0-1 0 0,0 0 1 0 0,0 0-1 0 0,0 0 1 0 0,0 0-1 0 0,-1 0 1 0 0,1 0-1 0 0,0 0 1 0 0,0 0-1 0 0,0 0 1 0 0,0 0 0 0 0,0 0-1 0 0,-1 0 1 0 0,-8 4 755 0 0,-8 10-87 0 0,8-5-429 0 0,1 0 0 0 0,0 1 0 0 0,1 0 0 0 0,0 0 0 0 0,-11 20 0 0 0,16-26-196 0 0,1 0 0 0 0,-1 0 1 0 0,1 0-1 0 0,0 1 1 0 0,0-1-1 0 0,0 0 0 0 0,1 0 1 0 0,-1 9-1 0 0,1-10-38 0 0,1 0-1 0 0,-1-1 0 0 0,1 1 1 0 0,-1 0-1 0 0,1-1 1 0 0,0 1-1 0 0,0 0 1 0 0,0-1-1 0 0,1 1 1 0 0,-1-1-1 0 0,0 0 0 0 0,1 1 1 0 0,0-1-1 0 0,-1 0 1 0 0,4 2-1 0 0,-3-1-30 0 0,1-1-1 0 0,0 0 1 0 0,-1 0-1 0 0,1 0 1 0 0,0-1-1 0 0,0 1 1 0 0,0-1-1 0 0,0 0 1 0 0,1 0-1 0 0,-1 0 1 0 0,0 0-1 0 0,0 0 1 0 0,6 0-1 0 0,4 0-69 0 0,0-1 1 0 0,16-1-1 0 0,-1-1-116 0 0,-25 2 161 0 0,0-1 1 0 0,1 1-1 0 0,-1-1 0 0 0,0 0 1 0 0,0 0-1 0 0,0 0 0 0 0,-1 0 0 0 0,1-1 1 0 0,0 1-1 0 0,0-1 0 0 0,-1 0 1 0 0,1 0-1 0 0,-1 0 0 0 0,1 0 0 0 0,-1 0 1 0 0,0 0-1 0 0,0-1 0 0 0,0 1 1 0 0,0-1-1 0 0,0 1 0 0 0,1-5 0 0 0,4-5 56 0 0,-2 1-1 0 0,1-1 1 0 0,6-23-1 0 0,-10 28 11 0 0,0-1-1 0 0,-1 1 0 0 0,0-1 1 0 0,0 1-1 0 0,0-1 1 0 0,-1 0-1 0 0,-1-11 1 0 0,0 16-29 0 0,1 1 0 0 0,0 0 0 0 0,-1 0 1 0 0,1 0-1 0 0,-1 0 0 0 0,1 0 0 0 0,-1 0 1 0 0,0 0-1 0 0,0 0 0 0 0,0 0 0 0 0,0 0 0 0 0,0 0 1 0 0,0 0-1 0 0,-1 1 0 0 0,1-1 0 0 0,-1 0 1 0 0,1 1-1 0 0,-1-1 0 0 0,0 1 0 0 0,1 0 0 0 0,-1-1 1 0 0,0 1-1 0 0,0 0 0 0 0,0 0 0 0 0,0 0 1 0 0,0 0-1 0 0,0 1 0 0 0,0-1 0 0 0,0 1 0 0 0,-3-1 1 0 0,0 0 48 0 0,0 1 0 0 0,0 1 0 0 0,0-1 0 0 0,0 1 0 0 0,0 0 0 0 0,0 0 0 0 0,0 0 0 0 0,0 1 0 0 0,0 0 0 0 0,1 0 1 0 0,-1 0-1 0 0,1 0 0 0 0,-1 1 0 0 0,1-1 0 0 0,0 1 0 0 0,0 1 0 0 0,0-1 0 0 0,-7 7 0 0 0,5-2-28 0 0,-1-1 0 0 0,1 1-1 0 0,1 0 1 0 0,-1 1 0 0 0,1-1 0 0 0,1 1-1 0 0,0 0 1 0 0,-7 18 0 0 0,11-23-46 0 0,-1 0 1 0 0,0 1-1 0 0,1-1 1 0 0,0 0 0 0 0,0 0-1 0 0,0 0 1 0 0,0 1-1 0 0,1-1 1 0 0,-1 0 0 0 0,1 0-1 0 0,0 0 1 0 0,1 0-1 0 0,-1 0 1 0 0,1 0 0 0 0,-1 0-1 0 0,1 0 1 0 0,0-1-1 0 0,1 1 1 0 0,-1 0-1 0 0,6 5 1 0 0,-6-7 1 0 0,0 0 0 0 0,0 0 1 0 0,0 0-1 0 0,0-1 0 0 0,0 1 0 0 0,0-1 1 0 0,1 1-1 0 0,-1-1 0 0 0,0 0 0 0 0,1 0 1 0 0,-1 0-1 0 0,1 0 0 0 0,0 0 0 0 0,-1-1 0 0 0,1 1 1 0 0,0-1-1 0 0,-1 0 0 0 0,1 1 0 0 0,0-1 1 0 0,-1 0-1 0 0,1-1 0 0 0,0 1 0 0 0,-1 0 0 0 0,1-1 1 0 0,0 0-1 0 0,-1 1 0 0 0,1-1 0 0 0,-1 0 1 0 0,1 0-1 0 0,-1-1 0 0 0,1 1 0 0 0,-1 0 0 0 0,3-3 1 0 0,4-3-4 0 0,0-1 0 0 0,-1 1 0 0 0,1-2 0 0 0,-2 1 0 0 0,1-1 0 0 0,-1 0 0 0 0,6-11 0 0 0,-9 14-11 0 0,0-1 1 0 0,-1 0 0 0 0,0 0-1 0 0,0 0 1 0 0,0 0 0 0 0,-1-1-1 0 0,0 1 1 0 0,-1-1 0 0 0,1 1-1 0 0,-2-1 1 0 0,1-11 0 0 0,-1 17 13 0 0,0 1 1 0 0,0 0 0 0 0,0 0-1 0 0,0-1 1 0 0,-1 1 0 0 0,1 0-1 0 0,0 0 1 0 0,-1 0 0 0 0,1 0-1 0 0,-1-1 1 0 0,1 1 0 0 0,-1 0-1 0 0,1 0 1 0 0,-1 0 0 0 0,0 0-1 0 0,0 0 1 0 0,0 0-1 0 0,1 1 1 0 0,-1-1 0 0 0,0 0-1 0 0,0 0 1 0 0,-2-1 0 0 0,1 2 4 0 0,0-1 0 0 0,0 0 0 0 0,0 1 0 0 0,0-1 0 0 0,0 1 0 0 0,0-1 1 0 0,-1 1-1 0 0,1 0 0 0 0,0 0 0 0 0,0 0 0 0 0,-5 1 0 0 0,1 0 21 0 0,0 0 0 0 0,-1 1 0 0 0,1 0 0 0 0,0 0-1 0 0,0 1 1 0 0,0-1 0 0 0,-10 8 0 0 0,7-4-9 0 0,0 1 1 0 0,1-1-1 0 0,0 2 1 0 0,0-1-1 0 0,1 1 1 0 0,0 0-1 0 0,0 1 1 0 0,1 0-1 0 0,-10 16 1 0 0,16-24-17 0 0,-1 0 0 0 0,1 0 1 0 0,-1 0-1 0 0,1 0 0 0 0,-1 0 1 0 0,1 0-1 0 0,0 0 0 0 0,-1 1 1 0 0,1-1-1 0 0,0 0 0 0 0,0 0 1 0 0,0 0-1 0 0,0 0 0 0 0,0 0 1 0 0,0 0-1 0 0,0 1 1 0 0,0-1-1 0 0,0 0 0 0 0,1 0 1 0 0,-1 0-1 0 0,0 0 0 0 0,1 0 1 0 0,-1 0-1 0 0,1 0 0 0 0,-1 0 1 0 0,1 0-1 0 0,-1 0 0 0 0,1 0 1 0 0,0 0-1 0 0,0 0 0 0 0,-1 0 1 0 0,1-1-1 0 0,0 1 0 0 0,0 0 1 0 0,0-1-1 0 0,0 1 0 0 0,0 0 1 0 0,0-1-1 0 0,0 1 0 0 0,0-1 1 0 0,2 1-1 0 0,0 0 0 0 0,0 0 0 0 0,0 0 0 0 0,0-1 0 0 0,0 0 0 0 0,0 1 0 0 0,0-1-1 0 0,0 0 1 0 0,0 0 0 0 0,0-1 0 0 0,-1 1 0 0 0,1-1 0 0 0,0 1 0 0 0,0-1 0 0 0,5-2 0 0 0,0-1-14 0 0,-1-1 1 0 0,1 0 0 0 0,-2 0 0 0 0,1 0 0 0 0,0-1 0 0 0,-1 0-1 0 0,0 0 1 0 0,0-1 0 0 0,8-13 0 0 0,-10 15 12 0 0,-1 0-1 0 0,0-1 1 0 0,0 0 0 0 0,-1 1 0 0 0,1-1 0 0 0,-1 0-1 0 0,-1 0 1 0 0,1 0 0 0 0,-1-1 0 0 0,0 1 0 0 0,0 0 0 0 0,-1 0-1 0 0,0-1 1 0 0,0-6 0 0 0,0 13 9 0 0,-1-1 0 0 0,1 0 0 0 0,0 0 1 0 0,0 0-1 0 0,0 0 0 0 0,-1 0 0 0 0,1 1 0 0 0,0-1 1 0 0,-1 0-1 0 0,1 0 0 0 0,-1 1 0 0 0,1-1 0 0 0,-1 0 0 0 0,1 0 1 0 0,-1 1-1 0 0,0-1 0 0 0,1 1 0 0 0,-1-1 0 0 0,0 1 0 0 0,1-1 1 0 0,-3 0-1 0 0,2 0 13 0 0,-1 0 0 0 0,0 1 1 0 0,0-1-1 0 0,0 1 0 0 0,0 0 0 0 0,1 0 0 0 0,-1-1 1 0 0,0 1-1 0 0,-4 1 0 0 0,1-1 50 0 0,-1 1 0 0 0,0 1 0 0 0,1-1 0 0 0,-1 1 0 0 0,-9 4 0 0 0,4 0 17 0 0,1 0 0 0 0,0 1 0 0 0,0 1 1 0 0,0-1-1 0 0,1 1 0 0 0,-9 11 0 0 0,11-12-80 0 0,1 1 0 0 0,0-1-1 0 0,1 1 1 0 0,0 0 0 0 0,0 0 0 0 0,1 1-1 0 0,0-1 1 0 0,-5 14 0 0 0,9-19-26 0 0,-1 0 1 0 0,0-1-1 0 0,1 1 1 0 0,-1 0-1 0 0,1 0 1 0 0,0 0-1 0 0,0 0 1 0 0,0-1-1 0 0,0 1 0 0 0,1 0 1 0 0,-1 0-1 0 0,1 0 1 0 0,0-1-1 0 0,0 1 1 0 0,-1 0-1 0 0,2 0 1 0 0,-1-1-1 0 0,0 1 1 0 0,1-1-1 0 0,-1 1 0 0 0,1-1 1 0 0,0 0-1 0 0,-1 0 1 0 0,1 0-1 0 0,0 0 1 0 0,0 0-1 0 0,1 0 1 0 0,-1 0-1 0 0,0 0 1 0 0,1-1-1 0 0,-1 0 0 0 0,1 1 1 0 0,-1-1-1 0 0,1 0 1 0 0,0 0-1 0 0,-1 0 1 0 0,1 0-1 0 0,0-1 1 0 0,0 1-1 0 0,0-1 1 0 0,-1 0-1 0 0,1 0 0 0 0,0 0 1 0 0,0 0-1 0 0,0 0 1 0 0,0 0-1 0 0,-1-1 1 0 0,1 1-1 0 0,0-1 1 0 0,0 0-1 0 0,-1 0 1 0 0,1 0-1 0 0,4-3 0 0 0,-1 0-184 0 0,1 0-1 0 0,-1 0 1 0 0,0 0 0 0 0,-1-1-1 0 0,1 0 1 0 0,-1-1-1 0 0,0 1 1 0 0,0-1-1 0 0,4-6 1 0 0,-5 7-74 0 0,-1-1 0 0 0,0 1-1 0 0,0-1 1 0 0,0 1 0 0 0,-1-1 0 0 0,0 0 0 0 0,0 0 0 0 0,0 0 0 0 0,-1 0 0 0 0,0 0 0 0 0,1-8 0 0 0,-2 13 145 0 0,0 0 0 0 0,0 0 0 0 0,0 0 1 0 0,-1 0-1 0 0,1 0 0 0 0,0 0 0 0 0,0 0 1 0 0,-1 0-1 0 0,1 0 0 0 0,0 0 0 0 0,-1 0 1 0 0,1 0-1 0 0,-1 0 0 0 0,0 0 0 0 0,1 0 0 0 0,-1 0 1 0 0,0 1-1 0 0,0-2 0 0 0,0 1-124 0 0,0 1-1 0 0,1 0 1 0 0,-1-1-1 0 0,1 1 1 0 0,-1 0-1 0 0,0 0 1 0 0,1-1-1 0 0,-1 1 1 0 0,0 0-1 0 0,1 0 0 0 0,-1 0 1 0 0,0 0-1 0 0,1 0 1 0 0,-1 0-1 0 0,0 0 1 0 0,1 0-1 0 0,-1 0 1 0 0,0 0-1 0 0,1 1 1 0 0,-1-1-1 0 0,0 0 1 0 0,1 0-1 0 0,-1 0 1 0 0,0 1-1 0 0,1-1 1 0 0,-1 0-1 0 0,1 1 1 0 0,-1-1-1 0 0,1 1 1 0 0,-1 0-1 0 0,-5 3-1571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6:57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0 512 0 0,'0'0'512'0'0,"-3"2"-208"0"0,1-2-600 0 0,1 1-504 0 0,1 2 576 0 0,0-1 224 0 0,1-1 0 0 0,1-1 0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0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34 512 0 0,'-1'0'113'0'0,"1"-2"650"0"0,-1 0 1 0 0,0 1-1 0 0,1-1 1 0 0,-1 0-1 0 0,1 0 1 0 0,-1 1-1 0 0,1-1 1 0 0,0-2-1 0 0,0 3-532 0 0,0 0 0 0 0,0 1 0 0 0,1-1 0 0 0,-1 1 0 0 0,0-1 0 0 0,0 0-1 0 0,1 1 1 0 0,-1-1 0 0 0,0 1 0 0 0,1-1 0 0 0,-1 1 0 0 0,1 0 0 0 0,-1-1 0 0 0,1 1 0 0 0,-1-1 0 0 0,1 1-1 0 0,-1 0 1 0 0,1-1 0 0 0,-1 1 0 0 0,1 0 0 0 0,-1-1 0 0 0,1 1 0 0 0,0 0 0 0 0,-1 0 0 0 0,1 0 0 0 0,-1 0 0 0 0,1-1-1 0 0,0 1 1 0 0,6-2 1393 0 0,1 1 751 0 0,-8 1-2327 0 0,1 0 0 0 0,-1 1-1 0 0,0-1 1 0 0,0 1 0 0 0,1-1-1 0 0,-1 1 1 0 0,0-1 0 0 0,0 1-1 0 0,1-1 1 0 0,-1 1 0 0 0,0-1-1 0 0,0 1 1 0 0,0-1 0 0 0,0 1-1 0 0,0-1 1 0 0,0 1 0 0 0,0-1-1 0 0,0 1 1 0 0,0-1 0 0 0,0 1-1 0 0,0 0 1 0 0,0 28 1080 0 0,7 52-1 0 0,4-7-364 0 0,2 134 0 0 0,-12-187-648 0 0,0 1 1 0 0,2-1-1 0 0,7 30 0 0 0,-10-51-106 0 0,0 1-1 0 0,0-1 0 0 0,0 0 1 0 0,1 1-1 0 0,-1-1 0 0 0,0 0 1 0 0,0 1-1 0 0,1-1 0 0 0,-1 1 1 0 0,0-1-1 0 0,0 0 0 0 0,1 0 1 0 0,-1 1-1 0 0,0-1 1 0 0,1 0-1 0 0,-1 1 0 0 0,1-1 1 0 0,-1 0-1 0 0,0 0 0 0 0,1 0 1 0 0,-1 0-1 0 0,1 1 0 0 0,-1-1 1 0 0,0 0-1 0 0,1 0 0 0 0,-1 0 1 0 0,1 0-1 0 0,-1 0 0 0 0,1 0 1 0 0,-1 0-1 0 0,1 0 0 0 0,-1 0 1 0 0,0 0-1 0 0,1 0 0 0 0,-1 0 1 0 0,1-1-1 0 0,-1 1 0 0 0,0 0 1 0 0,1 0-1 0 0,-1 0 0 0 0,1-1 1 0 0,22-10 172 0 0,-15 6-105 0 0,13-5-35 0 0,1 1 0 0 0,42-12 0 0 0,-49 17-127 0 0,0 1 1 0 0,0 0-1 0 0,1 2 1 0 0,-1 0-1 0 0,23 1 1 0 0,-37 0-116 0 0,1 0 0 0 0,0 0 1 0 0,0 1-1 0 0,-1-1 0 0 0,1 1 1 0 0,0-1-1 0 0,-1 1 0 0 0,1-1 1 0 0,0 1-1 0 0,-1 0 0 0 0,2 1 1 0 0,-2-2-170 0 0,0 1 0 0 0,-1 0 0 0 0,1-1 0 0 0,-1 1 0 0 0,1-1 1 0 0,-1 1-1 0 0,1 0 0 0 0,-1-1 0 0 0,0 1 0 0 0,1 0 0 0 0,-1 0 0 0 0,0-1 0 0 0,1 1 0 0 0,-1 0 1 0 0,0 0-1 0 0,0-1 0 0 0,0 1 0 0 0,0 0 0 0 0,0 0 0 0 0,0 0 0 0 0,0-1 0 0 0,0 1 1 0 0,0 0-1 0 0,0 0 0 0 0,0-1 0 0 0,-1 3 0 0 0,-3 5-2093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1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89 8 0 0,'-1'0'476'0'0,"-1"0"1"0"0,1 0-1 0 0,0 0 1 0 0,-1 0-1 0 0,1 1 1 0 0,-1-1-1 0 0,1 0 0 0 0,0 0 1 0 0,-1 1-1 0 0,1-1 1 0 0,0 1-1 0 0,-1-1 1 0 0,1 1-1 0 0,0 0 1 0 0,0 0-1 0 0,-1-1 0 0 0,1 1 1 0 0,0 0-1 0 0,0 0 1 0 0,0 0-1 0 0,0 0 1 0 0,0 0-1 0 0,0 0 0 0 0,1 0 1 0 0,-1 1-1 0 0,0-1 1 0 0,0 2-1 0 0,-1 0-230 0 0,0 0 0 0 0,0 1 1 0 0,0-1-1 0 0,1 1 0 0 0,-1 0 0 0 0,1-1 0 0 0,0 1 0 0 0,0 0 0 0 0,0 6 0 0 0,0 38 597 0 0,2-26-390 0 0,-1-17-327 0 0,0 0 1 0 0,1 1-1 0 0,-1-1 0 0 0,1 0 1 0 0,1 0-1 0 0,-1 1 0 0 0,1-1 1 0 0,0 0-1 0 0,0 0 0 0 0,0 0 1 0 0,1-1-1 0 0,0 1 0 0 0,6 8 1 0 0,-7-11-109 0 0,0 1 0 0 0,1-1 0 0 0,0 0 0 0 0,-1 1 0 0 0,1-1 0 0 0,0 0 1 0 0,0 0-1 0 0,0-1 0 0 0,0 1 0 0 0,0-1 0 0 0,0 1 0 0 0,1-1 0 0 0,-1 0 1 0 0,0 0-1 0 0,1-1 0 0 0,-1 1 0 0 0,1-1 0 0 0,-1 0 0 0 0,1 1 0 0 0,-1-1 1 0 0,1-1-1 0 0,5 0 0 0 0,-1 0-35 0 0,-1-1 1 0 0,1-1 0 0 0,0 1-1 0 0,-1-1 1 0 0,1 0-1 0 0,-1-1 1 0 0,0 0-1 0 0,0 0 1 0 0,-1 0 0 0 0,1-1-1 0 0,6-6 1 0 0,-8 6 9 0 0,-1 1 0 0 0,0-1 1 0 0,0 0-1 0 0,0 0 0 0 0,0-1 1 0 0,-1 1-1 0 0,0-1 0 0 0,0 1 1 0 0,0-1-1 0 0,-1 0 0 0 0,0 0 0 0 0,0 0 1 0 0,-1-1-1 0 0,2-9 0 0 0,-2 4-3 0 0,-1 1-1 0 0,-1-1 0 0 0,1 1 0 0 0,-2-1 0 0 0,-4-18 1 0 0,4 22 3 0 0,0 1 0 0 0,-1-1 0 0 0,0 1 0 0 0,0-1 0 0 0,0 1-1 0 0,-1 0 1 0 0,-1 0 0 0 0,-9-12 0 0 0,12 17 7 0 0,1 0 0 0 0,-1 0 0 0 0,0 1 0 0 0,-1-1-1 0 0,1 0 1 0 0,0 1 0 0 0,0-1 0 0 0,-1 1 0 0 0,1 0-1 0 0,-1 0 1 0 0,1 0 0 0 0,-1 0 0 0 0,1 0 0 0 0,-1 1 0 0 0,0-1-1 0 0,0 1 1 0 0,1-1 0 0 0,-4 1 0 0 0,2 0-4 0 0,0 1 1 0 0,-1 0-1 0 0,1 0 1 0 0,0 0 0 0 0,0 0-1 0 0,0 0 1 0 0,1 1-1 0 0,-1 0 1 0 0,0 0-1 0 0,-6 4 1 0 0,1 1 6 0 0,-1 1-1 0 0,1 0 1 0 0,1 0 0 0 0,0 1-1 0 0,0 0 1 0 0,1 0 0 0 0,-9 14-1 0 0,1 2 30 0 0,-14 32-1 0 0,26-49-35 0 0,0 0 0 0 0,0 0 1 0 0,1 1-1 0 0,0-1 0 0 0,0 0 1 0 0,1 1-1 0 0,0 0 0 0 0,0 13 1 0 0,1-20 12 0 0,1 0 1 0 0,-1 0 0 0 0,0 0-1 0 0,1 0 1 0 0,0 0-1 0 0,-1 0 1 0 0,1 0 0 0 0,0 0-1 0 0,0 0 1 0 0,0 0-1 0 0,0 0 1 0 0,0 0 0 0 0,1 0-1 0 0,-1-1 1 0 0,0 1 0 0 0,3 1-1 0 0,-1 0-7 0 0,0-1 0 0 0,0 0 0 0 0,0 0 0 0 0,0 0 0 0 0,1 0 0 0 0,-1-1-1 0 0,1 1 1 0 0,5 1 0 0 0,1-1-16 0 0,1 0 0 0 0,-1-1-1 0 0,0 0 1 0 0,0-1 0 0 0,20-1-1 0 0,-18 0-12 0 0,0-1-1 0 0,0-1 0 0 0,-1 0 0 0 0,1-1 0 0 0,-1 0 0 0 0,0 0 1 0 0,15-10-1 0 0,-18 10 8 0 0,-1 0 1 0 0,-1-1 0 0 0,1 0 0 0 0,-1 0 0 0 0,0-1-1 0 0,0 1 1 0 0,0-1 0 0 0,-1 0 0 0 0,0-1-1 0 0,0 0 1 0 0,6-12 0 0 0,-9 14 65 0 0,0 0 1 0 0,0 0-1 0 0,-1-1 1 0 0,0 1-1 0 0,0 0 0 0 0,-1-1 1 0 0,0 1-1 0 0,0-1 1 0 0,0 1-1 0 0,0-1 1 0 0,-1 1-1 0 0,0-1 0 0 0,0 1 1 0 0,0 0-1 0 0,-1-1 1 0 0,0 1-1 0 0,0 0 1 0 0,0 0-1 0 0,-1 0 0 0 0,-3-6 1 0 0,6 11-14 0 0,-1-1-1 0 0,1 0 1 0 0,0 1 0 0 0,-1-1-1 0 0,1 0 1 0 0,-1 1 0 0 0,1-1-1 0 0,-1 1 1 0 0,1-1 0 0 0,-1 1 0 0 0,1-1-1 0 0,-1 1 1 0 0,1-1 0 0 0,-1 1-1 0 0,0-1 1 0 0,1 1 0 0 0,-1 0 0 0 0,0-1-1 0 0,1 1 1 0 0,-1 0 0 0 0,0 0-1 0 0,1 0 1 0 0,-1-1 0 0 0,-1 1-1 0 0,2 0 3 0 0,-1 1-1 0 0,0-1 1 0 0,1 0-1 0 0,-1 1 1 0 0,1-1 0 0 0,-1 1-1 0 0,0-1 1 0 0,1 0-1 0 0,-1 1 1 0 0,1-1-1 0 0,-1 1 1 0 0,1-1-1 0 0,-1 1 1 0 0,1 0-1 0 0,0-1 1 0 0,-1 1-1 0 0,1 0 1 0 0,0-1-1 0 0,-1 2 1 0 0,0 1 39 0 0,-1 1 1 0 0,1 0-1 0 0,0-1 1 0 0,0 1 0 0 0,1 0-1 0 0,-1 0 1 0 0,0 6-1 0 0,2-4-44 0 0,0 0-1 0 0,0 0 0 0 0,1-1 1 0 0,-1 1-1 0 0,1-1 1 0 0,0 0-1 0 0,0 1 0 0 0,1-1 1 0 0,4 7-1 0 0,3 1-58 0 0,21 24-1 0 0,0-2-35 0 0,-28-30-231 0 0,0-1 0 0 0,0 1 0 0 0,-1 0 0 0 0,4 9 0 0 0,2 5-5907 0 0,-3-15 955 0 0,-2-2 3319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2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68 264 0 0,'3'-12'5381'0'0,"-1"-1"4523"0"0,-5 12-6650 0 0,-5 5-2966 0 0,6-1-154 0 0,0-1 0 0 0,1 0 0 0 0,-1 0 0 0 0,0 1 0 0 0,1-1 0 0 0,-1 0 0 0 0,1 1 0 0 0,0 0 0 0 0,0-1 0 0 0,0 1 0 0 0,0 0 0 0 0,0 0 0 0 0,0-1 0 0 0,1 1 0 0 0,-1 0 0 0 0,1 0 0 0 0,0 0 0 0 0,0 5 0 0 0,1 4 17 0 0,0 0-1 0 0,1 0 0 0 0,3 13 0 0 0,-2-13 5 0 0,0 1-1 0 0,1-1 0 0 0,6 12 1 0 0,-8-19-135 0 0,1 0-1 0 0,0 0 1 0 0,0 0 0 0 0,1-1 0 0 0,-1 1 0 0 0,1-1 0 0 0,0 1-1 0 0,8 5 1 0 0,-10-8-23 0 0,0 0-1 0 0,1-1 0 0 0,-1 1 0 0 0,0-1 1 0 0,1 0-1 0 0,-1 1 0 0 0,1-1 1 0 0,-1 0-1 0 0,1-1 0 0 0,0 1 0 0 0,-1 0 1 0 0,1-1-1 0 0,0 1 0 0 0,-1-1 1 0 0,1 0-1 0 0,0 0 0 0 0,0 0 1 0 0,-1 0-1 0 0,1 0 0 0 0,0-1 0 0 0,-1 1 1 0 0,1-1-1 0 0,0 0 0 0 0,-1 0 1 0 0,1 0-1 0 0,-1 0 0 0 0,1 0 1 0 0,-1-1-1 0 0,0 1 0 0 0,1-1 0 0 0,-1 1 1 0 0,0-1-1 0 0,0 0 0 0 0,0 0 1 0 0,2-2-1 0 0,1-1 1 0 0,-1-1 0 0 0,0 1 1 0 0,0-1-1 0 0,-1 1 0 0 0,1-1 0 0 0,-1 0 0 0 0,0 0 1 0 0,-1-1-1 0 0,0 1 0 0 0,0-1 0 0 0,0 1 0 0 0,0-1 1 0 0,-1 1-1 0 0,0-13 0 0 0,0-5 30 0 0,-2 0 0 0 0,-6-42-1 0 0,6 58-16 0 0,0 5-21 0 0,1 0 18 0 0,0-1-1 0 0,-1 1 0 0 0,1-1 1 0 0,-1 1-1 0 0,0-1 0 0 0,0 1 1 0 0,0 0-1 0 0,-3-5 1 0 0,4 8-7 0 0,0 0 0 0 0,0 0 0 0 0,0 0 0 0 0,0 0 0 0 0,0 0 0 0 0,-1 0 0 0 0,1 0 0 0 0,0 0 0 0 0,0 0 0 0 0,0 0 0 0 0,0-1 1 0 0,0 1-1 0 0,0 0 0 0 0,0 0 0 0 0,0 0 0 0 0,-1 0 0 0 0,1 0 0 0 0,0 0 0 0 0,0 0 0 0 0,0 0 0 0 0,0 0 0 0 0,0 0 0 0 0,0 0 1 0 0,0 0-1 0 0,-1 1 0 0 0,1-1 0 0 0,0 0 0 0 0,0 0 0 0 0,0 0 0 0 0,0 0 0 0 0,0 0 0 0 0,0 0 0 0 0,0 0 0 0 0,0 0 0 0 0,0 0 1 0 0,-1 0-1 0 0,1 0 0 0 0,0 0 0 0 0,0 0 0 0 0,0 0 0 0 0,0 1 0 0 0,0-1 0 0 0,0 0 0 0 0,0 0 0 0 0,-4 8 13 0 0,0 7 37 0 0,4-14-47 0 0,-1 10 4 0 0,0 0 0 0 0,0 0-1 0 0,1 0 1 0 0,1 0 0 0 0,-1 0 0 0 0,6 20 0 0 0,1-1-7 0 0,13 35 0 0 0,48 148 171 0 0,-56-175-208 0 0,-7-23 47 0 0,0-1-1 0 0,-1 1 0 0 0,-1 0 1 0 0,0 0-1 0 0,0 16 1 0 0,-3-28-3 0 0,-1 1 0 0 0,0-1 0 0 0,1 1 0 0 0,-1-1 0 0 0,-1 0 0 0 0,1 1-1 0 0,0-1 1 0 0,-1 0 0 0 0,0 0 0 0 0,1 0 0 0 0,-1 0 0 0 0,0 0 0 0 0,-1 0 0 0 0,1 0 0 0 0,0-1 0 0 0,-1 1 0 0 0,0-1 0 0 0,1 0 0 0 0,-1 1 0 0 0,0-1 0 0 0,0-1 0 0 0,-5 3 0 0 0,0 1 28 0 0,0-1 1 0 0,-1-1-1 0 0,1 0 0 0 0,-1 0 1 0 0,0 0-1 0 0,0-1 0 0 0,-15 1 0 0 0,21-2-14 0 0,1-1-1 0 0,0 0 0 0 0,0 0 0 0 0,-1-1 1 0 0,1 1-1 0 0,0 0 0 0 0,0-1 0 0 0,-1 1 1 0 0,1-1-1 0 0,0 0 0 0 0,0 1 0 0 0,0-1 1 0 0,0 0-1 0 0,0-1 0 0 0,0 1 0 0 0,0 0 1 0 0,0 0-1 0 0,-3-3 0 0 0,3 1 15 0 0,0 0 1 0 0,0 0-1 0 0,0 0 0 0 0,0 0 0 0 0,0-1 1 0 0,1 1-1 0 0,-1 0 0 0 0,1-1 0 0 0,0 1 1 0 0,-2-7-1 0 0,2-2 9 0 0,-1 0 1 0 0,2 0-1 0 0,-1 0 0 0 0,2 1 1 0 0,-1-1-1 0 0,4-13 0 0 0,-2 12-144 0 0,1 1-1 0 0,1 0 1 0 0,0 0-1 0 0,0 0 1 0 0,1 0-1 0 0,1 1 1 0 0,0 0-1 0 0,1 0 1 0 0,0 0-1 0 0,0 1 1 0 0,1 0-1 0 0,0 1 1 0 0,1-1-1 0 0,0 2 1 0 0,1-1 0 0 0,-1 1-1 0 0,2 1 1 0 0,-1 0-1 0 0,22-11 1 0 0,-11 10-2406 0 0,-6 6-2669 0 0,-7 1 1318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2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50 1848 0 0,'-2'1'913'0'0,"-1"-1"-1"0"0,1 0 1 0 0,0 1-1 0 0,0-1 1 0 0,-1 1-1 0 0,1 0 1 0 0,0 0-1 0 0,0 0 1 0 0,0 0-1 0 0,0 0 1 0 0,0 0-1 0 0,0 0 1 0 0,0 1-1 0 0,0-1 0 0 0,-2 3 1 0 0,3-2-718 0 0,1 0 0 0 0,-1-1 0 0 0,0 1 0 0 0,1-1 0 0 0,-1 1 0 0 0,1 0-1 0 0,0-1 1 0 0,0 1 0 0 0,-1 0 0 0 0,1 0 0 0 0,0-1 0 0 0,0 1 0 0 0,1 0 0 0 0,-1-1 0 0 0,0 1 0 0 0,0 0 0 0 0,1-1 0 0 0,-1 1 0 0 0,1 0 0 0 0,0-1-1 0 0,1 4 1 0 0,1 0-120 0 0,0 1-1 0 0,0-1 0 0 0,1 0 0 0 0,0 1 1 0 0,0-2-1 0 0,0 1 0 0 0,1 0 0 0 0,-1-1 1 0 0,1 0-1 0 0,0 0 0 0 0,0 0 0 0 0,7 3 0 0 0,-4-3-79 0 0,0 0 0 0 0,0 0-1 0 0,0 0 1 0 0,1-1-1 0 0,-1 0 1 0 0,1-1-1 0 0,0 0 1 0 0,9 1 0 0 0,-15-3 0 0 0,0 0 1 0 0,0 0-1 0 0,0 0 0 0 0,0-1 1 0 0,0 1-1 0 0,0-1 1 0 0,-1 0-1 0 0,1 0 1 0 0,0 0-1 0 0,0 0 1 0 0,-1 0-1 0 0,1-1 0 0 0,-1 1 1 0 0,1-1-1 0 0,-1 1 1 0 0,0-1-1 0 0,1 0 1 0 0,-1 0-1 0 0,0 0 1 0 0,2-4-1 0 0,-1 3 5 0 0,0-1-1 0 0,-1 1 1 0 0,0-1 0 0 0,0 0-1 0 0,0 1 1 0 0,0-1 0 0 0,-1 0 0 0 0,1 0-1 0 0,-1-1 1 0 0,0 1 0 0 0,-1 0-1 0 0,1 0 1 0 0,0-5 0 0 0,-2-1 2 0 0,0 1 0 0 0,0 0 0 0 0,0 0 1 0 0,-2 0-1 0 0,1 1 0 0 0,-1-1 0 0 0,0 0 1 0 0,-1 1-1 0 0,-5-11 0 0 0,8 18 1 0 0,1 0 0 0 0,-1 1 0 0 0,1-1 0 0 0,-1 0 0 0 0,1 0 0 0 0,-1 0 0 0 0,0 0 0 0 0,0 0 0 0 0,1 1 0 0 0,-1-1 0 0 0,0 0 0 0 0,0 1-1 0 0,0-1 1 0 0,0 1 0 0 0,0-1 0 0 0,0 1 0 0 0,0-1 0 0 0,0 1 0 0 0,0 0 0 0 0,0-1 0 0 0,0 1 0 0 0,-2 0 0 0 0,2 0-1 0 0,-1 0 0 0 0,0 0 0 0 0,0 0 1 0 0,0 1-1 0 0,0-1 0 0 0,1 1 0 0 0,-1 0 0 0 0,0-1 0 0 0,0 1 1 0 0,1 0-1 0 0,-1 0 0 0 0,-1 1 0 0 0,-3 3-8 0 0,0 0-1 0 0,0 0 1 0 0,0 0-1 0 0,1 1 1 0 0,-7 8 0 0 0,-1 4 114 0 0,1 0 0 0 0,1 1 0 0 0,-12 25 0 0 0,21-38-62 0 0,-1 0 0 0 0,1 0-1 0 0,0 0 1 0 0,0 1 0 0 0,1-1-1 0 0,-1 0 1 0 0,1 1-1 0 0,1-1 1 0 0,0 1 0 0 0,-1-1-1 0 0,2 1 1 0 0,-1-1 0 0 0,1 1-1 0 0,0-1 1 0 0,3 10 0 0 0,-2-13-41 0 0,0 0 1 0 0,0 1 0 0 0,0-1 0 0 0,0 0-1 0 0,1 0 1 0 0,-1 0 0 0 0,1-1-1 0 0,0 1 1 0 0,0-1 0 0 0,0 1 0 0 0,0-1-1 0 0,0 0 1 0 0,1 0 0 0 0,-1 0 0 0 0,1-1-1 0 0,-1 1 1 0 0,1-1 0 0 0,4 1 0 0 0,8 3-598 0 0,1-1 1 0 0,27 2 0 0 0,-33-5-612 0 0,0 0-1 0 0,13-1 1 0 0,6-5-4265 0 0,-13 1 1041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3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18 147 1696 0 0,'-2'2'858'0'0,"1"0"0"0"0,-1-1-1 0 0,1 1 1 0 0,-1 0-1 0 0,1 0 1 0 0,0 0-1 0 0,0 1 1 0 0,-1-1 0 0 0,2 0-1 0 0,-1 0 1 0 0,0 1-1 0 0,0-1 1 0 0,1 0 0 0 0,-1 1-1 0 0,1-1 1 0 0,0 4-1 0 0,0-3-501 0 0,0 0-1 0 0,0 0 0 0 0,1 0 0 0 0,0-1 1 0 0,-1 1-1 0 0,1 0 0 0 0,0-1 1 0 0,0 1-1 0 0,1-1 0 0 0,-1 1 0 0 0,0-1 1 0 0,1 0-1 0 0,0 1 0 0 0,2 2 1 0 0,4 3 125 0 0,0 0-1 0 0,18 12 1 0 0,10 9-90 0 0,-35-28-389 0 0,13 14 142 0 0,-13-11-79 0 0,-11-8-85 0 0,2-1 10 0 0,0 0 0 0 0,0 0-1 0 0,1 0 1 0 0,0-1 0 0 0,-8-8-1 0 0,11 10 20 0 0,1 0 0 0 0,1 0-1 0 0,-1 0 1 0 0,0 0-1 0 0,1-1 1 0 0,0 1 0 0 0,0-1-1 0 0,0 1 1 0 0,1-1-1 0 0,-1 0 1 0 0,0-7-1 0 0,0 0 6 0 0,0 1 0 0 0,1-1 0 0 0,1 1 0 0 0,0-1 0 0 0,1 0-1 0 0,2-14 1 0 0,-2 20-15 0 0,1 0-1 0 0,0 0 1 0 0,0 1-1 0 0,0-1 1 0 0,1 1-1 0 0,-1-1 1 0 0,1 1-1 0 0,1 0 1 0 0,-1 0-1 0 0,1 0 1 0 0,0 1 0 0 0,0-1-1 0 0,0 1 1 0 0,5-4-1 0 0,-3 4 19 0 0,-1 0 0 0 0,0 1 0 0 0,1-1-1 0 0,-1 2 1 0 0,1-1 0 0 0,0 0 0 0 0,0 1 0 0 0,0 0 0 0 0,0 1-1 0 0,0-1 1 0 0,1 1 0 0 0,-1 0 0 0 0,0 1 0 0 0,1-1-1 0 0,-1 1 1 0 0,0 1 0 0 0,7 0 0 0 0,-7 0-280 0 0,-1 0-1 0 0,0 0 1 0 0,0 1-1 0 0,0 0 1 0 0,-1 0-1 0 0,1 0 1 0 0,0 0-1 0 0,-1 1 1 0 0,6 3-1 0 0,-6-3-726 0 0,-1 1 0 0 0,1-1 1 0 0,-1 1-1 0 0,1-1 0 0 0,-1 1 0 0 0,0 0 0 0 0,-1 0 0 0 0,1 1 1 0 0,-1-1-1 0 0,4 7 0 0 0,-2 0-4166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3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34 1816 0 0,'-1'0'513'0'0,"0"0"0"0"0,0 0-1 0 0,0-1 1 0 0,0 1 0 0 0,0 0 0 0 0,0 0-1 0 0,-1 0 1 0 0,1 0 0 0 0,0 1-1 0 0,0-1 1 0 0,0 0 0 0 0,0 0-1 0 0,0 1 1 0 0,0-1 0 0 0,0 1-1 0 0,0-1 1 0 0,0 1 0 0 0,0-1 0 0 0,-2 2-1 0 0,1 0-39 0 0,0 0 0 0 0,1-1 0 0 0,-1 1 0 0 0,0 0 0 0 0,1 0-1 0 0,0 0 1 0 0,-1 1 0 0 0,-1 3 0 0 0,0 1 36 0 0,1 1-1 0 0,-1-1 1 0 0,1 1 0 0 0,-1 13-1 0 0,2-16-382 0 0,0-1 0 0 0,1 1-1 0 0,0-1 1 0 0,0 1 0 0 0,0 0-1 0 0,0-1 1 0 0,1 1 0 0 0,0-1-1 0 0,0 1 1 0 0,0-1 0 0 0,1 1-1 0 0,-1-1 1 0 0,1 0 0 0 0,0 0-1 0 0,0 0 1 0 0,0 0 0 0 0,1 0-1 0 0,0 0 1 0 0,-1 0 0 0 0,1-1-1 0 0,1 1 1 0 0,-1-1 0 0 0,0 0-1 0 0,1 0 1 0 0,4 3 0 0 0,-2-3-90 0 0,1 1 0 0 0,-1-1 0 0 0,1 0 0 0 0,0-1 0 0 0,0 0 0 0 0,0 0 0 0 0,9 1 0 0 0,-11-2-31 0 0,-1-1 0 0 0,1 0 0 0 0,0 0 0 0 0,-1-1 0 0 0,1 1 0 0 0,0-1 0 0 0,-1 0 0 0 0,1 0 0 0 0,-1 0 0 0 0,1-1 0 0 0,-1 0 0 0 0,5-2 0 0 0,-1 0-27 0 0,0-1 1 0 0,0 0-1 0 0,0 0 0 0 0,-1-1 1 0 0,1 1-1 0 0,-2-2 0 0 0,1 1 1 0 0,6-9-1 0 0,-10 11 22 0 0,0 0 0 0 0,-1-1 0 0 0,1 1 1 0 0,-1-1-1 0 0,0 1 0 0 0,0-1 0 0 0,-1 0 0 0 0,1 0 1 0 0,-1 0-1 0 0,0 0 0 0 0,0 0 0 0 0,-1 0 0 0 0,1 0 1 0 0,-1 0-1 0 0,0 0 0 0 0,-2-8 0 0 0,1 8-16 0 0,1 0 1 0 0,-2 0-1 0 0,1 0 1 0 0,-1 0-1 0 0,1 0 0 0 0,-1 1 1 0 0,-1-1-1 0 0,1 0 0 0 0,-1 1 1 0 0,1 0-1 0 0,-1 0 0 0 0,-5-6 1 0 0,6 8 9 0 0,0 1 1 0 0,0-1-1 0 0,0 0 1 0 0,0 1-1 0 0,0 0 1 0 0,-1-1-1 0 0,1 1 1 0 0,0 0-1 0 0,-1 0 1 0 0,1 0-1 0 0,-1 1 1 0 0,1-1-1 0 0,-1 0 1 0 0,1 1-1 0 0,-1 0 1 0 0,1 0-1 0 0,-1 0 1 0 0,1 0-1 0 0,-1 0 1 0 0,1 0-1 0 0,-1 0 1 0 0,0 1-1 0 0,1-1 1 0 0,0 1-1 0 0,-1 0 1 0 0,-3 2-1 0 0,-3 1 3 0 0,0 1 1 0 0,1 0-1 0 0,0 0 1 0 0,0 1-1 0 0,0 0 0 0 0,1 1 1 0 0,0-1-1 0 0,0 1 0 0 0,-7 11 1 0 0,-5 7 175 0 0,-24 44 0 0 0,40-64-134 0 0,0 1 1 0 0,0 0-1 0 0,0 0 1 0 0,1 0-1 0 0,0 0 1 0 0,0 0-1 0 0,1 1 0 0 0,0-1 1 0 0,0 0-1 0 0,0 8 1 0 0,1-12-32 0 0,0 1 1 0 0,0 0 0 0 0,1 0 0 0 0,-1-1 0 0 0,1 1 0 0 0,0 0 0 0 0,0-1 0 0 0,0 1 0 0 0,0 0 0 0 0,0-1 0 0 0,1 0 0 0 0,-1 1 0 0 0,1-1-1 0 0,-1 0 1 0 0,1 0 0 0 0,0 1 0 0 0,0-1 0 0 0,0-1 0 0 0,0 1 0 0 0,0 0 0 0 0,0 0 0 0 0,0-1 0 0 0,1 1 0 0 0,-1-1 0 0 0,5 2 0 0 0,6 2-84 0 0,-1-1 0 0 0,1 0 0 0 0,0-1 0 0 0,0-1 0 0 0,0 0 1 0 0,22 1-1 0 0,-5-3-2860 0 0,54-7 0 0 0,-39-2-2618 0 0,-22 3 3482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4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200 574 1664 0 0,'0'1'312'0'0,"0"-1"0"0"0,0 0 0 0 0,1 1 0 0 0,-1-1 0 0 0,0 0 0 0 0,0 1 0 0 0,0-1 0 0 0,1 1 1247 0 0,0-1-1247 0 0,-1 1 0 0 0,0-1 0 0 0,0 0 0 0 0,1 0 0 0 0,-1 0-1 0 0,0 0 1 0 0,1 1 0 0 0,-1-1 0 0 0,0 0 0 0 0,1 0 0 0 0,-1 0 0 0 0,0 0 0 0 0,1 0 0 0 0,-1 0-1 0 0,0 0 1 0 0,1 0 0 0 0,-1 0 0 0 0,0 0 0 0 0,1 0 0 0 0,0 0 0 0 0,14-7 3622 0 0,13-15-1980 0 0,-20 14-1686 0 0,-1 0 1 0 0,0 0-1 0 0,0-1 0 0 0,-1 1 0 0 0,0-2 1 0 0,5-10-1 0 0,-8 13-230 0 0,0 0 0 0 0,-1 0 0 0 0,0 0 0 0 0,0 0 1 0 0,-1-1-1 0 0,1 1 0 0 0,-2-1 0 0 0,1 1 0 0 0,-2-15 0 0 0,0 13-32 0 0,0 0-1 0 0,0 1 0 0 0,-1-1 0 0 0,0 0 0 0 0,-1 1 0 0 0,1-1 1 0 0,-2 1-1 0 0,-7-14 0 0 0,10 19 8 0 0,-2 0 0 0 0,1 0 0 0 0,0 0 0 0 0,0 0 1 0 0,-1 0-1 0 0,0 1 0 0 0,1-1 0 0 0,-1 1 0 0 0,0 0 0 0 0,0-1 0 0 0,0 2 0 0 0,-1-1 0 0 0,1 0 1 0 0,0 1-1 0 0,-1-1 0 0 0,1 1 0 0 0,-1 0 0 0 0,0 0 0 0 0,1 0 0 0 0,-1 1 0 0 0,0-1 1 0 0,1 1-1 0 0,-6 0 0 0 0,0 1 68 0 0,1 0 1 0 0,-1 1 0 0 0,1 0 0 0 0,-1 0-1 0 0,1 1 1 0 0,0 0 0 0 0,0 0-1 0 0,0 1 1 0 0,1 0 0 0 0,-1 1-1 0 0,1-1 1 0 0,0 1 0 0 0,0 1-1 0 0,-7 7 1 0 0,4-4-8 0 0,1 2 0 0 0,-1-1 0 0 0,2 1-1 0 0,0 1 1 0 0,0 0 0 0 0,1 0 0 0 0,0 0 0 0 0,-5 14 0 0 0,10-21-68 0 0,0 0 0 0 0,1 0 0 0 0,-1 1 0 0 0,1-1 0 0 0,0 0 0 0 0,0 1 1 0 0,1-1-1 0 0,0 1 0 0 0,0-1 0 0 0,0 1 0 0 0,1-1 0 0 0,-1 1 1 0 0,1-1-1 0 0,1 1 0 0 0,-1-1 0 0 0,1 0 0 0 0,0 0 0 0 0,0 1 1 0 0,0-1-1 0 0,1-1 0 0 0,-1 1 0 0 0,1 0 0 0 0,1-1 0 0 0,-1 1 1 0 0,0-1-1 0 0,1 0 0 0 0,0 0 0 0 0,0 0 0 0 0,0-1 0 0 0,1 0 1 0 0,-1 1-1 0 0,1-1 0 0 0,0-1 0 0 0,0 1 0 0 0,0-1 0 0 0,6 3 1 0 0,2-1-54 0 0,0-1 1 0 0,0 0-1 0 0,0 0 1 0 0,0-2-1 0 0,17 1 1 0 0,-24-2 28 0 0,1 0 0 0 0,-1-1-1 0 0,0 0 1 0 0,1 0 0 0 0,-1 0 0 0 0,0-1 0 0 0,0 0 0 0 0,0 0-1 0 0,0-1 1 0 0,0 1 0 0 0,-1-1 0 0 0,11-7 0 0 0,-10 5-2 0 0,0 0 0 0 0,-1-1 0 0 0,1 1-1 0 0,-1-1 1 0 0,-1 0 0 0 0,1 0 0 0 0,-1-1 0 0 0,0 1 0 0 0,0-1 0 0 0,-1 0 0 0 0,0 0 0 0 0,0 0 0 0 0,-1 0-1 0 0,0-1 1 0 0,0 1 0 0 0,-1-1 0 0 0,2-11 0 0 0,-2-10 59 0 0,-1 0-1 0 0,-1 0 1 0 0,-7-39-1 0 0,1 11-8 0 0,1-38 144 0 0,-6-49 707 0 0,12 144-852 0 0,0 0-1 0 0,1-1 0 0 0,-1 1 0 0 0,0-1 0 0 0,0 1 1 0 0,0-1-1 0 0,0 1 0 0 0,0 0 0 0 0,0-1 0 0 0,-1 1 1 0 0,1-1-1 0 0,0 1 0 0 0,0 0 0 0 0,0-1 0 0 0,0 1 1 0 0,0-1-1 0 0,-1 1 0 0 0,1 0 0 0 0,0-1 0 0 0,0 1 1 0 0,-1 0-1 0 0,1-1 0 0 0,0 1 0 0 0,0 0 0 0 0,-1-1 1 0 0,1 1-1 0 0,0 0 0 0 0,-2-1 0 0 0,-3 12 382 0 0,-2 21-57 0 0,6 1-211 0 0,2 0 1 0 0,5 33-1 0 0,16 65 44 0 0,-19-117-147 0 0,6 30-154 0 0,2 0 0 0 0,20 52 1 0 0,-25-83-1195 0 0,0-1 1 0 0,1 1 0 0 0,9 13 0 0 0,-8-17-930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5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70 625 512 0 0,'-18'-1'3449'0'0,"15"1"-2587"0"0,-1 0 1 0 0,1-1-1 0 0,-1 1 0 0 0,1 0 1 0 0,0 1-1 0 0,-1-1 1 0 0,1 1-1 0 0,-6 1 1 0 0,8-2-700 0 0,0 0 0 0 0,0 0 1 0 0,1 1-1 0 0,-1-1 0 0 0,0 0 1 0 0,0 0-1 0 0,1 1 0 0 0,-1-1 1 0 0,0 0-1 0 0,1 1 0 0 0,-1-1 1 0 0,1 1-1 0 0,-1-1 0 0 0,0 1 1 0 0,1-1-1 0 0,-1 1 1 0 0,1 0-1 0 0,-1-1 0 0 0,1 1 1 0 0,0-1-1 0 0,-1 1 0 0 0,1 0 1 0 0,0 0-1 0 0,-1-1 0 0 0,1 1 1 0 0,0 0-1 0 0,0-1 0 0 0,-1 1 1 0 0,1 0-1 0 0,0 0 1 0 0,0 0-1 0 0,0-1 0 0 0,0 1 1 0 0,0 0-1 0 0,0 0 0 0 0,0-1 1 0 0,1 1-1 0 0,-1 0 0 0 0,0 0 1 0 0,0-1-1 0 0,0 1 0 0 0,1 0 1 0 0,-1-1-1 0 0,0 1 0 0 0,1 0 1 0 0,-1-1-1 0 0,1 1 1 0 0,-1 0-1 0 0,1-1 0 0 0,0 1 1 0 0,0 1-39 0 0,0-1 1 0 0,0 1-1 0 0,1-1 1 0 0,-1 0-1 0 0,0 0 1 0 0,1 0-1 0 0,-1 0 1 0 0,1 0 0 0 0,-1 0-1 0 0,1 0 1 0 0,-1 0-1 0 0,1 0 1 0 0,0-1-1 0 0,0 1 1 0 0,-1-1-1 0 0,1 1 1 0 0,2-1-1 0 0,-1 0-50 0 0,0 0 0 0 0,0 0 0 0 0,0 0 0 0 0,0-1 0 0 0,0 0-1 0 0,0 1 1 0 0,0-1 0 0 0,-1 0 0 0 0,6-3 0 0 0,3-2-110 0 0,0-1 1 0 0,0 0 0 0 0,18-17-1 0 0,-20 15 147 0 0,0 1-123 0 0,-1 0 1 0 0,0-1 0 0 0,-1 0 0 0 0,0 0 0 0 0,-1 0 0 0 0,0-1 0 0 0,0 0 0 0 0,-1-1 0 0 0,0 1 0 0 0,3-13 0 0 0,4-14 20 0 0,10-62 1 0 0,-19 85-20 0 0,3-20 68 0 0,-1 0 0 0 0,0-51 0 0 0,-5 68 32 0 0,-1 0 0 0 0,-1 1 0 0 0,0-1 0 0 0,-1 1 0 0 0,0-1-1 0 0,-2 1 1 0 0,-7-17 0 0 0,11 30-71 0 0,0 0 1 0 0,0 0-1 0 0,-1 1 0 0 0,1-1 1 0 0,-1 1-1 0 0,1 0 0 0 0,-1-1 1 0 0,0 1-1 0 0,0 0 0 0 0,0 0 0 0 0,-1 0 1 0 0,1 0-1 0 0,0 0 0 0 0,-1 1 1 0 0,1-1-1 0 0,-1 1 0 0 0,1 0 1 0 0,-1-1-1 0 0,0 1 0 0 0,0 0 1 0 0,1 1-1 0 0,-1-1 0 0 0,0 0 0 0 0,0 1 1 0 0,0 0-1 0 0,0-1 0 0 0,0 1 1 0 0,0 0-1 0 0,0 1 0 0 0,0-1 1 0 0,1 0-1 0 0,-5 2 0 0 0,0 0-1 0 0,0 0-1 0 0,1 0 0 0 0,-1 1 1 0 0,0 0-1 0 0,1 0 1 0 0,0 1-1 0 0,0-1 1 0 0,0 2-1 0 0,0-1 0 0 0,0 0 1 0 0,1 1-1 0 0,-6 7 1 0 0,4-3 4 0 0,0 0 0 0 0,0 0 0 0 0,1 1 0 0 0,0 0 0 0 0,1 1 0 0 0,0-1 0 0 0,1 1 0 0 0,0 0 0 0 0,0 0 0 0 0,1 0 0 0 0,1 1 0 0 0,0-1 0 0 0,0 1 0 0 0,1 0 0 0 0,1-1 0 0 0,1 20 0 0 0,2-13-9 0 0,0 0 0 0 0,1 0 0 0 0,0 0 1 0 0,2 0-1 0 0,0-1 0 0 0,1 0 0 0 0,1 0 1 0 0,0-1-1 0 0,20 29 0 0 0,-4-13-207 0 0,1-2-1 0 0,49 47 1 0 0,19 4-3172 0 0,-85-75 2495 0 0,12 10-1629 0 0,-7-7-5114 0 0,-10-9 4113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5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16 135 8 0 0,'-7'4'13147'0'0,"6"-3"-12709"0"0,-1 3 491 0 0,0-1-684 0 0,1 0 1 0 0,1 1 0 0 0,-1-1-1 0 0,0 1 1 0 0,1-1 0 0 0,0 0-1 0 0,0 1 1 0 0,0-1 0 0 0,0 1-1 0 0,0-1 1 0 0,1 0 0 0 0,-1 1-1 0 0,1-1 1 0 0,0 1 0 0 0,0-1-1 0 0,0 0 1 0 0,1 0 0 0 0,-1 0-1 0 0,1 0 1 0 0,0 0 0 0 0,-1 0-1 0 0,1 0 1 0 0,1 0-1 0 0,-1-1 1 0 0,0 1 0 0 0,1-1-1 0 0,3 3 1 0 0,-2-2-222 0 0,-1 0 0 0 0,1-1-1 0 0,0 0 1 0 0,0 0 0 0 0,0 0 0 0 0,0-1 0 0 0,1 1-1 0 0,-1-1 1 0 0,0 0 0 0 0,1 0 0 0 0,-1 0-1 0 0,1-1 1 0 0,-1 0 0 0 0,1 0 0 0 0,-1 0-1 0 0,1 0 1 0 0,-1-1 0 0 0,1 1 0 0 0,-1-1 0 0 0,8-3-1 0 0,-7 3-29 0 0,-1-1 1 0 0,1-1-1 0 0,-1 1 0 0 0,0-1 0 0 0,0 1 0 0 0,0-1 0 0 0,0-1 0 0 0,0 1 0 0 0,-1 0 0 0 0,1-1 1 0 0,-1 0-1 0 0,0 0 0 0 0,0 0 0 0 0,-1 0 0 0 0,1 0 0 0 0,-1 0 0 0 0,1-1 0 0 0,-2 1 0 0 0,1-1 0 0 0,0 0 1 0 0,-1 1-1 0 0,0-1 0 0 0,0 0 0 0 0,0 0 0 0 0,-1 0 0 0 0,1 0 0 0 0,-1 0 0 0 0,0 0 0 0 0,-1 0 1 0 0,0-5-1 0 0,-1-4 20 0 0,0-1-39 0 0,0 1 0 0 0,-6-16-1 0 0,8 27 22 0 0,-1 0 0 0 0,0 0 0 0 0,-1 0-1 0 0,1 0 1 0 0,0 0 0 0 0,-1 1 0 0 0,1-1-1 0 0,-1 1 1 0 0,0-1 0 0 0,0 1 0 0 0,0-1-1 0 0,0 1 1 0 0,0 0 0 0 0,-1 0 0 0 0,1 0 0 0 0,-4-1-1 0 0,5 2 2 0 0,-1 0-1 0 0,1 1 0 0 0,-1-1 1 0 0,1 1-1 0 0,-1-1 0 0 0,1 1 1 0 0,-1 0-1 0 0,0 0 1 0 0,1 0-1 0 0,-1 0 0 0 0,0 0 1 0 0,1 0-1 0 0,-1 0 0 0 0,1 0 1 0 0,-1 1-1 0 0,-2 0 1 0 0,1 0 4 0 0,0 1 0 0 0,-1-1 0 0 0,1 1 1 0 0,0 0-1 0 0,1 0 0 0 0,-1 0 0 0 0,-4 3 1 0 0,0 2 20 0 0,1 0 1 0 0,-1 1-1 0 0,1 0 1 0 0,-8 12 0 0 0,8-8 12 0 0,0 0 1 0 0,1 0 0 0 0,0 1-1 0 0,0-1 1 0 0,2 1 0 0 0,-4 15-1 0 0,6-19-8 0 0,-1 0 0 0 0,1 1 0 0 0,1-1 0 0 0,0 0 0 0 0,0 1 1 0 0,1-1-1 0 0,0 0 0 0 0,1 1 0 0 0,4 13 0 0 0,-4-18-28 0 0,0 0 1 0 0,0-1-1 0 0,1 1 1 0 0,0 0 0 0 0,0-1-1 0 0,0 0 1 0 0,1 0-1 0 0,-1 0 1 0 0,1 0 0 0 0,0 0-1 0 0,0-1 1 0 0,0 1-1 0 0,1-1 1 0 0,-1 0-1 0 0,1-1 1 0 0,-1 1 0 0 0,1-1-1 0 0,0 0 1 0 0,0 0-1 0 0,0 0 1 0 0,9 1-1 0 0,-4-1-311 0 0,1 0-1 0 0,-1-1 1 0 0,0 0-1 0 0,14-1 1 0 0,-12-1-944 0 0,0 0 0 0 0,-1-1 1 0 0,15-4-1 0 0,10-4-3342 0 0,-19 3 2748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36 512 0 0,'-2'-1'513'0'0,"0"1"0"0"0,-1-1 0 0 0,1 1 1 0 0,0-1-1 0 0,-1 1 0 0 0,1-1 0 0 0,-1 1 0 0 0,1 0 0 0 0,0 0 0 0 0,-1 0 0 0 0,1 1 0 0 0,0-1 0 0 0,-1 1 1 0 0,1-1-1 0 0,0 1 0 0 0,-1 0 0 0 0,1-1 0 0 0,0 1 0 0 0,0 0 0 0 0,0 1 0 0 0,0-1 0 0 0,0 0 0 0 0,-3 3 1 0 0,1 0-81 0 0,0 1 1 0 0,0 0-1 0 0,0 0 1 0 0,1 0 0 0 0,0 0-1 0 0,0 0 1 0 0,0 1-1 0 0,-2 6 1 0 0,1-2-146 0 0,0 0 1 0 0,1 1 0 0 0,0-1-1 0 0,0 1 1 0 0,1 0-1 0 0,1-1 1 0 0,-1 23-1 0 0,2-32-274 0 0,0 0-1 0 0,0 0 0 0 0,0 0 1 0 0,1 0-1 0 0,-1 0 0 0 0,0 0 1 0 0,1 0-1 0 0,-1 0 1 0 0,0 0-1 0 0,1 0 0 0 0,0 0 1 0 0,-1 0-1 0 0,1 0 0 0 0,-1 0 1 0 0,1 0-1 0 0,0 0 0 0 0,0-1 1 0 0,-1 1-1 0 0,1 0 0 0 0,0-1 1 0 0,0 1-1 0 0,0 0 0 0 0,0-1 1 0 0,0 1-1 0 0,0-1 0 0 0,0 1 1 0 0,0-1-1 0 0,0 0 1 0 0,0 0-1 0 0,0 1 0 0 0,0-1 1 0 0,0 0-1 0 0,0 0 0 0 0,0 0 1 0 0,1 0-1 0 0,-1 0 0 0 0,2 0 1 0 0,0-1 13 0 0,1 1 1 0 0,-1-1-1 0 0,0 1 1 0 0,1-1 0 0 0,-1 0-1 0 0,0-1 1 0 0,1 1-1 0 0,-1-1 1 0 0,0 1 0 0 0,5-4-1 0 0,2-3-34 0 0,0 0 1 0 0,-1-1-1 0 0,0 0 0 0 0,-1 0 0 0 0,0-1 0 0 0,9-14 1 0 0,-14 20 5 0 0,0-1 0 0 0,-1 0 0 0 0,0 1 0 0 0,0-1 0 0 0,0 0 0 0 0,0 0 0 0 0,-1 0 0 0 0,0-1 0 0 0,0 1 1 0 0,0 0-1 0 0,-1 0 0 0 0,0-1 0 0 0,0 1 0 0 0,0 0 0 0 0,0 0 0 0 0,-1-1 0 0 0,-3-8 0 0 0,4 12 4 0 0,0 1-1 0 0,0 0 1 0 0,-1 0-1 0 0,1 0 1 0 0,0 0-1 0 0,-1 0 1 0 0,1 0-1 0 0,-1 0 1 0 0,0 0-1 0 0,1 0 1 0 0,-1 0-1 0 0,0 1 1 0 0,1-1-1 0 0,-1 0 1 0 0,0 0-1 0 0,0 1 1 0 0,0-1-1 0 0,0 0 1 0 0,0 1-1 0 0,0-1 1 0 0,0 1-1 0 0,0-1 1 0 0,0 1-1 0 0,-2-1 1 0 0,1 1 12 0 0,1 0 0 0 0,-1 0 0 0 0,0 0 0 0 0,0 0 0 0 0,0 1 0 0 0,1-1 0 0 0,-1 0 0 0 0,0 1 0 0 0,0 0 0 0 0,1-1 0 0 0,-1 1 1 0 0,0 0-1 0 0,-2 2 0 0 0,-3 2 100 0 0,0 0 1 0 0,0 1-1 0 0,1-1 1 0 0,0 2 0 0 0,-6 6-1 0 0,5-4 28 0 0,1 0 0 0 0,1 1 0 0 0,0-1 0 0 0,0 1 0 0 0,1 0 0 0 0,0 0 0 0 0,0 0 0 0 0,1 1 0 0 0,-2 19 0 0 0,4-29-129 0 0,1 1 0 0 0,0-1 0 0 0,0 1-1 0 0,0-1 1 0 0,0 1 0 0 0,0-1 0 0 0,0 1 0 0 0,0 0 0 0 0,1-1 0 0 0,-1 1 0 0 0,1-1 0 0 0,-1 1 0 0 0,1-1 0 0 0,-1 0 0 0 0,1 1-1 0 0,0-1 1 0 0,0 0 0 0 0,0 1 0 0 0,-1-1 0 0 0,4 2 0 0 0,-2-1-12 0 0,0 0-1 0 0,0-1 0 0 0,0 1 1 0 0,1-1-1 0 0,-1 0 1 0 0,0 0-1 0 0,1 0 1 0 0,-1 0-1 0 0,1 0 1 0 0,-1-1-1 0 0,5 2 1 0 0,-1-2-13 0 0,0 1 0 0 0,-1-1 0 0 0,1 0 1 0 0,0 0-1 0 0,0-1 0 0 0,0 0 1 0 0,-1 0-1 0 0,1 0 0 0 0,-1 0 0 0 0,11-5 1 0 0,-11 4-5 0 0,-1-1 1 0 0,0 1-1 0 0,0-1 1 0 0,-1 0 0 0 0,1 0-1 0 0,0 0 1 0 0,-1 0-1 0 0,0-1 1 0 0,0 0-1 0 0,0 1 1 0 0,0-1-1 0 0,0 0 1 0 0,-1 0-1 0 0,0-1 1 0 0,3-6 0 0 0,-3 6 26 0 0,-1-1 1 0 0,0 1 0 0 0,0 0 0 0 0,-1 0 0 0 0,1-1-1 0 0,-1 1 1 0 0,0 0 0 0 0,-1-1 0 0 0,1 1 0 0 0,-1 0-1 0 0,0 0 1 0 0,-1-1 0 0 0,-3-8 0 0 0,3 8 12 0 0,0 0 0 0 0,-1 0 1 0 0,0 1-1 0 0,0-1 0 0 0,0 1 1 0 0,-1 0-1 0 0,0 0 0 0 0,0 0 1 0 0,-5-4-1 0 0,7 7-8 0 0,0 0 0 0 0,0 1-1 0 0,0-1 1 0 0,0 1 0 0 0,-1 0 0 0 0,1 0-1 0 0,0 0 1 0 0,-1 0 0 0 0,1 0 0 0 0,0 0-1 0 0,-1 0 1 0 0,1 1 0 0 0,-1-1 0 0 0,1 1-1 0 0,-1 0 1 0 0,0 0 0 0 0,1 0 0 0 0,-1 0-1 0 0,1 0 1 0 0,-1 1 0 0 0,1-1 0 0 0,-1 1-1 0 0,1-1 1 0 0,-5 3 0 0 0,0 0 20 0 0,1 1 0 0 0,-1 0 0 0 0,1 0 0 0 0,0 0 0 0 0,0 1 0 0 0,1 0 0 0 0,-1 0 0 0 0,1 0 0 0 0,0 0 0 0 0,1 1 0 0 0,-1 0 0 0 0,-6 12 0 0 0,7-10 17 0 0,0-1 0 0 0,0 1 0 0 0,1 0 0 0 0,0 0 0 0 0,1 1-1 0 0,0-1 1 0 0,0 0 0 0 0,0 1 0 0 0,1 0 0 0 0,0 13-1 0 0,1-19-38 0 0,1-1 0 0 0,-1 0 0 0 0,0 0 0 0 0,1 0 0 0 0,-1 0 0 0 0,1 0 0 0 0,0 1 0 0 0,0-1 0 0 0,0 0 0 0 0,0-1 0 0 0,0 1 0 0 0,0 0 0 0 0,0 0 0 0 0,1 0 0 0 0,-1-1 0 0 0,0 1 0 0 0,3 1 0 0 0,-1 0-1 0 0,0-1 1 0 0,0 0-1 0 0,1 0 0 0 0,-1 0 0 0 0,1-1 1 0 0,-1 1-1 0 0,1-1 0 0 0,0 0 0 0 0,3 1 1 0 0,3 0-17 0 0,-1-1-1 0 0,1 0 1 0 0,-1 0 0 0 0,1-1 0 0 0,-1 0 0 0 0,0-1-1 0 0,12-2 1 0 0,-12 1-25 0 0,0-1 0 0 0,-1 0 0 0 0,1 0 0 0 0,15-9 0 0 0,-20 10 8 0 0,1-1 0 0 0,0 0 1 0 0,-1 0-1 0 0,0-1 0 0 0,0 1 0 0 0,0-1 1 0 0,0 0-1 0 0,-1 0 0 0 0,6-7 0 0 0,-9 10 21 0 0,1 0-1 0 0,0-1 0 0 0,-1 1 0 0 0,1 0 0 0 0,-1 0 0 0 0,0 0 0 0 0,1 0 0 0 0,-1-1 0 0 0,0 1 0 0 0,0 0 0 0 0,1 0 0 0 0,-1-1 0 0 0,0 1 0 0 0,0 0 0 0 0,-1 0 0 0 0,1-1 0 0 0,0 1 0 0 0,0 0 0 0 0,-1 0 0 0 0,1 0 0 0 0,0-1 0 0 0,-2 0 0 0 0,1 0 2 0 0,0 0 1 0 0,-1 0-1 0 0,1 0 1 0 0,-1 0-1 0 0,1 1 1 0 0,-1-1-1 0 0,0 1 0 0 0,0-1 1 0 0,0 1-1 0 0,0-1 1 0 0,-2 0-1 0 0,0 0 10 0 0,0 0-1 0 0,1 0 1 0 0,-1 1 0 0 0,0-1-1 0 0,0 1 1 0 0,0 0-1 0 0,-1 0 1 0 0,1 1 0 0 0,0-1-1 0 0,0 1 1 0 0,0 0 0 0 0,0 0-1 0 0,-6 1 1 0 0,4 1 2 0 0,0 0 0 0 0,0 1 0 0 0,0 0 1 0 0,0 0-1 0 0,1 0 0 0 0,-1 1 0 0 0,1-1 0 0 0,0 1 0 0 0,-7 8 1 0 0,8-9-10 0 0,1 0 1 0 0,0 1-1 0 0,0 0 1 0 0,0 0 0 0 0,1 0-1 0 0,-1 0 1 0 0,1 0-1 0 0,0 0 1 0 0,0 1 0 0 0,0-1-1 0 0,1 1 1 0 0,0-1-1 0 0,-2 9 1 0 0,3-12-9 0 0,0 0 0 0 0,0-1 0 0 0,0 1-1 0 0,0 0 1 0 0,0 0 0 0 0,0 0 0 0 0,0 0 0 0 0,1 0 0 0 0,-1 0 0 0 0,0-1 0 0 0,0 1-1 0 0,1 0 1 0 0,-1 0 0 0 0,0 0 0 0 0,1-1 0 0 0,-1 1 0 0 0,1 0 0 0 0,-1 0-1 0 0,1-1 1 0 0,-1 1 0 0 0,1 0 0 0 0,0-1 0 0 0,0 2 0 0 0,1-2-2 0 0,-1 1 0 0 0,1 0 0 0 0,0 0 1 0 0,-1-1-1 0 0,1 1 0 0 0,0-1 0 0 0,-1 1 0 0 0,1-1 1 0 0,0 0-1 0 0,0 0 0 0 0,2 0 0 0 0,2 0 8 0 0,0 0 1 0 0,0-1-1 0 0,0 0 0 0 0,-1 0 1 0 0,1-1-1 0 0,6-2 0 0 0,2-2-264 0 0,0-1 0 0 0,0 0-1 0 0,-1-2 1 0 0,0 1 0 0 0,0-1 0 0 0,-1-1-1 0 0,0 0 1 0 0,-1-1 0 0 0,0 0-1 0 0,-1-1 1 0 0,11-16 0 0 0,-28 33-6684 0 0,-6 9 597 0 0,7-5 2533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6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71 1528 0 0,'-1'-1'637'0'0,"1"1"-1"0"0,-1 0 0 0 0,0-1 1 0 0,0 1-1 0 0,0 0 0 0 0,0 0 0 0 0,0-1 1 0 0,0 1-1 0 0,0 0 0 0 0,1 0 1 0 0,-1 0-1 0 0,0 0 0 0 0,0 0 0 0 0,0 0 1 0 0,0 1-1 0 0,0-1 0 0 0,0 0 1 0 0,-1 1-1 0 0,0 0-89 0 0,1 0-1 0 0,-1 0 1 0 0,0 0-1 0 0,1 0 1 0 0,-1 0 0 0 0,1 0-1 0 0,-1 1 1 0 0,-1 1 0 0 0,-2 4-155 0 0,0 0 0 0 0,1 0 1 0 0,-5 10-1 0 0,5-9 722 0 0,-1 0-798 0 0,2-1 1 0 0,-1 1-1 0 0,1 0 0 0 0,0 0 1 0 0,1 0-1 0 0,0 1 1 0 0,0-1-1 0 0,1 1 1 0 0,-1 8-1 0 0,2-13-262 0 0,1 0-1 0 0,-1 0 1 0 0,0-1-1 0 0,1 1 0 0 0,0 0 1 0 0,0 0-1 0 0,0 0 1 0 0,0-1-1 0 0,0 1 0 0 0,1 0 1 0 0,0-1-1 0 0,0 1 1 0 0,0-1-1 0 0,0 0 0 0 0,0 0 1 0 0,1 0-1 0 0,-1 0 1 0 0,1 0-1 0 0,0 0 0 0 0,0-1 1 0 0,6 5-1 0 0,1 0-68 0 0,0-1-1 0 0,0 0 0 0 0,21 7 1 0 0,-27-11-4 0 0,0-1 0 0 0,1 0 0 0 0,-1 0 0 0 0,0 0 0 0 0,0 0 0 0 0,1-1 0 0 0,-1 0 0 0 0,0 0 0 0 0,0 0 0 0 0,1 0 0 0 0,-1-1 0 0 0,0 0 0 0 0,9-2 0 0 0,-4 0-123 0 0,0-1-1 0 0,0 0 1 0 0,0 0 0 0 0,0-1 0 0 0,-1 0-1 0 0,12-10 1 0 0,-16 12 81 0 0,-2 0 1 0 0,1 0-1 0 0,0 0 0 0 0,-1 0 1 0 0,1-1-1 0 0,-1 1 0 0 0,0-1 1 0 0,0 0-1 0 0,0 0 0 0 0,-1 0 1 0 0,1 1-1 0 0,-1-1 1 0 0,0-1-1 0 0,0 1 0 0 0,-1 0 1 0 0,1 0-1 0 0,-1 0 0 0 0,0-5 1 0 0,0-7-3 0 0,-1 1 1 0 0,-1 0 0 0 0,0-1-1 0 0,-1 1 1 0 0,0 0 0 0 0,-8-17-1 0 0,9 25 26 0 0,-1 1-1 0 0,0-1 1 0 0,-1 1-1 0 0,0 0 1 0 0,0 0 0 0 0,-8-10-1 0 0,9 13 29 0 0,0 0 0 0 0,-1 1 0 0 0,1-1 0 0 0,0 1 0 0 0,-1-1 0 0 0,1 1 0 0 0,-1 0 1 0 0,0 0-1 0 0,0 1 0 0 0,0-1 0 0 0,0 1 0 0 0,-6-2 0 0 0,7 3 11 0 0,0 0 0 0 0,0-1 0 0 0,0 2 1 0 0,0-1-1 0 0,0 0 0 0 0,0 0 0 0 0,0 1 0 0 0,0 0 1 0 0,0 0-1 0 0,0-1 0 0 0,0 2 0 0 0,0-1 0 0 0,0 0 1 0 0,1 1-1 0 0,-1-1 0 0 0,0 1 0 0 0,-4 3 0 0 0,-3 4 20 0 0,0 1-1 0 0,-15 19 0 0 0,10-12-7 0 0,5-5 27 0 0,1-1 1 0 0,0 2-1 0 0,0-1 1 0 0,2 1-1 0 0,-1 0 0 0 0,-5 16 1 0 0,10-23-27 0 0,1 0 1 0 0,1 1 0 0 0,-1-1-1 0 0,1 0 1 0 0,0 1 0 0 0,1-1-1 0 0,-1 10 1 0 0,2-12-9 0 0,-1 0 0 0 0,1 0 0 0 0,-1 0 1 0 0,1 0-1 0 0,1-1 0 0 0,-1 1 0 0 0,0 0 0 0 0,1 0 0 0 0,0-1 1 0 0,0 1-1 0 0,0-1 0 0 0,4 6 0 0 0,-3-6-7 0 0,0 0-1 0 0,0 0 0 0 0,1-1 1 0 0,-1 1-1 0 0,0-1 0 0 0,1 0 1 0 0,-1 0-1 0 0,1 0 0 0 0,0-1 1 0 0,-1 1-1 0 0,1-1 0 0 0,0 0 1 0 0,5 1-1 0 0,7 1-34 0 0,30 1 0 0 0,-45-4 28 0 0,7-1-4 0 0,0 1 1 0 0,0-1 0 0 0,-1 0-1 0 0,1-1 1 0 0,0 1 0 0 0,-1-1-1 0 0,1-1 1 0 0,-1 0 0 0 0,0 0-1 0 0,0 0 1 0 0,0-1 0 0 0,-1 0-1 0 0,1 0 1 0 0,-1-1 0 0 0,0 0 0 0 0,0 0-1 0 0,0 0 1 0 0,-1-1 0 0 0,0 0-1 0 0,0 0 1 0 0,0 0 0 0 0,-1 0-1 0 0,0-1 1 0 0,0 0 0 0 0,0 0-1 0 0,-1 0 1 0 0,0 0 0 0 0,-1-1-1 0 0,4-14 1 0 0,-5 7 71 0 0,0-1 0 0 0,-1 1 0 0 0,-1-1 0 0 0,0 1 0 0 0,-1 0 0 0 0,-1 0 0 0 0,0-1 0 0 0,-1 2 0 0 0,-10-28 0 0 0,13 41-39 0 0,1 0 0 0 0,-1 0 0 0 0,1 0 0 0 0,0 0 1 0 0,-1 0-1 0 0,0 0 0 0 0,1 0 0 0 0,-1 0 1 0 0,0 0-1 0 0,1 0 0 0 0,-1 1 0 0 0,0-1 0 0 0,0 0 1 0 0,0 0-1 0 0,1 1 0 0 0,-1-1 0 0 0,0 0 1 0 0,0 1-1 0 0,0-1 0 0 0,-2 0 0 0 0,2 1-5 0 0,0 0 0 0 0,0 0 1 0 0,0 0-1 0 0,0 0 0 0 0,0 1 0 0 0,0-1 0 0 0,0 0 0 0 0,0 0 1 0 0,0 1-1 0 0,0-1 0 0 0,0 0 0 0 0,0 1 0 0 0,1-1 0 0 0,-1 1 0 0 0,0 0 1 0 0,0-1-1 0 0,1 1 0 0 0,-3 1 0 0 0,0 1 25 0 0,0 1-1 0 0,1-1 1 0 0,-1 1 0 0 0,0 0 0 0 0,1 0 0 0 0,0 0-1 0 0,0 0 1 0 0,-2 8 0 0 0,1 2-3 0 0,0 0 0 0 0,1 0 0 0 0,1 0 0 0 0,1 1 0 0 0,0-1 0 0 0,1 0 0 0 0,0 0 0 0 0,1 0-1 0 0,0 0 1 0 0,2 0 0 0 0,-1 0 0 0 0,2-1 0 0 0,11 25 0 0 0,-13-31-11 0 0,1-1-1 0 0,0 0 1 0 0,0 0 0 0 0,1 0-1 0 0,0-1 1 0 0,0 0-1 0 0,0 0 1 0 0,1 0-1 0 0,-1-1 1 0 0,11 7-1 0 0,-13-9-313 0 0,1 0 0 0 0,0 0 0 0 0,0-1 0 0 0,0 1 0 0 0,0-1-1 0 0,0 0 1 0 0,0 0 0 0 0,7 1 0 0 0,-8-2-462 0 0,0 0 0 0 0,0 0 0 0 0,-1-1 0 0 0,1 1 0 0 0,0 0 0 0 0,0-1 0 0 0,-1 0 0 0 0,1 0 0 0 0,0 0 0 0 0,-1 0 0 0 0,1 0 0 0 0,0 0 0 0 0,3-3 0 0 0,2-2-2511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7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91 272 896 0 0,'0'-1'572'0'0,"0"1"-286"0"0,0 0 0 0 0,0 0 0 0 0,-1-1 0 0 0,1 1 0 0 0,0 0 0 0 0,0-1 0 0 0,0 1 0 0 0,0 0 0 0 0,0 0 0 0 0,0-1 0 0 0,0 1 0 0 0,0 0 0 0 0,0-1 0 0 0,0 1 0 0 0,0 0 1 0 0,0 0-1 0 0,0-1 0 0 0,0 1 0 0 0,0 0 0 0 0,0-1 0 0 0,0 1 0 0 0,0 0 0 0 0,0 0 0 0 0,0-1 0 0 0,0 1 0 0 0,0 0 0 0 0,0-1 0 0 0,2 0 1430 0 0,-2 1-1430 0 0,8-14 4410 0 0,-8 12-4330 0 0,12-19 2153 0 0,13-31-1 0 0,-21 43-2340 0 0,-1 0-1 0 0,-1 0 0 0 0,0 0 1 0 0,0-1-1 0 0,0 1 0 0 0,-1-17 1 0 0,-1 18-96 0 0,0 0 1 0 0,0 0 0 0 0,-1 0-1 0 0,0 0 1 0 0,-4-12 0 0 0,5 19-78 0 0,-1-1 0 0 0,0 0 0 0 0,0 0 0 0 0,1 1 1 0 0,-1-1-1 0 0,0 0 0 0 0,0 1 0 0 0,-1-1 0 0 0,1 1 1 0 0,0-1-1 0 0,0 1 0 0 0,-1 0 0 0 0,1-1 0 0 0,-1 1 1 0 0,1 0-1 0 0,-1 0 0 0 0,0 0 0 0 0,1 0 0 0 0,-1 0 1 0 0,0 1-1 0 0,0-1 0 0 0,1 0 0 0 0,-1 1 0 0 0,0-1 1 0 0,0 1-1 0 0,0 0 0 0 0,0 0 0 0 0,0-1 0 0 0,-2 1 1 0 0,0 1-8 0 0,0-1 0 0 0,0 0 0 0 0,0 1 0 0 0,-1 0 1 0 0,1 0-1 0 0,0 0 0 0 0,0 0 0 0 0,0 1 0 0 0,0-1 1 0 0,1 1-1 0 0,-1 0 0 0 0,0 0 0 0 0,1 1 0 0 0,-1-1 0 0 0,1 1 1 0 0,0 0-1 0 0,0-1 0 0 0,0 1 0 0 0,0 1 0 0 0,0-1 1 0 0,1 0-1 0 0,-4 7 0 0 0,3-6-9 0 0,1 1 1 0 0,0 0-1 0 0,0-1 1 0 0,1 1-1 0 0,-1 0 1 0 0,1 0-1 0 0,0 0 1 0 0,0 0-1 0 0,1 0 1 0 0,0 0-1 0 0,0 1 1 0 0,0-1-1 0 0,0 0 1 0 0,1 0-1 0 0,0 0 1 0 0,0 0-1 0 0,0 0 1 0 0,3 8-1 0 0,4 2-154 0 0,-1-1 0 0 0,2 0-1 0 0,0 0 1 0 0,0 0-1 0 0,1-2 1 0 0,18 18 0 0 0,62 74-1360 0 0,-89-103 1556 0 0,0 0 0 0 0,0 0 0 0 0,0 1-1 0 0,0-1 1 0 0,0 0 0 0 0,0 1 0 0 0,0-1-1 0 0,-1 0 1 0 0,1 1 0 0 0,0-1-1 0 0,-1 1 1 0 0,0-1 0 0 0,1 1 0 0 0,-1-1-1 0 0,0 1 1 0 0,0-1 0 0 0,1 1 0 0 0,-1-1-1 0 0,0 1 1 0 0,-1-1 0 0 0,1 1 0 0 0,0-1-1 0 0,0 1 1 0 0,-1-1 0 0 0,1 1 0 0 0,-1-1-1 0 0,1 1 1 0 0,-1-1 0 0 0,0 1-1 0 0,-1 1 1 0 0,0 0 101 0 0,0-1-1 0 0,0 0 1 0 0,0 1-1 0 0,0-1 1 0 0,-1 0-1 0 0,1 0 1 0 0,-1-1 0 0 0,0 1-1 0 0,1 0 1 0 0,-1-1-1 0 0,0 0 1 0 0,0 1-1 0 0,0-1 1 0 0,-3 0-1 0 0,-1 1-58 0 0,0-1 0 0 0,0 0-1 0 0,0 0 1 0 0,0-1 0 0 0,0 1-1 0 0,-7-2 1 0 0,11 1-89 0 0,0-1 1 0 0,0 1 0 0 0,0-1-1 0 0,0 0 1 0 0,1 0-1 0 0,-1 1 1 0 0,0-2-1 0 0,0 1 1 0 0,1 0 0 0 0,-1-1-1 0 0,1 1 1 0 0,0-1-1 0 0,-1 0 1 0 0,1 1-1 0 0,0-1 1 0 0,0 0-1 0 0,-2-3 1 0 0,0 0-420 0 0,1 0 0 0 0,0 0 1 0 0,0-1-1 0 0,1 1 0 0 0,0 0 0 0 0,-2-7 0 0 0,3 7-598 0 0,0 0 0 0 0,0 0 0 0 0,0 0 0 0 0,1-1 0 0 0,-1 1-1 0 0,1 0 1 0 0,1-7 0 0 0,3-4-2305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7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 1360 0 0,'-4'0'1091'0'0,"1"1"1"0"0,-1 0-1 0 0,0 1 0 0 0,1-1 0 0 0,-1 0 0 0 0,1 1 0 0 0,-1 0 0 0 0,1 0 1 0 0,0 0-1 0 0,-4 3 0 0 0,5-3-759 0 0,1 0 0 0 0,-1 0 1 0 0,0 0-1 0 0,1 0 0 0 0,-1 0 1 0 0,1 1-1 0 0,0-1 0 0 0,0 1 1 0 0,0-1-1 0 0,0 1 0 0 0,0-1 1 0 0,0 1-1 0 0,1-1 0 0 0,0 1 1 0 0,-1 3-1 0 0,0 14 765 0 0,0 0 0 0 0,2 0 0 0 0,4 29 0 0 0,16 60 1338 0 0,-14-75-1986 0 0,5 28 93 0 0,8 122 0 0 0,-16 10-1314 0 0,-4-191 774 0 0,2 18-2455 0 0,-2-21 2156 0 0,0 1 1 0 0,0-1 0 0 0,0 1-1 0 0,0-1 1 0 0,1 1 0 0 0,-1-1-1 0 0,0 1 1 0 0,0-1 0 0 0,1 0-1 0 0,-1 1 1 0 0,0-1 0 0 0,1 0-1 0 0,-1 1 1 0 0,1-1 0 0 0,-1 0-1 0 0,0 1 1 0 0,1-1 0 0 0,-1 0-1 0 0,1 0 1 0 0,-1 1 0 0 0,1-1-1 0 0,-1 0 1 0 0,1 0 0 0 0,-1 0-1 0 0,1 0 1 0 0,-1 0 0 0 0,1 0-1 0 0,-1 1 1 0 0,1-1 0 0 0,-1 0-1 0 0,1-1 1 0 0,-1 1 0 0 0,1 0-1 0 0,-1 0 1 0 0,1 0 0 0 0,-1 0-1 0 0,1 0 1 0 0,5-3-1934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27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84 160 0 0,'8'-8'2593'0'0,"2"3"-1305"0"0,3 0 3137 0 0,2 1-1193 0 0,2 1-2279 0 0,7-3-89 0 0,1 0 72 0 0,1 0-360 0 0,7-1-456 0 0,-1 1-144 0 0,-1-1-88 0 0,4-1-832 0 0,-6 1-1248 0 0,-2 1-17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0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78 512 0 0,'18'-12'1200'0'0,"-6"5"1307"0"0,0-1 1 0 0,20-18-1 0 0,-32 26-2405 0 0,1-1 0 0 0,-1 1 0 0 0,1 0 0 0 0,-1-1 0 0 0,0 1 0 0 0,1-1 0 0 0,-1 1 0 0 0,1-1 0 0 0,-1 1 0 0 0,0-1 0 0 0,0 1 0 0 0,1-1 1 0 0,-1 1-1 0 0,0-1 0 0 0,0 1 0 0 0,1-1 0 0 0,-1 1 0 0 0,0-1 0 0 0,0 0 0 0 0,0 1 0 0 0,0-1 0 0 0,0 1 0 0 0,0-1 0 0 0,0 0 0 0 0,0 1 0 0 0,0-1 0 0 0,-1 0 13 0 0,1 0-1 0 0,-1 1 1 0 0,1-1 0 0 0,-1 1-1 0 0,1-1 1 0 0,-1 1-1 0 0,0-1 1 0 0,1 1 0 0 0,-1-1-1 0 0,0 1 1 0 0,1 0-1 0 0,-1-1 1 0 0,0 1 0 0 0,1 0-1 0 0,-1-1 1 0 0,-1 1-1 0 0,-3-1 276 0 0,-1 0-1 0 0,1 0 1 0 0,0 1-1 0 0,-8 0 1 0 0,0 1 47 0 0,-1 1-1 0 0,1 0 1 0 0,-1 1 0 0 0,1 1 0 0 0,-20 8 0 0 0,26-10-327 0 0,1 1 0 0 0,0 0 0 0 0,-1 1 0 0 0,1 0 0 0 0,1 0-1 0 0,-1 0 1 0 0,0 0 0 0 0,1 1 0 0 0,0 0 0 0 0,0 0 0 0 0,1 1 0 0 0,-7 8 0 0 0,10-13-99 0 0,1 0-1 0 0,-1 1 1 0 0,0-1 0 0 0,1 1-1 0 0,-1-1 1 0 0,0 1 0 0 0,1 0-1 0 0,0-1 1 0 0,-1 1-1 0 0,1-1 1 0 0,0 1 0 0 0,0 0-1 0 0,0-1 1 0 0,0 1 0 0 0,0 0-1 0 0,0-1 1 0 0,1 1 0 0 0,-1 0-1 0 0,0-1 1 0 0,1 1 0 0 0,-1-1-1 0 0,1 1 1 0 0,0-1 0 0 0,0 1-1 0 0,-1-1 1 0 0,1 1 0 0 0,0-1-1 0 0,0 0 1 0 0,0 1 0 0 0,0-1-1 0 0,1 0 1 0 0,-1 0 0 0 0,0 0-1 0 0,0 0 1 0 0,1 0 0 0 0,-1 0-1 0 0,3 1 1 0 0,6 4-1 0 0,1-1-1 0 0,0 0 1 0 0,-1-1 0 0 0,17 4 0 0 0,-13-4-13 0 0,33 9 35 0 0,10 3-106 0 0,-51-14 69 0 0,0 0 0 0 0,0 1 0 0 0,0 0 1 0 0,0 0-1 0 0,-1 1 0 0 0,10 7 0 0 0,-14-10 4 0 0,1 0 0 0 0,-1 1 0 0 0,1-1 0 0 0,-1 1 0 0 0,0-1 0 0 0,0 1 0 0 0,0-1 0 0 0,0 1 0 0 0,0 0 0 0 0,0 0 0 0 0,0 0 0 0 0,0-1 0 0 0,-1 1 0 0 0,1 0 0 0 0,-1 0 0 0 0,1 0 0 0 0,-1 0 0 0 0,0 0 0 0 0,0 0 0 0 0,0 2 0 0 0,0-1 8 0 0,-1 0-1 0 0,0 0 1 0 0,0 0-1 0 0,0 0 1 0 0,0 0 0 0 0,0 0-1 0 0,0-1 1 0 0,-1 1 0 0 0,0 0-1 0 0,1-1 1 0 0,-5 5-1 0 0,0-1 21 0 0,0 0 0 0 0,0 0-1 0 0,0-1 1 0 0,-1 0 0 0 0,0 0-1 0 0,0-1 1 0 0,0 1 0 0 0,-14 4-1 0 0,18-8-59 0 0,0 0 0 0 0,-1-1 0 0 0,1 1-1 0 0,0-1 1 0 0,0 0 0 0 0,-1 0 0 0 0,1 0-1 0 0,0 0 1 0 0,-1 0 0 0 0,1-1 0 0 0,0 0-1 0 0,0 0 1 0 0,0 0 0 0 0,0 0-1 0 0,-6-3 1 0 0,7 3-250 0 0,0 0-1 0 0,0 0 0 0 0,0 0 1 0 0,0-1-1 0 0,0 1 0 0 0,1-1 1 0 0,-1 0-1 0 0,1 1 0 0 0,-1-1 1 0 0,-1-3-1 0 0,2 4-231 0 0,0-1 1 0 0,0 0 0 0 0,1 1-1 0 0,-1-1 1 0 0,1 0-1 0 0,-1 1 1 0 0,1-1-1 0 0,-1 0 1 0 0,1 1-1 0 0,0-1 1 0 0,0 0-1 0 0,0 0 1 0 0,0 1-1 0 0,0-1 1 0 0,1-2 0 0 0,1-3-2034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0.9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152 102 520 0 0,'-3'-2'651'0'0,"-1"1"-1"0"0,1-1 1 0 0,-1 1-1 0 0,1 0 1 0 0,-1 0-1 0 0,0 1 1 0 0,0-1 0 0 0,1 1-1 0 0,-1-1 1 0 0,0 1-1 0 0,0 0 1 0 0,1 0-1 0 0,-1 1 1 0 0,0-1-1 0 0,0 1 1 0 0,1 0-1 0 0,-1 0 1 0 0,0 0 0 0 0,1 1-1 0 0,-5 2 1 0 0,2-2-259 0 0,1 1 1 0 0,-1 0-1 0 0,1 1 1 0 0,0-1 0 0 0,0 1-1 0 0,1 0 1 0 0,-1 0-1 0 0,1 1 1 0 0,0-1 0 0 0,0 1-1 0 0,0 0 1 0 0,-3 6-1 0 0,6-9-326 0 0,0 0-1 0 0,0 0 1 0 0,0 0-1 0 0,1 0 1 0 0,-1 0-1 0 0,0 1 1 0 0,1-1-1 0 0,0 0 1 0 0,-1 0-1 0 0,1 1 0 0 0,0-1 1 0 0,0 0-1 0 0,0 1 1 0 0,0-1-1 0 0,1 0 1 0 0,-1 0-1 0 0,2 4 1 0 0,-1-3-4 0 0,0 0 0 0 0,1 0 0 0 0,0 0 0 0 0,-1 0 0 0 0,1 0 0 0 0,1 0 0 0 0,-1 0 0 0 0,0 0 0 0 0,1-1 0 0 0,3 4 0 0 0,-1-2-39 0 0,0 0 1 0 0,0-1-1 0 0,1 0 1 0 0,-1 0-1 0 0,1 0 1 0 0,-1 0-1 0 0,1-1 1 0 0,0 0-1 0 0,0-1 1 0 0,0 1-1 0 0,0-1 1 0 0,10 1-1 0 0,3-1-85 0 0,0-2 0 0 0,0 0 0 0 0,-1-1 1 0 0,1-1-1 0 0,0 0 0 0 0,17-7 0 0 0,-28 7-47 0 0,0 0-1 0 0,-1 0 1 0 0,0-1 0 0 0,1 1 0 0 0,-2-2 0 0 0,1 1 0 0 0,0-1-1 0 0,9-10 1 0 0,-14 13 65 0 0,0 0 0 0 0,0 0 0 0 0,0 0 0 0 0,-1 0 0 0 0,1-1 0 0 0,-1 1 0 0 0,1-1 0 0 0,-1 1 0 0 0,0-1 0 0 0,0 1 0 0 0,0-1 0 0 0,-1 0 0 0 0,1 1 0 0 0,0-1 0 0 0,-1 0 0 0 0,0 0 0 0 0,0 0 0 0 0,0 1 0 0 0,0-1 0 0 0,0 0 0 0 0,0 0 0 0 0,-1 1 0 0 0,1-1 0 0 0,-1 0 0 0 0,0 0 0 0 0,0 1 0 0 0,0-1 0 0 0,-2-4 0 0 0,-5-4 12 0 0,0-1 1 0 0,0 1-1 0 0,-1 0 1 0 0,0 1-1 0 0,-1 0 1 0 0,0 1-1 0 0,0 0 0 0 0,-1 0 1 0 0,-1 1-1 0 0,-13-7 1 0 0,21 13 41 0 0,0 0 0 0 0,1 0 0 0 0,-1 1-1 0 0,0 0 1 0 0,0-1 0 0 0,0 1 0 0 0,0 1 0 0 0,-1-1 0 0 0,1 1 0 0 0,0-1-1 0 0,0 1 1 0 0,0 1 0 0 0,0-1 0 0 0,-1 0 0 0 0,-6 3 0 0 0,6-2 12 0 0,0 1 0 0 0,-1 1 0 0 0,1-1 0 0 0,0 1 0 0 0,0 0 0 0 0,1 0 0 0 0,-1 0 0 0 0,1 1 0 0 0,-1-1 1 0 0,-5 8-1 0 0,3-3 14 0 0,0 1 1 0 0,1 0 0 0 0,0 0 0 0 0,0 0 0 0 0,1 1 0 0 0,0-1 0 0 0,1 1-1 0 0,0 1 1 0 0,1-1 0 0 0,0 1 0 0 0,-3 17 0 0 0,5-22-28 0 0,1 0 0 0 0,0 0 0 0 0,0 0-1 0 0,0 0 1 0 0,0 0 0 0 0,1-1 0 0 0,0 1 0 0 0,1 0 0 0 0,3 11 0 0 0,-4-14-4 0 0,1 0 0 0 0,0 0 0 0 0,0 0 0 0 0,0 0 1 0 0,0 0-1 0 0,1 0 0 0 0,-1 0 0 0 0,1-1 0 0 0,0 1 0 0 0,-1-1 0 0 0,1 0 0 0 0,0 0 1 0 0,0 0-1 0 0,1 0 0 0 0,-1 0 0 0 0,0-1 0 0 0,6 2 0 0 0,-4-1-16 0 0,1-1 0 0 0,0 0 1 0 0,0 0-1 0 0,-1-1 0 0 0,1 0 0 0 0,0 0 0 0 0,0 0 0 0 0,0-1 0 0 0,0 1 1 0 0,-1-1-1 0 0,1-1 0 0 0,0 1 0 0 0,-1-1 0 0 0,1 0 0 0 0,6-4 0 0 0,-3 2 9 0 0,0-1-1 0 0,0 0 0 0 0,-1 0 0 0 0,0-1 0 0 0,0 0 0 0 0,-1-1 0 0 0,0 1 0 0 0,9-12 0 0 0,-12 14 70 0 0,-1-1 1 0 0,0 1-1 0 0,0-1 1 0 0,-1 0-1 0 0,1 0 0 0 0,-1 0 1 0 0,0 0-1 0 0,0-1 1 0 0,-1 1-1 0 0,0 0 0 0 0,0-1 1 0 0,0 1-1 0 0,0-1 0 0 0,-1 1 1 0 0,0-1-1 0 0,0 1 1 0 0,-1-1-1 0 0,1 1 0 0 0,-1-1 1 0 0,-1 1-1 0 0,1-1 0 0 0,-3-7 1 0 0,3 13-44 0 0,1-1-1 0 0,0 1 1 0 0,0 0 0 0 0,0-1 0 0 0,0 1 0 0 0,0-1 0 0 0,0 1-1 0 0,-1-1 1 0 0,1 1 0 0 0,0 0 0 0 0,0-1 0 0 0,-1 1 0 0 0,1-1-1 0 0,0 1 1 0 0,0 0 0 0 0,-1-1 0 0 0,1 1 0 0 0,0 0 0 0 0,-1 0 0 0 0,1-1-1 0 0,-1 1 1 0 0,1 0 0 0 0,0 0 0 0 0,-1-1 0 0 0,1 1 0 0 0,-1 0-1 0 0,0 0 1 0 0,1 0-6 0 0,-1 0 1 0 0,1 1-1 0 0,-1-1 0 0 0,1 0 0 0 0,-1 1 0 0 0,1-1 0 0 0,-1 0 1 0 0,1 1-1 0 0,-1-1 0 0 0,1 1 0 0 0,0-1 0 0 0,-1 1 1 0 0,1-1-1 0 0,0 1 0 0 0,-1-1 0 0 0,1 1 0 0 0,0 0 1 0 0,-2 3 14 0 0,0 0 1 0 0,1 0-1 0 0,-1 1 1 0 0,0 6 0 0 0,0 132 610 0 0,4-73-60 0 0,-2-66-559 0 0,6 200 674 0 0,-6-195-696 0 0,1-2 6 0 0,-1 0 1 0 0,1 1-1 0 0,0-1 1 0 0,0 0-1 0 0,1 0 1 0 0,0 0-1 0 0,0 0 1 0 0,1 0-1 0 0,4 10 0 0 0,-6-17-10 0 0,-1 1-1 0 0,0-1 0 0 0,1 1 0 0 0,-1-1 0 0 0,0 0 0 0 0,1 1 0 0 0,-1-1 1 0 0,1 1-1 0 0,-1-1 0 0 0,1 0 0 0 0,-1 1 0 0 0,1-1 0 0 0,-1 0 0 0 0,1 0 1 0 0,-1 1-1 0 0,1-1 0 0 0,-1 0 0 0 0,1 0 0 0 0,-1 0 0 0 0,1 0 0 0 0,-1 0 0 0 0,1 0 1 0 0,-1 0-1 0 0,1 0 0 0 0,0 0 0 0 0,-1 0 0 0 0,1 0 0 0 0,1 0-13 0 0,-1-1-1 0 0,0 1 0 0 0,0-1 0 0 0,1 0 0 0 0,-1 1 1 0 0,0-1-1 0 0,0 0 0 0 0,0 0 0 0 0,0 0 1 0 0,0 0-1 0 0,1-1 0 0 0,2-4-256 0 0,1 0-1 0 0,-1 0 1 0 0,4-8-1 0 0,-8 13 200 0 0,6-11-1718 0 0,-1 0 0 0 0,-1-1 0 0 0,5-21 0 0 0,-7 24-132 0 0,2-4 163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1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2080 0 0,'3'-9'10893'0'0,"2"0"-6501"0"0,-4 9-4247 0 0,-1-1 0 0 0,1 1 0 0 0,-1-1 1 0 0,0 1-1 0 0,1-1 0 0 0,-1 1 0 0 0,1-1 0 0 0,0 1 0 0 0,-1 0 0 0 0,1-1 1 0 0,-1 1-1 0 0,1 0 0 0 0,-1 0 0 0 0,1-1 0 0 0,0 1 0 0 0,-1 0 0 0 0,1 0 1 0 0,0 0-1 0 0,-1 0 0 0 0,1 0 0 0 0,0 0 0 0 0,-1 0 0 0 0,1 0 0 0 0,0 0 1 0 0,-1 0-1 0 0,1 0 0 0 0,0 0 0 0 0,-1 0 0 0 0,2 1 0 0 0,-2 0-64 0 0,1-1 0 0 0,-1 1-1 0 0,1 0 1 0 0,-1 0-1 0 0,0-1 1 0 0,1 1 0 0 0,-1 0-1 0 0,0-1 1 0 0,0 1-1 0 0,0 0 1 0 0,1 0 0 0 0,-1 0-1 0 0,0-1 1 0 0,0 1 0 0 0,0 0-1 0 0,0 0 1 0 0,0 0-1 0 0,-1 0 1 0 0,-1 17 318 0 0,2-16-329 0 0,-4 25 302 0 0,2-16-230 0 0,0 1 0 0 0,0-1 0 0 0,2 1 0 0 0,0 22 0 0 0,1-31-134 0 0,-1 0 0 0 0,1 0 1 0 0,0 0-1 0 0,0 0 1 0 0,0 0-1 0 0,0 0 1 0 0,0 0-1 0 0,1-1 0 0 0,-1 1 1 0 0,1 0-1 0 0,0-1 1 0 0,-1 1-1 0 0,1-1 1 0 0,1 1-1 0 0,-1-1 1 0 0,0 0-1 0 0,1 0 0 0 0,-1 0 1 0 0,1 0-1 0 0,-1-1 1 0 0,1 1-1 0 0,0-1 1 0 0,3 2-1 0 0,-2-1-36 0 0,1-1 0 0 0,0 1 1 0 0,0-1-1 0 0,0 0 0 0 0,0 0 0 0 0,1-1 0 0 0,-1 1 1 0 0,0-1-1 0 0,0 0 0 0 0,0 0 0 0 0,0-1 0 0 0,0 0 1 0 0,0 0-1 0 0,0 0 0 0 0,0 0 0 0 0,0-1 0 0 0,0 0 1 0 0,0 0-1 0 0,0 0 0 0 0,-1-1 0 0 0,0 0 0 0 0,1 1 1 0 0,3-5-1 0 0,-4 4-21 0 0,0-1 0 0 0,0 1 0 0 0,0-1 0 0 0,-1 0 0 0 0,0 0 0 0 0,1 0 0 0 0,-2 0-1 0 0,1-1 1 0 0,0 1 0 0 0,-1-1 0 0 0,0 0 0 0 0,0 0 0 0 0,0 0 0 0 0,-1 0 0 0 0,0 0 0 0 0,0 0 0 0 0,0 0 0 0 0,0 0 0 0 0,-1 0 0 0 0,0-1 0 0 0,0 1 0 0 0,-1-10 0 0 0,-1-1 66 0 0,1 12-11 0 0,1-1 1 0 0,0 1 0 0 0,-1-1-1 0 0,0 1 1 0 0,0 0-1 0 0,0-1 1 0 0,-1 1 0 0 0,0 0-1 0 0,1 0 1 0 0,-4-5-1 0 0,4 9-4 0 0,1-1-1 0 0,0 1 0 0 0,0 0 1 0 0,0 0-1 0 0,0 0 1 0 0,0 0-1 0 0,0 0 0 0 0,-1 0 1 0 0,1 0-1 0 0,0 0 1 0 0,0 0-1 0 0,0 0 0 0 0,0 0 1 0 0,-1 0-1 0 0,1 0 1 0 0,0 0-1 0 0,0 0 0 0 0,0 0 1 0 0,0 0-1 0 0,-1 0 1 0 0,1 0-1 0 0,0 0 0 0 0,0 0 1 0 0,0 0-1 0 0,0 0 1 0 0,0 0-1 0 0,-1 0 0 0 0,1 0 1 0 0,0 0-1 0 0,0 0 0 0 0,0 0 1 0 0,0 0-1 0 0,0 0 1 0 0,-1 0-1 0 0,1 1 0 0 0,0-1 1 0 0,0 0-1 0 0,0 0 1 0 0,-6 9 120 0 0,-1 8 83 0 0,5-9-167 0 0,1 1-1 0 0,0 0 1 0 0,0 0 0 0 0,0-1 0 0 0,1 1 0 0 0,0 0 0 0 0,1 0-1 0 0,0 0 1 0 0,1-1 0 0 0,4 17 0 0 0,-4-19-43 0 0,0 0 1 0 0,1 0-1 0 0,0-1 0 0 0,0 1 0 0 0,0-1 1 0 0,0 0-1 0 0,1 0 0 0 0,0 0 1 0 0,0 0-1 0 0,0-1 0 0 0,1 1 0 0 0,0-1 1 0 0,0 0-1 0 0,0-1 0 0 0,0 1 1 0 0,7 3-1 0 0,-3-2-272 0 0,1-1 0 0 0,1 1 0 0 0,-1-2 1 0 0,12 4-1 0 0,-17-7-422 0 0,0 1-1 0 0,-1-1 1 0 0,1 1 0 0 0,9-2 0 0 0,-10 1-536 0 0,0-1 1 0 0,0 0 0 0 0,0 0 0 0 0,0 0 0 0 0,0 0 0 0 0,4-3 0 0 0,6-4-3678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2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46 1544 0 0,'-8'1'2649'0'0,"2"0"-413"0"0,0 0 0 0 0,0 0 0 0 0,0 1 0 0 0,0-1 0 0 0,-8 5-1 0 0,11-5-2011 0 0,1 1 0 0 0,0-1 0 0 0,-1 1 0 0 0,1 0 0 0 0,0 0 0 0 0,0 0-1 0 0,0 0 1 0 0,0 0 0 0 0,1 0 0 0 0,-1 1 0 0 0,1-1 0 0 0,-1 1-1 0 0,1-1 1 0 0,0 1 0 0 0,-1 3 0 0 0,0-1-114 0 0,0 0 1 0 0,1 0-1 0 0,-1 0 1 0 0,1 0-1 0 0,0 0 1 0 0,1 0-1 0 0,-1 0 0 0 0,1 1 1 0 0,0-1-1 0 0,1 0 1 0 0,-1 0-1 0 0,1 1 1 0 0,0-1-1 0 0,2 6 1 0 0,-1-7-82 0 0,-1 0-1 0 0,1 0 1 0 0,0 0 0 0 0,1-1 0 0 0,-1 1 0 0 0,1 0 0 0 0,0-1 0 0 0,0 1-1 0 0,0-1 1 0 0,0 0 0 0 0,0 0 0 0 0,1 0 0 0 0,-1-1 0 0 0,1 1 0 0 0,0-1 0 0 0,0 0-1 0 0,4 2 1 0 0,1 0-48 0 0,1 0-1 0 0,0-1 1 0 0,0 0 0 0 0,1-1-1 0 0,-1 0 1 0 0,0-1-1 0 0,1 0 1 0 0,-1 0-1 0 0,13-2 1 0 0,-18 1-12 0 0,0-1 0 0 0,-1 0 0 0 0,1 0 1 0 0,0 0-1 0 0,-1 0 0 0 0,1-1 0 0 0,-1 0 0 0 0,0 0 0 0 0,0 0 0 0 0,4-3 0 0 0,-5 3-10 0 0,0-1 0 0 0,0 1 0 0 0,-1 0-1 0 0,0-1 1 0 0,1 0 0 0 0,-1 1 0 0 0,0-1 0 0 0,0 0-1 0 0,-1 0 1 0 0,1 0 0 0 0,0-1 0 0 0,-1 1 0 0 0,0 0-1 0 0,2-7 1 0 0,-2 3 22 0 0,-1 1 1 0 0,0 0-1 0 0,1-1 0 0 0,-2 1 0 0 0,1-1 0 0 0,-1 1 1 0 0,0 0-1 0 0,-1-1 0 0 0,-3-10 0 0 0,0 4 17 0 0,0-1-1 0 0,-1 1 0 0 0,-9-15 0 0 0,12 24 2 0 0,1 0 0 0 0,-1 0 0 0 0,0 0 0 0 0,0 1-1 0 0,0-1 1 0 0,-1 1 0 0 0,1 0 0 0 0,-1 0 0 0 0,0 0-1 0 0,-5-3 1 0 0,7 5 3 0 0,-1 0 1 0 0,1 0-1 0 0,0 0 0 0 0,0 1 0 0 0,-1-1 1 0 0,1 1-1 0 0,0-1 0 0 0,-1 1 0 0 0,1 0 1 0 0,-1 0-1 0 0,1 0 0 0 0,0 0 0 0 0,-1 0 1 0 0,1 1-1 0 0,0-1 0 0 0,-1 1 1 0 0,1-1-1 0 0,0 1 0 0 0,-1 0 0 0 0,1 0 1 0 0,0 0-1 0 0,-2 1 0 0 0,-7 5 18 0 0,0 1 0 0 0,1 0 0 0 0,1 0 0 0 0,-1 0-1 0 0,1 1 1 0 0,1 1 0 0 0,-14 19 0 0 0,17-22-7 0 0,0 0-1 0 0,1 0 1 0 0,0 0-1 0 0,1 1 1 0 0,-1 0 0 0 0,2 0-1 0 0,-1 0 1 0 0,1 0-1 0 0,0 0 1 0 0,1 1 0 0 0,-1-1-1 0 0,1 16 1 0 0,1-21-2 0 0,1-1 1 0 0,-1 1-1 0 0,1 0 1 0 0,-1 0-1 0 0,1-1 1 0 0,0 1 0 0 0,0 0-1 0 0,0-1 1 0 0,0 1-1 0 0,1-1 1 0 0,-1 0-1 0 0,0 1 1 0 0,1-1-1 0 0,0 0 1 0 0,0 0-1 0 0,3 4 1 0 0,-2-4-7 0 0,1 1-1 0 0,-1-1 1 0 0,1 0 0 0 0,0 0 0 0 0,-1 0-1 0 0,1-1 1 0 0,0 1 0 0 0,0-1 0 0 0,0 0-1 0 0,5 1 1 0 0,1-1-4 0 0,0 0 0 0 0,0 0-1 0 0,0-1 1 0 0,0-1 0 0 0,0 0-1 0 0,0 0 1 0 0,-1-1 0 0 0,17-4 0 0 0,-18 3-7 0 0,-1 0 1 0 0,1-1-1 0 0,-1 1 1 0 0,0-1 0 0 0,0-1-1 0 0,-1 1 1 0 0,1-1 0 0 0,-1-1-1 0 0,0 1 1 0 0,0-1 0 0 0,-1 0-1 0 0,1 0 1 0 0,7-13 0 0 0,-9 13 14 0 0,-1 0 0 0 0,0 0 0 0 0,0 0 1 0 0,-1 0-1 0 0,0-1 0 0 0,0 1 0 0 0,0-1 0 0 0,-1 1 0 0 0,0-1 1 0 0,0 1-1 0 0,-1-1 0 0 0,0 0 0 0 0,0 0 0 0 0,0 1 0 0 0,-1-1 1 0 0,-3-12-1 0 0,3 14 10 0 0,-10-27 279 0 0,11 32-286 0 0,0-1-1 0 0,0 1 0 0 0,0-1 0 0 0,0 0 0 0 0,-1 1 1 0 0,1-1-1 0 0,0 1 0 0 0,-1-1 0 0 0,1 1 1 0 0,0-1-1 0 0,-1 0 0 0 0,1 1 0 0 0,-1 0 0 0 0,1-1 1 0 0,0 1-1 0 0,-1-1 0 0 0,1 1 0 0 0,-1-1 1 0 0,0 1-1 0 0,1 0 0 0 0,-1 0 0 0 0,1-1 0 0 0,-1 1 1 0 0,1 0-1 0 0,-1 0 0 0 0,0-1 0 0 0,1 1 1 0 0,-1 0-1 0 0,0 0 0 0 0,1 0 0 0 0,-1 0 0 0 0,0 0 1 0 0,1 0-1 0 0,-1 0 0 0 0,1 0 0 0 0,-1 0 0 0 0,0 1 1 0 0,1-1-1 0 0,-1 0 0 0 0,0 0 0 0 0,-1 2 2 0 0,0 0 1 0 0,0-1-1 0 0,0 1 0 0 0,1 0 0 0 0,-1 0 0 0 0,1 0 0 0 0,-1 0 0 0 0,1 0 0 0 0,0 0 1 0 0,0 1-1 0 0,0-1 0 0 0,0 0 0 0 0,0 1 0 0 0,0-1 0 0 0,1 0 0 0 0,-1 4 0 0 0,-1 2 8 0 0,1 0 0 0 0,1 0-1 0 0,0 14 1 0 0,1-13-14 0 0,0-1-1 0 0,1 0 1 0 0,0 1 0 0 0,1-1 0 0 0,-1 0-1 0 0,2 0 1 0 0,3 7 0 0 0,0-2-4 0 0,0-1 1 0 0,1 1-1 0 0,12 13 1 0 0,-9-13-485 0 0,0-1 0 0 0,1-1 0 0 0,1 1 0 0 0,15 10 0 0 0,-26-21-347 0 0,-1-1 0 0 0,0 1 0 0 0,1 0 0 0 0,-1-1 0 0 0,1 1 0 0 0,0-1 0 0 0,-1 0 0 0 0,1 1 1 0 0,-1-1-1 0 0,1 0 0 0 0,-1 0 0 0 0,4 0 0 0 0,-1-2-1282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2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71 424 0 0,'-14'23'9519'0'0,"5"0"-4070"0"0,9-19-5083 0 0,-1-1-1 0 0,1 1 1 0 0,0-1-1 0 0,0 1 1 0 0,0-1-1 0 0,0 1 0 0 0,1-1 1 0 0,-1 1-1 0 0,1-1 1 0 0,0 1-1 0 0,0-1 1 0 0,3 6-1 0 0,1 2 513 0 0,-2-3-336 0 0,0-1 0 0 0,1 0 1 0 0,-1 0-1 0 0,1-1 1 0 0,1 1-1 0 0,5 6 0 0 0,-15-35 106 0 0,-4-4-727 0 0,4 11 75 0 0,0-1 0 0 0,1 1-1 0 0,-2-21 1 0 0,5 32-3 0 0,1-1 0 0 0,0 1 0 0 0,0 0 1 0 0,0 0-1 0 0,0 0 0 0 0,1 0 0 0 0,0 0 0 0 0,0 0 0 0 0,0 0 0 0 0,0 0 0 0 0,0 0 1 0 0,1 0-1 0 0,0 0 0 0 0,0 1 0 0 0,0-1 0 0 0,0 1 0 0 0,5-6 0 0 0,-4 6-7 0 0,-1 1 0 0 0,1-1 0 0 0,0 1 0 0 0,-1 0 0 0 0,1 0 0 0 0,0 0 0 0 0,0 0 0 0 0,1 1 0 0 0,-1-1 0 0 0,0 1 0 0 0,1 0 0 0 0,5-2 0 0 0,-3 3-35 0 0,0-1 0 0 0,1 1 1 0 0,-1 0-1 0 0,0 0 0 0 0,0 0 1 0 0,11 3-1 0 0,3 2-748 0 0,-1 1 0 0 0,0 1 0 0 0,26 14 0 0 0,-37-18 239 0 0,27 15-4637 0 0,-26-12 2489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2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93 2665 0 0,'-17'3'7434'0'0,"14"-3"-5998"0"0,0 0 0 0 0,0 1 0 0 0,-1-1 0 0 0,1 1 0 0 0,0 0 0 0 0,-4 2 0 0 0,6-2-1293 0 0,0-1 0 0 0,0 1 0 0 0,1-1 0 0 0,-1 1 0 0 0,0 0 0 0 0,0 0 0 0 0,1-1 0 0 0,-1 1 0 0 0,0 0 0 0 0,1 0 0 0 0,-1 0 0 0 0,1 0 0 0 0,-1 0 0 0 0,1 0 0 0 0,0 0 0 0 0,-1 0 0 0 0,1 0 0 0 0,0 0 0 0 0,0 0 0 0 0,-1 0 0 0 0,1 0 0 0 0,0 0 0 0 0,0 0 0 0 0,0 1 0 0 0,0 0-121 0 0,0 0-1 0 0,1 1 0 0 0,-1-1 1 0 0,0 0-1 0 0,1 0 0 0 0,0 0 0 0 0,-1 0 1 0 0,1 0-1 0 0,0 0 0 0 0,0 0 0 0 0,0 0 1 0 0,0-1-1 0 0,0 1 0 0 0,0 0 1 0 0,1-1-1 0 0,1 3 0 0 0,0-1 42 0 0,1 0 1 0 0,0 0-1 0 0,-1 0 1 0 0,1-1-1 0 0,0 0 0 0 0,0 0 1 0 0,6 2-1 0 0,6 1 99 0 0,0 0 0 0 0,0-1 0 0 0,19 1 0 0 0,-35-5-162 0 0,10 1-25 0 0,-1 0 1 0 0,0-1 0 0 0,1-1-1 0 0,-1 1 1 0 0,0-2 0 0 0,1 1-1 0 0,11-4 1 0 0,-15 3 3 0 0,1 0-1 0 0,0-1 1 0 0,-1 0 0 0 0,1 0-1 0 0,-1 0 1 0 0,0-1 0 0 0,0 1-1 0 0,0-2 1 0 0,0 1 0 0 0,6-7-1 0 0,-11 10-3 0 0,1-1-1 0 0,-1 0 0 0 0,1-1 0 0 0,-1 1 0 0 0,0 0 0 0 0,0 0 1 0 0,1 0-1 0 0,-2-1 0 0 0,1 1 0 0 0,0-1 0 0 0,0 1 1 0 0,-1-1-1 0 0,1 1 0 0 0,-1-1 0 0 0,0 1 0 0 0,0-1 1 0 0,0 1-1 0 0,0-4 0 0 0,-1 2 5 0 0,0-1-1 0 0,0 1 1 0 0,-1-1-1 0 0,1 1 1 0 0,-1 0 0 0 0,0 0-1 0 0,0 0 1 0 0,0 0-1 0 0,-6-7 1 0 0,5 6 17 0 0,-1 1-1 0 0,0 0 1 0 0,0 0-1 0 0,0 0 1 0 0,0 0-1 0 0,0 1 1 0 0,-1-1-1 0 0,0 1 1 0 0,1 0 0 0 0,-1 0-1 0 0,0 1 1 0 0,-1 0-1 0 0,1 0 1 0 0,0 0-1 0 0,-1 0 1 0 0,1 1 0 0 0,-7-1-1 0 0,4 2 24 0 0,0 1 0 0 0,1 1 0 0 0,-1-1 0 0 0,0 1 0 0 0,1 0 0 0 0,0 1 0 0 0,0 0 0 0 0,-1 0 0 0 0,2 1 0 0 0,-1-1 1 0 0,0 1-1 0 0,1 1 0 0 0,-8 6 0 0 0,5-4 46 0 0,0 2 1 0 0,0 0 0 0 0,1 0-1 0 0,0 0 1 0 0,0 1 0 0 0,1 0 0 0 0,-9 17-1 0 0,14-24-51 0 0,1 1-1 0 0,-1-1 0 0 0,1 1 1 0 0,0 0-1 0 0,0-1 0 0 0,0 1 0 0 0,0 0 1 0 0,1 0-1 0 0,-1-1 0 0 0,1 1 1 0 0,0 0-1 0 0,0 0 0 0 0,0 0 1 0 0,1-1-1 0 0,0 1 0 0 0,-1 0 1 0 0,4 7-1 0 0,-2-7-11 0 0,0 1-1 0 0,1-1 1 0 0,-1 0 0 0 0,1 0 0 0 0,0 0-1 0 0,1 0 1 0 0,-1 0 0 0 0,1-1 0 0 0,-1 1-1 0 0,1-1 1 0 0,0 0 0 0 0,0 0 0 0 0,5 2-1 0 0,10 6-161 0 0,0-1-1 0 0,1-1 1 0 0,0-1-1 0 0,23 6 1 0 0,-30-11-877 0 0,1 0 1 0 0,24 2-1 0 0,-28-5-539 0 0,-1 0-1 0 0,0 0 1 0 0,0-1-1 0 0,18-4 1 0 0,-7 0-1617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166 124 512 0 0,'-12'-23'2010'0'0,"11"22"-1514"0"0,-1-1 0 0 0,1 0 0 0 0,-1 1 0 0 0,0-1 0 0 0,0 1 0 0 0,1-1 0 0 0,-1 1 0 0 0,0 0 0 0 0,0 0 0 0 0,-1 0 0 0 0,1 0 0 0 0,0 0 0 0 0,0 0 0 0 0,0 0 0 0 0,-1 1 1 0 0,1-1-1 0 0,0 1 0 0 0,-1 0 0 0 0,1 0 0 0 0,0 0 0 0 0,-4 0 0 0 0,-3 0 8 0 0,0 1 0 0 0,0 0-1 0 0,-13 3 1 0 0,17-3-122 0 0,1 0-1 0 0,0 0 0 0 0,0 1 1 0 0,0-1-1 0 0,1 1 1 0 0,-1 0-1 0 0,0 0 0 0 0,1 0 1 0 0,-7 6-1 0 0,9-7-328 0 0,0-1 0 0 0,0 1 0 0 0,1 0 0 0 0,-1-1 0 0 0,0 1 0 0 0,0 0 0 0 0,1 0 0 0 0,-1-1 0 0 0,1 1 0 0 0,-1 0 0 0 0,1 0 0 0 0,-1 0 0 0 0,1 0 0 0 0,-1 0 0 0 0,1 0 0 0 0,0 0 0 0 0,0-1 0 0 0,-1 1 0 0 0,1 0 0 0 0,0 0 0 0 0,0 0 0 0 0,0 0 0 0 0,0 0 0 0 0,0 0 0 0 0,0 0 0 0 0,0 0 0 0 0,0 0 0 0 0,1 0 0 0 0,-1 0 0 0 0,0 0 0 0 0,1 0 0 0 0,-1 0 0 0 0,0 0 0 0 0,1 0 0 0 0,-1 0 0 0 0,1 0 0 0 0,-1 0 0 0 0,1-1 0 0 0,0 1 0 0 0,-1 0 0 0 0,1 0 0 0 0,0-1 0 0 0,0 1 0 0 0,-1-1 0 0 0,1 1 0 0 0,0 0-1 0 0,0-1 1 0 0,2 1 0 0 0,1 1-1 0 0,0 0-1 0 0,1 0 0 0 0,-1 0 1 0 0,1-1-1 0 0,-1 1 0 0 0,1-1 1 0 0,0 0-1 0 0,9 0 0 0 0,-8-1-48 0 0,0-1-1 0 0,1 0 0 0 0,-1 0 1 0 0,0 0-1 0 0,0-1 1 0 0,7-2-1 0 0,-10 3-12 0 0,0 0 1 0 0,0 0 0 0 0,0-1-1 0 0,-1 1 1 0 0,1-1-1 0 0,0 0 1 0 0,-1 0-1 0 0,1 0 1 0 0,-1 0-1 0 0,0 0 1 0 0,0 0-1 0 0,0 0 1 0 0,0-1-1 0 0,2-3 1 0 0,-3 5 8 0 0,-1 1 0 0 0,0-1 0 0 0,0 1 0 0 0,1-1 0 0 0,-1 0 0 0 0,0 1 0 0 0,0-1 0 0 0,0 0 0 0 0,0 1 0 0 0,0-1 0 0 0,0 0 0 0 0,0 1 1 0 0,0-1-1 0 0,0 0 0 0 0,0 1 0 0 0,0-1 0 0 0,0 0 0 0 0,0 1 0 0 0,-1-1 0 0 0,1 1 0 0 0,0-1 0 0 0,0 0 0 0 0,-1 1 0 0 0,1-1 0 0 0,-1 0 0 0 0,0 0-4 0 0,-1-1 0 0 0,1 1 0 0 0,0 0 0 0 0,0 0 0 0 0,-1 0 0 0 0,1 0 0 0 0,0 1 0 0 0,-1-1 0 0 0,1 0 0 0 0,-4 0 0 0 0,4 0 1 0 0,-1 1 1 0 0,1-1 0 0 0,0 1-1 0 0,-1-1 1 0 0,1 1 0 0 0,-1 0-1 0 0,1-1 1 0 0,-1 1 0 0 0,1 0 0 0 0,-1 0-1 0 0,1 0 1 0 0,-1 1 0 0 0,1-1-1 0 0,-1 0 1 0 0,1 0 0 0 0,-1 1-1 0 0,1-1 1 0 0,-1 1 0 0 0,1-1 0 0 0,0 1-1 0 0,-1 0 1 0 0,1 0 0 0 0,0-1-1 0 0,-3 3 1 0 0,2 1 10 0 0,0 0-1 0 0,0 0 0 0 0,0 1 1 0 0,0-1-1 0 0,1 0 1 0 0,0 1-1 0 0,0 0 1 0 0,0-1-1 0 0,0 1 1 0 0,1-1-1 0 0,-1 1 1 0 0,1 0-1 0 0,1-1 1 0 0,-1 1-1 0 0,0 0 0 0 0,1-1 1 0 0,0 1-1 0 0,2 5 1 0 0,-2-7 6 0 0,0 0 0 0 0,0-1 0 0 0,1 1 0 0 0,-1 0 0 0 0,1 0 0 0 0,0-1-1 0 0,0 1 1 0 0,0-1 0 0 0,0 0 0 0 0,0 1 0 0 0,0-1 0 0 0,1 0 0 0 0,-1 0 0 0 0,1 0 0 0 0,-1-1 0 0 0,1 1 0 0 0,0-1 0 0 0,0 1 0 0 0,0-1 0 0 0,0 0 0 0 0,0 0 0 0 0,0 0 0 0 0,0 0 0 0 0,0-1 0 0 0,0 1 0 0 0,0-1 0 0 0,5 0-1 0 0,7 0-33 0 0,0-1-1 0 0,0 0 0 0 0,0-1 0 0 0,-1-1 1 0 0,18-5-1 0 0,-30 7 20 0 0,-1 1 0 0 0,0-1 0 0 0,1 1 0 0 0,-1-1 1 0 0,0 0-1 0 0,0 0 0 0 0,0 1 0 0 0,0-1 0 0 0,0 0 0 0 0,0 0 0 0 0,0 0 1 0 0,0 0-1 0 0,0 0 0 0 0,0 0 0 0 0,-1 0 0 0 0,1-1 0 0 0,0 1 0 0 0,0-2 1 0 0,0 0-7 0 0,0 0 1 0 0,0 1-1 0 0,-1-1 1 0 0,1 0-1 0 0,-1 0 1 0 0,0 0-1 0 0,0 0 1 0 0,0-4-1 0 0,-1-1-14 0 0,0 1-1 0 0,-1 0 0 0 0,0-1 0 0 0,0 1 0 0 0,-7-14 0 0 0,6 16 6 0 0,0-1 0 0 0,0 0 1 0 0,-1 1-1 0 0,0 0 0 0 0,0 0 1 0 0,0 0-1 0 0,-1 1 0 0 0,1-1 1 0 0,-1 1-1 0 0,0 0 0 0 0,-1 0 1 0 0,1 1-1 0 0,-1-1 0 0 0,1 1 1 0 0,-8-3-1 0 0,8 5 28 0 0,1 0 0 0 0,0 0 0 0 0,-1 0-1 0 0,0 0 1 0 0,1 0 0 0 0,-1 1 0 0 0,1 0-1 0 0,-1 0 1 0 0,1 0 0 0 0,-1 1 0 0 0,0-1 0 0 0,1 1-1 0 0,0 0 1 0 0,-1 1 0 0 0,1-1 0 0 0,-1 1-1 0 0,1 0 1 0 0,0 0 0 0 0,0 0 0 0 0,0 0 0 0 0,0 1-1 0 0,-3 2 1 0 0,2-1 25 0 0,0 1 0 0 0,0-1-1 0 0,0 1 1 0 0,1-1 0 0 0,0 1 0 0 0,0 1-1 0 0,0-1 1 0 0,1 1 0 0 0,-4 6 0 0 0,6-10-14 0 0,0 1 0 0 0,0-1 0 0 0,0 1 0 0 0,1-1 0 0 0,-1 1 0 0 0,1-1 0 0 0,0 1 1 0 0,-1 0-1 0 0,1-1 0 0 0,0 1 0 0 0,0 0 0 0 0,1-1 0 0 0,-1 1 0 0 0,1-1 1 0 0,-1 1-1 0 0,1-1 0 0 0,0 1 0 0 0,0-1 0 0 0,0 1 0 0 0,0-1 0 0 0,0 1 1 0 0,0-1-1 0 0,1 0 0 0 0,3 4 0 0 0,3 2-8 0 0,0 0 1 0 0,1 0-1 0 0,0-1 0 0 0,0 0 1 0 0,1-1-1 0 0,0 0 0 0 0,0 0 1 0 0,0-1-1 0 0,1-1 1 0 0,0 0-1 0 0,0 0 0 0 0,19 3 1 0 0,-27-6-23 0 0,0 0 0 0 0,-1-1-1 0 0,1 0 1 0 0,0 0 0 0 0,-1 0 0 0 0,1 0 0 0 0,0 0 0 0 0,0-1 0 0 0,-1 1 0 0 0,1-1 0 0 0,0 0 0 0 0,-1 1 0 0 0,1-1 0 0 0,-1 0 0 0 0,1-1 0 0 0,4-2 0 0 0,-4 2-6 0 0,0-1 0 0 0,0 1 1 0 0,-1-1-1 0 0,1 0 1 0 0,-1 0-1 0 0,1 0 0 0 0,-1 0 1 0 0,0 0-1 0 0,0 0 1 0 0,-1-1-1 0 0,3-4 0 0 0,-2 3-2 0 0,0 0 0 0 0,-1-1 0 0 0,1 1 0 0 0,-1-1 0 0 0,-1 1-1 0 0,1-1 1 0 0,-1 0 0 0 0,1 1 0 0 0,-1-1 0 0 0,-1 1 0 0 0,1-1 0 0 0,-1 0-1 0 0,0 1 1 0 0,-1-1 0 0 0,1 1 0 0 0,-4-8 0 0 0,4 11 17 0 0,0 0 1 0 0,0-1-1 0 0,-1 1 1 0 0,1 0-1 0 0,-1 0 1 0 0,1 0-1 0 0,-1 0 1 0 0,0 0-1 0 0,0 0 1 0 0,0 1-1 0 0,0-1 1 0 0,0 0-1 0 0,0 1 1 0 0,0 0-1 0 0,0-1 1 0 0,-1 1-1 0 0,1 0 1 0 0,-1 0-1 0 0,1 1 1 0 0,-1-1-1 0 0,1 0 1 0 0,-1 1-1 0 0,-2-1 1 0 0,1 1 9 0 0,0 1 1 0 0,0-1-1 0 0,0 1 0 0 0,1 0 1 0 0,-1 0-1 0 0,0 0 1 0 0,1 0-1 0 0,-1 1 1 0 0,1-1-1 0 0,-1 1 0 0 0,1 0 1 0 0,0 0-1 0 0,0 0 1 0 0,-1 1-1 0 0,-2 2 1 0 0,0 1 7 0 0,0 1 0 0 0,0-1 0 0 0,0 1 0 0 0,1 0 0 0 0,-6 10 0 0 0,8-12 20 0 0,0 0 0 0 0,1 0 0 0 0,0 0 0 0 0,0 0 0 0 0,0 0 1 0 0,1 1-1 0 0,-1-1 0 0 0,1 1 0 0 0,0 8 0 0 0,1-14-34 0 0,0 1-1 0 0,0-1 1 0 0,0 0 0 0 0,0 1 0 0 0,0-1-1 0 0,0 0 1 0 0,0 1 0 0 0,0-1-1 0 0,0 0 1 0 0,0 1 0 0 0,0-1-1 0 0,0 0 1 0 0,0 1 0 0 0,0-1 0 0 0,0 0-1 0 0,1 0 1 0 0,-1 1 0 0 0,0-1-1 0 0,0 0 1 0 0,0 0 0 0 0,0 1-1 0 0,1-1 1 0 0,-1 0 0 0 0,0 0 0 0 0,0 1-1 0 0,1-1 1 0 0,-1 0 0 0 0,0 0-1 0 0,0 0 1 0 0,1 0 0 0 0,-1 0-1 0 0,0 1 1 0 0,1-1 0 0 0,11-3 102 0 0,11-12-33 0 0,-14 7-112 0 0,1 0-1 0 0,-1-1 1 0 0,0 0-1 0 0,-1 0 1 0 0,11-18-1 0 0,-17 24 30 0 0,0 0 0 0 0,0 0 1 0 0,-1-1-1 0 0,1 1 0 0 0,-1-1 0 0 0,0 1 0 0 0,0-1 0 0 0,0 1 1 0 0,0-1-1 0 0,-1 0 0 0 0,1 0 0 0 0,-1 1 0 0 0,0-1 0 0 0,0 0 0 0 0,-1 1 1 0 0,1-1-1 0 0,-1 0 0 0 0,0 0 0 0 0,0 1 0 0 0,0-1 0 0 0,0 1 1 0 0,-3-7-1 0 0,2 7 8 0 0,0-1 0 0 0,0 1 1 0 0,0 0-1 0 0,0 0 0 0 0,-1 0 1 0 0,1 0-1 0 0,-1 0 0 0 0,1 0 1 0 0,-1 1-1 0 0,0-1 0 0 0,0 1 1 0 0,0 0-1 0 0,-7-3 0 0 0,7 4 3 0 0,0 0-1 0 0,1 0 1 0 0,-1 0-1 0 0,-1 1 0 0 0,1 0 1 0 0,0-1-1 0 0,0 1 1 0 0,0 0-1 0 0,0 0 0 0 0,0 1 1 0 0,0-1-1 0 0,0 1 1 0 0,0-1-1 0 0,0 1 0 0 0,0 0 1 0 0,0 0-1 0 0,-4 2 1 0 0,-3 2 14 0 0,1 0 1 0 0,0 1 0 0 0,-1 0 0 0 0,2 0-1 0 0,-1 1 1 0 0,-9 10 0 0 0,14-13-17 0 0,0 0 1 0 0,0 0-1 0 0,1 1 0 0 0,-1 0 1 0 0,1-1-1 0 0,0 1 1 0 0,1 1-1 0 0,-1-1 0 0 0,1 0 1 0 0,0 0-1 0 0,0 1 1 0 0,1 0-1 0 0,-2 8 0 0 0,3-12-5 0 0,0 0 0 0 0,0 0 0 0 0,0 0-1 0 0,0-1 1 0 0,0 1 0 0 0,0 0 0 0 0,1 0 0 0 0,-1 0-1 0 0,1 0 1 0 0,-1 0 0 0 0,1 0 0 0 0,0-1 0 0 0,0 1-1 0 0,0 0 1 0 0,0-1 0 0 0,0 1 0 0 0,2 2-1 0 0,-1-2-2 0 0,1 0 0 0 0,-1 0 0 0 0,1 1 0 0 0,0-2 0 0 0,0 1 0 0 0,0 0 0 0 0,0 0 0 0 0,0-1-1 0 0,4 2 1 0 0,4 0-494 0 0,1 0-1 0 0,0-1 0 0 0,0 0 0 0 0,19 1 1 0 0,19-4-5310 0 0,-21-3 3565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3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154 197 8 0 0,'31'-35'11255'0'0,"-24"25"-9524"0"0,0 0 0 0 0,6-12 0 0 0,-10 18-1457 0 0,-1-1-1 0 0,0 0 1 0 0,0 0 0 0 0,0 0-1 0 0,0-1 1 0 0,-1 1 0 0 0,0 0 0 0 0,0-1-1 0 0,0 1 1 0 0,0-1 0 0 0,-1 1-1 0 0,0 0 1 0 0,-1-1 0 0 0,1 1-1 0 0,-2-9 1 0 0,1 13-220 0 0,1 0-1 0 0,-1-1 1 0 0,1 1 0 0 0,-1-1-1 0 0,0 1 1 0 0,1 0-1 0 0,-1-1 1 0 0,0 1 0 0 0,0 0-1 0 0,0 0 1 0 0,0 0-1 0 0,0 0 1 0 0,0 0 0 0 0,0 0-1 0 0,0 0 1 0 0,-1 0-1 0 0,1 0 1 0 0,0 0 0 0 0,-3 0-1 0 0,2 0-2 0 0,-1 0 0 0 0,0 0-1 0 0,0 1 1 0 0,0-1 0 0 0,0 1 0 0 0,0 0 0 0 0,0 0-1 0 0,0 0 1 0 0,-4 0 0 0 0,-3 2 3 0 0,1 0-1 0 0,-1 0 1 0 0,1 1 0 0 0,-18 8 0 0 0,17-6-53 0 0,0 0 0 0 0,0 1 0 0 0,0 0 0 0 0,1 1 0 0 0,-12 11 0 0 0,17-15-13 0 0,1 0 0 0 0,0 0-1 0 0,0 1 1 0 0,0-1 0 0 0,0 1 0 0 0,0 0 0 0 0,1 0 0 0 0,0 0 0 0 0,0 0-1 0 0,0 0 1 0 0,0 0 0 0 0,1 1 0 0 0,-1-1 0 0 0,1 1 0 0 0,0-1 0 0 0,0 7-1 0 0,1-10 12 0 0,0 1 0 0 0,1-1 0 0 0,-1 0 0 0 0,0 0-1 0 0,1 0 1 0 0,-1 0 0 0 0,1 1 0 0 0,-1-1 0 0 0,1 0-1 0 0,0 0 1 0 0,0 0 0 0 0,-1 0 0 0 0,1 0-1 0 0,0 0 1 0 0,0 0 0 0 0,0-1 0 0 0,0 1 0 0 0,0 0-1 0 0,0 0 1 0 0,0-1 0 0 0,0 1 0 0 0,0-1-1 0 0,0 1 1 0 0,0-1 0 0 0,1 1 0 0 0,-1-1 0 0 0,0 1-1 0 0,0-1 1 0 0,2 0 0 0 0,4 2-10 0 0,0-1 0 0 0,0 0-1 0 0,12-1 1 0 0,-15 0 15 0 0,1 0 1 0 0,0-1-1 0 0,0 0 0 0 0,0 0 1 0 0,-1 0-1 0 0,1-1 0 0 0,0 1 1 0 0,-1-1-1 0 0,0 0 0 0 0,1-1 0 0 0,-1 1 1 0 0,0-1-1 0 0,0 0 0 0 0,0 0 1 0 0,0 0-1 0 0,-1 0 0 0 0,5-5 0 0 0,-8 7 13 0 0,0 1 0 0 0,0 0-1 0 0,1 0 1 0 0,-1 0-1 0 0,0 0 1 0 0,0-1-1 0 0,0 1 1 0 0,0 0-1 0 0,0 0 1 0 0,0 0 0 0 0,0-1-1 0 0,1 1 1 0 0,-1 0-1 0 0,0 0 1 0 0,0-1-1 0 0,0 1 1 0 0,0 0-1 0 0,0 0 1 0 0,0 0 0 0 0,0-1-1 0 0,0 1 1 0 0,0 0-1 0 0,0 0 1 0 0,0-1-1 0 0,0 1 1 0 0,0 0-1 0 0,-1 0 1 0 0,1 0 0 0 0,0-1-1 0 0,0 1 1 0 0,0 0-1 0 0,0 0 1 0 0,0 0-1 0 0,0-1 1 0 0,-1 1-1 0 0,-8-2 622 0 0,8 2-582 0 0,-1 1 1 0 0,0-1-1 0 0,0 0 0 0 0,1 0 1 0 0,-1 1-1 0 0,0-1 1 0 0,1 1-1 0 0,-1 0 0 0 0,1 0 1 0 0,-3 1-1 0 0,3-1-54 0 0,0-1 0 0 0,0 1 1 0 0,0 0-1 0 0,1 0 0 0 0,-1 0 0 0 0,1-1 0 0 0,-1 1 0 0 0,1 0 0 0 0,-1 0 1 0 0,1 0-1 0 0,-1 0 0 0 0,1 0 0 0 0,-1 2 0 0 0,1-2-11 0 0,0-1 1 0 0,0 1-1 0 0,0-1 0 0 0,0 1 0 0 0,0-1 1 0 0,0 1-1 0 0,1-1 0 0 0,-1 1 0 0 0,0-1 0 0 0,0 0 1 0 0,0 1-1 0 0,0-1 0 0 0,1 1 0 0 0,-1-1 1 0 0,0 0-1 0 0,0 1 0 0 0,1-1 0 0 0,-1 1 1 0 0,0-1-1 0 0,1 0 0 0 0,-1 0 0 0 0,1 1 0 0 0,0 0-98 0 0,1 0-1 0 0,-1-1 0 0 0,1 1 1 0 0,-1-1-1 0 0,1 1 0 0 0,-1-1 1 0 0,1 0-1 0 0,-1 0 0 0 0,1 1 1 0 0,-1-1-1 0 0,1 0 0 0 0,-1 0 1 0 0,1-1-1 0 0,-1 1 0 0 0,1 0 0 0 0,-1 0 1 0 0,1-1-1 0 0,1 0 0 0 0,18-4-4525 0 0,-7 4-3123 0 0,-8 1 3495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304 69 8 0 0,'-5'-8'964'0'0,"4"8"-567"0"0,0-1 0 0 0,1 1-1 0 0,-1-1 1 0 0,1 0 0 0 0,0 1-1 0 0,-1-1 1 0 0,1 0 0 0 0,-1 1-1 0 0,1-1 1 0 0,0 0 0 0 0,-1 1-1 0 0,1-1 1 0 0,0 0 0 0 0,0 1-1 0 0,0-1 1 0 0,0 0 0 0 0,-1-1-1 0 0,1-5 1515 0 0,-2 1 1 0 0,1-1-1 0 0,-5-11 0 0 0,5 17-1614 0 0,-1 0-1 0 0,0 0 1 0 0,0 0 0 0 0,1 0 0 0 0,-1 0 0 0 0,0 0-1 0 0,0 1 1 0 0,0-1 0 0 0,0 1 0 0 0,0-1 0 0 0,0 1 0 0 0,0 0-1 0 0,-3 0 1 0 0,-4 1 77 0 0,0 0-1 0 0,1 0 1 0 0,-1 1 0 0 0,0 0-1 0 0,1 0 1 0 0,-1 1-1 0 0,1 1 1 0 0,0-1-1 0 0,0 1 1 0 0,-11 7 0 0 0,6-2-88 0 0,1 0 0 0 0,-1 1 0 0 0,2 0 0 0 0,-1 1-1 0 0,-10 13 1 0 0,20-22-251 0 0,1 0 0 0 0,-1 0-1 0 0,1-1 1 0 0,-1 1 0 0 0,1 0-1 0 0,0 1 1 0 0,0-1 0 0 0,0 0-1 0 0,0 0 1 0 0,1 0-1 0 0,-1 1 1 0 0,1-1 0 0 0,-1 0-1 0 0,1 1 1 0 0,0-1 0 0 0,-1 0-1 0 0,1 1 1 0 0,1-1 0 0 0,-1 0-1 0 0,0 1 1 0 0,0-1-1 0 0,1 0 1 0 0,0 1 0 0 0,0 2-1 0 0,1-3-23 0 0,-1 1 0 0 0,1-1 0 0 0,-1 1 0 0 0,1-1 0 0 0,0 0 0 0 0,0 1 0 0 0,0-1 0 0 0,0 0 0 0 0,0 0 0 0 0,1-1 0 0 0,-1 1 0 0 0,1 0 0 0 0,-1-1 0 0 0,1 1 0 0 0,0-1 0 0 0,-1 0 0 0 0,1 0 0 0 0,5 1 0 0 0,39 9-28 0 0,-22-6-7 0 0,29 11 1 0 0,-46-14 3 0 0,-1 2 1 0 0,0-1 0 0 0,1 1-1 0 0,-2 0 1 0 0,1 0 0 0 0,0 1-1 0 0,-1-1 1 0 0,7 8 0 0 0,-10-9 26 0 0,1 1-1 0 0,-1 0 1 0 0,0 0 0 0 0,0 0 0 0 0,0 0 0 0 0,-1 0 0 0 0,1 1 0 0 0,-1 0-1 0 0,2 5 1 0 0,-3-8-4 0 0,-1 0-1 0 0,0-1 0 0 0,1 1 1 0 0,-1 0-1 0 0,0-1 0 0 0,0 1 1 0 0,0 0-1 0 0,0 0 0 0 0,0-1 1 0 0,0 1-1 0 0,-1 0 0 0 0,1-1 1 0 0,-1 1-1 0 0,1 0 1 0 0,-1-1-1 0 0,1 1 0 0 0,-1-1 1 0 0,0 1-1 0 0,0-1 0 0 0,0 1 1 0 0,0-1-1 0 0,0 1 0 0 0,0-1 1 0 0,0 0-1 0 0,0 0 0 0 0,-1 1 1 0 0,1-1-1 0 0,0 0 0 0 0,-1 0 1 0 0,-2 1-1 0 0,-3 1-6 0 0,-1 0 0 0 0,1 0 0 0 0,-1-1 0 0 0,0 0 0 0 0,1 0 0 0 0,-1-1-1 0 0,0 0 1 0 0,0-1 0 0 0,-9 1 0 0 0,-11 0-10 0 0,7 1-37 0 0,1-1-1 0 0,-24-3 0 0 0,36 2-66 0 0,0-1 0 0 0,-1-1-1 0 0,1 1 1 0 0,0-1 0 0 0,0-1-1 0 0,0 0 1 0 0,-14-7 0 0 0,20 9 17 0 0,0 0 0 0 0,0 0 0 0 0,0 0 0 0 0,0 0 1 0 0,1-1-1 0 0,-1 1 0 0 0,1-1 0 0 0,-1 1 0 0 0,1-1 0 0 0,-1 0 0 0 0,1 0 1 0 0,0 0-1 0 0,0 1 0 0 0,0-1 0 0 0,0 0 0 0 0,0 0 0 0 0,0 0 0 0 0,0-1 1 0 0,0-2-1 0 0,1 2-344 0 0,0 1 0 0 0,0 0 1 0 0,0-1-1 0 0,1 1 0 0 0,-1-1 1 0 0,1 1-1 0 0,-1 0 0 0 0,1 0 1 0 0,0-1-1 0 0,0 1 0 0 0,0 0 0 0 0,0 0 1 0 0,0 0-1 0 0,0 0 0 0 0,1 0 1 0 0,-1 0-1 0 0,1 0 0 0 0,1-1 1 0 0,8-10-1622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4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220 106 512 0 0,'10'-4'1658'0'0,"-1"-1"-1"0"0,0 0 1 0 0,-1 0 0 0 0,1-1 0 0 0,-1 0-1 0 0,0-1 1 0 0,-1 0 0 0 0,12-13-1 0 0,-19 20-1547 0 0,1-1-1 0 0,-1 0 0 0 0,1 0 1 0 0,-1 1-1 0 0,0-1 1 0 0,1 0-1 0 0,-1 0 0 0 0,0 0 1 0 0,0 0-1 0 0,0 0 0 0 0,1 1 1 0 0,-1-1-1 0 0,0 0 1 0 0,0 0-1 0 0,0 0 0 0 0,-1 0 1 0 0,1 0-1 0 0,0 1 1 0 0,0-1-1 0 0,0 0 0 0 0,-1 0 1 0 0,1 0-1 0 0,0 0 0 0 0,-1 1 1 0 0,1-1-1 0 0,-1 0 1 0 0,1 0-1 0 0,-1 1 0 0 0,1-1 1 0 0,-1 0-1 0 0,1 1 0 0 0,-1-1 1 0 0,0 1-1 0 0,1-1 1 0 0,-1 0-1 0 0,0 1 0 0 0,1 0 1 0 0,-1-1-1 0 0,0 1 0 0 0,-1-1 1 0 0,-1-1 92 0 0,-1 1 1 0 0,1-1-1 0 0,-1 1 1 0 0,1 0-1 0 0,-1 0 1 0 0,1 0-1 0 0,-1 0 1 0 0,-5 0-1 0 0,-3 2-46 0 0,1 0-1 0 0,0 1 1 0 0,0 0 0 0 0,0 1 0 0 0,0 0-1 0 0,0 0 1 0 0,1 1 0 0 0,-21 11-1 0 0,13-5-87 0 0,1 1 0 0 0,-1 1 0 0 0,-30 28-1 0 0,43-35-29 0 0,0 0 1 0 0,0 1-1 0 0,0 0 0 0 0,-5 10 0 0 0,8-14-15 0 0,1-1 1 0 0,0 1-1 0 0,0 0 1 0 0,0 0-1 0 0,1 0 1 0 0,-1 1-1 0 0,0-1 1 0 0,1 0-1 0 0,-1 0 1 0 0,1 0-1 0 0,0 0 1 0 0,0 1-1 0 0,0-1 1 0 0,0 0-1 0 0,0 0 1 0 0,0 0-1 0 0,0 1 0 0 0,1-1 1 0 0,0 2-1 0 0,0-2-8 0 0,0 0 0 0 0,0-1-1 0 0,0 1 1 0 0,1-1-1 0 0,-1 0 1 0 0,0 1 0 0 0,1-1-1 0 0,-1 0 1 0 0,1 0-1 0 0,-1 0 1 0 0,1 0-1 0 0,0 0 1 0 0,-1 0 0 0 0,1 0-1 0 0,0-1 1 0 0,2 2-1 0 0,34 6 112 0 0,-28-6-177 0 0,20 4 45 0 0,-8-3-3 0 0,26 9-1 0 0,-41-9 7 0 0,0-1-1 0 0,0 1 1 0 0,-1 0-1 0 0,1 1 1 0 0,-1 0-1 0 0,1 0 0 0 0,8 8 1 0 0,-13-11 4 0 0,-1 1 1 0 0,0-1-1 0 0,1 1 1 0 0,-1-1-1 0 0,0 1 0 0 0,0-1 1 0 0,0 1-1 0 0,0-1 1 0 0,-1 1-1 0 0,1 0 0 0 0,0 0 1 0 0,-1-1-1 0 0,1 1 1 0 0,-1 0-1 0 0,1 0 1 0 0,-1 0-1 0 0,0 0 0 0 0,0-1 1 0 0,0 1-1 0 0,0 0 1 0 0,0 0-1 0 0,0 0 0 0 0,-1 0 1 0 0,1 0-1 0 0,-1-1 1 0 0,1 1-1 0 0,-1 0 1 0 0,0 0-1 0 0,1-1 0 0 0,-1 1 1 0 0,0 0-1 0 0,0-1 1 0 0,-2 3-1 0 0,-1 1 27 0 0,1 0 0 0 0,-1-1 0 0 0,0 1 1 0 0,-1-1-1 0 0,1 0 0 0 0,-1-1 0 0 0,1 1 0 0 0,-1-1 0 0 0,-8 5 0 0 0,-3-1 85 0 0,0 1 16 0 0,-26 9 0 0 0,38-15-121 0 0,0-1 1 0 0,0 0-1 0 0,0 0 0 0 0,0-1 0 0 0,0 1 0 0 0,0-1 1 0 0,0 0-1 0 0,0 0 0 0 0,0 0 0 0 0,0 0 0 0 0,0-1 1 0 0,-7-1-1 0 0,9 1-54 0 0,0-1 0 0 0,-1 1 0 0 0,1-1 0 0 0,0 0 0 0 0,0 0 0 0 0,0 0 0 0 0,0 0 0 0 0,0 0 0 0 0,1 0 0 0 0,-1 0 0 0 0,1-1 0 0 0,-1 1 0 0 0,1 0 0 0 0,0-1 0 0 0,0 1 0 0 0,0-1 0 0 0,0 0 0 0 0,0 1 0 0 0,0-1 0 0 0,1 0 0 0 0,-1 1 0 0 0,1-6 0 0 0,-1 2-502 0 0,1 0 1 0 0,0 0 0 0 0,0 0-1 0 0,0 0 1 0 0,1 0 0 0 0,0 0-1 0 0,0 1 1 0 0,1-1 0 0 0,-1 0-1 0 0,3-5 1 0 0,-2 8-426 0 0,0-1 1 0 0,1 1-1 0 0,-1 0 1 0 0,6-6-1 0 0,-7 9 889 0 0,10-12-1715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5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2304 0 0,'-4'8'2175'0'0,"0"1"0"0"0,1 0 0 0 0,0 0-1 0 0,-2 14 1 0 0,3-8-570 0 0,0 0 0 0 0,1 18-1 0 0,3 8-594 0 0,8 45 0 0 0,-4-45 259 0 0,16 183 444 0 0,-22-218-1864 0 0,1 1-1 0 0,-1-1 0 0 0,1 0 1 0 0,0 0-1 0 0,1 0 0 0 0,-1 0 1 0 0,1 0-1 0 0,0 0 1 0 0,6 10-1 0 0,-8-16-145 0 0,1 1 1 0 0,-1 0-1 0 0,1-1 1 0 0,0 1-1 0 0,-1-1 0 0 0,1 0 1 0 0,-1 1-1 0 0,1-1 1 0 0,0 1-1 0 0,-1-1 0 0 0,1 0 1 0 0,0 0-1 0 0,-1 1 1 0 0,1-1-1 0 0,0 0 1 0 0,0 0-1 0 0,-1 0 0 0 0,1 0 1 0 0,0 0-1 0 0,0 0 1 0 0,-1 0-1 0 0,2 0 0 0 0,5 0-2164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5.5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43 3297 0 0,'1'-11'9885'0'0,"2"3"-4936"0"0,-2 7-4712 0 0,0-1-1 0 0,0 1 1 0 0,0 0 0 0 0,0 0 0 0 0,1 0 0 0 0,-1 0-1 0 0,0 0 1 0 0,1 0 0 0 0,-1 0 0 0 0,1 1-1 0 0,-1-1 1 0 0,1 0 0 0 0,-1 1 0 0 0,1-1 0 0 0,2 0-1 0 0,7-1-238 0 0,1-1 0 0 0,-1 2 0 0 0,1-1 0 0 0,-1 2 0 0 0,1 0 0 0 0,0 0 0 0 0,-1 1 0 0 0,1 0 0 0 0,-1 1 0 0 0,1 0 0 0 0,-1 1 0 0 0,0 0 0 0 0,11 5 0 0 0,6 9-2783 0 0,-4 4-3876 0 0,-15-12 4394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5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40 105 728 0 0,'-10'5'2741'0'0,"-6"7"5604"0"0,16-11-8039 0 0,-1-1 1 0 0,1 1-1 0 0,-1-1 0 0 0,1 1 0 0 0,-1-1 1 0 0,1 1-1 0 0,0-1 0 0 0,-1 1 0 0 0,1-1 1 0 0,0 1-1 0 0,0-1 0 0 0,-1 1 0 0 0,1-1 1 0 0,0 1-1 0 0,0 0 0 0 0,0-1 0 0 0,0 1 1 0 0,0 0-1 0 0,0-1 0 0 0,0 1 0 0 0,0-1 1 0 0,0 1-1 0 0,0 1 0 0 0,0-2-245 0 0,1 1 0 0 0,-1 0-1 0 0,0-1 1 0 0,1 1 0 0 0,-1-1-1 0 0,1 1 1 0 0,-1-1 0 0 0,1 1-1 0 0,0-1 1 0 0,-1 1 0 0 0,1-1-1 0 0,-1 1 1 0 0,1-1 0 0 0,0 1-1 0 0,0-1 1 0 0,10 5 104 0 0,-1-1 1 0 0,0-1-1 0 0,1 0 1 0 0,0-1-1 0 0,0 0 1 0 0,-1 0-1 0 0,1-1 1 0 0,0 0-1 0 0,16-2 1 0 0,-10 0-94 0 0,0-1 0 0 0,0-1 1 0 0,-1 0-1 0 0,1-1 0 0 0,23-9 0 0 0,-35 10-38 0 0,1 1 1 0 0,-1-1-1 0 0,0 0 0 0 0,0 0 0 0 0,0 0 0 0 0,0-1 0 0 0,0 0 0 0 0,6-7 0 0 0,-10 10-29 0 0,0 0 0 0 0,0 0 0 0 0,0-1-1 0 0,0 1 1 0 0,0-1 0 0 0,0 1 0 0 0,0 0 0 0 0,-1-1-1 0 0,1 0 1 0 0,-1 1 0 0 0,1-1 0 0 0,-1 1 0 0 0,1-1 0 0 0,-1 0-1 0 0,0 1 1 0 0,0-1 0 0 0,0 0 0 0 0,0 1 0 0 0,0-1-1 0 0,0 0 1 0 0,0 1 0 0 0,-1-1 0 0 0,1 0 0 0 0,0 1 0 0 0,-1-1-1 0 0,1 1 1 0 0,-1-1 0 0 0,0 1 0 0 0,0-1 0 0 0,0 1-1 0 0,1-1 1 0 0,-1 1 0 0 0,0 0 0 0 0,-1-1 0 0 0,0 0 0 0 0,-3-3 11 0 0,0 0 0 0 0,-1 0 0 0 0,1 1 1 0 0,-1 0-1 0 0,0 0 0 0 0,0 1 1 0 0,0 0-1 0 0,0 0 0 0 0,-1 0 1 0 0,1 1-1 0 0,-1 0 0 0 0,0 0 0 0 0,0 0 1 0 0,0 1-1 0 0,1 0 0 0 0,-1 0 1 0 0,0 1-1 0 0,0 0 0 0 0,0 0 1 0 0,0 1-1 0 0,-9 1 0 0 0,7 0 76 0 0,0 0 0 0 0,1 1-1 0 0,-1-1 1 0 0,1 2 0 0 0,0-1-1 0 0,0 1 1 0 0,0 0 0 0 0,0 1 0 0 0,1 0-1 0 0,-1 0 1 0 0,1 0 0 0 0,0 1-1 0 0,1 0 1 0 0,0 1 0 0 0,0-1 0 0 0,-6 10-1 0 0,7-10-4 0 0,1 1 1 0 0,0 0-1 0 0,1 0 0 0 0,0 0 0 0 0,0 0 0 0 0,0 0 0 0 0,1 1 1 0 0,-3 13-1 0 0,5-17-76 0 0,0 0 0 0 0,0 0 1 0 0,0 0-1 0 0,0 0 0 0 0,1 0 0 0 0,-1 0 1 0 0,1 0-1 0 0,0 0 0 0 0,0 0 1 0 0,1 0-1 0 0,-1 0 0 0 0,1 0 0 0 0,-1-1 1 0 0,1 1-1 0 0,1-1 0 0 0,-1 1 1 0 0,0-1-1 0 0,5 5 0 0 0,-1-3-15 0 0,0 0 0 0 0,0 0 0 0 0,1 0-1 0 0,-1-1 1 0 0,1 0 0 0 0,0 0 0 0 0,0 0 0 0 0,0-1-1 0 0,10 3 1 0 0,10 1-371 0 0,35 7 0 0 0,-45-11 28 0 0,3 0-1315 0 0,35 2-1 0 0,20-7-6776 0 0,-56 1 6244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6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26 156 8 0 0,'-18'-121'15747'0'0,"18"110"-14409"0"0,0 8-864 0 0,0 0 0 0 0,-1 1 1 0 0,1-1-1 0 0,0 0 0 0 0,-1 0 0 0 0,-1-3 0 0 0,2 5-15 0 0,-3 17 1528 0 0,3 3-1616 0 0,0 0 0 0 0,4 34 0 0 0,1 3 15 0 0,-5 36 139 0 0,2 32-172 0 0,0-101-481 0 0,0 0 1 0 0,2 0-1 0 0,8 28 0 0 0,-11-46-120 0 0,1 0 0 0 0,0-1 0 0 0,0 1 0 0 0,0-1 0 0 0,4 6 0 0 0,7 3-2404 0 0,-12-12 2000 0 0,0 0 0 0 0,0-1 0 0 0,1 1-1 0 0,-1 0 1 0 0,1-1 0 0 0,-1 1 0 0 0,1-1-1 0 0,-1 0 1 0 0,3 1 0 0 0,3-1-1495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36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13 229 2713 0 0,'0'0'533'0'0,"-1"0"0"0"0,0-1 1 0 0,1 1-1 0 0,-1 0 1 0 0,0 0-1 0 0,1-1 0 0 0,-1 1 1 0 0,1 0-1 0 0,-1-1 1 0 0,0 1-1 0 0,1-1 1 0 0,-1 1-1 0 0,1-1 0 0 0,-1 1 1 0 0,1-1-1 0 0,-1 1 1 0 0,1-1-1 0 0,0 1 0 0 0,-1-1 1 0 0,1 1-1 0 0,0-1 1 0 0,-1 0-1 0 0,1 0 0 0 0,0 0-115 0 0,0 0 0 0 0,0 0 0 0 0,0 0 0 0 0,0 0-1 0 0,0 0 1 0 0,0 0 0 0 0,1 0 0 0 0,-1 0-1 0 0,0 0 1 0 0,1 0 0 0 0,-1 0 0 0 0,0 0-1 0 0,1 0 1 0 0,1-1 0 0 0,2-4 262 0 0,1 0 0 0 0,0 1 1 0 0,10-9-1 0 0,-9 9-245 0 0,44-47 613 0 0,-33 34-933 0 0,0 0 0 0 0,24-18 0 0 0,-34 31-111 0 0,-1 0-1 0 0,1 1 0 0 0,0 0 0 0 0,1 0 0 0 0,-1 0 1 0 0,1 1-1 0 0,-1 1 0 0 0,1-1 0 0 0,0 1 0 0 0,15-2 1 0 0,-16 3-16 0 0,0 1 0 0 0,1 0 0 0 0,-1 0 1 0 0,0 0-1 0 0,1 1 0 0 0,-1 0 1 0 0,0 0-1 0 0,12 5 0 0 0,-14-4 0 0 0,-1 0-1 0 0,0 0 0 0 0,0 0 1 0 0,0 0-1 0 0,-1 1 1 0 0,1 0-1 0 0,0 0 1 0 0,-1 0-1 0 0,0 0 0 0 0,0 1 1 0 0,0-1-1 0 0,0 1 1 0 0,0-1-1 0 0,-1 1 0 0 0,3 5 1 0 0,-2-3-1 0 0,-1 0 0 0 0,1 0 0 0 0,-1 0 0 0 0,0 0-1 0 0,-1 1 1 0 0,0-1 0 0 0,0 1 0 0 0,0 0 0 0 0,-1-1 0 0 0,0 1 0 0 0,0-1 0 0 0,0 1 0 0 0,-1 0 0 0 0,0-1 0 0 0,0 1 0 0 0,-1-1-1 0 0,0 0 1 0 0,0 1 0 0 0,-4 7 0 0 0,3-7 5 0 0,-1-1 0 0 0,0 0-1 0 0,0 0 1 0 0,0 0 0 0 0,-1 0 0 0 0,0 0-1 0 0,0-1 1 0 0,0 0 0 0 0,-1 0-1 0 0,0-1 1 0 0,0 1 0 0 0,0-1 0 0 0,0-1-1 0 0,-1 1 1 0 0,1-1 0 0 0,-1 0-1 0 0,-8 2 1 0 0,0-1-59 0 0,1-1-1 0 0,-1 0 1 0 0,1-1 0 0 0,-1-1-1 0 0,0-1 1 0 0,1 0 0 0 0,-1 0-1 0 0,0-2 1 0 0,-14-2 0 0 0,16 1-882 0 0,1-1 1 0 0,-15-5-1 0 0,17 4-1206 0 0,0 1 0 0 0,-17-13-1 0 0,9 4-2017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55.4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1 127 512 0 0,'0'-5'1166'0'0,"1"-1"1"0"0,0 1-1 0 0,0-1 0 0 0,0 1 0 0 0,1-1 1 0 0,0 1-1 0 0,0 0 0 0 0,0-1 1 0 0,4-5-1 0 0,-2 5-14 0 0,-1 0 1 0 0,0-1 0 0 0,-1 0-1 0 0,0 1 1 0 0,2-9 0 0 0,-4 14-1029 0 0,1 0 0 0 0,-1 1 0 0 0,0-1 0 0 0,0 0-1 0 0,0 0 1 0 0,0 0 0 0 0,0 0 0 0 0,0 0 0 0 0,0 0 0 0 0,-1 0 0 0 0,1 1 0 0 0,0-1 0 0 0,0 0 0 0 0,-1 0 0 0 0,0-1 0 0 0,1 2-49 0 0,0-1 0 0 0,-1 1 0 0 0,1 0 0 0 0,0-1 1 0 0,-1 1-1 0 0,1 0 0 0 0,0-1 0 0 0,-1 1 0 0 0,1 0 0 0 0,0 0 0 0 0,-1 0 1 0 0,1-1-1 0 0,-1 1 0 0 0,1 0 0 0 0,0 0 0 0 0,-1 0 0 0 0,1 0 0 0 0,-1 0 1 0 0,1 0-1 0 0,-1 0 0 0 0,1 0 0 0 0,-1 0 0 0 0,0 0-9 0 0,0 0 0 0 0,0 1 0 0 0,0-1 0 0 0,0 0 0 0 0,0 1 0 0 0,0-1 0 0 0,1 1 0 0 0,-1-1 0 0 0,0 1 0 0 0,0-1 0 0 0,0 1 0 0 0,1-1 0 0 0,-1 1 0 0 0,0 0 0 0 0,1 0 0 0 0,-1-1 0 0 0,1 1 0 0 0,-1 0 0 0 0,1 0 0 0 0,-1 0-1 0 0,1-1 1 0 0,-1 1 0 0 0,1 0 0 0 0,0 0 0 0 0,-1 0 0 0 0,1 0 0 0 0,0 1 0 0 0,0 1 52 0 0,0 0-1 0 0,0 1 1 0 0,0-1-1 0 0,1 0 1 0 0,-1 0-1 0 0,1 0 1 0 0,0 0-1 0 0,0 0 1 0 0,0 0-1 0 0,3 4 1 0 0,-2-3-36 0 0,-1 1 1 0 0,1-1 0 0 0,-1 0-1 0 0,2 9 1 0 0,-2 4 70 0 0,-1 0-1 0 0,-1 0 1 0 0,-1 1 0 0 0,-6 31 0 0 0,8-48-148 0 0,-2 6 8 0 0,1 1 0 0 0,0-1 0 0 0,1 1-1 0 0,0-1 1 0 0,0 1 0 0 0,1-1-1 0 0,-1 1 1 0 0,2-1 0 0 0,-1 0 0 0 0,1 1-1 0 0,0-1 1 0 0,1 0 0 0 0,-1 0-1 0 0,8 12 1 0 0,-2-7-3 0 0,1 0-1 0 0,21 21 1 0 0,-10-11-4 0 0,-17-19-13 0 0,11 14-95 0 0,-13-16 96 0 0,0 0-1 0 0,-1 0 0 0 0,1 0 0 0 0,-1-1 1 0 0,1 1-1 0 0,-1 0 0 0 0,1 0 1 0 0,-1 0-1 0 0,0 0 0 0 0,1 0 0 0 0,-1 0 1 0 0,0 0-1 0 0,0 0 0 0 0,0 0 1 0 0,0 0-1 0 0,0 0 0 0 0,0 1 0 0 0,0-2-79 0 0,-1 1 0 0 0,0-1-1 0 0,1 1 1 0 0,-1-1-1 0 0,0 1 1 0 0,0-1 0 0 0,0 0-1 0 0,1 1 1 0 0,-1-1-1 0 0,0 0 1 0 0,0 0 0 0 0,0 0-1 0 0,0 1 1 0 0,0-1-1 0 0,0 0 1 0 0,1 0 0 0 0,-1 0-1 0 0,0-1 1 0 0,0 1-1 0 0,-1 0 1 0 0,-19-4-2530 0 0,-9-13-5532 0 0,23 12 5689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09:55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79 8 0 0,'4'-4'372'0'0,"-2"2"655"0"0,0-1-1 0 0,1 1 0 0 0,-1 0 1 0 0,0 0-1 0 0,1 0 0 0 0,-1 1 1 0 0,1-1-1 0 0,0 0 1 0 0,-1 1-1 0 0,1 0 0 0 0,0 0 1 0 0,3-2-1 0 0,42-7 1465 0 0,56-6 1 0 0,-52 9-2025 0 0,-18 1-531 0 0,37-4 452 0 0,-61 9-1257 0 0,0 1 0 0 0,0 0 0 0 0,1 0 0 0 0,17 4 1 0 0,-17-1-782 0 0,-1 1 14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90 164 512 0 0,'-7'4'787'0'0,"1"-1"592"0"0,0 0-1 0 0,1 0 0 0 0,-1-1 0 0 0,0 0 0 0 0,-1 0 0 0 0,-6 1 0 0 0,12-3-1081 0 0,0 0 0 0 0,-1 1-1 0 0,1-2 1 0 0,0 1 0 0 0,0 0 0 0 0,0 0 0 0 0,-1 0 0 0 0,1 0 0 0 0,0-1-1 0 0,0 1 1 0 0,0-1 0 0 0,0 1 0 0 0,0-1 0 0 0,0 1 0 0 0,0-1-1 0 0,-1 0 1 0 0,0 0-104 0 0,1-1 0 0 0,0 1 0 0 0,0 0 0 0 0,0-1 0 0 0,0 1 0 0 0,0-1 0 0 0,1 1 0 0 0,-1-1 0 0 0,0 1 0 0 0,1-1 0 0 0,-1 1 0 0 0,1-1 0 0 0,-1 0 0 0 0,1-2 0 0 0,-1 0-43 0 0,1-1 0 0 0,0 0 0 0 0,0 0 1 0 0,0 1-1 0 0,0-1 0 0 0,1 0 0 0 0,0 1 1 0 0,0-1-1 0 0,0 1 0 0 0,1-1 0 0 0,-1 1 1 0 0,1 0-1 0 0,4-8 0 0 0,-2 6-80 0 0,0-1 0 0 0,1 1 0 0 0,0 1 0 0 0,0-1 0 0 0,0 1 0 0 0,0 0 0 0 0,1 0 0 0 0,9-7 0 0 0,-9 8-55 0 0,1 1 0 0 0,-1-1-1 0 0,1 1 1 0 0,-1 0-1 0 0,1 1 1 0 0,0 0-1 0 0,0 0 1 0 0,13-2 0 0 0,-15 3 25 0 0,-1 1 0 0 0,1 0 1 0 0,-1 0-1 0 0,1 0 0 0 0,-1 1 1 0 0,1 0-1 0 0,-1-1 0 0 0,0 2 1 0 0,1-1-1 0 0,-1 0 0 0 0,0 1 1 0 0,0 0-1 0 0,1 0 0 0 0,4 3 1 0 0,-1 2 47 0 0,1 0 0 0 0,-1 0 0 0 0,0 1 0 0 0,-1 0 0 0 0,0 1 0 0 0,0-1 0 0 0,-1 1 0 0 0,0 1 0 0 0,9 19 0 0 0,0 6 93 0 0,16 55 1 0 0,-24-68-144 0 0,9 32-2 0 0,-9-27-61 0 0,1 0 0 0 0,2 0-1 0 0,24 49 1 0 0,-33-75-21 0 0,-1 0 0 0 0,1-1-1 0 0,-1 1 1 0 0,1 0 0 0 0,-1 0 0 0 0,1-1 0 0 0,0 1 0 0 0,-1 0-1 0 0,1-1 1 0 0,0 1 0 0 0,-1 0 0 0 0,1-1 0 0 0,0 1 0 0 0,0-1-1 0 0,0 0 1 0 0,0 1 0 0 0,-1-1 0 0 0,1 0 0 0 0,0 1-1 0 0,0-1 1 0 0,0 0 0 0 0,0 0 0 0 0,0 0 0 0 0,0 0 0 0 0,0 0-1 0 0,0 0 1 0 0,0 0 0 0 0,0 0 0 0 0,-1 0 0 0 0,1 0-1 0 0,0 0 1 0 0,0 0 0 0 0,0-1 0 0 0,0 1 0 0 0,0 0 0 0 0,0-1-1 0 0,0 1 1 0 0,-1-1 0 0 0,1 1 0 0 0,0-1 0 0 0,0 1-1 0 0,-1-1 1 0 0,1 0 0 0 0,1-1 0 0 0,4-3-945 0 0,-1-1 0 0 0,1 0 0 0 0,-1 0 0 0 0,5-8 1 0 0,-8 11 446 0 0,17-25-6711 0 0,-9 12 2810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03.76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50 177 512 0 0,'-10'-34'5024'0'0,"8"30"-3811"0"0,1 0-1 0 0,-1 1 1 0 0,0-1 0 0 0,0 1 0 0 0,-1-1-1 0 0,1 1 1 0 0,-3-3 0 0 0,4 5-780 0 0,0 0 0 0 0,0 0 0 0 0,0 1 0 0 0,0-1 0 0 0,0 0 0 0 0,0 1 0 0 0,0-1 0 0 0,-1 0 1 0 0,1 1-1 0 0,0-1 0 0 0,-2 0 0 0 0,2 1-366 0 0,1 0 1 0 0,0 0-1 0 0,0 0 1 0 0,0 0-1 0 0,0 0 1 0 0,-1 0-1 0 0,1 0 0 0 0,0 0 1 0 0,0 0-1 0 0,0 0 1 0 0,-1 1-1 0 0,1-1 1 0 0,0 0-1 0 0,0 0 1 0 0,0 0-1 0 0,0 0 1 0 0,-1 0-1 0 0,1 0 0 0 0,0 0 1 0 0,0 0-1 0 0,0 0 1 0 0,0 1-1 0 0,0-1 1 0 0,0 0-1 0 0,-1 0 1 0 0,1 0-1 0 0,0 0 1 0 0,0 0-1 0 0,0 1 0 0 0,0-1 1 0 0,1 11 448 0 0,31 64 570 0 0,-10-28-735 0 0,1 13 46 0 0,-2 1 1 0 0,25 125 0 0 0,10 116-94 0 0,-54-288-307 0 0,1 0 0 0 0,1 0 0 0 0,0-1 0 0 0,1 1 0 0 0,1-1 0 0 0,0 0 0 0 0,0 0 0 0 0,2-1 0 0 0,-1 0 0 0 0,15 17 0 0 0,-22-28 5 0 0,1 0-1 0 0,0 0 1 0 0,0-1 0 0 0,-1 1 0 0 0,1 0 0 0 0,0-1 0 0 0,0 1-1 0 0,0 0 1 0 0,0-1 0 0 0,0 1 0 0 0,-1-1 0 0 0,1 1-1 0 0,0-1 1 0 0,0 0 0 0 0,0 1 0 0 0,0-1 0 0 0,1 0-1 0 0,-1 0 1 0 0,0 0 0 0 0,0 0 0 0 0,0 0 0 0 0,0 0-1 0 0,2 0 1 0 0,-1-1-4 0 0,-1 1 1 0 0,1-1-1 0 0,0 0 0 0 0,-1 0 0 0 0,1 0 0 0 0,0 0 0 0 0,-1 0 1 0 0,0 0-1 0 0,1 0 0 0 0,-1-1 0 0 0,0 1 0 0 0,2-3 0 0 0,3-3-10 0 0,-2 0 0 0 0,1-1 0 0 0,-1 0 0 0 0,5-13 0 0 0,0-4 19 0 0,-2-1 0 0 0,-1 1 0 0 0,4-35 1 0 0,2-82-2 0 0,-9 83-3 0 0,2-15-67 0 0,13-137 72 0 0,-11 152-23 0 0,24-89 0 0 0,-22 121-19 0 0,1 0 1 0 0,19-38 0 0 0,-25 61-40 0 0,-2 6-32 0 0,-1 9-130 0 0,-3-4-196 0 0,-1 1 0 0 0,1-1-1 0 0,-1 0 1 0 0,-1 0 0 0 0,1 0-1 0 0,-1-1 1 0 0,-8 10 0 0 0,1 1-1370 0 0,-3 6-573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18.18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81 103 512 0 0,'-1'1'219'0'0,"-1"-1"1"0"0,1 0-1 0 0,0 1 0 0 0,-1-1 0 0 0,1 1 1 0 0,0 0-1 0 0,0-1 0 0 0,-1 1 1 0 0,1 0-1 0 0,0 0 0 0 0,0-1 0 0 0,0 1 1 0 0,0 0-1 0 0,0 0 0 0 0,-1 2 0 0 0,-15 19 2920 0 0,13-17-2442 0 0,-1 3-28 0 0,0 0-1 0 0,0 1 0 0 0,1-1 0 0 0,0 1 1 0 0,1 0-1 0 0,0 0 0 0 0,0 0 0 0 0,1 1 0 0 0,-2 16 1 0 0,3-19-487 0 0,0 0 0 0 0,1 0 0 0 0,0 0 0 0 0,1 0 1 0 0,0 0-1 0 0,0 0 0 0 0,0 0 0 0 0,1-1 0 0 0,0 1 1 0 0,0 0-1 0 0,0-1 0 0 0,1 1 0 0 0,0-1 0 0 0,5 7 1 0 0,-5-9-141 0 0,1 0 0 0 0,-1 0 0 0 0,1 0 0 0 0,0-1 1 0 0,0 1-1 0 0,0-1 0 0 0,1 0 0 0 0,-1 0 0 0 0,1-1 0 0 0,0 1 1 0 0,-1-1-1 0 0,1 0 0 0 0,0 0 0 0 0,0-1 0 0 0,1 1 0 0 0,-1-1 1 0 0,0 0-1 0 0,0-1 0 0 0,7 1 0 0 0,-4-1-36 0 0,1 0 1 0 0,0-1-1 0 0,-1 0 0 0 0,1 0 0 0 0,0-1 1 0 0,-1 0-1 0 0,0 0 0 0 0,1-1 0 0 0,-1 0 1 0 0,15-9-1 0 0,-13 6 14 0 0,1-1 0 0 0,-1-1 0 0 0,0 1 0 0 0,-1-2 0 0 0,0 1 0 0 0,0-1 1 0 0,-1-1-1 0 0,0 1 0 0 0,-1-1 0 0 0,0-1 0 0 0,9-17 0 0 0,-12 20 10 0 0,-1 0 0 0 0,0 0-1 0 0,0-1 1 0 0,-1 1 0 0 0,0-1 0 0 0,-1 0 0 0 0,0 1-1 0 0,0-1 1 0 0,-1 0 0 0 0,0 0 0 0 0,-1 1 0 0 0,1-1-1 0 0,-2 0 1 0 0,1 1 0 0 0,-1-1 0 0 0,0 1 0 0 0,-5-12-1 0 0,4 13 1 0 0,0 1 0 0 0,-1-1 0 0 0,0 0 0 0 0,0 1-1 0 0,0 0 1 0 0,0 0 0 0 0,-1 0 0 0 0,0 0 0 0 0,-1 1 0 0 0,-6-6-1 0 0,9 9-16 0 0,0 0 0 0 0,0 0 0 0 0,0 0 0 0 0,0 1-1 0 0,0-1 1 0 0,-1 1 0 0 0,1 0 0 0 0,0-1-1 0 0,-1 2 1 0 0,1-1 0 0 0,-1 0 0 0 0,1 1 0 0 0,-1 0-1 0 0,0-1 1 0 0,1 1 0 0 0,-1 1 0 0 0,1-1-1 0 0,-1 0 1 0 0,1 1 0 0 0,-1 0 0 0 0,1 0 0 0 0,-1 0-1 0 0,-5 3 1 0 0,-4 3 17 0 0,0 0-1 0 0,1 0 1 0 0,-1 2-1 0 0,2-1 1 0 0,-1 2-1 0 0,1-1 1 0 0,1 2-1 0 0,0-1 1 0 0,0 2 0 0 0,-12 17-1 0 0,16-20-28 0 0,1 0-1 0 0,0 1 1 0 0,0-1 0 0 0,1 1 0 0 0,0 0-1 0 0,0 0 1 0 0,1 1 0 0 0,1-1-1 0 0,0 1 1 0 0,0-1 0 0 0,1 1-1 0 0,0 0 1 0 0,1 0 0 0 0,0-1 0 0 0,2 13-1 0 0,-1-17 11 0 0,1 0 1 0 0,-1 0-1 0 0,1 0 0 0 0,0-1 0 0 0,0 1 0 0 0,1-1 1 0 0,0 1-1 0 0,0-1 0 0 0,0 0 0 0 0,0 0 0 0 0,1 0 1 0 0,0-1-1 0 0,0 1 0 0 0,9 7 0 0 0,-8-8-15 0 0,2 0 0 0 0,-1 0 0 0 0,0 0 0 0 0,1-1 0 0 0,-1 0 0 0 0,1 0 0 0 0,0-1 0 0 0,0 0 0 0 0,0 0 0 0 0,1 0 0 0 0,13 0 0 0 0,-8-1 8 0 0,0 0 0 0 0,0-2 0 0 0,0 1 0 0 0,0-2 0 0 0,0 1 0 0 0,24-8 0 0 0,-30 7 5 0 0,0-1-1 0 0,0 0 1 0 0,0 0-1 0 0,-1-1 1 0 0,1 0 0 0 0,-1 0-1 0 0,0 0 1 0 0,0-1-1 0 0,-1 0 1 0 0,1 0 0 0 0,-1 0-1 0 0,0-1 1 0 0,7-9-1 0 0,-5 4 29 0 0,-1 0-1 0 0,0 0 1 0 0,0 0 0 0 0,-1-1-1 0 0,6-23 1 0 0,-9 27-2 0 0,0 1 1 0 0,-1-1-1 0 0,0 0 1 0 0,-1 0 0 0 0,0 0-1 0 0,0 0 1 0 0,-1 0-1 0 0,1 0 1 0 0,-2 0 0 0 0,-3-12-1 0 0,2 8 103 0 0,-1 0 0 0 0,0 0 0 0 0,-1 0 1 0 0,0 1-1 0 0,-1 0 0 0 0,-9-13 0 0 0,14 23-119 0 0,1 0-1 0 0,-1 1 1 0 0,1-1 0 0 0,-1 0-1 0 0,0 1 1 0 0,1-1 0 0 0,-1 1-1 0 0,0-1 1 0 0,1 1 0 0 0,-1-1-1 0 0,0 1 1 0 0,0-1 0 0 0,1 1-1 0 0,-1 0 1 0 0,0 0 0 0 0,0-1 0 0 0,0 1-1 0 0,1 0 1 0 0,-1 0 0 0 0,0 0-1 0 0,0 0 1 0 0,0 0 0 0 0,0 0-1 0 0,0 0 1 0 0,-1 0 0 0 0,0 1 11 0 0,1-1 0 0 0,-1 1 0 0 0,1 0 1 0 0,-1 0-1 0 0,0 0 0 0 0,1 0 0 0 0,0 0 1 0 0,-1 0-1 0 0,1 0 0 0 0,0 1 1 0 0,-3 2-1 0 0,1 0 48 0 0,0 1 0 0 0,0-1 0 0 0,0 1 0 0 0,0 0 0 0 0,1 0 0 0 0,0 0 1 0 0,-2 8-1 0 0,2-2-25 0 0,0 0 0 0 0,1 0 0 0 0,0 0 1 0 0,1-1-1 0 0,1 1 0 0 0,0 0 0 0 0,0 0 1 0 0,3 13-1 0 0,-2-18-46 0 0,0 1 0 0 0,0-1 0 0 0,0 1 0 0 0,1-1 0 0 0,0 0 0 0 0,0 0 0 0 0,1 0 0 0 0,0 0 1 0 0,0-1-1 0 0,0 1 0 0 0,0-1 0 0 0,1 0 0 0 0,0 0 0 0 0,7 4 0 0 0,1 0-155 0 0,0-1-1 0 0,0 0 1 0 0,1-1 0 0 0,1 0-1 0 0,-1-2 1 0 0,1 1 0 0 0,0-2-1 0 0,0 0 1 0 0,0-1 0 0 0,1 0-1 0 0,-1-1 1 0 0,19 0 0 0 0,-30-3-387 0 0,0 1 1 0 0,-1-1-1 0 0,1 1 1 0 0,0-1-1 0 0,0 0 0 0 0,0-1 1 0 0,-1 1-1 0 0,1-1 1 0 0,-1 1-1 0 0,5-4 1 0 0,1-1-2148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18.65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58 140 624 0 0,'-2'-3'1268'0'0,"-1"0"-1"0"0,-1 0 0 0 0,1 0 1 0 0,0 1-1 0 0,-1-1 1 0 0,1 1-1 0 0,-1 0 0 0 0,0 0 1 0 0,0 0-1 0 0,0 0 1 0 0,0 1-1 0 0,0-1 1 0 0,-5 0-1 0 0,8 2-1194 0 0,1 0 0 0 0,0 1 1 0 0,0-1-1 0 0,-1 0 0 0 0,1 0 0 0 0,0 1 1 0 0,0-1-1 0 0,0 0 0 0 0,0 1 0 0 0,0-1 0 0 0,-1 0 1 0 0,1 0-1 0 0,0 1 0 0 0,0-1 0 0 0,0 0 1 0 0,0 1-1 0 0,0-1 0 0 0,0 0 0 0 0,0 1 1 0 0,0-1-1 0 0,0 0 0 0 0,0 1 0 0 0,0-1 1 0 0,0 0-1 0 0,0 1 0 0 0,0-1 0 0 0,1 0 0 0 0,-1 0 1 0 0,0 1-1 0 0,4 14 752 0 0,-4-12-365 0 0,4 7-99 0 0,-1 1-1 0 0,1-1 1 0 0,1 0 0 0 0,0 0-1 0 0,0-1 1 0 0,11 14-1 0 0,44 49-23 0 0,-55-66-305 0 0,11 11-11 0 0,0 0 0 0 0,2-2 0 0 0,19 15 0 0 0,-35-29-22 0 0,-1 0 0 0 0,1 0 0 0 0,-1 0 1 0 0,1 0-1 0 0,-1 0 0 0 0,1 0 0 0 0,0 0 0 0 0,-1 0 1 0 0,1-1-1 0 0,0 1 0 0 0,0-1 0 0 0,-1 0 1 0 0,1 1-1 0 0,0-1 0 0 0,0 0 0 0 0,0 0 0 0 0,0 0 1 0 0,-1 0-1 0 0,1 0 0 0 0,0-1 0 0 0,0 1 1 0 0,0 0-1 0 0,-1-1 0 0 0,1 1 0 0 0,0-1 0 0 0,-1 0 1 0 0,1 0-1 0 0,0 0 0 0 0,-1 1 0 0 0,1-1 1 0 0,-1-1-1 0 0,1 1 0 0 0,-1 0 0 0 0,0 0 0 0 0,1-1 1 0 0,0-1-1 0 0,2-1-1 0 0,-2 0 0 0 0,1-1 0 0 0,0 0 0 0 0,-1 1 0 0 0,0-1 0 0 0,0 0 0 0 0,0 0-1 0 0,-1 0 1 0 0,0 0 0 0 0,0 0 0 0 0,1-9 0 0 0,-2 1 12 0 0,0 1-1 0 0,-1-1 0 0 0,-1 1 1 0 0,-4-23-1 0 0,-20-49-57 0 0,1 6 84 0 0,24 73-48 0 0,0 0 0 0 0,0 0 0 0 0,0-1 0 0 0,1 1-1 0 0,0-8 1 0 0,0 13 10 0 0,0-1 0 0 0,0 0 0 0 0,0 0 0 0 0,0 0 0 0 0,0 0 0 0 0,1 1-1 0 0,-1-1 1 0 0,0 0 0 0 0,1 0 0 0 0,-1 1 0 0 0,0-1 0 0 0,1 0 0 0 0,-1 0-1 0 0,1 1 1 0 0,-1-1 0 0 0,1 1 0 0 0,1-2 0 0 0,-2 2-2 0 0,1-1-1 0 0,0 1 1 0 0,0 0-1 0 0,0-1 1 0 0,0 1 0 0 0,0 0-1 0 0,0 0 1 0 0,0 0 0 0 0,-1 0-1 0 0,1 0 1 0 0,0 0 0 0 0,0 0-1 0 0,0 0 1 0 0,0 0-1 0 0,0 0 1 0 0,0 1 0 0 0,0-1-1 0 0,0 0 1 0 0,-1 1 0 0 0,2 0-1 0 0,64 26-819 0 0,-49-22 477 0 0,56 20-3515 0 0,-26-4-2983 0 0,-30-13 4680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19.34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159 142 1936 0 0,'-24'-12'8704'0'0,"3"7"-4608"0"0,17 6-3736 0 0,1-1 1 0 0,-1 0-1 0 0,1 1 0 0 0,0 0 1 0 0,-1 0-1 0 0,1 0 0 0 0,0 0 1 0 0,0 0-1 0 0,0 1 0 0 0,0-1 0 0 0,0 1 1 0 0,-4 3-1 0 0,2-2-188 0 0,-1 1-1 0 0,1 0 0 0 0,1 1 1 0 0,-1-1-1 0 0,1 1 0 0 0,-1 0 1 0 0,1 0-1 0 0,1 0 0 0 0,-1 1 1 0 0,1-1-1 0 0,0 1 1 0 0,0 0-1 0 0,0 0 0 0 0,1 0 1 0 0,0 0-1 0 0,1 1 0 0 0,-1-1 1 0 0,1 0-1 0 0,0 1 1 0 0,0-1-1 0 0,1 1 0 0 0,0-1 1 0 0,1 11-1 0 0,0-8-145 0 0,1-1 0 0 0,0 1 0 0 0,0-1 0 0 0,0 0 0 0 0,1 0 0 0 0,1 0 0 0 0,-1 0 0 0 0,1 0-1 0 0,1-1 1 0 0,-1 1 0 0 0,1-1 0 0 0,1-1 0 0 0,-1 1 0 0 0,1-1 0 0 0,0 1 0 0 0,0-2 0 0 0,11 8 0 0 0,-3-3-67 0 0,1 0 0 0 0,29 12 0 0 0,-37-19 18 0 0,0 0 0 0 0,0-1-1 0 0,0 0 1 0 0,1 0 0 0 0,-1-1-1 0 0,0 0 1 0 0,1 0-1 0 0,-1-1 1 0 0,12 0 0 0 0,-15-1 13 0 0,-1 1 0 0 0,1-1 0 0 0,0-1 0 0 0,0 1 0 0 0,-1 0 0 0 0,1-1 0 0 0,0 0 0 0 0,-1 0 0 0 0,0 0 0 0 0,1 0 0 0 0,-1-1 0 0 0,0 1 1 0 0,0-1-1 0 0,0 0 0 0 0,-1 1 0 0 0,1-1 0 0 0,-1-1 0 0 0,1 1 0 0 0,-1 0 0 0 0,0-1 0 0 0,0 1 0 0 0,0-1 0 0 0,-1 1 0 0 0,2-6 0 0 0,1-3-16 0 0,-1-1 0 0 0,0 1 0 0 0,0-1-1 0 0,-1 0 1 0 0,-1 0 0 0 0,0-15 0 0 0,-1-11-37 0 0,-2 1 1 0 0,-2 0 0 0 0,-1 0 0 0 0,-19-73 0 0 0,23 107 59 0 0,0 1 1 0 0,-1-1-1 0 0,1 1 0 0 0,-1 0 1 0 0,0 0-1 0 0,1-1 0 0 0,-1 1 1 0 0,-1 0-1 0 0,1 0 0 0 0,0 1 1 0 0,-4-4-1 0 0,4 5 4 0 0,1 0 0 0 0,-1 0 1 0 0,1 0-1 0 0,-1 0 0 0 0,0 1 0 0 0,0-1 0 0 0,1 1 0 0 0,-1-1 0 0 0,0 1 1 0 0,0 0-1 0 0,0-1 0 0 0,1 1 0 0 0,-1 0 0 0 0,0 0 0 0 0,0 0 1 0 0,0 1-1 0 0,0-1 0 0 0,1 0 0 0 0,-1 1 0 0 0,0-1 0 0 0,0 1 1 0 0,1-1-1 0 0,-4 3 0 0 0,-7 3 2 0 0,-1 0 0 0 0,2 1-1 0 0,-1 1 1 0 0,1 0 0 0 0,0 1 0 0 0,1 0 0 0 0,-1 0 0 0 0,2 1-1 0 0,0 1 1 0 0,0-1 0 0 0,1 2 0 0 0,0-1 0 0 0,-6 13 0 0 0,7-11-4 0 0,1-1 1 0 0,0 1-1 0 0,1 0 1 0 0,1 0-1 0 0,0 1 1 0 0,0-1-1 0 0,2 1 1 0 0,0 0-1 0 0,0 0 1 0 0,1-1-1 0 0,1 1 1 0 0,2 27-1 0 0,0-34-5 0 0,0 0 1 0 0,0 0-1 0 0,0-1 0 0 0,1 1 0 0 0,0 0 1 0 0,0-1-1 0 0,0 0 0 0 0,1 0 0 0 0,0 0 1 0 0,0 0-1 0 0,1-1 0 0 0,0 0 0 0 0,0 0 0 0 0,0 0 1 0 0,0 0-1 0 0,8 4 0 0 0,-10-6 6 0 0,1-1 1 0 0,0 1-1 0 0,0-1 0 0 0,1 0 0 0 0,-1 0 0 0 0,0-1 0 0 0,1 1 1 0 0,-1-1-1 0 0,1 0 0 0 0,-1 0 0 0 0,1 0 0 0 0,-1-1 1 0 0,1 0-1 0 0,0 0 0 0 0,-1 0 0 0 0,1 0 0 0 0,0-1 0 0 0,-1 1 1 0 0,1-1-1 0 0,-1 0 0 0 0,1-1 0 0 0,-1 1 0 0 0,0-1 1 0 0,1 0-1 0 0,5-3 0 0 0,0-2 11 0 0,-1-1-1 0 0,1 1 1 0 0,-1-1-1 0 0,-1-1 1 0 0,1 0 0 0 0,-1 0-1 0 0,-1-1 1 0 0,0 1-1 0 0,0-2 1 0 0,-1 1 0 0 0,7-15-1 0 0,-7 9 26 0 0,0 0 0 0 0,-1 0 0 0 0,-1 0-1 0 0,0 0 1 0 0,-1-1 0 0 0,-1 1 0 0 0,1-29-1 0 0,-3 44-29 0 0,0 0-1 0 0,0 1 0 0 0,0-1 0 0 0,0 0 1 0 0,0 0-1 0 0,0 1 0 0 0,0-1 0 0 0,0 0 0 0 0,0 0 1 0 0,0 0-1 0 0,0 1 0 0 0,-1-1 0 0 0,1 0 1 0 0,0 1-1 0 0,-1-1 0 0 0,1 0 0 0 0,-1 0 1 0 0,1 1-1 0 0,0-1 0 0 0,-1 1 0 0 0,0-2 1 0 0,0 2-2 0 0,1 0 1 0 0,-1 0 0 0 0,1 0-1 0 0,-1 0 1 0 0,0 0 0 0 0,1 0-1 0 0,-1 0 1 0 0,1 0 0 0 0,-1 0-1 0 0,1 0 1 0 0,-1 0 0 0 0,1 0-1 0 0,-1 1 1 0 0,1-1 0 0 0,-1 0-1 0 0,1 0 1 0 0,-1 1 0 0 0,1-1-1 0 0,-1 0 1 0 0,1 1 0 0 0,0-1-1 0 0,-1 1 1 0 0,-2 2 5 0 0,0-1 1 0 0,0 1-1 0 0,0 1 1 0 0,1-1-1 0 0,0 0 1 0 0,-4 7-1 0 0,2-2-5 0 0,2 0 0 0 0,-1-1-1 0 0,1 1 1 0 0,0 0 0 0 0,1 0-1 0 0,0 1 1 0 0,0-1 0 0 0,1 0-1 0 0,0 0 1 0 0,0 0 0 0 0,1 1-1 0 0,0-1 1 0 0,1 0 0 0 0,0 0-1 0 0,0 0 1 0 0,0 0 0 0 0,6 11-1 0 0,-2-8-137 0 0,0 0 0 0 0,1 1 0 0 0,0-2-1 0 0,0 1 1 0 0,2-1 0 0 0,-1-1 0 0 0,1 1-1 0 0,0-1 1 0 0,1-1 0 0 0,15 11 0 0 0,-22-17-208 0 0,0 0-1 0 0,1 0 1 0 0,-1 0 0 0 0,1 0 0 0 0,-1 0 0 0 0,1-1 0 0 0,0 0 0 0 0,-1 0-1 0 0,1 0 1 0 0,0 0 0 0 0,0 0 0 0 0,0-1 0 0 0,0 0 0 0 0,0 0 0 0 0,0 0-1 0 0,-1 0 1 0 0,1-1 0 0 0,0 1 0 0 0,6-3 0 0 0,1-2-1622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19.84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157 265 488 0 0,'16'-8'9090'0'0,"-11"6"-8408"0"0,-1-1 0 0 0,1-1 0 0 0,-1 1 0 0 0,0-1 1 0 0,0 1-1 0 0,0-1 0 0 0,0 0 0 0 0,-1-1 0 0 0,1 1 0 0 0,-1-1 0 0 0,0 1 0 0 0,3-9 0 0 0,0 0 122 0 0,0 0 1 0 0,-2 0-1 0 0,6-24 0 0 0,-7 25-443 0 0,-1 0-1 0 0,-1 0 1 0 0,1-15 0 0 0,-2 24-305 0 0,0 0 0 0 0,0 1 0 0 0,0-1 0 0 0,0 0 1 0 0,-1 1-1 0 0,1-1 0 0 0,-1 0 0 0 0,0 1 0 0 0,1-1 0 0 0,-1 1 0 0 0,-1-1 0 0 0,1 1 1 0 0,0-1-1 0 0,-1 1 0 0 0,1 0 0 0 0,-1 0 0 0 0,1 0 0 0 0,-1 0 0 0 0,0 0 1 0 0,0 0-1 0 0,-2-2 0 0 0,2 3-35 0 0,-1 0 0 0 0,1 1 0 0 0,0-1 1 0 0,0 0-1 0 0,-1 1 0 0 0,1 0 0 0 0,0-1 0 0 0,0 1 1 0 0,-1 0-1 0 0,1 0 0 0 0,0 0 0 0 0,-1 0 0 0 0,1 1 1 0 0,0-1-1 0 0,-1 1 0 0 0,1-1 0 0 0,0 1 1 0 0,-4 2-1 0 0,-5 1 28 0 0,1 1 1 0 0,-15 10 0 0 0,9-5-62 0 0,0 2 0 0 0,1 0 1 0 0,0 0-1 0 0,1 2 0 0 0,-18 20 0 0 0,28-29 5 0 0,0 0 0 0 0,1 0 0 0 0,-1 1 0 0 0,1 0 1 0 0,0-1-1 0 0,1 1 0 0 0,0 0 0 0 0,0 0 0 0 0,0 1 0 0 0,0-1 0 0 0,1 0 0 0 0,0 1 0 0 0,0-1 0 0 0,1 8 0 0 0,0-9 0 0 0,1 0 0 0 0,0 0-1 0 0,0 0 1 0 0,0 0 0 0 0,0 0 0 0 0,1-1-1 0 0,0 1 1 0 0,0 0 0 0 0,0-1 0 0 0,0 1 0 0 0,1-1-1 0 0,0 0 1 0 0,0 1 0 0 0,0-1 0 0 0,0-1 0 0 0,1 1-1 0 0,-1 0 1 0 0,6 3 0 0 0,-3-3-13 0 0,0 0-1 0 0,1 0 1 0 0,-1 0 0 0 0,1-1 0 0 0,0 1-1 0 0,0-2 1 0 0,12 4 0 0 0,4-1-22 0 0,26 3 0 0 0,-31-6 40 0 0,0 0-1 0 0,0 2 0 0 0,21 7 1 0 0,-37-11 2 0 0,4 2 16 0 0,-1 1 1 0 0,1-1 0 0 0,0 1 0 0 0,-1 0 0 0 0,11 7 0 0 0,-15-9-10 0 0,0 0 0 0 0,0 0 0 0 0,0 0 0 0 0,0 0 0 0 0,0 1 0 0 0,0-1 0 0 0,0 0 0 0 0,0 1 1 0 0,-1-1-1 0 0,1 0 0 0 0,-1 1 0 0 0,1-1 0 0 0,-1 1 0 0 0,1-1 0 0 0,-1 1 0 0 0,0-1 0 0 0,1 1 0 0 0,-1-1 0 0 0,0 1 0 0 0,0 0 1 0 0,0-1-1 0 0,-1 1 0 0 0,1-1 0 0 0,0 1 0 0 0,0-1 0 0 0,-1 1 0 0 0,1-1 0 0 0,-1 1 0 0 0,-1 1 0 0 0,1 0-2 0 0,-1 0 1 0 0,1-1-1 0 0,-1 1 0 0 0,0-1 0 0 0,0 0 0 0 0,0 1 0 0 0,0-1 0 0 0,0 0 0 0 0,-1 0 1 0 0,1 0-1 0 0,-1-1 0 0 0,-4 4 0 0 0,-38 15 74 0 0,22-11-30 0 0,-56 23-13 0 0,68-29-105 0 0,0 1 0 0 0,0-2 0 0 0,-1 0 1 0 0,0 0-1 0 0,-13 0 0 0 0,24-2 24 0 0,0 0 1 0 0,0 0 0 0 0,1 0 0 0 0,-1 0 0 0 0,0 0 0 0 0,1 0 0 0 0,-1-1 0 0 0,0 1 0 0 0,0 0 0 0 0,1 0 0 0 0,-1 0 0 0 0,0-1 0 0 0,1 1 0 0 0,-1 0-1 0 0,0-1 1 0 0,1 1 0 0 0,-1 0 0 0 0,1-1 0 0 0,-1 1 0 0 0,1-1 0 0 0,-1 1 0 0 0,1-1 0 0 0,-1 1 0 0 0,1-1 0 0 0,-1 1 0 0 0,1-1 0 0 0,-1 0-1 0 0,1 0 1 0 0,-1-1-144 0 0,1 1-1 0 0,0-1 0 0 0,0 0 0 0 0,0 1 0 0 0,0-1 0 0 0,0 1 0 0 0,0-1 0 0 0,0 0 0 0 0,0 1 0 0 0,1-1 1 0 0,-1 1-1 0 0,1-3 0 0 0,2-4-1583 0 0,1 0-1 0 0,-1 0 1 0 0,9-12 0 0 0,-1 5-1028 0 0,1-2 434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0.15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 19 2040 0 0,'5'-4'10996'0'0,"-4"4"-10848"0"0,-1 0 0 0 0,0-1 0 0 0,0 1 0 0 0,0 0 0 0 0,1 0 0 0 0,-1-1 0 0 0,0 1 0 0 0,0 0 0 0 0,1 0 0 0 0,-1 0 0 0 0,0-1 0 0 0,0 1 0 0 0,1 0 0 0 0,-1 0 0 0 0,0 0 0 0 0,1 0 0 0 0,-1 0 0 0 0,0-1 0 0 0,1 1 0 0 0,-1 0 0 0 0,0 0 0 0 0,1 0 0 0 0,-1 0 0 0 0,0 0 0 0 0,1 0 0 0 0,-1 0 0 0 0,0 0 0 0 0,1 0 0 0 0,-1 1 0 0 0,0-1 0 0 0,1 0 0 0 0,-1 0 0 0 0,0 0 0 0 0,0 0 0 0 0,1 0 0 0 0,-1 1 0 0 0,12-8 3052 0 0,-11 7-3022 0 0,-1-1-1 0 0,0 1 0 0 0,1-1 1 0 0,-1 1-1 0 0,1 0 0 0 0,-1-1 1 0 0,0 1-1 0 0,1 0 0 0 0,-1 0 1 0 0,1-1-1 0 0,-1 1 0 0 0,1 0 1 0 0,-1 0-1 0 0,1-1 0 0 0,-1 1 0 0 0,1 0 1 0 0,-1 0-1 0 0,1 0 0 0 0,0 0 1 0 0,-11 9 1185 0 0,8-4-1246 0 0,0 0-1 0 0,0 0 1 0 0,0 0 0 0 0,1 0 0 0 0,-1 6 0 0 0,-3 7 95 0 0,1-3-166 0 0,1-1 1 0 0,0 1-1 0 0,1-1 0 0 0,1 1 0 0 0,0 0 1 0 0,1-1-1 0 0,0 1 0 0 0,2 0 0 0 0,-1-1 1 0 0,2 1-1 0 0,0-1 0 0 0,1 1 0 0 0,0-1 0 0 0,11 22 1 0 0,-11-27-81 0 0,1-1 0 0 0,0 0 0 0 0,1 0-1 0 0,-1 0 1 0 0,2-1 0 0 0,-1 1 0 0 0,15 11 0 0 0,-19-17-175 0 0,1 1-1 0 0,0-1 1 0 0,0 0-1 0 0,0 0 1 0 0,1 0-1 0 0,-1 0 1 0 0,0-1-1 0 0,1 1 1 0 0,-1-1-1 0 0,1 0 1 0 0,-1 0 0 0 0,1 0-1 0 0,0-1 1 0 0,-1 1-1 0 0,1-1 1 0 0,0 0-1 0 0,0 0 1 0 0,-1 0-1 0 0,1 0 1 0 0,0-1-1 0 0,-1 0 1 0 0,1 1-1 0 0,4-3 1 0 0,11-10-5152 0 0,-10 6 2004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0.32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44 0 3369 0 0,'-10'0'4009'0'0,"-3"0"2976"0"0,1 0-5713 0 0,6 2-207 0 0,3 0-545 0 0,3 4-128 0 0,2 0 56 0 0,2 0-232 0 0,5 0-176 0 0,0-2-80 0 0,-1-1-40 0 0,6 2-288 0 0,-1 1-264 0 0,0-1 144 0 0,2 3-1713 0 0,0-2-1352 0 0,-2-2-375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0.75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164 238 88 0 0,'0'-3'781'0'0,"0"0"0"0"0,0-1 0 0 0,0 1-1 0 0,0 0 1 0 0,1 0 0 0 0,0-1 0 0 0,-1 1 0 0 0,1 0 0 0 0,0 0 0 0 0,2-5 0 0 0,19-31 2839 0 0,-11 21-2090 0 0,-2 1-387 0 0,16-31 1189 0 0,-23 43-2039 0 0,0 0-1 0 0,0-1 0 0 0,-1 1 0 0 0,1-1 1 0 0,-1 1-1 0 0,-1-1 0 0 0,1-6 1 0 0,-1 11-232 0 0,0 0 0 0 0,0 0 1 0 0,0 0-1 0 0,0 0 0 0 0,0 0 1 0 0,0 0-1 0 0,-1 0 0 0 0,1 1 1 0 0,0-1-1 0 0,-1 0 0 0 0,1 0 1 0 0,0 0-1 0 0,-1 0 0 0 0,1 0 1 0 0,-1 1-1 0 0,1-1 0 0 0,-1 0 1 0 0,0 1-1 0 0,1-1 0 0 0,-1 0 1 0 0,-1 0-1 0 0,0 0-7 0 0,0 0-1 0 0,0 0 1 0 0,1 0 0 0 0,-1 1-1 0 0,0-1 1 0 0,0 1-1 0 0,0-1 1 0 0,0 1 0 0 0,0 0-1 0 0,-2 0 1 0 0,-4 0 56 0 0,-1 0 0 0 0,1 1 0 0 0,-15 4 0 0 0,12-2-91 0 0,0 0 0 0 0,0 1 1 0 0,1 0-1 0 0,-1 1 0 0 0,1 0 0 0 0,0 1 1 0 0,1 0-1 0 0,-1 1 0 0 0,1-1 1 0 0,0 2-1 0 0,1-1 0 0 0,0 1 1 0 0,0 1-1 0 0,-8 11 0 0 0,14-17-27 0 0,0 0 0 0 0,0 1 1 0 0,0-1-1 0 0,0 1 0 0 0,1 0 0 0 0,0-1 0 0 0,-1 1 1 0 0,1 0-1 0 0,1 0 0 0 0,-1 0 0 0 0,0 0 0 0 0,1-1 1 0 0,0 1-1 0 0,0 7 0 0 0,1-6-4 0 0,0 1 1 0 0,1 0-1 0 0,-1 0 0 0 0,1 0 1 0 0,0-1-1 0 0,1 1 0 0 0,-1-1 1 0 0,7 10-1 0 0,-2-5-11 0 0,1 0-1 0 0,0 0 1 0 0,1-1 0 0 0,0 0-1 0 0,0-1 1 0 0,0 0 0 0 0,1 0-1 0 0,17 9 1 0 0,14 8-129 0 0,48 40-1 0 0,-86-62 135 0 0,4 2-11 0 0,24 20 29 0 0,-28-23 16 0 0,-1 1 0 0 0,0-1 0 0 0,0 1 0 0 0,0-1 0 0 0,0 1 0 0 0,0 0 0 0 0,-1-1 0 0 0,1 1 0 0 0,1 5 0 0 0,-3-7 2 0 0,0 0 1 0 0,0 0-1 0 0,1 0 0 0 0,-1 0 0 0 0,0 0 1 0 0,0 0-1 0 0,-1 0 0 0 0,1 0 1 0 0,0 0-1 0 0,0 0 0 0 0,0 0 1 0 0,-1 0-1 0 0,1 0 0 0 0,0 0 0 0 0,-1 0 1 0 0,1 0-1 0 0,-1 0 0 0 0,1 0 1 0 0,-1 0-1 0 0,0-1 0 0 0,1 1 0 0 0,-1 0 1 0 0,0 0-1 0 0,1-1 0 0 0,-1 1 1 0 0,0-1-1 0 0,0 1 0 0 0,0 0 1 0 0,0-1-1 0 0,0 1 0 0 0,1-1 0 0 0,-1 0 1 0 0,0 1-1 0 0,-2-1 0 0 0,-3 3 94 0 0,-1-1-1 0 0,0-1 1 0 0,-12 2-1 0 0,19-3-99 0 0,-21 3 189 0 0,0-1 0 0 0,0-1 0 0 0,-34-3 1 0 0,46 1-295 0 0,-1 0 0 0 0,1-1 0 0 0,0 0 0 0 0,0-1 0 0 0,0 0 1 0 0,0 0-1 0 0,1-1 0 0 0,-1 0 0 0 0,1 0 0 0 0,-12-10 1 0 0,6 0-1239 0 0,10 4-1269 0 0,5 1-4857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1.44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41 45 512 0 0,'-14'-1'2752'0'0,"11"0"-580"0"0,-1 0 0 0 0,0 0-1 0 0,1 0 1 0 0,-1 0 0 0 0,-4-4-1 0 0,7 5-2003 0 0,10 1 3884 0 0,14-3-2984 0 0,-5 1-595 0 0,6 0-37 0 0,47-9-1 0 0,-21 2-368 0 0,-14 3-178 0 0,-19 2-622 0 0,0 0-1 0 0,0 2 1 0 0,28 0-1 0 0,-28 4-986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1.84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41 25 1664 0 0,'-1'-2'809'0'0,"0"0"0"0"0,0 0 0 0 0,0 0 0 0 0,-1 0 0 0 0,1 0 0 0 0,-1 1 0 0 0,1-1 0 0 0,-1 1 0 0 0,0-1 0 0 0,0 1 0 0 0,1 0 0 0 0,-4-2 0 0 0,4 2-646 0 0,1 1 0 0 0,-1 0 0 0 0,1 0 0 0 0,-1 0 0 0 0,1 0 0 0 0,-1 0 1 0 0,1-1-1 0 0,0 1 0 0 0,-1 0 0 0 0,1 0 0 0 0,-1 0 0 0 0,1 0 0 0 0,-1 0 0 0 0,1 1 0 0 0,-1-1 0 0 0,1 0 0 0 0,-1 0 0 0 0,1 0 0 0 0,-1 0 0 0 0,1 0 0 0 0,-1 1 0 0 0,1-1 1 0 0,-1 0-1 0 0,0 1 27 0 0,1 0 1 0 0,-1 0-1 0 0,0 0 1 0 0,1 0-1 0 0,-1 0 1 0 0,1 0-1 0 0,-1 0 1 0 0,1 0-1 0 0,0 0 1 0 0,-1 0-1 0 0,1 0 1 0 0,0 0-1 0 0,0 0 1 0 0,0 0-1 0 0,-1 2 1 0 0,1 0 60 0 0,0 1 0 0 0,1 0 1 0 0,-1 0-1 0 0,1 0 0 0 0,0 0 0 0 0,-1-1 1 0 0,2 1-1 0 0,1 6 0 0 0,17 30 976 0 0,-8-18-746 0 0,59 154 1943 0 0,-50-117-2132 0 0,54 107 0 0 0,-50-115-420 0 0,-17-33-699 0 0,18 29-1 0 0,-17-38-1710 0 0,-2-10-5863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542 51 384 0 0,'0'-4'416'0'0,"0"0"1"0"0,-1 1-1 0 0,1-1 0 0 0,0 0 0 0 0,-1 0 0 0 0,0 1 1 0 0,-2-7-1 0 0,3 9-203 0 0,-1 0-1 0 0,1 0 1 0 0,-1 1-1 0 0,0-1 1 0 0,1 0 0 0 0,-1 0-1 0 0,0 0 1 0 0,1 1 0 0 0,-1-1-1 0 0,0 0 1 0 0,0 0 0 0 0,0 1-1 0 0,0-1 1 0 0,0 1-1 0 0,0-1 1 0 0,0 1 0 0 0,0-1-1 0 0,0 1 1 0 0,0 0 0 0 0,0-1-1 0 0,0 1 1 0 0,0 0 0 0 0,0 0-1 0 0,0 0 1 0 0,0 0-1 0 0,0 0 1 0 0,0 0 0 0 0,0 0-1 0 0,0 0 1 0 0,0 0 0 0 0,-2 1-1 0 0,-4 1 428 0 0,0 0-1 0 0,0 0 1 0 0,1 0-1 0 0,-1 1 1 0 0,0 0 0 0 0,1 1-1 0 0,0 0 1 0 0,-7 4-1 0 0,-45 41 1343 0 0,47-39-1701 0 0,-124 133 994 0 0,45-44-1033 0 0,58-66-154 0 0,-29 28-42 0 0,53-51-132 0 0,0 0 0 0 0,1 1 0 0 0,0 0 0 0 0,-9 18 0 0 0,10-10-816 0 0,6-19 770 0 0,0 1-1 0 0,0-1 1 0 0,0 1 0 0 0,0-1-1 0 0,0 1 1 0 0,0-1 0 0 0,0 1-1 0 0,0-1 1 0 0,0 0 0 0 0,0 1-1 0 0,0-1 1 0 0,0 1 0 0 0,0-1-1 0 0,1 1 1 0 0,-1-1-1 0 0,0 0 1 0 0,0 1 0 0 0,1-1-1 0 0,-1 1 1 0 0,0-1 0 0 0,0 0-1 0 0,1 1 1 0 0,-1-1 0 0 0,0 0-1 0 0,1 0 1 0 0,-1 1 0 0 0,0-1-1 0 0,1 0 1 0 0,-1 0-1 0 0,1 1 1 0 0,-1-1 0 0 0,1 0-1 0 0,-1 0 1 0 0,0 0 0 0 0,1 0-1 0 0,-1 0 1 0 0,1 0 0 0 0,-1 0-1 0 0,1 1 1 0 0,0-1 0 0 0,8 0-2944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2.12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276 1 3225 0 0,'-1'0'482'0'0,"-2"0"1069"0"0,0-1 0 0 0,1 1-1 0 0,-1 0 1 0 0,0 0 0 0 0,0 0 0 0 0,-4 1 0 0 0,6-1-1356 0 0,0 1 1 0 0,0-1-1 0 0,1 1 1 0 0,-1-1-1 0 0,0 0 1 0 0,0 1-1 0 0,1-1 1 0 0,-1 1-1 0 0,0 0 1 0 0,1-1-1 0 0,-1 1 1 0 0,1-1-1 0 0,-1 1 1 0 0,1 0-1 0 0,-1-1 1 0 0,1 1-1 0 0,-1 0 1 0 0,1 0-1 0 0,0-1 1 0 0,-1 1-1 0 0,1 0 1 0 0,0 0-1 0 0,0 0 1 0 0,0 0 0 0 0,0-1-1 0 0,-1 3 1 0 0,-33 156 4902 0 0,7-46-4280 0 0,13-58-580 0 0,-2 0 0 0 0,-41 88 0 0 0,32-82-306 0 0,-26 87 0 0 0,47-134 15 0 0,1 0 0 0 0,1 0-1 0 0,-2 21 1 0 0,4-31-31 0 0,0-1 0 0 0,0 1 0 0 0,0-1 0 0 0,1 1 1 0 0,-1-1-1 0 0,1 1 0 0 0,0-1 0 0 0,0 1 0 0 0,0-1 0 0 0,0 1 0 0 0,1-1 0 0 0,-1 0 0 0 0,1 0 1 0 0,0 0-1 0 0,0 0 0 0 0,0 0 0 0 0,0 0 0 0 0,1-1 0 0 0,3 5 0 0 0,-5-6-45 0 0,0 0 0 0 0,1-1-1 0 0,-1 1 1 0 0,1 0 0 0 0,-1 0-1 0 0,1-1 1 0 0,-1 1 0 0 0,1-1 0 0 0,-1 1-1 0 0,1-1 1 0 0,-1 0 0 0 0,1 1-1 0 0,0-1 1 0 0,-1 0 0 0 0,1 0 0 0 0,0 0-1 0 0,2-1 1 0 0,-1 0-539 0 0,1 0 0 0 0,-1 0 0 0 0,0 0 0 0 0,1 0 0 0 0,-1-1 0 0 0,0 1 0 0 0,4-4 0 0 0,7-5-2767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2.57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94 92 2553 0 0,'-20'1'10240'0'0,"5"5"-5122"0"0,14-5-4861 0 0,-1 0-1 0 0,0 1 1 0 0,1-1 0 0 0,-1 1 0 0 0,1 0-1 0 0,0-1 1 0 0,-1 1 0 0 0,1 0 0 0 0,0 0-1 0 0,0 0 1 0 0,0 0 0 0 0,0 0 0 0 0,1 0-1 0 0,-2 4 1 0 0,1-2-49 0 0,0 0 1 0 0,0 0-1 0 0,0 1 1 0 0,1-1-1 0 0,-1 1 1 0 0,1-1-1 0 0,0 0 1 0 0,0 1-1 0 0,1-1 1 0 0,-1 1-1 0 0,1-1 1 0 0,0 0-1 0 0,0 1 1 0 0,4 7-1 0 0,-3-8-190 0 0,0 0-1 0 0,0 0 1 0 0,1-1 0 0 0,0 1-1 0 0,-1-1 1 0 0,1 1-1 0 0,1-1 1 0 0,-1 0-1 0 0,0 0 1 0 0,1 0 0 0 0,0-1-1 0 0,-1 1 1 0 0,1-1-1 0 0,0 0 1 0 0,0 0-1 0 0,0 0 1 0 0,1 0 0 0 0,-1-1-1 0 0,0 0 1 0 0,1 0-1 0 0,-1 0 1 0 0,8 0-1 0 0,0 0-18 0 0,0-1 0 0 0,0 0 0 0 0,0 0 0 0 0,0-2 0 0 0,0 1 0 0 0,0-2 0 0 0,18-5 0 0 0,-25 6 1 0 0,0 1 0 0 0,0-2 1 0 0,-1 1-1 0 0,1 0 0 0 0,0-1 0 0 0,-1 0 0 0 0,1 0 0 0 0,-1 0 0 0 0,0-1 0 0 0,0 0 0 0 0,-1 1 0 0 0,1-1 0 0 0,-1 0 0 0 0,1-1 0 0 0,-1 1 0 0 0,-1-1 1 0 0,1 1-1 0 0,-1-1 0 0 0,4-8 0 0 0,-4 7 2 0 0,-1-1 1 0 0,0 0 0 0 0,0 0 0 0 0,0 0-1 0 0,-1 1 1 0 0,1-1 0 0 0,-2 0-1 0 0,1 0 1 0 0,-3-13 0 0 0,2 16-8 0 0,0 0 1 0 0,-1 0 0 0 0,1 0-1 0 0,-1 0 1 0 0,1 0 0 0 0,-1 0-1 0 0,0 0 1 0 0,-1 1 0 0 0,1-1-1 0 0,-1 1 1 0 0,1-1 0 0 0,-1 1-1 0 0,0 0 1 0 0,0 0 0 0 0,0 0-1 0 0,-7-4 1 0 0,5 4 4 0 0,0 0-1 0 0,0 0 1 0 0,-1 1-1 0 0,1-1 1 0 0,-1 1 0 0 0,1 1-1 0 0,-1-1 1 0 0,0 1 0 0 0,0-1-1 0 0,0 2 1 0 0,0-1-1 0 0,0 1 1 0 0,0 0 0 0 0,0 0-1 0 0,1 0 1 0 0,-1 1-1 0 0,0 0 1 0 0,0 0 0 0 0,0 1-1 0 0,0-1 1 0 0,1 1 0 0 0,-1 1-1 0 0,-5 2 1 0 0,-2 2 24 0 0,1 0-1 0 0,0 1 1 0 0,1 0 0 0 0,0 1 0 0 0,0 0-1 0 0,1 1 1 0 0,-18 21 0 0 0,24-25-13 0 0,0 0 0 0 0,0 0-1 0 0,0 1 1 0 0,1-1 0 0 0,0 1 0 0 0,1 0-1 0 0,-1-1 1 0 0,1 1 0 0 0,0 0 0 0 0,1 0-1 0 0,0 1 1 0 0,0-1 0 0 0,1 0 0 0 0,-1 0 0 0 0,2 0-1 0 0,-1 1 1 0 0,3 9 0 0 0,-1-2-6 0 0,2 0 0 0 0,0-1 0 0 0,1 1 0 0 0,0-1 0 0 0,9 14 0 0 0,-9-19-46 0 0,0-1-1 0 0,0 0 1 0 0,1 0 0 0 0,1 0 0 0 0,-1-1-1 0 0,1 1 1 0 0,1-2 0 0 0,13 11-1 0 0,-9-8-560 0 0,1-1-1 0 0,0 0 0 0 0,20 7 0 0 0,-26-12-858 0 0,0-1 1 0 0,0 0-1 0 0,1 0 0 0 0,-1 0 0 0 0,9 0 1 0 0,6-2-3444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3.25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132 60 512 0 0,'0'-4'575'0'0,"0"0"0"0"0,0 0 0 0 0,0 0 0 0 0,-1 0-1 0 0,0 0 1 0 0,0 0 0 0 0,0 0 0 0 0,-1-5 0 0 0,1 8-253 0 0,0 0 0 0 0,0 0 0 0 0,0-1 0 0 0,1 1 0 0 0,-1 0 0 0 0,0 0 0 0 0,0 0 0 0 0,0 0 0 0 0,-1 0 0 0 0,1 0 0 0 0,0 1 0 0 0,0-1 0 0 0,0 0 0 0 0,-1 0 0 0 0,1 1 0 0 0,0-1 0 0 0,-1 1 0 0 0,1-1 0 0 0,-1 1 0 0 0,1 0 0 0 0,0-1 0 0 0,-1 1 0 0 0,1 0 0 0 0,-1 0 0 0 0,-2 0 0 0 0,2 0-125 0 0,0 1 1 0 0,0-1-1 0 0,0 1 1 0 0,0-1 0 0 0,0 1-1 0 0,1-1 1 0 0,-1 1-1 0 0,0 0 1 0 0,0 0 0 0 0,0 0-1 0 0,0 0 1 0 0,1 1-1 0 0,-1-1 1 0 0,1 0 0 0 0,-1 1-1 0 0,1-1 1 0 0,-1 1-1 0 0,1-1 1 0 0,0 1 0 0 0,0 0-1 0 0,-2 2 1 0 0,-2 6 242 0 0,0 0 1 0 0,-7 20-1 0 0,8-19-88 0 0,-2 7 48 0 0,0 1 1 0 0,1-1-1 0 0,2 1 1 0 0,0 0-1 0 0,0 0 1 0 0,2 0-1 0 0,1 1 1 0 0,2 32-1 0 0,-1-46-428 0 0,0 0 0 0 0,1 0-1 0 0,0 0 1 0 0,0 0-1 0 0,0-1 1 0 0,0 1-1 0 0,1 0 1 0 0,0-1 0 0 0,0 0-1 0 0,1 1 1 0 0,-1-1-1 0 0,1-1 1 0 0,0 1 0 0 0,0-1-1 0 0,1 1 1 0 0,-1-1-1 0 0,1 0 1 0 0,0-1-1 0 0,0 1 1 0 0,1-1 0 0 0,-1 0-1 0 0,1 0 1 0 0,6 2-1 0 0,-6-3-498 0 0,0 0 0 0 0,0-1 0 0 0,0 0 0 0 0,1 0 0 0 0,-1 0 0 0 0,7 0-1 0 0,-6-2-625 0 0,0 1-1 0 0,-1-1 0 0 0,1 0 1 0 0,-1 0-1 0 0,1-1 0 0 0,7-3 0 0 0,11-6-1598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4.08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318 68 1872 0 0,'-2'-6'1150'0'0,"1"0"0"0"0,-1 0-1 0 0,0 0 1 0 0,0 0-1 0 0,0 1 1 0 0,-6-10 0 0 0,7 14-947 0 0,0-1-1 0 0,0 1 1 0 0,0 0 0 0 0,0-1 0 0 0,0 1 0 0 0,-1 0 0 0 0,1 0 0 0 0,0 0 0 0 0,0 0 0 0 0,-1 0 0 0 0,1 1 0 0 0,-1-1 0 0 0,1 0 0 0 0,-1 0-1 0 0,1 1 1 0 0,-1-1 0 0 0,1 1 0 0 0,-1 0 0 0 0,0-1 0 0 0,1 1 0 0 0,-1 0 0 0 0,1 0 0 0 0,-1 0 0 0 0,0 0 0 0 0,1 0 0 0 0,-1 0-1 0 0,0 1 1 0 0,1-1 0 0 0,-1 1 0 0 0,-1 0 0 0 0,-7 2 111 0 0,1 2 0 0 0,-1-1 0 0 0,1 2 0 0 0,0-1 1 0 0,0 1-1 0 0,0 0 0 0 0,1 1 0 0 0,0 0 0 0 0,-11 12 0 0 0,2 1 52 0 0,1 0 0 0 0,-24 40 1 0 0,31-46-184 0 0,1 1 1 0 0,1 0-1 0 0,0 0 1 0 0,1 1-1 0 0,1 0 1 0 0,1 0-1 0 0,-4 18 1 0 0,7-25-120 0 0,0-1 0 0 0,1 1 0 0 0,0-1 0 0 0,0 1 1 0 0,0-1-1 0 0,1 0 0 0 0,1 1 0 0 0,0-1 0 0 0,0 0 1 0 0,0 0-1 0 0,1 0 0 0 0,0 0 0 0 0,0 0 0 0 0,1-1 1 0 0,9 14-1 0 0,-8-15-77 0 0,-1 0 0 0 0,1 0 0 0 0,1 0 0 0 0,-1-1-1 0 0,1 0 1 0 0,0 0 0 0 0,0-1 0 0 0,1 0 0 0 0,-1 0 0 0 0,1 0 0 0 0,10 4 0 0 0,-12-6-32 0 0,1-1 1 0 0,0 1 0 0 0,0-1 0 0 0,0 0 0 0 0,0 0 0 0 0,0-1-1 0 0,0 1 1 0 0,-1-1 0 0 0,1-1 0 0 0,0 1 0 0 0,0-1-1 0 0,0 0 1 0 0,0 0 0 0 0,11-5 0 0 0,-8 3-19 0 0,-1-1 1 0 0,0 0 0 0 0,0 0-1 0 0,0-1 1 0 0,0 0 0 0 0,-1-1 0 0 0,10-8-1 0 0,-12 9 45 0 0,-1 0 0 0 0,0 0 0 0 0,0-1-1 0 0,0 1 1 0 0,0-1 0 0 0,-1 0 0 0 0,0 0 0 0 0,0 0-1 0 0,-1 0 1 0 0,4-13 0 0 0,0-18 30 0 0,-1-1 0 0 0,-2 1 1 0 0,-1-1-1 0 0,-5-61 0 0 0,2 85-23 0 0,0 1 0 0 0,-1 0 0 0 0,0 0 0 0 0,-1 0 0 0 0,-7-19 1 0 0,9 29 11 0 0,0 0 0 0 0,0 1 1 0 0,-1-1-1 0 0,1 0 0 0 0,-1 1 1 0 0,1-1-1 0 0,-1 1 1 0 0,0-1-1 0 0,0 1 0 0 0,0 0 1 0 0,0 0-1 0 0,-1 0 1 0 0,1 0-1 0 0,0 0 0 0 0,-1 1 1 0 0,0-1-1 0 0,1 1 1 0 0,-1-1-1 0 0,0 1 0 0 0,1 0 1 0 0,-1 0-1 0 0,0 0 0 0 0,0 0 1 0 0,0 1-1 0 0,0-1 1 0 0,0 1-1 0 0,0 0 0 0 0,0 0 1 0 0,0 0-1 0 0,-3 0 1 0 0,-6 2 41 0 0,1 0 1 0 0,0 1-1 0 0,0 0 1 0 0,0 1 0 0 0,0 0-1 0 0,1 0 1 0 0,-1 1-1 0 0,-15 11 1 0 0,13-7-20 0 0,1 0 1 0 0,0 0-1 0 0,1 2 0 0 0,0-1 1 0 0,1 2-1 0 0,-13 16 1 0 0,15-17-16 0 0,0 0 0 0 0,1 1 0 0 0,1 1 0 0 0,-1-1 0 0 0,2 1 0 0 0,0 0 0 0 0,0 0 0 0 0,2 0 0 0 0,-1 1 0 0 0,2 0 0 0 0,-1-1 0 0 0,2 1 1 0 0,0 0-1 0 0,1 0 0 0 0,3 28 0 0 0,-1-33-11 0 0,0 1 1 0 0,1-1 0 0 0,1 0-1 0 0,-1 0 1 0 0,2 0 0 0 0,-1 0 0 0 0,1-1-1 0 0,0 0 1 0 0,7 8 0 0 0,-4-6-18 0 0,1 0 0 0 0,1 0 0 0 0,-1-1 0 0 0,1 0 0 0 0,1-1 0 0 0,11 8 0 0 0,-17-13 14 0 0,1-1-1 0 0,-1 1 1 0 0,0 0 0 0 0,1-1-1 0 0,-1 0 1 0 0,1-1-1 0 0,0 1 1 0 0,0-1-1 0 0,-1 0 1 0 0,1-1-1 0 0,0 1 1 0 0,0-1 0 0 0,0 0-1 0 0,0 0 1 0 0,0-1-1 0 0,0 0 1 0 0,-1 0-1 0 0,1 0 1 0 0,0-1-1 0 0,0 0 1 0 0,9-4 0 0 0,-8 2 8 0 0,0-1 0 0 0,0 1 0 0 0,0-1 0 0 0,0-1 0 0 0,-1 1 0 0 0,1-1 0 0 0,-1 0 0 0 0,-1 0 0 0 0,1-1 0 0 0,-1 0 0 0 0,0 0 0 0 0,-1 0 0 0 0,0 0 0 0 0,6-14 0 0 0,-4 3 66 0 0,0 0 0 0 0,-2-1 0 0 0,0 0 0 0 0,2-28 0 0 0,-1-79 331 0 0,-4 83-169 0 0,0 7-41 0 0,1 17 199 0 0,-2-1 0 0 0,-3-34 1 0 0,3 54-368 0 0,0 0 1 0 0,0-1-1 0 0,0 1 1 0 0,0 0-1 0 0,0-1 0 0 0,0 1 1 0 0,0 0-1 0 0,0-1 1 0 0,0 1-1 0 0,0 0 1 0 0,0-1-1 0 0,0 1 1 0 0,0 0-1 0 0,-1-1 1 0 0,1 1-1 0 0,0 0 1 0 0,0 0-1 0 0,0-1 1 0 0,0 1-1 0 0,-1 0 1 0 0,1 0-1 0 0,0-1 1 0 0,0 1-1 0 0,-1 0 1 0 0,1 0-1 0 0,0 0 1 0 0,0-1-1 0 0,-1 1 1 0 0,1 0-1 0 0,0 0 1 0 0,-1 0-1 0 0,1 0 1 0 0,0 0-1 0 0,0 0 1 0 0,-1-1-1 0 0,1 1 1 0 0,0 0-1 0 0,-1 0 1 0 0,1 0-1 0 0,-1 1 20 0 0,-1-1-1 0 0,1 1 1 0 0,0-1-1 0 0,0 1 1 0 0,0 0-1 0 0,1-1 0 0 0,-1 1 1 0 0,0 0-1 0 0,0 0 1 0 0,0 0-1 0 0,0 1 1 0 0,-3 3 59 0 0,0 0 1 0 0,1 0-1 0 0,-5 10 1 0 0,2 1-50 0 0,1 1 1 0 0,0 1 0 0 0,2-1 0 0 0,-3 18 0 0 0,0 73-59 0 0,5-79 37 0 0,-2 49-6 0 0,-2 52-7 0 0,5-123-19 0 0,-14 173-103 0 0,16 0-665 0 0,-1-176 699 0 0,4 32-325 0 0,-5-35 330 0 0,0 1 0 0 0,0-1-1 0 0,1 1 1 0 0,-1-1 0 0 0,1 1-1 0 0,-1-1 1 0 0,1 1 0 0 0,0-1 0 0 0,0 0-1 0 0,-1 1 1 0 0,1-1 0 0 0,0 0-1 0 0,0 0 1 0 0,0 0 0 0 0,0 0-1 0 0,0 0 1 0 0,1 0 0 0 0,-1 0-1 0 0,1 1 1 0 0,0-2-107 0 0,-1 1 1 0 0,0-1-1 0 0,0 0 0 0 0,0 0 0 0 0,0 0 0 0 0,0 0 1 0 0,0 0-1 0 0,0 0 0 0 0,1-1 0 0 0,-1 1 1 0 0,0 0-1 0 0,0 0 0 0 0,0-1 0 0 0,0 1 0 0 0,0-1 1 0 0,0 1-1 0 0,0-1 0 0 0,0 1 0 0 0,0-1 1 0 0,0 0-1 0 0,-1 1 0 0 0,1-1 0 0 0,0 0 0 0 0,0 0 1 0 0,0-1-1 0 0,2-1-1241 0 0,0-1 0 0 0,0 1 0 0 0,0-1 0 0 0,2-6 1 0 0,1-4-2769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1:24.54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341 50 1648 0 0,'-3'-7'1939'0'0,"1"3"2"0"0,0-1-1 0 0,0 0 1 0 0,-1 1 0 0 0,0 0-1 0 0,0-1 1 0 0,-5-4 0 0 0,8 9-1735 0 0,-1-1 0 0 0,0 0 0 0 0,0 1 0 0 0,0-1 0 0 0,0 1 1 0 0,0-1-1 0 0,0 1 0 0 0,0-1 0 0 0,0 1 0 0 0,0-1 0 0 0,0 1 0 0 0,0 0 0 0 0,0 0 1 0 0,0 0-1 0 0,0 0 0 0 0,-1-1 0 0 0,1 1 0 0 0,0 1 0 0 0,0-1 0 0 0,0 0 1 0 0,0 0-1 0 0,0 0 0 0 0,0 1 0 0 0,0-1 0 0 0,0 0 0 0 0,0 1 0 0 0,0-1 0 0 0,0 1 1 0 0,0-1-1 0 0,0 1 0 0 0,0-1 0 0 0,0 1 0 0 0,0 0 0 0 0,0 0 0 0 0,1-1 0 0 0,-2 2 1 0 0,-4 6 86 0 0,0-1 1 0 0,0 1-1 0 0,0 0 1 0 0,1 0-1 0 0,1 0 1 0 0,-8 18-1 0 0,0 0 180 0 0,-9 13-132 0 0,3 2 1 0 0,1-1-1 0 0,1 2 0 0 0,3 0 1 0 0,-9 48-1 0 0,19-70-296 0 0,1 0 1 0 0,1 0-1 0 0,1 1 0 0 0,0-1 0 0 0,6 34 1 0 0,-3-39-64 0 0,0-1 1 0 0,2 1-1 0 0,-1-1 1 0 0,2 0 0 0 0,0 0-1 0 0,1 0 1 0 0,0-1-1 0 0,13 18 1 0 0,-10-18-34 0 0,0 0 0 0 0,0-1 0 0 0,1 0 0 0 0,16 12 0 0 0,-21-19 14 0 0,0-1-1 0 0,1 0 0 0 0,-1 0 0 0 0,1 0 0 0 0,-1-1 1 0 0,1 0-1 0 0,0 0 0 0 0,0-1 0 0 0,0 0 0 0 0,1 0 1 0 0,9 0-1 0 0,-13-2 15 0 0,0 0 1 0 0,0 0 0 0 0,-1-1-1 0 0,1 0 1 0 0,0 0-1 0 0,0 0 1 0 0,0 0 0 0 0,-1 0-1 0 0,1-1 1 0 0,0 0-1 0 0,-1 1 1 0 0,0-1-1 0 0,1-1 1 0 0,-1 1 0 0 0,0 0-1 0 0,4-5 1 0 0,-1 1-41 0 0,0 0 0 0 0,0 0 1 0 0,-1-1-1 0 0,0 1 0 0 0,0-1 0 0 0,7-14 1 0 0,-9 12 31 0 0,0 0 0 0 0,0 0 0 0 0,-1 0 0 0 0,0-1 0 0 0,-1 1 0 0 0,0 0 0 0 0,0-1 0 0 0,-1 1 0 0 0,-2-18 0 0 0,1 13-13 0 0,-1 1-1 0 0,-1-1 0 0 0,-1 0 1 0 0,0 1-1 0 0,-11-26 0 0 0,12 32 36 0 0,-1 0 1 0 0,0 0-1 0 0,0 0 0 0 0,-1 1 0 0 0,0-1 0 0 0,0 1 1 0 0,0 0-1 0 0,-1 1 0 0 0,0-1 0 0 0,0 1 0 0 0,0 0 1 0 0,-1 1-1 0 0,0-1 0 0 0,0 1 0 0 0,0 1 1 0 0,0-1-1 0 0,0 1 0 0 0,-1 0 0 0 0,1 1 0 0 0,-1 0 1 0 0,0 0-1 0 0,0 1 0 0 0,0 0 0 0 0,0 0 0 0 0,0 1 1 0 0,-13 1-1 0 0,8-1-46 0 0,-1 2-1 0 0,1 0 1 0 0,0 0 0 0 0,0 1 0 0 0,0 1 0 0 0,-24 10-1 0 0,28-10-313 0 0,1 0 0 0 0,0 1 0 0 0,0 0 1 0 0,1 1-1 0 0,-1 0 0 0 0,1 0 0 0 0,0 0 0 0 0,0 1 0 0 0,1 0 0 0 0,-9 13 0 0 0,-13 24-8900 0 0,19-23 2150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03.2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435 34 512 0 0,'3'-2'338'0'0,"0"-1"0"0"0,0 1 1 0 0,-1-1-1 0 0,1 1 0 0 0,-1-1 0 0 0,0 0 0 0 0,0 0 0 0 0,9-9 11268 0 0,-12 20-8552 0 0,-1-1-3402 0 0,-3 4 731 0 0,0 0 0 0 0,0-1-1 0 0,-8 12 1 0 0,1-3-139 0 0,-30 48 284 0 0,-89 109-1 0 0,116-160-404 0 0,0 0 0 0 0,-1-1-1 0 0,-30 22 1 0 0,-60 32 811 0 0,106-69-932 0 0,-20 10 282 0 0,16-8-180 0 0,-1 0 0 0 0,0 1 0 0 0,1-1 0 0 0,0 1 0 0 0,-5 4 0 0 0,9-7-45 0 0,0 2-18 0 0,0-1 0 0 0,1 1 0 0 0,-1-1 0 0 0,1 0 0 0 0,-1 0 0 0 0,1 1-1 0 0,-1-1 1 0 0,1 0 0 0 0,0 0 0 0 0,0 0 0 0 0,0 1 0 0 0,0-1 0 0 0,-1 0 0 0 0,1 0 0 0 0,1 0 0 0 0,0 1 0 0 0,22 13 208 0 0,27 18 90 0 0,50 16-131 0 0,-89-44-195 0 0,1-1 0 0 0,-1 0-1 0 0,1-1 1 0 0,0-1 0 0 0,0 0 0 0 0,21 0 0 0 0,-16-2 1 0 0,-10-1-47 0 0,0 1 0 0 0,0 0 1 0 0,-1 1-1 0 0,10 1 0 0 0,-17-2 15 0 0,0 0-1 0 0,1 1 1 0 0,-1-1-1 0 0,0 0 0 0 0,0 0 1 0 0,1 1-1 0 0,-1-1 1 0 0,0 0-1 0 0,0 0 1 0 0,0 1-1 0 0,1-1 1 0 0,-1 0-1 0 0,0 1 0 0 0,0-1 1 0 0,0 0-1 0 0,0 1 1 0 0,0-1-1 0 0,0 0 1 0 0,0 1-1 0 0,0-1 1 0 0,0 0-1 0 0,0 1 1 0 0,0-1-1 0 0,0 0 0 0 0,0 1 1 0 0,0-1-1 0 0,0 0 1 0 0,0 1-1 0 0,0-1 1 0 0,0 0-1 0 0,0 1 1 0 0,0-1-1 0 0,0 0 1 0 0,-1 0-1 0 0,1 1 0 0 0,0-1 1 0 0,0 0-1 0 0,0 1 1 0 0,-1-1-1 0 0,1 0 1 0 0,0 0-1 0 0,0 1 1 0 0,-1-1-1 0 0,-11 16-2064 0 0,11-15 1403 0 0,-4 11-4746 0 0,4-9 1839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03.6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49 8 1696 0 0,'-48'-7'14857'0'0,"51"10"-13473"0"0,6 3-20 0 0,37 7 874 0 0,58 20-100 0 0,-89-27-2002 0 0,0 0 0 0 0,-1 1-1 0 0,0 1 1 0 0,24 18 0 0 0,-21-11-73 0 0,0 1-1 0 0,0 0 1 0 0,17 25 0 0 0,38 59-105 0 0,-49-66-136 0 0,-21-30 2 0 0,1-1 1 0 0,0 1-1 0 0,0-1 1 0 0,0 1-1 0 0,1-1 1 0 0,-1 0-1 0 0,1 0 1 0 0,-1-1-1 0 0,8 5 1 0 0,5 0-3102 0 0,2-1-3561 0 0,-8-2 3947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0:00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81 512 0 0,'0'-2'370'0'0,"1"1"0"0"0,-1 0-1 0 0,0-1 1 0 0,0 1 0 0 0,0-1-1 0 0,0 1 1 0 0,0-1 0 0 0,0 1-1 0 0,0-1 1 0 0,0 1 0 0 0,0-1 0 0 0,-1 1-1 0 0,1-1 1 0 0,-1 1 0 0 0,0-2-1 0 0,-3-13 9009 0 0,12-3-5019 0 0,-7 17-4029 0 0,0 0-1 0 0,1 0 1 0 0,-1 0-1 0 0,1 1 0 0 0,-1-1 1 0 0,1 0-1 0 0,0 1 1 0 0,0 0-1 0 0,3-3 0 0 0,-4 4-293 0 0,-1 0 0 0 0,0 0 0 0 0,0 0 0 0 0,0 0 0 0 0,1 0 0 0 0,-1 0-1 0 0,0 0 1 0 0,0 0 0 0 0,1 0 0 0 0,-1 0 0 0 0,0 0 0 0 0,0 0 0 0 0,1 0-1 0 0,-1 0 1 0 0,0 0 0 0 0,0 0 0 0 0,0 0 0 0 0,1 0 0 0 0,-1 0 0 0 0,0 1-1 0 0,0-1 1 0 0,0 0 0 0 0,1 0 0 0 0,-1 0 0 0 0,0 0 0 0 0,0 0 0 0 0,0 1-1 0 0,0-1 1 0 0,1 0 0 0 0,-1 0 0 0 0,0 0 0 0 0,0 1 0 0 0,3 15 390 0 0,-4 2-131 0 0,-5 27-1 0 0,0 9 28 0 0,5-39-276 0 0,-1 105 354 0 0,3-93-288 0 0,1-1 1 0 0,8 41-1 0 0,-1-21 42 0 0,6 67 1 0 0,-14-86-151 0 0,0 0 1 0 0,-2 0 0 0 0,-1 0 0 0 0,-5 27 0 0 0,6-50 4 0 0,1-1-9 0 0,-1 1 0 0 0,1-1 0 0 0,-1 0 0 0 0,0 0 0 0 0,0 0 1 0 0,0 0-1 0 0,0 0 0 0 0,0 0 0 0 0,-1 0 0 0 0,1-1 0 0 0,-1 1 0 0 0,0 0 1 0 0,-4 4-1 0 0,6-7-3 0 0,-1 0 0 0 0,1 0 0 0 0,-1 0 0 0 0,1 0 0 0 0,-1 0 0 0 0,1-1 0 0 0,0 1 1 0 0,-1 0-1 0 0,1 0 0 0 0,-1 0 0 0 0,1 0 0 0 0,-1-1 0 0 0,1 1 0 0 0,0 0 0 0 0,-1-1 0 0 0,1 1 0 0 0,0 0 1 0 0,-1 0-1 0 0,1-1 0 0 0,0 1 0 0 0,-1-1 0 0 0,1 1 0 0 0,0 0 0 0 0,0-1 0 0 0,-1 1 0 0 0,1-1 0 0 0,0 1 0 0 0,0 0 1 0 0,0-1-1 0 0,0 1 0 0 0,0-1 0 0 0,-1 1 0 0 0,1-1 0 0 0,-6-18-54 0 0,6 18 55 0 0,-5-19-24 0 0,0 0-1 0 0,2 0 0 0 0,-1-33 0 0 0,5-63-71 0 0,0 68 69 0 0,0 4 31 0 0,2 0 0 0 0,2 0 0 0 0,2 0 1 0 0,2 0-1 0 0,27-79 0 0 0,-34 115-1 0 0,1 0 0 0 0,0 1 0 0 0,1 0 0 0 0,0-1 0 0 0,0 1 0 0 0,1 1 0 0 0,0-1 0 0 0,0 1 0 0 0,0-1 0 0 0,1 2 0 0 0,0-1 0 0 0,0 0 0 0 0,0 1 0 0 0,1 1 0 0 0,12-8 0 0 0,-16 11 4 0 0,0 0 1 0 0,-1 0-1 0 0,1 0 0 0 0,0 1 1 0 0,0 0-1 0 0,0-1 0 0 0,0 1 0 0 0,0 0 1 0 0,-1 0-1 0 0,1 0 0 0 0,0 1 1 0 0,0-1-1 0 0,0 1 0 0 0,0 0 0 0 0,-1-1 1 0 0,1 1-1 0 0,0 1 0 0 0,-1-1 1 0 0,1 0-1 0 0,-1 0 0 0 0,1 1 0 0 0,-1 0 1 0 0,1-1-1 0 0,-1 1 0 0 0,3 3 1 0 0,5 5-4 0 0,0 1 1 0 0,0 0 0 0 0,13 21 0 0 0,-18-24-9 0 0,10 14 33 0 0,-1 0 0 0 0,-1 2 0 0 0,-1 0 0 0 0,-1 0 0 0 0,-1 1 0 0 0,-1 0 0 0 0,-1 0 0 0 0,-1 1 0 0 0,6 52 0 0 0,-11 74 21 0 0,-3-31-84 0 0,6-74-20 0 0,-4-43 13 0 0,0 0 0 0 0,0 0 0 0 0,0 0 0 0 0,0 0 1 0 0,1 0-1 0 0,0 0 0 0 0,-1-1 0 0 0,1 1 0 0 0,4 4 0 0 0,-6-8-15 0 0,0 1 0 0 0,1 0 0 0 0,0-1 0 0 0,-1 1 0 0 0,1-1 1 0 0,-1 1-1 0 0,1 0 0 0 0,0-1 0 0 0,-1 0 0 0 0,1 1 0 0 0,0-1 0 0 0,0 1 0 0 0,-1-1 0 0 0,1 0 0 0 0,0 0 0 0 0,0 1 1 0 0,0-1-1 0 0,-1 0 0 0 0,1 0 0 0 0,0 0 0 0 0,0 0 0 0 0,0 0 0 0 0,0 0 0 0 0,-1 0 0 0 0,1 0 0 0 0,0 0 1 0 0,0 0-1 0 0,0 0 0 0 0,-1-1 0 0 0,1 1 0 0 0,0 0 0 0 0,0-1 0 0 0,-1 1 0 0 0,1 0 0 0 0,0-1 0 0 0,0 1 0 0 0,-1-1 1 0 0,1 1-1 0 0,-1-1 0 0 0,1 1 0 0 0,0-1 0 0 0,-1 0 0 0 0,1 1 0 0 0,-1-1 0 0 0,1-1 0 0 0,1-1-854 0 0,0 0-1 0 0,0 0 1 0 0,0 0 0 0 0,0 0-1 0 0,-1 0 1 0 0,1 0-1 0 0,-1-1 1 0 0,0 1 0 0 0,1-7-1 0 0,-2 1-1363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0:00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90 2825 0 0,'-23'-18'11921'0'0,"23"17"-11766"0"0,1 1-1 0 0,-1-1 1 0 0,0 1 0 0 0,0-1-1 0 0,0 1 1 0 0,0-1 0 0 0,0 1-1 0 0,1 0 1 0 0,-1-1 0 0 0,0 1-1 0 0,0-1 1 0 0,1 1 0 0 0,-1 0-1 0 0,0-1 1 0 0,1 1 0 0 0,-1 0-1 0 0,0-1 1 0 0,1 1 0 0 0,-1 0 0 0 0,0 0-1 0 0,1-1 1 0 0,-1 1 0 0 0,1 0-1 0 0,0 0 1 0 0,11-8 746 0 0,8-1-483 0 0,0 2 1 0 0,1 0 0 0 0,29-6 0 0 0,-42 11-399 0 0,16-3 60 0 0,0 0 0 0 0,31-1 1 0 0,-44 6-728 0 0,0-1 0 0 0,0 2 0 0 0,0 0 1 0 0,0 0-1 0 0,-1 1 0 0 0,1 0 0 0 0,15 5 0 0 0,-10 2-1036 0 0,-3 2 134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0:01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24 105 608 0 0,'-1'-1'315'0'0,"-6"-10"3983"0"0,3-1 6832 0 0,3 16-7435 0 0,-4 12-1819 0 0,3-1-1620 0 0,0-1-1 0 0,1 1 1 0 0,1 0 0 0 0,0 0 0 0 0,1 0-1 0 0,0 0 1 0 0,1 0 0 0 0,1 0-1 0 0,0-1 1 0 0,1 1 0 0 0,1-1-1 0 0,0 0 1 0 0,1 0 0 0 0,10 16 0 0 0,-5-17-256 0 0,-11-12-2 0 0,0-1 0 0 0,1 0 0 0 0,-1 1 0 0 0,0-1 0 0 0,0 0 1 0 0,0 1-1 0 0,1-1 0 0 0,-1 0 0 0 0,0 1 0 0 0,1-1 0 0 0,-1 0 0 0 0,0 0 0 0 0,0 1 1 0 0,1-1-1 0 0,-1 0 0 0 0,1 0 0 0 0,-1 0 0 0 0,0 0 0 0 0,1 1 0 0 0,-1-1 1 0 0,0 0-1 0 0,1 0 0 0 0,-1 0 0 0 0,1 0 0 0 0,-1 0 0 0 0,0 0 0 0 0,1 0 0 0 0,-1 0 1 0 0,1 0-1 0 0,-1 0 0 0 0,0 0 0 0 0,1 0 0 0 0,0-3-25 0 0,-1 0 1 0 0,1 0-1 0 0,-1 0 0 0 0,0 0 0 0 0,0 0 0 0 0,0 0 0 0 0,-1 0 1 0 0,1 1-1 0 0,-2-7 0 0 0,0 1-4 0 0,0-15 15 0 0,0-1 0 0 0,1 0 0 0 0,4-43 0 0 0,-1 53 11 0 0,0 0 0 0 0,1 1 0 0 0,0 0 0 0 0,1-1 1 0 0,1 1-1 0 0,0 0 0 0 0,1 1 0 0 0,7-13 0 0 0,-11 22 4 0 0,0 0-1 0 0,1 0 1 0 0,-1 0-1 0 0,1 0 0 0 0,0 0 1 0 0,0 0-1 0 0,0 1 1 0 0,0-1-1 0 0,1 1 0 0 0,-1 0 1 0 0,0 0-1 0 0,1 0 1 0 0,0 0-1 0 0,-1 1 1 0 0,1 0-1 0 0,6-2 0 0 0,-7 2 3 0 0,0 1-1 0 0,0 0 0 0 0,0 0 1 0 0,0 0-1 0 0,0 0 0 0 0,0 0 0 0 0,0 0 1 0 0,0 1-1 0 0,0 0 0 0 0,0-1 1 0 0,-1 1-1 0 0,1 0 0 0 0,0 0 1 0 0,0 1-1 0 0,-1-1 0 0 0,1 0 1 0 0,-1 1-1 0 0,1 0 0 0 0,-1-1 0 0 0,0 1 1 0 0,1 0-1 0 0,3 5 0 0 0,-2-1 13 0 0,0 0 0 0 0,0 0-1 0 0,0 0 1 0 0,-1 0-1 0 0,0 1 1 0 0,0 0 0 0 0,-1 0-1 0 0,4 13 1 0 0,-1 6 91 0 0,1 30 1 0 0,2 12-16 0 0,-6-59-82 0 0,0 1 0 0 0,1-2 0 0 0,0 1-1 0 0,1 0 1 0 0,-1-1 0 0 0,9 14-1 0 0,-11-20-66 0 0,0-1 0 0 0,0 1 0 0 0,0 0 0 0 0,0-1 0 0 0,1 1 0 0 0,-1-1-1 0 0,0 0 1 0 0,1 1 0 0 0,-1-1 0 0 0,1 0 0 0 0,-1 0 0 0 0,1 0 0 0 0,0 0 0 0 0,-1 0 0 0 0,1 0-1 0 0,0 0 1 0 0,0-1 0 0 0,0 1 0 0 0,0 0 0 0 0,-1-1 0 0 0,1 0 0 0 0,0 1 0 0 0,0-1-1 0 0,0 0 1 0 0,0 0 0 0 0,0 0 0 0 0,0-1 0 0 0,0 1 0 0 0,0 0 0 0 0,0-1 0 0 0,0 1 0 0 0,0-1-1 0 0,-1 1 1 0 0,1-1 0 0 0,0 0 0 0 0,0 0 0 0 0,-1 0 0 0 0,3-1 0 0 0,0-1-530 0 0,0 0 0 0 0,0-1 1 0 0,0 1-1 0 0,-1-1 0 0 0,1 0 1 0 0,4-7-1 0 0,8-14-5554 0 0,-9 15 2538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4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66 2120 0 0,'-3'-22'8297'0'0,"-7"-11"-4470"0"0,8 24-1718 0 0,2 9-2062 0 0,0 0 1 0 0,0 0-1 0 0,0 0 1 0 0,0 0-1 0 0,0 0 1 0 0,0 0-1 0 0,0 0 0 0 0,0 0 1 0 0,0 0-1 0 0,0 0 1 0 0,0 0-1 0 0,0-1 1 0 0,-1 1-1 0 0,1 0 1 0 0,0 0-1 0 0,0 0 1 0 0,0 0-1 0 0,0 0 1 0 0,0 0-1 0 0,0 0 0 0 0,0 0 1 0 0,0 0-1 0 0,0 0 1 0 0,0 0-1 0 0,0 0 1 0 0,0 0-1 0 0,0-1 1 0 0,0 1-1 0 0,0 0 1 0 0,0 0-1 0 0,-1 0 1 0 0,1 0-1 0 0,0 0 0 0 0,0 0 1 0 0,0 0-1 0 0,0 0 1 0 0,0 0-1 0 0,0 0 1 0 0,0 0-1 0 0,0 0 1 0 0,0 0-1 0 0,0 0 1 0 0,-1 0-1 0 0,1 0 0 0 0,0 0 1 0 0,0 0-1 0 0,0 0 1 0 0,0 0-1 0 0,0 0 1 0 0,0 0-1 0 0,0 0 1 0 0,0 0-1 0 0,0 1 1 0 0,0-1-1 0 0,0 0 1 0 0,0 0-1 0 0,-1 0 0 0 0,1 0 1 0 0,0 0-1 0 0,-4 7 1094 0 0,-1 11-320 0 0,2 8-202 0 0,2 1-1 0 0,2 30 1 0 0,-1 3 120 0 0,-2 69 349 0 0,-3 95 203 0 0,3-180-1106 0 0,-6 216 565 0 0,9-201-687 0 0,3-1 1 0 0,16 82 0 0 0,-6-85-86 0 0,-13-51-11 0 0,1 1 1 0 0,0-1-1 0 0,0 1 0 0 0,0-1 0 0 0,0 0 0 0 0,1 0 0 0 0,-1 0 0 0 0,1 0 0 0 0,5 5 0 0 0,-7-8-1 0 0,-1-1 0 0 0,1 0 1 0 0,-1 1-1 0 0,0-1 0 0 0,1 0 0 0 0,-1 0 0 0 0,1 1 1 0 0,-1-1-1 0 0,1 0 0 0 0,-1 0 0 0 0,1 0 0 0 0,-1 1 1 0 0,1-1-1 0 0,0 0 0 0 0,-1 0 0 0 0,1 0 0 0 0,-1 0 0 0 0,1 0 1 0 0,-1 0-1 0 0,1 0 0 0 0,-1 0 0 0 0,1 0 0 0 0,-1-1 1 0 0,1 1-1 0 0,0 0 0 0 0,0-1-70 0 0,0 1 1 0 0,0-1-1 0 0,1 0 1 0 0,-1 0-1 0 0,0 0 1 0 0,0 0-1 0 0,0 0 0 0 0,-1 0 1 0 0,1 0-1 0 0,1-1 1 0 0,13-27-2668 0 0,-15 28 2672 0 0,4-8-1997 0 0,-2-1 0 0 0,1 1 0 0 0,1-15 0 0 0,-1 5-293 0 0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96 1944 0 0,'-1'-11'5303'0'0,"1"10"-5244"0"0,0 1 1 0 0,-1 0-1 0 0,1 0 1 0 0,0 0 0 0 0,0-1-1 0 0,0 1 1 0 0,0 0-1 0 0,0 0 1 0 0,0-1-1 0 0,0 1 1 0 0,0 0-1 0 0,-1 0 1 0 0,1 0 0 0 0,0 0-1 0 0,0-1 1 0 0,0 1-1 0 0,0 0 1 0 0,-1 0-1 0 0,1 0 1 0 0,0 0 0 0 0,0 0-1 0 0,0-1 1 0 0,-1 1-1 0 0,1 0 1 0 0,0 0-1 0 0,0 0 1 0 0,-1 0-1 0 0,1 0 1 0 0,0 0 0 0 0,0 0-1 0 0,-1 0 1 0 0,1 0-1 0 0,0 0 1 0 0,0 0-1 0 0,-1 0 1 0 0,1 0 0 0 0,0 0-1 0 0,0 0 1 0 0,0 0-1 0 0,-1 0 1 0 0,1 0-1 0 0,0 0 1 0 0,0 1-1 0 0,-1-1 1 0 0,1 0 0 0 0,0 0-1 0 0,-1 1 129 0 0,0 0-1 0 0,1 0 0 0 0,-1 0 1 0 0,1 0-1 0 0,-1 0 0 0 0,1 0 1 0 0,0 0-1 0 0,-1 0 1 0 0,1 0-1 0 0,0 0 0 0 0,0 0 1 0 0,-1 0-1 0 0,1 0 0 0 0,0 0 1 0 0,0 2-1 0 0,1 19 629 0 0,-1-20-714 0 0,1 3 6 0 0,0 0 1 0 0,0 0 0 0 0,0 0 0 0 0,1 0-1 0 0,0 0 1 0 0,0-1 0 0 0,0 1 0 0 0,0 0-1 0 0,1-1 1 0 0,0 0 0 0 0,0 0 0 0 0,0 0-1 0 0,0 0 1 0 0,1 0 0 0 0,-1-1 0 0 0,6 5 0 0 0,1 0 236 0 0,0-1 1 0 0,1 0-1 0 0,0-1 1 0 0,0 0-1 0 0,17 7 1 0 0,-23-11-279 0 0,38 13 580 0 0,-39-14-606 0 0,-1 0-1 0 0,1-1 1 0 0,0 1 0 0 0,0-1-1 0 0,0 0 1 0 0,0 1 0 0 0,0-2-1 0 0,8 0 1 0 0,-12 1-38 0 0,0 0 0 0 0,1 0-1 0 0,-1 0 1 0 0,0 0 0 0 0,0 0 0 0 0,0 0 0 0 0,0 0-1 0 0,0 0 1 0 0,0 0 0 0 0,0 0 0 0 0,0 0 0 0 0,0 0-1 0 0,0-1 1 0 0,0 1 0 0 0,0 0 0 0 0,1 0 0 0 0,-1 0-1 0 0,0 0 1 0 0,0 0 0 0 0,0 0 0 0 0,0 0-1 0 0,0 0 1 0 0,0 0 0 0 0,0 0 0 0 0,0 0 0 0 0,0 0-1 0 0,0-1 1 0 0,0 1 0 0 0,0 0 0 0 0,0 0 0 0 0,0 0-1 0 0,0 0 1 0 0,0 0 0 0 0,0 0 0 0 0,0 0 0 0 0,0 0-1 0 0,0 0 1 0 0,0 0 0 0 0,0-1 0 0 0,0 1 0 0 0,0 0-1 0 0,0 0 1 0 0,0 0 0 0 0,0 0 0 0 0,0 0 0 0 0,0 0-1 0 0,0 0 1 0 0,0 0 0 0 0,0 0 0 0 0,-1 0-1 0 0,-4-6 41 0 0,-6-2 15 0 0,-7-2-187 0 0,-1 0 0 0 0,-1 2 0 0 0,0 0 0 0 0,-39-9 1 0 0,55 17 147 0 0,0 0 1 0 0,0 0 0 0 0,0 1-1 0 0,1-1 1 0 0,-1 1-1 0 0,0-1 1 0 0,0 1 0 0 0,1 1-1 0 0,-1-1 1 0 0,0 0 0 0 0,1 1-1 0 0,0 0 1 0 0,-1 0-1 0 0,1 0 1 0 0,0 0 0 0 0,-4 3-1 0 0,4-3 24 0 0,13-3 129 0 0,9-6-104 0 0,100-69 183 0 0,-59 35-233 0 0,-57 39-28 0 0,4-2 15 0 0,-1 0 0 0 0,1 0 0 0 0,-1 0-1 0 0,1 1 1 0 0,8-3 0 0 0,-31 26 252 0 0,-57 52 169 0 0,-77 100-1 0 0,146-167-422 0 0,2-4 4 0 0,1 1 0 0 0,-1-1-1 0 0,1 1 1 0 0,0-1-1 0 0,0 1 1 0 0,0-1-1 0 0,0 1 1 0 0,0-1-1 0 0,0 1 1 0 0,0 0-1 0 0,0 0 1 0 0,1 0-1 0 0,-1-1 1 0 0,1 1 0 0 0,-1 3-1 0 0,1-5-4 0 0,0 0 1 0 0,0 0-1 0 0,1 1 0 0 0,-1-1 0 0 0,0 0 1 0 0,0 0-1 0 0,1 1 0 0 0,-1-1 1 0 0,0 0-1 0 0,1 0 0 0 0,-1 0 0 0 0,0 0 1 0 0,0 0-1 0 0,1 1 0 0 0,-1-1 1 0 0,0 0-1 0 0,1 0 0 0 0,-1 0 0 0 0,0 0 1 0 0,1 0-1 0 0,-1 0 0 0 0,0 0 1 0 0,1 0-1 0 0,-1 0 0 0 0,0 0 0 0 0,1 0 1 0 0,-1 0-1 0 0,0 0 0 0 0,1-1 0 0 0,-1 1 1 0 0,0 0-1 0 0,1 0 0 0 0,-1 0 1 0 0,0 0-1 0 0,1-1 0 0 0,-1 1 0 0 0,0 0 1 0 0,0 0-1 0 0,1 0 0 0 0,-1-1 0 0 0,14-8-26 0 0,2-5 7 0 0,0 0-1 0 0,0-1 1 0 0,-1-1-1 0 0,23-32 1 0 0,38-79-30 0 0,-64 108 28 0 0,-8 14 23 0 0,0-1 1 0 0,-1-1-1 0 0,1 1 1 0 0,-1 0-1 0 0,-1-1 0 0 0,4-9 1 0 0,-6 16-4 0 0,0 0 0 0 0,0 0-1 0 0,0 0 1 0 0,0-1 0 0 0,0 1 0 0 0,0 0 0 0 0,0 0 0 0 0,0 0 0 0 0,0 0 0 0 0,0 0 0 0 0,0 0-1 0 0,0-1 1 0 0,0 1 0 0 0,0 0 0 0 0,0 0 0 0 0,0 0 0 0 0,0 0 0 0 0,0 0 0 0 0,0 0 0 0 0,0-1-1 0 0,0 1 1 0 0,0 0 0 0 0,0 0 0 0 0,0 0 0 0 0,-1 0 0 0 0,1 0 0 0 0,0 0 0 0 0,0 0 0 0 0,0-1 0 0 0,0 1-1 0 0,0 0 1 0 0,0 0 0 0 0,0 0 0 0 0,0 0 0 0 0,-1 0 0 0 0,1 0 0 0 0,0 0 0 0 0,0 0 0 0 0,0 0-1 0 0,0 0 1 0 0,0 0 0 0 0,0 0 0 0 0,-1 0 0 0 0,1 0 0 0 0,0-1 0 0 0,0 1 0 0 0,-8 4 27 0 0,-7 6-8 0 0,-17 22 75 0 0,1 0 1 0 0,-30 43-1 0 0,-11 12 153 0 0,71-86-241 0 0,-1 0 6 0 0,1 1 0 0 0,-1-1 0 0 0,1 1 0 0 0,0-1 0 0 0,0 1-1 0 0,-1 0 1 0 0,1 0 0 0 0,0-1 0 0 0,-1 4 0 0 0,3-5-14 0 0,0 0 0 0 0,-1 0 0 0 0,1-1 0 0 0,-1 1 0 0 0,1 0 0 0 0,-1 0-1 0 0,1 0 1 0 0,-1 0 0 0 0,1-1 0 0 0,-1 1 0 0 0,1 0 0 0 0,-1 0 0 0 0,0-1 0 0 0,1 1 0 0 0,-1-1 0 0 0,1 1 0 0 0,-1 0 0 0 0,0-1 0 0 0,1 1 0 0 0,-1-1 0 0 0,1 0 0 0 0,8-10 37 0 0,137-197-360 0 0,-90 126 408 0 0,-94 122 28 0 0,-17 17-137 0 0,-30 33 61 0 0,69-70-80 0 0,1 0 0 0 0,-24 40 0 0 0,37-57 10 0 0,1 0 0 0 0,-1 0 0 0 0,1 1 0 0 0,0-1 0 0 0,0 0 0 0 0,0 1 0 0 0,0-1 0 0 0,0 5 0 0 0,1-7-127 0 0,0 0-1 0 0,0 0 1 0 0,0 0-1 0 0,0 1 1 0 0,0-1-1 0 0,1 0 1 0 0,-1 0-1 0 0,0 0 1 0 0,1 0 0 0 0,-1 0-1 0 0,1 0 1 0 0,-1 1-1 0 0,1-1 1 0 0,0 0-1 0 0,-1 0 1 0 0,1 0-1 0 0,0-1 1 0 0,0 1-1 0 0,-1 0 1 0 0,1 0 0 0 0,0 0-1 0 0,0-1 1 0 0,0 1-1 0 0,0 0 1 0 0,0-1-1 0 0,2 2 1 0 0,6 1-2149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0:02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13 116 1136 0 0,'-7'-17'14543'0'0,"4"52"-10058"0"0,2-26-4114 0 0,0 1 1 0 0,1 0-1 0 0,0 11 1 0 0,2-9-125 0 0,0 12 193 0 0,1 0-1 0 0,9 28 1 0 0,-11-46-414 0 0,1 0 0 0 0,1 0 1 0 0,-1 0-1 0 0,1 0 0 0 0,0 0 1 0 0,0-1-1 0 0,1 1 0 0 0,-1-1 0 0 0,1 0 1 0 0,0 0-1 0 0,1 0 0 0 0,-1-1 0 0 0,8 6 1 0 0,-11-9-29 0 0,1 0 0 0 0,-1 0 0 0 0,0 0 0 0 0,1 0 0 0 0,-1 0 0 0 0,1-1 0 0 0,-1 1 0 0 0,1-1 0 0 0,-1 1 0 0 0,1-1 1 0 0,-1 0-1 0 0,1 1 0 0 0,-1-1 0 0 0,1 0 0 0 0,-1 0 0 0 0,1 0 0 0 0,-1 0 0 0 0,1 0 0 0 0,0 0 0 0 0,1-1 0 0 0,-1 0 2 0 0,0 0 0 0 0,0 0-1 0 0,0 0 1 0 0,0-1-1 0 0,0 1 1 0 0,-1 0 0 0 0,1-1-1 0 0,-1 1 1 0 0,1-1 0 0 0,-1 1-1 0 0,1-1 1 0 0,-1 0-1 0 0,1-2 1 0 0,3-5-4 0 0,0 0 1 0 0,-1-1-1 0 0,-1 1 0 0 0,6-21 1 0 0,-1-7 160 0 0,-1-1 0 0 0,-2 0 0 0 0,-2 0 0 0 0,-3-77 0 0 0,-2 98 182 0 0,2 17-314 0 0,-1-1-1 0 0,1 0 1 0 0,0 0 0 0 0,0 1 0 0 0,0-1-1 0 0,-1 0 1 0 0,1 1 0 0 0,0-1 0 0 0,-1 0-1 0 0,1 1 1 0 0,0-1 0 0 0,-1 1 0 0 0,1-1-1 0 0,-1 0 1 0 0,1 1 0 0 0,-1-1-1 0 0,1 1 1 0 0,-1-1 0 0 0,0 0 0 0 0,0 3-8 0 0,0-1 0 0 0,0 0 1 0 0,0 1-1 0 0,0-1 0 0 0,0 1 1 0 0,0-1-1 0 0,1 1 1 0 0,-1-1-1 0 0,1 1 0 0 0,-1-1 1 0 0,1 1-1 0 0,-1 2 0 0 0,0-2-2 0 0,-1 9-5 0 0,0 1 1 0 0,0-1-1 0 0,1 0 0 0 0,0 1 1 0 0,2 19-1 0 0,2-5-2 0 0,8 36 0 0 0,-6-40-5 0 0,2-1-1 0 0,0 0 1 0 0,2-1-1 0 0,11 23 1 0 0,50 72 27 0 0,-8-13-15 0 0,-21-33 31 0 0,-24-43-7 0 0,-1 0 1 0 0,-2 1-1 0 0,17 43 1 0 0,-25-49 29 0 0,0 0-1 0 0,4 26 1 0 0,-9-39-21 0 0,0 0 0 0 0,-1 1 0 0 0,1-1 0 0 0,-2 0 0 0 0,1 1 0 0 0,-1-1-1 0 0,-1 0 1 0 0,-3 15 0 0 0,3-20-26 0 0,1 1-1 0 0,-1-1 1 0 0,0 0-1 0 0,0 0 1 0 0,0 0-1 0 0,-1 0 1 0 0,1 0-1 0 0,-1-1 1 0 0,1 1-1 0 0,-1-1 1 0 0,0 1-1 0 0,0-1 1 0 0,0 0-1 0 0,0 0 1 0 0,0-1-1 0 0,-1 1 0 0 0,1 0 1 0 0,0-1-1 0 0,-1 0 1 0 0,1 0-1 0 0,-7 1 1 0 0,4-1 9 0 0,-1 0 0 0 0,1 0 0 0 0,-1-1 0 0 0,0 1 0 0 0,1-2 0 0 0,-1 1 0 0 0,0-1 0 0 0,1 0 0 0 0,-1 0 0 0 0,1-1 0 0 0,-7-2-1 0 0,2 0 8 0 0,0-1-1 0 0,0 0 0 0 0,1-1 1 0 0,0 0-1 0 0,0-1 0 0 0,-16-14 1 0 0,21 16-25 0 0,0 0 0 0 0,0-1 0 0 0,1 1 0 0 0,0-1 0 0 0,0 0 0 0 0,1 0 0 0 0,-1 0 0 0 0,1-1 0 0 0,0 1 0 0 0,1-1 0 0 0,0 0 0 0 0,-3-12 0 0 0,3 4-20 0 0,0 0 0 0 0,1 0 0 0 0,0 0 0 0 0,1 0 0 0 0,1 0-1 0 0,5-30 1 0 0,-3 34-8 0 0,0 1 1 0 0,0-1-1 0 0,1 1 0 0 0,0 0 0 0 0,1 0 0 0 0,0 1 0 0 0,1-1 0 0 0,0 1 1 0 0,0 0-1 0 0,11-11 0 0 0,116-102-1159 0 0,-86 81-2127 0 0,-1-1-4248 0 0,-31 30 2189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3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18 512 0 0,'-1'-2'1039'0'0,"-11"-13"10642"0"0,12 38-8005 0 0,-3 9-2137 0 0,2 0 1 0 0,3 38 0 0 0,-1 28-313 0 0,-4-54-713 0 0,-1 0-270 0 0,2 0 1 0 0,6 62-1 0 0,-4-104-263 0 0,1 1-1 0 0,-1-1 1 0 0,1 0 0 0 0,-1 1-1 0 0,1-1 1 0 0,0 0 0 0 0,0 1-1 0 0,0-1 1 0 0,0 0 0 0 0,3 4-1 0 0,-4-6-4 0 0,1 1 0 0 0,0-1 1 0 0,-1 1-1 0 0,1-1 0 0 0,-1 1 0 0 0,1-1 0 0 0,0 0 0 0 0,-1 1 0 0 0,1-1 0 0 0,0 0 0 0 0,-1 0 0 0 0,1 1 0 0 0,0-1 0 0 0,-1 0 1 0 0,1 0-1 0 0,0 0 0 0 0,0 0 0 0 0,-1 0 0 0 0,1 0 0 0 0,0 0 0 0 0,-1 0 0 0 0,1 0 0 0 0,0 0 0 0 0,0-1 0 0 0,-1 1 0 0 0,1 0 1 0 0,0 0-1 0 0,-1-1 0 0 0,1 1 0 0 0,0 0 0 0 0,-1-1 0 0 0,1 1 0 0 0,-1-1 0 0 0,1 1 0 0 0,-1-1 0 0 0,1 1 0 0 0,-1-1 0 0 0,1 1 1 0 0,0-2-1 0 0,4-3-566 0 0,0 0 0 0 0,0-1 1 0 0,0 0-1 0 0,-1 0 1 0 0,6-10-1 0 0,-3 4-1992 0 0,-2 0 0 0 0,6-17 0 0 0,-5 9-1404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4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86 153 2777 0 0,'-16'4'8094'0'0,"-8"-5"-2840"0"0,7 1-933 0 0,17 0-4288 0 0,0-1 0 0 0,-1 1 0 0 0,1 0 1 0 0,-1 0-1 0 0,1 0 0 0 0,0-1 0 0 0,-1 1 1 0 0,1 0-1 0 0,0 0 0 0 0,0-1 0 0 0,-1 1 1 0 0,1 0-1 0 0,0 0 0 0 0,-1-1 0 0 0,1 1 0 0 0,0 0 1 0 0,0-1-1 0 0,0 1 0 0 0,-1-1 0 0 0,1 1 1 0 0,0 0-1 0 0,0-1 0 0 0,0 1 0 0 0,0-1 1 0 0,0 1-1 0 0,0 0 0 0 0,0-1 0 0 0,0 1 0 0 0,0-1 1 0 0,0 1-1 0 0,0 0 0 0 0,0-1 0 0 0,0 1 1 0 0,0-1-1 0 0,0 0 0 0 0,4-15 94 0 0,1 8-145 0 0,0-1 0 0 0,1 1 0 0 0,0 1 0 0 0,0-1 1 0 0,1 1-1 0 0,0 0 0 0 0,0 0 0 0 0,0 1 0 0 0,1 0 1 0 0,0 0-1 0 0,14-7 0 0 0,-11 8 3 0 0,0-1 0 0 0,0 2 0 0 0,0 0 0 0 0,0 0 0 0 0,1 1 1 0 0,-1 0-1 0 0,1 1 0 0 0,0 0 0 0 0,14 0 0 0 0,-20 2-1 0 0,-1 0 1 0 0,0 1-1 0 0,1-1 1 0 0,-1 1-1 0 0,0 1 1 0 0,0-1-1 0 0,0 1 1 0 0,0-1-1 0 0,0 1 1 0 0,0 1-1 0 0,0-1 1 0 0,-1 1-1 0 0,1 0 1 0 0,-1 0-1 0 0,1 0 1 0 0,-1 0-1 0 0,5 7 1 0 0,-5-5-5 0 0,0 0 0 0 0,0 1 0 0 0,0-1 1 0 0,-1 1-1 0 0,0 0 0 0 0,0 0 0 0 0,0 1 1 0 0,-1-1-1 0 0,0 0 0 0 0,0 1 0 0 0,-1-1 0 0 0,0 1 1 0 0,1 10-1 0 0,-1-10 22 0 0,-2 24 39 0 0,1-30-39 0 0,0 1 0 0 0,0-1 0 0 0,-1 1 0 0 0,1-1 0 0 0,-1 0 0 0 0,0 1 0 0 0,1-1 0 0 0,-1 0 0 0 0,0 1 0 0 0,0-1 0 0 0,0 0 0 0 0,1 0 0 0 0,-1 1-1 0 0,-1-1 1 0 0,1 0 0 0 0,0 0 0 0 0,-2 1 0 0 0,-5 3 22 0 0,-1 0 0 0 0,0-1-1 0 0,0 0 1 0 0,0-1-1 0 0,0 0 1 0 0,-1 0-1 0 0,1-1 1 0 0,-1 0 0 0 0,-10 1-1 0 0,-14-1-31 0 0,-44-3 0 0 0,26 0-62 0 0,40 1-79 0 0,0 0 0 0 0,-1-1 1 0 0,1 0-1 0 0,1-1 0 0 0,-16-4 1 0 0,26 6 104 0 0,1 0 1 0 0,-1 0-1 0 0,1-1 1 0 0,-1 1-1 0 0,1 0 1 0 0,-1 0 0 0 0,1 0-1 0 0,-1-1 1 0 0,1 1-1 0 0,-1 0 1 0 0,1-1-1 0 0,-1 1 1 0 0,1 0 0 0 0,-1-1-1 0 0,1 1 1 0 0,0 0-1 0 0,-1-1 1 0 0,1 1-1 0 0,0-1 1 0 0,-1 1 0 0 0,1-1-1 0 0,0 1 1 0 0,-1-1-1 0 0,1 1 1 0 0,0-1-1 0 0,0 1 1 0 0,0-1-1 0 0,0 1 1 0 0,-1-2 0 0 0,2 1-114 0 0,-1 0 1 0 0,0 0-1 0 0,1 0 1 0 0,-1 0-1 0 0,0 0 1 0 0,1 0-1 0 0,-1 0 1 0 0,1 0-1 0 0,0 0 1 0 0,-1 0-1 0 0,1 1 1 0 0,0-1-1 0 0,0 0 1 0 0,0-1-1 0 0,6-3-1601 0 0,0-1 1 0 0,15-8-1 0 0,-20 12 1221 0 0,18-9-2378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4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68 528 0 0,'-4'1'1442'0'0,"0"0"0"0"0,0 0 0 0 0,0 0 0 0 0,0 0 0 0 0,0 0 0 0 0,-1-1 0 0 0,1 0-1 0 0,-6 0 1 0 0,7 0-825 0 0,2 0-458 0 0,-1 0 1 0 0,1 1-1 0 0,0-1 1 0 0,0 1-1 0 0,0-1 1 0 0,-1 1-1 0 0,1-1 1 0 0,0 1-1 0 0,0-1 1 0 0,0 1-1 0 0,0 0 1 0 0,0 0-1 0 0,0 0 1 0 0,0 0-1 0 0,0-1 1 0 0,1 1-1 0 0,-1 0 1 0 0,0 1-1 0 0,0-1 1 0 0,1 0-1 0 0,-1 0 1 0 0,0 0-1 0 0,0 2 1 0 0,-10 29 733 0 0,11-30-793 0 0,-2 5 40 0 0,0 0 0 0 0,1 1 0 0 0,0-1 0 0 0,0 0 0 0 0,1 1 0 0 0,-1-1 0 0 0,2 0 0 0 0,-1 1 0 0 0,4 14 0 0 0,-3-19-118 0 0,0 1 0 0 0,0-1 1 0 0,1 0-1 0 0,0 1 0 0 0,-1-1 0 0 0,1 0 0 0 0,0 0 1 0 0,0 0-1 0 0,1 0 0 0 0,-1 0 0 0 0,1 0 0 0 0,0-1 0 0 0,-1 1 1 0 0,1-1-1 0 0,0 0 0 0 0,0 0 0 0 0,0 0 0 0 0,1 0 1 0 0,-1-1-1 0 0,0 1 0 0 0,8 1 0 0 0,-4-1-42 0 0,0 0 0 0 0,0-1 0 0 0,0-1 0 0 0,1 1 0 0 0,-1-1 0 0 0,0 0 0 0 0,0-1-1 0 0,1 1 1 0 0,-1-1 0 0 0,0-1 0 0 0,0 0 0 0 0,0 0 0 0 0,7-3 0 0 0,-6 2 12 0 0,0 0-1 0 0,-1-1 1 0 0,1 0-1 0 0,-1 0 1 0 0,0-1 0 0 0,-1 0-1 0 0,1 0 1 0 0,-1 0 0 0 0,0-1-1 0 0,0 0 1 0 0,6-8 0 0 0,-10 11 4 0 0,-1 1 0 0 0,1-1 1 0 0,-1 0-1 0 0,1 0 1 0 0,-1 1-1 0 0,0-1 0 0 0,0 0 1 0 0,-1 0-1 0 0,1 0 0 0 0,0 0 1 0 0,-1 0-1 0 0,0-1 1 0 0,0-5-1 0 0,0 4 10 0 0,-1 0 0 0 0,0 0 0 0 0,0 0 1 0 0,-1 1-1 0 0,1-1 0 0 0,-1 0 0 0 0,-5-8 0 0 0,0 2 9 0 0,-1-1 1 0 0,0 2-1 0 0,0-1 0 0 0,-1 1 0 0 0,-16-14 0 0 0,21 21-6 0 0,0-1-1 0 0,0 1 1 0 0,0 0-1 0 0,-1 0 1 0 0,1 0 0 0 0,-1 1-1 0 0,0 0 1 0 0,0 0-1 0 0,-9-3 1 0 0,11 5-2 0 0,0-1 1 0 0,0 1-1 0 0,-1 0 0 0 0,1 0 1 0 0,0 0-1 0 0,-1 0 0 0 0,1 1 1 0 0,0-1-1 0 0,-1 1 0 0 0,1 0 1 0 0,0 0-1 0 0,0 0 0 0 0,0 0 1 0 0,0 1-1 0 0,0-1 0 0 0,-5 4 1 0 0,1 0 4 0 0,0 1 0 0 0,0 0 0 0 0,1 0 0 0 0,0 0 0 0 0,0 1 1 0 0,0 0-1 0 0,1 0 0 0 0,-7 13 0 0 0,5-6 2 0 0,0-1 0 0 0,1 1 0 0 0,1 0 1 0 0,-5 20-1 0 0,9-30-14 0 0,0 1 0 0 0,0 0 0 0 0,1-1 0 0 0,-1 1 0 0 0,1 0 1 0 0,0 0-1 0 0,1-1 0 0 0,-1 1 0 0 0,1 0 0 0 0,0 0 0 0 0,0-1 0 0 0,0 1 0 0 0,1-1 0 0 0,2 7 1 0 0,-2-8-4 0 0,0 0 1 0 0,0 0 0 0 0,0-1 0 0 0,0 1 0 0 0,1 0 0 0 0,-1-1 0 0 0,1 1 0 0 0,-1-1 0 0 0,1 0-1 0 0,0 0 1 0 0,0 0 0 0 0,0 0 0 0 0,0 0 0 0 0,0-1 0 0 0,0 1 0 0 0,1-1 0 0 0,-1 0-1 0 0,0 0 1 0 0,1 0 0 0 0,3 0 0 0 0,2 0-5 0 0,1-1 0 0 0,-1 0 0 0 0,1 0 0 0 0,-1-1 0 0 0,1 0-1 0 0,-1-1 1 0 0,0 0 0 0 0,0 0 0 0 0,0-1 0 0 0,0 0 0 0 0,0-1 0 0 0,0 1 0 0 0,-1-2 0 0 0,0 1-1 0 0,0-2 1 0 0,0 1 0 0 0,-1-1 0 0 0,1 0 0 0 0,-1 0 0 0 0,-1-1 0 0 0,1 0 0 0 0,-1 0 0 0 0,6-9-1 0 0,-10 12 8 0 0,0 0-1 0 0,-1 0 1 0 0,0 0 0 0 0,0 0-1 0 0,0-1 1 0 0,0 1-1 0 0,0 0 1 0 0,-1 0-1 0 0,0-1 1 0 0,0 1-1 0 0,0 0 1 0 0,-1-6-1 0 0,0 8 4 0 0,1 0 0 0 0,0 0 0 0 0,-1 0 0 0 0,1 1 0 0 0,-1-1 0 0 0,0 0-1 0 0,0 1 1 0 0,1-1 0 0 0,-1 1 0 0 0,0-1 0 0 0,0 1 0 0 0,-1-1 0 0 0,-1-1 0 0 0,2 2-2 0 0,0 0 1 0 0,0 0-1 0 0,-1 1 0 0 0,1-1 1 0 0,0 1-1 0 0,0-1 1 0 0,-1 1-1 0 0,1 0 1 0 0,0-1-1 0 0,0 1 1 0 0,-1 0-1 0 0,1 0 1 0 0,0 0-1 0 0,-1 0 1 0 0,1 0-1 0 0,0 0 1 0 0,-1 0-1 0 0,1 0 1 0 0,0 1-1 0 0,0-1 1 0 0,-2 1-1 0 0,-1 0 2 0 0,1 1-1 0 0,-1 0 0 0 0,1 0 1 0 0,0 0-1 0 0,0 0 1 0 0,0 1-1 0 0,0-1 0 0 0,0 1 1 0 0,1-1-1 0 0,-1 1 0 0 0,1 0 1 0 0,0 0-1 0 0,-1 0 1 0 0,1 1-1 0 0,1-1 0 0 0,-1 0 1 0 0,0 1-1 0 0,1-1 1 0 0,0 1-1 0 0,-1 4 0 0 0,1-6-2 0 0,0 1 0 0 0,0-1 0 0 0,1 1 0 0 0,-1-1 0 0 0,1 1-1 0 0,0-1 1 0 0,0 1 0 0 0,0 0 0 0 0,0-1 0 0 0,0 1 0 0 0,1-1-1 0 0,-1 1 1 0 0,1 0 0 0 0,-1-1 0 0 0,1 1 0 0 0,0-1 0 0 0,0 0-1 0 0,0 1 1 0 0,0-1 0 0 0,1 0 0 0 0,-1 1 0 0 0,1-1 0 0 0,-1 0-1 0 0,1 0 1 0 0,0 0 0 0 0,0 0 0 0 0,0-1 0 0 0,0 1 0 0 0,3 2-1 0 0,5 1-3 0 0,1 0 0 0 0,0-1 0 0 0,-1-1-1 0 0,1 1 1 0 0,1-2 0 0 0,-1 1-1 0 0,0-2 1 0 0,1 1 0 0 0,-1-2 0 0 0,1 1-1 0 0,-1-2 1 0 0,0 1 0 0 0,14-4-1 0 0,-22 4-76 0 0,0-1-1 0 0,-1 1 0 0 0,1-1 0 0 0,0 0 0 0 0,0 0 0 0 0,0-1 0 0 0,-1 1 1 0 0,1 0-1 0 0,0-1 0 0 0,2-2 0 0 0,6-8-5435 0 0,-8 7 3713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4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3049 0 0,'-1'0'625'0'0,"0"0"0"0"0,0 0 1 0 0,0 0-1 0 0,0 0 0 0 0,0 1 0 0 0,0-1 1 0 0,0 0-1 0 0,0 0 0 0 0,0 1 1 0 0,0-1-1 0 0,0 1 0 0 0,0-1 1 0 0,0 1-1 0 0,1-1 0 0 0,-1 1 0 0 0,-1 1 1 0 0,1-1-202 0 0,0 0 0 0 0,0 0 0 0 0,0 0-1 0 0,0 0 1 0 0,1 1 0 0 0,-1-1 0 0 0,1 0 0 0 0,-1 1 0 0 0,1-1 0 0 0,-1 2 0 0 0,0 4-97 0 0,0 0 0 0 0,0 0 0 0 0,1 0 1 0 0,1 7-1 0 0,-1-1 814 0 0,3 37 96 0 0,2 1 0 0 0,19 79-1 0 0,-19-106-925 0 0,1 3-92 0 0,1-1-1 0 0,15 37 1 0 0,-17-51-349 0 0,1 1 1 0 0,0-1-1 0 0,1 0 1 0 0,1-1-1 0 0,0 0 1 0 0,17 19-1 0 0,-13-21-1183 0 0,-8-9-2429 0 0,-3-3 1376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5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2513 0 0,'-1'1'1114'0'0,"0"1"1"0"0,0 0 0 0 0,0-1-1 0 0,0 1 1 0 0,0 0-1 0 0,0 0 1 0 0,0 0 0 0 0,1 0-1 0 0,-1 0 1 0 0,0 3 0 0 0,2-3-903 0 0,-1-1 0 0 0,0 0 0 0 0,1 0 0 0 0,-1 0 1 0 0,1 0-1 0 0,0 0 0 0 0,-1 0 0 0 0,1 0 0 0 0,0 0 1 0 0,0 0-1 0 0,-1 0 0 0 0,1 0 0 0 0,0 0 0 0 0,0 0 0 0 0,0 0 1 0 0,0-1-1 0 0,0 1 0 0 0,0 0 0 0 0,2 0 0 0 0,5 3 202 0 0,0 1 0 0 0,0-1 0 0 0,0-1 0 0 0,1 0 0 0 0,0 0 0 0 0,0-1-1 0 0,0 0 1 0 0,9 1 0 0 0,11 0-130 0 0,36-1 0 0 0,-41-2-858 0 0,-1-2 0 0 0,35-8 0 0 0,-14 0-7244 0 0,-32 8 3258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5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19 632 0 0,'-3'-13'5528'0'0,"3"13"-5345"0"0,0-1 1 0 0,0 1 0 0 0,0 0 0 0 0,-1 0 0 0 0,1-1-1 0 0,0 1 1 0 0,0 0 0 0 0,0 0 0 0 0,0 0 0 0 0,0-1-1 0 0,0 1 1 0 0,0 0 0 0 0,0 0 0 0 0,-1 0 0 0 0,1-1-1 0 0,0 1 1 0 0,0 0 0 0 0,0 0 0 0 0,0 0 0 0 0,-1 0-1 0 0,1-1 1 0 0,0 1 0 0 0,0 0 0 0 0,0 0 0 0 0,-1 0-1 0 0,1 0 1 0 0,0 0 0 0 0,0 0 0 0 0,0 0 0 0 0,-1-1-1 0 0,1 1 1 0 0,0 0 0 0 0,0 0 0 0 0,-1 0 0 0 0,1 0-1 0 0,0 0 1 0 0,0 0 0 0 0,-1 0 0 0 0,1 0 0 0 0,0 0-1 0 0,0 1 1 0 0,-1-1 0 0 0,1 0 0 0 0,0 0 0 0 0,0 0-1 0 0,0 0 1 0 0,-1 0 0 0 0,1 0 0 0 0,0 0 0 0 0,0 0-1 0 0,0 1 1 0 0,-1-1 0 0 0,1 0 0 0 0,-1 2 146 0 0,1 0 0 0 0,-1-1 0 0 0,1 1 0 0 0,-1 0 1 0 0,1 0-1 0 0,0-1 0 0 0,0 1 0 0 0,0 0 0 0 0,0 0 1 0 0,0 0-1 0 0,1 2 0 0 0,-1 1 199 0 0,2 33 1300 0 0,14 73-1 0 0,-8-62-941 0 0,-2-15-752 0 0,1-1 0 0 0,1-1 1 0 0,2 0-1 0 0,1 0 0 0 0,2-1 0 0 0,1 0 0 0 0,32 51 1 0 0,-44-80-150 0 0,-1 1-23 0 0,1-1-1 0 0,-1 0 0 0 0,1 1 1 0 0,0-1-1 0 0,0 0 1 0 0,4 3-1 0 0,-6-5 26 0 0,1 0 1 0 0,-1 1-1 0 0,1-1 0 0 0,-1 0 1 0 0,1 0-1 0 0,-1 0 0 0 0,1 0 1 0 0,-1 0-1 0 0,1 0 0 0 0,0 0 1 0 0,-1 0-1 0 0,1 0 0 0 0,-1 0 1 0 0,1 0-1 0 0,-1 0 0 0 0,1 0 1 0 0,-1 0-1 0 0,1-1 0 0 0,-1 1 1 0 0,1 0-1 0 0,-1 0 0 0 0,1-1 1 0 0,-1 1-1 0 0,0 0 0 0 0,1-1 1 0 0,-1 1-1 0 0,1 0 0 0 0,-1-1 1 0 0,0 1-1 0 0,1 0 0 0 0,-1-1 1 0 0,0 1-1 0 0,1-1 0 0 0,-1 1 1 0 0,0-1-1 0 0,0 1 0 0 0,1-1 1 0 0,-1 1-1 0 0,0-1 0 0 0,0 0 1 0 0,45-96-335 0 0,-44 94 355 0 0,1 0-1 0 0,0 0 1 0 0,0 1-1 0 0,0-1 0 0 0,1 0 1 0 0,-1 1-1 0 0,1-1 1 0 0,-1 1-1 0 0,6-4 0 0 0,-6 6-3 0 0,-1-1-1 0 0,0 0 0 0 0,1 1 0 0 0,-1-1 0 0 0,1 1 0 0 0,-1-1 0 0 0,1 1 1 0 0,-1 0-1 0 0,0 0 0 0 0,1-1 0 0 0,-1 1 0 0 0,1 0 0 0 0,0 1 1 0 0,-1-1-1 0 0,0 0 0 0 0,1 0 0 0 0,-1 0 0 0 0,1 1 0 0 0,-1-1 0 0 0,1 1 1 0 0,-1-1-1 0 0,0 1 0 0 0,1 0 0 0 0,-1 0 0 0 0,2 0 0 0 0,0 2 0 0 0,1 0-1 0 0,-1-1 1 0 0,0 1-1 0 0,1 1 1 0 0,-1-1-1 0 0,-1 0 0 0 0,1 1 1 0 0,0 0-1 0 0,-1-1 1 0 0,3 7-1 0 0,0 2 29 0 0,0 1 1 0 0,3 14-1 0 0,-6-17-139 0 0,1-1-1 0 0,0 1 1 0 0,1-1 0 0 0,0 0 0 0 0,0 0-1 0 0,6 9 1 0 0,-9-17 52 0 0,22 28-2968 0 0,-3-14-4124 0 0,-8-7 4466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6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130 463 512 0 0,'-17'29'9835'0'0,"14"-23"-8604"0"0,0 0 0 0 0,1 1 0 0 0,-1-1 0 0 0,1 0 0 0 0,1 1 0 0 0,-1 0 0 0 0,1-1 0 0 0,0 1 0 0 0,1 8 0 0 0,-2-44 1521 0 0,0 21-2595 0 0,0 0 1 0 0,0 0-1 0 0,-1 0 1 0 0,0 0-1 0 0,-7-13 1 0 0,-1 0-62 0 0,1 0 0 0 0,0 0 0 0 0,2-1 0 0 0,0 0 0 0 0,2 0 0 0 0,0-1 0 0 0,2 0 0 0 0,-3-30 0 0 0,6 25-55 0 0,5-46 0 0 0,-3 64-42 0 0,1-1-1 0 0,0 0 0 0 0,1 1 0 0 0,0 0 0 0 0,0-1 0 0 0,1 1 1 0 0,7-12-1 0 0,-8 18-7 0 0,0 0 1 0 0,0 0-1 0 0,0 1 1 0 0,0-1-1 0 0,1 1 1 0 0,-1 0-1 0 0,1 0 1 0 0,0 0-1 0 0,0 1 1 0 0,0-1-1 0 0,0 1 1 0 0,1 0-1 0 0,-1 0 1 0 0,0 0-1 0 0,1 1 0 0 0,0 0 1 0 0,-1 0-1 0 0,1 0 1 0 0,0 0-1 0 0,-1 1 1 0 0,7-1-1 0 0,7 1-51 0 0,0 1 0 0 0,0 1 0 0 0,0 0 0 0 0,22 6 0 0 0,-23-4-220 0 0,0 1 1 0 0,0 1 0 0 0,25 11-1 0 0,-34-12-558 0 0,1 0-1 0 0,15 12 0 0 0,-18-12-213 0 0,-2-1 0 0 0,1 1-1 0 0,0 0 1 0 0,-1 0 0 0 0,5 7-1 0 0,-2 3-2503 0 0,-1 2-368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6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90 2120 0 0,'-1'1'354'0'0,"1"-1"0"0"0,-1 0-1 0 0,1 0 1 0 0,-1 0-1 0 0,0 0 1 0 0,1 1-1 0 0,-1-1 1 0 0,0 0-1 0 0,1 0 1 0 0,-1 0 0 0 0,1 0-1 0 0,-1-1 1 0 0,0 1-1 0 0,1 0 1 0 0,-1 0-1 0 0,0 0 1 0 0,1 0 0 0 0,-1-1-1 0 0,1 1 1 0 0,-1 0-1 0 0,1 0 1 0 0,-1-1-1 0 0,1 1 1 0 0,-1 0-1 0 0,1-1 1 0 0,-1 1 0 0 0,1-1-1 0 0,-1 1 1 0 0,1-1-1 0 0,-1 1 1 0 0,1-1-1 0 0,-1 0 1 0 0,1 0-216 0 0,0 0 0 0 0,0 1 0 0 0,0-1 0 0 0,0 0 0 0 0,1 0 0 0 0,-1 1 0 0 0,0-1 0 0 0,0 0 0 0 0,1 0 0 0 0,-1 1 0 0 0,0-1 0 0 0,1 0 0 0 0,-1 1 0 0 0,1-1 0 0 0,-1 0 0 0 0,0 1 0 0 0,1-1 0 0 0,0 1 0 0 0,-1-1 0 0 0,1 1 0 0 0,-1-1 0 0 0,1 1 0 0 0,0-1 0 0 0,-1 1 0 0 0,1-1 0 0 0,0 1 0 0 0,-1 0 0 0 0,2-1 0 0 0,24-10 280 0 0,0 0-1 0 0,1 2 0 0 0,0 0 0 0 0,0 2 0 0 0,42-5 1 0 0,-52 9-368 0 0,0 1 0 0 0,20 1 0 0 0,-33 1-414 0 0,1 0-1 0 0,0 0 0 0 0,-1 1 0 0 0,1 0 1 0 0,-1 0-1 0 0,1 0 0 0 0,-1 0 0 0 0,0 0 1 0 0,1 1-1 0 0,-1 0 0 0 0,0 0 0 0 0,0 0 1 0 0,5 4-1 0 0,0 3-2930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6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49 496 0 0,'-14'-6'6524'0'0,"13"5"-5877"0"0,0 0 0 0 0,0 1-1 0 0,0-1 1 0 0,-1 1 0 0 0,1-1 0 0 0,0 1 0 0 0,0-1 0 0 0,-1 1-1 0 0,1 0 1 0 0,0 0 0 0 0,0 0 0 0 0,-1-1 0 0 0,1 1 0 0 0,-2 1 0 0 0,2-1-544 0 0,0 0 1 0 0,0 1 0 0 0,0-1 0 0 0,0 1 0 0 0,0 0-1 0 0,0-1 1 0 0,0 1 0 0 0,1 0 0 0 0,-1-1 0 0 0,0 1 0 0 0,0 0-1 0 0,1 0 1 0 0,-1 0 0 0 0,0 1 0 0 0,-2 3 159 0 0,0 0-1 0 0,0 0 1 0 0,0 0 0 0 0,1 1 0 0 0,0-1 0 0 0,0 1-1 0 0,0-1 1 0 0,1 1 0 0 0,0 0 0 0 0,0 0 0 0 0,0 0-1 0 0,1-1 1 0 0,0 9 0 0 0,0-10-196 0 0,1 0 0 0 0,-1-1 0 0 0,1 1-1 0 0,0-1 1 0 0,0 1 0 0 0,0-1 0 0 0,0 1 0 0 0,1-1-1 0 0,-1 0 1 0 0,1 1 0 0 0,0-1 0 0 0,0 0 0 0 0,0 0-1 0 0,0 0 1 0 0,1-1 0 0 0,-1 1 0 0 0,1 0 0 0 0,0-1-1 0 0,-1 0 1 0 0,1 0 0 0 0,0 0 0 0 0,5 3 0 0 0,-3-3-62 0 0,0 0-1 0 0,1-1 1 0 0,-1 1 0 0 0,0-1 0 0 0,1 0 0 0 0,0 0 0 0 0,-1-1 0 0 0,1 1 0 0 0,0-1-1 0 0,-1-1 1 0 0,1 1 0 0 0,-1-1 0 0 0,1 0 0 0 0,0 0 0 0 0,-1-1 0 0 0,8-2 0 0 0,-8 2-12 0 0,1 0 1 0 0,-1-1-1 0 0,0 1 1 0 0,0-1-1 0 0,0 0 1 0 0,-1 0-1 0 0,1-1 1 0 0,-1 0 0 0 0,1 1-1 0 0,-1-1 1 0 0,-1-1-1 0 0,1 1 1 0 0,0-1-1 0 0,-1 1 1 0 0,0-1-1 0 0,3-6 1 0 0,-5 8 5 0 0,0 0 0 0 0,0-1 0 0 0,-1 1-1 0 0,1-1 1 0 0,-1 1 0 0 0,0-1 0 0 0,0 1 0 0 0,0 0 0 0 0,0-1 0 0 0,-1 1-1 0 0,1-1 1 0 0,-1 1 0 0 0,0 0 0 0 0,0-1 0 0 0,0 1 0 0 0,0 0 0 0 0,-1 0 0 0 0,0 0-1 0 0,1 0 1 0 0,-1 0 0 0 0,0 0 0 0 0,-4-4 0 0 0,1 0 0 0 0,-1 1 0 0 0,0 0 0 0 0,0 0 0 0 0,0 1 0 0 0,-1-1 0 0 0,0 1 0 0 0,0 1 0 0 0,-9-5 0 0 0,12 7 14 0 0,1 1-1 0 0,-1 0 0 0 0,0 0 1 0 0,0 1-1 0 0,1-1 1 0 0,-1 1-1 0 0,0 0 0 0 0,0 0 1 0 0,0 0-1 0 0,0 0 0 0 0,1 1 1 0 0,-1 0-1 0 0,0-1 0 0 0,0 1 1 0 0,1 1-1 0 0,-1-1 0 0 0,1 0 1 0 0,-1 1-1 0 0,1 0 1 0 0,0 0-1 0 0,-1 0 0 0 0,1 0 1 0 0,-3 3-1 0 0,3-3-6 0 0,0 1 1 0 0,0-1-1 0 0,0 1 0 0 0,1 0 0 0 0,-1 0 1 0 0,0 0-1 0 0,1 0 0 0 0,0 0 1 0 0,0 0-1 0 0,0 1 0 0 0,0-1 1 0 0,1 1-1 0 0,-1 0 0 0 0,1-1 0 0 0,0 1 1 0 0,0 0-1 0 0,0 0 0 0 0,1-1 1 0 0,-1 1-1 0 0,1 0 0 0 0,0 0 0 0 0,0 6 1 0 0,1-8-11 0 0,-1 0 1 0 0,1-1-1 0 0,0 1 0 0 0,0 0 1 0 0,-1 0-1 0 0,1 0 1 0 0,0-1-1 0 0,1 1 0 0 0,-1-1 1 0 0,0 1-1 0 0,0-1 1 0 0,1 1-1 0 0,-1-1 0 0 0,1 0 1 0 0,-1 1-1 0 0,1-1 1 0 0,-1 0-1 0 0,1 0 0 0 0,0 0 1 0 0,0 0-1 0 0,2 0 1 0 0,5 3-49 0 0,0-1 0 0 0,0-1 0 0 0,12 2 0 0 0,-4-1 8 0 0,0 0-201 0 0,0 0 0 0 0,1-1 0 0 0,-1-1 1 0 0,0-1-1 0 0,25-3 0 0 0,0-2-2788 0 0,0-4-3493 0 0,-28 6 3990 0 0,0 3 53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46 512 0 0,'-1'-1'276'0'0,"0"1"1"0"0,0-1-1 0 0,0 1 0 0 0,0-1 0 0 0,0 1 1 0 0,0 0-1 0 0,0-1 0 0 0,0 1 0 0 0,0 0 1 0 0,0 0-1 0 0,0 0 0 0 0,0 0 0 0 0,0 0 1 0 0,0 0-1 0 0,0 0 0 0 0,0 0 0 0 0,0 0 1 0 0,0 0-1 0 0,0 0 0 0 0,0 1 0 0 0,0-1 1 0 0,0 0-1 0 0,-1 2 0 0 0,-21 11 5186 0 0,20-11-5107 0 0,1 0 1 0 0,-1 0-1 0 0,1 1 1 0 0,0-1-1 0 0,0 1 1 0 0,0 0-1 0 0,1 0 0 0 0,-1-1 1 0 0,1 1-1 0 0,-1 0 1 0 0,1 0-1 0 0,-2 6 1 0 0,3-8-273 0 0,0 0 0 0 0,0 0 1 0 0,0 0-1 0 0,0 0 0 0 0,0 1 1 0 0,0-1-1 0 0,0 0 0 0 0,0 0 1 0 0,0 0-1 0 0,0 0 0 0 0,0 0 1 0 0,1 0-1 0 0,-1 0 0 0 0,0 0 1 0 0,1 0-1 0 0,-1 0 0 0 0,1 0 1 0 0,-1 0-1 0 0,1 0 0 0 0,0 0 1 0 0,-1 0-1 0 0,1 0 0 0 0,0-1 1 0 0,0 1-1 0 0,0 0 1 0 0,-1 0-1 0 0,1-1 0 0 0,0 1 1 0 0,0-1-1 0 0,0 1 0 0 0,0-1 1 0 0,0 1-1 0 0,0-1 0 0 0,0 1 1 0 0,0-1-1 0 0,0 0 0 0 0,0 0 1 0 0,0 1-1 0 0,0-1 0 0 0,3 0 1 0 0,18 5 242 0 0,-17-4-314 0 0,1 1-1 0 0,-1-1 1 0 0,1-1-1 0 0,7 1 1 0 0,-12 0-16 0 0,-1-1 0 0 0,1 0 0 0 0,-1 0 0 0 0,1 0 0 0 0,0 0 0 0 0,-1 0 0 0 0,1 0 0 0 0,0 0 0 0 0,-1-1 0 0 0,1 1 0 0 0,0 0 1 0 0,-1 0-1 0 0,1 0 0 0 0,-1-1 0 0 0,1 1 0 0 0,-1 0 0 0 0,1-1 0 0 0,0 1 0 0 0,-1 0 0 0 0,1-1 0 0 0,-1 1 0 0 0,1-1 0 0 0,-1 1 0 0 0,0-1 0 0 0,1 1 0 0 0,0-1 0 0 0,-1 0-2 0 0,0 0 0 0 0,0 0 1 0 0,0 0-1 0 0,0 0 0 0 0,0 0 0 0 0,0 0 0 0 0,0 0 0 0 0,0 0 0 0 0,0 0 0 0 0,-1 0 0 0 0,1 0 0 0 0,0 0 0 0 0,-1 0 0 0 0,1 0 0 0 0,-1-1 0 0 0,-3-5 19 0 0,-1 0 1 0 0,1 0-1 0 0,-8-7 0 0 0,10 12 25 0 0,-1-2-8 0 0,0 0-1 0 0,-1 0 1 0 0,1 1-1 0 0,-1-1 1 0 0,0 1-1 0 0,0 0 1 0 0,-5-3 0 0 0,8 5-3 0 0,0 1 1 0 0,-1-1 0 0 0,1 1-1 0 0,0 0 1 0 0,0-1 0 0 0,-1 1 0 0 0,1 0-1 0 0,0 0 1 0 0,0 0 0 0 0,-1 0-1 0 0,1 0 1 0 0,0 0 0 0 0,0 0 0 0 0,-1 0-1 0 0,1 1 1 0 0,0-1 0 0 0,0 0-1 0 0,-1 1 1 0 0,1-1 0 0 0,0 1 0 0 0,0-1-1 0 0,0 1 1 0 0,0 0 0 0 0,0-1 0 0 0,0 1-1 0 0,0 0 1 0 0,0 0 0 0 0,0 0-1 0 0,0 0 1 0 0,0 0 0 0 0,0 0 0 0 0,0 0-1 0 0,0 1 1 0 0,-3 4 36 0 0,0 0 1 0 0,1 0-1 0 0,0 0 1 0 0,0 1-1 0 0,0-1 0 0 0,1 1 1 0 0,0 0-1 0 0,0 0 0 0 0,-1 11 1 0 0,3-14-67 0 0,-1-1-1 0 0,1 0 1 0 0,0 0 0 0 0,0 0 0 0 0,0 1-1 0 0,0-1 1 0 0,0 0 0 0 0,1 0-1 0 0,0 0 1 0 0,-1 1 0 0 0,1-1 0 0 0,0 0-1 0 0,0 0 1 0 0,1 0 0 0 0,-1 0 0 0 0,1-1-1 0 0,-1 1 1 0 0,1 0 0 0 0,0-1 0 0 0,0 1-1 0 0,0-1 1 0 0,1 1 0 0 0,2 1 0 0 0,-4-3 1 0 0,1 0 0 0 0,0 0 0 0 0,0 0 0 0 0,0 0 0 0 0,0 0 0 0 0,-1-1 0 0 0,1 1 0 0 0,0-1 0 0 0,0 1 0 0 0,0-1 0 0 0,0 0 0 0 0,1 0 0 0 0,-1 0 0 0 0,0 0 0 0 0,0 0 0 0 0,2 0 0 0 0,0-1 1 0 0,-1 0 0 0 0,1 0 0 0 0,0-1 1 0 0,-1 1-1 0 0,1-1 0 0 0,-1 0 0 0 0,7-4 0 0 0,-1-2 2 0 0,1 0-1 0 0,-1 0 1 0 0,-1-1-1 0 0,10-12 1 0 0,-14 15-4 0 0,0 0 1 0 0,0 0-1 0 0,-1-1 1 0 0,0 1-1 0 0,0-1 1 0 0,0 1 0 0 0,2-11-1 0 0,-5 15 6 0 0,1 0-1 0 0,-1 0 1 0 0,0-1-1 0 0,1 1 1 0 0,-1 0-1 0 0,0 0 1 0 0,-1-1-1 0 0,1 1 1 0 0,0 0-1 0 0,-1 0 0 0 0,1-1 1 0 0,-2-1-1 0 0,2 2 1 0 0,-1 1 0 0 0,0 0 0 0 0,0 0 0 0 0,1 0 0 0 0,-1 0 0 0 0,0 0-1 0 0,0 0 1 0 0,0 0 0 0 0,0 0 0 0 0,-1 0 0 0 0,1 0 0 0 0,0 0 0 0 0,0 1-1 0 0,0-1 1 0 0,-1 0 0 0 0,1 1 0 0 0,0-1 0 0 0,-1 1 0 0 0,1 0-1 0 0,0-1 1 0 0,-3 1 0 0 0,0 0 17 0 0,0 0 0 0 0,1 0 1 0 0,-1 0-1 0 0,0 1 0 0 0,0 0 0 0 0,1-1 0 0 0,-1 2 0 0 0,0-1 0 0 0,1 0 0 0 0,-1 1 0 0 0,1-1 1 0 0,-7 5-1 0 0,4-2 40 0 0,0 0 1 0 0,-1 0-1 0 0,1 1 1 0 0,1 0 0 0 0,-9 9-1 0 0,12-11-50 0 0,0-1 0 0 0,0 1 0 0 0,0-1 0 0 0,0 1 0 0 0,1 0 0 0 0,-1 0 0 0 0,1 0 0 0 0,0 0 0 0 0,0 0 0 0 0,0 0 0 0 0,0 0 0 0 0,1 0 0 0 0,-1 1 0 0 0,1-1 0 0 0,0 0 0 0 0,0 0 0 0 0,0 0 0 0 0,0 1 0 0 0,0-1 0 0 0,1 0 0 0 0,-1 0 0 0 0,1 0 0 0 0,0 0 0 0 0,2 6 0 0 0,-1-6-15 0 0,0 1 1 0 0,1 0 0 0 0,-1-1 0 0 0,1 0-1 0 0,0 1 1 0 0,0-1 0 0 0,0 0 0 0 0,0 0-1 0 0,0-1 1 0 0,1 1 0 0 0,-1-1-1 0 0,1 1 1 0 0,-1-1 0 0 0,1 0 0 0 0,0 0-1 0 0,0-1 1 0 0,0 1 0 0 0,6 0-1 0 0,-5-1 2 0 0,1 0-1 0 0,0 0 1 0 0,0-1 0 0 0,0 0-1 0 0,0 0 1 0 0,0-1-1 0 0,0 0 1 0 0,0 0-1 0 0,0 0 1 0 0,0-1-1 0 0,-1 1 1 0 0,1-1 0 0 0,0-1-1 0 0,-1 1 1 0 0,0-1-1 0 0,0 0 1 0 0,0 0-1 0 0,0-1 1 0 0,0 1-1 0 0,6-7 1 0 0,-8 8 1 0 0,-1-1-1 0 0,1 1 1 0 0,-1-1-1 0 0,1 0 1 0 0,-1 0 0 0 0,0 0-1 0 0,0 0 1 0 0,-1-1 0 0 0,1 1-1 0 0,0 0 1 0 0,-1-1-1 0 0,0 1 1 0 0,0-1 0 0 0,0 0-1 0 0,0 1 1 0 0,-1-1-1 0 0,1 0 1 0 0,-1 1 0 0 0,0-1-1 0 0,0 0 1 0 0,0 0-1 0 0,-1 1 1 0 0,1-1 0 0 0,-1 0-1 0 0,0 1 1 0 0,0-1-1 0 0,0 1 1 0 0,-1-1 0 0 0,1 1-1 0 0,-1 0 1 0 0,0-1-1 0 0,1 1 1 0 0,-4-3 0 0 0,1 0 20 0 0,-1 0-1 0 0,0 1 1 0 0,0-1 0 0 0,0 1 0 0 0,0 1 0 0 0,-1-1 0 0 0,0 1 0 0 0,0 0-1 0 0,0 0 1 0 0,-13-6 0 0 0,15 9-7 0 0,-1-1 0 0 0,1 1 1 0 0,-1 0-1 0 0,1 0 0 0 0,-1 0 0 0 0,0 1 0 0 0,1 0 1 0 0,-1 0-1 0 0,0 0 0 0 0,0 0 0 0 0,1 1 0 0 0,-1-1 1 0 0,0 1-1 0 0,1 0 0 0 0,-1 1 0 0 0,1-1 0 0 0,-8 5 0 0 0,6-3-9 0 0,1 0-1 0 0,1 0 1 0 0,-1 0-1 0 0,0 1 0 0 0,1 0 1 0 0,0 0-1 0 0,-1 0 0 0 0,-2 5 1 0 0,5-6-2 0 0,0-1-1 0 0,0 1 1 0 0,0-1 0 0 0,1 1 0 0 0,-1 0 0 0 0,1 0-1 0 0,0 0 1 0 0,0 0 0 0 0,0 0 0 0 0,0 0-1 0 0,1 0 1 0 0,-1 0 0 0 0,1 0 0 0 0,0 0 0 0 0,-1 1-1 0 0,2 4 1 0 0,0-5 4 0 0,-1-1 1 0 0,1 1-1 0 0,0-1 0 0 0,1 0 0 0 0,-1 1 1 0 0,0-1-1 0 0,1 0 0 0 0,-1 0 1 0 0,1 0-1 0 0,-1 0 0 0 0,1 0 0 0 0,0 0 1 0 0,0 0-1 0 0,0-1 0 0 0,0 1 0 0 0,0-1 1 0 0,0 1-1 0 0,1-1 0 0 0,-1 0 1 0 0,0 0-1 0 0,1 0 0 0 0,-1 0 0 0 0,1 0 1 0 0,-1 0-1 0 0,6 0 0 0 0,-1 0 3 0 0,0 0 0 0 0,-1 0 0 0 0,1-1 0 0 0,0 1 0 0 0,0-2-1 0 0,0 1 1 0 0,0-1 0 0 0,11-2 0 0 0,-9 0-5 0 0,0 0 0 0 0,0-1-1 0 0,0 0 1 0 0,-1-1 0 0 0,10-6 0 0 0,-15 10-4 0 0,-1-1 1 0 0,0 1 0 0 0,0-1 0 0 0,1 0 0 0 0,-1 1-1 0 0,0-1 1 0 0,0 0 0 0 0,-1 0 0 0 0,1-1 0 0 0,0 1-1 0 0,-1 0 1 0 0,1-1 0 0 0,-1 1 0 0 0,0-1 0 0 0,0 1 0 0 0,0-1-1 0 0,0 1 1 0 0,0-1 0 0 0,-1 0 0 0 0,1 1 0 0 0,-1-1-1 0 0,1-4 1 0 0,-2 5 1 0 0,1 1 0 0 0,0-1 0 0 0,-1 0-1 0 0,1 1 1 0 0,-1-1 0 0 0,0 1 0 0 0,0-1 0 0 0,1 0-1 0 0,-1 1 1 0 0,0-1 0 0 0,0 1 0 0 0,0 0 0 0 0,-1-1 0 0 0,1 1-1 0 0,0 0 1 0 0,0 0 0 0 0,-1 0 0 0 0,1 0 0 0 0,-1 0-1 0 0,1 0 1 0 0,-1 0 0 0 0,1 0 0 0 0,-1 1 0 0 0,1-1-1 0 0,-1 0 1 0 0,0 1 0 0 0,-2-1 0 0 0,0 0 3 0 0,1 1 0 0 0,-1-1 1 0 0,1 1-1 0 0,-1 0 0 0 0,1 0 1 0 0,-1 0-1 0 0,0 1 0 0 0,1-1 1 0 0,-1 1-1 0 0,1 0 0 0 0,0 0 1 0 0,-7 2-1 0 0,0 3 24 0 0,0-1 1 0 0,1 1-1 0 0,-1 1 0 0 0,1 0 1 0 0,-15 16-1 0 0,19-19-14 0 0,1 1 0 0 0,1-1 0 0 0,-1 1 1 0 0,1 0-1 0 0,0 0 0 0 0,0 0 0 0 0,0 1 0 0 0,1-1 0 0 0,0 1 0 0 0,0-1 1 0 0,0 1-1 0 0,0 0 0 0 0,0 7 0 0 0,2-12-9 0 0,0 0 0 0 0,0 0 0 0 0,0 0 1 0 0,0 0-1 0 0,0 0 0 0 0,0 0 0 0 0,0 0 0 0 0,0-1 0 0 0,1 1 0 0 0,-1 0 1 0 0,0 0-1 0 0,1 0 0 0 0,-1 0 0 0 0,0 0 0 0 0,1 0 0 0 0,-1 0 0 0 0,1 0 1 0 0,-1-1-1 0 0,1 1 0 0 0,0 0 0 0 0,-1 0 0 0 0,2 1 0 0 0,0-2-2 0 0,-1 1-1 0 0,1 0 1 0 0,-1 0-1 0 0,1-1 0 0 0,0 1 1 0 0,-1-1-1 0 0,1 1 1 0 0,0-1-1 0 0,-1 0 1 0 0,1 0-1 0 0,0 0 0 0 0,2 0 1 0 0,1 0-9 0 0,0-1 0 0 0,0 1 0 0 0,0-1 0 0 0,0 0-1 0 0,0-1 1 0 0,0 1 0 0 0,9-5 0 0 0,-6 1-21 0 0,-1 0 0 0 0,1-1 0 0 0,-1 0 0 0 0,0 0 0 0 0,8-9 0 0 0,-12 12-6 0 0,0-1-1 0 0,0 1 0 0 0,0-1 0 0 0,-1 0 0 0 0,1 0 0 0 0,-1 0 0 0 0,0 0 0 0 0,0-1 0 0 0,0 1 0 0 0,-1 0 0 0 0,0-1 0 0 0,2-6 0 0 0,-3 10-120 0 0,0-1 0 0 0,0 0 0 0 0,0 1 0 0 0,0-1 0 0 0,0 1 0 0 0,-1-1 0 0 0,1 1-1 0 0,0-1 1 0 0,-1 0 0 0 0,1 1 0 0 0,-1-1 0 0 0,0 1 0 0 0,1 0 0 0 0,-1-1 0 0 0,0 1-1 0 0,0 0 1 0 0,0-1 0 0 0,0 1 0 0 0,0 0 0 0 0,0 0 0 0 0,0 0 0 0 0,0 0 0 0 0,0 0-1 0 0,-1 0 1 0 0,1 0 0 0 0,0 0 0 0 0,-2-1 0 0 0,-3 0-1769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7.2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23 776 0 0,'0'-1'568'0'0,"-1"0"-1"0"0,1-1 1 0 0,-1 1 0 0 0,1 0-1 0 0,-1-1 1 0 0,1 1-1 0 0,-1 0 1 0 0,0 0 0 0 0,0 0-1 0 0,0 0 1 0 0,1 0 0 0 0,-1 0-1 0 0,0 0 1 0 0,0 0-1 0 0,-1 0 1 0 0,1 0 0 0 0,0 0-1 0 0,0 1 1 0 0,-1-2-1 0 0,1 2-280 0 0,0 0 0 0 0,0 0 0 0 0,0-1 0 0 0,0 1 0 0 0,0 0 0 0 0,0 0 0 0 0,1 0 0 0 0,-1 0 0 0 0,0 0 0 0 0,0 0 0 0 0,0 1 0 0 0,0-1 0 0 0,0 0 0 0 0,0 0 0 0 0,1 1 0 0 0,-1-1 0 0 0,0 0 0 0 0,0 1 0 0 0,0-1 0 0 0,1 1 0 0 0,-1-1 0 0 0,0 1 0 0 0,0-1 0 0 0,1 1 0 0 0,-1-1-1 0 0,1 1 1 0 0,-1 0 0 0 0,0-1 0 0 0,1 1 0 0 0,-1 0 0 0 0,0 1 0 0 0,0 0-132 0 0,0 1 0 0 0,0-1 0 0 0,1 0 1 0 0,-1 1-1 0 0,0-1 0 0 0,1 1 0 0 0,0-1 0 0 0,-1 1 0 0 0,1 0 0 0 0,0-1 0 0 0,0 3 0 0 0,4 31 439 0 0,-3-34-516 0 0,41 209 3181 0 0,-33-181-3160 0 0,1 0-1 0 0,1-2 1 0 0,2 1 0 0 0,30 51 0 0 0,-39-74-290 0 0,1 0 1 0 0,-1 0-1 0 0,1 0 1 0 0,0 0-1 0 0,1-1 1 0 0,0 0-1 0 0,-1 0 1 0 0,2 0-1 0 0,-1-1 1 0 0,11 6-1 0 0,-17-9 87 0 0,1-1-1 0 0,0 0 0 0 0,-1 0 1 0 0,1 0-1 0 0,-1 0 0 0 0,1 0 1 0 0,-1 0-1 0 0,1-1 0 0 0,-1 1 1 0 0,1 0-1 0 0,-1 0 0 0 0,1 0 1 0 0,-1 0-1 0 0,1-1 0 0 0,-1 1 1 0 0,1 0-1 0 0,-1 0 0 0 0,0-1 1 0 0,1 1-1 0 0,-1 0 0 0 0,1-1 1 0 0,-1 1-1 0 0,0 0 0 0 0,1-1 1 0 0,8-10-4361 0 0,-5 3 1184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7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58 184 0 0,'-1'-3'1330'0'0,"-1"0"0"0"0,1 0-1 0 0,-1 0 1 0 0,0 0 0 0 0,0 0 0 0 0,-1 1-1 0 0,-3-4 1 0 0,4 3-189 0 0,0 1-1 0 0,-1-1 1 0 0,1 1 0 0 0,0-1-1 0 0,1 1 1 0 0,-4-7 0 0 0,5 9-1034 0 0,0 0 1 0 0,0 0 0 0 0,-1-1 0 0 0,1 1 0 0 0,0 0-1 0 0,0 0 1 0 0,0-1 0 0 0,0 1 0 0 0,0 0 0 0 0,0 0-1 0 0,0 0 1 0 0,0-1 0 0 0,0 1 0 0 0,0 0 0 0 0,0 0-1 0 0,0-1 1 0 0,0 1 0 0 0,0 0 0 0 0,0 0 0 0 0,0-1-1 0 0,0 1 1 0 0,0 0 0 0 0,0 0 0 0 0,0-1 0 0 0,0 1-1 0 0,1 0 1 0 0,-1 0 0 0 0,0 0 0 0 0,0-1 0 0 0,0 1-1 0 0,0 0 1 0 0,0 0 0 0 0,1 0 0 0 0,-1 0 0 0 0,0-1-1 0 0,0 1 1 0 0,1 0-46 0 0,-1 0-1 0 0,0 0 1 0 0,1 0 0 0 0,-1 0-1 0 0,0 0 1 0 0,1 0 0 0 0,-1 0-1 0 0,0 1 1 0 0,0-1-1 0 0,1 0 1 0 0,-1 0 0 0 0,0 0-1 0 0,1 0 1 0 0,-1 0-1 0 0,0 1 1 0 0,0-1 0 0 0,0 0-1 0 0,1 0 1 0 0,-1 0 0 0 0,0 1-1 0 0,0-1 1 0 0,0 0-1 0 0,1 0 1 0 0,-1 1 0 0 0,0-1-1 0 0,0 0 1 0 0,0 1-1 0 0,0-1 1 0 0,0 0 0 0 0,1 1-1 0 0,4 14 446 0 0,1 0-1 0 0,-2 1 1 0 0,0 0 0 0 0,2 18-1 0 0,2 67 254 0 0,-1-12-371 0 0,-4-68-339 0 0,1 11 7 0 0,11 46-1 0 0,-13-70-95 0 0,1 1 0 0 0,-1-1 0 0 0,2 0 0 0 0,-1 0-1 0 0,1-1 1 0 0,1 1 0 0 0,-1-1 0 0 0,1 0 0 0 0,0 0 0 0 0,10 10-1 0 0,-13-15-142 0 0,1 0-1 0 0,-1 0 1 0 0,1 0-1 0 0,0-1 1 0 0,0 1-1 0 0,0 0 1 0 0,0-1 0 0 0,0 0-1 0 0,0 0 1 0 0,0 0-1 0 0,0 0 1 0 0,0 0-1 0 0,1-1 1 0 0,-1 1-1 0 0,0-1 1 0 0,0 0-1 0 0,1 0 1 0 0,-1 0-1 0 0,0 0 1 0 0,1-1-1 0 0,-1 0 1 0 0,0 1-1 0 0,0-1 1 0 0,0 0-1 0 0,0 0 1 0 0,0-1 0 0 0,0 1-1 0 0,3-2 1 0 0,11-8-1959 0 0,1 3-342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8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126 102 512 0 0,'-2'-3'732'0'0,"1"0"0"0"0,-1 1 0 0 0,1-1 0 0 0,-1 1 0 0 0,0 0 0 0 0,0-1 0 0 0,0 1 0 0 0,0 0-1 0 0,-1 0 1 0 0,1 0 0 0 0,0 0 0 0 0,-1 1 0 0 0,0-1 0 0 0,1 1 0 0 0,-1-1 0 0 0,0 1 0 0 0,1 0 0 0 0,-1 0 0 0 0,-5-1 0 0 0,5 2-318 0 0,1 0 1 0 0,0 0 0 0 0,0 0-1 0 0,-1 0 1 0 0,1 0 0 0 0,0 0-1 0 0,0 1 1 0 0,-1-1 0 0 0,1 1-1 0 0,0-1 1 0 0,-3 2 0 0 0,2-1-291 0 0,1 1 1 0 0,0-1-1 0 0,0 1 0 0 0,0-1 1 0 0,0 1-1 0 0,0 0 0 0 0,0 0 1 0 0,0 0-1 0 0,0 0 1 0 0,0 0-1 0 0,-1 2 0 0 0,0 2-18 0 0,0 0 0 0 0,1 0-1 0 0,0 0 1 0 0,-1 0 0 0 0,2 0-1 0 0,-1 0 1 0 0,1 0 0 0 0,0 1 0 0 0,0-1-1 0 0,1 0 1 0 0,0 1 0 0 0,0-1-1 0 0,1 1 1 0 0,0 6 0 0 0,0-8-76 0 0,0-1 0 0 0,0 0-1 0 0,0 1 1 0 0,0-1 0 0 0,1 0 0 0 0,-1 0 0 0 0,1 0 0 0 0,0 0 0 0 0,0 0 0 0 0,0-1 0 0 0,1 1-1 0 0,0-1 1 0 0,-1 1 0 0 0,1-1 0 0 0,0 0 0 0 0,1 0 0 0 0,-1 0 0 0 0,0 0 0 0 0,1-1 0 0 0,0 0 0 0 0,5 4-1 0 0,-1-3-20 0 0,0-1 0 0 0,0 1-1 0 0,0-1 1 0 0,1 0 0 0 0,-1-1 0 0 0,1 0-1 0 0,-1-1 1 0 0,13 0 0 0 0,-15 0-9 0 0,0-1 0 0 0,0 0 0 0 0,0 0 0 0 0,-1-1 1 0 0,1 0-1 0 0,0 0 0 0 0,-1 0 0 0 0,1-1 1 0 0,-1 1-1 0 0,0-1 0 0 0,0-1 0 0 0,0 1 1 0 0,4-5-1 0 0,-5 5 3 0 0,0-1 0 0 0,0 1 0 0 0,-1-1 0 0 0,0 0 0 0 0,0 0 0 0 0,0 0 1 0 0,0-1-1 0 0,-1 1 0 0 0,1-1 0 0 0,-1 0 0 0 0,0 1 0 0 0,-1-1 0 0 0,1 0 0 0 0,-1 0 0 0 0,0 0 1 0 0,0 0-1 0 0,0 0 0 0 0,-1 0 0 0 0,0-1 0 0 0,0 1 0 0 0,0 0 0 0 0,-1 0 0 0 0,1 0 0 0 0,-1 0 1 0 0,-1 0-1 0 0,1 0 0 0 0,-1 0 0 0 0,1 0 0 0 0,-4-5 0 0 0,-1-3 12 0 0,-1 0-1 0 0,0 0 1 0 0,-12-17-1 0 0,17 27-11 0 0,0 0-1 0 0,-1 0 0 0 0,1 1 0 0 0,0-1 0 0 0,-1 1 0 0 0,0 0 1 0 0,1 0-1 0 0,-1 0 0 0 0,0 0 0 0 0,0 0 0 0 0,0 0 1 0 0,0 1-1 0 0,0-1 0 0 0,-1 1 0 0 0,1 0 0 0 0,0 0 0 0 0,-1 0 1 0 0,1 1-1 0 0,-1-1 0 0 0,-5 1 0 0 0,4 0 2 0 0,0 1 0 0 0,0 0 0 0 0,0 1 0 0 0,1-1 0 0 0,-1 1 0 0 0,0 0 0 0 0,1 0 0 0 0,-1 1 0 0 0,1-1 0 0 0,-7 6 0 0 0,5-3-2 0 0,0 0 0 0 0,0 0-1 0 0,0 1 1 0 0,1-1 0 0 0,0 1-1 0 0,-5 8 1 0 0,7-9 3 0 0,0 0-1 0 0,0 1 1 0 0,0-1-1 0 0,1 1 1 0 0,0-1-1 0 0,0 1 1 0 0,0 0-1 0 0,1 0 1 0 0,0 0-1 0 0,-1 9 1 0 0,2-12-5 0 0,0-1 0 0 0,1 1 0 0 0,-1-1 0 0 0,0 1 0 0 0,1-1 0 0 0,0 1 0 0 0,-1-1 0 0 0,1 0 0 0 0,0 1 0 0 0,0-1 0 0 0,1 0 0 0 0,-1 0 0 0 0,0 0 0 0 0,1 1 0 0 0,-1-1 0 0 0,1-1 0 0 0,0 1 0 0 0,-1 0 1 0 0,1 0-1 0 0,0-1 0 0 0,0 1 0 0 0,0-1 0 0 0,1 1 0 0 0,-1-1 0 0 0,0 0 0 0 0,0 0 0 0 0,4 1 0 0 0,3 1 1 0 0,-1-1 1 0 0,0 0-1 0 0,1 0 0 0 0,-1-1 1 0 0,1 0-1 0 0,-1-1 0 0 0,12 0 1 0 0,-5-1 2 0 0,0-1 1 0 0,0-1 0 0 0,19-5-1 0 0,-8 0-14 0 0,0-2 0 0 0,-1-1-1 0 0,28-17 1 0 0,-46 24 6 0 0,-1 0 0 0 0,1-1 1 0 0,-1 0-1 0 0,11-10 0 0 0,-15 13 20 0 0,0 0 0 0 0,0-1 0 0 0,0 1 0 0 0,0-1 0 0 0,-1 1 1 0 0,1-1-1 0 0,-1 0 0 0 0,1 0 0 0 0,-1 1 0 0 0,0-1 0 0 0,0 0 0 0 0,0 0 0 0 0,-1 0 0 0 0,1 0 0 0 0,-1-4 1 0 0,1 7-10 0 0,-1 0 0 0 0,0 0 0 0 0,0-1 0 0 0,0 1 0 0 0,0 0 0 0 0,0 0 1 0 0,0-1-1 0 0,0 1 0 0 0,0 0 0 0 0,-1 0 0 0 0,1 0 0 0 0,0-1 0 0 0,0 1 1 0 0,0 0-1 0 0,0 0 0 0 0,0 0 0 0 0,0-1 0 0 0,0 1 0 0 0,0 0 0 0 0,-1 0 1 0 0,1 0-1 0 0,0-1 0 0 0,0 1 0 0 0,0 0 0 0 0,0 0 0 0 0,0 0 0 0 0,-1 0 1 0 0,1 0-1 0 0,0 0 0 0 0,0-1 0 0 0,0 1 0 0 0,-1 0 0 0 0,1 0 0 0 0,0 0 1 0 0,0 0-1 0 0,-1 0 0 0 0,-8 3 294 0 0,-8 9 130 0 0,14-9-418 0 0,0 0 1 0 0,1 0-1 0 0,-1 0 0 0 0,1 0 1 0 0,0 1-1 0 0,0-1 0 0 0,0 1 1 0 0,1 0-1 0 0,-1-1 0 0 0,1 1 1 0 0,0 0-1 0 0,0 0 1 0 0,0 0-1 0 0,0 0 0 0 0,1 0 1 0 0,0 0-1 0 0,0 7 0 0 0,0-5-19 0 0,1 0 1 0 0,-1 0-1 0 0,1 1 0 0 0,1-1 0 0 0,-1 0 0 0 0,1 0 0 0 0,0 0 0 0 0,0-1 1 0 0,1 1-1 0 0,5 10 0 0 0,-3-10-3 0 0,6 10 8 0 0,0-1 0 0 0,18 19 0 0 0,-27-32 1 0 0,1 0 0 0 0,-1 0 1 0 0,0 0-1 0 0,1 0 0 0 0,0-1 1 0 0,-1 1-1 0 0,1-1 0 0 0,0 1 1 0 0,0-1-1 0 0,0 0 0 0 0,-1 0 1 0 0,5 1-1 0 0,0 0-1 0 0,-6-1 1 0 0,0-1 0 0 0,0 1 1 0 0,1-1-1 0 0,-1 0 0 0 0,0 1 1 0 0,0-1-1 0 0,0 0 0 0 0,0 0 1 0 0,0 1-1 0 0,0-1 0 0 0,0 0 0 0 0,1 0 1 0 0,-1 0-1 0 0,0 0 0 0 0,0-1 1 0 0,0 1-1 0 0,0 0 0 0 0,0 0 0 0 0,0-1 1 0 0,0 1-1 0 0,1-1 0 0 0,-1 1 1 0 0,0-1-1 0 0,0 1 0 0 0,0-1 0 0 0,-1 1 1 0 0,1-1-1 0 0,0 0 0 0 0,0 0 1 0 0,1-1-1 0 0,15-12-56 0 0,-15 12 59 0 0,1 1 0 0 0,-1-1 0 0 0,0 0 1 0 0,0 0-1 0 0,0-1 0 0 0,0 1 0 0 0,0 0 0 0 0,0-1 0 0 0,0 1 1 0 0,-1-1-1 0 0,1 1 0 0 0,1-6 0 0 0,-1 0 0 0 0,0 1-1 0 0,-1-1 1 0 0,0 0 0 0 0,0 0-1 0 0,0 1 1 0 0,-1-1 0 0 0,-1 0-1 0 0,1 0 1 0 0,-1 0 0 0 0,0 1-1 0 0,-1-1 1 0 0,0 1 0 0 0,0-1-1 0 0,-7-12 1 0 0,-13-48 71 0 0,22 68-75 0 0,0 0 1 0 0,0 0-1 0 0,0 0 1 0 0,0 0 0 0 0,0 0-1 0 0,0 0 1 0 0,0 0 0 0 0,0 0-1 0 0,0 0 1 0 0,0-1 0 0 0,0 1-1 0 0,0 0 1 0 0,0 0-1 0 0,0 0 1 0 0,0 0 0 0 0,0 0-1 0 0,0 0 1 0 0,0 0 0 0 0,0 0-1 0 0,0 0 1 0 0,0 0 0 0 0,0 0-1 0 0,0 0 1 0 0,0-1 0 0 0,0 1-1 0 0,0 0 1 0 0,-1 0-1 0 0,1 0 1 0 0,0 0 0 0 0,0 0-1 0 0,0 0 1 0 0,0 0 0 0 0,0 0-1 0 0,0 0 1 0 0,0 0 0 0 0,0 0-1 0 0,0 0 1 0 0,0 0 0 0 0,0 0-1 0 0,-1 0 1 0 0,1 0-1 0 0,0 0 1 0 0,0 0 0 0 0,0 0-1 0 0,0 0 1 0 0,0 0 0 0 0,0 0-1 0 0,0 0 1 0 0,0 0 0 0 0,0 0-1 0 0,0 0 1 0 0,-1 0 0 0 0,1 0-1 0 0,0 0 1 0 0,0 0-1 0 0,0 0 1 0 0,0 0 0 0 0,0 0-1 0 0,0 0 1 0 0,0 1 0 0 0,0-1-1 0 0,-3 7 9 0 0,0 11 24 0 0,2-10-25 0 0,1 0 0 0 0,0 1-1 0 0,0-1 1 0 0,0 1 0 0 0,1-1 0 0 0,1 0 0 0 0,-1 0 0 0 0,1 0-1 0 0,1 1 1 0 0,0-2 0 0 0,0 1 0 0 0,0 0 0 0 0,1-1 0 0 0,8 13 0 0 0,-7-12 4 0 0,1 0-1 0 0,0 0 1 0 0,0-1 0 0 0,1 0 0 0 0,0 0 0 0 0,0-1 0 0 0,1 0 0 0 0,-1 0 0 0 0,1-1 0 0 0,1 0 0 0 0,-1 0 0 0 0,1-1 0 0 0,0 0 0 0 0,0 0 0 0 0,0-1 0 0 0,0 0 0 0 0,0-1 0 0 0,1 0 0 0 0,0-1 0 0 0,9 1 0 0 0,-15-2-1 0 0,-1-1-1 0 0,0 1 1 0 0,1-1-1 0 0,-1 0 0 0 0,0 0 1 0 0,1-1-1 0 0,-1 1 1 0 0,0-1-1 0 0,0 1 1 0 0,0-1-1 0 0,0 0 0 0 0,0 0 1 0 0,-1 0-1 0 0,1-1 1 0 0,-1 1-1 0 0,1 0 1 0 0,-1-1-1 0 0,0 0 0 0 0,0 0 1 0 0,3-4-1 0 0,-3 5 2 0 0,-1-1-1 0 0,1 0 0 0 0,0 0 0 0 0,-1 0 1 0 0,0 0-1 0 0,1-1 0 0 0,-1 1 0 0 0,-1 0 1 0 0,1 0-1 0 0,0-1 0 0 0,-1 1 0 0 0,0-1 1 0 0,0 1-1 0 0,0 0 0 0 0,0-1 0 0 0,0 1 1 0 0,-1 0-1 0 0,1-1 0 0 0,-1 1 0 0 0,-2-6 1 0 0,-11-17 143 0 0,-24-32 1 0 0,17 27-54 0 0,-20-44 22 0 0,34 60-115 0 0,10 20-56 0 0,0-1 1 0 0,0 0-1 0 0,1-1 0 0 0,-1 1 0 0 0,1-1 0 0 0,0 1 1 0 0,0-1-1 0 0,0 0 0 0 0,1 0 0 0 0,6 3 1 0 0,53 24-665 0 0,-62-30 702 0 0,10 5-682 0 0,1-1 1 0 0,0 0-1 0 0,1-1 0 0 0,-1-1 1 0 0,0 0-1 0 0,17 0 0 0 0,-19-1-1429 0 0,0-2 0 0 0,0 0-1 0 0,0 0 1 0 0,16-4 0 0 0,-17 2 209 0 0,-1-1 181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9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17 2633 0 0,'-3'-11'9903'0'0,"-3"6"-4255"0"0,5 5-5485 0 0,0 0 0 0 0,1 0 0 0 0,-1 0 0 0 0,0 0-1 0 0,1 0 1 0 0,-1 0 0 0 0,0 0 0 0 0,1 0 0 0 0,-1 1-1 0 0,1-1 1 0 0,-1 0 0 0 0,1 0 0 0 0,-1 1 0 0 0,0-1 0 0 0,1 0-1 0 0,-1 1 1 0 0,1-1 0 0 0,-1 1 0 0 0,1-1 0 0 0,-1 1 0 0 0,1-1-1 0 0,0 1 1 0 0,-1-1 0 0 0,1 1 0 0 0,0-1 0 0 0,-1 1-1 0 0,1-1 1 0 0,0 1 0 0 0,-1 1 0 0 0,-6 15 957 0 0,0 1 1 0 0,1 0-1 0 0,-4 20 1 0 0,8-29-986 0 0,1 0 1 0 0,0-1 0 0 0,0 1 0 0 0,1 0 0 0 0,0 0-1 0 0,0 0 1 0 0,1 0 0 0 0,3 14 0 0 0,-3-19-136 0 0,1 0-1 0 0,0 1 1 0 0,0-1 0 0 0,0 0-1 0 0,1 0 1 0 0,-1 0 0 0 0,1-1 0 0 0,0 1-1 0 0,0-1 1 0 0,0 1 0 0 0,0-1 0 0 0,1 0-1 0 0,0 0 1 0 0,-1 0 0 0 0,1-1 0 0 0,0 0-1 0 0,0 1 1 0 0,8 2 0 0 0,-8-4-110 0 0,0 1 1 0 0,0-1-1 0 0,0 0 1 0 0,1 0-1 0 0,-1 0 0 0 0,1 0 1 0 0,-1-1-1 0 0,0 0 1 0 0,1 0-1 0 0,-1 0 1 0 0,0 0-1 0 0,1-1 0 0 0,-1 0 1 0 0,1 0-1 0 0,-1 0 1 0 0,0 0-1 0 0,0-1 0 0 0,0 1 1 0 0,5-4-1 0 0,-5 3-559 0 0,0-1 0 0 0,-1 0 0 0 0,1 0-1 0 0,5-7 1 0 0,3-7-5032 0 0,-6 4 1239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49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4 2601 0 0,'-6'-2'3880'0'0,"-1"0"1618"0"0,-2 4-2714 0 0,5-1-775 0 0,1 2-1161 0 0,1 1-392 0 0,2 2 160 0 0,3 2-472 0 0,5-3-8 0 0,-1 1-144 0 0,2 0-80 0 0,3-1-288 0 0,-1 3-824 0 0,3 1 792 0 0,0 1-4353 0 0,-2 1 3040 0 0,1-2-231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3:50.5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42 140 2128 0 0,'-16'1'12244'0'0,"1"0"-4493"0"0,15 0-7618 0 0,-1-1 0 0 0,0 1 0 0 0,1 0-1 0 0,-1-1 1 0 0,1 1 0 0 0,-1-1 0 0 0,1 1 0 0 0,-1 0 0 0 0,1-1 0 0 0,-1 1-1 0 0,1 0 1 0 0,-1 0 0 0 0,1-1 0 0 0,0 1 0 0 0,0 0 0 0 0,-1 0-1 0 0,1-1 1 0 0,0 1 0 0 0,0 1 0 0 0,-1 7 264 0 0,0 0 0 0 0,1 0 0 0 0,0 0 0 0 0,1 0 0 0 0,0 0 0 0 0,0 0 1 0 0,3 11-1 0 0,1-2-192 0 0,1 0-1 0 0,11 24 1 0 0,-10-28-176 0 0,0-1 0 0 0,16 24 0 0 0,-23-37-32 0 0,1 0 0 0 0,-1 1 0 0 0,0-1 0 0 0,1 0 0 0 0,-1 0 0 0 0,1 0 0 0 0,-1 1 0 0 0,0-1 0 0 0,1 0 0 0 0,-1 0 0 0 0,1 0 0 0 0,-1 0 0 0 0,1 0 0 0 0,-1 0 0 0 0,1 0 0 0 0,-1 0 0 0 0,1 0-1 0 0,-1 0 1 0 0,0 0 0 0 0,1 0 0 0 0,-1 0 0 0 0,1 0 0 0 0,-1 0 0 0 0,1 0 0 0 0,-1 0 0 0 0,1-1 0 0 0,-1 1 0 0 0,0 0 0 0 0,1 0 0 0 0,-1-1 0 0 0,1 1 0 0 0,-1 0 0 0 0,0 0 0 0 0,1-1 0 0 0,-1 1 0 0 0,0 0 0 0 0,1-1 0 0 0,-1 1 0 0 0,0-1 0 0 0,0 1 0 0 0,1 0 0 0 0,-1-1 0 0 0,0 0-1 0 0,12-19-143 0 0,-7 8 121 0 0,-2 0 0 0 0,0 0 0 0 0,0 0 0 0 0,-1-1-1 0 0,0 1 1 0 0,-1-15 0 0 0,5-33 26 0 0,-3 46 3 0 0,0 0 1 0 0,9-20-1 0 0,-11 29-1 0 0,1 1 1 0 0,0 0-1 0 0,1-1 0 0 0,-1 1 0 0 0,1 0 1 0 0,0 0-1 0 0,0 0 0 0 0,0 1 0 0 0,1-1 0 0 0,7-6 1 0 0,-10 10-5 0 0,0-1 0 0 0,0 0 0 0 0,0 1 0 0 0,0-1 0 0 0,0 0 0 0 0,0 1 1 0 0,0-1-1 0 0,0 1 0 0 0,1 0 0 0 0,-1-1 0 0 0,0 1 0 0 0,0 0 0 0 0,1 0 0 0 0,-1-1 1 0 0,0 1-1 0 0,0 0 0 0 0,1 1 0 0 0,-1-1 0 0 0,0 0 0 0 0,0 0 0 0 0,1 0 1 0 0,1 1-1 0 0,-1 0 2 0 0,0 1 0 0 0,-1-1 1 0 0,1 0-1 0 0,0 0 0 0 0,-1 1 1 0 0,1-1-1 0 0,-1 1 0 0 0,1-1 1 0 0,-1 1-1 0 0,0 0 0 0 0,0 0 1 0 0,2 2-1 0 0,1 4 2 0 0,-1 0 0 0 0,1 1 1 0 0,-1 0-1 0 0,-1-1 0 0 0,2 13 0 0 0,-3-17 7 0 0,2 16 21 0 0,1 1 0 0 0,13 37 0 0 0,-15-52-36 0 0,1 0-1 0 0,0-1 1 0 0,0 1 0 0 0,0-1-1 0 0,0 0 1 0 0,1 0 0 0 0,0 0-1 0 0,0 0 1 0 0,0 0 0 0 0,1-1 0 0 0,-1 0-1 0 0,1 0 1 0 0,0 0 0 0 0,8 3-1 0 0,-10-5-13 0 0,1-1-1 0 0,-1 0 0 0 0,1 0 1 0 0,-1 0-1 0 0,1-1 0 0 0,-1 1 0 0 0,1-1 1 0 0,-1 0-1 0 0,1 0 0 0 0,-1 0 1 0 0,1-1-1 0 0,0 1 0 0 0,-1-1 0 0 0,1 0 1 0 0,-1 0-1 0 0,0 0 0 0 0,1 0 1 0 0,-1-1-1 0 0,0 1 0 0 0,0-1 0 0 0,6-4 1 0 0,-3 3-28 0 0,-1-1 0 0 0,0 0 0 0 0,0 0 0 0 0,0 0-1 0 0,-1 0 1 0 0,0-1 0 0 0,1 0 0 0 0,-2 0 0 0 0,1 0 0 0 0,-1-1 0 0 0,6-9 0 0 0,-6 4 37 0 0,-1 1 0 0 0,0 0 1 0 0,0-1-1 0 0,-1 1 0 0 0,-1-1 0 0 0,0 0 0 0 0,-1-13 0 0 0,1 23 13 0 0,0-1 0 0 0,-1 1 0 0 0,1 0-1 0 0,0-1 1 0 0,0 1 0 0 0,-1 0 0 0 0,1-1-1 0 0,-1 1 1 0 0,1 0 0 0 0,-1 0-1 0 0,0 0 1 0 0,0-2 0 0 0,1 3 0 0 0,0 0-1 0 0,-1 0 1 0 0,1 0-1 0 0,0 0 1 0 0,0 0-1 0 0,0 0 1 0 0,0-1-1 0 0,0 1 1 0 0,0 0 0 0 0,-1 0-1 0 0,1 0 1 0 0,0 0-1 0 0,0 0 1 0 0,0 0-1 0 0,0 0 1 0 0,-1 0 0 0 0,1 0-1 0 0,0 0 1 0 0,0 0-1 0 0,0 0 1 0 0,0 0-1 0 0,0 0 1 0 0,-1 0 0 0 0,1 0-1 0 0,0 0 1 0 0,0 0-1 0 0,0 0 1 0 0,0 0-1 0 0,0 0 1 0 0,-1 0 0 0 0,1 0-1 0 0,0 0 1 0 0,0 1-1 0 0,-5 8 83 0 0,1 2-34 0 0,0 1 0 0 0,1 0 0 0 0,1-1 0 0 0,0 1-1 0 0,0 0 1 0 0,1 13 0 0 0,1-21-46 0 0,0 0-1 0 0,1 0 1 0 0,-1 0 0 0 0,1 0-1 0 0,0 0 1 0 0,0-1 0 0 0,0 1-1 0 0,1 0 1 0 0,-1 0 0 0 0,1-1 0 0 0,0 1-1 0 0,0-1 1 0 0,0 0 0 0 0,0 1-1 0 0,1-1 1 0 0,-1 0 0 0 0,1 0-1 0 0,0 0 1 0 0,0-1 0 0 0,0 1 0 0 0,0-1-1 0 0,5 3 1 0 0,5 3 9 0 0,-9-5-11 0 0,0 0 0 0 0,1-1 0 0 0,-1 1 0 0 0,1-1 0 0 0,0 0 0 0 0,0 0 1 0 0,0-1-1 0 0,0 1 0 0 0,0-1 0 0 0,6 0 0 0 0,-6 0-3 0 0,-1-1 0 0 0,0 1 1 0 0,0-1-1 0 0,0 0 0 0 0,0-1 1 0 0,1 1-1 0 0,-1-1 0 0 0,0 0 0 0 0,0 0 1 0 0,0 0-1 0 0,0-1 0 0 0,7-3 1 0 0,2-2 8 0 0,-1-1 1 0 0,0 0-1 0 0,15-13 1 0 0,-24 18-6 0 0,0 0 0 0 0,-1 0 0 0 0,1 0 0 0 0,-1 0 0 0 0,1 0 1 0 0,-1-1-1 0 0,0 1 0 0 0,0-1 0 0 0,-1 1 0 0 0,1-1 0 0 0,-1 0 0 0 0,1 0 1 0 0,-1 0-1 0 0,0 0 0 0 0,-1 0 0 0 0,1 0 0 0 0,-1-4 0 0 0,1-12 16 0 0,-2 0-1 0 0,-1 0 1 0 0,0 0-1 0 0,-2 0 1 0 0,0 1-1 0 0,-1-1 1 0 0,-12-28-1 0 0,16 44-18 0 0,-2 0 0 0 0,1 0 0 0 0,0 0 0 0 0,-1 1 0 0 0,1-1 0 0 0,-1 1 0 0 0,0-1-1 0 0,0 1 1 0 0,-1 0 0 0 0,1 0 0 0 0,-1 1 0 0 0,1-1 0 0 0,-1 1 0 0 0,0-1 0 0 0,-7-2 0 0 0,9 4-1 0 0,-1 1 0 0 0,1-1 0 0 0,-1 0 1 0 0,0 1-1 0 0,1 0 0 0 0,-1-1 0 0 0,1 1 1 0 0,-1 0-1 0 0,0 1 0 0 0,1-1 0 0 0,-1 0 1 0 0,0 1-1 0 0,1-1 0 0 0,-1 1 0 0 0,1 0 1 0 0,-1 0-1 0 0,1 0 0 0 0,-1 0 0 0 0,1 0 1 0 0,0 1-1 0 0,0-1 0 0 0,-1 1 0 0 0,1-1 1 0 0,0 1-1 0 0,0 0 0 0 0,0 0 0 0 0,-1 2 1 0 0,-5 6-1 0 0,1 0 0 0 0,0 1 1 0 0,0 0-1 0 0,1 0 1 0 0,1 0-1 0 0,0 1 0 0 0,-5 15 1 0 0,5-8-5 0 0,0 0 0 0 0,1 1-1 0 0,-2 37 1 0 0,6-51 8 0 0,0 0 0 0 0,0 0 0 0 0,1 0 0 0 0,0-1 0 0 0,0 1-1 0 0,0 0 1 0 0,1-1 0 0 0,-1 1 0 0 0,2 0 0 0 0,-1-1 0 0 0,0 0-1 0 0,1 0 1 0 0,0 0 0 0 0,0 0 0 0 0,5 6 0 0 0,-4-7-3 0 0,-1-1 0 0 0,1 1-1 0 0,0-1 1 0 0,0 0 0 0 0,0 0 0 0 0,0 0 0 0 0,0-1 0 0 0,1 1 0 0 0,-1-1-1 0 0,1 0 1 0 0,-1 0 0 0 0,1-1 0 0 0,0 0 0 0 0,0 1 0 0 0,0-2-1 0 0,0 1 1 0 0,0 0 0 0 0,5-1 0 0 0,-6 0-6 0 0,0-1 1 0 0,0 0-1 0 0,-1 0 1 0 0,1 0-1 0 0,0 0 1 0 0,-1 0-1 0 0,1-1 1 0 0,-1 0-1 0 0,1 1 1 0 0,-1-1-1 0 0,0-1 1 0 0,4-2-1 0 0,6-6-48 0 0,16-16 0 0 0,-24 22 49 0 0,1-1 3 0 0,-1-1 1 0 0,0 0-1 0 0,0 0 1 0 0,0 0-1 0 0,-1-1 1 0 0,0 1-1 0 0,-1-1 1 0 0,1 0 0 0 0,-1 0-1 0 0,-1-1 1 0 0,0 1-1 0 0,0-1 1 0 0,-1 1-1 0 0,1-16 1 0 0,-1 16 21 0 0,-1-1 0 0 0,-1 0 0 0 0,1 0 1 0 0,-2 1-1 0 0,1-1 0 0 0,-1 0 0 0 0,0 1 1 0 0,-1-1-1 0 0,0 1 0 0 0,0 0 0 0 0,-1 0 0 0 0,0 0 1 0 0,0 1-1 0 0,-9-11 0 0 0,13 17-14 0 0,-1 0 0 0 0,1 0-1 0 0,-1 1 1 0 0,0-1 0 0 0,0 0 0 0 0,1 0 0 0 0,-1 1-1 0 0,0-1 1 0 0,0 0 0 0 0,0 1 0 0 0,1-1 0 0 0,-1 1 0 0 0,0 0-1 0 0,0-1 1 0 0,0 1 0 0 0,0-1 0 0 0,0 1 0 0 0,0 0-1 0 0,-1 0 1 0 0,1 0-5 0 0,1 0 0 0 0,-1 0 0 0 0,0 0-1 0 0,1 1 1 0 0,-1-1 0 0 0,0 0 0 0 0,1 0 0 0 0,-1 1 0 0 0,0-1-1 0 0,1 1 1 0 0,-1-1 0 0 0,1 0 0 0 0,-1 1 0 0 0,1-1 0 0 0,-1 1-1 0 0,1 0 1 0 0,-1-1 0 0 0,1 1 0 0 0,0-1 0 0 0,-1 2 0 0 0,-1 2 1 0 0,0 0 1 0 0,1 0 0 0 0,0 0 0 0 0,-1 0 0 0 0,1 0-1 0 0,1 0 1 0 0,-1 7 0 0 0,0 2-11 0 0,2-1-1 0 0,0 1 1 0 0,0 0-1 0 0,1 0 1 0 0,1-1-1 0 0,5 18 1 0 0,33 73-44 0 0,-9-26 55 0 0,-19-41-37 0 0,1 0 0 0 0,33 58 1 0 0,-35-74 51 0 0,-1 1-1 0 0,16 42 1 0 0,-23-51-11 0 0,0 1 0 0 0,-1 0 0 0 0,-1 0 0 0 0,0 0-1 0 0,0 0 1 0 0,-1 23 0 0 0,-1-34-4 0 0,-1 0 0 0 0,1 0 0 0 0,0 0 0 0 0,-1 0 0 0 0,1 0 0 0 0,-1-1 0 0 0,0 1 0 0 0,1 0 0 0 0,-1 0 0 0 0,0 0 0 0 0,0-1 0 0 0,0 1 0 0 0,0 0 0 0 0,-1-1 0 0 0,1 1 0 0 0,-3 2 0 0 0,1-2 7 0 0,0 0 1 0 0,0 0 0 0 0,0 0-1 0 0,0-1 1 0 0,0 1 0 0 0,0-1 0 0 0,-1 1-1 0 0,1-1 1 0 0,-4 0 0 0 0,-1 1 18 0 0,-1-1 1 0 0,0 0 0 0 0,1 0-1 0 0,-1-1 1 0 0,0-1-1 0 0,1 1 1 0 0,-12-3 0 0 0,10 0 13 0 0,0 0 0 0 0,0 0 0 0 0,0-1 1 0 0,0 0-1 0 0,1-1 0 0 0,0 0 0 0 0,0 0 1 0 0,0-1-1 0 0,1-1 0 0 0,-1 1 0 0 0,-9-11 1 0 0,12 10 5 0 0,0 0 0 0 0,0 0 1 0 0,0 0-1 0 0,1-1 0 0 0,0 1 1 0 0,1-1-1 0 0,0 0 0 0 0,0-1 1 0 0,1 1-1 0 0,0-1 0 0 0,0 0 1 0 0,1 1-1 0 0,-2-13 0 0 0,3-4-53 0 0,1 0-1 0 0,2 0 1 0 0,0 0-1 0 0,1 0 1 0 0,2 0-1 0 0,0 0 1 0 0,10-25-1 0 0,-8 32 14 0 0,0 0 1 0 0,1 0-1 0 0,0 1 0 0 0,2 0 0 0 0,0 0 0 0 0,13-15 0 0 0,28-27-1340 0 0,6 4-4299 0 0,-50 50 1464 0 0,2 1 1754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0 175 512 0 0,'5'-63'1516'0'0,"4"2"4167"0"0,-8 56-4998 0 0,4-13 1566 0 0,-5 17-1995 0 0,0 0-1 0 0,0 0 0 0 0,0 1 1 0 0,1-1-1 0 0,-1 0 0 0 0,0 0 1 0 0,1 1-1 0 0,-1-1 0 0 0,0 0 1 0 0,1 0-1 0 0,-1 1 0 0 0,1-1 1 0 0,-1 0-1 0 0,1 1 0 0 0,-1-1 1 0 0,1 1-1 0 0,1-2 764 0 0,10 17 2266 0 0,1-5-2392 0 0,-6-5-519 0 0,-1-1-1 0 0,0 1 0 0 0,0 1 1 0 0,0-1-1 0 0,0 1 0 0 0,-1 0 0 0 0,0 0 1 0 0,7 11-1 0 0,-12-13-233 0 0,1-1 0 0 0,0 0 0 0 0,-1 0 0 0 0,0 0 0 0 0,1 1 0 0 0,-1-1 0 0 0,-1 0 0 0 0,1 0 0 0 0,0 0 0 0 0,-1 1 0 0 0,0-1 0 0 0,1 0 0 0 0,-1 0 0 0 0,0 0 0 0 0,-1 0 0 0 0,1 0 0 0 0,-1 0 0 0 0,-2 4 0 0 0,3-6-75 0 0,1 0 1 0 0,0-1 1 0 0,0 0-1 0 0,0 1 0 0 0,-1-1 1 0 0,1 1-1 0 0,0-1 1 0 0,0 0-1 0 0,0 1 1 0 0,-1-1-1 0 0,1 0 1 0 0,0 1-1 0 0,-1-1 1 0 0,1 0-1 0 0,0 0 0 0 0,-1 1 1 0 0,1-1-1 0 0,0 0 1 0 0,-1 0-1 0 0,1 0 1 0 0,-1 0-1 0 0,1 1 1 0 0,0-1-1 0 0,-1 0 1 0 0,1 0-1 0 0,-1 0 0 0 0,1 0 1 0 0,0 0-1 0 0,-1 0 1 0 0,1 0-1 0 0,-1 0 1 0 0,0 0-1 0 0,0-1-71 0 0,0 1 1 0 0,0-1-1 0 0,0 0 0 0 0,0 0 0 0 0,0 1 0 0 0,0-1 1 0 0,0 0-1 0 0,1 0 0 0 0,-1 0 0 0 0,0 0 1 0 0,1 0-1 0 0,-1 0 0 0 0,0 0 0 0 0,1 0 0 0 0,-1 0 1 0 0,1 0-1 0 0,-1-2 0 0 0,0 0-7 0 0,0 0 0 0 0,0 0 0 0 0,1 0 0 0 0,-1 0 1 0 0,1 0-1 0 0,-1 0 0 0 0,1 0 0 0 0,0 0 0 0 0,0 0 0 0 0,1 0 0 0 0,0-4 0 0 0,1-1 14 0 0,0-1-1 0 0,6-12 0 0 0,4-16-159 0 0,-12 35 158 0 0,1 1 1 0 0,-1-1 0 0 0,0 0 0 0 0,1 0-1 0 0,-1 1 1 0 0,0-1 0 0 0,0 0 0 0 0,0 0 0 0 0,-1 0-1 0 0,1 1 1 0 0,0-1 0 0 0,-1 0 0 0 0,0-1-1 0 0,0 2-2 0 0,1 0 0 0 0,-1 0-1 0 0,0 0 1 0 0,0 0 0 0 0,1 1 0 0 0,-1-1-1 0 0,0 0 1 0 0,0 1 0 0 0,0-1 0 0 0,0 1-1 0 0,0-1 1 0 0,0 1 0 0 0,0-1-1 0 0,0 1 1 0 0,0 0 0 0 0,0 0 0 0 0,0-1-1 0 0,0 1 1 0 0,0 0 0 0 0,0 0-1 0 0,0 0 1 0 0,0 0 0 0 0,-2 0 0 0 0,-5 0 31 0 0,-1 0-53 0 0,8 0 26 0 0,1 0 0 0 0,0 0 0 0 0,0 0 0 0 0,0 0-1 0 0,0 0 1 0 0,0 0 0 0 0,0 0 0 0 0,0 0 0 0 0,-1 0 0 0 0,1 1-1 0 0,0-1 1 0 0,0 0 0 0 0,0 0 0 0 0,0 0 0 0 0,0 0-1 0 0,0 0 1 0 0,0 0 0 0 0,0 0 0 0 0,0 0 0 0 0,0 0-1 0 0,0 0 1 0 0,0 1 0 0 0,-1-1 0 0 0,1 0 0 0 0,0 0-1 0 0,0 0 1 0 0,0 0 0 0 0,0 0 0 0 0,0 0 0 0 0,0 0 0 0 0,0 1-1 0 0,0-1 1 0 0,0 0 0 0 0,0 0 0 0 0,0 0 0 0 0,0 0-1 0 0,0 0 1 0 0,0 0 0 0 0,0 0 0 0 0,0 1 0 0 0,1-1-1 0 0,-1 0 1 0 0,0 0 0 0 0,0 0 0 0 0,0 0 0 0 0,0 0-1 0 0,0 0 1 0 0,0 0 0 0 0,0 0 0 0 0,0 1 0 0 0,0-1 0 0 0,0 0-1 0 0,0 0 1 0 0,1 0 0 0 0,1 4 18 0 0,0 1 0 0 0,0 0 0 0 0,0-1 0 0 0,-1 1 0 0 0,1 0 0 0 0,-1 0 0 0 0,1 7 0 0 0,-1-6-3 0 0,0 0-1 0 0,0 0 1 0 0,0-1 0 0 0,1 1 0 0 0,0 0 0 0 0,5 9-1 0 0,2 1 10 0 0,-1 1 0 0 0,10 30-1 0 0,-10-26-6 0 0,-2-2 5 0 0,0 0-1 0 0,-2 1 0 0 0,5 37 0 0 0,-5 61 30 0 0,-5-99-24 0 0,-1 1 0 0 0,-1-1 1 0 0,-8 30-1 0 0,8-32 58 0 0,7-17-20 0 0,4-9-37 0 0,2-4-22 0 0,1-1 0 0 0,-2 0 0 0 0,0-1 0 0 0,12-26 0 0 0,-12 10-102 0 0,-3 7 21 0 0,-3 16 36 0 0,1-1 0 0 0,1 1-1 0 0,9-14 1 0 0,-10 16 1 0 0,0 1 24 0 0,-1 1 1 0 0,1-1-1 0 0,0 1 0 0 0,0 0 0 0 0,1 0 1 0 0,-1 0-1 0 0,1 0 0 0 0,0 1 1 0 0,0 0-1 0 0,0 0 0 0 0,0 0 0 0 0,1 1 1 0 0,-1 0-1 0 0,1 0 0 0 0,-1 0 0 0 0,1 0 1 0 0,0 1-1 0 0,0 0 0 0 0,-1 1 1 0 0,1-1-1 0 0,0 1 0 0 0,0 0 0 0 0,0 0 1 0 0,0 1-1 0 0,0 0 0 0 0,-1 0 0 0 0,1 0 1 0 0,0 1-1 0 0,-1-1 0 0 0,1 1 1 0 0,-1 1-1 0 0,1-1 0 0 0,8 6 0 0 0,-8-4 6 0 0,0 0 0 0 0,0 0-1 0 0,0 1 1 0 0,0 0 0 0 0,-1 0 0 0 0,0 0-1 0 0,0 0 1 0 0,0 1 0 0 0,-1 0-1 0 0,1 0 1 0 0,-1 0 0 0 0,-1 0 0 0 0,4 9-1 0 0,-4-10 7 0 0,-1 0-1 0 0,0 0 0 0 0,-1 1 1 0 0,1-1-1 0 0,-1 1 0 0 0,0 0 0 0 0,-1-1 1 0 0,1 1-1 0 0,-1 0 0 0 0,0-1 1 0 0,0 1-1 0 0,-1 0 0 0 0,0-1 1 0 0,0 1-1 0 0,0 0 0 0 0,0-1 1 0 0,-1 1-1 0 0,0-1 0 0 0,-1 0 0 0 0,1 0 1 0 0,-1 0-1 0 0,-5 8 0 0 0,2-4 4 0 0,-1-1 0 0 0,-1 0 0 0 0,1 0 0 0 0,-1-1-1 0 0,0 0 1 0 0,-1 0 0 0 0,-15 9 0 0 0,6-6-14 0 0,0 0-1 0 0,0-2 1 0 0,-24 8 0 0 0,33-13 12 0 0,0 0 1 0 0,-1-1-1 0 0,1-1 1 0 0,-1 1-1 0 0,1-2 1 0 0,-1 1-1 0 0,1-1 1 0 0,-14-2-1 0 0,20 2-26 0 0,0 0 0 0 0,0-1 0 0 0,1 1 0 0 0,-1-1 0 0 0,0 0 0 0 0,1 0 0 0 0,-1 0-1 0 0,1 0 1 0 0,-1 0 0 0 0,1-1 0 0 0,0 1 0 0 0,-1-1 0 0 0,1 1 0 0 0,0-1 0 0 0,0 0 0 0 0,0 0-1 0 0,0 0 1 0 0,0 0 0 0 0,1 0 0 0 0,-1 0 0 0 0,1-1 0 0 0,-1 1 0 0 0,1 0 0 0 0,0-1 0 0 0,0 1-1 0 0,0-1 1 0 0,0 0 0 0 0,0 1 0 0 0,0-1 0 0 0,1 0 0 0 0,0 1 0 0 0,-1-1 0 0 0,1-5-1 0 0,0 4-91 0 0,1-1 0 0 0,0 1-1 0 0,-1-1 1 0 0,1 1-1 0 0,1 0 1 0 0,-1-1-1 0 0,1 1 1 0 0,-1 0-1 0 0,1 0 1 0 0,1 0-1 0 0,-1 0 1 0 0,0 0-1 0 0,1 1 1 0 0,4-6 0 0 0,5-4-812 0 0,1 2 1 0 0,20-17 0 0 0,-15 14-288 0 0,58-42-7615 0 0,-51 41 4218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2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42 1064 0 0,'-3'0'1042'0'0,"0"1"-1"0"0,0-1 1 0 0,0 1-1 0 0,0 0 1 0 0,0 0-1 0 0,0 0 1 0 0,1 0-1 0 0,-1 1 1 0 0,0-1 0 0 0,-3 4-1 0 0,-11 16 2137 0 0,12-11-2642 0 0,0-1 0 0 0,1 1 0 0 0,0 0-1 0 0,0 0 1 0 0,1 1 0 0 0,1-1 0 0 0,-1 1-1 0 0,2-1 1 0 0,0 1 0 0 0,0 16 0 0 0,1-24-472 0 0,0 0 0 0 0,1 0 0 0 0,-1 1 0 0 0,1-1 0 0 0,0 0 0 0 0,0 0 1 0 0,0 0-1 0 0,0 0 0 0 0,1 0 0 0 0,-1 0 0 0 0,1 0 0 0 0,0-1 0 0 0,-1 1 1 0 0,1 0-1 0 0,4 3 0 0 0,-2-3-31 0 0,0 0 0 0 0,0 0-1 0 0,0 0 1 0 0,0-1 0 0 0,0 1 0 0 0,1-1 0 0 0,-1 0 0 0 0,1-1 0 0 0,7 3 0 0 0,-2-2-63 0 0,1 0-1 0 0,-1-1 1 0 0,1 0 0 0 0,-1 0 0 0 0,1-2 0 0 0,-1 1 0 0 0,1-1 0 0 0,-1 0-1 0 0,11-4 1 0 0,-11 2-16 0 0,-1 0 0 0 0,1-1 0 0 0,-1 0 0 0 0,-1-1-1 0 0,1 0 1 0 0,-1 0 0 0 0,1-1 0 0 0,-1 0 0 0 0,-1 0 0 0 0,1-1 0 0 0,-1 0-1 0 0,-1-1 1 0 0,1 1 0 0 0,10-17 0 0 0,-15 20 29 0 0,-1 1 0 0 0,1 0 0 0 0,-1 0 0 0 0,0-1-1 0 0,0 1 1 0 0,0-1 0 0 0,0 1 0 0 0,-1-1 0 0 0,1 0 0 0 0,-1 1 0 0 0,0-1 0 0 0,0 1-1 0 0,-1-8 1 0 0,0 6-5 0 0,0 0 1 0 0,-1 0-1 0 0,0-1 0 0 0,0 1 0 0 0,0 0 0 0 0,0 0 0 0 0,-1 1 1 0 0,-5-8-1 0 0,4 5 15 0 0,-2 1 0 0 0,1 0 0 0 0,-1 0 0 0 0,0 0 0 0 0,0 1 1 0 0,-1 0-1 0 0,1 0 0 0 0,-1 0 0 0 0,0 1 0 0 0,0 0 0 0 0,-1 1 0 0 0,-8-4 1 0 0,10 6 13 0 0,0-1 0 0 0,0 1 0 0 0,0 1 0 0 0,-1-1 0 0 0,1 1 0 0 0,0 0 0 0 0,0 0 0 0 0,0 1 0 0 0,0 0 0 0 0,-1 0 0 0 0,1 0 0 0 0,0 1 0 0 0,1 0 0 0 0,-1 0 0 0 0,-7 4 0 0 0,4-1 13 0 0,1-1 0 0 0,0 2 1 0 0,0-1-1 0 0,0 1 0 0 0,1 1 0 0 0,-1-1 1 0 0,2 1-1 0 0,-1 0 0 0 0,-6 10 0 0 0,9-11-1 0 0,0-1 0 0 0,1 2 0 0 0,0-1 0 0 0,0 0 0 0 0,0 1 0 0 0,1-1 0 0 0,0 1 0 0 0,0 0 0 0 0,1 0 0 0 0,-1-1 0 0 0,2 1 0 0 0,-1 10 0 0 0,1-13-7 0 0,0 1-1 0 0,0-1 1 0 0,1 0-1 0 0,0 1 1 0 0,0-1-1 0 0,0 0 0 0 0,0 0 1 0 0,1 0-1 0 0,-1 0 1 0 0,1 0-1 0 0,0 0 1 0 0,1 0-1 0 0,-1-1 1 0 0,0 1-1 0 0,1-1 0 0 0,0 0 1 0 0,0 1-1 0 0,0-1 1 0 0,0 0-1 0 0,0-1 1 0 0,5 4-1 0 0,-2-3-11 0 0,-1 0 0 0 0,1-1 1 0 0,0 0-1 0 0,0 0 0 0 0,1 0 0 0 0,-1 0 0 0 0,0-1 1 0 0,1 0-1 0 0,-1 0 0 0 0,0-1 0 0 0,1 0 0 0 0,-1 0 1 0 0,1-1-1 0 0,-1 1 0 0 0,0-1 0 0 0,1-1 0 0 0,-1 1 1 0 0,11-5-1 0 0,-3 1-50 0 0,0-2 0 0 0,0 1 0 0 0,0-2 0 0 0,-1 0 0 0 0,0 0 1 0 0,21-18-1 0 0,-28 20 45 0 0,1-1 0 0 0,-1 1 0 0 0,-1-1 1 0 0,1 0-1 0 0,-1-1 0 0 0,7-13 0 0 0,-10 18 12 0 0,-1 1-1 0 0,0-1 1 0 0,1 1-1 0 0,-1-1 1 0 0,0 0-1 0 0,-1 0 1 0 0,1 0-1 0 0,0 0 1 0 0,-1 0-1 0 0,0 1 1 0 0,0-1-1 0 0,1 0 1 0 0,-2 0-1 0 0,1 0 1 0 0,0 0-1 0 0,-1 0 1 0 0,1 0-1 0 0,-1 0 1 0 0,0 0-1 0 0,0 1 1 0 0,0-1 0 0 0,0 0-1 0 0,0 1 1 0 0,-2-4-1 0 0,2 5 9 0 0,0 0 1 0 0,1 0-1 0 0,-1 1 1 0 0,0-1-1 0 0,0 0 1 0 0,0 0-1 0 0,0 0 0 0 0,0 0 1 0 0,1 1-1 0 0,-1-1 1 0 0,0 1-1 0 0,-1-1 0 0 0,1 0 1 0 0,0 1-1 0 0,0 0 1 0 0,0-1-1 0 0,0 1 0 0 0,0 0 1 0 0,0-1-1 0 0,0 1 1 0 0,-1 0-1 0 0,1 0 1 0 0,0 0-1 0 0,0 0 0 0 0,0 0 1 0 0,-1 0-1 0 0,1 0 1 0 0,0 1-1 0 0,0-1 0 0 0,0 0 1 0 0,0 1-1 0 0,0-1 1 0 0,0 1-1 0 0,0-1 1 0 0,-1 1-1 0 0,1-1 0 0 0,1 1 1 0 0,-1 0-1 0 0,0-1 1 0 0,0 1-1 0 0,-1 1 0 0 0,-1 1 12 0 0,1-1 0 0 0,0 1 0 0 0,-1 0-1 0 0,1-1 1 0 0,0 1 0 0 0,0 0 0 0 0,1 1-1 0 0,-1-1 1 0 0,1 0 0 0 0,0 0-1 0 0,-1 1 1 0 0,0 4 0 0 0,2-2-40 0 0,-1 0 1 0 0,1 0-1 0 0,0 0 1 0 0,0 0-1 0 0,1 0 1 0 0,0 0-1 0 0,0-1 1 0 0,0 1-1 0 0,1 0 1 0 0,0 0-1 0 0,0-1 1 0 0,0 1-1 0 0,1-1 1 0 0,-1 0-1 0 0,1 0 1 0 0,1 0-1 0 0,-1 0 1 0 0,1 0-1 0 0,0-1 1 0 0,0 1-1 0 0,0-1 1 0 0,0 0-1 0 0,10 6 1 0 0,-9-7-482 0 0,1 1 0 0 0,-1-2 0 0 0,1 1 0 0 0,0 0 0 0 0,0-1 1 0 0,0 0-1 0 0,0 0 0 0 0,9 0 0 0 0,-6 0-2319 0 0,0-1-527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3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6 159 1696 0 0,'-3'1'7502'0'0,"3"-1"-7363"0"0,-2 9 3578 0 0,1 8 89 0 0,7 39 1848 0 0,1 20-2807 0 0,-5-68-2533 0 0,-1-7 35 0 0,3-15 115 0 0,-2 5-546 0 0,2-21 92 0 0,0 0 0 0 0,-2 0 1 0 0,-1-39-1 0 0,0-11-22 0 0,-1 74 3 0 0,1-1 0 0 0,0 0 0 0 0,3-9 0 0 0,-3 15 1 0 0,-1-1 0 0 0,1 0 0 0 0,0 0 0 0 0,-1 0 0 0 0,1 1 0 0 0,0-1 0 0 0,0 0 0 0 0,0 1-1 0 0,0-1 1 0 0,0 0 0 0 0,1 1 0 0 0,-1 0 0 0 0,0-1 0 0 0,1 1 0 0 0,-1 0 0 0 0,3-2 0 0 0,-4 3-8 0 0,1 0 1 0 0,0 0-1 0 0,0 0 1 0 0,0 0 0 0 0,-1 0-1 0 0,1 0 1 0 0,0 0 0 0 0,0 0-1 0 0,-1 0 1 0 0,1 1 0 0 0,0-1-1 0 0,-1 0 1 0 0,1 0-1 0 0,0 1 1 0 0,0-1 0 0 0,-1 0-1 0 0,1 1 1 0 0,-1-1 0 0 0,1 1-1 0 0,0-1 1 0 0,-1 1-1 0 0,1-1 1 0 0,0 2 0 0 0,15 17-660 0 0,-9-11-20 0 0,8 8-4434 0 0,18 26 1 0 0,-21-26 1072 0 0,-2-3 1520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3.6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27 174 728 0 0,'0'0'333'0'0,"-1"0"1"0"0,1 0-1 0 0,-1-1 0 0 0,1 1 0 0 0,-1 0 0 0 0,1 0 0 0 0,-1 0 1 0 0,1 0-1 0 0,-1 0 0 0 0,0 0 0 0 0,1 0 0 0 0,-1 0 1 0 0,1 0-1 0 0,-1 0 0 0 0,1 0 0 0 0,-1 0 0 0 0,1 0 0 0 0,-1 0 1 0 0,1 1-1 0 0,-1-1 0 0 0,1 0 0 0 0,-1 0 0 0 0,1 0 1 0 0,-1 1-1 0 0,1-1 0 0 0,-1 0 0 0 0,1 1 0 0 0,0-1 1 0 0,-1 0-1 0 0,1 1 0 0 0,0-1 0 0 0,-1 1 0 0 0,1-1 0 0 0,0 1 1 0 0,-1-1-1 0 0,1 0 0 0 0,0 1 0 0 0,0-1 0 0 0,0 1 1 0 0,-1-1-1 0 0,1 1 0 0 0,0 0 0 0 0,0 12 4052 0 0,2 1-3495 0 0,1 0-145 0 0,-1 0 1 0 0,-1 1-1 0 0,0-1 1 0 0,-1 18-1 0 0,0-31-725 0 0,0-1 0 0 0,0 1-1 0 0,0 0 1 0 0,0 0 0 0 0,0-1 0 0 0,-1 1-1 0 0,1 0 1 0 0,0 0 0 0 0,0-1-1 0 0,-1 1 1 0 0,1 0 0 0 0,0-1 0 0 0,-1 1-1 0 0,0 1 1 0 0,1-2-13 0 0,0 0 0 0 0,-1 0 0 0 0,1 0 0 0 0,0 0 0 0 0,0 0 0 0 0,0 0 0 0 0,-1 0 0 0 0,1 0 0 0 0,0 0 0 0 0,0 0 0 0 0,0 0 0 0 0,-1 0 0 0 0,1 0 0 0 0,0 0 0 0 0,0 0 0 0 0,0 0 0 0 0,0 0 0 0 0,-1 0 0 0 0,1 0 1 0 0,0-1-1 0 0,0 1 0 0 0,0 0 0 0 0,0 0 0 0 0,-1 0 0 0 0,1 0 0 0 0,0 0 0 0 0,0 0 0 0 0,0-1 0 0 0,0 1 0 0 0,0 0 0 0 0,-1 0 0 0 0,1 0 0 0 0,0-1 0 0 0,-1 0 2 0 0,0-1 0 0 0,0 0 0 0 0,0 1 0 0 0,1-1 0 0 0,-1 0 0 0 0,0 0 1 0 0,1 1-1 0 0,-1-1 0 0 0,1 0 0 0 0,0-3 0 0 0,0-15 34 0 0,0 1 0 0 0,2 1 0 0 0,1-1-1 0 0,0 0 1 0 0,1 0 0 0 0,7-18 0 0 0,-3 9-45 0 0,-6 21-11 0 0,0 0 0 0 0,0 1 0 0 0,0-1-1 0 0,1 1 1 0 0,0 0 0 0 0,0-1 0 0 0,1 1 0 0 0,0 1 0 0 0,7-11 0 0 0,-7 13-26 0 0,-1 0 0 0 0,0 0 0 0 0,1 0 1 0 0,-1 0-1 0 0,1 0 0 0 0,0 1 0 0 0,0-1 1 0 0,0 1-1 0 0,0 0 0 0 0,0 1 0 0 0,7-3 0 0 0,-8 3-166 0 0,0 1-1 0 0,0 0 0 0 0,0-1 1 0 0,0 1-1 0 0,0 0 0 0 0,0 0 1 0 0,0 1-1 0 0,0-1 0 0 0,0 1 1 0 0,0-1-1 0 0,0 1 0 0 0,-1 0 1 0 0,1 0-1 0 0,0 0 0 0 0,0 1 1 0 0,-1-1-1 0 0,1 1 0 0 0,3 2 1 0 0,16 16-5503 0 0,-14-11 2989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67 512 0 0,'-7'-15'1994'0'0,"6"12"-975"0"0,1 1 0 0 0,-1 0 0 0 0,0-1 1 0 0,-1 1-1 0 0,1 0 0 0 0,0 0 0 0 0,-3-3 1 0 0,4 4-914 0 0,-1 1 0 0 0,0 0 0 0 0,1 0 0 0 0,-1-1 0 0 0,1 1 0 0 0,-1 0 0 0 0,0 0 0 0 0,1 0 0 0 0,-1 0 0 0 0,0 0 0 0 0,1 0 0 0 0,-1 0 0 0 0,0 0 0 0 0,1 0 0 0 0,-1 0 0 0 0,1 0 0 0 0,-1 1 0 0 0,0-1 0 0 0,1 0 0 0 0,-1 0 0 0 0,1 1 0 0 0,-1-1-1 0 0,0 0 1 0 0,1 1 0 0 0,-1-1 0 0 0,1 0 0 0 0,-1 1 0 0 0,-17 13 826 0 0,15-11-669 0 0,-7 5 55 0 0,1 2 0 0 0,-1-1 0 0 0,1 2 0 0 0,1-1 0 0 0,0 1 0 0 0,0 0 0 0 0,1 0 0 0 0,1 1 0 0 0,0 0 1 0 0,0 1-1 0 0,-5 18 0 0 0,10-26-296 0 0,0-1 1 0 0,1 0 0 0 0,-1 1-1 0 0,1-1 1 0 0,0 0-1 0 0,0 1 1 0 0,1-1 0 0 0,-1 0-1 0 0,1 1 1 0 0,0-1 0 0 0,0 0-1 0 0,1 0 1 0 0,-1 0 0 0 0,1 0-1 0 0,3 5 1 0 0,-4-7-20 0 0,0 0 0 0 0,1 0 0 0 0,-1 0 0 0 0,1 0 0 0 0,-1-1 0 0 0,1 1 0 0 0,0 0 0 0 0,0-1 1 0 0,0 0-1 0 0,0 1 0 0 0,0-1 0 0 0,0 0 0 0 0,0 0 0 0 0,0 0 0 0 0,0 0 0 0 0,1 0 0 0 0,-1-1 0 0 0,0 1 0 0 0,1-1 1 0 0,-1 1-1 0 0,0-1 0 0 0,1 0 0 0 0,-1 0 0 0 0,1 0 0 0 0,-1 0 0 0 0,0-1 0 0 0,1 1 0 0 0,-1 0 0 0 0,3-2 0 0 0,2 0-13 0 0,-2 0 0 0 0,1 0-1 0 0,0 0 1 0 0,0-1-1 0 0,-1 0 1 0 0,1 0 0 0 0,-1 0-1 0 0,0-1 1 0 0,0 0-1 0 0,0 0 1 0 0,0 0 0 0 0,4-6-1 0 0,-7 7 17 0 0,0 0 0 0 0,0 0 0 0 0,0 0-1 0 0,0 0 1 0 0,0 0 0 0 0,-1-1 0 0 0,0 1-1 0 0,1-1 1 0 0,-1 1 0 0 0,0-1 0 0 0,-1 1 0 0 0,1-1-1 0 0,-1 0 1 0 0,1 1 0 0 0,-1-1 0 0 0,0 0 0 0 0,-1 1-1 0 0,1-1 1 0 0,-1 0 0 0 0,1 1 0 0 0,-3-8-1 0 0,-2-1 139 0 0,0 0 0 0 0,0 0 0 0 0,-12-20 0 0 0,13 26-8 0 0,0 1 1 0 0,0-1-1 0 0,-1 1 1 0 0,0 0 0 0 0,0 0-1 0 0,0 0 1 0 0,0 1-1 0 0,-11-8 1 0 0,14 11-114 0 0,0 0 1 0 0,0 0 0 0 0,0 1-1 0 0,0-1 1 0 0,0 0-1 0 0,0 1 1 0 0,0-1 0 0 0,0 1-1 0 0,0 0 1 0 0,-1 0-1 0 0,1 0 1 0 0,0 0 0 0 0,0 0-1 0 0,0 0 1 0 0,0 0-1 0 0,0 1 1 0 0,0-1 0 0 0,0 1-1 0 0,-1 0 1 0 0,1-1-1 0 0,1 1 1 0 0,-1 0 0 0 0,0 0-1 0 0,0 0 1 0 0,0 0-1 0 0,0 1 1 0 0,1-1 0 0 0,-1 0-1 0 0,-1 3 1 0 0,-2 0-21 0 0,1 1 1 0 0,1-1-1 0 0,-1 1 0 0 0,1 0 1 0 0,0 0-1 0 0,0 0 0 0 0,0 1 1 0 0,0-1-1 0 0,-1 8 0 0 0,2-9 9 0 0,1 0-1 0 0,0 0 0 0 0,1 0 1 0 0,-1 0-1 0 0,1 0 0 0 0,-1 0 1 0 0,1 0-1 0 0,0 0 1 0 0,1 0-1 0 0,-1 0 0 0 0,1 1 1 0 0,0-1-1 0 0,0 0 0 0 0,0 0 1 0 0,0 0-1 0 0,3 4 0 0 0,-2-5-3 0 0,-1 0-1 0 0,1-1 1 0 0,0 1-1 0 0,1 0 1 0 0,-1-1-1 0 0,0 0 1 0 0,1 1-1 0 0,-1-1 1 0 0,1 0-1 0 0,0 0 1 0 0,0-1-1 0 0,0 1 1 0 0,0-1-1 0 0,0 1 1 0 0,0-1-1 0 0,0 0 1 0 0,0 0-1 0 0,0 0 1 0 0,1 0 0 0 0,4 0-1 0 0,-2-1-20 0 0,0 1 0 0 0,-1-1 0 0 0,1 0 0 0 0,0-1 0 0 0,-1 1 0 0 0,1-1 0 0 0,0 0 0 0 0,-1 0 0 0 0,1-1 0 0 0,-1 0 0 0 0,0 0 0 0 0,0 0 0 0 0,1 0 0 0 0,7-6-1 0 0,-9 5 17 0 0,0 0 0 0 0,0-1 0 0 0,-1 1 0 0 0,1-1 0 0 0,-1 0 0 0 0,0 0 0 0 0,0 0-1 0 0,0 0 1 0 0,-1 0 0 0 0,1-1 0 0 0,-1 1 0 0 0,0-1 0 0 0,0 0 0 0 0,-1 1 0 0 0,1-1-1 0 0,0-10 1 0 0,-1 8 27 0 0,0 1 0 0 0,-1-1 0 0 0,0 0 0 0 0,0 0 0 0 0,-1 0 0 0 0,0 0 0 0 0,0 0 0 0 0,-1 1 0 0 0,1-1 0 0 0,-2 1 0 0 0,-3-11 0 0 0,5 15-14 0 0,0 0-1 0 0,-1 0 0 0 0,1 0 1 0 0,0 0-1 0 0,0 0 1 0 0,-1 0-1 0 0,0 1 1 0 0,1-1-1 0 0,-1 0 0 0 0,0 1 1 0 0,1-1-1 0 0,-1 1 1 0 0,0 0-1 0 0,0 0 1 0 0,0 0-1 0 0,-1 0 0 0 0,1 0 1 0 0,0 0-1 0 0,0 0 1 0 0,0 1-1 0 0,-1-1 1 0 0,1 1-1 0 0,0-1 1 0 0,-1 1-1 0 0,1 0 0 0 0,0 0 1 0 0,0 0-1 0 0,-1 0 1 0 0,1 1-1 0 0,0-1 1 0 0,-1 0-1 0 0,1 1 0 0 0,0 0 1 0 0,0-1-1 0 0,-1 1 1 0 0,-2 2-1 0 0,-6 3 14 0 0,1-1 0 0 0,0 1-1 0 0,1 1 1 0 0,-1 0 0 0 0,1 0-1 0 0,1 1 1 0 0,0 0 0 0 0,0 1-1 0 0,0 0 1 0 0,1 0 0 0 0,-6 10-1 0 0,10-15-11 0 0,1 1 0 0 0,0-1 0 0 0,1 1 0 0 0,-1 0 0 0 0,1-1 0 0 0,0 1 0 0 0,0 0 0 0 0,0 0 0 0 0,0 6 0 0 0,1-10-13 0 0,0 0 0 0 0,0 0 0 0 0,0 0 0 0 0,0 1 0 0 0,0-1 0 0 0,0 0 0 0 0,1 0 0 0 0,-1 0 0 0 0,0 0 0 0 0,1 1 0 0 0,-1-1 0 0 0,1 0 0 0 0,-1 0 0 0 0,1 0 0 0 0,-1 0 0 0 0,1 0 0 0 0,0 0 0 0 0,-1 0 0 0 0,1 0 0 0 0,0 0 0 0 0,0-1 0 0 0,0 1 0 0 0,0 0 0 0 0,-1 0 0 0 0,1-1 0 0 0,0 1 0 0 0,1-1 0 0 0,-1 1 0 0 0,0 0 0 0 0,0-1 0 0 0,0 0 0 0 0,0 1 0 0 0,0-1 0 0 0,0 0 0 0 0,0 0 0 0 0,1 1 0 0 0,-1-1 0 0 0,0 0 0 0 0,0 0 0 0 0,0 0 0 0 0,1-1 0 0 0,1 1 0 0 0,3-1-5 0 0,0-1 0 0 0,0 1 0 0 0,-1-1 0 0 0,1 0 0 0 0,0-1-1 0 0,-1 1 1 0 0,0-1 0 0 0,1 0 0 0 0,-1 0 0 0 0,0-1 0 0 0,7-6 0 0 0,-6 4-19 0 0,0 0-1 0 0,0 0 0 0 0,-1-1 1 0 0,1 1-1 0 0,-2-1 1 0 0,1 0-1 0 0,6-14 0 0 0,-10 19 14 0 0,0-1 0 0 0,0 0-1 0 0,0 0 1 0 0,-1 0 0 0 0,1 1 0 0 0,-1-1-1 0 0,0 0 1 0 0,1 0 0 0 0,-1 0-1 0 0,-1 0 1 0 0,1 0 0 0 0,-1-4 0 0 0,1 6 8 0 0,-1 0-1 0 0,1 0 1 0 0,0 0 0 0 0,-1 0 0 0 0,1 0 0 0 0,-1 1 0 0 0,1-1 0 0 0,-1 0 0 0 0,1 0 0 0 0,-1 0 0 0 0,0 1 0 0 0,1-1 0 0 0,-1 0 0 0 0,0 1 0 0 0,0-1 0 0 0,0 1 0 0 0,1-1 0 0 0,-1 1 0 0 0,0-1 0 0 0,0 1 0 0 0,0-1 0 0 0,0 1 0 0 0,0 0 0 0 0,0-1 0 0 0,0 1 0 0 0,0 0 0 0 0,0 0 0 0 0,0 0 0 0 0,0 0 0 0 0,0 0 0 0 0,0 0 0 0 0,0 0 0 0 0,0 0-1 0 0,0 0 1 0 0,0 1 0 0 0,0-1 0 0 0,0 0 0 0 0,0 0 0 0 0,-1 1 0 0 0,-6 2 55 0 0,0 0 0 0 0,1 1-1 0 0,-1 0 1 0 0,0 0-1 0 0,1 0 1 0 0,0 1 0 0 0,0 0-1 0 0,-10 10 1 0 0,11-10-18 0 0,1 1 0 0 0,0-1 0 0 0,1 1-1 0 0,-1 0 1 0 0,1 0 0 0 0,0 0 0 0 0,1 0 0 0 0,0 1 0 0 0,0-1 0 0 0,-4 12 0 0 0,7-17-36 0 0,-1 1 0 0 0,1 0 0 0 0,0 0-1 0 0,-1-1 1 0 0,1 1 0 0 0,0 0 0 0 0,0 0 0 0 0,0 0 0 0 0,0-1 0 0 0,0 1 0 0 0,1 0 0 0 0,-1 0 0 0 0,1-1 0 0 0,-1 1-1 0 0,1 0 1 0 0,-1-1 0 0 0,1 1 0 0 0,0 0 0 0 0,0-1 0 0 0,0 1 0 0 0,0-1 0 0 0,0 1 0 0 0,0-1 0 0 0,0 0 0 0 0,0 1-1 0 0,1-1 1 0 0,-1 0 0 0 0,0 0 0 0 0,1 0 0 0 0,-1 0 0 0 0,1 0 0 0 0,-1 0 0 0 0,3 1 0 0 0,-1-1-4 0 0,1 0-1 0 0,-1 0 1 0 0,1 0 0 0 0,-1-1 0 0 0,1 1-1 0 0,-1-1 1 0 0,1 0 0 0 0,-1 0 0 0 0,1 0-1 0 0,0 0 1 0 0,-1-1 0 0 0,1 1-1 0 0,-1-1 1 0 0,1 0 0 0 0,-1 0 0 0 0,4-2-1 0 0,3-1 6 0 0,0-1 0 0 0,-1 0 0 0 0,0-1 0 0 0,16-13 0 0 0,-22 17-3 0 0,0-1 0 0 0,0 0 0 0 0,0 0 0 0 0,0 0 0 0 0,-1 0 0 0 0,1-1 1 0 0,-1 1-1 0 0,0-1 0 0 0,0 1 0 0 0,0-1 0 0 0,-1 0 0 0 0,1 1 0 0 0,-1-1 0 0 0,0 0 0 0 0,1-8 1 0 0,-2 10 1 0 0,1 1 1 0 0,-1 0-1 0 0,0-1 1 0 0,0 1-1 0 0,0 0 1 0 0,0-1 0 0 0,0 1-1 0 0,0 0 1 0 0,-1-1-1 0 0,1 1 1 0 0,0 0-1 0 0,-1-1 1 0 0,1 1 0 0 0,-1 0-1 0 0,1 0 1 0 0,-1-1-1 0 0,0 1 1 0 0,1 0 0 0 0,-1 0-1 0 0,0 0 1 0 0,0 0-1 0 0,0 0 1 0 0,0 0-1 0 0,0 0 1 0 0,0 0 0 0 0,0 0-1 0 0,0 0 1 0 0,0 1-1 0 0,0-1 1 0 0,-1 0 0 0 0,1 1-1 0 0,0-1 1 0 0,0 1-1 0 0,-1-1 1 0 0,1 1-1 0 0,0 0 1 0 0,-1 0 0 0 0,1-1-1 0 0,0 1 1 0 0,-1 0-1 0 0,-1 0 1 0 0,-2 1-7 0 0,1-1-1 0 0,-1 1 1 0 0,1 0 0 0 0,-1 0 0 0 0,1 0-1 0 0,-1 0 1 0 0,1 1 0 0 0,0 0-1 0 0,-1 0 1 0 0,-7 5 0 0 0,5-2 6 0 0,0 1 1 0 0,0 0-1 0 0,0 0 1 0 0,-7 9-1 0 0,12-13-65 0 0,0 1 0 0 0,0-1 0 0 0,1 0 0 0 0,-1 1 0 0 0,1 0 0 0 0,-1-1 0 0 0,1 1 0 0 0,0 0-1 0 0,0 0 1 0 0,0-1 0 0 0,0 1 0 0 0,1 0 0 0 0,-1 0 0 0 0,1 0 0 0 0,0 0 0 0 0,0 5 0 0 0,0-6-93 0 0,0-1 0 0 0,0 0 1 0 0,1 0-1 0 0,-1 0 1 0 0,1 0-1 0 0,-1 0 1 0 0,1 0-1 0 0,-1 0 0 0 0,1 0 1 0 0,-1 0-1 0 0,1 0 1 0 0,0 0-1 0 0,0 0 1 0 0,-1-1-1 0 0,3 2 0 0 0,15 7-5764 0 0,-2-5 976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3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5 2697 0 0,'-1'-1'473'0'0,"1"1"1"0"0,-1-1-1 0 0,0 1 1 0 0,1-1-1 0 0,-1 1 1 0 0,0 0-1 0 0,1-1 1 0 0,-1 1 0 0 0,0 0-1 0 0,0 0 1 0 0,1 0-1 0 0,-1-1 1 0 0,0 1-1 0 0,0 0 1 0 0,1 0-1 0 0,-1 0 1 0 0,0 0 0 0 0,0 0-1 0 0,1 0 1 0 0,-1 1-1 0 0,0-1 1 0 0,1 0-1 0 0,-1 0 1 0 0,0 0-1 0 0,0 1 1 0 0,-1 0-1 0 0,1 0-93 0 0,0 0-1 0 0,0 0 1 0 0,0 0-1 0 0,0 1 1 0 0,0-1 0 0 0,0 0-1 0 0,0 1 1 0 0,0-1-1 0 0,0 1 1 0 0,0-1-1 0 0,0 4 1 0 0,-1 1 24 0 0,0 1 0 0 0,1 0 0 0 0,-1 0 1 0 0,1 0-1 0 0,1 7 0 0 0,0-7-304 0 0,0 0 0 0 0,0 0 0 0 0,1 0 0 0 0,0 0 1 0 0,1 0-1 0 0,0 0 0 0 0,0 0 0 0 0,0 0 0 0 0,1-1 0 0 0,0 1 0 0 0,0-1 0 0 0,0 0 0 0 0,1 0 0 0 0,0 0 0 0 0,0 0 1 0 0,1-1-1 0 0,0 1 0 0 0,0-1 0 0 0,7 6 0 0 0,-1-3-317 0 0,0 0 0 0 0,1-1 0 0 0,17 8 0 0 0,17 2-3247 0 0,-43-16 2443 0 0,0 0-1 0 0,0-1 0 0 0,-1 1 0 0 0,1-1 1 0 0,0 0-1 0 0,4 0 0 0 0,4-1-3676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4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1648 0 0,'-6'7'3257'0'0,"-4"-3"3224"0"0,-1-4-5232 0 0,2-1 1399 0 0,1 1-1511 0 0,3 1-105 0 0,4 5-264 0 0,-1 0-520 0 0,2-1-144 0 0,3 2-104 0 0,3-1-256 0 0,1 0-296 0 0,4-2 256 0 0,2 3-2225 0 0,2 2 1657 0 0,1 2-264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4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43 904 0 0,'-6'-3'1540'0'0,"0"0"0"0"0,0 0 0 0 0,0 1 0 0 0,-1 0-1 0 0,1 0 1 0 0,0 1 0 0 0,-1 0 0 0 0,1 0 0 0 0,-8 0 0 0 0,12 1-1200 0 0,0 0 1 0 0,0 0-1 0 0,0 1 1 0 0,0-1-1 0 0,0 0 1 0 0,0 1 0 0 0,1 0-1 0 0,-1-1 1 0 0,0 1-1 0 0,0 0 1 0 0,1 0 0 0 0,-1 0-1 0 0,0 0 1 0 0,-1 2-1 0 0,1-1-244 0 0,0 0 1 0 0,1 0-1 0 0,-1 0 0 0 0,1 0 0 0 0,0 1 0 0 0,0-1 0 0 0,0 0 0 0 0,0 0 0 0 0,0 1 0 0 0,0-1 1 0 0,1 1-1 0 0,-1-1 0 0 0,0 5 0 0 0,1-3-61 0 0,0 0-1 0 0,0 0 1 0 0,0 0 0 0 0,0 0 0 0 0,0 0 0 0 0,1 0-1 0 0,0-1 1 0 0,0 1 0 0 0,0 0 0 0 0,0 0 0 0 0,1-1-1 0 0,-1 1 1 0 0,1-1 0 0 0,0 1 0 0 0,0-1 0 0 0,0 0-1 0 0,0 1 1 0 0,1-1 0 0 0,-1 0 0 0 0,1-1 0 0 0,4 4-1 0 0,-1-1-47 0 0,0-1 0 0 0,0 0 1 0 0,1 0-1 0 0,-1 0 0 0 0,1-1 0 0 0,0 0 0 0 0,0-1 0 0 0,0 1 0 0 0,1-1 0 0 0,10 1 0 0 0,-8-2-43 0 0,-1 0 1 0 0,1-1-1 0 0,0 0 1 0 0,-1-1-1 0 0,1 0 1 0 0,-1 0-1 0 0,1-1 1 0 0,14-5-1 0 0,-19 6 53 0 0,0-1 0 0 0,-1 0-1 0 0,1 0 1 0 0,-1 0 0 0 0,1 0-1 0 0,-1-1 1 0 0,0 0 0 0 0,0 0-1 0 0,0 0 1 0 0,-1 0 0 0 0,1 0-1 0 0,-1-1 1 0 0,1 0 0 0 0,-1 0-1 0 0,0 0 1 0 0,-1 0 0 0 0,1 0-1 0 0,2-7 1 0 0,-4 9 21 0 0,-1 0 0 0 0,1 0-1 0 0,-1 0 1 0 0,1 0 0 0 0,-1 0 0 0 0,0 0 0 0 0,0 0 0 0 0,0 0 0 0 0,0 0-1 0 0,-1 0 1 0 0,1 0 0 0 0,0 1 0 0 0,-1-1 0 0 0,1 0 0 0 0,-1 0-1 0 0,0 0 1 0 0,0 0 0 0 0,0 0 0 0 0,0 1 0 0 0,0-1 0 0 0,0 0 0 0 0,0 1-1 0 0,0-1 1 0 0,-2-1 0 0 0,-4-4 106 0 0,0 1-1 0 0,0 0 1 0 0,-1 1-1 0 0,-7-5 1 0 0,-1-1 180 0 0,13 9-219 0 0,-1-1 0 0 0,0 1 0 0 0,1 0 0 0 0,-1 0 0 0 0,0 0 0 0 0,0 0 0 0 0,0 1 0 0 0,0 0 0 0 0,-1-1 0 0 0,1 2 0 0 0,0-1 0 0 0,-5 0 0 0 0,5 1-28 0 0,1 0 0 0 0,-1 1 0 0 0,1-1 0 0 0,-1 1 0 0 0,1 0 0 0 0,-1 0 0 0 0,1 0 0 0 0,0 1 0 0 0,-1-1 0 0 0,1 1 0 0 0,0 0 0 0 0,0 0 0 0 0,0 0 1 0 0,-4 4-1 0 0,1-1 33 0 0,0 0 1 0 0,1 0 0 0 0,0 1-1 0 0,0 0 1 0 0,1 0 0 0 0,-1 0-1 0 0,1 0 1 0 0,1 1 0 0 0,-1 0 0 0 0,-3 10-1 0 0,5-8-4 0 0,-1 0 1 0 0,1 0-1 0 0,1 1 0 0 0,-1-1 0 0 0,2 1 0 0 0,-1 0 0 0 0,3 16 1 0 0,-2-19-69 0 0,1-1 0 0 0,1 1 0 0 0,-1-1 0 0 0,1 0 0 0 0,0 1 0 0 0,0-1 0 0 0,1 0 0 0 0,-1-1 0 0 0,2 1 0 0 0,-1 0 0 0 0,0-1 0 0 0,1 1 1 0 0,0-1-1 0 0,0 0 0 0 0,1-1 0 0 0,0 1 0 0 0,-1-1 0 0 0,1 0 0 0 0,1 0 0 0 0,-1 0 0 0 0,1-1 0 0 0,-1 1 0 0 0,1-1 0 0 0,0-1 0 0 0,0 1 0 0 0,0-1 0 0 0,0 0 1 0 0,1-1-1 0 0,-1 1 0 0 0,8 0 0 0 0,-3-2-94 0 0,0 0 1 0 0,1-1 0 0 0,-1 0-1 0 0,0 0 1 0 0,0-1 0 0 0,-1-1-1 0 0,1 0 1 0 0,0 0 0 0 0,-1-1-1 0 0,0 0 1 0 0,16-10-1 0 0,-12 6-798 0 0,-1 0-1 0 0,22-20 1 0 0,-23 17-1421 0 0,0-1 1 0 0,15-20-1 0 0,-16 18-2135 0 0,-1 2-847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0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52 243 3225 0 0,'-2'1'1226'0'0,"1"0"1"0"0,-1-1 0 0 0,0 1 0 0 0,0 0-1 0 0,0 0 1 0 0,1 0 0 0 0,-1 0 0 0 0,1 0-1 0 0,-1 0 1 0 0,-2 3 0 0 0,2-1-489 0 0,0-1 0 0 0,0 1 0 0 0,0 0 0 0 0,0 0 0 0 0,0 0 0 0 0,-1 3 0 0 0,2-2-408 0 0,-1 0-1 0 0,1 1 1 0 0,0-1-1 0 0,0 0 1 0 0,0 1-1 0 0,0-1 1 0 0,1 1-1 0 0,0-1 1 0 0,0 9-1 0 0,1-11-253 0 0,-1 1 0 0 0,1-1 0 0 0,-1 0 0 0 0,1 0 0 0 0,0 0 0 0 0,0 0 0 0 0,0 0 0 0 0,0 0 0 0 0,0 0 0 0 0,0-1 0 0 0,0 1 0 0 0,1 0 0 0 0,-1 0-1 0 0,1-1 1 0 0,-1 1 0 0 0,1-1 0 0 0,3 3 0 0 0,-4-4-51 0 0,0 1 0 0 0,0-1 0 0 0,0 0 0 0 0,0 1 0 0 0,0-1 0 0 0,0 0 0 0 0,0 0-1 0 0,0 1 1 0 0,0-1 0 0 0,0 0 0 0 0,0 0 0 0 0,0 0 0 0 0,0 0 0 0 0,0 0 0 0 0,0-1-1 0 0,0 1 1 0 0,0 0 0 0 0,0 0 0 0 0,0-1 0 0 0,0 1 0 0 0,0-1 0 0 0,0 1 0 0 0,0-1 0 0 0,0 1-1 0 0,-1-1 1 0 0,1 1 0 0 0,0-1 0 0 0,0 0 0 0 0,0 1 0 0 0,-1-1 0 0 0,1 0 0 0 0,0 0 0 0 0,-1 0-1 0 0,1 1 1 0 0,-1-1 0 0 0,1 0 0 0 0,-1 0 0 0 0,1-2 0 0 0,1 0-14 0 0,0-1 0 0 0,-1 0 0 0 0,1 0 0 0 0,-1 0-1 0 0,0 0 1 0 0,0 0 0 0 0,-1-1 0 0 0,1 1 0 0 0,-1 0 0 0 0,0 0 0 0 0,0 0 0 0 0,0-1 0 0 0,-1 1 0 0 0,1 0-1 0 0,-3-5 1 0 0,-1-7-18 0 0,-1 1 0 0 0,-13-26 0 0 0,0 0-25 0 0,10 20 41 0 0,-6-31-1 0 0,13 46-13 0 0,-1 0 0 0 0,2 0 1 0 0,-1 0-1 0 0,1-1 0 0 0,0 1 0 0 0,0 0 0 0 0,0 0 1 0 0,1 0-1 0 0,0 0 0 0 0,3-8 0 0 0,-4 13-8 0 0,1-1-1 0 0,-1 1 1 0 0,1 0 0 0 0,-1 0-1 0 0,1 0 1 0 0,-1 0-1 0 0,1 0 1 0 0,0 0-1 0 0,0 0 1 0 0,0 0 0 0 0,0 0-1 0 0,-1 0 1 0 0,1 0-1 0 0,0 0 1 0 0,0 1 0 0 0,1-1-1 0 0,-1 0 1 0 0,0 1-1 0 0,0-1 1 0 0,0 1-1 0 0,0-1 1 0 0,1 1 0 0 0,-1-1-1 0 0,0 1 1 0 0,0 0-1 0 0,1 0 1 0 0,-1 0-1 0 0,0 0 1 0 0,0 0 0 0 0,1 0-1 0 0,1 0 1 0 0,3 1-198 0 0,1 1 0 0 0,-1-1 0 0 0,1 1 0 0 0,11 6 0 0 0,-5-3-353 0 0,57 28-8206 0 0,-50-23 6388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4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49 512 0 0,'-10'0'1845'0'0,"1"1"-1"0"0,0 1 1 0 0,-12 2-1 0 0,12-2 757 0 0,0 0 0 0 0,0 0-1 0 0,-12-1 1 0 0,17 0-566 0 0,9-3-874 0 0,-1 1-962 0 0,0 0 1 0 0,0-1 0 0 0,0 1-1 0 0,0 1 1 0 0,0-1 0 0 0,7 0-1 0 0,17-3 111 0 0,17-7-46 0 0,1 1 1 0 0,83-5 0 0 0,-39 5-142 0 0,-52 7-264 0 0,45 1 0 0 0,-57 2-597 0 0,-28 1 155 0 0,0 0-1 0 0,0-1 1 0 0,0 1-1 0 0,0 0 1 0 0,0 0 0 0 0,1 0-1 0 0,-4 2 1 0 0,-5 3-3039 0 0,-2-2 1573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73 8 0 0,'0'-3'1211'0'0,"0"-1"1"0"0,0 1-1 0 0,0-1 1 0 0,0 1-1 0 0,-1-1 1 0 0,0 1-1 0 0,0-1 0 0 0,0 1 1 0 0,0 0-1 0 0,0 0 1 0 0,-1-1-1 0 0,1 1 0 0 0,-1 0 1 0 0,0 0-1 0 0,0 0 1 0 0,0 1-1 0 0,0-1 1 0 0,-4-3-1 0 0,3 1-275 0 0,3 5-907 0 0,0 0 1 0 0,0 0-1 0 0,0 0 1 0 0,0 0-1 0 0,0 0 0 0 0,0-1 1 0 0,0 1-1 0 0,0 0 1 0 0,0 0-1 0 0,0 0 1 0 0,0 0-1 0 0,0 0 0 0 0,0 0 1 0 0,0-1-1 0 0,0 1 1 0 0,0 0-1 0 0,-1 0 1 0 0,1 0-1 0 0,0 0 1 0 0,0 0-1 0 0,0 0 0 0 0,0 0 1 0 0,0 0-1 0 0,0-1 1 0 0,0 1-1 0 0,0 0 1 0 0,0 0-1 0 0,-1 0 0 0 0,1 0 1 0 0,0 0-1 0 0,0 0 1 0 0,0 0-1 0 0,0 0 1 0 0,0 0-1 0 0,0 0 0 0 0,-1 0 1 0 0,1 0-1 0 0,0 0 1 0 0,0 0-1 0 0,0 0 1 0 0,0 0-1 0 0,0 0 0 0 0,0 0 1 0 0,-1 0-1 0 0,1 0 1 0 0,0 0-1 0 0,0 0 1 0 0,0 0-1 0 0,0 0 1 0 0,0 0-1 0 0,0 0 0 0 0,-1 0 1 0 0,1 1-1 0 0,0-1 1 0 0,0 0-1 0 0,0 0 1 0 0,0 0-1 0 0,0 0 0 0 0,-1 1 417 0 0,2-1-378 0 0,0 1 0 0 0,-1 0 0 0 0,1 0 1 0 0,0 0-1 0 0,-1-1 0 0 0,1 1 0 0 0,-1 0 0 0 0,1 0 0 0 0,-1 0 0 0 0,0 0 1 0 0,1 0-1 0 0,-1 0 0 0 0,0 0 0 0 0,0 0 0 0 0,0 0 0 0 0,0 0 0 0 0,0 0 1 0 0,0 0-1 0 0,0 1 0 0 0,1 26 27 0 0,-13 70 104 0 0,6-48-103 0 0,-1 53 1 0 0,7-88-98 0 0,1 39 36 0 0,0-50-36 0 0,-1 1 0 0 0,1 0 0 0 0,0-1 0 0 0,0 1 0 0 0,1-1 0 0 0,-1 1 0 0 0,1-1 0 0 0,4 8 0 0 0,-6-12-7 0 0,1 1 0 0 0,-1-1 0 0 0,0 1 0 0 0,0-1 0 0 0,1 0 0 0 0,-1 1 0 0 0,1-1 0 0 0,-1 0 0 0 0,0 1 0 0 0,1-1 0 0 0,-1 0 0 0 0,1 1 0 0 0,-1-1 0 0 0,1 0 0 0 0,-1 0 0 0 0,1 1 0 0 0,-1-1 0 0 0,1 0 0 0 0,-1 0-1 0 0,1 0 1 0 0,-1 0 0 0 0,1 0 0 0 0,-1 0 0 0 0,1 0 0 0 0,0 0 0 0 0,1 0-21 0 0,-1 0 0 0 0,0-1 0 0 0,0 1 0 0 0,0-1 0 0 0,0 1 0 0 0,0-1-1 0 0,0 0 1 0 0,0 1 0 0 0,0-1 0 0 0,2-1 0 0 0,0-2-252 0 0,1 1 1 0 0,-1-1-1 0 0,-1 0 0 0 0,6-6 1 0 0,-7 7 11 0 0,0 1 1 0 0,0 0 0 0 0,0-1 0 0 0,0 1-1 0 0,-1 0 1 0 0,1-1 0 0 0,-1 1 0 0 0,1-1-1 0 0,-1 1 1 0 0,0-1 0 0 0,0 1 0 0 0,0-1-1 0 0,0 1 1 0 0,-1-6 0 0 0,-1 2-1621 0 0,0 0 1 0 0,0 0-1 0 0,-1 0 0 0 0,-5-9 1 0 0,4 8-1361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5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38 1824 0 0,'-18'1'4217'0'0,"11"-1"-3059"0"0,1 0-1 0 0,0 1 1 0 0,-1 0 0 0 0,1 0-1 0 0,-1 0 1 0 0,1 1-1 0 0,0 0 1 0 0,0 0 0 0 0,-9 5-1 0 0,14-7-982 0 0,0 1 0 0 0,0 0 0 0 0,0-1 0 0 0,0 1 0 0 0,0 0 0 0 0,0 0 0 0 0,0 0-1 0 0,1 0 1 0 0,-1-1 0 0 0,0 1 0 0 0,1 0 0 0 0,-1 0 0 0 0,1 0 0 0 0,-1 1 0 0 0,1-1 0 0 0,-1 2 0 0 0,1-3-82 0 0,0 1 0 0 0,0 0 0 0 0,0 0 0 0 0,0 0 0 0 0,0-1 0 0 0,0 1 0 0 0,1 0 0 0 0,-1 0 0 0 0,0-1 0 0 0,0 1 0 0 0,1 0 1 0 0,-1-1-1 0 0,0 1 0 0 0,1 0 0 0 0,-1 0 0 0 0,1-1 0 0 0,-1 1 0 0 0,2 0 0 0 0,0 1 7 0 0,0 0 1 0 0,0-1-1 0 0,0 1 0 0 0,1-1 1 0 0,-1 1-1 0 0,0-1 0 0 0,1 0 1 0 0,-1 0-1 0 0,1 0 0 0 0,0 0 1 0 0,-1-1-1 0 0,1 1 0 0 0,3-1 1 0 0,17 0 127 0 0,1-1 1 0 0,0-1-1 0 0,0-1 1 0 0,41-11-1 0 0,7-1-134 0 0,167-37-647 0 0,-236 51 487 0 0,9-2-601 0 0,0 0 0 0 0,0 0 0 0 0,1 1 0 0 0,13-1 0 0 0,-25 3 557 0 0,-1 0-1 0 0,0 0 1 0 0,1 0 0 0 0,-1 0-1 0 0,0 0 1 0 0,0 0 0 0 0,1 0-1 0 0,-1 0 1 0 0,0 0 0 0 0,0 0-1 0 0,1 0 1 0 0,-1 0 0 0 0,0 0-1 0 0,1 0 1 0 0,-1 1 0 0 0,0-1-1 0 0,0 0 1 0 0,0 0 0 0 0,1 0-1 0 0,-1 0 1 0 0,0 0 0 0 0,0 1-1 0 0,1-1 1 0 0,-1 0 0 0 0,0 0-1 0 0,0 0 1 0 0,0 1 0 0 0,0-1-1 0 0,1 0 1 0 0,-1 0 0 0 0,0 1-1 0 0,0-1 1 0 0,0 0 0 0 0,0 0-1 0 0,0 1 1 0 0,-3 9-2824 0 0,-5 0 1253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5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28 624 0 0,'-3'-4'2454'0'0,"0"1"1"0"0,0 0-1 0 0,-1-1 0 0 0,1 1 0 0 0,-1 0 1 0 0,-7-5-1 0 0,11 8-2342 0 0,-1 0 0 0 0,1 0 1 0 0,-1 0-1 0 0,1 0 0 0 0,0 1 1 0 0,-1-1-1 0 0,1 0 0 0 0,0 0 1 0 0,-1 0-1 0 0,1 0 0 0 0,0 0 1 0 0,-1 0-1 0 0,1 0 0 0 0,0 1 1 0 0,0-1-1 0 0,-1 0 0 0 0,1 0 1 0 0,0 0-1 0 0,-1 1 0 0 0,1-1 0 0 0,0 0 1 0 0,0 0-1 0 0,0 1 0 0 0,-1-1 1 0 0,1 0-1 0 0,0 1 0 0 0,0-1 1 0 0,0 0-1 0 0,-1 1 0 0 0,1-1 1 0 0,0 0-1 0 0,0 1 0 0 0,-5 12 780 0 0,4-11-624 0 0,-8 28 712 0 0,1 1 0 0 0,-4 37 0 0 0,6-31-619 0 0,-6 52 149 0 0,12-75-490 0 0,0 0 0 0 0,0-1 0 0 0,2 1 1 0 0,3 20-1 0 0,-4-29-9 0 0,0-1 1 0 0,1 0 0 0 0,-1 0-1 0 0,1 0 1 0 0,0 0 0 0 0,0 0 0 0 0,3 5-1 0 0,-4-8-52 0 0,-1 0-1 0 0,1-1 1 0 0,-1 1-1 0 0,1-1 1 0 0,0 1-1 0 0,-1-1 1 0 0,1 1-1 0 0,0-1 1 0 0,-1 1-1 0 0,1-1 1 0 0,0 1-1 0 0,-1-1 1 0 0,1 0-1 0 0,0 0 1 0 0,0 1-1 0 0,-1-1 1 0 0,1 0-1 0 0,2 0 1 0 0,-2 0-118 0 0,0 0 0 0 0,0 0 0 0 0,0-1 1 0 0,0 1-1 0 0,0 0 0 0 0,0-1 0 0 0,0 1 1 0 0,0-1-1 0 0,0 1 0 0 0,0-1 0 0 0,0 0 1 0 0,0 0-1 0 0,0 1 0 0 0,0-1 0 0 0,-1 0 0 0 0,1 0 1 0 0,1-1-1 0 0,13-18-6787 0 0,-11 11 4178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6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80 190 1304 0 0,'-4'1'1242'0'0,"-1"0"-1"0"0,0 0 1 0 0,1 0 0 0 0,-1-1-1 0 0,0 0 1 0 0,0 0-1 0 0,1 0 1 0 0,-7-1-1 0 0,-12-1 4202 0 0,23 2-5364 0 0,-1 0 0 0 0,1 0 0 0 0,0 0 0 0 0,-1 0 0 0 0,1 0 0 0 0,0 0 0 0 0,0 0 0 0 0,-1 0 0 0 0,1 0 0 0 0,0 0 0 0 0,-1 0 0 0 0,1 0 0 0 0,0 0 0 0 0,-1 0 0 0 0,1-1-1 0 0,0 1 1 0 0,0 0 0 0 0,-1 0 0 0 0,1 0 0 0 0,0 0 0 0 0,0-1 0 0 0,-1 1 0 0 0,1 0 0 0 0,0 0 0 0 0,0-1 0 0 0,0 1 0 0 0,-1 0 0 0 0,1 0 0 0 0,0-1 0 0 0,0 1 0 0 0,0-1 0 0 0,2-10 1226 0 0,10-9-653 0 0,1 7-579 0 0,0 1-1 0 0,0 1 1 0 0,1 0 0 0 0,18-11 0 0 0,66-30 211 0 0,-84 46-261 0 0,1-1 1 0 0,1 2-1 0 0,30-7 1 0 0,-40 11-18 0 0,1 0 1 0 0,-1 0-1 0 0,1 0 0 0 0,-1 1 0 0 0,1 0 1 0 0,0 1-1 0 0,-1-1 0 0 0,1 1 1 0 0,-1 0-1 0 0,1 1 0 0 0,-1 0 1 0 0,10 3-1 0 0,-14-3-4 0 0,1-1 1 0 0,0 1-1 0 0,-1 0 1 0 0,1 0-1 0 0,-1 0 1 0 0,1 0-1 0 0,-1 0 1 0 0,0 0-1 0 0,0 1 1 0 0,0-1-1 0 0,0 1 1 0 0,0-1-1 0 0,-1 1 1 0 0,1 0-1 0 0,1 3 1 0 0,-2-1-5 0 0,1 0 0 0 0,-1 0 0 0 0,0 0 0 0 0,0 0-1 0 0,-1 0 1 0 0,0 0 0 0 0,0 0 0 0 0,-1 10 0 0 0,0-5 24 0 0,-1 0 0 0 0,-1 0 0 0 0,0 1 0 0 0,0-1 1 0 0,-1-1-1 0 0,0 1 0 0 0,0-1 0 0 0,-10 14 0 0 0,9-16 1 0 0,0 0-1 0 0,-1 0 1 0 0,1 0 0 0 0,-1-1 0 0 0,-1 0-1 0 0,0 0 1 0 0,1-1 0 0 0,-2 0 0 0 0,1 0-1 0 0,0 0 1 0 0,-1-1 0 0 0,0-1 0 0 0,0 1-1 0 0,0-1 1 0 0,-1 0 0 0 0,1-1 0 0 0,-9 2-1 0 0,-11-1-21 0 0,10 0-13 0 0,1-2-1 0 0,0 0 0 0 0,-1 0 0 0 0,-28-4 1 0 0,42 2-102 0 0,0 0 1 0 0,1 0 0 0 0,-1 0-1 0 0,0 0 1 0 0,0-1-1 0 0,1 0 1 0 0,-1 0 0 0 0,1 0-1 0 0,0 0 1 0 0,-1 0-1 0 0,1 0 1 0 0,0-1 0 0 0,0 0-1 0 0,1 0 1 0 0,-4-3-1 0 0,5 4-257 0 0,-1 0 0 0 0,1-1 0 0 0,0 1 0 0 0,-1 0 0 0 0,1-1-1 0 0,0 1 1 0 0,1-1 0 0 0,-1 1 0 0 0,-1-6 0 0 0,2 5-228 0 0,0 0 0 0 0,0 1-1 0 0,0-1 1 0 0,0 0 0 0 0,1 1 0 0 0,-1-1 0 0 0,1 0 0 0 0,-1 1 0 0 0,1-1 0 0 0,0 1 0 0 0,1-3 0 0 0,8-13-2600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17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80 177 512 0 0,'-1'-1'728'0'0,"0"0"0"0"0,0 0 0 0 0,0-1 0 0 0,0 1-1 0 0,0 0 1 0 0,1-1 0 0 0,-1 1 0 0 0,0 0 0 0 0,1-1 0 0 0,-1 1-1 0 0,1-1 1 0 0,-1 1 0 0 0,1-1 0 0 0,0 0 0 0 0,-1 1 0 0 0,1-2 0 0 0,4-25 5284 0 0,0 2-1090 0 0,-20 49-2408 0 0,11-9-2281 0 0,1 0 1 0 0,0 0 0 0 0,-4 26-1 0 0,0 3-56 0 0,1-4 86 0 0,-3 49 0 0 0,-3 13 89 0 0,12-86-352 0 0,0-9 33 0 0,2-8 181 0 0,20-58-155 0 0,-14 43-40 0 0,-1 0 0 0 0,4-20 0 0 0,19-76-4 0 0,-4 14-6 0 0,-20 77-15 0 0,10-27-1 0 0,-12 42 4 0 0,0-1 0 0 0,0 1 1 0 0,1 1-1 0 0,0-1 0 0 0,0 1 0 0 0,0-1 0 0 0,8-8 0 0 0,-11 15 3 0 0,-1 0-1 0 0,0-1 1 0 0,1 1-1 0 0,-1 0 1 0 0,0-1-1 0 0,1 1 1 0 0,-1 0-1 0 0,0 0 1 0 0,1-1-1 0 0,-1 1 1 0 0,0 0 0 0 0,1 0-1 0 0,-1 0 1 0 0,1 0-1 0 0,-1-1 1 0 0,1 1-1 0 0,-1 0 1 0 0,0 0-1 0 0,1 0 1 0 0,-1 0-1 0 0,1 0 1 0 0,-1 0-1 0 0,1 0 1 0 0,-1 0 0 0 0,1 0-1 0 0,-1 0 1 0 0,0 0-1 0 0,1 1 1 0 0,-1-1-1 0 0,1 0 1 0 0,-1 0-1 0 0,0 0 1 0 0,1 0-1 0 0,-1 1 1 0 0,1-1-1 0 0,-1 0 1 0 0,0 0-1 0 0,1 1 1 0 0,-1-1 0 0 0,0 0-1 0 0,1 1 1 0 0,-1-1-1 0 0,0 0 1 0 0,0 1-1 0 0,1-1 1 0 0,-1 1-1 0 0,0-1 1 0 0,0 0-1 0 0,0 1 1 0 0,0-1-1 0 0,1 1 1 0 0,7 24-17 0 0,-8-23 17 0 0,13 43 40 0 0,31 72 1 0 0,5 16 28 0 0,-38-99-28 0 0,29 67 0 0 0,-40-101-40 0 0,0 0 1 0 0,0 0-1 0 0,0 0 0 0 0,1 0 1 0 0,-1 1-1 0 0,0-1 0 0 0,0 0 1 0 0,0 0-1 0 0,0 0 0 0 0,0 0 1 0 0,0 0-1 0 0,0 0 0 0 0,0 0 1 0 0,0 1-1 0 0,1-1 0 0 0,-1 0 1 0 0,0 0-1 0 0,0 0 0 0 0,0 0 1 0 0,0 0-1 0 0,0 0 0 0 0,0 0 1 0 0,1 0-1 0 0,-1 0 0 0 0,0 0 1 0 0,0 0-1 0 0,0 0 0 0 0,0 0 1 0 0,0 0-1 0 0,1 0 0 0 0,-1 0 1 0 0,0 0-1 0 0,0 0 1 0 0,0 0-1 0 0,0 0 0 0 0,0 0 1 0 0,1 0-1 0 0,-1 0 0 0 0,0 0 1 0 0,0 0-1 0 0,0 0 0 0 0,0 0 1 0 0,0 0-1 0 0,0 0 0 0 0,1 0 1 0 0,-1-1-1 0 0,0 1 0 0 0,0 0 1 0 0,0 0-1 0 0,0 0 0 0 0,0 0 1 0 0,0 0-1 0 0,0 0 0 0 0,0 0 1 0 0,0-1-1 0 0,1 1 0 0 0,-1 0 1 0 0,0 0-1 0 0,0 0 0 0 0,0 0 1 0 0,0 0-1 0 0,0-1 0 0 0,0 1 1 0 0,0 0-1 0 0,0 0 1 0 0,0 0-1 0 0,0 0 0 0 0,0 0 1 0 0,0-1-1 0 0,4-14 32 0 0,-3 12-39 0 0,60-170-377 0 0,-45 123 360 0 0,2 0-1 0 0,49-91 1 0 0,-64 135 26 0 0,0 1 0 0 0,1 0 1 0 0,0 1-1 0 0,0-1 0 0 0,6-5 1 0 0,-9 9-4 0 0,0 1 1 0 0,0-1 0 0 0,0 0 0 0 0,0 1 0 0 0,0-1-1 0 0,0 1 1 0 0,0-1 0 0 0,0 1 0 0 0,0-1 0 0 0,0 1-1 0 0,1 0 1 0 0,-1-1 0 0 0,0 1 0 0 0,0 0 0 0 0,2 0-1 0 0,-3 0-1 0 0,1 0 1 0 0,0 1-1 0 0,0-1 0 0 0,0 0 0 0 0,-1 1 0 0 0,1-1 0 0 0,0 0 0 0 0,-1 1 0 0 0,1-1 0 0 0,0 1 0 0 0,-1 0 0 0 0,1-1 0 0 0,0 1 0 0 0,-1-1 0 0 0,1 1 0 0 0,-1 0 1 0 0,1-1-1 0 0,-1 1 0 0 0,0 0 0 0 0,1 0 0 0 0,-1-1 0 0 0,0 1 0 0 0,1 0 0 0 0,-1 1 0 0 0,4 12 15 0 0,0 1 0 0 0,-1-1-1 0 0,3 29 1 0 0,-3 47 77 0 0,-2-33-26 0 0,8 54 96 0 0,-7-99-170 0 0,0-1 0 0 0,1 1 0 0 0,1 0 0 0 0,0-1 0 0 0,0 0 0 0 0,1 0 0 0 0,8 12 0 0 0,-12-20-121 0 0,1-1 0 0 0,0 0 0 0 0,1 0 1 0 0,-1-1-1 0 0,0 1 0 0 0,0 0 0 0 0,1-1 0 0 0,-1 1 0 0 0,1-1 0 0 0,-1 0 0 0 0,1 0 0 0 0,0 0 1 0 0,-1 0-1 0 0,6 1 0 0 0,-2-3-1515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08:22:51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117 184 512 0 0,'2'-1'170'0'0,"1"0"0"0"0,-1 0 0 0 0,1-1 0 0 0,-1 1 0 0 0,1-1 1 0 0,-1 1-1 0 0,0-1 0 0 0,0 1 0 0 0,0-1 0 0 0,0 0 0 0 0,0 0 0 0 0,-1 0 0 0 0,1 0 0 0 0,0-1 0 0 0,-1 1 0 0 0,0 0 0 0 0,2-3 0 0 0,-2 1 315 0 0,0 1 0 0 0,0 0 0 0 0,-1-1 0 0 0,1 1 0 0 0,-1 0 0 0 0,1-1 0 0 0,-1 1 0 0 0,-1-1 0 0 0,1 1 0 0 0,0-1 0 0 0,-2-5 0 0 0,-1 0 525 0 0,0 0-1 0 0,0 0 0 0 0,-1 0 0 0 0,0 1 0 0 0,-1 0 0 0 0,1 0 1 0 0,-2 0-1 0 0,-10-13 0 0 0,15 20-929 0 0,0 0 1 0 0,0 0-1 0 0,1 0 1 0 0,-1 0-1 0 0,0 0 1 0 0,0 1-1 0 0,0-1 1 0 0,0 0-1 0 0,0 0 1 0 0,0 1-1 0 0,0-1 1 0 0,0 0-1 0 0,0 1 1 0 0,0-1-1 0 0,0 1 0 0 0,-1 0 1 0 0,1-1-1 0 0,0 1 1 0 0,0 0-1 0 0,0 0 1 0 0,-1 0-1 0 0,1 0 1 0 0,0 0-1 0 0,0 0 1 0 0,0 0-1 0 0,-1 0 1 0 0,1 0-1 0 0,0 0 1 0 0,0 1-1 0 0,-3 0 0 0 0,2 0-32 0 0,0 1-1 0 0,1-1 0 0 0,-1 1 0 0 0,0 0 1 0 0,1 0-1 0 0,-1 0 0 0 0,1-1 1 0 0,-1 1-1 0 0,1 1 0 0 0,0-1 0 0 0,0 0 1 0 0,0 0-1 0 0,0 0 0 0 0,-1 4 0 0 0,-2 4 148 0 0,1 1 1 0 0,0-1-1 0 0,1 1 0 0 0,0 0 0 0 0,0 16 0 0 0,2-27-199 0 0,-1 1-1 0 0,1 0 1 0 0,0 0 0 0 0,0 0-1 0 0,0 0 1 0 0,0 0 0 0 0,0-1-1 0 0,0 1 1 0 0,0 0 0 0 0,1 0-1 0 0,-1 0 1 0 0,0 0-1 0 0,0 0 1 0 0,1-1 0 0 0,-1 1-1 0 0,0 0 1 0 0,1 0 0 0 0,-1-1-1 0 0,1 1 1 0 0,-1 0 0 0 0,1 0-1 0 0,-1-1 1 0 0,1 1-1 0 0,0-1 1 0 0,-1 1 0 0 0,1 0-1 0 0,0-1 1 0 0,0 1 0 0 0,-1-1-1 0 0,1 0 1 0 0,0 1 0 0 0,0-1-1 0 0,-1 0 1 0 0,1 1-1 0 0,0-1 1 0 0,0 0 0 0 0,0 0-1 0 0,0 0 1 0 0,0 1 0 0 0,-1-1-1 0 0,1 0 1 0 0,0 0 0 0 0,1-1-1 0 0,2 2-2 0 0,0-1 0 0 0,0 0 0 0 0,0 0 0 0 0,0 0 0 0 0,0 0 0 0 0,0-1 0 0 0,0 1 1 0 0,0-1-1 0 0,0 0 0 0 0,-1 0 0 0 0,1-1 0 0 0,0 1 0 0 0,-1-1 0 0 0,1 0 0 0 0,-1 0 0 0 0,1 0 0 0 0,-1 0 0 0 0,0-1 0 0 0,0 1 0 0 0,0-1 0 0 0,0 0 0 0 0,0 0 0 0 0,-1 0 0 0 0,1 0 0 0 0,-1 0 0 0 0,0 0 0 0 0,0-1 0 0 0,0 1 0 0 0,0-1 0 0 0,-1 0 1 0 0,1 0-1 0 0,-1 1 0 0 0,0-1 0 0 0,0 0 0 0 0,-1 0 0 0 0,1-8 0 0 0,0 12 11 0 0,-1-1-1 0 0,0 1 1 0 0,0 0 0 0 0,0-1 0 0 0,0 1 0 0 0,0-1 0 0 0,0 1 0 0 0,-1-1-1 0 0,1 1 1 0 0,0-1 0 0 0,0 1 0 0 0,0 0 0 0 0,0-1 0 0 0,0 1-1 0 0,-1-1 1 0 0,1 1 0 0 0,0 0 0 0 0,0-1 0 0 0,-1 1 0 0 0,1-1 0 0 0,0 1-1 0 0,0 0 1 0 0,-1 0 0 0 0,1-1 0 0 0,0 1 0 0 0,-1 0 0 0 0,1-1-1 0 0,-1 1 1 0 0,1 0 0 0 0,0 0 0 0 0,-1-1 0 0 0,-1 1 5 0 0,1 0 1 0 0,0 0-1 0 0,0 0 0 0 0,0 0 1 0 0,-1 1-1 0 0,1-1 1 0 0,0 0-1 0 0,0 0 1 0 0,0 1-1 0 0,0-1 0 0 0,0 1 1 0 0,-2 0-1 0 0,-4 3 46 0 0,-1 1-1 0 0,-11 8 0 0 0,17-11-46 0 0,-7 4-4 0 0,-45 37 23 0 0,50-39-23 0 0,0 0 0 0 0,0 0 0 0 0,1 0 0 0 0,-1 1 0 0 0,1-1 0 0 0,0 1 0 0 0,0 0 0 0 0,0 0 0 0 0,-3 9 0 0 0,6-14-6 0 0,0 1 1 0 0,0 0-1 0 0,-1-1 1 0 0,1 1-1 0 0,0 0 1 0 0,0 0 0 0 0,0-1-1 0 0,0 1 1 0 0,0 0-1 0 0,0-1 1 0 0,0 1-1 0 0,0 0 1 0 0,0 0 0 0 0,0-1-1 0 0,0 1 1 0 0,0 0-1 0 0,0 0 1 0 0,1-1 0 0 0,-1 1-1 0 0,0 0 1 0 0,1-1-1 0 0,-1 1 1 0 0,0 0-1 0 0,1-1 1 0 0,0 2 0 0 0,0-2-2 0 0,0 1 0 0 0,0-1 0 0 0,0 1 1 0 0,0-1-1 0 0,0 1 0 0 0,0-1 1 0 0,0 0-1 0 0,0 1 0 0 0,0-1 0 0 0,1 0 1 0 0,-1 0-1 0 0,0 0 0 0 0,0 0 1 0 0,0 0-1 0 0,1 0 0 0 0,4-1-2 0 0,0 0-1 0 0,0-1 0 0 0,0 1 0 0 0,-1-1 1 0 0,7-3-1 0 0,-2 1-7 0 0,-1-2 0 0 0,1 1 0 0 0,-2-1-1 0 0,1 0 1 0 0,-1-1 0 0 0,1 1 0 0 0,-2-2 0 0 0,1 1 0 0 0,-1-1 0 0 0,11-17 0 0 0,-17 25 15 0 0,-1-1 0 0 0,1 1 0 0 0,-1-1 0 0 0,0 1 0 0 0,1-1 0 0 0,-1 1 0 0 0,0-1 0 0 0,0 0 0 0 0,1 1 0 0 0,-1-1 0 0 0,0 1 0 0 0,0-1 0 0 0,0 0 0 0 0,0 1 0 0 0,0-1 0 0 0,0 0 0 0 0,0 1 0 0 0,0-1 0 0 0,0 0 0 0 0,0 1 0 0 0,0-1 0 0 0,0 0 0 0 0,-1 0 0 0 0,1 0 3 0 0,-1 1 1 0 0,1 0-1 0 0,-1-1 1 0 0,1 1-1 0 0,-1 0 1 0 0,0 0-1 0 0,1-1 1 0 0,-1 1-1 0 0,1 0 1 0 0,-1 0-1 0 0,0 0 1 0 0,1 0-1 0 0,-1 0 1 0 0,1 0-1 0 0,-1 0 1 0 0,0 0 0 0 0,1 0-1 0 0,-1 0 1 0 0,-1 0-1 0 0,-5 2 66 0 0,-1-1-1 0 0,-14 7 1 0 0,18-6-57 0 0,-5 0-2 0 0,-2 2 56 0 0,-1 1-1 0 0,-16 8 1 0 0,26-12-60 0 0,-1 0-1 0 0,1 1 1 0 0,0-1 0 0 0,0 0-1 0 0,1 1 1 0 0,-1-1 0 0 0,0 1-1 0 0,0 0 1 0 0,1 0 0 0 0,-1 0-1 0 0,1-1 1 0 0,-1 1-1 0 0,1 1 1 0 0,0-1 0 0 0,0 0-1 0 0,0 0 1 0 0,0 0 0 0 0,0 0-1 0 0,0 5 1 0 0,1-6-9 0 0,0-1 1 0 0,0 1-1 0 0,0 0 0 0 0,0 0 1 0 0,1 0-1 0 0,-1 0 0 0 0,0 0 1 0 0,1 0-1 0 0,-1-1 1 0 0,1 1-1 0 0,-1 0 0 0 0,1 0 1 0 0,-1 0-1 0 0,1-1 0 0 0,-1 1 1 0 0,1 0-1 0 0,0-1 0 0 0,-1 1 1 0 0,1-1-1 0 0,0 1 0 0 0,0-1 1 0 0,-1 1-1 0 0,1-1 0 0 0,0 1 1 0 0,0-1-1 0 0,0 0 1 0 0,0 1-1 0 0,0-1 0 0 0,0 0 1 0 0,-1 0-1 0 0,1 0 0 0 0,0 0 1 0 0,2 0-1 0 0,2 1-3 0 0,0 0 1 0 0,0-1-1 0 0,1 0 1 0 0,7 0-1 0 0,-8-1 13 0 0,1-1-1 0 0,0 1 1 0 0,-1-1 0 0 0,1 0 0 0 0,-1 0-1 0 0,0-1 1 0 0,0 0 0 0 0,0 0 0 0 0,0 0-1 0 0,5-4 1 0 0,-1 0 0 0 0,-1 0 1 0 0,0-1-1 0 0,-1 0 0 0 0,10-12 1 0 0,-15 18-12 0 0,-1 0 1 0 0,0 0 0 0 0,1-1-1 0 0,-1 1 1 0 0,0 0 0 0 0,0 0-1 0 0,0-1 1 0 0,0 1 0 0 0,-1-1-1 0 0,1-2 1 0 0,-1 5 0 0 0,0-1-1 0 0,0 1 1 0 0,0 0 0 0 0,0-1-1 0 0,0 1 1 0 0,0-1-1 0 0,0 1 1 0 0,0-1 0 0 0,0 1-1 0 0,0-1 1 0 0,0 1 0 0 0,-1 0-1 0 0,1-1 1 0 0,0 1 0 0 0,0-1-1 0 0,-1 1 1 0 0,1 0-1 0 0,0-1 1 0 0,-1 1 0 0 0,1 0-1 0 0,0-1 1 0 0,-1 1 0 0 0,0-1 3 0 0,0 1-1 0 0,0-1 1 0 0,0 1 0 0 0,0-1 0 0 0,0 1 0 0 0,0 0 0 0 0,0 0 0 0 0,0 0 0 0 0,-1 0 0 0 0,1 0 0 0 0,0 0 0 0 0,0 0 0 0 0,-2 0 0 0 0,-9 2 25 0 0,0 1 0 0 0,1 0 0 0 0,-1 1 0 0 0,0 0 0 0 0,-12 7 0 0 0,-1-1 28 0 0,20-8-31 0 0,-1 0 0 0 0,1 0 0 0 0,0 1 0 0 0,0-1 0 0 0,0 1 0 0 0,0 0 0 0 0,0 1-1 0 0,1-1 1 0 0,0 1 0 0 0,-5 4 0 0 0,8-7-24 0 0,1-1 0 0 0,0 1 0 0 0,0-1-1 0 0,-1 0 1 0 0,1 1 0 0 0,0-1 0 0 0,0 1 0 0 0,-1-1-1 0 0,1 0 1 0 0,0 1 0 0 0,0-1 0 0 0,0 1 0 0 0,0-1-1 0 0,0 1 1 0 0,0-1 0 0 0,0 1 0 0 0,0-1 0 0 0,0 1-1 0 0,0-1 1 0 0,0 1 0 0 0,0-1 0 0 0,0 0 0 0 0,0 1-1 0 0,0-1 1 0 0,0 1 0 0 0,1-1 0 0 0,-1 1 0 0 0,0 0-1 0 0,1 0 2 0 0,0-1-1 0 0,0 1 1 0 0,-1-1-1 0 0,1 1 0 0 0,0-1 1 0 0,0 1-1 0 0,0-1 1 0 0,0 1-1 0 0,0-1 1 0 0,0 0-1 0 0,0 1 0 0 0,0-1 1 0 0,0 0-1 0 0,4 1-3 0 0,0 0 0 0 0,0-1 0 0 0,0 0 0 0 0,7 0 0 0 0,-4-2-11 0 0,0 1-1 0 0,0-1 0 0 0,0-1 1 0 0,-1 1-1 0 0,1-1 0 0 0,-1 0 0 0 0,11-7 1 0 0,-13 7 6 0 0,-1 0 0 0 0,1 0 0 0 0,-1 0 1 0 0,0 0-1 0 0,0-1 0 0 0,-1 0 0 0 0,1 1 1 0 0,-1-1-1 0 0,0-1 0 0 0,0 1 0 0 0,0 0 0 0 0,4-9 1 0 0,-7 11 10 0 0,1-1-1 0 0,0 1 1 0 0,-1 0 0 0 0,1-1 0 0 0,-1 1 0 0 0,0-1 0 0 0,0 1-1 0 0,0 0 1 0 0,0-1 0 0 0,0 1 0 0 0,0-1 0 0 0,-1 1 0 0 0,1 0-1 0 0,-2-5 1 0 0,1 6-75 0 0,1 1 0 0 0,0-1 0 0 0,-1 0 0 0 0,1 1-1 0 0,-1-1 1 0 0,1 1 0 0 0,-1-1 0 0 0,1 0-1 0 0,-1 1 1 0 0,1-1 0 0 0,-1 1 0 0 0,0-1 0 0 0,1 1-1 0 0,-1 0 1 0 0,0-1 0 0 0,1 1 0 0 0,-1-1 0 0 0,0 1-1 0 0,0 0 1 0 0,-1-1-248 0 0,1 1 1 0 0,0 0-1 0 0,0 0 0 0 0,0 0 0 0 0,-1 1 1 0 0,1-1-1 0 0,0 0 0 0 0,0 0 0 0 0,0 1 1 0 0,-1-1-1 0 0,1 1 0 0 0,0-1 0 0 0,0 1 1 0 0,0-1-1 0 0,0 1 0 0 0,-1 0 0 0 0,-5 4-1263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3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32 512 0 0,'2'-6'320'0'0,"5"-11"2489"0"0,-7 16-2538 0 0,1 0-1 0 0,-1 1 0 0 0,1-1 1 0 0,-1 1-1 0 0,1-1 1 0 0,0 1-1 0 0,-1-1 0 0 0,1 1 1 0 0,0-1-1 0 0,-1 1 1 0 0,1 0-1 0 0,0-1 0 0 0,0 1 1 0 0,-1 0-1 0 0,1-1 1 0 0,0 1-1 0 0,0 0 0 0 0,-1 0 1 0 0,1 0-1 0 0,0 0 1 0 0,1 0-1 0 0,5 24 11623 0 0,-6-23-11754 0 0,-1 1-1 0 0,1-1 1 0 0,-1 1 0 0 0,0-1-1 0 0,1 1 1 0 0,-1-1-1 0 0,0 1 1 0 0,0-1-1 0 0,0 1 1 0 0,0 0 0 0 0,0-1-1 0 0,0 1 1 0 0,0-1-1 0 0,-1 1 1 0 0,1-1 0 0 0,-1 1-1 0 0,1-1 1 0 0,-2 2-1 0 0,-12 35 335 0 0,13-34-339 0 0,-7 18 31 0 0,1 0 1 0 0,0 0-1 0 0,2 1 1 0 0,1-1 0 0 0,-2 33-1 0 0,5-19-36 0 0,1 1-1 0 0,8 61 1 0 0,-7-87-115 0 0,1 0 1 0 0,0 0 0 0 0,1 0-1 0 0,1-1 1 0 0,-1 1 0 0 0,8 11 0 0 0,-8-15-14 0 0,1-2 1 0 0,0 1 0 0 0,0 0 0 0 0,1-1-1 0 0,-1 0 1 0 0,1 0 0 0 0,0 0 0 0 0,1 0-1 0 0,-1-1 1 0 0,1 0 0 0 0,6 3 0 0 0,-4-3-5 0 0,0 0 0 0 0,0-1 0 0 0,1 0 0 0 0,-1-1 0 0 0,1 0 0 0 0,-1 0 0 0 0,1-1 0 0 0,0 0 0 0 0,-1 0 0 0 0,12-1 0 0 0,13-2-66 0 0,45-9 0 0 0,-54 7 22 0 0,14-4-570 0 0,42-14 0 0 0,-50 13-680 0 0,-10 5-1416 0 0,-12 5-3214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3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77 1192 0 0,'-57'-5'13424'0'0,"57"5"-13357"0"0,0 0-1 0 0,0 0 0 0 0,0 0 0 0 0,0-1 0 0 0,0 1 0 0 0,0 0 0 0 0,0 0 0 0 0,0 0 0 0 0,0-1 0 0 0,-1 1 0 0 0,1 0 0 0 0,0 0 0 0 0,0 0 0 0 0,0-1 0 0 0,0 1 0 0 0,1 0 0 0 0,-1 0 0 0 0,0-1 0 0 0,0 1 0 0 0,0 0 0 0 0,0 0 0 0 0,0 0 0 0 0,0-1 1 0 0,0 1-1 0 0,0 0 0 0 0,0 0 0 0 0,0 0 0 0 0,1-1 0 0 0,-1 1 0 0 0,0 0 0 0 0,0 0 0 0 0,0 0 0 0 0,0 0 0 0 0,1 0 0 0 0,-1-1 0 0 0,6-6 730 0 0,0 0-138 0 0,-5 6-544 0 0,0-1 1 0 0,1 0-1 0 0,-1 1 0 0 0,1-1 1 0 0,0 1-1 0 0,-1 0 1 0 0,1-1-1 0 0,0 1 1 0 0,0 0-1 0 0,0 0 0 0 0,0 0 1 0 0,0 0-1 0 0,0 1 1 0 0,0-1-1 0 0,0 0 0 0 0,0 1 1 0 0,0 0-1 0 0,2-1 1 0 0,36-4 366 0 0,11-2-526 0 0,146-7-2785 0 0,-171 13 511 0 0,-2-3-171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4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95 688 0 0,'-33'1'14868'0'0,"36"-1"-12527"0"0,8 0-1062 0 0,53-26 1370 0 0,-18 8-2755 0 0,0 1 1 0 0,64-14 0 0 0,-103 30-693 0 0,0 0 1 0 0,-1 0 0 0 0,1 0-1 0 0,0 1 1 0 0,10 1 0 0 0,-4 2-2821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4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44 880 0 0,'-3'-5'1021'0'0,"1"0"1"0"0,-2 1-1 0 0,1-1 0 0 0,-6-5 0 0 0,7 9-552 0 0,1-1-1 0 0,-1 1 1 0 0,1 0-1 0 0,-1 0 0 0 0,1 0 1 0 0,-1 0-1 0 0,0 0 0 0 0,0 0 1 0 0,0 0-1 0 0,1 0 0 0 0,-1 1 1 0 0,0-1-1 0 0,0 1 0 0 0,0 0 1 0 0,-4-1-1 0 0,4 1 3 0 0,2 0-236 0 0,-1 0-1 0 0,1 0 1 0 0,0 0 0 0 0,-1 0-1 0 0,1 0 1 0 0,-1 0 0 0 0,1 0-1 0 0,-1 0 1 0 0,1 0 0 0 0,0 0-1 0 0,-1 0 1 0 0,1 0 0 0 0,-1 0-1 0 0,1 0 1 0 0,0 0 0 0 0,-1 0-1 0 0,1 1 1 0 0,0-1 0 0 0,-1 0-1 0 0,1 0 1 0 0,-1 1 0 0 0,8 11 2183 0 0,-7-12-2420 0 0,23 28 1060 0 0,38 39-1 0 0,8 9-814 0 0,-60-64-239 0 0,-1-1 1 0 0,-1 1 0 0 0,0 1-1 0 0,7 19 1 0 0,15 54-367 0 0,-27-80 466 0 0,-2-5-275 0 0,0 0 0 0 0,1 0 0 0 0,-1 1-1 0 0,0-1 1 0 0,1 0 0 0 0,-1 0 0 0 0,1 0 0 0 0,-1 0 0 0 0,1 0 0 0 0,1 2 0 0 0,-2-3-41 0 0,1 0-1 0 0,-1 0 1 0 0,1 0 0 0 0,-1 0 0 0 0,1 0 0 0 0,-1 0-1 0 0,1 0 1 0 0,-1 0 0 0 0,1 0 0 0 0,-1-1 0 0 0,1 1-1 0 0,-1 0 1 0 0,1 0 0 0 0,-1 0 0 0 0,1-1 0 0 0,-1 1-1 0 0,1 0 1 0 0,-1 0 0 0 0,0-1 0 0 0,1 1 0 0 0,-1 0-1 0 0,1-1 1 0 0,-1 1 0 0 0,0-1 0 0 0,1 1 0 0 0,-1 0-1 0 0,0-1 1 0 0,0 1 0 0 0,1-1 0 0 0,-1 0 0 0 0,5-4-2372 0 0,0-2 57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5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381 12 8 0 0,'-2'-1'1360'0'0,"-22"-9"8037"0"0,23 10-9118 0 0,0 0 1 0 0,0 0 0 0 0,-1 0-1 0 0,1 0 1 0 0,0 0 0 0 0,0 0-1 0 0,0 0 1 0 0,0 0 0 0 0,-1 0-1 0 0,1 0 1 0 0,0 1 0 0 0,0-1-1 0 0,0 1 1 0 0,0-1 0 0 0,0 1-1 0 0,0-1 1 0 0,0 1 0 0 0,0-1-1 0 0,-2 2 1 0 0,-24 21 2080 0 0,-44 41-760 0 0,12-6-1103 0 0,28-28-311 0 0,1 1 0 0 0,-38 50 0 0 0,63-74-204 0 0,-4 6-28 0 0,-10 19-1 0 0,17-29-1 0 0,0 0-1 0 0,1 0 1 0 0,0 0 0 0 0,0 1-1 0 0,0-1 1 0 0,0 0-1 0 0,0 1 1 0 0,1-1-1 0 0,-1 0 1 0 0,1 1-1 0 0,0-1 1 0 0,1 7-1 0 0,-1-10-32 0 0,0 1-1 0 0,0 0 1 0 0,1-1-1 0 0,-1 1 0 0 0,0 0 1 0 0,1-1-1 0 0,-1 1 0 0 0,0-1 1 0 0,1 1-1 0 0,-1-1 1 0 0,1 1-1 0 0,-1-1 0 0 0,1 1 1 0 0,-1-1-1 0 0,1 1 1 0 0,-1-1-1 0 0,1 0 0 0 0,0 1 1 0 0,-1-1-1 0 0,1 0 0 0 0,0 0 1 0 0,-1 1-1 0 0,1-1 1 0 0,0 0-1 0 0,-1 0 0 0 0,1 0 1 0 0,0 0-1 0 0,-1 0 1 0 0,1 0-1 0 0,0 0 0 0 0,-1 0 1 0 0,1 0-1 0 0,0 0 0 0 0,-1 0 1 0 0,1 0-1 0 0,0 0 1 0 0,0-1-1 0 0,27-9-4388 0 0,-26 10 4104 0 0,19-10-1731 0 0,2-2 437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5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89 8 0 0,'0'-1'333'0'0,"-1"0"0"0"0,1 0 0 0 0,0 0 0 0 0,-1 0 0 0 0,1 0 0 0 0,-1 1 0 0 0,1-1 0 0 0,-1 0 0 0 0,1 0 0 0 0,-1 0 0 0 0,1 1 0 0 0,-1-1 0 0 0,0 0 0 0 0,1 0 0 0 0,-1 1 0 0 0,0-1 0 0 0,0 1 0 0 0,1-1 0 0 0,-1 1 0 0 0,0-1 0 0 0,-1 0 0 0 0,0 0 295 0 0,0 0-1 0 0,0 0 1 0 0,0 0 0 0 0,0 1-1 0 0,0-1 1 0 0,0 1-1 0 0,-1-1 1 0 0,-2 0 0 0 0,-2 2 354 0 0,-1 0 0 0 0,1 0 0 0 0,-9 2 1 0 0,0 0 11 0 0,12-2-792 0 0,0 1-1 0 0,-1-1 0 0 0,1 1 0 0 0,1 0 0 0 0,-1 0 0 0 0,0 0 0 0 0,0 1 0 0 0,1-1 1 0 0,-1 1-1 0 0,1 0 0 0 0,0 0 0 0 0,0 0 0 0 0,0 0 0 0 0,-4 6 0 0 0,2-2-3 0 0,0 1-1 0 0,1-1 1 0 0,-1 1 0 0 0,1 0-1 0 0,-5 18 1 0 0,7-20-168 0 0,1 0 0 0 0,0 1 0 0 0,0 0 0 0 0,1-1 0 0 0,0 1 1 0 0,0-1-1 0 0,1 1 0 0 0,0 0 0 0 0,0-1 0 0 0,0 0 0 0 0,1 1 0 0 0,0-1 1 0 0,0 0-1 0 0,0 0 0 0 0,1 0 0 0 0,6 10 0 0 0,-7-13-40 0 0,0 1 1 0 0,1 0-1 0 0,-1-1 0 0 0,1 1 0 0 0,0-1 1 0 0,0 0-1 0 0,0 0 0 0 0,0 0 0 0 0,1-1 1 0 0,-1 1-1 0 0,1-1 0 0 0,0 1 0 0 0,0-1 1 0 0,0 0-1 0 0,0-1 0 0 0,0 1 0 0 0,0-1 1 0 0,0 0-1 0 0,0 0 0 0 0,1 0 0 0 0,-1 0 0 0 0,0-1 1 0 0,1 0-1 0 0,-1 0 0 0 0,9-1 0 0 0,-9 0-5 0 0,-1 0-1 0 0,1 0 0 0 0,0-1 1 0 0,-1 0-1 0 0,1 0 1 0 0,-1 0-1 0 0,0 0 0 0 0,0-1 1 0 0,0 1-1 0 0,0-1 0 0 0,0 0 1 0 0,0 1-1 0 0,-1-1 0 0 0,3-4 1 0 0,0 1-16 0 0,0-1 0 0 0,-1 0 0 0 0,0 0 0 0 0,0-1 0 0 0,5-13 0 0 0,-1-14-34 0 0,-1 0 0 0 0,-2 0 0 0 0,1-59 0 0 0,-6 86 65 0 0,0 2-18 0 0,1 1 13 0 0,-1 1 1 0 0,0-1 0 0 0,0 1 0 0 0,-1-8-1 0 0,1 12 3 0 0,0-1 0 0 0,0 0 0 0 0,0 1 0 0 0,-1-1 0 0 0,1 1 0 0 0,0-1-1 0 0,0 1 1 0 0,0-1 0 0 0,-1 0 0 0 0,1 1 0 0 0,0-1 0 0 0,-1 1 0 0 0,1-1 0 0 0,0 1-1 0 0,-1-1 1 0 0,1 1 0 0 0,-1 0 0 0 0,1-1 0 0 0,-1 1 0 0 0,1-1 0 0 0,-1 1 0 0 0,1 0-1 0 0,-1 0 1 0 0,1-1 0 0 0,-1 1 0 0 0,1 0 0 0 0,-1 0 0 0 0,1-1 0 0 0,-1 1 0 0 0,0 0-1 0 0,1 0 1 0 0,-1 0 0 0 0,1 0 0 0 0,-1 0 0 0 0,0 0 0 0 0,1 0 0 0 0,-1 0-1 0 0,1 0 1 0 0,-1 0 0 0 0,0 1 0 0 0,0-1 0 0 0,-12 4 13 0 0,1 1 1 0 0,0 0 0 0 0,0 0-1 0 0,1 1 1 0 0,-1 1-1 0 0,1 0 1 0 0,1 1-1 0 0,-19 16 1 0 0,5 0 39 0 0,0 1 1 0 0,-22 32 0 0 0,43-53-48 0 0,0 1 0 0 0,1-1 0 0 0,-1 1 0 0 0,1 0 0 0 0,-1 0 1 0 0,1 0-1 0 0,1 0 0 0 0,-1 0 0 0 0,1 0 0 0 0,0 0 0 0 0,0 0 0 0 0,1 1 1 0 0,-1-1-1 0 0,1 1 0 0 0,0-1 0 0 0,1 0 0 0 0,-1 1 0 0 0,2 5 1 0 0,-1-8-3 0 0,0 1 1 0 0,0 0 0 0 0,1-1 0 0 0,-1 1 0 0 0,1-1 0 0 0,0 1 0 0 0,0-1 0 0 0,0 0 0 0 0,0 0 0 0 0,1 0 0 0 0,-1 0 0 0 0,1 0-1 0 0,0-1 1 0 0,-1 1 0 0 0,1-1 0 0 0,0 0 0 0 0,1 0 0 0 0,-1 0 0 0 0,0 0 0 0 0,1 0 0 0 0,-1-1 0 0 0,1 1 0 0 0,-1-1 0 0 0,1 0-1 0 0,7 1 1 0 0,-4-1-3 0 0,0 0-1 0 0,1-1 1 0 0,-1 0 0 0 0,1-1-1 0 0,-1 0 1 0 0,0 0-1 0 0,1 0 1 0 0,-1-1-1 0 0,0 0 1 0 0,0 0-1 0 0,0-1 1 0 0,0 0 0 0 0,-1 0-1 0 0,1-1 1 0 0,-1 0-1 0 0,0 0 1 0 0,0 0-1 0 0,0-1 1 0 0,0 0-1 0 0,-1 0 1 0 0,0 0-1 0 0,6-8 1 0 0,-5 6 17 0 0,-1-1-1 0 0,0 1 1 0 0,0-1-1 0 0,0 0 1 0 0,-1 0-1 0 0,0 0 1 0 0,-1-1-1 0 0,0 0 1 0 0,0 1-1 0 0,-1-1 1 0 0,0 0-1 0 0,-1 0 1 0 0,0 0-1 0 0,0 0 1 0 0,-1-1-1 0 0,0 1 1 0 0,-3-17-1 0 0,3 26-10 0 0,0-1 0 0 0,0 0-1 0 0,0 0 1 0 0,0 0 0 0 0,-1 0-1 0 0,1 1 1 0 0,0-1 0 0 0,0 0-1 0 0,-1 0 1 0 0,1 0 0 0 0,-1 1 0 0 0,1-1-1 0 0,-1 0 1 0 0,1 1 0 0 0,-1-1-1 0 0,1 0 1 0 0,-1 1 0 0 0,1-1 0 0 0,-1 1-1 0 0,0-1 1 0 0,0 0 0 0 0,0 1 6 0 0,0 0 0 0 0,1 0 1 0 0,-1 0-1 0 0,0 0 1 0 0,1 0-1 0 0,-1 0 0 0 0,0 0 1 0 0,1 0-1 0 0,-1 0 1 0 0,0 0-1 0 0,1 1 0 0 0,-1-1 1 0 0,0 0-1 0 0,1 0 1 0 0,-1 1-1 0 0,1-1 0 0 0,-1 0 1 0 0,1 1-1 0 0,-1-1 0 0 0,1 1 1 0 0,-1 0-1 0 0,-2 1 40 0 0,1 1 0 0 0,-1 0-1 0 0,1-1 1 0 0,0 1 0 0 0,0 0-1 0 0,0 0 1 0 0,0 1 0 0 0,1-1-1 0 0,-2 5 1 0 0,0 0-35 0 0,1 1 1 0 0,1-1-1 0 0,0 1 0 0 0,0-1 1 0 0,0 1-1 0 0,1-1 0 0 0,0 1 0 0 0,1 0 1 0 0,2 9-1 0 0,-2-11-27 0 0,1-1-1 0 0,0 0 1 0 0,1 1 0 0 0,-1-1-1 0 0,1 0 1 0 0,0 0 0 0 0,1 0-1 0 0,-1-1 1 0 0,1 1 0 0 0,0-1-1 0 0,1 0 1 0 0,6 6 0 0 0,-2-3-55 0 0,-5-3-78 0 0,1-1 0 0 0,-1 0 0 0 0,1 0 0 0 0,0 0 0 0 0,0-1 0 0 0,1 0 0 0 0,-1 0-1 0 0,8 3 1 0 0,-13-6 143 0 0,5 2-1053 0 0,0 0-1 0 0,1 0 0 0 0,0 0 1 0 0,-1-1-1 0 0,1 0 1 0 0,0 0-1 0 0,11-1 1 0 0,-4-1-1360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6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277 180 864 0 0,'2'-6'1378'0'0,"-1"1"-1"0"0,0-1 1 0 0,-1 0-1 0 0,1-8 1 0 0,-7-42 4027 0 0,6 53-5043 0 0,-1 0-98 0 0,0-5 440 0 0,0-1 1 0 0,-1 1-1 0 0,0-1 0 0 0,-4-7 1 0 0,6 14-590 0 0,-1 0 1 0 0,0 0-1 0 0,0 0 1 0 0,0 1-1 0 0,0-1 0 0 0,0 1 1 0 0,0-1-1 0 0,0 1 1 0 0,-1-1-1 0 0,1 1 1 0 0,0-1-1 0 0,-1 1 1 0 0,1 0-1 0 0,-1 0 1 0 0,0 0-1 0 0,1 0 0 0 0,-1 0 1 0 0,0 0-1 0 0,1 0 1 0 0,-1 1-1 0 0,0-1 1 0 0,0 1-1 0 0,0-1 1 0 0,-2 1-1 0 0,-3 0 55 0 0,1 0-1 0 0,0 0 1 0 0,0 1-1 0 0,0 0 1 0 0,0 1-1 0 0,0-1 1 0 0,0 1-1 0 0,0 0 1 0 0,0 1-1 0 0,1-1 1 0 0,-1 1-1 0 0,1 0 1 0 0,0 1-1 0 0,-1-1 1 0 0,2 1-1 0 0,-10 8 1 0 0,-4 7 242 0 0,1 0-1 0 0,-25 36 1 0 0,38-51-319 0 0,-1 5 6 0 0,0 0-1 0 0,0 0 1 0 0,1 0 0 0 0,0 1-1 0 0,1-1 1 0 0,0 1-1 0 0,0 0 1 0 0,1 0-1 0 0,0 0 1 0 0,1 0 0 0 0,0 17-1 0 0,0-17-78 0 0,2-1-1 0 0,-1 1 0 0 0,1-1 0 0 0,1 1 1 0 0,0-1-1 0 0,0 1 0 0 0,1-1 0 0 0,0 0 1 0 0,0 0-1 0 0,1-1 0 0 0,0 1 1 0 0,9 12-1 0 0,-9-16-38 0 0,0-1 0 0 0,0 0-1 0 0,0 0 1 0 0,1 0 0 0 0,0-1 0 0 0,-1 1 0 0 0,1-1 0 0 0,0 0-1 0 0,1-1 1 0 0,-1 1 0 0 0,0-1 0 0 0,1 0 0 0 0,-1 0 0 0 0,1-1-1 0 0,0 0 1 0 0,0 0 0 0 0,-1 0 0 0 0,1 0 0 0 0,0-1 0 0 0,7 0 0 0 0,-2-1-106 0 0,0 0 1 0 0,0-1 0 0 0,0 0-1 0 0,0 0 1 0 0,0-1 0 0 0,0-1-1 0 0,-1 0 1 0 0,0 0 0 0 0,17-10-1 0 0,-10 3-700 0 0,-1 0 0 0 0,0-1 0 0 0,17-16 0 0 0,-25 19-630 0 0,0 0 1 0 0,7-11-1 0 0,-7 9-1234 0 0,-1 0 1 0 0,5-13-1 0 0,-2 2-2017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6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56 1672 0 0,'3'-39'7787'0'0,"-3"22"1587"0"0,-2 20-6224 0 0,-6 8-1832 0 0,-1 24-660 0 0,2 0-1 0 0,1 0 1 0 0,2 1 0 0 0,0 37 0 0 0,11 144-672 0 0,10-65-16 0 0,-12-123-226 0 0,2-1-1 0 0,1 0 1 0 0,13 32-1 0 0,-7-30-1001 0 0,2 6-1865 0 0,-6-11-4564 0 0,-9-19 3445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36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60 1152 0 0,'13'-10'6619'0'0,"7"-5"2903"0"0,-4 9-8023 0 0,85-8 2171 0 0,54 5-3707 0 0,-77 4-3028 0 0,-54 4 68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47.9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126 1 512 0 0,'-5'0'1405'0'0,"1"0"704"0"0,1 0 0 0 0,-1 0 0 0 0,0 0 0 0 0,0 1 0 0 0,-4 0 0 0 0,-10 8 1541 0 0,14-7-3233 0 0,0 0 0 0 0,0 0 1 0 0,1-1-1 0 0,-1 0 0 0 0,0 1 0 0 0,0-2 0 0 0,0 1 0 0 0,-7 0 0 0 0,11-1-350 0 0,0 0 0 0 0,0-1-1 0 0,0 1 1 0 0,0-1-1 0 0,0 1 1 0 0,0 0 0 0 0,0-1-1 0 0,0 1 1 0 0,0 0-1 0 0,0-1 1 0 0,0 1 0 0 0,1-1-1 0 0,-1 1 1 0 0,0 0-1 0 0,0-1 1 0 0,0 1 0 0 0,0 0-1 0 0,1 0 1 0 0,-1-1-1 0 0,0 1 1 0 0,0 0 0 0 0,0-1-1 0 0,1 1 1 0 0,-1 0-1 0 0,0 0 1 0 0,1-1 0 0 0,-1 1-1 0 0,0 0 1 0 0,1 0-1 0 0,-1 0 1 0 0,0 0 0 0 0,1-1-1 0 0,-2 1 0 0 0,1 1-1 0 0,-1-1 1 0 0,0 0 0 0 0,1 1-1 0 0,-1-1 1 0 0,0 1-1 0 0,1-1 1 0 0,-1 0 0 0 0,0 1-1 0 0,1 0 1 0 0,-1-1 0 0 0,1 1-1 0 0,-1-1 1 0 0,1 1-1 0 0,-1 0 1 0 0,0 0 0 0 0,0 5 363 0 0,2-6-416 0 0,-1 0 0 0 0,1 0 0 0 0,-1 1 0 0 0,1-1 0 0 0,-1 0 0 0 0,1 0-1 0 0,-1 0 1 0 0,1 0 0 0 0,-1 0 0 0 0,1 0 0 0 0,-1 0 0 0 0,1 0 0 0 0,0 0 0 0 0,-1 0-1 0 0,1 0 1 0 0,-1 0 0 0 0,1-1 0 0 0,0 1 0 0 0,0 0 7 0 0,1-1 0 0 0,0 1 0 0 0,-1 0 1 0 0,1 0-1 0 0,0 0 0 0 0,-1 0 0 0 0,1 1 0 0 0,-1-1 1 0 0,1 0-1 0 0,-1 1 0 0 0,1-1 0 0 0,0 1 0 0 0,-1-1 1 0 0,0 1-1 0 0,1 0 0 0 0,-1 0 0 0 0,1 0 1 0 0,-1 0-1 0 0,2 1 0 0 0,3 3 61 0 0,0 1-1 0 0,9 10 1 0 0,-2-1-32 0 0,27 27 52 0 0,-26-26-70 0 0,0 0 0 0 0,2-1-1 0 0,0-1 1 0 0,0-1-1 0 0,32 21 1 0 0,-15-18-15 0 0,1 0 0 0 0,0-2-1 0 0,1-2 1 0 0,68 15 0 0 0,-102-27-13 0 0,0 0 0 0 0,0 0 0 0 0,0 1 1 0 0,0-1-1 0 0,0 0 0 0 0,0 0 0 0 0,-1 1 0 0 0,1-1 1 0 0,0 0-1 0 0,0 1 0 0 0,0-1 0 0 0,0 1 1 0 0,-1-1-1 0 0,1 1 0 0 0,0 0 0 0 0,-1-1 0 0 0,1 1 1 0 0,0 0-1 0 0,-1-1 0 0 0,1 2 0 0 0,-1-1-3 0 0,0-1 0 0 0,0 1 1 0 0,0-1-1 0 0,0 1 0 0 0,0-1 0 0 0,0 1 0 0 0,0-1 0 0 0,0 1 0 0 0,0-1 1 0 0,-1 1-1 0 0,1-1 0 0 0,0 1 0 0 0,0-1 0 0 0,-1 1 0 0 0,1-1 0 0 0,0 1 1 0 0,-1-1-1 0 0,1 1 0 0 0,0-1 0 0 0,-1 0 0 0 0,1 1 0 0 0,-1-1 0 0 0,1 0 1 0 0,0 1-1 0 0,-1-1 0 0 0,1 0 0 0 0,-1 1 0 0 0,1-1 0 0 0,-1 0 0 0 0,1 0 0 0 0,-1 0 1 0 0,-1 1-1 0 0,-13 4 14 0 0,-24 7 0 0 0,-11 4 14 0 0,9-1-20 0 0,25-10-23 0 0,0 1-1 0 0,-18 9 0 0 0,27-11 19 0 0,-210 126-46 0 0,197-118 20 0 0,-17 14-46 0 0,34-23 59 0 0,0 0-1 0 0,0-1 0 0 0,0 1 1 0 0,1 0-1 0 0,-1 0 0 0 0,1 1 1 0 0,0-1-1 0 0,-4 6 0 0 0,6-8 6 0 0,0-1-1 0 0,0 0 1 0 0,0 1 0 0 0,0-1 0 0 0,0 0-1 0 0,-1 1 1 0 0,1-1 0 0 0,0 0-1 0 0,0 1 1 0 0,0-1 0 0 0,0 0 0 0 0,0 1-1 0 0,0-1 1 0 0,0 0 0 0 0,0 1-1 0 0,0-1 1 0 0,0 0 0 0 0,0 1-1 0 0,1-1 1 0 0,-1 0 0 0 0,0 1 0 0 0,0-1-1 0 0,0 0 1 0 0,0 1 0 0 0,0-1-1 0 0,1 0 1 0 0,-1 0 0 0 0,0 1 0 0 0,0-1-1 0 0,1 0 1 0 0,-1 0 0 0 0,0 1-1 0 0,0-1 1 0 0,1 0 0 0 0,-1 0-1 0 0,0 0 1 0 0,1 1 0 0 0,-1-1 0 0 0,0 0-1 0 0,0 0 1 0 0,1 0 0 0 0,-1 0-1 0 0,0 0 1 0 0,1 0 0 0 0,-1 0 0 0 0,1 1-1 0 0,-1-1 1 0 0,0 0 0 0 0,1 0-1 0 0,-1-1 1 0 0,0 1 0 0 0,1 0-1 0 0,-1 0 1 0 0,0 0 0 0 0,1 0 0 0 0,0 0-1 0 0,23-5-281 0 0,-22 5 243 0 0,84-24-1948 0 0,-12 3-4022 0 0,-45 12 4222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17:50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452 216 512 0 0,'7'-12'1641'0'0,"0"1"0"0"0,6-16 0 0 0,-6 14-544 0 0,12-20 1 0 0,7-11 3068 0 0,-24 40-3774 0 0,0-1 0 0 0,0 1-1 0 0,0-1 1 0 0,-1 0-1 0 0,1 0 1 0 0,-1 0-1 0 0,-1 0 1 0 0,1-5 0 0 0,-1 9-339 0 0,0 0 1 0 0,0 0 0 0 0,0-1-1 0 0,0 1 1 0 0,0 0 0 0 0,0 0 0 0 0,-1 0-1 0 0,1 0 1 0 0,0 0 0 0 0,-1 0-1 0 0,1 0 1 0 0,-1 0 0 0 0,1 0-1 0 0,-1 0 1 0 0,1 0 0 0 0,-1 0-1 0 0,0 1 1 0 0,0-1 0 0 0,1 0 0 0 0,-1 0-1 0 0,0 0 1 0 0,0 1 0 0 0,0-1-1 0 0,0 1 1 0 0,0-1 0 0 0,0 1-1 0 0,0-1 1 0 0,0 1 0 0 0,0-1 0 0 0,0 1-1 0 0,0 0 1 0 0,0-1 0 0 0,0 1-1 0 0,0 0 1 0 0,0 0 0 0 0,0 0-1 0 0,0 0 1 0 0,-1 0 0 0 0,0 0 0 0 0,-3 1 69 0 0,1-1 0 0 0,-1 1 1 0 0,1 0-1 0 0,-1 0 0 0 0,1 0 1 0 0,0 0-1 0 0,-1 1 0 0 0,-4 3 1 0 0,-16 10 271 0 0,1 1 1 0 0,1 1-1 0 0,0 2 1 0 0,-38 40-1 0 0,22-15 177 0 0,-48 71 1 0 0,60-74-326 0 0,1 2-1 0 0,2 1 1 0 0,1 1 0 0 0,3 0 0 0 0,-22 76 0 0 0,34-91-111 0 0,2 0 1 0 0,1 0 0 0 0,1 0-1 0 0,1 36 1 0 0,3-43-56 0 0,2 0 1 0 0,0-1-1 0 0,2 1 0 0 0,0-1 1 0 0,1 0-1 0 0,11 27 1 0 0,-10-35-55 0 0,0-1 1 0 0,1 0 0 0 0,0 0-1 0 0,1 0 1 0 0,0-1 0 0 0,19 20 0 0 0,-11-16 7 0 0,1 0 1 0 0,0-2-1 0 0,34 22 1 0 0,-47-33-36 0 0,169 101 16 0 0,-161-98-39 0 0,1-1 1 0 0,21 7-1 0 0,-28-11-22 0 0,-1 0 1 0 0,1 0-1 0 0,0 0 0 0 0,0 0 0 0 0,-1-1 0 0 0,1 0 0 0 0,0 0 1 0 0,10-2-1 0 0,-13 1-56 0 0,-1 0 0 0 0,0 1 0 0 0,0-1 0 0 0,0 0 0 0 0,0-1 0 0 0,0 1 0 0 0,0 0-1 0 0,0 0 1 0 0,0-1 0 0 0,-1 1 0 0 0,1-1 0 0 0,0 0 0 0 0,-1 1 0 0 0,0-1 0 0 0,1 0 0 0 0,-1 0 0 0 0,0 0 0 0 0,0 0 0 0 0,0 0 0 0 0,0 0 0 0 0,0 0 0 0 0,1-3 0 0 0,-2 3-442 0 0,1 0-1 0 0,-1 0 1 0 0,0 0 0 0 0,0 0 0 0 0,0 0 0 0 0,0 0-1 0 0,0 0 1 0 0,0 0 0 0 0,0 0 0 0 0,-1 0 0 0 0,1 0-1 0 0,-1 0 1 0 0,1 0 0 0 0,-1 0 0 0 0,0 0 0 0 0,-1-2-1 0 0,-5-7-2075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48.4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405 46 848 0 0,'7'-9'4976'0'0,"-6"8"-4509"0"0,0 0 0 0 0,1-1 0 0 0,-1 1 0 0 0,0 0 0 0 0,0-1 0 0 0,0 1 0 0 0,0-1 0 0 0,-1 1 0 0 0,1-1 0 0 0,0 1 0 0 0,-1-1 0 0 0,1 0 0 0 0,-1 1 0 0 0,1-1 0 0 0,-1 0 0 0 0,0 0 0 0 0,0 1 0 0 0,0-4-1 0 0,0 5-388 0 0,0 0 0 0 0,0-1 0 0 0,0 1-1 0 0,0 0 1 0 0,0 0 0 0 0,0-1-1 0 0,0 1 1 0 0,0 0 0 0 0,-1 0 0 0 0,1-1-1 0 0,0 1 1 0 0,0 0 0 0 0,0 0 0 0 0,-1 0-1 0 0,1-1 1 0 0,0 1 0 0 0,0 0-1 0 0,0 0 1 0 0,-1 0 0 0 0,1 0 0 0 0,0 0-1 0 0,0 0 1 0 0,-1-1 0 0 0,1 1-1 0 0,0 0 1 0 0,0 0 0 0 0,-1 0 0 0 0,1 0-1 0 0,0 0 1 0 0,0 0 0 0 0,-1 0-1 0 0,-11 3 1081 0 0,-9 6-150 0 0,2 2-576 0 0,-147 91 1612 0 0,143-86-1928 0 0,2 1-1 0 0,0 1 1 0 0,1 0-1 0 0,0 2 1 0 0,-17 23-1 0 0,27-29-96 0 0,0 1 0 0 0,-10 19 0 0 0,17-28-95 0 0,0 0 0 0 0,1 1 0 0 0,-1-1-1 0 0,1 1 1 0 0,0-1 0 0 0,1 1-1 0 0,0 0 1 0 0,-1 9 0 0 0,2-15-146 0 0,0 1 0 0 0,0-1 0 0 0,0 1 0 0 0,0-1 0 0 0,0 0 0 0 0,1 1 0 0 0,-1-1 0 0 0,0 0 0 0 0,1 1 0 0 0,-1-1 0 0 0,1 0 0 0 0,-1 0 1 0 0,1 0-1 0 0,0 1 0 0 0,-1-1 0 0 0,1 0 0 0 0,0 0 0 0 0,0 0 0 0 0,0 0 0 0 0,0 0 0 0 0,0 0 0 0 0,0 0 0 0 0,0 0 0 0 0,0-1 0 0 0,0 1 0 0 0,0 0 0 0 0,1-1 0 0 0,-1 1 1 0 0,0-1-1 0 0,0 1 0 0 0,1-1 0 0 0,-1 1 0 0 0,0-1 0 0 0,1 0 0 0 0,0 0 0 0 0,13 0-1890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50.5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88 0 512 0 0,'-3'1'628'0'0,"1"0"0"0"0,-1 0 0 0 0,1 1 0 0 0,-1-1 0 0 0,1 1-1 0 0,0-1 1 0 0,0 1 0 0 0,0 0 0 0 0,0 0 0 0 0,0 0 0 0 0,-3 4 0 0 0,-7 5 3053 0 0,-28 21 4649 0 0,40-32-8302 0 0,-1 0 0 0 0,1 0 1 0 0,0 0-1 0 0,0 1 1 0 0,-1-1-1 0 0,1 0 1 0 0,0 0-1 0 0,0 0 0 0 0,0 0 1 0 0,-1 0-1 0 0,1 0 1 0 0,0 1-1 0 0,0-1 0 0 0,0 0 1 0 0,-1 0-1 0 0,1 0 1 0 0,0 0-1 0 0,0 1 0 0 0,0-1 1 0 0,0 0-1 0 0,0 0 1 0 0,-1 0-1 0 0,1 1 0 0 0,0-1 1 0 0,0 0-1 0 0,0 0 1 0 0,0 1-1 0 0,0-1 1 0 0,0 0-1 0 0,0 0 0 0 0,0 1 1 0 0,0-1-1 0 0,0 0 1 0 0,0 0-1 0 0,0 1 0 0 0,0-1 1 0 0,10 3 430 0 0,13-4-249 0 0,6-5-68 0 0,0 2 0 0 0,0 1 0 0 0,1 2 1 0 0,35 2-1 0 0,-29 2-74 0 0,-12-1 10 0 0,34 6 1 0 0,-52-7-81 0 0,0 1 1 0 0,1 0 0 0 0,-1 0-1 0 0,0 0 1 0 0,0 1-1 0 0,0 0 1 0 0,0 0-1 0 0,-1 1 1 0 0,1-1 0 0 0,5 6-1 0 0,-9-7 9 0 0,0 0 0 0 0,0 0 0 0 0,-1 0 0 0 0,1 0 0 0 0,0 1 0 0 0,-1-1 0 0 0,1 0 0 0 0,-1 1 0 0 0,0-1 0 0 0,0 1 0 0 0,0-1 0 0 0,0 1 0 0 0,0 0 0 0 0,-1 0 0 0 0,1-1 0 0 0,-1 6 0 0 0,0-3 5 0 0,0 0-1 0 0,-1-1 0 0 0,1 1 0 0 0,-1-1 1 0 0,-1 1-1 0 0,1-1 0 0 0,0 1 0 0 0,-1-1 1 0 0,-3 6-1 0 0,-3 2-4 0 0,0 0-1 0 0,0 0 1 0 0,-1-1 0 0 0,0 0 0 0 0,-18 15-1 0 0,-87 63 97 0 0,75-61-63 0 0,-58 54-1 0 0,91-77-45 0 0,1 1 1 0 0,0 0-1 0 0,0 1 1 0 0,0-1-1 0 0,1 1 1 0 0,-5 10-1 0 0,8-16 6 0 0,0 1 1 0 0,1-1-1 0 0,-1 1 0 0 0,1-1 0 0 0,-1 1 0 0 0,1-1 0 0 0,-1 1 0 0 0,1 0 0 0 0,0-1 0 0 0,0 1 0 0 0,0 0 0 0 0,0-1 0 0 0,0 1 0 0 0,0 0 0 0 0,0-1 0 0 0,1 1 0 0 0,-1 0 0 0 0,0-1 0 0 0,1 1 0 0 0,0-1 0 0 0,-1 1 0 0 0,1-1 0 0 0,0 1 0 0 0,0-1 0 0 0,0 1 0 0 0,0-1 0 0 0,0 0 0 0 0,0 1 0 0 0,0-1 0 0 0,0 0 0 0 0,0 0 0 0 0,1 0 0 0 0,-1 0 0 0 0,0 0 0 0 0,1 0 0 0 0,1 1 0 0 0,1 0 18 0 0,0-1 0 0 0,0 0 0 0 0,0 0-1 0 0,-1 0 1 0 0,1 0 0 0 0,0 0 0 0 0,0-1-1 0 0,7 0 1 0 0,35-3-19 0 0,-34 2-7 0 0,42-6-137 0 0,64-17 0 0 0,51-22-731 0 0,-106 27 240 0 0,-51 16-217 0 0,-1-1 0 0 0,21-11-1 0 0,1-5-7085 0 0,-30 18 5553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4:51.7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233 456 656 0 0,'-2'-11'1791'0'0,"1"1"-233"0"0,0 0 0 0 0,-1 0 0 0 0,-1 0-1 0 0,1 0 1 0 0,-6-11 0 0 0,7 18-1353 0 0,-1 1 0 0 0,1-1 0 0 0,-1 1 0 0 0,1 0 1 0 0,-1 0-1 0 0,0-1 0 0 0,0 1 0 0 0,0 0 0 0 0,0 1 1 0 0,0-1-1 0 0,0 0 0 0 0,-1 0 0 0 0,1 1 0 0 0,-1 0 1 0 0,1-1-1 0 0,-1 1 0 0 0,1 0 0 0 0,-1 0 0 0 0,0 0 0 0 0,1 1 1 0 0,-1-1-1 0 0,0 1 0 0 0,-5-1 0 0 0,3 1-77 0 0,1 1 1 0 0,-1-1-1 0 0,0 1 0 0 0,1 0 0 0 0,-1 0 0 0 0,1 1 0 0 0,0-1 1 0 0,-1 1-1 0 0,1 0 0 0 0,0 0 0 0 0,0 0 0 0 0,0 1 0 0 0,0 0 1 0 0,0-1-1 0 0,-4 6 0 0 0,0-1 40 0 0,1 0 0 0 0,0 1 0 0 0,0 0-1 0 0,1 0 1 0 0,-10 17 0 0 0,11-16-87 0 0,0 1-1 0 0,1 0 1 0 0,0 1-1 0 0,1-1 1 0 0,0 0-1 0 0,1 1 1 0 0,-2 13-1 0 0,4-20-58 0 0,-1-1-1 0 0,1 1 0 0 0,0 0 0 0 0,0-1 0 0 0,0 1 1 0 0,1 0-1 0 0,-1-1 0 0 0,1 1 0 0 0,0 0 0 0 0,0-1 0 0 0,0 1 1 0 0,1-1-1 0 0,-1 1 0 0 0,1-1 0 0 0,0 0 0 0 0,-1 0 0 0 0,2 0 1 0 0,-1 0-1 0 0,0 0 0 0 0,0 0 0 0 0,1 0 0 0 0,0-1 0 0 0,0 1 1 0 0,4 2-1 0 0,-5-4-16 0 0,0 1 0 0 0,1-1 1 0 0,-1 0-1 0 0,0 0 0 0 0,1 0 1 0 0,-1 0-1 0 0,1 0 0 0 0,-1-1 1 0 0,1 1-1 0 0,0-1 0 0 0,-1 0 1 0 0,1 1-1 0 0,0-1 0 0 0,-1-1 1 0 0,1 1-1 0 0,0 0 0 0 0,-1 0 1 0 0,1-1-1 0 0,-1 0 0 0 0,5-1 1 0 0,-3 0-21 0 0,-1 0 1 0 0,0 0 0 0 0,0 0-1 0 0,0-1 1 0 0,0 1-1 0 0,0-1 1 0 0,0 1 0 0 0,-1-1-1 0 0,1 0 1 0 0,-1 0 0 0 0,0 0-1 0 0,0-1 1 0 0,3-5-1 0 0,32-54-54 0 0,-24 38 74 0 0,69-155 114 0 0,-75 160-6 0 0,-1 0-1 0 0,-1 0 0 0 0,-1-1 1 0 0,0 1-1 0 0,-2-1 1 0 0,0 0-1 0 0,-2 0 1 0 0,0 1-1 0 0,-1-1 0 0 0,-1 0 1 0 0,-1 0-1 0 0,-6-20 1 0 0,9 40-100 0 0,0 0 1 0 0,0 0-1 0 0,-1 1 0 0 0,1-1 1 0 0,0 0-1 0 0,0 0 1 0 0,-1 1-1 0 0,1-1 0 0 0,0 0 1 0 0,-1 1-1 0 0,1-1 0 0 0,0 0 1 0 0,-1 1-1 0 0,1-1 1 0 0,-1 1-1 0 0,1-1 0 0 0,-1 1 1 0 0,0-1-1 0 0,1 1 1 0 0,-1-1-1 0 0,1 1 0 0 0,-1-1 1 0 0,0 1-1 0 0,1 0 1 0 0,-1-1-1 0 0,0 1 0 0 0,0 0 1 0 0,1 0-1 0 0,-1 0 0 0 0,0-1 1 0 0,0 1-1 0 0,1 0 1 0 0,-1 0-1 0 0,0 0 0 0 0,0 0 1 0 0,1 0-1 0 0,-1 0 1 0 0,0 0-1 0 0,0 1 0 0 0,1-1 1 0 0,-1 0-1 0 0,0 0 1 0 0,1 1-1 0 0,-1-1 0 0 0,0 0 1 0 0,1 1-1 0 0,-2-1 0 0 0,0 2 4 0 0,-1 0-1 0 0,1 0 0 0 0,-1 0 0 0 0,1 0 0 0 0,0 0 0 0 0,-1 0 0 0 0,1 1 1 0 0,1-1-1 0 0,-1 1 0 0 0,-2 3 0 0 0,0 2 9 0 0,1 1 0 0 0,0-1 1 0 0,1 1-1 0 0,0 0 0 0 0,0-1 0 0 0,1 1 0 0 0,0 0 0 0 0,1 0 1 0 0,0 0-1 0 0,0 0 0 0 0,2 8 0 0 0,3 15 70 0 0,14 51 0 0 0,-17-75-78 0 0,13 59 303 0 0,9 107-1 0 0,-10-59-135 0 0,-14-113-187 0 0,0 0 0 0 0,1 1-1 0 0,-1-1 1 0 0,0 0 0 0 0,1 0 0 0 0,0 0-1 0 0,-1 0 1 0 0,1 0 0 0 0,0 0 0 0 0,0-1-1 0 0,0 1 1 0 0,1 0 0 0 0,-1 0 0 0 0,0-1-1 0 0,0 1 1 0 0,1 0 0 0 0,-1-1-1 0 0,1 0 1 0 0,3 3 0 0 0,-3-3-37 0 0,1 0 0 0 0,-1 0 0 0 0,0-1 0 0 0,1 1-1 0 0,-1-1 1 0 0,0 0 0 0 0,1 0 0 0 0,-1 1 0 0 0,1-1 0 0 0,-1-1 0 0 0,0 1 0 0 0,1 0 0 0 0,-1-1 0 0 0,1 1 0 0 0,-1-1 0 0 0,0 0-1 0 0,4-1 1 0 0,3-2-671 0 0,1 0 0 0 0,-1-1-1 0 0,10-6 1 0 0,10-10-4612 0 0,-15 11 3304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09.5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377 87 512 0 0,'5'-8'218'0'0,"12"-24"1213"0"0,-16 31-1070 0 0,0-1 0 0 0,0 1 1 0 0,-1-1-1 0 0,1 0 0 0 0,-1 1 0 0 0,0-1 1 0 0,1 0-1 0 0,-1 0 0 0 0,0 1 0 0 0,0-1 1 0 0,0 0-1 0 0,0 0 0 0 0,0 1 0 0 0,0-1 0 0 0,-1 0 1 0 0,1 1-1 0 0,-1-3 0 0 0,0 3-107 0 0,0 0-1 0 0,0 0 1 0 0,0 0 0 0 0,0 0-1 0 0,0 0 1 0 0,0 0 0 0 0,0 0-1 0 0,0 0 1 0 0,-1 1 0 0 0,1-1-1 0 0,0 0 1 0 0,-1 1 0 0 0,1-1-1 0 0,0 1 1 0 0,-1-1 0 0 0,1 1-1 0 0,0 0 1 0 0,-1-1 0 0 0,-2 1-1 0 0,-31-1 1840 0 0,25 1-1352 0 0,4 1-587 0 0,0 0-1 0 0,1 0 0 0 0,-1 0 1 0 0,0 0-1 0 0,1 1 0 0 0,0 0 1 0 0,-1 0-1 0 0,1 1 1 0 0,0-1-1 0 0,0 1 0 0 0,0 0 1 0 0,0 0-1 0 0,-7 8 1 0 0,-6 5 120 0 0,-30 36 1 0 0,44-47-229 0 0,-18 21 86 0 0,0 2 1 0 0,2 1-1 0 0,1 0 0 0 0,2 2 0 0 0,0 0 0 0 0,-12 37 0 0 0,22-49-116 0 0,1 0 0 0 0,1 1 0 0 0,0-1 0 0 0,2 1 0 0 0,0 0 0 0 0,1 0 0 0 0,2 0 0 0 0,0 1 0 0 0,1-1 0 0 0,0 0 0 0 0,2 0 0 0 0,6 22 0 0 0,-5-26-83 0 0,0 0 1 0 0,1-1-1 0 0,1 1 0 0 0,1-1 1 0 0,0-1-1 0 0,1 1 1 0 0,1-1-1 0 0,0 0 0 0 0,0-1 1 0 0,2 0-1 0 0,-1-1 1 0 0,21 18-1 0 0,-11-14-413 0 0,0-2-1 0 0,1 0 1 0 0,40 19-1 0 0,-31-20-2331 0 0,31 9-1 0 0,-15-7-1562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13.16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0 154 512 0 0,'2'-4'-12'0'0,"2"-3"1033"0"0,-1 1 0 0 0,0-1 0 0 0,0 0 0 0 0,0-1 0 0 0,-1 1 0 0 0,1-9 0 0 0,-3-19 8742 0 0,2 43-9117 0 0,1 0-379 0 0,0 1 0 0 0,-1-1 0 0 0,3 15 0 0 0,-1-1 68 0 0,7 48 159 0 0,-9-51-386 0 0,1 0 1 0 0,8 30 0 0 0,-11-49-107 0 0,0 0 0 0 0,0 0 0 0 0,0 1 0 0 0,0-1 0 0 0,0 0 0 0 0,1 0 0 0 0,-1 0 0 0 0,0 0 0 0 0,0 0 0 0 0,0 0 0 0 0,0 0 0 0 0,0 0 0 0 0,0 0 0 0 0,0 0 0 0 0,0 0 0 0 0,0 1 0 0 0,0-1 0 0 0,0 0 0 0 0,0 0 0 0 0,0 0 0 0 0,0 0 0 0 0,1 0 0 0 0,-1 0 0 0 0,0 0 0 0 0,0 0 0 0 0,0 0 0 0 0,0 0 0 0 0,0 0 0 0 0,0 0 0 0 0,0 0 0 0 0,0 0 0 0 0,1 0 0 0 0,-1 0 0 0 0,0 0 0 0 0,0 0 0 0 0,0 0 0 0 0,0 0 0 0 0,0 0 0 0 0,0 0 0 0 0,0 0 0 0 0,0 0 0 0 0,0 0 0 0 0,1 0 0 0 0,-1 0 0 0 0,0 0 0 0 0,0 0 0 0 0,0 0 0 0 0,0-1 0 0 0,0 1 0 0 0,0 0 0 0 0,0 0 0 0 0,0 0 0 0 0,0 0 0 0 0,0 0 0 0 0,0 0 0 0 0,0 0 0 0 0,0 0 0 0 0,0 0 0 0 0,1 0 0 0 0,-1 0 0 0 0,0-1 0 0 0,0 1 0 0 0,0 0 0 0 0,0 0 0 0 0,0 0 0 0 0,0 0 0 0 0,0 0 0 0 0,6-13 37 0 0,4-16-89 0 0,16-67-7 0 0,-19 74 61 0 0,16-34 0 0 0,-20 48-18 0 0,1 1-1 0 0,1 0 0 0 0,-1 0 1 0 0,1 0-1 0 0,0 0 0 0 0,1 1 0 0 0,11-12 1 0 0,-16 18 19 0 0,0-1-1 0 0,0 0 1 0 0,0 0 0 0 0,0 1 0 0 0,-1-1 0 0 0,1 0 0 0 0,0 1 0 0 0,0-1 0 0 0,0 1 0 0 0,1-1 0 0 0,-1 1-1 0 0,0 0 1 0 0,0-1 0 0 0,0 1 0 0 0,0 0 0 0 0,0 0 0 0 0,0 0 0 0 0,0 0 0 0 0,0 0 0 0 0,1 0 0 0 0,-1 0 0 0 0,2 0-1 0 0,-2 1 0 0 0,0 0 0 0 0,0 0 0 0 0,0-1 0 0 0,0 1-1 0 0,0 0 1 0 0,0 0 0 0 0,0 0 0 0 0,0 0 0 0 0,-1 0-1 0 0,1 0 1 0 0,0 0 0 0 0,-1 0 0 0 0,1 1 0 0 0,-1-1-1 0 0,1 0 1 0 0,0 3 0 0 0,1 6 14 0 0,0 0-1 0 0,0 0 1 0 0,-1 21-1 0 0,0-24-3 0 0,0 13-10 0 0,1 0 0 0 0,1-1 0 0 0,1 1 0 0 0,12 34 0 0 0,-13-44-17 0 0,2 1-1 0 0,-1-1 1 0 0,2 1-1 0 0,-1-1 1 0 0,1-1-1 0 0,1 1 1 0 0,0-1-1 0 0,0 0 1 0 0,16 14-1 0 0,-19-19 65 0 0,0-1 0 0 0,0-1 0 0 0,0 1-1 0 0,0-1 1 0 0,0 0 0 0 0,1 0 0 0 0,-1 0 0 0 0,1 0-1 0 0,7 1 1 0 0,14 0-1956 0 0,3-2-7839 0 0,-28-1 9456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16.4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278 49 512 0 0,'64'-46'6674'0'0,"-53"44"-3628"0"0,-11 2-2996 0 0,0 0 1 0 0,0 0 0 0 0,0 0 0 0 0,-1 0 0 0 0,1 0 0 0 0,0 0 0 0 0,0 0 0 0 0,0 0 0 0 0,0 0 0 0 0,0 0 0 0 0,0 0 0 0 0,0 0-1 0 0,-1 1 1 0 0,1-1 0 0 0,0 0 0 0 0,0 0 0 0 0,0 0 0 0 0,0 0 0 0 0,0 0 0 0 0,0 0 0 0 0,0 0 0 0 0,0 1 0 0 0,0-1-1 0 0,0 0 1 0 0,0 0 0 0 0,0 0 0 0 0,0 0 0 0 0,0 0 0 0 0,0 0 0 0 0,0 1 0 0 0,0-1 0 0 0,0 0 0 0 0,0 0 0 0 0,0 0-1 0 0,0 0 1 0 0,0 0 0 0 0,0 1 0 0 0,0-1 0 0 0,0 0 0 0 0,0 0 0 0 0,0 0 0 0 0,0 0 0 0 0,0 0 0 0 0,0 0 0 0 0,0 0 0 0 0,0 1-1 0 0,0-1 1 0 0,1 0 0 0 0,-1 0 0 0 0,0 0 0 0 0,0 0 0 0 0,0 0 0 0 0,0 0 0 0 0,0 0 0 0 0,0 0 0 0 0,0 0 0 0 0,1 0-1 0 0,-1 0 1 0 0,0 1 0 0 0,0-1 0 0 0,0 0 0 0 0,0 0 0 0 0,0 0 0 0 0,0 0 0 0 0,1 0 0 0 0,-1 0 0 0 0,0 0 0 0 0,-13 17 1239 0 0,10-13-1120 0 0,1-1 1 0 0,0 0-1 0 0,-1 0 0 0 0,0 0 0 0 0,-4 4 0 0 0,-42 28 555 0 0,-105 55 0 0 0,94-58-548 0 0,50-26-118 0 0,1 1 0 0 0,0-1 0 0 0,1 2 1 0 0,-11 9-1 0 0,19-16-56 0 0,0-1 1 0 0,-1 0-1 0 0,1 0 0 0 0,0 0 1 0 0,0 1-1 0 0,0-1 0 0 0,-1 0 1 0 0,1 0-1 0 0,0 1 0 0 0,0-1 1 0 0,0 0-1 0 0,0 0 0 0 0,0 1 1 0 0,-1-1-1 0 0,1 0 0 0 0,0 1 1 0 0,0-1-1 0 0,0 0 0 0 0,0 1 1 0 0,0-1-1 0 0,0 0 0 0 0,0 0 1 0 0,0 1-1 0 0,0-1 0 0 0,0 0 1 0 0,0 1-1 0 0,0-1 0 0 0,0 0 1 0 0,1 0-1 0 0,-1 1 0 0 0,0-1 1 0 0,0 0-1 0 0,0 1 1 0 0,0-1-1 0 0,0 0 0 0 0,1 0 1 0 0,-1 1-1 0 0,0-1 0 0 0,0 0 1 0 0,0 0-1 0 0,1 0 0 0 0,-1 1 1 0 0,0-1-1 0 0,0 0 0 0 0,1 0 1 0 0,-1 0-1 0 0,0 0 0 0 0,0 0 1 0 0,1 1-1 0 0,-1-1 0 0 0,0 0 1 0 0,0 0-1 0 0,1 0 0 0 0,-1 0 1 0 0,0 0-1 0 0,1 0 0 0 0,-1 0 1 0 0,1 0-1 0 0,22 4 180 0 0,-17-3-167 0 0,7 1 42 0 0,0-1 1 0 0,1 0-1 0 0,16-2 1 0 0,-17 0-37 0 0,0 1 0 0 0,0 1 0 0 0,19 2 1 0 0,-4 3-48 0 0,0 1 0 0 0,52 20 0 0 0,-47-16-113 0 0,-26-9-763 0 0,0 0 0 0 0,0 1 0 0 0,0 0 1 0 0,7 3-1 0 0,-11-4-1552 0 0,0-2-246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16.6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76 616 0 0,'1'-3'5068'0'0,"5"-5"-3812"0"0,2 1-785 0 0,0 0-1 0 0,0 0 1 0 0,1 1 0 0 0,0 0-1 0 0,0 0 1 0 0,0 1 0 0 0,1 0-1 0 0,0 1 1 0 0,0 0 0 0 0,10-3-1 0 0,-17 7-390 0 0,1 0 0 0 0,-1 0 0 0 0,0 0 0 0 0,1 0-1 0 0,-1 1 1 0 0,0 0 0 0 0,0-1 0 0 0,0 1 0 0 0,1 0 0 0 0,-1 0-1 0 0,0 1 1 0 0,0-1 0 0 0,0 1 0 0 0,-1-1 0 0 0,1 1 0 0 0,3 3-1 0 0,21 9-62 0 0,-16-10-387 0 0,0-1 0 0 0,1-1 0 0 0,0 1 0 0 0,0-2 0 0 0,-1 0 0 0 0,1 0 0 0 0,15-1 1 0 0,-3-2-745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24.1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294 434 512 0 0,'8'-7'409'0'0,"-7"6"15"0"0,0 0 0 0 0,0 0 0 0 0,0 0 0 0 0,0 0 0 0 0,0 0-1 0 0,0 0 1 0 0,0 0 0 0 0,0 0 0 0 0,0 0 0 0 0,-1 0 0 0 0,1-1 0 0 0,-1 1 0 0 0,1 0 0 0 0,-1 0-1 0 0,1-1 1 0 0,-1 1 0 0 0,1 0 0 0 0,-1-1 0 0 0,0 1 0 0 0,0 0 0 0 0,0-1 0 0 0,0 1-1 0 0,0-3 1 0 0,-1 1-187 0 0,1 0-1 0 0,-1-1 0 0 0,0 1 1 0 0,1 0-1 0 0,-2 0 0 0 0,1 0 0 0 0,0 0 1 0 0,-1 0-1 0 0,1 0 0 0 0,-4-5 1 0 0,0 1 144 0 0,-1-1 1 0 0,-10-9 0 0 0,13 14-293 0 0,0 1-1 0 0,0 0 0 0 0,0-1 1 0 0,-1 1-1 0 0,1 1 0 0 0,-1-1 1 0 0,1 0-1 0 0,-1 1 1 0 0,0 0-1 0 0,1 0 0 0 0,-1 0 1 0 0,0 0-1 0 0,0 1 0 0 0,0-1 1 0 0,0 1-1 0 0,0 0 1 0 0,0 0-1 0 0,1 1 0 0 0,-1-1 1 0 0,0 1-1 0 0,-5 1 1 0 0,-2 1 63 0 0,-1 0 0 0 0,1 1 0 0 0,0 1 0 0 0,1-1 0 0 0,-19 13 0 0 0,20-12-48 0 0,1 1 0 0 0,0 0-1 0 0,1 1 1 0 0,-1 0 0 0 0,1 0 0 0 0,1 0 0 0 0,-1 1 0 0 0,1 0 0 0 0,1 0 0 0 0,-1 1 0 0 0,1-1-1 0 0,-4 11 1 0 0,6-11-84 0 0,1-1 0 0 0,-1 1 0 0 0,2-1-1 0 0,-1 1 1 0 0,1 0 0 0 0,0 0 0 0 0,0-1 0 0 0,1 1-1 0 0,0 0 1 0 0,1 0 0 0 0,0 0 0 0 0,0 0-1 0 0,0-1 1 0 0,1 1 0 0 0,5 13 0 0 0,-4-13-19 0 0,1 0 1 0 0,0 0 0 0 0,0 0 0 0 0,0 0-1 0 0,1-1 1 0 0,10 12 0 0 0,-11-16 2 0 0,-1 1 0 0 0,1-1 1 0 0,0 0-1 0 0,0 0 1 0 0,0 0-1 0 0,1-1 0 0 0,-1 0 1 0 0,1 0-1 0 0,-1 0 1 0 0,1 0-1 0 0,0-1 0 0 0,-1 1 1 0 0,8 0-1 0 0,-6-1-20 0 0,0-1-1 0 0,0 1 0 0 0,1-1 1 0 0,-1-1-1 0 0,0 1 1 0 0,0-1-1 0 0,0 0 1 0 0,0 0-1 0 0,0-1 0 0 0,0 1 1 0 0,-1-1-1 0 0,1-1 1 0 0,0 1-1 0 0,-1-1 1 0 0,0 0-1 0 0,0 0 0 0 0,9-7 1 0 0,-4 1-8 0 0,-1-1-1 0 0,1 1 1 0 0,-1-2 0 0 0,-1 1 0 0 0,0-1-1 0 0,-1 0 1 0 0,6-13 0 0 0,-8 14 26 0 0,-1 1 0 0 0,0-1 1 0 0,-1 0-1 0 0,0 0 0 0 0,-1 0 0 0 0,0 0 1 0 0,1-18-1 0 0,-4-74 4 0 0,0 96-5 0 0,-2-51 104 0 0,-2 1-1 0 0,-17-72 1 0 0,15 91 257 0 0,6 27-190 0 0,-1-1 0 0 0,0 1 0 0 0,-1 0 1 0 0,-8-20-1 0 0,11 30-170 0 0,0 0 1 0 0,0 0-1 0 0,0 0 1 0 0,0 0 0 0 0,0-1-1 0 0,0 1 1 0 0,0 0-1 0 0,0 0 1 0 0,0 0-1 0 0,0 0 1 0 0,0 0-1 0 0,0 0 1 0 0,0-1 0 0 0,0 1-1 0 0,0 0 1 0 0,0 0-1 0 0,0 0 1 0 0,0 0-1 0 0,0 0 1 0 0,0 0-1 0 0,0 0 1 0 0,-1 0 0 0 0,1 0-1 0 0,0-1 1 0 0,0 1-1 0 0,0 0 1 0 0,0 0-1 0 0,0 0 1 0 0,0 0-1 0 0,0 0 1 0 0,0 0 0 0 0,-1 0-1 0 0,1 0 1 0 0,0 0-1 0 0,0 0 1 0 0,0 0-1 0 0,0 0 1 0 0,0 0-1 0 0,0 0 1 0 0,0 0 0 0 0,-1 0-1 0 0,1 0 1 0 0,0 0-1 0 0,0 0 1 0 0,0 0-1 0 0,0 0 1 0 0,0 0 0 0 0,0 0-1 0 0,-1 0 1 0 0,1 0-1 0 0,0 0 1 0 0,0 0-1 0 0,0 1 1 0 0,0-1-1 0 0,0 0 1 0 0,0 0 0 0 0,0 0-1 0 0,0 0 1 0 0,-1 0-1 0 0,-2 11 71 0 0,0 18-66 0 0,5 10 17 0 0,11 65-1 0 0,3 27-13 0 0,-2 110 122 0 0,-12-227-146 0 0,0 1 1 0 0,4 13-1 0 0,-5-23-36 0 0,0-1 0 0 0,1 0 0 0 0,-1 0 0 0 0,1 0 0 0 0,0 0 0 0 0,0 0 0 0 0,0 0 0 0 0,1 0 0 0 0,-1-1 1 0 0,6 6-1 0 0,-7-8-76 0 0,0 0 0 0 0,0 0 1 0 0,1 0-1 0 0,-1-1 1 0 0,0 1-1 0 0,0 0 0 0 0,1-1 1 0 0,-1 0-1 0 0,1 1 0 0 0,-1-1 1 0 0,0 0-1 0 0,1 1 1 0 0,-1-1-1 0 0,2 0 0 0 0,13-3-4056 0 0,-8-1 1001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24.9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16 8 0 0,'-2'1'1742'0'0,"-15"-2"10917"0"0,13-1-10102 0 0,3 2-2495 0 0,1 0-1 0 0,0 0 0 0 0,0 0 1 0 0,0 0-1 0 0,0-1 0 0 0,-1 1 1 0 0,1 0-1 0 0,0 0 0 0 0,0 0 1 0 0,0 0-1 0 0,0 0 0 0 0,0 0 1 0 0,0 0-1 0 0,0-1 0 0 0,-1 1 1 0 0,1 0-1 0 0,0 0 0 0 0,0 0 1 0 0,0 0-1 0 0,0-1 0 0 0,0 1 1 0 0,0 0-1 0 0,0 0 1 0 0,0 0-1 0 0,0 0 0 0 0,0-1 1 0 0,0 1-1 0 0,0 0 0 0 0,0 0 1 0 0,0 0-1 0 0,0 0 0 0 0,0-1 1 0 0,0 1-1 0 0,0 0 0 0 0,0 0 1 0 0,0 0-1 0 0,0 0 0 0 0,0-1 1 0 0,0 1-1 0 0,0 0 0 0 0,0 0 1 0 0,1 0-1 0 0,9-3 480 0 0,-7 2-372 0 0,6 0 17 0 0,1-1 0 0 0,-1 2 0 0 0,0-1 0 0 0,1 1-1 0 0,-1 1 1 0 0,0 0 0 0 0,0 0 0 0 0,13 4 0 0 0,5 1 15 0 0,-15-4-104 0 0,0 0 0 0 0,0 1 0 0 0,0 1 0 0 0,0 0 0 0 0,-1 1-1 0 0,18 9 1 0 0,-11-1-41 0 0,0 0 0 0 0,-1 1-1 0 0,-1 1 1 0 0,0 1 0 0 0,-1 0 0 0 0,0 1-1 0 0,18 28 1 0 0,-12-11-10 0 0,-2 1 0 0 0,-1 0 0 0 0,17 51 0 0 0,37 87 13 0 0,1 5-9 0 0,-67-163-50 0 0,-1 0-1 0 0,-1 0 0 0 0,-1 1 1 0 0,0-1-1 0 0,-1 1 1 0 0,1 19-1 0 0,-3-28-56 0 0,-1 0-1 0 0,1-1 0 0 0,-1 1 0 0 0,0 0 1 0 0,-1-1-1 0 0,0 1 0 0 0,0-1 0 0 0,0 0 1 0 0,-1 1-1 0 0,0-1 0 0 0,0 0 1 0 0,0-1-1 0 0,-1 1 0 0 0,0-1 0 0 0,0 1 1 0 0,0-1-1 0 0,-7 5 0 0 0,0 0-512 0 0,0-1 0 0 0,-1-1 0 0 0,-1 0 0 0 0,0 0 1 0 0,-17 6-1 0 0,-36 12-5985 0 0,23-13 1633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6:45.73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61 118 512 0 0,'-1'-32'6938'0'0,"-7"-38"-1"0"0,3 57-4812 0 0,5 13-2055 0 0,0-1 0 0 0,0 1-1 0 0,-1 0 1 0 0,1 0 0 0 0,0 0 0 0 0,0 0-1 0 0,0 0 1 0 0,-1-1 0 0 0,1 1 0 0 0,0 0-1 0 0,0 0 1 0 0,-1 0 0 0 0,1 0 0 0 0,0 0-1 0 0,0 0 1 0 0,-1 0 0 0 0,1 0 0 0 0,0 0-1 0 0,0 0 1 0 0,-1 0 0 0 0,1 0 0 0 0,0 0-1 0 0,0 0 1 0 0,-1 0 0 0 0,1 0 0 0 0,0 0 0 0 0,0 0-1 0 0,-1 1 1 0 0,0-1 36 0 0,0 1 1 0 0,0 0-1 0 0,0 0 0 0 0,0 0 0 0 0,0 0 1 0 0,0 0-1 0 0,0 0 0 0 0,0 0 0 0 0,1 0 1 0 0,-1 1-1 0 0,0-1 0 0 0,1 0 0 0 0,-1 0 0 0 0,1 1 1 0 0,-1 0-1 0 0,-4 17 382 0 0,1 0-1 0 0,1 0 1 0 0,-2 23-1 0 0,2 61 569 0 0,3-41-481 0 0,-3-4-169 0 0,0-25-313 0 0,2 0-1 0 0,6 57 1 0 0,-5-88-131 0 0,1 1 0 0 0,-1-1 0 0 0,0 0 0 0 0,1 1 0 0 0,0-1 0 0 0,0 0 0 0 0,0 1 0 0 0,0-1 0 0 0,0 0 0 0 0,0 0 0 0 0,0 0 0 0 0,2 2 0 0 0,-3-4-2 0 0,1 0 0 0 0,-1 0-1 0 0,1-1 1 0 0,-1 1-1 0 0,1 0 1 0 0,-1 0 0 0 0,0-1-1 0 0,1 1 1 0 0,-1 0-1 0 0,0-1 1 0 0,1 1-1 0 0,-1-1 1 0 0,0 1 0 0 0,1 0-1 0 0,-1-1 1 0 0,0 1-1 0 0,0-1 1 0 0,0 1-1 0 0,1 0 1 0 0,-1-1 0 0 0,0 1-1 0 0,0-1 1 0 0,0 1-1 0 0,0-1 1 0 0,0 0 0 0 0,5-16-1258 0 0,-5 16 1141 0 0,3-18-4812 0 0,2-35 1 0 0,-5 36 1294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17:50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37 512 0 0,'3'-31'7863'0'0,"-3"31"-7661"0"0,0-1-1 0 0,1 1 0 0 0,-1-1 1 0 0,1 1-1 0 0,0 0 1 0 0,-1-1-1 0 0,1 1 0 0 0,-1 0 1 0 0,1-1-1 0 0,-1 1 1 0 0,1 0-1 0 0,0-1 1 0 0,-1 1-1 0 0,1 0 0 0 0,0 0 1 0 0,-1 0-1 0 0,1 0 1 0 0,0 0-1 0 0,-1 0 0 0 0,1 0 1 0 0,0 0-1 0 0,-1 0 1 0 0,2 0-1 0 0,-1 0-13 0 0,-1 0 0 0 0,1 0 0 0 0,0 0-1 0 0,0 0 1 0 0,-1 0 0 0 0,1 0 0 0 0,0 0 0 0 0,0 0-1 0 0,-1 0 1 0 0,1 1 0 0 0,0-1 0 0 0,0 0 0 0 0,-1 0 0 0 0,1 1-1 0 0,0-1 1 0 0,-1 0 0 0 0,1 1 0 0 0,0-1 0 0 0,-1 1-1 0 0,1-1 1 0 0,0 2 0 0 0,2 17 1096 0 0,4 19 327 0 0,1 46 0 0 0,-7-72-1545 0 0,-1 1 0 0 0,-1-1 0 0 0,0 0 0 0 0,-1 1-1 0 0,0-1 1 0 0,-1 0 0 0 0,-9 23 0 0 0,2-11-10 0 0,-2 4 82 0 0,0 0 0 0 0,-7 35 0 0 0,13-39-70 0 0,-1 3 91 0 0,1 0 0 0 0,-3 43-1 0 0,8-62-121 0 0,1-1-1 0 0,1 1 1 0 0,-1 0-1 0 0,1-1 1 0 0,0 1-1 0 0,1-1 1 0 0,0 1-1 0 0,0-1 1 0 0,0 0-1 0 0,1 0 1 0 0,0 0-1 0 0,1 0 1 0 0,-1 0-1 0 0,6 6 1 0 0,-6-9-16 0 0,1 0 1 0 0,0 0-1 0 0,0-1 1 0 0,0 0-1 0 0,0 0 0 0 0,1 0 1 0 0,-1 0-1 0 0,10 4 1 0 0,-2-2 43 0 0,0-1 0 0 0,21 5 0 0 0,-23-7-34 0 0,2 0 0 0 0,-1-1 0 0 0,0-1 1 0 0,0 0-1 0 0,0 0 0 0 0,0-1 0 0 0,0 0 0 0 0,0-1 1 0 0,0-1-1 0 0,0 0 0 0 0,-1 0 0 0 0,21-9 0 0 0,-12 3-30 0 0,1 2 0 0 0,0 0 0 0 0,1 2 0 0 0,-1 0 0 0 0,1 1 0 0 0,0 1 0 0 0,25 0 0 0 0,-45 3-32 0 0,1 0-1 0 0,0 0 1 0 0,-1 0 0 0 0,1 0-1 0 0,0 0 1 0 0,-1 1-1 0 0,1-1 1 0 0,2 2-1 0 0,-4-2 21 0 0,1 0-1 0 0,-1 0 1 0 0,0 0-1 0 0,0 0 0 0 0,0 0 1 0 0,0 0-1 0 0,0 0 0 0 0,0 1 1 0 0,1-1-1 0 0,-1 0 1 0 0,0 0-1 0 0,0 0 0 0 0,0 0 1 0 0,0 0-1 0 0,0 0 1 0 0,0 1-1 0 0,0-1 0 0 0,0 0 1 0 0,0 0-1 0 0,0 0 0 0 0,0 0 1 0 0,0 1-1 0 0,0-1 1 0 0,0 0-1 0 0,0 0 0 0 0,0 0 1 0 0,0 0-1 0 0,0 1 1 0 0,0-1-1 0 0,0 0 0 0 0,0 0 1 0 0,0 0-1 0 0,0 1 0 0 0,-8 7-395 0 0,-6 10-1505 0 0,10-9-6992 0 0,7-8 6878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3.3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33 512 0 0,'6'-8'-198'0'0,"-3"-1"3911"0"0,3-5 6922 0 0,-6 14-10576 0 0,0 0 0 0 0,1 0 0 0 0,-1 0 0 0 0,0-1 0 0 0,0 1 0 0 0,1 0 0 0 0,-1 0 0 0 0,0 0 0 0 0,0 0 0 0 0,1 0 0 0 0,-1 0 0 0 0,0-1 0 0 0,1 1 0 0 0,-1 0 0 0 0,0 0 0 0 0,1 0 0 0 0,-1 0 0 0 0,0 0 0 0 0,0 0 0 0 0,1 0 0 0 0,-1 0 0 0 0,0 0 0 0 0,1 1 0 0 0,-1-1 0 0 0,0 0 0 0 0,1 0 0 0 0,-1 0 0 0 0,0 0 0 0 0,0 0 0 0 0,1 0 0 0 0,-1 1 0 0 0,0-1 0 0 0,0 0 0 0 0,1 0 0 0 0,-1 0 0 0 0,0 1 0 0 0,0-1 0 0 0,0 0 0 0 0,1 0 0 0 0,-1 1 0 0 0,0-1 0 0 0,0 0 0 0 0,0 1 0 0 0,8 13 526 0 0,-6-10-281 0 0,2 5-128 0 0,0 0 1 0 0,-1 0 0 0 0,0 1-1 0 0,0-1 1 0 0,1 12-1 0 0,1 5 51 0 0,8 24 54 0 0,2 6 0 0 0,14 108 0 0 0,-27-139-274 0 0,5 101-10 0 0,-7-111-8 0 0,-1 0 1 0 0,-1 1-1 0 0,0-1 1 0 0,-1 0 0 0 0,-1 0-1 0 0,-6 16 1 0 0,-29 51-14 0 0,21-47 33 0 0,-14 13 51 0 0,32-48-59 0 0,0 0 0 0 0,0 1 0 0 0,0-1-1 0 0,0 0 1 0 0,0 0 0 0 0,-1 0 0 0 0,1 0 0 0 0,0 0-1 0 0,0 0 1 0 0,0 0 0 0 0,0 0 0 0 0,0 1 0 0 0,0-1-1 0 0,0 0 1 0 0,0 0 0 0 0,0 0 0 0 0,0 0-1 0 0,0 0 1 0 0,0 0 0 0 0,0 1 0 0 0,0-1 0 0 0,0 0-1 0 0,0 0 1 0 0,0 0 0 0 0,0 0 0 0 0,0 0-1 0 0,0 0 1 0 0,0 1 0 0 0,0-1 0 0 0,0 0 0 0 0,0 0-1 0 0,0 0 1 0 0,0 0 0 0 0,0 0 0 0 0,0 0 0 0 0,0 0-1 0 0,1 1 1 0 0,-1-1 0 0 0,0 0 0 0 0,0 0-1 0 0,0 0 1 0 0,0 0 0 0 0,0 0 0 0 0,0 0 0 0 0,0 0-1 0 0,1 0 1 0 0,7 1 39 0 0,8-5-75 0 0,-9-1-55 0 0,0 0 1 0 0,-1 0-1 0 0,1 0 1 0 0,-1-1-1 0 0,0 0 1 0 0,9-11 0 0 0,5-6-1857 0 0,-9 11-1986 0 0,-7 6 2473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6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17 392 8 0 0,'-5'2'13089'0'0,"4"-1"-12530"0"0,-3 10 1705 0 0,3-9-2067 0 0,0-1 1 0 0,0 0 0 0 0,1 1 0 0 0,-1-1-1 0 0,1 1 1 0 0,-1-1 0 0 0,1 1 0 0 0,-1-1-1 0 0,1 3 1 0 0,0-3-137 0 0,0 1-1 0 0,0-1 1 0 0,1 0 0 0 0,-1 1-1 0 0,0-1 1 0 0,1 1-1 0 0,-1-1 1 0 0,1 0 0 0 0,0 1-1 0 0,-1-1 1 0 0,1 0 0 0 0,0 1-1 0 0,0-1 1 0 0,0 0-1 0 0,0 0 1 0 0,0 0 0 0 0,0 0-1 0 0,0 0 1 0 0,0 0-1 0 0,0 0 1 0 0,1 0 0 0 0,-1 0-1 0 0,0-1 1 0 0,0 1 0 0 0,1-1-1 0 0,-1 1 1 0 0,1 0-1 0 0,-1-1 1 0 0,0 0 0 0 0,3 1-1 0 0,7 2 194 0 0,-10-3-239 0 0,-1 0 1 0 0,1 1-1 0 0,0-1 1 0 0,-1 0-1 0 0,1 1 1 0 0,0-1-1 0 0,0 0 1 0 0,-1 0-1 0 0,1 0 1 0 0,0 0-1 0 0,0 0 1 0 0,-1 0-1 0 0,1 0 0 0 0,0 0 1 0 0,0 0-1 0 0,-1 0 1 0 0,1 0-1 0 0,0 0 1 0 0,-1-1-1 0 0,1 1 1 0 0,0 0-1 0 0,1-1 1 0 0,8-3 124 0 0,0 1 0 0 0,0 0 0 0 0,0 0 0 0 0,1 1 0 0 0,-1 0 0 0 0,1 1 0 0 0,0 0 0 0 0,-1 1 0 0 0,13 1 0 0 0,-4-1-28 0 0,-19 0-112 0 0,8 1 44 0 0,1-1 0 0 0,-1-1 1 0 0,1 1-1 0 0,0-1 0 0 0,-1-1 0 0 0,1 0 0 0 0,13-4 0 0 0,-13 2-24 0 0,1 0 0 0 0,14-3-1 0 0,-18 6-12 0 0,0-1-1 0 0,0 1 0 0 0,0-2 1 0 0,-1 1-1 0 0,1 0 1 0 0,0-1-1 0 0,-1 0 0 0 0,0 0 1 0 0,10-8-1 0 0,-4 0 73 0 0,-4 5-72 0 0,-1-1 0 0 0,11-13 0 0 0,-9 8 63 0 0,-1 0-1 0 0,0 0 1 0 0,0-1-1 0 0,-2 1 1 0 0,1-2-1 0 0,-2 1 1 0 0,0 0 0 0 0,0-1-1 0 0,-1 0 1 0 0,-1 0-1 0 0,0 0 1 0 0,-1-19-1 0 0,-1 30-44 0 0,0-11 118 0 0,0 1 0 0 0,-1-1 0 0 0,0 1 0 0 0,-4-15 1 0 0,4 24-117 0 0,0 0 0 0 0,0 1-1 0 0,-1-1 1 0 0,1 1 0 0 0,-1 0 0 0 0,0-1 0 0 0,0 1 0 0 0,0 0 0 0 0,0 0 0 0 0,0 0 0 0 0,-1 0 0 0 0,1 1 0 0 0,-1-1 0 0 0,0 1 0 0 0,0-1 0 0 0,0 1 0 0 0,0 0 0 0 0,0 0 0 0 0,0 0 0 0 0,-5-1 0 0 0,6 2-26 0 0,0 1 0 0 0,0 0 0 0 0,-1-1-1 0 0,1 1 1 0 0,0 0 0 0 0,0 0 0 0 0,-1 0-1 0 0,1 0 1 0 0,-3 1 0 0 0,4-1-8 0 0,1 0 1 0 0,-1 0-1 0 0,1 0 1 0 0,-1 0-1 0 0,1 0 1 0 0,-1 0-1 0 0,1 1 1 0 0,-1-1-1 0 0,1 0 1 0 0,-1 0-1 0 0,1 0 0 0 0,-1 1 1 0 0,1-1-1 0 0,-1 0 1 0 0,1 0-1 0 0,-1 1 1 0 0,1-1-1 0 0,0 0 1 0 0,-1 1-1 0 0,1-1 1 0 0,0 1-1 0 0,-1-1 1 0 0,1 0-1 0 0,0 1 0 0 0,-1-1 1 0 0,1 1-1 0 0,0-1 1 0 0,0 1-1 0 0,0-1 1 0 0,-1 1-1 0 0,1-1 1 0 0,0 1-1 0 0,0-1 1 0 0,0 1-1 0 0,0-1 1 0 0,0 1-1 0 0,0-1 0 0 0,0 1 1 0 0,0 0-1 0 0,0-1 1 0 0,0 1-1 0 0,0-1 1 0 0,1 1-1 0 0,-1 0-14 0 0,1 0 0 0 0,-1-1 0 0 0,1 1 0 0 0,-1-1-1 0 0,1 1 1 0 0,0-1 0 0 0,-1 1 0 0 0,1-1 0 0 0,0 1 0 0 0,0-1-1 0 0,-1 0 1 0 0,1 1 0 0 0,0-1 0 0 0,0 0 0 0 0,0 0 0 0 0,-1 0 0 0 0,1 1-1 0 0,0-1 1 0 0,0 0 0 0 0,0 0 0 0 0,-1 0 0 0 0,1 0 0 0 0,1-1-1 0 0,23-2-802 0 0,-21 3 607 0 0,69-10-6622 0 0,-51 6 5193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7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77 8 0 0,'-1'0'579'0'0,"0"-1"0"0"0,0 1-1 0 0,1 0 1 0 0,-1-1 0 0 0,0 1 0 0 0,0-1-1 0 0,0 1 1 0 0,1-1 0 0 0,-1 0 0 0 0,0 1-1 0 0,1-1 1 0 0,-2-1 0 0 0,-6-5 4132 0 0,4 9-2645 0 0,4-2-2025 0 0,0 0-1 0 0,0 0 0 0 0,0 0 0 0 0,0 1 1 0 0,0-1-1 0 0,0 0 0 0 0,0 0 0 0 0,0 0 1 0 0,0 0-1 0 0,0 1 0 0 0,0-1 1 0 0,1 0-1 0 0,-1 0 0 0 0,0 0 0 0 0,0 0 1 0 0,0 0-1 0 0,0 0 0 0 0,0 1 0 0 0,0-1 1 0 0,1 0-1 0 0,-1 0 0 0 0,0 0 0 0 0,0 0 1 0 0,0 0-1 0 0,0 0 0 0 0,1 0 1 0 0,-1 0-1 0 0,0 0 0 0 0,0 0 0 0 0,0 0 1 0 0,0 0-1 0 0,1 0 0 0 0,-1 0 0 0 0,0 0 1 0 0,0 0-1 0 0,0 0 0 0 0,0 0 0 0 0,1 0 1 0 0,-1 0-1 0 0,0 0 0 0 0,0 0 0 0 0,0 0 1 0 0,7-1 299 0 0,0 0 0 0 0,0 0 0 0 0,-1-1 0 0 0,1 0 1 0 0,-1 0-1 0 0,1-1 0 0 0,7-4 0 0 0,16-5 490 0 0,-3 4-336 0 0,16-6 204 0 0,-36 12-541 0 0,-1 0 0 0 0,1 0 0 0 0,13-1 0 0 0,0 0 66 0 0,-14 2-169 0 0,1 1 0 0 0,0-1-1 0 0,-1 1 1 0 0,1 1 0 0 0,-1-1-1 0 0,1 1 1 0 0,-1 0 0 0 0,1 1-1 0 0,-1-1 1 0 0,0 1 0 0 0,9 4-1 0 0,-1 0 73 0 0,0 0-1 0 0,-1 1 1 0 0,0 0-1 0 0,22 17 0 0 0,-30-20-110 0 0,-1 1 0 0 0,1 0 0 0 0,-1 0-1 0 0,1 0 1 0 0,-1 1 0 0 0,-1 0 0 0 0,1 0-1 0 0,-1 0 1 0 0,0 0 0 0 0,-1 0 0 0 0,4 10 0 0 0,-4-6 10 0 0,1 0 0 0 0,-2 1 1 0 0,1-1-1 0 0,-1 1 0 0 0,-1-1 1 0 0,-1 20-1 0 0,0-21-11 0 0,2 1 1 0 0,-1-1-1 0 0,1 0 1 0 0,0 1-1 0 0,1-1 1 0 0,0 0-1 0 0,5 12 1 0 0,-6-18-23 0 0,1 0 1 0 0,-1 1-1 0 0,1-1 0 0 0,0 0 1 0 0,0 0-1 0 0,0 0 1 0 0,1 0-1 0 0,-1 0 0 0 0,1-1 1 0 0,-1 1-1 0 0,1-1 0 0 0,0 1 1 0 0,0-1-1 0 0,0 0 0 0 0,0 0 1 0 0,0-1-1 0 0,1 1 1 0 0,-1-1-1 0 0,1 1 0 0 0,-1-1 1 0 0,1 0-1 0 0,-1 0 0 0 0,1-1 1 0 0,-1 1-1 0 0,1-1 0 0 0,0 1 1 0 0,-1-1-1 0 0,1 0 1 0 0,0-1-1 0 0,-1 1 0 0 0,1-1 1 0 0,0 1-1 0 0,-1-1 0 0 0,1 0 1 0 0,-1-1-1 0 0,1 1 1 0 0,-1 0-1 0 0,0-1 0 0 0,7-4 1 0 0,-1 1-488 0 0,1-1 0 0 0,10-3 1 0 0,-10 5-986 0 0,-1 0 0 0 0,15-9 0 0 0,-9 3-749 0 0,1 3 89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8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61 512 0 0,'-1'-60'10554'0'0,"2"79"-1620"0"0,5 42-7256 0 0,-3-31-1341 0 0,-2 0 1 0 0,-2 0-1 0 0,-7 58 1 0 0,-1 31-9 0 0,9-98-304 0 0,8 40-1 0 0,-8-61-9 0 0,1 1 1 0 0,-1 0-1 0 0,0 0 0 0 0,0 0 0 0 0,0-1 0 0 0,0 1 0 0 0,0 0 0 0 0,0 0 1 0 0,0 0-1 0 0,0 0 0 0 0,0-1 0 0 0,0 1 0 0 0,-1 0 0 0 0,1 0 0 0 0,0-1 0 0 0,-1 1 1 0 0,1 0-1 0 0,0 0 0 0 0,-1-1 0 0 0,1 1 0 0 0,-1 0 0 0 0,1-1 0 0 0,-1 1 1 0 0,1 0-1 0 0,-1-1 0 0 0,1 1 0 0 0,-1-1 0 0 0,0 1 0 0 0,1-1 0 0 0,-1 1 0 0 0,0-1 1 0 0,0 0-1 0 0,-1 1 0 0 0,-2 0 114 0 0,0 0 1 0 0,0 0-1 0 0,0-1 0 0 0,0 1 1 0 0,-7-1-1 0 0,9 0-107 0 0,-9-1 239 0 0,7 0-107 0 0,7 1-85 0 0,6 5-62 0 0,-4-1-1 0 0,-4-6-6 0 0,-15 0-28 0 0,14 2 28 0 0,0 0 0 0 0,1 0 0 0 0,-1 0 0 0 0,0 0 0 0 0,0 0 0 0 0,0 0 0 0 0,0 0 0 0 0,0 0 0 0 0,0-1 0 0 0,0 1 0 0 0,0 0 0 0 0,0 0 0 0 0,0 0 0 0 0,0 0 0 0 0,0 0 0 0 0,0 0 0 0 0,0 0 0 0 0,0 0 0 0 0,0 0 0 0 0,0-1 0 0 0,0 1 0 0 0,0 0 0 0 0,0 0 0 0 0,0 0 0 0 0,-1 0 0 0 0,1 0 0 0 0,0 0 0 0 0,0 0 0 0 0,0 0 0 0 0,0 0 0 0 0,0 0 0 0 0,0-1 0 0 0,0 1 0 0 0,0 0 0 0 0,0 0 0 0 0,0 0 0 0 0,0 0 0 0 0,0 0 0 0 0,0 0 0 0 0,-1 0 0 0 0,1 0 0 0 0,0 0 0 0 0,0 0 0 0 0,0 0 0 0 0,0 0 1 0 0,0 0-1 0 0,0 0 0 0 0,0 0 0 0 0,0 0 0 0 0,0 0 0 0 0,-1 0 0 0 0,1 0 0 0 0,0 0 0 0 0,0 0 0 0 0,0 0 0 0 0,0 0 0 0 0,0 0 0 0 0,0 0 0 0 0,0 0 0 0 0,0 0 0 0 0,0 0 0 0 0,-1 0 0 0 0,1 0 0 0 0,0 0 0 0 0,0 0 0 0 0,0 0 0 0 0,0 1 0 0 0,0-1 0 0 0,-1 0-6 0 0,-2 3 25 0 0,2 0-126 0 0,2-2 123 0 0,-1-1-42 0 0,-1 5 78 0 0,1-7-58 0 0,0 0-1 0 0,0 1 1 0 0,1-1 0 0 0,-1 0-1 0 0,1 0 1 0 0,-1 1-1 0 0,1-1 1 0 0,1-2-1 0 0,3-10-13 0 0,-3 4 27 0 0,0-1 1 0 0,-1-1 0 0 0,0 1 0 0 0,-1 0 0 0 0,0 0-1 0 0,-1 0 1 0 0,-4-18 0 0 0,2 2-34 0 0,3 22 29 0 0,-3-11 1 0 0,2-1 1 0 0,0 0-1 0 0,1 1 0 0 0,0-1 1 0 0,6-31-1 0 0,-4 45-3 0 0,-1-1 0 0 0,0 1 0 0 0,1 0 0 0 0,0 0 1 0 0,-1 0-1 0 0,1 0 0 0 0,0 0 0 0 0,1 0 0 0 0,-1 0 0 0 0,0 1 0 0 0,1-1 0 0 0,4-2 0 0 0,4-3-32 0 0,25-13 0 0 0,-11 6 58 0 0,6 0-32 0 0,-25 13 44 0 0,-1-1 0 0 0,1 1 0 0 0,-1-1 1 0 0,0 0-1 0 0,0 0 0 0 0,8-8 0 0 0,1 40 97 0 0,52 160-23 0 0,-17-57-90 0 0,-29-85 18 0 0,-19-44-39 0 0,0 0-1 0 0,1 0 0 0 0,0-1 0 0 0,-1 1 0 0 0,1 0 0 0 0,0-1 0 0 0,0 1 0 0 0,0-1 0 0 0,1 0 0 0 0,-1 0 0 0 0,1 0 0 0 0,4 4 0 0 0,-5-6-40 0 0,-1 1 0 0 0,0 0 1 0 0,0-1-1 0 0,1 1 0 0 0,-1-1 0 0 0,0 1 1 0 0,1-1-1 0 0,-1 0 0 0 0,0 1 0 0 0,1-1 1 0 0,-1 0-1 0 0,1 0 0 0 0,-1 0 0 0 0,1 0 0 0 0,-1 0 1 0 0,0-1-1 0 0,1 1 0 0 0,-1 0 0 0 0,0 0 1 0 0,1-1-1 0 0,-1 1 0 0 0,0-1 0 0 0,1 0 1 0 0,-1 1-1 0 0,0-1 0 0 0,0 0 0 0 0,1 0 0 0 0,-1 1 1 0 0,2-3-1 0 0,5-4-1858 0 0,-7 6 856 0 0,1-1 0 0 0,-1 1 0 0 0,0 0 0 0 0,1 0 0 0 0,-1-1 0 0 0,0 1 0 0 0,0 0 0 0 0,0-1 0 0 0,1-2 0 0 0,0-1-1378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8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60 1632 0 0,'-21'6'7767'0'0,"11"-3"-732"0"0,23-1-4500 0 0,0-2-2129 0 0,0-1 0 0 0,0 0 0 0 0,0-1 0 0 0,0 0 0 0 0,18-7 0 0 0,8 0-196 0 0,21-4-486 0 0,64-12 732 0 0,-96 21-2462 0 0,1 1 0 0 0,39 1 0 0 0,-48 3-1480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9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 3457 0 0,'-9'-1'6281'0'0,"-6"-2"4149"0"0,15 3-10367 0 0,0 0 1 0 0,0 0-1 0 0,0 0 1 0 0,0 0-1 0 0,-1 0 1 0 0,1 0-1 0 0,0 1 1 0 0,0-1-1 0 0,0 0 0 0 0,0 0 1 0 0,-1 0-1 0 0,1 0 1 0 0,0 0-1 0 0,0 0 1 0 0,0 0-1 0 0,0 0 1 0 0,0 0-1 0 0,-1 1 0 0 0,1-1 1 0 0,0 0-1 0 0,0 0 1 0 0,0 0-1 0 0,0 0 1 0 0,0 0-1 0 0,0 1 1 0 0,0-1-1 0 0,-1 0 1 0 0,1 0-1 0 0,0 0 0 0 0,0 0 1 0 0,0 0-1 0 0,0 1 1 0 0,0-1-1 0 0,0 0 1 0 0,0 0-1 0 0,0 0 1 0 0,0 1-1 0 0,0-1 0 0 0,0 0 1 0 0,0 0-1 0 0,0 0 1 0 0,0 0-1 0 0,0 1 1 0 0,0-1-1 0 0,0 0 1 0 0,1 0-1 0 0,-1 0 0 0 0,0 0 1 0 0,0 1-1 0 0,0-1 1 0 0,0 0-1 0 0,0 0 1 0 0,0 0-1 0 0,0 0 1 0 0,0 0-1 0 0,1 1 0 0 0,-1-1 1 0 0,0 0-1 0 0,0 0 1 0 0,0 0-1 0 0,0 0 1 0 0,1 0-1 0 0,9 9 141 0 0,-9-9-303 0 0,-1 0 0 0 0,1 1 0 0 0,0-1 0 0 0,-1 0 1 0 0,1 1-1 0 0,-1-1 0 0 0,1 1 0 0 0,-1-1 0 0 0,1 1 0 0 0,-1-1 1 0 0,1 1-1 0 0,-1-1 0 0 0,1 1 0 0 0,-1-1 0 0 0,1 1 0 0 0,-1 0 1 0 0,0-1-1 0 0,0 1 0 0 0,1-1 0 0 0,-1 1 0 0 0,0 0 0 0 0,0-1 1 0 0,0 1-1 0 0,1 0 0 0 0,-1-1 0 0 0,0 1 0 0 0,0 0 0 0 0,0 0 1 0 0,0-1-1 0 0,0 1 0 0 0,-1 0 0 0 0,1 0 0 0 0,-1 5-2504 0 0,-2 2-298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39.6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71 3201 0 0,'0'-12'11906'0'0,"0"3"-10553"0"0,2 4 535 0 0,-2-1-1336 0 0,1-3-104 0 0,-1 6-136 0 0,2-4-176 0 0,-2 1-120 0 0,0 3-24 0 0,0 1-24 0 0,-2-1-576 0 0,1 0-1112 0 0,-1 1-313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0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51 512 0 0,'-1'-1'802'0'0,"0"1"-1"0"0,0-1 1 0 0,0 0 0 0 0,0 1-1 0 0,0-1 1 0 0,0 0 0 0 0,0 0-1 0 0,0 0 1 0 0,0 0-1 0 0,0 0 1 0 0,0 0 0 0 0,1 0-1 0 0,-1 0 1 0 0,-1-2 0 0 0,2 2-599 0 0,0 1 1 0 0,0 0 0 0 0,0 0-1 0 0,0-1 1 0 0,0 1 0 0 0,0 0 0 0 0,0-1-1 0 0,0 1 1 0 0,0 0 0 0 0,0-1-1 0 0,0 1 1 0 0,0 0 0 0 0,0-1 0 0 0,0 1-1 0 0,0 0 1 0 0,0-1 0 0 0,1 1-1 0 0,-1 0 1 0 0,0 0 0 0 0,0-1-1 0 0,0 1 1 0 0,1-1 0 0 0,-1 1-126 0 0,1-1 1 0 0,-1 1-1 0 0,1 0 1 0 0,0-1 0 0 0,-1 1-1 0 0,1 0 1 0 0,0-1-1 0 0,-1 1 1 0 0,1 0-1 0 0,0 0 1 0 0,-1-1-1 0 0,1 1 1 0 0,0 0-1 0 0,1 0 1 0 0,213-14 1190 0 0,-148 11-1721 0 0,-28 2-441 0 0,31-3-5595 0 0,-56 3 3710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0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54 1720 0 0,'-3'-2'10901'0'0,"5"-3"-7864"0"0,7-3-2047 0 0,0 5-656 0 0,0 0 0 0 0,-1 1 0 0 0,1 0 0 0 0,0 1 1 0 0,0 0-1 0 0,12 0 0 0 0,-7 1-288 0 0,23-5 1 0 0,2-2-263 0 0,56-3 0 0 0,-5 7-6908 0 0,-71 3 3674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2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360 145 512 0 0,'2'-32'4024'0'0,"-1"25"-2909"0"0,-1-1-1 0 0,1 0 1 0 0,-1 1-1 0 0,-1-1 0 0 0,1 0 1 0 0,-3-7-1 0 0,2 12-831 0 0,1 0 0 0 0,-1 1-1 0 0,0-1 1 0 0,0 1-1 0 0,0-1 1 0 0,0 1 0 0 0,-1 0-1 0 0,1-1 1 0 0,-1 1 0 0 0,1 0-1 0 0,-1 0 1 0 0,0 0 0 0 0,0 0-1 0 0,0 0 1 0 0,0 1-1 0 0,0-1 1 0 0,-5-2 0 0 0,4 2-65 0 0,-1 1 1 0 0,0-1-1 0 0,0 1 1 0 0,0 0-1 0 0,0 0 1 0 0,0 1-1 0 0,0-1 1 0 0,0 1-1 0 0,0 0 1 0 0,-7 0-1 0 0,-2 2 91 0 0,1 0 1 0 0,-1 1-1 0 0,1 0 0 0 0,-1 1 0 0 0,1 0 0 0 0,-16 9 1 0 0,11-4 100 0 0,1 1 0 0 0,0 0 0 0 0,-30 25 0 0 0,37-27-225 0 0,1 0 0 0 0,0 1 0 0 0,0 0 0 0 0,1 0-1 0 0,0 1 1 0 0,0 0 0 0 0,-8 17 0 0 0,13-22-131 0 0,0 0 1 0 0,0 1-1 0 0,1-1 0 0 0,0 0 0 0 0,0 1 1 0 0,0-1-1 0 0,0 1 0 0 0,1-1 0 0 0,0 0 1 0 0,0 1-1 0 0,0-1 0 0 0,1 1 0 0 0,0-1 1 0 0,0 1-1 0 0,0-1 0 0 0,1 0 0 0 0,-1 1 1 0 0,1-1-1 0 0,0 0 0 0 0,1 0 0 0 0,0-1 1 0 0,4 7-1 0 0,-3-5-45 0 0,1 0 0 0 0,0 0 0 0 0,0-1 1 0 0,1 0-1 0 0,0 0 0 0 0,0 0 0 0 0,0-1 0 0 0,0 0 1 0 0,1 0-1 0 0,0 0 0 0 0,0-1 0 0 0,0 0 0 0 0,0 0 1 0 0,0-1-1 0 0,12 3 0 0 0,5-2-152 0 0,0 0 0 0 0,1-2 0 0 0,-1-1 1 0 0,0 0-1 0 0,0-2 0 0 0,0-1 0 0 0,41-10 0 0 0,-45 6-426 0 0,0 0 1 0 0,-1-2-1 0 0,0 0 0 0 0,0-2 0 0 0,33-23 0 0 0,-45 28-167 0 0,0 1 1 0 0,0-1-1 0 0,7-9 0 0 0,-12 12-271 0 0,0 0 1 0 0,0 0-1 0 0,0 0 1 0 0,0 0-1 0 0,-1 0 1 0 0,3-6 0 0 0,-2 0-2347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17:51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75 512 0 0,'2'-2'445'0'0,"0"0"0"0"0,-1 0 0 0 0,0 0 0 0 0,1 0 1 0 0,-1 0-1 0 0,0 0 0 0 0,0 0 0 0 0,0-1 0 0 0,0 1 0 0 0,-1 0 0 0 0,1-1 0 0 0,-1 1 0 0 0,1-1 0 0 0,-1 1 1 0 0,0-3-1 0 0,0 3-65 0 0,1 1 0 0 0,-1 0 0 0 0,0-1 0 0 0,1 1 0 0 0,0 0 0 0 0,-1 0 1 0 0,1 0-1 0 0,0-1 0 0 0,-1 1 0 0 0,1 0 0 0 0,0 0 0 0 0,0 0 0 0 0,0 0 1 0 0,1-1-1 0 0,-1 1 50 0 0,1 0 1 0 0,-1 0 0 0 0,0-1 0 0 0,0 1 0 0 0,0 0 0 0 0,0-1-1 0 0,0 1 1 0 0,0-3 0 0 0,-1 4-396 0 0,0 0 0 0 0,0 0 1 0 0,1-1-1 0 0,-1 1 0 0 0,0 0 0 0 0,0 0 0 0 0,0 0 0 0 0,0 0 1 0 0,0 0-1 0 0,0-1 0 0 0,0 1 0 0 0,0 0 0 0 0,0 0 0 0 0,0 0 1 0 0,1 0-1 0 0,-1 0 0 0 0,0 0 0 0 0,0 0 0 0 0,0-1 0 0 0,0 1 1 0 0,0 0-1 0 0,1 0 0 0 0,-1 0 0 0 0,0 0 0 0 0,0 0 0 0 0,0 0 1 0 0,0 0-1 0 0,0 0 0 0 0,1 0 0 0 0,-1 0 0 0 0,0 0 0 0 0,0 0 1 0 0,0 0-1 0 0,0 0 0 0 0,1 0 0 0 0,-1 0 0 0 0,0 0 0 0 0,0 0 1 0 0,0 0-1 0 0,0 0 0 0 0,1 0 0 0 0,-1 0 0 0 0,0 0 0 0 0,0 0 1 0 0,0 0-1 0 0,0 1 0 0 0,0-1 0 0 0,0 0 0 0 0,1 0 0 0 0,-1 0 1 0 0,0 0-1 0 0,0 0 0 0 0,0 0 0 0 0,0 0 0 0 0,0 1 0 0 0,6 7 1545 0 0,-6 2-1257 0 0,0-1 0 0 0,0 1 0 0 0,-1-1 0 0 0,0 0 0 0 0,-1 0 0 0 0,-3 12 0 0 0,-1 7-61 0 0,0 14-176 0 0,2 1 0 0 0,1 0 0 0 0,2-1 0 0 0,2 1 0 0 0,2 0 0 0 0,2 0 0 0 0,12 49 0 0 0,-15-85-137 0 0,0 0 1 0 0,0 0-1 0 0,1-1 0 0 0,0 1 1 0 0,0-1-1 0 0,0 1 0 0 0,1-1 1 0 0,8 10-1 0 0,-12-15-60 0 0,1-1 1 0 0,-1 0-1 0 0,0 0 1 0 0,0 1-1 0 0,0-1 1 0 0,1 0-1 0 0,-1 0 1 0 0,0 0-1 0 0,0 0 0 0 0,0 1 1 0 0,1-1-1 0 0,-1 0 1 0 0,0 0-1 0 0,0 0 1 0 0,1 0-1 0 0,-1 0 1 0 0,0 0-1 0 0,0 0 0 0 0,1 0 1 0 0,-1 0-1 0 0,0 0 1 0 0,0 0-1 0 0,1 0 1 0 0,-1 0-1 0 0,0 0 1 0 0,0 0-1 0 0,1 0 0 0 0,-1 0 1 0 0,0 0-1 0 0,0 0 1 0 0,1 0-1 0 0,-1 0 1 0 0,0 0-1 0 0,0 0 1 0 0,1-1-1 0 0,-1 1 0 0 0,0 0 1 0 0,0 0-1 0 0,1 0 1 0 0,-1 0-1 0 0,0-1 1 0 0,0 1-1 0 0,0 0 1 0 0,0 0-1 0 0,1 0 0 0 0,-1-1 1 0 0,0 1-1 0 0,0 0 1 0 0,0 0-1 0 0,0-1 1 0 0,0 1-1 0 0,0 0 0 0 0,0 0 1 0 0,0-1-1 0 0,0 1 1 0 0,0 0-1 0 0,1 0 1 0 0,-1-1-1 0 0,-1 1 1 0 0,2-5-2643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3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 2016 0 0,'-13'-2'8980'0'0,"12"2"-8832"0"0,1-1 0 0 0,-1 1 0 0 0,0 0 0 0 0,1 0 0 0 0,-1 0 0 0 0,0-1 0 0 0,1 1 0 0 0,-1 0 0 0 0,0 0 0 0 0,1 0 1 0 0,-1 0-1 0 0,0 0 0 0 0,1 0 0 0 0,-1 0 0 0 0,1 0 0 0 0,-1 0 0 0 0,0 1 0 0 0,1-1 0 0 0,-1 0 0 0 0,0 0 0 0 0,1 0 0 0 0,-1 1 0 0 0,1-1 0 0 0,-1 0 0 0 0,1 1 0 0 0,-1-1 1 0 0,0 1-1 0 0,1-1 0 0 0,0 0 0 0 0,-1 1 0 0 0,1-1 0 0 0,-1 1 0 0 0,1-1 0 0 0,-1 1 0 0 0,1 0 0 0 0,0-1 0 0 0,0 1 0 0 0,-1 1 0 0 0,-4 7 372 0 0,1 0-1 0 0,0 0 1 0 0,1 0-1 0 0,0 1 1 0 0,0 0-1 0 0,1 0 1 0 0,0 0-1 0 0,1 0 1 0 0,0 0-1 0 0,1 18 1 0 0,1-21-461 0 0,-1 0 1 0 0,1 0 0 0 0,1 0-1 0 0,0 0 1 0 0,0 0-1 0 0,0 0 1 0 0,0 0 0 0 0,1-1-1 0 0,1 1 1 0 0,-1-1-1 0 0,1 0 1 0 0,0 0 0 0 0,0 0-1 0 0,0-1 1 0 0,11 11-1 0 0,-6-9-127 0 0,-1 0 0 0 0,1-1 0 0 0,0 0 0 0 0,1 0 0 0 0,13 6 0 0 0,-18-10-322 0 0,0 0-1 0 0,-1-1 1 0 0,1 1-1 0 0,0-1 1 0 0,1 0-1 0 0,-1 0 0 0 0,0-1 1 0 0,0 1-1 0 0,0-1 1 0 0,0 0-1 0 0,0-1 1 0 0,1 1-1 0 0,8-3 0 0 0,1-3-1856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3.3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8 1936 0 0,'-8'1'2903'0'0,"0"0"-1"0"0,0 0 1 0 0,-17-2-1 0 0,7 1 848 0 0,82-5-4132 0 0,-30 1-4600 0 0,-18 4 1468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3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2 224 1704 0 0,'-1'8'9278'0'0,"1"-6"-8841"0"0,0-1-1 0 0,0 1 0 0 0,-1-1 0 0 0,1 1 1 0 0,0 0-1 0 0,1-1 0 0 0,-1 1 0 0 0,1 2 1 0 0,6 19 3062 0 0,17 40 0 0 0,-24-63-3481 0 0,0-1 0 0 0,0 1 0 0 0,0 0 0 0 0,0-1 1 0 0,0 1-1 0 0,0 0 0 0 0,0-1 0 0 0,0 1 0 0 0,0 0 0 0 0,0-1 0 0 0,0 1 0 0 0,0 0 0 0 0,0-1 0 0 0,0 1 0 0 0,1 0 0 0 0,-1-1 0 0 0,0 1 0 0 0,0 0 0 0 0,0 0 0 0 0,0-1 0 0 0,1 1 0 0 0,-1 0 0 0 0,0 0 0 0 0,0-1 0 0 0,1 1 0 0 0,-1 0 0 0 0,0 0 0 0 0,1 0 0 0 0,-1 0 0 0 0,0-1 0 0 0,0 1 0 0 0,1 0 0 0 0,-1 0 1 0 0,0 0-1 0 0,1 0 0 0 0,-1 0 0 0 0,0 0 0 0 0,1 0 0 0 0,-1 0 0 0 0,0 0 0 0 0,1 0 0 0 0,-1 0 0 0 0,0 0 0 0 0,1 0 0 0 0,-1 0 0 0 0,0 0 0 0 0,1 0 0 0 0,-1 0 0 0 0,0 0 0 0 0,1 0 0 0 0,-1 1 0 0 0,0-1 0 0 0,0 0 0 0 0,1 0 0 0 0,-1 0 0 0 0,0 1 0 0 0,0-1 0 0 0,1 0 0 0 0,-1 0 0 0 0,0 0 0 0 0,0 1 0 0 0,1-1 1 0 0,-1 0-1 0 0,0 1 0 0 0,0-1 0 0 0,0 1 0 0 0,-7-106 573 0 0,0 0-413 0 0,7 98-181 0 0,0 0 1 0 0,1 0-1 0 0,0 0 0 0 0,0 0 1 0 0,1 0-1 0 0,2-9 0 0 0,-3 14-8 0 0,0-1 0 0 0,0 1-1 0 0,1-1 1 0 0,-1 1-1 0 0,0 0 1 0 0,1 0 0 0 0,-1 0-1 0 0,1 0 1 0 0,0 0 0 0 0,-1 0-1 0 0,1 0 1 0 0,0 1 0 0 0,0-1-1 0 0,0 0 1 0 0,1 1 0 0 0,-1 0-1 0 0,0-1 1 0 0,0 1-1 0 0,1 0 1 0 0,3-1 0 0 0,27-4-2086 0 0,59-5 0 0 0,-50 7-1691 0 0,-11 3-1477 0 0,-15 0 3366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4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180 162 208 0 0,'13'-36'8356'0'0,"-8"20"-5255"0"0,-4 15-2790 0 0,-1-1 0 0 0,1 1-1 0 0,-1-1 1 0 0,1 0 0 0 0,-1 1 0 0 0,0-1-1 0 0,0 0 1 0 0,0 0 0 0 0,0 1 0 0 0,0-1 0 0 0,0 0-1 0 0,0 1 1 0 0,0-1 0 0 0,-1 0 0 0 0,1 0-1 0 0,-1 1 1 0 0,0-3 0 0 0,0 3-162 0 0,0 0-1 0 0,0 0 1 0 0,0 0 0 0 0,0 0 0 0 0,0 0 0 0 0,0 0 0 0 0,0 0-1 0 0,-1 0 1 0 0,1 0 0 0 0,0 1 0 0 0,-1-1 0 0 0,1 0 0 0 0,0 1-1 0 0,-1-1 1 0 0,1 1 0 0 0,-1-1 0 0 0,1 1 0 0 0,-1 0 0 0 0,1 0 0 0 0,-2 0-1 0 0,-3-1 8 0 0,1 1-1 0 0,-1 0 0 0 0,1 0 0 0 0,0 1 0 0 0,-1 0 1 0 0,1 0-1 0 0,-1 0 0 0 0,1 0 0 0 0,0 1 0 0 0,0 0 0 0 0,0 0 1 0 0,-7 4-1 0 0,5-2-34 0 0,0 1-1 0 0,1-1 1 0 0,0 1 0 0 0,0 1 0 0 0,0-1 0 0 0,1 1 0 0 0,0 0-1 0 0,-6 9 1 0 0,6-9-67 0 0,1 1 0 0 0,0 0 0 0 0,0 0-1 0 0,1 0 1 0 0,0 0 0 0 0,1 0 0 0 0,-1 1 0 0 0,1-1 0 0 0,1 1-1 0 0,-1-1 1 0 0,1 1 0 0 0,1 0 0 0 0,-1 0 0 0 0,1-1 0 0 0,1 1-1 0 0,-1 0 1 0 0,1 0 0 0 0,4 14 0 0 0,-2-16-47 0 0,-1-1 0 0 0,1 0 0 0 0,0 1 0 0 0,0-1 0 0 0,0 0 0 0 0,1 0 0 0 0,0-1-1 0 0,0 1 1 0 0,0-1 0 0 0,0 0 0 0 0,1 0 0 0 0,-1 0 0 0 0,1-1 0 0 0,0 1 0 0 0,7 2 0 0 0,-3-1-34 0 0,1-1 0 0 0,0 0 0 0 0,0-1 0 0 0,0 0 0 0 0,0-1 0 0 0,1 0 0 0 0,19 1 0 0 0,-25-3 5 0 0,0 0 0 0 0,0 0 0 0 0,-1-1 0 0 0,1 0 0 0 0,0 0 1 0 0,0 0-1 0 0,0-1 0 0 0,-1 0 0 0 0,6-2 0 0 0,6-4-103 0 0,18-13-1 0 0,-27 17 105 0 0,3-3 10 0 0,-1-1 0 0 0,0 0 1 0 0,0 0-1 0 0,0-1 1 0 0,-1 0-1 0 0,-1 0 0 0 0,1-1 1 0 0,5-10-1 0 0,-5 7 48 0 0,-1 0 0 0 0,0-1 0 0 0,-1 0 0 0 0,-1 0 0 0 0,0 0 0 0 0,2-16-1 0 0,-6 26 19 0 0,0 0-1 0 0,-1 0 0 0 0,1 0 0 0 0,-1 0 0 0 0,0 0 1 0 0,0 0-1 0 0,0 0 0 0 0,-1 0 0 0 0,0 0 0 0 0,-1-6 1 0 0,2 10-46 0 0,0 0 1 0 0,-1 0 0 0 0,1 0 0 0 0,0-1-1 0 0,0 1 1 0 0,0 0 0 0 0,-1 0-1 0 0,1 0 1 0 0,0 0 0 0 0,0 0 0 0 0,-1-1-1 0 0,1 1 1 0 0,0 0 0 0 0,0 0-1 0 0,-1 0 1 0 0,1 0 0 0 0,0 0 0 0 0,-1 0-1 0 0,1 0 1 0 0,0 0 0 0 0,0 0 0 0 0,-1 0-1 0 0,1 0 1 0 0,0 0 0 0 0,-1 0-1 0 0,1 0 1 0 0,0 0 0 0 0,0 0 0 0 0,-1 0-1 0 0,1 1 1 0 0,0-1 0 0 0,0 0 0 0 0,-1 0-1 0 0,1 0 1 0 0,0 0 0 0 0,0 1-1 0 0,0-1 1 0 0,-1 0 0 0 0,1 0 0 0 0,0 0-1 0 0,0 1 1 0 0,0-1 0 0 0,-1 0-1 0 0,1 0 1 0 0,0 1 0 0 0,-10 13 99 0 0,8-11-11 0 0,-1 2-79 0 0,0 0 0 0 0,0 0-1 0 0,1 1 1 0 0,0-1 0 0 0,0 0-1 0 0,1 1 1 0 0,-1-1 0 0 0,1 1-1 0 0,0 0 1 0 0,1-1 0 0 0,0 11-1 0 0,0-5-15 0 0,0 0-1 0 0,1-1 1 0 0,1 1-1 0 0,-1 0 1 0 0,6 13-1 0 0,-5-19-11 0 0,0 0 0 0 0,0-1 0 0 0,0 1 0 0 0,1-1 0 0 0,0 0 0 0 0,0 1 0 0 0,0-1 0 0 0,1-1 0 0 0,-1 1 0 0 0,1 0 0 0 0,0-1 0 0 0,0 0 0 0 0,0 0 0 0 0,0 0 0 0 0,1 0 0 0 0,-1-1 0 0 0,8 4 0 0 0,-8-5-23 0 0,-1 1 1 0 0,1-1 0 0 0,0 0-1 0 0,-1 0 1 0 0,1-1-1 0 0,0 1 1 0 0,0-1 0 0 0,-1 0-1 0 0,1 0 1 0 0,0 0 0 0 0,0 0-1 0 0,0-1 1 0 0,-1 1-1 0 0,1-1 1 0 0,0 0 0 0 0,0 0-1 0 0,-1 0 1 0 0,1-1 0 0 0,-1 0-1 0 0,0 1 1 0 0,1-1-1 0 0,-1 0 1 0 0,0 0 0 0 0,4-4-1 0 0,6-6-64 0 0,-1 0 1 0 0,0-1-1 0 0,-1-1 0 0 0,18-25 0 0 0,-23 28 128 0 0,-1 1 0 0 0,0 0 1 0 0,-1-1-1 0 0,0 0 0 0 0,0 0 0 0 0,-1 0 0 0 0,-1-1 1 0 0,2-15-1 0 0,-2 11 24 0 0,-1 11 25 0 0,0 0 0 0 0,0 0 0 0 0,-1-1 0 0 0,1 1 0 0 0,-1 0 0 0 0,-1-8 0 0 0,1 13-74 0 0,0 0 0 0 0,0 0 1 0 0,0 0-1 0 0,0 0 0 0 0,0 0 1 0 0,0 0-1 0 0,0-1 0 0 0,0 1 1 0 0,0 0-1 0 0,0 0 0 0 0,0 0 1 0 0,0 0-1 0 0,0 0 0 0 0,0 0 1 0 0,0-1-1 0 0,-1 1 0 0 0,1 0 1 0 0,0 0-1 0 0,0 0 0 0 0,0 0 1 0 0,0 0-1 0 0,0 0 0 0 0,0 0 1 0 0,0-1-1 0 0,0 1 0 0 0,0 0 1 0 0,0 0-1 0 0,-1 0 0 0 0,1 0 1 0 0,0 0-1 0 0,0 0 0 0 0,0 0 1 0 0,0 0-1 0 0,0 0 0 0 0,0 0 1 0 0,0 0-1 0 0,-1 0 0 0 0,1 0 1 0 0,0 0-1 0 0,0 0 0 0 0,0 0 1 0 0,0 0-1 0 0,0 0 0 0 0,0 0 1 0 0,-1 0-1 0 0,-2 6 120 0 0,-2 11-38 0 0,5-17-89 0 0,-4 18 7 0 0,1 0 0 0 0,1 0 0 0 0,0 1 0 0 0,1-1-1 0 0,1 1 1 0 0,4 28 0 0 0,-3-41-14 0 0,0 0-1 0 0,1 0 1 0 0,-1 0-1 0 0,1-1 1 0 0,0 1-1 0 0,0 0 1 0 0,1-1-1 0 0,0 0 1 0 0,0 0 0 0 0,0 0-1 0 0,0 0 1 0 0,1 0-1 0 0,0 0 1 0 0,0-1-1 0 0,0 0 1 0 0,0 0-1 0 0,1 0 1 0 0,0 0-1 0 0,-1-1 1 0 0,1 0 0 0 0,10 5-1 0 0,-12-7-2 0 0,-1-1-1 0 0,1 1 1 0 0,0-1-1 0 0,0 0 1 0 0,0 0-1 0 0,-1 0 1 0 0,1 0-1 0 0,0 0 1 0 0,0-1-1 0 0,-1 1 1 0 0,1-1-1 0 0,0 0 1 0 0,-1 0-1 0 0,1 0 1 0 0,-1 0-1 0 0,1 0 1 0 0,4-3 0 0 0,-1 0-11 0 0,1 0 1 0 0,-1-1 0 0 0,0 0 0 0 0,-1 0 0 0 0,9-8 0 0 0,-8 5-1 0 0,-1 3 20 0 0,0-1 0 0 0,0 1 0 0 0,-1-1 0 0 0,0-1 1 0 0,0 1-1 0 0,-1 0 0 0 0,1-1 0 0 0,-1 0 0 0 0,2-8 0 0 0,24-116 113 0 0,-16 61-68 0 0,-10 48 0 0 0,-3 21-6 0 0,0 16-30 0 0,-7 18 64 0 0,2 0-1 0 0,2 0 1 0 0,0 0 0 0 0,4 51 0 0 0,1-77-82 0 0,-1 0 1 0 0,1 0 0 0 0,0-1 0 0 0,0 1 0 0 0,6 11 0 0 0,-6-15-10 0 0,-1 0 1 0 0,1 0 0 0 0,0 0 0 0 0,-1 0 0 0 0,1-1-1 0 0,0 1 1 0 0,1-1 0 0 0,-1 1 0 0 0,0-1 0 0 0,1 0-1 0 0,-1 0 1 0 0,1 0 0 0 0,0 0 0 0 0,4 2-1 0 0,-5-4-82 0 0,0 0 1 0 0,0 0-1 0 0,0 1 0 0 0,0-2 0 0 0,0 1 0 0 0,0 0 0 0 0,0 0 0 0 0,0 0 0 0 0,0-1 0 0 0,0 1 0 0 0,0-1 0 0 0,0 0 0 0 0,0 0 0 0 0,0 1 0 0 0,-1-1 1 0 0,1 0-1 0 0,0-1 0 0 0,2-1 0 0 0,3-2-1521 0 0,0-1 1 0 0,11-12 0 0 0,-14 14 233 0 0,-1 0 0 0 0,0-1 0 0 0,0 1 1 0 0,0-1-1 0 0,3-6 0 0 0,0-1-795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5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60 3137 0 0,'-14'-16'8540'0'0,"11"13"-7079"0"0,1 1 0 0 0,-1-1 0 0 0,1 1 0 0 0,0-1 0 0 0,-3-5 0 0 0,5 6-1219 0 0,-1 1-1 0 0,0-1 0 0 0,1 0 1 0 0,-1 1-1 0 0,1-1 0 0 0,0 0 1 0 0,-1 0-1 0 0,1-3 1 0 0,0 5-269 0 0,0 0 0 0 0,0 0 1 0 0,1-1-1 0 0,-1 1 0 0 0,0 0 1 0 0,0 0-1 0 0,0 0 1 0 0,0-1-1 0 0,0 1 0 0 0,1 0 1 0 0,-1 0-1 0 0,0 0 1 0 0,0-1-1 0 0,0 1 0 0 0,0 0 1 0 0,1 0-1 0 0,-1 0 0 0 0,0 0 1 0 0,0 0-1 0 0,1 0 1 0 0,-1 0-1 0 0,0-1 0 0 0,0 1 1 0 0,1 0-1 0 0,-1 0 1 0 0,0 0-1 0 0,0 0 0 0 0,1 0 1 0 0,-1 0-1 0 0,0 0 1 0 0,0 0-1 0 0,0 0 0 0 0,1 0 1 0 0,-1 0-1 0 0,0 0 0 0 0,0 1 1 0 0,1-1-1 0 0,-1 0 1 0 0,0 0-1 0 0,0 0 0 0 0,1 0 1 0 0,-1 0-1 0 0,0 0 1 0 0,0 1-1 0 0,12 4-6305 0 0,-8-2 4273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5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45 992 0 0,'-8'-13'4067'0'0,"7"10"-2667"0"0,0 1 0 0 0,0-1 1 0 0,0 1-1 0 0,0-1 1 0 0,1 1-1 0 0,-1-1 0 0 0,1 1 1 0 0,-1-1-1 0 0,1 0 1 0 0,0-3 929 0 0,7 26-79 0 0,-4-3-1935 0 0,-1 1 1 0 0,0-1 0 0 0,-1 1-1 0 0,-2-1 1 0 0,1 0 0 0 0,-5 24-1 0 0,-10 40 352 0 0,5-34-413 0 0,2 0 1 0 0,-2 72-1 0 0,10-117-253 0 0,0 14-8 0 0,4 30 0 0 0,-3-40-31 0 0,0-1 1 0 0,0 0-1 0 0,1 0 1 0 0,-1 0-1 0 0,1 0 1 0 0,1-1 0 0 0,-1 1-1 0 0,1 0 1 0 0,6 8-1 0 0,-4-7-338 0 0,0 1 0 0 0,1-1-1 0 0,0-1 1 0 0,0 1 0 0 0,1-1 0 0 0,-1 0 0 0 0,13 7-1 0 0,-14-10-416 0 0,0 1 0 0 0,1-1 0 0 0,-1-1 0 0 0,10 3 0 0 0,-8-3-664 0 0,0 0 0 0 0,0-1-1 0 0,-1 0 1 0 0,10-1 0 0 0,-1-1-1610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5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83 3729 0 0,'-2'-8'11723'0'0,"3"8"-11304"0"0,7-5 3627 0 0,18 2-4706 0 0,-21 3 1919 0 0,40-6-714 0 0,64-16-1 0 0,-7-4-4133 0 0,-81 20 1919 0 0,1 0-1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6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12 512 0 0,'7'-11'5660'0'0,"-7"11"-5385"0"0,-1 0 0 0 0,1 0 1 0 0,0 0-1 0 0,0 0 1 0 0,-1-1-1 0 0,1 1 1 0 0,0 0-1 0 0,0 0 0 0 0,-1 0 1 0 0,1 0-1 0 0,0 0 1 0 0,0 0-1 0 0,0 0 0 0 0,-1 0 1 0 0,1 1-1 0 0,0-1 1 0 0,0 0-1 0 0,-1 0 1 0 0,0 0 825 0 0,1 1-825 0 0,-16 6 6374 0 0,7-1-7638 0 0,4-1 1294 0 0,1 1 0 0 0,-1-1 0 0 0,1 1 0 0 0,0-1 0 0 0,0 1 0 0 0,-4 11 0 0 0,0-1 325 0 0,-6 27 1 0 0,12-39-619 0 0,1 0-1 0 0,0 0 1 0 0,0 1 0 0 0,0-1 0 0 0,1 0 0 0 0,-1 1 0 0 0,1-1-1 0 0,0 0 1 0 0,1 1 0 0 0,-1-1 0 0 0,1 0 0 0 0,0 1 0 0 0,0-1 0 0 0,0 0-1 0 0,0 0 1 0 0,1 0 0 0 0,-1 0 0 0 0,1 0 0 0 0,0 0 0 0 0,1 0-1 0 0,-1-1 1 0 0,1 1 0 0 0,-1-1 0 0 0,1 1 0 0 0,0-1 0 0 0,0 0 0 0 0,0 0-1 0 0,1-1 1 0 0,-1 1 0 0 0,1 0 0 0 0,0-1 0 0 0,-1 0 0 0 0,1 0 0 0 0,0 0-1 0 0,0-1 1 0 0,0 1 0 0 0,1-1 0 0 0,-1 0 0 0 0,0 0 0 0 0,8 0-1 0 0,-2 0-577 0 0,0 0-1 0 0,-1-1 1 0 0,1-1-1 0 0,-1 1 1 0 0,17-5-1 0 0,-13 2-3155 0 0,22-9 0 0 0,-20 7 1839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6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0 1472 0 0,'-13'0'2841'0'0,"-2"0"656"0"0,1 3-505 0 0,2 2-855 0 0,2 2-1265 0 0,1-1-176 0 0,3 1 64 0 0,1 1-224 0 0,2-2-328 0 0,3 2-88 0 0,2-3-112 0 0,4 1-248 0 0,1-2-232 0 0,2 2 96 0 0,4 1-1912 0 0,0-1 1472 0 0,4 0-281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7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30 2513 0 0,'0'-1'10697'0'0,"-2"4"-7298"0"0,0 9-1869 0 0,17 66 1626 0 0,-5-33-2768 0 0,15 43-111 0 0,-13-50-231 0 0,-7-29-65 0 0,-4-7 19 0 0,-1-1 0 0 0,1 0 0 0 0,0 1-1 0 0,0-1 1 0 0,-1 0 0 0 0,1 1 0 0 0,-1-1-1 0 0,1 1 1 0 0,-1-1 0 0 0,0 3 0 0 0,0-4 14 0 0,1-15 77 0 0,1-4-70 0 0,0-4 38 0 0,1 0 0 0 0,2 0 1 0 0,0 1-1 0 0,10-27 0 0 0,-12 40-23 0 0,1 2 0 0 0,0-1 0 0 0,0 0 0 0 0,1 1-1 0 0,6-9 1 0 0,-9 15-18 0 0,-1-1-1 0 0,1 0 1 0 0,0 0-1 0 0,-1 1 0 0 0,1-1 1 0 0,0 1-1 0 0,0-1 1 0 0,0 1-1 0 0,0 0 1 0 0,0-1-1 0 0,0 1 1 0 0,0 0-1 0 0,1 1 0 0 0,-1-1 1 0 0,0 0-1 0 0,0 1 1 0 0,1-1-1 0 0,-1 1 1 0 0,1 0-1 0 0,-1-1 1 0 0,0 1-1 0 0,1 0 1 0 0,3 1-1 0 0,-4 0-2 0 0,-1-1 0 0 0,1 1 0 0 0,0 0 0 0 0,-1 0 0 0 0,1 0 0 0 0,0 0 0 0 0,-1 0 0 0 0,1 1 0 0 0,-1-1 0 0 0,0 0 0 0 0,1 1 0 0 0,1 2 0 0 0,15 24 54 0 0,-8-13 3 0 0,-2-3-30 0 0,12 27 0 0 0,3 4 18 0 0,-14-30 14 0 0,-5-7-29 0 0,0 0 0 0 0,0 0 1 0 0,-1 1-1 0 0,1-1 0 0 0,3 14 0 0 0,-7-20-31 0 0,0-1 0 0 0,0 1 0 0 0,0 0 0 0 0,0 0 0 0 0,-1 0 0 0 0,1-1 0 0 0,0 1 0 0 0,0 0-1 0 0,0 0 1 0 0,-1 0 0 0 0,1-1 0 0 0,0 1 0 0 0,0 0 0 0 0,-1 0 0 0 0,1 0 0 0 0,0 0 0 0 0,0 0-1 0 0,-1-1 1 0 0,1 1 0 0 0,0 0 0 0 0,-1 0 0 0 0,1 0 0 0 0,0 0 0 0 0,0 0 0 0 0,-1 0 0 0 0,1 0 0 0 0,0 0-1 0 0,-1 0 1 0 0,1 0 0 0 0,0 0 0 0 0,0 0 0 0 0,-1 0 0 0 0,1 0 0 0 0,0 1 0 0 0,0-1 0 0 0,-1 0-1 0 0,1 0 1 0 0,0 0 0 0 0,-1 0 0 0 0,1 0 0 0 0,0 1 0 0 0,0-1 0 0 0,0 0 0 0 0,-1 0 0 0 0,1 0-1 0 0,0 1 1 0 0,0-1 0 0 0,0 0 0 0 0,0 0 0 0 0,-1 1 0 0 0,1-1 0 0 0,0 0 0 0 0,0 0 0 0 0,0 1-1 0 0,0-1 1 0 0,0 0 0 0 0,0 1 0 0 0,0-1 0 0 0,0 0 0 0 0,-1-6-19 0 0,1 0 0 0 0,-1 0 0 0 0,1 0 0 0 0,1 0 0 0 0,0-1 0 0 0,1-8 0 0 0,14-40 4 0 0,-1 3 38 0 0,-13 42-51 0 0,2-7 21 0 0,10-32 0 0 0,-13 45-12 0 0,0 1-1 0 0,1-1 1 0 0,0 0 0 0 0,0 1-1 0 0,0 0 1 0 0,0-1 0 0 0,0 1-1 0 0,0 0 1 0 0,1 0 0 0 0,0 0-1 0 0,-1 0 1 0 0,1 1 0 0 0,0-1 0 0 0,6-3-1 0 0,-8 6 5 0 0,0-1 0 0 0,0 1 0 0 0,1 0 0 0 0,-1-1 0 0 0,0 1 1 0 0,0 0-1 0 0,0 0 0 0 0,1 0 0 0 0,-1 0 0 0 0,0 0 0 0 0,0 0 0 0 0,0 0 0 0 0,1 0 0 0 0,-1 1 0 0 0,0-1 0 0 0,0 0 0 0 0,0 1 0 0 0,0-1 0 0 0,0 1 0 0 0,1-1 0 0 0,-1 1 0 0 0,0 0 0 0 0,0-1 0 0 0,0 1 0 0 0,0 0 0 0 0,-1 0 0 0 0,1-1 0 0 0,0 1 1 0 0,1 2-1 0 0,3 2 3 0 0,-1 1 1 0 0,0 0-1 0 0,6 11 1 0 0,-7-11 1 0 0,7 9-22 0 0,-1 1 1 0 0,-1 0 0 0 0,-1 1-1 0 0,0 0 1 0 0,5 23 0 0 0,6 32-26 0 0,-18-70-57 0 0,1 1-1 0 0,-1-1 1 0 0,1 1 0 0 0,0-1 0 0 0,0 0 0 0 0,2 4-1 0 0,-2-5-13 0 0,-1-1-1 0 0,0 0 0 0 0,0 0 0 0 0,0 0 0 0 0,1 1 0 0 0,-1-1 0 0 0,0 0 0 0 0,0 0 1 0 0,1 0-1 0 0,-1 0 0 0 0,0 1 0 0 0,0-1 0 0 0,1 0 0 0 0,-1 0 0 0 0,0 0 0 0 0,0 0 1 0 0,1 0-1 0 0,-1 0 0 0 0,0 0 0 0 0,1 0 0 0 0,-1 0 0 0 0,0 0 0 0 0,1 0 1 0 0,9-7-5926 0 0,-5 2 3897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17:51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85 194 2633 0 0,'-24'-4'6832'0'0,"18"2"-6230"0"0,0 1 0 0 0,1-1 0 0 0,-1-1 0 0 0,1 1 0 0 0,0-1 0 0 0,-1 0 0 0 0,1 0 0 0 0,-6-6 0 0 0,10 9-488 0 0,0-1 0 0 0,1 0 0 0 0,-1 0 1 0 0,1 0-1 0 0,-1 0 0 0 0,1 0 0 0 0,0 0 0 0 0,-1 0 0 0 0,1 0 0 0 0,0 0 0 0 0,0 0 0 0 0,0 0 1 0 0,0 0-1 0 0,-1 0 0 0 0,1 0 0 0 0,0 0 0 0 0,1 0 0 0 0,-1 0 0 0 0,0 0 0 0 0,0 1 0 0 0,0-1 0 0 0,1 0 1 0 0,-1 0-1 0 0,0 0 0 0 0,1 0 0 0 0,-1 0 0 0 0,1 0 0 0 0,-1 0 0 0 0,1 0 0 0 0,-1 1 0 0 0,2-3 1 0 0,2-1 30 0 0,-1 0 0 0 0,1-1 1 0 0,0 1-1 0 0,6-4 0 0 0,5-3-63 0 0,0 0 0 0 0,1 1 0 0 0,1 0 0 0 0,0 2 0 0 0,32-13 0 0 0,-23 13-14 0 0,0 1 1 0 0,1 1-1 0 0,41-4 0 0 0,-18 7-50 0 0,-1 2 0 0 0,0 3 0 0 0,1 1 0 0 0,52 12 0 0 0,-88-12-25 0 0,1 0-1 0 0,-1 1 0 0 0,0 1 0 0 0,0 0 1 0 0,-1 0-1 0 0,18 11 0 0 0,-26-13-22 0 0,0 0 0 0 0,0 1 0 0 0,0-1 0 0 0,-1 1 0 0 0,1 0 0 0 0,-1 0 0 0 0,0 0 0 0 0,0 1 0 0 0,-1-1 0 0 0,1 1 0 0 0,-1 0 0 0 0,0 0 0 0 0,0 0 0 0 0,-1 1 0 0 0,1-1 0 0 0,-1 1 0 0 0,-1-1 0 0 0,1 1 0 0 0,1 7-1 0 0,-3-8 3 0 0,1 1 0 0 0,-1-1-1 0 0,-1 1 1 0 0,1-1 0 0 0,0 1 0 0 0,-1-1-1 0 0,0 1 1 0 0,-1-1 0 0 0,1 0-1 0 0,-1 0 1 0 0,0 1 0 0 0,0-1-1 0 0,-1 0 1 0 0,1-1 0 0 0,-1 1-1 0 0,0 0 1 0 0,-1-1 0 0 0,1 0-1 0 0,-1 1 1 0 0,-6 4 0 0 0,3-2 28 0 0,-2-1 1 0 0,1 0-1 0 0,-1-1 1 0 0,0 0-1 0 0,0 0 1 0 0,0-1-1 0 0,-1 0 1 0 0,1 0-1 0 0,-1-1 1 0 0,-17 3-1 0 0,-262 25 64 0 0,268-30-79 0 0,1-1 0 0 0,-35-4 1 0 0,47 3-251 0 0,1-1 0 0 0,-1 1 0 0 0,1-1 0 0 0,0 0 0 0 0,0-1 0 0 0,0 0 1 0 0,0 0-1 0 0,0-1 0 0 0,0 1 0 0 0,-9-8 0 0 0,4-4-2544 0 0,5-1 1098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47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3 113 2377 0 0,'-1'-31'7201'0'0,"0"22"-5237"0"0,0-1 0 0 0,1 0-1 0 0,1 0 1 0 0,-1 0 0 0 0,2 0 0 0 0,2-12 0 0 0,-4 22-1894 0 0,0 0-1 0 0,0 0 1 0 0,0 0 0 0 0,1 0 0 0 0,-1 0-1 0 0,0 0 1 0 0,0 0 0 0 0,0 0-1 0 0,0 0 1 0 0,0 0 0 0 0,0 0 0 0 0,0 0-1 0 0,0 0 1 0 0,0 0 0 0 0,0 0-1 0 0,0 0 1 0 0,0 0 0 0 0,1 0-1 0 0,-1 0 1 0 0,0 0 0 0 0,0 0 0 0 0,0 0-1 0 0,0 0 1 0 0,0 0 0 0 0,0 0-1 0 0,0 0 1 0 0,0 0 0 0 0,0 0 0 0 0,0 0-1 0 0,0 0 1 0 0,1 0 0 0 0,-1 0-1 0 0,0 0 1 0 0,0 0 0 0 0,0 0 0 0 0,0 0-1 0 0,0 0 1 0 0,0 0 0 0 0,0 0-1 0 0,0 0 1 0 0,0 0 0 0 0,0 0 0 0 0,0 0-1 0 0,2 17 818 0 0,-2 24-632 0 0,-4 185 290 0 0,21 0-565 0 0,-1-87-613 0 0,-16-138 622 0 0,0 0-1 0 0,0 0 1 0 0,0 0 0 0 0,0 0 0 0 0,0 0 0 0 0,0-1-1 0 0,1 1 1 0 0,-1 0 0 0 0,0 0 0 0 0,0 0-1 0 0,1 0 1 0 0,-1-1 0 0 0,0 1 0 0 0,1 0 0 0 0,-1 0-1 0 0,1-1 1 0 0,-1 1 0 0 0,1 0 0 0 0,-1-1-1 0 0,1 1 1 0 0,0 0 0 0 0,0-1-2 0 0,-1 0-1 0 0,1 0 1 0 0,0 0 0 0 0,-1 0-1 0 0,1 0 1 0 0,-1 0-1 0 0,1 0 1 0 0,-1-1 0 0 0,1 1-1 0 0,-1 0 1 0 0,1 0 0 0 0,-1-1-1 0 0,1 1 1 0 0,-1 0 0 0 0,1-1-1 0 0,-1 1 1 0 0,1 0-1 0 0,-1-1 1 0 0,0 1 0 0 0,1-1-1 0 0,-1 1 1 0 0,0 0 0 0 0,1-1-1 0 0,2-4-67 0 0,0 0-1 0 0,0 0 0 0 0,0 0 1 0 0,0 0-1 0 0,1-7 0 0 0,21-83-71 0 0,-16 55 154 0 0,18-50-1 0 0,-24 82-9 0 0,0 1 1 0 0,0 0-1 0 0,1 0 0 0 0,0 0 0 0 0,1 1 0 0 0,-1-1 1 0 0,1 1-1 0 0,8-7 0 0 0,-12 12 5 0 0,1-1-1 0 0,0 1 1 0 0,-1-1 0 0 0,1 1-1 0 0,0 0 1 0 0,0-1 0 0 0,0 1 0 0 0,0 0-1 0 0,0 0 1 0 0,1 1 0 0 0,-1-1-1 0 0,0 0 1 0 0,0 1 0 0 0,0-1-1 0 0,1 1 1 0 0,-1 0 0 0 0,0 0-1 0 0,0 0 1 0 0,1 0 0 0 0,-1 0 0 0 0,0 0-1 0 0,1 1 1 0 0,-1-1 0 0 0,0 1-1 0 0,0-1 1 0 0,0 1 0 0 0,0 0-1 0 0,1 0 1 0 0,-1 0 0 0 0,0 0-1 0 0,0 0 1 0 0,2 3 0 0 0,1 0-7 0 0,-1 0 1 0 0,1 0 0 0 0,-1 0-1 0 0,0 1 1 0 0,-1 0-1 0 0,1-1 1 0 0,4 10-1 0 0,17 40-26 0 0,-16-32 39 0 0,6 10-19 0 0,20 48-76 0 0,-32-70 100 0 0,-1-1-1 0 0,1 0 1 0 0,-1 1 0 0 0,-1 0-1 0 0,0-1 1 0 0,0 19-1 0 0,-1-25 0 0 0,0 0 0 0 0,-1 0 0 0 0,1 0 0 0 0,-1 0 0 0 0,1 0 0 0 0,-1-1 0 0 0,0 1 0 0 0,0 0 0 0 0,0 0 0 0 0,-1 0 0 0 0,1-1 0 0 0,-1 1 0 0 0,1-1 0 0 0,-1 1 0 0 0,0-1 0 0 0,0 0 0 0 0,0 1 0 0 0,0-1 0 0 0,-5 3 0 0 0,4-3 7 0 0,-1 0-1 0 0,0 0 1 0 0,1-1-1 0 0,-1 1 1 0 0,0-1-1 0 0,0 0 1 0 0,0-1-1 0 0,0 1 1 0 0,0 0 0 0 0,0-1-1 0 0,0 0 1 0 0,0 0-1 0 0,0 0 1 0 0,-6-2-1 0 0,-2 0-26 0 0,1 0-1 0 0,-1-1 1 0 0,1 0 0 0 0,0-1-1 0 0,0-1 1 0 0,0 0-1 0 0,1 0 1 0 0,-11-7-1 0 0,16 8-301 0 0,-1 1-1 0 0,1-1 1 0 0,0-1-1 0 0,1 1 1 0 0,-1-1-1 0 0,1 1 1 0 0,0-1-1 0 0,0 0 1 0 0,0-1-1 0 0,1 1 1 0 0,0-1-1 0 0,0 1 1 0 0,0-1-1 0 0,0 0 1 0 0,1 0-1 0 0,-2-8 1 0 0,4 11-124 0 0,0 1 1 0 0,-1 0 0 0 0,1-1-1 0 0,0 1 1 0 0,0 0 0 0 0,1 0-1 0 0,-1-1 1 0 0,0 1 0 0 0,1 0-1 0 0,-1-1 1 0 0,1 1 0 0 0,0 0-1 0 0,0 0 1 0 0,0 0 0 0 0,2-4-1 0 0,5-3-2514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0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74 512 0 0,'-1'-1'674'0'0,"-1"-1"0"0"0,0 0 0 0 0,1 1 0 0 0,-1-1 0 0 0,0 1 0 0 0,0-1 0 0 0,0 1 0 0 0,0 0 0 0 0,0 0 0 0 0,0 0 0 0 0,-5-2 0 0 0,5 3-395 0 0,1 0 1 0 0,-1 0-1 0 0,1 1 0 0 0,-1-1 1 0 0,1 0-1 0 0,-1 1 1 0 0,1-1-1 0 0,-1 1 1 0 0,1-1-1 0 0,0 1 0 0 0,-1 0 1 0 0,1-1-1 0 0,0 1 1 0 0,-1 0-1 0 0,1 0 1 0 0,0 0-1 0 0,0 0 1 0 0,0 0-1 0 0,-2 3 0 0 0,1-3-159 0 0,-18 19 1241 0 0,1 0 0 0 0,-28 40 0 0 0,43-54-1262 0 0,0 0 1 0 0,0 1-1 0 0,0-1 1 0 0,1 1-1 0 0,0 0 1 0 0,1 0-1 0 0,0 0 1 0 0,0 0-1 0 0,0 1 1 0 0,1-1-1 0 0,0 1 1 0 0,0-1-1 0 0,1 0 1 0 0,0 1-1 0 0,1 11 1 0 0,0-15-92 0 0,0 0-1 0 0,1 0 1 0 0,-1-1 0 0 0,1 1 0 0 0,0 0 0 0 0,0-1-1 0 0,0 1 1 0 0,0-1 0 0 0,0 1 0 0 0,1-1-1 0 0,0 0 1 0 0,-1 0 0 0 0,1 0 0 0 0,0-1-1 0 0,1 1 1 0 0,-1-1 0 0 0,0 0 0 0 0,1 0-1 0 0,-1 0 1 0 0,1 0 0 0 0,0 0 0 0 0,7 2-1 0 0,-4-2-39 0 0,1 0-1 0 0,0 0 0 0 0,0-1 1 0 0,0 0-1 0 0,0 0 0 0 0,0 0 0 0 0,0-1 1 0 0,0-1-1 0 0,0 1 0 0 0,13-4 1 0 0,-13 2 14 0 0,9-2-43 0 0,0 0-1 0 0,-1-1 1 0 0,0-1 0 0 0,16-8 0 0 0,-28 12 52 0 0,0-1 0 0 0,1 0 0 0 0,-1 0 1 0 0,0 0-1 0 0,0-1 0 0 0,0 1 0 0 0,-1-1 0 0 0,1 0 0 0 0,-1 0 1 0 0,0 0-1 0 0,0-1 0 0 0,-1 1 0 0 0,1 0 0 0 0,-1-1 0 0 0,0 0 1 0 0,0 0-1 0 0,2-8 0 0 0,-1 2 16 0 0,-2 0-1 0 0,1 0 1 0 0,-1-1 0 0 0,-1 1 0 0 0,0 0 0 0 0,-1-1 0 0 0,0 1-1 0 0,0 0 1 0 0,-5-16 0 0 0,4 20 4 0 0,0 1-1 0 0,0 0 1 0 0,0 0-1 0 0,-1 0 1 0 0,0 1 0 0 0,0-1-1 0 0,0 1 1 0 0,-1-1-1 0 0,1 1 1 0 0,-1 0 0 0 0,-1 0-1 0 0,1 1 1 0 0,-1-1-1 0 0,0 1 1 0 0,0 0-1 0 0,0 0 1 0 0,0 1 0 0 0,-7-4-1 0 0,8 5-1 0 0,0 1 0 0 0,0-1-1 0 0,0 1 1 0 0,0 0 0 0 0,-1 0 0 0 0,1 1-1 0 0,0-1 1 0 0,-1 1 0 0 0,1 0 0 0 0,0 0-1 0 0,-1 1 1 0 0,1-1 0 0 0,-6 2-1 0 0,4 0 3 0 0,0 0 0 0 0,-1 0-1 0 0,1 1 1 0 0,0 0-1 0 0,0 0 1 0 0,1 0-1 0 0,-1 1 1 0 0,-5 4-1 0 0,2 0-3 0 0,-1 1-1 0 0,1 0 0 0 0,1 1 0 0 0,0 0 0 0 0,0 0 0 0 0,1 0 0 0 0,0 1 0 0 0,-8 18 0 0 0,12-20-3 0 0,-1 0 0 0 0,1 0 0 0 0,1 1 1 0 0,0-1-1 0 0,0 1 0 0 0,1-1 0 0 0,0 1 0 0 0,1-1 0 0 0,0 1 0 0 0,1 13 0 0 0,0-17-6 0 0,0 0 0 0 0,0 0 0 0 0,1-1 0 0 0,0 1 0 0 0,0-1 0 0 0,0 1 0 0 0,0-1 0 0 0,1 0 0 0 0,0 0 0 0 0,0 0 0 0 0,0 0 0 0 0,1 0 0 0 0,0-1-1 0 0,0 1 1 0 0,0-1 0 0 0,0 0 0 0 0,1 0 0 0 0,6 4 0 0 0,-6-6-10 0 0,0 1 1 0 0,0 0-1 0 0,0-1 0 0 0,1 0 0 0 0,0-1 1 0 0,-1 1-1 0 0,1-1 0 0 0,0 0 0 0 0,-1 0 1 0 0,1-1-1 0 0,0 1 0 0 0,0-1 0 0 0,0-1 1 0 0,0 1-1 0 0,-1-1 0 0 0,1 0 0 0 0,0 0 1 0 0,-1-1-1 0 0,1 0 0 0 0,0 0 0 0 0,-1 0 1 0 0,0 0-1 0 0,8-6 0 0 0,-4 3 6 0 0,-1 0 0 0 0,0-1 0 0 0,-1 0 0 0 0,1-1 1 0 0,-1 0-1 0 0,0 0 0 0 0,-1 0 0 0 0,0-1 0 0 0,0 0 0 0 0,0 0 0 0 0,-1-1 0 0 0,-1 0 0 0 0,6-11 0 0 0,-3-1 34 0 0,-1-1 0 0 0,-1 0 0 0 0,-1 0-1 0 0,-1-1 1 0 0,0 1 0 0 0,-2-35-1 0 0,0-6 372 0 0,-1 63-390 0 0,0-1 1 0 0,0 1 0 0 0,0 0-1 0 0,0-1 1 0 0,0 1-1 0 0,0-1 1 0 0,0 1 0 0 0,0-1-1 0 0,0 1 1 0 0,0 0 0 0 0,-1-1-1 0 0,1 1 1 0 0,0-1 0 0 0,0 1-1 0 0,0 0 1 0 0,-1-1 0 0 0,1 1-1 0 0,0 0 1 0 0,0-1 0 0 0,-1 1-1 0 0,1 0 1 0 0,-1-1 0 0 0,-5 5 183 0 0,-5 15-19 0 0,6-5-140 0 0,0 1-1 0 0,1-1 1 0 0,0 1 0 0 0,1 1 0 0 0,1-1 0 0 0,1 0 0 0 0,0 1 0 0 0,0-1 0 0 0,2 0-1 0 0,0 1 1 0 0,1-1 0 0 0,0 0 0 0 0,5 15 0 0 0,-3-18-9 0 0,0-1 0 0 0,1 0 0 0 0,0 0 1 0 0,12 19-1 0 0,-14-25-40 0 0,0-1 0 0 0,1 0 0 0 0,-1 0-1 0 0,1 0 1 0 0,0 0 0 0 0,0 0 0 0 0,0-1 0 0 0,1 1 0 0 0,-1-1 0 0 0,1 0 0 0 0,-1-1 0 0 0,1 1 0 0 0,6 1 0 0 0,-8-3-110 0 0,1 0 0 0 0,-1 0 0 0 0,1-1 0 0 0,0 1 0 0 0,-1-1 0 0 0,1 0 0 0 0,-1 0 0 0 0,1 0-1 0 0,6-2 1 0 0,-7 2-282 0 0,-1-1 0 0 0,0 1 0 0 0,0-1-1 0 0,0 0 1 0 0,0 0 0 0 0,0 0-1 0 0,0 0 1 0 0,0 0 0 0 0,-1-1-1 0 0,4-2 1 0 0,2-3-967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0.4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11 1520 0 0,'-1'-1'582'0'0,"1"0"-1"0"0,-1 1 0 0 0,0-1 1 0 0,1 0-1 0 0,-1 0 0 0 0,0 1 1 0 0,0-1-1 0 0,0 1 0 0 0,0-1 1 0 0,0 0-1 0 0,0 1 0 0 0,0 0 1 0 0,0-1-1 0 0,0 1 0 0 0,0 0 1 0 0,0-1-1 0 0,0 1 0 0 0,0 0 1 0 0,0 0-1 0 0,0 0 0 0 0,0 0 1 0 0,-2 0-1 0 0,2 0-310 0 0,0 1 0 0 0,0-1-1 0 0,1 1 1 0 0,-1 0 0 0 0,0-1 0 0 0,0 1 0 0 0,0 0-1 0 0,0 0 1 0 0,1-1 0 0 0,-1 1 0 0 0,0 0 0 0 0,1 0-1 0 0,-1 0 1 0 0,1 0 0 0 0,-1 0 0 0 0,1 0 0 0 0,-1 2-1 0 0,-2 4 9 0 0,1 1-1 0 0,1 0 1 0 0,-1 0-1 0 0,0 13 1 0 0,0 56 655 0 0,2 1 1 0 0,17 120-1 0 0,-14-179-953 0 0,1 1 1 0 0,1-1-1 0 0,12 31 0 0 0,-12-39-134 0 0,1 0 0 0 0,-1 0-1 0 0,2 0 1 0 0,0-1 0 0 0,0 0-1 0 0,17 18 1 0 0,-15-18-449 0 0,19 16-1466 0 0,-11-17-1507 0 0,1-5-3367 0 0,-9-4 2117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1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72 808 0 0,'-3'-1'852'0'0,"-1"0"1"0"0,1 0-1 0 0,-1 0 0 0 0,1 1 0 0 0,-1 0 0 0 0,1 0 0 0 0,-1 0 1 0 0,0 0-1 0 0,1 0 0 0 0,-4 1 0 0 0,4 0-471 0 0,0 1 1 0 0,1-1-1 0 0,-1 0 0 0 0,1 1 0 0 0,-1-1 0 0 0,1 1 1 0 0,0-1-1 0 0,0 1 0 0 0,-1 0 0 0 0,1 0 1 0 0,1 0-1 0 0,-1 1 0 0 0,-2 2 0 0 0,-1 2-75 0 0,0 0-1 0 0,1 0 1 0 0,0 1-1 0 0,0-1 1 0 0,0 1-1 0 0,1 0 1 0 0,1 0-1 0 0,-1 0 1 0 0,1 0-1 0 0,1 1 1 0 0,-1-1-1 0 0,1 14 1 0 0,1-17-252 0 0,0 0-1 0 0,0 1 1 0 0,1-1-1 0 0,0-1 1 0 0,0 1-1 0 0,1 0 1 0 0,-1 0-1 0 0,1 0 1 0 0,0-1-1 0 0,0 1 1 0 0,0 0-1 0 0,1-1 1 0 0,0 0-1 0 0,-1 0 1 0 0,2 0-1 0 0,-1 0 1 0 0,0 0-1 0 0,1-1 1 0 0,0 1-1 0 0,-1-1 1 0 0,1 0-1 0 0,6 3 1 0 0,-3-2-57 0 0,0 0 1 0 0,0-1-1 0 0,0 0 1 0 0,0-1-1 0 0,0 0 1 0 0,1 0-1 0 0,-1 0 1 0 0,1-1-1 0 0,-1 0 1 0 0,1 0 0 0 0,0-1-1 0 0,-1 0 1 0 0,16-2-1 0 0,-18 1-5 0 0,0 0-1 0 0,1-1 1 0 0,-1 1 0 0 0,0-1-1 0 0,0 0 1 0 0,0 0-1 0 0,0-1 1 0 0,-1 1 0 0 0,1-1-1 0 0,-1 0 1 0 0,1-1-1 0 0,-1 1 1 0 0,0-1 0 0 0,0 1-1 0 0,-1-1 1 0 0,1 0 0 0 0,-1-1-1 0 0,0 1 1 0 0,0-1-1 0 0,4-6 1 0 0,-2-3 18 0 0,-1 1-1 0 0,0-1 1 0 0,-1 0-1 0 0,0 0 1 0 0,-1 0 0 0 0,-1 0-1 0 0,0-1 1 0 0,-1 1-1 0 0,-1 0 1 0 0,-3-27-1 0 0,3 36-3 0 0,0 0-1 0 0,0 0 0 0 0,-1 0 1 0 0,1 0-1 0 0,-1 0 0 0 0,0 1 0 0 0,-1-1 1 0 0,1 0-1 0 0,-1 1 0 0 0,0 0 1 0 0,0-1-1 0 0,0 1 0 0 0,-5-4 1 0 0,6 6-3 0 0,0 0 1 0 0,-1 0 0 0 0,1 1 0 0 0,0-1 0 0 0,-1 1-1 0 0,0 0 1 0 0,1 0 0 0 0,-1 0 0 0 0,0 0 0 0 0,1 0 0 0 0,-1 0-1 0 0,0 1 1 0 0,0 0 0 0 0,0-1 0 0 0,0 1 0 0 0,0 0-1 0 0,1 0 1 0 0,-1 0 0 0 0,0 1 0 0 0,0-1 0 0 0,0 1 0 0 0,0 0-1 0 0,1 0 1 0 0,-1 0 0 0 0,-3 1 0 0 0,-9 5 11 0 0,1 0 1 0 0,1 1 0 0 0,0 0-1 0 0,0 1 1 0 0,0 0-1 0 0,1 1 1 0 0,0 0 0 0 0,1 1-1 0 0,-12 16 1 0 0,17-20 13 0 0,1 0-1 0 0,0 0 1 0 0,0 1 0 0 0,0 0-1 0 0,1 0 1 0 0,1 0 0 0 0,-1 1-1 0 0,1-1 1 0 0,1 1 0 0 0,-1 0-1 0 0,1 0 1 0 0,1-1 0 0 0,0 2-1 0 0,0-1 1 0 0,1 0 0 0 0,0 0-1 0 0,2 11 1 0 0,-1-14 16 0 0,0-1 1 0 0,0 0-1 0 0,1 1 0 0 0,0-1 1 0 0,0 0-1 0 0,1 0 0 0 0,0 0 1 0 0,-1 0-1 0 0,7 7 0 0 0,-7-9-38 0 0,1-1 0 0 0,-1 1 0 0 0,1-1-1 0 0,-1 0 1 0 0,1 1 0 0 0,0-1 0 0 0,0 0-1 0 0,0 0 1 0 0,0-1 0 0 0,0 1 0 0 0,0-1-1 0 0,0 1 1 0 0,1-1 0 0 0,-1 0 0 0 0,1-1-1 0 0,3 2 1 0 0,5-1-27 0 0,-1 0 0 0 0,1-1-1 0 0,-1 0 1 0 0,22-4 0 0 0,-27 3 0 0 0,-1 0 1 0 0,0-1-1 0 0,0 0 0 0 0,0 0 1 0 0,0-1-1 0 0,0 1 1 0 0,-1-1-1 0 0,1 0 0 0 0,-1 0 1 0 0,1 0-1 0 0,-1-1 1 0 0,6-6-1 0 0,-5 3 7 0 0,1 0 0 0 0,-1 0-1 0 0,0-1 1 0 0,-1 1 0 0 0,0-1 0 0 0,0 0 0 0 0,-1 0-1 0 0,0-1 1 0 0,0 1 0 0 0,-1-1 0 0 0,0 0 0 0 0,-1 1-1 0 0,1-11 1 0 0,-1-1 90 0 0,-1 0 1 0 0,0-1-1 0 0,-2 1 0 0 0,-6-32 0 0 0,3 38 71 0 0,5 14-140 0 0,0 0 0 0 0,0 0 1 0 0,-1-1-1 0 0,1 1 0 0 0,0 0 0 0 0,0 0 0 0 0,0 0 1 0 0,-1-1-1 0 0,1 1 0 0 0,0 0 0 0 0,0 0 0 0 0,0 0 0 0 0,-1-1 1 0 0,1 1-1 0 0,0 0 0 0 0,0 0 0 0 0,-1 0 0 0 0,1 0 0 0 0,0 0 1 0 0,0 0-1 0 0,-1 0 0 0 0,1 0 0 0 0,0 0 0 0 0,-1 0 0 0 0,1 0 1 0 0,-1 0 6 0 0,0 1 0 0 0,0 0 1 0 0,0-1-1 0 0,0 1 0 0 0,0 0 1 0 0,0 0-1 0 0,0-1 1 0 0,0 1-1 0 0,0 0 0 0 0,1 0 1 0 0,-1 0-1 0 0,0 0 0 0 0,1 0 1 0 0,-1 0-1 0 0,1 1 0 0 0,-1 1 1 0 0,-3 6 26 0 0,1 0 1 0 0,0 1 0 0 0,1-1-1 0 0,0 1 1 0 0,0 0-1 0 0,1-1 1 0 0,0 1 0 0 0,1 0-1 0 0,0 0 1 0 0,2 15-1 0 0,0-12-49 0 0,1 1 1 0 0,0 0-1 0 0,1-1 0 0 0,0 1 0 0 0,1-1 0 0 0,12 22 0 0 0,-13-28-143 0 0,0-1 1 0 0,1 1 0 0 0,10 10-1 0 0,-12-14-376 0 0,0-1 0 0 0,0 1-1 0 0,0 0 1 0 0,1-1 0 0 0,3 2-1 0 0,4-1-4512 0 0,-6-2 1607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1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35 232 0 0,'3'-15'1128'0'0,"0"-4"12198"0"0,-5 32-11082 0 0,-3 10-1303 0 0,1 0 0 0 0,1 1 1 0 0,1 0-1 0 0,1-1 0 0 0,2 32 0 0 0,-1-45-825 0 0,1 0 1 0 0,0 0-1 0 0,1-1 0 0 0,0 1 1 0 0,0 0-1 0 0,1-1 0 0 0,0 1 1 0 0,1-1-1 0 0,0 0 0 0 0,0 0 1 0 0,1-1-1 0 0,0 1 0 0 0,1-1 1 0 0,0 0-1 0 0,9 10 1 0 0,-1-6 172 0 0,-14-12-288 0 0,0 0 0 0 0,0 0 1 0 0,0 0-1 0 0,0 0 1 0 0,0 0-1 0 0,0 0 0 0 0,0 0 1 0 0,0 0-1 0 0,1 0 1 0 0,-1 0-1 0 0,0 0 0 0 0,0 0 1 0 0,0 0-1 0 0,0 0 1 0 0,0 0-1 0 0,0 0 0 0 0,0 0 1 0 0,0 0-1 0 0,0 0 1 0 0,0 0-1 0 0,0 0 0 0 0,0 0 1 0 0,0 0-1 0 0,1 0 1 0 0,-1 0-1 0 0,0 0 0 0 0,0 0 1 0 0,0 0-1 0 0,0 0 1 0 0,0 0-1 0 0,0 0 0 0 0,0 0 1 0 0,0 0-1 0 0,0 0 1 0 0,0 0-1 0 0,0 0 0 0 0,0 0 1 0 0,0-1-1 0 0,0 1 1 0 0,0 0-1 0 0,0 0 0 0 0,0 0 1 0 0,0 0-1 0 0,0 0 1 0 0,0 0-1 0 0,0 0 0 0 0,0 0 1 0 0,0 0-1 0 0,0 0 1 0 0,0 0-1 0 0,0 0 0 0 0,0 0 1 0 0,0-1-1 0 0,0 1 1 0 0,0 0-1 0 0,0 0 0 0 0,-3-11-76 0 0,-10-20-67 0 0,7 17 101 0 0,-7-22-1 0 0,12 30 43 0 0,0 0 0 0 0,0 1 0 0 0,0-1 0 0 0,1 0 0 0 0,0 1 0 0 0,0-1 0 0 0,1-10 0 0 0,2 0 10 0 0,0 1 0 0 0,1 0 1 0 0,1 0-1 0 0,9-23 1 0 0,-12 34-17 0 0,0 0 0 0 0,0 0 0 0 0,0 0 1 0 0,0 1-1 0 0,1-1 0 0 0,0 1 1 0 0,-1-1-1 0 0,1 1 0 0 0,1 0 0 0 0,-1 0 1 0 0,0 0-1 0 0,1 0 0 0 0,-1 1 1 0 0,1 0-1 0 0,0-1 0 0 0,0 1 0 0 0,0 1 1 0 0,0-1-1 0 0,0 0 0 0 0,0 1 1 0 0,5-1-1 0 0,-6 2 5 0 0,-1 0-1 0 0,1 0 1 0 0,0 0-1 0 0,-1 0 1 0 0,1 0 0 0 0,0 1-1 0 0,-1-1 1 0 0,1 1 0 0 0,-1 0-1 0 0,1 0 1 0 0,-1 0 0 0 0,0 0-1 0 0,1 0 1 0 0,-1 1 0 0 0,0-1-1 0 0,0 1 1 0 0,1-1 0 0 0,-1 1-1 0 0,-1 0 1 0 0,1-1 0 0 0,0 1-1 0 0,0 0 1 0 0,-1 1 0 0 0,1-1-1 0 0,-1 0 1 0 0,2 4-1 0 0,4 6 5 0 0,-2 1 0 0 0,1-1 0 0 0,5 27 0 0 0,-7-25-5 0 0,29 114 69 0 0,-32-123 14 0 0,0 0 1 0 0,1-1-1 0 0,0 0 0 0 0,0 1 0 0 0,3 5 1 0 0,6 3-1565 0 0,3-4-5997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1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226 110 1144 0 0,'-5'-77'14734'0'0,"5"75"-14589"0"0,0 1 1 0 0,0 0-1 0 0,0 0 0 0 0,0-1 0 0 0,0 1 1 0 0,0 0-1 0 0,-1-1 0 0 0,1 1 0 0 0,0 0 0 0 0,-1 0 1 0 0,1 0-1 0 0,-1-1 0 0 0,0 1 0 0 0,1 0 1 0 0,-1 0-1 0 0,0 0 0 0 0,1 0 0 0 0,-1 0 1 0 0,0 0-1 0 0,0 0 0 0 0,0 1 0 0 0,0-1 1 0 0,0 0-1 0 0,0 0 0 0 0,0 1 0 0 0,0-1 1 0 0,-1 0-1 0 0,1 1 0 0 0,0-1 0 0 0,0 1 1 0 0,0 0-1 0 0,-1-1 0 0 0,1 1 0 0 0,0 0 1 0 0,0 0-1 0 0,-1 0 0 0 0,1 0 0 0 0,0 0 0 0 0,-1 0 1 0 0,1 0-1 0 0,0 0 0 0 0,0 0 0 0 0,-1 1 1 0 0,1-1-1 0 0,-2 1 0 0 0,-5 2 16 0 0,0 0 1 0 0,0 0-1 0 0,0 1 0 0 0,1 0 0 0 0,-11 8 0 0 0,8-5-80 0 0,0 1-1 0 0,0 1 0 0 0,1 0 0 0 0,1 0 0 0 0,-1 0 1 0 0,1 1-1 0 0,1 1 0 0 0,0-1 0 0 0,0 1 0 0 0,1 0 0 0 0,1 1 1 0 0,0-1-1 0 0,0 1 0 0 0,1 0 0 0 0,1 1 0 0 0,0-1 1 0 0,1 0-1 0 0,0 1 0 0 0,0 0 0 0 0,2-1 0 0 0,0 1 1 0 0,2 24-1 0 0,-1-29-73 0 0,1-1 1 0 0,0 0-1 0 0,0 1 1 0 0,1-1-1 0 0,-1 0 1 0 0,1 0 0 0 0,1 0-1 0 0,0-1 1 0 0,0 1-1 0 0,6 8 1 0 0,-6-12-43 0 0,-1 1 0 0 0,1 0 0 0 0,0-1 0 0 0,0 1 0 0 0,0-1 0 0 0,0 0 0 0 0,0-1 0 0 0,1 1 0 0 0,-1-1 0 0 0,1 0 0 0 0,0 0 0 0 0,0 0 0 0 0,0-1 0 0 0,0 1 0 0 0,0-1 0 0 0,5 0 0 0 0,-3 0-274 0 0,-1-1-1 0 0,0 0 1 0 0,0-1 0 0 0,1 1 0 0 0,-1-1 0 0 0,0 0 0 0 0,0-1 0 0 0,0 1 0 0 0,0-1 0 0 0,0-1-1 0 0,7-3 1 0 0,-6 2-1351 0 0,1-1-1 0 0,0 0 1 0 0,-1 0-1 0 0,9-8 1 0 0,-6 3-129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2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 8 0 0,'-3'1'354'0'0,"0"0"-1"0"0,0 1 1 0 0,0-1-1 0 0,0 1 1 0 0,0-1 0 0 0,1 1-1 0 0,-1 0 1 0 0,0 0-1 0 0,1 1 1 0 0,0-1 0 0 0,-1 0-1 0 0,1 1 1 0 0,0 0 0 0 0,0-1-1 0 0,1 1 1 0 0,-1 0-1 0 0,-2 5 1 0 0,-1 6 2324 0 0,0-1 1 0 0,-5 26-1 0 0,7-29-2339 0 0,1 1-14 0 0,0-1 0 0 0,0 0 0 0 0,1 1 0 0 0,1-1 0 0 0,-1 1-1 0 0,3 11 1 0 0,-2-19-248 0 0,0 1-1 0 0,1-1 1 0 0,0 0-1 0 0,-1 1 0 0 0,1-1 1 0 0,1 0-1 0 0,-1 0 1 0 0,0 0-1 0 0,1 0 0 0 0,-1 0 1 0 0,1 0-1 0 0,0 0 1 0 0,0 0-1 0 0,0-1 0 0 0,1 1 1 0 0,-1-1-1 0 0,0 1 1 0 0,1-1-1 0 0,0 0 0 0 0,0 0 1 0 0,-1 0-1 0 0,6 2 1 0 0,-2-2-40 0 0,0 0 1 0 0,0 0 0 0 0,1 0-1 0 0,-1-1 1 0 0,0 0 0 0 0,1 0-1 0 0,-1-1 1 0 0,1 1 0 0 0,-1-2-1 0 0,1 1 1 0 0,-1-1-1 0 0,1 1 1 0 0,-1-2 0 0 0,0 1-1 0 0,1-1 1 0 0,-1 0 0 0 0,0 0-1 0 0,0-1 1 0 0,0 0 0 0 0,-1 0-1 0 0,11-7 1 0 0,-9 5-33 0 0,0 0 0 0 0,-1-1 0 0 0,1 0 0 0 0,-1 0 0 0 0,-1-1 0 0 0,1 0 1 0 0,-1 0-1 0 0,0 0 0 0 0,-1 0 0 0 0,1-1 0 0 0,-2 0 0 0 0,1 0 0 0 0,-1 0 0 0 0,0 0 0 0 0,3-16 0 0 0,-4 16-6 0 0,-1 0 0 0 0,-1 0 0 0 0,1 0 0 0 0,-1 0 0 0 0,0 0 0 0 0,-3-13-1 0 0,3 19 16 0 0,-1 0 0 0 0,1 0-1 0 0,-1 0 1 0 0,0 0-1 0 0,0 0 1 0 0,1 0 0 0 0,-2 0-1 0 0,1 0 1 0 0,0 0-1 0 0,0 1 1 0 0,0-1 0 0 0,-1 0-1 0 0,1 1 1 0 0,-1-1 0 0 0,0 1-1 0 0,1-1 1 0 0,-1 1-1 0 0,0 0 1 0 0,0 0 0 0 0,0 0-1 0 0,0 0 1 0 0,0 0-1 0 0,0 0 1 0 0,0 0 0 0 0,0 1-1 0 0,0-1 1 0 0,0 1-1 0 0,-4-1 1 0 0,-2 1 143 0 0,0 0-1 0 0,0 0 1 0 0,1 1-1 0 0,-1 0 1 0 0,0 0-1 0 0,1 1 1 0 0,-1 0-1 0 0,1 0 1 0 0,0 1-1 0 0,0 0 1 0 0,0 0 0 0 0,0 1-1 0 0,0 0 1 0 0,1 0-1 0 0,-9 7 1 0 0,1 1 97 0 0,0 0 1 0 0,1 1-1 0 0,0 1 1 0 0,1 0-1 0 0,-13 19 0 0 0,19-24-201 0 0,0 1 0 0 0,0 0 0 0 0,1 0 0 0 0,1 0 0 0 0,0 1 0 0 0,0 0 0 0 0,-4 19 0 0 0,7-23-45 0 0,0-1 0 0 0,1 0 1 0 0,0 1-1 0 0,0-1 1 0 0,0 0-1 0 0,0 1 0 0 0,1-1 1 0 0,0 0-1 0 0,1 0 1 0 0,-1 1-1 0 0,1-1 0 0 0,0 0 1 0 0,1 0-1 0 0,-1-1 1 0 0,5 8-1 0 0,0-3-159 0 0,0 0 0 0 0,0-1-1 0 0,1 0 1 0 0,0-1 0 0 0,0 1 0 0 0,15 9-1 0 0,-14-11-1323 0 0,1-1 0 0 0,1 0-1 0 0,17 8 1 0 0,-11-8-58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3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31 111 512 0 0,'-7'-13'16393'0'0,"6"17"-13099"0"0,0 4-3391 0 0,-2 20 706 0 0,-15 186 1241 0 0,18-211-1820 0 0,-1 0-13 0 0,1 0 1 0 0,0 0-1 0 0,0-1 1 0 0,0 1-1 0 0,1 0 1 0 0,-1-1-1 0 0,1 1 1 0 0,-1 0-1 0 0,1-1 1 0 0,0 1-1 0 0,2 3 1 0 0,0-32-22 0 0,0-7 51 0 0,3 1 1 0 0,0-1-1 0 0,2 2 1 0 0,2-1-1 0 0,0 1 1 0 0,17-33-1 0 0,-24 59-44 0 0,0-1-1 0 0,1 0 1 0 0,0 1 0 0 0,0 0-1 0 0,0-1 1 0 0,0 2 0 0 0,1-1-1 0 0,0 0 1 0 0,7-4 0 0 0,-10 7 0 0 0,0 1 1 0 0,0 0 0 0 0,0 0 0 0 0,0-1 0 0 0,0 1 0 0 0,1 1 0 0 0,-1-1-1 0 0,0 0 1 0 0,1 0 0 0 0,-1 1 0 0 0,1 0 0 0 0,-1-1 0 0 0,1 1 0 0 0,-1 0-1 0 0,1 0 1 0 0,-1 0 0 0 0,0 0 0 0 0,1 1 0 0 0,-1-1 0 0 0,1 1 0 0 0,-1-1 0 0 0,1 1-1 0 0,-1 0 1 0 0,0 0 0 0 0,0 0 0 0 0,1 0 0 0 0,2 3 0 0 0,2 2 11 0 0,1 0 0 0 0,-1 1-1 0 0,-1 0 1 0 0,1 0 0 0 0,-1 1 0 0 0,-1 0 0 0 0,1 0 0 0 0,-1 0 0 0 0,3 9 0 0 0,4 8 81 0 0,-2-1 1 0 0,7 27-1 0 0,-11-30 82 0 0,-1-7 80 0 0,-1 0-1 0 0,0 0 1 0 0,-1 0-1 0 0,2 27 1 0 0,-6-47-60 0 0,1 1-168 0 0,0 0-1 0 0,0 0 1 0 0,0 1-1 0 0,1-7 0 0 0,12-61-93 0 0,8-38 47 0 0,-17 97 14 0 0,0 0-1 0 0,0 0 1 0 0,2 1-1 0 0,-1 0 1 0 0,1 0 0 0 0,9-11-1 0 0,-13 20 1 0 0,0 0-1 0 0,1 0 1 0 0,-1 0-1 0 0,1 1 1 0 0,0-1-1 0 0,-1 1 1 0 0,1 0-1 0 0,1 0 1 0 0,-1 0-1 0 0,0 0 1 0 0,0 0-1 0 0,1 1 1 0 0,-1 0-1 0 0,1-1 1 0 0,4 0 0 0 0,-5 2-2 0 0,-1-1 1 0 0,0 1 0 0 0,0 0-1 0 0,1 0 1 0 0,-1 0 0 0 0,0 0 0 0 0,0 1-1 0 0,0-1 1 0 0,1 0 0 0 0,-1 1 0 0 0,0 0-1 0 0,0-1 1 0 0,0 1 0 0 0,0 0 0 0 0,0 0-1 0 0,0 0 1 0 0,0 0 0 0 0,0 1 0 0 0,-1-1-1 0 0,1 0 1 0 0,0 1 0 0 0,-1-1-1 0 0,1 1 1 0 0,-1 0 0 0 0,1 0 0 0 0,1 2-1 0 0,2 6 3 0 0,1 0-1 0 0,-2 0 0 0 0,1 0 0 0 0,-1 1 0 0 0,-1 0 0 0 0,0 0 0 0 0,0 0 0 0 0,0 13 1 0 0,1 13 47 0 0,-3 43 1 0 0,-1-55-36 0 0,0-23-27 0 0,0-1-1 0 0,-1 0 0 0 0,1 1 0 0 0,0-1 1 0 0,0 1-1 0 0,1-1 0 0 0,-1 0 0 0 0,0 1 0 0 0,0-1 1 0 0,1 0-1 0 0,-1 1 0 0 0,1-1 0 0 0,-1 0 1 0 0,1 1-1 0 0,0-1 0 0 0,-1 0 0 0 0,1 0 0 0 0,0 0 1 0 0,0 0-1 0 0,0 0 0 0 0,0 0 0 0 0,0 0 0 0 0,0 0 1 0 0,0 0-1 0 0,0 0 0 0 0,0 0 0 0 0,0 0 1 0 0,0-1-1 0 0,1 1 0 0 0,-1 0 0 0 0,0-1 0 0 0,0 1 1 0 0,1-1-1 0 0,-1 0 0 0 0,1 1 0 0 0,-1-1 1 0 0,0 0-1 0 0,1 0 0 0 0,-1 0 0 0 0,1 0 0 0 0,-1 0 1 0 0,0 0-1 0 0,1 0 0 0 0,2-1 0 0 0,4-1-649 0 0,0 0-1 0 0,-1 0 1 0 0,1-1-1 0 0,0 0 0 0 0,-1-1 1 0 0,10-5-1 0 0,0-1-1878 0 0,0 0-329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4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97 928 0 0,'-2'-1'610'0'0,"1"-1"1"0"0,0 1-1 0 0,0 0 0 0 0,-1 0 0 0 0,1 0 0 0 0,-1 0 0 0 0,1 0 1 0 0,-1 0-1 0 0,1 1 0 0 0,-1-1 0 0 0,0 0 0 0 0,1 1 0 0 0,-1-1 1 0 0,0 1-1 0 0,1 0 0 0 0,-1 0 0 0 0,0-1 0 0 0,1 1 0 0 0,-4 1 1 0 0,3-1-351 0 0,1 0 0 0 0,-1 1 1 0 0,1-1-1 0 0,0 1 1 0 0,-1 0-1 0 0,1-1 1 0 0,-1 1-1 0 0,1 0 0 0 0,0 0 1 0 0,0 0-1 0 0,0 0 1 0 0,0 0-1 0 0,-1 0 1 0 0,1 0-1 0 0,1 0 0 0 0,-1 1 1 0 0,0-1-1 0 0,0 0 1 0 0,0 0-1 0 0,1 1 1 0 0,-1-1-1 0 0,0 3 0 0 0,-1-1-159 0 0,2-1-1 0 0,-1 0 0 0 0,0 1 1 0 0,0-1-1 0 0,1 1 0 0 0,0 0 0 0 0,-1-1 1 0 0,1 1-1 0 0,0-1 0 0 0,0 1 1 0 0,0 0-1 0 0,1-1 0 0 0,-1 1 0 0 0,0-1 1 0 0,1 1-1 0 0,0-1 0 0 0,0 1 1 0 0,0-1-1 0 0,0 1 0 0 0,0-1 0 0 0,0 0 1 0 0,1 0-1 0 0,-1 1 0 0 0,1-1 1 0 0,-1 0-1 0 0,1 0 0 0 0,0 0 0 0 0,0-1 1 0 0,0 1-1 0 0,0 0 0 0 0,0-1 1 0 0,0 1-1 0 0,0-1 0 0 0,0 0 0 0 0,1 0 1 0 0,2 1-1 0 0,1 1-81 0 0,0-1 0 0 0,0 0 0 0 0,0 0 0 0 0,1-1 0 0 0,-1 0-1 0 0,0 0 1 0 0,1 0 0 0 0,-1-1 0 0 0,1 0 0 0 0,-1 0 0 0 0,1-1 0 0 0,-1 1 0 0 0,12-4 0 0 0,-10 1-15 0 0,0 0 0 0 0,0-1 1 0 0,0 1-1 0 0,0-2 0 0 0,-1 1 0 0 0,1-1 1 0 0,-1 0-1 0 0,0 0 0 0 0,-1-1 0 0 0,1 0 1 0 0,-1-1-1 0 0,0 1 0 0 0,-1-1 0 0 0,0 0 1 0 0,7-11-1 0 0,-11 15-1 0 0,0-1-1 0 0,0 1 1 0 0,0 0 0 0 0,0-1-1 0 0,-1 1 1 0 0,0-1-1 0 0,1 1 1 0 0,-2-7 0 0 0,-4-28 64 0 0,5 36-67 0 0,0 1 0 0 0,0 0 0 0 0,0 0 0 0 0,-1-1 0 0 0,1 1 0 0 0,-1 0 0 0 0,1 0 0 0 0,-1 0 0 0 0,0-1 0 0 0,1 1 0 0 0,-1 0 0 0 0,0 0 0 0 0,0 0 0 0 0,1 0 0 0 0,-1 0 0 0 0,0 0 0 0 0,0 1 0 0 0,0-1 0 0 0,0 0 0 0 0,-2-1 0 0 0,1 1 4 0 0,0 1 0 0 0,0-1 0 0 0,0 1 0 0 0,0-1-1 0 0,0 1 1 0 0,0 0 0 0 0,-1 0 0 0 0,1 0 0 0 0,0 0 0 0 0,0 0-1 0 0,-4 1 1 0 0,-3 2 45 0 0,-1-1-1 0 0,1 2 1 0 0,0-1-1 0 0,-11 7 1 0 0,19-9-38 0 0,-11 6 35 0 0,2 1 0 0 0,-1 0 0 0 0,1 1 0 0 0,0 0 0 0 0,1 0 0 0 0,0 1 0 0 0,-13 18 0 0 0,16-20-30 0 0,1 1 0 0 0,-1-1 0 0 0,2 1 0 0 0,-1 0 0 0 0,1 0 1 0 0,0 1-1 0 0,1-1 0 0 0,0 1 0 0 0,1-1 0 0 0,0 1 0 0 0,0 0 0 0 0,0 20 0 0 0,3-24-8 0 0,-1-1 0 0 0,0 1 0 0 0,1 0 0 0 0,0-1 0 0 0,0 1 0 0 0,1-1 0 0 0,0 1 0 0 0,0-1 0 0 0,0 0 0 0 0,0 1 0 0 0,1-1 0 0 0,0 0 0 0 0,0-1 0 0 0,0 1 0 0 0,1-1 0 0 0,0 1 0 0 0,0-1 0 0 0,0 0 0 0 0,0 0 0 0 0,0-1 0 0 0,1 1 0 0 0,-1-1 0 0 0,1 0 0 0 0,6 3 0 0 0,-4-3-17 0 0,0 1-1 0 0,1-1 0 0 0,0-1 1 0 0,-1 0-1 0 0,1 0 0 0 0,0 0 1 0 0,0-1-1 0 0,0 0 1 0 0,0 0-1 0 0,1-1 0 0 0,-1 0 1 0 0,10-2-1 0 0,-9 1-3 0 0,0-2 0 0 0,0 1 0 0 0,0-1 0 0 0,-1 0 0 0 0,1-1 0 0 0,-1 0 0 0 0,0 0 0 0 0,0-1 0 0 0,0 0 0 0 0,10-9 0 0 0,-9 6-3 0 0,0-1 0 0 0,-1 1 1 0 0,-1-1-1 0 0,1-1 0 0 0,-1 1 0 0 0,-1-1 0 0 0,0-1 0 0 0,0 1 0 0 0,-1-1 0 0 0,5-14 1 0 0,-4 7 28 0 0,-1 0 0 0 0,-1 0 0 0 0,-1 0 0 0 0,0 0 0 0 0,0-35 0 0 0,-3 53-13 0 0,0 0 1 0 0,0 0-1 0 0,0-1 1 0 0,0 1-1 0 0,0 0 0 0 0,0 0 1 0 0,0-1-1 0 0,0 1 0 0 0,0 0 1 0 0,0-1-1 0 0,0 1 1 0 0,0 0-1 0 0,0 0 0 0 0,0-1 1 0 0,0 1-1 0 0,0 0 0 0 0,0-1 1 0 0,0 1-1 0 0,0 0 1 0 0,-1 0-1 0 0,1-1 0 0 0,0 1 1 0 0,0 0-1 0 0,0 0 0 0 0,0 0 1 0 0,-1-1-1 0 0,1 1 1 0 0,0 0-1 0 0,0 0 0 0 0,0 0 1 0 0,-1-1-1 0 0,1 1 0 0 0,0 0 1 0 0,0 0-1 0 0,-1 0 1 0 0,1 0-1 0 0,0 0 0 0 0,-1-1 1 0 0,-10 9 10 0 0,-8 17-30 0 0,13-15 30 0 0,1 1 1 0 0,1 0-1 0 0,-1 0 0 0 0,2 1 1 0 0,0-1-1 0 0,0 1 1 0 0,-2 20-1 0 0,5-25-11 0 0,0 0 0 0 0,0 1 0 0 0,0-1 1 0 0,1 0-1 0 0,0 1 0 0 0,1-1 0 0 0,0 0 0 0 0,0 0 0 0 0,0 0 1 0 0,1 0-1 0 0,0-1 0 0 0,0 1 0 0 0,7 10 0 0 0,-8-15-2 0 0,-1 0-1 0 0,1 0 1 0 0,0 0-1 0 0,0 0 1 0 0,0 0-1 0 0,0-1 1 0 0,0 1 0 0 0,0-1-1 0 0,0 1 1 0 0,0-1-1 0 0,1 0 1 0 0,-1 0-1 0 0,0 0 1 0 0,1 0 0 0 0,-1 0-1 0 0,5 0 1 0 0,-3 0-6 0 0,1-1 0 0 0,-1 0 0 0 0,1 0 1 0 0,-1 0-1 0 0,1 0 0 0 0,-1-1 0 0 0,0 0 1 0 0,1 0-1 0 0,4-1 0 0 0,-2-1-6 0 0,0 0 0 0 0,1 0 0 0 0,-1-1 0 0 0,0 1 1 0 0,-1-2-1 0 0,1 1 0 0 0,-1-1 0 0 0,1 0 0 0 0,-1 0 0 0 0,7-9 0 0 0,-7 6 7 0 0,-1 1 1 0 0,-1-1-1 0 0,1 0 0 0 0,-2 0 1 0 0,1-1-1 0 0,-1 1 0 0 0,0-1 1 0 0,0 0-1 0 0,1-10 0 0 0,-2 1-16 0 0,0 0 0 0 0,-1-1-1 0 0,-2-27 1 0 0,1 42 27 0 0,-1 0 0 0 0,1 0 0 0 0,-1-1-1 0 0,-1 1 1 0 0,1 0 0 0 0,0 0 0 0 0,-1 1 0 0 0,0-1 0 0 0,0 0 0 0 0,0 0-1 0 0,0 1 1 0 0,-1-1 0 0 0,1 1 0 0 0,-1 0 0 0 0,0 0 0 0 0,0 0 0 0 0,0 0-1 0 0,0 0 1 0 0,-1 1 0 0 0,1-1 0 0 0,-7-2 0 0 0,7 3 0 0 0,0 1 0 0 0,-1-1 0 0 0,1 1 1 0 0,-1 0-1 0 0,1 0 0 0 0,-1 0 0 0 0,0 0 0 0 0,1 1 1 0 0,-1-1-1 0 0,0 1 0 0 0,0 0 0 0 0,1 0 0 0 0,-1 1 0 0 0,0-1 1 0 0,1 1-1 0 0,-1 0 0 0 0,0 0 0 0 0,1 0 0 0 0,-1 0 1 0 0,1 0-1 0 0,-1 1 0 0 0,1 0 0 0 0,0 0 0 0 0,-5 3 0 0 0,-3 3 44 0 0,1 1 0 0 0,0 1 0 0 0,0 0 0 0 0,-15 21 0 0 0,19-23-35 0 0,2 0 0 0 0,-1 0 0 0 0,1 0 0 0 0,0 1 0 0 0,1 0 0 0 0,0 0 1 0 0,1 0-1 0 0,0 0 0 0 0,0 0 0 0 0,0 0 0 0 0,2 1 0 0 0,-1-1 0 0 0,1 0 0 0 0,0 1 0 0 0,1-1 0 0 0,0 0 0 0 0,1 1 0 0 0,-1-1 0 0 0,7 16 0 0 0,-6-20-4 0 0,0 1 0 0 0,0-1 0 0 0,1 0 0 0 0,0 0 1 0 0,0 0-1 0 0,0 0 0 0 0,0-1 0 0 0,1 1 0 0 0,0-1 1 0 0,0 0-1 0 0,8 7 0 0 0,-9-9-7 0 0,0 0-1 0 0,0-1 1 0 0,0 1 0 0 0,0-1-1 0 0,0 1 1 0 0,1-1 0 0 0,-1 0-1 0 0,0 0 1 0 0,1 0 0 0 0,-1-1-1 0 0,1 1 1 0 0,-1-1 0 0 0,1 0-1 0 0,-1 0 1 0 0,1 0 0 0 0,-1 0-1 0 0,1-1 1 0 0,-1 1 0 0 0,1-1-1 0 0,4-2 1 0 0,2 0-3 0 0,-1-2 1 0 0,0 1-1 0 0,0-1 1 0 0,-1 0-1 0 0,1-1 1 0 0,-1 0-1 0 0,0 0 1 0 0,0-1-1 0 0,11-13 1 0 0,-7 5-22 0 0,0 1 1 0 0,-2-1 0 0 0,0-1 0 0 0,12-25 0 0 0,-16 27 25 0 0,-2 1 1 0 0,1-1-1 0 0,-2-1 0 0 0,0 1 1 0 0,0 0-1 0 0,-2-1 0 0 0,1 1 0 0 0,-2-1 1 0 0,-2-24-1 0 0,2 39-2 0 0,0 0 0 0 0,0 0 0 0 0,0-1-1 0 0,0 1 1 0 0,0 0 0 0 0,0 0 0 0 0,0 0 0 0 0,0-1 0 0 0,0 1 0 0 0,0 0-1 0 0,0 0 1 0 0,0-1 0 0 0,0 1 0 0 0,0 0 0 0 0,0 0 0 0 0,0 0 0 0 0,0-1 0 0 0,0 1-1 0 0,-1 0 1 0 0,1 0 0 0 0,0 0 0 0 0,0-1 0 0 0,0 1 0 0 0,0 0 0 0 0,0 0 0 0 0,-1 0-1 0 0,1 0 1 0 0,0 0 0 0 0,0 0 0 0 0,0-1 0 0 0,-1 1 0 0 0,1 0 0 0 0,0 0 0 0 0,0 0-1 0 0,0 0 1 0 0,-1 0 0 0 0,1 0 0 0 0,0 0 0 0 0,-1 0 0 0 0,-7 6 18 0 0,-5 12 49 0 0,6-6-63 0 0,1 0 1 0 0,1 0-1 0 0,0 1 1 0 0,1-1-1 0 0,0 1 0 0 0,1 0 1 0 0,0 0-1 0 0,1 0 1 0 0,1 0-1 0 0,0 20 1 0 0,1-25-23 0 0,0 0 1 0 0,1 0-1 0 0,1 0 1 0 0,-1-1-1 0 0,1 1 0 0 0,0 0 1 0 0,1-1-1 0 0,0 0 1 0 0,0 1-1 0 0,1-1 1 0 0,0 0-1 0 0,0 0 1 0 0,0-1-1 0 0,1 0 1 0 0,0 1-1 0 0,0-1 1 0 0,1-1-1 0 0,10 9 1 0 0,-10-9-262 0 0,1 0 0 0 0,0-1 0 0 0,0 0 0 0 0,0-1 0 0 0,13 5 0 0 0,-14-6-834 0 0,-1-1-1 0 0,1 1 1 0 0,-1-2-1 0 0,1 1 0 0 0,6 0 1 0 0,-2-1-835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5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230 231 888 0 0,'2'-60'10148'0'0,"0"-21"-3498"0"0,-3 63-5629 0 0,1 8-467 0 0,0 0 0 0 0,-1 0 0 0 0,-1-1 1 0 0,-3-12-1 0 0,5 23-526 0 0,0-1 1 0 0,-1 1-1 0 0,1-1 1 0 0,0 1-1 0 0,0-1 1 0 0,-1 1-1 0 0,1-1 1 0 0,0 1-1 0 0,-1 0 1 0 0,1-1-1 0 0,-1 1 1 0 0,1 0-1 0 0,0-1 1 0 0,-1 1-1 0 0,1 0 1 0 0,-1 0-1 0 0,1-1 1 0 0,-1 1-1 0 0,1 0 1 0 0,-1 0-1 0 0,1 0 1 0 0,-1-1-1 0 0,1 1 0 0 0,-1 0 1 0 0,1 0-1 0 0,-1 0 1 0 0,1 0-1 0 0,-1 0 1 0 0,0 0-1 0 0,1 0 1 0 0,-1 1-1 0 0,1-1 1 0 0,-1 0-1 0 0,1 0 1 0 0,-1 0-1 0 0,0 1 1 0 0,-20 8 322 0 0,16-6-325 0 0,-8 4 37 0 0,0 1 1 0 0,1 1-1 0 0,0 0 1 0 0,-19 19-1 0 0,20-18-67 0 0,9-8 2 0 0,0 0 0 0 0,0 1 0 0 0,0-1 0 0 0,0 0 0 0 0,1 0 0 0 0,-1 1 0 0 0,1-1 0 0 0,0 1 0 0 0,0-1 0 0 0,-1 1 0 0 0,2 0 0 0 0,-1-1 0 0 0,0 1 0 0 0,0 4 0 0 0,1-5 3 0 0,0 0 0 0 0,0 0 0 0 0,0 0 0 0 0,0 0 0 0 0,0-1 0 0 0,0 1 0 0 0,1 0 0 0 0,-1 0 0 0 0,1 0 0 0 0,-1-1 0 0 0,1 1 0 0 0,0 0 0 0 0,-1-1 0 0 0,1 1 0 0 0,0 0 0 0 0,0-1 0 0 0,0 1 1 0 0,0-1-1 0 0,1 0 0 0 0,-1 1 0 0 0,0-1 0 0 0,4 2 0 0 0,13 11-17 0 0,0 0 1 0 0,0 0 0 0 0,27 31 0 0 0,-38-37 19 0 0,-1 0 1 0 0,0 0-1 0 0,-1 1 1 0 0,0-1 0 0 0,0 1-1 0 0,0 0 1 0 0,-1 0 0 0 0,-1 1-1 0 0,0-1 1 0 0,0 1 0 0 0,2 12-1 0 0,-5-19 17 0 0,0 1 0 0 0,0-1 0 0 0,0 0 0 0 0,0 0 0 0 0,0 0 0 0 0,-1 1 0 0 0,1-1 0 0 0,-1 0 0 0 0,0 0 0 0 0,0 0 0 0 0,0 0 0 0 0,-2 3 0 0 0,2-4 14 0 0,0-1 0 0 0,0 1 0 0 0,0 0 0 0 0,0-1-1 0 0,0 1 1 0 0,-1-1 0 0 0,1 0 0 0 0,-1 1 0 0 0,1-1 0 0 0,-1 0 0 0 0,1 0 0 0 0,-1 0 0 0 0,1 0-1 0 0,-1 0 1 0 0,0 0 0 0 0,0 0 0 0 0,1-1 0 0 0,-1 1 0 0 0,0-1 0 0 0,0 1 0 0 0,-3 0 0 0 0,-5-1 57 0 0,0 1 1 0 0,0-2 0 0 0,0 1-1 0 0,0-1 1 0 0,0-1 0 0 0,1 0 0 0 0,-1 0-1 0 0,1-1 1 0 0,-12-4 0 0 0,15 4-120 0 0,0 0 0 0 0,0-1 1 0 0,0 0-1 0 0,0 0 0 0 0,0 0 0 0 0,1 0 1 0 0,0-1-1 0 0,0 0 0 0 0,0 0 1 0 0,0-1-1 0 0,1 1 0 0 0,0-1 1 0 0,-6-10-1 0 0,8 12-128 0 0,1 0 1 0 0,-1 1-1 0 0,1-1 0 0 0,0 0 0 0 0,0 0 1 0 0,0 0-1 0 0,0 0 0 0 0,1 0 1 0 0,-1 0-1 0 0,1 0 0 0 0,0 0 1 0 0,0 0-1 0 0,1 0 0 0 0,-1 0 0 0 0,1 0 1 0 0,0 0-1 0 0,0 0 0 0 0,0 0 1 0 0,1 1-1 0 0,2-6 0 0 0,-2 4-662 0 0,1 0 0 0 0,1 0 0 0 0,-1 0 0 0 0,1 0 0 0 0,6-6 0 0 0,-4 5-948 0 0,-1 2 1 0 0,1-1 0 0 0,0 1-1 0 0,9-6 1 0 0,-1 3-450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1:17:51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33 512 0 0,'-7'-5'475'0'0,"-15"-10"3903"0"0,20 14-3176 0 0,-1-1-1 0 0,0 0 1 0 0,0 1 0 0 0,1 0 0 0 0,-1-1-1 0 0,0 1 1 0 0,0 1 0 0 0,0-1 0 0 0,-6-1-1 0 0,31 16 2515 0 0,212 80-2037 0 0,-200-81-1551 0 0,47 25 0 0 0,-63-28-123 0 0,-1 1 0 0 0,0 0 0 0 0,-1 2 0 0 0,19 17 0 0 0,-10-5-6 0 0,-1 1-1 0 0,-2 1 1 0 0,0 1-1 0 0,23 41 1 0 0,-31-43-39 0 0,-2 0 1 0 0,0 0-1 0 0,-2 1 0 0 0,-1 1 1 0 0,10 49-1 0 0,-14-45 37 0 0,-1 0-1 0 0,-2 0 1 0 0,-1 1 0 0 0,-2-1-1 0 0,-1 1 1 0 0,-1-1 0 0 0,-13 53-1 0 0,9-59-62 0 0,-1 0 0 0 0,-1 0 0 0 0,-1-1 0 0 0,-1 0 0 0 0,-1-1 0 0 0,-1 0 0 0 0,-2-1 0 0 0,0-1 0 0 0,-29 33 0 0 0,37-48-416 0 0,-1 0 0 0 0,1-1 1 0 0,-1 0-1 0 0,-1 0 0 0 0,1 0 0 0 0,-1-1 0 0 0,0-1 0 0 0,0 1 1 0 0,-13 3-1 0 0,-6 1-2303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5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66 2521 0 0,'-2'-2'2172'0'0,"0"-1"0"0"0,0 0 0 0 0,0 0 0 0 0,1 0 0 0 0,-1 0 0 0 0,-1-6 0 0 0,3 9-2018 0 0,0 0 1 0 0,0 0-1 0 0,0 0 1 0 0,0-1-1 0 0,0 1 0 0 0,0 0 1 0 0,-1 0-1 0 0,1-1 1 0 0,0 1-1 0 0,0 0 0 0 0,0 0 1 0 0,0 0-1 0 0,0 0 0 0 0,0-1 1 0 0,0 1-1 0 0,0 0 1 0 0,-1 0-1 0 0,1 0 0 0 0,0 0 1 0 0,0-1-1 0 0,0 1 0 0 0,0 0 1 0 0,-1 0-1 0 0,1 0 1 0 0,0 0-1 0 0,0 0 0 0 0,0 0 1 0 0,-1 0-1 0 0,1 0 0 0 0,0-1 1 0 0,0 1-1 0 0,0 0 1 0 0,-1 0-1 0 0,-4 6 1700 0 0,-2 11-950 0 0,3 2-676 0 0,0 0 0 0 0,1 0 0 0 0,1 0 0 0 0,0 1 0 0 0,2-1-1 0 0,0 1 1 0 0,5 30 0 0 0,-3-43-247 0 0,-1 0 0 0 0,1 0 0 0 0,1 0 0 0 0,-1-1-1 0 0,1 1 1 0 0,0-1 0 0 0,1 0 0 0 0,-1 0 0 0 0,1 0 0 0 0,1 0-1 0 0,-1 0 1 0 0,6 5 0 0 0,-8-9 10 0 0,0 0 0 0 0,1 0-1 0 0,-1-1 1 0 0,0 1 0 0 0,0-1-1 0 0,1 1 1 0 0,-1-1 0 0 0,1 0-1 0 0,-1 1 1 0 0,1-1 0 0 0,0-1 0 0 0,-1 1-1 0 0,1 0 1 0 0,0-1 0 0 0,0 1-1 0 0,-1-1 1 0 0,1 0 0 0 0,0 0-1 0 0,0 0 1 0 0,0 0 0 0 0,-1 0-1 0 0,1-1 1 0 0,0 1 0 0 0,0-1 0 0 0,-1 0-1 0 0,1 0 1 0 0,0 0 0 0 0,-1 0-1 0 0,1 0 1 0 0,-1-1 0 0 0,1 1-1 0 0,2-3 1 0 0,-1 0-54 0 0,1 0 0 0 0,-2 1 0 0 0,1-1-1 0 0,0-1 1 0 0,-1 1 0 0 0,0 0 0 0 0,0-1 0 0 0,0 0 0 0 0,0 1 0 0 0,-1-1-1 0 0,0 0 1 0 0,3-10 0 0 0,0-5 84 0 0,0 0 0 0 0,1-23-1 0 0,-1 7 23 0 0,27-98 548 0 0,-25 118-334 0 0,-5 15-71 0 0,-4 11-102 0 0,-2 6-76 0 0,-4 16 41 0 0,-6 43 0 0 0,13-63-40 0 0,1-1-1 0 0,-1 1 0 0 0,2-1 1 0 0,0 1-1 0 0,0 0 0 0 0,1-1 1 0 0,5 18-1 0 0,-5-23-81 0 0,0 0 1 0 0,0 0-1 0 0,1 0 0 0 0,0 0 0 0 0,0-1 1 0 0,1 1-1 0 0,0-1 0 0 0,0 0 1 0 0,6 7-1 0 0,-9-10 37 0 0,1-1-1 0 0,0 1 1 0 0,0-1-1 0 0,0 0 1 0 0,0 0-1 0 0,0 1 1 0 0,0-1-1 0 0,0 0 1 0 0,0-1-1 0 0,0 1 1 0 0,0 0-1 0 0,1-1 1 0 0,-1 1-1 0 0,0-1 1 0 0,0 1-1 0 0,1-1 1 0 0,-1 0-1 0 0,0 0 1 0 0,1 0-1 0 0,-1 0 1 0 0,0-1-1 0 0,1 1 1 0 0,-1-1-1 0 0,0 1 1 0 0,0-1-1 0 0,0 0 1 0 0,0 0-1 0 0,1 0 1 0 0,2-2-1 0 0,1-1-802 0 0,0 0 0 0 0,0 0-1 0 0,5-6 1 0 0,6-7-4375 0 0,-8 8 618 0 0,0 1 1621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6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77 165 872 0 0,'-1'0'713'0'0,"-1"-1"1"0"0,1 1-1 0 0,0-1 0 0 0,0 1 0 0 0,0 0 1 0 0,-1 0-1 0 0,1 0 0 0 0,0 0 1 0 0,0-1-1 0 0,-1 2 0 0 0,1-1 0 0 0,0 0 1 0 0,0 0-1 0 0,-1 0 0 0 0,1 1 0 0 0,0-1 1 0 0,0 0-1 0 0,0 1 0 0 0,-2 0 0 0 0,2 0-344 0 0,1-1-1 0 0,-1 1 1 0 0,1-1-1 0 0,-1 1 0 0 0,1-1 1 0 0,0 1-1 0 0,-1 0 1 0 0,1-1-1 0 0,0 1 0 0 0,0-1 1 0 0,-1 1-1 0 0,1 0 1 0 0,0-1-1 0 0,0 1 0 0 0,0 0 1 0 0,1 16 1356 0 0,3 1 278 0 0,3 34 0 0 0,-4 55-655 0 0,-3-80-960 0 0,0-27-379 0 0,0 1 0 0 0,0-1 0 0 0,0 1 0 0 0,0-1 0 0 0,0 1 0 0 0,0 0 0 0 0,0-1 0 0 0,0 1 0 0 0,0-1 0 0 0,0 1 0 0 0,0-1-1 0 0,0 1 1 0 0,-1-1 0 0 0,1 1 0 0 0,0-1 0 0 0,0 1 0 0 0,0-1 0 0 0,-1 1 0 0 0,1-1 0 0 0,-1 2 0 0 0,-4-11 53 0 0,-6-22-89 0 0,10 29 27 0 0,-15-43-41 0 0,9 28 4 0 0,-6-25 0 0 0,11 35 32 0 0,1 0 0 0 0,0 0 0 0 0,1 0 1 0 0,-1 0-1 0 0,1 0 0 0 0,1-1 0 0 0,0-6 1 0 0,2-2-14 0 0,0 1 0 0 0,1 0 0 0 0,0 0 0 0 0,1 0 0 0 0,1 1 0 0 0,0 0 0 0 0,1 0 0 0 0,1 1 0 0 0,9-14 0 0 0,-14 23 6 0 0,1 1 0 0 0,-1-1 1 0 0,0 1-1 0 0,1 0 1 0 0,0 0-1 0 0,0 1 0 0 0,0-1 1 0 0,0 1-1 0 0,0-1 1 0 0,1 1-1 0 0,-1 1 0 0 0,1-1 1 0 0,-1 1-1 0 0,1-1 0 0 0,0 1 1 0 0,-1 1-1 0 0,1-1 1 0 0,0 1-1 0 0,0 0 0 0 0,-1 0 1 0 0,1 0-1 0 0,0 0 0 0 0,5 2 1 0 0,-1 0-291 0 0,0 0 0 0 0,1 1 0 0 0,-1 0 0 0 0,0 1 0 0 0,-1-1 0 0 0,1 2 0 0 0,-1-1 0 0 0,0 1 0 0 0,0 1 0 0 0,11 9 0 0 0,26 21-7586 0 0,-34-25 5967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6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59 105 568 0 0,'-11'-5'2590'0'0,"7"4"-512"0"0,0-1 0 0 0,0 1 0 0 0,-1-1 0 0 0,1 1 0 0 0,-7-1 0 0 0,10 3-1905 0 0,0-1 0 0 0,0 0 0 0 0,1 1 0 0 0,-1-1 0 0 0,0 1 0 0 0,0-1 1 0 0,1 1-1 0 0,-1-1 0 0 0,0 1 0 0 0,1-1 0 0 0,-1 1 0 0 0,0 0 0 0 0,1-1 0 0 0,-1 1 0 0 0,1 0 0 0 0,0-1 0 0 0,-1 1 0 0 0,1 0 0 0 0,-1 0 0 0 0,1 0 0 0 0,0-1 1 0 0,0 1-1 0 0,-1 0 0 0 0,1 0 0 0 0,0 0 0 0 0,0 0 0 0 0,0 1 0 0 0,-1 2 114 0 0,1-1 0 0 0,-1 1 1 0 0,1 0-1 0 0,0-1 0 0 0,1 7 0 0 0,0-5-191 0 0,1 0 0 0 0,-1-1 0 0 0,1 1 0 0 0,0-1 0 0 0,0 1 0 0 0,1-1 0 0 0,-1 1 0 0 0,1-1 0 0 0,0 0 0 0 0,0 0 0 0 0,1-1 0 0 0,-1 1-1 0 0,1-1 1 0 0,-1 1 0 0 0,1-1 0 0 0,0 0 0 0 0,0-1 0 0 0,1 1 0 0 0,-1-1 0 0 0,1 1 0 0 0,-1-1 0 0 0,1-1 0 0 0,6 3 0 0 0,-1-1-112 0 0,1-1 0 0 0,0 0 1 0 0,0 0-1 0 0,0-1 0 0 0,0-1 1 0 0,0 0-1 0 0,0 0 0 0 0,0-1 1 0 0,17-3-1 0 0,-18 2-19 0 0,0-1 0 0 0,0 0 0 0 0,-1-1 0 0 0,1 0 0 0 0,-1 0 0 0 0,0-1 0 0 0,0 0 1 0 0,9-6-1 0 0,-13 7 24 0 0,0-1 1 0 0,-1 1 0 0 0,1-1 0 0 0,-1 1 0 0 0,0-1 0 0 0,0-1 0 0 0,0 1-1 0 0,-1 0 1 0 0,0-1 0 0 0,0 0 0 0 0,0 0 0 0 0,-1 0 0 0 0,0 0 0 0 0,2-7-1 0 0,-2 4 5 0 0,0 1 14 0 0,0 0 0 0 0,0 0 0 0 0,-1 0 0 0 0,0 0 0 0 0,-1-11 0 0 0,0 18-5 0 0,0-1 0 0 0,0 1-1 0 0,-1-1 1 0 0,1 1 0 0 0,0-1 0 0 0,-1 1 0 0 0,1-1-1 0 0,-1 1 1 0 0,1-1 0 0 0,-1 1 0 0 0,0 0 0 0 0,0-1-1 0 0,1 1 1 0 0,-1 0 0 0 0,0 0 0 0 0,0 0 0 0 0,0 0 0 0 0,0-1-1 0 0,-1 2 1 0 0,1-1 0 0 0,0 0 0 0 0,0 0 0 0 0,-1 0-1 0 0,1 0 1 0 0,0 1 0 0 0,-1-1 0 0 0,1 1 0 0 0,-1-1-1 0 0,1 1 1 0 0,-1-1 0 0 0,1 1 0 0 0,-1 0 0 0 0,1 0 0 0 0,-1 0-1 0 0,-1 0 1 0 0,-5-1 33 0 0,-1 1 0 0 0,1 1 0 0 0,-1 0-1 0 0,0 0 1 0 0,1 1 0 0 0,0 0 0 0 0,-1 0 0 0 0,1 1-1 0 0,0 0 1 0 0,-9 5 0 0 0,2 0 101 0 0,0 1 1 0 0,1 1-1 0 0,1 0 0 0 0,-16 16 0 0 0,11-10 239 0 0,0 1 0 0 0,-29 39-1 0 0,42-48-303 0 0,0 0 0 0 0,0 0 1 0 0,0 1-1 0 0,1 0 0 0 0,1-1 0 0 0,-1 2 0 0 0,2-1 0 0 0,-1 0 0 0 0,1 0 1 0 0,-1 17-1 0 0,2-18-70 0 0,1 0 1 0 0,0 0-1 0 0,0 0 0 0 0,1 0 1 0 0,0 0-1 0 0,1 0 0 0 0,-1-1 1 0 0,2 1-1 0 0,-1-1 0 0 0,1 1 1 0 0,0-1-1 0 0,0 0 0 0 0,1 0 1 0 0,0 0-1 0 0,1 0 1 0 0,-1-1-1 0 0,1 0 0 0 0,0 0 1 0 0,1 0-1 0 0,-1 0 0 0 0,9 5 1 0 0,-5-4-230 0 0,1 0 0 0 0,1 0 1 0 0,0-1-1 0 0,-1-1 0 0 0,15 5 1 0 0,-18-7-887 0 0,0-1 1 0 0,1-1 0 0 0,0 1 0 0 0,-1-1-1 0 0,13 0 1 0 0,2-2-2609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7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285 89 512 0 0,'-44'-46'14321'0'0,"39"41"-13088"0"0,2 3-473 0 0,0-1 1 0 0,0 1-1 0 0,0-1 1 0 0,-6-3-1 0 0,8 6-652 0 0,0-1 0 0 0,-1 1 0 0 0,1 0 0 0 0,0-1 0 0 0,0 1 0 0 0,0 0 0 0 0,-1 0 0 0 0,1 0 0 0 0,0 0 0 0 0,-1 0 0 0 0,1 0 0 0 0,0 0 0 0 0,0 0 0 0 0,-1 0 0 0 0,1 0-1 0 0,0 1 1 0 0,0-1 0 0 0,0 1 0 0 0,-2 0 0 0 0,-13 6 285 0 0,0 2 1 0 0,0 0-1 0 0,1 1 0 0 0,0 1 0 0 0,0 0 0 0 0,1 1 0 0 0,-22 24 0 0 0,31-29-340 0 0,-1 0 0 0 0,1 0 1 0 0,1 0-1 0 0,0 1 0 0 0,0 0 0 0 0,0 0 0 0 0,1 0 1 0 0,-3 9-1 0 0,4-11-18 0 0,1 0 0 0 0,0 0 0 0 0,1 0 0 0 0,0-1 0 0 0,-1 1 0 0 0,2 0 0 0 0,-1 0 0 0 0,1 0 0 0 0,0 0 0 0 0,0 0 0 0 0,0 0 0 0 0,5 10 0 0 0,-4-11-26 0 0,0 1 0 0 0,1-1 1 0 0,0 0-1 0 0,0 0 1 0 0,1 0-1 0 0,-1-1 0 0 0,1 1 1 0 0,0-1-1 0 0,0 1 1 0 0,0-2-1 0 0,1 1 0 0 0,0 0 1 0 0,6 3-1 0 0,-4-3-19 0 0,0-1 1 0 0,0 0-1 0 0,0 0 1 0 0,0-1-1 0 0,0 0 1 0 0,0 0-1 0 0,1-1 0 0 0,-1 1 1 0 0,13-1-1 0 0,-10-1-19 0 0,0-1 0 0 0,0 1 0 0 0,-1-2 0 0 0,1 1 0 0 0,0-1 0 0 0,-1-1 0 0 0,0 0 0 0 0,1 0-1 0 0,-1-1 1 0 0,0 0 0 0 0,-1 0 0 0 0,1-1 0 0 0,-1-1 0 0 0,0 1 0 0 0,0-1 0 0 0,9-10 0 0 0,-13 12 24 0 0,0-1 0 0 0,-1 0 0 0 0,1 0 0 0 0,-1 0 0 0 0,-1-1 0 0 0,1 1 0 0 0,-1-1 0 0 0,0 1 0 0 0,0-1 0 0 0,0 0 0 0 0,-1 0 0 0 0,0 0 0 0 0,0 0 0 0 0,-1 0 0 0 0,0 0 0 0 0,0 0 0 0 0,0 0 0 0 0,0 0 0 0 0,-1 0 0 0 0,-2-8 0 0 0,-1-1 23 0 0,0 0 0 0 0,-1 1-1 0 0,-1 0 1 0 0,0 0 0 0 0,0 0 0 0 0,-17-24 0 0 0,19 33-12 0 0,0 0-1 0 0,-1-1 1 0 0,1 2 0 0 0,-1-1-1 0 0,0 0 1 0 0,0 1 0 0 0,-1 0 0 0 0,1 0-1 0 0,-1 1 1 0 0,0 0 0 0 0,0 0-1 0 0,0 0 1 0 0,0 0 0 0 0,0 1-1 0 0,-10-2 1 0 0,11 3-2 0 0,-1 0-1 0 0,1 0 1 0 0,-1 1-1 0 0,1 0 1 0 0,-1 0 0 0 0,1 0-1 0 0,0 1 1 0 0,-1 0-1 0 0,1 0 1 0 0,0 0-1 0 0,-1 1 1 0 0,1-1 0 0 0,0 1-1 0 0,0 1 1 0 0,0-1-1 0 0,0 1 1 0 0,1-1-1 0 0,-1 1 1 0 0,-5 5 0 0 0,6-4-14 0 0,0 0 0 0 0,0-1 0 0 0,0 1 0 0 0,0 1 0 0 0,1-1 0 0 0,0 0 0 0 0,0 1 0 0 0,0 0 0 0 0,-3 9 0 0 0,5-12 5 0 0,0 0 0 0 0,1 1 0 0 0,-1-1 0 0 0,1 1 0 0 0,0 0 0 0 0,-1-1 1 0 0,1 1-1 0 0,1-1 0 0 0,-1 1 0 0 0,0-1 0 0 0,1 1 0 0 0,-1-1 0 0 0,1 1 0 0 0,0-1 0 0 0,-1 1 0 0 0,1-1 0 0 0,0 0 1 0 0,1 1-1 0 0,-1-1 0 0 0,0 0 0 0 0,1 0 0 0 0,-1 0 0 0 0,3 2 0 0 0,2 3-86 0 0,0-1 0 0 0,0 0-1 0 0,1-1 1 0 0,0 0 0 0 0,0 0-1 0 0,0 0 1 0 0,0-1 0 0 0,1 0-1 0 0,-1 0 1 0 0,1-1 0 0 0,10 3-1 0 0,-8-3-546 0 0,1-1-1 0 0,0 0 1 0 0,12 1-1 0 0,-10-3-1365 0 0,-1 0-1 0 0,19-2 1 0 0,-13-1-1278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8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221 370 1240 0 0,'-2'1'10236'0'0,"6"2"-6715"0"0,5 1-1596 0 0,-2-2-78 0 0,-11-6-352 0 0,0 1-1672 0 0,-34-22 722 0 0,38 25-537 0 0,18-10 659 0 0,-12 10-415 0 0,0-1-47 0 0,0 1 1 0 0,1 1-1 0 0,-1-1 0 0 0,0 1 1 0 0,0 0-1 0 0,12 4 1 0 0,1 1 85 0 0,35 6 0 0 0,-43-10-264 0 0,-4-1-13 0 0,-1 0 0 0 0,1-1 0 0 0,0 0-1 0 0,-1 0 1 0 0,1-1 0 0 0,0 0 0 0 0,11-3-1 0 0,45-17-4 0 0,-55 18-16 0 0,2 0-1 0 0,-1-1-1 0 0,1-1 1 0 0,-1 0-1 0 0,0 0 1 0 0,-1-1-1 0 0,1 0 1 0 0,-1-1-1 0 0,0 1 0 0 0,-1-1 1 0 0,0-1-1 0 0,0 0 1 0 0,8-12-1 0 0,-6 6 30 0 0,-1 0 0 0 0,-1 0 0 0 0,0-1 0 0 0,-1 0 0 0 0,-1 0 0 0 0,0-1 0 0 0,3-19-1 0 0,-5 22-13 0 0,5-33 105 0 0,-8 42-87 0 0,0 0 0 0 0,0 1 0 0 0,0-1 0 0 0,0 0 0 0 0,0 0 0 0 0,-1 0 1 0 0,0 1-1 0 0,1-1 0 0 0,-3-4 0 0 0,3 7-17 0 0,-1 0-1 0 0,1 1 1 0 0,0 0 0 0 0,-1-1 0 0 0,1 1-1 0 0,-1-1 1 0 0,1 1 0 0 0,0-1 0 0 0,-1 1 0 0 0,1 0-1 0 0,-1-1 1 0 0,1 1 0 0 0,-1 0 0 0 0,1 0-1 0 0,-1-1 1 0 0,1 1 0 0 0,-1 0 0 0 0,1 0-1 0 0,-1 0 1 0 0,1-1 0 0 0,-1 1 0 0 0,0 0-1 0 0,1 0 1 0 0,-1 0 0 0 0,1 0 0 0 0,-1 0 0 0 0,1 0-1 0 0,-1 0 1 0 0,0 0 0 0 0,1 1 0 0 0,-1-1-1 0 0,1 0 1 0 0,-1 0 0 0 0,1 0 0 0 0,-1 1-1 0 0,1-1 1 0 0,-1 0 0 0 0,1 0 0 0 0,-1 1 0 0 0,1-1-1 0 0,-1 1 1 0 0,1-1 0 0 0,-1 0 0 0 0,1 1-1 0 0,-25 21-4 0 0,22-18 18 0 0,-209 234 258 0 0,141-145-174 0 0,4 4 0 0 0,5 2 0 0 0,-65 137 0 0 0,108-195-76 0 0,-24 73 1 0 0,39-98-50 0 0,0 1-1 0 0,0-1 1 0 0,2 1-1 0 0,0 0 1 0 0,1 0 0 0 0,1-1-1 0 0,3 32 1 0 0,-1-39-25 0 0,-1 0 1 0 0,2 0-1 0 0,-1 0 1 0 0,1 0-1 0 0,0-1 1 0 0,1 1-1 0 0,0-1 1 0 0,1 0-1 0 0,0 0 0 0 0,0 0 1 0 0,0 0-1 0 0,1-1 1 0 0,0 0-1 0 0,0 0 1 0 0,1-1-1 0 0,9 7 1 0 0,-13-11 14 0 0,0 0 1 0 0,1-1-1 0 0,-1 0 1 0 0,0 1-1 0 0,1-1 1 0 0,-1 0 0 0 0,1-1-1 0 0,-1 1 1 0 0,1-1-1 0 0,-1 1 1 0 0,1-1 0 0 0,0 0-1 0 0,-1-1 1 0 0,1 1-1 0 0,-1 0 1 0 0,1-1 0 0 0,-1 0-1 0 0,1 0 1 0 0,-1 0-1 0 0,0 0 1 0 0,1-1-1 0 0,4-2 1 0 0,5-3-73 0 0,0-1-1 0 0,-1 0 1 0 0,-1-1 0 0 0,13-11-1 0 0,-14 10 100 0 0,0 0 0 0 0,-1-1-1 0 0,0 0 1 0 0,-1 0 0 0 0,0 0 0 0 0,-1-1-1 0 0,-1-1 1 0 0,0 1 0 0 0,0-1 0 0 0,-1 0-1 0 0,5-20 1 0 0,-4 5 88 0 0,-1-1-1 0 0,-1 0 1 0 0,-1 0 0 0 0,-2-43-1 0 0,-1 57-3 0 0,-1 0-1 0 0,-1 0 1 0 0,-1 1-1 0 0,0-1 1 0 0,0 0-1 0 0,-2 1 1 0 0,-5-15-1 0 0,6 21-15 0 0,1 1-1 0 0,-2-1 0 0 0,1 1 1 0 0,-1 0-1 0 0,0 0 1 0 0,0 0-1 0 0,-1 1 1 0 0,1 0-1 0 0,-2 0 0 0 0,1 1 1 0 0,-1-1-1 0 0,1 1 1 0 0,-16-8-1 0 0,19 12-117 0 0,-6-4 96 0 0,0 1 0 0 0,0 0 0 0 0,-13-3 0 0 0,20 6-77 0 0,0 1 0 0 0,0 0 0 0 0,0-1 0 0 0,0 1 1 0 0,0 0-1 0 0,0 0 0 0 0,0 0 0 0 0,-1 1 0 0 0,1-1 0 0 0,-2 1 1 0 0,3-1-29 0 0,1 0 1 0 0,-1 1 0 0 0,0-1-1 0 0,0 1 1 0 0,0-1 0 0 0,1 1-1 0 0,-1-1 1 0 0,0 1-1 0 0,1-1 1 0 0,-1 1 0 0 0,0 0-1 0 0,1-1 1 0 0,-1 1 0 0 0,1 0-1 0 0,-1 0 1 0 0,1-1 0 0 0,-1 1-1 0 0,1 0 1 0 0,0 0 0 0 0,-1 0-1 0 0,1 0 1 0 0,0 0 0 0 0,-1 0-1 0 0,1 1-231 0 0,0-1 0 0 0,0 0 0 0 0,0 1 0 0 0,0-1 0 0 0,0 0-1 0 0,0 0 1 0 0,0 1 0 0 0,1-1 0 0 0,-1 0 0 0 0,1 3 0 0 0,4 6-1929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9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89 2192 0 0,'0'-3'11383'0'0,"3"6"-7466"0"0,6 8-2029 0 0,-3 1-1343 0 0,-2 0-1 0 0,0 0 1 0 0,0 0 0 0 0,-1 1-1 0 0,0-1 1 0 0,-1 1 0 0 0,0 21-1 0 0,-7 93 680 0 0,1-72-474 0 0,-2 12-295 0 0,-3 0 0 0 0,-23 86 0 0 0,32-152-444 0 0,0 0-1 0 0,-1 0 1 0 0,1-1-1 0 0,0 1 0 0 0,-1 0 1 0 0,1 0-1 0 0,-1 0 1 0 0,1 0-1 0 0,-1 0 0 0 0,1 0 1 0 0,-2 1-1 0 0,-1-3 90 0 0,2-8-24 0 0,14-196-163 0 0,-8 164 56 0 0,3 0 0 0 0,1 1 1 0 0,2 0-1 0 0,22-54 0 0 0,-18 57 30 0 0,26-58-9 0 0,-35 84 10 0 0,0-1 1 0 0,1 1-1 0 0,0 1 0 0 0,1 0 1 0 0,16-17-1 0 0,-23 25-2 0 0,1 1 0 0 0,-1-1 0 0 0,1 1 0 0 0,0 0-1 0 0,-1-1 1 0 0,1 1 0 0 0,0 0 0 0 0,0 0 0 0 0,0 0 0 0 0,0 1 0 0 0,0-1-1 0 0,0 0 1 0 0,0 1 0 0 0,0-1 0 0 0,0 1 0 0 0,0 0 0 0 0,0-1 0 0 0,0 1 0 0 0,0 0-1 0 0,3 1 1 0 0,-2 0 1 0 0,0-1 0 0 0,-1 1 0 0 0,1 1 0 0 0,-1-1 0 0 0,1 0 0 0 0,-1 1 1 0 0,1-1-1 0 0,-1 1 0 0 0,0 0 0 0 0,0-1 0 0 0,0 1 0 0 0,0 0 0 0 0,2 3 0 0 0,4 6 15 0 0,-1-1-1 0 0,-1 1 1 0 0,0 0 0 0 0,0 0-1 0 0,5 18 1 0 0,6 20 28 0 0,11 50 1 0 0,-21-69 1 0 0,-3 0 1 0 0,0 0-1 0 0,-1 35 1 0 0,-12 162 178 0 0,8-196-387 0 0,1 1 0 0 0,6 40-1 0 0,-6-69 137 0 0,1 0-1 0 0,-1 0 0 0 0,1-1 0 0 0,0 1 0 0 0,0 0 1 0 0,2 3-1 0 0,4 3-2591 0 0,4-5-7735 0 0,-8-4 7341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19:59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 3409 0 0,'-7'-4'8730'0'0,"14"6"-2948"0"0,8 1-4036 0 0,97 3 1867 0 0,-18-3-3503 0 0,-16 2-313 0 0,30 3-2435 0 0,-37 3-4778 0 0,-47-4 5109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06.94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63 513 512 0 0,'1'-2'-24'0'0,"-1"-1"0"0"0,1 1-1 0 0,0 0 1 0 0,0 0 0 0 0,0-1 0 0 0,0 1-1 0 0,0 0 1 0 0,1 0 0 0 0,-1 0-1 0 0,1 0 1 0 0,1-2 0 0 0,10-16 2034 0 0,-12 17-1525 0 0,0 0 1 0 0,0-1-1 0 0,0 1 0 0 0,-1 0 0 0 0,0 0 0 0 0,1 0 1 0 0,-1-1-1 0 0,0 1 0 0 0,-1 0 0 0 0,0-6 0 0 0,-12-33 2934 0 0,-1 1-2 0 0,13 33-2842 0 0,0 0-1 0 0,0 0 0 0 0,0 0 0 0 0,1-9 1 0 0,1 14-314 0 0,-1 0 1 0 0,0 0 0 0 0,1 0 0 0 0,0 0-1 0 0,-1 0 1 0 0,1 0 0 0 0,1 1 0 0 0,-1-1-1 0 0,0 0 1 0 0,0 1 0 0 0,1-1 0 0 0,0 1-1 0 0,-1-1 1 0 0,4-3 0 0 0,1 1 651 0 0,-4 6 235 0 0,-6 11 460 0 0,2-7-1640 0 0,-54 162 1491 0 0,47-131-1210 0 0,2-1 1 0 0,-5 69-1 0 0,13-86-191 0 0,1 0 0 0 0,0 0 1 0 0,1 0-1 0 0,1-1 1 0 0,1 1-1 0 0,12 31 0 0 0,-6-20 26 0 0,6 31 0 0 0,-17-57-81 0 0,2 2 15 0 0,-1 0 1 0 0,-1 0-1 0 0,1 10 0 0 0,-1-14-14 0 0,1-1 0 0 0,-1 1 0 0 0,0 0 1 0 0,0-1-1 0 0,0 1 0 0 0,0-1 0 0 0,-1 1 0 0 0,1 0 0 0 0,0-1 0 0 0,0 1 1 0 0,0-1-1 0 0,0 1 0 0 0,0-1 0 0 0,-1 1 0 0 0,1-1 0 0 0,0 1 1 0 0,-1-1-1 0 0,1 1 0 0 0,0-1 0 0 0,-1 1 0 0 0,1-1 0 0 0,0 1 0 0 0,-1-1 1 0 0,1 1-1 0 0,-1-1 0 0 0,1 0 0 0 0,-1 1 0 0 0,1-1 0 0 0,-1 0 1 0 0,1 0-1 0 0,-1 1 0 0 0,1-1 0 0 0,-1 0 0 0 0,0 0 0 0 0,1 0 0 0 0,-1 0 1 0 0,1 0-1 0 0,-1 1 0 0 0,0-1 0 0 0,1 0 0 0 0,-1 0 0 0 0,1 0 0 0 0,-2-1 1 0 0,1 1-2 0 0,0-1 1 0 0,-1 1 0 0 0,1-1 0 0 0,0 0 0 0 0,0 0-1 0 0,0 0 1 0 0,0 1 0 0 0,0-1 0 0 0,0 0 0 0 0,0 0-1 0 0,0 0 1 0 0,0-1 0 0 0,0 1 0 0 0,0 0 0 0 0,1 0-1 0 0,-1 0 1 0 0,0-1 0 0 0,1 1 0 0 0,-1 0 0 0 0,0-2-1 0 0,-7-30 32 0 0,6 14-24 0 0,1 0-1 0 0,0 0 0 0 0,2-1 0 0 0,4-32 0 0 0,21-78 57 0 0,-15 81-50 0 0,29-175 7 0 0,-30 162-40 0 0,-4 17 25 0 0,3 1-1 0 0,2 0 1 0 0,16-44 0 0 0,-26 86-10 0 0,-1 0 1 0 0,1 1 0 0 0,0-1 0 0 0,0 1 0 0 0,-1-1-1 0 0,1 1 1 0 0,0-1 0 0 0,0 1 0 0 0,1 0 0 0 0,-1-1-1 0 0,0 1 1 0 0,0 0 0 0 0,0 0 0 0 0,1 0 0 0 0,-1 0-1 0 0,1 0 1 0 0,1-1 0 0 0,-2 2-3 0 0,0 0 0 0 0,0 0 0 0 0,0 0 1 0 0,1 0-1 0 0,-1 0 0 0 0,0 0 0 0 0,0 0 0 0 0,0 1 0 0 0,0-1 1 0 0,0 0-1 0 0,0 1 0 0 0,0-1 0 0 0,0 1 0 0 0,0-1 1 0 0,0 1-1 0 0,0-1 0 0 0,0 1 0 0 0,0 0 0 0 0,0 0 0 0 0,0-1 1 0 0,0 1-1 0 0,-1 0 0 0 0,1 0 0 0 0,0 0 0 0 0,-1 0 0 0 0,2 2 1 0 0,11 17-41 0 0,-1 1 0 0 0,0 1 0 0 0,11 29 0 0 0,-13-26 3 0 0,112 267-15 0 0,-113-268 43 0 0,-1 1 0 0 0,8 39 0 0 0,2 53 76 0 0,-15-92-32 0 0,-1-3-26 0 0,-1 32 1 0 0,-2-30 25 0 0,4 27 0 0 0,-2-44-33 0 0,0 0-1 0 0,0 0 1 0 0,1 0 0 0 0,0 0-1 0 0,0-1 1 0 0,1 1 0 0 0,0-1 0 0 0,4 8-1 0 0,-7-13 0 0 0,1-1 0 0 0,-1 1-1 0 0,1 0 1 0 0,-1 0 0 0 0,0-1 0 0 0,1 1-1 0 0,0 0 1 0 0,-1-1 0 0 0,1 1 0 0 0,-1-1-1 0 0,1 1 1 0 0,0-1 0 0 0,-1 1-1 0 0,1-1 1 0 0,0 1 0 0 0,-1-1 0 0 0,1 0-1 0 0,0 1 1 0 0,0-1 0 0 0,-1 0 0 0 0,1 0-1 0 0,0 0 1 0 0,0 1 0 0 0,1-1-1 0 0,-1 0-12 0 0,0-1 0 0 0,0 1 0 0 0,0-1 0 0 0,0 1 0 0 0,0-1 0 0 0,0 1-1 0 0,0-1 1 0 0,0 1 0 0 0,-1-1 0 0 0,1 0 0 0 0,0 1 0 0 0,0-1-1 0 0,-1 0 1 0 0,1 0 0 0 0,0 0 0 0 0,0-1 0 0 0,2-3-217 0 0,0 0 1 0 0,0 0-1 0 0,-1-1 0 0 0,0 1 1 0 0,3-10-1 0 0,-3 5-668 0 0,0-1-1 0 0,0 1 1 0 0,0-15 0 0 0,-2 20-5 0 0,-1 1 1 0 0,1 0-1 0 0,-1 0 1 0 0,1 0-1 0 0,-1 0 1 0 0,0 0-1 0 0,-2-4 1 0 0,-3-1-2159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07.20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20 168 3217 0 0,'-3'-1'3615'0'0,"-11"-3"6686"0"0,11 0-7333 0 0,9-1-2167 0 0,-3 4-620 0 0,-1 0 1 0 0,1 1-1 0 0,0-1 0 0 0,-1 1 1 0 0,1-1-1 0 0,0 1 0 0 0,0 0 1 0 0,-1 0-1 0 0,6 1 0 0 0,14-1 254 0 0,-5-4-216 0 0,-1-1 0 0 0,0 0-1 0 0,26-13 1 0 0,-16 7-195 0 0,59-33-56 0 0,-58 29 138 0 0,37-15 0 0 0,-55 26-1071 0 0,1 1 0 0 0,0 0 0 0 0,0 0 0 0 0,0 1 0 0 0,0 1 0 0 0,1-1 0 0 0,18 2 0 0 0,-15 1-1677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08.67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32 299 512 0 0,'-2'-12'293'0'0,"1"-1"1"0"0,0-17-1 0 0,1 0 385 0 0,-18-137 9932 0 0,17 149-9224 0 0,1 13-760 0 0,-1 1 0 0 0,1 0 0 0 0,-1 0 0 0 0,-2-7 2817 0 0,2 14-1731 0 0,0 11-590 0 0,0 18-991 0 0,1 28 333 0 0,4 151 457 0 0,-2-187-833 0 0,4 54 199 0 0,16 79 0 0 0,-17-127-297 0 0,-3-18 0 0 0,0-1 0 0 0,0 1 1 0 0,1-1-1 0 0,0 1 0 0 0,1-1 0 0 0,8 16 1 0 0,-11-27-6 0 0,-1 1 0 0 0,0-1 0 0 0,0 1 0 0 0,1 0 0 0 0,-1-1 0 0 0,0 1 0 0 0,1-1 0 0 0,-1 0 0 0 0,1 1 0 0 0,-1-1 0 0 0,0 1 0 0 0,1-1 0 0 0,-1 1 0 0 0,1-1 0 0 0,-1 0 0 0 0,1 1 0 0 0,-1-1 0 0 0,1 0 0 0 0,0 0 0 0 0,-1 0 0 0 0,1 1 0 0 0,-1-1 0 0 0,1 0 0 0 0,-1 0 0 0 0,1 0 0 0 0,1 0 0 0 0,-2 0-19 0 0,1 0-1 0 0,0-1 1 0 0,-1 1 0 0 0,1-1-1 0 0,0 1 1 0 0,-1-1 0 0 0,1 1-1 0 0,0-1 1 0 0,-1 1 0 0 0,1-1-1 0 0,-1 0 1 0 0,1 1 0 0 0,-1-1-1 0 0,0 0 1 0 0,1 1 0 0 0,0-2-1 0 0,1-4-509 0 0,0 0-1 0 0,0 0 0 0 0,2-10 0 0 0,-2-14-3325 0 0,-2 10-1714 0 0,-2 7 1733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2:45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30 244 512 0 0,'-16'-2'846'0'0,"8"-7"9340"0"0,3 4-6373 0 0,5 4-3786 0 0,1 1 0 0 0,-1-1 1 0 0,1 1-1 0 0,0-1 1 0 0,-1 1-1 0 0,1-1 1 0 0,0 1-1 0 0,0 0 0 0 0,-1-1 1 0 0,1 1-1 0 0,0 0 1 0 0,0 0-1 0 0,0-1 0 0 0,-1 1 1 0 0,3 0-1 0 0,17-3 400 0 0,-14 2-339 0 0,158-24 1641 0 0,20 8-409 0 0,-74 9-755 0 0,82 1 39 0 0,-36 3-298 0 0,5-4-59 0 0,42-4-22 0 0,-113 7-158 0 0,108-13 87 0 0,-57-3-91 0 0,58-10 42 0 0,-103 14-79 0 0,65-16-4 0 0,-142 26-114 0 0,-6 3-1180 0 0,-25 10-1102 0 0,-31 15-4427 0 0,22-10 4799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09.10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22 13 1968 0 0,'0'0'335'0'0,"0"-1"0"0"0,0 1 0 0 0,-1-1 0 0 0,1 1 0 0 0,0-1 0 0 0,0 1 0 0 0,-1-1 0 0 0,1 1 0 0 0,0-1 0 0 0,0 1 0 0 0,-1-1 0 0 0,1 1 0 0 0,0 0 0 0 0,-1-1 0 0 0,1 1 0 0 0,-1 0 0 0 0,1-1 0 0 0,-1 1 0 0 0,1 0 0 0 0,-1-1-1 0 0,1 1 1 0 0,-1 0 0 0 0,1 0 0 0 0,-1 0 0 0 0,1-1 0 0 0,-1 1 0 0 0,0 0 0 0 0,-6-3 3096 0 0,4 4 293 0 0,3 4-1732 0 0,6 8-779 0 0,-6-12-1091 0 0,9 22 323 0 0,-1 0 0 0 0,-1 1 0 0 0,0-1 0 0 0,4 45 0 0 0,-7-16-207 0 0,-2 63 1 0 0,-11 0-17 0 0,-1-4-92 0 0,10-92-168 0 0,0-1 0 0 0,1 0-1 0 0,1 0 1 0 0,5 19 0 0 0,-6-33-5 0 0,0 0 1 0 0,0 0-1 0 0,0-1 1 0 0,1 1-1 0 0,0 0 1 0 0,0-1-1 0 0,0 1 1 0 0,0-1-1 0 0,0 0 1 0 0,1 0-1 0 0,-1 0 1 0 0,1 0-1 0 0,3 2 1 0 0,-4-3-148 0 0,0-1 1 0 0,0 1 0 0 0,0-1 0 0 0,1 0 0 0 0,-1 0 0 0 0,0 0 0 0 0,0 0 0 0 0,1 0 0 0 0,-1 0 0 0 0,1-1 0 0 0,-1 1-1 0 0,1-1 1 0 0,-1 0 0 0 0,1 1 0 0 0,-1-1 0 0 0,1 0 0 0 0,-1-1 0 0 0,1 1 0 0 0,-1 0 0 0 0,5-2 0 0 0,-3 1-1056 0 0,0-1 1 0 0,0 1-1 0 0,0-1 1 0 0,7-4-1 0 0,-2 0-1856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09.82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87 26 8 0 0,'-17'10'5628'0'0,"14"-8"-4760"0"0,0-1 0 0 0,0 1 0 0 0,0 0 0 0 0,0 0 0 0 0,1 0 0 0 0,-1 0 0 0 0,1 0 0 0 0,-1 1 0 0 0,-1 2 0 0 0,1 0-441 0 0,0 1-1 0 0,0-1 1 0 0,1 1-1 0 0,0 0 0 0 0,0 0 1 0 0,0 0-1 0 0,1 0 1 0 0,-1 1-1 0 0,2-1 0 0 0,-1 0 1 0 0,1 0-1 0 0,0 12 0 0 0,2 6 280 0 0,10 46 0 0 0,-10-61-666 0 0,0 0 1 0 0,1-1-1 0 0,0 1 0 0 0,0 0 0 0 0,1-1 0 0 0,0 0 0 0 0,6 9 1 0 0,-9-15-49 0 0,0 0 1 0 0,0 0 0 0 0,1-1 0 0 0,-1 1 0 0 0,1-1 0 0 0,-1 1 0 0 0,1-1-1 0 0,0 1 1 0 0,-1-1 0 0 0,1 0 0 0 0,0 0 0 0 0,0 0 0 0 0,0 0-1 0 0,0 0 1 0 0,0 0 0 0 0,0-1 0 0 0,0 1 0 0 0,0-1 0 0 0,0 1 0 0 0,0-1-1 0 0,0 0 1 0 0,0 0 0 0 0,1 0 0 0 0,-1 0 0 0 0,0 0 0 0 0,0 0 0 0 0,0 0-1 0 0,0-1 1 0 0,0 1 0 0 0,0-1 0 0 0,0 0 0 0 0,0 1 0 0 0,0-1 0 0 0,0 0-1 0 0,3-2 1 0 0,1-1-5 0 0,0-1 0 0 0,0 1 0 0 0,0-1-1 0 0,-1 0 1 0 0,0 0 0 0 0,0-1 0 0 0,0 0-1 0 0,-1 0 1 0 0,0 0 0 0 0,0 0 0 0 0,-1 0-1 0 0,1-1 1 0 0,-1 0 0 0 0,-1 1 0 0 0,1-1 0 0 0,2-13-1 0 0,-1-1 31 0 0,-1-1 0 0 0,0 1 0 0 0,-2-1 0 0 0,-1-30 0 0 0,0 51-20 0 0,0-7-12 0 0,-1 0 1 0 0,0 0-1 0 0,0 0 1 0 0,-3-12-1 0 0,3 18 11 0 0,1 1 0 0 0,-1-1 0 0 0,0 0 0 0 0,1 1-1 0 0,-1-1 1 0 0,0 1 0 0 0,0-1 0 0 0,0 1-1 0 0,0-1 1 0 0,-1 1 0 0 0,1 0 0 0 0,0-1-1 0 0,0 1 1 0 0,-1 0 0 0 0,1 0 0 0 0,-1 0-1 0 0,1 0 1 0 0,-1 0 0 0 0,0 0 0 0 0,1 1-1 0 0,-1-1 1 0 0,0 0 0 0 0,1 1 0 0 0,-1-1-1 0 0,-3 1 1 0 0,0-1-4 0 0,0 1 0 0 0,-1 1 0 0 0,1-1 0 0 0,0 1 0 0 0,-1 0 0 0 0,1 0 0 0 0,0 0 0 0 0,0 1 1 0 0,0 0-1 0 0,0 0 0 0 0,0 0 0 0 0,0 1 0 0 0,1 0 0 0 0,-1-1 0 0 0,1 2 0 0 0,0-1 0 0 0,0 0 0 0 0,0 1 0 0 0,-5 6 0 0 0,0-1 11 0 0,1 1-1 0 0,1 0 1 0 0,-1 0-1 0 0,2 1 1 0 0,0 0-1 0 0,0 0 1 0 0,-5 16-1 0 0,7-16 11 0 0,1 0 0 0 0,0 1 0 0 0,1-1 0 0 0,0 1 0 0 0,1-1 0 0 0,0 1 0 0 0,1 0 0 0 0,1 17 0 0 0,0-23-14 0 0,0-1 0 0 0,0 1-1 0 0,0-1 1 0 0,0 1 0 0 0,1-1-1 0 0,0 0 1 0 0,0 1 0 0 0,1-1-1 0 0,-1 0 1 0 0,1 0-1 0 0,0-1 1 0 0,1 1 0 0 0,-1-1-1 0 0,1 1 1 0 0,0-1 0 0 0,0 0-1 0 0,0 0 1 0 0,0-1 0 0 0,8 6-1 0 0,-9-8-3 0 0,0 1 0 0 0,-1-1 0 0 0,1 0 0 0 0,0 0 0 0 0,0 0 0 0 0,0-1 0 0 0,0 1-1 0 0,0 0 1 0 0,0-1 0 0 0,0 0 0 0 0,0 0 0 0 0,0 0 0 0 0,0 0 0 0 0,0-1 0 0 0,0 1 0 0 0,0-1 0 0 0,0 1-1 0 0,0-1 1 0 0,0 0 0 0 0,0 0 0 0 0,-1 0 0 0 0,1-1 0 0 0,0 1 0 0 0,-1-1 0 0 0,5-3 0 0 0,4-4-7 0 0,-1 0 0 0 0,0 0 0 0 0,-1-1 0 0 0,11-16 0 0 0,-18 24 15 0 0,3-5 5 0 0,0-1 0 0 0,0 0-1 0 0,-1 0 1 0 0,0-1 0 0 0,-1 1 0 0 0,0-1 0 0 0,0 1 0 0 0,-1-1 0 0 0,0 0-1 0 0,0 0 1 0 0,-1 0 0 0 0,0-17 0 0 0,-2-1 100 0 0,0 0 0 0 0,-2 1 1 0 0,-7-29-1 0 0,10 54-100 0 0,-5-17 185 0 0,5 17-162 0 0,0 0-1 0 0,0 0 1 0 0,-1 0 0 0 0,1 0 0 0 0,-1 0-1 0 0,1 0 1 0 0,0 0 0 0 0,-1 1 0 0 0,1-1-1 0 0,-1 0 1 0 0,0 0 0 0 0,1 1 0 0 0,-1-1-1 0 0,0 0 1 0 0,1 1 0 0 0,-2-2 0 0 0,1 2-21 0 0,1 1 0 0 0,0-1 0 0 0,-1 0 1 0 0,1 0-1 0 0,0 0 0 0 0,-1 0 0 0 0,1 0 1 0 0,-1 0-1 0 0,1 1 0 0 0,0-1 0 0 0,-1 0 1 0 0,1 0-1 0 0,0 1 0 0 0,-1-1 0 0 0,1 0 0 0 0,0 0 1 0 0,0 1-1 0 0,-1-1 0 0 0,1 0 0 0 0,0 1 1 0 0,0-1-1 0 0,0 0 0 0 0,-1 1 0 0 0,1-1 1 0 0,0 0-1 0 0,0 1 0 0 0,0-1 0 0 0,0 1 1 0 0,0 0-1 0 0,-4 12 156 0 0,3-4-151 0 0,0 0 1 0 0,0 1-1 0 0,1-1 1 0 0,0 0-1 0 0,1 1 1 0 0,0-1-1 0 0,1 0 1 0 0,0 0-1 0 0,0 0 1 0 0,1 0-1 0 0,0 0 1 0 0,5 9-1 0 0,-2-6-83 0 0,0-1 0 0 0,1 0-1 0 0,0 0 1 0 0,1-1-1 0 0,0 0 1 0 0,1 0 0 0 0,0-1-1 0 0,12 10 1 0 0,-18-16-207 0 0,1 0 1 0 0,-1 0 0 0 0,1-1-1 0 0,0 1 1 0 0,0-1 0 0 0,6 2-1 0 0,6-2-3029 0 0,-14-3 2567 0 0,0 1-1 0 0,0-1 0 0 0,-1 1 1 0 0,1-1-1 0 0,0 1 0 0 0,-1-1 1 0 0,1 0-1 0 0,2-2 0 0 0,3-2-1570 0 0,2-2 149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10.53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 27 1128 0 0,'-5'19'8476'0'0,"5"-17"-7916"0"0,-1 0 0 0 0,0 0 0 0 0,1 0 0 0 0,-1 0 0 0 0,1 1 0 0 0,-1-1-1 0 0,1 0 1 0 0,0 0 0 0 0,0 4 0 0 0,3 10 529 0 0,1 0 0 0 0,0-1 0 0 0,1 1 0 0 0,1-1 0 0 0,13 25 0 0 0,8 24 620 0 0,-14-35-1117 0 0,-10-23-533 0 0,0-1 1 0 0,-1 1 0 0 0,0 0-1 0 0,1 0 1 0 0,-2 0-1 0 0,1 0 1 0 0,1 13 0 0 0,11-80-154 0 0,-9 23 80 0 0,1 0-1 0 0,1 1 0 0 0,22-65 1 0 0,-27 99 17 0 0,0-1 0 0 0,0 0 0 0 0,0 0 1 0 0,1 1-1 0 0,-1 0 0 0 0,4-5 1 0 0,-5 7-1 0 0,0 0 0 0 0,-1 0 0 0 0,1 1 0 0 0,0-1 1 0 0,0 0-1 0 0,0 0 0 0 0,0 0 0 0 0,0 1 0 0 0,1-1 0 0 0,-1 1 1 0 0,0-1-1 0 0,0 0 0 0 0,0 1 0 0 0,0 0 0 0 0,1-1 1 0 0,-1 1-1 0 0,0 0 0 0 0,1 0 0 0 0,-1 0 0 0 0,0 0 1 0 0,0 0-1 0 0,1 0 0 0 0,-1 0 0 0 0,2 0 0 0 0,-2 2 7 0 0,1-1 0 0 0,-1 1 0 0 0,0 0 0 0 0,0-1 0 0 0,1 1 1 0 0,-1 0-1 0 0,0 0 0 0 0,-1 0 0 0 0,1 0 0 0 0,0 0 0 0 0,-1 0 0 0 0,1 0 0 0 0,-1 0 0 0 0,1 0 0 0 0,-1 2 0 0 0,2 5 9 0 0,-2-9-18 0 0,13 40 338 0 0,21 49 0 0 0,-24-66-146 0 0,0 0 0 0 0,7 25 0 0 0,-17-63-198 0 0,1-1-1 0 0,4-23 1 0 0,-1 16-16 0 0,2 0-1 0 0,0 0 1 0 0,1 1 0 0 0,21-43-1 0 0,-25 59 22 0 0,18-29-20 0 0,-20 33 21 0 0,1 1 0 0 0,-1-1 0 0 0,0 0 0 0 0,1 1 0 0 0,-1 0 0 0 0,1-1 0 0 0,-1 1 0 0 0,1 0 0 0 0,0 0 0 0 0,-1-1 0 0 0,1 1 0 0 0,0 1-1 0 0,0-1 1 0 0,0 0 0 0 0,0 0 0 0 0,2 0 0 0 0,-1 1 4 0 0,-2-1-3 0 0,0 1 0 0 0,1 0 0 0 0,-1 0 0 0 0,0-1 0 0 0,0 1 0 0 0,0 0 0 0 0,1 0 0 0 0,-1 0 0 0 0,0 0 1 0 0,0 0-1 0 0,0 1 0 0 0,0-1 0 0 0,1 0 0 0 0,-1 0 0 0 0,0 1 0 0 0,0-1 0 0 0,0 1 0 0 0,0-1 0 0 0,0 1 0 0 0,0 0 0 0 0,0-1 0 0 0,0 1 0 0 0,0 0 0 0 0,0-1 1 0 0,0 1-1 0 0,0 0 0 0 0,-1 0 0 0 0,1 0 0 0 0,1 2 0 0 0,2 3 11 0 0,1 1-1 0 0,-1 0 1 0 0,-1 0-1 0 0,1 0 1 0 0,-1 0 0 0 0,-1 0-1 0 0,1 1 1 0 0,-1-1 0 0 0,1 11-1 0 0,0 9 127 0 0,1 36 0 0 0,-2-11 72 0 0,-1-46-196 0 0,-1 0-21 0 0,0 0 1 0 0,1 0-1 0 0,0 0 0 0 0,0 0 1 0 0,4 11-1 0 0,-4-16 1 0 0,0 0 0 0 0,-1 0 0 0 0,1 0 0 0 0,0 1 0 0 0,-1-1 0 0 0,1 0 0 0 0,0 0-1 0 0,0 0 1 0 0,0 0 0 0 0,0 0 0 0 0,0 0 0 0 0,0-1 0 0 0,0 1 0 0 0,1 0 0 0 0,-1-1 0 0 0,0 1 0 0 0,0 0 0 0 0,1-1 0 0 0,-1 1 0 0 0,0-1 0 0 0,0 0 0 0 0,1 1 0 0 0,-1-1 0 0 0,0 0 0 0 0,1 0 0 0 0,-1 0 0 0 0,1 0 0 0 0,-1 0 0 0 0,0 0 0 0 0,1 0 0 0 0,2-1 0 0 0,5-2-356 0 0,0 0 0 0 0,-1 0 0 0 0,1-1 0 0 0,-1 0 0 0 0,1 0 0 0 0,-1-1 0 0 0,0 0 0 0 0,-1-1 1 0 0,1 0-1 0 0,-1 0 0 0 0,0 0 0 0 0,7-10 0 0 0,-11 13-253 0 0,-1-1 1 0 0,1 0-1 0 0,0 0 1 0 0,-1 0-1 0 0,0 0 0 0 0,0 0 1 0 0,1-5-1 0 0,8-33-8360 0 0,-10 31 7224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10.76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17 39 8 0 0,'0'-6'425'0'0,"-1"-15"2087"0"0,-5 10 4228 0 0,3 17-801 0 0,0 9-2703 0 0,1 5-672 0 0,0 35 0 0 0,3-38-2079 0 0,1 0 0 0 0,0 0-1 0 0,2 0 1 0 0,7 25 0 0 0,-8-33-401 0 0,1 0-1 0 0,-1-1 1 0 0,2 1-1 0 0,-1-1 0 0 0,9 11 1 0 0,-9-14-125 0 0,-1-1 0 0 0,1 0 0 0 0,0 0 1 0 0,0 0-1 0 0,0-1 0 0 0,0 1 0 0 0,1-1 1 0 0,-1 0-1 0 0,1-1 0 0 0,8 5 0 0 0,-12-7-58 0 0,1 1 0 0 0,-1-1 1 0 0,0 0-1 0 0,1 0 0 0 0,-1 0 0 0 0,0 0 0 0 0,1 0 0 0 0,-1 0 0 0 0,0 0 0 0 0,0 0 0 0 0,1 0 0 0 0,-1-1 0 0 0,0 1 0 0 0,1 0 0 0 0,-1-1 0 0 0,0 1 0 0 0,0-1 0 0 0,0 0 1 0 0,0 1-1 0 0,0-1 0 0 0,1 0 0 0 0,-1 0 0 0 0,0 1 0 0 0,-1-1 0 0 0,3-2 0 0 0,1-2-1750 0 0,1-1 0 0 0,-1 1 0 0 0,6-11 0 0 0,-5 8-1335 0 0,2-2-438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10.8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88 21 3321 0 0,'-2'-2'829'0'0,"0"0"0"0"0,0 0 0 0 0,0 0 0 0 0,0 1 0 0 0,0-1 0 0 0,0 1 0 0 0,-1-1 1 0 0,1 1-1 0 0,-3-1 0 0 0,3 1-410 0 0,0 0 0 0 0,0 1 0 0 0,-1-1 0 0 0,1 1 0 0 0,0 0 0 0 0,0 0 0 0 0,0 0 0 0 0,-1 0 1 0 0,1 0-1 0 0,-2 0 0 0 0,2 1-295 0 0,0-1 0 0 0,0 1 0 0 0,0-1 0 0 0,0 1 0 0 0,1 0 1 0 0,-1 0-1 0 0,0 0 0 0 0,0 0 0 0 0,1 0 0 0 0,-1 0 0 0 0,1 0 0 0 0,-1 0 0 0 0,1 1 1 0 0,0-1-1 0 0,-1 1 0 0 0,1-1 0 0 0,0 1 0 0 0,0-1 0 0 0,0 1 0 0 0,0 0 1 0 0,0-1-1 0 0,0 1 0 0 0,1 0 0 0 0,-1 0 0 0 0,1 0 0 0 0,-1 0 0 0 0,1 2 1 0 0,-1 0-130 0 0,0 1 1 0 0,1 0-1 0 0,0 0 1 0 0,0-1-1 0 0,0 1 1 0 0,1 0-1 0 0,0-1 1 0 0,0 1 0 0 0,0 0-1 0 0,0-1 1 0 0,4 8-1 0 0,-1-4-1251 0 0,0 1 0 0 0,1-1-1 0 0,0 0 1 0 0,11 13 0 0 0,-4-9-2329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12.95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17 167 2625 0 0,'0'0'387'0'0,"-1"0"0"0"0,1-1 0 0 0,0 1 0 0 0,-1 0 0 0 0,1 0 0 0 0,-1-1 0 0 0,1 1 0 0 0,-1 0 0 0 0,1 0 0 0 0,-1 0 0 0 0,1 0 0 0 0,-1-1 0 0 0,1 1 0 0 0,-1 0 0 0 0,1 0 0 0 0,-1 0 0 0 0,1 0 1 0 0,-1 0-1 0 0,1 0 0 0 0,-1 0 0 0 0,1 1 0 0 0,-1-1 0 0 0,1 0 0 0 0,-1 0 0 0 0,1 0 0 0 0,-1 0 0 0 0,1 1 0 0 0,-1-1 0 0 0,0 1-112 0 0,1 0 0 0 0,0-1 0 0 0,0 1 0 0 0,-1 0 1 0 0,1-1-1 0 0,0 1 0 0 0,0 0 0 0 0,0 0 0 0 0,0-1 0 0 0,0 1 0 0 0,0 0 0 0 0,0-1 0 0 0,0 1 0 0 0,0 0 1 0 0,0 0-1 0 0,1 0 0 0 0,10 30 2502 0 0,-7-24-2392 0 0,1 1 0 0 0,-1-1-1 0 0,1-1 1 0 0,1 1-1 0 0,-1-1 1 0 0,9 7 0 0 0,-10-10-301 0 0,0 0 1 0 0,0 0 0 0 0,0-1-1 0 0,8 4 1 0 0,-10-5-77 0 0,0 0 0 0 0,1 0-1 0 0,-1-1 1 0 0,0 1 0 0 0,0-1 0 0 0,0 1-1 0 0,0-1 1 0 0,0 0 0 0 0,1 1 0 0 0,-1-1-1 0 0,0 0 1 0 0,3-1 0 0 0,5-3 9 0 0,1-1 0 0 0,-1-1 0 0 0,-1 1 0 0 0,1-2 0 0 0,13-10 1 0 0,-21 14-17 0 0,1 0 0 0 0,-1 1 0 0 0,0-1 1 0 0,0 0-1 0 0,0-1 0 0 0,0 1 0 0 0,0 0 0 0 0,-1 0 1 0 0,1-1-1 0 0,-1 1 0 0 0,0-1 0 0 0,0 1 1 0 0,0-1-1 0 0,0-5 0 0 0,0-2 5 0 0,0-1 0 0 0,-1 1 0 0 0,-1-17 0 0 0,1 24 6 0 0,-2-9 7 0 0,-4-23 1 0 0,5 33-21 0 0,1-1 1 0 0,-2 1-1 0 0,1 0 1 0 0,0-1-1 0 0,-1 1 1 0 0,1 0-1 0 0,-1 0 1 0 0,0 0-1 0 0,0 0 0 0 0,-1 0 1 0 0,-3-3-1 0 0,5 5 4 0 0,0 0 0 0 0,0 1 0 0 0,-1-1-1 0 0,1 0 1 0 0,0 1 0 0 0,0 0 0 0 0,-1-1-1 0 0,1 1 1 0 0,0 0 0 0 0,-1 0 0 0 0,1 0-1 0 0,0 0 1 0 0,-1 0 0 0 0,1 0 0 0 0,0 0-1 0 0,-1 0 1 0 0,1 0 0 0 0,0 1 0 0 0,-1-1-1 0 0,1 0 1 0 0,0 1 0 0 0,0-1 0 0 0,-1 1 0 0 0,1 0-1 0 0,-1 0 1 0 0,-3 2 17 0 0,0 0 0 0 0,0 0 0 0 0,1 0 0 0 0,-7 7 0 0 0,0 1 43 0 0,2 0-1 0 0,-1 0 1 0 0,2 1-1 0 0,-1 0 1 0 0,2 0-1 0 0,-1 1 1 0 0,2 0-1 0 0,0 0 1 0 0,-6 18 0 0 0,10-23-36 0 0,0 1 0 0 0,0 0 1 0 0,0 0-1 0 0,1 0 0 0 0,1 0 1 0 0,-1 0-1 0 0,2 0 1 0 0,-1 0-1 0 0,1 0 0 0 0,0 0 1 0 0,1 0-1 0 0,0 0 1 0 0,1-1-1 0 0,0 1 0 0 0,0-1 1 0 0,5 9-1 0 0,-2-5-26 0 0,0 1 3 0 0,1 0-1 0 0,0-1 1 0 0,15 17-1 0 0,-20-25-11 0 0,1-1-1 0 0,0 0 1 0 0,0-1-1 0 0,0 1 0 0 0,1-1 1 0 0,-1 1-1 0 0,1-1 1 0 0,-1 0-1 0 0,1 0 1 0 0,0 0-1 0 0,0-1 0 0 0,-1 1 1 0 0,1-1-1 0 0,0 0 1 0 0,1 0-1 0 0,6 0 1 0 0,-6-1 1 0 0,0 0 1 0 0,0-1-1 0 0,0 0 1 0 0,0 0 0 0 0,-1 0-1 0 0,1-1 1 0 0,0 1-1 0 0,-1-1 1 0 0,1 0 0 0 0,-1-1-1 0 0,0 1 1 0 0,0-1-1 0 0,0 0 1 0 0,0 0 0 0 0,0 0-1 0 0,4-5 1 0 0,1-1-21 0 0,0-1 0 0 0,-1 1 1 0 0,-1-1-1 0 0,1-1 0 0 0,6-13 0 0 0,-9 14 26 0 0,-1 1-1 0 0,-1-1 1 0 0,1 0 0 0 0,-2 0-1 0 0,1 0 1 0 0,1-18 0 0 0,-2-61 101 0 0,-2 64-20 0 0,0 24-79 0 0,0-1 0 0 0,0 0 0 0 0,0 0 0 0 0,0 1 0 0 0,0-1 0 0 0,0 0 0 0 0,-1 0 0 0 0,1 1 0 0 0,-1-1-1 0 0,1 0 1 0 0,-1 1 0 0 0,0-1 0 0 0,1 1 0 0 0,-1-1 0 0 0,0 1 0 0 0,0-1 0 0 0,-2-1 0 0 0,3 3 0 0 0,-1 0 1 0 0,1 0-1 0 0,0 0 0 0 0,-1 0 0 0 0,1 1 0 0 0,0-1 1 0 0,0 0-1 0 0,-1 0 0 0 0,1 0 0 0 0,0 1 0 0 0,-1-1 0 0 0,1 0 1 0 0,0 1-1 0 0,0-1 0 0 0,0 0 0 0 0,-1 0 0 0 0,1 1 1 0 0,0-1-1 0 0,0 0 0 0 0,0 1 0 0 0,0-1 0 0 0,-1 0 1 0 0,1 1-1 0 0,0-1 0 0 0,0 1 0 0 0,-5 12 3 0 0,4-11 3 0 0,-1 5-5 0 0,0 1 0 0 0,1-1 1 0 0,-1 1-1 0 0,2-1 1 0 0,-1 1-1 0 0,1 0 1 0 0,0-1-1 0 0,0 1 1 0 0,2 8-1 0 0,0-2-20 0 0,1-1 1 0 0,1 0-1 0 0,0 1 0 0 0,7 14 1 0 0,-8-20 18 0 0,1-1 1 0 0,0 1-1 0 0,0-1 1 0 0,1 0-1 0 0,0 0 1 0 0,12 11-1 0 0,-16-16-1 0 0,0-1 0 0 0,1 0 0 0 0,0 1 0 0 0,-1-1 0 0 0,1 0 0 0 0,0 0-1 0 0,-1 0 1 0 0,1 0 0 0 0,0 0 0 0 0,0 0 0 0 0,0 0 0 0 0,0-1 0 0 0,0 1 0 0 0,0-1-1 0 0,0 1 1 0 0,0-1 0 0 0,0 0 0 0 0,0 0 0 0 0,0 0 0 0 0,0 0 0 0 0,0 0 0 0 0,0 0 0 0 0,0 0-1 0 0,0-1 1 0 0,0 1 0 0 0,0-1 0 0 0,0 0 0 0 0,0 1 0 0 0,0-1 0 0 0,0 0 0 0 0,0 0-1 0 0,0 0 1 0 0,1-2 0 0 0,2-1 4 0 0,-1 1 1 0 0,0-1-1 0 0,0-1 0 0 0,0 1 0 0 0,0 0 0 0 0,-1-1 0 0 0,1 0 1 0 0,-1 0-1 0 0,0 0 0 0 0,3-8 0 0 0,-3 4 9 0 0,0 0 0 0 0,-1 0 0 0 0,0 0 0 0 0,0 0 0 0 0,0-19 0 0 0,-2 4 9 0 0,-1 0 0 0 0,-2 1 0 0 0,0-1 1 0 0,-9-28-1 0 0,11 44-11 0 0,-2 1 0 0 0,1-1 0 0 0,-1 1 0 0 0,0 0 0 0 0,-1 0 0 0 0,0 0 0 0 0,-8-11 0 0 0,10 15-7 0 0,0 0 1 0 0,0 1 0 0 0,-1-1 0 0 0,0 1-1 0 0,1 0 1 0 0,-1-1 0 0 0,0 1 0 0 0,0 0-1 0 0,0 1 1 0 0,0-1 0 0 0,0 1 0 0 0,-1-1-1 0 0,1 1 1 0 0,0 0 0 0 0,-1 0 0 0 0,1 0-1 0 0,-1 0 1 0 0,1 1 0 0 0,-5-1 0 0 0,6 2-5 0 0,0-1 0 0 0,-1 1 0 0 0,1-1 1 0 0,0 1-1 0 0,0 0 0 0 0,-1 0 1 0 0,1 0-1 0 0,0 0 0 0 0,0 0 0 0 0,0 1 1 0 0,0-1-1 0 0,1 1 0 0 0,-1-1 0 0 0,0 1 1 0 0,0-1-1 0 0,1 1 0 0 0,-1 0 1 0 0,1 0-1 0 0,0 0 0 0 0,0 0 0 0 0,-1 0 1 0 0,1 0-1 0 0,-1 3 0 0 0,-1 2 7 0 0,0-1 0 0 0,1 1 0 0 0,0 0 0 0 0,0 0 0 0 0,0 1-1 0 0,0 8 1 0 0,2-12-8 0 0,0 1 0 0 0,0-1 0 0 0,0 0-1 0 0,1 0 1 0 0,-1 0 0 0 0,1 0 0 0 0,1 0-1 0 0,-1 0 1 0 0,0 0 0 0 0,1 0 0 0 0,0 0 0 0 0,0-1-1 0 0,0 1 1 0 0,0-1 0 0 0,0 1 0 0 0,1-1-1 0 0,0 0 1 0 0,-1 0 0 0 0,1 0 0 0 0,0 0 0 0 0,1 0-1 0 0,-1-1 1 0 0,0 1 0 0 0,1-1 0 0 0,0 0-1 0 0,-1 0 1 0 0,1 0 0 0 0,0-1 0 0 0,0 1 0 0 0,0-1-1 0 0,0 0 1 0 0,0 0 0 0 0,0-1 0 0 0,0 1-1 0 0,5 0 1 0 0,2-1 12 0 0,0 0-1 0 0,0 0 0 0 0,-1-1 0 0 0,1 0 1 0 0,0-1-1 0 0,-1-1 0 0 0,1 1 0 0 0,-1-2 1 0 0,15-5-1 0 0,-15 4 39 0 0,0 0 1 0 0,0 1-1 0 0,0 1 0 0 0,0 0 1 0 0,1 0-1 0 0,13-1 0 0 0,-19 3-7 0 0,1 1 0 0 0,-1 0 1 0 0,0 1-1 0 0,1 0 0 0 0,7 1 0 0 0,-10-1-3 0 0,-1 0 1 0 0,1 0-1 0 0,-1 0 0 0 0,1 0 1 0 0,-1 0-1 0 0,0 0 1 0 0,1 1-1 0 0,-1-1 0 0 0,0 1 1 0 0,0-1-1 0 0,0 1 1 0 0,0 0-1 0 0,2 3 1 0 0,-1 0 50 0 0,0 0 1 0 0,-1 0 0 0 0,1 0 0 0 0,-1 1 0 0 0,0-1 0 0 0,0 0 0 0 0,-1 1 0 0 0,0 0 0 0 0,0-1 0 0 0,0 1 0 0 0,-1 0 0 0 0,0-1 0 0 0,0 10-1 0 0,-2-1 29 0 0,1 1 0 0 0,-2 0 0 0 0,0-1 0 0 0,-6 16 0 0 0,-1-14-91 0 0,8-13-43 0 0,7-9-18 0 0,56-94-113 0 0,-53 87 148 0 0,20-40-57 0 0,-21 35 39 0 0,2 1-1 0 0,1 0 1 0 0,0 1-1 0 0,1 0 1 0 0,0 1 0 0 0,16-16-1 0 0,-26 30 19 0 0,0-1-1 0 0,1 1 1 0 0,-1 0-1 0 0,1-1 0 0 0,0 1 1 0 0,-1 0-1 0 0,1 0 1 0 0,0 0-1 0 0,0 1 1 0 0,0-1-1 0 0,-1 0 1 0 0,1 1-1 0 0,0-1 0 0 0,0 1 1 0 0,0-1-1 0 0,0 1 1 0 0,0 0-1 0 0,0 0 1 0 0,0 0-1 0 0,0 0 1 0 0,0 0-1 0 0,0 1 0 0 0,0-1 1 0 0,0 0-1 0 0,0 1 1 0 0,0 0-1 0 0,0-1 1 0 0,0 1-1 0 0,-1 0 1 0 0,1 0-1 0 0,0 0 0 0 0,-1 0 1 0 0,1 0-1 0 0,0 0 1 0 0,1 3-1 0 0,3 2 4 0 0,0 1 0 0 0,0 0 0 0 0,-1 0 0 0 0,0 0 0 0 0,-1 1 0 0 0,1 0-1 0 0,-2 0 1 0 0,1 0 0 0 0,-1 0 0 0 0,0 0 0 0 0,-1 1 0 0 0,1 0 0 0 0,-2-1 0 0 0,2 11 0 0 0,1 18 76 0 0,-1-16-183 0 0,-1 0 1 0 0,-1 0 0 0 0,-1 0 0 0 0,0 0 0 0 0,-5 24 0 0 0,5-45-3 0 0,0 0-1 0 0,0 0 0 0 0,0 1 1 0 0,0-1-1 0 0,0 0 1 0 0,0 0-1 0 0,0 1 1 0 0,0-1-1 0 0,0 0 1 0 0,0 0-1 0 0,0 1 1 0 0,0-1-1 0 0,0 0 1 0 0,0 0-1 0 0,0 1 0 0 0,0-1 1 0 0,0 0-1 0 0,0 0 1 0 0,0 1-1 0 0,0-1 1 0 0,0 0-1 0 0,0 0 1 0 0,0 1-1 0 0,0-1 1 0 0,1 0-1 0 0,-1 0 0 0 0,0 0 1 0 0,0 1-1 0 0,10-3-3936 0 0,-1-2-216 0 0,2 2 1744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13.71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 46 512 0 0,'3'0'1390'0'0,"1"0"1"0"0,-1-1-1 0 0,1 0 0 0 0,-1 1 1 0 0,1-1-1 0 0,4-3 1 0 0,-4 3-635 0 0,-1-1 0 0 0,1 1 1 0 0,-1 0-1 0 0,1 0 1 0 0,-1 1-1 0 0,7-1 0 0 0,-8 1-582 0 0,1 0 133 0 0,0 0 1 0 0,0 0-1 0 0,0 0 0 0 0,0-1 0 0 0,0 1 1 0 0,0-1-1 0 0,0 0 0 0 0,5-1 1 0 0,37-11 795 0 0,-15 5-1027 0 0,-9 7-183 0 0,-19 1-663 0 0,1 0 0 0 0,0 0 1 0 0,-1 0-1 0 0,1 0 0 0 0,-1-1 0 0 0,1 1 0 0 0,2-2 0 0 0,-2 1-843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0.56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191 51 512 0 0,'-8'-7'1314'0'0,"8"6"-1193"0"0,-1 1 0 0 0,1-1 0 0 0,0 1 0 0 0,-1-1 0 0 0,1 1 0 0 0,-1-1 0 0 0,1 1-1 0 0,0-1 1 0 0,-1 1 0 0 0,1 0 0 0 0,-1-1 0 0 0,1 1 0 0 0,-1 0 0 0 0,1-1 0 0 0,-1 1 0 0 0,0 0 0 0 0,1 0 0 0 0,-1-1 0 0 0,1 1 0 0 0,-1 0 0 0 0,0 0 0 0 0,1 0 0 0 0,-1 0-1 0 0,1 0 1 0 0,-1 0 0 0 0,0 0 0 0 0,1 0 0 0 0,-2 0 0 0 0,2 0 36 0 0,-1 1 0 0 0,1-1 0 0 0,-1 0 0 0 0,0 0 0 0 0,1 0 0 0 0,-1 0 0 0 0,0 0 0 0 0,1 0 0 0 0,-1 0 0 0 0,1 0 0 0 0,-1 0 0 0 0,0 0 0 0 0,1 0 0 0 0,-1 0 0 0 0,0 0 0 0 0,1-1 0 0 0,-1 1 0 0 0,0 0 0 0 0,0-1 15 0 0,0 1 1 0 0,0 0-1 0 0,0-1 0 0 0,0 1 0 0 0,0 0 1 0 0,0 0-1 0 0,0 0 0 0 0,1 0 0 0 0,-1 0 1 0 0,0 0-1 0 0,0 0 0 0 0,0 0 0 0 0,-1 0 1 0 0,-8 3 1821 0 0,1 1 1 0 0,-12 5 0 0 0,17-6-1671 0 0,0-1 0 0 0,1 1 0 0 0,-1 0 0 0 0,1 0 0 0 0,-1 0 0 0 0,1 1 0 0 0,-3 3 0 0 0,-3 6-22 0 0,0 0 0 0 0,1 1 0 0 0,1 0-1 0 0,0 1 1 0 0,1-1 0 0 0,0 1 0 0 0,2 1 0 0 0,-1-1-1 0 0,-1 19 1 0 0,5-30-284 0 0,0 1 1 0 0,1-1-1 0 0,0 0 0 0 0,0 1 0 0 0,0-1 1 0 0,0 0-1 0 0,1 1 0 0 0,-1-1 0 0 0,1 0 1 0 0,0 0-1 0 0,1 0 0 0 0,-1 0 0 0 0,1 0 1 0 0,0 0-1 0 0,0 0 0 0 0,0 0 0 0 0,0 0 1 0 0,0-1-1 0 0,1 1 0 0 0,0-1 0 0 0,0 0 1 0 0,0 0-1 0 0,0 0 0 0 0,0 0 0 0 0,1 0 1 0 0,-1-1-1 0 0,1 1 0 0 0,-1-1 0 0 0,1 0 1 0 0,0 0-1 0 0,0-1 0 0 0,0 1 0 0 0,0-1 1 0 0,6 1-1 0 0,4 1-20 0 0,0 0-1 0 0,0-2 1 0 0,0 1 0 0 0,0-2-1 0 0,0 0 1 0 0,0-1 0 0 0,0 0 0 0 0,0-1-1 0 0,22-6 1 0 0,-9 0 10 0 0,-1-1 1 0 0,0-1-1 0 0,48-26 1 0 0,-65 31-17 0 0,0 0 0 0 0,0-1 0 0 0,-1 0 0 0 0,0-1 0 0 0,0 0 0 0 0,-1 0 0 0 0,0-1 0 0 0,0 0 0 0 0,0 0 0 0 0,5-10 0 0 0,-9 13 6 0 0,-1-1 0 0 0,1 1 0 0 0,-1 0 0 0 0,0-1 0 0 0,0 1-1 0 0,-1-1 1 0 0,1 1 0 0 0,-1-1 0 0 0,-1 0 0 0 0,1 1 0 0 0,-1-1 0 0 0,0 0 0 0 0,0 0 0 0 0,-1 0 0 0 0,1 1 0 0 0,-1-1-1 0 0,-1 0 1 0 0,1 1 0 0 0,-4-10 0 0 0,3 10-3 0 0,-1-1 1 0 0,1 1-1 0 0,-1 0 0 0 0,0 0 1 0 0,0 1-1 0 0,0-1 0 0 0,-1 1 0 0 0,0 0 1 0 0,0-1-1 0 0,0 2 0 0 0,0-1 0 0 0,0 0 1 0 0,-1 1-1 0 0,0 0 0 0 0,0 0 0 0 0,0 0 1 0 0,0 1-1 0 0,0-1 0 0 0,0 1 0 0 0,0 0 1 0 0,-1 1-1 0 0,1 0 0 0 0,-1-1 0 0 0,0 2 1 0 0,1-1-1 0 0,-10 1 0 0 0,3 0 4 0 0,0 1-1 0 0,0 0 1 0 0,0 1-1 0 0,0 0 1 0 0,1 1-1 0 0,-17 6 1 0 0,10-2 9 0 0,0 1 1 0 0,1 1 0 0 0,-19 14-1 0 0,15-9-23 0 0,0 1 0 0 0,1 0-1 0 0,-23 25 1 0 0,38-35 11 0 0,0 0 0 0 0,1 0 1 0 0,0 1-1 0 0,0-1 0 0 0,0 1 0 0 0,0 0 0 0 0,1 0 0 0 0,0 1 0 0 0,1-1 0 0 0,-1 1 1 0 0,1-1-1 0 0,0 1 0 0 0,1 0 0 0 0,0 0 0 0 0,0 0 0 0 0,0-1 0 0 0,1 9 0 0 0,0-12 9 0 0,0 0 0 0 0,1 0 0 0 0,-1-1 0 0 0,1 1 0 0 0,-1 0 0 0 0,1-1 0 0 0,0 1 0 0 0,0 0 0 0 0,1-1 0 0 0,-1 1-1 0 0,0-1 1 0 0,1 1 0 0 0,-1-1 0 0 0,1 0 0 0 0,0 0 0 0 0,4 4 0 0 0,-3-4-1 0 0,0 1 1 0 0,0-1-1 0 0,1 0 1 0 0,-1-1-1 0 0,1 1 0 0 0,-1-1 1 0 0,1 1-1 0 0,0-1 1 0 0,0 0-1 0 0,-1 0 0 0 0,5 0 1 0 0,1 0-6 0 0,-1-1-1 0 0,1 0 1 0 0,0 0-1 0 0,-1-1 1 0 0,0 0 0 0 0,1-1-1 0 0,-1 0 1 0 0,0 0 0 0 0,1 0-1 0 0,11-7 1 0 0,-6 3 0 0 0,-1-1 5 0 0,1 1 0 0 0,-1-2 0 0 0,0 1 0 0 0,0-2 1 0 0,-1 0-1 0 0,20-19 0 0 0,-31 27-4 0 0,0 1 0 0 0,-1-1 0 0 0,1 0 0 0 0,0 0 1 0 0,-1 1-1 0 0,1-1 0 0 0,-1 0 0 0 0,0 0 0 0 0,1 0 0 0 0,-1 0 0 0 0,0 0 0 0 0,1 1 1 0 0,-1-1-1 0 0,0 0 0 0 0,0 0 0 0 0,0 0 0 0 0,0 0 0 0 0,0 0 0 0 0,0 0 1 0 0,0 0-1 0 0,0 0 0 0 0,0 0 0 0 0,0 0 0 0 0,-1 0 0 0 0,1 0 0 0 0,-1-1 1 0 0,0 0-2 0 0,-1-1 1 0 0,0 0 0 0 0,0 1-1 0 0,0-1 1 0 0,0 1 0 0 0,-3-3-1 0 0,4 4 4 0 0,1-1-1 0 0,-1 1 1 0 0,0 0-1 0 0,0 0 1 0 0,1-1 0 0 0,-1 1-1 0 0,1 0 1 0 0,-1-1-1 0 0,1 1 1 0 0,0-1-1 0 0,-1 1 1 0 0,1 0-1 0 0,0-1 1 0 0,0 1 0 0 0,0-1-1 0 0,0 1 1 0 0,0-1-1 0 0,0 1 1 0 0,1 0-1 0 0,0-3 1 0 0,0 0 5 0 0,0-1 0 0 0,0 1 0 0 0,1 0 1 0 0,4-8-1 0 0,-4 8 4 0 0,3-7 15 0 0,-3 9-17 0 0,-1 4-6 0 0,-1 0 30 0 0,-1 0 1 0 0,0 1-1 0 0,0-1 0 0 0,0 1 0 0 0,0-1 1 0 0,0 0-1 0 0,0 0 0 0 0,-1 0 0 0 0,1 0 0 0 0,-1 0 1 0 0,1 0-1 0 0,-1 0 0 0 0,0 0 0 0 0,0 0 1 0 0,0-1-1 0 0,0 1 0 0 0,-4 2 0 0 0,-10 10 197 0 0,6-4-114 0 0,8-8-67 0 0,0 0-1 0 0,1 0 0 0 0,-1-1 0 0 0,0 1 1 0 0,0 0-1 0 0,1 0 0 0 0,-1 1 0 0 0,1-1 1 0 0,0 0-1 0 0,0 0 0 0 0,0 1 0 0 0,0-1 1 0 0,-1 5-1 0 0,22-9 580 0 0,-19 2-579 0 0,0 0 1 0 0,0-1-1 0 0,0 1 0 0 0,0 0 0 0 0,0-1 0 0 0,-1 1 0 0 0,1 0 0 0 0,0-1 0 0 0,0 1 0 0 0,0-1 0 0 0,-1 0 1 0 0,1 1-1 0 0,0-1 0 0 0,-1 1 0 0 0,1-1 0 0 0,0 0 0 0 0,-1 0 0 0 0,1 1 0 0 0,-1-1 0 0 0,1 0 0 0 0,-1 0 1 0 0,0 0-1 0 0,1 0 0 0 0,-1 1 0 0 0,0-1 0 0 0,0 0 0 0 0,1 0 0 0 0,-1 0 0 0 0,0-1 0 0 0,0 1 220 0 0,0-3 107 0 0,0 2-364 0 0,1 2-9 0 0,-1-1 0 0 0,0 1 0 0 0,0 0 0 0 0,0-1 0 0 0,0 1 0 0 0,1 0 0 0 0,-1-1 0 0 0,0 1 0 0 0,0 0 0 0 0,0-1 0 0 0,1 1 1 0 0,-1 0-1 0 0,0-1 0 0 0,1 1 0 0 0,-1 0 0 0 0,0 0 0 0 0,0 0 0 0 0,1-1 0 0 0,-1 1 0 0 0,0 0 0 0 0,1 0 0 0 0,-1 0 0 0 0,1 0 0 0 0,-1 0 0 0 0,0-1 0 0 0,1 1 1 0 0,-1 0-1 0 0,0 0 0 0 0,1 0 0 0 0,-1 0 0 0 0,1 0 0 0 0,1 0 48 0 0,0-1-1 0 0,-1 0 1 0 0,1 0-1 0 0,-1 0 1 0 0,1-1 0 0 0,-1 1-1 0 0,1 0 1 0 0,-1 0 0 0 0,0-1-1 0 0,2-1 1 0 0,-3 2-16 0 0,0 1 0 0 0,0-1 0 0 0,0 1 0 0 0,1 0-1 0 0,-1-1 1 0 0,0 1 0 0 0,0-1 0 0 0,0 1 0 0 0,0-1 0 0 0,0 1 0 0 0,0-1 0 0 0,0 1 0 0 0,-1-1 0 0 0,1 1-1 0 0,0-1 1 0 0,0 1 0 0 0,0-1 0 0 0,0 1 0 0 0,-1-1 0 0 0,1 1 0 0 0,0 0 0 0 0,0-1 0 0 0,-1 1 0 0 0,1-1-1 0 0,0 1 1 0 0,-1-1 0 0 0,-3-2 58 0 0,16 12 143 0 0,-10-8-224 0 0,1 0 0 0 0,-1 1-1 0 0,0-1 1 0 0,0 1 0 0 0,0 0-1 0 0,0 0 1 0 0,3 3 0 0 0,-2 0-3 0 0,0 0 1 0 0,0 0 0 0 0,0 0-1 0 0,-1 0 1 0 0,3 7 0 0 0,-3-7 1 0 0,1 0 0 0 0,-1 0 0 0 0,1 0 1 0 0,0-1-1 0 0,0 1 0 0 0,1-1 1 0 0,-1 0-1 0 0,6 5 0 0 0,-4-3-2 0 0,0-1 0 0 0,8 14 0 0 0,-2-1 5 0 0,-2 1 1 0 0,0 0-1 0 0,-1 0 1 0 0,-1 1-1 0 0,-1 0 1 0 0,0 1 0 0 0,-2-1-1 0 0,0 1 1 0 0,-2 0-1 0 0,0 0 1 0 0,-1 0-1 0 0,-1 0 1 0 0,-1 0 0 0 0,-8 40-1 0 0,8-56-12 0 0,0-1-1 0 0,-1 1 1 0 0,1-1-1 0 0,-1 0 1 0 0,0 0 0 0 0,0 1-1 0 0,-1-1 1 0 0,1-1-1 0 0,-1 1 1 0 0,0 0 0 0 0,0 0-1 0 0,0-1 1 0 0,-5 4-1 0 0,3-3 3 0 0,-1 0 0 0 0,0-1 0 0 0,1 1 0 0 0,-1-1 0 0 0,0 0-1 0 0,-1-1 1 0 0,1 0 0 0 0,-10 3 0 0 0,2-3-4 0 0,0 0-1 0 0,0 0 1 0 0,0-2 0 0 0,-1 1-1 0 0,1-2 1 0 0,0 0 0 0 0,-28-6-1 0 0,38 6 2 0 0,1 0-1 0 0,-1 0 1 0 0,1 0-1 0 0,-1 0 1 0 0,1-1-1 0 0,-1 0 0 0 0,1 1 1 0 0,0-1-1 0 0,0-1 1 0 0,0 1-1 0 0,0 0 1 0 0,0-1-1 0 0,0 1 0 0 0,1-1 1 0 0,-1 0-1 0 0,1 0 1 0 0,0 0-1 0 0,-3-5 1 0 0,3 3-6 0 0,0 0 1 0 0,0 0-1 0 0,0 0 1 0 0,1 0-1 0 0,0 0 1 0 0,0 0 0 0 0,1 0-1 0 0,-1-1 1 0 0,1 1-1 0 0,0 0 1 0 0,1 0-1 0 0,1-11 1 0 0,1 1 3 0 0,1 0-1 0 0,0-1 1 0 0,2 1-1 0 0,-1 1 1 0 0,2-1-1 0 0,0 1 1 0 0,1 0-1 0 0,0 1 1 0 0,20-25 0 0 0,-19 27-15 0 0,1 1 1 0 0,0 0 0 0 0,1 1 0 0 0,0 0 0 0 0,0 0-1 0 0,1 2 1 0 0,0-1 0 0 0,0 1 0 0 0,1 1 0 0 0,0 0 0 0 0,17-5-1 0 0,-7 4-22 0 0,28-4 0 0 0,-44 10-116 0 0,0 0 1 0 0,0 1-1 0 0,0-1 0 0 0,1 1 1 0 0,-1 1-1 0 0,0 0 0 0 0,0 0 1 0 0,9 2-1 0 0,-14-3-68 0 0,-1 1-1 0 0,1-1 1 0 0,-1 1-1 0 0,0 0 1 0 0,1-1-1 0 0,-1 1 1 0 0,1 0-1 0 0,-1 0 1 0 0,0 0-1 0 0,0 0 1 0 0,1 0-1 0 0,0 2 1 0 0,-1-2-181 0 0,-1 0 1 0 0,1 0-1 0 0,-1-1 1 0 0,0 1-1 0 0,1 0 1 0 0,-1 0-1 0 0,0 0 1 0 0,1 0-1 0 0,-1 0 1 0 0,0 0-1 0 0,0 0 1 0 0,0 0-1 0 0,0 0 1 0 0,0 1-1 0 0,-2 9-3891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2.48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28 3 512 0 0,'0'0'72'0'0,"-1"0"0"0"0,1 0 0 0 0,0 0-1 0 0,0-1 1 0 0,0 1 0 0 0,-1 0 0 0 0,1 0 0 0 0,0 0-1 0 0,0 0 1 0 0,0-1 0 0 0,-1 1 0 0 0,1 0 0 0 0,0 0-1 0 0,0 0 1 0 0,-1 0 0 0 0,1 0 0 0 0,0 0 0 0 0,0 0-1 0 0,-1 0 1 0 0,1 0 0 0 0,0 0 0 0 0,-1 0 0 0 0,1 0-1 0 0,0 0 1 0 0,0 0 0 0 0,-1 0 0 0 0,1 0 0 0 0,0 0-1 0 0,0 0 1 0 0,-1 0 0 0 0,1 0 0 0 0,0 0 0 0 0,0 1-1 0 0,-1-1 1 0 0,1 0 0 0 0,0 0 0 0 0,0 0 0 0 0,0 0-1 0 0,-1 1 1 0 0,1-1 0 0 0,0 0 0 0 0,0 0 0 0 0,0 0-1 0 0,0 1 1 0 0,-1-1 0 0 0,1 1 0 0 0,0-1-49 0 0,-1 0 1 0 0,1 1 0 0 0,-1-1 0 0 0,1 1-1 0 0,-1-1 1 0 0,1 0 0 0 0,-1 1-1 0 0,1-1 1 0 0,-1 0 0 0 0,1 0 0 0 0,-1 1-1 0 0,1-1 1 0 0,-1 0 0 0 0,0 0-1 0 0,1 0 1 0 0,-1 0 0 0 0,1 0-1 0 0,-1 0 1 0 0,0 0 0 0 0,1 0 0 0 0,-1 0-1 0 0,1 0 1 0 0,-2 0 0 0 0,-1 4 27 0 0,3-4-56 0 0,0 0 1 0 0,0 0-1 0 0,1 0 0 0 0,-1 0 0 0 0,0 0 0 0 0,0 0 0 0 0,0 0 0 0 0,0 0 0 0 0,0 0 0 0 0,0 0 0 0 0,0 0 0 0 0,0 0 1 0 0,0 0-1 0 0,0 0 0 0 0,0 0 0 0 0,0 0 0 0 0,0 0 0 0 0,0 0 0 0 0,0 0 0 0 0,0 0 0 0 0,0 0 0 0 0,0 0 0 0 0,0 0 1 0 0,0 0-1 0 0,0 0 0 0 0,0 1 0 0 0,0-1 0 0 0,0 0 0 0 0,0 0 0 0 0,0 0 0 0 0,0 0 0 0 0,0 0 0 0 0,1 0 0 0 0,-1 0 1 0 0,0 0-1 0 0,0 0 0 0 0,0 0 0 0 0,-1 0 0 0 0,1 0 0 0 0,0 0 0 0 0,0 0 0 0 0,0 0 0 0 0,0 0 0 0 0,0 0 0 0 0,0 0 1 0 0,0 1-1 0 0,0-1 0 0 0,0 0 0 0 0,0 0 0 0 0,0 0 0 0 0,0 0 0 0 0,0 0 0 0 0,0 0 0 0 0,4 2-1907 0 0,-3-1 894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3.71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95 59 8 0 0,'-2'-12'1742'0'0,"2"9"-1054"0"0,0 1 0 0 0,-1 0 0 0 0,1 0 0 0 0,-1-1 0 0 0,1 1-1 0 0,-1 0 1 0 0,0 0 0 0 0,0 0 0 0 0,0 0 0 0 0,0 0 0 0 0,0 0 0 0 0,0 0 0 0 0,0 0 0 0 0,-1 0 0 0 0,1 1 0 0 0,-1-1-1 0 0,-1-1 1 0 0,-4-4 1378 0 0,4 6-487 0 0,-2 5-533 0 0,5-3-1029 0 0,-6 4 1436 0 0,5-4-1247 0 0,0 0 0 0 0,0 0 0 0 0,-1 0 0 0 0,1 0 0 0 0,0 0-1 0 0,0 0 1 0 0,0 1 0 0 0,-1 2 0 0 0,-1 2 79 0 0,1-1-1 0 0,0 1 1 0 0,1 0 0 0 0,-1 0-1 0 0,1 0 1 0 0,0 0-1 0 0,1 0 1 0 0,-1 0 0 0 0,1 6-1 0 0,2 11 46 0 0,4 24-1 0 0,0-1-5 0 0,-3-15-236 0 0,-1-1 0 0 0,-2 1 0 0 0,-1 0 1 0 0,-2 0-1 0 0,-1-1 0 0 0,-1 1 0 0 0,-12 38 0 0 0,13-57-81 0 0,-8 25 60 0 0,12-35-64 0 0,-1 1 0 0 0,1 0 0 0 0,-1 0 0 0 0,1 0-1 0 0,0 0 1 0 0,0-1 0 0 0,0 1 0 0 0,0 0 0 0 0,1 0 0 0 0,0 3 0 0 0,-1-6-15 0 0,0 1 1 0 0,1 0-1 0 0,-1-1 1 0 0,0 1-1 0 0,1 0 1 0 0,-1-1-1 0 0,1 1 1 0 0,-1 0-1 0 0,1-1 1 0 0,-1 1-1 0 0,1-1 1 0 0,-1 1-1 0 0,1-1 1 0 0,-1 1-1 0 0,1-1 1 0 0,-1 0-1 0 0,1 1 1 0 0,0-1-1 0 0,-1 0 1 0 0,1 1-1 0 0,0-1 1 0 0,-1 0-1 0 0,2 0 1 0 0,0 1-17 0 0,0-1 0 0 0,0 0 0 0 0,0 0 0 0 0,0 0 0 0 0,1 0 0 0 0,-1-1 0 0 0,0 1 0 0 0,2-1 0 0 0,3-1-149 0 0,0 0 0 0 0,0-1 1 0 0,11-6-1 0 0,-15 7-55 0 0,0 1-1 0 0,0-1 1 0 0,-1 0 0 0 0,1 0 0 0 0,0 0 0 0 0,-1-1 0 0 0,0 1-1 0 0,1-1 1 0 0,-1 1 0 0 0,0-1 0 0 0,0 0 0 0 0,-1 0 0 0 0,3-4-1 0 0,-2 3-549 0 0,-1 1 0 0 0,0-1 0 0 0,0 0 0 0 0,-1 0 0 0 0,1 0 0 0 0,-1 1 0 0 0,1-6-1 0 0,-1-1-1529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5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56 2937 0 0,'-23'2'9764'0'0,"21"-1"-9530"0"0,0-1 1 0 0,0 1 0 0 0,0 0-1 0 0,0 0 1 0 0,0 0-1 0 0,0 0 1 0 0,0 0 0 0 0,1 1-1 0 0,-1-1 1 0 0,0 0 0 0 0,0 1-1 0 0,1 0 1 0 0,-1-1-1 0 0,1 1 1 0 0,0 0 0 0 0,-1-1-1 0 0,1 1 1 0 0,0 0 0 0 0,0 0-1 0 0,-1 3 1 0 0,-5 10 400 0 0,1-1 0 0 0,0 1-1 0 0,1 0 1 0 0,1 1 0 0 0,1-1 0 0 0,0 1 0 0 0,-2 26 0 0 0,5-34-529 0 0,0 0 0 0 0,1 0-1 0 0,0 1 1 0 0,0-1 0 0 0,1 0 0 0 0,0-1-1 0 0,0 1 1 0 0,1 0 0 0 0,0 0 0 0 0,0-1 0 0 0,1 0-1 0 0,0 0 1 0 0,0 0 0 0 0,1 0 0 0 0,0 0-1 0 0,10 10 1 0 0,-3-6-87 0 0,0-1-1 0 0,0-1 1 0 0,1 0 0 0 0,0-1-1 0 0,1 0 1 0 0,0-1-1 0 0,0-1 1 0 0,0 0 0 0 0,1-1-1 0 0,0 0 1 0 0,0-1-1 0 0,0-1 1 0 0,1 0 0 0 0,-1-1-1 0 0,0-1 1 0 0,1 0-1 0 0,28-4 1 0 0,-37 2-26 0 0,0 0 0 0 0,0 0 0 0 0,0-1 0 0 0,0 0 0 0 0,-1-1 0 0 0,1 0 0 0 0,-1 0 0 0 0,1 0-1 0 0,-1-1 1 0 0,0 0 0 0 0,0 0 0 0 0,-1 0 0 0 0,1-1 0 0 0,-1 0 0 0 0,0 0 0 0 0,0 0 0 0 0,-1 0 0 0 0,0-1 0 0 0,1 0 0 0 0,-2 0 0 0 0,1 0 0 0 0,-1-1 0 0 0,0 1 0 0 0,0-1 0 0 0,-1 1 0 0 0,0-1 0 0 0,0 0-1 0 0,0 0 1 0 0,-1 0 0 0 0,0 0 0 0 0,-1 0 0 0 0,0 0 0 0 0,0-1 0 0 0,0 1 0 0 0,-1 0 0 0 0,0 0 0 0 0,-3-11 0 0 0,-3-5-18 0 0,-1 0 0 0 0,-1 1-1 0 0,0 1 1 0 0,-2 0 0 0 0,-1 0 0 0 0,-1 1 0 0 0,-26-33 0 0 0,32 47 28 0 0,1 0 1 0 0,-1 0 0 0 0,0 1-1 0 0,0 0 1 0 0,-1 0 0 0 0,1 1-1 0 0,-1 0 1 0 0,0 0 0 0 0,0 1-1 0 0,-1 0 1 0 0,1 1 0 0 0,-15-3-1 0 0,17 4 1 0 0,0 0-1 0 0,0 0 0 0 0,-1 1 0 0 0,1-1 0 0 0,0 2 0 0 0,-1-1 0 0 0,1 1 0 0 0,0 0 0 0 0,0 0 0 0 0,-1 1 0 0 0,1-1 1 0 0,0 1-1 0 0,1 1 0 0 0,-1-1 0 0 0,0 1 0 0 0,1 0 0 0 0,-1 1 0 0 0,-5 4 0 0 0,8-6-3 0 0,0 1 0 0 0,1-1 0 0 0,-1 1 0 0 0,1 0 0 0 0,0-1 0 0 0,0 1 0 0 0,0 0-1 0 0,0 1 1 0 0,0-1 0 0 0,1 0 0 0 0,0 0 0 0 0,-1 1 0 0 0,1-1 0 0 0,0 0 0 0 0,1 1 0 0 0,-1 0 0 0 0,1-1-1 0 0,-1 1 1 0 0,1-1 0 0 0,0 1 0 0 0,0-1 0 0 0,1 1 0 0 0,-1-1 0 0 0,1 1 0 0 0,1 6 0 0 0,1-4-6 0 0,-1-1 1 0 0,1 1-1 0 0,-1-1 1 0 0,2 1-1 0 0,-1-1 1 0 0,0 0-1 0 0,1 0 1 0 0,0 0-1 0 0,0 0 0 0 0,1-1 1 0 0,-1 0-1 0 0,1 0 1 0 0,0 0-1 0 0,6 3 1 0 0,7 3-104 0 0,0 0-1 0 0,1-2 1 0 0,0 0 0 0 0,0-1-1 0 0,22 5 1 0 0,31 1-2177 0 0,1-6-3577 0 0,-45-6 2463 0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2:45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21 512 0 0,'-12'-8'4762'0'0,"3"1"1177"0"0,6 5-5449 0 0,0 1 0 0 0,0 1-1 0 0,-1-1 1 0 0,1 0 0 0 0,0 1 0 0 0,-1 0-1 0 0,1-1 1 0 0,0 1 0 0 0,-1 1-1 0 0,1-1 1 0 0,0 0 0 0 0,0 1 0 0 0,-6 1-1 0 0,-19 2 1618 0 0,98-8-17 0 0,-84 10-1354 0 0,-10 0-614 0 0,24-6 183 0 0,-15-3-128 0 0,5 3 22 0 0,7 1-124 0 0,8-1-26 0 0,14 2-2 0 0,1 1 0 0 0,-1 0 1 0 0,0 1-1 0 0,0 1 0 0 0,36 15 0 0 0,-11-4-28 0 0,-21-7 0 0 0,32 17 0 0 0,2 2 7 0 0,63 28 134 0 0,-116-54-118 0 0,0 0 1 0 0,1-1 0 0 0,-1 0-1 0 0,0 0 1 0 0,0 0 0 0 0,1 0-1 0 0,8 0 1 0 0,-13-1-40 0 0,0 0 1 0 0,0 0-1 0 0,0 0 1 0 0,1 0-1 0 0,-1 0 1 0 0,0 0-1 0 0,0 0 0 0 0,0 0 1 0 0,0 0-1 0 0,0-1 1 0 0,0 1-1 0 0,0 0 1 0 0,0 0-1 0 0,0 0 1 0 0,0 0-1 0 0,0 0 0 0 0,1 0 1 0 0,-1 0-1 0 0,0-1 1 0 0,0 1-1 0 0,0 0 1 0 0,0 0-1 0 0,0 0 0 0 0,0 0 1 0 0,0 0-1 0 0,0 0 1 0 0,0 0-1 0 0,0-1 1 0 0,0 1-1 0 0,0 0 1 0 0,0 0-1 0 0,0 0 0 0 0,0 0 1 0 0,0 0-1 0 0,0 0 1 0 0,-1-1-1 0 0,1 1 1 0 0,0 0-1 0 0,0 0 0 0 0,0 0 1 0 0,0 0-1 0 0,0 0 1 0 0,0 0-1 0 0,0 0 1 0 0,0 0-1 0 0,0 0 1 0 0,0-1-1 0 0,0 1 0 0 0,-1 0 1 0 0,1 0-1 0 0,0 0 1 0 0,0 0-2 0 0,0-1 0 0 0,-1 1 0 0 0,1 0 0 0 0,0-1 0 0 0,-1 1 0 0 0,1 0 0 0 0,0-1 1 0 0,-1 1-1 0 0,1 0 0 0 0,0-1 0 0 0,-1 1 0 0 0,1 0 0 0 0,-1 0 0 0 0,1 0 0 0 0,-1-1 0 0 0,1 1 0 0 0,0 0 1 0 0,-2 0-1 0 0,-3 0 65 0 0,2 0-66 0 0,1 0 1 0 0,-1 0-1 0 0,1 0 1 0 0,-1 0 0 0 0,1 0-1 0 0,-1 1 1 0 0,1-1-1 0 0,0 1 1 0 0,-1 0 0 0 0,1 0-1 0 0,0-1 1 0 0,-1 2-1 0 0,-2 1 1 0 0,-63 41 13 0 0,47-29-13 0 0,-1-1 0 0 0,0 0 0 0 0,-1-2 0 0 0,-1 0 0 0 0,-32 10 0 0 0,-6-7-14 0 0,37-10-28 0 0,-35 12 0 0 0,60-17 34 0 0,-1 0 0 0 0,1 0 0 0 0,-1 1 0 0 0,0-1 0 0 0,1 0 0 0 0,-1 1 0 0 0,1-1 0 0 0,-1 0 0 0 0,0 1 0 0 0,1-1 0 0 0,-1 1 0 0 0,1-1 0 0 0,-1 0 0 0 0,1 1 1 0 0,0-1-1 0 0,-1 1 0 0 0,1 0 0 0 0,0-1 0 0 0,-1 1 0 0 0,1-1 0 0 0,0 1 0 0 0,-1-1 0 0 0,1 1 0 0 0,0 0 0 0 0,0-1 0 0 0,0 1 0 0 0,0 0 0 0 0,-1-1 0 0 0,1 1 0 0 0,0 0 0 0 0,0-1 0 0 0,0 1 0 0 0,1 0 1 0 0,-1-1-1 0 0,0 1 0 0 0,0 0 0 0 0,0-1 0 0 0,0 1 0 0 0,1-1 0 0 0,-1 1 0 0 0,1 1 0 0 0,1 8-753 0 0,-2-6-1660 0 0,-2 5-7355 0 0,1-5 8179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4.39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78 160 1648 0 0,'-26'-7'6538'0'0,"21"6"-5260"0"0,0 0-1 0 0,1 0 1 0 0,-1-1-1 0 0,0 1 1 0 0,1-1-1 0 0,-8-4 1 0 0,11 5-1135 0 0,0 0 0 0 0,0 0 0 0 0,0 0 0 0 0,0 0 0 0 0,0 0 0 0 0,1 0 0 0 0,-1 0-1 0 0,0 0 1 0 0,1 0 0 0 0,-1 0 0 0 0,0 0 0 0 0,1 0 0 0 0,0-1 0 0 0,-1 1 0 0 0,1 0 0 0 0,0 0 0 0 0,-1 0 0 0 0,1-1 0 0 0,0 1 0 0 0,0 0 0 0 0,0 0 0 0 0,0-1 0 0 0,0 1 0 0 0,1 0 0 0 0,-1 0 0 0 0,0-1 0 0 0,0 1-1 0 0,1 0 1 0 0,-1 0 0 0 0,1 0 0 0 0,0-2 0 0 0,2-3-82 0 0,0-1-1 0 0,0 1 1 0 0,1 1-1 0 0,0-1 1 0 0,0 0-1 0 0,0 1 1 0 0,0 0-1 0 0,1 0 1 0 0,0 0-1 0 0,0 1 1 0 0,1-1-1 0 0,-1 1 1 0 0,1 0-1 0 0,0 1 1 0 0,0 0-1 0 0,0 0 1 0 0,0 0 0 0 0,11-3-1 0 0,-10 4-53 0 0,1 0-1 0 0,0 0 1 0 0,-1 1 0 0 0,1 0 0 0 0,0 0-1 0 0,0 1 1 0 0,0 0 0 0 0,-1 0 0 0 0,1 1-1 0 0,0 0 1 0 0,0 1 0 0 0,-1 0 0 0 0,1 0-1 0 0,-1 0 1 0 0,1 1 0 0 0,7 4 0 0 0,3 2-10 0 0,-1 1 0 0 0,0 1 1 0 0,-1 0-1 0 0,20 18 0 0 0,-32-25 6 0 0,0-1 0 0 0,-1 1 0 0 0,1 0 0 0 0,-1 0 1 0 0,0 0-1 0 0,0 1 0 0 0,-1-1 0 0 0,1 1 0 0 0,-1 0 0 0 0,0-1 0 0 0,0 1 0 0 0,0 0 0 0 0,-1 0 0 0 0,0 0 0 0 0,0 0 0 0 0,0 0 0 0 0,-1 1 1 0 0,1-1-1 0 0,-1 0 0 0 0,-1 0 0 0 0,1 0 0 0 0,-2 7 0 0 0,1-7 7 0 0,-1 0 1 0 0,0-1-1 0 0,0 1 1 0 0,0-1-1 0 0,0 0 1 0 0,-1 1-1 0 0,0-1 1 0 0,0-1-1 0 0,0 1 1 0 0,0 0-1 0 0,-1-1 1 0 0,1 1-1 0 0,-1-1 1 0 0,0 0-1 0 0,0 0 1 0 0,-7 4-1 0 0,-6 2 33 0 0,-1-1 0 0 0,-33 12 0 0 0,-30 2-5 0 0,92-29-89 0 0,14-4 49 0 0,-14 9-9 0 0,0 0 0 0 0,0 1-1 0 0,0 0 1 0 0,0 1 0 0 0,0 0 0 0 0,0 1 0 0 0,0 0 0 0 0,0 1-1 0 0,0 0 1 0 0,0 1 0 0 0,-1 0 0 0 0,12 5 0 0 0,-17-5 8 0 0,0 0 0 0 0,1 1 0 0 0,-2-1 0 0 0,1 1 0 0 0,0 0 1 0 0,-1 1-1 0 0,0-1 0 0 0,0 1 0 0 0,0 0 0 0 0,0 0 0 0 0,-1 0 0 0 0,4 7 1 0 0,1 4 38 0 0,-1 0 1 0 0,-1 0-1 0 0,5 18 1 0 0,-2-7 14 0 0,-6-18-7 0 0,1 1 0 0 0,-1 0 0 0 0,-1 0 1 0 0,3 18-1 0 0,-5-26-24 0 0,0 1-1 0 0,0-1 1 0 0,0 0 0 0 0,0 1 0 0 0,-1-1 0 0 0,1 1 0 0 0,-1-1-1 0 0,1 0 1 0 0,-1 1 0 0 0,0-1 0 0 0,0 0 0 0 0,0 0-1 0 0,0 1 1 0 0,0-1 0 0 0,-1 0 0 0 0,1 0 0 0 0,-1 0-1 0 0,1-1 1 0 0,-1 1 0 0 0,0 0 0 0 0,1-1 0 0 0,-1 1-1 0 0,0-1 1 0 0,0 1 0 0 0,-3 0 0 0 0,-19 10 140 0 0,-1-1 1 0 0,0-2-1 0 0,-37 9 0 0 0,45-14-91 0 0,0-1-1 0 0,-1 0 1 0 0,1-1-1 0 0,-29-1 1 0 0,12-2-50 0 0,-47-9 1 0 0,80 9-34 0 0,-1 1 1 0 0,1 0 0 0 0,-1 0-1 0 0,1-1 1 0 0,-1 1 0 0 0,1-1-1 0 0,0 1 1 0 0,-1-1 0 0 0,1 0-1 0 0,0 0 1 0 0,-1 1 0 0 0,1-1-1 0 0,0 0 1 0 0,-1-1-1 0 0,1 1-2 0 0,1 0-1 0 0,-1 1 0 0 0,1-1 0 0 0,0 0 0 0 0,-1 1 1 0 0,1-1-1 0 0,0 0 0 0 0,-1 0 0 0 0,1 1 0 0 0,0-1 1 0 0,0 0-1 0 0,0 0 0 0 0,0 0 0 0 0,0 1 0 0 0,0-1 1 0 0,0 0-1 0 0,0 0 0 0 0,0 0 0 0 0,0 0 0 0 0,1-2-106 0 0,0 0-1 0 0,1 0 1 0 0,-1 0 0 0 0,0 0-1 0 0,1 1 1 0 0,0-1-1 0 0,0 0 1 0 0,-1 1-1 0 0,1-1 1 0 0,1 1-1 0 0,2-3 1 0 0,7-4-997 0 0,-1 0 1 0 0,1 1-1 0 0,1 0 0 0 0,17-7 0 0 0,-5 3-919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4.97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84 73 496 0 0,'-13'0'2260'0'0,"8"-1"-709"0"0,1 1 0 0 0,-1 0 0 0 0,0 1-1 0 0,1-1 1 0 0,-8 2 0 0 0,11-1-1227 0 0,-1 0 0 0 0,0-1 0 0 0,0 1 0 0 0,1 0 0 0 0,-1 0 0 0 0,1 0 1 0 0,-1 1-1 0 0,1-1 0 0 0,-1 0 0 0 0,1 0 0 0 0,0 1 0 0 0,0-1 0 0 0,-1 1 0 0 0,1-1 0 0 0,0 1 0 0 0,0-1 0 0 0,-1 3 0 0 0,1-1-129 0 0,-1 0 0 0 0,1 0 0 0 0,0 1 0 0 0,0-1 0 0 0,0 0 0 0 0,0 0 0 0 0,1 1 0 0 0,-1-1-1 0 0,1 0 1 0 0,0 1 0 0 0,0-1 0 0 0,0 0 0 0 0,0 1 0 0 0,1-1 0 0 0,-1 0 0 0 0,2 5 0 0 0,-1-5-136 0 0,1 0 0 0 0,-1-1 0 0 0,0 1 0 0 0,1-1 0 0 0,0 0 0 0 0,-1 1 0 0 0,1-1 0 0 0,0 0 0 0 0,0 0 0 0 0,0 0 0 0 0,0 0 0 0 0,0-1 0 0 0,1 1 0 0 0,-1 0 0 0 0,1-1 1 0 0,-1 0-1 0 0,1 1 0 0 0,-1-1 0 0 0,6 1 0 0 0,0 0-28 0 0,0 0 1 0 0,0 0-1 0 0,0-1 1 0 0,1 0 0 0 0,-1-1-1 0 0,0 1 1 0 0,1-2-1 0 0,-1 1 1 0 0,0-1-1 0 0,1 0 1 0 0,7-3 0 0 0,-3 0-12 0 0,-1 0 0 0 0,0-1 1 0 0,-1-1-1 0 0,1 1 0 0 0,-1-2 1 0 0,16-11-1 0 0,-23 14-18 0 0,1 1 0 0 0,-1-1 0 0 0,0-1 0 0 0,0 1 0 0 0,0-1-1 0 0,0 1 1 0 0,-1-1 0 0 0,0 0 0 0 0,0 0 0 0 0,0-1 0 0 0,1-5 0 0 0,-3 8-4 0 0,0 1 1 0 0,0-1 0 0 0,0 0 0 0 0,0 0-1 0 0,-1 1 1 0 0,0-1 0 0 0,1 0 0 0 0,-1 0-1 0 0,0 0 1 0 0,-1 0 0 0 0,1 0-1 0 0,0 1 1 0 0,-1-1 0 0 0,1 0 0 0 0,-1 0-1 0 0,0 0 1 0 0,0 1 0 0 0,0-1 0 0 0,0 1-1 0 0,-1-1 1 0 0,1 1 0 0 0,-1-1-1 0 0,1 1 1 0 0,-1 0 0 0 0,-2-3 0 0 0,1 3 4 0 0,1 0 0 0 0,0 0 0 0 0,-1 1 0 0 0,0-1 0 0 0,1 1 0 0 0,-1-1 0 0 0,0 1 1 0 0,0 0-1 0 0,0 0 0 0 0,0 0 0 0 0,0 0 0 0 0,0 1 0 0 0,0-1 0 0 0,0 1 0 0 0,0 0 0 0 0,0 0 1 0 0,-5 0-1 0 0,2 1 5 0 0,0-1 0 0 0,0 2 0 0 0,0-1 0 0 0,-1 1 0 0 0,1 0 1 0 0,1 0-1 0 0,-10 4 0 0 0,5 0 26 0 0,1 1 0 0 0,-1 0-1 0 0,2 0 1 0 0,-1 1 0 0 0,1 0 0 0 0,0 0 0 0 0,0 1 0 0 0,1 0 0 0 0,1 0 0 0 0,-1 1-1 0 0,1 0 1 0 0,1 0 0 0 0,0 0 0 0 0,1 1 0 0 0,-1-1 0 0 0,2 1 0 0 0,-3 14-1 0 0,5-21-17 0 0,0 1 0 0 0,1-1 0 0 0,0 0 0 0 0,0 1 0 0 0,0-1 0 0 0,0 0-1 0 0,1 1 1 0 0,0-1 0 0 0,0 0 0 0 0,0 0 0 0 0,0 1 0 0 0,1-1 0 0 0,-1 0-1 0 0,1-1 1 0 0,0 1 0 0 0,3 4 0 0 0,-1-4-17 0 0,-1 0 0 0 0,0-1-1 0 0,1 1 1 0 0,0-1 0 0 0,0 0 0 0 0,0 0 0 0 0,0 0 0 0 0,0-1-1 0 0,1 0 1 0 0,-1 0 0 0 0,1 0 0 0 0,0 0 0 0 0,-1 0 0 0 0,6 0-1 0 0,7 2-98 0 0,1-1 0 0 0,0 0 1 0 0,0-1-1 0 0,-1-1 0 0 0,35-2 0 0 0,-40-1-1220 0 0,1 0 1 0 0,0-1 0 0 0,-1 0 0 0 0,0 0 0 0 0,16-8-1 0 0,-16 6-2787 0 0,1 1-832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5.41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42 1 824 0 0,'-4'2'1619'0'0,"2"0"-822"0"0,-1-1 0 0 0,1 0 0 0 0,0 1 0 0 0,-1 0 0 0 0,1 0-1 0 0,0 0 1 0 0,0 0 0 0 0,0 0 0 0 0,0 0 0 0 0,1 0 0 0 0,-1 0 0 0 0,1 1 0 0 0,-1-1-1 0 0,1 1 1 0 0,0-1 0 0 0,-2 5 0 0 0,2-2-353 0 0,0 0 0 0 0,0 1-1 0 0,0-1 1 0 0,0 0 0 0 0,1 0 0 0 0,0 1 0 0 0,0-1 0 0 0,1 0-1 0 0,-1 1 1 0 0,1-1 0 0 0,0 0 0 0 0,3 9 0 0 0,1-1 212 0 0,1 1 0 0 0,0-1 1 0 0,11 18-1 0 0,-1-6 234 0 0,7 12 405 0 0,-19-25-748 0 0,-4-11-223 0 0,0-5-144 0 0,0 3-172 0 0,0-7 1 0 0,1 1 0 0 0,0-1 0 0 0,1 0 0 0 0,-1 1 0 0 0,1 0 0 0 0,5-12 1 0 0,23-43-77 0 0,-9 20 22 0 0,-15 31 49 0 0,-1 0 0 0 0,10-13 0 0 0,-13 21-12 0 0,0 0 0 0 0,0 0 0 0 0,1 0 0 0 0,-1 0-1 0 0,1 1 1 0 0,0-1 0 0 0,0 1 0 0 0,0 0 0 0 0,0 0 0 0 0,0 0-1 0 0,7-3 1 0 0,-9 5 5 0 0,0-1 0 0 0,1 1 0 0 0,-1 0 0 0 0,0 0 0 0 0,1 0 0 0 0,-1 0 0 0 0,0 0 1 0 0,1 1-1 0 0,-1-1 0 0 0,0 0 0 0 0,1 0 0 0 0,-1 1 0 0 0,0-1 0 0 0,1 1 0 0 0,-1-1 0 0 0,0 1 0 0 0,0 0 0 0 0,0 0 0 0 0,1-1 0 0 0,-1 1 0 0 0,0 0 0 0 0,0 0 0 0 0,0 0 0 0 0,0 0 0 0 0,-1 0 0 0 0,1 0 0 0 0,0 0 0 0 0,0 0 0 0 0,0 1 0 0 0,0 0 0 0 0,3 6-15 0 0,0-1 0 0 0,0 1 0 0 0,3 11-1 0 0,-7-19 19 0 0,20 54-48 0 0,2 0 1 0 0,35 62-1 0 0,-44-101-1423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6.17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263 175 512 0 0,'-7'-25'9018'0'0,"2"-1"-4312"0"0,4 15-4162 0 0,-1 0 1 0 0,-1 1 0 0 0,0-1-1 0 0,0 1 1 0 0,-1-1-1 0 0,-5-9 1 0 0,7 17-454 0 0,0 0 1 0 0,0 0-1 0 0,0 1 0 0 0,0-1 1 0 0,0 1-1 0 0,-1-1 0 0 0,1 1 1 0 0,-1 0-1 0 0,0 0 0 0 0,1 0 1 0 0,-1 0-1 0 0,0 1 0 0 0,0-1 1 0 0,0 1-1 0 0,0 0 0 0 0,0 0 1 0 0,0 0-1 0 0,-1 0 0 0 0,1 0 1 0 0,0 1-1 0 0,0-1 0 0 0,-1 1 1 0 0,1 0-1 0 0,0 0 0 0 0,-1 0 1 0 0,-5 1-1 0 0,3 1-8 0 0,0-1-1 0 0,0 1 1 0 0,0-1 0 0 0,1 1 0 0 0,-1 1-1 0 0,1-1 1 0 0,-1 1 0 0 0,1 0 0 0 0,0 1 0 0 0,0-1-1 0 0,0 1 1 0 0,0 0 0 0 0,1 0 0 0 0,-5 5-1 0 0,2 0-15 0 0,0 0 0 0 0,1 1 0 0 0,0-1 0 0 0,1 1 0 0 0,0 1 0 0 0,0-1 0 0 0,1 1 0 0 0,1-1 0 0 0,0 1 0 0 0,0 0 0 0 0,1 1 0 0 0,0-1 0 0 0,0 14 0 0 0,2-19-53 0 0,0 0 1 0 0,0 1-1 0 0,1-1 1 0 0,0 0-1 0 0,0 0 1 0 0,0 1 0 0 0,1-1-1 0 0,0 0 1 0 0,0 0-1 0 0,1 0 1 0 0,-1-1-1 0 0,1 1 1 0 0,1 0 0 0 0,-1-1-1 0 0,1 0 1 0 0,0 0-1 0 0,0 0 1 0 0,0 0-1 0 0,1-1 1 0 0,-1 0 0 0 0,1 1-1 0 0,0-2 1 0 0,0 1-1 0 0,11 5 1 0 0,-6-4-63 0 0,0-1 1 0 0,1-1-1 0 0,-1 1 1 0 0,1-2-1 0 0,12 3 0 0 0,55 1-508 0 0,-17-1-649 0 0,-44-3 512 0 0,-5 0-901 0 0,0-1-1 0 0,0 0 1 0 0,21-2-1 0 0,-18-1-1662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7.14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32 278 1464 0 0,'-9'0'2968'0'0,"-7"1"3157"0"0,16-1-5920 0 0,-1 0 1 0 0,1 1-1 0 0,0-1 1 0 0,-1 0 0 0 0,1 1-1 0 0,-1-1 1 0 0,1 1-1 0 0,0-1 1 0 0,-1 0 0 0 0,1 1-1 0 0,0-1 1 0 0,-1 1-1 0 0,1-1 1 0 0,0 1-1 0 0,0-1 1 0 0,-1 1 0 0 0,1-1-1 0 0,0 1 1 0 0,0 0-1 0 0,0-1 1 0 0,0 1 0 0 0,0-1-1 0 0,0 1 1 0 0,0-1-1 0 0,0 1 1 0 0,0 0-1 0 0,0 0-92 0 0,0 0-1 0 0,1 0 0 0 0,-1-1 0 0 0,1 1 1 0 0,-1-1-1 0 0,0 1 0 0 0,1 0 1 0 0,-1-1-1 0 0,1 1 0 0 0,-1-1 0 0 0,1 1 1 0 0,-1-1-1 0 0,1 1 0 0 0,0-1 0 0 0,-1 1 1 0 0,1-1-1 0 0,-1 0 0 0 0,1 1 0 0 0,0-1 1 0 0,-1 0-1 0 0,1 0 0 0 0,0 1 0 0 0,1-1 1 0 0,18 5 903 0 0,-19-5-927 0 0,28 6 271 0 0,0-2 1 0 0,0-1-1 0 0,1-1 1 0 0,-1-1 0 0 0,56-7-1 0 0,-79 5-363 0 0,13-2 22 0 0,33-9 0 0 0,-47 10-1 0 0,0 0 0 0 0,0 0 1 0 0,0 0-1 0 0,0-1 0 0 0,-1 1 1 0 0,1-1-1 0 0,-1-1 0 0 0,0 1 1 0 0,1 0-1 0 0,-1-1 0 0 0,4-5 1 0 0,-6 6-7 0 0,0-1 1 0 0,0 1-1 0 0,0-1 1 0 0,-1 1-1 0 0,1-1 1 0 0,-1 1-1 0 0,0-1 1 0 0,0 0-1 0 0,0 0 1 0 0,-1 0-1 0 0,1 1 1 0 0,-1-1-1 0 0,0 0 1 0 0,0 0-1 0 0,0 0 1 0 0,-2-7-1 0 0,-1-4 63 0 0,-1-1 0 0 0,-10-25 0 0 0,10 31-27 0 0,0 0 10 0 0,0 0-1 0 0,-1 0 0 0 0,0 0 1 0 0,-1 0-1 0 0,0 1 0 0 0,0 0 1 0 0,-10-10-1 0 0,14 17-29 0 0,-1-1 0 0 0,0 1 0 0 0,1 0 0 0 0,-1 0-1 0 0,0 0 1 0 0,0 0 0 0 0,0 0 0 0 0,-1 1 0 0 0,1-1 0 0 0,0 1 0 0 0,-5-2-1 0 0,5 3-8 0 0,0 0-1 0 0,0 0 1 0 0,1-1 0 0 0,-1 1-1 0 0,0 1 1 0 0,0-1-1 0 0,1 0 1 0 0,-1 1-1 0 0,0 0 1 0 0,1-1-1 0 0,-1 1 1 0 0,0 0-1 0 0,1 0 1 0 0,-1 1-1 0 0,1-1 1 0 0,-4 3-1 0 0,-3 3 29 0 0,0 0 0 0 0,0 1 0 0 0,1 0 0 0 0,0 0 0 0 0,0 1 0 0 0,-10 16 0 0 0,8-10 66 0 0,1 1-1 0 0,0 1 0 0 0,-9 24 0 0 0,12-21-3 0 0,0 0-1 0 0,2 0 1 0 0,0 0-1 0 0,-2 35 1 0 0,6 82 671 0 0,0-135-767 0 0,2 78 621 0 0,18 103-1 0 0,-18-173-585 0 0,0 0 0 0 0,1-1-1 0 0,0 1 1 0 0,1-1 0 0 0,8 16-1 0 0,-9-20-23 0 0,0 1-1 0 0,1-1 1 0 0,0 0-1 0 0,0 0 1 0 0,0 0-1 0 0,1-1 1 0 0,-1 1-1 0 0,1-1 0 0 0,0 0 1 0 0,6 3-1 0 0,-10-7-18 0 0,-1 1 0 0 0,1-1 0 0 0,0 1 0 0 0,0-1 0 0 0,0 0 0 0 0,0 1 0 0 0,0-1 0 0 0,0 0-1 0 0,0 0 1 0 0,0 0 0 0 0,0 1 0 0 0,0-1 0 0 0,0 0 0 0 0,0 0 0 0 0,0-1 0 0 0,0 1 0 0 0,0 0 0 0 0,0 0 0 0 0,0 0 0 0 0,-1-1-1 0 0,1 1 1 0 0,0 0 0 0 0,0-1 0 0 0,0 1 0 0 0,0-1 0 0 0,0 1 0 0 0,0-1 0 0 0,-1 1 0 0 0,1-1 0 0 0,0 0 0 0 0,-1 1-1 0 0,1-1 1 0 0,0 0 0 0 0,-1 0 0 0 0,1 1 0 0 0,-1-1 0 0 0,1 0 0 0 0,-1 0 0 0 0,1 0 0 0 0,-1 0 0 0 0,0 0 0 0 0,1-1-1 0 0,2-5 14 0 0,-1 0-1 0 0,0-1 1 0 0,0 1-1 0 0,1-9 0 0 0,-2 12-23 0 0,1-13 28 0 0,-1-30-1 0 0,-1 36-18 0 0,0 1-1 0 0,0 0 0 0 0,1-1 0 0 0,0 1 0 0 0,1-1 0 0 0,0 1 1 0 0,1 0-1 0 0,4-11 0 0 0,-6 19-8 0 0,-1 0 0 0 0,1 0 0 0 0,0 1-1 0 0,0-1 1 0 0,0 1 0 0 0,0-1 0 0 0,0 1 0 0 0,0-1 0 0 0,0 1 0 0 0,1 0-1 0 0,-1-1 1 0 0,0 1 0 0 0,1 0 0 0 0,-1 0 0 0 0,1 0 0 0 0,-1 0-1 0 0,1 0 1 0 0,0 1 0 0 0,-1-1 0 0 0,1 0 0 0 0,0 1 0 0 0,0-1 0 0 0,-1 1-1 0 0,1-1 1 0 0,2 1 0 0 0,-1 0 0 0 0,-1 1 1 0 0,1-1-1 0 0,0 1 0 0 0,-1-1 0 0 0,1 1 1 0 0,0 0-1 0 0,-1 0 0 0 0,1 0 0 0 0,-1 0 1 0 0,0 1-1 0 0,1-1 0 0 0,-1 1 0 0 0,0 0 0 0 0,0-1 1 0 0,4 5-1 0 0,2 2 10 0 0,-1 1-1 0 0,0 0 1 0 0,0 0-1 0 0,-1 1 1 0 0,0-1-1 0 0,0 1 1 0 0,-2 1 0 0 0,1-1-1 0 0,-1 1 1 0 0,0 0-1 0 0,-1 0 1 0 0,-1 0 0 0 0,1 0-1 0 0,-2 0 1 0 0,1 14-1 0 0,-1-19-2 0 0,-1-1 6 0 0,0 0 0 0 0,1 0 0 0 0,0 0 1 0 0,0 0-1 0 0,2 8 0 0 0,-2-12-8 0 0,-1-1 0 0 0,1 1 0 0 0,-1 0-1 0 0,0 0 1 0 0,1 0 0 0 0,0-1 0 0 0,-1 1 0 0 0,1 0 0 0 0,-1-1 0 0 0,1 1-1 0 0,0 0 1 0 0,-1-1 0 0 0,1 1 0 0 0,0-1 0 0 0,0 1 0 0 0,0-1-1 0 0,-1 0 1 0 0,1 1 0 0 0,0-1 0 0 0,0 0 0 0 0,0 1 0 0 0,0-1 0 0 0,0 0-1 0 0,-1 0 1 0 0,1 0 0 0 0,0 0 0 0 0,0 0 0 0 0,0 0 0 0 0,0 0 0 0 0,0 0-1 0 0,0 0 1 0 0,0 0 0 0 0,0 0 0 0 0,-1-1 0 0 0,1 1 0 0 0,0 0-1 0 0,1-1 1 0 0,11-4-110 0 0,-1-1 0 0 0,0 0 0 0 0,0 0 0 0 0,0-1-1 0 0,-1-1 1 0 0,18-15 0 0 0,-22 17 48 0 0,-1-1 1 0 0,1 1-1 0 0,-1-1 0 0 0,-1-1 0 0 0,0 1 1 0 0,0-1-1 0 0,0 0 0 0 0,-1 0 0 0 0,0 0 1 0 0,6-18-1 0 0,11-81 319 0 0,-22 115-259 0 0,-3 13 62 0 0,1 1 1 0 0,1-1 0 0 0,1 38-1 0 0,1-54-43 0 0,1 0 0 0 0,-1 0-1 0 0,1 1 1 0 0,0-1-1 0 0,0 0 1 0 0,1 0 0 0 0,0 0-1 0 0,-1-1 1 0 0,2 1-1 0 0,-1 0 1 0 0,0-1 0 0 0,1 1-1 0 0,0-1 1 0 0,0 0 0 0 0,0 0-1 0 0,1 0 1 0 0,-1 0-1 0 0,1-1 1 0 0,0 1 0 0 0,0-1-1 0 0,7 4 1 0 0,-3-2-40 0 0,-4-3 13 0 0,-1 0 0 0 0,1 0 0 0 0,-1-1 0 0 0,1 1 0 0 0,0-1 1 0 0,5 2-1 0 0,-7-3-39 0 0,0 0 0 0 0,-1 0 0 0 0,1 0 0 0 0,-1 0 0 0 0,1 0 0 0 0,-1-1 0 0 0,1 1 0 0 0,-1 0 1 0 0,1-1-1 0 0,-1 1 0 0 0,1-1 0 0 0,-1 0 0 0 0,1 1 0 0 0,-1-1 0 0 0,0 0 0 0 0,1 0 0 0 0,-1 0 0 0 0,0 0 0 0 0,0 0 1 0 0,2-2-1 0 0,1-1-653 0 0,0 1-484 0 0,-1 0 1 0 0,0 0-1 0 0,0-1 1 0 0,-1 1-1 0 0,1-1 1 0 0,3-6-1 0 0,-2-1-2223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7.31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103 8 1896 0 0,'-2'-1'714'0'0,"1"0"0"0"0,0 0 0 0 0,-1 1 0 0 0,1-1 0 0 0,-1 0 0 0 0,1 1 0 0 0,-1-1 0 0 0,1 1 0 0 0,-1-1 0 0 0,0 1 0 0 0,1 0 0 0 0,-1-1 0 0 0,-2 1 0 0 0,0 1 67 0 0,1-1 0 0 0,0 0 0 0 0,0 1 0 0 0,0 0 0 0 0,0-1 0 0 0,-6 3-1 0 0,5-1-341 0 0,-1 1 0 0 0,1-1 0 0 0,0 0-1 0 0,0 1 1 0 0,0 0 0 0 0,0 0 0 0 0,0 0-1 0 0,1 1 1 0 0,-5 4 0 0 0,7-7-428 0 0,1 0 0 0 0,-1 0 0 0 0,0 0 0 0 0,1 0 0 0 0,-1 0 0 0 0,1 0 0 0 0,-1 0 1 0 0,1 1-1 0 0,0-1 0 0 0,-1 0 0 0 0,1 0 0 0 0,0 0 0 0 0,0 1 0 0 0,0-1 0 0 0,0 0 0 0 0,0 0 0 0 0,0 0 0 0 0,0 1 0 0 0,0-1 0 0 0,1 2 0 0 0,0-1 3 0 0,0 1 0 0 0,0-1 0 0 0,1 0 0 0 0,-1 1 0 0 0,0-1 0 0 0,1 0 0 0 0,0 0 0 0 0,-1 0 0 0 0,4 2 0 0 0,2 2-866 0 0,0 1 0 0 0,1-2 0 0 0,0 1-1 0 0,11 4 1 0 0,-7-3-2826 0 0,0 2 1125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8.05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29 19 56 0 0,'-12'-2'14523'0'0,"4"1"-8571"0"0,8 2-5706 0 0,-1 0-1 0 0,0 0 1 0 0,0 0-1 0 0,1 0 1 0 0,-1 1-1 0 0,1-1 1 0 0,-1 0 0 0 0,1 0-1 0 0,-1 1 1 0 0,1-1-1 0 0,0 0 1 0 0,0 1-1 0 0,-1-1 1 0 0,1 3 0 0 0,-1 22 812 0 0,1-5-775 0 0,1-1 0 0 0,0 1 0 0 0,2 0 1 0 0,0-1-1 0 0,2 1 0 0 0,0-1 0 0 0,1 0 0 0 0,11 25 0 0 0,-12-35-267 0 0,-4-7-9 0 0,0 0-1 0 0,0-1 1 0 0,0 1 0 0 0,0-1-1 0 0,0 1 1 0 0,1-1 0 0 0,-1 1-1 0 0,1-1 1 0 0,0 0-1 0 0,0 0 1 0 0,0 0 0 0 0,0 0-1 0 0,0 0 1 0 0,5 3 0 0 0,-7-5-8 0 0,1 0 0 0 0,-1 0 1 0 0,1-1-1 0 0,0 1 0 0 0,-1 0 1 0 0,1 0-1 0 0,-1 0 0 0 0,1 0 1 0 0,0-1-1 0 0,-1 1 0 0 0,1 0 1 0 0,-1-1-1 0 0,1 1 0 0 0,-1 0 1 0 0,1-1-1 0 0,-1 1 0 0 0,1-1 1 0 0,-1 1-1 0 0,0-1 0 0 0,1 1 1 0 0,-1-1-1 0 0,1 1 0 0 0,-1-1 1 0 0,0 1-1 0 0,0-1 0 0 0,1 1 1 0 0,-1-1-1 0 0,0 0 0 0 0,0 0 1 0 0,10-21-26 0 0,-10 21 28 0 0,6-18 28 0 0,-1 0 0 0 0,2-20 0 0 0,-4 20-54 0 0,12-38 0 0 0,-11 44 32 0 0,2 0 0 0 0,7-14 0 0 0,-11 23-16 0 0,0 1 1 0 0,1-1 0 0 0,-1 0 0 0 0,1 1-1 0 0,0 0 1 0 0,0 0 0 0 0,0-1-1 0 0,1 2 1 0 0,-1-1 0 0 0,1 0 0 0 0,3-2-1 0 0,-5 5 7 0 0,-1-1 0 0 0,1 0 0 0 0,-1 1 0 0 0,1-1 0 0 0,-1 1 0 0 0,1-1 0 0 0,-1 1 1 0 0,1 0-1 0 0,-1 0 0 0 0,1 0 0 0 0,0 0 0 0 0,-1 0 0 0 0,1 0 0 0 0,-1 0 0 0 0,1 0 0 0 0,-1 1 0 0 0,1-1 0 0 0,-1 0 0 0 0,3 2 0 0 0,-2-1-3 0 0,1 1 0 0 0,-1-1 0 0 0,1 1 0 0 0,-1 0 0 0 0,0 0 0 0 0,0 0 0 0 0,0 0 0 0 0,0 0 0 0 0,0 0 0 0 0,1 3 0 0 0,2 4-2 0 0,0-1 0 0 0,-1 1 1 0 0,0 1-1 0 0,0-1 1 0 0,2 11-1 0 0,22 112 93 0 0,-27-127-75 0 0,8 44 112 0 0,6-144-338 0 0,-5 50 114 0 0,24-63-1 0 0,-32 103 93 0 0,0 0 0 0 0,1 1 0 0 0,0-1 1 0 0,0 0-1 0 0,0 1 0 0 0,0 0 0 0 0,1 0 0 0 0,0 0 1 0 0,0 0-1 0 0,6-5 0 0 0,-9 8 5 0 0,1 0 0 0 0,-1 0 0 0 0,1 0 0 0 0,-1 0 0 0 0,1 0 0 0 0,-1 1 0 0 0,1-1 0 0 0,0 0 0 0 0,-1 1 0 0 0,1-1 0 0 0,0 1 0 0 0,0 0 0 0 0,-1-1 0 0 0,1 1 0 0 0,0 0 0 0 0,0 0 0 0 0,0 0 0 0 0,-1 0 0 0 0,1 0 0 0 0,0 1 0 0 0,0-1 0 0 0,-1 1 0 0 0,1-1 0 0 0,0 1 0 0 0,-1-1 0 0 0,1 1 0 0 0,0 0 0 0 0,-1 0 0 0 0,1 0 0 0 0,-1 0 0 0 0,1 0 0 0 0,-1 0 0 0 0,0 0 0 0 0,3 3 0 0 0,4 7-4 0 0,0 1 0 0 0,-1 0-1 0 0,0 0 1 0 0,0 0 0 0 0,-1 1 0 0 0,-1 0-1 0 0,0 0 1 0 0,5 25 0 0 0,-3 8-33 0 0,-6-32 84 0 0,2 1 0 0 0,6 25 1 0 0,-7-36-104 0 0,-1 0 1 0 0,1-1 0 0 0,-1 1 0 0 0,1-1 0 0 0,0 1-1 0 0,0-1 1 0 0,0 0 0 0 0,1 0 0 0 0,-1 0-1 0 0,1 0 1 0 0,0 0 0 0 0,0-1 0 0 0,0 1-1 0 0,0-1 1 0 0,5 3 0 0 0,-6-4-303 0 0,1 1 1 0 0,0-1-1 0 0,0 0 0 0 0,0-1 0 0 0,0 1 1 0 0,0 0-1 0 0,0-1 0 0 0,1 0 0 0 0,-1 1 1 0 0,0-1-1 0 0,4-1 0 0 0,20-4-8339 0 0,-15 4 2372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8.83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55 767 272 0 0,'-5'1'778'0'0,"4"-1"-90"0"0,0 1 1 0 0,0-1-1 0 0,0 0 0 0 0,0 1 0 0 0,0-1 0 0 0,0 0 0 0 0,0 1 0 0 0,0-1 0 0 0,0 1 0 0 0,0 0 1 0 0,0-1-1 0 0,0 1 0 0 0,0 0 0 0 0,1-1 0 0 0,-1 1 0 0 0,0 0 0 0 0,1 0 0 0 0,-1 0 0 0 0,-1 1 0 0 0,-3 9 630 0 0,0-1 0 0 0,0 1-1 0 0,1 0 1 0 0,1 0-1 0 0,-4 17 1 0 0,7-25-1258 0 0,-1 0 1 0 0,1 1-1 0 0,0-1 0 0 0,0 0 0 0 0,0 0 1 0 0,0 1-1 0 0,1-1 0 0 0,-1 0 1 0 0,1 0-1 0 0,0 1 0 0 0,0-1 0 0 0,0 0 1 0 0,0 0-1 0 0,1 0 0 0 0,-1 0 1 0 0,1-1-1 0 0,0 1 0 0 0,0 0 0 0 0,0-1 1 0 0,0 1-1 0 0,0-1 0 0 0,0 1 1 0 0,1-1-1 0 0,3 3 0 0 0,1-1-45 0 0,0 0 0 0 0,0 0 0 0 0,0-1 0 0 0,0 0 0 0 0,1 0 0 0 0,-1 0 0 0 0,1-1 0 0 0,-1-1 0 0 0,1 1 0 0 0,12 0 0 0 0,-14-2-28 0 0,1 0 0 0 0,-1 0 1 0 0,0 0-1 0 0,0-1 0 0 0,0 0 1 0 0,0 0-1 0 0,-1 0 0 0 0,1-1 1 0 0,0 0-1 0 0,0 0 0 0 0,-1 0 1 0 0,1-1-1 0 0,-1 0 0 0 0,6-4 1 0 0,-8 4-14 0 0,0 0-1 0 0,0 0 1 0 0,-1 0 0 0 0,1-1-1 0 0,-1 1 1 0 0,0-1 0 0 0,0 1 0 0 0,0-1-1 0 0,0 0 1 0 0,0 0 0 0 0,-1 0-1 0 0,0 0 1 0 0,0 0 0 0 0,0 0 0 0 0,0 0-1 0 0,-1-1 1 0 0,0 1 0 0 0,0 0-1 0 0,0-6 1 0 0,-1-7-13 0 0,-1 1 0 0 0,-1-1-1 0 0,-6-23 1 0 0,5 25 3 0 0,0 0 0 0 0,-1 0-1 0 0,-1 0 1 0 0,0 1 0 0 0,-12-18 0 0 0,16 28 26 0 0,-1 0 1 0 0,0 0 0 0 0,0 1-1 0 0,-1-1 1 0 0,1 1-1 0 0,-1-1 1 0 0,0 1-1 0 0,1 0 1 0 0,-7-3 0 0 0,7 5 10 0 0,0-1 0 0 0,0 1 0 0 0,0 0 0 0 0,0 0 1 0 0,0 1-1 0 0,-1-1 0 0 0,1 1 0 0 0,0-1 0 0 0,0 1 1 0 0,-1 0-1 0 0,1 0 0 0 0,0 0 0 0 0,0 1 1 0 0,0-1-1 0 0,-5 2 0 0 0,2 0 1 0 0,0 0-1 0 0,1 1 1 0 0,-1-1-1 0 0,1 1 1 0 0,0 0-1 0 0,0 1 1 0 0,0-1-1 0 0,0 1 1 0 0,1 0 0 0 0,-1 0-1 0 0,1 1 1 0 0,0-1-1 0 0,0 1 1 0 0,1 0-1 0 0,-6 9 1 0 0,7-10-3 0 0,0-1-1 0 0,0 1 1 0 0,0 0 0 0 0,1 0 0 0 0,-1 0-1 0 0,1 0 1 0 0,0 0 0 0 0,0 0 0 0 0,1 0-1 0 0,-1 0 1 0 0,1 0 0 0 0,0 0-1 0 0,0 1 1 0 0,0-1 0 0 0,1 0 0 0 0,-1 0-1 0 0,1 0 1 0 0,0 0 0 0 0,0 0 0 0 0,0 0-1 0 0,1 0 1 0 0,0 0 0 0 0,2 5 0 0 0,-2-7-1 0 0,1 1 0 0 0,-1-1 0 0 0,1 0 1 0 0,-1 0-1 0 0,1 1 0 0 0,0-2 0 0 0,0 1 0 0 0,0 0 1 0 0,0-1-1 0 0,0 1 0 0 0,0-1 0 0 0,0 0 1 0 0,0 0-1 0 0,5 1 0 0 0,1 0-27 0 0,0-1-1 0 0,0 0 1 0 0,0 0 0 0 0,11-1-1 0 0,-8-1-4 0 0,-1-1 0 0 0,1 0-1 0 0,-1 0 1 0 0,1-1-1 0 0,-1-1 1 0 0,0 0 0 0 0,-1-1-1 0 0,1 0 1 0 0,-1 0 0 0 0,1-1-1 0 0,-2-1 1 0 0,19-14-1 0 0,61-48 113 0 0,-85 67-84 0 0,0-1 1 0 0,0 1 0 0 0,1 1-1 0 0,-1-1 1 0 0,0 1 0 0 0,1 0-1 0 0,-1 0 1 0 0,1 0-1 0 0,-1 0 1 0 0,1 1 0 0 0,0 0-1 0 0,5 0 1 0 0,23-3 17 0 0,-20 0-68 0 0,1 0 0 0 0,-1-1 0 0 0,1-1 0 0 0,-1 0 0 0 0,20-11 0 0 0,-28 13 53 0 0,0-1 0 0 0,0 1 0 0 0,0-1 0 0 0,0 0 0 0 0,-1-1 0 0 0,1 1 1 0 0,-1-1-1 0 0,0 0 0 0 0,-1 0 0 0 0,1 0 0 0 0,-1 0 0 0 0,0-1 0 0 0,0 0 0 0 0,-1 1 1 0 0,2-7-1 0 0,12-48 66 0 0,10-81 1 0 0,-22 119-67 0 0,3-21 101 0 0,11-77 33 0 0,-15 95 95 0 0,-2 0 1 0 0,-3-44-1 0 0,2 65-166 0 0,0 1-1 0 0,0-1 1 0 0,-1 1 0 0 0,0 0 0 0 0,0-1-1 0 0,0 1 1 0 0,0 0 0 0 0,0-1-1 0 0,-3-3 1 0 0,3 6-43 0 0,1 1 1 0 0,-1-1-1 0 0,0 0 1 0 0,0 0-1 0 0,0 0 0 0 0,0 0 1 0 0,0 1-1 0 0,-1-1 1 0 0,1 1-1 0 0,0-1 0 0 0,0 1 1 0 0,0-1-1 0 0,0 1 1 0 0,-1 0-1 0 0,1-1 0 0 0,0 1 1 0 0,0 0-1 0 0,-1 0 1 0 0,1 0-1 0 0,0 0 0 0 0,-1 0 1 0 0,1 0-1 0 0,0 0 1 0 0,0 0-1 0 0,-1 1 0 0 0,1-1 1 0 0,0 1-1 0 0,-2 0 1 0 0,-6 2 16 0 0,1 0 0 0 0,-1 1 0 0 0,1 0 1 0 0,0 1-1 0 0,1 0 0 0 0,-1 0 1 0 0,1 1-1 0 0,-12 11 0 0 0,-5 7 36 0 0,-19 27 0 0 0,39-47-62 0 0,-34 45 161 0 0,3 1-1 0 0,-46 84 1 0 0,67-105-63 0 0,1 1-1 0 0,2 1 1 0 0,1 0-1 0 0,1 0 1 0 0,2 1-1 0 0,1 0 1 0 0,1 1-1 0 0,2-1 0 0 0,2 1 1 0 0,0-1-1 0 0,3 1 1 0 0,0 0-1 0 0,9 38 1 0 0,-9-61-109 0 0,0-1 1 0 0,1 0-1 0 0,0 1 1 0 0,0-1-1 0 0,1 0 1 0 0,0-1-1 0 0,0 1 1 0 0,1-1-1 0 0,1 0 1 0 0,-1 0-1 0 0,1-1 1 0 0,0 1-1 0 0,1-1 1 0 0,0 0-1 0 0,9 6 1 0 0,-7-6-81 0 0,0 1 1 0 0,1-2 0 0 0,1 0-1 0 0,-1 0 1 0 0,21 8 0 0 0,-26-12-178 0 0,-1-1 1 0 0,0 0-1 0 0,1 0 1 0 0,-1 0-1 0 0,0-1 0 0 0,1 0 1 0 0,-1 0-1 0 0,1 0 1 0 0,-1 0-1 0 0,0-1 1 0 0,1 1-1 0 0,-1-1 0 0 0,0 0 1 0 0,1 0-1 0 0,-1-1 1 0 0,0 1-1 0 0,0-1 1 0 0,0 0-1 0 0,5-4 1 0 0,12-10-7130 0 0,-11 6 2127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49.15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57 21 2369 0 0,'-4'1'1275'0'0,"1"-1"1"0"0,-1 0 0 0 0,1 1-1 0 0,-1-1 1 0 0,1 0 0 0 0,-1-1 0 0 0,1 1-1 0 0,-1-1 1 0 0,1 1 0 0 0,-1-1 0 0 0,-4-2-1 0 0,3 1-199 0 0,1 1 2489 0 0,7 2-2395 0 0,10 2-686 0 0,32-3 265 0 0,3 1-552 0 0,62-8 0 0 0,-14-4-3185 0 0,-88 10 1153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0.55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445 41 512 0 0,'-3'-22'4796'0'0,"3"21"-4349"0"0,0 0 0 0 0,-1-1 0 0 0,1 1 1 0 0,0 0-1 0 0,-1 0 0 0 0,1 0 0 0 0,-1 0 1 0 0,1 0-1 0 0,-1 0 0 0 0,0 0 0 0 0,1 0 1 0 0,-1 0-1 0 0,0 0 0 0 0,0 0 0 0 0,0 0 1 0 0,-1 0-1 0 0,1 1-109 0 0,0 0 0 0 0,0 0 0 0 0,0 0 0 0 0,-1 0 0 0 0,1 1 0 0 0,0-1 0 0 0,0 0-1 0 0,0 1 1 0 0,0-1 0 0 0,0 1 0 0 0,-1-1 0 0 0,1 1 0 0 0,0-1 0 0 0,0 1 0 0 0,0 0 0 0 0,-1 0 0 0 0,-9 6 1138 0 0,-3-3-1027 0 0,0 1 0 0 0,0 1 0 0 0,1 0 0 0 0,0 1 0 0 0,0 0 0 0 0,1 1 0 0 0,-14 11 0 0 0,-6 7 159 0 0,-37 40 0 0 0,43-39-338 0 0,2 1 0 0 0,0 1 0 0 0,-20 34 0 0 0,35-49-192 0 0,1 1 1 0 0,0 1 0 0 0,1-1-1 0 0,1 1 1 0 0,1 0-1 0 0,0 0 1 0 0,1 1 0 0 0,0-1-1 0 0,0 20 1 0 0,3-31-71 0 0,1 1 1 0 0,0 0-1 0 0,0 0 0 0 0,1 0 1 0 0,0-1-1 0 0,0 1 1 0 0,0 0-1 0 0,1-1 1 0 0,0 1-1 0 0,0-1 1 0 0,0 0-1 0 0,1 1 0 0 0,0-1 1 0 0,-1 0-1 0 0,2 0 1 0 0,-1-1-1 0 0,8 9 1 0 0,-4-7-10 0 0,-1-1 0 0 0,1 0 0 0 0,0 0 1 0 0,0 0-1 0 0,0-1 0 0 0,0 0 0 0 0,1-1 0 0 0,0 0 1 0 0,0 0-1 0 0,0 0 0 0 0,14 2 0 0 0,44 5-228 0 0,123 2 0 0 0,-174-12 178 0 0,-1-1 0 0 0,0 0 1 0 0,1-1-1 0 0,-1-1 0 0 0,21-6 0 0 0,-25 5 39 0 0,0 1 0 0 0,-1-1-1 0 0,1-1 1 0 0,-1 0-1 0 0,0 0 1 0 0,-1 0-1 0 0,1-1 1 0 0,11-12 0 0 0,-18 16 16 0 0,1-1 0 0 0,-1 1 0 0 0,0-1 1 0 0,-1 0-1 0 0,1 1 0 0 0,0-1 0 0 0,-1 0 0 0 0,0 0 1 0 0,0-1-1 0 0,0 1 0 0 0,0 0 0 0 0,0 0 1 0 0,0 0-1 0 0,-1-1 0 0 0,0 1 0 0 0,1 0 1 0 0,-1-1-1 0 0,-1-2 0 0 0,1 3 1 0 0,0 1-1 0 0,-1-1 1 0 0,1 1 0 0 0,-1-1-1 0 0,0 1 1 0 0,0 0 0 0 0,0-1-1 0 0,0 1 1 0 0,0 0 0 0 0,0 0-1 0 0,-1 0 1 0 0,1 0 0 0 0,0 0 0 0 0,-1 0-1 0 0,0 0 1 0 0,0 0 0 0 0,1 1-1 0 0,-1-1 1 0 0,0 1 0 0 0,0-1-1 0 0,-1 1 1 0 0,1 0 0 0 0,0-1-1 0 0,-3 0 1 0 0,-7-2 8 0 0,0 0 0 0 0,0 1 0 0 0,0 1 0 0 0,0 0 0 0 0,-1 0 0 0 0,1 1 0 0 0,-1 1 1 0 0,1 0-1 0 0,-20 2 0 0 0,10 1-16 0 0,-31 5-35 0 0,47-7 1 0 0,1 0 0 0 0,0 1 0 0 0,-1 0 0 0 0,1 0 0 0 0,0 1 1 0 0,0-1-1 0 0,-6 6 0 0 0,11-8 9 0 0,-1 0 0 0 0,1 0 0 0 0,0 0 1 0 0,0 0-1 0 0,-1 0 0 0 0,1 0 0 0 0,0 0 1 0 0,0 1-1 0 0,-1-1 0 0 0,1 0 0 0 0,0 0 1 0 0,0 0-1 0 0,0 1 0 0 0,-1-1 0 0 0,1 0 1 0 0,0 0-1 0 0,0 0 0 0 0,0 1 0 0 0,0-1 1 0 0,-1 0-1 0 0,1 0 0 0 0,0 1 0 0 0,0-1 1 0 0,0 0-1 0 0,0 0 0 0 0,0 1 0 0 0,0-1 1 0 0,0 0-1 0 0,0 0 0 0 0,0 1 0 0 0,0-1 1 0 0,0 0-1 0 0,0 1 0 0 0,0-1 0 0 0,0 0 1 0 0,0 0-1 0 0,0 1 0 0 0,0-1 1 0 0,0 0-1 0 0,0 0 0 0 0,1 1 0 0 0,12 3-1645 0 0,19-4-2567 0 0,-13-2 1737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2:45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432 143 512 0 0,'3'-2'-224'0'0,"4"-3"992"0"0,0 0-1 0 0,0-1 1 0 0,-1 0-1 0 0,11-12 1 0 0,-16 16-443 0 0,1 0 0 0 0,-1 0 0 0 0,0-1 1 0 0,1 1-1 0 0,-1-1 0 0 0,0 1 0 0 0,-1-1 1 0 0,1 1-1 0 0,0-1 0 0 0,-1 1 0 0 0,1-1 1 0 0,-1 0-1 0 0,0 1 0 0 0,0-1 0 0 0,0 0 1 0 0,0 1-1 0 0,0-1 0 0 0,-1 0 0 0 0,1 1 0 0 0,-2-4 1 0 0,1 3-174 0 0,1 1 1 0 0,-1 0 0 0 0,0 0-1 0 0,0 0 1 0 0,-1 0-1 0 0,1 0 1 0 0,0 0 0 0 0,-1 0-1 0 0,1 0 1 0 0,-1 1-1 0 0,1-1 1 0 0,-1 0 0 0 0,0 1-1 0 0,0 0 1 0 0,-3-3 0 0 0,1 2 5 0 0,1 0 0 0 0,-1 1 0 0 0,0-1 1 0 0,-1 1-1 0 0,1 0 0 0 0,0 0 0 0 0,-8-1 1 0 0,-3 2 81 0 0,1 0 0 0 0,0 1 0 0 0,0 0 1 0 0,-15 4-1 0 0,6 0 42 0 0,0 2 1 0 0,1 0 0 0 0,0 1-1 0 0,-39 21 1 0 0,21-6 666 0 0,-55 42 0 0 0,90-62-856 0 0,1 1 0 0 0,-1-1 1 0 0,1 1-1 0 0,1 0 0 0 0,-1 1 0 0 0,0-1 0 0 0,1 1 0 0 0,0 0 0 0 0,0-1 0 0 0,1 1 1 0 0,-1 1-1 0 0,-2 6 0 0 0,4-9-52 0 0,1 0 0 0 0,-1-1 0 0 0,1 1 0 0 0,-1 0 0 0 0,1 0 0 0 0,0 0 1 0 0,0 0-1 0 0,0-1 0 0 0,1 1 0 0 0,-1 0 0 0 0,1 0 0 0 0,-1 0 0 0 0,1-1 0 0 0,0 1 0 0 0,0 0 0 0 0,0-1 0 0 0,0 1 1 0 0,1-1-1 0 0,-1 1 0 0 0,1-1 0 0 0,-1 0 0 0 0,1 1 0 0 0,0-1 0 0 0,0 0 0 0 0,4 3 0 0 0,3 2 31 0 0,0-1-1 0 0,0 0 1 0 0,1 0-1 0 0,0-1 1 0 0,0-1-1 0 0,0 1 0 0 0,1-2 1 0 0,14 4-1 0 0,0-1-48 0 0,0-2 0 0 0,41 2-1 0 0,21-5-274 0 0,0-4 0 0 0,0-4 1 0 0,-1-4-1 0 0,111-28 0 0 0,-153 27-2833 0 0,53-23-1 0 0,-60 22-320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1.75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130 86 2192 0 0,'-23'-4'9334'0'0,"2"3"-4217"0"0,17 2-4652 0 0,0-1-1 0 0,0 1 1 0 0,0 0 0 0 0,1 0 0 0 0,-1 0 0 0 0,0 0 0 0 0,1 1 0 0 0,-1 0-1 0 0,-4 2 1 0 0,4-1-280 0 0,1 0 0 0 0,0-1 0 0 0,0 1 0 0 0,0 1 0 0 0,0-1 0 0 0,1 0 0 0 0,-1 0 0 0 0,1 1 0 0 0,0 0 0 0 0,0-1 0 0 0,0 1 0 0 0,1 0 0 0 0,-1 0 0 0 0,1 0 0 0 0,0 0 0 0 0,-1 5 0 0 0,1-2-89 0 0,-1 0-1 0 0,2-1 1 0 0,-1 2-1 0 0,1-1 1 0 0,0 0-1 0 0,0 0 1 0 0,1 0 0 0 0,3 13-1 0 0,-2-15-77 0 0,-1 0 0 0 0,2-1 0 0 0,-1 1 0 0 0,1 0 0 0 0,-1-1 0 0 0,1 1 0 0 0,1-1 1 0 0,-1 0-1 0 0,0 0 0 0 0,1 0 0 0 0,0-1 0 0 0,0 1 0 0 0,0-1 0 0 0,0 0 0 0 0,1 0 0 0 0,-1 0 0 0 0,1-1 0 0 0,7 3 0 0 0,-7-2-18 0 0,1-1 0 0 0,0 0 0 0 0,0-1 0 0 0,0 1 0 0 0,0-1 1 0 0,0-1-1 0 0,0 1 0 0 0,0-1 0 0 0,0 0 0 0 0,0 0 0 0 0,0-1 0 0 0,0 0 0 0 0,0 0 0 0 0,0 0 0 0 0,8-3 0 0 0,-4 0-29 0 0,0 0 1 0 0,-1-1-1 0 0,0 0 0 0 0,0-1 0 0 0,0 0 0 0 0,9-8 0 0 0,-15 11 23 0 0,0 0 0 0 0,1 0 0 0 0,-1-1 0 0 0,-1 1 0 0 0,1-1 0 0 0,0 0 0 0 0,-1 0 0 0 0,0 0 0 0 0,0 0-1 0 0,0 0 1 0 0,0-1 0 0 0,-1 1 0 0 0,1 0 0 0 0,-1-1 0 0 0,-1 1 0 0 0,2-7 0 0 0,-2 2 11 0 0,0-1 1 0 0,0 0 0 0 0,-1 1 0 0 0,0-1-1 0 0,-1 1 1 0 0,0-1 0 0 0,-1 1-1 0 0,0 0 1 0 0,0 0 0 0 0,-1 0-1 0 0,-8-15 1 0 0,9 19-8 0 0,1 1 1 0 0,-1 0-1 0 0,0 0 0 0 0,-1 1 1 0 0,1-1-1 0 0,-1 1 0 0 0,1 0 0 0 0,-1-1 1 0 0,0 2-1 0 0,-1-1 0 0 0,1 0 0 0 0,0 1 1 0 0,-1 0-1 0 0,1 0 0 0 0,-1 0 1 0 0,1 0-1 0 0,-1 1 0 0 0,0 0 0 0 0,0 0 1 0 0,0 0-1 0 0,0 1 0 0 0,0-1 1 0 0,0 1-1 0 0,-7 1 0 0 0,6 0 2 0 0,0 0 1 0 0,0 1-1 0 0,0 0 0 0 0,0 0 1 0 0,0 0-1 0 0,0 0 0 0 0,1 1 1 0 0,-1 0-1 0 0,1 0 0 0 0,0 1 0 0 0,0-1 1 0 0,-7 8-1 0 0,3-2-11 0 0,0 0 0 0 0,1 1 0 0 0,0 0 1 0 0,1 0-1 0 0,-9 15 0 0 0,14-22 16 0 0,0 1 0 0 0,1 0 1 0 0,-1 0-1 0 0,1 0 0 0 0,0 0 0 0 0,0 0 1 0 0,0 0-1 0 0,0 0 0 0 0,1 0 1 0 0,-1 0-1 0 0,1 1 0 0 0,0-1 0 0 0,1 0 1 0 0,-1 0-1 0 0,1 0 0 0 0,-1 0 0 0 0,1 0 1 0 0,1 0-1 0 0,-1 0 0 0 0,0 0 1 0 0,3 4-1 0 0,-2-4-2 0 0,1 0 0 0 0,-1 0 0 0 0,1 0 0 0 0,0 0 1 0 0,1-1-1 0 0,-1 1 0 0 0,0-1 0 0 0,1 0 0 0 0,0 0 0 0 0,0 0 1 0 0,0-1-1 0 0,0 1 0 0 0,0-1 0 0 0,0 0 0 0 0,1 0 0 0 0,-1 0 0 0 0,1-1 1 0 0,6 2-1 0 0,-3-2-7 0 0,0 1 0 0 0,0-1 1 0 0,1-1-1 0 0,-1 0 0 0 0,0 0 1 0 0,1 0-1 0 0,-1-1 0 0 0,0 0 1 0 0,0-1-1 0 0,0 0 0 0 0,0 0 1 0 0,0-1-1 0 0,0 0 0 0 0,0 0 1 0 0,12-8-1 0 0,-9 5 11 0 0,-1 0 8 0 0,0 0 0 0 0,0-1 1 0 0,12-11-1 0 0,-19 16-14 0 0,-1-1 0 0 0,1 0-1 0 0,-1 0 1 0 0,1-1 0 0 0,-1 1-1 0 0,0 0 1 0 0,0-1-1 0 0,-1 1 1 0 0,1-1 0 0 0,-1 0-1 0 0,1 0 1 0 0,-1 1 0 0 0,1-9-1 0 0,-1 4 10 0 0,-1 0-1 0 0,1 0 0 0 0,-1 0 0 0 0,-2-11 0 0 0,2 17 3 0 0,0 0 0 0 0,0 1 0 0 0,-1-1 0 0 0,1 0-1 0 0,0 1 1 0 0,-1-1 0 0 0,1 1 0 0 0,-1-1 0 0 0,0 0 0 0 0,1 1 0 0 0,-1-1 0 0 0,0 1 0 0 0,0 0 0 0 0,0-1-1 0 0,0 1 1 0 0,0 0 0 0 0,0 0 0 0 0,-1-1 0 0 0,1 1 0 0 0,0 0 0 0 0,-1 0 0 0 0,1 0 0 0 0,0 0 0 0 0,-1 1-1 0 0,1-1 1 0 0,-1 0 0 0 0,-2 0 0 0 0,3 1-2 0 0,0 0 0 0 0,0 0-1 0 0,0 1 1 0 0,0-1 0 0 0,0 0 0 0 0,0 1-1 0 0,0-1 1 0 0,0 1 0 0 0,0-1-1 0 0,0 1 1 0 0,0-1 0 0 0,1 1 0 0 0,-1-1-1 0 0,0 1 1 0 0,0 0 0 0 0,1 0 0 0 0,-1-1-1 0 0,0 1 1 0 0,0 1 0 0 0,0 0 1 0 0,-1 0-1 0 0,1 0 1 0 0,-1 0 0 0 0,1 0 0 0 0,0 0 0 0 0,0 0 0 0 0,-1 4 0 0 0,1-1-3 0 0,0 0 1 0 0,1 0-1 0 0,0 0 1 0 0,0 0-1 0 0,0 0 1 0 0,1 0 0 0 0,-1 0-1 0 0,1 0 1 0 0,0 0-1 0 0,1 0 1 0 0,-1 0-1 0 0,1 0 1 0 0,0-1 0 0 0,0 1-1 0 0,1-1 1 0 0,4 7-1 0 0,-3-4-5 0 0,1-1 0 0 0,1 1 0 0 0,-1-2 0 0 0,1 1 0 0 0,0 0 0 0 0,1-1 0 0 0,-1 0-1 0 0,1-1 1 0 0,12 7 0 0 0,-9-6-3 0 0,-2 0 10 0 0,0-1-1 0 0,1 0 1 0 0,-1-1 0 0 0,11 3-1 0 0,-16-6-7 0 0,0 1 1 0 0,0-1-1 0 0,0 0 0 0 0,0 1 0 0 0,0-1 1 0 0,0-1-1 0 0,-1 1 0 0 0,1 0 0 0 0,0-1 1 0 0,0 1-1 0 0,0-1 0 0 0,0 0 0 0 0,-1 0 1 0 0,1 0-1 0 0,-1 0 0 0 0,1-1 0 0 0,0 1 1 0 0,1-3-1 0 0,1 1-4 0 0,0-1 0 0 0,0 0 0 0 0,-1 0-1 0 0,0 0 1 0 0,0 0 0 0 0,0-1 0 0 0,-1 0 0 0 0,1 0 0 0 0,-1 0 0 0 0,0 0 0 0 0,0 0-1 0 0,-1-1 1 0 0,0 1 0 0 0,0-1 0 0 0,0 0 0 0 0,0 1 0 0 0,-1-1 0 0 0,0 0-1 0 0,0-7 1 0 0,1-16 22 0 0,-2 0 0 0 0,-1 0-1 0 0,-6-32 1 0 0,7 61-20 0 0,0-1 1 0 0,0 1-1 0 0,0 0 1 0 0,0 0-1 0 0,0-1 0 0 0,0 1 1 0 0,0 0-1 0 0,0 0 1 0 0,0-1-1 0 0,0 1 0 0 0,0 0 1 0 0,0 0-1 0 0,0-1 1 0 0,0 1-1 0 0,-1 0 0 0 0,1 0 1 0 0,0-1-1 0 0,0 1 1 0 0,0 0-1 0 0,0 0 0 0 0,0 0 1 0 0,-1 0-1 0 0,1-1 0 0 0,0 1 1 0 0,0 0-1 0 0,0 0 1 0 0,-1 0-1 0 0,1 0 0 0 0,0 0 1 0 0,-1-1-1 0 0,-5 6 16 0 0,-3 12-7 0 0,6-5 9 0 0,0 1-1 0 0,1 0 0 0 0,0-1 0 0 0,1 1 1 0 0,0 0-1 0 0,2 17 0 0 0,-1-22-8 0 0,1-1 0 0 0,0 1 0 0 0,1 0 0 0 0,0-1 0 0 0,0 1 0 0 0,0-1 0 0 0,1 1 0 0 0,0-1 0 0 0,1 0 0 0 0,-1 0-1 0 0,9 11 1 0 0,-8-14-11 0 0,0 0-1 0 0,-1 0 1 0 0,2-1-1 0 0,-1 0 1 0 0,0 1-1 0 0,1-1 1 0 0,-1-1 0 0 0,1 1-1 0 0,0-1 1 0 0,0 0-1 0 0,0 0 1 0 0,0 0-1 0 0,0-1 1 0 0,1 1-1 0 0,-1-1 1 0 0,0-1-1 0 0,1 1 1 0 0,-1-1-1 0 0,1 0 1 0 0,-1 0-1 0 0,0 0 1 0 0,1-1-1 0 0,-1 0 1 0 0,1 0-1 0 0,-1 0 1 0 0,0-1-1 0 0,0 1 1 0 0,8-5-1 0 0,-6 1-1 0 0,1 1 0 0 0,-2-1 1 0 0,1 0-1 0 0,0-1 0 0 0,-1 1 0 0 0,0-1 0 0 0,-1-1 0 0 0,1 1 0 0 0,-1-1 0 0 0,0 0 0 0 0,-1 0 0 0 0,0 0 0 0 0,0-1 0 0 0,0 0 0 0 0,-1 1 0 0 0,0-1 0 0 0,-1 0 0 0 0,0-1 0 0 0,0 1 0 0 0,-1 0 0 0 0,0-1 1 0 0,0 1-1 0 0,-1 0 0 0 0,-1-15 0 0 0,-4-3 54 0 0,4 24-44 0 0,1 1 1 0 0,-1 0-1 0 0,1-1 0 0 0,-1 1 1 0 0,1-1-1 0 0,-1 1 1 0 0,0 0-1 0 0,0 0 1 0 0,0-1-1 0 0,0 1 1 0 0,0 0-1 0 0,0 0 1 0 0,0 0-1 0 0,0 0 1 0 0,-2-1-1 0 0,2 2-6 0 0,1 0-1 0 0,-1 0 1 0 0,1 0 0 0 0,-1 0-1 0 0,1 0 1 0 0,-1 0 0 0 0,1 0 0 0 0,-1 0-1 0 0,1 1 1 0 0,-1-1 0 0 0,1 0-1 0 0,-1 0 1 0 0,1 1 0 0 0,0-1-1 0 0,-1 0 1 0 0,1 1 0 0 0,-1-1-1 0 0,1 0 1 0 0,0 1 0 0 0,-1-1-1 0 0,1 1 1 0 0,0-1 0 0 0,-1 1-1 0 0,1-1 1 0 0,0 0 0 0 0,0 1 0 0 0,0-1-1 0 0,-1 2 1 0 0,-7 17 17 0 0,6-15-4 0 0,-1 3-8 0 0,1 0-1 0 0,-1 0 0 0 0,1 1 0 0 0,1-1 1 0 0,0 1-1 0 0,0 0 0 0 0,0-1 0 0 0,1 1 1 0 0,0 0-1 0 0,0-1 0 0 0,1 1 0 0 0,0-1 1 0 0,1 1-1 0 0,-1-1 0 0 0,1 1 0 0 0,1-1 1 0 0,0 0-1 0 0,0 0 0 0 0,0 0 0 0 0,5 8 1 0 0,-3-7-6 0 0,1-1 0 0 0,0 0 0 0 0,0 0 0 0 0,1 0 0 0 0,-1-1 0 0 0,2 0 0 0 0,-1 0 0 0 0,11 7 0 0 0,-12-10-30 0 0,-1 0 0 0 0,1-1 0 0 0,0 1 0 0 0,0-1 1 0 0,0 0-1 0 0,0-1 0 0 0,0 1 0 0 0,0-1 0 0 0,0-1 0 0 0,1 1 0 0 0,-1-1 0 0 0,0 0 0 0 0,10-1 0 0 0,-11 0-194 0 0,1 0 0 0 0,-1 0-1 0 0,0-1 1 0 0,0 0-1 0 0,0 1 1 0 0,0-2 0 0 0,0 1-1 0 0,5-4 1 0 0,19-18-5224 0 0,-21 16 3030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2.29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28 21 2072 0 0,'-25'-19'15545'0'0,"22"18"-12440"0"0,3 5-1160 0 0,4 7-125 0 0,6 6-1309 0 0,0 0 0 0 0,0 0 0 0 0,-2 1 0 0 0,0 0 0 0 0,-2 0 0 0 0,1 1 0 0 0,3 23 0 0 0,-4-11-324 0 0,-1 2 0 0 0,-2-1-1 0 0,-2 53 1 0 0,-2-68-161 0 0,0 0 0 0 0,-2 0-1 0 0,0 0 1 0 0,-1 0 0 0 0,-1 0 0 0 0,-11 26-1 0 0,10-20-20 0 0,6-23-5 0 0,0 1 0 0 0,0-1-1 0 0,0 1 1 0 0,0-1-1 0 0,0 1 1 0 0,0-1-1 0 0,0 0 1 0 0,0 1 0 0 0,0-1-1 0 0,0 1 1 0 0,0-1-1 0 0,0 1 1 0 0,0-1-1 0 0,0 0 1 0 0,1 1 0 0 0,-1-1-1 0 0,0 1 1 0 0,0-1-1 0 0,0 0 1 0 0,1 1-1 0 0,-1-1 1 0 0,0 0 0 0 0,1 1-1 0 0,-1-1 1 0 0,0 0-1 0 0,1 0 1 0 0,-1 1-1 0 0,0-1 1 0 0,1 0 0 0 0,-1 0-1 0 0,0 1 1 0 0,1-1-1 0 0,-1 0 1 0 0,1 0-1 0 0,-1 0 1 0 0,1 0 0 0 0,-1 0-1 0 0,0 0 1 0 0,1 0-1 0 0,-1 0 1 0 0,1 0-1 0 0,-1 0 1 0 0,1 0-1 0 0,-1 0 1 0 0,0 0 0 0 0,1 0-1 0 0,-1 0 1 0 0,1 0-1 0 0,2-2-7 0 0,-1 1 0 0 0,0 0 0 0 0,1-1 0 0 0,-1 0 0 0 0,0 1-1 0 0,0-1 1 0 0,0 0 0 0 0,0 0 0 0 0,0 0 0 0 0,-1-1 0 0 0,3-1 0 0 0,5-7-9 0 0,102-106-57 0 0,-107 112 66 0 0,1 1 0 0 0,0-1 0 0 0,0 1 1 0 0,0 0-1 0 0,0 0 0 0 0,0 1 0 0 0,12-7 0 0 0,-14 9 3 0 0,-1 0 1 0 0,0 1 0 0 0,1-1 0 0 0,-1 0-1 0 0,1 1 1 0 0,-1-1 0 0 0,1 1-1 0 0,-1 0 1 0 0,1 0 0 0 0,-1 0-1 0 0,1 0 1 0 0,-1 0 0 0 0,1 0 0 0 0,-1 1-1 0 0,1-1 1 0 0,-1 1 0 0 0,1 0-1 0 0,-1 0 1 0 0,0 0 0 0 0,0 0-1 0 0,1 0 1 0 0,-1 0 0 0 0,3 3 0 0 0,1 1-2 0 0,1 1 1 0 0,-1 0 0 0 0,0 1 0 0 0,-1-1-1 0 0,0 1 1 0 0,0 0 0 0 0,0 1 0 0 0,-1-1-1 0 0,0 1 1 0 0,4 11 0 0 0,-5-12 6 0 0,-1 1 1 0 0,0-1-1 0 0,0 1 1 0 0,-1-1 0 0 0,0 1-1 0 0,0-1 1 0 0,-1 1-1 0 0,1-1 1 0 0,-2 1-1 0 0,1 0 1 0 0,-1-1 0 0 0,-3 11-1 0 0,3-15 4 0 0,0 0 0 0 0,-1 0 0 0 0,1 1 0 0 0,-1-1 0 0 0,0 0 0 0 0,0-1 0 0 0,0 1 0 0 0,0 0 0 0 0,-1-1 0 0 0,1 1 0 0 0,-1-1 0 0 0,1 1 0 0 0,-1-1 0 0 0,0 0 0 0 0,0 0 0 0 0,0-1 0 0 0,0 1 0 0 0,0-1 0 0 0,-6 3 0 0 0,-7 1 10 0 0,1-1 1 0 0,-1 0-1 0 0,-17 1 1 0 0,9-1 1 0 0,15-3-39 0 0,1 0 0 0 0,0 0 0 0 0,-1-1 0 0 0,1 0 0 0 0,-13-2 1 0 0,18 2-18 0 0,1 0 0 0 0,-1-1 0 0 0,0 1 0 0 0,1-1 0 0 0,-1 0 0 0 0,1 0 0 0 0,-1 0 0 0 0,1 0 1 0 0,0 0-1 0 0,-1 0 0 0 0,1-1 0 0 0,0 1 0 0 0,0-1 0 0 0,0 0 0 0 0,0 0 0 0 0,0 1 0 0 0,0-1 1 0 0,0 0-1 0 0,1-1 0 0 0,-1 1 0 0 0,-1-4 0 0 0,2 4-46 0 0,1 0 0 0 0,-1-1 0 0 0,1 1 0 0 0,0 0 1 0 0,0-1-1 0 0,0 1 0 0 0,0-1 0 0 0,0 1 0 0 0,1 0 0 0 0,-1-1 0 0 0,1 1 0 0 0,-1 0 0 0 0,1-1 0 0 0,0 1 0 0 0,0 0 1 0 0,0 0-1 0 0,0 0 0 0 0,0 0 0 0 0,3-4 0 0 0,4-5-888 0 0,0 0 1 0 0,11-11-1 0 0,-13 16 228 0 0,40-41-7456 0 0,-29 26 4327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2.68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43 61 2985 0 0,'-18'9'10586'0'0,"3"4"-4590"0"0,14-12-5789 0 0,0 1 1 0 0,0-1-1 0 0,0 0 0 0 0,0 1 1 0 0,0-1-1 0 0,1 1 0 0 0,-1-1 0 0 0,1 1 1 0 0,-1-1-1 0 0,1 1 0 0 0,-1-1 1 0 0,1 1-1 0 0,0-1 0 0 0,0 1 0 0 0,0 0 1 0 0,0-1-1 0 0,0 1 0 0 0,0-1 1 0 0,0 1-1 0 0,0 0 0 0 0,1-1 0 0 0,-1 1 1 0 0,1-1-1 0 0,0 2 0 0 0,1 3-101 0 0,1 0-1 0 0,0-1 0 0 0,0 0 1 0 0,0 1-1 0 0,1-1 0 0 0,0 0 0 0 0,0-1 1 0 0,0 1-1 0 0,0-1 0 0 0,1 1 1 0 0,0-1-1 0 0,0-1 0 0 0,0 1 1 0 0,5 2-1 0 0,0-1 58 0 0,-1 0 0 0 0,1-1 0 0 0,0-1 0 0 0,0 1 0 0 0,0-2 0 0 0,1 1 0 0 0,15 1 0 0 0,-13-3-163 0 0,0 0 1 0 0,20-2 0 0 0,-28 1-2 0 0,0-1 0 0 0,0 0 0 0 0,0 0 0 0 0,0 0 0 0 0,-1-1 0 0 0,1 1 0 0 0,-1-1 0 0 0,1 0 0 0 0,7-6 0 0 0,-7 5-7 0 0,-1 0 1 0 0,0 0 0 0 0,0-1 0 0 0,0 0-1 0 0,0 0 1 0 0,0 0 0 0 0,-1 0 0 0 0,0-1-1 0 0,0 1 1 0 0,0-1 0 0 0,-1 0-1 0 0,4-6 1 0 0,-5 7 6 0 0,0 0 0 0 0,0 0 1 0 0,-1 0-1 0 0,1 0 0 0 0,-1-1 0 0 0,0 1 0 0 0,0 0 0 0 0,0 0 0 0 0,-1 0 0 0 0,0 0 0 0 0,1 0 0 0 0,-1 0 0 0 0,0 0 1 0 0,-1 0-1 0 0,1 0 0 0 0,-1 1 0 0 0,-2-5 0 0 0,1 3 9 0 0,0 0 0 0 0,0 0 0 0 0,0 1 0 0 0,-1-1 0 0 0,0 1 0 0 0,1 0 0 0 0,-2 0 0 0 0,1 0 1 0 0,0 0-1 0 0,-1 1 0 0 0,0-1 0 0 0,0 1 0 0 0,0 1 0 0 0,0-1 0 0 0,0 1 0 0 0,0 0 0 0 0,-1 0 0 0 0,1 0 0 0 0,-1 1 0 0 0,0 0 0 0 0,1 0 0 0 0,-1 0 0 0 0,0 1 1 0 0,0-1-1 0 0,1 2 0 0 0,-1-1 0 0 0,0 0 0 0 0,0 1 0 0 0,1 0 0 0 0,-1 1 0 0 0,1-1 0 0 0,-1 1 0 0 0,1 0 0 0 0,0 1 0 0 0,-1-1 0 0 0,1 1 0 0 0,0 0 1 0 0,-8 6-1 0 0,3 0 36 0 0,0 0 0 0 0,1 0 0 0 0,0 1 0 0 0,0 0 0 0 0,1 1 0 0 0,1 0 0 0 0,-11 19 0 0 0,16-26-35 0 0,0 1 1 0 0,0 0 0 0 0,0 0-1 0 0,1 0 1 0 0,0 0 0 0 0,0 0-1 0 0,0 0 1 0 0,0 0 0 0 0,1 1-1 0 0,0-1 1 0 0,0 0 0 0 0,0 0 0 0 0,1 0-1 0 0,-1 1 1 0 0,1-1 0 0 0,1 0-1 0 0,-1 0 1 0 0,1 0 0 0 0,0 0-1 0 0,0-1 1 0 0,0 1 0 0 0,3 5-1 0 0,1-3-2 0 0,0 1 0 0 0,0-1 0 0 0,1 0 0 0 0,0 0 0 0 0,0 0 0 0 0,0-1 0 0 0,13 7 0 0 0,-7-4-91 0 0,1-2 0 0 0,0 1 0 0 0,27 8 0 0 0,-29-12-468 0 0,0-2-1 0 0,0 0 1 0 0,0 0-1 0 0,0-1 1 0 0,1-1-1 0 0,14-1 1 0 0,-22 1-429 0 0,-1-1 1 0 0,0 0-1 0 0,0 0 0 0 0,1-1 1 0 0,-1 1-1 0 0,0-1 0 0 0,0 0 1 0 0,6-4-1 0 0,5-4-3495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3.04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5 165 2264 0 0,'-5'18'11600'0'0,"7"-1"-5736"0"0,1-10-5166 0 0,-1 0 0 0 0,1 0 0 0 0,4 7-1 0 0,3 6 845 0 0,15 30 1316 0 0,-10-22-1772 0 0,-14-36-673 0 0,-1-5-330 0 0,-14-32 6 0 0,7 27-73 0 0,2-1-1 0 0,-5-27 1 0 0,9 37-21 0 0,0-1 1 0 0,1 0-1 0 0,0 0 0 0 0,1 0 1 0 0,0 0-1 0 0,4-14 1 0 0,-3 17-3 0 0,0 0 0 0 0,0 0 0 0 0,1 0 0 0 0,0 0 0 0 0,0 1 0 0 0,1-1 0 0 0,0 1 0 0 0,0 0 0 0 0,6-8 0 0 0,-6 12-7 0 0,-1-1-1 0 0,0 0 0 0 0,1 1 0 0 0,-1-1 1 0 0,1 1-1 0 0,0 0 0 0 0,0 0 0 0 0,0 1 1 0 0,0-1-1 0 0,0 1 0 0 0,0 0 0 0 0,0 0 1 0 0,0 0-1 0 0,1 1 0 0 0,-1-1 0 0 0,0 1 1 0 0,1 0-1 0 0,-1 0 0 0 0,0 1 0 0 0,0-1 1 0 0,8 3-1 0 0,3 0-207 0 0,0 2 0 0 0,0 0 0 0 0,-1 0 0 0 0,23 13-1 0 0,-34-17 19 0 0,45 27-1520 0 0,-26-9-1055 0 0,-20-17 1699 0 0,1 0-1 0 0,-1 1 1 0 0,0 0-1 0 0,-1-1 1 0 0,4 6-1 0 0,-2 0-2474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3.34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17 55 3353 0 0,'-13'-40'10025'0'0,"9"25"-331"0"0,10 27-9180 0 0,-1 0 1 0 0,-1 0-1 0 0,0 0 1 0 0,3 20-1 0 0,0-4-71 0 0,4 22 448 0 0,8 89 1 0 0,-9 52-27 0 0,-5-61-747 0 0,-3-114-304 0 0,0 1 0 0 0,0 0 0 0 0,2-1 0 0 0,0 1 0 0 0,1-1 1 0 0,1 0-1 0 0,11 23 0 0 0,-12-32-1972 0 0,-5-7 1818 0 0,1 0 1 0 0,-1 0-1 0 0,0 1 1 0 0,1-1-1 0 0,-1 0 1 0 0,0 0-1 0 0,1 0 1 0 0,-1 0-1 0 0,0 0 1 0 0,0 0-1 0 0,1 0 1 0 0,-1 0-1 0 0,1 0 1 0 0,-1 0-1 0 0,0 0 1 0 0,1 0-1 0 0,-1 0 1 0 0,0 0-1 0 0,1 0 0 0 0,-1 0 1 0 0,0 0-1 0 0,0 0 1 0 0,1 0-1 0 0,-1 0 1 0 0,0 0-1 0 0,1-1 1 0 0,3-2-3947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3.49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22 8 3553 0 0,'-4'0'1999'0'0,"3"0"-1314"0"0,0 0-1 0 0,0 1 1 0 0,0-1-1 0 0,1 0 1 0 0,-1 0-1 0 0,0 0 1 0 0,0 0 0 0 0,0 0-1 0 0,0 0 1 0 0,0-1-1 0 0,0 1 1 0 0,0 0-1 0 0,1 0 1 0 0,-1-1-1 0 0,0 1 1 0 0,0 0 0 0 0,0-1-1 0 0,-1 0 1 0 0,3 1-446 0 0,0-1-1 0 0,0 1 1 0 0,0 0 0 0 0,0 0 0 0 0,0 0 0 0 0,0 0 0 0 0,-1 0 0 0 0,1 1 0 0 0,0-1-1 0 0,0 0 1 0 0,0 0 0 0 0,0 1 0 0 0,1-1 0 0 0,-2 0-187 0 0,23 5 282 0 0,1-2 0 0 0,0 0 0 0 0,33-2 0 0 0,-23 0-572 0 0,-22-1-242 0 0,0 0 0 0 0,0-1 1 0 0,13-3-1 0 0,14-5-5363 0 0,-18 4 1834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4.0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16 79 512 0 0,'-16'8'21526'0'0,"20"-7"-19393"0"0,2-1-3554 0 0,4 0 1656 0 0,0 0-1 0 0,0-1 0 0 0,0 0 1 0 0,0 0-1 0 0,0-1 0 0 0,0-1 1 0 0,10-3-1 0 0,73-25-30 0 0,-24 10-1630 0 0,-23 3-3080 0 0,-35 14 2581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4.6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92 131 512 0 0,'-15'-2'5336'0'0,"1"0"0"0"0,-30-1 0 0 0,43 3-5188 0 0,0 0 0 0 0,1 1 0 0 0,-1-1 0 0 0,0 0 0 0 0,1 0 0 0 0,-1 0 0 0 0,0 0 0 0 0,1-1 1 0 0,-1 1-1 0 0,0 0 0 0 0,1 0 0 0 0,-1 0 0 0 0,0 0 0 0 0,1-1 0 0 0,-1 1 0 0 0,0 0 1 0 0,1-1-1 0 0,-1 1 0 0 0,0 0 0 0 0,1-1 0 0 0,-1 1 0 0 0,1-1 0 0 0,-1 1 0 0 0,1-1 1 0 0,-1 1-1 0 0,1-1 0 0 0,0 1 0 0 0,-1-1 0 0 0,0 0 0 0 0,2 0-83 0 0,-1 0 0 0 0,0 1 0 0 0,0-1 0 0 0,0 0 0 0 0,1 0-1 0 0,-1 1 1 0 0,0-1 0 0 0,1 1 0 0 0,-1-1 0 0 0,1 0 0 0 0,-1 1 0 0 0,1-1 0 0 0,-1 1 0 0 0,1-1-1 0 0,-1 1 1 0 0,1-1 0 0 0,-1 1 0 0 0,1 0 0 0 0,0-1 0 0 0,-1 1 0 0 0,1 0 0 0 0,0-1 0 0 0,-1 1-1 0 0,1 0 1 0 0,0 0 0 0 0,-1-1 0 0 0,1 1 0 0 0,1 0 0 0 0,41-13 290 0 0,1 1-1 0 0,1 2 1 0 0,58-5 0 0 0,45 1-165 0 0,21-3-101 0 0,-161 16-158 0 0,0 0 0 0 0,0 0 0 0 0,0-1 1 0 0,-1-1-1 0 0,10-3 0 0 0,-13 4-40 0 0,-17-1-3280 0 0,-11 2-267 0 0,6 1-397 0 0,-2 3 1660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5.09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229 30 1864 0 0,'-7'-2'12445'0'0,"-5"-5"-6772"0"0,11 6-5344 0 0,0 1 0 0 0,0-1 0 0 0,0 0 0 0 0,1 0 1 0 0,-1 0-1 0 0,0 0 0 0 0,1 0 0 0 0,-1 0 0 0 0,1 0 0 0 0,-1 0 1 0 0,1 0-1 0 0,0 0 0 0 0,-1 0 0 0 0,1 0 0 0 0,0-1 1 0 0,0 1-1 0 0,0-2 337 0 0,-1 21 823 0 0,4 0-1390 0 0,1 0 0 0 0,1 0 1 0 0,0 0-1 0 0,1-1 0 0 0,1 0 0 0 0,15 27 1 0 0,65 90-108 0 0,-76-119 18 0 0,-2-2-20 0 0,29 44 7 0 0,-35-52 7 0 0,0 0 1 0 0,-1 1-1 0 0,0-1 0 0 0,0 0 1 0 0,0 1-1 0 0,0 0 1 0 0,-1-1-1 0 0,0 1 0 0 0,0 7 1 0 0,-1-11-1 0 0,0 1 1 0 0,-1-1-1 0 0,1 0 1 0 0,-1 1-1 0 0,0-1 1 0 0,1 0-1 0 0,-1 0 1 0 0,0 0-1 0 0,0 1 1 0 0,-1-1-1 0 0,1 0 1 0 0,0 0-1 0 0,-1-1 1 0 0,1 1-1 0 0,-1 0 1 0 0,1 0-1 0 0,-1-1 1 0 0,0 1-1 0 0,0-1 1 0 0,0 1-1 0 0,0-1 1 0 0,0 0-1 0 0,0 0 1 0 0,-4 2-1 0 0,-5 1 10 0 0,0 0-1 0 0,0 0 0 0 0,-19 3 0 0 0,26-6-17 0 0,-22 5 35 0 0,0-2 0 0 0,-52 4 0 0 0,65-8-30 0 0,-11 0 10 0 0,-26-3 0 0 0,43 2-29 0 0,0 0 1 0 0,0-1 0 0 0,0 0 0 0 0,1 0-1 0 0,-1 0 1 0 0,0-1 0 0 0,1 0-1 0 0,-8-4 1 0 0,12 6-21 0 0,0-1 0 0 0,0 1 1 0 0,0-1-1 0 0,0 1 0 0 0,0-1 0 0 0,1 0 0 0 0,-1 0 1 0 0,0 0-1 0 0,1 1 0 0 0,0-2 0 0 0,-1 1 0 0 0,1 0 1 0 0,0 0-1 0 0,0 0 0 0 0,0 0 0 0 0,1-1 0 0 0,-1 1 1 0 0,0 0-1 0 0,1-1 0 0 0,0 1 0 0 0,-1-1 0 0 0,1 1 1 0 0,0 0-1 0 0,0-1 0 0 0,0 1 0 0 0,1-1 0 0 0,-1 1 1 0 0,0-1-1 0 0,1 1 0 0 0,0 0 0 0 0,0-1 0 0 0,-1 1 1 0 0,1 0-1 0 0,2-3 0 0 0,2-4-267 0 0,0 1 1 0 0,0 1-1 0 0,0-1 0 0 0,1 1 0 0 0,0 0 1 0 0,0 0-1 0 0,14-11 0 0 0,8-2-3124 0 0,53-29 0 0 0,-61 37 1135 0 0,16-8 60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6.23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42 31 8 0 0,'2'1'42'0'0,"0"-1"0"0"0,-1 1 0 0 0,1-1 0 0 0,0 1 0 0 0,-1 0-1 0 0,1-1 1 0 0,0 1 0 0 0,-1 0 0 0 0,1 0 0 0 0,-1 0 0 0 0,0 0 0 0 0,3 3 0 0 0,14 16 499 0 0,-15-17-597 0 0,0 1 0 0 0,0-1 0 0 0,1 0 1 0 0,-1 0-1 0 0,1 0 0 0 0,-1-1 0 0 0,1 1 1 0 0,7 3-1 0 0,-10-6 53 0 0,6 5-144 0 0,-6-5 208 0 0,0 1 0 0 0,0 0 1 0 0,0 0-1 0 0,1 0 1 0 0,-1-1-1 0 0,0 1 0 0 0,1-1 1 0 0,-1 1-1 0 0,0-1 1 0 0,1 0-1 0 0,-1 1 0 0 0,1-1 1 0 0,-1 0-1 0 0,1 0 1 0 0,-1 0-1 0 0,0 0 0 0 0,1 0 1 0 0,-1 0-1 0 0,1 0 1 0 0,-1-1-1 0 0,1 1 0 0 0,1-1 1 0 0,30-7 1866 0 0,-31 8-1718 0 0,0-1 1 0 0,-1 0-1 0 0,1 0 0 0 0,0 0 0 0 0,0 0 1 0 0,-1 0-1 0 0,1 0 0 0 0,-1 0 0 0 0,1 0 1 0 0,1-3-1 0 0,-2 3-53 0 0,-1 1 0 0 0,1-1 0 0 0,-1 0 0 0 0,1 0 0 0 0,-1 0 0 0 0,0 0 0 0 0,0 0 0 0 0,1 1 0 0 0,-1-1 0 0 0,0 0 0 0 0,0 0 0 0 0,0 0 1 0 0,0 0-1 0 0,0 0 0 0 0,0 0 0 0 0,0 0 0 0 0,0 0 0 0 0,0 0 0 0 0,-1 0 0 0 0,1 0 0 0 0,0 1 0 0 0,-1-1 0 0 0,1 0 0 0 0,0 0 0 0 0,-1-1 0 0 0,-2-2 302 0 0,1 1-1 0 0,0-1 0 0 0,-1 0 1 0 0,0 1-1 0 0,0-1 0 0 0,0 1 1 0 0,0 0-1 0 0,0 0 1 0 0,-1 0-1 0 0,1 1 0 0 0,-1-1 1 0 0,0 1-1 0 0,0 0 1 0 0,0 0-1 0 0,0 0 0 0 0,0 0 1 0 0,0 1-1 0 0,-1 0 1 0 0,1-1-1 0 0,0 2 0 0 0,-9-2 1 0 0,9 2-322 0 0,1 0 1 0 0,-1 0 0 0 0,0 0 0 0 0,0 1 0 0 0,0-1 0 0 0,0 1-1 0 0,0 0 1 0 0,0 0 0 0 0,1 0 0 0 0,-1 1 0 0 0,0-1-1 0 0,1 1 1 0 0,-1 0 0 0 0,1 0 0 0 0,0 0 0 0 0,0 0-1 0 0,-1 1 1 0 0,2-1 0 0 0,-1 1 0 0 0,0 0 0 0 0,0 0-1 0 0,1 0 1 0 0,0 0 0 0 0,-5 7 0 0 0,3-1-15 0 0,-1 1 0 0 0,1-1 0 0 0,0 1 0 0 0,1 0 0 0 0,0 0 1 0 0,1 1-1 0 0,0-1 0 0 0,0 14 0 0 0,2-18-90 0 0,0 1 1 0 0,0 0-1 0 0,1-1 0 0 0,0 1 1 0 0,0 0-1 0 0,1-1 0 0 0,-1 1 1 0 0,2-1-1 0 0,-1 0 0 0 0,1 0 1 0 0,0 0-1 0 0,0 0 0 0 0,8 11 1 0 0,-7-12-30 0 0,0-1 1 0 0,0 1 0 0 0,1-1 0 0 0,0 1-1 0 0,0-1 1 0 0,0-1 0 0 0,0 1-1 0 0,0-1 1 0 0,1 0 0 0 0,0 0-1 0 0,0 0 1 0 0,0-1 0 0 0,0 0-1 0 0,0 0 1 0 0,0-1 0 0 0,0 1 0 0 0,0-1-1 0 0,1-1 1 0 0,9 1 0 0 0,-6-1-19 0 0,0-1 1 0 0,0 0-1 0 0,0-1 1 0 0,0 0-1 0 0,0 0 1 0 0,0-1-1 0 0,-1-1 1 0 0,1 1-1 0 0,-1-1 1 0 0,0-1-1 0 0,14-9 1 0 0,-20 12 6 0 0,0 0 1 0 0,0-1-1 0 0,0 1 1 0 0,0-1-1 0 0,-1 1 1 0 0,1-1-1 0 0,-1 0 1 0 0,0 0-1 0 0,0 0 1 0 0,0 0 0 0 0,0 0-1 0 0,-1-1 1 0 0,1 1-1 0 0,-1-1 1 0 0,0 1-1 0 0,1-5 1 0 0,-1 3 5 0 0,0-1 0 0 0,-1 0 0 0 0,0 1 0 0 0,0-1 0 0 0,0 0 1 0 0,-1 1-1 0 0,0-1 0 0 0,0 1 0 0 0,-3-10 0 0 0,-2 1 2 0 0,0-1 0 0 0,-1 1 1 0 0,-1 0-1 0 0,0 0 0 0 0,-1 1 0 0 0,-16-19 0 0 0,23 29 0 0 0,-1 0 0 0 0,0 0-1 0 0,0 0 1 0 0,0 1 0 0 0,0-1-1 0 0,-1 1 1 0 0,1-1 0 0 0,-1 1 0 0 0,1 0-1 0 0,-1 1 1 0 0,0-1 0 0 0,0 0 0 0 0,0 1-1 0 0,0 0 1 0 0,0 0 0 0 0,0 0 0 0 0,0 1-1 0 0,0-1 1 0 0,0 1 0 0 0,-7 0 0 0 0,5 1-7 0 0,1 0 1 0 0,-1 1 0 0 0,0-1 0 0 0,1 1 0 0 0,0 0 0 0 0,-1 0 0 0 0,1 1 0 0 0,0 0-1 0 0,0 0 1 0 0,0 0 0 0 0,1 0 0 0 0,-1 1 0 0 0,1 0 0 0 0,-6 5 0 0 0,-3 6-3 0 0,0 1 0 0 0,1 1 0 0 0,0-1 1 0 0,2 2-1 0 0,-15 29 0 0 0,24-44 4 0 0,0 0-1 0 0,0 0 1 0 0,0-1 0 0 0,0 1-1 0 0,1 0 1 0 0,-1 0 0 0 0,1 0-1 0 0,-1 0 1 0 0,1 0-1 0 0,0 0 1 0 0,0 0 0 0 0,1 0-1 0 0,-1 0 1 0 0,1 0 0 0 0,-1 0-1 0 0,1 0 1 0 0,0 0 0 0 0,0-1-1 0 0,0 1 1 0 0,0 0 0 0 0,1-1-1 0 0,-1 1 1 0 0,4 4 0 0 0,-2-4-19 0 0,0 1 1 0 0,0-1-1 0 0,1 0 1 0 0,-1 0 0 0 0,1 0-1 0 0,0-1 1 0 0,0 1 0 0 0,0-1-1 0 0,0 0 1 0 0,0 0-1 0 0,1 0 1 0 0,-1-1 0 0 0,0 1-1 0 0,9 0 1 0 0,3 0-245 0 0,0 0 0 0 0,1-1 1 0 0,-1-1-1 0 0,1-1 0 0 0,21-3 1 0 0,79-22-3691 0 0,-76 15 1607 0 0,-13 6-559 0 0,-3 0-461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19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60 512 0 0,'-5'-2'572'0'0,"-13"-2"4481"0"0,1 2 6471 0 0,21 114-7226 0 0,-2-63-3767 0 0,9 70 174 0 0,-6-68-530 0 0,-5-50-172 0 0,0 0 0 0 0,0 0 0 0 0,0 0 0 0 0,1 0 0 0 0,-1 0 0 0 0,0 0 0 0 0,0 0 0 0 0,1 0 0 0 0,-1 0 0 0 0,0 0 0 0 0,1-1 0 0 0,-1 1 0 0 0,1 0-1 0 0,-1 0 1 0 0,1 0 0 0 0,0 0 0 0 0,-1-1 0 0 0,1 1 0 0 0,0 0 0 0 0,0 0 0 0 0,0-1-1 0 0,-1 1-1 0 0,0-1 1 0 0,1 0-1 0 0,-1 0 1 0 0,0 0 0 0 0,0 0-1 0 0,1 0 1 0 0,-1 0-1 0 0,0 0 1 0 0,1 0 0 0 0,-1 0-1 0 0,0 0 1 0 0,0-1 0 0 0,1 1-1 0 0,-1 0 1 0 0,0 0-1 0 0,0 0 1 0 0,1 0 0 0 0,-1 0-1 0 0,0 0 1 0 0,0-1-1 0 0,1 1 1 0 0,-1 0 0 0 0,0 0-1 0 0,1-1 1 0 0,5-11 16 0 0,-2 1-17 0 0,-1 0 0 0 0,0 0 0 0 0,-1-1 0 0 0,-1 1 0 0 0,1-13 0 0 0,-4-59 79 0 0,1 52-59 0 0,1-36 1 0 0,1 57-7 0 0,7-46-104 0 0,-7 51 96 0 0,0 1 0 0 0,0-1 0 0 0,1 0 1 0 0,-1 1-1 0 0,1 0 0 0 0,0-1 0 0 0,1 1 0 0 0,-1 0 0 0 0,5-6 0 0 0,-6 9-7 0 0,1 0 0 0 0,-1 0 0 0 0,1 0 0 0 0,-1 0 0 0 0,1 0 0 0 0,0 0-1 0 0,-1 1 1 0 0,1-1 0 0 0,0 0 0 0 0,0 1 0 0 0,-1-1 0 0 0,1 1 0 0 0,0 0-1 0 0,0 0 1 0 0,0 0 0 0 0,-1 0 0 0 0,1 0 0 0 0,0 0 0 0 0,0 0-1 0 0,0 0 1 0 0,0 1 0 0 0,-1-1 0 0 0,1 1 0 0 0,0-1 0 0 0,0 1 0 0 0,-1 0-1 0 0,3 0 1 0 0,4 4-7 0 0,1-1 0 0 0,-1 1-1 0 0,14 10 1 0 0,-2 1 34 0 0,-1 1 0 0 0,29 31 0 0 0,26 45 177 0 0,-68-85-172 0 0,-1 1 0 0 0,-1 0 0 0 0,0 0 0 0 0,0 0 1 0 0,0 0-1 0 0,-1 0 0 0 0,3 18 0 0 0,1 1-70 0 0,-7-27 22 0 0,1 0 0 0 0,-1-1 0 0 0,0 1-1 0 0,0 0 1 0 0,1-1 0 0 0,-1 1 0 0 0,0-1 0 0 0,1 1 0 0 0,-1 0-1 0 0,1-1 1 0 0,-1 1 0 0 0,1-1 0 0 0,-1 1 0 0 0,1-1 0 0 0,-1 1-1 0 0,1-1 1 0 0,-1 0 0 0 0,1 1 0 0 0,0-1 0 0 0,-1 1-1 0 0,1-1 1 0 0,0 0 0 0 0,-1 0 0 0 0,1 0 0 0 0,0 1 0 0 0,-1-1-1 0 0,1 0 1 0 0,0 0 0 0 0,0 0 0 0 0,-1 0 0 0 0,1 0 0 0 0,0 0-1 0 0,-1 0 1 0 0,1 0 0 0 0,0 0 0 0 0,0-1 0 0 0,-1 1-1 0 0,1 0 1 0 0,0 0 0 0 0,-1-1 0 0 0,1 1 0 0 0,0 0 0 0 0,-1-1-1 0 0,2 0 1 0 0,3-2-610 0 0,1 0 0 0 0,0-1 0 0 0,8-7-1 0 0,-12 9 129 0 0,20-20-5500 0 0,-16 15 4281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6.87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99 19 8 0 0,'-21'-8'4398'0'0,"19"6"-3745"0"0,-1 1 0 0 0,0-1 0 0 0,1 1 0 0 0,-1 0 0 0 0,0 0 0 0 0,0 0 0 0 0,0 1 0 0 0,0-1 0 0 0,0 1 1 0 0,0-1-1 0 0,0 1 0 0 0,0 0 0 0 0,0 0 0 0 0,0 0 0 0 0,0 1 0 0 0,0-1 0 0 0,0 1 0 0 0,-5 1 0 0 0,7-1-479 0 0,0-1-1 0 0,0 1 1 0 0,0-1-1 0 0,0 1 1 0 0,0-1-1 0 0,0 1 1 0 0,0 0-1 0 0,0-1 1 0 0,0 1-1 0 0,0 0 1 0 0,0 0-1 0 0,0 0 1 0 0,1 0-1 0 0,-1 0 0 0 0,0 0 1 0 0,1 0-1 0 0,-1 0 1 0 0,1 0-1 0 0,-1 0 1 0 0,1 1-1 0 0,-1-1-90 0 0,1 1 0 0 0,0-1 0 0 0,0 0 0 0 0,1 0-1 0 0,-1 0 1 0 0,0 0 0 0 0,0 0 0 0 0,0 0 0 0 0,1 0-1 0 0,-1 0 1 0 0,1 0 0 0 0,-1 0 0 0 0,1-1 0 0 0,-1 1-1 0 0,1 0 1 0 0,-1 0 0 0 0,1 0 0 0 0,0 0 0 0 0,-1-1 0 0 0,1 1-1 0 0,0 0 1 0 0,0-1 0 0 0,1 2 0 0 0,1 0 32 0 0,0 0 0 0 0,0-1 0 0 0,0 0 0 0 0,0 1 0 0 0,0-1 0 0 0,0 0-1 0 0,0 0 1 0 0,1 0 0 0 0,3 0 0 0 0,33 2 373 0 0,-25-3-382 0 0,29 1-126 0 0,-1-3-1 0 0,1-2 1 0 0,56-12 0 0 0,-69 11-227 0 0,2-3-387 0 0,-13 2-1270 0 0,-1 3-3945 0 0,-13 2 3459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7.50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246 62 1768 0 0,'-5'0'10996'0'0,"3"-5"-5303"0"0,4-13-2970 0 0,-1 10-2090 0 0,-1 7-561 0 0,0 0 0 0 0,0 0 0 0 0,0 0-1 0 0,0 0 1 0 0,-1-1 0 0 0,1 1 0 0 0,0 0 0 0 0,-1 0 0 0 0,1 0 0 0 0,0 0 0 0 0,-1 0 0 0 0,1-1 0 0 0,-1 1 0 0 0,0 0 0 0 0,1 0 0 0 0,-1 0 0 0 0,0 1 0 0 0,1-1 0 0 0,-1 0 0 0 0,0 0 0 0 0,0 0 0 0 0,-1 0 0 0 0,0 0-15 0 0,0 0 0 0 0,0 0 0 0 0,0 0 0 0 0,0 0 1 0 0,0 1-1 0 0,0-1 0 0 0,0 1 0 0 0,-1 0 1 0 0,1 0-1 0 0,0-1 0 0 0,-3 2 0 0 0,-5 0 12 0 0,0 0 1 0 0,0 1-1 0 0,1 0 0 0 0,-12 5 0 0 0,10-4-8 0 0,1 1 0 0 0,-1 1 0 0 0,1 0 0 0 0,0 0 0 0 0,-12 9 0 0 0,19-11-58 0 0,0-1-1 0 0,0 1 1 0 0,0 0-1 0 0,0 0 0 0 0,0 0 1 0 0,0 0-1 0 0,1 0 1 0 0,-1 0-1 0 0,1 1 1 0 0,0-1-1 0 0,0 1 1 0 0,1 0-1 0 0,-1 0 1 0 0,1-1-1 0 0,-1 1 1 0 0,1 0-1 0 0,-1 7 1 0 0,3-8-2 0 0,-1-1 0 0 0,0 0 0 0 0,1 0 1 0 0,-1 0-1 0 0,1 0 0 0 0,-1 0 0 0 0,1 0 1 0 0,0 0-1 0 0,0 0 0 0 0,0 0 0 0 0,0 0 1 0 0,0-1-1 0 0,1 1 0 0 0,-1 0 1 0 0,1-1-1 0 0,-1 1 0 0 0,1-1 0 0 0,-1 1 1 0 0,1-1-1 0 0,0 0 0 0 0,-1 1 0 0 0,1-1 1 0 0,3 1-1 0 0,5 4 8 0 0,1-1 0 0 0,20 7 0 0 0,-28-11-9 0 0,25 8-3 0 0,-4-1-9 0 0,29 13 0 0 0,-47-18 11 0 0,-1-1 0 0 0,0 1-1 0 0,1 1 1 0 0,-1-1 0 0 0,-1 1 0 0 0,1 0 0 0 0,0 0-1 0 0,-1 0 1 0 0,0 1 0 0 0,6 7 0 0 0,-9-11 4 0 0,-1 0 1 0 0,0 0-1 0 0,1 0 0 0 0,-1 0 1 0 0,0 0-1 0 0,0 0 1 0 0,0 0-1 0 0,1 0 0 0 0,-1 1 1 0 0,0-1-1 0 0,0 0 0 0 0,-1 0 1 0 0,1 0-1 0 0,0 0 1 0 0,0 0-1 0 0,0 0 0 0 0,-1 0 1 0 0,1 0-1 0 0,0 0 0 0 0,-1 0 1 0 0,1 0-1 0 0,-1 0 1 0 0,1-1-1 0 0,-1 1 0 0 0,0 0 1 0 0,1 0-1 0 0,-1 0 0 0 0,0-1 1 0 0,-1 2-1 0 0,-1 1 22 0 0,-1 0 0 0 0,1 0 0 0 0,-1 0 0 0 0,1-1 0 0 0,-8 4 0 0 0,-7 1 60 0 0,0 0 1 0 0,-30 5 0 0 0,-8 3 345 0 0,51-13-402 0 0,-1-1 0 0 0,1-1-1 0 0,0 1 1 0 0,0-1 0 0 0,0 0 0 0 0,0 0 0 0 0,-1-1 0 0 0,1 1-1 0 0,0-1 1 0 0,0 0 0 0 0,0 0 0 0 0,0-1 0 0 0,0 0 0 0 0,0 0-1 0 0,-6-4 1 0 0,10 6-46 0 0,0-1 1 0 0,0 0-1 0 0,0 0 0 0 0,0 0 0 0 0,0-1 0 0 0,0 1 0 0 0,0 0 1 0 0,0 0-1 0 0,1 0 0 0 0,-1-1 0 0 0,1 1 0 0 0,-1 0 0 0 0,1-1 1 0 0,-1 1-1 0 0,1 0 0 0 0,0-1 0 0 0,-1 1 0 0 0,1 0 0 0 0,0-1 0 0 0,0 1 1 0 0,0-1-1 0 0,0 1 0 0 0,0-1 0 0 0,1 1 0 0 0,-1 0 0 0 0,0-1 1 0 0,1 1-1 0 0,0-2 0 0 0,2-6-330 0 0,0-1 0 0 0,8-15 0 0 0,-11 24 299 0 0,6-11-1063 0 0,1 0 0 0 0,1 0 0 0 0,12-16 0 0 0,-12 18-594 0 0,0 1-1 0 0,1 1 1 0 0,0-1-1 0 0,13-8 1 0 0,-8 8 135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8.33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119 38 2449 0 0,'-1'-2'1186'0'0,"0"0"1"0"0,0 1-1 0 0,1-1 1 0 0,-1 0-1 0 0,0 0 1 0 0,1 0-1 0 0,-1-3 1 0 0,0 4-408 0 0,1-1 1 0 0,0 0 0 0 0,-1 1 0 0 0,1-1-1 0 0,-1 1 1 0 0,1-1 0 0 0,-1 1 0 0 0,0-1-1 0 0,0 1 1 0 0,-2-3 0 0 0,3 4-673 0 0,0 0 0 0 0,-1 0 0 0 0,1 0 0 0 0,0 0 1 0 0,-1 0-1 0 0,1-1 0 0 0,-1 1 0 0 0,1 0 0 0 0,0 0 0 0 0,-1 0 1 0 0,1 0-1 0 0,0 1 0 0 0,-1-1 0 0 0,1 0 0 0 0,-1 0 0 0 0,1 0 1 0 0,0 0-1 0 0,-1 0 0 0 0,1 0 0 0 0,0 1 0 0 0,-1-1 0 0 0,1 0 1 0 0,0 0-1 0 0,-1 0 0 0 0,1 1 0 0 0,0-1 0 0 0,-1 0 0 0 0,1 0 1 0 0,0 1-1 0 0,0-1 0 0 0,-1 1 0 0 0,-10 11 735 0 0,10-10-631 0 0,-11 13 303 0 0,1 1 0 0 0,0 0 0 0 0,-10 22-1 0 0,16-29-401 0 0,1 0-1 0 0,1 0 1 0 0,0 0 0 0 0,0 1-1 0 0,0 0 1 0 0,2-1-1 0 0,-1 1 1 0 0,0 11-1 0 0,2-17-103 0 0,1-1 0 0 0,-1 1-1 0 0,1-1 1 0 0,0 0 0 0 0,0 0-1 0 0,0 1 1 0 0,0-1 0 0 0,1 0 0 0 0,-1 0-1 0 0,1 0 1 0 0,0 0 0 0 0,-1 0-1 0 0,1-1 1 0 0,1 1 0 0 0,-1 0-1 0 0,0-1 1 0 0,1 0 0 0 0,-1 1-1 0 0,1-1 1 0 0,0 0 0 0 0,0 0-1 0 0,-1-1 1 0 0,1 1 0 0 0,5 1 0 0 0,4 3-6 0 0,0-1 0 0 0,1-1 0 0 0,0 0 0 0 0,24 3 0 0 0,-24-5-16 0 0,0-2 1 0 0,0 0-1 0 0,1 0 0 0 0,-1-1 0 0 0,0 0 1 0 0,0-1-1 0 0,0-1 0 0 0,0 0 1 0 0,-1-1-1 0 0,1 0 0 0 0,-1-1 0 0 0,0-1 1 0 0,18-10-1 0 0,-28 14-1 0 0,1 0-1 0 0,0 0 1 0 0,-1 0-1 0 0,1 0 1 0 0,-1-1-1 0 0,1 1 1 0 0,-1-1-1 0 0,0 0 1 0 0,0 0-1 0 0,-1 1 1 0 0,1-1-1 0 0,0 0 1 0 0,-1-1-1 0 0,2-3 1 0 0,-2 2-6 0 0,0-1 1 0 0,0 1 0 0 0,0-1-1 0 0,-1 1 1 0 0,1-1 0 0 0,-1 0 0 0 0,-2-10-1 0 0,-1-1 30 0 0,-1 0 0 0 0,0 1 0 0 0,-2-1 1 0 0,-10-23-1 0 0,14 37-7 0 0,1 0 1 0 0,0 1 0 0 0,-1-1 0 0 0,0 0-1 0 0,1 1 1 0 0,-1-1 0 0 0,0 1 0 0 0,0-1-1 0 0,-3-1 1 0 0,5 4-2 0 0,-1-1-1 0 0,1 1 1 0 0,-1-1-1 0 0,0 1 1 0 0,1 0-1 0 0,-1 0 1 0 0,1-1-1 0 0,-1 1 1 0 0,0 0-1 0 0,1 0 1 0 0,-1 0 0 0 0,0 0-1 0 0,1 0 1 0 0,-1 0-1 0 0,0 0 1 0 0,1 0-1 0 0,-1 0 1 0 0,-1 0-1 0 0,1 0-1 0 0,0 1 0 0 0,0-1 0 0 0,0 1 0 0 0,0 0 0 0 0,0-1 0 0 0,0 1 0 0 0,0 0 0 0 0,0 0 0 0 0,0-1 0 0 0,0 1 1 0 0,1 0-1 0 0,-1 0 0 0 0,-1 2 0 0 0,-2 3 5 0 0,0 1 0 0 0,1-1 0 0 0,0 1 0 0 0,0 0 0 0 0,1 0 0 0 0,0 0 0 0 0,0 0 0 0 0,0 0 1 0 0,1 1-1 0 0,0-1 0 0 0,1 0 0 0 0,-1 1 0 0 0,2-1 0 0 0,-1 0 0 0 0,1 1 0 0 0,0-1 0 0 0,0 0 1 0 0,1 1-1 0 0,0-1 0 0 0,0 0 0 0 0,4 7 0 0 0,-2-4-11 0 0,1-1 0 0 0,0 1 1 0 0,0-1-1 0 0,1-1 0 0 0,0 1 0 0 0,0-1 0 0 0,1 0 0 0 0,0 0 1 0 0,0-1-1 0 0,1 0 0 0 0,0-1 0 0 0,1 1 0 0 0,-1-1 0 0 0,15 7 1 0 0,-17-10 9 0 0,0-1 0 0 0,1 0 0 0 0,-1 0 0 0 0,0 0 0 0 0,1-1 0 0 0,-1 0 0 0 0,1 0 0 0 0,0 0 0 0 0,-1-1 0 0 0,1 0 1 0 0,0-1-1 0 0,-1 1 0 0 0,1-1 0 0 0,-1-1 0 0 0,1 1 0 0 0,-1-1 0 0 0,0 0 0 0 0,9-4 0 0 0,-11 4 4 0 0,1 1-1 0 0,-1-1 1 0 0,0 0-1 0 0,0-1 0 0 0,0 1 1 0 0,-1-1-1 0 0,1 1 1 0 0,0-1-1 0 0,-1-1 1 0 0,0 1-1 0 0,0 0 1 0 0,0-1-1 0 0,0 1 0 0 0,0-1 1 0 0,-1 0-1 0 0,0 0 1 0 0,1 0-1 0 0,-2 0 1 0 0,1 0-1 0 0,0-1 0 0 0,-1 1 1 0 0,2-9-1 0 0,-2 6 3 0 0,-1-1 0 0 0,0 1-1 0 0,0 0 1 0 0,-1 0 0 0 0,0-1-1 0 0,0 1 1 0 0,-1 0-1 0 0,1 0 1 0 0,-2 0 0 0 0,1 0-1 0 0,-1 0 1 0 0,-4-7 0 0 0,0 1-11 0 0,-2 0-1 0 0,1 1 1 0 0,-1 0 0 0 0,-21-21 0 0 0,-2 6-8 0 0,30 25 6 0 0,-1 1 0 0 0,1-1 0 0 0,-1 0 0 0 0,0 1 0 0 0,1 0 0 0 0,-1 0 0 0 0,0 0 0 0 0,0 0 0 0 0,0 0 0 0 0,0 0 0 0 0,-4 1 0 0 0,7 0 3 0 0,0 0-1 0 0,0 0 0 0 0,0 0 1 0 0,0 0-1 0 0,0 0 0 0 0,-1 0 1 0 0,1 0-1 0 0,0 0 1 0 0,0 0-1 0 0,0 0 0 0 0,0 0 1 0 0,0 1-1 0 0,0-1 0 0 0,0 0 1 0 0,-1 0-1 0 0,1 0 0 0 0,0 0 1 0 0,0 0-1 0 0,0 0 0 0 0,0 1 1 0 0,0-1-1 0 0,0 0 1 0 0,0 0-1 0 0,0 0 0 0 0,0 0 1 0 0,0 0-1 0 0,0 1 0 0 0,0-1 1 0 0,0 0-1 0 0,0 0 0 0 0,0 0 1 0 0,0 0-1 0 0,0 0 1 0 0,0 1-1 0 0,0-1 0 0 0,0 0 1 0 0,0 0-1 0 0,0 0 0 0 0,0 0 1 0 0,0 0-1 0 0,0 1 0 0 0,1-1 1 0 0,-1 0-1 0 0,0 0 0 0 0,0 0 1 0 0,0 0-1 0 0,0 0 1 0 0,0 0-1 0 0,0 0 0 0 0,0 0 1 0 0,0 1-1 0 0,1-1 0 0 0,4 6 5 0 0,-3-4-2 0 0,0 0 0 0 0,1 0 0 0 0,-1-1 0 0 0,1 0-1 0 0,-1 1 1 0 0,1-1 0 0 0,0 0 0 0 0,0 0 0 0 0,5 1-1 0 0,26 3-9 0 0,10 0-10 0 0,56 3 9 0 0,31-14 60 0 0,-129 6-45 0 0,0 0-1 0 0,0 0 1 0 0,1 1-1 0 0,-1-1 0 0 0,0 0 1 0 0,1 1-1 0 0,-1 0 1 0 0,0-1-1 0 0,0 1 0 0 0,0 0 1 0 0,0 0-1 0 0,0 0 1 0 0,0 1-1 0 0,0-1 0 0 0,0 0 1 0 0,0 1-1 0 0,-1-1 1 0 0,1 1-1 0 0,0-1 0 0 0,-1 1 1 0 0,1 0-1 0 0,-1 0 1 0 0,0 0-1 0 0,0 0 1 0 0,1 0-1 0 0,-1 0 0 0 0,0 0 1 0 0,-1 0-1 0 0,1 0 1 0 0,0 1-1 0 0,-1-1 0 0 0,1 3 1 0 0,1 8 11 0 0,-1-1 0 0 0,0 1-1 0 0,-1-1 1 0 0,-2 22 0 0 0,1-23-26 0 0,0-6 14 0 0,1 1-1 0 0,0-1 1 0 0,1 1 0 0 0,-1-1-1 0 0,1 0 1 0 0,0 0 0 0 0,1 1-1 0 0,-1-1 1 0 0,1 0 0 0 0,0 0-1 0 0,4 7 1 0 0,-5-10-18 0 0,1 1-1 0 0,0-1 1 0 0,0 1-1 0 0,0-1 1 0 0,0 0-1 0 0,0 1 1 0 0,0-1 0 0 0,0 0-1 0 0,1-1 1 0 0,-1 1-1 0 0,1 0 1 0 0,0-1-1 0 0,-1 1 1 0 0,1-1 0 0 0,0 0-1 0 0,0 0 1 0 0,0 0-1 0 0,0 0 1 0 0,0 0-1 0 0,0-1 1 0 0,4 1 0 0 0,2 0-213 0 0,0-1 0 0 0,0 0-1 0 0,0 0 1 0 0,10-3 0 0 0,-15 2-80 0 0,-1 0 0 0 0,1 0-1 0 0,-1 0 1 0 0,0 0 0 0 0,0-1-1 0 0,0 1 1 0 0,0-1-1 0 0,0 0 1 0 0,0 0 0 0 0,0 0-1 0 0,0-1 1 0 0,-1 1-1 0 0,5-6 1 0 0,9-12-3866 0 0,-8 5-1771 0 0,-2 2 2993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8.46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92 8 2905 0 0,'-10'-2'3852'0'0,"0"0"0"0"0,-18-1 1 0 0,26 3-3490 0 0,0 0 0 0 0,0-1 0 0 0,0 1 0 0 0,0 1 0 0 0,0-1 0 0 0,0 0 0 0 0,0 1 0 0 0,0-1 0 0 0,-1 1 0 0 0,1-1 0 0 0,0 1 0 0 0,1 0 1 0 0,-1 0-1 0 0,0 0 0 0 0,0 0 0 0 0,0 0 0 0 0,0 0 0 0 0,1 1 0 0 0,-1-1 0 0 0,-1 3 0 0 0,2-4-346 0 0,1 1-1 0 0,0 0 1 0 0,0-1 0 0 0,0 1-1 0 0,-1 0 1 0 0,1-1-1 0 0,0 1 1 0 0,0 0 0 0 0,0 0-1 0 0,0-1 1 0 0,0 1 0 0 0,1 0-1 0 0,-1 0 1 0 0,0-1 0 0 0,0 1-1 0 0,0 0 1 0 0,0-1-1 0 0,1 1 1 0 0,-1 0 0 0 0,0-1-1 0 0,1 1 1 0 0,-1-1 0 0 0,1 1-1 0 0,-1 0 1 0 0,1-1 0 0 0,-1 1-1 0 0,1-1 1 0 0,-1 1-1 0 0,1-1 1 0 0,-1 1 0 0 0,2-1-1 0 0,19 15-145 0 0,13 3-344 0 0,25 15-5308 0 0,-38-18 1204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0:59.37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236 66 2216 0 0,'-9'-9'4451'0'0,"6"5"-3013"0"0,0 1 1 0 0,0 0-1 0 0,0 0 1 0 0,0 0-1 0 0,-7-4 1 0 0,9 7-1173 0 0,0-1 0 0 0,-1 0 0 0 0,1 1 0 0 0,-1-1 0 0 0,1 1 0 0 0,-1 0 0 0 0,1-1 0 0 0,-1 1-1 0 0,0 0 1 0 0,1 0 0 0 0,-1 0 0 0 0,1 0 0 0 0,-1 0 0 0 0,1 1 0 0 0,-1-1 0 0 0,1 0 0 0 0,-1 1 0 0 0,1-1 0 0 0,-1 1 0 0 0,-2 0 0 0 0,-3 3 234 0 0,-1 1 0 0 0,0 0-1 0 0,1 0 1 0 0,0 1 0 0 0,0-1 0 0 0,1 1-1 0 0,0 1 1 0 0,0 0 0 0 0,-7 9 0 0 0,-5 10 146 0 0,-17 35 1 0 0,33-58-621 0 0,0 1 0 0 0,0 0 0 0 0,0-1 1 0 0,1 1-1 0 0,0 0 0 0 0,-1 0 0 0 0,1 0 0 0 0,1 0 1 0 0,-1 0-1 0 0,1 0 0 0 0,-1 0 0 0 0,1 0 1 0 0,1 6-1 0 0,0-6-17 0 0,0-1 0 0 0,0 0 0 0 0,0 0 0 0 0,0 0 1 0 0,1 0-1 0 0,-1 0 0 0 0,1 0 0 0 0,0 0 0 0 0,0-1 0 0 0,0 1 1 0 0,0 0-1 0 0,0-1 0 0 0,1 0 0 0 0,-1 1 0 0 0,1-1 0 0 0,5 3 1 0 0,1 0-8 0 0,0 0 0 0 0,0 0 0 0 0,1-1 0 0 0,-1-1 0 0 0,1 0 0 0 0,0 0 0 0 0,0 0 0 0 0,1-2 1 0 0,-1 1-1 0 0,0-1 0 0 0,1-1 0 0 0,-1 0 0 0 0,0 0 0 0 0,1-1 0 0 0,-1 0 0 0 0,0-1 0 0 0,0 0 0 0 0,17-6 1 0 0,-15 4-13 0 0,-2 1-7 0 0,0-1 0 0 0,0 0 1 0 0,0-1-1 0 0,12-7 0 0 0,-20 11 9 0 0,1-1-1 0 0,-1 0 0 0 0,1-1 0 0 0,-1 1 1 0 0,0 0-1 0 0,0-1 0 0 0,0 1 0 0 0,0-1 0 0 0,0 1 1 0 0,0-1-1 0 0,-1 0 0 0 0,1 0 0 0 0,-1 0 0 0 0,0 0 1 0 0,0 0-1 0 0,0 0 0 0 0,0 0 0 0 0,0-6 1 0 0,0 1-12 0 0,-1-1 1 0 0,-1 1-1 0 0,1 0 1 0 0,-1 0-1 0 0,-1 0 1 0 0,-3-10-1 0 0,-17-47-10 0 0,20 60 37 0 0,-1-1-20 0 0,1-1 0 0 0,-1 0 0 0 0,-1 1 1 0 0,0-1-1 0 0,0 1 0 0 0,0 0 1 0 0,0 0-1 0 0,-1 1 0 0 0,-8-9 0 0 0,9 11 4 0 0,1 1 0 0 0,-1 0 0 0 0,0-1 0 0 0,0 1 0 0 0,0 0 0 0 0,0 1 0 0 0,0-1 0 0 0,0 1 0 0 0,-1-1 0 0 0,1 1-1 0 0,0 1 1 0 0,-1-1 0 0 0,1 1 0 0 0,0-1 0 0 0,-1 1 0 0 0,1 0 0 0 0,-6 1 0 0 0,3 0 8 0 0,1 1-1 0 0,-1-1 1 0 0,0 1 0 0 0,1 1 0 0 0,-1-1 0 0 0,1 1-1 0 0,0 0 1 0 0,0 0 0 0 0,0 1 0 0 0,0 0-1 0 0,1 0 1 0 0,-6 5 0 0 0,-5 6 5 0 0,1 1 0 0 0,-19 25 0 0 0,19-22-11 0 0,8-10 15 0 0,0 0 0 0 0,1 0 0 0 0,0 1 0 0 0,0-1 0 0 0,-6 19 0 0 0,10-25-9 0 0,1 1 0 0 0,0 0-1 0 0,0-1 1 0 0,0 1 0 0 0,1-1-1 0 0,-1 1 1 0 0,1 0 0 0 0,0-1-1 0 0,0 1 1 0 0,0 0 0 0 0,1-1-1 0 0,-1 1 1 0 0,1 0 0 0 0,0-1-1 0 0,0 1 1 0 0,0-1 0 0 0,1 1-1 0 0,-1-1 1 0 0,1 0-1 0 0,0 1 1 0 0,2 3 0 0 0,0-3 4 0 0,-1 0-1 0 0,1 0 1 0 0,0 0 0 0 0,0 0 0 0 0,0 0 0 0 0,0-1 0 0 0,1 0-1 0 0,-1 0 1 0 0,1 0 0 0 0,0-1 0 0 0,0 1 0 0 0,0-1 0 0 0,0 0 0 0 0,0-1-1 0 0,1 1 1 0 0,-1-1 0 0 0,0 0 0 0 0,1 0 0 0 0,7-1 0 0 0,-5 0-16 0 0,0 0 1 0 0,0-1 0 0 0,1 0-1 0 0,-1-1 1 0 0,0 1 0 0 0,0-2 0 0 0,0 1-1 0 0,0-1 1 0 0,-1 0 0 0 0,1-1 0 0 0,-1 0-1 0 0,9-6 1 0 0,-3 2 11 0 0,-1-1-1 0 0,0-1 1 0 0,14-14-1 0 0,-22 20 5 0 0,0 0-1 0 0,-1-1 1 0 0,0 1-1 0 0,0-1 1 0 0,0 0-1 0 0,0 0 1 0 0,-1 0-1 0 0,0 0 1 0 0,0-1-1 0 0,0 1 1 0 0,-1-1-1 0 0,2-7 1 0 0,-2-7 55 0 0,-1 0 0 0 0,-1 1 1 0 0,0-1-1 0 0,-2 1 0 0 0,-5-23 0 0 0,2 9 105 0 0,6 32-152 0 0,0 1-1 0 0,0-1 1 0 0,0 1-1 0 0,0-1 1 0 0,0 1 0 0 0,0-1-1 0 0,0 1 1 0 0,-1-1 0 0 0,1 1-1 0 0,0-1 1 0 0,0 1 0 0 0,-1-1-1 0 0,1 1 1 0 0,0 0 0 0 0,-1-1-1 0 0,1 1 1 0 0,0-1 0 0 0,-1 1-1 0 0,1 0 1 0 0,0-1 0 0 0,-1 1-1 0 0,1 0 1 0 0,-1-1-1 0 0,0 1-8 0 0,1 0 0 0 0,0 1 0 0 0,-1-1 0 0 0,1 0 0 0 0,0 0 0 0 0,-1 0 0 0 0,1 1 0 0 0,0-1 0 0 0,-1 0 0 0 0,1 0 0 0 0,0 1 0 0 0,0-1 0 0 0,-1 0 0 0 0,1 0 0 0 0,0 1 0 0 0,0-1-1 0 0,0 0 1 0 0,0 1 0 0 0,-1-1 0 0 0,1 0 0 0 0,0 1 0 0 0,0-1 0 0 0,0 0 0 0 0,0 1 0 0 0,0-1 0 0 0,0 1 0 0 0,0-1 0 0 0,0 0 0 0 0,0 1 0 0 0,0-1 0 0 0,0 0 0 0 0,0 1-1 0 0,0-1 1 0 0,0 0 0 0 0,0 1 0 0 0,1 13-16 0 0,0-1 0 0 0,1 0-1 0 0,0 1 1 0 0,1-1 0 0 0,1 0 0 0 0,8 21-1 0 0,41 74 38 0 0,-25-54-27 0 0,-1-2 1 0 0,-3 2 0 0 0,32 105 0 0 0,-32-85 46 0 0,-15-48-33 0 0,-1 0 0 0 0,5 30 0 0 0,-12-53-4 0 0,-1 0 0 0 0,1 0 0 0 0,-1 0 0 0 0,0 0 0 0 0,0 0 0 0 0,0 0-1 0 0,-1 0 1 0 0,1 0 0 0 0,-1 0 0 0 0,0 0 0 0 0,1 0 0 0 0,-1 0 0 0 0,-1 0 0 0 0,1 0 0 0 0,0 0 0 0 0,-1-1 0 0 0,1 1 0 0 0,-1-1 0 0 0,0 1 0 0 0,0-1-1 0 0,0 0 1 0 0,-4 4 0 0 0,2-3 5 0 0,-1 0-1 0 0,1 0 1 0 0,-1 0-1 0 0,0-1 0 0 0,0 0 1 0 0,0 0-1 0 0,0 0 1 0 0,0-1-1 0 0,-1 1 1 0 0,1-1-1 0 0,0-1 1 0 0,-7 1-1 0 0,-7 0 23 0 0,0-1-1 0 0,-1-1 1 0 0,1-1 0 0 0,0 0-1 0 0,0-1 1 0 0,-35-12 0 0 0,40 10-2 0 0,0 0-1 0 0,0-1 1 0 0,1-1 0 0 0,0 0 0 0 0,0-1-1 0 0,1 0 1 0 0,0-1 0 0 0,0-1-1 0 0,-15-14 1 0 0,23 19-9 0 0,1 0 0 0 0,-1 0 0 0 0,1 0-1 0 0,-1 0 1 0 0,2 0 0 0 0,-1-1 0 0 0,0 1 0 0 0,1-1-1 0 0,0 0 1 0 0,-2-11 0 0 0,3 9-15 0 0,0-1 0 0 0,0 0 0 0 0,1 0 0 0 0,0 0 0 0 0,1 0 0 0 0,2-16 0 0 0,1 10-18 0 0,0 0 1 0 0,1 0-1 0 0,1 1 0 0 0,0-1 1 0 0,1 1-1 0 0,0 1 1 0 0,2-1-1 0 0,10-13 0 0 0,-11 18 1 0 0,0 0 0 0 0,0 0 0 0 0,1 1 0 0 0,1 0 0 0 0,-1 1-1 0 0,1 0 1 0 0,0 1 0 0 0,1 0 0 0 0,0 0 0 0 0,14-5 0 0 0,3 2-478 0 0,-1 0 1 0 0,1 2-1 0 0,33-4 1 0 0,-25 9-2387 0 0,-13 5-4917 0 0,-11 1 2396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1:00.8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163 20 512 0 0,'0'-1'168'0'0,"1"1"-1"0"0,-1-1 1 0 0,0 1-1 0 0,0-1 1 0 0,1 1 0 0 0,-1-1-1 0 0,0 0 1 0 0,0 1-1 0 0,0-1 1 0 0,0 0 0 0 0,1 1-1 0 0,-1-1 1 0 0,0 0-1 0 0,0 1 1 0 0,0-1 0 0 0,0 1-1 0 0,-1-1 1 0 0,1 0-1 0 0,0 1 1 0 0,0-1 0 0 0,0 0-1 0 0,0 1 1 0 0,-1-1-1 0 0,1 1 1 0 0,0-1 0 0 0,-1 0-1 0 0,1 1 1 0 0,0-1-1 0 0,-1 0 1 0 0,0 1 75 0 0,0 0 1 0 0,0-1 0 0 0,0 1-1 0 0,0 0 1 0 0,-1 0-1 0 0,1 0 1 0 0,0 0-1 0 0,0 0 1 0 0,0 1-1 0 0,0-1 1 0 0,0 0 0 0 0,0 0-1 0 0,1 1 1 0 0,-1-1-1 0 0,0 0 1 0 0,-1 2-1 0 0,-4 0 596 0 0,0 1-1 0 0,1 0 1 0 0,0 1-1 0 0,0 0 1 0 0,-6 5-1 0 0,7-5-110 0 0,0-1-1 0 0,-1 1 0 0 0,1-1 1 0 0,-1 0-1 0 0,-8 4 0 0 0,8-5-27 0 0,1 1 0 0 0,0-1 0 0 0,0 1 0 0 0,0 0 0 0 0,0 0 0 0 0,0 0 0 0 0,-3 4 0 0 0,5-3-501 0 0,0-1 1 0 0,1 1-1 0 0,-1 0 0 0 0,1 0 1 0 0,-2 7-1 0 0,-2 4-68 0 0,1-5-174 0 0,1 0 0 0 0,0 0 0 0 0,1 1 0 0 0,0-1 0 0 0,0 1 0 0 0,1 0 0 0 0,0-1 0 0 0,1 1 0 0 0,0 0 0 0 0,1-1 0 0 0,0 1 0 0 0,1-1 1 0 0,3 12-1 0 0,-3-15-315 0 0,0-1 0 0 0,0 0-1 0 0,1 0 1 0 0,0 0 0 0 0,1-1 0 0 0,-1 1 0 0 0,1-1 0 0 0,0 1 0 0 0,7 6 0 0 0,-6-8-385 0 0,0 0-1 0 0,0 0 0 0 0,0 0 1 0 0,0-1-1 0 0,0 0 1 0 0,1 0-1 0 0,0 0 1 0 0,-1-1-1 0 0,1 0 1 0 0,0 0-1 0 0,7 1 0 0 0,9 2-2039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1:09.07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19 103 512 0 0,'6'-44'2212'0'0,"-5"29"-197"0"0,1 1 0 0 0,4-15 0 0 0,-8 42 3981 0 0,-1 5-4324 0 0,-2 21-757 0 0,-4 12 527 0 0,2 1-1 0 0,-1 69 1 0 0,8-86-939 0 0,2 1 1 0 0,1-1-1 0 0,2 1 0 0 0,12 44 0 0 0,-15-73-469 0 0,0 2-23 0 0,0-1-1 0 0,1 0 1 0 0,0 0-1 0 0,0 0 1 0 0,8 13 0 0 0,-6-16-994 0 0,-6-12-3444 0 0,-1 0-754 0 0,0-1 667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1:09.70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238 186 136 0 0,'-2'-3'657'0'0,"0"1"-1"0"0,0 0 1 0 0,0-1-1 0 0,0 1 1 0 0,0 0 0 0 0,0 0-1 0 0,-1 1 1 0 0,1-1-1 0 0,0 0 1 0 0,-1 1 0 0 0,0 0-1 0 0,1-1 1 0 0,-1 1-1 0 0,0 0 1 0 0,0 1 0 0 0,0-1-1 0 0,-2 0 1 0 0,-7-1 423 0 0,0 1 0 0 0,1 1 0 0 0,-15 1 0 0 0,17 0-471 0 0,0-1 0 0 0,0 0-1 0 0,-1-1 1 0 0,-13-2 0 0 0,-11-5 1515 0 0,34 8-2097 0 0,0 0 0 0 0,0 0 0 0 0,-1 0 0 0 0,1-1 0 0 0,0 1 0 0 0,-1 0 0 0 0,1 0-1 0 0,0-1 1 0 0,0 1 0 0 0,-1 0 0 0 0,1-1 0 0 0,0 1 0 0 0,0 0 0 0 0,0-1 0 0 0,-1 1 0 0 0,1 0 0 0 0,0-1-1 0 0,0 1 1 0 0,0 0 0 0 0,0-1 0 0 0,0 1 0 0 0,0-1 0 0 0,0 1 0 0 0,0 0 0 0 0,0-1 0 0 0,0 1-1 0 0,0 0 1 0 0,0-1 0 0 0,0 1 0 0 0,0-1 0 0 0,0 1 0 0 0,0 0 0 0 0,1-1 0 0 0,-1 1 0 0 0,0 0 0 0 0,0-1-1 0 0,8-13 182 0 0,2 6-182 0 0,0 1-1 0 0,1 0 1 0 0,0 0-1 0 0,0 1 1 0 0,20-8-1 0 0,-21 10-4 0 0,112-44 23 0 0,-109 44-33 0 0,-1 0 0 0 0,1 1 1 0 0,0 1-1 0 0,0 0 0 0 0,0 1 1 0 0,1 0-1 0 0,23 3 0 0 0,-34-2-10 0 0,-1 0 0 0 0,0 1 0 0 0,0-1 0 0 0,1 1 0 0 0,-1-1 0 0 0,0 1 0 0 0,0 0 0 0 0,0 0 0 0 0,0 0 0 0 0,0 0-1 0 0,0 0 1 0 0,0 0 0 0 0,0 0 0 0 0,0 1 0 0 0,-1-1 0 0 0,1 1 0 0 0,0 0 0 0 0,-1-1 0 0 0,0 1 0 0 0,1 0 0 0 0,-1 0 0 0 0,0 0 0 0 0,0 0 0 0 0,0 0 0 0 0,0 0-1 0 0,0 0 1 0 0,0 0 0 0 0,0 0 0 0 0,-1 0 0 0 0,1 1 0 0 0,-1-1 0 0 0,0 0 0 0 0,0 0 0 0 0,0 1 0 0 0,0-1 0 0 0,0 4 0 0 0,-1 2 4 0 0,-1 1 0 0 0,1-1 1 0 0,-2 0-1 0 0,1 0 1 0 0,-1 0-1 0 0,0 0 0 0 0,-1-1 1 0 0,-7 13-1 0 0,-12 13 25 0 0,-46 51 1 0 0,-11 15 16 0 0,71-86-50 0 0,1 0 0 0 0,0 1 0 0 0,1 0 0 0 0,1 0 0 0 0,0 0 0 0 0,-4 16 0 0 0,8-23 2 0 0,1 0 1 0 0,0 1 0 0 0,0-1 0 0 0,0 0 0 0 0,1 0-1 0 0,0 1 1 0 0,2 13 0 0 0,-1-17-5 0 0,-1-1 0 0 0,1 1 0 0 0,0-1 0 0 0,1 1 0 0 0,-1-1 0 0 0,1 0 0 0 0,-1 1 0 0 0,1-1 0 0 0,0 0 0 0 0,0 0 1 0 0,0 0-1 0 0,1 0 0 0 0,-1-1 0 0 0,1 1 0 0 0,-1-1 0 0 0,1 1 0 0 0,4 2 0 0 0,4 1-2 0 0,0 0-1 0 0,1-1 1 0 0,-1-1 0 0 0,1 0 0 0 0,0 0 0 0 0,0-1-1 0 0,24 3 1 0 0,-19-4 6 0 0,0-2 0 0 0,0 0 0 0 0,0 0 0 0 0,0-2 0 0 0,22-4 0 0 0,-33 5 6 0 0,0-1-1 0 0,0 0 1 0 0,1 0 0 0 0,-2 0-1 0 0,1-1 1 0 0,0 0 0 0 0,0 0-1 0 0,-1 0 1 0 0,1-1 0 0 0,-1 0 0 0 0,0 0-1 0 0,6-7 1 0 0,-9 9 4 0 0,0 0-1 0 0,0-1 1 0 0,-1 0 0 0 0,1 1 0 0 0,-1-1 0 0 0,1 0-1 0 0,-1 0 1 0 0,0 1 0 0 0,0-1 0 0 0,0 0-1 0 0,-1 0 1 0 0,1-1 0 0 0,0 1 0 0 0,-1 0 0 0 0,0 0-1 0 0,0 0 1 0 0,0 0 0 0 0,0 0 0 0 0,-1 0-1 0 0,1 0 1 0 0,-1 0 0 0 0,0 0 0 0 0,1 0 0 0 0,-1 0-1 0 0,-1 0 1 0 0,1 0 0 0 0,-3-4 0 0 0,-2-3 34 0 0,0 1 0 0 0,0 1 0 0 0,-1-1 1 0 0,-1 1-1 0 0,1 1 0 0 0,-1-1 0 0 0,-17-12 1 0 0,0 4 68 0 0,-44-23 0 0 0,33 22 59 0 0,-71-23 0 0 0,-42 0 170 0 0,147 40-338 0 0,-74-17-238 0 0,76 17 219 0 0,-1 0 0 0 0,1 0 1 0 0,0 0-1 0 0,0 0 0 0 0,0 0 0 0 0,0 0 0 0 0,0 0 0 0 0,0 0 0 0 0,0 0 0 0 0,0 0 0 0 0,-1 0 1 0 0,1 0-1 0 0,0 0 0 0 0,0 0 0 0 0,0 0 0 0 0,0 0 0 0 0,0 0 0 0 0,0 0 0 0 0,0 0 1 0 0,0 0-1 0 0,0 0 0 0 0,-1 0 0 0 0,1 0 0 0 0,0-1 0 0 0,0 1 0 0 0,0 0 0 0 0,0 0 0 0 0,0 0 1 0 0,0 0-1 0 0,0 0 0 0 0,0 0 0 0 0,0 0 0 0 0,0 0 0 0 0,0 0 0 0 0,0-1 0 0 0,0 1 1 0 0,0 0-1 0 0,0 0 0 0 0,0 0 0 0 0,0 0 0 0 0,0 0 0 0 0,0 0 0 0 0,0 0 0 0 0,0 0 0 0 0,0-1 1 0 0,0 1-1 0 0,0 0 0 0 0,0 0 0 0 0,0 0 0 0 0,0 0 0 0 0,0 0 0 0 0,0 0 0 0 0,0 0 1 0 0,0 0-1 0 0,0 0 0 0 0,0-1 0 0 0,0 1 0 0 0,0 0 0 0 0,0 0 0 0 0,0 0 0 0 0,1 0 0 0 0,-1 0 1 0 0,0 0-1 0 0,0 0 0 0 0,0 0 0 0 0,11-6-1156 0 0,17-4-1146 0 0,75-15-7409 0 0,-82 21 8906 0 0,36-7-2085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4:18.40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103 120 512 0 0,'-3'-7'711'0'0,"1"0"610"0"0,0 1-1 0 0,0-1 1 0 0,-1-9-1 0 0,3 13-1101 0 0,0 0-1 0 0,0 0 1 0 0,0 0-1 0 0,0 0 0 0 0,1 0 1 0 0,-1 0-1 0 0,1 0 0 0 0,0 0 1 0 0,0 1-1 0 0,0-1 1 0 0,2-3-1 0 0,19-32 6354 0 0,-21 39-6503 0 0,-1 0 1 0 0,1 0-1 0 0,0 0 0 0 0,0 0 1 0 0,-1 0-1 0 0,1 0 0 0 0,-1 1 1 0 0,1-1-1 0 0,-1 0 1 0 0,0 0-1 0 0,1 3 0 0 0,-2 5-23 0 0,-1-1-1 0 0,0 1 1 0 0,0 0-1 0 0,-1-1 1 0 0,0 1 0 0 0,0-1-1 0 0,-1 0 1 0 0,0 0-1 0 0,-7 9 1 0 0,-6 16 17 0 0,-51 95 534 0 0,67-125-549 0 0,0 0 0 0 0,-1 1 0 0 0,1-1-1 0 0,0 1 1 0 0,1-1 0 0 0,-1 1 0 0 0,1-1-1 0 0,-1 1 1 0 0,1 3 0 0 0,0-6-28 0 0,0 1 1 0 0,0-1 0 0 0,1 0 0 0 0,-1 0-1 0 0,0 1 1 0 0,1-1 0 0 0,-1 0-1 0 0,0 0 1 0 0,1 1 0 0 0,0-1 0 0 0,-1 0-1 0 0,1 0 1 0 0,0 0 0 0 0,-1 0 0 0 0,1 0-1 0 0,0 0 1 0 0,0 0 0 0 0,0 0-1 0 0,0 0 1 0 0,0 0 0 0 0,0-1 0 0 0,0 1-1 0 0,0 0 1 0 0,0-1 0 0 0,0 1 0 0 0,1 0-1 0 0,0 0 1 0 0,19 9 231 0 0,-18-8-234 0 0,-1 0 0 0 0,1-1 0 0 0,0 1 0 0 0,0-1 0 0 0,0 0 0 0 0,-1 1 1 0 0,1-1-1 0 0,5 0 0 0 0,0 0 8 0 0,10 2-17 0 0,24-1 1 0 0,-37-2-21 0 0,0 0-1 0 0,1-1 1 0 0,-1 1 0 0 0,0-1-1 0 0,0-1 1 0 0,0 1 0 0 0,0-1-1 0 0,0 1 1 0 0,6-4 0 0 0,25-11-181 0 0,-30 14-12 0 0,1-1 1 0 0,-1 1 0 0 0,0-1 0 0 0,0 0-1 0 0,0-1 1 0 0,-1 0 0 0 0,1 0 0 0 0,-1 0 0 0 0,6-5-1 0 0,-1-2-1349 0 0,-6 7 33 0 0,0 0 0 0 0,-1 0 1 0 0,1-1-1 0 0,3-6 0 0 0,-4 6 223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4:18.67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0 17 8 0 0,'0'-4'0'0'0,"0"1"0"0"0,0-1 0 0 0,0 1 432 0 0,0 2 16 0 0,2 1 616 0 0,-2-2-1032 0 0,0 4-1320 0 0,-2 0 984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0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1 512 0 0,'-3'3'8752'0'0,"-6"7"-4393"0"0,9-6-3890 0 0,-1 1 0 0 0,1-1 0 0 0,0 0 0 0 0,0 1 0 0 0,0-1 0 0 0,0 1 0 0 0,2 6 0 0 0,10 33 1169 0 0,-10-36-1396 0 0,3 5 21 0 0,0 1 1 0 0,0-1-1 0 0,10 16 1 0 0,-12-24-278 0 0,1 1 0 0 0,-1-1 0 0 0,1 1 0 0 0,1-1 0 0 0,-1 0-1 0 0,1-1 1 0 0,0 1 0 0 0,0-1 0 0 0,6 5 0 0 0,-8-8-155 0 0,0 1 0 0 0,0-1 0 0 0,1 1 0 0 0,-1-1 0 0 0,0 0 0 0 0,1-1 0 0 0,-1 1 0 0 0,1 0 0 0 0,-1-1 0 0 0,1 0-1 0 0,-1 0 1 0 0,5 0 0 0 0,-5-1-932 0 0,0 1 0 0 0,0-1 0 0 0,0 1 1 0 0,0-1-1 0 0,0 0 0 0 0,0 0 0 0 0,0-1 0 0 0,3-1 0 0 0,1-1-1376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4:19.77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91 63 8 0 0,'0'-4'519'0'0,"0"0"0"0"0,0 0-1 0 0,-1 1 1 0 0,1-1 0 0 0,-1 0 0 0 0,0 1-1 0 0,0-1 1 0 0,0 1 0 0 0,0-1 0 0 0,-1 1 0 0 0,1-1-1 0 0,-1 1 1 0 0,-3-4 0 0 0,4 6-273 0 0,0 0 1 0 0,-1 0-1 0 0,1 1 1 0 0,-1-1-1 0 0,1 0 0 0 0,-1 0 1 0 0,0 1-1 0 0,1-1 1 0 0,-1 1-1 0 0,0-1 0 0 0,1 1 1 0 0,-3 0-1 0 0,4 0-207 0 0,-1 0 1 0 0,0 1-1 0 0,1-1 0 0 0,-1 0 0 0 0,1 1 1 0 0,-1-1-1 0 0,1 1 0 0 0,0-1 0 0 0,-1 1 0 0 0,1-1 1 0 0,-1 1-1 0 0,1-1 0 0 0,0 1 0 0 0,-1-1 1 0 0,1 1-1 0 0,0 0 0 0 0,0-1 0 0 0,0 1 0 0 0,-1 0 1 0 0,1-1-1 0 0,0 1 0 0 0,0 0 0 0 0,0-1 1 0 0,0 1-1 0 0,0-1 0 0 0,0 1 0 0 0,0 0 0 0 0,1 0 1 0 0,-4 10 393 0 0,3-7-166 0 0,0 0 0 0 0,0 0-1 0 0,1-1 1 0 0,-1 1 0 0 0,1 0 0 0 0,0-1-1 0 0,2 7 1 0 0,0-8 1970 0 0,-3-2-2226 0 0,0 1 1 0 0,0-1 0 0 0,-1 0 0 0 0,1 1 0 0 0,0-1 0 0 0,0 1 0 0 0,0-1 0 0 0,0 0 0 0 0,0 1 0 0 0,-1-1 0 0 0,1 1 0 0 0,0-1 0 0 0,0 0 0 0 0,-1 1 0 0 0,1-1 0 0 0,0 0 0 0 0,-1 0-1 0 0,1 1 1 0 0,0-1 0 0 0,-1 0 0 0 0,0 1 0 0 0,1-1 75 0 0,0 1 534 0 0,-4 9-27 0 0,-2-1-417 0 0,2 1 1 0 0,0 0 0 0 0,-4 11 0 0 0,0 24-27 0 0,2 0 1 0 0,2 0 0 0 0,3 80-1 0 0,2-99-176 0 0,1 0-1 0 0,2 0 0 0 0,13 49 1 0 0,3-7-294 0 0,-19-64-1482 0 0,-22-41-9398 0 0,15 32 9300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19.34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124 271 512 0 0,'-1'-22'666'0'0,"-1"0"-1"0"0,-6-24 1 0 0,-1-14 3420 0 0,0-5 1744 0 0,9 65-5801 0 0,0 0-1 0 0,0 0 1 0 0,0 0-1 0 0,0 0 0 0 0,0 0 1 0 0,0 0-1 0 0,0 0 1 0 0,0 0-1 0 0,0 0 1 0 0,0 0-1 0 0,0 0 0 0 0,0 0 1 0 0,0 0-1 0 0,0 0 1 0 0,0 0-1 0 0,0 0 1 0 0,0 0-1 0 0,0 0 0 0 0,0 0 1 0 0,0-1-1 0 0,0 1 1 0 0,-1 0-1 0 0,1 0 1 0 0,0 0-1 0 0,0 0 0 0 0,1 0 1 0 0,-1 0-1 0 0,0 0 1 0 0,0 0-1 0 0,0 0 1 0 0,0 0-1 0 0,0 0 0 0 0,0 0 1 0 0,0 0-1 0 0,0 0 1 0 0,0 0-1 0 0,0 0 1 0 0,0-1-1 0 0,0 1 0 0 0,0 0 1 0 0,0 0-1 0 0,0 0 1 0 0,0 0-1 0 0,0 0 1 0 0,0 0-1 0 0,0 0 0 0 0,0 0 1 0 0,0 0-1 0 0,0 0 1 0 0,0 0-1 0 0,0 0 1 0 0,0 0-1 0 0,0 0 0 0 0,1 0 1 0 0,-1 0-1 0 0,0 0 1 0 0,0 0-1 0 0,0 0 1 0 0,0 0-1 0 0,0 0 0 0 0,0 0 1 0 0,0 0-1 0 0,0 0 1 0 0,0 0-1 0 0,0 0 1 0 0,0 0-1 0 0,0 0 0 0 0,5 5 662 0 0,3 9-205 0 0,-6-4-324 0 0,0 0 0 0 0,-1 1 1 0 0,-1-1-1 0 0,1 0 1 0 0,-3 14-1 0 0,1-3-6 0 0,-2 37 425 0 0,-14 73 1 0 0,-21 55 526 0 0,-5-1-690 0 0,41-176-371 0 0,0-2 22 0 0,0 0 0 0 0,1 0 0 0 0,-2 14 0 0 0,11-43 128 0 0,0 4-105 0 0,1-12-23 0 0,-2-1 1 0 0,-1-1-1 0 0,2-48 0 0 0,-6-97-28 0 0,-4 108-43 0 0,1-73-1 0 0,2 111 10 0 0,2 0 1 0 0,11-49-1 0 0,-12 69-21 0 0,-2 9 30 0 0,0 0 1 0 0,0 0 0 0 0,0 0-1 0 0,1-1 1 0 0,-1 1-1 0 0,1 0 1 0 0,0 0-1 0 0,-1 0 1 0 0,1 0-1 0 0,2-2 1 0 0,4 21 107 0 0,11 27-4 0 0,28 59-36 0 0,63 87 66 0 0,18 31 155 0 0,-100-162-236 0 0,-18-37-58 0 0,1-1 1 0 0,16 27 0 0 0,-26-48-8 0 0,0 1 0 0 0,1 0 0 0 0,-1-1 1 0 0,1 1-1 0 0,-1-1 0 0 0,0 1 1 0 0,1-1-1 0 0,-1 1 0 0 0,1-1 0 0 0,-1 1 1 0 0,1-1-1 0 0,-1 1 0 0 0,1-1 1 0 0,0 0-1 0 0,-1 1 0 0 0,1-1 1 0 0,-1 0-1 0 0,1 1 0 0 0,0-1 0 0 0,-1 0 1 0 0,1 0-1 0 0,0 0 0 0 0,-1 1 1 0 0,1-1-1 0 0,1 0 0 0 0,-1-1 0 0 0,0 1 0 0 0,-1-1 0 0 0,1 1-1 0 0,0 0 1 0 0,0-1 0 0 0,0 0 0 0 0,-1 1-1 0 0,1-1 1 0 0,0 1 0 0 0,-1-1 0 0 0,1 0-1 0 0,-1 0 1 0 0,1 1 0 0 0,0-1 0 0 0,-1 0-1 0 0,1-1 1 0 0,3-6-7 0 0,-1 0-1 0 0,0-1 1 0 0,2-10-1 0 0,-3 13-19 0 0,17-72 8 0 0,15-122 0 0 0,-25 99-32 0 0,3-18 38 0 0,-9 96 8 0 0,2 1-1 0 0,0 0 1 0 0,12-27-1 0 0,-17 48 1 0 0,0 1 0 0 0,0 0 0 0 0,0 0 0 0 0,0 0-1 0 0,0-1 1 0 0,0 1 0 0 0,0 0 0 0 0,0 0 0 0 0,0-1 0 0 0,0 1-1 0 0,0 0 1 0 0,0 0 0 0 0,0 0 0 0 0,0-1 0 0 0,0 1 0 0 0,0 0-1 0 0,1 0 1 0 0,-1 0 0 0 0,0 0 0 0 0,0-1 0 0 0,0 1 0 0 0,0 0-1 0 0,0 0 1 0 0,1 0 0 0 0,-1 0 0 0 0,0 0 0 0 0,0-1 0 0 0,0 1-1 0 0,1 0 1 0 0,-1 0 0 0 0,0 0 0 0 0,0 0 0 0 0,0 0 0 0 0,1 0-1 0 0,-1 0 1 0 0,0 0 0 0 0,0 0 0 0 0,0 0 0 0 0,1 0 0 0 0,-1 0-1 0 0,0 0 1 0 0,0 0 0 0 0,0 0 0 0 0,1 0 0 0 0,4 11 35 0 0,1 21-43 0 0,-6-31-6 0 0,5 46 5 0 0,24 136 10 0 0,-16-131 3 0 0,2-1 0 0 0,3-1 1 0 0,27 58-1 0 0,-33-83-18 0 0,1-2 0 0 0,20 28 0 0 0,-28-44-20 0 0,0-1 1 0 0,0 0 0 0 0,1 0-1 0 0,0-1 1 0 0,0 1-1 0 0,0-1 1 0 0,0 0 0 0 0,1-1-1 0 0,0 0 1 0 0,0 0 0 0 0,0 0-1 0 0,9 2 1 0 0,-11-5-219 0 0,-1 0 1 0 0,0 0-1 0 0,1 0 1 0 0,-1-1-1 0 0,0 1 1 0 0,1-1-1 0 0,-1-1 1 0 0,0 1-1 0 0,1 0 1 0 0,-1-1-1 0 0,0 0 1 0 0,1 0-1 0 0,-1 0 0 0 0,0-1 1 0 0,0 1-1 0 0,0-1 1 0 0,0 0-1 0 0,0 0 1 0 0,5-5-1 0 0,7-4-1934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0.71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123 83 1072 0 0,'-2'1'510'0'0,"0"0"-1"0"0,0 0 1 0 0,0 0 0 0 0,0-1-1 0 0,0 1 1 0 0,0-1-1 0 0,0 1 1 0 0,0-1 0 0 0,-3 0-1 0 0,-12 3 873 0 0,11-1-986 0 0,0 1 1 0 0,1 0 0 0 0,-1 0 0 0 0,1 0 0 0 0,0 0 0 0 0,0 1-1 0 0,0 0 1 0 0,0 0 0 0 0,0 1 0 0 0,1-1 0 0 0,0 1 0 0 0,-5 7-1 0 0,7-9-300 0 0,0-1-1 0 0,1 1 0 0 0,0-1 0 0 0,-1 1 0 0 0,1 0 0 0 0,0-1 0 0 0,1 1 0 0 0,-1 0 0 0 0,0 0 0 0 0,1 0 0 0 0,-1-1 0 0 0,1 1 0 0 0,0 0 0 0 0,0 0 1 0 0,0 0-1 0 0,0 0 0 0 0,1 0 0 0 0,-1-1 0 0 0,1 1 0 0 0,0 0 0 0 0,0 0 0 0 0,0-1 0 0 0,0 1 0 0 0,0 0 0 0 0,0-1 0 0 0,1 1 0 0 0,-1-1 1 0 0,1 0-1 0 0,3 4 0 0 0,1 1-67 0 0,0-1 0 0 0,1 1 0 0 0,0-1-1 0 0,0-1 1 0 0,1 1 0 0 0,-1-1 0 0 0,1-1 0 0 0,0 1 0 0 0,1-1 0 0 0,-1-1 0 0 0,1 1 0 0 0,0-2 0 0 0,0 1 0 0 0,0-1 0 0 0,0 0 0 0 0,0-1 0 0 0,0 0 0 0 0,0-1 0 0 0,0 0 0 0 0,1 0 0 0 0,-1-1 0 0 0,0 0 0 0 0,0 0 0 0 0,0-1 0 0 0,0 0 0 0 0,17-8-1 0 0,-15 6-55 0 0,0-2-1 0 0,0 1 1 0 0,-1-1-1 0 0,0-1 1 0 0,15-12-1 0 0,-21 15 21 0 0,0 0-1 0 0,-1 0 1 0 0,1 0-1 0 0,-1 0 1 0 0,1-1 0 0 0,-2 0-1 0 0,1 1 1 0 0,0-1-1 0 0,-1 0 1 0 0,0-1 0 0 0,0 1-1 0 0,0 0 1 0 0,-1 0-1 0 0,2-9 1 0 0,-1 2-7 0 0,-1 1-1 0 0,-1-1 1 0 0,1 1-1 0 0,-2-1 1 0 0,-1-14-1 0 0,1 23 7 0 0,0 0 1 0 0,1 0-1 0 0,-1 0 0 0 0,-1 0 0 0 0,1 0 0 0 0,0 0 1 0 0,-1 0-1 0 0,1 0 0 0 0,-1 0 0 0 0,0 1 0 0 0,0-1 1 0 0,0 1-1 0 0,0-1 0 0 0,0 1 0 0 0,-1 0 0 0 0,1 0 1 0 0,-1 0-1 0 0,1 0 0 0 0,-1 0 0 0 0,0 1 0 0 0,1-1 1 0 0,-1 1-1 0 0,-5-2 0 0 0,1 1 0 0 0,0 0 0 0 0,-1 1 0 0 0,1 0-1 0 0,0 0 1 0 0,0 1 0 0 0,-1 0 0 0 0,1 0 0 0 0,0 1 0 0 0,0 0-1 0 0,-1 0 1 0 0,1 1 0 0 0,0-1 0 0 0,0 2 0 0 0,0-1 0 0 0,1 1-1 0 0,-9 4 1 0 0,2 1 35 0 0,0 0 0 0 0,0 0 0 0 0,1 1 1 0 0,0 1-1 0 0,0 0 0 0 0,-17 20 0 0 0,25-25-5 0 0,0-1 0 0 0,1 1 1 0 0,0 0-1 0 0,0-1 0 0 0,0 1 1 0 0,0 1-1 0 0,1-1 0 0 0,0 0 1 0 0,0 1-1 0 0,0-1 0 0 0,1 1 1 0 0,0-1-1 0 0,0 1 0 0 0,0 0 1 0 0,1-1-1 0 0,0 1 0 0 0,0 0 1 0 0,0 0-1 0 0,1-1 0 0 0,0 1 1 0 0,0 0-1 0 0,0-1 0 0 0,1 1 1 0 0,-1-1-1 0 0,2 1 0 0 0,-1-1 1 0 0,0 0-1 0 0,1 0 1 0 0,0 0-1 0 0,0 0 0 0 0,7 8 1 0 0,-1-4-16 0 0,0 0 0 0 0,0 0 1 0 0,1-1-1 0 0,0 0 1 0 0,1-1-1 0 0,0 0 1 0 0,0 0-1 0 0,0-1 0 0 0,1-1 1 0 0,-1 0-1 0 0,1-1 1 0 0,1 0-1 0 0,-1 0 1 0 0,0-2-1 0 0,1 1 0 0 0,0-2 1 0 0,-1 0-1 0 0,1 0 1 0 0,0-1-1 0 0,0-1 1 0 0,-1 0-1 0 0,23-4 1 0 0,-24 1-23 0 0,1 0 1 0 0,0 0 0 0 0,-1-1 0 0 0,0-1 0 0 0,0 0 0 0 0,-1 0-1 0 0,1-1 1 0 0,-2-1 0 0 0,1 1 0 0 0,16-19 0 0 0,-21 21 13 0 0,-1-1 1 0 0,1 0-1 0 0,-1 0 1 0 0,-1-1-1 0 0,1 1 1 0 0,-1-1-1 0 0,0 1 0 0 0,-1-1 1 0 0,1 0-1 0 0,1-10 1 0 0,-2 2 0 0 0,0 0 1 0 0,0 1-1 0 0,-1-1 0 0 0,-2-17 1 0 0,1 29 4 0 0,0 1 0 0 0,-1-1 0 0 0,1 0 0 0 0,0 1 0 0 0,-1-1 0 0 0,0 1 1 0 0,0-1-1 0 0,0 1 0 0 0,0-1 0 0 0,0 1 0 0 0,0 0 0 0 0,0 0 0 0 0,-1-1 0 0 0,1 1 0 0 0,-1 0 0 0 0,0 0 1 0 0,0 0-1 0 0,1 1 0 0 0,-4-3 0 0 0,3 3-1 0 0,1 0 0 0 0,-1 0 0 0 0,0 0 0 0 0,0 1 0 0 0,0-1 1 0 0,0 0-1 0 0,0 1 0 0 0,0 0 0 0 0,0-1 0 0 0,0 1 0 0 0,0 0 0 0 0,0 0 0 0 0,-1 0 1 0 0,1 0-1 0 0,0 1 0 0 0,0-1 0 0 0,0 1 0 0 0,0-1 0 0 0,0 1 0 0 0,0-1 0 0 0,1 1 1 0 0,-1 0-1 0 0,0 0 0 0 0,-3 2 0 0 0,2-1-4 0 0,0 1 0 0 0,1-1 0 0 0,-1 0 1 0 0,1 1-1 0 0,-1-1 0 0 0,1 1 0 0 0,0 0 0 0 0,0 0 0 0 0,0 0 1 0 0,1 0-1 0 0,-1 0 0 0 0,1 0 0 0 0,-1 1 0 0 0,0 4 0 0 0,0-2 7 0 0,1 0-1 0 0,0 0 0 0 0,0 1 0 0 0,0-1 1 0 0,1 1-1 0 0,-1-1 0 0 0,2 8 0 0 0,0-8-5 0 0,1 1 0 0 0,0-1 1 0 0,0 1-1 0 0,0-1 0 0 0,1 0 0 0 0,0 1 0 0 0,0-1 0 0 0,5 7 0 0 0,5 5-8 0 0,17 19 1 0 0,-26-32 2 0 0,0 1 1 0 0,1-1 0 0 0,-1-1 0 0 0,1 1 0 0 0,1 0 0 0 0,-1-1 0 0 0,0 0 0 0 0,1-1 0 0 0,0 1-1 0 0,0-1 1 0 0,11 4 0 0 0,-7-4 8 0 0,0 0 0 0 0,0-1 0 0 0,1 0-1 0 0,-1-1 1 0 0,1 0 0 0 0,-1 0 0 0 0,1-1 0 0 0,-1-1-1 0 0,1 0 1 0 0,14-3 0 0 0,-19 2-6 0 0,1 0 0 0 0,-1 0-1 0 0,0 0 1 0 0,0-1 0 0 0,-1 0 0 0 0,1 0 0 0 0,0 0-1 0 0,-1-1 1 0 0,0 0 0 0 0,0 0 0 0 0,0 0 0 0 0,-1-1-1 0 0,1 1 1 0 0,-1-1 0 0 0,0 0 0 0 0,0-1 0 0 0,-1 1-1 0 0,5-8 1 0 0,-3-1-15 0 0,0 0 0 0 0,-1 0 0 0 0,-1 0 0 0 0,0 0-1 0 0,-1-1 1 0 0,0-28 0 0 0,1 6 79 0 0,-2 30-69 0 0,0-4 11 0 0,0 0 0 0 0,-1-1 0 0 0,0 1 0 0 0,-2-14 0 0 0,2 23-6 0 0,-1 0-1 0 0,1-1 1 0 0,-1 1 0 0 0,1 0 0 0 0,-1-1 0 0 0,0 1-1 0 0,0 0 1 0 0,0 0 0 0 0,0 0 0 0 0,0 0 0 0 0,0 0-1 0 0,-1 0 1 0 0,1 0 0 0 0,-1 0 0 0 0,1 1 0 0 0,-1-1 0 0 0,0 1-1 0 0,1-1 1 0 0,-1 1 0 0 0,0-1 0 0 0,0 1 0 0 0,0 0-1 0 0,0 0 1 0 0,0 0 0 0 0,-1 0 0 0 0,1 0 0 0 0,-3 0 0 0 0,-3 0 14 0 0,0 0 1 0 0,-1 0-1 0 0,1 1 1 0 0,0 0-1 0 0,-15 3 1 0 0,-41 10-28 0 0,48-9 14 0 0,1 1 0 0 0,0 0 0 0 0,0 1 0 0 0,1 1 0 0 0,0 0 1 0 0,0 1-1 0 0,1 0 0 0 0,0 1 0 0 0,0 1 0 0 0,1 0 1 0 0,0 0-1 0 0,1 2 0 0 0,0-1 0 0 0,0 1 0 0 0,2 1 0 0 0,0 0 1 0 0,-10 18-1 0 0,16-26 4 0 0,1 0-1 0 0,-1 1 1 0 0,1-1 0 0 0,1 1 0 0 0,-1 0 0 0 0,1 0-1 0 0,0 0 1 0 0,0-1 0 0 0,1 1 0 0 0,0 0-1 0 0,0 0 1 0 0,0 0 0 0 0,1 0 0 0 0,0 0 0 0 0,0 0-1 0 0,2 6 1 0 0,-2-8 3 0 0,1 0 0 0 0,0 0-1 0 0,-1 0 1 0 0,2 0 0 0 0,-1 0 0 0 0,0-1 0 0 0,1 1-1 0 0,0-1 1 0 0,0 1 0 0 0,0-1 0 0 0,0 0 0 0 0,0 0-1 0 0,1 0 1 0 0,0 0 0 0 0,-1-1 0 0 0,1 0 0 0 0,0 0-1 0 0,0 0 1 0 0,0 0 0 0 0,0 0 0 0 0,8 1 0 0 0,-2-1-10 0 0,-1 0 1 0 0,1-1 0 0 0,-1-1 0 0 0,1 0 0 0 0,-1 0 0 0 0,1-1 0 0 0,-1 0 0 0 0,1 0 0 0 0,-1-1 0 0 0,0 0-1 0 0,0-1 1 0 0,0 0 0 0 0,15-8 0 0 0,-13 6 16 0 0,0-2 0 0 0,0 1 0 0 0,-1-1 0 0 0,0-1 0 0 0,0 0 0 0 0,-1 0 0 0 0,0-1 0 0 0,0 0 0 0 0,-1 0 1 0 0,7-11-1 0 0,-9 10 18 0 0,-1-1 0 0 0,-1 1 1 0 0,0-1-1 0 0,-1 0 0 0 0,0 0 1 0 0,0 0-1 0 0,-1 0 1 0 0,0-15-1 0 0,4-10 132 0 0,-6 31-113 0 0,1 3 13 0 0,0 0 0 0 0,-1-1 0 0 0,1 1 0 0 0,-1-1 0 0 0,0 1 0 0 0,1-1 0 0 0,-1 1 1 0 0,-1-1-1 0 0,1 1 0 0 0,0 0 0 0 0,-1-1 0 0 0,1 1 0 0 0,-1-1 0 0 0,-1-2 0 0 0,2 4-50 0 0,0 1 0 0 0,0 0 0 0 0,-1 0 0 0 0,1 0 0 0 0,0-1 0 0 0,-1 1 0 0 0,1 0 0 0 0,0 0 0 0 0,-1 0 0 0 0,1-1 0 0 0,0 1 0 0 0,-1 0 0 0 0,1 0 0 0 0,-1 0 0 0 0,1 0 0 0 0,0 0 1 0 0,-1 0-1 0 0,1 0 0 0 0,0 0 0 0 0,-1 0 0 0 0,1 0 0 0 0,-1 0 0 0 0,1 0 0 0 0,0 0 0 0 0,-1 0 0 0 0,1 1 0 0 0,0-1 0 0 0,-1 0 0 0 0,1 0 0 0 0,0 0 0 0 0,-1 0 0 0 0,1 1 0 0 0,0-1 0 0 0,-1 0 0 0 0,1 0 0 0 0,0 1 0 0 0,0-1 0 0 0,-1 0 0 0 0,1 1 0 0 0,0-1 0 0 0,0 0 0 0 0,-1 0 0 0 0,1 1 0 0 0,-11 15 197 0 0,9-10-187 0 0,-1 0 1 0 0,1 0-1 0 0,0 0 0 0 0,0 0 0 0 0,1 1 0 0 0,0-1 1 0 0,0 1-1 0 0,1-1 0 0 0,-1 1 0 0 0,1-1 1 0 0,1 1-1 0 0,-1 0 0 0 0,1-1 0 0 0,2 9 1 0 0,4 9 1 0 0,0-1 1 0 0,15 33 0 0 0,-19-49-11 0 0,54 104-27 0 0,-25-51 6 0 0,-8-14 24 0 0,7 12 11 0 0,-3 1-1 0 0,23 69 1 0 0,-43-103-16 0 0,-1 0 1 0 0,-1 0 0 0 0,-1 0-1 0 0,2 32 1 0 0,-7-49 3 0 0,0 0 0 0 0,0 0-1 0 0,-1 0 1 0 0,0-1 0 0 0,-1 1 0 0 0,0 0 0 0 0,-5 13 0 0 0,5-16 10 0 0,-1 0 0 0 0,0 0 0 0 0,0 0 0 0 0,0 0 0 0 0,0 0 0 0 0,-1-1 0 0 0,0 1 0 0 0,0-1 0 0 0,0 0 0 0 0,-1 0 0 0 0,-8 6 0 0 0,6-6 50 0 0,0 0 1 0 0,-1 0 0 0 0,1 0-1 0 0,-1-1 1 0 0,1 0 0 0 0,-1 0-1 0 0,0-1 1 0 0,0 0 0 0 0,0 0-1 0 0,0-1 1 0 0,0 0 0 0 0,-1-1-1 0 0,1 1 1 0 0,0-2 0 0 0,0 1-1 0 0,-1-1 1 0 0,1 0 0 0 0,0-1-1 0 0,0 0 1 0 0,0 0 0 0 0,0-1-1 0 0,1 0 1 0 0,-1 0 0 0 0,1-1-1 0 0,0 0 1 0 0,0 0 0 0 0,0-1-1 0 0,0 0 1 0 0,1 0 0 0 0,0 0-1 0 0,0-1 1 0 0,-6-6 0 0 0,4 0-18 0 0,0 0 1 0 0,0 0-1 0 0,1-1 1 0 0,1 0 0 0 0,0-1-1 0 0,0 1 1 0 0,2-1-1 0 0,0 0 1 0 0,0 0-1 0 0,1 0 1 0 0,1 0-1 0 0,0-1 1 0 0,2 1-1 0 0,-1-1 1 0 0,4-27-1 0 0,0 16-74 0 0,2 0-1 0 0,1 0 1 0 0,1 1-1 0 0,0 0 1 0 0,3 0-1 0 0,0 1 1 0 0,26-44-1 0 0,-21 42-168 0 0,1 1 0 0 0,1 1 0 0 0,27-29 0 0 0,-4 12-1498 0 0,-11 17-2851 0 0,-28 24 3709 0 0,0-1 0 0 0,0 0 0 0 0,0 0 0 0 0,1 1 0 0 0,-1-1 0 0 0,0 1 0 0 0,1-1 0 0 0,-1 1 0 0 0,3-1 0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0.98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 70 8 0 0,'-4'-17'2613'0'0,"3"12"-1250"0"0,-1 0 0 0 0,1 0 0 0 0,0-1 0 0 0,1 1 0 0 0,-1 0 0 0 0,1-6 1 0 0,0 10-1277 0 0,0 1 0 0 0,0-1 0 0 0,0 1 0 0 0,0 0 1 0 0,0-1-1 0 0,0 1 0 0 0,0 0 0 0 0,0-1 1 0 0,1 1-1 0 0,-1-1 0 0 0,0 1 0 0 0,0 0 0 0 0,0-1 1 0 0,0 1-1 0 0,1 0 0 0 0,-1-1 0 0 0,0 1 0 0 0,0 0 1 0 0,0-1-1 0 0,1 1 0 0 0,-1 0 0 0 0,0 0 1 0 0,1-1-1 0 0,-1 1 0 0 0,0 0 0 0 0,1 0 0 0 0,-1-1 1 0 0,0 1-1 0 0,1 0 0 0 0,-1 0 0 0 0,0 0 0 0 0,1 0 1 0 0,-1 0-1 0 0,1 0 0 0 0,-1 0 0 0 0,0 0 1 0 0,1-1-1 0 0,-1 1 0 0 0,0 0 0 0 0,1 0 0 0 0,0 1 1 0 0,-1-1 14 0 0,1 0 1 0 0,0 0-1 0 0,-1 1 1 0 0,1-1-1 0 0,-1 0 1 0 0,1 1-1 0 0,-1-1 1 0 0,1 0 0 0 0,-1 1-1 0 0,0-1 1 0 0,1 1-1 0 0,-1-1 1 0 0,1 1-1 0 0,-1-1 1 0 0,0 1-1 0 0,1-1 1 0 0,-1 1-1 0 0,0-1 1 0 0,0 1 0 0 0,1 0-1 0 0,-1-1 1 0 0,0 1-1 0 0,0-1 1 0 0,0 2-1 0 0,4 61 1673 0 0,3 37-821 0 0,-5-82-954 0 0,1-1 1 0 0,1 1 0 0 0,9 26 0 0 0,-11-39-17 0 0,1 1 0 0 0,-1-1 0 0 0,1 1 0 0 0,0-1 0 0 0,1 0 1 0 0,-1 0-1 0 0,1-1 0 0 0,0 1 0 0 0,0-1 0 0 0,0 0 1 0 0,1 0-1 0 0,-1 0 0 0 0,1 0 0 0 0,10 5 0 0 0,-11-7-164 0 0,0-1 0 0 0,0 1-1 0 0,0-1 1 0 0,0 0 0 0 0,1 0-1 0 0,-1 0 1 0 0,1 0-1 0 0,-1-1 1 0 0,0 0 0 0 0,1 0-1 0 0,-1 0 1 0 0,1 0 0 0 0,-1-1-1 0 0,1 0 1 0 0,-1 0-1 0 0,0 0 1 0 0,0 0 0 0 0,1-1-1 0 0,-1 1 1 0 0,6-5 0 0 0,-1 1-1508 0 0,0 0 1 0 0,0 0 0 0 0,-1-1-1 0 0,11-10 1 0 0,-5 1-2563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1.11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 23 2793 0 0,'-11'0'3144'0'0,"2"-5"2529"0"0,2 2-5016 0 0,4 0 967 0 0,8 3-1072 0 0,0-1-520 0 0,6 1 80 0 0,-1-2-88 0 0,2-1-40 0 0,1 2-208 0 0,-3-3-120 0 0,2 4 120 0 0,0 0-1704 0 0,1 3 1303 0 0,-1 2-327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1.82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403 717 512 0 0,'14'-21'3286'0'0,"-8"13"-2424"0"0,0 0-1 0 0,-1 0 1 0 0,0 0 0 0 0,-1-1 0 0 0,0 0-1 0 0,6-17 1 0 0,-7 14-409 0 0,-1 0-1 0 0,0-1 0 0 0,0 1 1 0 0,-2-1-1 0 0,1 1 1 0 0,-2-1-1 0 0,0 1 1 0 0,0-1-1 0 0,-1 1 1 0 0,-7-25-1 0 0,7 34-401 0 0,1 0 1 0 0,-1-1-1 0 0,1 1 0 0 0,-1 0 1 0 0,0 0-1 0 0,0 0 0 0 0,-1 0 1 0 0,1 0-1 0 0,-1 1 0 0 0,1-1 0 0 0,-1 1 1 0 0,0 0-1 0 0,-6-4 0 0 0,4 3 20 0 0,0 1-1 0 0,0-1 0 0 0,-1 1 0 0 0,1 1 1 0 0,-1-1-1 0 0,0 1 0 0 0,-11-1 1 0 0,-3 1 79 0 0,0 1 1 0 0,0 2-1 0 0,-37 6 1 0 0,53-7-143 0 0,-14 2 37 0 0,-1 1-1 0 0,1 1 0 0 0,0 1 1 0 0,-31 14-1 0 0,39-15-15 0 0,1 1-1 0 0,-1-1 1 0 0,2 1-1 0 0,-1 1 1 0 0,0 0 0 0 0,1 0-1 0 0,1 1 1 0 0,-1 0 0 0 0,-11 15-1 0 0,17-18-25 0 0,-1-1 1 0 0,0 1-1 0 0,1-1 0 0 0,0 1 0 0 0,0 0 0 0 0,1-1 0 0 0,-1 1 0 0 0,1 0 0 0 0,0 0 0 0 0,0 0 1 0 0,1 0-1 0 0,0 0 0 0 0,0 1 0 0 0,0-1 0 0 0,0 0 0 0 0,1 0 0 0 0,-1 0 0 0 0,1 0 0 0 0,1 0 1 0 0,-1 0-1 0 0,1-1 0 0 0,0 1 0 0 0,0 0 0 0 0,0-1 0 0 0,1 1 0 0 0,-1-1 0 0 0,1 0 0 0 0,0 1 1 0 0,0-1-1 0 0,1-1 0 0 0,-1 1 0 0 0,5 3 0 0 0,7 6 35 0 0,1-1 1 0 0,0-1-1 0 0,0-1 0 0 0,1 0 1 0 0,23 9-1 0 0,-28-14-28 0 0,1 0 0 0 0,0-1 1 0 0,0-1-1 0 0,0 0 0 0 0,0 0 0 0 0,1-2 0 0 0,-1 1 0 0 0,21-2 0 0 0,-26-1-9 0 0,-1 0 0 0 0,1-1-1 0 0,-1 0 1 0 0,0 0-1 0 0,1 0 1 0 0,-1-1-1 0 0,0 0 1 0 0,0-1-1 0 0,-1 1 1 0 0,1-1-1 0 0,-1-1 1 0 0,0 1 0 0 0,0-1-1 0 0,0 0 1 0 0,6-7-1 0 0,-6 5-16 0 0,-1 1 1 0 0,0-1-1 0 0,0 0 0 0 0,0 0 0 0 0,-1-1 1 0 0,0 1-1 0 0,-1-1 0 0 0,1 0 0 0 0,-2 0 0 0 0,1 0 1 0 0,-1 0-1 0 0,0 0 0 0 0,1-13 0 0 0,-2-30 44 0 0,-10-80 0 0 0,1 18 56 0 0,6 66-76 0 0,-1-183 502 0 0,3 224-464 0 0,1 4-12 0 0,-1 0 0 0 0,1 0 0 0 0,-1 0 0 0 0,0 0 0 0 0,0 0 0 0 0,0 0 0 0 0,-1 0 0 0 0,1 0 0 0 0,0 0 0 0 0,-1 0 0 0 0,1 0 0 0 0,-1 0 1 0 0,1 0-1 0 0,-1 0 0 0 0,-1-2 0 0 0,1 5-23 0 0,1-1 0 0 0,0 0 1 0 0,-1 0-1 0 0,1 0 1 0 0,-1 0-1 0 0,1 0 1 0 0,-1 0-1 0 0,1 1 0 0 0,0-1 1 0 0,-1 0-1 0 0,1 0 1 0 0,-1 1-1 0 0,1-1 0 0 0,0 0 1 0 0,-1 0-1 0 0,1 1 1 0 0,0-1-1 0 0,-1 1 0 0 0,1-1 1 0 0,0 0-1 0 0,0 1 1 0 0,-1-1-1 0 0,1 0 0 0 0,0 1 1 0 0,0-1-1 0 0,0 1 1 0 0,0-1-1 0 0,-1 1 1 0 0,-5 13 99 0 0,-2 8 15 0 0,1 0 0 0 0,2 0-1 0 0,0 0 1 0 0,1 0 0 0 0,1 1 0 0 0,1 31-1 0 0,11 137 116 0 0,-3-147-248 0 0,3-1 0 0 0,1 0 0 0 0,1-1 0 0 0,23 53 0 0 0,6-8-305 0 0,-33-74-86 0 0,1-1-1 0 0,0 0 1 0 0,1 0 0 0 0,15 16 0 0 0,-23-27 61 0 0,0 1-1 0 0,1-1 1 0 0,-1 0 0 0 0,1 0-1 0 0,-1 0 1 0 0,1 0 0 0 0,-1 0 0 0 0,1 0-1 0 0,-1-1 1 0 0,1 1 0 0 0,0 0 0 0 0,0-1-1 0 0,-1 1 1 0 0,1-1 0 0 0,0 0 0 0 0,0 0-1 0 0,0 1 1 0 0,2-1 0 0 0,4-2-921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2.4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312 811 600 0 0,'-2'8'3038'0'0,"2"-1"1003"0"0,1-7-3894 0 0,0 0-1 0 0,-1 0 1 0 0,1 0 0 0 0,0 0-1 0 0,0 0 1 0 0,0 0-1 0 0,-1 0 1 0 0,1 0 0 0 0,0 0-1 0 0,0 0 1 0 0,-1 0-1 0 0,1-1 1 0 0,0 1 0 0 0,1-1-1 0 0,5-1 134 0 0,0-1-1 0 0,0 0 1 0 0,-1 0-1 0 0,1 0 1 0 0,-1-1-1 0 0,0 0 1 0 0,0 0-1 0 0,0-1 1 0 0,0 0-1 0 0,-1 0 0 0 0,0 0 1 0 0,0-1-1 0 0,0 1 1 0 0,-1-1-1 0 0,0-1 1 0 0,0 1-1 0 0,0 0 1 0 0,-1-1-1 0 0,0 0 1 0 0,3-11-1 0 0,-2 2-175 0 0,-1 0 0 0 0,-2 0 0 0 0,1 0-1 0 0,-2-1 1 0 0,0 1 0 0 0,-1 0 0 0 0,0 0-1 0 0,-5-19 1 0 0,4 27-39 0 0,0 0 0 0 0,0-1-1 0 0,-1 1 1 0 0,0 0 0 0 0,0 0 0 0 0,-1 0 0 0 0,0 1-1 0 0,-1-1 1 0 0,0 1 0 0 0,0 0 0 0 0,0 0 0 0 0,-1 1-1 0 0,0-1 1 0 0,0 1 0 0 0,0 1 0 0 0,-14-10-1 0 0,11 10-17 0 0,0 1 0 0 0,-1 0-1 0 0,1 1 1 0 0,-1 0 0 0 0,0 0-1 0 0,0 1 1 0 0,0 1 0 0 0,0-1-1 0 0,0 2 1 0 0,0-1 0 0 0,-13 2-1 0 0,7 0-30 0 0,0 1 0 0 0,-1 1-1 0 0,1 0 1 0 0,0 2 0 0 0,0-1-1 0 0,-16 9 1 0 0,26-11-1 0 0,0 1 1 0 0,1 0-1 0 0,-1 1 0 0 0,1-1 1 0 0,0 1-1 0 0,0 0 0 0 0,0 0 1 0 0,1 0-1 0 0,0 1 0 0 0,-1 0 1 0 0,1 0-1 0 0,1 0 0 0 0,-1 0 1 0 0,1 1-1 0 0,-4 8 0 0 0,4-6-6 0 0,1-1 0 0 0,0 0 0 0 0,0 0-1 0 0,0 1 1 0 0,1-1 0 0 0,0 1-1 0 0,1-1 1 0 0,0 1 0 0 0,0-1 0 0 0,1 1-1 0 0,0-1 1 0 0,3 14 0 0 0,0-9 24 0 0,0 0 0 0 0,0 0 0 0 0,2-1 1 0 0,-1 0-1 0 0,2 0 0 0 0,-1 0 0 0 0,1-1 1 0 0,1 0-1 0 0,0 0 0 0 0,12 11 0 0 0,-2-4-23 0 0,2-1 0 0 0,-1 0 1 0 0,2-2-1 0 0,26 15 0 0 0,-37-23-8 0 0,0-1 1 0 0,0-1-1 0 0,0 1 1 0 0,1-2-1 0 0,0 1 0 0 0,0-1 1 0 0,17 2-1 0 0,-25-5-16 0 0,1 0 0 0 0,0 1-1 0 0,-1-1 1 0 0,1-1 0 0 0,0 1-1 0 0,-1 0 1 0 0,1-1 0 0 0,-1 0 0 0 0,1 0-1 0 0,-1 0 1 0 0,1 0 0 0 0,-1-1-1 0 0,0 1 1 0 0,1-1 0 0 0,-1 0-1 0 0,0 0 1 0 0,0 0 0 0 0,0 0-1 0 0,-1 0 1 0 0,1-1 0 0 0,0 1 0 0 0,-1-1-1 0 0,1 0 1 0 0,-1 0 0 0 0,0 0-1 0 0,3-5 1 0 0,0-4-112 0 0,0 0 0 0 0,-1 0-1 0 0,0 0 1 0 0,-1 0 0 0 0,0-1 0 0 0,-1 0-1 0 0,0 1 1 0 0,-1-27 0 0 0,-2-6-438 0 0,-10-55 0 0 0,3 40-82 0 0,-10-390 982 0 0,18 450-336 0 0,-2-20 425 0 0,2 19-414 0 0,0 1 0 0 0,0 0 1 0 0,0 0-1 0 0,0 0 0 0 0,0-1 0 0 0,0 1 1 0 0,0 0-1 0 0,-1 0 0 0 0,1 0 0 0 0,0 0 0 0 0,0-1 1 0 0,0 1-1 0 0,0 0 0 0 0,0 0 0 0 0,0 0 1 0 0,-1 0-1 0 0,1 0 0 0 0,0-1 0 0 0,0 1 0 0 0,0 0 1 0 0,-1 0-1 0 0,1 0 0 0 0,0 0 0 0 0,0 0 1 0 0,0 0-1 0 0,-1 0 0 0 0,1 0 0 0 0,0 0 0 0 0,0 0 1 0 0,-9 6 205 0 0,3 2-137 0 0,1 0 0 0 0,0 0-1 0 0,1 1 1 0 0,0-1 0 0 0,0 1 0 0 0,1 0-1 0 0,0 0 1 0 0,0 1 0 0 0,-1 10 0 0 0,0 12 87 0 0,-2 43 0 0 0,3 7 258 0 0,4 0 0 0 0,4 1 0 0 0,29 152-1 0 0,-30-217-446 0 0,1 1 0 0 0,1-1-1 0 0,0 0 1 0 0,15 27 0 0 0,-17-38-143 0 0,0 0 1 0 0,0 0 0 0 0,1 0-1 0 0,0-1 1 0 0,0 0 0 0 0,1 0-1 0 0,0 0 1 0 0,0 0-1 0 0,0-1 1 0 0,0 0 0 0 0,1-1-1 0 0,0 1 1 0 0,9 4 0 0 0,-13-8-285 0 0,1 0 1 0 0,-1 0 0 0 0,0 0 0 0 0,1-1-1 0 0,-1 1 1 0 0,1-1 0 0 0,-1 0-1 0 0,1 0 1 0 0,-1 0 0 0 0,1 0-1 0 0,3-1 1 0 0,10-3-2390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2.91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157 175 1440 0 0,'-2'-1'332'0'0,"1"0"-1"0"0,-1 0 0 0 0,1 0 0 0 0,0 0 0 0 0,-1 0 1 0 0,0 0-1 0 0,1 1 0 0 0,-1-1 0 0 0,0 0 0 0 0,1 1 1 0 0,-1-1-1 0 0,0 1 0 0 0,1 0 0 0 0,-1-1 1 0 0,0 1-1 0 0,0 0 0 0 0,0 0 0 0 0,1 0 0 0 0,-1 0 1 0 0,-2 1-1 0 0,-1 0 524 0 0,0-1 0 0 0,-1 2 0 0 0,1-1 1 0 0,0 0-1 0 0,-9 5 0 0 0,8-3-325 0 0,0 0-1 0 0,0 1 1 0 0,0 0 0 0 0,0 0-1 0 0,1 1 1 0 0,0-1 0 0 0,0 1-1 0 0,0 0 1 0 0,0 1 0 0 0,-4 7 0 0 0,6-9-444 0 0,1-1 0 0 0,0 1 0 0 0,1 0 0 0 0,-1 0 0 0 0,1 0 0 0 0,0 0 1 0 0,0 0-1 0 0,0 0 0 0 0,0 0 0 0 0,1 0 0 0 0,-1 0 0 0 0,1 0 0 0 0,0 0 1 0 0,0 0-1 0 0,1 1 0 0 0,-1-1 0 0 0,1 0 0 0 0,0 0 0 0 0,2 5 1 0 0,-1-3-54 0 0,1-1 0 0 0,0 1 0 0 0,0-1 1 0 0,1 1-1 0 0,-1-1 0 0 0,1 0 0 0 0,1 0 1 0 0,-1-1-1 0 0,0 1 0 0 0,1-1 0 0 0,0 0 1 0 0,0 0-1 0 0,0-1 0 0 0,1 1 0 0 0,-1-1 1 0 0,1 0-1 0 0,0-1 0 0 0,10 4 0 0 0,-1-1-13 0 0,1-1 0 0 0,-1-1 0 0 0,1 0 0 0 0,0-1 0 0 0,0-1-1 0 0,22 0 1 0 0,-31-2-13 0 0,0 1 1 0 0,0-1-1 0 0,1 0 0 0 0,-1-1 0 0 0,0 0 0 0 0,0 0 0 0 0,0 0 0 0 0,-1-1 0 0 0,1 0 0 0 0,0 0 1 0 0,8-7-1 0 0,-11 7-17 0 0,0 0 1 0 0,1-1 0 0 0,-1 0 0 0 0,-1 0-1 0 0,1 0 1 0 0,-1 0 0 0 0,1-1 0 0 0,-1 0-1 0 0,0 1 1 0 0,-1-1 0 0 0,1 0 0 0 0,-1 0-1 0 0,0 0 1 0 0,0 0 0 0 0,1-10 0 0 0,1-4-29 0 0,-2 0 0 0 0,0 0 0 0 0,-1 0 1 0 0,-1 0-1 0 0,-1 0 0 0 0,-1 0 0 0 0,0 0 1 0 0,-1 0-1 0 0,-12-35 0 0 0,13 49 32 0 0,0 0 0 0 0,0 0 1 0 0,-1 0-1 0 0,0 0 0 0 0,0 1 0 0 0,0-1 0 0 0,-1 1 0 0 0,0-1 0 0 0,1 1 0 0 0,-1 0 0 0 0,-1 1 1 0 0,1-1-1 0 0,-1 1 0 0 0,1 0 0 0 0,-1 0 0 0 0,0 0 0 0 0,0 1 0 0 0,0-1 0 0 0,0 1 0 0 0,-1 1 1 0 0,1-1-1 0 0,-1 1 0 0 0,1 0 0 0 0,-7-1 0 0 0,2 1 25 0 0,1 1 0 0 0,-1 0 0 0 0,1 0 0 0 0,-1 1 0 0 0,1 0 1 0 0,-1 1-1 0 0,1 0 0 0 0,0 0 0 0 0,-1 1 0 0 0,1 1 0 0 0,1-1 0 0 0,-1 1 0 0 0,-11 7 0 0 0,16-8-1 0 0,1-1-1 0 0,-1 1 1 0 0,1 0-1 0 0,-1 0 1 0 0,1 0 0 0 0,0 1-1 0 0,1-1 1 0 0,-1 1-1 0 0,1-1 1 0 0,-1 1-1 0 0,1 0 1 0 0,0 0-1 0 0,0 0 1 0 0,1 0-1 0 0,-1 0 1 0 0,1 0 0 0 0,-2 9-1 0 0,3-10-7 0 0,0 1-1 0 0,0-1 1 0 0,0 0-1 0 0,0 0 1 0 0,0 0 0 0 0,1 0-1 0 0,-1 0 1 0 0,1 0-1 0 0,0 0 1 0 0,0 0 0 0 0,0 0-1 0 0,1 0 1 0 0,-1 0-1 0 0,1 0 1 0 0,-1 0 0 0 0,1-1-1 0 0,0 1 1 0 0,0-1 0 0 0,0 1-1 0 0,0-1 1 0 0,0 0-1 0 0,1 0 1 0 0,-1 0 0 0 0,1 0-1 0 0,4 2 1 0 0,6 3-14 0 0,0-1 1 0 0,1 0-1 0 0,0-1 0 0 0,0-1 1 0 0,16 4-1 0 0,-1-3-110 0 0,46 3-1 0 0,-61-8-99 0 0,-1 0-1 0 0,0-1 1 0 0,0 0 0 0 0,0-1-1 0 0,0-1 1 0 0,21-6 0 0 0,-15 2-2547 0 0,33-17 1 0 0,-28 11 134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3.60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133 28 512 0 0,'4'-5'357'0'0,"-3"3"212"0"0,1 0-1 0 0,-1 0 1 0 0,1 0-1 0 0,0 0 1 0 0,0 0 0 0 0,0 1-1 0 0,0-1 1 0 0,0 0-1 0 0,0 1 1 0 0,0-1 0 0 0,3 0-1 0 0,-8 8 4086 0 0,-6 4-3574 0 0,-5 1-86 0 0,1 1 1 0 0,0 0-1 0 0,-17 23 1 0 0,18-20-699 0 0,2 0 1 0 0,-1 2 0 0 0,2-1 0 0 0,0 1-1 0 0,-12 34 1 0 0,20-46-303 0 0,-1 0 0 0 0,1 0 0 0 0,0 0 0 0 0,0 0 0 0 0,0 0 0 0 0,1 0 0 0 0,0 0 0 0 0,0 0 0 0 0,0 0 0 0 0,0 1 0 0 0,1-1 0 0 0,0 0 0 0 0,0 0 0 0 0,0 0 0 0 0,4 8 0 0 0,-2-8-112 0 0,0 0-1 0 0,0 0 1 0 0,1 0 0 0 0,-1-1 0 0 0,1 1 0 0 0,0-1 0 0 0,0 0 0 0 0,1 0-1 0 0,-1-1 1 0 0,1 1 0 0 0,0-1 0 0 0,0 0 0 0 0,0 0 0 0 0,6 2 0 0 0,-1 0-976 0 0,1-2 1 0 0,0 1-1 0 0,0-1 0 0 0,19 2 1 0 0,17 2-2793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4.65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108 201 512 0 0,'-67'7'9700'0'0,"65"-7"-9466"0"0,1 1 1 0 0,0-1 0 0 0,-1 0 0 0 0,1 0 0 0 0,-1 0 0 0 0,1-1 0 0 0,0 1 0 0 0,-1 0 0 0 0,1 0 0 0 0,-1-1 0 0 0,1 1 0 0 0,0-1 0 0 0,0 1 0 0 0,-1-1 0 0 0,1 0 0 0 0,0 1 0 0 0,0-1 0 0 0,-1 0 0 0 0,1 0 0 0 0,0 0 0 0 0,0 0 0 0 0,0 0 0 0 0,0 0 0 0 0,0 0 0 0 0,1 0 0 0 0,-1 0 0 0 0,0 0 0 0 0,0-1 0 0 0,1 1 0 0 0,-1 0 0 0 0,1 0 0 0 0,-1-1 0 0 0,0-2 0 0 0,0 1-164 0 0,1-1 1 0 0,-1 1-1 0 0,1-1 1 0 0,-1 1-1 0 0,1-1 1 0 0,0 0 0 0 0,0 1-1 0 0,1-1 1 0 0,-1 0-1 0 0,1 1 1 0 0,0-1-1 0 0,1-4 1 0 0,3-3-91 0 0,0-1-1 0 0,1 1 1 0 0,0 0 0 0 0,1 0 0 0 0,0 1 0 0 0,1 0-1 0 0,13-15 1 0 0,-17 22 10 0 0,-1 0 0 0 0,1 0 0 0 0,0 0 0 0 0,0 1 0 0 0,0-1 0 0 0,0 1 1 0 0,1 0-1 0 0,-1 0 0 0 0,0 0 0 0 0,6-1 0 0 0,-7 3 5 0 0,1-1 0 0 0,-1 1 0 0 0,1 0 0 0 0,0 0 0 0 0,-1 0 0 0 0,1 0 0 0 0,0 0 0 0 0,-1 1 0 0 0,1 0 0 0 0,-1 0 0 0 0,1 0 0 0 0,-1 0 0 0 0,0 0 0 0 0,6 4 0 0 0,2 1-21 0 0,0 1 0 0 0,0 0 0 0 0,-1 1 0 0 0,14 13 0 0 0,-18-15 20 0 0,0 0 1 0 0,-1 1 0 0 0,0-1 0 0 0,0 1 0 0 0,0 0-1 0 0,-1 1 1 0 0,6 13 0 0 0,-8-15 9 0 0,-1 0 0 0 0,0 0-1 0 0,0 0 1 0 0,0 0 0 0 0,-1 0 0 0 0,0 0 0 0 0,0 0-1 0 0,-1 0 1 0 0,1 0 0 0 0,-1 0 0 0 0,-1 0-1 0 0,1 0 1 0 0,-1 0 0 0 0,0 0 0 0 0,-3 6 0 0 0,-5 8-10 0 0,-1 0 0 0 0,-23 32 1 0 0,-5 2 39 0 0,-19 25 21 0 0,49-63-50 0 0,0-1-1 0 0,1 1 1 0 0,-9 24-1 0 0,15-34-10 0 0,0 0 1 0 0,1 0-1 0 0,0 1 1 0 0,0-1-1 0 0,0 0 1 0 0,1 0-1 0 0,0 1 1 0 0,0-1-1 0 0,1 0 1 0 0,0 0-1 0 0,0 1 1 0 0,0-1-1 0 0,1 0 1 0 0,0 0-1 0 0,0 0 0 0 0,0 0 1 0 0,1-1-1 0 0,0 1 1 0 0,5 7-1 0 0,-5-8 8 0 0,0-1-1 0 0,1 0 0 0 0,-1 0 1 0 0,1 0-1 0 0,0 0 1 0 0,0-1-1 0 0,1 0 0 0 0,-1 0 1 0 0,1 0-1 0 0,0 0 0 0 0,-1-1 1 0 0,1 1-1 0 0,0-1 1 0 0,0 0-1 0 0,1-1 0 0 0,-1 1 1 0 0,0-1-1 0 0,1 0 0 0 0,-1-1 1 0 0,0 1-1 0 0,1-1 1 0 0,8-1-1 0 0,-7 1 0 0 0,0-1 0 0 0,-1 0 0 0 0,0-1 0 0 0,1 0 1 0 0,-1 0-1 0 0,0 0 0 0 0,0-1 0 0 0,0 0 0 0 0,9-6 0 0 0,-12 8-1 0 0,-1-1 0 0 0,1 0 0 0 0,-1 0 0 0 0,0 0 0 0 0,0 0 0 0 0,0-1 0 0 0,0 1 0 0 0,0 0 0 0 0,-1-1 0 0 0,1 0-1 0 0,-1 1 1 0 0,1-1 0 0 0,-1 0 0 0 0,0 0 0 0 0,0 0 0 0 0,0 1 0 0 0,0-1 0 0 0,-1 0 0 0 0,1 0 0 0 0,-1 0 0 0 0,0-1 0 0 0,0-4 0 0 0,-1 1-8 0 0,0-1 1 0 0,-1 1-1 0 0,0 0 1 0 0,0 0-1 0 0,0 0 1 0 0,-1 0-1 0 0,0 0 1 0 0,-1 1-1 0 0,-4-8 1 0 0,-6-7-78 0 0,-24-25-1 0 0,11 14-3 0 0,-16-19-72 0 0,-62-57 0 0 0,103 106 130 0 0,-21-21-351 0 0,22 21 265 0 0,0 0 0 0 0,0 1 0 0 0,-1-1 0 0 0,1 0 0 0 0,0 0 0 0 0,1 0 0 0 0,-1 1 0 0 0,0-1 0 0 0,0 0 0 0 0,1 0 0 0 0,-1 0 0 0 0,1-4 0 0 0,0 5 18 0 0,0 1 0 0 0,0-1 0 0 0,0 1 0 0 0,0-1 0 0 0,0 1 0 0 0,0-1 0 0 0,1 1 0 0 0,-1-1 1 0 0,0 1-1 0 0,0-1 0 0 0,1 1 0 0 0,-1-1 0 0 0,0 1 0 0 0,1 0 0 0 0,-1-1 0 0 0,0 1 0 0 0,1-1 0 0 0,-1 1 0 0 0,1 0 0 0 0,-1-1 0 0 0,0 1 0 0 0,1 0 0 0 0,-1 0 0 0 0,1-1 0 0 0,-1 1 0 0 0,1 0 0 0 0,0 0 0 0 0,16-4-3799 0 0,-12 4 2646 0 0,10-2-2403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0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36 1216 0 0,'-5'-3'2633'0'0,"-2"-3"2416"0"0,1 2-4137 0 0,0 2 1153 0 0,3-1-1137 0 0,3 2 168 0 0,0-2-264 0 0,3 0-32 0 0,2 2-248 0 0,0-2-288 0 0,4 0-280 0 0,0 1 56 0 0,1 1-120 0 0,1 1-16 0 0,-3 0-208 0 0,3 0-104 0 0,0 4-1664 0 0,-2 1 1232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5.25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201 169 512 0 0,'-92'-18'8237'0'0,"8"2"-1000"0"0,82 16-7065 0 0,0-1 1 0 0,0 1-1 0 0,0-1 0 0 0,1 1 0 0 0,-1-1 1 0 0,0 0-1 0 0,0 0 0 0 0,0 0 0 0 0,1 0 1 0 0,-3-2-1 0 0,4 3-119 0 0,-1-1 1 0 0,1 1-1 0 0,0-1 0 0 0,-1 1 1 0 0,1-1-1 0 0,0 0 1 0 0,0 1-1 0 0,0-1 1 0 0,0 1-1 0 0,0-1 0 0 0,-1 0 1 0 0,1 1-1 0 0,0-1 1 0 0,0 1-1 0 0,0-1 1 0 0,1 0-1 0 0,-1 1 0 0 0,0-1 1 0 0,0 1-1 0 0,0-1 1 0 0,0 0-1 0 0,1 1 1 0 0,-1-1-1 0 0,0 1 0 0 0,0-1 1 0 0,1 1-1 0 0,-1-1 1 0 0,0 1-1 0 0,1-1 1 0 0,-1 1-1 0 0,1-1 0 0 0,-1 1 1 0 0,0-1-1 0 0,1 1 1 0 0,-1 0-1 0 0,1-1 1 0 0,0 1-1 0 0,8-7 82 0 0,0 0 0 0 0,0 1 0 0 0,1 0 0 0 0,17-8 0 0 0,-8 4-30 0 0,-1 1-100 0 0,1 0 0 0 0,-1 2 0 0 0,1 0 0 0 0,1 1 0 0 0,-1 1 0 0 0,1 1 0 0 0,0 1 0 0 0,0 0 0 0 0,0 2 0 0 0,0 0 0 0 0,1 1 0 0 0,32 5 0 0 0,-48-4-15 0 0,0 0 0 0 0,0 1 0 0 0,0-1 0 0 0,0 1 0 0 0,0 0 0 0 0,-1 1 0 0 0,1-1 0 0 0,-1 1 0 0 0,1-1 0 0 0,-1 1 0 0 0,0 1 0 0 0,0-1 0 0 0,4 6 0 0 0,-6-7 8 0 0,0 0 0 0 0,0 0 0 0 0,-1 1 0 0 0,1-1-1 0 0,-1 1 1 0 0,1-1 0 0 0,-1 1 0 0 0,0 0 0 0 0,0-1-1 0 0,0 1 1 0 0,-1 0 0 0 0,1 0 0 0 0,-1 0 0 0 0,1 0 0 0 0,-1-1-1 0 0,0 1 1 0 0,0 0 0 0 0,0 0 0 0 0,-1 0 0 0 0,1 0-1 0 0,-1 0 1 0 0,1 0 0 0 0,-1-1 0 0 0,-2 6 0 0 0,-4 5 30 0 0,-1 0 0 0 0,0 0 0 0 0,0-1-1 0 0,-2 0 1 0 0,1-1 0 0 0,-18 16 0 0 0,11-11 60 0 0,-24 31-1 0 0,40-46-86 0 0,-1 0 0 0 0,0-1-1 0 0,1 1 1 0 0,-1 0 0 0 0,1 0-1 0 0,-1-1 1 0 0,1 1-1 0 0,-1 0 1 0 0,1 0 0 0 0,0 0-1 0 0,-1 0 1 0 0,1 0-1 0 0,0 0 1 0 0,0 0 0 0 0,0 0-1 0 0,0 0 1 0 0,0-1 0 0 0,0 1-1 0 0,0 0 1 0 0,0 0-1 0 0,0 0 1 0 0,0 0 0 0 0,0 0-1 0 0,0 0 1 0 0,1 0 0 0 0,-1 0-1 0 0,0 0 1 0 0,1 0-1 0 0,-1 0 1 0 0,1-1 0 0 0,-1 1-1 0 0,1 0 1 0 0,-1 0-1 0 0,1-1 1 0 0,0 1 0 0 0,-1 0-1 0 0,1-1 1 0 0,0 1 0 0 0,-1 0-1 0 0,1-1 1 0 0,0 1-1 0 0,0-1 1 0 0,0 1 0 0 0,0-1-1 0 0,-1 0 1 0 0,1 1-1 0 0,0-1 1 0 0,1 1 0 0 0,4 0-5 0 0,0 1 0 0 0,0 0 0 0 0,0-1 0 0 0,0 0 0 0 0,0-1 0 0 0,7 1 0 0 0,46-5-68 0 0,-37 2 81 0 0,31 1-1 0 0,-46 1-14 0 0,0 1 0 0 0,0 0 0 0 0,1 0 0 0 0,-1 1 0 0 0,0 0 0 0 0,0 0 0 0 0,0 1 0 0 0,7 4 0 0 0,-12-7 6 0 0,-1 1 0 0 0,1 0 0 0 0,-1 0-1 0 0,1 0 1 0 0,-1 0 0 0 0,1 0 0 0 0,-1 1 0 0 0,0-1 0 0 0,0 0 0 0 0,0 1 0 0 0,1-1 0 0 0,-1 0 0 0 0,-1 1 0 0 0,1-1-1 0 0,0 1 1 0 0,0 0 0 0 0,0-1 0 0 0,-1 1 0 0 0,1 0 0 0 0,-1-1 0 0 0,1 3 0 0 0,-1-1 8 0 0,0 0 1 0 0,0 0 0 0 0,-1 0-1 0 0,1 0 1 0 0,0 0 0 0 0,-1 0-1 0 0,0 0 1 0 0,0 0-1 0 0,0 0 1 0 0,0 0 0 0 0,-2 3-1 0 0,-4 5 29 0 0,0-1 0 0 0,0 1 0 0 0,-1-1 0 0 0,-16 16 1 0 0,-5 1 46 0 0,-1-1 0 0 0,-2-1 0 0 0,-1-1 0 0 0,-38 20 0 0 0,63-38-44 0 0,2-2-354 0 0,10-9-101 0 0,33-36-3030 0 0,-4 4-3009 0 0,-12 16 1894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6.18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112 0 512 0 0,'3'3'10429'0'0,"-3"-3"-10268"0"0,-2 15 3988 0 0,-7 23-3038 0 0,8-32-311 0 0,-16 82 1276 0 0,11-51-1820 0 0,-2-1 1 0 0,-15 45-1 0 0,21-78-457 0 0,1 1 1 0 0,-1-1-1 0 0,1 0 0 0 0,-1 0 1 0 0,0 0-1 0 0,0 0 0 0 0,-1 0 1 0 0,-3 4-1 0 0,-16 8-4847 0 0,16-12 3682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7.13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318 293 512 0 0,'11'-42'1714'0'0,"10"-44"2127"0"0,-19 75-3383 0 0,-1-1-1 0 0,0 1 0 0 0,0 0 1 0 0,-1-1-1 0 0,-3-17 0 0 0,3 26-288 0 0,-1-1 0 0 0,0 0 1 0 0,0 1-1 0 0,0-1 0 0 0,0 0 0 0 0,-1 1 0 0 0,1-1 0 0 0,-1 1 0 0 0,0 0 0 0 0,0 0 1 0 0,0 0-1 0 0,0 0 0 0 0,-1 0 0 0 0,1 0 0 0 0,-1 0 0 0 0,-5-3 0 0 0,4 3-23 0 0,0 1-1 0 0,0 0 1 0 0,-1 0-1 0 0,1 0 1 0 0,-1 0-1 0 0,0 0 1 0 0,0 1-1 0 0,1 0 1 0 0,-1 0-1 0 0,0 0 1 0 0,-7 1-1 0 0,1 0 16 0 0,0 0 0 0 0,1 1 0 0 0,-1 1 0 0 0,0 0 0 0 0,1 0 0 0 0,-1 1-1 0 0,1 1 1 0 0,0-1 0 0 0,0 2 0 0 0,-18 9 0 0 0,15-5-46 0 0,1 0-1 0 0,0 0 1 0 0,1 1 0 0 0,0 1-1 0 0,1 0 1 0 0,0 0 0 0 0,0 1-1 0 0,-15 25 1 0 0,24-34-103 0 0,0 0-1 0 0,-1 0 0 0 0,1 0 1 0 0,0 0-1 0 0,0 0 1 0 0,1 1-1 0 0,-1-1 0 0 0,1 0 1 0 0,-1 0-1 0 0,1 0 1 0 0,0 1-1 0 0,0-1 1 0 0,1 6-1 0 0,1-4 15 0 0,-1 0 0 0 0,1 0 1 0 0,0 0-1 0 0,0 0 0 0 0,0 0 0 0 0,0 0 0 0 0,6 7 0 0 0,0-1 29 0 0,1-1 0 0 0,0 0 0 0 0,1 0-1 0 0,0-1 1 0 0,19 14 0 0 0,52 27 36 0 0,-60-39-92 0 0,0 1 1 0 0,-1 1-1 0 0,37 31 1 0 0,-16-5-19 0 0,40 41 8 0 0,-69-67 10 0 0,0 2 1 0 0,-1-1-1 0 0,0 2 0 0 0,8 16 1 0 0,-16-28 10 0 0,-1 1 1 0 0,0-1 0 0 0,0 1-1 0 0,-1-1 1 0 0,1 1 0 0 0,-1 0-1 0 0,0-1 1 0 0,0 1 0 0 0,-1 0-1 0 0,1 0 1 0 0,-1 0 0 0 0,0 0-1 0 0,-1 0 1 0 0,1-1 0 0 0,-1 1-1 0 0,0 0 1 0 0,0 0 0 0 0,0-1-1 0 0,-1 1 1 0 0,1 0 0 0 0,-1-1-1 0 0,0 1 1 0 0,-1-1 0 0 0,1 0-1 0 0,-1 0 1 0 0,0 0 0 0 0,0 0-1 0 0,0 0 1 0 0,-4 3 0 0 0,-4 3 38 0 0,0 0 0 0 0,0-1-1 0 0,-1 0 1 0 0,0 0 0 0 0,-1-2 0 0 0,0 1 0 0 0,0-2 0 0 0,-20 8 0 0 0,-1-2 11 0 0,-1-2 1 0 0,-45 8-1 0 0,75-17-92 0 0,-7 1 43 0 0,0 0 0 0 0,-20 0 0 0 0,30-2-40 0 0,0 0 0 0 0,0 0 1 0 0,0 0-1 0 0,0 0 1 0 0,0-1-1 0 0,0 1 0 0 0,-1-1 1 0 0,1 1-1 0 0,0-1 1 0 0,0 0-1 0 0,0 1 0 0 0,0-1 1 0 0,1 0-1 0 0,-1 0 1 0 0,0 0-1 0 0,0-1 0 0 0,1 1 1 0 0,-1 0-1 0 0,0-1 1 0 0,1 1-1 0 0,-1-1 0 0 0,-1-2 1 0 0,3 2-115 0 0,-1-1 0 0 0,0 1 0 0 0,1-1 0 0 0,-1 1 1 0 0,1-1-1 0 0,0 0 0 0 0,0 1 0 0 0,0-1 0 0 0,0 0 0 0 0,0 1 1 0 0,0-1-1 0 0,1 1 0 0 0,-1-1 0 0 0,1 1 0 0 0,0-1 0 0 0,0 1 1 0 0,0-1-1 0 0,0 1 0 0 0,0 0 0 0 0,3-4 0 0 0,2-4-1063 0 0,0 1-1 0 0,1 0 1 0 0,11-12-1 0 0,4-1-1430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8.74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64 770 560 0 0,'0'0'81'0'0,"0"0"-1"0"0,0 0 1 0 0,0-1 0 0 0,0 1-1 0 0,0 0 1 0 0,0 0-1 0 0,1-1 1 0 0,-1 1 0 0 0,0 0-1 0 0,0 0 1 0 0,0-1-1 0 0,0 1 1 0 0,0 0 0 0 0,0 0-1 0 0,0-1 1 0 0,0 1-1 0 0,0 0 1 0 0,0 0 0 0 0,0-1-1 0 0,0 1 1 0 0,-1 0-1 0 0,1 0 1 0 0,0-1 0 0 0,0 1-1 0 0,0 0 1 0 0,0 0 0 0 0,0-1-1 0 0,0 1 1 0 0,-1 0-1 0 0,1 0 1 0 0,0 0 0 0 0,0-1-1 0 0,0 1 1 0 0,0 0-1 0 0,-1 0 1 0 0,1 0 0 0 0,0 0-1 0 0,0 0 1 0 0,-1-1-1 0 0,1 1 1 0 0,0 0 0 0 0,0 0-1 0 0,-1 0 1 0 0,1 0-1 0 0,0 0 1 0 0,0 0 0 0 0,-1 0-1 0 0,1 0 1 0 0,0 0-1 0 0,0 0 1 0 0,-1 0 0 0 0,1 0-1 0 0,0 0 1 0 0,-1 0 0 0 0,0 0 112 0 0,0 0 0 0 0,0 0 0 0 0,0 0 0 0 0,0 0 0 0 0,0 1 0 0 0,0-1 0 0 0,0 0 0 0 0,0 0 0 0 0,0 1 0 0 0,0-1 0 0 0,0 1 0 0 0,0-1 1 0 0,0 1-1 0 0,-1 0 0 0 0,-1 3 273 0 0,1-1 1 0 0,-1 1 0 0 0,0 0 0 0 0,1 0 0 0 0,0 0-1 0 0,0 0 1 0 0,0 0 0 0 0,-2 7 0 0 0,-7 39 2146 0 0,9-42-2090 0 0,0 3-201 0 0,1-1 0 0 0,0 1 0 0 0,1 0 0 0 0,0 0-1 0 0,0 0 1 0 0,2 0 0 0 0,-1 0 0 0 0,1 0 0 0 0,1-1-1 0 0,0 1 1 0 0,0-1 0 0 0,7 15 0 0 0,5 18 551 0 0,-15-44-868 0 0,0 1-1 0 0,0 0 1 0 0,0 0-1 0 0,0 0 1 0 0,0 0 0 0 0,0 0-1 0 0,0 0 1 0 0,0-1-1 0 0,0 1 1 0 0,0 0-1 0 0,0 0 1 0 0,0 0-1 0 0,0 0 1 0 0,1 0-1 0 0,-1 0 1 0 0,0-1-1 0 0,0 1 1 0 0,0 0-1 0 0,0 0 1 0 0,0 0-1 0 0,0 0 1 0 0,0 0 0 0 0,0 0-1 0 0,0 0 1 0 0,0 0-1 0 0,0-1 1 0 0,1 1-1 0 0,-1 0 1 0 0,0 0-1 0 0,0 0 1 0 0,0 0-1 0 0,0 0 1 0 0,0 0-1 0 0,0 0 1 0 0,0 0-1 0 0,1 0 1 0 0,-1 0-1 0 0,0 0 1 0 0,0 0 0 0 0,0 0-1 0 0,0 0 1 0 0,0 0-1 0 0,0 0 1 0 0,1 0-1 0 0,-1 0 1 0 0,0 0-1 0 0,0 0 1 0 0,0 0-1 0 0,0 0 1 0 0,0 0-1 0 0,0 0 1 0 0,0 0-1 0 0,1 0 1 0 0,-1 0-1 0 0,0 0 1 0 0,0 0-1 0 0,0 1 1 0 0,0-1 0 0 0,0 0-1 0 0,0 0 1 0 0,0 0-1 0 0,0 0 1 0 0,1 0-1 0 0,-1 0 1 0 0,1-11 84 0 0,-2 5-96 0 0,-13-142-163 0 0,13 132 152 0 0,1 1 1 0 0,1-1-1 0 0,1 0 0 0 0,0 1 1 0 0,1 0-1 0 0,1-1 0 0 0,8-20 1 0 0,-10 32 15 0 0,0 0 1 0 0,0 0 0 0 0,0 0 0 0 0,1 0 0 0 0,0 0-1 0 0,-1 0 1 0 0,7-5 0 0 0,-8 8 1 0 0,0 0 0 0 0,0 0 0 0 0,0 0 0 0 0,0 1 0 0 0,0-1 0 0 0,0 0 0 0 0,0 1 0 0 0,0-1 0 0 0,0 1 0 0 0,0-1 0 0 0,0 1 0 0 0,1-1 0 0 0,-1 1 0 0 0,0 0 0 0 0,0 0 0 0 0,0 0 0 0 0,1-1 0 0 0,-1 1 0 0 0,0 0 0 0 0,0 1 0 0 0,1-1 0 0 0,-1 0 0 0 0,0 0 0 0 0,0 0 0 0 0,1 1 0 0 0,-1-1 0 0 0,0 1 0 0 0,0-1 0 0 0,0 1 0 0 0,0-1 0 0 0,0 1 0 0 0,0 0 0 0 0,2 0 0 0 0,3 4 0 0 0,-1 0-1 0 0,1 1 1 0 0,-1-1-1 0 0,0 1 0 0 0,0 0 1 0 0,6 11-1 0 0,-1 2 0 0 0,8 21 0 0 0,-2-5 6 0 0,-1-5 27 0 0,10 22 47 0 0,-21-43-30 0 0,-1-1-19 0 0,0 1 1 0 0,0-1-1 0 0,2 18 0 0 0,-5-25-25 0 0,0 0-1 0 0,0 1 1 0 0,1-1-1 0 0,-1 0 0 0 0,0 0 1 0 0,1 0-1 0 0,-1 0 1 0 0,0 0-1 0 0,1 1 0 0 0,-1-1 1 0 0,1 0-1 0 0,0 0 1 0 0,-1 0-1 0 0,1 0 0 0 0,0 0 1 0 0,1 1-1 0 0,-1-1-4 0 0,0-1 0 0 0,0 0 0 0 0,-1 1 1 0 0,1-1-1 0 0,0 0 0 0 0,0 0 0 0 0,0 1 0 0 0,-1-1 0 0 0,1 0 0 0 0,0 0 0 0 0,0 0 0 0 0,0 0 0 0 0,0 0 0 0 0,0 0 0 0 0,-1 0 0 0 0,1 0 1 0 0,0-1-1 0 0,1 1 0 0 0,4-3-22 0 0,0 1 1 0 0,0-1 0 0 0,-1 0-1 0 0,0-1 1 0 0,7-4-1 0 0,-2 1-30 0 0,0 1 3 0 0,-1-1 0 0 0,0 0 0 0 0,-1 0-1 0 0,1-1 1 0 0,-1 1 0 0 0,-1-2 0 0 0,0 1-1 0 0,0-1 1 0 0,-1 0 0 0 0,0-1 0 0 0,0 0-1 0 0,8-20 1 0 0,-10 19 13 0 0,0-1-1 0 0,-1 0 1 0 0,0-1 0 0 0,-1 1-1 0 0,0 0 1 0 0,-1-18 0 0 0,-1 30 36 0 0,0 0 0 0 0,0 0 0 0 0,0 0 0 0 0,0 0 0 0 0,0 0 0 0 0,0 0 0 0 0,0 0 0 0 0,0 0 0 0 0,0 0 0 0 0,0 0 0 0 0,0-1 0 0 0,0 1 0 0 0,0 0 0 0 0,0 0 0 0 0,0 0 0 0 0,0 0 0 0 0,0 0 0 0 0,0 0 0 0 0,0 0 0 0 0,0 0 0 0 0,0 0 0 0 0,0 0 0 0 0,0 0 0 0 0,0 0 0 0 0,0 0 0 0 0,0 0 0 0 0,0 0 0 0 0,0 0 0 0 0,0 0 0 0 0,0 0 0 0 0,-1-1 0 0 0,1 1 0 0 0,0 0 0 0 0,0 0 0 0 0,0 0 0 0 0,0 0 0 0 0,0 0 0 0 0,0 0 0 0 0,0 0 0 0 0,0 0 0 0 0,0 0 0 0 0,0 0 0 0 0,0 0 0 0 0,0 0 0 0 0,0 0 0 0 0,0 0 0 0 0,0 0 0 0 0,-1 0 0 0 0,1 0 0 0 0,0 0 0 0 0,0 0 0 0 0,0 0 0 0 0,0 0 0 0 0,0 0 0 0 0,0 1 0 0 0,0-1 0 0 0,0 0 0 0 0,0 0 0 0 0,-5 4-8 0 0,-4 6 37 0 0,7-6-21 0 0,0 1 1 0 0,0-1-1 0 0,0 1 1 0 0,0-1-1 0 0,1 1 0 0 0,0-1 1 0 0,0 1-1 0 0,0 0 1 0 0,1 0-1 0 0,0 0 1 0 0,0 6-1 0 0,0-3 0 0 0,2-1 1 0 0,-1 1-1 0 0,1-1 1 0 0,0 1-1 0 0,0-1 0 0 0,5 11 1 0 0,1-3 33 0 0,0 0 0 0 0,1-1 0 0 0,1 0 1 0 0,0-1-1 0 0,22 23 0 0 0,-29-33-40 0 0,0-1 1 0 0,0 1-1 0 0,0 0 0 0 0,1-1 0 0 0,-1 0 1 0 0,1 0-1 0 0,-1 0 0 0 0,1 0 0 0 0,0 0 0 0 0,-1-1 1 0 0,1 0-1 0 0,0 0 0 0 0,0 0 0 0 0,0 0 0 0 0,0 0 1 0 0,0-1-1 0 0,0 0 0 0 0,6 0 0 0 0,-3-1-27 0 0,-1 0 0 0 0,1 0 1 0 0,0-1-1 0 0,0 0 0 0 0,-1-1 0 0 0,1 1 0 0 0,-1-1 0 0 0,0 0 0 0 0,12-8 1 0 0,-13 7-12 0 0,0-1 0 0 0,0 1 0 0 0,0-1 0 0 0,-1 0 0 0 0,1 0 1 0 0,-1 0-1 0 0,0-1 0 0 0,-1 1 0 0 0,1-1 0 0 0,4-12 0 0 0,1-4-214 0 0,9-40-1 0 0,-16 54 200 0 0,-1 5 41 0 0,-1 0 0 0 0,1-1 1 0 0,-1 1-1 0 0,0 0 0 0 0,0 0 1 0 0,-1-4-1 0 0,1-4-60 0 0,0 11 40 0 0,-5 13 99 0 0,-2 0-11 0 0,0 0 0 0 0,0 1 0 0 0,1-1 0 0 0,1 1 0 0 0,0 0 0 0 0,1 0 0 0 0,1 1 0 0 0,0-1 0 0 0,-1 22 0 0 0,4-34-44 0 0,0 1 0 0 0,1 0 0 0 0,-1-1 1 0 0,1 1-1 0 0,0 0 0 0 0,0-1 0 0 0,0 1 0 0 0,0-1 0 0 0,0 1 0 0 0,0-1 0 0 0,0 0 0 0 0,1 0 1 0 0,0 1-1 0 0,-1-1 0 0 0,1 0 0 0 0,0 0 0 0 0,0 0 0 0 0,0-1 0 0 0,0 1 0 0 0,0 0 1 0 0,0-1-1 0 0,1 0 0 0 0,-1 1 0 0 0,0-1 0 0 0,1 0 0 0 0,3 1 0 0 0,0 1 2 0 0,1-1 1 0 0,-1-1-1 0 0,0 1 0 0 0,1-1 1 0 0,-1 0-1 0 0,1-1 0 0 0,-1 0 1 0 0,1 0-1 0 0,12-1 0 0 0,-9-1-23 0 0,-1 0 0 0 0,1-1-1 0 0,-1 0 1 0 0,1 0-1 0 0,-1-1 1 0 0,0 0 0 0 0,9-6-1 0 0,-14 7 0 0 0,0 1 0 0 0,-1-1 0 0 0,1 0 0 0 0,0-1 0 0 0,-1 1 0 0 0,0-1-1 0 0,0 1 1 0 0,0-1 0 0 0,0 0 0 0 0,0 0 0 0 0,-1 0 0 0 0,0-1-1 0 0,0 1 1 0 0,0 0 0 0 0,0-1 0 0 0,1-7 0 0 0,2-20-85 0 0,-1 1 0 0 0,-2-1 0 0 0,-1-1 0 0 0,-7-54-1 0 0,6 85 89 0 0,0 0 0 0 0,0 0-1 0 0,0 0 1 0 0,-1-1-1 0 0,0 1 1 0 0,1 0 0 0 0,-1 0-1 0 0,0 0 1 0 0,0 0-1 0 0,0 1 1 0 0,0-1-1 0 0,0 0 1 0 0,0 0 0 0 0,0 0-1 0 0,-1 1 1 0 0,1-1-1 0 0,-1 1 1 0 0,1-1 0 0 0,-3-1-1 0 0,2 2 2 0 0,-1 0-1 0 0,1 0 1 0 0,-1 0 0 0 0,0 0-1 0 0,1 0 1 0 0,-1 0 0 0 0,0 1-1 0 0,1-1 1 0 0,-1 1 0 0 0,0 0-1 0 0,0 0 1 0 0,1 0-1 0 0,-4 0 1 0 0,-2 1-2 0 0,1 1-1 0 0,0-1 1 0 0,0 1-1 0 0,0 0 1 0 0,0 1 0 0 0,0 0-1 0 0,0 0 1 0 0,1 0-1 0 0,0 1 1 0 0,-8 6-1 0 0,3-1 27 0 0,0 1-1 0 0,1 1 0 0 0,1 0 1 0 0,-1 0-1 0 0,2 1 0 0 0,0 0 1 0 0,0 1-1 0 0,1 0 0 0 0,1 0 1 0 0,0 0-1 0 0,1 1 0 0 0,0 0 1 0 0,-5 23-1 0 0,9-33-4 0 0,1 0 0 0 0,-1 1 0 0 0,1-1 0 0 0,0 0 0 0 0,0 0-1 0 0,0 1 1 0 0,0-1 0 0 0,1 0 0 0 0,-1 0 0 0 0,1 1 0 0 0,0-1 0 0 0,1 0 0 0 0,-1 0 0 0 0,1 0-1 0 0,0 0 1 0 0,-1-1 0 0 0,2 1 0 0 0,-1 0 0 0 0,0-1 0 0 0,1 1 0 0 0,0-1 0 0 0,0 0 0 0 0,0 0-1 0 0,0 0 1 0 0,0 0 0 0 0,0-1 0 0 0,1 1 0 0 0,5 2 0 0 0,-3-2-14 0 0,0 0 0 0 0,0-1 0 0 0,0 1 0 0 0,0-1 0 0 0,0-1 0 0 0,0 1 0 0 0,0-1 0 0 0,1 0 0 0 0,-1-1 0 0 0,1 1 0 0 0,-1-1 0 0 0,0-1 0 0 0,1 1 0 0 0,-1-1 0 0 0,0 0 0 0 0,1 0 0 0 0,-1-1 0 0 0,9-3 0 0 0,-6 1-58 0 0,-1 0 1 0 0,1-1-1 0 0,0 0 1 0 0,11-9-1 0 0,-17 11 32 0 0,1 1 1 0 0,-1-2-1 0 0,0 1 0 0 0,-1 0 0 0 0,1-1 0 0 0,0 1 0 0 0,-1-1 1 0 0,0 0-1 0 0,0 0 0 0 0,0 0 0 0 0,0 0 0 0 0,1-6 0 0 0,5-21-355 0 0,-1 0 0 0 0,-2 0 0 0 0,2-58 0 0 0,-7 88 378 0 0,0 1 0 0 0,0-1-1 0 0,0 0 1 0 0,0 0 0 0 0,0 1 0 0 0,0-1 0 0 0,0 0-1 0 0,0 1 1 0 0,0-1 0 0 0,-1 0 0 0 0,1 1-1 0 0,0-1 1 0 0,0 0 0 0 0,0 1 0 0 0,-1-1 0 0 0,1 0-1 0 0,-1 1 1 0 0,1-1 0 0 0,0 1 0 0 0,-1-1 0 0 0,1 1-1 0 0,-1-2 1 0 0,0 2 6 0 0,0 0 0 0 0,1 0 0 0 0,-1 0 0 0 0,1 0 1 0 0,-1 0-1 0 0,0 0 0 0 0,1 0 0 0 0,-1 0 0 0 0,1 0 0 0 0,-1 0 0 0 0,0 1 0 0 0,1-1 0 0 0,-1 0 0 0 0,1 0 1 0 0,-1 0-1 0 0,1 1 0 0 0,-1-1 0 0 0,1 0 0 0 0,-1 1 0 0 0,0 0 0 0 0,-5 3 60 0 0,1 1-1 0 0,-1 0 1 0 0,-5 8-1 0 0,7-9-43 0 0,-1 2 23 0 0,0 1-1 0 0,0-1 0 0 0,1 1 1 0 0,0 0-1 0 0,0-1 0 0 0,-4 16 1 0 0,-12 46 392 0 0,19-66-422 0 0,0 4 63 0 0,0 0 0 0 0,0 1 1 0 0,0-1-1 0 0,1 1 0 0 0,0-1 1 0 0,0 0-1 0 0,1 1 0 0 0,0-1 1 0 0,0 1-1 0 0,0-1 1 0 0,4 9-1 0 0,-4-13-49 0 0,0 0 0 0 0,0 1 0 0 0,1-1 0 0 0,0 0 1 0 0,-1 0-1 0 0,1 0 0 0 0,0 0 0 0 0,0 0 0 0 0,0 0 0 0 0,0 0 1 0 0,0-1-1 0 0,0 1 0 0 0,1-1 0 0 0,-1 0 0 0 0,0 1 0 0 0,1-1 0 0 0,-1 0 1 0 0,1 0-1 0 0,-1-1 0 0 0,1 1 0 0 0,0 0 0 0 0,-1-1 0 0 0,1 0 1 0 0,0 1-1 0 0,-1-1 0 0 0,1 0 0 0 0,4-1 0 0 0,6-1-2 0 0,0 0 0 0 0,0-1-1 0 0,-1 0 1 0 0,17-7 0 0 0,-26 9-9 0 0,21-7-17 0 0,0-2 0 0 0,-1 0 0 0 0,25-16 0 0 0,-36 18 8 0 0,0 0 0 0 0,0-1 0 0 0,-1-1 0 0 0,0 0 0 0 0,0 0 0 0 0,17-24 0 0 0,-7 2-31 0 0,0 0 0 0 0,18-43 0 0 0,25-75-111 0 0,-31 71 48 0 0,-16 40 60 0 0,47-123-12 0 0,-54 134 82 0 0,-2-1 0 0 0,-1 0 0 0 0,5-54 0 0 0,-11 73-39 0 0,0 0-1 0 0,-1 0 1 0 0,0-1-1 0 0,-3-13 1 0 0,2 21-5 0 0,1 0 1 0 0,-1 0 0 0 0,0 1 0 0 0,0-1 0 0 0,-1 0 0 0 0,1 0 0 0 0,0 1 0 0 0,-1-1 0 0 0,0 1 0 0 0,1-1 0 0 0,-1 1 0 0 0,0 0 0 0 0,0 0 0 0 0,-1 0 0 0 0,1 0 0 0 0,0 0 0 0 0,-1 0-1 0 0,1 1 1 0 0,-4-3 0 0 0,1 2 12 0 0,1 0 1 0 0,-1 0-1 0 0,0 0 0 0 0,1 1 0 0 0,-1 0 0 0 0,0 0 0 0 0,0 0 0 0 0,0 0 0 0 0,0 1 0 0 0,0 0 0 0 0,0 0 0 0 0,-6 1 0 0 0,3 0 18 0 0,1 1 0 0 0,-1 0 0 0 0,1 0 0 0 0,0 1-1 0 0,-1 0 1 0 0,1 0 0 0 0,-8 5 0 0 0,-1 3 31 0 0,1 0 0 0 0,0 1 0 0 0,1 0 0 0 0,0 1 0 0 0,-20 24 0 0 0,11-8 111 0 0,2 0 1 0 0,0 1-1 0 0,2 1 0 0 0,-28 62 1 0 0,38-69-18 0 0,0 0 1 0 0,2 0-1 0 0,1 1 1 0 0,1-1-1 0 0,1 1 1 0 0,1 1-1 0 0,0 47 1 0 0,5-36-120 0 0,2-1 1 0 0,1 1-1 0 0,2-1 1 0 0,2 0-1 0 0,1-1 1 0 0,2 0 0 0 0,1-1-1 0 0,1 0 1 0 0,2-1-1 0 0,2 0 1 0 0,29 41-1 0 0,-32-55-106 0 0,2-1 0 0 0,-1 0-1 0 0,2-1 1 0 0,23 18-1 0 0,-37-32-36 0 0,0 0 0 0 0,0 0 0 0 0,1-1 0 0 0,-1 0 1 0 0,1 0-1 0 0,-1 0 0 0 0,1 0 0 0 0,-1 0 0 0 0,1-1 0 0 0,0 0 0 0 0,0 0 0 0 0,0 0 0 0 0,7-1 0 0 0,-2 0-1251 0 0,0-1 0 0 0,-1 0 0 0 0,1 0 0 0 0,0-1 0 0 0,17-6 1 0 0,-8 1-2523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9.8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117 52 512 0 0,'-31'9'4028'0'0,"22"-8"-3100"0"0,1 1 0 0 0,0 1 1 0 0,-1 0-1 0 0,1 0 0 0 0,-12 7 0 0 0,18-9-829 0 0,0 0 0 0 0,0 1-1 0 0,1-1 1 0 0,-1 1-1 0 0,1-1 1 0 0,-1 1-1 0 0,1-1 1 0 0,0 1 0 0 0,0 0-1 0 0,-1 0 1 0 0,1-1-1 0 0,0 1 1 0 0,1 0-1 0 0,-1 0 1 0 0,0 0 0 0 0,0 0-1 0 0,1 0 1 0 0,0 0-1 0 0,-1 0 1 0 0,1 1 0 0 0,0-1-1 0 0,0 0 1 0 0,0 0-1 0 0,0 0 1 0 0,0 0-1 0 0,0 0 1 0 0,1 0 0 0 0,0 3-1 0 0,0-1 36 0 0,1 0 0 0 0,-1 0 0 0 0,1-1 0 0 0,0 1 0 0 0,0-1 0 0 0,0 1 0 0 0,0-1 0 0 0,1 0 0 0 0,0 0 0 0 0,-1 0 0 0 0,1 0 0 0 0,0 0 0 0 0,0 0 0 0 0,1-1 0 0 0,-1 0 0 0 0,5 4 0 0 0,5 0 122 0 0,-1 0 0 0 0,1 0 0 0 0,20 5 0 0 0,-8-3-22 0 0,1-2 0 0 0,0 0 0 0 0,48 3 0 0 0,-60-9-151 0 0,1 0 0 0 0,-1 0 1 0 0,0-2-1 0 0,0 1 0 0 0,0-2 1 0 0,0 0-1 0 0,0 0 0 0 0,24-11 1 0 0,-35 13-64 0 0,1-1 1 0 0,-1 0-1 0 0,0 0 0 0 0,0 0 1 0 0,0 0-1 0 0,0 0 0 0 0,-1-1 1 0 0,1 1-1 0 0,0-1 0 0 0,-1 1 1 0 0,0-1-1 0 0,0 0 0 0 0,0 0 1 0 0,0 0-1 0 0,3-6 0 0 0,-4 4 0 0 0,1 0 0 0 0,-1-1 0 0 0,0 1-1 0 0,0 0 1 0 0,0 0 0 0 0,-1-1 0 0 0,0 1-1 0 0,0 0 1 0 0,0 0 0 0 0,-2-8 0 0 0,1 3 3 0 0,-1 1 1 0 0,0-1-1 0 0,0 0 1 0 0,-1 1-1 0 0,-1-1 0 0 0,-5-10 1 0 0,8 17-14 0 0,-1 0 1 0 0,0 1-1 0 0,0-1 1 0 0,0 1-1 0 0,0-1 1 0 0,0 1-1 0 0,0 0 1 0 0,-1-1-1 0 0,1 1 1 0 0,-1 0-1 0 0,0 1 1 0 0,1-1-1 0 0,-1 0 1 0 0,0 1-1 0 0,0 0 1 0 0,0-1-1 0 0,0 1 1 0 0,-1 0-1 0 0,1 1 1 0 0,0-1-1 0 0,0 1 1 0 0,-7-1-1 0 0,-6 1 6 0 0,0 1 1 0 0,0 0-1 0 0,0 1 1 0 0,0 1-1 0 0,0 1 0 0 0,1 0 1 0 0,-1 1-1 0 0,1 0 1 0 0,0 1-1 0 0,1 1 0 0 0,-20 13 1 0 0,21-12 15 0 0,0 1 0 0 0,1 0 0 0 0,0 1 0 0 0,0 0 1 0 0,1 1-1 0 0,1 1 0 0 0,0-1 0 0 0,0 2 0 0 0,1-1 0 0 0,1 1 0 0 0,0 1 1 0 0,-6 14-1 0 0,12-23-9 0 0,0 0 0 0 0,0 0 1 0 0,1 0-1 0 0,0 0 0 0 0,0 0 0 0 0,0 0 1 0 0,1 0-1 0 0,-1 0 0 0 0,1 0 1 0 0,0 1-1 0 0,1-1 0 0 0,-1 0 0 0 0,1 0 1 0 0,0 0-1 0 0,1 0 0 0 0,-1 0 0 0 0,1 0 1 0 0,3 6-1 0 0,-2-5-14 0 0,1 0 0 0 0,0 0-1 0 0,1 0 1 0 0,-1-1 0 0 0,1 1 0 0 0,0-1-1 0 0,0-1 1 0 0,1 1 0 0 0,0-1 0 0 0,-1 0-1 0 0,1 0 1 0 0,12 5 0 0 0,11 5-109 0 0,1-1-1 0 0,40 10 1 0 0,-50-17-143 0 0,1-2 0 0 0,0-1 0 0 0,0 0 0 0 0,33-1 0 0 0,22-7-2142 0 0,38-9-5917 0 0,-83 11 6079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4:05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49 512 0 0,'-13'11'1078'0'0,"-7"7"152"0"0,19-17-1096 0 0,0 0-1 0 0,0 0 1 0 0,0 0-1 0 0,0 0 1 0 0,0 0-1 0 0,0 1 1 0 0,1-1 0 0 0,-1 0-1 0 0,1 0 1 0 0,-1 1-1 0 0,1-1 1 0 0,-1 1 0 0 0,1-1-1 0 0,-1 3 1 0 0,1-4-66 0 0,1 1-1 0 0,-1-1 1 0 0,0 1 0 0 0,0-1 0 0 0,0 0 0 0 0,0 1 0 0 0,1-1 0 0 0,-1 0-1 0 0,0 1 1 0 0,0-1 0 0 0,1 0 0 0 0,-1 1 0 0 0,0-1 0 0 0,1 0 0 0 0,-1 0-1 0 0,0 0 1 0 0,1 1 0 0 0,-1-1 0 0 0,0 0 0 0 0,1 0 0 0 0,-1 0 0 0 0,0 1-1 0 0,1-1 1 0 0,-1 0 0 0 0,0 0 0 0 0,1 0 0 0 0,-1 0 0 0 0,1 0 0 0 0,-1 0-1 0 0,0 0 1 0 0,1 0 0 0 0,-1 0 0 0 0,1 0 0 0 0,-1 0 0 0 0,0 0 0 0 0,1 0-1 0 0,-1 0 1 0 0,1-1 0 0 0,-1 1 0 0 0,0 0 0 0 0,1 0 0 0 0,16-6 1680 0 0,-12 4-1410 0 0,-1 0 0 0 0,0 0 0 0 0,1 0 0 0 0,-1-1 0 0 0,-1 1 0 0 0,1-1 0 0 0,0 0 0 0 0,-1 0 0 0 0,1 0 0 0 0,-1-1 0 0 0,0 1 1 0 0,0-1-1 0 0,0 0 0 0 0,-1 0 0 0 0,1 0 0 0 0,-1 0 0 0 0,0 0 0 0 0,0-1 0 0 0,0 1 0 0 0,1-5 0 0 0,-4 8-310 0 0,1 1 1 0 0,0-1 0 0 0,0 1-1 0 0,0-1 1 0 0,0 1-1 0 0,0-1 1 0 0,-1 1 0 0 0,1-1-1 0 0,0 1 1 0 0,-1-1-1 0 0,1 1 1 0 0,0-1 0 0 0,-1 1-1 0 0,1-1 1 0 0,0 1-1 0 0,-1 0 1 0 0,1-1 0 0 0,-1 1-1 0 0,1 0 1 0 0,-1-1-1 0 0,1 1 1 0 0,0 0 0 0 0,-1 0-1 0 0,1 0 1 0 0,-1-1-1 0 0,0 1 1 0 0,1 0 0 0 0,-1 0-1 0 0,1 0 1 0 0,-1 0-1 0 0,1 0 1 0 0,-1 0 0 0 0,1 0-1 0 0,-1 0 1 0 0,1 0-1 0 0,-1 0 1 0 0,0 0 0 0 0,-21 2 372 0 0,5 2-94 0 0,0 0-1 0 0,-20 9 1 0 0,31-10-216 0 0,0-1 0 0 0,1 1 0 0 0,-1 0 0 0 0,1 0 1 0 0,-1 1-1 0 0,1 0 0 0 0,0 0 0 0 0,1 0 0 0 0,-8 8 0 0 0,12-11-73 0 0,-1 0 0 0 0,0 0-1 0 0,1 0 1 0 0,0 1-1 0 0,-1-1 1 0 0,1 0 0 0 0,-1 1-1 0 0,1-1 1 0 0,0 0 0 0 0,0 1-1 0 0,0-1 1 0 0,0 0 0 0 0,0 1-1 0 0,0-1 1 0 0,0 1-1 0 0,1-1 1 0 0,-1 0 0 0 0,0 1-1 0 0,1-1 1 0 0,-1 0 0 0 0,1 0-1 0 0,-1 1 1 0 0,1-1 0 0 0,-1 0-1 0 0,1 0 1 0 0,0 0-1 0 0,0 0 1 0 0,0 0 0 0 0,1 2-1 0 0,2 1 19 0 0,-1 0-1 0 0,1-1 1 0 0,0 1-1 0 0,0-1 1 0 0,0 0-1 0 0,7 4 1 0 0,-5-5-12 0 0,0 1 0 0 0,0-1-1 0 0,0 0 1 0 0,1-1 0 0 0,-1 1 0 0 0,1-1 0 0 0,-1-1 0 0 0,10 1 0 0 0,-2-1 25 0 0,1-1 0 0 0,24-5 0 0 0,-31 4-36 0 0,0 0-1 0 0,-1-1 0 0 0,1 0 0 0 0,-1 0 0 0 0,1-1 0 0 0,-1 0 0 0 0,0 0 0 0 0,-1-1 0 0 0,1 0 0 0 0,7-7 0 0 0,-11 9 2 0 0,-1 1 0 0 0,0-1 0 0 0,0 1 0 0 0,0-1 0 0 0,0 0 0 0 0,0 0 0 0 0,-1 1 0 0 0,1-2 0 0 0,-1 1 0 0 0,0 0 0 0 0,0 0 0 0 0,1-4 0 0 0,-2 5-4 0 0,0 0 0 0 0,0-1 0 0 0,0 1 0 0 0,0 0 0 0 0,0-1 0 0 0,0 1 0 0 0,-1 0 0 0 0,1 0 0 0 0,-1-1 0 0 0,0 1 0 0 0,0 0 0 0 0,0 0 0 0 0,0 0 0 0 0,0 0 0 0 0,0 0 0 0 0,0 0 0 0 0,-1 0 0 0 0,1 0 0 0 0,-2-2 0 0 0,1 2 5 0 0,-1 0 0 0 0,1 1 1 0 0,0-1-1 0 0,-1 0 0 0 0,1 1 0 0 0,-1-1 0 0 0,0 1 0 0 0,1 0 0 0 0,-1 0 0 0 0,0 0 0 0 0,0 0 0 0 0,0 0 1 0 0,0 1-1 0 0,0-1 0 0 0,1 1 0 0 0,-1 0 0 0 0,0 0 0 0 0,0 0 0 0 0,0 0 0 0 0,0 0 0 0 0,0 1 0 0 0,-3 0 1 0 0,-3 1-3 0 0,1 0 1 0 0,0 1 0 0 0,0 0 0 0 0,0 0 0 0 0,0 1 0 0 0,-10 6-1 0 0,12-6-8 0 0,0 0 0 0 0,1 1 1 0 0,-1 0-1 0 0,1 0 0 0 0,0 0 0 0 0,0 1 0 0 0,1 0 0 0 0,0-1 0 0 0,-5 10 0 0 0,7-13-2 0 0,1 0 1 0 0,0 0-1 0 0,0 0 0 0 0,1 0 1 0 0,-1 0-1 0 0,0 0 1 0 0,1 0-1 0 0,-1 0 0 0 0,1 0 1 0 0,-1 0-1 0 0,1 1 0 0 0,0-1 1 0 0,0 0-1 0 0,0 0 1 0 0,0 0-1 0 0,1 0 0 0 0,-1 0 1 0 0,1 1-1 0 0,-1-1 0 0 0,1 0 1 0 0,0 0-1 0 0,-1 0 1 0 0,1 0-1 0 0,0 0 0 0 0,0 0 1 0 0,1-1-1 0 0,-1 1 0 0 0,0 0 1 0 0,0 0-1 0 0,1-1 1 0 0,-1 1-1 0 0,1-1 0 0 0,0 1 1 0 0,-1-1-1 0 0,4 2 0 0 0,0 0-1 0 0,0-1-1 0 0,0 1 1 0 0,0-1-1 0 0,0-1 0 0 0,0 1 1 0 0,1-1-1 0 0,-1 1 0 0 0,0-1 1 0 0,1-1-1 0 0,-1 1 1 0 0,1-1-1 0 0,-1 0 0 0 0,11-1 1 0 0,-14 0-2 0 0,0 1 1 0 0,1-1-1 0 0,-1 1 1 0 0,0-1-1 0 0,1 0 0 0 0,-1 1 1 0 0,0-1-1 0 0,0 0 1 0 0,1-1-1 0 0,-1 1 1 0 0,0 0-1 0 0,0-1 1 0 0,-1 1-1 0 0,1-1 1 0 0,0 1-1 0 0,0-1 0 0 0,-1 0 1 0 0,1 0-1 0 0,-1 0 1 0 0,1 0-1 0 0,-1 0 1 0 0,0 0-1 0 0,0 0 1 0 0,0 0-1 0 0,0-1 0 0 0,0 1 1 0 0,0 0-1 0 0,-1-1 1 0 0,1 1-1 0 0,-1 0 1 0 0,0-1-1 0 0,0 1 1 0 0,0-4-1 0 0,0 2-1 0 0,-1 0 0 0 0,1-1 0 0 0,-1 1 0 0 0,-1 0 0 0 0,1 0 0 0 0,-1 0 0 0 0,1 0 0 0 0,-1 0 0 0 0,0 0 0 0 0,-1 0 0 0 0,1 1 0 0 0,0-1 0 0 0,-1 1-1 0 0,0-1 1 0 0,-5-4 0 0 0,2 3 0 0 0,0-1-1 0 0,-1 1 1 0 0,1 0-1 0 0,-1 1 0 0 0,0-1 1 0 0,-1 1-1 0 0,-9-4 1 0 0,14 7-4 0 0,1 1 0 0 0,-1-1 1 0 0,0 0-1 0 0,0 1 0 0 0,1 0 0 0 0,-1-1 1 0 0,0 1-1 0 0,0 0 0 0 0,1 1 0 0 0,-1-1 1 0 0,0 0-1 0 0,1 1 0 0 0,-1-1 1 0 0,0 1-1 0 0,1 0 0 0 0,-1 0 0 0 0,1 0 1 0 0,-1 0-1 0 0,1 1 0 0 0,-1-1 0 0 0,-2 3 1 0 0,4-3-50 0 0,0 0-1 0 0,-1 0 1 0 0,1 1 0 0 0,0-1 0 0 0,0 0 0 0 0,0 0 0 0 0,1 1 0 0 0,-1-1 0 0 0,0 1-1 0 0,0-1 1 0 0,1 1 0 0 0,-1-1 0 0 0,1 1 0 0 0,-1-1 0 0 0,1 1 0 0 0,0 0-1 0 0,0-1 1 0 0,0 1 0 0 0,0-1 0 0 0,0 1 0 0 0,0 0 0 0 0,0-1 0 0 0,0 1-1 0 0,0 0 1 0 0,1-1 0 0 0,-1 1 0 0 0,1-1 0 0 0,-1 1 0 0 0,1-1 0 0 0,0 1-1 0 0,-1-1 1 0 0,1 0 0 0 0,0 1 0 0 0,0-1 0 0 0,0 0 0 0 0,2 3 0 0 0,2 1-1303 0 0,0-1 0 0 0,0 1 0 0 0,0-1 0 0 0,1 1 0 0 0,11 5 0 0 0,5 2-1333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250 198 512 0 0,'15'-13'1200'0'0,"0"0"1"0"0,1 2-1 0 0,1 0 0 0 0,0 0 1 0 0,23-9-1 0 0,-18 10 496 0 0,-1-2 0 0 0,37-27 1 0 0,-57 38-1615 0 0,0 0 1 0 0,1 0-1 0 0,-1 0 0 0 0,0 0 1 0 0,0 0-1 0 0,-1 0 0 0 0,1 0 1 0 0,0 0-1 0 0,0 0 1 0 0,0-1-1 0 0,-1 1 0 0 0,1 0 1 0 0,-1-1-1 0 0,1 1 0 0 0,-1 0 1 0 0,1-1-1 0 0,-1 1 1 0 0,0-1-1 0 0,0 1 0 0 0,0 0 1 0 0,1-1-1 0 0,-2-1 1 0 0,1 2-33 0 0,0 0 0 0 0,-1 0 0 0 0,1-1 0 0 0,-1 1 0 0 0,1 0 0 0 0,-1 0 0 0 0,0 0 0 0 0,1 0 0 0 0,-1 0-1 0 0,0 0 1 0 0,0 0 0 0 0,0 0 0 0 0,0 0 0 0 0,0 0 0 0 0,0 0 0 0 0,0 0 0 0 0,0 1 0 0 0,0-1 0 0 0,0 0 0 0 0,0 1 0 0 0,0-1 0 0 0,-1 1 0 0 0,1-1 0 0 0,-1 1 0 0 0,-4-2-5 0 0,0 1-1 0 0,0 0 0 0 0,-1 0 0 0 0,1 1 0 0 0,0-1 1 0 0,0 2-1 0 0,0-1 0 0 0,-10 2 0 0 0,-5 2 7 0 0,-24 9 0 0 0,9-3 119 0 0,34-9-169 0 0,-143 43 291 0 0,131-39-267 0 0,0 2-1 0 0,0-1 1 0 0,1 2-1 0 0,0-1 1 0 0,0 2-1 0 0,1 0 1 0 0,-21 20-1 0 0,30-27-23 0 0,1 1 0 0 0,0-1 0 0 0,0 0 0 0 0,1 1-1 0 0,-1-1 1 0 0,0 1 0 0 0,1-1 0 0 0,0 1 0 0 0,-1 0-1 0 0,1 0 1 0 0,0 0 0 0 0,1 0 0 0 0,-1 0 0 0 0,0 0-1 0 0,1 0 1 0 0,-1 0 0 0 0,1 0 0 0 0,0 0 0 0 0,0 0-1 0 0,0 0 1 0 0,1 0 0 0 0,-1 0 0 0 0,1 0 0 0 0,0 0 0 0 0,1 4-1 0 0,0-3-3 0 0,1 1-1 0 0,-1-1 0 0 0,1 1 0 0 0,0-1 1 0 0,0 0-1 0 0,1 0 0 0 0,-1 0 1 0 0,1 0-1 0 0,0-1 0 0 0,0 0 1 0 0,0 0-1 0 0,0 0 0 0 0,1 0 0 0 0,4 2 1 0 0,27 12 40 0 0,54 16 0 0 0,-30-12-41 0 0,-39-13 13 0 0,24 8 23 0 0,55 30-1 0 0,-87-39 15 0 0,0 0 1 0 0,-1 2-1 0 0,0-1 0 0 0,0 2 0 0 0,-1-1 1 0 0,0 2-1 0 0,-1-1 0 0 0,14 19 0 0 0,-21-25-10 0 0,0 1 0 0 0,0-1 0 0 0,-1 0-1 0 0,0 1 1 0 0,0 0 0 0 0,0-1-1 0 0,0 1 1 0 0,-1 0 0 0 0,0 0-1 0 0,0 0 1 0 0,0 0 0 0 0,-1 0 0 0 0,0 0-1 0 0,1 0 1 0 0,-2 0 0 0 0,1 0-1 0 0,-1 0 1 0 0,0 5 0 0 0,-2-2 39 0 0,1 0 1 0 0,-2 0-1 0 0,1-1 1 0 0,-1 1 0 0 0,0-1-1 0 0,0 0 1 0 0,-1 0-1 0 0,1 0 1 0 0,-2 0 0 0 0,-6 6-1 0 0,-2 1 70 0 0,-1-1 0 0 0,0 0-1 0 0,-1-1 1 0 0,0 0 0 0 0,-1-2 0 0 0,-34 17 0 0 0,24-16 23 0 0,-1 0 0 0 0,-1-3 1 0 0,-57 11-1 0 0,72-16-148 0 0,1-1 17 0 0,0 0-1 0 0,-24 1 0 0 0,34-3-46 0 0,0 0-1 0 0,1 0 1 0 0,-1 0 0 0 0,0-1-1 0 0,1 1 1 0 0,-1-1 0 0 0,0 1 0 0 0,1-1-1 0 0,-1 0 1 0 0,1 0 0 0 0,-1 0-1 0 0,1 0 1 0 0,0-1 0 0 0,-1 1-1 0 0,1-1 1 0 0,0 1 0 0 0,0-1-1 0 0,0 0 1 0 0,-3-4 0 0 0,3 3-17 0 0,1 0 0 0 0,-1 0 0 0 0,1 0 0 0 0,0 0 0 0 0,0 0 0 0 0,1 0 1 0 0,-1-1-1 0 0,0 1 0 0 0,1 0 0 0 0,0-1 0 0 0,0 1 0 0 0,0 0 0 0 0,0-1 0 0 0,0 1 1 0 0,1 0-1 0 0,1-4 0 0 0,0-3-144 0 0,1 0 0 0 0,0 0 0 0 0,9-18 1 0 0,-3 12-461 0 0,0 0 0 0 0,1 1 0 0 0,0 0 0 0 0,19-21 1 0 0,-18 25-680 0 0,1 0 0 0 0,-1 0 0 0 0,16-8 0 0 0,-4 3-1280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49 8 0 0,'1'-35'5309'0'0,"-1"22"-876"0"0,5 22 519 0 0,3 8-4567 0 0,-3 5 183 0 0,-1 1-1 0 0,-1 0 1 0 0,-1 0-1 0 0,-1 0 1 0 0,-3 31-1 0 0,1-9 85 0 0,0 29-55 0 0,-13 77 0 0 0,12-139-608 0 0,1 1 1 0 0,0-1 0 0 0,1 1 0 0 0,1-1 0 0 0,0 1-1 0 0,4 17 1 0 0,-3-21-53 0 0,1 0-1 0 0,0-1 0 0 0,0 1 1 0 0,1-1-1 0 0,0 0 0 0 0,1 0 1 0 0,0 0-1 0 0,0-1 0 0 0,10 12 1 0 0,-7-11-251 0 0,0 1 0 0 0,11 8 0 0 0,-17-15-200 0 0,1 0 1 0 0,-1-1-1 0 0,1 1 0 0 0,0 0 1 0 0,0-1-1 0 0,0 0 0 0 0,-1 1 1 0 0,1-1-1 0 0,0 0 0 0 0,1-1 1 0 0,-1 1-1 0 0,6 0 1 0 0,-5-1-2413 0 0,-1-3-230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8 203 2184 0 0,'0'-1'357'0'0,"-1"0"0"0"0,0 0 0 0 0,0 0 1 0 0,1 0-1 0 0,-1 0 0 0 0,0 0 0 0 0,1 0 0 0 0,-1 0 0 0 0,1-1 0 0 0,0 1 0 0 0,-1 0 0 0 0,1 0 0 0 0,0 0 0 0 0,0-1 0 0 0,-1 1 0 0 0,1 0 0 0 0,0 0 0 0 0,0-1 0 0 0,1 0 0 0 0,-1 0-212 0 0,1 1 1 0 0,-1-1-1 0 0,1 1 1 0 0,0-1-1 0 0,0 1 1 0 0,-1 0 0 0 0,1 0-1 0 0,0-1 1 0 0,0 1-1 0 0,0 0 1 0 0,0 0-1 0 0,0 0 1 0 0,3-2 0 0 0,3-1-1 0 0,0 0 1 0 0,0 0 0 0 0,1 0 0 0 0,13-4-1 0 0,-18 7 332 0 0,365-119 1861 0 0,-364 119-2460 0 0,11-3 137 0 0,0 1 1 0 0,24-2 0 0 0,-36 4-302 0 0,0 1 1 0 0,1 0 0 0 0,-1 0-1 0 0,0 0 1 0 0,0 1-1 0 0,0-1 1 0 0,0 1 0 0 0,0 0-1 0 0,0 0 1 0 0,0 0 0 0 0,0 0-1 0 0,0 0 1 0 0,0 0 0 0 0,0 1-1 0 0,-1 0 1 0 0,1-1-1 0 0,-1 1 1 0 0,5 4 0 0 0,1 4-2651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143 307 1104 0 0,'-9'8'2419'0'0,"1"0"0"0"0,-8 11-1 0 0,1-1-1360 0 0,12-14-628 0 0,0 1 0 0 0,0-1 0 0 0,1 1-1 0 0,0 0 1 0 0,0-1 0 0 0,0 1 0 0 0,0 0 0 0 0,1 0 0 0 0,0 0 0 0 0,0 0-1 0 0,0 8 1 0 0,-4 14 1419 0 0,0-33-1158 0 0,0-1 0 0 0,0 0 0 0 0,-4-10 0 0 0,2 3-594 0 0,0-1-1 0 0,1 0 1 0 0,1 0-1 0 0,0 0 1 0 0,1-1-1 0 0,1 1 0 0 0,1-1 1 0 0,0 0-1 0 0,1 0 1 0 0,1-23-1 0 0,0 29-122 0 0,1-1 0 0 0,1 1 0 0 0,0 0-1 0 0,0-1 1 0 0,1 1 0 0 0,0 0 0 0 0,1 0 0 0 0,0 0 0 0 0,1 1 0 0 0,0 0-1 0 0,0 0 1 0 0,1 0 0 0 0,0 0 0 0 0,0 1 0 0 0,1 0 0 0 0,14-13 0 0 0,-13 15-71 0 0,-1 1 0 0 0,2 0 0 0 0,-1 0 0 0 0,0 0 1 0 0,1 1-1 0 0,0 1 0 0 0,0-1 0 0 0,0 1 0 0 0,0 1 1 0 0,0 0-1 0 0,1 0 0 0 0,-1 1 0 0 0,1 0 0 0 0,14 0 0 0 0,-8 2-777 0 0,1 1-1 0 0,0 0 1 0 0,-1 1-1 0 0,0 1 1 0 0,0 0-1 0 0,0 1 1 0 0,22 11-1 0 0,-11-3-904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0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 1352 0 0,'-1'0'375'0'0,"1"0"0"0"0,-1 0 1 0 0,1 0-1 0 0,0 0 0 0 0,-1 1 0 0 0,1-1 0 0 0,-1 0 0 0 0,1 0 0 0 0,0 0 0 0 0,-1 0 0 0 0,1 0 0 0 0,0 1 0 0 0,-3 1 2626 0 0,3-2-2626 0 0,0 0 0 0 0,0 0 1 0 0,-1 1-1 0 0,1 0 0 0 0,-2 12 3976 0 0,7 17-2258 0 0,-4-26-1323 0 0,5 19 333 0 0,1 0 0 0 0,16 36 0 0 0,-17-46-1046 0 0,0-1 0 0 0,1 0 1 0 0,0 0-1 0 0,1-1 0 0 0,19 21 0 0 0,-27-32-56 0 0,1 1 0 0 0,-1-1 0 0 0,1 1 0 0 0,-1-1 0 0 0,1 1 0 0 0,-1-1 0 0 0,1 1 0 0 0,-1-1 0 0 0,1 0 0 0 0,0 1-1 0 0,-1-1 1 0 0,1 0 0 0 0,0 1 0 0 0,0-1 0 0 0,-1 0 0 0 0,1 0 0 0 0,0 0 0 0 0,-1 1 0 0 0,1-1 0 0 0,0 0 0 0 0,0 0 0 0 0,-1 0-1 0 0,1 0 1 0 0,0-1 0 0 0,0 1 0 0 0,-1 0 0 0 0,1 0 0 0 0,0 0 0 0 0,-1 0 0 0 0,1-1 0 0 0,0 1 0 0 0,-1 0 0 0 0,1-1 0 0 0,0 1-1 0 0,-1-1 1 0 0,1 1 0 0 0,0-1 0 0 0,-1 1 0 0 0,1-1 0 0 0,-1 1 0 0 0,1-1 0 0 0,-1 1 0 0 0,0-1 0 0 0,1 1 0 0 0,-1-1 0 0 0,1-1-1 0 0,3-4 11 0 0,-1 0 0 0 0,0 0 0 0 0,0 0-1 0 0,2-8 1 0 0,-2 4 12 0 0,19-55-16 0 0,-17 47 9 0 0,1 0 0 0 0,0 0-1 0 0,2 1 1 0 0,0 0 0 0 0,10-17 0 0 0,-17 33-12 0 0,0 0 0 0 0,0-1 0 0 0,0 1 1 0 0,0 0-1 0 0,0 0 0 0 0,0 0 0 0 0,0-1 0 0 0,0 1 0 0 0,0 0 1 0 0,1 1-1 0 0,-1-1 0 0 0,0 0 0 0 0,1 0 0 0 0,-1 0 1 0 0,1 1-1 0 0,-1-1 0 0 0,1 1 0 0 0,-1-1 0 0 0,1 1 1 0 0,-1 0-1 0 0,1-1 0 0 0,-1 1 0 0 0,4 0 0 0 0,-4 0-2 0 0,1 1-1 0 0,-1-1 1 0 0,1 1-1 0 0,-1 0 0 0 0,1-1 1 0 0,-1 1-1 0 0,0 0 1 0 0,1 0-1 0 0,-1 0 1 0 0,0 0-1 0 0,0 0 0 0 0,0 0 1 0 0,1 0-1 0 0,-1 0 1 0 0,0 1-1 0 0,-1-1 1 0 0,1 0-1 0 0,0 1 0 0 0,0-1 1 0 0,0 0-1 0 0,-1 1 1 0 0,1 2-1 0 0,15 39-55 0 0,-9-21 62 0 0,14 28 1 0 0,-17-42-28 0 0,0-1 1 0 0,1 1 0 0 0,-1-1-1 0 0,2-1 1 0 0,-1 1 0 0 0,1-1-1 0 0,8 8 1 0 0,-8-9-49 0 0,1 0 0 0 0,0-1-1 0 0,0 0 1 0 0,0 0 0 0 0,0 0 0 0 0,1-1-1 0 0,-1 0 1 0 0,1 0 0 0 0,0-1 0 0 0,10 2-1 0 0,-11-3-1030 0 0,1 0 0 0 0,0-1-1 0 0,-1 0 1 0 0,1 0-1 0 0,-1-1 1 0 0,13-2 0 0 0,-6 0-2054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9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119 142 808 0 0,'0'0'71'0'0,"0"0"1"0"0,0 0-1 0 0,0 0 0 0 0,0 0 0 0 0,0 0 0 0 0,-1 1 0 0 0,1-1 1 0 0,0 0-1 0 0,0 0 0 0 0,0 0 0 0 0,0 0 0 0 0,0 0 0 0 0,0 0 1 0 0,-1 0-1 0 0,1 0 0 0 0,0 0 0 0 0,0 0 0 0 0,0 0 0 0 0,0 0 1 0 0,0 0-1 0 0,0 0 0 0 0,-1 0 0 0 0,1 0 0 0 0,0 0 0 0 0,0 0 1 0 0,0 0-1 0 0,0 0 0 0 0,0 0 0 0 0,0 0 0 0 0,-1 0 0 0 0,1 0 1 0 0,0 0-1 0 0,0 0 0 0 0,0 0 0 0 0,0 0 0 0 0,0 0 0 0 0,0 0 1 0 0,-1-1-1 0 0,1 1 0 0 0,0 0 0 0 0,0 0 0 0 0,0 0 0 0 0,0 0 1 0 0,0 0-1 0 0,0 0 0 0 0,0 0 0 0 0,0-1 0 0 0,0 1 0 0 0,0 0 1 0 0,0 0-1 0 0,0 0 0 0 0,0 0 0 0 0,-1 0 0 0 0,1 0 0 0 0,0-1 1 0 0,0 1-1 0 0,0 0 0 0 0,-7 11 1526 0 0,6-10-1221 0 0,-17 32 1602 0 0,1 0-1 0 0,1 1 1 0 0,-19 63-1 0 0,34-91-1885 0 0,-1 0-1 0 0,1 0 1 0 0,0 1 0 0 0,1-1-1 0 0,-1 0 1 0 0,1 1 0 0 0,0-1-1 0 0,1 0 1 0 0,0 0 0 0 0,0 1-1 0 0,0-1 1 0 0,0 0 0 0 0,1 0-1 0 0,0 0 1 0 0,1 0 0 0 0,4 9-1 0 0,-5-12-72 0 0,1 1 1 0 0,0 0-1 0 0,-1-1 0 0 0,1 1 0 0 0,1-1 0 0 0,-1 0 0 0 0,0 0 0 0 0,1 0 1 0 0,0-1-1 0 0,-1 1 0 0 0,1-1 0 0 0,0 0 0 0 0,0 0 0 0 0,0 0 1 0 0,1 0-1 0 0,-1-1 0 0 0,0 0 0 0 0,1 0 0 0 0,-1 0 0 0 0,1 0 0 0 0,-1-1 1 0 0,1 1-1 0 0,8-2 0 0 0,-8 1-7 0 0,-1-1-1 0 0,1 0 1 0 0,0 0 0 0 0,-1 0-1 0 0,1-1 1 0 0,-1 0 0 0 0,1 0-1 0 0,-1 0 1 0 0,0 0 0 0 0,0 0-1 0 0,0-1 1 0 0,0 0-1 0 0,0 0 1 0 0,-1 0 0 0 0,1 0-1 0 0,5-8 1 0 0,-5 6 7 0 0,0 0-1 0 0,-1 0 0 0 0,0 0 1 0 0,0-1-1 0 0,0 1 1 0 0,-1-1-1 0 0,1 0 0 0 0,-1 0 1 0 0,-1 0-1 0 0,1 0 1 0 0,-1 0-1 0 0,1-10 0 0 0,-2-5 10 0 0,-1-1 0 0 0,-1 0 0 0 0,0 1 0 0 0,-9-30 0 0 0,1 12-41 0 0,-24-55 0 0 0,29 83 64 0 0,-1 0 0 0 0,1 0 0 0 0,-1 0 0 0 0,-1 1 1 0 0,-14-17-1 0 0,19 24-19 0 0,-1 0 1 0 0,0 0 0 0 0,0 0-1 0 0,0 0 1 0 0,-1 1-1 0 0,1-1 1 0 0,-1 1-1 0 0,1 0 1 0 0,-1 0-1 0 0,0 0 1 0 0,0 1 0 0 0,0-1-1 0 0,0 1 1 0 0,0 0-1 0 0,0 0 1 0 0,0 0-1 0 0,0 1 1 0 0,0-1-1 0 0,0 1 1 0 0,-8 0 0 0 0,10 1-28 0 0,0-1 1 0 0,0 0-1 0 0,-1 1 0 0 0,1 0 1 0 0,0-1-1 0 0,0 1 1 0 0,0 0-1 0 0,0 0 1 0 0,0 0-1 0 0,0 0 1 0 0,0 1-1 0 0,0-1 1 0 0,1 1-1 0 0,-1-1 1 0 0,0 1-1 0 0,1-1 0 0 0,-1 1 1 0 0,1 0-1 0 0,0 0 1 0 0,-1 0-1 0 0,1-1 1 0 0,0 1-1 0 0,0 0 1 0 0,0 1-1 0 0,0-1 1 0 0,0 3-1 0 0,0-3-5 0 0,1 1-1 0 0,-1 0 0 0 0,1 0 1 0 0,0 0-1 0 0,0 0 1 0 0,0 0-1 0 0,0 0 1 0 0,1 0-1 0 0,-1 0 1 0 0,1-1-1 0 0,0 1 1 0 0,0 0-1 0 0,0 0 0 0 0,0-1 1 0 0,0 1-1 0 0,0 0 1 0 0,1-1-1 0 0,-1 1 1 0 0,1-1-1 0 0,2 3 1 0 0,3 2-7 0 0,1 1-1 0 0,0-1 1 0 0,0-1 0 0 0,19 12 0 0 0,40 17 67 0 0,-49-26-55 0 0,-4-2 4 0 0,0-1 0 0 0,0 0 0 0 0,1-1 1 0 0,-1-1-1 0 0,1 0 0 0 0,0-1 0 0 0,16 1 0 0 0,91 11 835 0 0,-119-15-795 0 0,0 1-1 0 0,0 0 0 0 0,1-1 1 0 0,-1 1-1 0 0,0 1 0 0 0,0-1 0 0 0,0 0 1 0 0,0 1-1 0 0,0-1 0 0 0,-1 1 1 0 0,1 0-1 0 0,0 0 0 0 0,-1 0 0 0 0,0 0 1 0 0,1 0-1 0 0,-1 1 0 0 0,0-1 1 0 0,0 1-1 0 0,0 0 0 0 0,0-1 0 0 0,-1 1 1 0 0,1 0-1 0 0,-1 0 0 0 0,1 0 1 0 0,-1 0-1 0 0,0 0 0 0 0,-1 0 0 0 0,2 5 1 0 0,-1 6 131 0 0,0 0 1 0 0,-1 1-1 0 0,-1-1 1 0 0,0 0 0 0 0,-4 19-1 0 0,-1 13-24 0 0,0 28 134 0 0,6-70-229 0 0,0-3-48 0 0,0-1 0 0 0,0 1 1 0 0,0 0-1 0 0,0-1 1 0 0,0 1-1 0 0,0 0 1 0 0,0-1-1 0 0,0 1 1 0 0,0 0-1 0 0,-1 0 1 0 0,1-1-1 0 0,0 1 1 0 0,0-1-1 0 0,-1 1 0 0 0,1 0 1 0 0,0-1-1 0 0,-1 1 1 0 0,1-1-1 0 0,0 1 1 0 0,-2 0-1 0 0,1-27 261 0 0,3 4-289 0 0,1 0 0 0 0,0 0 0 0 0,2 0 1 0 0,1 1-1 0 0,9-23 0 0 0,-5 12 6 0 0,2-7-70 0 0,1-4-4 0 0,25-57-1 0 0,-33 89 70 0 0,1-1-1 0 0,0 1 0 0 0,1 0 0 0 0,1 1 0 0 0,-1-1 0 0 0,1 2 0 0 0,1-1 0 0 0,0 1 0 0 0,16-13 0 0 0,-22 20 4 0 0,1-1-1 0 0,-1 1 1 0 0,1 0-1 0 0,0 0 1 0 0,0 0-1 0 0,0 1 1 0 0,0-1-1 0 0,0 1 1 0 0,0 0-1 0 0,0 0 0 0 0,0 1 1 0 0,6-1-1 0 0,-7 1 13 0 0,-1 0-1 0 0,1 0 0 0 0,-1 1 1 0 0,0-1-1 0 0,1 1 0 0 0,-1-1 0 0 0,0 1 1 0 0,1 0-1 0 0,-1 0 0 0 0,0 0 1 0 0,0 1-1 0 0,0-1 0 0 0,0 0 1 0 0,0 1-1 0 0,0-1 0 0 0,0 1 1 0 0,0 0-1 0 0,-1-1 0 0 0,1 1 1 0 0,-1 0-1 0 0,1 0 0 0 0,-1 0 0 0 0,1 3 1 0 0,8 14 46 0 0,-2 1 0 0 0,0 1-1 0 0,-1-1 1 0 0,5 30 0 0 0,-6-22 69 0 0,18 46 1 0 0,-20-66-124 0 0,-1 1 0 0 0,2-1 0 0 0,-1-1 0 0 0,1 1 0 0 0,0-1 0 0 0,1 0 0 0 0,-1 0 0 0 0,2 0 0 0 0,10 9 0 0 0,-13-13-42 0 0,0 0-1 0 0,0-1 1 0 0,0 1-1 0 0,0-1 0 0 0,1 0 1 0 0,-1 0-1 0 0,1-1 1 0 0,-1 1-1 0 0,1-1 1 0 0,-1 0-1 0 0,1 0 1 0 0,6 0-1 0 0,23-3-2808 0 0,0-5-4873 0 0,-14 1 2059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140 127 512 0 0,'1'-18'851'0'0,"-1"10"167"0"0,1 0 0 0 0,-2 0 0 0 0,1 1 0 0 0,-1-1 1 0 0,0 0-1 0 0,0 0 0 0 0,-1 0 0 0 0,-4-12 0 0 0,6 19-949 0 0,-1 0 0 0 0,1 1 0 0 0,0-1 0 0 0,0 1 0 0 0,-1-1 0 0 0,1 1 0 0 0,0-1 0 0 0,-1 1 0 0 0,1-1 0 0 0,-1 1 0 0 0,1-1 0 0 0,0 1 1 0 0,-1-1-1 0 0,1 1 0 0 0,-1 0 0 0 0,1-1 0 0 0,-1 1 0 0 0,1 0 0 0 0,-1-1 0 0 0,0 1 0 0 0,1 0 0 0 0,-1 0 0 0 0,1 0 0 0 0,-1-1 0 0 0,0 1 0 0 0,1 0 0 0 0,-1 0 0 0 0,1 0 0 0 0,-1 0 0 0 0,0 0 0 0 0,1 0 0 0 0,-1 0 0 0 0,1 0 0 0 0,-1 0 0 0 0,0 1 0 0 0,1-1 0 0 0,-1 0 0 0 0,1 0 0 0 0,-1 0 0 0 0,0 1 0 0 0,1-1 0 0 0,-1 0 0 0 0,1 1 0 0 0,-1-1 0 0 0,0 1 0 0 0,-3 3 45 0 0,0-1 0 0 0,0 1 0 0 0,0 0 0 0 0,-4 7 0 0 0,1-3 153 0 0,-2 3-84 0 0,1-1 1 0 0,-1 2 0 0 0,2-1 0 0 0,0 1-1 0 0,0 0 1 0 0,-7 21 0 0 0,11-24-146 0 0,0 0-1 0 0,1 0 1 0 0,0 0 0 0 0,0 1 0 0 0,1-1 0 0 0,1 0 0 0 0,0 1 0 0 0,0-1 0 0 0,0 0 0 0 0,4 17 0 0 0,-2-15-9 0 0,1-1 0 0 0,1 0 0 0 0,-1 0 0 0 0,1 0 0 0 0,1 0 0 0 0,0-1 0 0 0,0 1 0 0 0,1-1 0 0 0,0-1 0 0 0,9 10 0 0 0,-11-13-28 0 0,1-1 0 0 0,0 1 0 0 0,0-1 0 0 0,0 0 0 0 0,1 0 0 0 0,-1-1 0 0 0,1 1 0 0 0,0-1 0 0 0,0 0 0 0 0,0-1 0 0 0,0 0 0 0 0,1 0 0 0 0,-1 0 0 0 0,1-1 0 0 0,-1 1 0 0 0,1-2 0 0 0,8 1 0 0 0,-1-2-1 0 0,1 0 0 0 0,-1-1 0 0 0,0-1 0 0 0,1-1 0 0 0,-1 0 0 0 0,-1 0 0 0 0,1-2 0 0 0,-1 1 0 0 0,0-2 0 0 0,0 0 0 0 0,0 0 0 0 0,-1-1 0 0 0,-1-1 0 0 0,14-12 0 0 0,-19 14 7 0 0,-1 1 0 0 0,0-1-1 0 0,0 0 1 0 0,-1 0 0 0 0,0 0-1 0 0,0-1 1 0 0,0 1 0 0 0,-1-1-1 0 0,0 0 1 0 0,-1 0-1 0 0,0 0 1 0 0,0 0 0 0 0,-1 0-1 0 0,0-1 1 0 0,0-15 0 0 0,-2 9-24 0 0,0 0 0 0 0,0 1 0 0 0,-1-1 0 0 0,-1 0 0 0 0,-1 0 0 0 0,0 1 0 0 0,-12-28 0 0 0,14 38 15 0 0,0 0 1 0 0,-1-1 0 0 0,1 1-1 0 0,-1 0 1 0 0,0 0-1 0 0,0 1 1 0 0,0-1-1 0 0,0 1 1 0 0,-1-1 0 0 0,0 1-1 0 0,1 0 1 0 0,-1 0-1 0 0,0 1 1 0 0,0-1-1 0 0,-1 1 1 0 0,1 0 0 0 0,0 0-1 0 0,-1 0 1 0 0,0 1-1 0 0,1 0 1 0 0,-1-1 0 0 0,0 2-1 0 0,1-1 1 0 0,-1 0-1 0 0,0 1 1 0 0,0 0-1 0 0,0 0 1 0 0,-4 1 0 0 0,-4 0-2 0 0,0 1 1 0 0,0 0-1 0 0,1 1 1 0 0,0 1 0 0 0,-1 0-1 0 0,1 0 1 0 0,1 1-1 0 0,-1 1 1 0 0,1 0 0 0 0,0 0-1 0 0,-12 10 1 0 0,14-9-1 0 0,0 0 1 0 0,0 1-1 0 0,1 0 1 0 0,0 1-1 0 0,0 0 1 0 0,1 0-1 0 0,0 0 1 0 0,1 1-1 0 0,0 0 1 0 0,0 1-1 0 0,1-1 1 0 0,-5 16-1 0 0,8-20-1 0 0,1 1 1 0 0,-1 0-1 0 0,1 0 0 0 0,0-1 1 0 0,1 1-1 0 0,0 0 0 0 0,0 0 0 0 0,0 0 1 0 0,1 0-1 0 0,0-1 0 0 0,0 1 1 0 0,1 0-1 0 0,-1-1 0 0 0,2 1 0 0 0,-1-1 1 0 0,1 1-1 0 0,0-1 0 0 0,7 11 1 0 0,-4-9-4 0 0,0 0 0 0 0,0-1 0 0 0,1 0 1 0 0,0 0-1 0 0,1-1 0 0 0,-1 1 1 0 0,1-2-1 0 0,0 1 0 0 0,1-1 1 0 0,-1-1-1 0 0,1 1 0 0 0,16 5 1 0 0,-5-4 9 0 0,1-1-1 0 0,-1 0 1 0 0,1-1 0 0 0,1-2 0 0 0,-1 0 0 0 0,0-1 0 0 0,0-1-1 0 0,42-6 1 0 0,-56 5-5 0 0,-1 0 0 0 0,0-1 0 0 0,-1 0 1 0 0,1 0-1 0 0,0 0 0 0 0,0-1 0 0 0,-1 0 0 0 0,1 0 0 0 0,-1 0 0 0 0,0-1 0 0 0,5-4 0 0 0,-8 6 9 0 0,0 0 0 0 0,0 0-1 0 0,0-1 1 0 0,-1 1-1 0 0,1 0 1 0 0,-1-1 0 0 0,1 1-1 0 0,-1-1 1 0 0,0 0 0 0 0,0 1-1 0 0,0-1 1 0 0,0 0-1 0 0,-1 0 1 0 0,1 1 0 0 0,-1-1-1 0 0,1 0 1 0 0,-1 0 0 0 0,0 0-1 0 0,0 0 1 0 0,0 0-1 0 0,-1 1 1 0 0,1-1 0 0 0,-1 0-1 0 0,0 0 1 0 0,-1-5 0 0 0,-2 0 4 0 0,1 0 1 0 0,-1 0-1 0 0,-1 1 1 0 0,0-1 0 0 0,0 1-1 0 0,0 0 1 0 0,-9-9 0 0 0,-49-41 179 0 0,48 44-187 0 0,14 12 3 0 0,-1 0 0 0 0,1 0 0 0 0,-1 0 0 0 0,1 0 0 0 0,-1 0 0 0 0,0 0 0 0 0,0 1 0 0 0,1-1 1 0 0,-1 0-1 0 0,-3 0 0 0 0,4 1-8 0 0,1 0 1 0 0,0 0-1 0 0,0 0 1 0 0,-1 0-1 0 0,1 0 1 0 0,0 0-1 0 0,-1 0 1 0 0,1 0 0 0 0,0 0-1 0 0,0 0 1 0 0,-1 1-1 0 0,1-1 1 0 0,0 0-1 0 0,0 0 1 0 0,-1 0-1 0 0,1 0 1 0 0,0 0-1 0 0,0 0 1 0 0,-1 1-1 0 0,1-1 1 0 0,0 0-1 0 0,0 0 1 0 0,0 0-1 0 0,-1 1 1 0 0,1-1 0 0 0,0 0-1 0 0,0 1 1 0 0,-1 0-6 0 0,1-1 1 0 0,0 1 0 0 0,0 0-1 0 0,0 0 1 0 0,0 0 0 0 0,0-1-1 0 0,0 1 1 0 0,1 0 0 0 0,-1 0-1 0 0,0 0 1 0 0,0-1 0 0 0,0 1 0 0 0,1 0-1 0 0,-1 0 1 0 0,1 0 0 0 0,2 5-9 0 0,1-1 1 0 0,0 1 0 0 0,0-1 0 0 0,0 0 0 0 0,1 0 0 0 0,-1 0 0 0 0,8 4 0 0 0,1 3-12 0 0,87 74-40 0 0,-59-53 32 0 0,51 54 1 0 0,-50-41 68 0 0,-2 1 0 0 0,43 67 0 0 0,-78-107-14 0 0,-1 1 1 0 0,1-1-1 0 0,-2 1 1 0 0,1 1-1 0 0,-1-1 1 0 0,-1 0-1 0 0,0 1 1 0 0,0-1-1 0 0,0 1 1 0 0,-1 0-1 0 0,0 0 1 0 0,-1-1-1 0 0,0 1 1 0 0,0 0-1 0 0,-1 0 1 0 0,0 0-1 0 0,-1-1 1 0 0,0 1-1 0 0,0-1 1 0 0,-1 1-1 0 0,0-1 1 0 0,0 0-1 0 0,-8 13 1 0 0,-1-4 31 0 0,-1 0 1 0 0,0 0-1 0 0,-1-1 1 0 0,-1-1-1 0 0,-1 0 1 0 0,0-2-1 0 0,-1 1 1 0 0,0-2 0 0 0,-23 12-1 0 0,1 0 276 0 0,-71 30 0 0 0,94-48-243 0 0,-1 0 0 0 0,0-1 0 0 0,1-1 0 0 0,-2 0 0 0 0,1-1-1 0 0,0-1 1 0 0,-29 0 0 0 0,43-2-57 0 0,0 0 0 0 0,0 0 0 0 0,0-1 0 0 0,0 1 1 0 0,0-1-1 0 0,0 0 0 0 0,0 0 0 0 0,0 0 0 0 0,1 0 0 0 0,-1 0 0 0 0,0 0 0 0 0,1-1 0 0 0,-1 1 0 0 0,1-1 0 0 0,-1 0 1 0 0,1 0-1 0 0,-4-4 0 0 0,4 3 5 0 0,0 0 0 0 0,1 0 1 0 0,-1 0-1 0 0,0 0 0 0 0,1 0 0 0 0,0-1 1 0 0,0 1-1 0 0,0 0 0 0 0,0-1 1 0 0,0 1-1 0 0,1-1 0 0 0,0 0 0 0 0,-1 1 1 0 0,2-6-1 0 0,0-7 105 0 0,1 0 0 0 0,0 0-1 0 0,2 0 1 0 0,5-17 0 0 0,26-62 217 0 0,-25 71-269 0 0,22-56-186 0 0,3 2-1 0 0,3 2 0 0 0,68-100 0 0 0,-101 169-26 0 0,0 0 0 0 0,11-11 0 0 0,2 7-1981 0 0,-17 10 1742 0 0,0 1 0 0 0,0 0 0 0 0,-1 0 0 0 0,1-1 0 0 0,0 1 0 0 0,0 0 0 0 0,0 0 0 0 0,0 0 0 0 0,0 0 0 0 0,0 0 0 0 0,0 0 0 0 0,0 0 0 0 0,0 0 0 0 0,0 1 0 0 0,0-1 0 0 0,0 0 0 0 0,1 1 0 0 0,4 3-3145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2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29 512 0 0,'-1'0'-353'0'0,"-2"-8"236"0"0,-4-7 4614 0 0,7 15-4377 0 0,0 0 0 0 0,-1-1 0 0 0,1 1 0 0 0,0 0 0 0 0,0-1 0 0 0,0 1 0 0 0,0 0 0 0 0,-1-1 0 0 0,1 1 0 0 0,0 0 0 0 0,0 0 0 0 0,-1-1 0 0 0,1 1 0 0 0,0 0 1 0 0,0 0-1 0 0,-1 0 0 0 0,1-1 0 0 0,0 1 0 0 0,-1 0 0 0 0,1 0 0 0 0,0 0 0 0 0,-1 0 0 0 0,1 0 0 0 0,0 0 0 0 0,-1-1 0 0 0,1 1 0 0 0,0 0 0 0 0,-1 0 0 0 0,1 0 1 0 0,0 0-1 0 0,-1 0 0 0 0,1 0 0 0 0,0 1 0 0 0,-1-1 0 0 0,1 0 0 0 0,0 0 0 0 0,-1 0 0 0 0,1 0 0 0 0,0 0 0 0 0,-1 0 0 0 0,1 0 0 0 0,0 1 0 0 0,-1-1 0 0 0,1 0 0 0 0,0 0 1 0 0,0 1-1 0 0,-1-1 0 0 0,1 0 0 0 0,0 0 0 0 0,0 1 0 0 0,-1-1 0 0 0,1 0 0 0 0,0 0 0 0 0,0 1 0 0 0,0-1 0 0 0,0 0 0 0 0,-1 1 0 0 0,1-1 0 0 0,0 0 0 0 0,0 1 0 0 0,0-1 1 0 0,0 1-1 0 0,-5 11 264 0 0,1 0 0 0 0,0 1 0 0 0,1-1 1 0 0,-3 22-1 0 0,-1 54 328 0 0,7-86-684 0 0,-1 58 113 0 0,3 0 0 0 0,3 0 0 0 0,1 0-1 0 0,4-1 1 0 0,24 82 0 0 0,-28-120-184 0 0,2 0 1 0 0,0 0 0 0 0,1-1-1 0 0,1-1 1 0 0,1 0 0 0 0,1 0-1 0 0,1-1 1 0 0,0 0 0 0 0,1-1 0 0 0,20 17-1 0 0,-33-32 14 0 0,1 0 0 0 0,0 0 0 0 0,0-1 0 0 0,0 1 1 0 0,0-1-1 0 0,0 1 0 0 0,1-1 0 0 0,-1 0 0 0 0,0 0 0 0 0,1 0 0 0 0,-1 0 0 0 0,1 0 0 0 0,-1-1 0 0 0,1 1 0 0 0,2-1 0 0 0,-3 0-86 0 0,0 0 1 0 0,0 0-1 0 0,0-1 0 0 0,0 1 1 0 0,0-1-1 0 0,-1 0 0 0 0,1 1 1 0 0,0-1-1 0 0,0 0 0 0 0,-1 0 1 0 0,1 0-1 0 0,0 0 0 0 0,-1 0 1 0 0,1-1-1 0 0,-1 1 0 0 0,1 0 1 0 0,-1-1-1 0 0,0 1 0 0 0,2-4 1 0 0,1 0-503 0 0,-1 0 0 0 0,0 0 1 0 0,0 0-1 0 0,0 0 0 0 0,-1-1 1 0 0,0 1-1 0 0,0-1 0 0 0,0 1 1 0 0,-1-1-1 0 0,0 0 1 0 0,0 0-1 0 0,0-7 0 0 0,-1-4-960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3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6 143 512 0 0,'1'-8'535'0'0,"-1"5"-112"0"0,0-1 0 0 0,0 1-1 0 0,0-1 1 0 0,0 1 0 0 0,-1-1-1 0 0,-2-3 2970 0 0,3 6-3341 0 0,-1 8 1429 0 0,0 6-243 0 0,3-5-942 0 0,0 1 0 0 0,1-1 0 0 0,0 1 0 0 0,0-1-1 0 0,1 0 1 0 0,0 0 0 0 0,1-1 0 0 0,5 9 0 0 0,4 2 110 0 0,31 32 0 0 0,-26-33-200 0 0,1-2 1 0 0,0 0 0 0 0,1-2-1 0 0,31 16 1 0 0,-45-25-115 0 0,0-1-1 0 0,0 0 1 0 0,0 0 0 0 0,0-1 0 0 0,0 0-1 0 0,0 0 1 0 0,1-1 0 0 0,13 2 0 0 0,-16-3-69 0 0,0 0 1 0 0,0-1 0 0 0,-1 1 0 0 0,1-1 0 0 0,0 0 0 0 0,-1-1 0 0 0,1 1 0 0 0,-1-1 0 0 0,1 0 0 0 0,-1 0 0 0 0,0 0 0 0 0,0 0-1 0 0,0-1 1 0 0,8-5 0 0 0,-5 1 26 0 0,0 1 1 0 0,0-1-1 0 0,0 0 0 0 0,-1 0 0 0 0,0-1 0 0 0,0 0 1 0 0,-1 0-1 0 0,0 0 0 0 0,0-1 0 0 0,-1 1 0 0 0,0-1 1 0 0,-1 0-1 0 0,0-1 0 0 0,0 1 0 0 0,-1 0 0 0 0,2-13 0 0 0,-2 9 63 0 0,6-64 234 0 0,-7 66-194 0 0,-1 0-1 0 0,0 0 1 0 0,-1 0 0 0 0,-4-19 0 0 0,5 27-84 0 0,-1 0-1 0 0,0 0 1 0 0,0 1 0 0 0,0-1 0 0 0,-1 1-1 0 0,1-1 1 0 0,0 1 0 0 0,-1 0 0 0 0,0-1 0 0 0,0 1-1 0 0,1 0 1 0 0,-1 0 0 0 0,0 0 0 0 0,-1 0 0 0 0,-2-2-1 0 0,4 4-42 0 0,0-1 0 0 0,-1 0 0 0 0,1 1 0 0 0,0-1 0 0 0,-1 1 0 0 0,1 0 0 0 0,-1-1 0 0 0,1 1 0 0 0,0 0 0 0 0,-1 0 0 0 0,1 0-1 0 0,-1 0 1 0 0,1 0 0 0 0,0 0 0 0 0,-1 0 0 0 0,1 0 0 0 0,-1 1 0 0 0,1-1 0 0 0,0 1 0 0 0,-1-1 0 0 0,1 1 0 0 0,0-1 0 0 0,0 1 0 0 0,-1 0-1 0 0,1-1 1 0 0,0 1 0 0 0,0 0 0 0 0,0 0 0 0 0,0 0 0 0 0,0 0 0 0 0,0 0 0 0 0,-1 2 0 0 0,-1 0-20 0 0,0 1 0 0 0,0-1 0 0 0,1 1 0 0 0,0 0 1 0 0,0 0-1 0 0,0 0 0 0 0,0 0 0 0 0,0 1 0 0 0,1-1 0 0 0,0 0 1 0 0,0 1-1 0 0,0-1 0 0 0,0 1 0 0 0,1-1 0 0 0,0 1 0 0 0,0-1 1 0 0,0 1-1 0 0,0-1 0 0 0,1 1 0 0 0,2 8 0 0 0,2 4-6 0 0,1 1-1 0 0,1-1 1 0 0,16 30 0 0 0,-13-26 11 0 0,22 39-7 0 0,20 44-42 0 0,80 176 27 0 0,-45-90-111 0 0,-59-123 34 0 0,-9-16 144 0 0,-17-46-47 0 0,-1 1-1 0 0,0-1 1 0 0,0 1-1 0 0,0-1 1 0 0,-1 1-1 0 0,0 0 0 0 0,-1 7 1 0 0,1-11 5 0 0,0 0 0 0 0,-1-1 1 0 0,1 1-1 0 0,-1 0 0 0 0,1-1 1 0 0,-1 1-1 0 0,0 0 0 0 0,0-1 0 0 0,1 1 1 0 0,-1-1-1 0 0,0 1 0 0 0,-1-1 1 0 0,1 0-1 0 0,0 1 0 0 0,0-1 0 0 0,-2 1 1 0 0,0 0 12 0 0,0 0 0 0 0,0 0 1 0 0,0 0-1 0 0,0-1 1 0 0,-1 0-1 0 0,1 1 1 0 0,-6 0-1 0 0,-3 0 105 0 0,1 0 0 0 0,-1-1 0 0 0,-21-1 0 0 0,23-1-58 0 0,-1-1-1 0 0,1 1 0 0 0,0-2 0 0 0,0 1 1 0 0,1-1-1 0 0,-1-1 0 0 0,1 0 0 0 0,-1 0 1 0 0,1-1-1 0 0,0 0 0 0 0,-15-12 1 0 0,7 4 63 0 0,1-2 1 0 0,0 0 0 0 0,1-1 0 0 0,-20-27-1 0 0,29 35-113 0 0,0-1 0 0 0,1 0 0 0 0,0 0 0 0 0,1 0-1 0 0,0-1 1 0 0,0 0 0 0 0,1 0 0 0 0,-3-17 0 0 0,4 12-23 0 0,0 1 0 0 0,1-1 0 0 0,1 0 0 0 0,0 0 0 0 0,5-23 1 0 0,-1 16-52 0 0,1 0 0 0 0,1 0 0 0 0,1 1 0 0 0,1 0 0 0 0,1 1 0 0 0,1 0 0 0 0,0 0 0 0 0,15-20 0 0 0,-16 29-74 0 0,0 0 0 0 0,1 0 0 0 0,1 1 0 0 0,-1 1 0 0 0,1 0 0 0 0,1 0 0 0 0,0 1 0 0 0,0 0 0 0 0,24-10 0 0 0,-7 5-1430 0 0,0 2 0 0 0,0 2 1 0 0,47-10-1 0 0,-42 14 84 0 0,0 1 70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4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44 512 0 0,'0'-4'607'0'0,"0"1"0"0"0,1-1 0 0 0,-1 0 0 0 0,-1 1-1 0 0,1-1 1 0 0,-2-6 0 0 0,2 10-431 0 0,0-1 0 0 0,0 0 0 0 0,0 1 0 0 0,0-1 1 0 0,-1 1-1 0 0,1-1 0 0 0,0 0 0 0 0,-1 1 0 0 0,1-1 0 0 0,0 1 0 0 0,-1-1 0 0 0,1 1 0 0 0,-1 0 0 0 0,1-1 0 0 0,-1 1 0 0 0,1-1 1 0 0,-1 1-1 0 0,1 0 0 0 0,-1-1 0 0 0,1 1 0 0 0,-1 0 0 0 0,0 0 0 0 0,1-1 0 0 0,-1 1 0 0 0,1 0 0 0 0,-1 0 0 0 0,0 0 0 0 0,1 0 1 0 0,-1 0-1 0 0,1 0 0 0 0,-1 0 0 0 0,0 0 0 0 0,1 0 0 0 0,-1 0 0 0 0,0 0 0 0 0,1 0 0 0 0,-1 0 0 0 0,1 0 0 0 0,-1 1 1 0 0,0-1-1 0 0,1 0 0 0 0,-1 0 0 0 0,1 1 0 0 0,-1-1 0 0 0,1 0 0 0 0,-1 1 0 0 0,-2 1 24 0 0,1 0-1 0 0,-1 0 0 0 0,1 0 1 0 0,0 1-1 0 0,-1-1 1 0 0,1 1-1 0 0,1-1 1 0 0,-1 1-1 0 0,0-1 1 0 0,0 1-1 0 0,1 0 0 0 0,0 0 1 0 0,0 0-1 0 0,0 0 1 0 0,0 0-1 0 0,-1 4 1 0 0,-2 8 308 0 0,-2 30-1 0 0,-11 230 1947 0 0,13-178-2196 0 0,3 64-114 0 0,2-81-244 0 0,-1-79 73 0 0,2 27-166 0 0,-2-27 154 0 0,0 0 1 0 0,0-1 0 0 0,0 1 0 0 0,1 0 0 0 0,-1 0-1 0 0,0-1 1 0 0,0 1 0 0 0,1 0 0 0 0,-1 0 0 0 0,0-1-1 0 0,1 1 1 0 0,-1 0 0 0 0,1-1 0 0 0,-1 1 0 0 0,1 0-1 0 0,-1-1 1 0 0,1 1 0 0 0,-1-1 0 0 0,1 1 0 0 0,-1-1-1 0 0,1 1 1 0 0,0-1 0 0 0,-1 1 0 0 0,1-1 0 0 0,0 0-1 0 0,0 1 1 0 0,-1-1 0 0 0,1 0 0 0 0,0 0 0 0 0,1 1-1 0 0,-1-2-280 0 0,1 1 0 0 0,-1-1-1 0 0,1 0 1 0 0,0 1-1 0 0,-1-1 1 0 0,1 0 0 0 0,-1 0-1 0 0,1 0 1 0 0,-1 0-1 0 0,0 0 1 0 0,0-1 0 0 0,1 1-1 0 0,-1 0 1 0 0,0-1-1 0 0,1 0 1 0 0,2-3-1087 0 0,7-5-1749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4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75 300 2425 0 0,'-3'-5'1436'0'0,"-2"0"1"0"0,1 1 0 0 0,-1 0 0 0 0,1 0-1 0 0,-8-5 1 0 0,7 5-987 0 0,0 1-1 0 0,0-1 1 0 0,-7-9 0 0 0,10 10-306 0 0,0 1 1 0 0,1 0-1 0 0,0-1 1 0 0,-1 1 0 0 0,1 0-1 0 0,0-1 1 0 0,0 0-1 0 0,0 1 1 0 0,1-1-1 0 0,-1 1 1 0 0,1-1 0 0 0,-1-5-1 0 0,1-1-46 0 0,0-1 0 0 0,1 1 1 0 0,0 0-1 0 0,0-1 0 0 0,1 1 0 0 0,0 0 0 0 0,1 0 0 0 0,0 0 1 0 0,0 0-1 0 0,1 1 0 0 0,1-1 0 0 0,8-13 0 0 0,-9 16-101 0 0,1 0 0 0 0,-1 0-1 0 0,1 1 1 0 0,0 0 0 0 0,1 0 0 0 0,-1 0-1 0 0,1 0 1 0 0,0 1 0 0 0,0 0-1 0 0,0 0 1 0 0,1 1 0 0 0,-1-1 0 0 0,1 1-1 0 0,0 1 1 0 0,0-1 0 0 0,11-1-1 0 0,-5 3-9 0 0,-1 0-1 0 0,0 1 1 0 0,1 1 0 0 0,-1 0-1 0 0,0 0 1 0 0,0 1-1 0 0,1 1 1 0 0,-2 0-1 0 0,1 1 1 0 0,0 0-1 0 0,-1 0 1 0 0,1 2-1 0 0,-1-1 1 0 0,13 10-1 0 0,-6-3-15 0 0,-1 1-1 0 0,0 0 0 0 0,-1 1 0 0 0,0 1 1 0 0,-2 1-1 0 0,1 0 0 0 0,18 28 0 0 0,-27-34 32 0 0,0 1 0 0 0,0 0 0 0 0,-1 0 0 0 0,-1 0 1 0 0,1 1-1 0 0,-2-1 0 0 0,0 1 0 0 0,0 0 0 0 0,-1 0 0 0 0,0 0 0 0 0,-1 0 0 0 0,-1 0 0 0 0,0 1 0 0 0,0-1 0 0 0,-2 0 0 0 0,1 0 0 0 0,-1 0 0 0 0,-1 0 0 0 0,0 0 0 0 0,-1-1 0 0 0,0 1 0 0 0,-1-1 0 0 0,0 0 0 0 0,-1 0 0 0 0,0-1 0 0 0,0 1 0 0 0,-1-1 0 0 0,-1-1 0 0 0,0 1 1 0 0,0-1-1 0 0,-1-1 0 0 0,0 0 0 0 0,-18 14 0 0 0,8-10 6 0 0,-1-1 0 0 0,0-1 0 0 0,0-1 0 0 0,-26 9 1 0 0,33-14-19 0 0,-1-1 1 0 0,1 0 0 0 0,0 0 0 0 0,-1-2 0 0 0,0 1 0 0 0,1-2 0 0 0,-1 0-1 0 0,-16-2 1 0 0,26 2-93 0 0,0-1 0 0 0,-1 0-1 0 0,1 0 1 0 0,0-1-1 0 0,-1 1 1 0 0,1-1 0 0 0,0 0-1 0 0,0 0 1 0 0,0-1-1 0 0,1 1 1 0 0,-1-1 0 0 0,1 1-1 0 0,-5-5 1 0 0,6 5-181 0 0,0 0 1 0 0,1 0-1 0 0,-1-1 0 0 0,1 1 1 0 0,0 0-1 0 0,0 0 0 0 0,-1-1 1 0 0,1 1-1 0 0,1-1 1 0 0,-1 1-1 0 0,0-1 0 0 0,1 1 1 0 0,-1-1-1 0 0,1 1 0 0 0,0-1 1 0 0,0 0-1 0 0,0 1 1 0 0,0-1-1 0 0,0 1 0 0 0,0-1 1 0 0,1 0-1 0 0,-1 1 0 0 0,1-1 1 0 0,1-3-1 0 0,7-12-1212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6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168 733 512 0 0,'-2'-1'407'0'0,"0"0"-1"0"0,0 0 0 0 0,-1 0 1 0 0,1 1-1 0 0,0-1 1 0 0,0 1-1 0 0,-1-1 1 0 0,1 1-1 0 0,-1 0 1 0 0,1 0-1 0 0,0 0 1 0 0,-1 0-1 0 0,1 1 1 0 0,0-1-1 0 0,-4 1 0 0 0,1 1 15 0 0,1 0 0 0 0,-1 0-1 0 0,1 0 1 0 0,0 0-1 0 0,-1 1 1 0 0,1 0 0 0 0,-4 3-1 0 0,-1 2 24 0 0,0 0 0 0 0,1 1-1 0 0,0 0 1 0 0,0 1 0 0 0,-8 14 0 0 0,11-17-327 0 0,1 1 0 0 0,1-1 0 0 0,-1 1 0 0 0,1 0 0 0 0,1 0 0 0 0,-1 0 0 0 0,1 0 0 0 0,1 0 0 0 0,-1 1 0 0 0,1-1 0 0 0,1 10 0 0 0,0-14-74 0 0,0-1-1 0 0,1 1 1 0 0,-1 0-1 0 0,1 0 1 0 0,0-1-1 0 0,0 1 1 0 0,0-1-1 0 0,1 1 1 0 0,-1-1-1 0 0,1 1 1 0 0,0-1-1 0 0,0 0 1 0 0,0 0-1 0 0,0 0 1 0 0,1 0 0 0 0,-1 0-1 0 0,1 0 1 0 0,0 0-1 0 0,0-1 1 0 0,0 0-1 0 0,0 1 1 0 0,0-1-1 0 0,0 0 1 0 0,1-1-1 0 0,-1 1 1 0 0,7 2-1 0 0,1-1-37 0 0,-1-1-1 0 0,1 0 1 0 0,-1 0-1 0 0,1-1 1 0 0,0-1-1 0 0,0 0 1 0 0,-1 0-1 0 0,1-1 1 0 0,0 0-1 0 0,-1-1 1 0 0,1 0-1 0 0,-1-1 1 0 0,1 0-1 0 0,-1-1 1 0 0,0 0-1 0 0,0 0 1 0 0,-1-1-1 0 0,1 0 1 0 0,-1-1-1 0 0,0 0 1 0 0,10-10-1 0 0,-16 12-6 0 0,0 1 0 0 0,0-1 0 0 0,0 0 1 0 0,-1-1-1 0 0,0 1 0 0 0,0 0 0 0 0,0-1 0 0 0,0 1 0 0 0,-1-1 0 0 0,1 0 0 0 0,-1 1 1 0 0,-1-1-1 0 0,1 0 0 0 0,-1 0 0 0 0,1 0 0 0 0,-1 0 0 0 0,-1 1 0 0 0,0-6 0 0 0,-1-7 30 0 0,-1 0-1 0 0,-1 0 0 0 0,-10-28 0 0 0,10 34-7 0 0,0-1 1 0 0,-2 1-1 0 0,1 0 0 0 0,-1 0 0 0 0,-1 1 0 0 0,-15-19 0 0 0,19 25-6 0 0,0 1 0 0 0,0 0 0 0 0,0 0 0 0 0,-1 0 0 0 0,1 0 0 0 0,-1 1 0 0 0,0-1 0 0 0,0 1 0 0 0,0 0-1 0 0,0 0 1 0 0,0 0 0 0 0,0 1 0 0 0,-1 0 0 0 0,1-1 0 0 0,0 2 0 0 0,-1-1 0 0 0,1 0 0 0 0,-1 1 0 0 0,1 0 0 0 0,-1 0 0 0 0,1 0 0 0 0,-6 1 0 0 0,2 1-6 0 0,1-1 0 0 0,-1 2 0 0 0,0-1 0 0 0,1 1 0 0 0,-1 0 0 0 0,1 0 0 0 0,-11 8 0 0 0,16-10-5 0 0,1 0-1 0 0,-1 0 0 0 0,1 0 1 0 0,-1 1-1 0 0,1-1 1 0 0,-1 0-1 0 0,1 1 0 0 0,0-1 1 0 0,0 1-1 0 0,0 0 0 0 0,-1-1 1 0 0,2 1-1 0 0,-1 0 1 0 0,0-1-1 0 0,0 1 0 0 0,1 0 1 0 0,-1 0-1 0 0,1 0 0 0 0,-1 0 1 0 0,1 0-1 0 0,0 0 1 0 0,-1 0-1 0 0,1 0 0 0 0,0 0 1 0 0,1 0-1 0 0,-1-1 0 0 0,0 1 1 0 0,0 0-1 0 0,1 0 1 0 0,-1 0-1 0 0,1 0 0 0 0,0 0 1 0 0,0 0-1 0 0,-1-1 0 0 0,1 1 1 0 0,0 0-1 0 0,2 1 1 0 0,-1 0-8 0 0,0 0 0 0 0,1 0 0 0 0,0 0 1 0 0,0 0-1 0 0,0 0 0 0 0,0-1 0 0 0,0 0 1 0 0,0 1-1 0 0,1-1 0 0 0,-1 0 1 0 0,1-1-1 0 0,0 1 0 0 0,6 2 0 0 0,7 0 30 0 0,33 6-1 0 0,-25-6-33 0 0,-8-1-10 0 0,1-1 0 0 0,-1-1 1 0 0,1-1-1 0 0,-1 0 0 0 0,1-1 0 0 0,0-1 0 0 0,28-7 1 0 0,-10-1-4 0 0,-2-1 0 0 0,57-26 0 0 0,-39 16 60 0 0,-34 15-45 0 0,-1-1 0 0 0,27-15 0 0 0,-3-4 28 0 0,39-32 0 0 0,-61 43-16 0 0,-2-1 0 0 0,0-1 1 0 0,-1 0-1 0 0,17-25 0 0 0,-17 18 3 0 0,-1-1 0 0 0,-1 0 0 0 0,-1-1-1 0 0,-1-1 1 0 0,-1 0 0 0 0,-2 0 0 0 0,0-1 0 0 0,-2 0-1 0 0,-2-1 1 0 0,0 1 0 0 0,-2-1 0 0 0,0-44-1 0 0,-3 69 4 0 0,0 1-1 0 0,-1-1 0 0 0,1 1 0 0 0,0-1 0 0 0,-1 1 1 0 0,0-1-1 0 0,0 1 0 0 0,0 0 0 0 0,0-1 0 0 0,-1 1 0 0 0,1 0 1 0 0,-1 0-1 0 0,0 0 0 0 0,0 0 0 0 0,-4-4 0 0 0,4 4 5 0 0,-1 1 0 0 0,1 1 0 0 0,-1-1 0 0 0,0 0 0 0 0,0 1 0 0 0,0-1 0 0 0,0 1 0 0 0,0 0-1 0 0,0 0 1 0 0,0 0 0 0 0,-1 0 0 0 0,1 1 0 0 0,0-1 0 0 0,0 1 0 0 0,-1 0 0 0 0,-5 0 0 0 0,-4 1 37 0 0,1 0 1 0 0,-1 1 0 0 0,1 0-1 0 0,0 1 1 0 0,-1 0 0 0 0,2 1-1 0 0,-1 1 1 0 0,0-1 0 0 0,1 2-1 0 0,-16 10 1 0 0,12-7-3 0 0,2 2 0 0 0,-1 0 0 0 0,2 1 0 0 0,-1 0 0 0 0,2 0 0 0 0,-20 29 0 0 0,12-11 35 0 0,1 1 0 0 0,2 1 1 0 0,1 1-1 0 0,2 0 0 0 0,1 1 0 0 0,-13 63 0 0 0,18-62-11 0 0,1 1-1 0 0,3 0 1 0 0,0 0-1 0 0,3-1 1 0 0,1 1-1 0 0,1 0 1 0 0,13 64-1 0 0,-5-68-57 0 0,1 0 0 0 0,2 0 0 0 0,1-1-1 0 0,19 31 1 0 0,-31-58-19 0 0,1 1 1 0 0,0-1-1 0 0,-1 0 0 0 0,2 0 0 0 0,-1 0 1 0 0,0 0-1 0 0,1-1 0 0 0,-1 1 0 0 0,1-1 1 0 0,0 0-1 0 0,0 0 0 0 0,7 3 1 0 0,-7-4-7 0 0,0-1 1 0 0,0 1-1 0 0,0-1 1 0 0,0 0-1 0 0,1-1 1 0 0,-1 1-1 0 0,0-1 1 0 0,1 0-1 0 0,-1 0 1 0 0,0 0-1 0 0,0 0 1 0 0,1-1-1 0 0,-1 0 1 0 0,8-2-1 0 0,1-1-4 0 0,0-1 0 0 0,1 0-1 0 0,-2-1 1 0 0,1-1 0 0 0,-1 0-1 0 0,0-1 1 0 0,0 0 0 0 0,-1-1-1 0 0,0 0 1 0 0,0 0 0 0 0,-1-2-1 0 0,-1 1 1 0 0,0-1 0 0 0,0 0-1 0 0,-1-1 1 0 0,0 0 0 0 0,-1 0-1 0 0,-1-1 1 0 0,6-15 0 0 0,-5 12 17 0 0,2-4 7 0 0,-1 0 0 0 0,-1-1 1 0 0,9-42-1 0 0,-16 62-5 0 0,0 0 0 0 0,0 0 0 0 0,0-1-1 0 0,0 1 1 0 0,0 0 0 0 0,0-1 0 0 0,0 1 0 0 0,0 0 0 0 0,0 0 0 0 0,-1-1-1 0 0,0-1 1 0 0,1 3-1 0 0,0-1 1 0 0,-1 1-1 0 0,1 0 0 0 0,0-1 0 0 0,0 1 0 0 0,-1 0 0 0 0,1-1 0 0 0,0 1 1 0 0,0 0-1 0 0,-1 0 0 0 0,1 0 0 0 0,0-1 0 0 0,-1 1 0 0 0,1 0 0 0 0,-1 0 1 0 0,1 0-1 0 0,0 0 0 0 0,-1 0 0 0 0,1-1 0 0 0,0 1 0 0 0,-1 0 0 0 0,1 0 1 0 0,-1 0-1 0 0,1 0 0 0 0,-1 0 0 0 0,-1 1 12 0 0,-1 0 0 0 0,1 0 0 0 0,0-1 0 0 0,-1 1 0 0 0,1 1 1 0 0,0-1-1 0 0,0 0 0 0 0,0 0 0 0 0,0 1 0 0 0,-3 2 0 0 0,-1 1-14 0 0,0 1 1 0 0,1-1-1 0 0,0 1 1 0 0,0 0-1 0 0,0 0 0 0 0,1 1 1 0 0,0-1-1 0 0,0 1 1 0 0,-6 14-1 0 0,9-16-2 0 0,-1 0 1 0 0,1 0-1 0 0,0 0 0 0 0,0 0 1 0 0,1 0-1 0 0,-1 0 0 0 0,1 0 0 0 0,0 0 1 0 0,0 0-1 0 0,1 0 0 0 0,0 0 1 0 0,0 0-1 0 0,0 0 0 0 0,0 0 0 0 0,1 0 1 0 0,2 6-1 0 0,0-4 2 0 0,-1 0 1 0 0,1 0-1 0 0,1-1 1 0 0,-1 1-1 0 0,1-1 0 0 0,0 0 1 0 0,1 0-1 0 0,8 7 1 0 0,-9-9-14 0 0,0-1 0 0 0,0 0 0 0 0,0 0 0 0 0,0 0 0 0 0,0-1 1 0 0,0 1-1 0 0,1-1 0 0 0,-1-1 0 0 0,1 1 0 0 0,-1-1 0 0 0,1 0 1 0 0,7 1-1 0 0,-5-3 17 0 0,-1 1 1 0 0,0-1-1 0 0,0 0 1 0 0,0 0-1 0 0,0-1 1 0 0,0 0-1 0 0,-1 0 0 0 0,1-1 1 0 0,0 0-1 0 0,-1 0 1 0 0,0 0-1 0 0,0-1 1 0 0,0 0-1 0 0,0 0 1 0 0,-1-1-1 0 0,1 1 1 0 0,-1-1-1 0 0,0 0 1 0 0,7-10-1 0 0,-9 10 9 0 0,-1 1 1 0 0,1-1-1 0 0,-1 0 0 0 0,0 0 0 0 0,0-1 0 0 0,0 1 1 0 0,-1 0-1 0 0,0-1 0 0 0,0 1 0 0 0,0-1 1 0 0,-1-8-1 0 0,1-5 100 0 0,-2 0 1 0 0,-3-18-1 0 0,3 34-70 0 0,1 1 1 0 0,-1 0-1 0 0,1 0 0 0 0,-1-1 0 0 0,0 1 1 0 0,0 0-1 0 0,0 0 0 0 0,-2-3 1 0 0,3 5-37 0 0,0 0 1 0 0,0-1-1 0 0,-1 1 1 0 0,1 0-1 0 0,0 0 1 0 0,-1-1-1 0 0,1 1 1 0 0,0 0-1 0 0,0 0 1 0 0,-1-1-1 0 0,1 1 1 0 0,0 0-1 0 0,-1 0 1 0 0,1 0-1 0 0,0 0 1 0 0,-1-1 0 0 0,1 1-1 0 0,-1 0 1 0 0,1 0-1 0 0,0 0 1 0 0,-1 0-1 0 0,1 0 1 0 0,-1 0-7 0 0,0 1 1 0 0,1-1 0 0 0,-1 0-1 0 0,1 0 1 0 0,-1 1 0 0 0,1-1-1 0 0,-1 0 1 0 0,1 1 0 0 0,0-1 0 0 0,-1 1-1 0 0,1-1 1 0 0,-1 0 0 0 0,1 1-1 0 0,0-1 1 0 0,-1 1 0 0 0,1-1-1 0 0,0 1 1 0 0,0-1 0 0 0,-1 2-1 0 0,0 1-5 0 0,0 1 0 0 0,0-1 0 0 0,0 1 0 0 0,0-1 0 0 0,0 1 0 0 0,1-1-1 0 0,0 1 1 0 0,0 0 0 0 0,0-1 0 0 0,0 1 0 0 0,0-1 0 0 0,1 1 0 0 0,0 0 0 0 0,0-1-1 0 0,0 0 1 0 0,0 1 0 0 0,0-1 0 0 0,2 4 0 0 0,5 8 5 0 0,0 0-1 0 0,16 22 1 0 0,-16-26-20 0 0,31 53 80 0 0,-3 1 0 0 0,36 92 0 0 0,-25-51-16 0 0,-41-93-60 0 0,44 101 10 0 0,-40-90-16 0 0,-2 1 1 0 0,9 45-1 0 0,-15-52 25 0 0,-1 0 1 0 0,0 0-1 0 0,-1 1 1 0 0,-1-1-1 0 0,-1 0 0 0 0,0 0 1 0 0,-2 0-1 0 0,0-1 0 0 0,-1 1 1 0 0,0-1-1 0 0,-2 0 0 0 0,0 0 1 0 0,0-1-1 0 0,-2 0 1 0 0,0 0-1 0 0,-1-1 0 0 0,-1 0 1 0 0,0-1-1 0 0,-1 0 0 0 0,-18 17 1 0 0,22-24 18 0 0,-1-1 1 0 0,1 1 0 0 0,-1-2-1 0 0,-1 1 1 0 0,1-1 0 0 0,-1 0-1 0 0,0-1 1 0 0,0 0 0 0 0,0-1-1 0 0,0 0 1 0 0,-1-1 0 0 0,1 0-1 0 0,-13 1 1 0 0,17-3 26 0 0,-1 0-1 0 0,0 0 1 0 0,0-1-1 0 0,0 0 1 0 0,0 0 0 0 0,0 0-1 0 0,0-1 1 0 0,0 0-1 0 0,1 0 1 0 0,-1-1 0 0 0,1 0-1 0 0,0 0 1 0 0,0 0-1 0 0,0-1 1 0 0,0 0-1 0 0,1 0 1 0 0,-1-1 0 0 0,1 1-1 0 0,0-1 1 0 0,-8-11-1 0 0,6 7 51 0 0,0-2 0 0 0,1 1 0 0 0,0 0 0 0 0,1-1-1 0 0,0 0 1 0 0,1-1 0 0 0,0 1 0 0 0,-3-18 0 0 0,4 11-50 0 0,0 0 0 0 0,2 0 0 0 0,0 0 1 0 0,2 0-1 0 0,1-19 0 0 0,5-4-92 0 0,1 0 0 0 0,2 0 0 0 0,2 1 0 0 0,20-44 0 0 0,-15 41-225 0 0,3 2 0 0 0,1 0 0 0 0,2 1 1 0 0,1 1-1 0 0,48-58 0 0 0,-53 77-1245 0 0,21-18 0 0 0,3 5-4783 0 0,-25 22 2558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8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3 214 512 0 0,'3'-3'188'0'0,"-1"-1"-1"0"0,0 0 1 0 0,0 0-1 0 0,0 0 1 0 0,0 0-1 0 0,0 0 1 0 0,-1 0-1 0 0,0 0 1 0 0,0 0-1 0 0,0-1 1 0 0,0 1-1 0 0,-1 0 1 0 0,0-9-1 0 0,0 6 768 0 0,0 0 1 0 0,-1 0-1 0 0,0 0 0 0 0,-1 1 0 0 0,1-1 0 0 0,-1 0 0 0 0,-1 1 0 0 0,-2-8 0 0 0,4 14-902 0 0,1 0 0 0 0,0 0 0 0 0,0 1 1 0 0,0-1-1 0 0,0 0 0 0 0,0 0 0 0 0,0 0 0 0 0,0 0 0 0 0,0 0 0 0 0,0 0 0 0 0,0 1 0 0 0,0-1 0 0 0,-1 0 1 0 0,1 0-1 0 0,0 0 0 0 0,0 0 0 0 0,0 0 0 0 0,0 0 0 0 0,0 0 0 0 0,0 0 0 0 0,-1 0 0 0 0,1 0 0 0 0,0 0 1 0 0,0 0-1 0 0,0 0 0 0 0,0 0 0 0 0,0 0 0 0 0,-1 0 0 0 0,1 0 0 0 0,0 0 0 0 0,0 0 0 0 0,0 0 0 0 0,0 0 1 0 0,0 0-1 0 0,-1 0 0 0 0,1 0 0 0 0,0 0 0 0 0,0 0 0 0 0,0 0 0 0 0,0 0 0 0 0,0 0 0 0 0,0 0 0 0 0,-1 0 1 0 0,1 0-1 0 0,0 0 0 0 0,0-1 0 0 0,0 1 0 0 0,0 0 0 0 0,0 0 0 0 0,0 0 0 0 0,0 0 0 0 0,0 0 0 0 0,-1 0 1 0 0,1 0-1 0 0,0-1 0 0 0,0 1 0 0 0,0 0 0 0 0,0 0 0 0 0,0 0 0 0 0,0-1 0 0 0,-1 13 1080 0 0,5 1-921 0 0,1-1-1 0 0,1 0 1 0 0,0 0 0 0 0,0-1 0 0 0,1 1-1 0 0,14 17 1 0 0,-10-15 4 0 0,-1 1 1 0 0,14 27-1 0 0,-24-41-214 0 0,4 8 72 0 0,0 0 0 0 0,-1 0 0 0 0,3 11 0 0 0,-5-18-61 0 0,-1 0 0 0 0,1 0 0 0 0,-1 0 0 0 0,0 0 0 0 0,0 0 0 0 0,0 0 0 0 0,0 0 0 0 0,0 0 0 0 0,0 0 0 0 0,-1 0 0 0 0,1 0 0 0 0,-1 0 0 0 0,1 0 0 0 0,-1 0 0 0 0,0 0 0 0 0,1 0 0 0 0,-1-1 0 0 0,0 1 0 0 0,0 0 0 0 0,-1 0 0 0 0,0 1 0 0 0,1-2 6 0 0,0 0 1 0 0,0-1-1 0 0,1 1 1 0 0,-1 0-1 0 0,0-1 0 0 0,0 1 1 0 0,0-1-1 0 0,0 1 0 0 0,0-1 1 0 0,1 1-1 0 0,-1-1 0 0 0,0 0 1 0 0,0 1-1 0 0,0-1 1 0 0,0 0-1 0 0,0 0 0 0 0,-1 0 1 0 0,1 0-1 0 0,0 0 0 0 0,0 0 1 0 0,0 0-1 0 0,0 0 1 0 0,0 0-1 0 0,-1-1 0 0 0,1 1-13 0 0,0 0-1 0 0,1-1 1 0 0,-1 1-1 0 0,0-1 1 0 0,1 1-1 0 0,-1-1 0 0 0,1 1 1 0 0,-1-1-1 0 0,1 0 1 0 0,-1 1-1 0 0,1-1 1 0 0,-1 0-1 0 0,1 1 1 0 0,0-1-1 0 0,-1 0 1 0 0,1 1-1 0 0,0-1 0 0 0,-1 0 1 0 0,1 0-1 0 0,0 0 1 0 0,0 1-1 0 0,0-1 1 0 0,0 0-1 0 0,0 0 1 0 0,0 0-1 0 0,0 1 1 0 0,0-1-1 0 0,0 0 0 0 0,0 0 1 0 0,0 1-1 0 0,1-3 1 0 0,5-19 34 0 0,2 1-1 0 0,17-38 1 0 0,-13 33-37 0 0,10-32 0 0 0,-15 33-28 0 0,-2 6 41 0 0,13-32 0 0 0,-16 46-15 0 0,1 0 0 0 0,-1 1 0 0 0,1-1 0 0 0,0 0 0 0 0,0 1 0 0 0,1-1 0 0 0,-1 1 0 0 0,1 0 0 0 0,0 0 0 0 0,8-5 0 0 0,-11 8 0 0 0,0 1 0 0 0,-1-1 0 0 0,1 1 0 0 0,0-1 0 0 0,0 1 0 0 0,0 0 0 0 0,-1-1 1 0 0,1 1-1 0 0,0 0 0 0 0,0 0 0 0 0,0 0 0 0 0,0 0 0 0 0,0-1 0 0 0,-1 1 1 0 0,1 0-1 0 0,0 1 0 0 0,0-1 0 0 0,0 0 0 0 0,0 0 0 0 0,0 0 0 0 0,-1 0 0 0 0,2 1 1 0 0,0 0 1 0 0,-1 0 0 0 0,1 0 1 0 0,-1 0-1 0 0,0 0 0 0 0,1 0 1 0 0,-1 0-1 0 0,0 0 0 0 0,0 0 1 0 0,0 1-1 0 0,2 2 1 0 0,1 3 10 0 0,0 1 0 0 0,0 0 0 0 0,4 13 0 0 0,-6-16-12 0 0,13 35 51 0 0,2 0-1 0 0,2-1 1 0 0,43 65 0 0 0,-52-89-61 0 0,23 23 1 0 0,-33-38 6 0 0,1 1 1 0 0,-1-1-1 0 0,1 1 1 0 0,-1-1-1 0 0,1 1 1 0 0,-1-1-1 0 0,1 1 1 0 0,-1-1-1 0 0,1 0 0 0 0,-1 1 1 0 0,1-1-1 0 0,0 0 1 0 0,-1 0-1 0 0,1 1 1 0 0,0-1-1 0 0,-1 0 1 0 0,1 0-1 0 0,0 0 1 0 0,-1 0-1 0 0,1 0 0 0 0,0 0 1 0 0,0 0-1 0 0,-1 0 1 0 0,1 0-1 0 0,0 0 1 0 0,-1 0-1 0 0,1-1 1 0 0,0 1-1 0 0,-1 0 1 0 0,2-1-1 0 0,-1 0-14 0 0,1 0 1 0 0,-1 0-1 0 0,1-1 0 0 0,-1 1 0 0 0,1-1 1 0 0,-1 1-1 0 0,0-1 0 0 0,1 0 0 0 0,-1 1 1 0 0,1-4-1 0 0,3-5-70 0 0,-1 0 0 0 0,0-1 0 0 0,2-10 0 0 0,26-106-522 0 0,-28 101 680 0 0,-4 26-71 0 0,0 0 0 0 0,0 0 0 0 0,0 0 0 0 0,0 0 0 0 0,0 0 0 0 0,0 0 0 0 0,0 0 0 0 0,0 0 0 0 0,0 0 0 0 0,-1 0 0 0 0,1 0 0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0,0-1 0 0 0,0 1 0 0 0,0 0 0 0 0,0 0 1 0 0,0 0-1 0 0,0 0 0 0 0,0 0 0 0 0,0 0 0 0 0,0 0 0 0 0,0 0 0 0 0,0 0 0 0 0,0 0 0 0 0,0 0 0 0 0,0 0 0 0 0,0 0 0 0 0,-6 15 24 0 0,4-8-15 0 0,0 1 1 0 0,0 0 0 0 0,1 0-1 0 0,0 0 1 0 0,1 0-1 0 0,-1 1 1 0 0,2-1 0 0 0,-1 0-1 0 0,1 0 1 0 0,0 0 0 0 0,1 0-1 0 0,-1 0 1 0 0,2 0-1 0 0,-1-1 1 0 0,1 1 0 0 0,0-1-1 0 0,1 1 1 0 0,0-1 0 0 0,0 0-1 0 0,9 11 1 0 0,-7-10-13 0 0,1-1 1 0 0,0 1-1 0 0,0-1 1 0 0,1-1 0 0 0,0 1-1 0 0,0-1 1 0 0,1-1-1 0 0,0 1 1 0 0,-1-2-1 0 0,2 1 1 0 0,-1-1-1 0 0,0 0 1 0 0,1-1 0 0 0,0 0-1 0 0,0-1 1 0 0,0 0-1 0 0,0-1 1 0 0,0 0-1 0 0,0 0 1 0 0,17-1-1 0 0,-23-1 0 0 0,0 1-1 0 0,0-1 0 0 0,0 0 0 0 0,0 0 0 0 0,-1 0 0 0 0,1-1 0 0 0,0 1 0 0 0,0-1 0 0 0,-1 0 0 0 0,1 0 0 0 0,-1 0 0 0 0,0 0 0 0 0,0-1 0 0 0,0 1 0 0 0,0-1 0 0 0,0 0 0 0 0,0 0 0 0 0,-1 0 0 0 0,1 0 0 0 0,-1 0 1 0 0,0-1-1 0 0,0 1 0 0 0,0-1 0 0 0,0 1 0 0 0,-1-1 0 0 0,1 0 0 0 0,-1 0 0 0 0,0 0 0 0 0,0 0 0 0 0,-1 1 0 0 0,1-1 0 0 0,-1 0 0 0 0,0 0 0 0 0,0 0 0 0 0,0 0 0 0 0,0 0 0 0 0,-1 0 0 0 0,-1-5 0 0 0,-2-13-8 0 0,0 1-1 0 0,-2-1 0 0 0,-1 1 1 0 0,-1 1-1 0 0,0 0 0 0 0,-2 0 1 0 0,-12-19-1 0 0,19 35 10 0 0,0 0 0 0 0,-1 0-1 0 0,0 1 1 0 0,1-1 0 0 0,-2 1 0 0 0,1 0 0 0 0,0 0-1 0 0,0 0 1 0 0,-1 1 0 0 0,0-1 0 0 0,1 1 0 0 0,-1 0-1 0 0,0 1 1 0 0,0-1 0 0 0,0 1 0 0 0,0 0 0 0 0,-1 0-1 0 0,1 0 1 0 0,-6 1 0 0 0,3 0 13 0 0,0 0 0 0 0,0 0-1 0 0,0 1 1 0 0,0 0 0 0 0,0 1 0 0 0,1 0 0 0 0,-1 0-1 0 0,0 1 1 0 0,1 0 0 0 0,0 0 0 0 0,-1 0 0 0 0,-6 6-1 0 0,12-8-1 0 0,-1 2-1 0 0,0-1 1 0 0,1 0-1 0 0,0 0 1 0 0,0 1-1 0 0,0-1 1 0 0,0 1-1 0 0,0 0 0 0 0,0 0 1 0 0,-2 5-1 0 0,4-8-8 0 0,-1 1-1 0 0,1 0 0 0 0,0 0 0 0 0,-1 0 0 0 0,1 0 1 0 0,0 0-1 0 0,0-1 0 0 0,0 1 0 0 0,0 0 1 0 0,0 0-1 0 0,0 0 0 0 0,0 0 0 0 0,0 0 0 0 0,0 0 1 0 0,0 0-1 0 0,0 0 0 0 0,0 0 0 0 0,1-1 1 0 0,-1 1-1 0 0,0 0 0 0 0,1 0 0 0 0,-1 0 0 0 0,1 0 1 0 0,-1-1-1 0 0,1 1 0 0 0,-1 0 0 0 0,1 0 1 0 0,0-1-1 0 0,-1 1 0 0 0,1 0 0 0 0,0-1 0 0 0,-1 1 1 0 0,1-1-1 0 0,0 1 0 0 0,0-1 0 0 0,-1 1 0 0 0,1-1 1 0 0,0 0-1 0 0,0 1 0 0 0,0-1 0 0 0,0 0 1 0 0,1 0-1 0 0,9 3-13 0 0,0-1 0 0 0,0 0 1 0 0,0-1-1 0 0,1 0 0 0 0,-1-1 0 0 0,18-2 1 0 0,69-14 18 0 0,-39 1-92 0 0,-35 8 106 0 0,0 0 0 0 0,1 2 0 0 0,27-1-1 0 0,-44 5-9 0 0,0 1-1 0 0,0 1 0 0 0,-1-1 0 0 0,1 1 0 0 0,0 1 0 0 0,-1-1 0 0 0,9 4 0 0 0,-12-3 9 0 0,-1-1 0 0 0,1 1 0 0 0,-1-1 0 0 0,0 1 0 0 0,0 0 0 0 0,1 0 0 0 0,-2 1 0 0 0,1-1 0 0 0,0 1 0 0 0,0-1 0 0 0,-1 1 0 0 0,1 0 0 0 0,-1 0 0 0 0,0 0 0 0 0,0 0 0 0 0,3 6 0 0 0,11 37 634 0 0,-1 0 0 0 0,11 64 1 0 0,-25-101-419 0 0,0 0 0 0 0,0 17 0 0 0,-1-23-180 0 0,-1-2 246 0 0,0-6-238 0 0,-3-10-120 0 0,4 1 24 0 0,1 0 0 0 0,0-1 0 0 0,0 1 1 0 0,2 0-1 0 0,3-15 0 0 0,-6 28 34 0 0,7-28-80 0 0,12-36 1 0 0,-16 56 61 0 0,1 1 0 0 0,0 0 0 0 0,0 0 0 0 0,0 0 0 0 0,1 0 0 0 0,1 1 0 0 0,-1 0 0 0 0,12-11 0 0 0,-15 16 16 0 0,0 0 0 0 0,0 0-1 0 0,1 0 1 0 0,-1 1 0 0 0,1-1 0 0 0,-1 1 0 0 0,1 0 0 0 0,-1 0 0 0 0,1 0 0 0 0,0 0 0 0 0,0 0 0 0 0,0 1-1 0 0,-1-1 1 0 0,1 1 0 0 0,0 0 0 0 0,0-1 0 0 0,0 1 0 0 0,0 1 0 0 0,0-1 0 0 0,0 0 0 0 0,4 2 0 0 0,-3-1 7 0 0,-1 0 1 0 0,1 1-1 0 0,-1-1 1 0 0,0 1-1 0 0,0-1 1 0 0,1 1-1 0 0,-1 1 1 0 0,0-1-1 0 0,0 0 1 0 0,-1 1 0 0 0,1-1-1 0 0,0 1 1 0 0,-1 0-1 0 0,0-1 1 0 0,1 2-1 0 0,1 2 1 0 0,2 7 31 0 0,0 0 0 0 0,-1 1-1 0 0,0-1 1 0 0,-2 1 0 0 0,4 16 0 0 0,-6-23-22 0 0,1-1 1 0 0,0 0-1 0 0,1 1 0 0 0,-1-1 0 0 0,1 0 1 0 0,0 0-1 0 0,1 0 0 0 0,0-1 0 0 0,5 7 1 0 0,-7-9-15 0 0,1 0 0 0 0,0 0 1 0 0,0 0-1 0 0,0 0 0 0 0,0-1 0 0 0,1 0 1 0 0,-1 1-1 0 0,0-1 0 0 0,1-1 1 0 0,0 1-1 0 0,0 0 0 0 0,-1-1 1 0 0,1 0-1 0 0,0 0 0 0 0,0 0 1 0 0,6 1-1 0 0,-2-2-8 0 0,1-1 1 0 0,0 1 0 0 0,-1-1-1 0 0,1-1 1 0 0,-1 1 0 0 0,0-1-1 0 0,0-1 1 0 0,15-6-1 0 0,-11 4-4 0 0,-1-1-1 0 0,0-1 1 0 0,0 0-1 0 0,-1 0 1 0 0,14-12-1 0 0,-19 13 2 0 0,1-1 1 0 0,-1 0-1 0 0,0 0 0 0 0,-1 0 1 0 0,1-1-1 0 0,-2 0 0 0 0,1 0 0 0 0,-1 0 1 0 0,0 0-1 0 0,0 0 0 0 0,-1 0 1 0 0,-1-1-1 0 0,1 1 0 0 0,-1-1 1 0 0,0 1-1 0 0,-1-1 0 0 0,-1-12 0 0 0,1 21 10 0 0,0-1-1 0 0,0 0 1 0 0,0 0-1 0 0,0 0 1 0 0,0 1-1 0 0,-1-1 0 0 0,1 0 1 0 0,0 0-1 0 0,0 1 1 0 0,-1-1-1 0 0,1 0 1 0 0,0 1-1 0 0,-1-1 1 0 0,1 0-1 0 0,-1 1 0 0 0,1-1 1 0 0,-1 0-1 0 0,1 1 1 0 0,-1-1-1 0 0,1 1 1 0 0,-1-1-1 0 0,0 0 0 0 0,0 1 3 0 0,1 0 0 0 0,-1 0-1 0 0,0 0 1 0 0,1 0 0 0 0,-1 0-1 0 0,1 0 1 0 0,-1 1-1 0 0,0-1 1 0 0,1 0 0 0 0,-1 0-1 0 0,1 0 1 0 0,-1 1-1 0 0,1-1 1 0 0,-1 0 0 0 0,1 1-1 0 0,-1-1 1 0 0,1 0-1 0 0,0 1 1 0 0,-1-1 0 0 0,1 1-1 0 0,-1-1 1 0 0,1 1 0 0 0,-3 2 8 0 0,1-1 1 0 0,0 1 0 0 0,1 0 0 0 0,-1 0-1 0 0,0 0 1 0 0,1 0 0 0 0,0 0 0 0 0,-1 0 0 0 0,0 5-1 0 0,2 1-6 0 0,0 1-1 0 0,0-1 0 0 0,1 1 0 0 0,0-1 0 0 0,0 0 1 0 0,1 1-1 0 0,0-1 0 0 0,1 0 0 0 0,0 0 0 0 0,1 0 0 0 0,0-1 1 0 0,0 1-1 0 0,0-1 0 0 0,1 0 0 0 0,1 0 0 0 0,-1-1 0 0 0,1 1 1 0 0,1-1-1 0 0,-1 0 0 0 0,12 9 0 0 0,-13-13-8 0 0,4 5-8 0 0,0-1 1 0 0,0-1 0 0 0,1 0 0 0 0,13 7 0 0 0,-20-11 1 0 0,0-1 1 0 0,0 0-1 0 0,0 0 0 0 0,1 0 0 0 0,-1-1 0 0 0,0 1 0 0 0,0-1 1 0 0,0 0-1 0 0,1 0 0 0 0,-1 0 0 0 0,0 0 0 0 0,0-1 0 0 0,0 1 1 0 0,0-1-1 0 0,0 1 0 0 0,1-1 0 0 0,-1 0 0 0 0,0-1 0 0 0,-1 1 1 0 0,5-3-1 0 0,-3 2-24 0 0,0-1 1 0 0,0 1-1 0 0,0-1 1 0 0,0 0-1 0 0,-1-1 1 0 0,1 1-1 0 0,-1-1 1 0 0,0 1-1 0 0,0-1 1 0 0,-1 0 0 0 0,1 0-1 0 0,2-6 1 0 0,-2 2-81 0 0,0-1 0 0 0,0 1 1 0 0,-1 0-1 0 0,0-1 0 0 0,1-16 0 0 0,-2 14-195 0 0,1 0-1 0 0,0 0 0 0 0,4-15 0 0 0,-5 23 88 0 0,0-1 0 0 0,1 1 0 0 0,-1 0 1 0 0,1 0-1 0 0,0-1 0 0 0,0 1 0 0 0,0 0 0 0 0,0 1 0 0 0,0-1 0 0 0,1 0 1 0 0,-1 1-1 0 0,1-1 0 0 0,-1 1 0 0 0,5-3 0 0 0,-6 4-61 0 0,0 1 0 0 0,0-1 0 0 0,0 1 0 0 0,0-1 0 0 0,0 1 0 0 0,0-1 0 0 0,0 1 0 0 0,0 0 0 0 0,0 0 0 0 0,0 0 0 0 0,1-1 1 0 0,-1 1-1 0 0,0 0 0 0 0,2 1 0 0 0,4 1-1293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8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21 512 0 0,'-23'-3'512'0'0,"-5"-13"14531"0"0,28 15-15011 0 0,1 1-168 0 0,4 1 96 0 0,-1 1-168 0 0,2 1-32 0 0,1 1-744 0 0,3 3-1568 0 0,1 4 87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9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306 630 512 0 0,'-6'-3'925'0'0,"-1"1"0"0"0,0 0 0 0 0,1 0 0 0 0,-1 1 0 0 0,0 0 0 0 0,0 0 0 0 0,0 0 0 0 0,0 1 0 0 0,0 0 0 0 0,-11 2 0 0 0,-8 1 408 0 0,-35 11-1 0 0,46-10-570 0 0,-1 0-1 0 0,-21 11 1 0 0,31-12-612 0 0,1-1 0 0 0,0 1 0 0 0,0 0 1 0 0,0 0-1 0 0,1 1 0 0 0,-1 0 0 0 0,1-1 0 0 0,0 1 1 0 0,0 1-1 0 0,-5 5 0 0 0,8-8-118 0 0,0 0 0 0 0,0 0 0 0 0,0 0-1 0 0,0 0 1 0 0,0 1 0 0 0,0-1 0 0 0,1 0 0 0 0,-1 0-1 0 0,1 0 1 0 0,0 1 0 0 0,-1-1 0 0 0,1 0 0 0 0,0 0 0 0 0,0 1-1 0 0,1-1 1 0 0,-1 3 0 0 0,1-1 5 0 0,0 0 0 0 0,1-1 0 0 0,-1 1 0 0 0,1-1 0 0 0,0 1 1 0 0,0-1-1 0 0,0 0 0 0 0,5 6 0 0 0,-1-1 2 0 0,2-1 0 0 0,-1 0-1 0 0,1 0 1 0 0,0-1 0 0 0,1 0 0 0 0,12 7 0 0 0,11 3 10 0 0,2-1 0 0 0,38 12 0 0 0,-67-25-58 0 0,0-1 1 0 0,0 0 0 0 0,0 0 0 0 0,1-1 0 0 0,-1 1-1 0 0,0-1 1 0 0,0 0 0 0 0,0-1 0 0 0,0 1 0 0 0,0-1-1 0 0,0 0 1 0 0,0 0 0 0 0,0-1 0 0 0,0 1 0 0 0,0-1-1 0 0,0 0 1 0 0,-1 0 0 0 0,1-1 0 0 0,-1 0 0 0 0,1 1-1 0 0,5-7 1 0 0,-4 4 2 0 0,0-1-1 0 0,0 0 1 0 0,-1 0-1 0 0,0 0 1 0 0,0-1-1 0 0,-1 1 1 0 0,0-1 0 0 0,0 0-1 0 0,-1 0 1 0 0,1-1-1 0 0,-2 1 1 0 0,1-1-1 0 0,1-9 1 0 0,1-5-10 0 0,-2 1 0 0 0,-1-1 0 0 0,0-28 0 0 0,-1 44 9 0 0,-2 0-1 0 0,1 1 1 0 0,-1-1-1 0 0,0 0 1 0 0,0 0-1 0 0,0 1 1 0 0,-1-1-1 0 0,0 0 1 0 0,0 1-1 0 0,0 0 1 0 0,-1-1-1 0 0,0 1 1 0 0,0 0-1 0 0,0 0 1 0 0,-1 1-1 0 0,1-1 1 0 0,-7-5-1 0 0,6 7 4 0 0,0 1 1 0 0,0 0-1 0 0,0-1 0 0 0,0 2 1 0 0,0-1-1 0 0,0 0 0 0 0,-1 1 0 0 0,1 0 1 0 0,-1 0-1 0 0,1 0 0 0 0,-1 0 1 0 0,1 1-1 0 0,-1 0 0 0 0,1 0 0 0 0,-1 0 1 0 0,1 0-1 0 0,-1 1 0 0 0,1 0 1 0 0,-1 0-1 0 0,1 0 0 0 0,-7 3 0 0 0,-3 1 10 0 0,0 1-1 0 0,1 0 0 0 0,0 1 0 0 0,0 1 0 0 0,-16 12 1 0 0,3 0 47 0 0,-31 30 1 0 0,47-41-17 0 0,1 1 0 0 0,1 1 0 0 0,0-1 0 0 0,0 1 0 0 0,1 0 0 0 0,-6 15 0 0 0,11-23-29 0 0,1 0 0 0 0,0 0 0 0 0,0 0 0 0 0,0 0 0 0 0,0 1-1 0 0,0-1 1 0 0,1 0 0 0 0,-1 1 0 0 0,1-1 0 0 0,0 0 0 0 0,0 1 0 0 0,1-1 0 0 0,-1 0-1 0 0,1 1 1 0 0,-1-1 0 0 0,2 4 0 0 0,0-2 6 0 0,0-1 0 0 0,0 0 0 0 0,1 0 0 0 0,-1 0 0 0 0,1 0 0 0 0,0-1 0 0 0,0 1 0 0 0,0-1 0 0 0,0 0 0 0 0,6 5 0 0 0,4 1 12 0 0,0-1 0 0 0,0-1 1 0 0,0 0-1 0 0,1 0 0 0 0,0-2 0 0 0,16 5 0 0 0,-21-7-15 0 0,0 0 0 0 0,0 0-1 0 0,1-2 1 0 0,-1 1 0 0 0,1-1 0 0 0,-1 0-1 0 0,1-1 1 0 0,-1 0 0 0 0,1-1 0 0 0,-1 0-1 0 0,1 0 1 0 0,-1-1 0 0 0,0 0 0 0 0,0-1-1 0 0,10-4 1 0 0,-7 2-17 0 0,24-10 23 0 0,48-28-1 0 0,-78 38-25 0 0,1 0 1 0 0,-1 0-1 0 0,0-1 0 0 0,0 0 1 0 0,-1 0-1 0 0,0 0 0 0 0,0-1 1 0 0,0 0-1 0 0,-1 0 1 0 0,0 0-1 0 0,0 0 0 0 0,2-8 1 0 0,1-3-25 0 0,-1-1 1 0 0,-1 0 0 0 0,6-37-1 0 0,-8 37-45 0 0,-1-27 0 0 0,-2 39 71 0 0,0 1 0 0 0,-1 0 0 0 0,0 0-1 0 0,0 0 1 0 0,0 0 0 0 0,-1 0 0 0 0,0 0-1 0 0,-3-8 1 0 0,4 13 8 0 0,1 0-1 0 0,-1 0 1 0 0,1 0-1 0 0,-1 0 1 0 0,1 1-1 0 0,-1-1 1 0 0,1 0-1 0 0,-1 0 1 0 0,0 1-1 0 0,1-1 1 0 0,-1 0 0 0 0,0 1-1 0 0,1-1 1 0 0,-1 1-1 0 0,0-1 1 0 0,0 1-1 0 0,0-1 1 0 0,0 1-1 0 0,0 0 1 0 0,1-1-1 0 0,-1 1 1 0 0,0 0 0 0 0,0 0-1 0 0,0-1 1 0 0,-1 1-1 0 0,0 1 1 0 0,1-1-1 0 0,-1 0 1 0 0,1 1 0 0 0,-1-1-1 0 0,0 1 1 0 0,1 0 0 0 0,-1-1-1 0 0,1 1 1 0 0,0 0 0 0 0,-1 0-1 0 0,1 0 1 0 0,0 0-1 0 0,-2 1 1 0 0,-2 3 5 0 0,0 1 0 0 0,0-1-1 0 0,1 1 1 0 0,0 0 0 0 0,-6 10-1 0 0,6-8 5 0 0,0 0 0 0 0,1 1 0 0 0,0-1 0 0 0,1 0 1 0 0,0 1-1 0 0,0-1 0 0 0,1 1 0 0 0,0 0 0 0 0,0 0 0 0 0,1-1 0 0 0,0 1 0 0 0,2 13 0 0 0,-1-15 1 0 0,1-1-1 0 0,0 0 1 0 0,0 0 0 0 0,0 0 0 0 0,1 0-1 0 0,-1 0 1 0 0,1 0 0 0 0,1-1 0 0 0,-1 0-1 0 0,1 1 1 0 0,0-1 0 0 0,0 0 0 0 0,1-1-1 0 0,-1 1 1 0 0,1-1 0 0 0,0 0 0 0 0,10 6-1 0 0,-6-5 14 0 0,0-1 0 0 0,1 0 0 0 0,-1 0-1 0 0,1-1 1 0 0,0 0 0 0 0,0 0 0 0 0,1-2 0 0 0,-1 1-1 0 0,0-1 1 0 0,1 0 0 0 0,19-2 0 0 0,-5-1 29 0 0,0-2 1 0 0,-1 0 0 0 0,44-14 0 0 0,-53 13-31 0 0,-1 0 1 0 0,1 0 0 0 0,-1-1 0 0 0,0-1 0 0 0,-1-1 0 0 0,0 0 0 0 0,0 0-1 0 0,-1-2 1 0 0,21-18 0 0 0,-23 18-15 0 0,-1-1 0 0 0,0-1 0 0 0,-1 1-1 0 0,0-2 1 0 0,0 1 0 0 0,-2-1 0 0 0,1 0-1 0 0,-2 0 1 0 0,0 0 0 0 0,0-1 0 0 0,3-17 0 0 0,10-49-13 0 0,-3 0 0 0 0,-3-1 1 0 0,0-85-1 0 0,-12 162 9 0 0,1-6 29 0 0,-1 0 0 0 0,-1 0 0 0 0,0 0 0 0 0,-2-14 0 0 0,2 21-19 0 0,0 1 0 0 0,1 0 0 0 0,-1 0 1 0 0,0-1-1 0 0,0 1 0 0 0,0 0 0 0 0,0 0 0 0 0,-1 0 1 0 0,1 0-1 0 0,0 0 0 0 0,-1 1 0 0 0,0-1 0 0 0,1 0 1 0 0,-1 1-1 0 0,0-1 0 0 0,0 1 0 0 0,0-1 0 0 0,0 1 1 0 0,0 0-1 0 0,0 0 0 0 0,0 0 0 0 0,0 0 0 0 0,0 0 1 0 0,-4 0-1 0 0,-1-1 31 0 0,0 1 1 0 0,0 1 0 0 0,-1-1-1 0 0,1 1 1 0 0,-1 1-1 0 0,1-1 1 0 0,0 1 0 0 0,0 1-1 0 0,-10 2 1 0 0,-4 3 65 0 0,-37 17 1 0 0,37-14-50 0 0,1 1 1 0 0,0 2-1 0 0,0 0 1 0 0,2 1 0 0 0,0 1-1 0 0,0 0 1 0 0,1 1-1 0 0,1 1 1 0 0,-23 32 0 0 0,27-31 65 0 0,0 1 1 0 0,1-1-1 0 0,1 2 1 0 0,1-1-1 0 0,1 1 1 0 0,1 1-1 0 0,0 0 0 0 0,2-1 1 0 0,0 2-1 0 0,-2 33 1 0 0,5-30 53 0 0,2 1 0 0 0,1-1 0 0 0,1 0 0 0 0,1 1 0 0 0,1-1 0 0 0,12 42 0 0 0,-9-48-125 0 0,0-1-1 0 0,1 1 0 0 0,1-1 1 0 0,1 0-1 0 0,0-1 1 0 0,1-1-1 0 0,1 1 0 0 0,27 27 1 0 0,-21-26-63 0 0,1 0-1 0 0,1-1 1 0 0,0-2 0 0 0,40 25 0 0 0,-50-35-126 0 0,0-1 1 0 0,0 1-1 0 0,0-2 0 0 0,0 1 1 0 0,0-1-1 0 0,1-1 0 0 0,-1 0 1 0 0,1 0-1 0 0,0-1 0 0 0,-1-1 1 0 0,1 1-1 0 0,0-2 0 0 0,-1 0 1 0 0,14-2-1 0 0,44-17-4466 0 0,-31 8 269 0 0,-10 5 466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1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67 72 0 0,'-20'3'3737'0'0,"18"-3"-3282"0"0,1 0-1 0 0,-1 0 1 0 0,1 0-1 0 0,-1 0 1 0 0,0 1-1 0 0,1-1 0 0 0,-1 0 1 0 0,1 1-1 0 0,-1-1 1 0 0,1 1-1 0 0,-1-1 1 0 0,1 1-1 0 0,-1 0 1 0 0,1-1-1 0 0,0 1 1 0 0,-1 0-1 0 0,1 0 0 0 0,0 0 1 0 0,0 0-1 0 0,-1 1 1 0 0,1-1-1 0 0,-2 3 1 0 0,2 0-178 0 0,-1 1 1 0 0,0-1-1 0 0,1 1 0 0 0,0 0 1 0 0,0-1-1 0 0,0 1 1 0 0,0 0-1 0 0,1 0 1 0 0,0 0-1 0 0,0 0 0 0 0,0 0 1 0 0,1 0-1 0 0,0-1 1 0 0,0 1-1 0 0,0 0 1 0 0,0 0-1 0 0,1-1 0 0 0,2 6 1 0 0,-1-3-175 0 0,0-1 0 0 0,0 1 0 0 0,1 0 0 0 0,0-1 0 0 0,0 0 0 0 0,1 0 0 0 0,-1-1 0 0 0,1 1 0 0 0,1-1 0 0 0,-1 0-1 0 0,9 6 1 0 0,-8-8-109 0 0,-1 0 0 0 0,1 0 0 0 0,0-1 0 0 0,-1 1 0 0 0,1-2 0 0 0,0 1 0 0 0,0-1 0 0 0,1 0 0 0 0,-1 0 0 0 0,0 0 0 0 0,0-1 0 0 0,0 0 0 0 0,1 0 0 0 0,-1-1 0 0 0,0 1 0 0 0,0-2 0 0 0,0 1 0 0 0,0 0 0 0 0,0-1 0 0 0,0 0 0 0 0,8-5 0 0 0,-5 2-32 0 0,0-1-1 0 0,0 1 1 0 0,-1-2-1 0 0,0 1 1 0 0,12-14-1 0 0,-17 16 36 0 0,0 0 0 0 0,1-1 0 0 0,-1 1 0 0 0,-1-1 0 0 0,1 0 0 0 0,-1 0 0 0 0,0 0 0 0 0,0 0 0 0 0,0 0 0 0 0,-1 0 0 0 0,1-1 0 0 0,-1-6 0 0 0,0 3 6 0 0,-1 1 0 0 0,0-1 1 0 0,0 1-1 0 0,-1 0 0 0 0,0 0 1 0 0,-1-1-1 0 0,0 1 0 0 0,0 0 1 0 0,-1 0-1 0 0,-4-10 1 0 0,6 16-1 0 0,-1-1 1 0 0,1 0 0 0 0,-1 1 0 0 0,1-1 0 0 0,-1 1 0 0 0,0-1-1 0 0,0 1 1 0 0,0 0 0 0 0,0 0 0 0 0,0 0 0 0 0,-1 0 0 0 0,1 0 0 0 0,-1 0-1 0 0,1 1 1 0 0,-1-1 0 0 0,0 1 0 0 0,1-1 0 0 0,-1 1 0 0 0,0 0 0 0 0,0 0-1 0 0,0 1 1 0 0,0-1 0 0 0,0 1 0 0 0,0-1 0 0 0,0 1 0 0 0,0 0-1 0 0,0 0 1 0 0,0 0 0 0 0,0 0 0 0 0,0 1 0 0 0,-4 0 0 0 0,-2 2 24 0 0,-1 0 0 0 0,1 1 0 0 0,0 0 0 0 0,0 1 0 0 0,0 0 0 0 0,1 0 0 0 0,-1 1 1 0 0,1 0-1 0 0,0 0 0 0 0,-11 12 0 0 0,7-5 44 0 0,1 1 0 0 0,0 0 1 0 0,0 0-1 0 0,2 1 0 0 0,-10 18 1 0 0,16-27-37 0 0,1 0 0 0 0,-1 0 0 0 0,1 0 0 0 0,0 0 0 0 0,0 0 1 0 0,1 0-1 0 0,0 0 0 0 0,0 1 0 0 0,0-1 0 0 0,1 7 0 0 0,0-9-11 0 0,1 0-1 0 0,0 0 1 0 0,0 0-1 0 0,0 0 1 0 0,0 0-1 0 0,0-1 1 0 0,1 1-1 0 0,0-1 1 0 0,-1 1-1 0 0,1-1 1 0 0,1 1-1 0 0,-1-1 1 0 0,0 0-1 0 0,1 0 1 0 0,0 0-1 0 0,-1 0 1 0 0,6 3-1 0 0,1 1-25 0 0,1-1 0 0 0,0 1 0 0 0,0-2 0 0 0,1 0 0 0 0,-1 0 0 0 0,1-1 0 0 0,0 0 0 0 0,0 0 0 0 0,1-2 0 0 0,-1 1 0 0 0,1-2 0 0 0,-1 1 0 0 0,21-1 0 0 0,-11-2-472 0 0,1 0-1 0 0,28-6 1 0 0,-21 1-2023 0 0,30-10 0 0 0,-32 7-2124 0 0,-1 0-296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7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23 340 512 0 0,'-3'-71'1780'0'0,"-5"0"4026"0"0,6 31-1020 0 0,1 42-4642 0 0,0-1-1 0 0,1 0 1 0 0,-1 1 0 0 0,1-1-1 0 0,-1 1 1 0 0,1-1-1 0 0,0 1 1 0 0,-1 2 0 0 0,1-4-58 0 0,-3 31 443 0 0,1-1 1 0 0,2 1-1 0 0,5 42 0 0 0,-2-25-73 0 0,28 306 1355 0 0,-31-350-1787 0 0,1 0 1 0 0,-1 0-1 0 0,1 0 0 0 0,0-1 1 0 0,1 1-1 0 0,-1 0 1 0 0,0-1-1 0 0,3 5 1 0 0,-3-8-13 0 0,4-44 59 0 0,-2 29-7 0 0,0-27-1 0 0,-3 18-43 0 0,0-62-50 0 0,12-95 0 0 0,-5 125 34 0 0,-1 2-54 0 0,3-1 1 0 0,21-72-1 0 0,-28 121 41 0 0,2-8 5 0 0,0 1 0 0 0,1 0-1 0 0,1 0 1 0 0,11-19-1 0 0,-17 32 4 0 0,0 0-1 0 0,0 0 0 0 0,0-1 0 0 0,0 1 1 0 0,1 0-1 0 0,-1 0 0 0 0,0 0 0 0 0,0-1 1 0 0,0 1-1 0 0,1 0 0 0 0,-1 0 0 0 0,0 0 1 0 0,0-1-1 0 0,1 1 0 0 0,-1 0 0 0 0,0 0 1 0 0,0 0-1 0 0,1 0 0 0 0,-1 0 0 0 0,0 0 1 0 0,0 0-1 0 0,1 0 0 0 0,-1-1 0 0 0,0 1 1 0 0,1 0-1 0 0,-1 0 0 0 0,0 0 0 0 0,0 0 1 0 0,1 0-1 0 0,-1 1 0 0 0,1-1 1 0 0,6 7-43 0 0,3 13 13 0 0,60 148 148 0 0,14-5 92 0 0,-77-151-178 0 0,30 61 222 0 0,32 92 1 0 0,-45-83-186 0 0,-1-1-13 0 0,-22-77-102 0 0,8 14-332 0 0,-9-18 151 0 0,3-15-3553 0 0,-3 7 1323 0 0,0-1-461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7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95 8 0 0,'1'0'594'0'0,"1"0"1"0"0,-1 0-1 0 0,0-1 1 0 0,0 1-1 0 0,1 0 1 0 0,-1-1-1 0 0,0 1 1 0 0,0-1-1 0 0,0 1 1 0 0,2-2-1 0 0,10-4 974 0 0,-2 3-927 0 0,84-18 2535 0 0,33-6-2245 0 0,-91 18-789 0 0,2 0 1 0 0,-1 3-1 0 0,40-2 0 0 0,-67 8-251 0 0,14 0 49 0 0,25 2 0 0 0,-44-2-304 0 0,0 1 0 0 0,0 0 0 0 0,0 0 0 0 0,0 1 1 0 0,-1 0-1 0 0,1 0 0 0 0,0 0 0 0 0,-1 0 0 0 0,10 7 1 0 0,-5 1-880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8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11 512 0 0,'0'0'177'0'0,"0"-1"-1"0"0,0 1 1 0 0,0-1-1 0 0,0 1 1 0 0,0-1-1 0 0,0 1 1 0 0,0-1-1 0 0,0 1 1 0 0,0-1-1 0 0,-1 1 1 0 0,1 0-1 0 0,0-1 1 0 0,0 1-1 0 0,-1-1 1 0 0,1 1-1 0 0,0 0 1 0 0,0-1-1 0 0,-1 1 1 0 0,1-1-1 0 0,0 1 1 0 0,-1 0-1 0 0,1 0 1 0 0,0-1-1 0 0,-1 1 1 0 0,1 0-1 0 0,-1-1 1 0 0,0 1-1 0 0,1 0-49 0 0,0 0 0 0 0,0 0-1 0 0,-1 0 1 0 0,1 0 0 0 0,0 0-1 0 0,-1 0 1 0 0,1 0 0 0 0,0 1 0 0 0,0-1-1 0 0,-1 0 1 0 0,1 0 0 0 0,0 0-1 0 0,-1 0 1 0 0,1 0 0 0 0,0 1-1 0 0,0-1 1 0 0,0 0 0 0 0,-1 0 0 0 0,1 0-1 0 0,0 1 1 0 0,0-1 0 0 0,0 0-1 0 0,-1 0 1 0 0,1 1 0 0 0,0-1-1 0 0,0 0 1 0 0,0 1 0 0 0,0-1 0 0 0,0 0-1 0 0,0 0 1 0 0,0 1 0 0 0,-1-1-1 0 0,1 0 1 0 0,0 1 0 0 0,0-1-1 0 0,0 0 1 0 0,0 1 0 0 0,0-1 0 0 0,0 0-1 0 0,1 0 1 0 0,-1 1 0 0 0,0-1-1 0 0,0 1 1 0 0,6 124 5596 0 0,0 3-4236 0 0,-2 0-783 0 0,-2-100-596 0 0,2 0 0 0 0,12 48 0 0 0,-12-63-154 0 0,1 0-1 0 0,-1-1 0 0 0,2 0 1 0 0,0 0-1 0 0,0 0 1 0 0,1 0-1 0 0,13 15 1 0 0,-13-20-70 0 0,-1 0 1 0 0,1 0-1 0 0,0-1 0 0 0,1 0 1 0 0,-1-1-1 0 0,1 0 1 0 0,0 0-1 0 0,1 0 0 0 0,-1-1 1 0 0,1 0-1 0 0,17 4 1 0 0,-18-6-451 0 0,0 0-1 0 0,0 0 1 0 0,9 0 0 0 0,10-5-5367 0 0,-15 0 1712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19 1856 0 0,'-2'-2'676'0'0,"0"1"0"0"0,0 0-1 0 0,0 0 1 0 0,0 0 0 0 0,0 0-1 0 0,0 0 1 0 0,0 0 0 0 0,-3 0-1 0 0,3 0-496 0 0,0 1-1 0 0,0-1 1 0 0,-1 1-1 0 0,1 0 1 0 0,0 0-1 0 0,0 0 0 0 0,0 0 1 0 0,0 0-1 0 0,0 1 1 0 0,0-1-1 0 0,0 1 1 0 0,0-1-1 0 0,0 1 1 0 0,0 0-1 0 0,0 0 1 0 0,0 0-1 0 0,0 0 0 0 0,0 0 1 0 0,0 0-1 0 0,1 0 1 0 0,-1 1-1 0 0,0-1 1 0 0,1 0-1 0 0,-2 3 1 0 0,-1 1-17 0 0,1-1 0 0 0,0 1 0 0 0,1 0 0 0 0,-1 1 0 0 0,1-1 0 0 0,0 0 0 0 0,1 1 0 0 0,-1-1 1 0 0,1 1-1 0 0,0 0 0 0 0,0-1 0 0 0,1 1 0 0 0,-1 0 0 0 0,1 0 0 0 0,1-1 0 0 0,0 8 0 0 0,2 4 27 0 0,1 0 0 0 0,0 0 0 0 0,1 0 0 0 0,8 18 0 0 0,-8-25-138 0 0,-1 0 0 0 0,2 0-1 0 0,-1-1 1 0 0,1 0 0 0 0,1-1-1 0 0,0 1 1 0 0,0-1 0 0 0,0 0 0 0 0,1-1-1 0 0,17 13 1 0 0,-19-16-49 0 0,-1 0 1 0 0,1-1-1 0 0,0 0 0 0 0,0 0 1 0 0,0 0-1 0 0,0-1 1 0 0,0 0-1 0 0,1 0 0 0 0,-1-1 1 0 0,1 1-1 0 0,-1-2 1 0 0,1 1-1 0 0,0-1 0 0 0,-1 0 1 0 0,1 0-1 0 0,0 0 1 0 0,-1-1-1 0 0,1 0 0 0 0,6-3 1 0 0,-7 3-12 0 0,-1-1 1 0 0,0 0-1 0 0,0-1 1 0 0,0 1-1 0 0,0-1 1 0 0,0 0-1 0 0,0 0 0 0 0,-1-1 1 0 0,0 1-1 0 0,0-1 1 0 0,0 0-1 0 0,0 0 1 0 0,6-10-1 0 0,-6 8-2 0 0,0-1 0 0 0,-1 0-1 0 0,0 0 1 0 0,0 0 0 0 0,0 0-1 0 0,-1-1 1 0 0,0 1 0 0 0,-1-1 0 0 0,1-10-1 0 0,-1 3-17 0 0,-1-1-1 0 0,-1 1 0 0 0,0-1 1 0 0,-1 1-1 0 0,-1 0 0 0 0,0 0 1 0 0,-1 0-1 0 0,-1 0 0 0 0,-10-23 0 0 0,13 35 31 0 0,1 0-1 0 0,-1 0 0 0 0,0-1 0 0 0,0 2 0 0 0,0-1 0 0 0,0 0 0 0 0,-1 0 0 0 0,1 1 0 0 0,-1-1 0 0 0,0 1 0 0 0,1 0 0 0 0,-1 0 0 0 0,0 0 1 0 0,0 0-1 0 0,0 0 0 0 0,-1 1 0 0 0,-3-2 0 0 0,2 2-6 0 0,0 0 1 0 0,0 0 0 0 0,0 0-1 0 0,0 1 1 0 0,0 0 0 0 0,-1 0-1 0 0,1 0 1 0 0,0 0 0 0 0,0 1-1 0 0,0 0 1 0 0,-6 2 0 0 0,7-2-2 0 0,-5 1 13 0 0,-1 1 1 0 0,-13 5 0 0 0,20-6-8 0 0,-1 0 1 0 0,0 0 0 0 0,1 1 0 0 0,0-1 0 0 0,-1 1 0 0 0,1-1 0 0 0,0 1 0 0 0,1 0 0 0 0,-4 4 0 0 0,-2 4 13 0 0,1 0 0 0 0,0 0 0 0 0,0 1 0 0 0,1 0 0 0 0,0 0 0 0 0,-6 24 0 0 0,9-28 12 0 0,1 0-1 0 0,1 0 1 0 0,0 1 0 0 0,0-1 0 0 0,0 0 0 0 0,1 1 0 0 0,1-1 0 0 0,-1 0 0 0 0,1 0 0 0 0,1 1 0 0 0,-1-1 0 0 0,5 11 0 0 0,-4-14-10 0 0,1 0 1 0 0,-1 0 0 0 0,1 0-1 0 0,0 0 1 0 0,1-1 0 0 0,-1 1 0 0 0,1-1-1 0 0,0 0 1 0 0,0 0 0 0 0,0 0-1 0 0,1-1 1 0 0,-1 1 0 0 0,1-1 0 0 0,0 0-1 0 0,0 0 1 0 0,0-1 0 0 0,0 1-1 0 0,1-1 1 0 0,-1-1 0 0 0,0 1 0 0 0,1-1-1 0 0,0 1 1 0 0,-1-2 0 0 0,1 1-1 0 0,0 0 1 0 0,-1-1 0 0 0,1 0 0 0 0,0-1-1 0 0,-1 1 1 0 0,1-1 0 0 0,0 0 0 0 0,-1-1-1 0 0,1 1 1 0 0,-1-1 0 0 0,0 0-1 0 0,1 0 1 0 0,-1-1 0 0 0,0 0 0 0 0,0 0-1 0 0,-1 0 1 0 0,6-5 0 0 0,-5 4 1 0 0,0 0 1 0 0,-1 0 0 0 0,0-1 0 0 0,0 0-1 0 0,0 0 1 0 0,0 0 0 0 0,-1 0-1 0 0,0-1 1 0 0,0 1 0 0 0,0-1-1 0 0,-1 0 1 0 0,0 0 0 0 0,0 0 0 0 0,0 0-1 0 0,-1 0 1 0 0,0 0 0 0 0,0-10-1 0 0,2-20 88 0 0,-3 21-33 0 0,1 0 1 0 0,1 1-1 0 0,4-20 1 0 0,-6 34-71 0 0,0 0 1 0 0,0 0-1 0 0,0-1 0 0 0,0 1 1 0 0,0 0-1 0 0,0-1 0 0 0,1 1 1 0 0,-1 0-1 0 0,0 0 0 0 0,0-1 1 0 0,0 1-1 0 0,0 0 0 0 0,0 0 1 0 0,1-1-1 0 0,-1 1 0 0 0,0 0 1 0 0,0 0-1 0 0,1 0 0 0 0,-1-1 1 0 0,0 1-1 0 0,0 0 0 0 0,0 0 1 0 0,1 0-1 0 0,-1 0 0 0 0,0 0 0 0 0,1-1 1 0 0,-1 1-1 0 0,0 0 0 0 0,0 0 1 0 0,1 0-1 0 0,-1 0 0 0 0,0 0 1 0 0,1 0-1 0 0,-1 0 0 0 0,11 6 85 0 0,5 14 57 0 0,19 40 82 0 0,-9-13-202 0 0,-8-16 50 0 0,-2 0 0 0 0,14 40 0 0 0,18 69 180 0 0,-29-82-70 0 0,3 7 178 0 0,13 72 0 0 0,-33-126-319 0 0,0 1 0 0 0,-1 0-1 0 0,-1-1 1 0 0,0 1 0 0 0,0 0 0 0 0,-1 0-1 0 0,-1-1 1 0 0,0 1 0 0 0,-4 13 0 0 0,4-18 2 0 0,-1-1 1 0 0,0 1-1 0 0,0-1 1 0 0,0 1-1 0 0,0-1 1 0 0,-1 0-1 0 0,0-1 1 0 0,-1 1-1 0 0,1-1 1 0 0,-1 1-1 0 0,0-1 1 0 0,0-1-1 0 0,-1 1 1 0 0,1-1-1 0 0,-1 0 1 0 0,-10 6-1 0 0,6-6 4 0 0,0 1 0 0 0,0-1-1 0 0,0-1 1 0 0,-1 0 0 0 0,0 0-1 0 0,1-1 1 0 0,-1 0 0 0 0,0-1-1 0 0,0 0 1 0 0,-11-1-1 0 0,14-1-6 0 0,0 0-1 0 0,1 0 0 0 0,-1-1 0 0 0,0 0 1 0 0,1 0-1 0 0,0 0 0 0 0,-1-1 0 0 0,1-1 1 0 0,0 1-1 0 0,0-1 0 0 0,1 0 0 0 0,-1-1 1 0 0,1 1-1 0 0,-11-11 0 0 0,10 7-12 0 0,0 0 0 0 0,0-1 1 0 0,0 0-1 0 0,1 0 0 0 0,1 0 0 0 0,-1 0 0 0 0,1-1 0 0 0,1 0 0 0 0,-5-16 1 0 0,5 13-24 0 0,1-1 1 0 0,1 1 0 0 0,0-1 0 0 0,1 0 0 0 0,1 1-1 0 0,2-26 1 0 0,2 13-34 0 0,1 0-1 0 0,1 1 1 0 0,1 0-1 0 0,1 0 0 0 0,2 1 1 0 0,0 0-1 0 0,20-34 1 0 0,-18 37 39 0 0,1 0-1 0 0,1 1 1 0 0,0 1 0 0 0,33-33 0 0 0,-41 46-312 0 0,2 0-1 0 0,-1 0 1 0 0,1 1 0 0 0,0 0-1 0 0,0 0 1 0 0,15-5 0 0 0,-17 8-555 0 0,1-1 1 0 0,0 2 0 0 0,0-1 0 0 0,0 1 0 0 0,0 0 0 0 0,0 1-1 0 0,0-1 1 0 0,0 1 0 0 0,13 2 0 0 0,-5 1-3060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99 1920 0 0,'-1'-1'216'0'0,"-4"-3"1126"0"0,0 0-1 0 0,0 0 0 0 0,0 0 1 0 0,-1 1-1 0 0,-9-5 0 0 0,14 7-1209 0 0,0 1 0 0 0,-1 0-1 0 0,1-1 1 0 0,0 1-1 0 0,0 0 1 0 0,0 0-1 0 0,-1 0 1 0 0,1-1-1 0 0,0 1 1 0 0,0 1 0 0 0,-1-1-1 0 0,1 0 1 0 0,0 0-1 0 0,0 0 1 0 0,0 1-1 0 0,-1-1 1 0 0,1 0-1 0 0,0 1 1 0 0,0-1 0 0 0,0 1-1 0 0,0 0 1 0 0,0-1-1 0 0,0 1 1 0 0,0 0-1 0 0,0-1 1 0 0,0 1 0 0 0,0 0-1 0 0,0 0 1 0 0,0 0-1 0 0,1 0 1 0 0,-1 0-1 0 0,0 0 1 0 0,1 0-1 0 0,-1 0 1 0 0,1 0 0 0 0,-1 0-1 0 0,1 1 1 0 0,-1 0-1 0 0,-2 7 17 0 0,0 1 0 0 0,1-1 1 0 0,0 0-1 0 0,1 1 0 0 0,0-1 0 0 0,0 1 0 0 0,1-1 0 0 0,0 1 0 0 0,1-1 0 0 0,0 1 0 0 0,1-1 0 0 0,-1 1 0 0 0,2-1 1 0 0,0 0-1 0 0,0 0 0 0 0,0 0 0 0 0,1 0 0 0 0,0-1 0 0 0,1 1 0 0 0,0-1 0 0 0,7 9 0 0 0,-8-13-143 0 0,0 0-1 0 0,0 0 1 0 0,0 0-1 0 0,1 0 1 0 0,-1-1-1 0 0,1 1 1 0 0,0-1-1 0 0,0 0 1 0 0,0-1-1 0 0,1 1 1 0 0,-1-1-1 0 0,1 0 1 0 0,9 2-1 0 0,-11-3-5 0 0,0-1 0 0 0,-1 1 0 0 0,1-1-1 0 0,0 0 1 0 0,0 0 0 0 0,0-1 0 0 0,-1 1 0 0 0,1-1 0 0 0,0 1-1 0 0,-1-1 1 0 0,1-1 0 0 0,0 1 0 0 0,-1 0 0 0 0,0-1 0 0 0,1 0-1 0 0,-1 1 1 0 0,0-1 0 0 0,0-1 0 0 0,0 1 0 0 0,0 0 0 0 0,0-1-1 0 0,3-3 1 0 0,-2 3 8 0 0,0-2-1 0 0,0 1 1 0 0,-1 0-1 0 0,0-1 0 0 0,1 1 1 0 0,-2-1-1 0 0,1 0 1 0 0,0 0-1 0 0,-1 0 0 0 0,0-1 1 0 0,0 1-1 0 0,-1 0 1 0 0,1-1-1 0 0,0-8 0 0 0,-1 4-11 0 0,-1 0 0 0 0,1 0 1 0 0,-2 0-1 0 0,0 0 0 0 0,0 1 0 0 0,-1-1 0 0 0,0 0 0 0 0,0 1 0 0 0,-1-1 0 0 0,-1 1 0 0 0,1 0 0 0 0,-8-12 0 0 0,9 18 6 0 0,-3-9 17 0 0,-1 1 0 0 0,-1 1 1 0 0,-14-20-1 0 0,18 27-14 0 0,0 0-1 0 0,0 0 1 0 0,0 1-1 0 0,0-1 1 0 0,-1 1-1 0 0,1-1 1 0 0,-1 1 0 0 0,0 0-1 0 0,1 1 1 0 0,-1-1-1 0 0,0 1 1 0 0,0-1-1 0 0,0 1 1 0 0,0 0-1 0 0,-8 0 1 0 0,6 0-6 0 0,-1 1 0 0 0,0 0-1 0 0,0 0 1 0 0,1 1 0 0 0,-1-1 0 0 0,0 1-1 0 0,1 1 1 0 0,-13 4 0 0 0,16-5 2 0 0,1 0 0 0 0,-1 0 1 0 0,1 0-1 0 0,-1 1 0 0 0,1-1 0 0 0,0 1 0 0 0,0 0 1 0 0,0 0-1 0 0,0 0 0 0 0,0 0 0 0 0,0 0 1 0 0,0 0-1 0 0,0 0 0 0 0,1 0 0 0 0,0 1 0 0 0,-1-1 1 0 0,1 1-1 0 0,0-1 0 0 0,0 1 0 0 0,0-1 0 0 0,0 1 1 0 0,0 0-1 0 0,1 0 0 0 0,-1 3 0 0 0,1-4-6 0 0,0 0 0 0 0,1 0 0 0 0,-1 0 0 0 0,0 0 0 0 0,1 0 0 0 0,0 0 0 0 0,-1 0 0 0 0,1 0 0 0 0,0 0 0 0 0,0 0 0 0 0,0-1 0 0 0,0 1 0 0 0,0 0 0 0 0,1-1 0 0 0,-1 1 0 0 0,0 0 0 0 0,1-1 0 0 0,-1 1 0 0 0,1-1 0 0 0,0 0 0 0 0,2 2 0 0 0,4 2-37 0 0,-1-1 0 0 0,1 1 0 0 0,14 4 0 0 0,-11-5-11 0 0,0-1 0 0 0,1-1 0 0 0,-1 1-1 0 0,1-2 1 0 0,-1 0 0 0 0,15 0-1 0 0,70-8-733 0 0,-95 7 779 0 0,17-2-283 0 0,103-15-5292 0 0,-97 15 2288 0 0,-14 1 1953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25 117 136 0 0,'1'-2'190'0'0,"-1"2"125"0"0,0-1 0 0 0,1 0 0 0 0,-1 1-1 0 0,0-1 1 0 0,1 1 0 0 0,-1-1 0 0 0,1 0 0 0 0,-1 1-1 0 0,1-1 1 0 0,-1 1 0 0 0,1-1 0 0 0,-1 1 0 0 0,1-1-1 0 0,-1 1 1 0 0,1 0 0 0 0,-1-1 0 0 0,1 1 0 0 0,0 0-1 0 0,-1-1 1 0 0,1 1 0 0 0,0 0 0 0 0,-1 0 0 0 0,1-1-1 0 0,0 1 1 0 0,-1 0 0 0 0,1 0 0 0 0,1 0 0 0 0,4 22 3951 0 0,-4-13-3389 0 0,0 0 0 0 0,0 0 0 0 0,0 17-1 0 0,0 7 203 0 0,4-1 157 0 0,17 57 1 0 0,-19-80-837 0 0,-3-15-139 0 0,-4-16-195 0 0,-13-48-95 0 0,3 15 33 0 0,-1 0 0 0 0,-29-68-1 0 0,43 123-4 0 0,-1-1 0 0 0,1 1 0 0 0,0 0 0 0 0,0 0 1 0 0,0-1-1 0 0,0 1 0 0 0,-1 0 0 0 0,1-1 0 0 0,0 1 0 0 0,0 0 0 0 0,0-1 0 0 0,0 1 0 0 0,0 0 0 0 0,0-1 0 0 0,0 1 0 0 0,0 0 0 0 0,0-1 0 0 0,0 1 0 0 0,0 0 1 0 0,0-1-1 0 0,0 1 0 0 0,0 0 0 0 0,0 0 0 0 0,0-1 0 0 0,0 1 0 0 0,0 0 0 0 0,0-1 0 0 0,0 1 0 0 0,1 0 0 0 0,-1-1 0 0 0,0 1 0 0 0,1-1 0 0 0,10 4-37 0 0,22 16-7 0 0,-25-15 55 0 0,3 3-34 0 0,2 0-1 0 0,-1-1 1 0 0,1-1-1 0 0,0 0 1 0 0,0-1-1 0 0,0-1 1 0 0,24 4-1 0 0,37 5-164 0 0,-72-12-77 0 0,1-1 0 0 0,-1 1 0 0 0,1-1 0 0 0,-1 1 1 0 0,1-1-1 0 0,-1 0 0 0 0,1 0 0 0 0,-1 0 0 0 0,0 0 0 0 0,1 0 0 0 0,-1-1 1 0 0,0 1-1 0 0,2-2 0 0 0,8-5-3495 0 0,-11 8 3591 0 0,-1 0 1 0 0,1 0-1 0 0,0-1 0 0 0,-1 1 1 0 0,1 0-1 0 0,0 0 0 0 0,-1 0 1 0 0,1 0-1 0 0,0 0 1 0 0,0 0-1 0 0,-1 0 0 0 0,1 0 1 0 0,0 1-1 0 0,-1-1 0 0 0,1 0 1 0 0,0 0-1 0 0,-1 0 0 0 0,1 1 1 0 0,-1-1-1 0 0,1 0 1 0 0,0 1-1 0 0,-1-1 0 0 0,1 1 1 0 0,-1-1-1 0 0,1 0 0 0 0,-1 1 1 0 0,1-1-1 0 0,-1 1 1 0 0,1 0-1 0 0,-1-1 0 0 0,0 1 1 0 0,1-1-1 0 0,-1 1 0 0 0,0 0 1 0 0,1-1-1 0 0,-1 2 1 0 0,10 24-4345 0 0,-9-19 3589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82 8 0 0,'1'-7'1473'0'0,"0"0"0"0"0,-1-1 0 0 0,1-12 0 0 0,-1 18-1015 0 0,-1-1-1 0 0,1 1 0 0 0,0-1 1 0 0,-1 0-1 0 0,1 1 0 0 0,-1-1 0 0 0,0 1 1 0 0,0-1-1 0 0,0 1 0 0 0,0 0 1 0 0,0-1-1 0 0,0 1 0 0 0,-4-4 1 0 0,5 6-395 0 0,0 0 1 0 0,0 0 0 0 0,0 0-1 0 0,0-1 1 0 0,0 1 0 0 0,0 0 0 0 0,0 0-1 0 0,-1 0 1 0 0,1 0 0 0 0,0 0-1 0 0,0 0 1 0 0,0 0 0 0 0,0 0-1 0 0,0 0 1 0 0,0 0 0 0 0,0 0-1 0 0,-1 0 1 0 0,1 0 0 0 0,0 0 0 0 0,0 0-1 0 0,0 0 1 0 0,0 0 0 0 0,0 0-1 0 0,0 0 1 0 0,-1 0 0 0 0,1 0-1 0 0,0 0 1 0 0,0 0 0 0 0,0 0 0 0 0,0 0-1 0 0,0 0 1 0 0,0 0 0 0 0,-1 0-1 0 0,1 0 1 0 0,0 0 0 0 0,0 0-1 0 0,0 0 1 0 0,0 0 0 0 0,0 0-1 0 0,0 1 1 0 0,0-1 0 0 0,0 0 0 0 0,-1 0-1 0 0,1 0 1 0 0,-3 8 1302 0 0,0 10-147 0 0,2 2-561 0 0,1-1-1 0 0,1 0 0 0 0,0 0 0 0 0,8 32 0 0 0,-8-45-592 0 0,1-1-1 0 0,-1 1 0 0 0,1-1 0 0 0,1 1 0 0 0,-1-1 0 0 0,1 0 0 0 0,0 0 0 0 0,0 0 0 0 0,0 0 0 0 0,1 0 0 0 0,-1-1 0 0 0,7 6 0 0 0,-5-5-45 0 0,1 0 0 0 0,1-1 0 0 0,-1 0 1 0 0,1 0-1 0 0,-1 0 0 0 0,1-1 0 0 0,0 0 0 0 0,12 4 1 0 0,-4-4-94 0 0,1 0 0 0 0,-1 0 1 0 0,1-2-1 0 0,0 0 1 0 0,0 0-1 0 0,0-2 0 0 0,-1 0 1 0 0,25-5-1 0 0,-34 5-42 0 0,0 0-1 0 0,-1 0 1 0 0,1-1-1 0 0,-1 0 0 0 0,0 0 1 0 0,1-1-1 0 0,-1 0 1 0 0,9-6-1 0 0,-11 7-304 0 0,-1-1 1 0 0,1 1-1 0 0,-1 0 0 0 0,1-1 0 0 0,-1 0 0 0 0,3-5 0 0 0,-4 5-541 0 0,1 0-1 0 0,-1 0 1 0 0,1 0-1 0 0,-1-1 1 0 0,0 1 0 0 0,-1-1-1 0 0,2-3 1 0 0,-1-6-1517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0 2481 0 0,'-18'2'2528'0'0,"5"-1"2449"0"0,3 2-5017 0 0,4 3 72 0 0,6-1-144 0 0,2 0 136 0 0,3 0-104 0 0,3-1-72 0 0,4-2-88 0 0,1-1-32 0 0,1-1 72 0 0,7 0-368 0 0,0 0-600 0 0,1 0-97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30 2064 0 0,'4'-29'10679'0'0,"-7"172"-3256"0"0,-10 70-5971 0 0,6-107-567 0 0,5-69-802 0 0,1 0 0 0 0,9 66 0 0 0,-5-84-119 0 0,0 0 0 0 0,2-1 0 0 0,0 1 0 0 0,1-1 0 0 0,1 0 0 0 0,1-1 0 0 0,11 20-1 0 0,-16-32-25 0 0,0 0 0 0 0,0-1 0 0 0,1 1 0 0 0,0-1-1 0 0,0 0 1 0 0,0 0 0 0 0,0 0 0 0 0,1 0-1 0 0,-1-1 1 0 0,1 0 0 0 0,0 0 0 0 0,0 0 0 0 0,0-1-1 0 0,0 1 1 0 0,1-1 0 0 0,9 3 0 0 0,-6-4-323 0 0,-1 0 0 0 0,1 0 1 0 0,0-1-1 0 0,-1 0 0 0 0,1 0 1 0 0,0-1-1 0 0,-1 0 0 0 0,1 0 1 0 0,-1-1-1 0 0,12-4 0 0 0,20-9-4420 0 0,-20 5 1694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2961 0 0,'0'-1'444'0'0,"0"1"0"0"0,0-1 1 0 0,1 0-1 0 0,-1 0 0 0 0,0 0 1 0 0,0 0-1 0 0,0 1 0 0 0,1-1 0 0 0,-1 0 1 0 0,0 0-1 0 0,1 0 0 0 0,-1 1 1 0 0,1-1-1 0 0,-1 0 0 0 0,1 1 1 0 0,-1-1-1 0 0,1 0 0 0 0,0 1 1 0 0,0-2-1 0 0,1 1-41 0 0,0 0 0 0 0,0 0 1 0 0,0 0-1 0 0,0 0 0 0 0,0 0 0 0 0,0 0 0 0 0,4 0 1 0 0,5-1-308 0 0,-1 0 1 0 0,18 1 0 0 0,-18 1 798 0 0,17 0-714 0 0,0 2 0 0 0,-1 1 0 0 0,1 1-1 0 0,38 11 1 0 0,24 4-1049 0 0,-48-12-1639 0 0,-24-6 691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2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357 225 856 0 0,'1'-17'5010'0'0,"4"-28"-1"0"0,-2 29-3189 0 0,1-30 0 0 0,-4 39-1584 0 0,0 0 0 0 0,0 0-1 0 0,-1 0 1 0 0,0 0 0 0 0,-1 0 0 0 0,1 0-1 0 0,-4-7 1 0 0,4 12-146 0 0,0 0 0 0 0,0 0 0 0 0,0-1 0 0 0,-1 1 0 0 0,1 0 0 0 0,-1 0 0 0 0,1 0 0 0 0,-1 0 0 0 0,0 1 0 0 0,0-1 0 0 0,0 0 0 0 0,0 1 0 0 0,0-1 0 0 0,0 1 0 0 0,0 0 0 0 0,-1 0 0 0 0,1-1 0 0 0,0 1 0 0 0,-1 1 0 0 0,1-1 0 0 0,0 0 0 0 0,-5 0 0 0 0,-1 0 84 0 0,-1 1 1 0 0,1 0-1 0 0,0 0 1 0 0,0 1-1 0 0,-1 0 1 0 0,1 0 0 0 0,0 1-1 0 0,0 0 1 0 0,0 1-1 0 0,0 0 1 0 0,-10 5-1 0 0,-2 2 28 0 0,0 1-1 0 0,-36 28 1 0 0,44-30-104 0 0,0 2 1 0 0,1 0 0 0 0,0 0-1 0 0,-17 22 1 0 0,24-27-85 0 0,0 0 0 0 0,0 0 0 0 0,1 0 0 0 0,-1 1 0 0 0,1-1 0 0 0,1 1 0 0 0,-1-1 1 0 0,1 1-1 0 0,0 0 0 0 0,1 0 0 0 0,0 0 0 0 0,-1 14 0 0 0,3-16-15 0 0,-1-1 1 0 0,1 1-1 0 0,1-1 0 0 0,-1 0 0 0 0,0 0 1 0 0,1 0-1 0 0,0 0 0 0 0,0 0 1 0 0,0 0-1 0 0,1 0 0 0 0,-1 0 1 0 0,1-1-1 0 0,0 1 0 0 0,0-1 0 0 0,0 0 1 0 0,0 0-1 0 0,1 0 0 0 0,-1 0 1 0 0,1-1-1 0 0,0 1 0 0 0,0-1 0 0 0,5 2 1 0 0,2 1-40 0 0,0 0 0 0 0,0 0 0 0 0,1-2 0 0 0,0 1 0 0 0,-1-2 0 0 0,25 4 0 0 0,-21-5-21 0 0,0 0 0 0 0,0-1 0 0 0,24-3 0 0 0,-34 3 7 0 0,-1-1 1 0 0,1-1-1 0 0,0 1 0 0 0,-1 0 0 0 0,1-1 0 0 0,-1 0 0 0 0,0 0 0 0 0,1-1 0 0 0,-1 1 1 0 0,0-1-1 0 0,-1 0 0 0 0,1 0 0 0 0,0 0 0 0 0,-1 0 0 0 0,5-7 0 0 0,-3 4-68 0 0,-1 0 0 0 0,0-1-1 0 0,-1 0 1 0 0,1 0-1 0 0,-1 0 1 0 0,-1 0-1 0 0,1 0 1 0 0,-1 0 0 0 0,-1-1-1 0 0,1 1 1 0 0,-1-1-1 0 0,0 0 1 0 0,-1 1-1 0 0,0-9 1 0 0,-1 3 88 0 0,-1 0 1 0 0,0 1-1 0 0,0-1 1 0 0,-1 1-1 0 0,-1-1 1 0 0,0 1-1 0 0,-10-20 1 0 0,13 28 39 0 0,-2 0 0 0 0,1 0 1 0 0,0 1-1 0 0,-1-1 0 0 0,0 0 0 0 0,0 1 1 0 0,0 0-1 0 0,0-1 0 0 0,0 1 0 0 0,-1 1 1 0 0,1-1-1 0 0,-1 0 0 0 0,0 1 0 0 0,0 0 0 0 0,-6-3 1 0 0,6 3-3 0 0,0 1-1 0 0,0 1 1 0 0,0-1 0 0 0,0 0 0 0 0,0 1-1 0 0,0 0 1 0 0,0 0 0 0 0,-1 0 0 0 0,1 1 0 0 0,0-1-1 0 0,0 1 1 0 0,0 0 0 0 0,0 0 0 0 0,1 0 0 0 0,-1 1-1 0 0,0-1 1 0 0,-5 4 0 0 0,-7 5-11 0 0,1 1-1 0 0,0 1 1 0 0,0 0 0 0 0,1 0-1 0 0,1 2 1 0 0,0 0 0 0 0,-19 27-1 0 0,29-37 26 0 0,1-1 1 0 0,-1 1-1 0 0,1-1 0 0 0,0 1 0 0 0,0 0 0 0 0,0 0 0 0 0,1 0 0 0 0,-1 0 0 0 0,1 0 1 0 0,0 0-1 0 0,0 0 0 0 0,0 6 0 0 0,1-7-6 0 0,0-1 1 0 0,1 1-1 0 0,-1 0 0 0 0,1 0 0 0 0,0 0 1 0 0,-1-1-1 0 0,1 1 0 0 0,0 0 1 0 0,1-1-1 0 0,-1 1 0 0 0,0-1 0 0 0,1 1 1 0 0,0-1-1 0 0,-1 0 0 0 0,1 1 1 0 0,0-1-1 0 0,0 0 0 0 0,0 0 0 0 0,3 2 1 0 0,0-1-9 0 0,1 0-1 0 0,-1 0 1 0 0,0 0 0 0 0,1-1 0 0 0,-1 0 0 0 0,1 0-1 0 0,-1 0 1 0 0,1-1 0 0 0,0 1 0 0 0,0-2 0 0 0,11 2 0 0 0,11 1-62 0 0,-19-1 52 0 0,0-1 1 0 0,0 0 0 0 0,0-1-1 0 0,0 1 1 0 0,0-2 0 0 0,0 0 0 0 0,0 0-1 0 0,0 0 1 0 0,-1-1 0 0 0,14-4-1 0 0,-17 4 2 0 0,0-1-1 0 0,-1 1 1 0 0,1-1-1 0 0,-1 0 1 0 0,0 0-1 0 0,1 0 1 0 0,-1 0-1 0 0,-1-1 1 0 0,1 1-1 0 0,0-1 1 0 0,-1 0 0 0 0,0 0-1 0 0,0-1 1 0 0,0 1-1 0 0,0-1 1 0 0,-1 1-1 0 0,0-1 1 0 0,0 0-1 0 0,2-6 1 0 0,-3 5 123 0 0,0 1 0 0 0,0-1-1 0 0,0 0 1 0 0,-1 1 0 0 0,0-1 0 0 0,0 0 0 0 0,0 1 0 0 0,-1-1 0 0 0,0 0 0 0 0,0 1 0 0 0,0-1 0 0 0,-1 1 0 0 0,0-1 0 0 0,0 1 0 0 0,0 0-1 0 0,-1-1 1 0 0,1 1 0 0 0,-1 1 0 0 0,-1-1 0 0 0,1 0 0 0 0,-1 1 0 0 0,-5-6 0 0 0,9 10-105 0 0,0 0-1 0 0,0 0 1 0 0,0 0 0 0 0,0 0 0 0 0,0 0 0 0 0,0 0-1 0 0,0 0 1 0 0,0 0 0 0 0,0 0 0 0 0,0 0-1 0 0,0 0 1 0 0,0 0 0 0 0,0 0 0 0 0,0 1 0 0 0,0-1-1 0 0,0 0 1 0 0,0 0 0 0 0,0 0 0 0 0,0 0 0 0 0,-1 0-1 0 0,1 0 1 0 0,0 0 0 0 0,0 0 0 0 0,0 0-1 0 0,0 0 1 0 0,0 0 0 0 0,0 0 0 0 0,0 0 0 0 0,0 0-1 0 0,0 0 1 0 0,0 0 0 0 0,0 0 0 0 0,0 0-1 0 0,0 0 1 0 0,0 0 0 0 0,0 0 0 0 0,0 0 0 0 0,0 0-1 0 0,-1 0 1 0 0,1 0 0 0 0,0 0 0 0 0,0 0-1 0 0,0 0 1 0 0,0 0 0 0 0,0 0 0 0 0,0 0 0 0 0,0 0-1 0 0,0 0 1 0 0,0 0 0 0 0,0 0 0 0 0,0 0-1 0 0,0 0 1 0 0,0 0 0 0 0,0 0 0 0 0,0 0 0 0 0,0 0-1 0 0,-1 0 1 0 0,1 0 0 0 0,0 0 0 0 0,0 0-1 0 0,0 0 1 0 0,0-1 0 0 0,0 1 0 0 0,0 0 0 0 0,0 0-1 0 0,2 10 468 0 0,5 16-145 0 0,-6-20-234 0 0,13 36 341 0 0,9 41-37 0 0,-16-35-166 0 0,2 65 1 0 0,0 0-272 0 0,8-16-148 0 0,-13-81 72 0 0,0-1-1 0 0,2 0 1 0 0,0 1-1 0 0,8 14 1 0 0,-13-28 50 0 0,0 0 1 0 0,1 1-1 0 0,-1-1 0 0 0,1 0 0 0 0,-1 0 1 0 0,1 0-1 0 0,0 0 0 0 0,0 0 0 0 0,2 1 0 0 0,-3-2 17 0 0,0-1 0 0 0,-1 0-1 0 0,1 0 1 0 0,0 1 0 0 0,-1-1-1 0 0,1 0 1 0 0,0 0 0 0 0,-1 0-1 0 0,1 0 1 0 0,0 0 0 0 0,0 0 0 0 0,-1 0-1 0 0,1 0 1 0 0,0 0 0 0 0,-1 0-1 0 0,1 0 1 0 0,0-1 0 0 0,-1 1-1 0 0,1 0 1 0 0,0 0 0 0 0,-1-1-1 0 0,1 1 1 0 0,-1 0 0 0 0,1-1-1 0 0,-1 1 1 0 0,1-1 0 0 0,0 1-1 0 0,-1-1 1 0 0,1 1 0 0 0,-1-1-1 0 0,0 1 1 0 0,1-1 0 0 0,-1 1-1 0 0,1-1 1 0 0,-1 1 0 0 0,0-1-1 0 0,0 0 1 0 0,1 0 0 0 0,3-8-721 0 0,0 1 1 0 0,-1-1-1 0 0,0 0 0 0 0,0 0 1 0 0,-1 0-1 0 0,0 0 1 0 0,-1-1-1 0 0,0 1 1 0 0,0-14-1 0 0,0 5-1335 0 0,1-1 703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1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54 2336 0 0,'-43'-54'15747'0'0,"48"66"-14509"0"0,40 340 2192 0 0,-35-239-2909 0 0,-5-72-406 0 0,19 69 0 0 0,22 37 80 0 0,-45-145-185 0 0,16 43 63 0 0,-15-42-68 0 0,-1 0 0 0 0,0-1-1 0 0,1 1 1 0 0,0-1 0 0 0,-1 1 0 0 0,1-1 0 0 0,0 1 0 0 0,0-1 0 0 0,1 0-1 0 0,-1 0 1 0 0,0 0 0 0 0,1 0 0 0 0,2 1 0 0 0,-4-3 7 0 0,-1 1 1 0 0,1-1-1 0 0,0 0 0 0 0,-1 1 1 0 0,1-1-1 0 0,0 0 1 0 0,-1 0-1 0 0,1 0 0 0 0,0 0 1 0 0,-1 1-1 0 0,1-1 1 0 0,0 0-1 0 0,-1 0 0 0 0,1 0 1 0 0,0-1-1 0 0,-1 1 1 0 0,1 0-1 0 0,0 0 0 0 0,-1 0 1 0 0,1 0-1 0 0,1-1 1 0 0,-2 1-4 0 0,0-1 1 0 0,1 1-1 0 0,-1-1 1 0 0,0 1-1 0 0,1-1 1 0 0,-1 1-1 0 0,0-1 1 0 0,0 1-1 0 0,1-1 1 0 0,-1 1-1 0 0,0-1 1 0 0,0 1-1 0 0,0-1 1 0 0,0 1 0 0 0,0-1-1 0 0,0 1 1 0 0,0-1-1 0 0,0 1 1 0 0,0-1-1 0 0,0 0 1 0 0,0-1 14 0 0,0 0 0 0 0,-1 0 0 0 0,1 0 1 0 0,-1 0-1 0 0,1 0 0 0 0,-1 0 0 0 0,0 0 1 0 0,0 1-1 0 0,0-1 0 0 0,0 0 0 0 0,0 1 0 0 0,0-1 1 0 0,-3-2-1 0 0,0 0 5 0 0,2 2-17 0 0,-1 0 0 0 0,1 0 0 0 0,0 0 0 0 0,-1 0 0 0 0,0 0 0 0 0,1 0 0 0 0,-1 1 0 0 0,-3-2 0 0 0,6 3 7 0 0,0 2-15 0 0,1-1 0 0 0,0 1 0 0 0,0-1-1 0 0,0 1 1 0 0,0-1 0 0 0,0 0 0 0 0,0 1 0 0 0,0-1 0 0 0,0 0 0 0 0,1 0-1 0 0,-1 0 1 0 0,0 0 0 0 0,1 0 0 0 0,-1 0 0 0 0,3 1 0 0 0,5 5 2 0 0,-8-7-4 0 0,-1 0 1 0 0,0 1-1 0 0,1-1 1 0 0,-1 0-1 0 0,1 1 0 0 0,-1-1 1 0 0,0 0-1 0 0,1 1 1 0 0,-1-1-1 0 0,0 1 0 0 0,1-1 1 0 0,-1 0-1 0 0,0 1 0 0 0,0-1 1 0 0,1 1-1 0 0,-1-1 1 0 0,0 1-1 0 0,0-1 0 0 0,0 1 1 0 0,0-1-1 0 0,0 1 1 0 0,0-1-1 0 0,0 1 0 0 0,0-1 1 0 0,0 1-1 0 0,0-1 1 0 0,0 1-1 0 0,0 0 0 0 0,0-1 2 0 0,-1 1 0 0 0,1-1-1 0 0,-1 0 1 0 0,1 0-1 0 0,-1 1 1 0 0,1-1-1 0 0,-1 0 1 0 0,1 0 0 0 0,-1 1-1 0 0,1-1 1 0 0,-1 0-1 0 0,1 0 1 0 0,-1 0-1 0 0,1 0 1 0 0,-1 0 0 0 0,1 0-1 0 0,-1 0 1 0 0,0 0-1 0 0,1 0 1 0 0,2-12-57 0 0,5-1 41 0 0,-1-1 0 0 0,-1 0 0 0 0,0-1-1 0 0,-1 1 1 0 0,4-25 0 0 0,9-30-34 0 0,-14 60 30 0 0,1 0-1 0 0,-1 1 1 0 0,1-1-1 0 0,1 1 1 0 0,0-1-1 0 0,7-8 1 0 0,-11 15 11 0 0,1 0 0 0 0,-1 0 1 0 0,1 1-1 0 0,-1-1 0 0 0,1 1 1 0 0,-1-1-1 0 0,1 1 0 0 0,0 0 1 0 0,0-1-1 0 0,0 1 0 0 0,0 0 1 0 0,0 0-1 0 0,0 1 0 0 0,0-1 1 0 0,0 0-1 0 0,0 1 0 0 0,0-1 1 0 0,1 1-1 0 0,-1-1 0 0 0,0 1 0 0 0,0 0 1 0 0,0 0-1 0 0,1 0 0 0 0,-1 0 1 0 0,0 1-1 0 0,0-1 0 0 0,0 0 1 0 0,1 1-1 0 0,-1 0 0 0 0,0-1 1 0 0,0 1-1 0 0,0 0 0 0 0,3 2 1 0 0,-1 0 2 0 0,-1 0 1 0 0,0-1 0 0 0,0 1 0 0 0,0 1-1 0 0,0-1 1 0 0,0 0 0 0 0,0 1-1 0 0,-1-1 1 0 0,0 1 0 0 0,0 0 0 0 0,3 6-1 0 0,3 9 38 0 0,5 23-1 0 0,-8-26-57 0 0,11 42 52 0 0,-14-43-34 0 0,2-1 0 0 0,-1 0 0 0 0,2 0 0 0 0,0 0 0 0 0,1-1-1 0 0,0 1 1 0 0,10 13 0 0 0,-13-23-62 0 0,1 0 0 0 0,-1 0 0 0 0,1 0-1 0 0,0-1 1 0 0,0 0 0 0 0,1 0 0 0 0,-1 0-1 0 0,1 0 1 0 0,-1-1 0 0 0,1 0 0 0 0,0 0-1 0 0,0 0 1 0 0,0 0 0 0 0,0-1 0 0 0,0 0-1 0 0,0 0 1 0 0,1 0 0 0 0,-1-1 0 0 0,0 1-1 0 0,8-2 1 0 0,-1 1-886 0 0,0-1-1 0 0,-1-1 1 0 0,15-3-1 0 0,-10 1-3257 0 0,23-10 0 0 0,-20 6 1728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3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23 234 512 0 0,'1'-1'84'0'0,"-1"1"0"0"0,0-1 0 0 0,1 1 0 0 0,-1-1 1 0 0,0 0-1 0 0,0 1 0 0 0,0-1 0 0 0,0 0 0 0 0,0 1 0 0 0,1-1 0 0 0,-1 0 0 0 0,0 0 0 0 0,0 1 0 0 0,-1-1 0 0 0,1 0 0 0 0,0 1 1 0 0,0-1-1 0 0,0 0 0 0 0,-1 0 0 0 0,-5-18 4484 0 0,3 11-2493 0 0,-4-7 793 0 0,6 13-2399 0 0,-1 0 0 0 0,2 1-1 0 0,-1-1 1 0 0,0 0 0 0 0,0 0 0 0 0,0 0-1 0 0,1 0 1 0 0,0 0 0 0 0,0-5 2471 0 0,1 12-1875 0 0,1 9-290 0 0,-2-1-550 0 0,0-1 0 0 0,1 0 0 0 0,1 1 0 0 0,0-1 0 0 0,0 0-1 0 0,1 0 1 0 0,1 0 0 0 0,0 0 0 0 0,0-1 0 0 0,2 1 0 0 0,9 16-1 0 0,-11-20-204 0 0,10 14 123 0 0,-13-21-142 0 0,-1-1 0 0 0,0 1 0 0 0,1-1-1 0 0,-1 1 1 0 0,1-1 0 0 0,-1 1 0 0 0,1-1-1 0 0,0 1 1 0 0,-1-1 0 0 0,1 0 0 0 0,-1 1-1 0 0,1-1 1 0 0,0 0 0 0 0,-1 1 0 0 0,1-1 0 0 0,0 0-1 0 0,-1 0 1 0 0,1 0 0 0 0,0 0 0 0 0,-1 0-1 0 0,1 1 1 0 0,0-1 0 0 0,-1 0 0 0 0,1-1-1 0 0,0 1 1 0 0,-1 0 0 0 0,1 0 0 0 0,0 0 0 0 0,0 0-1 0 0,0-1 1 0 0,0 0 2 0 0,0-1 1 0 0,-1 0-1 0 0,1 0 0 0 0,0 0 1 0 0,-1 1-1 0 0,1-1 0 0 0,-1 0 0 0 0,0 0 1 0 0,0 0-1 0 0,0 0 0 0 0,0-2 1 0 0,1-4-44 0 0,3-20-19 0 0,2 1 0 0 0,17-49 0 0 0,-19 67 45 0 0,-1 0-1 0 0,1 1 0 0 0,1-1 1 0 0,0 1-1 0 0,0 0 0 0 0,0 0 0 0 0,1 1 1 0 0,0 0-1 0 0,1 0 0 0 0,0 0 0 0 0,0 1 1 0 0,9-7-1 0 0,-13 11 16 0 0,-1 1 1 0 0,1-1-1 0 0,0 1 1 0 0,-1 0-1 0 0,1-1 1 0 0,0 1-1 0 0,0 1 0 0 0,0-1 1 0 0,0 0-1 0 0,0 1 1 0 0,0-1-1 0 0,0 1 1 0 0,0 0-1 0 0,0 0 1 0 0,0 0-1 0 0,0 1 0 0 0,4 0 1 0 0,-3 0 0 0 0,0 0 0 0 0,0 1 0 0 0,0 0 0 0 0,-1 0 0 0 0,1 0 0 0 0,0 0 0 0 0,-1 0 0 0 0,1 1 0 0 0,-1 0 0 0 0,0 0 0 0 0,3 3 0 0 0,2 3 20 0 0,0 0 0 0 0,-1 1 0 0 0,-1 0 0 0 0,0 1 0 0 0,0-1 1 0 0,-1 1-1 0 0,7 21 0 0 0,-8-21 52 0 0,-1 0-1 0 0,0 0 1 0 0,-1 0 0 0 0,0 0 0 0 0,-1 1 0 0 0,0-1 0 0 0,-1 1 0 0 0,0-1 0 0 0,-3 20 0 0 0,3-30-65 0 0,0 0 1 0 0,-1 0 0 0 0,1 0 0 0 0,-1 0 0 0 0,1 1-1 0 0,-1-1 1 0 0,1 0 0 0 0,-1 0 0 0 0,0 0 0 0 0,0 0 0 0 0,1 0-1 0 0,-3 1 1 0 0,3-2-9 0 0,0 0-1 0 0,0 0 1 0 0,0 0 0 0 0,0 0-1 0 0,0 0 1 0 0,-1 0-1 0 0,1 1 1 0 0,0-1 0 0 0,0 0-1 0 0,0 0 1 0 0,0 0-1 0 0,0 0 1 0 0,-1 0 0 0 0,1 0-1 0 0,0 0 1 0 0,0 0-1 0 0,0 0 1 0 0,0 0 0 0 0,0 0-1 0 0,-1 0 1 0 0,1 0 0 0 0,0 0-1 0 0,0 0 1 0 0,0 0-1 0 0,0 0 1 0 0,-1 0 0 0 0,1 0-1 0 0,0-1 1 0 0,0 1-1 0 0,0 0 1 0 0,0 0 0 0 0,0 0-1 0 0,-1 0 1 0 0,-1-10-21 0 0,4-12-94 0 0,1 0 1 0 0,0 1-1 0 0,2-1 1 0 0,1 1-1 0 0,10-26 1 0 0,-1-1-104 0 0,-11 36 202 0 0,18-54-206 0 0,-19 60 198 0 0,-1 0-1 0 0,1 0 0 0 0,1 0 0 0 0,-1 1 0 0 0,1-1 0 0 0,0 1 0 0 0,0 0 0 0 0,6-5 0 0 0,-7 7 23 0 0,0 1 0 0 0,0 0 0 0 0,0 0-1 0 0,1 0 1 0 0,-1 0 0 0 0,1 0 0 0 0,-1 1-1 0 0,1 0 1 0 0,-1 0 0 0 0,1 0 0 0 0,0 0-1 0 0,-1 0 1 0 0,5 0 0 0 0,-5 1 2 0 0,-1 0 0 0 0,0 0 0 0 0,1 0 1 0 0,-1 1-1 0 0,0-1 0 0 0,1 0 0 0 0,-1 1 1 0 0,0 0-1 0 0,0-1 0 0 0,1 1 0 0 0,-1 0 0 0 0,0 0 1 0 0,0 1-1 0 0,0-1 0 0 0,0 0 0 0 0,0 1 0 0 0,-1-1 1 0 0,1 1-1 0 0,0-1 0 0 0,-1 1 0 0 0,3 2 1 0 0,7 14 77 0 0,-1 0 1 0 0,-1 1-1 0 0,12 33 0 0 0,-2-5 41 0 0,-1-6-56 0 0,1-2 1 0 0,25 37-1 0 0,-42-73-113 0 0,-1-1 0 0 0,1 0 1 0 0,0 0-1 0 0,0-1 0 0 0,-1 1 0 0 0,1 0 0 0 0,0-1 0 0 0,0 1 0 0 0,1-1 0 0 0,-1 1 0 0 0,0-1 0 0 0,0 0 0 0 0,1 0 0 0 0,4 2 0 0 0,-4-3-720 0 0,0 1 1 0 0,0-1-1 0 0,0 1 1 0 0,0-1-1 0 0,0 0 1 0 0,0 0-1 0 0,5-1 1 0 0,2-1-2473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3.8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1008 512 0 0,'-1'4'384'0'0,"1"-1"0"0"0,-1 0 0 0 0,1 0 0 0 0,0 0 0 0 0,0 1 0 0 0,1-1 1 0 0,-1 0-1 0 0,1 0 0 0 0,-1 0 0 0 0,1 1 0 0 0,0-1 0 0 0,2 3 0 0 0,3 19 1829 0 0,-4-14-870 0 0,-1-1 1 0 0,1 1 0 0 0,1-1 0 0 0,0 1 0 0 0,6 11 0 0 0,-3-11 1737 0 0,-5-11-3019 0 0,-1 0 0 0 0,0 0 0 0 0,0 0 0 0 0,1 0 0 0 0,-1-1 0 0 0,0 1 0 0 0,0 0 0 0 0,0 0 0 0 0,1 0 0 0 0,-1-1 0 0 0,0 1 0 0 0,0 0 0 0 0,0 0 0 0 0,0-1 0 0 0,1 1 0 0 0,-1 0 0 0 0,0 0 0 0 0,0-1 0 0 0,0 1 0 0 0,0 0 0 0 0,0-1 0 0 0,0 1 0 0 0,0 0 0 0 0,0 0 0 0 0,0-1 0 0 0,0 1 0 0 0,0 0 0 0 0,0-1 0 0 0,0 1 0 0 0,0 0 0 0 0,3-19 92 0 0,-1 1 0 0 0,-1 0 0 0 0,0-1 0 0 0,-3-23 0 0 0,-14-75-75 0 0,5 44-63 0 0,-13-49-22 0 0,-1-16-7 0 0,5-112-12 0 0,19 200 4 0 0,2-1 0 0 0,15-96 0 0 0,-15 140 10 0 0,0 0 0 0 0,1 0 0 0 0,0 1 0 0 0,0-1 0 0 0,1 1 0 0 0,-1-1 0 0 0,6-7 0 0 0,-6 11 0 0 0,0 1 1 0 0,0 0-1 0 0,0-1 1 0 0,0 1-1 0 0,0 0 1 0 0,0 0-1 0 0,1 1 1 0 0,-1-1-1 0 0,1 0 1 0 0,-1 1 0 0 0,1-1-1 0 0,0 1 1 0 0,-1 0-1 0 0,1 0 1 0 0,0 0-1 0 0,0 0 1 0 0,0 1-1 0 0,0-1 1 0 0,4 0 0 0 0,2 1-24 0 0,0 0 1 0 0,0 0 0 0 0,1 1 0 0 0,-1 0-1 0 0,0 1 1 0 0,13 4 0 0 0,52 22-210 0 0,-41-15 124 0 0,52 18-226 0 0,-44-17-226 0 0,0 2-1 0 0,-1 1 1 0 0,57 35 0 0 0,-93-50 459 0 0,68 49-3023 0 0,-64-44 1647 0 0,0 0 0 0 0,-1 1 0 0 0,10 12 0 0 0,-1 5-2948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4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10 169 2208 0 0,'-1'-1'596'0'0,"0"-1"-1"0"0,0 1 0 0 0,0-1 0 0 0,0 1 0 0 0,0-1 0 0 0,0 0 0 0 0,1 1 0 0 0,-2-4 0 0 0,2 4-478 0 0,0 0 1 0 0,0 1-1 0 0,0-1 0 0 0,0 0 0 0 0,0 0 1 0 0,0 1-1 0 0,0-1 0 0 0,0 0 0 0 0,0 0 1 0 0,0 1-1 0 0,0-1 0 0 0,1 0 1 0 0,-1 0-1 0 0,0 1 0 0 0,1-1 0 0 0,-1 0 1 0 0,2-1 7 0 0,0 0 0 0 0,0 0 1 0 0,1 0-1 0 0,-1 0 1 0 0,0 0-1 0 0,1 1 0 0 0,-1-1 1 0 0,0 1-1 0 0,1 0 1 0 0,5-2-1 0 0,69-23 947 0 0,-3 2-102 0 0,-41 12-571 0 0,1 2 0 0 0,0 0 1 0 0,1 3-1 0 0,45-5 0 0 0,-32 7-176 0 0,80-7 111 0 0,-106 12-369 0 0,1 0 1 0 0,-1 1-1 0 0,38 8 1 0 0,-58-9 28 0 0,0 0-1 0 0,0 1 1 0 0,-1-1-1 0 0,1 1 1 0 0,0-1-1 0 0,-1 1 1 0 0,1 0 0 0 0,-1 0-1 0 0,1 0 1 0 0,-1-1-1 0 0,1 2 1 0 0,-1-1-1 0 0,1 0 1 0 0,-1 0 0 0 0,0 0-1 0 0,0 1 1 0 0,1-1-1 0 0,-1 0 1 0 0,0 1-1 0 0,1 1 1 0 0,-2-1 4 0 0,0-1 0 0 0,1 0-1 0 0,-1 1 1 0 0,0-1 0 0 0,0 0 0 0 0,0 1 0 0 0,0-1-1 0 0,0 0 1 0 0,-1 1 0 0 0,1-1 0 0 0,0 0-1 0 0,-1 0 1 0 0,1 1 0 0 0,-1-1 0 0 0,1 0 0 0 0,-1 0-1 0 0,1 1 1 0 0,-1-1 0 0 0,0 0 0 0 0,0 0 0 0 0,1 0-1 0 0,-1 0 1 0 0,0 0 0 0 0,0 0 0 0 0,0 0-1 0 0,-2 1 1 0 0,-2 3 41 0 0,0 0 1 0 0,0 0-1 0 0,0 0 0 0 0,1 0 0 0 0,0 1 1 0 0,0 0-1 0 0,1 0 0 0 0,0 0 0 0 0,0 0 1 0 0,0 0-1 0 0,1 1 0 0 0,-4 12 0 0 0,3 2 206 0 0,1-1 0 0 0,0 1 0 0 0,2 21 0 0 0,0-40-214 0 0,-1 20 377 0 0,-1 0 1 0 0,-1 0-1 0 0,-1 0 1 0 0,0-1-1 0 0,-13 34 1 0 0,14-48-305 0 0,1 0 1 0 0,0 0-1 0 0,1 0 1 0 0,-1 0-1 0 0,0 12 1 0 0,2-17-101 0 0,1 0 0 0 0,-1-1 0 0 0,0 1 0 0 0,0 0 1 0 0,1 0-1 0 0,-1 0 0 0 0,1-1 0 0 0,0 1 0 0 0,-1 0 1 0 0,1 0-1 0 0,0-1 0 0 0,0 1 0 0 0,0-1 0 0 0,0 1 1 0 0,0-1-1 0 0,1 1 0 0 0,-1-1 0 0 0,0 0 0 0 0,1 1 1 0 0,-1-1-1 0 0,1 0 0 0 0,-1 0 0 0 0,1 0 0 0 0,0 0 1 0 0,-1 0-1 0 0,4 0 0 0 0,3 2 3 0 0,0 0 1 0 0,0-1-1 0 0,1 0 0 0 0,-1 0 1 0 0,1-1-1 0 0,-1-1 1 0 0,1 1-1 0 0,-1-1 0 0 0,17-2 1 0 0,5-3-57 0 0,42-12 0 0 0,-32 7 58 0 0,-34 8-13 0 0,0 1 0 0 0,1-1 0 0 0,-1-1 0 0 0,0 1 0 0 0,0-1 0 0 0,9-6 0 0 0,-13 7 2 0 0,0 1 0 0 0,0-1 1 0 0,0 0-1 0 0,0 1 0 0 0,0-1 1 0 0,-1 0-1 0 0,1 0 0 0 0,-1 0 0 0 0,1 0 1 0 0,-1-1-1 0 0,1 1 0 0 0,-1 0 1 0 0,0-1-1 0 0,0 1 0 0 0,-1-1 0 0 0,1 1 1 0 0,0-1-1 0 0,-1 1 0 0 0,1-4 1 0 0,-1-4 8 0 0,-1-1 0 0 0,0 1 0 0 0,0 0 0 0 0,-1 0 0 0 0,0 0 1 0 0,-1 0-1 0 0,0 1 0 0 0,-1-1 0 0 0,-6-12 0 0 0,5 12 3 0 0,-1 0 0 0 0,0 0 0 0 0,0 1 0 0 0,-1 0 0 0 0,0 0 0 0 0,-1 1 0 0 0,0 0 0 0 0,-12-10 0 0 0,7 10 7 0 0,0 0-1 0 0,-1 0 1 0 0,1 1 0 0 0,-2 1 0 0 0,1 0-1 0 0,-1 1 1 0 0,0 0 0 0 0,0 2-1 0 0,0-1 1 0 0,-1 2 0 0 0,1 0 0 0 0,-20 1-1 0 0,35 1-16 0 0,-26 2 5 0 0,25-2-6 0 0,0 1 0 0 0,0-1 1 0 0,0 0-1 0 0,0 0 0 0 0,0 1 0 0 0,0-1 1 0 0,0 1-1 0 0,0-1 0 0 0,0 1 0 0 0,0-1 1 0 0,0 1-1 0 0,0-1 0 0 0,0 1 0 0 0,0 0 0 0 0,1 0 1 0 0,-1-1-1 0 0,0 1 0 0 0,0 0 0 0 0,0 1 1 0 0,1-1-3 0 0,0-1 1 0 0,0 1 0 0 0,0-1-1 0 0,0 1 1 0 0,0-1 0 0 0,0 1-1 0 0,0-1 1 0 0,0 1 0 0 0,0-1-1 0 0,1 1 1 0 0,-1-1-1 0 0,0 0 1 0 0,0 1 0 0 0,0-1-1 0 0,1 1 1 0 0,-1-1 0 0 0,0 1-1 0 0,1-1 1 0 0,-1 0 0 0 0,0 1-1 0 0,1-1 1 0 0,-1 0 0 0 0,0 1-1 0 0,1-1 1 0 0,-1 0 0 0 0,1 0-1 0 0,-1 1 1 0 0,1-1 0 0 0,0 0-1 0 0,15 7 26 0 0,4 0-45 0 0,0-2 1 0 0,0 0 0 0 0,37 3-1 0 0,65-1-14 0 0,-58-5 22 0 0,169 5 84 0 0,-223-6-59 0 0,0 0 0 0 0,-1 0 0 0 0,0 1 0 0 0,1 0 0 0 0,-1 1 0 0 0,0 0 0 0 0,0 0-1 0 0,0 1 1 0 0,13 8 0 0 0,-17-9 27 0 0,0 0-1 0 0,-1 1 1 0 0,0 0 0 0 0,1-1-1 0 0,-2 1 1 0 0,1 1-1 0 0,0-1 1 0 0,-1 1 0 0 0,0-1-1 0 0,0 1 1 0 0,0 0-1 0 0,0 0 1 0 0,-1 0-1 0 0,0 0 1 0 0,0 1 0 0 0,0-1-1 0 0,1 10 1 0 0,-1 6 300 0 0,-1 1 1 0 0,-2 38-1 0 0,-1-40-204 0 0,2 0-1 0 0,0 0 1 0 0,5 30-1 0 0,-4-43-128 0 0,1-1 0 0 0,-1 0 0 0 0,1 0-1 0 0,1 0 1 0 0,-1 0 0 0 0,1-1 0 0 0,0 1-1 0 0,0-1 1 0 0,1 1 0 0 0,-1-1 0 0 0,1 0-1 0 0,1 0 1 0 0,-1-1 0 0 0,0 1 0 0 0,8 4-1 0 0,-4-3-52 0 0,0-1-1 0 0,0-1 1 0 0,1 1-1 0 0,0-1 0 0 0,0-1 1 0 0,0 1-1 0 0,0-2 1 0 0,1 1-1 0 0,-1-1 0 0 0,0-1 1 0 0,18 1-1 0 0,3-1-1614 0 0,-1-2 0 0 0,45-8 1 0 0,-42 4-783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5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61 512 0 0,'2'-6'381'0'0,"7"-23"1587"0"0,-8 27-1630 0 0,-1 0 0 0 0,1 0-1 0 0,-1 1 1 0 0,0-1 0 0 0,0 0-1 0 0,0 0 1 0 0,0 0 0 0 0,0 0-1 0 0,0 0 1 0 0,0 0 0 0 0,-1 0-1 0 0,1-1 3209 0 0,10 21-695 0 0,-3 13-1835 0 0,-1 1 0 0 0,2 32 0 0 0,-5-14-478 0 0,-2 1 1 0 0,-2 0-1 0 0,-2-1 0 0 0,-12 61 0 0 0,-33 211 537 0 0,46-305-1031 0 0,1 0-1 0 0,1 0 1 0 0,3 24-1 0 0,-3-35-30 0 0,1 0 1 0 0,1-1-1 0 0,-1 1 0 0 0,1 0 1 0 0,0-1-1 0 0,0 0 0 0 0,0 1 1 0 0,1-1-1 0 0,-1 0 0 0 0,1 0 0 0 0,1 0 1 0 0,-1-1-1 0 0,8 8 0 0 0,-9-10-6 0 0,1 0 1 0 0,0 0-1 0 0,0-1 0 0 0,-1 1 0 0 0,1-1 0 0 0,0 1 0 0 0,0-1 0 0 0,0 0 0 0 0,1-1 0 0 0,-1 1 0 0 0,0 0 0 0 0,0-1 1 0 0,0 0-1 0 0,5 1 0 0 0,6-2-7 0 0,28-3 0 0 0,-24 2 51 0 0,31-3 32 0 0,67-10-74 0 0,-60 4-15 0 0,0 2 1 0 0,1 2 0 0 0,75 1-1 0 0,-102 6-403 0 0,35-4 0 0 0,-53 4-848 0 0,-9 0-1467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5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37 512 0 0,'-2'-9'382'0'0,"-4"-10"2132"0"0,0 11 4286 0 0,5 8-6638 0 0,1 0 0 0 0,0 0 0 0 0,-1 0 0 0 0,1 0 0 0 0,0 0 1 0 0,-1 1-1 0 0,1-1 0 0 0,0 0 0 0 0,-1 0 0 0 0,1 0 0 0 0,0 1 1 0 0,0-1-1 0 0,-1 0 0 0 0,1 0 0 0 0,0 1 0 0 0,0-1 1 0 0,-1 0-1 0 0,1 0 0 0 0,0 1 0 0 0,0-1 0 0 0,0 0 0 0 0,0 1 1 0 0,0-1-1 0 0,-1 0 0 0 0,1 1 0 0 0,0-1 0 0 0,0 0 0 0 0,0 1 1 0 0,0-1-1 0 0,0 1 0 0 0,-5 14 5 0 0,5-12 404 0 0,-7 20 244 0 0,2 1 0 0 0,2 0 0 0 0,-3 49 0 0 0,4-45-370 0 0,-6 198 813 0 0,10-169-1126 0 0,17 111 1 0 0,-4-107-341 0 0,2-1 0 0 0,44 101 1 0 0,-60-158 62 0 0,0 1-1 0 0,0-1 1 0 0,0 0 0 0 0,0 1 0 0 0,0 4 0 0 0,-1 4-3769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6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33 424 1224 0 0,'-5'-10'2210'0'0,"0"0"-316"0"0,0 0 0 0 0,-6-20 0 0 0,10 26-1650 0 0,0 1 0 0 0,0-1 0 0 0,1 0 0 0 0,0 1 1 0 0,-1-1-1 0 0,1 0 0 0 0,1 1 0 0 0,-1-1 0 0 0,0 1 0 0 0,1-1 0 0 0,0 0 0 0 0,2-6 0 0 0,6-12-7 0 0,1 1-1 0 0,1 1 1 0 0,0-1-1 0 0,2 2 1 0 0,0 0-1 0 0,1 0 1 0 0,1 1 0 0 0,1 1-1 0 0,1 1 1 0 0,20-17-1 0 0,-24 23-190 0 0,1 0-1 0 0,0 1 0 0 0,0 1 1 0 0,1 0-1 0 0,0 1 1 0 0,0 0-1 0 0,1 2 1 0 0,0-1-1 0 0,0 2 0 0 0,0 0 1 0 0,1 1-1 0 0,-1 1 1 0 0,1 1-1 0 0,32 0 1 0 0,-37 2 8 0 0,0 1 0 0 0,-1 0 1 0 0,1 1-1 0 0,-1 0 1 0 0,1 1-1 0 0,-1 0 1 0 0,0 1-1 0 0,0 0 0 0 0,-1 1 1 0 0,0 0-1 0 0,0 0 1 0 0,0 1-1 0 0,-1 0 0 0 0,0 1 1 0 0,0 0-1 0 0,-1 1 1 0 0,0 0-1 0 0,0 0 0 0 0,-1 0 1 0 0,-1 1-1 0 0,1 0 1 0 0,-1 1-1 0 0,-1-1 1 0 0,5 14-1 0 0,-5-11 19 0 0,-1 1-1 0 0,-1-1 1 0 0,0 1 0 0 0,-1 0 0 0 0,0 0-1 0 0,-1 0 1 0 0,-1 0 0 0 0,0 0 0 0 0,-1 0-1 0 0,-2 16 1 0 0,-1-15 44 0 0,0 1 0 0 0,-1-1 1 0 0,0 0-1 0 0,-1 0 0 0 0,-1-1 0 0 0,0 0 1 0 0,-1 0-1 0 0,-17 22 0 0 0,8-15-26 0 0,0-1 1 0 0,-2-1-1 0 0,0-1 0 0 0,-1-1 0 0 0,-1 0 1 0 0,-25 14-1 0 0,21-15-45 0 0,-2-1 0 0 0,0-2 0 0 0,0-1 0 0 0,-1-1 0 0 0,-34 9 0 0 0,43-15-76 0 0,-1-1 1 0 0,1-1-1 0 0,-40 1 1 0 0,52-4-109 0 0,0 0-1 0 0,0-1 1 0 0,-1 0 0 0 0,1 0 0 0 0,0 0 0 0 0,0-1 0 0 0,0 0-1 0 0,0 0 1 0 0,1-1 0 0 0,-1 0 0 0 0,0 0 0 0 0,1-1 0 0 0,-12-8-1 0 0,14 8-464 0 0,1 0 0 0 0,-1 0 1 0 0,1 0-1 0 0,0-1 0 0 0,0 1 0 0 0,0-1 0 0 0,1 0 0 0 0,0 0 0 0 0,-1 0 0 0 0,2 0 0 0 0,-1 0 0 0 0,1 0 0 0 0,-1-1 0 0 0,0-8 0 0 0,3-8-1482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6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31 329 512 0 0,'-9'-32'4471'0'0,"-10"-65"0"0"0,18 85-4007 0 0,0 0 1 0 0,1-1 0 0 0,0 1 0 0 0,1 0 0 0 0,0-1 0 0 0,1 1 0 0 0,1 0 0 0 0,6-19 0 0 0,-8 26-427 0 0,1 1 1 0 0,0 0 0 0 0,1 0-1 0 0,-1 0 1 0 0,1 0 0 0 0,-1 1-1 0 0,1-1 1 0 0,1 1 0 0 0,-1 0-1 0 0,0 0 1 0 0,1 0 0 0 0,-1 0-1 0 0,1 0 1 0 0,0 1 0 0 0,0-1-1 0 0,0 1 1 0 0,0 0 0 0 0,0 0-1 0 0,1 1 1 0 0,-1-1 0 0 0,0 1-1 0 0,1 0 1 0 0,6 0-1 0 0,9-1 40 0 0,0 1 0 0 0,-1 1 0 0 0,1 0-1 0 0,22 5 1 0 0,-37-5-75 0 0,39 5 104 0 0,0 2 0 0 0,70 20 0 0 0,-96-22-106 0 0,-1 1 1 0 0,0 1-1 0 0,-1 1 1 0 0,0 0-1 0 0,0 1 1 0 0,-1 1-1 0 0,0 0 1 0 0,0 1-1 0 0,16 18 1 0 0,-27-25 9 0 0,0 0 0 0 0,-1 1 0 0 0,0-1 1 0 0,0 1-1 0 0,0 0 0 0 0,-1 0 1 0 0,0 0-1 0 0,0 0 0 0 0,0 0 0 0 0,0 1 1 0 0,-1-1-1 0 0,0 1 0 0 0,0-1 1 0 0,0 1-1 0 0,-1-1 0 0 0,0 1 0 0 0,0-1 1 0 0,0 1-1 0 0,-1 0 0 0 0,0-1 1 0 0,-2 8-1 0 0,-1 5 87 0 0,-2 0 0 0 0,-1-1 0 0 0,0 0 0 0 0,-1 0 0 0 0,-11 16 0 0 0,5-10 25 0 0,-1-1 1 0 0,-1 0-1 0 0,-1-2 1 0 0,-34 33 0 0 0,-88 61 185 0 0,-11 11-349 0 0,137-112 23 0 0,0 1 1 0 0,1 1-1 0 0,0 0 0 0 0,2 1 1 0 0,0 0-1 0 0,0 0 1 0 0,2 1-1 0 0,-11 26 1 0 0,15-31-296 0 0,1 0 0 0 0,0 1 1 0 0,0-1-1 0 0,1 0 0 0 0,1 1 0 0 0,0-1 1 0 0,0 1-1 0 0,2 0 0 0 0,-1-1 1 0 0,2 1-1 0 0,-1-1 0 0 0,2 0 0 0 0,5 20 1 0 0,4-3-1674 0 0,-2-2-235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26 512 0 0,'-5'-12'870'0'0,"2"-1"6224"0"0,10 16-4988 0 0,-5-1-1921 0 0,-1-1 0 0 0,1 1 0 0 0,-1-1 0 0 0,0 1 0 0 0,1 0 0 0 0,-1 0 0 0 0,0-1 0 0 0,0 1-1 0 0,0 0 1 0 0,0 0 0 0 0,-1 0 0 0 0,1 0 0 0 0,0 0 0 0 0,-1 0 0 0 0,1 3 0 0 0,3 37 453 0 0,-3-26-429 0 0,6 108 890 0 0,-8 135-1 0 0,-39 112 41 0 0,31-314-1137 0 0,8-51-9 0 0,1-4-10 0 0,-1 0 0 0 0,1 1 1 0 0,-1-1-1 0 0,1 0 1 0 0,0 1-1 0 0,0-1 0 0 0,0 1 1 0 0,0-1-1 0 0,0 0 0 0 0,0 1 1 0 0,1-1-1 0 0,0 3 0 0 0,-1-5-13 0 0,1 0-1 0 0,-1 1 0 0 0,1-1 0 0 0,-1 0 0 0 0,0 0 0 0 0,1 0 1 0 0,-1 0-1 0 0,1 0 0 0 0,-1 0 0 0 0,0 0 0 0 0,1-1 0 0 0,-1 1 1 0 0,1 0-1 0 0,-1 0 0 0 0,0 0 0 0 0,1 0 0 0 0,-1 0 0 0 0,1-1 1 0 0,-1 1-1 0 0,0 0 0 0 0,1 0 0 0 0,-1-1 0 0 0,0 1 0 0 0,0 0 1 0 0,1 0-1 0 0,-1-1 0 0 0,0 1 0 0 0,1 0 0 0 0,-1-1 0 0 0,0 1 1 0 0,0 0-1 0 0,0-1 0 0 0,1 1 0 0 0,-1-1 0 0 0,0 1 0 0 0,0-1 0 0 0,9-14-1076 0 0,3-21-4858 0 0,-8 22 3958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79 1680 0 0,'-1'0'553'0'0,"-20"2"4253"0"0,14 2-2576 0 0,7-3-2140 0 0,0-1 0 0 0,0 0 0 0 0,0 1 0 0 0,1-1 0 0 0,-1 1 0 0 0,0-1 0 0 0,0 0 0 0 0,0 1-1 0 0,0-1 1 0 0,0 1 0 0 0,0-1 0 0 0,1 0 0 0 0,-1 1 0 0 0,0-1 0 0 0,0 0 0 0 0,1 1 0 0 0,-1-1 0 0 0,0 0 0 0 0,0 0 0 0 0,1 1-1 0 0,-1-1 1 0 0,0 0 0 0 0,1 0 0 0 0,-1 1 0 0 0,5 1 134 0 0,0 0-1 0 0,-1 0 0 0 0,1 0 1 0 0,0-1-1 0 0,0 1 0 0 0,0-1 1 0 0,0-1-1 0 0,0 1 1 0 0,0 0-1 0 0,6-1 0 0 0,0 0 31 0 0,23 2 95 0 0,0-1 0 0 0,0-2 0 0 0,41-7 0 0 0,101-25 233 0 0,-115 20-465 0 0,26-7-65 0 0,-50 10-336 0 0,0 1 1 0 0,0 3-1 0 0,60-4 1 0 0,-94 10 88 0 0,-2 0 21 0 0,-1 0-1 0 0,1 0 1 0 0,0 0 0 0 0,0 0-1 0 0,-1 0 1 0 0,1 0 0 0 0,0 0-1 0 0,0 0 1 0 0,0 0 0 0 0,-1 0-1 0 0,1 0 1 0 0,0 1 0 0 0,0-1-1 0 0,-1 0 1 0 0,1 0 0 0 0,0 1-1 0 0,0-1 1 0 0,-1 0 0 0 0,1 1-1 0 0,0-1 1 0 0,-1 1 0 0 0,1-1-1 0 0,-1 1 1 0 0,2 1 0 0 0,-3 3-1512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3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24 454 976 0 0,'-8'0'2673'0'0,"-4"1"5799"0"0,12 0-8252 0 0,-1-1 1 0 0,1 1 0 0 0,0 0 0 0 0,-1-1 0 0 0,1 1 0 0 0,0 0 0 0 0,-1 0 0 0 0,1-1 0 0 0,0 1 0 0 0,0 0-1 0 0,0-1 1 0 0,0 1 0 0 0,0 0 0 0 0,0 0 0 0 0,0-1 0 0 0,0 1 0 0 0,0 1 0 0 0,0 7 454 0 0,1 1 0 0 0,1-1 1 0 0,3 13-1 0 0,0 2-172 0 0,2 10-163 0 0,0 0 0 0 0,14 34-1 0 0,-19-63-346 0 0,0-1 0 0 0,0 0 0 0 0,0 0 0 0 0,0 0 0 0 0,1 0 0 0 0,-1-1 0 0 0,1 1 0 0 0,0-1 0 0 0,0 0 0 0 0,1 1 0 0 0,-1-1 0 0 0,5 2 0 0 0,-7-4 1 0 0,1 0 0 0 0,0 0 0 0 0,0 0 1 0 0,0 0-1 0 0,-1 0 0 0 0,1-1 0 0 0,0 1 0 0 0,0-1 0 0 0,0 0 1 0 0,0 1-1 0 0,0-1 0 0 0,0 0 0 0 0,0 0 0 0 0,0 0 0 0 0,0 0 1 0 0,0 0-1 0 0,0-1 0 0 0,0 1 0 0 0,0-1 0 0 0,0 1 1 0 0,0-1-1 0 0,0 0 0 0 0,0 0 0 0 0,-1 0 0 0 0,1 0 0 0 0,0 0 1 0 0,-1 0-1 0 0,1 0 0 0 0,0 0 0 0 0,1-2 0 0 0,3-3-7 0 0,-1 0 1 0 0,1-1-1 0 0,-1 1 0 0 0,0-1 0 0 0,0 0 0 0 0,-1-1 0 0 0,0 1 0 0 0,0-1 1 0 0,-1 1-1 0 0,0-1 0 0 0,3-14 0 0 0,-2 6 40 0 0,-2 0 0 0 0,0-1 0 0 0,0 1 0 0 0,-2 0 0 0 0,-1-19 0 0 0,-4 10 77 0 0,5 25-99 0 0,0-1 0 0 0,0 1 0 0 0,0 0 0 0 0,0 0 0 0 0,0-1 0 0 0,0 1-1 0 0,-1 0 1 0 0,1 0 0 0 0,0-1 0 0 0,0 1 0 0 0,0 0 0 0 0,0 0-1 0 0,0 0 1 0 0,-1-1 0 0 0,1 1 0 0 0,0 0 0 0 0,0 0 0 0 0,0 0 0 0 0,-1 0-1 0 0,1 0 1 0 0,0-1 0 0 0,0 1 0 0 0,-1 0 0 0 0,1 0 0 0 0,0 0 0 0 0,0 0-1 0 0,0 0 1 0 0,-1 0 0 0 0,1 0 0 0 0,-1 0 1 0 0,1 1 0 0 0,-1-1 0 0 0,0 1 1 0 0,1-1-1 0 0,-1 1 0 0 0,1-1 0 0 0,-1 1 0 0 0,1-1 1 0 0,0 1-1 0 0,-1 0 0 0 0,1-1 0 0 0,0 1 0 0 0,-1 0 0 0 0,1-1 1 0 0,0 1-1 0 0,0 1 0 0 0,-3 8 19 0 0,0 0 0 0 0,1 1 0 0 0,0-1 1 0 0,1 1-1 0 0,1-1 0 0 0,-1 1 0 0 0,2 0 0 0 0,-1-1 0 0 0,2 1 1 0 0,-1-1-1 0 0,1 1 0 0 0,1-1 0 0 0,6 16 0 0 0,-7-20-32 0 0,1-1-1 0 0,0 0 1 0 0,0 0-1 0 0,1 0 1 0 0,0-1-1 0 0,0 1 1 0 0,0-1-1 0 0,0 0 1 0 0,0 0-1 0 0,1 0 1 0 0,0 0 0 0 0,0-1-1 0 0,0 0 1 0 0,10 5-1 0 0,-6-5-7 0 0,-1 0 0 0 0,1 0 0 0 0,-1 0-1 0 0,1-1 1 0 0,0-1 0 0 0,0 1 0 0 0,0-2-1 0 0,0 1 1 0 0,10-1 0 0 0,-15-1 8 0 0,0 1 1 0 0,-1-1-1 0 0,1 0 1 0 0,-1 0-1 0 0,1 0 0 0 0,-1 0 1 0 0,1-1-1 0 0,-1 0 1 0 0,0 1-1 0 0,0-1 0 0 0,0 0 1 0 0,0 0-1 0 0,0-1 0 0 0,0 1 1 0 0,-1-1-1 0 0,1 1 1 0 0,-1-1-1 0 0,1 0 0 0 0,-1 0 1 0 0,2-4-1 0 0,1-2 3 0 0,0 0 0 0 0,-1 0 0 0 0,0-1 0 0 0,-1 0 0 0 0,0 1 0 0 0,2-12 0 0 0,9-82 191 0 0,-15 100-110 0 0,-2 6-31 0 0,-4 5-25 0 0,3 1 6 0 0,0 0 1 0 0,0 0-1 0 0,1 0 0 0 0,0 1 1 0 0,-2 11-1 0 0,5-16-18 0 0,-1-1-1 0 0,1 0 1 0 0,0 0 0 0 0,0 1 0 0 0,0-1-1 0 0,1 0 1 0 0,-1 0 0 0 0,1 1-1 0 0,0-1 1 0 0,1 0 0 0 0,-1 0 0 0 0,1 0-1 0 0,-1 0 1 0 0,5 6 0 0 0,-4-6-9 0 0,1-1-1 0 0,-1 1 1 0 0,1-1 0 0 0,0 1 0 0 0,0-1 0 0 0,1 0 0 0 0,-1 0-1 0 0,0-1 1 0 0,1 1 0 0 0,0-1 0 0 0,0 1 0 0 0,0-1 0 0 0,0 0-1 0 0,0-1 1 0 0,0 1 0 0 0,0-1 0 0 0,0 0 0 0 0,8 2 0 0 0,-3-3 10 0 0,-1 1 1 0 0,1-2-1 0 0,-1 1 0 0 0,1-1 1 0 0,-1 0-1 0 0,1-1 1 0 0,-1 0-1 0 0,16-5 0 0 0,-17 3-12 0 0,0 0-1 0 0,-1-1 0 0 0,1 0 0 0 0,-1 0 0 0 0,0 0 1 0 0,0-1-1 0 0,-1 1 0 0 0,0-1 0 0 0,7-10 0 0 0,-8 10-1 0 0,-1 0 0 0 0,0 1-1 0 0,0-1 1 0 0,-1 0 0 0 0,1-1-1 0 0,-1 1 1 0 0,-1 0 0 0 0,1-1-1 0 0,-1 1 1 0 0,0-1-1 0 0,-1-10 1 0 0,1 1-16 0 0,-2 1 0 0 0,0-1 0 0 0,-7-27 0 0 0,7 37 25 0 0,-1 1 0 0 0,0-1-1 0 0,0 1 1 0 0,0 0-1 0 0,0 0 1 0 0,-1 0 0 0 0,0 0-1 0 0,0 0 1 0 0,-1 0-1 0 0,1 1 1 0 0,-1 0 0 0 0,-5-5-1 0 0,7 7-1 0 0,-1 0 0 0 0,1 0 0 0 0,0 0 0 0 0,-1 1 0 0 0,0-1 0 0 0,1 1 0 0 0,-1 0 0 0 0,0 0 0 0 0,0 0 0 0 0,0 0-1 0 0,1 0 1 0 0,-1 1 0 0 0,0-1 0 0 0,0 1 0 0 0,0 0 0 0 0,0 0 0 0 0,0 0 0 0 0,0 0 0 0 0,0 0 0 0 0,0 1 0 0 0,0-1 0 0 0,0 1 0 0 0,0 0 0 0 0,0 0 0 0 0,-3 1-1 0 0,-3 3 6 0 0,0 0-1 0 0,0 1 0 0 0,0 0 0 0 0,1 0 0 0 0,0 1 0 0 0,-11 11 0 0 0,0 3 40 0 0,-19 27-1 0 0,31-39-37 0 0,1 1 0 0 0,0 0-1 0 0,1 0 1 0 0,0 0 0 0 0,0 1-1 0 0,2-1 1 0 0,-5 15 0 0 0,7-20-7 0 0,0 0 0 0 0,1 0 0 0 0,-1 0 0 0 0,1 0 0 0 0,0 0 0 0 0,1 0 0 0 0,-1 0 0 0 0,2 6 0 0 0,-1-7 0 0 0,0-1 0 0 0,0 0 0 0 0,0 0 1 0 0,1 0-1 0 0,-1-1 0 0 0,1 1 0 0 0,-1 0 0 0 0,1 0 0 0 0,0-1 0 0 0,0 1 0 0 0,1-1 0 0 0,-1 0 0 0 0,0 1 0 0 0,3 1 0 0 0,2-1-12 0 0,0 1 0 0 0,-1-1-1 0 0,1 0 1 0 0,0-1 0 0 0,0 1 0 0 0,1-2 0 0 0,-1 1 0 0 0,0-1 0 0 0,1 0 0 0 0,-1 0-1 0 0,1-1 1 0 0,-1 0 0 0 0,1 0 0 0 0,13-3 0 0 0,-11 1 7 0 0,0-1 1 0 0,1 0-1 0 0,-1 0 1 0 0,-1-1-1 0 0,1-1 1 0 0,0 0-1 0 0,-1 0 1 0 0,0 0-1 0 0,0-1 1 0 0,-1-1 0 0 0,0 0-1 0 0,0 0 1 0 0,0 0-1 0 0,-1-1 1 0 0,0 0-1 0 0,-1 0 1 0 0,0-1-1 0 0,0 0 1 0 0,0 0-1 0 0,-1 0 1 0 0,6-19-1 0 0,-6 12 12 0 0,0 0-1 0 0,-2-1 0 0 0,0 1 1 0 0,-1-1-1 0 0,0 0 0 0 0,-2 0 1 0 0,-1-21-1 0 0,1 37-5 0 0,0 0-1 0 0,0 0 1 0 0,0 0 0 0 0,0-1-1 0 0,0 1 1 0 0,-1 0 0 0 0,1 0-1 0 0,0 0 1 0 0,-1 0 0 0 0,1 0 0 0 0,-1 0-1 0 0,1 0 1 0 0,-1 0 0 0 0,1 0-1 0 0,-1 0 1 0 0,0 0 0 0 0,0 0-1 0 0,1 0 1 0 0,-1 1 0 0 0,-2-2 0 0 0,3 1-2 0 0,-1 1 0 0 0,0 0 1 0 0,0 0-1 0 0,0 0 1 0 0,0 0-1 0 0,1 0 1 0 0,-1 0-1 0 0,0 0 1 0 0,0 0-1 0 0,0 0 1 0 0,1 1-1 0 0,-1-1 1 0 0,0 0-1 0 0,0 0 1 0 0,1 1-1 0 0,-1-1 1 0 0,0 1-1 0 0,0-1 0 0 0,1 0 1 0 0,-1 1-1 0 0,-1 0 1 0 0,-1 3 2 0 0,-1-1 0 0 0,0 1 0 0 0,1 0 0 0 0,0 0 0 0 0,0 0 0 0 0,0 0 0 0 0,-5 9 0 0 0,4-2-13 0 0,0 0 0 0 0,1 0 0 0 0,0 1 0 0 0,1-1 0 0 0,0 1 0 0 0,0-1 0 0 0,2 1 0 0 0,-1 0 0 0 0,2 0 1 0 0,2 22-1 0 0,-1-27 6 0 0,-1-1 1 0 0,1-1 0 0 0,0 1-1 0 0,1 0 1 0 0,-1 0 0 0 0,1-1-1 0 0,0 0 1 0 0,1 1 0 0 0,-1-1-1 0 0,1 0 1 0 0,0-1 0 0 0,0 1-1 0 0,9 7 1 0 0,-9-9-2 0 0,0 0 0 0 0,0-1 0 0 0,1 0-1 0 0,-1 1 1 0 0,0-2 0 0 0,1 1 0 0 0,-1 0 0 0 0,1-1-1 0 0,0 0 1 0 0,-1 0 0 0 0,1 0 0 0 0,0 0 0 0 0,0-1-1 0 0,-1 0 1 0 0,1 0 0 0 0,0 0 0 0 0,0-1 0 0 0,7-1-1 0 0,3-2-23 0 0,1-1-1 0 0,0 0 0 0 0,-1-1 0 0 0,0 0 0 0 0,-1-2 0 0 0,1 0 0 0 0,-2 0 0 0 0,1-1 0 0 0,-1-1 0 0 0,17-15 0 0 0,-23 17 25 0 0,0-1-1 0 0,-1 1 1 0 0,1-1 0 0 0,-2-1 0 0 0,1 1 0 0 0,-2-1 0 0 0,1 0-1 0 0,-1 0 1 0 0,5-20 0 0 0,0-8-10 0 0,4-54 0 0 0,-10 68 12 0 0,3-21 99 0 0,-2 1 0 0 0,-2-1 0 0 0,-7-81 0 0 0,5 122-74 0 0,0 1 0 0 0,-1-1 0 0 0,0 1-1 0 0,0 0 1 0 0,0-1 0 0 0,0 1 0 0 0,0 0 0 0 0,-1 0 0 0 0,0 0 0 0 0,-3-5 0 0 0,4 7-11 0 0,0 0 0 0 0,0 0 0 0 0,0 0 0 0 0,0 0 1 0 0,0 0-1 0 0,0 1 0 0 0,-1-1 0 0 0,1 0 0 0 0,0 1 1 0 0,-1-1-1 0 0,1 1 0 0 0,0-1 0 0 0,-1 1 0 0 0,1 0 1 0 0,0 0-1 0 0,-1-1 0 0 0,1 1 0 0 0,-1 0 0 0 0,1 0 1 0 0,-1 0-1 0 0,1 1 0 0 0,0-1 0 0 0,-1 0 0 0 0,1 0 1 0 0,0 1-1 0 0,-1-1 0 0 0,1 1 0 0 0,-2 0 0 0 0,-3 2 18 0 0,0 0-1 0 0,0 0 0 0 0,0 1 1 0 0,1 0-1 0 0,0 0 1 0 0,-1 0-1 0 0,1 1 1 0 0,1-1-1 0 0,-9 11 0 0 0,1 1 42 0 0,-20 35-1 0 0,22-32-15 0 0,1 0 0 0 0,-12 41 0 0 0,-6 44 154 0 0,26-96-198 0 0,-2 5 45 0 0,1 0-1 0 0,0 0 0 0 0,1 1 1 0 0,0-1-1 0 0,2 0 0 0 0,-1 1 1 0 0,2-1-1 0 0,-1 0 0 0 0,2 0 1 0 0,0 0-1 0 0,6 16 0 0 0,-5-19-44 0 0,0 0 0 0 0,1 0 0 0 0,0 0 0 0 0,1-1 0 0 0,0 0 0 0 0,0 0-1 0 0,1 0 1 0 0,0-1 0 0 0,1 0 0 0 0,0 0 0 0 0,0-1 0 0 0,1 0 0 0 0,18 12 0 0 0,-18-14-44 0 0,1 0 1 0 0,-1-1-1 0 0,1 0 1 0 0,0 0-1 0 0,1-1 1 0 0,-1-1-1 0 0,0 1 1 0 0,1-2-1 0 0,0 1 1 0 0,13-1-1 0 0,-17-1-15 0 0,1-1 0 0 0,-1 1 1 0 0,1-2-1 0 0,-1 1 0 0 0,1-1 0 0 0,-1 0 0 0 0,0 0 0 0 0,0-1 1 0 0,0 0-1 0 0,0 0 0 0 0,0-1 0 0 0,-1 0 0 0 0,0 0 0 0 0,1-1 1 0 0,6-5-1 0 0,-6 3 33 0 0,-1 0 0 0 0,1 0-1 0 0,-1 0 1 0 0,0-1 0 0 0,-1 0 0 0 0,0 0 0 0 0,0-1 0 0 0,-1 1 0 0 0,0-1 0 0 0,0 0-1 0 0,-1 0 1 0 0,0 0 0 0 0,-1 0 0 0 0,0-1 0 0 0,0 1 0 0 0,-1-1 0 0 0,0-16 0 0 0,-1 26 18 0 0,0 0 0 0 0,0 1 0 0 0,0-1 0 0 0,-1 0 0 0 0,1 0 0 0 0,0 0 0 0 0,0 0 0 0 0,0 0 0 0 0,0 0 1 0 0,-1 0-1 0 0,1 1 0 0 0,0-1 0 0 0,0 0 0 0 0,0 0 0 0 0,0 0 0 0 0,-1 0 0 0 0,1 0 0 0 0,0 0 0 0 0,0 0 0 0 0,0 0 0 0 0,-1 0 1 0 0,1 0-1 0 0,0 0 0 0 0,0 0 0 0 0,0 0 0 0 0,0 0 0 0 0,-1 0 0 0 0,1 0 0 0 0,0 0 0 0 0,0 0 0 0 0,0-1 0 0 0,0 1 1 0 0,-1 0-1 0 0,1 0 0 0 0,0 0 0 0 0,0 0 0 0 0,0 0 0 0 0,0 0 0 0 0,-1 0 0 0 0,1-1 0 0 0,0 1 0 0 0,0 0 0 0 0,0 0 0 0 0,0 0 1 0 0,0 0-1 0 0,0 0 0 0 0,0-1 0 0 0,0 1 0 0 0,0 0 0 0 0,-1 0 0 0 0,1 0 0 0 0,0-1 0 0 0,0 1 0 0 0,0 0 0 0 0,0 0 0 0 0,0 0 1 0 0,0 0-1 0 0,0-1 0 0 0,0 1 0 0 0,0 0 0 0 0,0-1 0 0 0,-8 15 179 0 0,5-6-131 0 0,0 0-1 0 0,1 0 1 0 0,0 0 0 0 0,1 1-1 0 0,0-1 1 0 0,0 0 0 0 0,1 1 0 0 0,0-1-1 0 0,1 0 1 0 0,-1 1 0 0 0,3 8-1 0 0,-1-8-32 0 0,0-1 1 0 0,1 1-1 0 0,0 0 0 0 0,1-1 0 0 0,8 15 0 0 0,-10-20-26 0 0,0 0-1 0 0,0 0 0 0 0,0 0 0 0 0,1 0 0 0 0,0-1 1 0 0,-1 1-1 0 0,1-1 0 0 0,0 0 0 0 0,0 0 0 0 0,0 0 0 0 0,0 0 1 0 0,1 0-1 0 0,-1-1 0 0 0,0 1 0 0 0,1-1 0 0 0,-1 0 1 0 0,7 1-1 0 0,-7-1-87 0 0,0-1 1 0 0,0 0-1 0 0,1 0 0 0 0,-1 0 1 0 0,0-1-1 0 0,0 1 1 0 0,0-1-1 0 0,0 0 0 0 0,1 0 1 0 0,-1 0-1 0 0,0 0 1 0 0,0 0-1 0 0,-1 0 0 0 0,1-1 1 0 0,4-2-1 0 0,14-15-3700 0 0,-4-4-4726 0 0,-10 9 5818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38 8 0 0,'4'-7'1329'0'0,"10"-14"1817"0"0,-13 20-2980 0 0,-1 0-1 0 0,1 1 1 0 0,-1-1 0 0 0,1 0-1 0 0,-1 1 1 0 0,1-1 0 0 0,-1 1 0 0 0,1-1-1 0 0,0 1 1 0 0,-1-1 0 0 0,1 1-1 0 0,0 0 1 0 0,-1-1 0 0 0,1 1 0 0 0,0 0-1 0 0,0 0 1 0 0,-1-1 0 0 0,1 1-1 0 0,0 0 1 0 0,0 0 0 0 0,0 0-1 0 0,-1 0 1 0 0,1 0 0 0 0,0 0 0 0 0,0 0-1 0 0,0 2 93 0 0,0 0-1 0 0,-1 0 1 0 0,0 0 0 0 0,1 0-1 0 0,-1 0 1 0 0,0 0 0 0 0,0 0-1 0 0,0 0 1 0 0,0 0-1 0 0,-1 0 1 0 0,0 4 0 0 0,1-4-94 0 0,-21 273 5277 0 0,16 25-4752 0 0,4-276-664 0 0,2 0 0 0 0,5 34 0 0 0,-4-46-62 0 0,1 1 0 0 0,0-1 0 0 0,1 0 1 0 0,1 0-1 0 0,-1 0 0 0 0,9 14 1 0 0,-10-21-40 0 0,-1-1 0 0 0,1 0 0 0 0,0 0 0 0 0,0-1 0 0 0,1 1 0 0 0,-1-1 0 0 0,8 7 1 0 0,-10-9-94 0 0,1 0 0 0 0,-1-1 0 0 0,1 1 0 0 0,-1 0 1 0 0,0-1-1 0 0,1 1 0 0 0,-1 0 0 0 0,1-1 0 0 0,-1 0 1 0 0,1 1-1 0 0,0-1 0 0 0,-1 0 0 0 0,1 0 0 0 0,-1 0 1 0 0,1 0-1 0 0,0 0 0 0 0,-1 0 0 0 0,1 0 1 0 0,-1-1-1 0 0,1 1 0 0 0,-1-1 0 0 0,1 1 0 0 0,-1-1 1 0 0,1 1-1 0 0,-1-1 0 0 0,1 0 0 0 0,0-1 0 0 0,16-12-4926 0 0,-8 5 3298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2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117 554 560 0 0,'-12'12'1252'0'0,"1"0"-1"0"0,0 0 1 0 0,1 1-1 0 0,-16 28 1 0 0,23-35-970 0 0,0 1 0 0 0,0-1 0 0 0,1 0 0 0 0,0 1 0 0 0,0 0 0 0 0,0-1 0 0 0,1 1 0 0 0,0 0 0 0 0,0 0 1 0 0,1 0-1 0 0,0-1 0 0 0,0 1 0 0 0,0 0 0 0 0,3 11 0 0 0,-1-11-179 0 0,1-1 0 0 0,-1 0 0 0 0,1 0 0 0 0,0 0 0 0 0,1 0 0 0 0,-1 0 0 0 0,1-1 0 0 0,0 1 0 0 0,0-1 0 0 0,1 0 0 0 0,0 0-1 0 0,0-1 1 0 0,0 0 0 0 0,0 0 0 0 0,1 0 0 0 0,-1 0 0 0 0,1-1 0 0 0,0 0 0 0 0,0 0 0 0 0,12 4 0 0 0,-9-4-94 0 0,0-1 0 0 0,0 1 1 0 0,-1-1-1 0 0,1-1 0 0 0,0 0 0 0 0,0 0 0 0 0,1-1 0 0 0,-1 0 0 0 0,0-1 1 0 0,0 1-1 0 0,0-2 0 0 0,0 1 0 0 0,0-2 0 0 0,-1 1 0 0 0,10-4 1 0 0,-13 3-7 0 0,1 1 0 0 0,-1-1 1 0 0,0-1-1 0 0,0 1 0 0 0,0 0 1 0 0,-1-1-1 0 0,1 0 1 0 0,-1-1-1 0 0,0 1 0 0 0,0 0 1 0 0,4-6-1 0 0,-6 6-1 0 0,0 1 0 0 0,-1-1 0 0 0,1 1 0 0 0,-1-1 0 0 0,1 0 0 0 0,-1 1 0 0 0,0-1 0 0 0,-1 0 0 0 0,1 0 0 0 0,-1 0-1 0 0,1 0 1 0 0,-1 0 0 0 0,0 0 0 0 0,-1 0 0 0 0,1 1 0 0 0,-1-1 0 0 0,1 0 0 0 0,-3-4 0 0 0,-2-9-59 0 0,-1 1 1 0 0,0-1-1 0 0,-2 2 0 0 0,-16-28 0 0 0,17 33 27 0 0,0 0-1 0 0,-1 1 0 0 0,0 0 0 0 0,0 0 0 0 0,-1 0 0 0 0,0 1 0 0 0,-19-12 0 0 0,22 17 46 0 0,0 0 0 0 0,0 0 0 0 0,0 1 0 0 0,0 0 0 0 0,-1 0 0 0 0,1 1 0 0 0,-1 0 0 0 0,1 0 0 0 0,-1 0 0 0 0,0 1-1 0 0,1 0 1 0 0,-13 1 0 0 0,11 0-8 0 0,-1 0 0 0 0,0 1 0 0 0,1 0 0 0 0,0 1 0 0 0,-1 0 0 0 0,1 0 0 0 0,0 0 0 0 0,1 1 0 0 0,-11 7 0 0 0,15-9-4 0 0,-1 1 0 0 0,1 0 0 0 0,1 0 1 0 0,-1 0-1 0 0,0 0 0 0 0,1 0 0 0 0,-1 1 0 0 0,1-1 0 0 0,0 1 0 0 0,0-1 0 0 0,-1 7 0 0 0,2-9-4 0 0,1 0 0 0 0,-1 0 0 0 0,1 0 0 0 0,0 0 0 0 0,0 0 0 0 0,-1 0 0 0 0,1 0 0 0 0,0 1 0 0 0,0-1 0 0 0,0 0 0 0 0,0 0 0 0 0,1 0 0 0 0,-1 0-1 0 0,0 0 1 0 0,0 0 0 0 0,1 1 0 0 0,-1-1 0 0 0,0 0 0 0 0,1 0 0 0 0,-1 0 0 0 0,1 0 0 0 0,-1 0 0 0 0,1 0 0 0 0,0-1 0 0 0,0 1 0 0 0,-1 0 0 0 0,1 0 0 0 0,0 0 0 0 0,0-1-1 0 0,0 1 1 0 0,0 0 0 0 0,0-1 0 0 0,-1 1 0 0 0,1 0 0 0 0,1-1 0 0 0,-1 0 0 0 0,0 1 0 0 0,0-1 0 0 0,0 1 0 0 0,0-1 0 0 0,0 0 0 0 0,0 0 0 0 0,0 0 0 0 0,2 0-1 0 0,12 2 19 0 0,0-1 0 0 0,0-1-1 0 0,0 0 1 0 0,0-1 0 0 0,0 0-1 0 0,21-6 1 0 0,87-30 36 0 0,-5 0 39 0 0,-97 32-90 0 0,-13 3 6 0 0,-1 0 1 0 0,1 0-1 0 0,-1 1 1 0 0,11-1-1 0 0,-18 2-9 0 0,1 0 0 0 0,0 1 0 0 0,-1-1 0 0 0,1 0 0 0 0,-1 0 0 0 0,1 0 0 0 0,-1 1 0 0 0,1-1 0 0 0,-1 0 0 0 0,1 1-1 0 0,-1-1 1 0 0,0 0 0 0 0,1 1 0 0 0,-1-1 0 0 0,1 1 0 0 0,-1-1 0 0 0,0 0 0 0 0,1 1 0 0 0,-1-1 0 0 0,0 1 0 0 0,0-1 0 0 0,1 1 0 0 0,-1-1 0 0 0,0 1 0 0 0,0-1 0 0 0,0 1 0 0 0,1 0 0 0 0,3 20 42 0 0,-2-9-82 0 0,-2-10 40 0 0,1-1 0 0 0,0 1 0 0 0,0-1 0 0 0,0 1 0 0 0,0-1 0 0 0,0 1 0 0 0,0-1 0 0 0,0 0 0 0 0,0 1 0 0 0,0-1 0 0 0,1 0 0 0 0,-1 0 0 0 0,0 0 0 0 0,1 0 0 0 0,-1 0 0 0 0,1-1 0 0 0,1 2 0 0 0,1-1-1 0 0,-1 0 1 0 0,1 0 0 0 0,-1 0-1 0 0,1 0 1 0 0,-1-1 0 0 0,1 0-1 0 0,6 0 1 0 0,1 0-1 0 0,-1-2 0 0 0,1 1 0 0 0,-1-2 0 0 0,17-4 0 0 0,-11 1 20 0 0,-1-1 0 0 0,1 0 0 0 0,-1-1 0 0 0,-1 0 0 0 0,1-2 1 0 0,-2 1-1 0 0,1-2 0 0 0,-1 0 0 0 0,-1 0 0 0 0,0-1 0 0 0,12-16 0 0 0,-19 20-3 0 0,0 0 1 0 0,-1-1-1 0 0,0 1 0 0 0,-1-1 1 0 0,1 0-1 0 0,-2 0 0 0 0,1 0 0 0 0,0-11 1 0 0,5-78-3 0 0,-7 79 27 0 0,1-14-47 0 0,-6-57-1 0 0,3 78 41 0 0,-1 0 1 0 0,0 1-1 0 0,-1-1 0 0 0,0 1 0 0 0,-1 0 0 0 0,0 0 0 0 0,-1 0 0 0 0,-8-15 0 0 0,12 24-16 0 0,-1 0-1 0 0,1 1 1 0 0,0-1 0 0 0,-1 0 0 0 0,0 0 0 0 0,1 1 0 0 0,-1-1 0 0 0,0 0-1 0 0,0 1 1 0 0,0 0 0 0 0,0-1 0 0 0,0 1 0 0 0,0 0 0 0 0,0 0 0 0 0,0 0-1 0 0,0 1 1 0 0,0-1 0 0 0,-4 0 0 0 0,2 0-6 0 0,1 1-1 0 0,0 0 1 0 0,0 1-1 0 0,-1-1 1 0 0,1 1-1 0 0,0-1 1 0 0,-1 1 0 0 0,1 0-1 0 0,0 0 1 0 0,0 0-1 0 0,-5 3 1 0 0,-5 4 6 0 0,1 0-1 0 0,0 1 1 0 0,0 0 0 0 0,-16 17 0 0 0,24-21 0 0 0,-82 85 99 0 0,74-74-77 0 0,0 0 1 0 0,0 1 0 0 0,2 0 0 0 0,-9 21 0 0 0,10-18 110 0 0,2 0 0 0 0,0 0 0 0 0,1 1 0 0 0,1 0 0 0 0,1 0 1 0 0,1 0-1 0 0,-1 41 0 0 0,5-43-70 0 0,0-1 1 0 0,1 1-1 0 0,1-1 0 0 0,1 0 0 0 0,0 0 1 0 0,2 0-1 0 0,0 0 0 0 0,0-1 1 0 0,14 24-1 0 0,-3-11 20 0 0,24 32 0 0 0,-33-51-72 0 0,1 0 1 0 0,0-1 0 0 0,1 0 0 0 0,0-1-1 0 0,22 15 1 0 0,-24-18-26 0 0,0-1 1 0 0,1 0-1 0 0,-1-1 0 0 0,1 0 0 0 0,0 0 1 0 0,0-1-1 0 0,15 3 0 0 0,-18-5-4 0 0,-1 0 0 0 0,1-1 0 0 0,-1 0 0 0 0,0 0 0 0 0,1 0 0 0 0,-1-1 0 0 0,0 0 0 0 0,1 0 0 0 0,-1 0 0 0 0,0 0 0 0 0,0-1 0 0 0,0 0 0 0 0,0 0-1 0 0,0-1 1 0 0,5-3 0 0 0,-2 1-8 0 0,0 0 0 0 0,0 0 0 0 0,-1-1 0 0 0,0-1 0 0 0,12-12 0 0 0,-16 14 10 0 0,0 1-1 0 0,0-1 1 0 0,0 0 0 0 0,-1 1 0 0 0,1-1 0 0 0,-1 0 0 0 0,0 0 0 0 0,-1-1 0 0 0,1 1 0 0 0,-1 0-1 0 0,1-9 1 0 0,-1 1 15 0 0,2-25 10 0 0,-3 36-21 0 0,0 0 0 0 0,0-1 1 0 0,-1 1-1 0 0,1-1 0 0 0,0 1 1 0 0,-1 0-1 0 0,0-1 0 0 0,1 1 1 0 0,-1 0-1 0 0,0 0 0 0 0,-2-4 1 0 0,2 5-7 0 0,0 1 0 0 0,1-1 0 0 0,-1 1 0 0 0,0 0 0 0 0,1 0 1 0 0,-1-1-1 0 0,0 1 0 0 0,1 0 0 0 0,-1 0 0 0 0,0 0 0 0 0,0 0 0 0 0,1 0 1 0 0,-1 0-1 0 0,0 0 0 0 0,0 0 0 0 0,1 0 0 0 0,-1 0 0 0 0,0 0 0 0 0,1 0 1 0 0,-1 1-1 0 0,0-1 0 0 0,0 0 0 0 0,1 0 0 0 0,-1 1 0 0 0,1-1 0 0 0,-1 0 1 0 0,0 1-1 0 0,1-1 0 0 0,-1 1 0 0 0,1-1 0 0 0,-1 1 0 0 0,0 0 0 0 0,-19 17 60 0 0,17-14-57 0 0,0 0-1 0 0,0 0 1 0 0,1 0-1 0 0,-1 0 1 0 0,1 1-1 0 0,0-1 1 0 0,0 0-1 0 0,1 1 1 0 0,-1 0-1 0 0,1-1 1 0 0,0 1-1 0 0,1 0 1 0 0,-1 0-1 0 0,1-1 1 0 0,0 1-1 0 0,0 0 1 0 0,1 8-1 0 0,0-5 17 0 0,1 0 0 0 0,-1 0 0 0 0,2 0 0 0 0,-1 0 0 0 0,1 0 0 0 0,1 0 0 0 0,-1-1 0 0 0,1 1 0 0 0,7 8 0 0 0,-7-10-12 0 0,0-1-1 0 0,1 0 1 0 0,0 0 0 0 0,0 0-1 0 0,0-1 1 0 0,1 1 0 0 0,-1-2-1 0 0,1 1 1 0 0,0 0 0 0 0,0-1-1 0 0,0 0 1 0 0,9 2 0 0 0,-6-2 8 0 0,1 0 0 0 0,-1-1 0 0 0,1-1 0 0 0,-1 1 0 0 0,1-2 0 0 0,-1 1 0 0 0,1-1 0 0 0,14-2-1 0 0,-14 0 1 0 0,0 0-1 0 0,-1 0 0 0 0,1-1 0 0 0,-1 0 0 0 0,0 0 1 0 0,0-1-1 0 0,0 0 0 0 0,11-8 0 0 0,-14 8-9 0 0,0-1 0 0 0,-1 1 0 0 0,1-1 0 0 0,-1 0 0 0 0,0 0 0 0 0,-1 0 1 0 0,1-1-1 0 0,-1 0 0 0 0,0 0 0 0 0,-1 0 0 0 0,1 0 0 0 0,2-7 0 0 0,-4 5 0 0 0,0 1 1 0 0,0-1-1 0 0,-1 1 0 0 0,0-1 1 0 0,0 0-1 0 0,-1 0 1 0 0,0-10-1 0 0,-9-56 44 0 0,6 52-44 0 0,1 7-5 0 0,-3-20 1 0 0,5 33 5 0 0,0 0 0 0 0,-1 0 0 0 0,0 0 0 0 0,1 0 0 0 0,-1 0-1 0 0,0 0 1 0 0,0 1 0 0 0,0-1 0 0 0,0 0 0 0 0,0 0 0 0 0,-1 1-1 0 0,-1-3 1 0 0,1 3-2 0 0,1 0 0 0 0,0 1-1 0 0,0-1 1 0 0,-1 1 0 0 0,1 0 0 0 0,0-1-1 0 0,0 1 1 0 0,-1 0 0 0 0,1 0 0 0 0,0 0-1 0 0,-1 0 1 0 0,1 0 0 0 0,0 0 0 0 0,-1 0-1 0 0,1 0 1 0 0,0 1 0 0 0,-1-1-1 0 0,1 0 1 0 0,0 1 0 0 0,-1-1 0 0 0,1 1-1 0 0,0-1 1 0 0,-1 2 0 0 0,-1-1-13 0 0,-1 1 0 0 0,1 0 0 0 0,1 0 0 0 0,-1 0 1 0 0,0 0-1 0 0,0 1 0 0 0,-3 4 0 0 0,4-5 18 0 0,0 0-1 0 0,0 0 1 0 0,1 1 0 0 0,-1-1-1 0 0,1 1 1 0 0,0-1 0 0 0,0 1-1 0 0,0 0 1 0 0,0-1 0 0 0,0 1 0 0 0,1 0-1 0 0,-2 5 1 0 0,3-7-6 0 0,-1-1 1 0 0,0 0-1 0 0,0 0 1 0 0,0 1-1 0 0,0-1 0 0 0,1 0 1 0 0,-1 0-1 0 0,0 0 1 0 0,0 1-1 0 0,1-1 0 0 0,-1 0 1 0 0,0 0-1 0 0,0 0 1 0 0,1 0-1 0 0,-1 1 0 0 0,0-1 1 0 0,0 0-1 0 0,1 0 1 0 0,-1 0-1 0 0,0 0 1 0 0,1 0-1 0 0,-1 0 0 0 0,0 0 1 0 0,0 0-1 0 0,1 0 1 0 0,-1 0-1 0 0,0 0 0 0 0,1 0 1 0 0,-1 0-1 0 0,0 0 1 0 0,1 0-1 0 0,-1 0 0 0 0,0 0 1 0 0,0 0-1 0 0,1 0 1 0 0,-1-1-1 0 0,1 1 1 0 0,10-4 80 0 0,-9 3-68 0 0,0 1 0 0 0,-1-1 0 0 0,1 0 1 0 0,-1 0-1 0 0,1-1 0 0 0,-1 1 0 0 0,1 0 1 0 0,1-2-1 0 0,-3 1 8 0 0,2 1 1 0 0,-1 0-1 0 0,0 0 0 0 0,0 0 1 0 0,0 0-1 0 0,0 0 0 0 0,1 1 1 0 0,-1-1-1 0 0,3-1 0 0 0,-4 2-13 0 0,-1 0-1 0 0,1 0 1 0 0,0 0-1 0 0,0 0 1 0 0,0 0-1 0 0,0 0 1 0 0,0 0-1 0 0,0 0 1 0 0,0 0-1 0 0,0 0 1 0 0,-1 0-1 0 0,1-1 1 0 0,0 1-1 0 0,0 0 1 0 0,0 0-1 0 0,0 0 1 0 0,0 0-1 0 0,0 0 1 0 0,0 0-1 0 0,0 0 1 0 0,0 0-1 0 0,0 0 1 0 0,0 0-1 0 0,0-1 1 0 0,0 1-1 0 0,0 0 0 0 0,0 0 1 0 0,0 0-1 0 0,-1 0 1 0 0,1 0-1 0 0,0 0 1 0 0,0 0-1 0 0,0-1 1 0 0,0 1-1 0 0,0 0 1 0 0,1 0-1 0 0,-1 0 1 0 0,0 0-1 0 0,0 0 1 0 0,0 0-1 0 0,0 0 1 0 0,0 0-1 0 0,0-1 1 0 0,0 1-1 0 0,0 0 1 0 0,0 0-1 0 0,0 0 1 0 0,0 0-1 0 0,0 0 1 0 0,0 0-1 0 0,0 0 1 0 0,0 0-1 0 0,-1 0 4 0 0,-1 1-1 0 0,1 0 1 0 0,-1 0 0 0 0,1 0 0 0 0,-1 1-1 0 0,1-1 1 0 0,-1 0 0 0 0,1 0-1 0 0,0 1 1 0 0,-1 1 0 0 0,1-2-9 0 0,1-1 1 0 0,0 1-1 0 0,-1-1 1 0 0,1 1-1 0 0,0-1 1 0 0,0 1-1 0 0,0-1 0 0 0,0 1 1 0 0,0-1-1 0 0,-1 1 1 0 0,1-1-1 0 0,0 1 1 0 0,0-1-1 0 0,0 1 1 0 0,1 0-1 0 0,-1-1 1 0 0,0 1-1 0 0,0-1 1 0 0,0 1-1 0 0,0-1 1 0 0,0 1-1 0 0,1-1 0 0 0,-1 1 1 0 0,0-1-1 0 0,0 1 1 0 0,1-1-1 0 0,-1 1 1 0 0,0-1-1 0 0,1 0 1 0 0,-1 1-1 0 0,0-1 1 0 0,1 1-1 0 0,-1-1 1 0 0,1 0-1 0 0,-1 1 1 0 0,1-1-1 0 0,0 1 1 0 0,3 2 40 0 0,0 0 0 0 0,0 1 1 0 0,0 0-1 0 0,0 0 0 0 0,0 0 1 0 0,-1 0-1 0 0,0 1 1 0 0,0-1-1 0 0,2 6 0 0 0,4 9 16 0 0,8 20-1 0 0,-9-18-42 0 0,27 64 36 0 0,4-2 0 0 0,4-1 0 0 0,55 79 0 0 0,-72-125-34 0 0,-2 2 0 0 0,-2 1 0 0 0,31 73 0 0 0,-50-105-6 0 0,-1 1 1 0 0,0 0-1 0 0,0 0 1 0 0,0-1 0 0 0,-1 1-1 0 0,0 0 1 0 0,-1 1-1 0 0,0-1 1 0 0,-1 16 0 0 0,-1-18 11 0 0,1 0 0 0 0,-1-1 0 0 0,0 1 1 0 0,0 0-1 0 0,0-1 0 0 0,-1 1 0 0 0,0-1 1 0 0,0 0-1 0 0,-1 0 0 0 0,1 0 0 0 0,-1 0 1 0 0,0 0-1 0 0,-8 6 0 0 0,0 0 7 0 0,-1-1 0 0 0,0 0 0 0 0,-1-1 0 0 0,0 0-1 0 0,0-1 1 0 0,-1-1 0 0 0,0 0 0 0 0,-19 5 0 0 0,24-9-7 0 0,1-1 1 0 0,-1 0 0 0 0,0-1 0 0 0,0 1-1 0 0,0-2 1 0 0,0 0 0 0 0,0 0-1 0 0,0 0 1 0 0,0-1 0 0 0,0-1-1 0 0,1 0 1 0 0,-1 0 0 0 0,0-1 0 0 0,-15-7-1 0 0,19 8-15 0 0,-1-1-1 0 0,1-1 1 0 0,-1 0-1 0 0,1 1 1 0 0,0-2-1 0 0,1 1 1 0 0,-1-1-1 0 0,1 0 1 0 0,0 0-1 0 0,0 0 1 0 0,1-1-1 0 0,-1 0 1 0 0,1 1-1 0 0,0-2 1 0 0,1 1-1 0 0,-1 0 1 0 0,1-1-1 0 0,1 0 1 0 0,-1 1-1 0 0,1-1 1 0 0,-2-13-1 0 0,2 2-53 0 0,1-1 1 0 0,0 1-1 0 0,2 0 1 0 0,0 0-1 0 0,1 0 1 0 0,8-33-1 0 0,-2 19-148 0 0,3 0-1 0 0,24-56 1 0 0,-8 37-740 0 0,2 1 1 0 0,71-92 0 0 0,-96 136 768 0 0,51-58-2445 0 0,-49 59 1787 0 0,-1-1 0 0 0,1 1 0 0 0,0 1 0 0 0,1-1 0 0 0,-1 1 0 0 0,1 0 0 0 0,0 0 0 0 0,11-4 0 0 0,0 3-893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4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616 127 512 0 0,'-3'-11'439'0'0,"0"-1"-1"0"0,-1 1 1 0 0,0 0-1 0 0,-8-13 1 0 0,10 19 47 0 0,-1 1 1 0 0,0-1-1 0 0,0 1 1 0 0,0 0 0 0 0,0 0-1 0 0,0 0 1 0 0,-1 1-1 0 0,0-1 1 0 0,0 1-1 0 0,0 0 1 0 0,0 0-1 0 0,-7-4 1 0 0,8 6-326 0 0,0 0-1 0 0,0 0 1 0 0,-1 1 0 0 0,1-1 0 0 0,0 1-1 0 0,-1 0 1 0 0,1 0 0 0 0,0 0-1 0 0,-1 0 1 0 0,1 0 0 0 0,0 1 0 0 0,-1 0-1 0 0,1-1 1 0 0,0 1 0 0 0,0 0-1 0 0,0 1 1 0 0,-6 1 0 0 0,-5 5 179 0 0,0 0 1 0 0,-19 15-1 0 0,12-8-8 0 0,-26 17 335 0 0,-46 40 0 0 0,69-50-306 0 0,0 1 1 0 0,1 2-1 0 0,-23 31 0 0 0,26-28-33 0 0,2 1 0 0 0,0 0 0 0 0,-16 40 0 0 0,25-47-190 0 0,1 0 1 0 0,1 0 0 0 0,2 1-1 0 0,0-1 1 0 0,-3 40 0 0 0,5-34-59 0 0,2 0 0 0 0,1 0 0 0 0,4 30 0 0 0,-2-49-83 0 0,0 1 0 0 0,0-1 0 0 0,1 1 0 0 0,0-1 0 0 0,0 0-1 0 0,1 0 1 0 0,0-1 0 0 0,1 1 0 0 0,0-1 0 0 0,0 0 0 0 0,1 0 0 0 0,10 11 0 0 0,-6-9 13 0 0,1-1 1 0 0,0 0 0 0 0,0 0 0 0 0,1-2 0 0 0,0 1 0 0 0,0-1 0 0 0,1-1 0 0 0,-1 0-1 0 0,1-1 1 0 0,23 6 0 0 0,-9-5-7 0 0,1-1-1 0 0,0-2 1 0 0,0 0-1 0 0,38-3 1 0 0,-49-1 12 0 0,0-1 1 0 0,0-1-1 0 0,0 0 0 0 0,0-1 1 0 0,0-1-1 0 0,-1-1 1 0 0,0 0-1 0 0,0-1 0 0 0,-1-1 1 0 0,0 0-1 0 0,0-2 0 0 0,-1 1 1 0 0,0-1-1 0 0,18-19 0 0 0,-28 25 4 0 0,0-1 0 0 0,0 1-1 0 0,-1-1 1 0 0,1 0 0 0 0,-1 0 0 0 0,-1-1-1 0 0,1 1 1 0 0,-1-1 0 0 0,0 1-1 0 0,0-1 1 0 0,0 0 0 0 0,-1 0 0 0 0,0 0-1 0 0,0 1 1 0 0,-1-1 0 0 0,1-11-1 0 0,-2 13-12 0 0,1 1-1 0 0,0-1 1 0 0,-1 1-1 0 0,0-1 0 0 0,0 1 1 0 0,0 0-1 0 0,0-1 1 0 0,0 1-1 0 0,-1 0 0 0 0,1 0 1 0 0,-1 0-1 0 0,0 0 0 0 0,0 0 1 0 0,0 0-1 0 0,0 1 1 0 0,-1-1-1 0 0,1 1 0 0 0,-1-1 1 0 0,1 1-1 0 0,-1 0 1 0 0,0 0-1 0 0,0 0 0 0 0,0 0 1 0 0,0 1-1 0 0,0-1 1 0 0,0 1-1 0 0,0 0 0 0 0,-1 0 1 0 0,-5-2-1 0 0,-4 1-27 0 0,1 1-1 0 0,-1 0 0 0 0,1 1 1 0 0,-1 0-1 0 0,-17 3 1 0 0,-65 15-150 0 0,59-11-68 0 0,-66 18-2169 0 0,102-25 2341 0 0,0 0 0 0 0,0 0-1 0 0,-1 0 1 0 0,1 0 0 0 0,0 0 0 0 0,0 0 0 0 0,0 0-1 0 0,-1 0 1 0 0,1 0 0 0 0,0 0 0 0 0,0 0 0 0 0,0 0 0 0 0,-1 0-1 0 0,1 0 1 0 0,0 0 0 0 0,0 0 0 0 0,0 0 0 0 0,-1 0 0 0 0,1 0-1 0 0,0 0 1 0 0,0 1 0 0 0,0-1 0 0 0,0 0 0 0 0,-1 0 0 0 0,1 0-1 0 0,0 0 1 0 0,0 0 0 0 0,0 0 0 0 0,0 1 0 0 0,0-1 0 0 0,-1 0-1 0 0,1 0 1 0 0,0 0 0 0 0,0 0 0 0 0,0 1 0 0 0,0-1 0 0 0,0 0-1 0 0,0 0 1 0 0,0 0 0 0 0,0 0 0 0 0,0 1 0 0 0,0-1 0 0 0,0 0-1 0 0,9 3-4564 0 0,3-2 1348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5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165 136 512 0 0,'-1'0'103'0'0,"-2"-1"695"0"0,0 0 0 0 0,0 1 0 0 0,-1-1 0 0 0,1 1 0 0 0,0 0 0 0 0,-1 0 0 0 0,1 0 0 0 0,-4 1 0 0 0,6-1-639 0 0,0 1-1 0 0,0-1 1 0 0,0 1-1 0 0,0-1 1 0 0,0 1-1 0 0,0 0 1 0 0,0 0-1 0 0,0-1 0 0 0,0 1 1 0 0,0 0-1 0 0,1 0 1 0 0,-1 0-1 0 0,0 0 1 0 0,1 0-1 0 0,-1 0 1 0 0,1 0-1 0 0,-1 0 1 0 0,1 0-1 0 0,-1 0 1 0 0,1 0-1 0 0,0 1 1 0 0,-1-1-1 0 0,1 0 1 0 0,0 0-1 0 0,0 0 1 0 0,0 0-1 0 0,0 3 1 0 0,0 1 98 0 0,0 1 1 0 0,0-1 0 0 0,1 1 0 0 0,-1 0 0 0 0,1-1 0 0 0,0 1 0 0 0,4 9-1 0 0,2 1 353 0 0,10 18-1 0 0,-10-21-277 0 0,-1 0 1 0 0,7 21-1 0 0,-12-33-259 0 0,-1 1-1 0 0,1-1 1 0 0,-1 1 0 0 0,0-1 0 0 0,1 1-1 0 0,-1-1 1 0 0,0 1 0 0 0,0-1 0 0 0,0 3-1 0 0,-3-4 766 0 0,-4-7-535 0 0,2-3-192 0 0,0 0-1 0 0,0 0 1 0 0,-4-16-1 0 0,-2-2 34 0 0,-5-14-81 0 0,9 23-37 0 0,0 1 0 0 0,-1 0-1 0 0,-1 0 1 0 0,-17-25 0 0 0,24 41-24 0 0,0 0 0 0 0,0 0 0 0 0,0 0-1 0 0,0 0 1 0 0,0 1 0 0 0,0-1 0 0 0,0 1 0 0 0,-1-1 0 0 0,1 1 0 0 0,0 0 0 0 0,-1 0 0 0 0,1 0 0 0 0,-4-1 0 0 0,5 2-3 0 0,1 0-1 0 0,-1 0 1 0 0,0 0 0 0 0,0 0 0 0 0,0 0-1 0 0,1 0 1 0 0,-1 0 0 0 0,0 0-1 0 0,0 0 1 0 0,1 0 0 0 0,-1 0 0 0 0,0 1-1 0 0,0-1 1 0 0,1 0 0 0 0,-1 0 0 0 0,0 1-1 0 0,0-1 1 0 0,1 1 0 0 0,-2 0 0 0 0,2-1-1 0 0,-1 1 0 0 0,0 0 0 0 0,1 0 0 0 0,-1 0 1 0 0,1 0-1 0 0,-1 0 0 0 0,1 0 0 0 0,-1 0 0 0 0,1 0 1 0 0,0 0-1 0 0,-1 0 0 0 0,1 0 0 0 0,0 0 0 0 0,0 1 1 0 0,0-1-1 0 0,0 0 0 0 0,0 2 0 0 0,0-2-1 0 0,1 1 0 0 0,-1-1 1 0 0,1 1-1 0 0,-1-1 0 0 0,1 1 0 0 0,-1-1 0 0 0,1 0 1 0 0,0 1-1 0 0,0-1 0 0 0,0 0 0 0 0,0 1 1 0 0,0-1-1 0 0,0 0 0 0 0,0 0 0 0 0,0 0 0 0 0,1 0 1 0 0,-1 0-1 0 0,0 0 0 0 0,1 0 0 0 0,-1-1 0 0 0,0 1 1 0 0,1 0-1 0 0,-1-1 0 0 0,3 1 0 0 0,3 2 5 0 0,0 0 0 0 0,1-1 1 0 0,12 2-1 0 0,-7-3-9 0 0,1 0 0 0 0,-1 0 0 0 0,0-2 0 0 0,20-2 0 0 0,52-13-54 0 0,-43 7 30 0 0,14-5 56 0 0,18-3 49 0 0,-60 14-82 0 0,-13 3 11 0 0,0-1 0 0 0,0 1-1 0 0,0 0 1 0 0,1-1 0 0 0,-1 1 0 0 0,0 0-1 0 0,0 0 1 0 0,0 0 0 0 0,0 0-1 0 0,0 0 1 0 0,1 0 0 0 0,-1 0 0 0 0,1 1-1 0 0,-1 0 6 0 0,0-1 0 0 0,-1 1-1 0 0,1 0 1 0 0,-1 0 0 0 0,1-1-1 0 0,-1 1 1 0 0,1 0 0 0 0,-1 0 0 0 0,1 0-1 0 0,-1 0 1 0 0,0 0 0 0 0,0 0-1 0 0,1 0 1 0 0,-1 0 0 0 0,0 0 0 0 0,0 0-1 0 0,0 0 1 0 0,0 0 0 0 0,0 0-1 0 0,0 0 1 0 0,-1 1 0 0 0,1 16-9 0 0,1 1 1 0 0,1 0-1 0 0,0 0 0 0 0,2-1 1 0 0,0 1-1 0 0,10 27 1 0 0,-9-38-3 0 0,0 1 0 0 0,0-1 0 0 0,1 0 1 0 0,0-1-1 0 0,0 1 0 0 0,12 10 0 0 0,-15-16 21 0 0,1 1-22 0 0,-1 0-1 0 0,0-1 0 0 0,1 1 0 0 0,0-1 1 0 0,0 0-1 0 0,-1 0 0 0 0,1-1 0 0 0,0 1 1 0 0,0-1-1 0 0,1 0 0 0 0,4 1 0 0 0,-3-1 8 0 0,1 0 0 0 0,-1-1-1 0 0,1 1 1 0 0,-1-1-1 0 0,1-1 1 0 0,11-1 0 0 0,-13 1-4 0 0,1-1 1 0 0,-1 0 0 0 0,1 0 0 0 0,-1 0-1 0 0,0 0 1 0 0,0-1 0 0 0,0 0-1 0 0,0 0 1 0 0,0-1 0 0 0,-1 1-1 0 0,1-1 1 0 0,-1 0 0 0 0,0 0-1 0 0,0 0 1 0 0,5-9 0 0 0,-5 7 6 0 0,0-1 0 0 0,0 0 0 0 0,-1 1 0 0 0,0-1 0 0 0,-1 0 0 0 0,0-1 0 0 0,0 1 0 0 0,0 0 1 0 0,-1-1-1 0 0,0 1 0 0 0,0-13 0 0 0,-1 0-7 0 0,-2 0 0 0 0,-4-28 1 0 0,5 40 4 0 0,-1 0 1 0 0,0 0 0 0 0,-1 0-1 0 0,0 0 1 0 0,0 1 0 0 0,0-1-1 0 0,-1 1 1 0 0,-8-12 0 0 0,10 17-4 0 0,0 0 0 0 0,-1 0 0 0 0,1 0 0 0 0,0 0 0 0 0,-1 0 0 0 0,1 1 0 0 0,-1-1 0 0 0,1 1 0 0 0,-1-1 0 0 0,0 1-1 0 0,0 0 1 0 0,1 0 0 0 0,-1 1 0 0 0,0-1 0 0 0,0 0 0 0 0,0 1 0 0 0,0 0 0 0 0,0 0 0 0 0,0 0 0 0 0,0 0 0 0 0,0 0 0 0 0,0 0 0 0 0,0 1 0 0 0,0-1 0 0 0,0 1 0 0 0,-4 2 0 0 0,-6 1-5 0 0,0 2 1 0 0,0 0-1 0 0,0 0 0 0 0,-13 10 1 0 0,16-9-3 0 0,1 0 0 0 0,0 1 0 0 0,0 0 1 0 0,1 0-1 0 0,0 1 0 0 0,0 0 0 0 0,1 0 0 0 0,0 1 1 0 0,1 0-1 0 0,0 0 0 0 0,-6 15 0 0 0,10-19 6 0 0,0-1 0 0 0,0 1-1 0 0,0 0 1 0 0,1 0 0 0 0,0 0 0 0 0,0 0-1 0 0,1 0 1 0 0,-1 0 0 0 0,1 0-1 0 0,2 9 1 0 0,-2-10-3 0 0,1-1 0 0 0,1 0 1 0 0,-1 0-1 0 0,1 0 0 0 0,-1 0 0 0 0,1 0 1 0 0,0 0-1 0 0,1 0 0 0 0,-1-1 0 0 0,1 1 0 0 0,-1-1 1 0 0,1 1-1 0 0,0-1 0 0 0,0 0 0 0 0,1 0 1 0 0,3 2-1 0 0,2 2-11 0 0,1-1 1 0 0,0-1-1 0 0,1 1 1 0 0,-1-2-1 0 0,1 1 1 0 0,0-1-1 0 0,16 3 1 0 0,-12-4 3 0 0,0-1 0 0 0,0 0 0 0 0,0-1 0 0 0,1 0 0 0 0,16-2 0 0 0,-26 0 12 0 0,1 0 0 0 0,-1-1 0 0 0,0 1 0 0 0,0-1 1 0 0,0 0-1 0 0,0-1 0 0 0,-1 1 0 0 0,1-1 0 0 0,0 0 0 0 0,-1-1 1 0 0,0 1-1 0 0,0-1 0 0 0,0 0 0 0 0,0 0 0 0 0,-1-1 0 0 0,0 1 1 0 0,0-1-1 0 0,0 0 0 0 0,0 0 0 0 0,-1-1 0 0 0,0 1 1 0 0,0-1-1 0 0,0 1 0 0 0,0-1 0 0 0,-1 0 0 0 0,0 0 0 0 0,-1 0 1 0 0,1 0-1 0 0,-1-1 0 0 0,0 1 0 0 0,-1 0 0 0 0,1 0 0 0 0,-1-1 1 0 0,-2-10-1 0 0,0 6 24 0 0,0 0 0 0 0,-1 0 0 0 0,0 1 1 0 0,0-1-1 0 0,-8-14 0 0 0,10 24-26 0 0,1 1 0 0 0,0 0 0 0 0,0 0 0 0 0,0-1 0 0 0,0 1 0 0 0,0 0 0 0 0,0-1 0 0 0,0 1 0 0 0,-1 0 0 0 0,1 0 0 0 0,0-1-1 0 0,0 1 1 0 0,0 0 0 0 0,-1 0 0 0 0,1 0 0 0 0,0-1 0 0 0,0 1 0 0 0,0 0 0 0 0,-1 0 0 0 0,1 0 0 0 0,0 0 0 0 0,0-1 0 0 0,-1 1 0 0 0,1 0 0 0 0,0 0 0 0 0,-1 0 0 0 0,1 0 0 0 0,0 0 0 0 0,-1 0-1 0 0,1 0 1 0 0,-6 7 9 0 0,1 14 29 0 0,5-14-33 0 0,-1-1 0 0 0,1 1 0 0 0,1-1 0 0 0,-1 1 0 0 0,1-1 0 0 0,0 1-1 0 0,1-1 1 0 0,-1 0 0 0 0,1 0 0 0 0,1 0 0 0 0,-1 0 0 0 0,1 0 0 0 0,0 0-1 0 0,0-1 1 0 0,5 6 0 0 0,-3-4 1 0 0,0-1 0 0 0,1 0 0 0 0,0 0 0 0 0,0-1-1 0 0,1 0 1 0 0,0 0 0 0 0,0 0 0 0 0,0-1 0 0 0,0 0 0 0 0,1 0 0 0 0,9 3-1 0 0,-5-3-10 0 0,0 0 0 0 0,0-1-1 0 0,1 0 1 0 0,-1-1 0 0 0,1-1-1 0 0,-1 0 1 0 0,1 0 0 0 0,14-2-1 0 0,-21 1 4 0 0,0-1 1 0 0,0 0-1 0 0,-1 0 0 0 0,1-1 0 0 0,0 0 0 0 0,0 0 0 0 0,-1 0 0 0 0,1 0 0 0 0,-1-1 0 0 0,0 0 0 0 0,0 0 0 0 0,0 0 0 0 0,0-1 0 0 0,0 0 0 0 0,-1 0 1 0 0,0 0-1 0 0,1 0 0 0 0,-2-1 0 0 0,5-5 0 0 0,-3 0 7 0 0,-1 1 0 0 0,0 0 1 0 0,0-1-1 0 0,-1 0 0 0 0,-1 0 1 0 0,0 0-1 0 0,0 0 0 0 0,-1 0 1 0 0,0 0-1 0 0,-1-12 0 0 0,0 21-21 0 0,-1 24 96 0 0,1-14-66 0 0,-1 0 0 0 0,2 0-1 0 0,-1 0 1 0 0,1 0-1 0 0,1 0 1 0 0,-1 0-1 0 0,2 0 1 0 0,-1-1 0 0 0,1 1-1 0 0,0-1 1 0 0,7 11-1 0 0,-5-9 12 0 0,2 0 0 0 0,-1-1 0 0 0,1 0 0 0 0,0-1 0 0 0,1 0 0 0 0,0 0 1 0 0,1 0-1 0 0,16 11 0 0 0,-13-11-29 0 0,0-1 0 0 0,0 0-1 0 0,0-1 1 0 0,1-1 0 0 0,0 0 0 0 0,0 0 0 0 0,0-1 0 0 0,21 3 0 0 0,-28-6-137 0 0,0-1 0 0 0,0 1 0 0 0,0-1 0 0 0,0 0-1 0 0,0-1 1 0 0,0 1 0 0 0,0-1 0 0 0,0 0 0 0 0,0-1 0 0 0,0 1-1 0 0,0-1 1 0 0,0 0 0 0 0,-1-1 0 0 0,1 1 0 0 0,-1-1 0 0 0,0 0-1 0 0,0-1 1 0 0,0 1 0 0 0,0-1 0 0 0,0 0 0 0 0,6-8 0 0 0,-9 10-291 0 0,0 0 1 0 0,-1 0 0 0 0,1-1-1 0 0,-1 1 1 0 0,0-1 0 0 0,0 1 0 0 0,0-1-1 0 0,0 0 1 0 0,0 1 0 0 0,0-1 0 0 0,-1 0-1 0 0,1-2 1 0 0,-1-11-1492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5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47 3305 0 0,'-22'-13'8067'0'0,"19"10"-7185"0"0,-1 0 0 0 0,0 0 0 0 0,1 0 0 0 0,-1-1 0 0 0,-4-6 0 0 0,7 10-860 0 0,1 0 0 0 0,0-1 0 0 0,0 1 1 0 0,0 0-1 0 0,0 0 0 0 0,0 0 0 0 0,0 0 1 0 0,0 0-1 0 0,0-1 0 0 0,0 1 0 0 0,-1 0 1 0 0,1 0-1 0 0,0 0 0 0 0,0 0 0 0 0,0 0 1 0 0,0-1-1 0 0,0 1 0 0 0,0 0 0 0 0,0 0 1 0 0,0 0-1 0 0,0 0 0 0 0,0-1 0 0 0,0 1 0 0 0,0 0 1 0 0,0 0-1 0 0,0 0 0 0 0,0 0 0 0 0,0-1 1 0 0,1 1-1 0 0,-1 0 0 0 0,0 0 0 0 0,0 0 1 0 0,0 0-1 0 0,0 0 0 0 0,0-1 0 0 0,0 1 1 0 0,0 0-1 0 0,1 0 0 0 0,6-2 135 0 0,10 6-548 0 0,-13-2-204 0 0,-1 1-1 0 0,1 0 1 0 0,-1-1-1 0 0,0 2 1 0 0,0-1-1 0 0,2 4 1 0 0,7 6-2112 0 0,-2-4 1175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55 512 0 0,'-2'-4'306'0'0,"0"-1"0"0"0,0 1 0 0 0,-1 0 0 0 0,1 0-1 0 0,-1 0 1 0 0,0 1 0 0 0,0-1 0 0 0,0 1 0 0 0,0-1 0 0 0,-6-3-1 0 0,8 6-164 0 0,-1 0-1 0 0,0 0 0 0 0,1 0 1 0 0,-1 0-1 0 0,0 1 0 0 0,1-1 0 0 0,-1 0 1 0 0,0 1-1 0 0,0 0 0 0 0,1-1 0 0 0,-1 1 1 0 0,0 0-1 0 0,0 0 0 0 0,0 0 0 0 0,0 0 1 0 0,1 0-1 0 0,-1 0 0 0 0,0 0 0 0 0,0 1 1 0 0,0-1-1 0 0,1 1 0 0 0,-1-1 1 0 0,0 1-1 0 0,0 0 0 0 0,1 0 0 0 0,-1-1 1 0 0,1 1-1 0 0,-1 0 0 0 0,-2 3 0 0 0,1-2 18 0 0,1 1 0 0 0,0-1 0 0 0,-1 1 0 0 0,1 0-1 0 0,0 0 1 0 0,0 0 0 0 0,0 1 0 0 0,1-1 0 0 0,-1 0-1 0 0,1 1 1 0 0,0-1 0 0 0,0 0 0 0 0,0 1-1 0 0,0 0 1 0 0,1-1 0 0 0,-1 1 0 0 0,1-1 0 0 0,0 1-1 0 0,0 0 1 0 0,0-1 0 0 0,2 7 0 0 0,0 5 277 0 0,1 0-1 0 0,1-1 1 0 0,10 28 0 0 0,53 186 2138 0 0,-48-156-2174 0 0,10 57-86 0 0,22 222-1 0 0,-51-348-341 0 0,1 8-13 0 0,0 0 0 0 0,1 0 1 0 0,0 0-1 0 0,6 16 0 0 0,-7-26-19 0 0,-1 1-1 0 0,1 0 1 0 0,-1-1-1 0 0,1 1 1 0 0,0 0-1 0 0,0-1 1 0 0,0 1-1 0 0,0-1 1 0 0,0 0-1 0 0,0 1 1 0 0,0-1-1 0 0,1 0 1 0 0,-1 0 0 0 0,0 0-1 0 0,1 1 1 0 0,-1-1-1 0 0,1-1 1 0 0,-1 1-1 0 0,1 0 1 0 0,-1 0-1 0 0,1-1 1 0 0,0 1-1 0 0,-1 0 1 0 0,1-1-1 0 0,0 0 1 0 0,0 1-1 0 0,-1-1 1 0 0,1 0-1 0 0,0 0 1 0 0,0 0-1 0 0,-1 0 1 0 0,1 0-1 0 0,0-1 1 0 0,0 1-1 0 0,-1 0 1 0 0,3-1-1 0 0,5-3-979 0 0,0 0-1 0 0,0 0 0 0 0,0-1 1 0 0,0 0-1 0 0,-1 0 1 0 0,13-11-1 0 0,0-3-509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14 512 0 0,'-11'-6'6389'0'0,"10"6"-5963"0"0,1 0 0 0 0,-1 0 1 0 0,0-1-1 0 0,0 1 0 0 0,1 0 0 0 0,-1-1 1 0 0,0 1-1 0 0,1 0 0 0 0,-1-1 0 0 0,1 1 1 0 0,-1-1-1 0 0,0 1 0 0 0,1-1 0 0 0,-1 1 1 0 0,1-1-1 0 0,-1 0 0 0 0,21 2-505 0 0,-7-2-37 0 0,-11 1-1 0 0,0 0 0 0 0,0-1 0 0 0,1 1 0 0 0,-1 1 1 0 0,0-1-1 0 0,1 0 0 0 0,-1 0 0 0 0,4 2 0 0 0,7 2-3266 0 0,-7-2 908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1 496 0 0,'-3'4'2761'0'0,"-1"-1"2376"0"0,-5 0-2897 0 0,2 0-1119 0 0,1-2-649 0 0,5 1-96 0 0,3 1-160 0 0,6-2-128 0 0,2 1-112 0 0,2-2 16 0 0,3 0-56 0 0,1-3-80 0 0,0 0-240 0 0,-1-2-80 0 0,1 1-1481 0 0,-5-2 1113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29 512 0 0,'0'-2'580'0'0,"-1"0"1"0"0,1-1-1 0 0,0 1 0 0 0,-1 0 0 0 0,1 0 1 0 0,-1-1-1 0 0,1 1 0 0 0,-3-3 1 0 0,3 5-394 0 0,0-1 1 0 0,0 1 0 0 0,0 0 0 0 0,-1-1-1 0 0,1 1 1 0 0,0-1 0 0 0,-1 1 0 0 0,1 0-1 0 0,0 0 1 0 0,-1-1 0 0 0,1 1 0 0 0,0 0-1 0 0,-1 0 1 0 0,1-1 0 0 0,0 1 0 0 0,-1 0-1 0 0,1 0 1 0 0,-1 0 0 0 0,1 0 0 0 0,-1-1-1 0 0,1 1 1 0 0,0 0 0 0 0,-1 0 0 0 0,1 0-1 0 0,-1 0 1 0 0,1 0 0 0 0,-1 0 0 0 0,1 0-1 0 0,0 0 1 0 0,-1 0 0 0 0,1 1 0 0 0,-1-1-1 0 0,1 0 1 0 0,-1 0 0 0 0,1 0 0 0 0,0 0-1 0 0,-1 1 1 0 0,1-1 0 0 0,-1 0 0 0 0,1 0-1 0 0,0 1 1 0 0,-1-1 0 0 0,1 0 0 0 0,0 1-1 0 0,0-1 1 0 0,-1 0 0 0 0,1 1 0 0 0,0-1-1 0 0,0 0 1 0 0,-1 1 0 0 0,0 0-20 0 0,1 0 0 0 0,-1 0 1 0 0,1 0-1 0 0,-1 1 0 0 0,1-1 0 0 0,-1 0 0 0 0,1 0 1 0 0,0 0-1 0 0,-1 1 0 0 0,1-1 0 0 0,0 0 1 0 0,0 0-1 0 0,0 1 0 0 0,0-1 0 0 0,0 0 0 0 0,0 0 1 0 0,0 0-1 0 0,1 1 0 0 0,-1-1 0 0 0,0 0 0 0 0,2 2 1 0 0,11 29 1107 0 0,-10-26-937 0 0,14 31 200 0 0,-1 2-1 0 0,12 48 1 0 0,6 36-171 0 0,-34-122-367 0 0,0-1-1 0 0,0 0 0 0 0,0 1 1 0 0,0-1-1 0 0,0 0 1 0 0,0 1-1 0 0,0-1 0 0 0,0 0 1 0 0,0 1-1 0 0,0-1 1 0 0,0 0-1 0 0,0 1 1 0 0,0-1-1 0 0,1 0 0 0 0,-1 1 1 0 0,0-1-1 0 0,0 0 1 0 0,0 1-1 0 0,1-1 0 0 0,-1 0 1 0 0,0 0-1 0 0,0 1 1 0 0,1-1-1 0 0,-1 0 1 0 0,0 0-1 0 0,1 1 0 0 0,-1-1 1 0 0,0 0-1 0 0,1 0 1 0 0,-1 0-1 0 0,0 0 0 0 0,1 1 1 0 0,5-11 19 0 0,2-19 5 0 0,2-34 58 0 0,29-107 1 0 0,-38 168-78 0 0,2-8 15 0 0,0 1 1 0 0,1-1-1 0 0,7-11 0 0 0,-10 19-14 0 0,0 0 1 0 0,1 0-1 0 0,-1 0 0 0 0,1 0 0 0 0,0 0 1 0 0,0 0-1 0 0,-1 0 0 0 0,4-1 0 0 0,-4 2 0 0 0,0 1 0 0 0,0-1 0 0 0,0 1 0 0 0,0-1 0 0 0,1 1 0 0 0,-1-1 0 0 0,0 1 0 0 0,0 0 0 0 0,0 0-1 0 0,0 0 1 0 0,0 0 0 0 0,1 0 0 0 0,-1 0 0 0 0,0 0 0 0 0,0 0 0 0 0,0 0 0 0 0,0 0 0 0 0,3 1 0 0 0,-1 0 2 0 0,-1 1 1 0 0,1-1 0 0 0,0 1 0 0 0,-1 0 0 0 0,0 0 0 0 0,1 0-1 0 0,-1 0 1 0 0,0 0 0 0 0,0 0 0 0 0,0 0 0 0 0,0 1 0 0 0,2 3-1 0 0,19 35 43 0 0,-19-33-74 0 0,18 39 130 0 0,-8-17-18 0 0,1 0-1 0 0,19 28 1 0 0,-28-50-83 0 0,0 0 0 0 0,1 0 0 0 0,0 0 1 0 0,0-1-1 0 0,0 0 0 0 0,1 0 0 0 0,0-1 0 0 0,1 0 1 0 0,-1-1-1 0 0,19 9 0 0 0,-25-12-11 0 0,0-1 0 0 0,1 0 0 0 0,-1-1-1 0 0,1 1 1 0 0,-1 0 0 0 0,1-1 0 0 0,-1 1 0 0 0,1-1-1 0 0,-1 0 1 0 0,1 0 0 0 0,-1 0 0 0 0,1 0 0 0 0,0 0 0 0 0,4-1-1 0 0,-4-1 1 0 0,0 1-1 0 0,0-1 1 0 0,0 0-1 0 0,0 0 0 0 0,0 0 1 0 0,0 0-1 0 0,-1 0 1 0 0,1-1-1 0 0,-1 1 0 0 0,3-4 1 0 0,-1 2-1 0 0,0-1 0 0 0,-1 0 0 0 0,1-1 0 0 0,-1 1 1 0 0,0 0-1 0 0,-1-1 0 0 0,1 0 0 0 0,-1 0 0 0 0,0 1 0 0 0,1-10 1 0 0,0-4 16 0 0,-1 1 0 0 0,-1-22 0 0 0,0 25-22 0 0,-1-1 0 0 0,2 0 1 0 0,5-27-1 0 0,-5 68 61 0 0,-2 20-61 0 0,0-35 6 0 0,0 0-1 0 0,1 0 1 0 0,1 0 0 0 0,-1 0-1 0 0,1 0 1 0 0,1 0 0 0 0,0-1-1 0 0,7 16 1 0 0,-6-18-9 0 0,-1 0 0 0 0,2-1 1 0 0,-1 0-1 0 0,1 0 0 0 0,0 0 0 0 0,0 0 1 0 0,1-1-1 0 0,-1 0 0 0 0,1 0 0 0 0,0 0 1 0 0,14 7-1 0 0,-20-12 13 0 0,9 5-100 0 0,0 0 1 0 0,0-1-1 0 0,0 1 0 0 0,11 2 0 0 0,-17-7 61 0 0,1 1 1 0 0,-1-1-1 0 0,0 1 1 0 0,1-1-1 0 0,-1 0 1 0 0,0 0-1 0 0,1 0 1 0 0,-1-1-1 0 0,0 1 1 0 0,1-1-1 0 0,-1 1 1 0 0,0-1-1 0 0,0-1 1 0 0,0 1-1 0 0,1 0 1 0 0,3-3-1 0 0,-2 1 28 0 0,1-1-1 0 0,-1 0 1 0 0,1 0-1 0 0,-1 0 0 0 0,0-1 1 0 0,-1 0-1 0 0,1 0 0 0 0,-1 0 1 0 0,0 0-1 0 0,0-1 1 0 0,-1 1-1 0 0,0-1 0 0 0,1 0 1 0 0,2-10-1 0 0,-2 3 54 0 0,0-1-1 0 0,-2 1 1 0 0,1-1-1 0 0,-2 0 1 0 0,1-27-1 0 0,-2 41-40 0 0,0-1 0 0 0,0 1 1 0 0,-1 0-1 0 0,1 0 0 0 0,0 0 0 0 0,0-1 0 0 0,0 1 1 0 0,0 0-1 0 0,0 0 0 0 0,0 0 0 0 0,0-1 0 0 0,0 1 0 0 0,0 0 1 0 0,0 0-1 0 0,0 0 0 0 0,0-1 0 0 0,0 1 0 0 0,0 0 0 0 0,0 0 1 0 0,1 0-1 0 0,-1-1 0 0 0,0 1 0 0 0,0 0 0 0 0,0 0 1 0 0,0 0-1 0 0,0 0 0 0 0,0-1 0 0 0,0 1 0 0 0,1 0 0 0 0,-1 0 1 0 0,0 0-1 0 0,0 0 0 0 0,0 0 0 0 0,0-1 0 0 0,1 1 1 0 0,-1 0-1 0 0,0 0 0 0 0,5 7 80 0 0,4 12 12 0 0,-5-5-60 0 0,1-1-1 0 0,0 0 1 0 0,1 0 0 0 0,0-1-1 0 0,10 14 1 0 0,-12-20-61 0 0,0 0 1 0 0,1-1-1 0 0,0 1 1 0 0,0-1-1 0 0,1 0 1 0 0,-1-1-1 0 0,1 1 0 0 0,0-1 1 0 0,0 0-1 0 0,1-1 1 0 0,11 6-1 0 0,-2-2-558 0 0,-8-4-245 0 0,0 0 1 0 0,0 0 0 0 0,11 2 0 0 0,-16-4 204 0 0,0-1 0 0 0,0 0 0 0 0,0 0 0 0 0,1 0 0 0 0,-1 0 0 0 0,0 0 0 0 0,0-1 0 0 0,0 1 0 0 0,0-1 0 0 0,0 0 0 0 0,0 0 0 0 0,-1 0 0 0 0,4-2 0 0 0,7-3-3180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57 2609 0 0,'-5'-1'2078'0'0,"0"0"0"0"0,0-1 0 0 0,0 0 1 0 0,0 0-1 0 0,-5-3 0 0 0,9 5-1920 0 0,0 0 1 0 0,1 0-1 0 0,-1-1 1 0 0,1 1-1 0 0,-1 0 0 0 0,1-1 1 0 0,-1 1-1 0 0,1 0 1 0 0,-1-1-1 0 0,1 1 1 0 0,-1-1-1 0 0,1 1 0 0 0,-1-1 1 0 0,1 1-1 0 0,0-1 1 0 0,-1 1-1 0 0,1-1 0 0 0,0 1 1 0 0,-1-1-1 0 0,1 0 1 0 0,0 1-1 0 0,0-1 0 0 0,0 1 1 0 0,0-1-1 0 0,-1 0 1 0 0,1 1-1 0 0,0-1 0 0 0,0 1 1 0 0,0-1-1 0 0,0 0 1 0 0,0 1-1 0 0,1-1 0 0 0,-1 0 1 0 0,0 1-1 0 0,0-1 1 0 0,0 1-1 0 0,0-1 1 0 0,1 0-1 0 0,-1 1 0 0 0,0-1 1 0 0,1 1-1 0 0,-1-1 1 0 0,0 1-1 0 0,1-1 0 0 0,-1 1 1 0 0,1-1-1 0 0,-1 1 1 0 0,0-1-1 0 0,1 1 0 0 0,-1 0 1 0 0,1-1-1 0 0,0 1 1 0 0,-1 0-1 0 0,1-1 0 0 0,2-1-116 0 0,-1 0 0 0 0,0 1 0 0 0,1-1 0 0 0,-1 1 0 0 0,1 0 0 0 0,-1-1 0 0 0,1 1 0 0 0,0 0 0 0 0,-1 0 0 0 0,1 1 0 0 0,0-1 0 0 0,0 1-1 0 0,4-1 1 0 0,-5 1-142 0 0,0 0 1 0 0,0 1-1 0 0,0-1 0 0 0,-1 1 0 0 0,1-1 0 0 0,0 1 0 0 0,0-1 0 0 0,-1 1 0 0 0,1 0 0 0 0,0 0 0 0 0,-1 0 0 0 0,1 0 1 0 0,-1 0-1 0 0,1 1 0 0 0,-1-1 0 0 0,0 0 0 0 0,0 1 0 0 0,1-1 0 0 0,-1 0 0 0 0,0 1 0 0 0,0 0 0 0 0,1 1 0 0 0,1 3-964 0 0,0 0 1 0 0,-1 0-1 0 0,4 11 0 0 0,-1 2-364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4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0 2473 0 0,'-9'1'4190'0'0,"-26"4"4363"0"0,34-5-8320 0 0,0 1-1 0 0,-1-1 1 0 0,1 0-1 0 0,0 1 1 0 0,0-1-1 0 0,0 0 1 0 0,0 1-1 0 0,-1 0 1 0 0,1-1-1 0 0,0 1 1 0 0,0 0 0 0 0,0-1-1 0 0,0 1 1 0 0,0 0-1 0 0,1 0 1 0 0,-1 0-1 0 0,0 0 1 0 0,0 0-1 0 0,0 0 1 0 0,1 0-1 0 0,-1 0 1 0 0,0 2-1 0 0,1-3-209 0 0,0 1 0 0 0,0-1 0 0 0,0 1 0 0 0,1-1 0 0 0,-1 1 0 0 0,0-1 0 0 0,0 1 0 0 0,0-1 0 0 0,1 1 0 0 0,-1-1 0 0 0,0 1 0 0 0,0-1 0 0 0,1 0 0 0 0,-1 1 0 0 0,1-1 0 0 0,-1 1 0 0 0,0-1 0 0 0,1 0 0 0 0,-1 1 0 0 0,1-1 0 0 0,-1 0 0 0 0,1 1 0 0 0,14 8 3 0 0,-9-6-18 0 0,22 17-1521 0 0,-11-3-3753 0 0,-8-8 1520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1912 0 0,'-22'-29'15493'0'0,"22"29"-15427"0"0,0 0-1 0 0,0 0 1 0 0,0 0-1 0 0,0 0 1 0 0,0 0-1 0 0,0 0 1 0 0,0 0 0 0 0,0 0-1 0 0,0 0 1 0 0,-1-1-1 0 0,1 1 1 0 0,0 0-1 0 0,0 0 1 0 0,0 0 0 0 0,0 0-1 0 0,0 0 1 0 0,0 0-1 0 0,0 0 1 0 0,0 0-1 0 0,0 0 1 0 0,0 0 0 0 0,0 0-1 0 0,0 0 1 0 0,-1 0-1 0 0,1 0 1 0 0,0 0-1 0 0,0 0 1 0 0,0 0 0 0 0,0 0-1 0 0,0 0 1 0 0,0 0-1 0 0,0 0 1 0 0,0 1-1 0 0,0-1 1 0 0,0 0 0 0 0,0 0-1 0 0,0 0 1 0 0,-1 0-1 0 0,1 0 1 0 0,0 0-1 0 0,0 0 1 0 0,0 0 0 0 0,0 0-1 0 0,0 0 1 0 0,0 0-1 0 0,0 0 1 0 0,0 0-1 0 0,0 0 1 0 0,0 0 0 0 0,0 1-1 0 0,0-1 1 0 0,0 0-1 0 0,0 0 1 0 0,0 0-1 0 0,0 0 1 0 0,0 0 0 0 0,-1 9 1128 0 0,1 7-517 0 0,3 1-364 0 0,2-1-1 0 0,0 0 0 0 0,1 0 0 0 0,0 0 1 0 0,1-1-1 0 0,1 0 0 0 0,1 0 1 0 0,0-1-1 0 0,0 0 0 0 0,18 18 1 0 0,-23-27-318 0 0,0-1 0 0 0,0 1-1 0 0,1-1 1 0 0,0 0 0 0 0,0-1 0 0 0,0 1 0 0 0,0-1 0 0 0,1 0 0 0 0,6 3 0 0 0,-10-5-12 0 0,0-1 0 0 0,0 1 0 0 0,-1-1 0 0 0,1 1 0 0 0,0-1 0 0 0,0 0-1 0 0,0 0 1 0 0,0 0 0 0 0,0 0 0 0 0,0 0 0 0 0,0 0 0 0 0,0 0 0 0 0,0-1 0 0 0,0 1 0 0 0,0-1 0 0 0,0 1-1 0 0,0-1 1 0 0,0 0 0 0 0,-1 0 0 0 0,1 0 0 0 0,0 0 0 0 0,-1 0 0 0 0,1 0 0 0 0,-1 0 0 0 0,1-1 0 0 0,-1 1-1 0 0,1-1 1 0 0,-1 1 0 0 0,0-1 0 0 0,0 1 0 0 0,1-1 0 0 0,0-2 0 0 0,1-3-67 0 0,0 0 0 0 0,0-1-1 0 0,0 0 1 0 0,-1 1 0 0 0,0-1 0 0 0,1-16 0 0 0,1 1 9 0 0,2-14 79 0 0,-4 24 0 0 0,0 0 0 0 0,1 0 1 0 0,0 0-1 0 0,8-21 0 0 0,-10 33-4 0 0,0-1 1 0 0,0 0-1 0 0,0 0 0 0 0,0 0 1 0 0,0 1-1 0 0,0-1 0 0 0,0 0 1 0 0,1 1-1 0 0,-1-1 0 0 0,0 1 1 0 0,1 0-1 0 0,-1-1 0 0 0,1 1 0 0 0,0 0 1 0 0,-1 0-1 0 0,1 0 0 0 0,0 0 1 0 0,0 0-1 0 0,0 0 0 0 0,3 0 1 0 0,-2 0 6 0 0,0 1 1 0 0,0 0 0 0 0,-1 0-1 0 0,1 1 1 0 0,0-1 0 0 0,0 1-1 0 0,-1-1 1 0 0,1 1 0 0 0,0 0-1 0 0,-1 0 1 0 0,1 0 0 0 0,-1 0-1 0 0,4 3 1 0 0,4 2 7 0 0,0 2 1 0 0,0-1-1 0 0,-1 2 1 0 0,0-1-1 0 0,12 16 1 0 0,32 49 67 0 0,-8-10-265 0 0,-20-35-1361 0 0,-7-9-2379 0 0,-10-12 1519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284 194 512 0 0,'4'-6'753'0'0,"0"0"0"0"0,0 0 0 0 0,-1 0 1 0 0,0 0-1 0 0,-1-1 0 0 0,0 1 0 0 0,1-1 0 0 0,-2 1 0 0 0,1-1 0 0 0,-1 0 0 0 0,0-7 0 0 0,0 9-280 0 0,-1-1-1 0 0,0 1 0 0 0,0-1 0 0 0,0 1 1 0 0,-1-1-1 0 0,0 1 0 0 0,0 0 0 0 0,0-1 0 0 0,-1 1 1 0 0,1 0-1 0 0,-1 0 0 0 0,-1 0 0 0 0,1 0 1 0 0,-5-6-1 0 0,5 9-326 0 0,0-1 0 0 0,-1 1 0 0 0,1 0 0 0 0,-1 0 0 0 0,1 0 0 0 0,-1 1 0 0 0,0-1 0 0 0,0 1 0 0 0,0-1 0 0 0,0 1 0 0 0,0 0 0 0 0,0 0 0 0 0,0 0 0 0 0,0 0 0 0 0,0 1-1 0 0,0 0 1 0 0,0-1 0 0 0,-1 1 0 0 0,1 0 0 0 0,0 0 0 0 0,0 1 0 0 0,-6 0 0 0 0,0 1 86 0 0,0 0 0 0 0,1 0 0 0 0,-1 1-1 0 0,0 0 1 0 0,1 0 0 0 0,-16 10 0 0 0,12-5 11 0 0,0 0 0 0 0,1 1 0 0 0,0 0 0 0 0,1 1 0 0 0,0 0 0 0 0,0 1 0 0 0,-13 19 0 0 0,17-21-132 0 0,0 0 1 0 0,1 1-1 0 0,0 0 1 0 0,1 0-1 0 0,-1 0 0 0 0,2 0 1 0 0,0 1-1 0 0,0-1 1 0 0,1 1-1 0 0,-2 18 1 0 0,4-25-77 0 0,0 0 0 0 0,0 0 0 0 0,0 0 0 0 0,1 1 0 0 0,-1-1 0 0 0,1 0 0 0 0,0 0 0 0 0,0 0 0 0 0,1 0 0 0 0,-1-1 0 0 0,1 1 0 0 0,0 0 0 0 0,0 0 1 0 0,0-1-1 0 0,0 0 0 0 0,5 6 0 0 0,-2-5-27 0 0,-1 0 1 0 0,1 0-1 0 0,0-1 1 0 0,0 1-1 0 0,0-1 1 0 0,0 0-1 0 0,0-1 1 0 0,1 0-1 0 0,-1 1 0 0 0,10 1 1 0 0,2 0-140 0 0,1-2 1 0 0,0 1-1 0 0,0-2 1 0 0,0-1 0 0 0,0 0-1 0 0,30-4 1 0 0,-6-3-1700 0 0,47-14 0 0 0,-5-6-5319 0 0,-54 16 3785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63 1528 0 0,'-2'-2'991'0'0,"-1"0"0"0"0,1 0 0 0 0,0 1 0 0 0,-1-1-1 0 0,1 1 1 0 0,-1-1 0 0 0,1 1 0 0 0,-1 0 0 0 0,0 0-1 0 0,1 0 1 0 0,-1 0 0 0 0,0 1 0 0 0,0-1 0 0 0,1 1-1 0 0,-1-1 1 0 0,-5 1 0 0 0,8 0-932 0 0,0 1 0 0 0,-1-1 0 0 0,1 0 0 0 0,0 0 0 0 0,0 0-1 0 0,-1 0 1 0 0,1 1 0 0 0,0-1 0 0 0,0 0 0 0 0,-1 0 0 0 0,1 1 0 0 0,0-1 0 0 0,0 0 0 0 0,0 1 0 0 0,-1-1 0 0 0,1 0 0 0 0,0 0-1 0 0,0 1 1 0 0,0-1 0 0 0,0 0 0 0 0,0 1 0 0 0,0-1 0 0 0,0 0 0 0 0,0 1 0 0 0,0-1 0 0 0,0 0 0 0 0,0 1 0 0 0,0-1 0 0 0,0 1 0 0 0,0-1-1 0 0,0 0 1 0 0,0 1 0 0 0,0-1 0 0 0,0 0 0 0 0,0 1 0 0 0,0-1 0 0 0,0 0 0 0 0,1 0 0 0 0,-1 1 0 0 0,0-1 0 0 0,0 0 0 0 0,0 1-1 0 0,1-1 1 0 0,-1 0 0 0 0,0 0 0 0 0,0 1 0 0 0,1-1 0 0 0,-1 0 0 0 0,1 0 0 0 0,4 2 53 0 0,0-1 1 0 0,0 1-1 0 0,1-2 1 0 0,-1 1-1 0 0,1 0 1 0 0,-1-1-1 0 0,7-1 0 0 0,41-5 35 0 0,-27 2-129 0 0,116-24 74 0 0,-23 2-1951 0 0,-108 26 26 0 0,-6 5-2858 0 0,-4-1 1394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66 480 0 0,'1'-7'2440'0'0,"1"1"1"0"0,-1-1-1 0 0,-1 1 0 0 0,1-1 0 0 0,-2-10 1 0 0,1 5 1134 0 0,0 9-159 0 0,-2 7-2227 0 0,0 10-782 0 0,3-5-315 0 0,1 1-1 0 0,0-1 1 0 0,1 0 0 0 0,0 1-1 0 0,0-1 1 0 0,1-1-1 0 0,0 1 1 0 0,10 14 0 0 0,4 4-616 0 0,28 31 0 0 0,-8-12-2727 0 0,-26-31 956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56 2457 0 0,'-2'-7'2926'0'0,"0"-1"1"0"0,0 1 0 0 0,0 0 0 0 0,0-15-1 0 0,2 21-2859 0 0,0 1 0 0 0,0 0 0 0 0,0 0 0 0 0,0 0 0 0 0,0 0 0 0 0,0 0 1 0 0,0-1-1 0 0,0 1 0 0 0,0 0 0 0 0,0 0 0 0 0,0 0 0 0 0,0 0 0 0 0,0 0 0 0 0,0-1 0 0 0,0 1 0 0 0,1 0 0 0 0,-1 0 0 0 0,0 0 0 0 0,0 0 0 0 0,0 0 0 0 0,0 0 0 0 0,0 0 0 0 0,0 0 0 0 0,0-1 0 0 0,0 1 0 0 0,1 0 0 0 0,-1 0 0 0 0,0 0 0 0 0,0 0 0 0 0,0 0 0 0 0,0 0 0 0 0,0 0 0 0 0,1 0 0 0 0,-1 0 0 0 0,0 0 0 0 0,0 0 0 0 0,0 0 0 0 0,0 0 0 0 0,8 2 1067 0 0,6 6-535 0 0,4 10-317 0 0,-1 2 1 0 0,-1 0 0 0 0,24 39 0 0 0,0 0-45 0 0,-15-24-479 0 0,43 54 301 0 0,-55-75-1600 0 0,-1-1 1 0 0,17 12 0 0 0,-15-16-3577 0 0,-9-7 2763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9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1 1496 0 0,'-3'-1'920'0'0,"-1"1"0"0"0,0 0 0 0 0,0 0 0 0 0,1 0 0 0 0,-1 1 0 0 0,0-1 0 0 0,1 1 0 0 0,-1 0-1 0 0,0 0 1 0 0,1 0 0 0 0,-5 3 0 0 0,2-1-82 0 0,0 0-1 0 0,0 1 1 0 0,1-1 0 0 0,-1 2-1 0 0,-8 7 1 0 0,0 4 122 0 0,0 1 0 0 0,-22 34 0 0 0,34-48-803 0 0,-44 65 560 0 0,-38 61-2376 0 0,62-87-3202 0 0,16-21 2645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40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39 512 0 0,'-6'-6'588'0'0,"-5"-10"1445"0"0,10 16-1918 0 0,1 0-1 0 0,0-1 0 0 0,0 1 0 0 0,0 0 0 0 0,0-1 0 0 0,0 1 0 0 0,0-1 0 0 0,0 1 0 0 0,0 0 0 0 0,0-1 0 0 0,0 1 0 0 0,0-1 0 0 0,0 1 0 0 0,0 0 1 0 0,0-1-1 0 0,0 1 0 0 0,0 0 0 0 0,0-1 0 0 0,0 1 0 0 0,1-1 0 0 0,-1 1 0 0 0,0 0 0 0 0,0-1 0 0 0,0 1 0 0 0,1 0 0 0 0,-1-1 0 0 0,0 1 0 0 0,0 0 0 0 0,1 0 1 0 0,-1-1-1 0 0,0 1 0 0 0,1 0 0 0 0,-1 0 0 0 0,0-1 0 0 0,1 1 0 0 0,-1 0 0 0 0,0 0 0 0 0,1 0 0 0 0,-1 0 0 0 0,1 0 0 0 0,-1-1 0 0 0,3 1 198 0 0,-1-1 0 0 0,0 0 0 0 0,1 1-1 0 0,-1-1 1 0 0,0 1 0 0 0,1-1 0 0 0,-1 1-1 0 0,1 0 1 0 0,-1 0 0 0 0,0 0-1 0 0,1 1 1 0 0,-1-1 0 0 0,1 1 0 0 0,-1-1-1 0 0,0 1 1 0 0,3 1 0 0 0,-1 0-17 0 0,0 0-1 0 0,0 0 1 0 0,0 0-1 0 0,-1 1 1 0 0,1 0 0 0 0,-1 0-1 0 0,0 0 1 0 0,5 4 0 0 0,-2 1-30 0 0,0 1 0 0 0,0-1 0 0 0,-1 1 0 0 0,0 0 0 0 0,-1 0 0 0 0,1 0 0 0 0,2 11 0 0 0,-1 8 110 0 0,0 1 0 0 0,-2 0-1 0 0,-2 0 1 0 0,0 40 0 0 0,-2-36-127 0 0,1 1-1 0 0,11 58 0 0 0,7-13-74 0 0,7 34 76 0 0,13 126 0 0 0,-25 20-64 0 0,-9-129-198 0 0,-2-85 38 0 0,12 66 0 0 0,-9-86 28 0 0,1 0 0 0 0,0 0 1 0 0,23 47-1 0 0,-27-67-29 0 0,-1-1 0 0 0,0 1-1 0 0,0 0 1 0 0,0 0 0 0 0,0 0 0 0 0,-1 0-1 0 0,0 0 1 0 0,0 1 0 0 0,0-1 0 0 0,-1 0 0 0 0,0 1-1 0 0,0-1 1 0 0,0 0 0 0 0,-1 0 0 0 0,1 1-1 0 0,-1-1 1 0 0,-3 8 0 0 0,-3 3 17 0 0,5-11-14 0 0,0 0 1 0 0,0 0-1 0 0,0 0 0 0 0,1 0 1 0 0,-1 0-1 0 0,0 11 0 0 0,2-16-24 0 0,0 0-1 0 0,0 1 1 0 0,0-1-1 0 0,0 0 1 0 0,0 1-1 0 0,0-1 1 0 0,0 0-1 0 0,1 0 1 0 0,-1 1-1 0 0,0-1 1 0 0,0 0-1 0 0,0 0 1 0 0,0 1-1 0 0,1-1 1 0 0,-1 0-1 0 0,0 0 1 0 0,0 1-1 0 0,1-1 1 0 0,-1 0-1 0 0,0 0 1 0 0,1 0-1 0 0,-1 0 1 0 0,0 1-1 0 0,0-1 1 0 0,1 0-1 0 0,-1 0 1 0 0,0 0-1 0 0,1 0 1 0 0,-1 0-1 0 0,0 0 1 0 0,1 0-1 0 0,-1 0 1 0 0,0 0-1 0 0,0 0 1 0 0,1 0-1 0 0,-1 0 1 0 0,0 0-1 0 0,1 0 1 0 0,-1 0-1 0 0,0 0 1 0 0,1-1-1 0 0,-1 1 1 0 0,0 0-1 0 0,0 0 1 0 0,1 0-1 0 0,-1 0 1 0 0,0 0-1 0 0,1-1 1 0 0,19-9 142 0 0,-15 8-95 0 0,56-28 147 0 0,-54 26-88 0 0,-7 4-107 0 0,0 0 1 0 0,1-1 0 0 0,-1 1 0 0 0,1 0 0 0 0,-1 0 0 0 0,0-1 0 0 0,1 1 0 0 0,-1 0 0 0 0,1 0-1 0 0,-1 0 1 0 0,1 0 0 0 0,-1 0 0 0 0,1 0 0 0 0,-1 0 0 0 0,1 0 0 0 0,-1 0 0 0 0,1 0 0 0 0,-1 0 0 0 0,1 0-1 0 0,-1 0 1 0 0,1 0 0 0 0,-1 0 0 0 0,1 0 0 0 0,-1 0 0 0 0,1 1 0 0 0,-1-1 0 0 0,0 0 0 0 0,1 0 0 0 0,-1 1-1 0 0,1-1 1 0 0,-1 0 0 0 0,0 0 0 0 0,1 1 0 0 0,-1-1 0 0 0,1 1 0 0 0,-1-1 0 0 0,1 1 0 0 0,2 2-2 0 0,1-1 1 0 0,1 1 0 0 0,-1-1 0 0 0,0 0-1 0 0,0 0 1 0 0,1 0 0 0 0,-1-1 0 0 0,1 0-1 0 0,0 0 1 0 0,-1 0 0 0 0,1 0 0 0 0,8 0-1 0 0,4 1 3 0 0,0-1-14 0 0,29 0 0 0 0,-3 0-4 0 0,-1 2 11 0 0,44 10 0 0 0,-55-7-1 0 0,-9 0 1 0 0,0-2 0 0 0,1 0 0 0 0,0-2 1 0 0,38 0-1 0 0,0-8 129 0 0,63 16-33 0 0,-55-3-90 0 0,115 1 55 0 0,-136-5-42 0 0,0 2 0 0 0,0 1 0 0 0,48 15 0 0 0,-36-10 22 0 0,-32-7-15 0 0,43 14 0 0 0,-33-5-13 0 0,27 9 51 0 0,116 24 0 0 0,-66-24-8 0 0,-55-9-35 0 0,1-3 0 0 0,67 3 1 0 0,-25-8-12 0 0,100-2 67 0 0,34-5-112 0 0,-35 2 68 0 0,-49 7-23 0 0,-34 1-10 0 0,364 0 12 0 0,-404-4 41 0 0,62-2-82 0 0,19-3 132 0 0,86-6-54 0 0,-113-2-33 0 0,15-2-12 0 0,95-7-20 0 0,-97 10 54 0 0,41 0-74 0 0,-61 9 59 0 0,153 8 5 0 0,-138 0-82 0 0,7 0 68 0 0,71 4 32 0 0,-74-6-52 0 0,175-2-7 0 0,-217-5-9 0 0,66-6-7 0 0,-22-1 60 0 0,102-3 47 0 0,-105 3-67 0 0,167-11-48 0 0,86-6 62 0 0,-302 20-31 0 0,169-4-34 0 0,-154 6 57 0 0,107 4 42 0 0,-31 3-118 0 0,-32-2 77 0 0,156 0 27 0 0,-210-3-121 0 0,183-5 161 0 0,-71-4-96 0 0,-45 2-34 0 0,-31 2 60 0 0,95-2-43 0 0,133-1 18 0 0,-25 2 33 0 0,25-1-36 0 0,-308 6-22 0 0,279 1 20 0 0,-258 1-17 0 0,124 9 70 0 0,-49 3-101 0 0,90 12 52 0 0,-92-6 20 0 0,22 4-30 0 0,40 5 23 0 0,-57-10 0 0 0,274 24 47 0 0,0-27-60 0 0,-274-11 35 0 0,97 0-5 0 0,-140 0-31 0 0,113 17-1 0 0,-35 16-52 0 0,-37-5 94 0 0,-41-10-24 0 0,-62-10 7 0 0,0-3 0 0 0,96 5 0 0 0,-50-13-67 0 0,133-4 151 0 0,118 4-152 0 0,-300 0 87 0 0,155 15-69 0 0,-111-7 50 0 0,155 13-34 0 0,-215-20 93 0 0,-23-2-66 0 0,1 0 0 0 0,0 1 0 0 0,-1 0-1 0 0,0 0 1 0 0,1 1 0 0 0,11 4 0 0 0,-19-5-2 0 0,-1-1 1 0 0,1 0-1 0 0,-1 1 0 0 0,1-1 1 0 0,-1 0-1 0 0,1 1 0 0 0,-1-1 1 0 0,0 1-1 0 0,1-1 0 0 0,-1 1 1 0 0,1-1-1 0 0,-1 1 0 0 0,0-1 1 0 0,1 1-1 0 0,-1-1 0 0 0,0 1 1 0 0,0-1-1 0 0,0 1 0 0 0,1 0 1 0 0,-1-1-1 0 0,0 1 1 0 0,0-1-1 0 0,0 1 0 0 0,0 0 1 0 0,0-1-1 0 0,0 1 0 0 0,0-1 1 0 0,0 1-1 0 0,0 0 0 0 0,0-1 1 0 0,0 1-1 0 0,-1-1 0 0 0,1 1 1 0 0,0 0-1 0 0,0-1 0 0 0,-1 1 1 0 0,1-1-1 0 0,0 1 0 0 0,-1-1 1 0 0,1 1-1 0 0,-18 24 97 0 0,15-21-135 0 0,-15 17 24 0 0,11-14 8 0 0,1 0 1 0 0,-9 13-1 0 0,13-17 6 0 0,1 0-1 0 0,-1 0 1 0 0,1 0-1 0 0,-1 1 1 0 0,1-1 0 0 0,0 0-1 0 0,1 1 1 0 0,-1-1-1 0 0,0 1 1 0 0,1 6-1 0 0,0-7 1 0 0,1-1-1 0 0,0 1 1 0 0,-1-1-1 0 0,1 1 1 0 0,0-1-1 0 0,0 1 1 0 0,1-1-1 0 0,-1 0 0 0 0,1 1 1 0 0,-1-1-1 0 0,4 4 1 0 0,22 21 8 0 0,-2-8 19 0 0,-11-9-61 0 0,15 16 0 0 0,-25-22 38 0 0,0 0 0 0 0,0 0 0 0 0,-1 1 0 0 0,1 0 0 0 0,-1-1 0 0 0,-1 1-1 0 0,5 10 1 0 0,-2 1-4 0 0,0-1-1 0 0,-2 1 0 0 0,3 25 1 0 0,0 49-25 0 0,-6-76 24 0 0,4 65 12 0 0,2 0-1 0 0,27 122 0 0 0,-21-142 3 0 0,9 108-1 0 0,-21 5-69 0 0,-5-114 168 0 0,3-43-116 0 0,0 0 0 0 0,1 0 0 0 0,0 0-1 0 0,1 0 1 0 0,1 0 0 0 0,6 29 0 0 0,-2-28 9 0 0,1-1 0 0 0,0 0 1 0 0,2 0-1 0 0,-1-1 0 0 0,2 0 1 0 0,0 0-1 0 0,1-1 0 0 0,21 23 0 0 0,-29-34 0 0 0,0 1 0 0 0,1-1 0 0 0,-1 0-1 0 0,1-1 1 0 0,-1 1 0 0 0,1 0-1 0 0,0-1 1 0 0,0 1 0 0 0,0-1-1 0 0,5 2 1 0 0,-1-2 16 0 0,0 0 0 0 0,0 0-1 0 0,12-1 1 0 0,-14 0-9 0 0,-4 0-10 0 0,-1 0-1 0 0,1 0 1 0 0,-1-1 0 0 0,0 1 0 0 0,1 0-1 0 0,-1 0 1 0 0,1 0 0 0 0,-1 1-1 0 0,1-1 1 0 0,-1 0 0 0 0,1 0-1 0 0,-1 0 1 0 0,0 0 0 0 0,1 0-1 0 0,-1 0 1 0 0,1 1 0 0 0,-1-1-1 0 0,0 0 1 0 0,1 0 0 0 0,-1 0-1 0 0,0 1 1 0 0,1-1 0 0 0,-1 0-1 0 0,0 1 1 0 0,1-1 0 0 0,-1 0-1 0 0,0 1 1 0 0,0-1 0 0 0,1 0-1 0 0,-1 1 1 0 0,0-1 0 0 0,0 1 0 0 0,0-1-1 0 0,1 0 1 0 0,-1 1 0 0 0,0-1-1 0 0,0 1 1 0 0,0 0-1 0 0,0 0 0 0 0,1 0 0 0 0,-1-1 0 0 0,0 1 0 0 0,0 0 0 0 0,1 0 0 0 0,-1-1 0 0 0,1 1 0 0 0,-1 0 0 0 0,0-1 0 0 0,1 1 0 0 0,-1-1 0 0 0,1 1 0 0 0,0 0 0 0 0,-1-1 0 0 0,2 1-1 0 0,0 0 1 0 0,-1 0 0 0 0,1 0-1 0 0,0 0 1 0 0,-1-1-1 0 0,1 1 1 0 0,0-1 0 0 0,0 1-1 0 0,0-1 1 0 0,0 0-1 0 0,0 0 1 0 0,-1 0 0 0 0,5 0-1 0 0,25-5-7 0 0,1 0 69 0 0,-20 4-74 0 0,-6 1 7 0 0,0 0 0 0 0,0 0 0 0 0,-1 1-1 0 0,1-1 1 0 0,7 3 0 0 0,14 2 6 0 0,-1 0 1 0 0,1-2 0 0 0,0-1-1 0 0,1-1 1 0 0,34-3 0 0 0,-48 0-7 0 0,0 0 1 0 0,0-1-1 0 0,16-6 1 0 0,-12 4 17 0 0,21-4 0 0 0,-12 5-9 0 0,0 1 0 0 0,0 2-1 0 0,0 1 1 0 0,44 5 0 0 0,-41-3-4 0 0,0 0-1 0 0,45-5 1 0 0,-4 0-65 0 0,-15 5 56 0 0,72 10 0 0 0,-78-6 34 0 0,22 2-40 0 0,-25 1 29 0 0,0-2-1 0 0,70 0 1 0 0,-15-15-33 0 0,-27 2 4 0 0,112 4-23 0 0,-78 0 40 0 0,-60 0-8 0 0,59 5 0 0 0,87 7 5 0 0,-20-6 14 0 0,-96-1-8 0 0,82-6-1 0 0,-39-1-27 0 0,15-2 12 0 0,172-8 57 0 0,-204 10-68 0 0,-66 1 13 0 0,0 1-1 0 0,70 8 1 0 0,-61-1-8 0 0,55-2 0 0 0,41 3-16 0 0,43 11 43 0 0,-82-10-56 0 0,4 10 91 0 0,5 1-28 0 0,67 1-6 0 0,41 3-11 0 0,-70-7 2 0 0,6 0-7 0 0,-4-6 25 0 0,149 4-32 0 0,-199-11-8 0 0,36 0 29 0 0,-83-4-37 0 0,302-8 35 0 0,-155 8-22 0 0,-67 1-40 0 0,55 5 88 0 0,-34 0-60 0 0,-28 3-12 0 0,-34-1 64 0 0,159 9-73 0 0,-63-2 16 0 0,166 13 62 0 0,-196-16-46 0 0,100 5-1 0 0,209 6 25 0 0,146 1 13 0 0,163 0-40 0 0,638-13-91 0 0,-1352-10 105 0 0,601 7-166 0 0,-464 3 158 0 0,217 14-64 0 0,-133-8 0 0 0,-231-12 82 0 0,-29-2-16 0 0,277 5 8 0 0,-209-6-31 0 0,115-8 4 0 0,-156 7-16 0 0,-55 1 42 0 0,1 0 1 0 0,0 0-1 0 0,0 0 1 0 0,0 0-1 0 0,0 0 0 0 0,0 0 1 0 0,0 0-1 0 0,0 0 1 0 0,0 0-1 0 0,0 0 0 0 0,0 0 1 0 0,0 0-1 0 0,0 0 1 0 0,0 0-1 0 0,0 0 0 0 0,0 0 1 0 0,-1 0-1 0 0,1 0 1 0 0,0 0-1 0 0,0 0 1 0 0,0 0-1 0 0,0 0 0 0 0,0 0 1 0 0,0 0-1 0 0,0 0 1 0 0,0 0-1 0 0,0 1 0 0 0,0-1 1 0 0,0 0-1 0 0,0 0 1 0 0,0 0-1 0 0,0 0 0 0 0,0 0 1 0 0,0 0-1 0 0,0 0 1 0 0,0 0-1 0 0,0 0 0 0 0,0 0 1 0 0,0 0-1 0 0,0 0 1 0 0,0 0-1 0 0,0 1 1 0 0,0-1-1 0 0,0 0 0 0 0,0 0 1 0 0,0 0-1 0 0,0 0 1 0 0,0 0-1 0 0,0 0 0 0 0,0 0 1 0 0,0 0-1 0 0,0 0 1 0 0,0 0-1 0 0,0 0 0 0 0,1 0 1 0 0,-1 0-1 0 0,0 0 1 0 0,0 0-1 0 0,0 0 0 0 0,0 0 1 0 0,0 1-1 0 0,-9 5-122 0 0,-1 2-185 0 0,11-7 160 0 0,1 0 1 0 0,0 0-1 0 0,0 0 1 0 0,0-1-1 0 0,0 1 1 0 0,-1-1-1 0 0,1 1 1 0 0,0-1-1 0 0,3 1 1 0 0,5 1-975 0 0,9 4-1462 0 0,-13-4 551 0 0,0 0 1 0 0,0 0-1 0 0,8 4 0 0 0,-6-1 410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44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66 512 0 0,'-7'-4'1904'0'0,"7"3"-1352"0"0,-1 1 0 0 0,1-1 0 0 0,-1 1 0 0 0,1-1 0 0 0,-1 1 0 0 0,1-1 0 0 0,0 1 0 0 0,-1-1 0 0 0,1 1 0 0 0,-1-1 0 0 0,1 0 0 0 0,0 1 0 0 0,0-1 0 0 0,0 1 0 0 0,-1-1 1 0 0,1 0-1 0 0,0 1 0 0 0,0-1 0 0 0,0 0 0 0 0,0 1 0 0 0,0-1 0 0 0,0 0 0 0 0,0 1 0 0 0,0-2 0 0 0,23 1 1571 0 0,45 1-1562 0 0,116-14-1 0 0,-127 7-613 0 0,-32 4-1036 0 0,0 0 0 0 0,41-13 0 0 0,-80 21-8275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44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0 344 0 0,'-6'5'2578'0'0,"5"-5"-2278"0"0,1 0 0 0 0,-1 0-1 0 0,1 1 1 0 0,0-1 0 0 0,-1 0-1 0 0,1 1 1 0 0,-1-1 0 0 0,1 0 0 0 0,-1 1-1 0 0,1-1 1 0 0,0 1 0 0 0,-1-1-1 0 0,1 1 1 0 0,0-1 0 0 0,-1 1 0 0 0,1-1-1 0 0,0 1 1 0 0,0-1 0 0 0,0 1-1 0 0,-1-1 1 0 0,1 1 0 0 0,0-1 0 0 0,0 1-1 0 0,0-1 1 0 0,0 1 0 0 0,0 1 1173 0 0,19-1 2420 0 0,82-9-1246 0 0,-42 2-2492 0 0,-27 4-1081 0 0,1 1 0 0 0,61 7 0 0 0,-81-3-2606 0 0,-4 0-319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44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20 512 0 0,'4'-3'2100'0'0,"-1"1"-437"0"0,0-1 0 0 0,1 1 0 0 0,-1 0 0 0 0,1 1 0 0 0,-1-1 0 0 0,7-2 0 0 0,-9 4-1505 0 0,0 0-1 0 0,0 0 0 0 0,0 0 1 0 0,1 0-1 0 0,-1 0 1 0 0,0 0-1 0 0,0 0 1 0 0,0 1-1 0 0,0-1 0 0 0,0 0 1 0 0,-1 0-1 0 0,1 1 1 0 0,0-1-1 0 0,0 1 1 0 0,0-1-1 0 0,0 1 0 0 0,0-1 1 0 0,0 1-1 0 0,0-1 1 0 0,-1 1-1 0 0,1 0 1 0 0,0-1-1 0 0,-1 1 0 0 0,1 0 1 0 0,0 0-1 0 0,-1 0 1 0 0,1 0-1 0 0,-1-1 0 0 0,1 1 1 0 0,-1 0-1 0 0,1 0 1 0 0,-1 2-1 0 0,3 3 15 0 0,-1 1 0 0 0,0 0 0 0 0,0 0 0 0 0,-1 0 1 0 0,0 0-1 0 0,0 0 0 0 0,-1 0 0 0 0,0 1 0 0 0,0-1 0 0 0,0 0 0 0 0,-3 11 0 0 0,-3 8 71 0 0,-15 44 1 0 0,19-65-221 0 0,-4 11-325 0 0,-2 1 0 0 0,1-1 0 0 0,-2-1 0 0 0,0 0 0 0 0,-1 0 0 0 0,0-1 0 0 0,-2 0 0 0 0,-12 13 0 0 0,14-16-1831 0 0,2-3 636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44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38 143 512 0 0,'3'-13'1280'0'0,"-1"1"0"0"0,-1-1 0 0 0,0 1 0 0 0,-1-16 0 0 0,1-16 2444 0 0,-1 43-3558 0 0,0 0 1 0 0,0 0 0 0 0,0 0 0 0 0,0 0 0 0 0,0 0 0 0 0,1 0 0 0 0,-1 1 0 0 0,0-1-1 0 0,0 0 1 0 0,1 0 0 0 0,-1 0 0 0 0,1 0 0 0 0,-1 1 0 0 0,1-1 0 0 0,-1 0-1 0 0,1 0 1 0 0,0 1 0 0 0,-1-1 0 0 0,1 0 0 0 0,0 1 0 0 0,-1-1 0 0 0,1 1-1 0 0,0-1 1 0 0,0 1 0 0 0,1-1 0 0 0,-2 0-68 0 0,1 1 1 0 0,0 0-1 0 0,0 0 0 0 0,-1 0 0 0 0,1 0 1 0 0,0 0-1 0 0,-1 1 0 0 0,1-1 0 0 0,0 0 1 0 0,0 0-1 0 0,-1 0 0 0 0,1 0 0 0 0,0 1 1 0 0,-1-1-1 0 0,1 0 0 0 0,0 1 1 0 0,-1-1-1 0 0,1 1 0 0 0,-1-1 0 0 0,1 1 1 0 0,0-1-1 0 0,-1 1 0 0 0,1-1 0 0 0,-1 1 1 0 0,0-1-1 0 0,1 1 0 0 0,-1 0 0 0 0,1-1 1 0 0,-1 1-1 0 0,0 0 0 0 0,1 0 1 0 0,12 29 254 0 0,-1 1 1 0 0,-1 0-1 0 0,-2 1 1 0 0,-1 0-1 0 0,-1 0 1 0 0,-2 0 0 0 0,-1 1-1 0 0,-1 55 1 0 0,-7-8-9 0 0,-3 0 0 0 0,-23 110 1 0 0,-24 12-65 0 0,10-48-151 0 0,41-139-110 0 0,0 1 0 0 0,-1 19 0 0 0,3-30-17 0 0,1 0-1 0 0,0-1 1 0 0,0 1-1 0 0,1 0 0 0 0,0-1 1 0 0,-1 1-1 0 0,1 0 1 0 0,1-1-1 0 0,-1 1 0 0 0,1-1 1 0 0,3 8-1 0 0,-4-11 0 0 0,1 1 0 0 0,-1-1 0 0 0,0 1 1 0 0,1-1-1 0 0,-1 0 0 0 0,0 0 0 0 0,1 0 0 0 0,0 1 0 0 0,-1-2 0 0 0,1 1 0 0 0,0 0 0 0 0,-1 0 0 0 0,1 0 0 0 0,0-1 1 0 0,0 1-1 0 0,-1-1 0 0 0,1 1 0 0 0,0-1 0 0 0,0 0 0 0 0,0 0 0 0 0,0 0 0 0 0,0 0 0 0 0,0 0 0 0 0,-1 0 0 0 0,1 0 1 0 0,0-1-1 0 0,2 0 0 0 0,6-2 3 0 0,1 0 0 0 0,-1-1 0 0 0,16-8 0 0 0,-15 7 11 0 0,45-22-52 0 0,-19 9-28 0 0,0 2 1 0 0,52-16 0 0 0,-49 22-399 0 0,45-6 0 0 0,-63 13-1454 0 0,41 1 0 0 0,-59 3 951 0 0,0-1 1 0 0,0 1-1 0 0,0-1 1 0 0,-1 1 0 0 0,1 0-1 0 0,0 1 1 0 0,-1-1-1 0 0,6 3 1 0 0,2 2-1553 0 0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4.4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 2705 0 0,'-5'-3'11339'0'0,"4"3"-11121"0"0,-2 11 3325 0 0,2 15-2115 0 0,5 67 967 0 0,-10 102-1 0 0,-5-94-1881 0 0,4-47-378 0 0,-1 107 0 0 0,9-151-188 0 0,0 0 0 0 0,0 1 0 0 0,1-1 0 0 0,1 0 0 0 0,0 0 1 0 0,0-1-1 0 0,1 1 0 0 0,0 0 0 0 0,9 14 0 0 0,-10-19-227 0 0,-1-1 0 0 0,1 0 1 0 0,1 0-1 0 0,-1 0 1 0 0,0-1-1 0 0,1 1 0 0 0,0-1 1 0 0,0 0-1 0 0,0 0 0 0 0,0 0 1 0 0,0-1-1 0 0,1 1 1 0 0,-1-1-1 0 0,1 0 0 0 0,0 0 1 0 0,-1-1-1 0 0,1 1 0 0 0,0-1 1 0 0,0 0-1 0 0,0 0 0 0 0,9 0 1 0 0,4-1-1906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8 179 512 0 0,'0'-12'485'0'0,"-1"-30"2471"0"0,1 36-1308 0 0,-1-1 0 0 0,0 0 0 0 0,-3-12 0 0 0,8 38 3823 0 0,-1 18-3570 0 0,1 3-1355 0 0,10 60 101 0 0,6 40 459 0 0,-1-18 348 0 0,21 93-118 0 0,-35-200-1329 0 0,-3-15-32 0 0,-3-9-39 0 0,-28-395-116 0 0,29 362 264 0 0,2 0 1 0 0,2 0 0 0 0,2 1 0 0 0,14-51 0 0 0,-19 87-59 0 0,16-47 133 0 0,-16 48-140 0 0,1 1 0 0 0,0-1 0 0 0,0 0 0 0 0,0 1 0 0 0,0 0 0 0 0,0-1-1 0 0,1 1 1 0 0,-1 0 0 0 0,1 0 0 0 0,6-5 0 0 0,-8 8-7 0 0,0-1-1 0 0,0 1 1 0 0,1-1-1 0 0,-1 1 1 0 0,0 0 0 0 0,0 0-1 0 0,0-1 1 0 0,1 1-1 0 0,-1 0 1 0 0,0 0-1 0 0,0 0 1 0 0,0 0 0 0 0,1 0-1 0 0,-1 1 1 0 0,0-1-1 0 0,0 0 1 0 0,0 0 0 0 0,1 1-1 0 0,-1-1 1 0 0,0 1-1 0 0,0-1 1 0 0,0 1-1 0 0,0 0 1 0 0,0-1 0 0 0,0 1-1 0 0,0 0 1 0 0,0 0-1 0 0,0-1 1 0 0,0 1 0 0 0,1 2-1 0 0,4 3 27 0 0,-1 1 1 0 0,0 0-1 0 0,5 8 0 0 0,-9-13-19 0 0,24 36 35 0 0,-3 1 1 0 0,-1 1-1 0 0,-1 1 0 0 0,16 54 1 0 0,-8 1 26 0 0,50 144 9 0 0,-70-219-64 0 0,19 31 1 0 0,-23-44-78 0 0,1-1-1 0 0,0 1 1 0 0,0-1 0 0 0,1-1-1 0 0,0 1 1 0 0,0-1 0 0 0,8 6-1 0 0,-13-11-9 0 0,0 0-1 0 0,0 0 1 0 0,0-1-1 0 0,0 1 1 0 0,-1 0 0 0 0,1-1-1 0 0,0 1 1 0 0,0-1-1 0 0,0 1 1 0 0,0-1-1 0 0,0 0 1 0 0,0 1 0 0 0,0-1-1 0 0,0 0 1 0 0,0 0-1 0 0,1 1 1 0 0,-1-1-1 0 0,0 0 1 0 0,0 0-1 0 0,0 0 1 0 0,0-1 0 0 0,0 1-1 0 0,0 0 1 0 0,0 0-1 0 0,0 0 1 0 0,0-1-1 0 0,0 1 1 0 0,0-1 0 0 0,0 1-1 0 0,0-1 1 0 0,0 1-1 0 0,0-1 1 0 0,0 1-1 0 0,0-1 1 0 0,0 0 0 0 0,-1 1-1 0 0,1-1 1 0 0,0 0-1 0 0,0 0 1 0 0,-1 0-1 0 0,2-1 1 0 0,0-3-837 0 0,1 0 1 0 0,-1 0-1 0 0,0 0 1 0 0,-1 0-1 0 0,1 0 1 0 0,-1-1-1 0 0,1-5 0 0 0,0-4-755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0 114 2593 0 0,'4'-19'8787'0'0,"6"3"-3319"0"0,-7 12-4905 0 0,1 0-1 0 0,-1 1 0 0 0,1 0 0 0 0,0 0 0 0 0,0 0 0 0 0,7-3 1 0 0,3-1-425 0 0,0 1-1 0 0,0 1 1 0 0,22-5 0 0 0,5 1-224 0 0,0 2-1 0 0,0 2 0 0 0,1 2 0 0 0,66 3 1 0 0,-87 2-860 0 0,0 1 1 0 0,26 6-1 0 0,-23-3-772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24 2336 0 0,'-6'-6'3036'0'0,"5"4"-2189"0"0,-1 1 1 0 0,0-1-1 0 0,1 0 0 0 0,-1 1 1 0 0,0 0-1 0 0,0-1 1 0 0,0 1-1 0 0,0 0 1 0 0,0 0-1 0 0,0 0 1 0 0,0 0-1 0 0,-3-1 1 0 0,4 3-728 0 0,1-1 0 0 0,0 0 0 0 0,-1 1 0 0 0,1-1 0 0 0,0 0 0 0 0,-1 1 0 0 0,1-1 0 0 0,0 0 0 0 0,0 1 0 0 0,-1-1 1 0 0,1 1-1 0 0,0-1 0 0 0,0 0 0 0 0,0 1 0 0 0,0-1 0 0 0,0 1 0 0 0,0-1 0 0 0,0 1 0 0 0,-1-1 0 0 0,1 1 0 0 0,0-1 0 0 0,0 0 0 0 0,1 1 0 0 0,-1-1 0 0 0,0 1 0 0 0,0-1 0 0 0,0 1 1 0 0,0-1-1 0 0,0 1 0 0 0,0-1 0 0 0,1 0 0 0 0,-1 1 0 0 0,6 19 724 0 0,3-3-431 0 0,0 0 0 0 0,2 0-1 0 0,20 25 1 0 0,7 11 99 0 0,-1 5-912 0 0,3-2 0 0 0,53 58 0 0 0,-84-103-837 0 0,7 8-765 0 0,-15-18 1471 0 0,0-1 0 0 0,0 1-1 0 0,0 0 1 0 0,0 0 0 0 0,0-1 0 0 0,0 1-1 0 0,0 0 1 0 0,0-1 0 0 0,0 1 0 0 0,0-1-1 0 0,0 1 1 0 0,0-1 0 0 0,1 0 0 0 0,1 1-1 0 0,0-1-2512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332 1 1552 0 0,'-10'3'2062'0'0,"0"0"-1"0"0,0 0 1 0 0,0 1-1 0 0,-14 9 1 0 0,10-5-255 0 0,0 2 0 0 0,-17 14 0 0 0,9-5-558 0 0,1 2-1 0 0,-33 43 1 0 0,-10 28-218 0 0,55-76-908 0 0,1 0-1 0 0,0 0 0 0 0,2 0 0 0 0,-7 22 0 0 0,12-35-136 0 0,0-1 1 0 0,1 0-1 0 0,-1 0 0 0 0,1 0 1 0 0,0 1-1 0 0,0-1 0 0 0,0 0 1 0 0,0 0-1 0 0,0 0 1 0 0,0 1-1 0 0,1-1 0 0 0,-1 0 1 0 0,2 3-1 0 0,-2-3-126 0 0,1-1 1 0 0,0 0-1 0 0,0 0 0 0 0,-1 0 1 0 0,1 0-1 0 0,0-1 0 0 0,0 1 0 0 0,0 0 1 0 0,0 0-1 0 0,0 0 0 0 0,0-1 1 0 0,0 1-1 0 0,0-1 0 0 0,1 1 0 0 0,-1-1 1 0 0,0 1-1 0 0,0-1 0 0 0,0 1 1 0 0,1-1-1 0 0,-1 0 0 0 0,0 0 0 0 0,0 0 1 0 0,1 0-1 0 0,1 0 0 0 0,14 0-4446 0 0,3-4-411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5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1 512 0 0,'-21'6'18943'0'0,"21"-5"-18645"0"0,7 8 1011 0 0,-2-5-1154 0 0,1-1-1 0 0,-1 0 1 0 0,1 0 0 0 0,-1 0 0 0 0,1 0-1 0 0,0-1 1 0 0,0 0 0 0 0,0-1-1 0 0,1 1 1 0 0,8 0 0 0 0,4 0-248 0 0,0 0 1 0 0,24-2-1 0 0,-22-2-741 0 0,34-8-1 0 0,-11 2-2944 0 0,-1 5-5433 0 0,-30 3 6827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5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0 832 0 0,'-6'1'3347'0'0,"-18"5"8344"0"0,24-6-11547 0 0,0 0-1 0 0,0 0 1 0 0,0 0 0 0 0,-1 0 0 0 0,1 0 0 0 0,0 1 0 0 0,0-1 0 0 0,0 0 0 0 0,-1 0 0 0 0,1 0 0 0 0,0 0 0 0 0,0 1 0 0 0,0-1 0 0 0,0 0 0 0 0,0 0 0 0 0,-1 0 0 0 0,1 1 0 0 0,0-1 0 0 0,0 0 0 0 0,0 0-1 0 0,0 0 1 0 0,0 1 0 0 0,0-1 0 0 0,0 0 0 0 0,0 0 0 0 0,0 1 0 0 0,0-1 0 0 0,0 0 0 0 0,0 0 0 0 0,0 1 0 0 0,0 0-34 0 0,1 0 0 0 0,-1-1 0 0 0,1 1 0 0 0,-1 0 0 0 0,1 0 0 0 0,0-1 0 0 0,-1 1 0 0 0,1-1 0 0 0,0 1 0 0 0,0 0-1 0 0,-1-1 1 0 0,1 1 0 0 0,1-1 0 0 0,8 6 47 0 0,0-2 0 0 0,0 1 0 0 0,0-2 0 0 0,1 1 0 0 0,-1-1 0 0 0,1-1 0 0 0,0 0 0 0 0,0-1 1 0 0,0 1-1 0 0,0-2 0 0 0,14-1 0 0 0,6-1-2004 0 0,0-1 0 0 0,52-14 0 0 0,-57 11 36 0 0,-2 0 162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6.1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5 512 0 0,'-12'-5'9201'0'0,"12"5"-9044"0"0,0 0 0 0 0,0 0 0 0 0,0 1 0 0 0,0-1 0 0 0,0 0 0 0 0,0 0 0 0 0,-1 0-1 0 0,1 0 1 0 0,0 0 0 0 0,0 1 0 0 0,0-1 0 0 0,0 0 0 0 0,1 2 2512 0 0,0-2-2512 0 0,13 23 5920 0 0,-11-18-6861 0 0,9 14 1308 0 0,-2 1 0 0 0,0 0-1 0 0,-1 0 1 0 0,-1 1 0 0 0,10 43-1 0 0,9 111 1096 0 0,-18-99-1025 0 0,-3-33-510 0 0,-2 2 1 0 0,-2-1 0 0 0,-3 53-1 0 0,1-89-161 0 0,2-14-140 0 0,4-9 3 0 0,104-161-1539 0 0,-106 171 1745 0 0,0-1 0 0 0,0 0 0 0 0,1 1 0 0 0,0 0 0 0 0,0 0 0 0 0,0 0 0 0 0,0 1 1 0 0,1 0-1 0 0,0 0 0 0 0,0 0 0 0 0,0 0 0 0 0,0 1 0 0 0,11-4 0 0 0,-11 5 23 0 0,-1 1-1 0 0,0 0 1 0 0,1 0-1 0 0,0 0 0 0 0,-1 1 1 0 0,1 0-1 0 0,-1 0 1 0 0,1 0-1 0 0,-1 1 1 0 0,1-1-1 0 0,-1 2 0 0 0,1-1 1 0 0,-1 0-1 0 0,1 1 1 0 0,-1 0-1 0 0,0 0 1 0 0,8 5-1 0 0,-8-3 29 0 0,0-1-1 0 0,0 1 1 0 0,0 0 0 0 0,0 1 0 0 0,-1-1-1 0 0,0 1 1 0 0,0 0 0 0 0,0 0 0 0 0,-1 0-1 0 0,1 0 1 0 0,-1 1 0 0 0,0 0-1 0 0,-1-1 1 0 0,0 1 0 0 0,0 0 0 0 0,0 0-1 0 0,0 0 1 0 0,-1 0 0 0 0,0 1 0 0 0,0 9-1 0 0,0-12-12 0 0,-1 1 0 0 0,0 0 0 0 0,-1 0 0 0 0,1-1 0 0 0,-1 1 0 0 0,0 0 0 0 0,0-1 0 0 0,0 1 0 0 0,-1-1 0 0 0,0 1 0 0 0,1-1 0 0 0,-2 1 0 0 0,1-1 0 0 0,0 0 1 0 0,-1 0-1 0 0,0 0 0 0 0,0-1 0 0 0,0 1 0 0 0,0-1 0 0 0,-1 1 0 0 0,1-1 0 0 0,-1 0 0 0 0,0 0 0 0 0,0-1 0 0 0,0 1 0 0 0,0-1 0 0 0,-7 3 0 0 0,-2 0 23 0 0,-1-1 0 0 0,1 0 0 0 0,-1-1 1 0 0,0 0-1 0 0,-1-1 0 0 0,1-1 0 0 0,-27-1 0 0 0,32 0-224 0 0,1-1 0 0 0,0-1 0 0 0,0 0 1 0 0,0 0-1 0 0,0 0 0 0 0,-10-6 0 0 0,12 6-382 0 0,1-1 1 0 0,-1-1 0 0 0,1 1-1 0 0,0-1 1 0 0,0 0-1 0 0,0 0 1 0 0,1 0 0 0 0,-1-1-1 0 0,-3-6 1 0 0,-3-4-2453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6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5 512 0 0,'3'-1'1065'0'0,"-1"0"1"0"0,1 1-1 0 0,0-1 0 0 0,0 1 1 0 0,0-1-1 0 0,-1 1 0 0 0,1 0 1 0 0,0 0-1 0 0,0 0 0 0 0,0 0 0 0 0,0 1 1 0 0,4 0-1 0 0,-6 0-443 0 0,1 0 0 0 0,0 0 0 0 0,-1 0 0 0 0,1 0 0 0 0,-1 0 1 0 0,1 0-1 0 0,-1 0 0 0 0,0 0 0 0 0,1 0 0 0 0,1 3 0 0 0,7 12-1180 0 0,-7-9 813 0 0,-1 0-1 0 0,1 1 1 0 0,-1-1 0 0 0,-1 1 0 0 0,0-1 0 0 0,0 1-1 0 0,0 0 1 0 0,-1-1 0 0 0,0 1 0 0 0,0 0 0 0 0,-3 13 0 0 0,-1 1 57 0 0,-1-1 1 0 0,-15 38-1 0 0,13-42-375 0 0,-1-1 0 0 0,0 0-1 0 0,-14 18 1 0 0,9-15-1028 0 0,13-18 828 0 0,0-1 119 0 0,-1 1 0 0 0,1-1 0 0 0,0 1-1 0 0,-1-1 1 0 0,1 0 0 0 0,0 1 0 0 0,0-1 0 0 0,0 1 0 0 0,0-1 0 0 0,-1 0-1 0 0,1 1 1 0 0,0-1 0 0 0,0 1 0 0 0,0-1 0 0 0,0 1 0 0 0,0-1 0 0 0,0 1-1 0 0,0-1 1 0 0,0 1 0 0 0,0 0 0 0 0,3 2-2707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0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71 192 512 0 0,'-25'-17'13439'0'0,"20"15"-12073"0"0,0-1 0 0 0,0 0 0 0 0,1-1 0 0 0,0 1 0 0 0,-1-1 0 0 0,-5-7 0 0 0,9 10-1259 0 0,0 0 0 0 0,0-1 0 0 0,0 0 0 0 0,1 1 1 0 0,-1-1-1 0 0,0 1 0 0 0,1-1 0 0 0,0 0 0 0 0,-1 1 0 0 0,1-1 0 0 0,0 0 1 0 0,0 0-1 0 0,0 1 0 0 0,0-1 0 0 0,0 0 0 0 0,0 0 0 0 0,0 1 0 0 0,1-1 1 0 0,-1 0-1 0 0,1 1 0 0 0,-1-1 0 0 0,1 0 0 0 0,0 1 0 0 0,-1-1 0 0 0,1 1 1 0 0,2-3-1 0 0,2-4-55 0 0,0 1 0 0 0,1-1 1 0 0,0 1-1 0 0,0 0 0 0 0,1 0 1 0 0,0 1-1 0 0,0 0 0 0 0,1 0 1 0 0,14-8-1 0 0,-17 11-27 0 0,1 0-1 0 0,-1 0 0 0 0,1 1 1 0 0,0-1-1 0 0,0 1 1 0 0,0 0-1 0 0,0 1 1 0 0,0 0-1 0 0,0 0 1 0 0,1 0-1 0 0,-1 1 1 0 0,0-1-1 0 0,1 2 1 0 0,-1-1-1 0 0,10 2 1 0 0,-11 0-29 0 0,-1 0 1 0 0,0 0-1 0 0,1 0 1 0 0,-1 1 0 0 0,0-1-1 0 0,-1 1 1 0 0,1 0 0 0 0,0 0-1 0 0,-1 0 1 0 0,0 1-1 0 0,1-1 1 0 0,-1 1 0 0 0,-1-1-1 0 0,1 1 1 0 0,0 0 0 0 0,-1 0-1 0 0,3 8 1 0 0,3 6-19 0 0,-1 2-1 0 0,8 32 1 0 0,-13-43 21 0 0,3 11 27 0 0,1 0 0 0 0,0 0 0 0 0,2-1-1 0 0,0 0 1 0 0,17 28 0 0 0,-22-41-67 0 0,1-1 1 0 0,0-1-1 0 0,0 1 1 0 0,0 0-1 0 0,1-1 1 0 0,0 0-1 0 0,-1 0 1 0 0,1 0-1 0 0,11 5 0 0 0,-12-7-83 0 0,1 0-1 0 0,0-1 1 0 0,0 1 0 0 0,0-1-1 0 0,0 0 1 0 0,0 0-1 0 0,0-1 1 0 0,0 1-1 0 0,0-1 1 0 0,1 0-1 0 0,-1 0 1 0 0,0-1-1 0 0,8-1 1 0 0,-8 0-220 0 0,0 1 1 0 0,0-1-1 0 0,-1 0 1 0 0,1 0-1 0 0,0 0 0 0 0,-1-1 1 0 0,1 0-1 0 0,4-3 1 0 0,30-30-6106 0 0,-37 34 6041 0 0,11-10-1423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1 2353 0 0,'-52'28'13623'0'0,"8"-4"-7823"0"0,32-17-4879 0 0,1 1 0 0 0,-1 0 0 0 0,-14 14 0 0 0,-232 229 1244 0 0,254-248-2331 0 0,1 0 1 0 0,-1 1 0 0 0,1 0 0 0 0,0 0 0 0 0,-4 7 0 0 0,7-11-23 0 0,-1 1 0 0 0,1 0 0 0 0,0 0 0 0 0,-1 0 0 0 0,1-1 0 0 0,0 1 0 0 0,0 0 0 0 0,0 0-1 0 0,0 0 1 0 0,0-1 0 0 0,0 1 0 0 0,0 0 0 0 0,0 0 0 0 0,0 0 0 0 0,0 0 0 0 0,0 1 0 0 0,1-2-217 0 0,-1 1 1 0 0,1 0-1 0 0,-1 0 0 0 0,1-1 1 0 0,-1 1-1 0 0,1 0 0 0 0,0-1 1 0 0,-1 1-1 0 0,1-1 0 0 0,0 1 0 0 0,-1-1 1 0 0,1 1-1 0 0,0-1 0 0 0,0 1 1 0 0,0-1-1 0 0,-1 0 0 0 0,1 0 1 0 0,0 1-1 0 0,1-1 0 0 0,12 3-5616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4.7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36 2545 0 0,'-5'-1'1044'0'0,"4"1"-531"0"0,0-1 0 0 0,0 1 0 0 0,0 0-1 0 0,0 0 1 0 0,0 0 0 0 0,0-1 0 0 0,0 1 0 0 0,-1 1 0 0 0,1-1 0 0 0,0 0 0 0 0,0 0-1 0 0,0 0 1 0 0,0 0 0 0 0,0 1 0 0 0,0-1 0 0 0,0 1 0 0 0,0-1 0 0 0,-1 1 0 0 0,2-1-376 0 0,0 1 1 0 0,0-1 0 0 0,0 1 0 0 0,0-1 0 0 0,0 0 0 0 0,1 1-1 0 0,-1-1 1 0 0,0 0 0 0 0,0 1 0 0 0,0-1 0 0 0,1 0 0 0 0,-1 1 0 0 0,0-1-1 0 0,0 0 1 0 0,1 0 0 0 0,-1 1 0 0 0,0-1 0 0 0,1 0 0 0 0,-1 0 0 0 0,0 0-1 0 0,1 1 1 0 0,-1-1 0 0 0,0 0 0 0 0,1 0 0 0 0,-1 0 0 0 0,1 0 0 0 0,11 6 1261 0 0,6-3-875 0 0,-1-1 0 0 0,1 0 1 0 0,0-2-1 0 0,0 0 0 0 0,28-4 1 0 0,-43 4-485 0 0,49-7 45 0 0,0-1 1 0 0,71-23 0 0 0,-118 29-75 0 0,0 1 1 0 0,1 0-1 0 0,-1 0 1 0 0,0 0-1 0 0,10 1 0 0 0,-14 0-6 0 0,0 0-1 0 0,0 0 0 0 0,-1 0 0 0 0,1 0 0 0 0,0 0 1 0 0,0 0-1 0 0,0 1 0 0 0,0-1 0 0 0,0 0 1 0 0,-1 1-1 0 0,1-1 0 0 0,0 0 0 0 0,0 1 0 0 0,0-1 1 0 0,-1 1-1 0 0,1 0 0 0 0,0-1 0 0 0,-1 1 0 0 0,1-1 1 0 0,0 1-1 0 0,-1 0 0 0 0,1 0 0 0 0,-1-1 1 0 0,1 1-1 0 0,-1 0 0 0 0,0 0 0 0 0,1 0 0 0 0,-1-1 1 0 0,0 1-1 0 0,1 0 0 0 0,-1 0 0 0 0,0 0 1 0 0,0 0-1 0 0,0 0 0 0 0,0 0 0 0 0,0-1 0 0 0,0 1 1 0 0,0 0-1 0 0,0 0 0 0 0,0 0 0 0 0,-1 2 0 0 0,-1 10 138 0 0,-2 0 0 0 0,0 0 1 0 0,-7 17-1 0 0,-7 22 371 0 0,13-35-319 0 0,1 1 0 0 0,1 0 0 0 0,0 0 0 0 0,2 0 0 0 0,0 20 0 0 0,1-33-208 0 0,0 0-1 0 0,1 0 1 0 0,0 0-1 0 0,0 0 1 0 0,0 0-1 0 0,1 0 1 0 0,0 0-1 0 0,0 0 1 0 0,0-1-1 0 0,0 1 1 0 0,1-1-1 0 0,0 1 1 0 0,0-1-1 0 0,0 0 1 0 0,0 0-1 0 0,1 0 1 0 0,-1-1-1 0 0,1 1 1 0 0,0-1-1 0 0,0 0 1 0 0,0 0-1 0 0,8 4 1 0 0,-8-5-129 0 0,-1 0 1 0 0,1-1-1 0 0,0 1 0 0 0,-1-1 1 0 0,1 0-1 0 0,0 0 1 0 0,0 0-1 0 0,0-1 0 0 0,0 1 1 0 0,0-1-1 0 0,0 0 1 0 0,4 0-1 0 0,-3-1-866 0 0,1 0 0 0 0,-1-1 0 0 0,1 1 1 0 0,-1-1-1 0 0,1 0 0 0 0,-1-1 0 0 0,9-4 0 0 0,-1-1-1744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8 1880 0 0,'-1'-1'832'0'0,"-1"0"-1"0"0,1 0 1 0 0,-1 0-1 0 0,1 1 1 0 0,-1-1-1 0 0,0 0 1 0 0,0 1-1 0 0,1-1 1 0 0,-1 1-1 0 0,0 0 1 0 0,0-1-1 0 0,0 1 1 0 0,1 0-1 0 0,-1 0 1 0 0,0 0-1 0 0,0 0 1 0 0,0 0-1 0 0,0 1 1 0 0,-2 0-1 0 0,2 0-593 0 0,1 0-1 0 0,0 0 1 0 0,-1 0-1 0 0,1 0 1 0 0,0 0-1 0 0,-1 0 1 0 0,1 0-1 0 0,0 0 1 0 0,0 1-1 0 0,0-1 1 0 0,0 0-1 0 0,0 1 1 0 0,1-1-1 0 0,-1 1 1 0 0,0-1 0 0 0,1 1-1 0 0,-1-1 1 0 0,1 1-1 0 0,-1 0 1 0 0,1-1-1 0 0,-1 3 1 0 0,1 1-113 0 0,-1 0 0 0 0,1 0 0 0 0,0-1 1 0 0,0 1-1 0 0,0 0 0 0 0,1 0 0 0 0,-1 0 0 0 0,1 0 1 0 0,0-1-1 0 0,1 1 0 0 0,-1 0 0 0 0,3 4 1 0 0,0-2-72 0 0,-1-1 0 0 0,1 1 0 0 0,1-1 0 0 0,-1 0 0 0 0,1-1 1 0 0,0 1-1 0 0,8 6 0 0 0,-2-3-76 0 0,1 0-1 0 0,0-1 1 0 0,1 0 0 0 0,-1-1 0 0 0,2 0-1 0 0,-1-1 1 0 0,21 6 0 0 0,-12-6-46 0 0,-1-1 1 0 0,1-2 0 0 0,0 0-1 0 0,0-1 1 0 0,1-1-1 0 0,-1-1 1 0 0,0-1-1 0 0,30-5 1 0 0,-47 5 82 0 0,0 0 9 0 0,1 0 1 0 0,-1 0 0 0 0,0 1 0 0 0,0-1 0 0 0,1 2-1 0 0,6 0 1 0 0,-11-1-19 0 0,-1 0 0 0 0,1 0 0 0 0,-1 0 1 0 0,0 0-1 0 0,1 0 0 0 0,-1 0 0 0 0,1 0 0 0 0,-1 1 0 0 0,0-1 0 0 0,1 0 0 0 0,-1 0 1 0 0,0 0-1 0 0,1 1 0 0 0,-1-1 0 0 0,0 0 0 0 0,0 0 0 0 0,1 1 0 0 0,-1-1 0 0 0,0 0 1 0 0,0 1-1 0 0,1-1 0 0 0,-1 0 0 0 0,0 1 0 0 0,0-1 0 0 0,0 0 0 0 0,1 1 0 0 0,-1-1 1 0 0,0 1-1 0 0,0 0 0 0 0,0 0 14 0 0,0 0 1 0 0,0 0 0 0 0,0 0-1 0 0,-1 0 1 0 0,1 0 0 0 0,0 0-1 0 0,-1 0 1 0 0,1 0 0 0 0,0 0-1 0 0,-1 0 1 0 0,0 1-1 0 0,-1 1 57 0 0,0 0 0 0 0,-1 0 1 0 0,1 0-1 0 0,0 0 0 0 0,-7 4 0 0 0,-28 17 610 0 0,-78 36 0 0 0,93-50-536 0 0,-7 4-51 0 0,10-6-67 0 0,0 2 0 0 0,-21 12 0 0 0,39-21-38 0 0,0 0 0 0 0,0 0 0 0 0,0 0 0 0 0,0-1 0 0 0,0 1 0 0 0,0 0 0 0 0,0 0 0 0 0,0 1-1 0 0,0-1 1 0 0,1 0 0 0 0,-1 0 0 0 0,0 2 0 0 0,0-2-36 0 0,1-1 0 0 0,0 1-1 0 0,0-1 1 0 0,0 1 0 0 0,0 0 0 0 0,0-1-1 0 0,0 1 1 0 0,0-1 0 0 0,0 1 0 0 0,0 0-1 0 0,0-1 1 0 0,0 1 0 0 0,0-1-1 0 0,1 1 1 0 0,-1 0 0 0 0,0-1 0 0 0,0 1-1 0 0,1-1 1 0 0,-1 1 0 0 0,1 0 0 0 0,0 0-208 0 0,0 0 1 0 0,0 1-1 0 0,1-1 1 0 0,-1 0-1 0 0,1 0 1 0 0,-1 0 0 0 0,1 0-1 0 0,-1-1 1 0 0,1 1-1 0 0,-1 0 1 0 0,1-1 0 0 0,0 1-1 0 0,0-1 1 0 0,-1 1-1 0 0,1-1 1 0 0,0 0 0 0 0,2 0-1 0 0,26 0-7667 0 0,-11-1 2828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467 1 2096 0 0,'-21'7'10773'0'0,"-8"13"-4869"0"0,2-1-3532 0 0,9-11-2088 0 0,1-1 1 0 0,-1-1 0 0 0,-1 0 0 0 0,-26 5 0 0 0,-14 3 32 0 0,19-3-101 0 0,-35 12 111 0 0,64-19-260 0 0,0 0-1 0 0,0 2 0 0 0,0-1 1 0 0,-12 10-1 0 0,20-13-46 0 0,0 0 0 0 0,1 0 0 0 0,-1 0 0 0 0,1 1 0 0 0,0-1 0 0 0,0 1 0 0 0,0 0 0 0 0,0-1 0 0 0,0 1 0 0 0,0 0 0 0 0,1 0 0 0 0,0 0 0 0 0,-1 0 0 0 0,0 4 0 0 0,2-5-32 0 0,0-1-1 0 0,0 1 0 0 0,-1-1 0 0 0,1 0 1 0 0,0 1-1 0 0,0-1 0 0 0,1 1 1 0 0,-1-1-1 0 0,0 1 0 0 0,0-1 0 0 0,1 0 1 0 0,-1 1-1 0 0,1-1 0 0 0,-1 0 0 0 0,1 1 1 0 0,0-1-1 0 0,-1 0 0 0 0,1 0 0 0 0,0 1 1 0 0,0-1-1 0 0,0 0 0 0 0,0 0 1 0 0,0 0-1 0 0,0 0 0 0 0,0 0 0 0 0,0 0 1 0 0,1-1-1 0 0,-1 1 0 0 0,0 0 0 0 0,0 0 1 0 0,1-1-1 0 0,-1 1 0 0 0,0-1 0 0 0,3 1 1 0 0,6 1-988 0 0,1 0 1 0 0,0 0 0 0 0,-1-1 0 0 0,1-1-1 0 0,0 0 1 0 0,20-3 0 0 0,4-1-1355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8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161 124 4289 0 0,'-22'6'6314'0'0,"12"-3"-2751"0"0,1 0 0 0 0,-17 7 0 0 0,23-8-3114 0 0,-1 1 0 0 0,0-1-1 0 0,1 1 1 0 0,0-1-1 0 0,-6 6 1 0 0,2 0-148 0 0,0 1 1 0 0,0 0 0 0 0,1 0-1 0 0,0 0 1 0 0,1 1-1 0 0,0 0 1 0 0,1 0 0 0 0,0 0-1 0 0,0 0 1 0 0,1 1-1 0 0,0-1 1 0 0,-1 14 0 0 0,3-15-285 0 0,0 0 1 0 0,1-1-1 0 0,0 1 1 0 0,1 0 0 0 0,0-1-1 0 0,0 1 1 0 0,0-1 0 0 0,1 1-1 0 0,1-1 1 0 0,0 0 0 0 0,0 1-1 0 0,0-1 1 0 0,1-1 0 0 0,0 1-1 0 0,1-1 1 0 0,5 8 0 0 0,-2-5-93 0 0,0-1 0 0 0,1 0 0 0 0,1 0 1 0 0,0-1-1 0 0,0 0 0 0 0,0 0 0 0 0,1-1 1 0 0,0-1-1 0 0,1 0 0 0 0,-1 0 0 0 0,1-1 1 0 0,17 4-1 0 0,-20-6-87 0 0,1-1 0 0 0,-1 0 0 0 0,1 0-1 0 0,0-1 1 0 0,0-1 0 0 0,-1 1 0 0 0,1-2 0 0 0,0 1 0 0 0,0-1 0 0 0,-1-1 0 0 0,1 0 0 0 0,0 0 0 0 0,-1-1-1 0 0,0 0 1 0 0,0-1 0 0 0,16-8 0 0 0,-13 5-125 0 0,0-1 0 0 0,-1 0 1 0 0,0 0-1 0 0,0-2 0 0 0,15-17 0 0 0,-21 21 228 0 0,0 0 0 0 0,-1-1 0 0 0,1 0-1 0 0,-1 0 1 0 0,-1 0 0 0 0,1-1 0 0 0,-1 1 0 0 0,-1-1 0 0 0,0 1-1 0 0,0-1 1 0 0,2-12 0 0 0,-2-1 88 0 0,-1-1 0 0 0,-1 1 0 0 0,-1-1 0 0 0,-5-32 0 0 0,4 40 49 0 0,-1 1-1 0 0,-1 0 1 0 0,0 1 0 0 0,0-1-1 0 0,-1 1 1 0 0,-1 0 0 0 0,0 0 0 0 0,-12-17-1 0 0,11 21-62 0 0,0 0 1 0 0,0 1-1 0 0,-1-1 0 0 0,0 2 0 0 0,0-1 0 0 0,-1 1 0 0 0,0 1 0 0 0,0-1 1 0 0,0 2-1 0 0,-1-1 0 0 0,0 1 0 0 0,-11-3 0 0 0,6 3-74 0 0,-1 0 1 0 0,1 1-1 0 0,-1 1 0 0 0,0 0 0 0 0,1 1 0 0 0,-1 1 1 0 0,-22 2-1 0 0,31-1-72 0 0,-1 0 1 0 0,1 1-1 0 0,-1-1 0 0 0,1 2 1 0 0,0-1-1 0 0,-1 1 1 0 0,-11 7-1 0 0,12-6-667 0 0,1 1-1 0 0,0-1 1 0 0,0 1-1 0 0,-9 9 1 0 0,-4 9-2187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17 512 0 0,'1'5'15969'0'0,"1"-3"-15710"0"0,-1-1 0 0 0,0 1 0 0 0,0 0 0 0 0,-1-1 0 0 0,1 1 0 0 0,0 0 0 0 0,1 3 0 0 0,2 30 597 0 0,-2 0-1 0 0,-2 36 1 0 0,0-34-181 0 0,-1-29-465 0 0,1-1 0 0 0,1 0 0 0 0,-1 1 0 0 0,1-1 0 0 0,1 0-1 0 0,-1 1 1 0 0,1-1 0 0 0,0 0 0 0 0,1 0 0 0 0,3 8 0 0 0,-2-11 203 0 0,-4-10-132 0 0,-2-7-268 0 0,2 13-13 0 0,0-15 18 0 0,0 0 0 0 0,1 0 1 0 0,5-25-1 0 0,2 3 16 0 0,11-41 35 0 0,-17 71-72 0 0,1 0 0 0 0,0 0 1 0 0,0 0-1 0 0,0 1 0 0 0,1-1 1 0 0,0 1-1 0 0,0 0 0 0 0,8-8 1 0 0,-10 12 7 0 0,0 0 0 0 0,0 0 1 0 0,0 0-1 0 0,1 1 0 0 0,-1-1 1 0 0,1 0-1 0 0,-1 1 0 0 0,1 0 1 0 0,0-1-1 0 0,-1 1 0 0 0,1 0 1 0 0,0 0-1 0 0,0 1 0 0 0,0-1 1 0 0,0 1-1 0 0,5-1 0 0 0,-4 1-2 0 0,0 1 0 0 0,-1-1 0 0 0,1 1 0 0 0,0 0 0 0 0,0 0 0 0 0,-1 0 0 0 0,1 1 0 0 0,-1-1-1 0 0,1 1 1 0 0,-1 0 0 0 0,5 3 0 0 0,2 3-1 0 0,-1 0-1 0 0,0 1 0 0 0,0 0 0 0 0,-1 0 1 0 0,0 1-1 0 0,-1 0 0 0 0,6 10 1 0 0,95 165-212 0 0,-107-183 128 0 0,1 0-1 0 0,-1 0 0 0 0,1 0 1 0 0,0 0-1 0 0,-1 0 0 0 0,1 0 1 0 0,0-1-1 0 0,0 1 0 0 0,0 0 1 0 0,4 1-1 0 0,9 2-2123 0 0,-13-5 1689 0 0,-1 0 0 0 0,0 0 0 0 0,0-1 0 0 0,1 1-1 0 0,-1 0 1 0 0,0 0 0 0 0,0 0 0 0 0,1-1-1 0 0,-1 1 1 0 0,2-2 0 0 0,4-2-3069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3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262 539 512 0 0,'1'-4'1347'0'0,"0"0"1"0"0,1 0-1 0 0,0 0 1 0 0,0 0-1 0 0,0 1 0 0 0,4-7 1 0 0,18-19 3042 0 0,-17 22-3785 0 0,0-1 1 0 0,8-12 0 0 0,-13 17-456 0 0,0 0 1 0 0,-1 0-1 0 0,1-1 1 0 0,-1 1-1 0 0,0 0 1 0 0,0-1-1 0 0,0 1 1 0 0,0-1 0 0 0,-1 1-1 0 0,1-1 1 0 0,-1-3-1 0 0,0 0 55 0 0,-1-1 0 0 0,0 0 0 0 0,0 1-1 0 0,-1-1 1 0 0,1 1 0 0 0,-2 0 0 0 0,1 0 0 0 0,-1 0 0 0 0,0 0-1 0 0,-1 0 1 0 0,1 0 0 0 0,-7-8 0 0 0,6 11-132 0 0,0-1-1 0 0,1 0 1 0 0,-2 1 0 0 0,1 0 0 0 0,0 0-1 0 0,-1 0 1 0 0,0 1 0 0 0,0-1 0 0 0,0 1-1 0 0,0 0 1 0 0,-1 1 0 0 0,1-1 0 0 0,-1 1-1 0 0,1 0 1 0 0,-1 1 0 0 0,-6-2 0 0 0,6 2-20 0 0,0 0 0 0 0,0 1 0 0 0,0-1 0 0 0,0 1 0 0 0,0 1 0 0 0,0-1 1 0 0,0 1-1 0 0,0 0 0 0 0,1 0 0 0 0,-1 1 0 0 0,0 0 0 0 0,1 0 0 0 0,-1 0 0 0 0,1 1 1 0 0,-1-1-1 0 0,1 1 0 0 0,0 1 0 0 0,0-1 0 0 0,0 1 0 0 0,1 0 0 0 0,-1 0 0 0 0,1 0 1 0 0,-5 7-1 0 0,-2 2 23 0 0,1 1 1 0 0,0 0 0 0 0,1 0 0 0 0,0 1 0 0 0,-7 21-1 0 0,12-27-39 0 0,0 1 0 0 0,1 0 0 0 0,1 0 0 0 0,-1 0-1 0 0,2 0 1 0 0,-1 0 0 0 0,1 0 0 0 0,1 0 0 0 0,0 0-1 0 0,2 13 1 0 0,-2-19-19 0 0,1 1 0 0 0,0-1 0 0 0,1 0-1 0 0,-1 1 1 0 0,1-1 0 0 0,-1 0 0 0 0,1 0 0 0 0,1 0-1 0 0,-1 0 1 0 0,1 0 0 0 0,-1 0 0 0 0,1-1 0 0 0,0 1-1 0 0,5 4 1 0 0,-3-4-11 0 0,0-1-1 0 0,0 0 0 0 0,0 0 0 0 0,0 0 1 0 0,0 0-1 0 0,1-1 0 0 0,-1 0 0 0 0,1 0 1 0 0,0 0-1 0 0,7 1 0 0 0,-4-2-19 0 0,-1 0 0 0 0,1 0 0 0 0,-1-1 0 0 0,1 0 0 0 0,0-1 0 0 0,-1 0 0 0 0,1 0-1 0 0,-1-1 1 0 0,1 0 0 0 0,-1 0 0 0 0,0-1 0 0 0,0 0 0 0 0,0 0 0 0 0,0-1 0 0 0,10-7 0 0 0,-9 4-28 0 0,0 0 0 0 0,0-1-1 0 0,0 0 1 0 0,-1-1 0 0 0,-1 0 0 0 0,1 0 0 0 0,-2-1 0 0 0,1 0 0 0 0,-1 0 0 0 0,7-17-1 0 0,-9 18 11 0 0,-1 0-1 0 0,0 0 1 0 0,-1-1-1 0 0,0 1 0 0 0,0-1 1 0 0,-1 1-1 0 0,0-1 1 0 0,0 0-1 0 0,-1 1 0 0 0,-1-1 1 0 0,0 0-1 0 0,0 1 1 0 0,-3-12-1 0 0,0 6 41 0 0,-33-130 667 0 0,29 106-321 0 0,-5-69 0 0 0,13 106-362 0 0,-1-13 554 0 0,-1 14-167 0 0,-1 10-225 0 0,-1 14-56 0 0,1 1-1 0 0,2-1 1 0 0,0 1 0 0 0,1 0-1 0 0,4 27 1 0 0,4 3 7 0 0,3-1 0 0 0,31 95-1 0 0,-35-127-14 0 0,2-1 0 0 0,19 38 0 0 0,-21-48-250 0 0,0 1-1 0 0,0-1 0 0 0,1 0 0 0 0,0-1 0 0 0,1 0 1 0 0,15 13-1 0 0,-23-21-74 0 0,1 0 0 0 0,0 0 0 0 0,-1 0 0 0 0,1 0 0 0 0,0 0 0 0 0,0 0-1 0 0,0-1 1 0 0,0 1 0 0 0,3 0 0 0 0,12-1-4660 0 0,-7-2 1041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5 3417 0 0,'-19'-4'8974'0'0,"1"3"-3888"0"0,17 2-4903 0 0,-1-1-1 0 0,1 1 1 0 0,-1-1 0 0 0,1 1 0 0 0,0-1-1 0 0,-1 1 1 0 0,1 0 0 0 0,0 0 0 0 0,-1-1 0 0 0,1 1-1 0 0,0 0 1 0 0,0 0 0 0 0,0 0 0 0 0,0 0-1 0 0,0 1 1 0 0,0-1 0 0 0,0 0 0 0 0,0 0 0 0 0,0 1-1 0 0,0-1 1 0 0,1 0 0 0 0,-2 3 0 0 0,0 2-33 0 0,0 1-1 0 0,0-1 1 0 0,0 1 0 0 0,1-1 0 0 0,0 1 0 0 0,0-1 0 0 0,1 1 0 0 0,0 0 0 0 0,0-1 0 0 0,1 1-1 0 0,-1 0 1 0 0,1-1 0 0 0,1 1 0 0 0,-1-1 0 0 0,5 11 0 0 0,-4-12-151 0 0,0 0 1 0 0,1 1-1 0 0,0-1 1 0 0,0 0-1 0 0,0 0 1 0 0,0-1-1 0 0,1 1 1 0 0,0-1-1 0 0,0 1 0 0 0,0-1 1 0 0,1 0-1 0 0,-1-1 1 0 0,1 1-1 0 0,0-1 1 0 0,0 0-1 0 0,0 0 1 0 0,10 4-1 0 0,-6-5-243 0 0,-1 1 0 0 0,1-1-1 0 0,0-1 1 0 0,-1 1 0 0 0,14-1-1 0 0,-17-1-513 0 0,0 0 0 0 0,1-1 0 0 0,-1 1 0 0 0,0-1 0 0 0,1-1 0 0 0,4-1 0 0 0,4-2-2256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2729 0 0,'-10'3'3256'0'0,"-1"-3"3250"0"0,6 0-5938 0 0,0 0 448 0 0,4-1-544 0 0,2 1-64 0 0,4 0-80 0 0,2 0-368 0 0,2 0-432 0 0,2 0-136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14 2977 0 0,'-3'-2'1654'0'0,"1"0"0"0"0,-1 1 0 0 0,1-1 0 0 0,-1 1 1 0 0,0 0-1 0 0,1 0 0 0 0,-1 0 0 0 0,-4-1 0 0 0,7 2-1466 0 0,-1 0-1 0 0,1 0 0 0 0,0 0 1 0 0,-1 0-1 0 0,1 0 0 0 0,0 0 0 0 0,-1 0 1 0 0,1 0-1 0 0,-1 0 0 0 0,1 0 1 0 0,0 1-1 0 0,-1-1 0 0 0,1 0 0 0 0,0 0 1 0 0,-1 0-1 0 0,1 1 0 0 0,0-1 0 0 0,-1 0 1 0 0,1 0-1 0 0,0 1 0 0 0,0-1 1 0 0,-1 0-1 0 0,1 0 0 0 0,0 1 0 0 0,-1-1 1 0 0,1 2-55 0 0,-1-1 1 0 0,1 0 0 0 0,0 0-1 0 0,0 0 1 0 0,-1 1-1 0 0,1-1 1 0 0,0 0 0 0 0,0 0-1 0 0,0 1 1 0 0,0-1 0 0 0,1 2-1 0 0,3 23 1131 0 0,11 36 0 0 0,-9-41-941 0 0,-4-13-310 0 0,1 1 0 0 0,1 0 0 0 0,-1-1 0 0 0,1 1 0 0 0,1-1 0 0 0,0 0 0 0 0,0-1 0 0 0,0 1 0 0 0,1-1-1 0 0,0 0 1 0 0,1 0 0 0 0,-1-1 0 0 0,1 0 0 0 0,14 9 0 0 0,-21-15-42 0 0,1 1 1 0 0,0-1-1 0 0,-1 1 0 0 0,1-1 1 0 0,0 0-1 0 0,0 0 1 0 0,-1 1-1 0 0,1-1 1 0 0,0 0-1 0 0,0 0 0 0 0,0 0 1 0 0,-1 0-1 0 0,1 0 1 0 0,0 0-1 0 0,0 0 0 0 0,0 0 1 0 0,-1 0-1 0 0,1 0 1 0 0,0 0-1 0 0,0-1 0 0 0,-1 1 1 0 0,1 0-1 0 0,0-1 1 0 0,0 1-1 0 0,-1 0 1 0 0,1-1-1 0 0,0 1 0 0 0,-1-1 1 0 0,1 1-1 0 0,-1-1 1 0 0,1 1-1 0 0,0-1 0 0 0,-1 1 1 0 0,1-1-1 0 0,-1 0 1 0 0,0 1-1 0 0,1-1 0 0 0,-1 0 1 0 0,1 0-1 0 0,-1 1 1 0 0,0-1-1 0 0,0 0 1 0 0,1-1-1 0 0,1-5-153 0 0,1 0 0 0 0,-2-1 1 0 0,3-13-1 0 0,-2 7 205 0 0,4-20 0 0 0,7-26 31 0 0,-12 54-41 0 0,2 0 0 0 0,-1-1-1 0 0,1 1 1 0 0,0 0 0 0 0,0 0 0 0 0,7-9 0 0 0,-8 13-3 0 0,-1 0 0 0 0,1 0 1 0 0,0 0-1 0 0,0 0 0 0 0,0 1 1 0 0,0-1-1 0 0,0 1 0 0 0,0-1 1 0 0,0 1-1 0 0,1 0 0 0 0,-1 0 0 0 0,1 0 1 0 0,2-1-1 0 0,-3 1-2 0 0,-1 1-1 0 0,0 0 0 0 0,1 0 1 0 0,-1 0-1 0 0,0 0 1 0 0,1 0-1 0 0,-1 0 1 0 0,0 0-1 0 0,1 1 1 0 0,-1-1-1 0 0,0 0 1 0 0,1 1-1 0 0,-1-1 1 0 0,0 1-1 0 0,0-1 1 0 0,0 1-1 0 0,1 0 1 0 0,-1-1-1 0 0,0 1 0 0 0,0 0 1 0 0,0 0-1 0 0,0 0 1 0 0,0 0-1 0 0,0 0 1 0 0,-1 0-1 0 0,1 0 1 0 0,1 1-1 0 0,15 25-240 0 0,0-1 470 0 0,22 27-1 0 0,-32-45-835 0 0,0-1 1 0 0,1 0 0 0 0,0 0 0 0 0,0 0 0 0 0,0-1-1 0 0,1 0 1 0 0,11 6 0 0 0,4 0-4815 0 0,-13-6 2211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1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38 3369 0 0,'-6'1'2044'0'0,"-2"1"35"0"0,1-1-1 0 0,0 1 1 0 0,0 0-1 0 0,0 1 1 0 0,-11 5 0 0 0,17-8-1948 0 0,0 1 1 0 0,-1 0 0 0 0,1 0-1 0 0,0 0 1 0 0,0 0 0 0 0,0 0-1 0 0,0 1 1 0 0,0-1 0 0 0,0 0-1 0 0,0 0 1 0 0,0 1 0 0 0,0-1-1 0 0,0 0 1 0 0,1 1 0 0 0,-1-1-1 0 0,1 1 1 0 0,-1-1 0 0 0,1 1 0 0 0,0-1-1 0 0,-1 1 1 0 0,1 0 0 0 0,0-1-1 0 0,0 1 1 0 0,0-1 0 0 0,0 1-1 0 0,0-1 1 0 0,0 1 0 0 0,1 0-1 0 0,-1-1 1 0 0,0 1 0 0 0,1-1-1 0 0,0 3 1 0 0,1-1-58 0 0,-1 1 0 0 0,1-1 0 0 0,0 1 0 0 0,0-1 0 0 0,0 0-1 0 0,1 0 1 0 0,-1 0 0 0 0,1 0 0 0 0,0 0 0 0 0,-1 0 0 0 0,1-1 0 0 0,0 1 0 0 0,1-1 0 0 0,-1 0 0 0 0,6 3-1 0 0,-1-1-28 0 0,0-1 0 0 0,0 0-1 0 0,0 0 1 0 0,1-1-1 0 0,15 3 1 0 0,-15-4-47 0 0,0 0 0 0 0,0-1 0 0 0,0 0 0 0 0,0 0 0 0 0,1-1 1 0 0,-1 0-1 0 0,-1 0 0 0 0,1-1 0 0 0,0-1 0 0 0,0 1 0 0 0,-1-1 1 0 0,17-9-1 0 0,-17 8 4 0 0,1-1-1 0 0,0 0 1 0 0,-1 0 0 0 0,0-1 0 0 0,11-11 0 0 0,-17 16-2 0 0,0-1 1 0 0,-1 1-1 0 0,1-1 1 0 0,-1 0-1 0 0,1 0 0 0 0,-1 0 1 0 0,0 0-1 0 0,0 0 0 0 0,0 0 1 0 0,0 0-1 0 0,0-1 1 0 0,0 1-1 0 0,0 0 0 0 0,-1 0 1 0 0,1-1-1 0 0,-1 1 0 0 0,0 0 1 0 0,0-1-1 0 0,0 1 1 0 0,0-1-1 0 0,0 1 0 0 0,0 0 1 0 0,-1-1-1 0 0,1 1 0 0 0,-1 0 1 0 0,1 0-1 0 0,-1-1 1 0 0,0 1-1 0 0,-1-3 0 0 0,0 2 17 0 0,0 0-1 0 0,-1 0 0 0 0,1 1 0 0 0,-1-1 0 0 0,1 1 0 0 0,-1-1 0 0 0,0 1 0 0 0,0 0 1 0 0,0 0-1 0 0,0 0 0 0 0,0 0 0 0 0,-1 1 0 0 0,1-1 0 0 0,0 1 0 0 0,-1 0 0 0 0,1 0 1 0 0,-1 0-1 0 0,-5 0 0 0 0,0-1 73 0 0,0 1 1 0 0,0 1-1 0 0,0 0 0 0 0,0 0 1 0 0,0 1-1 0 0,-11 1 1 0 0,10 1 61 0 0,0 0 0 0 0,1 0 1 0 0,0 0-1 0 0,0 1 0 0 0,0 0 1 0 0,0 1-1 0 0,0 0 0 0 0,1 1 1 0 0,0 0-1 0 0,0 0 0 0 0,1 0 1 0 0,-1 1-1 0 0,2 0 0 0 0,-10 12 1 0 0,12-14-127 0 0,0 0-1 0 0,1 0 1 0 0,0 1 0 0 0,0-1 0 0 0,1 1-1 0 0,-1-1 1 0 0,1 1 0 0 0,0 0 0 0 0,1 0 0 0 0,0 0-1 0 0,0 0 1 0 0,0 0 0 0 0,0 0 0 0 0,1 0 0 0 0,0 0-1 0 0,0 0 1 0 0,1 0 0 0 0,0 0 0 0 0,0 0 0 0 0,0 0-1 0 0,1 0 1 0 0,-1 0 0 0 0,2 0 0 0 0,3 8 0 0 0,-2-7-103 0 0,1 0 0 0 0,0 0 0 0 0,0 0 1 0 0,0-1-1 0 0,1 0 0 0 0,0 0 0 0 0,0 0 1 0 0,1-1-1 0 0,0 0 0 0 0,-1 0 0 0 0,2-1 1 0 0,-1 0-1 0 0,0 0 0 0 0,15 5 0 0 0,-6-4-914 0 0,1 0-1 0 0,19 4 0 0 0,34 0-5451 0 0,-44-6 4463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2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361 242 744 0 0,'0'-8'2710'0'0,"1"1"1"0"0,0 0-1 0 0,1 0 0 0 0,3-12 1 0 0,-3 12-1835 0 0,0 0-1 0 0,0 0 1 0 0,0 0 0 0 0,0-12 0 0 0,-2 13-624 0 0,0 0 0 0 0,-1 1 1 0 0,0-1-1 0 0,1 1 0 0 0,-2-1 1 0 0,1 1-1 0 0,-1 0 0 0 0,1-1 1 0 0,-1 1-1 0 0,-1 0 0 0 0,1 0 1 0 0,-1 0-1 0 0,0 1 0 0 0,0-1 1 0 0,0 0-1 0 0,-1 1 0 0 0,0 0 1 0 0,0 0-1 0 0,-4-4 1 0 0,2 4-132 0 0,1 1 0 0 0,-1 0 0 0 0,1 0 0 0 0,-1 0 0 0 0,0 0 0 0 0,0 1 0 0 0,0 0 0 0 0,0 0 0 0 0,0 1 0 0 0,-1 0 0 0 0,1 0 0 0 0,0 0 0 0 0,-1 1 0 0 0,1 0 0 0 0,-1 0 0 0 0,-9 2 0 0 0,7 0-71 0 0,-1 0 0 0 0,1 1 0 0 0,-1 0-1 0 0,1 1 1 0 0,0 0 0 0 0,0 1 0 0 0,1-1 0 0 0,-1 2 0 0 0,1-1 0 0 0,0 1 0 0 0,-8 8 0 0 0,2-2 67 0 0,2 2 0 0 0,-1-1 1 0 0,2 1-1 0 0,0 1 0 0 0,-11 19 1 0 0,18-29-110 0 0,1 1 0 0 0,1 0-1 0 0,-1 0 1 0 0,1 0 0 0 0,0 1 0 0 0,0-1 0 0 0,0 0 0 0 0,1 1 0 0 0,0-1 0 0 0,1 1 0 0 0,0 0 0 0 0,-1-1-1 0 0,2 1 1 0 0,1 11 0 0 0,-1-12-9 0 0,1-1-1 0 0,0 0 0 0 0,0 0 0 0 0,0 0 1 0 0,0 0-1 0 0,1 0 0 0 0,0 0 0 0 0,0 0 1 0 0,0-1-1 0 0,0 0 0 0 0,1 0 0 0 0,0 0 1 0 0,0 0-1 0 0,0 0 0 0 0,0-1 0 0 0,0 1 1 0 0,1-1-1 0 0,5 3 0 0 0,-2-2-32 0 0,0-1 0 0 0,0 0 0 0 0,0 0 1 0 0,1 0-1 0 0,-1-1 0 0 0,1 0 0 0 0,-1-1 0 0 0,1 0 0 0 0,0 0 0 0 0,-1-1 0 0 0,1 0 0 0 0,0-1 0 0 0,0 1 0 0 0,-1-2 1 0 0,1 1-1 0 0,-1-1 0 0 0,1-1 0 0 0,-1 1 0 0 0,0-2 0 0 0,0 1 0 0 0,0-1 0 0 0,0 0 0 0 0,-1 0 0 0 0,1-1 1 0 0,12-11-1 0 0,-13 10-20 0 0,0-1 0 0 0,0 0 1 0 0,0 0-1 0 0,-1-1 0 0 0,0 1 1 0 0,0-2-1 0 0,-1 1 0 0 0,0 0 1 0 0,-1-1-1 0 0,7-17 0 0 0,-8 18 43 0 0,-1-1 0 0 0,-1 1 0 0 0,0 0-1 0 0,0-1 1 0 0,0 1 0 0 0,-1-1 0 0 0,0 1 0 0 0,-1 0-1 0 0,0-1 1 0 0,0 1 0 0 0,-1 0 0 0 0,-5-16-1 0 0,2 7 13 0 0,-14-25-1 0 0,17 37 6 0 0,0 1 0 0 0,-1-1 0 0 0,0 1 0 0 0,0 0 0 0 0,0 0-1 0 0,0 1 1 0 0,0-1 0 0 0,-1 1 0 0 0,0-1 0 0 0,-7-4 0 0 0,8 7 2 0 0,0 0 0 0 0,0 0 1 0 0,0 0-1 0 0,0 0 0 0 0,0 0 1 0 0,0 1-1 0 0,0 0 1 0 0,0-1-1 0 0,0 1 0 0 0,0 0 1 0 0,0 1-1 0 0,0-1 0 0 0,0 0 1 0 0,0 1-1 0 0,0 0 0 0 0,0-1 1 0 0,0 1-1 0 0,0 0 0 0 0,0 1 1 0 0,0-1-1 0 0,1 1 0 0 0,-1-1 1 0 0,0 1-1 0 0,1 0 0 0 0,-3 2 1 0 0,-1 1-12 0 0,0 0 0 0 0,0 0 0 0 0,0 1 1 0 0,1 0-1 0 0,0 0 0 0 0,0 0 0 0 0,1 0 1 0 0,-7 13-1 0 0,3-3 10 0 0,1 1 0 0 0,1 0 0 0 0,1 0 1 0 0,0 0-1 0 0,1 0 0 0 0,1 1 0 0 0,0 0 0 0 0,2 0 1 0 0,0 28-1 0 0,1-44 4 0 0,0 0 1 0 0,1 0-1 0 0,-1 0 0 0 0,1 0 1 0 0,-1 0-1 0 0,1 0 1 0 0,0 0-1 0 0,0 0 1 0 0,0 0-1 0 0,0 0 0 0 0,0 0 1 0 0,0-1-1 0 0,1 1 1 0 0,-1 0-1 0 0,0-1 0 0 0,3 2 1 0 0,-1-1 4 0 0,0 0 1 0 0,0 0 0 0 0,0 0-1 0 0,0 0 1 0 0,0-1-1 0 0,1 1 1 0 0,-1-1-1 0 0,7 2 1 0 0,-3-2-4 0 0,1 0 1 0 0,-1 0-1 0 0,0-1 1 0 0,0 0-1 0 0,1 0 1 0 0,-1 0-1 0 0,0-1 0 0 0,0 0 1 0 0,8-3-1 0 0,-10 2-8 0 0,0 0-1 0 0,-1 0 1 0 0,1-1 0 0 0,0 1-1 0 0,-1-1 1 0 0,0 0-1 0 0,0-1 1 0 0,0 1-1 0 0,0-1 1 0 0,0 0-1 0 0,-1 1 1 0 0,1-2 0 0 0,3-5-1 0 0,-4 5 2 0 0,1-1-1 0 0,-2 1 1 0 0,1-1-1 0 0,0 0 0 0 0,-1 0 1 0 0,0 0-1 0 0,0 0 1 0 0,-1 0-1 0 0,0 0 1 0 0,1-12-1 0 0,-2 15 3 0 0,0-6 46 0 0,1 0 0 0 0,-2-1 0 0 0,1 1-1 0 0,-2 0 1 0 0,1-1 0 0 0,-1 1 0 0 0,0 0 0 0 0,-6-12-1 0 0,12 41 45 0 0,-4-18-82 0 0,0 1-1 0 0,0 0 1 0 0,0 0 0 0 0,1-1 0 0 0,-1 1 0 0 0,1 0 0 0 0,0 0 0 0 0,0-1 0 0 0,2 5-1 0 0,-3-7-3 0 0,0 0 0 0 0,0 0-1 0 0,0 0 1 0 0,0 1 0 0 0,0-1-1 0 0,0 0 1 0 0,0 0-1 0 0,0 0 1 0 0,1 1 0 0 0,-1-1-1 0 0,0 0 1 0 0,0 0-1 0 0,0 0 1 0 0,0 0 0 0 0,1 0-1 0 0,-1 1 1 0 0,0-1 0 0 0,0 0-1 0 0,0 0 1 0 0,1 0-1 0 0,-1 0 1 0 0,0 0 0 0 0,0 0-1 0 0,0 0 1 0 0,1 0-1 0 0,-1 0 1 0 0,0 0 0 0 0,0 0-1 0 0,0 0 1 0 0,1 0-1 0 0,-1 0 1 0 0,0 0 0 0 0,0 0-1 0 0,1 0 1 0 0,-1 0 0 0 0,0 0-1 0 0,0 0 1 0 0,0 0-1 0 0,1 0 1 0 0,-1 0 0 0 0,6-10 480 0 0,1-14 331 0 0,-7 22-730 0 0,1 0-9 0 0,-1-1-1 0 0,1 0 0 0 0,-1 0 0 0 0,1 0 0 0 0,-1 0 1 0 0,0 1-1 0 0,0-1 0 0 0,-1 0 0 0 0,1 0 0 0 0,-1 0 1 0 0,0-3-1 0 0,3 28 293 0 0,4 51-323 0 0,-4 86 0 0 0,-3-88-64 0 0,7 43-73 0 0,-4-97 51 0 0,1-1 0 0 0,0 0 0 0 0,1 1 0 0 0,12 27 0 0 0,-10-32-115 0 0,0 1 0 0 0,1-1-1 0 0,0 0 1 0 0,1-1-1 0 0,15 18 1 0 0,-23-29 92 0 0,0 1 0 0 0,0-1 0 0 0,1 0 0 0 0,-1 1 0 0 0,0-1 0 0 0,0 0 0 0 0,1 1 0 0 0,-1-1 0 0 0,0 0 0 0 0,0 0 0 0 0,1 0 0 0 0,-1 1 0 0 0,0-1 0 0 0,1 0 0 0 0,-1 0 0 0 0,0 0 0 0 0,1 0 0 0 0,-1 1 0 0 0,0-1 0 0 0,1 0 0 0 0,-1 0 0 0 0,1 0 0 0 0,-1 0 0 0 0,0 0 0 0 0,1 0 0 0 0,-1 0 0 0 0,1 0 0 0 0,-1 0 0 0 0,0 0 0 0 0,1-1 0 0 0,0 1-115 0 0,-1-1 0 0 0,0 1 0 0 0,1-1 0 0 0,-1 1 1 0 0,0-1-1 0 0,0 1 0 0 0,1-1 0 0 0,-1 0 0 0 0,0 1 0 0 0,0-1 1 0 0,0 0-1 0 0,0 1 0 0 0,0-1 0 0 0,1 1 0 0 0,-2-2 1 0 0,-2-25-8740 0 0,2 22 6336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4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8 3073 0 0,'-11'-2'3394'0'0,"8"1"-2414"0"0,-1 0 0 0 0,0 0-1 0 0,1 0 1 0 0,-1 0 0 0 0,0 1 0 0 0,0 0 0 0 0,1 0 0 0 0,-1 0 0 0 0,0 0-1 0 0,0 1 1 0 0,-4 0 0 0 0,8 0-946 0 0,0-1 0 0 0,0 0-1 0 0,-1 0 1 0 0,1 0 0 0 0,0 0 0 0 0,0 0-1 0 0,0 1 1 0 0,-1-1 0 0 0,1 0-1 0 0,0 0 1 0 0,0 0 0 0 0,0 1 0 0 0,0-1-1 0 0,0 0 1 0 0,0 0 0 0 0,-1 0-1 0 0,1 1 1 0 0,0-1 0 0 0,0 0 0 0 0,0 0-1 0 0,0 0 1 0 0,0 1 0 0 0,0-1 0 0 0,0 0-1 0 0,0 0 1 0 0,0 1 0 0 0,0-1-1 0 0,0 0 1 0 0,0 0 0 0 0,0 1 0 0 0,0-1-1 0 0,0 0 1 0 0,0 0 0 0 0,0 1-1 0 0,1-1 1 0 0,-1 0 0 0 0,0 0 0 0 0,0 0-1 0 0,0 1 1 0 0,0-1 0 0 0,0 0-1 0 0,1 0 1 0 0,-1 0 0 0 0,0 0 0 0 0,0 1-1 0 0,0-1 1 0 0,0 0 0 0 0,1 0-1 0 0,-1 0 1 0 0,0 0 0 0 0,0 0 0 0 0,0 0-1 0 0,1 1 1 0 0,-1-1 0 0 0,15 9-68 0 0,-12-7 148 0 0,10 6-606 0 0,20 16-1 0 0,-6 2-6855 0 0,-18-16 2787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86 233 880 0 0,'19'-14'3745'0'0,"-1"-1"-1"0"0,0-1 0 0 0,15-18 1 0 0,-28 28-3187 0 0,0 0 1 0 0,0 0-1 0 0,0-1 1 0 0,-1 0-1 0 0,0 0 1 0 0,-1 0-1 0 0,1 0 1 0 0,-2-1-1 0 0,1 1 1 0 0,-1-1-1 0 0,0 0 1 0 0,2-13-1 0 0,-4 19-469 0 0,0 0-1 0 0,0 0 0 0 0,0 1 1 0 0,0-1-1 0 0,0 0 1 0 0,0 0-1 0 0,0 0 0 0 0,-1 1 1 0 0,1-1-1 0 0,-1 0 0 0 0,1 1 1 0 0,-1-1-1 0 0,0 0 1 0 0,0 1-1 0 0,1-1 0 0 0,-1 1 1 0 0,0-1-1 0 0,-1 1 0 0 0,1-1 1 0 0,-2-1-1 0 0,1 2-26 0 0,0-1-1 0 0,0 1 0 0 0,-1 0 1 0 0,1 0-1 0 0,-1 0 0 0 0,1 0 1 0 0,-1 0-1 0 0,1 0 1 0 0,-1 1-1 0 0,1-1 0 0 0,-1 1 1 0 0,-3-1-1 0 0,-6 2-7 0 0,0-1-1 0 0,0 1 0 0 0,0 1 1 0 0,-21 6-1 0 0,27-7-49 0 0,-1 1 1 0 0,0 1 0 0 0,1-1-1 0 0,0 1 1 0 0,0 0-1 0 0,0 0 1 0 0,0 1 0 0 0,0 0-1 0 0,1 0 1 0 0,-8 7-1 0 0,11-9-9 0 0,0 0-1 0 0,1 0 1 0 0,-1 0 0 0 0,1 0-1 0 0,-1 1 1 0 0,1-1-1 0 0,0 0 1 0 0,0 1 0 0 0,0-1-1 0 0,0 1 1 0 0,0-1-1 0 0,0 1 1 0 0,1-1-1 0 0,0 1 1 0 0,-1 0 0 0 0,1-1-1 0 0,0 1 1 0 0,0 0-1 0 0,0-1 1 0 0,0 1 0 0 0,1-1-1 0 0,-1 1 1 0 0,1 0-1 0 0,0-1 1 0 0,-1 1 0 0 0,1-1-1 0 0,0 1 1 0 0,1-1-1 0 0,1 4 1 0 0,0-1-35 0 0,1 0 0 0 0,0 1 0 0 0,0-1 0 0 0,0-1 0 0 0,1 1 0 0 0,0-1 0 0 0,7 6 0 0 0,41 24-417 0 0,-15-11-17 0 0,-20-11-42 0 0,31 28 0 0 0,-45-35 450 0 0,1-1 1 0 0,-1 1-1 0 0,1 0 0 0 0,-1 0 0 0 0,-1 1 1 0 0,1-1-1 0 0,-1 1 0 0 0,0 0 0 0 0,0 0 1 0 0,3 11-1 0 0,-5-15 73 0 0,-1 0-1 0 0,0 0 1 0 0,1 0-1 0 0,-1 0 1 0 0,0 0 0 0 0,0 0-1 0 0,0 0 1 0 0,-1 0 0 0 0,1 1-1 0 0,-1-1 1 0 0,1 0 0 0 0,-1 0-1 0 0,1 0 1 0 0,-1-1 0 0 0,0 1-1 0 0,0 0 1 0 0,-2 3 0 0 0,1-2 24 0 0,-1 0 1 0 0,1 0 0 0 0,-1 0-1 0 0,0-1 1 0 0,0 1 0 0 0,0-1 0 0 0,0 0-1 0 0,-7 4 1 0 0,0-1 56 0 0,0-1 1 0 0,-1 0-1 0 0,1 0 0 0 0,-1-1 0 0 0,-18 3 1 0 0,19-4-74 0 0,-1-1 0 0 0,0 0 0 0 0,0 0 0 0 0,1-1 0 0 0,-14-2 0 0 0,21 2-281 0 0,1-1 1 0 0,-1 0-1 0 0,0 0 0 0 0,1 1 0 0 0,-1-1 0 0 0,1-1 0 0 0,-1 1 0 0 0,1 0 0 0 0,-1-1 1 0 0,1 1-1 0 0,-2-3 0 0 0,2 3-413 0 0,1-1-1 0 0,-1 0 1 0 0,1 1-1 0 0,0-1 1 0 0,-1 0 0 0 0,1 0-1 0 0,0 0 1 0 0,1 0 0 0 0,-1 0-1 0 0,0 0 1 0 0,0 0 0 0 0,1 0-1 0 0,-1 0 1 0 0,1-1-1 0 0,0-3 1 0 0,-1-7-2230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4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296 432 512 0 0,'1'1'450'0'0,"1"-1"0"0"0,-1 0 0 0 0,0 0 0 0 0,1 1 0 0 0,-1-1 0 0 0,0 0 0 0 0,1 0 0 0 0,-1 0 0 0 0,0 0 0 0 0,1 0-1 0 0,-1-1 1 0 0,0 1 0 0 0,1 0 0 0 0,-1-1 0 0 0,0 1 0 0 0,0-1 0 0 0,1 1 0 0 0,-1-1 0 0 0,0 1 0 0 0,0-1 0 0 0,0 0 0 0 0,0 0 0 0 0,0 0 0 0 0,0 1 0 0 0,0-1 0 0 0,1-1 0 0 0,-1 0 229 0 0,0 0 1 0 0,0 1 0 0 0,0-1-1 0 0,-1 0 1 0 0,1 1-1 0 0,-1-1 1 0 0,1 0 0 0 0,-1 0-1 0 0,1-3 1 0 0,-1-12-378 0 0,-2 5 121 0 0,0 1 1 0 0,-1-1-1 0 0,0 1 0 0 0,-1 0 1 0 0,0 0-1 0 0,0 0 0 0 0,-9-14 1 0 0,-5-4 434 0 0,-24-33-1 0 0,38 57-770 0 0,0 0-1 0 0,0 0 0 0 0,0 0 0 0 0,-1 1 0 0 0,0 0 1 0 0,0-1-1 0 0,0 2 0 0 0,-10-7 0 0 0,13 9-72 0 0,-1 0-1 0 0,0 0 1 0 0,0 0-1 0 0,0 0 0 0 0,1 0 1 0 0,-1 1-1 0 0,0-1 1 0 0,0 1-1 0 0,0 0 0 0 0,0 0 1 0 0,0 0-1 0 0,0 0 1 0 0,0 0-1 0 0,0 1 0 0 0,0 0 1 0 0,0-1-1 0 0,1 1 1 0 0,-1 0-1 0 0,0 0 0 0 0,0 0 1 0 0,-2 2-1 0 0,-2 2-5 0 0,1-1 0 0 0,-1 1 0 0 0,1 0-1 0 0,0 1 1 0 0,1-1 0 0 0,-1 1 0 0 0,1 0 0 0 0,0 1-1 0 0,1-1 1 0 0,0 1 0 0 0,0 0 0 0 0,-4 8 0 0 0,0 4-19 0 0,0 0 0 0 0,2 1 0 0 0,-7 29 0 0 0,7-24-11 0 0,2 0 0 0 0,-3 42 0 0 0,7-60 22 0 0,0 0 0 0 0,0 0 0 0 0,1 0 0 0 0,0 0 0 0 0,0 0 0 0 0,0 0 0 0 0,1 0 0 0 0,0-1 0 0 0,1 1 0 0 0,-1-1 0 0 0,1 1 0 0 0,0-1 0 0 0,1 0 0 0 0,7 10 0 0 0,-8-12-10 0 0,0-1-1 0 0,1 0 1 0 0,0 1-1 0 0,0-1 1 0 0,0-1-1 0 0,0 1 1 0 0,0-1-1 0 0,0 1 0 0 0,1-1 1 0 0,-1 0-1 0 0,1-1 1 0 0,-1 1-1 0 0,1-1 1 0 0,0 0-1 0 0,-1 0 1 0 0,1 0-1 0 0,0-1 1 0 0,0 0-1 0 0,0 0 1 0 0,0 0-1 0 0,-1 0 1 0 0,8-2-1 0 0,-3 0-18 0 0,-1 0 0 0 0,1-1 1 0 0,-1 0-1 0 0,0 0 0 0 0,0-1 0 0 0,0 1 0 0 0,-1-2 0 0 0,0 1 1 0 0,1-1-1 0 0,-1-1 0 0 0,10-9 0 0 0,-4 2-47 0 0,-1-1 0 0 0,0-1-1 0 0,0 0 1 0 0,-1 0 0 0 0,-1-1-1 0 0,9-21 1 0 0,-14 25 57 0 0,0 0-1 0 0,-1 0 1 0 0,0-1-1 0 0,-1 1 0 0 0,-1-1 1 0 0,0 0-1 0 0,0 0 1 0 0,-1 0-1 0 0,-2-24 1 0 0,-17-70 63 0 0,5 34 28 0 0,12 63-61 0 0,-2-10 78 0 0,-7-29 0 0 0,10 49-82 0 0,0-1 0 0 0,0 1 0 0 0,-1-1 0 0 0,1 1 0 0 0,0 0 0 0 0,0-1 0 0 0,0 1 0 0 0,0-1 1 0 0,0 1-1 0 0,0-1 0 0 0,-1 1 0 0 0,1 0 0 0 0,0-1 0 0 0,0 1 0 0 0,-1-1 0 0 0,1 1 0 0 0,0 0 0 0 0,-1-1 0 0 0,1 1 0 0 0,0 0 0 0 0,-1-1 0 0 0,1 1 0 0 0,0 0 0 0 0,-1 0 1 0 0,1-1-1 0 0,-1 1 0 0 0,1 0 0 0 0,-1 0 0 0 0,1 0 0 0 0,0 0 0 0 0,-1-1 0 0 0,1 1 0 0 0,-1 0 0 0 0,0 1 3 0 0,0-1-1 0 0,0 1 1 0 0,0-1-1 0 0,0 1 1 0 0,0 0-1 0 0,1-1 1 0 0,-1 1-1 0 0,0 0 1 0 0,1-1-1 0 0,-1 1 1 0 0,0 0-1 0 0,1 0 1 0 0,-2 2-1 0 0,-13 31 71 0 0,10-16-71 0 0,0 0-1 0 0,2 0 0 0 0,0 1 0 0 0,1-1 0 0 0,0 1 0 0 0,3 25 0 0 0,1-15 16 0 0,1 0-1 0 0,2-1 0 0 0,11 40 0 0 0,-13-59-17 0 0,0 0-1 0 0,1-1 1 0 0,0 0 0 0 0,0 0 0 0 0,0 0 0 0 0,1 0 0 0 0,0-1-1 0 0,1 1 1 0 0,0-1 0 0 0,0-1 0 0 0,0 1 0 0 0,1-1-1 0 0,13 10 1 0 0,-11-10-83 0 0,1-1 0 0 0,0 1 0 0 0,0-2 0 0 0,0 1 0 0 0,1-1 0 0 0,0-1 0 0 0,0 0 0 0 0,-1 0 0 0 0,2-1 0 0 0,18 1 0 0 0,-26-3-59 0 0,-1 0 0 0 0,1-1 0 0 0,-1 1 0 0 0,1-1 0 0 0,-1 0 0 0 0,1 1 0 0 0,-1-1 0 0 0,1-1 0 0 0,-1 1 0 0 0,0-1 0 0 0,1 1 0 0 0,3-4 0 0 0,0 0-1419 0 0,0 0 1 0 0,-1 0 0 0 0,12-13 0 0 0,-9 9-1047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4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 3321 0 0,'-6'2'6423'0'0,"-7"3"4215"0"0,12-4-10438 0 0,1-1-1 0 0,-1 1 0 0 0,0 0 0 0 0,1 0 0 0 0,-1 0 0 0 0,1-1 1 0 0,0 1-1 0 0,-1 0 0 0 0,1 0 0 0 0,-1 0 0 0 0,1 0 1 0 0,0 0-1 0 0,0 0 0 0 0,0 0 0 0 0,0 0 0 0 0,0 0 1 0 0,0 0-1 0 0,0 0 0 0 0,0 0 0 0 0,0 1 0 0 0,0 12 413 0 0,1-1-1 0 0,1 0 1 0 0,0 1-1 0 0,7 22 1 0 0,-7-28-599 0 0,1 0 1 0 0,1 1-1 0 0,0-1 1 0 0,0 0-1 0 0,0-1 1 0 0,1 1-1 0 0,0-1 1 0 0,7 8 0 0 0,-8-11-125 0 0,0 0 1 0 0,0-1 0 0 0,1 1 0 0 0,-1-1 0 0 0,1 0-1 0 0,0-1 1 0 0,0 1 0 0 0,0-1 0 0 0,0 0-1 0 0,11 3 1 0 0,-8-3-1069 0 0,0 0 0 0 0,1-1 1 0 0,14 0-1 0 0,-11-1-1066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2497 0 0,'-14'6'3704'0'0,"0"-2"3874"0"0,3-1-6122 0 0,2 2-384 0 0,6 0-231 0 0,3 0-617 0 0,4 1 32 0 0,5 0-200 0 0,1-2-120 0 0,8-1-880 0 0,0 1-2257 0 0,1 2 80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5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33 151 4273 0 0,'-19'0'10083'0'0,"18"0"-9783"0"0,1 0-1 0 0,-1 0 1 0 0,1 0 0 0 0,-1 0-1 0 0,1 0 1 0 0,-1 0-1 0 0,1 0 1 0 0,-1 0-1 0 0,1-1 1 0 0,-1 1-1 0 0,1 0 1 0 0,-1 0 0 0 0,1-1-1 0 0,-1 1 1 0 0,1 0-1 0 0,-1-1 1 0 0,1 1-1 0 0,-1 0 1 0 0,1-1-1 0 0,0 1 1 0 0,-1-1 0 0 0,1 1-1 0 0,0-1 1 0 0,0 1-1 0 0,-1-1 1 0 0,1 1-1 0 0,0-1 1 0 0,0 1-1 0 0,-1-1 1 0 0,1 1 0 0 0,0-1-1 0 0,0 1 1 0 0,0-1-1 0 0,9 11 2063 0 0,2 42-1377 0 0,-9-40-906 0 0,1-1-1 0 0,0 1 0 0 0,0-1 0 0 0,6 13 0 0 0,-7-18-74 0 0,1 1-1 0 0,0-1 1 0 0,0 0 0 0 0,1 0-1 0 0,0-1 1 0 0,0 1-1 0 0,0-1 1 0 0,1 0-1 0 0,-1 0 1 0 0,1 0-1 0 0,6 4 1 0 0,-10-8-7 0 0,0-1 0 0 0,-1 1 1 0 0,1-1-1 0 0,0 0 0 0 0,-1 1 0 0 0,1-1 0 0 0,0 0 0 0 0,0 0 1 0 0,-1 1-1 0 0,1-1 0 0 0,0 0 0 0 0,0 0 0 0 0,-1 0 1 0 0,1 0-1 0 0,0 0 0 0 0,0 0 0 0 0,0 0 0 0 0,-1 0 0 0 0,1 0 1 0 0,0-1-1 0 0,0 1 0 0 0,-1 0 0 0 0,2-1 0 0 0,0 0-11 0 0,-1 0-1 0 0,0 0 0 0 0,0 0 0 0 0,1 0 0 0 0,-1 0 1 0 0,0-1-1 0 0,0 1 0 0 0,0 0 0 0 0,0-1 1 0 0,1-2-1 0 0,1-4-60 0 0,1 0 0 0 0,-2-1-1 0 0,4-11 1 0 0,-5 15 62 0 0,0 0 9 0 0,10-40 39 0 0,1 0 1 0 0,35-78 0 0 0,-43 114-32 0 0,1 1 1 0 0,-1 0 0 0 0,9-9-1 0 0,-12 15-3 0 0,0 1-1 0 0,0 0 0 0 0,0 0 0 0 0,0-1 1 0 0,0 1-1 0 0,0 0 0 0 0,0 0 1 0 0,0 0-1 0 0,1 0 0 0 0,-1 0 0 0 0,0 0 1 0 0,1 1-1 0 0,-1-1 0 0 0,1 0 1 0 0,-1 1-1 0 0,1-1 0 0 0,-1 1 0 0 0,1-1 1 0 0,-1 1-1 0 0,1 0 0 0 0,-1 0 1 0 0,1-1-1 0 0,0 1 0 0 0,-1 0 0 0 0,1 1 1 0 0,-1-1-1 0 0,4 1 0 0 0,-3 0 9 0 0,0 0 0 0 0,0 1 0 0 0,0-1 0 0 0,0 1-1 0 0,0 0 1 0 0,-1-1 0 0 0,1 1 0 0 0,0 0 0 0 0,-1 0-1 0 0,1 0 1 0 0,-1 0 0 0 0,0 0 0 0 0,2 4 0 0 0,10 30-11 0 0,-8-19 2 0 0,41 145 405 0 0,-44-153-368 0 0,3 12 59 0 0,-2-16-59 0 0,-1-9-22 0 0,4-12-163 0 0,0 1 0 0 0,0-1 0 0 0,1 1 0 0 0,10-14 0 0 0,40-55-631 0 0,-50 75 727 0 0,1 0 0 0 0,-1 0 0 0 0,2 0-1 0 0,9-8 1 0 0,-15 15 47 0 0,-1 0-1 0 0,1 0 0 0 0,-1 0 1 0 0,1 1-1 0 0,0-1 1 0 0,0 0-1 0 0,0 1 0 0 0,0 0 1 0 0,0 0-1 0 0,0 0 1 0 0,0 0-1 0 0,0 0 0 0 0,0 1 1 0 0,1-1-1 0 0,-1 1 1 0 0,0 0-1 0 0,0 0 1 0 0,1 0-1 0 0,-1 0 0 0 0,3 2 1 0 0,-3-1 9 0 0,0 0 1 0 0,-1 1-1 0 0,1-1 0 0 0,0 1 1 0 0,-1 0-1 0 0,0 0 1 0 0,1 0-1 0 0,-1 0 0 0 0,0 0 1 0 0,0 0-1 0 0,0 0 1 0 0,-1 1-1 0 0,1-1 0 0 0,0 1 1 0 0,-1 0-1 0 0,2 4 1 0 0,3 6 7 0 0,-1 0 0 0 0,3 15 0 0 0,-7-25-7 0 0,4 17-280 0 0,0-2 410 0 0,0 0-1 0 0,11 25 1 0 0,-13-37-541 0 0,1 1 1 0 0,0-1 0 0 0,7 9 0 0 0,-7-10-582 0 0,1 0 0 0 0,0-1 0 0 0,0 1 0 0 0,8 5 0 0 0,0-1-4027 0 0,-1 2-317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2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81 512 0 0,'-2'-21'2735'0'0,"1"19"-1959"0"0,1-1 0 0 0,-1 1-1 0 0,1-1 1 0 0,0 0 0 0 0,-1 1 0 0 0,1-1 0 0 0,1 1 0 0 0,-1-1 0 0 0,0 1-1 0 0,1-1 1 0 0,-1 1 0 0 0,1-1 0 0 0,0 1 0 0 0,0-1 0 0 0,2-3 0 0 0,-1 4-159 0 0,0 0 1 0 0,0 1 0 0 0,0-1 0 0 0,0 1-1 0 0,0-1 1 0 0,0 1 0 0 0,1 0 0 0 0,-1 0-1 0 0,5-1 1 0 0,-6 2-523 0 0,-1 0-1 0 0,1 0 1 0 0,0 1-1 0 0,-1-1 1 0 0,1 0-1 0 0,-1 1 1 0 0,1-1 0 0 0,-1 1-1 0 0,1-1 1 0 0,-1 0-1 0 0,1 1 1 0 0,-1-1 0 0 0,1 1-1 0 0,-1-1 1 0 0,0 1-1 0 0,1 0 1 0 0,-1-1-1 0 0,0 1 1 0 0,1-1 0 0 0,-1 1-1 0 0,0 0 1 0 0,0-1-1 0 0,0 1 1 0 0,1 0-1 0 0,-1-1 1 0 0,0 1 0 0 0,0-1-1 0 0,0 1 1 0 0,0 0-1 0 0,0 1 1 0 0,0 28 51 0 0,-1-21 58 0 0,1 9-65 0 0,11 264 836 0 0,-7-242-906 0 0,1-1 1 0 0,3 0-1 0 0,1 0 1 0 0,15 40 0 0 0,-13-51-34 0 0,-2-6 0 0 0,9 31 1 0 0,-17-46-33 0 0,1 0 0 0 0,-1 0 1 0 0,0 0-1 0 0,0 0 0 0 0,-1 1 1 0 0,0-1-1 0 0,-1 0 0 0 0,-1 13 1 0 0,2-19 19 0 0,-1 1 0 0 0,1-1 1 0 0,0 0-1 0 0,-1 1 1 0 0,1-1-1 0 0,-1 0 0 0 0,1 1 1 0 0,-1-1-1 0 0,0 0 0 0 0,1 0 1 0 0,-1 0-1 0 0,0 0 1 0 0,0 0-1 0 0,0 1 0 0 0,0-2 1 0 0,0 1-1 0 0,-1 1 0 0 0,2-2-16 0 0,0 0 0 0 0,0 0 0 0 0,-1-1 0 0 0,1 1 0 0 0,0 0 0 0 0,0-1 0 0 0,0 1-1 0 0,0 0 1 0 0,0 0 0 0 0,0-1 0 0 0,0 1 0 0 0,0 0 0 0 0,1-1 0 0 0,-1 1 0 0 0,0 0-1 0 0,0 0 1 0 0,0-1 0 0 0,0 1 0 0 0,0 0 0 0 0,0 0 0 0 0,0-1 0 0 0,1 1 0 0 0,-1 0-1 0 0,0 0 1 0 0,0-1 0 0 0,0 1 0 0 0,1 0 0 0 0,-1 0 0 0 0,0-1 0 0 0,6-7 110 0 0,-2 5-84 0 0,1 0-1 0 0,-1-1 0 0 0,0 2 0 0 0,1-1 1 0 0,-1 1-1 0 0,1-1 0 0 0,6-1 1 0 0,37-10 93 0 0,-27 11-136 0 0,0 0 1 0 0,0 1-1 0 0,41 3 1 0 0,22-1-24 0 0,-37-6-28 0 0,-22 3-69 0 0,0 1 0 0 0,36 1 1 0 0,-59 1 61 0 0,-1 0 1 0 0,1 0 0 0 0,-1 1 0 0 0,1-1 0 0 0,0 0-1 0 0,-1 1 1 0 0,1-1 0 0 0,-1 1 0 0 0,1-1 0 0 0,-1 1-1 0 0,1 0 1 0 0,-1-1 0 0 0,0 1 0 0 0,1 0 0 0 0,-1 0 0 0 0,0 0-1 0 0,1 1 1 0 0,-1-1-206 0 0,-1 0 0 0 0,1 0 1 0 0,-1 0-1 0 0,0 0 0 0 0,1 0 0 0 0,-1 0 0 0 0,0 0 0 0 0,0 0 0 0 0,0 0 0 0 0,0 0 0 0 0,0 0 0 0 0,0 0 0 0 0,0 0 1 0 0,0 0-1 0 0,0 0 0 0 0,0 0 0 0 0,-1 0 0 0 0,1 0 0 0 0,0 0 0 0 0,-1 0 0 0 0,1 0 0 0 0,-1 0 0 0 0,1 0 1 0 0,-1 0-1 0 0,1 0 0 0 0,-1-1 0 0 0,0 2 0 0 0,-2 1-3549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26 512 0 0,'-2'3'7459'0'0,"2"-3"-7285"0"0,-8 0 5612 0 0,-8-6 3615 0 0,17 4-9257 0 0,0 0-1 0 0,0 1 1 0 0,0-1 0 0 0,0 1 0 0 0,0-1 0 0 0,0 1 0 0 0,1-1 0 0 0,-1 1 0 0 0,1 0 0 0 0,-1 0 0 0 0,3-2 0 0 0,-3 3-178 0 0,-1-1 1 0 0,0 1 0 0 0,1 0-1 0 0,-1-1 1 0 0,0 1 0 0 0,1 0-1 0 0,-1 0 1 0 0,0-1 0 0 0,1 1-1 0 0,-1 0 1 0 0,1 0 0 0 0,-1 0-1 0 0,1 0 1 0 0,-1-1 0 0 0,0 1-1 0 0,1 0 1 0 0,-1 0 0 0 0,1 0-1 0 0,-1 0 1 0 0,1 0 0 0 0,-1 0-1 0 0,1 0 1 0 0,-1 0 0 0 0,0 0-1 0 0,1 1 1 0 0,-1-1 0 0 0,1 0-1 0 0,-1 0 1 0 0,1 0 0 0 0,-1 0-1 0 0,0 1 1 0 0,1-1 0 0 0,-1 0-1 0 0,0 0 1 0 0,1 1 0 0 0,-1-1-1 0 0,0 0 1 0 0,1 0 0 0 0,0 1-1 0 0,-1 2-795 0 0,1-1 0 0 0,-1 0 1 0 0,1 0-1 0 0,-1 0 0 0 0,0 0 0 0 0,0 0 0 0 0,0 4 0 0 0,0 2-2734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3009 0 0,'3'4'16154'0'0,"3"-10"-12113"0"0,-5 6-4071 0 0,-1 0 1 0 0,1-1-1 0 0,-1 1 1 0 0,1 0 0 0 0,-1-1-1 0 0,0 1 1 0 0,1-1-1 0 0,-1 1 1 0 0,0-1-1 0 0,1 1 1 0 0,-1-1-1 0 0,0 1 1 0 0,0-1-1 0 0,0 1 1 0 0,1-1-1 0 0,-1 1 1 0 0,0-1-1 0 0,0 0 1 0 0,0 1-1 0 0,0-1 1 0 0,0 0-1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22 832 0 0,'-10'0'3579'0'0,"-6"-4"13621"0"0,27 8-16198 0 0,-5-2-849 0 0,1-1 0 0 0,-1 0 0 0 0,0 0 0 0 0,0-1 0 0 0,0 1 0 0 0,10-2 0 0 0,39-6-139 0 0,-42 5 8 0 0,21-4-301 0 0,46-5-375 0 0,-65 10-2132 0 0,23 2 1 0 0,-29 0 292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0 3009 0 0,'-38'18'12175'0'0,"23"-12"-9866"0"0,14-5-2106 0 0,0-1-1 0 0,0 1 1 0 0,0-1 0 0 0,0 1-1 0 0,0-1 1 0 0,0 1 0 0 0,0-1 0 0 0,0 1-1 0 0,0 0 1 0 0,1 0 0 0 0,-1 0-1 0 0,0-1 1 0 0,1 1 0 0 0,-2 1-1 0 0,2-1-119 0 0,0-1 0 0 0,-1 1-1 0 0,1-1 1 0 0,0 1 0 0 0,0-1-1 0 0,0 1 1 0 0,0-1 0 0 0,0 1-1 0 0,0-1 1 0 0,0 1 0 0 0,0-1-1 0 0,0 1 1 0 0,0-1 0 0 0,0 1-1 0 0,1-1 1 0 0,-1 1 0 0 0,0-1-1 0 0,0 1 1 0 0,0-1 0 0 0,0 1-1 0 0,1-1 1 0 0,-1 1 0 0 0,2 1 9 0 0,-1-1 0 0 0,0 0 1 0 0,1 1-1 0 0,-1-1 0 0 0,1 0 1 0 0,-1 0-1 0 0,1 0 0 0 0,0 0 1 0 0,-1 0-1 0 0,1 0 0 0 0,0-1 1 0 0,0 1-1 0 0,-1 0 0 0 0,5 0 1 0 0,16 1-19 0 0,1 0 0 0 0,-1-2 1 0 0,29-2-1 0 0,-34 1-51 0 0,5-1-218 0 0,1-2 0 0 0,-1 1 0 0 0,1-2 1 0 0,27-11-1 0 0,8-6-9672 0 0,-51 19 6857 0 0,-4-1 211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5.3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24 2593 0 0,'-3'-1'876'0'0,"1"1"1"0"0,0-1-1 0 0,0 1 1 0 0,0 0 0 0 0,-1-1-1 0 0,1 1 1 0 0,0 1 0 0 0,0-1-1 0 0,-1 0 1 0 0,1 0 0 0 0,0 1-1 0 0,0-1 1 0 0,-4 2 0 0 0,2 0-91 0 0,0 0 1 0 0,0 0 0 0 0,0 0 0 0 0,0 1-1 0 0,0-1 1 0 0,-5 6 0 0 0,4-4-400 0 0,1 1 1 0 0,-1 0-1 0 0,1 0 0 0 0,0 0 1 0 0,0 1-1 0 0,0-1 0 0 0,1 1 1 0 0,0 0-1 0 0,-3 8 1 0 0,5-11-325 0 0,0 0 1 0 0,0 0 0 0 0,0 0-1 0 0,1 0 1 0 0,0 0 0 0 0,-1 0-1 0 0,1 0 1 0 0,0 0 0 0 0,0-1-1 0 0,1 1 1 0 0,-1 0 0 0 0,1 0-1 0 0,-1 0 1 0 0,1 0 0 0 0,0 0-1 0 0,0 0 1 0 0,0-1 0 0 0,0 1-1 0 0,4 4 1 0 0,-3-4-56 0 0,1 0-1 0 0,-1 0 0 0 0,1-1 1 0 0,0 1-1 0 0,0-1 1 0 0,0 0-1 0 0,0 1 1 0 0,1-1-1 0 0,-1-1 1 0 0,1 1-1 0 0,-1-1 1 0 0,1 1-1 0 0,0-1 1 0 0,6 1-1 0 0,5 1-83 0 0,0-1 0 0 0,0-1 1 0 0,0-1-1 0 0,0 0 0 0 0,0-1 0 0 0,0 0 0 0 0,0-1 0 0 0,0-1 1 0 0,0-1-1 0 0,-1 0 0 0 0,1 0 0 0 0,-1-2 0 0 0,0 0 0 0 0,20-12 1 0 0,-28 14 27 0 0,-1 0 0 0 0,0 0 1 0 0,0-1-1 0 0,0 0 1 0 0,-1 0-1 0 0,1 0 1 0 0,-1-1-1 0 0,4-8 1 0 0,-5 11 41 0 0,-1-1 1 0 0,0 0-1 0 0,-1 0 1 0 0,1 1-1 0 0,-1-2 0 0 0,1 1 1 0 0,-1 0-1 0 0,0 0 1 0 0,-1 0-1 0 0,1 0 1 0 0,-1-1-1 0 0,0 1 1 0 0,0 0-1 0 0,-1-7 1 0 0,1 9 4 0 0,-1 0 0 0 0,0 0 1 0 0,0 1-1 0 0,0-1 0 0 0,0 0 1 0 0,0 1-1 0 0,0-1 0 0 0,0 1 1 0 0,-1-1-1 0 0,1 1 0 0 0,-1-1 0 0 0,1 1 1 0 0,-1 0-1 0 0,1 0 0 0 0,-1 0 1 0 0,0 0-1 0 0,0 0 0 0 0,1 0 1 0 0,-1 0-1 0 0,0 1 0 0 0,0-1 1 0 0,-3 0-1 0 0,-6-1 54 0 0,0 0 0 0 0,-19-1 1 0 0,25 3-42 0 0,-16-1 48 0 0,1 1-1 0 0,-1 1 1 0 0,1 0 0 0 0,-1 2 0 0 0,1 1 0 0 0,-21 6-1 0 0,30-7-15 0 0,1 0 0 0 0,0 1-1 0 0,0 1 1 0 0,0 0 0 0 0,0 0-1 0 0,1 0 1 0 0,-1 1 0 0 0,2 1-1 0 0,-1 0 1 0 0,1 0-1 0 0,0 1 1 0 0,0-1 0 0 0,-7 11-1 0 0,13-14-41 0 0,-1-1-1 0 0,1 1 0 0 0,0-1 0 0 0,0 1 1 0 0,1 0-1 0 0,-1 0 0 0 0,1 0 0 0 0,0 0 1 0 0,0 0-1 0 0,0 0 0 0 0,0 0 1 0 0,1 0-1 0 0,-1 0 0 0 0,1 0 0 0 0,0 0 1 0 0,1 1-1 0 0,-1-1 0 0 0,1 0 0 0 0,0 0 1 0 0,0 0-1 0 0,0 0 0 0 0,0 0 0 0 0,1 0 1 0 0,-1-1-1 0 0,1 1 0 0 0,0 0 0 0 0,0-1 1 0 0,1 1-1 0 0,-1-1 0 0 0,1 0 0 0 0,-1 0 1 0 0,1 0-1 0 0,0 0 0 0 0,0 0 1 0 0,1 0-1 0 0,2 1 0 0 0,7 5-193 0 0,0-2-1 0 0,0 0 1 0 0,0 0-1 0 0,1-2 1 0 0,0 1-1 0 0,22 4 0 0 0,-13-5-1950 0 0,1-1-1 0 0,-1-1 1 0 0,34-1-1 0 0,-34-2-1203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9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66 512 0 0,'-3'-33'3921'0'0,"0"1"8204"0"0,3 47-8959 0 0,2 24-1595 0 0,10 57 1 0 0,-1-13-833 0 0,10 290 1095 0 0,-21-372-1831 0 0,0 1 1 0 0,0 0-1 0 0,0-1 0 0 0,0 1 1 0 0,1-1-1 0 0,-1 1 0 0 0,0 0 1 0 0,1-1-1 0 0,-1 1 0 0 0,1-1 1 0 0,0 0-1 0 0,0 1 0 0 0,1 1 1 0 0,-2-3-1 0 0,0 0 0 0 0,0 1 1 0 0,0-1-1 0 0,0 0 1 0 0,1 0-1 0 0,-1 0 0 0 0,0 0 1 0 0,0 0-1 0 0,0 1 0 0 0,1-1 1 0 0,-1 0-1 0 0,0 0 0 0 0,0 0 1 0 0,1 0-1 0 0,-1 0 1 0 0,0 0-1 0 0,0 0 0 0 0,1 0 1 0 0,-1 0-1 0 0,0 0 0 0 0,0 0 1 0 0,1 0-1 0 0,-1 0 1 0 0,0 0-1 0 0,0 0 0 0 0,1 0 1 0 0,-1 0-1 0 0,0 0 0 0 0,1 0 1 0 0,-1-1-4 0 0,1 0 0 0 0,0 1 0 0 0,0-1 1 0 0,-1 0-1 0 0,1 1 0 0 0,-1-1 0 0 0,1 0 1 0 0,0 0-1 0 0,-1 0 0 0 0,1 1 0 0 0,-1-1 1 0 0,1-1-1 0 0,3-9 22 0 0,-1 0 0 0 0,1 1 1 0 0,-2-1-1 0 0,1 0 0 0 0,-2 0 1 0 0,0-1-1 0 0,0 1 0 0 0,-1 0 1 0 0,0 0-1 0 0,-3-19 0 0 0,3 29-15 0 0,0 0 0 0 0,-1 0 1 0 0,1 0-1 0 0,0 0 0 0 0,0 0 0 0 0,0 0 0 0 0,0-1 0 0 0,0 1 0 0 0,1 0 0 0 0,-1 0 0 0 0,0 0 0 0 0,0 0 1 0 0,1 0-1 0 0,-1 0 0 0 0,0 0 0 0 0,1 0 0 0 0,-1 0 0 0 0,1 0 0 0 0,0 0 0 0 0,-1 0 0 0 0,1 0 1 0 0,0 0-1 0 0,-1 0 0 0 0,1 1 0 0 0,0-1 0 0 0,0 0 0 0 0,0 0 0 0 0,0 1 0 0 0,0-1 0 0 0,0 1 1 0 0,0-1-1 0 0,0 1 0 0 0,0-1 0 0 0,0 1 0 0 0,1-1 0 0 0,3 0-1 0 0,0 1 0 0 0,0-1-1 0 0,0 1 1 0 0,-1 0 0 0 0,1 0 0 0 0,6 2 0 0 0,2-2 223 0 0,-107 33 288 0 0,87-32-705 0 0,10-1 16 0 0,11 1-495 0 0,-14-1 610 0 0,1 0 1 0 0,-1 0-1 0 0,0 1 1 0 0,1-1-1 0 0,-1 0 1 0 0,1 0-1 0 0,-1 0 1 0 0,0 0-1 0 0,1 0 1 0 0,-1 1 0 0 0,0-1-1 0 0,1 0 1 0 0,-1 0-1 0 0,1 0 1 0 0,-1 1-1 0 0,0-1 1 0 0,0 0-1 0 0,1 1 1 0 0,-1-1-1 0 0,0 0 1 0 0,0 1-1 0 0,1-1 1 0 0,-1 0-1 0 0,0 1 1 0 0,0-1 0 0 0,0 0-1 0 0,1 1 1 0 0,-1-1-1 0 0,0 1 1 0 0,0 0-1 0 0,0 0 29 0 0,-1-1-1 0 0,1 1 0 0 0,-1 0 1 0 0,1 0-1 0 0,-1 0 1 0 0,0-1-1 0 0,1 1 1 0 0,-1 0-1 0 0,0-1 0 0 0,1 1 1 0 0,-1 0-1 0 0,0-1 1 0 0,0 1-1 0 0,1-1 0 0 0,-1 1 1 0 0,-2 0-1 0 0,-12 5 99 0 0,15-7-43 0 0,15-13 138 0 0,-8 9-40 0 0,-6 4-96 0 0,0 1 1 0 0,0-1 0 0 0,0 1-1 0 0,0-1 1 0 0,-1 1 0 0 0,1-1-1 0 0,0 0 1 0 0,0 1 0 0 0,-1-1-1 0 0,1 0 1 0 0,0 1-1 0 0,-1-1 1 0 0,1 0 0 0 0,-1 0-1 0 0,1 0 1 0 0,-1 0 0 0 0,0 0-1 0 0,1 1 1 0 0,-1-2 0 0 0,0 1-1 0 0,0 1 1 0 0,-1 0-1 0 0,1 0 1 0 0,0-1-1 0 0,-1 1 1 0 0,1 0-1 0 0,0 0 0 0 0,-1 0 1 0 0,1-1-1 0 0,-1 1 1 0 0,1 0-1 0 0,-1 0 1 0 0,1 0-1 0 0,0 0 1 0 0,-1 0-1 0 0,1 0 1 0 0,-1 0-1 0 0,1 0 1 0 0,-1 0-1 0 0,1 0 1 0 0,0 0-1 0 0,-1 0 1 0 0,1 0-1 0 0,-1 0 1 0 0,1 0-1 0 0,-1 1 1 0 0,1-1-1 0 0,0 0 1 0 0,-1 1-1 0 0,-15 4 251 0 0,-20 12 239 0 0,36-17-509 0 0,-1 0 1 0 0,1 0 0 0 0,0 0 0 0 0,0-1 0 0 0,0 1-1 0 0,0 0 1 0 0,0 0 0 0 0,0 0 0 0 0,0-1-1 0 0,0 1 1 0 0,0 0 0 0 0,0 0 0 0 0,0 0 0 0 0,0-1-1 0 0,0 1 1 0 0,0 0 0 0 0,0 0 0 0 0,0 0-1 0 0,0-1 1 0 0,0 1 0 0 0,0 0 0 0 0,0 0 0 0 0,0-1-1 0 0,0 1 1 0 0,0 0 0 0 0,0 0 0 0 0,0 0 0 0 0,0 0-1 0 0,0-1 1 0 0,0 1 0 0 0,1 0 0 0 0,-1 0-1 0 0,0 0 1 0 0,0 0 0 0 0,0-1 0 0 0,0 1 0 0 0,1 0-1 0 0,4-10 202 0 0,-1 5-178 0 0,0 0 0 0 0,1 0 0 0 0,-1 1 0 0 0,1 0 1 0 0,0 0-1 0 0,1 0 0 0 0,-1 1 0 0 0,0 0 0 0 0,7-3 0 0 0,3-1-11 0 0,1 1 0 0 0,20-5-1 0 0,-24 8-21 0 0,0 0 0 0 0,1 1 0 0 0,0 1-1 0 0,0 0 1 0 0,-1 1 0 0 0,1 0 0 0 0,17 3-1 0 0,-22-2-1 0 0,-1 0-1 0 0,1 1 1 0 0,-1 0-1 0 0,1 1 1 0 0,-1-1-1 0 0,0 1 0 0 0,0 1 1 0 0,0-1-1 0 0,0 1 1 0 0,-1 0-1 0 0,0 1 1 0 0,0 0-1 0 0,8 6 1 0 0,-10-6 5 0 0,0 1 0 0 0,-1-1 0 0 0,1 1 0 0 0,-1-1 0 0 0,0 1 1 0 0,0 0-1 0 0,-1 0 0 0 0,0 1 0 0 0,0-1 0 0 0,2 11 1 0 0,-3-6 18 0 0,1 0 0 0 0,-1 1 0 0 0,-1-1 0 0 0,0 0 1 0 0,-3 17-1 0 0,2-25-17 0 0,1 1 0 0 0,-1 0 1 0 0,0-1-1 0 0,-1 1 0 0 0,1-1 0 0 0,-1 0 0 0 0,1 1 1 0 0,-1-1-1 0 0,0 0 0 0 0,0 0 0 0 0,-1 0 1 0 0,1 0-1 0 0,-3 2 0 0 0,0 0 8 0 0,0-1 0 0 0,0-1-1 0 0,0 1 1 0 0,-1-1 0 0 0,1 0 0 0 0,-13 5-1 0 0,-2-1-25 0 0,0-1-1 0 0,-1-2 0 0 0,-30 5 0 0 0,49-9 8 0 0,-11 1-56 0 0,-1 1 0 0 0,1-2 0 0 0,-17-1 1 0 0,25 1-76 0 0,0-1 0 0 0,0 1 0 0 0,1-1 0 0 0,-1 0 0 0 0,0-1 0 0 0,1 1 0 0 0,-1-1 0 0 0,1 0 0 0 0,0 0 0 0 0,-1 0-1 0 0,1-1 1 0 0,-5-4 0 0 0,8 6 4 0 0,-1 0-1 0 0,1 0 0 0 0,0 0 0 0 0,0 0 0 0 0,1 0 0 0 0,-1 0 0 0 0,0-1 1 0 0,0 1-1 0 0,1 0 0 0 0,-1 0 0 0 0,0-1 0 0 0,1 1 0 0 0,-1-1 0 0 0,1 1 0 0 0,0 0 1 0 0,-1-1-1 0 0,1 1 0 0 0,0-1 0 0 0,0 1 0 0 0,0-1 0 0 0,0 1 0 0 0,0-1 0 0 0,0 1 1 0 0,1-1-1 0 0,-1 1 0 0 0,1-3 0 0 0,1 0-666 0 0,0 0 0 0 0,0 1 0 0 0,0-1 1 0 0,0 1-1 0 0,1-1 0 0 0,-1 1 0 0 0,1 0 0 0 0,5-4 0 0 0,8-8-3391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31 1592 0 0,'1'-1'982'0'0,"-1"-1"-1"0"0,0 0 0 0 0,0 1 0 0 0,0-1 0 0 0,0 1 1 0 0,0-1-1 0 0,0 0 0 0 0,0 1 0 0 0,0-1 0 0 0,-1 1 1 0 0,1-1-1 0 0,-1 1 0 0 0,1-1 0 0 0,-2-2 1 0 0,2 4-795 0 0,0 0 1 0 0,0-1 0 0 0,-1 1 0 0 0,1 0 0 0 0,0-1-1 0 0,0 1 1 0 0,0 0 0 0 0,-1 0 0 0 0,1-1 0 0 0,0 1-1 0 0,-1 0 1 0 0,1 0 0 0 0,0-1 0 0 0,0 1 0 0 0,-1 0-1 0 0,1 0 1 0 0,0 0 0 0 0,-1 0 0 0 0,1 0 0 0 0,0-1-1 0 0,-1 1 1 0 0,1 0 0 0 0,0 0 0 0 0,-1 0 0 0 0,0 0 0 0 0,1 0-37 0 0,-1 1 0 0 0,1-1 1 0 0,-1 0-1 0 0,0 1 0 0 0,1-1 1 0 0,-1 0-1 0 0,1 1 0 0 0,-1-1 1 0 0,0 1-1 0 0,1-1 0 0 0,-1 1 1 0 0,1-1-1 0 0,0 1 0 0 0,-1-1 1 0 0,1 1-1 0 0,-1 0 0 0 0,1-1 1 0 0,-1 2-1 0 0,-4 7 110 0 0,1 1 0 0 0,0-1 0 0 0,0 1-1 0 0,1 0 1 0 0,0 0 0 0 0,0 1 0 0 0,1-1 0 0 0,1 1 0 0 0,0-1-1 0 0,0 18 1 0 0,1-23-266 0 0,1 0-1 0 0,-1 0 1 0 0,1 0-1 0 0,0-1 1 0 0,0 1 0 0 0,1 0-1 0 0,0 0 1 0 0,-1-1-1 0 0,1 1 1 0 0,1-1-1 0 0,-1 0 1 0 0,1 0-1 0 0,0 0 1 0 0,0 0-1 0 0,0 0 1 0 0,0 0 0 0 0,1-1-1 0 0,-1 1 1 0 0,1-1-1 0 0,0 0 1 0 0,0 0-1 0 0,0-1 1 0 0,0 1-1 0 0,1-1 1 0 0,4 2-1 0 0,-2-1-171 0 0,0-1-1 0 0,1 0 0 0 0,-1 0 1 0 0,1-1-1 0 0,0 0 0 0 0,-1 0 1 0 0,11 0-1 0 0,-13-2-422 0 0,0 1-1 0 0,0-1 1 0 0,-1 1 0 0 0,1-1 0 0 0,7-3 0 0 0,-9 3-401 0 0,-1-1 0 0 0,1 1 1 0 0,0 0-1 0 0,-1-1 0 0 0,1 0 0 0 0,-1 1 1 0 0,0-1-1 0 0,0 0 0 0 0,4-4 1 0 0,0-2-2125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30 3801 0 0,'-12'-8'4593'0'0,"-1"4"3184"0"0,-1-1-5448 0 0,7 1-425 0 0,1 1-575 0 0,3 0 279 0 0,5 2-1296 0 0,2-1-176 0 0,4 4-128 0 0,0-2-48 0 0,6 1-440 0 0,-1 4-904 0 0,1-2 816 0 0,4 4-5242 0 0,-5 0 3730 0 0,-1 4-329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2144 0 0,'-2'-20'17688'0'0,"7"33"-16295"0"0,-2 1-921 0 0,0 0 0 0 0,0 1 1 0 0,-2 0-1 0 0,1 24 1 0 0,-1 3 5 0 0,2 31 616 0 0,-13 140-1 0 0,6-169-1024 0 0,2 0-1 0 0,2 1 0 0 0,7 64 1 0 0,-6-106-147 0 0,-1 1 0 0 0,1-1 0 0 0,0 1-1 0 0,0-1 1 0 0,0 0 0 0 0,0 0 0 0 0,1 1 0 0 0,-1-1 0 0 0,1 0 0 0 0,0 0 0 0 0,0 0 0 0 0,0-1 0 0 0,0 1 0 0 0,0 0 0 0 0,1-1 0 0 0,3 4 0 0 0,-3-5-280 0 0,-1 1-1 0 0,1-1 1 0 0,-1 0 0 0 0,1 0 0 0 0,0 0-1 0 0,0 0 1 0 0,-1 0 0 0 0,1-1 0 0 0,0 1-1 0 0,0-1 1 0 0,0 0 0 0 0,0 0 0 0 0,0 0-1 0 0,-1 0 1 0 0,1 0 0 0 0,0 0 0 0 0,0-1-1 0 0,0 0 1 0 0,0 1 0 0 0,3-3 0 0 0,9-3-3419 0 0,0-2-16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8 116 2216 0 0,'-7'-4'8336'0'0,"7"4"-7958"0"0,0 0 1 0 0,0 0 0 0 0,0-1 0 0 0,0 1 0 0 0,-1-1 0 0 0,5-8 4417 0 0,-2 7-4398 0 0,0 0 1 0 0,0 0 0 0 0,1 1-1 0 0,-1-1 1 0 0,0 0-1 0 0,3-1 1 0 0,8-2 162 0 0,-1 0 0 0 0,1 1 0 0 0,15-3-1 0 0,11-3-416 0 0,-11 1-201 0 0,83-24-254 0 0,-93 28-787 0 0,1 2-1 0 0,0 0 0 0 0,0 2 1 0 0,20-1-1 0 0,-14 4-99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1.6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86 512 0 0,'-3'3'1088'0'0,"0"0"0"0"0,0 0 0 0 0,1 0 1 0 0,-1 0-1 0 0,1 0 0 0 0,0 1 0 0 0,0-1 0 0 0,0 1 0 0 0,1-1 0 0 0,-1 1 0 0 0,-1 5 0 0 0,3-7-492 0 0,0 1-1 0 0,-1-1 0 0 0,1 0 0 0 0,0 1 1 0 0,0-1-1 0 0,1 0 0 0 0,-1 1 1 0 0,0-1-1 0 0,1 0 0 0 0,1 5 0 0 0,10 13 71 0 0,-8-15-521 0 0,1-1 0 0 0,-1 1 0 0 0,1-1 0 0 0,0-1 0 0 0,1 1-1 0 0,-1-1 1 0 0,1 0 0 0 0,-1 0 0 0 0,1 0 0 0 0,0-1 0 0 0,0 0 0 0 0,0 0 0 0 0,0 0 0 0 0,0-1 0 0 0,9 1-1 0 0,-4-1-143 0 0,0 0-1 0 0,-1-1 1 0 0,1 0-1 0 0,0-1 0 0 0,-1 0 1 0 0,1-1-1 0 0,-1 0 1 0 0,15-5-1 0 0,-21 5 4 0 0,0 1-1 0 0,0-1 1 0 0,0 0-1 0 0,-1 0 1 0 0,1 0 0 0 0,-1 0-1 0 0,0-1 1 0 0,1 1-1 0 0,-1-1 1 0 0,0 0 0 0 0,0 0-1 0 0,-1 0 1 0 0,1-1 0 0 0,3-5-1 0 0,-4 6-5 0 0,-1 0 0 0 0,0 0-1 0 0,0 0 1 0 0,0 1 0 0 0,-1-1 0 0 0,1 0-1 0 0,0 0 1 0 0,-1 0 0 0 0,0 0 0 0 0,0 0-1 0 0,0 0 1 0 0,0 0 0 0 0,0 0-1 0 0,-1 0 1 0 0,0 0 0 0 0,1 0 0 0 0,-1 0-1 0 0,0 0 1 0 0,0 0 0 0 0,-3-5 0 0 0,-1-1 13 0 0,-1 1 1 0 0,1-1 0 0 0,-2 1-1 0 0,1 0 1 0 0,-1 0 0 0 0,0 1-1 0 0,-1 0 1 0 0,1 0 0 0 0,-16-9 0 0 0,19 13 0 0 0,0 1 1 0 0,0-1 0 0 0,0 1 0 0 0,-1 0 0 0 0,1 0 0 0 0,-1 1 0 0 0,1-1 0 0 0,-1 1 0 0 0,0 0-1 0 0,0 0 1 0 0,1 1 0 0 0,-1-1 0 0 0,0 1 0 0 0,0 0 0 0 0,0 1 0 0 0,1-1 0 0 0,-1 1 0 0 0,0 0-1 0 0,0 0 1 0 0,1 0 0 0 0,-1 1 0 0 0,-7 3 0 0 0,5-1 11 0 0,1 1 0 0 0,-1 0 0 0 0,1 0-1 0 0,0 0 1 0 0,0 1 0 0 0,1 0 0 0 0,-1 0 0 0 0,1 1 0 0 0,1-1 0 0 0,-1 1-1 0 0,-4 11 1 0 0,-1 2 22 0 0,1 1 1 0 0,2-1-1 0 0,-6 23 0 0 0,10-32-19 0 0,0-1 0 0 0,1 1 0 0 0,0 0 0 0 0,1 0 0 0 0,1 0 0 0 0,0 19-1 0 0,1-25-25 0 0,0-1 0 0 0,0 1-1 0 0,0-1 1 0 0,0 1-1 0 0,1-1 1 0 0,0 0 0 0 0,-1 1-1 0 0,2-1 1 0 0,-1 0-1 0 0,0 0 1 0 0,1-1 0 0 0,0 1-1 0 0,0 0 1 0 0,0-1-1 0 0,0 0 1 0 0,1 1 0 0 0,-1-1-1 0 0,7 3 1 0 0,-1 0-56 0 0,1 0 1 0 0,0-1-1 0 0,1-1 0 0 0,-1 1 1 0 0,1-2-1 0 0,0 1 0 0 0,0-2 1 0 0,0 1-1 0 0,0-1 0 0 0,12 0 1 0 0,14-1-1891 0 0,63-6 1 0 0,-77 3 515 0 0,13-1-1093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13 2417 0 0,'-14'-4'7074'0'0,"10"2"-5605"0"0,1 1-1 0 0,-1 0 0 0 0,0 0 1 0 0,1 0-1 0 0,-1 0 1 0 0,-7 0-1 0 0,11 1-1315 0 0,-1 0-1 0 0,1 0 1 0 0,-1 0-1 0 0,0 0 1 0 0,1 0-1 0 0,-1 1 0 0 0,1-1 1 0 0,-1 0-1 0 0,1 0 1 0 0,-1 1-1 0 0,1-1 1 0 0,-1 0-1 0 0,1 1 1 0 0,-1-1-1 0 0,1 0 1 0 0,-1 1-1 0 0,1-1 1 0 0,-1 0-1 0 0,0 2 1 0 0,1-1-26 0 0,-1 0-1 0 0,1 0 1 0 0,0 0 0 0 0,-1 1-1 0 0,1-1 1 0 0,0 0 0 0 0,0 0-1 0 0,-1 1 1 0 0,1-1 0 0 0,0 0-1 0 0,0 0 1 0 0,0 0 0 0 0,1 2-1 0 0,0 5 153 0 0,1-1 0 0 0,0 0 0 0 0,0 1-1 0 0,0-1 1 0 0,8 13 0 0 0,21 34 490 0 0,-21-39-618 0 0,4 7 39 0 0,15 26 12 0 0,-27-43-188 0 0,0-1 0 0 0,0 1-1 0 0,0 0 1 0 0,0 0-1 0 0,-1-1 1 0 0,0 1-1 0 0,0 0 1 0 0,0 8 0 0 0,-3-11-40 0 0,-3-5 3 0 0,-2-5-50 0 0,4 0 55 0 0,1 0 0 0 0,1 0-1 0 0,0 0 1 0 0,0 0 0 0 0,0-1-1 0 0,2-15 1 0 0,-1 10 6 0 0,1-3 9 0 0,0 1 0 0 0,5-27-1 0 0,-4 33 3 0 0,0 2 1 0 0,1-1-1 0 0,0 0 0 0 0,0 0 0 0 0,1 1 0 0 0,6-11 0 0 0,-9 18-1 0 0,0 0-1 0 0,0 0 1 0 0,-1-1 0 0 0,1 1-1 0 0,0 0 1 0 0,0 0-1 0 0,0 0 1 0 0,0 0-1 0 0,0 0 1 0 0,0 1 0 0 0,1-1-1 0 0,-1 0 1 0 0,0 0-1 0 0,0 1 1 0 0,1-1 0 0 0,-1 1-1 0 0,0-1 1 0 0,1 1-1 0 0,-1-1 1 0 0,0 1-1 0 0,1 0 1 0 0,-1 0 0 0 0,3 0-1 0 0,-3 0-2 0 0,1 0 0 0 0,0 1-1 0 0,-1-1 1 0 0,1 1 0 0 0,-1 0-1 0 0,1 0 1 0 0,0-1 0 0 0,-1 1-1 0 0,1 0 1 0 0,-1 0 0 0 0,0 0 0 0 0,1 1-1 0 0,-1-1 1 0 0,0 0 0 0 0,0 0-1 0 0,0 1 1 0 0,0-1 0 0 0,2 3-1 0 0,38 74-222 0 0,-31-55 238 0 0,2-2-1 0 0,24 38 1 0 0,-31-52-217 0 0,0-1 0 0 0,1-1 0 0 0,-1 1 0 0 0,1-1 0 0 0,0 0 0 0 0,1 0 0 0 0,-1 0 0 0 0,1-1 0 0 0,0 0-1 0 0,0 0 1 0 0,0-1 0 0 0,15 5 0 0 0,-13-5-1240 0 0,0-1-1 0 0,1-1 1 0 0,-1 1-1 0 0,0-1 0 0 0,1-1 1 0 0,14-1-1 0 0,-9-1-469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196 132 1688 0 0,'-19'-37'9864'0'0,"13"22"-6347"0"0,-7-29 1 0 0,12 42-3324 0 0,1 0 0 0 0,-1 0 1 0 0,1 0-1 0 0,-1 0 1 0 0,0 0-1 0 0,0 1 0 0 0,0-1 1 0 0,0 0-1 0 0,0 0 1 0 0,0 1-1 0 0,-1-1 0 0 0,1 0 1 0 0,0 1-1 0 0,-1 0 0 0 0,1-1 1 0 0,-1 1-1 0 0,-2-2 1 0 0,2 2-103 0 0,1 1-1 0 0,-1-1 1 0 0,0 1 0 0 0,1-1 0 0 0,-1 1 0 0 0,0 0 0 0 0,1 0 0 0 0,-1 0 0 0 0,0 0 0 0 0,1 0 0 0 0,-1 0 0 0 0,0 0 0 0 0,0 1-1 0 0,1-1 1 0 0,-1 1 0 0 0,1-1 0 0 0,-1 1 0 0 0,0-1 0 0 0,1 1 0 0 0,-1 0 0 0 0,-2 2 0 0 0,-2 1 32 0 0,0 1-1 0 0,0 0 1 0 0,0 0 0 0 0,1 1-1 0 0,-1 0 1 0 0,1 0 0 0 0,1 0 0 0 0,-1 1-1 0 0,1-1 1 0 0,0 1 0 0 0,1 0 0 0 0,-6 14-1 0 0,3-4-22 0 0,1 1 0 0 0,0 0 0 0 0,1 0-1 0 0,-2 25 1 0 0,5-33-34 0 0,1 0 0 0 0,0 0-1 0 0,0 0 1 0 0,1 0 0 0 0,0 0-1 0 0,1 0 1 0 0,0 0 0 0 0,5 13-1 0 0,-6-19-59 0 0,1 1 0 0 0,0-1 0 0 0,1 0 0 0 0,-1 1 0 0 0,1-1 0 0 0,0-1 0 0 0,0 1 0 0 0,0 0 0 0 0,0-1 0 0 0,1 1 0 0 0,-1-1 0 0 0,1 0 0 0 0,0 0 0 0 0,0 0 0 0 0,0-1 0 0 0,0 0 0 0 0,1 1 0 0 0,-1-1 0 0 0,7 2 0 0 0,7 1-150 0 0,0-1-1 0 0,0 0 0 0 0,0-1 0 0 0,0-1 0 0 0,23 0 0 0 0,-30-2-412 0 0,0-1 0 0 0,0-1 0 0 0,22-4 0 0 0,-26 3-236 0 0,1 1 0 0 0,-1-1 0 0 0,1-1 0 0 0,-1 1 0 0 0,0-1 0 0 0,7-6 0 0 0,0 0-2322 0 0,0 1-178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42 189 1400 0 0,'-10'-7'5514'0'0,"9"6"-4606"0"0,1 1 0 0 0,-1-1 0 0 0,0 0 0 0 0,0 1-1 0 0,0-1 1 0 0,0 0 0 0 0,0 1 0 0 0,0-1-1 0 0,0 1 1 0 0,0-1 0 0 0,0 1 0 0 0,-2-1 0 0 0,2 2-731 0 0,0-1 0 0 0,1 1 0 0 0,-1-1 0 0 0,1 1 0 0 0,-1-1 0 0 0,1 1 0 0 0,-1-1 0 0 0,1 1 0 0 0,-1-1 0 0 0,1 1 0 0 0,-1 0 0 0 0,1-1 0 0 0,0 1 0 0 0,-1 0 0 0 0,1-1 0 0 0,0 1 0 0 0,-1 0 0 0 0,1 0 0 0 0,0-1 0 0 0,0 1 0 0 0,0 0 0 0 0,0 0 0 0 0,0-1 0 0 0,0 2 0 0 0,-3 13 369 0 0,1-1 1 0 0,0 0-1 0 0,1 1 0 0 0,1 24 0 0 0,0-35-507 0 0,1 0-1 0 0,0 0 0 0 0,0 0 0 0 0,0 0 0 0 0,0 0 0 0 0,1 0 1 0 0,0 0-1 0 0,-1 0 0 0 0,1 0 0 0 0,1-1 0 0 0,-1 1 0 0 0,0-1 0 0 0,1 1 1 0 0,0-1-1 0 0,0 0 0 0 0,0 0 0 0 0,0 0 0 0 0,0-1 0 0 0,1 1 1 0 0,6 3-1 0 0,-5-3-44 0 0,-1-1 1 0 0,1 0 0 0 0,0 0 0 0 0,0 0 0 0 0,0 0-1 0 0,1-1 1 0 0,-1 0 0 0 0,0 0 0 0 0,0 0 0 0 0,1-1-1 0 0,-1 1 1 0 0,0-2 0 0 0,1 1 0 0 0,-1 0 0 0 0,0-1-1 0 0,1 0 1 0 0,-1 0 0 0 0,0-1 0 0 0,0 1-1 0 0,0-1 1 0 0,8-4 0 0 0,-7 2 4 0 0,0 0 0 0 0,0 0-1 0 0,-1 0 1 0 0,0-1 0 0 0,0 1 0 0 0,0-1-1 0 0,0 0 1 0 0,-1-1 0 0 0,0 1-1 0 0,0-1 1 0 0,0 0 0 0 0,-1 0 0 0 0,0 0-1 0 0,0 0 1 0 0,-1-1 0 0 0,4-10 0 0 0,-4 5 0 0 0,0 0 1 0 0,0-1-1 0 0,-1 0 1 0 0,-1 1-1 0 0,-1-21 1 0 0,-2 10-3 0 0,0 0 0 0 0,-8-24 0 0 0,10 42-3 0 0,0 0 1 0 0,-1 1 0 0 0,0-1 0 0 0,0 1 0 0 0,0 0-1 0 0,0 0 1 0 0,0 0 0 0 0,-1 0 0 0 0,0 0 0 0 0,0 0-1 0 0,0 1 1 0 0,0-1 0 0 0,-1 1 0 0 0,-5-4 0 0 0,6 4-1 0 0,-1 1 0 0 0,0 1 0 0 0,1-1 1 0 0,-1 0-1 0 0,0 1 0 0 0,0 0 0 0 0,0 0 1 0 0,0 0-1 0 0,0 0 0 0 0,0 1 0 0 0,-1 0 0 0 0,1-1 1 0 0,0 1-1 0 0,0 1 0 0 0,0-1 0 0 0,-8 2 1 0 0,7 0-3 0 0,-1-1 0 0 0,1 1 1 0 0,0 1-1 0 0,0-1 1 0 0,0 0-1 0 0,0 1 0 0 0,1 0 1 0 0,-1 0-1 0 0,1 1 1 0 0,-1-1-1 0 0,1 1 0 0 0,0 0 1 0 0,1 0-1 0 0,-1 0 1 0 0,-3 7-1 0 0,1-2 4 0 0,0 0 0 0 0,1 0 0 0 0,1 1-1 0 0,0-1 1 0 0,0 1 0 0 0,1 0 0 0 0,-3 12 0 0 0,5-19-5 0 0,1-1 0 0 0,-1 0 1 0 0,1 1-1 0 0,0-1 0 0 0,0 1 0 0 0,0-1 1 0 0,0 0-1 0 0,0 1 0 0 0,0-1 0 0 0,0 1 1 0 0,1-1-1 0 0,-1 0 0 0 0,1 1 0 0 0,0-1 1 0 0,0 0-1 0 0,0 0 0 0 0,0 0 0 0 0,0 1 0 0 0,0-1 1 0 0,1 0-1 0 0,-1-1 0 0 0,1 1 0 0 0,1 2 1 0 0,0-2-14 0 0,0 1 1 0 0,1-1 0 0 0,-1 0 0 0 0,0-1-1 0 0,1 1 1 0 0,0-1 0 0 0,-1 1-1 0 0,1-1 1 0 0,0 0 0 0 0,0 0 0 0 0,-1-1-1 0 0,1 1 1 0 0,6-1 0 0 0,-2 0-114 0 0,1 0 1 0 0,-1-1-1 0 0,0 0 0 0 0,0 0 1 0 0,0-1-1 0 0,0 0 0 0 0,0-1 1 0 0,15-6-1 0 0,2-4-1286 0 0,31-20 1 0 0,-5 2-4521 0 0,-34 22 2403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3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417 438 1776 0 0,'-3'3'8152'0'0,"2"-3"-7919"0"0,-7-1 3797 0 0,6 0-3627 0 0,1 1 0 0 0,0 0 0 0 0,0-1-1 0 0,0 1 1 0 0,0-1 0 0 0,0 1-1 0 0,0-1 1 0 0,0 0 0 0 0,0 1 0 0 0,0-1-1 0 0,-2-1 1 0 0,3-1-279 0 0,0 1-1 0 0,0-1 1 0 0,-1 1-1 0 0,1-1 1 0 0,1 0-1 0 0,-1 1 1 0 0,0-1-1 0 0,1 1 1 0 0,-1-1-1 0 0,1 0 1 0 0,0 1-1 0 0,0 0 1 0 0,0-1-1 0 0,2-3 1 0 0,4-13 245 0 0,-6 13-252 0 0,-1 0 0 0 0,1 1 0 0 0,-1-1 0 0 0,0 0 0 0 0,0 0 0 0 0,-1 1 0 0 0,0-1 0 0 0,0 0 0 0 0,0 1 0 0 0,0-1 0 0 0,-1 1 0 0 0,0 0 0 0 0,0-1 1 0 0,-1 1-1 0 0,1 0 0 0 0,-1 0 0 0 0,-7-8 0 0 0,6 8-48 0 0,-1 0 1 0 0,1 0-1 0 0,-1 1 1 0 0,-1-1-1 0 0,1 1 0 0 0,0 1 1 0 0,-1-1-1 0 0,0 1 1 0 0,0 0-1 0 0,0 0 1 0 0,0 1-1 0 0,0-1 1 0 0,-1 1-1 0 0,1 1 0 0 0,-7-2 1 0 0,0 2-19 0 0,1-1 1 0 0,0 2 0 0 0,0 0-1 0 0,-1 0 1 0 0,1 1 0 0 0,0 1-1 0 0,0 0 1 0 0,-19 6-1 0 0,23-6-31 0 0,0 1-1 0 0,0 1 0 0 0,0 0 0 0 0,0 0 1 0 0,1 0-1 0 0,0 1 0 0 0,0 0 0 0 0,0 0 1 0 0,0 1-1 0 0,1 0 0 0 0,0 0 0 0 0,-10 14 1 0 0,9-10-11 0 0,1 0 0 0 0,0 1 1 0 0,1 0-1 0 0,0 1 1 0 0,1-1-1 0 0,0 1 0 0 0,1-1 1 0 0,0 1-1 0 0,1 0 1 0 0,0 1-1 0 0,0 19 0 0 0,2-25-2 0 0,0-1 0 0 0,1 0 0 0 0,0 0 0 0 0,0 0-1 0 0,1 0 1 0 0,-1 0 0 0 0,1 0 0 0 0,1-1 0 0 0,-1 1-1 0 0,7 10 1 0 0,-6-12-4 0 0,0 0-1 0 0,0 0 0 0 0,1-1 0 0 0,-1 1 1 0 0,1-1-1 0 0,0 0 0 0 0,0 1 0 0 0,0-2 1 0 0,1 1-1 0 0,-1 0 0 0 0,1-1 0 0 0,-1 0 1 0 0,1 0-1 0 0,8 2 0 0 0,1-1-35 0 0,0 0 0 0 0,1-1 0 0 0,-1 0-1 0 0,1-1 1 0 0,24-2 0 0 0,-29 0 10 0 0,-1 0 0 0 0,1 0 0 0 0,0-1 0 0 0,-1 0 1 0 0,0-1-1 0 0,1 0 0 0 0,-1-1 0 0 0,-1 0 0 0 0,14-7 0 0 0,-16 7 10 0 0,0-1 0 0 0,0 0 0 0 0,0 0 0 0 0,0-1 0 0 0,-1 1 0 0 0,0-1 0 0 0,0 0 1 0 0,0-1-1 0 0,-1 1 0 0 0,0-1 0 0 0,0 0 0 0 0,3-10 0 0 0,-3 6 17 0 0,-1 1 0 0 0,-1-1-1 0 0,0 1 1 0 0,0-1 0 0 0,-1 0 0 0 0,0 0 0 0 0,-1 0 0 0 0,-2-14 0 0 0,-27-302 224 0 0,29 324-207 0 0,-1 0 0 0 0,1 0-1 0 0,-1 1 1 0 0,0-1 0 0 0,0 0 0 0 0,-1-3 0 0 0,2 6-16 0 0,0 0 1 0 0,-1 0-1 0 0,1 0 0 0 0,0-1 0 0 0,0 1 0 0 0,0 0 1 0 0,0 0-1 0 0,0-1 0 0 0,0 1 0 0 0,-1 0 1 0 0,1 0-1 0 0,0 0 0 0 0,0 0 0 0 0,0-1 1 0 0,-1 1-1 0 0,1 0 0 0 0,0 0 0 0 0,0 0 0 0 0,-1 0 1 0 0,1 0-1 0 0,0 0 0 0 0,0 0 0 0 0,0 0 1 0 0,-1-1-1 0 0,1 1 0 0 0,0 0 0 0 0,0 0 1 0 0,-1 0-1 0 0,0 1-1 0 0,1-1 0 0 0,-1 1 0 0 0,1-1 0 0 0,-1 1 0 0 0,1-1 0 0 0,-1 1 0 0 0,1-1 0 0 0,0 1 0 0 0,-1-1 0 0 0,1 1 0 0 0,-1-1 0 0 0,1 1 0 0 0,0 0 0 0 0,0-1 0 0 0,-1 1 0 0 0,1 1 0 0 0,-4 9 26 0 0,1 1 0 0 0,1-1 0 0 0,0 1 0 0 0,0 0 0 0 0,1 0 0 0 0,1 15 1 0 0,8 73 9 0 0,-5-76-17 0 0,2 18 8 0 0,17 62-1 0 0,-15-79-12 0 0,1-1 0 0 0,1-1 0 0 0,23 42 0 0 0,-29-59-20 0 0,0-1-1 0 0,0 0 1 0 0,1-1 0 0 0,0 1-1 0 0,0-1 1 0 0,0 0-1 0 0,1 0 1 0 0,-1 0-1 0 0,1 0 1 0 0,0-1 0 0 0,10 6-1 0 0,-12-8-22 0 0,-1 0-1 0 0,1 0 1 0 0,0 0 0 0 0,0 0-1 0 0,0-1 1 0 0,0 1-1 0 0,0-1 1 0 0,-1 1 0 0 0,1-1-1 0 0,0 0 1 0 0,0 0-1 0 0,0-1 1 0 0,0 1 0 0 0,0 0-1 0 0,0-1 1 0 0,0 0-1 0 0,0 0 1 0 0,-1 0 0 0 0,1 0-1 0 0,0 0 1 0 0,-1-1-1 0 0,1 1 1 0 0,0-1 0 0 0,-1 1-1 0 0,3-4 1 0 0,2 0-77 0 0,0-1 0 0 0,-1 0 0 0 0,1-1 0 0 0,-1 0 0 0 0,-1 0 0 0 0,0 0 0 0 0,0 0 0 0 0,0-1 0 0 0,-1 0 0 0 0,0 0 0 0 0,0 0 0 0 0,-1-1 0 0 0,0 1 0 0 0,0-1 0 0 0,-1 0 1 0 0,-1 1-1 0 0,2-12 0 0 0,-3 13 114 0 0,3-30 166 0 0,-4-68 0 0 0,2 105-169 0 0,-1 0 0 0 0,0-1 0 0 0,0 1 0 0 0,0 0 0 0 0,0 0 0 0 0,0-1 1 0 0,0 1-1 0 0,0 0 0 0 0,0-1 0 0 0,0 1 0 0 0,0 0 0 0 0,0 0 0 0 0,0-1 0 0 0,-1 1 1 0 0,1 0-1 0 0,0 0 0 0 0,0 0 0 0 0,0-1 0 0 0,0 1 0 0 0,0 0 0 0 0,0 0 0 0 0,-1-1 0 0 0,1 1 1 0 0,0 0-1 0 0,0 0 0 0 0,0 0 0 0 0,0 0 0 0 0,-1-1 0 0 0,1 1 0 0 0,0 0 0 0 0,0 0 1 0 0,-1 0-1 0 0,1 0 0 0 0,-6 6 278 0 0,-3 14 91 0 0,4-3-260 0 0,2 0 1 0 0,0 0 0 0 0,1 1 0 0 0,1-1 0 0 0,1 22 0 0 0,0-30-105 0 0,1-1 1 0 0,0 0 0 0 0,0 0 0 0 0,1 0 0 0 0,0 0 0 0 0,1 0 0 0 0,0 0 0 0 0,0-1 0 0 0,0 1 0 0 0,1-1-1 0 0,0 0 1 0 0,0 0 0 0 0,8 9 0 0 0,-10-14-75 0 0,0 0 0 0 0,1 0 0 0 0,-1 0 0 0 0,1 0 0 0 0,-1-1 0 0 0,1 1-1 0 0,0-1 1 0 0,-1 1 0 0 0,1-1 0 0 0,0 0 0 0 0,0 0 0 0 0,0 0 0 0 0,0-1 0 0 0,0 1 0 0 0,0-1 0 0 0,0 1 0 0 0,0-1-1 0 0,0 0 1 0 0,0 0 0 0 0,0-1 0 0 0,0 1 0 0 0,0 0 0 0 0,0-1 0 0 0,0 0 0 0 0,0 0 0 0 0,0 0 0 0 0,0 0-1 0 0,0 0 1 0 0,0-1 0 0 0,-1 1 0 0 0,1-1 0 0 0,3-2 0 0 0,-3 1-879 0 0,1 0 1 0 0,0 0-1 0 0,-1 0 0 0 0,0-1 0 0 0,0 1 1 0 0,0-1-1 0 0,0 0 0 0 0,3-6 1 0 0,0 0-1200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5.8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158 277 1520 0 0,'5'-5'2427'0'0,"0"0"-1"0"0,1 1 1 0 0,7-5-1 0 0,19-9 1217 0 0,-20 12-2890 0 0,0-1-1 0 0,16-12 0 0 0,-3-3 166 0 0,-1-1 0 0 0,-1-1 1 0 0,-1-1-1 0 0,27-41 0 0 0,-48 65-869 0 0,0 0 0 0 0,0 0 0 0 0,0-1 0 0 0,-1 1 0 0 0,1 0 0 0 0,0-1 0 0 0,-1 1 1 0 0,1-1-1 0 0,0 1 0 0 0,-1-1 0 0 0,0 1 0 0 0,1-1 0 0 0,-1 1 0 0 0,0-1 0 0 0,0 1 0 0 0,0-1 1 0 0,0 1-1 0 0,0-1 0 0 0,0-1 0 0 0,-1 2-20 0 0,1 0 0 0 0,-1 0 0 0 0,0 0 0 0 0,0 0 0 0 0,1 0 1 0 0,-1 1-1 0 0,0-1 0 0 0,0 0 0 0 0,0 1 0 0 0,0-1 0 0 0,0 0 0 0 0,0 1 0 0 0,0-1 0 0 0,0 1 0 0 0,0-1 0 0 0,0 1 1 0 0,0 0-1 0 0,0-1 0 0 0,-1 1 0 0 0,1 0 0 0 0,0 0 0 0 0,0 0 0 0 0,0 0 0 0 0,-2 0 0 0 0,-7 0 43 0 0,0 0-1 0 0,0 1 1 0 0,1 0-1 0 0,-19 6 0 0 0,-38 14 13 0 0,58-19-83 0 0,-11 5-18 0 0,1-1-12 0 0,0 0-1 0 0,0 1 1 0 0,1 1-1 0 0,-27 17 1 0 0,40-23 12 0 0,1 1 0 0 0,0-1 0 0 0,-1 1 0 0 0,1-1 0 0 0,1 1 0 0 0,-1 0 0 0 0,0 0 0 0 0,1 0 0 0 0,-1 1 1 0 0,1-1-1 0 0,0 1 0 0 0,0-1 0 0 0,0 1 0 0 0,1 0 0 0 0,-1-1 0 0 0,1 1 0 0 0,0 0 0 0 0,0 0 0 0 0,1 0 0 0 0,-1 0 0 0 0,1 0 0 0 0,-1 0 1 0 0,1 0-1 0 0,1 0 0 0 0,-1 0 0 0 0,0 0 0 0 0,1 0 0 0 0,1 4 0 0 0,1 1-52 0 0,0-1-1 0 0,0 1 1 0 0,1-1 0 0 0,0 0-1 0 0,1 0 1 0 0,0-1 0 0 0,0 1-1 0 0,1-1 1 0 0,-1 0 0 0 0,11 8-1 0 0,8 7-340 0 0,43 28 0 0 0,-15-12 13 0 0,-43-30 370 0 0,0 0 0 0 0,0 0 0 0 0,-1 0 0 0 0,13 18 1 0 0,-18-22 32 0 0,0 0 1 0 0,-1 1 0 0 0,0-1-1 0 0,1 1 1 0 0,-2 0-1 0 0,1-1 1 0 0,0 1 0 0 0,-1 0-1 0 0,0 0 1 0 0,0 0-1 0 0,0 0 1 0 0,-1 0 0 0 0,0 9-1 0 0,0-11 18 0 0,-1-1 0 0 0,0 1 1 0 0,0-1-1 0 0,1 1 0 0 0,-2-1 0 0 0,1 1 0 0 0,0-1 0 0 0,0 0 0 0 0,-1 0 0 0 0,1 1 0 0 0,-1-1 1 0 0,0 0-1 0 0,1 0 0 0 0,-1-1 0 0 0,0 1 0 0 0,0 0 0 0 0,0-1 0 0 0,-1 1 0 0 0,1-1 1 0 0,-4 2-1 0 0,-1 1 41 0 0,0 0 0 0 0,-1-1 1 0 0,0-1-1 0 0,1 1 1 0 0,-13 1-1 0 0,1-1-50 0 0,1-1-1 0 0,-1-2 1 0 0,0 0-1 0 0,1 0 1 0 0,-1-2-1 0 0,-19-4 1 0 0,12 1-3088 0 0,-45-17 0 0 0,50 15 1398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3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2913 0 0,'0'0'788'0'0,"-1"0"0"0"0,-6 6 7884 0 0,6-6-7883 0 0,0 2-1 0 0,1-1-625 0 0,0-1 0 0 0,0 0 0 0 0,0 0 0 0 0,0 1 0 0 0,0-1 0 0 0,0 0 0 0 0,0 0 0 0 0,0 1 0 0 0,0-1 0 0 0,0 0 0 0 0,1 0 0 0 0,-1 1 0 0 0,0-1 0 0 0,0 0 0 0 0,0 0 0 0 0,0 0 0 0 0,0 1 0 0 0,1-1 0 0 0,-1 0 0 0 0,0 0 0 0 0,0 0 0 0 0,0 1 0 0 0,0-1 0 0 0,1 0 0 0 0,-1 0 0 0 0,0 0 0 0 0,0 0 0 0 0,1 0 0 0 0,-1 1 0 0 0,28 7-342 0 0,-14-5 832 0 0,-8-1-1032 0 0,0 1 0 0 0,0-1 0 0 0,0 1-1 0 0,0 1 1 0 0,0-1 0 0 0,-1 1 0 0 0,1 0 0 0 0,5 5 0 0 0,-3 0-1828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5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60 174 1984 0 0,'-2'-4'2285'0'0,"-1"-4"618"0"0,0 0 1 0 0,0 1 0 0 0,0 0 0 0 0,-1-1 0 0 0,0 1 0 0 0,-5-6 0 0 0,8 12-2838 0 0,1 1 0 0 0,-1 0 0 0 0,1 1 1 0 0,0-1-1 0 0,-1 0 0 0 0,1 0 0 0 0,-1 0 0 0 0,1 0 0 0 0,0 0 0 0 0,-1 0 1 0 0,1 0-1 0 0,0 1 0 0 0,-1-1 0 0 0,1 0 0 0 0,0 0 0 0 0,-1 0 0 0 0,1 1 1 0 0,0-1-1 0 0,0 0 0 0 0,-1 0 0 0 0,1 1 0 0 0,0-1 0 0 0,0 0 0 0 0,-1 1 1 0 0,1-1-1 0 0,0 0 0 0 0,0 1 0 0 0,0-1 0 0 0,0 0 0 0 0,-1 1 0 0 0,1-1 1 0 0,0 1-1 0 0,-7 12 512 0 0,5-5-471 0 0,-1 0 1 0 0,1 0 0 0 0,0 1 0 0 0,1-1-1 0 0,0 0 1 0 0,0 1 0 0 0,1-1 0 0 0,0 0 0 0 0,1 1-1 0 0,0-1 1 0 0,0 0 0 0 0,0 1 0 0 0,5 11-1 0 0,-2-7-64 0 0,0-1 0 0 0,2 0 0 0 0,-1 0 0 0 0,2 0-1 0 0,-1 0 1 0 0,2-1 0 0 0,15 19 0 0 0,4 3-45 0 0,19 19-188 0 0,-47-54 133 0 0,-1-1 0 0 0,1 0 0 0 0,0 1 1 0 0,0-1-1 0 0,0 0 0 0 0,0 0 1 0 0,0 0-1 0 0,1 0 0 0 0,-1 1 0 0 0,1-7 1 0 0,-1-37 7 0 0,4 22 60 0 0,1 0 0 0 0,1 0-1 0 0,1 1 1 0 0,2-1 0 0 0,0 1-1 0 0,12-23 1 0 0,-16 39-17 0 0,0-1-1 0 0,1 1 1 0 0,-1-1 0 0 0,2 1 0 0 0,-1 1-1 0 0,1-1 1 0 0,7-5 0 0 0,-11 10 3 0 0,0 0 0 0 0,0 0 0 0 0,0 1 0 0 0,1-1 0 0 0,-1 1 0 0 0,0 0 0 0 0,1 0 0 0 0,-1 0 0 0 0,1 0 0 0 0,0 0 0 0 0,4-1 0 0 0,-5 2 2 0 0,-1 0 1 0 0,1 0-1 0 0,0 1 1 0 0,-1-1-1 0 0,1 0 1 0 0,-1 0-1 0 0,1 1 1 0 0,-1-1-1 0 0,1 1 1 0 0,-1-1-1 0 0,1 1 1 0 0,-1 0-1 0 0,1 0 1 0 0,-1 0-1 0 0,0 0 1 0 0,1 0-1 0 0,-1 0 1 0 0,0 0-1 0 0,0 0 1 0 0,0 0-1 0 0,2 2 1 0 0,0 2-5 0 0,1 0 1 0 0,-1 1 0 0 0,0-1-1 0 0,-1 1 1 0 0,1-1 0 0 0,-1 1-1 0 0,0 0 1 0 0,-1 0 0 0 0,2 8-1 0 0,1 10 23 0 0,-1 25 0 0 0,-1-17 14 0 0,0-16-28 0 0,0 0 0 0 0,8 30 0 0 0,-9-42-5 0 0,0 0-1 0 0,0-1 1 0 0,0 1 0 0 0,1-1-1 0 0,-1 0 1 0 0,1 1 0 0 0,0-1-1 0 0,0 0 1 0 0,0 0 0 0 0,1 0-1 0 0,-1 0 1 0 0,1-1 0 0 0,-1 1-1 0 0,1 0 1 0 0,0-1-1 0 0,0 0 1 0 0,0 0 0 0 0,6 3-1 0 0,-7-4-8 0 0,1 0 0 0 0,-1-1-1 0 0,0 1 1 0 0,0-1-1 0 0,1 1 1 0 0,-1-1-1 0 0,0 0 1 0 0,1 0-1 0 0,-1 0 1 0 0,0-1 0 0 0,1 1-1 0 0,-1 0 1 0 0,0-1-1 0 0,0 1 1 0 0,5-3-1 0 0,-4 1-31 0 0,1 0 0 0 0,-1 0 0 0 0,1 0-1 0 0,-1 0 1 0 0,0-1 0 0 0,0 0-1 0 0,0 1 1 0 0,4-6 0 0 0,-2 1-16 0 0,0 0-1 0 0,-1 0 1 0 0,1 0 0 0 0,-2 0-1 0 0,1-1 1 0 0,-1 1 0 0 0,0-1-1 0 0,3-12 1 0 0,4-69-115 0 0,-8 61 160 0 0,11-50 0 0 0,-18 98 34 0 0,2 0-1 0 0,0 0 1 0 0,1 0-1 0 0,1 0 1 0 0,1 0-1 0 0,1 0 1 0 0,3 23-1 0 0,-3-39-17 0 0,0 0 0 0 0,0 0-1 0 0,0 0 1 0 0,1 0-1 0 0,-1 0 1 0 0,1 0-1 0 0,0 0 1 0 0,0-1-1 0 0,0 1 1 0 0,1-1-1 0 0,-1 1 1 0 0,1-1-1 0 0,0 0 1 0 0,0 0-1 0 0,0 0 1 0 0,5 4-1 0 0,-3-5-3 0 0,0 1 0 0 0,0 0 0 0 0,0-1 0 0 0,0 0 0 0 0,0-1-1 0 0,1 1 1 0 0,-1-1 0 0 0,1 0 0 0 0,-1 0 0 0 0,1 0 0 0 0,7-1 0 0 0,-2 0-11 0 0,-1-1 1 0 0,1 0-1 0 0,0-1 1 0 0,-1 0-1 0 0,0-1 1 0 0,1 0-1 0 0,-1 0 1 0 0,0-1-1 0 0,0-1 1 0 0,-1 0-1 0 0,1 0 1 0 0,12-9-1 0 0,-18 9 18 0 0,1 1-1 0 0,-1-1 0 0 0,0 0 0 0 0,0 0 0 0 0,0 0 0 0 0,-1 0 0 0 0,1-1 0 0 0,-1 1 0 0 0,-1-1 0 0 0,1 0 0 0 0,-1 0 0 0 0,0 0 0 0 0,0 0 0 0 0,1-13 0 0 0,0-5 27 0 0,-2 0-1 0 0,-1-39 0 0 0,-1 52-29 0 0,1 2 0 0 0,0 1 0 0 0,-1 0 0 0 0,0-1 0 0 0,-1 1 0 0 0,0-1 0 0 0,0 1 0 0 0,-7-15 0 0 0,7 19-1 0 0,0 1 0 0 0,0 0 0 0 0,0 0 0 0 0,-1 0 0 0 0,1 0 0 0 0,-1 0 0 0 0,1 0 0 0 0,-1 1 0 0 0,0-1 0 0 0,0 1 0 0 0,0 0 0 0 0,0 0 0 0 0,-1 0-1 0 0,1 0 1 0 0,0 0 0 0 0,-1 1 0 0 0,0-1 0 0 0,1 1 0 0 0,-8-1 0 0 0,5 0 4 0 0,0 1 0 0 0,-1 1 0 0 0,0-1-1 0 0,1 1 1 0 0,-1 0 0 0 0,1 0 0 0 0,-1 1 0 0 0,1 0-1 0 0,-1 0 1 0 0,1 0 0 0 0,-1 1 0 0 0,1 0 0 0 0,0 0-1 0 0,0 1 1 0 0,0 0 0 0 0,0 0 0 0 0,1 0 0 0 0,-1 1-1 0 0,1 0 1 0 0,0 0 0 0 0,0 0 0 0 0,0 0 0 0 0,0 1-1 0 0,-6 8 1 0 0,6-7-3 0 0,-19 25 28 0 0,-36 57 0 0 0,55-79-29 0 0,0 1 0 0 0,0 1 0 0 0,1-1 0 0 0,0 0-1 0 0,0 1 1 0 0,1 0 0 0 0,1 0 0 0 0,0 0-1 0 0,0 0 1 0 0,1 21 0 0 0,1-28-3 0 0,0 1-1 0 0,1 0 1 0 0,0-1 0 0 0,-1 1-1 0 0,2 0 1 0 0,-1-1 0 0 0,1 1-1 0 0,-1-1 1 0 0,1 0 0 0 0,0 1-1 0 0,1-1 1 0 0,-1 0 0 0 0,1 0-1 0 0,0 0 1 0 0,0-1 0 0 0,0 1-1 0 0,0-1 1 0 0,1 1 0 0 0,3 2-1 0 0,-1-3 0 0 0,-1 0 0 0 0,0 0-1 0 0,0 0 1 0 0,1-1 0 0 0,0 0 0 0 0,-1 0-1 0 0,1-1 1 0 0,0 1 0 0 0,0-1-1 0 0,0 0 1 0 0,0-1 0 0 0,0 1-1 0 0,0-1 1 0 0,10-2 0 0 0,-4 1 9 0 0,0-1 0 0 0,0 0 0 0 0,0-1-1 0 0,0-1 1 0 0,-1 0 0 0 0,1 0 0 0 0,-1-1 0 0 0,0 0 0 0 0,11-8 0 0 0,-15 8-3 0 0,-1 0 1 0 0,1 0-1 0 0,-1 0 1 0 0,0-1-1 0 0,-1 0 1 0 0,1 0-1 0 0,-1-1 0 0 0,0 1 1 0 0,-1-1-1 0 0,1 0 1 0 0,-1 0-1 0 0,-1-1 1 0 0,1 1-1 0 0,2-11 1 0 0,0-4 95 0 0,-2-1 0 0 0,0 0 0 0 0,-2 0 0 0 0,1-32 1 0 0,-1 91-96 0 0,2 1 0 0 0,15 62 0 0 0,-6-37-40 0 0,-8-35 62 0 0,6 37-90 0 0,29 86 0 0 0,13 42 106 0 0,-30-104-50 0 0,-19-72 15 0 0,0 1 1 0 0,0-1 0 0 0,-2 1-1 0 0,1 20 1 0 0,-3-34 2 0 0,0 1-1 0 0,0-1 1 0 0,0 1-1 0 0,0-1 1 0 0,-1 1 0 0 0,0 0-1 0 0,0-1 1 0 0,0 1-1 0 0,0-1 1 0 0,0 0 0 0 0,-1 1-1 0 0,1-1 1 0 0,-1 0-1 0 0,0 0 1 0 0,0 0-1 0 0,0 0 1 0 0,0 0 0 0 0,-1-1-1 0 0,1 1 1 0 0,-1-1-1 0 0,0 1 1 0 0,1-1 0 0 0,-1 0-1 0 0,0 0 1 0 0,0 0-1 0 0,-4 2 1 0 0,-4 0 29 0 0,1-1 0 0 0,-1 1 0 0 0,0-2 0 0 0,0 1 0 0 0,0-2 0 0 0,0 1 0 0 0,0-2 0 0 0,0 1 0 0 0,0-1 0 0 0,0-1 0 0 0,0 0 0 0 0,0-1 0 0 0,0 0 0 0 0,0 0 0 0 0,0-1 0 0 0,1-1 0 0 0,-1 0 0 0 0,1 0 0 0 0,0-1 0 0 0,0 0 0 0 0,1-1 0 0 0,-1 0 0 0 0,1 0 0 0 0,-12-12 0 0 0,15 12-21 0 0,-1 0 0 0 0,1-1 0 0 0,1 1 0 0 0,-1-1 0 0 0,1 0 0 0 0,0-1 0 0 0,0 1 0 0 0,-5-13-1 0 0,8 13-12 0 0,0 1 0 0 0,0-1 0 0 0,1 1 0 0 0,-1-1 0 0 0,2 0 0 0 0,-1 0 0 0 0,1 0 0 0 0,0 1 0 0 0,0-1 0 0 0,0 0 0 0 0,3-11 0 0 0,2-1-22 0 0,0 2 0 0 0,1-1-1 0 0,16-31 1 0 0,34-46-130 0 0,-43 77 134 0 0,0 1-1 0 0,2 0 1 0 0,0 1-1 0 0,0 0 0 0 0,30-21 1 0 0,27-11-1781 0 0,2 11-4634 0 0,-59 31 4073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5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9 512 0 0,'0'-1'145'0'0,"0"1"0"0"0,0-1 0 0 0,0 1 0 0 0,0 0 0 0 0,0-1 0 0 0,0 1 0 0 0,0 0 0 0 0,0-1 0 0 0,0 1 0 0 0,-1 0 0 0 0,1-1 0 0 0,0 1 0 0 0,0 0 0 0 0,0-1 0 0 0,-1 1 0 0 0,1 0 0 0 0,0 0 0 0 0,0-1 0 0 0,-1 1 0 0 0,1 0 0 0 0,0 0 0 0 0,-1-1 0 0 0,1 1 0 0 0,0 0 0 0 0,-1 0 0 0 0,1 0 0 0 0,0 0 0 0 0,-1-1 0 0 0,1 1 0 0 0,0 0 0 0 0,-1 0 0 0 0,1 0 0 0 0,0 0 0 0 0,-1 0 0 0 0,1 0 0 0 0,0 0 0 0 0,-1 0 0 0 0,1 0 0 0 0,-1 0 0 0 0,1 0 0 0 0,0 0 0 0 0,-1 0 0 0 0,1 1 0 0 0,0-1 0 0 0,-1 0 0 0 0,1 0-1 0 0,0 0 1 0 0,-1 0 0 0 0,1 1 0 0 0,0-1 0 0 0,-1 0 0 0 0,1 0 0 0 0,0 1 0 0 0,0-1 0 0 0,-1 0 0 0 0,1 1 0 0 0,-2 1 486 0 0,1-1 0 0 0,-1 1-1 0 0,1 0 1 0 0,0-1 0 0 0,0 1-1 0 0,0 0 1 0 0,0 0 0 0 0,-1 3-1 0 0,0 4-9 0 0,0-1 0 0 0,1 0 0 0 0,0 1 0 0 0,0-1 0 0 0,1 1 0 0 0,2 12 0 0 0,10 52 664 0 0,-6-39-710 0 0,32 143 885 0 0,0 1-846 0 0,-30-133-785 0 0,2 90 0 0 0,-11-116-79 0 0,0-14-94 0 0,1-1 1 0 0,0 1-1 0 0,0-1 1 0 0,0 1-1 0 0,0-1 0 0 0,1 1 1 0 0,1 8-1 0 0,4-8-5624 0 0,-2-5 2098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6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34 151 2713 0 0,'-1'1'743'0'0,"0"0"0"0"0,-1 1 1 0 0,1-1-1 0 0,0 0 0 0 0,-1 1 1 0 0,1-1-1 0 0,0 0 0 0 0,0 1 1 0 0,0 0-1 0 0,0-1 0 0 0,0 1 1 0 0,1-1-1 0 0,-1 1 0 0 0,0 0 1 0 0,1 0-1 0 0,-1 2 0 0 0,1-2-349 0 0,0 1 1 0 0,0-1-1 0 0,0 0 0 0 0,0 1 1 0 0,0-1-1 0 0,1 0 0 0 0,-1 1 1 0 0,1-1-1 0 0,-1 0 0 0 0,1 0 0 0 0,2 4 1 0 0,-1-2-257 0 0,0 0 1 0 0,1 0 0 0 0,0 0-1 0 0,-1-1 1 0 0,1 1 0 0 0,1-1-1 0 0,-1 0 1 0 0,0 0 0 0 0,1 0-1 0 0,0 0 1 0 0,0 0 0 0 0,6 3-1 0 0,-3-3-103 0 0,-1-1 0 0 0,1 0 0 0 0,0 0 0 0 0,0 0-1 0 0,0-1 1 0 0,0 0 0 0 0,0 0 0 0 0,0-1 0 0 0,1 0-1 0 0,-1 0 1 0 0,0-1 0 0 0,0 0 0 0 0,0 0 0 0 0,0 0 0 0 0,0-1-1 0 0,12-5 1 0 0,-5 1 29 0 0,-1 0 1 0 0,-1-1-1 0 0,1 0 0 0 0,-2-1 0 0 0,1-1 0 0 0,-1 0 1 0 0,15-14-1 0 0,-23 19-67 0 0,0 1 1 0 0,0-1-1 0 0,-1 0 1 0 0,1 0-1 0 0,-1 0 1 0 0,0 0-1 0 0,0-1 1 0 0,0 1-1 0 0,0 0 1 0 0,-1-1-1 0 0,0 1 1 0 0,0-1-1 0 0,0 0 1 0 0,0 1-1 0 0,-1-1 1 0 0,0 0-1 0 0,0 1 0 0 0,0-1 1 0 0,0 0-1 0 0,-1 1 1 0 0,0-1-1 0 0,-2-8 1 0 0,2 9 0 0 0,-1 0 0 0 0,1-1 0 0 0,-1 2 1 0 0,0-1-1 0 0,0 0 0 0 0,0 0 0 0 0,-1 1 0 0 0,0-1 0 0 0,1 1 0 0 0,-1 0 1 0 0,0-1-1 0 0,0 1 0 0 0,-1 1 0 0 0,1-1 0 0 0,0 0 0 0 0,-1 1 1 0 0,0 0-1 0 0,0 0 0 0 0,1 0 0 0 0,-1 0 0 0 0,-1 1 0 0 0,1-1 1 0 0,0 1-1 0 0,-8-1 0 0 0,4 1 16 0 0,0 1-1 0 0,-1 0 1 0 0,1 1 0 0 0,-1 0-1 0 0,1 0 1 0 0,0 1 0 0 0,0 0-1 0 0,0 0 1 0 0,0 1 0 0 0,0 0-1 0 0,0 0 1 0 0,0 1 0 0 0,1 0-1 0 0,0 0 1 0 0,0 1 0 0 0,-11 9-1 0 0,9-6 19 0 0,1 0-1 0 0,-1 1 1 0 0,1 0-1 0 0,1 0 0 0 0,-1 1 1 0 0,2 0-1 0 0,-1 0 1 0 0,2 1-1 0 0,-1 0 1 0 0,1 0-1 0 0,-3 12 0 0 0,2-5 5 0 0,2-1-1 0 0,0 1 0 0 0,0 0 0 0 0,2 0 1 0 0,0 0-1 0 0,2 21 0 0 0,0-33-51 0 0,1 0 1 0 0,-1 0-1 0 0,1 0 0 0 0,1 0 0 0 0,-1 0 0 0 0,1 0 0 0 0,0 0 1 0 0,1 0-1 0 0,-1-1 0 0 0,1 1 0 0 0,0-1 0 0 0,0 0 0 0 0,1 0 1 0 0,-1 0-1 0 0,1 0 0 0 0,1-1 0 0 0,-1 1 0 0 0,0-1 0 0 0,1 0 1 0 0,0-1-1 0 0,10 7 0 0 0,-8-6-176 0 0,0-1 0 0 0,1 0 0 0 0,-1 0 0 0 0,1-1 0 0 0,0 0 1 0 0,13 2-1 0 0,-2-2-1866 0 0,32-2 1 0 0,-24-1-115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22 122 1936 0 0,'-1'1'883'0'0,"-1"0"0"0"0,1 0-1 0 0,-1 0 1 0 0,1 0-1 0 0,-1 0 1 0 0,1 1 0 0 0,0-1-1 0 0,-1 0 1 0 0,1 1-1 0 0,0-1 1 0 0,0 1 0 0 0,0 0-1 0 0,0 1 1 0 0,0-1-347 0 0,0 0-1 0 0,1 0 1 0 0,0 0 0 0 0,-1 0 0 0 0,1 0 0 0 0,0-1-1 0 0,0 1 1 0 0,0 0 0 0 0,0 0 0 0 0,1 4 0 0 0,1 2-64 0 0,0-1 0 0 0,1 1 1 0 0,0 0-1 0 0,8 14 0 0 0,2 3 874 0 0,-5-1-526 0 0,-1 0-1 0 0,6 36 1 0 0,-9-40-629 0 0,-3-15-122 0 0,-2-6-40 0 0,1-11-56 0 0,17-59 4 0 0,13-67 96 0 0,-24 116-66 0 0,1 0 0 0 0,2 0 0 0 0,0 1 0 0 0,13-21 0 0 0,-21 39-11 0 0,1 0 0 0 0,0 1 0 0 0,0-1 1 0 0,0 1-1 0 0,0 0 0 0 0,0 0 0 0 0,5-4 0 0 0,-6 5 3 0 0,-1 1 1 0 0,1 0 0 0 0,0 0 0 0 0,-1-1-1 0 0,1 1 1 0 0,-1 0 0 0 0,1 0 0 0 0,0-1-1 0 0,-1 1 1 0 0,1 0 0 0 0,-1 0-1 0 0,1 0 1 0 0,0 0 0 0 0,-1 0 0 0 0,1 0-1 0 0,0 0 1 0 0,-1 0 0 0 0,1 0 0 0 0,-1 0-1 0 0,1 0 1 0 0,0 1 0 0 0,-1-1 0 0 0,1 0-1 0 0,-1 0 1 0 0,1 1 0 0 0,0-1-1 0 0,-1 0 1 0 0,1 1 0 0 0,-1-1 0 0 0,1 0-1 0 0,-1 1 1 0 0,0-1 0 0 0,1 1 0 0 0,-1-1-1 0 0,1 1 1 0 0,-1-1 0 0 0,0 1-1 0 0,1-1 1 0 0,-1 1 0 0 0,0-1 0 0 0,1 1-1 0 0,-1 0 1 0 0,0-1 0 0 0,0 1 0 0 0,1 1-1 0 0,4 15-1 0 0,0 0-1 0 0,-1 1 1 0 0,3 32 0 0 0,-5-34 1 0 0,3 30-39 0 0,-2-16-97 0 0,9 43-1 0 0,-10-65 105 0 0,1 0 0 0 0,-1 0 1 0 0,1-1-1 0 0,0 1 0 0 0,1-1 0 0 0,0 0 1 0 0,0 0-1 0 0,0 0 0 0 0,1 0 1 0 0,7 8-1 0 0,-10-14-110 0 0,-1 0 1 0 0,0 0-1 0 0,0 0 0 0 0,1 0 1 0 0,-1 1-1 0 0,1-2 0 0 0,-1 1 1 0 0,1 0-1 0 0,0 0 1 0 0,-1 0-1 0 0,1-1 0 0 0,0 1 1 0 0,-1-1-1 0 0,1 1 0 0 0,0-1 1 0 0,2 0-1 0 0,0 0-694 0 0,1 0 0 0 0,-1-1-1 0 0,0 0 1 0 0,0 0 0 0 0,6-2 0 0 0,2-1-1268 0 0,6 0 370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308 164 3241 0 0,'-17'-19'9150'0'0,"-3"-13"-3057"0"0,17 28-5220 0 0,2 2-661 0 0,-1 0 0 0 0,1-1-1 0 0,-1 1 1 0 0,0 0-1 0 0,0 0 1 0 0,0 0-1 0 0,0 1 1 0 0,0-1-1 0 0,-1 0 1 0 0,1 1-1 0 0,0-1 1 0 0,-1 1-1 0 0,1 0 1 0 0,-1 0 0 0 0,1 0-1 0 0,-1 0 1 0 0,0 0-1 0 0,1 1 1 0 0,-1-1-1 0 0,0 1 1 0 0,1 0-1 0 0,-1 0 1 0 0,0 0-1 0 0,0 0 1 0 0,1 0-1 0 0,-1 0 1 0 0,0 1 0 0 0,0-1-1 0 0,-2 2 1 0 0,-5 1-32 0 0,1 0-1 0 0,-1 1 1 0 0,1 0 0 0 0,0 0 0 0 0,0 1 0 0 0,-15 11 0 0 0,17-11-129 0 0,-4 3 150 0 0,0 1 0 0 0,-20 19-1 0 0,28-24-156 0 0,0 0-1 0 0,0 0 1 0 0,0 0-1 0 0,1 0 1 0 0,-1 0-1 0 0,1 1 1 0 0,0-1-1 0 0,0 1 1 0 0,1-1-1 0 0,-1 1 1 0 0,1 0-1 0 0,-1 7 1 0 0,1-7-32 0 0,1 0 1 0 0,0 0-1 0 0,-1 0 0 0 0,2 0 1 0 0,-1 1-1 0 0,0-1 0 0 0,1 0 1 0 0,0 0-1 0 0,1 0 0 0 0,-1 0 0 0 0,1-1 1 0 0,0 1-1 0 0,0 0 0 0 0,0-1 1 0 0,0 1-1 0 0,1-1 0 0 0,0 1 1 0 0,0-1-1 0 0,0 0 0 0 0,1-1 1 0 0,-1 1-1 0 0,1 0 0 0 0,0-1 1 0 0,0 0-1 0 0,0 0 0 0 0,0 0 0 0 0,0 0 1 0 0,1-1-1 0 0,5 3 0 0 0,3 1-13 0 0,0-1-1 0 0,0 0 1 0 0,0-1 0 0 0,0-1-1 0 0,0 0 1 0 0,1 0-1 0 0,0-1 1 0 0,-1-1-1 0 0,19-1 1 0 0,-24 0-16 0 0,1-1 0 0 0,-1-1 0 0 0,0 1 1 0 0,0-1-1 0 0,0 0 0 0 0,0-1 0 0 0,0 0 0 0 0,-1 0 1 0 0,1-1-1 0 0,-1 0 0 0 0,0 0 0 0 0,0-1 1 0 0,0 0-1 0 0,-1 0 0 0 0,0-1 0 0 0,10-10 0 0 0,-11 10 6 0 0,-1 0 0 0 0,0 0 0 0 0,-1-1 0 0 0,1 0 0 0 0,-1 1 0 0 0,0-1 0 0 0,-1-1 0 0 0,0 1 0 0 0,0 0-1 0 0,0 0 1 0 0,-1-1 0 0 0,0 1 0 0 0,0-13 0 0 0,-1-3-19 0 0,-2-1-1 0 0,0 1 0 0 0,-6-24 1 0 0,7 37-1 0 0,-2-1 1 0 0,1 1-1 0 0,-1 0 0 0 0,-8-19 1 0 0,9 27 21 0 0,1 0 1 0 0,0 0-1 0 0,-1-1 1 0 0,1 1 0 0 0,-1 0-1 0 0,1 0 1 0 0,-1 1-1 0 0,0-1 1 0 0,0 0 0 0 0,0 0-1 0 0,0 1 1 0 0,0-1-1 0 0,0 1 1 0 0,0 0-1 0 0,-1 0 1 0 0,1 0 0 0 0,-1 0-1 0 0,1 0 1 0 0,0 0-1 0 0,-1 1 1 0 0,1-1 0 0 0,-1 1-1 0 0,0-1 1 0 0,1 1-1 0 0,-5 0 1 0 0,-6 1 8 0 0,0 1 1 0 0,-1 0-1 0 0,1 1 1 0 0,0 0-1 0 0,1 1 1 0 0,-1 1-1 0 0,1 0 1 0 0,0 0-1 0 0,0 2 1 0 0,-12 7-1 0 0,3 1 7 0 0,0 0 0 0 0,1 1-1 0 0,1 2 1 0 0,-22 24 0 0 0,35-34-9 0 0,-1 0 0 0 0,1 1 0 0 0,0-1 0 0 0,1 1-1 0 0,0 0 1 0 0,0 1 0 0 0,1-1 0 0 0,-3 12 0 0 0,5-15-2 0 0,1 0 0 0 0,0 0 0 0 0,0 0 0 0 0,0 1 0 0 0,0-1 0 0 0,1 0 0 0 0,0 0-1 0 0,1 1 1 0 0,-1-1 0 0 0,1 0 0 0 0,1 0 0 0 0,-1 0 0 0 0,1 0 0 0 0,4 11 0 0 0,-3-12 1 0 0,0 0 1 0 0,1 0-1 0 0,-1 0 1 0 0,1-1 0 0 0,0 1-1 0 0,1-1 1 0 0,-1 0-1 0 0,1 0 1 0 0,-1 0-1 0 0,1-1 1 0 0,0 1 0 0 0,1-1-1 0 0,-1 0 1 0 0,1-1-1 0 0,-1 0 1 0 0,1 0 0 0 0,0 0-1 0 0,7 2 1 0 0,-3-2-12 0 0,0-1 0 0 0,-1 1 0 0 0,1-1 0 0 0,0-1 0 0 0,0 0 0 0 0,0 0 0 0 0,0-1 1 0 0,-1 0-1 0 0,1-1 0 0 0,15-4 0 0 0,-17 2 1 0 0,1 1 1 0 0,0-2-1 0 0,-1 1 0 0 0,0-1 1 0 0,0 0-1 0 0,-1-1 1 0 0,1 0-1 0 0,-1 0 0 0 0,0-1 1 0 0,-1 1-1 0 0,1-1 1 0 0,-1-1-1 0 0,-1 1 0 0 0,0-1 1 0 0,8-14-1 0 0,-5 4 17 0 0,0 0 0 0 0,-2 0 0 0 0,0-1 0 0 0,-1 0-1 0 0,-1 0 1 0 0,3-30 0 0 0,-4 7 85 0 0,-1 55-97 0 0,0-1 0 0 0,0 0-1 0 0,1 0 1 0 0,6 15 0 0 0,2 7-25 0 0,72 313-33 0 0,-79-328 80 0 0,0 1 0 0 0,-2-1 0 0 0,-1 1 0 0 0,0 24 0 0 0,-2-34 34 0 0,0 1 0 0 0,0-1 0 0 0,-1 0 0 0 0,0 0 0 0 0,-1 0 1 0 0,0 0-1 0 0,-1 0 0 0 0,0-1 0 0 0,-9 18 0 0 0,10-24-20 0 0,0 1-1 0 0,0-1 0 0 0,0 1 1 0 0,-1-1-1 0 0,1 0 1 0 0,-1 0-1 0 0,0 0 0 0 0,1-1 1 0 0,-1 0-1 0 0,0 1 0 0 0,-5 1 1 0 0,-8 2 214 0 0,-26 8 0 0 0,21-8-73 0 0,13-3-113 0 0,1-1 1 0 0,-1 0 0 0 0,1-1-1 0 0,-1 0 1 0 0,0 0 0 0 0,1 0 0 0 0,-1-1-1 0 0,0-1 1 0 0,-12-1 0 0 0,15 0-44 0 0,1 1 1 0 0,0-1-1 0 0,0 0 1 0 0,-1 0-1 0 0,1 0 1 0 0,1-1-1 0 0,-1 0 0 0 0,0 0 1 0 0,1 0-1 0 0,-1 0 1 0 0,1-1-1 0 0,0 0 1 0 0,0 1-1 0 0,0-2 1 0 0,1 1-1 0 0,-4-5 1 0 0,5 6-13 0 0,0-1 1 0 0,0 1-1 0 0,0-1 0 0 0,1 1 1 0 0,0-1-1 0 0,-1 0 0 0 0,1 0 1 0 0,1 1-1 0 0,-1-1 0 0 0,0 0 0 0 0,1 0 1 0 0,0 0-1 0 0,0 0 0 0 0,0 0 1 0 0,1 1-1 0 0,-1-1 0 0 0,1 0 1 0 0,1-5-1 0 0,3-5-20 0 0,0 0 1 0 0,1 0-1 0 0,11-19 0 0 0,-7 14 0 0 0,135-242-638 0 0,-132 239 428 0 0,2 1 0 0 0,25-28 0 0 0,-27 36-765 0 0,16-14 0 0 0,-19 19-1279 0 0,1 0 0 0 0,15-8-1 0 0,-17 12-2862 0 0,1 2-378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27 3497 0 0,'-1'0'255'0'0,"-3"-4"2043"0"0,0 0 0 0 0,0 0 0 0 0,-9-5 1 0 0,12 8-2046 0 0,1 1 1 0 0,-1-1-1 0 0,0 1 1 0 0,1-1 0 0 0,-1 1-1 0 0,0 0 1 0 0,0-1-1 0 0,0 1 1 0 0,0 0 0 0 0,1-1-1 0 0,-1 1 1 0 0,0 0 0 0 0,0 0-1 0 0,0 0 1 0 0,0 0-1 0 0,0 0 1 0 0,0 0 0 0 0,0 0-1 0 0,1 0 1 0 0,-1 0-1 0 0,0 0 1 0 0,0 1 0 0 0,0-1-1 0 0,0 0 1 0 0,0 0-1 0 0,1 1 1 0 0,-1-1 0 0 0,0 1-1 0 0,0-1 1 0 0,1 1-1 0 0,-1-1 1 0 0,0 1 0 0 0,-1 1-1 0 0,-1 2 160 0 0,1 0-1 0 0,-1 1 1 0 0,1-1-1 0 0,0 1 1 0 0,0 0-1 0 0,0 0 0 0 0,1 0 1 0 0,-1 0-1 0 0,0 6 1 0 0,0 8-11 0 0,-1 23 0 0 0,2-12 186 0 0,-2 26-234 0 0,3 1 0 0 0,3 0 0 0 0,2 0 0 0 0,24 109 0 0 0,-3-87-332 0 0,1 0-156 0 0,-25-69-208 0 0,0 0 0 0 0,0 0 0 0 0,-1 0 0 0 0,0 0 0 0 0,-1 21 0 0 0,-1-28 24 0 0,1 0 0 0 0,-1 0 0 0 0,1 0 0 0 0,-1-1 0 0 0,0 1 1 0 0,-2 3-1 0 0,3-5 42 0 0,0 0 0 0 0,-1 0 0 0 0,1-1 0 0 0,-1 1 0 0 0,1 0 0 0 0,-1 0 0 0 0,1-1 0 0 0,-1 1 0 0 0,0 0 0 0 0,1-1 1 0 0,-1 1-1 0 0,0-1 0 0 0,1 1 0 0 0,-1 0 0 0 0,0-1 0 0 0,0 0 0 0 0,0 1 0 0 0,1-1 0 0 0,-1 0 0 0 0,0 1 0 0 0,0-1 0 0 0,0 0 0 0 0,0 0 0 0 0,-1 1 0 0 0,-4-1-1167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2745 0 0,'-1'1'588'0'0,"0"-1"1"0"0,-1 1 0 0 0,1 0 0 0 0,0-1 0 0 0,0 1 0 0 0,0 0 0 0 0,-1 0-1 0 0,1 0 1 0 0,0 0 0 0 0,0 0 0 0 0,0 0 0 0 0,1 0 0 0 0,-1 0-1 0 0,0 0 1 0 0,0 0 0 0 0,1 0 0 0 0,-1 1 0 0 0,0-1 0 0 0,1 0 0 0 0,-1 1-1 0 0,1-1 1 0 0,-1 2 0 0 0,1-1-265 0 0,0-1 0 0 0,1 1 0 0 0,-1 0 0 0 0,0 0 0 0 0,1-1 0 0 0,-1 1 0 0 0,1 0 0 0 0,-1 0 0 0 0,1-1 0 0 0,0 1 0 0 0,0-1 0 0 0,0 1 0 0 0,-1-1 0 0 0,2 1 0 0 0,0 1 0 0 0,2 2-99 0 0,1 0-1 0 0,0-1 0 0 0,0 1 1 0 0,0-1-1 0 0,0 0 1 0 0,1-1-1 0 0,0 1 0 0 0,8 3 1 0 0,0-2-149 0 0,1 0 0 0 0,0-1 0 0 0,-1-1 1 0 0,2-1-1 0 0,-1 0 0 0 0,0-1 0 0 0,30-1 1 0 0,34-8-2104 0 0,-3-4-5800 0 0,-48 7 2512 0 0,-11 2 2567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8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1 452 2513 0 0,'1'-2'14003'0'0,"7"1"-11235"0"0,-2 2-2185 0 0,8 2-142 0 0,1 0-1 0 0,-1-1 0 0 0,1-1 0 0 0,0-1 0 0 0,0 0 1 0 0,0 0-1 0 0,27-6 0 0 0,-31 3-428 0 0,0 0 0 0 0,0 0-1 0 0,0-2 1 0 0,0 1 0 0 0,-1-1 0 0 0,0-1-1 0 0,0 0 1 0 0,10-7 0 0 0,-15 8-12 0 0,0 1-1 0 0,0-1 1 0 0,0 0-1 0 0,-1-1 1 0 0,0 1 0 0 0,0-1-1 0 0,0 0 1 0 0,-1 0-1 0 0,0 0 1 0 0,0 0 0 0 0,0-1-1 0 0,-1 1 1 0 0,0-1-1 0 0,2-11 1 0 0,-1-5 66 0 0,-1 1 0 0 0,-1-1 0 0 0,-1 0 0 0 0,-1 0 0 0 0,-1 1 0 0 0,-2-1 0 0 0,0 1 0 0 0,-11-36-1 0 0,14 53 15 0 0,-1 0-1 0 0,0 1 0 0 0,0-1 0 0 0,0 1 0 0 0,-1-1 0 0 0,1 1 1 0 0,-1 0-1 0 0,0 0 0 0 0,0 0 0 0 0,-8-7 0 0 0,9 10-30 0 0,0-1 0 0 0,0 1 0 0 0,0 0 0 0 0,0 0 0 0 0,0 0 0 0 0,-1 0 0 0 0,1 0 0 0 0,0 0-1 0 0,-1 0 1 0 0,1 1 0 0 0,0-1 0 0 0,-1 1 0 0 0,1 0 0 0 0,-1 0 0 0 0,1 0 0 0 0,-1 0 0 0 0,1 0 0 0 0,-1 0-1 0 0,1 1 1 0 0,-1-1 0 0 0,1 1 0 0 0,0-1 0 0 0,-5 3 0 0 0,1 0 20 0 0,1 0-1 0 0,0 0 1 0 0,-1 1 0 0 0,1 0 0 0 0,0 0-1 0 0,1 0 1 0 0,-1 0 0 0 0,1 1-1 0 0,0-1 1 0 0,0 1 0 0 0,-6 10 0 0 0,-2 6 47 0 0,-16 35 1 0 0,27-54-104 0 0,-12 29 81 0 0,2-1 0 0 0,1 2 1 0 0,-6 34-1 0 0,-10 99 294 0 0,24-149-358 0 0,-2 16 11 0 0,2 0 1 0 0,1 0 0 0 0,1 0 0 0 0,2 0 0 0 0,1 0 0 0 0,2 0-1 0 0,1 0 1 0 0,1-1 0 0 0,2 0 0 0 0,16 39 0 0 0,-22-63-46 0 0,1 1 0 0 0,0-1 0 0 0,0 0 1 0 0,0 0-1 0 0,1 0 0 0 0,0-1 0 0 0,6 7 0 0 0,-9-12 3 0 0,0 1 0 0 0,-1-1-1 0 0,1 1 1 0 0,0-1-1 0 0,0 0 1 0 0,0 0 0 0 0,0 0-1 0 0,0 0 1 0 0,0 0-1 0 0,0 0 1 0 0,0 0 0 0 0,0-1-1 0 0,0 1 1 0 0,0-1 0 0 0,0 0-1 0 0,1 1 1 0 0,-1-1-1 0 0,0 0 1 0 0,0 0 0 0 0,0 0-1 0 0,1-1 1 0 0,-1 1-1 0 0,0-1 1 0 0,0 1 0 0 0,0-1-1 0 0,0 1 1 0 0,0-1 0 0 0,0 0-1 0 0,0 0 1 0 0,4-3-1 0 0,1-1-30 0 0,0 0 0 0 0,0-1 0 0 0,0 0 0 0 0,-1-1 0 0 0,0 0 0 0 0,0 1 0 0 0,-1-2 0 0 0,0 1 0 0 0,8-15 0 0 0,1-8-118 0 0,15-42-1 0 0,-20 48 100 0 0,-6 14 28 0 0,1 1 0 0 0,0-1 0 0 0,1 1-1 0 0,10-16 1 0 0,-14 24 14 0 0,0 0 1 0 0,0 0-1 0 0,0-1 0 0 0,0 1 1 0 0,0 0-1 0 0,0 0 0 0 0,0 0 1 0 0,0 0-1 0 0,0 0 0 0 0,1 0 1 0 0,-1 0-1 0 0,0 1 0 0 0,1-1 1 0 0,-1 0-1 0 0,0 1 0 0 0,1-1 1 0 0,-1 1-1 0 0,1-1 0 0 0,-1 1 0 0 0,1 0 1 0 0,-1-1-1 0 0,1 1 0 0 0,-1 0 1 0 0,1 0-1 0 0,0 0 0 0 0,-1 0 1 0 0,1 1-1 0 0,-1-1 0 0 0,1 0 1 0 0,-1 1-1 0 0,1-1 0 0 0,-1 1 1 0 0,0-1-1 0 0,1 1 0 0 0,-1 0 1 0 0,1-1-1 0 0,-1 1 0 0 0,0 0 1 0 0,0 0-1 0 0,0 0 0 0 0,1 0 0 0 0,0 2 1 0 0,4 3 7 0 0,-1 0 1 0 0,0 0-1 0 0,0 0 1 0 0,-1 1-1 0 0,0 0 1 0 0,0 0-1 0 0,4 8 1 0 0,18 57-17 0 0,-18-49 20 0 0,-8-21-31 0 0,49 122-226 0 0,-41-108-1049 0 0,17 24-1 0 0,-16-29-1245 0 0,-1 0 0 0 0,20 17 0 0 0,-14-16 48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7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529 142 512 0 0,'3'-10'1035'0'0,"-2"-1"0"0"0,1 0 0 0 0,-1 0 0 0 0,-1 0-1 0 0,0 0 1 0 0,-2-15 0 0 0,1 23-602 0 0,1 0 0 0 0,-1 1-1 0 0,0-1 1 0 0,0 0 0 0 0,0 0-1 0 0,0 0 1 0 0,-1 1 0 0 0,1-1 0 0 0,-1 1-1 0 0,1-1 1 0 0,-1 1 0 0 0,-3-3 0 0 0,4 3-210 0 0,-1 1 1 0 0,0-1 0 0 0,0 1 0 0 0,0 0 0 0 0,0 0 0 0 0,-1 0 0 0 0,1 0 0 0 0,0 0 0 0 0,0 0 0 0 0,0 1-1 0 0,-1-1 1 0 0,1 1 0 0 0,0 0 0 0 0,-1-1 0 0 0,1 1 0 0 0,0 0 0 0 0,-5 1 0 0 0,-2 0 136 0 0,0 1 0 0 0,0 0 0 0 0,1 0 0 0 0,-1 1 1 0 0,1 0-1 0 0,-10 5 0 0 0,0 2 360 0 0,-29 19 1 0 0,29-14-515 0 0,1 0 1 0 0,0 0-1 0 0,1 2 0 0 0,1 0 0 0 0,0 0 1 0 0,2 2-1 0 0,-18 29 0 0 0,-65 149 532 0 0,32-36-39 0 0,55-133-557 0 0,2 0 1 0 0,0 0 0 0 0,-4 56 0 0 0,10-69-200 0 0,1 0 0 0 0,1 0 0 0 0,0 0-1 0 0,1 0 1 0 0,1 0 0 0 0,0-1 0 0 0,1 1 0 0 0,0-1 0 0 0,1 0 0 0 0,1 0-1 0 0,0 0 1 0 0,1-1 0 0 0,0 0 0 0 0,1-1 0 0 0,1 1 0 0 0,0-1 0 0 0,1-1-1 0 0,0 0 1 0 0,0 0 0 0 0,1-1 0 0 0,1 0 0 0 0,-1-1 0 0 0,2-1 0 0 0,-1 0-1 0 0,1 0 1 0 0,0-1 0 0 0,1-1 0 0 0,0 0 0 0 0,0-1 0 0 0,0 0 0 0 0,0-1-1 0 0,17 2 1 0 0,-14-4-844 0 0,-1-1-1 0 0,1 0 0 0 0,0-1 0 0 0,33-5 0 0 0,-37 3-864 0 0,0-1-1 0 0,-1-1 0 0 0,1 0 0 0 0,11-6 0 0 0,2-2-2731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7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340 554 512 0 0,'14'-31'7432'0'0,"-11"26"-6912"0"0,-1 1 1 0 0,0-1 0 0 0,0 0 0 0 0,0 0 0 0 0,0 0 0 0 0,-1 0 0 0 0,1 0-1 0 0,-1-1 1 0 0,0-6 0 0 0,-1 4-177 0 0,0 1 0 0 0,-1-1 0 0 0,0 0 0 0 0,-1 0 0 0 0,1 1 0 0 0,-1-1 0 0 0,-1 1 0 0 0,1 0 0 0 0,-1-1 0 0 0,-1 1 0 0 0,1 0 0 0 0,-1 1 0 0 0,-7-10 0 0 0,7 11-211 0 0,-1 0-1 0 0,1 1 1 0 0,-1-1 0 0 0,0 1 0 0 0,0 0-1 0 0,0 0 1 0 0,-1 1 0 0 0,0 0 0 0 0,1 0-1 0 0,-1 0 1 0 0,0 0 0 0 0,0 1-1 0 0,0 0 1 0 0,-1 1 0 0 0,1-1 0 0 0,-10 0-1 0 0,6 1-43 0 0,1 1 0 0 0,0 1 0 0 0,-1-1 0 0 0,1 2 0 0 0,0-1 0 0 0,0 1 0 0 0,0 1 0 0 0,0-1 0 0 0,0 2 0 0 0,0-1 0 0 0,1 1 0 0 0,-1 0-1 0 0,1 1 1 0 0,0 0 0 0 0,-10 8 0 0 0,11-7-33 0 0,1 0 0 0 0,-1 0-1 0 0,1 0 1 0 0,0 1 0 0 0,1-1-1 0 0,-1 1 1 0 0,1 1 0 0 0,1-1 0 0 0,-1 1-1 0 0,1 0 1 0 0,1 0 0 0 0,-1 0-1 0 0,1 0 1 0 0,1 1 0 0 0,0-1-1 0 0,-2 13 1 0 0,4-15-43 0 0,0-1 0 0 0,0 0 1 0 0,0 0-1 0 0,1 1 0 0 0,0-1 0 0 0,0 0 0 0 0,1 0 0 0 0,-1 0 0 0 0,1 0 0 0 0,0 0 1 0 0,1-1-1 0 0,-1 1 0 0 0,1 0 0 0 0,-1-1 0 0 0,2 0 0 0 0,-1 0 0 0 0,0 0 1 0 0,1 0-1 0 0,5 5 0 0 0,0-2-9 0 0,0 0 0 0 0,0 0-1 0 0,0-1 1 0 0,1-1 0 0 0,0 0 0 0 0,0 0 0 0 0,0-1 0 0 0,13 4 0 0 0,-12-5-32 0 0,0 0 0 0 0,0-1 1 0 0,0-1-1 0 0,0 0 0 0 0,0 0 1 0 0,1-1-1 0 0,-1 0 0 0 0,0-1 1 0 0,16-4-1 0 0,-19 4 9 0 0,1-2-1 0 0,-1 1 0 0 0,0-1 1 0 0,-1-1-1 0 0,1 1 1 0 0,0-1-1 0 0,-1-1 0 0 0,0 1 1 0 0,0-1-1 0 0,0-1 1 0 0,-1 1-1 0 0,0-1 0 0 0,7-7 1 0 0,-6 4 21 0 0,-1 1 0 0 0,0-1 0 0 0,-1-1 0 0 0,1 1 0 0 0,-2-1 0 0 0,1 0 1 0 0,-2 0-1 0 0,1 0 0 0 0,-1 0 0 0 0,-1-1 0 0 0,0 0 0 0 0,0 1 0 0 0,0-13 0 0 0,-2-11 18 0 0,-2 0 1 0 0,-10-60-1 0 0,2 17 7 0 0,7 47 94 0 0,0-2 45 0 0,-1 0 1 0 0,-13-51-1 0 0,17 82-149 0 0,0 0 0 0 0,-1 1 0 0 0,1-1 0 0 0,0 0 0 0 0,0 0-1 0 0,-1 0 1 0 0,1 1 0 0 0,0-1 0 0 0,-1 0 0 0 0,1 1 0 0 0,-1-1 0 0 0,1 0-1 0 0,-1 1 1 0 0,1-1 0 0 0,-2-1 0 0 0,1 2-10 0 0,1 0 0 0 0,0 0 1 0 0,0 0-1 0 0,-1 1 0 0 0,1-1 0 0 0,0 0 1 0 0,0 0-1 0 0,-1 0 0 0 0,1 0 0 0 0,0 0 0 0 0,0 0 1 0 0,-1 0-1 0 0,1 0 0 0 0,0 1 0 0 0,0-1 0 0 0,-1 0 1 0 0,1 0-1 0 0,0 0 0 0 0,0 1 0 0 0,0-1 1 0 0,0 0-1 0 0,-1 0 0 0 0,1 0 0 0 0,0 1 0 0 0,0-1 1 0 0,0 0-1 0 0,0 0 0 0 0,0 1 0 0 0,0-1 1 0 0,0 1-1 0 0,-2 3 17 0 0,1 0 1 0 0,-1 0-1 0 0,1 1 1 0 0,0 5-1 0 0,-2 19 15 0 0,2 0 0 0 0,2 1-1 0 0,4 35 1 0 0,21 88 214 0 0,0-1 277 0 0,-24-140-489 0 0,0 1 1 0 0,0-1-1 0 0,1 0 1 0 0,1 0-1 0 0,0 0 1 0 0,1-1-1 0 0,0 0 0 0 0,8 14 1 0 0,-10-20-130 0 0,0-1 0 0 0,1 1 0 0 0,0 0 0 0 0,0-1 0 0 0,0 0 0 0 0,0 0-1 0 0,0 0 1 0 0,1 0 0 0 0,0-1 0 0 0,0 0 0 0 0,0 0 0 0 0,0 0 0 0 0,0 0 0 0 0,1-1 0 0 0,-1 0 0 0 0,1 0 0 0 0,-1-1 0 0 0,1 1 0 0 0,8 0 0 0 0,20-1-2414 0 0,-1-5-4477 0 0,-16 1 2266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8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12 512 0 0,'0'0'272'0'0,"1"-1"0"0"0,-1 1 0 0 0,0 0-1 0 0,1 0 1 0 0,-1-1 0 0 0,0 1 0 0 0,0 0 0 0 0,1-1 0 0 0,-1 1-1 0 0,0 0 1 0 0,0 0 0 0 0,0-1 0 0 0,0 1 0 0 0,1-1-1 0 0,-1 1 1 0 0,0 0 0 0 0,2-7 7944 0 0,5 11-5782 0 0,-3 0-2099 0 0,1 0 0 0 0,-1 0-1 0 0,0 1 1 0 0,0-1-1 0 0,-1 1 1 0 0,1 0 0 0 0,-1 1-1 0 0,0-1 1 0 0,0 0 0 0 0,-1 1-1 0 0,4 11 1 0 0,-1 3-81 0 0,0 0 0 0 0,2 24-1 0 0,-2 8 203 0 0,-4-30-411 0 0,2-1 0 0 0,0 1 0 0 0,1-1 0 0 0,10 30 0 0 0,-11-45-165 0 0,0 0 0 0 0,0 0 0 0 0,0 0 0 0 0,1 0 0 0 0,7 9 0 0 0,-8-13-268 0 0,-1 0 1 0 0,0 1-1 0 0,1-1 1 0 0,-1 0-1 0 0,1 0 1 0 0,-1 0-1 0 0,1-1 0 0 0,4 3 1 0 0,8-3-4802 0 0,-8-1 1635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8.9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66 1536 0 0,'0'-1'956'0'0,"-1"1"-819"0"0,1 0-1 0 0,0 0 1 0 0,0-1 0 0 0,0 1-1 0 0,0 0 1 0 0,0 0-1 0 0,0 0 1 0 0,0 0-1 0 0,0 0 1 0 0,0 0 0 0 0,0-1-1 0 0,0 1 1 0 0,0 0-1 0 0,0 0 1 0 0,0 0-1 0 0,0 0 1 0 0,0 0 0 0 0,0-1-1 0 0,1 0 2186 0 0,-1 0-2186 0 0,0 1 1 0 0,1 0 0 0 0,-1 0-1 0 0,0 0 1 0 0,0 0-1 0 0,0 0 1 0 0,0 0-1 0 0,0 0 1 0 0,0 0 0 0 0,1 0-1 0 0,-1 0 1 0 0,0 0-1 0 0,0 0 1 0 0,0 0-1 0 0,0 0 1 0 0,1 0 0 0 0,11-2 1479 0 0,-7 1-806 0 0,81-13 3083 0 0,47-4-2229 0 0,-34 5-1501 0 0,44 0-699 0 0,-47 15-3006 0 0,-63 1 1145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9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 3409 0 0,'-7'-1'11175'0'0,"7"1"-10776"0"0,-8 7 2638 0 0,-1 10-2638 0 0,5 4 48 0 0,1 1 0 0 0,1-1-1 0 0,0 27 1 0 0,1-16-430 0 0,0-5-349 0 0,-2 24-917 0 0,-4-17-6608 0 0,5-27 5418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9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7 280 0 0,'-3'-3'10170'0'0,"13"0"-7887"0"0,-1 3-1919 0 0,-1 0 0 0 0,1 1 0 0 0,0 1 0 0 0,0 0 0 0 0,0 0 0 0 0,-1 0 0 0 0,1 1 0 0 0,-1 0 0 0 0,0 1 0 0 0,1 0 0 0 0,-2 0 0 0 0,1 1 0 0 0,-1 0 0 0 0,1 0 0 0 0,11 12 0 0 0,2 5-192 0 0,-2 1 0 0 0,0 0-1 0 0,21 38 1 0 0,-6-12-15 0 0,-24-35-327 0 0,14 16-1 0 0,-3-12-1774 0 0,-18-15 975 0 0,0-2 0 0 0,0 1 0 0 0,1 0 0 0 0,-1 0 1 0 0,5 1-1 0 0,3 0-2348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20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387-1 1888 0 0,'-6'5'2103'0'0,"0"1"-1"0"0,0-2 1 0 0,-11 8-1 0 0,-23 9 1357 0 0,27-15-2748 0 0,1 1 0 0 0,0 0 0 0 0,-20 15 0 0 0,-50 55 1840 0 0,50-46-1913 0 0,24-23-476 0 0,-61 63 991 0 0,62-63-1159 0 0,0 1-1 0 0,1 0 1 0 0,0 0-1 0 0,1 0 0 0 0,-1 1 1 0 0,-6 18-1 0 0,11-25-77 0 0,1-1 0 0 0,-1 0-1 0 0,1 0 1 0 0,0 0 0 0 0,0 1 0 0 0,-1-1-1 0 0,2 3 1 0 0,-1-3-214 0 0,0-1 1 0 0,0 0-1 0 0,1 1 0 0 0,-1-1 0 0 0,1 1 1 0 0,-1-1-1 0 0,1 0 0 0 0,0 1 0 0 0,0-1 1 0 0,-1 0-1 0 0,1 1 0 0 0,0-1 0 0 0,0 0 1 0 0,0 0-1 0 0,0 0 0 0 0,1 0 0 0 0,-1 0 1 0 0,0 0-1 0 0,0 0 0 0 0,0 0 0 0 0,1-1 0 0 0,-1 1 1 0 0,1 0-1 0 0,-1-1 0 0 0,0 1 0 0 0,1-1 1 0 0,2 1-1 0 0,13 2-1444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20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0 3009 0 0,'-6'4'3021'0'0,"1"0"0"0"0,-1 0 0 0 0,-7 7 1 0 0,-11 19 2367 0 0,-17 36-4147 0 0,22-31 55 0 0,3-10-1158 0 0,4-7 65 0 0,-10 22 1 0 0,19-35-393 0 0,1 0 1 0 0,0 0 0 0 0,0 0 0 0 0,1 0 0 0 0,-1 0 0 0 0,1 0-1 0 0,0 0 1 0 0,1 1 0 0 0,-1 9 0 0 0,5 2-2765 0 0,1-6-2657 0 0,0-3 498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36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368 1 512 0 0,'-13'33'8808'0'0,"-18"79"-6528"0"0,24-81-1330 0 0,-1 0 1 0 0,-17 41-1 0 0,17-53-614 0 0,-1-1 0 0 0,-1 0 0 0 0,0 0-1 0 0,-24 29 1 0 0,-106 100 1266 0 0,128-136-1470 0 0,1 0 47 0 0,-17 19 0 0 0,25-28-178 0 0,1 1 1 0 0,0 0-1 0 0,0 0 0 0 0,0 0 0 0 0,1 0 1 0 0,-1 0-1 0 0,1 0 0 0 0,-1 1 0 0 0,1-1 1 0 0,0 1-1 0 0,1-1 0 0 0,-1 0 1 0 0,0 5-1 0 0,1-8-3 0 0,0 1 0 0 0,0-1-1 0 0,0 0 1 0 0,1 0 0 0 0,-1 0 0 0 0,0 1 0 0 0,0-1-1 0 0,0 0 1 0 0,0 0 0 0 0,1 0 0 0 0,-1 0 0 0 0,0 1-1 0 0,0-1 1 0 0,1 0 0 0 0,-1 0 0 0 0,0 0 0 0 0,0 0 0 0 0,1 0-1 0 0,-1 0 1 0 0,0 0 0 0 0,0 1 0 0 0,1-1 0 0 0,-1 0-1 0 0,0 0 1 0 0,0 0 0 0 0,1 0 0 0 0,-1 0 0 0 0,0 0-1 0 0,0 0 1 0 0,1-1 0 0 0,-1 1 0 0 0,0 0 0 0 0,0 0 0 0 0,1 0-1 0 0,-1 0 1 0 0,0 0 0 0 0,0 0 0 0 0,1 0 0 0 0,-1 0-1 0 0,0-1 1 0 0,16-4-249 0 0,-13 3 93 0 0,16-7-1971 0 0,-8 2-2685 0 0,-7 2 1930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39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541 96 512 0 0,'15'-21'4588'0'0,"2"0"-1"0"0,25-24 1 0 0,-41 44-4279 0 0,1 0 1 0 0,-1 0-1 0 0,0 0 1 0 0,1 0-1 0 0,-1 0 1 0 0,1 0-1 0 0,-1 1 0 0 0,1-1 1 0 0,1 0-1 0 0,1 2 1638 0 0,-9 7-955 0 0,-4-1-594 0 0,0 0 0 0 0,0 0 0 0 0,-19 10-1 0 0,18-11-267 0 0,0 0 0 0 0,1 0 0 0 0,-16 15 0 0 0,22-18-46 0 0,-4 3 581 0 0,7-5-307 0 0,5-3-123 0 0,-5 2-216 0 0,1-1-1 0 0,-1 1 1 0 0,1 0-1 0 0,-1 0 1 0 0,1-1-1 0 0,-1 1 1 0 0,0 0-1 0 0,1-1 1 0 0,-1 1-1 0 0,1 0 1 0 0,-1-1-1 0 0,0 1 1 0 0,1-1-1 0 0,-1 1 1 0 0,0 0-1 0 0,0-1 1 0 0,1 1 0 0 0,-1-1-1 0 0,0 1 1 0 0,0-1-1 0 0,1 1 1 0 0,-1-1-1 0 0,0 1 1 0 0,0-1-1 0 0,0 1 1 0 0,0-1-1 0 0,0 1 1 0 0,0-1-1 0 0,0 0 1 0 0,0 1-13 0 0,0 0 0 0 0,0-1 0 0 0,-1 1 0 0 0,1 0 0 0 0,0 0 0 0 0,0 0 0 0 0,0 0 0 0 0,0-1 0 0 0,0 1 0 0 0,-1 0 1 0 0,1 0-1 0 0,0 0 0 0 0,0 0 0 0 0,0 0 0 0 0,-1 0 0 0 0,1 0 0 0 0,0-1 0 0 0,0 1 0 0 0,0 0 0 0 0,-1 0 0 0 0,1 0 0 0 0,0 0 0 0 0,0 0 0 0 0,-1 0 0 0 0,1 0 1 0 0,0 0-1 0 0,0 0 0 0 0,0 0 0 0 0,-1 0 0 0 0,1 0 0 0 0,0 0 0 0 0,0 1 0 0 0,-1-1 0 0 0,1 0 0 0 0,0 0 0 0 0,0 0 0 0 0,0 0 0 0 0,0 0 0 0 0,-1 0 0 0 0,1 0 1 0 0,0 1-1 0 0,0-1 0 0 0,0 0 0 0 0,0 0 0 0 0,-1 0 0 0 0,1 0 0 0 0,0 1 0 0 0,0-1 0 0 0,0 0 0 0 0,0 0 0 0 0,0 0 0 0 0,0 1 0 0 0,0-1 0 0 0,0 0 0 0 0,-1 0 1 0 0,1 1-1 0 0,-32 33 268 0 0,12-10-166 0 0,-3 2 34 0 0,-21 31 0 0 0,-5 18 34 0 0,3 2 0 0 0,4 2 1 0 0,-39 99-1 0 0,76-166-154 0 0,-36 86 67 0 0,36-89-79 0 0,1 0 0 0 0,-2-1 0 0 0,1 0 0 0 0,-1 0 0 0 0,0-1 0 0 0,0 1 0 0 0,-1-2 0 0 0,-13 12 0 0 0,17-16 1 0 0,0 0 1 0 0,0 0-1 0 0,0-1 1 0 0,0 1-1 0 0,-7 2 1 0 0,10-4-5 0 0,-1 0 0 0 0,0 0 0 0 0,0 0 0 0 0,1 0 0 0 0,-1 1 0 0 0,0-1 0 0 0,1 0 1 0 0,-1 0-1 0 0,0 0 0 0 0,0-1 0 0 0,1 1 0 0 0,-1 0 0 0 0,0 0 0 0 0,0 0 0 0 0,1 0 0 0 0,-1-1 0 0 0,0 1 0 0 0,1 0 0 0 0,-1-1 1 0 0,0 1-1 0 0,1-1 0 0 0,-1 1 0 0 0,1 0 0 0 0,-1-1 0 0 0,0 1 0 0 0,1-1 0 0 0,-1 0 0 0 0,1 1 0 0 0,0-1 0 0 0,-1 1 0 0 0,1-1 1 0 0,-1-1-1 0 0,-3-6 50 0 0,-9-22 168 0 0,12 28-213 0 0,1 1 0 0 0,-1-1-1 0 0,1 0 1 0 0,0 1 0 0 0,0-1 0 0 0,0 0 0 0 0,0 1-1 0 0,0-1 1 0 0,0 0 0 0 0,0 0 0 0 0,1 1 0 0 0,-1-1-1 0 0,1 1 1 0 0,-1-1 0 0 0,1 0 0 0 0,1-2-1 0 0,-2 3-12 0 0,1 1-1 0 0,-1-1 1 0 0,1 0-1 0 0,0 1 0 0 0,-1-1 1 0 0,1 1-1 0 0,0-1 0 0 0,-1 1 1 0 0,1-1-1 0 0,0 1 0 0 0,-1 0 1 0 0,1-1-1 0 0,0 1 0 0 0,0 0 1 0 0,0-1-1 0 0,-1 1 0 0 0,1 0 1 0 0,0 0-1 0 0,0 0 1 0 0,0 0-1 0 0,0 0 0 0 0,0 0 1 0 0,0 0-4 0 0,-1 0 0 0 0,1 0 0 0 0,-1 0 0 0 0,1 0 0 0 0,0 0 0 0 0,-1 0 0 0 0,1 1 0 0 0,-1-1 0 0 0,1 0 0 0 0,-1 0 0 0 0,0 0 0 0 0,1 1 0 0 0,-1-1 0 0 0,1 0 0 0 0,-1 1 0 0 0,1-1 0 0 0,-1 0 0 0 0,0 1 0 0 0,1-1 0 0 0,-1 0 0 0 0,0 1 0 0 0,1-1 0 0 0,-1 1 0 0 0,0-1 0 0 0,1 1 0 0 0,-1-1 0 0 0,0 1 0 0 0,0-1 0 0 0,0 1 0 0 0,0-1 0 0 0,1 1 0 0 0,-1-1 0 0 0,0 1 0 0 0,0-1 0 0 0,0 1 0 0 0,0 0-452 0 0,0 9 729 0 0,0-6-2406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39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9 512 0 0,'0'0'323'0'0,"0"0"0"0"0,0-1 0 0 0,0 1 0 0 0,0 0 0 0 0,0-1 0 0 0,4-4 6781 0 0,-4 4-6781 0 0,0 1 0 0 0,0 0 0 0 0,1 0 0 0 0,-1 0 0 0 0,1 0 0 0 0,10 3 4301 0 0,-8-2-4160 0 0,-1 1 1 0 0,0-1 0 0 0,0 1 0 0 0,1 0 0 0 0,-1 0 0 0 0,0 0 0 0 0,2 3 0 0 0,-2-2-254 0 0,0 1 0 0 0,-1 0 0 0 0,1 0 0 0 0,-1 0 0 0 0,0 0-1 0 0,0 0 1 0 0,0 0 0 0 0,0 0 0 0 0,-1 0 0 0 0,0 1 0 0 0,0-1 0 0 0,0 5 0 0 0,-1-2-94 0 0,0 0 0 0 0,-1 1 0 0 0,0-1-1 0 0,0 0 1 0 0,-1 0 0 0 0,-4 9 0 0 0,-3 2-142 0 0,-1 0 0 0 0,0-1 0 0 0,-27 30 1 0 0,24-32-347 0 0,-27 21 1 0 0,0 1-5283 0 0,31-26 2442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16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27 512 0 0,'-18'-1'11802'0'0,"-1"1"-5939"0"0,-18-1 207 0 0,197-11-4775 0 0,-21 0-418 0 0,-122 12-876 0 0,53 1 18 0 0,-64-1-18 0 0,1 1-1 0 0,-1 0 1 0 0,0 0 0 0 0,0 1 0 0 0,1-1-1 0 0,-1 2 1 0 0,0-1 0 0 0,7 4 0 0 0,-11-4-4 0 0,0-1 0 0 0,0 1 0 0 0,0-1 0 0 0,0 1 0 0 0,0 0 0 0 0,0 0 0 0 0,0 0-1 0 0,-1 0 1 0 0,1 0 0 0 0,-1 1 0 0 0,1-1 0 0 0,-1 0 0 0 0,0 1 0 0 0,0-1 0 0 0,0 1 0 0 0,0-1 0 0 0,0 1 0 0 0,-1 0 0 0 0,1-1 0 0 0,-1 1 0 0 0,0-1 0 0 0,0 1 0 0 0,0 0 0 0 0,0 0 0 0 0,0-1 0 0 0,0 1 0 0 0,-1-1 0 0 0,1 1 0 0 0,-2 2 0 0 0,-1 5 1 0 0,0 0 1 0 0,-1 0-1 0 0,0 0 0 0 0,-1 0 0 0 0,0-1 1 0 0,-7 9-1 0 0,-18 23 41 0 0,-60 61 1 0 0,56-66 78 0 0,-54 75 0 0 0,84-105-104 0 0,1 0 1 0 0,-1 0 0 0 0,2 0-1 0 0,-1 0 1 0 0,0 0 0 0 0,1 1 0 0 0,0-1-1 0 0,1 1 1 0 0,-2 8 0 0 0,3-12-14 0 0,0 0 0 0 0,0 0 0 0 0,0 0 0 0 0,0 0 0 0 0,1 0 0 0 0,-1 1 0 0 0,1-1 0 0 0,0 0 0 0 0,0 0 0 0 0,0 0 0 0 0,0 0 0 0 0,0-1 0 0 0,1 1 0 0 0,-1 0 0 0 0,1 0 0 0 0,0-1 0 0 0,0 1 0 0 0,0-1 0 0 0,0 0 0 0 0,0 1 0 0 0,4 2 0 0 0,2 0-20 0 0,0 0-1 0 0,0-1 1 0 0,0 0-1 0 0,0 0 1 0 0,0 0-1 0 0,1-1 1 0 0,0-1-1 0 0,0 1 1 0 0,0-2-1 0 0,0 1 1 0 0,0-1-1 0 0,0 0 1 0 0,0-1-1 0 0,14-1 1 0 0,10-2-511 0 0,-1-1-1 0 0,53-15 1 0 0,4-7-3303 0 0,-31 6-2995 0 0,-21 8 3915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8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252 447 512 0 0,'12'1'1285'0'0,"9"-1"4481"0"0,-20 0-5619 0 0,0 0-1 0 0,-1-1 1 0 0,1 1-1 0 0,0 0 1 0 0,-1 0-1 0 0,1-1 1 0 0,0 1-1 0 0,-1 0 1 0 0,1-1-1 0 0,0 1 1 0 0,-1 0-1 0 0,1-1 0 0 0,-1 1 1 0 0,1-1-1 0 0,-1 1 1 0 0,1-1-1 0 0,-1 0 1 0 0,1 1-1 0 0,-1-1 1 0 0,0 1-1 0 0,1-1 1 0 0,-1 0-1 0 0,0 1 1 0 0,1-1-1 0 0,-1-1 1 0 0,1-1 76 0 0,0 0 1 0 0,0 0-1 0 0,0-1 1 0 0,-1 1-1 0 0,0-1 1 0 0,1 1 0 0 0,-1 0-1 0 0,0-1 1 0 0,-1 1-1 0 0,1-1 1 0 0,-1 1-1 0 0,1 0 1 0 0,-1-1-1 0 0,0 1 1 0 0,0 0-1 0 0,0 0 1 0 0,-1 0-1 0 0,1-1 1 0 0,-1 1 0 0 0,-2-3-1 0 0,-1-3 82 0 0,-36-57 1297 0 0,37 60-1483 0 0,0 0 0 0 0,-1 1 1 0 0,1 0-1 0 0,-1 0 0 0 0,0 1 0 0 0,-1-1 1 0 0,1 1-1 0 0,-1 0 0 0 0,-6-3 0 0 0,9 5-60 0 0,-1 1 0 0 0,1 0 0 0 0,-1 0 0 0 0,0 0 0 0 0,1 0 0 0 0,-1 0-1 0 0,0 1 1 0 0,0-1 0 0 0,0 1 0 0 0,1 0 0 0 0,-1 0 0 0 0,0 1-1 0 0,0-1 1 0 0,-6 2 0 0 0,5 0-24 0 0,0 0 1 0 0,-1 0-1 0 0,1 1 0 0 0,0-1 0 0 0,0 1 1 0 0,1 0-1 0 0,-1 0 0 0 0,1 1 0 0 0,-6 4 1 0 0,3 0-13 0 0,0 0 1 0 0,0 0 0 0 0,1 1 0 0 0,0-1-1 0 0,0 1 1 0 0,1 1 0 0 0,0-1 0 0 0,1 1-1 0 0,0 0 1 0 0,-3 12 0 0 0,5-16-18 0 0,1 0 0 0 0,-1 0-1 0 0,1 0 1 0 0,1 0 0 0 0,-1 0 0 0 0,1 0 0 0 0,0 0 0 0 0,1 0 0 0 0,-1 0 0 0 0,1 0 0 0 0,1 0 0 0 0,-1 0 0 0 0,1 0-1 0 0,0 0 1 0 0,0 0 0 0 0,0-1 0 0 0,1 1 0 0 0,0-1 0 0 0,0 1 0 0 0,1-1 0 0 0,-1 0 0 0 0,1-1 0 0 0,0 1-1 0 0,0-1 1 0 0,1 1 0 0 0,-1-1 0 0 0,9 5 0 0 0,-5-3-12 0 0,1-1 0 0 0,0 0 0 0 0,0 0 0 0 0,0-1 0 0 0,0 0 0 0 0,19 4 0 0 0,-24-6-5 0 0,0-2-1 0 0,1 1 1 0 0,-1 0-1 0 0,0-1 0 0 0,1 0 1 0 0,-1 0-1 0 0,0 0 0 0 0,1-1 1 0 0,-1 1-1 0 0,0-1 0 0 0,0 0 1 0 0,1 0-1 0 0,-1-1 1 0 0,0 1-1 0 0,0-1 0 0 0,0 0 1 0 0,0 0-1 0 0,4-3 0 0 0,-1-1-32 0 0,-1 1 0 0 0,0-1 0 0 0,0-1 0 0 0,0 1 0 0 0,-1-1 0 0 0,0 0 0 0 0,-1 0 0 0 0,5-9 0 0 0,-3 3 13 0 0,0 0 0 0 0,-1 0 0 0 0,-1 0-1 0 0,4-19 1 0 0,-3-8 69 0 0,-1 0 1 0 0,-1-57-1 0 0,-3 79 4 0 0,0-13 123 0 0,0 0 0 0 0,-2 0 1 0 0,-11-57-1 0 0,12 86-122 0 0,1 0-1 0 0,-1-1 1 0 0,0 1 0 0 0,0 0 0 0 0,0 0 0 0 0,0 0-1 0 0,-1 0 1 0 0,1 0 0 0 0,0 0 0 0 0,-3-2-1 0 0,3 3-30 0 0,1 1 0 0 0,-1-1-1 0 0,1 1 1 0 0,-1 0-1 0 0,1 0 1 0 0,-1-1-1 0 0,1 1 1 0 0,-1 0 0 0 0,0 0-1 0 0,1 0 1 0 0,-1-1-1 0 0,1 1 1 0 0,-1 0-1 0 0,0 0 1 0 0,1 0 0 0 0,-1 0-1 0 0,1 0 1 0 0,-1 0-1 0 0,0 0 1 0 0,1 0-1 0 0,-1 1 1 0 0,1-1 0 0 0,-1 0-1 0 0,0 0 1 0 0,1 0-1 0 0,-1 1 1 0 0,1-1-1 0 0,-1 0 1 0 0,1 1 0 0 0,-1-1-1 0 0,1 0 1 0 0,-1 1-1 0 0,1-1 1 0 0,-1 1-1 0 0,1-1 1 0 0,-1 0 0 0 0,1 1-1 0 0,0-1 1 0 0,-1 1-1 0 0,1 0 1 0 0,0-1-1 0 0,-1 1 1 0 0,-4 8 30 0 0,-1 0 1 0 0,1 1-1 0 0,1-1 0 0 0,0 1 1 0 0,0 0-1 0 0,1 0 0 0 0,-4 19 1 0 0,4-8-51 0 0,1-1 1 0 0,0 41-1 0 0,3-46-8 0 0,0 1-1 0 0,2-1 1 0 0,0 0-1 0 0,0 0 1 0 0,1-1-1 0 0,1 1 1 0 0,1-1-1 0 0,0 0 1 0 0,0 0-1 0 0,2-1 1 0 0,-1 0-1 0 0,2 0 1 0 0,0-1-1 0 0,0 0 1 0 0,1 0-1 0 0,1-1 1 0 0,0-1-1 0 0,0 1 1 0 0,1-2-1 0 0,0 0 1 0 0,20 11-1 0 0,-27-17-39 0 0,1 0-1 0 0,0-1 1 0 0,0 1-1 0 0,0-1 1 0 0,0 0-1 0 0,0-1 1 0 0,1 0-1 0 0,-1 0 1 0 0,0 0-1 0 0,1-1 1 0 0,12 0-1 0 0,-16 0 15 0 0,0-1 1 0 0,0 1-1 0 0,0-1 1 0 0,-1 0-1 0 0,1 1 0 0 0,0-1 1 0 0,0 0-1 0 0,-1-1 0 0 0,1 1 1 0 0,-1 0-1 0 0,1-1 0 0 0,-1 1 1 0 0,1-1-1 0 0,-1 0 0 0 0,0 0 1 0 0,0 0-1 0 0,0 0 1 0 0,0 0-1 0 0,0 0 0 0 0,-1-1 1 0 0,1 1-1 0 0,-1-1 0 0 0,1 1 1 0 0,-1-1-1 0 0,0 0 0 0 0,0 1 1 0 0,0-1-1 0 0,1-4 1 0 0,1-14 35 0 0,-1-1 0 0 0,-1 1 1 0 0,-1 0-1 0 0,-3-26 0 0 0,0-17 245 0 0,4 78-35 0 0,1-1-1 0 0,0 1 0 0 0,1 0 1 0 0,5 15-1 0 0,-5-18-156 0 0,1-1 0 0 0,0 1 0 0 0,1-1 0 0 0,0 0 1 0 0,1 0-1 0 0,0-1 0 0 0,10 13 0 0 0,-12-17-96 0 0,1 0-1 0 0,0 0 1 0 0,0 0-1 0 0,0-1 1 0 0,1 0-1 0 0,0 0 1 0 0,0-1 0 0 0,0 1-1 0 0,0-1 1 0 0,0-1-1 0 0,0 1 1 0 0,1-1 0 0 0,-1 0-1 0 0,1 0 1 0 0,0-1-1 0 0,-1 0 1 0 0,11 0 0 0 0,-10-1-1241 0 0,0 0 0 0 0,0-1 0 0 0,0 0 0 0 0,0-1 0 0 0,0 1 1 0 0,8-4-1 0 0,-8 2-1788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17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1 162 4201 0 0,'7'7'12337'0'0,"0"-1"-5843"0"0,0-2-4224 0 0,-6-3-2263 0 0,1 0 0 0 0,0 0 0 0 0,0 0 0 0 0,0-1-1 0 0,0 1 1 0 0,0-1 0 0 0,0 1 0 0 0,0-1 0 0 0,0 0 0 0 0,0 0 0 0 0,0 0 0 0 0,0 0-1 0 0,0 0 1 0 0,0 0 0 0 0,3-1 0 0 0,2-1-2 0 0,-1 0 0 0 0,1 0 0 0 0,-1-1-1 0 0,1 0 1 0 0,-1 0 0 0 0,0-1 0 0 0,0 0 0 0 0,-1 0 0 0 0,1 0-1 0 0,-1 0 1 0 0,9-10 0 0 0,-11 11-118 0 0,0-1-1 0 0,1 0 1 0 0,-2 0 0 0 0,1 0-1 0 0,0 0 1 0 0,-1 0 0 0 0,0-1-1 0 0,0 1 1 0 0,0-1 0 0 0,0 0 0 0 0,-1 1-1 0 0,0-1 1 0 0,0 0 0 0 0,0 0-1 0 0,-1 0 1 0 0,1 1 0 0 0,-1-8-1 0 0,0 10 176 0 0,-1 0-1 0 0,1 0 0 0 0,-1-1 1 0 0,1 1-1 0 0,-1 0 0 0 0,0 0 0 0 0,0 0 1 0 0,0 0-1 0 0,0 0 0 0 0,0 0 1 0 0,0 0-1 0 0,0 0 0 0 0,-1 0 0 0 0,1 0 1 0 0,-1 1-1 0 0,0-1 0 0 0,1 1 1 0 0,-1-1-1 0 0,0 1 0 0 0,0-1 1 0 0,0 1-1 0 0,0 0 0 0 0,0 0 0 0 0,0 0 1 0 0,0 0-1 0 0,0 0 0 0 0,0 1 1 0 0,0-1-1 0 0,-1 1 0 0 0,1-1 1 0 0,0 1-1 0 0,0 0 0 0 0,-1 0 0 0 0,1 0 1 0 0,0 0-1 0 0,-1 0 0 0 0,1 0 1 0 0,0 1-1 0 0,0-1 0 0 0,0 1 1 0 0,-1 0-1 0 0,1-1 0 0 0,0 1 0 0 0,0 0 1 0 0,0 0-1 0 0,0 1 0 0 0,0-1 1 0 0,0 0-1 0 0,1 1 0 0 0,-1-1 0 0 0,0 1 1 0 0,1-1-1 0 0,-4 4 0 0 0,3-2 59 0 0,1-1 0 0 0,-1 1 0 0 0,1-1-1 0 0,0 1 1 0 0,-1 0 0 0 0,0 5 0 0 0,1-8-115 0 0,1 1 0 0 0,0 0 0 0 0,0 0 0 0 0,0 0 0 0 0,0 0 0 0 0,0 0 1 0 0,0 0-1 0 0,0 0 0 0 0,0 0 0 0 0,0-1 0 0 0,0 1 0 0 0,1 0 0 0 0,-1 0 0 0 0,0 0 0 0 0,1 0 0 0 0,-1 0 1 0 0,0-1-1 0 0,1 1 0 0 0,-1 0 0 0 0,1 0 0 0 0,0-1 0 0 0,-1 1 0 0 0,1 0 0 0 0,-1-1 0 0 0,1 1 1 0 0,1 0-1 0 0,-1 0-42 0 0,1-1 1 0 0,-1 1 0 0 0,0-1-1 0 0,1 1 1 0 0,-1-1 0 0 0,1 0-1 0 0,-1 1 1 0 0,1-1 0 0 0,-1 0 0 0 0,1 0-1 0 0,0 0 1 0 0,-1 0 0 0 0,1-1-1 0 0,-1 1 1 0 0,3-1 0 0 0,22-7-2000 0 0,-7-4-5283 0 0,-18 10 6164 0 0,3 0-3076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4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251 193 512 0 0,'7'2'50'0'0,"-7"-1"-60"0"0,0-1 0 0 0,0 0 0 0 0,1 1 0 0 0,-1-1 0 0 0,0 0 0 0 0,1 1 0 0 0,-1-1-1 0 0,0 0 1 0 0,1 0 0 0 0,-1 0 0 0 0,1 1 0 0 0,-1-1 0 0 0,0 0 0 0 0,1 0 0 0 0,-1 0 0 0 0,0 0 0 0 0,1 0 0 0 0,-1 0 0 0 0,1 1 0 0 0,-1-1 0 0 0,1 0-1 0 0,-1 0 1 0 0,0-1 0 0 0,1 1 0 0 0,-1 0 0 0 0,1 0 0 0 0,-1 0 0 0 0,0 0 0 0 0,1 0 0 0 0,-1 0 0 0 0,1 0 0 0 0,-1-1 0 0 0,0 1 0 0 0,1 0-1 0 0,-1 0 1 0 0,0 0 0 0 0,1-1 0 0 0,-1 1 0 0 0,0 0 0 0 0,1-1 0 0 0,-1 1 0 0 0,0 0 0 0 0,0-1 0 0 0,1 1 0 0 0,-1 0 0 0 0,0-1 0 0 0,0 1 0 0 0,0 0-1 0 0,1-1 1 0 0,-1 1 0 0 0,0-1 0 0 0,0 1 0 0 0,0 0 0 0 0,0-2 0 0 0,2-6 703 0 0,0 0 0 0 0,-1-1 1 0 0,0 1-1 0 0,-1-1 0 0 0,0 0 0 0 0,0 1 1 0 0,0-1-1 0 0,-1 1 0 0 0,-3-11 0 0 0,3 16-320 0 0,0 0-1 0 0,0 0 1 0 0,0 1 0 0 0,0-1-1 0 0,0 0 1 0 0,-1 0 0 0 0,1 1-1 0 0,-1-1 1 0 0,0 1 0 0 0,0-1-1 0 0,0 1 1 0 0,-4-4 0 0 0,4 5-255 0 0,0 0 1 0 0,0 0-1 0 0,0 0 0 0 0,0 0 1 0 0,0 0-1 0 0,0 0 0 0 0,0 1 1 0 0,0-1-1 0 0,0 1 1 0 0,-1-1-1 0 0,1 1 0 0 0,0 0 1 0 0,0 0-1 0 0,-1 0 0 0 0,1 0 1 0 0,0 0-1 0 0,0 0 1 0 0,-1 1-1 0 0,-2 0 0 0 0,-1 2 201 0 0,-1-1-1 0 0,1 1 1 0 0,0 0 0 0 0,0 0-1 0 0,0 0 1 0 0,1 1-1 0 0,-1 0 1 0 0,1 0 0 0 0,0 1-1 0 0,0 0 1 0 0,-7 7-1 0 0,3 0-29 0 0,0 0 0 0 0,0 0-1 0 0,1 1 1 0 0,-7 16 0 0 0,10-18-154 0 0,0 1 0 0 0,1 1-1 0 0,1-1 1 0 0,-1 1 0 0 0,2-1 0 0 0,0 1 0 0 0,1 0 0 0 0,0 0 0 0 0,1-1 0 0 0,2 21-1 0 0,-1-25-91 0 0,0 0 0 0 0,1 0 0 0 0,0 0 0 0 0,1-1 0 0 0,-1 1-1 0 0,1-1 1 0 0,8 14 0 0 0,-8-16-52 0 0,1 0-1 0 0,-1-1 1 0 0,1 1-1 0 0,0-1 1 0 0,0 0-1 0 0,1 0 1 0 0,-1 0-1 0 0,1-1 1 0 0,0 0-1 0 0,0 1 1 0 0,9 3-1 0 0,-9-5-8 0 0,0 0 0 0 0,1 0 0 0 0,-1-1 0 0 0,1 1 0 0 0,-1-1 0 0 0,1-1 0 0 0,-1 1 1 0 0,1-1-1 0 0,-1 0 0 0 0,1 0 0 0 0,10-2 0 0 0,-8 0-42 0 0,0 0 0 0 0,-1 0 0 0 0,1-1 0 0 0,-1 0 0 0 0,0 0 1 0 0,0-1-1 0 0,12-8 0 0 0,-8 3-49 0 0,0 0-1 0 0,0-1 1 0 0,-1 0 0 0 0,0-1 0 0 0,-1 0-1 0 0,0 0 1 0 0,-1-1 0 0 0,13-23-1 0 0,-17 25 120 0 0,-1 1-1 0 0,0 0 0 0 0,0-1 0 0 0,-1 0 1 0 0,0 1-1 0 0,-1-1 0 0 0,0 0 0 0 0,0 0 1 0 0,-1 0-1 0 0,-1 0 0 0 0,-2-19 0 0 0,0 13 23 0 0,-1 1-1 0 0,0-1 1 0 0,-1 1-1 0 0,0 0 0 0 0,-1 0 1 0 0,-14-23-1 0 0,17 33-13 0 0,0 0 0 0 0,0 1-1 0 0,-1 0 1 0 0,1-1 0 0 0,-1 1-1 0 0,0 1 1 0 0,0-1 0 0 0,0 0-1 0 0,0 1 1 0 0,-6-3 0 0 0,7 4-15 0 0,0 1 0 0 0,0 0 1 0 0,0 0-1 0 0,0 0 0 0 0,-1 0 1 0 0,1 0-1 0 0,0 1 0 0 0,-1-1 1 0 0,1 1-1 0 0,0 0 0 0 0,-1 0 1 0 0,1 0-1 0 0,0 0 1 0 0,-1 1-1 0 0,1 0 0 0 0,0-1 1 0 0,-6 3-1 0 0,-4 3 8 0 0,-1 0-1 0 0,2 1 1 0 0,-1 0 0 0 0,1 1-1 0 0,0 0 1 0 0,0 1 0 0 0,1 0 0 0 0,1 1-1 0 0,-13 13 1 0 0,8-5-10 0 0,1 0 1 0 0,0 1-1 0 0,1 0 0 0 0,2 1 0 0 0,-11 22 1 0 0,17-30-4 0 0,0 0 1 0 0,1 0-1 0 0,1 1 1 0 0,0-1-1 0 0,1 1 1 0 0,0 0-1 0 0,1 0 1 0 0,0-1-1 0 0,1 1 1 0 0,2 21-1 0 0,-1-28 0 0 0,1 0 0 0 0,-1 0 0 0 0,1 0 0 0 0,0 0-1 0 0,0 0 1 0 0,0-1 0 0 0,1 1 0 0 0,0-1 0 0 0,0 0 0 0 0,7 8 0 0 0,-7-9-2 0 0,0-1 0 0 0,1 0 0 0 0,0 1 0 0 0,0-1 1 0 0,0-1-1 0 0,0 1 0 0 0,0 0 0 0 0,1-1 0 0 0,-1 0 0 0 0,1 0 1 0 0,0 0-1 0 0,-1-1 0 0 0,1 0 0 0 0,7 2 0 0 0,-1-2-9 0 0,0-1 0 0 0,0 1 0 0 0,0-2-1 0 0,0 1 1 0 0,0-1 0 0 0,0-1 0 0 0,0 0-1 0 0,-1-1 1 0 0,1 0 0 0 0,-1 0 0 0 0,0-1-1 0 0,0-1 1 0 0,0 1 0 0 0,0-2 0 0 0,13-9 0 0 0,-9 5-13 0 0,0-1 0 0 0,-1 0 0 0 0,-1-1 0 0 0,0-1 0 0 0,0 0 0 0 0,-1-1 0 0 0,-1 0 0 0 0,0 0 0 0 0,8-18 1 0 0,-12 21 24 0 0,-1-1 0 0 0,-1 0 1 0 0,0 0-1 0 0,-1 0 1 0 0,0 0-1 0 0,-1-1 1 0 0,2-18-1 0 0,-4 9 101 0 0,0 1 0 0 0,-1-1 1 0 0,-6-31-1 0 0,6 48-48 0 0,0 1 1 0 0,0-1-1 0 0,0 1 1 0 0,-1 0 0 0 0,0-1-1 0 0,0 1 1 0 0,-3-5-1 0 0,5 9-38 0 0,0-1 1 0 0,-1 0-1 0 0,1 1 0 0 0,-1-1 0 0 0,1 0 0 0 0,-1 1 0 0 0,1-1 0 0 0,-1 1 0 0 0,0-1 1 0 0,1 1-1 0 0,-1-1 0 0 0,0 1 0 0 0,1-1 0 0 0,-1 1 0 0 0,0-1 0 0 0,0 1 0 0 0,1 0 0 0 0,-1 0 1 0 0,0-1-1 0 0,0 1 0 0 0,0 0 0 0 0,1 0 0 0 0,-1 0 0 0 0,0 0 0 0 0,0 0 0 0 0,0 0 0 0 0,0 0 1 0 0,1 0-1 0 0,-1 0 0 0 0,0 0 0 0 0,0 1 0 0 0,0-1 0 0 0,1 0 0 0 0,-1 0 0 0 0,0 1 1 0 0,0-1-1 0 0,1 0 0 0 0,-1 1 0 0 0,0-1 0 0 0,1 1 0 0 0,-1-1 0 0 0,0 1 0 0 0,1 0 0 0 0,-1-1 1 0 0,1 1-1 0 0,-1 0 0 0 0,-4 5 12 0 0,1-1 0 0 0,0 0 0 0 0,1 1 0 0 0,-1 0 0 0 0,1 0 0 0 0,0 0 0 0 0,1 0 0 0 0,-1 1 0 0 0,1-1 0 0 0,1 1 0 0 0,-1-1 0 0 0,0 11 0 0 0,0-5-14 0 0,1 0 0 0 0,1 0-1 0 0,0 0 1 0 0,1 0 0 0 0,0 0-1 0 0,4 15 1 0 0,-2-17-20 0 0,0 0 0 0 0,0-1 0 0 0,1 1 0 0 0,0-1 1 0 0,0 0-1 0 0,1 0 0 0 0,0-1 0 0 0,1 0 0 0 0,0 1 0 0 0,0-2 0 0 0,1 1 0 0 0,0-1 1 0 0,0 0-1 0 0,1 0 0 0 0,-1-1 0 0 0,2 0 0 0 0,-1-1 0 0 0,1 1 0 0 0,-1-2 0 0 0,17 7 1 0 0,-14-7-63 0 0,-1 0 1 0 0,1-1-1 0 0,0 0 1 0 0,0-1-1 0 0,0 0 1 0 0,20 1-1 0 0,-26-3-322 0 0,1 0 0 0 0,0-1 0 0 0,-1 1-1 0 0,1-1 1 0 0,-1 0 0 0 0,1-1-1 0 0,-1 1 1 0 0,1-1 0 0 0,-1 0 0 0 0,0-1-1 0 0,0 1 1 0 0,0-1 0 0 0,0 0-1 0 0,-1 0 1 0 0,7-5 0 0 0,0-3-1779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4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11 2569 0 0,'-19'-9'8705'0'0,"-1"7"-4129"0"0,19 2-4444 0 0,0 0-1 0 0,0 1 0 0 0,0-1 0 0 0,0 0 1 0 0,-1 0-1 0 0,1 1 0 0 0,0-1 0 0 0,0 1 1 0 0,0-1-1 0 0,0 1 0 0 0,0-1 1 0 0,0 1-1 0 0,0 0 0 0 0,0 0 0 0 0,1-1 1 0 0,-1 1-1 0 0,0 0 0 0 0,0 0 0 0 0,1 0 1 0 0,-1 0-1 0 0,0 0 0 0 0,1 0 0 0 0,-1 0 1 0 0,1 0-1 0 0,-1 0 0 0 0,1 0 1 0 0,-1 0-1 0 0,1 0 0 0 0,0 0 0 0 0,0 0 1 0 0,-1 2-1 0 0,0 10 209 0 0,0 0 0 0 0,1 0 0 0 0,0-1 0 0 0,1 1 0 0 0,0 0 0 0 0,6 20 0 0 0,26 74 637 0 0,-5-18-504 0 0,16 147-434 0 0,-36-192-362 0 0,-7-41 203 0 0,0 0-1 0 0,0 0 1 0 0,1-1 0 0 0,-1 1-1 0 0,0 0 1 0 0,1 0 0 0 0,0-1-1 0 0,0 1 1 0 0,0-1-1 0 0,0 1 1 0 0,4 3 0 0 0,-5-5-18 0 0,0-1 0 0 0,0 1 1 0 0,0-1-1 0 0,-1 1 0 0 0,1-1 1 0 0,0 0-1 0 0,0 1 0 0 0,0-1 1 0 0,0 0-1 0 0,0 0 0 0 0,0 0 1 0 0,0 1-1 0 0,0-1 0 0 0,1 0 0 0 0,-1-1 1 0 0,0 1-1 0 0,0 0 0 0 0,0 0 1 0 0,0 0-1 0 0,0 0 0 0 0,1-1 1 0 0,1-1-816 0 0,0 1 0 0 0,0-1 0 0 0,0 0 0 0 0,0 1 1 0 0,4-5-1 0 0,3-3-739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5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65 100 616 0 0,'-5'-2'8095'0'0,"-7"-3"-3790"0"0,10 5-4126 0 0,1 0 0 0 0,0 1 0 0 0,0-1 0 0 0,0 0-1 0 0,0 1 1 0 0,0-1 0 0 0,0 1 0 0 0,0-1 0 0 0,0 1 0 0 0,0-1 0 0 0,0 1-1 0 0,0 0 1 0 0,0 0 0 0 0,0-1 0 0 0,0 1 0 0 0,0 0 0 0 0,1 0 0 0 0,-1 0 0 0 0,0 0-1 0 0,1 0 1 0 0,-1 0 0 0 0,1 0 0 0 0,-1 0 0 0 0,1 0 0 0 0,-1 2 0 0 0,-12 33 666 0 0,12-33-681 0 0,-2 7-23 0 0,1 1-1 0 0,0-1 1 0 0,0 1-1 0 0,1 0 1 0 0,0 0-1 0 0,1 0 1 0 0,1 0-1 0 0,-1-1 1 0 0,2 1 0 0 0,-1 0-1 0 0,2 0 1 0 0,4 15-1 0 0,-5-20-137 0 0,1-1-1 0 0,-1 1 0 0 0,1-1 1 0 0,0 0-1 0 0,0 0 1 0 0,1 0-1 0 0,-1 0 0 0 0,1-1 1 0 0,0 1-1 0 0,0-1 1 0 0,1 0-1 0 0,-1 0 0 0 0,1 0 1 0 0,0-1-1 0 0,0 0 1 0 0,0 0-1 0 0,0 0 0 0 0,1-1 1 0 0,-1 1-1 0 0,1-1 0 0 0,-1-1 1 0 0,1 1-1 0 0,0-1 1 0 0,8 1-1 0 0,-9-2-15 0 0,0 0 0 0 0,0 0 0 0 0,0 0 0 0 0,0-1 0 0 0,0 0 1 0 0,-1 0-1 0 0,1-1 0 0 0,0 1 0 0 0,-1-1 0 0 0,1 0 0 0 0,-1 0 0 0 0,1 0 0 0 0,-1-1 0 0 0,0 0 0 0 0,0 0 0 0 0,0 0 0 0 0,0 0 1 0 0,-1 0-1 0 0,5-6 0 0 0,-2 2-10 0 0,0 0 1 0 0,-1 0 0 0 0,0 0 0 0 0,0-1 0 0 0,-1 1-1 0 0,0-1 1 0 0,0 0 0 0 0,-1-1 0 0 0,0 1-1 0 0,2-10 1 0 0,-2-5 32 0 0,-1 0 0 0 0,-1 0 0 0 0,-1 0 0 0 0,-1 0 0 0 0,-1 0 0 0 0,-1 0 0 0 0,-11-42 0 0 0,13 63-13 0 0,1 0 0 0 0,-1 0 0 0 0,1 0 0 0 0,-1 1 0 0 0,1-1 0 0 0,-1 0-1 0 0,0 1 1 0 0,0-1 0 0 0,0 0 0 0 0,0 1 0 0 0,0-1 0 0 0,0 1 0 0 0,0-1 0 0 0,0 1-1 0 0,-1 0 1 0 0,1 0 0 0 0,0-1 0 0 0,-1 1 0 0 0,1 0 0 0 0,-1 0 0 0 0,1 0 0 0 0,-1 0 0 0 0,0 1-1 0 0,0-1 1 0 0,1 0 0 0 0,-1 1 0 0 0,0-1 0 0 0,0 1 0 0 0,1 0 0 0 0,-1-1 0 0 0,0 1-1 0 0,0 0 1 0 0,0 0 0 0 0,0 0 0 0 0,1 1 0 0 0,-1-1 0 0 0,0 0 0 0 0,0 1 0 0 0,0-1-1 0 0,1 1 1 0 0,-1-1 0 0 0,0 1 0 0 0,-2 1 0 0 0,-5 3-1 0 0,-1 1 0 0 0,1 0-1 0 0,0 0 1 0 0,1 1 0 0 0,-1 0 0 0 0,1 0 0 0 0,1 1 0 0 0,-1 0-1 0 0,-8 15 1 0 0,-1 2 44 0 0,1 1 0 0 0,-14 33-1 0 0,26-51-28 0 0,1 0 0 0 0,0 0 0 0 0,0 0 0 0 0,0 0 0 0 0,1 1 0 0 0,1-1-1 0 0,0 1 1 0 0,0-1 0 0 0,0 1 0 0 0,1 10 0 0 0,1-12 3 0 0,0 0-1 0 0,1-1 1 0 0,-1 1-1 0 0,1-1 1 0 0,0 1 0 0 0,1-1-1 0 0,0 1 1 0 0,0-1 0 0 0,0 0-1 0 0,1-1 1 0 0,0 1 0 0 0,0 0-1 0 0,7 6 1 0 0,-8-9-7 0 0,-1 0 0 0 0,1 0 0 0 0,1-1 0 0 0,-1 1 0 0 0,0-1 1 0 0,1 0-1 0 0,-1 0 0 0 0,1 0 0 0 0,0 0 0 0 0,-1-1 0 0 0,1 1 0 0 0,0-1 0 0 0,0 0 0 0 0,0 0 0 0 0,0-1 0 0 0,0 1 0 0 0,0-1 1 0 0,7 0-1 0 0,-5-1-5 0 0,-1 1 1 0 0,0-1-1 0 0,1-1 1 0 0,-1 1-1 0 0,0-1 1 0 0,0 0-1 0 0,0 0 1 0 0,0 0-1 0 0,0-1 0 0 0,0 0 1 0 0,-1 0-1 0 0,1 0 1 0 0,6-6-1 0 0,-4 2 7 0 0,0 0-1 0 0,-1 0 1 0 0,0-1-1 0 0,0 1 1 0 0,0-2-1 0 0,-1 1 1 0 0,0 0-1 0 0,-1-1 1 0 0,0 0-1 0 0,0 0 1 0 0,-1 0-1 0 0,0 0 1 0 0,2-17-1 0 0,-1 3 24 0 0,-2 0 0 0 0,0 0 0 0 0,-2-1 0 0 0,0 1 0 0 0,-2 0 0 0 0,-6-32 0 0 0,4 38 29 0 0,4 17-50 0 0,0-1 0 0 0,0 1 0 0 0,-1-1-1 0 0,1 0 1 0 0,0 1 0 0 0,0-1 0 0 0,0 1 0 0 0,-1-1 0 0 0,1 1 0 0 0,0-1-1 0 0,0 1 1 0 0,-1-1 0 0 0,1 1 0 0 0,0-1 0 0 0,-1 1 0 0 0,1-1 0 0 0,-1 1-1 0 0,1-1 1 0 0,-1 1 0 0 0,1 0 0 0 0,-1-1 0 0 0,1 1 0 0 0,-1-1 0 0 0,0 2-6 0 0,1-1 0 0 0,-1 1 0 0 0,1-1 1 0 0,-1 1-1 0 0,1-1 0 0 0,-1 1 1 0 0,1-1-1 0 0,-1 1 0 0 0,1-1 1 0 0,0 1-1 0 0,0 0 0 0 0,-1-1 0 0 0,1 1 1 0 0,0 0-1 0 0,0-1 0 0 0,-1 1 1 0 0,1 0-1 0 0,0-1 0 0 0,0 2 0 0 0,-1 17 41 0 0,1-14-28 0 0,-2 16-17 0 0,1 1-1 0 0,2-1 1 0 0,0 1 0 0 0,1-1-1 0 0,5 22 1 0 0,14 29-12 0 0,43 98-1 0 0,-43-118-6 0 0,-7-20 19 0 0,0 0 1 0 0,23 35 0 0 0,-26-50 92 0 0,1-1 1 0 0,0 0 0 0 0,1 0 0 0 0,1-2-1 0 0,19 18 1 0 0,-21-23-61 0 0,1 2 25 0 0,0 0-1 0 0,14 16 1 0 0,-24-24-44 0 0,-1 0 0 0 0,1 0 0 0 0,-1 1 0 0 0,1-1 0 0 0,-1 1 0 0 0,0 0 1 0 0,0 0-1 0 0,-1-1 0 0 0,1 1 0 0 0,-1 0 0 0 0,0 1 0 0 0,0-1 0 0 0,0 0 0 0 0,0 6 0 0 0,-2-9 1 0 0,1 0 0 0 0,0 1 0 0 0,-1-1 0 0 0,0 1 0 0 0,1-1 0 0 0,-1 0 1 0 0,0 1-1 0 0,0-1 0 0 0,1 0 0 0 0,-1 0 0 0 0,0 0 0 0 0,0 1 0 0 0,-1-1 0 0 0,1 0 0 0 0,0-1 0 0 0,0 1 0 0 0,0 0 0 0 0,-1 0 0 0 0,-1 1 0 0 0,-2 1 36 0 0,0-1 0 0 0,-1 1 0 0 0,-9 3 1 0 0,4-3 1 0 0,0 0 0 0 0,0-1 0 0 0,0 0 0 0 0,0-1 0 0 0,0 0 0 0 0,0-1 0 0 0,0 0 0 0 0,0 0 0 0 0,0-1 0 0 0,-1-1 0 0 0,2 0 0 0 0,-1 0 1 0 0,0-1-1 0 0,0-1 0 0 0,1 0 0 0 0,0 0 0 0 0,-1-1 0 0 0,2 0 0 0 0,-11-7 0 0 0,11 6-43 0 0,-1-2 0 0 0,1 1 1 0 0,0-1-1 0 0,0 0 0 0 0,1-1 0 0 0,0 0 0 0 0,0 0 1 0 0,1-1-1 0 0,1 0 0 0 0,-1 0 0 0 0,2 0 0 0 0,-1-1 0 0 0,1 0 1 0 0,1 0-1 0 0,0 0 0 0 0,1-1 0 0 0,0 1 0 0 0,1-1 0 0 0,0 0 1 0 0,0-20-1 0 0,1 18-21 0 0,2 1 0 0 0,0-1 0 0 0,0 0 0 0 0,6-17 0 0 0,-6 26-11 0 0,0 0-1 0 0,1 1 1 0 0,0 0-1 0 0,0-1 1 0 0,0 1-1 0 0,0 0 0 0 0,1 0 1 0 0,0 0-1 0 0,0 0 1 0 0,0 1-1 0 0,0-1 1 0 0,0 1-1 0 0,1-1 0 0 0,0 1 1 0 0,-1 0-1 0 0,7-3 1 0 0,5-2-647 0 0,0 1 1 0 0,28-9-1 0 0,9 3-5791 0 0,-35 10 3216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6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94 512 0 0,'0'-1'86'0'0,"-1"-12"2789"0"0,2 0 0 0 0,-1-1-1 0 0,2 1 1 0 0,5-26-1 0 0,-17 45 1243 0 0,-8 5-3135 0 0,6 1-686 0 0,1 0 0 0 0,0 0 0 0 0,1 1 0 0 0,1 0 0 0 0,0 0 0 0 0,-8 17 0 0 0,14-23-254 0 0,1-1-1 0 0,-1 1 1 0 0,1 0 0 0 0,0 0 0 0 0,1 0-1 0 0,0 0 1 0 0,0 0 0 0 0,0 0 0 0 0,1 0-1 0 0,0 0 1 0 0,0 0 0 0 0,1 0 0 0 0,0 0-1 0 0,0 0 1 0 0,1 0 0 0 0,3 9 0 0 0,-3-9-23 0 0,1 0 0 0 0,1 0 0 0 0,-1-1 0 0 0,1 0 0 0 0,0 0 0 0 0,0 0 0 0 0,1 0 0 0 0,-1 0 0 0 0,2-1 0 0 0,6 7 0 0 0,-3-6-9 0 0,0 0 0 0 0,-1 0 0 0 0,2-1 0 0 0,-1 0 0 0 0,1 0 0 0 0,15 4 0 0 0,-6-3-23 0 0,0-2 1 0 0,0 0-1 0 0,1-1 0 0 0,-1-1 1 0 0,1-1-1 0 0,0-1 1 0 0,26-2-1 0 0,-39 1-26 0 0,1-1 0 0 0,-1 1 0 0 0,1-1 0 0 0,-1 0 0 0 0,0-1-1 0 0,1 0 1 0 0,-1 0 0 0 0,-1-1 0 0 0,1 1 0 0 0,0-1 0 0 0,-1-1-1 0 0,12-9 1 0 0,-16 11-4 0 0,1 1-1 0 0,-1-1 1 0 0,1 0 0 0 0,-1 0-1 0 0,0 0 1 0 0,0 0-1 0 0,0 0 1 0 0,-1-1-1 0 0,1 1 1 0 0,-1 0 0 0 0,0-1-1 0 0,0 1 1 0 0,0-1-1 0 0,0 0 1 0 0,-1 1-1 0 0,1-1 1 0 0,-1 1 0 0 0,0-1-1 0 0,0 0 1 0 0,0 1-1 0 0,0-1 1 0 0,-1 0-1 0 0,0 1 1 0 0,1-1 0 0 0,-1 1-1 0 0,-1-1 1 0 0,1 1-1 0 0,-3-7 1 0 0,-5-4-4 0 0,0 0 0 0 0,-1 0 0 0 0,0 1 1 0 0,-1 1-1 0 0,-1-1 0 0 0,0 2 0 0 0,0 0 0 0 0,-1 0 1 0 0,0 1-1 0 0,-25-14 0 0 0,29 20 59 0 0,0 0 1 0 0,0 0-1 0 0,0 0 1 0 0,-1 1-1 0 0,0 1 0 0 0,1 0 1 0 0,-1 0-1 0 0,0 1 1 0 0,0 0-1 0 0,0 0 0 0 0,-11 2 1 0 0,8 0 0 0 0,1 0 0 0 0,-1 1 0 0 0,1 1 0 0 0,-1 0 0 0 0,1 1 0 0 0,0 0 0 0 0,0 1 0 0 0,-14 7-1 0 0,23-10-8 0 0,0 0 0 0 0,-1 0 0 0 0,1 0-1 0 0,0 1 1 0 0,1-1 0 0 0,-1 1-1 0 0,0-1 1 0 0,1 1 0 0 0,0 0 0 0 0,-1 0-1 0 0,1 0 1 0 0,0 0 0 0 0,0 1-1 0 0,1-1 1 0 0,-1 1 0 0 0,1-1 0 0 0,0 1-1 0 0,0-1 1 0 0,0 1 0 0 0,0 0-1 0 0,1-1 1 0 0,-1 1 0 0 0,1 0 0 0 0,0 0-1 0 0,0-1 1 0 0,0 1 0 0 0,1 0-1 0 0,-1-1 1 0 0,1 1 0 0 0,0 0 0 0 0,0-1-1 0 0,0 1 1 0 0,0-1 0 0 0,1 1-1 0 0,0-1 1 0 0,-1 1 0 0 0,1-1-1 0 0,0 0 1 0 0,1 0 0 0 0,-1 0 0 0 0,1 0-1 0 0,-1-1 1 0 0,1 1 0 0 0,0-1-1 0 0,6 5 1 0 0,1-2-67 0 0,0 0-1 0 0,1 0 0 0 0,-1-1 1 0 0,1-1-1 0 0,0 1 0 0 0,0-2 1 0 0,1 0-1 0 0,-1 0 1 0 0,0-1-1 0 0,13 0 0 0 0,8-2-324 0 0,1 0-1 0 0,40-9 0 0 0,-5-2-2867 0 0,-23 2-1760 0 0,-19 4 1389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7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93 816 0 0,'-5'-8'13144'0'0,"4"7"-12572"0"0,1 1-459 0 0,0 0 0 0 0,-1 0 1 0 0,1 0-1 0 0,0 0 1 0 0,0 0-1 0 0,-1 1 1 0 0,1-1-1 0 0,0 0 1 0 0,0 0-1 0 0,-1 0 0 0 0,1 0 1 0 0,0 0-1 0 0,0 0 1 0 0,-1 1-1 0 0,1-1 1 0 0,0 0-1 0 0,0 0 0 0 0,0 0 1 0 0,-1 1-1 0 0,1-1 1 0 0,0 0-1 0 0,0 0 1 0 0,0 0-1 0 0,0 1 0 0 0,-1-1 1 0 0,1 0-1 0 0,0 0 1 0 0,0 1-1 0 0,0-1 1 0 0,0 0-1 0 0,0 0 0 0 0,0 1 1 0 0,0-1-1 0 0,0 0 1 0 0,0 1-1 0 0,0-1 1 0 0,0 0-1 0 0,0 0 1 0 0,0 1-1 0 0,0-1 0 0 0,0 0 1 0 0,0 0-1 0 0,0 1 1 0 0,0-1-1 0 0,1 1 1 0 0,-1 4 186 0 0,1 0 1 0 0,0 0 0 0 0,0-1 0 0 0,0 1-1 0 0,0 0 1 0 0,1 0 0 0 0,0-1 0 0 0,3 6-1 0 0,23 37 712 0 0,-24-41-854 0 0,77 130 747 0 0,-75-125-877 0 0,-6-10-30 0 0,1 0 1 0 0,-1 0 0 0 0,1 0 0 0 0,-1 0 0 0 0,1 0 0 0 0,0 0 0 0 0,-1 0-1 0 0,1-1 1 0 0,0 1 0 0 0,0 0 0 0 0,0 0 0 0 0,0-1 0 0 0,0 1 0 0 0,0 0-1 0 0,0-1 1 0 0,0 1 0 0 0,0-1 0 0 0,0 1 0 0 0,0-1 0 0 0,0 1 0 0 0,0-1-1 0 0,2 0 1 0 0,-2 0 0 0 0,0 0 0 0 0,1 0-1 0 0,-1-1 1 0 0,0 1 0 0 0,0-1-1 0 0,0 1 1 0 0,0-1 0 0 0,0 1-1 0 0,-1-1 1 0 0,1 0-1 0 0,0 1 1 0 0,0-1 0 0 0,0 0-1 0 0,0 0 1 0 0,-1 0 0 0 0,1 0-1 0 0,0 1 1 0 0,-1-1 0 0 0,1 0-1 0 0,-1 0 1 0 0,1 0 0 0 0,-1 0-1 0 0,1-2 1 0 0,1-2 4 0 0,0-1 0 0 0,0 1 0 0 0,0-1 1 0 0,-1 1-1 0 0,0-1 0 0 0,0 0 0 0 0,0 0 0 0 0,-1 1 1 0 0,0-1-1 0 0,0 0 0 0 0,0 0 0 0 0,-3-11 0 0 0,-1 2 10 0 0,-1 0 0 0 0,-1 0 0 0 0,-10-21 0 0 0,6 16 25 0 0,0-2-4 0 0,-1 0 0 0 0,-19-28 0 0 0,26 45-22 0 0,1 0 0 0 0,-1 0 0 0 0,0 1 1 0 0,0-1-1 0 0,-1 1 0 0 0,1 0 0 0 0,-1 0 0 0 0,0 1 0 0 0,0-1 0 0 0,0 1 0 0 0,-1 1 0 0 0,1-1 0 0 0,0 0 0 0 0,-1 1 1 0 0,-7-2-1 0 0,12 4-11 0 0,0 0 0 0 0,-1 0 0 0 0,1 0 0 0 0,0 0 0 0 0,0 0 0 0 0,0 0 0 0 0,-1 0 0 0 0,1 1 0 0 0,0-1 0 0 0,0 0 0 0 0,0 1 0 0 0,0-1 0 0 0,-1 1 0 0 0,1-1 0 0 0,0 1 1 0 0,0-1-1 0 0,0 1 0 0 0,0 0 0 0 0,0 0 0 0 0,0-1 0 0 0,0 1 0 0 0,1 0 0 0 0,-1 0 0 0 0,0 0 0 0 0,0 0 0 0 0,1 0 0 0 0,-1 0 0 0 0,0 0 0 0 0,1 0 0 0 0,-1 2 0 0 0,0-1-6 0 0,0 0-1 0 0,0 0 0 0 0,1 0 1 0 0,-1 0-1 0 0,1 0 0 0 0,0 0 1 0 0,-1 0-1 0 0,1 1 0 0 0,0-1 1 0 0,0 0-1 0 0,0 0 0 0 0,1 0 1 0 0,-1 0-1 0 0,0 0 0 0 0,1 0 1 0 0,0 0-1 0 0,0 3 0 0 0,3 0 3 0 0,-1-1-1 0 0,1 1 0 0 0,0 0 0 0 0,0-1 0 0 0,0 0 1 0 0,1 0-1 0 0,-1-1 0 0 0,1 1 0 0 0,0-1 1 0 0,0 0-1 0 0,0 0 0 0 0,0 0 0 0 0,1-1 0 0 0,8 3 1 0 0,-1-1-13 0 0,0 0 0 0 0,0-1 0 0 0,1-1 0 0 0,-1 0 0 0 0,20-1 0 0 0,-11-2-70 0 0,1-2 0 0 0,-1 0-1 0 0,0-2 1 0 0,34-11-1 0 0,29-6-2937 0 0,-80 21 2679 0 0,0 0-1315 0 0,1 0-1 0 0,-1 0 0 0 0,0 1 1 0 0,9 0-1 0 0,-5 1-1994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7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10 2064 0 0,'-1'-1'300'0'0,"1"1"0"0"0,0-1 0 0 0,0 1-1 0 0,0-1 1 0 0,0 1 0 0 0,-1-1 0 0 0,1 1-1 0 0,0 0 1 0 0,0-1 0 0 0,-1 1 0 0 0,1-1-1 0 0,0 1 1 0 0,-1 0 0 0 0,1-1 0 0 0,-1 1-1 0 0,1 0 1 0 0,0-1 0 0 0,-1 1 0 0 0,1 0 0 0 0,-1 0-1 0 0,1-1 1 0 0,-1 1 0 0 0,1 0 0 0 0,-1 0-1 0 0,1 0 1 0 0,-1 0 0 0 0,0-1 0 0 0,0 1 28 0 0,0 1 1 0 0,0-1-1 0 0,0 0 1 0 0,0 0-1 0 0,0 0 1 0 0,0 1-1 0 0,0-1 1 0 0,0 1-1 0 0,0-1 0 0 0,0 1 1 0 0,0-1-1 0 0,-1 2 1 0 0,0-1-43 0 0,0 1-1 0 0,0 0 1 0 0,0-1 0 0 0,0 1-1 0 0,0 0 1 0 0,1 0 0 0 0,-1 0-1 0 0,1 0 1 0 0,0 0 0 0 0,-1 1-1 0 0,0 2 1 0 0,0 7 94 0 0,0-1 0 0 0,1 1 0 0 0,1-1 1 0 0,0 1-1 0 0,1-1 0 0 0,0 1 0 0 0,0-1 0 0 0,1 1 0 0 0,5 13 0 0 0,1 1 57 0 0,1-1 0 0 0,24 45 0 0 0,-32-67-444 0 0,1 0 0 0 0,0 0 1 0 0,0 0-1 0 0,0-1 0 0 0,0 1 1 0 0,0 0-1 0 0,0-1 1 0 0,1 0-1 0 0,0 1 0 0 0,-1-1 1 0 0,1 0-1 0 0,0 0 0 0 0,0-1 1 0 0,0 1-1 0 0,0 0 0 0 0,0-1 1 0 0,0 0-1 0 0,7 2 0 0 0,-6-3-107 0 0,0 1 0 0 0,-1-1 0 0 0,1 0 0 0 0,0 0 0 0 0,0 0 0 0 0,0-1 0 0 0,0 1 0 0 0,0-1 0 0 0,-1 0 0 0 0,1 0-1 0 0,0-1 1 0 0,-1 1 0 0 0,1-1 0 0 0,-1 1 0 0 0,1-1 0 0 0,3-3 0 0 0,2-1-1121 0 0,-1-1 1 0 0,9-9-1 0 0,3-6-4523 0 0,-8 8 1332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7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30 3041 0 0,'-15'-13'8356'0'0,"-8"-3"-2627"0"0,45 27-3160 0 0,-14-8-2813 0 0,0 1-1 0 0,11 8 0 0 0,6 6-2441 0 0,-14-8 662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8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21 2192 0 0,'0'-1'562'0'0,"0"0"0"0"0,-1-1 0 0 0,1 1-1 0 0,0 0 1 0 0,-1 0 0 0 0,1 0-1 0 0,-1 0 1 0 0,0 0 0 0 0,1 0 0 0 0,-1 0-1 0 0,0 0 1 0 0,0 0 0 0 0,1 0-1 0 0,-1 0 1 0 0,0 0 0 0 0,0 0-1 0 0,-2 0 1 0 0,3 1-417 0 0,0-1-1 0 0,0 1 1 0 0,-1 0 0 0 0,1 0-1 0 0,0 0 1 0 0,0 0-1 0 0,-1 0 1 0 0,1 0 0 0 0,0 0-1 0 0,-1 0 1 0 0,1 0-1 0 0,0 0 1 0 0,0 0 0 0 0,-1 0-1 0 0,1 0 1 0 0,0 0 0 0 0,-1 0-1 0 0,1 0 1 0 0,0 0-1 0 0,0 0 1 0 0,-1 0 0 0 0,1 0-1 0 0,0 0 1 0 0,0 1-1 0 0,-1-1 1 0 0,1 0 0 0 0,-1 0-1 0 0,1 1-43 0 0,-1 0-1 0 0,1 0 0 0 0,0-1 1 0 0,-1 1-1 0 0,1 0 1 0 0,-1 0-1 0 0,1 0 1 0 0,0 0-1 0 0,0-1 0 0 0,-1 1 1 0 0,1 0-1 0 0,0 0 1 0 0,0 0-1 0 0,0 1 0 0 0,0 23 902 0 0,0 0 0 0 0,6 32 0 0 0,1 9-168 0 0,-1 26 175 0 0,4 0-1 0 0,24 101 1 0 0,-27-166-973 0 0,1-2 0 0 0,15 37 0 0 0,-17-49-140 0 0,0-1 1 0 0,1 0 0 0 0,0-1 0 0 0,1 0 0 0 0,0 0-1 0 0,16 16 1 0 0,-18-22-228 0 0,0 0 0 0 0,0-1 1 0 0,0 1-1 0 0,9 4 0 0 0,-13-8-204 0 0,1 0 1 0 0,-1 0-1 0 0,1 0 1 0 0,-1 0-1 0 0,1 0 1 0 0,0 0-1 0 0,-1-1 0 0 0,1 1 1 0 0,0-1-1 0 0,-1 0 1 0 0,1 1-1 0 0,0-1 1 0 0,-1-1-1 0 0,6 1 0 0 0,2-5-1730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8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21 1296 0 0,'8'3'10003'0'0,"3"-3"-5241"0"0,14-6-2870 0 0,-13 3-830 0 0,42-4-278 0 0,73 0 0 0 0,-93 6-729 0 0,36 2-663 0 0,-60 0-934 0 0,1 0 0 0 0,13 4 1 0 0,-10 0-1445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8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 2673 0 0,'-21'3'2680'0'0,"1"3"3754"0"0,6 1-5642 0 0,3 2 272 0 0,5-2 280 0 0,6 0-456 0 0,1 1-351 0 0,7-1-425 0 0,3-1 72 0 0,3-3-192 0 0,6 1 88 0 0,1-2-144 0 0,2 1-88 0 0,5 0-417 0 0,-1 1-991 0 0,-3-1 960 0 0,6 4-2673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29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16 3505 0 0,'-1'-1'995'0'0,"-1"-1"1"0"0,0 1 0 0 0,0-1 0 0 0,1 1-1 0 0,-1 0 1 0 0,0 0 0 0 0,0 0-1 0 0,-1 0 1 0 0,1 0 0 0 0,0 0-1 0 0,0 0 1 0 0,0 1 0 0 0,-3-1 0 0 0,4 1-842 0 0,0 0 0 0 0,0 0 1 0 0,0 0-1 0 0,0 0 0 0 0,0 0 1 0 0,0 0-1 0 0,0 0 0 0 0,0 0 1 0 0,0 1-1 0 0,0-1 0 0 0,0 0 1 0 0,1 1-1 0 0,-1-1 0 0 0,0 1 1 0 0,0-1-1 0 0,0 1 0 0 0,0-1 1 0 0,1 1-1 0 0,-1 0 1 0 0,0-1-1 0 0,0 1 0 0 0,1 0 1 0 0,-1-1-1 0 0,1 1 0 0 0,-1 0 1 0 0,1 0-1 0 0,-1 0 0 0 0,1 0 1 0 0,-1 0-1 0 0,1-1 0 0 0,0 1 1 0 0,-1 2-1 0 0,-1 7 107 0 0,0 1 1 0 0,0-1-1 0 0,1 1 0 0 0,0-1 1 0 0,1 1-1 0 0,0 0 0 0 0,1 0 1 0 0,0-1-1 0 0,5 17 0 0 0,4 12 203 0 0,18 45 0 0 0,-21-67-312 0 0,89 219 1160 0 0,-60-135-1209 0 0,-25-67-48 0 0,-11-33-56 0 0,0-1 0 0 0,0 0 0 0 0,0 0 0 0 0,0 1 0 0 0,0-1 1 0 0,1 0-1 0 0,-1 0 0 0 0,0 1 0 0 0,0-1 0 0 0,0 0 0 0 0,0 0 1 0 0,0 1-1 0 0,0-1 0 0 0,0 0 0 0 0,0 0 0 0 0,0 0 0 0 0,1 1 1 0 0,-1-1-1 0 0,0 0 0 0 0,0 0 0 0 0,0 0 0 0 0,0 0 0 0 0,1 1 0 0 0,-1-1 1 0 0,0 0-1 0 0,0 0 0 0 0,0 0 0 0 0,1 0 0 0 0,-1 0 0 0 0,0 0 1 0 0,0 0-1 0 0,1 0 0 0 0,-1 0 0 0 0,0 1 0 0 0,0-1 0 0 0,0 0 1 0 0,1 0-1 0 0,-1 0 0 0 0,0 0 0 0 0,0 0 0 0 0,1 0 0 0 0,-1 0 1 0 0,0-1-1 0 0,0 1 0 0 0,1 0 0 0 0,-1 0 0 0 0,0 0 0 0 0,0 0 1 0 0,0 0-1 0 0,1 0 0 0 0,9-15-40 0 0,6-23 39 0 0,2-18 10 0 0,-4 9-36 0 0,33-71 0 0 0,-43 111 27 0 0,-1 1 0 0 0,1-1-1 0 0,7-7 1 0 0,-10 12-1 0 0,0 1 0 0 0,0 0 0 0 0,0 0 1 0 0,0 0-1 0 0,0-1 0 0 0,0 1 0 0 0,0 1 0 0 0,0-1 0 0 0,1 0 1 0 0,-1 0-1 0 0,0 0 0 0 0,1 1 0 0 0,-1-1 0 0 0,1 0 0 0 0,-1 1 1 0 0,1-1-1 0 0,-1 1 0 0 0,1 0 0 0 0,-1 0 0 0 0,1-1 0 0 0,-1 1 1 0 0,1 0-1 0 0,2 1 0 0 0,-3-1 2 0 0,0 1 0 0 0,1-1 0 0 0,-1 1 0 0 0,0 0 0 0 0,0 0 0 0 0,0 0 0 0 0,0 0-1 0 0,0 0 1 0 0,0 0 0 0 0,0 0 0 0 0,0 0 0 0 0,0 0 0 0 0,-1 0 0 0 0,1 0 0 0 0,0 0 0 0 0,-1 1 0 0 0,1-1 0 0 0,0 2 0 0 0,8 28-25 0 0,-8-24 11 0 0,13 68-146 0 0,-12-53 166 0 0,2-1 1 0 0,0 0-1 0 0,11 30 1 0 0,-12-45-115 0 0,0 0 0 0 0,0 1 0 0 0,0-2 0 0 0,1 1 0 0 0,-1 0 0 0 0,2-1 0 0 0,-1 1 1 0 0,0-1-1 0 0,1-1 0 0 0,0 1 0 0 0,0 0 0 0 0,0-1 0 0 0,1 0 0 0 0,0-1 0 0 0,7 5 0 0 0,-7-5-363 0 0,0 0 0 0 0,1-1 0 0 0,-1 0 0 0 0,1 0 0 0 0,-1-1 0 0 0,1 0-1 0 0,11 1 1 0 0,-10-2-1020 0 0,0 0 0 0 0,0 0 0 0 0,12-3-1 0 0,0-2-2300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30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91 512 0 0,'-3'-2'1488'0'0,"0"-1"527"0"0,-1 1 0 0 0,1 0 1 0 0,-1 0-1 0 0,0 0 0 0 0,0 0 1 0 0,-5-1-1 0 0,8 3-1675 0 0,0 0 0 0 0,1-1 0 0 0,-1 1 0 0 0,0 0 0 0 0,0 0 0 0 0,0 0 0 0 0,0 0 1 0 0,0 1-1 0 0,0-1 0 0 0,1 0 0 0 0,-1 0 0 0 0,0 0 0 0 0,0 1 0 0 0,-1 0 0 0 0,1-1-236 0 0,0 1-1 0 0,0 0 1 0 0,0 0-1 0 0,0 0 1 0 0,0-1 0 0 0,0 1-1 0 0,1 0 1 0 0,-1 0-1 0 0,0 0 1 0 0,1 0-1 0 0,-1 0 1 0 0,1 1 0 0 0,-2 0-1 0 0,2 0 2 0 0,0 0 0 0 0,-1 0 0 0 0,1 0-1 0 0,0 0 1 0 0,0 0 0 0 0,0 0 0 0 0,0 0-1 0 0,0 0 1 0 0,0 0 0 0 0,1 0 0 0 0,-1 0 0 0 0,1 0-1 0 0,-1 0 1 0 0,1 0 0 0 0,0 0 0 0 0,1 2 0 0 0,20 32 163 0 0,-13-22-121 0 0,-1-1 38 0 0,-1 0 1 0 0,-1 1 0 0 0,0 0-1 0 0,-1 0 1 0 0,0 0-1 0 0,-1 0 1 0 0,-1 1 0 0 0,0 0-1 0 0,1 22 1 0 0,-5-30-21 0 0,-1-12-113 0 0,0-15-89 0 0,9 2 37 0 0,0-1 1 0 0,1 1-1 0 0,1 0 1 0 0,0 1-1 0 0,13-18 1 0 0,-11 18-8 0 0,24-36 7 0 0,-30 47-6 0 0,1 0 0 0 0,-1 0 0 0 0,1 0 0 0 0,0 1 0 0 0,12-9 0 0 0,-17 13 8 0 0,0 0 0 0 0,0 0-1 0 0,0 1 1 0 0,0-1 0 0 0,1 1-1 0 0,-1-1 1 0 0,0 1 0 0 0,0-1 0 0 0,1 1-1 0 0,-1 0 1 0 0,0 0 0 0 0,1 0 0 0 0,-1 0-1 0 0,0 0 1 0 0,1 0 0 0 0,-1 0 0 0 0,0 0-1 0 0,1 0 1 0 0,-1 0 0 0 0,0 1 0 0 0,2 0-1 0 0,-1 0 1 0 0,0 0 0 0 0,0 0 0 0 0,0 0 0 0 0,0 1 0 0 0,0-1 0 0 0,-1 1-1 0 0,1 0 1 0 0,0-1 0 0 0,-1 1 0 0 0,1 0 0 0 0,0 2 0 0 0,4 7-2 0 0,0-1 1 0 0,-1 1-1 0 0,7 21 1 0 0,-10-26-5 0 0,17 62 36 0 0,-6-16 50 0 0,-11-46-78 0 0,0 0 0 0 0,0 0-1 0 0,1-1 1 0 0,0 1 0 0 0,0 0-1 0 0,0-1 1 0 0,5 6 0 0 0,-1-39-111 0 0,8-29-366 0 0,32-81-1 0 0,-39 119 459 0 0,-4 7 1 0 0,0 0-1 0 0,2 0 0 0 0,0 1 0 0 0,7-11 0 0 0,-12 20 14 0 0,0 0 0 0 0,1 0-1 0 0,-1 0 1 0 0,1 0-1 0 0,0 0 1 0 0,-1 1-1 0 0,1-1 1 0 0,0 0-1 0 0,0 1 1 0 0,0 0-1 0 0,0-1 1 0 0,1 1 0 0 0,-1 0-1 0 0,0 0 1 0 0,0 0-1 0 0,1 1 1 0 0,-1-1-1 0 0,0 0 1 0 0,1 1-1 0 0,-1-1 1 0 0,1 1-1 0 0,-1 0 1 0 0,1 0 0 0 0,-1 0-1 0 0,0 0 1 0 0,5 1-1 0 0,-3 1 8 0 0,1-1-1 0 0,-1 1 1 0 0,0 0-1 0 0,0 0 1 0 0,0 1-1 0 0,0-1 1 0 0,-1 1-1 0 0,1 0 0 0 0,0 0 1 0 0,-1 0-1 0 0,0 0 1 0 0,0 1-1 0 0,3 4 1 0 0,2 2 11 0 0,-1 1 0 0 0,0 1 0 0 0,7 15 1 0 0,-9-12 29 0 0,0 0 0 0 0,0 1 0 0 0,3 24 0 0 0,-6-25-272 0 0,1 0 0 0 0,1 0 0 0 0,0-1 0 0 0,9 20 0 0 0,-12-32-331 0 0,0 1-1 0 0,1-1 0 0 0,-1 0 0 0 0,1 0 0 0 0,-1 0 0 0 0,1 1 0 0 0,0-2 1 0 0,0 1-1 0 0,0 0 0 0 0,3 2 0 0 0,4 1-3220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1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58 431 512 0 0,'-22'14'5289'0'0,"19"-13"-4593"0"0,0 0-1 0 0,1 1 1 0 0,-1 0 0 0 0,0-1-1 0 0,1 1 1 0 0,-1 0 0 0 0,1 0-1 0 0,-1 0 1 0 0,1 1 0 0 0,0-1-1 0 0,0 1 1 0 0,-2 3 0 0 0,4-6-646 0 0,-1 0 0 0 0,1 1 0 0 0,0-1 1 0 0,0 0-1 0 0,0 0 0 0 0,0 0 1 0 0,0 1-1 0 0,0-1 0 0 0,0 0 1 0 0,-1 0-1 0 0,1 0 0 0 0,0 1 1 0 0,0-1-1 0 0,0 0 0 0 0,0 0 1 0 0,0 1-1 0 0,0-1 0 0 0,0 0 1 0 0,0 0-1 0 0,0 1 0 0 0,0-1 1 0 0,0 0-1 0 0,1 0 0 0 0,-1 1 1 0 0,0-1-1 0 0,0 0 0 0 0,0 0 0 0 0,0 0 1 0 0,0 1-1 0 0,0-1 0 0 0,0 0 1 0 0,1 1-1 0 0,7 0 834 0 0,10-6-277 0 0,0-6-258 0 0,0 0-1 0 0,31-27 1 0 0,-28 21-190 0 0,-8 6 4 0 0,-1 0-1 0 0,-1-1 0 0 0,0 0 0 0 0,0 0 0 0 0,-1-2 0 0 0,-1 1 1 0 0,13-24-1 0 0,-2-7 533 0 0,20-57 0 0 0,-16 37-82 0 0,-15 37-182 0 0,7-15 317 0 0,-16 83 52 0 0,8 85-691 0 0,0-43-96 0 0,-9 299 130 0 0,0-356-132 0 0,3 82-5 0 0,0-91-23 0 0,0 0 0 0 0,1 0 0 0 0,1-1-1 0 0,7 21 1 0 0,-4-26-63 0 0,-7-11 74 0 0,0 0 0 0 0,0 0 0 0 0,1 0 0 0 0,-1 0 1 0 0,0 0-1 0 0,0 0 0 0 0,0 0 0 0 0,1 0 0 0 0,-1 0 0 0 0,0 0 0 0 0,0 0 0 0 0,0 0 1 0 0,1 0-1 0 0,-1 0 0 0 0,0 0 0 0 0,0 0 0 0 0,0 0 0 0 0,1 0 0 0 0,-1 0 0 0 0,0 0 1 0 0,0 0-1 0 0,0 0 0 0 0,0 0 0 0 0,1-1 0 0 0,-1 1 0 0 0,0 0 0 0 0,0 0 0 0 0,0 0 1 0 0,0 0-1 0 0,0 0 0 0 0,1-1 0 0 0,-1 1 0 0 0,0 0 0 0 0,1-2-19 0 0,0 1-1 0 0,-1-1 0 0 0,1 1 1 0 0,0-1-1 0 0,-1 1 1 0 0,1-1-1 0 0,-1 0 1 0 0,0 1-1 0 0,1-1 1 0 0,-1 0-1 0 0,0-1 1 0 0,0 0-38 0 0,0 1 1 0 0,0 0 0 0 0,0-1 0 0 0,0 1 0 0 0,0 0 0 0 0,-1-1-1 0 0,1 1 1 0 0,-1 0 0 0 0,0-1 0 0 0,1 1 0 0 0,-1 0 0 0 0,0 0-1 0 0,0 0 1 0 0,-1 0 0 0 0,1 0 0 0 0,0 0 0 0 0,-1 0 0 0 0,1 0-1 0 0,-1 0 1 0 0,1 1 0 0 0,-1-1 0 0 0,0 0 0 0 0,0 1 0 0 0,0 0-1 0 0,0-1 1 0 0,0 1 0 0 0,0 0 0 0 0,0 0 0 0 0,0 0 0 0 0,0 0-1 0 0,0 1 1 0 0,-1-1 0 0 0,1 0 0 0 0,0 1 0 0 0,-5-1 0 0 0,1 1-178 0 0,0 0 0 0 0,1 0 0 0 0,-1 1 0 0 0,1-1 0 0 0,-1 1 0 0 0,-5 2 0 0 0,0-1 154 0 0,-30 11 202 0 0,31-11-50 0 0,0 2 0 0 0,0-1-1 0 0,-18 10 1 0 0,-15 6 307 0 0,11-7 120 0 0,30-11-417 0 0,0 0 0 0 0,0 0 0 0 0,0 0 0 0 0,0 1 0 0 0,1-1 0 0 0,-1 1 1 0 0,0-1-1 0 0,0 1 0 0 0,1-1 0 0 0,-1 1 0 0 0,1 0 0 0 0,-2 2 0 0 0,3-4-63 0 0,0 1 1 0 0,0-1-1 0 0,0 0 1 0 0,0 1 0 0 0,0-1-1 0 0,1 0 1 0 0,-1 1-1 0 0,0-1 1 0 0,0 0-1 0 0,0 1 1 0 0,0-1-1 0 0,0 0 1 0 0,0 0 0 0 0,1 1-1 0 0,-1-1 1 0 0,0 0-1 0 0,0 0 1 0 0,0 1-1 0 0,1-1 1 0 0,-1 0-1 0 0,0 0 1 0 0,0 0 0 0 0,1 1-1 0 0,-1-1 1 0 0,0 0-1 0 0,0 0 1 0 0,1 0-1 0 0,-1 0 1 0 0,0 0-1 0 0,1 1 1 0 0,-1-1 0 0 0,0 0-1 0 0,1 0 1 0 0,-1 0-1 0 0,0 0 1 0 0,0 0-1 0 0,1 0 1 0 0,0 0-1 0 0,13 2 251 0 0,91-10 835 0 0,-22 1-832 0 0,-69 7-227 0 0,18-2-5 0 0,-1 2 1 0 0,37 4-1 0 0,-48-2-62 0 0,16 4 31 0 0,52 0-1 0 0,-77-7-45 0 0,0 1 1 0 0,0-1-1 0 0,0-1 0 0 0,0 0 1 0 0,0 0-1 0 0,0-1 0 0 0,-1 0 0 0 0,0-1 1 0 0,12-6-1 0 0,-18 8-342 0 0,1 0 0 0 0,-1-1 0 0 0,0 1 0 0 0,0-1 0 0 0,-1 0 0 0 0,1 0 0 0 0,6-8 1 0 0,-10 10-1152 0 0,0-1-251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1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7 4097 0 0,'-3'-5'4105'0'0,"-7"5"5193"0"0,-1-1-8402 0 0,2 1 248 0 0,1 1 256 0 0,3 2-391 0 0,0 0-353 0 0,2-1-368 0 0,2 1-32 0 0,-1 0-160 0 0,2 1-120 0 0,0-3-80 0 0,2 2-16 0 0,4-3-560 0 0,0 0-1353 0 0,2 2 1297 0 0,2-1-4457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2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72 512 0 0,'-4'-26'2143'0'0,"0"-2"1590"0"0,4 26-3025 0 0,0 1 0 0 0,0-1 0 0 0,0 0 0 0 0,0 1-1 0 0,1-1 1 0 0,-1 0 0 0 0,1 1 0 0 0,0-3 0 0 0,-1 4-650 0 0,0 0 1 0 0,0 0-1 0 0,0 0 1 0 0,0 1 0 0 0,0-1-1 0 0,0 0 1 0 0,0 0-1 0 0,0 0 1 0 0,0 1 0 0 0,0-1-1 0 0,0 0 1 0 0,1 0-1 0 0,-1 0 1 0 0,0 0 0 0 0,0 1-1 0 0,0-1 1 0 0,0 0-1 0 0,0 0 1 0 0,0 0-1 0 0,0 0 1 0 0,0 0 0 0 0,1 1-1 0 0,-1-1 1 0 0,0 0-1 0 0,0 0 1 0 0,0 0 0 0 0,0 0-1 0 0,0 0 1 0 0,1 0-1 0 0,-1 0 1 0 0,0 0-1 0 0,0 1 1 0 0,0-1 0 0 0,1 0-1 0 0,-1 0 1 0 0,0 0-1 0 0,0 0 1 0 0,0 0 0 0 0,0 0-1 0 0,1 0 1 0 0,-1 0-1 0 0,0 0 1 0 0,0 0 0 0 0,0 0-1 0 0,1 0 1 0 0,-1-1-1 0 0,0 1 1 0 0,0 0-1 0 0,0 0 1 0 0,0 0 0 0 0,1 0-1 0 0,-1 0 1 0 0,0 0-1 0 0,0 0 1 0 0,0 0 0 0 0,0 0-1 0 0,0-1 1 0 0,1 1-1 0 0,-1 0 1 0 0,0 0-1 0 0,0 0 1 0 0,0 0 0 0 0,0 0-1 0 0,0-1 1 0 0,0 1-1 0 0,0 0 1 0 0,0 0 0 0 0,1-1-1 0 0,2 16 1517 0 0,-2 5-878 0 0,-1 1-1 0 0,-5 38 1 0 0,1-22-315 0 0,-3 38-148 0 0,-3 55 352 0 0,9-106-505 0 0,2 1 0 0 0,0-1 0 0 0,6 31-1 0 0,-4-46-105 0 0,-1-1 0 0 0,1 1 1 0 0,0-1-1 0 0,0 1 0 0 0,7 9 0 0 0,-8-14-103 0 0,1 1 0 0 0,0-1 0 0 0,0 0 0 0 0,0 0 0 0 0,0 0 0 0 0,1-1 1 0 0,-1 1-1 0 0,1-1 0 0 0,0 0 0 0 0,8 5 0 0 0,3-5-2115 0 0,-6-6-2825 0 0,-3 1 1082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2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1496 0 0,'4'-7'4976'0'0,"-4"6"-4847"0"0,0 1 0 0 0,0 0 0 0 0,0 0 0 0 0,0 0-1 0 0,0 0 1 0 0,0 0 0 0 0,0-1 0 0 0,0 1 0 0 0,0 0 0 0 0,0 0 0 0 0,0 0 0 0 0,0 0 0 0 0,0-1 0 0 0,0 1 0 0 0,0 0 0 0 0,0 0-1 0 0,0 0 1 0 0,0 0 0 0 0,0 0 0 0 0,0-1 0 0 0,0 1 0 0 0,0 0 0 0 0,0 0 0 0 0,0 0 0 0 0,0 0 0 0 0,0 0 0 0 0,0 0 0 0 0,0-1 0 0 0,-1 1-1 0 0,1 0 1 0 0,0 0 0 0 0,0 0 0 0 0,0 0 0 0 0,0 0 0 0 0,0 0 0 0 0,0 0 0 0 0,-1 0 0 0 0,1 0 0 0 0,0 0 0 0 0,0-1 0 0 0,0 1 0 0 0,0 0-1 0 0,0 0 1 0 0,-1 0 0 0 0,1 0 0 0 0,0 0 0 0 0,0 0 0 0 0,0 0 0 0 0,0 0 0 0 0,-1 0 0 0 0,1 1 154 0 0,0 1 0 0 0,-1-1 0 0 0,1 0 0 0 0,0 0 0 0 0,0 0 0 0 0,0 0 0 0 0,0 0 0 0 0,0 0 0 0 0,0 0 0 0 0,1 0 0 0 0,-1 0 0 0 0,0 0 0 0 0,1 0 0 0 0,-1 0 0 0 0,1 2 0 0 0,0-1 165 0 0,4 24 318 0 0,-2 0 1 0 0,0 1-1 0 0,-2 50 1 0 0,0 1-465 0 0,12 117-370 0 0,-12-183 56 0 0,5 22-1 0 0,1-3-2497 0 0,-6-11-4021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2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55 2112 0 0,'-8'3'1502'0'0,"0"0"-1"0"0,0 0 0 0 0,0-1 1 0 0,-1 0-1 0 0,1-1 0 0 0,0 0 1 0 0,-14 0-1 0 0,15 0 1022 0 0,10 0-631 0 0,12 1-635 0 0,103-22 393 0 0,-26 3-1260 0 0,-34 8-372 0 0,105-14 164 0 0,-120 19-495 0 0,76 2 1 0 0,-77 7-1666 0 0,-16 4-4978 0 0,-16-4 3626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2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49 128 2673 0 0,'-6'1'1707'0'0,"-19"2"4765"0"0,24-3-6203 0 0,0 0 0 0 0,0 0 0 0 0,0 1 0 0 0,0-1 0 0 0,0 0 0 0 0,-1 1 0 0 0,1-1 0 0 0,0 1 0 0 0,0-1 0 0 0,0 1 0 0 0,0-1 1 0 0,0 1-1 0 0,1 0 0 0 0,-1-1 0 0 0,-1 2 0 0 0,2-1-232 0 0,-1-1 1 0 0,1 0 0 0 0,0 0 0 0 0,0 0 0 0 0,0 0 0 0 0,0 1 0 0 0,0-1 0 0 0,0 0 0 0 0,0 0-1 0 0,1 0 1 0 0,-1 0 0 0 0,0 0 0 0 0,0 1 0 0 0,0-1 0 0 0,0 0 0 0 0,0 0 0 0 0,0 0 0 0 0,0 0-1 0 0,0 0 1 0 0,0 0 0 0 0,0 1 0 0 0,0-1 0 0 0,0 0 0 0 0,1 0 0 0 0,-1 0 0 0 0,0 0 0 0 0,0 0-1 0 0,0 0 1 0 0,0 0 0 0 0,0 0 0 0 0,0 0 0 0 0,1 1 0 0 0,-1-1 0 0 0,0 0 0 0 0,0 0-1 0 0,0 0 1 0 0,0 0 0 0 0,0 0 0 0 0,1 0 0 0 0,-1 0 0 0 0,0 0 0 0 0,0 0 0 0 0,9 1 206 0 0,-7-1-85 0 0,7 1 39 0 0,-1-1-1 0 0,1 0 1 0 0,0 0 0 0 0,0-1-1 0 0,9-2 1 0 0,46-13 341 0 0,-25 5-405 0 0,257-76 69 0 0,-207 62-2860 0 0,-66 21 602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4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89 512 0 0,'0'-6'575'0'0,"0"0"0"0"0,0 0 1 0 0,-1 0-1 0 0,0 0 0 0 0,0 0 0 0 0,0 0 0 0 0,-4-8 1 0 0,3 10 538 0 0,0 0 1 0 0,0 0-1 0 0,0 0 0 0 0,-1 1 1 0 0,1-1-1 0 0,-7-5 709 0 0,9 19-713 0 0,2 1 1 0 0,-1 0-1 0 0,5 13 1 0 0,2 14-323 0 0,-1 38 322 0 0,-6 148 0 0 0,-4-97-685 0 0,0-8-117 0 0,1 61-87 0 0,10-107-326 0 0,-8-73 102 0 0,0 1-1 0 0,0-1 1 0 0,0 1-1 0 0,0-1 1 0 0,0 1-1 0 0,0-1 1 0 0,0 1 0 0 0,1-1-1 0 0,-1 0 1 0 0,0 1-1 0 0,0-1 1 0 0,0 1-1 0 0,0-1 1 0 0,1 1-1 0 0,-1-1 1 0 0,0 0 0 0 0,0 1-1 0 0,1-1 1 0 0,-1 1-1 0 0,0-1 1 0 0,1 0-1 0 0,-1 1 1 0 0,0-1-1 0 0,1 0 1 0 0,-1 0 0 0 0,1 1-1 0 0,-1-1 1 0 0,1 0-1 0 0,-1 0 1 0 0,0 0-1 0 0,1 1 1 0 0,-1-1 0 0 0,1 0-1 0 0,-1 0 1 0 0,1 0-1 0 0,-1 0 1 0 0,1 0-1 0 0,-1 0 1 0 0,1 0-1 0 0,-1 0 1 0 0,1 0 0 0 0,-1 0-1 0 0,1 0 1 0 0,-1 0-1 0 0,0 0 1 0 0,1-1-1 0 0,-1 1 1 0 0,1 0-1 0 0,-1 0 1 0 0,1 0 0 0 0,-1-1-1 0 0,0 1 1 0 0,1 0-1 0 0,-1 0 1 0 0,1-1-1 0 0,-1 1 1 0 0,1-1 0 0 0,3-2-42 0 0,1-1 0 0 0,0 0 0 0 0,5-7 0 0 0,-6 8 29 0 0,79-91-229 0 0,-3 4 179 0 0,-64 74 66 0 0,1 1 0 0 0,0 0 1 0 0,25-15-1 0 0,-32 23-20 0 0,1 1 0 0 0,1 0 0 0 0,-1 1 0 0 0,19-6 0 0 0,-26 10 16 0 0,0 0 0 0 0,0 0 0 0 0,0 0 0 0 0,0 1 0 0 0,0-1 0 0 0,0 1 0 0 0,0 0 0 0 0,1 0 0 0 0,-1 0 0 0 0,0 1 0 0 0,0-1 0 0 0,0 1 0 0 0,0 0 0 0 0,0 0 0 0 0,0 0 0 0 0,0 1 0 0 0,6 3 0 0 0,-8-3 6 0 0,0-1 1 0 0,-1 1 0 0 0,1 0-1 0 0,0 0 1 0 0,-1 0 0 0 0,1 1-1 0 0,-1-1 1 0 0,0 0 0 0 0,0 0 0 0 0,0 1-1 0 0,0-1 1 0 0,0 1 0 0 0,0-1-1 0 0,-1 1 1 0 0,1-1 0 0 0,-1 1-1 0 0,1 0 1 0 0,-1-1 0 0 0,0 1 0 0 0,-1 4-1 0 0,1 3 18 0 0,-1-1 0 0 0,-1 0 0 0 0,1 0 0 0 0,-6 14 0 0 0,-1 0 11 0 0,-1 0 1 0 0,-1 0-1 0 0,-2-2 1 0 0,0 1-1 0 0,-20 25 1 0 0,21-32-18 0 0,-1 0 0 0 0,-1-1 0 0 0,0-1 0 0 0,-1 0 0 0 0,0-1 0 0 0,-1-1 0 0 0,-26 16 0 0 0,38-26-25 0 0,-4 3 14 0 0,-1 0 0 0 0,0 0 0 0 0,0-1 0 0 0,-10 4-1 0 0,17-7-22 0 0,-1 1-1 0 0,1-1 0 0 0,0 0 0 0 0,-1 0 0 0 0,1 1 0 0 0,0-1 0 0 0,-1 0 0 0 0,1 0 0 0 0,0 0 0 0 0,-1 0 1 0 0,1 0-1 0 0,0-1 0 0 0,-1 1 0 0 0,1 0 0 0 0,0-1 0 0 0,-1 1 0 0 0,1-1 0 0 0,0 1 0 0 0,0-1 0 0 0,-1 1 0 0 0,1-1 1 0 0,0 0-1 0 0,0 0 0 0 0,0 1 0 0 0,0-1 0 0 0,0 0 0 0 0,0 0 0 0 0,0 0 0 0 0,0 0 0 0 0,0-1 0 0 0,1 1 1 0 0,-1 0-1 0 0,0 0 0 0 0,0-3 0 0 0,-1-2-300 0 0,0 0 0 0 0,1 0 0 0 0,0-1 0 0 0,0 1 0 0 0,1-1-1 0 0,0 1 1 0 0,0 0 0 0 0,0-1 0 0 0,3-12 0 0 0,0 4-1257 0 0,1 0-1 0 0,11-29 1 0 0,-3 17-456 0 0,3 1 170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5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97 1752 0 0,'0'-2'517'0'0,"0"1"-1"0"0,0-1 1 0 0,0 0-1 0 0,-1 1 0 0 0,1-1 1 0 0,-1 1-1 0 0,1-1 0 0 0,-1 1 1 0 0,1-1-1 0 0,-1 1 1 0 0,0-1-1 0 0,0 1 0 0 0,0 0 1 0 0,0-1-1 0 0,0 1 1 0 0,0 0-1 0 0,0 0 0 0 0,0 0 1 0 0,0-1-1 0 0,-1 2 0 0 0,1-1 1 0 0,-2-1-1 0 0,2 1-324 0 0,0 0 0 0 0,-1 1-1 0 0,1-1 1 0 0,0 1 0 0 0,0-1-1 0 0,-1 1 1 0 0,1 0 0 0 0,-1 0 0 0 0,1-1-1 0 0,0 1 1 0 0,-1 0 0 0 0,1 0-1 0 0,0 0 1 0 0,-1 0 0 0 0,1 1-1 0 0,-1-1 1 0 0,1 0 0 0 0,0 1-1 0 0,-1-1 1 0 0,1 0 0 0 0,0 1 0 0 0,0 0-1 0 0,-1-1 1 0 0,1 1 0 0 0,-2 1-1 0 0,-3 4-41 0 0,0 0-1 0 0,0 0 1 0 0,1 0-1 0 0,0 0 1 0 0,0 1-1 0 0,1 0 1 0 0,-1 0-1 0 0,2 0 1 0 0,-1 1-1 0 0,1-1 1 0 0,0 1-1 0 0,0 0 1 0 0,1 0-1 0 0,0 0 1 0 0,1 0-1 0 0,0 0 1 0 0,0 13-1 0 0,0-9-107 0 0,1-1 0 0 0,1 1 0 0 0,0-1 0 0 0,1 1-1 0 0,0-1 1 0 0,1 1 0 0 0,0-1 0 0 0,1 0 0 0 0,0 0-1 0 0,1 0 1 0 0,10 18 0 0 0,-11-23-36 0 0,1 0 0 0 0,-1-1 0 0 0,1 1 0 0 0,0-1 0 0 0,0 0 0 0 0,0 0 0 0 0,1-1 1 0 0,0 0-1 0 0,0 0 0 0 0,10 6 0 0 0,-11-8-12 0 0,-1 0 1 0 0,1-1-1 0 0,0 1 1 0 0,-1-1 0 0 0,1 0-1 0 0,0 0 1 0 0,0 0-1 0 0,0-1 1 0 0,0 0 0 0 0,0 0-1 0 0,0 0 1 0 0,0-1-1 0 0,0 1 1 0 0,0-1-1 0 0,0 0 1 0 0,5-2 0 0 0,-5 1 9 0 0,-1-1 0 0 0,0 1 1 0 0,0-1-1 0 0,0 0 1 0 0,0 1-1 0 0,-1-2 0 0 0,1 1 1 0 0,-1 0-1 0 0,0-1 0 0 0,0 0 1 0 0,0 1-1 0 0,0-1 1 0 0,-1 0-1 0 0,1 0 0 0 0,-1-1 1 0 0,0 1-1 0 0,2-9 0 0 0,1 0 42 0 0,-2 1 0 0 0,0-2 0 0 0,0 1 0 0 0,-1 0-1 0 0,0-16 1 0 0,-1 4-4 0 0,-2 0-1 0 0,0 0 1 0 0,-2 0-1 0 0,-1 0 1 0 0,0 1-1 0 0,-16-44 1 0 0,19 65-34 0 0,0-1 0 0 0,0 1 0 0 0,-1 0-1 0 0,1 0 1 0 0,-1 0 0 0 0,0 1 0 0 0,0-1 0 0 0,0 0 0 0 0,-1 1 0 0 0,1-1 0 0 0,0 1 0 0 0,-5-4 0 0 0,5 5-4 0 0,1 1 0 0 0,-1-1 0 0 0,0 0 0 0 0,1 0 0 0 0,-1 1 0 0 0,0-1 0 0 0,0 1 0 0 0,0-1 0 0 0,1 1 0 0 0,-1 0 0 0 0,0 0 0 0 0,0-1 0 0 0,0 1 0 0 0,0 1 0 0 0,0-1 0 0 0,0 0 0 0 0,1 0 0 0 0,-1 1 0 0 0,0-1 0 0 0,0 1 0 0 0,0 0 0 0 0,1-1-1 0 0,-4 3 1 0 0,-2 1-2 0 0,0 1 0 0 0,0 0 0 0 0,0 0 0 0 0,1 0 0 0 0,0 1 0 0 0,-10 11 0 0 0,-28 44-43 0 0,32-43 74 0 0,-1 3-45 0 0,2 1-1 0 0,0 0 1 0 0,1 1 0 0 0,1 0 0 0 0,-7 29-1 0 0,14-45 12 0 0,1 1-1 0 0,-1-1 0 0 0,1 1 1 0 0,0-1-1 0 0,1 1 0 0 0,0 0 0 0 0,0-1 1 0 0,1 1-1 0 0,3 14 0 0 0,-4-19 3 0 0,1 0 0 0 0,0 0 1 0 0,0 0-1 0 0,1 0 0 0 0,-1 0 0 0 0,0-1 0 0 0,1 1 0 0 0,0 0 0 0 0,0-1 1 0 0,0 0-1 0 0,0 1 0 0 0,0-1 0 0 0,0 0 0 0 0,1 0 0 0 0,-1 0 0 0 0,0 0 0 0 0,1 0 1 0 0,0-1-1 0 0,0 1 0 0 0,-1-1 0 0 0,1 1 0 0 0,0-1 0 0 0,0 0 0 0 0,0 0 1 0 0,0-1-1 0 0,6 2 0 0 0,-3-2-4 0 0,0 0 1 0 0,0 0 0 0 0,1-1-1 0 0,-1 1 1 0 0,0-1 0 0 0,0 0-1 0 0,1-1 1 0 0,-1 0-1 0 0,-1 0 1 0 0,1 0 0 0 0,0-1-1 0 0,0 1 1 0 0,-1-2 0 0 0,1 1-1 0 0,6-6 1 0 0,6-5-16 0 0,-1 0 0 0 0,29-34 0 0 0,-36 37 28 0 0,-1-1 0 0 0,0 0-1 0 0,-1-1 1 0 0,-1 0 0 0 0,0 0 0 0 0,0-1 0 0 0,-1 0 0 0 0,8-28 0 0 0,-8 16 28 0 0,-2-1 1 0 0,0 0-1 0 0,-1 0 1 0 0,-2-28-1 0 0,-3 50 156 0 0,-1 10-104 0 0,-3 9-32 0 0,-5 13 33 0 0,1 2 1 0 0,-10 54 0 0 0,18-74-96 0 0,1 0-1 0 0,0 1 1 0 0,1-1 0 0 0,0 0 0 0 0,0 1 0 0 0,1-1-1 0 0,0 1 1 0 0,1-1 0 0 0,0 0 0 0 0,0 0-1 0 0,1 0 1 0 0,0 0 0 0 0,6 12 0 0 0,-6-17-34 0 0,0 1 0 0 0,1-1 1 0 0,-1 0-1 0 0,1 0 1 0 0,-1 0-1 0 0,1 0 1 0 0,0-1-1 0 0,1 0 0 0 0,-1 1 1 0 0,1-1-1 0 0,-1-1 1 0 0,1 1-1 0 0,0-1 0 0 0,0 0 1 0 0,0 0-1 0 0,0 0 1 0 0,0-1-1 0 0,0 0 0 0 0,1 0 1 0 0,-1 0-1 0 0,6 0 1 0 0,-2-1-423 0 0,0 0 0 0 0,0 0 0 0 0,-1-1 1 0 0,1 0-1 0 0,10-3 0 0 0,-10 2-782 0 0,0-1 1 0 0,0 0-1 0 0,0-1 0 0 0,13-7 1 0 0,-2 0-350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9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19 106 1536 0 0,'0'1'514'0'0,"0"-1"0"0"0,-1 0 0 0 0,1 0 0 0 0,-1 0-1 0 0,1 1 1 0 0,-1-1 0 0 0,1 0 0 0 0,-1 0 0 0 0,1 0 0 0 0,-1 0-1 0 0,1 0 1 0 0,-1 0 0 0 0,1 0 0 0 0,-1 0 0 0 0,1 0 0 0 0,-1 0-1 0 0,1 0 1 0 0,-1-1 0 0 0,1 1 0 0 0,-1 0 0 0 0,1 0 0 0 0,-2-1-1 0 0,-4 0 3685 0 0,6 2-4079 0 0,0-1 0 0 0,-1 1 0 0 0,1-1 0 0 0,0 1 0 0 0,0-1 0 0 0,0 0 0 0 0,0 1-1 0 0,0-1 1 0 0,0 1 0 0 0,0-1 0 0 0,0 1 0 0 0,0-1 0 0 0,0 1 0 0 0,1-1 0 0 0,-1 0 0 0 0,0 1 0 0 0,0-1 0 0 0,0 1 0 0 0,0-1 0 0 0,1 1 0 0 0,15 39 2087 0 0,-4-10-950 0 0,10 38-1 0 0,-3-12-1012 0 0,-7-24-194 0 0,-14-69-157 0 0,-1 11 136 0 0,2-1 0 0 0,1 1 0 0 0,0-1 0 0 0,9-48 0 0 0,-9 74-26 0 0,1-4 4 0 0,0-1-1 0 0,1 1 0 0 0,-1-1 1 0 0,1 1-1 0 0,0 0 0 0 0,1-1 1 0 0,3-4-1 0 0,-6 9-4 0 0,1-1 0 0 0,0 1 1 0 0,0 0-1 0 0,0 0 0 0 0,-1 0 0 0 0,1 0 1 0 0,0 1-1 0 0,0-1 0 0 0,0 0 1 0 0,0 0-1 0 0,1 1 0 0 0,-1-1 0 0 0,0 0 1 0 0,0 1-1 0 0,2-1 0 0 0,-2 0 1 0 0,0 1-1 0 0,0 1 0 0 0,0-1 1 0 0,0 0-1 0 0,0 0 1 0 0,0 0-1 0 0,0 0 1 0 0,0 1-1 0 0,0-1 1 0 0,0 0-1 0 0,0 1 0 0 0,0-1 1 0 0,0 1-1 0 0,0-1 1 0 0,-1 1-1 0 0,1-1 1 0 0,0 1-1 0 0,0 0 0 0 0,-1 0 1 0 0,1-1-1 0 0,0 1 1 0 0,-1 0-1 0 0,2 1 1 0 0,10 15 36 0 0,18 33 0 0 0,-15-23-4 0 0,-7-15 38 0 0,-2 1-1 0 0,1-1 1 0 0,-2 1-1 0 0,0 0 1 0 0,0 1-1 0 0,5 25 1 0 0,-10-38-73 0 0,3 15 74 0 0,0-13-41 0 0,0-8-52 0 0,9-43-96 0 0,2-7-19 0 0,-3 22 122 0 0,16-41-68 0 0,-23 64 71 0 0,1 0-1 0 0,1 0 0 0 0,-1 1 1 0 0,15-18-1 0 0,-19 25 12 0 0,0 1 1 0 0,1-1-1 0 0,-1 1 0 0 0,1-1 1 0 0,-1 1-1 0 0,1 0 0 0 0,-1 0 1 0 0,1 0-1 0 0,0-1 0 0 0,0 2 0 0 0,-1-1 1 0 0,1 0-1 0 0,0 0 0 0 0,0 0 1 0 0,0 1-1 0 0,0-1 0 0 0,0 1 1 0 0,0 0-1 0 0,0-1 0 0 0,0 1 1 0 0,0 0-1 0 0,0 0 0 0 0,0 0 0 0 0,0 1 1 0 0,0-1-1 0 0,0 0 0 0 0,0 1 1 0 0,0-1-1 0 0,0 1 0 0 0,0 0 1 0 0,0 0-1 0 0,0 0 0 0 0,0 0 0 0 0,-1 0 1 0 0,1 0-1 0 0,0 0 0 0 0,-1 0 1 0 0,1 1-1 0 0,-1-1 0 0 0,1 1 1 0 0,-1-1-1 0 0,0 1 0 0 0,0-1 1 0 0,1 1-1 0 0,-1 0 0 0 0,1 1 0 0 0,9 18-9 0 0,-1 1-1 0 0,-1-1 0 0 0,-1 2 0 0 0,-1-1 1 0 0,6 31-1 0 0,-2-10 35 0 0,-10-37-78 0 0,1 0 0 0 0,0 0 1 0 0,0-1-1 0 0,6 10 0 0 0,-7-13-219 0 0,0 0 0 0 0,0 0 0 0 0,1-1 0 0 0,-1 1 0 0 0,0-1 0 0 0,1 1-1 0 0,-1-1 1 0 0,1 0 0 0 0,0 1 0 0 0,-1-1 0 0 0,1 0 0 0 0,0 0 0 0 0,0 0-1 0 0,-1 0 1 0 0,1 0 0 0 0,4 0 0 0 0,2 2-2000 0 0,-1-2-246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5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215 249 1984 0 0,'-2'0'549'0'0,"1"-1"-1"0"0,0 1 1 0 0,0-1-1 0 0,0 1 1 0 0,0-1-1 0 0,0 1 1 0 0,1-1-1 0 0,-1 0 1 0 0,0 1-1 0 0,0-1 1 0 0,0 0-1 0 0,0 0 1 0 0,1 0-1 0 0,-2-1 1 0 0,1 0-87 0 0,0 0 1 0 0,1 1-1 0 0,-1-1 0 0 0,1 0 1 0 0,-1 1-1 0 0,1-1 1 0 0,-1 0-1 0 0,1-3 0 0 0,0-2 89 0 0,1-1 0 0 0,-1 0 0 0 0,4-12 0 0 0,-1 3 494 0 0,3-23 50 0 0,-2 11 113 0 0,1-35 1 0 0,-5 63-1150 0 0,0 0 0 0 0,0 0 1 0 0,0 0-1 0 0,0 0 0 0 0,0 0 0 0 0,0 0 1 0 0,0 0-1 0 0,-1 0 0 0 0,1-1 0 0 0,0 1 1 0 0,0 0-1 0 0,-1 0 0 0 0,1 0 0 0 0,-1 0 1 0 0,1 0-1 0 0,-1 1 0 0 0,1-1 0 0 0,-1 0 1 0 0,0 0-1 0 0,0 0 0 0 0,1 0 0 0 0,-1 1 1 0 0,-1-2-1 0 0,1 2-11 0 0,0-1-1 0 0,0 1 1 0 0,-1 0 0 0 0,1 0 0 0 0,0-1 0 0 0,0 1-1 0 0,0 0 1 0 0,-1 0 0 0 0,1 0 0 0 0,0 0-1 0 0,0 1 1 0 0,0-1 0 0 0,-1 0 0 0 0,1 0-1 0 0,0 1 1 0 0,0-1 0 0 0,-1 1 0 0 0,-6 3 56 0 0,1 0-1 0 0,-1 0 1 0 0,1 1 0 0 0,-9 7-1 0 0,-2 3-76 0 0,0 1 0 0 0,1 0 0 0 0,-23 29 0 0 0,35-38-40 0 0,-1 0 0 0 0,2 0-1 0 0,-1 0 1 0 0,1 1 0 0 0,0 0 0 0 0,1 0 0 0 0,-1 0-1 0 0,2 0 1 0 0,-1 0 0 0 0,1 1 0 0 0,0-1 0 0 0,0 18-1 0 0,2-24 6 0 0,0 0 0 0 0,0 1 0 0 0,0-1 0 0 0,1 0 0 0 0,-1 0-1 0 0,1 0 1 0 0,-1 1 0 0 0,1-1 0 0 0,0 0 0 0 0,0 0 0 0 0,0 0-1 0 0,0 0 1 0 0,0 0 0 0 0,1 0 0 0 0,-1-1 0 0 0,0 1 0 0 0,1 0-1 0 0,-1-1 1 0 0,1 1 0 0 0,0-1 0 0 0,0 1 0 0 0,0-1 0 0 0,-1 0-1 0 0,1 0 1 0 0,0 0 0 0 0,0 0 0 0 0,0 0 0 0 0,4 1 0 0 0,5 1-12 0 0,0 0 1 0 0,0-1 0 0 0,0 0-1 0 0,18 0 1 0 0,-2 0-12 0 0,-22-1 28 0 0,15 1 1 0 0,1 1-1 0 0,-1 1 1 0 0,0 0 0 0 0,28 12 0 0 0,-43-14 13 0 0,0 1 0 0 0,0 0 0 0 0,-1 0 0 0 0,1 0 0 0 0,-1 1 0 0 0,0 0 0 0 0,1-1 0 0 0,-2 1 1 0 0,1 1-1 0 0,0-1 0 0 0,-1 1 0 0 0,4 6 0 0 0,-5-8 6 0 0,-1 0 1 0 0,1 0-1 0 0,-1 0 1 0 0,0 0-1 0 0,0 1 1 0 0,0-1-1 0 0,0 0 0 0 0,-1 1 1 0 0,1-1-1 0 0,-1 0 1 0 0,0 1-1 0 0,0-1 1 0 0,0 1-1 0 0,-1-1 1 0 0,1 0-1 0 0,-1 1 1 0 0,0-1-1 0 0,1 0 0 0 0,-2 0 1 0 0,1 1-1 0 0,-2 2 1 0 0,-1 2 23 0 0,-1-1 1 0 0,0 0-1 0 0,-1 0 0 0 0,0 0 1 0 0,0-1-1 0 0,0 0 1 0 0,-1 0-1 0 0,1 0 0 0 0,-1-1 1 0 0,-1 0-1 0 0,-10 6 1 0 0,3-4-19 0 0,0-1 0 0 0,0 0 0 0 0,-1-1 0 0 0,1 0 0 0 0,-21 3 0 0 0,32-8-34 0 0,0 1 0 0 0,0 0 1 0 0,0-1-1 0 0,0 0 0 0 0,0 0 0 0 0,0 0 1 0 0,0-1-1 0 0,-4 0 0 0 0,7 0-5 0 0,0 1-1 0 0,0 0 0 0 0,-1-1 0 0 0,1 1 1 0 0,0-1-1 0 0,0 0 0 0 0,0 1 1 0 0,0-1-1 0 0,0 0 0 0 0,0 0 0 0 0,0 0 1 0 0,0 0-1 0 0,0 1 0 0 0,1-1 0 0 0,-1-1 1 0 0,0 1-1 0 0,0 0 0 0 0,1 0 0 0 0,-1 0 1 0 0,1 0-1 0 0,-1 0 0 0 0,1 0 1 0 0,-1-1-1 0 0,1 1 0 0 0,0 0 0 0 0,0 0 1 0 0,0-1-1 0 0,-1-1 0 0 0,1-5-180 0 0,1 1 1 0 0,0-1-1 0 0,0 1 0 0 0,0-1 1 0 0,1 1-1 0 0,0 0 0 0 0,0 0 1 0 0,5-11-1 0 0,32-55-2924 0 0,-25 49 1861 0 0,19-33-3307 0 0,-17 27 1846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5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8 0 0,'0'0'187'0'0,"-1"0"-1"0"0,1 0 1 0 0,-1 0-1 0 0,1 1 1 0 0,-1-1 0 0 0,1 0-1 0 0,-1 0 1 0 0,1 1-1 0 0,-1-1 1 0 0,1 0 0 0 0,0 1-1 0 0,-1-1 1 0 0,1 0-1 0 0,0 1 1 0 0,-1-1 0 0 0,1 1-1 0 0,0-1 1 0 0,-1 1-1 0 0,1-1 1 0 0,0 1 0 0 0,0-1-1 0 0,-1 1 1 0 0,1-1-1 0 0,0 1 1 0 0,0-1 0 0 0,0 1-1 0 0,0-1 1 0 0,0 1-1 0 0,0-1 1 0 0,0 1-1 0 0,0 0 1 0 0,0-1 0 0 0,0 1-1 0 0,0 0 1 0 0,3 25 8613 0 0,-3-23-8164 0 0,8 49 2301 0 0,28 151 2391 0 0,-32-187-5212 0 0,0-1 0 0 0,2 1 0 0 0,-1-1 0 0 0,9 15 0 0 0,-11-26-270 0 0,-1 1 1 0 0,1-1-1 0 0,0 0 0 0 0,0 0 0 0 0,1 0 0 0 0,-1-1 1 0 0,8 6-1 0 0,-9-7-213 0 0,1-1 0 0 0,-1 1 0 0 0,1-1 0 0 0,0 1-1 0 0,-1-1 1 0 0,1 0 0 0 0,0 0 0 0 0,0-1 0 0 0,0 1 0 0 0,0 0 0 0 0,0-1 0 0 0,0 0 0 0 0,0 0 0 0 0,3 0 0 0 0,8-1-2722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6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1 4425 0 0,'-33'5'4801'0'0,"8"-5"5009"0"0,2-2-9042 0 0,3 2 256 0 0,6 0 105 0 0,4 2-417 0 0,2-1 0 0 0,7 1-328 0 0,-1-1-272 0 0,4-1-144 0 0,2 3-32 0 0,3-3 24 0 0,2 2-184 0 0,4 0-360 0 0,1-2-40 0 0,5 4-1865 0 0,2 0 1273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6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323 93 1984 0 0,'-3'-7'1841'0'0,"0"0"-1"0"0,0-1 0 0 0,0 1 1 0 0,-1 0-1 0 0,0 1 0 0 0,-8-12 1 0 0,9 15-1486 0 0,1 0 1 0 0,-1 1-1 0 0,0-1 1 0 0,0 1 0 0 0,0-1-1 0 0,0 1 1 0 0,0 0-1 0 0,0 0 1 0 0,-1 1-1 0 0,1-1 1 0 0,-1 1-1 0 0,1 0 1 0 0,-1-1-1 0 0,0 1 1 0 0,1 1 0 0 0,-5-1-1 0 0,-1 0-131 0 0,1 1 0 0 0,-1 0 0 0 0,1 1 0 0 0,-1 0 0 0 0,1 0 0 0 0,-1 1 0 0 0,1 0 0 0 0,0 1 0 0 0,0-1 0 0 0,0 2-1 0 0,0-1 1 0 0,0 1 0 0 0,1 0 0 0 0,0 1 0 0 0,0-1 0 0 0,0 1 0 0 0,0 1 0 0 0,1 0 0 0 0,-9 9 0 0 0,8-7-135 0 0,0 1 1 0 0,0 0-1 0 0,1 0 1 0 0,0 0-1 0 0,1 1 1 0 0,0 0-1 0 0,1 0 1 0 0,0 0-1 0 0,0 0 1 0 0,1 1-1 0 0,0 0 1 0 0,1-1-1 0 0,0 1 1 0 0,0 19-1 0 0,2-21-46 0 0,1 1 1 0 0,0-1-1 0 0,0 1 0 0 0,1-1 0 0 0,0 0 0 0 0,1 0 0 0 0,0 0 0 0 0,0 0 0 0 0,1-1 0 0 0,0 1 0 0 0,1-1 0 0 0,0 0 0 0 0,0 0 0 0 0,11 12 0 0 0,-8-12-49 0 0,0 1-1 0 0,1-1 0 0 0,0-1 1 0 0,1 0-1 0 0,-1 0 0 0 0,1-1 0 0 0,1 0 1 0 0,-1-1-1 0 0,1 0 0 0 0,0-1 1 0 0,14 5-1 0 0,-3-3-118 0 0,-1-2-1 0 0,34 4 1 0 0,-45-7-95 0 0,-1-1-1 0 0,0 0 1 0 0,1 0 0 0 0,-1-1-1 0 0,0-1 1 0 0,1 1-1 0 0,-1-2 1 0 0,13-4 0 0 0,-7 1-1294 0 0,-1-1-1 0 0,20-12 1 0 0,-14 6-798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4:59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70 512 0 0,'-5'-12'2730'0'0,"0"1"1"0"0,-1 0-1 0 0,-11-16 0 0 0,16 26-2590 0 0,1 0-1 0 0,0 1 1 0 0,-1-1-1 0 0,1 1 1 0 0,0-1-1 0 0,-1 1 1 0 0,1-1 0 0 0,-1 1-1 0 0,1 0 1 0 0,-1-1-1 0 0,1 1 1 0 0,-1-1-1 0 0,1 1 1 0 0,-1 0-1 0 0,1 0 1 0 0,-1-1 0 0 0,1 1-1 0 0,-1 0 1 0 0,0 0-1 0 0,1 0 1 0 0,-2-1-1 0 0,2 1-27 0 0,-1 1-1 0 0,1-1 0 0 0,-1 0 0 0 0,1 0 0 0 0,0 0 1 0 0,-1 1-1 0 0,1-1 0 0 0,-1 0 0 0 0,1 1 0 0 0,0-1 1 0 0,-1 0-1 0 0,1 1 0 0 0,0-1 0 0 0,-1 0 0 0 0,1 1 1 0 0,0-1-1 0 0,0 1 0 0 0,0-1 0 0 0,-1 1 0 0 0,1-1 1 0 0,0 1-1 0 0,-1 3 283 0 0,0-1 0 0 0,0 1 0 0 0,0 0 0 0 0,0 0 1 0 0,1 6-1 0 0,2 23 352 0 0,2 1 0 0 0,1-2 1 0 0,2 1-1 0 0,11 33 0 0 0,5 22 234 0 0,34 255-5 0 0,-56-334-986 0 0,0-2-7 0 0,0-1 0 0 0,0 1 0 0 0,0 0 0 0 0,1-1 0 0 0,0 1 0 0 0,5 12 0 0 0,-7-19 9 0 0,0 0-1 0 0,0 0 1 0 0,0 0 0 0 0,0 0 0 0 0,0 0-1 0 0,0 0 1 0 0,0 0 0 0 0,0 0 0 0 0,0 0-1 0 0,1 0 1 0 0,-1 1 0 0 0,0-1 0 0 0,0 0-1 0 0,0 0 1 0 0,0 0 0 0 0,0 0 0 0 0,0 0-1 0 0,0 0 1 0 0,0 0 0 0 0,0 0 0 0 0,0 0-1 0 0,0 0 1 0 0,1 0 0 0 0,-1 0-1 0 0,0 0 1 0 0,0 0 0 0 0,0 0 0 0 0,0 0-1 0 0,0 0 1 0 0,0 0 0 0 0,0 0 0 0 0,0 0-1 0 0,0 0 1 0 0,1 0 0 0 0,-1 0 0 0 0,0 0-1 0 0,0 0 1 0 0,0 0 0 0 0,0 0 0 0 0,0 0-1 0 0,0 0 1 0 0,0 0 0 0 0,0 0 0 0 0,0 0-1 0 0,0 0 1 0 0,0 0 0 0 0,0-1 0 0 0,1 1-1 0 0,-1 0 1 0 0,3-6-504 0 0,0-7-637 0 0,-2 2-810 0 0,0 0-1 0 0,-1 1 0 0 0,-1-1 1 0 0,1 0-1 0 0,-5-17 0 0 0,2 11-131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0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65 234 1408 0 0,'-4'0'772'0'0,"1"-1"0"0"0,-1 1 0 0 0,1-1 0 0 0,-1 0 0 0 0,1-1 0 0 0,0 1 0 0 0,0-1 0 0 0,0 1 0 0 0,-1-1 0 0 0,2 0 0 0 0,-1 0 0 0 0,0 0 0 0 0,0 0 0 0 0,-2-4 0 0 0,3 4-524 0 0,1 1 0 0 0,-1-1 0 0 0,1 0 0 0 0,0 0 0 0 0,0 0 0 0 0,0 0 0 0 0,0 0 0 0 0,0-1 0 0 0,0 1 0 0 0,0 0-1 0 0,1 0 1 0 0,-1-1 0 0 0,1 1 0 0 0,0 0 0 0 0,0 0 0 0 0,0-1 0 0 0,0 1 0 0 0,0 0 0 0 0,0-1 0 0 0,0 1 0 0 0,1 0 0 0 0,0-4 0 0 0,2-1-98 0 0,-1 0 0 0 0,1 0-1 0 0,0 0 1 0 0,1 1 0 0 0,0-1 0 0 0,0 1 0 0 0,0 0 0 0 0,1 0 0 0 0,-1 1 0 0 0,2-1 0 0 0,-1 1 0 0 0,9-7 0 0 0,-5 6-67 0 0,1 0 1 0 0,0 1-1 0 0,0-1 1 0 0,0 2 0 0 0,0 0-1 0 0,1 0 1 0 0,19-4 0 0 0,13-1 130 0 0,1 2 0 0 0,-1 2 0 0 0,58 1 0 0 0,-75 4-208 0 0,-1 2 1 0 0,0 1-1 0 0,1 1 1 0 0,-2 1-1 0 0,1 1 1 0 0,0 1-1 0 0,26 12 1 0 0,-39-14-25 0 0,0 1 0 0 0,-1 1 0 0 0,0 0 1 0 0,0 0-1 0 0,-1 1 0 0 0,1 1 0 0 0,-2 0 0 0 0,1 0 1 0 0,-1 1-1 0 0,-1 0 0 0 0,15 22 0 0 0,-17-23-6 0 0,-1 1 0 0 0,-1 0 0 0 0,0 0 0 0 0,0 0 0 0 0,-1 0 0 0 0,0 1 0 0 0,0-1 0 0 0,-1 1-1 0 0,-1 0 1 0 0,0-1 0 0 0,0 1 0 0 0,-1 0 0 0 0,-1 0 0 0 0,-3 20 0 0 0,0-12 10 0 0,-1 0 1 0 0,-1-1-1 0 0,-1 0 0 0 0,0 0 1 0 0,-2-1-1 0 0,0 0 0 0 0,0 0 1 0 0,-13 15-1 0 0,1-6 215 0 0,0 0 1 0 0,-1-2-1 0 0,-48 40 1 0 0,55-53-32 0 0,0-1 0 0 0,0 0 0 0 0,-1-1 0 0 0,-1-1 0 0 0,1-1 0 0 0,-28 9 1 0 0,10-6-1 0 0,0-2 0 0 0,-51 6 0 0 0,76-13-166 0 0,-1-1 0 0 0,0 1 0 0 0,1-1 0 0 0,-1-1 0 0 0,1 0 0 0 0,-1-1-1 0 0,-15-4 1 0 0,22 6-83 0 0,0-1-1 0 0,0 0 0 0 0,0-1 1 0 0,0 1-1 0 0,1 0 0 0 0,-1-1 0 0 0,0 0 1 0 0,1 1-1 0 0,-1-1 0 0 0,1 0 1 0 0,0 0-1 0 0,0-1 0 0 0,0 1 1 0 0,0 0-1 0 0,0-1 0 0 0,0 1 1 0 0,1-1-1 0 0,-1 1 0 0 0,1-1 0 0 0,-1 0 1 0 0,1 0-1 0 0,0 0 0 0 0,0 0 1 0 0,1 0-1 0 0,-1 0 0 0 0,0 0 1 0 0,1-5-1 0 0,0 3-418 0 0,0-1-1 0 0,1 0 1 0 0,-1 1 0 0 0,1-1 0 0 0,1 1-1 0 0,-1-1 1 0 0,1 1 0 0 0,0-1-1 0 0,0 1 1 0 0,3-6 0 0 0,9-13-2572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0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173 127 512 0 0,'-1'1'377'0'0,"0"-1"0"0"0,0 0 0 0 0,0 0-1 0 0,0 1 1 0 0,0-1 0 0 0,0 1 0 0 0,0-1 0 0 0,0 1-1 0 0,0-1 1 0 0,0 1 0 0 0,0 0 0 0 0,0-1 0 0 0,1 1-1 0 0,-1 0 1 0 0,0-1 0 0 0,0 1 0 0 0,1 0 0 0 0,-1 0-1 0 0,1 0 1 0 0,-1 0 0 0 0,1 0 0 0 0,-2 2 0 0 0,3 11 5617 0 0,3-2-5074 0 0,0-4-549 0 0,1 0 0 0 0,0-1 0 0 0,0 1 1 0 0,0-1-1 0 0,1 0 0 0 0,0 0 0 0 0,1-1 1 0 0,-1 0-1 0 0,1 0 0 0 0,13 8 0 0 0,-14-10-364 0 0,1 0-1 0 0,-1 0 0 0 0,1-1 1 0 0,0 0-1 0 0,0 0 1 0 0,0-1-1 0 0,0 0 0 0 0,0 0 1 0 0,1-1-1 0 0,-1 0 0 0 0,1 0 1 0 0,-1-1-1 0 0,10 0 1 0 0,-9-1-20 0 0,0-1 0 0 0,1 0-1 0 0,-1 0 1 0 0,0-1 0 0 0,0 0 0 0 0,0 0 0 0 0,-1-1 0 0 0,1 0 0 0 0,-1 0 0 0 0,0-1 0 0 0,8-6 0 0 0,-10 7 12 0 0,1-1 0 0 0,-1 0 0 0 0,0 0 1 0 0,-1-1-1 0 0,1 1 0 0 0,-1-1 0 0 0,0 0 0 0 0,0 0 1 0 0,-1-1-1 0 0,0 1 0 0 0,0-1 0 0 0,0 1 0 0 0,2-11 1 0 0,-4 13 4 0 0,-1-1 1 0 0,1 0 0 0 0,-1 0-1 0 0,0 0 1 0 0,0 0-1 0 0,0 0 1 0 0,0 0 0 0 0,-1 0-1 0 0,0 0 1 0 0,0 1 0 0 0,-1-1-1 0 0,1 0 1 0 0,-1 1-1 0 0,0-1 1 0 0,0 1 0 0 0,0-1-1 0 0,-1 1 1 0 0,0 0 0 0 0,0 0-1 0 0,-5-6 1 0 0,4 6 4 0 0,-1-1 1 0 0,0 1 0 0 0,0 0-1 0 0,-1 1 1 0 0,1-1-1 0 0,-1 1 1 0 0,1 0 0 0 0,-1 0-1 0 0,0 1 1 0 0,0 0-1 0 0,-1 0 1 0 0,1 0 0 0 0,0 1-1 0 0,-1 0 1 0 0,-8 0-1 0 0,-4 0 77 0 0,1 1 0 0 0,-1 1-1 0 0,0 1 1 0 0,0 1-1 0 0,1 0 1 0 0,-1 1 0 0 0,-23 9-1 0 0,28-7 102 0 0,1 0-1 0 0,-1 0 1 0 0,1 1-1 0 0,0 1 1 0 0,1 0-1 0 0,0 1 1 0 0,0 1-1 0 0,0-1 1 0 0,-16 21-1 0 0,20-21-23 0 0,0 0-1 0 0,1 1 1 0 0,0 0-1 0 0,1 0 1 0 0,-7 16-1 0 0,12-23-135 0 0,0 0 0 0 0,-1 1 0 0 0,2-1 0 0 0,-1 0 0 0 0,0 0 0 0 0,1 1 0 0 0,-1-1 0 0 0,1 0 0 0 0,0 1 1 0 0,0-1-1 0 0,0 1 0 0 0,1-1 0 0 0,-1 0 0 0 0,1 0 0 0 0,0 1 0 0 0,0-1 0 0 0,0 0 0 0 0,0 0 0 0 0,0 0 0 0 0,1 0 0 0 0,-1 0 0 0 0,1 0 0 0 0,0 0 0 0 0,3 3 0 0 0,1 1-33 0 0,2 0-1 0 0,-1-1 0 0 0,1 0 1 0 0,0 0-1 0 0,0-1 1 0 0,1 0-1 0 0,-1 0 1 0 0,1-1-1 0 0,0 0 0 0 0,0-1 1 0 0,1 0-1 0 0,-1 0 1 0 0,17 2-1 0 0,5-1-716 0 0,1-1 0 0 0,61-2 1 0 0,-6-5-3326 0 0,-48 2 1522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1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50 574 2953 0 0,'5'9'9112'0'0,"0"0"-3939"0"0,-1-2-4105 0 0,0 0 0 0 0,-1 0 1 0 0,0 0-1 0 0,3 9 0 0 0,3 18 453 0 0,18 82-102 0 0,-23-90-1321 0 0,1 49 1 0 0,-5-74-60 0 0,0-10 41 0 0,0-19-29 0 0,-1 0 0 0 0,-1 1 0 0 0,-1-1 0 0 0,-12-43 0 0 0,-15-34 58 0 0,-22-142 0 0 0,50 229-105 0 0,-7-41 9 0 0,3-1 0 0 0,2-89 0 0 0,4 145-16 0 0,0-1 0 0 0,1 1 0 0 0,0-1 0 0 0,0 1 0 0 0,0 0 0 0 0,1 0 0 0 0,-1-1 1 0 0,3-3-1 0 0,-3 7 2 0 0,-1 0-1 0 0,1 0 1 0 0,0 0 0 0 0,-1 0 0 0 0,1 0 0 0 0,0 0 0 0 0,0 1 0 0 0,-1-1 0 0 0,1 0 0 0 0,0 0 0 0 0,0 1 0 0 0,0-1 0 0 0,0 0 0 0 0,0 1 0 0 0,0-1 0 0 0,0 1 0 0 0,0-1 0 0 0,0 1 0 0 0,0 0 0 0 0,0-1-1 0 0,0 1 1 0 0,1 0 0 0 0,-1 0 0 0 0,0 0 0 0 0,0 0 0 0 0,0 0 0 0 0,0 0 0 0 0,0 0 0 0 0,1 0 0 0 0,-1 0 0 0 0,0 1 0 0 0,0-1 0 0 0,0 0 0 0 0,0 1 0 0 0,0-1 0 0 0,1 1 0 0 0,29 17-286 0 0,0 0 1 0 0,-2 2 0 0 0,0 1 0 0 0,26 26 0 0 0,35 25-5257 0 0,-39-33-1193 0 0,-27-19 2994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1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42 8 0 0,'-6'-2'20069'0'0,"12"1"-18931"0"0,40-1 2491 0 0,24-4-2155 0 0,151-17-2402 0 0,-74 16-7797 0 0,-119 7 6895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1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7 3417 0 0,'-1'1'513'0'0,"1"-1"0"0"0,-1 1 0 0 0,1-1 0 0 0,0 0 0 0 0,-1 1 0 0 0,1-1 0 0 0,-1 0 0 0 0,1 0 0 0 0,-1 1 0 0 0,0-1 0 0 0,1 0 1 0 0,-1 0-1 0 0,1 0 0 0 0,-1 0 0 0 0,1 0 0 0 0,-1 0 0 0 0,1 0 0 0 0,-1 0 0 0 0,0 0 0 0 0,1 0 0 0 0,-1 0 0 0 0,1 0 0 0 0,-1 0 0 0 0,1 0 0 0 0,-1 0 0 0 0,1-1 1 0 0,-1 1-1 0 0,0-1 0 0 0,-8-6 4262 0 0,7 5-3589 0 0,6 3-921 0 0,0 1 1 0 0,-1-1-1 0 0,1 1 0 0 0,-1 0 0 0 0,0 0 1 0 0,5 4-1 0 0,20 18-2318 0 0,-23-20 1186 0 0,3 5-1299 0 0,-6-7 828 0 0,0 1-1 0 0,0-1 1 0 0,-1 1-1 0 0,1-1 1 0 0,-1 1 0 0 0,0 0-1 0 0,2 3 1 0 0,-1 4-1293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29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40 2385 0 0,'-11'6'4728'0'0,"5"-3"-3010"0"0,-1 1 0 0 0,1-1 0 0 0,1 1 0 0 0,-1 0 0 0 0,-10 10 0 0 0,15-13-1600 0 0,0 0 1 0 0,0 1 0 0 0,0-1-1 0 0,1 0 1 0 0,-1 1 0 0 0,0-1-1 0 0,0 1 1 0 0,1-1 0 0 0,-1 1-1 0 0,1-1 1 0 0,-1 1 0 0 0,1 0-1 0 0,0-1 1 0 0,0 1 0 0 0,-1-1-1 0 0,1 1 1 0 0,0 0 0 0 0,1-1-1 0 0,-1 1 1 0 0,0 0 0 0 0,0-1-1 0 0,1 1 1 0 0,-1-1 0 0 0,1 1-1 0 0,-1-1 1 0 0,1 1 0 0 0,0-1-1 0 0,-1 1 1 0 0,1-1 0 0 0,0 1-1 0 0,2 1 1 0 0,0 1-44 0 0,1 0 0 0 0,0 0 0 0 0,0-1-1 0 0,0 0 1 0 0,0 1 0 0 0,1-2 0 0 0,-1 1 0 0 0,1 0 0 0 0,0-1 0 0 0,0 0 0 0 0,7 2 0 0 0,10 3-55 0 0,25 5 0 0 0,-45-12-14 0 0,9 3-7 0 0,6 1-23 0 0,27 2 0 0 0,-39-5 5 0 0,-1-1-1 0 0,0 0 0 0 0,1 0 1 0 0,-1 0-1 0 0,0-1 1 0 0,1 1-1 0 0,-1-1 1 0 0,0 0-1 0 0,0-1 0 0 0,0 1 1 0 0,7-4-1 0 0,-9 4 2 0 0,1-1 0 0 0,-1 1 0 0 0,0-1-1 0 0,0 1 1 0 0,0-1 0 0 0,0 0 0 0 0,-1 0 0 0 0,1 0-1 0 0,-1 0 1 0 0,1 0 0 0 0,-1-1 0 0 0,1 1 0 0 0,-1 0-1 0 0,0 0 1 0 0,0-1 0 0 0,1-4 0 0 0,-1 3 4 0 0,-1 0-1 0 0,1 0 1 0 0,-1 0 0 0 0,0 0 0 0 0,0 0-1 0 0,-1-1 1 0 0,1 1 0 0 0,-1 0 0 0 0,-2-7 0 0 0,1 3 33 0 0,-2-1-1 0 0,1 1 1 0 0,-1 0 0 0 0,0 1 0 0 0,-1-1 0 0 0,1 1 0 0 0,-2 0 0 0 0,1 0 0 0 0,-10-9 0 0 0,13 14 0 0 0,0 0-1 0 0,0 1 1 0 0,0-1 0 0 0,0 1 0 0 0,0 0 0 0 0,0 0 0 0 0,0 0 0 0 0,-1 0 0 0 0,1 0 0 0 0,0 0-1 0 0,-1 0 1 0 0,1 1 0 0 0,-1-1 0 0 0,1 1 0 0 0,-1 0 0 0 0,-3 0 0 0 0,2 0 10 0 0,0 1-1 0 0,0-1 1 0 0,0 1 0 0 0,0 0 0 0 0,0 1-1 0 0,0-1 1 0 0,0 1 0 0 0,1-1 0 0 0,-6 4-1 0 0,-1 2 63 0 0,1 0-1 0 0,0 1 1 0 0,0 0-1 0 0,1 0 0 0 0,0 0 1 0 0,-8 12-1 0 0,8-9 10 0 0,0-1-1 0 0,1 1 0 0 0,1 0 0 0 0,0 1 1 0 0,-7 17-1 0 0,11-25-88 0 0,1 0 0 0 0,0-1 0 0 0,1 1 0 0 0,-1 0 0 0 0,0 0 0 0 0,1 0 0 0 0,0 0 0 0 0,0 0 0 0 0,0 0 0 0 0,1 0 0 0 0,-1 0 0 0 0,1-1 0 0 0,0 1 0 0 0,0 0 0 0 0,0 0 1 0 0,1-1-1 0 0,-1 1 0 0 0,1 0 0 0 0,0-1 0 0 0,0 0 0 0 0,0 1 0 0 0,3 2 0 0 0,0-1-21 0 0,0 0 1 0 0,0 0 0 0 0,0 0-1 0 0,1-1 1 0 0,-1 0-1 0 0,1 0 1 0 0,0 0 0 0 0,0-1-1 0 0,1 0 1 0 0,-1 0 0 0 0,8 1-1 0 0,9 3-297 0 0,44 6 0 0 0,-51-11 103 0 0,-6 0-448 0 0,-1-1-1 0 0,0-1 1 0 0,19-1 0 0 0,-20 0-547 0 0,0 0 0 0 0,0-1 0 0 0,0 0 0 0 0,-1 0 1 0 0,9-4-1 0 0,0-1-1198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5:01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22 2449 0 0,'-16'13'21419'0'0,"16"-13"-21318"0"0,10-4 1230 0 0,2-3-1218 0 0,14-7-372 0 0,-8 7-2972 0 0,-11 5 928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3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52 126 512 0 0,'0'-17'1379'0'0,"4"-24"0"0"0,-3 32-207 0 0,1 1 0 0 0,0 0 0 0 0,1 0 0 0 0,-1 0 0 0 0,5-7 0 0 0,-7 14-1047 0 0,0 1-1 0 0,1-1 0 0 0,-1 0 1 0 0,0 1-1 0 0,0-1 0 0 0,1 0 1 0 0,-1 1-1 0 0,1-1 0 0 0,-1 1 1 0 0,0-1-1 0 0,1 1 0 0 0,-1-1 1 0 0,1 1-1 0 0,0-1 0 0 0,-1 1 1 0 0,1 0-1 0 0,-1-1 0 0 0,1 1 1 0 0,-1 0-1 0 0,1-1 1 0 0,1 1-1 0 0,-2 0-47 0 0,0 0 1 0 0,1 0-1 0 0,-1 0 1 0 0,1 1-1 0 0,-1-1 1 0 0,1 0-1 0 0,-1 0 0 0 0,0 0 1 0 0,1 1-1 0 0,-1-1 1 0 0,0 0-1 0 0,1 1 1 0 0,-1-1-1 0 0,0 0 0 0 0,1 1 1 0 0,-1-1-1 0 0,0 1 1 0 0,0-1-1 0 0,1 0 1 0 0,-1 1-1 0 0,0-1 1 0 0,0 1-1 0 0,2 3 103 0 0,-1 0 1 0 0,0-1-1 0 0,0 1 1 0 0,0 0-1 0 0,-1 0 1 0 0,1 4-1 0 0,-3 11 150 0 0,0 1-1 0 0,-1-1 1 0 0,-1-1 0 0 0,-8 23-1 0 0,-2 12 236 0 0,-1 11-145 0 0,-17 87 497 0 0,25-96-630 0 0,2 1-1 0 0,3 0 1 0 0,7 78-1 0 0,34 166 677 0 0,10 134-311 0 0,-48-193-411 0 0,-15-2-43 0 0,12-209-149 0 0,-2 19-14 0 0,-7 177 703 0 0,11-224-706 0 0,0 1 0 0 0,0-1 0 0 0,0 0 1 0 0,1 1-1 0 0,-1-1 0 0 0,0 1 0 0 0,1-1 0 0 0,0 1 0 0 0,0-1 0 0 0,0 0 0 0 0,0 1 0 0 0,1 2 0 0 0,-1-5-9 0 0,-1 1 0 0 0,1-1 1 0 0,-1 1-1 0 0,1-1 0 0 0,-1 1 0 0 0,1-1 1 0 0,0 0-1 0 0,-1 1 0 0 0,1-1 0 0 0,-1 1 0 0 0,1-1 1 0 0,0 0-1 0 0,-1 0 0 0 0,1 1 0 0 0,0-1 1 0 0,0 0-1 0 0,1 0 0 0 0,-1 0 4 0 0,1 0 0 0 0,-1 0 0 0 0,1-1 0 0 0,-1 1 0 0 0,1 0 0 0 0,-1-1 0 0 0,1 1 0 0 0,-1-1 1 0 0,1 1-1 0 0,2-3 0 0 0,7-4 180 0 0,21-17 0 0 0,-21 15-132 0 0,20-12 0 0 0,-29 20-69 0 0,-1 0 0 0 0,1 0 0 0 0,0 0 0 0 0,0 1 0 0 0,-1-1 0 0 0,1 0-1 0 0,0 1 1 0 0,0 0 0 0 0,0-1 0 0 0,3 1 0 0 0,-4 0-5 0 0,-1 0 0 0 0,0 0-1 0 0,1 0 1 0 0,-1 0 0 0 0,0 0-1 0 0,1 0 1 0 0,-1 0-1 0 0,0 1 1 0 0,0-1 0 0 0,1 0-1 0 0,-1 0 1 0 0,0 0 0 0 0,1 0-1 0 0,-1 1 1 0 0,0-1 0 0 0,0 0-1 0 0,1 0 1 0 0,-1 1 0 0 0,0-1-1 0 0,0 0 1 0 0,0 0-1 0 0,1 1 1 0 0,-1-1 0 0 0,0 1 0 0 0,0 0 0 0 0,1 0 1 0 0,-1 0-1 0 0,0 0 1 0 0,0 0-1 0 0,0-1 0 0 0,0 1 1 0 0,0 0-1 0 0,-1 0 0 0 0,1 0 1 0 0,0 0-1 0 0,0 0 0 0 0,-1 1 1 0 0,1-2-3 0 0,0 0-1 0 0,0 0 1 0 0,0 0 0 0 0,0 0 0 0 0,0 0 0 0 0,0 0 0 0 0,0 0-1 0 0,0 0 1 0 0,0 1 0 0 0,0-1 0 0 0,0 0 0 0 0,0 0 0 0 0,0 0-1 0 0,0 0 1 0 0,0 0 0 0 0,0 0 0 0 0,0 0 0 0 0,0 0 0 0 0,0 1-1 0 0,0-1 1 0 0,0 0 0 0 0,0 0 0 0 0,0 0 0 0 0,0 0 0 0 0,0 0-1 0 0,0 0 1 0 0,0 0 0 0 0,0 0 0 0 0,0 0 0 0 0,0 0 0 0 0,0 1-1 0 0,0-1 1 0 0,0 0 0 0 0,0 0 0 0 0,1 0 0 0 0,-1 0 0 0 0,0 0-1 0 0,0 0 1 0 0,0 0 0 0 0,0 0 0 0 0,0 0 0 0 0,0 0 0 0 0,0 0-1 0 0,0 0 1 0 0,0 0 0 0 0,1 0 0 0 0,-1 0 0 0 0,0 0 0 0 0,0 0-1 0 0,0 0 1 0 0,0 0 0 0 0,0 0 0 0 0,0 0 0 0 0,0 0 0 0 0,9-2 42 0 0,7-7 22 0 0,-6 3-61 0 0,0 0 0 0 0,0 1 0 0 0,1 0 0 0 0,-1 1 0 0 0,15-5 1 0 0,59-11 42 0 0,-75 18-31 0 0,115-18-19 0 0,-32 5 42 0 0,198-20 15 0 0,-154 21-38 0 0,-8 2 30 0 0,96-14 73 0 0,-42 1-45 0 0,-12 1 30 0 0,-36 5-54 0 0,108-22 114 0 0,17-8 13 0 0,-149 31-102 0 0,69-6 24 0 0,-3 1-42 0 0,-122 16-32 0 0,76 1 1 0 0,-26 2 14 0 0,-68 2-39 0 0,-1 1-1 0 0,1 2 1 0 0,-1 2 0 0 0,0 1-1 0 0,47 12 1 0 0,-64-11 22 0 0,1-1 0 0 0,27 1 0 0 0,-38-4-19 0 0,0-1-1 0 0,0 0 1 0 0,0-1 0 0 0,0 0 0 0 0,0 0-1 0 0,0-1 1 0 0,0 0 0 0 0,10-4 0 0 0,-14 5-10 0 0,-1-1 0 0 0,0 0 0 0 0,0 0 0 0 0,0 0 1 0 0,0 0-1 0 0,0-1 0 0 0,0 1 0 0 0,-1-1 0 0 0,1 1 1 0 0,-1-1-1 0 0,1 0 0 0 0,2-6 0 0 0,-4 8-41 0 0,0 0 0 0 0,-1 0 0 0 0,1 0 1 0 0,-1-1-1 0 0,0 1 0 0 0,1 0 0 0 0,-1 0 0 0 0,0-1 0 0 0,0 1 0 0 0,0 0 1 0 0,0-1-1 0 0,0 1 0 0 0,0 0 0 0 0,0-1 0 0 0,0 1 0 0 0,0 0 0 0 0,-1 0 1 0 0,1-1-1 0 0,-1 1 0 0 0,1 0 0 0 0,-1 0 0 0 0,1 0 0 0 0,-1-1 0 0 0,1 1 1 0 0,-1 0-1 0 0,0 0 0 0 0,0 0 0 0 0,0 0 0 0 0,0 0 0 0 0,0 0 0 0 0,1 0 1 0 0,-2 1-1 0 0,1-1 0 0 0,0 0 0 0 0,0 0 0 0 0,0 1 0 0 0,0-1 0 0 0,-2 0 1 0 0,-4-2-984 0 0,0 0 0 0 0,-1 0 0 0 0,1 1 1 0 0,-1 0-1 0 0,-14-2 0 0 0,-9 0-1873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33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1 149 512 0 0,'21'-16'3694'0'0,"-4"10"-1813"0"0,31-7-1 0 0,7-2-318 0 0,-36 8-985 0 0,1 2 1 0 0,0-1-1 0 0,1 2 1 0 0,-1 1-1 0 0,33-2 0 0 0,-52 5-560 0 0,0 1-1 0 0,0-1 0 0 0,-1 0 1 0 0,1 0-1 0 0,0 0 0 0 0,0 0 1 0 0,-1 0-1 0 0,1 1 0 0 0,0-1 1 0 0,-1 0-1 0 0,1 1 0 0 0,0-1 1 0 0,-1 0-1 0 0,1 1 0 0 0,-1-1 1 0 0,1 1-1 0 0,0-1 0 0 0,-1 1 1 0 0,1-1-1 0 0,-1 1 0 0 0,1 0 1 0 0,-1-1-1 0 0,0 1 0 0 0,1 0 1 0 0,-1-1-1 0 0,0 1 0 0 0,1 0 1 0 0,-1-1-1 0 0,0 1 0 0 0,0 0 1 0 0,1 0-1 0 0,-1-1 0 0 0,0 1 1 0 0,0 0-1 0 0,0 0 0 0 0,0 1 1 0 0,0-1 9 0 0,0 0 0 0 0,0-1 1 0 0,0 1-1 0 0,0 0 1 0 0,0 0-1 0 0,1 0 1 0 0,-1 0-1 0 0,0 0 1 0 0,1 0-1 0 0,-1 0 1 0 0,1 0-1 0 0,-1-1 1 0 0,0 1-1 0 0,1 0 0 0 0,0 0 1 0 0,-1 0-1 0 0,1-1 1 0 0,0 1-1 0 0,-1 0 1 0 0,1-1-1 0 0,0 1 1 0 0,0-1-1 0 0,-1 1 1 0 0,3 0-1 0 0,5 1 164 0 0,0-1 0 0 0,0 0 0 0 0,0 0-1 0 0,0-1 1 0 0,0 0 0 0 0,1-1 0 0 0,-1 0 0 0 0,9-1 0 0 0,18-2 363 0 0,119-12 819 0 0,262-11 1133 0 0,407-2-180 0 0,-237 11-1438 0 0,-472 13-697 0 0,421-6 325 0 0,-492 13-462 0 0,0 2 1 0 0,0 2 0 0 0,-1 2 0 0 0,50 16 0 0 0,-71-19 0 0 0,1 0 0 0 0,41 2 1 0 0,-36-6 28 0 0,1-2-1 0 0,50-8 1 0 0,-23 2 78 0 0,-47 6-73 0 0,-7 0-75 0 0,1 1 1 0 0,-1-1 0 0 0,1 1-1 0 0,-1 0 1 0 0,1 0 0 0 0,0-1-1 0 0,-1 1 1 0 0,1 0-1 0 0,-1 0 1 0 0,1 0 0 0 0,-1 1-1 0 0,1-1 1 0 0,2 1 0 0 0,-4-1-11 0 0,0 1 1 0 0,0-1-1 0 0,0 0 1 0 0,0 1-1 0 0,0-1 1 0 0,0 0-1 0 0,0 1 0 0 0,0-1 1 0 0,0 0-1 0 0,0 1 1 0 0,-1-1-1 0 0,1 0 1 0 0,0 1-1 0 0,0-1 1 0 0,0 0-1 0 0,0 0 1 0 0,-1 1-1 0 0,1-1 0 0 0,0 0 1 0 0,0 1-1 0 0,0-1 1 0 0,-1 0-1 0 0,1 0 1 0 0,0 0-1 0 0,-1 1 1 0 0,1-1-1 0 0,0 0 1 0 0,-1 0-1 0 0,-11 9 96 0 0,10-7-77 0 0,-4 2 10 0 0,1 0 0 0 0,-1 1 0 0 0,1-1 0 0 0,0 1 0 0 0,-5 7 0 0 0,9-11-29 0 0,1-1-1 0 0,0 0 0 0 0,0 1 0 0 0,0-1 1 0 0,0 0-1 0 0,0 0 0 0 0,0 1 1 0 0,0-1-1 0 0,0 0 0 0 0,0 1 1 0 0,0-1-1 0 0,0 0 0 0 0,0 1 1 0 0,0-1-1 0 0,0 0 0 0 0,0 0 0 0 0,0 1 1 0 0,0-1-1 0 0,0 0 0 0 0,0 1 1 0 0,0-1-1 0 0,1 0 0 0 0,-1 0 1 0 0,0 1-1 0 0,0-1 0 0 0,0 0 1 0 0,0 0-1 0 0,1 1 0 0 0,-1-1 1 0 0,0 0-1 0 0,12 6 76 0 0,16 0 78 0 0,-25-6-132 0 0,-1 1-13 0 0,0-1 0 0 0,1 0 1 0 0,-1 1-1 0 0,0-1 0 0 0,0 1 0 0 0,1 0 1 0 0,-1 0-1 0 0,0 0 0 0 0,0 0 1 0 0,0 0-1 0 0,0 1 0 0 0,0-1 1 0 0,-1 0-1 0 0,1 1 0 0 0,0 0 1 0 0,0-1-1 0 0,-1 1 0 0 0,1 0 0 0 0,-1 0 1 0 0,2 3-1 0 0,-1-1 4 0 0,0 0 0 0 0,-1 0 0 0 0,0 1 0 0 0,0-1-1 0 0,0 0 1 0 0,-1 0 0 0 0,1 0 0 0 0,-1 1 0 0 0,0-1 0 0 0,0 0 0 0 0,-1 5 0 0 0,-15 82 183 0 0,19 158-31 0 0,1-168-77 0 0,-8 109 0 0 0,-30 33-66 0 0,19-142-5 0 0,-8 139 1 0 0,22-181-26 0 0,3-1-1 0 0,6 47 1 0 0,-4-65 15 0 0,0 0 1 0 0,1-1-1 0 0,1 0 0 0 0,1 0 1 0 0,1 0-1 0 0,10 18 0 0 0,-5-11 19 0 0,-10-20-29 0 0,-1 0 0 0 0,1 0 1 0 0,1 0-1 0 0,-1 0 0 0 0,1 0 1 0 0,0-1-1 0 0,0 1 0 0 0,1-1 1 0 0,-1 0-1 0 0,11 7 0 0 0,-15-11-7 0 0,1-1-1 0 0,-1 0 0 0 0,1 1 0 0 0,-1-1 1 0 0,1 0-1 0 0,-1 1 0 0 0,1-1 0 0 0,-1 0 0 0 0,1 1 1 0 0,0-1-1 0 0,-1 0 0 0 0,1 0 0 0 0,-1 0 0 0 0,1 0 1 0 0,0 0-1 0 0,-1 0 0 0 0,1 0 0 0 0,0 0 0 0 0,-1 0 1 0 0,1 0-1 0 0,-1 0 0 0 0,1 0 0 0 0,0 0 0 0 0,-1 0 1 0 0,1 0-1 0 0,-1-1 0 0 0,1 1 0 0 0,0 0 0 0 0,-1 0 1 0 0,1-1-1 0 0,-1 1 0 0 0,1 0 0 0 0,-1-1 0 0 0,1 1 1 0 0,-1-1-1 0 0,1 1 0 0 0,-1 0 0 0 0,0-1 0 0 0,1 1 1 0 0,-1-1-1 0 0,1 0 0 0 0,-1 1 0 0 0,0-1 0 0 0,0 1 1 0 0,1-1-1 0 0,-1 1 0 0 0,0-1 0 0 0,0 0 0 0 0,0 1 1 0 0,0-1-1 0 0,1 1 0 0 0,-1-1 0 0 0,0-1 0 0 0,0-1-64 0 0,1-1 0 0 0,-1 0-1 0 0,0 0 1 0 0,0 0-1 0 0,0 1 1 0 0,-1-1-1 0 0,0-6 1 0 0,-4-7-933 0 0,-10-22 0 0 0,0 12-2527 0 0,12 23 1806 0 0,0 1 1 0 0,0-1-1 0 0,0 1 1 0 0,-5-4-1 0 0,-1 0-3155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6 143 512 0 0,'-2'-5'768'0'0,"1"0"0"0"0,0-1-1 0 0,0 1 1 0 0,1 0 0 0 0,-1 0 0 0 0,1-1-1 0 0,1 1 1 0 0,-1 0 0 0 0,1 0 0 0 0,0-1 0 0 0,0 1-1 0 0,0 0 1 0 0,0 0 0 0 0,1 0 0 0 0,0 0-1 0 0,0 0 1 0 0,1 1 0 0 0,-1-1 0 0 0,7-8-1 0 0,15-20 2659 0 0,-25 35-2060 0 0,-1 15 61 0 0,2-17-1403 0 0,0 0 0 0 0,0 1 0 0 0,0-1 0 0 0,0 0 0 0 0,0 0 0 0 0,1 1 0 0 0,-1-1 0 0 0,0 0 0 0 0,0 1-1 0 0,0-1 1 0 0,0 0 0 0 0,0 0 0 0 0,0 1 0 0 0,0-1 0 0 0,1 0 0 0 0,-1 1 0 0 0,0-1 0 0 0,0 0 0 0 0,0 0-1 0 0,0 0 1 0 0,1 1 0 0 0,-1-1 0 0 0,0 0 0 0 0,0 0 0 0 0,1 0 0 0 0,-1 1 0 0 0,0-1 0 0 0,0 0 0 0 0,1 0 0 0 0,-1 0-1 0 0,0 0 1 0 0,1 0 0 0 0,-1 0 0 0 0,0 0 0 0 0,1 0 0 0 0,-1 0 0 0 0,0 0 0 0 0,0 0 0 0 0,1 0 0 0 0,-1 0-1 0 0,0 0 1 0 0,1 0 0 0 0,-1 0 0 0 0,0 0 0 0 0,0 0 0 0 0,1 0 0 0 0,-1 0 0 0 0,0 0 0 0 0,1 0 0 0 0,-1-1-1 0 0,0 1 1 0 0,0 0 0 0 0,1 0 0 0 0,-1 0 0 0 0,0-1 0 0 0,1 1 17 0 0,-1 0-1 0 0,0-1 1 0 0,1 1 0 0 0,-1 0-1 0 0,1 0 1 0 0,-1-1 0 0 0,1 1 0 0 0,-1 0-1 0 0,0 0 1 0 0,1 0 0 0 0,-1 0-1 0 0,1 0 1 0 0,-1 0 0 0 0,1 0-1 0 0,-1 0 1 0 0,1 0 0 0 0,-1 0 0 0 0,1 0-1 0 0,-1 0 1 0 0,1 0 0 0 0,-1 0-1 0 0,0 0 1 0 0,1 0 0 0 0,-1 0-1 0 0,1 1 1 0 0,0-1 0 0 0,-1 1-10 0 0,1-1 0 0 0,-1 1 0 0 0,0-1-1 0 0,0 1 1 0 0,0 0 0 0 0,1-1 0 0 0,-1 1 0 0 0,0 0 0 0 0,0-1 0 0 0,0 1 0 0 0,0-1 0 0 0,0 1 0 0 0,0 0-1 0 0,0-1 1 0 0,0 1 0 0 0,0 0 0 0 0,-1 0 0 0 0,-11 35 304 0 0,9-27-203 0 0,-3 14-32 0 0,0 0 0 0 0,1 1 0 0 0,2-1 0 0 0,1 1 1 0 0,0 0-1 0 0,3 25 0 0 0,18 144 194 0 0,-18-190-288 0 0,11 76 42 0 0,7 67 35 0 0,-17-129-98 0 0,4 41 71 0 0,-5-52-44 0 0,0-1 0 0 0,1 1 0 0 0,0 0 0 0 0,0 0 0 0 0,0 0 0 0 0,1-1 0 0 0,3 6 0 0 0,-5-10-9 0 0,-1 0-1 0 0,1 0 0 0 0,0 0 1 0 0,0 0-1 0 0,-1 0 1 0 0,1 0-1 0 0,0-1 0 0 0,0 1 1 0 0,0 0-1 0 0,0-1 0 0 0,0 1 1 0 0,0-1-1 0 0,0 1 0 0 0,0-1 1 0 0,0 1-1 0 0,0-1 1 0 0,0 1-1 0 0,0-1 0 0 0,0 0 1 0 0,0 0-1 0 0,1 0 0 0 0,0 0 1 0 0,0 0 3 0 0,0 0 1 0 0,1-1-1 0 0,-1 1 0 0 0,0-1 1 0 0,0 1-1 0 0,1-1 1 0 0,-1 0-1 0 0,0 0 0 0 0,0 0 1 0 0,2-2-1 0 0,5-3 11 0 0,-1-1 1 0 0,0 1-1 0 0,11-14 0 0 0,-19 19-17 0 0,21-26 17 0 0,-17 21-18 0 0,0 1 0 0 0,1-1 0 0 0,-1 1 0 0 0,1-1 0 0 0,0 1 0 0 0,11-7 0 0 0,-16 11 1 0 0,0 1-1 0 0,1 0 0 0 0,-1 0 0 0 0,0-1 1 0 0,0 1-1 0 0,1 0 0 0 0,-1 0 1 0 0,0 0-1 0 0,1 0 0 0 0,-1 0 0 0 0,0 0 1 0 0,1 0-1 0 0,-1-1 0 0 0,1 1 0 0 0,-1 0 1 0 0,0 0-1 0 0,1 0 0 0 0,-1 0 0 0 0,0 0 1 0 0,1 0-1 0 0,-1 1 0 0 0,0-1 0 0 0,1 0 1 0 0,-1 0-1 0 0,0 0 0 0 0,1 0 1 0 0,-1 0-1 0 0,0 0 0 0 0,1 1 0 0 0,-1-1 1 0 0,0 0-1 0 0,0 0 0 0 0,1 1 0 0 0,5 11-25 0 0,-6-10 26 0 0,1-1-1 0 0,-1 0 1 0 0,1 1 0 0 0,-1-1 0 0 0,1 0-1 0 0,-1 0 1 0 0,1 1 0 0 0,0-1 0 0 0,0 0-1 0 0,0 0 1 0 0,0 0 0 0 0,1 2 0 0 0,1-2-5 0 0,-1 0 1 0 0,1 0 0 0 0,-1-1-1 0 0,1 1 1 0 0,0 0-1 0 0,-1-1 1 0 0,1 0 0 0 0,-1 1-1 0 0,1-1 1 0 0,0 0-1 0 0,0 0 1 0 0,-1-1-1 0 0,4 0 1 0 0,37-9-41 0 0,-36 7 25 0 0,191-69-1929 0 0,-175 63 845 0 0,-21 8 403 0 0,1 0 0 0 0,-1 0 0 0 0,0 0 0 0 0,1 1 0 0 0,-1-1 0 0 0,1 1-1 0 0,3-1 1 0 0,-3 1-912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4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46 155 1376 0 0,'-10'-1'2099'0'0,"6"1"-287"0"0,-1 0-1 0 0,0 0 1 0 0,0 0-1 0 0,0 1 1 0 0,-7 1-1 0 0,34-14 3438 0 0,-4 1-4494 0 0,32-14-150 0 0,1 2 1 0 0,63-18-1 0 0,36 2-3532 0 0,-118 34-1918 0 0,-19 5 503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4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5 222 2152 0 0,'-1'0'380'0'0,"1"-1"0"0"0,-1 0 0 0 0,1 1 0 0 0,0-1 0 0 0,-1 0 0 0 0,1 0 0 0 0,0 1 0 0 0,-1-1 0 0 0,1 0 0 0 0,0 0 0 0 0,0 1 0 0 0,0-1 0 0 0,0 0 0 0 0,0 0 0 0 0,0 1 0 0 0,0-1 0 0 0,0 0 0 0 0,0 0 0 0 0,0 0 0 0 0,0-1-83 0 0,1 1 0 0 0,-1 0 0 0 0,1 0 0 0 0,0 0 0 0 0,-1-1 0 0 0,1 1 0 0 0,0 0 0 0 0,0 0 1 0 0,-1 0-1 0 0,3-1 0 0 0,2-2 83 0 0,-1 0-1 0 0,1 1 1 0 0,0 0 0 0 0,6-3 0 0 0,-8 4 2 0 0,124-59 3664 0 0,71-18-2130 0 0,-180 72-1810 0 0,2 1-1 0 0,-1 1 1 0 0,1 0-1 0 0,29-2 1 0 0,-38 6-287 0 0,-1 1 1 0 0,1 0-1 0 0,0 1 1 0 0,11 2-1 0 0,-15-1-385 0 0,-1-1-1 0 0,1 1 1 0 0,-1 0 0 0 0,0 1-1 0 0,0-1 1 0 0,0 1-1 0 0,8 6 1 0 0,0 1-2556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5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20 512 0 0,'-20'-20'17763'0'0,"20"20"-17663"0"0,14 3 672 0 0,-3 1-305 0 0,0 0 0 0 0,-1 1 0 0 0,1 0 0 0 0,-1 1 0 0 0,14 10 0 0 0,-2-1-146 0 0,7 4 104 0 0,-1 1-1 0 0,33 33 1 0 0,44 52-722 0 0,-41-39-1088 0 0,-60-61 167 0 0,-1-1 0 0 0,1 1 0 0 0,4 8 0 0 0,-5-7-1726 0 0,-1-3 236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5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1 1376 0 0,'-12'7'3880'0'0,"6"-5"-3014"0"0,2 1 0 0 0,-1 0 0 0 0,0-1 0 0 0,0 2 0 0 0,1-1 0 0 0,0 1 0 0 0,0-1 0 0 0,0 1 0 0 0,0 0 0 0 0,-5 8 0 0 0,-19 30 1023 0 0,-43 51 1 0 0,29-46-1791 0 0,-95 81 1 0 0,127-119-254 0 0,-37 32-66 0 0,42-36-173 0 0,1 0 1 0 0,-1 1 0 0 0,1-1 0 0 0,1 1 0 0 0,-1 0 0 0 0,1-1 0 0 0,-3 8 0 0 0,5-12 83 0 0,1 0 0 0 0,0 0 1 0 0,-1-1-1 0 0,1 1 1 0 0,0 0-1 0 0,0 0 0 0 0,0 0 1 0 0,-1 0-1 0 0,1-1 1 0 0,0 1-1 0 0,0 0 1 0 0,0 0-1 0 0,0 0 0 0 0,0 0 1 0 0,1 0-1 0 0,-1-1 1 0 0,0 3-1 0 0,5-1-2119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6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40 8 0 0,'-5'-9'1860'0'0,"4"6"-986"0"0,-1 0 1 0 0,0 0-1 0 0,1 0 1 0 0,-1 1 0 0 0,-1-1-1 0 0,1 0 1 0 0,-3-2-1 0 0,4 4-635 0 0,-1 1-1 0 0,1-1 1 0 0,0 0-1 0 0,0 1 0 0 0,-1-1 1 0 0,1 1-1 0 0,0 0 1 0 0,-1-1-1 0 0,1 1 1 0 0,-1 0-1 0 0,1 0 1 0 0,0 0-1 0 0,-1 0 0 0 0,1 0 1 0 0,-1 0-1 0 0,1 0 1 0 0,0 0-1 0 0,-1 1 1 0 0,1-1-1 0 0,-1 0 1 0 0,1 1-1 0 0,-1 0 0 0 0,-10 3 179 0 0,1 1 0 0 0,1 0 0 0 0,-1 1 0 0 0,1 0-1 0 0,0 1 1 0 0,0 0 0 0 0,1 0 0 0 0,0 1 0 0 0,-12 14 0 0 0,16-17-378 0 0,1 0 0 0 0,-1 1 0 0 0,2-1 0 0 0,-1 1 0 0 0,1 0 1 0 0,-1 0-1 0 0,2 1 0 0 0,-1-1 0 0 0,1 1 0 0 0,0-1 0 0 0,0 1 0 0 0,1 0 1 0 0,0-1-1 0 0,0 1 0 0 0,0 0 0 0 0,1 0 0 0 0,1 14 0 0 0,0-18-16 0 0,0 1-1 0 0,0 0 0 0 0,0 0 0 0 0,0-1 0 0 0,1 1 0 0 0,0 0 0 0 0,0-1 0 0 0,0 0 0 0 0,0 1 0 0 0,0-1 0 0 0,1 0 1 0 0,-1 0-1 0 0,1 0 0 0 0,0 0 0 0 0,0-1 0 0 0,0 1 0 0 0,0-1 0 0 0,0 0 0 0 0,0 0 0 0 0,1 0 0 0 0,-1 0 0 0 0,1 0 0 0 0,0-1 1 0 0,-1 0-1 0 0,6 2 0 0 0,9 1 17 0 0,0-1-1 0 0,0 0 1 0 0,1-1 0 0 0,19 0 0 0 0,-28-2-50 0 0,3 0 4 0 0,0 0 1 0 0,-1 0-1 0 0,1-1 1 0 0,-1-1-1 0 0,1 0 1 0 0,-1-1-1 0 0,0 0 1 0 0,0-1-1 0 0,0-1 1 0 0,0 0-1 0 0,-1 0 1 0 0,0-1-1 0 0,0 0 1 0 0,0-1-1 0 0,-1 0 1 0 0,0-1-1 0 0,17-17 1 0 0,-24 22 0 0 0,-1 0 0 0 0,1-1 1 0 0,-1 1-1 0 0,1-1 0 0 0,-1 1 1 0 0,0-1-1 0 0,0 0 0 0 0,-1 0 1 0 0,1 0-1 0 0,-1 0 0 0 0,0-1 1 0 0,0 1-1 0 0,0 0 0 0 0,-1 0 1 0 0,0-1-1 0 0,1 1 0 0 0,-1 0 1 0 0,-1-8-1 0 0,0 7-21 0 0,-1 0 0 0 0,1 0 0 0 0,-1 0 0 0 0,0 0 0 0 0,0 0 0 0 0,0 0 0 0 0,0 0 0 0 0,-1 1 0 0 0,0-1 1 0 0,0 1-1 0 0,0 0 0 0 0,-1 0 0 0 0,1 0 0 0 0,-1 0 0 0 0,-5-3 0 0 0,5 3-4 0 0,-1 0-1 0 0,0 1 1 0 0,0 0 0 0 0,-1 0 0 0 0,1 0-1 0 0,-1 1 1 0 0,1 0 0 0 0,-1 0 0 0 0,0 0-1 0 0,0 1 1 0 0,0-1 0 0 0,1 1 0 0 0,-9 0-1 0 0,6 1 13 0 0,-1 1 0 0 0,1 0-1 0 0,-1 0 1 0 0,1 1 0 0 0,0-1-1 0 0,0 2 1 0 0,0-1 0 0 0,-13 7-1 0 0,2 1 14 0 0,0 2 0 0 0,1 0 0 0 0,0 1 0 0 0,1 0 0 0 0,0 2 0 0 0,-21 23 0 0 0,10-5 138 0 0,26-31-120 0 0,1 1 0 0 0,-1 0 0 0 0,0 0-1 0 0,1 0 1 0 0,0 0 0 0 0,0 0 0 0 0,0 0 0 0 0,0 0-1 0 0,0 0 1 0 0,0 0 0 0 0,0 5 0 0 0,1-7-2 0 0,0 0 1 0 0,1 1-1 0 0,-1-1 1 0 0,0 0 0 0 0,0 0-1 0 0,1 1 1 0 0,-1-1-1 0 0,0 0 1 0 0,1 0-1 0 0,-1 1 1 0 0,1-1 0 0 0,0 0-1 0 0,-1 0 1 0 0,1 0-1 0 0,0 0 1 0 0,0 0-1 0 0,0 0 1 0 0,1 1 0 0 0,0 0 16 0 0,0-1 0 0 0,1 1 0 0 0,-1-1 1 0 0,0 0-1 0 0,1 1 0 0 0,-1-1 1 0 0,1 0-1 0 0,3 0 0 0 0,4 1 68 0 0,-1 0 0 0 0,1-1-1 0 0,17 0 1 0 0,3-3 52 0 0,1-1 0 0 0,42-10 0 0 0,-43 7-89 0 0,-19 4-24 0 0,16-3 58 0 0,0-1 1 0 0,33-12 0 0 0,-53 16-90 0 0,0-1 0 0 0,-1 0 0 0 0,1 0 1 0 0,-1-1-1 0 0,0 0 0 0 0,0 0 0 0 0,0 0 0 0 0,-1-1 0 0 0,1 1 0 0 0,-1-2 0 0 0,0 1 0 0 0,-1 0 1 0 0,1-1-1 0 0,3-6 0 0 0,-7 10-9 0 0,0-1 0 0 0,0 1 0 0 0,0-1 0 0 0,-1 1 0 0 0,1-1 0 0 0,-1 1 0 0 0,0-1 0 0 0,1 1 0 0 0,-1-1 0 0 0,0 1 0 0 0,-1-1 0 0 0,0-4 0 0 0,1 6 9 0 0,0 0 0 0 0,0-1 0 0 0,0 1 0 0 0,-1 0 0 0 0,1 0 0 0 0,-1-1 0 0 0,1 1 0 0 0,-1 0 0 0 0,1 0 0 0 0,-1 0 0 0 0,0 0 0 0 0,1 0 0 0 0,-1 0 0 0 0,0 0 0 0 0,0 0 0 0 0,0 0 0 0 0,0 0 0 0 0,0 0 0 0 0,0 0 0 0 0,0 0 0 0 0,0 1 0 0 0,0-1 0 0 0,0 0 0 0 0,-1 1 0 0 0,-1-1 0 0 0,2 1-2 0 0,1 0-1 0 0,-1 0 1 0 0,0 1 0 0 0,0-1 0 0 0,1 0 0 0 0,-1 1 0 0 0,0-1 0 0 0,0 0-1 0 0,1 1 1 0 0,-1-1 0 0 0,0 1 0 0 0,1-1 0 0 0,-1 1 0 0 0,1 0-1 0 0,-1-1 1 0 0,1 1 0 0 0,-1-1 0 0 0,1 1 0 0 0,-1 0 0 0 0,0 1 0 0 0,-8 15 15 0 0,9-17-14 0 0,-3 5 1 0 0,1 0 0 0 0,0-1-1 0 0,1 1 1 0 0,-1 1 0 0 0,1-1 0 0 0,0 0 0 0 0,0 0 0 0 0,0 0 0 0 0,1 1 0 0 0,0-1 0 0 0,0 0 0 0 0,0 1-1 0 0,1-1 1 0 0,0 0 0 0 0,0 0 0 0 0,0 0 0 0 0,0 0 0 0 0,1 1 0 0 0,0-2 0 0 0,0 1 0 0 0,1 0 0 0 0,-1 0 0 0 0,1-1-1 0 0,0 1 1 0 0,0-1 0 0 0,0 0 0 0 0,1 0 0 0 0,-1 0 0 0 0,1 0 0 0 0,0-1 0 0 0,0 0 0 0 0,1 1 0 0 0,7 3-1 0 0,1 0-99 0 0,58 25-588 0 0,-60-28-614 0 0,0-1 1 0 0,18 3-1 0 0,-12-4-1089 0 0,-1 3 905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6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266 205 8 0 0,'4'-6'1254'0'0,"0"1"0"0"0,0-1 1 0 0,0 0-1 0 0,-1 0 0 0 0,0-1 0 0 0,0 1 0 0 0,-1-1 1 0 0,1 1-1 0 0,1-13 0 0 0,-3 15-986 0 0,-1-1 0 0 0,1 1 0 0 0,-1-1 0 0 0,0 1 0 0 0,-1-1 1 0 0,1 1-1 0 0,-1 0 0 0 0,0-1 0 0 0,0 1 0 0 0,0 0 0 0 0,-1-1 0 0 0,1 1 0 0 0,-1 0 0 0 0,0 0 0 0 0,0 0 1 0 0,-3-4-1 0 0,2 4-145 0 0,-1 0 0 0 0,1 0 0 0 0,0 0 0 0 0,-1 0-1 0 0,0 1 1 0 0,0-1 0 0 0,0 1 0 0 0,0 0 0 0 0,0 0 0 0 0,-1 1 0 0 0,0-1 0 0 0,1 1 0 0 0,-1 0 0 0 0,0 0 0 0 0,0 1 0 0 0,0-1 0 0 0,0 1 0 0 0,0 0 0 0 0,0 1 0 0 0,0-1 0 0 0,0 1 0 0 0,-1 0 0 0 0,1 0 0 0 0,0 1 0 0 0,0-1 0 0 0,0 1 0 0 0,0 0 0 0 0,0 1 0 0 0,0-1 0 0 0,0 1 0 0 0,0 0 0 0 0,1 0 0 0 0,-8 5 0 0 0,2-1-60 0 0,0 2 1 0 0,0-1-1 0 0,1 1 0 0 0,1 0 1 0 0,-1 1-1 0 0,1 0 1 0 0,1 1-1 0 0,0-1 1 0 0,0 1-1 0 0,1 1 1 0 0,0-1-1 0 0,0 1 1 0 0,1 0-1 0 0,-3 14 1 0 0,7-21-38 0 0,0 0 1 0 0,0 1-1 0 0,1-1 0 0 0,0 1 1 0 0,0-1-1 0 0,0 1 1 0 0,0-1-1 0 0,1 1 1 0 0,0-1-1 0 0,-1 1 1 0 0,2-1-1 0 0,-1 0 0 0 0,0 0 1 0 0,1 1-1 0 0,0-1 1 0 0,0 0-1 0 0,0 0 1 0 0,1-1-1 0 0,-1 1 0 0 0,6 5 1 0 0,-4-5-10 0 0,0 1 0 0 0,0-1 1 0 0,1-1-1 0 0,0 1 0 0 0,0-1 1 0 0,0 0-1 0 0,0 0 0 0 0,0 0 1 0 0,0-1-1 0 0,1 1 0 0 0,-1-1 1 0 0,1-1-1 0 0,0 1 0 0 0,0-1 1 0 0,7 1-1 0 0,117 2-45 0 0,-112-5-18 0 0,1-1-1 0 0,-1 0 1 0 0,0-1-1 0 0,0-1 1 0 0,19-7-1 0 0,-28 7-67 0 0,0-1 0 0 0,0 1 1 0 0,-1-1-1 0 0,16-12 0 0 0,29-30-3697 0 0,-37 32 778 0 0,-6 4 99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44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0 1368 0 0,'-1'6'8858'0'0,"-12"5"-4669"0"0,0 1-3059 0 0,7 0-498 0 0,1 0 0 0 0,0 1 0 0 0,0 0 0 0 0,-3 16 0 0 0,0 2 7 0 0,1-12-111 0 0,2 0 0 0 0,1 0 0 0 0,0 1 0 0 0,1 0 0 0 0,1 0 0 0 0,1 27 0 0 0,1-39-478 0 0,1 0 0 0 0,0-1 0 0 0,1 1 1 0 0,-1 0-1 0 0,2-1 0 0 0,-1 1 0 0 0,1-1 0 0 0,0 0 1 0 0,0 0-1 0 0,1 0 0 0 0,0 0 0 0 0,0-1 0 0 0,0 0 1 0 0,1 1-1 0 0,0-1 0 0 0,1-1 0 0 0,-1 1 0 0 0,1-1 1 0 0,8 6-1 0 0,-10-8-78 0 0,1 0 0 0 0,0 0 0 0 0,1 0 1 0 0,-1 0-1 0 0,0-1 0 0 0,1 0 0 0 0,0 0 1 0 0,-1 0-1 0 0,1-1 0 0 0,0 0 0 0 0,0 0 0 0 0,0 0 1 0 0,-1-1-1 0 0,11 0 0 0 0,-8-2-375 0 0,0 1 0 0 0,0-1 0 0 0,-1 0 0 0 0,1-1 0 0 0,-1 0 0 0 0,0 0 0 0 0,0 0 0 0 0,0-1 0 0 0,0 0-1 0 0,9-7 1 0 0,14-14-4055 0 0,-16 13 3006 0 0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30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0 2521 0 0,'-4'3'1346'0'0,"-1"-1"0"0"0,0 1 0 0 0,1 0 1 0 0,0 1-1 0 0,0-1 0 0 0,0 0 0 0 0,-6 8 0 0 0,7-8-825 0 0,1 1-1 0 0,-1 0 0 0 0,1-1 1 0 0,0 1-1 0 0,0 0 0 0 0,0 0 1 0 0,1 1-1 0 0,-2 4 0 0 0,1-2-232 0 0,1 0-1 0 0,1 0 0 0 0,-1 0 0 0 0,1 0 1 0 0,1 0-1 0 0,-1 1 0 0 0,1-1 0 0 0,0 0 1 0 0,1-1-1 0 0,0 1 0 0 0,4 13 1 0 0,1-4 327 0 0,1 0 0 0 0,0 0 0 0 0,16 23 0 0 0,-19-31-517 0 0,1 0 1 0 0,1-1 0 0 0,-1 1 0 0 0,1-1 0 0 0,0-1 0 0 0,1 1 0 0 0,0-1 0 0 0,8 5 0 0 0,-15-11-100 0 0,-1 1 0 0 0,1-1 0 0 0,-1 0 0 0 0,1 1 1 0 0,-1-1-1 0 0,1 0 0 0 0,0 0 0 0 0,-1 1 1 0 0,1-1-1 0 0,-1 0 0 0 0,1 0 0 0 0,0 0 0 0 0,-1 0 1 0 0,1 0-1 0 0,-1 0 0 0 0,1 0 0 0 0,0 0 0 0 0,-1 0 1 0 0,1 0-1 0 0,0 0 0 0 0,-1 0 0 0 0,1 0 1 0 0,-1 0-1 0 0,1-1 0 0 0,0 1 0 0 0,-1 0 0 0 0,1 0 1 0 0,0-1-1 0 0,0 0-7 0 0,-1 0-1 0 0,1 0 1 0 0,-1 0 0 0 0,1 0 0 0 0,0 0-1 0 0,-1 0 1 0 0,0 0 0 0 0,1 0 0 0 0,-1 0-1 0 0,0-1 1 0 0,1 1 0 0 0,-1 0 0 0 0,0 0-1 0 0,0-2 1 0 0,0-6-36 0 0,0 0 0 0 0,-1 0 0 0 0,-2-10 0 0 0,2 16 59 0 0,1 0-19 0 0,-5-25-1 0 0,2-1 1 0 0,0-36 0 0 0,3 57 13 0 0,0 1 0 0 0,1-1 0 0 0,0 0 1 0 0,0 0-1 0 0,1 1 0 0 0,0-1 0 0 0,0 1 0 0 0,1 0 1 0 0,0-1-1 0 0,0 1 0 0 0,1 0 0 0 0,0 1 0 0 0,7-11 1 0 0,-10 16-6 0 0,1-1 0 0 0,-1 1 0 0 0,1-1 0 0 0,0 1 0 0 0,0 0 0 0 0,-1-1 0 0 0,1 1 0 0 0,0 0 0 0 0,0 0 0 0 0,0 1 0 0 0,0-1 1 0 0,0 0-1 0 0,0 1 0 0 0,1-1 0 0 0,-1 1 0 0 0,0-1 0 0 0,0 1 0 0 0,0 0 0 0 0,0 0 0 0 0,1 0 0 0 0,-1 0 0 0 0,0 1 0 0 0,0-1 1 0 0,0 0-1 0 0,0 1 0 0 0,0 0 0 0 0,0-1 0 0 0,0 1 0 0 0,0 0 0 0 0,0 0 0 0 0,0 0 0 0 0,3 2 0 0 0,0 0 8 0 0,0 1 1 0 0,0-1-1 0 0,-1 1 0 0 0,1 0 0 0 0,-1 0 0 0 0,0 1 0 0 0,0-1 0 0 0,0 1 0 0 0,-1 0 1 0 0,6 9-1 0 0,-1 7 99 0 0,0 0 1 0 0,-2 0-1 0 0,6 31 1 0 0,6 22-92 0 0,-17-71-113 0 0,0 1-1 0 0,0-1 0 0 0,0 0 0 0 0,1 0 1 0 0,0 0-1 0 0,-1 0 0 0 0,1 0 0 0 0,0-1 0 0 0,1 1 1 0 0,-1 0-1 0 0,0-1 0 0 0,1 0 0 0 0,-1 1 1 0 0,1-1-1 0 0,0 0 0 0 0,0 0 0 0 0,5 2 0 0 0,-5-3-657 0 0,0 0 0 0 0,0 0 0 0 0,0 0-1 0 0,0 0 1 0 0,0-1 0 0 0,1 1 0 0 0,-1-1-1 0 0,0 0 1 0 0,0 0 0 0 0,1 0 0 0 0,-1 0-1 0 0,4-1 1 0 0,5-2-1598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6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2272 0 0,'7'2'8304'0'0,"0"-1"-3582"0"0,-5-1-4392 0 0,0 0 1 0 0,-1 1-1 0 0,1-1 1 0 0,-1 0-1 0 0,1 1 0 0 0,-1-1 1 0 0,1 1-1 0 0,0 0 1 0 0,-1-1-1 0 0,0 1 1 0 0,1 0-1 0 0,-1 0 1 0 0,3 2-1 0 0,4 5-25 0 0,-1 1 0 0 0,1-1-1 0 0,-2 1 1 0 0,1 1 0 0 0,-1-1-1 0 0,-1 1 1 0 0,1 0 0 0 0,-2 1-1 0 0,1-1 1 0 0,-2 1-1 0 0,4 13 1 0 0,1 14 58 0 0,6 74 0 0 0,-12-89-229 0 0,7 164 132 0 0,-9-119-191 0 0,4-1 0 0 0,17 99 0 0 0,-12-133-118 0 0,0-1-1 0 0,3 0 1 0 0,24 51 0 0 0,27 28-2946 0 0,-45-88 55 0 0,-6-9-2717 0 0,-8-11 3917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7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68 2176 0 0,'16'-2'7498'0'0,"6"-5"-3593"0"0,0 0-1831 0 0,124-23 3522 0 0,-88 21-5695 0 0,107-3-1 0 0,-151 12-1098 0 0,0 0 0 0 0,25 5 0 0 0,-20-1 89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8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16 112 512 0 0,'-1'-2'313'0'0,"-3"-10"3124"0"0,1 0-1 0 0,-3-15 0 0 0,5 24-2925 0 0,1 0 1 0 0,0 1-1 0 0,0-1 1 0 0,0 0-1 0 0,0 0 1 0 0,0 0-1 0 0,0 0 1 0 0,1 1-1 0 0,-1-1 1 0 0,1 0 0 0 0,0 1-1 0 0,0-1 1 0 0,0 0-1 0 0,0 1 1 0 0,0-1-1 0 0,2-3 1 0 0,-2 6-428 0 0,-1-1 0 0 0,1 1 0 0 0,-1-1 0 0 0,0 0 0 0 0,1 1 0 0 0,-1-1 0 0 0,1 1 0 0 0,0-1 0 0 0,-1 1 0 0 0,1 0 0 0 0,-1-1 0 0 0,1 1 0 0 0,0 0 0 0 0,-1-1 0 0 0,1 1 0 0 0,0 0 0 0 0,-1 0 0 0 0,1-1 0 0 0,0 1 0 0 0,-1 0 0 0 0,1 0 0 0 0,0 0 0 0 0,0 0 0 0 0,-1 0 0 0 0,2 0 0 0 0,-1 1-5 0 0,0-1 0 0 0,0 0 1 0 0,0 1-1 0 0,0 0 0 0 0,0-1 0 0 0,0 1 1 0 0,0-1-1 0 0,-1 1 0 0 0,1 0 1 0 0,0 0-1 0 0,0 0 0 0 0,-1-1 0 0 0,1 1 1 0 0,0 2-1 0 0,3 2 84 0 0,-2 0 1 0 0,1 1-1 0 0,-1-1 0 0 0,3 10 1 0 0,1 8 57 0 0,-1 1 0 0 0,-2-1 0 0 0,2 32 0 0 0,-5 72 3 0 0,-1-55-60 0 0,-3 90-71 0 0,6 140-73 0 0,-2-291-20 0 0,1 0-1 0 0,1 0 1 0 0,-1 0-1 0 0,2-1 1 0 0,-1 1-1 0 0,1-1 1 0 0,6 13-1 0 0,-8-22 4 0 0,-1 0-1 0 0,1 0 1 0 0,0 0-1 0 0,0 0 1 0 0,-1 0-1 0 0,1-1 1 0 0,0 1 0 0 0,0 0-1 0 0,0 0 1 0 0,0-1-1 0 0,0 1 1 0 0,0 0-1 0 0,0-1 1 0 0,0 1-1 0 0,1-1 1 0 0,-1 0-1 0 0,0 1 1 0 0,0-1-1 0 0,0 0 1 0 0,0 0-1 0 0,1 1 1 0 0,-1-1-1 0 0,0 0 1 0 0,0 0-1 0 0,0 0 1 0 0,1-1-1 0 0,-1 1 1 0 0,0 0-1 0 0,0 0 1 0 0,0-1-1 0 0,0 1 1 0 0,2-1-1 0 0,5-2 22 0 0,-1-1-1 0 0,1 1 1 0 0,12-9 0 0 0,-8 5-27 0 0,18-9 39 0 0,1 2-1 0 0,0 1 1 0 0,54-15 0 0 0,-71 25-85 0 0,0 1 1 0 0,0 0-1 0 0,0 1 1 0 0,0 0-1 0 0,1 1 1 0 0,-1 1-1 0 0,0 1 1 0 0,0 0-1 0 0,0 0 1 0 0,25 9-1 0 0,64 16-3676 0 0,-92-24 2465 0 0,21 2-7312 0 0,-21-5 4338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8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 1000 0 0,'-2'0'766'0'0,"-1"0"0"0"0,1 0 0 0 0,0 0 0 0 0,0 0 0 0 0,0 1 0 0 0,0-1-1 0 0,-1 1 1 0 0,1-1 0 0 0,0 1 0 0 0,-3 2 0 0 0,4-2-552 0 0,0-1 0 0 0,0 1 0 0 0,0 0 0 0 0,0 0 0 0 0,0 0 0 0 0,0 0 0 0 0,0 0 0 0 0,1 0 0 0 0,-1 0 0 0 0,0 0 0 0 0,1 1 0 0 0,-1-1 0 0 0,1 0 0 0 0,0 0 0 0 0,-1 1 0 0 0,1-1 0 0 0,0 0 0 0 0,0 0 0 0 0,-1 1 0 0 0,1 1 0 0 0,0 18 890 0 0,1 0 0 0 0,1 0 0 0 0,1 0 0 0 0,10 39 0 0 0,0-4 79 0 0,-10-40-909 0 0,65 306 2279 0 0,-37-229-2518 0 0,-22-70-559 0 0,0 0 1 0 0,-2 1-1 0 0,-1-1 0 0 0,3 27 1 0 0,-9-37-2356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19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96 362 2873 0 0,'-22'-30'8275'0'0,"8"0"-3505"0"0,12 24-4327 0 0,0 0-1 0 0,1 0 1 0 0,0 0 0 0 0,0 0-1 0 0,0-1 1 0 0,1 1-1 0 0,0 0 1 0 0,0 0 0 0 0,2-9-1 0 0,0 2-178 0 0,0 0 0 0 0,2 0-1 0 0,-1 0 1 0 0,2 1 0 0 0,0-1-1 0 0,0 1 1 0 0,1 1 0 0 0,1-1-1 0 0,0 1 1 0 0,10-14 0 0 0,-11 18-224 0 0,0 0 1 0 0,1 0 0 0 0,0 1 0 0 0,0-1 0 0 0,1 1 0 0 0,-1 1 0 0 0,1-1 0 0 0,0 2-1 0 0,1-1 1 0 0,-1 1 0 0 0,1 0 0 0 0,0 1 0 0 0,0 0 0 0 0,0 0 0 0 0,11-1-1 0 0,-7 2-31 0 0,0 2 0 0 0,1 0 0 0 0,-1 0-1 0 0,1 1 1 0 0,-1 1 0 0 0,0 0 0 0 0,0 0 0 0 0,0 2-1 0 0,0 0 1 0 0,20 9 0 0 0,-17-6-27 0 0,0 1 0 0 0,-1 1 1 0 0,0 0-1 0 0,-1 1 0 0 0,0 0 1 0 0,0 2-1 0 0,21 22 0 0 0,-29-27-24 0 0,-1 0 1 0 0,1 1-1 0 0,-1-1 1 0 0,-1 1-1 0 0,1 0 0 0 0,-1 0 1 0 0,-1 1-1 0 0,0-1 0 0 0,0 1 1 0 0,0 0-1 0 0,-1 0 1 0 0,-1 0-1 0 0,1 11 0 0 0,-1-7-33 0 0,-1 0-1 0 0,-1 0 1 0 0,0-1-1 0 0,-1 1 0 0 0,0 0 1 0 0,-1-1-1 0 0,-1 1 1 0 0,-9 21-1 0 0,7-18 18 0 0,-2-1 0 0 0,1 0-1 0 0,-2 0 1 0 0,0-1 0 0 0,-1 0 0 0 0,0-1 0 0 0,-1 0-1 0 0,-1 0 1 0 0,0-1 0 0 0,-1-1 0 0 0,-16 12-1 0 0,9-9-269 0 0,-1-1 0 0 0,0-1 0 0 0,-1-1-1 0 0,0 0 1 0 0,-1-2 0 0 0,0-1 0 0 0,0-1-1 0 0,-1-1 1 0 0,0 0 0 0 0,0-2-1 0 0,0-1 1 0 0,0-1 0 0 0,-32-2 0 0 0,51 0-117 0 0,0 0 1 0 0,1-1 0 0 0,-1 1 0 0 0,0-1 0 0 0,1-1-1 0 0,-1 1 1 0 0,1 0 0 0 0,-1-1 0 0 0,1 0-1 0 0,-1 0 1 0 0,1 0 0 0 0,0-1 0 0 0,0 1-1 0 0,0-1 1 0 0,1 0 0 0 0,-1 0 0 0 0,1-1 0 0 0,0 1-1 0 0,-6-7 1 0 0,1-4-1342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0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589 1 512 0 0,'-58'12'6533'0'0,"44"-9"-5261"0"0,-1 2-1 0 0,1-1 0 0 0,-25 14 1 0 0,13-4-489 0 0,0 1 1 0 0,1 1 0 0 0,1 1 0 0 0,1 1 0 0 0,1 1 0 0 0,0 2 0 0 0,2 0 0 0 0,-22 27-1 0 0,17-12-248 0 0,1 1 0 0 0,2 0 0 0 0,-30 71-1 0 0,28-46 197 0 0,-27 116-1 0 0,44-148-556 0 0,2 0 0 0 0,1 0 1 0 0,0 60-1 0 0,5-67-115 0 0,1 0-1 0 0,1 0 1 0 0,1-1-1 0 0,1 0 1 0 0,1 0-1 0 0,10 24 1 0 0,-6-22-50 0 0,1 0 0 0 0,1-1 0 0 0,1 0 0 0 0,29 38 0 0 0,-30-47-18 0 0,0 0-1 0 0,2-1 1 0 0,-1 0 0 0 0,2-1-1 0 0,-1-1 1 0 0,2 0 0 0 0,28 15-1 0 0,-8-9-174 0 0,0-2 0 0 0,70 18 0 0 0,81 8-6034 0 0,-143-32 2321 0 0,-10-2-48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1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33 512 0 0,'-8'-6'837'0'0,"-1"1"-1"0"0,0 1 1 0 0,-14-7-1 0 0,19 10-145 0 0,0 0-1 0 0,-1-1 1 0 0,1 1-1 0 0,0 1 0 0 0,-1-1 1 0 0,1 1-1 0 0,-1-1 1 0 0,1 1-1 0 0,0 0 1 0 0,-7 2-1 0 0,10-2-574 0 0,0 0 0 0 0,1 0 0 0 0,-1 1-1 0 0,0-1 1 0 0,1 0 0 0 0,-1 1 0 0 0,1-1 0 0 0,-1 1 0 0 0,1-1 0 0 0,-1 1-1 0 0,1-1 1 0 0,-1 1 0 0 0,1-1 0 0 0,-1 1 0 0 0,1-1 0 0 0,0 1-1 0 0,-1 0 1 0 0,1-1 0 0 0,0 1 0 0 0,-1 0 0 0 0,1-1 0 0 0,0 1-1 0 0,0 0 1 0 0,0-1 0 0 0,0 1 0 0 0,0 0 0 0 0,0-1 0 0 0,0 1-1 0 0,0 0 1 0 0,0 0 0 0 0,0-1 0 0 0,0 1 0 0 0,0 1 0 0 0,1 0 67 0 0,-1 0 1 0 0,0 0 0 0 0,1 0 0 0 0,0 0-1 0 0,-1 0 1 0 0,1 0 0 0 0,0 0 0 0 0,0 0-1 0 0,2 3 1 0 0,7 5 250 0 0,1-1-1 0 0,-1-1 1 0 0,2 0 0 0 0,-1 0-1 0 0,1-1 1 0 0,20 8 0 0 0,-5-1 132 0 0,5 4-108 0 0,-2 1 1 0 0,-1 1-1 0 0,0 1 0 0 0,-1 2 0 0 0,40 42 1 0 0,-51-44-359 0 0,0-1 0 0 0,-1 2 1 0 0,-1 0-1 0 0,-1 1 0 0 0,-1 1 1 0 0,-1 0-1 0 0,-2 0 1 0 0,10 31-1 0 0,-10-17-56 0 0,-2 0 0 0 0,-1 0 0 0 0,-2 1 0 0 0,-2 0 1 0 0,-1-1-1 0 0,-5 59 0 0 0,-2-45-16 0 0,-3 0 0 0 0,-2-1-1 0 0,-2 0 1 0 0,-24 63 0 0 0,18-70-28 0 0,-29 51 0 0 0,-6 11-227 0 0,50-99-79 0 0,0 0-1 0 0,1 0 0 0 0,-1 0 0 0 0,1 0 1 0 0,-1 15-1 0 0,3-22 134 0 0,0 0 0 0 0,0 0 0 0 0,0 1 0 0 0,0-1 0 0 0,0 0 0 0 0,0 0 0 0 0,0 0 0 0 0,0 1-1 0 0,0-1 1 0 0,0 0 0 0 0,0 0 0 0 0,0 1 0 0 0,0-1 0 0 0,0 0 0 0 0,0 0 0 0 0,0 0 0 0 0,0 1 0 0 0,0-1 0 0 0,1 0 0 0 0,-1 0 0 0 0,0 0 0 0 0,0 1 0 0 0,0-1 0 0 0,0 0 0 0 0,0 0 0 0 0,1 0 0 0 0,-1 0 0 0 0,0 0 0 0 0,0 1-1 0 0,0-1 1 0 0,1 0 0 0 0,-1 0 0 0 0,3-1-2218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4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102 256 512 0 0,'-16'-23'1848'0'0,"5"6"1135"0"0,0 0 1 0 0,-13-26-1 0 0,11 5-1626 0 0,-4-19 2597 0 0,25 61-1927 0 0,2 5-1479 0 0,-2 7-164 0 0,0 1 0 0 0,0 0 0 0 0,-2 0 0 0 0,0 0 0 0 0,-1 1 0 0 0,0 0 0 0 0,-2 0 0 0 0,2 25 0 0 0,-2 15 303 0 0,-6 75 0 0 0,1-97-533 0 0,1-16-122 0 0,1 0 0 0 0,0 0 0 0 0,2 0 1 0 0,0 0-1 0 0,1 0 0 0 0,7 22 0 0 0,-9-40-28 0 0,1 1 1 0 0,-1-1-1 0 0,1 1 0 0 0,-1-1 0 0 0,1 0 0 0 0,3 3 0 0 0,4 1 51 0 0,-8-6-56 0 0,-1 0 0 0 0,0-1 1 0 0,1 1-1 0 0,-1 0 0 0 0,0 0 0 0 0,1 0 1 0 0,-1 0-1 0 0,0 0 0 0 0,0-1 0 0 0,1 1 1 0 0,-1 0-1 0 0,0 0 0 0 0,0 0 0 0 0,1-1 1 0 0,-1 1-1 0 0,0 0 0 0 0,0 0 1 0 0,0-1-1 0 0,1 1 0 0 0,-1 0 0 0 0,0 0 1 0 0,0-1-1 0 0,0 1 0 0 0,0 0 0 0 0,0-1 1 0 0,0 1-1 0 0,0 0 0 0 0,0-1 0 0 0,1 1 1 0 0,-1 0-1 0 0,0-1 0 0 0,0-2-11 0 0,0 1 1 0 0,0 0-1 0 0,0-1 0 0 0,0 1 1 0 0,-1-1-1 0 0,1 1 0 0 0,0-1 0 0 0,-1 1 1 0 0,0 0-1 0 0,-1-4 0 0 0,-13-26-67 0 0,6 16 27 0 0,-1-6 44 0 0,-6-10 14 0 0,2 0-1 0 0,1-1 1 0 0,-10-39 0 0 0,16 39 16 0 0,1-1-1 0 0,-2-63 1 0 0,8 81-13 0 0,1 0 1 0 0,0 0-1 0 0,1 1 0 0 0,0-1 1 0 0,1 0-1 0 0,1 1 0 0 0,1 0 1 0 0,8-20-1 0 0,-11 31 1 0 0,0 0 0 0 0,1 0-1 0 0,-1 0 1 0 0,1 0 0 0 0,0 0-1 0 0,0 1 1 0 0,0-1 0 0 0,1 1 0 0 0,-1 0-1 0 0,1 0 1 0 0,0 0 0 0 0,-1 0-1 0 0,1 1 1 0 0,1-1 0 0 0,-1 1 0 0 0,6-2-1 0 0,0 1 28 0 0,0 1 0 0 0,-1 0 0 0 0,1 0 0 0 0,0 1 0 0 0,0 0 0 0 0,18 2 0 0 0,-19-1-19 0 0,0 1 1 0 0,0 1-1 0 0,0-1 0 0 0,0 2 0 0 0,0-1 0 0 0,-1 1 0 0 0,1 0 0 0 0,-1 1 0 0 0,1 0 0 0 0,13 9 1 0 0,-12-5 11 0 0,1 0 1 0 0,-2 0 0 0 0,1 1 0 0 0,-1 1 0 0 0,0 0 0 0 0,13 20 0 0 0,-7-6 38 0 0,-2 1 0 0 0,0 1 0 0 0,-2 0 0 0 0,-1 0 0 0 0,-1 1 0 0 0,7 37 0 0 0,-10-31-6 0 0,-1 0 0 0 0,1 66-1 0 0,-5-84-55 0 0,-1-1 0 0 0,2 1 0 0 0,0 0 0 0 0,1-1 1 0 0,7 23-1 0 0,-7-29-54 0 0,0 0 1 0 0,0-1-1 0 0,1 1 0 0 0,0-1 1 0 0,1 1-1 0 0,-1-1 1 0 0,1-1-1 0 0,1 1 1 0 0,-1-1-1 0 0,1 0 1 0 0,7 6-1 0 0,-11-11-73 0 0,-1 0 1 0 0,1 0-1 0 0,-1 0 0 0 0,1 0 1 0 0,-1 0-1 0 0,1 0 0 0 0,0 0 0 0 0,-1-1 1 0 0,1 1-1 0 0,0-1 0 0 0,0 0 1 0 0,-1 1-1 0 0,1-1 0 0 0,0 0 1 0 0,0 0-1 0 0,0 0 0 0 0,-1 0 0 0 0,1 0 1 0 0,0 0-1 0 0,0-1 0 0 0,0 1 1 0 0,-1-1-1 0 0,3 0 0 0 0,-2 0-457 0 0,1 0 0 0 0,-1-1 0 0 0,0 1 0 0 0,0-1 0 0 0,1 1 0 0 0,-1-1 0 0 0,0 0 0 0 0,-1 0-1 0 0,1 1 1 0 0,0-2 0 0 0,0 1 0 0 0,-1 0 0 0 0,1 0 0 0 0,0-3 0 0 0,3-4-2056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5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62 2561 0 0,'-2'0'810'0'0,"0"0"-91"0"0,0 1 0 0 0,0-1 0 0 0,0 0 0 0 0,0 0 0 0 0,0-1 0 0 0,0 1 0 0 0,0 0 0 0 0,0-1 0 0 0,0 1 0 0 0,0-1 0 0 0,0 1 0 0 0,0-1 0 0 0,1 0 0 0 0,-1 0 0 0 0,-3-2 0 0 0,6 3-557 0 0,-1 0-1 0 0,0-1 1 0 0,1 1-1 0 0,-1-1 1 0 0,1 1-1 0 0,-1 0 1 0 0,1-1-1 0 0,-1 1 1 0 0,1 0-1 0 0,-1 0 1 0 0,1-1 0 0 0,-1 1-1 0 0,1 0 1 0 0,-1 0-1 0 0,1 0 1 0 0,-1 0-1 0 0,1-1 1 0 0,-1 1-1 0 0,1 0 1 0 0,-1 0-1 0 0,2 0 1 0 0,-1 0 44 0 0,101-19 3634 0 0,-48 8-3337 0 0,57-4 0 0 0,-60 12-545 0 0,0 3-1 0 0,54 6 1 0 0,-65-1-2204 0 0,56 14 1 0 0,-60-8-62 0 0,2 4-2350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5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39 107 584 0 0,'-1'-12'1991'0'0,"-1"0"0"0"0,-4-20 0 0 0,5 28-1003 0 0,-1-1 0 0 0,1 0 0 0 0,-1 1 0 0 0,0-1 0 0 0,0 1 0 0 0,-1-1 0 0 0,0 1 0 0 0,1 0 0 0 0,-6-6 0 0 0,4 9 1911 0 0,5 6-1554 0 0,2 8-539 0 0,-3-13-620 0 0,21 70 1467 0 0,61 241 885 0 0,-64-172-2388 0 0,2 10-660 0 0,-17-134-261 0 0,8 24-1 0 0,-9-33 139 0 0,0-1 0 0 0,0 0 0 0 0,0 0 0 0 0,1 0 0 0 0,0-1 0 0 0,0 1 0 0 0,7 8 0 0 0,-9-12 115 0 0,1 0-1 0 0,-1 0 1 0 0,1 1-1 0 0,0-1 1 0 0,-1-1-1 0 0,1 1 1 0 0,0 0 0 0 0,3 1-1 0 0,4 0-1829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30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180 217 1104 0 0,'1'2'8855'0'0,"6"-3"-4641"0"0,7-4-1385 0 0,-10 2-2637 0 0,-1 0-1 0 0,0-1 1 0 0,1 1 0 0 0,-2-1-1 0 0,1 0 1 0 0,0 1-1 0 0,-1-1 1 0 0,0 0-1 0 0,0-1 1 0 0,0 1-1 0 0,0 0 1 0 0,0 0 0 0 0,-1-1-1 0 0,0 1 1 0 0,0-1-1 0 0,0 1 1 0 0,-1-1-1 0 0,0 0 1 0 0,1 1-1 0 0,-2-1 1 0 0,1 0 0 0 0,0 1-1 0 0,-1-1 1 0 0,0 1-1 0 0,0-1 1 0 0,0 1-1 0 0,-1-1 1 0 0,-2-4-1 0 0,2 4-153 0 0,0-1 0 0 0,0 1 0 0 0,-1 0 0 0 0,0 0 0 0 0,0 1 0 0 0,0-1 0 0 0,-1 1 0 0 0,0-1 0 0 0,1 1 0 0 0,-2 0 0 0 0,1 0 0 0 0,0 1 0 0 0,-1-1 0 0 0,1 1 0 0 0,-1 0 0 0 0,0 1 0 0 0,0-1 0 0 0,0 1 0 0 0,-1 0 0 0 0,1 0 0 0 0,0 0 0 0 0,-1 1 0 0 0,-5-1 0 0 0,4 1-6 0 0,0 1 1 0 0,0 1-1 0 0,0-1 1 0 0,0 1-1 0 0,1 1 0 0 0,-1-1 1 0 0,0 1-1 0 0,1 0 0 0 0,0 1 1 0 0,-1-1-1 0 0,-9 7 1 0 0,14-8-37 0 0,-1 0 0 0 0,1 1-1 0 0,0-1 1 0 0,0 1 0 0 0,-1 0 0 0 0,1 0 0 0 0,0 0 0 0 0,1 0 0 0 0,-1 0 0 0 0,0 0 0 0 0,0 1 0 0 0,1-1 0 0 0,0 0 0 0 0,-1 1 0 0 0,1-1 0 0 0,0 1 0 0 0,0 0 0 0 0,0-1 0 0 0,1 1-1 0 0,-1 0 1 0 0,1 0 0 0 0,-1-1 0 0 0,1 1 0 0 0,0 0 0 0 0,0 0 0 0 0,0-1 0 0 0,0 1 0 0 0,1 0 0 0 0,-1 0 0 0 0,1-1 0 0 0,1 4 0 0 0,-1-2-5 0 0,1 0 0 0 0,0-1 0 0 0,0 1 1 0 0,1-1-1 0 0,-1 1 0 0 0,1-1 0 0 0,0 0 1 0 0,0 0-1 0 0,0 0 0 0 0,0 0 0 0 0,0-1 1 0 0,1 1-1 0 0,-1-1 0 0 0,7 4 0 0 0,7 2-64 0 0,34 12 0 0 0,-38-16 60 0 0,33 12-19 0 0,-23-9 68 0 0,-1 1 1 0 0,37 18-1 0 0,-51-21-11 0 0,0 0 1 0 0,0 0-1 0 0,8 9 0 0 0,-13-12 32 0 0,-1 0 1 0 0,0 1-1 0 0,0-1 1 0 0,0 0-1 0 0,0 1 1 0 0,0-1-1 0 0,0 1 1 0 0,0 0-1 0 0,-1 0 1 0 0,0 0-1 0 0,1 0 1 0 0,-1 0-1 0 0,1 4 1 0 0,-2-5 6 0 0,0 0 1 0 0,-1 0-1 0 0,1 0 1 0 0,0 0-1 0 0,-1 0 1 0 0,1-1-1 0 0,-1 1 1 0 0,0 0-1 0 0,1 0 1 0 0,-1 0-1 0 0,0-1 1 0 0,0 1-1 0 0,0 0 1 0 0,0-1-1 0 0,-1 1 1 0 0,1-1-1 0 0,0 1 1 0 0,-1-1-1 0 0,1 0 1 0 0,-1 1-1 0 0,1-1 1 0 0,-1 0-1 0 0,0 0 1 0 0,-1 1-1 0 0,-6 2 198 0 0,1 1 0 0 0,-1-2 0 0 0,-14 5 0 0 0,-153 41 573 0 0,151-47-831 0 0,24-1-17 0 0,-1-1 1 0 0,1 0 0 0 0,-1 0 0 0 0,1-1-1 0 0,-1 1 1 0 0,1 0 0 0 0,-1 0 0 0 0,1-1 0 0 0,-1 1-1 0 0,1-1 1 0 0,-1 1 0 0 0,1-1 0 0 0,0 0-1 0 0,-2-1 1 0 0,2 2 1 0 0,1 0-1 0 0,0-1 0 0 0,0 1 1 0 0,0-1-1 0 0,0 1 1 0 0,0-1-1 0 0,0 1 0 0 0,0-1 1 0 0,0 1-1 0 0,0-1 0 0 0,0 1 1 0 0,0-1-1 0 0,0 1 1 0 0,0-1-1 0 0,0 1 0 0 0,0-1 1 0 0,0 1-1 0 0,0-1 0 0 0,1 1 1 0 0,-1-1-1 0 0,0 1 1 0 0,0 0-1 0 0,1-1 0 0 0,-1 1 1 0 0,0-1-1 0 0,0 1 0 0 0,1 0 1 0 0,-1-1-1 0 0,1 1 1 0 0,-1 0-1 0 0,1-1 0 0 0,15-14-264 0 0,-12 11 172 0 0,49-40-1288 0 0,18-19-995 0 0,-27 12 684 0 0,-25 28 97 0 0,35-33 1 0 0,-48 50 1485 0 0,1 1 0 0 0,0-1 1 0 0,0 2-1 0 0,0-1 1 0 0,1 1-1 0 0,0 0 1 0 0,0 0-1 0 0,0 1 0 0 0,0 0 1 0 0,9-2-1 0 0,-15 5 189 0 0,0 0 0 0 0,1 0 0 0 0,-1 0 0 0 0,0 0 1 0 0,0 0-1 0 0,0 0 0 0 0,0 0 0 0 0,0 1 0 0 0,0-1 0 0 0,0 1 0 0 0,0-1 0 0 0,0 1 0 0 0,0 0 0 0 0,0 0 0 0 0,2 1 0 0 0,0 1 152 0 0,-1-1 0 0 0,1 1-1 0 0,-1 0 1 0 0,0 0 0 0 0,0 0 0 0 0,5 7-1 0 0,-1 0 347 0 0,-1 0 0 0 0,0 0 0 0 0,-1 0 0 0 0,7 19 0 0 0,-7-10 378 0 0,-1 1-1 0 0,0 0 1 0 0,-1 0-1 0 0,-1 39 0 0 0,3 18-328 0 0,-4-73-607 0 0,-1 0 0 0 0,1 0 1 0 0,0 0-1 0 0,0 0 0 0 0,1 0 1 0 0,-1 0-1 0 0,1 0 1 0 0,0-1-1 0 0,0 1 0 0 0,4 6 1 0 0,-5-9-54 0 0,0 0 1 0 0,0 0-1 0 0,0 0 1 0 0,1 0-1 0 0,-1 0 1 0 0,0 0-1 0 0,0 0 1 0 0,1-1-1 0 0,-1 1 1 0 0,0 0-1 0 0,1-1 1 0 0,-1 1-1 0 0,1-1 1 0 0,-1 0-1 0 0,1 1 1 0 0,-1-1-1 0 0,1 0 1 0 0,-1 0-1 0 0,1 0 1 0 0,-1 0-1 0 0,1 0 1 0 0,-1 0-1 0 0,1-1 1 0 0,-1 1-1 0 0,1 0 1 0 0,-1-1-1 0 0,1 1 1 0 0,-1-1-1 0 0,1 1 1 0 0,-1-1-1 0 0,0 0 1 0 0,3-1-1 0 0,1-1-720 0 0,0-1 0 0 0,0 0 0 0 0,0 0 0 0 0,0 0 0 0 0,-1 0 0 0 0,6-7 0 0 0,11-17-6629 0 0,-14 18 5352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93 2385 0 0,'-3'-5'3469'0'0,"2"4"-2358"0"0,0 0 1 0 0,0-1-1 0 0,1 1 0 0 0,-1-1 1 0 0,0 1-1 0 0,1 0 0 0 0,-1-1 1 0 0,1 1-1 0 0,0-1 0 0 0,-1-1 1 0 0,-4 9 2388 0 0,-6 10-2673 0 0,7-8-751 0 0,1 0 0 0 0,0 0 1 0 0,0 0-1 0 0,0 0 0 0 0,1 1 0 0 0,1-1 0 0 0,-1 0 1 0 0,1 1-1 0 0,0 12 0 0 0,2-17-43 0 0,-1 1 0 0 0,1 0-1 0 0,-1 0 1 0 0,1-1 0 0 0,1 1 0 0 0,-1-1 0 0 0,1 1 0 0 0,0-1-1 0 0,0 0 1 0 0,0 0 0 0 0,0 1 0 0 0,1-1 0 0 0,-1-1 0 0 0,1 1-1 0 0,0 0 1 0 0,0-1 0 0 0,1 1 0 0 0,5 3 0 0 0,0 0-43 0 0,1-1-1 0 0,0 0 1 0 0,1 0 0 0 0,-1-1 0 0 0,1-1 0 0 0,0 0-1 0 0,0-1 1 0 0,0 1 0 0 0,1-2 0 0 0,-1 0 0 0 0,1 0-1 0 0,-1-1 1 0 0,1-1 0 0 0,16-1 0 0 0,-10 0-6 0 0,1-2 1 0 0,-1 0-1 0 0,0-1 1 0 0,0 0-1 0 0,-1-2 1 0 0,0 0 0 0 0,0-1-1 0 0,24-13 1 0 0,-36 17 12 0 0,-1 0 0 0 0,1 1 0 0 0,-1-2 0 0 0,0 1 1 0 0,0 0-1 0 0,0-1 0 0 0,-1 0 0 0 0,1 0 0 0 0,-1 0 0 0 0,0 0 1 0 0,0 0-1 0 0,-1-1 0 0 0,5-7 0 0 0,-6 8-3 0 0,0-1-1 0 0,0 1 1 0 0,0 0 0 0 0,0-1 0 0 0,-1 1-1 0 0,1-1 1 0 0,-1 1 0 0 0,0-1-1 0 0,0 1 1 0 0,-1-1 0 0 0,0 1-1 0 0,1 0 1 0 0,-1-1 0 0 0,-1 1 0 0 0,1 0-1 0 0,-3-5 1 0 0,0-1-28 0 0,-1 0 0 0 0,0 0 0 0 0,-1 1 0 0 0,0 0 1 0 0,0 0-1 0 0,-1 1 0 0 0,0 0 0 0 0,-14-13 0 0 0,16 17 13 0 0,0 0 0 0 0,0 0 0 0 0,-1 1 0 0 0,1 0 0 0 0,-1 0-1 0 0,0 0 1 0 0,0 1 0 0 0,0 0 0 0 0,0 0 0 0 0,0 0 0 0 0,-1 1 0 0 0,1 0 0 0 0,0 0-1 0 0,-1 0 1 0 0,-12 2 0 0 0,6 0 8 0 0,1 2-1 0 0,-1 0 1 0 0,1 0-1 0 0,0 1 1 0 0,0 1-1 0 0,0 0 1 0 0,0 0-1 0 0,1 1 0 0 0,0 1 1 0 0,0 0-1 0 0,1 0 1 0 0,0 1-1 0 0,0 1 1 0 0,1-1-1 0 0,0 2 1 0 0,0-1-1 0 0,1 1 1 0 0,0 0-1 0 0,1 1 1 0 0,-9 17-1 0 0,14-23 18 0 0,0-1 1 0 0,0 1-1 0 0,0-1 0 0 0,1 1 0 0 0,-1 0 0 0 0,1 0 1 0 0,1-1-1 0 0,-1 1 0 0 0,1 0 0 0 0,0 0 1 0 0,0 0-1 0 0,0 0 0 0 0,0 0 0 0 0,1 0 0 0 0,0 0 1 0 0,0-1-1 0 0,0 1 0 0 0,1 0 0 0 0,0-1 0 0 0,0 1 1 0 0,0-1-1 0 0,0 1 0 0 0,0-1 0 0 0,1 0 1 0 0,0 0-1 0 0,0 0 0 0 0,0 0 0 0 0,1-1 0 0 0,-1 1 1 0 0,7 4-1 0 0,0-1 10 0 0,0-1 0 0 0,0-1 1 0 0,0 0-1 0 0,1 0 0 0 0,-1-1 1 0 0,1 0-1 0 0,0 0 0 0 0,15 1 1 0 0,7 0-39 0 0,53 2 0 0 0,-78-7 15 0 0,0 0 1 0 0,0 0-1 0 0,0-1 0 0 0,0 0 0 0 0,0-1 0 0 0,13-3 1 0 0,-17 3-4 0 0,0 1 1 0 0,1-1-1 0 0,-2 0 1 0 0,1-1 0 0 0,0 1-1 0 0,0 0 1 0 0,-1-1-1 0 0,1 0 1 0 0,-1 0-1 0 0,0 0 1 0 0,0-1 0 0 0,0 1-1 0 0,4-6 1 0 0,-4 4-9 0 0,-1 0-1 0 0,1-1 1 0 0,-1 1 0 0 0,0-1 0 0 0,0 0-1 0 0,0 0 1 0 0,-1 1 0 0 0,1-12 0 0 0,-1-3 70 0 0,-2-26 0 0 0,0 11-40 0 0,1 19-6 0 0,-1-6 37 0 0,1 20 30 0 0,2 11 55 0 0,2 9-99 0 0,1-1-1 0 0,1 0 0 0 0,0 0 0 0 0,1-1 0 0 0,17 29 0 0 0,-10-19-13 0 0,2 4 20 0 0,15 29 260 0 0,25 65 0 0 0,-47-100-269 0 0,2 3-6 0 0,-2 1 0 0 0,0 0 0 0 0,9 58 1 0 0,-17-78-14 0 0,0 0 0 0 0,-1 0 1 0 0,0 1-1 0 0,-1-1 1 0 0,0 0-1 0 0,0 0 1 0 0,0 0-1 0 0,-1 0 0 0 0,-1 0 1 0 0,1 0-1 0 0,-1-1 1 0 0,0 1-1 0 0,-1-1 1 0 0,0 0-1 0 0,0 0 0 0 0,0 0 1 0 0,-1 0-1 0 0,0-1 1 0 0,-7 7-1 0 0,2-4 12 0 0,1 0 0 0 0,-1-1-1 0 0,-1 0 1 0 0,-14 8 0 0 0,19-13 6 0 0,-1 0 0 0 0,1 0 0 0 0,-1 0 0 0 0,1-1 0 0 0,-1 0 0 0 0,0 0 1 0 0,0 0-1 0 0,0-1 0 0 0,-10 0 0 0 0,14-1-1 0 0,0-1 1 0 0,0 1 0 0 0,0-1-1 0 0,0 0 1 0 0,1 0 0 0 0,-1 0-1 0 0,0 0 1 0 0,0-1 0 0 0,1 1-1 0 0,-1-1 1 0 0,1 0 0 0 0,0 0-1 0 0,-1 1 1 0 0,1-1 0 0 0,0-1-1 0 0,0 1 1 0 0,-2-3-1 0 0,-2-3 72 0 0,0 0-1 0 0,0-1 1 0 0,-7-14-1 0 0,8 13-65 0 0,1-1-1 0 0,0 0 0 0 0,1 0 0 0 0,0-1 1 0 0,1 1-1 0 0,0-1 0 0 0,1 1 0 0 0,0-1 1 0 0,1 0-1 0 0,2-21 0 0 0,2 3-18 0 0,2 0 0 0 0,18-57 0 0 0,-20 75-26 0 0,1 0 0 0 0,0 0 1 0 0,0 0-1 0 0,1 1 0 0 0,1 0 0 0 0,0 0 1 0 0,11-13-1 0 0,-11 17-52 0 0,0 0 1 0 0,0 0-1 0 0,1 1 0 0 0,-1 0 1 0 0,1 0-1 0 0,1 1 0 0 0,-1 0 1 0 0,1 0-1 0 0,0 1 0 0 0,11-3 0 0 0,5-2-2434 0 0,42-9 0 0 0,-46 14 167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6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0 512 0 0,'-20'38'10635'0'0,"17"-31"-9753"0"0,1 0 1 0 0,0 0-1 0 0,0 0 1 0 0,1 1-1 0 0,0-1 0 0 0,0 11 1 0 0,0-2-325 0 0,1 1 0 0 0,0-1 0 0 0,1 0 0 0 0,1 0 0 0 0,6 24 0 0 0,-7-35-539 0 0,1 0-1 0 0,-1-1 1 0 0,1 1 0 0 0,1-1 0 0 0,-1 1-1 0 0,0-1 1 0 0,1 0 0 0 0,0 0-1 0 0,0 0 1 0 0,0 0 0 0 0,0-1-1 0 0,1 1 1 0 0,0-1 0 0 0,-1 0-1 0 0,1 0 1 0 0,0 0 0 0 0,1 0-1 0 0,-1-1 1 0 0,0 0 0 0 0,1 0-1 0 0,-1 0 1 0 0,10 2 0 0 0,-5-1-229 0 0,0-2-1 0 0,0 1 1 0 0,1-1 0 0 0,-1-1 0 0 0,0 1 0 0 0,1-2 0 0 0,10-1-1 0 0,-10 1-1320 0 0,0-1 0 0 0,0-1 0 0 0,16-6 0 0 0,-8 1-843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7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12 2593 0 0,'-5'-2'1891'0'0,"0"0"1"0"0,0 0 0 0 0,0 1 0 0 0,0-1 0 0 0,-7 0 0 0 0,8 2-1401 0 0,8 2 2810 0 0,17 4-2869 0 0,-9-3-654 0 0,-1 1-1 0 0,1 0 1 0 0,-1 0 0 0 0,0 2 0 0 0,15 8-1 0 0,23 19-5399 0 0,-29-19 3420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7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142 245 2897 0 0,'-9'-17'8902'0'0,"8"2"-5472"0"0,1 13-3228 0 0,1-1 1 0 0,0 1-1 0 0,0-1 1 0 0,0 1-1 0 0,1 0 1 0 0,-1-1-1 0 0,0 1 1 0 0,1 0-1 0 0,-1 0 0 0 0,1 0 1 0 0,4-4-1 0 0,19-18 575 0 0,-2-2 0 0 0,0 0 0 0 0,-2-2-1 0 0,22-36 1 0 0,-43 64-770 0 0,1-1 0 0 0,-1 1 0 0 0,0-1 0 0 0,0 1 0 0 0,1-1 0 0 0,-1 1 0 0 0,0-1 0 0 0,0 1 0 0 0,0 0 0 0 0,1-1 1 0 0,-1 0-1 0 0,0 1 0 0 0,0-1 0 0 0,0 1 0 0 0,0-1 0 0 0,0 1 0 0 0,0-1 0 0 0,0 1 0 0 0,0-1 0 0 0,0 1 0 0 0,-1-1 0 0 0,1 0-1 0 0,0 1 0 0 0,0 0-1 0 0,-1 0 1 0 0,1 0 0 0 0,0-1 0 0 0,-1 1 0 0 0,1 0-1 0 0,0 0 1 0 0,-1 0 0 0 0,1 0 0 0 0,0 0-1 0 0,-1 0 1 0 0,1 0 0 0 0,0 0 0 0 0,-1 0 0 0 0,1 0-1 0 0,0 0 1 0 0,-1 0 0 0 0,1 0 0 0 0,0 0 0 0 0,-1 0-1 0 0,0 0 1 0 0,-20 8 2 0 0,8-1 3 0 0,-77 49-6 0 0,82-50-22 0 0,-1 1-1 0 0,1-1 1 0 0,1 1-1 0 0,0 1 0 0 0,0 0 1 0 0,0 0-1 0 0,-10 17 1 0 0,16-24 13 0 0,0 1-1 0 0,0-1 1 0 0,0 1-1 0 0,1 0 1 0 0,-1 0-1 0 0,0-1 1 0 0,1 1 0 0 0,0 0-1 0 0,-1 0 1 0 0,1 0-1 0 0,0 0 1 0 0,0 0-1 0 0,0-1 1 0 0,0 1-1 0 0,0 0 1 0 0,1 0 0 0 0,-1 0-1 0 0,0 0 1 0 0,1-1-1 0 0,-1 1 1 0 0,1 0-1 0 0,0 0 1 0 0,0-1 0 0 0,-1 1-1 0 0,1 0 1 0 0,0-1-1 0 0,1 1 1 0 0,-1-1-1 0 0,0 1 1 0 0,0-1 0 0 0,1 0-1 0 0,-1 1 1 0 0,0-1-1 0 0,1 0 1 0 0,-1 0-1 0 0,1 0 1 0 0,2 1-1 0 0,7 4 5 0 0,0-1-1 0 0,0-1 0 0 0,0 0 1 0 0,20 5-1 0 0,-19-6 10 0 0,4 2 12 0 0,1 0 0 0 0,-1 1 0 0 0,21 11-1 0 0,-30-13 18 0 0,-1 0-1 0 0,1 1 1 0 0,0 0-1 0 0,-1 0 0 0 0,0 0 1 0 0,0 1-1 0 0,-1-1 1 0 0,1 1-1 0 0,6 11 1 0 0,-11-16-25 0 0,0 1 0 0 0,0-1 0 0 0,-1 1 0 0 0,1 0 0 0 0,0-1 0 0 0,0 1 1 0 0,-1 0-1 0 0,1 0 0 0 0,-1 0 0 0 0,0-1 0 0 0,1 1 0 0 0,-1 0 0 0 0,0 0 0 0 0,0 0 0 0 0,0 0 1 0 0,0 0-1 0 0,-1-1 0 0 0,1 1 0 0 0,-1 3 0 0 0,0-2 31 0 0,-1-1 1 0 0,1 1-1 0 0,0-1 1 0 0,-1 1-1 0 0,0-1 0 0 0,0 1 1 0 0,0-1-1 0 0,0 0 1 0 0,0 0-1 0 0,0 0 0 0 0,-4 2 1 0 0,-5 3 107 0 0,0 0 0 0 0,0-2 1 0 0,-1 1-1 0 0,-20 6 0 0 0,17-7-192 0 0,-1 0 1 0 0,0-1-1 0 0,0-1 0 0 0,0 0 1 0 0,-1-1-1 0 0,1-1 1 0 0,0-1-1 0 0,-1 0 0 0 0,1-1 1 0 0,-30-6-1 0 0,43 7-109 0 0,1-1 0 0 0,-1 0 0 0 0,1 0 0 0 0,-1 0 0 0 0,1 0 0 0 0,0 0 0 0 0,0-1 0 0 0,-1 1 0 0 0,1-1-1 0 0,0 1 1 0 0,0-1 0 0 0,1 0 0 0 0,-3-2 0 0 0,3 3-306 0 0,0-1 0 0 0,0 1 0 0 0,0-1 0 0 0,0 1-1 0 0,1-1 1 0 0,-1 0 0 0 0,0 1 0 0 0,1-1 0 0 0,0 0-1 0 0,-1 0 1 0 0,1 1 0 0 0,0-1 0 0 0,0 0 0 0 0,0 0-1 0 0,0 0 1 0 0,0 1 0 0 0,0-1 0 0 0,0 0 0 0 0,1-2 0 0 0,6-11-2634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8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298 170 512 0 0,'1'-2'951'0'0,"1"1"1"0"0,0-1-1 0 0,0 0 0 0 0,-1 1 0 0 0,1-1 0 0 0,2-4 1 0 0,8-9 2758 0 0,-4 10-2600 0 0,2-2-146 0 0,-1 0 0 0 0,0-1 1 0 0,0 0-1 0 0,13-15 1 0 0,-21 22-914 0 0,0-1 1 0 0,0 1 0 0 0,0 0-1 0 0,0-1 1 0 0,0 1-1 0 0,0-1 1 0 0,0 1-1 0 0,-1-1 1 0 0,1 0 0 0 0,-1 1-1 0 0,1-1 1 0 0,-1 1-1 0 0,1-1 1 0 0,-1 0 0 0 0,0 0-1 0 0,0 1 1 0 0,0-1-1 0 0,0 0 1 0 0,0 1 0 0 0,0-1-1 0 0,0 0 1 0 0,-1 0-1 0 0,1 1 1 0 0,-1-1 0 0 0,1 0-1 0 0,-1 1 1 0 0,1-1-1 0 0,-1 1 1 0 0,0-1 0 0 0,0 1-1 0 0,0-1 1 0 0,0 1-1 0 0,0 0 1 0 0,0-1-1 0 0,0 1 1 0 0,-1 0 0 0 0,1 0-1 0 0,0 0 1 0 0,-1 0-1 0 0,-2-2 1 0 0,-1 0-22 0 0,1 1 0 0 0,-1 0 0 0 0,0 0 0 0 0,0 0 0 0 0,-1 0 0 0 0,1 1 0 0 0,0 0 0 0 0,0 0 0 0 0,-1 0 0 0 0,1 1 0 0 0,0 0 1 0 0,-1 0-1 0 0,1 0 0 0 0,-11 2 0 0 0,-7 2-23 0 0,1 2 1 0 0,-26 9-1 0 0,34-11 17 0 0,-11 5 15 0 0,1 0 0 0 0,-25 13 0 0 0,42-18-39 0 0,-1 0-1 0 0,1 1 1 0 0,0 0-1 0 0,0 0 1 0 0,0 0-1 0 0,1 1 0 0 0,0 0 1 0 0,0 0-1 0 0,1 1 1 0 0,-7 9-1 0 0,11-14-1 0 0,0 0 1 0 0,0 0-1 0 0,0 0 0 0 0,0 0 0 0 0,0 1 0 0 0,0-1 1 0 0,0 0-1 0 0,1 1 0 0 0,-1-1 0 0 0,1 0 0 0 0,0 1 1 0 0,-1-1-1 0 0,1 1 0 0 0,0-1 0 0 0,1 0 0 0 0,-1 1 1 0 0,1 3-1 0 0,0-3-2 0 0,0 0 0 0 0,1 0 0 0 0,-1-1 0 0 0,1 1 0 0 0,-1-1-1 0 0,1 1 1 0 0,0-1 0 0 0,0 0 0 0 0,0 1 0 0 0,0-1 0 0 0,0 0 0 0 0,5 2 0 0 0,1 2 7 0 0,1-1 0 0 0,0 0 0 0 0,0-1-1 0 0,1 0 1 0 0,-1-1 0 0 0,1 0 0 0 0,13 3-1 0 0,-1-2 12 0 0,9 1 26 0 0,0 2-1 0 0,0 2 0 0 0,45 17 0 0 0,-75-25-24 0 0,1-1-1 0 0,-1 1 0 0 0,1 0 0 0 0,-1 0 1 0 0,1 0-1 0 0,-1 0 0 0 0,0 0 1 0 0,1 0-1 0 0,-1 0 0 0 0,0 0 1 0 0,0 0-1 0 0,0 0 0 0 0,0 1 1 0 0,0-1-1 0 0,0 0 0 0 0,0 1 0 0 0,0-1 1 0 0,-1 1-1 0 0,1-1 0 0 0,0 1 1 0 0,-1-1-1 0 0,1 1 0 0 0,-1 0 1 0 0,0-1-1 0 0,1 1 0 0 0,-1-1 1 0 0,0 1-1 0 0,0 0 0 0 0,-1 2 0 0 0,1-1 18 0 0,-1 0-1 0 0,0 0 1 0 0,0 0-1 0 0,-1 0 1 0 0,1 0 0 0 0,0 0-1 0 0,-1-1 1 0 0,0 1-1 0 0,0 0 1 0 0,0-1-1 0 0,0 0 1 0 0,0 1-1 0 0,0-1 1 0 0,0 0-1 0 0,-3 2 1 0 0,-9 5 132 0 0,1-1 1 0 0,-1 0-1 0 0,0 0 0 0 0,-24 7 1 0 0,-62 16 106 0 0,97-30-264 0 0,0-1 0 0 0,-1 1-1 0 0,1 0 1 0 0,0-1 0 0 0,-1 0-1 0 0,1 0 1 0 0,0 0 0 0 0,-1 0 0 0 0,1 0-1 0 0,0-1 1 0 0,-1 0 0 0 0,1 1-1 0 0,-5-3 1 0 0,7 2-10 0 0,-1 0 1 0 0,1 0-1 0 0,-1 0 0 0 0,1 0 0 0 0,-1 0 1 0 0,1-1-1 0 0,0 1 0 0 0,-1-1 0 0 0,1 1 1 0 0,0-1-1 0 0,0 1 0 0 0,0-1 0 0 0,0 1 1 0 0,0-1-1 0 0,1 0 0 0 0,-1 0 1 0 0,0 1-1 0 0,1-1 0 0 0,-1 0 0 0 0,1 0 1 0 0,0 0-1 0 0,0 0 0 0 0,0 0 0 0 0,0 1 1 0 0,0-4-1 0 0,0-4-204 0 0,1 1-1 0 0,0-1 1 0 0,0 1-1 0 0,1-1 1 0 0,0 1-1 0 0,1 0 1 0 0,0 0 0 0 0,6-13-1 0 0,-2 9-1508 0 0,0 0 0 0 0,1 0 1 0 0,0 0-1 0 0,14-15 0 0 0,-3 8-2466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10 2609 0 0,'-7'-6'6569'0'0,"-6"3"-1399"0"0,13 5-4688 0 0,-1-1 0 0 0,1 1 1 0 0,-1 0-1 0 0,1 0 0 0 0,0 0 0 0 0,0 0 0 0 0,0 0 0 0 0,0 0 0 0 0,0 0 0 0 0,1 3 0 0 0,2 13 287 0 0,0 0 0 0 0,1-1 1 0 0,12 30-1 0 0,26 48 494 0 0,5 11-263 0 0,-30-54-764 0 0,-3 0 0 0 0,-1 1 1 0 0,5 65-1 0 0,3 165-160 0 0,-21-279-103 0 0,7 87-221 0 0,-5-79-66 0 0,0-1 0 0 0,0 0 0 0 0,2 0 0 0 0,-1 0 0 0 0,10 19 0 0 0,-13-28 95 0 0,1-1 1 0 0,1 1-1 0 0,-1-1 0 0 0,0 1 0 0 0,0-1 0 0 0,1 1 1 0 0,-1-1-1 0 0,0 0 0 0 0,1 1 0 0 0,-1-1 1 0 0,1 0-1 0 0,2 1 0 0 0,-3-1-118 0 0,0-1 1 0 0,0 0-1 0 0,0 1 0 0 0,0-1 1 0 0,0 0-1 0 0,0 0 0 0 0,0 1 1 0 0,1-1-1 0 0,-1 0 0 0 0,0 0 0 0 0,0 0 1 0 0,0 0-1 0 0,0-1 0 0 0,0 1 1 0 0,2-1-1 0 0,4-1-1762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8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0 125 1296 0 0,'0'-1'570'0'0,"0"0"0"0"0,1 0-1 0 0,-1 0 1 0 0,0 1 0 0 0,0-1 0 0 0,0 0-1 0 0,1 0 1 0 0,-1 0 0 0 0,0 1-1 0 0,1-1 1 0 0,-1 0 0 0 0,0 1 0 0 0,1-1-1 0 0,-1 0 1 0 0,2 0 0 0 0,11-9 3362 0 0,20 0-1281 0 0,-31 9-2162 0 0,108-32 2991 0 0,50-12-2247 0 0,-139 40-1385 0 0,0 2-1 0 0,0 1 1 0 0,0 0 0 0 0,0 1 0 0 0,35 4-1 0 0,-50-2-397 0 0,-1 0-1 0 0,0 0 1 0 0,0 0-1 0 0,0 1 1 0 0,0-1-1 0 0,0 1 1 0 0,-1 1-1 0 0,1-1 1 0 0,0 1-1 0 0,-1 0 1 0 0,0 0-1 0 0,0 0 1 0 0,6 6-1 0 0,2 5-1254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29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57 387 3393 0 0,'-7'5'4005'0'0,"-7"6"5238"0"0,14-10-9105 0 0,-1-1 0 0 0,1 1 1 0 0,0-1-1 0 0,-1 1 0 0 0,1-1 1 0 0,0 0-1 0 0,0 1 0 0 0,-1-1 1 0 0,1 1-1 0 0,0-1 1 0 0,0 1-1 0 0,0-1 0 0 0,0 1 1 0 0,0-1-1 0 0,0 1 0 0 0,0-1 1 0 0,0 1-1 0 0,0-1 0 0 0,0 1 1 0 0,0-1-1 0 0,0 1 1 0 0,0-1-1 0 0,0 1 0 0 0,1-1 1 0 0,-1 1-1 0 0,0-1 0 0 0,0 1 1 0 0,0-1-1 0 0,1 1 0 0 0,-1 0 1 0 0,2 1 120 0 0,-1 0 86 0 0,0 0 0 0 0,1 0 0 0 0,-1 0 0 0 0,1 0 0 0 0,-1 0 0 0 0,1 0 0 0 0,0-1 0 0 0,0 1 0 0 0,0 0 0 0 0,4 2 0 0 0,-6-4-338 0 0,0 0 0 0 0,0 0 0 0 0,0 0 0 0 0,0 0 0 0 0,1 0 0 0 0,-1 0 0 0 0,0 0 0 0 0,0 0 0 0 0,0 0 0 0 0,0 0 0 0 0,0 0 0 0 0,0 0 0 0 0,0 0 0 0 0,0 0 0 0 0,0 0 0 0 0,0 0-1 0 0,0 0 1 0 0,1 0 0 0 0,-1 0 0 0 0,0 0 0 0 0,0 0 0 0 0,0 0 0 0 0,0 0 0 0 0,0 0 0 0 0,0-1 0 0 0,0 1 0 0 0,0 0 0 0 0,0 0 0 0 0,0 0 0 0 0,0 0 0 0 0,0 0 0 0 0,0 0 0 0 0,0 0 0 0 0,1 0 0 0 0,-1 0 0 0 0,0 0 0 0 0,0 0 0 0 0,0 0 0 0 0,0 0 0 0 0,0-1 0 0 0,0 1 0 0 0,0 0 0 0 0,0 0 0 0 0,0 0 0 0 0,0 0 0 0 0,0 0 0 0 0,0 0-1 0 0,0 0 1 0 0,0 0 0 0 0,0 0 0 0 0,0 0 0 0 0,0-1 0 0 0,-1-7 89 0 0,-2-6-102 0 0,-2 2 18 0 0,0 1 1 0 0,-9-16 0 0 0,9 18-4 0 0,0 0 1 0 0,0-1-1 0 0,1 0 1 0 0,-4-12-1 0 0,6 11-17 0 0,0 0 0 0 0,1-1 0 0 0,0 1 0 0 0,1 0 0 0 0,0 0 0 0 0,1-1 0 0 0,0 1-1 0 0,0 0 1 0 0,2 0 0 0 0,5-18 0 0 0,-4 17-9 0 0,0 1-1 0 0,1-1 1 0 0,1 1 0 0 0,0 0-1 0 0,0 1 1 0 0,1-1 0 0 0,1 1-1 0 0,-1 1 1 0 0,14-14-1 0 0,-15 18 6 0 0,0 0-1 0 0,0 0 0 0 0,1 1 0 0 0,-1 0 1 0 0,1 0-1 0 0,0 1 0 0 0,0-1 0 0 0,0 2 1 0 0,1-1-1 0 0,-1 1 0 0 0,1 0 0 0 0,-1 0 1 0 0,1 1-1 0 0,0 0 0 0 0,14 0 0 0 0,-11 2-313 0 0,0 0 0 0 0,-1 0 1 0 0,1 1-1 0 0,14 5 0 0 0,-12-3-924 0 0,0 1 0 0 0,-1 0 0 0 0,14 9 0 0 0,-6-3-995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0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166 110 512 0 0,'-6'5'2065'0'0,"-1"0"-1"0"0,1 0 1 0 0,-15 7-1 0 0,-12 10 1910 0 0,23-13-3469 0 0,1 1 1 0 0,0-1-1 0 0,0 1 0 0 0,1 1 1 0 0,0 0-1 0 0,1 0 0 0 0,0 0 1 0 0,0 1-1 0 0,-7 22 0 0 0,13-31-468 0 0,0 0-1 0 0,0 0 1 0 0,1 0 0 0 0,-1-1-1 0 0,1 1 1 0 0,0 0 0 0 0,0 0-1 0 0,0 0 1 0 0,0 0 0 0 0,0 0-1 0 0,1 0 1 0 0,0 0 0 0 0,-1 0-1 0 0,1 0 1 0 0,0 0-1 0 0,0-1 1 0 0,0 1 0 0 0,1 0-1 0 0,-1-1 1 0 0,1 1 0 0 0,-1-1-1 0 0,1 1 1 0 0,0-1 0 0 0,0 0-1 0 0,0 0 1 0 0,0 0 0 0 0,4 3-1 0 0,0-1-5 0 0,-1 0 0 0 0,1-1 0 0 0,1 0 0 0 0,-1 0 0 0 0,0 0 0 0 0,1-1 0 0 0,-1 0 0 0 0,1 0 0 0 0,0-1 0 0 0,11 2 0 0 0,-11-3 3 0 0,-1 1-1 0 0,1-1 1 0 0,0 0-1 0 0,-1-1 1 0 0,10-1-1 0 0,-12 1 4 0 0,-1 0 0 0 0,0 0 0 0 0,1 0-1 0 0,-1-1 1 0 0,0 0 0 0 0,1 1 0 0 0,-1-1 0 0 0,0 0-1 0 0,0-1 1 0 0,0 1 0 0 0,2-3 0 0 0,-3 3-10 0 0,5-5 8 0 0,0 0 0 0 0,0 0 0 0 0,-1 0 0 0 0,7-13 0 0 0,-11 17-36 0 0,-1 0 1 0 0,1 0-1 0 0,-1-1 0 0 0,0 1 1 0 0,0 0-1 0 0,-1 0 0 0 0,1-1 1 0 0,-1 1-1 0 0,1 0 0 0 0,-1-1 1 0 0,0 1-1 0 0,0-1 0 0 0,-1 1 1 0 0,1 0-1 0 0,-1-1 0 0 0,-1-4 1 0 0,-8-27-7 0 0,-2 1-1 0 0,-21-45 1 0 0,20 50 69 0 0,10 22-43 0 0,0-1-1 0 0,0 1 1 0 0,-1-1-1 0 0,0 1 1 0 0,0 0-1 0 0,-1 0 0 0 0,0 1 1 0 0,-10-12-1 0 0,14 17-10 0 0,0 1-1 0 0,0-1 0 0 0,0 0 0 0 0,0 1 1 0 0,0-1-1 0 0,0 1 0 0 0,0-1 0 0 0,-1 1 1 0 0,1-1-1 0 0,0 1 0 0 0,0 0 0 0 0,0 0 1 0 0,-1 0-1 0 0,1-1 0 0 0,0 1 1 0 0,0 0-1 0 0,-1 0 0 0 0,1 1 0 0 0,0-1 1 0 0,-2 0-1 0 0,1 1 6 0 0,-1 0 0 0 0,1 0 0 0 0,0 0 0 0 0,0 0 0 0 0,0 0 0 0 0,0 1 0 0 0,1-1 0 0 0,-1 0 0 0 0,0 1 0 0 0,-2 3 0 0 0,1-3 3 0 0,1 0 1 0 0,1 1 0 0 0,-1-1 0 0 0,0 1 0 0 0,0-1 0 0 0,1 1 0 0 0,0 0-1 0 0,-1 0 1 0 0,1 0 0 0 0,0 0 0 0 0,0 0 0 0 0,1 0 0 0 0,-1 0 0 0 0,1 0 0 0 0,-1 0-1 0 0,1 0 1 0 0,0 4 0 0 0,1-5-9 0 0,0 1 0 0 0,1 0 0 0 0,-1 0 1 0 0,0-1-1 0 0,1 1 0 0 0,-1 0 0 0 0,1-1 0 0 0,0 0 0 0 0,0 1 0 0 0,0-1 0 0 0,0 0 1 0 0,1 0-1 0 0,-1 0 0 0 0,0 0 0 0 0,1-1 0 0 0,-1 1 0 0 0,1-1 0 0 0,0 1 1 0 0,-1-1-1 0 0,4 1 0 0 0,6 2 28 0 0,-1 0 0 0 0,1-1 0 0 0,19 4 0 0 0,9-3 142 0 0,1-2 0 0 0,-1-2 0 0 0,55-6 0 0 0,-26 1 327 0 0,-64 5-420 0 0,0 0 0 0 0,0 0 0 0 0,1 0-1 0 0,-1 1 1 0 0,0 0 0 0 0,0 0-1 0 0,0 0 1 0 0,0 0 0 0 0,0 1 0 0 0,8 4-1 0 0,-10-5-22 0 0,-1 1 0 0 0,1 0 0 0 0,-1-1 0 0 0,1 1 0 0 0,-1 1 1 0 0,0-1-1 0 0,0 0 0 0 0,0 0 0 0 0,0 1 0 0 0,0-1 0 0 0,-1 1 0 0 0,1 0 0 0 0,-1-1 0 0 0,0 1 0 0 0,1 0 0 0 0,-1 0 0 0 0,-1 0 0 0 0,1 0 0 0 0,1 4 0 0 0,1 23 206 0 0,-1-1 1 0 0,-2 1-1 0 0,0 0 1 0 0,-2-1-1 0 0,-7 37 1 0 0,2-52-139 0 0,4-12-52 0 0,1-10-70 0 0,3-1-18 0 0,0 0 0 0 0,0 1-1 0 0,0-1 1 0 0,1 1 0 0 0,1-1 0 0 0,3-9 0 0 0,25-48-9 0 0,-26 56 17 0 0,4-8-9 0 0,1 0 1 0 0,0 0-1 0 0,16-18 1 0 0,-23 31 9 0 0,1 1-1 0 0,0 0 1 0 0,-1 0 0 0 0,2 0 0 0 0,-1 1 0 0 0,0-1-1 0 0,1 1 1 0 0,0 0 0 0 0,-1 0 0 0 0,1 0 0 0 0,1 1-1 0 0,-1 0 1 0 0,0 0 0 0 0,0 0 0 0 0,1 1-1 0 0,8-2 1 0 0,-11 3 1 0 0,0 0 0 0 0,0 0 0 0 0,0 1 0 0 0,0 0 0 0 0,1-1 0 0 0,-1 1 0 0 0,0 0 0 0 0,-1 0 0 0 0,1 1 0 0 0,0-1 0 0 0,0 0 0 0 0,0 1 0 0 0,-1 0 0 0 0,1 0 0 0 0,4 4 0 0 0,3 3-9 0 0,-1 1 0 0 0,11 13 1 0 0,-16-19 17 0 0,0 4-4 0 0,1-1 1 0 0,-1 1-1 0 0,0-1 0 0 0,-1 1 0 0 0,0 0 1 0 0,0 0-1 0 0,-1 1 0 0 0,0-1 1 0 0,0 0-1 0 0,0 13 0 0 0,0-7-6 0 0,1 1 0 0 0,5 15 0 0 0,-6-24-126 0 0,5 15 182 0 0,13 25-1 0 0,-1-16-1780 0 0,-15-24 363 0 0,1 0-1 0 0,0-1 1 0 0,7 5-1 0 0,-2 0-332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1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84 512 0 0,'2'-17'1125'0'0,"-1"13"-290"0"0,0 0-1 0 0,0 0 0 0 0,-1 0 0 0 0,1 0 1 0 0,-1 0-1 0 0,0 0 0 0 0,-1-1 0 0 0,1 1 1 0 0,-1 0-1 0 0,1 0 0 0 0,-1 0 0 0 0,-2-6 1 0 0,2 10-702 0 0,1-1 0 0 0,-1 0 1 0 0,1 1-1 0 0,-1-1 0 0 0,1 1 1 0 0,-1-1-1 0 0,1 1 0 0 0,-1-1 1 0 0,0 1-1 0 0,1-1 1 0 0,-1 1-1 0 0,1 0 0 0 0,-1-1 1 0 0,0 1-1 0 0,1 0 0 0 0,-1 0 1 0 0,0-1-1 0 0,0 1 0 0 0,1 0 1 0 0,-1 0-1 0 0,0 0 0 0 0,-1 0 1 0 0,0 0 52 0 0,0 0 0 0 0,0 1-1 0 0,0-1 1 0 0,0 1 0 0 0,0-1 0 0 0,0 1 0 0 0,-4 1 0 0 0,-1 2 222 0 0,-1 0 0 0 0,-12 10 0 0 0,9-4-265 0 0,1 1 0 0 0,0-1-1 0 0,0 1 1 0 0,1 1 0 0 0,0 0-1 0 0,2 0 1 0 0,-1 1 0 0 0,1 0 0 0 0,1 0-1 0 0,0 0 1 0 0,-7 27 0 0 0,12-34-70 0 0,-1 0 0 0 0,1 1 0 0 0,0-1 0 0 0,1 0 0 0 0,0 1 1 0 0,0-1-1 0 0,0 1 0 0 0,0-1 0 0 0,1 0 0 0 0,0 1 0 0 0,1-1 0 0 0,-1 0 1 0 0,5 9-1 0 0,-4-11-21 0 0,0 1 0 0 0,1-1 0 0 0,0 0 0 0 0,-1 0 0 0 0,2 0 0 0 0,-1 0 0 0 0,0-1 0 0 0,1 1 0 0 0,0-1 0 0 0,0 0 0 0 0,0 0 0 0 0,0 0 0 0 0,0 0 0 0 0,0-1 0 0 0,1 0 0 0 0,-1 1 0 0 0,10 1 0 0 0,7 2-41 0 0,1-2 0 0 0,-1 0 0 0 0,1-2 0 0 0,-1 0-1 0 0,1-1 1 0 0,0-1 0 0 0,-1-2 0 0 0,1 0 0 0 0,-1-1 0 0 0,1-1 0 0 0,20-7 0 0 0,-35 9-33 0 0,1 0 1 0 0,-1-1-1 0 0,0 0 1 0 0,0-1-1 0 0,-1 1 1 0 0,1-1-1 0 0,-1-1 1 0 0,1 1-1 0 0,9-10 1 0 0,-14 12 8 0 0,-1 0-1 0 0,1-1 1 0 0,0 1-1 0 0,-1 0 1 0 0,1-1-1 0 0,-1 1 1 0 0,0-1 0 0 0,1 0-1 0 0,-1 1 1 0 0,-1-1-1 0 0,1 0 1 0 0,0 0-1 0 0,-1 1 1 0 0,1-1 0 0 0,-1 0-1 0 0,0 0 1 0 0,0 0-1 0 0,0 0 1 0 0,0 0-1 0 0,0 1 1 0 0,-1-1 0 0 0,1 0-1 0 0,-1 0 1 0 0,0 0-1 0 0,0 1 1 0 0,0-1-1 0 0,0 0 1 0 0,-3-3 0 0 0,-12-20-185 0 0,-1 0 0 0 0,-2 2-1 0 0,-30-33 1 0 0,45 53 192 0 0,0 0-1 0 0,0 0 1 0 0,0 0-1 0 0,-1 1 1 0 0,1 0-1 0 0,-1 0 1 0 0,0 0-1 0 0,0 0 1 0 0,0 1-1 0 0,0-1 0 0 0,-1 1 1 0 0,1 1-1 0 0,-1-1 1 0 0,1 1-1 0 0,-1 0 1 0 0,1 0-1 0 0,-1 1 1 0 0,0-1-1 0 0,0 1 1 0 0,1 0-1 0 0,-1 1 0 0 0,0 0 1 0 0,1 0-1 0 0,-1 0 1 0 0,1 0-1 0 0,-1 1 1 0 0,1 0-1 0 0,0 0 1 0 0,0 0-1 0 0,-1 1 1 0 0,-6 4-1 0 0,-5 5-32 0 0,1 1-1 0 0,0 0 1 0 0,1 2 0 0 0,0-1-1 0 0,1 2 1 0 0,1 0 0 0 0,0 0-1 0 0,1 1 1 0 0,-13 25 0 0 0,17-26 48 0 0,0 0 1 0 0,-8 25-1 0 0,14-37 3 0 0,1 1-1 0 0,-1-1 0 0 0,1 1 0 0 0,1-1 1 0 0,-1 1-1 0 0,1 0 0 0 0,-1 0 0 0 0,1-1 1 0 0,1 1-1 0 0,-1 0 0 0 0,1-1 0 0 0,-1 1 1 0 0,1-1-1 0 0,3 8 0 0 0,-2-9 0 0 0,0 1 1 0 0,0-1-1 0 0,1 0 1 0 0,-1 0-1 0 0,1 0 0 0 0,-1-1 1 0 0,1 1-1 0 0,0-1 1 0 0,0 1-1 0 0,0-1 0 0 0,1 0 1 0 0,-1 0-1 0 0,0 0 1 0 0,1-1-1 0 0,-1 1 0 0 0,1-1 1 0 0,0 0-1 0 0,-1 0 1 0 0,7 1-1 0 0,-2 0-4 0 0,1-1-1 0 0,0 0 1 0 0,0-1 0 0 0,0 0-1 0 0,0 0 1 0 0,0-1 0 0 0,12-3-1 0 0,17-6 29 0 0,0-3-1 0 0,-1-1 1 0 0,-1-1-1 0 0,56-34 0 0 0,-83 45-22 0 0,0-2 1 0 0,0 0-1 0 0,-1 0 0 0 0,0 0 0 0 0,0-1 0 0 0,10-12 0 0 0,-15 15 13 0 0,0 0-1 0 0,0-1 1 0 0,0 0 0 0 0,-1 1 0 0 0,1-1 0 0 0,-1 0 0 0 0,-1 0 0 0 0,1-1 0 0 0,-1 1-1 0 0,1 0 1 0 0,-2 0 0 0 0,1-1 0 0 0,0 1 0 0 0,-1-6 0 0 0,0-1 137 0 0,-1 1 1 0 0,1 0-1 0 0,-2 0 0 0 0,0 0 1 0 0,0 0-1 0 0,-1 0 1 0 0,0 1-1 0 0,-8-19 1 0 0,11 29-157 0 0,0-1 1 0 0,-1 1-1 0 0,1 0 0 0 0,0 0 1 0 0,0-1-1 0 0,0 1 1 0 0,0 0-1 0 0,0 0 1 0 0,-1-1-1 0 0,1 1 1 0 0,0 0-1 0 0,0 0 1 0 0,-1-1-1 0 0,1 1 1 0 0,0 0-1 0 0,0 0 1 0 0,0 0-1 0 0,-1 0 1 0 0,1 0-1 0 0,0-1 1 0 0,-1 1-1 0 0,1 0 1 0 0,0 0-1 0 0,0 0 1 0 0,-1 0-1 0 0,1 0 1 0 0,0 0-1 0 0,-1 0 1 0 0,1 0-1 0 0,0 0 1 0 0,0 0-1 0 0,-1 0 1 0 0,1 0-1 0 0,-10 7 132 0 0,-3 14-48 0 0,11-16-71 0 0,0 0 1 0 0,0 0 0 0 0,1 0-1 0 0,0 0 1 0 0,0 1 0 0 0,0-1-1 0 0,1 0 1 0 0,0 0 0 0 0,0 1-1 0 0,0-1 1 0 0,1 0 0 0 0,-1 0-1 0 0,1 0 1 0 0,1 1 0 0 0,-1-1-1 0 0,3 5 1 0 0,3 8 82 0 0,1-1 0 0 0,1 1 0 0 0,12 16 1 0 0,-1-2 47 0 0,47 73 381 0 0,18 34-355 0 0,-45-62-154 0 0,20 39-21 0 0,-55-102-18 0 0,0-1 0 0 0,0 1 0 0 0,-2 0 0 0 0,0 0 1 0 0,2 16-1 0 0,-4-21 10 0 0,0 0 0 0 0,-1 0 0 0 0,0 0 0 0 0,-1 0 0 0 0,0 0 1 0 0,0 0-1 0 0,-1 0 0 0 0,0 0 0 0 0,-3 9 0 0 0,2-12 17 0 0,0-1 0 0 0,-1 1 0 0 0,1-1 0 0 0,-1 0 0 0 0,0 0 0 0 0,-1 0-1 0 0,1-1 1 0 0,-1 1 0 0 0,0-1 0 0 0,0 0 0 0 0,0 0 0 0 0,-1-1 0 0 0,1 0 0 0 0,-1 0 0 0 0,-10 4-1 0 0,-5 1 55 0 0,0-1-1 0 0,-1-1 0 0 0,-24 4 0 0 0,39-9-35 0 0,1-1 0 0 0,-1 1 0 0 0,1-1 0 0 0,-1-1 0 0 0,0 1 0 0 0,1-1 0 0 0,-1 0 0 0 0,1 0 0 0 0,0-1 0 0 0,-1 0 0 0 0,1 0 1 0 0,0-1-1 0 0,0 0 0 0 0,0 0 0 0 0,0 0 0 0 0,1 0 0 0 0,-1-1 0 0 0,1 0 0 0 0,0 0 0 0 0,0-1 0 0 0,0 1 0 0 0,1-1 0 0 0,0 0 0 0 0,0 0 0 0 0,0-1 0 0 0,0 1 0 0 0,1-1 0 0 0,0 0 0 0 0,0 0 0 0 0,0 0 0 0 0,1 0 0 0 0,0 0 1 0 0,-2-10-1 0 0,3 0-21 0 0,0 1 1 0 0,0-1-1 0 0,2 0 1 0 0,0 1 0 0 0,1-1-1 0 0,0 0 1 0 0,1 1 0 0 0,6-18-1 0 0,6-11-90 0 0,30-60 0 0 0,-31 74-20 0 0,1 2-1 0 0,2 0 1 0 0,23-29-1 0 0,-27 41-611 0 0,0 1 0 0 0,18-15 0 0 0,-20 20-1044 0 0,1 1 0 0 0,0 1 0 0 0,20-12 0 0 0,-14 12-1007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31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1 2617 0 0,'-9'-1'2388'0'0,"0"2"1"0"0,1-1 0 0 0,-1 1 0 0 0,-14 4-1 0 0,21-5-2238 0 0,1 0-1 0 0,0 1 0 0 0,-1-1 1 0 0,1 1-1 0 0,-1-1 0 0 0,1 1 1 0 0,0 0-1 0 0,-1-1 0 0 0,1 1 1 0 0,0 0-1 0 0,0 0 0 0 0,-1 0 1 0 0,1 0-1 0 0,0 0 0 0 0,0 0 1 0 0,0 0-1 0 0,0 1 0 0 0,0-1 1 0 0,1 0-1 0 0,-1 0 0 0 0,0 1 1 0 0,1-1-1 0 0,-1 1 0 0 0,1-1 1 0 0,-1 0-1 0 0,1 1 0 0 0,-1-1 1 0 0,1 1-1 0 0,0-1 0 0 0,0 1 1 0 0,0-1-1 0 0,0 1 0 0 0,0 0 1 0 0,0-1-1 0 0,1 3 0 0 0,-1-3-128 0 0,1 1-1 0 0,0 0 0 0 0,-1-1 0 0 0,1 1 1 0 0,0 0-1 0 0,0-1 0 0 0,0 1 1 0 0,0-1-1 0 0,0 0 0 0 0,1 1 0 0 0,-1-1 1 0 0,0 0-1 0 0,3 2 0 0 0,22 14-227 0 0,-18-12 153 0 0,9 6-97 0 0,-5-5-1088 0 0,-2 1 0 0 0,1 0-1 0 0,9 10 1 0 0,-6-3-1978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0 2641 0 0,'-2'1'1164'0'0,"-1"0"1"0"0,1 0 0 0 0,0 0 0 0 0,-1 0 0 0 0,1-1 0 0 0,-1 1 0 0 0,-3 0 0 0 0,5-1-958 0 0,-1 0 0 0 0,1-1 0 0 0,0 2-1 0 0,0-1 1 0 0,0 0 0 0 0,0 0 0 0 0,0 0 0 0 0,0 0 0 0 0,0 1 0 0 0,0-1 0 0 0,0 0 0 0 0,0 1 0 0 0,0-1 0 0 0,0 1 0 0 0,0-1 0 0 0,0 1 0 0 0,0 0 0 0 0,0-1 0 0 0,0 1 0 0 0,0 0 0 0 0,0 0-1 0 0,1-1 1 0 0,-1 1 0 0 0,0 0 0 0 0,1 0 0 0 0,-1 0 0 0 0,1 0 0 0 0,-1 0 0 0 0,1 0 0 0 0,-1 0 0 0 0,1 0 0 0 0,0 0 0 0 0,-1 0 0 0 0,1 3 0 0 0,-1 5 141 0 0,1 1-1 0 0,0-1 1 0 0,0 0 0 0 0,1 1 0 0 0,1-1 0 0 0,0 0 0 0 0,0 1-1 0 0,4 10 1 0 0,33 72 589 0 0,-25-63-537 0 0,12 32 258 0 0,33 124 0 0 0,-2 69-614 0 0,-55-246-46 0 0,25 145-402 0 0,-26-148 282 0 0,0 0-1 0 0,1 0 1 0 0,0 0 0 0 0,0 0 0 0 0,0 0-1 0 0,0-1 1 0 0,5 7 0 0 0,-6-10-147 0 0,-1 0 0 0 0,1 0 0 0 0,0 1 0 0 0,0-1 1 0 0,0 0-1 0 0,1 0 0 0 0,-1-1 0 0 0,0 1 0 0 0,0 0 0 0 0,0 0 0 0 0,1-1 1 0 0,-1 1-1 0 0,0 0 0 0 0,1-1 0 0 0,-1 1 0 0 0,0-1 0 0 0,1 0 0 0 0,-1 1 1 0 0,1-1-1 0 0,-1 0 0 0 0,1 0 0 0 0,-1 0 0 0 0,1 0 0 0 0,-1 0 0 0 0,0 0 1 0 0,1-1-1 0 0,-1 1 0 0 0,1 0 0 0 0,-1-1 0 0 0,2 0 0 0 0,8-4-2871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2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 8 0 0,'-10'5'1369'0'0,"7"-4"-71"0"0,0 0-1 0 0,0 0 1 0 0,1 1 0 0 0,-1-1-1 0 0,1 1 1 0 0,-1 0-1 0 0,-2 2 1 0 0,4-3-1008 0 0,1-1 1 0 0,-1 1-1 0 0,0 0 1 0 0,1 0-1 0 0,-1 0 0 0 0,1 0 1 0 0,0 0-1 0 0,-1 0 1 0 0,1 0-1 0 0,0 0 1 0 0,0 0-1 0 0,-1 0 1 0 0,1 0-1 0 0,0 1 1 0 0,0-1-1 0 0,0 0 0 0 0,0 0 1 0 0,0 0-1 0 0,1 0 1 0 0,-1 0-1 0 0,0 0 1 0 0,0 0-1 0 0,1 0 1 0 0,-1 0-1 0 0,1 1 0 0 0,55 140 4826 0 0,-50-128-5052 0 0,1 0 1 0 0,0 0-1 0 0,0-1 0 0 0,1-1 0 0 0,1 1 0 0 0,0-1 0 0 0,1-1 1 0 0,15 15-1 0 0,-21-23-62 0 0,1 0 0 0 0,0 0 0 0 0,0 0 0 0 0,0-1 0 0 0,0 1 0 0 0,1-1 0 0 0,-1-1 0 0 0,1 1 0 0 0,-1-1 0 0 0,1 0 0 0 0,0 0 0 0 0,-1 0 0 0 0,1-1 0 0 0,0 0 0 0 0,-1 0 0 0 0,1-1 0 0 0,0 1 0 0 0,8-3 0 0 0,-7 2-6 0 0,-1-1 1 0 0,0 0 0 0 0,0 0 0 0 0,0 0-1 0 0,0-1 1 0 0,0 0 0 0 0,-1 0 0 0 0,1-1-1 0 0,-1 1 1 0 0,0-1 0 0 0,0 0 0 0 0,0 0-1 0 0,0-1 1 0 0,-1 0 0 0 0,0 0 0 0 0,5-6-1 0 0,-6 5 4 0 0,0-1 0 0 0,-1 1 0 0 0,0-1-1 0 0,0 1 1 0 0,0-1 0 0 0,-1 0-1 0 0,0 0 1 0 0,0 0 0 0 0,-1 1 0 0 0,1-1-1 0 0,-2-11 1 0 0,-1-2 29 0 0,-1 0-1 0 0,-9-31 1 0 0,12 51-29 0 0,-2-10 7 0 0,-1 1-1 0 0,-8-17 1 0 0,10 24-4 0 0,1 1 0 0 0,-1-1-1 0 0,0 1 1 0 0,0-1 0 0 0,1 1 0 0 0,-1 0 0 0 0,0 0 0 0 0,0-1 0 0 0,0 1 0 0 0,-1 0-1 0 0,1 0 1 0 0,0 0 0 0 0,0 0 0 0 0,-1 0 0 0 0,1 0 0 0 0,0 0 0 0 0,-1 1-1 0 0,1-1 1 0 0,-1 0 0 0 0,1 1 0 0 0,-1-1 0 0 0,1 1 0 0 0,-1 0 0 0 0,1-1 0 0 0,-1 1-1 0 0,-2 0 1 0 0,2 0-3 0 0,0 1-1 0 0,0 0 1 0 0,0 0-1 0 0,1 0 1 0 0,-1 0-1 0 0,0 0 1 0 0,0 0-1 0 0,0 0 1 0 0,1 0-1 0 0,-1 1 1 0 0,1-1-1 0 0,-1 1 1 0 0,1-1-1 0 0,0 1 1 0 0,-1 0-1 0 0,1-1 1 0 0,0 1-1 0 0,-1 3 1 0 0,0-2-1 0 0,0 1 0 0 0,0 0 1 0 0,1-1-1 0 0,-1 1 1 0 0,1 0-1 0 0,0 0 1 0 0,0 0-1 0 0,0 7 1 0 0,1-3 15 0 0,1 0-1 0 0,0 0 1 0 0,1 0 0 0 0,0 0 0 0 0,0 0 0 0 0,0 0-1 0 0,6 10 1 0 0,29 52 143 0 0,-16-34-74 0 0,24 47 168 0 0,56 145 0 0 0,-87-188-245 0 0,38 124-48 0 0,-45-140 32 0 0,-2 1-1 0 0,-1 0 1 0 0,-2 1-1 0 0,1 42 1 0 0,-3-64 20 0 0,-1 1 1 0 0,1 0 0 0 0,-1-1-1 0 0,0 1 1 0 0,0 0 0 0 0,0-1-1 0 0,-1 1 1 0 0,0-1 0 0 0,0 0-1 0 0,0 1 1 0 0,0-1 0 0 0,-5 6-1 0 0,5-7 22 0 0,0-1-1 0 0,0 0 1 0 0,-1 0 0 0 0,1 0-1 0 0,0 0 1 0 0,-1-1-1 0 0,0 1 1 0 0,1-1 0 0 0,-1 1-1 0 0,0-1 1 0 0,0 0-1 0 0,0 0 1 0 0,1 0 0 0 0,-1-1-1 0 0,0 1 1 0 0,0-1-1 0 0,0 1 1 0 0,0-1 0 0 0,-1 0-1 0 0,-4-1 1 0 0,3 1 22 0 0,0-2 1 0 0,-1 1 0 0 0,1 0-1 0 0,0-1 1 0 0,0 0-1 0 0,1 0 1 0 0,-1-1 0 0 0,0 1-1 0 0,1-1 1 0 0,-1 0 0 0 0,1-1-1 0 0,0 1 1 0 0,-7-8-1 0 0,0 0 21 0 0,1-1 0 0 0,0-1 0 0 0,-11-17-1 0 0,14 18-74 0 0,0-1 0 0 0,1 1 0 0 0,0-1 0 0 0,1 0 0 0 0,0 0-1 0 0,2-1 1 0 0,-1 1 0 0 0,1-1 0 0 0,1 0 0 0 0,1 0 0 0 0,0 0 0 0 0,0 0-1 0 0,3-21 1 0 0,0 19-29 0 0,0 0-1 0 0,1 0 0 0 0,1 0 1 0 0,0 1-1 0 0,1 0 1 0 0,0-1-1 0 0,2 2 1 0 0,9-19-1 0 0,-10 23-115 0 0,1 1 0 0 0,0 0 0 0 0,0 0-1 0 0,0 0 1 0 0,1 1 0 0 0,1 1 0 0 0,-1-1 0 0 0,1 1 0 0 0,0 1 0 0 0,1-1-1 0 0,-1 2 1 0 0,18-8 0 0 0,-16 8-579 0 0,1 1-1 0 0,0 1 1 0 0,0 0 0 0 0,17-2-1 0 0,23 1-5157 0 0,-22 4 3570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4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23 512 0 0,'0'-2'1168'0'0,"0"0"1"0"0,0 0-1 0 0,0 0 0 0 0,-1 0 0 0 0,1 0 1 0 0,-1 0-1 0 0,-1-3 0 0 0,2 5-1006 0 0,0 0-1 0 0,0 0 1 0 0,0-1 0 0 0,0 1 0 0 0,0 0-1 0 0,0 0 1 0 0,-1 0 0 0 0,1-1-1 0 0,0 1 1 0 0,0 0 0 0 0,0 0-1 0 0,0 0 1 0 0,-1 0 0 0 0,1 0 0 0 0,0-1-1 0 0,0 1 1 0 0,0 0 0 0 0,0 0-1 0 0,-1 0 1 0 0,1 0 0 0 0,0 0-1 0 0,0 0 1 0 0,-1 0 0 0 0,1 0-1 0 0,0 0 1 0 0,0 0 0 0 0,0 0 0 0 0,-1 0-1 0 0,0 0-38 0 0,1 0-1 0 0,-1 1 1 0 0,0-1-1 0 0,1 1 0 0 0,-1-1 1 0 0,0 1-1 0 0,1-1 1 0 0,-1 1-1 0 0,1-1 0 0 0,-1 1 1 0 0,1-1-1 0 0,-1 1 1 0 0,1-1-1 0 0,-1 2 1 0 0,-18 29 663 0 0,1 1 0 0 0,2 0 0 0 0,-24 66 0 0 0,39-96-775 0 0,-2 6 41 0 0,1 1 1 0 0,-1 0 0 0 0,1 0-1 0 0,-1 16 1 0 0,3-24-55 0 0,0 1 1 0 0,0 0-1 0 0,0-1 0 0 0,0 1 1 0 0,0-1-1 0 0,0 1 0 0 0,1 0 1 0 0,-1-1-1 0 0,0 1 0 0 0,1-1 1 0 0,-1 1-1 0 0,1-1 0 0 0,0 1 1 0 0,0-1-1 0 0,-1 0 1 0 0,1 1-1 0 0,0-1 0 0 0,0 0 1 0 0,0 1-1 0 0,0-1 0 0 0,0 0 1 0 0,1 0-1 0 0,-1 0 0 0 0,0 0 1 0 0,1 0-1 0 0,-1 0 0 0 0,0-1 1 0 0,1 1-1 0 0,-1 0 0 0 0,1-1 1 0 0,-1 1-1 0 0,1-1 1 0 0,-1 1-1 0 0,4-1 0 0 0,2 1-95 0 0,0 0 0 0 0,0-1 1 0 0,1 0-1 0 0,-1 0 0 0 0,0-1 0 0 0,0 0 0 0 0,0 0 0 0 0,14-5 0 0 0,-4 0-1343 0 0,0-1 0 0 0,22-13 0 0 0,-20 11-693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4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34 2969 0 0,'-16'-6'3328'0'0,"-1"-2"3690"0"0,1 1-6274 0 0,-3 4-8 0 0,5-1 344 0 0,1 2-752 0 0,2-1 753 0 0,5 3-377 0 0,1 0-280 0 0,2 3-376 0 0,1 0 64 0 0,2 0-160 0 0,5 2 48 0 0,1-2-128 0 0,2 5-48 0 0,5-1-832 0 0,0 0-1473 0 0,2 3-39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5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39 106 1328 0 0,'-1'-1'505'0'0,"1"0"-1"0"0,-1 0 1 0 0,0 0-1 0 0,0 0 0 0 0,1 0 1 0 0,-1 0-1 0 0,0 1 1 0 0,0-1-1 0 0,0 0 1 0 0,0 0-1 0 0,0 1 0 0 0,0-1 1 0 0,0 0-1 0 0,0 1 1 0 0,0-1-1 0 0,-1 1 1 0 0,1-1-1 0 0,-1 1 0 0 0,1-1-404 0 0,0 1 0 0 0,1 0 0 0 0,-1 0 0 0 0,1 0 0 0 0,-1 0 0 0 0,1 0 0 0 0,-1 0 0 0 0,1-1 0 0 0,-1 1 0 0 0,0 0 0 0 0,1 1 0 0 0,-1-1 0 0 0,1 0 0 0 0,-1 0 0 0 0,1 0 0 0 0,-1 0 0 0 0,1 0 0 0 0,-1 0 0 0 0,1 1 0 0 0,-1-1 0 0 0,1 0 0 0 0,-1 1 0 0 0,1-1 0 0 0,-1 0 0 0 0,1 1 0 0 0,-1-1 0 0 0,1 0 0 0 0,-1 1 0 0 0,1-1 0 0 0,0 1 0 0 0,-1-1-1 0 0,1 1 1 0 0,0-1 0 0 0,0 1 0 0 0,-1-1 0 0 0,1 1 0 0 0,0-1 0 0 0,0 1 0 0 0,-1-1 0 0 0,1 1 0 0 0,0 0 0 0 0,0 2 162 0 0,0 1 0 0 0,0-1 0 0 0,0 1 0 0 0,0 0 0 0 0,1-1 0 0 0,-1 1 0 0 0,1-1 0 0 0,0 0 0 0 0,2 4 0 0 0,14 31 890 0 0,-4-10-695 0 0,-4-1-145 0 0,-1 0 0 0 0,8 47 0 0 0,-9-34-80 0 0,-7-40-231 0 0,0 0 0 0 0,0 0 0 0 0,0 0-1 0 0,0 0 1 0 0,0 0 0 0 0,0 0-1 0 0,0 1 1 0 0,0-1 0 0 0,0 0 0 0 0,0 0-1 0 0,0 0 1 0 0,0 0 0 0 0,0 0-1 0 0,0 0 1 0 0,1 0 0 0 0,-1 0 0 0 0,0 0-1 0 0,0 0 1 0 0,0 0 0 0 0,0 1 0 0 0,0-1-1 0 0,0 0 1 0 0,0 0 0 0 0,0 0-1 0 0,0 0 1 0 0,0 0 0 0 0,0 0 0 0 0,0 0-1 0 0,1 0 1 0 0,-1 0 0 0 0,0 0 0 0 0,0 0-1 0 0,0 0 1 0 0,0 0 0 0 0,0 0-1 0 0,0 0 1 0 0,0 0 0 0 0,0 0 0 0 0,0 0-1 0 0,0 0 1 0 0,1 0 0 0 0,-1 0-1 0 0,0 0 1 0 0,0 0 0 0 0,0 0 0 0 0,0 0-1 0 0,0 0 1 0 0,0 0 0 0 0,0 0 0 0 0,0 0-1 0 0,0 0 1 0 0,0 0 0 0 0,1 0-1 0 0,-1 0 1 0 0,0-1 0 0 0,0 1 0 0 0,0 0-1 0 0,6-7 38 0 0,5-10 33 0 0,35-83 26 0 0,-23 48-65 0 0,53-89 0 0 0,-72 135-30 0 0,1 0-1 0 0,-1 0 1 0 0,1 1 0 0 0,11-10-1 0 0,-13 13-12 0 0,0 0 1 0 0,0 0-1 0 0,0 0 0 0 0,0 0 0 0 0,0 0 1 0 0,1 1-1 0 0,-1-1 0 0 0,0 1 0 0 0,1 0 1 0 0,0 0-1 0 0,5 0 0 0 0,-7 1 12 0 0,-1 0 1 0 0,0 0-1 0 0,0 0 1 0 0,1 0-1 0 0,-1 0 0 0 0,0 1 1 0 0,0-1-1 0 0,1 1 0 0 0,-1-1 1 0 0,0 1-1 0 0,0-1 1 0 0,0 1-1 0 0,0-1 0 0 0,0 1 1 0 0,0 0-1 0 0,0 0 0 0 0,0 0 1 0 0,0 0-1 0 0,0-1 0 0 0,0 1 1 0 0,-1 0-1 0 0,1 0 1 0 0,0 1-1 0 0,-1-1 0 0 0,1 0 1 0 0,-1 0-1 0 0,1 0 0 0 0,0 2 1 0 0,1 4-23 0 0,1 1 1 0 0,-1-1-1 0 0,1 12 1 0 0,-2-13 43 0 0,4 32-34 0 0,-1 69-1 0 0,1 12-17 0 0,-4-115-53 0 0,-1 0 0 0 0,1-1 0 0 0,0 1 0 0 0,0 0 0 0 0,0 0 0 0 0,0 0 0 0 0,1 0 0 0 0,0-1 0 0 0,-1 1 0 0 0,1-1 0 0 0,3 4 0 0 0,-4-5 29 0 0,1-1 1 0 0,-1 0-1 0 0,0 0 1 0 0,1 0-1 0 0,-1 0 1 0 0,1 0-1 0 0,-1 0 1 0 0,1 0-1 0 0,0 0 1 0 0,-1-1-1 0 0,1 1 1 0 0,0-1 0 0 0,-1 1-1 0 0,1-1 1 0 0,0 1-1 0 0,0-1 1 0 0,-1 0-1 0 0,1 0 1 0 0,0 0-1 0 0,0 0 1 0 0,-1 0-1 0 0,1-1 1 0 0,0 1-1 0 0,0 0 1 0 0,-1-1-1 0 0,1 1 1 0 0,2-2 0 0 0,8-3-2372 0 0,0 0 1 0 0,22-14 0 0 0,-31 17 1744 0 0,18-11-2754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5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 2857 0 0,'-7'3'10538'0'0,"6"-2"-10036"0"0,-2 9 3692 0 0,3 16-3927 0 0,0-18 1174 0 0,16 409 1303 0 0,-11-315-3006 0 0,-3-40-1340 0 0,11 64 0 0 0,-11-118 1111 0 0,-2-2-550 0 0,1-1-1 0 0,1 0 0 0 0,-1 0 0 0 0,1 0 1 0 0,2 7-1 0 0,2-4-2500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6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17 114 1672 0 0,'-8'0'4094'0'0,"0"0"4120"0"0,13 1-5056 0 0,26 1-2595 0 0,-1 0-1 0 0,0-2 1 0 0,0-1 0 0 0,0-1-1 0 0,49-11 1 0 0,-35 1-525 0 0,-30 7-56 0 0,0 1 1 0 0,0 0-1 0 0,1 1 0 0 0,-1 1 1 0 0,0 1-1 0 0,21-1 0 0 0,-34 2 16 0 0,0 0 0 0 0,1 1 0 0 0,-1-1 0 0 0,0 0-1 0 0,0 1 1 0 0,1-1 0 0 0,-1 1 0 0 0,0-1-1 0 0,0 1 1 0 0,0-1 0 0 0,0 1 0 0 0,0 0 0 0 0,0 0-1 0 0,0 0 1 0 0,0-1 0 0 0,0 1 0 0 0,0 0 0 0 0,0 0-1 0 0,0 0 1 0 0,-1 0 0 0 0,1 0 0 0 0,0 1-1 0 0,-1-1 1 0 0,1 0 0 0 0,-1 0 0 0 0,1 0 0 0 0,-1 1-1 0 0,1 1 1 0 0,0 4 17 0 0,1 0-1 0 0,-2 1 1 0 0,1-1-1 0 0,-1 9 0 0 0,1 11 66 0 0,0-25-79 0 0,-1 1-1 0 0,1-1 1 0 0,0 1-1 0 0,0-1 1 0 0,0 0-1 0 0,0 1 1 0 0,0-1-1 0 0,0 0 1 0 0,1 0-1 0 0,-1 0 1 0 0,1 1-1 0 0,0-2 0 0 0,-1 1 1 0 0,1 0-1 0 0,0 0 1 0 0,0 0-1 0 0,0-1 1 0 0,0 1-1 0 0,0-1 1 0 0,1 0-1 0 0,-1 0 1 0 0,0 0-1 0 0,1 0 1 0 0,-1 0-1 0 0,4 1 1 0 0,-2-1-7 0 0,0-1 1 0 0,0 1 0 0 0,0-1-1 0 0,0 0 1 0 0,0 0-1 0 0,0 0 1 0 0,0-1 0 0 0,0 0-1 0 0,0 1 1 0 0,0-1 0 0 0,0 0-1 0 0,-1-1 1 0 0,1 1 0 0 0,0-1-1 0 0,5-3 1 0 0,4-3 10 0 0,0 0-1 0 0,-1-1 1 0 0,13-11-1 0 0,-21 16 7 0 0,-1 0 0 0 0,1 0 1 0 0,-1 0-1 0 0,0 0 0 0 0,0-1 0 0 0,-1 1 1 0 0,1-1-1 0 0,-1 0 0 0 0,0 0 0 0 0,0 0 1 0 0,-1 1-1 0 0,2-10 0 0 0,-2 9 10 0 0,0 1-1 0 0,-1-1 1 0 0,1 1 0 0 0,-1-1 0 0 0,-1 1-1 0 0,1-1 1 0 0,0 1 0 0 0,-1-1-1 0 0,0 1 1 0 0,0 0 0 0 0,-3-8-1 0 0,3 10-1 0 0,0 0-1 0 0,-1 0 1 0 0,1 0-1 0 0,0 0 1 0 0,-1 0-1 0 0,1 1 1 0 0,-1-1-1 0 0,1 1 1 0 0,-1-1-1 0 0,0 1 1 0 0,1-1-1 0 0,-1 1 1 0 0,0 0-1 0 0,0 0 1 0 0,0 0-1 0 0,0 0 1 0 0,0 0-1 0 0,0 0 1 0 0,0 1-1 0 0,-1-1 1 0 0,1 1 0 0 0,0 0-1 0 0,0-1 1 0 0,0 1-1 0 0,-4 0 1 0 0,-5 0 83 0 0,0 1 0 0 0,1-1 0 0 0,-1 2 0 0 0,1-1 0 0 0,-13 5 0 0 0,16-4-52 0 0,1 1-1 0 0,-1 0 1 0 0,1 0 0 0 0,-1 1-1 0 0,1 0 1 0 0,0 0-1 0 0,0 0 1 0 0,-8 8-1 0 0,5-2-20 0 0,0 1 0 0 0,0 0 0 0 0,1 0-1 0 0,1 0 1 0 0,0 1 0 0 0,0 1 0 0 0,1-1-1 0 0,1 1 1 0 0,0 0 0 0 0,1 0 0 0 0,0 0-1 0 0,1 0 1 0 0,0 1 0 0 0,1 0 0 0 0,1-1-1 0 0,0 1 1 0 0,1 0 0 0 0,0 0-1 0 0,3 16 1 0 0,-2-24-25 0 0,1 0-1 0 0,-1 0 0 0 0,1-1 1 0 0,0 1-1 0 0,1-1 0 0 0,-1 1 1 0 0,1-1-1 0 0,0 0 0 0 0,0 0 1 0 0,1 0-1 0 0,0 0 0 0 0,-1-1 1 0 0,2 1-1 0 0,-1-1 0 0 0,5 4 1 0 0,-3-4-61 0 0,1 0 0 0 0,0 0 0 0 0,-1 0 0 0 0,1-1 0 0 0,0 0 0 0 0,1-1 0 0 0,-1 0 0 0 0,0 0 1 0 0,1 0-1 0 0,-1-1 0 0 0,11 1 0 0 0,1-1-1178 0 0,36-3 1 0 0,-43 1-456 0 0,0-1-1 0 0,1-1 1 0 0,21-7 0 0 0,-11 0-1107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6.3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13 238 1600 0 0,'-2'3'987'0'0,"0"1"-1"0"0,0 0 0 0 0,1 0 0 0 0,-1 1 0 0 0,1-1 0 0 0,0 0 1 0 0,0 0-1 0 0,1 1 0 0 0,-1-1 0 0 0,1 8 0 0 0,1-4 84 0 0,0 0 0 0 0,0 1 0 0 0,1-1 0 0 0,5 13 0 0 0,-1 4 2 0 0,-3-14-453 0 0,0 0 0 0 0,6 12-1 0 0,-8-20-476 0 0,0-1 0 0 0,1 1 0 0 0,-1-1 0 0 0,1 1 0 0 0,0-1 0 0 0,-1 0 0 0 0,1 1 0 0 0,0-1 0 0 0,0 0 0 0 0,0 0 0 0 0,1-1 0 0 0,-1 1 0 0 0,4 2 0 0 0,-5-4-127 0 0,-1 0-1 0 0,0 0 1 0 0,0-1 0 0 0,1 1-1 0 0,-1 0 1 0 0,0 0 0 0 0,0 0-1 0 0,1-1 1 0 0,-1 1 0 0 0,0 0-1 0 0,0 0 1 0 0,1-1 0 0 0,-1 1-1 0 0,0 0 1 0 0,0 0 0 0 0,0-1-1 0 0,0 1 1 0 0,0 0-1 0 0,1-1 1 0 0,-1 1 0 0 0,0 0-1 0 0,0-1 1 0 0,0 1 0 0 0,0 0-1 0 0,0-1 1 0 0,0 1 0 0 0,0 0-1 0 0,0-1 1 0 0,0 1 0 0 0,0-1-1 0 0,1-14 287 0 0,-1 14-250 0 0,1-20 24 0 0,-2 1 0 0 0,-1 0 0 0 0,0-1 0 0 0,-6-21 1 0 0,-3-25 54 0 0,10 59-112 0 0,-2-22 69 0 0,1-40-1 0 0,2 62-87 0 0,0 0 1 0 0,1 1-1 0 0,0-1 1 0 0,1 0-1 0 0,0 0 0 0 0,0 1 1 0 0,1-1-1 0 0,-1 1 1 0 0,2 0-1 0 0,4-10 1 0 0,-5 14-10 0 0,-1 1 0 0 0,1-1 0 0 0,-1 1 0 0 0,1 0 0 0 0,0-1 0 0 0,0 1 0 0 0,0 1 1 0 0,0-1-1 0 0,0 0 0 0 0,0 1 0 0 0,0-1 0 0 0,1 1 0 0 0,-1 0 0 0 0,0 0 1 0 0,1 0-1 0 0,-1 1 0 0 0,1-1 0 0 0,-1 1 0 0 0,1 0 0 0 0,0 0 0 0 0,6 1 1 0 0,5 0-75 0 0,1 1 1 0 0,0 1 0 0 0,21 6 0 0 0,-21-4-319 0 0,-1 1-1 0 0,1 0 1 0 0,19 11 0 0 0,-26-11-972 0 0,1 0 0 0 0,-1 0 0 0 0,10 10 0 0 0,-9-6-1267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7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45 178 1752 0 0,'-4'-4'1322'0'0,"0"0"1"0"0,0-1-1 0 0,1 0 0 0 0,0 0 0 0 0,0 0 0 0 0,0 0 0 0 0,0 0 0 0 0,1-1 0 0 0,0 1 0 0 0,-5-7 4443 0 0,7 12-5681 0 0,0 0 0 0 0,0 0 0 0 0,-3 14 1335 0 0,0 19-800 0 0,2-12-404 0 0,2 0 0 0 0,0-1 0 0 0,2 1 0 0 0,0 0 1 0 0,1-1-1 0 0,1 0 0 0 0,10 26 0 0 0,-11-33-170 0 0,4 7 45 0 0,-5-78-95 0 0,-2 33 13 0 0,1 1 1 0 0,1-1 0 0 0,1 1-1 0 0,2 0 1 0 0,0 0 0 0 0,2 0-1 0 0,0 1 1 0 0,2 0 0 0 0,19-35-1 0 0,-26 53-11 0 0,0 1 1 0 0,0-1-1 0 0,1 1 0 0 0,-1 0 0 0 0,1 0 0 0 0,0 0 0 0 0,0 1 0 0 0,0-1 0 0 0,0 1 1 0 0,8-4-1 0 0,-10 6 2 0 0,0 0 0 0 0,-1 0-1 0 0,1 1 1 0 0,0-1 0 0 0,0 1 0 0 0,0-1 0 0 0,0 1 0 0 0,0 0 0 0 0,0-1 0 0 0,0 1 0 0 0,0 0 0 0 0,0 0 0 0 0,0 1 0 0 0,0-1 0 0 0,0 0 0 0 0,0 1 0 0 0,0-1 0 0 0,0 1 0 0 0,0 0 0 0 0,0-1 0 0 0,0 1-1 0 0,0 0 1 0 0,-1 0 0 0 0,1 0 0 0 0,0 1 0 0 0,-1-1 0 0 0,1 0 0 0 0,-1 0 0 0 0,1 1 0 0 0,-1-1 0 0 0,2 3 0 0 0,2 3-10 0 0,0 0 0 0 0,0 0 0 0 0,-1 0 0 0 0,0 1 0 0 0,-1 0 0 0 0,6 14 0 0 0,10 54-24 0 0,-13-47 84 0 0,1 5-45 0 0,-1 1 0 0 0,-2-1-1 0 0,0 38 1 0 0,-8-56 39 0 0,0-13 3 0 0,-1-11-60 0 0,4 1-8 0 0,0 0 1 0 0,0 0-1 0 0,1-1 1 0 0,-1 1-1 0 0,2 0 1 0 0,-1 0-1 0 0,3-12 1 0 0,4-20-28 0 0,1 0 0 0 0,3 1 1 0 0,23-61-1 0 0,-30 91 43 0 0,0 0 1 0 0,0 1-1 0 0,1 0 1 0 0,-1 0-1 0 0,2 0 1 0 0,-1 0-1 0 0,1 1 0 0 0,6-7 1 0 0,-9 11 2 0 0,0-1-1 0 0,0 1 1 0 0,0 0 0 0 0,1 0 0 0 0,-1 0 0 0 0,0 0-1 0 0,1 0 1 0 0,-1 1 0 0 0,1-1 0 0 0,-1 1 0 0 0,1 0-1 0 0,0 0 1 0 0,0 1 0 0 0,-1-1 0 0 0,1 1 0 0 0,0 0-1 0 0,0 0 1 0 0,0 0 0 0 0,0 0 0 0 0,5 2 0 0 0,-6-1 2 0 0,-1 0 1 0 0,0 0-1 0 0,1 0 1 0 0,-1 1-1 0 0,0-1 1 0 0,0 1-1 0 0,0-1 1 0 0,0 1-1 0 0,0 0 1 0 0,0 0 0 0 0,0 0-1 0 0,-1 0 1 0 0,1 0-1 0 0,-1 0 1 0 0,1 1-1 0 0,-1-1 1 0 0,0 0-1 0 0,0 1 1 0 0,0-1-1 0 0,0 1 1 0 0,0-1-1 0 0,0 5 1 0 0,1 5 2 0 0,0 0 0 0 0,0 0 0 0 0,-1 20 0 0 0,-8 55 52 0 0,3-60-71 0 0,1 51 0 0 0,3-74-39 0 0,0-1 0 0 0,1 1 0 0 0,-1-1 0 0 0,1 1 0 0 0,0-1 0 0 0,0 1 0 0 0,0-1 0 0 0,0 0 0 0 0,1 1 0 0 0,-1-1 0 0 0,1 0 1 0 0,0 0-1 0 0,0 0 0 0 0,0 0 0 0 0,0 0 0 0 0,0-1 0 0 0,1 1 0 0 0,-1-1 0 0 0,6 4 0 0 0,-5-3-368 0 0,0-1 0 0 0,1-1 1 0 0,-1 1-1 0 0,1 0 0 0 0,0-1 0 0 0,-1 0 1 0 0,6 1-1 0 0,-3-1-1030 0 0,0 0 0 0 0,0 0 0 0 0,0-1 0 0 0,10-1 0 0 0,2-1-1146 0 0,1 0 89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7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30 132 2064 0 0,'-8'-2'1956'0'0,"6"2"-1083"0"0,0-1 0 0 0,1 1 0 0 0,-1 0 0 0 0,0-1 1 0 0,1 0-1 0 0,-1 1 0 0 0,1-1 0 0 0,-1 0 0 0 0,0 0 0 0 0,1 1 1 0 0,-2-3-1 0 0,8 9 452 0 0,0 0 0 0 0,-1 1 0 0 0,1 0 0 0 0,3 9 0 0 0,-5-10-1333 0 0,0-1 1 0 0,0 1-1 0 0,1-1 0 0 0,-1 1 0 0 0,1-1 1 0 0,0 0-1 0 0,1-1 0 0 0,-1 1 0 0 0,1-1 1 0 0,9 7-1 0 0,-6-6 1 0 0,0-1 0 0 0,1 0 0 0 0,0 0 0 0 0,17 4 0 0 0,-21-7-4 0 0,0 0 0 0 0,0 0 0 0 0,0-1 1 0 0,0 0-1 0 0,0 0 0 0 0,1 0 0 0 0,-1 0 1 0 0,0-1-1 0 0,0 0 0 0 0,9-3 0 0 0,-4 1-11 0 0,0-1-1 0 0,0 0 0 0 0,0-1 1 0 0,0 0-1 0 0,13-10 1 0 0,-19 11 24 0 0,0 1 0 0 0,0 0 0 0 0,-1-1 0 0 0,0 0 1 0 0,0 0-1 0 0,0 0 0 0 0,0 0 0 0 0,-1 0 0 0 0,1 0 1 0 0,-1-1-1 0 0,0 1 0 0 0,0-1 0 0 0,-1 0 1 0 0,2-8-1 0 0,-1 3 12 0 0,0-1 0 0 0,-1 1 1 0 0,0-1-1 0 0,-1 1 0 0 0,-1-20 1 0 0,0 27-3 0 0,1 0 1 0 0,0 1 0 0 0,-1-1 0 0 0,1 1 0 0 0,-1-1-1 0 0,0 1 1 0 0,0-1 0 0 0,0 1 0 0 0,0-1 0 0 0,-1 1 0 0 0,1 0-1 0 0,-1 0 1 0 0,1-1 0 0 0,-1 1 0 0 0,0 0 0 0 0,0 0-1 0 0,0 1 1 0 0,0-1 0 0 0,0 0 0 0 0,0 1 0 0 0,0-1 0 0 0,0 1-1 0 0,-1 0 1 0 0,1-1 0 0 0,-1 1 0 0 0,1 1 0 0 0,-1-1-1 0 0,-3-1 1 0 0,-1 1 38 0 0,0 1 0 0 0,-1-1 0 0 0,1 1-1 0 0,0 0 1 0 0,-1 1 0 0 0,1 0 0 0 0,0 0-1 0 0,-1 1 1 0 0,1 0 0 0 0,0 0 0 0 0,0 0-1 0 0,0 1 1 0 0,1 0 0 0 0,-1 1 0 0 0,1-1 0 0 0,-1 1-1 0 0,1 1 1 0 0,0-1 0 0 0,1 1 0 0 0,-7 6-1 0 0,-2 3 52 0 0,0 2 0 0 0,1 0-1 0 0,1 1 1 0 0,0 0 0 0 0,1 0-1 0 0,-8 20 1 0 0,16-32-93 0 0,1 1 0 0 0,0-1 0 0 0,0 0 0 0 0,1 1 0 0 0,-1-1 0 0 0,1 1 0 0 0,0 0 1 0 0,1-1-1 0 0,0 1 0 0 0,0 0 0 0 0,0-1 0 0 0,0 1 0 0 0,1 0 0 0 0,0-1 0 0 0,0 1 0 0 0,0 0 0 0 0,3 6 0 0 0,-2-8-18 0 0,0 1 1 0 0,1-1-1 0 0,-1 1 0 0 0,1-1 0 0 0,0 0 1 0 0,0 0-1 0 0,0-1 0 0 0,0 1 0 0 0,1-1 0 0 0,-1 1 1 0 0,1-1-1 0 0,0 0 0 0 0,0 0 0 0 0,0-1 0 0 0,0 1 1 0 0,1-1-1 0 0,-1 0 0 0 0,1 0 0 0 0,-1 0 0 0 0,7 1 1 0 0,3-1-168 0 0,1 1 1 0 0,-1-2 0 0 0,0 0-1 0 0,1-1 1 0 0,-1 0 0 0 0,19-3-1 0 0,-6-1-2150 0 0,0-2-1 0 0,36-12 0 0 0,-38 9 638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5:32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133 543 2609 0 0,'-2'-2'1191'0'0,"0"0"1"0"0,-1 1-1 0 0,1-1 1 0 0,0 0-1 0 0,-1 1 1 0 0,0 0-1 0 0,1-1 1 0 0,-1 1-1 0 0,-4-1 1 0 0,5 2-918 0 0,0 0-1 0 0,1 0 1 0 0,-1 0 0 0 0,0 0 0 0 0,0 0-1 0 0,0 0 1 0 0,1 1 0 0 0,-1-1-1 0 0,0 1 1 0 0,1-1 0 0 0,-1 1 0 0 0,0 0-1 0 0,1-1 1 0 0,-1 1 0 0 0,0 0 0 0 0,-2 2-1 0 0,-2 2-27 0 0,0 1 0 0 0,0 0 0 0 0,0-1 0 0 0,1 2 0 0 0,0-1 0 0 0,0 1 0 0 0,1 0 0 0 0,-1 0 0 0 0,2 0 0 0 0,-1 0 0 0 0,1 1 0 0 0,0 0 0 0 0,0-1 0 0 0,1 1 0 0 0,0 0 0 0 0,1 0-1 0 0,-1 1 1 0 0,2-1 0 0 0,-1 12 0 0 0,1-13-174 0 0,1-1-1 0 0,-1 1 1 0 0,1-1-1 0 0,0 0 1 0 0,1 0-1 0 0,0 0 1 0 0,0 0-1 0 0,0 0 1 0 0,1 0-1 0 0,-1 0 0 0 0,6 7 1 0 0,-5-9-58 0 0,0 0 1 0 0,0 0-1 0 0,1-1 1 0 0,-1 1-1 0 0,1-1 1 0 0,0 0-1 0 0,0 0 1 0 0,0 0-1 0 0,0 0 1 0 0,1-1-1 0 0,-1 0 0 0 0,1 0 1 0 0,0 0-1 0 0,-1 0 1 0 0,9 1-1 0 0,-6-1-18 0 0,1-1 0 0 0,-1 0 0 0 0,0 0 0 0 0,0-1 0 0 0,0 0 0 0 0,0 0 0 0 0,0-1 0 0 0,10-2 0 0 0,-13 2-3 0 0,0 0 1 0 0,0 0-1 0 0,0-1 1 0 0,0 0-1 0 0,0 0 1 0 0,0 0-1 0 0,0 0 1 0 0,-1-1-1 0 0,1 1 1 0 0,-1-1 0 0 0,0 0-1 0 0,0 0 1 0 0,0 0-1 0 0,0-1 1 0 0,3-3-1 0 0,-2 0-2 0 0,0 1-1 0 0,0-1 0 0 0,0-1 0 0 0,3-7 0 0 0,-6 12 13 0 0,0-1-1 0 0,0 1 1 0 0,0-1-1 0 0,-1 1 1 0 0,1-1-1 0 0,-1 0 1 0 0,0 1 0 0 0,0-1-1 0 0,0 0 1 0 0,0 1-1 0 0,-2-6 1 0 0,-4-17 20 0 0,-2 1-1 0 0,0 0 1 0 0,-14-28 0 0 0,18 45-5 0 0,-1 0-1 0 0,0 0 0 0 0,0 0 1 0 0,0 1-1 0 0,-1 0 0 0 0,0 0 1 0 0,0 0-1 0 0,-1 1 1 0 0,0 0-1 0 0,0 0 0 0 0,0 0 1 0 0,-15-7-1 0 0,21 12-18 0 0,0 1 1 0 0,-1-1-1 0 0,1 0 1 0 0,0 1-1 0 0,-1-1 0 0 0,1 1 1 0 0,-1 0-1 0 0,1-1 1 0 0,-1 1-1 0 0,1 0 0 0 0,-1 0 1 0 0,1 0-1 0 0,-1 0 1 0 0,1 0-1 0 0,0 0 0 0 0,-1 0 1 0 0,1 0-1 0 0,-1 1 1 0 0,1-1-1 0 0,-1 0 0 0 0,1 1 1 0 0,0 0-1 0 0,-1-1 1 0 0,1 1-1 0 0,0 0 0 0 0,-1-1 1 0 0,1 1-1 0 0,0 0 1 0 0,0 0-1 0 0,0 0 0 0 0,0 0 1 0 0,0 0-1 0 0,0 1 1 0 0,0-1-1 0 0,0 0 0 0 0,0 0 1 0 0,1 0-1 0 0,-1 1 0 0 0,0-1 1 0 0,1 1-1 0 0,-1-1 1 0 0,1 0-1 0 0,-1 1 0 0 0,1-1 1 0 0,0 1-1 0 0,0-1 1 0 0,0 1-1 0 0,-1-1 0 0 0,1 1 1 0 0,1-1-1 0 0,-1 1 1 0 0,0-1-1 0 0,0 1 0 0 0,0-1 1 0 0,1 0-1 0 0,-1 1 1 0 0,1-1-1 0 0,-1 1 0 0 0,1-1 1 0 0,0 0-1 0 0,0 0 1 0 0,-1 1-1 0 0,1-1 0 0 0,0 0 1 0 0,1 1-1 0 0,1 1 0 0 0,-1 0 1 0 0,1-1-1 0 0,0 1 1 0 0,-1-1-1 0 0,1 0 0 0 0,1 0 1 0 0,-1 0-1 0 0,0 0 1 0 0,0 0-1 0 0,1-1 0 0 0,-1 1 1 0 0,5 0-1 0 0,7 2 25 0 0,24 3 0 0 0,-24-5-17 0 0,23 3 45 0 0,-17-3 93 0 0,42 11-1 0 0,-56-11-48 0 0,0 1-1 0 0,0 0 0 0 0,0 0 0 0 0,-1 0 0 0 0,1 1 1 0 0,-1 0-1 0 0,0 0 0 0 0,0 1 0 0 0,9 7 0 0 0,-8-3 30 0 0,0 0-1 0 0,0 0 0 0 0,-1 0 1 0 0,0 1-1 0 0,0 0 1 0 0,-1 0-1 0 0,-1 0 0 0 0,0 1 1 0 0,0 0-1 0 0,-1 0 0 0 0,3 17 1 0 0,-6-25-118 0 0,1 0 1 0 0,-1 0 0 0 0,0 0 0 0 0,-1 0 0 0 0,1 0-1 0 0,0 0 1 0 0,-1 0 0 0 0,0 0 0 0 0,0 0-1 0 0,0 0 1 0 0,-1 3 0 0 0,2-5-7 0 0,-1 0-1 0 0,1 0 1 0 0,-1 0 0 0 0,1 0 0 0 0,-1-1-1 0 0,0 1 1 0 0,1 0 0 0 0,-1 0-1 0 0,0 0 1 0 0,0-1 0 0 0,1 1 0 0 0,-1 0-1 0 0,0-1 1 0 0,0 1 0 0 0,0 0-1 0 0,0-1 1 0 0,0 1 0 0 0,0-1-1 0 0,0 0 1 0 0,0 1 0 0 0,0-1 0 0 0,0 0-1 0 0,0 0 1 0 0,0 1 0 0 0,0-1-1 0 0,0 0 1 0 0,0 0 0 0 0,0 0-1 0 0,0 0 1 0 0,0 0 0 0 0,0-1 0 0 0,0 1-1 0 0,-2-1 1 0 0,2 1-10 0 0,0-1-1 0 0,1 0 1 0 0,-1 1 0 0 0,0-1-1 0 0,1 0 1 0 0,-1 0-1 0 0,1 1 1 0 0,-1-1 0 0 0,1 0-1 0 0,-1 0 1 0 0,1 0-1 0 0,-1 0 1 0 0,1 0 0 0 0,0 0-1 0 0,-1-1 1 0 0,-2-16-105 0 0,3 10 67 0 0,0 0 0 0 0,0-1-1 0 0,1 1 1 0 0,0 0 0 0 0,1 0 0 0 0,-1 0 0 0 0,6-12 0 0 0,26-54-255 0 0,-13 31 166 0 0,-16 35 117 0 0,1-5-4 0 0,1 1 0 0 0,12-19-1 0 0,-17 28 20 0 0,1 0 0 0 0,0 1 0 0 0,1-1 0 0 0,-1 1 0 0 0,0-1 0 0 0,1 1-1 0 0,-1 0 1 0 0,1 0 0 0 0,0 0 0 0 0,0 0 0 0 0,0 0 0 0 0,0 1 0 0 0,0-1 0 0 0,0 1 0 0 0,6-2-1 0 0,-8 3 10 0 0,0 0-1 0 0,0 0 0 0 0,1 0 1 0 0,-1 0-1 0 0,0 1 1 0 0,0-1-1 0 0,0 0 0 0 0,0 1 1 0 0,0-1-1 0 0,0 0 0 0 0,0 1 1 0 0,0-1-1 0 0,0 1 0 0 0,0 0 1 0 0,0-1-1 0 0,0 1 0 0 0,-1 0 1 0 0,1 0-1 0 0,0-1 0 0 0,0 1 1 0 0,-1 0-1 0 0,1 0 0 0 0,0 0 1 0 0,0 1-1 0 0,14 26-11 0 0,-14-26 8 0 0,26 67 29 0 0,15 29 83 0 0,-36-86-123 0 0,0-1 1 0 0,0 0-1 0 0,1 0 1 0 0,1-1-1 0 0,0 0 1 0 0,0-1-1 0 0,11 10 1 0 0,-17-17-3 0 0,1 0-1 0 0,0-1 1 0 0,-1 0 0 0 0,1 1 0 0 0,0-1 0 0 0,0 0-1 0 0,0 0 1 0 0,0-1 0 0 0,0 1 0 0 0,0 0-1 0 0,0-1 1 0 0,0 0 0 0 0,0 0 0 0 0,0 0 0 0 0,5-1-1 0 0,-2 1-152 0 0,1-1-1 0 0,-1-1 0 0 0,1 1 0 0 0,-1-1 0 0 0,0 0 0 0 0,7-4 1 0 0,-8 4-152 0 0,-1-1 0 0 0,0 0 0 0 0,0 0 0 0 0,0 0 0 0 0,0 0 0 0 0,0 0 0 0 0,-1-1 0 0 0,0 0 0 0 0,1 0 0 0 0,3-7 0 0 0,-3 4-50 0 0,0 0 1 0 0,0-1 0 0 0,-1 0 0 0 0,0 1 0 0 0,3-16 0 0 0,-3 0 193 0 0,0 1 0 0 0,-2 0 0 0 0,-2-41-1 0 0,1 61 230 0 0,0-1-1 0 0,0 1 0 0 0,0-1 0 0 0,-1 1 0 0 0,0-1 0 0 0,1 1 0 0 0,-1-1 0 0 0,0 1 1 0 0,0 0-1 0 0,0 0 0 0 0,0-1 0 0 0,-3-2 0 0 0,4 4-10 0 0,-1 1 0 0 0,0-1-1 0 0,0 1 1 0 0,1-1 0 0 0,-1 1 0 0 0,0-1-1 0 0,0 1 1 0 0,1-1 0 0 0,-1 1 0 0 0,0 0-1 0 0,0-1 1 0 0,0 1 0 0 0,0 0 0 0 0,0 0-1 0 0,0 0 1 0 0,1 0 0 0 0,-1 0 0 0 0,0 0-1 0 0,0 0 1 0 0,0 0 0 0 0,0 0 0 0 0,0 0-1 0 0,0 0 1 0 0,0 1 0 0 0,1-1 0 0 0,-1 0-1 0 0,0 1 1 0 0,0-1 0 0 0,0 0 0 0 0,0 1 0 0 0,1-1-1 0 0,-1 1 1 0 0,0-1 0 0 0,1 1 0 0 0,-1 0-1 0 0,-1 0 1 0 0,-1 2 52 0 0,0-1 0 0 0,1 1 1 0 0,-1 0-1 0 0,0-1 0 0 0,1 1 0 0 0,0 0 1 0 0,0 0-1 0 0,0 1 0 0 0,0-1 0 0 0,0 0 0 0 0,0 1 1 0 0,1-1-1 0 0,0 1 0 0 0,0 0 0 0 0,0-1 1 0 0,0 1-1 0 0,0 0 0 0 0,1-1 0 0 0,-1 9 0 0 0,2-6-9 0 0,-1 0-1 0 0,1 0 0 0 0,1 0 0 0 0,-1 0 1 0 0,1-1-1 0 0,0 1 0 0 0,0 0 0 0 0,0-1 1 0 0,1 1-1 0 0,0-1 0 0 0,6 9 0 0 0,-2-3-14 0 0,2-1 0 0 0,0 0 0 0 0,18 17 0 0 0,-22-22-68 0 0,1-1-1 0 0,0 0 0 0 0,0 0 1 0 0,0-1-1 0 0,0 0 0 0 0,0 0 0 0 0,1 0 1 0 0,-1-1-1 0 0,10 2 0 0 0,-2-1 1 0 0,0 0 0 0 0,0-1 1 0 0,16 0-1 0 0,-25-2-11 0 0,0-1 0 0 0,1 1 0 0 0,-1-1 0 0 0,-1 0 0 0 0,1 0 0 0 0,0 0 0 0 0,0-1 0 0 0,0 0 0 0 0,-1 0 0 0 0,1 0 0 0 0,-1-1 0 0 0,7-3 0 0 0,-6 2-10 0 0,1 0-1 0 0,-1-1 1 0 0,0 1 0 0 0,-1-1 0 0 0,1 0 0 0 0,-1-1 0 0 0,1 1 0 0 0,-2-1 0 0 0,6-8-1 0 0,-5 5 9 0 0,-1-1-1 0 0,1 1 0 0 0,-1-1 1 0 0,-1 0-1 0 0,3-17 0 0 0,-3 8 6 0 0,0-1 0 0 0,-1 1 0 0 0,-3-27 0 0 0,2 39-7 0 0,-1 0 0 0 0,0 0 0 0 0,-1 0 0 0 0,1 0 0 0 0,-2 0 0 0 0,1 1 0 0 0,0-1 0 0 0,-1 1 0 0 0,-1-1 0 0 0,1 1 0 0 0,-1 0 0 0 0,-8-10 0 0 0,10 14 17 0 0,1 1 1 0 0,-1-1 0 0 0,0 0 0 0 0,0 1 0 0 0,-1-1-1 0 0,1 1 1 0 0,0 0 0 0 0,0-1 0 0 0,-1 1 0 0 0,1 1-1 0 0,-1-1 1 0 0,1 0 0 0 0,-1 0 0 0 0,1 1-1 0 0,-5-1 1 0 0,2 1 8 0 0,0 0 0 0 0,1 1 0 0 0,-1-1 0 0 0,1 1-1 0 0,-1 0 1 0 0,1 0 0 0 0,0 0 0 0 0,-7 3 0 0 0,1 2-1 0 0,0-1 1 0 0,0 1-1 0 0,0 1 0 0 0,0-1 1 0 0,1 2-1 0 0,-10 9 0 0 0,5-3 47 0 0,0 1 0 0 0,1 0 0 0 0,-15 23 0 0 0,24-31-30 0 0,0 1 0 0 0,0-1-1 0 0,1 1 1 0 0,0-1 0 0 0,0 1 0 0 0,1 0 0 0 0,0 0-1 0 0,0 0 1 0 0,1 1 0 0 0,-1 15 0 0 0,2-20-26 0 0,0 1 1 0 0,1-1-1 0 0,-1 0 0 0 0,1 1 1 0 0,0-1-1 0 0,0 0 1 0 0,0 0-1 0 0,1 1 1 0 0,-1-1-1 0 0,1 0 0 0 0,0 0 1 0 0,0-1-1 0 0,0 1 1 0 0,1 0-1 0 0,-1-1 0 0 0,1 1 1 0 0,3 2-1 0 0,-2-2-14 0 0,0-1 0 0 0,1 0-1 0 0,-1 0 1 0 0,1-1-1 0 0,-1 1 1 0 0,1-1-1 0 0,0 0 1 0 0,-1 0 0 0 0,1-1-1 0 0,0 1 1 0 0,0-1-1 0 0,1 0 1 0 0,-1-1 0 0 0,7 1-1 0 0,-4-1-8 0 0,1 0 0 0 0,0-1-1 0 0,-1 0 1 0 0,1 0 0 0 0,-1-1 0 0 0,1 0-1 0 0,-1-1 1 0 0,0 0 0 0 0,11-5 0 0 0,0-2-76 0 0,-1-1 1 0 0,29-22 0 0 0,-41 27 90 0 0,1 0 0 0 0,-1 0 0 0 0,-1 0 1 0 0,1-1-1 0 0,-1 0 0 0 0,0 0 0 0 0,0-1 1 0 0,-1 1-1 0 0,0-1 0 0 0,0 0 0 0 0,2-10 1 0 0,-1 3 26 0 0,-1 0 1 0 0,-1 0 0 0 0,0 0 0 0 0,-1 0 0 0 0,0-24 0 0 0,-2 39-21 0 0,0-1 0 0 0,0 0 0 0 0,0 0 0 0 0,0 0 0 0 0,0 1 0 0 0,0-1 0 0 0,0 0 0 0 0,0 0 0 0 0,0 0 0 0 0,0 1 0 0 0,-1-1-1 0 0,1 0 1 0 0,0 0 0 0 0,-1 1 0 0 0,1-1 0 0 0,0 0 0 0 0,-2 0 0 0 0,2 1-2 0 0,0-1-1 0 0,-1 1 1 0 0,1 0 0 0 0,0 0 0 0 0,-1 0-1 0 0,1 0 1 0 0,0 0 0 0 0,-1 0-1 0 0,1 0 1 0 0,0 0 0 0 0,-1 0 0 0 0,1 0-1 0 0,0 0 1 0 0,-1 0 0 0 0,1 1 0 0 0,0-1-1 0 0,0 0 1 0 0,-1 0 0 0 0,1 0-1 0 0,0 0 1 0 0,-1 0 0 0 0,1 1 0 0 0,0-1-1 0 0,0 0 1 0 0,-1 0 0 0 0,1 1 0 0 0,0-1-1 0 0,-3 3 12 0 0,1-1 0 0 0,-1 1 0 0 0,1 0-1 0 0,0 0 1 0 0,0 0 0 0 0,-1 4 0 0 0,-1 3 1 0 0,1 1 0 0 0,0-1 0 0 0,1 1 1 0 0,0 0-1 0 0,1 0 0 0 0,0 0 0 0 0,1 0 0 0 0,0 0 1 0 0,1 12-1 0 0,0-19-12 0 0,0 1 0 0 0,0-1 0 0 0,0 1 0 0 0,0-1 1 0 0,1 0-1 0 0,0 1 0 0 0,0-1 0 0 0,0 0 0 0 0,0 0 0 0 0,1 0 0 0 0,-1-1 0 0 0,1 1 1 0 0,0-1-1 0 0,0 1 0 0 0,0-1 0 0 0,1 0 0 0 0,-1 0 0 0 0,1 0 0 0 0,-1-1 1 0 0,1 1-1 0 0,6 2 0 0 0,-4-2-5 0 0,1-1 1 0 0,-1 1-1 0 0,1-1 1 0 0,-1-1-1 0 0,1 1 1 0 0,0-1-1 0 0,0 0 1 0 0,-1-1-1 0 0,1 0 1 0 0,0 0-1 0 0,0 0 1 0 0,0-1-1 0 0,11-2 1 0 0,-1-1-17 0 0,1-1-1 0 0,-1-1 1 0 0,0-1 0 0 0,0 0 0 0 0,-1-1 0 0 0,1-1 0 0 0,22-16-1 0 0,-30 17 15 0 0,1 0-1 0 0,-1 0 0 0 0,-1-1 1 0 0,0 0-1 0 0,0-1 0 0 0,-1 1 0 0 0,0-2 1 0 0,0 1-1 0 0,-2-1 0 0 0,1 0 1 0 0,-1 0-1 0 0,5-15 0 0 0,-1-10 42 0 0,-1-1-1 0 0,-1 1 1 0 0,-3-1-1 0 0,0-1 1 0 0,-3 1 0 0 0,-3-42-1 0 0,2 65 7 0 0,-2 1 0 0 0,0-1-1 0 0,0 1 1 0 0,-1 0-1 0 0,0-1 1 0 0,-11-23 0 0 0,12 33 2 0 0,0 0 1 0 0,0 0 0 0 0,0 1-1 0 0,-1-1 1 0 0,1 0 0 0 0,-1 1-1 0 0,0-1 1 0 0,0 1 0 0 0,0 0 0 0 0,-1 0-1 0 0,1 0 1 0 0,-1 1 0 0 0,0-1-1 0 0,0 1 1 0 0,1 0 0 0 0,-1 0-1 0 0,-1 0 1 0 0,1 1 0 0 0,0-1-1 0 0,0 1 1 0 0,-1 0 0 0 0,1 0-1 0 0,0 0 1 0 0,-8 0 0 0 0,3 2 21 0 0,-1 0 1 0 0,0 0-1 0 0,0 1 1 0 0,0 0 0 0 0,1 0-1 0 0,-1 1 1 0 0,1 0 0 0 0,0 1-1 0 0,0 0 1 0 0,0 1-1 0 0,0 0 1 0 0,1 0 0 0 0,0 0-1 0 0,0 1 1 0 0,-13 14-1 0 0,7-6 11 0 0,0 0-1 0 0,2 1 1 0 0,0 1-1 0 0,0 0 1 0 0,2 1-1 0 0,0 0 1 0 0,-8 19-1 0 0,8-12 6 0 0,2 0 0 0 0,1 1 0 0 0,0 0 0 0 0,2 0 0 0 0,1 0 0 0 0,-1 49 0 0 0,5-39-42 0 0,1 1 0 0 0,2-1 0 0 0,2 0 0 0 0,13 49 0 0 0,-14-68-60 0 0,0 0 0 0 0,2-1 0 0 0,0 0 0 0 0,1 0 0 0 0,0-1 0 0 0,1 0 0 0 0,19 25 0 0 0,-21-32-129 0 0,0 0 0 0 0,1-1 0 0 0,-1 0 0 0 0,1 0 0 0 0,1 0 0 0 0,-1-1 1 0 0,1 0-1 0 0,0-1 0 0 0,0 0 0 0 0,0 0 0 0 0,0 0 0 0 0,1-1 0 0 0,-1-1 1 0 0,1 1-1 0 0,14 1 0 0 0,-9-3-1416 0 0,26 1 0 0 0,-32-3 221 0 0,1 1-1 0 0,-1-2 1 0 0,1 1-1 0 0,-1-1 1 0 0,0 0 0 0 0,0-1-1 0 0,12-4 1 0 0,2-6-1706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8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280 688 1568 0 0,'2'-1'1246'0'0,"-1"1"1"0"0,1 0-1 0 0,0 0 0 0 0,-1-1 0 0 0,1 1 0 0 0,-1-1 0 0 0,1 1 0 0 0,-1-1 0 0 0,1 0 0 0 0,1-1 0 0 0,16-13 3720 0 0,15-25-4495 0 0,-27 30 907 0 0,-1 2-1289 0 0,-1-1 0 0 0,1 1 0 0 0,-2-1 0 0 0,1 0 0 0 0,-1-1 0 0 0,-1 1 0 0 0,0-1-1 0 0,0 0 1 0 0,-1 0 0 0 0,0 0 0 0 0,-1 0 0 0 0,0 0 0 0 0,0 0 0 0 0,-1 0 0 0 0,0 0 0 0 0,-1-1 0 0 0,-4-16 0 0 0,4 20-82 0 0,-1 1 1 0 0,0 0 0 0 0,0-1 0 0 0,0 1-1 0 0,-1 0 1 0 0,0 0 0 0 0,0 0-1 0 0,0 1 1 0 0,-1-1 0 0 0,0 1-1 0 0,0 0 1 0 0,0 0 0 0 0,-1 0 0 0 0,0 1-1 0 0,0-1 1 0 0,0 1 0 0 0,0 0-1 0 0,0 0 1 0 0,-1 1 0 0 0,0 0 0 0 0,0 0-1 0 0,0 0 1 0 0,0 1 0 0 0,0 0-1 0 0,-1 0 1 0 0,1 0 0 0 0,-13-1-1 0 0,11 3 26 0 0,1 0-1 0 0,0 0 0 0 0,0 0 0 0 0,-1 1 1 0 0,1 0-1 0 0,0 1 0 0 0,0-1 0 0 0,0 1 1 0 0,-10 5-1 0 0,6-2-15 0 0,1 0 0 0 0,0 1 0 0 0,1 0 0 0 0,0 0 0 0 0,-15 14 0 0 0,12-8-18 0 0,0 0-1 0 0,1 0 0 0 0,1 1 0 0 0,0 1 0 0 0,1 0 0 0 0,0 0 0 0 0,1 1 0 0 0,-9 23 1 0 0,15-31-2 0 0,0 1 1 0 0,0 0 0 0 0,0 0 0 0 0,1 0-1 0 0,0 0 1 0 0,1 0 0 0 0,-1 0 0 0 0,2 0-1 0 0,-1 0 1 0 0,1 0 0 0 0,0 0-1 0 0,1 0 1 0 0,0 0 0 0 0,0 0 0 0 0,1 0-1 0 0,0-1 1 0 0,0 0 0 0 0,5 8 0 0 0,-5-9 2 0 0,1 0 0 0 0,0-1 1 0 0,0 0-1 0 0,0 0 0 0 0,1 0 1 0 0,-1 0-1 0 0,1-1 1 0 0,0 1-1 0 0,1-1 0 0 0,-1-1 1 0 0,1 1-1 0 0,-1-1 0 0 0,1 0 1 0 0,0 0-1 0 0,1-1 0 0 0,-1 1 1 0 0,0-1-1 0 0,1-1 0 0 0,-1 1 1 0 0,1-1-1 0 0,-1 0 1 0 0,9-1-1 0 0,-8 1-12 0 0,-1-2 0 0 0,1 1 1 0 0,-1-1-1 0 0,1 0 0 0 0,-1 0 1 0 0,0-1-1 0 0,1 1 0 0 0,-1-1 1 0 0,0-1-1 0 0,0 1 0 0 0,0-1 1 0 0,-1 0-1 0 0,1-1 0 0 0,-1 1 1 0 0,0-1-1 0 0,6-5 0 0 0,1-3-22 0 0,-1 1 0 0 0,0-1-1 0 0,0-1 1 0 0,-1 0 0 0 0,-1-1 0 0 0,-1 0 0 0 0,0 0-1 0 0,0 0 1 0 0,-1-1 0 0 0,-1 0 0 0 0,-1-1-1 0 0,0 1 1 0 0,-1-1 0 0 0,3-24 0 0 0,8-97 71 0 0,-5 34 50 0 0,4-111 57 0 0,-13 213-137 0 0,-1 1 1 0 0,0-1-1 0 0,0 0 1 0 0,0 1 0 0 0,0-1-1 0 0,0 1 1 0 0,0-1-1 0 0,0 0 1 0 0,0 1 0 0 0,-1-1-1 0 0,1 1 1 0 0,0-1-1 0 0,0 0 1 0 0,0 1-1 0 0,-1-1 1 0 0,1 1 0 0 0,0-1-1 0 0,0 1 1 0 0,-1-1-1 0 0,1 1 1 0 0,-1-1-1 0 0,0 0 1 0 0,1 1-3 0 0,-1 0-1 0 0,1 0 1 0 0,-1 0 0 0 0,1 0 0 0 0,-1 0-1 0 0,1 1 1 0 0,0-1 0 0 0,-1 0 0 0 0,1 0-1 0 0,-1 0 1 0 0,1 1 0 0 0,-1-1 0 0 0,1 0-1 0 0,0 0 1 0 0,-1 1 0 0 0,1-1 0 0 0,-1 0-1 0 0,1 1 1 0 0,0-1 0 0 0,0 0 0 0 0,-1 1-1 0 0,-19 28 98 0 0,18-26-87 0 0,-11 22-9 0 0,0 1 1 0 0,1 0 0 0 0,2 1-1 0 0,1 1 1 0 0,1-1 0 0 0,-7 45-1 0 0,12-44-3 0 0,0 0-1 0 0,2 0 0 0 0,1 0 1 0 0,2 1-1 0 0,0-1 0 0 0,2 0 1 0 0,1 0-1 0 0,13 41 1 0 0,-12-53-15 0 0,1 1 0 0 0,0-1 1 0 0,1 0-1 0 0,18 27 0 0 0,-20-35-60 0 0,0 0 0 0 0,1-1 1 0 0,0 1-1 0 0,0-1 0 0 0,0-1 0 0 0,1 1 0 0 0,0-1 0 0 0,0 0 0 0 0,18 8 0 0 0,-22-12-241 0 0,0-1 0 0 0,0 0 1 0 0,0 1-1 0 0,1-2 0 0 0,-1 1 0 0 0,1-1 0 0 0,-1 1 1 0 0,0-1-1 0 0,1 0 0 0 0,-1-1 0 0 0,1 1 0 0 0,-1-1 0 0 0,0 0 1 0 0,1 0-1 0 0,-1 0 0 0 0,0 0 0 0 0,0-1 0 0 0,0 0 1 0 0,7-4-1 0 0,-3 1-822 0 0,0 0 1 0 0,-1-1-1 0 0,0 0 1 0 0,0 0 0 0 0,0 0-1 0 0,-1-1 1 0 0,0 0-1 0 0,9-13 1 0 0,-4 2-504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8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7 224 160 0 0,'22'-109'4482'0'0,"-1"1"3805"0"0,-20 102-5886 0 0,-3 5-661 0 0,-6 12 248 0 0,-8 22-550 0 0,10-12-966 0 0,0-1 0 0 0,2 2 0 0 0,-3 35 0 0 0,6-47-407 0 0,1-1 1 0 0,0 1 0 0 0,1 0-1 0 0,0-1 1 0 0,0 1 0 0 0,1-1 0 0 0,0 0-1 0 0,1 0 1 0 0,0 0 0 0 0,8 16-1 0 0,-7-18-65 0 0,1 0 0 0 0,0 0 0 0 0,0 0 0 0 0,0-1 0 0 0,1 0-1 0 0,0 0 1 0 0,0 0 0 0 0,1-1 0 0 0,0 0 0 0 0,0 0 0 0 0,7 3 0 0 0,-9-5-102 0 0,-1-1 1 0 0,1 0 0 0 0,-1 0 0 0 0,1-1 0 0 0,0 0-1 0 0,-1 1 1 0 0,1-2 0 0 0,0 1 0 0 0,0 0-1 0 0,0-1 1 0 0,0 0 0 0 0,0 0 0 0 0,0 0 0 0 0,0-1-1 0 0,-1 0 1 0 0,1 0 0 0 0,0 0 0 0 0,0 0 0 0 0,-1-1-1 0 0,6-2 1 0 0,6-4-2348 0 0,1-1-1 0 0,19-15 1 0 0,-23 13-332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8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 1448 0 0,'3'2'6082'0'0,"0"-4"-5506"0"0,3-1 928 0 0,4 2-968 0 0,3-1-288 0 0,-1 2-216 0 0,6 2-864 0 0,-1-1 504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9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224 137 1624 0 0,'-3'-12'3951'0'0,"2"7"-2555"0"0,0 1-1 0 0,0-1 1 0 0,0 1 0 0 0,-1-1-1 0 0,0 1 1 0 0,-2-5-1 0 0,3 8-1223 0 0,0 0 0 0 0,1 0 1 0 0,-1 0-1 0 0,0 0 0 0 0,0 0 0 0 0,0 0 0 0 0,0 1 0 0 0,0-1 0 0 0,0 0 0 0 0,0 1 0 0 0,0-1 0 0 0,-1 1 0 0 0,1-1 0 0 0,0 1 0 0 0,0-1 0 0 0,0 1 0 0 0,-1 0 0 0 0,1-1 0 0 0,0 1 0 0 0,0 0 0 0 0,-1 0 0 0 0,1 0 0 0 0,0 0 0 0 0,0 0 0 0 0,-1 0 1 0 0,1 1-1 0 0,-2-1 0 0 0,-6 3 46 0 0,0-1 0 0 0,1 1 1 0 0,-1 0-1 0 0,0 1 0 0 0,1 0 1 0 0,0 0-1 0 0,0 1 0 0 0,0 0 1 0 0,1 0-1 0 0,0 1 0 0 0,-1 0 1 0 0,2 1-1 0 0,-1-1 1 0 0,1 1-1 0 0,0 0 0 0 0,-8 14 1 0 0,8-12-159 0 0,1 0 1 0 0,1 0-1 0 0,-1 1 1 0 0,2-1-1 0 0,-1 1 1 0 0,1 0-1 0 0,1 0 1 0 0,0 0-1 0 0,0 0 1 0 0,1 0-1 0 0,0 0 1 0 0,1 1-1 0 0,0-1 1 0 0,3 19-1 0 0,-2-22-69 0 0,1 0-1 0 0,0-1 0 0 0,0 1 0 0 0,0-1 1 0 0,1 0-1 0 0,0 0 0 0 0,0 0 1 0 0,1 0-1 0 0,0 0 0 0 0,0-1 1 0 0,0 1-1 0 0,0-1 0 0 0,1 0 0 0 0,0-1 1 0 0,0 1-1 0 0,0-1 0 0 0,1 0 1 0 0,-1 0-1 0 0,1 0 0 0 0,0-1 1 0 0,0 0-1 0 0,7 2 0 0 0,-3-1-18 0 0,-1-2 0 0 0,1 1 0 0 0,0-1-1 0 0,-1-1 1 0 0,1 0 0 0 0,0 0 0 0 0,0-1 0 0 0,0 0 0 0 0,0 0 0 0 0,0-1-1 0 0,-1-1 1 0 0,1 0 0 0 0,0 0 0 0 0,14-6 0 0 0,-15 5 26 0 0,0-1-1 0 0,0 0 1 0 0,-1 0 0 0 0,1-1-1 0 0,-1 0 1 0 0,0 0 0 0 0,-1-1 0 0 0,1 0-1 0 0,-1-1 1 0 0,0 1 0 0 0,-1-1 0 0 0,0-1-1 0 0,0 1 1 0 0,0-1 0 0 0,-1 0 0 0 0,0 0-1 0 0,-1-1 1 0 0,1 1 0 0 0,4-16-1 0 0,-4 6 41 0 0,-1 0 0 0 0,0 1 0 0 0,-2-2-1 0 0,2-21 1 0 0,-4 31-34 0 0,0 0 0 0 0,0 0 1 0 0,-1 0-1 0 0,0 1 0 0 0,-1-1 0 0 0,0 0 0 0 0,0 1 1 0 0,-1-1-1 0 0,0 1 0 0 0,-7-14 0 0 0,7 18 4 0 0,0 0 0 0 0,0 0 0 0 0,0 1 0 0 0,0-1 0 0 0,0 1 0 0 0,-1 0 0 0 0,0-1-1 0 0,1 2 1 0 0,-1-1 0 0 0,0 0 0 0 0,0 1 0 0 0,-1 0 0 0 0,1 0 0 0 0,0 0 0 0 0,-1 1 0 0 0,1-1 0 0 0,-1 1 0 0 0,0 0-1 0 0,1 0 1 0 0,-1 1 0 0 0,0-1 0 0 0,0 1 0 0 0,1 0 0 0 0,-7 1 0 0 0,2 0-6 0 0,0 0 0 0 0,0 1 0 0 0,0 0 0 0 0,0 1 0 0 0,0 0 0 0 0,1 0 0 0 0,-1 0 1 0 0,1 1-1 0 0,0 1 0 0 0,0 0 0 0 0,-12 8 0 0 0,6-1-12 0 0,1 0 1 0 0,-1 1-1 0 0,2 1 1 0 0,0 0-1 0 0,-18 28 0 0 0,24-32 6 0 0,0 0 0 0 0,2 0 0 0 0,-1 0 0 0 0,1 1 0 0 0,1 0 0 0 0,0-1 0 0 0,0 2 0 0 0,1-1 1 0 0,1 0-1 0 0,-1 19 0 0 0,2-23 3 0 0,0 0 0 0 0,0 0 0 0 0,1-1 1 0 0,0 1-1 0 0,1 0 0 0 0,0 0 1 0 0,0-1-1 0 0,0 1 0 0 0,1-1 1 0 0,4 9-1 0 0,-4-11-12 0 0,0 1 0 0 0,0-1 0 0 0,1 0 0 0 0,-1 0 0 0 0,1 0 0 0 0,0 0 0 0 0,0-1 0 0 0,0 0 0 0 0,1 0 0 0 0,-1 0 0 0 0,1 0 0 0 0,0-1 0 0 0,0 0 0 0 0,5 2 0 0 0,-2-1-11 0 0,0-1 1 0 0,1 0-1 0 0,-1 0 1 0 0,1-1-1 0 0,0 0 1 0 0,-1 0-1 0 0,1-1 1 0 0,0-1-1 0 0,-1 1 1 0 0,1-1-1 0 0,-1-1 1 0 0,1 1-1 0 0,-1-2 1 0 0,1 1-1 0 0,-1-1 1 0 0,0 0-1 0 0,0-1 1 0 0,0 0-1 0 0,-1 0 1 0 0,0 0-1 0 0,12-10 1 0 0,-8 5 18 0 0,-1 0-1 0 0,0-1 1 0 0,0 0 0 0 0,-1-1 0 0 0,-1 0 0 0 0,0 0 0 0 0,0-1 0 0 0,-1 0-1 0 0,0 0 1 0 0,-1-1 0 0 0,-1 1 0 0 0,8-26 0 0 0,-6 10 47 0 0,7-23 52 0 0,12-95-1 0 0,-25 111 86 0 0,-1 34-175 0 0,0 1 1 0 0,0 0-1 0 0,0 0 0 0 0,0 0 1 0 0,0 0-1 0 0,0 0 0 0 0,0 0 1 0 0,0-1-1 0 0,0 1 1 0 0,0 0-1 0 0,0 0 0 0 0,0 0 1 0 0,-1 0-1 0 0,1 0 1 0 0,0 0-1 0 0,0 0 0 0 0,0-1 1 0 0,0 1-1 0 0,0 0 0 0 0,0 0 1 0 0,0 0-1 0 0,0 0 1 0 0,0 0-1 0 0,0 0 0 0 0,0 0 1 0 0,0 0-1 0 0,-1 0 1 0 0,1-1-1 0 0,0 1 0 0 0,0 0 1 0 0,0 0-1 0 0,0 0 0 0 0,0 0 1 0 0,0 0-1 0 0,0 0 1 0 0,-1 0-1 0 0,1 0 0 0 0,0 0 1 0 0,0 0-1 0 0,0 0 0 0 0,0 0 1 0 0,0 0-1 0 0,-7 3 132 0 0,-5 7 1 0 0,5 2-103 0 0,0 0-1 0 0,1 1 1 0 0,1 0-1 0 0,0 0 0 0 0,-5 23 1 0 0,4-15-43 0 0,1-2 11 0 0,1-1-1 0 0,0 1 1 0 0,2 0 0 0 0,0 0-1 0 0,2 38 1 0 0,1-42-37 0 0,1-1-1 0 0,0 1 1 0 0,1 0 0 0 0,1-1 0 0 0,0 0 0 0 0,1 0 0 0 0,0 0 0 0 0,10 17 0 0 0,-13-26-68 0 0,1-1-1 0 0,0 0 1 0 0,0 0 0 0 0,0 0 0 0 0,1 0 0 0 0,-1 0 0 0 0,1 0 0 0 0,0-1 0 0 0,0 0 0 0 0,0 0 0 0 0,1 0 0 0 0,4 2 0 0 0,-6-4-69 0 0,0 1 0 0 0,-1-2 0 0 0,1 1 0 0 0,0 0 0 0 0,0 0 0 0 0,0-1-1 0 0,0 0 1 0 0,0 0 0 0 0,0 1 0 0 0,0-2 0 0 0,0 1 0 0 0,0 0 0 0 0,-1-1 0 0 0,1 1 0 0 0,0-1 0 0 0,0 0 0 0 0,0 0 0 0 0,0 0 0 0 0,-1 0 0 0 0,1 0 0 0 0,-1-1 0 0 0,5-2-1 0 0,0-1-1086 0 0,0-1-1 0 0,-1 0 0 0 0,0 0 0 0 0,0-1 0 0 0,-1 1 0 0 0,0-1 0 0 0,0-1 0 0 0,0 1 1 0 0,6-16-1 0 0,-2 6-498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9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1 443 8 0 0,'53'-235'2451'0'0,"-8"81"5872"0"0,-31 105-2926 0 0,-13 49-5357 0 0,-1 0 0 0 0,0 0 0 0 0,0-1-1 0 0,0 1 1 0 0,0 0 0 0 0,0 0-1 0 0,0 0 1 0 0,0 0 0 0 0,0 0-1 0 0,0 0 1 0 0,0-1 0 0 0,0 1-1 0 0,0 0 1 0 0,0 0 0 0 0,0 0-1 0 0,0 0 1 0 0,0 0 0 0 0,0 0-1 0 0,0-1 1 0 0,0 1 0 0 0,0 0-1 0 0,0 0 1 0 0,0 0 0 0 0,0 0 0 0 0,0 0-1 0 0,0 0 1 0 0,0 0 0 0 0,0-1-1 0 0,0 1 1 0 0,0 0 0 0 0,-1 0-1 0 0,1 0 1 0 0,0 0 0 0 0,0 0-1 0 0,0 0 1 0 0,0 0 0 0 0,0 0-1 0 0,0-1 1 0 0,0 1 0 0 0,0 0-1 0 0,-1 0 1 0 0,1 0 0 0 0,0 0-1 0 0,0 0 1 0 0,0 0 0 0 0,-8 3 1255 0 0,-7 10 520 0 0,7 0-1372 0 0,-1 0 0 0 0,2 1 0 0 0,0 0-1 0 0,0 0 1 0 0,-7 24 0 0 0,5-3 24 0 0,-8 47 1 0 0,13-43-76 0 0,1 0 1 0 0,3 42 0 0 0,0-7-43 0 0,2 23 32 0 0,20 131 0 0 0,-22-222-416 0 0,4 25-715 0 0,1-1 1 0 0,12 38 0 0 0,-10-50-1577 0 0,-6-16 1770 0 0,-1-1 0 0 0,1 1 0 0 0,0-1 0 0 0,0 1 0 0 0,0-1 0 0 0,0 1 0 0 0,1-1 0 0 0,-1 0 0 0 0,0 0 0 0 0,0 1 0 0 0,1-1 0 0 0,-1 0 0 0 0,1 0 0 0 0,1 1 0 0 0,5 1-1568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2:59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27 139 4153 0 0,'-2'-1'591'0'0,"1"1"0"0"0,-1-1 0 0 0,1 1 0 0 0,-1-1 0 0 0,1 0 0 0 0,0 0-1 0 0,-1 0 1 0 0,1 1 0 0 0,0-1 0 0 0,0 0 0 0 0,0-1 0 0 0,0 1 0 0 0,0 0 0 0 0,0 0 0 0 0,0 0 0 0 0,0-1 0 0 0,0 1 0 0 0,0 0 0 0 0,1-1 0 0 0,-1 1 0 0 0,0-1 0 0 0,1 1 0 0 0,-1-1 0 0 0,1 1-1 0 0,0-1 1 0 0,-1-2 0 0 0,1 3-405 0 0,1-1 0 0 0,-1 0 0 0 0,0 1-1 0 0,1-1 1 0 0,-1 0 0 0 0,1 1 0 0 0,-1-1-1 0 0,1 0 1 0 0,0 1 0 0 0,0-1-1 0 0,0 1 1 0 0,0 0 0 0 0,0-1 0 0 0,0 1-1 0 0,0 0 1 0 0,0-1 0 0 0,2 0 0 0 0,7-6 161 0 0,0 1 0 0 0,0 0 0 0 0,1 0 0 0 0,0 1 0 0 0,0 1 0 0 0,0 0 0 0 0,1 0 0 0 0,0 1 0 0 0,0 0 0 0 0,13-1 0 0 0,6-1-371 0 0,0 2 1 0 0,58 0-1 0 0,-75 4-39 0 0,1 1 0 0 0,0 0 0 0 0,0 1 0 0 0,-1 1 1 0 0,18 6-1 0 0,-26-7-416 0 0,1 0 0 0 0,-1 1 0 0 0,0-1-1 0 0,0 2 1 0 0,0-1 0 0 0,0 1 0 0 0,0-1 0 0 0,-1 2 0 0 0,1-1 0 0 0,-1 1 0 0 0,-1-1 0 0 0,1 1 0 0 0,6 9 0 0 0,-3-1-2087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0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60 148 2200 0 0,'-10'-1'6392'0'0,"0"0"3126"0"0,10 1-9370 0 0,0 1 1 0 0,0-1-1 0 0,0 0 0 0 0,0 0 1 0 0,0 1-1 0 0,0-1 0 0 0,0 0 0 0 0,0 1 1 0 0,1-1-1 0 0,-1 0 0 0 0,0 1 0 0 0,0-1 1 0 0,0 0-1 0 0,0 0 0 0 0,1 1 0 0 0,-1-1 1 0 0,0 0-1 0 0,0 0 0 0 0,1 1 0 0 0,-1-1 1 0 0,0 0-1 0 0,0 0 0 0 0,1 1 0 0 0,-1-1 1 0 0,0 0-1 0 0,0 0 0 0 0,1 0 0 0 0,-1 0 1 0 0,0 0-1 0 0,1 1 0 0 0,3 1 92 0 0,0 0-1 0 0,-1 0 0 0 0,1 0 0 0 0,0 0 1 0 0,0-1-1 0 0,1 1 0 0 0,-1-1 1 0 0,6 1-1 0 0,-1-1-76 0 0,0 0 1 0 0,0 0-1 0 0,10-1 0 0 0,1-1-82 0 0,1-2 0 0 0,36-8-1 0 0,-45 8-88 0 0,0-1 0 0 0,-1-1-1 0 0,1 1 1 0 0,-1-2 0 0 0,20-12-1 0 0,-29 17 12 0 0,0 0-1 0 0,0 0 0 0 0,-1-1 0 0 0,1 1 0 0 0,-1-1 0 0 0,0 1 0 0 0,1-1 0 0 0,-1 0 0 0 0,0 1 0 0 0,0-1 0 0 0,0 0 0 0 0,0 0 0 0 0,0 0 0 0 0,0 1 0 0 0,0-1 0 0 0,-1 0 0 0 0,1 0 1 0 0,-1 0-1 0 0,0 0 0 0 0,1-1 0 0 0,-1 1 0 0 0,0 0 0 0 0,0 0 0 0 0,0 0 0 0 0,0 0 0 0 0,-1 0 0 0 0,1 0 0 0 0,-1 0 0 0 0,1 0 0 0 0,-1 0 0 0 0,1 0 0 0 0,-1 0 0 0 0,0 0 0 0 0,-2-2 0 0 0,1 0 2 0 0,-1 0-1 0 0,1 1 0 0 0,-1-1 0 0 0,0 1 0 0 0,0 0 0 0 0,0 0 1 0 0,0 0-1 0 0,-1 0 0 0 0,1 0 0 0 0,-1 1 0 0 0,1 0 1 0 0,-1-1-1 0 0,0 2 0 0 0,0-1 0 0 0,-7-2 0 0 0,4 2 43 0 0,0 1 0 0 0,0 0 0 0 0,0 1 0 0 0,-1-1 0 0 0,1 1 0 0 0,0 1 0 0 0,0-1 0 0 0,-1 1 0 0 0,1 1 0 0 0,0-1 0 0 0,0 1 0 0 0,0 0 0 0 0,1 1 0 0 0,-1 0 0 0 0,0 0-1 0 0,-11 7 1 0 0,2 1 141 0 0,0 1 0 0 0,1 1 0 0 0,1 1-1 0 0,0 0 1 0 0,-13 16 0 0 0,22-24-189 0 0,0 0 0 0 0,1 1-1 0 0,0-1 1 0 0,0 1 0 0 0,0 0 0 0 0,1 1-1 0 0,0-1 1 0 0,0 0 0 0 0,1 1 0 0 0,0 0 0 0 0,1 0-1 0 0,-1-1 1 0 0,1 1 0 0 0,1 0 0 0 0,-1 0 0 0 0,2 0-1 0 0,-1 0 1 0 0,1 0 0 0 0,0 0 0 0 0,0 0 0 0 0,1-1-1 0 0,0 1 1 0 0,1 0 0 0 0,0-1 0 0 0,0 0 0 0 0,0 0-1 0 0,1 0 1 0 0,9 13 0 0 0,-4-7-551 0 0,1-1 0 0 0,0 0 1 0 0,21 18-1 0 0,-7-12-3139 0 0,2-3-3837 0 0,-7-7 1441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30 183 512 0 0,'-2'-6'273'0'0,"-8"-14"5915"0"0,9 19-5682 0 0,1 0-1 0 0,-1 0 1 0 0,0 1 0 0 0,1-1-1 0 0,-1 0 1 0 0,0 1 0 0 0,1-1-1 0 0,-1 1 1 0 0,0-1 0 0 0,0 1-1 0 0,1-1 1 0 0,-1 1 0 0 0,0-1-1 0 0,0 1 1 0 0,0 0 0 0 0,0-1-1 0 0,1 1 1 0 0,-1 0-1 0 0,0 0 1 0 0,-2 0 0 0 0,5 0-170 0 0,-1 1 1 0 0,1-1 0 0 0,-1 1-1 0 0,0 0 1 0 0,1 0 0 0 0,-1 0-1 0 0,0 0 1 0 0,0 0 0 0 0,1 0-1 0 0,-1 0 1 0 0,0 0 0 0 0,1 3-1 0 0,13 17 270 0 0,-12-14-528 0 0,0 0 0 0 0,0 1-1 0 0,-1-1 1 0 0,0 1 0 0 0,-1 0-1 0 0,1-1 1 0 0,-1 1 0 0 0,-1 0 0 0 0,0 0-1 0 0,0 0 1 0 0,0 0 0 0 0,-1 0-1 0 0,-1-1 1 0 0,1 1 0 0 0,-1 0 0 0 0,0-1-1 0 0,-1 1 1 0 0,0-1 0 0 0,0 0-1 0 0,0 1 1 0 0,-6 7 0 0 0,5-7-28 0 0,1-4 89 0 0,2-11-56 0 0,1 3-82 0 0,1 0 1 0 0,0-1-1 0 0,1 1 0 0 0,-1 0 1 0 0,1 0-1 0 0,0 0 1 0 0,0 0-1 0 0,4-6 0 0 0,4-8 24 0 0,26-74-16 0 0,-26 63 7 0 0,1 0-1 0 0,1 1 1 0 0,17-27-1 0 0,-27 50-7 0 0,1 1 0 0 0,0 0 0 0 0,1 1 1 0 0,-1-1-1 0 0,0 1 0 0 0,1-1 0 0 0,6-3 0 0 0,-10 6-4 0 0,1 1-1 0 0,0-1 0 0 0,0 1 1 0 0,0 0-1 0 0,-1-1 1 0 0,1 1-1 0 0,0 0 0 0 0,0-1 1 0 0,0 1-1 0 0,0 0 0 0 0,0 0 1 0 0,0 0-1 0 0,-1 0 1 0 0,1 0-1 0 0,0 0 0 0 0,0 0 1 0 0,0 0-1 0 0,2 1 0 0 0,-2-1 2 0 0,0 1-1 0 0,0-1 0 0 0,-1 1 1 0 0,1 0-1 0 0,0 0 0 0 0,0 0 1 0 0,0-1-1 0 0,-1 1 0 0 0,1 0 1 0 0,0 0-1 0 0,-1 0 0 0 0,1 0 1 0 0,-1 0-1 0 0,1 0 0 0 0,-1 0 1 0 0,1 0-1 0 0,-1 0 0 0 0,0 1 1 0 0,1 0-1 0 0,3 18 9 0 0,-1 0 1 0 0,0 1-1 0 0,-1 28 1 0 0,2 25 13 0 0,-2-59-32 0 0,1 1 1 0 0,1-1-1 0 0,8 25 0 0 0,-10-35 7 0 0,1 1-1 0 0,-1-1 1 0 0,1 1-1 0 0,0-1 1 0 0,1 0 0 0 0,-1 0-1 0 0,1 0 1 0 0,0-1-1 0 0,0 1 1 0 0,1-1-1 0 0,-1 0 1 0 0,9 5 0 0 0,-9-6-7 0 0,1-1-1 0 0,-1 0 1 0 0,1-1 0 0 0,0 1 0 0 0,0-1 0 0 0,0 0 0 0 0,0 0 0 0 0,0 0 0 0 0,0-1-1 0 0,0 0 1 0 0,0 0 0 0 0,0 0 0 0 0,0-1 0 0 0,0 1 0 0 0,0-1 0 0 0,6-2 0 0 0,-5 1-14 0 0,0 0 0 0 0,0 0 0 0 0,-1 0 0 0 0,1-1 0 0 0,-1 1 1 0 0,0-2-1 0 0,0 1 0 0 0,0 0 0 0 0,0-1 0 0 0,0 0 0 0 0,-1 0 1 0 0,1 0-1 0 0,4-7 0 0 0,-1-1-15 0 0,-1 0 0 0 0,0-1 1 0 0,-1 1-1 0 0,8-26 0 0 0,10-56-123 0 0,-22 87 156 0 0,1-6 1 0 0,11-44-4 0 0,-12 52 2 0 0,0 0 1 0 0,0 0-1 0 0,0 0 1 0 0,1 0-1 0 0,-1 0 1 0 0,1 1 0 0 0,0-1-1 0 0,5-4 1 0 0,-8 9 5 0 0,1-1-1 0 0,-1 1 1 0 0,0 0-1 0 0,0-1 1 0 0,1 1 0 0 0,-1 0-1 0 0,0-1 1 0 0,0 1 0 0 0,1 0-1 0 0,-1 0 1 0 0,0-1 0 0 0,1 1-1 0 0,-1 0 1 0 0,1 0 0 0 0,-1 0-1 0 0,0 0 1 0 0,1-1 0 0 0,-1 1-1 0 0,0 0 1 0 0,1 0-1 0 0,-1 0 1 0 0,1 0 0 0 0,-1 0-1 0 0,1 0 1 0 0,0 8 26 0 0,-7 16-6 0 0,5-23-17 0 0,-4 16 5 0 0,-1 0 0 0 0,2 1 0 0 0,0 0 0 0 0,-2 33-1 0 0,6-44-8 0 0,0 0-1 0 0,1 0 0 0 0,-1-1 0 0 0,1 1 0 0 0,1 0 0 0 0,-1 0 0 0 0,1-1 0 0 0,0 1 0 0 0,1-1 0 0 0,-1 0 0 0 0,1 1 0 0 0,1-1 0 0 0,-1 0 0 0 0,1-1 0 0 0,8 11 0 0 0,-9-13-4 0 0,1 0 0 0 0,-1 0-1 0 0,0-1 1 0 0,1 1 0 0 0,0-1 0 0 0,-1 0 0 0 0,1 0-1 0 0,0 0 1 0 0,0-1 0 0 0,0 1 0 0 0,0-1 0 0 0,1 0-1 0 0,-1 0 1 0 0,0 0 0 0 0,0-1 0 0 0,1 0 0 0 0,-1 1-1 0 0,0-2 1 0 0,1 1 0 0 0,-1 0 0 0 0,0-1 0 0 0,0 0 0 0 0,8-2-1 0 0,-1 0-43 0 0,0-1-1 0 0,-1 0 0 0 0,1-1 0 0 0,-1 0 0 0 0,0-1 1 0 0,0 0-1 0 0,16-13 0 0 0,-18 11 4 0 0,-1 1 0 0 0,0-1 0 0 0,0 0-1 0 0,-1 0 1 0 0,0 0 0 0 0,-1-1 0 0 0,0 0 0 0 0,8-19 0 0 0,-1-5 74 0 0,10-46 1 0 0,-9 31 22 0 0,-9 34-67 0 0,-1 7 158 0 0,-8 15-15 0 0,-3 6-104 0 0,1 1 0 0 0,1-1-1 0 0,1 1 1 0 0,0 0 0 0 0,1 1 0 0 0,0-1 0 0 0,1 1 0 0 0,1 0-1 0 0,1 0 1 0 0,0 0 0 0 0,1 0 0 0 0,3 28 0 0 0,-1-36 2 0 0,0 0 0 0 0,0 0 0 0 0,1 0 0 0 0,0 0 0 0 0,1 0 0 0 0,-1-1 0 0 0,1 0 0 0 0,1 1 0 0 0,-1-2 0 0 0,1 1 0 0 0,1 0 0 0 0,-1-1 0 0 0,1 0 0 0 0,0 0 0 0 0,0-1 0 0 0,1 0 0 0 0,0 0 0 0 0,11 6 0 0 0,-12-8-109 0 0,0 0 0 0 0,0 0 0 0 0,0-1 1 0 0,1 0-1 0 0,-1 0 0 0 0,1 0 1 0 0,0-1-1 0 0,-1 0 0 0 0,1-1 1 0 0,8 1-1 0 0,-9-2-277 0 0,0 1 0 0 0,0-1-1 0 0,0 0 1 0 0,0-1 0 0 0,0 1 0 0 0,0-1 0 0 0,-1-1 0 0 0,1 1 0 0 0,-1-1 0 0 0,0 0-1 0 0,1 0 1 0 0,6-6 0 0 0,-1 0-1886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2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67 968 0 0,'-2'8'17119'0'0,"5"4"-11184"0"0,10 15-7310 0 0,-8-17 3488 0 0,5 15-1674 0 0,-2 0 1 0 0,0 0-1 0 0,-2 1 0 0 0,4 36 0 0 0,-7-52-482 0 0,-1-14-98 0 0,3-9 39 0 0,12-21 6 0 0,13-35 1 0 0,-20 41 102 0 0,1 2 0 0 0,2 0 0 0 0,17-28 0 0 0,-28 51-4 0 0,1-1 0 0 0,0 0 0 0 0,0 1 0 0 0,1 0-1 0 0,-1 0 1 0 0,0 0 0 0 0,1 0 0 0 0,0 0 0 0 0,0 1 0 0 0,0 0 0 0 0,7-4 0 0 0,-9 5 1 0 0,0 1 0 0 0,0-1 0 0 0,0 1 0 0 0,0-1 0 0 0,-1 1 0 0 0,1 0 0 0 0,0 0 0 0 0,0 0 0 0 0,0 0 1 0 0,0 0-1 0 0,0 0 0 0 0,0 1 0 0 0,0-1 0 0 0,0 0 0 0 0,-1 1 0 0 0,1 0 0 0 0,0-1 0 0 0,0 1 0 0 0,0 0 0 0 0,-1 0 1 0 0,1 0-1 0 0,-1 0 0 0 0,1 0 0 0 0,-1 1 0 0 0,1-1 0 0 0,-1 0 0 0 0,1 1 0 0 0,-1-1 0 0 0,0 1 0 0 0,2 2 0 0 0,1 2 1 0 0,-1 0 0 0 0,0 0 0 0 0,0 0-1 0 0,0 1 1 0 0,-1-1 0 0 0,1 1-1 0 0,-2 0 1 0 0,3 13 0 0 0,-2 1 42 0 0,-2 35 1 0 0,0-41-2 0 0,0 0 1 0 0,0 1-1 0 0,2-1 0 0 0,4 27 1 0 0,-6-42-47 0 0,0 1 0 0 0,1-1 0 0 0,-1 0 0 0 0,0 1 1 0 0,0-1-1 0 0,0 0 0 0 0,0 1 0 0 0,0-1 0 0 0,0 0 0 0 0,0 0 1 0 0,0 1-1 0 0,0-1 0 0 0,1 0 0 0 0,-1 1 0 0 0,0-1 0 0 0,0 0 1 0 0,0 0-1 0 0,1 0 0 0 0,-1 1 0 0 0,0-1 0 0 0,0 0 0 0 0,1 0 0 0 0,-1 0 1 0 0,0 1-1 0 0,0-1 0 0 0,1 0 0 0 0,-1 0 0 0 0,0 0 0 0 0,1 0 1 0 0,-1 0-1 0 0,0 0 0 0 0,1 0 0 0 0,-1 0 0 0 0,0 1 0 0 0,0-1 1 0 0,1 0-1 0 0,0 0 0 0 0,0-1-4 0 0,0 1-1 0 0,0-1 1 0 0,-1 0-1 0 0,1 1 1 0 0,0-1 0 0 0,0 0-1 0 0,0 1 1 0 0,0-1 0 0 0,0 0-1 0 0,-1 0 1 0 0,2-1-1 0 0,18-31-193 0 0,-18 30 167 0 0,8-20-205 0 0,-6 14 117 0 0,0 0 1 0 0,9-12 0 0 0,-12 19 26 0 0,0 0 0 0 0,1 0 0 0 0,0 0 0 0 0,-1 0 1 0 0,1 1-1 0 0,0-1 0 0 0,0 0 0 0 0,0 1 0 0 0,0-1 0 0 0,0 1 1 0 0,0 0-1 0 0,0 0 0 0 0,1 0 0 0 0,3-2 0 0 0,19 0-721 0 0,-47-2 3537 0 0,21 5-2704 0 0,-1 0 0 0 0,0 0 0 0 0,1 1-1 0 0,-1-1 1 0 0,1 0 0 0 0,-1 1 0 0 0,0-1 0 0 0,1 1-1 0 0,-1-1 1 0 0,1 1 0 0 0,-1 0 0 0 0,1-1-1 0 0,-1 1 1 0 0,1 0 0 0 0,-1 0 0 0 0,1 0-1 0 0,0 0 1 0 0,0 0 0 0 0,0 1 0 0 0,-1-1 0 0 0,1 0-1 0 0,0 1 1 0 0,0-1 0 0 0,1 0 0 0 0,-1 1-1 0 0,0-1 1 0 0,0 1 0 0 0,1-1 0 0 0,-1 1-1 0 0,1 0 1 0 0,-1-1 0 0 0,1 1 0 0 0,0 1 0 0 0,-6 22-67 0 0,0-5 90 0 0,4-9-56 0 0,0-1 1 0 0,-7 19 0 0 0,7-26 15 0 0,1 1-1 0 0,-1-1 1 0 0,1 1-1 0 0,-1-1 1 0 0,0 1 0 0 0,-1-1-1 0 0,1 0 1 0 0,-1 0-1 0 0,1 0 1 0 0,-1 0 0 0 0,-4 2-1 0 0,7-4 0 0 0,0-1 1 0 0,0 0-1 0 0,0 0 0 0 0,0 0 0 0 0,-1 1 0 0 0,1-1 0 0 0,0 0 1 0 0,0 0-1 0 0,-1 0 0 0 0,1 1 0 0 0,0-1 0 0 0,0 0 0 0 0,-1 0 0 0 0,1 0 1 0 0,0 0-1 0 0,-1 0 0 0 0,1 0 0 0 0,0 0 0 0 0,0 0 0 0 0,-1 0 1 0 0,1 0-1 0 0,0 0 0 0 0,-1 0 0 0 0,1 0 0 0 0,0 0 0 0 0,-1 0 1 0 0,1 0-1 0 0,0 0 0 0 0,0 0 0 0 0,-1 0 0 0 0,1 0 0 0 0,0 0 1 0 0,-1 0-1 0 0,1-1 0 0 0,0 1 0 0 0,0 0 0 0 0,-1 0 0 0 0,1 0 1 0 0,0 0-1 0 0,0-1 0 0 0,0 1 0 0 0,-1 0 0 0 0,1 0 0 0 0,0-1 1 0 0,0 1-1 0 0,0 0 0 0 0,0 0 0 0 0,-1-1 0 0 0,1 1 0 0 0,0 0 1 0 0,0-1-1 0 0,0 1 0 0 0,0 0 0 0 0,0 0 0 0 0,0-1 0 0 0,0 1 1 0 0,0 0-1 0 0,0-1 0 0 0,0 1 0 0 0,0 0 0 0 0,0-1 0 0 0,0-1 2 0 0,0 1-1 0 0,0-1 1 0 0,0 0-1 0 0,1 1 1 0 0,-1-1-1 0 0,0 0 0 0 0,1 1 1 0 0,-1-1-1 0 0,1 1 1 0 0,1-3-1 0 0,9-14 12 0 0,-1 0-1 0 0,0 0 0 0 0,7-25 1 0 0,16-28 82 0 0,-29 63-87 0 0,1 1 1 0 0,0-1-1 0 0,1 1 0 0 0,-1 0 0 0 0,1 0 1 0 0,10-8-1 0 0,-14 13-7 0 0,-1 1 1 0 0,1-1-1 0 0,0 1 0 0 0,0-1 0 0 0,0 1 1 0 0,0 0-1 0 0,0 0 0 0 0,0 0 1 0 0,0 0-1 0 0,0 0 0 0 0,1 1 0 0 0,-1-1 1 0 0,0 1-1 0 0,0-1 0 0 0,1 1 1 0 0,-1 0-1 0 0,0 0 0 0 0,1 0 0 0 0,-1 0 1 0 0,0 0-1 0 0,4 1 0 0 0,-3 1-4 0 0,0-1-1 0 0,0 0 0 0 0,0 1 1 0 0,0 0-1 0 0,0 0 0 0 0,0 0 1 0 0,0 0-1 0 0,0 0 1 0 0,-1 1-1 0 0,0-1 0 0 0,1 1 1 0 0,-1-1-1 0 0,2 5 0 0 0,8 12-14 0 0,11 21 0 0 0,-13-21 11 0 0,18 27 1 0 0,-24-41 9 0 0,1 1 0 0 0,-1-1 0 0 0,1 0 1 0 0,0-1-1 0 0,0 1 0 0 0,0-1 0 0 0,1 0 0 0 0,11 7 1 0 0,1-1-2 0 0,-15-7-8 0 0,1-1 1 0 0,-1 0-1 0 0,1 0 1 0 0,7 2-1 0 0,-9-3-2 0 0,-1-1 0 0 0,1 0 0 0 0,0 1 0 0 0,0-1 0 0 0,-1 0 0 0 0,1 0 0 0 0,0 0 0 0 0,-1 0 0 0 0,1-1 0 0 0,0 1 0 0 0,-1 0 0 0 0,1-1 0 0 0,0 1 0 0 0,-1-1 0 0 0,4-1 0 0 0,7-5-344 0 0,1 0 1 0 0,-1-1-1 0 0,13-10 0 0 0,-7 2-3390 0 0,-2-2-4316 0 0,-9 10 2750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3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20 2977 0 0,'-3'-9'6582'0'0,"1"1"3248"0"0,2 7-9546 0 0,1 1 1 0 0,0 0-1 0 0,-1 0 0 0 0,1-1 1 0 0,0 1-1 0 0,-1 0 0 0 0,1 0 1 0 0,0 0-1 0 0,-1-1 0 0 0,1 1 1 0 0,0 0-1 0 0,0 0 0 0 0,-1 0 1 0 0,1 0-1 0 0,1 1 0 0 0,3-2 159 0 0,0 1-1 0 0,0 1 0 0 0,0-1 0 0 0,0 1 1 0 0,0 0-1 0 0,-1 0 0 0 0,1 0 0 0 0,9 4 1 0 0,-12-3-390 0 0,0-1 1 0 0,-1 0 0 0 0,1 0 0 0 0,0 1-1 0 0,0-1 1 0 0,-1 1 0 0 0,1 0-1 0 0,-1-1 1 0 0,1 1 0 0 0,-1 0 0 0 0,0 0-1 0 0,0 0 1 0 0,0 0 0 0 0,0 0-1 0 0,0 0 1 0 0,0 0 0 0 0,0 0 0 0 0,-1 0-1 0 0,1 0 1 0 0,-1 1 0 0 0,0-1 0 0 0,1 3-1 0 0,0 12 76 0 0,-1 0 1 0 0,0 0-1 0 0,-2 0 0 0 0,-3 18 1 0 0,-18 67 85 0 0,-3 20-106 0 0,21-79-161 0 0,1 2 0 0 0,2-1 0 0 0,7 74 0 0 0,3-86-26 0 0,-7-29 68 0 0,-1-1 0 0 0,1 0 0 0 0,0 1 0 0 0,0-1 0 0 0,1 0 0 0 0,-1 0 0 0 0,0 0 0 0 0,1 0 1 0 0,-1 0-1 0 0,1 0 0 0 0,2 1 0 0 0,-4-3 4 0 0,0 0 1 0 0,1 0-1 0 0,-1 0 1 0 0,1 0-1 0 0,-1 0 1 0 0,0 0-1 0 0,1 0 1 0 0,-1 0-1 0 0,1 0 1 0 0,-1 0-1 0 0,0-1 1 0 0,1 1-1 0 0,-1 0 1 0 0,1 0-1 0 0,-1 0 1 0 0,0-1-1 0 0,1 1 1 0 0,-1 0-1 0 0,0 0 1 0 0,0-1-1 0 0,1 1 1 0 0,-1 0-1 0 0,0-1 1 0 0,0 1-1 0 0,1 0 1 0 0,-1-1-1 0 0,0 1 1 0 0,0 0-1 0 0,0-1 1 0 0,0 1-1 0 0,1-1 1 0 0,-1 1-1 0 0,0-1 1 0 0,9-20-126 0 0,-7 15 87 0 0,13-29 17 0 0,35-54 0 0 0,-39 72 28 0 0,0 0 1 0 0,2 2-1 0 0,0-1 0 0 0,29-25 0 0 0,-35 35-12 0 0,1 0 0 0 0,0 1 0 0 0,0 0 0 0 0,0 1 0 0 0,1 0 0 0 0,0 0 0 0 0,0 1 0 0 0,0 0 0 0 0,0 1 0 0 0,0-1 0 0 0,0 2 1 0 0,11-1-1 0 0,-14 1 7 0 0,0 1 1 0 0,0 0-1 0 0,0 0 1 0 0,0 1 0 0 0,1-1-1 0 0,-1 2 1 0 0,0-1-1 0 0,-1 0 1 0 0,1 1 0 0 0,0 0-1 0 0,0 1 1 0 0,-1-1-1 0 0,1 1 1 0 0,-1 0 0 0 0,0 1-1 0 0,0-1 1 0 0,0 1-1 0 0,0 0 1 0 0,5 6 0 0 0,-5-3 0 0 0,0-1 1 0 0,-1 1 0 0 0,1 0 0 0 0,-1 0 0 0 0,-1 0 0 0 0,0 0 0 0 0,0 1 0 0 0,0 0 0 0 0,-1-1 0 0 0,0 1 0 0 0,0 0 0 0 0,-1 0 0 0 0,0 0 0 0 0,-1 0 0 0 0,0 0-1 0 0,-1 11 1 0 0,1-13 7 0 0,-1 0 0 0 0,0 0-1 0 0,0 0 1 0 0,-1-1-1 0 0,0 1 1 0 0,0 0 0 0 0,0-1-1 0 0,-1 1 1 0 0,1-1-1 0 0,-1 0 1 0 0,-1 0 0 0 0,1 0-1 0 0,-1 0 1 0 0,0 0-1 0 0,0-1 1 0 0,0 0 0 0 0,0 0-1 0 0,-1 0 1 0 0,0 0-1 0 0,0-1 1 0 0,0 0 0 0 0,-7 4-1 0 0,0-2-7 0 0,0-1 1 0 0,-1 0-1 0 0,1-1 0 0 0,-1 0 1 0 0,1-1-1 0 0,-1-1 0 0 0,0 0 0 0 0,-16-1 1 0 0,4-2-86 0 0,-1 0 1 0 0,1-2 0 0 0,-29-8 0 0 0,42 9-123 0 0,1-1 0 0 0,0 0 0 0 0,0 0 0 0 0,-13-9-1 0 0,20 11-5 0 0,0 0-1 0 0,0-1 0 0 0,1 1 0 0 0,-1-1 0 0 0,1 0 0 0 0,-1 0 0 0 0,1-1 0 0 0,0 1 1 0 0,0-1-1 0 0,1 1 0 0 0,-1-1 0 0 0,1 0 0 0 0,-1 0 0 0 0,0-4 0 0 0,2 6-39 0 0,1 0 0 0 0,-1 1-1 0 0,1-1 1 0 0,0 0 0 0 0,-1 0-1 0 0,1 0 1 0 0,0 1 0 0 0,0-1-1 0 0,1 0 1 0 0,-1 0 0 0 0,0 1-1 0 0,0-1 1 0 0,1 0 0 0 0,-1 0-1 0 0,1 1 1 0 0,0-1 0 0 0,-1 0-1 0 0,1 1 1 0 0,0-1 0 0 0,0 1-1 0 0,0-1 1 0 0,0 1 0 0 0,2-3-1 0 0,11-9-2361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15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55 512 0 0,'-14'-13'1742'0'0,"14"13"-1599"0"0,0-1 0 0 0,-1 1 0 0 0,1 0-1 0 0,0-1 1 0 0,0 1 0 0 0,0-1 0 0 0,-1 1 0 0 0,1 0 0 0 0,0-1 0 0 0,0 1 0 0 0,0-1 0 0 0,0 1 0 0 0,0-1-1 0 0,0 1 1 0 0,0-1 0 0 0,0 1 0 0 0,0-1 0 0 0,0 1 0 0 0,0-1 0 0 0,0 1 0 0 0,0 0 0 0 0,0-1 0 0 0,0 1-1 0 0,0-1 1 0 0,1 1 0 0 0,-1-1 0 0 0,0 1 0 0 0,0 0 0 0 0,0-1 0 0 0,1 1 0 0 0,-1-1 0 0 0,1 1-1 0 0,1-2 546 0 0,0 1 0 0 0,0 0 0 0 0,0 0 0 0 0,0 0 0 0 0,1 1 0 0 0,-1-1-1 0 0,0 1 1 0 0,4-1 0 0 0,-6 0-531 0 0,0 1-1 0 0,1 0 1 0 0,-1 0-1 0 0,0-1 1 0 0,0 1 0 0 0,1 0-1 0 0,-1-1 1 0 0,0 1-1 0 0,0 0 1 0 0,0-1 0 0 0,0 1-1 0 0,1 0 1 0 0,-1-1-1 0 0,0 1 1 0 0,0-1-1 0 0,0 1 1 0 0,0 0 0 0 0,0-1-1 0 0,0 1 1 0 0,0 0-1 0 0,0-1 1 0 0,0 1 0 0 0,0-1-1 0 0,0 1 1 0 0,-1 0-1 0 0,1-1 1 0 0,0 1-1 0 0,0-1 1 0 0,0 1-26 0 0,0 0 0 0 0,0-1 0 0 0,0 1 0 0 0,0 0 1 0 0,0-1-1 0 0,0 1 0 0 0,0 0 0 0 0,0-1 0 0 0,-1 1 0 0 0,1 0 0 0 0,0-1 0 0 0,0 1 0 0 0,0 0 1 0 0,0-1-1 0 0,-1 1 0 0 0,1 0 0 0 0,0 0 0 0 0,0-1 0 0 0,0 1 0 0 0,-1 0 0 0 0,1 0 0 0 0,0-1 0 0 0,0 1 1 0 0,-1 0-1 0 0,1 0 0 0 0,0 0 0 0 0,-1 0 0 0 0,1-1 0 0 0,0 1 0 0 0,-1 0 0 0 0,1 0 0 0 0,0 0 0 0 0,-1 0 1 0 0,1 0-1 0 0,-1 0 0 0 0,-23 11 921 0 0,21-10-985 0 0,1 1-1 0 0,1-1 1 0 0,-1 1-1 0 0,0-1 1 0 0,0 1-1 0 0,0 0 1 0 0,1 0-1 0 0,-1-1 1 0 0,1 1-1 0 0,-1 0 1 0 0,1 1-1 0 0,-2 3 1 0 0,2-2-20 0 0,0 1 0 0 0,0-1 0 0 0,0 1 1 0 0,1 0-1 0 0,-1-1 0 0 0,1 7 0 0 0,16 222 288 0 0,0-39-342 0 0,-15-123 28 0 0,-9 81-1 0 0,6-132-14 0 0,1 29-1 0 0,2-43 1 0 0,-1 0 0 0 0,1-1 0 0 0,0 1 0 0 0,0-1-1 0 0,0 1 1 0 0,1 0 0 0 0,0-1 0 0 0,0 0 0 0 0,5 10 0 0 0,-5-13-4 0 0,0 1 0 0 0,0-1 1 0 0,0 0-1 0 0,0 0 0 0 0,0 0 0 0 0,0-1 1 0 0,0 1-1 0 0,1 0 0 0 0,-1-1 1 0 0,1 0-1 0 0,3 2 0 0 0,-6-3 2 0 0,1 1 0 0 0,0-1 0 0 0,-1 0 0 0 0,1 0-1 0 0,0 1 1 0 0,0-1 0 0 0,0 0 0 0 0,-1 0 0 0 0,1 0 0 0 0,0 0-1 0 0,0 0 1 0 0,-1 0 0 0 0,1 0 0 0 0,0 0 0 0 0,0 0 0 0 0,0-1-1 0 0,-1 1 1 0 0,1 0 0 0 0,0 0 0 0 0,-1-1 0 0 0,1 1 0 0 0,0 0-1 0 0,-1-1 1 0 0,1 1 0 0 0,0-1 0 0 0,-1 1 0 0 0,1-1 0 0 0,0 1-1 0 0,-1-1 1 0 0,1 1 0 0 0,-1-1 0 0 0,1 0 0 0 0,-1 1 0 0 0,0-1-1 0 0,1 0 1 0 0,-1 1 0 0 0,0-1 0 0 0,1 0 0 0 0,-1 0 0 0 0,0 1-1 0 0,0-1 1 0 0,0 0 0 0 0,1 0 0 0 0,-1-1 0 0 0,0 0 10 0 0,0 0 0 0 0,1-1 0 0 0,-1 1 0 0 0,0 0 0 0 0,0-1 0 0 0,-1-3 0 0 0,1 5-15 0 0,0 1 1 0 0,0-1 0 0 0,0 1-1 0 0,-1 0 1 0 0,1-1 0 0 0,0 1 0 0 0,0-1-1 0 0,0 1 1 0 0,0 0 0 0 0,-1-1-1 0 0,1 1 1 0 0,0 0 0 0 0,0-1-1 0 0,-1 1 1 0 0,1 0 0 0 0,0-1-1 0 0,-1 1 1 0 0,1 0 0 0 0,0-1-1 0 0,-1 1 1 0 0,1 0 0 0 0,0 0 0 0 0,-1 0-1 0 0,1-1 1 0 0,0 1 0 0 0,-1 0-1 0 0,1 0 1 0 0,-1 0 0 0 0,1 0-1 0 0,-1 0 1 0 0,1 0 0 0 0,0 0-1 0 0,-1 0 1 0 0,1 0 0 0 0,-1 0-1 0 0,1 0 1 0 0,0 0 0 0 0,-1 0 0 0 0,1 0-1 0 0,-1 0 1 0 0,1 0 0 0 0,-1 0-1 0 0,1 1 1 0 0,0-1 0 0 0,-1 0-1 0 0,1 0 1 0 0,0 0 0 0 0,-1 1-1 0 0,1-1 1 0 0,0 0-1 0 0,-1 0 0 0 0,1 0 0 0 0,0 0 1 0 0,0 0-1 0 0,0 0 0 0 0,0 0 1 0 0,0 1-1 0 0,0-1 0 0 0,0 0 0 0 0,-1 0 1 0 0,1 0-1 0 0,0 0 0 0 0,0 0 0 0 0,0 0 1 0 0,0 0-1 0 0,0 0 0 0 0,0 0 0 0 0,0 1 1 0 0,0-1-1 0 0,0 0 0 0 0,0 0 0 0 0,0 0 1 0 0,0 0-1 0 0,0 0 0 0 0,0 0 1 0 0,0 1-1 0 0,0-1 0 0 0,0 0 0 0 0,0 0 1 0 0,0 0-1 0 0,0 0 0 0 0,0 0 0 0 0,0 0 1 0 0,0 1-1 0 0,0-1 0 0 0,0 0 0 0 0,0 0 1 0 0,0 0-1 0 0,0 0 0 0 0,0 0 1 0 0,0 0-1 0 0,0 0 0 0 0,0 1 0 0 0,0-1 1 0 0,0 0-1 0 0,0 0 0 0 0,1 0 0 0 0,-1 0 1 0 0,0 0-1 0 0,0 0 0 0 0,0 0 0 0 0,0 0 1 0 0,0 0-1 0 0,0 0 0 0 0,0 0 0 0 0,1 1 1 0 0,-1-1-1 0 0,0 0 0 0 0,0 0 1 0 0,0 0-1 0 0,7 3 0 0 0,7-4-42 0 0,-8 1 49 0 0,-1 0 0 0 0,1 0 0 0 0,0 1 0 0 0,10 1-1 0 0,-7 0 9 0 0,1-1 0 0 0,-1 0-1 0 0,15-1 1 0 0,-11-1-31 0 0,-4 1 9 0 0,1-1 0 0 0,16-4 0 0 0,-20 4 11 0 0,1-1 1 0 0,-1 1-1 0 0,0 1 1 0 0,1-1-1 0 0,-1 1 0 0 0,0 0 1 0 0,1 0-1 0 0,10 2 0 0 0,-11-1 1 0 0,0-1 0 0 0,0 1-1 0 0,0-2 1 0 0,0 1-1 0 0,0-1 1 0 0,0 0-1 0 0,0 0 1 0 0,11-4 0 0 0,15-2-1 0 0,42-5-18 0 0,69-6-28 0 0,-82 14 39 0 0,0-3 0 0 0,59-15 0 0 0,-81 14 48 0 0,1 2 0 0 0,41-1 1 0 0,81 5 163 0 0,-103 3-62 0 0,69 3-61 0 0,66-2-78 0 0,-14-4-30 0 0,-166 1 45 0 0,1-1 1 0 0,25-5-1 0 0,-32 5 38 0 0,-1-1 1 0 0,0 1-1 0 0,0-1 0 0 0,0 0 0 0 0,0-1 0 0 0,-1 1 0 0 0,8-6 0 0 0,-11 6-50 0 0,0 0 1 0 0,0 1-1 0 0,0 0 0 0 0,1 0 0 0 0,-1 0 1 0 0,1 0-1 0 0,-1 0 0 0 0,1 1 0 0 0,0 0 1 0 0,-1 0-1 0 0,1 0 0 0 0,7-1 0 0 0,1 0-17 0 0,-10 1 3 0 0,1 0-1 0 0,-1 1 1 0 0,1-1 0 0 0,-1 1-1 0 0,1 0 1 0 0,-1 0-1 0 0,1 0 1 0 0,0 0-1 0 0,-1 1 1 0 0,5 0-1 0 0,-7-1 4 0 0,0 0-1 0 0,0 0 0 0 0,0 0 0 0 0,0 0 1 0 0,1 0-1 0 0,-1 0 0 0 0,0 0 0 0 0,0 0 1 0 0,0 0-1 0 0,0 0 0 0 0,0 0 0 0 0,1 0 1 0 0,-1 0-1 0 0,0 0 0 0 0,0 0 0 0 0,0 0 1 0 0,0 0-1 0 0,0 0 0 0 0,1 1 1 0 0,-1-1-1 0 0,0 0 0 0 0,0 0 0 0 0,0 0 1 0 0,0 0-1 0 0,0 0 0 0 0,0 0 0 0 0,0 1 1 0 0,0-1-1 0 0,1 0 0 0 0,-1 0 0 0 0,0 0 1 0 0,0 0-1 0 0,0 0 0 0 0,0 1 0 0 0,0-1 1 0 0,0 0-1 0 0,0 0 0 0 0,0 0 0 0 0,0 0 1 0 0,0 1-1 0 0,0-1 0 0 0,0 0 1 0 0,0 0-1 0 0,0 0 0 0 0,-8 5-120 0 0,-19 3-477 0 0,22-7 286 0 0,-9 2-1835 0 0,-25 2 0 0 0,25-4-1538 0 0,0 1 0 0 0,-14 4 0 0 0,13-1 834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3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94 768 0 0,'-17'7'10030'0'0,"0"-4"-4075"0"0,14-3-5409 0 0,0 0 0 0 0,0 0 1 0 0,0 1-1 0 0,0-1 0 0 0,1 1 0 0 0,-1 0 1 0 0,0 0-1 0 0,1 0 0 0 0,-1 0 0 0 0,0 0 0 0 0,-3 3 1 0 0,4-3-425 0 0,1 0 0 0 0,-1 0 0 0 0,1 0 0 0 0,0 1 0 0 0,-1-1 0 0 0,1 0 0 0 0,0 1 0 0 0,0-1 0 0 0,0 1 0 0 0,0 0 0 0 0,0-1 0 0 0,0 1 0 0 0,0 0 0 0 0,0-1 1 0 0,1 1-1 0 0,-1 0 0 0 0,1 0 0 0 0,0-1 0 0 0,-1 1 0 0 0,1 2 0 0 0,0-2-62 0 0,0 1 0 0 0,1-1 0 0 0,-1 0 0 0 0,1 1 0 0 0,0-1 0 0 0,0 0 0 0 0,0 0 0 0 0,0 0 0 0 0,0 0 0 0 0,0 0 0 0 0,0 0 0 0 0,1 0 0 0 0,2 3 1 0 0,4 3-42 0 0,0-1 0 0 0,0-1 0 0 0,1 1 0 0 0,-1-1 0 0 0,18 8 0 0 0,-17-9-12 0 0,1 0 0 0 0,0-1 0 0 0,0 0 0 0 0,0-1 0 0 0,1 0 0 0 0,0 0 0 0 0,-1-1 0 0 0,1-1 0 0 0,0 0 0 0 0,0 0 0 0 0,-1-1 0 0 0,1 0 0 0 0,0-1 0 0 0,0 0 0 0 0,0-1 0 0 0,-1 0 0 0 0,1-1 0 0 0,-1 0 0 0 0,1-1-1 0 0,-1 0 1 0 0,0 0 0 0 0,-1-1 0 0 0,1 0 0 0 0,13-10 0 0 0,-19 11-3 0 0,0 0-1 0 0,0 0 0 0 0,-1 0 1 0 0,1-1-1 0 0,-1 1 0 0 0,0-1 1 0 0,0 0-1 0 0,-1 0 0 0 0,1 0 1 0 0,-1 0-1 0 0,0 0 0 0 0,1-7 1 0 0,1 0-13 0 0,-2 0 0 0 0,1 0 0 0 0,-2 0 0 0 0,1-19 0 0 0,-2 29 10 0 0,0-1-1 0 0,0 0 1 0 0,0 1 0 0 0,0-1-1 0 0,-1 0 1 0 0,1 1 0 0 0,-1-1-1 0 0,0 0 1 0 0,0 1 0 0 0,0-1-1 0 0,0 1 1 0 0,0-1 0 0 0,-1 1-1 0 0,1 0 1 0 0,-1 0 0 0 0,1-1-1 0 0,-1 1 1 0 0,0 0 0 0 0,0 0-1 0 0,0 1 1 0 0,0-1 0 0 0,0 0-1 0 0,0 1 1 0 0,0-1 0 0 0,-1 1-1 0 0,1 0 1 0 0,0-1 0 0 0,-1 1-1 0 0,1 0 1 0 0,-1 1 0 0 0,0-1-1 0 0,1 0 1 0 0,-1 1 0 0 0,0-1-1 0 0,-3 1 1 0 0,-3 0 9 0 0,0 0-1 0 0,0 0 1 0 0,0 1-1 0 0,1 0 1 0 0,-1 1-1 0 0,0 0 1 0 0,0 1-1 0 0,1-1 1 0 0,-1 2-1 0 0,1-1 1 0 0,0 1-1 0 0,0 0 1 0 0,0 1-1 0 0,1 0 1 0 0,-9 6-1 0 0,8-4 10 0 0,0 0 0 0 0,0 0 0 0 0,1 1 0 0 0,0-1 0 0 0,0 2 0 0 0,1-1 0 0 0,0 1 0 0 0,0 0 0 0 0,1 0 0 0 0,0 0 0 0 0,1 1 0 0 0,-6 16 0 0 0,9-20-36 0 0,0 0 0 0 0,0 0 0 0 0,0 0 0 0 0,0 0 0 0 0,1 0 0 0 0,0 0 0 0 0,1-1 0 0 0,-1 1 0 0 0,1 0 0 0 0,0 0 0 0 0,1 0 0 0 0,-1 0 0 0 0,5 9 0 0 0,-2-8 37 0 0,0 1-1 0 0,0-1 0 0 0,1 0 0 0 0,0 0 0 0 0,0-1 0 0 0,1 0 1 0 0,0 1-1 0 0,13 9 0 0 0,-8-8-405 0 0,1 0 0 0 0,0 0 0 0 0,0-1 0 0 0,26 10 0 0 0,-25-13-923 0 0,0 1 0 0 0,1-2 0 0 0,0 0-1 0 0,20 2 1 0 0,-14-3-1670 0 0,-3-2-632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4.1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11 289 600 0 0,'-1'-1'287'0'0,"1"1"0"0"0,0 0 0 0 0,-1 0 0 0 0,1 0 0 0 0,0 0 1 0 0,-1 0-1 0 0,1 0 0 0 0,0 0 0 0 0,-1 0 0 0 0,1 0 0 0 0,0 0 0 0 0,-1 0 0 0 0,1 0 0 0 0,0 0 0 0 0,-1 0 0 0 0,1 0 0 0 0,0 0 0 0 0,-1 0 0 0 0,1 1 0 0 0,0-1 1 0 0,-1 0-1 0 0,1 0 0 0 0,0 0 0 0 0,0 0 0 0 0,-1 1 0 0 0,1-1 0 0 0,0 0 0 0 0,-1 0 0 0 0,1 1 0 0 0,0-1 0 0 0,0 0 0 0 0,0 0 0 0 0,-1 1 0 0 0,1-1 0 0 0,0 1 0 0 0,7 9 9541 0 0,-3-5-10646 0 0,2 2 2242 0 0,43 50 4396 0 0,-56-64-5573 0 0,0-1-1 0 0,1-1 1 0 0,1 1-1 0 0,-1-1 1 0 0,-4-10-1 0 0,6 10-189 0 0,1 0 0 0 0,0 0 0 0 0,0 0-1 0 0,1 0 1 0 0,0-1 0 0 0,1 1-1 0 0,-1-20 1 0 0,2 21-54 0 0,1 1-1 0 0,0 0 0 0 0,0-1 1 0 0,1 1-1 0 0,-1 0 1 0 0,2 0-1 0 0,-1 0 0 0 0,1 0 1 0 0,0 1-1 0 0,8-13 1 0 0,0 3-30 0 0,0 1-1 0 0,1 0 1 0 0,24-24 0 0 0,-31 35-6 0 0,-1-1 0 0 0,1 1-1 0 0,1 1 1 0 0,-1-1-1 0 0,0 0 1 0 0,1 1-1 0 0,0 0 1 0 0,0 1 0 0 0,0-1-1 0 0,0 1 1 0 0,0 0-1 0 0,0 1 1 0 0,1-1 0 0 0,10 0-1 0 0,-6 2-322 0 0,0 1-1 0 0,0 0 1 0 0,0 0 0 0 0,0 1-1 0 0,0 0 1 0 0,0 1 0 0 0,0 0-1 0 0,-1 1 1 0 0,0 0-1 0 0,0 1 1 0 0,0 0 0 0 0,0 1-1 0 0,9 6 1 0 0,-2 1-2450 0 0,0 1 0 0 0,17 19 0 0 0,-18-17 1102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4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371 172 152 0 0,'1'-4'1343'0'0,"0"1"-1"0"0,0 0 1 0 0,0 0-1 0 0,0 0 1 0 0,1 0-1 0 0,-1 0 1 0 0,1 0-1 0 0,-1 1 1 0 0,1-1 0 0 0,4-4-1 0 0,28-25 5554 0 0,-14 14-5299 0 0,-17 14-1328 0 0,1 0-1 0 0,-1 1 1 0 0,1-1 0 0 0,-1 0 0 0 0,-1-1-1 0 0,5-7 1 0 0,-6 11-254 0 0,-1 0-1 0 0,1 0 1 0 0,-1 0 0 0 0,0 0-1 0 0,0-1 1 0 0,1 1-1 0 0,-1 0 1 0 0,0 0 0 0 0,0 0-1 0 0,0 0 1 0 0,0-1 0 0 0,-1 1-1 0 0,1 0 1 0 0,0 0 0 0 0,0 0-1 0 0,-1-1 1 0 0,1 1 0 0 0,-1 0-1 0 0,1 0 1 0 0,-1 0 0 0 0,1 0-1 0 0,-1 0 1 0 0,1 0 0 0 0,-1 0-1 0 0,0 0 1 0 0,0 0 0 0 0,0 0-1 0 0,1 1 1 0 0,-1-1 0 0 0,0 0-1 0 0,0 0 1 0 0,0 1 0 0 0,-3-2-1 0 0,1 0-10 0 0,-2 0 0 0 0,1 0 0 0 0,0 1 1 0 0,0-1-1 0 0,0 1 0 0 0,-1 0 0 0 0,1 0 0 0 0,-1 1 0 0 0,1-1 0 0 0,-6 1 0 0 0,-48 4-40 0 0,41-2 29 0 0,-1-1 6 0 0,0 1 0 0 0,-1 1 0 0 0,1 1 0 0 0,0 1 0 0 0,-17 6 0 0 0,32-9-1 0 0,0-1 0 0 0,0 0 0 0 0,1 1 0 0 0,-1-1 0 0 0,1 1 0 0 0,0 0 0 0 0,-1 0 0 0 0,1 0 0 0 0,0 0 0 0 0,0 1 0 0 0,0-1 0 0 0,0 0 0 0 0,1 1 0 0 0,-1-1 0 0 0,1 1 0 0 0,-3 5 0 0 0,4-6-3 0 0,-1 0-1 0 0,1 0 1 0 0,-1 0-1 0 0,1 0 0 0 0,0 0 1 0 0,0 0-1 0 0,0 0 1 0 0,0 0-1 0 0,0 0 1 0 0,0 0-1 0 0,1 0 0 0 0,-1 0 1 0 0,1 0-1 0 0,-1 0 1 0 0,1 0-1 0 0,0-1 1 0 0,0 1-1 0 0,-1 0 0 0 0,1 0 1 0 0,1-1-1 0 0,-1 1 1 0 0,0 0-1 0 0,0-1 1 0 0,1 1-1 0 0,1 1 0 0 0,6 4-21 0 0,1-1 0 0 0,-1 0 0 0 0,1-1-1 0 0,0 0 1 0 0,0 0 0 0 0,1-1-1 0 0,-1 0 1 0 0,21 4 0 0 0,-12-3-66 0 0,29 12 1 0 0,-39-13 77 0 0,-1 0 0 0 0,-1 1 1 0 0,1 0-1 0 0,-1 0 0 0 0,1 0 1 0 0,-2 1-1 0 0,1 1 1 0 0,0-1-1 0 0,5 8 0 0 0,-11-12 26 0 0,1 0-1 0 0,-1 0 1 0 0,1 0-1 0 0,-1 1 1 0 0,1-1-1 0 0,-1 0 1 0 0,0 1-1 0 0,0-1 1 0 0,-1 1-1 0 0,1-1 1 0 0,0 1-1 0 0,-1-1 0 0 0,1 1 1 0 0,-1 0-1 0 0,0-1 1 0 0,0 1-1 0 0,0-1 1 0 0,0 1-1 0 0,-1 0 1 0 0,1-1-1 0 0,-1 1 1 0 0,1-1-1 0 0,-1 1 1 0 0,0-1-1 0 0,0 1 1 0 0,0-1-1 0 0,0 1 1 0 0,0-1-1 0 0,-1 0 1 0 0,1 0-1 0 0,-1 0 1 0 0,1 0-1 0 0,-1 0 0 0 0,0 0 1 0 0,-3 2-1 0 0,-1 1 52 0 0,-1 0 1 0 0,0 0-1 0 0,0-1 0 0 0,0 0 0 0 0,-1 0 0 0 0,0-1 0 0 0,1 0 0 0 0,-1 0 0 0 0,0-1 0 0 0,-1 0 0 0 0,-10 2 0 0 0,-11-1 151 0 0,-51 0 0 0 0,78-3-214 0 0,-26 0-30 0 0,-1-1 1 0 0,1-2-1 0 0,-45-9 0 0 0,71 11-78 0 0,0 0 0 0 0,0 1 0 0 0,0-1 0 0 0,1-1 0 0 0,-1 1 0 0 0,1 0 0 0 0,-1-1 0 0 0,1 1 0 0 0,-1-1 0 0 0,1 0 0 0 0,0 1 0 0 0,0-1 0 0 0,0 0 0 0 0,-2-3 0 0 0,2 3-236 0 0,1 1-1 0 0,0-1 1 0 0,0 0-1 0 0,1 0 1 0 0,-1 0-1 0 0,0 0 1 0 0,1 0-1 0 0,-1-3 1 0 0,0 3-456 0 0,1-1 1 0 0,0 0-1 0 0,0 1 0 0 0,0-1 1 0 0,0 0-1 0 0,1 1 1 0 0,0-4-1 0 0,3-7-4712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5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99 170 512 0 0,'41'-24'5050'0'0,"49"-19"0"0"0,-49 25-861 0 0,54-33 1 0 0,-91 48-3989 0 0,12-8 1595 0 0,-15 5-730 0 0,-10 2-243 0 0,-10 0-586 0 0,0 2 0 0 0,-1 0 1 0 0,1 1-1 0 0,-1 1 0 0 0,1 0 0 0 0,0 2 1 0 0,-1 0-1 0 0,1 2 0 0 0,-25 7 0 0 0,37-9-229 0 0,0 0 0 0 0,0 1 1 0 0,0 1-1 0 0,1-1 0 0 0,-1 1 0 0 0,1 0 0 0 0,0 0 0 0 0,0 1 0 0 0,0 0 0 0 0,1 0 0 0 0,-9 10 0 0 0,12-13-12 0 0,1 0 0 0 0,-1 0 0 0 0,1 1 1 0 0,-1-1-1 0 0,1 0 0 0 0,0 1 0 0 0,0-1 0 0 0,0 1 1 0 0,0-1-1 0 0,1 1 0 0 0,-1 0 0 0 0,1-1 0 0 0,-1 1 0 0 0,1 0 1 0 0,0-1-1 0 0,0 1 0 0 0,0 0 0 0 0,0-1 0 0 0,1 1 0 0 0,-1 0 1 0 0,1-1-1 0 0,-1 1 0 0 0,1-1 0 0 0,0 1 0 0 0,0-1 0 0 0,0 1 1 0 0,1-1-1 0 0,-1 1 0 0 0,1-1 0 0 0,-1 0 0 0 0,1 0 1 0 0,0 0-1 0 0,-1 0 0 0 0,4 2 0 0 0,14 13-48 0 0,1-2 0 0 0,0 0 0 0 0,2-2 0 0 0,-1 0 0 0 0,29 12 0 0 0,-12-9-36 0 0,21 12-44 0 0,-52-24 103 0 0,0 0 0 0 0,0 1-1 0 0,0-1 1 0 0,-1 1-1 0 0,10 10 1 0 0,-16-14 31 0 0,1-1 1 0 0,0 1-1 0 0,0 0 0 0 0,-1 0 1 0 0,1-1-1 0 0,-1 1 0 0 0,1 0 1 0 0,-1 0-1 0 0,1 0 0 0 0,-1 0 1 0 0,1 0-1 0 0,-1 0 0 0 0,0 0 1 0 0,1 0-1 0 0,-1 0 0 0 0,0 0 1 0 0,0 0-1 0 0,0 0 0 0 0,0 0 1 0 0,0 0-1 0 0,0 0 0 0 0,0 0 1 0 0,0 0-1 0 0,0 1 0 0 0,-1-1 3 0 0,0 1 0 0 0,0-1 0 0 0,0 0 0 0 0,0 0-1 0 0,0 1 1 0 0,0-1 0 0 0,0 0 0 0 0,0 0 0 0 0,0 0 0 0 0,0-1-1 0 0,0 1 1 0 0,-1 0 0 0 0,1 0 0 0 0,-3 0 0 0 0,-5 3 30 0 0,0-1 0 0 0,-1 0 1 0 0,-17 3-1 0 0,25-6-30 0 0,-17 2 46 0 0,0 0 0 0 0,0-1 0 0 0,0-1 0 0 0,0-1 0 0 0,-20-3-1 0 0,2-3 18 0 0,-57-16-1 0 0,91 22-79 0 0,0 0 0 0 0,0 0 0 0 0,0-1 0 0 0,0 1 0 0 0,1-1 0 0 0,-1 1 0 0 0,0-1-1 0 0,1 0 1 0 0,-1 0 0 0 0,1 0 0 0 0,-1-1 0 0 0,1 1 0 0 0,0-1 0 0 0,-2-2 0 0 0,3 3-30 0 0,0 0 1 0 0,0 1 0 0 0,0-1-1 0 0,0 0 1 0 0,1 0 0 0 0,-1 0 0 0 0,1 0-1 0 0,-1 0 1 0 0,1 0 0 0 0,0 0 0 0 0,0 0-1 0 0,-1 0 1 0 0,1 0 0 0 0,1 0 0 0 0,-1 0-1 0 0,0 0 1 0 0,0 0 0 0 0,1 0-1 0 0,-1 0 1 0 0,1 0 0 0 0,0 0 0 0 0,0 0-1 0 0,1-3 1 0 0,2-1-469 0 0,1-1-1 0 0,-1 1 1 0 0,1 0-1 0 0,0 1 1 0 0,0-1-1 0 0,1 1 1 0 0,0 0-1 0 0,10-7 1 0 0,-3 4-2801 0 0,21-10 0 0 0,-9 6-944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5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19 2401 0 0,'6'-12'8761'0'0,"4"6"-4297"0"0,-6 6-3857 0 0,-1-1-1 0 0,1 1 0 0 0,-1 0 1 0 0,1 0-1 0 0,5 1 0 0 0,-2 0 513 0 0,-4-1-884 0 0,0 0-1 0 0,0 1 1 0 0,0-1-1 0 0,-1 1 1 0 0,1 0-1 0 0,0-1 1 0 0,0 1-1 0 0,-1 0 1 0 0,1 1-1 0 0,0-1 1 0 0,-1 0 0 0 0,1 1-1 0 0,-1 0 1 0 0,3 1-1 0 0,-4-1-134 0 0,1 0 1 0 0,-1 0-1 0 0,1 0 0 0 0,-1 0 0 0 0,0 1 1 0 0,0-1-1 0 0,0 0 0 0 0,0 0 0 0 0,0 1 1 0 0,0-1-1 0 0,-1 1 0 0 0,1-1 0 0 0,-1 0 1 0 0,0 1-1 0 0,1-1 0 0 0,-1 5 0 0 0,-2 16 122 0 0,-1 1 0 0 0,-1-1 0 0 0,-1 0 0 0 0,-10 32-1 0 0,2-11-60 0 0,-2 9-38 0 0,3-11 0 0 0,-11 71 0 0 0,21-99-160 0 0,1 0 1 0 0,0 0-1 0 0,2 0 1 0 0,-1 0-1 0 0,2 1 1 0 0,0-1-1 0 0,0 0 1 0 0,1-1 0 0 0,7 18-1 0 0,-6-20-75 0 0,1 1 1 0 0,1-1-1 0 0,11 19 0 0 0,-14-26-285 0 0,0 0-1 0 0,1 0 1 0 0,-1-1-1 0 0,1 1 1 0 0,5 3-1 0 0,-7-5-291 0 0,0-1 0 0 0,1 1-1 0 0,-1-1 1 0 0,1 0-1 0 0,-1 0 1 0 0,1 0-1 0 0,-1 0 1 0 0,1 0-1 0 0,0-1 1 0 0,4 2 0 0 0,2-2-2876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7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7 219 3033 0 0,'-7'-6'14279'0'0,"14"5"-14473"0"0,31 2 3900 0 0,19 2-2247 0 0,10 0-1299 0 0,169 13-1496 0 0,-216-15 820 0 0,-12-1 256 0 0,-1 0 0 0 0,1 1 0 0 0,0 0 0 0 0,-1 0 1 0 0,0 0-1 0 0,10 4 0 0 0,-32 4 452 0 0,5-6 183 0 0,0 2-1 0 0,1-1 1 0 0,0 1 0 0 0,0 1-1 0 0,0-1 1 0 0,-9 10 0 0 0,14-12-247 0 0,1 0-1 0 0,1 0 1 0 0,-1 0 0 0 0,0 0 0 0 0,1 1 0 0 0,-1-1 0 0 0,1 1 0 0 0,0 0 0 0 0,0 0 0 0 0,1 0 0 0 0,-1 0 0 0 0,1 0 0 0 0,0 0-1 0 0,0 0 1 0 0,0 0 0 0 0,1 0 0 0 0,-1 8 0 0 0,1-9-70 0 0,0 0 0 0 0,0 1 0 0 0,1-1 0 0 0,0 0 0 0 0,-1 0 0 0 0,1 0 0 0 0,0 0 0 0 0,0 1 0 0 0,1-1 0 0 0,-1-1 0 0 0,1 1 0 0 0,-1 0 1 0 0,1 0-1 0 0,0 0 0 0 0,4 4 0 0 0,-1-3-36 0 0,-1 0 0 0 0,1 0 0 0 0,0-1-1 0 0,0 1 1 0 0,0-1 0 0 0,1 0 0 0 0,9 4 0 0 0,-7-5-18 0 0,0 0 0 0 0,-1 0 0 0 0,1 0 0 0 0,0-1 0 0 0,0 0 0 0 0,0-1 0 0 0,-1 1 0 0 0,1-2 0 0 0,0 1 0 0 0,0-1 0 0 0,10-2-1 0 0,-8 1-28 0 0,-1-1 0 0 0,0 0-1 0 0,0 0 1 0 0,0-1 0 0 0,0 0-1 0 0,-1-1 1 0 0,1 0-1 0 0,-1 0 1 0 0,7-7 0 0 0,-10 8 1 0 0,-2 0 1 0 0,1 0 0 0 0,0-1-1 0 0,-1 0 1 0 0,0 1 0 0 0,0-1 0 0 0,0 0-1 0 0,-1-1 1 0 0,0 1 0 0 0,0 0-1 0 0,0-1 1 0 0,-1 1 0 0 0,1-1 0 0 0,-1 0-1 0 0,-1 1 1 0 0,1-1 0 0 0,-1 0 0 0 0,0-9-1 0 0,-1 6 1 0 0,0 0-1 0 0,0 0 1 0 0,0 1-1 0 0,-1-1 1 0 0,-1 0-1 0 0,1 1 1 0 0,-2-1-1 0 0,1 1 1 0 0,-1 0-1 0 0,0 0 1 0 0,-7-10-1 0 0,8 15 24 0 0,1 0-1 0 0,-1 0 0 0 0,1 0 0 0 0,-1 0 0 0 0,0 0 0 0 0,0 1 0 0 0,-1-1 0 0 0,1 1 0 0 0,0 0 0 0 0,-1 0 0 0 0,1 0 1 0 0,-1 1-1 0 0,0-1 0 0 0,1 1 0 0 0,-1 0 0 0 0,0 0 0 0 0,0 0 0 0 0,0 0 0 0 0,0 1 0 0 0,0-1 0 0 0,0 1 0 0 0,0 0 0 0 0,0 0 1 0 0,0 1-1 0 0,0-1 0 0 0,0 1 0 0 0,1 0 0 0 0,-1 0 0 0 0,-6 3 0 0 0,1 0 18 0 0,0 0-1 0 0,1 0 1 0 0,0 1-1 0 0,0 0 1 0 0,0 1-1 0 0,1 0 1 0 0,0 0-1 0 0,0 0 1 0 0,0 1-1 0 0,1 0 1 0 0,-9 13-1 0 0,7-9-12 0 0,1 0 0 0 0,1 1 0 0 0,-1 0 0 0 0,2 0 0 0 0,0 1-1 0 0,0-1 1 0 0,-3 17 0 0 0,7-24-2 0 0,0-1-1 0 0,1 1 1 0 0,-1-1-1 0 0,1 1 1 0 0,0 0-1 0 0,0-1 1 0 0,1 1-1 0 0,-1 0 1 0 0,1-1-1 0 0,0 1 0 0 0,0-1 1 0 0,1 1-1 0 0,-1-1 1 0 0,1 0-1 0 0,0 1 1 0 0,0-1-1 0 0,0 0 1 0 0,1 0-1 0 0,0 0 1 0 0,-1-1-1 0 0,1 1 1 0 0,1-1-1 0 0,-1 1 1 0 0,6 3-1 0 0,-6-4 0 0 0,1-1 0 0 0,0 1-1 0 0,-1-1 1 0 0,1 0 0 0 0,1 0 0 0 0,-1 0-1 0 0,0-1 1 0 0,0 0 0 0 0,0 1 0 0 0,1-1-1 0 0,-1-1 1 0 0,1 1 0 0 0,5 0 0 0 0,-3-2 2 0 0,0 1 0 0 0,-1-1 0 0 0,1 0-1 0 0,0-1 1 0 0,0 1 0 0 0,-1-1 0 0 0,13-6 0 0 0,-5 2 2 0 0,-1-2 0 0 0,-1 0-1 0 0,1 0 1 0 0,-1-1 0 0 0,-1 0 0 0 0,0-1-1 0 0,14-16 1 0 0,-20 20 2 0 0,0-1-1 0 0,-1 1 1 0 0,0-1-1 0 0,0 0 1 0 0,0 0-1 0 0,4-13 1 0 0,9-46 11 0 0,-1 7-20 0 0,-29 75 82 0 0,7-4-36 0 0,1 1 1 0 0,0 0-1 0 0,1 1 0 0 0,0-1 1 0 0,1 1-1 0 0,-2 19 1 0 0,4-26-29 0 0,1 0 0 0 0,0 1 0 0 0,0-1 0 0 0,0 1 1 0 0,1-1-1 0 0,0 0 0 0 0,1 1 0 0 0,-1-1 0 0 0,1 0 0 0 0,1 0 1 0 0,0 0-1 0 0,0 0 0 0 0,7 11 0 0 0,-8-15-15 0 0,0 0 0 0 0,1 0-1 0 0,0-1 1 0 0,0 1 0 0 0,0-1 0 0 0,0 0 0 0 0,0 0 0 0 0,0 0-1 0 0,0 0 1 0 0,1 0 0 0 0,-1-1 0 0 0,1 1 0 0 0,-1-1-1 0 0,1 0 1 0 0,0 0 0 0 0,-1 0 0 0 0,8 0 0 0 0,-3-1-12 0 0,-1 0 0 0 0,1 0 1 0 0,-1 0-1 0 0,1-1 0 0 0,-1 0 1 0 0,0-1-1 0 0,0 1 0 0 0,9-4 1 0 0,-10 3 7 0 0,0-1 1 0 0,0 0 0 0 0,-1 0-1 0 0,1 0 1 0 0,-1-1-1 0 0,1 0 1 0 0,-1 0 0 0 0,-1 0-1 0 0,1-1 1 0 0,0 1 0 0 0,-1-1-1 0 0,5-6 1 0 0,-4 3-29 0 0,-1-1 0 0 0,1 1 0 0 0,-1-1 0 0 0,-1 1 0 0 0,0-1 0 0 0,0 0 0 0 0,3-17 0 0 0,10-72 24 0 0,18-85 139 0 0,-33 181-124 0 0,-1 0-1 0 0,1 1 0 0 0,-1-1 0 0 0,0 0 1 0 0,0 1-1 0 0,0-1 0 0 0,0 0 1 0 0,0 1-1 0 0,0-4 0 0 0,0 5-4 0 0,0 0 0 0 0,0-1-1 0 0,0 1 1 0 0,0 0 0 0 0,-1 0 0 0 0,1 0-1 0 0,0 0 1 0 0,0 0 0 0 0,0 0-1 0 0,0 0 1 0 0,0 0 0 0 0,0 0 0 0 0,0-1-1 0 0,-1 1 1 0 0,1 0 0 0 0,0 0-1 0 0,0 0 1 0 0,0 0 0 0 0,0 0 0 0 0,0 0-1 0 0,0 0 1 0 0,-1 0 0 0 0,1 0-1 0 0,0 0 1 0 0,0 0 0 0 0,0 0 0 0 0,0 0-1 0 0,0 0 1 0 0,-1 0 0 0 0,1 0-1 0 0,0 0 1 0 0,0 0 0 0 0,0 0 0 0 0,0 0-1 0 0,0 0 1 0 0,0 0 0 0 0,-1 1-1 0 0,-9 6 157 0 0,6-2-128 0 0,1-1-1 0 0,-1 1 1 0 0,1-1-1 0 0,0 1 1 0 0,0 0 0 0 0,1 0-1 0 0,0 0 1 0 0,-1 1-1 0 0,2-1 1 0 0,-1 1 0 0 0,1-1-1 0 0,-1 1 1 0 0,1-1-1 0 0,1 1 1 0 0,-1 0 0 0 0,2 11-1 0 0,-1-15-14 0 0,1-1 0 0 0,-1 1 0 0 0,1 0-1 0 0,-1 0 1 0 0,1-1 0 0 0,0 1 0 0 0,0 0 0 0 0,0-1-1 0 0,0 1 1 0 0,0-1 0 0 0,0 1 0 0 0,1-1-1 0 0,-1 0 1 0 0,0 0 0 0 0,1 1 0 0 0,-1-1 0 0 0,1 0-1 0 0,1 1 1 0 0,13 12 254 0 0,-14-12-257 0 0,-1 1 1 0 0,0-1 0 0 0,0 1-1 0 0,0-1 1 0 0,0 1 0 0 0,0-1-1 0 0,-1 1 1 0 0,1 0-1 0 0,-1-1 1 0 0,1 6 0 0 0,-2 32 58 0 0,0-20-58 0 0,1-3 17 0 0,-1-11-32 0 0,1 1 0 0 0,0 0 0 0 0,0-1 1 0 0,0 1-1 0 0,1-1 0 0 0,0 1 0 0 0,1-1 1 0 0,-1 1-1 0 0,1-1 0 0 0,4 9 0 0 0,-4-12 2 0 0,-1 0 1 0 0,2-1-1 0 0,-1 1 0 0 0,0 0 0 0 0,0-1 0 0 0,1 0 0 0 0,0 1 1 0 0,-1-1-1 0 0,1 0 0 0 0,0 0 0 0 0,0-1 0 0 0,0 1 0 0 0,0 0 1 0 0,0-1-1 0 0,1 0 0 0 0,-1 0 0 0 0,0 0 0 0 0,1 0 0 0 0,-1-1 1 0 0,0 1-1 0 0,1-1 0 0 0,6 0 0 0 0,1-1-11 0 0,0-1 0 0 0,-1 0 0 0 0,1-1 1 0 0,16-6-1 0 0,-18 5-5 0 0,1 0 1 0 0,-1-1 0 0 0,0 0-1 0 0,-1 0 1 0 0,1 0 0 0 0,14-14-1 0 0,-19 15 18 0 0,0 0 0 0 0,-1 0-1 0 0,1-1 1 0 0,-1 1 0 0 0,0-1-1 0 0,0 0 1 0 0,-1 0 0 0 0,1 0-1 0 0,-1 0 1 0 0,0 0 0 0 0,-1 0 0 0 0,1-1-1 0 0,-1 1 1 0 0,1-7 0 0 0,4-51 40 0 0,-1 15 216 0 0,1 1 1 0 0,15-54-1 0 0,-21 100 23 0 0,0 3-101 0 0,-3 12-37 0 0,-4 18-111 0 0,4-19-29 0 0,1 0-1 0 0,1 1 0 0 0,0-1 0 0 0,1 0 1 0 0,0 1-1 0 0,1-1 0 0 0,0 0 1 0 0,4 16-1 0 0,2-3-1 0 0,0-1 0 0 0,1 0 1 0 0,14 28-1 0 0,-10-28-16 0 0,5 11-36 0 0,24 75 1 0 0,-1 57-77 0 0,-34-135 139 0 0,-2 1 1 0 0,-1 0-1 0 0,-2 35 1 0 0,-1-64-7 0 0,-1 0 0 0 0,1 0 0 0 0,-1 0 0 0 0,0-1 1 0 0,0 1-1 0 0,0 0 0 0 0,-1-1 0 0 0,1 1 1 0 0,-1-1-1 0 0,0 1 0 0 0,-1-1 0 0 0,-4 7 0 0 0,5-9-3 0 0,0 0 0 0 0,0 0 0 0 0,0 0-1 0 0,-1 0 1 0 0,1 0 0 0 0,-1-1 0 0 0,1 1-1 0 0,-1-1 1 0 0,1 0 0 0 0,-1 0 0 0 0,0 0-1 0 0,0 0 1 0 0,0 0 0 0 0,1 0 0 0 0,-1-1-1 0 0,0 1 1 0 0,0-1 0 0 0,0 0 0 0 0,0 0-1 0 0,0 0 1 0 0,0 0 0 0 0,-3-1 0 0 0,-6-1 7 0 0,0 0 1 0 0,0-1 0 0 0,0 0-1 0 0,1-1 1 0 0,0 0 0 0 0,-1-1-1 0 0,1 0 1 0 0,1-1 0 0 0,-1 0 0 0 0,1-1-1 0 0,0 0 1 0 0,1-1 0 0 0,-1 1-1 0 0,2-2 1 0 0,-1 1 0 0 0,-9-14-1 0 0,9 11-4 0 0,0-1 0 0 0,1-1 0 0 0,0 1 0 0 0,1-1-1 0 0,0-1 1 0 0,1 1 0 0 0,-6-21 0 0 0,10 27-8 0 0,0-1 0 0 0,1 1 0 0 0,0-1 0 0 0,1 1 0 0 0,-1-1 0 0 0,1 0 0 0 0,1 1 0 0 0,-1-1 0 0 0,1 1 1 0 0,1-1-1 0 0,-1 1 0 0 0,1-1 0 0 0,1 1 0 0 0,-1 0 0 0 0,1 0 0 0 0,5-9 0 0 0,-1 5-21 0 0,0 0-1 0 0,1 0 1 0 0,0 0-1 0 0,1 1 1 0 0,0 1-1 0 0,0-1 1 0 0,1 1 0 0 0,0 1-1 0 0,1 0 1 0 0,0 1-1 0 0,0 0 1 0 0,13-6-1 0 0,-8 6-181 0 0,1 0-1 0 0,0 1 0 0 0,0 1 1 0 0,1 1-1 0 0,0 1 0 0 0,0 0 1 0 0,-1 1-1 0 0,26 0 0 0 0,22 5-2874 0 0,-50-2 868 0 0,-1 2 0 0 0,21 4-1 0 0,-17-2 176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09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24 175 512 0 0,'1'6'1322'0'0,"0"1"-1"0"0,1 0 1 0 0,0 0-1 0 0,0 0 1 0 0,0-1-1 0 0,1 1 1 0 0,4 6 0 0 0,3 9 317 0 0,2 9-42 0 0,0-5 588 0 0,-2 1 1 0 0,11 43 0 0 0,-21-67-1966 0 0,0 1 0 0 0,1-1 0 0 0,-1 0 0 0 0,0 1 0 0 0,-1-1 0 0 0,1 1 0 0 0,-1-1 0 0 0,-1 6-1 0 0,2-8-169 0 0,0-1-1 0 0,-1 1 0 0 0,1-1 0 0 0,0 1 0 0 0,-1-1 0 0 0,1 1 0 0 0,0 0 0 0 0,-1-1 0 0 0,1 1 0 0 0,0-1 0 0 0,-1 1 0 0 0,1-1 0 0 0,-1 0 0 0 0,1 1 0 0 0,-1-1 0 0 0,1 1 0 0 0,-1-1 0 0 0,1 0 0 0 0,-2 1 0 0 0,1-1-20 0 0,0 0 0 0 0,0 0 0 0 0,1 0 0 0 0,-1 0 0 0 0,0 0 0 0 0,0 0 0 0 0,1-1 0 0 0,-1 1 0 0 0,0 0 0 0 0,0 0 0 0 0,1-1 0 0 0,-1 1 0 0 0,0-1 0 0 0,1 1 0 0 0,-1 0 0 0 0,0-1 0 0 0,1 1 0 0 0,-1-1 0 0 0,1 1 0 0 0,-1-1 0 0 0,0 0 0 0 0,-4-6 27 0 0,0 0 1 0 0,1-1-1 0 0,-1 1 1 0 0,2-1-1 0 0,-1 0 1 0 0,1 1-1 0 0,-3-12 1 0 0,3 10-29 0 0,-8-25 72 0 0,2 0 0 0 0,2 0-1 0 0,1 0 1 0 0,1-1 0 0 0,0-50 0 0 0,5 82-97 0 0,0 1 1 0 0,0 0-1 0 0,1 0 1 0 0,-1-1-1 0 0,0 1 0 0 0,1 0 1 0 0,-1 0-1 0 0,1 0 1 0 0,0 0-1 0 0,0-1 1 0 0,0 1-1 0 0,0 0 0 0 0,0 1 1 0 0,0-1-1 0 0,1 0 1 0 0,-1 0-1 0 0,0 0 1 0 0,4-2-1 0 0,-3 3-8 0 0,-1 0 1 0 0,1 0 0 0 0,-1 0-1 0 0,1 0 1 0 0,0 0-1 0 0,0 1 1 0 0,-1-1-1 0 0,1 1 1 0 0,0-1-1 0 0,0 1 1 0 0,0 0-1 0 0,-1 0 1 0 0,1 0 0 0 0,0 0-1 0 0,0 0 1 0 0,0 0-1 0 0,0 0 1 0 0,0 1-1 0 0,-1-1 1 0 0,1 0-1 0 0,0 1 1 0 0,3 1-1 0 0,14 7-7 0 0,0 2 0 0 0,-1 0 0 0 0,20 15 0 0 0,-23-15 4 0 0,0-1 0 0 0,0 0 0 0 0,1-1 0 0 0,31 13 0 0 0,-45-22 8 0 0,-1 1 0 0 0,1-1 0 0 0,-1 1-1 0 0,1-1 1 0 0,-1 0 0 0 0,1 0-1 0 0,-1 0 1 0 0,1 0 0 0 0,-1 0 0 0 0,1 0-1 0 0,-1 0 1 0 0,1 0 0 0 0,-1-1 0 0 0,1 1-1 0 0,-1 0 1 0 0,0-1 0 0 0,1 0-1 0 0,-1 1 1 0 0,0-1 0 0 0,1 0 0 0 0,-1 1-1 0 0,0-1 1 0 0,0 0 0 0 0,1 0-1 0 0,-1 0 1 0 0,2-2 0 0 0,1-3-4 0 0,0 1 1 0 0,0-1-1 0 0,-1 0 1 0 0,5-12-1 0 0,-6 13 1 0 0,1 0 0 0 0,-1 0 0 0 0,1 0 0 0 0,0 1 0 0 0,4-6-1 0 0,-7 10 4 0 0,0 0-1 0 0,0 0 0 0 0,0 0 1 0 0,0 0-1 0 0,0 0 1 0 0,0 0-1 0 0,0 0 0 0 0,0 0 1 0 0,0 0-1 0 0,0 0 0 0 0,0 0 1 0 0,0 0-1 0 0,0 0 0 0 0,0 0 1 0 0,0 1-1 0 0,0-1 0 0 0,0 0 1 0 0,1 0-1 0 0,-1 0 0 0 0,0 0 1 0 0,0 0-1 0 0,0 0 1 0 0,0 0-1 0 0,0 0 0 0 0,0 0 1 0 0,0 0-1 0 0,0 0 0 0 0,0 0 1 0 0,0 0-1 0 0,0 0 0 0 0,0 0 1 0 0,0 0-1 0 0,0 0 0 0 0,0 0 1 0 0,0 0-1 0 0,1 0 1 0 0,-1 0-1 0 0,0 0 0 0 0,0 0 1 0 0,0 0-1 0 0,0 0 0 0 0,0 0 1 0 0,0 0-1 0 0,0 0 0 0 0,0 0 1 0 0,0 0-1 0 0,0 0 0 0 0,0 0 1 0 0,0 0-1 0 0,0 0 0 0 0,0 0 1 0 0,0 0-1 0 0,0 0 1 0 0,0 0-1 0 0,1 0 0 0 0,-1 0 1 0 0,0-1-1 0 0,0 1 0 0 0,0 0 1 0 0,0 0-1 0 0,0 0 0 0 0,0 0 1 0 0,0 0-1 0 0,0 0 0 0 0,0 0 1 0 0,-2 8-16 0 0,-4 11 33 0 0,3-11-16 0 0,0 1-1 0 0,0-1 0 0 0,1 1 1 0 0,-1 0-1 0 0,2 0 1 0 0,-2 16-1 0 0,3-20-2 0 0,0 0 0 0 0,0 0 0 0 0,1 0 0 0 0,0 0 0 0 0,-1 0 1 0 0,1-1-1 0 0,1 1 0 0 0,-1 0 0 0 0,1 0 0 0 0,0-1 0 0 0,0 1 0 0 0,0-1 0 0 0,6 8 0 0 0,-5-8 4 0 0,0-1-1 0 0,0 0 0 0 0,1 0 1 0 0,0-1-1 0 0,-1 1 1 0 0,1-1-1 0 0,0 0 1 0 0,0 0-1 0 0,0 0 1 0 0,0 0-1 0 0,1-1 1 0 0,-1 0-1 0 0,0 0 0 0 0,1 0 1 0 0,-1 0-1 0 0,1 0 1 0 0,8-1-1 0 0,-2 0 4 0 0,-1-1-1 0 0,1 1 1 0 0,0-2-1 0 0,-1 0 1 0 0,1 0-1 0 0,14-6 0 0 0,-3 0 17 0 0,-1-1-1 0 0,32-19 0 0 0,-45 23-14 0 0,-1 0-1 0 0,0 0 1 0 0,0 0-1 0 0,0-1 1 0 0,0-1-1 0 0,-1 1 1 0 0,0-1-1 0 0,0 0 1 0 0,8-13-1 0 0,-11 14-5 0 0,-1 1 0 0 0,0-1 0 0 0,0 0 0 0 0,0 1-1 0 0,0-1 1 0 0,-1 0 0 0 0,0 0 0 0 0,0 0 0 0 0,-1 0-1 0 0,0-12 1 0 0,0 14-1 0 0,-1 1 1 0 0,1-1-1 0 0,-1 0 1 0 0,0 1-1 0 0,0-1 0 0 0,-1 1 1 0 0,1-1-1 0 0,0 1 0 0 0,-1 0 1 0 0,0 0-1 0 0,0-1 0 0 0,0 1 1 0 0,0 0-1 0 0,-1 1 0 0 0,1-1 1 0 0,-1 0-1 0 0,1 1 0 0 0,-7-5 1 0 0,-1 1 4 0 0,-1 1 0 0 0,1 0 0 0 0,-1 0 0 0 0,0 1-1 0 0,0 0 1 0 0,-1 1 0 0 0,1 1 0 0 0,-1 0 0 0 0,1 0 0 0 0,-1 1 0 0 0,0 0 0 0 0,1 1 0 0 0,-1 1 0 0 0,0 0 0 0 0,1 0 0 0 0,-1 1 0 0 0,1 1 0 0 0,-18 5-1 0 0,21-4 1 0 0,1-1-1 0 0,-1 1 1 0 0,1 1-1 0 0,0-1 1 0 0,0 1-1 0 0,0 0 0 0 0,0 1 1 0 0,1 0-1 0 0,0 0 1 0 0,0 0-1 0 0,1 0 1 0 0,0 1-1 0 0,0 0 1 0 0,0 0-1 0 0,1 1 0 0 0,0-1 1 0 0,1 1-1 0 0,-1 0 1 0 0,2 0-1 0 0,-1 0 1 0 0,1 0-1 0 0,-2 10 0 0 0,3-8-1 0 0,-1-1 0 0 0,1 1 0 0 0,0 0 0 0 0,1-1-1 0 0,1 1 1 0 0,-1 0 0 0 0,1-1 0 0 0,1 1-1 0 0,0 0 1 0 0,0-1 0 0 0,1 0 0 0 0,0 1 0 0 0,0-1-1 0 0,1-1 1 0 0,1 1 0 0 0,-1 0 0 0 0,1-1 0 0 0,1 0-1 0 0,7 9 1 0 0,-4-8-2 0 0,1-1-1 0 0,0 0 1 0 0,1 0-1 0 0,0-1 1 0 0,0-1-1 0 0,0 1 1 0 0,1-2-1 0 0,0 0 1 0 0,0 0-1 0 0,17 4 1 0 0,-6-4 0 0 0,1 0 0 0 0,-1-1 0 0 0,1-2 0 0 0,42 0 0 0 0,-51-3-14 0 0,-1-1 0 0 0,1-1 0 0 0,0 0 1 0 0,0 0-1 0 0,-1-2 0 0 0,0 0 0 0 0,0 0 0 0 0,0-2 1 0 0,-1 1-1 0 0,0-2 0 0 0,0 0 0 0 0,-1 0 0 0 0,0-1 1 0 0,0-1-1 0 0,-1 0 0 0 0,20-23 0 0 0,-26 26-29 0 0,-1-1 1 0 0,0 0-1 0 0,0 0 0 0 0,-1-1 1 0 0,0 1-1 0 0,0-1 0 0 0,0 1 1 0 0,-2-1-1 0 0,1 0 0 0 0,-1 0 1 0 0,0 0-1 0 0,-1 0 0 0 0,0 0 1 0 0,0 0-1 0 0,-3-14 0 0 0,3 21 33 0 0,-1-1 0 0 0,1 1 0 0 0,-1 0 0 0 0,0-1 0 0 0,1 1-1 0 0,-1 0 1 0 0,0 0 0 0 0,0 0 0 0 0,-1 0 0 0 0,1 0 0 0 0,0 0 0 0 0,-1 0 0 0 0,1 0-1 0 0,-1 0 1 0 0,0 1 0 0 0,1-1 0 0 0,-1 0 0 0 0,0 1 0 0 0,0 0 0 0 0,0-1-1 0 0,0 1 1 0 0,-4-1 0 0 0,3 1 7 0 0,1 0 0 0 0,-1 0-1 0 0,0 1 1 0 0,0 0 0 0 0,0-1 0 0 0,0 1-1 0 0,0 0 1 0 0,0 0 0 0 0,0 1-1 0 0,0-1 1 0 0,1 1 0 0 0,-1-1 0 0 0,0 1-1 0 0,0 0 1 0 0,0 0 0 0 0,1 0-1 0 0,-6 3 1 0 0,2 0 7 0 0,-1 0 0 0 0,1 1 0 0 0,0 0 0 0 0,0 0 0 0 0,1 0 0 0 0,0 1-1 0 0,0-1 1 0 0,0 1 0 0 0,1 0 0 0 0,-1 1 0 0 0,1-1 0 0 0,1 1 0 0 0,-1 0 0 0 0,1 0-1 0 0,1 0 1 0 0,-4 14 0 0 0,4-15-6 0 0,1 0-1 0 0,0 0 1 0 0,1 0-1 0 0,-1 0 1 0 0,1 0-1 0 0,0 0 1 0 0,1 0 0 0 0,0 0-1 0 0,0 0 1 0 0,0 0-1 0 0,0 0 1 0 0,1 0-1 0 0,0 0 1 0 0,0 0-1 0 0,1-1 1 0 0,0 0-1 0 0,0 1 1 0 0,0-1 0 0 0,0 0-1 0 0,1 0 1 0 0,6 6-1 0 0,-3-4-5 0 0,1 0 0 0 0,0-1 0 0 0,0 0 0 0 0,0 0 0 0 0,1-1 0 0 0,0 0 0 0 0,0-1 0 0 0,0 0 0 0 0,0 0 0 0 0,1-1 0 0 0,-1 0 0 0 0,14 2 0 0 0,-17-4 8 0 0,0-1 0 0 0,0 1 0 0 0,0-1 0 0 0,0 0 0 0 0,0 0 0 0 0,0-1 0 0 0,0 0 0 0 0,0 0 0 0 0,-1 0 0 0 0,1-1 1 0 0,0 0-1 0 0,-1 0 0 0 0,1-1 0 0 0,-1 1 0 0 0,1-1 0 0 0,-1 0 0 0 0,0 0 0 0 0,-1-1 0 0 0,1 0 0 0 0,0 1 0 0 0,7-10 1 0 0,-7 7 0 0 0,0-1 0 0 0,-1-1 1 0 0,0 1-1 0 0,0-1 0 0 0,0 1 1 0 0,-1-1-1 0 0,0 0 1 0 0,0-1-1 0 0,-1 1 0 0 0,0 0 1 0 0,-1-1-1 0 0,0 1 0 0 0,0-1 1 0 0,-1 1-1 0 0,0-1 1 0 0,-2-16-1 0 0,-2-1 8 0 0,-1 1 1 0 0,-1-1-1 0 0,-2 2 1 0 0,-13-32-1 0 0,20 51-6 0 0,-1 0 0 0 0,0 1 0 0 0,-1 0 0 0 0,1-1 0 0 0,-1 1 1 0 0,0 0-1 0 0,0 0 0 0 0,0 0 0 0 0,0 1 0 0 0,-1-1 0 0 0,0 1 0 0 0,-4-4 0 0 0,5 6-1 0 0,1-1 1 0 0,-1 1-1 0 0,1 0 1 0 0,-1 0-1 0 0,1 0 1 0 0,-1 1-1 0 0,0-1 0 0 0,0 1 1 0 0,0-1-1 0 0,1 1 1 0 0,-1 0-1 0 0,0 0 1 0 0,0 0-1 0 0,0 0 1 0 0,1 1-1 0 0,-1-1 1 0 0,0 1-1 0 0,0 0 0 0 0,1-1 1 0 0,-1 1-1 0 0,1 0 1 0 0,-5 3-1 0 0,-3 1-6 0 0,1 1 0 0 0,0 0 0 0 0,0 1-1 0 0,1 0 1 0 0,0 0 0 0 0,-13 16 0 0 0,9-9 21 0 0,2 0 1 0 0,0 1 0 0 0,-12 24 0 0 0,17-30-20 0 0,1 1 0 0 0,0 0 0 0 0,0 1 0 0 0,1-1 1 0 0,1 0-1 0 0,0 1 0 0 0,0 0 0 0 0,1 0 1 0 0,1-1-1 0 0,-1 1 0 0 0,3 17 0 0 0,-1-23 2 0 0,0 0-1 0 0,0 0 0 0 0,0 0 1 0 0,1 0-1 0 0,0 0 1 0 0,0 0-1 0 0,0 0 0 0 0,0 0 1 0 0,1-1-1 0 0,0 1 0 0 0,0-1 1 0 0,0 0-1 0 0,0 0 1 0 0,1 0-1 0 0,0 0 0 0 0,0 0 1 0 0,0-1-1 0 0,0 0 1 0 0,0 0-1 0 0,1 0 0 0 0,-1 0 1 0 0,1-1-1 0 0,0 1 0 0 0,0-1 1 0 0,7 2-1 0 0,-3-2 0 0 0,0 0-1 0 0,0 0 1 0 0,0-1-1 0 0,0 0 1 0 0,1 0 0 0 0,-1-1-1 0 0,0 0 1 0 0,1-1-1 0 0,-1 0 1 0 0,0 0-1 0 0,0-1 1 0 0,0 0 0 0 0,0-1-1 0 0,0 0 1 0 0,0-1-1 0 0,-1 1 1 0 0,0-1-1 0 0,1-1 1 0 0,-2 0-1 0 0,1 0 1 0 0,0-1 0 0 0,-1 1-1 0 0,0-2 1 0 0,10-10-1 0 0,-11 10 3 0 0,0 0 0 0 0,0 0 0 0 0,0 0 0 0 0,-1-1 0 0 0,0 1 0 0 0,0-1-1 0 0,-1-1 1 0 0,0 1 0 0 0,-1-1 0 0 0,1 1 0 0 0,-2-1 0 0 0,1 0 0 0 0,-1 0 0 0 0,1-18 0 0 0,-2 9 20 0 0,-2-32 0 0 0,0 42-12 0 0,0 1 1 0 0,-1-1-1 0 0,1 1 0 0 0,-1 0 0 0 0,-1-1 0 0 0,-5-12 0 0 0,7 19-5 0 0,1 0 0 0 0,-1 0-1 0 0,1 0 1 0 0,-1 0 0 0 0,1 0-1 0 0,-1 1 1 0 0,1-1 0 0 0,-1 0-1 0 0,0 0 1 0 0,0 1 0 0 0,1-1-1 0 0,-1 0 1 0 0,0 1 0 0 0,0-1-1 0 0,0 1 1 0 0,0-1 0 0 0,0 1-1 0 0,0-1 1 0 0,1 1 0 0 0,-1-1 0 0 0,0 1-1 0 0,0 0 1 0 0,0 0 0 0 0,-2-1-1 0 0,2 2 2 0 0,-1-1 0 0 0,1 0 0 0 0,-1 1 0 0 0,1-1 0 0 0,0 1 0 0 0,-1-1 0 0 0,1 1 0 0 0,0 0 0 0 0,-1-1 0 0 0,1 1 0 0 0,0 0 0 0 0,0 0 0 0 0,0 0 0 0 0,-2 2-1 0 0,-2 2 5 0 0,1 0-1 0 0,1 0 0 0 0,-1 1 1 0 0,1-1-1 0 0,0 1 0 0 0,-4 10 0 0 0,2-1-4 0 0,2-1 0 0 0,0 1 0 0 0,1 0 0 0 0,0 0 0 0 0,1-1 0 0 0,1 1 0 0 0,1 18-1 0 0,0-21-12 0 0,1-1 0 0 0,0 1-1 0 0,0-1 1 0 0,1 0 0 0 0,1 0-1 0 0,0 0 1 0 0,0 0-1 0 0,1 0 1 0 0,11 16 0 0 0,-11-20-70 0 0,1 0 1 0 0,0 0 0 0 0,0 0-1 0 0,1-1 1 0 0,0 0 0 0 0,0 0 0 0 0,0-1-1 0 0,1 0 1 0 0,0 0 0 0 0,0-1-1 0 0,0 0 1 0 0,16 6 0 0 0,-16-8-813 0 0,-1-1 1 0 0,0 1-1 0 0,1-1 1 0 0,-1 0-1 0 0,1-1 0 0 0,-1 1 1 0 0,1-1-1 0 0,-1-1 1 0 0,15-2-1 0 0,-4-2-1689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0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140 308 8 0 0,'11'-11'3864'0'0,"-2"0"1"0"0,0-1-1 0 0,8-12 1 0 0,-7 7-1334 0 0,14-31 1 0 0,-9 11-1242 0 0,15-66 0 0 0,-30 101-1232 0 0,1 0 1 0 0,0 0-1 0 0,-1 0 0 0 0,0 0 1 0 0,1 0-1 0 0,-1 0 0 0 0,0 0 1 0 0,0 0-1 0 0,0 0 0 0 0,-1 0 1 0 0,1 0-1 0 0,0 0 0 0 0,-1 0 1 0 0,1 0-1 0 0,-2-2 0 0 0,2 3-32 0 0,-1 0-1 0 0,0 0 1 0 0,0 0 0 0 0,0 1-1 0 0,0-1 1 0 0,0 0-1 0 0,0 1 1 0 0,0-1-1 0 0,-1 0 1 0 0,1 1-1 0 0,0-1 1 0 0,0 1-1 0 0,0 0 1 0 0,-1-1 0 0 0,1 1-1 0 0,0 0 1 0 0,0 0-1 0 0,-1 0 1 0 0,1 0-1 0 0,0 0 1 0 0,-1 0-1 0 0,1 0 1 0 0,0 0 0 0 0,0 0-1 0 0,-2 1 1 0 0,-10 1-8 0 0,0 0 1 0 0,0 1 0 0 0,0 1 0 0 0,1 0 0 0 0,-1 0 0 0 0,1 2 0 0 0,0-1-1 0 0,0 1 1 0 0,1 1 0 0 0,-20 15 0 0 0,25-17-28 0 0,0 0-1 0 0,0 1 1 0 0,1-1-1 0 0,0 1 1 0 0,0 0-1 0 0,0 1 1 0 0,1-1-1 0 0,0 1 1 0 0,0 0 0 0 0,0 0-1 0 0,1 0 1 0 0,0 1-1 0 0,1-1 1 0 0,0 1-1 0 0,0 0 1 0 0,0-1 0 0 0,1 1-1 0 0,0 0 1 0 0,1 12-1 0 0,0-13-16 0 0,0-1 0 0 0,1 0 1 0 0,0 1-1 0 0,1-1 0 0 0,-1 0 0 0 0,1 1 0 0 0,0-1 0 0 0,1 0 0 0 0,-1 0 0 0 0,5 6 0 0 0,-4-8 4 0 0,-1-1 1 0 0,1 1-1 0 0,0-1 0 0 0,0 0 1 0 0,0 0-1 0 0,1 0 0 0 0,-1 0 1 0 0,1 0-1 0 0,0-1 0 0 0,-1 1 1 0 0,1-1-1 0 0,0 0 0 0 0,1 0 1 0 0,-1-1-1 0 0,6 3 0 0 0,31 5-176 0 0,-29-7 190 0 0,1 0-1 0 0,-1 2 1 0 0,0-1-1 0 0,-1 1 1 0 0,1 1-1 0 0,13 7 1 0 0,-24-11 19 0 0,0-1 0 0 0,0 1 1 0 0,0 0-1 0 0,0-1 0 0 0,0 1 0 0 0,0 0 1 0 0,0 0-1 0 0,0 0 0 0 0,0 0 0 0 0,-1 0 1 0 0,1 0-1 0 0,0 0 0 0 0,-1 0 0 0 0,1 0 1 0 0,-1 0-1 0 0,1 0 0 0 0,-1 0 0 0 0,1 1 1 0 0,-1-1-1 0 0,0 0 0 0 0,0 0 1 0 0,1 2-1 0 0,-1-1 10 0 0,-1 0 0 0 0,1 0 1 0 0,0-1-1 0 0,-1 1 0 0 0,1 0 1 0 0,-1 0-1 0 0,0 0 1 0 0,0-1-1 0 0,1 1 0 0 0,-1 0 1 0 0,0-1-1 0 0,-1 1 0 0 0,0 1 1 0 0,-1 1 11 0 0,0-1 0 0 0,0 1 1 0 0,-1-1-1 0 0,0 0 1 0 0,1 0-1 0 0,-1 0 1 0 0,0-1-1 0 0,0 1 0 0 0,0-1 1 0 0,-1 0-1 0 0,-3 1 1 0 0,-22 5 60 0 0,-89 20 529 0 0,115-27-612 0 0,0 0 1 0 0,1-1-1 0 0,-1 0 0 0 0,0 0 0 0 0,-5 0 0 0 0,8-1-12 0 0,1 1 1 0 0,0 0-1 0 0,-1 0 0 0 0,1 0 0 0 0,-1 0 0 0 0,1 0 0 0 0,0 0 1 0 0,-1 0-1 0 0,1-1 0 0 0,0 1 0 0 0,-1 0 0 0 0,1 0 0 0 0,0-1 1 0 0,0 1-1 0 0,-1 0 0 0 0,1 0 0 0 0,0-1 0 0 0,-1 1 0 0 0,1 0 0 0 0,0-1 1 0 0,0 1-1 0 0,0 0 0 0 0,-1-1 0 0 0,1 0-5 0 0,0 0 0 0 0,0 0 0 0 0,0 1 0 0 0,0-1 0 0 0,0 0 0 0 0,1 0 0 0 0,-1 0 0 0 0,0 1 0 0 0,0-1 0 0 0,1 0 0 0 0,-1 0 0 0 0,0 1 0 0 0,1-1 0 0 0,-1 0 0 0 0,0 1 0 0 0,2-2 0 0 0,3-5-131 0 0,1 0-1 0 0,0 1 1 0 0,1-1 0 0 0,0 1-1 0 0,9-6 1 0 0,19-18-514 0 0,-12 4 219 0 0,-2 3 64 0 0,0 1 0 0 0,45-35 0 0 0,-63 55 366 0 0,1 0-1 0 0,-1 0 1 0 0,1 1-1 0 0,-1-1 1 0 0,1 1-1 0 0,0 0 1 0 0,-1 0-1 0 0,1 0 0 0 0,0 0 1 0 0,0 1-1 0 0,0-1 1 0 0,0 1-1 0 0,0 0 1 0 0,0 0-1 0 0,-1 1 1 0 0,1-1-1 0 0,0 1 1 0 0,0 0-1 0 0,5 1 1 0 0,5 4 23 0 0,1 0 0 0 0,0 0 1 0 0,19 14-1 0 0,-10-7-35 0 0,0-2 69 0 0,-1 0 0 0 0,2-2-1 0 0,25 6 1 0 0,-43-13 27 0 0,9 3 258 0 0,-1-1 0 0 0,17 2 0 0 0,-26-6-268 0 0,-1 0 0 0 0,0 1-1 0 0,1-2 1 0 0,-1 1 0 0 0,1-1-1 0 0,-1 0 1 0 0,0 0 0 0 0,0 0 0 0 0,11-4-1 0 0,-9 2-111 0 0,1-1-1 0 0,-1 1 1 0 0,0-1-1 0 0,0 0 1 0 0,9-8-1 0 0,-14 10 40 0 0,0 0-1 0 0,0 0 1 0 0,0 0-1 0 0,-1 0 1 0 0,1 0-1 0 0,-1-1 0 0 0,1 1 1 0 0,-1 0-1 0 0,0-1 1 0 0,0 1-1 0 0,0-1 1 0 0,0 0-1 0 0,0 1 1 0 0,-1-1-1 0 0,1 0 1 0 0,-1 1-1 0 0,1-1 1 0 0,-1 0-1 0 0,-1-5 1 0 0,1 2 11 0 0,-1 0 1 0 0,-1 0-1 0 0,1 0 1 0 0,-1 1-1 0 0,0-1 0 0 0,-1 1 1 0 0,1-1-1 0 0,-1 1 1 0 0,0 0-1 0 0,0 0 1 0 0,-1 0-1 0 0,0 0 0 0 0,1 1 1 0 0,-2-1-1 0 0,1 1 1 0 0,-6-5-1 0 0,-5-3 74 0 0,-1 1 0 0 0,0 0 0 0 0,-31-14 0 0 0,31 17-32 0 0,-1 1 0 0 0,-1 0 0 0 0,-26-6-1 0 0,34 11-6 0 0,1 1-1 0 0,0-1 0 0 0,0 1 0 0 0,-1 1 1 0 0,1 0-1 0 0,0 0 0 0 0,-1 1 0 0 0,-17 3 1 0 0,24-3-42 0 0,0 0 0 0 0,-1 1 0 0 0,1-1 0 0 0,0 1 1 0 0,0-1-1 0 0,0 1 0 0 0,0 0 0 0 0,0 0 0 0 0,0 0 1 0 0,1 1-1 0 0,-1-1 0 0 0,1 1 0 0 0,0-1 0 0 0,-1 1 0 0 0,1 0 1 0 0,-2 4-1 0 0,3-5-4 0 0,0 0 0 0 0,0-1 1 0 0,1 1-1 0 0,-1 0 0 0 0,1 0 0 0 0,-1 0 1 0 0,1 0-1 0 0,0 0 0 0 0,-1 0 1 0 0,1 0-1 0 0,0 0 0 0 0,0 0 1 0 0,0 0-1 0 0,1 0 0 0 0,-1 0 0 0 0,0-1 1 0 0,1 1-1 0 0,0 0 0 0 0,-1 0 1 0 0,1 0-1 0 0,0 0 0 0 0,0-1 0 0 0,0 1 1 0 0,0 0-1 0 0,0-1 0 0 0,0 1 1 0 0,0-1-1 0 0,1 1 0 0 0,-1-1 0 0 0,2 2 1 0 0,6 5-6 0 0,1 0-1 0 0,0-1 1 0 0,0 0 0 0 0,0-1 0 0 0,1 0 0 0 0,0 0 0 0 0,0-1 0 0 0,1-1 0 0 0,0 0-1 0 0,-1 0 1 0 0,1-1 0 0 0,22 2 0 0 0,-16-4-23 0 0,1 0 0 0 0,-1-1 0 0 0,1-2 0 0 0,-1 0 1 0 0,0 0-1 0 0,0-2 0 0 0,33-10 0 0 0,-1-4-1086 0 0,60-28 0 0 0,-103 43-844 0 0,-1 4-4045 0 0,-3 0 3400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1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5 157 1792 0 0,'2'-10'3126'0'0,"-1"3"-823"0"0,0-1 1 0 0,0 1-1 0 0,-1-1 1 0 0,0 1-1 0 0,0-11 1 0 0,-3 13 1155 0 0,0 9-1705 0 0,0 10-662 0 0,2-1-909 0 0,1 0 1 0 0,1-1-1 0 0,0 1 0 0 0,0 0 1 0 0,2-1-1 0 0,-1 1 0 0 0,6 14 1 0 0,38 82 631 0 0,-36-87-615 0 0,34 64 120 0 0,-44-82-251 0 0,-5-10-103 0 0,-7-15-46 0 0,7 10 67 0 0,2 0 1 0 0,0 0 0 0 0,0 0 0 0 0,1 0 0 0 0,0-1 0 0 0,1 1 0 0 0,0-1 0 0 0,1 1-1 0 0,0-1 1 0 0,1 1 0 0 0,1-1 0 0 0,2-13 0 0 0,4-5 3 0 0,1 1 0 0 0,1 0 0 0 0,19-38 0 0 0,-23 53-10 0 0,16-24 0 0 0,-19 34 12 0 0,0 0 1 0 0,0 0-1 0 0,1 0 0 0 0,-1 0 0 0 0,1 0 1 0 0,0 1-1 0 0,0-1 0 0 0,9-4 1 0 0,-11 7 1 0 0,0 0 0 0 0,1 0 0 0 0,-1 0 0 0 0,0 0 0 0 0,1 0 0 0 0,-1 1 0 0 0,1-1 1 0 0,-1 1-1 0 0,1 0 0 0 0,-1 0 0 0 0,1 0 0 0 0,-1 0 0 0 0,1 0 0 0 0,-1 0 0 0 0,1 1 0 0 0,-1-1 1 0 0,1 1-1 0 0,-1 0 0 0 0,1 0 0 0 0,-1 0 0 0 0,0 0 0 0 0,0 0 0 0 0,1 0 0 0 0,-1 0 1 0 0,0 1-1 0 0,0-1 0 0 0,0 1 0 0 0,0 0 0 0 0,-1 0 0 0 0,1-1 0 0 0,2 4 0 0 0,4 5-34 0 0,-1 1 0 0 0,1 0-1 0 0,-2 0 1 0 0,9 19-1 0 0,-12-25 17 0 0,35 93-345 0 0,-27-68-334 0 0,1 0 1 0 0,22 41 0 0 0,-29-63 40 0 0,0-1 0 0 0,1 0 0 0 0,7 9 0 0 0,-10-14-687 0 0,0 1 0 0 0,0 0 1 0 0,0-1-1 0 0,0 1 0 0 0,6 2 1 0 0,0-2-3077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1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166 106 1824 0 0,'-2'-1'833'0'0,"0"0"-1"0"0,0 0 1 0 0,1 1-1 0 0,-1-1 1 0 0,0 0-1 0 0,0 1 1 0 0,-1-1-1 0 0,1 1 1 0 0,0 0 0 0 0,0-1-1 0 0,0 1 1 0 0,0 0-1 0 0,0 0 1 0 0,0 1-1 0 0,-4 0 1 0 0,2 0-179 0 0,0 0 0 0 0,0 0 0 0 0,0 1 1 0 0,1 0-1 0 0,-1 0 0 0 0,0 0 0 0 0,-4 4 1 0 0,-2 2-170 0 0,1 0 0 0 0,0 1 0 0 0,0 0 1 0 0,-9 13-1 0 0,13-15-328 0 0,1-1 0 0 0,-1 1 0 0 0,1 0 0 0 0,1 0 0 0 0,-1 1 0 0 0,1-1 0 0 0,1 1 1 0 0,-1-1-1 0 0,2 1 0 0 0,-1 0 0 0 0,1 0 0 0 0,0 0 0 0 0,0 8 0 0 0,1-11-125 0 0,0 0 0 0 0,1 0 0 0 0,-1-1 0 0 0,1 1 0 0 0,0 0 0 0 0,1 0 0 0 0,-1-1 0 0 0,1 1 0 0 0,0-1 0 0 0,0 1 0 0 0,1-1 0 0 0,-1 0 0 0 0,1 0 0 0 0,0 0 0 0 0,0 0 0 0 0,0 0 0 0 0,0-1 0 0 0,1 1 0 0 0,-1-1 0 0 0,1 0 0 0 0,0 0 0 0 0,7 3 0 0 0,-2-1-45 0 0,1 0 1 0 0,0-1-1 0 0,0-1 0 0 0,0 0 1 0 0,1 0-1 0 0,-1-1 0 0 0,1 0 1 0 0,0-1-1 0 0,-1 0 0 0 0,1-1 1 0 0,0 0-1 0 0,18-3 0 0 0,-13 1-17 0 0,0-1 0 0 0,0-1 0 0 0,-1 0 0 0 0,1-1 0 0 0,-1-1 0 0 0,0-1 0 0 0,24-14 0 0 0,-34 19 3 0 0,-1-1 0 0 0,0-1 0 0 0,1 1 1 0 0,-1-1-1 0 0,0 1 0 0 0,-1-1 0 0 0,1-1 0 0 0,-1 1 0 0 0,1 0 1 0 0,-1-1-1 0 0,-1 1 0 0 0,4-7 0 0 0,-3 3 3 0 0,0-1-1 0 0,-1-1 1 0 0,0 1-1 0 0,0 0 1 0 0,-1 0-1 0 0,1-12 1 0 0,0-2-50 0 0,-1 5 27 0 0,1 0 1 0 0,-2 0 0 0 0,0 0-1 0 0,-2 0 1 0 0,-3-24 0 0 0,4 38 43 0 0,-1 1 1 0 0,1-1 0 0 0,0 0 0 0 0,-1 1 0 0 0,0-1 0 0 0,0 1 0 0 0,0 0-1 0 0,0 0 1 0 0,0 0 0 0 0,-1 0 0 0 0,1 0 0 0 0,-1 0 0 0 0,0 0 0 0 0,-4-2-1 0 0,2 2 6 0 0,1 0-1 0 0,-1 1 1 0 0,0 0-1 0 0,1 0 1 0 0,-1 0-1 0 0,0 0 0 0 0,0 1 1 0 0,-1 0-1 0 0,-7-1 1 0 0,1 2 17 0 0,0 0 1 0 0,0 0 0 0 0,0 1 0 0 0,0 1-1 0 0,0 0 1 0 0,0 0 0 0 0,1 1 0 0 0,-17 7-1 0 0,12-3 20 0 0,0 1 0 0 0,0 1 0 0 0,1 0 0 0 0,0 1 0 0 0,1 0 0 0 0,0 2 0 0 0,0-1-1 0 0,2 2 1 0 0,-1 0 0 0 0,2 0 0 0 0,-18 25 0 0 0,26-33-34 0 0,1-1 0 0 0,-1 1 0 0 0,1 0-1 0 0,0 0 1 0 0,1 0 0 0 0,-1 0 0 0 0,1 0 0 0 0,0 0 0 0 0,0 0 0 0 0,1 0 0 0 0,-1 0-1 0 0,1 1 1 0 0,0-1 0 0 0,0 0 0 0 0,1 0 0 0 0,0 0 0 0 0,0 0 0 0 0,0 1-1 0 0,0-1 1 0 0,4 8 0 0 0,-1-7-15 0 0,-1 1-1 0 0,1-1 1 0 0,0 0-1 0 0,0 0 0 0 0,1 0 1 0 0,0 0-1 0 0,0-1 1 0 0,0 0-1 0 0,1 0 1 0 0,-1 0-1 0 0,1-1 1 0 0,1 0-1 0 0,-1 0 1 0 0,8 4-1 0 0,-4-4-4 0 0,0 0-1 0 0,0-1 1 0 0,0 0 0 0 0,0 0 0 0 0,1-1-1 0 0,-1 0 1 0 0,1-1 0 0 0,-1 0-1 0 0,1-1 1 0 0,0 0 0 0 0,-1-1 0 0 0,1 0-1 0 0,-1-1 1 0 0,1 0 0 0 0,-1 0-1 0 0,0-1 1 0 0,0 0 0 0 0,0-1 0 0 0,0 0-1 0 0,10-7 1 0 0,-11 6 15 0 0,-1 0 1 0 0,0 0-1 0 0,0-1 1 0 0,0 0-1 0 0,8-8 0 0 0,-12 9-3 0 0,0 0-1 0 0,0 0 1 0 0,-1 0 0 0 0,1 0-1 0 0,-1-1 1 0 0,0 0-1 0 0,-1 1 1 0 0,1-1-1 0 0,1-7 1 0 0,-1 4 0 0 0,-1-1 1 0 0,2-15-1 0 0,-3 24 4 0 0,-1-1 1 0 0,0 0-1 0 0,0 0 1 0 0,0 0-1 0 0,0 0 0 0 0,0 0 1 0 0,0 0-1 0 0,0 0 1 0 0,-1 0-1 0 0,1 0 0 0 0,-1 1 1 0 0,1-1-1 0 0,-1 0 1 0 0,0 0-1 0 0,1 0 0 0 0,-1 1 1 0 0,0-1-1 0 0,0 0 1 0 0,-1 1-1 0 0,-1-3 0 0 0,2 3 1 0 0,0 0-1 0 0,0 1 1 0 0,0-1-1 0 0,0 1 1 0 0,0-1-1 0 0,0 1 1 0 0,0-1-1 0 0,0 1 1 0 0,0 0-1 0 0,0-1 1 0 0,0 1-1 0 0,0 0 0 0 0,0 0 1 0 0,-1 0-1 0 0,1 0 1 0 0,0 0-1 0 0,0 0 1 0 0,0 0-1 0 0,0 0 1 0 0,0 1-1 0 0,-2-1 1 0 0,1 1-2 0 0,1 0 1 0 0,-1 0-1 0 0,0 0 0 0 0,0 0 1 0 0,1 1-1 0 0,-1-1 1 0 0,0 0-1 0 0,1 1 0 0 0,-1-1 1 0 0,-1 4-1 0 0,-1 0 3 0 0,1-1 0 0 0,1 1 0 0 0,-1 0 0 0 0,1 0 0 0 0,-1 0 0 0 0,2 1 0 0 0,-4 8 0 0 0,4-5-10 0 0,0-1 1 0 0,0 1 0 0 0,1-1 0 0 0,0 1-1 0 0,1 0 1 0 0,0-1 0 0 0,0 0-1 0 0,1 1 1 0 0,0-1 0 0 0,0 0-1 0 0,1 0 1 0 0,0 0 0 0 0,6 12 0 0 0,-5-14-12 0 0,-1 0 0 0 0,1 0 0 0 0,1 0 1 0 0,-1-1-1 0 0,1 0 0 0 0,0 1 0 0 0,1-2 1 0 0,-1 1-1 0 0,1-1 0 0 0,0 1 0 0 0,0-1 1 0 0,0-1-1 0 0,0 1 0 0 0,1-1 0 0 0,-1-1 1 0 0,11 4-1 0 0,-10-4-123 0 0,0-1 0 0 0,0 1 0 0 0,0-1 0 0 0,0-1 0 0 0,0 1 0 0 0,0-1 0 0 0,0-1-1 0 0,0 1 1 0 0,0-1 0 0 0,0 0 0 0 0,12-4 0 0 0,-15 3-323 0 0,0 0 0 0 0,0 1 0 0 0,0-2-1 0 0,0 1 1 0 0,0 0 0 0 0,0-1 0 0 0,-1 0 0 0 0,1 1-1 0 0,-1-2 1 0 0,0 1 0 0 0,1 0 0 0 0,-2-1-1 0 0,1 1 1 0 0,0-1 0 0 0,-1 0 0 0 0,1 0 0 0 0,-1 0-1 0 0,0 0 1 0 0,2-6 0 0 0,3-20-4585 0 0,-5 16 3270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06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75 512 0 0,'1'0'77'0'0,"-1"0"1"0"0,1-1-1 0 0,-1 1 0 0 0,0 0 0 0 0,1 0 1 0 0,-1-1-1 0 0,1 1 0 0 0,-1-1 1 0 0,0 1-1 0 0,1 0 0 0 0,-1-1 0 0 0,0 1 1 0 0,1-1-1 0 0,-1 1 0 0 0,0-1 0 0 0,1 1 1 0 0,-1-1-1 0 0,0 1 0 0 0,0-1 1 0 0,0 1-1 0 0,1-2 0 0 0,1-12 3314 0 0,-2 12-3126 0 0,0 0 0 0 0,-1 0 0 0 0,1 0 0 0 0,-1 0 0 0 0,1 0 0 0 0,-1 0 0 0 0,0 0 0 0 0,0 0 0 0 0,0 0 0 0 0,0 0 0 0 0,0 0 0 0 0,-1 1 0 0 0,1-1 0 0 0,0 0 0 0 0,-1 1 0 0 0,1-1 0 0 0,-1 1 0 0 0,0 0 0 0 0,1-1 0 0 0,-1 1 0 0 0,0 0 0 0 0,0 0 0 0 0,0 0 0 0 0,0 0 0 0 0,0 1 0 0 0,0-1 0 0 0,-4-1 0 0 0,1 1 179 0 0,-1-1 0 0 0,0 1 0 0 0,0 0-1 0 0,1 1 1 0 0,-1-1 0 0 0,0 1 0 0 0,0 0-1 0 0,0 0 1 0 0,-6 2 0 0 0,4 0-170 0 0,0 1 0 0 0,0 0 0 0 0,0 0-1 0 0,0 0 1 0 0,1 1 0 0 0,-1 1 0 0 0,1-1 0 0 0,0 1 0 0 0,0 0-1 0 0,1 1 1 0 0,0 0 0 0 0,0 0 0 0 0,-10 12 0 0 0,7-6-92 0 0,1 0 0 0 0,0 1 0 0 0,1-1 0 0 0,1 2 0 0 0,0-1 0 0 0,0 1 0 0 0,-4 17 1 0 0,8-19-84 0 0,0-1 1 0 0,0 1 0 0 0,1 0 0 0 0,0 0 0 0 0,2 17-1 0 0,2-5 43 0 0,9 40-1 0 0,-10-56-132 0 0,0-1 0 0 0,1 0 1 0 0,1 0-1 0 0,-1 0 0 0 0,1 0 0 0 0,0 0 0 0 0,0-1 1 0 0,1 1-1 0 0,0-1 0 0 0,0 0 0 0 0,10 7 0 0 0,-5-4-13 0 0,2 0-1 0 0,-1 0 0 0 0,1-2 1 0 0,0 1-1 0 0,20 7 1 0 0,-21-11-13 0 0,0 0 1 0 0,0-1-1 0 0,1 0 0 0 0,0-1 1 0 0,-1 0-1 0 0,1-1 0 0 0,0 0 1 0 0,0-1-1 0 0,0 0 1 0 0,0-1-1 0 0,-1-1 0 0 0,22-4 1 0 0,-26 3 6 0 0,-1 1 0 0 0,0-1 0 0 0,0-1 0 0 0,0 1 0 0 0,-1-1 1 0 0,1 0-1 0 0,-1 0 0 0 0,0-1 0 0 0,0 1 0 0 0,0-1 0 0 0,-1 0 1 0 0,1 0-1 0 0,-1-1 0 0 0,-1 0 0 0 0,1 1 0 0 0,-1-1 0 0 0,3-7 1 0 0,0 0 9 0 0,-1-1 1 0 0,-1 1 0 0 0,0-1 0 0 0,-1 0 0 0 0,-1 1-1 0 0,0-1 1 0 0,1-17 0 0 0,-3 11 1 0 0,0-1 0 0 0,-2 1 0 0 0,0 0 0 0 0,-9-38 0 0 0,9 51-6 0 0,0 0 1 0 0,0 0-1 0 0,-1 1 0 0 0,0-1 1 0 0,0 1-1 0 0,-1 0 0 0 0,1 0 1 0 0,-1 0-1 0 0,0 0 0 0 0,-1 1 1 0 0,0 0-1 0 0,1 0 0 0 0,-2 0 1 0 0,1 0-1 0 0,0 1 0 0 0,-1 0 1 0 0,-11-6-1 0 0,4 4-10 0 0,-1 1 0 0 0,0 1 1 0 0,-1 0-1 0 0,1 1 0 0 0,-1 0 1 0 0,1 2-1 0 0,-1-1 0 0 0,0 2 0 0 0,0 0 1 0 0,1 1-1 0 0,-1 0 0 0 0,-23 6 0 0 0,21-4-52 0 0,1 2-1 0 0,0 0 1 0 0,0 1-1 0 0,0 0 1 0 0,1 1-1 0 0,-1 1 0 0 0,2 1 1 0 0,-1 0-1 0 0,1 0 1 0 0,-21 20-1 0 0,30-24-153 0 0,0 1 0 0 0,0-1 0 0 0,1 1 0 0 0,0 0 0 0 0,0 0 0 0 0,0 1 0 0 0,0-1 0 0 0,1 1 0 0 0,0-1 0 0 0,1 1-1 0 0,0 0 1 0 0,0 0 0 0 0,0 0 0 0 0,1 1 0 0 0,0-1 0 0 0,-1 13 0 0 0,3-13-334 0 0,-1 0 0 0 0,1-1 0 0 0,0 1 0 0 0,1 0 0 0 0,-1-1 0 0 0,1 0 0 0 0,1 1 0 0 0,-1-1-1 0 0,1 0 1 0 0,0 0 0 0 0,1 0 0 0 0,-1-1 0 0 0,1 1 0 0 0,0-1 0 0 0,1 0 0 0 0,-1 0 0 0 0,1 0 0 0 0,8 6 0 0 0,14 9-1171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2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94 127 408 0 0,'2'-29'4054'0'0,"11"-47"-1"0"0,-13 75-3800 0 0,1 0 0 0 0,-1 0 0 0 0,0 0 0 0 0,0 0 1 0 0,1 0-1 0 0,-1 0 0 0 0,0 0 0 0 0,0 0 0 0 0,0 0 0 0 0,0 0 0 0 0,0-1 0 0 0,-1 1 0 0 0,1 0 0 0 0,0 0 0 0 0,0 0 0 0 0,-1 0 1 0 0,0-1-1 0 0,1 2-98 0 0,0 0 0 0 0,-1-1-1 0 0,1 1 1 0 0,-1 0 0 0 0,1 0 0 0 0,0 0 0 0 0,-1 0 0 0 0,1 0 0 0 0,-1 0 0 0 0,1 0 0 0 0,-1 0 0 0 0,1 0 0 0 0,0 0 0 0 0,-1 0 0 0 0,1 0 0 0 0,-1 0 0 0 0,1 0 0 0 0,0 0-1 0 0,-1 0 1 0 0,1 0 0 0 0,-1 1 0 0 0,1-1 0 0 0,0 0 0 0 0,-1 0 0 0 0,1 1 0 0 0,0-1 0 0 0,-1 0 0 0 0,1 1 0 0 0,-5 2 703 0 0,0 1 1 0 0,0 0 0 0 0,1 1-1 0 0,-6 6 1 0 0,2 0-531 0 0,0 0 0 0 0,1 0 1 0 0,1 0-1 0 0,0 1 0 0 0,0 0 1 0 0,1 0-1 0 0,1 0 0 0 0,0 1 0 0 0,1-1 1 0 0,-2 14-1 0 0,2-4-36 0 0,2-1 0 0 0,0 0 0 0 0,1 0 0 0 0,1 0 0 0 0,6 31 0 0 0,2 3-108 0 0,2-1-1 0 0,2-1 1 0 0,25 62-1 0 0,-22-72-149 0 0,-8-20-76 0 0,1 0-1 0 0,18 31 1 0 0,-26-52 32 0 0,0 0 1 0 0,0 0-1 0 0,0 0 1 0 0,1 0-1 0 0,-1 0 1 0 0,1-1-1 0 0,0 1 0 0 0,-1 0 1 0 0,1-1-1 0 0,3 3 1 0 0,-4-4 2 0 0,-1 0 0 0 0,0 0 0 0 0,1 0 0 0 0,-1 0 0 0 0,0 0 1 0 0,1 0-1 0 0,-1 0 0 0 0,0 0 0 0 0,1 0 0 0 0,-1 0 0 0 0,0 0 0 0 0,0 0 0 0 0,1 0 0 0 0,-1 0 1 0 0,0 0-1 0 0,1 0 0 0 0,-1 0 0 0 0,0 0 0 0 0,1 0 0 0 0,-1-1 0 0 0,0 1 0 0 0,1 0 0 0 0,-1 0 1 0 0,0 0-1 0 0,0 0 0 0 0,1-1 0 0 0,-1 1 0 0 0,1-1-31 0 0,0-1-1 0 0,-1 1 1 0 0,1 0 0 0 0,0 0 0 0 0,-1-1-1 0 0,1 1 1 0 0,-1 0 0 0 0,1-1-1 0 0,-1 1 1 0 0,0-2 0 0 0,3-18-372 0 0,-1 0 1 0 0,-2-1-1 0 0,-1-22 0 0 0,0 26 288 0 0,0 1 1 0 0,1 0-1 0 0,1 0 0 0 0,1-1 0 0 0,7-30 0 0 0,-1 23 47 0 0,1-1-1 0 0,16-29 1 0 0,-18 42 50 0 0,1-1 1 0 0,0 1-1 0 0,1 1 1 0 0,1 0-1 0 0,15-16 1 0 0,-23 26 19 0 0,0 0 0 0 0,1 0 0 0 0,-1 0 0 0 0,1 0 0 0 0,0 0 0 0 0,0 0 0 0 0,0 1 0 0 0,0-1 0 0 0,0 1 0 0 0,0 0 0 0 0,0 0 0 0 0,0 0 0 0 0,0 0 0 0 0,1 1 0 0 0,-1-1 1 0 0,0 1-1 0 0,5 0 0 0 0,-5 0 5 0 0,-1 1 0 0 0,1-1 0 0 0,-1 1 0 0 0,1 0 0 0 0,-1 0 1 0 0,1 0-1 0 0,-1 0 0 0 0,1 0 0 0 0,-1 0 0 0 0,0 1 0 0 0,0-1 1 0 0,0 1-1 0 0,0 0 0 0 0,0-1 0 0 0,0 1 0 0 0,0 0 0 0 0,0 0 1 0 0,-1 0-1 0 0,1 0 0 0 0,-1 1 0 0 0,3 3 0 0 0,2 7-7 0 0,0 1 0 0 0,-1-1-1 0 0,-1 1 1 0 0,6 26 0 0 0,2 60 77 0 0,-9-76-56 0 0,-3-16 2 0 0,6 69 267 0 0,-6-67-144 0 0,-1-1-1 0 0,0 1 0 0 0,0 0 1 0 0,0-1-1 0 0,-6 18 1 0 0,6-25-118 0 0,0-1-1 0 0,1 1 1 0 0,-1-1 0 0 0,0 1 0 0 0,0-1-1 0 0,0 0 1 0 0,0 1 0 0 0,0-1 0 0 0,0 0 0 0 0,0 0-1 0 0,-1 0 1 0 0,1 0 0 0 0,0 0 0 0 0,-1 0 0 0 0,1 0-1 0 0,0 0 1 0 0,-1 0 0 0 0,1-1 0 0 0,-1 1-1 0 0,1-1 1 0 0,-1 1 0 0 0,0-1 0 0 0,1 1 0 0 0,-1-1-1 0 0,0 0 1 0 0,1 0 0 0 0,-1 0 0 0 0,0 0-1 0 0,1 0 1 0 0,-1 0 0 0 0,1 0 0 0 0,-1-1 0 0 0,0 1-1 0 0,-2-1 1 0 0,-6-2-38 0 0,0-1 0 0 0,0 1-1 0 0,1-2 1 0 0,-11-5 0 0 0,15 7 17 0 0,-10-5-354 0 0,0-1 0 0 0,1 0-1 0 0,0-1 1 0 0,-14-15 0 0 0,17 15-1155 0 0,0-1 1 0 0,1-1-1 0 0,1 0 1 0 0,-16-25-1 0 0,17 19-1054 0 0,3 1-146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2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0 2104 0 0,'10'1'13412'0'0,"-9"0"-12853"0"0,9 11 4294 0 0,-8-8-4592 0 0,0-1 1 0 0,-1 1-1 0 0,1 0 0 0 0,-1 0 0 0 0,0 0 1 0 0,0 0-1 0 0,0-1 0 0 0,0 6 1 0 0,-1 6 311 0 0,-1 0 1 0 0,0 1-1 0 0,-5 24 1 0 0,-16 47 658 0 0,1-2-525 0 0,17-62-568 0 0,-16 95 217 0 0,17-93-352 0 0,1 0 1 0 0,4 45 0 0 0,0-56-119 0 0,1-1 1 0 0,1 1-1 0 0,0-1 0 0 0,1 0 1 0 0,0 0-1 0 0,1-1 0 0 0,1 1 1 0 0,0-1-1 0 0,0-1 1 0 0,1 1-1 0 0,1-1 0 0 0,0-1 1 0 0,15 15-1 0 0,-19-20-296 0 0,1-1 0 0 0,-1 0 0 0 0,1 0 0 0 0,1 0-1 0 0,-1-1 1 0 0,7 3 0 0 0,-7-4-566 0 0,0 0 0 0 0,1 0 0 0 0,-1-1 1 0 0,1 0-1 0 0,-1 0 0 0 0,11 0 0 0 0,4-2-4071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12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57 3241 0 0,'-1'0'822'0'0,"0"0"1"0"0,-1 0 0 0 0,1 0 0 0 0,0 0-1 0 0,0 0 1 0 0,0 0 0 0 0,0 1 0 0 0,0-1-1 0 0,0 0 1 0 0,0 1 0 0 0,-1-1-1 0 0,1 1 1 0 0,0-1 0 0 0,0 1 0 0 0,-1 1-1 0 0,-9 15 4252 0 0,9-13-4631 0 0,-1 2-184 0 0,0 0-1 0 0,1 0 1 0 0,0 1 0 0 0,0-1 0 0 0,0 0 0 0 0,1 1 0 0 0,0-1 0 0 0,0 0-1 0 0,1 1 1 0 0,-1 0 0 0 0,2 11 0 0 0,0-14-140 0 0,0 0 0 0 0,0 0 0 0 0,0 0-1 0 0,0-1 1 0 0,1 1 0 0 0,-1 0 0 0 0,1-1 0 0 0,0 1 0 0 0,0-1 0 0 0,1 0 0 0 0,-1 1-1 0 0,0-1 1 0 0,1 0 0 0 0,0 0 0 0 0,0-1 0 0 0,0 1 0 0 0,0-1 0 0 0,0 1-1 0 0,1-1 1 0 0,6 3 0 0 0,5 2-166 0 0,1-1 0 0 0,0 0 0 0 0,1-1 0 0 0,0-1 0 0 0,-1-1 0 0 0,1 0 0 0 0,0-1 0 0 0,0-1 0 0 0,0-1 0 0 0,1 0 1 0 0,-1-1-1 0 0,0-1 0 0 0,0 0 0 0 0,-1-2 0 0 0,1 0 0 0 0,-1-1 0 0 0,25-10 0 0 0,-34 12 7 0 0,-1-1 1 0 0,0 0-1 0 0,-1 0 1 0 0,1 0-1 0 0,-1-1 1 0 0,0 0 0 0 0,0 0-1 0 0,0 0 1 0 0,-1-1-1 0 0,1 0 1 0 0,-1 1-1 0 0,4-10 1 0 0,-3 6 12 0 0,-1 0 0 0 0,0 0 0 0 0,-1-1 0 0 0,0 0 0 0 0,0 1 0 0 0,-1-1 0 0 0,0 0 0 0 0,0-13 0 0 0,-1 20 25 0 0,-1 0 0 0 0,0 1 0 0 0,0-1 0 0 0,-1 0 0 0 0,1 0 0 0 0,-1 0 0 0 0,1 1 0 0 0,-1-1 0 0 0,0 0 0 0 0,0 1 0 0 0,0-1 0 0 0,0 1 0 0 0,-1-1 0 0 0,1 1 0 0 0,0-1 0 0 0,-1 1 0 0 0,0 0 0 0 0,-4-4 0 0 0,3 3 12 0 0,0 1 0 0 0,-1 0 0 0 0,1 0-1 0 0,-1 0 1 0 0,0 0 0 0 0,1 0-1 0 0,-1 1 1 0 0,0 0 0 0 0,0-1 0 0 0,0 2-1 0 0,0-1 1 0 0,-6 0 0 0 0,-11 0 128 0 0,-1 0 0 0 0,1 2 1 0 0,0 1-1 0 0,0 0 0 0 0,1 2 1 0 0,-1 0-1 0 0,0 1 0 0 0,1 2 0 0 0,0 0 1 0 0,1 1-1 0 0,0 0 0 0 0,0 2 1 0 0,0 0-1 0 0,1 1 0 0 0,-21 18 0 0 0,31-22-80 0 0,1 0 0 0 0,0 0 0 0 0,0 1 0 0 0,0 0 0 0 0,1 0 0 0 0,1 1-1 0 0,-1-1 1 0 0,1 1 0 0 0,1 0 0 0 0,-1 1 0 0 0,2-1 0 0 0,-4 14 0 0 0,5-16-62 0 0,0 1 1 0 0,1-1 0 0 0,0 1-1 0 0,1-1 1 0 0,0 1 0 0 0,0-1-1 0 0,1 1 1 0 0,-1-1 0 0 0,2 1-1 0 0,-1-1 1 0 0,1 0 0 0 0,0 1-1 0 0,1-1 1 0 0,-1 0 0 0 0,1 0-1 0 0,1-1 1 0 0,5 9 0 0 0,-2-5-106 0 0,0-1 1 0 0,1 0-1 0 0,1-1 1 0 0,-1 1 0 0 0,2-2-1 0 0,-1 1 1 0 0,1-1 0 0 0,0-1-1 0 0,0 0 1 0 0,0 0 0 0 0,1-1-1 0 0,12 4 1 0 0,0-1-1691 0 0,0-1 1 0 0,1-1-1 0 0,-1-1 1 0 0,49 3 0 0 0,-32-6-329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58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1063 88 512 0 0,'1'-4'143'0'0,"0"0"-1"0"0,0 0 1 0 0,0 0-1 0 0,-1 0 1 0 0,1 0-1 0 0,-1 0 1 0 0,0 0-1 0 0,0 0 1 0 0,-1-6-1 0 0,0 9 77 0 0,1-1 0 0 0,0 0 0 0 0,-1 1-1 0 0,1-1 1 0 0,-1 1 0 0 0,0-1 0 0 0,1 1 0 0 0,-1-1-1 0 0,0 1 1 0 0,0 0 0 0 0,0-1 0 0 0,0 1-1 0 0,0 0 1 0 0,0-1 0 0 0,0 1 0 0 0,-1 0 0 0 0,1 0-1 0 0,0 0 1 0 0,0 0 0 0 0,-1 1 0 0 0,1-1-1 0 0,-1 0 1 0 0,1 0 0 0 0,-1 1 0 0 0,-2-2 0 0 0,-8-1 683 0 0,0 1 0 0 0,1 0 0 0 0,-1 0 0 0 0,0 2 0 0 0,0-1 0 0 0,-12 2 0 0 0,12 0-492 0 0,-27 3 1044 0 0,-73 18-1 0 0,-17 13-237 0 0,-58 19 53 0 0,154-45-1127 0 0,-37 4 0 0 0,-13 4 146 0 0,-27 7 106 0 0,104-23-255 0 0,4-1-100 0 0,1 0 1 0 0,-1 0 0 0 0,1 0-1 0 0,0 1 1 0 0,-1-1 0 0 0,1 0 0 0 0,0 1-1 0 0,-1-1 1 0 0,1 1 0 0 0,-2 1-1 0 0,-29 6 165 0 0,5 3-120 0 0,-20 9 39 0 0,44-18-114 0 0,-1 0 1 0 0,1 0-1 0 0,0 0 0 0 0,-1 1 1 0 0,1 0-1 0 0,0-1 0 0 0,1 1 1 0 0,-1 0-1 0 0,0 0 0 0 0,-1 4 1 0 0,3-5-3 0 0,0-1 1 0 0,1 0 0 0 0,0 1 0 0 0,-1-1-1 0 0,1 1 1 0 0,0-1 0 0 0,-1 1 0 0 0,1-1-1 0 0,0 1 1 0 0,0-1 0 0 0,0 1 0 0 0,0-1-1 0 0,1 1 1 0 0,-1-1 0 0 0,0 1 0 0 0,1-1-1 0 0,-1 1 1 0 0,1-1 0 0 0,-1 1 0 0 0,1-1-1 0 0,1 3 1 0 0,2 3 41 0 0,1 0 0 0 0,10 11-1 0 0,-8-9 62 0 0,5 6-9 0 0,0 1-1 0 0,-1 0 1 0 0,-1 0-1 0 0,-1 1 0 0 0,0 0 1 0 0,10 29-1 0 0,-8-4-10 0 0,-2 1-1 0 0,-1 0 1 0 0,-3 0 0 0 0,-1 1-1 0 0,-5 85 1 0 0,-14 82-101 0 0,0-12 36 0 0,8-94-48 0 0,-1 142-23 0 0,26 10-31 0 0,-8-131-7 0 0,-7 28 28 0 0,2 10 30 0 0,0-87 38 0 0,7 65 16 0 0,16 22-16 0 0,-13-75 92 0 0,-14-84-56 0 0,0-1-1 0 0,0 1 1 0 0,1 0-1 0 0,2 6 1 0 0,-4-11-36 0 0,1 1-1 0 0,-1-1 1 0 0,0 1 0 0 0,0-1-1 0 0,0 1 1 0 0,0-1 0 0 0,1 1-1 0 0,-1-1 1 0 0,0 1 0 0 0,1-1-1 0 0,-1 1 1 0 0,0-1 0 0 0,1 0 0 0 0,-1 1-1 0 0,1-1 1 0 0,-1 1 0 0 0,0-1-1 0 0,1 0 1 0 0,-1 0 0 0 0,1 1-1 0 0,-1-1 1 0 0,1 0 0 0 0,-1 0-1 0 0,1 1 1 0 0,-1-1 0 0 0,1 0 0 0 0,-1 0-1 0 0,1 0 1 0 0,0 0 0 0 0,-1 0-1 0 0,1 0 1 0 0,-1 0 0 0 0,1 0-1 0 0,-1 0 1 0 0,1 0 0 0 0,-1 0-1 0 0,1 0 1 0 0,-1 0 0 0 0,1 0 0 0 0,0-1-1 0 0,-1 1 1 0 0,1 0 0 0 0,-1 0-1 0 0,0-1 1 0 0,1 1 0 0 0,-1 0-1 0 0,1-1 1 0 0,-1 1 0 0 0,1 0-1 0 0,-1-1 1 0 0,1 0 0 0 0,-20 14 571 0 0,18-12-587 0 0,-1 0 0 0 0,1 0 0 0 0,-1 0 0 0 0,1 1 0 0 0,-1-1 0 0 0,1 1 0 0 0,0-1 0 0 0,0 1 0 0 0,0-1 0 0 0,0 1 1 0 0,0 0-1 0 0,0-1 0 0 0,0 1 0 0 0,1 0 0 0 0,-1 0 0 0 0,1 0 0 0 0,-1 2 0 0 0,1-4 2 0 0,0 1 0 0 0,0-1 0 0 0,0 1 0 0 0,1-1 0 0 0,-1 0 0 0 0,0 1-1 0 0,0-1 1 0 0,1 0 0 0 0,-1 1 0 0 0,0-1 0 0 0,0 0 0 0 0,1 0 0 0 0,-1 1 0 0 0,0-1 0 0 0,1 0 0 0 0,-1 0 0 0 0,1 1 0 0 0,-1-1 0 0 0,0 0 0 0 0,1 0 0 0 0,-1 0 0 0 0,0 0-1 0 0,1 0 1 0 0,-1 1 0 0 0,1-1 0 0 0,-1 0 0 0 0,1 0 0 0 0,-1 0 0 0 0,0 0 0 0 0,1 0 0 0 0,18 0-5 0 0,-14-1-2 0 0,9 0-51 0 0,0 0 0 0 0,0-1 1 0 0,23-8-1 0 0,-2 2-94 0 0,108-34-741 0 0,-39 9-7032 0 0,-68 23 3360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59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395 107 512 0 0,'-18'-8'433'0'0,"-22"-14"-1"0"0,28 15-11 0 0,0 0 0 0 0,0 1-1 0 0,0 1 1 0 0,-24-8 0 0 0,-197-25 9033 0 0,231 38-9330 0 0,1 0-1 0 0,0 0 1 0 0,0 0 0 0 0,0 0-1 0 0,-1 0 1 0 0,1 0 0 0 0,0 0 0 0 0,0 0-1 0 0,0 1 1 0 0,0-1 0 0 0,-1 0 0 0 0,1 1-1 0 0,-1 0 1 0 0,1-1-99 0 0,1 0 0 0 0,0 0 0 0 0,0 0 1 0 0,0 0-1 0 0,0 0 0 0 0,0 1 0 0 0,0-1 0 0 0,0 0 0 0 0,0 0 0 0 0,0 0 1 0 0,0 0-1 0 0,0 0 0 0 0,0 0 0 0 0,0 0 0 0 0,0 1 0 0 0,0-1 0 0 0,0 0 0 0 0,0 0 1 0 0,0 0-1 0 0,0 0 0 0 0,0 0 0 0 0,0 0 0 0 0,0 0 0 0 0,0 1 0 0 0,0-1 0 0 0,0 0 1 0 0,0 0-1 0 0,0 0 0 0 0,0 0 0 0 0,0 0 0 0 0,0 0 0 0 0,0 0 0 0 0,0 1 1 0 0,0-1-1 0 0,0 0 0 0 0,0 0 0 0 0,0 0 0 0 0,1 0 0 0 0,-1 0 0 0 0,0 0 0 0 0,11 6 409 0 0,3-2 20 0 0,0 0 0 0 0,0-1 0 0 0,0-1 0 0 0,23 2 0 0 0,61-4 628 0 0,-42-2-554 0 0,-6 3-259 0 0,184-7 965 0 0,-60 1-456 0 0,-35 3-152 0 0,-118 1-538 0 0,56-1 377 0 0,-67 2-379 0 0,0 1 0 0 0,-1 0-1 0 0,1 1 1 0 0,-1 0 0 0 0,18 6-1 0 0,-24-6-59 0 0,0-1-1 0 0,0 1 0 0 0,-1 0 1 0 0,1 0-1 0 0,0 0 0 0 0,-1 0 1 0 0,0 1-1 0 0,1-1 1 0 0,-1 1-1 0 0,0-1 0 0 0,0 1 1 0 0,-1 0-1 0 0,1-1 0 0 0,0 1 1 0 0,-1 0-1 0 0,0 0 1 0 0,1 1-1 0 0,-1-1 0 0 0,-1 0 1 0 0,1 0-1 0 0,0 0 1 0 0,0 7-1 0 0,0 6 43 0 0,-1 0-1 0 0,0 0 1 0 0,-3 22 0 0 0,2-30-35 0 0,-31 228 193 0 0,-1 0-178 0 0,31-213-47 0 0,-34 490 16 0 0,8 101-51 0 0,6-242-84 0 0,16-216 112 0 0,19 198-1 0 0,11-7 75 0 0,-23-241-24 0 0,-12 109 0 0 0,6-170-14 0 0,-2-1-1 0 0,-1-1 1 0 0,-26 74 0 0 0,33-114-26 0 0,0 1 0 0 0,-1 0 0 0 0,0-1 0 0 0,1 0 0 0 0,-1 1 0 0 0,-1-1 1 0 0,-1 3-1 0 0,3-5-4 0 0,1-1 0 0 0,-1 0 1 0 0,1 1-1 0 0,-1-1 0 0 0,1 1 1 0 0,-1-1-1 0 0,1 0 0 0 0,-1 1 1 0 0,1-1-1 0 0,-1 0 0 0 0,0 0 0 0 0,1 1 1 0 0,-1-1-1 0 0,1 0 0 0 0,-1 0 1 0 0,0 0-1 0 0,1 0 0 0 0,-1 0 1 0 0,-1 0-1 0 0,1 0-3 0 0,0 0-1 0 0,1-1 1 0 0,-1 1 0 0 0,0-1 0 0 0,0 1-1 0 0,0-1 1 0 0,0 1 0 0 0,1-1 0 0 0,-1 1-1 0 0,0-1 1 0 0,1 0 0 0 0,-1 1 0 0 0,0-1-1 0 0,1 0 1 0 0,-1 0 0 0 0,1 1 0 0 0,-1-1-1 0 0,1-1 1 0 0,-7-12-44 0 0,1 0 0 0 0,0 0 0 0 0,-4-21 0 0 0,1 5-80 0 0,3 11-42 0 0,-1 0-1 0 0,-1 0 0 0 0,-11-18 1 0 0,13 27-47 0 0,0 1 0 0 0,-1 0-1 0 0,0 0 1 0 0,0 1 0 0 0,-1-1 0 0 0,0 2 0 0 0,-12-9 0 0 0,8 7-344 0 0,-1 1 1 0 0,0 1-1 0 0,0 0 0 0 0,-21-7 0 0 0,-58-14-4592 0 0,61 19 2541 0 0,-3 0 853 0 0,0 4 174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48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3 512 0 0,'-3'-1'420'0'0,"1"1"-1"0"0,0-1 1 0 0,-1 1-1 0 0,1 0 0 0 0,-1 0 1 0 0,1-1-1 0 0,-1 2 1 0 0,1-1-1 0 0,0 0 1 0 0,-1 0-1 0 0,1 1 1 0 0,0 0-1 0 0,-1-1 1 0 0,1 1-1 0 0,0 0 1 0 0,-4 2-1 0 0,-1 0 888 0 0,-2-1 481 0 0,8-2-1567 0 0,0 0 0 0 0,0 0 0 0 0,0 1 1 0 0,0-1-1 0 0,0 0 0 0 0,0 0 0 0 0,1 1 0 0 0,-1-1 0 0 0,0 0 0 0 0,0 1 0 0 0,0-1 0 0 0,1 1 0 0 0,-1-1 0 0 0,0 1 0 0 0,1-1 0 0 0,-1 1 0 0 0,0-1 0 0 0,1 1 0 0 0,-2 1 0 0 0,0 1 1355 0 0,6-4 1020 0 0,6 10-582 0 0,-9-8-1974 0 0,-1-1 1 0 0,1 1-1 0 0,0-1 1 0 0,0 1-1 0 0,0 0 1 0 0,-1-1-1 0 0,1 1 1 0 0,0 0-1 0 0,-1 0 1 0 0,1-1-1 0 0,-1 1 1 0 0,1 0 0 0 0,-1 0-1 0 0,1 0 1 0 0,-1 0-1 0 0,0 0 1 0 0,1 0-1 0 0,-1 0 1 0 0,0 0-1 0 0,0 0 1 0 0,0 1-1 0 0,2 3 39 0 0,-2-4-40 0 0,1 0-1 0 0,0 0 1 0 0,0 0-1 0 0,-1 0 1 0 0,1 0-1 0 0,0 0 1 0 0,0 0-1 0 0,0 0 1 0 0,0 0-1 0 0,1 0 1 0 0,-1 0-1 0 0,0-1 1 0 0,2 2-1 0 0,-1 0-18 0 0,0 0 0 0 0,0 0 0 0 0,-1 0 0 0 0,1 0 0 0 0,-1 0 0 0 0,1 1 0 0 0,-1-1 0 0 0,0 0 0 0 0,0 1 0 0 0,2 3 0 0 0,-3-5-30 0 0,6 11 40 0 0,1 0 1 0 0,1 0 0 0 0,12 15 0 0 0,-5-7-50 0 0,-9-11 19 0 0,1-1 1 0 0,0-1 0 0 0,1 1 0 0 0,0-1 0 0 0,0-1 0 0 0,0 1 0 0 0,1-2-1 0 0,0 1 1 0 0,0-1 0 0 0,1 0 0 0 0,-1-1 0 0 0,1 0 0 0 0,0-1 0 0 0,18 4-1 0 0,-5-2 5 0 0,0-2 0 0 0,0-1 0 0 0,0 0 0 0 0,0-2 0 0 0,38-4 0 0 0,-30-2 35 0 0,-23 4-27 0 0,0 0 0 0 0,0 1-1 0 0,10-1 1 0 0,-13 4 1 0 0,-8 1 18 0 0,-10 3 28 0 0,13-6-57 0 0,-14 6 6 0 0,-24 7-1 0 0,1 0 7 0 0,30-11-11 0 0,-1 1-1 0 0,0-1 0 0 0,1-1 0 0 0,-1 0 0 0 0,0 0 0 0 0,0 0 1 0 0,-11-1-1 0 0,9 1-10 0 0,-1 1 0 0 0,1 0 1 0 0,0 0-1 0 0,0 1 0 0 0,0 1 1 0 0,-14 6-1 0 0,6-2 30 0 0,-15 5-71 0 0,-42 25 0 0 0,61-30 50 0 0,1 1 1 0 0,0 0-1 0 0,1 0 0 0 0,0 1 0 0 0,-18 21 0 0 0,26-26-12 0 0,0 0 0 0 0,0 1 0 0 0,0 0 1 0 0,1 0-1 0 0,-4 10 0 0 0,6-15 8 0 0,0 1 0 0 0,1-1 1 0 0,-1 1-1 0 0,1 0 0 0 0,-1-1 0 0 0,1 1 1 0 0,-1 0-1 0 0,1-1 0 0 0,0 1 0 0 0,0 0 1 0 0,0 0-1 0 0,0-1 0 0 0,0 1 0 0 0,1 0 1 0 0,-1-1-1 0 0,0 1 0 0 0,1 0 0 0 0,-1-1 1 0 0,1 1-1 0 0,-1 0 0 0 0,1-1 0 0 0,0 1 1 0 0,0-1-1 0 0,0 1 0 0 0,0-1 0 0 0,0 0 1 0 0,2 3-1 0 0,-2-4-12 0 0,1 1 1 0 0,-1 0-1 0 0,1 0 1 0 0,-1-1-1 0 0,1 1 1 0 0,0-1-1 0 0,-1 1 0 0 0,1-1 1 0 0,-1 0-1 0 0,1 0 1 0 0,0 0-1 0 0,-1 1 1 0 0,1-2-1 0 0,0 1 0 0 0,-1 0 1 0 0,1 0-1 0 0,0 0 1 0 0,-1-1-1 0 0,3 0 1 0 0,-1 0-39 0 0,1 0 1 0 0,-1 0-1 0 0,0-1 1 0 0,1 0-1 0 0,-1 1 1 0 0,0-1 0 0 0,5-4-1 0 0,-7 5-187 0 0,1-1 0 0 0,-1 1 0 0 0,1-1-1 0 0,-1 0 1 0 0,0 0 0 0 0,1 1 0 0 0,-1-1-1 0 0,0 0 1 0 0,0 0 0 0 0,0 0 0 0 0,-1 0 0 0 0,2-3-1 0 0,-1-16-8540 0 0,-3 15 4237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48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523 23 8 0 0,'0'-1'555'0'0,"0"0"1"0"0,0 0-1 0 0,0 0 0 0 0,0 0 0 0 0,0-1 1 0 0,0 1-1 0 0,0 0 0 0 0,-1 0 1 0 0,1 1-1 0 0,-1-1 0 0 0,1 0 1 0 0,0 0-1 0 0,-2-2 0 0 0,1 3-264 0 0,1-1 1 0 0,-1 1-1 0 0,1-1 1 0 0,-1 1-1 0 0,0-1 0 0 0,1 1 1 0 0,-1-1-1 0 0,0 1 1 0 0,1 0-1 0 0,-1-1 0 0 0,0 1 1 0 0,0 0-1 0 0,1-1 0 0 0,-2 1 1 0 0,-1 0 109 0 0,-1 0 0 0 0,1 0 0 0 0,0 0 0 0 0,-1 0 0 0 0,1 1 0 0 0,-6 1 1 0 0,-10 4 184 0 0,-1 1 0 0 0,1 1 1 0 0,0 1-1 0 0,1 0 0 0 0,-33 23 1 0 0,0 0-21 0 0,33-22-423 0 0,-107 67 671 0 0,106-64-684 0 0,1 1 1 0 0,1 0-1 0 0,1 1 0 0 0,-23 27 1 0 0,35-37-118 0 0,1-1 0 0 0,0 1 1 0 0,0 0-1 0 0,0 0 0 0 0,1 0 0 0 0,0 1 1 0 0,0-1-1 0 0,0 0 0 0 0,0 1 0 0 0,1 0 1 0 0,-1 10-1 0 0,2-13-48 0 0,0-1 1 0 0,0 0-1 0 0,0 1 0 0 0,0-1 1 0 0,0 1-1 0 0,1-1 1 0 0,-1 0-1 0 0,1 1 0 0 0,0-1 1 0 0,0 0-1 0 0,0 0 1 0 0,0 0-1 0 0,0 0 0 0 0,0 0 1 0 0,0 0-1 0 0,1 0 1 0 0,-1 0-1 0 0,1 0 0 0 0,-1 0 1 0 0,1-1-1 0 0,0 1 1 0 0,0-1-1 0 0,0 1 0 0 0,0-1 1 0 0,0 0-1 0 0,0 1 1 0 0,0-1-1 0 0,0 0 0 0 0,0 0 1 0 0,4 0-1 0 0,30 7-3595 0 0,-15-8 675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50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1 512 0 0,'-5'0'270'0'0,"-9"0"2347"0"0,13 1-2318 0 0,1-1 0 0 0,-1 0 0 0 0,0 0 0 0 0,1 0-1 0 0,-1 0 1 0 0,1 1 0 0 0,-1-1 0 0 0,1 0 0 0 0,-1 1-1 0 0,1-1 1 0 0,-1 0 0 0 0,1 1 0 0 0,-1-1 0 0 0,1 1-1 0 0,-1-1 1 0 0,1 1 0 0 0,-1-1 0 0 0,1 1 0 0 0,-1 0-1 0 0,1-1-205 0 0,0 0-1 0 0,0 1 0 0 0,0-1 1 0 0,0 0-1 0 0,0 1 0 0 0,0-1 1 0 0,0 0-1 0 0,0 0 0 0 0,0 1 1 0 0,1-1-1 0 0,-1 0 0 0 0,0 0 1 0 0,0 1-1 0 0,0-1 0 0 0,0 0 0 0 0,0 0 1 0 0,0 1-1 0 0,1-1 0 0 0,-1 0 1 0 0,0 0-1 0 0,0 0 0 0 0,0 1 1 0 0,1-1-1 0 0,-1 0 0 0 0,0 0 1 0 0,0 0-1 0 0,0 0 0 0 0,1 0 1 0 0,-1 1-1 0 0,0-1 0 0 0,0 0 1 0 0,1 0-1 0 0,-1 0 0 0 0,0 0 1 0 0,0 0-1 0 0,1 0 0 0 0,-1 0 1 0 0,0 0-1 0 0,1 0 0 0 0,-1 0 0 0 0,0 0 1 0 0,0 0-1 0 0,1 0 0 0 0,12 1 2089 0 0,25-1 173 0 0,62 7 0 0 0,-86-4-2099 0 0,0 0 0 0 0,0 0 0 0 0,-1 1 0 0 0,1 1 0 0 0,-1 0 0 0 0,0 1 0 0 0,22 14 0 0 0,-17-9-160 0 0,-1 2 0 0 0,0 1 1 0 0,-1 0-1 0 0,0 0 0 0 0,-1 2 0 0 0,0 0 0 0 0,-2 1 0 0 0,0 0 0 0 0,-1 1 0 0 0,0 1 1 0 0,10 22-1 0 0,-10-12-79 0 0,-1 0 1 0 0,-1 0-1 0 0,-1 1 1 0 0,7 48 0 0 0,-11-36 23 0 0,-2 1 1 0 0,-3 76 0 0 0,-2-89-6 0 0,-2 0 1 0 0,-1-1-1 0 0,-1 1 0 0 0,-1-2 1 0 0,-2 1-1 0 0,-1-1 0 0 0,-1 0 0 0 0,-1-1 1 0 0,-2 0-1 0 0,-1-1 0 0 0,0 0 1 0 0,-26 30-1 0 0,34-48-115 0 0,0-1 0 0 0,-1 1 0 0 0,0-1 0 0 0,0-1 0 0 0,-1 1 0 0 0,1-2 1 0 0,-2 1-1 0 0,-16 7 0 0 0,13-8-1415 0 0,1 0-1 0 0,-1-1 1 0 0,-22 3 0 0 0,12-3-1750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6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338 9 512 0 0,'-13'-3'1885'0'0,"-1"1"0"0"0,1 0-1 0 0,0 1 1 0 0,-17 0 0 0 0,23 2-1326 0 0,-1-1-1 0 0,1 2 1 0 0,0-1 0 0 0,-1 1 0 0 0,1 0-1 0 0,0 1 1 0 0,0-1 0 0 0,0 1 0 0 0,-7 5-1 0 0,4-3-248 0 0,0 1-1 0 0,0 0 1 0 0,0 1-1 0 0,1 0 0 0 0,0 1 1 0 0,1 0-1 0 0,-1 0 1 0 0,-11 16-1 0 0,7-5 156 0 0,0 0 0 0 0,-13 29 1 0 0,21-35-274 0 0,0-1 1 0 0,1 1 0 0 0,0-1 0 0 0,1 1 0 0 0,-3 21-1 0 0,5-23-102 0 0,1-1-1 0 0,-1 1 0 0 0,2-1 1 0 0,-1 1-1 0 0,2-1 0 0 0,-1 0 1 0 0,1 1-1 0 0,1-1 0 0 0,0 0 1 0 0,5 13-1 0 0,-5-18-69 0 0,0 0 0 0 0,0 0 0 0 0,0 0 0 0 0,0 0 0 0 0,1-1 0 0 0,-1 0 0 0 0,1 0 0 0 0,0 0 0 0 0,1 0 0 0 0,-1 0 0 0 0,1-1-1 0 0,-1 1 1 0 0,1-1 0 0 0,0-1 0 0 0,0 1 0 0 0,1-1 0 0 0,-1 0 0 0 0,0 0 0 0 0,1 0 0 0 0,7 1 0 0 0,2-1-19 0 0,0 0 0 0 0,0-2 0 0 0,0 1 1 0 0,0-2-1 0 0,1 0 0 0 0,-1-1 0 0 0,0 0 0 0 0,-1-1 0 0 0,1-1 0 0 0,-1 0 1 0 0,1-1-1 0 0,-1-1 0 0 0,0 0 0 0 0,-1-1 0 0 0,22-14 0 0 0,-26 15-11 0 0,0-1-1 0 0,0-1 0 0 0,-1 0 1 0 0,0 0-1 0 0,0 0 1 0 0,0-1-1 0 0,-1 0 0 0 0,-1-1 1 0 0,7-12-1 0 0,-8 13 10 0 0,-2 0-1 0 0,1 0 0 0 0,-1 0 1 0 0,-1 0-1 0 0,0 0 1 0 0,0-1-1 0 0,0 1 1 0 0,-1-1-1 0 0,-1 1 1 0 0,0-1-1 0 0,0 0 1 0 0,-2-9-1 0 0,1 13-3 0 0,0-1 1 0 0,0 1-1 0 0,-1 0 1 0 0,0 0-1 0 0,0 0 0 0 0,0 1 1 0 0,-1-1-1 0 0,1 0 0 0 0,-2 1 1 0 0,1 0-1 0 0,0 0 0 0 0,-1 0 1 0 0,0 0-1 0 0,-7-6 0 0 0,5 6-6 0 0,0 0 0 0 0,0 1 0 0 0,-1 0-1 0 0,0 0 1 0 0,1 1 0 0 0,-1 0-1 0 0,0 0 1 0 0,-1 0 0 0 0,1 1-1 0 0,0 0 1 0 0,-12-1 0 0 0,1 1-8 0 0,0 0 1 0 0,0 1-1 0 0,0 0 1 0 0,0 2-1 0 0,0 0 1 0 0,-22 5-1 0 0,30-4 9 0 0,0 1-1 0 0,0 0 0 0 0,1 0 1 0 0,-1 1-1 0 0,1 0 0 0 0,0 1 1 0 0,0 0-1 0 0,0 0 0 0 0,1 1 1 0 0,0 0-1 0 0,0 1 0 0 0,-11 11 1 0 0,18-17 9 0 0,0 0 1 0 0,0 0 0 0 0,0 0-1 0 0,1-1 1 0 0,-1 1 0 0 0,0 0 0 0 0,1 0-1 0 0,-1 0 1 0 0,0 0 0 0 0,1 1-1 0 0,0-1 1 0 0,-1 0 0 0 0,1 0-1 0 0,-1 0 1 0 0,1 0 0 0 0,0 0 0 0 0,0 1-1 0 0,0-1 1 0 0,0 0 0 0 0,0 0-1 0 0,0 2 1 0 0,1-2 0 0 0,-1 0 1 0 0,1 0-1 0 0,-1 0 0 0 0,1 0 0 0 0,0 0 1 0 0,0-1-1 0 0,-1 1 0 0 0,1 0 1 0 0,0-1-1 0 0,0 1 0 0 0,0 0 0 0 0,0-1 1 0 0,0 1-1 0 0,0-1 0 0 0,0 1 0 0 0,0-1 1 0 0,0 0-1 0 0,0 1 0 0 0,0-1 1 0 0,0 0-1 0 0,0 0 0 0 0,0 0 0 0 0,1 0 1 0 0,38 4-30 0 0,70-4 1 0 0,-27 0-207 0 0,-53 0-109 0 0,96 7-1405 0 0,-102-4-2420 0 0,35 8 0 0 0,-44-7 589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6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56 1984 0 0,'2'-6'1812'0'0,"-1"1"0"0"0,1-1 0 0 0,-1 1 0 0 0,0-1 0 0 0,0 0 0 0 0,0 1 0 0 0,-1-12 1217 0 0,0 34-23 0 0,-13 164-163 0 0,-10 80-1970 0 0,23-260-871 0 0,-17 160 335 0 0,17-145-392 0 0,0 0 0 0 0,1 0 0 0 0,1 1-1 0 0,0-1 1 0 0,2 0 0 0 0,-1-1 0 0 0,12 28 0 0 0,-13-38-106 0 0,0 1 0 0 0,1-2 0 0 0,0 1 1 0 0,0 0-1 0 0,0-1 0 0 0,8 9 0 0 0,-10-12-150 0 0,1 1 1 0 0,0-1-1 0 0,0 1 1 0 0,-1-1-1 0 0,1 0 1 0 0,0 0-1 0 0,0 0 1 0 0,4 1-1 0 0,-4-2-216 0 0,-1 1 0 0 0,1-1 0 0 0,0 0 0 0 0,-1 0-1 0 0,1 0 1 0 0,0 0 0 0 0,0 0 0 0 0,-1 0 0 0 0,1 0-1 0 0,0 0 1 0 0,-1-1 0 0 0,4 0 0 0 0,3-2-3598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07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43 8 0 0,'-4'-6'800'0'0,"1"1"1480"0"0,-1 0 1 0 0,1 1-1 0 0,-1-1 1 0 0,0 1 0 0 0,-1 0-1 0 0,-5-5 1 0 0,9 9-2206 0 0,1 0 0 0 0,0 0 0 0 0,0 0 0 0 0,-1 0 0 0 0,1 0 0 0 0,0 0 0 0 0,0 0 0 0 0,-1 0 0 0 0,1 1 1 0 0,0-1-1 0 0,0 0 0 0 0,0 0 0 0 0,-1 0 0 0 0,1 0 0 0 0,0 0 0 0 0,0 1 0 0 0,0-1 0 0 0,0 0 0 0 0,-1 0 0 0 0,1 0 1 0 0,0 1-1 0 0,0-1 0 0 0,0 0 0 0 0,0 0 0 0 0,0 1 0 0 0,0-1 0 0 0,0 0 0 0 0,0 0 0 0 0,0 1 0 0 0,-1-1 0 0 0,1 0 1 0 0,0 0-1 0 0,0 1 0 0 0,0-1 0 0 0,0 0 0 0 0,1 0 0 0 0,-1 1 0 0 0,0-1 0 0 0,0 0 0 0 0,0 1 0 0 0,0 14 726 0 0,0-14-620 0 0,1 20 340 0 0,1-1 0 0 0,2 0-1 0 0,0 0 1 0 0,10 29-1 0 0,3 17-121 0 0,-8-23-159 0 0,-1 1 1 0 0,2 73-1 0 0,-10-117-245 0 0,-1 1 0 0 0,1-1-1 0 0,0 1 1 0 0,0-1 0 0 0,0 1 0 0 0,0-1 0 0 0,0 1 0 0 0,0-1 0 0 0,0 1 0 0 0,0-1 0 0 0,0 1 0 0 0,0-1 0 0 0,1 1 0 0 0,-1-1 0 0 0,0 1 0 0 0,0-1 0 0 0,0 1 0 0 0,1-1 0 0 0,-1 1 0 0 0,0-1 0 0 0,0 0 0 0 0,1 1 0 0 0,-1-1 0 0 0,0 1 0 0 0,1-1 0 0 0,-1 0 0 0 0,0 1-1 0 0,2-1 1 0 0,-2 0-26 0 0,1 0 0 0 0,0 0-1 0 0,0 0 1 0 0,-1-1 0 0 0,1 1-1 0 0,0 0 1 0 0,-1 0-1 0 0,1-1 1 0 0,-1 1 0 0 0,1-1-1 0 0,0 1 1 0 0,-1-1-1 0 0,1 1 1 0 0,-1-1 0 0 0,1 1-1 0 0,0-2 1 0 0,19-26-1895 0 0,8-28-4813 0 0,-22 43 4004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6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71 257 2897 0 0,'-5'-4'2812'0'0,"1"1"0"0"0,-1-1 0 0 0,-9-4 0 0 0,9 6-2372 0 0,0-1 1 0 0,1 0-1 0 0,-1 0 1 0 0,1 0-1 0 0,-7-7 1 0 0,10 9-364 0 0,0 0 1 0 0,0-1-1 0 0,0 1 1 0 0,1 0 0 0 0,-1 0-1 0 0,0-1 1 0 0,1 1-1 0 0,-1 0 1 0 0,1-1 0 0 0,0 1-1 0 0,-1 0 1 0 0,1-1-1 0 0,0 1 1 0 0,0 0 0 0 0,0-1-1 0 0,0 1 1 0 0,0-1-1 0 0,0 1 1 0 0,0-1 0 0 0,0 1-1 0 0,1 0 1 0 0,-1-1-1 0 0,0 1 1 0 0,1 0 0 0 0,-1-1-1 0 0,2-1 1 0 0,3-6 18 0 0,1 0 1 0 0,0 0 0 0 0,0 0-1 0 0,1 1 1 0 0,0 0 0 0 0,1 1-1 0 0,-1-1 1 0 0,1 2 0 0 0,1-1-1 0 0,-1 1 1 0 0,12-6 0 0 0,1 0-76 0 0,0 1 1 0 0,1 1 0 0 0,40-13 0 0 0,-41 17-21 0 0,-1 1 0 0 0,1 1 0 0 0,0 1 1 0 0,1 1-1 0 0,41 1 0 0 0,-52 1-30 0 0,0 1 0 0 0,0 0 0 0 0,-1 1 0 0 0,1 1 0 0 0,0 0 0 0 0,0 0 0 0 0,-1 1 0 0 0,0 0 0 0 0,0 1 0 0 0,0 0 0 0 0,0 0 0 0 0,17 14 0 0 0,-25-17 23 0 0,0 0-1 0 0,0 0 0 0 0,0 0 1 0 0,0 1-1 0 0,0-1 1 0 0,0 0-1 0 0,-1 1 0 0 0,1-1 1 0 0,-1 1-1 0 0,0 0 0 0 0,1-1 1 0 0,-1 1-1 0 0,-1 0 1 0 0,1 0-1 0 0,1 5 0 0 0,-2-4 5 0 0,0 0-1 0 0,0 0 0 0 0,-1 0 0 0 0,1 0 0 0 0,-1 0 1 0 0,0 0-1 0 0,0 0 0 0 0,0 0 0 0 0,0 0 0 0 0,-3 4 1 0 0,-3 5 34 0 0,0-1 1 0 0,-1 0 0 0 0,-1 0 0 0 0,0-1-1 0 0,-14 13 1 0 0,14-14-33 0 0,-1-1 0 0 0,-1 0 0 0 0,0-1-1 0 0,0 0 1 0 0,-1 0 0 0 0,1-2 0 0 0,-2 1-1 0 0,1-1 1 0 0,-1-1 0 0 0,0-1 0 0 0,0 1-1 0 0,0-2 1 0 0,0 0 0 0 0,-1-1 0 0 0,1 0-1 0 0,-22 0 1 0 0,32-2-32 0 0,0 0 0 0 0,0 0 0 0 0,0 0 0 0 0,0-1 0 0 0,0 1 0 0 0,1-1 0 0 0,-1 0 0 0 0,0 0 0 0 0,0 0 0 0 0,1 0 0 0 0,-1 0-1 0 0,0-1 1 0 0,1 1 0 0 0,-1-1 0 0 0,1 0 0 0 0,0 0 0 0 0,-4-3 0 0 0,4 2-87 0 0,-1 0 1 0 0,1 0-1 0 0,0-1 0 0 0,0 1 1 0 0,0-1-1 0 0,1 0 0 0 0,-1 1 1 0 0,1-1-1 0 0,0 0 0 0 0,0 0 1 0 0,-1-7-1 0 0,1 4-415 0 0,0-1-1 0 0,1 1 1 0 0,1-1 0 0 0,-1 0 0 0 0,1 1 0 0 0,0-1-1 0 0,1 0 1 0 0,-1 1 0 0 0,2 0 0 0 0,-1-1-1 0 0,1 1 1 0 0,0 0 0 0 0,4-7 0 0 0,4 0-1768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7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218 234 1808 0 0,'6'-9'8179'0'0,"2"-3"-5671"0"0,32-29 1171 0 0,-36 36-3383 0 0,0 0 0 0 0,-1 0 0 0 0,1 0 0 0 0,-1 0 0 0 0,0-1-1 0 0,0 0 1 0 0,-1 1 0 0 0,1-1 0 0 0,-1 0 0 0 0,-1 0 0 0 0,1 0 0 0 0,1-12 0 0 0,-3 15-190 0 0,1 0 0 0 0,-1-1 0 0 0,0 1 0 0 0,0 0 0 0 0,0-1 1 0 0,-1 1-1 0 0,1 0 0 0 0,-1 0 0 0 0,1-1 0 0 0,-1 1 0 0 0,0 0 1 0 0,0 0-1 0 0,-1 0 0 0 0,1 0 0 0 0,-1 0 0 0 0,1 0 0 0 0,-1 0 1 0 0,0 1-1 0 0,0-1 0 0 0,0 1 0 0 0,-1-1 0 0 0,1 1 0 0 0,0 0 1 0 0,-1 0-1 0 0,-5-4 0 0 0,5 5-79 0 0,-1-1 0 0 0,0 1 1 0 0,0 0-1 0 0,0 0 0 0 0,0 0 1 0 0,0 1-1 0 0,-1-1 0 0 0,1 1 0 0 0,0 0 1 0 0,0 0-1 0 0,0 0 0 0 0,0 1 0 0 0,0 0 1 0 0,-6 1-1 0 0,-7 3-44 0 0,-33 14 0 0 0,35-13-31 0 0,3-1 19 0 0,-1 0 0 0 0,1 1 0 0 0,0 1 0 0 0,0 0 0 0 0,-19 15 0 0 0,28-19 12 0 0,0-1 1 0 0,1 1 0 0 0,-1 0 0 0 0,1 0 0 0 0,-1 0 0 0 0,1 0 0 0 0,0 0 0 0 0,0 0-1 0 0,1 1 1 0 0,-1-1 0 0 0,0 0 0 0 0,1 1 0 0 0,0 0 0 0 0,0-1 0 0 0,0 1-1 0 0,1 0 1 0 0,-1-1 0 0 0,1 1 0 0 0,0 0 0 0 0,0 0 0 0 0,0 0 0 0 0,0-1 0 0 0,0 1-1 0 0,1 0 1 0 0,2 5 0 0 0,-2-4-21 0 0,2 0-1 0 0,-1 0 1 0 0,0 0 0 0 0,1-1-1 0 0,0 1 1 0 0,0-1 0 0 0,0 0-1 0 0,1 0 1 0 0,-1 0 0 0 0,1 0-1 0 0,0 0 1 0 0,7 4-1 0 0,6 4-138 0 0,35 17-1 0 0,-35-20 111 0 0,27 12-125 0 0,26 16 109 0 0,-64-33 142 0 0,0 0 1 0 0,0 0 0 0 0,-1 0 0 0 0,1 1-1 0 0,-1 0 1 0 0,0 0 0 0 0,-1 1-1 0 0,7 9 1 0 0,-10-14-6 0 0,0 1 0 0 0,0-1 0 0 0,0 1 0 0 0,0 0 0 0 0,0-1 0 0 0,0 1 0 0 0,-1 0 0 0 0,1-1 0 0 0,-1 1 0 0 0,1 0 0 0 0,-1 0 0 0 0,0 0 0 0 0,0-1 0 0 0,0 1 0 0 0,0 0 0 0 0,0 0 0 0 0,0 0 0 0 0,0 0 0 0 0,0-1 0 0 0,-1 1 0 0 0,1 0 0 0 0,-1 0 0 0 0,1-1 0 0 0,-1 1 0 0 0,0 0 0 0 0,0-1 0 0 0,0 1 0 0 0,0-1 0 0 0,0 1 0 0 0,0-1 0 0 0,-1 2 0 0 0,-1 0 27 0 0,0-1-1 0 0,0 0 0 0 0,-1 0 0 0 0,1 0 1 0 0,0 0-1 0 0,-1 0 0 0 0,1-1 0 0 0,-1 0 1 0 0,0 1-1 0 0,1-1 0 0 0,-1-1 0 0 0,0 1 1 0 0,-7 0-1 0 0,0 0-110 0 0,1-1-1 0 0,-1 0 1 0 0,1 0 0 0 0,0-1 0 0 0,-1-1-1 0 0,-12-3 1 0 0,18 4-220 0 0,0-1 1 0 0,0 0-1 0 0,0-1 1 0 0,0 1-1 0 0,1-1 0 0 0,-1 0 1 0 0,1 0-1 0 0,0 0 1 0 0,0-1-1 0 0,0 0 0 0 0,0 1 1 0 0,1-1-1 0 0,-1-1 0 0 0,-2-4 1 0 0,4 6-351 0 0,0 1 1 0 0,1-1-1 0 0,0 0 1 0 0,-1 0-1 0 0,1 0 1 0 0,0 0-1 0 0,1 1 1 0 0,-1-1-1 0 0,0 0 1 0 0,1 0-1 0 0,0-1 1 0 0,-1 1-1 0 0,1 0 1 0 0,1 0-1 0 0,-1 0 1 0 0,0 0-1 0 0,2-6 1 0 0,4-7-1889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46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43 263 512 0 0,'-13'-2'18413'0'0,"9"2"-16866"0"0,3 0-1395 0 0,0 0-1 0 0,0 0 0 0 0,0 0 1 0 0,0-1-1 0 0,0 1 0 0 0,0 0 1 0 0,0 0-1 0 0,0-1 1 0 0,0 1-1 0 0,0-1 0 0 0,0 1 1 0 0,0-1-1 0 0,0 1 0 0 0,0-1 1 0 0,0 0-1 0 0,1 1 0 0 0,-1-1 1 0 0,0 0-1 0 0,1 0 0 0 0,-1 1 1 0 0,0-1-1 0 0,1 0 0 0 0,-1 0 1 0 0,1 0-1 0 0,-1 0 0 0 0,1 0 1 0 0,0 0-1 0 0,-1 0 0 0 0,1 0 1 0 0,-1-1-1 0 0,1-1-82 0 0,-1 1 0 0 0,1-1 0 0 0,0 1 1 0 0,0-1-1 0 0,0 0 0 0 0,0 1 0 0 0,0-1 0 0 0,0 1 0 0 0,1-1 0 0 0,-1 1 0 0 0,2-4 1 0 0,5-7 35 0 0,0 0 0 0 0,1 0 0 0 0,0 1 0 0 0,1 0 0 0 0,16-16 0 0 0,-9 10-39 0 0,-7 7-43 0 0,1 1 0 0 0,0 0 0 0 0,1 1 1 0 0,0 0-1 0 0,20-11 0 0 0,-24 15-10 0 0,1 2-1 0 0,-1-1 1 0 0,0 1-1 0 0,1 0 1 0 0,-1 0-1 0 0,1 1 1 0 0,0 0-1 0 0,0 1 1 0 0,0-1-1 0 0,0 2 1 0 0,12-1-1 0 0,-19 1-10 0 0,1 0 1 0 0,-1 0-1 0 0,0 1 0 0 0,0-1 1 0 0,1 0-1 0 0,-1 1 0 0 0,0-1 0 0 0,0 1 1 0 0,0-1-1 0 0,0 1 0 0 0,0 0 1 0 0,1-1-1 0 0,-1 1 0 0 0,0 0 0 0 0,0 0 1 0 0,0 0-1 0 0,-1-1 0 0 0,1 1 1 0 0,0 0-1 0 0,1 2 0 0 0,-1 0-1 0 0,0-1-1 0 0,1 1 0 0 0,-1-1 1 0 0,-1 1-1 0 0,1 0 0 0 0,0 0 1 0 0,-1-1-1 0 0,1 1 0 0 0,-1 3 1 0 0,0 3-6 0 0,0 0 1 0 0,0 1 0 0 0,-1-1-1 0 0,-1 0 1 0 0,-2 9-1 0 0,-2 1 26 0 0,-1 0 0 0 0,-16 28 0 0 0,14-30-12 0 0,1 0 0 0 0,1 0-1 0 0,-6 24 1 0 0,12-37-11 0 0,0 0 1 0 0,0 1-1 0 0,1-1 0 0 0,-1 1 1 0 0,1-1-1 0 0,0 1 1 0 0,1-1-1 0 0,-1 1 0 0 0,1-1 1 0 0,0 1-1 0 0,0-1 0 0 0,0 0 1 0 0,0 1-1 0 0,1-1 1 0 0,0 0-1 0 0,0 0 0 0 0,3 4 1 0 0,-3-4-1 0 0,1-1 0 0 0,-1 0 1 0 0,1 0-1 0 0,0-1 0 0 0,0 1 1 0 0,0 0-1 0 0,0-1 0 0 0,1 0 1 0 0,-1 0-1 0 0,1 0 0 0 0,-1 0 1 0 0,1 0-1 0 0,0-1 0 0 0,0 0 1 0 0,-1 0-1 0 0,1 0 0 0 0,0 0 0 0 0,0 0 1 0 0,6 0-1 0 0,0-1-11 0 0,0 0 0 0 0,0-1 0 0 0,-1 0-1 0 0,1-1 1 0 0,-1 1 0 0 0,1-2 0 0 0,-1 1 0 0 0,0-2-1 0 0,0 1 1 0 0,0-1 0 0 0,0 0 0 0 0,-1-1 0 0 0,1 0-1 0 0,-1 0 1 0 0,9-9 0 0 0,-9 7-3 0 0,1-1 0 0 0,-2 0 0 0 0,1-1 0 0 0,-1 1 0 0 0,0-2 0 0 0,-1 1 0 0 0,0-1-1 0 0,-1 0 1 0 0,0 0 0 0 0,-1 0 0 0 0,1-1 0 0 0,4-20 0 0 0,-3-3 41 0 0,-2 0 1 0 0,0-68-1 0 0,-7 86-8 0 0,0 13 1 0 0,-2 10-10 0 0,-3 14 7 0 0,1 0 0 0 0,0 0 0 0 0,2 1 0 0 0,0 0 0 0 0,2 0 1 0 0,1 0-1 0 0,0 0 0 0 0,1 0 0 0 0,2 0 0 0 0,0 1 0 0 0,2-1 0 0 0,0 0 1 0 0,12 40-1 0 0,-14-57-7 0 0,1 0 0 0 0,0 0 0 0 0,1 0 0 0 0,-1 0 0 0 0,1 0 0 0 0,0-1 0 0 0,0 1 0 0 0,0-1 1 0 0,1 0-1 0 0,-1 0 0 0 0,1 0 0 0 0,0 0 0 0 0,0-1 0 0 0,7 5 0 0 0,-8-6-44 0 0,-1-1 1 0 0,1 1-1 0 0,0-1 1 0 0,0 1-1 0 0,0-1 1 0 0,0 0-1 0 0,1 0 0 0 0,-1 0 1 0 0,0-1-1 0 0,0 1 1 0 0,0-1-1 0 0,1 0 1 0 0,-1 0-1 0 0,0 0 0 0 0,1 0 1 0 0,-1 0-1 0 0,0-1 1 0 0,0 0-1 0 0,0 1 0 0 0,1-1 1 0 0,-1 0-1 0 0,0-1 1 0 0,0 1-1 0 0,4-3 1 0 0,42-30-4180 0 0,-19 8-4261 0 0,-19 15 3051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47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250 333 2176 0 0,'22'-26'9694'0'0,"14"-11"-4746"0"0,-25 25-4423 0 0,0 0 0 0 0,-1-1 0 0 0,-1 0 0 0 0,0-1 0 0 0,0 1 0 0 0,-1-2-1 0 0,-1 1 1 0 0,-1-1 0 0 0,0 0 0 0 0,-1-1 0 0 0,0 1 0 0 0,-1-1 0 0 0,2-27-1 0 0,-5 41-486 0 0,-1 0-1 0 0,0 0 1 0 0,1 0-1 0 0,-1 0 1 0 0,0 0-1 0 0,-1 0 1 0 0,1 0-1 0 0,0 0 1 0 0,-1 0-1 0 0,1 0 1 0 0,-1 0-1 0 0,1 0 1 0 0,-1 0-1 0 0,0 0 1 0 0,-1-3-1 0 0,1 4-22 0 0,0 0-1 0 0,-1 0 1 0 0,1 1-1 0 0,0-1 1 0 0,0 0-1 0 0,-1 1 1 0 0,1-1-1 0 0,0 0 1 0 0,-1 1-1 0 0,1 0 1 0 0,0-1-1 0 0,-1 1 1 0 0,1 0 0 0 0,0 0-1 0 0,-1 0 1 0 0,1 0-1 0 0,-1 0 1 0 0,1 0-1 0 0,-1 0 1 0 0,1 0-1 0 0,0 0 1 0 0,-1 1-1 0 0,1-1 1 0 0,-2 1-1 0 0,-15 5 11 0 0,1 1 0 0 0,-1 0 0 0 0,1 2 0 0 0,1 0 0 0 0,-28 19 0 0 0,31-19-38 0 0,0 1-1 0 0,0 1 1 0 0,1 0 0 0 0,0 1 0 0 0,1 0 0 0 0,1 1 0 0 0,-18 27-1 0 0,21-29-5 0 0,2-1-1 0 0,-1 1 0 0 0,1 0 0 0 0,1 1 0 0 0,0-1 0 0 0,1 1 0 0 0,0 0 0 0 0,1 0 0 0 0,0 0 0 0 0,1 0 1 0 0,0 19-1 0 0,2-26 17 0 0,-1 0 0 0 0,1 0 0 0 0,1 0-1 0 0,-1 0 1 0 0,1 0 0 0 0,0 0 0 0 0,0-1 0 0 0,0 1 0 0 0,1-1 0 0 0,-1 0 0 0 0,1 1 0 0 0,0-1 0 0 0,0 0 0 0 0,1-1 0 0 0,7 8 0 0 0,-3-4 3 0 0,1 0-1 0 0,0-1 1 0 0,1 0 0 0 0,0 0-1 0 0,0-1 1 0 0,12 5 0 0 0,1 0 81 0 0,-1 2-1 0 0,0 0 1 0 0,34 26 0 0 0,-55-37-68 0 0,0-1 0 0 0,0 1 0 0 0,0 0 0 0 0,0-1 1 0 0,0 1-1 0 0,-1 0 0 0 0,1 0 0 0 0,0 0 0 0 0,0-1 0 0 0,-1 1 1 0 0,1 0-1 0 0,-1 0 0 0 0,1 0 0 0 0,-1 0 0 0 0,1 0 0 0 0,-1 0 1 0 0,0 0-1 0 0,1 1 0 0 0,-1-1 0 0 0,0 0 0 0 0,0 2 0 0 0,0-2 0 0 0,0-1-1 0 0,0 1 0 0 0,-1 0 0 0 0,1 0 1 0 0,0-1-1 0 0,-1 1 0 0 0,1 0 0 0 0,-1-1 1 0 0,1 1-1 0 0,-1-1 0 0 0,1 1 0 0 0,-1-1 1 0 0,1 1-1 0 0,-1-1 0 0 0,0 1 0 0 0,1-1 1 0 0,-1 1-1 0 0,0-1 0 0 0,1 0 0 0 0,-1 1 1 0 0,0-1-1 0 0,1 0 0 0 0,-1 1 0 0 0,0-1 1 0 0,0 0-1 0 0,0 0 0 0 0,1 0 0 0 0,-1 0 1 0 0,0 0-1 0 0,-1 0 0 0 0,-63 5 186 0 0,-110-5-1 0 0,168-1-214 0 0,-1 0 0 0 0,1 0 0 0 0,0-1 0 0 0,0 0 1 0 0,0-1-1 0 0,1 1 0 0 0,-8-5 0 0 0,13 6-23 0 0,-1 0 1 0 0,0 0-1 0 0,0 0 1 0 0,1 0-1 0 0,-1-1 1 0 0,1 1-1 0 0,-1-1 1 0 0,1 1-1 0 0,-1-1 1 0 0,1 0-1 0 0,0 1 1 0 0,-2-4-1 0 0,3 3-19 0 0,-1 1-1 0 0,1 0 0 0 0,0-1 0 0 0,-1 1 0 0 0,1-1 0 0 0,0 1 0 0 0,0-1 0 0 0,0 1 1 0 0,0 0-1 0 0,0-1 0 0 0,1 1 0 0 0,-1-1 0 0 0,0 1 0 0 0,1 0 0 0 0,-1-1 1 0 0,1 1-1 0 0,-1 0 0 0 0,1-1 0 0 0,0 1 0 0 0,1-2 0 0 0,2-2-365 0 0,0 0 0 0 0,0 0 0 0 0,0 1 0 0 0,1 0 0 0 0,-1 0 0 0 0,1 0-1 0 0,10-6 1 0 0,41-20-5298 0 0,-43 24 3822 0 0,15-8-1877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47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74 1992 0 0,'-5'1'7941'0'0,"0"-3"-3532"0"0,5 1-4281 0 0,-1 1 0 0 0,1 0 0 0 0,0 0 0 0 0,0-1 1 0 0,-1 1-1 0 0,1 0 0 0 0,0 0 0 0 0,0-1 0 0 0,-1 1 1 0 0,1 0-1 0 0,0 0 0 0 0,-1 0 0 0 0,1 0 1 0 0,0 0-1 0 0,-1 0 0 0 0,1 0 0 0 0,0-1 0 0 0,-1 1 1 0 0,1 0-1 0 0,0 0 0 0 0,-1 0 0 0 0,1 0 0 0 0,0 0 1 0 0,-1 0-1 0 0,1 1 0 0 0,0-1 0 0 0,-1 0 1 0 0,1 0-1 0 0,0 0 0 0 0,-1 0 0 0 0,1 0 0 0 0,0 0 1 0 0,-1 1-1 0 0,1-1 0 0 0,0 0 0 0 0,0 0 0 0 0,-1 0 1 0 0,1 1-1 0 0,0-1 0 0 0,0 0 0 0 0,-1 0 1 0 0,1 1-1 0 0,0-1 0 0 0,0 0 0 0 0,0 1 0 0 0,-1-1 1 0 0,1 0-1 0 0,0 0 0 0 0,0 1 0 0 0,0 0 0 0 0,-1 5 259 0 0,0 1-1 0 0,0-1 0 0 0,1 1 0 0 0,0-1 0 0 0,0 1 0 0 0,1-1 0 0 0,0 1 0 0 0,0-1 0 0 0,0 1 0 0 0,1-1 0 0 0,0 0 0 0 0,0 0 1 0 0,5 9-1 0 0,-3-9-365 0 0,0 0 0 0 0,0-1-1 0 0,0 1 1 0 0,0-1 0 0 0,1 0 0 0 0,0 0 0 0 0,0 0 0 0 0,0-1 0 0 0,1 0 0 0 0,0 0 0 0 0,0 0 0 0 0,0-1 0 0 0,0 1 0 0 0,0-1 0 0 0,1-1 0 0 0,-1 0 0 0 0,1 1 0 0 0,-1-2 0 0 0,1 1 0 0 0,12 0 0 0 0,-12-1-6 0 0,0 0 1 0 0,0-1 0 0 0,0 0-1 0 0,0-1 1 0 0,0 1-1 0 0,0-1 1 0 0,0-1 0 0 0,0 1-1 0 0,-1-1 1 0 0,1 0 0 0 0,0-1-1 0 0,-1 1 1 0 0,1-1-1 0 0,-1-1 1 0 0,0 1 0 0 0,0-1-1 0 0,0 0 1 0 0,-1-1 0 0 0,1 1-1 0 0,5-8 1 0 0,-9 10-17 0 0,0 0 0 0 0,-1-1 0 0 0,0 1 1 0 0,1 0-1 0 0,-1-1 0 0 0,0 1 0 0 0,0-1 1 0 0,0 1-1 0 0,-1-1 0 0 0,1 0 0 0 0,0 1 1 0 0,-1-1-1 0 0,0-3 0 0 0,0 0-2 0 0,0 1-1 0 0,-1 0 1 0 0,1-1-1 0 0,-1 1 1 0 0,0 0-1 0 0,-3-7 1 0 0,-2-2-7 0 0,0 0-1 0 0,-1 0 1 0 0,-15-21 0 0 0,20 31 7 0 0,-1 0-1 0 0,0 0 1 0 0,0 1 0 0 0,0-1 0 0 0,0 1-1 0 0,-1 0 1 0 0,1 0 0 0 0,-1 0 0 0 0,0 0-1 0 0,-7-3 1 0 0,9 5 2 0 0,0 0 0 0 0,-1 1-1 0 0,1-1 1 0 0,0 0 0 0 0,-1 1-1 0 0,1 0 1 0 0,0-1 0 0 0,-1 1-1 0 0,1 0 1 0 0,0 0 0 0 0,-1 1 0 0 0,1-1-1 0 0,0 0 1 0 0,-1 1 0 0 0,1-1-1 0 0,0 1 1 0 0,0 0 0 0 0,-1 0 0 0 0,1 0-1 0 0,0 0 1 0 0,0 0 0 0 0,-3 3-1 0 0,-11 7 23 0 0,1 2 0 0 0,0 0 0 0 0,-21 25 0 0 0,-32 52 66 0 0,63-83-77 0 0,0 1 0 0 0,0 0 0 0 0,1 0-1 0 0,1 0 1 0 0,-1 1 0 0 0,1-1 0 0 0,1 1 0 0 0,0 0-1 0 0,0 0 1 0 0,-1 14 0 0 0,3-18-11 0 0,0-1 1 0 0,0 1-1 0 0,0-1 0 0 0,1 1 1 0 0,0-1-1 0 0,0 1 0 0 0,0-1 1 0 0,0 0-1 0 0,1 0 0 0 0,0 1 1 0 0,-1-1-1 0 0,1 0 0 0 0,1-1 1 0 0,-1 1-1 0 0,1 0 0 0 0,-1 0 1 0 0,1-1-1 0 0,0 0 0 0 0,1 0 1 0 0,-1 0-1 0 0,0 0 0 0 0,1 0 1 0 0,4 3-1 0 0,4 0-80 0 0,0 0-1 0 0,0 0 1 0 0,0-1-1 0 0,1-1 0 0 0,-1 0 1 0 0,1-1-1 0 0,0 0 1 0 0,1-1-1 0 0,-1-1 1 0 0,0 0-1 0 0,16 0 1 0 0,-10-2-1011 0 0,0-1 0 0 0,31-6 0 0 0,-29 2-1780 0 0,-1 0 0 0 0,22-9-1 0 0,-10 1-2101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9:47.8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243 324 2409 0 0,'23'-30'12125'0'0,"1"2"-6948"0"0,-13 17-4500 0 0,-1-1 0 0 0,0 0 0 0 0,-1 0 0 0 0,15-28 0 0 0,-18 27-432 0 0,0 0 0 0 0,-2 0 0 0 0,1-1 1 0 0,-1 1-1 0 0,-1-1 0 0 0,-1 0 0 0 0,0 0 0 0 0,0-22 1 0 0,-2 34-233 0 0,0 1 1 0 0,0-1 0 0 0,0 1 0 0 0,-1-1-1 0 0,1 1 1 0 0,-1-1 0 0 0,1 1 0 0 0,-1-1 0 0 0,1 1-1 0 0,-1 0 1 0 0,0-1 0 0 0,0 1 0 0 0,0 0-1 0 0,1 0 1 0 0,-1 0 0 0 0,0-1 0 0 0,-1 1-1 0 0,1 0 1 0 0,0 0 0 0 0,0 1 0 0 0,0-1-1 0 0,-1 0 1 0 0,1 0 0 0 0,0 0 0 0 0,-1 1-1 0 0,1-1 1 0 0,0 1 0 0 0,-1-1 0 0 0,1 1-1 0 0,-1 0 1 0 0,1-1 0 0 0,-1 1 0 0 0,1 0-1 0 0,-1 0 1 0 0,-2 0 0 0 0,-3 0-11 0 0,0 1 1 0 0,1-1 0 0 0,-1 1-1 0 0,0 1 1 0 0,1-1-1 0 0,-13 6 1 0 0,4-1-7 0 0,1 0 0 0 0,0 1 0 0 0,1 1 0 0 0,0 1 0 0 0,0-1 0 0 0,1 2 0 0 0,0 0 0 0 0,0 0 0 0 0,-12 16 0 0 0,19-20-18 0 0,0 1 1 0 0,0 0 0 0 0,0 0-1 0 0,1 0 1 0 0,0 1-1 0 0,0-1 1 0 0,1 1 0 0 0,0 0-1 0 0,1 0 1 0 0,-1 0-1 0 0,2 1 1 0 0,-1-1 0 0 0,1 0-1 0 0,0 1 1 0 0,1-1 0 0 0,0 1-1 0 0,0-1 1 0 0,3 15-1 0 0,-1-14-19 0 0,1 0 0 0 0,-1-1 0 0 0,2 1 0 0 0,-1-1 0 0 0,1 0 0 0 0,1 0 0 0 0,-1 0 0 0 0,1 0 0 0 0,0-1 0 0 0,1 0 0 0 0,0 0 0 0 0,0 0 0 0 0,1-1 0 0 0,11 9 0 0 0,7 3-173 0 0,2-1-1 0 0,51 25 0 0 0,-77-41 205 0 0,0-1 10 0 0,35 21 7 0 0,-34-20 12 0 0,0 1-1 0 0,0-1 1 0 0,0 1-1 0 0,-1-1 1 0 0,1 1-1 0 0,0 0 1 0 0,-1 0-1 0 0,0 0 1 0 0,1 0-1 0 0,-1 0 1 0 0,0 0-1 0 0,0 0 0 0 0,0 0 1 0 0,0 0-1 0 0,1 3 1 0 0,-2-4-3 0 0,-1 0 0 0 0,1-1-1 0 0,0 1 1 0 0,0-1 0 0 0,0 1 0 0 0,0 0 0 0 0,-1-1 0 0 0,1 1-1 0 0,0-1 1 0 0,-1 1 0 0 0,1 0 0 0 0,0-1 0 0 0,-1 1 0 0 0,1-1-1 0 0,-1 1 1 0 0,1-1 0 0 0,-1 0 0 0 0,1 1 0 0 0,-1-1 0 0 0,1 1-1 0 0,-1-1 1 0 0,1 0 0 0 0,-1 1 0 0 0,1-1 0 0 0,-1 0 0 0 0,0 0-1 0 0,1 0 1 0 0,-1 1 0 0 0,0-1 0 0 0,1 0 0 0 0,-1 0 0 0 0,0 0 0 0 0,1 0-1 0 0,-1 0 1 0 0,-1 0 0 0 0,-25 0 388 0 0,26 0-395 0 0,-32-1 15 0 0,0-1-1 0 0,0-2 0 0 0,1-1 1 0 0,-52-16-1 0 0,69 16-393 0 0,1 0 0 0 0,-16-10 0 0 0,25 12-296 0 0,0 0 1 0 0,-1-1 0 0 0,2 0-1 0 0,-1 0 1 0 0,0 0-1 0 0,1 0 1 0 0,0-1-1 0 0,-5-6 1 0 0,0-3-2049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0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249 171 512 0 0,'2'-5'533'0'0,"5"-8"1650"0"0,0-1-1 0 0,-1 0 0 0 0,-1 0 0 0 0,4-18 0 0 0,-8 28-1736 0 0,0 1 0 0 0,-1-1 0 0 0,0 0 0 0 0,0 1 1 0 0,0-1-1 0 0,0 1 0 0 0,0-1 0 0 0,-1 1 0 0 0,0-1 0 0 0,-1-4 0 0 0,1 6-359 0 0,0 0 0 0 0,0 0 0 0 0,0 0 0 0 0,0 0 0 0 0,-1 0 0 0 0,1 0 0 0 0,0 0 0 0 0,-1 1 0 0 0,0-1 0 0 0,1 1-1 0 0,-1-1 1 0 0,0 1 0 0 0,0 0 0 0 0,0-1 0 0 0,0 1 0 0 0,0 0 0 0 0,-3-1 0 0 0,1 1-19 0 0,0 0 0 0 0,1 0 0 0 0,-1 0 1 0 0,0 1-1 0 0,0-1 0 0 0,1 1 0 0 0,-1 0 0 0 0,0 0 1 0 0,-5 2-1 0 0,-36 7 444 0 0,29-4-328 0 0,8-3-87 0 0,0 0 1 0 0,1 1 0 0 0,-1 1 0 0 0,1-1 0 0 0,0 1 0 0 0,0 0-1 0 0,1 1 1 0 0,-8 6 0 0 0,12-10-74 0 0,0 1 1 0 0,0 0-1 0 0,0 0 0 0 0,0 0 0 0 0,1 0 1 0 0,-1 1-1 0 0,1-1 0 0 0,-1 0 0 0 0,1 1 1 0 0,0-1-1 0 0,0 0 0 0 0,-1 5 0 0 0,2-6-17 0 0,0 1-1 0 0,0 0 0 0 0,0 0 0 0 0,0-1 0 0 0,0 1 0 0 0,0 0 0 0 0,0-1 0 0 0,1 1 0 0 0,-1 0 0 0 0,1-1 0 0 0,-1 1 0 0 0,1 0 0 0 0,0-1 1 0 0,-1 1-1 0 0,1-1 0 0 0,0 1 0 0 0,0-1 0 0 0,0 0 0 0 0,0 1 0 0 0,1-1 0 0 0,1 2 0 0 0,1 0-6 0 0,0 0 1 0 0,0 0-1 0 0,0 0 0 0 0,1 0 1 0 0,-1-1-1 0 0,1 0 0 0 0,0 0 0 0 0,0 0 1 0 0,0 0-1 0 0,0-1 0 0 0,6 1 1 0 0,10 2-7 0 0,29 0 1 0 0,-32-3 4 0 0,-12-1 19 0 0,1 1-1 0 0,-1 0 1 0 0,1 0 0 0 0,-1 1-1 0 0,0-1 1 0 0,1 1-1 0 0,7 5 1 0 0,-12-7-14 0 0,-1 1 1 0 0,1 0 0 0 0,-1 0-1 0 0,0 0 1 0 0,1 0-1 0 0,-1 0 1 0 0,0 0-1 0 0,0 0 1 0 0,0 0-1 0 0,0 0 1 0 0,0 0 0 0 0,0 1-1 0 0,0-1 1 0 0,0 1-1 0 0,0-1 1 0 0,-1 0-1 0 0,1 1 1 0 0,0-1 0 0 0,-1 1-1 0 0,0-1 1 0 0,1 1-1 0 0,-1 0 1 0 0,0-1-1 0 0,0 1 1 0 0,1-1-1 0 0,-1 1 1 0 0,0 0 0 0 0,-1-1-1 0 0,1 1 1 0 0,0-1-1 0 0,0 1 1 0 0,-1-1-1 0 0,1 1 1 0 0,-1 0-1 0 0,1-1 1 0 0,-2 2 0 0 0,-1 3 63 0 0,0-1 0 0 0,0 1 1 0 0,0-1-1 0 0,-1 0 0 0 0,0 0 1 0 0,0 0-1 0 0,-1-1 1 0 0,1 1-1 0 0,-1-1 0 0 0,0 0 1 0 0,0 0-1 0 0,0-1 0 0 0,-1 0 1 0 0,-7 4-1 0 0,-9 3 193 0 0,0-1 0 0 0,-35 9 0 0 0,31-11-185 0 0,16-3-51 0 0,0-2 1 0 0,0 1-1 0 0,1-1 0 0 0,-1 0 1 0 0,0-1-1 0 0,-20 0 0 0 0,30-1-25 0 0,0 0 0 0 0,-1 0 0 0 0,1-1 0 0 0,0 1-1 0 0,-1 0 1 0 0,1 0 0 0 0,0 0 0 0 0,-1 0-1 0 0,1 0 1 0 0,0 0 0 0 0,-1 0 0 0 0,1-1 0 0 0,0 1-1 0 0,-1 0 1 0 0,1 0 0 0 0,0 0 0 0 0,0-1 0 0 0,-1 1-1 0 0,1 0 1 0 0,0 0 0 0 0,0-1 0 0 0,0 1-1 0 0,-1 0 1 0 0,1 0 0 0 0,0-1 0 0 0,0 1 0 0 0,0 0-1 0 0,0-1 1 0 0,-1 1 0 0 0,1 0 0 0 0,0-1 0 0 0,0 1-1 0 0,0 0 1 0 0,0-1 0 0 0,0 1 0 0 0,6-15-167 0 0,14-11-411 0 0,-11 17-330 0 0,1 0 1 0 0,0 1-1 0 0,0 0 0 0 0,20-11 0 0 0,-4 6-3772 0 0,27-11-1 0 0,-27 14 2484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0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26 1432 0 0,'-3'-5'2363'0'0,"4"-15"18318"0"0,-4 28-20104 0 0,-9 39-88 0 0,2 0 0 0 0,3 0-1 0 0,1 1 1 0 0,1 62 0 0 0,-22 335-415 0 0,27-443-88 0 0,-9 59-130 0 0,8-53-37 0 0,-1-1-1 0 0,0 1 0 0 0,-1-1 0 0 0,0 1 1 0 0,-6 11-1 0 0,8-18 115 0 0,1-1 0 0 0,0 1 0 0 0,-1 0 0 0 0,1-1 0 0 0,-1 1-1 0 0,1-1 1 0 0,0 1 0 0 0,-1-1 0 0 0,1 1 0 0 0,-1-1 0 0 0,1 0 0 0 0,-1 1 0 0 0,0-1 0 0 0,1 1 0 0 0,-1-1 0 0 0,0 1 0 0 0,0-1-27 0 0,1 0 1 0 0,0-1 0 0 0,0 1 0 0 0,-1 0 0 0 0,1 0-1 0 0,0 0 1 0 0,0 0 0 0 0,-1 0 0 0 0,1 0 0 0 0,0 0-1 0 0,0 0 1 0 0,-1 0 0 0 0,1 0 0 0 0,0-1 0 0 0,0 1-1 0 0,0 0 1 0 0,-1 0 0 0 0,1 0 0 0 0,0 0-1 0 0,0-1 1 0 0,0 1 0 0 0,-1 0 0 0 0,1 0 0 0 0,0-1-1 0 0,0 1 1 0 0,0 0 0 0 0,0-1 0 0 0,-1 0-619 0 0,1-1 1 0 0,-1 1 0 0 0,1-1-1 0 0,-1 0 1 0 0,1 1 0 0 0,0-1-1 0 0,0 0 1 0 0,0 0-1 0 0,0 1 1 0 0,0-1 0 0 0,1-3-1 0 0,3-6-1927 0 0,0-1 148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1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69 309 3273 0 0,'-1'-1'352'0'0,"-38"-21"8194"0"0,37 20-8073 0 0,-1 0 0 0 0,1 1 0 0 0,0-1 0 0 0,0 0 1 0 0,0 0-1 0 0,0 0 0 0 0,0 0 0 0 0,0 0 0 0 0,1-1 0 0 0,-1 1 1 0 0,1 0-1 0 0,0-1 0 0 0,-1 1 0 0 0,0-4 0 0 0,2 4-338 0 0,0 0 0 0 0,0 0 0 0 0,0 0 0 0 0,0 0 0 0 0,0 0 0 0 0,1 0 0 0 0,-1 0 0 0 0,0 0 0 0 0,1 0 0 0 0,0 0 0 0 0,-1 0-1 0 0,1 0 1 0 0,0 0 0 0 0,0 0 0 0 0,0 0 0 0 0,0 1 0 0 0,1-1 0 0 0,1-2 0 0 0,4-4 127 0 0,-1 1 0 0 0,14-10 0 0 0,-18 15-183 0 0,30-23 99 0 0,1 2 0 0 0,1 1 1 0 0,1 2-1 0 0,0 1 0 0 0,72-27 0 0 0,-93 41-141 0 0,1 1-1 0 0,0 0 1 0 0,0 1-1 0 0,0 0 1 0 0,0 1-1 0 0,0 1 1 0 0,16 0-1 0 0,-23 2-19 0 0,0 0 0 0 0,0 0 1 0 0,-1 1-1 0 0,1 0 0 0 0,-1 0 0 0 0,1 1 0 0 0,-1-1 1 0 0,0 2-1 0 0,0-1 0 0 0,0 1 0 0 0,0 0 0 0 0,-1 0 1 0 0,0 1-1 0 0,0 0 0 0 0,8 8 0 0 0,-8-7-22 0 0,0 0-1 0 0,-1 1 1 0 0,0-1-1 0 0,-1 1 1 0 0,1 0-1 0 0,-1 0 0 0 0,-1 0 1 0 0,1 1-1 0 0,-1 0 1 0 0,0-1-1 0 0,-1 1 1 0 0,0 0-1 0 0,0 0 1 0 0,-1 0-1 0 0,0 1 1 0 0,0-1-1 0 0,-1 0 1 0 0,0 0-1 0 0,-1 0 1 0 0,1 1-1 0 0,-2-1 0 0 0,1 0 1 0 0,-1 0-1 0 0,0 0 1 0 0,-1 0-1 0 0,-4 9 1 0 0,0-4-24 0 0,0-1 1 0 0,0 0 0 0 0,-2 0-1 0 0,1-1 1 0 0,-2 0-1 0 0,1-1 1 0 0,-1 0-1 0 0,-1 0 1 0 0,0-1-1 0 0,0 0 1 0 0,-17 9 0 0 0,15-11-41 0 0,0 0 0 0 0,-1 0 0 0 0,0-1 0 0 0,-1-1 0 0 0,1 0 0 0 0,-1-1 0 0 0,0-1 0 0 0,0 0 0 0 0,0-1 0 0 0,-20 0 0 0 0,27-2-44 0 0,-1 0-4 0 0,1 0 0 0 0,0 0-1 0 0,0-1 1 0 0,-11-2 0 0 0,18 3 18 0 0,-1-1 0 0 0,1 1 0 0 0,-1 0 0 0 0,1-1 0 0 0,0 0 0 0 0,-1 1 0 0 0,1-1 0 0 0,0 0 0 0 0,-1 0 0 0 0,1 0 0 0 0,0 0 0 0 0,0 0 0 0 0,-1 0 0 0 0,1 0 0 0 0,0 0 0 0 0,0 0 0 0 0,0 0 0 0 0,1-1 0 0 0,-1 1 1 0 0,0 0-1 0 0,0-1 0 0 0,1 1 0 0 0,-1 0 0 0 0,1-1 0 0 0,-1 1 0 0 0,1-1 0 0 0,0 1 0 0 0,-1-4 0 0 0,1-1-660 0 0,0 0-1 0 0,1 0 1 0 0,0 0 0 0 0,0 1 0 0 0,0-1 0 0 0,4-11-1 0 0,3-5-1133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2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322 137 1168 0 0,'0'-3'531'0'0,"-1"0"0"0"0,0 0 0 0 0,0 0 0 0 0,0 0-1 0 0,-1 0 1 0 0,1 0 0 0 0,-1 1 0 0 0,1-1 0 0 0,-1 0 0 0 0,0 1-1 0 0,0 0 1 0 0,0-1 0 0 0,0 1 0 0 0,-1 0 0 0 0,-3-3 0 0 0,2 3-29 0 0,1 1 1 0 0,-1-1-1 0 0,0 1 0 0 0,1-1 1 0 0,-1 1-1 0 0,0 1 1 0 0,0-1-1 0 0,0 0 1 0 0,0 1-1 0 0,0 0 1 0 0,-7 0-1 0 0,1 1-122 0 0,0 0-1 0 0,0 1 0 0 0,0 0 1 0 0,0 0-1 0 0,0 1 0 0 0,1 1 0 0 0,-1 0 1 0 0,1 0-1 0 0,0 0 0 0 0,0 1 1 0 0,0 1-1 0 0,1-1 0 0 0,0 1 0 0 0,-12 12 1 0 0,13-12-296 0 0,1 1 0 0 0,0 0 0 0 0,0 0 1 0 0,1 1-1 0 0,0-1 0 0 0,1 1 0 0 0,-1 1 1 0 0,1-1-1 0 0,1 0 0 0 0,0 1 0 0 0,0 0 1 0 0,0 0-1 0 0,1-1 0 0 0,1 1 0 0 0,-1 1 1 0 0,1 11-1 0 0,1-8-34 0 0,1 0 1 0 0,0 0-1 0 0,0 0 1 0 0,2 0-1 0 0,-1 0 1 0 0,2-1-1 0 0,6 18 0 0 0,-8-26-50 0 0,-1 0 0 0 0,1 0 0 0 0,0-1 0 0 0,0 1 0 0 0,1-1 0 0 0,-1 1 0 0 0,1-1-1 0 0,0 0 1 0 0,0 0 0 0 0,0 0 0 0 0,0 0 0 0 0,1 0 0 0 0,-1-1 0 0 0,1 1 0 0 0,-1-1-1 0 0,1 0 1 0 0,0 0 0 0 0,0 0 0 0 0,0-1 0 0 0,0 0 0 0 0,0 1 0 0 0,0-1-1 0 0,0-1 1 0 0,0 1 0 0 0,1 0 0 0 0,3-1 0 0 0,3-1-21 0 0,0 0 0 0 0,0 0 0 0 0,0-1 0 0 0,-1-1 0 0 0,1 0-1 0 0,-1 0 1 0 0,1-1 0 0 0,-1 0 0 0 0,0-1 0 0 0,-1 0 0 0 0,1-1 0 0 0,-1 0 0 0 0,12-11 0 0 0,-10 9 21 0 0,-1-1 1 0 0,-1-1-1 0 0,1 0 0 0 0,-2 0 1 0 0,1-1-1 0 0,-1 0 1 0 0,-1-1-1 0 0,0 1 0 0 0,-1-2 1 0 0,7-18-1 0 0,-4 5 23 0 0,-1 0-1 0 0,5-40 0 0 0,-11 55-21 0 0,-1 1 1 0 0,0 0-1 0 0,-1-1 0 0 0,0 1 0 0 0,-1-1 0 0 0,0 1 0 0 0,-1 0 1 0 0,0 0-1 0 0,-5-17 0 0 0,5 24-1 0 0,1 1 0 0 0,0-1 0 0 0,-1 0 1 0 0,1 1-1 0 0,-1-1 0 0 0,0 1 0 0 0,1 0 0 0 0,-1 0 1 0 0,-1-1-1 0 0,1 1 0 0 0,0 0 0 0 0,0 1 0 0 0,-1-1 0 0 0,1 0 1 0 0,-5-1-1 0 0,3 1 1 0 0,0 0 0 0 0,-1 1 1 0 0,0 0-1 0 0,1-1 0 0 0,-1 2 0 0 0,0-1 1 0 0,0 1-1 0 0,-8-1 0 0 0,-1 3-11 0 0,1-1 0 0 0,-1 2 0 0 0,1 0 0 0 0,0 0-1 0 0,-24 10 1 0 0,21-6 7 0 0,1 2-1 0 0,-1 0 0 0 0,1 0 0 0 0,1 1 1 0 0,0 1-1 0 0,0 1 0 0 0,1 0 0 0 0,1 0 1 0 0,0 1-1 0 0,1 1 0 0 0,0 0 0 0 0,1 1 1 0 0,0 0-1 0 0,-9 20 0 0 0,15-26 2 0 0,1 1 0 0 0,0-1 0 0 0,0 1 1 0 0,1-1-1 0 0,0 1 0 0 0,1 0 0 0 0,0 0 0 0 0,0 0 0 0 0,1 0 0 0 0,0 0 0 0 0,1-1 0 0 0,0 1 0 0 0,1 0 0 0 0,4 15 0 0 0,-4-19-10 0 0,0 0-1 0 0,0-1 1 0 0,0 0-1 0 0,1 1 0 0 0,-1-1 1 0 0,1 0-1 0 0,1 0 0 0 0,-1-1 1 0 0,1 1-1 0 0,-1-1 1 0 0,1 0-1 0 0,0 1 0 0 0,1-2 1 0 0,-1 1-1 0 0,1 0 1 0 0,0-1-1 0 0,0 0 0 0 0,0 0 1 0 0,0-1-1 0 0,0 1 0 0 0,1-1 1 0 0,-1 0-1 0 0,1 0 1 0 0,-1-1-1 0 0,1 0 0 0 0,7 1 1 0 0,-3-2 14 0 0,0 0-1 0 0,1-1 1 0 0,-1 0 0 0 0,0 0-1 0 0,0-1 1 0 0,0 0 0 0 0,0-1 0 0 0,-1 0-1 0 0,1-1 1 0 0,-1 0 0 0 0,0-1-1 0 0,0 0 1 0 0,0 0 0 0 0,0 0 0 0 0,10-11-1 0 0,-7 6 5 0 0,0-1-1 0 0,-1 0 1 0 0,-1 0-1 0 0,0-1 1 0 0,0-1-1 0 0,-1 0 1 0 0,-1 0-1 0 0,0-1 1 0 0,8-20-1 0 0,-9 17 18 0 0,-1 1-1 0 0,-1-1 0 0 0,0 0 1 0 0,-1 0-1 0 0,-1 0 0 0 0,1-24 1 0 0,-4 40-19 0 0,0 0 0 0 0,0 1 1 0 0,0-1-1 0 0,0 0 0 0 0,0 1 1 0 0,0-1-1 0 0,0 0 0 0 0,0 1 1 0 0,0-1-1 0 0,-1 0 1 0 0,1 1-1 0 0,0-1 0 0 0,0 0 1 0 0,-1 1-1 0 0,1-1 0 0 0,0 1 1 0 0,-1-1-1 0 0,1 1 1 0 0,-1-1-1 0 0,1 0 0 0 0,0 1 1 0 0,-2-1-1 0 0,2 1 1 0 0,-1 0 0 0 0,1-1 1 0 0,-1 1-1 0 0,1 0 0 0 0,-1 0 0 0 0,1 0 0 0 0,-1 0 0 0 0,0 0 1 0 0,1 0-1 0 0,-1 0 0 0 0,1 1 0 0 0,-1-1 0 0 0,1 0 1 0 0,-1 0-1 0 0,1 0 0 0 0,-1 0 0 0 0,1 1 0 0 0,-1-1 0 0 0,1 0 1 0 0,-2 1-1 0 0,0 1 4 0 0,-1 0 0 0 0,1 0 0 0 0,-1 0 0 0 0,1 1 0 0 0,0-1 0 0 0,0 0 0 0 0,0 1 0 0 0,-2 3 0 0 0,0 2 18 0 0,0 1 0 0 0,1 0 0 0 0,0 0 0 0 0,0 0 0 0 0,1 0 0 0 0,1 0 0 0 0,-1 0 0 0 0,1 1 0 0 0,1 16 0 0 0,1-13-10 0 0,0 0 1 0 0,1 0 0 0 0,0-1-1 0 0,1 1 1 0 0,0 0 0 0 0,8 18 0 0 0,-8-25-25 0 0,1 1 1 0 0,-1 0 0 0 0,1-1 0 0 0,0 0 0 0 0,1 0 0 0 0,-1 0-1 0 0,1 0 1 0 0,1-1 0 0 0,-1 0 0 0 0,1 0 0 0 0,-1 0-1 0 0,1-1 1 0 0,10 6 0 0 0,-10-7-257 0 0,0 0 1 0 0,0-1-1 0 0,0 0 0 0 0,0 0 1 0 0,0 0-1 0 0,12 1 0 0 0,-12-3-429 0 0,1 0 0 0 0,-1 0 1 0 0,1 0-1 0 0,-1-1 0 0 0,1 0 0 0 0,-1 0 0 0 0,8-2 0 0 0,2-2-2260 0 0,1 0-389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07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137 216 8 0 0,'-9'-6'2352'0'0,"1"0"0"0"0,-12-11 0 0 0,18 15-1886 0 0,0 0 0 0 0,1 0 0 0 0,-1 0 0 0 0,0 0 1 0 0,1 0-1 0 0,-1 0 0 0 0,1-1 0 0 0,0 1 1 0 0,-1 0-1 0 0,1-1 0 0 0,1 1 0 0 0,-1-1 0 0 0,0 0 1 0 0,0 1-1 0 0,1-4 0 0 0,0 4-145 0 0,0 1-1 0 0,1-1 1 0 0,-1 0-1 0 0,1 0 1 0 0,0 0-1 0 0,0 1 1 0 0,-1-1-1 0 0,1 0 1 0 0,0 1-1 0 0,0-1 1 0 0,3-2-1 0 0,16-18 688 0 0,-17 20-902 0 0,10-11 138 0 0,0 0 1 0 0,28-18 0 0 0,-31 25-205 0 0,-1 1 0 0 0,1 0 0 0 0,0 0-1 0 0,0 1 1 0 0,0 0 0 0 0,13-2 0 0 0,-13 3-21 0 0,1 1-1 0 0,-1 1 1 0 0,1 0-1 0 0,0 0 1 0 0,-1 1-1 0 0,1 1 1 0 0,-1-1 0 0 0,1 2-1 0 0,-1-1 1 0 0,18 6-1 0 0,-22-5-9 0 0,0 1-1 0 0,-1-1 1 0 0,1 1 0 0 0,0 0 0 0 0,-1 1-1 0 0,0-1 1 0 0,0 1 0 0 0,0 0-1 0 0,0 0 1 0 0,-1 1 0 0 0,1-1-1 0 0,-1 1 1 0 0,0 0 0 0 0,-1 0-1 0 0,1 0 1 0 0,-1 1 0 0 0,0-1-1 0 0,0 1 1 0 0,2 7 0 0 0,-2-1-9 0 0,0 0 0 0 0,0 0 0 0 0,-1 0 1 0 0,-1 1-1 0 0,0-1 0 0 0,0 0 0 0 0,-1 1 0 0 0,-1-1 1 0 0,0 1-1 0 0,-1-1 0 0 0,0 0 0 0 0,-8 22 0 0 0,9-30-6 0 0,0-1-1 0 0,-1 1 0 0 0,0-1 1 0 0,0 0-1 0 0,0 1 0 0 0,0-1 0 0 0,0 0 1 0 0,-1-1-1 0 0,1 1 0 0 0,-1 0 1 0 0,0-1-1 0 0,0 1 0 0 0,0-1 0 0 0,0 0 1 0 0,0 0-1 0 0,0 0 0 0 0,-1-1 1 0 0,1 1-1 0 0,-1-1 0 0 0,1 1 0 0 0,-1-1 1 0 0,1 0-1 0 0,-1-1 0 0 0,0 1 1 0 0,0-1-1 0 0,1 1 0 0 0,-6-1 0 0 0,-21 1-238 0 0,1-2-1 0 0,0-1 0 0 0,-1-1 0 0 0,1-1 0 0 0,0-2 0 0 0,1 0 1 0 0,0-3-1 0 0,-33-12 0 0 0,39 12-345 0 0,11 5 3 0 0,1-1 1 0 0,-1 1-1 0 0,0-2 0 0 0,1 1 1 0 0,-16-14-1 0 0,25 19 506 0 0,1 0 0 0 0,-1 0 1 0 0,1 0-1 0 0,0-1 0 0 0,-1 1 0 0 0,1 0 0 0 0,-1-1 1 0 0,1 1-1 0 0,0 0 0 0 0,-1-1 0 0 0,1 1 0 0 0,0 0 1 0 0,0-1-1 0 0,-1 1 0 0 0,1-1 0 0 0,0 1 0 0 0,0-1 1 0 0,0 1-1 0 0,-1 0 0 0 0,1-1 0 0 0,0 1 0 0 0,0-1 1 0 0,0 1-1 0 0,0-1 0 0 0,0 1 0 0 0,0-1 0 0 0,0 1 1 0 0,0-1-1 0 0,0 1 0 0 0,0-1 0 0 0,0 1 0 0 0,0-1 1 0 0,1 1-1 0 0,-1 0 0 0 0,0-1 0 0 0,0 1 0 0 0,0-1 1 0 0,1 1-1 0 0,-1-1 0 0 0,0 1 0 0 0,0 0 0 0 0,1-1 1 0 0,-1 1-1 0 0,0 0 0 0 0,1-1 0 0 0,-1 1 0 0 0,0 0 1 0 0,1-1-1 0 0,-1 1 0 0 0,1 0 0 0 0,-1 0 0 0 0,0-1 0 0 0,1 1 1 0 0,-1 0-1 0 0,1 0 0 0 0,9-3-1998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2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344 127 2216 0 0,'-1'-24'4519'0'0,"1"16"-3364"0"0,0 1 1 0 0,0-1-1 0 0,-1 1 0 0 0,0 0 1 0 0,0 0-1 0 0,-1-1 0 0 0,0 1 0 0 0,0 0 1 0 0,-5-9-1 0 0,6 14-964 0 0,-1 1 0 0 0,1-1 1 0 0,-1 0-1 0 0,0 1 0 0 0,0-1 0 0 0,0 1 0 0 0,0 0 1 0 0,0 0-1 0 0,0-1 0 0 0,0 1 0 0 0,-1 0 0 0 0,1 1 1 0 0,0-1-1 0 0,0 0 0 0 0,-1 1 0 0 0,1-1 0 0 0,0 1 1 0 0,-1 0-1 0 0,-3 0 0 0 0,-4 0 146 0 0,0 0 1 0 0,1 1-1 0 0,-16 3 0 0 0,11-1-74 0 0,0 1 0 0 0,-1 1-1 0 0,2 0 1 0 0,-1 1 0 0 0,0 1 0 0 0,1 0 0 0 0,1 1-1 0 0,-20 14 1 0 0,25-16-168 0 0,-1 0-1 0 0,1 1 0 0 0,0-1 1 0 0,1 2-1 0 0,-1-1 0 0 0,1 1 1 0 0,1 0-1 0 0,0 0 1 0 0,0 1-1 0 0,0-1 0 0 0,1 1 1 0 0,0 0-1 0 0,1 0 0 0 0,-3 10 1 0 0,6-14-81 0 0,-1 1 0 0 0,0-1 1 0 0,1 0-1 0 0,0 0 0 0 0,0 0 1 0 0,1 0-1 0 0,-1 1 0 0 0,1-1 1 0 0,0 0-1 0 0,1 0 0 0 0,-1 0 1 0 0,1 0-1 0 0,2 5 0 0 0,0-3-13 0 0,0 0 0 0 0,1-1 0 0 0,-1 0 0 0 0,1 0 0 0 0,0 0 0 0 0,1 0 0 0 0,-1-1 0 0 0,8 6 0 0 0,2 0-81 0 0,1-1 0 0 0,1 0 0 0 0,0-1 0 0 0,0-1 0 0 0,0-1 0 0 0,28 8 0 0 0,-36-12-146 0 0,1-1 0 0 0,0 0-1 0 0,0 0 1 0 0,0-1 0 0 0,0-1-1 0 0,0 0 1 0 0,0 0 0 0 0,0-1 0 0 0,0 0-1 0 0,0 0 1 0 0,0-1 0 0 0,0-1 0 0 0,-1 0-1 0 0,1 0 1 0 0,-1-1 0 0 0,0 0-1 0 0,13-7 1 0 0,59-44-8614 0 0,-59 39 4372 0 0,-6 6 2392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2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114 162 816 0 0,'-11'7'2455'0'0,"0"-1"0"0"0,1 2 0 0 0,-16 13 0 0 0,23-18-1954 0 0,0 0 0 0 0,0 0 1 0 0,0 0-1 0 0,1 1 0 0 0,-1-1 0 0 0,1 1 1 0 0,0 0-1 0 0,0 0 0 0 0,0 0 0 0 0,1 0 1 0 0,-1 0-1 0 0,1 0 0 0 0,0 0 0 0 0,-1 8 1 0 0,2-10-376 0 0,0 0 1 0 0,0 0 0 0 0,0-1 0 0 0,0 1 0 0 0,0 0 0 0 0,0 0 0 0 0,1-1-1 0 0,-1 1 1 0 0,1 0 0 0 0,-1 0 0 0 0,1-1 0 0 0,0 1 0 0 0,-1-1 0 0 0,1 1 0 0 0,0-1-1 0 0,0 1 1 0 0,0-1 0 0 0,3 3 0 0 0,-2-2-16 0 0,0 0-1 0 0,0-1 1 0 0,1 1 0 0 0,-1-1-1 0 0,1 1 1 0 0,0-1 0 0 0,-1 0-1 0 0,1 0 1 0 0,0 0 0 0 0,4 1-1 0 0,4-1 13 0 0,0 1-1 0 0,0-2 0 0 0,0 1 0 0 0,21-3 0 0 0,-1-2-82 0 0,0-2 1 0 0,0-1-1 0 0,-1-1 1 0 0,32-13-1 0 0,-53 18-29 0 0,-1-1 0 0 0,0 1 0 0 0,0-2 0 0 0,-1 1-1 0 0,1-1 1 0 0,-1 0 0 0 0,0 0 0 0 0,0-1-1 0 0,0 0 1 0 0,-1-1 0 0 0,0 1 0 0 0,0-1-1 0 0,-1 0 1 0 0,0 0 0 0 0,0-1 0 0 0,-1 0-1 0 0,0 0 1 0 0,0 0 0 0 0,0 0 0 0 0,-1 0-1 0 0,-1-1 1 0 0,1 1 0 0 0,-2-1 0 0 0,1 0 0 0 0,-1 0-1 0 0,0 0 1 0 0,-1 0 0 0 0,0-9 0 0 0,0 15 15 0 0,-1 0 1 0 0,1 0 0 0 0,0 1 0 0 0,-1-1 0 0 0,1 0 0 0 0,-1 0 0 0 0,0 1 0 0 0,0-1 0 0 0,0 1 0 0 0,0-1-1 0 0,-1 1 1 0 0,1-1 0 0 0,-1 1 0 0 0,1 0 0 0 0,-1 0 0 0 0,0 0 0 0 0,0 0 0 0 0,0 0 0 0 0,0 0-1 0 0,0 0 1 0 0,0 0 0 0 0,0 1 0 0 0,-1-1 0 0 0,1 1 0 0 0,-1 0 0 0 0,1 0 0 0 0,-1 0 0 0 0,1 0-1 0 0,-1 0 1 0 0,0 0 0 0 0,1 1 0 0 0,-1-1 0 0 0,0 1 0 0 0,0 0 0 0 0,-5 0 0 0 0,-9 0 172 0 0,1 1 1 0 0,-1 1 0 0 0,0 0 0 0 0,1 1-1 0 0,-1 1 1 0 0,1 0 0 0 0,0 2-1 0 0,0-1 1 0 0,1 2 0 0 0,0 0-1 0 0,-27 18 1 0 0,27-15-77 0 0,0 1-1 0 0,0 0 1 0 0,1 2 0 0 0,1 0 0 0 0,0 0-1 0 0,1 1 1 0 0,0 1 0 0 0,1 0-1 0 0,0 0 1 0 0,-12 26 0 0 0,19-31-94 0 0,0-1 1 0 0,1 1-1 0 0,0 0 1 0 0,0 0-1 0 0,1 0 1 0 0,0 0-1 0 0,1 1 1 0 0,0-1-1 0 0,1 0 1 0 0,0 1-1 0 0,0-1 0 0 0,1 1 1 0 0,1-1-1 0 0,0 0 1 0 0,0 0-1 0 0,1 0 1 0 0,7 18-1 0 0,-5-17-72 0 0,1-1 0 0 0,0 1 0 0 0,1-1 0 0 0,0 0 0 0 0,0-1 0 0 0,1 0 0 0 0,0 0 0 0 0,1-1 0 0 0,-1 0 0 0 0,2 0 0 0 0,-1-1-1 0 0,1 0 1 0 0,0-1 0 0 0,1 0 0 0 0,12 5 0 0 0,-11-6-423 0 0,0 0-1 0 0,1-2 0 0 0,-1 1 0 0 0,1-2 1 0 0,0 1-1 0 0,0-2 0 0 0,0 0 1 0 0,18-1-1 0 0,-19 0-1080 0 0,0-2 0 0 0,0 0 0 0 0,0 0 0 0 0,-1-1 1 0 0,17-6-1 0 0,0-4-1385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0:23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8 512 0 0,'-1'-8'24677'0'0,"-2"10"-24301"0"0,-1 1 41 0 0,0-1-233 0 0,-1-1-192 0 0,-1-1-561 0 0,1 2-1295 0 0,0-2 1240 0 0,-4 0-4401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8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98 512 0 0,'-2'-3'183'0'0,"0"-1"0"0"0,0 1 0 0 0,-1 0-1 0 0,1 0 1 0 0,-1 0 0 0 0,0 0 0 0 0,0 1 0 0 0,0-1 0 0 0,0 1-1 0 0,0-1 1 0 0,0 1 0 0 0,-1 0 0 0 0,1 0 0 0 0,-1 1 0 0 0,1-1-1 0 0,-1 1 1 0 0,0 0 0 0 0,0-1 0 0 0,1 2 0 0 0,-1-1-1 0 0,-4 0 1 0 0,2 0 230 0 0,0 1 0 0 0,0-1 0 0 0,0 1 0 0 0,1 1 0 0 0,-1-1 0 0 0,0 1 0 0 0,0 0-1 0 0,0 0 1 0 0,1 1 0 0 0,-12 4 0 0 0,9-3 21 0 0,0 2 0 0 0,0-1 0 0 0,1 1 0 0 0,0 0-1 0 0,-1 1 1 0 0,-9 10 0 0 0,5-3 100 0 0,0 1 0 0 0,1 1 0 0 0,0 0-1 0 0,1 0 1 0 0,1 1 0 0 0,-11 26 0 0 0,11-22-189 0 0,1 1-1 0 0,1-1 0 0 0,1 1 1 0 0,0 1-1 0 0,2-1 1 0 0,-2 29-1 0 0,6-42-285 0 0,-1 0-1 0 0,2 1 0 0 0,-1-1 0 0 0,1 0 1 0 0,1 0-1 0 0,-1 0 0 0 0,1 0 0 0 0,1 0 0 0 0,-1 0 1 0 0,1-1-1 0 0,1 1 0 0 0,-1-1 0 0 0,1 0 1 0 0,1 0-1 0 0,-1 0 0 0 0,1 0 0 0 0,1-1 0 0 0,-1 0 1 0 0,1 0-1 0 0,6 5 0 0 0,-5-6-69 0 0,1 0 1 0 0,-1-1-1 0 0,1 0 0 0 0,0 0 0 0 0,0-1 1 0 0,0 0-1 0 0,1 0 0 0 0,-1-1 1 0 0,1 0-1 0 0,-1 0 0 0 0,1-1 0 0 0,0 0 1 0 0,16-1-1 0 0,-7-1-56 0 0,0-1 0 0 0,0 0 1 0 0,-1-1-1 0 0,1-1 0 0 0,29-11 0 0 0,-34 10-33 0 0,0-1 0 0 0,0 0-1 0 0,0-1 1 0 0,-1-1-1 0 0,0 0 1 0 0,-1-1 0 0 0,0 0-1 0 0,11-11 1 0 0,-16 13 64 0 0,1 0 1 0 0,-1 0-1 0 0,-1-1 0 0 0,0 1 1 0 0,0-2-1 0 0,0 1 0 0 0,-1 0 1 0 0,0-1-1 0 0,0 0 0 0 0,-1 1 0 0 0,-1-1 1 0 0,1-1-1 0 0,0-10 0 0 0,-1 5 51 0 0,-2-1-1 0 0,0 1 1 0 0,-1-1-1 0 0,0 0 1 0 0,-2 1-1 0 0,1 0 0 0 0,-2-1 1 0 0,0 1-1 0 0,-1 1 1 0 0,-1-1-1 0 0,0 1 1 0 0,0 0-1 0 0,-2 0 1 0 0,0 0-1 0 0,0 1 0 0 0,-12-13 1 0 0,16 21 0 0 0,0 1 0 0 0,0 0 0 0 0,-1 1 0 0 0,1-1 0 0 0,-1 1 0 0 0,1 0 0 0 0,-1 0 0 0 0,0 0 0 0 0,0 1 1 0 0,-1-1-1 0 0,1 1 0 0 0,0 1 0 0 0,-7-3 0 0 0,4 3-6 0 0,0 0 1 0 0,0 1-1 0 0,0-1 1 0 0,0 2-1 0 0,0-1 1 0 0,0 1 0 0 0,0 0-1 0 0,-12 4 1 0 0,3 0-12 0 0,1 1 0 0 0,1 0 0 0 0,-1 2 1 0 0,1 0-1 0 0,0 0 0 0 0,1 1 1 0 0,0 1-1 0 0,-15 14 0 0 0,16-11-2 0 0,0 0-1 0 0,1 1 1 0 0,0 0-1 0 0,1 1 1 0 0,-13 23-1 0 0,17-26 0 0 0,2-1-1 0 0,-1 1 1 0 0,1 1-1 0 0,1-1 0 0 0,0 1 1 0 0,1-1-1 0 0,0 1 0 0 0,-1 18 1 0 0,4-25 4 0 0,0 1 0 0 0,0-1 1 0 0,1 1-1 0 0,-1-1 0 0 0,1 0 1 0 0,1 1-1 0 0,-1-1 0 0 0,1 0 1 0 0,0 0-1 0 0,1 0 0 0 0,0 0 1 0 0,-1-1-1 0 0,2 1 0 0 0,-1-1 1 0 0,1 0-1 0 0,0 1 0 0 0,0-1 1 0 0,0-1-1 0 0,0 1 0 0 0,1-1 0 0 0,0 0 1 0 0,0 0-1 0 0,0 0 0 0 0,1-1 1 0 0,-1 1-1 0 0,1-1 0 0 0,0-1 1 0 0,-1 1-1 0 0,1-1 0 0 0,1 0 1 0 0,-1 0-1 0 0,0-1 0 0 0,0 0 1 0 0,9 1-1 0 0,-2-1-42 0 0,1-1-1 0 0,-1-1 1 0 0,1 0 0 0 0,-1 0 0 0 0,1-2 0 0 0,-1 0-1 0 0,0 0 1 0 0,0-1 0 0 0,0 0 0 0 0,-1-1-1 0 0,0-1 1 0 0,1 0 0 0 0,-2-1 0 0 0,1 0 0 0 0,-1-1-1 0 0,0 0 1 0 0,-1 0 0 0 0,0-1 0 0 0,17-20-1 0 0,-15 15 10 0 0,0-2 0 0 0,-1 1 0 0 0,-1-1 0 0 0,0-1 0 0 0,-2 0-1 0 0,0 0 1 0 0,0-1 0 0 0,-2 0 0 0 0,0 0 0 0 0,-1 0-1 0 0,-1-1 1 0 0,-1 0 0 0 0,2-31 0 0 0,-5 27 234 0 0,0 1 0 0 0,-2-1 0 0 0,-1 0 0 0 0,-6-27 0 0 0,9 48-153 0 0,-1 1 0 0 0,1-1-1 0 0,0 1 1 0 0,-1 0 0 0 0,0-1 0 0 0,1 1 0 0 0,-1 0-1 0 0,1 0 1 0 0,-1-1 0 0 0,0 1 0 0 0,0 0 0 0 0,0 0-1 0 0,0 0 1 0 0,0 0 0 0 0,0 0 0 0 0,0 0-1 0 0,0 0 1 0 0,0 0 0 0 0,-1 0 0 0 0,1 1 0 0 0,0-1-1 0 0,0 0 1 0 0,-1 1 0 0 0,-1-1 0 0 0,2 1-2 0 0,-1-1 1 0 0,1 1 0 0 0,-1 1-1 0 0,0-1 1 0 0,1 0 0 0 0,-1 0-1 0 0,1 1 1 0 0,-1-1 0 0 0,1 0-1 0 0,-1 1 1 0 0,1 0-1 0 0,-1-1 1 0 0,1 1 0 0 0,-1 0-1 0 0,1 0 1 0 0,0 0 0 0 0,-1 0-1 0 0,1 0 1 0 0,0 0 0 0 0,0 0-1 0 0,-2 2 1 0 0,-3 5 41 0 0,0-1 1 0 0,1 1 0 0 0,0 0-1 0 0,0 1 1 0 0,1-1-1 0 0,0 1 1 0 0,1 0 0 0 0,0 0-1 0 0,0 0 1 0 0,1 0-1 0 0,-3 19 1 0 0,3-6-82 0 0,1 0 0 0 0,1 0 0 0 0,0 1 0 0 0,5 23 0 0 0,-2-29 22 0 0,0 0 0 0 0,1 0 1 0 0,1 0-1 0 0,1 0 0 0 0,0-1 0 0 0,1 0 0 0 0,1 0 0 0 0,1-1 0 0 0,17 25 0 0 0,-19-31-167 0 0,0-1 1 0 0,1 1 0 0 0,0-2 0 0 0,1 1 0 0 0,-1-1-1 0 0,19 11 1 0 0,-19-13-336 0 0,1-1 0 0 0,-1 0-1 0 0,1-1 1 0 0,0 0 0 0 0,0 0 0 0 0,0-1-1 0 0,0 0 1 0 0,19 1 0 0 0,-25-3-198 0 0,1 0-1 0 0,-1 0 1 0 0,0 0 0 0 0,0-1 0 0 0,1 1 0 0 0,-1-1 0 0 0,4-1 0 0 0,5-3-1334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8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30 1864 0 0,'-14'17'7096'0'0,"12"-14"-6520"0"0,-1-1-1 0 0,1 1 0 0 0,0 0 0 0 0,0 0 1 0 0,0 0-1 0 0,0 0 0 0 0,1 0 0 0 0,-1 0 1 0 0,1 0-1 0 0,0 1 0 0 0,-1 3 0 0 0,-1 6-244 0 0,1 0-1 0 0,1 0 0 0 0,0 0 0 0 0,1 1 0 0 0,0-1 0 0 0,1 0 0 0 0,1 0 0 0 0,0 0 1 0 0,0 0-1 0 0,6 13 0 0 0,-2-5-76 0 0,14 28 1 0 0,-16-42-219 0 0,-1 0 0 0 0,1-1 0 0 0,0 0 1 0 0,1 1-1 0 0,-1-1 0 0 0,1-1 0 0 0,12 11 1 0 0,-16-15-28 0 0,0 0 0 0 0,0 0 0 0 0,0-1 0 0 0,0 1 0 0 0,0 0 0 0 0,0 0 0 0 0,0-1 0 0 0,1 1 0 0 0,-1-1-1 0 0,0 1 1 0 0,0-1 0 0 0,1 0 0 0 0,-1 1 0 0 0,0-1 0 0 0,1 0 0 0 0,0 0 0 0 0,-1 0-7 0 0,-1 0 0 0 0,1-1-1 0 0,-1 1 1 0 0,1 0 0 0 0,-1-1-1 0 0,1 1 1 0 0,-1 0 0 0 0,1-1-1 0 0,-1 1 1 0 0,0-1 0 0 0,1 1-1 0 0,-1-1 1 0 0,0 1-1 0 0,0-1 1 0 0,1 1 0 0 0,-1-1-1 0 0,0 1 1 0 0,0-1 0 0 0,0 1-1 0 0,1-1 1 0 0,-1 1 0 0 0,0-1-1 0 0,0 0 1 0 0,0 1 0 0 0,0-1-1 0 0,0 1 1 0 0,0-1 0 0 0,0 1-1 0 0,0-1 1 0 0,-1 0-1 0 0,1 1 1 0 0,0-1 0 0 0,0 1-1 0 0,0-1 1 0 0,-1 0 0 0 0,-2-12 21 0 0,-1 0 0 0 0,-1 1 1 0 0,0-1-1 0 0,-14-23 0 0 0,-7-18 98 0 0,23 46-117 0 0,-12-31 302 0 0,1 0 0 0 0,-15-72 0 0 0,29 109-286 0 0,-1 1 1 0 0,1-1 0 0 0,0 1-1 0 0,0-1 1 0 0,0 1 0 0 0,0-1-1 0 0,0 1 1 0 0,0-1 0 0 0,0 1-1 0 0,0-1 1 0 0,1 1 0 0 0,0-3-1 0 0,-1 4-17 0 0,1-1 0 0 0,-1 1 0 0 0,1 0 0 0 0,0-1 0 0 0,-1 1 0 0 0,1-1 0 0 0,0 1 0 0 0,-1 0 0 0 0,1 0 0 0 0,0-1 0 0 0,0 1 0 0 0,-1 0 0 0 0,1 0 0 0 0,0 0 0 0 0,0 0 0 0 0,-1 0 0 0 0,1 0 0 0 0,0 0 0 0 0,0 0 0 0 0,-1 0 0 0 0,1 0 0 0 0,0 0 0 0 0,0 1 0 0 0,-1-1 0 0 0,2 1 0 0 0,92 27-75 0 0,-44-12-9 0 0,-34-11-26 0 0,1-2 0 0 0,-1 0-1 0 0,1-1 1 0 0,-1 0 0 0 0,1-1 0 0 0,17-2 0 0 0,-14-1-2583 0 0,1 0 0 0 0,25-8 1 0 0,-38 8 52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9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3313 0 0,'-10'3'8510'0'0,"4"0"-1683"0"0,6 3-6365 0 0,32 131 3509 0 0,-18-71-3565 0 0,-14-62-408 0 0,1-1-1 0 0,0 0 1 0 0,0 0-1 0 0,0 0 1 0 0,0 0-1 0 0,1 0 1 0 0,-1 0-1 0 0,1 0 1 0 0,0 0-1 0 0,0-1 1 0 0,0 1 0 0 0,0-1-1 0 0,0 1 1 0 0,1-1-1 0 0,-1 0 1 0 0,1 0-1 0 0,3 3 1 0 0,-4-4-29 0 0,1 0 0 0 0,-1 0 0 0 0,1 0 0 0 0,0 0 1 0 0,0-1-1 0 0,-1 1 0 0 0,1-1 0 0 0,0 0 0 0 0,0 1 0 0 0,-1-1 0 0 0,1 0 1 0 0,0-1-1 0 0,0 1 0 0 0,0 0 0 0 0,-1-1 0 0 0,1 0 0 0 0,0 1 0 0 0,-1-1 1 0 0,1 0-1 0 0,3-2 0 0 0,1-1-347 0 0,0 0 1 0 0,0 0-1 0 0,-1 0 0 0 0,8-8 1 0 0,11-11-4124 0 0,-11 6 1000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9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0 4201 0 0,'-20'3'4201'0'0,"-2"-1"4873"0"0,6-1-8482 0 0,1 4 184 0 0,9 0-56 0 0,4-2-168 0 0,4 3-128 0 0,4 1-336 0 0,4-4 56 0 0,1 2-176 0 0,8-1 48 0 0,0-4-136 0 0,0 2-56 0 0,6 0-632 0 0,-4-2-1160 0 0,1 0 1096 0 0,7 3-3073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9.5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16 3225 0 0,'-3'-1'1580'0'0,"0"1"0"0"0,1-1 1 0 0,-1 0-1 0 0,0 0 1 0 0,0 0-1 0 0,-3-2 0 0 0,3 2-1140 0 0,1 0 0 0 0,-1 0 0 0 0,0 0 0 0 0,0 0-1 0 0,0 0 1 0 0,1 1 0 0 0,-4-1 0 0 0,5 1-346 0 0,0 0 0 0 0,0 0 0 0 0,1 0-1 0 0,-1 0 1 0 0,0 0 0 0 0,1 1 0 0 0,-1-1 0 0 0,0 0 0 0 0,0 1 0 0 0,1-1 0 0 0,-1 0 0 0 0,1 1 0 0 0,-1-1-1 0 0,0 1 1 0 0,1-1 0 0 0,-1 1 0 0 0,1-1 0 0 0,-1 1 0 0 0,1-1 0 0 0,-1 1 0 0 0,1 0 0 0 0,-1-1-1 0 0,1 1 1 0 0,0 0 0 0 0,-1-1 0 0 0,1 1 0 0 0,0 0 0 0 0,0 0 0 0 0,0-1 0 0 0,-1 1 0 0 0,1 0 0 0 0,0 1-1 0 0,-2 10 302 0 0,0 0-1 0 0,1 1 1 0 0,1-1-1 0 0,0 1 1 0 0,2 18-1 0 0,14 63 135 0 0,-13-81-396 0 0,36 292 871 0 0,-24-156-704 0 0,-10-113-402 0 0,2 0 1 0 0,14 40-1 0 0,-19-69-47 0 0,1 0 0 0 0,0 0 0 0 0,0 0 0 0 0,7 10 0 0 0,-8-14-207 0 0,-1-1-1 0 0,1 0 0 0 0,0 0 1 0 0,0-1-1 0 0,0 1 0 0 0,4 3 1 0 0,-4-4-260 0 0,0 0 0 0 0,-1 0 0 0 0,1-1-1 0 0,0 1 1 0 0,0 0 0 0 0,-1-1 0 0 0,1 1 0 0 0,0-1 0 0 0,0 0 0 0 0,3 0 0 0 0,2 0-2087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09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58 3057 0 0,'-3'-1'1788'0'0,"-14"-8"5902"0"0,17 9-7529 0 0,0 0-1 0 0,-1 0 1 0 0,1 0 0 0 0,-1 0-1 0 0,1-1 1 0 0,0 1-1 0 0,-1 0 1 0 0,1 0 0 0 0,0-1-1 0 0,-1 1 1 0 0,1 0-1 0 0,0 0 1 0 0,0-1 0 0 0,-1 1-1 0 0,1 0 1 0 0,0-1-1 0 0,0 1 1 0 0,-1 0 0 0 0,1-1-1 0 0,0 1 1 0 0,0-1-1 0 0,0 1 1 0 0,0 0 0 0 0,-1-1-1 0 0,1 1 1 0 0,0-1-1 0 0,0 1 1 0 0,0 0 0 0 0,0-1-1 0 0,0 1 1 0 0,0-1-1 0 0,1 0-1 0 0,1 0-1 0 0,-1 1 1 0 0,0-1-1 0 0,0 1 1 0 0,1 0-1 0 0,-1-1 1 0 0,0 1-1 0 0,0 0 0 0 0,1 0 1 0 0,-1 0-1 0 0,0-1 1 0 0,1 2-1 0 0,-1-1 1 0 0,3 0-1 0 0,0 0 170 0 0,307-26 1963 0 0,-291 24-2284 0 0,-9 0-137 0 0,3 0-370 0 0,0 1-1 0 0,19 0 0 0 0,-3 7-2988 0 0,-27-5 2480 0 0,1 1-1 0 0,-1-1 0 0 0,1 1 1 0 0,-1 0-1 0 0,1 0 1 0 0,2 3-1 0 0,5 5-1589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0.2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15 184 0 0,'-1'-1'948'0'0,"1"0"-1"0"0,0 0 1 0 0,0 0 0 0 0,-1 0 0 0 0,1 0-1 0 0,0 0 1 0 0,-1 0 0 0 0,1 0 0 0 0,-3-2 3790 0 0,1 1-3790 0 0,-2 1 3162 0 0,5 11-2192 0 0,40 198 3778 0 0,-18 3-5278 0 0,-21-185-410 0 0,2 1 1 0 0,0-1 0 0 0,1 0-1 0 0,2-1 1 0 0,1 1 0 0 0,0-1-1 0 0,16 30 1 0 0,-23-53-11 0 0,0 0 1 0 0,0 0-1 0 0,0 0 0 0 0,0-1 1 0 0,1 1-1 0 0,-1 0 0 0 0,0-1 1 0 0,1 1-1 0 0,-1-1 1 0 0,1 0-1 0 0,-1 1 0 0 0,1-1 1 0 0,0 0-1 0 0,0 0 0 0 0,-1 0 1 0 0,4 1-1 0 0,-3-1-5 0 0,-1-1-1 0 0,1 0 1 0 0,0 0 0 0 0,-1 0-1 0 0,1 0 1 0 0,-1-1-1 0 0,1 1 1 0 0,-1 0 0 0 0,1-1-1 0 0,-1 1 1 0 0,0-1 0 0 0,1 1-1 0 0,-1-1 1 0 0,1 1 0 0 0,-1-1-1 0 0,0 0 1 0 0,0 0-1 0 0,1 0 1 0 0,-1 0 0 0 0,0 0-1 0 0,0 0 1 0 0,1-2 0 0 0,5-4-15 0 0,-1 0 0 0 0,0 0 0 0 0,-1-1 0 0 0,1 0 0 0 0,-2 0 0 0 0,1-1 0 0 0,3-8 0 0 0,1-10-2 0 0,8-27-1 0 0,-14 37 35 0 0,2 1-1 0 0,0 0 1 0 0,1 0-1 0 0,1 0 0 0 0,0 1 1 0 0,11-17-1 0 0,-15 29-16 0 0,-1-1 0 0 0,1 1 0 0 0,0 0 0 0 0,0 0 0 0 0,0 0 0 0 0,0 0 0 0 0,0 1 0 0 0,1-1 0 0 0,0 1 1 0 0,-1 0-1 0 0,5-2 0 0 0,-6 3 6 0 0,0 0 1 0 0,0 1-1 0 0,0-1 1 0 0,1 1-1 0 0,-1 0 1 0 0,0-1-1 0 0,0 1 1 0 0,0 0-1 0 0,0 0 1 0 0,0 1-1 0 0,0-1 1 0 0,1 0-1 0 0,-1 1 1 0 0,0-1 0 0 0,0 1-1 0 0,0 0 1 0 0,0-1-1 0 0,0 1 1 0 0,-1 0-1 0 0,1 0 1 0 0,0 1-1 0 0,0-1 1 0 0,3 3-1 0 0,-1 0 2 0 0,1 1 0 0 0,-1 0-1 0 0,1 1 1 0 0,-1-1 0 0 0,-1 1-1 0 0,1-1 1 0 0,-1 1 0 0 0,0 0-1 0 0,0 0 1 0 0,1 7 0 0 0,4 12-9 0 0,5 32 1 0 0,-9-32 48 0 0,3 9-50 0 0,10 42 45 0 0,-14-68-73 0 0,-1 0 0 0 0,2 0 0 0 0,-1 0 0 0 0,1-1 0 0 0,0 1 0 0 0,10 12 0 0 0,-13-19-55 0 0,0 1 1 0 0,1-1 0 0 0,-1 0 0 0 0,0 1 0 0 0,1-1 0 0 0,-1 0 0 0 0,1 0 0 0 0,0 0 0 0 0,-1 0 0 0 0,1 0-1 0 0,0-1 1 0 0,0 1 0 0 0,-1 0 0 0 0,1-1 0 0 0,0 1 0 0 0,0-1 0 0 0,3 1 0 0 0,-3-1-329 0 0,0 0 0 0 0,0-1 1 0 0,1 1-1 0 0,-1 0 0 0 0,0-1 0 0 0,0 1 1 0 0,0-1-1 0 0,0 0 0 0 0,4-1 0 0 0,1-2-1668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08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84 8 0 0,'-4'0'178'0'0,"-16"0"5385"0"0,20 0-5411 0 0,-1 0 0 0 0,1 0-1 0 0,0 0 1 0 0,-1 0 0 0 0,1 0 0 0 0,0 0 0 0 0,-1 0-1 0 0,1 0 1 0 0,0 0 0 0 0,0 0 0 0 0,-1 0 0 0 0,1 0-1 0 0,0 0 1 0 0,0 0 0 0 0,-1 0 0 0 0,1 0 0 0 0,0 0-1 0 0,-1 0 1 0 0,1-1 0 0 0,0 1 0 0 0,0 0 0 0 0,0 0-1 0 0,-1 0 1 0 0,1-1 0 0 0,0 1 0 0 0,0 0 0 0 0,0 0-1 0 0,-1 0 1 0 0,1-1 0 0 0,0 1 0 0 0,0 0 0 0 0,0 0-1 0 0,0-1 1 0 0,0 1 0 0 0,-1 0 0 0 0,1-1 0 0 0,0 1-1 0 0,0 0 1 0 0,0 0 0 0 0,0-1 0 0 0,0 1-1 0 0,0 0 1 0 0,0-1 0 0 0,0 1 0 0 0,0 0 0 0 0,0 0-1 0 0,0-1 1 0 0,0 1 0 0 0,1-1 0 0 0,0 0 150 0 0,0 0-1 0 0,0-1 1 0 0,0 1 0 0 0,0 0 0 0 0,0 0-1 0 0,0 0 1 0 0,0 0 0 0 0,1 0 0 0 0,-1 0-1 0 0,0 0 1 0 0,1 0 0 0 0,-1 0 0 0 0,1 1-1 0 0,-1-1 1 0 0,3 0 0 0 0,28-6 1467 0 0,-16 4-1143 0 0,22-5 7 0 0,0 3 0 0 0,59-2 0 0 0,-52 5-613 0 0,61-11 1 0 0,-92 10-94 0 0,-8 2-76 0 0,1 0-1 0 0,-1 0 1 0 0,-1-1-1 0 0,11-4 1 0 0,-50 11-9873 0 0,22-1 7508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0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33 1432 0 0,'-1'-1'568'0'0,"1"0"0"0"0,-1 0 0 0 0,0 0 0 0 0,0 0 0 0 0,0 1-1 0 0,0-1 1 0 0,0 0 0 0 0,0 0 0 0 0,0 1 0 0 0,0-1 0 0 0,0 1-1 0 0,-1-1 1 0 0,1 1 0 0 0,0-1 0 0 0,0 1 0 0 0,0 0 0 0 0,-1 0-1 0 0,1 0 1 0 0,0-1 0 0 0,0 1 0 0 0,-1 0 0 0 0,1 0 0 0 0,0 1 0 0 0,0-1-1 0 0,-3 1 1 0 0,3-1-346 0 0,-1 1 0 0 0,1 0 0 0 0,0 0 0 0 0,0 0 0 0 0,-1 0 0 0 0,1 0 0 0 0,0 0 0 0 0,0 1-1 0 0,0-1 1 0 0,0 0 0 0 0,1 1 0 0 0,-1-1 0 0 0,0 0 0 0 0,1 1 0 0 0,-1-1 0 0 0,0 1 0 0 0,1-1 0 0 0,0 1 0 0 0,-1-1 0 0 0,1 3-1 0 0,-2 10 124 0 0,0 1-1 0 0,2-1 0 0 0,0 1 1 0 0,0-1-1 0 0,1 1 0 0 0,5 20 0 0 0,26 85 480 0 0,-26-99-594 0 0,-2-9-160 0 0,0-1 0 0 0,0 1 0 0 0,1-1 0 0 0,0-1 0 0 0,13 19 0 0 0,-18-29-68 0 0,0 0 0 0 0,0 1 0 0 0,0-1 0 0 0,0 0 0 0 0,0 0 0 0 0,0 1 0 0 0,0-1 0 0 0,1 0 0 0 0,-1 1 0 0 0,0-1 0 0 0,0 0 0 0 0,0 0 0 0 0,1 0 0 0 0,-1 1 0 0 0,0-1 0 0 0,0 0 0 0 0,1 0 0 0 0,-1 0 0 0 0,0 1 0 0 0,0-1 0 0 0,1 0 0 0 0,-1 0 0 0 0,0 0 0 0 0,1 0 0 0 0,-1 0 0 0 0,0 0 0 0 0,1 0 1 0 0,-1 0-1 0 0,0 0 0 0 0,1 1 0 0 0,-1-1 0 0 0,0-1 0 0 0,1 1 0 0 0,-1 0 0 0 0,0 0 0 0 0,1 0 0 0 0,5-11 6 0 0,-4 4 21 0 0,3-9-31 0 0,0-1 1 0 0,-2 1-1 0 0,3-22 1 0 0,-1 6 40 0 0,-2 13-16 0 0,17-74-36 0 0,-17 83 25 0 0,0 0-1 0 0,1 0 1 0 0,0 1-1 0 0,0-1 1 0 0,1 1-1 0 0,12-16 1 0 0,-15 23-7 0 0,-1 0 1 0 0,0 0-1 0 0,1 1 1 0 0,-1-1-1 0 0,1 1 1 0 0,0-1-1 0 0,0 1 0 0 0,-1 0 1 0 0,1-1-1 0 0,0 1 1 0 0,0 0-1 0 0,0 0 1 0 0,0 0-1 0 0,0 1 0 0 0,0-1 1 0 0,1 0-1 0 0,-1 1 1 0 0,0-1-1 0 0,0 1 0 0 0,0 0 1 0 0,1 0-1 0 0,-1 0 1 0 0,0 0-1 0 0,0 0 1 0 0,0 0-1 0 0,1 1 0 0 0,-1-1 1 0 0,3 2-1 0 0,-1-1 11 0 0,0 1 0 0 0,0 0 0 0 0,0 1 0 0 0,-1-1-1 0 0,1 1 1 0 0,-1-1 0 0 0,1 1 0 0 0,-1 0 0 0 0,0 1-1 0 0,0-1 1 0 0,0 0 0 0 0,0 1 0 0 0,2 4 0 0 0,4 8 125 0 0,0 1 1 0 0,0 0 0 0 0,-2 0-1 0 0,0 1 1 0 0,-1 0-1 0 0,-1 0 1 0 0,-1 0-1 0 0,0 1 1 0 0,-1-1 0 0 0,-1 1-1 0 0,-1 23 1 0 0,-1-32-50 0 0,-1 14 69 0 0,2-19-97 0 0,2-10-18 0 0,27-97-321 0 0,-17 56 229 0 0,1 0 0 0 0,28-58 0 0 0,-39 98 39 0 0,1 0-1 0 0,-1 0 0 0 0,1 0 0 0 0,1 0 0 0 0,-1 1 1 0 0,10-9-1 0 0,-12 12 6 0 0,0 0 0 0 0,1 0 0 0 0,-1 1 0 0 0,0-1 0 0 0,0 1 0 0 0,1-1 0 0 0,-1 1 1 0 0,1 0-1 0 0,0 0 0 0 0,-1 0 0 0 0,1 1 0 0 0,0-1 0 0 0,-1 1 0 0 0,1-1 0 0 0,0 1 0 0 0,0 0 0 0 0,-1 0 0 0 0,1 0 1 0 0,0 0-1 0 0,4 1 0 0 0,-5 0 4 0 0,1 0 0 0 0,-1 1 0 0 0,0-1-1 0 0,1 1 1 0 0,-1-1 0 0 0,0 1 0 0 0,0 0 0 0 0,0-1 0 0 0,0 1 0 0 0,0 0 0 0 0,0 1 0 0 0,-1-1 0 0 0,1 0 0 0 0,-1 0 0 0 0,1 1 0 0 0,0 3 0 0 0,4 5 9 0 0,-2 1 0 0 0,5 13 0 0 0,-4-6-4 0 0,-2 0 0 0 0,0 0 0 0 0,0 38 0 0 0,-2-32-12 0 0,5 35 0 0 0,-5-57-44 0 0,-1 0-1 0 0,1 0 1 0 0,0 0 0 0 0,0 0 0 0 0,0 0 0 0 0,1 0-1 0 0,-1-1 1 0 0,1 1 0 0 0,-1 0 0 0 0,1-1 0 0 0,0 1-1 0 0,0-1 1 0 0,0 0 0 0 0,0 1 0 0 0,0-1 0 0 0,1 0-1 0 0,3 3 1 0 0,-4-4-206 0 0,1 0-1 0 0,-1 0 0 0 0,0-1 1 0 0,0 1-1 0 0,0 0 1 0 0,1-1-1 0 0,-1 0 1 0 0,0 1-1 0 0,1-1 1 0 0,-1 0-1 0 0,0 0 1 0 0,0 0-1 0 0,1 0 0 0 0,-1-1 1 0 0,0 1-1 0 0,1 0 1 0 0,-1-1-1 0 0,0 0 1 0 0,0 0-1 0 0,0 1 1 0 0,1-1-1 0 0,-1-1 0 0 0,3-1 1 0 0,22-15-4515 0 0,-11 8 3024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1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69 157 2721 0 0,'-7'2'2022'0'0,"0"1"1"0"0,1 0-1 0 0,-1 0 1 0 0,1 0-1 0 0,-7 5 1 0 0,11-6-1764 0 0,0 0 0 0 0,0-1 0 0 0,0 1 1 0 0,1 0-1 0 0,-1 0 0 0 0,1 0 0 0 0,-1 0 0 0 0,1 1 1 0 0,0-1-1 0 0,0 0 0 0 0,0 1 0 0 0,0-1 0 0 0,0 0 0 0 0,1 1 1 0 0,-1-1-1 0 0,1 1 0 0 0,-1-1 0 0 0,1 4 0 0 0,0-2-171 0 0,-1 0 0 0 0,1 0 0 0 0,0 0 0 0 0,1 0 0 0 0,-1 0-1 0 0,1 0 1 0 0,-1 0 0 0 0,1-1 0 0 0,0 1 0 0 0,1 0 0 0 0,-1 0 0 0 0,1-1-1 0 0,0 1 1 0 0,-1-1 0 0 0,1 1 0 0 0,1-1 0 0 0,-1 0 0 0 0,0 0 0 0 0,1 0-1 0 0,0 0 1 0 0,0 0 0 0 0,0-1 0 0 0,0 1 0 0 0,0-1 0 0 0,0 0 0 0 0,1 0 0 0 0,-1 0-1 0 0,1 0 1 0 0,-1-1 0 0 0,1 1 0 0 0,0-1 0 0 0,-1 0 0 0 0,6 1 0 0 0,0 0-88 0 0,1-1 1 0 0,0 0 0 0 0,0 0-1 0 0,0-1 1 0 0,0 0 0 0 0,0-1-1 0 0,0 0 1 0 0,-1-1 0 0 0,1 0-1 0 0,0 0 1 0 0,-1-1 0 0 0,1-1 0 0 0,-1 1-1 0 0,0-1 1 0 0,13-9 0 0 0,-14 8-11 0 0,0 0 1 0 0,0 0-1 0 0,-1-1 1 0 0,0 0-1 0 0,0-1 1 0 0,-1 0-1 0 0,0 0 1 0 0,0 0-1 0 0,0 0 0 0 0,-1-1 1 0 0,0 0-1 0 0,-1 0 1 0 0,0-1-1 0 0,0 1 1 0 0,-1-1-1 0 0,5-15 1 0 0,-6 10 14 0 0,1 0 0 0 0,-2 0 0 0 0,1-24 0 0 0,-2 34-2 0 0,-1 0 0 0 0,1 0 0 0 0,0 0 1 0 0,-1 1-1 0 0,0-1 0 0 0,0 0 0 0 0,0 0 1 0 0,0 1-1 0 0,0-1 0 0 0,-1 1 0 0 0,0-1 1 0 0,0 1-1 0 0,0 0 0 0 0,0-1 0 0 0,0 1 0 0 0,0 0 1 0 0,-1 0-1 0 0,-4-3 0 0 0,5 5 1 0 0,1 0 0 0 0,-1 0 0 0 0,0 0 1 0 0,1 0-1 0 0,-1 0 0 0 0,0 1 0 0 0,0-1 0 0 0,0 1 0 0 0,0-1 0 0 0,0 1 0 0 0,0 0 0 0 0,0 0 1 0 0,0 0-1 0 0,0 0 0 0 0,0 0 0 0 0,1 0 0 0 0,-1 0 0 0 0,0 1 0 0 0,0-1 0 0 0,0 1 0 0 0,0-1 1 0 0,0 1-1 0 0,0 0 0 0 0,1 0 0 0 0,-3 1 0 0 0,-4 3 13 0 0,0 0 1 0 0,1 1-1 0 0,-1 0 1 0 0,-6 7 0 0 0,5-5 2 0 0,-2 3 102 0 0,0 0 1 0 0,0 1-1 0 0,2 1 1 0 0,-1-1-1 0 0,2 1 1 0 0,-1 1-1 0 0,-10 24 1 0 0,15-28-31 0 0,0-1 1 0 0,1 1-1 0 0,0 0 1 0 0,0 1-1 0 0,1-1 0 0 0,1 0 1 0 0,-1 1-1 0 0,2-1 1 0 0,-1 1-1 0 0,2-1 1 0 0,-1 1-1 0 0,4 14 1 0 0,-2-17-52 0 0,0-1-1 0 0,1 1 1 0 0,-1-1 0 0 0,1 0 0 0 0,1 0 0 0 0,0 0 0 0 0,8 11 0 0 0,-9-14-43 0 0,1 0 1 0 0,-1 0 0 0 0,1 0-1 0 0,0-1 1 0 0,0 0 0 0 0,0 1-1 0 0,1-1 1 0 0,-1-1-1 0 0,1 1 1 0 0,0-1 0 0 0,0 0-1 0 0,7 3 1 0 0,-2-2-167 0 0,0-1 0 0 0,0 1 0 0 0,0-2 0 0 0,1 1 0 0 0,-1-2 0 0 0,0 1 0 0 0,1-1 0 0 0,-1-1 0 0 0,1 0 0 0 0,-1 0 0 0 0,0-1 0 0 0,0 0 0 0 0,0-1 0 0 0,0 0 0 0 0,0-1 0 0 0,0 0-1 0 0,-1 0 1 0 0,0-1 0 0 0,14-10 0 0 0,-4 1-2329 0 0,-1-1-1 0 0,18-19 0 0 0,-18 17 151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1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 2593 0 0,'-5'3'1420'0'0,"1"1"1"0"0,0 0-1 0 0,-1 0 1 0 0,1 0 0 0 0,1 0-1 0 0,-7 10 1 0 0,6-7-504 0 0,0-1 1 0 0,1 1-1 0 0,0 0 0 0 0,-3 12 0 0 0,1 2-174 0 0,1 1-1 0 0,-2 37 1 0 0,3-26 329 0 0,-19 165 1795 0 0,-10 108-250 0 0,31-291-2531 0 0,-5 100 280 0 0,6-94-392 0 0,1 0 1 0 0,1 0 0 0 0,6 27 0 0 0,-7-41-101 0 0,1 0 1 0 0,1 0 0 0 0,-1 0 0 0 0,1-1-1 0 0,0 1 1 0 0,0-1 0 0 0,8 11 0 0 0,-9-15-157 0 0,0 0 1 0 0,0 0 0 0 0,0 0-1 0 0,0 0 1 0 0,0-1 0 0 0,0 1-1 0 0,0 0 1 0 0,1-1 0 0 0,-1 0-1 0 0,3 2 1 0 0,-3-3-228 0 0,0 1 0 0 0,0-1 0 0 0,0 1 0 0 0,0-1 0 0 0,0 0 0 0 0,0 0 1 0 0,1 0-1 0 0,-1 0 0 0 0,0 0 0 0 0,0 0 0 0 0,0 0 0 0 0,0-1 0 0 0,0 1 0 0 0,3-2 0 0 0,8-4-2183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1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45 2481 0 0,'-24'2'9722'0'0,"23"-2"-9385"0"0,0 0-1 0 0,0 0 1 0 0,0 1-1 0 0,0-1 0 0 0,0 0 1 0 0,0 0-1 0 0,0 1 1 0 0,0-1-1 0 0,0 0 0 0 0,1 1 1 0 0,-1-1-1 0 0,0 1 1 0 0,0-1-1 0 0,0 1 1 0 0,1 0-1 0 0,-1-1 0 0 0,0 1 1 0 0,0 0-1 0 0,1-1 1 0 0,-2 3-1 0 0,2-3-249 0 0,1 1 1 0 0,-1-1-1 0 0,0 1 0 0 0,0-1 1 0 0,0 1-1 0 0,0 0 0 0 0,1-1 1 0 0,-1 1-1 0 0,0-1 0 0 0,1 1 1 0 0,-1-1-1 0 0,0 1 0 0 0,1-1 1 0 0,-1 1-1 0 0,1-1 0 0 0,-1 0 1 0 0,1 1-1 0 0,-1-1 0 0 0,1 0 1 0 0,-1 1-1 0 0,1-1 0 0 0,-1 0 1 0 0,1 1-1 0 0,-1-1 0 0 0,1 0 1 0 0,0 0-1 0 0,-1 0 0 0 0,1 0 1 0 0,-1 0-1 0 0,1 0 0 0 0,0 1 1 0 0,20 2 826 0 0,-14-3-739 0 0,0 0-1 0 0,0 0 1 0 0,1-1 0 0 0,-1 0-1 0 0,0-1 1 0 0,0 1 0 0 0,7-4 0 0 0,47-22 303 0 0,-43 18-473 0 0,28-10 0 0 0,-39 17 0 0 0,-1 0-1 0 0,0 1 0 0 0,1 0 1 0 0,-1 0-1 0 0,0 0 0 0 0,1 1 1 0 0,-1 0-1 0 0,12 1 1 0 0,-16 0-12 0 0,1-1 1 0 0,0 1 0 0 0,0 0 0 0 0,-1 0 0 0 0,1 0 0 0 0,-1 0-1 0 0,1 0 1 0 0,-1 0 0 0 0,1 1 0 0 0,-1-1 0 0 0,0 1-1 0 0,1 0 1 0 0,-1 0 0 0 0,0 0 0 0 0,2 2 0 0 0,-1 0 4 0 0,-1-1 0 0 0,1 1 1 0 0,-1 0-1 0 0,0 0 0 0 0,0 1 0 0 0,-1-1 1 0 0,1 0-1 0 0,1 7 0 0 0,-1 5 14 0 0,0 0-1 0 0,0-1 0 0 0,-2 1 1 0 0,-1 19-1 0 0,-4 27-2 0 0,2-29 27 0 0,2 61-1 0 0,1-84-60 0 0,1 0 1 0 0,1-1-1 0 0,-1 0 1 0 0,2 1-1 0 0,-1-1 0 0 0,1 0 1 0 0,1 0-1 0 0,0 0 1 0 0,0-1-1 0 0,10 17 1 0 0,-11-23-101 0 0,-1 1 1 0 0,0-1-1 0 0,1 1 1 0 0,-1-1-1 0 0,1 0 1 0 0,0 0-1 0 0,0 0 1 0 0,0 0-1 0 0,0 0 1 0 0,0-1-1 0 0,0 0 1 0 0,0 1-1 0 0,1-1 1 0 0,6 1-1 0 0,-6-1-513 0 0,0-1 0 0 0,0 1 0 0 0,1-1-1 0 0,-1 0 1 0 0,0 0 0 0 0,1-1-1 0 0,4 0 1 0 0,5-4-2232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2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0 3409 0 0,'-13'7'4097'0'0,"1"-6"4152"0"0,4 1-7376 0 0,5 0 615 0 0,3 2-648 0 0,1-1 8 0 0,4 2-280 0 0,4 2-200 0 0,1-1-168 0 0,3-1-160 0 0,4 1-168 0 0,-1 0-216 0 0,1 1 208 0 0,1 1-2384 0 0,-4 3 1712 0 0,0-3-425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8:12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275 151 2769 0 0,'-4'-47'9147'0'0,"-6"-21"-3147"0"0,9 66-5913 0 0,1 0 0 0 0,0 0 1 0 0,-1 1-1 0 0,1-1 0 0 0,-1 0 0 0 0,0 1 1 0 0,1-1-1 0 0,-1 1 0 0 0,0-1 1 0 0,0 1-1 0 0,0-1 0 0 0,0 1 0 0 0,0 0 1 0 0,0-1-1 0 0,-1 1 0 0 0,1 0 0 0 0,0 0 1 0 0,-1 0-1 0 0,1 0 0 0 0,0 0 1 0 0,-1 0-1 0 0,1 0 0 0 0,-1 1 0 0 0,0-1 1 0 0,1 0-1 0 0,-1 1 0 0 0,0-1 0 0 0,1 1 1 0 0,-1 0-1 0 0,0-1 0 0 0,1 1 1 0 0,-1 0-1 0 0,0 0 0 0 0,0 0 0 0 0,1 0 1 0 0,-1 1-1 0 0,-2-1 0 0 0,-2 1 140 0 0,1 1-1 0 0,-1 0 0 0 0,0-1 1 0 0,1 2-1 0 0,-1-1 0 0 0,1 1 1 0 0,-1-1-1 0 0,1 2 0 0 0,-8 5 1 0 0,3 0 137 0 0,0 0 0 0 0,1 1 1 0 0,0 1-1 0 0,-13 19 0 0 0,-25 51 710 0 0,40-69-907 0 0,1 1 1 0 0,1 0-1 0 0,0 1 1 0 0,1-1-1 0 0,0 1 0 0 0,1 0 1 0 0,0-1-1 0 0,0 20 1 0 0,3-26-143 0 0,0 0 0 0 0,0-1 0 0 0,0 1 0 0 0,1-1 0 0 0,0 1 1 0 0,0-1-1 0 0,1 1 0 0 0,0-1 0 0 0,0 0 0 0 0,1 0 0 0 0,-1 0 1 0 0,1 0-1 0 0,0 0 0 0 0,1 0 0 0 0,0-1 0 0 0,0 0 0 0 0,0 0 1 0 0,0 0-1 0 0,1 0 0 0 0,5 4 0 0 0,-1-2-56 0 0,1 0 0 0 0,0-1 0 0 0,1 0 0 0 0,-1-1 0 0 0,1 0 0 0 0,0-1 0 0 0,0 0 0 0 0,1-1-1 0 0,-1 0 1 0 0,1-1 0 0 0,19 2 0 0 0,-16-4-341 0 0,0 0-1 0 0,0 0 1 0 0,-1-2-1 0 0,1 0 1 0 0,0 0-1 0 0,-1-1 0 0 0,0-1 1 0 0,1-1-1 0 0,12-6 1 0 0,68-31-7434 0 0,-59 26 3839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24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62 512 0 0,'-5'-10'969'0'0,"4"8"-537"0"0,1 0-1 0 0,-1 0 1 0 0,0 0 0 0 0,0 0-1 0 0,0 0 1 0 0,0 0 0 0 0,-1 0-1 0 0,1 0 1 0 0,0 1 0 0 0,-1-1-1 0 0,0 0 1 0 0,1 1 0 0 0,-1-1 0 0 0,0 1-1 0 0,1 0 1 0 0,-1 0 0 0 0,0-1-1 0 0,0 1 1 0 0,0 1 0 0 0,-4-3-1 0 0,5 3-354 0 0,1 0 0 0 0,0 0 0 0 0,0 0 0 0 0,0 0 0 0 0,0 0 0 0 0,0 0 0 0 0,-1 0 0 0 0,1 0 0 0 0,0-1 0 0 0,0 1 0 0 0,0 0 0 0 0,0 0 0 0 0,0 0 0 0 0,0 0 0 0 0,0 0 0 0 0,0 0 0 0 0,-1-1 0 0 0,1 1 0 0 0,0 0 0 0 0,0 0 0 0 0,0 0-1 0 0,0 0 1 0 0,0 0 0 0 0,0-1 0 0 0,0 1 0 0 0,0 0 0 0 0,0 0 0 0 0,0 0 0 0 0,0 0 0 0 0,0-1 0 0 0,0 1 0 0 0,0 0 0 0 0,0 0 0 0 0,0 0 0 0 0,0 0 0 0 0,0-1 0 0 0,0 1 0 0 0,0 0 0 0 0,0 0 0 0 0,1 0 0 0 0,-1 0 0 0 0,0-1 0 0 0,7-6 1542 0 0,-7 7-1577 0 0,0-1 1 0 0,0 1-1 0 0,1 0 1 0 0,-1-1-1 0 0,0 1 1 0 0,0 0-1 0 0,1 0 1 0 0,-1 0-1 0 0,0-1 0 0 0,1 1 1 0 0,-1 0-1 0 0,0 0 1 0 0,1 0-1 0 0,-1 0 1 0 0,0 0-1 0 0,1-1 1 0 0,-1 1-1 0 0,0 0 0 0 0,1 0 1 0 0,-1 0-1 0 0,0 0 1 0 0,1 0-1 0 0,-1 0 1 0 0,0 0-1 0 0,1 0 1 0 0,-1 0-1 0 0,1 1 0 0 0,-1-1 1 0 0,0 0-1 0 0,1 0 1 0 0,-1 0-1 0 0,0 0 1 0 0,1 0-1 0 0,-1 1 1 0 0,0-1-1 0 0,0 0 0 0 0,1 0 1 0 0,-1 0-1 0 0,0 1 1 0 0,1-1-1 0 0,-1 0 1 0 0,0 1-1 0 0,0-1 1 0 0,0 0-1 0 0,1 0 0 0 0,-1 1 1 0 0,0-1-1 0 0,0 0 1 0 0,0 1-1 0 0,0-1 1 0 0,0 0-1 0 0,0 1 1 0 0,1-1-1 0 0,-1 1 0 0 0,0 0 1 0 0,0 4 133 0 0,0 0 0 0 0,0 0 0 0 0,0 0 0 0 0,-1 0 0 0 0,0 0 0 0 0,0 0 0 0 0,-2 7 0 0 0,-15 35 550 0 0,9-23-418 0 0,-5 12 63 0 0,-20 59 383 0 0,32-86-703 0 0,0 0 0 0 0,0 1 1 0 0,1 0-1 0 0,0-1 0 0 0,1 1 0 0 0,0 0 0 0 0,0-1 0 0 0,2 11 0 0 0,-1-17-50 0 0,-1 0-1 0 0,1 0 1 0 0,0 0-1 0 0,0 0 0 0 0,0 0 1 0 0,0 0-1 0 0,1-1 0 0 0,-1 1 1 0 0,1 0-1 0 0,0-1 1 0 0,-1 1-1 0 0,1-1 0 0 0,0 0 1 0 0,0 0-1 0 0,1 1 1 0 0,-1-1-1 0 0,3 1 0 0 0,-1-1-14 0 0,-1 0 0 0 0,1 0-1 0 0,0 0 1 0 0,0-1-1 0 0,0 0 1 0 0,0 0 0 0 0,0 0-1 0 0,0 0 1 0 0,0-1-1 0 0,1 1 1 0 0,3-1 0 0 0,9-1-361 0 0,-1-1 0 0 0,1-1 1 0 0,-1 0-1 0 0,31-11 0 0 0,-34 9-1236 0 0,1 0-1 0 0,22-14 1 0 0,-4 0-1849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25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59 1968 0 0,'-5'-2'1184'0'0,"0"-1"881"0"0,-1 1 0 0 0,1-1 0 0 0,0 0 0 0 0,-5-5 0 0 0,1-3-147 0 0,9 10-1927 0 0,0 0 0 0 0,0 0 0 0 0,0 0-1 0 0,0 0 1 0 0,0 0 0 0 0,0 0 0 0 0,0 0 0 0 0,0 0-1 0 0,0 0 1 0 0,1 0 0 0 0,-1 0 0 0 0,0 0 0 0 0,1 0-1 0 0,-1 1 1 0 0,1-1 0 0 0,-1 0 0 0 0,1 0 0 0 0,-1 0-1 0 0,1 1 1 0 0,0-1 0 0 0,-1 0 0 0 0,1 0 0 0 0,0 1-1 0 0,-1-1 1 0 0,1 1 0 0 0,0-1 0 0 0,0 1 0 0 0,0-1-1 0 0,0 1 1 0 0,-1-1 0 0 0,1 1 0 0 0,0 0 0 0 0,0-1-1 0 0,0 1 1 0 0,0 0 0 0 0,0 0 0 0 0,0 0 0 0 0,0 0-1 0 0,1 0 1 0 0,9 5-2753 0 0,-5 1 1723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25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143 309 1704 0 0,'3'-10'1191'0'0,"-1"1"-1"0"0,1-1 1 0 0,5-9-1 0 0,29-47 863 0 0,-26 48-1321 0 0,-1 0 0 0 0,15-36 1 0 0,-17 33-82 0 0,-5 14-398 0 0,0 1 1 0 0,0-1 0 0 0,-1 1-1 0 0,0-1 1 0 0,0 0 0 0 0,-1 0-1 0 0,0 1 1 0 0,0-11 0 0 0,-1 17-230 0 0,0-1 0 0 0,0 0 0 0 0,0 1 0 0 0,0-1 0 0 0,0 1 1 0 0,0-1-1 0 0,-1 1 0 0 0,1-1 0 0 0,0 1 0 0 0,0-1 1 0 0,-1 1-1 0 0,1-1 0 0 0,0 1 0 0 0,-1-1 0 0 0,1 1 0 0 0,0-1 1 0 0,-1 1-1 0 0,1 0 0 0 0,-1-1 0 0 0,1 1 0 0 0,-1 0 0 0 0,1-1 1 0 0,-1 1-1 0 0,1 0 0 0 0,-1-1 0 0 0,-1 1 21 0 0,0-1 0 0 0,1 1 0 0 0,-1 0 0 0 0,1 0 0 0 0,-1 0 0 0 0,0 0 0 0 0,1 0 1 0 0,-4 0-1 0 0,-2 1 37 0 0,-1 1-1 0 0,1 0 1 0 0,-7 3 0 0 0,-6 3-63 0 0,1 0-1 0 0,0 1 1 0 0,1 1-1 0 0,-25 18 1 0 0,36-23-17 0 0,1 1 0 0 0,0-1 0 0 0,0 1 0 0 0,0 1-1 0 0,1-1 1 0 0,-6 8 0 0 0,9-9 4 0 0,-1-1 0 0 0,1 1 0 0 0,0 0 0 0 0,0-1 0 0 0,0 1 0 0 0,1 0-1 0 0,0 0 1 0 0,0 0 0 0 0,0 0 0 0 0,0 11 0 0 0,1-13-5 0 0,0 0 0 0 0,0 1 0 0 0,1-1 0 0 0,0 0 0 0 0,-1 0 0 0 0,1 1 0 0 0,0-1 0 0 0,0 0 0 0 0,1 0 0 0 0,-1 0 0 0 0,1 0 1 0 0,-1 0-1 0 0,1 0 0 0 0,0-1 0 0 0,0 1 0 0 0,0-1 0 0 0,1 1 0 0 0,-1-1 0 0 0,1 0 0 0 0,-1 1 0 0 0,1-1 0 0 0,0-1 0 0 0,-1 1 0 0 0,1 0 0 0 0,0-1 0 0 0,5 3 0 0 0,7 1 28 0 0,0 0-1 0 0,1-1 1 0 0,-1-1-1 0 0,23 2 0 0 0,-9 0-35 0 0,11 0 40 0 0,-26-3 1 0 0,1 0 1 0 0,0 0-1 0 0,-1 1 0 0 0,0 1 0 0 0,0 0 1 0 0,20 10-1 0 0,-31-13 3 0 0,-1 0 1 0 0,0 1-1 0 0,0-1 0 0 0,0 0 1 0 0,0 1-1 0 0,0 0 0 0 0,-1-1 1 0 0,1 1-1 0 0,0 0 0 0 0,-1 0 1 0 0,1 0-1 0 0,-1 0 0 0 0,0 0 1 0 0,0 0-1 0 0,1 1 0 0 0,-2-1 1 0 0,1 0-1 0 0,1 5 1 0 0,-1-4 16 0 0,-1 0 1 0 0,0 1 0 0 0,0-1 0 0 0,0 1-1 0 0,-1-1 1 0 0,1 0 0 0 0,-1 1 0 0 0,0-1 0 0 0,0 0-1 0 0,0 1 1 0 0,0-1 0 0 0,-2 3 0 0 0,-2 4 83 0 0,-1 0 0 0 0,0-1 0 0 0,-1 0 1 0 0,0 0-1 0 0,-1-1 0 0 0,1 1 0 0 0,-11 7 0 0 0,-9 6 105 0 0,-1-1-1 0 0,-39 22 1 0 0,51-34-254 0 0,-1-1-1 0 0,1 0 1 0 0,-2-1 0 0 0,1-1 0 0 0,-1-1 0 0 0,-20 4 0 0 0,36-8-89 0 0,0-1 0 0 0,0 0 1 0 0,-1 0-1 0 0,1 0 0 0 0,0 0 1 0 0,0 0-1 0 0,-1 0 0 0 0,1 0 0 0 0,0-1 1 0 0,0 1-1 0 0,0-1 0 0 0,0 0 1 0 0,0 1-1 0 0,-1-1 0 0 0,-2-2 1 0 0,4 2-217 0 0,-1-1 0 0 0,1 1-1 0 0,-1 0 1 0 0,1-1 0 0 0,0 1 0 0 0,0 0 0 0 0,0-1 0 0 0,0 1 0 0 0,0-1 0 0 0,0 0 0 0 0,0 1 0 0 0,1-1 0 0 0,-1-2 0 0 0,-3-14-1361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3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26 106 512 0 0,'-5'-5'718'0'0,"3"4"-330"0"0,0-1 0 0 0,1 1 0 0 0,-1-1 0 0 0,1 1 0 0 0,-1-1 0 0 0,1 1-1 0 0,0-1 1 0 0,0 0 0 0 0,0 0 0 0 0,0 1 0 0 0,0-1 0 0 0,0 0 0 0 0,0 0 0 0 0,1 0 0 0 0,-1 0 0 0 0,1 0 0 0 0,-1 0 0 0 0,1 0 0 0 0,0-1 0 0 0,0-2 0 0 0,0 0 320 0 0,0 0 0 0 0,0 1 1 0 0,1-1-1 0 0,-1 1 0 0 0,3-9 0 0 0,-2 12-464 0 0,0-1-1 0 0,-1 1 0 0 0,1-1 0 0 0,0 1 0 0 0,-1 0 0 0 0,1 0 0 0 0,0-1 0 0 0,0 1 0 0 0,0 0 0 0 0,0 0 1 0 0,0 0-1 0 0,0 0 0 0 0,1 0 0 0 0,-1 0 0 0 0,0 0 0 0 0,0 0 0 0 0,1 0 0 0 0,-1 1 0 0 0,0-1 1 0 0,1 1-1 0 0,2-2 0 0 0,-4 2-175 0 0,1 0 0 0 0,0 0 0 0 0,-1 1 0 0 0,1-1 0 0 0,-1 0 0 0 0,1 0 0 0 0,-1 0 0 0 0,1 0 0 0 0,-1 1 0 0 0,1-1 0 0 0,0 0 0 0 0,-1 1 0 0 0,0-1 0 0 0,1 0 0 0 0,-1 1 0 0 0,1-1 0 0 0,-1 0 0 0 0,1 1 0 0 0,-1-1 0 0 0,0 1 0 0 0,1-1 0 0 0,-1 1 0 0 0,0-1 0 0 0,1 1 0 0 0,-1-1 0 0 0,0 1 0 0 0,0-1 0 0 0,1 1 0 0 0,-1-1 0 0 0,0 1 0 0 0,0 0 0 0 0,0 0 0 0 0,4 21 612 0 0,-1 18-297 0 0,-4 47-1 0 0,1 10-251 0 0,1-80-87 0 0,1 1-1 0 0,0-1 0 0 0,8 27 1 0 0,41 119-109 0 0,-50-160 58 0 0,0 0 1 0 0,-1 1 0 0 0,1-1-1 0 0,-1 0 1 0 0,0 1 0 0 0,0-1-1 0 0,0 6 1 0 0,-6 6-1440 0 0,5-14 1083 0 0,1 0-1 0 0,-1 0 1 0 0,0 0 0 0 0,0-1 0 0 0,1 1 0 0 0,-1 0 0 0 0,0-1 0 0 0,0 1 0 0 0,0 0 0 0 0,0-1 0 0 0,0 1 0 0 0,0-1 0 0 0,-1 1-1 0 0,0-1-1944 0 0,0-2 936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08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49 1064 0 0,'-16'-37'9645'0'0,"11"25"1739"0"0,7 35-10754 0 0,1 0 0 0 0,0 0 0 0 0,2 0 0 0 0,1-1 0 0 0,12 31 0 0 0,-9-26-565 0 0,0 1 0 0 0,8 53 0 0 0,-12-39-105 0 0,5 67-580 0 0,-13-96 175 0 0,3-13 328 0 0,0 1 1 0 0,0-1-1 0 0,0 1 1 0 0,0-1-1 0 0,0 1 1 0 0,-1-1-1 0 0,1 1 1 0 0,0-1-1 0 0,0 1 1 0 0,-1-1-1 0 0,1 0 0 0 0,0 1 1 0 0,-1-1-1 0 0,1 0 1 0 0,0 1-1 0 0,-1-1 1 0 0,1 0-1 0 0,0 1 1 0 0,-1-1-1 0 0,1 0 1 0 0,-1 0-1 0 0,1 1 1 0 0,-1-1-1 0 0,0 0-82 0 0,1 0 1 0 0,0-1-1 0 0,-1 1 0 0 0,1 0 1 0 0,0-1-1 0 0,0 1 0 0 0,0 0 0 0 0,-1-1 1 0 0,1 1-1 0 0,0 0 0 0 0,0-1 1 0 0,0 1-1 0 0,0 0 0 0 0,0-1 1 0 0,0 1-1 0 0,0-1 0 0 0,-1 1 0 0 0,1 0 1 0 0,0-1-1 0 0,0 1 0 0 0,0 0 1 0 0,1-1-1 0 0,-1 1 0 0 0,0-1 0 0 0,0 1 1 0 0,0 0-1 0 0,0-1 0 0 0,0 1 1 0 0,0 0-1 0 0,1-1 0 0 0,3-16-5726 0 0,-3 16 4408 0 0,1-7-2438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3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141 329 1840 0 0,'-11'0'1407'0'0,"0"-1"-1"0"0,0 0 0 0 0,0-1 0 0 0,0 0 0 0 0,1-1 0 0 0,-1 0 1 0 0,1 0-1 0 0,-1-1 0 0 0,-15-9 0 0 0,24 12-1296 0 0,1 0-1 0 0,0 0 1 0 0,0 0 0 0 0,-1 0-1 0 0,1-1 1 0 0,0 1 0 0 0,0 0-1 0 0,0-1 1 0 0,0 1 0 0 0,0-1 0 0 0,1 1-1 0 0,-1-1 1 0 0,0 0 0 0 0,1 1-1 0 0,-1-1 1 0 0,1 0 0 0 0,-1 1-1 0 0,1-1 1 0 0,0 0 0 0 0,0 1-1 0 0,0-1 1 0 0,0 0 0 0 0,0 0-1 0 0,0 1 1 0 0,1-4 0 0 0,0-3 89 0 0,1 0 1 0 0,0 0 0 0 0,5-15-1 0 0,-1 11-93 0 0,0 0-1 0 0,0 0 1 0 0,1 1-1 0 0,1-1 0 0 0,0 1 1 0 0,0 1-1 0 0,1 0 1 0 0,14-13-1 0 0,-11 12 19 0 0,2 1 0 0 0,-1 0 0 0 0,1 0 0 0 0,0 1 0 0 0,1 1 0 0 0,19-8 0 0 0,-22 12-79 0 0,1 0 1 0 0,0 0 0 0 0,0 2 0 0 0,0-1 0 0 0,0 2-1 0 0,0-1 1 0 0,0 2 0 0 0,0 0 0 0 0,1 0 0 0 0,-1 2 0 0 0,13 2-1 0 0,-10-1 5 0 0,0 2-1 0 0,0-1 0 0 0,-1 2 1 0 0,1 0-1 0 0,-2 1 0 0 0,1 1 0 0 0,-1 0 1 0 0,18 14-1 0 0,-24-16-75 0 0,-1 0-1 0 0,0 0 0 0 0,-1 1 1 0 0,1 0-1 0 0,-1 0 1 0 0,-1 0-1 0 0,0 1 1 0 0,0 0-1 0 0,0 0 0 0 0,-1 1 1 0 0,0-1-1 0 0,0 1 1 0 0,3 12-1 0 0,-6-14 5 0 0,1 0 1 0 0,-1 0-1 0 0,-1 0 0 0 0,1 0 1 0 0,-1-1-1 0 0,0 1 0 0 0,-1 0 1 0 0,1 0-1 0 0,-1 0 0 0 0,-1 0 0 0 0,1 0 1 0 0,-1-1-1 0 0,-1 1 0 0 0,1 0 1 0 0,-1-1-1 0 0,0 0 0 0 0,0 0 1 0 0,-8 10-1 0 0,2-4-72 0 0,0-1 0 0 0,-1-1 0 0 0,-1 0 0 0 0,1 0 0 0 0,-2-1 0 0 0,1 0 1 0 0,-1-1-1 0 0,0-1 0 0 0,-1 0 0 0 0,0 0 0 0 0,-15 5 0 0 0,-53 16-379 0 0,70-25 256 0 0,0-1 0 0 0,-1 1 0 0 0,1-2 0 0 0,-1 0 0 0 0,-15 0 0 0 0,26-1 115 0 0,0 0 1 0 0,-1 0-1 0 0,1-1 0 0 0,-1 1 1 0 0,1 0-1 0 0,0-1 0 0 0,-1 1 1 0 0,1 0-1 0 0,0-1 0 0 0,0 0 0 0 0,-1 1 1 0 0,1-1-1 0 0,0 0 0 0 0,0 1 1 0 0,0-1-1 0 0,0 0 0 0 0,0 0 1 0 0,0 0-1 0 0,0 0 0 0 0,0 0 1 0 0,0 0-1 0 0,0 0 0 0 0,0 0 1 0 0,1-1-1 0 0,-1 1 0 0 0,0 0 1 0 0,1 0-1 0 0,-1-1 0 0 0,1 1 1 0 0,0 0-1 0 0,-1-1 0 0 0,1 1 0 0 0,0-1 1 0 0,0 1-1 0 0,0-2 0 0 0,0-1-535 0 0,0 0 0 0 0,0-1-1 0 0,1 1 1 0 0,-1 0 0 0 0,1-1-1 0 0,0 1 1 0 0,1 0-1 0 0,-1 0 1 0 0,1 0 0 0 0,2-5-1 0 0,7-7-2397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4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101 712 8 0 0,'-4'0'1213'0'0,"-1"1"-1"0"0,1 0 1 0 0,-1 0-1 0 0,1 0 1 0 0,0 1-1 0 0,-1-1 1 0 0,-6 5-1 0 0,9-4-830 0 0,-1 0-1 0 0,1 0 0 0 0,-1 0 0 0 0,1 0 1 0 0,0 0-1 0 0,0 1 0 0 0,0-1 0 0 0,0 1 1 0 0,1-1-1 0 0,-1 1 0 0 0,1 0 0 0 0,-2 3 0 0 0,-5 12 1146 0 0,-10 36 0 0 0,16-47-1302 0 0,1-1 1 0 0,0 1-1 0 0,0 0 0 0 0,0-1 1 0 0,1 1-1 0 0,0 0 0 0 0,1-1 0 0 0,-1 1 1 0 0,3 9-1 0 0,-2-13-182 0 0,0 1 0 0 0,1-1 0 0 0,0 0 1 0 0,0 1-1 0 0,0-1 0 0 0,0 0 0 0 0,0 0 0 0 0,0 0 1 0 0,1-1-1 0 0,0 1 0 0 0,-1-1 0 0 0,1 1 0 0 0,0-1 0 0 0,0 0 1 0 0,0 0-1 0 0,1 0 0 0 0,-1 0 0 0 0,0-1 0 0 0,4 2 0 0 0,0 0-32 0 0,0-1-1 0 0,1 0 0 0 0,-1 0 1 0 0,0 0-1 0 0,1-1 0 0 0,-1-1 1 0 0,1 1-1 0 0,12-1 0 0 0,-11-2 10 0 0,0 1-1 0 0,0-1 1 0 0,1-1-1 0 0,-1 1 1 0 0,-1-2 0 0 0,17-7-1 0 0,-19 8-26 0 0,0 0 1 0 0,0-1-1 0 0,-1 0 0 0 0,0 0 0 0 0,1 0 1 0 0,-2-1-1 0 0,1 0 0 0 0,0 0 0 0 0,-1 0 1 0 0,5-8-1 0 0,-7 10 4 0 0,-1 0 0 0 0,0-1 0 0 0,0 1 0 0 0,0 0 0 0 0,0-1-1 0 0,0 1 1 0 0,-1-1 0 0 0,0 1 0 0 0,0 0 0 0 0,0-1 0 0 0,0 1 0 0 0,0-1 0 0 0,-1 1 0 0 0,1-1 0 0 0,-1 1 0 0 0,0 0 0 0 0,0 0 0 0 0,-2-5 0 0 0,-4-7-8 0 0,0 0 1 0 0,-14-21-1 0 0,13 23 25 0 0,-11-20-87 0 0,11 16 84 0 0,-2 1-1 0 0,0 1 1 0 0,0-1-1 0 0,-1 1 1 0 0,-23-22-1 0 0,32 36-12 0 0,1-1-1 0 0,-1 1 1 0 0,1 0-1 0 0,-1 0 1 0 0,1 0-1 0 0,-1 0 1 0 0,0 1-1 0 0,1-1 1 0 0,-1 0-1 0 0,0 1 1 0 0,0-1-1 0 0,0 1 1 0 0,0-1-1 0 0,1 1 1 0 0,-1 0-1 0 0,0 0 1 0 0,0 0-1 0 0,0 0 1 0 0,-3 1-1 0 0,2-1-2 0 0,0 1 1 0 0,0 0-1 0 0,1 1 0 0 0,-1-1 1 0 0,0 0-1 0 0,1 1 0 0 0,-1 0 0 0 0,1-1 1 0 0,-1 1-1 0 0,1 0 0 0 0,-3 3 0 0 0,-1 3-13 0 0,-1-1-1 0 0,2 1 1 0 0,-1 0-1 0 0,1 1 0 0 0,0-1 1 0 0,-5 15-1 0 0,8-17 8 0 0,-1 1 0 0 0,1 0 0 0 0,0 1 0 0 0,1-1-1 0 0,0 0 1 0 0,0 0 0 0 0,0 11 0 0 0,1-16 9 0 0,1 1 0 0 0,-1 0 0 0 0,0 0 0 0 0,1 0-1 0 0,0 0 1 0 0,-1 0 0 0 0,1 0 0 0 0,0-1 0 0 0,0 1 0 0 0,1 0 0 0 0,-1-1 0 0 0,1 1 0 0 0,-1-1-1 0 0,1 1 1 0 0,0-1 0 0 0,0 0 0 0 0,0 0 0 0 0,0 0 0 0 0,0 0 0 0 0,4 3 0 0 0,2 0-17 0 0,0-1 1 0 0,0 0-1 0 0,1 0 1 0 0,-1-1-1 0 0,1 0 1 0 0,0 0 0 0 0,-1-1-1 0 0,1 0 1 0 0,0-1-1 0 0,1 0 1 0 0,-1 0-1 0 0,0-1 1 0 0,11-1-1 0 0,-5-1 4 0 0,0-1-1 0 0,0 0 0 0 0,0-1 1 0 0,0 0-1 0 0,-1-1 0 0 0,0-1 0 0 0,15-8 1 0 0,-10 4 45 0 0,107-60-249 0 0,-107 57 175 0 0,-1 0-1 0 0,0-1 1 0 0,-1 0-1 0 0,21-24 1 0 0,-14 7 109 0 0,-1 0 1 0 0,-2-1 0 0 0,-1-1-1 0 0,-1-1 1 0 0,16-45-1 0 0,-22 46 213 0 0,-3-1-1 0 0,-1 0 0 0 0,-1 0 0 0 0,-2 0 0 0 0,-1-1 1 0 0,0-66-1 0 0,-5 96-235 0 0,0 1 0 0 0,0-1 0 0 0,-1 1 0 0 0,0 0 0 0 0,1-1 0 0 0,-1 1 0 0 0,-1 0 0 0 0,1-1 0 0 0,-1 1 0 0 0,-2-5 0 0 0,3 7-29 0 0,0 1 1 0 0,-1-1-1 0 0,1 1 1 0 0,0-1-1 0 0,0 1 1 0 0,-1 0-1 0 0,1-1 1 0 0,-1 1-1 0 0,1 0 1 0 0,-1 0-1 0 0,0 0 1 0 0,1 0-1 0 0,-1 1 1 0 0,0-1-1 0 0,0 0 1 0 0,1 1-1 0 0,-1-1 1 0 0,0 1-1 0 0,0 0 1 0 0,0-1-1 0 0,0 1 1 0 0,0 0-1 0 0,1 0 1 0 0,-1 0 0 0 0,0 0-1 0 0,-3 1 1 0 0,-4 1 6 0 0,1 0-1 0 0,-1 1 1 0 0,0 0 0 0 0,1 1 0 0 0,0-1 0 0 0,0 1 0 0 0,0 1 0 0 0,0 0 0 0 0,1 0 0 0 0,-14 12 0 0 0,-2 5 41 0 0,-34 41 0 0 0,55-61-64 0 0,-21 26 30 0 0,1 0 0 0 0,2 1 0 0 0,0 2 0 0 0,2 0 0 0 0,-18 45 0 0 0,29-59 12 0 0,1 0 1 0 0,0 1-1 0 0,2 0 1 0 0,0 0-1 0 0,1 1 1 0 0,0-1-1 0 0,2 1 1 0 0,0-1-1 0 0,2 1 1 0 0,0-1-1 0 0,0 1 1 0 0,6 19-1 0 0,0-12 5 0 0,1 0-1 0 0,1 0 1 0 0,1-1 0 0 0,1 0-1 0 0,2-1 1 0 0,20 30-1 0 0,-19-34-78 0 0,0-2 0 0 0,1 0-1 0 0,1 0 1 0 0,1-1 0 0 0,0-1-1 0 0,1-1 1 0 0,33 21 0 0 0,-47-34 9 0 0,0 1 1 0 0,0-1-1 0 0,0 0 1 0 0,1 0-1 0 0,-1-1 1 0 0,0 1-1 0 0,1-1 1 0 0,0 0-1 0 0,-1 0 1 0 0,1-1-1 0 0,0 1 1 0 0,-1-1-1 0 0,1 0 1 0 0,0 0-1 0 0,5-1 1 0 0,-4-1-38 0 0,0 0 0 0 0,0 0 0 0 0,-1 0 1 0 0,1 0-1 0 0,0-1 0 0 0,-1 0 0 0 0,0 0 0 0 0,0-1 1 0 0,0 1-1 0 0,0-1 0 0 0,5-5 0 0 0,1-1-157 0 0,-1-1 1 0 0,11-13-1 0 0,-17 19 199 0 0,-1 0 0 0 0,1-1 1 0 0,-1 1-1 0 0,-1-1 0 0 0,1 0 0 0 0,-1 0 0 0 0,3-10 1 0 0,-2 2 22 0 0,0-1 1 0 0,-1 1 0 0 0,0-1-1 0 0,-1 1 1 0 0,-1-1 0 0 0,-3-27-1 0 0,3 41 0 0 0,0 0 0 0 0,0 1 0 0 0,0-1 0 0 0,0 0 0 0 0,0 1 0 0 0,0-1 0 0 0,-1 0 0 0 0,1 1 0 0 0,0-1 0 0 0,0 0 0 0 0,-1 1 0 0 0,1-1 0 0 0,0 1 0 0 0,-1-1 0 0 0,1 1 0 0 0,0-1 0 0 0,-1 0 0 0 0,1 1 0 0 0,-1 0 0 0 0,1-1 0 0 0,-1 1 0 0 0,1-1 0 0 0,-1 1 0 0 0,1-1 0 0 0,-1 1 0 0 0,1 0 0 0 0,-2-1 0 0 0,1 1-2 0 0,0 0 0 0 0,0 1 0 0 0,1-1 0 0 0,-1 0 0 0 0,0 0 0 0 0,0 1 0 0 0,0-1 1 0 0,0 0-1 0 0,0 1 0 0 0,1-1 0 0 0,-1 1 0 0 0,0-1 0 0 0,0 1 0 0 0,1-1 0 0 0,-1 1 0 0 0,-1 1 0 0 0,-2 3-6 0 0,0-1-1 0 0,0 1 1 0 0,1 0-1 0 0,-6 11 0 0 0,5-6 15 0 0,0 0 0 0 0,0 1-1 0 0,1 0 1 0 0,0 0 0 0 0,1 0-1 0 0,1 0 1 0 0,-1 0-1 0 0,2 21 1 0 0,0-27 3 0 0,0 1 0 0 0,1-1 0 0 0,-1 0 0 0 0,1 1 0 0 0,1-1 1 0 0,-1 0-1 0 0,1 0 0 0 0,0 0 0 0 0,0 0 0 0 0,0 0 0 0 0,1-1 0 0 0,-1 1 0 0 0,1-1 0 0 0,1 1 0 0 0,-1-1 0 0 0,0 0 0 0 0,1 0 1 0 0,0-1-1 0 0,0 1 0 0 0,8 5 0 0 0,-7-7-8 0 0,-1 0-1 0 0,1 0 1 0 0,0-1 0 0 0,0 1-1 0 0,-1-1 1 0 0,1 0 0 0 0,0-1 0 0 0,0 1-1 0 0,0-1 1 0 0,0 0 0 0 0,0 0 0 0 0,0 0-1 0 0,0-1 1 0 0,0 0 0 0 0,0 0-1 0 0,0 0 1 0 0,0-1 0 0 0,-1 1 0 0 0,1-1-1 0 0,7-4 1 0 0,4-4-11 0 0,-1 0 0 0 0,0 0 0 0 0,21-21-1 0 0,-31 25 17 0 0,0 1-1 0 0,0-1 1 0 0,-1 0-1 0 0,1-1 1 0 0,-1 1-1 0 0,-1-1 1 0 0,1 0-1 0 0,-1 0 1 0 0,0 0-1 0 0,-1 0 1 0 0,3-10-1 0 0,-2 1 74 0 0,-1-1-1 0 0,1-22 1 0 0,-3 32-4 0 0,0 0 0 0 0,0 0 0 0 0,-1 1 0 0 0,0-1 0 0 0,0 0 0 0 0,-1 1 0 0 0,0-1 0 0 0,-4-9 0 0 0,6 16-71 0 0,0 0-1 0 0,0-1 0 0 0,0 1 1 0 0,0 0-1 0 0,0 0 1 0 0,0 0-1 0 0,0-1 0 0 0,0 1 1 0 0,0 0-1 0 0,-1 0 1 0 0,1 0-1 0 0,0 0 0 0 0,0-1 1 0 0,0 1-1 0 0,0 0 1 0 0,0 0-1 0 0,0 0 0 0 0,-1 0 1 0 0,1 0-1 0 0,0 0 1 0 0,0 0-1 0 0,0-1 0 0 0,-1 1 1 0 0,1 0-1 0 0,0 0 1 0 0,0 0-1 0 0,0 0 0 0 0,0 0 1 0 0,-1 0-1 0 0,1 0 0 0 0,0 0 1 0 0,0 0-1 0 0,0 0 1 0 0,-1 0-1 0 0,1 0 0 0 0,0 0 1 0 0,0 0-1 0 0,0 0 1 0 0,-1 0-1 0 0,1 0 0 0 0,0 0 1 0 0,0 1-1 0 0,-1-1 1 0 0,-6 9 76 0 0,-2 14 25 0 0,6-13-99 0 0,2 0 1 0 0,-1 0-1 0 0,1 1 0 0 0,0-1 1 0 0,1 0-1 0 0,1 0 0 0 0,-1 0 1 0 0,1 0-1 0 0,5 17 0 0 0,3 6 39 0 0,21 49 0 0 0,-2-4-20 0 0,7 73 25 0 0,3 10 20 0 0,-32-144-81 0 0,-1 1-1 0 0,3 25 1 0 0,-7-37 10 0 0,-1 1 0 0 0,1-1 0 0 0,-1 1 0 0 0,0-1 0 0 0,-1 1 0 0 0,0-1 0 0 0,0 1 0 0 0,0-1 0 0 0,-1 1 0 0 0,-2 6 0 0 0,1-8 7 0 0,1-1 1 0 0,-1 0 0 0 0,0 0 0 0 0,0-1-1 0 0,-1 1 1 0 0,1 0 0 0 0,-1-1-1 0 0,1 0 1 0 0,-1 0 0 0 0,0 0-1 0 0,-1 0 1 0 0,1-1 0 0 0,0 0 0 0 0,-6 3-1 0 0,-3 0 32 0 0,0 0 0 0 0,0-1-1 0 0,-25 5 1 0 0,31-8 16 0 0,0 0-1 0 0,-1 0 0 0 0,1 0 1 0 0,-1-1-1 0 0,1-1 1 0 0,-1 1-1 0 0,1-1 0 0 0,-1 0 1 0 0,-6-2-1 0 0,9 1-23 0 0,1 0 0 0 0,0 0 0 0 0,0 0 0 0 0,0 0 0 0 0,0-1-1 0 0,0 1 1 0 0,0-1 0 0 0,0 0 0 0 0,1 0 0 0 0,0 0 0 0 0,-1-1 0 0 0,1 1 0 0 0,1-1 0 0 0,-1 0 0 0 0,-3-6-1 0 0,2 2-23 0 0,0-1-1 0 0,1 1 1 0 0,0-1-1 0 0,0 0 1 0 0,1 0-1 0 0,0 0 0 0 0,0 0 1 0 0,1 0-1 0 0,1-1 1 0 0,-1 1-1 0 0,2 0 1 0 0,-1 0-1 0 0,1-1 0 0 0,3-11 1 0 0,3-10-120 0 0,2 0 1 0 0,22-52 0 0 0,-25 68-16 0 0,1 1 1 0 0,0 0 0 0 0,1 1-1 0 0,0 0 1 0 0,1 0-1 0 0,1 1 1 0 0,11-12-1 0 0,-13 16-427 0 0,1 0 0 0 0,0 0 0 0 0,19-10 0 0 0,-17 12-955 0 0,0 0 1 0 0,0 1-1 0 0,23-7 1 0 0,-17 9-1318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5.2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45 2617 0 0,'-3'0'1183'0'0,"0"0"0"0"0,-1 0 1 0 0,1 0-1 0 0,0 0 0 0 0,0-1 1 0 0,0 1-1 0 0,1-1 0 0 0,-5-1 1 0 0,4 1-523 0 0,0 0 0 0 0,0 0 0 0 0,0 1 0 0 0,0-1 1 0 0,0 1-1 0 0,0 0 0 0 0,-5 0 0 0 0,8 0-577 0 0,-1 1 1 0 0,1-1-1 0 0,-1 0 1 0 0,1 0-1 0 0,0 1 0 0 0,-1-1 1 0 0,1 0-1 0 0,-1 1 1 0 0,1-1-1 0 0,0 0 0 0 0,-1 1 1 0 0,1-1-1 0 0,0 1 1 0 0,0-1-1 0 0,-1 0 0 0 0,1 1 1 0 0,0-1-1 0 0,0 1 1 0 0,0-1-1 0 0,0 1 0 0 0,-1-1 1 0 0,1 1-1 0 0,0-1 1 0 0,0 1-1 0 0,0-1 1 0 0,0 1-1 0 0,0-1 0 0 0,0 1 1 0 0,0-1-1 0 0,0 1 1 0 0,0-1-1 0 0,1 1 0 0 0,-1-1 1 0 0,0 1-1 0 0,0-1 1 0 0,1 1-1 0 0,5 18 776 0 0,22 33 684 0 0,-16-32-1224 0 0,-1 1 0 0 0,-1 0 0 0 0,-1 1 0 0 0,13 45 0 0 0,-14-35-284 0 0,-3-82-110 0 0,1 9 58 0 0,-5 17 11 0 0,2-1 0 0 0,1 1-1 0 0,1 0 1 0 0,1 1 0 0 0,15-37-1 0 0,-20 58 2 0 0,0-1 0 0 0,0 1 0 0 0,0 0 0 0 0,0 0 0 0 0,1 0 0 0 0,-1 0-1 0 0,1 0 1 0 0,0 0 0 0 0,0 0 0 0 0,-1 0 0 0 0,1 1 0 0 0,0-1 0 0 0,0 0-1 0 0,1 1 1 0 0,-1 0 0 0 0,0 0 0 0 0,0 0 0 0 0,4-2 0 0 0,-4 3-3 0 0,0 0 1 0 0,0-1 0 0 0,0 1-1 0 0,0 0 1 0 0,-1 0 0 0 0,1 0 0 0 0,0 0-1 0 0,0 1 1 0 0,0-1 0 0 0,0 0-1 0 0,0 1 1 0 0,-1-1 0 0 0,1 1-1 0 0,0 0 1 0 0,0 0 0 0 0,-1-1-1 0 0,1 1 1 0 0,0 0 0 0 0,-1 0 0 0 0,1 1-1 0 0,-1-1 1 0 0,0 0 0 0 0,1 1-1 0 0,-1-1 1 0 0,2 2 0 0 0,12 18-6 0 0,0 1 0 0 0,18 35 1 0 0,13 22-496 0 0,-39-70-47 0 0,0 0-1 0 0,0 0 1 0 0,1-1 0 0 0,0 0 0 0 0,0-1 0 0 0,10 8 0 0 0,16 7-3658 0 0,-15-11 1661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6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45 2633 0 0,'-11'1'5490'0'0,"9"-1"-4798"0"0,1 0 0 0 0,0 1 0 0 0,-1-1 0 0 0,1 0 0 0 0,0 0 0 0 0,-1 1 0 0 0,1-1 0 0 0,0 0 0 0 0,0 1 0 0 0,-1-1 0 0 0,0 2 0 0 0,1-1-523 0 0,1-1 1 0 0,-1 1 0 0 0,1 0 0 0 0,-1 0-1 0 0,1 0 1 0 0,-1 0 0 0 0,1 0-1 0 0,-1 0 1 0 0,1 0 0 0 0,0 0-1 0 0,0 0 1 0 0,-1 0 0 0 0,1 0-1 0 0,0 0 1 0 0,0 0 0 0 0,0 0-1 0 0,0 0 1 0 0,1 1 0 0 0,-2 12 285 0 0,2 0 1 0 0,0 0-1 0 0,1 0 0 0 0,1 0 1 0 0,6 21-1 0 0,-6-27-414 0 0,0 0 1 0 0,1 0-1 0 0,-1 0 0 0 0,2-1 0 0 0,-1 0 1 0 0,1 0-1 0 0,0 0 0 0 0,1 0 0 0 0,0-1 1 0 0,9 8-1 0 0,-13-12-37 0 0,16 13 12 0 0,0 0 1 0 0,22 13 0 0 0,-34-25-20 0 0,0 0-1 0 0,1 0 1 0 0,-1 0-1 0 0,0 0 1 0 0,1-1 0 0 0,-1 0-1 0 0,1-1 1 0 0,0 1-1 0 0,-1-1 1 0 0,1-1 0 0 0,12 1-1 0 0,-16-2-10 0 0,0 1 0 0 0,0 0 0 0 0,-1-1 0 0 0,1 0 0 0 0,0 1 0 0 0,0-1 0 0 0,0 0 0 0 0,-1-1 0 0 0,1 1 0 0 0,-1 0 0 0 0,1-1 0 0 0,-1 1 0 0 0,1-1 0 0 0,-1 0 0 0 0,0 0-1 0 0,0 0 1 0 0,0 0 0 0 0,0 0 0 0 0,0 0 0 0 0,0-1 0 0 0,0 1 0 0 0,-1-1 0 0 0,2-2 0 0 0,-1 1-10 0 0,-1 0 0 0 0,1 0-1 0 0,-1-1 1 0 0,0 1 0 0 0,0 0-1 0 0,-1-1 1 0 0,1 1 0 0 0,-1 0-1 0 0,0-1 1 0 0,0 1 0 0 0,0-1 0 0 0,-1 1-1 0 0,1 0 1 0 0,-3-8 0 0 0,-5-14 31 0 0,-1 2 0 0 0,-1-1 0 0 0,-2 1 0 0 0,0 0 0 0 0,-20-27 0 0 0,29 46 4 0 0,-1 0 0 0 0,-1 0-1 0 0,1 1 1 0 0,-1-1-1 0 0,1 1 1 0 0,-1 0-1 0 0,0 0 1 0 0,-1 1 0 0 0,1 0-1 0 0,-1 0 1 0 0,1 0-1 0 0,-1 0 1 0 0,0 1-1 0 0,0 0 1 0 0,0 0-1 0 0,-7 0 1 0 0,9 1-7 0 0,0 0 0 0 0,-1 1 0 0 0,1 0 0 0 0,-1 0 0 0 0,1 0-1 0 0,0 1 1 0 0,0-1 0 0 0,-1 1 0 0 0,1 0 0 0 0,0 0 0 0 0,0 1 0 0 0,0-1 0 0 0,0 1 0 0 0,0 0 0 0 0,0 0 0 0 0,0 0 0 0 0,1 1-1 0 0,-1-1 1 0 0,1 1 0 0 0,-1 0 0 0 0,1 0 0 0 0,0 0 0 0 0,0 0 0 0 0,-3 5 0 0 0,6-7 0 0 0,-1-1 0 0 0,1 1 0 0 0,-1-1 0 0 0,1 1 0 0 0,-1 0 0 0 0,1-1 0 0 0,0 1 0 0 0,-1 0 0 0 0,1 0 0 0 0,0-1 0 0 0,0 1 0 0 0,-1 0 0 0 0,1 0 0 0 0,0-1 0 0 0,0 1 0 0 0,0 0 0 0 0,0 0 0 0 0,0-1 0 0 0,0 1 0 0 0,0 0 0 0 0,0 0 0 0 0,0-1 0 0 0,0 1 1 0 0,1 0-1 0 0,-1 1 0 0 0,1-1 4 0 0,0-1 0 0 0,0 1 0 0 0,-1 0 1 0 0,1 0-1 0 0,0 0 0 0 0,0-1 0 0 0,0 1 1 0 0,0-1-1 0 0,0 1 0 0 0,0 0 0 0 0,0-1 1 0 0,0 0-1 0 0,0 1 0 0 0,0-1 0 0 0,2 1 1 0 0,5 0 61 0 0,0 0 1 0 0,0 0 0 0 0,13 0-1 0 0,-19-1-49 0 0,28-2 188 0 0,0-1 0 0 0,-1-2 1 0 0,44-12-1 0 0,-40 9-53 0 0,-1 1 1 0 0,46-3 0 0 0,-73 10-130 0 0,-1 0 1 0 0,0 0-1 0 0,1 0 0 0 0,-1 1 1 0 0,0 0-1 0 0,0 0 0 0 0,0 0 1 0 0,0 0-1 0 0,1 1 1 0 0,-2 0-1 0 0,1-1 0 0 0,0 1 1 0 0,0 1-1 0 0,-1-1 0 0 0,1 1 1 0 0,-1-1-1 0 0,1 1 1 0 0,-1 0-1 0 0,0 0 0 0 0,-1 0 1 0 0,1 1-1 0 0,4 5 0 0 0,2 7 77 0 0,-1 0 0 0 0,0 0 0 0 0,-1 1 0 0 0,6 19 0 0 0,-2-4 15 0 0,-7-20 2 0 0,0-1-1 0 0,-1 1 1 0 0,-1 0-1 0 0,0 0 0 0 0,1 19 1 0 0,-3-31-116 0 0,0 0 1 0 0,0 0-1 0 0,0 0 1 0 0,0 1-1 0 0,0-1 0 0 0,0 0 1 0 0,0 0-1 0 0,0 0 1 0 0,0 0-1 0 0,0 0 0 0 0,0 0 1 0 0,0 0-1 0 0,0 1 1 0 0,0-1-1 0 0,-1 0 0 0 0,1 0 1 0 0,0 0-1 0 0,0 0 1 0 0,0 0-1 0 0,0 0 0 0 0,0 0 1 0 0,0 0-1 0 0,0 1 1 0 0,0-1-1 0 0,0 0 0 0 0,0 0 1 0 0,0 0-1 0 0,0 0 1 0 0,-1 0-1 0 0,1 0 0 0 0,0 0 1 0 0,0 0-1 0 0,0 0 1 0 0,0 0-1 0 0,0 0 0 0 0,0 0 1 0 0,0 0-1 0 0,-1 0 1 0 0,1 0-1 0 0,0 0 0 0 0,0 0 1 0 0,0 0-1 0 0,0 0 1 0 0,0 0-1 0 0,-7-3 61 0 0,-3-8-38 0 0,3-6-53 0 0,5 12 20 0 0,0 0 1 0 0,0 0-1 0 0,1 0 0 0 0,0-1 1 0 0,0 1-1 0 0,0 0 0 0 0,0-7 1 0 0,2 3 1 0 0,0 0 0 0 0,1 0 1 0 0,0 0-1 0 0,0 0 0 0 0,1 0 1 0 0,0 0-1 0 0,1 1 0 0 0,-1-1 1 0 0,2 1-1 0 0,-1 0 0 0 0,1 0 1 0 0,1 1-1 0 0,7-10 0 0 0,-10 14 2 0 0,0 1-1 0 0,0-1 0 0 0,0 1 1 0 0,1 0-1 0 0,-1-1 0 0 0,1 1 1 0 0,-1 1-1 0 0,1-1 0 0 0,0 1 1 0 0,0-1-1 0 0,0 1 1 0 0,0 0-1 0 0,0 0 0 0 0,0 1 1 0 0,0-1-1 0 0,0 1 0 0 0,0 0 1 0 0,0 0-1 0 0,0 0 0 0 0,7 2 1 0 0,-7-1-1 0 0,-1 0 1 0 0,0 0-1 0 0,0 1 1 0 0,0-1 0 0 0,-1 1-1 0 0,1 0 1 0 0,0 0 0 0 0,-1 0-1 0 0,1 0 1 0 0,-1 0-1 0 0,3 3 1 0 0,23 28-17 0 0,-16-15 46 0 0,-1 0-1 0 0,-1 1 1 0 0,14 35 0 0 0,14 62 157 0 0,-36-106-133 0 0,-1-7-48 0 0,-1 1 1 0 0,1 0 0 0 0,1-1-1 0 0,-1 1 1 0 0,0-1 0 0 0,3 5-1 0 0,-3-7-3 0 0,-1-1 1 0 0,1 1-1 0 0,-1-1 0 0 0,1 1 0 0 0,-1-1 1 0 0,1 1-1 0 0,0-1 0 0 0,-1 1 0 0 0,1-1 0 0 0,0 0 1 0 0,-1 1-1 0 0,1-1 0 0 0,0 0 0 0 0,-1 1 1 0 0,1-1-1 0 0,0 0 0 0 0,-1 0 0 0 0,1 0 0 0 0,0 0 1 0 0,0 0-1 0 0,-1 0 0 0 0,1 0 0 0 0,0 0 1 0 0,0 0-1 0 0,-1 0 0 0 0,1 0 0 0 0,0 0 1 0 0,0-1-1 0 0,-1 1 0 0 0,1 0 0 0 0,0 0 0 0 0,-1-1 1 0 0,1 1-1 0 0,0 0 0 0 0,-1-1 0 0 0,1 1 1 0 0,0-2-1 0 0,1 1-8 0 0,0-1 0 0 0,0 1 0 0 0,0-1 1 0 0,0 0-1 0 0,0 0 0 0 0,0 0 0 0 0,-1 0 0 0 0,1 0 1 0 0,-1 0-1 0 0,0-1 0 0 0,0 1 0 0 0,1 0 1 0 0,-1-1-1 0 0,-1 1 0 0 0,1-1 0 0 0,1-2 0 0 0,0-8-26 0 0,0 0-1 0 0,0-15 1 0 0,-1 17 19 0 0,-1 1 1 0 0,5-18 0 0 0,0 12 8 0 0,0 0 1 0 0,2 0 0 0 0,-1 0-1 0 0,2 1 1 0 0,0 0 0 0 0,1 0-1 0 0,1 1 1 0 0,0 0-1 0 0,0 1 1 0 0,15-13 0 0 0,-22 23 1 0 0,0 0 0 0 0,0 1 0 0 0,0-1 0 0 0,1 1 1 0 0,0 0-1 0 0,-1 0 0 0 0,1 1 0 0 0,0-1 0 0 0,0 1 1 0 0,4-1-1 0 0,-7 1 2 0 0,1 1 0 0 0,0 0 1 0 0,-1 0-1 0 0,1 0 0 0 0,0 0 0 0 0,-1 0 0 0 0,1 0 1 0 0,0 0-1 0 0,-1 1 0 0 0,1-1 0 0 0,0 1 0 0 0,-1-1 1 0 0,1 1-1 0 0,-1-1 0 0 0,1 1 0 0 0,-1 0 1 0 0,1 0-1 0 0,-1 0 0 0 0,0 0 0 0 0,1 0 0 0 0,-1 0 1 0 0,0 0-1 0 0,0 0 0 0 0,0 1 0 0 0,0-1 0 0 0,2 3 1 0 0,3 6-1 0 0,0 1-1 0 0,0 0 1 0 0,-1 0 0 0 0,-1 1 0 0 0,0-1 0 0 0,0 1 0 0 0,3 19 0 0 0,-5-9 0 0 0,0-1 0 0 0,-1 1 0 0 0,-2 31 1 0 0,1-50-140 0 0,-1-1 1 0 0,1 0-1 0 0,0 1 0 0 0,0-1 1 0 0,1 1-1 0 0,-1-1 1 0 0,0 1-1 0 0,1-1 1 0 0,-1 0-1 0 0,1 1 0 0 0,0-1 1 0 0,0 0-1 0 0,0 0 1 0 0,0 1-1 0 0,0-1 1 0 0,0 0-1 0 0,1 0 0 0 0,-1 0 1 0 0,1 0-1 0 0,2 2 1 0 0,-2-2-110 0 0,1-1 0 0 0,0 1 0 0 0,0-1 0 0 0,0 1 0 0 0,0-1 0 0 0,0 0 1 0 0,0 0-1 0 0,0 0 0 0 0,0 0 0 0 0,1-1 0 0 0,-1 1 0 0 0,0-1 0 0 0,0 0 0 0 0,4 0 1 0 0,36 0-6665 0 0,-27-2 5134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6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16 0 0,'-2'1'585'0'0,"1"-1"-1"0"0,-1 1 1 0 0,0 0-1 0 0,1 0 1 0 0,-1 0-1 0 0,1 1 1 0 0,-1-1-1 0 0,1 0 1 0 0,0 1-1 0 0,-1-1 1 0 0,1 0-1 0 0,0 1 1 0 0,0-1-1 0 0,-2 4 1 0 0,3-4-34 0 0,0 1 0 0 0,-1-1 0 0 0,1 0 0 0 0,0 1 0 0 0,0-1 1 0 0,0 1-1 0 0,0-1 0 0 0,0 0 0 0 0,0 1 0 0 0,0-1 0 0 0,1 1 1 0 0,-1-1-1 0 0,0 0 0 0 0,1 1 0 0 0,-1-1 0 0 0,1 0 0 0 0,-1 1 1 0 0,1-1-1 0 0,1 2 0 0 0,2 4 96 0 0,-1-1 0 0 0,0 1 1 0 0,0-1-1 0 0,-1 1 0 0 0,0 0 0 0 0,0 0 1 0 0,1 12-1 0 0,-1 2 93 0 0,-2 27 1 0 0,0-34-640 0 0,0 1-1 0 0,0 0 1 0 0,2-1 0 0 0,4 25 0 0 0,-4-33-103 0 0,0 0 0 0 0,1-1 0 0 0,0 1 0 0 0,-1-1 1 0 0,2 0-1 0 0,-1 0 0 0 0,1 0 0 0 0,-1 0 0 0 0,1 0 0 0 0,1-1 1 0 0,-1 0-1 0 0,6 5 0 0 0,0-2-283 0 0,1 0-1 0 0,-1 0 1 0 0,1-1-1 0 0,23 9 1 0 0,-31-14-5 0 0,0 0 0 0 0,0 0 0 0 0,0-1 0 0 0,0 1 0 0 0,1-1 0 0 0,-1 1 1 0 0,0-1-1 0 0,0 0 0 0 0,0 0 0 0 0,0-1 0 0 0,3 0 0 0 0,32-11-7882 0 0,-29 9 5624 0 0,-1-1 142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6.8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 8 0 0,'-14'-9'2595'0'0,"10"7"-1143"0"0,1 0 1 0 0,-1-1-1 0 0,1 1 0 0 0,-1 1 0 0 0,0-1 0 0 0,0 0 0 0 0,-5 0 0 0 0,6 3 1897 0 0,6 3-2024 0 0,7 5-1117 0 0,-8-7 134 0 0,31 25-30 0 0,7 7-1596 0 0,-16-7-2732 0 0,-12-11 2113 0 0,0 1 184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4:37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204 862 2705 0 0,'0'-4'823'0'0,"-1"-12"9683"0"0,-3 15-5741 0 0,-4 10-4092 0 0,7-7-504 0 0,-17 22 664 0 0,1 1 1 0 0,2 1-1 0 0,0 0 0 0 0,-12 32 1 0 0,26-54-794 0 0,0 0-1 0 0,0 0 1 0 0,0 0 0 0 0,0 0 0 0 0,1 0 0 0 0,-1 0 0 0 0,1 1 0 0 0,0-1-1 0 0,0 0 1 0 0,1 0 0 0 0,-1 0 0 0 0,1 0 0 0 0,0 0 0 0 0,3 7 0 0 0,-2-5-27 0 0,1-1 1 0 0,-1-1-1 0 0,1 1 1 0 0,0 0-1 0 0,1-1 1 0 0,-1 1-1 0 0,1-1 1 0 0,0 0-1 0 0,0 0 1 0 0,5 3-1 0 0,0-1-20 0 0,-1 0 0 0 0,1-1 0 0 0,1 0-1 0 0,-1 0 1 0 0,1-1 0 0 0,0 0 0 0 0,0-1 0 0 0,0 0-1 0 0,0-1 1 0 0,0 0 0 0 0,16 1 0 0 0,-17-3-9 0 0,0-1 1 0 0,0 0-1 0 0,0-1 1 0 0,0 0-1 0 0,-1 0 1 0 0,1-1-1 0 0,-1 0 0 0 0,1 0 1 0 0,-1-1-1 0 0,0 0 1 0 0,0 0-1 0 0,-1-1 1 0 0,1 0-1 0 0,6-7 1 0 0,-12 10-33 0 0,1-1 0 0 0,-1 1 0 0 0,0-1 0 0 0,0 0 0 0 0,0 0 0 0 0,0 0 0 0 0,-1 0 0 0 0,1 0 0 0 0,-1 0 0 0 0,0 0 0 0 0,0-1 0 0 0,0 1 0 0 0,0 0 0 0 0,-1-1 0 0 0,1 1 0 0 0,-1-1 0 0 0,0-5 0 0 0,-1-3-111 0 0,-1 1 0 0 0,0 0-1 0 0,-1 1 1 0 0,-4-13 0 0 0,-1-4 54 0 0,5 17 68 0 0,0 0 0 0 0,0 0 0 0 0,-1 0-1 0 0,-1 1 1 0 0,1-1 0 0 0,-1 1 0 0 0,-11-15 0 0 0,13 21 34 0 0,0 0 0 0 0,0 0 0 0 0,-1 0 0 0 0,1 0 0 0 0,0 0 1 0 0,-1 1-1 0 0,0-1 0 0 0,1 1 0 0 0,-1 0 0 0 0,0 0 0 0 0,0 0 1 0 0,0 1-1 0 0,-1 0 0 0 0,1-1 0 0 0,0 1 0 0 0,0 1 0 0 0,-1-1 0 0 0,1 1 1 0 0,0-1-1 0 0,-1 1 0 0 0,-4 1 0 0 0,-3 1-4 0 0,1 0 0 0 0,-1 1 0 0 0,1 0 0 0 0,0 0 0 0 0,0 1-1 0 0,-15 9 1 0 0,3-1-20 0 0,-37 28-1 0 0,48-32 65 0 0,1 1 1 0 0,1 0 0 0 0,-1 0-1 0 0,-14 19 1 0 0,22-24-23 0 0,0 0 0 0 0,1 0 1 0 0,-1 0-1 0 0,1 1 0 0 0,0-1 0 0 0,0 1 0 0 0,0-1 1 0 0,1 1-1 0 0,0 0 0 0 0,0 0 0 0 0,0 0 0 0 0,0 0 1 0 0,1-1-1 0 0,0 1 0 0 0,0 0 0 0 0,1 9 0 0 0,0-11 6 0 0,0 0-1 0 0,0 0 1 0 0,0 0-1 0 0,0 0 1 0 0,1 0-1 0 0,-1-1 1 0 0,1 1-1 0 0,0 0 1 0 0,0-1-1 0 0,0 1 1 0 0,0-1-1 0 0,0 0 1 0 0,0 0-1 0 0,1 0 1 0 0,-1 0-1 0 0,1 0 1 0 0,-1 0-1 0 0,1 0 1 0 0,0-1-1 0 0,4 2 1 0 0,2 1-3 0 0,1 0 0 0 0,0-1 1 0 0,-1 0-1 0 0,1 0 0 0 0,11 0 1 0 0,0 0-8 0 0,0-2 1 0 0,1 0-1 0 0,-1-2 1 0 0,0 0-1 0 0,37-7 1 0 0,-44 5-25 0 0,0-1 0 0 0,0 0 0 0 0,-1-1 0 0 0,1 0 0 0 0,-1-1 0 0 0,0-1-1 0 0,-1 0 1 0 0,1 0 0 0 0,15-14 0 0 0,-24 17-2 0 0,1-1-1 0 0,-1 0 1 0 0,1 0-1 0 0,-2 0 1 0 0,1-1-1 0 0,0 1 1 0 0,-1-1-1 0 0,0 0 1 0 0,0 0 0 0 0,-1 0-1 0 0,3-12 1 0 0,-2 6 1 0 0,-1 0 1 0 0,0 0-1 0 0,-1-1 1 0 0,0 1-1 0 0,-2-17 1 0 0,1 28 18 0 0,0 0 0 0 0,0 0 0 0 0,0 0 0 0 0,0 0 0 0 0,0 0 1 0 0,0 0-1 0 0,0 0 0 0 0,0 0 0 0 0,-1 0 0 0 0,1 0 1 0 0,0 0-1 0 0,-1 0 0 0 0,1 0 0 0 0,-1 0 0 0 0,1 1 0 0 0,-1-1 1 0 0,1 0-1 0 0,-1 0 0 0 0,0 0 0 0 0,1 1 0 0 0,-1-1 0 0 0,0 0 1 0 0,-1 0-1 0 0,1 1-4 0 0,0-1-1 0 0,0 1 1 0 0,0 0 0 0 0,0 0-1 0 0,0 0 1 0 0,0 0 0 0 0,0 0 0 0 0,0 0-1 0 0,0 0 1 0 0,0 1 0 0 0,0-1-1 0 0,0 0 1 0 0,0 1 0 0 0,0-1 0 0 0,0 0-1 0 0,0 1 1 0 0,0-1 0 0 0,-1 1 0 0 0,-3 3-6 0 0,0-1 0 0 0,0 1 1 0 0,1 0-1 0 0,-1 0 0 0 0,1 0 1 0 0,-5 7-1 0 0,4-4 8 0 0,0 0 1 0 0,0 0-1 0 0,1 1 1 0 0,0 0-1 0 0,1 0 0 0 0,0 0 1 0 0,-3 10-1 0 0,5-14 7 0 0,0 0 0 0 0,1 0-1 0 0,-1 0 1 0 0,1 0 0 0 0,0 0 0 0 0,0 0-1 0 0,0 0 1 0 0,1 0 0 0 0,-1 0 0 0 0,1 0-1 0 0,0 0 1 0 0,0 0 0 0 0,1 0 0 0 0,-1 0-1 0 0,1-1 1 0 0,0 1 0 0 0,2 4 0 0 0,0-2 30 0 0,1-1 1 0 0,-1 1-1 0 0,1-1 1 0 0,0 0-1 0 0,0 0 1 0 0,1 0 0 0 0,-1-1-1 0 0,1 0 1 0 0,0 0-1 0 0,0 0 1 0 0,1-1-1 0 0,-1 0 1 0 0,9 3 0 0 0,-6-3-15 0 0,-1-1 0 0 0,1 0 0 0 0,-1-1 0 0 0,1 0 0 0 0,0 0 0 0 0,-1-1 0 0 0,1 0 0 0 0,0-1 0 0 0,0 0 0 0 0,13-3 0 0 0,29-10-7 0 0,0-3-1 0 0,71-34 0 0 0,-105 43-20 0 0,0-1 0 0 0,0-1 0 0 0,-1 0 0 0 0,-1-1 0 0 0,0-1 0 0 0,0 0 0 0 0,-1-1 0 0 0,-1-1 0 0 0,0 0 0 0 0,-1-1 0 0 0,0 0 0 0 0,-1 0 0 0 0,15-30 0 0 0,3-16 15 0 0,-2-2 0 0 0,-3 0 0 0 0,-2-2 1 0 0,-4 0-1 0 0,13-82 0 0 0,-15 1 163 0 0,-16 124-148 0 0,0 0 0 0 0,-1 0 1 0 0,-2 1-1 0 0,-7-38 0 0 0,8 54-7 0 0,0-1-1 0 0,0 0 1 0 0,0 1 0 0 0,0 0-1 0 0,-1-1 1 0 0,0 1-1 0 0,0 0 1 0 0,0 0-1 0 0,-1 0 1 0 0,1 1 0 0 0,-1-1-1 0 0,0 1 1 0 0,-1 0-1 0 0,-4-4 1 0 0,5 6 13 0 0,0-1 0 0 0,-1 1 0 0 0,1 0 0 0 0,0 0 0 0 0,-1 1 0 0 0,1-1 0 0 0,-1 1 0 0 0,0 0 0 0 0,0 0 0 0 0,1 1 0 0 0,-1-1 0 0 0,0 1 0 0 0,0 0 0 0 0,1 0-1 0 0,-1 1 1 0 0,0-1 0 0 0,-9 3 0 0 0,3 0 44 0 0,0 1 1 0 0,1 0-1 0 0,-1 0 0 0 0,1 1 0 0 0,0 0 0 0 0,0 1 0 0 0,0 0 0 0 0,-15 13 0 0 0,13-8-15 0 0,1 0 1 0 0,0 1-1 0 0,1 0 1 0 0,0 0-1 0 0,-14 25 0 0 0,12-14 95 0 0,0 1 0 0 0,2 1 0 0 0,1-1 0 0 0,0 2 0 0 0,2-1 1 0 0,1 1-1 0 0,-3 36 0 0 0,5-15 106 0 0,2-1 1 0 0,3 1 0 0 0,10 76 0 0 0,-1-61-170 0 0,3-2 0 0 0,25 74 0 0 0,-20-88-102 0 0,34 67 0 0 0,33 37-983 0 0,-78-138 804 0 0,6 10-1539 0 0,0-1-1 0 0,21 24 0 0 0,-31-42 729 0 0,0 0-1 0 0,1 0 0 0 0,-1 0 1 0 0,0-1-1 0 0,5 3 1 0 0,5 3-3101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33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543 13 512 0 0,'-10'-7'2759'0'0,"10"6"-2543"0"0,-1 1-1 0 0,1-1 0 0 0,-1 1 1 0 0,1 0-1 0 0,0-1 0 0 0,-1 1 1 0 0,1 0-1 0 0,-1-1 0 0 0,1 1 1 0 0,-1 0-1 0 0,1-1 0 0 0,-1 1 1 0 0,1 0-1 0 0,-1 0 0 0 0,1 0 1 0 0,-1 0-1 0 0,1-1 0 0 0,-1 1 0 0 0,1 0 1 0 0,-1 0-1 0 0,0 0 0 0 0,1 0 1 0 0,-1 0-1 0 0,1 0 0 0 0,-1 0 1 0 0,1 1-1 0 0,-1-1 0 0 0,1 0 1 0 0,-1 0-1 0 0,1 0 0 0 0,-1 0 1 0 0,0 1-1 0 0,-43 13 2333 0 0,18-6-1128 0 0,-32 7 1 0 0,-37 3 1214 0 0,68-12-1978 0 0,0-2 0 0 0,1-1 0 0 0,-1-2-1 0 0,0 0 1 0 0,-32-4 0 0 0,55 2-552 0 0,-1 1-1 0 0,1 0 1 0 0,0 0 0 0 0,0 1 0 0 0,0-1-1 0 0,0 1 1 0 0,0 0 0 0 0,0 0-1 0 0,-7 3 1 0 0,-16 1 431 0 0,24-3-466 0 0,1-1 0 0 0,-1 1 0 0 0,0-1 0 0 0,1 1 1 0 0,-1 0-1 0 0,1 0 0 0 0,0 0 0 0 0,-3 3 0 0 0,5-4-57 0 0,0-1-1 0 0,0 1 1 0 0,0-1 0 0 0,0 1 0 0 0,1 0-1 0 0,-1-1 1 0 0,0 1 0 0 0,0-1 0 0 0,0 1-1 0 0,1-1 1 0 0,-1 1 0 0 0,0-1 0 0 0,0 1-1 0 0,1-1 1 0 0,-1 0 0 0 0,0 1 0 0 0,1-1 0 0 0,-1 1-1 0 0,1-1 1 0 0,-1 0 0 0 0,1 1 0 0 0,-1-1-1 0 0,1 0 1 0 0,-1 1 0 0 0,1-1 0 0 0,-1 0-1 0 0,1 0 1 0 0,-1 0 0 0 0,1 1 0 0 0,-1-1-1 0 0,2 0 1 0 0,-2 0 1 0 0,1 1 1 0 0,0-1-1 0 0,0 1 1 0 0,0-1-1 0 0,0 1 0 0 0,0-1 1 0 0,-1 1-1 0 0,1-1 0 0 0,0 1 1 0 0,-1 0-1 0 0,1-1 0 0 0,0 2 1 0 0,3 6 109 0 0,-3-7-99 0 0,0 0-1 0 0,-1 0 0 0 0,1 0 0 0 0,-1 1 0 0 0,1-1 0 0 0,-1 0 1 0 0,1 0-1 0 0,-1 0 0 0 0,0 0 0 0 0,0 1 0 0 0,1 1 0 0 0,0 9 89 0 0,0 0 0 0 0,2-1 0 0 0,-1 1 0 0 0,1 0 0 0 0,1-1 0 0 0,0 1 0 0 0,10 17 0 0 0,-6-12-46 0 0,-1 0 1 0 0,7 27-1 0 0,-6-3 121 0 0,5 81-1 0 0,-11 45 59 0 0,1 3-81 0 0,3-66-58 0 0,5 0 0 0 0,4-1 1 0 0,43 151-1 0 0,-3-81 108 0 0,-45-140-156 0 0,-1 1 0 0 0,-2 0 0 0 0,-1 1 0 0 0,-2 0 0 0 0,-1-1 0 0 0,-3 52 0 0 0,-5-25 49 0 0,5-45-100 0 0,-1 0-1 0 0,-1-1 1 0 0,-3 18 0 0 0,4-30-3 0 0,-5 23-3 0 0,-2 28 0 0 0,7-47 3 0 0,0 0-1 0 0,1-1 1 0 0,0 1-1 0 0,1 0 1 0 0,-1 0-1 0 0,1 0 1 0 0,1 0-1 0 0,-1-1 1 0 0,5 11-1 0 0,-5-12-1 0 0,2-1-1 0 0,-1-1 0 0 0,0 1 0 0 0,1 0 0 0 0,-1-1 1 0 0,1 1-1 0 0,0-1 0 0 0,0 0 0 0 0,6 5 0 0 0,-7-7 1 0 0,-1 1 0 0 0,1-1-1 0 0,0 0 1 0 0,1 0 0 0 0,-1 0 0 0 0,0 0-1 0 0,0-1 1 0 0,0 1 0 0 0,1 0-1 0 0,-1-1 1 0 0,0 1 0 0 0,0-1 0 0 0,1 0-1 0 0,-1 0 1 0 0,0 0 0 0 0,1 0-1 0 0,-1 0 1 0 0,0-1 0 0 0,4 0-1 0 0,-1 0 5 0 0,-4 1-3 0 0,0 0 1 0 0,0 0-1 0 0,0 0 1 0 0,1 0-1 0 0,-1 0 0 0 0,0-1 1 0 0,0 1-1 0 0,0 0 1 0 0,0-1-1 0 0,0 1 1 0 0,0-1-1 0 0,0 1 1 0 0,0-1-1 0 0,2-1 1 0 0,-22 20 51 0 0,18-17-54 0 0,1-1 0 0 0,-1 1 0 0 0,0 0 1 0 0,0 0-1 0 0,1-1 0 0 0,-1 1 0 0 0,1 0 0 0 0,-1 0 1 0 0,1 0-1 0 0,-1 0 0 0 0,1 0 0 0 0,0-1 1 0 0,-1 1-1 0 0,1 0 0 0 0,0 0 0 0 0,-1 0 0 0 0,1 0 1 0 0,0 0-1 0 0,0 0 0 0 0,0 0 0 0 0,0 0 0 0 0,0 0 1 0 0,0 0-1 0 0,1 0 0 0 0,-1 2 0 0 0,0-3 1 0 0,1 0 1 0 0,-1 0-1 0 0,1 1 0 0 0,-1-1 0 0 0,0 0 1 0 0,1 0-1 0 0,-1 0 0 0 0,1 0 0 0 0,-1 0 1 0 0,0 0-1 0 0,1 0 0 0 0,-1 0 0 0 0,1 0 1 0 0,-1 0-1 0 0,1 0 0 0 0,-1 0 0 0 0,0 0 0 0 0,1 0 1 0 0,-1 0-1 0 0,1 0 0 0 0,-1 0 0 0 0,1-1 1 0 0,-1 1-1 0 0,0 0 0 0 0,1-1 0 0 0,10-4 7 0 0,-4 0 13 0 0,-5 4-18 0 0,0 0-1 0 0,-1-1 1 0 0,1 1 0 0 0,0 0-1 0 0,0 0 1 0 0,0 0 0 0 0,0 0-1 0 0,5-1 1 0 0,-6 4-4 0 0,0 1 1 0 0,0-1-1 0 0,0 0 0 0 0,0 1 0 0 0,0-1 1 0 0,0 1-1 0 0,0 3 0 0 0,6 17 6 0 0,-6-22-1 0 0,5 9 10 0 0,-6-10-16 0 0,0 1 1 0 0,0-1 0 0 0,0 0-1 0 0,1 0 1 0 0,-1 0 0 0 0,0 0-1 0 0,0 0 1 0 0,0 0 0 0 0,0 0-1 0 0,0 1 1 0 0,0-1 0 0 0,1 0-1 0 0,-1 0 1 0 0,0 0 0 0 0,0 0-1 0 0,0 0 1 0 0,0 0 0 0 0,0 0-1 0 0,1 0 1 0 0,-1 0 0 0 0,0 0-1 0 0,0 0 1 0 0,0 0 0 0 0,0 0-1 0 0,1 0 1 0 0,-1 0 0 0 0,0 0-1 0 0,0 0 1 0 0,0 0 0 0 0,0 0-1 0 0,0 0 1 0 0,1 0 0 0 0,-1-1-1 0 0,0 1 1 0 0,0 0 0 0 0,0 0-1 0 0,0 0 1 0 0,0 0 0 0 0,1 0-1 0 0,-1 0 1 0 0,0 0 0 0 0,0 0-1 0 0,0-1 1 0 0,0 1 0 0 0,0 0-1 0 0,0 0 1 0 0,0 0 0 0 0,0 0-1 0 0,0 0 1 0 0,0-1 0 0 0,0 1-1 0 0,0 0 1 0 0,1 0 0 0 0,-1 0-1 0 0,0 0 1 0 0,0 0 0 0 0,0-1-1 0 0,0 1 1 0 0,0 0 0 0 0,0 0-1 0 0,0 0 1 0 0,0 0 0 0 0,-1-1-1 0 0,1 1 1 0 0,0 0 0 0 0,7-12 37 0 0,-6 12-38 0 0,0-1-1 0 0,0 0 1 0 0,-1 0 0 0 0,1 0-1 0 0,0 0 1 0 0,-1 0 0 0 0,1 0-1 0 0,0 0 1 0 0,-1 0-1 0 0,1 0 1 0 0,-1 0 0 0 0,0 0-1 0 0,1 0 1 0 0,-1 0-1 0 0,0 0 1 0 0,0 0 0 0 0,0-1-1 0 0,0 1 1 0 0,0 0-1 0 0,0 0 1 0 0,0 0 0 0 0,0 0-1 0 0,0-2 1 0 0,-1 2 3 0 0,1 1 0 0 0,-1-1 0 0 0,0 1 0 0 0,1-1 0 0 0,-1 1 0 0 0,0 0 0 0 0,1-1 1 0 0,-1 1-1 0 0,0 0 0 0 0,1-1 0 0 0,-1 1 0 0 0,0 0 0 0 0,0 0 0 0 0,1 0 0 0 0,-1 0 0 0 0,0-1 0 0 0,0 1 0 0 0,1 0 0 0 0,-1 0 1 0 0,-1 1-1 0 0,-20 0-6 0 0,13 0 8 0 0,7-1-6 0 0,0 0 1 0 0,1 0 0 0 0,-1 1 0 0 0,0-1 0 0 0,1 1 0 0 0,-1-1-1 0 0,0 1 1 0 0,1-1 0 0 0,-1 1 0 0 0,-1 1 0 0 0,2-1-4 0 0,-1 0 0 0 0,1 0 0 0 0,-1-1 0 0 0,0 1 1 0 0,1 0-1 0 0,-1-1 0 0 0,0 0 0 0 0,0 1 0 0 0,1-1 0 0 0,-3 0 1 0 0,5 0-5 0 0,0 1 8 0 0,0-1 1 0 0,0 0-1 0 0,-1 0 0 0 0,1-1 1 0 0,0 1-1 0 0,0 0 0 0 0,0 0 1 0 0,0 0-1 0 0,-1 0 1 0 0,1-1-1 0 0,0 1 0 0 0,0 0 1 0 0,-1-1-1 0 0,1 1 0 0 0,0 0 1 0 0,-1-1-1 0 0,2 0 0 0 0,8-2 37 0 0,-10 3-34 0 0,1 0-1 0 0,-1 0 0 0 0,1 0 0 0 0,-1 0 0 0 0,1 0 1 0 0,-1 0-1 0 0,0 0 0 0 0,1 0 0 0 0,-1 0 1 0 0,1-1-1 0 0,-1 1 0 0 0,0 0 0 0 0,1 0 0 0 0,-1 0 1 0 0,1 0-1 0 0,-1-1 0 0 0,0 1 0 0 0,1 0 0 0 0,-1 0 1 0 0,0-1-1 0 0,1 1 0 0 0,-1 0 0 0 0,0-1 1 0 0,1 1-1 0 0,-1 0 0 0 0,0-1 0 0 0,0 1 0 0 0,1 0 1 0 0,-1-1-1 0 0,0 1 0 0 0,0 0 0 0 0,0-1 0 0 0,0 1 1 0 0,0-1-1 0 0,1 1 0 0 0,-1 0 0 0 0,0-1 1 0 0,0 1 1 0 0,0 0 0 0 0,0 1 0 0 0,0-1 0 0 0,0 1 0 0 0,0-1 1 0 0,0 1-1 0 0,1-1 0 0 0,-1 1 0 0 0,0-1 0 0 0,0 0 0 0 0,0 1 1 0 0,1-1-1 0 0,-1 1 0 0 0,0-1 0 0 0,1 0 0 0 0,-1 1 0 0 0,0-1 1 0 0,1 0-1 0 0,-1 1 0 0 0,0-1 0 0 0,1 0 0 0 0,-1 1 0 0 0,0-1 1 0 0,1 0-1 0 0,-1 0 0 0 0,1 0 0 0 0,-1 0 0 0 0,1 1 0 0 0,-1-1 1 0 0,1 0-1 0 0,-1 0 0 0 0,0 0 0 0 0,1 0 0 0 0,-1 0 0 0 0,1 0 1 0 0,-1 0-1 0 0,1 0 0 0 0,0 0 0 0 0,25-4 70 0 0,-12 1-10 0 0,102-10 73 0 0,-106 13-127 0 0,0-1-1 0 0,13 3 1 0 0,5 0-22 0 0,-17-3-89 0 0,-1 2-1 0 0,1-1 1 0 0,-1 1-1 0 0,0 1 0 0 0,17 4 1 0 0,-27-6 31 0 0,0 0 0 0 0,0 0 0 0 0,0 0 0 0 0,0 0 1 0 0,0 0-1 0 0,0 0 0 0 0,0 0 0 0 0,0 0 0 0 0,0 0 0 0 0,0 0 0 0 0,0 0 0 0 0,0 1 0 0 0,-1-1 1 0 0,1 0-1 0 0,0 0 0 0 0,0 0-70 0 0,0 0 70 0 0,0 0 0 0 0,0 0 0 0 0,0 0 1 0 0,0 0-1 0 0,0 0 0 0 0,0 0 0 0 0,0 0 0 0 0,0 0 0 0 0,0 0 0 0 0,0 1 0 0 0,0-1 0 0 0,0 0 1 0 0,0 0-1 0 0,0 0 0 0 0,0 0 0 0 0,0 0 0 0 0,0 0 0 0 0,0 0 0 0 0,0 0 0 0 0,0 0 1 0 0,0 0-1 0 0,0 0 0 0 0,0 1 0 0 0,0-1 0 0 0,0 0 0 0 0,0 0 0 0 0,0 0 0 0 0,0 0 1 0 0,0 0-1 0 0,0 0 0 0 0,0 0 0 0 0,0 0 0 0 0,0 0 0 0 0,0 0 0 0 0,0 0 0 0 0,1 0 0 0 0,-1 0 1 0 0,0 0-1 0 0,0 1 0 0 0,0-1 0 0 0,0 0 0 0 0,0 0 0 0 0,0 0 0 0 0,0 0 0 0 0,0 0 1 0 0,0 0-1 0 0,0 0 0 0 0,0 0 0 0 0,0 0 0 0 0,1 0 0 0 0,-1 0 0 0 0,-9 3-7311 0 0,2 0 4045 0 0,-1 3 78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35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7 512 0 0,'-3'2'512'0'0,"1"-1"488"0"0,2 1-1992 0 0,0-1 480 0 0,2 1 0 0 0,-1-2 512 0 0,3-2 0 0 0,-1-1 0 0 0,0 2 0 0 0,0-1 0 0 0,0 0 0 0 0,0 1 0 0 0,1-2 0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39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72 106 512 0 0,'-4'-9'2832'0'0,"-14"-24"1967"0"0,16 31-4471 0 0,1 0 1 0 0,-1 1 0 0 0,0-1 0 0 0,1 0 0 0 0,-1 1 0 0 0,0-1 0 0 0,0 1 0 0 0,0-1-1 0 0,0 1 1 0 0,0 0 0 0 0,0 0 0 0 0,-1 0 0 0 0,-2-1 0 0 0,-2-1 303 0 0,-5 0 1621 0 0,12 5-1361 0 0,6 5-628 0 0,19 9 671 0 0,-20-12-723 0 0,1-1 0 0 0,-1 1 1 0 0,0 0-1 0 0,6 6 0 0 0,0 1 55 0 0,-1 1 0 0 0,-1 0 0 0 0,0 1-1 0 0,-1 0 1 0 0,0 0 0 0 0,-1 1 0 0 0,-1 0 0 0 0,0 0 0 0 0,0 1-1 0 0,-2-1 1 0 0,4 20 0 0 0,-7-26-172 0 0,-1 0-1 0 0,0 0 1 0 0,-1 0-1 0 0,0 0 1 0 0,0 0 0 0 0,-4 13-1 0 0,0 6 156 0 0,15-65 72 0 0,-2 11-336 0 0,7-38 0 0 0,-11 18 7 0 0,-2 21-29 0 0,7-38 0 0 0,-7 56 40 0 0,0 1 1 0 0,0 0-1 0 0,1 0 1 0 0,0 0 0 0 0,0 0-1 0 0,0 1 1 0 0,1-1-1 0 0,0 1 1 0 0,9-11-1 0 0,-12 16-6 0 0,0-1 0 0 0,0 1 0 0 0,0 0 0 0 0,0 0 0 0 0,0 0 0 0 0,1 0 0 0 0,-1 0 0 0 0,0 0 0 0 0,1 0 0 0 0,-1 0 0 0 0,1 1 0 0 0,-1-1 0 0 0,1 0-1 0 0,-1 1 1 0 0,1-1 0 0 0,-1 1 0 0 0,1 0 0 0 0,0-1 0 0 0,-1 1 0 0 0,1 0 0 0 0,0 0 0 0 0,-1 0 0 0 0,3 0 0 0 0,-3 1 4 0 0,1 0 1 0 0,0 0-1 0 0,0 0 1 0 0,-1 0-1 0 0,1 0 1 0 0,-1 0-1 0 0,1 0 1 0 0,-1 0-1 0 0,1 0 1 0 0,-1 1-1 0 0,0-1 1 0 0,1 1-1 0 0,-1-1 0 0 0,0 1 1 0 0,0-1-1 0 0,0 1 1 0 0,0 0-1 0 0,0-1 1 0 0,0 3-1 0 0,25 53 118 0 0,61 94 0 0 0,-77-136-57 0 0,0-1-1 0 0,2 0 0 0 0,19 19 1 0 0,-28-31-60 0 0,0 1 0 0 0,0-1 0 0 0,0 0 1 0 0,0 0-1 0 0,1 0 0 0 0,-1 0 0 0 0,1-1 1 0 0,-1 1-1 0 0,1-1 0 0 0,0 0 0 0 0,-1 0 0 0 0,1-1 1 0 0,0 1-1 0 0,0-1 0 0 0,-1 1 0 0 0,1-1 1 0 0,0 0-1 0 0,0-1 0 0 0,0 1 0 0 0,0-1 1 0 0,-1 1-1 0 0,1-1 0 0 0,0 0 0 0 0,-1-1 0 0 0,1 1 1 0 0,-1 0-1 0 0,1-1 0 0 0,-1 0 0 0 0,1 0 1 0 0,-1 0-1 0 0,0 0 0 0 0,0-1 0 0 0,0 1 0 0 0,-1-1 1 0 0,1 0-1 0 0,0 0 0 0 0,3-5 0 0 0,-3 4-20 0 0,-1 0-1 0 0,1-1 0 0 0,-1 1 0 0 0,0 0 0 0 0,0-1 1 0 0,0 0-1 0 0,-1 1 0 0 0,1-1 0 0 0,-1 0 0 0 0,0 0 0 0 0,-1 0 1 0 0,1 1-1 0 0,-1-1 0 0 0,0 0 0 0 0,0 0 0 0 0,-1 0 1 0 0,-1-7-1 0 0,-1-1-34 0 0,-1 0 1 0 0,-1 0-1 0 0,0 1 1 0 0,0-1-1 0 0,-9-13 1 0 0,9 19 37 0 0,1-3-65 0 0,12 17 31 0 0,22 24 146 0 0,-2 1 0 0 0,-2 1 1 0 0,30 47-1 0 0,-38-55-65 0 0,-17-23-32 0 0,0-1 0 0 0,1 1 0 0 0,-1-1-1 0 0,1 1 1 0 0,-1-1 0 0 0,1 1 0 0 0,-1-1 0 0 0,1 0 0 0 0,0 0-1 0 0,0 0 1 0 0,0 0 0 0 0,2 1 0 0 0,-1-2-5 0 0,-1 0 0 0 0,0 0 0 0 0,0-1 0 0 0,0 1 1 0 0,0-1-1 0 0,1 1 0 0 0,-1-1 0 0 0,0 0 0 0 0,0 0 0 0 0,0 1 0 0 0,0-1 0 0 0,0-1 1 0 0,2 0-1 0 0,23-20-69 0 0,-15 10 21 0 0,0-1 0 0 0,-1 0 0 0 0,-1 0 0 0 0,0-1 0 0 0,9-17 0 0 0,-15 24 48 0 0,12-26-77 0 0,-15 31 81 0 0,-1 0-1 0 0,1-1 1 0 0,0 1 0 0 0,-1-1-1 0 0,1 1 1 0 0,-1-1 0 0 0,0 1-1 0 0,0-1 1 0 0,0 1 0 0 0,0-1-1 0 0,0-3 1 0 0,0 6 0 0 0,0-1 1 0 0,-1 1 0 0 0,1 0-1 0 0,0-1 1 0 0,0 1-1 0 0,0 0 1 0 0,0-1 0 0 0,0 1-1 0 0,0 0 1 0 0,-1-1-1 0 0,1 1 1 0 0,0 0 0 0 0,0-1-1 0 0,0 1 1 0 0,-1 0-1 0 0,1 0 1 0 0,0-1 0 0 0,0 1-1 0 0,-1 0 1 0 0,1 0-1 0 0,0 0 1 0 0,-1-1 0 0 0,1 1-1 0 0,0 0 1 0 0,0 0-1 0 0,-1 0 1 0 0,1 0 0 0 0,0 0-1 0 0,-1 0 1 0 0,1 0-1 0 0,0 0 1 0 0,-1 0-1 0 0,1 0 1 0 0,-1 0 0 0 0,1 0-1 0 0,0 0 1 0 0,-1 0-1 0 0,1 0 1 0 0,0 0 0 0 0,-1 0-1 0 0,1 0 1 0 0,0 0-1 0 0,-1 0 1 0 0,1 0 0 0 0,0 1-1 0 0,0-1 1 0 0,-1 0-1 0 0,0 1 1 0 0,0-1-1 0 0,0 1-1 0 0,0-1 1 0 0,0 1-1 0 0,1 0 1 0 0,-1 0-1 0 0,0 0 1 0 0,0 0-1 0 0,0 0 1 0 0,1 0-1 0 0,-1 0 1 0 0,0 0-1 0 0,1 0 1 0 0,-1 1 0 0 0,-1 2 10 0 0,1 1 1 0 0,0-1 0 0 0,1 1 0 0 0,-1-1 0 0 0,1 1 0 0 0,0-1 0 0 0,0 1 0 0 0,0-1 0 0 0,1 1 0 0 0,0-1-1 0 0,-1 1 1 0 0,2-1 0 0 0,-1 0 0 0 0,3 8 0 0 0,-1-6 2 0 0,1 0 0 0 0,-1-1-1 0 0,1 1 1 0 0,1-1 0 0 0,-1 1-1 0 0,1-1 1 0 0,-1-1 0 0 0,2 1 0 0 0,5 4-1 0 0,0-1-4 0 0,0 0 0 0 0,1-1 0 0 0,-1-1 0 0 0,2 0 0 0 0,-1 0 0 0 0,0-1 0 0 0,1-1-1 0 0,0 0 1 0 0,0-1 0 0 0,0 0 0 0 0,1-1 0 0 0,14 1 0 0 0,-24-3-21 0 0,0-1-1 0 0,-1 1 1 0 0,1-1-1 0 0,0 1 1 0 0,0-1-1 0 0,-1 0 1 0 0,7-3-1 0 0,-9 4-9 0 0,0-1-1 0 0,1 0 1 0 0,-1 1 0 0 0,0-1-1 0 0,0 0 1 0 0,0 1-1 0 0,0-1 1 0 0,0 0-1 0 0,0 0 1 0 0,0 0 0 0 0,0 0-1 0 0,0 0 1 0 0,-1 0-1 0 0,1 0 1 0 0,0 0-1 0 0,-1 0 1 0 0,1-1 0 0 0,-1 1-1 0 0,1 0 1 0 0,-1 0-1 0 0,1 0 1 0 0,-1-1-1 0 0,0 1 1 0 0,1-3-1 0 0,-2-1-197 0 0,0 0-1 0 0,0 0 0 0 0,-1 0 0 0 0,1 0 0 0 0,-1 0 0 0 0,0 0 0 0 0,-1 0 0 0 0,1 1 0 0 0,-1-1 0 0 0,0 1 0 0 0,0 0 0 0 0,-5-6 0 0 0,3 3-157 0 0,0 0 0 0 0,0 0 0 0 0,-7-15 1 0 0,11 17 200 0 0,-13-34-871 0 0,13 36 887 0 0,1 0 1 0 0,-1 0-1 0 0,1 0 0 0 0,-1 0 1 0 0,1 0-1 0 0,0 0 1 0 0,0 0-1 0 0,0 0 0 0 0,1 0 1 0 0,-1 0-1 0 0,1-3 1 0 0,0 6-15 0 0,-1-1 0 0 0,0 0 0 0 0,1 1 0 0 0,-1-1 0 0 0,0 1 0 0 0,1-1 0 0 0,-1 1 0 0 0,1-1 0 0 0,-1 1-1 0 0,1-1 1 0 0,-1 1 0 0 0,1-1 0 0 0,-1 1 0 0 0,1 0 0 0 0,-1-1 0 0 0,1 1 0 0 0,0 0 0 0 0,-1 0 0 0 0,1-1 0 0 0,-1 1 0 0 0,1 0 0 0 0,0 0 0 0 0,-1 0 0 0 0,1 0 0 0 0,0 0 0 0 0,-1 0 0 0 0,1 0 0 0 0,0 0 0 0 0,-1 0 0 0 0,1 0 0 0 0,0 0 0 0 0,-1 0 0 0 0,1 0 0 0 0,-1 0 0 0 0,1 1 0 0 0,0-1 0 0 0,-1 0 0 0 0,1 0 0 0 0,-1 1 0 0 0,2 0 0 0 0,4 2-2311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3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72 512 0 0,'1'-2'325'0'0,"0"1"-1"0"0,0-1 1 0 0,0 0-1 0 0,0 1 1 0 0,0-1-1 0 0,0 0 1 0 0,-1 0-1 0 0,1-2 1 0 0,7-12 3059 0 0,0-1 555 0 0,4-3 1324 0 0,-12 20-5222 0 0,0 0 1 0 0,0 0-1 0 0,0 0 0 0 0,0 0 0 0 0,0 0 0 0 0,0 0 0 0 0,1 0 0 0 0,-1 0 0 0 0,0 0 0 0 0,0 0 0 0 0,0 0 0 0 0,0 0 0 0 0,0 0 0 0 0,0 0 1 0 0,0 0-1 0 0,0 0 0 0 0,0 0 0 0 0,1 0 0 0 0,-1 0 0 0 0,0 0 0 0 0,0 0 0 0 0,0 0 0 0 0,0 0 0 0 0,0 0 0 0 0,0 0 0 0 0,0 0 0 0 0,0 0 0 0 0,1 0 1 0 0,-1 0-1 0 0,0 0 0 0 0,0 0 0 0 0,0 0 0 0 0,0 0 0 0 0,0 0 0 0 0,0 0 0 0 0,0 0 0 0 0,0 0 0 0 0,0 0 0 0 0,0 0 0 0 0,0 0 0 0 0,0 1 0 0 0,1-1 1 0 0,-1 0-1 0 0,0 0 0 0 0,0 0 0 0 0,0 0 0 0 0,0 0 0 0 0,0 0 0 0 0,0 0 0 0 0,0 0 0 0 0,0 0 0 0 0,0 1 0 0 0,0-1 0 0 0,2 10 743 0 0,-1 10-269 0 0,3 63 853 0 0,21 118-1 0 0,-1-25-989 0 0,22 128-135 0 0,-44-286-240 0 0,-2-15 9 0 0,0 1 0 0 0,0 0 0 0 0,1-1 0 0 0,0 1 0 0 0,-1-1 1 0 0,3 6-1 0 0,-5-35-814 0 0,2 18-574 0 0,0 1 0 0 0,0-1-1 0 0,-3-12 1 0 0,-1 6-4455 0 0,2 7 3743 0 0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44.5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31 3441 0 0,'-15'-7'10136'0'0,"13"6"-9827"0"0,0 0-1 0 0,0 1 0 0 0,0-1 1 0 0,0 0-1 0 0,0 0 1 0 0,0-1-1 0 0,0 1 0 0 0,1 0 1 0 0,-3-2-1 0 0,4 2-299 0 0,0 1 0 0 0,0 0 0 0 0,0 0 0 0 0,0-1 0 0 0,0 1 0 0 0,0 0 0 0 0,1 0-1 0 0,-1-1 1 0 0,0 1 0 0 0,0 0 0 0 0,0 0 0 0 0,0 0 0 0 0,0-1 0 0 0,1 1 0 0 0,-1 0 0 0 0,0 0 0 0 0,0 0 0 0 0,0 0 0 0 0,0-1 0 0 0,1 1 0 0 0,-1 0 0 0 0,0 0 0 0 0,0 0 0 0 0,1 0 0 0 0,-1 0 0 0 0,0 0 0 0 0,0-1-1 0 0,1 1 1 0 0,-1 0 0 0 0,0 0 0 0 0,0 0 0 0 0,1 0 0 0 0,-1 0 0 0 0,0 0 0 0 0,0 0 0 0 0,1 0 0 0 0,-1 0 0 0 0,0 0 0 0 0,0 0 0 0 0,1 1 0 0 0,-1-1 0 0 0,14-1-21 0 0,17-2-187 0 0,-26 2-162 0 0,0 0 1 0 0,0 1-1 0 0,0-1 1 0 0,1 1-1 0 0,-1 0 1 0 0,0 0 0 0 0,0 1-1 0 0,1 0 1 0 0,-1 0-1 0 0,0 0 1 0 0,0 0-1 0 0,6 3 1 0 0,-1 3-578 0 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7:18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186 189 512 0 0,'0'0'691'0'0,"-7"-8"2696"0"0,2 7-3029 0 0,0 0 0 0 0,-1 0 0 0 0,1 0 0 0 0,0 1 1 0 0,-1-1-1 0 0,1 1 0 0 0,0 1 0 0 0,-1-1 0 0 0,1 1 0 0 0,-10 2 0 0 0,-1-1-20 0 0,-67 15 1612 0 0,71-14-71 0 0,23-7-951 0 0,22-6-70 0 0,152-18 645 0 0,-49 8-916 0 0,24-2 77 0 0,11 4-79 0 0,-9 0-85 0 0,27 1 252 0 0,49-4-139 0 0,349-10-100 0 0,-486 24-536 0 0,-45 2 68 0 0,78 4 1 0 0,-115 4-66 0 0,-19-3 20 0 0,0 0 0 0 0,1 0-1 0 0,-1 0 1 0 0,0 0 0 0 0,0 0-1 0 0,1 1 1 0 0,-1-1-1 0 0,0 0 1 0 0,0 0 0 0 0,1 0-1 0 0,-1 0 1 0 0,0 0 0 0 0,0 0-1 0 0,1 0 1 0 0,-1 1 0 0 0,0-1-1 0 0,0 0 1 0 0,0 0 0 0 0,1 0-1 0 0,-1 1 1 0 0,0-1-1 0 0,0 0 1 0 0,0 0 0 0 0,0 0-1 0 0,0 1 1 0 0,0-1 0 0 0,1 0-1 0 0,-1 0 1 0 0,0 1 0 0 0,0-1-1 0 0,0 0 1 0 0,0 1 0 0 0,0-1-1 0 0,0 0 1 0 0,0 0-1 0 0,0 1 1 0 0,0-1 0 0 0,0 0-1 0 0,0 0 1 0 0,0 1 0 0 0,0-1-1 0 0,0 0 1 0 0,0 0 0 0 0,0 1-1 0 0,-1-1 1 0 0,1 0 0 0 0,0 0-1 0 0,0 1 1 0 0,0-1-1 0 0,0 0 1 0 0,0 0 0 0 0,-1 0-1 0 0,1 1 1 0 0,0-1 0 0 0,0 0-1 0 0,-1 0 1 0 0,1 1 1 0 0,0-1 0 0 0,-1 0-1 0 0,1 0 1 0 0,0 1 0 0 0,0-1 0 0 0,-1 0-1 0 0,1 0 1 0 0,0 1 0 0 0,0-1 0 0 0,-1 0 0 0 0,1 1-1 0 0,0-1 1 0 0,0 0 0 0 0,0 1 0 0 0,0-1-1 0 0,0 0 1 0 0,-1 1 0 0 0,1-1 0 0 0,0 0 0 0 0,0 1-1 0 0,0-1 1 0 0,0 0 0 0 0,0 1 0 0 0,0-1-1 0 0,0 1 1 0 0,0-1 0 0 0,0 0 0 0 0,0 1 0 0 0,1-1-1 0 0,-1 0 1 0 0,0 1 0 0 0,0-1 0 0 0,0 0-1 0 0,0 1 1 0 0,0-1 0 0 0,1 0 0 0 0,-1 1 0 0 0,1 0 0 0 0,1 0 0 0 0,-1 0 0 0 0,0 0 0 0 0,1 0 0 0 0,-1-1 0 0 0,1 1 0 0 0,-1 0 0 0 0,0-1 0 0 0,4 1 0 0 0,2 1-2 0 0,0-1 1 0 0,1 0-1 0 0,8 1 0 0 0,-2-5 55 0 0,-14 1-12 0 0,-8 1-56 0 0,5 1 20 0 0,-1-1-9 0 0,1 1 0 0 0,0 0 0 0 0,-1 0 0 0 0,1 1 0 0 0,-1-1 0 0 0,1 1 0 0 0,0-1 0 0 0,0 1 0 0 0,-1 0 0 0 0,1 0 0 0 0,-4 2 0 0 0,7-3 3 0 0,0 1 0 0 0,-1-1 1 0 0,1 0-1 0 0,0 0 0 0 0,0 1 0 0 0,0-1 0 0 0,-1 0 0 0 0,1 0 0 0 0,0 1 0 0 0,0-1 0 0 0,0 0 0 0 0,0 1 0 0 0,-1-1 0 0 0,1 0 1 0 0,0 1-1 0 0,0-1 0 0 0,0 0 0 0 0,0 1 0 0 0,0-1 0 0 0,0 0 0 0 0,0 1 0 0 0,0-1 0 0 0,0 0 0 0 0,0 1 0 0 0,0-1 0 0 0,0 0 0 0 0,0 1 1 0 0,0-1-1 0 0,0 0 0 0 0,1 1 0 0 0,-1-1 0 0 0,0 0 0 0 0,0 0 0 0 0,0 1 0 0 0,0-1 0 0 0,1 0 0 0 0,-1 1 0 0 0,0-1 0 0 0,0 0 0 0 0,1 0 1 0 0,-1 0-1 0 0,0 1 0 0 0,0-1 0 0 0,1 0 0 0 0,-1 0 0 0 0,0 0 0 0 0,1 1 0 0 0,-1-1 0 0 0,6 7 14 0 0,-7-7-9 0 0,1 1 0 0 0,-1-1 1 0 0,1 1-1 0 0,-1 0 1 0 0,1-1-1 0 0,-1 1 0 0 0,1-1 1 0 0,-1 0-1 0 0,1 1 1 0 0,-1-1-1 0 0,1 1 0 0 0,-1-1 1 0 0,0 0-1 0 0,1 0 0 0 0,-1 1 1 0 0,0-1-1 0 0,1 0 1 0 0,-2 0-1 0 0,-8 6 55 0 0,8-3-50 0 0,1 1 0 0 0,-1-1 0 0 0,1 0 0 0 0,0 0 0 0 0,0 1 0 0 0,1-1 0 0 0,-1 1 0 0 0,1-1 0 0 0,-1 1 1 0 0,1-1-1 0 0,1 7 0 0 0,0 5-9 0 0,6 22 1 0 0,-1-8 24 0 0,14 144 31 0 0,-1-31-31 0 0,0-12-40 0 0,-18-123 33 0 0,-1 1-1 0 0,0 0 1 0 0,0 0-1 0 0,-1 0 1 0 0,0-1 0 0 0,-2 11-1 0 0,2-14-11 0 0,0 0-1 0 0,-1 0 0 0 0,0 0 1 0 0,1 0-1 0 0,-2 0 1 0 0,1 0-1 0 0,0 0 0 0 0,-1 0 1 0 0,1-1-1 0 0,-1 0 1 0 0,0 1-1 0 0,-5 3 0 0 0,-5 7-19 0 0,14-14 14 0 0,1 0 0 0 0,-1 0-1 0 0,1 0 1 0 0,-1 0 0 0 0,1 0 0 0 0,-1 0 0 0 0,1 0-1 0 0,-1-1 1 0 0,1 1 0 0 0,-1 0 0 0 0,3-2-1 0 0,-4 2-22 0 0,56-12-85 0 0,-69 14-2565 0 0,-30 6-1047 0 0,39-7 2398 0 0,0 0 0 0 0,0 1 0 0 0,0 0 0 0 0,-6 3 0 0 0,3 0-1821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0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59 1992 0 0,'0'-5'1165'0'0,"-1"0"0"0"0,0 1-1 0 0,1-1 1 0 0,-2 1-1 0 0,1-1 1 0 0,-2-5 0 0 0,2 9-905 0 0,1 0-1 0 0,0 0 1 0 0,-1 0 0 0 0,1 0 0 0 0,-1 0 0 0 0,1 0 0 0 0,-1 0 0 0 0,0 0 0 0 0,1 0-1 0 0,-1 0 1 0 0,0 0 0 0 0,0 0 0 0 0,1 0 0 0 0,-1 1 0 0 0,0-1 0 0 0,0 0 0 0 0,0 1 0 0 0,0-1-1 0 0,0 0 1 0 0,0 1 0 0 0,0-1 0 0 0,0 1 0 0 0,0 0 0 0 0,0-1 0 0 0,-1 1 0 0 0,1 0 0 0 0,0-1-1 0 0,0 1 1 0 0,-2 0 0 0 0,1 1-99 0 0,1 0 0 0 0,-1 0-1 0 0,1 0 1 0 0,-1 0 0 0 0,1 0-1 0 0,-1 0 1 0 0,1 0 0 0 0,0 0-1 0 0,-1 0 1 0 0,1 1 0 0 0,0-1-1 0 0,-1 3 1 0 0,-12 19 607 0 0,12-16-611 0 0,-1 1 1 0 0,1-1 0 0 0,1 1-1 0 0,-1-1 1 0 0,1 1 0 0 0,1 0-1 0 0,-1 0 1 0 0,1 0 0 0 0,1-1-1 0 0,-1 1 1 0 0,1 0 0 0 0,1 0-1 0 0,0-1 1 0 0,0 1-1 0 0,0-1 1 0 0,1 0 0 0 0,6 14-1 0 0,0-6-4 0 0,0 0 0 0 0,0-1-1 0 0,2-1 1 0 0,0 1-1 0 0,0-2 1 0 0,1 1-1 0 0,15 11 1 0 0,-15-15-50 0 0,-9-8-84 0 0,-1 0 0 0 0,0 0 0 0 0,0 1 0 0 0,0-1 0 0 0,0 1 0 0 0,0 0 0 0 0,-1-1 0 0 0,1 1-1 0 0,0 0 1 0 0,-1 0 0 0 0,1 0 0 0 0,1 3 0 0 0,-4-3 52 0 0,-3-6-16 0 0,-3-5-22 0 0,0-2-38 0 0,1-1 0 0 0,0 0 0 0 0,1 0 0 0 0,0 0-1 0 0,-4-22 1 0 0,7 25-2 0 0,0 1 0 0 0,1-1-1 0 0,0 0 1 0 0,1 0 0 0 0,0 0-1 0 0,0-1 1 0 0,1 1 0 0 0,0 0-1 0 0,3-9 1 0 0,-3 14 3 0 0,0 1 1 0 0,0-1-1 0 0,1 1 0 0 0,-1-1 0 0 0,1 1 1 0 0,0 0-1 0 0,0 0 0 0 0,0 0 1 0 0,1 0-1 0 0,-1 0 0 0 0,1 0 0 0 0,0 1 1 0 0,-1-1-1 0 0,1 1 0 0 0,0 0 1 0 0,0 0-1 0 0,1 0 0 0 0,-1 0 0 0 0,0 0 1 0 0,1 1-1 0 0,-1-1 0 0 0,1 1 1 0 0,-1 0-1 0 0,5-1 0 0 0,-1 1 4 0 0,-1 0 0 0 0,0 1 0 0 0,1 0 0 0 0,-1 0 0 0 0,1 0 0 0 0,-1 1 0 0 0,0 0 0 0 0,1 0 0 0 0,-1 0 0 0 0,0 1 0 0 0,0 0 0 0 0,0 0 0 0 0,8 5 0 0 0,12 7 78 0 0,-1 1 1 0 0,-1 1 0 0 0,0 1-1 0 0,-1 1 1 0 0,37 38 0 0 0,-54-48 14 0 0,0 1 0 0 0,-1-1 0 0 0,0 1 0 0 0,-1 1-1 0 0,0-1 1 0 0,0 0 0 0 0,2 11 0 0 0,-5-15-85 0 0,-1-5-7 0 0,0 0 1 0 0,0 0 0 0 0,1 0-1 0 0,-1 0 1 0 0,0 1-1 0 0,0-1 1 0 0,0 0 0 0 0,0 0-1 0 0,0 0 1 0 0,0 0-1 0 0,0 0 1 0 0,0 0 0 0 0,0 1-1 0 0,0-1 1 0 0,0 0 0 0 0,0 0-1 0 0,0 0 1 0 0,0 0-1 0 0,0 0 1 0 0,0 0 0 0 0,0 1-1 0 0,0-1 1 0 0,0 0 0 0 0,-1 0-1 0 0,1 0 1 0 0,0 0-1 0 0,0 0 1 0 0,0 0 0 0 0,0 0-1 0 0,0 1 1 0 0,0-1-1 0 0,0 0 1 0 0,0 0 0 0 0,0 0-1 0 0,0 0 1 0 0,-1 0 0 0 0,1 0-1 0 0,0 0 1 0 0,0 0-1 0 0,0 0 1 0 0,0 0 0 0 0,0 0-3 0 0,-1 0 1 0 0,1 0-1 0 0,0 0 1 0 0,0 0-1 0 0,0 0 1 0 0,-1 0-1 0 0,1-1 1 0 0,0 1-1 0 0,0 0 1 0 0,0 0 0 0 0,0 0-1 0 0,-1 0 1 0 0,1-1-1 0 0,0 1 1 0 0,0 0-1 0 0,0 0 1 0 0,0 0-1 0 0,0-1 1 0 0,0 1-1 0 0,0 0 1 0 0,0 0 0 0 0,0-1-1 0 0,0 1 1 0 0,0 0-1 0 0,0 0 1 0 0,0 0-1 0 0,0-1 1 0 0,0 1-1 0 0,0 0 1 0 0,0 0-1 0 0,0-1 1 0 0,0-3-25 0 0,1 0 0 0 0,0 0 0 0 0,0 0 1 0 0,1 0-1 0 0,-1 1 0 0 0,1-1 0 0 0,0 0 0 0 0,3-5 0 0 0,8-17-51 0 0,-7 2-55 0 0,4-28 0 0 0,-8 35 80 0 0,1 1-1 0 0,1 0 0 0 0,0-1 1 0 0,12-26-1 0 0,-14 39 42 0 0,0 0 1 0 0,1 1-1 0 0,0-1 1 0 0,-1 0-1 0 0,1 1 1 0 0,0 0-1 0 0,1 0 1 0 0,-1 0-1 0 0,1 0 1 0 0,-1 0 0 0 0,8-4-1 0 0,-9 6 10 0 0,0 0 0 0 0,0 0 0 0 0,0 0 0 0 0,0 1 0 0 0,0-1 0 0 0,0 0 0 0 0,1 1 1 0 0,-1 0-1 0 0,0-1 0 0 0,0 1 0 0 0,0 0 0 0 0,1 0 0 0 0,-1 0 0 0 0,0 0 0 0 0,0 1 0 0 0,1-1 0 0 0,-1 1 0 0 0,0-1 0 0 0,0 1 0 0 0,0 0 0 0 0,0-1 1 0 0,0 1-1 0 0,0 0 0 0 0,0 1 0 0 0,3 1 0 0 0,5 6 13 0 0,-1 1 0 0 0,0 0 0 0 0,0 0 1 0 0,-1 1-1 0 0,11 18 0 0 0,-11-15 21 0 0,2-1 1 0 0,21 25-1 0 0,-26-32 10 0 0,0 0-1 0 0,0 0 0 0 0,0 1 0 0 0,0 0 1 0 0,-1 0-1 0 0,-1 0 0 0 0,1 0 0 0 0,3 10 0 0 0,0 6-1343 0 0,6 34 0 0 0,-12-50 534 0 0,-1-6 470 0 0,0-1 0 0 0,0 1 0 0 0,1-1 0 0 0,-1 1 0 0 0,0-1 0 0 0,0 1 0 0 0,0-1 0 0 0,0 1 0 0 0,1-1 0 0 0,-1 1 0 0 0,0-1 0 0 0,1 1 1 0 0,-1-1-1 0 0,0 0 0 0 0,1 1 0 0 0,-1-1 0 0 0,0 0 0 0 0,1 1 0 0 0,4 1-1866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0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12 142 512 0 0,'-2'-16'596'0'0,"-2"-3"2626"0"0,-1-25 0 0 0,4 39-2240 0 0,1-1 1 0 0,0 1 0 0 0,1 0 0 0 0,-1 0 0 0 0,1-1 0 0 0,0 1-1 0 0,0 0 1 0 0,1 0 0 0 0,3-8 0 0 0,-5 13-941 0 0,0 0 0 0 0,0 0 0 0 0,0-1 0 0 0,0 1 0 0 0,1 0 0 0 0,-1 0 0 0 0,0 0 0 0 0,0 0 0 0 0,0 0 1 0 0,0-1-1 0 0,1 1 0 0 0,-1 0 0 0 0,0 0 0 0 0,0 0 0 0 0,0 0 0 0 0,1 0 0 0 0,-1 0 0 0 0,0 0 0 0 0,0 0 0 0 0,0 0 0 0 0,1 0 1 0 0,-1 0-1 0 0,0 0 0 0 0,0 0 0 0 0,0 0 0 0 0,1 0 0 0 0,-1 0 0 0 0,0 0 0 0 0,0 0 0 0 0,0 0 0 0 0,1 0 0 0 0,-1 0 1 0 0,0 0-1 0 0,0 0 0 0 0,0 0 0 0 0,1 0 0 0 0,-1 0 0 0 0,0 1 0 0 0,0-1 0 0 0,0 0 0 0 0,0 0 0 0 0,1 0 0 0 0,-1 0 0 0 0,0 0 1 0 0,0 1-1 0 0,0-1 0 0 0,0 0 0 0 0,0 0 0 0 0,0 0 0 0 0,1 1 0 0 0,-1-1 0 0 0,0 0 0 0 0,0 1 0 0 0,7 10 640 0 0,11 32 146 0 0,-1 1 1 0 0,17 74 0 0 0,-21-59-355 0 0,-3 1 0 0 0,-3 0 0 0 0,0 61 0 0 0,-8-104-400 0 0,0 1 0 0 0,-1-1 0 0 0,0 1 1 0 0,-2-1-1 0 0,0 0 0 0 0,-1 0 0 0 0,0 0 0 0 0,-2-1 0 0 0,-14 29 0 0 0,19-42-65 0 0,0 1-1 0 0,1-1 1 0 0,0 1-1 0 0,-1-1 1 0 0,0 6-1 0 0,2-9-9 0 0,0 0 1 0 0,0 1-1 0 0,0-1 0 0 0,0 0 0 0 0,0 0 0 0 0,0 0 0 0 0,0 0 1 0 0,0 0-1 0 0,0 0 0 0 0,0 1 0 0 0,1-1 0 0 0,-1 0 1 0 0,0 0-1 0 0,0 0 0 0 0,0 0 0 0 0,0 0 0 0 0,0 0 1 0 0,0 0-1 0 0,0 0 0 0 0,0 1 0 0 0,0-1 0 0 0,0 0 1 0 0,0 0-1 0 0,1 0 0 0 0,-1 0 0 0 0,0 0 0 0 0,0 0 0 0 0,0 0 1 0 0,0 0-1 0 0,0 0 0 0 0,0 0 0 0 0,0 0 0 0 0,1 0 1 0 0,-1 0-1 0 0,0 0 0 0 0,0 0 0 0 0,0 0 0 0 0,0 0 1 0 0,0 0-1 0 0,0 0 0 0 0,0 0 0 0 0,1 0 0 0 0,-1 0 1 0 0,0 0-1 0 0,0 0 0 0 0,0 0 0 0 0,0 0 0 0 0,0 0 1 0 0,0 0-1 0 0,0 0 0 0 0,1 0 0 0 0,-1 0 0 0 0,0 0 0 0 0,0 0 1 0 0,0 0-1 0 0,0-1 0 0 0,0 1 0 0 0,0 0 0 0 0,0 0 1 0 0,0 0-1 0 0,0 0 0 0 0,0 0 0 0 0,1 0 0 0 0,-1 0 1 0 0,0-1-1 0 0,7-4-43 0 0,-7 5 41 0 0,12-11-83 0 0,0 0 0 0 0,15-19 0 0 0,-2 3-16 0 0,18-20-157 0 0,45-63 1 0 0,-80 99 216 0 0,1 0 1 0 0,0 0-1 0 0,1 1 0 0 0,0 0 1 0 0,20-14-1 0 0,-25 20 35 0 0,1 0-1 0 0,-1 1 1 0 0,1 0-1 0 0,0 0 1 0 0,0 0-1 0 0,0 1 0 0 0,1 0 1 0 0,-1 0-1 0 0,0 1 1 0 0,1 0-1 0 0,0 0 1 0 0,-1 0-1 0 0,1 1 0 0 0,8 0 1 0 0,-10 1 6 0 0,0 0 1 0 0,0 0 0 0 0,0 1-1 0 0,0 0 1 0 0,-1 0 0 0 0,1 0-1 0 0,0 0 1 0 0,-1 1 0 0 0,0-1-1 0 0,0 1 1 0 0,0 0 0 0 0,0 1-1 0 0,4 4 1 0 0,0-1 8 0 0,-2 1 1 0 0,1 0-1 0 0,-1 0 0 0 0,0 1 1 0 0,7 13-1 0 0,-11-18 1 0 0,-1 0 0 0 0,1 0 0 0 0,-1 0 0 0 0,1 0 0 0 0,-1 0 0 0 0,0 0-1 0 0,-1 1 1 0 0,1-1 0 0 0,-1 0 0 0 0,0 1 0 0 0,0-1 0 0 0,0 0 0 0 0,0 1 0 0 0,-1-1 0 0 0,0 0-1 0 0,0 1 1 0 0,0-1 0 0 0,0 0 0 0 0,-1 0 0 0 0,-3 8 0 0 0,1-6 1 0 0,0 0 0 0 0,-1 0 1 0 0,1-1-1 0 0,-1 1 0 0 0,0-1 0 0 0,-1 0 0 0 0,1 0 1 0 0,-1 0-1 0 0,0-1 0 0 0,0 0 0 0 0,-12 6 1 0 0,-16 5 34 0 0,-46 13 0 0 0,40-14-53 0 0,-62 16-68 0 0,84-27-48 0 0,0 1 0 0 0,0-2 0 0 0,-33 0 0 0 0,48-2 18 0 0,1 0-1 0 0,0 0 1 0 0,0-1-1 0 0,-1 1 1 0 0,1-1 0 0 0,0 1-1 0 0,0-1 1 0 0,-1 0-1 0 0,1 0 1 0 0,0 0 0 0 0,0 0-1 0 0,0 0 1 0 0,0 0-1 0 0,0-1 1 0 0,1 1-1 0 0,-1-1 1 0 0,0 1 0 0 0,1-1-1 0 0,-1 1 1 0 0,1-1-1 0 0,-3-4 1 0 0,3 4-198 0 0,0 0-1 0 0,0 0 1 0 0,0 0-1 0 0,1 0 1 0 0,-1 0 0 0 0,1-1-1 0 0,0 1 1 0 0,-1 0-1 0 0,1 0 1 0 0,0-1 0 0 0,0 1-1 0 0,0 0 1 0 0,1 0 0 0 0,-1-1-1 0 0,1 1 1 0 0,-1 0-1 0 0,1 0 1 0 0,-1 0 0 0 0,1-1-1 0 0,0 1 1 0 0,0 0 0 0 0,2-2-1 0 0,10-15-1523 0 0,5-3 175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1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66 4009 0 0,'-15'4'4604'0'0,"8"-3"-2591"0"0,0 1 0 0 0,0 0 1 0 0,-10 4-1 0 0,15-5-1808 0 0,0 1 0 0 0,0-1 0 0 0,-1 0 0 0 0,1 1 0 0 0,0 0 0 0 0,0-1 0 0 0,1 1 0 0 0,-1 0 0 0 0,0 0 0 0 0,1 0 0 0 0,-1 0 0 0 0,1 0 0 0 0,-2 4 0 0 0,1-4-56 0 0,1 0 0 0 0,0 0 1 0 0,0 0-1 0 0,1 0 0 0 0,-1 0 0 0 0,0 1 0 0 0,1-1 0 0 0,-1 0 0 0 0,1 0 0 0 0,0 0 0 0 0,0 1 1 0 0,0-1-1 0 0,0 0 0 0 0,0 1 0 0 0,0-1 0 0 0,0 0 0 0 0,2 3 0 0 0,-1-3-99 0 0,0 0 0 0 0,0 0 0 0 0,0 0 0 0 0,1 0 0 0 0,-1 0 0 0 0,1-1 0 0 0,0 1 0 0 0,0 0 0 0 0,-1-1 0 0 0,1 1 0 0 0,0-1 0 0 0,0 1 0 0 0,0-1 0 0 0,1 0 0 0 0,-1 0 0 0 0,3 1 0 0 0,9 4-8 0 0,1-1 0 0 0,-1-1 0 0 0,1 0 0 0 0,0-1-1 0 0,1-1 1 0 0,-1 0 0 0 0,25-1 0 0 0,-13-2-94 0 0,-1-1 0 0 0,0-1 0 0 0,43-11 0 0 0,-63 13 40 0 0,-1-1 0 0 0,1 0 0 0 0,-1 0 0 0 0,1-1-1 0 0,-1 0 1 0 0,0 0 0 0 0,0 0 0 0 0,0 0 0 0 0,0-1 0 0 0,-1 0 0 0 0,1 0 0 0 0,-1 0 0 0 0,6-8 0 0 0,-8 10 6 0 0,0-1 0 0 0,-1 0 0 0 0,1 1 0 0 0,-1-1 0 0 0,0 0 0 0 0,0 0 0 0 0,0 0 0 0 0,0 1 0 0 0,-1-1 0 0 0,1 0 0 0 0,-1 0 0 0 0,1 0 0 0 0,-1-1 1 0 0,0 1-1 0 0,0 0 0 0 0,-1 0 0 0 0,1 0 0 0 0,0 0 0 0 0,-1 0 0 0 0,0 0 0 0 0,0 1 0 0 0,0-1 0 0 0,0 0 0 0 0,0 0 0 0 0,-1 0 0 0 0,1 1 0 0 0,-1-1 1 0 0,-2-3-1 0 0,1 2 4 0 0,-1 0 0 0 0,1 0 0 0 0,-1 1 0 0 0,0-1 0 0 0,0 1 0 0 0,0-1 0 0 0,0 1 1 0 0,0 1-1 0 0,-1-1 0 0 0,0 1 0 0 0,1-1 0 0 0,-1 1 0 0 0,0 0 0 0 0,0 1 0 0 0,0-1 1 0 0,0 1-1 0 0,-10-1 0 0 0,9 2 15 0 0,-1 0 1 0 0,1 0-1 0 0,-1 0 1 0 0,1 1-1 0 0,-1 0 1 0 0,1 0 0 0 0,0 1-1 0 0,-1 0 1 0 0,1 0-1 0 0,0 0 1 0 0,0 1-1 0 0,1 0 1 0 0,-1 0-1 0 0,-6 5 1 0 0,-4 4 142 0 0,1 0 1 0 0,1 1-1 0 0,0 1 0 0 0,1 1 1 0 0,0 0-1 0 0,1 0 0 0 0,1 1 1 0 0,-12 22-1 0 0,21-35-116 0 0,0 1 1 0 0,1 0-1 0 0,-1 0 1 0 0,1 0-1 0 0,-1 1 1 0 0,1-1-1 0 0,1 0 1 0 0,-1 0-1 0 0,1 1 1 0 0,-1-1-1 0 0,1 0 1 0 0,0 1-1 0 0,1-1 1 0 0,-1 1-1 0 0,1-1 1 0 0,0 0-1 0 0,0 0 1 0 0,0 0-1 0 0,2 5 1 0 0,0-4-21 0 0,0 0 1 0 0,0 0-1 0 0,0 0 0 0 0,0 0 1 0 0,1-1-1 0 0,0 0 1 0 0,0 0-1 0 0,0 0 1 0 0,0 0-1 0 0,1-1 0 0 0,-1 1 1 0 0,1-1-1 0 0,0 0 1 0 0,6 3-1 0 0,11 3-164 0 0,1 0 1 0 0,-1-2-1 0 0,1 0 0 0 0,45 6 0 0 0,-55-12-505 0 0,0 0-1 0 0,0-1 1 0 0,16-2-1 0 0,-5-1-3053 0 0,-1-1-1 0 0,30-10 0 0 0,-24 4 570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1.8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132 202 512 0 0,'0'1'360'0'0,"0"0"0"0"0,0 0 0 0 0,-1 0 1 0 0,1 1-1 0 0,0-1 0 0 0,-1 0 0 0 0,1 0 0 0 0,0 0 0 0 0,-1 0 0 0 0,1 0 0 0 0,-1 0 1 0 0,0 0-1 0 0,1 0 0 0 0,-1 0 0 0 0,0-1 0 0 0,1 1 0 0 0,-1 0 0 0 0,0 0 0 0 0,0-1 1 0 0,0 1-1 0 0,0 0 0 0 0,-1 0 0 0 0,1 0-96 0 0,-1 0 0 0 0,1 0-1 0 0,-1 0 1 0 0,1 1 0 0 0,0-1 0 0 0,0 0 0 0 0,-1 1 0 0 0,1-1-1 0 0,0 1 1 0 0,-1 1 0 0 0,0 3 219 0 0,0-1 0 0 0,0 0 0 0 0,0 1 0 0 0,0 0 0 0 0,1-1-1 0 0,0 1 1 0 0,0 0 0 0 0,0-1 0 0 0,1 1 0 0 0,0 0 0 0 0,0 0 0 0 0,2 8 0 0 0,-2-12-367 0 0,4 42 1642 0 0,-4-41-1627 0 0,0-1 0 0 0,0 1 0 0 0,0-1-1 0 0,0 1 1 0 0,-1-1 0 0 0,1 0 0 0 0,-1 1 0 0 0,0-1 0 0 0,1 0 0 0 0,-1 1 0 0 0,0-1 0 0 0,0 0 0 0 0,-1 0 0 0 0,1 0-1 0 0,-2 2 1 0 0,2-3-99 0 0,1-1 0 0 0,0 0-1 0 0,-1 0 1 0 0,1 0 0 0 0,-1 0-1 0 0,1 0 1 0 0,-1 0 0 0 0,1 0-1 0 0,-1 0 1 0 0,1 0 0 0 0,-1-1-1 0 0,1 1 1 0 0,0 0 0 0 0,-1 0-1 0 0,1 0 1 0 0,-1 0 0 0 0,1-1-1 0 0,0 1 1 0 0,-1 0-1 0 0,1 0 1 0 0,-1-1 0 0 0,1 1-1 0 0,0 0 1 0 0,0-1 0 0 0,-1 1-1 0 0,1 0 1 0 0,0-1 0 0 0,-1 1-1 0 0,1 0 1 0 0,0-1 0 0 0,0 1-1 0 0,-1-1 1 0 0,-8-13 301 0 0,0-6-170 0 0,1 0 1 0 0,1-1-1 0 0,0 0 0 0 0,-4-29 1 0 0,6 30-65 0 0,1-1-54 0 0,0 0 0 0 0,-2-37-1 0 0,6 51-42 0 0,0 0 0 0 0,1-1 0 0 0,-1 1 0 0 0,1 0 0 0 0,0 0 0 0 0,1 0-1 0 0,0 0 1 0 0,0 0 0 0 0,1 1 0 0 0,-1-1 0 0 0,2 1 0 0 0,2-7 0 0 0,-3 10-10 0 0,-1 1 1 0 0,0-1 0 0 0,0 0-1 0 0,1 1 1 0 0,0 0 0 0 0,-1-1-1 0 0,1 1 1 0 0,0 0-1 0 0,0 1 1 0 0,0-1 0 0 0,0 0-1 0 0,5-1 1 0 0,-2 1-3 0 0,0 0 0 0 0,0 1 0 0 0,1 0 0 0 0,-1 0 0 0 0,1 0 0 0 0,6 1 0 0 0,7 1-74 0 0,-1 1 0 0 0,0 1-1 0 0,27 7 1 0 0,-33-7-283 0 0,-1 2-1 0 0,0-1 1 0 0,0 1-1 0 0,0 1 1 0 0,14 9-1 0 0,-15-8-1838 0 0,-1 1 0 0 0,18 16 0 0 0,-13-9-517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3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235 571 512 0 0,'1'-3'85'0'0,"1"-1"0"0"0,-1 0 1 0 0,0 0-1 0 0,0 1 0 0 0,0-1 0 0 0,-1 0 0 0 0,1 0 1 0 0,-1 0-1 0 0,0 0 0 0 0,0 0 0 0 0,0 0 0 0 0,-1 0 1 0 0,1 0-1 0 0,-1 0 0 0 0,0 0 0 0 0,0 1 0 0 0,0-1 1 0 0,-1 0-1 0 0,1 0 0 0 0,-1 1 0 0 0,0-1 0 0 0,0 1 1 0 0,-4-5-1 0 0,3 3 386 0 0,-1 0 0 0 0,0 1 0 0 0,-1-1-1 0 0,1 1 1 0 0,-1 0 0 0 0,1 0 0 0 0,-1 1 0 0 0,-1-1 0 0 0,1 1 0 0 0,0 0 0 0 0,-1 1 0 0 0,1-1 0 0 0,-1 1 0 0 0,-9-3 0 0 0,4 3 371 0 0,2 0-1 0 0,0 0 1 0 0,0 1-1 0 0,-10 0 1 0 0,17 1-664 0 0,0 0 0 0 0,0 0 1 0 0,-1 0-1 0 0,1 0 1 0 0,0 1-1 0 0,0-1 0 0 0,0 1 1 0 0,0-1-1 0 0,-1 1 1 0 0,1 0-1 0 0,0 0 0 0 0,0 0 1 0 0,0 0-1 0 0,1 0 0 0 0,-1 1 1 0 0,0-1-1 0 0,-2 3 1 0 0,-1 3 71 0 0,0-1 1 0 0,0 1-1 0 0,1-1 1 0 0,1 1 0 0 0,-1 1-1 0 0,1-1 1 0 0,0 0-1 0 0,1 1 1 0 0,-1 0-1 0 0,-1 15 1 0 0,2-7 21 0 0,1 0-1 0 0,0 0 1 0 0,1 0-1 0 0,4 24 1 0 0,-2-27-126 0 0,0 0-1 0 0,1 0 1 0 0,6 15 0 0 0,-7-22-107 0 0,0 0-1 0 0,1-1 1 0 0,0 1 0 0 0,0-1 0 0 0,0 0 0 0 0,1 0-1 0 0,-1 0 1 0 0,1-1 0 0 0,6 7 0 0 0,-6-8-26 0 0,0-1 1 0 0,1 1 0 0 0,-1-1-1 0 0,0 1 1 0 0,1-1 0 0 0,0-1-1 0 0,-1 1 1 0 0,1-1-1 0 0,0 0 1 0 0,0 0 0 0 0,0 0-1 0 0,0 0 1 0 0,-1-1 0 0 0,1 0-1 0 0,8 0 1 0 0,-5-1-20 0 0,1-1 0 0 0,0 1 1 0 0,0-1-1 0 0,-1-1 0 0 0,1 1 0 0 0,-1-1 1 0 0,13-7-1 0 0,-10 4-17 0 0,-2 0 0 0 0,1 0-1 0 0,0-1 1 0 0,-1 0 0 0 0,16-16 0 0 0,-22 20 10 0 0,-1-1 1 0 0,1 1-1 0 0,0-1 0 0 0,-1 0 1 0 0,0 1-1 0 0,0-1 0 0 0,0 0 1 0 0,-1 0-1 0 0,1 0 0 0 0,-1 0 1 0 0,0-1-1 0 0,0 1 0 0 0,0 0 1 0 0,-1 0-1 0 0,1-1 0 0 0,-1 1 1 0 0,0 0-1 0 0,0-1 0 0 0,-1-4 1 0 0,-2-4-35 0 0,-1 1 0 0 0,0-1 0 0 0,-1 1 0 0 0,0 0 0 0 0,-1 0 0 0 0,-1 0 0 0 0,1 1 0 0 0,-2 0 0 0 0,0 0 0 0 0,0 1 0 0 0,0 0 0 0 0,-2 1 0 0 0,-14-13 0 0 0,19 18 37 0 0,0 1-1 0 0,0 0 1 0 0,0 0 0 0 0,-1 0-1 0 0,1 1 1 0 0,-1 0-1 0 0,0 0 1 0 0,0 0-1 0 0,-10-1 1 0 0,13 3 8 0 0,0-1 0 0 0,1 1 0 0 0,-1 0 0 0 0,1 0 0 0 0,-1 0 0 0 0,0 0 0 0 0,1 0 0 0 0,-1 1 0 0 0,1-1 0 0 0,-1 1 0 0 0,1 0 0 0 0,-1 0 0 0 0,1 0 0 0 0,0 0 0 0 0,-1 0 0 0 0,1 0 0 0 0,0 1 0 0 0,0-1 0 0 0,0 1 0 0 0,0-1 0 0 0,0 1 0 0 0,0 0 0 0 0,0 0 0 0 0,-2 4 0 0 0,1-3 0 0 0,1 0 1 0 0,0 1 0 0 0,1-1 0 0 0,-1 1-1 0 0,1-1 1 0 0,0 1 0 0 0,-1 0 0 0 0,2 0-1 0 0,-2 6 1 0 0,2-8 0 0 0,0 0 0 0 0,0 0 0 0 0,0 0 0 0 0,1 0 0 0 0,-1 0 0 0 0,1 0 0 0 0,-1 0 0 0 0,1 0 1 0 0,0-1-1 0 0,-1 1 0 0 0,1 0 0 0 0,0 0 0 0 0,0 0 0 0 0,1-1 0 0 0,-1 1 0 0 0,0-1 0 0 0,0 1 0 0 0,1-1 0 0 0,-1 1 0 0 0,1-1 0 0 0,1 2 0 0 0,3 1 7 0 0,0-1-1 0 0,0 1 1 0 0,1-1-1 0 0,-1 0 0 0 0,1-1 1 0 0,-1 0-1 0 0,1 0 1 0 0,0 0-1 0 0,0-1 1 0 0,8 1-1 0 0,8 0 9 0 0,40-2-1 0 0,-39-2-2 0 0,0-1 0 0 0,0-1 0 0 0,-1-1 1 0 0,24-9-1 0 0,87-37-56 0 0,-105 38-63 0 0,0-2 0 0 0,-1 0 0 0 0,50-39 1 0 0,-69 47-2 0 0,-1-1 1 0 0,-1 0-1 0 0,1 0 0 0 0,-1-1 1 0 0,-1 0-1 0 0,0 0 1 0 0,0-1-1 0 0,-1 0 0 0 0,0 0 1 0 0,0 0-1 0 0,-1 0 1 0 0,4-17-1 0 0,0-8-78 0 0,-2 0 0 0 0,4-55 0 0 0,-10 52 153 0 0,0 35 54 0 0,0 1-1 0 0,-1 0 1 0 0,1-1 0 0 0,-1 1-1 0 0,1-1 1 0 0,-1 1 0 0 0,0 0-1 0 0,0-1 1 0 0,0 1 0 0 0,0 0-1 0 0,0 0 1 0 0,-3-3 0 0 0,3 4-16 0 0,0 0 0 0 0,0 1 0 0 0,1-1 0 0 0,-1 1 0 0 0,0-1 1 0 0,0 1-1 0 0,0-1 0 0 0,0 1 0 0 0,0 0 0 0 0,0-1 0 0 0,0 1 1 0 0,0 0-1 0 0,0 0 0 0 0,0 0 0 0 0,-1 0 0 0 0,1 0 0 0 0,0 0 1 0 0,0 0-1 0 0,0 0 0 0 0,0 1 0 0 0,0-1 0 0 0,0 0 0 0 0,0 0 0 0 0,0 1 1 0 0,0-1-1 0 0,0 1 0 0 0,-1 0 0 0 0,-25 17 183 0 0,24-16-142 0 0,-16 15 127 0 0,1 0 1 0 0,1 1-1 0 0,-30 39 0 0 0,22-18 33 0 0,1 1 1 0 0,-31 71-1 0 0,30-58-22 0 0,-2 5-16 0 0,2 1 1 0 0,2 2-1 0 0,4 0 1 0 0,2 1-1 0 0,-12 84 0 0 0,27-124-149 0 0,1-1-1 0 0,0 1 0 0 0,2 0 0 0 0,1-1 1 0 0,1 1-1 0 0,0-1 0 0 0,2 0 0 0 0,0 0 1 0 0,1-1-1 0 0,2 1 0 0 0,0-1 1 0 0,1-1-1 0 0,0 1 0 0 0,2-2 0 0 0,0 1 1 0 0,2-2-1 0 0,0 1 0 0 0,15 15 0 0 0,-22-27-13 0 0,1 0-1 0 0,-1 0 0 0 0,1-1 0 0 0,0 0 0 0 0,1 0 1 0 0,-1 0-1 0 0,1-1 0 0 0,15 6 0 0 0,-19-9 0 0 0,0 1 0 0 0,0-1 1 0 0,0 0-1 0 0,1-1 0 0 0,-1 1 0 0 0,1-1 0 0 0,-1 0 0 0 0,0 0 0 0 0,1 0 0 0 0,-1 0 0 0 0,0-1 0 0 0,1 0 0 0 0,-1 0 1 0 0,0 0-1 0 0,0 0 0 0 0,0-1 0 0 0,1 0 0 0 0,-2 0 0 0 0,6-3 0 0 0,-2 1-3 0 0,-1-1 1 0 0,0-1-1 0 0,0 1 1 0 0,-1-1-1 0 0,0 0 0 0 0,0 0 1 0 0,0 0-1 0 0,0-1 0 0 0,-1 0 1 0 0,-1 0-1 0 0,1 0 0 0 0,-1 0 1 0 0,0 0-1 0 0,0-1 0 0 0,-1 1 1 0 0,0-1-1 0 0,-1 0 0 0 0,1 0 1 0 0,-2 0-1 0 0,1 0 1 0 0,-1 1-1 0 0,0-1 0 0 0,0 0 1 0 0,-1 0-1 0 0,0 0 0 0 0,-1 0 1 0 0,0 1-1 0 0,0-1 0 0 0,-5-10 1 0 0,2 6-13 0 0,-1-1 1 0 0,-1 2 0 0 0,0-1 0 0 0,-1 1-1 0 0,0 0 1 0 0,-1 0 0 0 0,-17-16 0 0 0,19 21-15 0 0,0 0 0 0 0,-1 0-1 0 0,1 1 1 0 0,-1 0 0 0 0,0 0 0 0 0,-1 1 0 0 0,0 0 0 0 0,1 0 0 0 0,-1 1 0 0 0,0 0 0 0 0,-18-3 0 0 0,15 4-76 0 0,9 1 31 0 0,1 1 0 0 0,-1-1-1 0 0,1 1 1 0 0,-1-1 0 0 0,0 1 0 0 0,1 0 0 0 0,-1 0 0 0 0,0 0-1 0 0,1 1 1 0 0,-1-1 0 0 0,-4 2 0 0 0,7-2-1 0 0,0 0 1 0 0,-1 0 0 0 0,1 0-1 0 0,0 0 1 0 0,0 0 0 0 0,0 0-1 0 0,0 0 1 0 0,-1 0-1 0 0,1 0 1 0 0,0 1 0 0 0,0-1-1 0 0,0 0 1 0 0,0 0-1 0 0,0 0 1 0 0,-1 0 0 0 0,1 0-1 0 0,0 1 1 0 0,0-1 0 0 0,0 0-1 0 0,0 0 1 0 0,0 0-1 0 0,0 1 1 0 0,0-1 0 0 0,0 0-1 0 0,0 0 1 0 0,0 0 0 0 0,0 0-1 0 0,0 1 1 0 0,-1-1-1 0 0,1 0 1 0 0,1 0 0 0 0,-1 0-1 0 0,0 1 1 0 0,0-1-1 0 0,0 0 1 0 0,0 0 0 0 0,0 0-1 0 0,0 1 1 0 0,0-1 0 0 0,0 0-1 0 0,0 0 1 0 0,9 8-3202 0 0,12 3-1146 0 0,-4-5 2209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3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52 512 0 0,'1'-4'254'0'0,"0"0"1"0"0,0 0-1 0 0,-1-1 0 0 0,1 1 0 0 0,-1-6 1 0 0,0 8 283 0 0,0 1 1 0 0,0-1 0 0 0,-1 0 0 0 0,1 1 0 0 0,-1-1-1 0 0,1 1 1 0 0,-1-1 0 0 0,1 0 0 0 0,-3-2 0 0 0,3 4-412 0 0,0 0 1 0 0,0-1-1 0 0,-1 1 1 0 0,1 0 0 0 0,0 0-1 0 0,-1 0 1 0 0,1 0 0 0 0,0 0-1 0 0,-1 0 1 0 0,1 0-1 0 0,0 0 1 0 0,-1 0 0 0 0,1 0-1 0 0,0 0 1 0 0,-1 0-1 0 0,1 0 1 0 0,0 0 0 0 0,-1 0-1 0 0,1 0 1 0 0,0 1 0 0 0,-1-1-1 0 0,1 0 1 0 0,0 0-1 0 0,0 0 1 0 0,-1 0 0 0 0,1 1-1 0 0,0-1 1 0 0,0 0-1 0 0,-1 0 1 0 0,1 0 0 0 0,-1 1-1 0 0,-10 9 1476 0 0,9-8-928 0 0,-5 6-153 0 0,0 0 1 0 0,0 1-1 0 0,1-1 0 0 0,1 1 1 0 0,-1 0-1 0 0,1 1 0 0 0,1-1 1 0 0,-4 13-1 0 0,4-12-361 0 0,1 0 1 0 0,0 0-1 0 0,1 1 1 0 0,0-1-1 0 0,0 1 1 0 0,1-1-1 0 0,1 1 1 0 0,-1 0-1 0 0,2-1 1 0 0,0 1-1 0 0,0 0 1 0 0,5 18-1 0 0,-4-22-99 0 0,0 0 0 0 0,1-1-1 0 0,-1 1 1 0 0,2 0 0 0 0,-1-1 0 0 0,8 11 0 0 0,-8-13-50 0 0,1 0 0 0 0,-1-1 1 0 0,1 1-1 0 0,0-1 0 0 0,1 0 1 0 0,-1 0-1 0 0,0 0 0 0 0,1 0 1 0 0,8 3-1 0 0,1-1-12 0 0,-1 0 0 0 0,0-2 0 0 0,1 1 0 0 0,0-2 0 0 0,0 0 0 0 0,0 0 0 0 0,0-2-1 0 0,0 1 1 0 0,15-3 0 0 0,-6-1-646 0 0,0 0 0 0 0,-1-1 0 0 0,0-2 0 0 0,40-14 0 0 0,-53 15-1000 0 0,1 1 0 0 0,14-11 1 0 0,-6 3-176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12 2945 0 0,'-16'0'3456'0'0,"5"-3"2938"0"0,0-2-6042 0 0,3 3 400 0 0,2 1-760 0 0,1 2 640 0 0,2 1-176 0 0,1 0-88 0 0,2-1-264 0 0,0 1-152 0 0,3 1 144 0 0,2-1-56 0 0,0-1-96 0 0,4 2-168 0 0,-1 0-744 0 0,2 1 464 0 0,4 0-1873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4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13 2673 0 0,'-3'-9'7025'0'0,"-2"6"-3936"0"0,4 3-3042 0 0,1 0 0 0 0,-1 0 0 0 0,1 0 0 0 0,-1 1 1 0 0,1-1-1 0 0,-1 0 0 0 0,1 0 0 0 0,0 1 0 0 0,-1-1 0 0 0,1 0 0 0 0,-1 1 1 0 0,1-1-1 0 0,0 1 0 0 0,-1-1 0 0 0,1 0 0 0 0,0 1 0 0 0,-1-1 1 0 0,1 1-1 0 0,0-1 0 0 0,0 1 0 0 0,-1-1 0 0 0,1 1 0 0 0,0-1 0 0 0,0 1 1 0 0,0-1-1 0 0,0 1 0 0 0,0-1 0 0 0,0 1 0 0 0,0-1 0 0 0,0 2 0 0 0,-1 24 1052 0 0,2 0 0 0 0,7 47 0 0 0,-5-49-473 0 0,10 61 925 0 0,40 134 1 0 0,90 164-865 0 0,-133-361-754 0 0,-7-17-4 0 0,0 1-1 0 0,0-1 1 0 0,-1 1-1 0 0,0-1 1 0 0,0 1-1 0 0,1 8 1 0 0,-3-14-2 0 0,0 0 0 0 0,0 0 0 0 0,0 1 0 0 0,0-1 0 0 0,0 0 0 0 0,0 0 0 0 0,0 0 0 0 0,0 0 0 0 0,0 0 0 0 0,0 1 0 0 0,0-1 0 0 0,0 0 0 0 0,0 0 0 0 0,0 0 0 0 0,0 0 0 0 0,0 1 0 0 0,0-1 1 0 0,0 0-1 0 0,0 0 0 0 0,0 0 0 0 0,0 0 0 0 0,0 1 0 0 0,0-1 0 0 0,0 0 0 0 0,0 0 0 0 0,0 0 0 0 0,-1 0 0 0 0,1 0 0 0 0,0 0 0 0 0,0 1 0 0 0,0-1 0 0 0,0 0 0 0 0,0 0 0 0 0,0 0 0 0 0,-1 0 0 0 0,1 0 0 0 0,0 0 0 0 0,0 0 0 0 0,0 0 0 0 0,0 0 0 0 0,0 0 0 0 0,-1 0 0 0 0,1 0 0 0 0,0 0 0 0 0,0 0 0 0 0,0 0 0 0 0,0 0 1 0 0,-1 0-1 0 0,1 0 0 0 0,0 0 0 0 0,0 0 0 0 0,0 0 0 0 0,0 0 0 0 0,0 0 0 0 0,-1 0 0 0 0,1 0 0 0 0,0 0 0 0 0,0 0 0 0 0,0 0 0 0 0,0 0 0 0 0,0 0 0 0 0,-1 0 0 0 0,1-1 0 0 0,-12-6-5590 0 0,10 5 4792 0 0,-8-5-1573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4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44 1016 0 0,'5'-5'1173'0'0,"-4"5"-485"0"0,0-1 0 0 0,0 0 0 0 0,-1 0 0 0 0,1 0 0 0 0,0 0-1 0 0,-1 0 1 0 0,1 0 0 0 0,-1 0 0 0 0,0 0 0 0 0,1 0 0 0 0,-1-2 0 0 0,1 3-459 0 0,-1-1 1 0 0,1 0-1 0 0,-1 1 1 0 0,1-1-1 0 0,-1 1 1 0 0,1-1-1 0 0,0 1 1 0 0,-1-1-1 0 0,1 1 1 0 0,0-1-1 0 0,-1 1 1 0 0,1 0-1 0 0,0-1 1 0 0,-1 1-1 0 0,1 0 1 0 0,0-1 0 0 0,0 1-1 0 0,-1 0 1 0 0,1 0-1 0 0,0 0 1 0 0,1 0-1 0 0,22-2 463 0 0,-18 2-124 0 0,100-7 955 0 0,59-2-903 0 0,-132 9-2674 0 0,0 2 1 0 0,0 1-1 0 0,33 8 0 0 0,-40-4-571 0 0,-4 2 474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73 117 2969 0 0,'-5'-3'1668'0'0,"1"0"0"0"0,-1 0 0 0 0,1 1 1 0 0,-1 0-1 0 0,-8-3 0 0 0,12 5-1474 0 0,0-1 0 0 0,0 1 0 0 0,0 0 0 0 0,-1 0 0 0 0,1-1 0 0 0,0 1 0 0 0,0 0 0 0 0,0 0 0 0 0,0 0 0 0 0,0 1 0 0 0,-1-1 0 0 0,1 0 0 0 0,-2 1 0 0 0,3-1-107 0 0,-1 1 0 0 0,0-1-1 0 0,1 1 1 0 0,-1-1 0 0 0,1 1-1 0 0,-1-1 1 0 0,1 1-1 0 0,-1-1 1 0 0,1 1 0 0 0,0-1-1 0 0,-1 1 1 0 0,1 0-1 0 0,0-1 1 0 0,-1 1 0 0 0,1 0-1 0 0,0-1 1 0 0,0 1 0 0 0,0 0-1 0 0,0-1 1 0 0,-1 1-1 0 0,1 0 1 0 0,0-1 0 0 0,0 1-1 0 0,1 1 1 0 0,-1-1-40 0 0,0 0 1 0 0,0 0-1 0 0,0-1 0 0 0,0 1 1 0 0,1 0-1 0 0,-1-1 0 0 0,0 1 1 0 0,1 0-1 0 0,-1 0 0 0 0,1-1 1 0 0,-1 1-1 0 0,1-1 0 0 0,-1 1 1 0 0,1 0-1 0 0,-1-1 0 0 0,1 1 1 0 0,-1-1-1 0 0,1 1 1 0 0,1 0-1 0 0,14 7 536 0 0,-15-7-505 0 0,20 8 47 0 0,-1-1 1 0 0,2-1-1 0 0,-1-1 0 0 0,1-1 0 0 0,22 3 1 0 0,-27-6-153 0 0,-1-1 1 0 0,1-1 0 0 0,-1 0 0 0 0,1-1 0 0 0,-1 0 0 0 0,1-2 0 0 0,22-5 0 0 0,-33 6 1 0 0,-1 0-1 0 0,0 0 1 0 0,-1-1 0 0 0,1 1 0 0 0,0-1-1 0 0,-1 0 1 0 0,1 0 0 0 0,-1-1-1 0 0,0 1 1 0 0,0-1 0 0 0,0 0 0 0 0,0 0-1 0 0,5-9 1 0 0,-7 11-7 0 0,-1-1 0 0 0,0 0 0 0 0,1 1 0 0 0,-1-1 0 0 0,0 1 0 0 0,0-1 0 0 0,-1 0 0 0 0,1 0 0 0 0,0 0 1 0 0,-1 0-1 0 0,0 1 0 0 0,0-1 0 0 0,0 0 0 0 0,0 0 0 0 0,0 0 0 0 0,0 0 0 0 0,-1 0 0 0 0,1 1 0 0 0,-1-1 0 0 0,0 0 0 0 0,0 0 0 0 0,0 1 0 0 0,0-1 0 0 0,0 0 0 0 0,-1 1 0 0 0,1-1 1 0 0,-1 1-1 0 0,-2-3 0 0 0,1 2 16 0 0,0 0 0 0 0,0 1 0 0 0,0-1-1 0 0,0 0 1 0 0,-1 1 0 0 0,1 0 0 0 0,-1 0 0 0 0,0 0 0 0 0,1 0 0 0 0,-1 1 0 0 0,0-1 0 0 0,0 1 0 0 0,-5-1 0 0 0,-6-1 43 0 0,-1 1 1 0 0,-17 0-1 0 0,25 1-66 0 0,-6 1 109 0 0,1 1 0 0 0,-1 0 0 0 0,0 1-1 0 0,0 0 1 0 0,1 1 0 0 0,-1 0 0 0 0,1 1 0 0 0,0 1-1 0 0,0 0 1 0 0,0 1 0 0 0,1 0 0 0 0,-21 14-1 0 0,26-14 42 0 0,-1 0 0 0 0,1 0-1 0 0,0 1 1 0 0,0 0 0 0 0,1 0-1 0 0,0 0 1 0 0,0 1-1 0 0,-7 12 1 0 0,10-13-35 0 0,0-1-1 0 0,0 1 1 0 0,1-1-1 0 0,0 1 1 0 0,0 0-1 0 0,1 0 1 0 0,-1 0-1 0 0,2 0 1 0 0,-1 0-1 0 0,1 0 1 0 0,0 0-1 0 0,1 10 1 0 0,0-12-60 0 0,0 1 1 0 0,1-1-1 0 0,-1 0 0 0 0,1 1 1 0 0,0-1-1 0 0,0 0 1 0 0,1 0-1 0 0,-1 0 0 0 0,1-1 1 0 0,5 8-1 0 0,-2-6-13 0 0,0 1-1 0 0,1-1 1 0 0,-1 0-1 0 0,1 0 1 0 0,15 9-1 0 0,-4-5-143 0 0,2 0 1 0 0,-1-2-1 0 0,1 0 0 0 0,34 8 1 0 0,-26-10-1674 0 0,0-2 1 0 0,0 0 0 0 0,38-2-1 0 0,-37-1 161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2:07.8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5 512 0 0,'3'0'512'0'0,"0"0"-208"0"0,1-4-784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5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37 291 512 0 0,'-32'-1'7072'0'0,"32"1"-6954"0"0,-1 0 0 0 0,1 0 0 0 0,0 0 0 0 0,0 0-1 0 0,-1 0 1 0 0,1 0 0 0 0,0 1 0 0 0,0-1 0 0 0,-1 0-1 0 0,1 0 1 0 0,0 0 0 0 0,0 0 0 0 0,0 1 0 0 0,0-1-1 0 0,-1 0 1 0 0,1 0 0 0 0,0 1 0 0 0,0-1 0 0 0,0 0-1 0 0,0 0 1 0 0,0 0 0 0 0,0 1 0 0 0,-1-1 0 0 0,1 0 0 0 0,0 0-1 0 0,0 1 1 0 0,0-1 0 0 0,0 0 0 0 0,0 1 0 0 0,0-1-1 0 0,0 0 1 0 0,0 0 0 0 0,0 1 0 0 0,2 8 2298 0 0,3-5-2119 0 0,0 0 0 0 0,-1 1 0 0 0,0 0 0 0 0,0 0 0 0 0,0 0 0 0 0,0 0 0 0 0,-1 1 0 0 0,0-1 0 0 0,0 1 0 0 0,0 0 0 0 0,2 10 0 0 0,-3-10 38 0 0,-1 1-1 0 0,0-1 0 0 0,-1 12 1 0 0,0-16-201 0 0,0 0 0 0 0,0 0 0 0 0,0 0 0 0 0,0-1 0 0 0,-1 1 0 0 0,1 0 0 0 0,-1 0 1 0 0,1 0-1 0 0,-1-1 0 0 0,0 1 0 0 0,1 0 0 0 0,-1-1 0 0 0,0 1 0 0 0,0-1 0 0 0,0 1 1 0 0,0-1-1 0 0,-3 3 0 0 0,4-4-98 0 0,0 0 0 0 0,-1 1 0 0 0,1-1 0 0 0,0 0 0 0 0,-1 0 0 0 0,1 0 0 0 0,0 0 0 0 0,-1 1 0 0 0,1-1 0 0 0,0 0 0 0 0,-1 0 0 0 0,1 0 0 0 0,0 0 0 0 0,-1 0-1 0 0,1 0 1 0 0,0 0 0 0 0,-1 0 0 0 0,1 0 0 0 0,0 0 0 0 0,-1 0 0 0 0,1 0 0 0 0,0 0 0 0 0,-1 0 0 0 0,1 0 0 0 0,0-1 0 0 0,-1 1 0 0 0,1 0 0 0 0,0 0 0 0 0,-1 0 0 0 0,1 0 0 0 0,0-1 0 0 0,-1 1 0 0 0,-7-13 553 0 0,0-16-234 0 0,8 16-295 0 0,0 0 0 0 0,0 0-1 0 0,1 0 1 0 0,1-1 0 0 0,0 1 0 0 0,4-12 0 0 0,3-16 4 0 0,-7 29-66 0 0,2-9 3 0 0,-1 0 1 0 0,-1 0 0 0 0,-1-34 0 0 0,-3 31 1 0 0,-7-78-30 0 0,9 102 22 0 0,0 0 0 0 0,0 0 0 0 0,0 0 0 0 0,0-1 0 0 0,0 1-1 0 0,0 0 1 0 0,0 0 0 0 0,0 0 0 0 0,0 0 0 0 0,0 0 0 0 0,0-1 0 0 0,0 1 0 0 0,0 0-1 0 0,0 0 1 0 0,0 0 0 0 0,0 0 0 0 0,-1-1 0 0 0,1 1 0 0 0,0 0 0 0 0,0 0 0 0 0,0 0 0 0 0,0 0-1 0 0,0 0 1 0 0,0 0 0 0 0,0-1 0 0 0,0 1 0 0 0,0 0 0 0 0,-1 0 0 0 0,1 0 0 0 0,0 0-1 0 0,0 0 1 0 0,0 0 0 0 0,0 0 0 0 0,0 0 0 0 0,-1 0 0 0 0,1 0 0 0 0,0 0 0 0 0,0-1 0 0 0,-4 7-157 0 0,-1 11-10 0 0,5-12 37 0 0,0 1-1 0 0,0-1 1 0 0,1 1 0 0 0,-1-1 0 0 0,1 0 0 0 0,1 1 0 0 0,-1-1 0 0 0,1 0 0 0 0,-1 1 0 0 0,1-1 0 0 0,1 0 0 0 0,-1 0-1 0 0,1-1 1 0 0,0 1 0 0 0,0 0 0 0 0,0-1 0 0 0,1 0 0 0 0,0 0 0 0 0,4 4 0 0 0,1 1-899 0 0,1-1 0 0 0,0 0 1 0 0,0-1-1 0 0,1 0 0 0 0,-1-1 0 0 0,2 0 1 0 0,17 7-1 0 0,5 0-2224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6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92 1288 0 0,'0'-9'1360'0'0,"-1"1"0"0"0,0-1 0 0 0,0 1-1 0 0,-1 0 1 0 0,0 0 0 0 0,-1 0 0 0 0,-6-14-1 0 0,6 15-310 0 0,3 6-964 0 0,0 1 1 0 0,0 0-1 0 0,0 0 0 0 0,0 0 1 0 0,0-1-1 0 0,0 1 1 0 0,0 0-1 0 0,0 0 1 0 0,-1 0-1 0 0,1-1 0 0 0,0 1 1 0 0,0 0-1 0 0,0 0 1 0 0,0 0-1 0 0,0 0 0 0 0,-1-1 1 0 0,1 1-1 0 0,0 0 1 0 0,0 0-1 0 0,0 0 1 0 0,0 0-1 0 0,-1 0 0 0 0,1 0 1 0 0,0 0-1 0 0,0-1 1 0 0,0 1-1 0 0,-1 0 0 0 0,1 0 1 0 0,0 0-1 0 0,0 0 1 0 0,-1 0-1 0 0,1 0 1 0 0,0 0-1 0 0,0 0 0 0 0,0 0 1 0 0,-1 0-1 0 0,1 0 1 0 0,0 0-1 0 0,0 0 0 0 0,-1 0 1 0 0,1 1-1 0 0,0-1 1 0 0,0 0-1 0 0,0 0 1 0 0,-1 0-1 0 0,1 0 0 0 0,0 0 1 0 0,0 0-1 0 0,-12 14 1128 0 0,-4 20-689 0 0,13-25-453 0 0,1 0 0 0 0,0-1-1 0 0,0 1 1 0 0,1 1 0 0 0,0-1 0 0 0,0 0-1 0 0,1 0 1 0 0,1 0 0 0 0,-1 0-1 0 0,1 0 1 0 0,1 0 0 0 0,0 0-1 0 0,0 0 1 0 0,1 0 0 0 0,0-1-1 0 0,0 1 1 0 0,1-1 0 0 0,0 0-1 0 0,1 0 1 0 0,0 0 0 0 0,0 0-1 0 0,1-1 1 0 0,-1 0 0 0 0,2 0-1 0 0,-1-1 1 0 0,1 0 0 0 0,0 0 0 0 0,0 0-1 0 0,0-1 1 0 0,12 6 0 0 0,-10-6-56 0 0,1-1 0 0 0,0 0 1 0 0,0 0-1 0 0,0-1 1 0 0,0 0-1 0 0,1-1 0 0 0,-1-1 1 0 0,1 1-1 0 0,0-2 0 0 0,-1 1 1 0 0,1-1-1 0 0,18-3 1 0 0,-22 2-19 0 0,0-1 0 0 0,0 0 1 0 0,0 0-1 0 0,0 0 0 0 0,0 0 1 0 0,-1-1-1 0 0,0-1 0 0 0,1 1 1 0 0,-1-1-1 0 0,0 0 0 0 0,-1 0 1 0 0,1 0-1 0 0,-1-1 0 0 0,0 0 1 0 0,0 0-1 0 0,0-1 0 0 0,0 1 1 0 0,-1-1-1 0 0,0 0 0 0 0,3-7 1 0 0,-5 9-15 0 0,0-1 0 0 0,-1 0 1 0 0,0 0-1 0 0,1 0 0 0 0,-2 0 1 0 0,1 0-1 0 0,-1-1 1 0 0,1 1-1 0 0,-1 0 0 0 0,-1 0 1 0 0,1 0-1 0 0,-1 0 0 0 0,0 0 1 0 0,0 0-1 0 0,0 0 1 0 0,-3-7-1 0 0,-1 0-45 0 0,0 1-1 0 0,0 0 1 0 0,-1 1 0 0 0,-1 0 0 0 0,-14-19-1 0 0,19 26 55 0 0,-1 0-1 0 0,0 0 1 0 0,-1 0-1 0 0,1 0 1 0 0,0 0-1 0 0,-1 1 1 0 0,0 0-1 0 0,1 0 0 0 0,-1 0 1 0 0,0 0-1 0 0,0 0 1 0 0,0 1-1 0 0,-5-2 1 0 0,3 2 5 0 0,0 0 1 0 0,-1 1-1 0 0,1-1 1 0 0,0 1-1 0 0,0 0 0 0 0,0 1 1 0 0,-1 0-1 0 0,-7 1 1 0 0,1 2 22 0 0,1 0 1 0 0,-1 1 0 0 0,1 0-1 0 0,0 1 1 0 0,0 0 0 0 0,1 1-1 0 0,-21 16 1 0 0,28-19 0 0 0,-1 1 0 0 0,1-1 0 0 0,0 1 0 0 0,0 0 0 0 0,0 0 0 0 0,1 1 0 0 0,-1-1 0 0 0,1 1 0 0 0,1-1 0 0 0,-1 1 0 0 0,1 0 0 0 0,0 0 0 0 0,1 0 0 0 0,-1 1 0 0 0,1-1 0 0 0,0 0 0 0 0,1 0 1 0 0,-1 1-1 0 0,2 9 0 0 0,-1-10 0 0 0,1 1 0 0 0,0-1 1 0 0,0 1-1 0 0,0-1 0 0 0,1 1 0 0 0,0-1 1 0 0,0 0-1 0 0,1 1 0 0 0,0-1 1 0 0,0-1-1 0 0,0 1 0 0 0,1 0 1 0 0,0-1-1 0 0,0 0 0 0 0,0 1 1 0 0,1-2-1 0 0,0 1 0 0 0,7 6 1 0 0,-3-5-9 0 0,0-1 0 0 0,0 0 0 0 0,0 0 0 0 0,1 0 0 0 0,0-1 0 0 0,0-1 0 0 0,20 5 0 0 0,-24-7-15 0 0,1 0 0 0 0,-1-1 0 0 0,1 1 0 0 0,-1-1 0 0 0,1-1 0 0 0,-1 1 0 0 0,1-1 0 0 0,-1 0 0 0 0,0 0 0 0 0,0-1 0 0 0,1 0 0 0 0,-1 0 0 0 0,0-1 0 0 0,7-3 0 0 0,0-2-18 0 0,-1 0-1 0 0,0-1 0 0 0,-1 0 0 0 0,0-1 0 0 0,0 0 1 0 0,-1-1-1 0 0,-1 0 0 0 0,0 0 0 0 0,0-1 0 0 0,-1-1 1 0 0,11-21-1 0 0,-16 27 9 0 0,-1-1 0 0 0,0 1 1 0 0,-1-1-1 0 0,0 0 0 0 0,0 0 1 0 0,0 1-1 0 0,-1-1 0 0 0,-1 0 0 0 0,1 0 1 0 0,-1 0-1 0 0,0 1 0 0 0,-1-1 0 0 0,0 0 1 0 0,0 1-1 0 0,0 0 0 0 0,-1-1 0 0 0,0 1 1 0 0,-1 0-1 0 0,-8-13 0 0 0,12 20 17 0 0,-1-1 0 0 0,1 0-1 0 0,-1 1 1 0 0,1-1 0 0 0,-1 1-1 0 0,1-1 1 0 0,-1 0 0 0 0,0 1 0 0 0,1 0-1 0 0,-1-1 1 0 0,0 1 0 0 0,1-1-1 0 0,-1 1 1 0 0,0 0 0 0 0,0-1 0 0 0,1 1-1 0 0,-1 0 1 0 0,0 0 0 0 0,0-1-1 0 0,1 1 1 0 0,-1 0 0 0 0,0 0 0 0 0,0 0-1 0 0,0 0 1 0 0,-1 0 0 0 0,1 1 1 0 0,-1-1 0 0 0,1 1 1 0 0,0 0-1 0 0,0-1 1 0 0,-1 1-1 0 0,1 0 0 0 0,0 0 1 0 0,0 0-1 0 0,0 0 1 0 0,0 0-1 0 0,0 0 0 0 0,-2 2 1 0 0,-2 4 27 0 0,1 0 1 0 0,0 0 0 0 0,-5 14-1 0 0,7-15-20 0 0,0 1-1 0 0,0 0 0 0 0,0-1 1 0 0,1 1-1 0 0,0 0 0 0 0,1 0 1 0 0,0 0-1 0 0,0 0 0 0 0,0 0 0 0 0,1-1 1 0 0,0 1-1 0 0,0 0 0 0 0,0 0 1 0 0,1-1-1 0 0,5 13 0 0 0,-2-8 11 0 0,0-1 0 0 0,1 0 0 0 0,0 0 0 0 0,0 0 0 0 0,1-1 0 0 0,0 0 0 0 0,1 0-1 0 0,15 13 1 0 0,-17-18-16 0 0,0 1-1 0 0,0-1 1 0 0,0 0-1 0 0,1-1 0 0 0,-1 0 1 0 0,1 0-1 0 0,0 0 1 0 0,0-1-1 0 0,1 0 0 0 0,-1 0 1 0 0,0 0-1 0 0,0-1 0 0 0,1-1 1 0 0,-1 1-1 0 0,1-1 1 0 0,-1 0-1 0 0,1-1 0 0 0,-1 0 1 0 0,8-2-1 0 0,-2 1-369 0 0,-1-2-1 0 0,0 1 0 0 0,0-2 0 0 0,14-6 1 0 0,-12 4-1287 0 0,-1-1 0 0 0,-1 0 0 0 0,15-12 0 0 0,-14 9-1059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12 3329 0 0,'-1'-1'463'0'0,"0"0"1"0"0,0 0-1 0 0,0 0 0 0 0,0 0 1 0 0,0 0-1 0 0,0 0 1 0 0,0 1-1 0 0,0-1 1 0 0,0 0-1 0 0,-1 1 0 0 0,1-1 1 0 0,0 1-1 0 0,-1-1 1 0 0,1 1-1 0 0,0 0 1 0 0,-1-1-1 0 0,1 1 1 0 0,0 0-1 0 0,-1 0 0 0 0,-1 0 1 0 0,1 1-253 0 0,1-1 0 0 0,-1 1 1 0 0,1-1-1 0 0,-1 1 0 0 0,1 0 0 0 0,-1 0 1 0 0,1 0-1 0 0,0-1 0 0 0,-1 1 0 0 0,1 1 1 0 0,0-1-1 0 0,0 0 0 0 0,0 0 1 0 0,-2 3-1 0 0,-2 4-57 0 0,-1 1-1 0 0,2 0 1 0 0,0 1 0 0 0,-5 13 0 0 0,7-17 473 0 0,-6 18-9 0 0,1 0-1 0 0,2 1 0 0 0,-5 45 0 0 0,5 78 602 0 0,7-111-1151 0 0,2 1-1 0 0,2-1 1 0 0,1 0 0 0 0,1-1-1 0 0,16 39 1 0 0,77 172-120 0 0,-100-245 51 0 0,93 183-2858 0 0,-88-179-984 0 0,-9-19-5441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6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0 133 1696 0 0,'0'-1'262'0'0,"0"0"-1"0"0,1 0 1 0 0,-1 0 0 0 0,0 1-1 0 0,0-1 1 0 0,1 0-1 0 0,-1 0 1 0 0,1 0-1 0 0,-1 0 1 0 0,1 1 0 0 0,-1-1-1 0 0,1 0 1 0 0,-1 0-1 0 0,1 1 1 0 0,0-1-1 0 0,-1 1 1 0 0,1-1-1 0 0,0 0 1 0 0,-1 1 0 0 0,1-1-1 0 0,0 1 1 0 0,0-1-1 0 0,0 1 1 0 0,-1 0-1 0 0,1-1 1 0 0,0 1-1 0 0,2 0 1 0 0,29-6 305 0 0,-20 4 518 0 0,41-7 555 0 0,-1-3 1 0 0,86-31 0 0 0,-110 31-1316 0 0,-16 6-43 0 0,1 1-1 0 0,0 0 1 0 0,1 0 0 0 0,-1 2-1 0 0,18-4 1 0 0,-30 7-238 0 0,0 0-1 0 0,0 0 1 0 0,0 0-1 0 0,0 1 1 0 0,0-1-1 0 0,0 0 1 0 0,0 0 0 0 0,0 1-1 0 0,0-1 1 0 0,0 0-1 0 0,0 1 1 0 0,0-1-1 0 0,-1 1 1 0 0,1 0 0 0 0,0-1-1 0 0,0 1 1 0 0,0-1-1 0 0,-1 1 1 0 0,1 0-1 0 0,0 0 1 0 0,-1-1-1 0 0,1 1 1 0 0,0 0 0 0 0,-1 0-1 0 0,1 0 1 0 0,-1 0-1 0 0,0 0 1 0 0,1 0-1 0 0,-1 0 1 0 0,0 0 0 0 0,1 0-1 0 0,-1 0 1 0 0,0 0-1 0 0,0 0 1 0 0,0 0-1 0 0,0 1 1 0 0,1 4 114 0 0,-1 0 0 0 0,0 1 1 0 0,-1-1-1 0 0,-1 11 0 0 0,-2 4 318 0 0,1 1-1 0 0,1-1 0 0 0,1 30 0 0 0,1-43-426 0 0,1 0 0 0 0,0 0-1 0 0,0 1 1 0 0,1-1 0 0 0,0 0-1 0 0,1 0 1 0 0,0-1-1 0 0,0 1 1 0 0,1-1 0 0 0,0 1-1 0 0,8 11 1 0 0,-5-10-29 0 0,1 0 0 0 0,0 0 1 0 0,1-1-1 0 0,0 0 0 0 0,0-1 0 0 0,0 0 0 0 0,1-1 1 0 0,0 0-1 0 0,0 0 0 0 0,1-1 0 0 0,0 0 1 0 0,13 4-1 0 0,-15-7-228 0 0,1 1 0 0 0,0-1 0 0 0,-1-1 0 0 0,1 0-1 0 0,0 0 1 0 0,14-2 0 0 0,-16 1-445 0 0,0-1 0 0 0,0-1-1 0 0,-1 0 1 0 0,1 0 0 0 0,0 0-1 0 0,-1-1 1 0 0,1 0 0 0 0,9-6-1 0 0,-3 0-2014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7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 2729 0 0,'-16'9'3768'0'0,"-1"-4"3562"0"0,7-5-6778 0 0,2-1 760 0 0,1 1-1256 0 0,5 4-40 0 0,2 0-32 0 0,0 2 24 0 0,2-1-24 0 0,1-1-48 0 0,1 1-120 0 0,4-3-32 0 0,3 1-8 0 0,5 3-928 0 0,5-1-1297 0 0,-2 1-407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7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161 112 3017 0 0,'-2'-2'918'0'0,"1"-1"1"0"0,-1 0-1 0 0,1 0 1 0 0,-1 0-1 0 0,0 1 1 0 0,0-1 0 0 0,-1 1-1 0 0,1-1 1 0 0,-4-2-1 0 0,4 4-719 0 0,1 0-1 0 0,-1 0 0 0 0,0-1 1 0 0,0 1-1 0 0,0 0 0 0 0,0 1 1 0 0,0-1-1 0 0,0 0 0 0 0,0 1 1 0 0,0-1-1 0 0,-1 1 0 0 0,1-1 1 0 0,0 1-1 0 0,0 0 0 0 0,0 0 1 0 0,0 0-1 0 0,-1 0 0 0 0,1 0 1 0 0,0 1-1 0 0,0-1 0 0 0,0 1 1 0 0,0-1-1 0 0,-3 2 0 0 0,0 0-87 0 0,0 0-1 0 0,0 1 1 0 0,0 0-1 0 0,0 0 0 0 0,0 0 1 0 0,1 0-1 0 0,-1 1 1 0 0,1-1-1 0 0,0 1 0 0 0,0 0 1 0 0,0 1-1 0 0,1-1 1 0 0,-1 1-1 0 0,1-1 1 0 0,0 1-1 0 0,1 0 0 0 0,-1 0 1 0 0,1 0-1 0 0,0 1 1 0 0,0-1-1 0 0,0 0 0 0 0,1 1 1 0 0,0-1-1 0 0,0 1 1 0 0,0 0-1 0 0,1-1 0 0 0,0 1 1 0 0,1 7-1 0 0,1-2-56 0 0,0 0-1 0 0,1 0 1 0 0,0-1-1 0 0,1 1 1 0 0,1-1 0 0 0,-1 0-1 0 0,2 0 1 0 0,-1 0-1 0 0,1-1 1 0 0,1 0-1 0 0,14 16 1 0 0,-16-20-43 0 0,0 0 0 0 0,0 1 0 0 0,1-2 1 0 0,0 1-1 0 0,0-1 0 0 0,0 0 0 0 0,0 0 1 0 0,1-1-1 0 0,-1 1 0 0 0,1-1 0 0 0,0-1 1 0 0,0 0-1 0 0,0 0 0 0 0,0 0 1 0 0,1-1-1 0 0,-1 1 0 0 0,0-2 0 0 0,14 1 1 0 0,-16-2-16 0 0,1-1 1 0 0,-1 1-1 0 0,1-1 1 0 0,-1 0-1 0 0,0 0 1 0 0,0 0 0 0 0,0-1-1 0 0,0 0 1 0 0,-1 0-1 0 0,1 0 1 0 0,-1 0 0 0 0,1-1-1 0 0,-1 0 1 0 0,0 0-1 0 0,-1 0 1 0 0,1 0 0 0 0,-1-1-1 0 0,0 1 1 0 0,0-1-1 0 0,0 0 1 0 0,0 0 0 0 0,-1 0-1 0 0,0 0 1 0 0,0 0-1 0 0,0 0 1 0 0,0-7-1 0 0,-1 2-5 0 0,-1 1-1 0 0,-1 0 1 0 0,0 0-1 0 0,0 0 1 0 0,-1-1-1 0 0,0 1 1 0 0,-1 1-1 0 0,0-1 1 0 0,0 0-1 0 0,0 1 1 0 0,-2-1-1 0 0,-7-12 1 0 0,-4-4 14 0 0,-2 1 1 0 0,-31-35 0 0 0,43 51 12 0 0,-1 1 1 0 0,0 0-1 0 0,0 1 1 0 0,-1-1-1 0 0,1 1 1 0 0,-1 1 0 0 0,0 0-1 0 0,-1 0 1 0 0,-8-4-1 0 0,15 9-11 0 0,1-1-1 0 0,0 1 1 0 0,0 0-1 0 0,-1 0 1 0 0,1-1-1 0 0,0 1 1 0 0,-1 0 0 0 0,1 0-1 0 0,0 0 1 0 0,-1 1-1 0 0,1-1 1 0 0,0 0-1 0 0,-1 0 1 0 0,1 1-1 0 0,0-1 1 0 0,0 1-1 0 0,0-1 1 0 0,-1 1-1 0 0,1-1 1 0 0,0 1 0 0 0,0 0-1 0 0,0 0 1 0 0,0 0-1 0 0,-2 1 1 0 0,3-1-3 0 0,-1-1 0 0 0,1 1 0 0 0,-1 0 0 0 0,1 0 0 0 0,0-1 0 0 0,-1 1 0 0 0,1 0 0 0 0,0 0 0 0 0,-1 0 1 0 0,1 0-1 0 0,0 0 0 0 0,0-1 0 0 0,0 1 0 0 0,0 0 0 0 0,0 0 0 0 0,0 0 0 0 0,0 0 0 0 0,0 0 0 0 0,0 0 0 0 0,1 0 0 0 0,-1-1 1 0 0,0 1-1 0 0,0 0 0 0 0,1 0 0 0 0,-1 0 0 0 0,0-1 0 0 0,1 1 0 0 0,-1 0 0 0 0,1 0 0 0 0,-1-1 0 0 0,1 1 0 0 0,0 0 1 0 0,-1-1-1 0 0,1 1 0 0 0,0 0 0 0 0,-1-1 0 0 0,2 1 0 0 0,7 6-4 0 0,0 0-1 0 0,1-1 1 0 0,-1-1 0 0 0,2 1 0 0 0,-1-2-1 0 0,0 1 1 0 0,1-1 0 0 0,0-1-1 0 0,0 0 1 0 0,20 3 0 0 0,0-3 19 0 0,0-1-1 0 0,53-3 1 0 0,-70 0-16 0 0,-7 0 47 0 0,0 0 0 0 0,0 1 0 0 0,1 0 0 0 0,-1 1-1 0 0,7 1 1 0 0,-11-2-9 0 0,-1 1 0 0 0,0 0 1 0 0,0 0-1 0 0,1 0 0 0 0,-1 0 0 0 0,0 0 0 0 0,0 0 0 0 0,0 1 0 0 0,0-1 0 0 0,0 1 0 0 0,0 0 1 0 0,-1-1-1 0 0,1 1 0 0 0,0 0 0 0 0,-1 0 0 0 0,0 0 0 0 0,1 0 0 0 0,-1 0 0 0 0,1 2 0 0 0,6 14 336 0 0,-2 0 0 0 0,0 0-1 0 0,-1 1 1 0 0,3 20-1 0 0,6 24 425 0 0,-12-58-738 0 0,0 1 106 0 0,0 1 0 0 0,-1 0 1 0 0,2 12-1 0 0,-3-19-166 0 0,0 0 1 0 0,0 0 0 0 0,0 0-1 0 0,0 0 1 0 0,0 0-1 0 0,0 0 1 0 0,0 1-1 0 0,0-1 1 0 0,0 0-1 0 0,0 0 1 0 0,0 0 0 0 0,0 0-1 0 0,0 0 1 0 0,0 0-1 0 0,0 0 1 0 0,0 0-1 0 0,0 0 1 0 0,0 0 0 0 0,0 0-1 0 0,0 0 1 0 0,-1 0-1 0 0,1 0 1 0 0,0 0-1 0 0,0 0 1 0 0,0 0-1 0 0,0 0 1 0 0,0 0 0 0 0,0 1-1 0 0,0-1 1 0 0,0 0-1 0 0,0 0 1 0 0,0 0-1 0 0,0 0 1 0 0,0 0 0 0 0,0 0-1 0 0,0 0 1 0 0,0 0-1 0 0,0 0 1 0 0,0 0-1 0 0,-1 0 1 0 0,1 0-1 0 0,0 0 1 0 0,0 0 0 0 0,0 0-1 0 0,0 0 1 0 0,0 0-1 0 0,0 0 1 0 0,0 0-1 0 0,0 0 1 0 0,0 0 0 0 0,0 0-1 0 0,0-1 1 0 0,0 1-1 0 0,0 0 1 0 0,0 0-1 0 0,0 0 1 0 0,0 0-1 0 0,0 0 1 0 0,0 0 0 0 0,-1 0-1 0 0,1 0 1 0 0,0 0-1 0 0,0 0 1 0 0,0 0-1 0 0,0 0 1 0 0,0 0 0 0 0,0 0-1 0 0,0 0 1 0 0,0 0-1 0 0,-6-7 66 0 0,-4-8-32 0 0,6 8-58 0 0,0-1 0 0 0,0 0 0 0 0,1 0 1 0 0,0-1-1 0 0,0 1 0 0 0,-2-15 0 0 0,5 18 4 0 0,0 1-1 0 0,0-1 0 0 0,0 1 0 0 0,0-1 0 0 0,0 0 1 0 0,1 1-1 0 0,0-1 0 0 0,0 1 0 0 0,0 0 0 0 0,1-1 1 0 0,0 1-1 0 0,-1 0 0 0 0,2 0 0 0 0,3-7 1 0 0,3-3-56 0 0,2-3-60 0 0,0 1 0 0 0,0 1 0 0 0,24-24 0 0 0,-31 35 117 0 0,-1 1 0 0 0,1 0 0 0 0,0 0 0 0 0,0 1 0 0 0,0-1 1 0 0,0 1-1 0 0,0 0 0 0 0,0 0 0 0 0,1 0 0 0 0,-1 0 0 0 0,0 1 1 0 0,1 0-1 0 0,0 0 0 0 0,-1 0 0 0 0,1 0 0 0 0,0 1 0 0 0,-1 0 1 0 0,1 0-1 0 0,0 0 0 0 0,8 2 0 0 0,-10-1 16 0 0,1 0-1 0 0,-1 0 1 0 0,1 1 0 0 0,-1-1 0 0 0,0 1-1 0 0,0 0 1 0 0,0 0 0 0 0,0 0 0 0 0,0 1-1 0 0,0-1 1 0 0,-1 1 0 0 0,1-1 0 0 0,-1 1-1 0 0,0 0 1 0 0,1 0 0 0 0,-1 0-1 0 0,0 0 1 0 0,-1 0 0 0 0,1 1 0 0 0,-1-1-1 0 0,2 4 1 0 0,2 9-5 0 0,0 1 0 0 0,-1 0-1 0 0,2 20 1 0 0,-3-24 5 0 0,2 22 14 0 0,-3-17-31 0 0,1-1 1 0 0,0 0-1 0 0,1 1 1 0 0,9 19-1 0 0,-8-26-430 0 0,0 0-1 0 0,12 19 1 0 0,-14-26-269 0 0,-1-1 0 0 0,1 1 0 0 0,0-1 1 0 0,6 4-1 0 0,-7-5-417 0 0,1 0 1 0 0,-1 0 0 0 0,1-1-1 0 0,-1 0 1 0 0,1 1-1 0 0,0-1 1 0 0,5 1 0 0 0,4 1-4451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48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381 255 3481 0 0,'-1'-2'1293'0'0,"0"0"0"0"0,1 0 0 0 0,-1 0 0 0 0,0 0 0 0 0,1-1 0 0 0,0 1 0 0 0,-1-4 0 0 0,1 5-1078 0 0,1-1 0 0 0,-1 1 0 0 0,1-1 0 0 0,-1 1-1 0 0,1-1 1 0 0,-1 1 0 0 0,1 0 0 0 0,0-1 0 0 0,0 1 0 0 0,-1 0 0 0 0,1-1 0 0 0,0 1 0 0 0,0 0-1 0 0,1 0 1 0 0,-1 0 0 0 0,0 0 0 0 0,0 0 0 0 0,2-1 0 0 0,33-26 1423 0 0,-20 16-1447 0 0,0 1-1 0 0,-2-2 1 0 0,1 0-1 0 0,12-17 1 0 0,-21 23-204 0 0,-1-1 0 0 0,0 0-1 0 0,4-10 1 0 0,-8 15 7 0 0,1-1-1 0 0,-1 1 0 0 0,1-1 0 0 0,-1 0 1 0 0,0 1-1 0 0,-1-1 0 0 0,1 0 1 0 0,-1 0-1 0 0,1 1 0 0 0,-1-7 0 0 0,-1 9 2 0 0,1 1 0 0 0,0-1 0 0 0,0 0 0 0 0,0 1 0 0 0,-1-1 0 0 0,1 0-1 0 0,0 1 1 0 0,-1-1 0 0 0,1 1 0 0 0,0-1 0 0 0,-1 1 0 0 0,1-1 0 0 0,-1 1 0 0 0,1-1-1 0 0,-1 1 1 0 0,1-1 0 0 0,-1 1 0 0 0,1 0 0 0 0,-1-1 0 0 0,1 1 0 0 0,-1 0-1 0 0,0-1 1 0 0,-19-2-57 0 0,-19 8 16 0 0,39-5 46 0 0,-11 2 10 0 0,-1 1 0 0 0,1 1 0 0 0,0 0 0 0 0,0 0 0 0 0,0 1 0 0 0,0 1 0 0 0,1-1 1 0 0,0 2-1 0 0,0-1 0 0 0,1 1 0 0 0,0 1 0 0 0,0 0 0 0 0,0 0 0 0 0,1 1 0 0 0,1 0 1 0 0,-9 12-1 0 0,8-10 50 0 0,2-3-45 0 0,0 1 0 0 0,1 0 0 0 0,0 0 0 0 0,-6 16 0 0 0,10-22-14 0 0,0 0 0 0 0,0 0 1 0 0,1 1-1 0 0,-1-1 0 0 0,1 0 1 0 0,0 1-1 0 0,0-1 0 0 0,0 1 1 0 0,0-1-1 0 0,1 0 0 0 0,-1 1 1 0 0,1-1-1 0 0,0 0 0 0 0,0 0 0 0 0,0 1 1 0 0,0-1-1 0 0,1 0 0 0 0,2 4 1 0 0,2 2-16 0 0,0 0 1 0 0,1-1 0 0 0,0 1-1 0 0,1-2 1 0 0,10 10-1 0 0,46 31-15 0 0,-58-44 21 0 0,35 22 12 0 0,-22-14-24 0 0,20 15 0 0 0,-34-23 31 0 0,0 0-1 0 0,0 0 1 0 0,-1 0-1 0 0,0 1 1 0 0,0 0-1 0 0,0 0 1 0 0,0 0-1 0 0,4 9 1 0 0,-7-12-6 0 0,0 0 1 0 0,0-1-1 0 0,0 1 1 0 0,-1 0-1 0 0,1-1 0 0 0,-1 1 1 0 0,1 0-1 0 0,-1 0 0 0 0,0 0 1 0 0,1-1-1 0 0,-1 1 1 0 0,0 0-1 0 0,0 0 0 0 0,0 0 1 0 0,-1 0-1 0 0,1-1 0 0 0,0 1 1 0 0,-1 0-1 0 0,1 0 0 0 0,-1 0 1 0 0,1-1-1 0 0,-1 1 1 0 0,0 0-1 0 0,0-1 0 0 0,0 1 1 0 0,0-1-1 0 0,0 1 0 0 0,0-1 1 0 0,0 1-1 0 0,0-1 1 0 0,-1 0-1 0 0,1 1 0 0 0,-1-1 1 0 0,1 0-1 0 0,-1 0 0 0 0,1 0 1 0 0,-1 0-1 0 0,-2 1 1 0 0,-5 1 31 0 0,0 1-1 0 0,0-2 1 0 0,0 1 0 0 0,0-1 0 0 0,-1 0 0 0 0,-11 0 0 0 0,-68 6-86 0 0,-105-5 1 0 0,173-4-803 0 0,1 0 1 0 0,-1-1 0 0 0,1-2 0 0 0,-32-8-1 0 0,27 2-1532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58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72 161 512 0 0,'-2'-1'590'0'0,"0"-1"1"0"0,0 1-1 0 0,0 0 0 0 0,0-1 1 0 0,0 1-1 0 0,-1 0 0 0 0,1 0 0 0 0,0 0 1 0 0,-1 1-1 0 0,1-1 0 0 0,-1 0 1 0 0,1 1-1 0 0,-4-1 0 0 0,4 1 113 0 0,-1 0 0 0 0,0-1 0 0 0,1 1 0 0 0,-1-1-1 0 0,0 0 1 0 0,1 0 0 0 0,-1 0 0 0 0,0 0 0 0 0,-2-3 0 0 0,4 4-604 0 0,1 0 0 0 0,-1-1 0 0 0,1 1 0 0 0,-1-1 0 0 0,1 1 0 0 0,-1-1 1 0 0,1 1-1 0 0,-1-1 0 0 0,1 0 0 0 0,-1 1 0 0 0,1-1 0 0 0,0 1 0 0 0,-1-1 1 0 0,1 0-1 0 0,0 1 0 0 0,0-1 0 0 0,0 0 0 0 0,-1 0 0 0 0,1 1 0 0 0,0-1 0 0 0,0 0 1 0 0,0 1-1 0 0,0-1 0 0 0,0 0 0 0 0,0 0 0 0 0,0 1 0 0 0,0-1 0 0 0,1 0 1 0 0,-1 1-1 0 0,0-1 0 0 0,0 0 0 0 0,1 0 0 0 0,-1 1 0 0 0,1-1 0 0 0,1-3 69 0 0,1 0 0 0 0,-1 0 0 0 0,1 1 0 0 0,6-6-1 0 0,0-2 232 0 0,-3 4-327 0 0,0 0 1 0 0,0 1-1 0 0,1-1 0 0 0,0 1 0 0 0,0 1 0 0 0,0-1 0 0 0,1 1 0 0 0,0 1 0 0 0,0-1 0 0 0,0 1 0 0 0,0 1 1 0 0,1-1-1 0 0,0 1 0 0 0,-1 1 0 0 0,1 0 0 0 0,12-2 0 0 0,-18 4-46 0 0,0 0 0 0 0,0 0-1 0 0,0 1 1 0 0,0-1 0 0 0,0 1 0 0 0,0-1-1 0 0,0 1 1 0 0,0 0 0 0 0,0 0 0 0 0,-1 0-1 0 0,1 1 1 0 0,0-1 0 0 0,-1 1 0 0 0,1-1 0 0 0,2 4-1 0 0,3 2 7 0 0,0 0-1 0 0,-1 1 0 0 0,7 9 1 0 0,10 11 187 0 0,-17-19-178 0 0,0 1 0 0 0,0-1 0 0 0,0 1-1 0 0,-1 0 1 0 0,-1 1 0 0 0,0 0 0 0 0,0-1-1 0 0,-1 2 1 0 0,-1-1 0 0 0,0 0-1 0 0,0 1 1 0 0,1 20 0 0 0,-4-31-58 0 0,1 1 0 0 0,-1-1 1 0 0,0 0-1 0 0,1 1 0 0 0,-1-1 1 0 0,1 1-1 0 0,-1-1 0 0 0,1 0 0 0 0,1 3 1 0 0,2-4-930 0 0,-2-8-1234 0 0,0-28-7435 0 0,1 26 7604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58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84 2577 0 0,'-6'-1'10442'0'0,"-1"-6"-9410"0"0,4 1-496 0 0,3 1-296 0 0,2 2-248 0 0,4-2 240 0 0,2 0-96 0 0,0-1-96 0 0,3-2-144 0 0,0 2 16 0 0,0-2-48 0 0,0 0-272 0 0,0 2-552 0 0,1-1-176 0 0,-1 4-2649 0 0,0 3 2048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58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206 206 2617 0 0,'-10'-18'5370'0'0,"7"14"-4901"0"0,0 0 0 0 0,0 0 0 0 0,1-1 1 0 0,-1 0-1 0 0,1 1 0 0 0,0-1 0 0 0,1 0 0 0 0,-1 0 0 0 0,1 0 0 0 0,0 0 0 0 0,-1-10 0 0 0,7-21 846 0 0,-1-1-109 0 0,-3 34-1144 0 0,-1 1 1 0 0,0-1-1 0 0,-1 0 1 0 0,1 0 0 0 0,0 1-1 0 0,-1-1 1 0 0,0 0-1 0 0,1 1 1 0 0,-1-1-1 0 0,-2-3 1 0 0,2 5-48 0 0,0 0-1 0 0,0 0 1 0 0,0-1 0 0 0,0 1-1 0 0,-1 0 1 0 0,1 0 0 0 0,0 0-1 0 0,0 0 1 0 0,-1 1 0 0 0,1-1-1 0 0,-1 0 1 0 0,1 1 0 0 0,-1-1-1 0 0,1 0 1 0 0,-1 1 0 0 0,0 0-1 0 0,1-1 1 0 0,-1 1 0 0 0,1 0-1 0 0,-1 0 1 0 0,0 0 0 0 0,1 0-1 0 0,-1 0 1 0 0,1 0 0 0 0,-3 1-1 0 0,-2 0 25 0 0,-1 0-1 0 0,1 1 1 0 0,-1 0-1 0 0,-10 4 0 0 0,9-2 5 0 0,0 0-1 0 0,1 1 0 0 0,-1-1 0 0 0,1 2 1 0 0,0-1-1 0 0,0 1 0 0 0,-6 7 0 0 0,10-10-25 0 0,1-1-1 0 0,-1 1 1 0 0,1 0-1 0 0,0 1 0 0 0,0-1 1 0 0,0 0-1 0 0,0 1 0 0 0,1-1 1 0 0,-1 1-1 0 0,1-1 1 0 0,0 1-1 0 0,0-1 0 0 0,0 1 1 0 0,0 0-1 0 0,1 0 0 0 0,0-1 1 0 0,-1 1-1 0 0,1 0 0 0 0,1 4 1 0 0,0-5-16 0 0,0 0 1 0 0,0 0 0 0 0,1 0-1 0 0,-1 0 1 0 0,1 0-1 0 0,0 0 1 0 0,-1 0 0 0 0,1-1-1 0 0,1 1 1 0 0,-1-1-1 0 0,0 1 1 0 0,0-1 0 0 0,1 0-1 0 0,0 0 1 0 0,-1 0-1 0 0,1 0 1 0 0,0 0-1 0 0,5 1 1 0 0,4 3-1 0 0,0-1 0 0 0,1 0-1 0 0,15 3 1 0 0,53 11 49 0 0,-44-11-43 0 0,-1 1 1 0 0,0 2 0 0 0,42 18-1 0 0,-75-27 23 0 0,0 0 0 0 0,1-1 0 0 0,-1 1 0 0 0,0 1 0 0 0,-1-1 0 0 0,1 0 0 0 0,0 1 0 0 0,-1-1 0 0 0,1 1 0 0 0,-1 0 0 0 0,0 0 0 0 0,4 5 0 0 0,-6-6 9 0 0,1-1 0 0 0,0 1 0 0 0,-1 0 1 0 0,1-1-1 0 0,-1 1 0 0 0,0-1 0 0 0,1 1 0 0 0,-1 0 0 0 0,0 0 0 0 0,0-1 0 0 0,0 1 0 0 0,0 0 1 0 0,0-1-1 0 0,0 1 0 0 0,-1 0 0 0 0,1-1 0 0 0,-1 1 0 0 0,1 0 0 0 0,-1-1 0 0 0,1 1 1 0 0,-1-1-1 0 0,0 1 0 0 0,0-1 0 0 0,0 1 0 0 0,0-1 0 0 0,0 1 0 0 0,0-1 0 0 0,-2 2 1 0 0,-5 4 99 0 0,0 0 0 0 0,-1-1 0 0 0,0 0 1 0 0,0-1-1 0 0,0 1 0 0 0,0-2 1 0 0,-1 1-1 0 0,-17 4 0 0 0,-9 1 0 0 0,-40 6 0 0 0,75-16-127 0 0,-11 2 3 0 0,-67 10 5 0 0,67-11-20 0 0,0 0 0 0 0,0-1 0 0 0,1 0-1 0 0,-20-4 1 0 0,30 4-35 0 0,-1 0 0 0 0,1 0 0 0 0,0 0 0 0 0,0-1 0 0 0,0 1 0 0 0,0 0 0 0 0,0-1-1 0 0,0 1 1 0 0,0 0 0 0 0,0-1 0 0 0,0 0 0 0 0,0 1 0 0 0,0-1 0 0 0,0 1 0 0 0,0-1 0 0 0,0 0 0 0 0,0 0 0 0 0,0 0-1 0 0,1 1 1 0 0,-1-1 0 0 0,0 0 0 0 0,1 0 0 0 0,-1 0 0 0 0,1 0 0 0 0,-1 0 0 0 0,1 0 0 0 0,-1 0 0 0 0,1 0 0 0 0,0-1-1 0 0,-1 1 1 0 0,1 0 0 0 0,0 0 0 0 0,0 0 0 0 0,0 0 0 0 0,0-2 0 0 0,0 0-291 0 0,1 0-1 0 0,0 0 1 0 0,0 1 0 0 0,0-1-1 0 0,0 0 1 0 0,0 0 0 0 0,1 1 0 0 0,-1-1-1 0 0,1 0 1 0 0,0 1 0 0 0,0 0-1 0 0,3-4 1 0 0,14-13-2421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7:41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68 298 512 0 0,'-4'-3'343'0'0,"0"0"0"0"0,0-1-1 0 0,1 1 1 0 0,-6-7 0 0 0,8 7 256 0 0,-1 1 1 0 0,1 0-1 0 0,0-1 1 0 0,0 1 0 0 0,0 0-1 0 0,-1-5 1 0 0,1 3-183 0 0,1 0 0 0 0,-1-1 0 0 0,1 1 0 0 0,0 0 0 0 0,0-1 0 0 0,1 1 1 0 0,-1 0-1 0 0,1-1 0 0 0,0 1 0 0 0,0 0 0 0 0,1 0 0 0 0,-1 0 0 0 0,1 0 0 0 0,0 0 0 0 0,0 0 1 0 0,0 0-1 0 0,0 1 0 0 0,1-1 0 0 0,0 1 0 0 0,-1-1 0 0 0,8-3 2279 0 0,-10 7-2624 0 0,-5 10 1124 0 0,2-4-980 0 0,0 0 0 0 0,0 1 0 0 0,0-1 0 0 0,-2 10 0 0 0,5-5-149 0 0,1 0 1 0 0,0-1-1 0 0,0 1 1 0 0,1-1-1 0 0,0 1 1 0 0,7 17 0 0 0,-4-11 15 0 0,5 23 1 0 0,-1 18 1 0 0,-1-8 99 0 0,-1-1 0 0 0,0 70 0 0 0,-10-88-118 0 0,-2 0-1 0 0,-1 0 0 0 0,-15 48 1 0 0,3-16-48 0 0,12-39 35 0 0,-35 173 95 0 0,37-172-139 0 0,2 0-1 0 0,1 1 0 0 0,1-1 0 0 0,1 0 1 0 0,8 48-1 0 0,0-38 29 0 0,24 65-1 0 0,24 28 55 0 0,-34-77-79 0 0,-11-26 17 0 0,-2 2 1 0 0,-1-1-1 0 0,-1 2 0 0 0,-1-1 1 0 0,-1 1-1 0 0,-1 0 0 0 0,-2 0 1 0 0,-1 0-1 0 0,-1 0 0 0 0,-2 1 1 0 0,0-1-1 0 0,-2 0 0 0 0,-1 0 1 0 0,-11 39-1 0 0,3-28 49 0 0,-11 72-1 0 0,21-95-56 0 0,1 0-1 0 0,1 0 0 0 0,0-1 0 0 0,1 1 1 0 0,1 0-1 0 0,0-1 0 0 0,8 28 1 0 0,43 168 237 0 0,-50-199-247 0 0,-2-8 0 0 0,0 0 0 0 0,0 0 1 0 0,1 0-1 0 0,-1-1 0 0 0,1 1 0 0 0,0 0 1 0 0,1-1-1 0 0,-1 1 0 0 0,1-1 0 0 0,-1 1 0 0 0,6 4 1 0 0,-2-2 46 0 0,-3-2-41 0 0,0-1 0 0 0,0 0 0 0 0,0 0 0 0 0,1 0 0 0 0,-1 0 0 0 0,1-1 0 0 0,-1 0-1 0 0,1 1 1 0 0,0-1 0 0 0,0 0 0 0 0,0-1 0 0 0,0 1 0 0 0,0-1 0 0 0,7 2 0 0 0,16 0 33 0 0,0-2 1 0 0,36-1 0 0 0,-19-1-41 0 0,-13 1 2 0 0,15-1-25 0 0,72 9 1 0 0,-75-3 23 0 0,1-2 0 0 0,53-4 0 0 0,141-23 11 0 0,-74 5-9 0 0,-44 15-62 0 0,-43 3 11 0 0,138-16 76 0 0,-114 5-29 0 0,-34 2 2 0 0,1 3-1 0 0,88 3 0 0 0,-60 9-12 0 0,0-5 1 0 0,0-4 0 0 0,125-21-1 0 0,-169 19 4 0 0,0 2 1 0 0,81 3-1 0 0,-56 3-83 0 0,39 0 144 0 0,62-1-88 0 0,-110-4 66 0 0,153-2-46 0 0,-37 4-53 0 0,-64-1 34 0 0,-34 3 59 0 0,80-2-4 0 0,-47 0-72 0 0,26-2 10 0 0,222-6 28 0 0,-298 9 0 0 0,34 4 26 0 0,45-2-25 0 0,-133-3 14 0 0,313-4-35 0 0,-257 8 14 0 0,45 3-11 0 0,152 18-2 0 0,-62-8 16 0 0,109 14 22 0 0,-159-16-39 0 0,36 4 29 0 0,202 26 6 0 0,-178-27-90 0 0,-58-6 158 0 0,-77-3-81 0 0,269 19-43 0 0,24 5 20 0 0,-334-28 25 0 0,61 6 3 0 0,155 15 47 0 0,98 0-128 0 0,-256-17 75 0 0,36 2 28 0 0,212 3 6 0 0,-255-8-67 0 0,50 4 95 0 0,51 0-136 0 0,-4 0 131 0 0,-31 3-86 0 0,48 5 6 0 0,-6-4 5 0 0,-8-1 5 0 0,-50-4-29 0 0,-73-6 31 0 0,15 5 67 0 0,26 1-66 0 0,-22-9 24 0 0,116 4 26 0 0,-11-3-76 0 0,-57-2 20 0 0,50-3-1 0 0,-3 1 18 0 0,-34-1-33 0 0,0 0 14 0 0,91-4 1 0 0,-55 0 21 0 0,-34 1-3 0 0,-22-1-55 0 0,85-2 58 0 0,31-2 5 0 0,-110 4-11 0 0,-22 1 1 0 0,370-11 23 0 0,-358 10-53 0 0,-16 0 56 0 0,381-11 3 0 0,-360 15-43 0 0,38-1 12 0 0,-61 6-14 0 0,316 8 54 0 0,-244 4-77 0 0,18 2 61 0 0,46 1-15 0 0,-158-8 7 0 0,-41-4-3 0 0,100 11 25 0 0,-104-11-30 0 0,1 0-1 0 0,71-7 1 0 0,-27 1-39 0 0,-29 2 60 0 0,90-3 30 0 0,-123 1-64 0 0,0 0 0 0 0,0-1 0 0 0,-1-1 0 0 0,33-12 0 0 0,-38 11 87 0 0,-11 5-81 0 0,-1 0 0 0 0,1-1 0 0 0,-1 0 0 0 0,0 0-1 0 0,0 0 1 0 0,0 0 0 0 0,7-6 0 0 0,-11 8 4 0 0,1-1-1 0 0,0 0 1 0 0,1 0 0 0 0,-1 0 0 0 0,-1 0-1 0 0,1 0 1 0 0,0 0 0 0 0,0 0 0 0 0,0 0-1 0 0,0-1 1 0 0,-1 1 0 0 0,1 0 0 0 0,-1-1-1 0 0,1 1 1 0 0,-1 0 0 0 0,1-1-1 0 0,-1 1 1 0 0,0 0 0 0 0,0-3 0 0 0,1 3 2 0 0,-1 0 1 0 0,1 0 0 0 0,0 0 0 0 0,-1 1 0 0 0,1-1-1 0 0,0 0 1 0 0,-1 0 0 0 0,1 0 0 0 0,0 1 0 0 0,0-1-1 0 0,0 0 1 0 0,0 1 0 0 0,0-1 0 0 0,0 1 0 0 0,0-1-1 0 0,0 1 1 0 0,0-1 0 0 0,2 1 0 0 0,-2-1 3 0 0,1 0-1 0 0,-1 1 1 0 0,1-1 0 0 0,-1 0 0 0 0,1 0 0 0 0,-1 0 0 0 0,1 0 0 0 0,-1 0 0 0 0,1-2 0 0 0,0 1-2 0 0,-1-1 1 0 0,1 1 0 0 0,-1-1-1 0 0,0 0 1 0 0,0 0 0 0 0,0 1-1 0 0,0-1 1 0 0,-1 0-1 0 0,1 0 1 0 0,-1 0 0 0 0,1-5-1 0 0,-2 2 8 0 0,0 0-1 0 0,0 0 1 0 0,0 0 0 0 0,-4-9-1 0 0,-14-69 6 0 0,15 70 24 0 0,1 1 0 0 0,1-1 0 0 0,-1-20-1 0 0,0 2-24 0 0,-5-34 159 0 0,-17-208 444 0 0,12 124-226 0 0,0 8-33 0 0,9-74 110 0 0,20-1-94 0 0,35-67-32 0 0,-1 9-130 0 0,-47 249-182 0 0,0-47-1 0 0,-5 40-27 0 0,-1 0 0 0 0,-11-49 0 0 0,-82-234 22 0 0,48 175-25 0 0,42 120-12 0 0,1 0 1 0 0,0 0 0 0 0,-2-37-1 0 0,7 52-3 0 0,0 0-1 0 0,0-1 0 0 0,1 1 0 0 0,0 0 1 0 0,0 0-1 0 0,1 0 0 0 0,3-7 0 0 0,-5 11-25 0 0,1 0 0 0 0,0 1 0 0 0,-1-1 0 0 0,1 1-1 0 0,0 0 1 0 0,0-1 0 0 0,0 1 0 0 0,0 0 0 0 0,1-1-1 0 0,-1 1 1 0 0,0 0 0 0 0,0 0 0 0 0,3-1 0 0 0,-3 1-32 0 0,0 1 0 0 0,0 0 0 0 0,0-1-1 0 0,0 1 1 0 0,0 0 0 0 0,0 0 0 0 0,0 0 0 0 0,0 0 0 0 0,0 0 0 0 0,0 0 0 0 0,1 0 0 0 0,-1 0 0 0 0,0 0 0 0 0,0 0 0 0 0,0 1 0 0 0,0-1 0 0 0,0 0 0 0 0,0 1 0 0 0,0-1 0 0 0,0 1 0 0 0,0-1 0 0 0,1 2 0 0 0,0-1-301 0 0,0 1-1 0 0,0-1 1 0 0,-1 1 0 0 0,1-1 0 0 0,-1 1 0 0 0,1 0 0 0 0,-1 0 0 0 0,0-1 0 0 0,0 1 0 0 0,0 0 0 0 0,1 2 0 0 0,8 15-2749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59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39 512 0 0,'0'-1'2'0'0,"-2"-20"4476"0"0,2 21-4284 0 0,0-1-1 0 0,0 1 1 0 0,1-1 0 0 0,-1 1-1 0 0,0-1 1 0 0,0 1 0 0 0,1-1 0 0 0,-1 1-1 0 0,0-1 1 0 0,0 1 0 0 0,1-1-1 0 0,-1 1 1 0 0,0-1 0 0 0,1 1 0 0 0,-1 0-1 0 0,1-1 1 0 0,-1 1 0 0 0,1 0-1 0 0,-1-1 1 0 0,0 1 0 0 0,1 0 0 0 0,-1 0-1 0 0,1 0 1 0 0,-1-1 0 0 0,1 1-1 0 0,-1 0 1 0 0,1 0 0 0 0,0 0 0 0 0,-1 0-1 0 0,1 0 1 0 0,-1 0 0 0 0,1 0-1 0 0,-1 0 1 0 0,1 0 0 0 0,5-4 2804 0 0,-3 1-141 0 0,-4 10-987 0 0,-3 9-366 0 0,0-1-998 0 0,1-1 1 0 0,0 0 0 0 0,1 0 0 0 0,0 17-1 0 0,2 10-81 0 0,2 0-1 0 0,12 63 1 0 0,-10-81-398 0 0,2-2 1 0 0,1 1-1 0 0,0-1 1 0 0,2 0-1 0 0,0-1 1 0 0,15 24-1 0 0,-15-29-66 0 0,-5-7 38 0 0,1 0-1 0 0,0 0 1 0 0,12 12 0 0 0,-15-18-60 0 0,0 0 0 0 0,0 0 0 0 0,0 0 0 0 0,0-1 0 0 0,1 1 0 0 0,-1-1 0 0 0,1 1 0 0 0,-1-1 0 0 0,1 0 1 0 0,-1 0-1 0 0,1 0 0 0 0,0 0 0 0 0,-1-1 0 0 0,1 1 0 0 0,0-1 0 0 0,5 1 0 0 0,7-3-1923 0 0,-14 2 1717 0 0,0-1 0 0 0,-1 1 0 0 0,1 0-1 0 0,-1-1 1 0 0,1 1 0 0 0,0-1-1 0 0,-1 1 1 0 0,1 0 0 0 0,-1-1 0 0 0,1 1-1 0 0,-1-1 1 0 0,0 0 0 0 0,1 1-1 0 0,-1-1 1 0 0,1 1 0 0 0,-1-1 0 0 0,0 0-1 0 0,0 1 1 0 0,1-1 0 0 0,-1-1-1 0 0,2-7-1404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7:59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128 265 1072 0 0,'-104'-37'13785'0'0,"103"37"-13670"0"0,0 0 1 0 0,-1-1 0 0 0,1 0 0 0 0,0 1 0 0 0,0-1 0 0 0,-1 0 0 0 0,1 1 0 0 0,0-1 0 0 0,0 0 0 0 0,0 0-1 0 0,0 0 1 0 0,0 0 0 0 0,0 0 0 0 0,0 0 0 0 0,0 0 0 0 0,0 0 0 0 0,1-1 0 0 0,-1 1 0 0 0,0 0 0 0 0,1 0-1 0 0,-1-1 1 0 0,1 1 0 0 0,0 0 0 0 0,-1-1 0 0 0,1 1 0 0 0,0-1 0 0 0,0 1 0 0 0,-1 0 0 0 0,1-1 0 0 0,0 1-1 0 0,1-1 1 0 0,-1 1 0 0 0,0 0 0 0 0,0-1 0 0 0,1 1 0 0 0,-1-1 0 0 0,0 1 0 0 0,1 0 0 0 0,-1-1 0 0 0,2 0 0 0 0,1-4-59 0 0,0 0 1 0 0,0 0 0 0 0,1 1 0 0 0,0-1 0 0 0,0 1 0 0 0,10-9 0 0 0,1 0-53 0 0,2 0 1 0 0,-1 2-1 0 0,2 0 1 0 0,-1 0 0 0 0,1 2-1 0 0,1 0 1 0 0,0 2-1 0 0,1 0 1 0 0,-1 1 0 0 0,1 0-1 0 0,1 2 1 0 0,-1 1-1 0 0,1 0 1 0 0,38-1 0 0 0,-51 5 2 0 0,0 1 1 0 0,1-1-1 0 0,-1 2 1 0 0,0-1-1 0 0,0 1 1 0 0,0 1-1 0 0,0-1 1 0 0,0 1-1 0 0,-1 1 1 0 0,1-1 0 0 0,-1 1-1 0 0,11 8 1 0 0,-15-10-2 0 0,0 1 0 0 0,0-1 0 0 0,0 1 1 0 0,-1 0-1 0 0,1-1 0 0 0,-1 1 0 0 0,0 0 0 0 0,0 1 1 0 0,0-1-1 0 0,0 0 0 0 0,0 0 0 0 0,-1 1 0 0 0,0-1 1 0 0,1 1-1 0 0,-1 0 0 0 0,-1-1 0 0 0,1 1 1 0 0,0 0-1 0 0,-1-1 0 0 0,0 1 0 0 0,0 0 0 0 0,0 0 1 0 0,0-1-1 0 0,-1 1 0 0 0,1 0 0 0 0,-1 0 0 0 0,0-1 1 0 0,0 1-1 0 0,0-1 0 0 0,-2 5 0 0 0,-2 2 29 0 0,-1 0-1 0 0,0 0 0 0 0,0-1 0 0 0,0 0 1 0 0,-1 0-1 0 0,-1 0 0 0 0,-13 11 0 0 0,-4 3 59 0 0,-35 22 0 0 0,24-21 8 0 0,-1-1 0 0 0,-46 21 1 0 0,78-41-106 0 0,0-1 0 0 0,0 0 0 0 0,0 0 0 0 0,0 0 0 0 0,0-1 0 0 0,0 1 0 0 0,0-2 0 0 0,-1 1 0 0 0,1 0 0 0 0,-7-1 1 0 0,11 0-5 0 0,1 0 0 0 0,-1 0 1 0 0,1 0-1 0 0,0-1 1 0 0,-1 1-1 0 0,1 0 0 0 0,-1 0 1 0 0,1-1-1 0 0,0 1 1 0 0,0 0-1 0 0,-1 0 1 0 0,1-1-1 0 0,0 1 0 0 0,-1 0 1 0 0,1-1-1 0 0,0 1 1 0 0,0 0-1 0 0,-1-1 0 0 0,1 1 1 0 0,0 0-1 0 0,0-1 1 0 0,0 1-1 0 0,0-1 1 0 0,0 1-1 0 0,0 0 0 0 0,-1-1 1 0 0,1 1-1 0 0,0-1 1 0 0,0 1-1 0 0,0-1 0 0 0,0 1 1 0 0,0 0-1 0 0,1-1 1 0 0,-1 1-1 0 0,0-1 1 0 0,0 1-1 0 0,0 0 0 0 0,0-1 1 0 0,0 0-1 0 0,7-17-515 0 0,-1 8-332 0 0,0-1 0 0 0,0 1-1 0 0,15-17 1 0 0,-2 5-1125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207 457 304 0 0,'-1'-4'524'0'0,"0"-1"-1"0"0,-1 1 0 0 0,0 0 1 0 0,0 0-1 0 0,0 0 1 0 0,-1 0-1 0 0,1 0 1 0 0,-1 0-1 0 0,0 0 1 0 0,-5-4-1 0 0,6 7-255 0 0,0-1-1 0 0,0 1 1 0 0,0 0 0 0 0,0 0 0 0 0,-1 0-1 0 0,1 0 1 0 0,0 0 0 0 0,0 0-1 0 0,-1 0 1 0 0,1 1 0 0 0,-1-1 0 0 0,1 1-1 0 0,-1 0 1 0 0,1 0 0 0 0,0 0 0 0 0,-1 0-1 0 0,1 0 1 0 0,-1 0 0 0 0,1 1-1 0 0,-1-1 1 0 0,-3 2 0 0 0,-1 1 129 0 0,0 0 0 0 0,-1 0 1 0 0,1 0-1 0 0,0 1 0 0 0,0 0 0 0 0,1 1 0 0 0,-1 0 1 0 0,1 0-1 0 0,-9 9 0 0 0,11-10-189 0 0,-1 2 0 0 0,1-1 0 0 0,-1 0 0 0 0,2 1 1 0 0,-1 0-1 0 0,0 0 0 0 0,1 0 0 0 0,0 0 0 0 0,1 1 0 0 0,0-1 0 0 0,-3 10 0 0 0,5-12-141 0 0,-1-1 0 0 0,0 1 0 0 0,1 0-1 0 0,0 0 1 0 0,0 0 0 0 0,0 0-1 0 0,1 0 1 0 0,-1 0 0 0 0,1 0 0 0 0,0 0-1 0 0,0 0 1 0 0,1 0 0 0 0,-1-1 0 0 0,1 1-1 0 0,2 4 1 0 0,-1-4-17 0 0,0 0 0 0 0,0 0 0 0 0,0-1 0 0 0,1 1-1 0 0,-1-1 1 0 0,1 0 0 0 0,0 0 0 0 0,0 0 0 0 0,0-1 0 0 0,0 1 0 0 0,5 1-1 0 0,5 1 1 0 0,0 0-1 0 0,-1-2 0 0 0,1 1 1 0 0,1-2-1 0 0,-1 0 0 0 0,0 0 0 0 0,19-1 1 0 0,-21-2-45 0 0,0 1 0 0 0,-1-2 0 0 0,1 0 1 0 0,-1 0-1 0 0,1-1 0 0 0,-1 0 0 0 0,0-1 1 0 0,10-5-1 0 0,-16 7-13 0 0,-1 0 0 0 0,1 0-1 0 0,-1-1 1 0 0,0 0 0 0 0,0 1 0 0 0,0-1 0 0 0,0-1 0 0 0,-1 1 0 0 0,1-1-1 0 0,-1 1 1 0 0,0-1 0 0 0,0 0 0 0 0,0 0 0 0 0,0 0 0 0 0,-1-1 0 0 0,0 1-1 0 0,0 0 1 0 0,0-1 0 0 0,0 0 0 0 0,-1 1 0 0 0,2-7 0 0 0,-3 7-20 0 0,0 1 1 0 0,0-1 0 0 0,-1 1-1 0 0,1 0 1 0 0,-1-1 0 0 0,0 1-1 0 0,0 0 1 0 0,0 0 0 0 0,0 0-1 0 0,0-1 1 0 0,-1 1 0 0 0,1 0-1 0 0,-1 1 1 0 0,0-1 0 0 0,-3-4 0 0 0,-5-5-168 0 0,0 2 1 0 0,-14-13 0 0 0,19 18 133 0 0,-35-32-361 0 0,-51-42 63 0 0,87 76 353 0 0,0 1 1 0 0,0-1-1 0 0,0 1 1 0 0,0 0-1 0 0,0 0 1 0 0,-6-1-1 0 0,8 3 8 0 0,1-1 0 0 0,0 1 0 0 0,0-1-1 0 0,0 1 1 0 0,0 0 0 0 0,-1 0 0 0 0,1 0 0 0 0,0 0 0 0 0,0 0-1 0 0,0 0 1 0 0,-1 0 0 0 0,1 0 0 0 0,0 0 0 0 0,0 1 0 0 0,0-1 0 0 0,0 0-1 0 0,-1 1 1 0 0,1-1 0 0 0,0 1 0 0 0,0-1 0 0 0,0 1 0 0 0,0 0 0 0 0,0-1-1 0 0,0 1 1 0 0,0 0 0 0 0,0 0 0 0 0,1 0 0 0 0,-2 1 0 0 0,0 1 24 0 0,0 1 0 0 0,0 0 0 0 0,1 0 0 0 0,0 0 0 0 0,0 0 0 0 0,0 0 0 0 0,0 0 0 0 0,0 0 1 0 0,1 0-1 0 0,-1 0 0 0 0,1 0 0 0 0,0 0 0 0 0,1 0 0 0 0,-1 1 0 0 0,1-1 0 0 0,0 0 0 0 0,0 0 1 0 0,0 0-1 0 0,0 0 0 0 0,1-1 0 0 0,-1 1 0 0 0,1 0 0 0 0,4 6 0 0 0,-2-4-8 0 0,0 0-1 0 0,0-1 0 0 0,1 1 1 0 0,-1-1-1 0 0,1 0 0 0 0,0-1 1 0 0,1 1-1 0 0,-1-1 0 0 0,1 0 1 0 0,-1 0-1 0 0,1-1 0 0 0,1 0 1 0 0,11 5-1 0 0,-10-6-3 0 0,-1-1 1 0 0,1 1-1 0 0,0-1 1 0 0,0-1-1 0 0,0 0 0 0 0,0 0 1 0 0,0 0-1 0 0,0-1 0 0 0,0 0 1 0 0,0-1-1 0 0,0 0 0 0 0,11-4 1 0 0,9-5-36 0 0,53-29 1 0 0,-48 22 73 0 0,1 0-92 0 0,47-32-1 0 0,-66 39-7 0 0,-1-1 0 0 0,0 0 1 0 0,0-1-1 0 0,-1-1 0 0 0,12-18 0 0 0,-13 14 1 0 0,-1 0 0 0 0,0-1 0 0 0,-2-1 0 0 0,0 0 0 0 0,-1 0 0 0 0,-1-1 0 0 0,-1 1 0 0 0,4-29 0 0 0,-10 48 52 0 0,0-1-1 0 0,1 1 1 0 0,-1-1-1 0 0,0 1 1 0 0,0-1 0 0 0,0 1-1 0 0,0-1 1 0 0,0 1-1 0 0,0-1 1 0 0,-1 1-1 0 0,1-1 1 0 0,0 1-1 0 0,-1-1 1 0 0,1 1-1 0 0,-1 0 1 0 0,0-1-1 0 0,1 1 1 0 0,-1 0 0 0 0,0-1-1 0 0,0 1 1 0 0,-2-2-1 0 0,2 2 0 0 0,-1-1 1 0 0,1 1-1 0 0,-1 0 0 0 0,0 1 1 0 0,1-1-1 0 0,-1 0 0 0 0,0 0 1 0 0,0 1-1 0 0,0-1 0 0 0,0 1 1 0 0,0-1-1 0 0,1 1 0 0 0,-1 0 0 0 0,0 0 1 0 0,0 0-1 0 0,-4 0 0 0 0,-5 2 30 0 0,0 0 0 0 0,1 0-1 0 0,-1 1 1 0 0,1 0 0 0 0,-1 1-1 0 0,1 0 1 0 0,0 0 0 0 0,-15 11-1 0 0,3-1 198 0 0,0 1 0 0 0,-27 27-1 0 0,33-28 32 0 0,2 1 0 0 0,0 0 0 0 0,1 2 0 0 0,-23 34 0 0 0,31-42-183 0 0,0 0 0 0 0,1 0 0 0 0,0 0 0 0 0,0 0 0 0 0,1 1 0 0 0,0-1 0 0 0,1 1 0 0 0,0 0 0 0 0,0 0 0 0 0,1 0 0 0 0,1 0 0 0 0,0 15 0 0 0,1-18-43 0 0,1 0 0 0 0,0 0 0 0 0,0 0 0 0 0,1 0 0 0 0,-1 0-1 0 0,2 0 1 0 0,-1-1 0 0 0,1 0 0 0 0,0 1 0 0 0,0-1-1 0 0,0-1 1 0 0,1 1 0 0 0,0 0 0 0 0,0-1 0 0 0,1 0-1 0 0,0-1 1 0 0,-1 1 0 0 0,10 4 0 0 0,7 5-8 0 0,2-2 0 0 0,0 0 0 0 0,42 13 1 0 0,-63-24-23 0 0,16 7 15 0 0,0-2 1 0 0,39 7 0 0 0,-53-12-29 0 0,1 0 1 0 0,-1-1 0 0 0,1 0-1 0 0,-1 0 1 0 0,1 0 0 0 0,-1-1-1 0 0,1 0 1 0 0,-1 0-1 0 0,1 0 1 0 0,-1-1 0 0 0,0 1-1 0 0,0-1 1 0 0,0-1 0 0 0,0 1-1 0 0,9-6 1 0 0,0-2-16 0 0,0-2 1 0 0,-1 1-1 0 0,0-1 0 0 0,18-24 1 0 0,-25 29-7 0 0,-2 0 1 0 0,1 0-1 0 0,-1-1 1 0 0,0 1 0 0 0,0-1-1 0 0,-1 0 1 0 0,0 0-1 0 0,-1-1 1 0 0,0 1 0 0 0,0 0-1 0 0,1-14 1 0 0,-3 19 17 0 0,1-15-33 0 0,-1 18 42 0 0,0-1 0 0 0,0 1 0 0 0,0-1 0 0 0,0 1 0 0 0,0 0 1 0 0,0-1-1 0 0,0 1 0 0 0,0-1 0 0 0,0 1 0 0 0,0 0 0 0 0,0-1 0 0 0,0 1 0 0 0,0-1 0 0 0,0 1 0 0 0,-1 0 0 0 0,1-1 1 0 0,0 1-1 0 0,0 0 0 0 0,0-1 0 0 0,-1 1 0 0 0,1 0 0 0 0,0-1 0 0 0,-1 1 0 0 0,1 0 0 0 0,0 0 0 0 0,0-1 0 0 0,-1 1 0 0 0,1 0 1 0 0,-1 0-1 0 0,1 0 0 0 0,-1-1 0 0 0,0 1-2 0 0,0 1 0 0 0,1-1 0 0 0,-1 0 0 0 0,0 1 0 0 0,0-1 0 0 0,1 1 1 0 0,-1-1-1 0 0,0 1 0 0 0,1-1 0 0 0,-1 1 0 0 0,1 0 0 0 0,-1-1 0 0 0,0 1 0 0 0,1 0 0 0 0,0-1 0 0 0,-1 1 1 0 0,0 1-1 0 0,-7 15 77 0 0,7-16-65 0 0,-3 8 5 0 0,1 0 1 0 0,0 0-1 0 0,0 1 1 0 0,1 0 0 0 0,0-1-1 0 0,1 1 1 0 0,0 0 0 0 0,0 0-1 0 0,1-1 1 0 0,1 1-1 0 0,-1 0 1 0 0,2 0 0 0 0,-1 0-1 0 0,4 9 1 0 0,-3-11 5 0 0,1-1 0 0 0,0 1 0 0 0,0-1 0 0 0,1 0 0 0 0,-1 0 0 0 0,2 0 0 0 0,-1 0 0 0 0,1-1 0 0 0,0 0 0 0 0,0 0 0 0 0,1 0 0 0 0,-1 0 0 0 0,1-1 0 0 0,1 0 0 0 0,-1 0 0 0 0,1-1 0 0 0,12 7 0 0 0,-13-9-17 0 0,-1 0 1 0 0,1-1 0 0 0,-1 1 0 0 0,1-1 0 0 0,0-1 0 0 0,-1 1-1 0 0,1-1 1 0 0,0 1 0 0 0,0-2 0 0 0,0 1 0 0 0,-1-1-1 0 0,1 0 1 0 0,0 0 0 0 0,-1 0 0 0 0,1-1 0 0 0,-1 0-1 0 0,1 0 1 0 0,-1 0 0 0 0,6-4 0 0 0,2-1 0 0 0,0-2 0 0 0,0 1 1 0 0,-1-2-1 0 0,0 1 0 0 0,21-23 1 0 0,-30 29-12 0 0,0-1 1 0 0,-1 1 0 0 0,1-1-1 0 0,-1 0 1 0 0,0 0-1 0 0,0 0 1 0 0,0 0 0 0 0,0 0-1 0 0,-1 0 1 0 0,1 0-1 0 0,-1 0 1 0 0,0-1 0 0 0,-1 1-1 0 0,1 0 1 0 0,-1-1 0 0 0,0 1-1 0 0,0-9 1 0 0,-1 7-4 0 0,0-1 0 0 0,-1 1 1 0 0,0 0-1 0 0,0 0 0 0 0,0 0 1 0 0,0 1-1 0 0,-1-1 0 0 0,0 1 0 0 0,0-1 1 0 0,-1 1-1 0 0,-7-9 0 0 0,7 9-12 0 0,-6-7 57 0 0,8 9-20 0 0,5 4-32 0 0,4 5 29 0 0,0-1 0 0 0,-1 1 0 0 0,0 1 0 0 0,0-1 1 0 0,0 1-1 0 0,-1 0 0 0 0,0 0 0 0 0,7 13 0 0 0,9 12 34 0 0,5 4 134 0 0,-2 1-1 0 0,-2 0 0 0 0,-1 2 0 0 0,-2 0 0 0 0,-2 1 1 0 0,-1 1-1 0 0,15 63 0 0 0,-29-92-89 0 0,0-1 1 0 0,-1 1-1 0 0,0 0 1 0 0,0 0-1 0 0,-1 0 1 0 0,-1 0-1 0 0,0 0 1 0 0,-4 14-1 0 0,4-21-49 0 0,0 0-1 0 0,-1 1 0 0 0,0-1 1 0 0,0-1-1 0 0,0 1 1 0 0,0 0-1 0 0,-1 0 0 0 0,0-1 1 0 0,0 0-1 0 0,0 1 0 0 0,-1-1 1 0 0,1 0-1 0 0,-1-1 1 0 0,0 1-1 0 0,0-1 0 0 0,0 1 1 0 0,-1-1-1 0 0,1 0 1 0 0,-1-1-1 0 0,-7 4 0 0 0,1-2 1 0 0,-1 0 1 0 0,1-1-1 0 0,0 0 0 0 0,-1-1 0 0 0,1-1 0 0 0,-1 0 0 0 0,0 0 0 0 0,-17-2 0 0 0,24 0-34 0 0,0 1-1 0 0,0-1 1 0 0,0-1-1 0 0,0 1 1 0 0,0-1-1 0 0,0 1 0 0 0,0-2 1 0 0,1 1-1 0 0,-7-4 1 0 0,8 4-10 0 0,0-1 0 0 0,1 1 0 0 0,-1 0 1 0 0,1-1-1 0 0,-1 0 0 0 0,1 0 0 0 0,0 1 0 0 0,0-1 1 0 0,0-1-1 0 0,0 1 0 0 0,1 0 0 0 0,-1 0 1 0 0,1-1-1 0 0,-2-5 0 0 0,2 2-9 0 0,0 0-1 0 0,0-1 0 0 0,1 1 1 0 0,0 0-1 0 0,0 0 0 0 0,0-1 1 0 0,1 1-1 0 0,0 0 1 0 0,1 0-1 0 0,0 0 0 0 0,0 0 1 0 0,0 0-1 0 0,4-7 1 0 0,5-9-150 0 0,2 0 1 0 0,19-27 0 0 0,-30 47 138 0 0,6-8-182 0 0,0 1 1 0 0,0 0 0 0 0,1 1 0 0 0,0 0-1 0 0,0 0 1 0 0,1 1 0 0 0,0 0 0 0 0,1 0-1 0 0,0 1 1 0 0,0 1 0 0 0,19-9 0 0 0,-18 11-1240 0 0,0 0 1 0 0,19-4 0 0 0,-17 6-1658 0 0,-1 0 1 0 0,20 0-1 0 0,-22 2 481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1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410 119 8 0 0,'6'-10'397'0'0,"17"-31"4640"0"0,-22 38-4736 0 0,0 0 0 0 0,0 1 1 0 0,0-1-1 0 0,0 0 0 0 0,-1 0 0 0 0,1 0 1 0 0,-1 0-1 0 0,0 0 0 0 0,1 1 0 0 0,-1-1 1 0 0,-1 0-1 0 0,1 0 0 0 0,-1-4 0 0 0,0 6 14 0 0,0 0 0 0 0,0-1 0 0 0,0 1-1 0 0,0 0 1 0 0,0 0 0 0 0,0-1-1 0 0,-1 1 1 0 0,1 0 0 0 0,0 0 0 0 0,-1 0-1 0 0,1 1 1 0 0,-1-1 0 0 0,1 0-1 0 0,-1 0 1 0 0,1 1 0 0 0,-1-1 0 0 0,-2 1-1 0 0,-1-2 540 0 0,0 1-1 0 0,0-1 1 0 0,-1 1 0 0 0,-5 0-1 0 0,-4 3 143 0 0,1 0 0 0 0,-1 0 0 0 0,1 2 0 0 0,-23 7 0 0 0,4 3-305 0 0,1 1 1 0 0,1 1-1 0 0,-38 26 1 0 0,59-35-632 0 0,0 0 1 0 0,1 0 0 0 0,-1 1-1 0 0,2 0 1 0 0,-1 1-1 0 0,1 0 1 0 0,1 0 0 0 0,-1 0-1 0 0,2 1 1 0 0,-1 0 0 0 0,1 1-1 0 0,1 0 1 0 0,-5 11-1 0 0,7-14-21 0 0,1 1 0 0 0,0-1-1 0 0,0 1 1 0 0,0 0-1 0 0,1 0 1 0 0,1 0-1 0 0,-1 0 1 0 0,2-1 0 0 0,-1 1-1 0 0,1 0 1 0 0,0 0-1 0 0,1 0 1 0 0,0 0 0 0 0,0-1-1 0 0,1 1 1 0 0,0-1-1 0 0,9 16 1 0 0,-6-15-106 0 0,1 1 0 0 0,0-1 1 0 0,0 0-1 0 0,1-1 0 0 0,0 0 0 0 0,1 0 1 0 0,0 0-1 0 0,0-1 0 0 0,0-1 1 0 0,1 1-1 0 0,0-2 0 0 0,0 1 0 0 0,19 6 1 0 0,-5-4-169 0 0,0-1 0 0 0,0 0-1 0 0,0-2 1 0 0,0-1 0 0 0,36 1 0 0 0,9-4-2661 0 0,-24-6-1883 0 0,-20-1 1161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2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78 115 512 0 0,'-3'-4'546'0'0,"-2"-3"1082"0"0,0 0 1 0 0,0 0 0 0 0,0 0-1 0 0,-1 1 1 0 0,0 0-1 0 0,0 0 1 0 0,0 1 0 0 0,-1-1-1 0 0,-9-4 1 0 0,16 10-1495 0 0,0 0 0 0 0,-1 0 0 0 0,1-1 0 0 0,0 1 1 0 0,-1 0-1 0 0,1 0 0 0 0,-1 0 0 0 0,1 0 0 0 0,0-1 0 0 0,-1 1 1 0 0,1 0-1 0 0,0 0 0 0 0,-1 0 0 0 0,1-1 0 0 0,0 1 0 0 0,0 0 0 0 0,-1-1 1 0 0,1 1-1 0 0,0 0 0 0 0,0-1 0 0 0,-1 1 0 0 0,1 0 0 0 0,0-1 1 0 0,0 1-1 0 0,0-1 0 0 0,1 1-43 0 0,-1 1-1 0 0,1-1 1 0 0,0 1 0 0 0,0-1 0 0 0,-1 0-1 0 0,1 1 1 0 0,0-1 0 0 0,0 1-1 0 0,-1-1 1 0 0,1 1 0 0 0,-1 0 0 0 0,1-1-1 0 0,0 1 1 0 0,0 1 0 0 0,14 18 408 0 0,0 1 0 0 0,-2 0 0 0 0,14 30 0 0 0,21 32 464 0 0,-32-60-713 0 0,-6-10-141 0 0,-1 1 1 0 0,0 0-1 0 0,0 1 1 0 0,9 25 0 0 0,-18-40-110 0 0,0-1 1 0 0,0 1 0 0 0,0 0-1 0 0,0 0 1 0 0,0 0 0 0 0,0 0-1 0 0,0 0 1 0 0,-1 0 0 0 0,1 0-1 0 0,0 0 1 0 0,0 1 0 0 0,0-1-1 0 0,0 0 1 0 0,0 0 0 0 0,0 0-1 0 0,0 0 1 0 0,0 0 0 0 0,0 0-1 0 0,0 0 1 0 0,0 0 0 0 0,0 0-1 0 0,-1 0 1 0 0,1 0 0 0 0,0 0-1 0 0,0 0 1 0 0,0 0 0 0 0,0 0-1 0 0,0 0 1 0 0,0 0 0 0 0,0 0-1 0 0,0 0 1 0 0,0 1 0 0 0,0-1 0 0 0,0 0-1 0 0,0 0 1 0 0,0 0 0 0 0,0 0-1 0 0,0 0 1 0 0,0 0 0 0 0,0 0-1 0 0,0 0 1 0 0,0 0 0 0 0,0 0-1 0 0,0 0 1 0 0,0 1 0 0 0,0-1-1 0 0,0 0 1 0 0,0 0 0 0 0,0 0-1 0 0,0 0 1 0 0,0 0 0 0 0,0 0-1 0 0,0 0 1 0 0,0 0 0 0 0,0 0-1 0 0,0 0 1 0 0,0 0 0 0 0,0 0-1 0 0,0 1 1 0 0,0-1 0 0 0,0 0-1 0 0,1 0 1 0 0,-1 0 0 0 0,0 0-1 0 0,-8-7-39 0 0,-8-12-131 0 0,10 10 123 0 0,1-1 0 0 0,1 1 0 0 0,0-1 0 0 0,0 0 0 0 0,0 0 0 0 0,2-1 0 0 0,-1 1 0 0 0,1-1 1 0 0,1 1-1 0 0,0-1 0 0 0,0 0 0 0 0,1 1 0 0 0,2-19 0 0 0,-1 23 41 0 0,1-10-68 0 0,2 0 0 0 0,0-1 0 0 0,9-25 1 0 0,-11 37 55 0 0,1 1 0 0 0,-1-1 1 0 0,1 0-1 0 0,0 1 0 0 0,1 0 0 0 0,-1-1 1 0 0,0 1-1 0 0,1 0 0 0 0,0 1 1 0 0,0-1-1 0 0,0 1 0 0 0,1 0 1 0 0,-1 0-1 0 0,1 0 0 0 0,7-3 1 0 0,-6 3 10 0 0,1 1 0 0 0,0 0 1 0 0,-1 0-1 0 0,1 0 0 0 0,0 1 1 0 0,0 0-1 0 0,0 0 1 0 0,0 1-1 0 0,0 0 0 0 0,0 0 1 0 0,0 1-1 0 0,0 0 1 0 0,0 0-1 0 0,10 3 0 0 0,-8-1 2 0 0,0 0-1 0 0,-1 1 0 0 0,1 0 0 0 0,-1 1 0 0 0,0-1 1 0 0,0 2-1 0 0,-1-1 0 0 0,1 1 0 0 0,-1 0 1 0 0,9 11-1 0 0,-8-9 34 0 0,-1 1-1 0 0,-1 0 1 0 0,1 0 0 0 0,-2 1 0 0 0,1-1-1 0 0,-1 1 1 0 0,-1 1 0 0 0,0-1 0 0 0,0 0-1 0 0,-1 1 1 0 0,0 0 0 0 0,-1 0 0 0 0,0 0-1 0 0,-1 0 1 0 0,0 0 0 0 0,-1 0 0 0 0,0 1-1 0 0,-1-1 1 0 0,0 0 0 0 0,-4 15 0 0 0,1-10-77 0 0,1-8-80 0 0,2 0-1 0 0,-1 0 1 0 0,1-1-1 0 0,0 1 1 0 0,0 0-1 0 0,1 12 1 0 0,0-20 39 0 0,0 0 1 0 0,0 1-1 0 0,1-1 0 0 0,-1 1 1 0 0,0-1-1 0 0,0 1 1 0 0,0-1-1 0 0,0 0 1 0 0,1 1-1 0 0,-1-1 0 0 0,0 0 1 0 0,0 1-1 0 0,1-1 1 0 0,-1 0-1 0 0,0 1 1 0 0,1-1-1 0 0,-1 0 0 0 0,0 0 1 0 0,1 1-1 0 0,-1-1 1 0 0,0 0-1 0 0,1 0 1 0 0,-1 1-1 0 0,0-1 0 0 0,1 0 1 0 0,0 0-1 0 0,14 0-3174 0 0,15-8-1999 0 0,-29 7 5109 0 0,18-6-1912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2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 2937 0 0,'-9'0'2699'0'0,"5"0"-1014"0"0,0 1 0 0 0,-1-1 0 0 0,1 1 0 0 0,-9 3 1 0 0,12-4-1519 0 0,0 1 0 0 0,-1 0 1 0 0,1-1-1 0 0,0 1 0 0 0,0 0 1 0 0,0 0-1 0 0,-1 0 0 0 0,1 0 1 0 0,0 0-1 0 0,0 0 0 0 0,0 0 1 0 0,0 0-1 0 0,1 1 0 0 0,-1-1 1 0 0,0 0-1 0 0,0 0 0 0 0,1 1 1 0 0,-2 2-1 0 0,-2 9 780 0 0,0 0 1 0 0,1 1-1 0 0,-2 17 1 0 0,4-26-872 0 0,1 1 0 0 0,0-1 0 0 0,0 0 0 0 0,0 0 0 0 0,1 0 1 0 0,0 0-1 0 0,0 0 0 0 0,0 0 0 0 0,1 0 0 0 0,-1 0 0 0 0,1 0 1 0 0,3 5-1 0 0,-5-10-90 0 0,5 8-16 0 0,-1-1 1 0 0,9 11 0 0 0,-11-16-349 0 0,-1 0 1 0 0,1-1-1 0 0,-1 1 1 0 0,1-1 0 0 0,0 1-1 0 0,0-1 1 0 0,0 0 0 0 0,0 0-1 0 0,0 0 1 0 0,0 0 0 0 0,0 0-1 0 0,0 0 1 0 0,0 0-1 0 0,0 0 1 0 0,3 0 0 0 0,2-1-981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3.3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403 455 512 0 0,'7'-1'899'0'0,"-1"0"0"0"0,1 0 0 0 0,0-1 0 0 0,-1 0 0 0 0,1-1 0 0 0,-1 1 0 0 0,6-5-1 0 0,-10 6-697 0 0,-1 0 0 0 0,1 0 0 0 0,-1 0 0 0 0,1 0 0 0 0,-1-1 0 0 0,1 1 0 0 0,-1-1-1 0 0,0 1 1 0 0,0-1 0 0 0,0 1 0 0 0,0-1 0 0 0,0 0 0 0 0,0 1 0 0 0,0-1 0 0 0,-1 0-1 0 0,1 0 1 0 0,-1 0 0 0 0,1 0 0 0 0,-1 1 0 0 0,0-1 0 0 0,1 0 0 0 0,-1 0 0 0 0,0 0-1 0 0,0 0 1 0 0,-1 0 0 0 0,1 0 0 0 0,0 0 0 0 0,-1 0 0 0 0,0-3 0 0 0,-2-2-23 0 0,1 0 0 0 0,-2 0 0 0 0,1 0 1 0 0,-1 0-1 0 0,0 0 0 0 0,0 1 0 0 0,-1-1 1 0 0,0 1-1 0 0,0 1 0 0 0,-10-10 1 0 0,0 2 61 0 0,-1 0 0 0 0,0 2 0 0 0,-18-10 1 0 0,29 18-107 0 0,0 0 1 0 0,0 1-1 0 0,0 0 1 0 0,-1 0-1 0 0,1 0 1 0 0,-1 0-1 0 0,1 1 1 0 0,-1 0-1 0 0,1 0 1 0 0,-1 1-1 0 0,0-1 1 0 0,-5 1-1 0 0,2 2 92 0 0,0-1 0 0 0,1 1 0 0 0,-1 0 0 0 0,1 1 0 0 0,-1 0 0 0 0,1 0 0 0 0,-8 5 0 0 0,0 1 84 0 0,0 0-1 0 0,0 1 1 0 0,1 1-1 0 0,0 0 0 0 0,1 1 1 0 0,0 1-1 0 0,-24 28 0 0 0,33-34-248 0 0,0 0-1 0 0,0 0 0 0 0,0 0 0 0 0,1 1 1 0 0,0 0-1 0 0,0 0 0 0 0,1 0 0 0 0,0 0 0 0 0,0 1 1 0 0,1-1-1 0 0,0 1 0 0 0,1-1 0 0 0,0 1 0 0 0,0 0 1 0 0,1 0-1 0 0,0-1 0 0 0,0 1 0 0 0,1 0 1 0 0,3 10-1 0 0,-3-14-52 0 0,0 0 0 0 0,1 0 0 0 0,0 0 1 0 0,1 0-1 0 0,-1 0 0 0 0,1 0 0 0 0,0-1 0 0 0,0 1 0 0 0,0-1 1 0 0,1 0-1 0 0,-1 0 0 0 0,1 0 0 0 0,0 0 0 0 0,6 4 1 0 0,-4-4-6 0 0,1 0 1 0 0,0 0-1 0 0,0-1 1 0 0,1 0-1 0 0,-1 0 1 0 0,0 0-1 0 0,1-1 1 0 0,0 0-1 0 0,9 1 1 0 0,-6-2-13 0 0,0 0 0 0 0,0-1 0 0 0,0 0-1 0 0,0-1 1 0 0,-1 0 0 0 0,1 0 0 0 0,0-1 0 0 0,-1-1 0 0 0,1 0 0 0 0,-1 0 0 0 0,1-1-1 0 0,-1 0 1 0 0,-1-1 0 0 0,15-8 0 0 0,-13 4-29 0 0,0 1-1 0 0,-1-2 0 0 0,0 1 1 0 0,0-1-1 0 0,-1-1 1 0 0,0 0-1 0 0,-1 0 1 0 0,8-15-1 0 0,-11 17-58 0 0,0-1-1 0 0,-1 0 1 0 0,0-1-1 0 0,-1 1 1 0 0,0-1-1 0 0,-1 1 1 0 0,0-1-1 0 0,0 0 1 0 0,-2 0 0 0 0,0-21-1 0 0,-8-49-1233 0 0,-34-137 0 0 0,40 210 1332 0 0,-6-25 54 0 0,8 31-42 0 0,-1 1 0 0 0,1 0-1 0 0,0 0 1 0 0,-1 0 0 0 0,1 0-1 0 0,-1 0 1 0 0,0 0 0 0 0,1 0-1 0 0,-1 0 1 0 0,0 0 0 0 0,1 0-1 0 0,-1 0 1 0 0,0 0 0 0 0,0 0-1 0 0,0 0 1 0 0,0 1 0 0 0,0-1-1 0 0,0 0 1 0 0,0 1 0 0 0,0-1-1 0 0,-2 0 1 0 0,1 1 22 0 0,1 0 0 0 0,0 1 0 0 0,0-1 0 0 0,-1 1 0 0 0,1-1 0 0 0,0 1 0 0 0,0-1 0 0 0,0 1 0 0 0,-1 0 0 0 0,1-1 0 0 0,0 1 0 0 0,0 0 0 0 0,0 0 0 0 0,0 0 0 0 0,0 0 0 0 0,1 0 0 0 0,-1 0 0 0 0,0 0 0 0 0,0 0 0 0 0,1 0 0 0 0,-1 0 0 0 0,0 0 0 0 0,1 1 0 0 0,-1-1 0 0 0,0 2 0 0 0,-1 3 103 0 0,0 0 0 0 0,0 1 0 0 0,-2 11 0 0 0,2-5-5 0 0,2-1 0 0 0,0 0 0 0 0,0 1 0 0 0,1-1 0 0 0,1 0 1 0 0,5 24-1 0 0,31 71 492 0 0,-11-33-199 0 0,-7 3-2 0 0,-16-58-356 0 0,0 0-1 0 0,1 0 0 0 0,1-1 0 0 0,1 0 1 0 0,17 34-1 0 0,-23-51-115 0 0,1 1 1 0 0,-1 0 0 0 0,1-1-1 0 0,-1 0 1 0 0,1 1-1 0 0,-1-1 1 0 0,1 0-1 0 0,0 0 1 0 0,0 0-1 0 0,0 0 1 0 0,-1 0-1 0 0,1 0 1 0 0,0 0-1 0 0,0-1 1 0 0,0 1 0 0 0,0-1-1 0 0,0 0 1 0 0,0 1-1 0 0,0-1 1 0 0,0 0-1 0 0,1 0 1 0 0,-1 0-1 0 0,0 0 1 0 0,0-1-1 0 0,0 1 1 0 0,0-1-1 0 0,2 0 1 0 0,7-2-1583 0 0,-1 0-1 0 0,1-1 1 0 0,15-8 0 0 0,-25 12 1361 0 0,20-10-3205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4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297 215 512 0 0,'-2'-5'718'0'0,"1"1"1"0"0,0 0-1 0 0,0-1 0 0 0,-1-8 1 0 0,2 12-432 0 0,0-1 1 0 0,0 0-1 0 0,1 0 1 0 0,-1 0-1 0 0,0 0 1 0 0,1 0-1 0 0,-1 1 1 0 0,1-1-1 0 0,0 0 1 0 0,0 0-1 0 0,0 1 1 0 0,0-1-1 0 0,0 0 1 0 0,1-1-1 0 0,0 0-144 0 0,0 1 0 0 0,0-1 0 0 0,0 0 0 0 0,-1 1 0 0 0,1-1 0 0 0,-1 0 0 0 0,0 0 0 0 0,0 0 0 0 0,0 0 0 0 0,0 0 0 0 0,0 0 0 0 0,-1 0 0 0 0,1-1 0 0 0,-1 1 0 0 0,0 0 0 0 0,0 0 0 0 0,0 0 0 0 0,-1-1 0 0 0,1 1 0 0 0,-1 0 0 0 0,-1-6 0 0 0,0 5-80 0 0,0-1 0 0 0,-1 1 0 0 0,1-1 0 0 0,-1 1 0 0 0,0 0 0 0 0,0 0 1 0 0,0 0-1 0 0,-1 0 0 0 0,1 1 0 0 0,-1-1 0 0 0,0 1 0 0 0,0 0 0 0 0,-7-4 0 0 0,3 3 64 0 0,-1 0-1 0 0,1 1 0 0 0,-1-1 1 0 0,0 2-1 0 0,0-1 0 0 0,0 1 0 0 0,0 1 1 0 0,0-1-1 0 0,-1 2 0 0 0,-9-1 1 0 0,-1 2 440 0 0,1 0-1 0 0,0 1 1 0 0,-35 9 0 0 0,50-10-437 0 0,-1 0 0 0 0,1 1 0 0 0,0 0 0 0 0,1-1-1 0 0,-1 1 1 0 0,0 0 0 0 0,-4 4 0 0 0,8-6-94 0 0,-1 0-1 0 0,1 1 1 0 0,-1-1-1 0 0,1 1 1 0 0,-1-1 0 0 0,1 1-1 0 0,-1 0 1 0 0,1-1-1 0 0,0 1 1 0 0,-1 0 0 0 0,1-1-1 0 0,0 1 1 0 0,-1 0-1 0 0,1-1 1 0 0,0 1 0 0 0,0 0-1 0 0,0-1 1 0 0,-1 1-1 0 0,1 1 1 0 0,1-1-10 0 0,-1-1 0 0 0,0 1-1 0 0,0 0 1 0 0,1 0 0 0 0,-1 0 0 0 0,1 0 0 0 0,-1 0 0 0 0,1-1-1 0 0,-1 1 1 0 0,1 0 0 0 0,-1-1 0 0 0,1 1 0 0 0,0 0-1 0 0,-1-1 1 0 0,1 1 0 0 0,0 0 0 0 0,-1-1 0 0 0,1 1-1 0 0,1 0 1 0 0,6 3 99 0 0,0 0 0 0 0,0 0-1 0 0,0-1 1 0 0,0 0 0 0 0,1 0-1 0 0,-1-1 1 0 0,13 2 0 0 0,65 3 250 0 0,-44-5-263 0 0,18 3 139 0 0,133 6 412 0 0,-69-8-249 0 0,55-1 35 0 0,-142-4-197 0 0,73 7-1 0 0,-106-5-212 0 0,0 1 0 0 0,-1 0 1 0 0,1 0-1 0 0,0 0 0 0 0,-1 0 0 0 0,1 1 0 0 0,0-1 0 0 0,-1 1 0 0 0,0 0 1 0 0,1 0-1 0 0,-1 0 0 0 0,4 4 0 0 0,-5-4-8 0 0,-1-1 1 0 0,0 1-1 0 0,0-1 1 0 0,0 1-1 0 0,0 0 0 0 0,0-1 1 0 0,0 1-1 0 0,0 0 1 0 0,0 0-1 0 0,-1-1 0 0 0,1 1 1 0 0,-1 0-1 0 0,1 0 1 0 0,-1 0-1 0 0,0 0 0 0 0,0 0 1 0 0,0 0-1 0 0,0 0 1 0 0,0 0-1 0 0,0 0 1 0 0,-1-1-1 0 0,1 1 0 0 0,0 0 1 0 0,-1 0-1 0 0,0 0 1 0 0,1 0-1 0 0,-2 2 0 0 0,-10 18 397 0 0,-24 39 0 0 0,25-45-356 0 0,1 0 0 0 0,0 0 1 0 0,1 1-1 0 0,1 0 1 0 0,-6 22-1 0 0,6-9 6 0 0,3 1 0 0 0,0 0-1 0 0,-1 59 1 0 0,14 94 8 0 0,0-42 22 0 0,-4-34-43 0 0,-2 127-10 0 0,-16-60 3 0 0,8-127-13 0 0,-22 78 0 0 0,7-53-49 0 0,-63 252-62 0 0,38-14 76 0 0,44-126-31 0 0,4-137-7 0 0,1-2 22 0 0,16 77 1 0 0,-8-64 72 0 0,-10-53-62 0 0,0-4 3 0 0,0 1 1 0 0,-1 0-1 0 0,1 0 1 0 0,-1 0 0 0 0,0 0-1 0 0,0 0 1 0 0,0 0 0 0 0,0 0-1 0 0,0 0 1 0 0,-1-1 0 0 0,1 1-1 0 0,-1 0 1 0 0,-1 4-1 0 0,1-7-2 0 0,1 0-1 0 0,0 0 0 0 0,-1 0 0 0 0,1 0 0 0 0,-1 0 0 0 0,1 0 0 0 0,-1 0 0 0 0,1 0 0 0 0,-1 0 0 0 0,1 0 0 0 0,0 0 0 0 0,-1 0 0 0 0,1 0 0 0 0,-1 0 0 0 0,1 0 0 0 0,-1 0 0 0 0,1-1 0 0 0,-1 1 0 0 0,1 0 0 0 0,0 0 0 0 0,-1 0 0 0 0,1-1 0 0 0,0 1 0 0 0,-1 0 0 0 0,1 0 0 0 0,0-1 0 0 0,-1 0 0 0 0,-11-8 69 0 0,-13-17-31 0 0,5 5-73 0 0,-1 1 1 0 0,0 0-1 0 0,-48-31 0 0 0,40 35-134 0 0,-1 1-1 0 0,0 1 1 0 0,-1 1-1 0 0,-1 2 1 0 0,0 2-1 0 0,0 0 1 0 0,-1 3-1 0 0,-66-6 1 0 0,88 11-157 0 0,1 1 1 0 0,-1 1-1 0 0,1-1 1 0 0,-1 2-1 0 0,-19 4 1 0 0,24-4-721 0 0,0 1-1 0 0,0-1 1 0 0,0 1 0 0 0,0 0 0 0 0,1 0 0 0 0,-9 7 0 0 0,2 1-2966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8:05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29 512 0 0,'-2'-1'326'0'0,"1"0"0"0"0,-1 0-1 0 0,1-1 1 0 0,0 1 0 0 0,-1 0-1 0 0,1-1 1 0 0,0 1 0 0 0,-1-3 0 0 0,1 4-186 0 0,1 0 0 0 0,0-1 1 0 0,0 1-1 0 0,0 0 0 0 0,0-1 1 0 0,0 1-1 0 0,0 0 0 0 0,0-1 1 0 0,0 1-1 0 0,0 0 1 0 0,0-1-1 0 0,0 1 0 0 0,0-1 1 0 0,0 1-1 0 0,0 0 0 0 0,0-1 1 0 0,0 1-1 0 0,0 0 0 0 0,0-1 1 0 0,0 1-1 0 0,1 0 0 0 0,-1-1 1 0 0,0 1-1 0 0,0 0 0 0 0,0 0 1 0 0,0-1-1 0 0,1 1 1 0 0,-1 0-1 0 0,0-1 0 0 0,0 1 1 0 0,1 0-1 0 0,-1 0 0 0 0,0 0 1 0 0,1-1-1 0 0,-1 1 0 0 0,0 0 1 0 0,1 0-1 0 0,-1 0 0 0 0,0 0 1 0 0,1 0-1 0 0,-1-1 0 0 0,0 1 1 0 0,1 0-1 0 0,-1 0 1 0 0,0 0-1 0 0,1 0 0 0 0,-1 0 1 0 0,0 0-1 0 0,1 0 0 0 0,-1 0 1 0 0,0 0-1 0 0,1 1 0 0 0,20-3 498 0 0,0 1-1 0 0,0 1 1 0 0,0 1 0 0 0,0 1-1 0 0,0 0 1 0 0,24 7-1 0 0,-1 3 1105 0 0,77 32 0 0 0,-104-37-1411 0 0,0 1 1 0 0,-1 1-1 0 0,0 1 0 0 0,0 0 0 0 0,-1 1 0 0 0,0 1 0 0 0,-1 0 0 0 0,19 22 0 0 0,-24-24-165 0 0,-1 1-1 0 0,1 1 0 0 0,-2 0 0 0 0,0 0 0 0 0,0 0 1 0 0,-1 1-1 0 0,-1 0 0 0 0,0 0 0 0 0,-1 0 0 0 0,0 1 1 0 0,3 26-1 0 0,-5-8-27 0 0,-1-1 1 0 0,-2 0-1 0 0,-1 1 1 0 0,-2-1-1 0 0,0 0 0 0 0,-11 34 1 0 0,-67 177-15 0 0,48-167-777 0 0,8-26-4610 0 0,16-33 2097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3.5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 34 512 0 0,'0'-5'1031'0'0,"1"3"-264"0"0,-1 0-1 0 0,0 0 1 0 0,0 0-1 0 0,0 0 1 0 0,0 0-1 0 0,0 0 1 0 0,-1 0-1 0 0,1 0 1 0 0,-1 0-1 0 0,1 0 1 0 0,-1 1-1 0 0,-1-4 3335 0 0,3 15-286 0 0,14 66-721 0 0,-3-27-2638 0 0,-2 1 0 0 0,-2 0 0 0 0,-2 0 0 0 0,-2 0 0 0 0,-3 1 0 0 0,-5 51 0 0 0,0-68-251 0 0,-15 56 1 0 0,11-54-119 0 0,-6 45 1 0 0,13-69-86 0 0,0-1 1 0 0,1 1-1 0 0,0 0 1 0 0,1-1-1 0 0,1 1 0 0 0,0-1 1 0 0,0 0-1 0 0,5 13 1 0 0,-6-20-25 0 0,1-1 1 0 0,-1 0-1 0 0,1 0 0 0 0,0 0 1 0 0,0 0-1 0 0,0 0 0 0 0,0 0 1 0 0,1 0-1 0 0,-1-1 0 0 0,1 1 1 0 0,4 3-1 0 0,-6-5-48 0 0,0-1 1 0 0,0 1-1 0 0,0-1 0 0 0,0 1 0 0 0,0-1 0 0 0,0 1 1 0 0,1-1-1 0 0,-1 0 0 0 0,0 1 0 0 0,0-1 0 0 0,0 0 0 0 0,0 0 1 0 0,0 0-1 0 0,1 0 0 0 0,-1 0 0 0 0,0 0 0 0 0,0 0 1 0 0,0 0-1 0 0,0 0 0 0 0,1-1 0 0 0,-1 1 0 0 0,0 0 1 0 0,0-1-1 0 0,0 1 0 0 0,0-1 0 0 0,0 1 0 0 0,0-1 1 0 0,0 0-1 0 0,0 1 0 0 0,0-1 0 0 0,0 0 0 0 0,0 0 1 0 0,-1 1-1 0 0,1-1 0 0 0,0 0 0 0 0,0 0 0 0 0,-1 0 1 0 0,2-2-1 0 0,1-1-647 0 0,-3 4 384 0 0,1-1 0 0 0,-1 0 1 0 0,1 1-1 0 0,-1-1 1 0 0,0 0-1 0 0,1 1 1 0 0,-1-1-1 0 0,1 0 1 0 0,-1 0-1 0 0,0 0 1 0 0,0 1-1 0 0,0-1 1 0 0,1 0-1 0 0,-1-1 1 0 0,0-3-2009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5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371 199 512 0 0,'0'-1'244'0'0,"0"-1"0"0"0,0 1 0 0 0,1 0 0 0 0,-1-1 0 0 0,1 1 0 0 0,-1 0 0 0 0,1-1 0 0 0,-1 1 0 0 0,1 0 0 0 0,0 0 0 0 0,-1-1 0 0 0,1 1 0 0 0,0 0 1 0 0,0 0-1 0 0,2-1 0 0 0,19-17 2479 0 0,0 1-529 0 0,-11 5-1346 0 0,-3 4-80 0 0,-1 0 1 0 0,0 0-1 0 0,11-18 0 0 0,-17 25-670 0 0,0 0 0 0 0,0 0 0 0 0,0 0-1 0 0,0 0 1 0 0,-1 0 0 0 0,1 0 0 0 0,-1 0-1 0 0,1 0 1 0 0,-1 0 0 0 0,0 0 0 0 0,0 0 0 0 0,1 0-1 0 0,-1-1 1 0 0,-1 1 0 0 0,1 0 0 0 0,0 0-1 0 0,-1 0 1 0 0,1 0 0 0 0,-1 0 0 0 0,1 0-1 0 0,-1 0 1 0 0,0 0 0 0 0,0 0 0 0 0,0 0-1 0 0,0 0 1 0 0,0 1 0 0 0,-2-3 0 0 0,2 3-32 0 0,-1-1 0 0 0,0 1 0 0 0,0 0 0 0 0,1 0 0 0 0,-1-1 0 0 0,0 1 0 0 0,0 1 1 0 0,0-1-1 0 0,0 0 0 0 0,0 0 0 0 0,0 1 0 0 0,-1-1 0 0 0,-2 1 0 0 0,-32-2 251 0 0,31 2-267 0 0,-7 1 54 0 0,-1 0 0 0 0,0 1-1 0 0,0 0 1 0 0,-23 8 0 0 0,-54 24 357 0 0,70-25-325 0 0,11-5-18 0 0,0 0-1 0 0,0 1 0 0 0,0 1 0 0 0,1 0 0 0 0,0 0 1 0 0,0 0-1 0 0,0 2 0 0 0,1-1 0 0 0,-10 12 1 0 0,14-14-43 0 0,0 0 0 0 0,1 0 0 0 0,-1 0 0 0 0,1 0 0 0 0,1 1 1 0 0,-1-1-1 0 0,1 1 0 0 0,0 0 0 0 0,0 0 0 0 0,1-1 0 0 0,-1 1 1 0 0,1 0-1 0 0,1 0 0 0 0,-1 1 0 0 0,1-1 0 0 0,0 0 0 0 0,0 0 1 0 0,3 9-1 0 0,-2-5-30 0 0,2 0 1 0 0,-1 0-1 0 0,1-1 1 0 0,1 1-1 0 0,0-1 0 0 0,6 11 1 0 0,-7-15-25 0 0,0-1 1 0 0,1 1-1 0 0,-1-1 0 0 0,1 1 1 0 0,0-1-1 0 0,0 0 1 0 0,1-1-1 0 0,-1 1 0 0 0,1-1 1 0 0,0 0-1 0 0,0 0 1 0 0,7 4-1 0 0,24 5 71 0 0,0 0-1 0 0,0-3 1 0 0,49 7 0 0 0,60 16 69 0 0,-129-27-134 0 0,7 2 22 0 0,0 1 0 0 0,21 10 0 0 0,-38-15-24 0 0,-1 0 0 0 0,1 0 0 0 0,-1 1 0 0 0,0-1 0 0 0,0 1 0 0 0,0 0 0 0 0,0 1 0 0 0,-1-1 0 0 0,0 1 0 0 0,0 0 0 0 0,0 0 0 0 0,5 9 0 0 0,-7-10-3 0 0,-1-1 0 0 0,0 1 0 0 0,0 0 0 0 0,0 0 0 0 0,0-1 0 0 0,-1 1 0 0 0,0 0 1 0 0,1 0-1 0 0,-1 0 0 0 0,-1 0 0 0 0,1 0 0 0 0,0 0 0 0 0,-1-1 0 0 0,0 1 0 0 0,0 0 0 0 0,0 0 0 0 0,-1-1 0 0 0,1 1 1 0 0,-1-1-1 0 0,-3 6 0 0 0,-2 3 39 0 0,-1 0 0 0 0,0-1 1 0 0,-1-1-1 0 0,-14 15 1 0 0,4-7 25 0 0,-2-1 1 0 0,1-1-1 0 0,-2-1 0 0 0,-36 19 1 0 0,-99 39 234 0 0,126-60-209 0 0,-1-1 1 0 0,0-1 0 0 0,0-2 0 0 0,-1-1 0 0 0,-46 5-1 0 0,74-13-102 0 0,0 0 1 0 0,0 0-1 0 0,-1 0 0 0 0,1 0 0 0 0,0-1 0 0 0,-8-2 0 0 0,12 3-15 0 0,0 0 0 0 0,0-1 0 0 0,0 1-1 0 0,0-1 1 0 0,0 1 0 0 0,0-1 0 0 0,0 1-1 0 0,0-1 1 0 0,0 1 0 0 0,0-1 0 0 0,0 0 0 0 0,1 0-1 0 0,-1 0 1 0 0,0 1 0 0 0,0-1 0 0 0,1 0-1 0 0,-1 0 1 0 0,0 0 0 0 0,1 0 0 0 0,-1 0-1 0 0,1 0 1 0 0,0 0 0 0 0,-1 0 0 0 0,1 0-1 0 0,0 0 1 0 0,-1 0 0 0 0,1-1 0 0 0,0 1-1 0 0,0 0 1 0 0,0 0 0 0 0,0 0 0 0 0,0 0-1 0 0,0 0 1 0 0,0 0 0 0 0,1-3 0 0 0,1-2-64 0 0,0 0 0 0 0,0 1 1 0 0,0-1-1 0 0,1 0 1 0 0,0 1-1 0 0,5-8 0 0 0,24-30-431 0 0,-24 34 357 0 0,7-9-683 0 0,1 1 1 0 0,1 1-1 0 0,0 1 1 0 0,23-16-1 0 0,40-21-7001 0 0,-43 30 2456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4.19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89 245 968 0 0,'-27'-19'5854'0'0,"20"14"-4199"0"0,-1 0 1 0 0,1-1-1 0 0,0 1 0 0 0,-6-8 1 0 0,10 10-1405 0 0,1 0 0 0 0,1 1 0 0 0,-1-1-1 0 0,0 0 1 0 0,1 0 0 0 0,-1 0 0 0 0,1 0 0 0 0,0 0 0 0 0,0-1 0 0 0,0 1 0 0 0,0 0 0 0 0,1 0 0 0 0,-1-1 0 0 0,1 1 0 0 0,0-4-1 0 0,0 2-163 0 0,1-1 1 0 0,-1 0-1 0 0,1 0 0 0 0,1 1 0 0 0,-1-1 0 0 0,1 1 0 0 0,0-1 0 0 0,0 1 0 0 0,1 0 0 0 0,-1 0 0 0 0,1 0 0 0 0,0 0 0 0 0,1 0 0 0 0,-1 1 0 0 0,1-1 0 0 0,0 1 1 0 0,0 0-1 0 0,0 0 0 0 0,1 0 0 0 0,-1 1 0 0 0,1 0 0 0 0,0-1 0 0 0,0 2 0 0 0,0-1 0 0 0,0 1 0 0 0,1-1 0 0 0,5 0 0 0 0,4-2-16 0 0,1 2 0 0 0,-1 0-1 0 0,1 0 1 0 0,0 2 0 0 0,31 0 0 0 0,-9 4-17 0 0,52 10 1 0 0,-76-10-51 0 0,-1 0 0 0 0,1 1-1 0 0,-1 1 1 0 0,0 0 0 0 0,0 1 0 0 0,0 0 0 0 0,22 16 0 0 0,-26-15-10 0 0,0-1 0 0 0,-1 2 0 0 0,0-1 0 0 0,-1 1-1 0 0,1 0 1 0 0,-2 1 0 0 0,1 0 0 0 0,-1 0 0 0 0,0 0 0 0 0,8 20 0 0 0,-7-12 6 0 0,-1 0 0 0 0,-1 0 1 0 0,4 25-1 0 0,-8-35 15 0 0,0 1 1 0 0,0-1-1 0 0,-1 0 1 0 0,0 0-1 0 0,-1 1 1 0 0,1-1-1 0 0,-1 0 1 0 0,-1 0-1 0 0,1 0 0 0 0,-1 1 1 0 0,-4 7-1 0 0,4-11 7 0 0,0 0 0 0 0,-1 0 0 0 0,0 0-1 0 0,0-1 1 0 0,0 1 0 0 0,-1-1 0 0 0,1 0-1 0 0,-1 0 1 0 0,1 0 0 0 0,-1 0 0 0 0,0-1-1 0 0,0 1 1 0 0,0-1 0 0 0,-1 0 0 0 0,1 0-1 0 0,0-1 1 0 0,-6 2 0 0 0,-7 1 19 0 0,0 0 1 0 0,-1-1-1 0 0,-19 1 1 0 0,4-1-74 0 0,1 1 12 0 0,-54-2 0 0 0,77-2-50 0 0,0-1 0 0 0,1 0-1 0 0,-1-1 1 0 0,0 1 0 0 0,0-2 0 0 0,1 1 0 0 0,0-1-1 0 0,-1-1 1 0 0,1 1 0 0 0,-14-10 0 0 0,20 11-71 0 0,0 1 0 0 0,-1-1-1 0 0,1 0 1 0 0,0 0 0 0 0,0 0 0 0 0,0-1 0 0 0,1 1 0 0 0,-1 0 0 0 0,1-1 0 0 0,-1 1 0 0 0,1-1 0 0 0,0 0 0 0 0,0 1-1 0 0,-1-4 1 0 0,1 5-96 0 0,1-1 0 0 0,0 1 0 0 0,0 0 0 0 0,0 0-1 0 0,0-1 1 0 0,0 1 0 0 0,0 0 0 0 0,0 0 0 0 0,0 0-1 0 0,1-1 1 0 0,-1 1 0 0 0,0 0 0 0 0,1 0 0 0 0,-1 0-1 0 0,1 0 1 0 0,-1-1 0 0 0,1 1 0 0 0,0 0 0 0 0,-1 0-1 0 0,1 0 1 0 0,0 0 0 0 0,0 0 0 0 0,0 1 0 0 0,0-1-1 0 0,0 0 1 0 0,0 0 0 0 0,0 1 0 0 0,0-1 0 0 0,0 0-1 0 0,0 1 1 0 0,0-1 0 0 0,0 1 0 0 0,0-1 0 0 0,3 0-1 0 0,12-3-1907 0 0,5-2 98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5.6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143 530 8 0 0,'-2'0'474'0'0,"-1"0"-1"0"0,1 0 1 0 0,-1 0 0 0 0,1 0 0 0 0,-1 1-1 0 0,1-1 1 0 0,-1 1 0 0 0,1-1-1 0 0,-1 1 1 0 0,1 0 0 0 0,0 0-1 0 0,-1 0 1 0 0,1 0 0 0 0,-3 3 0 0 0,-9 4 1825 0 0,5-3-674 0 0,0 1 0 0 0,-12 11 1 0 0,17-14-1338 0 0,1 0 0 0 0,0 1 0 0 0,0 0 0 0 0,0-1 1 0 0,1 1-1 0 0,-1 0 0 0 0,1 0 0 0 0,-3 9 0 0 0,2-6-48 0 0,1 0 0 0 0,0 0 0 0 0,0 0 0 0 0,1 1 1 0 0,0-1-1 0 0,0 0 0 0 0,1 1 0 0 0,0-1 0 0 0,0 1 0 0 0,1-1 0 0 0,0 0 0 0 0,0 1 0 0 0,0-1 0 0 0,5 10 0 0 0,-4-10-212 0 0,1 0 1 0 0,0-1-1 0 0,1 0 0 0 0,0 1 1 0 0,0-1-1 0 0,0 0 1 0 0,1-1-1 0 0,-1 1 0 0 0,1-1 1 0 0,1 0-1 0 0,-1 0 0 0 0,1 0 1 0 0,0-1-1 0 0,0 0 0 0 0,0 0 1 0 0,0-1-1 0 0,1 0 0 0 0,0 0 1 0 0,-1 0-1 0 0,1-1 0 0 0,0 0 1 0 0,13 3-1 0 0,-13-4-60 0 0,0 0-1 0 0,0-1 1 0 0,0 0-1 0 0,0 0 1 0 0,0 0-1 0 0,0-1 1 0 0,0 0-1 0 0,0 0 1 0 0,0 0-1 0 0,0-1 1 0 0,6-3-1 0 0,-10 4 24 0 0,1-1 0 0 0,-1 0 0 0 0,0 0 0 0 0,0 0 0 0 0,-1 0 0 0 0,1 0 0 0 0,0-1 0 0 0,-1 1 0 0 0,0-1-1 0 0,1 1 1 0 0,-1-1 0 0 0,0 0 0 0 0,0 0 0 0 0,0 0 0 0 0,-1 0 0 0 0,1 0 0 0 0,-1-1 0 0 0,0 1 0 0 0,0 0-1 0 0,0-1 1 0 0,0 1 0 0 0,0-1 0 0 0,-1-5 0 0 0,1-5-14 0 0,0 0 0 0 0,-2-1 0 0 0,0 1 0 0 0,0 0 0 0 0,-1 0 0 0 0,-1 0 0 0 0,-1 0 1 0 0,0 0-1 0 0,-7-17 0 0 0,8 23 16 0 0,-1 0 1 0 0,0 1 0 0 0,0 0 0 0 0,-1 0 0 0 0,0 0-1 0 0,0 0 1 0 0,0 1 0 0 0,-1 0 0 0 0,0 0-1 0 0,0 0 1 0 0,-1 1 0 0 0,1 0 0 0 0,-1 0 0 0 0,0 0-1 0 0,-1 1 1 0 0,1 0 0 0 0,-11-3 0 0 0,14 6 8 0 0,0 0 0 0 0,0 0-1 0 0,-1 0 1 0 0,1 1 0 0 0,0 0 0 0 0,-1 0 0 0 0,1 0 0 0 0,0 0 0 0 0,-1 1 0 0 0,1-1 0 0 0,0 1 0 0 0,0 0 0 0 0,0 1 0 0 0,-1-1 0 0 0,1 1 0 0 0,1 0-1 0 0,-1 0 1 0 0,0 0 0 0 0,0 0 0 0 0,1 0 0 0 0,-1 1 0 0 0,1 0 0 0 0,0 0 0 0 0,-4 4 0 0 0,1-2-16 0 0,1 1 0 0 0,1 0 0 0 0,-1 1 0 0 0,1-1 0 0 0,0 1-1 0 0,0 0 1 0 0,1 0 0 0 0,0 0 0 0 0,0 0 0 0 0,0 0 0 0 0,1 1 0 0 0,-2 14 0 0 0,4-21 16 0 0,0 0 1 0 0,-1 0-1 0 0,1 0 0 0 0,0 0 1 0 0,0 0-1 0 0,0 0 0 0 0,1 0 0 0 0,-1 0 1 0 0,0 0-1 0 0,0 0 0 0 0,0 0 1 0 0,1 0-1 0 0,-1 0 0 0 0,1 0 1 0 0,-1 0-1 0 0,1 0 0 0 0,-1 0 1 0 0,1 0-1 0 0,-1 0 0 0 0,1-1 1 0 0,0 1-1 0 0,0 1 0 0 0,1-1-2 0 0,-1-1-1 0 0,0 1 1 0 0,0 0-1 0 0,1-1 1 0 0,-1 1-1 0 0,1-1 1 0 0,-1 0-1 0 0,0 1 1 0 0,1-1-1 0 0,-1 0 1 0 0,1 0-1 0 0,-1 0 1 0 0,3 0-1 0 0,4-1-15 0 0,-1 0 1 0 0,0-1-1 0 0,-1 0 0 0 0,1 0 1 0 0,8-4-1 0 0,118-45-72 0 0,-42 17 27 0 0,56-18-353 0 0,-128 45 297 0 0,7-2 24 0 0,0-1 0 0 0,0-1 1 0 0,-2-1-1 0 0,38-24 0 0 0,-60 34 93 0 0,10-7 2 0 0,21-18 0 0 0,-29 22 13 0 0,0 1 1 0 0,-1-1-1 0 0,1 0 0 0 0,-1 0 1 0 0,0 0-1 0 0,0 0 0 0 0,4-10 0 0 0,-1-5 67 0 0,0 0-1 0 0,-1-1 0 0 0,-1 1 0 0 0,-2-1 0 0 0,1 0 1 0 0,-2 0-1 0 0,-1 0 0 0 0,-1 0 0 0 0,-5-31 1 0 0,5 47-33 0 0,0 0 0 0 0,0 0 0 0 0,0 0 0 0 0,-1 0 0 0 0,0 0 0 0 0,0 1 0 0 0,0-1 1 0 0,-1 0-1 0 0,1 1 0 0 0,-1 0 0 0 0,0-1 0 0 0,-1 1 0 0 0,1 0 0 0 0,-1 1 0 0 0,-5-6 0 0 0,5 7 0 0 0,0-1 0 0 0,0 1-1 0 0,0 0 1 0 0,0 0 0 0 0,-1 0-1 0 0,1 0 1 0 0,-1 1-1 0 0,0 0 1 0 0,1 0 0 0 0,-1 0-1 0 0,0 0 1 0 0,1 1-1 0 0,-1 0 1 0 0,0 0 0 0 0,0 0-1 0 0,-8 2 1 0 0,4 0 7 0 0,0 1 1 0 0,0 0-1 0 0,0 0 0 0 0,0 1 1 0 0,1 0-1 0 0,-1 1 0 0 0,1-1 1 0 0,0 2-1 0 0,0-1 0 0 0,1 1 1 0 0,0 0-1 0 0,-7 8 0 0 0,-10 12 106 0 0,-37 53 0 0 0,36-46-45 0 0,2 2 0 0 0,1 1 0 0 0,2 1-1 0 0,-29 78 1 0 0,45-102-90 0 0,1 0 0 0 0,0 0 0 0 0,2 0 0 0 0,-1 1 0 0 0,1-1 0 0 0,1 1 0 0 0,1-1 0 0 0,0 0 0 0 0,0 1 0 0 0,1-1-1 0 0,1 0 1 0 0,0 0 0 0 0,1 0 0 0 0,1 0 0 0 0,9 19 0 0 0,-7-18-25 0 0,1 1 0 0 0,1-2 0 0 0,0 1-1 0 0,1-1 1 0 0,0-1 0 0 0,1 0 0 0 0,1 0 0 0 0,0-1 0 0 0,0 0-1 0 0,1-1 1 0 0,0-1 0 0 0,22 12 0 0 0,-21-14-13 0 0,0 0-1 0 0,1-1 1 0 0,0-1 0 0 0,0 0-1 0 0,0-1 1 0 0,27 3 0 0 0,-34-6 2 0 0,0-1 0 0 0,0 0 0 0 0,1 0 0 0 0,-1-1 0 0 0,0 1 0 0 0,0-2 0 0 0,0 0 0 0 0,0 0 0 0 0,0 0 0 0 0,-1-1 0 0 0,1 0 0 0 0,-1 0 0 0 0,1-1 1 0 0,9-6-1 0 0,-8 3 5 0 0,-1 1 0 0 0,0-1 1 0 0,0-1-1 0 0,0 1 0 0 0,-1-1 0 0 0,0-1 1 0 0,-1 1-1 0 0,0-1 0 0 0,0 0 1 0 0,-1-1-1 0 0,0 1 0 0 0,6-18 0 0 0,-7 12 3 0 0,0 0 0 0 0,-1-1-1 0 0,0 0 1 0 0,-2 1 0 0 0,1-1 0 0 0,-2 0-1 0 0,-3-30 1 0 0,3 33 10 0 0,0 9 2 0 0,0-1 0 0 0,0 1 0 0 0,-1 0 0 0 0,1 0 0 0 0,-1 0 0 0 0,0-1 1 0 0,0 1-1 0 0,-1 0 0 0 0,-1-5 0 0 0,2 9-10 0 0,1 0 1 0 0,0-1-1 0 0,0 1 0 0 0,0 0 1 0 0,0 0-1 0 0,0 0 0 0 0,0 0 1 0 0,0 0-1 0 0,0 0 1 0 0,0 0-1 0 0,-1 0 0 0 0,1 0 1 0 0,0 0-1 0 0,0 0 0 0 0,0 0 1 0 0,0-1-1 0 0,0 1 0 0 0,0 0 1 0 0,-1 0-1 0 0,1 0 1 0 0,0 0-1 0 0,0 0 0 0 0,0 0 1 0 0,0 0-1 0 0,0 0 0 0 0,-1 0 1 0 0,1 0-1 0 0,0 1 0 0 0,0-1 1 0 0,0 0-1 0 0,0 0 0 0 0,0 0 1 0 0,0 0-1 0 0,-1 0 1 0 0,1 0-1 0 0,0 0 0 0 0,0 0 1 0 0,0 0-1 0 0,0 0 0 0 0,0 0 1 0 0,0 0-1 0 0,0 1 0 0 0,0-1 1 0 0,0 0-1 0 0,-1 0 0 0 0,1 0 1 0 0,0 0-1 0 0,0 0 1 0 0,0 0-1 0 0,0 1 0 0 0,-5 10 41 0 0,-2 13 14 0 0,1 3-30 0 0,1 1 0 0 0,2 0 0 0 0,-1 37 0 0 0,4-55-10 0 0,1 1 0 0 0,1-1-1 0 0,-1 1 1 0 0,1-1 0 0 0,5 11-1 0 0,-5-15-2 0 0,0 0 0 0 0,1 0 0 0 0,0 0 0 0 0,0-1-1 0 0,0 1 1 0 0,1-1 0 0 0,0 0 0 0 0,0 0 0 0 0,7 6-1 0 0,-8-8-11 0 0,0-1 0 0 0,0 0 0 0 0,0 0 0 0 0,0 0 0 0 0,0 0 0 0 0,1 0-1 0 0,-1 0 1 0 0,1-1 0 0 0,-1 0 0 0 0,1 0 0 0 0,-1 0 0 0 0,1 0-1 0 0,0 0 1 0 0,6 0 0 0 0,-5-1-2 0 0,0-1 0 0 0,0 1 0 0 0,1-1 0 0 0,-1 0 0 0 0,0 0 1 0 0,0-1-1 0 0,0 1 0 0 0,-1-1 0 0 0,10-5 0 0 0,-7 3-2 0 0,0 0 1 0 0,-1-1-1 0 0,1 0 1 0 0,-1 0-1 0 0,0 0 1 0 0,0-1-1 0 0,-1 0 1 0 0,0 0-1 0 0,0-1 1 0 0,0 1-1 0 0,-1-1 0 0 0,0 0 1 0 0,6-14-1 0 0,-8 14 14 0 0,0-1 0 0 0,-1 0 0 0 0,1 0 0 0 0,-2 0 0 0 0,1-1 0 0 0,-1 1 0 0 0,-1-13 0 0 0,-12-58 5 0 0,9 64 19 0 0,3 8-14 0 0,-1 1 1 0 0,0-1-1 0 0,-5-8 0 0 0,2 35 93 0 0,5-17-96 0 0,0 8 0 0 0,0-1 0 0 0,0 0 0 0 0,1 1 0 0 0,0-1-1 0 0,0 1 1 0 0,1-1 0 0 0,1 0 0 0 0,0 0 0 0 0,5 12 0 0 0,38 60 331 0 0,55 76 1 0 0,-26-45-197 0 0,-54-76-119 0 0,-1 1-1 0 0,-2 1 0 0 0,21 67 1 0 0,-31-81-2 0 0,8 48 0 0 0,-15-63-2 0 0,0 0 1 0 0,0-1 0 0 0,-1 1-1 0 0,0 0 1 0 0,0 0 0 0 0,-1-1-1 0 0,-1 1 1 0 0,-3 13 0 0 0,3-19 24 0 0,0 1 1 0 0,0 0-1 0 0,0-1 0 0 0,-1 1 1 0 0,1-1-1 0 0,-1 0 1 0 0,0 0-1 0 0,-1 0 0 0 0,1 0 1 0 0,-1 0-1 0 0,-4 3 1 0 0,2-2 32 0 0,-1 0 0 0 0,0-1 0 0 0,0 0 0 0 0,0-1 0 0 0,0 1 0 0 0,-12 2 0 0 0,-6 1 151 0 0,0-2-1 0 0,0-1 1 0 0,-36 2-1 0 0,56-6-209 0 0,-20 2 110 0 0,0-1-1 0 0,-40-4 0 0 0,57 2-109 0 0,0 0 1 0 0,1 0-1 0 0,-1-1 0 0 0,1 0 0 0 0,0-1 1 0 0,-1 1-1 0 0,1-1 0 0 0,0-1 0 0 0,1 1 0 0 0,-1-1 1 0 0,0 0-1 0 0,-10-10 0 0 0,13 10-18 0 0,0-1-1 0 0,1 0 1 0 0,0 0 0 0 0,0 0-1 0 0,0 0 1 0 0,1 0-1 0 0,-1 0 1 0 0,1-1 0 0 0,0 1-1 0 0,1-1 1 0 0,0 0-1 0 0,-1 1 1 0 0,2-1 0 0 0,-1-10-1 0 0,1-3-4 0 0,0 1-1 0 0,2-1 1 0 0,4-24 0 0 0,0 15-69 0 0,1-1 0 0 0,1 1 0 0 0,2 1 1 0 0,1 0-1 0 0,0 0 0 0 0,2 1 1 0 0,2 0-1 0 0,0 1 0 0 0,1 1 1 0 0,2 1-1 0 0,34-37 0 0 0,-23 30-242 0 0,44-34-1 0 0,-57 52-643 0 0,27-15-1 0 0,-32 22-610 0 0,1-1 0 0 0,0 1 0 0 0,16-4 1 0 0,-16 7-3255 0 0,-3 3-392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6.0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443 16 3297 0 0,'-3'-2'1035'0'0,"-1"0"1"0"0,1 0 0 0 0,-1 0-1 0 0,0 0 1 0 0,1 1 0 0 0,-1 0-1 0 0,0 0 1 0 0,0 0 0 0 0,0 0 0 0 0,0 1-1 0 0,-5-1 1 0 0,4 2-459 0 0,-1-1 1 0 0,1 1 0 0 0,0 1-1 0 0,0-1 1 0 0,0 1-1 0 0,0-1 1 0 0,0 1 0 0 0,-6 4-1 0 0,1-1-272 0 0,0 0-1 0 0,1 1 1 0 0,-1 1-1 0 0,1 0 1 0 0,0 0-1 0 0,1 1 1 0 0,0 0-1 0 0,0 0 1 0 0,1 0 0 0 0,0 1-1 0 0,0 1 1 0 0,1-1-1 0 0,-6 11 1 0 0,-14 30 91 0 0,-90 160 584 0 0,103-186-929 0 0,0 0 0 0 0,1 1 0 0 0,-11 38 0 0 0,18-50-45 0 0,2 0-1 0 0,0 1 1 0 0,0 0-1 0 0,2 0 1 0 0,-1 0-1 0 0,2-1 1 0 0,0 1-1 0 0,3 24 0 0 0,-1-29-40 0 0,0 0-1 0 0,0-1 1 0 0,1 0-1 0 0,0 1 1 0 0,1-1-1 0 0,0-1 1 0 0,0 1 0 0 0,1 0-1 0 0,0-1 1 0 0,0 0-1 0 0,8 8 1 0 0,-5-7-13 0 0,0 0 1 0 0,1 0 0 0 0,1-1 0 0 0,-1-1-1 0 0,1 1 1 0 0,0-1 0 0 0,21 8 0 0 0,-16-8-563 0 0,0-2 0 0 0,0 1 0 0 0,0-2 0 0 0,1 0 1 0 0,24 2-1 0 0,-25-5-1102 0 0,-1 0 1 0 0,1 0 0 0 0,-1-2-1 0 0,0 1 1 0 0,28-9-1 0 0,-16 1-3588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6.6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55 130 1056 0 0,'-16'-8'5434'0'0,"11"6"-3442"0"0,0 0 0 0 0,1-1 0 0 0,-1 0 0 0 0,1 0-1 0 0,-6-4 1 0 0,5-5 4034 0 0,8 18-5129 0 0,2 4-581 0 0,0 0-1 0 0,-1 0 1 0 0,0 0 0 0 0,-1 1-1 0 0,3 14 1 0 0,9 126 999 0 0,-15-147-1287 0 0,0 4 0 0 0,0 0 1 0 0,1 0 0 0 0,0 0 0 0 0,0 0-1 0 0,1 0 1 0 0,0 0 0 0 0,0 0 0 0 0,4 8 0 0 0,-5-16-28 0 0,-1 1 0 0 0,0-1 1 0 0,0 0-1 0 0,0 1 0 0 0,0-1 1 0 0,1 0-1 0 0,-1 1 0 0 0,0-1 1 0 0,0 0-1 0 0,0 0 0 0 0,1 1 1 0 0,-1-1-1 0 0,0 0 0 0 0,1 0 1 0 0,-1 0-1 0 0,0 1 0 0 0,0-1 1 0 0,1 0-1 0 0,-1 0 0 0 0,0 0 1 0 0,1 0-1 0 0,-1 0 0 0 0,0 0 1 0 0,1 0-1 0 0,-1 1 0 0 0,0-1 1 0 0,1 0-1 0 0,-1 0 0 0 0,0 0 1 0 0,1 0-1 0 0,-1 0 0 0 0,1-1 1 0 0,-1 1-1 0 0,0 0 0 0 0,1 0 1 0 0,0-1-1 0 0,0 1 0 0 0,0-1 0 0 0,0 0 1 0 0,0 0-1 0 0,0 0 0 0 0,0 1 0 0 0,-1-1 1 0 0,1 0-1 0 0,0 0 0 0 0,0-2 0 0 0,13-27-44 0 0,-10 12 35 0 0,-1 0 0 0 0,0 0-1 0 0,-2 0 1 0 0,0-1 0 0 0,-3-28-1 0 0,2-34-26 0 0,1 66 26 0 0,1 0 1 0 0,1 0 0 0 0,7-24-1 0 0,-9 35 3 0 0,0 0 0 0 0,1 0 0 0 0,0 0 0 0 0,-1 0 0 0 0,2 0 0 0 0,-1 0 0 0 0,0 0 0 0 0,1 1 0 0 0,-1-1 0 0 0,1 1 0 0 0,0 0 0 0 0,1-1-1 0 0,-1 1 1 0 0,0 1 0 0 0,1-1 0 0 0,-1 0 0 0 0,5-1 0 0 0,-6 3 4 0 0,1 1 0 0 0,-1-1 0 0 0,1 1 0 0 0,-1-1 0 0 0,1 1 0 0 0,-1 0-1 0 0,1 0 1 0 0,-1 0 0 0 0,1 0 0 0 0,-1 1 0 0 0,0-1 0 0 0,1 1 0 0 0,-1-1 0 0 0,1 1 0 0 0,-1 0-1 0 0,0 0 1 0 0,0 0 0 0 0,1 0 0 0 0,-1 0 0 0 0,0 1 0 0 0,0-1 0 0 0,3 3 0 0 0,4 4-12 0 0,0 1 1 0 0,0-1 0 0 0,9 13 0 0 0,-16-19 7 0 0,20 28 5 0 0,-1 0 0 0 0,24 46-1 0 0,-39-66 20 0 0,-1 0 0 0 0,-1 0 0 0 0,7 19 0 0 0,-10-26-22 0 0,-1-1 1 0 0,1 0-1 0 0,0 0 0 0 0,-1 1 1 0 0,0-1-1 0 0,1 1 0 0 0,-1-1 1 0 0,0 0-1 0 0,0 1 0 0 0,0-1 1 0 0,-1 1-1 0 0,1-1 0 0 0,-1 0 1 0 0,1 1-1 0 0,-1-1 0 0 0,0 0 1 0 0,0 0-1 0 0,0 1 0 0 0,0-1 1 0 0,0 0-1 0 0,0 0 0 0 0,0 0 1 0 0,-1 0-1 0 0,-2 2 0 0 0,4-3-86 0 0,-1 0-1 0 0,1-1 1 0 0,-1 1-1 0 0,0-1 1 0 0,1 1-1 0 0,-1-1 1 0 0,1 0-1 0 0,-1 1 1 0 0,0-1-1 0 0,1 0 1 0 0,-1 1-1 0 0,0-1 1 0 0,1 0-1 0 0,-1 0 1 0 0,0 1-1 0 0,1-1 1 0 0,-1 0-1 0 0,0 0 1 0 0,0 0-1 0 0,1 0 1 0 0,-1 0-1 0 0,0 0 1 0 0,0 0-1 0 0,1 0 1 0 0,-1 0-1 0 0,0-1 1 0 0,0 1-1 0 0,1 0 1 0 0,-1 0-1 0 0,0-1 1 0 0,1 1-1 0 0,-1 0 1 0 0,0-1-1 0 0,1 1 1 0 0,-1-1-1 0 0,0 0 1 0 0,1 1-247 0 0,-1-1 0 0 0,1 0 0 0 0,0 0 0 0 0,-1 1 0 0 0,1-1 0 0 0,0 0 0 0 0,0 0 0 0 0,0 1 0 0 0,-1-1 0 0 0,1 0 0 0 0,0 0 0 0 0,0 0 0 0 0,0 0 0 0 0,0 1 0 0 0,1-1 0 0 0,-1 0 0 0 0,0 0 0 0 0,0 0 0 0 0,0 1 0 0 0,1-1 0 0 0,-1 0 0 0 0,0 0 0 0 0,1 1 0 0 0,-1-1 0 0 0,1 0 0 0 0,-1 0 0 0 0,0 1 0 0 0,1-1 0 0 0,0 1 0 0 0,-1-1 0 0 0,2-1 0 0 0,5-3-3088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6.8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26 88 0 0,'-19'-13'8079'0'0,"9"1"6974"0"0,10 17-13856 0 0,2 9-753 0 0,15 45 1101 0 0,16 66-202 0 0,-29-103-1310 0 0,-1 1-1 0 0,0 0 0 0 0,-2 38 0 0 0,-1-58-136 0 0,0 1 0 0 0,-1-1 0 0 0,1 0 1 0 0,-1 0-1 0 0,0 1 0 0 0,0-1 0 0 0,0 0 0 0 0,0 0 1 0 0,-1 0-1 0 0,1 0 0 0 0,-1 0 0 0 0,-2 3 0 0 0,-10 5-10485 0 0,21-15 8165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7.6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330 650 1120 0 0,'8'-6'6278'0'0,"13"-2"-2743"0"0,-11 5-1880 0 0,-3 1-1105 0 0,0-2 0 0 0,0 1 0 0 0,-1-1 1 0 0,1 0-1 0 0,10-8 0 0 0,-14 9-387 0 0,0 1 0 0 0,-1-1-1 0 0,1 0 1 0 0,-1 1 0 0 0,0-1 0 0 0,0 0 0 0 0,0 0 0 0 0,-1-1 0 0 0,1 1 0 0 0,-1 0-1 0 0,1-1 1 0 0,-1 1 0 0 0,0 0 0 0 0,1-7 0 0 0,-2 5 45 0 0,0 0-1 0 0,0 0 1 0 0,-1 0 0 0 0,1 0-1 0 0,-1 0 1 0 0,0 0-1 0 0,-1 0 1 0 0,1 0 0 0 0,-1 0-1 0 0,0 1 1 0 0,0-1 0 0 0,0 1-1 0 0,-1-1 1 0 0,0 1 0 0 0,-6-8-1 0 0,3 4 32 0 0,-1 1 0 0 0,0-1 0 0 0,-1 1 0 0 0,1 1 0 0 0,-1-1 0 0 0,0 1 0 0 0,-11-5 0 0 0,9 6-113 0 0,0 0 0 0 0,0 1-1 0 0,-1 0 1 0 0,1 1-1 0 0,-1 0 1 0 0,1 1-1 0 0,-21-2 1 0 0,24 4-79 0 0,0-1 0 0 0,0 2 0 0 0,0-1 1 0 0,0 1-1 0 0,0 0 0 0 0,0 0 0 0 0,1 1 0 0 0,-1 0 0 0 0,0 0 0 0 0,1 1 0 0 0,0 0 0 0 0,-1 0 1 0 0,-8 6-1 0 0,0 2 18 0 0,1 0 0 0 0,0 1 0 0 0,0 0 0 0 0,1 1 0 0 0,1 1 0 0 0,-21 28 0 0 0,29-36-57 0 0,1 0 0 0 0,-1 1 0 0 0,1-1 1 0 0,0 1-1 0 0,1 0 0 0 0,-1 0 0 0 0,1-1 1 0 0,1 2-1 0 0,-1-1 0 0 0,1 0 0 0 0,1 0 1 0 0,-1 0-1 0 0,1 0 0 0 0,0 1 0 0 0,1-1 1 0 0,0 0-1 0 0,0 0 0 0 0,0 0 0 0 0,1 0 1 0 0,4 11-1 0 0,-3-10-6 0 0,1 0-1 0 0,1 0 1 0 0,-1 0 0 0 0,1-1 0 0 0,1 1 0 0 0,-1-1 0 0 0,1 0-1 0 0,0 0 1 0 0,1-1 0 0 0,0 0 0 0 0,0 0 0 0 0,0-1-1 0 0,0 0 1 0 0,10 5 0 0 0,-12-7-11 0 0,0-1 0 0 0,1 0 0 0 0,-1 0 0 0 0,1 0 0 0 0,0-1 0 0 0,0 0 0 0 0,-1 0 0 0 0,1 0-1 0 0,0-1 1 0 0,0 1 0 0 0,0-2 0 0 0,0 1 0 0 0,0 0 0 0 0,-1-1 0 0 0,1 0 0 0 0,0-1 0 0 0,0 1 0 0 0,-1-1 0 0 0,1 0 0 0 0,-1-1 0 0 0,0 1 0 0 0,9-6-1 0 0,-6 2-24 0 0,0 0 0 0 0,-1 0 0 0 0,0 0 0 0 0,0-1 0 0 0,-1 0 0 0 0,1 0 0 0 0,-1-1 0 0 0,-1 1 0 0 0,0-1 0 0 0,0-1 0 0 0,0 1 0 0 0,-1-1 0 0 0,-1 1 0 0 0,6-20 0 0 0,-4 6-22 0 0,-1-1-1 0 0,-1 0 1 0 0,-1 1-1 0 0,-1-1 1 0 0,-2-25-1 0 0,-18-256 125 0 0,18 252 59 0 0,1 24 91 0 0,-1 1-1 0 0,-6-34 1 0 0,7 61-202 0 0,0-1 0 0 0,0 1-1 0 0,0-1 1 0 0,0 1 0 0 0,0-1 0 0 0,0 1-1 0 0,0-1 1 0 0,-1 1 0 0 0,1-1 0 0 0,0 1 0 0 0,0-1-1 0 0,0 1 1 0 0,0-1 0 0 0,-1 1 0 0 0,1 0-1 0 0,0-1 1 0 0,-1 1 0 0 0,1-1 0 0 0,0 1-1 0 0,-1-1 1 0 0,1 1 0 0 0,0 0 0 0 0,-1-1-1 0 0,0 1 1 0 0,-4 9 244 0 0,0 22 2 0 0,3-6-174 0 0,1 0 0 0 0,2 1 0 0 0,0-1 0 0 0,6 30 0 0 0,3-6-50 0 0,18 54-1 0 0,8 43 12 0 0,-12-44-114 0 0,-18-67 4 0 0,-6-28-37 0 0,1 0 1 0 0,0 0-1 0 0,0 0 0 0 0,1 0 0 0 0,5 13 0 0 0,-7-19 6 0 0,1-1 0 0 0,-1 1 0 0 0,1 0 0 0 0,0 0 0 0 0,-1 0 0 0 0,1 0 0 0 0,0-1 0 0 0,-1 1 0 0 0,1 0 0 0 0,0-1 0 0 0,0 1 0 0 0,0-1 0 0 0,-1 1 0 0 0,1-1 0 0 0,0 1 0 0 0,0-1 0 0 0,0 1 0 0 0,0-1 0 0 0,0 0 0 0 0,0 0 0 0 0,0 1 0 0 0,0-1 0 0 0,0 0 0 0 0,0 0 1 0 0,0 0-1 0 0,0 0 0 0 0,0 0 0 0 0,0 0 0 0 0,0 0 0 0 0,0-1 0 0 0,0 1 0 0 0,2-1 0 0 0,3-1-1332 0 0,0 0 0 0 0,0-1 1 0 0,-1 0-1 0 0,7-4 0 0 0,-6 3-879 0 0,8-4-1929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7.9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16 1704 0 0,'0'0'242'0'0,"0"0"1"0"0,0-1-1 0 0,-1 1 0 0 0,1 0 0 0 0,0 0 0 0 0,0 0 0 0 0,0-1 0 0 0,-1 1 0 0 0,1 0 0 0 0,0 0 0 0 0,0-1 0 0 0,0 1 0 0 0,0 0 0 0 0,0 0 1 0 0,0-1-1 0 0,-1 1 0 0 0,1 0 0 0 0,0 0 0 0 0,0-1 0 0 0,0 1 0 0 0,0 0 0 0 0,0-1 0 0 0,0 1 0 0 0,0 0 0 0 0,0 0 0 0 0,0-1 0 0 0,0 1 1 0 0,0 0-1 0 0,1 0 0 0 0,-1-1 0 0 0,7-4 3408 0 0,14 2-407 0 0,-8 5-2314 0 0,0 1-1 0 0,0 0 1 0 0,-1 1 0 0 0,0 0 0 0 0,1 1-1 0 0,21 12 1 0 0,-10-6-291 0 0,-8-2-398 0 0,0 0 0 0 0,-1 1 0 0 0,0 1 0 0 0,0 0-1 0 0,-2 1 1 0 0,1 0 0 0 0,13 17 0 0 0,-3 0 87 0 0,0 2 0 0 0,25 45 1 0 0,-31-44-267 0 0,-2 2 1 0 0,-1 0-1 0 0,-1 0 1 0 0,-3 2-1 0 0,0 0 0 0 0,-3 0 1 0 0,-1 0-1 0 0,-1 1 1 0 0,0 41-1 0 0,-6-44-73 0 0,-1-1-1 0 0,-2 1 1 0 0,-1-1-1 0 0,-15 56 1 0 0,5-45-396 0 0,-1 0 0 0 0,-38 77 1 0 0,33-87-1476 0 0,-1 0 0 0 0,-37 46 0 0 0,23-37-2016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8.9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65 177 512 0 0,'2'-11'1306'0'0,"-1"-1"0"0"0,0 0 0 0 0,-1 0 0 0 0,0 1 0 0 0,-4-21 0 0 0,3 26-633 0 0,0 1 1 0 0,0-1-1 0 0,-1 1 0 0 0,0-1 0 0 0,0 1 0 0 0,0-1 1 0 0,-1 1-1 0 0,1 0 0 0 0,-1 0 0 0 0,-1 1 0 0 0,1-1 1 0 0,-1 1-1 0 0,-7-8 0 0 0,11 11-545 0 0,-1 1-1 0 0,1-1 1 0 0,-1 0 0 0 0,0 1-1 0 0,0-1 1 0 0,1 1 0 0 0,-1-1-1 0 0,0 1 1 0 0,0 0-1 0 0,1-1 1 0 0,-1 1 0 0 0,0 0-1 0 0,0-1 1 0 0,0 1 0 0 0,0 0-1 0 0,1 0 1 0 0,-1 0 0 0 0,0 0-1 0 0,0-1 1 0 0,-1 2-1 0 0,1-1-53 0 0,1 0-1 0 0,-1 1 1 0 0,1-1-1 0 0,0 0 1 0 0,-1 1-1 0 0,1-1 1 0 0,-1 1-1 0 0,1-1 0 0 0,0 1 1 0 0,-1-1-1 0 0,1 1 1 0 0,0-1-1 0 0,0 1 1 0 0,0-1-1 0 0,-1 1 1 0 0,1-1-1 0 0,0 1 0 0 0,0 0 1 0 0,0-1-1 0 0,0 1 1 0 0,0-1-1 0 0,0 2 1 0 0,0 6 318 0 0,0 0 0 0 0,1 0 1 0 0,3 11-1 0 0,-3-12-151 0 0,21 89 1549 0 0,0 0-919 0 0,-16-38-470 0 0,-3 112 1 0 0,-4-109-368 0 0,10 98 0 0 0,-6-141-142 0 0,-1-2-222 0 0,0 0 0 0 0,1 0-1 0 0,8 22 1 0 0,-7-30-1412 0 0,-1-7 44 0 0,-1-6-1619 0 0,0-3-3286 0 0,-2 3 4429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29.3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84 299 2288 0 0,'-22'-2'8523'0'0,"16"1"-7463"0"0,0-1 0 0 0,0 1 0 0 0,1-2 0 0 0,-1 1 1 0 0,1 0-1 0 0,-10-7 0 0 0,14 8-921 0 0,0 0-1 0 0,0 0 1 0 0,0 0 0 0 0,0 0 0 0 0,0 0-1 0 0,0 0 1 0 0,0 0 0 0 0,1 0-1 0 0,-1-1 1 0 0,0 1 0 0 0,1 0 0 0 0,-1-1-1 0 0,1 1 1 0 0,-1 0 0 0 0,1-1 0 0 0,0 1-1 0 0,-1-1 1 0 0,1 1 0 0 0,0-1-1 0 0,0 1 1 0 0,0 0 0 0 0,0-1 0 0 0,1 1-1 0 0,-1-1 1 0 0,0 1 0 0 0,0 0-1 0 0,1-1 1 0 0,-1 1 0 0 0,2-3 0 0 0,0-2 74 0 0,1-1 1 0 0,0 0 0 0 0,1 1 0 0 0,6-9-1 0 0,5-6-102 0 0,0 2 0 0 0,2-1 0 0 0,0 2 0 0 0,1 0 0 0 0,1 2-1 0 0,0 0 1 0 0,2 0 0 0 0,23-12 0 0 0,-37 24-103 0 0,0 1 1 0 0,0 0 0 0 0,1 0-1 0 0,-1 1 1 0 0,1-1-1 0 0,0 2 1 0 0,0-1-1 0 0,0 1 1 0 0,0 0 0 0 0,0 1-1 0 0,0 0 1 0 0,0 0-1 0 0,0 1 1 0 0,-1 0 0 0 0,12 3-1 0 0,-8-1-7 0 0,-1 1-1 0 0,0 0 1 0 0,1 1 0 0 0,-2 0-1 0 0,1 0 1 0 0,-1 1-1 0 0,0 0 1 0 0,0 1 0 0 0,0 0-1 0 0,12 13 1 0 0,-14-12-13 0 0,0 0 0 0 0,-1 1 1 0 0,1-1-1 0 0,-2 1 0 0 0,1 0 0 0 0,8 20 0 0 0,-12-23 7 0 0,0 0-1 0 0,0 0 0 0 0,-1 0 0 0 0,1 1 0 0 0,-1-1 0 0 0,-1 1 0 0 0,1-1 1 0 0,-1 0-1 0 0,0 1 0 0 0,-1-1 0 0 0,1 1 0 0 0,-4 11 0 0 0,0-6 18 0 0,0 1-1 0 0,-1-2 1 0 0,0 1 0 0 0,-1 0-1 0 0,0-1 1 0 0,-1 0 0 0 0,0-1-1 0 0,-12 14 1 0 0,13-18 1 0 0,1-1-1 0 0,-1 1 1 0 0,0-1 0 0 0,0 0 0 0 0,0 0-1 0 0,-1-1 1 0 0,0 0 0 0 0,1 0 0 0 0,-2-1 0 0 0,1 0-1 0 0,0 0 1 0 0,-1 0 0 0 0,1-1 0 0 0,-15 2-1 0 0,11-2-25 0 0,-1-1 1 0 0,0-1-1 0 0,1 0 0 0 0,-13-1 0 0 0,20 0-93 0 0,0 0 0 0 0,0 0 0 0 0,0 0 0 0 0,0-1 0 0 0,0 1 0 0 0,1-1 0 0 0,-1 0 0 0 0,0 0 0 0 0,1 0 0 0 0,0-1-1 0 0,-1 1 1 0 0,1-1 0 0 0,0 0 0 0 0,-5-5 0 0 0,5 4-632 0 0,0 0-1 0 0,0-1 1 0 0,0 1-1 0 0,0 0 1 0 0,0-1-1 0 0,1 0 1 0 0,0 1-1 0 0,0-1 1 0 0,0 0-1 0 0,1 0 1 0 0,-1 0-1 0 0,0-10 1 0 0,2-3-1210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30.7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97 452 960 0 0,'-8'0'2903'0'0,"3"-1"-1104"0"0,0 1 0 0 0,-1 1-1 0 0,1-1 1 0 0,-5 2 0 0 0,8-2-1436 0 0,0 1-1 0 0,0 0 1 0 0,0 0-1 0 0,0 0 0 0 0,0 0 1 0 0,0 0-1 0 0,1 0 1 0 0,-1 0-1 0 0,0 1 1 0 0,1-1-1 0 0,-1 0 1 0 0,-2 4-1 0 0,0 0-106 0 0,1-1-1 0 0,0 1 1 0 0,0 0 0 0 0,0 0 0 0 0,1 0-1 0 0,-1 0 1 0 0,1 0 0 0 0,0 1-1 0 0,1-1 1 0 0,-1 1 0 0 0,1-1-1 0 0,0 1 1 0 0,1-1 0 0 0,-1 1-1 0 0,1 0 1 0 0,0-1 0 0 0,0 1-1 0 0,1 0 1 0 0,0-1 0 0 0,0 1 0 0 0,3 10-1 0 0,-1-9-177 0 0,0-1 0 0 0,0 1 0 0 0,0-1 0 0 0,1 1 0 0 0,0-1 0 0 0,0 0 0 0 0,1 0-1 0 0,0-1 1 0 0,0 1 0 0 0,0-1 0 0 0,0 0 0 0 0,1 0 0 0 0,0-1 0 0 0,0 0 0 0 0,0 0 0 0 0,12 5 0 0 0,-9-5-82 0 0,0 0 1 0 0,0-1-1 0 0,0 0 1 0 0,1 0-1 0 0,-1-1 1 0 0,12 1-1 0 0,-18-3 1 0 0,0 0 0 0 0,0 0-1 0 0,0 0 1 0 0,1 0 0 0 0,-1-1-1 0 0,0 1 1 0 0,0-1 0 0 0,0 1 0 0 0,0-1-1 0 0,0 0 1 0 0,0-1 0 0 0,0 1-1 0 0,0 0 1 0 0,0-1 0 0 0,0 0 0 0 0,-1 0-1 0 0,1 0 1 0 0,-1 0 0 0 0,1 0-1 0 0,-1 0 1 0 0,0 0 0 0 0,3-3 0 0 0,-2 1-10 0 0,-1 0 1 0 0,1 0-1 0 0,-1 0 1 0 0,1 0-1 0 0,-1 0 1 0 0,0 0-1 0 0,-1-1 1 0 0,1 1 0 0 0,-1-1-1 0 0,0 1 1 0 0,0-1-1 0 0,0 0 1 0 0,-1 1-1 0 0,1-1 1 0 0,-1 0-1 0 0,0 1 1 0 0,-1-1 0 0 0,1 0-1 0 0,-1 1 1 0 0,-2-10-1 0 0,-1-1-60 0 0,-1 0-1 0 0,0 0 1 0 0,-1 0 0 0 0,-1 1-1 0 0,0-1 1 0 0,-1 2 0 0 0,-16-22-1 0 0,21 32 62 0 0,1 0-1 0 0,-1 1 1 0 0,0-1-1 0 0,0 1 1 0 0,0 0-1 0 0,0 0 1 0 0,0 0-1 0 0,-1 0 1 0 0,1 0-1 0 0,-1 1 1 0 0,1-1-1 0 0,-1 1 1 0 0,1 0-1 0 0,-1 0 1 0 0,0 1-1 0 0,1-1 1 0 0,-1 1-1 0 0,0 0 1 0 0,0-1-1 0 0,1 2 1 0 0,-1-1 0 0 0,0 0-1 0 0,0 1 1 0 0,1 0-1 0 0,-1 0 1 0 0,-6 2-1 0 0,3 0 17 0 0,0 0 1 0 0,1 0-1 0 0,-1 1 1 0 0,0-1-1 0 0,1 2 0 0 0,0-1 1 0 0,0 1-1 0 0,0 0 1 0 0,1 0-1 0 0,-1 0 0 0 0,1 1 1 0 0,-6 8-1 0 0,11-13 0 0 0,-1-1 0 0 0,1 1 0 0 0,-1 0 0 0 0,1-1-1 0 0,-1 1 1 0 0,1 0 0 0 0,0 0 0 0 0,-1-1 0 0 0,1 1-1 0 0,0 0 1 0 0,-1 0 0 0 0,1-1 0 0 0,0 1 0 0 0,0 0 0 0 0,0 0-1 0 0,0 0 1 0 0,0 0 0 0 0,0 0 0 0 0,0-1 0 0 0,0 1-1 0 0,0 0 1 0 0,0 0 0 0 0,1 1 0 0 0,-1-1-3 0 0,1 0 0 0 0,0-1 1 0 0,-1 1-1 0 0,1-1 0 0 0,0 1 0 0 0,-1-1 1 0 0,1 0-1 0 0,0 1 0 0 0,0-1 0 0 0,0 1 1 0 0,-1-1-1 0 0,1 0 0 0 0,0 0 0 0 0,0 0 1 0 0,0 1-1 0 0,0-1 0 0 0,-1 0 0 0 0,3 0 0 0 0,4 0-6 0 0,-1-1 0 0 0,1 1 0 0 0,0-1 0 0 0,8-3 0 0 0,67-23-17 0 0,-61 21 7 0 0,0 0 16 0 0,31-5 0 0 0,-43 10-34 0 0,-1 0 1 0 0,0 1-1 0 0,0 0 1 0 0,0 1-1 0 0,0-1 1 0 0,0 1-1 0 0,12 4 1 0 0,0 0-372 0 0,0-2 0 0 0,0 0 0 0 0,0-1 1 0 0,27-1-1 0 0,-41-2 344 0 0,0 1 1 0 0,0-1 0 0 0,-1-1-1 0 0,1 1 1 0 0,0-1 0 0 0,0 0-1 0 0,-1 0 1 0 0,0-1 0 0 0,1 1-1 0 0,-1-1 1 0 0,0-1-1 0 0,0 1 1 0 0,5-5 0 0 0,-5 4 63 0 0,0-1 1 0 0,0 1 0 0 0,0-1-1 0 0,0-1 1 0 0,-1 1 0 0 0,0-1-1 0 0,0 1 1 0 0,0-1-1 0 0,-1-1 1 0 0,5-11 0 0 0,-4 3 40 0 0,-1 1-1 0 0,0-1 1 0 0,-1 0 0 0 0,-1 0 0 0 0,0 0 0 0 0,-2-19 0 0 0,-2 1 221 0 0,-13-56 1 0 0,13 74-164 0 0,-1 1 1 0 0,0-1-1 0 0,-8-14 1 0 0,10 24-18 0 0,-1 0 0 0 0,1 0 0 0 0,-1 1 0 0 0,0-1 0 0 0,-1 1 0 0 0,1-1 0 0 0,-1 1-1 0 0,0 0 1 0 0,0 0 0 0 0,0 1 0 0 0,-8-6 0 0 0,10 9-56 0 0,1-1 0 0 0,-1 1-1 0 0,0 0 1 0 0,1 0 0 0 0,-1-1-1 0 0,0 1 1 0 0,0 0 0 0 0,1 0 0 0 0,-1 1-1 0 0,0-1 1 0 0,1 0 0 0 0,-1 0-1 0 0,0 1 1 0 0,1-1 0 0 0,-1 1 0 0 0,0 0-1 0 0,1-1 1 0 0,-1 1 0 0 0,1 0-1 0 0,-1 0 1 0 0,1 0 0 0 0,0 0 0 0 0,-3 2-1 0 0,-5 5 126 0 0,0-1-1 0 0,-8 11 0 0 0,-9 10 85 0 0,1 1 0 0 0,2 2 0 0 0,1 0-1 0 0,-26 50 1 0 0,38-62-103 0 0,2 0 0 0 0,0 1 0 0 0,1 0 1 0 0,1 0-1 0 0,0 0 0 0 0,2 1 0 0 0,1 0 0 0 0,0 0 0 0 0,1 35 1 0 0,3-45-73 0 0,0 0 1 0 0,1 0-1 0 0,0 0 0 0 0,1 0 1 0 0,0 0-1 0 0,0 0 1 0 0,1-1-1 0 0,1 1 1 0 0,0-1-1 0 0,0 0 0 0 0,12 15 1 0 0,-8-14-57 0 0,-1-1-1 0 0,1 0 1 0 0,1 0 0 0 0,0-1 0 0 0,0-1-1 0 0,1 0 1 0 0,0 0 0 0 0,0-1 0 0 0,20 9-1 0 0,-18-10-20 0 0,0-1-1 0 0,0-1 1 0 0,14 3-1 0 0,-21-5 1 0 0,0-1 0 0 0,0-1 0 0 0,0 1-1 0 0,0-1 1 0 0,0 0 0 0 0,1 0 0 0 0,-1 0-1 0 0,0-1 1 0 0,7-2 0 0 0,-5 0 0 0 0,-1 0 0 0 0,0 0 0 0 0,0-1 1 0 0,-1 0-1 0 0,1 0 0 0 0,-1-1 0 0 0,0 0 1 0 0,0 0-1 0 0,0 0 0 0 0,8-11 0 0 0,-7 7 9 0 0,0-1-1 0 0,0 0 0 0 0,-1 0 0 0 0,0 0 1 0 0,0-1-1 0 0,4-14 0 0 0,-7 15 11 0 0,-1 0-1 0 0,1-1 0 0 0,-2 1 0 0 0,1-1 0 0 0,-2 1 1 0 0,1-1-1 0 0,-2-12 0 0 0,-14-74 7 0 0,6 46-6 0 0,9 49 3 0 0,-3-9 11 0 0,1 11-12 0 0,-1 6 9 0 0,-1 5-5 0 0,1 0-1 0 0,0 1 1 0 0,1 0 0 0 0,1-1 0 0 0,0 1 0 0 0,0 0 0 0 0,2 23-1 0 0,1-17 2 0 0,1 0 0 0 0,0 0-1 0 0,2 0 1 0 0,9 26-1 0 0,-11-36-6 0 0,0-1-1 0 0,1 0 1 0 0,0 0-1 0 0,0 0 1 0 0,0-1-1 0 0,1 1 1 0 0,0-1-1 0 0,0 0 1 0 0,1 0-1 0 0,0-1 1 0 0,0 1-1 0 0,0-1 1 0 0,0-1-1 0 0,1 1 0 0 0,0-1 1 0 0,10 5-1 0 0,-13-7-7 0 0,-1-1-1 0 0,0 1 1 0 0,1-1-1 0 0,-1 0 1 0 0,1 1-1 0 0,0-1 1 0 0,-1-1-1 0 0,1 1 1 0 0,0-1-1 0 0,-1 1 1 0 0,1-1-1 0 0,0 0 1 0 0,0 0-1 0 0,-1-1 1 0 0,1 1-1 0 0,0-1 1 0 0,-1 0-1 0 0,1 0 1 0 0,-1 0-1 0 0,1 0 1 0 0,-1-1-1 0 0,1 1 1 0 0,-1-1-1 0 0,4-2 1 0 0,1-1-17 0 0,0 0 0 0 0,-1 0 0 0 0,0-1 0 0 0,9-8-1 0 0,-13 11 7 0 0,-1-1 0 0 0,1 1 0 0 0,-1-1 0 0 0,0 1 0 0 0,0-1 0 0 0,0 0 0 0 0,0 0 0 0 0,-1 0 0 0 0,1 0 0 0 0,-1 0 0 0 0,1-7 0 0 0,1-10 5 0 0,-2-1 0 0 0,0 0 0 0 0,-3-29 0 0 0,-13-66 320 0 0,11 105-222 0 0,1 20-13 0 0,0 21 5 0 0,4-9-79 0 0,0 0-1 0 0,2-1 1 0 0,0 1-1 0 0,10 31 1 0 0,33 74 42 0 0,-21-62 1 0 0,23 51-39 0 0,15 46 53 0 0,-48-114-69 0 0,-3-13 32 0 0,-2 0 1 0 0,-1 1-1 0 0,6 53 0 0 0,-15-80 12 0 0,0 0-1 0 0,0 0 1 0 0,-1 0-1 0 0,0-1 1 0 0,0 1 0 0 0,-1 0-1 0 0,1-1 1 0 0,-2 1 0 0 0,1-1-1 0 0,-1 1 1 0 0,0-1-1 0 0,0 0 1 0 0,0 0 0 0 0,-1 0-1 0 0,0-1 1 0 0,0 0 0 0 0,-1 1-1 0 0,0-1 1 0 0,0-1-1 0 0,0 1 1 0 0,0-1 0 0 0,0 1-1 0 0,-1-2 1 0 0,0 1 0 0 0,-12 5-1 0 0,-2 1 160 0 0,-35 11 0 0 0,44-18-141 0 0,0-1 0 0 0,0 0 0 0 0,0 0 0 0 0,0-1 0 0 0,-16 0 0 0 0,5-3-9 0 0,0-1 0 0 0,0 0 1 0 0,1-2-1 0 0,-1 0 0 0 0,1-2 0 0 0,0 0 1 0 0,1-1-1 0 0,-22-12 0 0 0,38 18-41 0 0,0-1-1 0 0,0 1 0 0 0,0-1 0 0 0,0 0 0 0 0,0 0 1 0 0,1 0-1 0 0,-1 0 0 0 0,1-1 0 0 0,0 1 0 0 0,0-1 1 0 0,0 0-1 0 0,0 0 0 0 0,-3-8 0 0 0,4 6-8 0 0,0 0 0 0 0,0 1-1 0 0,1-1 1 0 0,0 0 0 0 0,0 0-1 0 0,1 0 1 0 0,0 0 0 0 0,0 0-1 0 0,0 0 1 0 0,3-11 0 0 0,4-24-100 0 0,2 1 0 0 0,2 1 0 0 0,1-1 0 0 0,3 2 0 0 0,37-73 0 0 0,-43 95-57 0 0,2 1 1 0 0,0 0 0 0 0,1 0 0 0 0,0 1 0 0 0,1 0 0 0 0,1 1-1 0 0,0 1 1 0 0,26-18 0 0 0,-24 20-703 0 0,1 0 1 0 0,1 1-1 0 0,0 1 1 0 0,31-11-1 0 0,-44 18 330 0 0,0 0 0 0 0,0 0 0 0 0,0 0 0 0 0,0 0 0 0 0,7 1 0 0 0,-5 0-1163 0 0,-1 1 0 0 0,0 0 0 0 0,12 3 0 0 0,2 1-2767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5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65 512 0 0,'-3'-15'1945'0'0,"-1"-13"1217"0"0,4 27-2878 0 0,0 0-1 0 0,0 0 1 0 0,0 0-1 0 0,1 0 1 0 0,-1 0 0 0 0,0 0-1 0 0,0-1 1 0 0,0 1-1 0 0,1 0 1 0 0,-1 0 0 0 0,1 0-1 0 0,-1 0 1 0 0,1 1-1 0 0,-1-1 1 0 0,1 0-1 0 0,-1 0 1 0 0,1 0 0 0 0,0 0-1 0 0,0 0 1 0 0,1-1-1 0 0,-2 2-168 0 0,1 0-1 0 0,-1 0 0 0 0,1 0 1 0 0,-1 0-1 0 0,0 0 0 0 0,1 0 1 0 0,-1 0-1 0 0,1 0 0 0 0,-1 0 1 0 0,1 0-1 0 0,-1 0 0 0 0,1 1 1 0 0,-1-1-1 0 0,0 0 0 0 0,1 0 1 0 0,-1 0-1 0 0,1 1 0 0 0,-1-1 1 0 0,0 0-1 0 0,1 0 0 0 0,-1 1 1 0 0,0-1-1 0 0,1 0 0 0 0,-1 0 0 0 0,0 1 1 0 0,1-1-1 0 0,-1 1 0 0 0,0-1 1 0 0,0 0-1 0 0,0 1 0 0 0,1-1 1 0 0,-1 1-1 0 0,0-1 0 0 0,0 0 1 0 0,0 1-1 0 0,0 0 0 0 0,7 16 455 0 0,-3 13 161 0 0,-1 1 0 0 0,-2 0 0 0 0,-1 0 1 0 0,-4 35-1 0 0,3-51-462 0 0,-23 141 1072 0 0,15-113-1135 0 0,2 0 0 0 0,-2 65 0 0 0,9-94-202 0 0,0 0-1 0 0,1 1 0 0 0,1-1 0 0 0,1 1 0 0 0,0-1 0 0 0,0 0 0 0 0,2 0 0 0 0,8 18 0 0 0,-10-26-198 0 0,0 0 0 0 0,0 0 0 0 0,1-1 0 0 0,-1 0 0 0 0,2 0 0 0 0,-1 0 0 0 0,0 0 0 0 0,1-1 0 0 0,0 1 0 0 0,0-1 0 0 0,0 0 0 0 0,1-1 0 0 0,-1 1 0 0 0,1-1 0 0 0,0 0-1 0 0,0-1 1 0 0,0 1 0 0 0,0-1 0 0 0,0 0 0 0 0,0-1 0 0 0,7 2 0 0 0,24-1-4677 0 0,-20-3 1659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31.1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382 108 3161 0 0,'-3'-7'3080'0'0,"0"0"0"0"0,0 0 0 0 0,-5-7 0 0 0,0 1 1339 0 0,-19-21 0 0 0,25 31-4198 0 0,-1 1 1 0 0,0 0-1 0 0,0 0 1 0 0,0 0 0 0 0,0 0-1 0 0,0 1 1 0 0,0-1-1 0 0,0 1 1 0 0,0 0-1 0 0,-6-2 1 0 0,3 2-84 0 0,0 0 1 0 0,0 0-1 0 0,0 0 0 0 0,0 0 1 0 0,-7 1-1 0 0,5 2-51 0 0,1 0 1 0 0,-1 0 0 0 0,1 1-1 0 0,0 0 1 0 0,0 0-1 0 0,0 1 1 0 0,0 0-1 0 0,-11 9 1 0 0,9-7-35 0 0,-4 3 15 0 0,1 0 0 0 0,1 1 0 0 0,0 1 0 0 0,0 0-1 0 0,1 0 1 0 0,1 1 0 0 0,0 1 0 0 0,0-1 0 0 0,1 1-1 0 0,1 1 1 0 0,0-1 0 0 0,1 1 0 0 0,-5 17 0 0 0,4-6 28 0 0,0 0-1 0 0,1 0 1 0 0,2 1 0 0 0,1 0 0 0 0,1-1 0 0 0,2 53 0 0 0,2-61-78 0 0,0 0 0 0 0,0 0 0 0 0,2-1 1 0 0,0 1-1 0 0,1 0 0 0 0,1-1 0 0 0,1 0 1 0 0,0-1-1 0 0,0 1 0 0 0,2-1 0 0 0,0-1 0 0 0,1 0 1 0 0,0 0-1 0 0,15 15 0 0 0,-14-17-69 0 0,1-1 0 0 0,0 0 0 0 0,1-1 0 0 0,0 0 0 0 0,1-1 0 0 0,20 10 0 0 0,-28-16-45 0 0,0 0 0 0 0,0-1 0 0 0,-1 0 0 0 0,1-1 0 0 0,0 1 0 0 0,1-1 0 0 0,-1 0-1 0 0,0 0 1 0 0,0-1 0 0 0,0 0 0 0 0,1 0 0 0 0,-1 0 0 0 0,0-1 0 0 0,0 0 0 0 0,0 0-1 0 0,0-1 1 0 0,0 0 0 0 0,0 0 0 0 0,10-5 0 0 0,6-5-1203 0 0,-1-1 1 0 0,28-24-1 0 0,5-13-5958 0 0,-38 32 3531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31.5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81 2328 0 0,'-2'-5'2828'0'0,"0"0"-1"0"0,1 0 0 0 0,-3-11 0 0 0,4 12-1862 0 0,-1 1 0 0 0,1-1 0 0 0,0 0 0 0 0,0 1 0 0 0,0-1 0 0 0,1 0-1 0 0,-1 1 1 0 0,1-1 0 0 0,0 0 0 0 0,0 1 0 0 0,2-6 0 0 0,-5 40 1996 0 0,1-15-2620 0 0,-4 85 185 0 0,5 0-1 0 0,13 109 0 0 0,-12-204-530 0 0,0 1-1 0 0,0-1 0 0 0,1 1 1 0 0,-1-1-1 0 0,1 0 0 0 0,1 0 1 0 0,-1 0-1 0 0,6 8 0 0 0,-7-12 5 0 0,0 0-1 0 0,1 0 1 0 0,0 0 0 0 0,-1 0-1 0 0,1-1 1 0 0,0 1 0 0 0,0-1-1 0 0,0 1 1 0 0,0-1 0 0 0,0 0-1 0 0,0 1 1 0 0,0-1-1 0 0,0 0 1 0 0,0-1 0 0 0,1 1-1 0 0,-1 0 1 0 0,0-1 0 0 0,1 1-1 0 0,-1-1 1 0 0,0 1 0 0 0,1-1-1 0 0,-1 0 1 0 0,1 0-1 0 0,-1 0 1 0 0,0-1 0 0 0,3 0-1 0 0,15-3-38 0 0,0-2 0 0 0,0 0 0 0 0,34-17-1 0 0,12-3-68 0 0,-25 11-45 0 0,-16 6-535 0 0,41-10 1 0 0,-63 19 239 0 0,-1 0 1 0 0,1 0-1 0 0,-1 0 1 0 0,1 1-1 0 0,-1-1 1 0 0,0 1-1 0 0,1-1 1 0 0,-1 1-1 0 0,0 0 1 0 0,1 0 0 0 0,-1 0-1 0 0,0 0 1 0 0,0 1-1 0 0,0-1 1 0 0,0 0-1 0 0,3 3 1 0 0,7 4-5190 0 0,-4-5 2778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8:31.89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90 568 0 0,'-13'-31'7867'0'0,"8"22"-4688"0"0,1-1 1 0 0,-6-16-1 0 0,7 17-1812 0 0,3 5 2013 0 0,9 7-1808 0 0,3 4-1288 0 0,0 1 0 0 0,0 0 0 0 0,0 0 0 0 0,-1 1 1 0 0,11 12-1 0 0,-2-3 5 0 0,17 18 21 0 0,-1 2 1 0 0,-2 1-1 0 0,-2 1 0 0 0,28 46 1 0 0,-44-60-238 0 0,-2 1 1 0 0,0 1-1 0 0,-2 0 0 0 0,-1 1 1 0 0,-1 0-1 0 0,-1 0 0 0 0,5 34 1 0 0,-12-46-54 0 0,-1-1 0 0 0,0 1 0 0 0,-1 0 0 0 0,0 0 0 0 0,-2-1 0 0 0,0 1 0 0 0,-1-1 0 0 0,0 1 0 0 0,-2-1 1 0 0,0 0-1 0 0,0 0 0 0 0,-16 28 0 0 0,12-26-288 0 0,-2-1 1 0 0,0 0 0 0 0,-2-1 0 0 0,1 0-1 0 0,-2 0 1 0 0,0-2 0 0 0,-1 0-1 0 0,0 0 1 0 0,-1-2 0 0 0,-23 15-1 0 0,-3-3-2615 0 0,-1-1-4913 0 0,42-22 7691 0 0,-28 14-6014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26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43 156 512 0 0,'-9'-7'11015'0'0,"-1"2"-6666"0"0,-8-5-549 0 0,18 9-3694 0 0,-1 0 1 0 0,1 0-1 0 0,-1 1 0 0 0,0-1 0 0 0,1 0 1 0 0,0 0-1 0 0,-1 0 0 0 0,1 0 1 0 0,-1 0-1 0 0,1 0 0 0 0,0 1 0 0 0,0-1 1 0 0,0 0-1 0 0,-1 0 0 0 0,1 0 0 0 0,0 0 1 0 0,0 0-1 0 0,0 0 0 0 0,0 0 0 0 0,1 0 1 0 0,-1 0-1 0 0,0 0 0 0 0,1-2 0 0 0,0 0-1 0 0,0 0-1 0 0,0 0 1 0 0,0 1 0 0 0,0-1-1 0 0,1 0 1 0 0,1-3-1 0 0,3-1-80 0 0,1-1 0 0 0,-1 1-1 0 0,1 1 1 0 0,1-1 0 0 0,-1 1-1 0 0,1 1 1 0 0,0-1 0 0 0,1 1 0 0 0,-1 1-1 0 0,1-1 1 0 0,0 1 0 0 0,0 1-1 0 0,0 0 1 0 0,0 0 0 0 0,1 1-1 0 0,-1 0 1 0 0,1 1 0 0 0,-1 0 0 0 0,1 0-1 0 0,0 1 1 0 0,12 1 0 0 0,-19-1-28 0 0,-1 1 0 0 0,1-1 1 0 0,0 1-1 0 0,-1 0 0 0 0,1 0 1 0 0,-1 0-1 0 0,1 0 0 0 0,-1 0 1 0 0,0 0-1 0 0,1 1 1 0 0,-1-1-1 0 0,0 1 0 0 0,0 0 1 0 0,0 0-1 0 0,0 0 0 0 0,2 2 1 0 0,-1 0 1 0 0,-1 0 1 0 0,1 0 0 0 0,-1 0 0 0 0,0 1 0 0 0,0-1-1 0 0,0 1 1 0 0,-1-1 0 0 0,2 8 0 0 0,0 4-2 0 0,-2 0-1 0 0,0 0 1 0 0,0 0 0 0 0,-3 22-1 0 0,0-19 5 0 0,1-6 12 0 0,0 0 0 0 0,0-1 0 0 0,1 1 0 0 0,3 15 0 0 0,-2-24-19 0 0,-1 0 0 0 0,2 0 1 0 0,-1 0-1 0 0,0 0 0 0 0,1 0 0 0 0,0-1 0 0 0,-1 1 1 0 0,2 0-1 0 0,-1-1 0 0 0,0 0 0 0 0,1 1 0 0 0,-1-1 1 0 0,1 0-1 0 0,0-1 0 0 0,0 1 0 0 0,0 0 0 0 0,6 3 1 0 0,-3-3-123 0 0,0 1 0 0 0,0-1 0 0 0,0 0 1 0 0,0-1-1 0 0,1 0 0 0 0,-1 0 0 0 0,1 0 1 0 0,0-1-1 0 0,-1 0 0 0 0,1 0 0 0 0,0 0 1 0 0,8-1-1 0 0,-7-1-845 0 0,0 0 1 0 0,0 0 0 0 0,-1-1-1 0 0,1 0 1 0 0,0 0 0 0 0,9-4 0 0 0,4-5-2943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26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66 704 0 0,'-1'-4'1349'0'0,"0"-1"-1"0"0,-1 1 1 0 0,1 0-1 0 0,-1 0 1 0 0,0-1-1 0 0,0 1 1 0 0,-1 1-1 0 0,1-1 1 0 0,-1 0-1 0 0,0 1 0 0 0,-3-4 1 0 0,5 5-911 0 0,-1 1-1 0 0,1-1 1 0 0,-1 1 0 0 0,1 0-1 0 0,-1 0 1 0 0,0 0-1 0 0,1 0 1 0 0,-1 0 0 0 0,0 0-1 0 0,0 0 1 0 0,-4-1 0 0 0,5 2-413 0 0,0 0 1 0 0,0 0 0 0 0,0 0 0 0 0,0 0 0 0 0,0 0-1 0 0,0 1 1 0 0,-1-1 0 0 0,1 0 0 0 0,0 0 0 0 0,0 1-1 0 0,0-1 1 0 0,0 0 0 0 0,0 1 0 0 0,0-1 0 0 0,0 1-1 0 0,0 0 1 0 0,1-1 0 0 0,-1 1 0 0 0,0 0 0 0 0,0-1-1 0 0,0 1 1 0 0,1 0 0 0 0,-2 1 0 0 0,1 0-304 0 0,0 1-1 0 0,0-1 1 0 0,0 1 0 0 0,0-1-1 0 0,0 1 1 0 0,0-1 0 0 0,1 1 0 0 0,0 0-1 0 0,-1-1 1 0 0,1 1 0 0 0,0-1-1 0 0,0 1 1 0 0,0 0 0 0 0,1-1 0 0 0,-1 1-1 0 0,1 0 1 0 0,1 4 0 0 0,0 4-922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27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47 707 512 0 0,'1'-1'625'0'0,"0"1"-1"0"0,0-1 0 0 0,-1 1 1 0 0,1-1-1 0 0,0 1 1 0 0,0-1-1 0 0,0 1 0 0 0,-1 0 1 0 0,1-1-1 0 0,0 1 1 0 0,0 0-1 0 0,0 0 0 0 0,0-1 1 0 0,0 1-1 0 0,0 0 1 0 0,0 0-1 0 0,1 0 1 0 0,18 6 3873 0 0,-16-4-3918 0 0,1 0 0 0 0,0 1-1 0 0,-1 0 1 0 0,0 0 0 0 0,6 5-1 0 0,-7-4-310 0 0,0-1 0 0 0,0 1 0 0 0,-1 0 0 0 0,1 0 0 0 0,-1 0 0 0 0,0 0 0 0 0,0 0 0 0 0,-1 0 0 0 0,1 0 0 0 0,-1 1 0 0 0,1 4 0 0 0,1 9 618 0 0,1 27 0 0 0,-1-14-425 0 0,0 2-32 0 0,6 43-93 0 0,-7-68-339 0 0,0-1-1 0 0,0 0 1 0 0,0 0 0 0 0,1-1-1 0 0,0 1 1 0 0,0 0-1 0 0,1-1 1 0 0,4 7 0 0 0,-6-11 4 0 0,1 0 1 0 0,-1 1-1 0 0,1-1 1 0 0,-1 0-1 0 0,1-1 1 0 0,0 1 0 0 0,-1-1-1 0 0,1 1 1 0 0,0-1-1 0 0,0 0 1 0 0,0 0-1 0 0,1 0 1 0 0,-1 0 0 0 0,5 0-1 0 0,-6 0-4 0 0,-1-1 0 0 0,1 0 0 0 0,-1 0 1 0 0,1 0-1 0 0,-1 0 0 0 0,1 0 0 0 0,-1 0 0 0 0,1 0 0 0 0,-1 0 0 0 0,1-1 0 0 0,-1 1 0 0 0,1 0 1 0 0,-1-1-1 0 0,1 1 0 0 0,-1-1 0 0 0,1 0 0 0 0,-1 0 0 0 0,0 1 0 0 0,0-1 0 0 0,1 0 0 0 0,-1 0 0 0 0,0 0 1 0 0,0 0-1 0 0,0 0 0 0 0,0-1 0 0 0,0 1 0 0 0,0 0 0 0 0,0 0 0 0 0,0-1 0 0 0,-1 1 0 0 0,1-1 0 0 0,0-1 1 0 0,0 1-10 0 0,-1 0 0 0 0,0 0 1 0 0,0-1-1 0 0,0 1 0 0 0,0 0 1 0 0,0 0-1 0 0,-1 0 1 0 0,1 0-1 0 0,0 0 0 0 0,-1 0 1 0 0,0 0-1 0 0,1 0 0 0 0,-1 0 1 0 0,0 0-1 0 0,0 0 1 0 0,0 0-1 0 0,0 0 0 0 0,-1 1 1 0 0,-1-3-1 0 0,-4-5-39 0 0,-1 1 0 0 0,-12-11-1 0 0,14 14 12 0 0,-27-25-99 0 0,1-1 0 0 0,2-2 0 0 0,1 0 0 0 0,-24-39 0 0 0,46 59 146 0 0,0 0 0 0 0,0-1 0 0 0,1 1-1 0 0,1-2 1 0 0,0 1 0 0 0,1 0 0 0 0,1-1 0 0 0,0 0-1 0 0,1 0 1 0 0,1 0 0 0 0,0 0 0 0 0,1 0 0 0 0,0 0-1 0 0,6-28 1 0 0,-2 22 20 0 0,1 1 0 0 0,1 0 0 0 0,1 0-1 0 0,0 1 1 0 0,2 0 0 0 0,0 0 0 0 0,1 1 0 0 0,1 0-1 0 0,1 1 1 0 0,17-20 0 0 0,-3 8 3 0 0,1 1-1 0 0,2 1 1 0 0,1 1 0 0 0,49-32 0 0 0,-52 41-4 0 0,1 1 1 0 0,0 1 0 0 0,1 2 0 0 0,1 1-1 0 0,62-16 1 0 0,-72 23-16 0 0,69-14 15 0 0,-75 17-24 0 0,0 1-1 0 0,0 0 0 0 0,0 1 1 0 0,20 2-1 0 0,-32-2-14 0 0,0 0 0 0 0,0 1 0 0 0,0-1 1 0 0,0 0-1 0 0,0 1 0 0 0,1 0 0 0 0,-1 0 0 0 0,0-1 1 0 0,0 1-1 0 0,-1 0 0 0 0,1 0 0 0 0,0 1 0 0 0,0-1 1 0 0,0 0-1 0 0,-1 1 0 0 0,1-1 0 0 0,-1 1 0 0 0,1-1 1 0 0,-1 1-1 0 0,0 0 0 0 0,1 0 0 0 0,-1 0 0 0 0,1 2 1 0 0,-1-1-84 0 0,0 1 0 0 0,0-1 0 0 0,-1 1 0 0 0,1-1 0 0 0,-1 1 1 0 0,0-1-1 0 0,0 1 0 0 0,0-1 0 0 0,-1 1 0 0 0,1-1 0 0 0,-1 0 0 0 0,0 1 1 0 0,-2 5-1 0 0,-2 4-1277 0 0,0 0 0 0 0,-2 0 1 0 0,1 0-1 0 0,-9 11 0 0 0,-6 5-1866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27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3 112 512 0 0,'-3'1'6754'0'0,"14"-9"-3858"0"0,8-2 3450 0 0,13-2-3410 0 0,8 3-1656 0 0,5-1-343 0 0,17-2-473 0 0,-5 4-160 0 0,3 0-160 0 0,6-2-144 0 0,-14 1-56 0 0,-5 2-8 0 0,-1 2-448 0 0,-12 2-881 0 0,-5 1-87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34:53.88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141 1 512 0 0,'-1'0'90'0'0,"0"0"0"0"0,0-1 0 0 0,0 1 0 0 0,-1 0 0 0 0,1 0 0 0 0,0 0 0 0 0,0 0 0 0 0,0 0 0 0 0,0 0 0 0 0,0 0 0 0 0,0 1 0 0 0,0-1 1 0 0,-1 0-1 0 0,1 1 0 0 0,0-1 0 0 0,0 1 0 0 0,0-1 0 0 0,0 1 0 0 0,0-1 0 0 0,-1 2 0 0 0,-27 16 2723 0 0,26-16-2517 0 0,-4 3 235 0 0,0 0 1 0 0,1 0 0 0 0,0 1-1 0 0,0 0 1 0 0,0 0-1 0 0,1 1 1 0 0,0-1 0 0 0,0 1-1 0 0,1 0 1 0 0,0 0 0 0 0,0 1-1 0 0,0-1 1 0 0,1 1-1 0 0,-2 9 1 0 0,3-10-445 0 0,0 0 0 0 0,1 0 0 0 0,0 0 0 0 0,0 0 1 0 0,1 1-1 0 0,0-1 0 0 0,0 0 0 0 0,0 0 0 0 0,1 1 0 0 0,1-1 0 0 0,-1 0 1 0 0,1 0-1 0 0,0 0 0 0 0,1 0 0 0 0,-1-1 0 0 0,6 10 0 0 0,3 1-132 0 0,0 0 0 0 0,1-1 0 0 0,0 0 0 0 0,2-1 0 0 0,15 15 0 0 0,-17-19-989 0 0,1-1 1 0 0,0-1 0 0 0,26 15 0 0 0,-24-17-657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34:53.88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272 160 512 0 0,'4'-1'106'0'0,"-1"0"-1"0"0,0 0 1 0 0,1 0 0 0 0,-1-1 0 0 0,0 1-1 0 0,0-1 1 0 0,0 0 0 0 0,3-2-1 0 0,17-8 112 0 0,13-8-349 0 0,-12 6-577 0 0,-23 14 706 0 0,31-20-1096 0 0,-30 19 1291 0 0,-1 0-1 0 0,1 0 0 0 0,-1 0 1 0 0,0 0 0 0 0,0 0 0 0 0,0-1-1 0 0,1 1 1 0 0,-1 0 0 0 0,0-1 0 0 0,-1 1-1 0 0,1-1 1 0 0,0 1 0 0 0,0-1 0 0 0,-1 1-1 0 0,1-1 1 0 0,-1 0 0 0 0,1 1 0 0 0,0-4-1 0 0,-23-12 6423 0 0,15 5-5092 0 0,7 11-1422 0 0,-1-1-1 0 0,1 1 1 0 0,-1 0 0 0 0,1 0-1 0 0,-1 0 1 0 0,0 0 0 0 0,1 0 0 0 0,-1 0-1 0 0,0 0 1 0 0,0 1 0 0 0,1-1 0 0 0,-1 0-1 0 0,0 0 1 0 0,0 1 0 0 0,0-1-1 0 0,0 0 1 0 0,0 1 0 0 0,-2-2 0 0 0,0 2 57 0 0,0-1 0 0 0,-1 0 0 0 0,1 1 1 0 0,0 0-1 0 0,-1 0 0 0 0,1 0 0 0 0,0 0 1 0 0,-1 1-1 0 0,1-1 0 0 0,0 1 0 0 0,0 0 1 0 0,-1-1-1 0 0,1 2 0 0 0,0-1 0 0 0,0 0 0 0 0,-4 3 1 0 0,-6 4-41 0 0,0 0 0 0 0,-15 13 0 0 0,13-9 155 0 0,2-3-181 0 0,1 2 0 0 0,0 0 0 0 0,1 0-1 0 0,0 1 1 0 0,0 0 0 0 0,2 1 0 0 0,-1 1 0 0 0,-11 23-1 0 0,17-30-47 0 0,1 1 0 0 0,0-1 0 0 0,1 1 0 0 0,0 0 0 0 0,0 0 0 0 0,0 0 0 0 0,1 0-1 0 0,0 10 1 0 0,1-11-5 0 0,1-1-1 0 0,0 0 1 0 0,0 0-1 0 0,0 0 1 0 0,0 1-1 0 0,1-1 0 0 0,0-1 1 0 0,1 1-1 0 0,-1 0 1 0 0,1 0-1 0 0,6 9 1 0 0,-2-6-18 0 0,1 1 0 0 0,0-1 0 0 0,0-1 0 0 0,0 0-1 0 0,1 0 1 0 0,1 0 0 0 0,19 11 0 0 0,-22-14-15 0 0,0-2 0 0 0,0 1 0 0 0,1-1-1 0 0,-1 0 1 0 0,1-1 0 0 0,0 1 0 0 0,0-2-1 0 0,0 1 1 0 0,0-1 0 0 0,0 0-1 0 0,0-1 1 0 0,14 0 0 0 0,-16-1 1 0 0,0 0 1 0 0,0-1-1 0 0,1 0 1 0 0,-1 0-1 0 0,0 0 1 0 0,-1 0-1 0 0,1-1 1 0 0,0 0-1 0 0,-1 0 1 0 0,1-1-1 0 0,-1 1 1 0 0,0-1-1 0 0,0 0 1 0 0,-1-1-1 0 0,1 1 1 0 0,-1-1-1 0 0,0 0 1 0 0,0 0-1 0 0,0 0 1 0 0,-1-1-1 0 0,3-5 1 0 0,3-9-22 0 0,-1-1 1 0 0,0 0 0 0 0,-2 0 0 0 0,7-37 0 0 0,-2 12-61 0 0,-6 32 78 0 0,-2 0-1 0 0,0 0 0 0 0,-1-1 0 0 0,2-19 0 0 0,-4 32-5 0 0,0-1 1 0 0,-1 1-1 0 0,1-1 1 0 0,0 1-1 0 0,-1-1 1 0 0,1 1-1 0 0,-1-1 1 0 0,0 1-1 0 0,0 0 1 0 0,0-1-1 0 0,0 1 1 0 0,0 0-1 0 0,0 0 1 0 0,-1 0-1 0 0,-1-3 1 0 0,0 2-7 0 0,-1 0 0 0 0,1 1 0 0 0,0-1 0 0 0,-1 0 0 0 0,0 1 0 0 0,0 0 0 0 0,1 0 0 0 0,-6-2 0 0 0,-3 0 4 0 0,0-1 0 0 0,-1 2 0 0 0,0 0 0 0 0,1 0-1 0 0,-1 1 1 0 0,0 1 0 0 0,0 0 0 0 0,0 1 0 0 0,0 0 0 0 0,0 1 0 0 0,0 1 0 0 0,-25 5 0 0 0,12-1 8 0 0,-30 12-1 0 0,45-13-5 0 0,0 0 0 0 0,0 0 0 0 0,1 1 0 0 0,0 0 0 0 0,-12 11 0 0 0,7-4 14 0 0,1 2-1 0 0,1-1 1 0 0,0 2 0 0 0,1 0-1 0 0,0 0 1 0 0,2 1 0 0 0,0 0-1 0 0,0 1 1 0 0,2 0 0 0 0,0 1-1 0 0,2 0 1 0 0,0 0 0 0 0,-4 20-1 0 0,9-34-7 0 0,0 0 1 0 0,1 0-1 0 0,0 1 0 0 0,-1-1 0 0 0,2 0 0 0 0,-1 0 1 0 0,1 0-1 0 0,-1 0 0 0 0,1 0 0 0 0,1 0 0 0 0,-1 0 1 0 0,1 0-1 0 0,2 4 0 0 0,-2-5-1 0 0,0-1 0 0 0,0 1 0 0 0,1-1 1 0 0,-1 0-1 0 0,1 0 0 0 0,0 0 0 0 0,0 0 0 0 0,0-1 0 0 0,0 1 1 0 0,0-1-1 0 0,1 0 0 0 0,-1 0 0 0 0,1 0 0 0 0,0 0 0 0 0,-1-1 0 0 0,8 3 1 0 0,8 1 0 0 0,0-1 1 0 0,0-1-1 0 0,1-1 1 0 0,-1-1-1 0 0,1 0 1 0 0,-1-1-1 0 0,0-1 1 0 0,1-1-1 0 0,-1-1 1 0 0,0-1-1 0 0,0 0 1 0 0,0-2-1 0 0,34-14 1 0 0,-43 16 17 0 0,0-1 0 0 0,0 0 0 0 0,0 0-1 0 0,-1-1 1 0 0,17-13 0 0 0,-21 15-5 0 0,-1-1 0 0 0,-1 1 0 0 0,1 0 0 0 0,0-1-1 0 0,-1 0 1 0 0,0 0 0 0 0,0 0 0 0 0,-1 0 0 0 0,1 0-1 0 0,-1-1 1 0 0,0 1 0 0 0,-1-1 0 0 0,2-7 0 0 0,0-15 75 0 0,0 0 1 0 0,-3-1-1 0 0,-3-39 1 0 0,1-7 66 0 0,0 53-15 0 0,2 21-77 0 0,3 21 114 0 0,13 262 2097 0 0,-10-196-1844 0 0,8 38 60 0 0,2 66 68 0 0,-15-146-419 0 0,10 77 0 0 0,-6-105-116 0 0,-5-15-23 0 0,0-1 0 0 0,1 1 0 0 0,-1 0 0 0 0,0-1 1 0 0,1 1-1 0 0,-1-1 0 0 0,0 1 0 0 0,1-1 0 0 0,-1 0 0 0 0,0 1 0 0 0,1-1 0 0 0,-1 1 0 0 0,1-1 0 0 0,-1 0 0 0 0,1 1 0 0 0,-1-1 0 0 0,1 0 0 0 0,-1 1 0 0 0,1-1 1 0 0,0 0-1 0 0,-1 0 0 0 0,1 0 0 0 0,0 1 0 0 0,1-4-1 0 0,-1 1 0 0 0,0-1 0 0 0,0 1 0 0 0,0-1 0 0 0,0 1 1 0 0,0-1-1 0 0,-1 1 0 0 0,1-1 0 0 0,-1-3 0 0 0,6-50-777 0 0,-3-82 0 0 0,-11 10-4482 0 0,6 71-751 0 0,2 41 4168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34:53.88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326 333 256 0 0,'1'-1'462'0'0,"-1"0"1"0"0,0 1-1 0 0,0-1 1 0 0,0 0-1 0 0,1 1 1 0 0,-1-1-1 0 0,0 0 1 0 0,0 1-1 0 0,0-1 0 0 0,0 0 1 0 0,0 1-1 0 0,0-1 1 0 0,0 0-1 0 0,0 1 1 0 0,0-1-1 0 0,-1 0 1 0 0,1-1-1 0 0,-9-10 3382 0 0,-23-10-2545 0 0,18 13-452 0 0,0-2-707 0 0,-1 0 1 0 0,2-1-1 0 0,-1 0 1 0 0,-19-24-1 0 0,29 30-138 0 0,0 0 0 0 0,0 0-1 0 0,1 0 1 0 0,0 0 0 0 0,0 0-1 0 0,-4-12 1 0 0,6 14-5 0 0,0 0 0 0 0,0 0 0 0 0,1 0 0 0 0,0 0 0 0 0,-1 0 0 0 0,1 0 1 0 0,1 0-1 0 0,-1 0 0 0 0,0 0 0 0 0,1 0 0 0 0,0 0 0 0 0,2-7 0 0 0,-2 9-5 0 0,1-1 0 0 0,-1 1 0 0 0,1 0 0 0 0,-1-1 0 0 0,1 1 0 0 0,0 0 0 0 0,0 0 0 0 0,0 0 0 0 0,0 0 0 0 0,0 0 0 0 0,0 1 0 0 0,1-1 0 0 0,-1 1 0 0 0,1-1 0 0 0,-1 1 0 0 0,1 0 0 0 0,-1 0 0 0 0,6-1 0 0 0,4-2-6 0 0,1 1 0 0 0,23-2 0 0 0,-21 4-44 0 0,63-14 4 0 0,-59 10 86 0 0,1 0-1 0 0,-1 2 1 0 0,1 0-1 0 0,0 2 1 0 0,0 0-1 0 0,22 2 1 0 0,-35 1 1 0 0,-1-1 0 0 0,1 1 0 0 0,0 0 0 0 0,0 0 1 0 0,-1 1-1 0 0,1 0 0 0 0,11 7 0 0 0,-16-9 9 0 0,1 1 0 0 0,-1-1-1 0 0,0 1 1 0 0,0 0 0 0 0,0 0-1 0 0,0 0 1 0 0,0 0 0 0 0,0 0-1 0 0,0 0 1 0 0,-1 0 0 0 0,1 1-1 0 0,-1-1 1 0 0,0 1 0 0 0,1-1-1 0 0,-1 1 1 0 0,0-1 0 0 0,-1 1-1 0 0,1 0 1 0 0,0-1 0 0 0,-1 1-1 0 0,1 0 1 0 0,-1 4 0 0 0,-3 10 148 0 0,0 0 0 0 0,-1 0 1 0 0,-1 0-1 0 0,-1-1 0 0 0,0 1 0 0 0,-12 19 1 0 0,-13 38 291 0 0,-36 89 45 0 0,53-131-414 0 0,8-15-99 0 0,1 0 0 0 0,0 1-1 0 0,1 0 1 0 0,1 0 0 0 0,1 0 0 0 0,1 33 0 0 0,1-39 9 0 0,1 0 1 0 0,0 0-1 0 0,1 0 0 0 0,1-1 0 0 0,0 1 1 0 0,0-1-1 0 0,1 1 0 0 0,0-1 1 0 0,1 0-1 0 0,1-1 0 0 0,0 1 0 0 0,13 18 1 0 0,-17-26-8 0 0,1-1 0 0 0,-1 1 0 0 0,1 0 0 0 0,-1-1 0 0 0,1 0 0 0 0,0 1 0 0 0,0-1 0 0 0,0 0 1 0 0,0-1-1 0 0,0 1 0 0 0,0 0 0 0 0,1-1 0 0 0,-1 0 0 0 0,0 1 0 0 0,1-2 0 0 0,-1 1 0 0 0,1 0 0 0 0,0-1 0 0 0,-1 1 0 0 0,1-1 0 0 0,-1 0 1 0 0,1 0-1 0 0,0 0 0 0 0,-1-1 0 0 0,1 1 0 0 0,-1-1 0 0 0,1 0 0 0 0,-1 0 0 0 0,1 0 0 0 0,-1-1 0 0 0,0 1 0 0 0,0-1 0 0 0,0 0 1 0 0,1 1-1 0 0,-1-2 0 0 0,-1 1 0 0 0,1 0 0 0 0,0 0 0 0 0,-1-1 0 0 0,1 0 0 0 0,-1 1 0 0 0,0-1 0 0 0,1 0 0 0 0,-2 0 0 0 0,1 0 1 0 0,0 0-1 0 0,0-1 0 0 0,-1 1 0 0 0,0 0 0 0 0,2-7 0 0 0,-2 3-10 0 0,0 0 0 0 0,-1 0 0 0 0,0 0-1 0 0,0 0 1 0 0,-1 0 0 0 0,1 0 0 0 0,-2 0 0 0 0,1 0 0 0 0,-1 0-1 0 0,0 0 1 0 0,0 0 0 0 0,-1 1 0 0 0,0-1 0 0 0,0 1 0 0 0,0 0 0 0 0,-1 0-1 0 0,0 0 1 0 0,0 0 0 0 0,-6-6 0 0 0,-2 0-36 0 0,1 1-1 0 0,-1 0 1 0 0,-1 0 0 0 0,0 1-1 0 0,0 0 1 0 0,-1 2 0 0 0,-19-10 0 0 0,13 9-31 0 0,0 1 0 0 0,-38-9 0 0 0,-46-3-108 0 0,49 10 26 0 0,29 5-22 0 0,-58-13-333 0 0,70 14 193 0 0,1-1 1 0 0,-1 0 0 0 0,-23-12-1 0 0,35 16 180 0 0,0 0 0 0 0,1 0 0 0 0,-1 0 0 0 0,0 0-1 0 0,1 0 1 0 0,-1-1 0 0 0,1 1 0 0 0,-1-1 0 0 0,1 1-1 0 0,0-1 1 0 0,-1 0 0 0 0,1 1 0 0 0,0-1 0 0 0,0 0-1 0 0,0 0 1 0 0,0 0 0 0 0,1 0 0 0 0,-2-3-1 0 0,2 2-93 0 0,0 0 0 0 0,0 1 0 0 0,0-1 0 0 0,0 0 0 0 0,0 0 0 0 0,1 1 0 0 0,-1-1-1 0 0,1 1 1 0 0,0-1 0 0 0,0 0 0 0 0,0 1 0 0 0,2-5 0 0 0,3-2-579 0 0,0-1 0 0 0,1 1 0 0 0,1 0 0 0 0,-1 0 0 0 0,14-11 0 0 0,9-6-720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5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6 102 2385 0 0,'-2'-1'8994'0'0,"-2"-1"-5921"0"0,13 3-2521 0 0,0 0-1 0 0,-1-1 1 0 0,1 0-1 0 0,0 0 0 0 0,13-3 1 0 0,44-13-418 0 0,-39 9 16 0 0,48-13-364 0 0,140-30-2958 0 0,-181 45 2028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19.34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124 271 512 0 0,'-1'-22'666'0'0,"-1"0"-1"0"0,-6-24 1 0 0,-1-14 3420 0 0,0-5 1744 0 0,9 65-5801 0 0,0 0-1 0 0,0 0 1 0 0,0 0-1 0 0,0 0 0 0 0,0 0 1 0 0,0 0-1 0 0,0 0 1 0 0,0 0-1 0 0,0 0 1 0 0,0 0-1 0 0,0 0 0 0 0,0 0 1 0 0,0 0-1 0 0,0 0 1 0 0,0 0-1 0 0,0 0 1 0 0,0 0-1 0 0,0 0 0 0 0,0 0 1 0 0,0-1-1 0 0,0 1 1 0 0,-1 0-1 0 0,1 0 1 0 0,0 0-1 0 0,0 0 0 0 0,1 0 1 0 0,-1 0-1 0 0,0 0 1 0 0,0 0-1 0 0,0 0 1 0 0,0 0-1 0 0,0 0 0 0 0,0 0 1 0 0,0 0-1 0 0,0 0 1 0 0,0 0-1 0 0,0 0 1 0 0,0-1-1 0 0,0 1 0 0 0,0 0 1 0 0,0 0-1 0 0,0 0 1 0 0,0 0-1 0 0,0 0 1 0 0,0 0-1 0 0,0 0 0 0 0,0 0 1 0 0,0 0-1 0 0,0 0 1 0 0,0 0-1 0 0,0 0 1 0 0,0 0-1 0 0,0 0 0 0 0,1 0 1 0 0,-1 0-1 0 0,0 0 1 0 0,0 0-1 0 0,0 0 1 0 0,0 0-1 0 0,0 0 0 0 0,0 0 1 0 0,0 0-1 0 0,0 0 1 0 0,0 0-1 0 0,0 0 1 0 0,0 0-1 0 0,0 0 0 0 0,5 5 662 0 0,3 9-205 0 0,-6-4-324 0 0,0 0 0 0 0,-1 1 1 0 0,-1-1-1 0 0,1 0 1 0 0,-3 14-1 0 0,1-3-6 0 0,-2 37 425 0 0,-14 73 1 0 0,-21 55 526 0 0,-5-1-690 0 0,41-176-371 0 0,0-2 22 0 0,0 0 0 0 0,1 0 0 0 0,-2 14 0 0 0,11-43 128 0 0,0 4-105 0 0,1-12-23 0 0,-2-1 1 0 0,-1-1-1 0 0,2-48 0 0 0,-6-97-28 0 0,-4 108-43 0 0,1-73-1 0 0,2 111 10 0 0,2 0 1 0 0,11-49-1 0 0,-12 69-21 0 0,-2 9 30 0 0,0 0 1 0 0,0 0 0 0 0,0 0-1 0 0,1-1 1 0 0,-1 1-1 0 0,1 0 1 0 0,0 0-1 0 0,-1 0 1 0 0,1 0-1 0 0,2-2 1 0 0,4 21 107 0 0,11 27-4 0 0,28 59-36 0 0,63 87 66 0 0,18 31 155 0 0,-100-162-236 0 0,-18-37-58 0 0,1-1 1 0 0,16 27 0 0 0,-26-48-8 0 0,0 1 0 0 0,1 0 0 0 0,-1-1 1 0 0,1 1-1 0 0,-1-1 0 0 0,0 1 1 0 0,1-1-1 0 0,-1 1 0 0 0,1-1 0 0 0,-1 1 1 0 0,1-1-1 0 0,-1 1 0 0 0,1-1 1 0 0,0 0-1 0 0,-1 1 0 0 0,1-1 1 0 0,-1 0-1 0 0,1 1 0 0 0,0-1 0 0 0,-1 0 1 0 0,1 0-1 0 0,0 0 0 0 0,-1 1 1 0 0,1-1-1 0 0,1 0 0 0 0,-1-1 0 0 0,0 1 0 0 0,-1-1 0 0 0,1 1-1 0 0,0 0 1 0 0,0-1 0 0 0,0 0 0 0 0,-1 1-1 0 0,1-1 1 0 0,0 1 0 0 0,-1-1 0 0 0,1 0-1 0 0,-1 0 1 0 0,1 1 0 0 0,0-1 0 0 0,-1 0-1 0 0,1-1 1 0 0,3-6-7 0 0,-1 0-1 0 0,0-1 1 0 0,2-10-1 0 0,-3 13-19 0 0,17-72 8 0 0,15-122 0 0 0,-25 99-32 0 0,3-18 38 0 0,-9 96 8 0 0,2 1-1 0 0,0 0 1 0 0,12-27-1 0 0,-17 48 1 0 0,0 1 0 0 0,0 0 0 0 0,0 0 0 0 0,0 0-1 0 0,0-1 1 0 0,0 1 0 0 0,0 0 0 0 0,0 0 0 0 0,0-1 0 0 0,0 1-1 0 0,0 0 1 0 0,0 0 0 0 0,0 0 0 0 0,0-1 0 0 0,0 1 0 0 0,0 0-1 0 0,1 0 1 0 0,-1 0 0 0 0,0 0 0 0 0,0-1 0 0 0,0 1 0 0 0,0 0-1 0 0,0 0 1 0 0,1 0 0 0 0,-1 0 0 0 0,0 0 0 0 0,0-1 0 0 0,0 1-1 0 0,1 0 1 0 0,-1 0 0 0 0,0 0 0 0 0,0 0 0 0 0,0 0 0 0 0,1 0-1 0 0,-1 0 1 0 0,0 0 0 0 0,0 0 0 0 0,0 0 0 0 0,1 0 0 0 0,-1 0-1 0 0,0 0 1 0 0,0 0 0 0 0,0 0 0 0 0,1 0 0 0 0,4 11 35 0 0,1 21-43 0 0,-6-31-6 0 0,5 46 5 0 0,24 136 10 0 0,-16-131 3 0 0,2-1 0 0 0,3-1 1 0 0,27 58-1 0 0,-33-83-18 0 0,1-2 0 0 0,20 28 0 0 0,-28-44-20 0 0,0-1 1 0 0,0 0 0 0 0,1 0-1 0 0,0-1 1 0 0,0 1-1 0 0,0-1 1 0 0,0 0 0 0 0,1-1-1 0 0,0 0 1 0 0,0 0 0 0 0,0 0-1 0 0,9 2 1 0 0,-11-5-219 0 0,-1 0 1 0 0,0 0-1 0 0,1 0 1 0 0,-1-1-1 0 0,0 1 1 0 0,1-1-1 0 0,-1-1 1 0 0,0 1-1 0 0,1 0 1 0 0,-1-1-1 0 0,0 0 1 0 0,1 0-1 0 0,-1 0 0 0 0,0-1 1 0 0,0 1-1 0 0,0-1 1 0 0,0 0-1 0 0,0 0 1 0 0,5-5-1 0 0,7-4-1934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0.71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123 83 1072 0 0,'-2'1'510'0'0,"0"0"-1"0"0,0 0 1 0 0,0 0 0 0 0,0-1-1 0 0,0 1 1 0 0,0-1-1 0 0,0 1 1 0 0,0-1 0 0 0,-3 0-1 0 0,-12 3 873 0 0,11-1-986 0 0,0 1 1 0 0,1 0 0 0 0,-1 0 0 0 0,1 0 0 0 0,0 0 0 0 0,0 1-1 0 0,0 0 1 0 0,0 0 0 0 0,0 1 0 0 0,1-1 0 0 0,0 1 0 0 0,-5 7-1 0 0,7-9-300 0 0,0-1-1 0 0,1 1 0 0 0,0-1 0 0 0,-1 1 0 0 0,1 0 0 0 0,0-1 0 0 0,1 1 0 0 0,-1 0 0 0 0,0 0 0 0 0,1 0 0 0 0,-1-1 0 0 0,1 1 0 0 0,0 0 0 0 0,0 0 1 0 0,0 0-1 0 0,0 0 0 0 0,1 0 0 0 0,-1-1 0 0 0,1 1 0 0 0,0 0 0 0 0,0 0 0 0 0,0-1 0 0 0,0 1 0 0 0,0 0 0 0 0,0-1 0 0 0,1 1 0 0 0,-1-1 1 0 0,1 0-1 0 0,3 4 0 0 0,1 1-67 0 0,0-1 0 0 0,1 1 0 0 0,0-1-1 0 0,0-1 1 0 0,1 1 0 0 0,-1-1 0 0 0,1-1 0 0 0,0 1 0 0 0,1-1 0 0 0,-1-1 0 0 0,1 1 0 0 0,0-2 0 0 0,0 1 0 0 0,0-1 0 0 0,0 0 0 0 0,0-1 0 0 0,0 0 0 0 0,0-1 0 0 0,0 0 0 0 0,1 0 0 0 0,-1-1 0 0 0,0 0 0 0 0,0 0 0 0 0,0-1 0 0 0,0 0 0 0 0,17-8-1 0 0,-15 6-55 0 0,0-2-1 0 0,0 1 1 0 0,-1-1-1 0 0,0-1 1 0 0,15-12-1 0 0,-21 15 21 0 0,0 0-1 0 0,-1 0 1 0 0,1 0-1 0 0,-1 0 1 0 0,1-1 0 0 0,-2 0-1 0 0,1 1 1 0 0,0-1-1 0 0,-1 0 1 0 0,0-1 0 0 0,0 1-1 0 0,0 0 1 0 0,-1 0-1 0 0,2-9 1 0 0,-1 2-7 0 0,-1 1-1 0 0,-1-1 1 0 0,1 1-1 0 0,-2-1 1 0 0,-1-14-1 0 0,1 23 7 0 0,0 0 1 0 0,1 0-1 0 0,-1 0 0 0 0,-1 0 0 0 0,1 0 0 0 0,0 0 1 0 0,-1 0-1 0 0,1 0 0 0 0,-1 0 0 0 0,0 1 0 0 0,0-1 1 0 0,0 1-1 0 0,0-1 0 0 0,0 1 0 0 0,-1 0 0 0 0,1 0 1 0 0,-1 0-1 0 0,1 0 0 0 0,-1 0 0 0 0,0 1 0 0 0,1-1 1 0 0,-1 1-1 0 0,-5-2 0 0 0,1 1 0 0 0,0 0 0 0 0,-1 1 0 0 0,1 0-1 0 0,0 0 1 0 0,0 1 0 0 0,-1 0 0 0 0,1 0 0 0 0,0 1 0 0 0,0 0-1 0 0,-1 0 1 0 0,1 1 0 0 0,0-1 0 0 0,0 2 0 0 0,0-1 0 0 0,1 1-1 0 0,-9 4 1 0 0,2 1 35 0 0,0 0 0 0 0,0 0 0 0 0,1 1 1 0 0,0 1-1 0 0,0 0 0 0 0,-17 20 0 0 0,25-25-5 0 0,0-1 0 0 0,1 1 1 0 0,0 0-1 0 0,0-1 0 0 0,0 1 1 0 0,0 1-1 0 0,1-1 0 0 0,0 0 1 0 0,0 1-1 0 0,0-1 0 0 0,1 1 1 0 0,0-1-1 0 0,0 1 0 0 0,0 0 1 0 0,1-1-1 0 0,0 1 0 0 0,0 0 1 0 0,0 0-1 0 0,1-1 0 0 0,0 1 1 0 0,0 0-1 0 0,0-1 0 0 0,1 1 1 0 0,-1-1-1 0 0,2 1 0 0 0,-1-1 1 0 0,0 0-1 0 0,1 0 1 0 0,0 0-1 0 0,0 0 0 0 0,7 8 1 0 0,-1-4-16 0 0,0 0 0 0 0,0 0 1 0 0,1-1-1 0 0,0 0 1 0 0,1-1-1 0 0,0 0 1 0 0,0 0-1 0 0,0-1 0 0 0,1-1 1 0 0,-1 0-1 0 0,1-1 1 0 0,1 0-1 0 0,-1 0 1 0 0,0-2-1 0 0,1 1 0 0 0,0-2 1 0 0,-1 0-1 0 0,1 0 1 0 0,0-1-1 0 0,0-1 1 0 0,-1 0-1 0 0,23-4 1 0 0,-24 1-23 0 0,1 0 1 0 0,0 0 0 0 0,-1-1 0 0 0,0-1 0 0 0,0 0 0 0 0,-1 0-1 0 0,1-1 1 0 0,-2-1 0 0 0,1 1 0 0 0,16-19 0 0 0,-21 21 13 0 0,-1-1 1 0 0,1 0-1 0 0,-1 0 1 0 0,-1-1-1 0 0,1 1 1 0 0,-1-1-1 0 0,0 1 0 0 0,-1-1 1 0 0,1 0-1 0 0,1-10 1 0 0,-2 2 0 0 0,0 0 1 0 0,0 1-1 0 0,-1-1 0 0 0,-2-17 1 0 0,1 29 4 0 0,0 1 0 0 0,-1-1 0 0 0,1 0 0 0 0,0 1 0 0 0,-1-1 0 0 0,0 1 1 0 0,0-1-1 0 0,0 1 0 0 0,0-1 0 0 0,0 1 0 0 0,0 0 0 0 0,0 0 0 0 0,-1-1 0 0 0,1 1 0 0 0,-1 0 0 0 0,0 0 1 0 0,0 0-1 0 0,1 1 0 0 0,-4-3 0 0 0,3 3-1 0 0,1 0 0 0 0,-1 0 0 0 0,0 0 0 0 0,0 1 0 0 0,0-1 1 0 0,0 0-1 0 0,0 1 0 0 0,0 0 0 0 0,0-1 0 0 0,0 1 0 0 0,0 0 0 0 0,0 0 0 0 0,-1 0 1 0 0,1 0-1 0 0,0 1 0 0 0,0-1 0 0 0,0 1 0 0 0,0-1 0 0 0,0 1 0 0 0,0-1 0 0 0,1 1 1 0 0,-1 0-1 0 0,0 0 0 0 0,-3 2 0 0 0,2-1-4 0 0,0 1 0 0 0,1-1 0 0 0,-1 0 1 0 0,1 1-1 0 0,-1-1 0 0 0,1 1 0 0 0,0 0 0 0 0,0 0 0 0 0,0 0 1 0 0,1 0-1 0 0,-1 0 0 0 0,1 0 0 0 0,-1 1 0 0 0,0 4 0 0 0,0-2 7 0 0,1 0-1 0 0,0 0 0 0 0,0 1 0 0 0,0-1 1 0 0,1 1-1 0 0,-1-1 0 0 0,2 8 0 0 0,0-8-5 0 0,1 1 0 0 0,0-1 1 0 0,0 1-1 0 0,0-1 0 0 0,1 0 0 0 0,0 1 0 0 0,0-1 0 0 0,5 7 0 0 0,5 5-8 0 0,17 19 1 0 0,-26-32 2 0 0,0 1 1 0 0,1-1 0 0 0,-1-1 0 0 0,1 1 0 0 0,1 0 0 0 0,-1-1 0 0 0,0 0 0 0 0,1-1 0 0 0,0 1-1 0 0,0-1 1 0 0,11 4 0 0 0,-7-4 8 0 0,0 0 0 0 0,0-1 0 0 0,1 0-1 0 0,-1-1 1 0 0,1 0 0 0 0,-1 0 0 0 0,1-1 0 0 0,-1-1-1 0 0,1 0 1 0 0,14-3 0 0 0,-19 2-6 0 0,1 0 0 0 0,-1 0-1 0 0,0 0 1 0 0,0-1 0 0 0,-1 0 0 0 0,1 0 0 0 0,0 0-1 0 0,-1-1 1 0 0,0 0 0 0 0,0 0 0 0 0,0 0 0 0 0,-1-1-1 0 0,1 1 1 0 0,-1-1 0 0 0,0 0 0 0 0,0-1 0 0 0,-1 1-1 0 0,5-8 1 0 0,-3-1-15 0 0,0 0 0 0 0,-1 0 0 0 0,-1 0 0 0 0,0 0-1 0 0,-1-1 1 0 0,0-28 0 0 0,1 6 79 0 0,-2 30-69 0 0,0-4 11 0 0,0 0 0 0 0,-1-1 0 0 0,0 1 0 0 0,-2-14 0 0 0,2 23-6 0 0,-1 0-1 0 0,1-1 1 0 0,-1 1 0 0 0,1 0 0 0 0,-1-1 0 0 0,0 1-1 0 0,0 0 1 0 0,0 0 0 0 0,0 0 0 0 0,0 0 0 0 0,0 0-1 0 0,-1 0 1 0 0,1 0 0 0 0,-1 0 0 0 0,1 1 0 0 0,-1-1 0 0 0,0 1-1 0 0,1-1 1 0 0,-1 1 0 0 0,0-1 0 0 0,0 1 0 0 0,0 0-1 0 0,0 0 1 0 0,0 0 0 0 0,-1 0 0 0 0,1 0 0 0 0,-3 0 0 0 0,-3 0 14 0 0,0 0 1 0 0,-1 0-1 0 0,1 1 1 0 0,0 0-1 0 0,-15 3 1 0 0,-41 10-28 0 0,48-9 14 0 0,1 1 0 0 0,0 0 0 0 0,0 1 0 0 0,1 1 0 0 0,0 0 1 0 0,0 1-1 0 0,1 0 0 0 0,0 1 0 0 0,0 1 0 0 0,1 0 1 0 0,0 0-1 0 0,1 2 0 0 0,0-1 0 0 0,0 1 0 0 0,2 1 0 0 0,0 0 1 0 0,-10 18-1 0 0,16-26 4 0 0,1 0-1 0 0,-1 1 1 0 0,1-1 0 0 0,1 1 0 0 0,-1 0 0 0 0,1 0-1 0 0,0 0 1 0 0,0-1 0 0 0,1 1 0 0 0,0 0-1 0 0,0 0 1 0 0,0 0 0 0 0,1 0 0 0 0,0 0 0 0 0,0 0-1 0 0,2 6 1 0 0,-2-8 3 0 0,1 0 0 0 0,0 0-1 0 0,-1 0 1 0 0,2 0 0 0 0,-1 0 0 0 0,0-1 0 0 0,1 1-1 0 0,0-1 1 0 0,0 1 0 0 0,0-1 0 0 0,0 0 0 0 0,0 0-1 0 0,1 0 1 0 0,0 0 0 0 0,-1-1 0 0 0,1 0 0 0 0,0 0-1 0 0,0 0 1 0 0,0 0 0 0 0,0 0 0 0 0,8 1 0 0 0,-2-1-10 0 0,-1 0 1 0 0,1-1 0 0 0,-1-1 0 0 0,1 0 0 0 0,-1 0 0 0 0,1-1 0 0 0,-1 0 0 0 0,1 0 0 0 0,-1-1 0 0 0,0 0-1 0 0,0-1 1 0 0,0 0 0 0 0,15-8 0 0 0,-13 6 16 0 0,0-2 0 0 0,0 1 0 0 0,-1-1 0 0 0,0-1 0 0 0,0 0 0 0 0,-1 0 0 0 0,0-1 0 0 0,0 0 0 0 0,-1 0 1 0 0,7-11-1 0 0,-9 10 18 0 0,-1-1 0 0 0,-1 1 1 0 0,0-1-1 0 0,-1 0 0 0 0,0 0 1 0 0,0 0-1 0 0,-1 0 1 0 0,0-15-1 0 0,4-10 132 0 0,-6 31-113 0 0,1 3 13 0 0,0 0 0 0 0,-1-1 0 0 0,1 1 0 0 0,-1-1 0 0 0,0 1 0 0 0,1-1 0 0 0,-1 1 1 0 0,-1-1-1 0 0,1 1 0 0 0,0 0 0 0 0,-1-1 0 0 0,1 1 0 0 0,-1-1 0 0 0,-1-2 0 0 0,2 4-50 0 0,0 1 0 0 0,0 0 0 0 0,-1 0 0 0 0,1 0 0 0 0,0-1 0 0 0,-1 1 0 0 0,1 0 0 0 0,0 0 0 0 0,-1 0 0 0 0,1-1 0 0 0,0 1 0 0 0,-1 0 0 0 0,1 0 0 0 0,-1 0 0 0 0,1 0 0 0 0,0 0 1 0 0,-1 0-1 0 0,1 0 0 0 0,0 0 0 0 0,-1 0 0 0 0,1 0 0 0 0,-1 0 0 0 0,1 0 0 0 0,0 0 0 0 0,-1 0 0 0 0,1 1 0 0 0,0-1 0 0 0,-1 0 0 0 0,1 0 0 0 0,0 0 0 0 0,-1 0 0 0 0,1 1 0 0 0,0-1 0 0 0,-1 0 0 0 0,1 0 0 0 0,0 1 0 0 0,0-1 0 0 0,-1 0 0 0 0,1 1 0 0 0,0-1 0 0 0,0 0 0 0 0,-1 0 0 0 0,1 1 0 0 0,-11 15 197 0 0,9-10-187 0 0,-1 0 1 0 0,1 0-1 0 0,0 0 0 0 0,0 0 0 0 0,1 1 0 0 0,0-1 1 0 0,0 1-1 0 0,1-1 0 0 0,-1 1 0 0 0,1-1 1 0 0,1 1-1 0 0,-1 0 0 0 0,1-1 0 0 0,2 9 1 0 0,4 9 1 0 0,0-1 1 0 0,15 33 0 0 0,-19-49-11 0 0,54 104-27 0 0,-25-51 6 0 0,-8-14 24 0 0,7 12 11 0 0,-3 1-1 0 0,23 69 1 0 0,-43-103-16 0 0,-1 0 1 0 0,-1 0 0 0 0,-1 0-1 0 0,2 32 1 0 0,-7-49 3 0 0,0 0 0 0 0,0 0-1 0 0,-1 0 1 0 0,0-1 0 0 0,-1 1 0 0 0,0 0 0 0 0,-5 13 0 0 0,5-16 10 0 0,-1 0 0 0 0,0 0 0 0 0,0 0 0 0 0,0 0 0 0 0,0 0 0 0 0,-1-1 0 0 0,0 1 0 0 0,0-1 0 0 0,0 0 0 0 0,-1 0 0 0 0,-8 6 0 0 0,6-6 50 0 0,0 0 1 0 0,-1 0 0 0 0,1 0-1 0 0,-1-1 1 0 0,1 0 0 0 0,-1 0-1 0 0,0-1 1 0 0,0 0 0 0 0,0 0-1 0 0,0-1 1 0 0,0 0 0 0 0,-1-1-1 0 0,1 1 1 0 0,0-2 0 0 0,0 1-1 0 0,-1-1 1 0 0,1 0 0 0 0,0-1-1 0 0,0 0 1 0 0,0 0 0 0 0,0-1-1 0 0,1 0 1 0 0,-1 0 0 0 0,1-1-1 0 0,0 0 1 0 0,0 0 0 0 0,0-1-1 0 0,0 0 1 0 0,1 0 0 0 0,0 0-1 0 0,0-1 1 0 0,-6-6 0 0 0,4 0-18 0 0,0 0 1 0 0,0 0-1 0 0,1-1 1 0 0,1 0 0 0 0,0-1-1 0 0,0 1 1 0 0,2-1-1 0 0,0 0 1 0 0,0 0-1 0 0,1 0 1 0 0,1 0-1 0 0,0-1 1 0 0,2 1-1 0 0,-1-1 1 0 0,4-27-1 0 0,0 16-74 0 0,2 0-1 0 0,1 0 1 0 0,1 1-1 0 0,0 0 1 0 0,3 0-1 0 0,0 1 1 0 0,26-44-1 0 0,-21 42-168 0 0,1 1 0 0 0,1 1 0 0 0,27-29 0 0 0,-4 12-1498 0 0,-11 17-2851 0 0,-28 24 3709 0 0,0-1 0 0 0,0 0 0 0 0,0 0 0 0 0,1 1 0 0 0,-1-1 0 0 0,0 1 0 0 0,1-1 0 0 0,-1 1 0 0 0,3-1 0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0.98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 70 8 0 0,'-4'-17'2613'0'0,"3"12"-1250"0"0,-1 0 0 0 0,1 0 0 0 0,0-1 0 0 0,1 1 0 0 0,-1 0 0 0 0,1-6 1 0 0,0 10-1277 0 0,0 1 0 0 0,0-1 0 0 0,0 1 0 0 0,0 0 1 0 0,0-1-1 0 0,0 1 0 0 0,0 0 0 0 0,0-1 1 0 0,1 1-1 0 0,-1-1 0 0 0,0 1 0 0 0,0 0 0 0 0,0-1 1 0 0,0 1-1 0 0,1 0 0 0 0,-1-1 0 0 0,0 1 0 0 0,0 0 1 0 0,0-1-1 0 0,1 1 0 0 0,-1 0 0 0 0,0 0 1 0 0,1-1-1 0 0,-1 1 0 0 0,0 0 0 0 0,1 0 0 0 0,-1-1 1 0 0,0 1-1 0 0,1 0 0 0 0,-1 0 0 0 0,0 0 0 0 0,1 0 1 0 0,-1 0-1 0 0,1 0 0 0 0,-1 0 0 0 0,0 0 1 0 0,1-1-1 0 0,-1 1 0 0 0,0 0 0 0 0,1 0 0 0 0,0 1 1 0 0,-1-1 14 0 0,1 0 1 0 0,0 0-1 0 0,-1 1 1 0 0,1-1-1 0 0,-1 0 1 0 0,1 1-1 0 0,-1-1 1 0 0,1 0 0 0 0,-1 1-1 0 0,0-1 1 0 0,1 1-1 0 0,-1-1 1 0 0,1 1-1 0 0,-1-1 1 0 0,0 1-1 0 0,1-1 1 0 0,-1 1-1 0 0,0-1 1 0 0,0 1 0 0 0,1 0-1 0 0,-1-1 1 0 0,0 1-1 0 0,0-1 1 0 0,0 2-1 0 0,4 61 1673 0 0,3 37-821 0 0,-5-82-954 0 0,1-1 1 0 0,1 1 0 0 0,9 26 0 0 0,-11-39-17 0 0,1 1 0 0 0,-1-1 0 0 0,1 1 0 0 0,0-1 0 0 0,1 0 1 0 0,-1 0-1 0 0,1-1 0 0 0,0 1 0 0 0,0-1 0 0 0,0 0 1 0 0,1 0-1 0 0,-1 0 0 0 0,1 0 0 0 0,10 5 0 0 0,-11-7-164 0 0,0-1 0 0 0,0 1-1 0 0,0-1 1 0 0,0 0 0 0 0,1 0-1 0 0,-1 0 1 0 0,1 0-1 0 0,-1-1 1 0 0,0 0 0 0 0,1 0-1 0 0,-1 0 1 0 0,1 0 0 0 0,-1-1-1 0 0,1 0 1 0 0,-1 0-1 0 0,0 0 1 0 0,0 0 0 0 0,1-1-1 0 0,-1 1 1 0 0,6-5 0 0 0,-1 1-1508 0 0,0 0 1 0 0,0 0 0 0 0,-1-1-1 0 0,11-10 1 0 0,-5 1-2563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1.11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 23 2793 0 0,'-11'0'3144'0'0,"2"-5"2529"0"0,2 2-5016 0 0,4 0 967 0 0,8 3-1072 0 0,0-1-520 0 0,6 1 80 0 0,-1-2-88 0 0,2-1-40 0 0,1 2-208 0 0,-3-3-120 0 0,2 4 120 0 0,0 0-1704 0 0,1 3 1303 0 0,-1 2-327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1.82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403 717 512 0 0,'14'-21'3286'0'0,"-8"13"-2424"0"0,0 0-1 0 0,-1 0 1 0 0,0 0 0 0 0,-1-1 0 0 0,0 0-1 0 0,6-17 1 0 0,-7 14-409 0 0,-1 0-1 0 0,0-1 0 0 0,0 1 1 0 0,-2-1-1 0 0,1 1 1 0 0,-2-1-1 0 0,0 1 1 0 0,0-1-1 0 0,-1 1 1 0 0,-7-25-1 0 0,7 34-401 0 0,1 0 1 0 0,-1-1-1 0 0,1 1 0 0 0,-1 0 1 0 0,0 0-1 0 0,0 0 0 0 0,-1 0 1 0 0,1 0-1 0 0,-1 1 0 0 0,1-1 0 0 0,-1 1 1 0 0,0 0-1 0 0,-6-4 0 0 0,4 3 20 0 0,0 1-1 0 0,0-1 0 0 0,-1 1 0 0 0,1 1 1 0 0,-1-1-1 0 0,0 1 0 0 0,-11-1 1 0 0,-3 1 79 0 0,0 1 1 0 0,0 2-1 0 0,-37 6 1 0 0,53-7-143 0 0,-14 2 37 0 0,-1 1-1 0 0,1 1 0 0 0,0 1 1 0 0,-31 14-1 0 0,39-15-15 0 0,1 1-1 0 0,-1-1 1 0 0,2 1-1 0 0,-1 1 1 0 0,0 0 0 0 0,1 0-1 0 0,1 1 1 0 0,-1 0 0 0 0,-11 15-1 0 0,17-18-25 0 0,-1-1 1 0 0,0 1-1 0 0,1-1 0 0 0,0 1 0 0 0,0 0 0 0 0,1-1 0 0 0,-1 1 0 0 0,1 0 0 0 0,0 0 0 0 0,0 0 1 0 0,1 0-1 0 0,0 0 0 0 0,0 1 0 0 0,0-1 0 0 0,0 0 0 0 0,1 0 0 0 0,-1 0 0 0 0,1 0 0 0 0,1 0 1 0 0,-1 0-1 0 0,1-1 0 0 0,0 1 0 0 0,0 0 0 0 0,0-1 0 0 0,1 1 0 0 0,-1-1 0 0 0,1 0 0 0 0,0 1 1 0 0,0-1-1 0 0,1-1 0 0 0,-1 1 0 0 0,5 3 0 0 0,7 6 35 0 0,1-1 1 0 0,0-1-1 0 0,0-1 0 0 0,1 0 1 0 0,23 9-1 0 0,-28-14-28 0 0,1 0 0 0 0,0-1 1 0 0,0-1-1 0 0,0 0 0 0 0,0 0 0 0 0,1-2 0 0 0,-1 1 0 0 0,21-2 0 0 0,-26-1-9 0 0,-1 0 0 0 0,1-1-1 0 0,-1 0 1 0 0,0 0-1 0 0,1 0 1 0 0,-1-1-1 0 0,0 0 1 0 0,0-1-1 0 0,-1 1 1 0 0,1-1-1 0 0,-1-1 1 0 0,0 1 0 0 0,0-1-1 0 0,0 0 1 0 0,6-7-1 0 0,-6 5-16 0 0,-1 1 1 0 0,0-1-1 0 0,0 0 0 0 0,0 0 0 0 0,-1-1 1 0 0,0 1-1 0 0,-1-1 0 0 0,1 0 0 0 0,-2 0 0 0 0,1 0 1 0 0,-1 0-1 0 0,0 0 0 0 0,1-13 0 0 0,-2-30 44 0 0,-10-80 0 0 0,1 18 56 0 0,6 66-76 0 0,-1-183 502 0 0,3 224-464 0 0,1 4-12 0 0,-1 0 0 0 0,1 0 0 0 0,-1 0 0 0 0,0 0 0 0 0,0 0 0 0 0,0 0 0 0 0,-1 0 0 0 0,1 0 0 0 0,0 0 0 0 0,-1 0 0 0 0,1 0 0 0 0,-1 0 1 0 0,1 0-1 0 0,-1 0 0 0 0,-1-2 0 0 0,1 5-23 0 0,1-1 0 0 0,0 0 1 0 0,-1 0-1 0 0,1 0 1 0 0,-1 0-1 0 0,1 0 1 0 0,-1 0-1 0 0,1 1 0 0 0,0-1 1 0 0,-1 0-1 0 0,1 0 1 0 0,-1 1-1 0 0,1-1 0 0 0,0 0 1 0 0,-1 0-1 0 0,1 1 1 0 0,0-1-1 0 0,-1 1 0 0 0,1-1 1 0 0,0 0-1 0 0,0 1 1 0 0,-1-1-1 0 0,1 0 0 0 0,0 1 1 0 0,0-1-1 0 0,0 1 1 0 0,0-1-1 0 0,-1 1 1 0 0,-5 13 99 0 0,-2 8 15 0 0,1 0 0 0 0,2 0-1 0 0,0 0 1 0 0,1 0 0 0 0,1 1 0 0 0,1 31-1 0 0,11 137 116 0 0,-3-147-248 0 0,3-1 0 0 0,1 0 0 0 0,1-1 0 0 0,23 53 0 0 0,6-8-305 0 0,-33-74-86 0 0,1-1-1 0 0,0 0 1 0 0,1 0 0 0 0,15 16 0 0 0,-23-27 61 0 0,0 1-1 0 0,1-1 1 0 0,-1 0 0 0 0,1 0-1 0 0,-1 0 1 0 0,1 0 0 0 0,-1 0 0 0 0,1 0-1 0 0,-1-1 1 0 0,1 1 0 0 0,0 0 0 0 0,0-1-1 0 0,-1 1 1 0 0,1-1 0 0 0,0 0 0 0 0,0 0-1 0 0,0 1 1 0 0,2-1 0 0 0,4-2-921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2.4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312 811 600 0 0,'-2'8'3038'0'0,"2"-1"1003"0"0,1-7-3894 0 0,0 0-1 0 0,-1 0 1 0 0,1 0 0 0 0,0 0-1 0 0,0 0 1 0 0,0 0-1 0 0,-1 0 1 0 0,1 0 0 0 0,0 0-1 0 0,0 0 1 0 0,-1 0-1 0 0,1-1 1 0 0,0 1 0 0 0,1-1-1 0 0,5-1 134 0 0,0-1-1 0 0,0 0 1 0 0,-1 0-1 0 0,1 0 1 0 0,-1-1-1 0 0,0 0 1 0 0,0 0-1 0 0,0-1 1 0 0,0 0-1 0 0,-1 0 0 0 0,0 0 1 0 0,0-1-1 0 0,0 1 1 0 0,-1-1-1 0 0,0-1 1 0 0,0 1-1 0 0,0 0 1 0 0,-1-1-1 0 0,0 0 1 0 0,3-11-1 0 0,-2 2-175 0 0,-1 0 0 0 0,-2 0 0 0 0,1 0-1 0 0,-2-1 1 0 0,0 1 0 0 0,-1 0 0 0 0,0 0-1 0 0,-5-19 1 0 0,4 27-39 0 0,0 0 0 0 0,0-1-1 0 0,-1 1 1 0 0,0 0 0 0 0,0 0 0 0 0,-1 0 0 0 0,0 1-1 0 0,-1-1 1 0 0,0 1 0 0 0,0 0 0 0 0,0 0 0 0 0,-1 1-1 0 0,0-1 1 0 0,0 1 0 0 0,0 1 0 0 0,-14-10-1 0 0,11 10-17 0 0,0 1 0 0 0,-1 0-1 0 0,1 1 1 0 0,-1 0 0 0 0,0 0-1 0 0,0 1 1 0 0,0 1 0 0 0,0-1-1 0 0,0 2 1 0 0,0-1 0 0 0,-13 2-1 0 0,7 0-30 0 0,0 1 0 0 0,-1 1-1 0 0,1 0 1 0 0,0 2 0 0 0,0-1-1 0 0,-16 9 1 0 0,26-11-1 0 0,0 1 1 0 0,1 0-1 0 0,-1 1 0 0 0,1-1 1 0 0,0 1-1 0 0,0 0 0 0 0,0 0 1 0 0,1 0-1 0 0,0 1 0 0 0,-1 0 1 0 0,1 0-1 0 0,1 0 0 0 0,-1 0 1 0 0,1 1-1 0 0,-4 8 0 0 0,4-6-6 0 0,1-1 0 0 0,0 0 0 0 0,0 0-1 0 0,0 1 1 0 0,1-1 0 0 0,0 1-1 0 0,1-1 1 0 0,0 1 0 0 0,0-1 0 0 0,1 1-1 0 0,0-1 1 0 0,3 14 0 0 0,0-9 24 0 0,0 0 0 0 0,0 0 0 0 0,2-1 1 0 0,-1 0-1 0 0,2 0 0 0 0,-1 0 0 0 0,1-1 1 0 0,1 0-1 0 0,0 0 0 0 0,12 11 0 0 0,-2-4-23 0 0,2-1 0 0 0,-1 0 1 0 0,2-2-1 0 0,26 15 0 0 0,-37-23-8 0 0,0-1 1 0 0,0-1-1 0 0,0 1 1 0 0,1-2-1 0 0,0 1 0 0 0,0-1 1 0 0,17 2-1 0 0,-25-5-16 0 0,1 0 0 0 0,0 1-1 0 0,-1-1 1 0 0,1-1 0 0 0,0 1-1 0 0,-1 0 1 0 0,1-1 0 0 0,-1 0 0 0 0,1 0-1 0 0,-1 0 1 0 0,1 0 0 0 0,-1-1-1 0 0,0 1 1 0 0,1-1 0 0 0,-1 0-1 0 0,0 0 1 0 0,0 0 0 0 0,0 0-1 0 0,-1 0 1 0 0,1-1 0 0 0,0 1 0 0 0,-1-1-1 0 0,1 0 1 0 0,-1 0 0 0 0,0 0-1 0 0,3-5 1 0 0,0-4-112 0 0,0 0 0 0 0,-1 0-1 0 0,0 0 1 0 0,-1 0 0 0 0,0-1 0 0 0,-1 0-1 0 0,0 1 1 0 0,-1-27 0 0 0,-2-6-438 0 0,-10-55 0 0 0,3 40-82 0 0,-10-390 982 0 0,18 450-336 0 0,-2-20 425 0 0,2 19-414 0 0,0 1 0 0 0,0 0 1 0 0,0 0-1 0 0,0 0 0 0 0,0-1 0 0 0,0 1 1 0 0,0 0-1 0 0,-1 0 0 0 0,1 0 0 0 0,0 0 0 0 0,0-1 1 0 0,0 1-1 0 0,0 0 0 0 0,0 0 0 0 0,0 0 1 0 0,-1 0-1 0 0,1 0 0 0 0,0-1 0 0 0,0 1 0 0 0,0 0 1 0 0,-1 0-1 0 0,1 0 0 0 0,0 0 0 0 0,0 0 1 0 0,0 0-1 0 0,-1 0 0 0 0,1 0 0 0 0,0 0 0 0 0,0 0 1 0 0,-9 6 205 0 0,3 2-137 0 0,1 0 0 0 0,0 0-1 0 0,1 1 1 0 0,0-1 0 0 0,0 1 0 0 0,1 0-1 0 0,0 0 1 0 0,0 1 0 0 0,-1 10 0 0 0,0 12 87 0 0,-2 43 0 0 0,3 7 258 0 0,4 0 0 0 0,4 1 0 0 0,29 152-1 0 0,-30-217-446 0 0,1 1 0 0 0,1-1-1 0 0,0 0 1 0 0,15 27 0 0 0,-17-38-143 0 0,0 0 1 0 0,0 0 0 0 0,1 0-1 0 0,0-1 1 0 0,0 0 0 0 0,1 0-1 0 0,0 0 1 0 0,0 0-1 0 0,0-1 1 0 0,0 0 0 0 0,1-1-1 0 0,0 1 1 0 0,9 4 0 0 0,-13-8-285 0 0,1 0 1 0 0,-1 0 0 0 0,0 0 0 0 0,1-1-1 0 0,-1 1 1 0 0,1-1 0 0 0,-1 0-1 0 0,1 0 1 0 0,-1 0 0 0 0,1 0-1 0 0,3-1 1 0 0,10-3-2390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2.91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157 175 1440 0 0,'-2'-1'332'0'0,"1"0"-1"0"0,-1 0 0 0 0,1 0 0 0 0,0 0 0 0 0,-1 0 1 0 0,0 0-1 0 0,1 1 0 0 0,-1-1 0 0 0,0 0 0 0 0,1 1 1 0 0,-1-1-1 0 0,0 1 0 0 0,1 0 0 0 0,-1-1 1 0 0,0 1-1 0 0,0 0 0 0 0,0 0 0 0 0,1 0 0 0 0,-1 0 1 0 0,-2 1-1 0 0,-1 0 524 0 0,0-1 0 0 0,-1 2 0 0 0,1-1 1 0 0,0 0-1 0 0,-9 5 0 0 0,8-3-325 0 0,0 0-1 0 0,0 1 1 0 0,0 0 0 0 0,0 0-1 0 0,1 1 1 0 0,0-1 0 0 0,0 1-1 0 0,0 0 1 0 0,0 1 0 0 0,-4 7 0 0 0,6-9-444 0 0,1-1 0 0 0,0 1 0 0 0,1 0 0 0 0,-1 0 0 0 0,1 0 0 0 0,0 0 1 0 0,0 0-1 0 0,0 0 0 0 0,0 0 0 0 0,1 0 0 0 0,-1 0 0 0 0,1 0 0 0 0,0 0 1 0 0,0 0-1 0 0,1 1 0 0 0,-1-1 0 0 0,1 0 0 0 0,0 0 0 0 0,2 5 1 0 0,-1-3-54 0 0,1-1 0 0 0,0 1 0 0 0,0-1 1 0 0,1 1-1 0 0,-1-1 0 0 0,1 0 0 0 0,1 0 1 0 0,-1-1-1 0 0,0 1 0 0 0,1-1 0 0 0,0 0 1 0 0,0 0-1 0 0,0-1 0 0 0,1 1 0 0 0,-1-1 1 0 0,1 0-1 0 0,0-1 0 0 0,10 4 0 0 0,-1-1-13 0 0,1-1 0 0 0,-1-1 0 0 0,1 0 0 0 0,0-1 0 0 0,0-1-1 0 0,22 0 1 0 0,-31-2-13 0 0,0 1 1 0 0,0-1-1 0 0,1 0 0 0 0,-1-1 0 0 0,0 0 0 0 0,0 0 0 0 0,0 0 0 0 0,-1-1 0 0 0,1 0 0 0 0,0 0 1 0 0,8-7-1 0 0,-11 7-17 0 0,0 0 1 0 0,1-1 0 0 0,-1 0 0 0 0,-1 0-1 0 0,1 0 1 0 0,-1 0 0 0 0,1-1 0 0 0,-1 0-1 0 0,0 1 1 0 0,-1-1 0 0 0,1 0 0 0 0,-1 0-1 0 0,0 0 1 0 0,0 0 0 0 0,1-10 0 0 0,1-4-29 0 0,-2 0 0 0 0,0 0 0 0 0,-1 0 1 0 0,-1 0-1 0 0,-1 0 0 0 0,-1 0 0 0 0,0 0 1 0 0,-1 0-1 0 0,-12-35 0 0 0,13 49 32 0 0,0 0 0 0 0,0 0 1 0 0,-1 0-1 0 0,0 0 0 0 0,0 1 0 0 0,0-1 0 0 0,-1 1 0 0 0,0-1 0 0 0,1 1 0 0 0,-1 0 0 0 0,-1 1 1 0 0,1-1-1 0 0,-1 1 0 0 0,1 0 0 0 0,-1 0 0 0 0,0 0 0 0 0,0 1 0 0 0,0-1 0 0 0,0 1 0 0 0,-1 1 1 0 0,1-1-1 0 0,-1 1 0 0 0,1 0 0 0 0,-7-1 0 0 0,2 1 25 0 0,1 1 0 0 0,-1 0 0 0 0,1 0 0 0 0,-1 1 0 0 0,1 0 1 0 0,-1 1-1 0 0,1 0 0 0 0,0 0 0 0 0,-1 1 0 0 0,1 1 0 0 0,1-1 0 0 0,-1 1 0 0 0,-11 7 0 0 0,16-8-1 0 0,1-1-1 0 0,-1 1 1 0 0,1 0-1 0 0,-1 0 1 0 0,1 0 0 0 0,0 1-1 0 0,1-1 1 0 0,-1 1-1 0 0,1-1 1 0 0,-1 1-1 0 0,1 0 1 0 0,0 0-1 0 0,0 0 1 0 0,1 0-1 0 0,-1 0 1 0 0,1 0 0 0 0,-2 9-1 0 0,3-10-7 0 0,0 1-1 0 0,0-1 1 0 0,0 0-1 0 0,0 0 1 0 0,0 0 0 0 0,1 0-1 0 0,-1 0 1 0 0,1 0-1 0 0,0 0 1 0 0,0 0 0 0 0,0 0-1 0 0,1 0 1 0 0,-1 0-1 0 0,1 0 1 0 0,-1 0 0 0 0,1-1-1 0 0,0 1 1 0 0,0-1 0 0 0,0 1-1 0 0,0-1 1 0 0,0 0-1 0 0,1 0 1 0 0,-1 0 0 0 0,1 0-1 0 0,4 2 1 0 0,6 3-14 0 0,0-1 1 0 0,1 0-1 0 0,0-1 0 0 0,0-1 1 0 0,16 4-1 0 0,-1-3-110 0 0,46 3-1 0 0,-61-8-99 0 0,-1 0-1 0 0,0-1 1 0 0,0 0 0 0 0,0-1-1 0 0,0-1 1 0 0,21-6 0 0 0,-15 2-2547 0 0,33-17 1 0 0,-28 11 134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3.60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133 28 512 0 0,'4'-5'357'0'0,"-3"3"212"0"0,1 0-1 0 0,-1 0 1 0 0,1 0-1 0 0,0 0 1 0 0,0 0 0 0 0,0 1-1 0 0,0-1 1 0 0,0 0-1 0 0,0 1 1 0 0,0-1 0 0 0,3 0-1 0 0,-8 8 4086 0 0,-6 4-3574 0 0,-5 1-86 0 0,1 1 1 0 0,0 0-1 0 0,-17 23 1 0 0,18-20-699 0 0,2 0 1 0 0,-1 2 0 0 0,2-1 0 0 0,0 1-1 0 0,-12 34 1 0 0,20-46-303 0 0,-1 0 0 0 0,1 0 0 0 0,0 0 0 0 0,0 0 0 0 0,0 0 0 0 0,1 0 0 0 0,0 0 0 0 0,0 0 0 0 0,0 0 0 0 0,0 1 0 0 0,1-1 0 0 0,0 0 0 0 0,0 0 0 0 0,0 0 0 0 0,4 8 0 0 0,-2-8-112 0 0,0 0-1 0 0,0 0 1 0 0,1 0 0 0 0,-1-1 0 0 0,1 1 0 0 0,0-1 0 0 0,0 0 0 0 0,1 0-1 0 0,-1-1 1 0 0,1 1 0 0 0,0-1 0 0 0,0 0 0 0 0,0 0 0 0 0,6 2 0 0 0,-1 0-976 0 0,1-2 1 0 0,0 1-1 0 0,0-1 0 0 0,19 2 1 0 0,17 2-2793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4.65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108 201 512 0 0,'-67'7'9700'0'0,"65"-7"-9466"0"0,1 1 1 0 0,0-1 0 0 0,-1 0 0 0 0,1 0 0 0 0,-1 0 0 0 0,1-1 0 0 0,0 1 0 0 0,-1 0 0 0 0,1 0 0 0 0,-1-1 0 0 0,1 1 0 0 0,0-1 0 0 0,0 1 0 0 0,-1-1 0 0 0,1 0 0 0 0,0 1 0 0 0,0-1 0 0 0,-1 0 0 0 0,1 0 0 0 0,0 0 0 0 0,0 0 0 0 0,0 0 0 0 0,0 0 0 0 0,0 0 0 0 0,1 0 0 0 0,-1 0 0 0 0,0 0 0 0 0,0-1 0 0 0,1 1 0 0 0,-1 0 0 0 0,1 0 0 0 0,-1-1 0 0 0,0-2 0 0 0,0 1-164 0 0,1-1 1 0 0,-1 1-1 0 0,1-1 1 0 0,-1 1-1 0 0,1-1 1 0 0,0 0 0 0 0,0 1-1 0 0,1-1 1 0 0,-1 0-1 0 0,1 1 1 0 0,0-1-1 0 0,1-4 1 0 0,3-3-91 0 0,0-1-1 0 0,1 1 1 0 0,0 0 0 0 0,1 0 0 0 0,0 1 0 0 0,1 0-1 0 0,13-15 1 0 0,-17 22 10 0 0,-1 0 0 0 0,1 0 0 0 0,0 0 0 0 0,0 1 0 0 0,0-1 0 0 0,0 1 1 0 0,1 0-1 0 0,-1 0 0 0 0,0 0 0 0 0,6-1 0 0 0,-7 3 5 0 0,1-1 0 0 0,-1 1 0 0 0,1 0 0 0 0,0 0 0 0 0,-1 0 0 0 0,1 0 0 0 0,0 0 0 0 0,-1 1 0 0 0,1 0 0 0 0,-1 0 0 0 0,1 0 0 0 0,-1 0 0 0 0,0 0 0 0 0,6 4 0 0 0,2 1-21 0 0,0 1 0 0 0,0 0 0 0 0,-1 1 0 0 0,14 13 0 0 0,-18-15 20 0 0,0 0 1 0 0,-1 1 0 0 0,0-1 0 0 0,0 1 0 0 0,0 0-1 0 0,-1 1 1 0 0,6 13 0 0 0,-8-15 9 0 0,-1 0 0 0 0,0 0-1 0 0,0 0 1 0 0,0 0 0 0 0,-1 0 0 0 0,0 0 0 0 0,0 0-1 0 0,-1 0 1 0 0,1 0 0 0 0,-1 0 0 0 0,-1 0-1 0 0,1 0 1 0 0,-1 0 0 0 0,0 0 0 0 0,-3 6 0 0 0,-5 8-10 0 0,-1 0 0 0 0,-23 32 1 0 0,-5 2 39 0 0,-19 25 21 0 0,49-63-50 0 0,0-1-1 0 0,1 1 1 0 0,-9 24-1 0 0,15-34-10 0 0,0 0 1 0 0,1 0-1 0 0,0 1 1 0 0,0-1-1 0 0,0 0 1 0 0,1 0-1 0 0,0 1 1 0 0,0-1-1 0 0,1 0 1 0 0,0 0-1 0 0,0 1 1 0 0,0-1-1 0 0,1 0 1 0 0,0 0-1 0 0,0 0 0 0 0,0 0 1 0 0,1-1-1 0 0,0 1 1 0 0,5 7-1 0 0,-5-8 8 0 0,0-1-1 0 0,1 0 0 0 0,-1 0 1 0 0,1 0-1 0 0,0 0 1 0 0,0-1-1 0 0,1 0 0 0 0,-1 0 1 0 0,1 0-1 0 0,0 0 0 0 0,-1-1 1 0 0,1 1-1 0 0,0-1 1 0 0,0 0-1 0 0,1-1 0 0 0,-1 1 1 0 0,0-1-1 0 0,1 0 0 0 0,-1-1 1 0 0,0 1-1 0 0,1-1 1 0 0,8-1-1 0 0,-7 1 0 0 0,0-1 0 0 0,-1 0 0 0 0,0-1 0 0 0,1 0 1 0 0,-1 0-1 0 0,0 0 0 0 0,0-1 0 0 0,0 0 0 0 0,9-6 0 0 0,-12 8-1 0 0,-1-1 0 0 0,1 0 0 0 0,-1 0 0 0 0,0 0 0 0 0,0 0 0 0 0,0-1 0 0 0,0 1 0 0 0,0 0 0 0 0,-1-1 0 0 0,1 0-1 0 0,-1 1 1 0 0,1-1 0 0 0,-1 0 0 0 0,0 0 0 0 0,0 0 0 0 0,0 1 0 0 0,0-1 0 0 0,-1 0 0 0 0,1 0 0 0 0,-1 0 0 0 0,0-1 0 0 0,0-4 0 0 0,-1 1-8 0 0,0-1 1 0 0,-1 1-1 0 0,0 0 1 0 0,0 0-1 0 0,0 0 1 0 0,-1 0-1 0 0,0 0 1 0 0,-1 1-1 0 0,-4-8 1 0 0,-6-7-78 0 0,-24-25-1 0 0,11 14-3 0 0,-16-19-72 0 0,-62-57 0 0 0,103 106 130 0 0,-21-21-351 0 0,22 21 265 0 0,0 0 0 0 0,0 1 0 0 0,-1-1 0 0 0,1 0 0 0 0,0 0 0 0 0,1 0 0 0 0,-1 1 0 0 0,0-1 0 0 0,0 0 0 0 0,1 0 0 0 0,-1 0 0 0 0,1-4 0 0 0,0 5 18 0 0,0 1 0 0 0,0-1 0 0 0,0 1 0 0 0,0-1 0 0 0,0 1 0 0 0,0-1 0 0 0,1 1 0 0 0,-1-1 1 0 0,0 1-1 0 0,0-1 0 0 0,1 1 0 0 0,-1-1 0 0 0,0 1 0 0 0,1 0 0 0 0,-1-1 0 0 0,0 1 0 0 0,1-1 0 0 0,-1 1 0 0 0,1 0 0 0 0,-1-1 0 0 0,0 1 0 0 0,1 0 0 0 0,-1 0 0 0 0,1-1 0 0 0,-1 1 0 0 0,1 0 0 0 0,0 0 0 0 0,16-4-3799 0 0,-12 4 2646 0 0,10-2-2403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5.25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201 169 512 0 0,'-92'-18'8237'0'0,"8"2"-1000"0"0,82 16-7065 0 0,0-1 1 0 0,0 1-1 0 0,0-1 0 0 0,1 1 0 0 0,-1-1 1 0 0,0 0-1 0 0,0 0 0 0 0,0 0 0 0 0,1 0 1 0 0,-3-2-1 0 0,4 3-119 0 0,-1-1 1 0 0,1 1-1 0 0,0-1 0 0 0,-1 1 1 0 0,1-1-1 0 0,0 0 1 0 0,0 1-1 0 0,0-1 1 0 0,0 1-1 0 0,0-1 0 0 0,-1 0 1 0 0,1 1-1 0 0,0-1 1 0 0,0 1-1 0 0,0-1 1 0 0,1 0-1 0 0,-1 1 0 0 0,0-1 1 0 0,0 1-1 0 0,0-1 1 0 0,0 0-1 0 0,1 1 1 0 0,-1-1-1 0 0,0 1 0 0 0,0-1 1 0 0,1 1-1 0 0,-1-1 1 0 0,0 1-1 0 0,1-1 1 0 0,-1 1-1 0 0,1-1 0 0 0,-1 1 1 0 0,0-1-1 0 0,1 1 1 0 0,-1 0-1 0 0,1-1 1 0 0,0 1-1 0 0,8-7 82 0 0,0 0 0 0 0,0 1 0 0 0,1 0 0 0 0,17-8 0 0 0,-8 4-30 0 0,-1 1-100 0 0,1 0 0 0 0,-1 2 0 0 0,1 0 0 0 0,1 1 0 0 0,-1 1 0 0 0,1 1 0 0 0,0 1 0 0 0,0 0 0 0 0,0 2 0 0 0,0 0 0 0 0,1 1 0 0 0,32 5 0 0 0,-48-4-15 0 0,0 0 0 0 0,0 1 0 0 0,0-1 0 0 0,0 1 0 0 0,0 0 0 0 0,-1 1 0 0 0,1-1 0 0 0,-1 1 0 0 0,1-1 0 0 0,-1 1 0 0 0,0 1 0 0 0,0-1 0 0 0,4 6 0 0 0,-6-7 8 0 0,0 0 0 0 0,0 0 0 0 0,-1 1 0 0 0,1-1-1 0 0,-1 1 1 0 0,1-1 0 0 0,-1 1 0 0 0,0 0 0 0 0,0-1-1 0 0,0 1 1 0 0,-1 0 0 0 0,1 0 0 0 0,-1 0 0 0 0,1 0 0 0 0,-1-1-1 0 0,0 1 1 0 0,0 0 0 0 0,0 0 0 0 0,-1 0 0 0 0,1 0-1 0 0,-1 0 1 0 0,1 0 0 0 0,-1-1 0 0 0,-2 6 0 0 0,-4 5 30 0 0,-1 0 0 0 0,0 0 0 0 0,0-1-1 0 0,-2 0 1 0 0,1-1 0 0 0,-18 16 0 0 0,11-11 60 0 0,-24 31-1 0 0,40-46-86 0 0,-1 0 0 0 0,0-1-1 0 0,1 1 1 0 0,-1 0 0 0 0,1 0-1 0 0,-1-1 1 0 0,1 1-1 0 0,-1 0 1 0 0,1 0 0 0 0,0 0-1 0 0,-1 0 1 0 0,1 0-1 0 0,0 0 1 0 0,0 0 0 0 0,0 0-1 0 0,0 0 1 0 0,0-1 0 0 0,0 1-1 0 0,0 0 1 0 0,0 0-1 0 0,0 0 1 0 0,0 0 0 0 0,0 0-1 0 0,0 0 1 0 0,1 0 0 0 0,-1 0-1 0 0,0 0 1 0 0,1 0-1 0 0,-1 0 1 0 0,1-1 0 0 0,-1 1-1 0 0,1 0 1 0 0,-1 0-1 0 0,1-1 1 0 0,0 1 0 0 0,-1 0-1 0 0,1-1 1 0 0,0 1 0 0 0,-1 0-1 0 0,1-1 1 0 0,0 1-1 0 0,0-1 1 0 0,0 1 0 0 0,0-1-1 0 0,-1 0 1 0 0,1 1-1 0 0,0-1 1 0 0,1 1 0 0 0,4 0-5 0 0,0 1 0 0 0,0 0 0 0 0,0-1 0 0 0,0 0 0 0 0,0-1 0 0 0,7 1 0 0 0,46-5-68 0 0,-37 2 81 0 0,31 1-1 0 0,-46 1-14 0 0,0 1 0 0 0,0 0 0 0 0,1 0 0 0 0,-1 1 0 0 0,0 0 0 0 0,0 0 0 0 0,0 1 0 0 0,7 4 0 0 0,-12-7 6 0 0,-1 1 0 0 0,1 0 0 0 0,-1 0-1 0 0,1 0 1 0 0,-1 0 0 0 0,1 0 0 0 0,-1 1 0 0 0,0-1 0 0 0,0 0 0 0 0,0 1 0 0 0,1-1 0 0 0,-1 0 0 0 0,-1 1 0 0 0,1-1-1 0 0,0 1 1 0 0,0 0 0 0 0,0-1 0 0 0,-1 1 0 0 0,1 0 0 0 0,-1-1 0 0 0,1 3 0 0 0,-1-1 8 0 0,0 0 1 0 0,0 0 0 0 0,-1 0-1 0 0,1 0 1 0 0,0 0 0 0 0,-1 0-1 0 0,0 0 1 0 0,0 0-1 0 0,0 0 1 0 0,0 0 0 0 0,-2 3-1 0 0,-4 5 29 0 0,0-1 0 0 0,0 1 0 0 0,-1-1 0 0 0,-16 16 1 0 0,-5 1 46 0 0,-1-1 0 0 0,-2-1 0 0 0,-1-1 0 0 0,-38 20 0 0 0,63-38-44 0 0,2-2-354 0 0,10-9-101 0 0,33-36-3030 0 0,-4 4-3009 0 0,-12 16 1894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6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191 110 512 0 0,'-2'-1'622'0'0,"-1"-1"-1"0"0,1 1 0 0 0,0 0 1 0 0,-1 0-1 0 0,1 0 1 0 0,-1 0-1 0 0,0 0 0 0 0,1 0 1 0 0,-1 1-1 0 0,0-1 1 0 0,0 1-1 0 0,1 0 0 0 0,-1-1 1 0 0,0 1-1 0 0,0 1 1 0 0,1-1-1 0 0,-1 0 0 0 0,-4 2 1 0 0,3-1-263 0 0,1 0 1 0 0,0 1-1 0 0,-1 0 1 0 0,1-1-1 0 0,0 1 0 0 0,0 0 1 0 0,0 1-1 0 0,0-1 1 0 0,0 1-1 0 0,0-1 1 0 0,1 1-1 0 0,-4 5 0 0 0,3-5-257 0 0,1 0 1 0 0,-1 1-1 0 0,1-1 0 0 0,0 1 0 0 0,0 0 0 0 0,1-1 0 0 0,-1 1 0 0 0,1 0 0 0 0,0 0 0 0 0,0 0 0 0 0,0 0 0 0 0,1 0 0 0 0,-1 0 0 0 0,1 1 0 0 0,0-1 0 0 0,0 0 0 0 0,0 0 0 0 0,1 0 0 0 0,0 0 0 0 0,-1 0 0 0 0,1 0 0 0 0,1 0 0 0 0,-1 0 0 0 0,0 0 0 0 0,4 5 0 0 0,-1-4-66 0 0,0 0-1 0 0,0 0 1 0 0,1-1 0 0 0,-1 0-1 0 0,1 0 1 0 0,0 0 0 0 0,0-1-1 0 0,1 0 1 0 0,-1 0-1 0 0,1 0 1 0 0,-1 0 0 0 0,1-1-1 0 0,0 0 1 0 0,0 0 0 0 0,9 1-1 0 0,-3-1-54 0 0,-1 0 0 0 0,1-1-1 0 0,0-1 1 0 0,-1 0 0 0 0,1 0 0 0 0,0-1 0 0 0,15-4-1 0 0,-21 4-7 0 0,-1 0 0 0 0,1-1 0 0 0,-1 0 0 0 0,1 0-1 0 0,-1-1 1 0 0,0 0 0 0 0,0 0 0 0 0,0 0 0 0 0,0 0 0 0 0,0-1-1 0 0,-1 1 1 0 0,0-1 0 0 0,0 0 0 0 0,0-1 0 0 0,0 1 0 0 0,0-1-1 0 0,5-9 1 0 0,-6 7 21 0 0,0 0-1 0 0,0 0 1 0 0,0 0 0 0 0,-1 0-1 0 0,0 0 1 0 0,-1-1-1 0 0,0 1 1 0 0,0-1 0 0 0,0 1-1 0 0,-1-1 1 0 0,0 1-1 0 0,-1-1 1 0 0,-1-9-1 0 0,1 8 7 0 0,-1 0-1 0 0,0 0 1 0 0,0 0-1 0 0,-1 1 1 0 0,0-1-1 0 0,-1 1 1 0 0,-5-11-1 0 0,7 17-3 0 0,0-1-1 0 0,0 0 1 0 0,0 1-1 0 0,0 0 1 0 0,-1-1-1 0 0,1 1 0 0 0,-1 0 1 0 0,1 0-1 0 0,-1 0 1 0 0,0 1-1 0 0,0-1 1 0 0,0 0-1 0 0,0 1 1 0 0,0 0-1 0 0,0 0 0 0 0,0 0 1 0 0,0 0-1 0 0,-1 0 1 0 0,1 1-1 0 0,0 0 1 0 0,0-1-1 0 0,-1 1 1 0 0,-3 1-1 0 0,-7 0 18 0 0,-1 1 1 0 0,1 0-1 0 0,0 1 0 0 0,0 1 1 0 0,0 0-1 0 0,1 1 0 0 0,-1 1 1 0 0,1 0-1 0 0,-14 9 0 0 0,13-7 10 0 0,1 1-1 0 0,0 0 0 0 0,1 1 1 0 0,0 1-1 0 0,0 0 1 0 0,1 0-1 0 0,1 1 0 0 0,-11 15 1 0 0,18-22-8 0 0,0 0 0 0 0,0 0 0 0 0,0 1 0 0 0,1 0 0 0 0,-1-1 0 0 0,1 1 0 0 0,1 0 0 0 0,-1 0 0 0 0,1 0 0 0 0,0 0 0 0 0,1 0 0 0 0,-1 10 0 0 0,1-12-3 0 0,1-1-1 0 0,-1 0 1 0 0,1 0 0 0 0,0 1-1 0 0,0-1 1 0 0,0 0 0 0 0,0 0-1 0 0,0 0 1 0 0,1 0 0 0 0,0 0-1 0 0,-1 0 1 0 0,1 0 0 0 0,0-1-1 0 0,0 1 1 0 0,0-1 0 0 0,1 1-1 0 0,-1-1 1 0 0,1 0 0 0 0,-1 0-1 0 0,1 0 1 0 0,0 0 0 0 0,0 0-1 0 0,0-1 1 0 0,5 3 0 0 0,5 1 16 0 0,2-1 0 0 0,-1 0 0 0 0,0-1 0 0 0,1 0-1 0 0,24 1 1 0 0,-13-3 19 0 0,1-2-1 0 0,34-4 0 0 0,-47 3-49 0 0,-1-1-1 0 0,1 0 1 0 0,-1-1-1 0 0,0-1 1 0 0,21-10-1 0 0,-26 11-2 0 0,0 0-1 0 0,-1-1 1 0 0,0 0-1 0 0,0 0 1 0 0,0-1 0 0 0,0 0-1 0 0,-1 0 1 0 0,0-1-1 0 0,0 1 1 0 0,4-9-1 0 0,-8 13 6 0 0,-1-1 1 0 0,1 0-1 0 0,-1 1 0 0 0,0-1 0 0 0,0 0 0 0 0,0 0 0 0 0,0 0 0 0 0,0 0 0 0 0,-1 0 0 0 0,1 0 1 0 0,-1 0-1 0 0,0 0 0 0 0,0 0 0 0 0,0-1 0 0 0,0 1 0 0 0,-1 0 0 0 0,1 0 0 0 0,-1 0 0 0 0,0 0 0 0 0,0 0 1 0 0,0 0-1 0 0,-2-4 0 0 0,-3-3 46 0 0,0 0 0 0 0,0 1 0 0 0,-1 0 0 0 0,-15-15 0 0 0,-5-7 154 0 0,81 72 546 0 0,-19-7-488 0 0,-16-16 51 0 0,0 0 0 0 0,-2 1-1 0 0,0 1 1 0 0,22 34 0 0 0,-36-50-367 0 0,0-1-1 0 0,-1 1 1 0 0,1-1 0 0 0,0 0 0 0 0,0 0-1 0 0,1 0 1 0 0,-1 0 0 0 0,1-1-1 0 0,-1 1 1 0 0,1-1 0 0 0,0 0 0 0 0,0 0-1 0 0,5 2 1 0 0,19 3-6487 0 0,-19-5 3064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6.18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112 0 512 0 0,'3'3'10429'0'0,"-3"-3"-10268"0"0,-2 15 3988 0 0,-7 23-3038 0 0,8-32-311 0 0,-16 82 1276 0 0,11-51-1820 0 0,-2-1 1 0 0,-15 45-1 0 0,21-78-457 0 0,1 1 1 0 0,-1-1-1 0 0,1 0 0 0 0,-1 0 1 0 0,0 0-1 0 0,0 0 0 0 0,-1 0 1 0 0,-3 4-1 0 0,-16 8-4847 0 0,16-12 3682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7.13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318 293 512 0 0,'11'-42'1714'0'0,"10"-44"2127"0"0,-19 75-3383 0 0,-1-1-1 0 0,0 1 0 0 0,0 0 1 0 0,-1-1-1 0 0,-3-17 0 0 0,3 26-288 0 0,-1-1 0 0 0,0 0 1 0 0,0 1-1 0 0,0-1 0 0 0,0 0 0 0 0,-1 1 0 0 0,1-1 0 0 0,-1 1 0 0 0,0 0 0 0 0,0 0 1 0 0,0 0-1 0 0,0 0 0 0 0,-1 0 0 0 0,1 0 0 0 0,-1 0 0 0 0,-5-3 0 0 0,4 3-23 0 0,0 1-1 0 0,0 0 1 0 0,-1 0-1 0 0,1 0 1 0 0,-1 0-1 0 0,0 0 1 0 0,0 1-1 0 0,1 0 1 0 0,-1 0-1 0 0,0 0 1 0 0,-7 1-1 0 0,1 0 16 0 0,0 0 0 0 0,1 1 0 0 0,-1 1 0 0 0,0 0 0 0 0,1 0 0 0 0,-1 1-1 0 0,1 1 1 0 0,0-1 0 0 0,0 2 0 0 0,-18 9 0 0 0,15-5-46 0 0,1 0-1 0 0,0 0 1 0 0,1 1 0 0 0,0 1-1 0 0,1 0 1 0 0,0 0 0 0 0,0 1-1 0 0,-15 25 1 0 0,24-34-103 0 0,0 0-1 0 0,-1 0 0 0 0,1 0 1 0 0,0 0-1 0 0,0 0 1 0 0,1 1-1 0 0,-1-1 0 0 0,1 0 1 0 0,-1 0-1 0 0,1 0 1 0 0,0 1-1 0 0,0-1 1 0 0,1 6-1 0 0,1-4 15 0 0,-1 0 0 0 0,1 0 1 0 0,0 0-1 0 0,0 0 0 0 0,0 0 0 0 0,0 0 0 0 0,6 7 0 0 0,0-1 29 0 0,1-1 0 0 0,0 0 0 0 0,1 0-1 0 0,0-1 1 0 0,19 14 0 0 0,52 27 36 0 0,-60-39-92 0 0,0 1 1 0 0,-1 1-1 0 0,37 31 1 0 0,-16-5-19 0 0,40 41 8 0 0,-69-67 10 0 0,0 2 1 0 0,-1-1-1 0 0,0 2 0 0 0,8 16 1 0 0,-16-28 10 0 0,-1 1 1 0 0,0-1 0 0 0,0 1-1 0 0,-1-1 1 0 0,1 1 0 0 0,-1 0-1 0 0,0-1 1 0 0,0 1 0 0 0,-1 0-1 0 0,1 0 1 0 0,-1 0 0 0 0,0 0-1 0 0,-1 0 1 0 0,1-1 0 0 0,-1 1-1 0 0,0 0 1 0 0,0 0 0 0 0,0-1-1 0 0,-1 1 1 0 0,1 0 0 0 0,-1-1-1 0 0,0 1 1 0 0,-1-1 0 0 0,1 0-1 0 0,-1 0 1 0 0,0 0 0 0 0,0 0-1 0 0,0 0 1 0 0,-4 3 0 0 0,-4 3 38 0 0,0 0 0 0 0,0-1-1 0 0,-1 0 1 0 0,0 0 0 0 0,-1-2 0 0 0,0 1 0 0 0,0-2 0 0 0,-20 8 0 0 0,-1-2 11 0 0,-1-2 1 0 0,-45 8-1 0 0,75-17-92 0 0,-7 1 43 0 0,0 0 0 0 0,-20 0 0 0 0,30-2-40 0 0,0 0 0 0 0,0 0 1 0 0,0 0-1 0 0,0 0 1 0 0,0-1-1 0 0,0 1 0 0 0,-1-1 1 0 0,1 1-1 0 0,0-1 1 0 0,0 0-1 0 0,0 1 0 0 0,0-1 1 0 0,1 0-1 0 0,-1 0 1 0 0,0 0-1 0 0,0-1 0 0 0,1 1 1 0 0,-1 0-1 0 0,0-1 1 0 0,1 1-1 0 0,-1-1 0 0 0,-1-2 1 0 0,3 2-115 0 0,-1-1 0 0 0,0 1 0 0 0,1-1 0 0 0,-1 1 1 0 0,1-1-1 0 0,0 0 0 0 0,0 1 0 0 0,0-1 0 0 0,0 0 0 0 0,0 1 1 0 0,0-1-1 0 0,1 1 0 0 0,-1-1 0 0 0,1 1 0 0 0,0-1 0 0 0,0 1 1 0 0,0-1-1 0 0,0 1 0 0 0,0 0 0 0 0,3-4 0 0 0,2-4-1063 0 0,0 1-1 0 0,1 0 1 0 0,11-12-1 0 0,4-1-1430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8.74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64 770 560 0 0,'0'0'81'0'0,"0"0"-1"0"0,0 0 1 0 0,0-1 0 0 0,0 1-1 0 0,0 0 1 0 0,0 0-1 0 0,1-1 1 0 0,-1 1 0 0 0,0 0-1 0 0,0 0 1 0 0,0-1-1 0 0,0 1 1 0 0,0 0 0 0 0,0 0-1 0 0,0-1 1 0 0,0 1-1 0 0,0 0 1 0 0,0 0 0 0 0,0-1-1 0 0,0 1 1 0 0,-1 0-1 0 0,1 0 1 0 0,0-1 0 0 0,0 1-1 0 0,0 0 1 0 0,0 0 0 0 0,0-1-1 0 0,0 1 1 0 0,-1 0-1 0 0,1 0 1 0 0,0 0 0 0 0,0-1-1 0 0,0 1 1 0 0,0 0-1 0 0,-1 0 1 0 0,1 0 0 0 0,0 0-1 0 0,0 0 1 0 0,-1-1-1 0 0,1 1 1 0 0,0 0 0 0 0,0 0-1 0 0,-1 0 1 0 0,1 0-1 0 0,0 0 1 0 0,0 0 0 0 0,-1 0-1 0 0,1 0 1 0 0,0 0-1 0 0,0 0 1 0 0,-1 0 0 0 0,1 0-1 0 0,0 0 1 0 0,-1 0 0 0 0,0 0 112 0 0,0 0 0 0 0,0 0 0 0 0,0 0 0 0 0,0 0 0 0 0,0 1 0 0 0,0-1 0 0 0,0 0 0 0 0,0 0 0 0 0,0 1 0 0 0,0-1 0 0 0,0 1 0 0 0,0-1 1 0 0,0 1-1 0 0,-1 0 0 0 0,-1 3 273 0 0,1-1 1 0 0,-1 1 0 0 0,0 0 0 0 0,1 0 0 0 0,0 0-1 0 0,0 0 1 0 0,0 0 0 0 0,-2 7 0 0 0,-7 39 2146 0 0,9-42-2090 0 0,0 3-201 0 0,1-1 0 0 0,0 1 0 0 0,1 0 0 0 0,0 0-1 0 0,0 0 1 0 0,2 0 0 0 0,-1 0 0 0 0,1 0 0 0 0,1-1-1 0 0,0 1 1 0 0,0-1 0 0 0,7 15 0 0 0,5 18 551 0 0,-15-44-868 0 0,0 1-1 0 0,0 0 1 0 0,0 0-1 0 0,0 0 1 0 0,0 0 0 0 0,0 0-1 0 0,0 0 1 0 0,0-1-1 0 0,0 1 1 0 0,0 0-1 0 0,0 0 1 0 0,0 0-1 0 0,0 0 1 0 0,1 0-1 0 0,-1 0 1 0 0,0-1-1 0 0,0 1 1 0 0,0 0-1 0 0,0 0 1 0 0,0 0-1 0 0,0 0 1 0 0,0 0 0 0 0,0 0-1 0 0,0 0 1 0 0,0 0-1 0 0,0-1 1 0 0,1 1-1 0 0,-1 0 1 0 0,0 0-1 0 0,0 0 1 0 0,0 0-1 0 0,0 0 1 0 0,0 0-1 0 0,0 0 1 0 0,0 0-1 0 0,1 0 1 0 0,-1 0-1 0 0,0 0 1 0 0,0 0 0 0 0,0 0-1 0 0,0 0 1 0 0,0 0-1 0 0,0 0 1 0 0,1 0-1 0 0,-1 0 1 0 0,0 0-1 0 0,0 0 1 0 0,0 0-1 0 0,0 0 1 0 0,0 0-1 0 0,0 0 1 0 0,0 0-1 0 0,1 0 1 0 0,-1 0-1 0 0,0 0 1 0 0,0 0-1 0 0,0 1 1 0 0,0-1 0 0 0,0 0-1 0 0,0 0 1 0 0,0 0-1 0 0,0 0 1 0 0,1 0-1 0 0,-1 0 1 0 0,1-11 84 0 0,-2 5-96 0 0,-13-142-163 0 0,13 132 152 0 0,1 1 1 0 0,1-1-1 0 0,1 0 0 0 0,0 1 1 0 0,1 0-1 0 0,1-1 0 0 0,8-20 1 0 0,-10 32 15 0 0,0 0 1 0 0,0 0 0 0 0,0 0 0 0 0,1 0 0 0 0,0 0-1 0 0,-1 0 1 0 0,7-5 0 0 0,-8 8 1 0 0,0 0 0 0 0,0 0 0 0 0,0 0 0 0 0,0 1 0 0 0,0-1 0 0 0,0 0 0 0 0,0 1 0 0 0,0-1 0 0 0,0 1 0 0 0,0-1 0 0 0,0 1 0 0 0,1-1 0 0 0,-1 1 0 0 0,0 0 0 0 0,0 0 0 0 0,0 0 0 0 0,1-1 0 0 0,-1 1 0 0 0,0 0 0 0 0,0 1 0 0 0,1-1 0 0 0,-1 0 0 0 0,0 0 0 0 0,0 0 0 0 0,1 1 0 0 0,-1-1 0 0 0,0 1 0 0 0,0-1 0 0 0,0 1 0 0 0,0-1 0 0 0,0 1 0 0 0,0 0 0 0 0,2 0 0 0 0,3 4 0 0 0,-1 0-1 0 0,1 1 1 0 0,-1-1-1 0 0,0 1 0 0 0,0 0 1 0 0,6 11-1 0 0,-1 2 0 0 0,8 21 0 0 0,-2-5 6 0 0,-1-5 27 0 0,10 22 47 0 0,-21-43-30 0 0,-1-1-19 0 0,0 1 1 0 0,0-1-1 0 0,2 18 0 0 0,-5-25-25 0 0,0 0-1 0 0,0 1 1 0 0,1-1-1 0 0,-1 0 0 0 0,0 0 1 0 0,1 0-1 0 0,-1 0 1 0 0,0 0-1 0 0,1 1 0 0 0,-1-1 1 0 0,1 0-1 0 0,0 0 1 0 0,-1 0-1 0 0,1 0 0 0 0,0 0 1 0 0,1 1-1 0 0,-1-1-4 0 0,0-1 0 0 0,0 0 0 0 0,-1 1 1 0 0,1-1-1 0 0,0 0 0 0 0,0 0 0 0 0,0 1 0 0 0,-1-1 0 0 0,1 0 0 0 0,0 0 0 0 0,0 0 0 0 0,0 0 0 0 0,0 0 0 0 0,0 0 0 0 0,-1 0 0 0 0,1 0 1 0 0,0-1-1 0 0,1 1 0 0 0,4-3-22 0 0,0 1 1 0 0,0-1 0 0 0,-1 0-1 0 0,0-1 1 0 0,7-4-1 0 0,-2 1-30 0 0,0 1 3 0 0,-1-1 0 0 0,0 0 0 0 0,-1 0-1 0 0,1-1 1 0 0,-1 1 0 0 0,-1-2 0 0 0,0 1-1 0 0,0-1 1 0 0,-1 0 0 0 0,0-1 0 0 0,0 0-1 0 0,8-20 1 0 0,-10 19 13 0 0,0-1-1 0 0,-1 0 1 0 0,0-1 0 0 0,-1 1-1 0 0,0 0 1 0 0,-1-18 0 0 0,-1 30 36 0 0,0 0 0 0 0,0 0 0 0 0,0 0 0 0 0,0 0 0 0 0,0 0 0 0 0,0 0 0 0 0,0 0 0 0 0,0 0 0 0 0,0 0 0 0 0,0 0 0 0 0,0-1 0 0 0,0 1 0 0 0,0 0 0 0 0,0 0 0 0 0,0 0 0 0 0,0 0 0 0 0,0 0 0 0 0,0 0 0 0 0,0 0 0 0 0,0 0 0 0 0,0 0 0 0 0,0 0 0 0 0,0 0 0 0 0,0 0 0 0 0,0 0 0 0 0,0 0 0 0 0,0 0 0 0 0,0 0 0 0 0,0 0 0 0 0,0 0 0 0 0,-1-1 0 0 0,1 1 0 0 0,0 0 0 0 0,0 0 0 0 0,0 0 0 0 0,0 0 0 0 0,0 0 0 0 0,0 0 0 0 0,0 0 0 0 0,0 0 0 0 0,0 0 0 0 0,0 0 0 0 0,0 0 0 0 0,0 0 0 0 0,0 0 0 0 0,0 0 0 0 0,0 0 0 0 0,-1 0 0 0 0,1 0 0 0 0,0 0 0 0 0,0 0 0 0 0,0 0 0 0 0,0 0 0 0 0,0 0 0 0 0,0 1 0 0 0,0-1 0 0 0,0 0 0 0 0,0 0 0 0 0,-5 4-8 0 0,-4 6 37 0 0,7-6-21 0 0,0 1 1 0 0,0-1-1 0 0,0 1 1 0 0,0-1-1 0 0,1 1 0 0 0,0-1 1 0 0,0 1-1 0 0,0 0 1 0 0,1 0-1 0 0,0 0 1 0 0,0 6-1 0 0,0-3 0 0 0,2-1 1 0 0,-1 1-1 0 0,1-1 1 0 0,0 1-1 0 0,0-1 0 0 0,5 11 1 0 0,1-3 33 0 0,0 0 0 0 0,1-1 0 0 0,1 0 1 0 0,0-1-1 0 0,22 23 0 0 0,-29-33-40 0 0,0-1 1 0 0,0 1-1 0 0,0 0 0 0 0,1-1 0 0 0,-1 0 1 0 0,1 0-1 0 0,-1 0 0 0 0,1 0 0 0 0,0 0 0 0 0,-1-1 1 0 0,1 0-1 0 0,0 0 0 0 0,0 0 0 0 0,0 0 0 0 0,0 0 1 0 0,0-1-1 0 0,0 0 0 0 0,6 0 0 0 0,-3-1-27 0 0,-1 0 0 0 0,1 0 1 0 0,0-1-1 0 0,0 0 0 0 0,-1-1 0 0 0,1 1 0 0 0,-1-1 0 0 0,0 0 0 0 0,12-8 1 0 0,-13 7-12 0 0,0-1 0 0 0,0 1 0 0 0,0-1 0 0 0,-1 0 0 0 0,1 0 1 0 0,-1 0-1 0 0,0-1 0 0 0,-1 1 0 0 0,1-1 0 0 0,4-12 0 0 0,1-4-214 0 0,9-40-1 0 0,-16 54 200 0 0,-1 5 41 0 0,-1 0 0 0 0,1-1 1 0 0,-1 1-1 0 0,0 0 0 0 0,0 0 1 0 0,-1-4-1 0 0,1-4-60 0 0,0 11 40 0 0,-5 13 99 0 0,-2 0-11 0 0,0 0 0 0 0,0 1 0 0 0,1-1 0 0 0,1 1 0 0 0,0 0 0 0 0,1 0 0 0 0,1 1 0 0 0,0-1 0 0 0,-1 22 0 0 0,4-34-44 0 0,0 1 0 0 0,1 0 0 0 0,-1-1 1 0 0,1 1-1 0 0,0 0 0 0 0,0-1 0 0 0,0 1 0 0 0,0-1 0 0 0,0 1 0 0 0,0-1 0 0 0,0 0 0 0 0,1 0 1 0 0,0 1-1 0 0,-1-1 0 0 0,1 0 0 0 0,0 0 0 0 0,0 0 0 0 0,0-1 0 0 0,0 1 0 0 0,0 0 1 0 0,0-1-1 0 0,1 0 0 0 0,-1 1 0 0 0,0-1 0 0 0,1 0 0 0 0,3 1 0 0 0,0 1 2 0 0,1-1 1 0 0,-1-1-1 0 0,0 1 0 0 0,1-1 1 0 0,-1 0-1 0 0,1-1 0 0 0,-1 0 1 0 0,1 0-1 0 0,12-1 0 0 0,-9-1-23 0 0,-1 0 0 0 0,1-1-1 0 0,-1 0 1 0 0,1 0-1 0 0,-1-1 1 0 0,0 0 0 0 0,9-6-1 0 0,-14 7 0 0 0,0 1 0 0 0,-1-1 0 0 0,1 0 0 0 0,0-1 0 0 0,-1 1 0 0 0,0-1-1 0 0,0 1 1 0 0,0-1 0 0 0,0 0 0 0 0,0 0 0 0 0,-1 0 0 0 0,0-1-1 0 0,0 1 1 0 0,0 0 0 0 0,0-1 0 0 0,1-7 0 0 0,2-20-85 0 0,-1 1 0 0 0,-2-1 0 0 0,-1-1 0 0 0,-7-54-1 0 0,6 85 89 0 0,0 0 0 0 0,0 0-1 0 0,0 0 1 0 0,-1-1-1 0 0,0 1 1 0 0,1 0 0 0 0,-1 0-1 0 0,0 0 1 0 0,0 0-1 0 0,0 1 1 0 0,0-1-1 0 0,0 0 1 0 0,0 0 0 0 0,0 0-1 0 0,-1 1 1 0 0,1-1-1 0 0,-1 1 1 0 0,1-1 0 0 0,-3-1-1 0 0,2 2 2 0 0,-1 0-1 0 0,1 0 1 0 0,-1 0 0 0 0,0 0-1 0 0,1 0 1 0 0,-1 0 0 0 0,0 1-1 0 0,1-1 1 0 0,-1 1 0 0 0,0 0-1 0 0,0 0 1 0 0,1 0-1 0 0,-4 0 1 0 0,-2 1-2 0 0,1 1-1 0 0,0-1 1 0 0,0 1-1 0 0,0 0 1 0 0,0 1 0 0 0,0 0-1 0 0,0 0 1 0 0,1 0-1 0 0,0 1 1 0 0,-8 6-1 0 0,3-1 27 0 0,0 1-1 0 0,1 1 0 0 0,1 0 1 0 0,-1 0-1 0 0,2 1 0 0 0,0 0 1 0 0,0 1-1 0 0,1 0 0 0 0,1 0 1 0 0,0 0-1 0 0,1 1 0 0 0,0 0 1 0 0,-5 23-1 0 0,9-33-4 0 0,1 0 0 0 0,-1 1 0 0 0,1-1 0 0 0,0 0 0 0 0,0 0-1 0 0,0 1 1 0 0,0-1 0 0 0,1 0 0 0 0,-1 0 0 0 0,1 1 0 0 0,0-1 0 0 0,1 0 0 0 0,-1 0 0 0 0,1 0-1 0 0,0 0 1 0 0,-1-1 0 0 0,2 1 0 0 0,-1 0 0 0 0,0-1 0 0 0,1 1 0 0 0,0-1 0 0 0,0 0 0 0 0,0 0-1 0 0,0 0 1 0 0,0 0 0 0 0,0-1 0 0 0,1 1 0 0 0,5 2 0 0 0,-3-2-14 0 0,0 0 0 0 0,0-1 0 0 0,0 1 0 0 0,0-1 0 0 0,0-1 0 0 0,0 1 0 0 0,0-1 0 0 0,1 0 0 0 0,-1-1 0 0 0,1 1 0 0 0,-1-1 0 0 0,0-1 0 0 0,1 1 0 0 0,-1-1 0 0 0,0 0 0 0 0,1 0 0 0 0,-1-1 0 0 0,9-3 0 0 0,-6 1-58 0 0,-1 0 1 0 0,1-1-1 0 0,0 0 1 0 0,11-9-1 0 0,-17 11 32 0 0,1 1 1 0 0,-1-2-1 0 0,0 1 0 0 0,-1 0 0 0 0,1-1 0 0 0,0 1 0 0 0,-1-1 1 0 0,0 0-1 0 0,0 0 0 0 0,0 0 0 0 0,0 0 0 0 0,1-6 0 0 0,5-21-355 0 0,-1 0 0 0 0,-2 0 0 0 0,2-58 0 0 0,-7 88 378 0 0,0 1 0 0 0,0-1-1 0 0,0 0 1 0 0,0 0 0 0 0,0 1 0 0 0,0-1 0 0 0,0 0-1 0 0,0 1 1 0 0,0-1 0 0 0,-1 0 0 0 0,1 1-1 0 0,0-1 1 0 0,0 0 0 0 0,0 1 0 0 0,-1-1 0 0 0,1 0-1 0 0,-1 1 1 0 0,1-1 0 0 0,0 1 0 0 0,-1-1 0 0 0,1 1-1 0 0,-1-2 1 0 0,0 2 6 0 0,0 0 0 0 0,1 0 0 0 0,-1 0 0 0 0,1 0 1 0 0,-1 0-1 0 0,0 0 0 0 0,1 0 0 0 0,-1 0 0 0 0,1 0 0 0 0,-1 0 0 0 0,0 1 0 0 0,1-1 0 0 0,-1 0 0 0 0,1 0 1 0 0,-1 0-1 0 0,1 1 0 0 0,-1-1 0 0 0,1 0 0 0 0,-1 1 0 0 0,0 0 0 0 0,-5 3 60 0 0,1 1-1 0 0,-1 0 1 0 0,-5 8-1 0 0,7-9-43 0 0,-1 2 23 0 0,0 1-1 0 0,0-1 0 0 0,1 1 1 0 0,0 0-1 0 0,0-1 0 0 0,-4 16 1 0 0,-12 46 392 0 0,19-66-422 0 0,0 4 63 0 0,0 0 0 0 0,0 1 1 0 0,0-1-1 0 0,1 1 0 0 0,0-1 1 0 0,0 0-1 0 0,1 1 0 0 0,0-1 1 0 0,0 1-1 0 0,0-1 1 0 0,4 9-1 0 0,-4-13-49 0 0,0 0 0 0 0,0 1 0 0 0,1-1 0 0 0,0 0 1 0 0,-1 0-1 0 0,1 0 0 0 0,0 0 0 0 0,0 0 0 0 0,0 0 0 0 0,0 0 1 0 0,0-1-1 0 0,0 1 0 0 0,1-1 0 0 0,-1 0 0 0 0,0 1 0 0 0,1-1 0 0 0,-1 0 1 0 0,1 0-1 0 0,-1-1 0 0 0,1 1 0 0 0,0 0 0 0 0,-1-1 0 0 0,1 0 1 0 0,0 1-1 0 0,-1-1 0 0 0,1 0 0 0 0,4-1 0 0 0,6-1-2 0 0,0 0 0 0 0,0-1-1 0 0,-1 0 1 0 0,17-7 0 0 0,-26 9-9 0 0,21-7-17 0 0,0-2 0 0 0,-1 0 0 0 0,25-16 0 0 0,-36 18 8 0 0,0 0 0 0 0,0-1 0 0 0,-1-1 0 0 0,0 0 0 0 0,0 0 0 0 0,17-24 0 0 0,-7 2-31 0 0,0 0 0 0 0,18-43 0 0 0,25-75-111 0 0,-31 71 48 0 0,-16 40 60 0 0,47-123-12 0 0,-54 134 82 0 0,-2-1 0 0 0,-1 0 0 0 0,5-54 0 0 0,-11 73-39 0 0,0 0-1 0 0,-1 0 1 0 0,0-1-1 0 0,-3-13 1 0 0,2 21-5 0 0,1 0 1 0 0,-1 0 0 0 0,0 1 0 0 0,0-1 0 0 0,-1 0 0 0 0,1 0 0 0 0,0 1 0 0 0,-1-1 0 0 0,0 1 0 0 0,1-1 0 0 0,-1 1 0 0 0,0 0 0 0 0,0 0 0 0 0,-1 0 0 0 0,1 0 0 0 0,0 0 0 0 0,-1 0-1 0 0,1 1 1 0 0,-4-3 0 0 0,1 2 12 0 0,1 0 1 0 0,-1 0-1 0 0,0 0 0 0 0,1 1 0 0 0,-1 0 0 0 0,0 0 0 0 0,0 0 0 0 0,0 0 0 0 0,0 1 0 0 0,0 0 0 0 0,0 0 0 0 0,-6 1 0 0 0,3 0 18 0 0,1 1 0 0 0,-1 0 0 0 0,1 0 0 0 0,0 1-1 0 0,-1 0 1 0 0,1 0 0 0 0,-8 5 0 0 0,-1 3 31 0 0,1 0 0 0 0,0 1 0 0 0,1 0 0 0 0,0 1 0 0 0,-20 24 0 0 0,11-8 111 0 0,2 0 1 0 0,0 1-1 0 0,2 1 0 0 0,-28 62 1 0 0,38-69-18 0 0,0 0 1 0 0,2 0-1 0 0,1 1 1 0 0,1-1-1 0 0,1 1 1 0 0,1 1-1 0 0,0 47 1 0 0,5-36-120 0 0,2-1 1 0 0,1 1-1 0 0,2-1 1 0 0,2 0-1 0 0,1-1 1 0 0,2 0 0 0 0,1-1-1 0 0,1 0 1 0 0,2-1-1 0 0,2 0 1 0 0,29 41-1 0 0,-32-55-106 0 0,2-1 0 0 0,-1 0-1 0 0,2-1 1 0 0,23 18-1 0 0,-37-32-36 0 0,0 0 0 0 0,0 0 0 0 0,1-1 0 0 0,-1 0 1 0 0,1 0-1 0 0,-1 0 0 0 0,1 0 0 0 0,-1 0 0 0 0,1-1 0 0 0,0 0 0 0 0,0 0 0 0 0,0 0 0 0 0,7-1 0 0 0,-2 0-1251 0 0,0-1 0 0 0,-1 0 0 0 0,1 0 0 0 0,0-1 0 0 0,17-6 1 0 0,-8 1-2523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29.8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117 52 512 0 0,'-31'9'4028'0'0,"22"-8"-3100"0"0,1 1 0 0 0,0 1 1 0 0,-1 0-1 0 0,1 0 0 0 0,-12 7 0 0 0,18-9-829 0 0,0 0 0 0 0,0 1-1 0 0,1-1 1 0 0,-1 1-1 0 0,1-1 1 0 0,-1 1-1 0 0,1-1 1 0 0,0 1 0 0 0,0 0-1 0 0,-1 0 1 0 0,1-1-1 0 0,0 1 1 0 0,1 0-1 0 0,-1 0 1 0 0,0 0 0 0 0,0 0-1 0 0,1 0 1 0 0,0 0-1 0 0,-1 0 1 0 0,1 1 0 0 0,0-1-1 0 0,0 0 1 0 0,0 0-1 0 0,0 0 1 0 0,0 0-1 0 0,0 0 1 0 0,1 0 0 0 0,0 3-1 0 0,0-1 36 0 0,1 0 0 0 0,-1 0 0 0 0,1-1 0 0 0,0 1 0 0 0,0-1 0 0 0,0 1 0 0 0,0-1 0 0 0,1 0 0 0 0,0 0 0 0 0,-1 0 0 0 0,1 0 0 0 0,0 0 0 0 0,0 0 0 0 0,1-1 0 0 0,-1 0 0 0 0,5 4 0 0 0,5 0 122 0 0,-1 0 0 0 0,1 0 0 0 0,20 5 0 0 0,-8-3-22 0 0,1-2 0 0 0,0 0 0 0 0,48 3 0 0 0,-60-9-151 0 0,1 0 0 0 0,-1 0 1 0 0,0-2-1 0 0,0 1 0 0 0,0-2 1 0 0,0 0-1 0 0,0 0 0 0 0,24-11 1 0 0,-35 13-64 0 0,1-1 1 0 0,-1 0-1 0 0,0 0 0 0 0,0 0 1 0 0,0 0-1 0 0,0 0 0 0 0,-1-1 1 0 0,1 1-1 0 0,0-1 0 0 0,-1 1 1 0 0,0-1-1 0 0,0 0 0 0 0,0 0 1 0 0,0 0-1 0 0,3-6 0 0 0,-4 4 0 0 0,1 0 0 0 0,-1-1 0 0 0,0 1-1 0 0,0 0 1 0 0,0 0 0 0 0,-1-1 0 0 0,0 1-1 0 0,0 0 1 0 0,0 0 0 0 0,-2-8 0 0 0,1 3 3 0 0,-1 1 1 0 0,0-1-1 0 0,0 0 1 0 0,-1 1-1 0 0,-1-1 0 0 0,-5-10 1 0 0,8 17-14 0 0,-1 0 1 0 0,0 1-1 0 0,0-1 1 0 0,0 1-1 0 0,0-1 1 0 0,0 1-1 0 0,0 0 1 0 0,-1-1-1 0 0,1 1 1 0 0,-1 0-1 0 0,0 1 1 0 0,1-1-1 0 0,-1 0 1 0 0,0 1-1 0 0,0 0 1 0 0,0-1-1 0 0,0 1 1 0 0,-1 0-1 0 0,1 1 1 0 0,0-1-1 0 0,0 1 1 0 0,-7-1-1 0 0,-6 1 6 0 0,0 1 1 0 0,0 0-1 0 0,0 1 1 0 0,0 1-1 0 0,0 1 0 0 0,1 0 1 0 0,-1 1-1 0 0,1 0 1 0 0,0 1-1 0 0,1 1 0 0 0,-20 13 1 0 0,21-12 15 0 0,0 1 0 0 0,1 0 0 0 0,0 1 0 0 0,0 0 1 0 0,1 1-1 0 0,1 1 0 0 0,0-1 0 0 0,0 2 0 0 0,1-1 0 0 0,1 1 0 0 0,0 1 1 0 0,-6 14-1 0 0,12-23-9 0 0,0 0 0 0 0,0 0 1 0 0,1 0-1 0 0,0 0 0 0 0,0 0 0 0 0,0 0 1 0 0,1 0-1 0 0,-1 0 0 0 0,1 0 1 0 0,0 1-1 0 0,1-1 0 0 0,-1 0 0 0 0,1 0 1 0 0,0 0-1 0 0,1 0 0 0 0,-1 0 0 0 0,1 0 1 0 0,3 6-1 0 0,-2-5-14 0 0,1 0 0 0 0,0 0-1 0 0,1 0 1 0 0,-1-1 0 0 0,1 1 0 0 0,0-1-1 0 0,0-1 1 0 0,1 1 0 0 0,0-1 0 0 0,-1 0-1 0 0,1 0 1 0 0,12 5 0 0 0,11 5-109 0 0,1-1-1 0 0,40 10 1 0 0,-50-17-143 0 0,1-2 0 0 0,0-1 0 0 0,0 0 0 0 0,33-1 0 0 0,22-7-2142 0 0,38-9-5917 0 0,-83 11 6079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4:43.63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141 1 512 0 0,'-1'0'90'0'0,"0"0"0"0"0,0-1 0 0 0,0 1 0 0 0,-1 0 0 0 0,1 0 0 0 0,0 0 0 0 0,0 0 0 0 0,0 0 0 0 0,0 0 0 0 0,0 0 0 0 0,0 1 0 0 0,0-1 1 0 0,-1 0-1 0 0,1 1 0 0 0,0-1 0 0 0,0 1 0 0 0,0-1 0 0 0,0 1 0 0 0,0-1 0 0 0,-1 2 0 0 0,-27 16 2723 0 0,26-16-2517 0 0,-4 3 235 0 0,0 0 1 0 0,1 0 0 0 0,0 1-1 0 0,0 0 1 0 0,0 0-1 0 0,1 1 1 0 0,0-1 0 0 0,0 1-1 0 0,1 0 1 0 0,0 0 0 0 0,0 1-1 0 0,0-1 1 0 0,1 1-1 0 0,-2 9 1 0 0,3-10-445 0 0,0 0 0 0 0,1 0 0 0 0,0 0 0 0 0,0 0 1 0 0,1 1-1 0 0,0-1 0 0 0,0 0 0 0 0,0 0 0 0 0,1 1 0 0 0,1-1 0 0 0,-1 0 1 0 0,1 0-1 0 0,0 0 0 0 0,1 0 0 0 0,-1-1 0 0 0,6 10 0 0 0,3 1-132 0 0,0 0 0 0 0,1-1 0 0 0,0 0 0 0 0,2-1 0 0 0,15 15 0 0 0,-17-19-989 0 0,1-1 1 0 0,0-1 0 0 0,26 15 0 0 0,-24-17-657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4:05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49 512 0 0,'-13'11'1078'0'0,"-7"7"152"0"0,19-17-1096 0 0,0 0-1 0 0,0 0 1 0 0,0 0-1 0 0,0 0 1 0 0,0 0-1 0 0,0 1 1 0 0,1-1 0 0 0,-1 0-1 0 0,1 0 1 0 0,-1 1-1 0 0,1-1 1 0 0,-1 1 0 0 0,1-1-1 0 0,-1 3 1 0 0,1-4-66 0 0,1 1-1 0 0,-1-1 1 0 0,0 1 0 0 0,0-1 0 0 0,0 0 0 0 0,0 1 0 0 0,1-1 0 0 0,-1 0-1 0 0,0 1 1 0 0,0-1 0 0 0,1 0 0 0 0,-1 1 0 0 0,0-1 0 0 0,1 0 0 0 0,-1 0-1 0 0,0 0 1 0 0,1 1 0 0 0,-1-1 0 0 0,0 0 0 0 0,1 0 0 0 0,-1 0 0 0 0,0 1-1 0 0,1-1 1 0 0,-1 0 0 0 0,0 0 0 0 0,1 0 0 0 0,-1 0 0 0 0,1 0 0 0 0,-1 0-1 0 0,0 0 1 0 0,1 0 0 0 0,-1 0 0 0 0,1 0 0 0 0,-1 0 0 0 0,0 0 0 0 0,1 0-1 0 0,-1 0 1 0 0,1-1 0 0 0,-1 1 0 0 0,0 0 0 0 0,1 0 0 0 0,16-6 1680 0 0,-12 4-1410 0 0,-1 0 0 0 0,0 0 0 0 0,1 0 0 0 0,-1-1 0 0 0,-1 1 0 0 0,1-1 0 0 0,0 0 0 0 0,-1 0 0 0 0,1 0 0 0 0,-1-1 0 0 0,0 1 1 0 0,0-1-1 0 0,0 0 0 0 0,-1 0 0 0 0,1 0 0 0 0,-1 0 0 0 0,0 0 0 0 0,0-1 0 0 0,0 1 0 0 0,1-5 0 0 0,-4 8-310 0 0,1 1 1 0 0,0-1 0 0 0,0 1-1 0 0,0-1 1 0 0,0 1-1 0 0,0-1 1 0 0,-1 1 0 0 0,1-1-1 0 0,0 1 1 0 0,-1-1-1 0 0,1 1 1 0 0,0-1 0 0 0,-1 1-1 0 0,1-1 1 0 0,0 1-1 0 0,-1 0 1 0 0,1-1 0 0 0,-1 1-1 0 0,1 0 1 0 0,-1-1-1 0 0,1 1 1 0 0,0 0 0 0 0,-1 0-1 0 0,1 0 1 0 0,-1-1-1 0 0,0 1 1 0 0,1 0 0 0 0,-1 0-1 0 0,1 0 1 0 0,-1 0-1 0 0,1 0 1 0 0,-1 0 0 0 0,1 0-1 0 0,-1 0 1 0 0,1 0-1 0 0,-1 0 1 0 0,0 0 0 0 0,-21 2 372 0 0,5 2-94 0 0,0 0-1 0 0,-20 9 1 0 0,31-10-216 0 0,0-1 0 0 0,1 1 0 0 0,-1 0 0 0 0,1 0 1 0 0,-1 1-1 0 0,1 0 0 0 0,0 0 0 0 0,1 0 0 0 0,-8 8 0 0 0,12-11-73 0 0,-1 0 0 0 0,0 0-1 0 0,1 0 1 0 0,0 1-1 0 0,-1-1 1 0 0,1 0 0 0 0,-1 1-1 0 0,1-1 1 0 0,0 0 0 0 0,0 1-1 0 0,0-1 1 0 0,0 0 0 0 0,0 1-1 0 0,0-1 1 0 0,0 1-1 0 0,1-1 1 0 0,-1 0 0 0 0,0 1-1 0 0,1-1 1 0 0,-1 0 0 0 0,1 0-1 0 0,-1 1 1 0 0,1-1 0 0 0,-1 0-1 0 0,1 0 1 0 0,0 0-1 0 0,0 0 1 0 0,0 0 0 0 0,1 2-1 0 0,2 1 19 0 0,-1 0-1 0 0,1-1 1 0 0,0 1-1 0 0,0-1 1 0 0,0 0-1 0 0,7 4 1 0 0,-5-5-12 0 0,0 1 0 0 0,0-1-1 0 0,0 0 1 0 0,1-1 0 0 0,-1 1 0 0 0,1-1 0 0 0,-1-1 0 0 0,10 1 0 0 0,-2-1 25 0 0,1-1 0 0 0,24-5 0 0 0,-31 4-36 0 0,0 0-1 0 0,-1-1 0 0 0,1 0 0 0 0,-1 0 0 0 0,1-1 0 0 0,-1 0 0 0 0,0 0 0 0 0,-1-1 0 0 0,1 0 0 0 0,7-7 0 0 0,-11 9 2 0 0,-1 1 0 0 0,0-1 0 0 0,0 1 0 0 0,0-1 0 0 0,0 0 0 0 0,0 0 0 0 0,-1 1 0 0 0,1-2 0 0 0,-1 1 0 0 0,0 0 0 0 0,0 0 0 0 0,1-4 0 0 0,-2 5-4 0 0,0 0 0 0 0,0-1 0 0 0,0 1 0 0 0,0 0 0 0 0,0-1 0 0 0,0 1 0 0 0,-1 0 0 0 0,1 0 0 0 0,-1-1 0 0 0,0 1 0 0 0,0 0 0 0 0,0 0 0 0 0,0 0 0 0 0,0 0 0 0 0,0 0 0 0 0,0 0 0 0 0,-1 0 0 0 0,1 0 0 0 0,-2-2 0 0 0,1 2 5 0 0,-1 0 0 0 0,1 1 1 0 0,0-1-1 0 0,-1 0 0 0 0,1 1 0 0 0,-1-1 0 0 0,0 1 0 0 0,1 0 0 0 0,-1 0 0 0 0,0 0 0 0 0,0 0 0 0 0,0 0 1 0 0,0 1-1 0 0,0-1 0 0 0,1 1 0 0 0,-1 0 0 0 0,0 0 0 0 0,0 0 0 0 0,0 0 0 0 0,0 0 0 0 0,0 1 0 0 0,-3 0 1 0 0,-3 1-3 0 0,1 0 1 0 0,0 1 0 0 0,0 0 0 0 0,0 0 0 0 0,0 1 0 0 0,-10 6-1 0 0,12-6-8 0 0,0 0 0 0 0,1 1 1 0 0,-1 0-1 0 0,1 0 0 0 0,0 0 0 0 0,0 1 0 0 0,1 0 0 0 0,0-1 0 0 0,-5 10 0 0 0,7-13-2 0 0,1 0 1 0 0,0 0-1 0 0,0 0 0 0 0,1 0 1 0 0,-1 0-1 0 0,0 0 1 0 0,1 0-1 0 0,-1 0 0 0 0,1 0 1 0 0,-1 0-1 0 0,1 1 0 0 0,0-1 1 0 0,0 0-1 0 0,0 0 1 0 0,0 0-1 0 0,1 0 0 0 0,-1 0 1 0 0,1 1-1 0 0,-1-1 0 0 0,1 0 1 0 0,0 0-1 0 0,-1 0 1 0 0,1 0-1 0 0,0 0 0 0 0,0 0 1 0 0,1-1-1 0 0,-1 1 0 0 0,0 0 1 0 0,0 0-1 0 0,1-1 1 0 0,-1 1-1 0 0,1-1 0 0 0,0 1 1 0 0,-1-1-1 0 0,4 2 0 0 0,0 0-1 0 0,0-1-1 0 0,0 1 1 0 0,0-1-1 0 0,0-1 0 0 0,0 1 1 0 0,1-1-1 0 0,-1 1 0 0 0,0-1 1 0 0,1-1-1 0 0,-1 1 1 0 0,1-1-1 0 0,-1 0 0 0 0,11-1 1 0 0,-14 0-2 0 0,0 1 1 0 0,1-1-1 0 0,-1 1 1 0 0,0-1-1 0 0,1 0 0 0 0,-1 1 1 0 0,0-1-1 0 0,0 0 1 0 0,1-1-1 0 0,-1 1 1 0 0,0 0-1 0 0,0-1 1 0 0,-1 1-1 0 0,1-1 1 0 0,0 1-1 0 0,0-1 0 0 0,-1 0 1 0 0,1 0-1 0 0,-1 0 1 0 0,1 0-1 0 0,-1 0 1 0 0,0 0-1 0 0,0 0 1 0 0,0 0-1 0 0,0-1 0 0 0,0 1 1 0 0,0 0-1 0 0,-1-1 1 0 0,1 1-1 0 0,-1 0 1 0 0,0-1-1 0 0,0 1 1 0 0,0-4-1 0 0,0 2-1 0 0,-1 0 0 0 0,1-1 0 0 0,-1 1 0 0 0,-1 0 0 0 0,1 0 0 0 0,-1 0 0 0 0,1 0 0 0 0,-1 0 0 0 0,0 0 0 0 0,-1 0 0 0 0,1 1 0 0 0,0-1 0 0 0,-1 1-1 0 0,0-1 1 0 0,-5-4 0 0 0,2 3 0 0 0,0-1-1 0 0,-1 1 1 0 0,1 0-1 0 0,-1 1 0 0 0,0-1 1 0 0,-1 1-1 0 0,-9-4 1 0 0,14 7-4 0 0,1 1 0 0 0,-1-1 1 0 0,0 0-1 0 0,0 1 0 0 0,1 0 0 0 0,-1-1 1 0 0,0 1-1 0 0,0 0 0 0 0,1 1 0 0 0,-1-1 1 0 0,0 0-1 0 0,1 1 0 0 0,-1-1 1 0 0,0 1-1 0 0,1 0 0 0 0,-1 0 0 0 0,1 0 1 0 0,-1 0-1 0 0,1 1 0 0 0,-1-1 0 0 0,-2 3 1 0 0,4-3-50 0 0,0 0-1 0 0,-1 0 1 0 0,1 1 0 0 0,0-1 0 0 0,0 0 0 0 0,0 0 0 0 0,1 1 0 0 0,-1-1 0 0 0,0 1-1 0 0,0-1 1 0 0,1 1 0 0 0,-1-1 0 0 0,1 1 0 0 0,-1-1 0 0 0,1 1 0 0 0,0 0-1 0 0,0-1 1 0 0,0 1 0 0 0,0-1 0 0 0,0 1 0 0 0,0 0 0 0 0,0-1 0 0 0,0 1-1 0 0,0 0 1 0 0,1-1 0 0 0,-1 1 0 0 0,1-1 0 0 0,-1 1 0 0 0,1-1 0 0 0,0 1-1 0 0,-1-1 1 0 0,1 0 0 0 0,0 1 0 0 0,0-1 0 0 0,0 0 0 0 0,2 3 0 0 0,2 1-1303 0 0,0-1 0 0 0,0 1 0 0 0,0-1 0 0 0,1 1 0 0 0,11 5 0 0 0,5 2-1333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250 198 512 0 0,'15'-13'1200'0'0,"0"0"1"0"0,1 2-1 0 0,1 0 0 0 0,0 0 1 0 0,23-9-1 0 0,-18 10 496 0 0,-1-2 0 0 0,37-27 1 0 0,-57 38-1615 0 0,0 0 1 0 0,1 0-1 0 0,-1 0 0 0 0,0 0 1 0 0,0 0-1 0 0,-1 0 0 0 0,1 0 1 0 0,0 0-1 0 0,0 0 1 0 0,0-1-1 0 0,-1 1 0 0 0,1 0 1 0 0,-1-1-1 0 0,1 1 0 0 0,-1 0 1 0 0,1-1-1 0 0,-1 1 1 0 0,0-1-1 0 0,0 1 0 0 0,0 0 1 0 0,1-1-1 0 0,-2-1 1 0 0,1 2-33 0 0,0 0 0 0 0,-1 0 0 0 0,1-1 0 0 0,-1 1 0 0 0,1 0 0 0 0,-1 0 0 0 0,0 0 0 0 0,1 0 0 0 0,-1 0-1 0 0,0 0 1 0 0,0 0 0 0 0,0 0 0 0 0,0 0 0 0 0,0 0 0 0 0,0 0 0 0 0,0 0 0 0 0,0 1 0 0 0,0-1 0 0 0,0 0 0 0 0,0 1 0 0 0,0-1 0 0 0,-1 1 0 0 0,1-1 0 0 0,-1 1 0 0 0,-4-2-5 0 0,0 1-1 0 0,0 0 0 0 0,-1 0 0 0 0,1 1 0 0 0,0-1 1 0 0,0 2-1 0 0,0-1 0 0 0,-10 2 0 0 0,-5 2 7 0 0,-24 9 0 0 0,9-3 119 0 0,34-9-169 0 0,-143 43 291 0 0,131-39-267 0 0,0 2-1 0 0,0-1 1 0 0,1 2-1 0 0,0-1 1 0 0,0 2-1 0 0,1 0 1 0 0,-21 20-1 0 0,30-27-23 0 0,1 1 0 0 0,0-1 0 0 0,0 0 0 0 0,1 1-1 0 0,-1-1 1 0 0,0 1 0 0 0,1-1 0 0 0,0 1 0 0 0,-1 0-1 0 0,1 0 1 0 0,0 0 0 0 0,1 0 0 0 0,-1 0 0 0 0,0 0-1 0 0,1 0 1 0 0,-1 0 0 0 0,1 0 0 0 0,0 0 0 0 0,0 0-1 0 0,0 0 1 0 0,1 0 0 0 0,-1 0 0 0 0,1 0 0 0 0,0 0 0 0 0,1 4-1 0 0,0-3-3 0 0,1 1-1 0 0,-1-1 0 0 0,1 1 0 0 0,0-1 1 0 0,0 0-1 0 0,1 0 0 0 0,-1 0 1 0 0,1 0-1 0 0,0-1 0 0 0,0 0 1 0 0,0 0-1 0 0,0 0 0 0 0,1 0 0 0 0,4 2 1 0 0,27 12 40 0 0,54 16 0 0 0,-30-12-41 0 0,-39-13 13 0 0,24 8 23 0 0,55 30-1 0 0,-87-39 15 0 0,0 0 1 0 0,-1 2-1 0 0,0-1 0 0 0,0 2 0 0 0,-1-1 1 0 0,0 2-1 0 0,-1-1 0 0 0,14 19 0 0 0,-21-25-10 0 0,0 1 0 0 0,0-1 0 0 0,-1 0-1 0 0,0 1 1 0 0,0 0 0 0 0,0-1-1 0 0,0 1 1 0 0,-1 0 0 0 0,0 0-1 0 0,0 0 1 0 0,0 0 0 0 0,-1 0 0 0 0,0 0-1 0 0,1 0 1 0 0,-2 0 0 0 0,1 0-1 0 0,-1 0 1 0 0,0 5 0 0 0,-2-2 39 0 0,1 0 1 0 0,-2 0-1 0 0,1-1 1 0 0,-1 1 0 0 0,0-1-1 0 0,0 0 1 0 0,-1 0-1 0 0,1 0 1 0 0,-2 0 0 0 0,-6 6-1 0 0,-2 1 70 0 0,-1-1 0 0 0,0 0-1 0 0,-1-1 1 0 0,0 0 0 0 0,-1-2 0 0 0,-34 17 0 0 0,24-16 23 0 0,-1 0 0 0 0,-1-3 1 0 0,-57 11-1 0 0,72-16-148 0 0,1-1 17 0 0,0 0-1 0 0,-24 1 0 0 0,34-3-46 0 0,0 0-1 0 0,1 0 1 0 0,-1 0 0 0 0,0-1-1 0 0,1 1 1 0 0,-1-1 0 0 0,0 1 0 0 0,1-1-1 0 0,-1 0 1 0 0,1 0 0 0 0,-1 0-1 0 0,1 0 1 0 0,0-1 0 0 0,-1 1-1 0 0,1-1 1 0 0,0 1 0 0 0,0-1-1 0 0,0 0 1 0 0,-3-4 0 0 0,3 3-17 0 0,1 0 0 0 0,-1 0 0 0 0,1 0 0 0 0,0 0 0 0 0,0 0 0 0 0,1 0 1 0 0,-1-1-1 0 0,0 1 0 0 0,1 0 0 0 0,0-1 0 0 0,0 1 0 0 0,0 0 0 0 0,0-1 0 0 0,0 1 1 0 0,1 0-1 0 0,1-4 0 0 0,0-3-144 0 0,1 0 0 0 0,0 0 0 0 0,9-18 1 0 0,-3 12-461 0 0,0 0 0 0 0,1 1 0 0 0,0 0 0 0 0,19-21 1 0 0,-18 25-680 0 0,1 0 0 0 0,-1 0 0 0 0,16-8 0 0 0,-4 3-1280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49 8 0 0,'1'-35'5309'0'0,"-1"22"-876"0"0,5 22 519 0 0,3 8-4567 0 0,-3 5 183 0 0,-1 1-1 0 0,-1 0 1 0 0,-1 0-1 0 0,-1 0 1 0 0,-3 31-1 0 0,1-9 85 0 0,0 29-55 0 0,-13 77 0 0 0,12-139-608 0 0,1 1 1 0 0,0-1 0 0 0,1 1 0 0 0,1-1 0 0 0,0 1-1 0 0,4 17 1 0 0,-3-21-53 0 0,1 0-1 0 0,0-1 0 0 0,0 1 1 0 0,1-1-1 0 0,0 0 0 0 0,1 0 1 0 0,0 0-1 0 0,0-1 0 0 0,10 12 1 0 0,-7-11-251 0 0,0 1 0 0 0,11 8 0 0 0,-17-15-200 0 0,1 0 1 0 0,-1-1-1 0 0,1 1 0 0 0,0 0 1 0 0,0-1-1 0 0,0 0 0 0 0,-1 1 1 0 0,1-1-1 0 0,0 0 0 0 0,1-1 1 0 0,-1 1-1 0 0,6 0 1 0 0,-5-1-2413 0 0,-1-3-230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8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8 203 2184 0 0,'0'-1'357'0'0,"-1"0"0"0"0,0 0 0 0 0,0 0 1 0 0,1 0-1 0 0,-1 0 0 0 0,0 0 0 0 0,1 0 0 0 0,-1 0 0 0 0,1-1 0 0 0,0 1 0 0 0,-1 0 0 0 0,1 0 0 0 0,0 0 0 0 0,0-1 0 0 0,-1 1 0 0 0,1 0 0 0 0,0 0 0 0 0,0-1 0 0 0,1 0 0 0 0,-1 0-212 0 0,1 1 1 0 0,-1-1-1 0 0,1 1 1 0 0,0-1-1 0 0,0 1 1 0 0,-1 0 0 0 0,1 0-1 0 0,0-1 1 0 0,0 1-1 0 0,0 0 1 0 0,0 0-1 0 0,0 0 1 0 0,3-2 0 0 0,3-1-1 0 0,0 0 1 0 0,0 0 0 0 0,1 0 0 0 0,13-4-1 0 0,-18 7 332 0 0,365-119 1861 0 0,-364 119-2460 0 0,11-3 137 0 0,0 1 1 0 0,24-2 0 0 0,-36 4-302 0 0,0 1 1 0 0,1 0 0 0 0,-1 0-1 0 0,0 0 1 0 0,0 1-1 0 0,0-1 1 0 0,0 1 0 0 0,0 0-1 0 0,0 0 1 0 0,0 0 0 0 0,0 0-1 0 0,0 0 1 0 0,0 0 0 0 0,0 1-1 0 0,-1 0 1 0 0,1-1-1 0 0,-1 1 1 0 0,5 4 0 0 0,1 4-2651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143 307 1104 0 0,'-9'8'2419'0'0,"1"0"0"0"0,-8 11-1 0 0,1-1-1360 0 0,12-14-628 0 0,0 1 0 0 0,0-1 0 0 0,1 1-1 0 0,0 0 1 0 0,0-1 0 0 0,0 1 0 0 0,0 0 0 0 0,1 0 0 0 0,0 0 0 0 0,0 0-1 0 0,0 8 1 0 0,-4 14 1419 0 0,0-33-1158 0 0,0-1 0 0 0,0 0 0 0 0,-4-10 0 0 0,2 3-594 0 0,0-1-1 0 0,1 0 1 0 0,1 0-1 0 0,0 0 1 0 0,1-1-1 0 0,1 1 0 0 0,1-1 1 0 0,0 0-1 0 0,1 0 1 0 0,1-23-1 0 0,0 29-122 0 0,1-1 0 0 0,1 1 0 0 0,0 0-1 0 0,0-1 1 0 0,1 1 0 0 0,0 0 0 0 0,1 0 0 0 0,0 0 0 0 0,1 1 0 0 0,0 0-1 0 0,0 0 1 0 0,1 0 0 0 0,0 0 0 0 0,0 1 0 0 0,1 0 0 0 0,14-13 0 0 0,-13 15-71 0 0,-1 1 0 0 0,2 0 0 0 0,-1 0 0 0 0,0 0 1 0 0,1 1-1 0 0,0 1 0 0 0,0-1 0 0 0,0 1 0 0 0,0 1 1 0 0,0 0-1 0 0,1 0 0 0 0,-1 1 0 0 0,1 0 0 0 0,14 0 0 0 0,-8 2-777 0 0,1 1-1 0 0,0 0 1 0 0,-1 1-1 0 0,0 1 1 0 0,0 0-1 0 0,0 1 1 0 0,22 11-1 0 0,-11-3-904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8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2 117 512 0 0,'-1'-10'1126'0'0,"0"-12"8371"0"0,1 13-1293 0 0,0 24-6397 0 0,2 9-1227 0 0,0 0-1 0 0,11 40 1 0 0,-4-19-128 0 0,23 155 1204 0 0,-31-197-1623 0 0,-1-2-10 0 0,1 1 0 0 0,-1 0 0 0 0,1 0 0 0 0,-1-1 0 0 0,0 1 0 0 0,0 0 0 0 0,0 0 0 0 0,0 0 0 0 0,0-1 0 0 0,0 4 0 0 0,-2-7 3 0 0,1-1 0 0 0,0 1 0 0 0,0-1-1 0 0,0 1 1 0 0,1-1 0 0 0,-1-3 0 0 0,1 6-23 0 0,-3-16 14 0 0,1 0 0 0 0,0 0-1 0 0,2 0 1 0 0,0 0 0 0 0,0 0 0 0 0,5-24 0 0 0,3-4 45 0 0,16-47 0 0 0,-19 76-35 0 0,0 0-1 0 0,1-1 1 0 0,1 2-1 0 0,0-1 0 0 0,1 1 1 0 0,1 0-1 0 0,11-13 0 0 0,-16 22-15 0 0,0 0-1 0 0,1 0 1 0 0,0 1 0 0 0,0 0-1 0 0,0 0 1 0 0,0 0-1 0 0,1 1 1 0 0,-1-1-1 0 0,8-2 1 0 0,-9 5-6 0 0,0-1 1 0 0,1 1 0 0 0,-1 0-1 0 0,0 0 1 0 0,1 1-1 0 0,-1-1 1 0 0,1 1-1 0 0,-1 0 1 0 0,1 0 0 0 0,-1 1-1 0 0,1-1 1 0 0,-1 1-1 0 0,1 0 1 0 0,5 2 0 0 0,-6-1-2 0 0,0 0 1 0 0,0 0-1 0 0,0 0 1 0 0,0 1-1 0 0,-1-1 1 0 0,1 1 0 0 0,-1 0-1 0 0,0 0 1 0 0,0 0-1 0 0,0 0 1 0 0,0 1-1 0 0,0-1 1 0 0,-1 1-1 0 0,1 0 1 0 0,-1 0 0 0 0,0 0-1 0 0,0 0 1 0 0,-1 0-1 0 0,1 0 1 0 0,-1 0-1 0 0,1 6 1 0 0,2 9-1 0 0,-1 1-1 0 0,0-1 1 0 0,-1 26 0 0 0,-2-42-5 0 0,0 55 77 0 0,-1-38-110 0 0,1-1 0 0 0,1 1 0 0 0,0 0-1 0 0,2-1 1 0 0,7 32 0 0 0,-9-49-14 0 0,-1 0-1 0 0,1 1 1 0 0,0-1 0 0 0,0 0-1 0 0,0 0 1 0 0,0 0 0 0 0,1 0-1 0 0,-1 0 1 0 0,0 0 0 0 0,1 0 0 0 0,0 0-1 0 0,-1 0 1 0 0,1-1 0 0 0,0 1-1 0 0,0 0 1 0 0,0-1 0 0 0,0 0-1 0 0,0 1 1 0 0,0-1 0 0 0,0 0-1 0 0,1 0 1 0 0,-1 0 0 0 0,4 0 0 0 0,-3 0-256 0 0,0-1 0 0 0,0 0 0 0 0,0 0 0 0 0,0 0 0 0 0,0-1 0 0 0,-1 1 0 0 0,1-1 0 0 0,0 1 0 0 0,0-1 0 0 0,0 0 0 0 0,-1 0 0 0 0,5-2 0 0 0,20-13-6406 0 0,-14 8 2530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9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119 142 808 0 0,'0'0'71'0'0,"0"0"1"0"0,0 0-1 0 0,0 0 0 0 0,0 0 0 0 0,0 0 0 0 0,-1 1 0 0 0,1-1 1 0 0,0 0-1 0 0,0 0 0 0 0,0 0 0 0 0,0 0 0 0 0,0 0 0 0 0,0 0 1 0 0,-1 0-1 0 0,1 0 0 0 0,0 0 0 0 0,0 0 0 0 0,0 0 0 0 0,0 0 1 0 0,0 0-1 0 0,0 0 0 0 0,-1 0 0 0 0,1 0 0 0 0,0 0 0 0 0,0 0 1 0 0,0 0-1 0 0,0 0 0 0 0,0 0 0 0 0,0 0 0 0 0,-1 0 0 0 0,1 0 1 0 0,0 0-1 0 0,0 0 0 0 0,0 0 0 0 0,0 0 0 0 0,0 0 0 0 0,0 0 1 0 0,-1-1-1 0 0,1 1 0 0 0,0 0 0 0 0,0 0 0 0 0,0 0 0 0 0,0 0 1 0 0,0 0-1 0 0,0 0 0 0 0,0 0 0 0 0,0-1 0 0 0,0 1 0 0 0,0 0 1 0 0,0 0-1 0 0,0 0 0 0 0,0 0 0 0 0,-1 0 0 0 0,1 0 0 0 0,0-1 1 0 0,0 1-1 0 0,0 0 0 0 0,-7 11 1526 0 0,6-10-1221 0 0,-17 32 1602 0 0,1 0-1 0 0,1 1 1 0 0,-19 63-1 0 0,34-91-1885 0 0,-1 0-1 0 0,1 0 1 0 0,0 1 0 0 0,1-1-1 0 0,-1 0 1 0 0,1 1 0 0 0,0-1-1 0 0,1 0 1 0 0,0 0 0 0 0,0 1-1 0 0,0-1 1 0 0,0 0 0 0 0,1 0-1 0 0,0 0 1 0 0,1 0 0 0 0,4 9-1 0 0,-5-12-72 0 0,1 1 1 0 0,0 0-1 0 0,-1-1 0 0 0,1 1 0 0 0,1-1 0 0 0,-1 0 0 0 0,0 0 0 0 0,1 0 1 0 0,0-1-1 0 0,-1 1 0 0 0,1-1 0 0 0,0 0 0 0 0,0 0 0 0 0,0 0 1 0 0,1 0-1 0 0,-1-1 0 0 0,0 0 0 0 0,1 0 0 0 0,-1 0 0 0 0,1 0 0 0 0,-1-1 1 0 0,1 1-1 0 0,8-2 0 0 0,-8 1-7 0 0,-1-1-1 0 0,1 0 1 0 0,0 0 0 0 0,-1 0-1 0 0,1-1 1 0 0,-1 0 0 0 0,1 0-1 0 0,-1 0 1 0 0,0 0 0 0 0,0 0-1 0 0,0-1 1 0 0,0 0-1 0 0,0 0 1 0 0,-1 0 0 0 0,1 0-1 0 0,5-8 1 0 0,-5 6 7 0 0,0 0-1 0 0,-1 0 0 0 0,0 0 1 0 0,0-1-1 0 0,0 1 1 0 0,-1-1-1 0 0,1 0 0 0 0,-1 0 1 0 0,-1 0-1 0 0,1 0 1 0 0,-1 0-1 0 0,1-10 0 0 0,-2-5 10 0 0,-1-1 0 0 0,-1 0 0 0 0,0 1 0 0 0,-9-30 0 0 0,1 12-41 0 0,-24-55 0 0 0,29 83 64 0 0,-1 0 0 0 0,1 0 0 0 0,-1 0 0 0 0,-1 1 1 0 0,-14-17-1 0 0,19 24-19 0 0,-1 0 1 0 0,0 0 0 0 0,0 0-1 0 0,0 0 1 0 0,-1 1-1 0 0,1-1 1 0 0,-1 1-1 0 0,1 0 1 0 0,-1 0-1 0 0,0 0 1 0 0,0 1 0 0 0,0-1-1 0 0,0 1 1 0 0,0 0-1 0 0,0 0 1 0 0,0 0-1 0 0,0 1 1 0 0,0-1-1 0 0,0 1 1 0 0,-8 0 0 0 0,10 1-28 0 0,0-1 1 0 0,0 0-1 0 0,-1 1 0 0 0,1 0 1 0 0,0-1-1 0 0,0 1 1 0 0,0 0-1 0 0,0 0 1 0 0,0 0-1 0 0,0 0 1 0 0,0 1-1 0 0,0-1 1 0 0,1 1-1 0 0,-1-1 1 0 0,0 1-1 0 0,1-1 0 0 0,-1 1 1 0 0,1 0-1 0 0,0 0 1 0 0,-1 0-1 0 0,1-1 1 0 0,0 1-1 0 0,0 0 1 0 0,0 1-1 0 0,0-1 1 0 0,0 3-1 0 0,0-3-5 0 0,1 1-1 0 0,-1 0 0 0 0,1 0 1 0 0,0 0-1 0 0,0 0 1 0 0,0 0-1 0 0,0 0 1 0 0,1 0-1 0 0,-1 0 1 0 0,1-1-1 0 0,0 1 1 0 0,0 0-1 0 0,0 0 0 0 0,0-1 1 0 0,0 1-1 0 0,0 0 1 0 0,1-1-1 0 0,-1 1 1 0 0,1-1-1 0 0,2 3 1 0 0,3 2-7 0 0,1 1-1 0 0,0-1 1 0 0,0-1 0 0 0,19 12 0 0 0,40 17 67 0 0,-49-26-55 0 0,-4-2 4 0 0,0-1 0 0 0,0 0 0 0 0,1-1 1 0 0,-1-1-1 0 0,1 0 0 0 0,0-1 0 0 0,16 1 0 0 0,91 11 835 0 0,-119-15-795 0 0,0 1-1 0 0,0 0 0 0 0,1-1 1 0 0,-1 1-1 0 0,0 1 0 0 0,0-1 0 0 0,0 0 1 0 0,0 1-1 0 0,0-1 0 0 0,-1 1 1 0 0,1 0-1 0 0,0 0 0 0 0,-1 0 0 0 0,0 0 1 0 0,1 0-1 0 0,-1 1 0 0 0,0-1 1 0 0,0 1-1 0 0,0 0 0 0 0,0-1 0 0 0,-1 1 1 0 0,1 0-1 0 0,-1 0 0 0 0,1 0 1 0 0,-1 0-1 0 0,0 0 0 0 0,-1 0 0 0 0,2 5 1 0 0,-1 6 131 0 0,0 0 1 0 0,-1 1-1 0 0,-1-1 1 0 0,0 0 0 0 0,-4 19-1 0 0,-1 13-24 0 0,0 28 134 0 0,6-70-229 0 0,0-3-48 0 0,0-1 0 0 0,0 1 1 0 0,0 0-1 0 0,0-1 1 0 0,0 1-1 0 0,0 0 1 0 0,0-1-1 0 0,0 1 1 0 0,0 0-1 0 0,-1 0 1 0 0,1-1-1 0 0,0 1 1 0 0,0-1-1 0 0,-1 1 0 0 0,1 0 1 0 0,0-1-1 0 0,-1 1 1 0 0,1-1-1 0 0,0 1 1 0 0,-2 0-1 0 0,1-27 261 0 0,3 4-289 0 0,1 0 0 0 0,0 0 0 0 0,2 0 1 0 0,1 1-1 0 0,9-23 0 0 0,-5 12 6 0 0,2-7-70 0 0,1-4-4 0 0,25-57-1 0 0,-33 89 70 0 0,1-1-1 0 0,0 1 0 0 0,1 0 0 0 0,1 1 0 0 0,-1-1 0 0 0,1 2 0 0 0,1-1 0 0 0,0 1 0 0 0,16-13 0 0 0,-22 20 4 0 0,1-1-1 0 0,-1 1 1 0 0,1 0-1 0 0,0 0 1 0 0,0 0-1 0 0,0 1 1 0 0,0-1-1 0 0,0 1 1 0 0,0 0-1 0 0,0 0 0 0 0,0 1 1 0 0,6-1-1 0 0,-7 1 13 0 0,-1 0-1 0 0,1 0 0 0 0,-1 1 1 0 0,0-1-1 0 0,1 1 0 0 0,-1-1 0 0 0,0 1 1 0 0,1 0-1 0 0,-1 0 0 0 0,0 0 1 0 0,0 1-1 0 0,0-1 0 0 0,0 0 1 0 0,0 1-1 0 0,0-1 0 0 0,0 1 1 0 0,0 0-1 0 0,-1-1 0 0 0,1 1 1 0 0,-1 0-1 0 0,1 0 0 0 0,-1 0 0 0 0,1 3 1 0 0,8 14 46 0 0,-2 1 0 0 0,0 1-1 0 0,-1-1 1 0 0,5 30 0 0 0,-6-22 69 0 0,18 46 1 0 0,-20-66-124 0 0,-1 1 0 0 0,2-1 0 0 0,-1-1 0 0 0,1 1 0 0 0,0-1 0 0 0,1 0 0 0 0,-1 0 0 0 0,2 0 0 0 0,10 9 0 0 0,-13-13-42 0 0,0 0-1 0 0,0-1 1 0 0,0 1-1 0 0,0-1 0 0 0,1 0 1 0 0,-1 0-1 0 0,1-1 1 0 0,-1 1-1 0 0,1-1 1 0 0,-1 0-1 0 0,1 0 1 0 0,6 0-1 0 0,23-3-2808 0 0,0-5-4873 0 0,-14 1 2059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140 127 512 0 0,'1'-18'851'0'0,"-1"10"167"0"0,1 0 0 0 0,-2 0 0 0 0,1 1 0 0 0,-1-1 1 0 0,0 0-1 0 0,0 0 0 0 0,-1 0 0 0 0,-4-12 0 0 0,6 19-949 0 0,-1 0 0 0 0,1 1 0 0 0,0-1 0 0 0,0 1 0 0 0,-1-1 0 0 0,1 1 0 0 0,0-1 0 0 0,-1 1 0 0 0,1-1 0 0 0,-1 1 0 0 0,1-1 0 0 0,0 1 1 0 0,-1-1-1 0 0,1 1 0 0 0,-1 0 0 0 0,1-1 0 0 0,-1 1 0 0 0,1 0 0 0 0,-1-1 0 0 0,0 1 0 0 0,1 0 0 0 0,-1 0 0 0 0,1 0 0 0 0,-1-1 0 0 0,0 1 0 0 0,1 0 0 0 0,-1 0 0 0 0,1 0 0 0 0,-1 0 0 0 0,0 0 0 0 0,1 0 0 0 0,-1 0 0 0 0,1 0 0 0 0,-1 0 0 0 0,0 1 0 0 0,1-1 0 0 0,-1 0 0 0 0,1 0 0 0 0,-1 0 0 0 0,0 1 0 0 0,1-1 0 0 0,-1 0 0 0 0,1 1 0 0 0,-1-1 0 0 0,0 1 0 0 0,-3 3 45 0 0,0-1 0 0 0,0 1 0 0 0,0 0 0 0 0,-4 7 0 0 0,1-3 153 0 0,-2 3-84 0 0,1-1 1 0 0,-1 2 0 0 0,2-1 0 0 0,0 1-1 0 0,0 0 1 0 0,-7 21 0 0 0,11-24-146 0 0,0 0-1 0 0,1 0 1 0 0,0 0 0 0 0,0 1 0 0 0,1-1 0 0 0,1 0 0 0 0,0 1 0 0 0,0-1 0 0 0,0 0 0 0 0,4 17 0 0 0,-2-15-9 0 0,1-1 0 0 0,1 0 0 0 0,-1 0 0 0 0,1 0 0 0 0,1 0 0 0 0,0-1 0 0 0,0 1 0 0 0,1-1 0 0 0,0-1 0 0 0,9 10 0 0 0,-11-13-28 0 0,1-1 0 0 0,0 1 0 0 0,0-1 0 0 0,0 0 0 0 0,1 0 0 0 0,-1-1 0 0 0,1 1 0 0 0,0-1 0 0 0,0 0 0 0 0,0-1 0 0 0,0 0 0 0 0,1 0 0 0 0,-1 0 0 0 0,1-1 0 0 0,-1 1 0 0 0,1-2 0 0 0,8 1 0 0 0,-1-2-1 0 0,1 0 0 0 0,-1-1 0 0 0,0-1 0 0 0,1-1 0 0 0,-1 0 0 0 0,-1 0 0 0 0,1-2 0 0 0,-1 1 0 0 0,0-2 0 0 0,0 0 0 0 0,0 0 0 0 0,-1-1 0 0 0,-1-1 0 0 0,14-12 0 0 0,-19 14 7 0 0,-1 1 0 0 0,0-1-1 0 0,0 0 1 0 0,-1 0 0 0 0,0 0-1 0 0,0-1 1 0 0,0 1 0 0 0,-1-1-1 0 0,0 0 1 0 0,-1 0-1 0 0,0 0 1 0 0,0 0 0 0 0,-1 0-1 0 0,0-1 1 0 0,0-15 0 0 0,-2 9-24 0 0,0 0 0 0 0,0 1 0 0 0,-1-1 0 0 0,-1 0 0 0 0,-1 0 0 0 0,0 1 0 0 0,-12-28 0 0 0,14 38 15 0 0,0 0 1 0 0,-1-1 0 0 0,1 1-1 0 0,-1 0 1 0 0,0 0-1 0 0,0 1 1 0 0,0-1-1 0 0,0 1 1 0 0,-1-1 0 0 0,0 1-1 0 0,1 0 1 0 0,-1 0-1 0 0,0 1 1 0 0,0-1-1 0 0,-1 1 1 0 0,1 0 0 0 0,0 0-1 0 0,-1 0 1 0 0,0 1-1 0 0,1 0 1 0 0,-1-1 0 0 0,0 2-1 0 0,1-1 1 0 0,-1 0-1 0 0,0 1 1 0 0,0 0-1 0 0,0 0 1 0 0,-4 1 0 0 0,-4 0-2 0 0,0 1 1 0 0,0 0-1 0 0,1 1 1 0 0,0 1 0 0 0,-1 0-1 0 0,1 0 1 0 0,1 1-1 0 0,-1 1 1 0 0,1 0 0 0 0,0 0-1 0 0,-12 10 1 0 0,14-9-1 0 0,0 0 1 0 0,0 1-1 0 0,1 0 1 0 0,0 1-1 0 0,0 0 1 0 0,1 0-1 0 0,0 0 1 0 0,1 1-1 0 0,0 0 1 0 0,0 1-1 0 0,1-1 1 0 0,-5 16-1 0 0,8-20-1 0 0,1 1 1 0 0,-1 0-1 0 0,1 0 0 0 0,0-1 1 0 0,1 1-1 0 0,0 0 0 0 0,0 0 0 0 0,0 0 1 0 0,1 0-1 0 0,0-1 0 0 0,0 1 1 0 0,1 0-1 0 0,-1-1 0 0 0,2 1 0 0 0,-1-1 1 0 0,1 1-1 0 0,0-1 0 0 0,7 11 1 0 0,-4-9-4 0 0,0 0 0 0 0,0-1 0 0 0,1 0 1 0 0,0 0-1 0 0,1-1 0 0 0,-1 1 1 0 0,1-2-1 0 0,0 1 0 0 0,1-1 1 0 0,-1-1-1 0 0,1 1 0 0 0,16 5 1 0 0,-5-4 9 0 0,1-1-1 0 0,-1 0 1 0 0,1-1 0 0 0,1-2 0 0 0,-1 0 0 0 0,0-1 0 0 0,0-1-1 0 0,42-6 1 0 0,-56 5-5 0 0,-1 0 0 0 0,0-1 0 0 0,-1 0 1 0 0,1 0-1 0 0,0 0 0 0 0,0-1 0 0 0,-1 0 0 0 0,1 0 0 0 0,-1 0 0 0 0,0-1 0 0 0,5-4 0 0 0,-8 6 9 0 0,0 0 0 0 0,0 0-1 0 0,0-1 1 0 0,-1 1-1 0 0,1 0 1 0 0,-1-1 0 0 0,1 1-1 0 0,-1-1 1 0 0,0 0 0 0 0,0 1-1 0 0,0-1 1 0 0,0 0-1 0 0,-1 0 1 0 0,1 1 0 0 0,-1-1-1 0 0,1 0 1 0 0,-1 0 0 0 0,0 0-1 0 0,0 0 1 0 0,0 0-1 0 0,-1 1 1 0 0,1-1 0 0 0,-1 0-1 0 0,0 0 1 0 0,-1-5 0 0 0,-2 0 4 0 0,1 0 1 0 0,-1 0-1 0 0,-1 1 1 0 0,0-1 0 0 0,0 1-1 0 0,0 0 1 0 0,-9-9 0 0 0,-49-41 179 0 0,48 44-187 0 0,14 12 3 0 0,-1 0 0 0 0,1 0 0 0 0,-1 0 0 0 0,1 0 0 0 0,-1 0 0 0 0,0 0 0 0 0,0 1 0 0 0,1-1 1 0 0,-1 0-1 0 0,-3 0 0 0 0,4 1-8 0 0,1 0 1 0 0,0 0-1 0 0,0 0 1 0 0,-1 0-1 0 0,1 0 1 0 0,0 0-1 0 0,-1 0 1 0 0,1 0 0 0 0,0 0-1 0 0,0 0 1 0 0,-1 1-1 0 0,1-1 1 0 0,0 0-1 0 0,0 0 1 0 0,-1 0-1 0 0,1 0 1 0 0,0 0-1 0 0,0 0 1 0 0,-1 1-1 0 0,1-1 1 0 0,0 0-1 0 0,0 0 1 0 0,0 0-1 0 0,-1 1 1 0 0,1-1 0 0 0,0 0-1 0 0,0 1 1 0 0,-1 0-6 0 0,1-1 1 0 0,0 1 0 0 0,0 0-1 0 0,0 0 1 0 0,0 0 0 0 0,0-1-1 0 0,0 1 1 0 0,1 0 0 0 0,-1 0-1 0 0,0 0 1 0 0,0-1 0 0 0,0 1 0 0 0,1 0-1 0 0,-1 0 1 0 0,1 0 0 0 0,2 5-9 0 0,1-1 1 0 0,0 1 0 0 0,0-1 0 0 0,0 0 0 0 0,1 0 0 0 0,-1 0 0 0 0,8 4 0 0 0,1 3-12 0 0,87 74-40 0 0,-59-53 32 0 0,51 54 1 0 0,-50-41 68 0 0,-2 1 0 0 0,43 67 0 0 0,-78-107-14 0 0,-1 1 1 0 0,1-1-1 0 0,-2 1 1 0 0,1 1-1 0 0,-1-1 1 0 0,-1 0-1 0 0,0 1 1 0 0,0-1-1 0 0,0 1 1 0 0,-1 0-1 0 0,0 0 1 0 0,-1-1-1 0 0,0 1 1 0 0,0 0-1 0 0,-1 0 1 0 0,0 0-1 0 0,-1-1 1 0 0,0 1-1 0 0,0-1 1 0 0,-1 1-1 0 0,0-1 1 0 0,0 0-1 0 0,-8 13 1 0 0,-1-4 31 0 0,-1 0 1 0 0,0 0-1 0 0,-1-1 1 0 0,-1-1-1 0 0,-1 0 1 0 0,0-2-1 0 0,-1 1 1 0 0,0-2 0 0 0,-23 12-1 0 0,1 0 276 0 0,-71 30 0 0 0,94-48-243 0 0,-1 0 0 0 0,0-1 0 0 0,1-1 0 0 0,-2 0 0 0 0,1-1-1 0 0,0-1 1 0 0,-29 0 0 0 0,43-2-57 0 0,0 0 0 0 0,0 0 0 0 0,0-1 0 0 0,0 1 1 0 0,0-1-1 0 0,0 0 0 0 0,0 0 0 0 0,0 0 0 0 0,1 0 0 0 0,-1 0 0 0 0,0 0 0 0 0,1-1 0 0 0,-1 1 0 0 0,1-1 0 0 0,-1 0 1 0 0,1 0-1 0 0,-4-4 0 0 0,4 3 5 0 0,0 0 0 0 0,1 0 1 0 0,-1 0-1 0 0,0 0 0 0 0,1 0 0 0 0,0-1 1 0 0,0 1-1 0 0,0 0 0 0 0,0-1 1 0 0,0 1-1 0 0,1-1 0 0 0,0 0 0 0 0,-1 1 1 0 0,2-6-1 0 0,0-7 105 0 0,1 0 0 0 0,0 0-1 0 0,2 0 1 0 0,5-17 0 0 0,26-62 217 0 0,-25 71-269 0 0,22-56-186 0 0,3 2-1 0 0,3 2 0 0 0,68-100 0 0 0,-101 169-26 0 0,0 0 0 0 0,11-11 0 0 0,2 7-1981 0 0,-17 10 1742 0 0,0 1 0 0 0,0 0 0 0 0,-1 0 0 0 0,1-1 0 0 0,0 1 0 0 0,0 0 0 0 0,0 0 0 0 0,0 0 0 0 0,0 0 0 0 0,0 0 0 0 0,0 0 0 0 0,0 0 0 0 0,0 0 0 0 0,0 1 0 0 0,0-1 0 0 0,0 0 0 0 0,1 1 0 0 0,4 3-3145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2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29 512 0 0,'-1'0'-353'0'0,"-2"-8"236"0"0,-4-7 4614 0 0,7 15-4377 0 0,0 0 0 0 0,-1-1 0 0 0,1 1 0 0 0,0 0 0 0 0,0-1 0 0 0,0 1 0 0 0,0 0 0 0 0,-1-1 0 0 0,1 1 0 0 0,0 0 0 0 0,0 0 0 0 0,-1-1 0 0 0,1 1 0 0 0,0 0 1 0 0,0 0-1 0 0,-1 0 0 0 0,1-1 0 0 0,0 1 0 0 0,-1 0 0 0 0,1 0 0 0 0,0 0 0 0 0,-1 0 0 0 0,1 0 0 0 0,0 0 0 0 0,-1-1 0 0 0,1 1 0 0 0,0 0 0 0 0,-1 0 0 0 0,1 0 1 0 0,0 0-1 0 0,-1 0 0 0 0,1 0 0 0 0,0 1 0 0 0,-1-1 0 0 0,1 0 0 0 0,0 0 0 0 0,-1 0 0 0 0,1 0 0 0 0,0 0 0 0 0,-1 0 0 0 0,1 0 0 0 0,0 1 0 0 0,-1-1 0 0 0,1 0 0 0 0,0 0 1 0 0,0 1-1 0 0,-1-1 0 0 0,1 0 0 0 0,0 0 0 0 0,0 1 0 0 0,-1-1 0 0 0,1 0 0 0 0,0 0 0 0 0,0 1 0 0 0,0-1 0 0 0,0 0 0 0 0,-1 1 0 0 0,1-1 0 0 0,0 0 0 0 0,0 1 0 0 0,0-1 1 0 0,0 1-1 0 0,-5 11 264 0 0,1 0 0 0 0,0 1 0 0 0,1-1 1 0 0,-3 22-1 0 0,-1 54 328 0 0,7-86-684 0 0,-1 58 113 0 0,3 0 0 0 0,3 0 0 0 0,1 0-1 0 0,4-1 1 0 0,24 82 0 0 0,-28-120-184 0 0,2 0 1 0 0,0 0 0 0 0,1-1-1 0 0,1-1 1 0 0,1 0 0 0 0,1 0-1 0 0,1-1 1 0 0,0 0 0 0 0,1-1 0 0 0,20 17-1 0 0,-33-32 14 0 0,1 0 0 0 0,0 0 0 0 0,0-1 0 0 0,0 1 1 0 0,0-1-1 0 0,0 1 0 0 0,1-1 0 0 0,-1 0 0 0 0,0 0 0 0 0,1 0 0 0 0,-1 0 0 0 0,1 0 0 0 0,-1-1 0 0 0,1 1 0 0 0,2-1 0 0 0,-3 0-86 0 0,0 0 1 0 0,0 0-1 0 0,0-1 0 0 0,0 1 1 0 0,0-1-1 0 0,-1 0 0 0 0,1 1 1 0 0,0-1-1 0 0,0 0 0 0 0,-1 0 1 0 0,1 0-1 0 0,0 0 0 0 0,-1 0 1 0 0,1-1-1 0 0,-1 1 0 0 0,1 0 1 0 0,-1-1-1 0 0,0 1 0 0 0,2-4 1 0 0,1 0-503 0 0,-1 0 0 0 0,0 0 1 0 0,0 0-1 0 0,0 0 0 0 0,-1-1 1 0 0,0 1-1 0 0,0-1 0 0 0,0 1 1 0 0,-1-1-1 0 0,0 0 1 0 0,0 0-1 0 0,0-7 0 0 0,-1-4-960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3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6 143 512 0 0,'1'-8'535'0'0,"-1"5"-112"0"0,0-1 0 0 0,0 1-1 0 0,0-1 1 0 0,0 1 0 0 0,-1-1-1 0 0,-2-3 2970 0 0,3 6-3341 0 0,-1 8 1429 0 0,0 6-243 0 0,3-5-942 0 0,0 1 0 0 0,1-1 0 0 0,0 1 0 0 0,0-1-1 0 0,1 0 1 0 0,0 0 0 0 0,1-1 0 0 0,5 9 0 0 0,4 2 110 0 0,31 32 0 0 0,-26-33-200 0 0,1-2 1 0 0,0 0 0 0 0,1-2-1 0 0,31 16 1 0 0,-45-25-115 0 0,0-1-1 0 0,0 0 1 0 0,0 0 0 0 0,0-1 0 0 0,0 0-1 0 0,0 0 1 0 0,1-1 0 0 0,13 2 0 0 0,-16-3-69 0 0,0 0 1 0 0,0-1 0 0 0,-1 1 0 0 0,1-1 0 0 0,0 0 0 0 0,-1-1 0 0 0,1 1 0 0 0,-1-1 0 0 0,1 0 0 0 0,-1 0 0 0 0,0 0 0 0 0,0 0-1 0 0,0-1 1 0 0,8-5 0 0 0,-5 1 26 0 0,0 1 1 0 0,0-1-1 0 0,0 0 0 0 0,-1 0 0 0 0,0-1 0 0 0,0 0 1 0 0,-1 0-1 0 0,0 0 0 0 0,0-1 0 0 0,-1 1 0 0 0,0-1 1 0 0,-1 0-1 0 0,0-1 0 0 0,0 1 0 0 0,-1 0 0 0 0,2-13 0 0 0,-2 9 63 0 0,6-64 234 0 0,-7 66-194 0 0,-1 0-1 0 0,0 0 1 0 0,-1 0 0 0 0,-4-19 0 0 0,5 27-84 0 0,-1 0-1 0 0,0 0 1 0 0,0 1 0 0 0,0-1 0 0 0,-1 1-1 0 0,1-1 1 0 0,0 1 0 0 0,-1 0 0 0 0,0-1 0 0 0,0 1-1 0 0,1 0 1 0 0,-1 0 0 0 0,0 0 0 0 0,-1 0 0 0 0,-2-2-1 0 0,4 4-42 0 0,0-1 0 0 0,-1 0 0 0 0,1 1 0 0 0,0-1 0 0 0,-1 1 0 0 0,1 0 0 0 0,-1-1 0 0 0,1 1 0 0 0,0 0 0 0 0,-1 0 0 0 0,1 0-1 0 0,-1 0 1 0 0,1 0 0 0 0,0 0 0 0 0,-1 0 0 0 0,1 0 0 0 0,-1 1 0 0 0,1-1 0 0 0,0 1 0 0 0,-1-1 0 0 0,1 1 0 0 0,0-1 0 0 0,0 1 0 0 0,-1 0-1 0 0,1-1 1 0 0,0 1 0 0 0,0 0 0 0 0,0 0 0 0 0,0 0 0 0 0,0 0 0 0 0,0 0 0 0 0,-1 2 0 0 0,-1 0-20 0 0,0 1 0 0 0,0-1 0 0 0,1 1 0 0 0,0 0 1 0 0,0 0-1 0 0,0 0 0 0 0,0 0 0 0 0,0 1 0 0 0,1-1 0 0 0,0 0 1 0 0,0 1-1 0 0,0-1 0 0 0,0 1 0 0 0,1-1 0 0 0,0 1 0 0 0,0-1 1 0 0,0 1-1 0 0,0-1 0 0 0,1 1 0 0 0,2 8 0 0 0,2 4-6 0 0,1 1-1 0 0,1-1 1 0 0,16 30 0 0 0,-13-26 11 0 0,22 39-7 0 0,20 44-42 0 0,80 176 27 0 0,-45-90-111 0 0,-59-123 34 0 0,-9-16 144 0 0,-17-46-47 0 0,-1 1-1 0 0,0-1 1 0 0,0 1-1 0 0,0-1 1 0 0,-1 1-1 0 0,0 0 0 0 0,-1 7 1 0 0,1-11 5 0 0,0 0 0 0 0,-1-1 1 0 0,1 1-1 0 0,-1 0 0 0 0,1-1 1 0 0,-1 1-1 0 0,0 0 0 0 0,0-1 0 0 0,1 1 1 0 0,-1-1-1 0 0,0 1 0 0 0,-1-1 1 0 0,1 0-1 0 0,0 1 0 0 0,0-1 0 0 0,-2 1 1 0 0,0 0 12 0 0,0 0 0 0 0,0 0 1 0 0,0 0-1 0 0,0-1 1 0 0,-1 0-1 0 0,1 1 1 0 0,-6 0-1 0 0,-3 0 105 0 0,1 0 0 0 0,-1-1 0 0 0,-21-1 0 0 0,23-1-58 0 0,-1-1-1 0 0,1 1 0 0 0,0-2 0 0 0,0 1 1 0 0,1-1-1 0 0,-1-1 0 0 0,1 0 0 0 0,-1 0 1 0 0,1-1-1 0 0,0 0 0 0 0,-15-12 1 0 0,7 4 63 0 0,1-2 1 0 0,0 0 0 0 0,1-1 0 0 0,-20-27-1 0 0,29 35-113 0 0,0-1 0 0 0,1 0 0 0 0,0 0 0 0 0,1 0-1 0 0,0-1 1 0 0,0 0 0 0 0,1 0 0 0 0,-3-17 0 0 0,4 12-23 0 0,0 1 0 0 0,1-1 0 0 0,1 0 0 0 0,0 0 0 0 0,5-23 1 0 0,-1 16-52 0 0,1 0 0 0 0,1 0 0 0 0,1 1 0 0 0,1 0 0 0 0,1 1 0 0 0,1 0 0 0 0,0 0 0 0 0,15-20 0 0 0,-16 29-74 0 0,0 0 0 0 0,1 0 0 0 0,1 1 0 0 0,-1 1 0 0 0,1 0 0 0 0,1 0 0 0 0,0 1 0 0 0,0 0 0 0 0,24-10 0 0 0,-7 5-1430 0 0,0 2 0 0 0,0 2 1 0 0,47-10-1 0 0,-42 14 84 0 0,0 1 70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4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44 512 0 0,'0'-4'607'0'0,"0"1"0"0"0,1-1 0 0 0,-1 0 0 0 0,-1 1-1 0 0,1-1 1 0 0,-2-6 0 0 0,2 10-431 0 0,0-1 0 0 0,0 0 0 0 0,0 1 0 0 0,0-1 1 0 0,-1 1-1 0 0,1-1 0 0 0,0 0 0 0 0,-1 1 0 0 0,1-1 0 0 0,0 1 0 0 0,-1-1 0 0 0,1 1 0 0 0,-1 0 0 0 0,1-1 0 0 0,-1 1 0 0 0,1-1 1 0 0,-1 1-1 0 0,1 0 0 0 0,-1-1 0 0 0,1 1 0 0 0,-1 0 0 0 0,0 0 0 0 0,1-1 0 0 0,-1 1 0 0 0,1 0 0 0 0,-1 0 0 0 0,0 0 0 0 0,1 0 1 0 0,-1 0-1 0 0,1 0 0 0 0,-1 0 0 0 0,0 0 0 0 0,1 0 0 0 0,-1 0 0 0 0,0 0 0 0 0,1 0 0 0 0,-1 0 0 0 0,1 0 0 0 0,-1 1 1 0 0,0-1-1 0 0,1 0 0 0 0,-1 0 0 0 0,1 1 0 0 0,-1-1 0 0 0,1 0 0 0 0,-1 1 0 0 0,-2 1 24 0 0,1 0-1 0 0,-1 0 0 0 0,1 0 1 0 0,0 1-1 0 0,-1-1 1 0 0,1 1-1 0 0,1-1 1 0 0,-1 1-1 0 0,0-1 1 0 0,0 1-1 0 0,1 0 0 0 0,0 0 1 0 0,0 0-1 0 0,0 0 1 0 0,0 0-1 0 0,-1 4 1 0 0,-2 8 308 0 0,-2 30-1 0 0,-11 230 1947 0 0,13-178-2196 0 0,3 64-114 0 0,2-81-244 0 0,-1-79 73 0 0,2 27-166 0 0,-2-27 154 0 0,0 0 1 0 0,0-1 0 0 0,0 1 0 0 0,1 0 0 0 0,-1 0-1 0 0,0-1 1 0 0,0 1 0 0 0,1 0 0 0 0,-1 0 0 0 0,0-1-1 0 0,1 1 1 0 0,-1 0 0 0 0,1-1 0 0 0,-1 1 0 0 0,1 0-1 0 0,-1-1 1 0 0,1 1 0 0 0,-1-1 0 0 0,1 1 0 0 0,-1-1-1 0 0,1 1 1 0 0,0-1 0 0 0,-1 1 0 0 0,1-1 0 0 0,0 0-1 0 0,0 1 1 0 0,-1-1 0 0 0,1 0 0 0 0,0 0 0 0 0,1 1-1 0 0,-1-2-280 0 0,1 1 0 0 0,-1-1-1 0 0,1 0 1 0 0,0 1-1 0 0,-1-1 1 0 0,1 0 0 0 0,-1 0-1 0 0,1 0 1 0 0,-1 0-1 0 0,0 0 1 0 0,0-1 0 0 0,1 1-1 0 0,-1 0 1 0 0,0-1-1 0 0,1 0 1 0 0,2-3-1087 0 0,7-5-1749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4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75 300 2425 0 0,'-3'-5'1436'0'0,"-2"0"1"0"0,1 1 0 0 0,-1 0 0 0 0,1 0-1 0 0,-8-5 1 0 0,7 5-987 0 0,0 1-1 0 0,0-1 1 0 0,-7-9 0 0 0,10 10-306 0 0,0 1 1 0 0,1 0-1 0 0,0-1 1 0 0,-1 1 0 0 0,1 0-1 0 0,0-1 1 0 0,0 0-1 0 0,0 1 1 0 0,1-1-1 0 0,-1 1 1 0 0,1-1 0 0 0,-1-5-1 0 0,1-1-46 0 0,0-1 0 0 0,1 1 1 0 0,0 0-1 0 0,0-1 0 0 0,1 1 0 0 0,0 0 0 0 0,1 0 0 0 0,0 0 1 0 0,0 0-1 0 0,1 1 0 0 0,1-1 0 0 0,8-13 0 0 0,-9 16-101 0 0,1 0 0 0 0,-1 0-1 0 0,1 1 1 0 0,0 0 0 0 0,1 0 0 0 0,-1 0-1 0 0,1 0 1 0 0,0 1 0 0 0,0 0-1 0 0,0 0 1 0 0,1 1 0 0 0,-1-1 0 0 0,1 1-1 0 0,0 1 1 0 0,0-1 0 0 0,11-1-1 0 0,-5 3-9 0 0,-1 0-1 0 0,0 1 1 0 0,1 1 0 0 0,-1 0-1 0 0,0 0 1 0 0,0 1-1 0 0,1 1 1 0 0,-2 0-1 0 0,1 1 1 0 0,0 0-1 0 0,-1 0 1 0 0,1 2-1 0 0,-1-1 1 0 0,13 10-1 0 0,-6-3-15 0 0,-1 1-1 0 0,0 0 0 0 0,-1 1 0 0 0,0 1 1 0 0,-2 1-1 0 0,1 0 0 0 0,18 28 0 0 0,-27-34 32 0 0,0 1 0 0 0,0 0 0 0 0,-1 0 0 0 0,-1 0 1 0 0,1 1-1 0 0,-2-1 0 0 0,0 1 0 0 0,0 0 0 0 0,-1 0 0 0 0,0 0 0 0 0,-1 0 0 0 0,-1 0 0 0 0,0 1 0 0 0,0-1 0 0 0,-2 0 0 0 0,1 0 0 0 0,-1 0 0 0 0,-1 0 0 0 0,0 0 0 0 0,-1-1 0 0 0,0 1 0 0 0,-1-1 0 0 0,0 0 0 0 0,-1 0 0 0 0,0-1 0 0 0,0 1 0 0 0,-1-1 0 0 0,-1-1 0 0 0,0 1 1 0 0,0-1-1 0 0,-1-1 0 0 0,0 0 0 0 0,-18 14 0 0 0,8-10 6 0 0,-1-1 0 0 0,0-1 0 0 0,0-1 0 0 0,-26 9 1 0 0,33-14-19 0 0,-1-1 1 0 0,1 0 0 0 0,0 0 0 0 0,-1-2 0 0 0,0 1 0 0 0,1-2 0 0 0,-1 0-1 0 0,-16-2 1 0 0,26 2-93 0 0,0-1 0 0 0,-1 0-1 0 0,1 0 1 0 0,0-1-1 0 0,-1 1 1 0 0,1-1 0 0 0,0 0-1 0 0,0 0 1 0 0,0-1-1 0 0,1 1 1 0 0,-1-1 0 0 0,1 1-1 0 0,-5-5 1 0 0,6 5-181 0 0,0 0 1 0 0,1 0-1 0 0,-1-1 0 0 0,1 1 1 0 0,0 0-1 0 0,0 0 0 0 0,-1-1 1 0 0,1 1-1 0 0,1-1 1 0 0,-1 1-1 0 0,0-1 0 0 0,1 1 1 0 0,-1-1-1 0 0,1 1 0 0 0,0-1 1 0 0,0 0-1 0 0,0 1 1 0 0,0-1-1 0 0,0 1 0 0 0,0-1 1 0 0,1 0-1 0 0,-1 1 0 0 0,1-1 1 0 0,1-3-1 0 0,7-12-1212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6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168 733 512 0 0,'-2'-1'407'0'0,"0"0"-1"0"0,0 0 0 0 0,-1 0 1 0 0,1 1-1 0 0,0-1 1 0 0,0 1-1 0 0,-1-1 1 0 0,1 1-1 0 0,-1 0 1 0 0,1 0-1 0 0,0 0 1 0 0,-1 0-1 0 0,1 1 1 0 0,0-1-1 0 0,-4 1 0 0 0,1 1 15 0 0,1 0 0 0 0,-1 0-1 0 0,1 0 1 0 0,0 0-1 0 0,-1 1 1 0 0,1 0 0 0 0,-4 3-1 0 0,-1 2 24 0 0,0 0 0 0 0,1 1-1 0 0,0 0 1 0 0,0 1 0 0 0,-8 14 0 0 0,11-17-327 0 0,1 1 0 0 0,1-1 0 0 0,-1 1 0 0 0,1 0 0 0 0,1 0 0 0 0,-1 0 0 0 0,1 0 0 0 0,1 0 0 0 0,-1 1 0 0 0,1-1 0 0 0,1 10 0 0 0,0-14-74 0 0,0-1-1 0 0,1 1 1 0 0,-1 0-1 0 0,1 0 1 0 0,0-1-1 0 0,0 1 1 0 0,0-1-1 0 0,1 1 1 0 0,-1-1-1 0 0,1 1 1 0 0,0-1-1 0 0,0 0 1 0 0,0 0-1 0 0,0 0 1 0 0,1 0 0 0 0,-1 0-1 0 0,1 0 1 0 0,0 0-1 0 0,0-1 1 0 0,0 0-1 0 0,0 1 1 0 0,0-1-1 0 0,0 0 1 0 0,1-1-1 0 0,-1 1 1 0 0,7 2-1 0 0,1-1-37 0 0,-1-1-1 0 0,1 0 1 0 0,-1 0-1 0 0,1-1 1 0 0,0-1-1 0 0,0 0 1 0 0,-1 0-1 0 0,1-1 1 0 0,0 0-1 0 0,-1-1 1 0 0,1 0-1 0 0,-1-1 1 0 0,1 0-1 0 0,-1-1 1 0 0,0 0-1 0 0,0 0 1 0 0,-1-1-1 0 0,1 0 1 0 0,-1-1-1 0 0,0 0 1 0 0,10-10-1 0 0,-16 12-6 0 0,0 1 0 0 0,0-1 0 0 0,0 0 1 0 0,-1-1-1 0 0,0 1 0 0 0,0 0 0 0 0,0-1 0 0 0,0 1 0 0 0,-1-1 0 0 0,1 0 0 0 0,-1 1 1 0 0,-1-1-1 0 0,1 0 0 0 0,-1 0 0 0 0,1 0 0 0 0,-1 0 0 0 0,-1 1 0 0 0,0-6 0 0 0,-1-7 30 0 0,-1 0-1 0 0,-1 0 0 0 0,-10-28 0 0 0,10 34-7 0 0,0-1 1 0 0,-2 1-1 0 0,1 0 0 0 0,-1 0 0 0 0,-1 1 0 0 0,-15-19 0 0 0,19 25-6 0 0,0 1 0 0 0,0 0 0 0 0,0 0 0 0 0,-1 0 0 0 0,1 0 0 0 0,-1 1 0 0 0,0-1 0 0 0,0 1 0 0 0,0 0-1 0 0,0 0 1 0 0,0 0 0 0 0,0 1 0 0 0,-1 0 0 0 0,1-1 0 0 0,0 2 0 0 0,-1-1 0 0 0,1 0 0 0 0,-1 1 0 0 0,1 0 0 0 0,-1 0 0 0 0,1 0 0 0 0,-6 1 0 0 0,2 1-6 0 0,1-1 0 0 0,-1 2 0 0 0,0-1 0 0 0,1 1 0 0 0,-1 0 0 0 0,1 0 0 0 0,-11 8 0 0 0,16-10-5 0 0,1 0-1 0 0,-1 0 0 0 0,1 0 1 0 0,-1 1-1 0 0,1-1 1 0 0,-1 0-1 0 0,1 1 0 0 0,0-1 1 0 0,0 1-1 0 0,0 0 0 0 0,-1-1 1 0 0,2 1-1 0 0,-1 0 1 0 0,0-1-1 0 0,0 1 0 0 0,1 0 1 0 0,-1 0-1 0 0,1 0 0 0 0,-1 0 1 0 0,1 0-1 0 0,0 0 1 0 0,-1 0-1 0 0,1 0 0 0 0,0 0 1 0 0,1 0-1 0 0,-1-1 0 0 0,0 1 1 0 0,0 0-1 0 0,1 0 1 0 0,-1 0-1 0 0,1 0 0 0 0,0 0 1 0 0,0 0-1 0 0,-1-1 0 0 0,1 1 1 0 0,0 0-1 0 0,2 1 1 0 0,-1 0-8 0 0,0 0 0 0 0,1 0 0 0 0,0 0 1 0 0,0 0-1 0 0,0 0 0 0 0,0-1 0 0 0,0 0 1 0 0,0 1-1 0 0,1-1 0 0 0,-1 0 1 0 0,1-1-1 0 0,0 1 0 0 0,6 2 0 0 0,7 0 30 0 0,33 6-1 0 0,-25-6-33 0 0,-8-1-10 0 0,1-1 0 0 0,-1-1 1 0 0,1-1-1 0 0,-1 0 0 0 0,1-1 0 0 0,0-1 0 0 0,28-7 1 0 0,-10-1-4 0 0,-2-1 0 0 0,57-26 0 0 0,-39 16 60 0 0,-34 15-45 0 0,-1-1 0 0 0,27-15 0 0 0,-3-4 28 0 0,39-32 0 0 0,-61 43-16 0 0,-2-1 0 0 0,0-1 1 0 0,-1 0-1 0 0,17-25 0 0 0,-17 18 3 0 0,-1-1 0 0 0,-1 0 0 0 0,-1-1-1 0 0,-1-1 1 0 0,-1 0 0 0 0,-2 0 0 0 0,0-1 0 0 0,-2 0-1 0 0,-2-1 1 0 0,0 1 0 0 0,-2-1 0 0 0,0-44-1 0 0,-3 69 4 0 0,0 1-1 0 0,-1-1 0 0 0,1 1 0 0 0,0-1 0 0 0,-1 1 1 0 0,0-1-1 0 0,0 1 0 0 0,0 0 0 0 0,0-1 0 0 0,-1 1 0 0 0,1 0 1 0 0,-1 0-1 0 0,0 0 0 0 0,0 0 0 0 0,-4-4 0 0 0,4 4 5 0 0,-1 1 0 0 0,1 1 0 0 0,-1-1 0 0 0,0 0 0 0 0,0 1 0 0 0,0-1 0 0 0,0 1 0 0 0,0 0-1 0 0,0 0 1 0 0,0 0 0 0 0,-1 0 0 0 0,1 1 0 0 0,0-1 0 0 0,0 1 0 0 0,-1 0 0 0 0,-5 0 0 0 0,-4 1 37 0 0,1 0 1 0 0,-1 1 0 0 0,1 0-1 0 0,0 1 1 0 0,-1 0 0 0 0,2 1-1 0 0,-1 1 1 0 0,0-1 0 0 0,1 2-1 0 0,-16 10 1 0 0,12-7-3 0 0,2 2 0 0 0,-1 0 0 0 0,2 1 0 0 0,-1 0 0 0 0,2 0 0 0 0,-20 29 0 0 0,12-11 35 0 0,1 1 0 0 0,2 1 1 0 0,1 1-1 0 0,2 0 0 0 0,1 1 0 0 0,-13 63 0 0 0,18-62-11 0 0,1 1-1 0 0,3 0 1 0 0,0 0-1 0 0,3-1 1 0 0,1 1-1 0 0,1 0 1 0 0,13 64-1 0 0,-5-68-57 0 0,1 0 0 0 0,2 0 0 0 0,1-1-1 0 0,19 31 1 0 0,-31-58-19 0 0,1 1 1 0 0,0-1-1 0 0,-1 0 0 0 0,2 0 0 0 0,-1 0 1 0 0,0 0-1 0 0,1-1 0 0 0,-1 1 0 0 0,1-1 1 0 0,0 0-1 0 0,0 0 0 0 0,7 3 1 0 0,-7-4-7 0 0,0-1 1 0 0,0 1-1 0 0,0-1 1 0 0,0 0-1 0 0,1-1 1 0 0,-1 1-1 0 0,0-1 1 0 0,1 0-1 0 0,-1 0 1 0 0,0 0-1 0 0,0 0 1 0 0,1-1-1 0 0,-1 0 1 0 0,8-2-1 0 0,1-1-4 0 0,0-1 0 0 0,1 0-1 0 0,-2-1 1 0 0,1-1 0 0 0,-1 0-1 0 0,0-1 1 0 0,0 0 0 0 0,-1-1-1 0 0,0 0 1 0 0,0 0 0 0 0,-1-2-1 0 0,-1 1 1 0 0,0-1 0 0 0,0 0-1 0 0,-1-1 1 0 0,0 0 0 0 0,-1 0-1 0 0,-1-1 1 0 0,6-15 0 0 0,-5 12 17 0 0,2-4 7 0 0,-1 0 0 0 0,-1-1 1 0 0,9-42-1 0 0,-16 62-5 0 0,0 0 0 0 0,0 0 0 0 0,0-1-1 0 0,0 1 1 0 0,0 0 0 0 0,0-1 0 0 0,0 1 0 0 0,0 0 0 0 0,0 0 0 0 0,-1-1-1 0 0,0-1 1 0 0,1 3-1 0 0,0-1 1 0 0,-1 1-1 0 0,1 0 0 0 0,0-1 0 0 0,0 1 0 0 0,-1 0 0 0 0,1-1 0 0 0,0 1 1 0 0,0 0-1 0 0,-1 0 0 0 0,1 0 0 0 0,0-1 0 0 0,-1 1 0 0 0,1 0 0 0 0,-1 0 1 0 0,1 0-1 0 0,0 0 0 0 0,-1 0 0 0 0,1-1 0 0 0,0 1 0 0 0,-1 0 0 0 0,1 0 1 0 0,-1 0-1 0 0,1 0 0 0 0,-1 0 0 0 0,-1 1 12 0 0,-1 0 0 0 0,1 0 0 0 0,0-1 0 0 0,-1 1 0 0 0,1 1 1 0 0,0-1-1 0 0,0 0 0 0 0,0 0 0 0 0,0 1 0 0 0,-3 2 0 0 0,-1 1-14 0 0,0 1 1 0 0,1-1-1 0 0,0 1 1 0 0,0 0-1 0 0,0 0 0 0 0,1 1 1 0 0,0-1-1 0 0,0 1 1 0 0,-6 14-1 0 0,9-16-2 0 0,-1 0 1 0 0,1 0-1 0 0,0 0 0 0 0,0 0 1 0 0,1 0-1 0 0,-1 0 0 0 0,1 0 0 0 0,0 0 1 0 0,0 0-1 0 0,1 0 0 0 0,0 0 1 0 0,0 0-1 0 0,0 0 0 0 0,0 0 0 0 0,1 0 1 0 0,2 6-1 0 0,0-4 2 0 0,-1 0 1 0 0,1 0-1 0 0,1-1 1 0 0,-1 1-1 0 0,1-1 0 0 0,0 0 1 0 0,1 0-1 0 0,8 7 1 0 0,-9-9-14 0 0,0-1 0 0 0,0 0 0 0 0,0 0 0 0 0,0 0 0 0 0,0-1 1 0 0,0 1-1 0 0,1-1 0 0 0,-1-1 0 0 0,1 1 0 0 0,-1-1 0 0 0,1 0 1 0 0,7 1-1 0 0,-5-3 17 0 0,-1 1 1 0 0,0-1-1 0 0,0 0 1 0 0,0 0-1 0 0,0-1 1 0 0,0 0-1 0 0,-1 0 0 0 0,1-1 1 0 0,0 0-1 0 0,-1 0 1 0 0,0 0-1 0 0,0-1 1 0 0,0 0-1 0 0,0 0 1 0 0,-1-1-1 0 0,1 1 1 0 0,-1-1-1 0 0,0 0 1 0 0,7-10-1 0 0,-9 10 9 0 0,-1 1 1 0 0,1-1-1 0 0,-1 0 0 0 0,0 0 0 0 0,0-1 0 0 0,0 1 1 0 0,-1 0-1 0 0,0-1 0 0 0,0 1 0 0 0,0-1 1 0 0,-1-8-1 0 0,1-5 100 0 0,-2 0 1 0 0,-3-18-1 0 0,3 34-70 0 0,1 1 1 0 0,-1 0-1 0 0,1 0 0 0 0,-1-1 0 0 0,0 1 1 0 0,0 0-1 0 0,0 0 0 0 0,-2-3 1 0 0,3 5-37 0 0,0 0 1 0 0,0-1-1 0 0,-1 1 1 0 0,1 0-1 0 0,0 0 1 0 0,-1-1-1 0 0,1 1 1 0 0,0 0-1 0 0,0 0 1 0 0,-1-1-1 0 0,1 1 1 0 0,0 0-1 0 0,-1 0 1 0 0,1 0-1 0 0,0 0 1 0 0,-1-1 0 0 0,1 1-1 0 0,-1 0 1 0 0,1 0-1 0 0,0 0 1 0 0,-1 0-1 0 0,1 0 1 0 0,-1 0-7 0 0,0 1 1 0 0,1-1 0 0 0,-1 0-1 0 0,1 0 1 0 0,-1 1 0 0 0,1-1-1 0 0,-1 0 1 0 0,1 1 0 0 0,0-1 0 0 0,-1 1-1 0 0,1-1 1 0 0,-1 0 0 0 0,1 1-1 0 0,0-1 1 0 0,-1 1 0 0 0,1-1-1 0 0,0 1 1 0 0,0-1 0 0 0,-1 2-1 0 0,0 1-5 0 0,0 1 0 0 0,0-1 0 0 0,0 1 0 0 0,0-1 0 0 0,0 1 0 0 0,1-1-1 0 0,0 1 1 0 0,0 0 0 0 0,0-1 0 0 0,0 1 0 0 0,0-1 0 0 0,1 1 0 0 0,0 0 0 0 0,0-1-1 0 0,0 0 1 0 0,0 1 0 0 0,0-1 0 0 0,2 4 0 0 0,5 8 5 0 0,0 0-1 0 0,16 22 1 0 0,-16-26-20 0 0,31 53 80 0 0,-3 1 0 0 0,36 92 0 0 0,-25-51-16 0 0,-41-93-60 0 0,44 101 10 0 0,-40-90-16 0 0,-2 1 1 0 0,9 45-1 0 0,-15-52 25 0 0,-1 0 1 0 0,0 0-1 0 0,-1 1 1 0 0,-1-1-1 0 0,-1 0 0 0 0,0 0 1 0 0,-2 0-1 0 0,0-1 0 0 0,-1 1 1 0 0,0-1-1 0 0,-2 0 0 0 0,0 0 1 0 0,0-1-1 0 0,-2 0 1 0 0,0 0-1 0 0,-1-1 0 0 0,-1 0 1 0 0,0-1-1 0 0,-1 0 0 0 0,-18 17 1 0 0,22-24 18 0 0,-1-1 1 0 0,1 1 0 0 0,-1-2-1 0 0,-1 1 1 0 0,1-1 0 0 0,-1 0-1 0 0,0-1 1 0 0,0 0 0 0 0,0-1-1 0 0,0 0 1 0 0,-1-1 0 0 0,1 0-1 0 0,-13 1 1 0 0,17-3 26 0 0,-1 0-1 0 0,0 0 1 0 0,0-1-1 0 0,0 0 1 0 0,0 0 0 0 0,0 0-1 0 0,0-1 1 0 0,0 0-1 0 0,1 0 1 0 0,-1-1 0 0 0,1 0-1 0 0,0 0 1 0 0,0 0-1 0 0,0-1 1 0 0,0 0-1 0 0,1 0 1 0 0,-1-1 0 0 0,1 1-1 0 0,0-1 1 0 0,-8-11-1 0 0,6 7 51 0 0,0-2 0 0 0,1 1 0 0 0,0 0 0 0 0,1-1-1 0 0,0 0 1 0 0,1-1 0 0 0,0 1 0 0 0,-3-18 0 0 0,4 11-50 0 0,0 0 0 0 0,2 0 0 0 0,0 0 1 0 0,2 0-1 0 0,1-19 0 0 0,5-4-92 0 0,1 0 0 0 0,2 0 0 0 0,2 1 0 0 0,20-44 0 0 0,-15 41-225 0 0,3 2 0 0 0,1 0 0 0 0,2 1 1 0 0,1 1-1 0 0,48-58 0 0 0,-53 77-1245 0 0,21-18 0 0 0,3 5-4783 0 0,-25 22 2558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8.2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3 214 512 0 0,'3'-3'188'0'0,"-1"-1"-1"0"0,0 0 1 0 0,0 0-1 0 0,0 0 1 0 0,0 0-1 0 0,0 0 1 0 0,-1 0-1 0 0,0 0 1 0 0,0 0-1 0 0,0-1 1 0 0,0 1-1 0 0,-1 0 1 0 0,0-9-1 0 0,0 6 768 0 0,0 0 1 0 0,-1 0-1 0 0,0 0 0 0 0,-1 1 0 0 0,1-1 0 0 0,-1 0 0 0 0,-1 1 0 0 0,-2-8 0 0 0,4 14-902 0 0,1 0 0 0 0,0 0 0 0 0,0 1 1 0 0,0-1-1 0 0,0 0 0 0 0,0 0 0 0 0,0 0 0 0 0,0 0 0 0 0,0 0 0 0 0,0 0 0 0 0,0 1 0 0 0,0-1 0 0 0,-1 0 1 0 0,1 0-1 0 0,0 0 0 0 0,0 0 0 0 0,0 0 0 0 0,0 0 0 0 0,0 0 0 0 0,0 0 0 0 0,-1 0 0 0 0,1 0 0 0 0,0 0 1 0 0,0 0-1 0 0,0 0 0 0 0,0 0 0 0 0,0 0 0 0 0,-1 0 0 0 0,1 0 0 0 0,0 0 0 0 0,0 0 0 0 0,0 0 0 0 0,0 0 1 0 0,0 0-1 0 0,-1 0 0 0 0,1 0 0 0 0,0 0 0 0 0,0 0 0 0 0,0 0 0 0 0,0 0 0 0 0,0 0 0 0 0,0 0 0 0 0,-1 0 1 0 0,1 0-1 0 0,0 0 0 0 0,0-1 0 0 0,0 1 0 0 0,0 0 0 0 0,0 0 0 0 0,0 0 0 0 0,0 0 0 0 0,0 0 0 0 0,-1 0 1 0 0,1 0-1 0 0,0-1 0 0 0,0 1 0 0 0,0 0 0 0 0,0 0 0 0 0,0 0 0 0 0,0-1 0 0 0,-1 13 1080 0 0,5 1-921 0 0,1-1-1 0 0,1 0 1 0 0,0 0 0 0 0,0-1 0 0 0,1 1-1 0 0,14 17 1 0 0,-10-15 4 0 0,-1 1 1 0 0,14 27-1 0 0,-24-41-214 0 0,4 8 72 0 0,0 0 0 0 0,-1 0 0 0 0,3 11 0 0 0,-5-18-61 0 0,-1 0 0 0 0,1 0 0 0 0,-1 0 0 0 0,0 0 0 0 0,0 0 0 0 0,0 0 0 0 0,0 0 0 0 0,0 0 0 0 0,0 0 0 0 0,-1 0 0 0 0,1 0 0 0 0,-1 0 0 0 0,1 0 0 0 0,-1 0 0 0 0,0 0 0 0 0,1 0 0 0 0,-1-1 0 0 0,0 1 0 0 0,0 0 0 0 0,-1 0 0 0 0,0 1 0 0 0,1-2 6 0 0,0 0 1 0 0,0-1-1 0 0,1 1 1 0 0,-1 0-1 0 0,0-1 0 0 0,0 1 1 0 0,0-1-1 0 0,0 1 0 0 0,0-1 1 0 0,1 1-1 0 0,-1-1 0 0 0,0 0 1 0 0,0 1-1 0 0,0-1 1 0 0,0 0-1 0 0,0 0 0 0 0,-1 0 1 0 0,1 0-1 0 0,0 0 0 0 0,0 0 1 0 0,0 0-1 0 0,0 0 1 0 0,0 0-1 0 0,-1-1 0 0 0,1 1-13 0 0,0 0-1 0 0,1-1 1 0 0,-1 1-1 0 0,0-1 1 0 0,1 1-1 0 0,-1-1 0 0 0,1 1 1 0 0,-1-1-1 0 0,1 0 1 0 0,-1 1-1 0 0,1-1 1 0 0,-1 0-1 0 0,1 1 1 0 0,0-1-1 0 0,-1 0 1 0 0,1 1-1 0 0,0-1 0 0 0,-1 0 1 0 0,1 0-1 0 0,0 0 1 0 0,0 1-1 0 0,0-1 1 0 0,0 0-1 0 0,0 0 1 0 0,0 0-1 0 0,0 1 1 0 0,0-1-1 0 0,0 0 0 0 0,0 0 1 0 0,0 1-1 0 0,1-3 1 0 0,5-19 34 0 0,2 1-1 0 0,17-38 1 0 0,-13 33-37 0 0,10-32 0 0 0,-15 33-28 0 0,-2 6 41 0 0,13-32 0 0 0,-16 46-15 0 0,1 0 0 0 0,-1 1 0 0 0,1-1 0 0 0,0 0 0 0 0,0 1 0 0 0,1-1 0 0 0,-1 1 0 0 0,1 0 0 0 0,0 0 0 0 0,8-5 0 0 0,-11 8 0 0 0,0 1 0 0 0,-1-1 0 0 0,1 1 0 0 0,0-1 0 0 0,0 1 0 0 0,0 0 0 0 0,-1-1 1 0 0,1 1-1 0 0,0 0 0 0 0,0 0 0 0 0,0 0 0 0 0,0 0 0 0 0,0-1 0 0 0,-1 1 1 0 0,1 0-1 0 0,0 1 0 0 0,0-1 0 0 0,0 0 0 0 0,0 0 0 0 0,0 0 0 0 0,-1 0 0 0 0,2 1 1 0 0,0 0 1 0 0,-1 0 0 0 0,1 0 1 0 0,-1 0-1 0 0,0 0 0 0 0,1 0 1 0 0,-1 0-1 0 0,0 0 0 0 0,0 0 1 0 0,0 1-1 0 0,2 2 1 0 0,1 3 10 0 0,0 1 0 0 0,0 0 0 0 0,4 13 0 0 0,-6-16-12 0 0,13 35 51 0 0,2 0-1 0 0,2-1 1 0 0,43 65 0 0 0,-52-89-61 0 0,23 23 1 0 0,-33-38 6 0 0,1 1 1 0 0,-1-1-1 0 0,1 1 1 0 0,-1-1-1 0 0,1 1 1 0 0,-1-1-1 0 0,1 1 1 0 0,-1-1-1 0 0,1 0 0 0 0,-1 1 1 0 0,1-1-1 0 0,0 0 1 0 0,-1 0-1 0 0,1 1 1 0 0,0-1-1 0 0,-1 0 1 0 0,1 0-1 0 0,0 0 1 0 0,-1 0-1 0 0,1 0 0 0 0,0 0 1 0 0,0 0-1 0 0,-1 0 1 0 0,1 0-1 0 0,0 0 1 0 0,-1 0-1 0 0,1-1 1 0 0,0 1-1 0 0,-1 0 1 0 0,2-1-1 0 0,-1 0-14 0 0,1 0 1 0 0,-1 0-1 0 0,1-1 0 0 0,-1 1 0 0 0,1-1 1 0 0,-1 1-1 0 0,0-1 0 0 0,1 0 0 0 0,-1 1 1 0 0,1-4-1 0 0,3-5-70 0 0,-1 0 0 0 0,0-1 0 0 0,2-10 0 0 0,26-106-522 0 0,-28 101 680 0 0,-4 26-71 0 0,0 0 0 0 0,0 0 0 0 0,0 0 0 0 0,0 0 0 0 0,0 0 0 0 0,0 0 0 0 0,0 0 0 0 0,0 0 0 0 0,0 0 0 0 0,-1 0 0 0 0,1 0 0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0,0-1 0 0 0,0 1 0 0 0,0 0 0 0 0,0 0 1 0 0,0 0-1 0 0,0 0 0 0 0,0 0 0 0 0,0 0 0 0 0,0 0 0 0 0,0 0 0 0 0,0 0 0 0 0,0 0 0 0 0,0 0 0 0 0,0 0 0 0 0,0 0 0 0 0,-6 15 24 0 0,4-8-15 0 0,0 1 1 0 0,0 0 0 0 0,1 0-1 0 0,0 0 1 0 0,1 0-1 0 0,-1 1 1 0 0,2-1 0 0 0,-1 0-1 0 0,1 0 1 0 0,0 0 0 0 0,1 0-1 0 0,-1 0 1 0 0,2 0-1 0 0,-1-1 1 0 0,1 1 0 0 0,0-1-1 0 0,1 1 1 0 0,0-1 0 0 0,0 0-1 0 0,9 11 1 0 0,-7-10-13 0 0,1-1 1 0 0,0 1-1 0 0,0-1 1 0 0,1-1 0 0 0,0 1-1 0 0,0-1 1 0 0,1-1-1 0 0,0 1 1 0 0,-1-2-1 0 0,2 1 1 0 0,-1-1-1 0 0,0 0 1 0 0,1-1 0 0 0,0 0-1 0 0,0-1 1 0 0,0 0-1 0 0,0-1 1 0 0,0 0-1 0 0,0 0 1 0 0,17-1-1 0 0,-23-1 0 0 0,0 1-1 0 0,0-1 0 0 0,0 0 0 0 0,0 0 0 0 0,-1 0 0 0 0,1-1 0 0 0,0 1 0 0 0,0-1 0 0 0,-1 0 0 0 0,1 0 0 0 0,-1 0 0 0 0,0 0 0 0 0,0-1 0 0 0,0 1 0 0 0,0-1 0 0 0,0 0 0 0 0,0 0 0 0 0,-1 0 0 0 0,1 0 0 0 0,-1 0 1 0 0,0-1-1 0 0,0 1 0 0 0,0-1 0 0 0,0 1 0 0 0,-1-1 0 0 0,1 0 0 0 0,-1 0 0 0 0,0 0 0 0 0,0 0 0 0 0,-1 1 0 0 0,1-1 0 0 0,-1 0 0 0 0,0 0 0 0 0,0 0 0 0 0,0 0 0 0 0,0 0 0 0 0,-1 0 0 0 0,-1-5 0 0 0,-2-13-8 0 0,0 1-1 0 0,-2-1 0 0 0,-1 1 1 0 0,-1 1-1 0 0,0 0 0 0 0,-2 0 1 0 0,-12-19-1 0 0,19 35 10 0 0,0 0 0 0 0,-1 0-1 0 0,0 1 1 0 0,1-1 0 0 0,-2 1 0 0 0,1 0 0 0 0,0 0-1 0 0,0 0 1 0 0,-1 1 0 0 0,0-1 0 0 0,1 1 0 0 0,-1 0-1 0 0,0 1 1 0 0,0-1 0 0 0,0 1 0 0 0,0 0 0 0 0,-1 0-1 0 0,1 0 1 0 0,-6 1 0 0 0,3 0 13 0 0,0 0 0 0 0,0 0-1 0 0,0 1 1 0 0,0 0 0 0 0,0 1 0 0 0,1 0 0 0 0,-1 0-1 0 0,0 1 1 0 0,1 0 0 0 0,0 0 0 0 0,-1 0 0 0 0,-6 6-1 0 0,12-8-1 0 0,-1 2-1 0 0,0-1 1 0 0,1 0-1 0 0,0 0 1 0 0,0 1-1 0 0,0-1 1 0 0,0 1-1 0 0,0 0 0 0 0,0 0 1 0 0,-2 5-1 0 0,4-8-8 0 0,-1 1-1 0 0,1 0 0 0 0,0 0 0 0 0,-1 0 0 0 0,1 0 1 0 0,0 0-1 0 0,0-1 0 0 0,0 1 0 0 0,0 0 1 0 0,0 0-1 0 0,0 0 0 0 0,0 0 0 0 0,0 0 0 0 0,0 0 1 0 0,0 0-1 0 0,0 0 0 0 0,0 0 0 0 0,1-1 1 0 0,-1 1-1 0 0,0 0 0 0 0,1 0 0 0 0,-1 0 0 0 0,1 0 1 0 0,-1-1-1 0 0,1 1 0 0 0,-1 0 0 0 0,1 0 1 0 0,0-1-1 0 0,-1 1 0 0 0,1 0 0 0 0,0-1 0 0 0,-1 1 1 0 0,1-1-1 0 0,0 1 0 0 0,0-1 0 0 0,-1 1 0 0 0,1-1 1 0 0,0 0-1 0 0,0 1 0 0 0,0-1 0 0 0,0 0 1 0 0,1 0-1 0 0,9 3-13 0 0,0-1 0 0 0,0 0 1 0 0,0-1-1 0 0,1 0 0 0 0,-1-1 0 0 0,18-2 1 0 0,69-14 18 0 0,-39 1-92 0 0,-35 8 106 0 0,0 0 0 0 0,1 2 0 0 0,27-1-1 0 0,-44 5-9 0 0,0 1-1 0 0,0 1 0 0 0,-1-1 0 0 0,1 1 0 0 0,0 1 0 0 0,-1-1 0 0 0,9 4 0 0 0,-12-3 9 0 0,-1-1 0 0 0,1 1 0 0 0,-1-1 0 0 0,0 1 0 0 0,0 0 0 0 0,1 0 0 0 0,-2 1 0 0 0,1-1 0 0 0,0 1 0 0 0,0-1 0 0 0,-1 1 0 0 0,1 0 0 0 0,-1 0 0 0 0,0 0 0 0 0,0 0 0 0 0,3 6 0 0 0,11 37 634 0 0,-1 0 0 0 0,11 64 1 0 0,-25-101-419 0 0,0 0 0 0 0,0 17 0 0 0,-1-23-180 0 0,-1-2 246 0 0,0-6-238 0 0,-3-10-120 0 0,4 1 24 0 0,1 0 0 0 0,0-1 0 0 0,0 1 1 0 0,2 0-1 0 0,3-15 0 0 0,-6 28 34 0 0,7-28-80 0 0,12-36 1 0 0,-16 56 61 0 0,1 1 0 0 0,0 0 0 0 0,0 0 0 0 0,0 0 0 0 0,1 0 0 0 0,1 1 0 0 0,-1 0 0 0 0,12-11 0 0 0,-15 16 16 0 0,0 0 0 0 0,0 0-1 0 0,1 0 1 0 0,-1 1 0 0 0,1-1 0 0 0,-1 1 0 0 0,1 0 0 0 0,-1 0 0 0 0,1 0 0 0 0,0 0 0 0 0,0 0 0 0 0,0 1-1 0 0,-1-1 1 0 0,1 1 0 0 0,0 0 0 0 0,0-1 0 0 0,0 1 0 0 0,0 1 0 0 0,0-1 0 0 0,0 0 0 0 0,4 2 0 0 0,-3-1 7 0 0,-1 0 1 0 0,1 1-1 0 0,-1-1 1 0 0,0 1-1 0 0,0-1 1 0 0,1 1-1 0 0,-1 1 1 0 0,0-1-1 0 0,0 0 1 0 0,-1 1 0 0 0,1-1-1 0 0,0 1 1 0 0,-1 0-1 0 0,0-1 1 0 0,1 2-1 0 0,1 2 1 0 0,2 7 31 0 0,0 0 0 0 0,-1 1-1 0 0,0-1 1 0 0,-2 1 0 0 0,4 16 0 0 0,-6-23-22 0 0,1-1 1 0 0,0 0-1 0 0,1 1 0 0 0,-1-1 0 0 0,1 0 1 0 0,0 0-1 0 0,1 0 0 0 0,0-1 0 0 0,5 7 1 0 0,-7-9-15 0 0,1 0 0 0 0,0 0 1 0 0,0 0-1 0 0,0 0 0 0 0,0-1 0 0 0,1 0 1 0 0,-1 1-1 0 0,0-1 0 0 0,1-1 1 0 0,0 1-1 0 0,0 0 0 0 0,-1-1 1 0 0,1 0-1 0 0,0 0 0 0 0,0 0 1 0 0,6 1-1 0 0,-2-2-8 0 0,1-1 1 0 0,0 1 0 0 0,-1-1-1 0 0,1-1 1 0 0,-1 1 0 0 0,0-1-1 0 0,0-1 1 0 0,15-6-1 0 0,-11 4-4 0 0,-1-1-1 0 0,0-1 1 0 0,0 0-1 0 0,-1 0 1 0 0,14-12-1 0 0,-19 13 2 0 0,1-1 1 0 0,-1 0-1 0 0,0 0 0 0 0,-1 0 1 0 0,1-1-1 0 0,-2 0 0 0 0,1 0 0 0 0,-1 0 1 0 0,0 0-1 0 0,0 0 0 0 0,-1 0 1 0 0,-1-1-1 0 0,1 1 0 0 0,-1-1 1 0 0,0 1-1 0 0,-1-1 0 0 0,-1-12 0 0 0,1 21 10 0 0,0-1-1 0 0,0 0 1 0 0,0 0-1 0 0,0 0 1 0 0,0 1-1 0 0,-1-1 0 0 0,1 0 1 0 0,0 0-1 0 0,0 1 1 0 0,-1-1-1 0 0,1 0 1 0 0,0 1-1 0 0,-1-1 1 0 0,1 0-1 0 0,-1 1 0 0 0,1-1 1 0 0,-1 0-1 0 0,1 1 1 0 0,-1-1-1 0 0,1 1 1 0 0,-1-1-1 0 0,0 0 0 0 0,0 1 3 0 0,1 0 0 0 0,-1 0-1 0 0,0 0 1 0 0,1 0 0 0 0,-1 0-1 0 0,1 0 1 0 0,-1 1-1 0 0,0-1 1 0 0,1 0 0 0 0,-1 0-1 0 0,1 0 1 0 0,-1 1-1 0 0,1-1 1 0 0,-1 0 0 0 0,1 1-1 0 0,-1-1 1 0 0,1 0-1 0 0,0 1 1 0 0,-1-1 0 0 0,1 1-1 0 0,-1-1 1 0 0,1 1 0 0 0,-3 2 8 0 0,1-1 1 0 0,0 1 0 0 0,1 0 0 0 0,-1 0-1 0 0,0 0 1 0 0,1 0 0 0 0,0 0 0 0 0,-1 0 0 0 0,0 5-1 0 0,2 1-6 0 0,0 1-1 0 0,0-1 0 0 0,1 1 0 0 0,0-1 0 0 0,0 0 1 0 0,1 1-1 0 0,0-1 0 0 0,1 0 0 0 0,0 0 0 0 0,1 0 0 0 0,0-1 1 0 0,0 1-1 0 0,0-1 0 0 0,1 0 0 0 0,1 0 0 0 0,-1-1 0 0 0,1 1 1 0 0,1-1-1 0 0,-1 0 0 0 0,12 9 0 0 0,-13-13-8 0 0,4 5-8 0 0,0-1 1 0 0,0-1 0 0 0,1 0 0 0 0,13 7 0 0 0,-20-11 1 0 0,0-1 1 0 0,0 0-1 0 0,0 0 0 0 0,1 0 0 0 0,-1-1 0 0 0,0 1 0 0 0,0-1 1 0 0,0 0-1 0 0,1 0 0 0 0,-1 0 0 0 0,0 0 0 0 0,0-1 0 0 0,0 1 1 0 0,0-1-1 0 0,0 1 0 0 0,1-1 0 0 0,-1 0 0 0 0,0-1 0 0 0,-1 1 1 0 0,5-3-1 0 0,-3 2-24 0 0,0-1 1 0 0,0 1-1 0 0,0-1 1 0 0,0 0-1 0 0,-1-1 1 0 0,1 1-1 0 0,-1-1 1 0 0,0 1-1 0 0,0-1 1 0 0,-1 0 0 0 0,1 0-1 0 0,2-6 1 0 0,-2 2-81 0 0,0-1 0 0 0,0 1 1 0 0,-1 0-1 0 0,0-1 0 0 0,1-16 0 0 0,-2 14-195 0 0,1 0-1 0 0,0 0 0 0 0,4-15 0 0 0,-5 23 88 0 0,0-1 0 0 0,1 1 0 0 0,-1 0 1 0 0,1 0-1 0 0,0-1 0 0 0,0 1 0 0 0,0 0 0 0 0,0 1 0 0 0,0-1 0 0 0,1 0 1 0 0,-1 1-1 0 0,1-1 0 0 0,-1 1 0 0 0,5-3 0 0 0,-6 4-61 0 0,0 1 0 0 0,0-1 0 0 0,0 1 0 0 0,0-1 0 0 0,0 1 0 0 0,0-1 0 0 0,0 1 0 0 0,0 0 0 0 0,0 0 0 0 0,0 0 0 0 0,1-1 1 0 0,-1 1-1 0 0,0 0 0 0 0,2 1 0 0 0,4 1-1293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8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21 512 0 0,'-23'-3'512'0'0,"-5"-13"14531"0"0,28 15-15011 0 0,1 1-168 0 0,4 1 96 0 0,-1 1-168 0 0,2 1-32 0 0,1 1-744 0 0,3 3-1568 0 0,1 4 87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39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306 630 512 0 0,'-6'-3'925'0'0,"-1"1"0"0"0,0 0 0 0 0,1 0 0 0 0,-1 1 0 0 0,0 0 0 0 0,0 0 0 0 0,0 0 0 0 0,0 1 0 0 0,0 0 0 0 0,-11 2 0 0 0,-8 1 408 0 0,-35 11-1 0 0,46-10-570 0 0,-1 0-1 0 0,-21 11 1 0 0,31-12-612 0 0,1-1 0 0 0,0 1 0 0 0,0 0 1 0 0,0 0-1 0 0,1 1 0 0 0,-1 0 0 0 0,1-1 0 0 0,0 1 1 0 0,0 1-1 0 0,-5 5 0 0 0,8-8-118 0 0,0 0 0 0 0,0 0 0 0 0,0 0-1 0 0,0 0 1 0 0,0 1 0 0 0,0-1 0 0 0,1 0 0 0 0,-1 0-1 0 0,1 0 1 0 0,0 1 0 0 0,-1-1 0 0 0,1 0 0 0 0,0 0 0 0 0,0 1-1 0 0,1-1 1 0 0,-1 3 0 0 0,1-1 5 0 0,0 0 0 0 0,1-1 0 0 0,-1 1 0 0 0,1-1 0 0 0,0 1 1 0 0,0-1-1 0 0,0 0 0 0 0,5 6 0 0 0,-1-1 2 0 0,2-1 0 0 0,-1 0-1 0 0,1 0 1 0 0,0-1 0 0 0,1 0 0 0 0,12 7 0 0 0,11 3 10 0 0,2-1 0 0 0,38 12 0 0 0,-67-25-58 0 0,0-1 1 0 0,0 0 0 0 0,0 0 0 0 0,1-1 0 0 0,-1 1-1 0 0,0-1 1 0 0,0 0 0 0 0,0-1 0 0 0,0 1 0 0 0,0-1-1 0 0,0 0 1 0 0,0 0 0 0 0,0-1 0 0 0,0 1 0 0 0,0-1-1 0 0,0 0 1 0 0,-1 0 0 0 0,1-1 0 0 0,-1 0 0 0 0,1 1-1 0 0,5-7 1 0 0,-4 4 2 0 0,0-1-1 0 0,0 0 1 0 0,-1 0-1 0 0,0 0 1 0 0,0-1-1 0 0,-1 1 1 0 0,0-1 0 0 0,0 0-1 0 0,-1 0 1 0 0,1-1-1 0 0,-2 1 1 0 0,1-1-1 0 0,1-9 1 0 0,1-5-10 0 0,-2 1 0 0 0,-1-1 0 0 0,0-28 0 0 0,-1 44 9 0 0,-2 0-1 0 0,1 1 1 0 0,-1-1-1 0 0,0 0 1 0 0,0 0-1 0 0,0 1 1 0 0,-1-1-1 0 0,0 0 1 0 0,0 1-1 0 0,0 0 1 0 0,-1-1-1 0 0,0 1 1 0 0,0 0-1 0 0,0 0 1 0 0,-1 1-1 0 0,1-1 1 0 0,-7-5-1 0 0,6 7 4 0 0,0 1 1 0 0,0 0-1 0 0,0-1 0 0 0,0 2 1 0 0,0-1-1 0 0,0 0 0 0 0,-1 1 0 0 0,1 0 1 0 0,-1 0-1 0 0,1 0 0 0 0,-1 0 1 0 0,1 1-1 0 0,-1 0 0 0 0,1 0 0 0 0,-1 0 1 0 0,1 0-1 0 0,-1 1 0 0 0,1 0 1 0 0,-1 0-1 0 0,1 0 0 0 0,-7 3 0 0 0,-3 1 10 0 0,0 1-1 0 0,1 0 0 0 0,0 1 0 0 0,0 1 0 0 0,-16 12 1 0 0,3 0 47 0 0,-31 30 1 0 0,47-41-17 0 0,1 1 0 0 0,1 1 0 0 0,0-1 0 0 0,0 1 0 0 0,1 0 0 0 0,-6 15 0 0 0,11-23-29 0 0,1 0 0 0 0,0 0 0 0 0,0 0 0 0 0,0 0 0 0 0,0 1-1 0 0,0-1 1 0 0,1 0 0 0 0,-1 1 0 0 0,1-1 0 0 0,0 0 0 0 0,0 1 0 0 0,1-1 0 0 0,-1 0-1 0 0,1 1 1 0 0,-1-1 0 0 0,2 4 0 0 0,0-2 6 0 0,0-1 0 0 0,0 0 0 0 0,1 0 0 0 0,-1 0 0 0 0,1 0 0 0 0,0-1 0 0 0,0 1 0 0 0,0-1 0 0 0,0 0 0 0 0,6 5 0 0 0,4 1 12 0 0,0-1 0 0 0,0-1 1 0 0,0 0-1 0 0,1 0 0 0 0,0-2 0 0 0,16 5 0 0 0,-21-7-15 0 0,0 0 0 0 0,0 0-1 0 0,1-2 1 0 0,-1 1 0 0 0,1-1 0 0 0,-1 0-1 0 0,1-1 1 0 0,-1 0 0 0 0,1-1 0 0 0,-1 0-1 0 0,1 0 1 0 0,-1-1 0 0 0,0 0 0 0 0,0-1-1 0 0,10-4 1 0 0,-7 2-17 0 0,24-10 23 0 0,48-28-1 0 0,-78 38-25 0 0,1 0 1 0 0,-1 0-1 0 0,0-1 0 0 0,0 0 1 0 0,-1 0-1 0 0,0 0 0 0 0,0-1 1 0 0,0 0-1 0 0,-1 0 1 0 0,0 0-1 0 0,0 0 0 0 0,2-8 1 0 0,1-3-25 0 0,-1-1 1 0 0,-1 0 0 0 0,6-37-1 0 0,-8 37-45 0 0,-1-27 0 0 0,-2 39 71 0 0,0 1 0 0 0,-1 0 0 0 0,0 0-1 0 0,0 0 1 0 0,0 0 0 0 0,-1 0 0 0 0,0 0-1 0 0,-3-8 1 0 0,4 13 8 0 0,1 0-1 0 0,-1 0 1 0 0,1 0-1 0 0,-1 0 1 0 0,1 1-1 0 0,-1-1 1 0 0,1 0-1 0 0,-1 0 1 0 0,0 1-1 0 0,1-1 1 0 0,-1 0 0 0 0,0 1-1 0 0,1-1 1 0 0,-1 1-1 0 0,0-1 1 0 0,0 1-1 0 0,0-1 1 0 0,0 1-1 0 0,0 0 1 0 0,1-1-1 0 0,-1 1 1 0 0,0 0 0 0 0,0 0-1 0 0,0-1 1 0 0,-1 1-1 0 0,0 1 1 0 0,1-1-1 0 0,-1 0 1 0 0,1 1 0 0 0,-1-1-1 0 0,0 1 1 0 0,1 0 0 0 0,-1-1-1 0 0,1 1 1 0 0,0 0 0 0 0,-1 0-1 0 0,1 0 1 0 0,0 0-1 0 0,-2 1 1 0 0,-2 3 5 0 0,0 1 0 0 0,0-1-1 0 0,1 1 1 0 0,0 0 0 0 0,-6 10-1 0 0,6-8 5 0 0,0 0 0 0 0,1 1 0 0 0,0-1 0 0 0,1 0 1 0 0,0 1-1 0 0,0-1 0 0 0,1 1 0 0 0,0 0 0 0 0,0 0 0 0 0,1-1 0 0 0,0 1 0 0 0,2 13 0 0 0,-1-15 1 0 0,1-1-1 0 0,0 0 1 0 0,0 0 0 0 0,0 0 0 0 0,1 0-1 0 0,-1 0 1 0 0,1 0 0 0 0,1-1 0 0 0,-1 0-1 0 0,1 1 1 0 0,0-1 0 0 0,0 0 0 0 0,1-1-1 0 0,-1 1 1 0 0,1-1 0 0 0,0 0 0 0 0,10 6-1 0 0,-6-5 14 0 0,0-1 0 0 0,1 0 0 0 0,-1 0-1 0 0,1-1 1 0 0,0 0 0 0 0,0 0 0 0 0,1-2 0 0 0,-1 1-1 0 0,0-1 1 0 0,1 0 0 0 0,19-2 0 0 0,-5-1 29 0 0,0-2 1 0 0,-1 0 0 0 0,44-14 0 0 0,-53 13-31 0 0,-1 0 1 0 0,1 0 0 0 0,-1-1 0 0 0,0-1 0 0 0,-1-1 0 0 0,0 0 0 0 0,0 0-1 0 0,-1-2 1 0 0,21-18 0 0 0,-23 18-15 0 0,-1-1 0 0 0,0-1 0 0 0,-1 1-1 0 0,0-2 1 0 0,0 1 0 0 0,-2-1 0 0 0,1 0-1 0 0,-2 0 1 0 0,0 0 0 0 0,0-1 0 0 0,3-17 0 0 0,10-49-13 0 0,-3 0 0 0 0,-3-1 1 0 0,0-85-1 0 0,-12 162 9 0 0,1-6 29 0 0,-1 0 0 0 0,-1 0 0 0 0,0 0 0 0 0,-2-14 0 0 0,2 21-19 0 0,0 1 0 0 0,1 0 0 0 0,-1 0 1 0 0,0-1-1 0 0,0 1 0 0 0,0 0 0 0 0,0 0 0 0 0,-1 0 1 0 0,1 0-1 0 0,0 0 0 0 0,-1 1 0 0 0,0-1 0 0 0,1 0 1 0 0,-1 1-1 0 0,0-1 0 0 0,0 1 0 0 0,0-1 0 0 0,0 1 1 0 0,0 0-1 0 0,0 0 0 0 0,0 0 0 0 0,0 0 0 0 0,0 0 1 0 0,-4 0-1 0 0,-1-1 31 0 0,0 1 1 0 0,0 1 0 0 0,-1-1-1 0 0,1 1 1 0 0,-1 1-1 0 0,1-1 1 0 0,0 1 0 0 0,0 1-1 0 0,-10 2 1 0 0,-4 3 65 0 0,-37 17 1 0 0,37-14-50 0 0,1 1 1 0 0,0 2-1 0 0,0 0 1 0 0,2 1 0 0 0,0 1-1 0 0,0 0 1 0 0,1 1-1 0 0,1 1 1 0 0,-23 32 0 0 0,27-31 65 0 0,0 1 1 0 0,1-1-1 0 0,1 2 1 0 0,1-1-1 0 0,1 1 1 0 0,1 1-1 0 0,0 0 0 0 0,2-1 1 0 0,0 2-1 0 0,-2 33 1 0 0,5-30 53 0 0,2 1 0 0 0,1-1 0 0 0,1 0 0 0 0,1 1 0 0 0,1-1 0 0 0,12 42 0 0 0,-9-48-125 0 0,0-1-1 0 0,1 1 0 0 0,1-1 1 0 0,1 0-1 0 0,0-1 1 0 0,1-1-1 0 0,1 1 0 0 0,27 27 1 0 0,-21-26-63 0 0,1 0-1 0 0,1-1 1 0 0,0-2 0 0 0,40 25 0 0 0,-50-35-126 0 0,0-1 1 0 0,0 1-1 0 0,0-2 0 0 0,0 1 1 0 0,0-1-1 0 0,1-1 0 0 0,-1 0 1 0 0,1 0-1 0 0,0-1 0 0 0,-1-1 1 0 0,1 1-1 0 0,0-2 0 0 0,-1 0 1 0 0,14-2-1 0 0,44-17-4466 0 0,-31 8 269 0 0,-10 5 466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8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382 424 688 0 0,'-7'-11'1382'0'0,"0"1"-1"0"0,-1-1 1 0 0,0 2-1 0 0,-1-1 1 0 0,0 1-1 0 0,-14-11 1 0 0,18 17-1022 0 0,0 0 0 0 0,-1 0 0 0 0,1 0 0 0 0,0 1 0 0 0,-1-1 0 0 0,1 1 0 0 0,-1 1-1 0 0,0-1 1 0 0,0 1 0 0 0,0 0 0 0 0,1 0 0 0 0,-1 1 0 0 0,0-1 0 0 0,0 1 0 0 0,-12 2 0 0 0,9 0-187 0 0,-1 0 0 0 0,1 1 0 0 0,0 0 0 0 0,0 0 1 0 0,0 1-1 0 0,0 1 0 0 0,1-1 0 0 0,-1 1 0 0 0,1 1 0 0 0,0-1 0 0 0,1 1 0 0 0,0 1 0 0 0,0 0 0 0 0,-7 7 0 0 0,6-4-77 0 0,0 0-1 0 0,0 1 0 0 0,1 0 0 0 0,0 0 0 0 0,1 1 0 0 0,1-1 0 0 0,0 2 0 0 0,0-1 0 0 0,-5 24 1 0 0,7-22-65 0 0,1 0 0 0 0,1 0 1 0 0,0 0-1 0 0,1 0 1 0 0,0 1-1 0 0,1-1 1 0 0,1 0-1 0 0,5 23 1 0 0,-5-31-42 0 0,-1-1 1 0 0,1 1 0 0 0,0-1 0 0 0,1 0-1 0 0,-1 0 1 0 0,1 0 0 0 0,0 0 0 0 0,1 0-1 0 0,-1 0 1 0 0,1-1 0 0 0,-1 0 0 0 0,1 1 0 0 0,1-1-1 0 0,-1-1 1 0 0,1 1 0 0 0,-1-1 0 0 0,1 0-1 0 0,0 0 1 0 0,0 0 0 0 0,0 0 0 0 0,1-1-1 0 0,-1 0 1 0 0,0 0 0 0 0,8 1 0 0 0,-6-2-58 0 0,-1 0 0 0 0,1 0 0 0 0,0-1 0 0 0,-1 0 0 0 0,1 0 0 0 0,0 0 0 0 0,0-1 0 0 0,-1 0 0 0 0,1-1 0 0 0,-1 1 1 0 0,1-1-1 0 0,-1 0 0 0 0,1-1 0 0 0,-1 0 0 0 0,0 0 0 0 0,0 0 0 0 0,-1-1 0 0 0,1 1 0 0 0,-1-1 0 0 0,1-1 0 0 0,-1 1 0 0 0,4-6 1 0 0,3-1-77 0 0,-1-1 0 0 0,-1-1 0 0 0,0 1 0 0 0,0-2 0 0 0,-1 1 0 0 0,-1-1 0 0 0,0-1 0 0 0,-1 1 0 0 0,-1-1 0 0 0,0-1 0 0 0,-1 1 0 0 0,-1-1 0 0 0,4-27 0 0 0,-3-11 181 0 0,-2 0 0 0 0,-3 0 0 0 0,-3-1 0 0 0,-1 1 0 0 0,-3 0 0 0 0,-15-53 1 0 0,21 104 14 0 0,-10-37 468 0 0,10 37-403 0 0,0 0 0 0 0,0 0 1 0 0,-1 0-1 0 0,1 1 0 0 0,-1-1 0 0 0,0 1 1 0 0,1-1-1 0 0,-1 1 0 0 0,0-1 0 0 0,-5-3 1 0 0,7 6-92 0 0,0 0 0 0 0,-1-1-1 0 0,1 1 1 0 0,0 0 0 0 0,-1-1 0 0 0,1 1 0 0 0,0 0 0 0 0,-1 0 0 0 0,1 0 0 0 0,0-1 0 0 0,-1 1 0 0 0,1 0 0 0 0,0 0 0 0 0,-1 0 0 0 0,1 0 0 0 0,0 0 0 0 0,-1 0 0 0 0,1 0 0 0 0,-1 0 0 0 0,1 0 0 0 0,0 0 0 0 0,-1 0 0 0 0,1 0 0 0 0,-1 0 0 0 0,1 0 0 0 0,0 0 0 0 0,-1 0 0 0 0,1 0 0 0 0,0 0 0 0 0,-1 0 0 0 0,1 1 0 0 0,0-1 0 0 0,-1 0 0 0 0,1 0 0 0 0,0 0 0 0 0,-1 1 0 0 0,0 0 5 0 0,1 0 1 0 0,-1 1-1 0 0,1-1 1 0 0,-1 0-1 0 0,1 0 1 0 0,0 0-1 0 0,-1 1 1 0 0,1-1-1 0 0,0 0 1 0 0,0 0-1 0 0,0 2 1 0 0,3 34 142 0 0,25 86 123 0 0,-15-74-269 0 0,-2 2 0 0 0,7 95 0 0 0,-16 10-210 0 0,-1-151 118 0 0,-1 1 0 0 0,1-1 0 0 0,0 0 1 0 0,0 0-1 0 0,0 0 0 0 0,1 0 0 0 0,2 6 0 0 0,-2-8-255 0 0,-1-1 0 0 0,0 0 0 0 0,0 0-1 0 0,1 0 1 0 0,-1 0 0 0 0,1 0 0 0 0,0-1-1 0 0,-1 1 1 0 0,1 0 0 0 0,0-1 0 0 0,0 1-1 0 0,0-1 1 0 0,0 0 0 0 0,0 1 0 0 0,1-1-1 0 0,-1 0 1 0 0,4 1 0 0 0,3 0-2399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7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23 340 512 0 0,'-3'-71'1780'0'0,"-5"0"4026"0"0,6 31-1020 0 0,1 42-4642 0 0,0-1-1 0 0,1 0 1 0 0,-1 1 0 0 0,1-1-1 0 0,-1 1 1 0 0,1-1-1 0 0,0 1 1 0 0,-1 2 0 0 0,1-4-58 0 0,-3 31 443 0 0,1-1 1 0 0,2 1-1 0 0,5 42 0 0 0,-2-25-73 0 0,28 306 1355 0 0,-31-350-1787 0 0,1 0 1 0 0,-1 0-1 0 0,1 0 0 0 0,0-1 1 0 0,1 1-1 0 0,-1 0 1 0 0,0-1-1 0 0,3 5 1 0 0,-3-8-13 0 0,4-44 59 0 0,-2 29-7 0 0,0-27-1 0 0,-3 18-43 0 0,0-62-50 0 0,12-95 0 0 0,-5 125 34 0 0,-1 2-54 0 0,3-1 1 0 0,21-72-1 0 0,-28 121 41 0 0,2-8 5 0 0,0 1 0 0 0,1 0-1 0 0,1 0 1 0 0,11-19-1 0 0,-17 32 4 0 0,0 0-1 0 0,0 0 0 0 0,0-1 0 0 0,0 1 1 0 0,1 0-1 0 0,-1 0 0 0 0,0 0 0 0 0,0-1 1 0 0,0 1-1 0 0,1 0 0 0 0,-1 0 0 0 0,0 0 1 0 0,0-1-1 0 0,1 1 0 0 0,-1 0 0 0 0,0 0 1 0 0,0 0-1 0 0,1 0 0 0 0,-1 0 0 0 0,0 0 1 0 0,0 0-1 0 0,1 0 0 0 0,-1-1 0 0 0,0 1 1 0 0,1 0-1 0 0,-1 0 0 0 0,0 0 0 0 0,0 0 1 0 0,1 0-1 0 0,-1 1 0 0 0,1-1 1 0 0,6 7-43 0 0,3 13 13 0 0,60 148 148 0 0,14-5 92 0 0,-77-151-178 0 0,30 61 222 0 0,32 92 1 0 0,-45-83-186 0 0,-1-1-13 0 0,-22-77-102 0 0,8 14-332 0 0,-9-18 151 0 0,3-15-3553 0 0,-3 7 1323 0 0,0-1-461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7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95 8 0 0,'1'0'594'0'0,"1"0"1"0"0,-1 0-1 0 0,0-1 1 0 0,0 1-1 0 0,1 0 1 0 0,-1-1-1 0 0,0 1 1 0 0,0-1-1 0 0,0 1 1 0 0,2-2-1 0 0,10-4 974 0 0,-2 3-927 0 0,84-18 2535 0 0,33-6-2245 0 0,-91 18-789 0 0,2 0 1 0 0,-1 3-1 0 0,40-2 0 0 0,-67 8-251 0 0,14 0 49 0 0,25 2 0 0 0,-44-2-304 0 0,0 1 0 0 0,0 0 0 0 0,0 0 0 0 0,0 1 1 0 0,-1 0-1 0 0,1 0 0 0 0,0 0 0 0 0,-1 0 0 0 0,10 7 1 0 0,-5 1-880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8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11 512 0 0,'0'0'177'0'0,"0"-1"-1"0"0,0 1 1 0 0,0-1-1 0 0,0 1 1 0 0,0-1-1 0 0,0 1 1 0 0,0-1-1 0 0,0 1 1 0 0,0-1-1 0 0,-1 1 1 0 0,1 0-1 0 0,0-1 1 0 0,0 1-1 0 0,-1-1 1 0 0,1 1-1 0 0,0 0 1 0 0,0-1-1 0 0,-1 1 1 0 0,1-1-1 0 0,0 1 1 0 0,-1 0-1 0 0,1 0 1 0 0,0-1-1 0 0,-1 1 1 0 0,1 0-1 0 0,-1-1 1 0 0,0 1-1 0 0,1 0-49 0 0,0 0 0 0 0,0 0-1 0 0,-1 0 1 0 0,1 0 0 0 0,0 0-1 0 0,-1 0 1 0 0,1 0 0 0 0,0 1 0 0 0,0-1-1 0 0,-1 0 1 0 0,1 0 0 0 0,0 0-1 0 0,-1 0 1 0 0,1 0 0 0 0,0 1-1 0 0,0-1 1 0 0,0 0 0 0 0,-1 0 0 0 0,1 0-1 0 0,0 1 1 0 0,0-1 0 0 0,0 0-1 0 0,-1 0 1 0 0,1 1 0 0 0,0-1-1 0 0,0 0 1 0 0,0 1 0 0 0,0-1 0 0 0,0 0-1 0 0,0 0 1 0 0,0 1 0 0 0,-1-1-1 0 0,1 0 1 0 0,0 1 0 0 0,0-1-1 0 0,0 0 1 0 0,0 1 0 0 0,0-1 0 0 0,0 0-1 0 0,1 0 1 0 0,-1 1 0 0 0,0-1-1 0 0,0 1 1 0 0,6 124 5596 0 0,0 3-4236 0 0,-2 0-783 0 0,-2-100-596 0 0,2 0 0 0 0,12 48 0 0 0,-12-63-154 0 0,1 0-1 0 0,-1-1 0 0 0,2 0 1 0 0,0 0-1 0 0,0 0 1 0 0,1 0-1 0 0,13 15 1 0 0,-13-20-70 0 0,-1 0 1 0 0,1 0-1 0 0,0-1 0 0 0,1 0 1 0 0,-1-1-1 0 0,1 0 1 0 0,0 0-1 0 0,1 0 0 0 0,-1-1 1 0 0,1 0-1 0 0,17 4 1 0 0,-18-6-451 0 0,0 0-1 0 0,0 0 1 0 0,9 0 0 0 0,10-5-5367 0 0,-15 0 1712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19 1856 0 0,'-2'-2'676'0'0,"0"1"0"0"0,0 0-1 0 0,0 0 1 0 0,0 0 0 0 0,0 0-1 0 0,0 0 1 0 0,0 0 0 0 0,-3 0-1 0 0,3 0-496 0 0,0 1-1 0 0,0-1 1 0 0,-1 1-1 0 0,1 0 1 0 0,0 0-1 0 0,0 0 0 0 0,0 0 1 0 0,0 0-1 0 0,0 1 1 0 0,0-1-1 0 0,0 1 1 0 0,0-1-1 0 0,0 1 1 0 0,0 0-1 0 0,0 0 1 0 0,0 0-1 0 0,0 0 0 0 0,0 0 1 0 0,0 0-1 0 0,1 0 1 0 0,-1 1-1 0 0,0-1 1 0 0,1 0-1 0 0,-2 3 1 0 0,-1 1-17 0 0,1-1 0 0 0,0 1 0 0 0,1 0 0 0 0,-1 1 0 0 0,1-1 0 0 0,0 0 0 0 0,1 1 0 0 0,-1-1 1 0 0,1 1-1 0 0,0 0 0 0 0,0-1 0 0 0,1 1 0 0 0,-1 0 0 0 0,1 0 0 0 0,1-1 0 0 0,0 8 0 0 0,2 4 27 0 0,1 0 0 0 0,0 0 0 0 0,1 0 0 0 0,8 18 0 0 0,-8-25-138 0 0,-1 0 0 0 0,2 0-1 0 0,-1-1 1 0 0,1 0 0 0 0,1-1-1 0 0,0 1 1 0 0,0-1 0 0 0,0 0 0 0 0,1-1-1 0 0,17 13 1 0 0,-19-16-49 0 0,-1 0 1 0 0,1-1-1 0 0,0 0 0 0 0,0 0 1 0 0,0 0-1 0 0,0-1 1 0 0,0 0-1 0 0,1 0 0 0 0,-1-1 1 0 0,1 1-1 0 0,-1-2 1 0 0,1 1-1 0 0,0-1 0 0 0,-1 0 1 0 0,1 0-1 0 0,0 0 1 0 0,-1-1-1 0 0,1 0 0 0 0,6-3 1 0 0,-7 3-12 0 0,-1-1 1 0 0,0 0-1 0 0,0-1 1 0 0,0 1-1 0 0,0-1 1 0 0,0 0-1 0 0,0 0 0 0 0,-1-1 1 0 0,0 1-1 0 0,0-1 1 0 0,0 0-1 0 0,0 0 1 0 0,6-10-1 0 0,-6 8-2 0 0,0-1 0 0 0,-1 0-1 0 0,0 0 1 0 0,0 0 0 0 0,0 0-1 0 0,-1-1 1 0 0,0 1 0 0 0,-1-1 0 0 0,1-10-1 0 0,-1 3-17 0 0,-1-1-1 0 0,-1 1 0 0 0,0-1 1 0 0,-1 1-1 0 0,-1 0 0 0 0,0 0 1 0 0,-1 0-1 0 0,-1 0 0 0 0,-10-23 0 0 0,13 35 31 0 0,1 0-1 0 0,-1 0 0 0 0,0-1 0 0 0,0 2 0 0 0,0-1 0 0 0,0 0 0 0 0,-1 0 0 0 0,1 1 0 0 0,-1-1 0 0 0,0 1 0 0 0,1 0 0 0 0,-1 0 0 0 0,0 0 1 0 0,0 0-1 0 0,0 0 0 0 0,-1 1 0 0 0,-3-2 0 0 0,2 2-6 0 0,0 0 1 0 0,0 0 0 0 0,0 0-1 0 0,0 1 1 0 0,0 0 0 0 0,-1 0-1 0 0,1 0 1 0 0,0 0 0 0 0,0 1-1 0 0,0 0 1 0 0,-6 2 0 0 0,7-2-2 0 0,-5 1 13 0 0,-1 1 1 0 0,-13 5 0 0 0,20-6-8 0 0,-1 0 1 0 0,0 0 0 0 0,1 1 0 0 0,0-1 0 0 0,-1 1 0 0 0,1-1 0 0 0,0 1 0 0 0,1 0 0 0 0,-4 4 0 0 0,-2 4 13 0 0,1 0 0 0 0,0 0 0 0 0,0 1 0 0 0,1 0 0 0 0,0 0 0 0 0,-6 24 0 0 0,9-28 12 0 0,1 0-1 0 0,1 0 1 0 0,0 1 0 0 0,0-1 0 0 0,0 0 0 0 0,1 1 0 0 0,1-1 0 0 0,-1 0 0 0 0,1 0 0 0 0,1 1 0 0 0,-1-1 0 0 0,5 11 0 0 0,-4-14-10 0 0,1 0 1 0 0,-1 0 0 0 0,1 0-1 0 0,0 0 1 0 0,1-1 0 0 0,-1 1 0 0 0,1-1-1 0 0,0 0 1 0 0,0 0 0 0 0,0 0-1 0 0,1-1 1 0 0,-1 1 0 0 0,1-1 0 0 0,0 0-1 0 0,0 0 1 0 0,0-1 0 0 0,0 1-1 0 0,1-1 1 0 0,-1-1 0 0 0,0 1 0 0 0,1-1-1 0 0,0 1 1 0 0,-1-2 0 0 0,1 1-1 0 0,0 0 1 0 0,-1-1 0 0 0,1 0 0 0 0,0-1-1 0 0,-1 1 1 0 0,1-1 0 0 0,0 0 0 0 0,-1-1-1 0 0,1 1 1 0 0,-1-1 0 0 0,0 0-1 0 0,1 0 1 0 0,-1-1 0 0 0,0 0 0 0 0,0 0-1 0 0,-1 0 1 0 0,6-5 0 0 0,-5 4 1 0 0,0 0 1 0 0,-1 0 0 0 0,0-1 0 0 0,0 0-1 0 0,0 0 1 0 0,0 0 0 0 0,-1 0-1 0 0,0-1 1 0 0,0 1 0 0 0,0-1-1 0 0,-1 0 1 0 0,0 0 0 0 0,0 0 0 0 0,0 0-1 0 0,-1 0 1 0 0,0 0 0 0 0,0-10-1 0 0,2-20 88 0 0,-3 21-33 0 0,1 0 1 0 0,1 1-1 0 0,4-20 1 0 0,-6 34-71 0 0,0 0 1 0 0,0 0-1 0 0,0-1 0 0 0,0 1 1 0 0,0 0-1 0 0,0-1 0 0 0,1 1 1 0 0,-1 0-1 0 0,0 0 0 0 0,0-1 1 0 0,0 1-1 0 0,0 0 0 0 0,0 0 1 0 0,1-1-1 0 0,-1 1 0 0 0,0 0 1 0 0,0 0-1 0 0,1 0 0 0 0,-1-1 1 0 0,0 1-1 0 0,0 0 0 0 0,0 0 1 0 0,1 0-1 0 0,-1 0 0 0 0,0 0 0 0 0,1-1 1 0 0,-1 1-1 0 0,0 0 0 0 0,0 0 1 0 0,1 0-1 0 0,-1 0 0 0 0,0 0 1 0 0,1 0-1 0 0,-1 0 0 0 0,11 6 85 0 0,5 14 57 0 0,19 40 82 0 0,-9-13-202 0 0,-8-16 50 0 0,-2 0 0 0 0,14 40 0 0 0,18 69 180 0 0,-29-82-70 0 0,3 7 178 0 0,13 72 0 0 0,-33-126-319 0 0,0 1 0 0 0,-1 0-1 0 0,-1-1 1 0 0,0 1 0 0 0,0 0 0 0 0,-1 0-1 0 0,-1-1 1 0 0,0 1 0 0 0,-4 13 0 0 0,4-18 2 0 0,-1-1 1 0 0,0 1-1 0 0,0-1 1 0 0,0 1-1 0 0,0-1 1 0 0,-1 0-1 0 0,0-1 1 0 0,-1 1-1 0 0,1-1 1 0 0,-1 1-1 0 0,0-1 1 0 0,0-1-1 0 0,-1 1 1 0 0,1-1-1 0 0,-1 0 1 0 0,-10 6-1 0 0,6-6 4 0 0,0 1 0 0 0,0-1-1 0 0,0-1 1 0 0,-1 0 0 0 0,0 0-1 0 0,1-1 1 0 0,-1 0 0 0 0,0-1-1 0 0,0 0 1 0 0,-11-1-1 0 0,14-1-6 0 0,0 0-1 0 0,1 0 0 0 0,-1-1 0 0 0,0 0 1 0 0,1 0-1 0 0,0 0 0 0 0,-1-1 0 0 0,1-1 1 0 0,0 1-1 0 0,0-1 0 0 0,1 0 0 0 0,-1-1 1 0 0,1 1-1 0 0,-11-11 0 0 0,10 7-12 0 0,0 0 0 0 0,0-1 1 0 0,0 0-1 0 0,1 0 0 0 0,1 0 0 0 0,-1 0 0 0 0,1-1 0 0 0,1 0 0 0 0,-5-16 1 0 0,5 13-24 0 0,1-1 1 0 0,1 1 0 0 0,0-1 0 0 0,1 0 0 0 0,1 1-1 0 0,2-26 1 0 0,2 13-34 0 0,1 0-1 0 0,1 1 1 0 0,1 0-1 0 0,1 0 0 0 0,2 1 1 0 0,0 0-1 0 0,20-34 1 0 0,-18 37 39 0 0,1 0-1 0 0,1 1 1 0 0,0 1 0 0 0,33-33 0 0 0,-41 46-312 0 0,2 0-1 0 0,-1 0 1 0 0,1 1 0 0 0,0 0-1 0 0,0 0 1 0 0,15-5 0 0 0,-17 8-555 0 0,1-1 1 0 0,0 2 0 0 0,0-1 0 0 0,0 1 0 0 0,0 0 0 0 0,0 1-1 0 0,0-1 1 0 0,0 1 0 0 0,13 2 0 0 0,-5 1-3060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99 1920 0 0,'-1'-1'216'0'0,"-4"-3"1126"0"0,0 0-1 0 0,0 0 0 0 0,0 0 1 0 0,-1 1-1 0 0,-9-5 0 0 0,14 7-1209 0 0,0 1 0 0 0,-1 0-1 0 0,1-1 1 0 0,0 1-1 0 0,0 0 1 0 0,0 0-1 0 0,-1 0 1 0 0,1-1-1 0 0,0 1 1 0 0,0 1 0 0 0,-1-1-1 0 0,1 0 1 0 0,0 0-1 0 0,0 0 1 0 0,0 1-1 0 0,-1-1 1 0 0,1 0-1 0 0,0 1 1 0 0,0-1 0 0 0,0 1-1 0 0,0 0 1 0 0,0-1-1 0 0,0 1 1 0 0,0 0-1 0 0,0-1 1 0 0,0 1 0 0 0,0 0-1 0 0,0 0 1 0 0,0 0-1 0 0,1 0 1 0 0,-1 0-1 0 0,0 0 1 0 0,1 0-1 0 0,-1 0 1 0 0,1 0 0 0 0,-1 0-1 0 0,1 1 1 0 0,-1 0-1 0 0,-2 7 17 0 0,0 1 0 0 0,1-1 1 0 0,0 0-1 0 0,1 1 0 0 0,0-1 0 0 0,0 1 0 0 0,1-1 0 0 0,0 1 0 0 0,1-1 0 0 0,0 1 0 0 0,1-1 0 0 0,-1 1 0 0 0,2-1 1 0 0,0 0-1 0 0,0 0 0 0 0,0 0 0 0 0,1 0 0 0 0,0-1 0 0 0,1 1 0 0 0,0-1 0 0 0,7 9 0 0 0,-8-13-143 0 0,0 0-1 0 0,0 0 1 0 0,0 0-1 0 0,1 0 1 0 0,-1-1-1 0 0,1 1 1 0 0,0-1-1 0 0,0 0 1 0 0,0-1-1 0 0,1 1 1 0 0,-1-1-1 0 0,1 0 1 0 0,9 2-1 0 0,-11-3-5 0 0,0-1 0 0 0,-1 1 0 0 0,1-1-1 0 0,0 0 1 0 0,0 0 0 0 0,0-1 0 0 0,-1 1 0 0 0,1-1 0 0 0,0 1-1 0 0,-1-1 1 0 0,1-1 0 0 0,0 1 0 0 0,-1 0 0 0 0,0-1 0 0 0,1 0-1 0 0,-1 1 1 0 0,0-1 0 0 0,0-1 0 0 0,0 1 0 0 0,0 0 0 0 0,0-1-1 0 0,3-3 1 0 0,-2 3 8 0 0,0-2-1 0 0,0 1 1 0 0,-1 0-1 0 0,0-1 0 0 0,1 1 1 0 0,-2-1-1 0 0,1 0 1 0 0,0 0-1 0 0,-1 0 0 0 0,0-1 1 0 0,0 1-1 0 0,-1 0 1 0 0,1-1-1 0 0,0-8 0 0 0,-1 4-11 0 0,-1 0 0 0 0,1 0 1 0 0,-2 0-1 0 0,0 0 0 0 0,0 1 0 0 0,-1-1 0 0 0,0 0 0 0 0,0 1 0 0 0,-1-1 0 0 0,-1 1 0 0 0,1 0 0 0 0,-8-12 0 0 0,9 18 6 0 0,-3-9 17 0 0,-1 1 0 0 0,-1 1 1 0 0,-14-20-1 0 0,18 27-14 0 0,0 0-1 0 0,0 0 1 0 0,0 1-1 0 0,0-1 1 0 0,-1 1-1 0 0,1-1 1 0 0,-1 1 0 0 0,0 0-1 0 0,1 1 1 0 0,-1-1-1 0 0,0 1 1 0 0,0-1-1 0 0,0 1 1 0 0,0 0-1 0 0,-8 0 1 0 0,6 0-6 0 0,-1 1 0 0 0,0 0-1 0 0,0 0 1 0 0,1 1 0 0 0,-1-1 0 0 0,0 1-1 0 0,1 1 1 0 0,-13 4 0 0 0,16-5 2 0 0,1 0 0 0 0,-1 0 1 0 0,1 0-1 0 0,-1 1 0 0 0,1-1 0 0 0,0 1 0 0 0,0 0 1 0 0,0 0-1 0 0,0 0 0 0 0,0 0 0 0 0,0 0 1 0 0,0 0-1 0 0,0 0 0 0 0,1 0 0 0 0,0 1 0 0 0,-1-1 1 0 0,1 1-1 0 0,0-1 0 0 0,0 1 0 0 0,0-1 0 0 0,0 1 1 0 0,0 0-1 0 0,1 0 0 0 0,-1 3 0 0 0,1-4-6 0 0,0 0 0 0 0,1 0 0 0 0,-1 0 0 0 0,0 0 0 0 0,1 0 0 0 0,0 0 0 0 0,-1 0 0 0 0,1 0 0 0 0,0 0 0 0 0,0 0 0 0 0,0-1 0 0 0,0 1 0 0 0,0 0 0 0 0,1-1 0 0 0,-1 1 0 0 0,0 0 0 0 0,1-1 0 0 0,-1 1 0 0 0,1-1 0 0 0,0 0 0 0 0,2 2 0 0 0,4 2-37 0 0,-1-1 0 0 0,1 1 0 0 0,14 4 0 0 0,-11-5-11 0 0,0-1 0 0 0,1-1 0 0 0,-1 1-1 0 0,1-2 1 0 0,-1 0 0 0 0,15 0-1 0 0,70-8-733 0 0,-95 7 779 0 0,17-2-283 0 0,103-15-5292 0 0,-97 15 2288 0 0,-14 1 1953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49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25 117 136 0 0,'1'-2'190'0'0,"-1"2"125"0"0,0-1 0 0 0,1 0 0 0 0,-1 1-1 0 0,0-1 1 0 0,1 1 0 0 0,-1-1 0 0 0,1 0 0 0 0,-1 1-1 0 0,1-1 1 0 0,-1 1 0 0 0,1-1 0 0 0,-1 1 0 0 0,1-1-1 0 0,-1 1 1 0 0,1 0 0 0 0,-1-1 0 0 0,1 1 0 0 0,0 0-1 0 0,-1-1 1 0 0,1 1 0 0 0,0 0 0 0 0,-1 0 0 0 0,1-1-1 0 0,0 1 1 0 0,-1 0 0 0 0,1 0 0 0 0,1 0 0 0 0,4 22 3951 0 0,-4-13-3389 0 0,0 0 0 0 0,0 0 0 0 0,0 17-1 0 0,0 7 203 0 0,4-1 157 0 0,17 57 1 0 0,-19-80-837 0 0,-3-15-139 0 0,-4-16-195 0 0,-13-48-95 0 0,3 15 33 0 0,-1 0 0 0 0,-29-68-1 0 0,43 123-4 0 0,-1-1 0 0 0,1 1 0 0 0,0 0 0 0 0,0 0 1 0 0,0-1-1 0 0,0 1 0 0 0,-1 0 0 0 0,1-1 0 0 0,0 1 0 0 0,0 0 0 0 0,0-1 0 0 0,0 1 0 0 0,0 0 0 0 0,0-1 0 0 0,0 1 0 0 0,0 0 0 0 0,0-1 0 0 0,0 1 0 0 0,0 0 1 0 0,0-1-1 0 0,0 1 0 0 0,0 0 0 0 0,0 0 0 0 0,0-1 0 0 0,0 1 0 0 0,0 0 0 0 0,0-1 0 0 0,0 1 0 0 0,1 0 0 0 0,-1-1 0 0 0,0 1 0 0 0,1-1 0 0 0,10 4-37 0 0,22 16-7 0 0,-25-15 55 0 0,3 3-34 0 0,2 0-1 0 0,-1-1 1 0 0,1-1-1 0 0,0 0 1 0 0,0-1-1 0 0,0-1 1 0 0,24 4-1 0 0,37 5-164 0 0,-72-12-77 0 0,1-1 0 0 0,-1 1 0 0 0,1-1 0 0 0,-1 1 1 0 0,1-1-1 0 0,-1 0 0 0 0,1 0 0 0 0,-1 0 0 0 0,0 0 0 0 0,1 0 0 0 0,-1-1 1 0 0,0 1-1 0 0,2-2 0 0 0,8-5-3495 0 0,-11 8 3591 0 0,-1 0 1 0 0,1 0-1 0 0,0-1 0 0 0,-1 1 1 0 0,1 0-1 0 0,0 0 0 0 0,-1 0 1 0 0,1 0-1 0 0,0 0 1 0 0,0 0-1 0 0,-1 0 0 0 0,1 0 1 0 0,0 1-1 0 0,-1-1 0 0 0,1 0 1 0 0,0 0-1 0 0,-1 0 0 0 0,1 1 1 0 0,-1-1-1 0 0,1 0 1 0 0,0 1-1 0 0,-1-1 0 0 0,1 1 1 0 0,-1-1-1 0 0,1 0 0 0 0,-1 1 1 0 0,1-1-1 0 0,-1 1 1 0 0,1 0-1 0 0,-1-1 0 0 0,0 1 1 0 0,1-1-1 0 0,-1 1 0 0 0,0 0 1 0 0,1-1-1 0 0,-1 2 1 0 0,10 24-4345 0 0,-9-19 3589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82 8 0 0,'1'-7'1473'0'0,"0"0"0"0"0,-1-1 0 0 0,1-12 0 0 0,-1 18-1015 0 0,-1-1-1 0 0,1 1 0 0 0,0-1 1 0 0,-1 0-1 0 0,1 1 0 0 0,-1-1 0 0 0,0 1 1 0 0,0-1-1 0 0,0 1 0 0 0,0 0 1 0 0,0-1-1 0 0,0 1 0 0 0,-4-4 1 0 0,5 6-395 0 0,0 0 1 0 0,0 0 0 0 0,0 0-1 0 0,0-1 1 0 0,0 1 0 0 0,0 0 0 0 0,0 0-1 0 0,-1 0 1 0 0,1 0 0 0 0,0 0-1 0 0,0 0 1 0 0,0 0 0 0 0,0 0-1 0 0,0 0 1 0 0,0 0 0 0 0,0 0-1 0 0,-1 0 1 0 0,1 0 0 0 0,0 0 0 0 0,0 0-1 0 0,0 0 1 0 0,0 0 0 0 0,0 0-1 0 0,0 0 1 0 0,-1 0 0 0 0,1 0-1 0 0,0 0 1 0 0,0 0 0 0 0,0 0 0 0 0,0 0-1 0 0,0 0 1 0 0,0 0 0 0 0,-1 0-1 0 0,1 0 1 0 0,0 0 0 0 0,0 0-1 0 0,0 0 1 0 0,0 0 0 0 0,0 0-1 0 0,0 1 1 0 0,0-1 0 0 0,0 0 0 0 0,-1 0-1 0 0,1 0 1 0 0,-3 8 1302 0 0,0 10-147 0 0,2 2-561 0 0,1-1-1 0 0,1 0 0 0 0,0 0 0 0 0,8 32 0 0 0,-8-45-592 0 0,1-1-1 0 0,-1 1 0 0 0,1-1 0 0 0,1 1 0 0 0,-1-1 0 0 0,1 0 0 0 0,0 0 0 0 0,0 0 0 0 0,0 0 0 0 0,1 0 0 0 0,-1-1 0 0 0,7 6 0 0 0,-5-5-45 0 0,1 0 0 0 0,1-1 0 0 0,-1 0 1 0 0,1 0-1 0 0,-1 0 0 0 0,1-1 0 0 0,0 0 0 0 0,12 4 1 0 0,-4-4-94 0 0,1 0 0 0 0,-1 0 1 0 0,1-2-1 0 0,0 0 1 0 0,0 0-1 0 0,0-2 0 0 0,-1 0 1 0 0,25-5-1 0 0,-34 5-42 0 0,0 0-1 0 0,-1 0 1 0 0,1-1-1 0 0,-1 0 0 0 0,0 0 1 0 0,1-1-1 0 0,-1 0 1 0 0,9-6-1 0 0,-11 7-304 0 0,-1-1 1 0 0,1 1-1 0 0,-1 0 0 0 0,1-1 0 0 0,-1 0 0 0 0,3-5 0 0 0,-4 5-541 0 0,1 0-1 0 0,-1 0 1 0 0,1 0-1 0 0,-1-1 1 0 0,0 1 0 0 0,-1-1-1 0 0,2-3 1 0 0,-1-6-1517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0 2481 0 0,'-18'2'2528'0'0,"5"-1"2449"0"0,3 2-5017 0 0,4 3 72 0 0,6-1-144 0 0,2 0 136 0 0,3 0-104 0 0,3-1-72 0 0,4-2-88 0 0,1-1-32 0 0,1-1 72 0 0,7 0-368 0 0,0 0-600 0 0,1 0-97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30 2064 0 0,'4'-29'10679'0'0,"-7"172"-3256"0"0,-10 70-5971 0 0,6-107-567 0 0,5-69-802 0 0,1 0 0 0 0,9 66 0 0 0,-5-84-119 0 0,0 0 0 0 0,2-1 0 0 0,0 1 0 0 0,1-1 0 0 0,1 0 0 0 0,1-1 0 0 0,11 20-1 0 0,-16-32-25 0 0,0 0 0 0 0,0-1 0 0 0,1 1 0 0 0,0-1-1 0 0,0 0 1 0 0,0 0 0 0 0,0 0 0 0 0,1 0-1 0 0,-1-1 1 0 0,1 0 0 0 0,0 0 0 0 0,0 0 0 0 0,0-1-1 0 0,0 1 1 0 0,1-1 0 0 0,9 3 0 0 0,-6-4-323 0 0,-1 0 0 0 0,1 0 1 0 0,0-1-1 0 0,-1 0 0 0 0,1 0 1 0 0,0-1-1 0 0,-1 0 0 0 0,1 0 1 0 0,-1-1-1 0 0,12-4 0 0 0,20-9-4420 0 0,-20 5 1694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0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30 2961 0 0,'0'-1'444'0'0,"0"1"0"0"0,0-1 1 0 0,1 0-1 0 0,-1 0 0 0 0,0 0 1 0 0,0 0-1 0 0,0 1 0 0 0,1-1 0 0 0,-1 0 1 0 0,0 0-1 0 0,1 0 0 0 0,-1 1 1 0 0,1-1-1 0 0,-1 0 0 0 0,1 1 1 0 0,-1-1-1 0 0,1 0 0 0 0,0 1 1 0 0,0-2-1 0 0,1 1-41 0 0,0 0 0 0 0,0 0 1 0 0,0 0-1 0 0,0 0 0 0 0,0 0 0 0 0,0 0 0 0 0,4 0 1 0 0,5-1-308 0 0,-1 0 1 0 0,18 1 0 0 0,-18 1 798 0 0,17 0-714 0 0,0 2 0 0 0,-1 1 0 0 0,1 1-1 0 0,38 11 1 0 0,24 4-1049 0 0,-48-12-1639 0 0,-24-6 691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9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60 384 0 0,'-2'-1'607'0'0,"-1"0"-1"0"0,1 0 1 0 0,-1 0 0 0 0,1 0-1 0 0,-1 0 1 0 0,0 1-1 0 0,0 0 1 0 0,1-1 0 0 0,-1 1-1 0 0,0 0 1 0 0,0 0-1 0 0,1 0 1 0 0,-1 1 0 0 0,-4 0-1 0 0,2 0-115 0 0,1 1 0 0 0,0 0 0 0 0,-1 0 0 0 0,1 0 0 0 0,0 0 0 0 0,0 0-1 0 0,0 1 1 0 0,-3 3 0 0 0,-2 1 32 0 0,1 2 1 0 0,0-1-1 0 0,1 1 0 0 0,-1 0 0 0 0,2 0 1 0 0,-8 13-1 0 0,9-12-225 0 0,0 1 0 0 0,0 0 0 0 0,1 0 0 0 0,0 0 0 0 0,1 1 0 0 0,0-1 0 0 0,1 1 0 0 0,1 0 1 0 0,-1 19-1 0 0,2-26-283 0 0,0 0 1 0 0,0 1-1 0 0,1-1 1 0 0,-1 0-1 0 0,1 0 0 0 0,1 0 1 0 0,-1 0-1 0 0,1 0 1 0 0,0 0-1 0 0,0 0 1 0 0,0 0-1 0 0,0-1 1 0 0,1 1-1 0 0,0-1 1 0 0,0 0-1 0 0,0 0 0 0 0,1 0 1 0 0,-1 0-1 0 0,1 0 1 0 0,0-1-1 0 0,0 0 1 0 0,0 1-1 0 0,1-2 1 0 0,4 4-1 0 0,-3-4-113 0 0,0 1-1 0 0,0-1 1 0 0,0-1 0 0 0,0 1-1 0 0,0-1 1 0 0,0 0 0 0 0,0 0-1 0 0,0-1 1 0 0,0 0 0 0 0,1 0-1 0 0,-1 0 1 0 0,0-1 0 0 0,0 0-1 0 0,0 0 1 0 0,0-1 0 0 0,0 1-1 0 0,0-1 1 0 0,0-1 0 0 0,10-5-1 0 0,-10 5-22 0 0,0-1 0 0 0,0 1-1 0 0,0-2 1 0 0,-1 1 0 0 0,0-1 0 0 0,1 1-1 0 0,-2-2 1 0 0,1 1 0 0 0,0 0-1 0 0,-1-1 1 0 0,0 0 0 0 0,-1 0-1 0 0,1 0 1 0 0,-1 0 0 0 0,0-1 0 0 0,-1 1-1 0 0,4-11 1 0 0,-5 11 136 0 0,-1 1 0 0 0,1-1 1 0 0,-1 1-1 0 0,0 0 0 0 0,-1-1 0 0 0,1 1 0 0 0,-2-8 0 0 0,-13-39-3 0 0,6 21 19 0 0,7 25-33 0 0,-2-12 16 0 0,-1 1 0 0 0,0 0 0 0 0,-2 1 0 0 0,-14-29 0 0 0,20 43-4 0 0,-1 0 1 0 0,1-1-1 0 0,-1 1 1 0 0,0 0-1 0 0,0 0 0 0 0,0 0 1 0 0,0 1-1 0 0,0-1 1 0 0,0 0-1 0 0,0 1 0 0 0,0-1 1 0 0,-1 1-1 0 0,1 0 0 0 0,0 0 1 0 0,-1 0-1 0 0,1 0 1 0 0,-4-1-1 0 0,2 2 27 0 0,1 0 0 0 0,-1-1 1 0 0,1 1-1 0 0,-1 1 0 0 0,0-1 0 0 0,1 0 1 0 0,-1 1-1 0 0,1 0 0 0 0,0 0 0 0 0,-1 0 0 0 0,-5 2 1 0 0,2 1 42 0 0,0 0 1 0 0,0 0-1 0 0,0 0 1 0 0,1 1-1 0 0,0 0 1 0 0,0 0-1 0 0,0 0 1 0 0,0 1-1 0 0,1 0 0 0 0,-9 12 1 0 0,10-10-24 0 0,0 0 0 0 0,0 0 1 0 0,0 1-1 0 0,1-1 0 0 0,0 1 0 0 0,1-1 1 0 0,0 1-1 0 0,0 0 0 0 0,1 0 0 0 0,0 0 1 0 0,0 0-1 0 0,1 0 0 0 0,2 13 0 0 0,-1-14-39 0 0,0-1 0 0 0,1 0 0 0 0,0 0-1 0 0,0 0 1 0 0,0 0 0 0 0,1 0 0 0 0,0 0-1 0 0,1-1 1 0 0,-1 0 0 0 0,1 1-1 0 0,1-1 1 0 0,-1-1 0 0 0,1 1 0 0 0,0 0-1 0 0,0-1 1 0 0,11 8 0 0 0,-11-9-37 0 0,0-1-1 0 0,0 0 1 0 0,0 0 0 0 0,1 0-1 0 0,-1 0 1 0 0,1-1 0 0 0,0 0 0 0 0,-1 0-1 0 0,10 1 1 0 0,-12-3-7 0 0,1 1-1 0 0,-1-1 1 0 0,1 0 0 0 0,-1-1-1 0 0,1 1 1 0 0,-1 0 0 0 0,1-1-1 0 0,-1 0 1 0 0,1 0 0 0 0,-1 0-1 0 0,0 0 1 0 0,1-1 0 0 0,-1 1-1 0 0,0-1 1 0 0,0 0 0 0 0,0 0-1 0 0,4-4 1 0 0,0 0-10 0 0,0 0 0 0 0,-1 0 0 0 0,0-1 0 0 0,-1 1 0 0 0,1-1 0 0 0,-1-1 0 0 0,-1 1 0 0 0,1-1 0 0 0,-1 0 0 0 0,5-15 0 0 0,-6 13 51 0 0,0 0 0 0 0,-1-1 0 0 0,-1 0-1 0 0,0 1 1 0 0,0-1 0 0 0,-1 0 0 0 0,0 0 0 0 0,-3-16-1 0 0,2 13-5 0 0,1 10 29 0 0,0 1 1 0 0,-1-1 0 0 0,1 0-1 0 0,-1 0 1 0 0,1 1-1 0 0,-1-1 1 0 0,-1 1 0 0 0,1-1-1 0 0,0 1 1 0 0,-3-4 0 0 0,4 7-33 0 0,0 0 0 0 0,0-1 0 0 0,0 1 0 0 0,0 0 0 0 0,0 0 0 0 0,0 0 0 0 0,0 0 0 0 0,0 0 0 0 0,0 0 0 0 0,-1 0 0 0 0,1 0 0 0 0,0 0 0 0 0,0 0 0 0 0,0 0 0 0 0,0-1 0 0 0,0 1 0 0 0,0 0 0 0 0,-1 0 0 0 0,1 0 0 0 0,0 0 0 0 0,0 0 0 0 0,0 0 0 0 0,0 0 0 0 0,0 0 0 0 0,0 0 0 0 0,-1 0 0 0 0,1 0 0 0 0,0 0 0 0 0,0 0 0 0 0,0 0 0 0 0,0 0 0 0 0,0 1 0 0 0,-1-1 0 0 0,1 0 0 0 0,0 0 0 0 0,0 0 0 0 0,0 0 0 0 0,0 0 0 0 0,0 0 0 0 0,0 0 0 0 0,-1 0 0 0 0,-4 8 182 0 0,-1 7-48 0 0,5-9-112 0 0,0 0 0 0 0,0-1 0 0 0,1 1 0 0 0,0 0 0 0 0,0 0 0 0 0,0 0 1 0 0,1-1-1 0 0,0 1 0 0 0,0 0 0 0 0,0-1 0 0 0,1 1 0 0 0,-1 0 0 0 0,2-1 0 0 0,-1 0 0 0 0,0 1 0 0 0,1-1 0 0 0,7 9 1 0 0,-5-6-317 0 0,1-1 1 0 0,-1 0 0 0 0,2-1 0 0 0,-1 0 0 0 0,1 1 0 0 0,0-2 0 0 0,0 1 0 0 0,1-1 0 0 0,-1 0-1 0 0,16 6 1 0 0,12 0-6293 0 0,-24-8 4736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1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54 2336 0 0,'-43'-54'15747'0'0,"48"66"-14509"0"0,40 340 2192 0 0,-35-239-2909 0 0,-5-72-406 0 0,19 69 0 0 0,22 37 80 0 0,-45-145-185 0 0,16 43 63 0 0,-15-42-68 0 0,-1 0 0 0 0,0-1-1 0 0,1 1 1 0 0,0-1 0 0 0,-1 1 0 0 0,1-1 0 0 0,0 1 0 0 0,0-1 0 0 0,1 0-1 0 0,-1 0 1 0 0,0 0 0 0 0,1 0 0 0 0,2 1 0 0 0,-4-3 7 0 0,-1 1 1 0 0,1-1-1 0 0,0 0 0 0 0,-1 1 1 0 0,1-1-1 0 0,0 0 1 0 0,-1 0-1 0 0,1 0 0 0 0,0 0 1 0 0,-1 1-1 0 0,1-1 1 0 0,0 0-1 0 0,-1 0 0 0 0,1 0 1 0 0,0-1-1 0 0,-1 1 1 0 0,1 0-1 0 0,0 0 0 0 0,-1 0 1 0 0,1 0-1 0 0,1-1 1 0 0,-2 1-4 0 0,0-1 1 0 0,1 1-1 0 0,-1-1 1 0 0,0 1-1 0 0,1-1 1 0 0,-1 1-1 0 0,0-1 1 0 0,0 1-1 0 0,1-1 1 0 0,-1 1-1 0 0,0-1 1 0 0,0 1-1 0 0,0-1 1 0 0,0 1 0 0 0,0-1-1 0 0,0 1 1 0 0,0-1-1 0 0,0 1 1 0 0,0-1-1 0 0,0 0 1 0 0,0-1 14 0 0,0 0 0 0 0,-1 0 0 0 0,1 0 1 0 0,-1 0-1 0 0,1 0 0 0 0,-1 0 0 0 0,0 0 1 0 0,0 1-1 0 0,0-1 0 0 0,0 0 0 0 0,0 1 0 0 0,0-1 1 0 0,-3-2-1 0 0,0 0 5 0 0,2 2-17 0 0,-1 0 0 0 0,1 0 0 0 0,0 0 0 0 0,-1 0 0 0 0,0 0 0 0 0,1 0 0 0 0,-1 1 0 0 0,-3-2 0 0 0,6 3 7 0 0,0 2-15 0 0,1-1 0 0 0,0 1 0 0 0,0-1-1 0 0,0 1 1 0 0,0-1 0 0 0,0 0 0 0 0,0 1 0 0 0,0-1 0 0 0,0 0 0 0 0,1 0-1 0 0,-1 0 1 0 0,0 0 0 0 0,1 0 0 0 0,-1 0 0 0 0,3 1 0 0 0,5 5 2 0 0,-8-7-4 0 0,-1 0 1 0 0,0 1-1 0 0,1-1 1 0 0,-1 0-1 0 0,1 1 0 0 0,-1-1 1 0 0,0 0-1 0 0,1 1 1 0 0,-1-1-1 0 0,0 1 0 0 0,1-1 1 0 0,-1 0-1 0 0,0 1 0 0 0,0-1 1 0 0,1 1-1 0 0,-1-1 1 0 0,0 1-1 0 0,0-1 0 0 0,0 1 1 0 0,0-1-1 0 0,0 1 1 0 0,0-1-1 0 0,0 1 0 0 0,0-1 1 0 0,0 1-1 0 0,0-1 1 0 0,0 1-1 0 0,0 0 0 0 0,0-1 2 0 0,-1 1 0 0 0,1-1-1 0 0,-1 0 1 0 0,1 0-1 0 0,-1 1 1 0 0,1-1-1 0 0,-1 0 1 0 0,1 0 0 0 0,-1 1-1 0 0,1-1 1 0 0,-1 0-1 0 0,1 0 1 0 0,-1 0-1 0 0,1 0 1 0 0,-1 0 0 0 0,1 0-1 0 0,-1 0 1 0 0,0 0-1 0 0,1 0 1 0 0,2-12-57 0 0,5-1 41 0 0,-1-1 0 0 0,-1 0 0 0 0,0-1-1 0 0,-1 1 1 0 0,4-25 0 0 0,9-30-34 0 0,-14 60 30 0 0,1 0-1 0 0,-1 1 1 0 0,1-1-1 0 0,1 1 1 0 0,0-1-1 0 0,7-8 1 0 0,-11 15 11 0 0,1 0 0 0 0,-1 0 1 0 0,1 1-1 0 0,-1-1 0 0 0,1 1 1 0 0,-1-1-1 0 0,1 1 0 0 0,0 0 1 0 0,0-1-1 0 0,0 1 0 0 0,0 0 1 0 0,0 0-1 0 0,0 1 0 0 0,0-1 1 0 0,0 0-1 0 0,0 1 0 0 0,0-1 1 0 0,1 1-1 0 0,-1-1 0 0 0,0 1 0 0 0,0 0 1 0 0,0 0-1 0 0,1 0 0 0 0,-1 0 1 0 0,0 1-1 0 0,0-1 0 0 0,0 0 1 0 0,1 1-1 0 0,-1 0 0 0 0,0-1 1 0 0,0 1-1 0 0,0 0 0 0 0,3 2 1 0 0,-1 0 2 0 0,-1 0 1 0 0,0-1 0 0 0,0 1 0 0 0,0 1-1 0 0,0-1 1 0 0,0 0 0 0 0,0 1-1 0 0,-1-1 1 0 0,0 1 0 0 0,0 0 0 0 0,3 6-1 0 0,3 9 38 0 0,5 23-1 0 0,-8-26-57 0 0,11 42 52 0 0,-14-43-34 0 0,2-1 0 0 0,-1 0 0 0 0,2 0 0 0 0,0 0 0 0 0,1-1-1 0 0,0 1 1 0 0,10 13 0 0 0,-13-23-62 0 0,1 0 0 0 0,-1 0 0 0 0,1 0-1 0 0,0-1 1 0 0,0 0 0 0 0,1 0 0 0 0,-1 0-1 0 0,1 0 1 0 0,-1-1 0 0 0,1 0 0 0 0,0 0-1 0 0,0 0 1 0 0,0 0 0 0 0,0-1 0 0 0,0 0-1 0 0,0 0 1 0 0,1 0 0 0 0,-1-1 0 0 0,0 1-1 0 0,8-2 1 0 0,-1 1-886 0 0,0-1-1 0 0,-1-1 1 0 0,15-3-1 0 0,-10 1-3257 0 0,23-10 0 0 0,-20 6 1728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3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23 234 512 0 0,'1'-1'84'0'0,"-1"1"0"0"0,0-1 0 0 0,1 1 0 0 0,-1-1 1 0 0,0 0-1 0 0,0 1 0 0 0,0-1 0 0 0,0 0 0 0 0,0 1 0 0 0,1-1 0 0 0,-1 0 0 0 0,0 0 0 0 0,0 1 0 0 0,-1-1 0 0 0,1 0 0 0 0,0 1 1 0 0,0-1-1 0 0,0 0 0 0 0,-1 0 0 0 0,-5-18 4484 0 0,3 11-2493 0 0,-4-7 793 0 0,6 13-2399 0 0,-1 0 0 0 0,2 1-1 0 0,-1-1 1 0 0,0 0 0 0 0,0 0 0 0 0,0 0-1 0 0,1 0 1 0 0,0 0 0 0 0,0-5 2471 0 0,1 12-1875 0 0,1 9-290 0 0,-2-1-550 0 0,0-1 0 0 0,1 0 0 0 0,1 1 0 0 0,0-1 0 0 0,0 0-1 0 0,1 0 1 0 0,1 0 0 0 0,0 0 0 0 0,0-1 0 0 0,2 1 0 0 0,9 16-1 0 0,-11-20-204 0 0,10 14 123 0 0,-13-21-142 0 0,-1-1 0 0 0,0 1 0 0 0,1-1-1 0 0,-1 1 1 0 0,1-1 0 0 0,-1 1 0 0 0,1-1-1 0 0,0 1 1 0 0,-1-1 0 0 0,1 0 0 0 0,-1 1-1 0 0,1-1 1 0 0,0 0 0 0 0,-1 1 0 0 0,1-1 0 0 0,0 0-1 0 0,-1 0 1 0 0,1 0 0 0 0,0 0 0 0 0,-1 0-1 0 0,1 1 1 0 0,0-1 0 0 0,-1 0 0 0 0,1-1-1 0 0,0 1 1 0 0,-1 0 0 0 0,1 0 0 0 0,0 0 0 0 0,0 0-1 0 0,0-1 1 0 0,0 0 2 0 0,0-1 1 0 0,-1 0-1 0 0,1 0 0 0 0,0 0 1 0 0,-1 1-1 0 0,1-1 0 0 0,-1 0 0 0 0,0 0 1 0 0,0 0-1 0 0,0 0 0 0 0,0-2 1 0 0,1-4-44 0 0,3-20-19 0 0,2 1 0 0 0,17-49 0 0 0,-19 67 45 0 0,-1 0-1 0 0,1 1 0 0 0,1-1 1 0 0,0 1-1 0 0,0 0 0 0 0,0 0 0 0 0,1 1 1 0 0,0 0-1 0 0,1 0 0 0 0,0 0 0 0 0,0 1 1 0 0,9-7-1 0 0,-13 11 16 0 0,-1 1 1 0 0,1-1-1 0 0,0 1 1 0 0,-1 0-1 0 0,1-1 1 0 0,0 1-1 0 0,0 1 0 0 0,0-1 1 0 0,0 0-1 0 0,0 1 1 0 0,0-1-1 0 0,0 1 1 0 0,0 0-1 0 0,0 0 1 0 0,0 0-1 0 0,0 1 0 0 0,4 0 1 0 0,-3 0 0 0 0,0 0 0 0 0,0 1 0 0 0,0 0 0 0 0,-1 0 0 0 0,1 0 0 0 0,0 0 0 0 0,-1 0 0 0 0,1 1 0 0 0,-1 0 0 0 0,0 0 0 0 0,3 3 0 0 0,2 3 20 0 0,0 0 0 0 0,-1 1 0 0 0,-1 0 0 0 0,0 1 0 0 0,0-1 1 0 0,-1 1-1 0 0,7 21 0 0 0,-8-21 52 0 0,-1 0-1 0 0,0 0 1 0 0,-1 0 0 0 0,0 0 0 0 0,-1 1 0 0 0,0-1 0 0 0,-1 1 0 0 0,0-1 0 0 0,-3 20 0 0 0,3-30-65 0 0,0 0 1 0 0,-1 0 0 0 0,1 0 0 0 0,-1 0 0 0 0,1 1-1 0 0,-1-1 1 0 0,1 0 0 0 0,-1 0 0 0 0,0 0 0 0 0,0 0 0 0 0,1 0-1 0 0,-3 1 1 0 0,3-2-9 0 0,0 0-1 0 0,0 0 1 0 0,0 0 0 0 0,0 0-1 0 0,0 0 1 0 0,-1 0-1 0 0,1 1 1 0 0,0-1 0 0 0,0 0-1 0 0,0 0 1 0 0,0 0-1 0 0,0 0 1 0 0,-1 0 0 0 0,1 0-1 0 0,0 0 1 0 0,0 0-1 0 0,0 0 1 0 0,0 0 0 0 0,0 0-1 0 0,-1 0 1 0 0,1 0 0 0 0,0 0-1 0 0,0 0 1 0 0,0 0-1 0 0,0 0 1 0 0,-1 0 0 0 0,1 0-1 0 0,0-1 1 0 0,0 1-1 0 0,0 0 1 0 0,0 0 0 0 0,0 0-1 0 0,-1 0 1 0 0,-1-10-21 0 0,4-12-94 0 0,1 0 1 0 0,0 1-1 0 0,2-1 1 0 0,1 1-1 0 0,10-26 1 0 0,-1-1-104 0 0,-11 36 202 0 0,18-54-206 0 0,-19 60 198 0 0,-1 0-1 0 0,1 0 0 0 0,1 0 0 0 0,-1 1 0 0 0,1-1 0 0 0,0 1 0 0 0,0 0 0 0 0,6-5 0 0 0,-7 7 23 0 0,0 1 0 0 0,0 0 0 0 0,0 0-1 0 0,1 0 1 0 0,-1 0 0 0 0,1 0 0 0 0,-1 1-1 0 0,1 0 1 0 0,-1 0 0 0 0,1 0 0 0 0,0 0-1 0 0,-1 0 1 0 0,5 0 0 0 0,-5 1 2 0 0,-1 0 0 0 0,0 0 0 0 0,1 0 1 0 0,-1 1-1 0 0,0-1 0 0 0,1 0 0 0 0,-1 1 1 0 0,0 0-1 0 0,0-1 0 0 0,1 1 0 0 0,-1 0 0 0 0,0 0 1 0 0,0 1-1 0 0,0-1 0 0 0,0 0 0 0 0,0 1 0 0 0,-1-1 1 0 0,1 1-1 0 0,0-1 0 0 0,-1 1 0 0 0,3 2 1 0 0,7 14 77 0 0,-1 0 1 0 0,-1 1-1 0 0,12 33 0 0 0,-2-5 41 0 0,-1-6-56 0 0,1-2 1 0 0,25 37-1 0 0,-42-73-113 0 0,-1-1 0 0 0,1 0 1 0 0,0 0-1 0 0,0-1 0 0 0,-1 1 0 0 0,1 0 0 0 0,0-1 0 0 0,0 1 0 0 0,1-1 0 0 0,-1 1 0 0 0,0-1 0 0 0,0 0 0 0 0,1 0 0 0 0,4 2 0 0 0,-4-3-720 0 0,0 1 1 0 0,0-1-1 0 0,0 1 1 0 0,0-1-1 0 0,0 0 1 0 0,0 0-1 0 0,5-1 1 0 0,2-1-2473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3.8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1008 512 0 0,'-1'4'384'0'0,"1"-1"0"0"0,-1 0 0 0 0,1 0 0 0 0,0 0 0 0 0,0 1 0 0 0,1-1 1 0 0,-1 0-1 0 0,1 0 0 0 0,-1 0 0 0 0,1 1 0 0 0,0-1 0 0 0,2 3 0 0 0,3 19 1829 0 0,-4-14-870 0 0,-1-1 1 0 0,1 1 0 0 0,1-1 0 0 0,0 1 0 0 0,6 11 0 0 0,-3-11 1737 0 0,-5-11-3019 0 0,-1 0 0 0 0,0 0 0 0 0,0 0 0 0 0,1 0 0 0 0,-1-1 0 0 0,0 1 0 0 0,0 0 0 0 0,0 0 0 0 0,1 0 0 0 0,-1-1 0 0 0,0 1 0 0 0,0 0 0 0 0,0 0 0 0 0,0-1 0 0 0,1 1 0 0 0,-1 0 0 0 0,0 0 0 0 0,0-1 0 0 0,0 1 0 0 0,0 0 0 0 0,0-1 0 0 0,0 1 0 0 0,0 0 0 0 0,0 0 0 0 0,0-1 0 0 0,0 1 0 0 0,0 0 0 0 0,0-1 0 0 0,0 1 0 0 0,0 0 0 0 0,3-19 92 0 0,-1 1 0 0 0,-1 0 0 0 0,0-1 0 0 0,-3-23 0 0 0,-14-75-75 0 0,5 44-63 0 0,-13-49-22 0 0,-1-16-7 0 0,5-112-12 0 0,19 200 4 0 0,2-1 0 0 0,15-96 0 0 0,-15 140 10 0 0,0 0 0 0 0,1 0 0 0 0,0 1 0 0 0,0-1 0 0 0,1 1 0 0 0,-1-1 0 0 0,6-7 0 0 0,-6 11 0 0 0,0 1 1 0 0,0 0-1 0 0,0-1 1 0 0,0 1-1 0 0,0 0 1 0 0,0 0-1 0 0,1 1 1 0 0,-1-1-1 0 0,1 0 1 0 0,-1 1 0 0 0,1-1-1 0 0,0 1 1 0 0,-1 0-1 0 0,1 0 1 0 0,0 0-1 0 0,0 0 1 0 0,0 1-1 0 0,0-1 1 0 0,4 0 0 0 0,2 1-24 0 0,0 0 1 0 0,0 0 0 0 0,1 1 0 0 0,-1 0-1 0 0,0 1 1 0 0,13 4 0 0 0,52 22-210 0 0,-41-15 124 0 0,52 18-226 0 0,-44-17-226 0 0,0 2-1 0 0,-1 1 1 0 0,57 35 0 0 0,-93-50 459 0 0,68 49-3023 0 0,-64-44 1647 0 0,0 0 0 0 0,-1 1 0 0 0,10 12 0 0 0,-1 5-2948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4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10 169 2208 0 0,'-1'-1'596'0'0,"0"-1"-1"0"0,0 1 0 0 0,0-1 0 0 0,0 1 0 0 0,0-1 0 0 0,0 0 0 0 0,1 1 0 0 0,-2-4 0 0 0,2 4-478 0 0,0 0 1 0 0,0 1-1 0 0,0-1 0 0 0,0 0 0 0 0,0 0 1 0 0,0 1-1 0 0,0-1 0 0 0,0 0 0 0 0,0 0 1 0 0,0 1-1 0 0,0-1 0 0 0,1 0 1 0 0,-1 0-1 0 0,0 1 0 0 0,1-1 0 0 0,-1 0 1 0 0,2-1 7 0 0,0 0 0 0 0,0 0 1 0 0,1 0-1 0 0,-1 0 1 0 0,0 0-1 0 0,1 1 0 0 0,-1-1 1 0 0,0 1-1 0 0,1 0 1 0 0,5-2-1 0 0,69-23 947 0 0,-3 2-102 0 0,-41 12-571 0 0,1 2 0 0 0,0 0 1 0 0,1 3-1 0 0,45-5 0 0 0,-32 7-176 0 0,80-7 111 0 0,-106 12-369 0 0,1 0 1 0 0,-1 1-1 0 0,38 8 1 0 0,-58-9 28 0 0,0 0-1 0 0,0 1 1 0 0,-1-1-1 0 0,1 1 1 0 0,0-1-1 0 0,-1 1 1 0 0,1 0 0 0 0,-1 0-1 0 0,1 0 1 0 0,-1-1-1 0 0,1 2 1 0 0,-1-1-1 0 0,1 0 1 0 0,-1 0 0 0 0,0 0-1 0 0,0 1 1 0 0,1-1-1 0 0,-1 0 1 0 0,0 1-1 0 0,1 1 1 0 0,-2-1 4 0 0,0-1 0 0 0,1 0-1 0 0,-1 1 1 0 0,0-1 0 0 0,0 0 0 0 0,0 1 0 0 0,0-1-1 0 0,0 0 1 0 0,-1 1 0 0 0,1-1 0 0 0,0 0-1 0 0,-1 0 1 0 0,1 1 0 0 0,-1-1 0 0 0,1 0 0 0 0,-1 0-1 0 0,1 1 1 0 0,-1-1 0 0 0,0 0 0 0 0,0 0 0 0 0,1 0-1 0 0,-1 0 1 0 0,0 0 0 0 0,0 0 0 0 0,0 0-1 0 0,-2 1 1 0 0,-2 3 41 0 0,0 0 1 0 0,0 0-1 0 0,0 0 0 0 0,1 0 0 0 0,0 1 1 0 0,0 0-1 0 0,1 0 0 0 0,0 0 0 0 0,0 0 1 0 0,0 0-1 0 0,1 1 0 0 0,-4 12 0 0 0,3 2 206 0 0,1-1 0 0 0,0 1 0 0 0,2 21 0 0 0,0-40-214 0 0,-1 20 377 0 0,-1 0 1 0 0,-1 0-1 0 0,-1 0 1 0 0,0-1-1 0 0,-13 34 1 0 0,14-48-305 0 0,1 0 1 0 0,0 0-1 0 0,1 0 1 0 0,-1 0-1 0 0,0 12 1 0 0,2-17-101 0 0,1 0 0 0 0,-1-1 0 0 0,0 1 0 0 0,0 0 1 0 0,1 0-1 0 0,-1 0 0 0 0,1-1 0 0 0,0 1 0 0 0,-1 0 1 0 0,1 0-1 0 0,0-1 0 0 0,0 1 0 0 0,0-1 0 0 0,0 1 1 0 0,0-1-1 0 0,1 1 0 0 0,-1-1 0 0 0,0 0 0 0 0,1 1 1 0 0,-1-1-1 0 0,1 0 0 0 0,-1 0 0 0 0,1 0 0 0 0,0 0 1 0 0,-1 0-1 0 0,4 0 0 0 0,3 2 3 0 0,0 0 1 0 0,0-1-1 0 0,1 0 0 0 0,-1 0 1 0 0,1-1-1 0 0,-1-1 1 0 0,1 1-1 0 0,-1-1 0 0 0,17-2 1 0 0,5-3-57 0 0,42-12 0 0 0,-32 7 58 0 0,-34 8-13 0 0,0 1 0 0 0,1-1 0 0 0,-1-1 0 0 0,0 1 0 0 0,0-1 0 0 0,9-6 0 0 0,-13 7 2 0 0,0 1 0 0 0,0-1 1 0 0,0 0-1 0 0,0 1 0 0 0,0-1 1 0 0,-1 0-1 0 0,1 0 0 0 0,-1 0 0 0 0,1 0 1 0 0,-1-1-1 0 0,1 1 0 0 0,-1 0 1 0 0,0-1-1 0 0,0 1 0 0 0,-1-1 0 0 0,1 1 1 0 0,0-1-1 0 0,-1 1 0 0 0,1-4 1 0 0,-1-4 8 0 0,-1-1 0 0 0,0 1 0 0 0,0 0 0 0 0,-1 0 0 0 0,0 0 1 0 0,-1 0-1 0 0,0 1 0 0 0,-1-1 0 0 0,-6-12 0 0 0,5 12 3 0 0,-1 0 0 0 0,0 0 0 0 0,0 1 0 0 0,-1 0 0 0 0,0 0 0 0 0,-1 1 0 0 0,0 0 0 0 0,-12-10 0 0 0,7 10 7 0 0,0 0-1 0 0,-1 0 1 0 0,1 1 0 0 0,-2 1 0 0 0,1 0-1 0 0,-1 1 1 0 0,0 0 0 0 0,0 2-1 0 0,0-1 1 0 0,-1 2 0 0 0,1 0 0 0 0,-20 1-1 0 0,35 1-16 0 0,-26 2 5 0 0,25-2-6 0 0,0 1 0 0 0,0-1 1 0 0,0 0-1 0 0,0 0 0 0 0,0 1 0 0 0,0-1 1 0 0,0 1-1 0 0,0-1 0 0 0,0 1 0 0 0,0-1 1 0 0,0 1-1 0 0,0-1 0 0 0,0 1 0 0 0,0 0 0 0 0,1 0 1 0 0,-1-1-1 0 0,0 1 0 0 0,0 0 0 0 0,0 1 1 0 0,1-1-3 0 0,0-1 1 0 0,0 1 0 0 0,0-1-1 0 0,0 1 1 0 0,0-1 0 0 0,0 1-1 0 0,0-1 1 0 0,0 1 0 0 0,0-1-1 0 0,1 1 1 0 0,-1-1-1 0 0,0 0 1 0 0,0 1 0 0 0,0-1-1 0 0,1 1 1 0 0,-1-1 0 0 0,0 1-1 0 0,1-1 1 0 0,-1 0 0 0 0,0 1-1 0 0,1-1 1 0 0,-1 0 0 0 0,0 1-1 0 0,1-1 1 0 0,-1 0 0 0 0,1 0-1 0 0,-1 1 1 0 0,1-1 0 0 0,0 0-1 0 0,15 7 26 0 0,4 0-45 0 0,0-2 1 0 0,0 0 0 0 0,37 3-1 0 0,65-1-14 0 0,-58-5 22 0 0,169 5 84 0 0,-223-6-59 0 0,0 0 0 0 0,-1 0 0 0 0,0 1 0 0 0,1 0 0 0 0,-1 1 0 0 0,0 0 0 0 0,0 0-1 0 0,0 1 1 0 0,13 8 0 0 0,-17-9 27 0 0,0 0-1 0 0,-1 1 1 0 0,0 0 0 0 0,1-1-1 0 0,-2 1 1 0 0,1 1-1 0 0,0-1 1 0 0,-1 1 0 0 0,0-1-1 0 0,0 1 1 0 0,0 0-1 0 0,0 0 1 0 0,-1 0-1 0 0,0 0 1 0 0,0 1 0 0 0,0-1-1 0 0,1 10 1 0 0,-1 6 300 0 0,-1 1 1 0 0,-2 38-1 0 0,-1-40-204 0 0,2 0-1 0 0,0 0 1 0 0,5 30-1 0 0,-4-43-128 0 0,1-1 0 0 0,-1 0 0 0 0,1 0-1 0 0,1 0 1 0 0,-1 0 0 0 0,1-1 0 0 0,0 1-1 0 0,0-1 1 0 0,1 1 0 0 0,-1-1 0 0 0,1 0-1 0 0,1 0 1 0 0,-1-1 0 0 0,0 1 0 0 0,8 4-1 0 0,-4-3-52 0 0,0-1-1 0 0,0-1 1 0 0,1 1-1 0 0,0-1 0 0 0,0-1 1 0 0,0 1-1 0 0,0-2 1 0 0,1 1-1 0 0,-1-1 0 0 0,0-1 1 0 0,18 1-1 0 0,3-1-1614 0 0,-1-2 0 0 0,45-8 1 0 0,-42 4-783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5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61 512 0 0,'2'-6'381'0'0,"7"-23"1587"0"0,-8 27-1630 0 0,-1 0 0 0 0,1 0-1 0 0,-1 1 1 0 0,0-1 0 0 0,0 0-1 0 0,0 0 1 0 0,0 0 0 0 0,0 0-1 0 0,0 0 1 0 0,0 0 0 0 0,-1 0-1 0 0,1-1 3209 0 0,10 21-695 0 0,-3 13-1835 0 0,-1 1 0 0 0,2 32 0 0 0,-5-14-478 0 0,-2 1 1 0 0,-2 0-1 0 0,-2-1 0 0 0,-12 61 0 0 0,-33 211 537 0 0,46-305-1031 0 0,1 0-1 0 0,1 0 1 0 0,3 24-1 0 0,-3-35-30 0 0,1 0 1 0 0,1-1-1 0 0,-1 1 0 0 0,1 0 1 0 0,0-1-1 0 0,0 0 0 0 0,0 1 1 0 0,1-1-1 0 0,-1 0 0 0 0,1 0 0 0 0,1 0 1 0 0,-1-1-1 0 0,8 8 0 0 0,-9-10-6 0 0,1 0 1 0 0,0 0-1 0 0,0-1 0 0 0,-1 1 0 0 0,1-1 0 0 0,0 1 0 0 0,0-1 0 0 0,0 0 0 0 0,1-1 0 0 0,-1 1 0 0 0,0 0 0 0 0,0-1 1 0 0,0 0-1 0 0,5 1 0 0 0,6-2-7 0 0,28-3 0 0 0,-24 2 51 0 0,31-3 32 0 0,67-10-74 0 0,-60 4-15 0 0,0 2 1 0 0,1 2 0 0 0,75 1-1 0 0,-102 6-403 0 0,35-4 0 0 0,-53 4-848 0 0,-9 0-1467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5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37 512 0 0,'-2'-9'382'0'0,"-4"-10"2132"0"0,0 11 4286 0 0,5 8-6638 0 0,1 0 0 0 0,0 0 0 0 0,-1 0 0 0 0,1 0 0 0 0,0 0 1 0 0,-1 1-1 0 0,1-1 0 0 0,0 0 0 0 0,-1 0 0 0 0,1 0 0 0 0,0 1 1 0 0,0-1-1 0 0,-1 0 0 0 0,1 0 0 0 0,0 1 0 0 0,0-1 1 0 0,-1 0-1 0 0,1 0 0 0 0,0 1 0 0 0,0-1 0 0 0,0 0 0 0 0,0 1 1 0 0,0-1-1 0 0,-1 0 0 0 0,1 1 0 0 0,0-1 0 0 0,0 0 0 0 0,0 1 1 0 0,0-1-1 0 0,0 1 0 0 0,-5 14 5 0 0,5-12 404 0 0,-7 20 244 0 0,2 1 0 0 0,2 0 0 0 0,-3 49 0 0 0,4-45-370 0 0,-6 198 813 0 0,10-169-1126 0 0,17 111 1 0 0,-4-107-341 0 0,2-1 0 0 0,44 101 1 0 0,-60-158 62 0 0,0 1-1 0 0,0-1 1 0 0,0 0 0 0 0,0 1 0 0 0,0 4 0 0 0,-1 4-3769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6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33 424 1224 0 0,'-5'-10'2210'0'0,"0"0"-316"0"0,0 0 0 0 0,-6-20 0 0 0,10 26-1650 0 0,0 1 0 0 0,0-1 0 0 0,1 0 0 0 0,0 1 1 0 0,-1-1-1 0 0,1 0 0 0 0,1 1 0 0 0,-1-1 0 0 0,0 1 0 0 0,1-1 0 0 0,0 0 0 0 0,2-6 0 0 0,6-12-7 0 0,1 1-1 0 0,1 1 1 0 0,0-1-1 0 0,2 2 1 0 0,0 0-1 0 0,1 0 1 0 0,1 1 0 0 0,1 1-1 0 0,1 1 1 0 0,20-17-1 0 0,-24 23-190 0 0,1 0-1 0 0,0 1 0 0 0,0 1 1 0 0,1 0-1 0 0,0 1 1 0 0,0 0-1 0 0,1 2 1 0 0,0-1-1 0 0,0 2 0 0 0,0 0 1 0 0,1 1-1 0 0,-1 1 1 0 0,1 1-1 0 0,32 0 1 0 0,-37 2 8 0 0,0 1 0 0 0,-1 0 1 0 0,1 1-1 0 0,-1 0 1 0 0,1 1-1 0 0,-1 0 1 0 0,0 1-1 0 0,0 0 0 0 0,-1 1 1 0 0,0 0-1 0 0,0 0 1 0 0,0 1-1 0 0,-1 0 0 0 0,0 1 1 0 0,0 0-1 0 0,-1 1 1 0 0,0 0-1 0 0,0 0 0 0 0,-1 0 1 0 0,-1 1-1 0 0,1 0 1 0 0,-1 1-1 0 0,-1-1 1 0 0,5 14-1 0 0,-5-11 19 0 0,-1 1-1 0 0,-1-1 1 0 0,0 1 0 0 0,-1 0 0 0 0,0 0-1 0 0,-1 0 1 0 0,-1 0 0 0 0,0 0 0 0 0,-1 0-1 0 0,-2 16 1 0 0,-1-15 44 0 0,0 1 0 0 0,-1-1 1 0 0,0 0-1 0 0,-1 0 0 0 0,-1-1 0 0 0,0 0 1 0 0,-1 0-1 0 0,-17 22 0 0 0,8-15-26 0 0,0-1 1 0 0,-2-1-1 0 0,0-1 0 0 0,-1-1 0 0 0,-1 0 1 0 0,-25 14-1 0 0,21-15-45 0 0,-2-1 0 0 0,0-2 0 0 0,0-1 0 0 0,-1-1 0 0 0,-34 9 0 0 0,43-15-76 0 0,-1-1 1 0 0,1-1-1 0 0,-40 1 1 0 0,52-4-109 0 0,0 0-1 0 0,0-1 1 0 0,-1 0 0 0 0,1 0 0 0 0,0 0 0 0 0,0-1 0 0 0,0 0-1 0 0,0 0 1 0 0,1-1 0 0 0,-1 0 0 0 0,0 0 0 0 0,1-1 0 0 0,-12-8-1 0 0,14 8-464 0 0,1 0 0 0 0,-1 0 1 0 0,1 0-1 0 0,0-1 0 0 0,0 1 0 0 0,0-1 0 0 0,1 0 0 0 0,0 0 0 0 0,-1 0 0 0 0,2 0 0 0 0,-1 0 0 0 0,1 0 0 0 0,-1-1 0 0 0,0-8 0 0 0,3-8-1482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56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31 329 512 0 0,'-9'-32'4471'0'0,"-10"-65"0"0"0,18 85-4007 0 0,0 0 1 0 0,1-1 0 0 0,0 1 0 0 0,1 0 0 0 0,0-1 0 0 0,1 1 0 0 0,1 0 0 0 0,6-19 0 0 0,-8 26-427 0 0,1 1 1 0 0,0 0 0 0 0,1 0-1 0 0,-1 0 1 0 0,1 0 0 0 0,-1 1-1 0 0,1-1 1 0 0,1 1 0 0 0,-1 0-1 0 0,0 0 1 0 0,1 0 0 0 0,-1 0-1 0 0,1 0 1 0 0,0 1 0 0 0,0-1-1 0 0,0 1 1 0 0,0 0 0 0 0,0 0-1 0 0,1 1 1 0 0,-1-1 0 0 0,0 1-1 0 0,1 0 1 0 0,6 0-1 0 0,9-1 40 0 0,0 1 0 0 0,-1 1 0 0 0,1 0-1 0 0,22 5 1 0 0,-37-5-75 0 0,39 5 104 0 0,0 2 0 0 0,70 20 0 0 0,-96-22-106 0 0,-1 1 1 0 0,0 1-1 0 0,-1 1 1 0 0,0 0-1 0 0,0 1 1 0 0,-1 1-1 0 0,0 0 1 0 0,0 1-1 0 0,16 18 1 0 0,-27-25 9 0 0,0 0 0 0 0,-1 1 0 0 0,0-1 1 0 0,0 1-1 0 0,0 0 0 0 0,-1 0 1 0 0,0 0-1 0 0,0 0 0 0 0,0 0 0 0 0,0 1 1 0 0,-1-1-1 0 0,0 1 0 0 0,0-1 1 0 0,0 1-1 0 0,-1-1 0 0 0,0 1 0 0 0,0-1 1 0 0,0 1-1 0 0,-1 0 0 0 0,0-1 1 0 0,-2 8-1 0 0,-1 5 87 0 0,-2 0 0 0 0,-1-1 0 0 0,0 0 0 0 0,-1 0 0 0 0,-11 16 0 0 0,5-10 25 0 0,-1-1 1 0 0,-1 0-1 0 0,-1-2 1 0 0,-34 33 0 0 0,-88 61 185 0 0,-11 11-349 0 0,137-112 23 0 0,0 1 1 0 0,1 1-1 0 0,0 0 0 0 0,2 1 1 0 0,0 0-1 0 0,0 0 1 0 0,2 1-1 0 0,-11 26 1 0 0,15-31-296 0 0,1 0 0 0 0,0 1 1 0 0,0-1-1 0 0,1 0 0 0 0,1 1 0 0 0,0-1 1 0 0,0 1-1 0 0,2 0 0 0 0,-1-1 1 0 0,2 1-1 0 0,-1-1 0 0 0,2 0 0 0 0,5 20 1 0 0,4-3-1674 0 0,-2-2-235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26 512 0 0,'-5'-12'870'0'0,"2"-1"6224"0"0,10 16-4988 0 0,-5-1-1921 0 0,-1-1 0 0 0,1 1 0 0 0,-1-1 0 0 0,0 1 0 0 0,1 0 0 0 0,-1 0 0 0 0,0-1 0 0 0,0 1-1 0 0,0 0 1 0 0,0 0 0 0 0,-1 0 0 0 0,1 0 0 0 0,0 0 0 0 0,-1 0 0 0 0,1 3 0 0 0,3 37 453 0 0,-3-26-429 0 0,6 108 890 0 0,-8 135-1 0 0,-39 112 41 0 0,31-314-1137 0 0,8-51-9 0 0,1-4-10 0 0,-1 0 0 0 0,1 1 1 0 0,-1-1-1 0 0,1 0 1 0 0,0 1-1 0 0,0-1 0 0 0,0 1 1 0 0,0-1-1 0 0,0 0 0 0 0,0 1 1 0 0,1-1-1 0 0,0 3 0 0 0,-1-5-13 0 0,1 0-1 0 0,-1 1 0 0 0,1-1 0 0 0,-1 0 0 0 0,0 0 0 0 0,1 0 1 0 0,-1 0-1 0 0,1 0 0 0 0,-1 0 0 0 0,0 0 0 0 0,1-1 0 0 0,-1 1 1 0 0,1 0-1 0 0,-1 0 0 0 0,0 0 0 0 0,1 0 0 0 0,-1 0 0 0 0,1-1 1 0 0,-1 1-1 0 0,0 0 0 0 0,1 0 0 0 0,-1-1 0 0 0,0 1 0 0 0,0 0 1 0 0,1 0-1 0 0,-1-1 0 0 0,0 1 0 0 0,1 0 0 0 0,-1-1 0 0 0,0 1 1 0 0,0 0-1 0 0,0-1 0 0 0,1 1 0 0 0,-1-1 0 0 0,0 1 0 0 0,0-1 0 0 0,9-14-1076 0 0,3-21-4858 0 0,-8 22 3958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79 1680 0 0,'-1'0'553'0'0,"-20"2"4253"0"0,14 2-2576 0 0,7-3-2140 0 0,0-1 0 0 0,0 0 0 0 0,0 1 0 0 0,1-1 0 0 0,-1 1 0 0 0,0-1 0 0 0,0 0 0 0 0,0 1-1 0 0,0-1 1 0 0,0 1 0 0 0,0-1 0 0 0,1 0 0 0 0,-1 1 0 0 0,0-1 0 0 0,0 0 0 0 0,1 1 0 0 0,-1-1 0 0 0,0 0 0 0 0,0 0 0 0 0,1 1-1 0 0,-1-1 1 0 0,0 0 0 0 0,1 0 0 0 0,-1 1 0 0 0,5 1 134 0 0,0 0-1 0 0,-1 0 0 0 0,1 0 1 0 0,0-1-1 0 0,0 1 0 0 0,0-1 1 0 0,0-1-1 0 0,0 1 1 0 0,0 0-1 0 0,6-1 0 0 0,0 0 31 0 0,23 2 95 0 0,0-1 0 0 0,0-2 0 0 0,41-7 0 0 0,101-25 233 0 0,-115 20-465 0 0,26-7-65 0 0,-50 10-336 0 0,0 1 1 0 0,0 3-1 0 0,60-4 1 0 0,-94 10 88 0 0,-2 0 21 0 0,-1 0-1 0 0,1 0 1 0 0,0 0 0 0 0,0 0-1 0 0,-1 0 1 0 0,1 0 0 0 0,0 0-1 0 0,0 0 1 0 0,0 0 0 0 0,-1 0-1 0 0,1 0 1 0 0,0 1 0 0 0,0-1-1 0 0,-1 0 1 0 0,1 0 0 0 0,0 1-1 0 0,0-1 1 0 0,-1 0 0 0 0,1 1-1 0 0,0-1 1 0 0,-1 1 0 0 0,1-1-1 0 0,-1 1 1 0 0,2 1 0 0 0,-3 3-1512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44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54 3521 0 0,'-7'-7'5874'0'0,"5"5"-5052"0"0,-1 0 1 0 0,1 0-1 0 0,0 0 0 0 0,-1 0 0 0 0,1 0 0 0 0,1-1 0 0 0,-1 1 1 0 0,0-1-1 0 0,0 1 0 0 0,1-1 0 0 0,0 0 0 0 0,-1 1 1 0 0,0-5-1 0 0,-4 39 2137 0 0,7-1-2598 0 0,2 0 0 0 0,0-1 0 0 0,2 1 0 0 0,17 55-1 0 0,-10-53-334 0 0,-8-25-35 0 0,-1 1 0 0 0,0-1 0 0 0,0 1 0 0 0,-1-1 0 0 0,0 1 0 0 0,-1 0 0 0 0,0 0 0 0 0,0 17-1 0 0,-1-26 7 0 0,0 0 0 0 0,0 0 0 0 0,0 1 0 0 0,0-1 0 0 0,0 0 0 0 0,0 0 0 0 0,0 1 0 0 0,0-1 0 0 0,0 0 0 0 0,0 0 0 0 0,0 0 0 0 0,0 1 0 0 0,0-1 0 0 0,0 0 0 0 0,0 0 0 0 0,0 0 0 0 0,0 1 0 0 0,-1-1 0 0 0,1 0 0 0 0,0 0 0 0 0,0 0-1 0 0,0 1 1 0 0,0-1 0 0 0,-1 0 0 0 0,1 0 0 0 0,0 0 0 0 0,0 0 0 0 0,0 0 0 0 0,0 0 0 0 0,-1 1 0 0 0,1-1 0 0 0,0 0 0 0 0,-7-5-71 0 0,-2-11-36 0 0,8 11 94 0 0,0 0-1 0 0,1 0 1 0 0,-1 0-1 0 0,1 0 1 0 0,0 0-1 0 0,0-1 1 0 0,1 1-1 0 0,-1 0 1 0 0,1 0-1 0 0,1 0 1 0 0,1-7-1 0 0,4-8-43 0 0,14-26 0 0 0,-17 37 26 0 0,10-19 0 0 0,1 1-1 0 0,30-43 0 0 0,-38 61 29 0 0,0 0 0 0 0,0 1-1 0 0,0 0 1 0 0,1 1 0 0 0,1 0-1 0 0,-1 0 1 0 0,1 1 0 0 0,0-1-1 0 0,0 2 1 0 0,1 0 0 0 0,12-5-1 0 0,-18 8 11 0 0,1 1 0 0 0,-1-1 0 0 0,0 1 0 0 0,1 1 0 0 0,-1-1 0 0 0,1 1 0 0 0,-1 0 0 0 0,1 0 0 0 0,-1 0 0 0 0,1 0 0 0 0,-1 1 0 0 0,0-1-1 0 0,1 1 1 0 0,-1 1 0 0 0,6 1 0 0 0,-5 0 4 0 0,0-1 0 0 0,0 1 0 0 0,0 1 0 0 0,0-1 0 0 0,0 1 0 0 0,-1-1 0 0 0,0 1 0 0 0,0 1 0 0 0,0-1 0 0 0,5 8 0 0 0,-1 0 16 0 0,-1 1 1 0 0,-1-1-1 0 0,0 1 1 0 0,-1 0-1 0 0,0 1 1 0 0,-1-1-1 0 0,0 1 1 0 0,2 26-1 0 0,0 28 23 0 0,1 20-98 0 0,-6-83-4 0 0,0 1 1 0 0,0-1-1 0 0,0 0 0 0 0,1 0 1 0 0,0 0-1 0 0,0 0 0 0 0,5 9 1 0 0,-6-12-202 0 0,1 0 0 0 0,-1-1 1 0 0,0 1-1 0 0,1-1 1 0 0,-1 1-1 0 0,1-1 0 0 0,-1 0 1 0 0,1 0-1 0 0,3 2 0 0 0,-3-2-376 0 0,0 0-1 0 0,0 0 0 0 0,0-1 1 0 0,0 1-1 0 0,-1-1 0 0 0,1 0 0 0 0,0 0 1 0 0,0 1-1 0 0,0-1 0 0 0,0 0 1 0 0,4-1-1 0 0,4-1-3615 0 0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4:59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68 189 2553 0 0,'-9'15'7492'0'0,"2"-1"-3554"0"0,5-9-3346 0 0,0 0-1 0 0,1 1 1 0 0,0-1-1 0 0,0 1 1 0 0,0-1-1 0 0,1 10 1 0 0,1 6 157 0 0,1-1 0 0 0,1 0 0 0 0,0 0 0 0 0,2 0 0 0 0,6 20 0 0 0,-10-40-738 0 0,-1 2 24 0 0,0 0 1 0 0,1 0-1 0 0,-1-1 0 0 0,1 1 1 0 0,0 0-1 0 0,0-1 1 0 0,0 1-1 0 0,0-1 0 0 0,0 1 1 0 0,0-1-1 0 0,0 1 1 0 0,2 1-1 0 0,-2-5-16 0 0,-1 1 0 0 0,1-1 0 0 0,-1 1 0 0 0,0-1-1 0 0,1 1 1 0 0,-1-1 0 0 0,0 1 0 0 0,0-1 0 0 0,0 0 0 0 0,0 1 0 0 0,0-4 0 0 0,-3-10-30 0 0,0 1 0 0 0,-1-1 0 0 0,-1 0 1 0 0,0 1-1 0 0,-1 0 0 0 0,0 0 0 0 0,-11-16 1 0 0,-3-10 58 0 0,17 33-55 0 0,0-1 0 0 0,1 0 0 0 0,-1 1 0 0 0,2-1 0 0 0,-1 0 0 0 0,1 0 0 0 0,0 0 0 0 0,1 0 0 0 0,0 0 0 0 0,0 0 0 0 0,1 0 0 0 0,0 0 0 0 0,1 0 0 0 0,-1 0 0 0 0,1 0 0 0 0,1 1 0 0 0,-1-1 0 0 0,2 1 0 0 0,5-12 0 0 0,-6 14 6 0 0,0 0-1 0 0,0 0 1 0 0,0 1 0 0 0,1 0 0 0 0,-1-1 0 0 0,1 1 0 0 0,0 1 0 0 0,0-1 0 0 0,1 1 0 0 0,-1-1 0 0 0,1 1 0 0 0,0 0 0 0 0,-1 1-1 0 0,1-1 1 0 0,0 1 0 0 0,1 0 0 0 0,-1 0 0 0 0,0 1 0 0 0,1-1 0 0 0,-1 1 0 0 0,0 0 0 0 0,1 1 0 0 0,-1 0 0 0 0,1-1 0 0 0,0 2 0 0 0,-1-1-1 0 0,1 1 1 0 0,10 2 0 0 0,13 5-421 0 0,49 21 0 0 0,-11 4-5782 0 0,-55-27 3429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0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38 8 0 0,'4'-7'1329'0'0,"10"-14"1817"0"0,-13 20-2980 0 0,-1 0-1 0 0,1 1 1 0 0,-1-1 0 0 0,1 0-1 0 0,-1 1 1 0 0,1-1 0 0 0,-1 1 0 0 0,1-1-1 0 0,0 1 1 0 0,-1-1 0 0 0,1 1-1 0 0,0 0 1 0 0,-1-1 0 0 0,1 1 0 0 0,0 0-1 0 0,0 0 1 0 0,-1-1 0 0 0,1 1-1 0 0,0 0 1 0 0,0 0 0 0 0,0 0-1 0 0,-1 0 1 0 0,1 0 0 0 0,0 0 0 0 0,0 0-1 0 0,0 2 93 0 0,0 0-1 0 0,-1 0 1 0 0,0 0 0 0 0,1 0-1 0 0,-1 0 1 0 0,0 0 0 0 0,0 0-1 0 0,0 0 1 0 0,0 0-1 0 0,-1 0 1 0 0,0 4 0 0 0,1-4-94 0 0,-21 273 5277 0 0,16 25-4752 0 0,4-276-664 0 0,2 0 0 0 0,5 34 0 0 0,-4-46-62 0 0,1 1 0 0 0,0-1 0 0 0,1 0 1 0 0,1 0-1 0 0,-1 0 0 0 0,9 14 1 0 0,-10-21-40 0 0,-1-1 0 0 0,1 0 0 0 0,0 0 0 0 0,0-1 0 0 0,1 1 0 0 0,-1-1 0 0 0,8 7 1 0 0,-10-9-94 0 0,1 0 0 0 0,-1-1 0 0 0,1 1 0 0 0,-1 0 1 0 0,0-1-1 0 0,1 1 0 0 0,-1 0 0 0 0,1-1 0 0 0,-1 0 1 0 0,1 1-1 0 0,0-1 0 0 0,-1 0 0 0 0,1 0 0 0 0,-1 0 1 0 0,1 0-1 0 0,0 0 0 0 0,-1 0 0 0 0,1 0 1 0 0,-1-1-1 0 0,1 1 0 0 0,-1-1 0 0 0,1 1 0 0 0,-1-1 1 0 0,1 1-1 0 0,-1-1 0 0 0,1 0 0 0 0,0-1 0 0 0,16-12-4926 0 0,-8 5 3298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2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117 554 560 0 0,'-12'12'1252'0'0,"1"0"-1"0"0,0 0 1 0 0,1 1-1 0 0,-16 28 1 0 0,23-35-970 0 0,0 1 0 0 0,0-1 0 0 0,1 0 0 0 0,0 1 0 0 0,0 0 0 0 0,0-1 0 0 0,1 1 0 0 0,0 0 0 0 0,0 0 1 0 0,1 0-1 0 0,0-1 0 0 0,0 1 0 0 0,0 0 0 0 0,3 11 0 0 0,-1-11-179 0 0,1-1 0 0 0,-1 0 0 0 0,1 0 0 0 0,0 0 0 0 0,1 0 0 0 0,-1 0 0 0 0,1-1 0 0 0,0 1 0 0 0,0-1 0 0 0,1 0 0 0 0,0 0-1 0 0,0-1 1 0 0,0 0 0 0 0,0 0 0 0 0,1 0 0 0 0,-1 0 0 0 0,1-1 0 0 0,0 0 0 0 0,0 0 0 0 0,12 4 0 0 0,-9-4-94 0 0,0-1 0 0 0,0 1 1 0 0,-1-1-1 0 0,1-1 0 0 0,0 0 0 0 0,0 0 0 0 0,1-1 0 0 0,-1 0 0 0 0,0-1 1 0 0,0 1-1 0 0,0-2 0 0 0,0 1 0 0 0,0-2 0 0 0,-1 1 0 0 0,10-4 1 0 0,-13 3-7 0 0,1 1 0 0 0,-1-1 1 0 0,0-1-1 0 0,0 1 0 0 0,0 0 1 0 0,-1-1-1 0 0,1 0 1 0 0,-1-1-1 0 0,0 1 0 0 0,0 0 1 0 0,4-6-1 0 0,-6 6-1 0 0,0 1 0 0 0,-1-1 0 0 0,1 1 0 0 0,-1-1 0 0 0,1 0 0 0 0,-1 1 0 0 0,0-1 0 0 0,-1 0 0 0 0,1 0 0 0 0,-1 0-1 0 0,1 0 1 0 0,-1 0 0 0 0,0 0 0 0 0,-1 0 0 0 0,1 1 0 0 0,-1-1 0 0 0,1 0 0 0 0,-3-4 0 0 0,-2-9-59 0 0,-1 1 1 0 0,0-1-1 0 0,-2 2 0 0 0,-16-28 0 0 0,17 33 27 0 0,0 0-1 0 0,-1 1 0 0 0,0 0 0 0 0,0 0 0 0 0,-1 0 0 0 0,0 1 0 0 0,-19-12 0 0 0,22 17 46 0 0,0 0 0 0 0,0 0 0 0 0,0 1 0 0 0,0 0 0 0 0,-1 0 0 0 0,1 1 0 0 0,-1 0 0 0 0,1 0 0 0 0,-1 0 0 0 0,0 1-1 0 0,1 0 1 0 0,-13 1 0 0 0,11 0-8 0 0,-1 0 0 0 0,0 1 0 0 0,1 0 0 0 0,0 1 0 0 0,-1 0 0 0 0,1 0 0 0 0,0 0 0 0 0,1 1 0 0 0,-11 7 0 0 0,15-9-4 0 0,-1 1 0 0 0,1 0 0 0 0,1 0 1 0 0,-1 0-1 0 0,0 0 0 0 0,1 0 0 0 0,-1 1 0 0 0,1-1 0 0 0,0 1 0 0 0,0-1 0 0 0,-1 7 0 0 0,2-9-4 0 0,1 0 0 0 0,-1 0 0 0 0,1 0 0 0 0,0 0 0 0 0,0 0 0 0 0,-1 0 0 0 0,1 0 0 0 0,0 1 0 0 0,0-1 0 0 0,0 0 0 0 0,0 0 0 0 0,1 0 0 0 0,-1 0-1 0 0,0 0 1 0 0,0 0 0 0 0,1 1 0 0 0,-1-1 0 0 0,0 0 0 0 0,1 0 0 0 0,-1 0 0 0 0,1 0 0 0 0,-1 0 0 0 0,1 0 0 0 0,0-1 0 0 0,0 1 0 0 0,-1 0 0 0 0,1 0 0 0 0,0 0 0 0 0,0-1-1 0 0,0 1 1 0 0,0 0 0 0 0,0-1 0 0 0,-1 1 0 0 0,1 0 0 0 0,1-1 0 0 0,-1 0 0 0 0,0 1 0 0 0,0-1 0 0 0,0 1 0 0 0,0-1 0 0 0,0 0 0 0 0,0 0 0 0 0,0 0 0 0 0,2 0-1 0 0,12 2 19 0 0,0-1 0 0 0,0-1-1 0 0,0 0 1 0 0,0-1 0 0 0,0 0-1 0 0,21-6 1 0 0,87-30 36 0 0,-5 0 39 0 0,-97 32-90 0 0,-13 3 6 0 0,-1 0 1 0 0,1 0-1 0 0,-1 1 1 0 0,11-1-1 0 0,-18 2-9 0 0,1 0 0 0 0,0 1 0 0 0,-1-1 0 0 0,1 0 0 0 0,-1 0 0 0 0,1 0 0 0 0,-1 1 0 0 0,1-1 0 0 0,-1 0 0 0 0,1 1-1 0 0,-1-1 1 0 0,0 0 0 0 0,1 1 0 0 0,-1-1 0 0 0,1 1 0 0 0,-1-1 0 0 0,0 0 0 0 0,1 1 0 0 0,-1-1 0 0 0,0 1 0 0 0,0-1 0 0 0,1 1 0 0 0,-1-1 0 0 0,0 1 0 0 0,0-1 0 0 0,0 1 0 0 0,1 0 0 0 0,3 20 42 0 0,-2-9-82 0 0,-2-10 40 0 0,1-1 0 0 0,0 1 0 0 0,0-1 0 0 0,0 1 0 0 0,0-1 0 0 0,0 1 0 0 0,0-1 0 0 0,0 0 0 0 0,0 1 0 0 0,0-1 0 0 0,1 0 0 0 0,-1 0 0 0 0,0 0 0 0 0,1 0 0 0 0,-1 0 0 0 0,1-1 0 0 0,1 2 0 0 0,1-1-1 0 0,-1 0 1 0 0,1 0 0 0 0,-1 0-1 0 0,1 0 1 0 0,-1-1 0 0 0,1 0-1 0 0,6 0 1 0 0,1 0-1 0 0,-1-2 0 0 0,1 1 0 0 0,-1-2 0 0 0,17-4 0 0 0,-11 1 20 0 0,-1-1 0 0 0,1 0 0 0 0,-1-1 0 0 0,-1 0 0 0 0,1-2 1 0 0,-2 1-1 0 0,1-2 0 0 0,-1 0 0 0 0,-1 0 0 0 0,0-1 0 0 0,12-16 0 0 0,-19 20-3 0 0,0 0 1 0 0,-1-1-1 0 0,0 1 0 0 0,-1-1 1 0 0,1 0-1 0 0,-2 0 0 0 0,1 0 0 0 0,0-11 1 0 0,5-78-3 0 0,-7 79 27 0 0,1-14-47 0 0,-6-57-1 0 0,3 78 41 0 0,-1 0 1 0 0,0 1-1 0 0,-1-1 0 0 0,0 1 0 0 0,-1 0 0 0 0,0 0 0 0 0,-1 0 0 0 0,-8-15 0 0 0,12 24-16 0 0,-1 0-1 0 0,1 1 1 0 0,0-1 0 0 0,-1 0 0 0 0,0 0 0 0 0,1 1 0 0 0,-1-1 0 0 0,0 0-1 0 0,0 1 1 0 0,0 0 0 0 0,0-1 0 0 0,0 1 0 0 0,0 0 0 0 0,0 0 0 0 0,0 0-1 0 0,0 1 1 0 0,0-1 0 0 0,-4 0 0 0 0,2 0-6 0 0,1 1-1 0 0,0 0 1 0 0,0 1-1 0 0,-1-1 1 0 0,1 1-1 0 0,0-1 1 0 0,-1 1 0 0 0,1 0-1 0 0,0 0 1 0 0,0 0-1 0 0,-5 3 1 0 0,-5 4 6 0 0,1 0-1 0 0,0 1 1 0 0,0 0 0 0 0,-16 17 0 0 0,24-21 0 0 0,-82 85 99 0 0,74-74-77 0 0,0 0 1 0 0,0 1 0 0 0,2 0 0 0 0,-9 21 0 0 0,10-18 110 0 0,2 0 0 0 0,0 0 0 0 0,1 1 0 0 0,1 0 0 0 0,1 0 1 0 0,1 0-1 0 0,-1 41 0 0 0,5-43-70 0 0,0-1 1 0 0,1 1-1 0 0,1-1 0 0 0,1 0 0 0 0,0 0 1 0 0,2 0-1 0 0,0 0 0 0 0,0-1 1 0 0,14 24-1 0 0,-3-11 20 0 0,24 32 0 0 0,-33-51-72 0 0,1 0 1 0 0,0-1 0 0 0,1 0 0 0 0,0-1-1 0 0,22 15 1 0 0,-24-18-26 0 0,0-1 1 0 0,1 0-1 0 0,-1-1 0 0 0,1 0 0 0 0,0 0 1 0 0,0-1-1 0 0,15 3 0 0 0,-18-5-4 0 0,-1 0 0 0 0,1-1 0 0 0,-1 0 0 0 0,0 0 0 0 0,1 0 0 0 0,-1-1 0 0 0,0 0 0 0 0,1 0 0 0 0,-1 0 0 0 0,0 0 0 0 0,0-1 0 0 0,0 0 0 0 0,0 0-1 0 0,0-1 1 0 0,5-3 0 0 0,-2 1-8 0 0,0 0 0 0 0,0 0 0 0 0,-1-1 0 0 0,0-1 0 0 0,12-12 0 0 0,-16 14 10 0 0,0 1-1 0 0,0-1 1 0 0,0 0 0 0 0,-1 1 0 0 0,1-1 0 0 0,-1 0 0 0 0,0 0 0 0 0,-1-1 0 0 0,1 1 0 0 0,-1 0-1 0 0,1-9 1 0 0,-1 1 15 0 0,2-25 10 0 0,-3 36-21 0 0,0 0 0 0 0,0-1 1 0 0,-1 1-1 0 0,1-1 0 0 0,0 1 1 0 0,-1 0-1 0 0,0-1 0 0 0,1 1 1 0 0,-1 0-1 0 0,0 0 0 0 0,-2-4 1 0 0,2 5-7 0 0,0 1 0 0 0,1-1 0 0 0,-1 1 0 0 0,0 0 0 0 0,1 0 1 0 0,-1-1-1 0 0,0 1 0 0 0,1 0 0 0 0,-1 0 0 0 0,0 0 0 0 0,0 0 0 0 0,1 0 1 0 0,-1 0-1 0 0,0 0 0 0 0,0 0 0 0 0,1 0 0 0 0,-1 0 0 0 0,0 0 0 0 0,1 0 1 0 0,-1 1-1 0 0,0-1 0 0 0,0 0 0 0 0,1 0 0 0 0,-1 1 0 0 0,1-1 0 0 0,-1 0 1 0 0,0 1-1 0 0,1-1 0 0 0,-1 1 0 0 0,1-1 0 0 0,-1 1 0 0 0,0 0 0 0 0,-19 17 60 0 0,17-14-57 0 0,0 0-1 0 0,0 0 1 0 0,1 0-1 0 0,-1 0 1 0 0,1 1-1 0 0,0-1 1 0 0,0 0-1 0 0,1 1 1 0 0,-1 0-1 0 0,1-1 1 0 0,0 1-1 0 0,1 0 1 0 0,-1 0-1 0 0,1-1 1 0 0,0 1-1 0 0,0 0 1 0 0,1 8-1 0 0,0-5 17 0 0,1 0 0 0 0,-1 0 0 0 0,2 0 0 0 0,-1 0 0 0 0,1 0 0 0 0,1 0 0 0 0,-1-1 0 0 0,1 1 0 0 0,7 8 0 0 0,-7-10-12 0 0,0-1-1 0 0,1 0 1 0 0,0 0 0 0 0,0 0-1 0 0,0-1 1 0 0,1 1 0 0 0,-1-2-1 0 0,1 1 1 0 0,0 0 0 0 0,0-1-1 0 0,0 0 1 0 0,9 2 0 0 0,-6-2 8 0 0,1 0 0 0 0,-1-1 0 0 0,1-1 0 0 0,-1 1 0 0 0,1-2 0 0 0,-1 1 0 0 0,1-1 0 0 0,14-2-1 0 0,-14 0 1 0 0,0 0-1 0 0,-1 0 0 0 0,1-1 0 0 0,-1 0 0 0 0,0 0 1 0 0,0-1-1 0 0,0 0 0 0 0,11-8 0 0 0,-14 8-9 0 0,0-1 0 0 0,-1 1 0 0 0,1-1 0 0 0,-1 0 0 0 0,0 0 0 0 0,-1 0 1 0 0,1-1-1 0 0,-1 0 0 0 0,0 0 0 0 0,-1 0 0 0 0,1 0 0 0 0,2-7 0 0 0,-4 5 0 0 0,0 1 1 0 0,0-1-1 0 0,-1 1 0 0 0,0-1 1 0 0,0 0-1 0 0,-1 0 1 0 0,0-10-1 0 0,-9-56 44 0 0,6 52-44 0 0,1 7-5 0 0,-3-20 1 0 0,5 33 5 0 0,0 0 0 0 0,-1 0 0 0 0,0 0 0 0 0,1 0 0 0 0,-1 0-1 0 0,0 0 1 0 0,0 1 0 0 0,0-1 0 0 0,0 0 0 0 0,0 0 0 0 0,-1 1-1 0 0,-1-3 1 0 0,1 3-2 0 0,1 0 0 0 0,0 1-1 0 0,0-1 1 0 0,-1 1 0 0 0,1 0 0 0 0,0-1-1 0 0,0 1 1 0 0,-1 0 0 0 0,1 0 0 0 0,0 0-1 0 0,-1 0 1 0 0,1 0 0 0 0,0 0 0 0 0,-1 0-1 0 0,1 0 1 0 0,0 1 0 0 0,-1-1-1 0 0,1 0 1 0 0,0 1 0 0 0,-1-1 0 0 0,1 1-1 0 0,0-1 1 0 0,-1 2 0 0 0,-1-1-13 0 0,-1 1 0 0 0,1 0 0 0 0,1 0 0 0 0,-1 0 1 0 0,0 0-1 0 0,0 1 0 0 0,-3 4 0 0 0,4-5 18 0 0,0 0-1 0 0,0 0 1 0 0,1 1 0 0 0,-1-1-1 0 0,1 1 1 0 0,0-1 0 0 0,0 1-1 0 0,0 0 1 0 0,0-1 0 0 0,0 1 0 0 0,1 0-1 0 0,-2 5 1 0 0,3-7-6 0 0,-1-1 1 0 0,0 0-1 0 0,0 0 1 0 0,0 1-1 0 0,0-1 0 0 0,1 0 1 0 0,-1 0-1 0 0,0 0 1 0 0,0 1-1 0 0,1-1 0 0 0,-1 0 1 0 0,0 0-1 0 0,0 0 1 0 0,1 0-1 0 0,-1 1 0 0 0,0-1 1 0 0,0 0-1 0 0,1 0 1 0 0,-1 0-1 0 0,0 0 1 0 0,1 0-1 0 0,-1 0 0 0 0,0 0 1 0 0,0 0-1 0 0,1 0 1 0 0,-1 0-1 0 0,0 0 0 0 0,1 0 1 0 0,-1 0-1 0 0,0 0 1 0 0,1 0-1 0 0,-1 0 0 0 0,0 0 1 0 0,0 0-1 0 0,1 0 1 0 0,-1-1-1 0 0,1 1 1 0 0,10-4 80 0 0,-9 3-68 0 0,0 1 0 0 0,-1-1 0 0 0,1 0 1 0 0,-1 0-1 0 0,1-1 0 0 0,-1 1 0 0 0,1 0 1 0 0,1-2-1 0 0,-3 1 8 0 0,2 1 1 0 0,-1 0-1 0 0,0 0 0 0 0,0 0 1 0 0,0 0-1 0 0,0 0 0 0 0,1 1 1 0 0,-1-1-1 0 0,3-1 0 0 0,-4 2-13 0 0,-1 0-1 0 0,1 0 1 0 0,0 0-1 0 0,0 0 1 0 0,0 0-1 0 0,0 0 1 0 0,0 0-1 0 0,0 0 1 0 0,0 0-1 0 0,0 0 1 0 0,-1 0-1 0 0,1-1 1 0 0,0 1-1 0 0,0 0 1 0 0,0 0-1 0 0,0 0 1 0 0,0 0-1 0 0,0 0 1 0 0,0 0-1 0 0,0 0 1 0 0,0 0-1 0 0,0 0 1 0 0,0 0-1 0 0,0-1 1 0 0,0 1-1 0 0,0 0 0 0 0,0 0 1 0 0,0 0-1 0 0,-1 0 1 0 0,1 0-1 0 0,0 0 1 0 0,0 0-1 0 0,0-1 1 0 0,0 1-1 0 0,0 0 1 0 0,1 0-1 0 0,-1 0 1 0 0,0 0-1 0 0,0 0 1 0 0,0 0-1 0 0,0 0 1 0 0,0 0-1 0 0,0-1 1 0 0,0 1-1 0 0,0 0 1 0 0,0 0-1 0 0,0 0 1 0 0,0 0-1 0 0,0 0 1 0 0,0 0-1 0 0,0 0 1 0 0,0 0-1 0 0,-1 0 4 0 0,-1 1-1 0 0,1 0 1 0 0,-1 0 0 0 0,1 0 0 0 0,-1 1-1 0 0,1-1 1 0 0,-1 0 0 0 0,1 0-1 0 0,0 1 1 0 0,-1 1 0 0 0,1-2-9 0 0,1-1 1 0 0,0 1-1 0 0,-1-1 1 0 0,1 1-1 0 0,0-1 1 0 0,0 1-1 0 0,0-1 0 0 0,0 1 1 0 0,0-1-1 0 0,-1 1 1 0 0,1-1-1 0 0,0 1 1 0 0,0-1-1 0 0,0 1 1 0 0,1 0-1 0 0,-1-1 1 0 0,0 1-1 0 0,0-1 1 0 0,0 1-1 0 0,0-1 1 0 0,0 1-1 0 0,1-1 0 0 0,-1 1 1 0 0,0-1-1 0 0,0 1 1 0 0,1-1-1 0 0,-1 1 1 0 0,0-1-1 0 0,1 0 1 0 0,-1 1-1 0 0,0-1 1 0 0,1 1-1 0 0,-1-1 1 0 0,1 0-1 0 0,-1 1 1 0 0,1-1-1 0 0,0 1 1 0 0,3 2 40 0 0,0 0 0 0 0,0 1 1 0 0,0 0-1 0 0,0 0 0 0 0,0 0 1 0 0,-1 0-1 0 0,0 1 1 0 0,0-1-1 0 0,2 6 0 0 0,4 9 16 0 0,8 20-1 0 0,-9-18-42 0 0,27 64 36 0 0,4-2 0 0 0,4-1 0 0 0,55 79 0 0 0,-72-125-34 0 0,-2 2 0 0 0,-2 1 0 0 0,31 73 0 0 0,-50-105-6 0 0,-1 1 1 0 0,0 0-1 0 0,0 0 1 0 0,0-1 0 0 0,-1 1-1 0 0,0 0 1 0 0,-1 1-1 0 0,0-1 1 0 0,-1 16 0 0 0,-1-18 11 0 0,1 0 0 0 0,-1-1 0 0 0,0 1 1 0 0,0 0-1 0 0,0-1 0 0 0,-1 1 0 0 0,0-1 1 0 0,0 0-1 0 0,-1 0 0 0 0,1 0 0 0 0,-1 0 1 0 0,0 0-1 0 0,-8 6 0 0 0,0 0 7 0 0,-1-1 0 0 0,0 0 0 0 0,-1-1 0 0 0,0 0-1 0 0,0-1 1 0 0,-1-1 0 0 0,0 0 0 0 0,-19 5 0 0 0,24-9-7 0 0,1-1 1 0 0,-1 0 0 0 0,0-1 0 0 0,0 1-1 0 0,0-2 1 0 0,0 0 0 0 0,0 0-1 0 0,0 0 1 0 0,0-1 0 0 0,0-1-1 0 0,1 0 1 0 0,-1 0 0 0 0,0-1 0 0 0,-15-7-1 0 0,19 8-15 0 0,-1-1-1 0 0,1-1 1 0 0,-1 0-1 0 0,1 1 1 0 0,0-2-1 0 0,1 1 1 0 0,-1-1-1 0 0,1 0 1 0 0,0 0-1 0 0,0 0 1 0 0,1-1-1 0 0,-1 0 1 0 0,1 1-1 0 0,0-2 1 0 0,1 1-1 0 0,-1 0 1 0 0,1-1-1 0 0,1 0 1 0 0,-1 1-1 0 0,1-1 1 0 0,-2-13-1 0 0,2 2-53 0 0,1-1 1 0 0,0 1-1 0 0,2 0 1 0 0,0 0-1 0 0,1 0 1 0 0,8-33-1 0 0,-2 19-148 0 0,3 0-1 0 0,24-56 1 0 0,-8 37-740 0 0,2 1 1 0 0,71-92 0 0 0,-96 136 768 0 0,51-58-2445 0 0,-49 59 1787 0 0,-1-1 0 0 0,1 1 0 0 0,0 1 0 0 0,1-1 0 0 0,-1 1 0 0 0,1 0 0 0 0,0 0 0 0 0,11-4 0 0 0,0 3-893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4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616 127 512 0 0,'-3'-11'439'0'0,"0"-1"-1"0"0,-1 1 1 0 0,0 0-1 0 0,-8-13 1 0 0,10 19 47 0 0,-1 1 1 0 0,0-1-1 0 0,0 1 1 0 0,0 0 0 0 0,0 0-1 0 0,0 0 1 0 0,-1 1-1 0 0,0-1 1 0 0,0 1-1 0 0,0 0 1 0 0,0 0-1 0 0,-7-4 1 0 0,8 6-326 0 0,0 0-1 0 0,0 0 1 0 0,-1 1 0 0 0,1-1 0 0 0,0 1-1 0 0,-1 0 1 0 0,1 0 0 0 0,0 0-1 0 0,-1 0 1 0 0,1 0 0 0 0,0 1 0 0 0,-1 0-1 0 0,1-1 1 0 0,0 1 0 0 0,0 0-1 0 0,0 1 1 0 0,-6 1 0 0 0,-5 5 179 0 0,0 0 1 0 0,-19 15-1 0 0,12-8-8 0 0,-26 17 335 0 0,-46 40 0 0 0,69-50-306 0 0,0 1 1 0 0,1 2-1 0 0,-23 31 0 0 0,26-28-33 0 0,2 1 0 0 0,0 0 0 0 0,-16 40 0 0 0,25-47-190 0 0,1 0 1 0 0,1 0 0 0 0,2 1-1 0 0,0-1 1 0 0,-3 40 0 0 0,5-34-59 0 0,2 0 0 0 0,1 0 0 0 0,4 30 0 0 0,-2-49-83 0 0,0 1 0 0 0,0-1 0 0 0,1 1 0 0 0,0-1 0 0 0,0 0-1 0 0,1 0 1 0 0,0-1 0 0 0,1 1 0 0 0,0-1 0 0 0,0 0 0 0 0,1 0 0 0 0,10 11 0 0 0,-6-9 13 0 0,1-1 1 0 0,0 0 0 0 0,0 0 0 0 0,1-2 0 0 0,0 1 0 0 0,0-1 0 0 0,1-1 0 0 0,-1 0-1 0 0,1-1 1 0 0,23 6 0 0 0,-9-5-7 0 0,1-1-1 0 0,0-2 1 0 0,0 0-1 0 0,38-3 1 0 0,-49-1 12 0 0,0-1 1 0 0,0-1-1 0 0,0 0 0 0 0,0-1 1 0 0,0-1-1 0 0,-1-1 1 0 0,0 0-1 0 0,0-1 0 0 0,-1-1 1 0 0,0 0-1 0 0,0-2 0 0 0,-1 1 1 0 0,0-1-1 0 0,18-19 0 0 0,-28 25 4 0 0,0-1 0 0 0,0 1-1 0 0,-1-1 1 0 0,1 0 0 0 0,-1 0 0 0 0,-1-1-1 0 0,1 1 1 0 0,-1-1 0 0 0,0 1-1 0 0,0-1 1 0 0,0 0 0 0 0,-1 0 0 0 0,0 0-1 0 0,0 1 1 0 0,-1-1 0 0 0,1-11-1 0 0,-2 13-12 0 0,1 1-1 0 0,0-1 1 0 0,-1 1-1 0 0,0-1 0 0 0,0 1 1 0 0,0 0-1 0 0,0-1 1 0 0,0 1-1 0 0,-1 0 0 0 0,1 0 1 0 0,-1 0-1 0 0,0 0 0 0 0,0 0 1 0 0,0 0-1 0 0,0 1 1 0 0,-1-1-1 0 0,1 1 0 0 0,-1-1 1 0 0,1 1-1 0 0,-1 0 1 0 0,0 0-1 0 0,0 0 0 0 0,0 0 1 0 0,0 1-1 0 0,0-1 1 0 0,0 1-1 0 0,0 0 0 0 0,-1 0 1 0 0,-5-2-1 0 0,-4 1-27 0 0,1 1-1 0 0,-1 0 0 0 0,1 1 1 0 0,-1 0-1 0 0,-17 3 1 0 0,-65 15-150 0 0,59-11-68 0 0,-66 18-2169 0 0,102-25 2341 0 0,0 0 0 0 0,0 0-1 0 0,-1 0 1 0 0,1 0 0 0 0,0 0 0 0 0,0 0 0 0 0,0 0-1 0 0,-1 0 1 0 0,1 0 0 0 0,0 0 0 0 0,0 0 0 0 0,0 0 0 0 0,-1 0-1 0 0,1 0 1 0 0,0 0 0 0 0,0 0 0 0 0,0 0 0 0 0,-1 0 0 0 0,1 0-1 0 0,0 0 1 0 0,0 1 0 0 0,0-1 0 0 0,0 0 0 0 0,-1 0 0 0 0,1 0-1 0 0,0 0 1 0 0,0 0 0 0 0,0 0 0 0 0,0 1 0 0 0,0-1 0 0 0,-1 0-1 0 0,1 0 1 0 0,0 0 0 0 0,0 0 0 0 0,0 1 0 0 0,0-1 0 0 0,0 0-1 0 0,0 0 1 0 0,0 0 0 0 0,0 0 0 0 0,0 1 0 0 0,0-1 0 0 0,0 0-1 0 0,9 3-4564 0 0,3-2 1348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5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165 136 512 0 0,'-1'0'103'0'0,"-2"-1"695"0"0,0 0 0 0 0,0 1 0 0 0,-1-1 0 0 0,1 1 0 0 0,0 0 0 0 0,-1 0 0 0 0,1 0 0 0 0,-4 1 0 0 0,6-1-639 0 0,0 1-1 0 0,0-1 1 0 0,0 1-1 0 0,0-1 1 0 0,0 1-1 0 0,0 0 1 0 0,0 0-1 0 0,0-1 0 0 0,0 1 1 0 0,0 0-1 0 0,1 0 1 0 0,-1 0-1 0 0,0 0 1 0 0,1 0-1 0 0,-1 0 1 0 0,1 0-1 0 0,-1 0 1 0 0,1 0-1 0 0,-1 0 1 0 0,1 0-1 0 0,0 1 1 0 0,-1-1-1 0 0,1 0 1 0 0,0 0-1 0 0,0 0 1 0 0,0 0-1 0 0,0 3 1 0 0,0 1 98 0 0,0 1 1 0 0,0-1 0 0 0,1 1 0 0 0,-1 0 0 0 0,1-1 0 0 0,0 1 0 0 0,4 9-1 0 0,2 1 353 0 0,10 18-1 0 0,-10-21-277 0 0,-1 0 1 0 0,7 21-1 0 0,-12-33-259 0 0,-1 1-1 0 0,1-1 1 0 0,-1 1 0 0 0,0-1 0 0 0,1 1-1 0 0,-1-1 1 0 0,0 1 0 0 0,0-1 0 0 0,0 3-1 0 0,-3-4 766 0 0,-4-7-535 0 0,2-3-192 0 0,0 0-1 0 0,0 0 1 0 0,-4-16-1 0 0,-2-2 34 0 0,-5-14-81 0 0,9 23-37 0 0,0 1 0 0 0,-1 0-1 0 0,-1 0 1 0 0,-17-25 0 0 0,24 41-24 0 0,0 0 0 0 0,0 0 0 0 0,0 0-1 0 0,0 0 1 0 0,0 1 0 0 0,0-1 0 0 0,0 1 0 0 0,-1-1 0 0 0,1 1 0 0 0,0 0 0 0 0,-1 0 0 0 0,1 0 0 0 0,-4-1 0 0 0,5 2-3 0 0,1 0-1 0 0,-1 0 1 0 0,0 0 0 0 0,0 0 0 0 0,0 0-1 0 0,1 0 1 0 0,-1 0 0 0 0,0 0-1 0 0,0 0 1 0 0,1 0 0 0 0,-1 0 0 0 0,0 1-1 0 0,0-1 1 0 0,1 0 0 0 0,-1 0 0 0 0,0 1-1 0 0,0-1 1 0 0,1 1 0 0 0,-2 0 0 0 0,2-1-1 0 0,-1 1 0 0 0,0 0 0 0 0,1 0 0 0 0,-1 0 1 0 0,1 0-1 0 0,-1 0 0 0 0,1 0 0 0 0,-1 0 0 0 0,1 0 1 0 0,0 0-1 0 0,-1 0 0 0 0,1 0 0 0 0,0 0 0 0 0,0 1 1 0 0,0-1-1 0 0,0 0 0 0 0,0 2 0 0 0,0-2-1 0 0,1 1 0 0 0,-1-1 1 0 0,1 1-1 0 0,-1-1 0 0 0,1 1 0 0 0,-1-1 0 0 0,1 0 1 0 0,0 1-1 0 0,0-1 0 0 0,0 0 0 0 0,0 1 1 0 0,0-1-1 0 0,0 0 0 0 0,0 0 0 0 0,0 0 0 0 0,1 0 1 0 0,-1 0-1 0 0,0 0 0 0 0,1 0 0 0 0,-1-1 0 0 0,0 1 1 0 0,1 0-1 0 0,-1-1 0 0 0,3 1 0 0 0,3 2 5 0 0,0 0 0 0 0,1-1 1 0 0,12 2-1 0 0,-7-3-9 0 0,1 0 0 0 0,-1 0 0 0 0,0-2 0 0 0,20-2 0 0 0,52-13-54 0 0,-43 7 30 0 0,14-5 56 0 0,18-3 49 0 0,-60 14-82 0 0,-13 3 11 0 0,0-1 0 0 0,0 1-1 0 0,0 0 1 0 0,1-1 0 0 0,-1 1 0 0 0,0 0-1 0 0,0 0 1 0 0,0 0 0 0 0,0 0-1 0 0,0 0 1 0 0,1 0 0 0 0,-1 0 0 0 0,1 1-1 0 0,-1 0 6 0 0,0-1 0 0 0,-1 1-1 0 0,1 0 1 0 0,-1 0 0 0 0,1-1-1 0 0,-1 1 1 0 0,1 0 0 0 0,-1 0 0 0 0,1 0-1 0 0,-1 0 1 0 0,0 0 0 0 0,0 0-1 0 0,1 0 1 0 0,-1 0 0 0 0,0 0 0 0 0,0 0-1 0 0,0 0 1 0 0,0 0 0 0 0,0 0-1 0 0,0 0 1 0 0,-1 1 0 0 0,1 16-9 0 0,1 1 1 0 0,1 0-1 0 0,0 0 0 0 0,2-1 1 0 0,0 1-1 0 0,10 27 1 0 0,-9-38-3 0 0,0 1 0 0 0,0-1 0 0 0,1 0 1 0 0,0-1-1 0 0,0 1 0 0 0,12 10 0 0 0,-15-16 21 0 0,1 1-22 0 0,-1 0-1 0 0,0-1 0 0 0,1 1 0 0 0,0-1 1 0 0,0 0-1 0 0,-1 0 0 0 0,1-1 0 0 0,0 1 1 0 0,0-1-1 0 0,1 0 0 0 0,4 1 0 0 0,-3-1 8 0 0,1 0 0 0 0,-1-1-1 0 0,1 1 1 0 0,-1-1-1 0 0,1-1 1 0 0,11-1 0 0 0,-13 1-4 0 0,1-1 1 0 0,-1 0 0 0 0,1 0 0 0 0,-1 0-1 0 0,0 0 1 0 0,0-1 0 0 0,0 0-1 0 0,0 0 1 0 0,0-1 0 0 0,-1 1-1 0 0,1-1 1 0 0,-1 0 0 0 0,0 0-1 0 0,0 0 1 0 0,5-9 0 0 0,-5 7 6 0 0,0-1 0 0 0,0 0 0 0 0,-1 1 0 0 0,0-1 0 0 0,-1 0 0 0 0,0-1 0 0 0,0 1 0 0 0,0 0 1 0 0,-1-1-1 0 0,0 1 0 0 0,0-13 0 0 0,-1 0-7 0 0,-2 0 0 0 0,-4-28 1 0 0,5 40 4 0 0,-1 0 1 0 0,0 0 0 0 0,-1 0-1 0 0,0 0 1 0 0,0 1 0 0 0,0-1-1 0 0,-1 1 1 0 0,-8-12 0 0 0,10 17-4 0 0,0 0 0 0 0,-1 0 0 0 0,1 0 0 0 0,0 0 0 0 0,-1 0 0 0 0,1 1 0 0 0,-1-1 0 0 0,1 1 0 0 0,-1-1 0 0 0,0 1-1 0 0,0 0 1 0 0,1 0 0 0 0,-1 1 0 0 0,0-1 0 0 0,0 0 0 0 0,0 1 0 0 0,0 0 0 0 0,0 0 0 0 0,0 0 0 0 0,0 0 0 0 0,0 0 0 0 0,0 0 0 0 0,0 1 0 0 0,0-1 0 0 0,0 1 0 0 0,-4 2 0 0 0,-6 1-5 0 0,0 2 1 0 0,0 0-1 0 0,0 0 0 0 0,-13 10 1 0 0,16-9-3 0 0,1 0 0 0 0,0 1 0 0 0,0 0 1 0 0,1 0-1 0 0,0 1 0 0 0,0 0 0 0 0,1 0 0 0 0,0 1 1 0 0,1 0-1 0 0,0 0 0 0 0,-6 15 0 0 0,10-19 6 0 0,0-1 0 0 0,0 1-1 0 0,0 0 1 0 0,1 0 0 0 0,0 0 0 0 0,0 0-1 0 0,1 0 1 0 0,-1 0 0 0 0,1 0-1 0 0,2 9 1 0 0,-2-10-3 0 0,1-1 0 0 0,1 0 1 0 0,-1 0-1 0 0,1 0 0 0 0,-1 0 0 0 0,1 0 1 0 0,0 0-1 0 0,1 0 0 0 0,-1-1 0 0 0,1 1 0 0 0,-1-1 1 0 0,1 1-1 0 0,0-1 0 0 0,0 0 0 0 0,1 0 1 0 0,3 2-1 0 0,2 2-11 0 0,1-1 1 0 0,0-1-1 0 0,1 1 1 0 0,-1-2-1 0 0,1 1 1 0 0,0-1-1 0 0,16 3 1 0 0,-12-4 3 0 0,0-1 0 0 0,0 0 0 0 0,0-1 0 0 0,1 0 0 0 0,16-2 0 0 0,-26 0 12 0 0,1 0 0 0 0,-1-1 0 0 0,0 1 0 0 0,0-1 1 0 0,0 0-1 0 0,0-1 0 0 0,-1 1 0 0 0,1-1 0 0 0,0 0 0 0 0,-1-1 1 0 0,0 1-1 0 0,0-1 0 0 0,0 0 0 0 0,0 0 0 0 0,-1-1 0 0 0,0 1 1 0 0,0-1-1 0 0,0 0 0 0 0,0 0 0 0 0,-1-1 0 0 0,0 1 1 0 0,0-1-1 0 0,0 1 0 0 0,0-1 0 0 0,-1 0 0 0 0,0 0 0 0 0,-1 0 1 0 0,1 0-1 0 0,-1-1 0 0 0,0 1 0 0 0,-1 0 0 0 0,1 0 0 0 0,-1-1 1 0 0,-2-10-1 0 0,0 6 24 0 0,0 0 0 0 0,-1 0 0 0 0,0 1 1 0 0,0-1-1 0 0,-8-14 0 0 0,10 24-26 0 0,1 1 0 0 0,0 0 0 0 0,0 0 0 0 0,0-1 0 0 0,0 1 0 0 0,0 0 0 0 0,0-1 0 0 0,0 1 0 0 0,-1 0 0 0 0,1 0 0 0 0,0-1-1 0 0,0 1 1 0 0,0 0 0 0 0,-1 0 0 0 0,1 0 0 0 0,0-1 0 0 0,0 1 0 0 0,0 0 0 0 0,-1 0 0 0 0,1 0 0 0 0,0 0 0 0 0,0-1 0 0 0,-1 1 0 0 0,1 0 0 0 0,0 0 0 0 0,-1 0 0 0 0,1 0 0 0 0,0 0 0 0 0,-1 0-1 0 0,1 0 1 0 0,-6 7 9 0 0,1 14 29 0 0,5-14-33 0 0,-1-1 0 0 0,1 1 0 0 0,1-1 0 0 0,-1 1 0 0 0,1-1 0 0 0,0 1-1 0 0,1-1 1 0 0,-1 0 0 0 0,1 0 0 0 0,1 0 0 0 0,-1 0 0 0 0,1 0 0 0 0,0 0-1 0 0,0-1 1 0 0,5 6 0 0 0,-3-4 1 0 0,0-1 0 0 0,1 0 0 0 0,0 0 0 0 0,0-1-1 0 0,1 0 1 0 0,0 0 0 0 0,0 0 0 0 0,0-1 0 0 0,0 0 0 0 0,1 0 0 0 0,9 3-1 0 0,-5-3-10 0 0,0 0 0 0 0,0-1-1 0 0,1 0 1 0 0,-1-1 0 0 0,1-1-1 0 0,-1 0 1 0 0,1 0 0 0 0,14-2-1 0 0,-21 1 4 0 0,0-1 1 0 0,0 0-1 0 0,-1 0 0 0 0,1-1 0 0 0,0 0 0 0 0,0 0 0 0 0,-1 0 0 0 0,1 0 0 0 0,-1-1 0 0 0,0 0 0 0 0,0 0 0 0 0,0 0 0 0 0,0-1 0 0 0,0 0 0 0 0,-1 0 1 0 0,0 0-1 0 0,1 0 0 0 0,-2-1 0 0 0,5-5 0 0 0,-3 0 7 0 0,-1 1 0 0 0,0 0 1 0 0,0-1-1 0 0,-1 0 0 0 0,-1 0 1 0 0,0 0-1 0 0,0 0 0 0 0,-1 0 1 0 0,0 0-1 0 0,-1-12 0 0 0,0 21-21 0 0,-1 24 96 0 0,1-14-66 0 0,-1 0 0 0 0,2 0-1 0 0,-1 0 1 0 0,1 0-1 0 0,1 0 1 0 0,-1 0-1 0 0,2 0 1 0 0,-1-1 0 0 0,1 1-1 0 0,0-1 1 0 0,7 11-1 0 0,-5-9 12 0 0,2 0 0 0 0,-1-1 0 0 0,1 0 0 0 0,0-1 0 0 0,1 0 0 0 0,0 0 1 0 0,1 0-1 0 0,16 11 0 0 0,-13-11-29 0 0,0-1 0 0 0,0 0-1 0 0,0-1 1 0 0,1-1 0 0 0,0 0 0 0 0,0 0 0 0 0,0-1 0 0 0,21 3 0 0 0,-28-6-137 0 0,0-1 0 0 0,0 1 0 0 0,0-1 0 0 0,0 0-1 0 0,0-1 1 0 0,0 1 0 0 0,0-1 0 0 0,0 0 0 0 0,0-1 0 0 0,0 1-1 0 0,0-1 1 0 0,0 0 0 0 0,-1-1 0 0 0,1 1 0 0 0,-1-1 0 0 0,0 0-1 0 0,0-1 1 0 0,0 1 0 0 0,0-1 0 0 0,0 0 0 0 0,6-8 0 0 0,-9 10-291 0 0,0 0 1 0 0,-1 0 0 0 0,1-1-1 0 0,-1 1 1 0 0,0-1 0 0 0,0 1 0 0 0,0-1-1 0 0,0 0 1 0 0,0 1 0 0 0,0-1 0 0 0,-1 0-1 0 0,1-2 1 0 0,-1-11-1492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5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47 3305 0 0,'-22'-13'8067'0'0,"19"10"-7185"0"0,-1 0 0 0 0,0 0 0 0 0,1 0 0 0 0,-1-1 0 0 0,-4-6 0 0 0,7 10-860 0 0,1 0 0 0 0,0-1 0 0 0,0 1 1 0 0,0 0-1 0 0,0 0 0 0 0,0 0 0 0 0,0 0 1 0 0,0 0-1 0 0,0-1 0 0 0,0 1 0 0 0,-1 0 1 0 0,1 0-1 0 0,0 0 0 0 0,0 0 0 0 0,0 0 1 0 0,0-1-1 0 0,0 1 0 0 0,0 0 0 0 0,0 0 1 0 0,0 0-1 0 0,0 0 0 0 0,0-1 0 0 0,0 1 0 0 0,0 0 1 0 0,0 0-1 0 0,0 0 0 0 0,0 0 0 0 0,0-1 1 0 0,1 1-1 0 0,-1 0 0 0 0,0 0 0 0 0,0 0 1 0 0,0 0-1 0 0,0 0 0 0 0,0-1 0 0 0,0 1 1 0 0,0 0-1 0 0,1 0 0 0 0,6-2 135 0 0,10 6-548 0 0,-13-2-204 0 0,-1 1-1 0 0,1 0 1 0 0,-1-1-1 0 0,0 2 1 0 0,0-1-1 0 0,2 4 1 0 0,7 6-2112 0 0,-2-4 1175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55 512 0 0,'-2'-4'306'0'0,"0"-1"0"0"0,0 1 0 0 0,-1 0 0 0 0,1 0-1 0 0,-1 0 1 0 0,0 1 0 0 0,0-1 0 0 0,0 1 0 0 0,0-1 0 0 0,-6-3-1 0 0,8 6-164 0 0,-1 0-1 0 0,0 0 0 0 0,1 0 1 0 0,-1 0-1 0 0,0 1 0 0 0,1-1 0 0 0,-1 0 1 0 0,0 1-1 0 0,0 0 0 0 0,1-1 0 0 0,-1 1 1 0 0,0 0-1 0 0,0 0 0 0 0,0 0 0 0 0,0 0 1 0 0,1 0-1 0 0,-1 0 0 0 0,0 0 0 0 0,0 1 1 0 0,0-1-1 0 0,1 1 0 0 0,-1-1 1 0 0,0 1-1 0 0,0 0 0 0 0,1 0 0 0 0,-1-1 1 0 0,1 1-1 0 0,-1 0 0 0 0,-2 3 0 0 0,1-2 18 0 0,1 1 0 0 0,0-1 0 0 0,-1 1 0 0 0,1 0-1 0 0,0 0 1 0 0,0 0 0 0 0,0 1 0 0 0,1-1 0 0 0,-1 0-1 0 0,1 1 1 0 0,0-1 0 0 0,0 0 0 0 0,0 1-1 0 0,0 0 1 0 0,1-1 0 0 0,-1 1 0 0 0,1-1 0 0 0,0 1-1 0 0,0 0 1 0 0,0-1 0 0 0,2 7 0 0 0,0 5 277 0 0,1 0-1 0 0,1-1 1 0 0,10 28 0 0 0,53 186 2138 0 0,-48-156-2174 0 0,10 57-86 0 0,22 222-1 0 0,-51-348-341 0 0,1 8-13 0 0,0 0 0 0 0,1 0 1 0 0,0 0-1 0 0,6 16 0 0 0,-7-26-19 0 0,-1 1-1 0 0,1 0 1 0 0,-1-1-1 0 0,1 1 1 0 0,0 0-1 0 0,0-1 1 0 0,0 1-1 0 0,0-1 1 0 0,0 0-1 0 0,0 1 1 0 0,0-1-1 0 0,1 0 1 0 0,-1 0 0 0 0,0 0-1 0 0,1 1 1 0 0,-1-1-1 0 0,1-1 1 0 0,-1 1-1 0 0,1 0 1 0 0,-1 0-1 0 0,1-1 1 0 0,0 1-1 0 0,-1 0 1 0 0,1-1-1 0 0,0 0 1 0 0,0 1-1 0 0,-1-1 1 0 0,1 0-1 0 0,0 0 1 0 0,0 0-1 0 0,-1 0 1 0 0,1 0-1 0 0,0-1 1 0 0,0 1-1 0 0,-1 0 1 0 0,3-1-1 0 0,5-3-979 0 0,0 0-1 0 0,0 0 0 0 0,0-1 1 0 0,0 0-1 0 0,-1 0 1 0 0,13-11-1 0 0,0-3-509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14 512 0 0,'-11'-6'6389'0'0,"10"6"-5963"0"0,1 0 0 0 0,-1 0 1 0 0,0-1-1 0 0,0 1 0 0 0,1 0 0 0 0,-1-1 1 0 0,0 1-1 0 0,1 0 0 0 0,-1-1 0 0 0,1 1 1 0 0,-1-1-1 0 0,0 1 0 0 0,1-1 0 0 0,-1 1 1 0 0,1-1-1 0 0,-1 0 0 0 0,21 2-505 0 0,-7-2-37 0 0,-11 1-1 0 0,0 0 0 0 0,0-1 0 0 0,1 1 0 0 0,-1 1 1 0 0,0-1-1 0 0,1 0 0 0 0,-1 0 0 0 0,4 2 0 0 0,7 2-3266 0 0,-7-2 908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8:26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1 496 0 0,'-3'4'2761'0'0,"-1"-1"2376"0"0,-5 0-2897 0 0,2 0-1119 0 0,1-2-649 0 0,5 1-96 0 0,3 1-160 0 0,6-2-128 0 0,2 1-112 0 0,2-2 16 0 0,3 0-56 0 0,1-3-80 0 0,0 0-240 0 0,-1-2-80 0 0,1 1-1481 0 0,-5-2 1113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29 512 0 0,'0'-2'580'0'0,"-1"0"1"0"0,1-1-1 0 0,0 1 0 0 0,-1 0 0 0 0,1 0 1 0 0,-1-1-1 0 0,1 1 0 0 0,-3-3 1 0 0,3 5-394 0 0,0-1 1 0 0,0 1 0 0 0,0 0 0 0 0,-1-1-1 0 0,1 1 1 0 0,0-1 0 0 0,-1 1 0 0 0,1 0-1 0 0,0 0 1 0 0,-1-1 0 0 0,1 1 0 0 0,0 0-1 0 0,-1 0 1 0 0,1-1 0 0 0,0 1 0 0 0,-1 0-1 0 0,1 0 1 0 0,-1 0 0 0 0,1 0 0 0 0,-1-1-1 0 0,1 1 1 0 0,0 0 0 0 0,-1 0 0 0 0,1 0-1 0 0,-1 0 1 0 0,1 0 0 0 0,-1 0 0 0 0,1 0-1 0 0,0 0 1 0 0,-1 0 0 0 0,1 1 0 0 0,-1-1-1 0 0,1 0 1 0 0,-1 0 0 0 0,1 0 0 0 0,0 0-1 0 0,-1 1 1 0 0,1-1 0 0 0,-1 0 0 0 0,1 0-1 0 0,0 1 1 0 0,-1-1 0 0 0,1 0 0 0 0,0 1-1 0 0,0-1 1 0 0,-1 0 0 0 0,1 1 0 0 0,0-1-1 0 0,0 0 1 0 0,-1 1 0 0 0,0 0-20 0 0,1 0 0 0 0,-1 0 1 0 0,1 0-1 0 0,-1 1 0 0 0,1-1 0 0 0,-1 0 0 0 0,1 0 1 0 0,0 0-1 0 0,-1 1 0 0 0,1-1 0 0 0,0 0 1 0 0,0 0-1 0 0,0 1 0 0 0,0-1 0 0 0,0 0 0 0 0,0 0 1 0 0,0 0-1 0 0,1 1 0 0 0,-1-1 0 0 0,0 0 0 0 0,2 2 1 0 0,11 29 1107 0 0,-10-26-937 0 0,14 31 200 0 0,-1 2-1 0 0,12 48 1 0 0,6 36-171 0 0,-34-122-367 0 0,0-1-1 0 0,0 0 0 0 0,0 1 1 0 0,0-1-1 0 0,0 0 1 0 0,0 1-1 0 0,0-1 0 0 0,0 0 1 0 0,0 1-1 0 0,0-1 1 0 0,0 0-1 0 0,0 1 1 0 0,0-1-1 0 0,1 0 0 0 0,-1 1 1 0 0,0-1-1 0 0,0 0 1 0 0,0 1-1 0 0,1-1 0 0 0,-1 0 1 0 0,0 0-1 0 0,0 1 1 0 0,1-1-1 0 0,-1 0 1 0 0,0 0-1 0 0,1 1 0 0 0,-1-1 1 0 0,0 0-1 0 0,1 0 1 0 0,-1 0-1 0 0,0 0 0 0 0,1 1 1 0 0,5-11 19 0 0,2-19 5 0 0,2-34 58 0 0,29-107 1 0 0,-38 168-78 0 0,2-8 15 0 0,0 1 1 0 0,1-1-1 0 0,7-11 0 0 0,-10 19-14 0 0,0 0 1 0 0,1 0-1 0 0,-1 0 0 0 0,1 0 0 0 0,0 0 1 0 0,0 0-1 0 0,-1 0 0 0 0,4-1 0 0 0,-4 2 0 0 0,0 1 0 0 0,0-1 0 0 0,0 1 0 0 0,0-1 0 0 0,1 1 0 0 0,-1-1 0 0 0,0 1 0 0 0,0 0 0 0 0,0 0-1 0 0,0 0 1 0 0,0 0 0 0 0,1 0 0 0 0,-1 0 0 0 0,0 0 0 0 0,0 0 0 0 0,0 0 0 0 0,0 0 0 0 0,3 1 0 0 0,-1 0 2 0 0,-1 1 1 0 0,1-1 0 0 0,0 1 0 0 0,-1 0 0 0 0,0 0 0 0 0,1 0-1 0 0,-1 0 1 0 0,0 0 0 0 0,0 0 0 0 0,0 0 0 0 0,0 1 0 0 0,2 3-1 0 0,19 35 43 0 0,-19-33-74 0 0,18 39 130 0 0,-8-17-18 0 0,1 0-1 0 0,19 28 1 0 0,-28-50-83 0 0,0 0 0 0 0,1 0 0 0 0,0 0 1 0 0,0-1-1 0 0,0 0 0 0 0,1 0 0 0 0,0-1 0 0 0,1 0 1 0 0,-1-1-1 0 0,19 9 0 0 0,-25-12-11 0 0,0-1 0 0 0,1 0 0 0 0,-1-1-1 0 0,1 1 1 0 0,-1 0 0 0 0,1-1 0 0 0,-1 1 0 0 0,1-1-1 0 0,-1 0 1 0 0,1 0 0 0 0,-1 0 0 0 0,1 0 0 0 0,0 0 0 0 0,4-1-1 0 0,-4-1 1 0 0,0 1-1 0 0,0-1 1 0 0,0 0-1 0 0,0 0 0 0 0,0 0 1 0 0,0 0-1 0 0,-1 0 1 0 0,1-1-1 0 0,-1 1 0 0 0,3-4 1 0 0,-1 2-1 0 0,0-1 0 0 0,-1 0 0 0 0,1-1 0 0 0,-1 1 1 0 0,0 0-1 0 0,-1-1 0 0 0,1 0 0 0 0,-1 0 0 0 0,0 1 0 0 0,1-10 1 0 0,0-4 16 0 0,-1 1 0 0 0,-1-22 0 0 0,0 25-22 0 0,-1-1 0 0 0,2 0 1 0 0,5-27-1 0 0,-5 68 61 0 0,-2 20-61 0 0,0-35 6 0 0,0 0-1 0 0,1 0 1 0 0,1 0 0 0 0,-1 0-1 0 0,1 0 1 0 0,1 0 0 0 0,0-1-1 0 0,7 16 1 0 0,-6-18-9 0 0,-1 0 0 0 0,2-1 1 0 0,-1 0-1 0 0,1 0 0 0 0,0 0 0 0 0,0 0 1 0 0,1-1-1 0 0,-1 0 0 0 0,1 0 0 0 0,0 0 1 0 0,14 7-1 0 0,-20-12 13 0 0,9 5-100 0 0,0 0 1 0 0,0-1-1 0 0,0 1 0 0 0,11 2 0 0 0,-17-7 61 0 0,1 1 1 0 0,-1-1-1 0 0,0 1 1 0 0,1-1-1 0 0,-1 0 1 0 0,0 0-1 0 0,1 0 1 0 0,-1-1-1 0 0,0 1 1 0 0,1-1-1 0 0,-1 1 1 0 0,0-1-1 0 0,0-1 1 0 0,0 1-1 0 0,1 0 1 0 0,3-3-1 0 0,-2 1 28 0 0,1-1-1 0 0,-1 0 1 0 0,1 0-1 0 0,-1 0 0 0 0,0-1 1 0 0,-1 0-1 0 0,1 0 0 0 0,-1 0 1 0 0,0 0-1 0 0,0-1 1 0 0,-1 1-1 0 0,0-1 0 0 0,1 0 1 0 0,2-10-1 0 0,-2 3 54 0 0,0-1-1 0 0,-2 1 1 0 0,1-1-1 0 0,-2 0 1 0 0,1-27-1 0 0,-2 41-40 0 0,0-1 0 0 0,0 1 1 0 0,-1 0-1 0 0,1 0 0 0 0,0 0 0 0 0,0-1 0 0 0,0 1 1 0 0,0 0-1 0 0,0 0 0 0 0,0 0 0 0 0,0-1 0 0 0,0 1 0 0 0,0 0 1 0 0,0 0-1 0 0,0 0 0 0 0,0-1 0 0 0,0 1 0 0 0,0 0 0 0 0,0 0 1 0 0,1 0-1 0 0,-1-1 0 0 0,0 1 0 0 0,0 0 0 0 0,0 0 1 0 0,0 0-1 0 0,0 0 0 0 0,0-1 0 0 0,0 1 0 0 0,1 0 0 0 0,-1 0 1 0 0,0 0-1 0 0,0 0 0 0 0,0 0 0 0 0,0-1 0 0 0,1 1 1 0 0,-1 0-1 0 0,0 0 0 0 0,5 7 80 0 0,4 12 12 0 0,-5-5-60 0 0,1-1-1 0 0,0 0 1 0 0,1 0 0 0 0,0-1-1 0 0,10 14 1 0 0,-12-20-61 0 0,0 0 1 0 0,1-1-1 0 0,0 1 1 0 0,0-1-1 0 0,1 0 1 0 0,-1-1-1 0 0,1 1 0 0 0,0-1 1 0 0,0 0-1 0 0,1-1 1 0 0,11 6-1 0 0,-2-2-558 0 0,-8-4-245 0 0,0 0 1 0 0,0 0 0 0 0,11 2 0 0 0,-16-4 204 0 0,0-1 0 0 0,0 0 0 0 0,0 0 0 0 0,1 0 0 0 0,-1 0 0 0 0,0 0 0 0 0,0-1 0 0 0,0 1 0 0 0,0-1 0 0 0,0 0 0 0 0,0 0 0 0 0,-1 0 0 0 0,4-2 0 0 0,7-3-3180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57 2609 0 0,'-5'-1'2078'0'0,"0"0"0"0"0,0-1 0 0 0,0 0 1 0 0,0 0-1 0 0,-5-3 0 0 0,9 5-1920 0 0,0 0 1 0 0,1 0-1 0 0,-1-1 1 0 0,1 1-1 0 0,-1 0 0 0 0,1-1 1 0 0,-1 1-1 0 0,1 0 1 0 0,-1-1-1 0 0,1 1 1 0 0,-1-1-1 0 0,1 1 0 0 0,-1-1 1 0 0,1 1-1 0 0,0-1 1 0 0,-1 1-1 0 0,1-1 0 0 0,0 1 1 0 0,-1-1-1 0 0,1 0 1 0 0,0 1-1 0 0,0-1 0 0 0,0 1 1 0 0,0-1-1 0 0,-1 0 1 0 0,1 1-1 0 0,0-1 0 0 0,0 1 1 0 0,0-1-1 0 0,0 0 1 0 0,0 1-1 0 0,1-1 0 0 0,-1 0 1 0 0,0 1-1 0 0,0-1 1 0 0,0 1-1 0 0,0-1 1 0 0,1 0-1 0 0,-1 1 0 0 0,0-1 1 0 0,1 1-1 0 0,-1-1 1 0 0,0 1-1 0 0,1-1 0 0 0,-1 1 1 0 0,1-1-1 0 0,-1 1 1 0 0,0-1-1 0 0,1 1 0 0 0,-1 0 1 0 0,1-1-1 0 0,0 1 1 0 0,-1 0-1 0 0,1-1 0 0 0,2-1-116 0 0,-1 0 0 0 0,0 1 0 0 0,1-1 0 0 0,-1 1 0 0 0,1 0 0 0 0,-1-1 0 0 0,1 1 0 0 0,0 0 0 0 0,-1 0 0 0 0,1 1 0 0 0,0-1 0 0 0,0 1-1 0 0,4-1 1 0 0,-5 1-142 0 0,0 0 1 0 0,0 1-1 0 0,0-1 0 0 0,-1 1 0 0 0,1-1 0 0 0,0 1 0 0 0,0-1 0 0 0,-1 1 0 0 0,1 0 0 0 0,0 0 0 0 0,-1 0 0 0 0,1 0 1 0 0,-1 0-1 0 0,1 1 0 0 0,-1-1 0 0 0,0 0 0 0 0,0 1 0 0 0,1-1 0 0 0,-1 0 0 0 0,0 1 0 0 0,0 0 0 0 0,1 1 0 0 0,1 3-964 0 0,0 0 1 0 0,-1 0-1 0 0,4 11 0 0 0,-1 2-364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0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422 724 512 0 0,'4'-4'575'0'0,"-1"1"-1"0"0,0-1 1 0 0,-1 0-1 0 0,1 0 1 0 0,-1 0 0 0 0,0 0-1 0 0,0 0 1 0 0,0-1-1 0 0,0 1 1 0 0,-1-1-1 0 0,0 1 1 0 0,0-1-1 0 0,0 1 1 0 0,0-1 0 0 0,-1 0-1 0 0,0 1 1 0 0,0-1-1 0 0,0 0 1 0 0,0 0-1 0 0,-1 1 1 0 0,0-1 0 0 0,0 1-1 0 0,-2-6 1 0 0,-1-5-73 0 0,-2 1-1 0 0,1 1 1 0 0,-2-1 0 0 0,0 1 0 0 0,0 0 0 0 0,-2 1 0 0 0,-10-14 0 0 0,14 20-339 0 0,0 1 1 0 0,0 0 0 0 0,0 0 0 0 0,-1 0 0 0 0,0 0 0 0 0,0 1-1 0 0,0 0 1 0 0,-1 1 0 0 0,1-1 0 0 0,-1 1 0 0 0,0 0 0 0 0,0 1-1 0 0,0-1 1 0 0,0 2 0 0 0,0-1 0 0 0,-11 0 0 0 0,8 1-23 0 0,0 1 0 0 0,0 1 0 0 0,0 0-1 0 0,0 0 1 0 0,0 1 0 0 0,0 1 0 0 0,1-1 0 0 0,-1 2 0 0 0,1-1 0 0 0,-1 1 0 0 0,1 1 0 0 0,0-1 0 0 0,1 2 0 0 0,-1-1-1 0 0,1 1 1 0 0,-8 7 0 0 0,7-4-43 0 0,0 0 0 0 0,0 0 0 0 0,1 1 0 0 0,0 0 0 0 0,1 0 0 0 0,0 1 0 0 0,0 0 0 0 0,1 0 0 0 0,1 0 0 0 0,0 1 0 0 0,0 0 0 0 0,-3 17 0 0 0,6-20-80 0 0,1 0 0 0 0,0 0 0 0 0,1 0 1 0 0,0 0-1 0 0,0 0 0 0 0,1 0 0 0 0,0 0 1 0 0,1 0-1 0 0,-1 0 0 0 0,2 0 0 0 0,-1-1 1 0 0,1 1-1 0 0,1-1 0 0 0,0 0 0 0 0,0 0 1 0 0,0 0-1 0 0,1 0 0 0 0,0-1 1 0 0,1 1-1 0 0,-1-2 0 0 0,1 1 0 0 0,1 0 1 0 0,-1-1-1 0 0,1 0 0 0 0,0-1 0 0 0,1 0 1 0 0,-1 0-1 0 0,14 6 0 0 0,-2-3-76 0 0,1-1-1 0 0,41 9 1 0 0,-51-14-1 0 0,-1-1 0 0 0,0 0 1 0 0,1 0-1 0 0,-1-1 0 0 0,1 0 0 0 0,0-1 1 0 0,-1 0-1 0 0,18-4 0 0 0,-21 2 11 0 0,0 1 1 0 0,0-1-1 0 0,-1 0 1 0 0,1 0-1 0 0,-1-1 1 0 0,0 1-1 0 0,0-1 1 0 0,0 0-1 0 0,0-1 1 0 0,-1 1-1 0 0,0-1 1 0 0,0 0-1 0 0,0 0 1 0 0,6-10-1 0 0,-5 6-55 0 0,-1-1 0 0 0,0 1-1 0 0,0-1 1 0 0,0 0-1 0 0,-2 0 1 0 0,1 0 0 0 0,-1 0-1 0 0,1-13 1 0 0,-2 2 39 0 0,-2 0 0 0 0,0 0 0 0 0,-4-25 0 0 0,-17-61-99 0 0,-1-5 20 0 0,1-101 366 0 0,12 98 161 0 0,9 106-328 0 0,0 2 101 0 0,1 0 1 0 0,-1 0-1 0 0,0 0 0 0 0,-1-1 0 0 0,1 2 0 0 0,-2-1 1 0 0,-4-13-1 0 0,2 42 462 0 0,28 257 768 0 0,21 6-103 0 0,-27-207-2619 0 0,40 121 1 0 0,-34-134-4084 0 0,-16-51 2563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6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1912 0 0,'-22'-29'15493'0'0,"22"29"-15427"0"0,0 0-1 0 0,0 0 1 0 0,0 0-1 0 0,0 0 1 0 0,0 0-1 0 0,0 0 1 0 0,0 0 0 0 0,0 0-1 0 0,0 0 1 0 0,-1-1-1 0 0,1 1 1 0 0,0 0-1 0 0,0 0 1 0 0,0 0 0 0 0,0 0-1 0 0,0 0 1 0 0,0 0-1 0 0,0 0 1 0 0,0 0-1 0 0,0 0 1 0 0,0 0 0 0 0,0 0-1 0 0,0 0 1 0 0,-1 0-1 0 0,1 0 1 0 0,0 0-1 0 0,0 0 1 0 0,0 0 0 0 0,0 0-1 0 0,0 0 1 0 0,0 0-1 0 0,0 0 1 0 0,0 1-1 0 0,0-1 1 0 0,0 0 0 0 0,0 0-1 0 0,0 0 1 0 0,-1 0-1 0 0,1 0 1 0 0,0 0-1 0 0,0 0 1 0 0,0 0 0 0 0,0 0-1 0 0,0 0 1 0 0,0 0-1 0 0,0 0 1 0 0,0 0-1 0 0,0 0 1 0 0,0 0 0 0 0,0 1-1 0 0,0-1 1 0 0,0 0-1 0 0,0 0 1 0 0,0 0-1 0 0,0 0 1 0 0,0 0 0 0 0,-1 9 1128 0 0,1 7-517 0 0,3 1-364 0 0,2-1-1 0 0,0 0 0 0 0,1 0 0 0 0,0 0 1 0 0,1-1-1 0 0,1 0 0 0 0,1 0 1 0 0,0-1-1 0 0,0 0 0 0 0,18 18 1 0 0,-23-27-318 0 0,0-1 0 0 0,0 1-1 0 0,1-1 1 0 0,0 0 0 0 0,0-1 0 0 0,0 1 0 0 0,0-1 0 0 0,1 0 0 0 0,6 3 0 0 0,-10-5-12 0 0,0-1 0 0 0,0 1 0 0 0,-1-1 0 0 0,1 1 0 0 0,0-1 0 0 0,0 0-1 0 0,0 0 1 0 0,0 0 0 0 0,0 0 0 0 0,0 0 0 0 0,0 0 0 0 0,0 0 0 0 0,0-1 0 0 0,0 1 0 0 0,0-1 0 0 0,0 1-1 0 0,0-1 1 0 0,0 0 0 0 0,-1 0 0 0 0,1 0 0 0 0,0 0 0 0 0,-1 0 0 0 0,1 0 0 0 0,-1 0 0 0 0,1-1 0 0 0,-1 1-1 0 0,1-1 1 0 0,-1 1 0 0 0,0-1 0 0 0,0 1 0 0 0,1-1 0 0 0,0-2 0 0 0,1-3-67 0 0,0 0 0 0 0,0-1-1 0 0,0 0 1 0 0,-1 1 0 0 0,0-1 0 0 0,1-16 0 0 0,1 1 9 0 0,2-14 79 0 0,-4 24 0 0 0,0 0 0 0 0,1 0 1 0 0,0 0-1 0 0,8-21 0 0 0,-10 33-4 0 0,0-1 1 0 0,0 0-1 0 0,0 0 0 0 0,0 0 1 0 0,0 1-1 0 0,0-1 0 0 0,0 0 1 0 0,1 1-1 0 0,-1-1 0 0 0,0 1 1 0 0,1 0-1 0 0,-1-1 0 0 0,1 1 0 0 0,0 0 1 0 0,-1 0-1 0 0,1 0 0 0 0,0 0 1 0 0,0 0-1 0 0,0 0 0 0 0,3 0 1 0 0,-2 0 6 0 0,0 1 1 0 0,0 0 0 0 0,-1 0-1 0 0,1 1 1 0 0,0-1 0 0 0,0 1-1 0 0,-1-1 1 0 0,1 1 0 0 0,0 0-1 0 0,-1 0 1 0 0,1 0 0 0 0,-1 0-1 0 0,4 3 1 0 0,4 2 7 0 0,0 2 1 0 0,0-1-1 0 0,-1 2 1 0 0,0-1-1 0 0,12 16 1 0 0,32 49 67 0 0,-8-10-265 0 0,-20-35-1361 0 0,-7-9-2379 0 0,-10-12 1519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284 194 512 0 0,'4'-6'753'0'0,"0"0"0"0"0,0 0 0 0 0,-1 0 1 0 0,0 0-1 0 0,-1-1 0 0 0,0 1 0 0 0,1-1 0 0 0,-2 1 0 0 0,1-1 0 0 0,-1 0 0 0 0,0-7 0 0 0,0 9-280 0 0,-1-1-1 0 0,0 1 0 0 0,0-1 0 0 0,0 1 1 0 0,-1-1-1 0 0,0 1 0 0 0,0 0 0 0 0,0-1 0 0 0,-1 1 1 0 0,1 0-1 0 0,-1 0 0 0 0,-1 0 0 0 0,1 0 1 0 0,-5-6-1 0 0,5 9-326 0 0,0-1 0 0 0,-1 1 0 0 0,1 0 0 0 0,-1 0 0 0 0,1 0 0 0 0,-1 1 0 0 0,0-1 0 0 0,0 1 0 0 0,0-1 0 0 0,0 1 0 0 0,0 0 0 0 0,0 0 0 0 0,0 0 0 0 0,0 0 0 0 0,0 1-1 0 0,0 0 1 0 0,0-1 0 0 0,-1 1 0 0 0,1 0 0 0 0,0 0 0 0 0,0 1 0 0 0,-6 0 0 0 0,0 1 86 0 0,0 0 0 0 0,1 0 0 0 0,-1 1-1 0 0,0 0 1 0 0,1 0 0 0 0,-16 10 0 0 0,12-5 11 0 0,0 0 0 0 0,1 1 0 0 0,0 0 0 0 0,1 1 0 0 0,0 0 0 0 0,0 1 0 0 0,-13 19 0 0 0,17-21-132 0 0,0 0 1 0 0,1 1-1 0 0,0 0 1 0 0,1 0-1 0 0,-1 0 0 0 0,2 0 1 0 0,0 1-1 0 0,0-1 1 0 0,1 1-1 0 0,-2 18 1 0 0,4-25-77 0 0,0 0 0 0 0,0 0 0 0 0,0 0 0 0 0,1 1 0 0 0,-1-1 0 0 0,1 0 0 0 0,0 0 0 0 0,0 0 0 0 0,1 0 0 0 0,-1-1 0 0 0,1 1 0 0 0,0 0 0 0 0,0 0 1 0 0,0-1-1 0 0,0 0 0 0 0,5 6 0 0 0,-2-5-27 0 0,-1 0 1 0 0,1 0-1 0 0,0-1 1 0 0,0 1-1 0 0,0-1 1 0 0,0 0-1 0 0,0-1 1 0 0,1 0-1 0 0,-1 1 0 0 0,10 1 1 0 0,2 0-140 0 0,1-2 1 0 0,0 1-1 0 0,0-2 1 0 0,0-1 0 0 0,0 0-1 0 0,30-4 1 0 0,-6-3-1700 0 0,47-14 0 0 0,-5-6-5319 0 0,-54 16 3785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63 1528 0 0,'-2'-2'991'0'0,"-1"0"0"0"0,1 0 0 0 0,0 1 0 0 0,-1-1-1 0 0,1 1 1 0 0,-1-1 0 0 0,1 1 0 0 0,-1 0 0 0 0,0 0-1 0 0,1 0 1 0 0,-1 0 0 0 0,0 1 0 0 0,0-1 0 0 0,1 1-1 0 0,-1-1 1 0 0,-5 1 0 0 0,8 0-932 0 0,0 1 0 0 0,-1-1 0 0 0,1 0 0 0 0,0 0 0 0 0,0 0-1 0 0,-1 0 1 0 0,1 1 0 0 0,0-1 0 0 0,0 0 0 0 0,-1 0 0 0 0,1 1 0 0 0,0-1 0 0 0,0 0 0 0 0,0 1 0 0 0,-1-1 0 0 0,1 0 0 0 0,0 0-1 0 0,0 1 1 0 0,0-1 0 0 0,0 0 0 0 0,0 1 0 0 0,0-1 0 0 0,0 0 0 0 0,0 1 0 0 0,0-1 0 0 0,0 0 0 0 0,0 1 0 0 0,0-1 0 0 0,0 1 0 0 0,0-1-1 0 0,0 0 1 0 0,0 1 0 0 0,0-1 0 0 0,0 0 0 0 0,0 1 0 0 0,0-1 0 0 0,0 0 0 0 0,1 0 0 0 0,-1 1 0 0 0,0-1 0 0 0,0 0 0 0 0,0 1-1 0 0,1-1 1 0 0,-1 0 0 0 0,0 0 0 0 0,0 1 0 0 0,1-1 0 0 0,-1 0 0 0 0,1 0 0 0 0,4 2 53 0 0,0-1 1 0 0,0 1-1 0 0,1-2 1 0 0,-1 1-1 0 0,1 0 1 0 0,-1-1-1 0 0,7-1 0 0 0,41-5 35 0 0,-27 2-129 0 0,116-24 74 0 0,-23 2-1951 0 0,-108 26 26 0 0,-6 5-2858 0 0,-4-1 1394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8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66 480 0 0,'1'-7'2440'0'0,"1"1"1"0"0,-1-1-1 0 0,-1 1 0 0 0,1-1 0 0 0,-2-10 1 0 0,1 5 1134 0 0,0 9-159 0 0,-2 7-2227 0 0,0 10-782 0 0,3-5-315 0 0,1 1-1 0 0,0-1 1 0 0,1 0 0 0 0,0 1-1 0 0,0-1 1 0 0,1-1-1 0 0,0 1 1 0 0,10 14 0 0 0,4 4-616 0 0,28 31 0 0 0,-8-12-2727 0 0,-26-31 956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9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56 2457 0 0,'-2'-7'2926'0'0,"0"-1"1"0"0,0 1 0 0 0,0 0 0 0 0,0-15-1 0 0,2 21-2859 0 0,0 1 0 0 0,0 0 0 0 0,0 0 0 0 0,0 0 0 0 0,0 0 0 0 0,0 0 1 0 0,0-1-1 0 0,0 1 0 0 0,0 0 0 0 0,0 0 0 0 0,0 0 0 0 0,0 0 0 0 0,0 0 0 0 0,0-1 0 0 0,0 1 0 0 0,1 0 0 0 0,-1 0 0 0 0,0 0 0 0 0,0 0 0 0 0,0 0 0 0 0,0 0 0 0 0,0 0 0 0 0,0 0 0 0 0,0-1 0 0 0,0 1 0 0 0,1 0 0 0 0,-1 0 0 0 0,0 0 0 0 0,0 0 0 0 0,0 0 0 0 0,0 0 0 0 0,0 0 0 0 0,1 0 0 0 0,-1 0 0 0 0,0 0 0 0 0,0 0 0 0 0,0 0 0 0 0,0 0 0 0 0,8 2 1067 0 0,6 6-535 0 0,4 10-317 0 0,-1 2 1 0 0,-1 0 0 0 0,24 39 0 0 0,0 0-45 0 0,-15-24-479 0 0,43 54 301 0 0,-55-75-1600 0 0,-1-1 1 0 0,17 12 0 0 0,-15-16-3577 0 0,-9-7 2763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19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1 1496 0 0,'-3'-1'920'0'0,"-1"1"0"0"0,0 0 0 0 0,0 0 0 0 0,1 0 0 0 0,-1 1 0 0 0,0-1 0 0 0,1 1 0 0 0,-1 0-1 0 0,0 0 1 0 0,1 0 0 0 0,-5 3 0 0 0,2-1-82 0 0,0 0-1 0 0,0 1 1 0 0,1-1 0 0 0,-1 2-1 0 0,-8 7 1 0 0,0 4 122 0 0,0 1 0 0 0,-22 34 0 0 0,34-48-803 0 0,-44 65 560 0 0,-38 61-2376 0 0,62-87-3202 0 0,16-21 2645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13:40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39 512 0 0,'-6'-6'588'0'0,"-5"-10"1445"0"0,10 16-1918 0 0,1 0-1 0 0,0-1 0 0 0,0 1 0 0 0,0 0 0 0 0,0-1 0 0 0,0 1 0 0 0,0-1 0 0 0,0 1 0 0 0,0 0 0 0 0,0-1 0 0 0,0 1 0 0 0,0-1 0 0 0,0 1 0 0 0,0 0 1 0 0,0-1-1 0 0,0 1 0 0 0,0 0 0 0 0,0-1 0 0 0,0 1 0 0 0,1-1 0 0 0,-1 1 0 0 0,0 0 0 0 0,0-1 0 0 0,0 1 0 0 0,1 0 0 0 0,-1-1 0 0 0,0 1 0 0 0,0 0 0 0 0,1 0 1 0 0,-1-1-1 0 0,0 1 0 0 0,1 0 0 0 0,-1 0 0 0 0,0-1 0 0 0,1 1 0 0 0,-1 0 0 0 0,0 0 0 0 0,1 0 0 0 0,-1 0 0 0 0,1 0 0 0 0,-1-1 0 0 0,3 1 198 0 0,-1-1 0 0 0,0 0 0 0 0,1 1-1 0 0,-1-1 1 0 0,0 1 0 0 0,1-1 0 0 0,-1 1-1 0 0,1 0 1 0 0,-1 0 0 0 0,0 0-1 0 0,1 1 1 0 0,-1-1 0 0 0,1 1 0 0 0,-1-1-1 0 0,0 1 1 0 0,3 1 0 0 0,-1 0-17 0 0,0 0-1 0 0,0 0 1 0 0,0 0-1 0 0,-1 1 1 0 0,1 0 0 0 0,-1 0-1 0 0,0 0 1 0 0,5 4 0 0 0,-2 1-30 0 0,0 1 0 0 0,0-1 0 0 0,-1 1 0 0 0,0 0 0 0 0,-1 0 0 0 0,1 0 0 0 0,2 11 0 0 0,-1 8 110 0 0,0 1 0 0 0,-2 0-1 0 0,-2 0 1 0 0,0 40 0 0 0,-2-36-127 0 0,1 1-1 0 0,11 58 0 0 0,7-13-74 0 0,7 34 76 0 0,13 126 0 0 0,-25 20-64 0 0,-9-129-198 0 0,-2-85 38 0 0,12 66 0 0 0,-9-86 28 0 0,1 0 0 0 0,0 0 1 0 0,23 47-1 0 0,-27-67-29 0 0,-1-1 0 0 0,0 1-1 0 0,0 0 1 0 0,0 0 0 0 0,0 0 0 0 0,-1 0-1 0 0,0 0 1 0 0,0 1 0 0 0,0-1 0 0 0,-1 0 0 0 0,0 1-1 0 0,0-1 1 0 0,0 0 0 0 0,-1 0 0 0 0,1 1-1 0 0,-1-1 1 0 0,-3 8 0 0 0,-3 3 17 0 0,5-11-14 0 0,0 0 1 0 0,0 0-1 0 0,0 0 0 0 0,1 0 1 0 0,-1 0-1 0 0,0 11 0 0 0,2-16-24 0 0,0 0-1 0 0,0 1 1 0 0,0-1-1 0 0,0 0 1 0 0,0 1-1 0 0,0-1 1 0 0,0 0-1 0 0,1 0 1 0 0,-1 1-1 0 0,0-1 1 0 0,0 0-1 0 0,0 0 1 0 0,0 1-1 0 0,1-1 1 0 0,-1 0-1 0 0,0 0 1 0 0,0 1-1 0 0,1-1 1 0 0,-1 0-1 0 0,0 0 1 0 0,1 0-1 0 0,-1 0 1 0 0,0 1-1 0 0,0-1 1 0 0,1 0-1 0 0,-1 0 1 0 0,0 0-1 0 0,1 0 1 0 0,-1 0-1 0 0,0 0 1 0 0,1 0-1 0 0,-1 0 1 0 0,0 0-1 0 0,0 0 1 0 0,1 0-1 0 0,-1 0 1 0 0,0 0-1 0 0,1 0 1 0 0,-1 0-1 0 0,0 0 1 0 0,1-1-1 0 0,-1 1 1 0 0,0 0-1 0 0,0 0 1 0 0,1 0-1 0 0,-1 0 1 0 0,0 0-1 0 0,1-1 1 0 0,19-9 142 0 0,-15 8-95 0 0,56-28 147 0 0,-54 26-88 0 0,-7 4-107 0 0,0 0 1 0 0,1-1 0 0 0,-1 1 0 0 0,1 0 0 0 0,-1 0 0 0 0,0-1 0 0 0,1 1 0 0 0,-1 0 0 0 0,1 0-1 0 0,-1 0 1 0 0,1 0 0 0 0,-1 0 0 0 0,1 0 0 0 0,-1 0 0 0 0,1 0 0 0 0,-1 0 0 0 0,1 0 0 0 0,-1 0 0 0 0,1 0-1 0 0,-1 0 1 0 0,1 0 0 0 0,-1 0 0 0 0,1 0 0 0 0,-1 0 0 0 0,1 1 0 0 0,-1-1 0 0 0,0 0 0 0 0,1 0 0 0 0,-1 1-1 0 0,1-1 1 0 0,-1 0 0 0 0,0 0 0 0 0,1 1 0 0 0,-1-1 0 0 0,1 1 0 0 0,-1-1 0 0 0,1 1 0 0 0,2 2-2 0 0,1-1 1 0 0,1 1 0 0 0,-1-1 0 0 0,0 0-1 0 0,0 0 1 0 0,1 0 0 0 0,-1-1 0 0 0,1 0-1 0 0,0 0 1 0 0,-1 0 0 0 0,1 0 0 0 0,8 0-1 0 0,4 1 3 0 0,0-1-14 0 0,29 0 0 0 0,-3 0-4 0 0,-1 2 11 0 0,44 10 0 0 0,-55-7-1 0 0,-9 0 1 0 0,0-2 0 0 0,1 0 0 0 0,0-2 1 0 0,38 0-1 0 0,0-8 129 0 0,63 16-33 0 0,-55-3-90 0 0,115 1 55 0 0,-136-5-42 0 0,0 2 0 0 0,0 1 0 0 0,48 15 0 0 0,-36-10 22 0 0,-32-7-15 0 0,43 14 0 0 0,-33-5-13 0 0,27 9 51 0 0,116 24 0 0 0,-66-24-8 0 0,-55-9-35 0 0,1-3 0 0 0,67 3 1 0 0,-25-8-12 0 0,100-2 67 0 0,34-5-112 0 0,-35 2 68 0 0,-49 7-23 0 0,-34 1-10 0 0,364 0 12 0 0,-404-4 41 0 0,62-2-82 0 0,19-3 132 0 0,86-6-54 0 0,-113-2-33 0 0,15-2-12 0 0,95-7-20 0 0,-97 10 54 0 0,41 0-74 0 0,-61 9 59 0 0,153 8 5 0 0,-138 0-82 0 0,7 0 68 0 0,71 4 32 0 0,-74-6-52 0 0,175-2-7 0 0,-217-5-9 0 0,66-6-7 0 0,-22-1 60 0 0,102-3 47 0 0,-105 3-67 0 0,167-11-48 0 0,86-6 62 0 0,-302 20-31 0 0,169-4-34 0 0,-154 6 57 0 0,107 4 42 0 0,-31 3-118 0 0,-32-2 77 0 0,156 0 27 0 0,-210-3-121 0 0,183-5 161 0 0,-71-4-96 0 0,-45 2-34 0 0,-31 2 60 0 0,95-2-43 0 0,133-1 18 0 0,-25 2 33 0 0,25-1-36 0 0,-308 6-22 0 0,279 1 20 0 0,-258 1-17 0 0,124 9 70 0 0,-49 3-101 0 0,90 12 52 0 0,-92-6 20 0 0,22 4-30 0 0,40 5 23 0 0,-57-10 0 0 0,274 24 47 0 0,0-27-60 0 0,-274-11 35 0 0,97 0-5 0 0,-140 0-31 0 0,113 17-1 0 0,-35 16-52 0 0,-37-5 94 0 0,-41-10-24 0 0,-62-10 7 0 0,0-3 0 0 0,96 5 0 0 0,-50-13-67 0 0,133-4 151 0 0,118 4-152 0 0,-300 0 87 0 0,155 15-69 0 0,-111-7 50 0 0,155 13-34 0 0,-215-20 93 0 0,-23-2-66 0 0,1 0 0 0 0,0 1 0 0 0,-1 0-1 0 0,0 0 1 0 0,1 1 0 0 0,11 4 0 0 0,-19-5-2 0 0,-1-1 1 0 0,1 0-1 0 0,-1 1 0 0 0,1-1 1 0 0,-1 0-1 0 0,1 1 0 0 0,-1-1 1 0 0,0 1-1 0 0,1-1 0 0 0,-1 1 1 0 0,1-1-1 0 0,-1 1 0 0 0,0-1 1 0 0,1 1-1 0 0,-1-1 0 0 0,0 1 1 0 0,0-1-1 0 0,0 1 0 0 0,1 0 1 0 0,-1-1-1 0 0,0 1 1 0 0,0-1-1 0 0,0 1 0 0 0,0 0 1 0 0,0-1-1 0 0,0 1 0 0 0,0-1 1 0 0,0 1-1 0 0,0 0 0 0 0,0-1 1 0 0,0 1-1 0 0,-1-1 0 0 0,1 1 1 0 0,0 0-1 0 0,0-1 0 0 0,-1 1 1 0 0,1-1-1 0 0,0 1 0 0 0,-1-1 1 0 0,1 1-1 0 0,-18 24 97 0 0,15-21-135 0 0,-15 17 24 0 0,11-14 8 0 0,1 0 1 0 0,-9 13-1 0 0,13-17 6 0 0,1 0-1 0 0,-1 0 1 0 0,1 0-1 0 0,-1 1 1 0 0,1-1 0 0 0,0 0-1 0 0,1 1 1 0 0,-1-1-1 0 0,0 1 1 0 0,1 6-1 0 0,0-7 1 0 0,1-1-1 0 0,0 1 1 0 0,-1-1-1 0 0,1 1 1 0 0,0-1-1 0 0,0 1 1 0 0,1-1-1 0 0,-1 0 0 0 0,1 1 1 0 0,-1-1-1 0 0,4 4 1 0 0,22 21 8 0 0,-2-8 19 0 0,-11-9-61 0 0,15 16 0 0 0,-25-22 38 0 0,0 0 0 0 0,0 0 0 0 0,-1 1 0 0 0,1 0 0 0 0,-1-1 0 0 0,-1 1-1 0 0,5 10 1 0 0,-2 1-4 0 0,0-1-1 0 0,-2 1 0 0 0,3 25 1 0 0,0 49-25 0 0,-6-76 24 0 0,4 65 12 0 0,2 0-1 0 0,27 122 0 0 0,-21-142 3 0 0,9 108-1 0 0,-21 5-69 0 0,-5-114 168 0 0,3-43-116 0 0,0 0 0 0 0,1 0 0 0 0,0 0-1 0 0,1 0 1 0 0,1 0 0 0 0,6 29 0 0 0,-2-28 9 0 0,1-1 0 0 0,0 0 1 0 0,2 0-1 0 0,-1-1 0 0 0,2 0 1 0 0,0 0-1 0 0,1-1 0 0 0,21 23 0 0 0,-29-34 0 0 0,0 1 0 0 0,1-1 0 0 0,-1 0-1 0 0,1-1 1 0 0,-1 1 0 0 0,1 0-1 0 0,0-1 1 0 0,0 1 0 0 0,0-1-1 0 0,5 2 1 0 0,-1-2 16 0 0,0 0 0 0 0,0 0-1 0 0,12-1 1 0 0,-14 0-9 0 0,-4 0-10 0 0,-1 0-1 0 0,1 0 1 0 0,-1-1 0 0 0,0 1 0 0 0,1 0-1 0 0,-1 0 1 0 0,1 0 0 0 0,-1 1-1 0 0,1-1 1 0 0,-1 0 0 0 0,1 0-1 0 0,-1 0 1 0 0,0 0 0 0 0,1 0-1 0 0,-1 0 1 0 0,1 1 0 0 0,-1-1-1 0 0,0 0 1 0 0,1 0 0 0 0,-1 0-1 0 0,0 1 1 0 0,1-1 0 0 0,-1 0-1 0 0,0 1 1 0 0,1-1 0 0 0,-1 0-1 0 0,0 1 1 0 0,0-1 0 0 0,1 0-1 0 0,-1 1 1 0 0,0-1 0 0 0,0 1 0 0 0,0-1-1 0 0,1 0 1 0 0,-1 1 0 0 0,0-1-1 0 0,0 1 1 0 0,0 0-1 0 0,0 0 0 0 0,1 0 0 0 0,-1-1 0 0 0,0 1 0 0 0,0 0 0 0 0,1 0 0 0 0,-1-1 0 0 0,1 1 0 0 0,-1 0 0 0 0,0-1 0 0 0,1 1 0 0 0,-1-1 0 0 0,1 1 0 0 0,0 0 0 0 0,-1-1 0 0 0,2 1-1 0 0,0 0 1 0 0,-1 0 0 0 0,1 0-1 0 0,0 0 1 0 0,-1-1-1 0 0,1 1 1 0 0,0-1 0 0 0,0 1-1 0 0,0-1 1 0 0,0 0-1 0 0,0 0 1 0 0,-1 0 0 0 0,5 0-1 0 0,25-5-7 0 0,1 0 69 0 0,-20 4-74 0 0,-6 1 7 0 0,0 0 0 0 0,0 0 0 0 0,-1 1-1 0 0,1-1 1 0 0,7 3 0 0 0,14 2 6 0 0,-1 0 1 0 0,1-2 0 0 0,0-1-1 0 0,1-1 1 0 0,34-3 0 0 0,-48 0-7 0 0,0 0 1 0 0,0-1-1 0 0,16-6 1 0 0,-12 4 17 0 0,21-4 0 0 0,-12 5-9 0 0,0 1 0 0 0,0 2-1 0 0,0 1 1 0 0,44 5 0 0 0,-41-3-4 0 0,0 0-1 0 0,45-5 1 0 0,-4 0-65 0 0,-15 5 56 0 0,72 10 0 0 0,-78-6 34 0 0,22 2-40 0 0,-25 1 29 0 0,0-2-1 0 0,70 0 1 0 0,-15-15-33 0 0,-27 2 4 0 0,112 4-23 0 0,-78 0 40 0 0,-60 0-8 0 0,59 5 0 0 0,87 7 5 0 0,-20-6 14 0 0,-96-1-8 0 0,82-6-1 0 0,-39-1-27 0 0,15-2 12 0 0,172-8 57 0 0,-204 10-68 0 0,-66 1 13 0 0,0 1-1 0 0,70 8 1 0 0,-61-1-8 0 0,55-2 0 0 0,41 3-16 0 0,43 11 43 0 0,-82-10-56 0 0,4 10 91 0 0,5 1-28 0 0,67 1-6 0 0,41 3-11 0 0,-70-7 2 0 0,6 0-7 0 0,-4-6 25 0 0,149 4-32 0 0,-199-11-8 0 0,36 0 29 0 0,-83-4-37 0 0,302-8 35 0 0,-155 8-22 0 0,-67 1-40 0 0,55 5 88 0 0,-34 0-60 0 0,-28 3-12 0 0,-34-1 64 0 0,159 9-73 0 0,-63-2 16 0 0,166 13 62 0 0,-196-16-46 0 0,100 5-1 0 0,209 6 25 0 0,146 1 13 0 0,163 0-40 0 0,638-13-91 0 0,-1352-10 105 0 0,601 7-166 0 0,-464 3 158 0 0,217 14-64 0 0,-133-8 0 0 0,-231-12 82 0 0,-29-2-16 0 0,277 5 8 0 0,-209-6-31 0 0,115-8 4 0 0,-156 7-16 0 0,-55 1 42 0 0,1 0 1 0 0,0 0-1 0 0,0 0 1 0 0,0 0-1 0 0,0 0 0 0 0,0 0 1 0 0,0 0-1 0 0,0 0 1 0 0,0 0-1 0 0,0 0 0 0 0,0 0 1 0 0,0 0-1 0 0,0 0 1 0 0,0 0-1 0 0,0 0 0 0 0,0 0 1 0 0,-1 0-1 0 0,1 0 1 0 0,0 0-1 0 0,0 0 1 0 0,0 0-1 0 0,0 0 0 0 0,0 0 1 0 0,0 0-1 0 0,0 0 1 0 0,0 0-1 0 0,0 1 0 0 0,0-1 1 0 0,0 0-1 0 0,0 0 1 0 0,0 0-1 0 0,0 0 0 0 0,0 0 1 0 0,0 0-1 0 0,0 0 1 0 0,0 0-1 0 0,0 0 0 0 0,0 0 1 0 0,0 0-1 0 0,0 0 1 0 0,0 0-1 0 0,0 1 1 0 0,0-1-1 0 0,0 0 0 0 0,0 0 1 0 0,0 0-1 0 0,0 0 1 0 0,0 0-1 0 0,0 0 0 0 0,0 0 1 0 0,0 0-1 0 0,0 0 1 0 0,0 0-1 0 0,0 0 0 0 0,1 0 1 0 0,-1 0-1 0 0,0 0 1 0 0,0 0-1 0 0,0 0 0 0 0,0 0 1 0 0,0 1-1 0 0,-9 5-122 0 0,-1 2-185 0 0,11-7 160 0 0,1 0 1 0 0,0 0-1 0 0,0 0 1 0 0,0-1-1 0 0,0 1 1 0 0,-1-1-1 0 0,1 1 1 0 0,0-1-1 0 0,3 1 1 0 0,5 1-975 0 0,9 4-1462 0 0,-13-4 551 0 0,0 0 1 0 0,0 0-1 0 0,8 4 0 0 0,-6-1 410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8 179 512 0 0,'0'-12'485'0'0,"-1"-30"2471"0"0,1 36-1308 0 0,-1-1 0 0 0,0 0 0 0 0,-3-12 0 0 0,8 38 3823 0 0,-1 18-3570 0 0,1 3-1355 0 0,10 60 101 0 0,6 40 459 0 0,-1-18 348 0 0,21 93-118 0 0,-35-200-1329 0 0,-3-15-32 0 0,-3-9-39 0 0,-28-395-116 0 0,29 362 264 0 0,2 0 1 0 0,2 0 0 0 0,2 1 0 0 0,14-51 0 0 0,-19 87-59 0 0,16-47 133 0 0,-16 48-140 0 0,1 1 0 0 0,0-1 0 0 0,0 0 0 0 0,0 1 0 0 0,0 0 0 0 0,0-1-1 0 0,1 1 1 0 0,-1 0 0 0 0,1 0 0 0 0,6-5 0 0 0,-8 8-7 0 0,0-1-1 0 0,0 1 1 0 0,1-1-1 0 0,-1 1 1 0 0,0 0 0 0 0,0 0-1 0 0,0-1 1 0 0,1 1-1 0 0,-1 0 1 0 0,0 0-1 0 0,0 0 1 0 0,0 0 0 0 0,1 0-1 0 0,-1 1 1 0 0,0-1-1 0 0,0 0 1 0 0,0 0 0 0 0,1 1-1 0 0,-1-1 1 0 0,0 1-1 0 0,0-1 1 0 0,0 1-1 0 0,0 0 1 0 0,0-1 0 0 0,0 1-1 0 0,0 0 1 0 0,0 0-1 0 0,0-1 1 0 0,0 1 0 0 0,1 2-1 0 0,4 3 27 0 0,-1 1 1 0 0,0 0-1 0 0,5 8 0 0 0,-9-13-19 0 0,24 36 35 0 0,-3 1 1 0 0,-1 1-1 0 0,-1 1 0 0 0,16 54 1 0 0,-8 1 26 0 0,50 144 9 0 0,-70-219-64 0 0,19 31 1 0 0,-23-44-78 0 0,1-1-1 0 0,0 1 1 0 0,0-1 0 0 0,1-1-1 0 0,0 1 1 0 0,0-1 0 0 0,8 6-1 0 0,-13-11-9 0 0,0 0-1 0 0,0 0 1 0 0,0-1-1 0 0,0 1 1 0 0,-1 0 0 0 0,1-1-1 0 0,0 1 1 0 0,0-1-1 0 0,0 1 1 0 0,0-1-1 0 0,0 0 1 0 0,0 1 0 0 0,0-1-1 0 0,0 0 1 0 0,0 0-1 0 0,1 1 1 0 0,-1-1-1 0 0,0 0 1 0 0,0 0-1 0 0,0 0 1 0 0,0-1 0 0 0,0 1-1 0 0,0 0 1 0 0,0 0-1 0 0,0 0 1 0 0,0-1-1 0 0,0 1 1 0 0,0-1 0 0 0,0 1-1 0 0,0-1 1 0 0,0 1-1 0 0,0-1 1 0 0,0 1-1 0 0,0-1 1 0 0,0 0 0 0 0,-1 1-1 0 0,1-1 1 0 0,0 0-1 0 0,0 0 1 0 0,-1 0-1 0 0,2-1 1 0 0,0-3-837 0 0,1 0 1 0 0,-1 0-1 0 0,0 0 1 0 0,-1 0-1 0 0,1 0 1 0 0,-1-1-1 0 0,1-5 0 0 0,0-4-755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0 114 2593 0 0,'4'-19'8787'0'0,"6"3"-3319"0"0,-7 12-4905 0 0,1 0-1 0 0,-1 1 0 0 0,1 0 0 0 0,0 0 0 0 0,0 0 0 0 0,7-3 1 0 0,3-1-425 0 0,0 1-1 0 0,0 1 1 0 0,22-5 0 0 0,5 1-224 0 0,0 2-1 0 0,0 2 0 0 0,1 2 0 0 0,66 3 1 0 0,-87 2-860 0 0,0 1 1 0 0,26 6-1 0 0,-23-3-772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24 2336 0 0,'-6'-6'3036'0'0,"5"4"-2189"0"0,-1 1 1 0 0,0-1-1 0 0,1 0 0 0 0,-1 1 1 0 0,0 0-1 0 0,0-1 1 0 0,0 1-1 0 0,0 0 1 0 0,0 0-1 0 0,0 0 1 0 0,0 0-1 0 0,-3-1 1 0 0,4 3-728 0 0,1-1 0 0 0,0 0 0 0 0,-1 1 0 0 0,1-1 0 0 0,0 0 0 0 0,-1 1 0 0 0,1-1 0 0 0,0 0 0 0 0,0 1 0 0 0,-1-1 1 0 0,1 1-1 0 0,0-1 0 0 0,0 0 0 0 0,0 1 0 0 0,0-1 0 0 0,0 1 0 0 0,0-1 0 0 0,0 1 0 0 0,-1-1 0 0 0,1 1 0 0 0,0-1 0 0 0,0 0 0 0 0,1 1 0 0 0,-1-1 0 0 0,0 1 0 0 0,0-1 0 0 0,0 1 1 0 0,0-1-1 0 0,0 1 0 0 0,0-1 0 0 0,1 0 0 0 0,-1 1 0 0 0,6 19 724 0 0,3-3-431 0 0,0 0 0 0 0,2 0-1 0 0,20 25 1 0 0,7 11 99 0 0,-1 5-912 0 0,3-2 0 0 0,53 58 0 0 0,-84-103-837 0 0,7 8-765 0 0,-15-18 1471 0 0,0-1 0 0 0,0 1-1 0 0,0 0 1 0 0,0 0 0 0 0,0-1 0 0 0,0 1-1 0 0,0 0 1 0 0,0-1 0 0 0,0 1 0 0 0,0-1-1 0 0,0 1 1 0 0,0-1 0 0 0,1 0 0 0 0,1 1-1 0 0,0-1-2512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1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5 512 0 0,'-1'-4'10801'0'0,"1"4"-10589"0"0,-9 4 4068 0 0,9-3-4124 0 0,-1-1 0 0 0,1 1 0 0 0,0-1 0 0 0,-1 1 1 0 0,1 0-1 0 0,0-1 0 0 0,0 1 0 0 0,-1-1 0 0 0,1 1 0 0 0,0 0 1 0 0,0-1-1 0 0,0 1 0 0 0,0 0 0 0 0,0-1 0 0 0,0 1 0 0 0,0 0 0 0 0,0-1 1 0 0,0 1-1 0 0,0-1 0 0 0,1 1 0 0 0,-1 0 0 0 0,0-1 0 0 0,0 1 1 0 0,1 1-1 0 0,11 19 1020 0 0,-2-3-616 0 0,-5 4-199 0 0,0-1 0 0 0,-1 1 0 0 0,1 26 1 0 0,-2 68 234 0 0,-8 9-220 0 0,2 52-202 0 0,4-123-212 0 0,-2-36-104 0 0,1 1 1 0 0,2 0-1 0 0,4 29 1 0 0,-6-47 71 0 0,0-1 0 0 0,0 1 0 0 0,0-1 1 0 0,0 1-1 0 0,0-1 0 0 0,0 1 0 0 0,0-1 1 0 0,1 1-1 0 0,-1-1 0 0 0,0 0 0 0 0,0 1 0 0 0,0-1 1 0 0,0 1-1 0 0,1-1 0 0 0,-1 1 0 0 0,0-1 1 0 0,0 0-1 0 0,1 1 0 0 0,-1-1 0 0 0,0 0 0 0 0,1 1 1 0 0,-1-1-1 0 0,0 0 0 0 0,1 1 0 0 0,-1-1 1 0 0,1 0-1 0 0,-1 0 0 0 0,0 1 0 0 0,1-1 1 0 0,-1 0-1 0 0,1 0 0 0 0,-1 0 0 0 0,1 0 0 0 0,0 1 1 0 0,0-2-337 0 0,0 1 0 0 0,-1-1-1 0 0,1 0 1 0 0,0 1 0 0 0,0-1 0 0 0,-1 0 0 0 0,1 0 0 0 0,-1 1 0 0 0,1-1 0 0 0,0 0 0 0 0,-1 0 0 0 0,0 0 0 0 0,1 0 0 0 0,-1 0 0 0 0,1-1-1 0 0,2-5-1218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4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332 1 1552 0 0,'-10'3'2062'0'0,"0"0"-1"0"0,0 0 1 0 0,0 1-1 0 0,-14 9 1 0 0,10-5-255 0 0,0 2 0 0 0,-17 14 0 0 0,9-5-558 0 0,1 2-1 0 0,-33 43 1 0 0,-10 28-218 0 0,55-76-908 0 0,1 0-1 0 0,0 0 0 0 0,2 0 0 0 0,-7 22 0 0 0,12-35-136 0 0,0-1 1 0 0,1 0-1 0 0,-1 0 0 0 0,1 0 1 0 0,0 1-1 0 0,0-1 0 0 0,0 0 1 0 0,0 0-1 0 0,0 0 1 0 0,0 1-1 0 0,1-1 0 0 0,-1 0 1 0 0,2 3-1 0 0,-2-3-126 0 0,1-1 1 0 0,0 0-1 0 0,0 0 0 0 0,-1 0 1 0 0,1 0-1 0 0,0-1 0 0 0,0 1 0 0 0,0 0 1 0 0,0 0-1 0 0,0 0 0 0 0,0-1 1 0 0,0 1-1 0 0,0-1 0 0 0,1 1 0 0 0,-1-1 1 0 0,0 1-1 0 0,0-1 0 0 0,0 1 1 0 0,1-1-1 0 0,-1 0 0 0 0,0 0 0 0 0,0 0 1 0 0,1 0-1 0 0,1 0 0 0 0,14 0-4446 0 0,3-4-411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5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1 512 0 0,'-21'6'18943'0'0,"21"-5"-18645"0"0,7 8 1011 0 0,-2-5-1154 0 0,1-1-1 0 0,-1 0 1 0 0,1 0 0 0 0,-1 0 0 0 0,1 0-1 0 0,0-1 1 0 0,0 0 0 0 0,0-1-1 0 0,1 1 1 0 0,8 0 0 0 0,4 0-248 0 0,0 0 1 0 0,24-2-1 0 0,-22-2-741 0 0,34-8-1 0 0,-11 2-2944 0 0,-1 5-5433 0 0,-30 3 6827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5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0 832 0 0,'-6'1'3347'0'0,"-18"5"8344"0"0,24-6-11547 0 0,0 0-1 0 0,0 0 1 0 0,0 0 0 0 0,-1 0 0 0 0,1 0 0 0 0,0 1 0 0 0,0-1 0 0 0,0 0 0 0 0,-1 0 0 0 0,1 0 0 0 0,0 0 0 0 0,0 1 0 0 0,0-1 0 0 0,0 0 0 0 0,0 0 0 0 0,-1 0 0 0 0,1 1 0 0 0,0-1 0 0 0,0 0 0 0 0,0 0-1 0 0,0 0 1 0 0,0 1 0 0 0,0-1 0 0 0,0 0 0 0 0,0 0 0 0 0,0 1 0 0 0,0-1 0 0 0,0 0 0 0 0,0 0 0 0 0,0 1 0 0 0,0 0-34 0 0,1 0 0 0 0,-1-1 0 0 0,1 1 0 0 0,-1 0 0 0 0,1 0 0 0 0,0-1 0 0 0,-1 1 0 0 0,1-1 0 0 0,0 1 0 0 0,0 0-1 0 0,-1-1 1 0 0,1 1 0 0 0,1-1 0 0 0,8 6 47 0 0,0-2 0 0 0,0 1 0 0 0,0-2 0 0 0,1 1 0 0 0,-1-1 0 0 0,1-1 0 0 0,0 0 0 0 0,0-1 1 0 0,0 1-1 0 0,0-2 0 0 0,14-1 0 0 0,6-1-2004 0 0,0-1 0 0 0,52-14 0 0 0,-57 11 36 0 0,-2 0 162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6.1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5 512 0 0,'-12'-5'9201'0'0,"12"5"-9044"0"0,0 0 0 0 0,0 0 0 0 0,0 1 0 0 0,0-1 0 0 0,0 0 0 0 0,0 0 0 0 0,-1 0-1 0 0,1 0 1 0 0,0 0 0 0 0,0 1 0 0 0,0-1 0 0 0,0 0 0 0 0,1 2 2512 0 0,0-2-2512 0 0,13 23 5920 0 0,-11-18-6861 0 0,9 14 1308 0 0,-2 1 0 0 0,0 0-1 0 0,-1 0 1 0 0,-1 1 0 0 0,10 43-1 0 0,9 111 1096 0 0,-18-99-1025 0 0,-3-33-510 0 0,-2 2 1 0 0,-2-1 0 0 0,-3 53-1 0 0,1-89-161 0 0,2-14-140 0 0,4-9 3 0 0,104-161-1539 0 0,-106 171 1745 0 0,0-1 0 0 0,0 0 0 0 0,1 1 0 0 0,0 0 0 0 0,0 0 0 0 0,0 0 0 0 0,0 1 1 0 0,1 0-1 0 0,0 0 0 0 0,0 0 0 0 0,0 0 0 0 0,0 1 0 0 0,11-4 0 0 0,-11 5 23 0 0,-1 1-1 0 0,0 0 1 0 0,1 0-1 0 0,0 0 0 0 0,-1 1 1 0 0,1 0-1 0 0,-1 0 1 0 0,1 0-1 0 0,-1 1 1 0 0,1-1-1 0 0,-1 2 0 0 0,1-1 1 0 0,-1 0-1 0 0,1 1 1 0 0,-1 0-1 0 0,0 0 1 0 0,8 5-1 0 0,-8-3 29 0 0,0-1-1 0 0,0 1 1 0 0,0 0 0 0 0,0 1 0 0 0,-1-1-1 0 0,0 1 1 0 0,0 0 0 0 0,0 0 0 0 0,-1 0-1 0 0,1 0 1 0 0,-1 1 0 0 0,0 0-1 0 0,-1-1 1 0 0,0 1 0 0 0,0 0 0 0 0,0 0-1 0 0,0 0 1 0 0,-1 0 0 0 0,0 1 0 0 0,0 9-1 0 0,0-12-12 0 0,-1 1 0 0 0,0 0 0 0 0,-1 0 0 0 0,1-1 0 0 0,-1 1 0 0 0,0 0 0 0 0,0-1 0 0 0,0 1 0 0 0,-1-1 0 0 0,0 1 0 0 0,1-1 0 0 0,-2 1 0 0 0,1-1 0 0 0,0 0 1 0 0,-1 0-1 0 0,0 0 0 0 0,0-1 0 0 0,0 1 0 0 0,0-1 0 0 0,-1 1 0 0 0,1-1 0 0 0,-1 0 0 0 0,0 0 0 0 0,0-1 0 0 0,0 1 0 0 0,0-1 0 0 0,-7 3 0 0 0,-2 0 23 0 0,-1-1 0 0 0,1 0 0 0 0,-1-1 1 0 0,0 0-1 0 0,-1-1 0 0 0,1-1 0 0 0,-27-1 0 0 0,32 0-224 0 0,1-1 0 0 0,0-1 0 0 0,0 0 1 0 0,0 0-1 0 0,0 0 0 0 0,-10-6 0 0 0,12 6-382 0 0,1-1 1 0 0,-1-1 0 0 0,1 1-1 0 0,0-1 1 0 0,0 0-1 0 0,0 0 1 0 0,1 0 0 0 0,-1-1-1 0 0,-3-6 1 0 0,-3-4-2453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6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5 512 0 0,'3'-1'1065'0'0,"-1"0"1"0"0,1 1-1 0 0,0-1 0 0 0,0 1 1 0 0,0-1-1 0 0,-1 1 0 0 0,1 0 1 0 0,0 0-1 0 0,0 0 0 0 0,0 0 0 0 0,0 1 1 0 0,4 0-1 0 0,-6 0-443 0 0,1 0 0 0 0,0 0 0 0 0,-1 0 0 0 0,1 0 0 0 0,-1 0 1 0 0,1 0-1 0 0,-1 0 0 0 0,0 0 0 0 0,1 0 0 0 0,1 3 0 0 0,7 12-1180 0 0,-7-9 813 0 0,-1 0-1 0 0,1 1 1 0 0,-1-1 0 0 0,-1 1 0 0 0,0-1 0 0 0,0 1-1 0 0,0 0 1 0 0,-1-1 0 0 0,0 1 0 0 0,0 0 0 0 0,-3 13 0 0 0,-1 1 57 0 0,-1-1 1 0 0,-15 38-1 0 0,13-42-375 0 0,-1-1 0 0 0,0 0-1 0 0,-14 18 1 0 0,9-15-1028 0 0,13-18 828 0 0,0-1 119 0 0,-1 1 0 0 0,1-1 0 0 0,0 1-1 0 0,-1-1 1 0 0,1 0 0 0 0,0 1 0 0 0,0-1 0 0 0,0 1 0 0 0,0-1 0 0 0,-1 0-1 0 0,1 1 1 0 0,0-1 0 0 0,0 1 0 0 0,0-1 0 0 0,0 1 0 0 0,0-1 0 0 0,0 1-1 0 0,0-1 1 0 0,0 1 0 0 0,0 0 0 0 0,3 2-2707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0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71 192 512 0 0,'-25'-17'13439'0'0,"20"15"-12073"0"0,0-1 0 0 0,0 0 0 0 0,1-1 0 0 0,0 1 0 0 0,-1-1 0 0 0,-5-7 0 0 0,9 10-1259 0 0,0 0 0 0 0,0-1 0 0 0,0 0 0 0 0,1 1 1 0 0,-1-1-1 0 0,0 1 0 0 0,1-1 0 0 0,0 0 0 0 0,-1 1 0 0 0,1-1 0 0 0,0 0 1 0 0,0 0-1 0 0,0 1 0 0 0,0-1 0 0 0,0 0 0 0 0,0 0 0 0 0,0 1 0 0 0,1-1 1 0 0,-1 0-1 0 0,1 1 0 0 0,-1-1 0 0 0,1 0 0 0 0,0 1 0 0 0,-1-1 0 0 0,1 1 1 0 0,2-3-1 0 0,2-4-55 0 0,0 1 0 0 0,1-1 1 0 0,0 1-1 0 0,0 0 0 0 0,1 0 1 0 0,0 1-1 0 0,0 0 0 0 0,1 0 1 0 0,14-8-1 0 0,-17 11-27 0 0,1 0-1 0 0,-1 0 0 0 0,1 1 1 0 0,0-1-1 0 0,0 1 1 0 0,0 0-1 0 0,0 1 1 0 0,0 0-1 0 0,0 0 1 0 0,1 0-1 0 0,-1 1 1 0 0,0-1-1 0 0,1 2 1 0 0,-1-1-1 0 0,10 2 1 0 0,-11 0-29 0 0,-1 0 1 0 0,0 0-1 0 0,1 0 1 0 0,-1 1 0 0 0,0-1-1 0 0,-1 1 1 0 0,1 0 0 0 0,0 0-1 0 0,-1 0 1 0 0,0 1-1 0 0,1-1 1 0 0,-1 1 0 0 0,-1-1-1 0 0,1 1 1 0 0,0 0 0 0 0,-1 0-1 0 0,3 8 1 0 0,3 6-19 0 0,-1 2-1 0 0,8 32 1 0 0,-13-43 21 0 0,3 11 27 0 0,1 0 0 0 0,0 0 0 0 0,2-1-1 0 0,0 0 1 0 0,17 28 0 0 0,-22-41-67 0 0,1-1 1 0 0,0-1-1 0 0,0 1 1 0 0,0 0-1 0 0,1-1 1 0 0,0 0-1 0 0,-1 0 1 0 0,1 0-1 0 0,11 5 0 0 0,-12-7-83 0 0,1 0-1 0 0,0-1 1 0 0,0 1 0 0 0,0-1-1 0 0,0 0 1 0 0,0 0-1 0 0,0-1 1 0 0,0 1-1 0 0,0-1 1 0 0,1 0-1 0 0,-1 0 1 0 0,0-1-1 0 0,8-1 1 0 0,-8 0-220 0 0,0 1 1 0 0,0-1-1 0 0,-1 0 1 0 0,1 0-1 0 0,0 0 0 0 0,-1-1 1 0 0,1 0-1 0 0,4-3 1 0 0,30-30-6106 0 0,-37 34 6041 0 0,11-10-1423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1 2353 0 0,'-52'28'13623'0'0,"8"-4"-7823"0"0,32-17-4879 0 0,1 1 0 0 0,-1 0 0 0 0,-14 14 0 0 0,-232 229 1244 0 0,254-248-2331 0 0,1 0 1 0 0,-1 1 0 0 0,1 0 0 0 0,0 0 0 0 0,-4 7 0 0 0,7-11-23 0 0,-1 1 0 0 0,1 0 0 0 0,0 0 0 0 0,-1 0 0 0 0,1-1 0 0 0,0 1 0 0 0,0 0 0 0 0,0 0-1 0 0,0 0 1 0 0,0-1 0 0 0,0 1 0 0 0,0 0 0 0 0,0 0 0 0 0,0 0 0 0 0,0 0 0 0 0,0 1 0 0 0,1-2-217 0 0,-1 1 1 0 0,1 0-1 0 0,-1 0 0 0 0,1-1 1 0 0,-1 1-1 0 0,1 0 0 0 0,0-1 1 0 0,-1 1-1 0 0,1-1 0 0 0,0 1 0 0 0,-1-1 1 0 0,1 1-1 0 0,0-1 0 0 0,0 1 1 0 0,0-1-1 0 0,-1 0 0 0 0,1 0 1 0 0,0 1-1 0 0,1-1 0 0 0,12 3-5616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8 1880 0 0,'-1'-1'832'0'0,"-1"0"-1"0"0,1 0 1 0 0,-1 0-1 0 0,1 1 1 0 0,-1-1-1 0 0,0 0 1 0 0,0 1-1 0 0,1-1 1 0 0,-1 1-1 0 0,0 0 1 0 0,0-1-1 0 0,0 1 1 0 0,1 0-1 0 0,-1 0 1 0 0,0 0-1 0 0,0 0 1 0 0,0 0-1 0 0,0 1 1 0 0,-2 0-1 0 0,2 0-593 0 0,1 0-1 0 0,0 0 1 0 0,-1 0-1 0 0,1 0 1 0 0,0 0-1 0 0,-1 0 1 0 0,1 0-1 0 0,0 0 1 0 0,0 1-1 0 0,0-1 1 0 0,0 0-1 0 0,0 1 1 0 0,1-1-1 0 0,-1 1 1 0 0,0-1 0 0 0,1 1-1 0 0,-1-1 1 0 0,1 1-1 0 0,-1 0 1 0 0,1-1-1 0 0,-1 3 1 0 0,1 1-113 0 0,-1 0 0 0 0,1 0 0 0 0,0-1 1 0 0,0 1-1 0 0,0 0 0 0 0,1 0 0 0 0,-1 0 0 0 0,1 0 1 0 0,0-1-1 0 0,1 1 0 0 0,-1 0 0 0 0,3 4 1 0 0,0-2-72 0 0,-1-1 0 0 0,1 1 0 0 0,1-1 0 0 0,-1 0 0 0 0,1-1 1 0 0,0 1-1 0 0,8 6 0 0 0,-2-3-76 0 0,1 0-1 0 0,0-1 1 0 0,1 0 0 0 0,-1-1 0 0 0,2 0-1 0 0,-1-1 1 0 0,21 6 0 0 0,-12-6-46 0 0,-1-1 1 0 0,1-2 0 0 0,0 0-1 0 0,0-1 1 0 0,1-1-1 0 0,-1-1 1 0 0,0-1-1 0 0,30-5 1 0 0,-47 5 82 0 0,0 0 9 0 0,1 0 1 0 0,-1 0 0 0 0,0 1 0 0 0,0-1 0 0 0,1 2-1 0 0,6 0 1 0 0,-11-1-19 0 0,-1 0 0 0 0,1 0 0 0 0,-1 0 1 0 0,0 0-1 0 0,1 0 0 0 0,-1 0 0 0 0,1 0 0 0 0,-1 1 0 0 0,0-1 0 0 0,1 0 0 0 0,-1 0 1 0 0,0 0-1 0 0,1 1 0 0 0,-1-1 0 0 0,0 0 0 0 0,0 0 0 0 0,1 1 0 0 0,-1-1 0 0 0,0 0 1 0 0,0 1-1 0 0,1-1 0 0 0,-1 0 0 0 0,0 1 0 0 0,0-1 0 0 0,0 0 0 0 0,1 1 0 0 0,-1-1 1 0 0,0 1-1 0 0,0 0 0 0 0,0 0 14 0 0,0 0 1 0 0,0 0 0 0 0,0 0-1 0 0,-1 0 1 0 0,1 0 0 0 0,0 0-1 0 0,-1 0 1 0 0,1 0 0 0 0,0 0-1 0 0,-1 0 1 0 0,0 1-1 0 0,-1 1 57 0 0,0 0 0 0 0,-1 0 1 0 0,1 0-1 0 0,0 0 0 0 0,-7 4 0 0 0,-28 17 610 0 0,-78 36 0 0 0,93-50-536 0 0,-7 4-51 0 0,10-6-67 0 0,0 2 0 0 0,-21 12 0 0 0,39-21-38 0 0,0 0 0 0 0,0 0 0 0 0,0 0 0 0 0,0-1 0 0 0,0 1 0 0 0,0 0 0 0 0,0 0 0 0 0,0 1-1 0 0,0-1 1 0 0,1 0 0 0 0,-1 0 0 0 0,0 2 0 0 0,0-2-36 0 0,1-1 0 0 0,0 1-1 0 0,0-1 1 0 0,0 1 0 0 0,0 0 0 0 0,0-1-1 0 0,0 1 1 0 0,0-1 0 0 0,0 1 0 0 0,0 0-1 0 0,0-1 1 0 0,0 1 0 0 0,0-1-1 0 0,1 1 1 0 0,-1 0 0 0 0,0-1 0 0 0,0 1-1 0 0,1-1 1 0 0,-1 1 0 0 0,1 0 0 0 0,0 0-208 0 0,0 0 1 0 0,0 1-1 0 0,1-1 1 0 0,-1 0-1 0 0,1 0 1 0 0,-1 0 0 0 0,1 0-1 0 0,-1-1 1 0 0,1 1-1 0 0,-1 0 1 0 0,1-1 0 0 0,0 1-1 0 0,0-1 1 0 0,-1 1-1 0 0,1-1 1 0 0,0 0 0 0 0,2 0-1 0 0,26 0-7667 0 0,-11-1 2828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7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467 1 2096 0 0,'-21'7'10773'0'0,"-8"13"-4869"0"0,2-1-3532 0 0,9-11-2088 0 0,1-1 1 0 0,-1-1 0 0 0,-1 0 0 0 0,-26 5 0 0 0,-14 3 32 0 0,19-3-101 0 0,-35 12 111 0 0,64-19-260 0 0,0 0-1 0 0,0 2 0 0 0,0-1 1 0 0,-12 10-1 0 0,20-13-46 0 0,0 0 0 0 0,1 0 0 0 0,-1 0 0 0 0,1 1 0 0 0,0-1 0 0 0,0 1 0 0 0,0 0 0 0 0,0-1 0 0 0,0 1 0 0 0,0 0 0 0 0,1 0 0 0 0,0 0 0 0 0,-1 0 0 0 0,0 4 0 0 0,2-5-32 0 0,0-1-1 0 0,0 1 0 0 0,-1-1 0 0 0,1 0 1 0 0,0 1-1 0 0,0-1 0 0 0,1 1 1 0 0,-1-1-1 0 0,0 1 0 0 0,0-1 0 0 0,1 0 1 0 0,-1 1-1 0 0,1-1 0 0 0,-1 0 0 0 0,1 1 1 0 0,0-1-1 0 0,-1 0 0 0 0,1 0 0 0 0,0 1 1 0 0,0-1-1 0 0,0 0 0 0 0,0 0 1 0 0,0 0-1 0 0,0 0 0 0 0,0 0 0 0 0,0 0 1 0 0,1-1-1 0 0,-1 1 0 0 0,0 0 0 0 0,0 0 1 0 0,1-1-1 0 0,-1 1 0 0 0,0-1 0 0 0,3 1 1 0 0,6 1-988 0 0,1 0 1 0 0,0 0 0 0 0,-1-1 0 0 0,1-1-1 0 0,0 0 1 0 0,20-3 0 0 0,4-1-1355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8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161 124 4289 0 0,'-22'6'6314'0'0,"12"-3"-2751"0"0,1 0 0 0 0,-17 7 0 0 0,23-8-3114 0 0,-1 1 0 0 0,0-1-1 0 0,1 1 1 0 0,0-1-1 0 0,-6 6 1 0 0,2 0-148 0 0,0 1 1 0 0,0 0 0 0 0,1 0-1 0 0,0 0 1 0 0,1 1-1 0 0,0 0 1 0 0,1 0 0 0 0,0 0-1 0 0,0 0 1 0 0,1 1-1 0 0,0-1 1 0 0,-1 14 0 0 0,3-15-285 0 0,0 0 1 0 0,1-1-1 0 0,0 1 1 0 0,1 0 0 0 0,0-1-1 0 0,0 1 1 0 0,0-1 0 0 0,1 1-1 0 0,1-1 1 0 0,0 0 0 0 0,0 1-1 0 0,0-1 1 0 0,1-1 0 0 0,0 1-1 0 0,1-1 1 0 0,5 8 0 0 0,-2-5-93 0 0,0-1 0 0 0,1 0 0 0 0,1 0 1 0 0,0-1-1 0 0,0 0 0 0 0,0 0 0 0 0,1-1 1 0 0,0-1-1 0 0,1 0 0 0 0,-1 0 0 0 0,1-1 1 0 0,17 4-1 0 0,-20-6-87 0 0,1-1 0 0 0,-1 0 0 0 0,1 0-1 0 0,0-1 1 0 0,0-1 0 0 0,-1 1 0 0 0,1-2 0 0 0,0 1 0 0 0,0-1 0 0 0,-1-1 0 0 0,1 0 0 0 0,0 0 0 0 0,-1-1-1 0 0,0 0 1 0 0,0-1 0 0 0,16-8 0 0 0,-13 5-125 0 0,0-1 0 0 0,-1 0 1 0 0,0 0-1 0 0,0-2 0 0 0,15-17 0 0 0,-21 21 228 0 0,0 0 0 0 0,-1-1 0 0 0,1 0-1 0 0,-1 0 1 0 0,-1 0 0 0 0,1-1 0 0 0,-1 1 0 0 0,-1-1 0 0 0,0 1-1 0 0,0-1 1 0 0,2-12 0 0 0,-2-1 88 0 0,-1-1 0 0 0,-1 1 0 0 0,-1-1 0 0 0,-5-32 0 0 0,4 40 49 0 0,-1 1-1 0 0,-1 0 1 0 0,0 1 0 0 0,0-1-1 0 0,-1 1 1 0 0,-1 0 0 0 0,0 0 0 0 0,-12-17-1 0 0,11 21-62 0 0,0 0 1 0 0,0 1-1 0 0,-1-1 0 0 0,0 2 0 0 0,0-1 0 0 0,-1 1 0 0 0,0 1 0 0 0,0-1 1 0 0,0 2-1 0 0,-1-1 0 0 0,0 1 0 0 0,-11-3 0 0 0,6 3-74 0 0,-1 0 1 0 0,1 1-1 0 0,-1 1 0 0 0,0 0 0 0 0,1 1 0 0 0,-1 1 1 0 0,-22 2-1 0 0,31-1-72 0 0,-1 0 1 0 0,1 1-1 0 0,-1-1 0 0 0,1 2 1 0 0,0-1-1 0 0,-1 1 1 0 0,-11 7-1 0 0,12-6-667 0 0,1 1-1 0 0,0-1 1 0 0,0 1-1 0 0,-9 9 1 0 0,-4 9-2187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1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30 111 1224 0 0,'-3'-1'940'0'0,"1"1"39"0"0,0 0 0 0 0,0-1 0 0 0,-1 0 0 0 0,1 1 0 0 0,0-1 0 0 0,0 0 0 0 0,0 0 0 0 0,0 0 0 0 0,0 0 0 0 0,-3-2 0 0 0,23-2 3071 0 0,-14 3-3491 0 0,83-19 1475 0 0,95-12 0 0 0,-107 22-2060 0 0,5-1-885 0 0,109-3 1 0 0,-186 15 785 0 0,28 1-1866 0 0,-11 6-2116 0 0,-10-1 769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2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17 512 0 0,'1'5'15969'0'0,"1"-3"-15710"0"0,-1-1 0 0 0,0 1 0 0 0,0 0 0 0 0,-1-1 0 0 0,1 1 0 0 0,0 0 0 0 0,1 3 0 0 0,2 30 597 0 0,-2 0-1 0 0,-2 36 1 0 0,0-34-181 0 0,-1-29-465 0 0,1-1 0 0 0,1 0 0 0 0,-1 1 0 0 0,1-1 0 0 0,1 0-1 0 0,-1 1 1 0 0,1-1 0 0 0,0 0 0 0 0,1 0 0 0 0,3 8 0 0 0,-2-11 203 0 0,-4-10-132 0 0,-2-7-268 0 0,2 13-13 0 0,0-15 18 0 0,0 0 0 0 0,1 0 1 0 0,5-25-1 0 0,2 3 16 0 0,11-41 35 0 0,-17 71-72 0 0,1 0 0 0 0,0 0 1 0 0,0 0-1 0 0,0 1 0 0 0,1-1 1 0 0,0 1-1 0 0,0 0 0 0 0,8-8 1 0 0,-10 12 7 0 0,0 0 0 0 0,0 0 1 0 0,0 0-1 0 0,1 1 0 0 0,-1-1 1 0 0,1 0-1 0 0,-1 1 0 0 0,1 0 1 0 0,0-1-1 0 0,-1 1 0 0 0,1 0 1 0 0,0 0-1 0 0,0 1 0 0 0,0-1 1 0 0,0 1-1 0 0,5-1 0 0 0,-4 1-2 0 0,0 1 0 0 0,-1-1 0 0 0,1 1 0 0 0,0 0 0 0 0,0 0 0 0 0,-1 0 0 0 0,1 1 0 0 0,-1-1-1 0 0,1 1 1 0 0,-1 0 0 0 0,5 3 0 0 0,2 3-1 0 0,-1 0-1 0 0,0 1 0 0 0,0 0 0 0 0,-1 0 1 0 0,0 1-1 0 0,-1 0 0 0 0,6 10 1 0 0,95 165-212 0 0,-107-183 128 0 0,1 0-1 0 0,-1 0 0 0 0,1 0 1 0 0,0 0-1 0 0,-1 0 0 0 0,1 0 1 0 0,0-1-1 0 0,0 1 0 0 0,0 0 1 0 0,4 1-1 0 0,9 2-2123 0 0,-13-5 1689 0 0,-1 0 0 0 0,0 0 0 0 0,0-1 0 0 0,1 1-1 0 0,-1 0 1 0 0,0 0 0 0 0,0 0 0 0 0,1-1-1 0 0,-1 1 1 0 0,2-2 0 0 0,4-2-3069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3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262 539 512 0 0,'1'-4'1347'0'0,"0"0"1"0"0,1 0-1 0 0,0 0 1 0 0,0 0-1 0 0,0 1 0 0 0,4-7 1 0 0,18-19 3042 0 0,-17 22-3785 0 0,0-1 1 0 0,8-12 0 0 0,-13 17-456 0 0,0 0 1 0 0,-1 0-1 0 0,1-1 1 0 0,-1 1-1 0 0,0 0 1 0 0,0-1-1 0 0,0 1 1 0 0,0-1 0 0 0,-1 1-1 0 0,1-1 1 0 0,-1-3-1 0 0,0 0 55 0 0,-1-1 0 0 0,0 0 0 0 0,0 1-1 0 0,-1-1 1 0 0,1 1 0 0 0,-2 0 0 0 0,1 0 0 0 0,-1 0 0 0 0,0 0-1 0 0,-1 0 1 0 0,1 0 0 0 0,-7-8 0 0 0,6 11-132 0 0,0-1-1 0 0,1 0 1 0 0,-2 1 0 0 0,1 0 0 0 0,0 0-1 0 0,-1 0 1 0 0,0 1 0 0 0,0-1 0 0 0,0 1-1 0 0,0 0 1 0 0,-1 1 0 0 0,1-1 0 0 0,-1 1-1 0 0,1 0 1 0 0,-1 1 0 0 0,-6-2 0 0 0,6 2-20 0 0,0 0 0 0 0,0 1 0 0 0,0-1 0 0 0,0 1 0 0 0,0 1 0 0 0,0-1 1 0 0,0 1-1 0 0,0 0 0 0 0,1 0 0 0 0,-1 1 0 0 0,0 0 0 0 0,1 0 0 0 0,-1 0 0 0 0,1 1 1 0 0,-1-1-1 0 0,1 1 0 0 0,0 1 0 0 0,0-1 0 0 0,0 1 0 0 0,1 0 0 0 0,-1 0 0 0 0,1 0 1 0 0,-5 7-1 0 0,-2 2 23 0 0,1 1 1 0 0,0 0 0 0 0,1 0 0 0 0,0 1 0 0 0,-7 21-1 0 0,12-27-39 0 0,0 1 0 0 0,1 0 0 0 0,1 0 0 0 0,-1 0-1 0 0,2 0 1 0 0,-1 0 0 0 0,1 0 0 0 0,1 0 0 0 0,0 0-1 0 0,2 13 1 0 0,-2-19-19 0 0,1 1 0 0 0,0-1 0 0 0,1 0-1 0 0,-1 1 1 0 0,1-1 0 0 0,-1 0 0 0 0,1 0 0 0 0,1 0-1 0 0,-1 0 1 0 0,1 0 0 0 0,-1 0 0 0 0,1-1 0 0 0,0 1-1 0 0,5 4 1 0 0,-3-4-11 0 0,0-1-1 0 0,0 0 0 0 0,0 0 0 0 0,0 0 1 0 0,0 0-1 0 0,1-1 0 0 0,-1 0 0 0 0,1 0 1 0 0,0 0-1 0 0,7 1 0 0 0,-4-2-19 0 0,-1 0 0 0 0,1 0 0 0 0,-1-1 0 0 0,1 0 0 0 0,0-1 0 0 0,-1 0 0 0 0,1 0-1 0 0,-1-1 1 0 0,1 0 0 0 0,-1 0 0 0 0,0-1 0 0 0,0 0 0 0 0,0 0 0 0 0,0-1 0 0 0,10-7 0 0 0,-9 4-28 0 0,0 0 0 0 0,0-1-1 0 0,0 0 1 0 0,-1-1 0 0 0,-1 0 0 0 0,1 0 0 0 0,-2-1 0 0 0,1 0 0 0 0,-1 0 0 0 0,7-17-1 0 0,-9 18 11 0 0,-1 0-1 0 0,0 0 1 0 0,-1-1-1 0 0,0 1 0 0 0,0-1 1 0 0,-1 1-1 0 0,0-1 1 0 0,0 0-1 0 0,-1 1 0 0 0,-1-1 1 0 0,0 0-1 0 0,0 1 1 0 0,-3-12-1 0 0,0 6 41 0 0,-33-130 667 0 0,29 106-321 0 0,-5-69 0 0 0,13 106-362 0 0,-1-13 554 0 0,-1 14-167 0 0,-1 10-225 0 0,-1 14-56 0 0,1 1-1 0 0,2-1 1 0 0,0 1 0 0 0,1 0-1 0 0,4 27 1 0 0,4 3 7 0 0,3-1 0 0 0,31 95-1 0 0,-35-127-14 0 0,2-1 0 0 0,19 38 0 0 0,-21-48-250 0 0,0 1-1 0 0,0-1 0 0 0,1 0 0 0 0,0-1 0 0 0,1 0 1 0 0,15 13-1 0 0,-23-21-74 0 0,1 0 0 0 0,0 0 0 0 0,-1 0 0 0 0,1 0 0 0 0,0 0 0 0 0,0 0-1 0 0,0-1 1 0 0,0 1 0 0 0,3 0 0 0 0,12-1-4660 0 0,-7-2 1041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5 3417 0 0,'-19'-4'8974'0'0,"1"3"-3888"0"0,17 2-4903 0 0,-1-1-1 0 0,1 1 1 0 0,-1-1 0 0 0,1 1 0 0 0,0-1-1 0 0,-1 1 1 0 0,1 0 0 0 0,0 0 0 0 0,-1-1 0 0 0,1 1-1 0 0,0 0 1 0 0,0 0 0 0 0,0 0 0 0 0,0 0-1 0 0,0 1 1 0 0,0-1 0 0 0,0 0 0 0 0,0 0 0 0 0,0 1-1 0 0,0-1 1 0 0,1 0 0 0 0,-2 3 0 0 0,0 2-33 0 0,0 1-1 0 0,0-1 1 0 0,0 1 0 0 0,1-1 0 0 0,0 1 0 0 0,0-1 0 0 0,1 1 0 0 0,0 0 0 0 0,0-1 0 0 0,1 1-1 0 0,-1 0 1 0 0,1-1 0 0 0,1 1 0 0 0,-1-1 0 0 0,5 11 0 0 0,-4-12-151 0 0,0 0 1 0 0,1 1-1 0 0,0-1 1 0 0,0 0-1 0 0,0 0 1 0 0,0-1-1 0 0,1 1 1 0 0,0-1-1 0 0,0 1 0 0 0,0-1 1 0 0,1 0-1 0 0,-1-1 1 0 0,1 1-1 0 0,0-1 1 0 0,0 0-1 0 0,0 0 1 0 0,10 4-1 0 0,-6-5-243 0 0,-1 1 0 0 0,1-1-1 0 0,0-1 1 0 0,-1 1 0 0 0,14-1-1 0 0,-17-1-513 0 0,0 0 0 0 0,1-1 0 0 0,-1 1 0 0 0,0-1 0 0 0,1-1 0 0 0,4-1 0 0 0,4-2-2256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0 2729 0 0,'-10'3'3256'0'0,"-1"-3"3250"0"0,6 0-5938 0 0,0 0 448 0 0,4-1-544 0 0,2 1-64 0 0,4 0-80 0 0,2 0-368 0 0,2 0-432 0 0,2 0-136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0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14 2977 0 0,'-3'-2'1654'0'0,"1"0"0"0"0,-1 1 0 0 0,1-1 0 0 0,-1 1 1 0 0,0 0-1 0 0,1 0 0 0 0,-1 0 0 0 0,-4-1 0 0 0,7 2-1466 0 0,-1 0-1 0 0,1 0 0 0 0,0 0 1 0 0,-1 0-1 0 0,1 0 0 0 0,0 0 0 0 0,-1 0 1 0 0,1 0-1 0 0,-1 0 0 0 0,1 0 1 0 0,0 1-1 0 0,-1-1 0 0 0,1 0 0 0 0,0 0 1 0 0,-1 0-1 0 0,1 1 0 0 0,0-1 0 0 0,-1 0 1 0 0,1 0-1 0 0,0 1 0 0 0,0-1 1 0 0,-1 0-1 0 0,1 0 0 0 0,0 1 0 0 0,-1-1 1 0 0,1 2-55 0 0,-1-1 1 0 0,1 0 0 0 0,0 0-1 0 0,0 0 1 0 0,-1 1-1 0 0,1-1 1 0 0,0 0 0 0 0,0 0-1 0 0,0 1 1 0 0,0-1 0 0 0,1 2-1 0 0,3 23 1131 0 0,11 36 0 0 0,-9-41-941 0 0,-4-13-310 0 0,1 1 0 0 0,1 0 0 0 0,-1-1 0 0 0,1 1 0 0 0,1-1 0 0 0,0 0 0 0 0,0-1 0 0 0,0 1 0 0 0,1-1-1 0 0,0 0 1 0 0,1 0 0 0 0,-1-1 0 0 0,1 0 0 0 0,14 9 0 0 0,-21-15-42 0 0,1 1 1 0 0,0-1-1 0 0,-1 1 0 0 0,1-1 1 0 0,0 0-1 0 0,0 0 1 0 0,-1 1-1 0 0,1-1 1 0 0,0 0-1 0 0,0 0 0 0 0,0 0 1 0 0,-1 0-1 0 0,1 0 1 0 0,0 0-1 0 0,0 0 0 0 0,0 0 1 0 0,-1 0-1 0 0,1 0 1 0 0,0 0-1 0 0,0-1 0 0 0,-1 1 1 0 0,1 0-1 0 0,0-1 1 0 0,0 1-1 0 0,-1 0 1 0 0,1-1-1 0 0,0 1 0 0 0,-1-1 1 0 0,1 1-1 0 0,-1-1 1 0 0,1 1-1 0 0,0-1 0 0 0,-1 1 1 0 0,1-1-1 0 0,-1 0 1 0 0,0 1-1 0 0,1-1 0 0 0,-1 0 1 0 0,1 0-1 0 0,-1 1 1 0 0,0-1-1 0 0,0 0 1 0 0,1-1-1 0 0,1-5-153 0 0,1 0 0 0 0,-2-1 1 0 0,3-13-1 0 0,-2 7 205 0 0,4-20 0 0 0,7-26 31 0 0,-12 54-41 0 0,2 0 0 0 0,-1-1-1 0 0,1 1 1 0 0,0 0 0 0 0,0 0 0 0 0,7-9 0 0 0,-8 13-3 0 0,-1 0 0 0 0,1 0 1 0 0,0 0-1 0 0,0 0 0 0 0,0 1 1 0 0,0-1-1 0 0,0 1 0 0 0,0-1 1 0 0,0 1-1 0 0,1 0 0 0 0,-1 0 0 0 0,1 0 1 0 0,2-1-1 0 0,-3 1-2 0 0,-1 1-1 0 0,0 0 0 0 0,1 0 1 0 0,-1 0-1 0 0,0 0 1 0 0,1 0-1 0 0,-1 0 1 0 0,0 0-1 0 0,1 1 1 0 0,-1-1-1 0 0,0 0 1 0 0,1 1-1 0 0,-1-1 1 0 0,0 1-1 0 0,0-1 1 0 0,0 1-1 0 0,1 0 1 0 0,-1-1-1 0 0,0 1 0 0 0,0 0 1 0 0,0 0-1 0 0,0 0 1 0 0,0 0-1 0 0,0 0 1 0 0,-1 0-1 0 0,1 0 1 0 0,1 1-1 0 0,15 25-240 0 0,0-1 470 0 0,22 27-1 0 0,-32-45-835 0 0,0-1 1 0 0,1 0 0 0 0,0 0 0 0 0,0 0 0 0 0,0-1-1 0 0,1 0 1 0 0,11 6 0 0 0,4 0-4815 0 0,-13-6 2211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1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38 3369 0 0,'-6'1'2044'0'0,"-2"1"35"0"0,1-1-1 0 0,0 1 1 0 0,0 0-1 0 0,0 1 1 0 0,-11 5 0 0 0,17-8-1948 0 0,0 1 1 0 0,-1 0 0 0 0,1 0-1 0 0,0 0 1 0 0,0 0 0 0 0,0 0-1 0 0,0 1 1 0 0,0-1 0 0 0,0 0-1 0 0,0 0 1 0 0,0 1 0 0 0,0-1-1 0 0,0 0 1 0 0,1 1 0 0 0,-1-1-1 0 0,1 1 1 0 0,-1-1 0 0 0,1 1 0 0 0,0-1-1 0 0,-1 1 1 0 0,1 0 0 0 0,0-1-1 0 0,0 1 1 0 0,0-1 0 0 0,0 1-1 0 0,0-1 1 0 0,0 1 0 0 0,1 0-1 0 0,-1-1 1 0 0,0 1 0 0 0,1-1-1 0 0,0 3 1 0 0,1-1-58 0 0,-1 1 0 0 0,1-1 0 0 0,0 1 0 0 0,0-1 0 0 0,0 0-1 0 0,1 0 1 0 0,-1 0 0 0 0,1 0 0 0 0,0 0 0 0 0,-1 0 0 0 0,1-1 0 0 0,0 1 0 0 0,1-1 0 0 0,-1 0 0 0 0,6 3-1 0 0,-1-1-28 0 0,0-1 0 0 0,0 0-1 0 0,0 0 1 0 0,1-1-1 0 0,15 3 1 0 0,-15-4-47 0 0,0 0 0 0 0,0-1 0 0 0,0 0 0 0 0,0 0 0 0 0,1-1 1 0 0,-1 0-1 0 0,-1 0 0 0 0,1-1 0 0 0,0-1 0 0 0,0 1 0 0 0,-1-1 1 0 0,17-9-1 0 0,-17 8 4 0 0,1-1-1 0 0,0 0 1 0 0,-1 0 0 0 0,0-1 0 0 0,11-11 0 0 0,-17 16-2 0 0,0-1 1 0 0,-1 1-1 0 0,1-1 1 0 0,-1 0-1 0 0,1 0 0 0 0,-1 0 1 0 0,0 0-1 0 0,0 0 0 0 0,0 0 1 0 0,0 0-1 0 0,0-1 1 0 0,0 1-1 0 0,0 0 0 0 0,-1 0 1 0 0,1-1-1 0 0,-1 1 0 0 0,0 0 1 0 0,0-1-1 0 0,0 1 1 0 0,0-1-1 0 0,0 1 0 0 0,0 0 1 0 0,-1-1-1 0 0,1 1 0 0 0,-1 0 1 0 0,1 0-1 0 0,-1-1 1 0 0,0 1-1 0 0,-1-3 0 0 0,0 2 17 0 0,0 0-1 0 0,-1 0 0 0 0,1 1 0 0 0,-1-1 0 0 0,1 1 0 0 0,-1-1 0 0 0,0 1 0 0 0,0 0 1 0 0,0 0-1 0 0,0 0 0 0 0,0 0 0 0 0,-1 1 0 0 0,1-1 0 0 0,0 1 0 0 0,-1 0 0 0 0,1 0 1 0 0,-1 0-1 0 0,-5 0 0 0 0,0-1 73 0 0,0 1 1 0 0,0 1-1 0 0,0 0 0 0 0,0 0 1 0 0,0 1-1 0 0,-11 1 1 0 0,10 1 61 0 0,0 0 0 0 0,1 0 1 0 0,0 0-1 0 0,0 1 0 0 0,0 0 1 0 0,0 1-1 0 0,0 0 0 0 0,1 1 1 0 0,0 0-1 0 0,0 0 0 0 0,1 0 1 0 0,-1 1-1 0 0,2 0 0 0 0,-10 12 1 0 0,12-14-127 0 0,0 0-1 0 0,1 0 1 0 0,0 1 0 0 0,0-1 0 0 0,1 1-1 0 0,-1-1 1 0 0,1 1 0 0 0,0 0 0 0 0,1 0 0 0 0,0 0-1 0 0,0 0 1 0 0,0 0 0 0 0,0 0 0 0 0,1 0 0 0 0,0 0-1 0 0,0 0 1 0 0,1 0 0 0 0,0 0 0 0 0,0 0 0 0 0,0 0-1 0 0,1 0 1 0 0,-1 0 0 0 0,2 0 0 0 0,3 8 0 0 0,-2-7-103 0 0,1 0 0 0 0,0 0 0 0 0,0 0 1 0 0,0-1-1 0 0,1 0 0 0 0,0 0 0 0 0,0 0 1 0 0,1-1-1 0 0,0 0 0 0 0,-1 0 0 0 0,2-1 1 0 0,-1 0-1 0 0,0 0 0 0 0,15 5 0 0 0,-6-4-914 0 0,1 0-1 0 0,19 4 0 0 0,34 0-5451 0 0,-44-6 4463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2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361 242 744 0 0,'0'-8'2710'0'0,"1"1"1"0"0,0 0-1 0 0,1 0 0 0 0,3-12 1 0 0,-3 12-1835 0 0,0 0-1 0 0,0 0 1 0 0,0 0 0 0 0,0-12 0 0 0,-2 13-624 0 0,0 0 0 0 0,-1 1 1 0 0,0-1-1 0 0,1 1 0 0 0,-2-1 1 0 0,1 1-1 0 0,-1 0 0 0 0,1-1 1 0 0,-1 1-1 0 0,-1 0 0 0 0,1 0 1 0 0,-1 0-1 0 0,0 1 0 0 0,0-1 1 0 0,0 0-1 0 0,-1 1 0 0 0,0 0 1 0 0,0 0-1 0 0,-4-4 1 0 0,2 4-132 0 0,1 1 0 0 0,-1 0 0 0 0,1 0 0 0 0,-1 0 0 0 0,0 0 0 0 0,0 1 0 0 0,0 0 0 0 0,0 0 0 0 0,0 1 0 0 0,-1 0 0 0 0,1 0 0 0 0,0 0 0 0 0,-1 1 0 0 0,1 0 0 0 0,-1 0 0 0 0,-9 2 0 0 0,7 0-71 0 0,-1 0 0 0 0,1 1 0 0 0,-1 0-1 0 0,1 1 1 0 0,0 0 0 0 0,0 1 0 0 0,1-1 0 0 0,-1 2 0 0 0,1-1 0 0 0,0 1 0 0 0,-8 8 0 0 0,2-2 67 0 0,2 2 0 0 0,-1-1 1 0 0,2 1-1 0 0,0 1 0 0 0,-11 19 1 0 0,18-29-110 0 0,1 1 0 0 0,1 0-1 0 0,-1 0 1 0 0,1 0 0 0 0,0 1 0 0 0,0-1 0 0 0,0 0 0 0 0,1 1 0 0 0,0-1 0 0 0,1 1 0 0 0,0 0 0 0 0,-1-1-1 0 0,2 1 1 0 0,1 11 0 0 0,-1-12-9 0 0,1-1-1 0 0,0 0 0 0 0,0 0 0 0 0,0 0 1 0 0,0 0-1 0 0,1 0 0 0 0,0 0 0 0 0,0 0 1 0 0,0-1-1 0 0,0 0 0 0 0,1 0 0 0 0,0 0 1 0 0,0 0-1 0 0,0 0 0 0 0,0-1 0 0 0,0 1 1 0 0,1-1-1 0 0,5 3 0 0 0,-2-2-32 0 0,0-1 0 0 0,0 0 0 0 0,0 0 1 0 0,1 0-1 0 0,-1-1 0 0 0,1 0 0 0 0,-1-1 0 0 0,1 0 0 0 0,0 0 0 0 0,-1-1 0 0 0,1 0 0 0 0,0-1 0 0 0,0 1 0 0 0,-1-2 1 0 0,1 1-1 0 0,-1-1 0 0 0,1-1 0 0 0,-1 1 0 0 0,0-2 0 0 0,0 1 0 0 0,0-1 0 0 0,0 0 0 0 0,-1 0 0 0 0,1-1 1 0 0,12-11-1 0 0,-13 10-20 0 0,0-1 0 0 0,0 0 1 0 0,0 0-1 0 0,-1-1 0 0 0,0 1 1 0 0,0-2-1 0 0,-1 1 0 0 0,0 0 1 0 0,-1-1-1 0 0,7-17 0 0 0,-8 18 43 0 0,-1-1 0 0 0,-1 1 0 0 0,0 0-1 0 0,0-1 1 0 0,0 1 0 0 0,-1-1 0 0 0,0 1 0 0 0,-1 0-1 0 0,0-1 1 0 0,0 1 0 0 0,-1 0 0 0 0,-5-16-1 0 0,2 7 13 0 0,-14-25-1 0 0,17 37 6 0 0,0 1 0 0 0,-1-1 0 0 0,0 1 0 0 0,0 0 0 0 0,0 0-1 0 0,0 1 1 0 0,0-1 0 0 0,-1 1 0 0 0,0-1 0 0 0,-7-4 0 0 0,8 7 2 0 0,0 0 0 0 0,0 0 1 0 0,0 0-1 0 0,0 0 0 0 0,0 0 1 0 0,0 1-1 0 0,0 0 1 0 0,0-1-1 0 0,0 1 0 0 0,0 0 1 0 0,0 1-1 0 0,0-1 0 0 0,0 0 1 0 0,0 1-1 0 0,0 0 0 0 0,0-1 1 0 0,0 1-1 0 0,0 0 0 0 0,0 1 1 0 0,0-1-1 0 0,1 1 0 0 0,-1-1 1 0 0,0 1-1 0 0,1 0 0 0 0,-3 2 1 0 0,-1 1-12 0 0,0 0 0 0 0,0 0 0 0 0,0 1 1 0 0,1 0-1 0 0,0 0 0 0 0,0 0 0 0 0,1 0 1 0 0,-7 13-1 0 0,3-3 10 0 0,1 1 0 0 0,1 0 0 0 0,1 0 1 0 0,0 0-1 0 0,1 0 0 0 0,1 1 0 0 0,0 0 0 0 0,2 0 1 0 0,0 28-1 0 0,1-44 4 0 0,0 0 1 0 0,1 0-1 0 0,-1 0 0 0 0,1 0 1 0 0,-1 0-1 0 0,1 0 1 0 0,0 0-1 0 0,0 0 1 0 0,0 0-1 0 0,0 0 0 0 0,0 0 1 0 0,0-1-1 0 0,1 1 1 0 0,-1 0-1 0 0,0-1 0 0 0,3 2 1 0 0,-1-1 4 0 0,0 0 1 0 0,0 0 0 0 0,0 0-1 0 0,0 0 1 0 0,0-1-1 0 0,1 1 1 0 0,-1-1-1 0 0,7 2 1 0 0,-3-2-4 0 0,1 0 1 0 0,-1 0-1 0 0,0-1 1 0 0,0 0-1 0 0,1 0 1 0 0,-1 0-1 0 0,0-1 0 0 0,0 0 1 0 0,8-3-1 0 0,-10 2-8 0 0,0 0-1 0 0,-1 0 1 0 0,1-1 0 0 0,0 1-1 0 0,-1-1 1 0 0,0 0-1 0 0,0-1 1 0 0,0 1-1 0 0,0-1 1 0 0,0 0-1 0 0,-1 1 1 0 0,1-2 0 0 0,3-5-1 0 0,-4 5 2 0 0,1-1-1 0 0,-2 1 1 0 0,1-1-1 0 0,0 0 0 0 0,-1 0 1 0 0,0 0-1 0 0,0 0 1 0 0,-1 0-1 0 0,0 0 1 0 0,1-12-1 0 0,-2 15 3 0 0,0-6 46 0 0,1 0 0 0 0,-2-1 0 0 0,1 1-1 0 0,-2 0 1 0 0,1-1 0 0 0,-1 1 0 0 0,0 0 0 0 0,-6-12-1 0 0,12 41 45 0 0,-4-18-82 0 0,0 1-1 0 0,0 0 1 0 0,0 0 0 0 0,1-1 0 0 0,-1 1 0 0 0,1 0 0 0 0,0 0 0 0 0,0-1 0 0 0,2 5-1 0 0,-3-7-3 0 0,0 0 0 0 0,0 0-1 0 0,0 0 1 0 0,0 1 0 0 0,0-1-1 0 0,0 0 1 0 0,0 0-1 0 0,0 0 1 0 0,1 1 0 0 0,-1-1-1 0 0,0 0 1 0 0,0 0-1 0 0,0 0 1 0 0,0 0 0 0 0,1 0-1 0 0,-1 1 1 0 0,0-1 0 0 0,0 0-1 0 0,0 0 1 0 0,1 0-1 0 0,-1 0 1 0 0,0 0 0 0 0,0 0-1 0 0,0 0 1 0 0,1 0-1 0 0,-1 0 1 0 0,0 0 0 0 0,0 0-1 0 0,0 0 1 0 0,1 0-1 0 0,-1 0 1 0 0,0 0 0 0 0,0 0-1 0 0,1 0 1 0 0,-1 0 0 0 0,0 0-1 0 0,0 0 1 0 0,0 0-1 0 0,1 0 1 0 0,-1 0 0 0 0,6-10 480 0 0,1-14 331 0 0,-7 22-730 0 0,1 0-9 0 0,-1-1-1 0 0,1 0 0 0 0,-1 0 0 0 0,1 0 0 0 0,-1 0 1 0 0,0 1-1 0 0,0-1 0 0 0,-1 0 0 0 0,1 0 0 0 0,-1 0 1 0 0,0-3-1 0 0,3 28 293 0 0,4 51-323 0 0,-4 86 0 0 0,-3-88-64 0 0,7 43-73 0 0,-4-97 51 0 0,1-1 0 0 0,0 0 0 0 0,1 1 0 0 0,12 27 0 0 0,-10-32-115 0 0,0 1 0 0 0,1-1-1 0 0,0 0 1 0 0,1-1-1 0 0,15 18 1 0 0,-23-29 92 0 0,0 1 0 0 0,0-1 0 0 0,1 0 0 0 0,-1 1 0 0 0,0-1 0 0 0,0 0 0 0 0,1 1 0 0 0,-1-1 0 0 0,0 0 0 0 0,0 0 0 0 0,1 0 0 0 0,-1 1 0 0 0,0-1 0 0 0,1 0 0 0 0,-1 0 0 0 0,0 0 0 0 0,1 0 0 0 0,-1 1 0 0 0,0-1 0 0 0,1 0 0 0 0,-1 0 0 0 0,1 0 0 0 0,-1 0 0 0 0,0 0 0 0 0,1 0 0 0 0,-1 0 0 0 0,1 0 0 0 0,-1 0 0 0 0,0 0 0 0 0,1-1 0 0 0,0 1-115 0 0,-1-1 0 0 0,0 1 0 0 0,1-1 0 0 0,-1 1 1 0 0,0-1-1 0 0,0 1 0 0 0,1-1 0 0 0,-1 0 0 0 0,0 1 0 0 0,0-1 1 0 0,0 0-1 0 0,0 1 0 0 0,0-1 0 0 0,1 1 0 0 0,-2-2 1 0 0,-2-25-8740 0 0,2 22 6336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86 233 880 0 0,'19'-14'3745'0'0,"-1"-1"-1"0"0,0-1 0 0 0,15-18 1 0 0,-28 28-3187 0 0,0 0 1 0 0,0 0-1 0 0,0-1 1 0 0,-1 0-1 0 0,0 0 1 0 0,-1 0-1 0 0,1 0 1 0 0,-2-1-1 0 0,1 1 1 0 0,-1-1-1 0 0,0 0 1 0 0,2-13-1 0 0,-4 19-469 0 0,0 0-1 0 0,0 0 0 0 0,0 1 1 0 0,0-1-1 0 0,0 0 1 0 0,0 0-1 0 0,0 0 0 0 0,-1 1 1 0 0,1-1-1 0 0,-1 0 0 0 0,1 1 1 0 0,-1-1-1 0 0,0 0 1 0 0,0 1-1 0 0,1-1 0 0 0,-1 1 1 0 0,0-1-1 0 0,-1 1 0 0 0,1-1 1 0 0,-2-1-1 0 0,1 2-26 0 0,0-1-1 0 0,0 1 0 0 0,-1 0 1 0 0,1 0-1 0 0,-1 0 0 0 0,1 0 1 0 0,-1 0-1 0 0,1 0 1 0 0,-1 1-1 0 0,1-1 0 0 0,-1 1 1 0 0,-3-1-1 0 0,-6 2-7 0 0,0-1-1 0 0,0 1 0 0 0,0 1 1 0 0,-21 6-1 0 0,27-7-49 0 0,-1 1 1 0 0,0 1 0 0 0,1-1-1 0 0,0 1 1 0 0,0 0-1 0 0,0 0 1 0 0,0 1 0 0 0,0 0-1 0 0,1 0 1 0 0,-8 7-1 0 0,11-9-9 0 0,0 0-1 0 0,1 0 1 0 0,-1 0 0 0 0,1 0-1 0 0,-1 1 1 0 0,1-1-1 0 0,0 0 1 0 0,0 1 0 0 0,0-1-1 0 0,0 1 1 0 0,0-1-1 0 0,0 1 1 0 0,1-1-1 0 0,0 1 1 0 0,-1 0 0 0 0,1-1-1 0 0,0 1 1 0 0,0 0-1 0 0,0-1 1 0 0,0 1 0 0 0,1-1-1 0 0,-1 1 1 0 0,1 0-1 0 0,0-1 1 0 0,-1 1 0 0 0,1-1-1 0 0,0 1 1 0 0,1-1-1 0 0,1 4 1 0 0,0-1-35 0 0,1 0 0 0 0,0 1 0 0 0,0-1 0 0 0,0-1 0 0 0,1 1 0 0 0,0-1 0 0 0,7 6 0 0 0,41 24-417 0 0,-15-11-17 0 0,-20-11-42 0 0,31 28 0 0 0,-45-35 450 0 0,1-1 1 0 0,-1 1-1 0 0,1 0 0 0 0,-1 0 0 0 0,-1 1 1 0 0,1-1-1 0 0,-1 1 0 0 0,0 0 0 0 0,0 0 1 0 0,3 11-1 0 0,-5-15 73 0 0,-1 0-1 0 0,0 0 1 0 0,1 0-1 0 0,-1 0 1 0 0,0 0 0 0 0,0 0-1 0 0,0 0 1 0 0,-1 0 0 0 0,1 1-1 0 0,-1-1 1 0 0,1 0 0 0 0,-1 0-1 0 0,1 0 1 0 0,-1-1 0 0 0,0 1-1 0 0,0 0 1 0 0,-2 3 0 0 0,1-2 24 0 0,-1 0 1 0 0,1 0 0 0 0,-1 0-1 0 0,0-1 1 0 0,0 1 0 0 0,0-1 0 0 0,0 0-1 0 0,-7 4 1 0 0,0-1 56 0 0,0-1 1 0 0,-1 0-1 0 0,1 0 0 0 0,-1-1 0 0 0,-18 3 1 0 0,19-4-74 0 0,-1-1 0 0 0,0 0 0 0 0,0 0 0 0 0,1-1 0 0 0,-14-2 0 0 0,21 2-281 0 0,1-1 1 0 0,-1 0-1 0 0,0 0 0 0 0,1 1 0 0 0,-1-1 0 0 0,1-1 0 0 0,-1 1 0 0 0,1 0 0 0 0,-1-1 1 0 0,1 1-1 0 0,-2-3 0 0 0,2 3-413 0 0,1-1-1 0 0,-1 0 1 0 0,1 1-1 0 0,0-1 1 0 0,-1 0 0 0 0,1 0-1 0 0,0 0 1 0 0,1 0 0 0 0,-1 0-1 0 0,0 0 1 0 0,0 0 0 0 0,1 0-1 0 0,-1 0 1 0 0,1-1-1 0 0,0-3 1 0 0,-1-7-2230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4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296 432 512 0 0,'1'1'450'0'0,"1"-1"0"0"0,-1 0 0 0 0,0 0 0 0 0,1 1 0 0 0,-1-1 0 0 0,0 0 0 0 0,1 0 0 0 0,-1 0 0 0 0,0 0 0 0 0,1 0-1 0 0,-1-1 1 0 0,0 1 0 0 0,1 0 0 0 0,-1-1 0 0 0,0 1 0 0 0,0-1 0 0 0,1 1 0 0 0,-1-1 0 0 0,0 1 0 0 0,0-1 0 0 0,0 0 0 0 0,0 0 0 0 0,0 0 0 0 0,0 1 0 0 0,0-1 0 0 0,1-1 0 0 0,-1 0 229 0 0,0 0 1 0 0,0 1 0 0 0,0-1-1 0 0,-1 0 1 0 0,1 1-1 0 0,-1-1 1 0 0,1 0 0 0 0,-1 0-1 0 0,1-3 1 0 0,-1-12-378 0 0,-2 5 121 0 0,0 1 1 0 0,-1-1-1 0 0,0 1 0 0 0,-1 0 1 0 0,0 0-1 0 0,0 0 0 0 0,-9-14 1 0 0,-5-4 434 0 0,-24-33-1 0 0,38 57-770 0 0,0 0-1 0 0,0 0 0 0 0,0 0 0 0 0,-1 1 0 0 0,0 0 1 0 0,0-1-1 0 0,0 2 0 0 0,-10-7 0 0 0,13 9-72 0 0,-1 0-1 0 0,0 0 1 0 0,0 0-1 0 0,0 0 0 0 0,1 0 1 0 0,-1 1-1 0 0,0-1 1 0 0,0 1-1 0 0,0 0 0 0 0,0 0 1 0 0,0 0-1 0 0,0 0 1 0 0,0 0-1 0 0,0 1 0 0 0,0 0 1 0 0,0-1-1 0 0,1 1 1 0 0,-1 0-1 0 0,0 0 0 0 0,0 0 1 0 0,-2 2-1 0 0,-2 2-5 0 0,1-1 0 0 0,-1 1 0 0 0,1 0-1 0 0,0 1 1 0 0,1-1 0 0 0,-1 1 0 0 0,1 0 0 0 0,0 1-1 0 0,1-1 1 0 0,0 1 0 0 0,0 0 0 0 0,-4 8 0 0 0,0 4-19 0 0,0 0 0 0 0,2 1 0 0 0,-7 29 0 0 0,7-24-11 0 0,2 0 0 0 0,-3 42 0 0 0,7-60 22 0 0,0 0 0 0 0,0 0 0 0 0,1 0 0 0 0,0 0 0 0 0,0 0 0 0 0,0 0 0 0 0,1 0 0 0 0,0-1 0 0 0,1 1 0 0 0,-1-1 0 0 0,1 1 0 0 0,0-1 0 0 0,1 0 0 0 0,7 10 0 0 0,-8-12-10 0 0,0-1-1 0 0,1 0 1 0 0,0 1-1 0 0,0-1 1 0 0,0-1-1 0 0,0 1 1 0 0,0-1-1 0 0,0 1 0 0 0,1-1 1 0 0,-1 0-1 0 0,1-1 1 0 0,-1 1-1 0 0,1-1 1 0 0,0 0-1 0 0,-1 0 1 0 0,1 0-1 0 0,0-1 1 0 0,0 0-1 0 0,0 0 1 0 0,0 0-1 0 0,-1 0 1 0 0,8-2-1 0 0,-3 0-18 0 0,-1 0 0 0 0,1-1 1 0 0,-1 0-1 0 0,0 0 0 0 0,0-1 0 0 0,0 1 0 0 0,-1-2 0 0 0,0 1 1 0 0,1-1-1 0 0,-1-1 0 0 0,10-9 0 0 0,-4 2-47 0 0,-1-1 0 0 0,0-1-1 0 0,0 0 1 0 0,-1 0 0 0 0,-1-1-1 0 0,9-21 1 0 0,-14 25 57 0 0,0 0-1 0 0,-1 0 1 0 0,0-1-1 0 0,-1 1 0 0 0,-1-1 1 0 0,0 0-1 0 0,0 0 1 0 0,-1 0-1 0 0,-2-24 1 0 0,-17-70 63 0 0,5 34 28 0 0,12 63-61 0 0,-2-10 78 0 0,-7-29 0 0 0,10 49-82 0 0,0-1 0 0 0,0 1 0 0 0,-1-1 0 0 0,1 1 0 0 0,0 0 0 0 0,0-1 0 0 0,0 1 0 0 0,0-1 1 0 0,0 1-1 0 0,0-1 0 0 0,-1 1 0 0 0,1 0 0 0 0,0-1 0 0 0,0 1 0 0 0,-1-1 0 0 0,1 1 0 0 0,0 0 0 0 0,-1-1 0 0 0,1 1 0 0 0,0 0 0 0 0,-1-1 0 0 0,1 1 0 0 0,0 0 0 0 0,-1 0 1 0 0,1-1-1 0 0,-1 1 0 0 0,1 0 0 0 0,-1 0 0 0 0,1 0 0 0 0,0 0 0 0 0,-1-1 0 0 0,1 1 0 0 0,-1 0 0 0 0,0 1 3 0 0,0-1-1 0 0,0 1 1 0 0,0-1-1 0 0,0 1 1 0 0,0 0-1 0 0,1-1 1 0 0,-1 1-1 0 0,0 0 1 0 0,1-1-1 0 0,-1 1 1 0 0,0 0-1 0 0,1 0 1 0 0,-2 2-1 0 0,-13 31 71 0 0,10-16-71 0 0,0 0-1 0 0,2 0 0 0 0,0 1 0 0 0,1-1 0 0 0,0 1 0 0 0,3 25 0 0 0,1-15 16 0 0,1 0-1 0 0,2-1 0 0 0,11 40 0 0 0,-13-59-17 0 0,0 0-1 0 0,1-1 1 0 0,0 0 0 0 0,0 0 0 0 0,0 0 0 0 0,1 0 0 0 0,0-1-1 0 0,1 1 1 0 0,0-1 0 0 0,0-1 0 0 0,0 1 0 0 0,1-1-1 0 0,13 10 1 0 0,-11-10-83 0 0,1-1 0 0 0,0 1 0 0 0,0-2 0 0 0,0 1 0 0 0,1-1 0 0 0,0-1 0 0 0,0 0 0 0 0,-1 0 0 0 0,2-1 0 0 0,18 1 0 0 0,-26-3-59 0 0,-1 0 0 0 0,1-1 0 0 0,-1 1 0 0 0,1-1 0 0 0,-1 0 0 0 0,1 1 0 0 0,-1-1 0 0 0,1-1 0 0 0,-1 1 0 0 0,0-1 0 0 0,1 1 0 0 0,3-4 0 0 0,0 0-1419 0 0,0 0 1 0 0,-1 0 0 0 0,12-13 0 0 0,-9 9-1047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4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 3321 0 0,'-6'2'6423'0'0,"-7"3"4215"0"0,12-4-10438 0 0,1-1-1 0 0,-1 1 0 0 0,0 0 0 0 0,1 0 0 0 0,-1 0 0 0 0,1-1 1 0 0,0 1-1 0 0,-1 0 0 0 0,1 0 0 0 0,-1 0 0 0 0,1 0 1 0 0,0 0-1 0 0,0 0 0 0 0,0 0 0 0 0,0 0 0 0 0,0 0 1 0 0,0 0-1 0 0,0 0 0 0 0,0 0 0 0 0,0 1 0 0 0,0 12 413 0 0,1-1-1 0 0,1 0 1 0 0,0 1-1 0 0,7 22 1 0 0,-7-28-599 0 0,1 0 1 0 0,1 1-1 0 0,0-1 1 0 0,0 0-1 0 0,0-1 1 0 0,1 1-1 0 0,0-1 1 0 0,7 8 0 0 0,-8-11-125 0 0,0 0 1 0 0,0-1 0 0 0,1 1 0 0 0,-1-1 0 0 0,1 0-1 0 0,0-1 1 0 0,0 1 0 0 0,0-1 0 0 0,0 0-1 0 0,11 3 1 0 0,-8-3-1069 0 0,0 0 0 0 0,1-1 1 0 0,14 0-1 0 0,-11-1-1066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2.0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99 1504 0 0,'-2'1'12910'0'0,"11"-6"-10262"0"0,59-4 362 0 0,49-9-2659 0 0,57-23-919 0 0,-101 22-6041 0 0,-51 12 1709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2497 0 0,'-14'6'3704'0'0,"0"-2"3874"0"0,3-1-6122 0 0,2 2-384 0 0,6 0-231 0 0,3 0-617 0 0,4 1 32 0 0,5 0-200 0 0,1-2-120 0 0,8-1-880 0 0,0 1-2257 0 0,1 2 80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35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33 151 4273 0 0,'-19'0'10083'0'0,"18"0"-9783"0"0,1 0-1 0 0,-1 0 1 0 0,1 0 0 0 0,-1 0-1 0 0,1 0 1 0 0,-1 0-1 0 0,1 0 1 0 0,-1 0-1 0 0,1-1 1 0 0,-1 1-1 0 0,1 0 1 0 0,-1 0 0 0 0,1-1-1 0 0,-1 1 1 0 0,1 0-1 0 0,-1-1 1 0 0,1 1-1 0 0,-1 0 1 0 0,1-1-1 0 0,0 1 1 0 0,-1-1 0 0 0,1 1-1 0 0,0-1 1 0 0,0 1-1 0 0,-1-1 1 0 0,1 1-1 0 0,0-1 1 0 0,0 1-1 0 0,-1-1 1 0 0,1 1 0 0 0,0-1-1 0 0,0 1 1 0 0,0-1-1 0 0,9 11 2063 0 0,2 42-1377 0 0,-9-40-906 0 0,1-1-1 0 0,0 1 0 0 0,0-1 0 0 0,6 13 0 0 0,-7-18-74 0 0,1 1-1 0 0,0-1 1 0 0,0 0 0 0 0,1 0-1 0 0,0-1 1 0 0,0 1-1 0 0,0-1 1 0 0,1 0-1 0 0,-1 0 1 0 0,1 0-1 0 0,6 4 1 0 0,-10-8-7 0 0,0-1 0 0 0,-1 1 1 0 0,1-1-1 0 0,0 0 0 0 0,-1 1 0 0 0,1-1 0 0 0,0 0 0 0 0,0 0 1 0 0,-1 1-1 0 0,1-1 0 0 0,0 0 0 0 0,0 0 0 0 0,-1 0 1 0 0,1 0-1 0 0,0 0 0 0 0,0 0 0 0 0,0 0 0 0 0,-1 0 0 0 0,1 0 1 0 0,0-1-1 0 0,0 1 0 0 0,-1 0 0 0 0,2-1 0 0 0,0 0-11 0 0,-1 0-1 0 0,0 0 0 0 0,0 0 0 0 0,1 0 0 0 0,-1 0 1 0 0,0-1-1 0 0,0 1 0 0 0,0 0 0 0 0,0-1 1 0 0,1-2-1 0 0,1-4-60 0 0,1 0 0 0 0,-2-1-1 0 0,4-11 1 0 0,-5 15 62 0 0,0 0 9 0 0,10-40 39 0 0,1 0 1 0 0,35-78 0 0 0,-43 114-32 0 0,1 1 1 0 0,-1 0 0 0 0,9-9-1 0 0,-12 15-3 0 0,0 1-1 0 0,0 0 0 0 0,0 0 0 0 0,0-1 1 0 0,0 1-1 0 0,0 0 0 0 0,0 0 1 0 0,0 0-1 0 0,1 0 0 0 0,-1 0 0 0 0,0 0 1 0 0,1 1-1 0 0,-1-1 0 0 0,1 0 1 0 0,-1 1-1 0 0,1-1 0 0 0,-1 1 0 0 0,1-1 1 0 0,-1 1-1 0 0,1 0 0 0 0,-1 0 1 0 0,1-1-1 0 0,0 1 0 0 0,-1 0 0 0 0,1 1 1 0 0,-1-1-1 0 0,4 1 0 0 0,-3 0 9 0 0,0 0 0 0 0,0 1 0 0 0,0-1 0 0 0,0 1-1 0 0,0 0 1 0 0,-1-1 0 0 0,1 1 0 0 0,0 0 0 0 0,-1 0-1 0 0,1 0 1 0 0,-1 0 0 0 0,0 0 0 0 0,2 4 0 0 0,10 30-11 0 0,-8-19 2 0 0,41 145 405 0 0,-44-153-368 0 0,3 12 59 0 0,-2-16-59 0 0,-1-9-22 0 0,4-12-163 0 0,0 1 0 0 0,0-1 0 0 0,1 1 0 0 0,10-14 0 0 0,40-55-631 0 0,-50 75 727 0 0,1 0 0 0 0,-1 0 0 0 0,2 0-1 0 0,9-8 1 0 0,-15 15 47 0 0,-1 0-1 0 0,1 0 0 0 0,-1 0 1 0 0,1 1-1 0 0,0-1 1 0 0,0 0-1 0 0,0 1 0 0 0,0 0 1 0 0,0 0-1 0 0,0 0 1 0 0,0 0-1 0 0,0 0 0 0 0,0 1 1 0 0,1-1-1 0 0,-1 1 1 0 0,0 0-1 0 0,0 0 1 0 0,1 0-1 0 0,-1 0 0 0 0,3 2 1 0 0,-3-1 9 0 0,0 0 1 0 0,-1 1-1 0 0,1-1 0 0 0,0 1 1 0 0,-1 0-1 0 0,0 0 1 0 0,1 0-1 0 0,-1 0 0 0 0,0 0 1 0 0,0 0-1 0 0,0 0 1 0 0,-1 1-1 0 0,1-1 0 0 0,0 1 1 0 0,-1 0-1 0 0,2 4 1 0 0,3 6 7 0 0,-1 0 0 0 0,3 15 0 0 0,-7-25-7 0 0,4 17-280 0 0,0-2 410 0 0,0 0-1 0 0,11 25 1 0 0,-13-37-541 0 0,1 1 1 0 0,0-1 0 0 0,7 9 0 0 0,-7-10-582 0 0,1 0 0 0 0,0-1 0 0 0,0 1 0 0 0,8 5 0 0 0,0-1-4027 0 0,-1 2-317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2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81 512 0 0,'-2'-21'2735'0'0,"1"19"-1959"0"0,1-1 0 0 0,-1 1-1 0 0,1-1 1 0 0,0 0 0 0 0,-1 1 0 0 0,1-1 0 0 0,1 1 0 0 0,-1-1 0 0 0,0 1-1 0 0,1-1 1 0 0,-1 1 0 0 0,1-1 0 0 0,0 1 0 0 0,0-1 0 0 0,2-3 0 0 0,-1 4-159 0 0,0 0 1 0 0,0 1 0 0 0,0-1 0 0 0,0 1-1 0 0,0-1 1 0 0,0 1 0 0 0,1 0 0 0 0,-1 0-1 0 0,5-1 1 0 0,-6 2-523 0 0,-1 0-1 0 0,1 0 1 0 0,0 1-1 0 0,-1-1 1 0 0,1 0-1 0 0,-1 1 1 0 0,1-1 0 0 0,-1 1-1 0 0,1-1 1 0 0,-1 0-1 0 0,1 1 1 0 0,-1-1 0 0 0,1 1-1 0 0,-1-1 1 0 0,0 1-1 0 0,1 0 1 0 0,-1-1-1 0 0,0 1 1 0 0,1-1 0 0 0,-1 1-1 0 0,0 0 1 0 0,0-1-1 0 0,0 1 1 0 0,1 0-1 0 0,-1-1 1 0 0,0 1 0 0 0,0-1-1 0 0,0 1 1 0 0,0 0-1 0 0,0 1 1 0 0,0 28 51 0 0,-1-21 58 0 0,1 9-65 0 0,11 264 836 0 0,-7-242-906 0 0,1-1 1 0 0,3 0-1 0 0,1 0 1 0 0,15 40 0 0 0,-13-51-34 0 0,-2-6 0 0 0,9 31 1 0 0,-17-46-33 0 0,1 0 0 0 0,-1 0 1 0 0,0 0-1 0 0,0 0 0 0 0,-1 1 1 0 0,0-1-1 0 0,-1 0 0 0 0,-1 13 1 0 0,2-19 19 0 0,-1 1 0 0 0,1-1 1 0 0,0 0-1 0 0,-1 1 1 0 0,1-1-1 0 0,-1 0 0 0 0,1 1 1 0 0,-1-1-1 0 0,0 0 0 0 0,1 0 1 0 0,-1 0-1 0 0,0 0 1 0 0,0 0-1 0 0,0 1 0 0 0,0-2 1 0 0,0 1-1 0 0,-1 1 0 0 0,2-2-16 0 0,0 0 0 0 0,0 0 0 0 0,-1-1 0 0 0,1 1 0 0 0,0 0 0 0 0,0-1 0 0 0,0 1-1 0 0,0 0 1 0 0,0 0 0 0 0,0-1 0 0 0,0 1 0 0 0,0 0 0 0 0,1-1 0 0 0,-1 1 0 0 0,0 0-1 0 0,0 0 1 0 0,0-1 0 0 0,0 1 0 0 0,0 0 0 0 0,0 0 0 0 0,0-1 0 0 0,1 1 0 0 0,-1 0-1 0 0,0 0 1 0 0,0-1 0 0 0,0 1 0 0 0,1 0 0 0 0,-1 0 0 0 0,0-1 0 0 0,6-7 110 0 0,-2 5-84 0 0,1 0-1 0 0,-1-1 0 0 0,0 2 0 0 0,1-1 1 0 0,-1 1-1 0 0,1-1 0 0 0,6-1 1 0 0,37-10 93 0 0,-27 11-136 0 0,0 0 1 0 0,0 1-1 0 0,41 3 1 0 0,22-1-24 0 0,-37-6-28 0 0,-22 3-69 0 0,0 1 0 0 0,36 1 1 0 0,-59 1 61 0 0,-1 0 1 0 0,1 0 0 0 0,-1 1 0 0 0,1-1 0 0 0,0 0-1 0 0,-1 1 1 0 0,1-1 0 0 0,-1 1 0 0 0,1-1 0 0 0,-1 1-1 0 0,1 0 1 0 0,-1-1 0 0 0,0 1 0 0 0,1 0 0 0 0,-1 0 0 0 0,0 0-1 0 0,1 1 1 0 0,-1-1-206 0 0,-1 0 0 0 0,1 0 1 0 0,-1 0-1 0 0,0 0 0 0 0,1 0 0 0 0,-1 0 0 0 0,0 0 0 0 0,0 0 0 0 0,0 0 0 0 0,0 0 0 0 0,0 0 0 0 0,0 0 0 0 0,0 0 1 0 0,0 0-1 0 0,0 0 0 0 0,0 0 0 0 0,-1 0 0 0 0,1 0 0 0 0,0 0 0 0 0,-1 0 0 0 0,1 0 0 0 0,-1 0 0 0 0,1 0 1 0 0,-1 0-1 0 0,1 0 0 0 0,-1-1 0 0 0,0 2 0 0 0,-2 1-3549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26 512 0 0,'-2'3'7459'0'0,"2"-3"-7285"0"0,-8 0 5612 0 0,-8-6 3615 0 0,17 4-9257 0 0,0 0-1 0 0,0 1 1 0 0,0-1 0 0 0,0 1 0 0 0,0-1 0 0 0,0 1 0 0 0,1-1 0 0 0,-1 1 0 0 0,1 0 0 0 0,-1 0 0 0 0,3-2 0 0 0,-3 3-178 0 0,-1-1 1 0 0,0 1 0 0 0,1 0-1 0 0,-1-1 1 0 0,0 1 0 0 0,1 0-1 0 0,-1 0 1 0 0,0-1 0 0 0,1 1-1 0 0,-1 0 1 0 0,1 0 0 0 0,-1 0-1 0 0,1 0 1 0 0,-1-1 0 0 0,0 1-1 0 0,1 0 1 0 0,-1 0 0 0 0,1 0-1 0 0,-1 0 1 0 0,1 0 0 0 0,-1 0-1 0 0,1 0 1 0 0,-1 0 0 0 0,0 0-1 0 0,1 1 1 0 0,-1-1 0 0 0,1 0-1 0 0,-1 0 1 0 0,1 0 0 0 0,-1 0-1 0 0,0 1 1 0 0,1-1 0 0 0,-1 0-1 0 0,0 0 1 0 0,1 1 0 0 0,-1-1-1 0 0,0 0 1 0 0,1 0 0 0 0,0 1-1 0 0,-1 2-795 0 0,1-1 0 0 0,-1 0 1 0 0,1 0-1 0 0,-1 0 0 0 0,0 0 0 0 0,0 0 0 0 0,0 4 0 0 0,0 2-2734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 3009 0 0,'3'4'16154'0'0,"3"-10"-12113"0"0,-5 6-4071 0 0,-1 0 1 0 0,1-1-1 0 0,-1 1 1 0 0,1 0 0 0 0,-1-1-1 0 0,0 1 1 0 0,1-1-1 0 0,-1 1 1 0 0,0-1-1 0 0,1 1 1 0 0,-1-1-1 0 0,0 1 1 0 0,0-1-1 0 0,0 1 1 0 0,1-1-1 0 0,-1 1 1 0 0,0-1-1 0 0,0 0 1 0 0,0 1-1 0 0,0-1 1 0 0,0 0-1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7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22 832 0 0,'-10'0'3579'0'0,"-6"-4"13621"0"0,27 8-16198 0 0,-5-2-849 0 0,1-1 0 0 0,-1 0 0 0 0,0 0 0 0 0,0-1 0 0 0,0 1 0 0 0,10-2 0 0 0,39-6-139 0 0,-42 5 8 0 0,21-4-301 0 0,46-5-375 0 0,-65 10-2132 0 0,23 2 1 0 0,-29 0 292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0 3009 0 0,'-38'18'12175'0'0,"23"-12"-9866"0"0,14-5-2106 0 0,0-1-1 0 0,0 1 1 0 0,0-1 0 0 0,0 1-1 0 0,0-1 1 0 0,0 1 0 0 0,0-1 0 0 0,0 1-1 0 0,0 0 1 0 0,1 0 0 0 0,-1 0-1 0 0,0-1 1 0 0,1 1 0 0 0,-2 1-1 0 0,2-1-119 0 0,0-1 0 0 0,-1 1-1 0 0,1-1 1 0 0,0 1 0 0 0,0-1-1 0 0,0 1 1 0 0,0-1 0 0 0,0 1-1 0 0,0-1 1 0 0,0 1 0 0 0,0-1-1 0 0,0 1 1 0 0,0-1 0 0 0,0 1-1 0 0,1-1 1 0 0,-1 1 0 0 0,0-1-1 0 0,0 1 1 0 0,0-1 0 0 0,0 1-1 0 0,1-1 1 0 0,-1 1 0 0 0,2 1 9 0 0,-1-1 0 0 0,0 0 1 0 0,1 1-1 0 0,-1-1 0 0 0,1 0 1 0 0,-1 0-1 0 0,1 0 0 0 0,0 0 1 0 0,-1 0-1 0 0,1 0 0 0 0,0-1 1 0 0,0 1-1 0 0,-1 0 0 0 0,5 0 1 0 0,16 1-19 0 0,1 0 0 0 0,-1-2 1 0 0,29-2-1 0 0,-34 1-51 0 0,5-1-218 0 0,1-2 0 0 0,-1 1 0 0 0,1-2 1 0 0,27-11-1 0 0,8-6-9672 0 0,-51 19 6857 0 0,-4-1 211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49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66 512 0 0,'-3'-33'3921'0'0,"0"1"8204"0"0,3 47-8959 0 0,2 24-1595 0 0,10 57 1 0 0,-1-13-833 0 0,10 290 1095 0 0,-21-372-1831 0 0,0 1 1 0 0,0 0-1 0 0,0-1 0 0 0,0 1 1 0 0,1-1-1 0 0,-1 1 0 0 0,0 0 1 0 0,1-1-1 0 0,-1 1 0 0 0,1-1 1 0 0,0 0-1 0 0,0 1 0 0 0,1 1 1 0 0,-2-3-1 0 0,0 0 0 0 0,0 1 1 0 0,0-1-1 0 0,0 0 1 0 0,1 0-1 0 0,-1 0 0 0 0,0 0 1 0 0,0 0-1 0 0,0 1 0 0 0,1-1 1 0 0,-1 0-1 0 0,0 0 0 0 0,0 0 1 0 0,1 0-1 0 0,-1 0 1 0 0,0 0-1 0 0,0 0 0 0 0,1 0 1 0 0,-1 0-1 0 0,0 0 0 0 0,0 0 1 0 0,1 0-1 0 0,-1 0 1 0 0,0 0-1 0 0,0 0 0 0 0,1 0 1 0 0,-1 0-1 0 0,0 0 0 0 0,1 0 1 0 0,-1-1-4 0 0,1 0 0 0 0,0 1 0 0 0,0-1 1 0 0,-1 0-1 0 0,1 1 0 0 0,-1-1 0 0 0,1 0 1 0 0,0 0-1 0 0,-1 0 0 0 0,1 1 0 0 0,-1-1 1 0 0,1-1-1 0 0,3-9 22 0 0,-1 0 0 0 0,1 1 1 0 0,-2-1-1 0 0,1 0 0 0 0,-2 0 1 0 0,0-1-1 0 0,0 1 0 0 0,-1 0 1 0 0,0 0-1 0 0,-3-19 0 0 0,3 29-15 0 0,0 0 0 0 0,-1 0 1 0 0,1 0-1 0 0,0 0 0 0 0,0 0 0 0 0,0 0 0 0 0,0-1 0 0 0,0 1 0 0 0,1 0 0 0 0,-1 0 0 0 0,0 0 0 0 0,0 0 1 0 0,1 0-1 0 0,-1 0 0 0 0,0 0 0 0 0,1 0 0 0 0,-1 0 0 0 0,1 0 0 0 0,0 0 0 0 0,-1 0 0 0 0,1 0 1 0 0,0 0-1 0 0,-1 0 0 0 0,1 1 0 0 0,0-1 0 0 0,0 0 0 0 0,0 0 0 0 0,0 1 0 0 0,0-1 0 0 0,0 1 1 0 0,0-1-1 0 0,0 1 0 0 0,0-1 0 0 0,0 1 0 0 0,1-1 0 0 0,3 0-1 0 0,0 1 0 0 0,0-1-1 0 0,0 1 1 0 0,-1 0 0 0 0,1 0 0 0 0,6 2 0 0 0,2-2 223 0 0,-107 33 288 0 0,87-32-705 0 0,10-1 16 0 0,11 1-495 0 0,-14-1 610 0 0,1 0 1 0 0,-1 0-1 0 0,0 1 1 0 0,1-1-1 0 0,-1 0 1 0 0,1 0-1 0 0,-1 0 1 0 0,0 0-1 0 0,1 0 1 0 0,-1 1 0 0 0,0-1-1 0 0,1 0 1 0 0,-1 0-1 0 0,1 0 1 0 0,-1 1-1 0 0,0-1 1 0 0,0 0-1 0 0,1 1 1 0 0,-1-1-1 0 0,0 0 1 0 0,0 1-1 0 0,1-1 1 0 0,-1 0-1 0 0,0 1 1 0 0,0-1 0 0 0,0 0-1 0 0,1 1 1 0 0,-1-1-1 0 0,0 1 1 0 0,0 0-1 0 0,0 0 29 0 0,-1-1-1 0 0,1 1 0 0 0,-1 0 1 0 0,1 0-1 0 0,-1 0 1 0 0,0-1-1 0 0,1 1 1 0 0,-1 0-1 0 0,0-1 0 0 0,1 1 1 0 0,-1 0-1 0 0,0-1 1 0 0,0 1-1 0 0,1-1 0 0 0,-1 1 1 0 0,-2 0-1 0 0,-12 5 99 0 0,15-7-43 0 0,15-13 138 0 0,-8 9-40 0 0,-6 4-96 0 0,0 1 1 0 0,0-1 0 0 0,0 1-1 0 0,0-1 1 0 0,-1 1 0 0 0,1-1-1 0 0,0 0 1 0 0,0 1 0 0 0,-1-1-1 0 0,1 0 1 0 0,0 1-1 0 0,-1-1 1 0 0,1 0 0 0 0,-1 0-1 0 0,1 0 1 0 0,-1 0 0 0 0,0 0-1 0 0,1 1 1 0 0,-1-2 0 0 0,0 1-1 0 0,0 1 1 0 0,-1 0-1 0 0,1 0 1 0 0,0-1-1 0 0,-1 1 1 0 0,1 0-1 0 0,0 0 0 0 0,-1 0 1 0 0,1-1-1 0 0,-1 1 1 0 0,1 0-1 0 0,-1 0 1 0 0,1 0-1 0 0,0 0 1 0 0,-1 0-1 0 0,1 0 1 0 0,-1 0-1 0 0,1 0 1 0 0,-1 0-1 0 0,1 0 1 0 0,0 0-1 0 0,-1 0 1 0 0,1 0-1 0 0,-1 0 1 0 0,1 0-1 0 0,-1 1 1 0 0,1-1-1 0 0,0 0 1 0 0,-1 1-1 0 0,-15 4 251 0 0,-20 12 239 0 0,36-17-509 0 0,-1 0 1 0 0,1 0 0 0 0,0 0 0 0 0,0-1 0 0 0,0 1-1 0 0,0 0 1 0 0,0 0 0 0 0,0 0 0 0 0,0-1-1 0 0,0 1 1 0 0,0 0 0 0 0,0 0 0 0 0,0 0 0 0 0,0-1-1 0 0,0 1 1 0 0,0 0 0 0 0,0 0 0 0 0,0 0-1 0 0,0-1 1 0 0,0 1 0 0 0,0 0 0 0 0,0 0 0 0 0,0-1-1 0 0,0 1 1 0 0,0 0 0 0 0,0 0 0 0 0,0 0 0 0 0,0 0-1 0 0,0-1 1 0 0,0 1 0 0 0,1 0 0 0 0,-1 0-1 0 0,0 0 1 0 0,0 0 0 0 0,0-1 0 0 0,0 1 0 0 0,1 0-1 0 0,4-10 202 0 0,-1 5-178 0 0,0 0 0 0 0,1 0 0 0 0,-1 1 0 0 0,1 0 1 0 0,0 0-1 0 0,1 0 0 0 0,-1 1 0 0 0,0 0 0 0 0,7-3 0 0 0,3-1-11 0 0,1 1 0 0 0,20-5-1 0 0,-24 8-21 0 0,0 0 0 0 0,1 1 0 0 0,0 1-1 0 0,0 0 1 0 0,-1 1 0 0 0,1 0 0 0 0,17 3-1 0 0,-22-2-1 0 0,-1 0-1 0 0,1 1 1 0 0,-1 0-1 0 0,1 1 1 0 0,-1-1-1 0 0,0 1 0 0 0,0 1 1 0 0,0-1-1 0 0,0 1 1 0 0,-1 0-1 0 0,0 1 1 0 0,0 0-1 0 0,8 6 1 0 0,-10-6 5 0 0,0 1 0 0 0,-1-1 0 0 0,1 1 0 0 0,-1-1 0 0 0,0 1 1 0 0,0 0-1 0 0,-1 0 0 0 0,0 1 0 0 0,0-1 0 0 0,2 11 1 0 0,-3-6 18 0 0,1 0 0 0 0,-1 1 0 0 0,-1-1 0 0 0,0 0 1 0 0,-3 17-1 0 0,2-25-17 0 0,1 1 0 0 0,-1 0 1 0 0,0-1-1 0 0,-1 1 0 0 0,1-1 0 0 0,-1 0 0 0 0,1 1 1 0 0,-1-1-1 0 0,0 0 0 0 0,0 0 0 0 0,-1 0 1 0 0,1 0-1 0 0,-3 2 0 0 0,0 0 8 0 0,0-1 0 0 0,0-1-1 0 0,0 1 1 0 0,-1-1 0 0 0,1 0 0 0 0,-13 5-1 0 0,-2-1-25 0 0,0-1-1 0 0,-1-2 0 0 0,-30 5 0 0 0,49-9 8 0 0,-11 1-56 0 0,-1 1 0 0 0,1-2 0 0 0,-17-1 1 0 0,25 1-76 0 0,0-1 0 0 0,0 1 0 0 0,1-1 0 0 0,-1 0 0 0 0,0-1 0 0 0,1 1 0 0 0,-1-1 0 0 0,1 0 0 0 0,0 0 0 0 0,-1 0-1 0 0,1-1 1 0 0,-5-4 0 0 0,8 6 4 0 0,-1 0-1 0 0,1 0 0 0 0,0 0 0 0 0,0 0 0 0 0,1 0 0 0 0,-1 0 0 0 0,0-1 1 0 0,0 1-1 0 0,1 0 0 0 0,-1 0 0 0 0,0-1 0 0 0,1 1 0 0 0,-1-1 0 0 0,1 1 0 0 0,0 0 1 0 0,-1-1-1 0 0,1 1 0 0 0,0-1 0 0 0,0 1 0 0 0,0-1 0 0 0,0 1 0 0 0,0-1 0 0 0,0 1 1 0 0,1-1-1 0 0,-1 1 0 0 0,1-3 0 0 0,1 0-666 0 0,0 0 0 0 0,0 1 0 0 0,0-1 1 0 0,0 1-1 0 0,1-1 0 0 0,-1 1 0 0 0,1 0 0 0 0,5-4 0 0 0,8-8-3391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31 1592 0 0,'1'-1'982'0'0,"-1"-1"-1"0"0,0 0 0 0 0,0 1 0 0 0,0-1 0 0 0,0 1 1 0 0,0-1-1 0 0,0 0 0 0 0,0 1 0 0 0,0-1 0 0 0,-1 1 1 0 0,1-1-1 0 0,-1 1 0 0 0,1-1 0 0 0,-2-2 1 0 0,2 4-795 0 0,0 0 1 0 0,0-1 0 0 0,-1 1 0 0 0,1 0 0 0 0,0-1-1 0 0,0 1 1 0 0,0 0 0 0 0,-1 0 0 0 0,1-1 0 0 0,0 1-1 0 0,-1 0 1 0 0,1 0 0 0 0,0-1 0 0 0,0 1 0 0 0,-1 0-1 0 0,1 0 1 0 0,0 0 0 0 0,-1 0 0 0 0,1 0 0 0 0,0-1-1 0 0,-1 1 1 0 0,1 0 0 0 0,0 0 0 0 0,-1 0 0 0 0,0 0 0 0 0,1 0-37 0 0,-1 1 0 0 0,1-1 1 0 0,-1 0-1 0 0,0 1 0 0 0,1-1 1 0 0,-1 0-1 0 0,1 1 0 0 0,-1-1 1 0 0,0 1-1 0 0,1-1 0 0 0,-1 1 1 0 0,1-1-1 0 0,0 1 0 0 0,-1-1 1 0 0,1 1-1 0 0,-1 0 0 0 0,1-1 1 0 0,-1 2-1 0 0,-4 7 110 0 0,1 1 0 0 0,0-1 0 0 0,0 1-1 0 0,1 0 1 0 0,0 0 0 0 0,0 1 0 0 0,1-1 0 0 0,1 1 0 0 0,0-1-1 0 0,0 18 1 0 0,1-23-266 0 0,1 0-1 0 0,-1 0 1 0 0,1 0-1 0 0,0-1 1 0 0,0 1 0 0 0,1 0-1 0 0,0 0 1 0 0,-1-1-1 0 0,1 1 1 0 0,1-1-1 0 0,-1 0 1 0 0,1 0-1 0 0,0 0 1 0 0,0 0-1 0 0,0 0 1 0 0,0 0 0 0 0,1-1-1 0 0,-1 1 1 0 0,1-1-1 0 0,0 0 1 0 0,0 0-1 0 0,0-1 1 0 0,0 1-1 0 0,1-1 1 0 0,4 2-1 0 0,-2-1-171 0 0,0-1-1 0 0,1 0 0 0 0,-1 0 1 0 0,1-1-1 0 0,0 0 0 0 0,-1 0 1 0 0,11 0-1 0 0,-13-2-422 0 0,0 1-1 0 0,0-1 1 0 0,-1 1 0 0 0,1-1 0 0 0,7-3 0 0 0,-9 3-401 0 0,-1-1 0 0 0,1 1 1 0 0,0 0-1 0 0,-1-1 0 0 0,1 0 0 0 0,-1 1 1 0 0,0-1-1 0 0,0 0 0 0 0,4-4 1 0 0,0-2-2125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30 3801 0 0,'-12'-8'4593'0'0,"-1"4"3184"0"0,-1-1-5448 0 0,7 1-425 0 0,1 1-575 0 0,3 0 279 0 0,5 2-1296 0 0,2-1-176 0 0,4 4-128 0 0,0-2-48 0 0,6 1-440 0 0,-1 4-904 0 0,1-2 816 0 0,4 4-5242 0 0,-5 0 3730 0 0,-1 4-329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2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45 105 1288 0 0,'-5'6'796'0'0,"0"0"-1"0"0,1 0 1 0 0,-1 0-1 0 0,2 1 1 0 0,-1 0-1 0 0,1 0 0 0 0,0 0 1 0 0,0 0-1 0 0,1 1 1 0 0,-1-1-1 0 0,2 0 1 0 0,-1 1-1 0 0,1 0 1 0 0,0-1-1 0 0,1 1 0 0 0,1 11 1 0 0,-1-12-548 0 0,0 0 0 0 0,1 1-1 0 0,0-1 1 0 0,0 0 0 0 0,1 0 0 0 0,0 0 0 0 0,1-1 0 0 0,-1 1 0 0 0,1 0-1 0 0,0-1 1 0 0,1 1 0 0 0,-1-1 0 0 0,1 0 0 0 0,1 0 0 0 0,-1-1-1 0 0,1 1 1 0 0,9 7 0 0 0,-6-8-268 0 0,0 0 0 0 0,1-1-1 0 0,0 0 1 0 0,0 0 0 0 0,0-1 0 0 0,0 0 0 0 0,0 0-1 0 0,1-1 1 0 0,-1-1 0 0 0,1 1 0 0 0,-1-2 0 0 0,16 0-1 0 0,-20 0-5 0 0,0-1-1 0 0,-1 1 1 0 0,1-1-1 0 0,-1-1 1 0 0,1 1-1 0 0,-1-1 1 0 0,1 1-1 0 0,-1-1 1 0 0,0-1-1 0 0,0 1 1 0 0,0 0-1 0 0,5-5 1 0 0,-2 2-24 0 0,-1-1 0 0 0,0 0 0 0 0,0 0 0 0 0,0 0 1 0 0,-1-1-1 0 0,5-7 0 0 0,-6 8 60 0 0,-1-1 0 0 0,-1 1 1 0 0,0-1-1 0 0,1 1 0 0 0,-2-1 1 0 0,1 1-1 0 0,-1-1 0 0 0,0 0 0 0 0,-1 0 1 0 0,1 0-1 0 0,-1 0 0 0 0,-1 0 0 0 0,-1-12 1 0 0,-3-7 26 0 0,-1 0 0 0 0,-10-27 0 0 0,16 52-36 0 0,-3-9 39 0 0,-1 1 0 0 0,0-1 0 0 0,0 1 1 0 0,-1 0-1 0 0,0 0 0 0 0,0 0 0 0 0,-8-9 0 0 0,11 15-17 0 0,0 1 1 0 0,-1 0-1 0 0,1 0 1 0 0,0 0-1 0 0,-1 0 1 0 0,1 0-1 0 0,-1 0 0 0 0,1 1 1 0 0,-1-1-1 0 0,0 1 1 0 0,0 0-1 0 0,0 0 0 0 0,0 0 1 0 0,0 0-1 0 0,0 0 1 0 0,0 1-1 0 0,0-1 1 0 0,0 1-1 0 0,0 0 0 0 0,0 0 1 0 0,0 0-1 0 0,0 0 1 0 0,0 1-1 0 0,0-1 1 0 0,0 1-1 0 0,0 0 0 0 0,0-1 1 0 0,-3 3-1 0 0,-2 0 82 0 0,-1 2 0 0 0,1-1-1 0 0,0 1 1 0 0,0 0 0 0 0,0 1-1 0 0,1 0 1 0 0,0 0 0 0 0,0 0-1 0 0,1 1 1 0 0,0 0 0 0 0,0 1-1 0 0,0-1 1 0 0,1 1 0 0 0,0 0 0 0 0,1 0-1 0 0,-1 1 1 0 0,-3 12 0 0 0,7-19-87 0 0,1 0 1 0 0,-1 0 0 0 0,1 0-1 0 0,-1 0 1 0 0,1 1 0 0 0,0-1-1 0 0,0 0 1 0 0,0 0 0 0 0,0 0-1 0 0,0 1 1 0 0,1-1 0 0 0,-1 0-1 0 0,0 0 1 0 0,1 0 0 0 0,0 0-1 0 0,0 0 1 0 0,-1 0 0 0 0,1 0-1 0 0,0 0 1 0 0,1 0 0 0 0,-1 0-1 0 0,0 0 1 0 0,0 0 0 0 0,1-1-1 0 0,-1 1 1 0 0,3 1 0 0 0,0 0-24 0 0,0-1 1 0 0,0 0-1 0 0,-1 0 0 0 0,2 0 1 0 0,-1 0-1 0 0,0-1 0 0 0,0 1 1 0 0,0-1-1 0 0,1 0 1 0 0,-1 0-1 0 0,0-1 0 0 0,7 1 1 0 0,7-1-317 0 0,1-1 0 0 0,0 0 1 0 0,33-8-1 0 0,18-10-6575 0 0,-49 11 3168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2144 0 0,'-2'-20'17688'0'0,"7"33"-16295"0"0,-2 1-921 0 0,0 0 0 0 0,0 1 1 0 0,-2 0-1 0 0,1 24 1 0 0,-1 3 5 0 0,2 31 616 0 0,-13 140-1 0 0,6-169-1024 0 0,2 0-1 0 0,2 1 0 0 0,7 64 1 0 0,-6-106-147 0 0,-1 1 0 0 0,1-1 0 0 0,0 1-1 0 0,0-1 1 0 0,0 0 0 0 0,0 0 0 0 0,1 1 0 0 0,-1-1 0 0 0,1 0 0 0 0,0 0 0 0 0,0 0 0 0 0,0-1 0 0 0,0 1 0 0 0,0 0 0 0 0,1-1 0 0 0,3 4 0 0 0,-3-5-280 0 0,-1 1-1 0 0,1-1 1 0 0,-1 0 0 0 0,1 0 0 0 0,0 0-1 0 0,0 0 1 0 0,-1 0 0 0 0,1-1 0 0 0,0 1-1 0 0,0-1 1 0 0,0 0 0 0 0,0 0 0 0 0,0 0-1 0 0,-1 0 1 0 0,1 0 0 0 0,0 0 0 0 0,0-1-1 0 0,0 0 1 0 0,0 1 0 0 0,3-3 0 0 0,9-3-3419 0 0,0-2-16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0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8 116 2216 0 0,'-7'-4'8336'0'0,"7"4"-7958"0"0,0 0 1 0 0,0 0 0 0 0,0-1 0 0 0,0 1 0 0 0,-1-1 0 0 0,5-8 4417 0 0,-2 7-4398 0 0,0 0 1 0 0,0 0 0 0 0,1 1-1 0 0,-1-1 1 0 0,0 0-1 0 0,3-1 1 0 0,8-2 162 0 0,-1 0 0 0 0,1 1 0 0 0,15-3-1 0 0,11-3-416 0 0,-11 1-201 0 0,83-24-254 0 0,-93 28-787 0 0,1 2-1 0 0,0 0 0 0 0,0 2 1 0 0,20-1-1 0 0,-14 4-99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1.6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86 512 0 0,'-3'3'1088'0'0,"0"0"0"0"0,0 0 0 0 0,1 0 1 0 0,-1 0-1 0 0,1 0 0 0 0,0 1 0 0 0,0-1 0 0 0,0 1 0 0 0,1-1 0 0 0,-1 1 0 0 0,-1 5 0 0 0,3-7-492 0 0,0 1-1 0 0,-1-1 0 0 0,1 0 0 0 0,0 1 1 0 0,0-1-1 0 0,1 0 0 0 0,-1 1 1 0 0,0-1-1 0 0,1 0 0 0 0,1 5 0 0 0,10 13 71 0 0,-8-15-521 0 0,1-1 0 0 0,-1 1 0 0 0,1-1 0 0 0,0-1 0 0 0,1 1-1 0 0,-1-1 1 0 0,1 0 0 0 0,-1 0 0 0 0,1 0 0 0 0,0-1 0 0 0,0 0 0 0 0,0 0 0 0 0,0 0 0 0 0,0-1 0 0 0,9 1-1 0 0,-4-1-143 0 0,0 0-1 0 0,-1-1 1 0 0,1 0-1 0 0,0-1 0 0 0,-1 0 1 0 0,1-1-1 0 0,-1 0 1 0 0,15-5-1 0 0,-21 5 4 0 0,0 1-1 0 0,0-1 1 0 0,0 0-1 0 0,-1 0 1 0 0,1 0 0 0 0,-1 0-1 0 0,0-1 1 0 0,1 1-1 0 0,-1-1 1 0 0,0 0 0 0 0,0 0-1 0 0,-1 0 1 0 0,1-1 0 0 0,3-5-1 0 0,-4 6-5 0 0,-1 0 0 0 0,0 0-1 0 0,0 0 1 0 0,0 1 0 0 0,-1-1 0 0 0,1 0-1 0 0,0 0 1 0 0,-1 0 0 0 0,0 0 0 0 0,0 0-1 0 0,0 0 1 0 0,0 0 0 0 0,0 0-1 0 0,-1 0 1 0 0,0 0 0 0 0,1 0 0 0 0,-1 0-1 0 0,0 0 1 0 0,0 0 0 0 0,-3-5 0 0 0,-1-1 13 0 0,-1 1 1 0 0,1-1 0 0 0,-2 1-1 0 0,1 0 1 0 0,-1 0 0 0 0,0 1-1 0 0,-1 0 1 0 0,1 0 0 0 0,-16-9 0 0 0,19 13 0 0 0,0 1 1 0 0,0-1 0 0 0,0 1 0 0 0,-1 0 0 0 0,1 0 0 0 0,-1 1 0 0 0,1-1 0 0 0,-1 1 0 0 0,0 0-1 0 0,0 0 1 0 0,1 1 0 0 0,-1-1 0 0 0,0 1 0 0 0,0 0 0 0 0,0 1 0 0 0,1-1 0 0 0,-1 1 0 0 0,0 0-1 0 0,0 0 1 0 0,1 0 0 0 0,-1 1 0 0 0,-7 3 0 0 0,5-1 11 0 0,1 1 0 0 0,-1 0 0 0 0,1 0-1 0 0,0 0 1 0 0,0 1 0 0 0,1 0 0 0 0,-1 0 0 0 0,1 1 0 0 0,1-1 0 0 0,-1 1-1 0 0,-4 11 1 0 0,-1 2 22 0 0,1 1 1 0 0,2-1-1 0 0,-6 23 0 0 0,10-32-19 0 0,0-1 0 0 0,1 1 0 0 0,0 0 0 0 0,1 0 0 0 0,1 0 0 0 0,0 19-1 0 0,1-25-25 0 0,0-1 0 0 0,0 1-1 0 0,0-1 1 0 0,0 1-1 0 0,1-1 1 0 0,0 0 0 0 0,-1 1-1 0 0,2-1 1 0 0,-1 0-1 0 0,0 0 1 0 0,1-1 0 0 0,0 1-1 0 0,0 0 1 0 0,0-1-1 0 0,0 0 1 0 0,1 1 0 0 0,-1-1-1 0 0,7 3 1 0 0,-1 0-56 0 0,1 0 1 0 0,0-1-1 0 0,1-1 0 0 0,-1 1 1 0 0,1-2-1 0 0,0 1 0 0 0,0-2 1 0 0,0 1-1 0 0,0-1 0 0 0,12 0 1 0 0,14-1-1891 0 0,63-6 1 0 0,-77 3 515 0 0,13-1-1093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13 2417 0 0,'-14'-4'7074'0'0,"10"2"-5605"0"0,1 1-1 0 0,-1 0 0 0 0,0 0 1 0 0,1 0-1 0 0,-1 0 1 0 0,-7 0-1 0 0,11 1-1315 0 0,-1 0-1 0 0,1 0 1 0 0,-1 0-1 0 0,0 0 1 0 0,1 0-1 0 0,-1 1 0 0 0,1-1 1 0 0,-1 0-1 0 0,1 0 1 0 0,-1 1-1 0 0,1-1 1 0 0,-1 0-1 0 0,1 1 1 0 0,-1-1-1 0 0,1 0 1 0 0,-1 1-1 0 0,1-1 1 0 0,-1 0-1 0 0,0 2 1 0 0,1-1-26 0 0,-1 0-1 0 0,1 0 1 0 0,0 0 0 0 0,-1 1-1 0 0,1-1 1 0 0,0 0 0 0 0,0 0-1 0 0,-1 1 1 0 0,1-1 0 0 0,0 0-1 0 0,0 0 1 0 0,0 0 0 0 0,1 2-1 0 0,0 5 153 0 0,1-1 0 0 0,0 0 0 0 0,0 1-1 0 0,0-1 1 0 0,8 13 0 0 0,21 34 490 0 0,-21-39-618 0 0,4 7 39 0 0,15 26 12 0 0,-27-43-188 0 0,0-1 0 0 0,0 1-1 0 0,0 0 1 0 0,0 0-1 0 0,-1-1 1 0 0,0 1-1 0 0,0 0 1 0 0,0 8 0 0 0,-3-11-40 0 0,-3-5 3 0 0,-2-5-50 0 0,4 0 55 0 0,1 0 0 0 0,1 0-1 0 0,0 0 1 0 0,0 0 0 0 0,0-1-1 0 0,2-15 1 0 0,-1 10 6 0 0,1-3 9 0 0,0 1 0 0 0,5-27-1 0 0,-4 33 3 0 0,0 2 1 0 0,1-1-1 0 0,0 0 0 0 0,0 0 0 0 0,1 1 0 0 0,6-11 0 0 0,-9 18-1 0 0,0 0-1 0 0,0 0 1 0 0,-1-1 0 0 0,1 1-1 0 0,0 0 1 0 0,0 0-1 0 0,0 0 1 0 0,0 0-1 0 0,0 0 1 0 0,0 1 0 0 0,1-1-1 0 0,-1 0 1 0 0,0 0-1 0 0,0 1 1 0 0,1-1 0 0 0,-1 1-1 0 0,0-1 1 0 0,1 1-1 0 0,-1-1 1 0 0,0 1-1 0 0,1 0 1 0 0,-1 0 0 0 0,3 0-1 0 0,-3 0-2 0 0,1 0 0 0 0,0 1-1 0 0,-1-1 1 0 0,1 1 0 0 0,-1 0-1 0 0,1 0 1 0 0,0-1 0 0 0,-1 1-1 0 0,1 0 1 0 0,-1 0 0 0 0,0 0 0 0 0,1 1-1 0 0,-1-1 1 0 0,0 0 0 0 0,0 0-1 0 0,0 1 1 0 0,0-1 0 0 0,2 3-1 0 0,38 74-222 0 0,-31-55 238 0 0,2-2-1 0 0,24 38 1 0 0,-31-52-217 0 0,0-1 0 0 0,1-1 0 0 0,-1 1 0 0 0,1-1 0 0 0,0 0 0 0 0,1 0 0 0 0,-1 0 0 0 0,1-1 0 0 0,0 0-1 0 0,0 0 1 0 0,0-1 0 0 0,15 5 0 0 0,-13-5-1240 0 0,0-1-1 0 0,1-1 1 0 0,-1 1-1 0 0,0-1 0 0 0,1-1 1 0 0,14-1-1 0 0,-9-1-469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196 132 1688 0 0,'-19'-37'9864'0'0,"13"22"-6347"0"0,-7-29 1 0 0,12 42-3324 0 0,1 0 0 0 0,-1 0 1 0 0,1 0-1 0 0,-1 0 1 0 0,0 0-1 0 0,0 1 0 0 0,0-1 1 0 0,0 0-1 0 0,0 0 1 0 0,0 1-1 0 0,-1-1 0 0 0,1 0 1 0 0,0 1-1 0 0,-1 0 0 0 0,1-1 1 0 0,-1 1-1 0 0,-2-2 1 0 0,2 2-103 0 0,1 1-1 0 0,-1-1 1 0 0,0 1 0 0 0,1-1 0 0 0,-1 1 0 0 0,0 0 0 0 0,1 0 0 0 0,-1 0 0 0 0,0 0 0 0 0,1 0 0 0 0,-1 0 0 0 0,0 0 0 0 0,0 1-1 0 0,1-1 1 0 0,-1 1 0 0 0,1-1 0 0 0,-1 1 0 0 0,0-1 0 0 0,1 1 0 0 0,-1 0 0 0 0,-2 2 0 0 0,-2 1 32 0 0,0 1-1 0 0,0 0 1 0 0,0 0 0 0 0,1 1-1 0 0,-1 0 1 0 0,1 0 0 0 0,1 0 0 0 0,-1 1-1 0 0,1-1 1 0 0,0 1 0 0 0,1 0 0 0 0,-6 14-1 0 0,3-4-22 0 0,1 1 0 0 0,0 0 0 0 0,1 0-1 0 0,-2 25 1 0 0,5-33-34 0 0,1 0 0 0 0,0 0-1 0 0,0 0 1 0 0,1 0 0 0 0,0 0-1 0 0,1 0 1 0 0,0 0 0 0 0,5 13-1 0 0,-6-19-59 0 0,1 1 0 0 0,0-1 0 0 0,1 0 0 0 0,-1 1 0 0 0,1-1 0 0 0,0-1 0 0 0,0 1 0 0 0,0 0 0 0 0,0-1 0 0 0,1 1 0 0 0,-1-1 0 0 0,1 0 0 0 0,0 0 0 0 0,0 0 0 0 0,0-1 0 0 0,0 0 0 0 0,1 1 0 0 0,-1-1 0 0 0,7 2 0 0 0,7 1-150 0 0,0-1-1 0 0,0 0 0 0 0,0-1 0 0 0,0-1 0 0 0,23 0 0 0 0,-30-2-412 0 0,0-1 0 0 0,0-1 0 0 0,22-4 0 0 0,-26 3-236 0 0,1 1 0 0 0,-1-1 0 0 0,1-1 0 0 0,-1 1 0 0 0,0-1 0 0 0,7-6 0 0 0,0 0-2322 0 0,0 1-178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2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42 189 1400 0 0,'-10'-7'5514'0'0,"9"6"-4606"0"0,1 1 0 0 0,-1-1 0 0 0,0 0 0 0 0,0 1-1 0 0,0-1 1 0 0,0 0 0 0 0,0 1 0 0 0,0-1-1 0 0,0 1 1 0 0,0-1 0 0 0,0 1 0 0 0,-2-1 0 0 0,2 2-731 0 0,0-1 0 0 0,1 1 0 0 0,-1-1 0 0 0,1 1 0 0 0,-1-1 0 0 0,1 1 0 0 0,-1-1 0 0 0,1 1 0 0 0,-1-1 0 0 0,1 1 0 0 0,-1 0 0 0 0,1-1 0 0 0,0 1 0 0 0,-1 0 0 0 0,1-1 0 0 0,0 1 0 0 0,-1 0 0 0 0,1 0 0 0 0,0-1 0 0 0,0 1 0 0 0,0 0 0 0 0,0 0 0 0 0,0-1 0 0 0,0 2 0 0 0,-3 13 369 0 0,1-1 1 0 0,0 0-1 0 0,1 1 0 0 0,1 24 0 0 0,0-35-507 0 0,1 0-1 0 0,0 0 0 0 0,0 0 0 0 0,0 0 0 0 0,0 0 0 0 0,1 0 1 0 0,0 0-1 0 0,-1 0 0 0 0,1 0 0 0 0,1-1 0 0 0,-1 1 0 0 0,0-1 0 0 0,1 1 1 0 0,0-1-1 0 0,0 0 0 0 0,0 0 0 0 0,0 0 0 0 0,0-1 0 0 0,1 1 1 0 0,6 3-1 0 0,-5-3-44 0 0,-1-1 1 0 0,1 0 0 0 0,0 0 0 0 0,0 0 0 0 0,0 0-1 0 0,1-1 1 0 0,-1 0 0 0 0,0 0 0 0 0,0 0 0 0 0,1-1-1 0 0,-1 1 1 0 0,0-2 0 0 0,1 1 0 0 0,-1 0 0 0 0,0-1-1 0 0,1 0 1 0 0,-1 0 0 0 0,0-1 0 0 0,0 1-1 0 0,0-1 1 0 0,8-4 0 0 0,-7 2 4 0 0,0 0 0 0 0,0 0-1 0 0,-1 0 1 0 0,0-1 0 0 0,0 1 0 0 0,0-1-1 0 0,0 0 1 0 0,-1-1 0 0 0,0 1-1 0 0,0-1 1 0 0,0 0 0 0 0,-1 0 0 0 0,0 0-1 0 0,0 0 1 0 0,-1-1 0 0 0,4-10 0 0 0,-4 5 0 0 0,0 0 1 0 0,0-1-1 0 0,-1 0 1 0 0,-1 1-1 0 0,-1-21 1 0 0,-2 10-3 0 0,0 0 0 0 0,-8-24 0 0 0,10 42-3 0 0,0 0 1 0 0,-1 1 0 0 0,0-1 0 0 0,0 1 0 0 0,0 0-1 0 0,0 0 1 0 0,0 0 0 0 0,-1 0 0 0 0,0 0 0 0 0,0 0-1 0 0,0 1 1 0 0,0-1 0 0 0,-1 1 0 0 0,-5-4 0 0 0,6 4-1 0 0,-1 1 0 0 0,0 1 0 0 0,1-1 1 0 0,-1 0-1 0 0,0 1 0 0 0,0 0 0 0 0,0 0 1 0 0,0 0-1 0 0,0 0 0 0 0,0 1 0 0 0,-1 0 0 0 0,1-1 1 0 0,0 1-1 0 0,0 1 0 0 0,0-1 0 0 0,-8 2 1 0 0,7 0-3 0 0,-1-1 0 0 0,1 1 1 0 0,0 1-1 0 0,0-1 1 0 0,0 0-1 0 0,0 1 0 0 0,1 0 1 0 0,-1 0-1 0 0,1 1 1 0 0,-1-1-1 0 0,1 1 0 0 0,0 0 1 0 0,1 0-1 0 0,-1 0 1 0 0,-3 7-1 0 0,1-2 4 0 0,0 0 0 0 0,1 0 0 0 0,1 1-1 0 0,0-1 1 0 0,0 1 0 0 0,1 0 0 0 0,-3 12 0 0 0,5-19-5 0 0,1-1 0 0 0,-1 0 1 0 0,1 1-1 0 0,0-1 0 0 0,0 1 0 0 0,0-1 1 0 0,0 0-1 0 0,0 1 0 0 0,0-1 0 0 0,0 1 1 0 0,1-1-1 0 0,-1 0 0 0 0,1 1 0 0 0,0-1 1 0 0,0 0-1 0 0,0 0 0 0 0,0 0 0 0 0,0 1 0 0 0,0-1 1 0 0,1 0-1 0 0,-1-1 0 0 0,1 1 0 0 0,1 2 1 0 0,0-2-14 0 0,0 1 1 0 0,1-1 0 0 0,-1 0 0 0 0,0-1-1 0 0,1 1 1 0 0,0-1 0 0 0,-1 1-1 0 0,1-1 1 0 0,0 0 0 0 0,0 0 0 0 0,-1-1-1 0 0,1 1 1 0 0,6-1 0 0 0,-2 0-114 0 0,1 0 1 0 0,-1-1-1 0 0,0 0 0 0 0,0 0 1 0 0,0-1-1 0 0,0 0 0 0 0,0-1 1 0 0,15-6-1 0 0,2-4-1286 0 0,31-20 1 0 0,-5 2-4521 0 0,-34 22 2403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3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417 438 1776 0 0,'-3'3'8152'0'0,"2"-3"-7919"0"0,-7-1 3797 0 0,6 0-3627 0 0,1 1 0 0 0,0 0 0 0 0,0-1-1 0 0,0 1 1 0 0,0-1 0 0 0,0 1-1 0 0,0-1 1 0 0,0 0 0 0 0,0 1 0 0 0,0-1-1 0 0,-2-1 1 0 0,3-1-279 0 0,0 1-1 0 0,0-1 1 0 0,-1 1-1 0 0,1-1 1 0 0,1 0-1 0 0,-1 1 1 0 0,0-1-1 0 0,1 1 1 0 0,-1-1-1 0 0,1 0 1 0 0,0 1-1 0 0,0 0 1 0 0,0-1-1 0 0,2-3 1 0 0,4-13 245 0 0,-6 13-252 0 0,-1 0 0 0 0,1 1 0 0 0,-1-1 0 0 0,0 0 0 0 0,0 0 0 0 0,-1 1 0 0 0,0-1 0 0 0,0 0 0 0 0,0 1 0 0 0,0-1 0 0 0,-1 1 0 0 0,0 0 0 0 0,0-1 1 0 0,-1 1-1 0 0,1 0 0 0 0,-1 0 0 0 0,-7-8 0 0 0,6 8-48 0 0,-1 0 1 0 0,1 0-1 0 0,-1 1 1 0 0,-1-1-1 0 0,1 1 0 0 0,0 1 1 0 0,-1-1-1 0 0,0 1 1 0 0,0 0-1 0 0,0 0 1 0 0,0 1-1 0 0,0-1 1 0 0,-1 1-1 0 0,1 1 0 0 0,-7-2 1 0 0,0 2-19 0 0,1-1 1 0 0,0 2 0 0 0,0 0-1 0 0,-1 0 1 0 0,1 1 0 0 0,0 1-1 0 0,0 0 1 0 0,-19 6-1 0 0,23-6-31 0 0,0 1-1 0 0,0 1 0 0 0,0 0 0 0 0,0 0 1 0 0,1 0-1 0 0,0 1 0 0 0,0 0 0 0 0,0 0 1 0 0,0 1-1 0 0,1 0 0 0 0,0 0 0 0 0,-10 14 1 0 0,9-10-11 0 0,1 0 0 0 0,0 1 1 0 0,1 0-1 0 0,0 1 1 0 0,1-1-1 0 0,0 1 0 0 0,1-1 1 0 0,0 1-1 0 0,1 0 1 0 0,0 1-1 0 0,0 19 0 0 0,2-25-2 0 0,0-1 0 0 0,1 0 0 0 0,0 0 0 0 0,0 0-1 0 0,1 0 1 0 0,-1 0 0 0 0,1 0 0 0 0,1-1 0 0 0,-1 1-1 0 0,7 10 1 0 0,-6-12-4 0 0,0 0-1 0 0,0 0 0 0 0,1-1 0 0 0,-1 1 1 0 0,1-1-1 0 0,0 0 0 0 0,0 1 0 0 0,0-2 1 0 0,1 1-1 0 0,-1 0 0 0 0,1-1 0 0 0,-1 0 1 0 0,1 0-1 0 0,8 2 0 0 0,1-1-35 0 0,0 0 0 0 0,1-1 0 0 0,-1 0-1 0 0,1-1 1 0 0,24-2 0 0 0,-29 0 10 0 0,-1 0 0 0 0,1 0 0 0 0,0-1 0 0 0,-1 0 1 0 0,0-1-1 0 0,1 0 0 0 0,-1-1 0 0 0,-1 0 0 0 0,14-7 0 0 0,-16 7 10 0 0,0-1 0 0 0,0 0 0 0 0,0 0 0 0 0,0-1 0 0 0,-1 1 0 0 0,0-1 0 0 0,0 0 1 0 0,0-1-1 0 0,-1 1 0 0 0,0-1 0 0 0,0 0 0 0 0,3-10 0 0 0,-3 6 17 0 0,-1 1 0 0 0,-1-1-1 0 0,0 1 1 0 0,0-1 0 0 0,-1 0 0 0 0,0 0 0 0 0,-1 0 0 0 0,-2-14 0 0 0,-27-302 224 0 0,29 324-207 0 0,-1 0 0 0 0,1 0-1 0 0,-1 1 1 0 0,0-1 0 0 0,0 0 0 0 0,-1-3 0 0 0,2 6-16 0 0,0 0 1 0 0,-1 0-1 0 0,1 0 0 0 0,0-1 0 0 0,0 1 0 0 0,0 0 1 0 0,0 0-1 0 0,0-1 0 0 0,0 1 0 0 0,-1 0 1 0 0,1 0-1 0 0,0 0 0 0 0,0 0 0 0 0,0-1 1 0 0,-1 1-1 0 0,1 0 0 0 0,0 0 0 0 0,0 0 0 0 0,-1 0 1 0 0,1 0-1 0 0,0 0 0 0 0,0 0 0 0 0,0 0 1 0 0,-1-1-1 0 0,1 1 0 0 0,0 0 0 0 0,0 0 1 0 0,-1 0-1 0 0,0 1-1 0 0,1-1 0 0 0,-1 1 0 0 0,1-1 0 0 0,-1 1 0 0 0,1-1 0 0 0,-1 1 0 0 0,1-1 0 0 0,0 1 0 0 0,-1-1 0 0 0,1 1 0 0 0,-1-1 0 0 0,1 1 0 0 0,0 0 0 0 0,0-1 0 0 0,-1 1 0 0 0,1 1 0 0 0,-4 9 26 0 0,1 1 0 0 0,1-1 0 0 0,0 1 0 0 0,0 0 0 0 0,1 0 0 0 0,1 15 1 0 0,8 73 9 0 0,-5-76-17 0 0,2 18 8 0 0,17 62-1 0 0,-15-79-12 0 0,1-1 0 0 0,1-1 0 0 0,23 42 0 0 0,-29-59-20 0 0,0-1-1 0 0,0 0 1 0 0,1-1 0 0 0,0 1-1 0 0,0-1 1 0 0,0 0-1 0 0,1 0 1 0 0,-1 0-1 0 0,1 0 1 0 0,0-1 0 0 0,10 6-1 0 0,-12-8-22 0 0,-1 0-1 0 0,1 0 1 0 0,0 0 0 0 0,0 0-1 0 0,0-1 1 0 0,0 1-1 0 0,0-1 1 0 0,-1 1 0 0 0,1-1-1 0 0,0 0 1 0 0,0 0-1 0 0,0-1 1 0 0,0 1 0 0 0,0 0-1 0 0,0-1 1 0 0,0 0-1 0 0,0 0 1 0 0,-1 0 0 0 0,1 0-1 0 0,0 0 1 0 0,-1-1-1 0 0,1 1 1 0 0,0-1 0 0 0,-1 1-1 0 0,3-4 1 0 0,2 0-77 0 0,0-1 0 0 0,-1 0 0 0 0,1-1 0 0 0,-1 0 0 0 0,-1 0 0 0 0,0 0 0 0 0,0 0 0 0 0,0-1 0 0 0,-1 0 0 0 0,0 0 0 0 0,0 0 0 0 0,-1-1 0 0 0,0 1 0 0 0,0-1 0 0 0,-1 0 1 0 0,-1 1-1 0 0,2-12 0 0 0,-3 13 114 0 0,3-30 166 0 0,-4-68 0 0 0,2 105-169 0 0,-1 0 0 0 0,0-1 0 0 0,0 1 0 0 0,0 0 0 0 0,0 0 0 0 0,0-1 1 0 0,0 1-1 0 0,0 0 0 0 0,0-1 0 0 0,0 1 0 0 0,0 0 0 0 0,0 0 0 0 0,0-1 0 0 0,-1 1 1 0 0,1 0-1 0 0,0 0 0 0 0,0 0 0 0 0,0-1 0 0 0,0 1 0 0 0,0 0 0 0 0,0 0 0 0 0,-1-1 0 0 0,1 1 1 0 0,0 0-1 0 0,0 0 0 0 0,0 0 0 0 0,0 0 0 0 0,-1-1 0 0 0,1 1 0 0 0,0 0 0 0 0,0 0 1 0 0,-1 0-1 0 0,1 0 0 0 0,-6 6 278 0 0,-3 14 91 0 0,4-3-260 0 0,2 0 1 0 0,0 0 0 0 0,1 1 0 0 0,1-1 0 0 0,1 22 0 0 0,0-30-105 0 0,1-1 1 0 0,0 0 0 0 0,0 0 0 0 0,1 0 0 0 0,0 0 0 0 0,1 0 0 0 0,0 0 0 0 0,0-1 0 0 0,0 1 0 0 0,1-1-1 0 0,0 0 1 0 0,0 0 0 0 0,8 9 0 0 0,-10-14-75 0 0,0 0 0 0 0,1 0 0 0 0,-1 0 0 0 0,1 0 0 0 0,-1-1 0 0 0,1 1-1 0 0,0-1 1 0 0,-1 1 0 0 0,1-1 0 0 0,0 0 0 0 0,0 0 0 0 0,0 0 0 0 0,0-1 0 0 0,0 1 0 0 0,0-1 0 0 0,0 1 0 0 0,0-1-1 0 0,0 0 1 0 0,0 0 0 0 0,0-1 0 0 0,0 1 0 0 0,0 0 0 0 0,0-1 0 0 0,0 0 0 0 0,0 0 0 0 0,0 0 0 0 0,0 0-1 0 0,0 0 1 0 0,0-1 0 0 0,-1 1 0 0 0,1-1 0 0 0,3-2 0 0 0,-3 1-879 0 0,1 0 1 0 0,0 0-1 0 0,-1 0 0 0 0,0-1 0 0 0,0 1 1 0 0,0-1-1 0 0,0 0 0 0 0,3-6 1 0 0,0 0-1200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3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2913 0 0,'0'0'788'0'0,"-1"0"0"0"0,-6 6 7884 0 0,6-6-7883 0 0,0 2-1 0 0,1-1-625 0 0,0-1 0 0 0,0 0 0 0 0,0 0 0 0 0,0 1 0 0 0,0-1 0 0 0,0 0 0 0 0,0 0 0 0 0,0 1 0 0 0,0-1 0 0 0,0 0 0 0 0,1 0 0 0 0,-1 1 0 0 0,0-1 0 0 0,0 0 0 0 0,0 0 0 0 0,0 0 0 0 0,0 1 0 0 0,1-1 0 0 0,-1 0 0 0 0,0 0 0 0 0,0 0 0 0 0,0 1 0 0 0,0-1 0 0 0,1 0 0 0 0,-1 0 0 0 0,0 0 0 0 0,0 0 0 0 0,1 0 0 0 0,-1 1 0 0 0,28 7-342 0 0,-14-5 832 0 0,-8-1-1032 0 0,0 1 0 0 0,0-1 0 0 0,0 1-1 0 0,0 1 1 0 0,0-1 0 0 0,-1 1 0 0 0,1 0 0 0 0,5 5 0 0 0,-3 0-1828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5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60 174 1984 0 0,'-2'-4'2285'0'0,"-1"-4"618"0"0,0 0 1 0 0,0 1 0 0 0,0 0 0 0 0,-1-1 0 0 0,0 1 0 0 0,-5-6 0 0 0,8 12-2838 0 0,1 1 0 0 0,-1 0 0 0 0,1 1 1 0 0,0-1-1 0 0,-1 0 0 0 0,1 0 0 0 0,-1 0 0 0 0,1 0 0 0 0,0 0 0 0 0,-1 0 1 0 0,1 0-1 0 0,0 1 0 0 0,-1-1 0 0 0,1 0 0 0 0,0 0 0 0 0,-1 0 0 0 0,1 1 1 0 0,0-1-1 0 0,0 0 0 0 0,-1 0 0 0 0,1 1 0 0 0,0-1 0 0 0,0 0 0 0 0,-1 1 1 0 0,1-1-1 0 0,0 0 0 0 0,0 1 0 0 0,0-1 0 0 0,0 0 0 0 0,-1 1 0 0 0,1-1 1 0 0,0 1-1 0 0,-7 12 512 0 0,5-5-471 0 0,-1 0 1 0 0,1 0 0 0 0,0 1 0 0 0,1-1-1 0 0,0 0 1 0 0,0 1 0 0 0,1-1 0 0 0,0 0 0 0 0,1 1-1 0 0,0-1 1 0 0,0 0 0 0 0,0 1 0 0 0,5 11-1 0 0,-2-7-64 0 0,0-1 0 0 0,2 0 0 0 0,-1 0 0 0 0,2 0-1 0 0,-1 0 1 0 0,2-1 0 0 0,15 19 0 0 0,4 3-45 0 0,19 19-188 0 0,-47-54 133 0 0,-1-1 0 0 0,1 0 0 0 0,0 1 1 0 0,0-1-1 0 0,0 0 0 0 0,0 0 1 0 0,0 0-1 0 0,1 0 0 0 0,-1 1 0 0 0,1-7 1 0 0,-1-37 7 0 0,4 22 60 0 0,1 0 0 0 0,1 0-1 0 0,1 1 1 0 0,2-1 0 0 0,0 1-1 0 0,12-23 1 0 0,-16 39-17 0 0,0-1-1 0 0,1 1 1 0 0,-1-1 0 0 0,2 1 0 0 0,-1 1-1 0 0,1-1 1 0 0,7-5 0 0 0,-11 10 3 0 0,0 0 0 0 0,0 0 0 0 0,0 1 0 0 0,1-1 0 0 0,-1 1 0 0 0,0 0 0 0 0,1 0 0 0 0,-1 0 0 0 0,1 0 0 0 0,0 0 0 0 0,4-1 0 0 0,-5 2 2 0 0,-1 0 1 0 0,1 0-1 0 0,0 1 1 0 0,-1-1-1 0 0,1 0 1 0 0,-1 0-1 0 0,1 1 1 0 0,-1-1-1 0 0,1 1 1 0 0,-1-1-1 0 0,1 1 1 0 0,-1 0-1 0 0,1 0 1 0 0,-1 0-1 0 0,0 0 1 0 0,1 0-1 0 0,-1 0 1 0 0,0 0-1 0 0,0 0 1 0 0,0 0-1 0 0,2 2 1 0 0,0 2-5 0 0,1 0 1 0 0,-1 1 0 0 0,0-1-1 0 0,-1 1 1 0 0,1-1 0 0 0,-1 1-1 0 0,0 0 1 0 0,-1 0 0 0 0,2 8-1 0 0,1 10 23 0 0,-1 25 0 0 0,-1-17 14 0 0,0-16-28 0 0,0 0 0 0 0,8 30 0 0 0,-9-42-5 0 0,0 0-1 0 0,0-1 1 0 0,0 1 0 0 0,1-1-1 0 0,-1 0 1 0 0,1 1 0 0 0,0-1-1 0 0,0 0 1 0 0,0 0 0 0 0,1 0-1 0 0,-1 0 1 0 0,1-1 0 0 0,-1 1-1 0 0,1 0 1 0 0,0-1-1 0 0,0 0 1 0 0,0 0 0 0 0,6 3-1 0 0,-7-4-8 0 0,1 0 0 0 0,-1-1-1 0 0,0 1 1 0 0,0-1-1 0 0,1 1 1 0 0,-1-1-1 0 0,0 0 1 0 0,1 0-1 0 0,-1 0 1 0 0,0-1 0 0 0,1 1-1 0 0,-1 0 1 0 0,0-1-1 0 0,0 1 1 0 0,5-3-1 0 0,-4 1-31 0 0,1 0 0 0 0,-1 0 0 0 0,1 0-1 0 0,-1 0 1 0 0,0-1 0 0 0,0 0-1 0 0,0 1 1 0 0,4-6 0 0 0,-2 1-16 0 0,0 0-1 0 0,-1 0 1 0 0,1 0 0 0 0,-2 0-1 0 0,1-1 1 0 0,-1 1 0 0 0,0-1-1 0 0,3-12 1 0 0,4-69-115 0 0,-8 61 160 0 0,11-50 0 0 0,-18 98 34 0 0,2 0-1 0 0,0 0 1 0 0,1 0-1 0 0,1 0 1 0 0,1 0-1 0 0,1 0 1 0 0,3 23-1 0 0,-3-39-17 0 0,0 0 0 0 0,0 0-1 0 0,0 0 1 0 0,1 0-1 0 0,-1 0 1 0 0,1 0-1 0 0,0 0 1 0 0,0-1-1 0 0,0 1 1 0 0,1-1-1 0 0,-1 1 1 0 0,1-1-1 0 0,0 0 1 0 0,0 0-1 0 0,0 0 1 0 0,5 4-1 0 0,-3-5-3 0 0,0 1 0 0 0,0 0 0 0 0,0-1 0 0 0,0 0 0 0 0,0-1-1 0 0,1 1 1 0 0,-1-1 0 0 0,1 0 0 0 0,-1 0 0 0 0,1 0 0 0 0,7-1 0 0 0,-2 0-11 0 0,-1-1 1 0 0,1 0-1 0 0,0-1 1 0 0,-1 0-1 0 0,0-1 1 0 0,1 0-1 0 0,-1 0 1 0 0,0-1-1 0 0,0-1 1 0 0,-1 0-1 0 0,1 0 1 0 0,12-9-1 0 0,-18 9 18 0 0,1 1-1 0 0,-1-1 0 0 0,0 0 0 0 0,0 0 0 0 0,0 0 0 0 0,-1 0 0 0 0,1-1 0 0 0,-1 1 0 0 0,-1-1 0 0 0,1 0 0 0 0,-1 0 0 0 0,0 0 0 0 0,0 0 0 0 0,1-13 0 0 0,0-5 27 0 0,-2 0-1 0 0,-1-39 0 0 0,-1 52-29 0 0,1 2 0 0 0,0 1 0 0 0,-1 0 0 0 0,0-1 0 0 0,-1 1 0 0 0,0-1 0 0 0,0 1 0 0 0,-7-15 0 0 0,7 19-1 0 0,0 1 0 0 0,0 0 0 0 0,0 0 0 0 0,-1 0 0 0 0,1 0 0 0 0,-1 0 0 0 0,1 0 0 0 0,-1 1 0 0 0,0-1 0 0 0,0 1 0 0 0,0 0 0 0 0,0 0 0 0 0,-1 0-1 0 0,1 0 1 0 0,0 0 0 0 0,-1 1 0 0 0,0-1 0 0 0,1 1 0 0 0,-8-1 0 0 0,5 0 4 0 0,0 1 0 0 0,-1 1 0 0 0,0-1-1 0 0,1 1 1 0 0,-1 0 0 0 0,1 0 0 0 0,-1 1 0 0 0,1 0-1 0 0,-1 0 1 0 0,1 0 0 0 0,-1 1 0 0 0,1 0 0 0 0,0 0-1 0 0,0 1 1 0 0,0 0 0 0 0,0 0 0 0 0,1 0 0 0 0,-1 1-1 0 0,1 0 1 0 0,0 0 0 0 0,0 0 0 0 0,0 0 0 0 0,0 1-1 0 0,-6 8 1 0 0,6-7-3 0 0,-19 25 28 0 0,-36 57 0 0 0,55-79-29 0 0,0 1 0 0 0,0 1 0 0 0,1-1 0 0 0,0 0-1 0 0,0 1 1 0 0,1 0 0 0 0,1 0 0 0 0,0 0-1 0 0,0 0 1 0 0,1 21 0 0 0,1-28-3 0 0,0 1-1 0 0,1 0 1 0 0,0-1 0 0 0,-1 1-1 0 0,2 0 1 0 0,-1-1 0 0 0,1 1-1 0 0,-1-1 1 0 0,1 0 0 0 0,0 1-1 0 0,1-1 1 0 0,-1 0 0 0 0,1 0-1 0 0,0 0 1 0 0,0-1 0 0 0,0 1-1 0 0,0-1 1 0 0,1 1 0 0 0,3 2-1 0 0,-1-3 0 0 0,-1 0 0 0 0,0 0-1 0 0,0 0 1 0 0,1-1 0 0 0,0 0 0 0 0,-1 0-1 0 0,1-1 1 0 0,0 1 0 0 0,0-1-1 0 0,0 0 1 0 0,0-1 0 0 0,0 1-1 0 0,0-1 1 0 0,10-2 0 0 0,-4 1 9 0 0,0-1 0 0 0,0 0 0 0 0,0-1-1 0 0,0-1 1 0 0,-1 0 0 0 0,1 0 0 0 0,-1-1 0 0 0,0 0 0 0 0,11-8 0 0 0,-15 8-3 0 0,-1 0 1 0 0,1 0-1 0 0,-1 0 1 0 0,0-1-1 0 0,-1 0 1 0 0,1 0-1 0 0,-1-1 0 0 0,0 1 1 0 0,-1-1-1 0 0,1 0 1 0 0,-1 0-1 0 0,-1-1 1 0 0,1 1-1 0 0,2-11 1 0 0,0-4 95 0 0,-2-1 0 0 0,0 0 0 0 0,-2 0 0 0 0,1-32 1 0 0,-1 91-96 0 0,2 1 0 0 0,15 62 0 0 0,-6-37-40 0 0,-8-35 62 0 0,6 37-90 0 0,29 86 0 0 0,13 42 106 0 0,-30-104-50 0 0,-19-72 15 0 0,0 1 1 0 0,0-1 0 0 0,-2 1-1 0 0,1 20 1 0 0,-3-34 2 0 0,0 1-1 0 0,0-1 1 0 0,0 1-1 0 0,0-1 1 0 0,-1 1 0 0 0,0 0-1 0 0,0-1 1 0 0,0 1-1 0 0,0-1 1 0 0,0 0 0 0 0,-1 1-1 0 0,1-1 1 0 0,-1 0-1 0 0,0 0 1 0 0,0 0-1 0 0,0 0 1 0 0,0 0 0 0 0,-1-1-1 0 0,1 1 1 0 0,-1-1-1 0 0,0 1 1 0 0,1-1 0 0 0,-1 0-1 0 0,0 0 1 0 0,0 0-1 0 0,-4 2 1 0 0,-4 0 29 0 0,1-1 0 0 0,-1 1 0 0 0,0-2 0 0 0,0 1 0 0 0,0-2 0 0 0,0 1 0 0 0,0-2 0 0 0,0 1 0 0 0,0-1 0 0 0,0-1 0 0 0,0 0 0 0 0,0-1 0 0 0,0 0 0 0 0,0 0 0 0 0,0-1 0 0 0,1-1 0 0 0,-1 0 0 0 0,1 0 0 0 0,0-1 0 0 0,0 0 0 0 0,1-1 0 0 0,-1 0 0 0 0,1 0 0 0 0,-12-12 0 0 0,15 12-21 0 0,-1 0 0 0 0,1-1 0 0 0,1 1 0 0 0,-1-1 0 0 0,1 0 0 0 0,0-1 0 0 0,0 1 0 0 0,-5-13-1 0 0,8 13-12 0 0,0 1 0 0 0,0-1 0 0 0,1 1 0 0 0,-1-1 0 0 0,2 0 0 0 0,-1 0 0 0 0,1 0 0 0 0,0 1 0 0 0,0-1 0 0 0,0 0 0 0 0,3-11 0 0 0,2-1-22 0 0,0 2 0 0 0,1-1-1 0 0,16-31 1 0 0,34-46-130 0 0,-43 77 134 0 0,0 1-1 0 0,2 0 1 0 0,0 1-1 0 0,0 0 0 0 0,30-21 1 0 0,27-11-1781 0 0,2 11-4634 0 0,-59 31 4073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5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9 512 0 0,'0'-1'145'0'0,"0"1"0"0"0,0-1 0 0 0,0 1 0 0 0,0 0 0 0 0,0-1 0 0 0,0 1 0 0 0,0 0 0 0 0,0-1 0 0 0,0 1 0 0 0,-1 0 0 0 0,1-1 0 0 0,0 1 0 0 0,0 0 0 0 0,0-1 0 0 0,-1 1 0 0 0,1 0 0 0 0,0 0 0 0 0,0-1 0 0 0,-1 1 0 0 0,1 0 0 0 0,0 0 0 0 0,-1-1 0 0 0,1 1 0 0 0,0 0 0 0 0,-1 0 0 0 0,1 0 0 0 0,0 0 0 0 0,-1-1 0 0 0,1 1 0 0 0,0 0 0 0 0,-1 0 0 0 0,1 0 0 0 0,0 0 0 0 0,-1 0 0 0 0,1 0 0 0 0,0 0 0 0 0,-1 0 0 0 0,1 0 0 0 0,-1 0 0 0 0,1 0 0 0 0,0 0 0 0 0,-1 0 0 0 0,1 1 0 0 0,0-1 0 0 0,-1 0 0 0 0,1 0-1 0 0,0 0 1 0 0,-1 0 0 0 0,1 1 0 0 0,0-1 0 0 0,-1 0 0 0 0,1 0 0 0 0,0 1 0 0 0,0-1 0 0 0,-1 0 0 0 0,1 1 0 0 0,-2 1 486 0 0,1-1 0 0 0,-1 1-1 0 0,1 0 1 0 0,0-1 0 0 0,0 1-1 0 0,0 0 1 0 0,0 0 0 0 0,-1 3-1 0 0,0 4-9 0 0,0-1 0 0 0,1 0 0 0 0,0 1 0 0 0,0-1 0 0 0,1 1 0 0 0,2 12 0 0 0,10 52 664 0 0,-6-39-710 0 0,32 143 885 0 0,0 1-846 0 0,-30-133-785 0 0,2 90 0 0 0,-11-116-79 0 0,0-14-94 0 0,1-1 1 0 0,0 1-1 0 0,0-1 1 0 0,0 1-1 0 0,0-1 0 0 0,1 1 1 0 0,1 8-1 0 0,4-8-5624 0 0,-2-5 2098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3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85 157 3065 0 0,'-9'17'9392'0'0,"2"-2"-4300"0"0,5-8-4243 0 0,1 0 0 0 0,0-1 0 0 0,0 1 0 0 0,0 0 0 0 0,1 11 0 0 0,0-13-592 0 0,0 0 0 0 0,1 0 0 0 0,0 1 0 0 0,0-1 0 0 0,0 0 0 0 0,1 0-1 0 0,-1 0 1 0 0,1 0 0 0 0,1-1 0 0 0,3 9 0 0 0,3 0 83 0 0,1 0 1 0 0,12 13 0 0 0,15 19 94 0 0,-26-32-325 0 0,-24-25-93 0 0,-1 1 0 0 0,-23-15 0 0 0,23 18-30 0 0,1-2-1 0 0,-25-21 1 0 0,34 27 15 0 0,1 0 0 0 0,-1-1 0 0 0,1 1 1 0 0,-1-1-1 0 0,1 0 0 0 0,1 0 0 0 0,-1 0 0 0 0,1 0 0 0 0,0-1 1 0 0,0 1-1 0 0,0-1 0 0 0,-1-8 0 0 0,2 4-3 0 0,0 0-1 0 0,0 0 1 0 0,1 0-1 0 0,0 0 1 0 0,1 0-1 0 0,0 0 0 0 0,1 0 1 0 0,0 1-1 0 0,0-1 1 0 0,1 0-1 0 0,0 1 1 0 0,9-16-1 0 0,-9 18 2 0 0,1 0-1 0 0,1 1 0 0 0,-1-1 1 0 0,1 1-1 0 0,0 0 0 0 0,1 1 1 0 0,-1-1-1 0 0,1 1 0 0 0,0 0 1 0 0,1 1-1 0 0,-1-1 0 0 0,1 1 1 0 0,0 1-1 0 0,0-1 0 0 0,0 1 0 0 0,0 0 1 0 0,8-1-1 0 0,-6 1-26 0 0,1 1 1 0 0,-1 0-1 0 0,1 1 0 0 0,-1 0 1 0 0,1 0-1 0 0,16 2 0 0 0,-21 0-64 0 0,1 0 0 0 0,-1 0 0 0 0,1 0 0 0 0,-1 1 0 0 0,1 0 0 0 0,-1 0 0 0 0,0 0 0 0 0,0 1 0 0 0,0 0-1 0 0,0 0 1 0 0,0 0 0 0 0,7 7 0 0 0,-4-2-1301 0 0,-1-1 0 0 0,0 1 0 0 0,0 1 0 0 0,6 8 0 0 0,-9-8-804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6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34 151 2713 0 0,'-1'1'743'0'0,"0"0"0"0"0,-1 1 1 0 0,1-1-1 0 0,0 0 0 0 0,-1 1 1 0 0,1-1-1 0 0,0 0 0 0 0,0 1 1 0 0,0 0-1 0 0,0-1 0 0 0,0 1 1 0 0,1-1-1 0 0,-1 1 0 0 0,0 0 1 0 0,1 0-1 0 0,-1 2 0 0 0,1-2-349 0 0,0 1 1 0 0,0-1-1 0 0,0 0 0 0 0,0 1 1 0 0,0-1-1 0 0,1 0 0 0 0,-1 1 1 0 0,1-1-1 0 0,-1 0 0 0 0,1 0 0 0 0,2 4 1 0 0,-1-2-257 0 0,0 0 1 0 0,1 0 0 0 0,0 0-1 0 0,-1-1 1 0 0,1 1 0 0 0,1-1-1 0 0,-1 0 1 0 0,0 0 0 0 0,1 0-1 0 0,0 0 1 0 0,0 0 0 0 0,6 3-1 0 0,-3-3-103 0 0,-1-1 0 0 0,1 0 0 0 0,0 0 0 0 0,0 0-1 0 0,0-1 1 0 0,0 0 0 0 0,0 0 0 0 0,0-1 0 0 0,1 0-1 0 0,-1 0 1 0 0,0-1 0 0 0,0 0 0 0 0,0 0 0 0 0,0 0 0 0 0,0-1-1 0 0,12-5 1 0 0,-5 1 29 0 0,-1 0 1 0 0,-1-1-1 0 0,1 0 0 0 0,-2-1 0 0 0,1-1 0 0 0,-1 0 1 0 0,15-14-1 0 0,-23 19-67 0 0,0 1 1 0 0,0-1-1 0 0,-1 0 1 0 0,1 0-1 0 0,-1 0 1 0 0,0 0-1 0 0,0-1 1 0 0,0 1-1 0 0,0 0 1 0 0,-1-1-1 0 0,0 1 1 0 0,0-1-1 0 0,0 0 1 0 0,0 1-1 0 0,-1-1 1 0 0,0 0-1 0 0,0 1 0 0 0,0-1 1 0 0,0 0-1 0 0,-1 1 1 0 0,0-1-1 0 0,-2-8 1 0 0,2 9 0 0 0,-1 0 0 0 0,1-1 0 0 0,-1 2 1 0 0,0-1-1 0 0,0 0 0 0 0,0 0 0 0 0,-1 1 0 0 0,0-1 0 0 0,1 1 0 0 0,-1 0 1 0 0,0-1-1 0 0,0 1 0 0 0,-1 1 0 0 0,1-1 0 0 0,0 0 0 0 0,-1 1 1 0 0,0 0-1 0 0,0 0 0 0 0,1 0 0 0 0,-1 0 0 0 0,-1 1 0 0 0,1-1 1 0 0,0 1-1 0 0,-8-1 0 0 0,4 1 16 0 0,0 1-1 0 0,-1 0 1 0 0,1 1 0 0 0,-1 0-1 0 0,1 0 1 0 0,0 1 0 0 0,0 0-1 0 0,0 0 1 0 0,0 1 0 0 0,0 0-1 0 0,0 0 1 0 0,0 1 0 0 0,1 0-1 0 0,0 0 1 0 0,0 1 0 0 0,-11 9-1 0 0,9-6 19 0 0,1 0-1 0 0,-1 1 1 0 0,1 0-1 0 0,1 0 0 0 0,-1 1 1 0 0,2 0-1 0 0,-1 0 1 0 0,2 1-1 0 0,-1 0 1 0 0,1 0-1 0 0,-3 12 0 0 0,2-5 5 0 0,2-1-1 0 0,0 1 0 0 0,0 0 0 0 0,2 0 1 0 0,0 0-1 0 0,2 21 0 0 0,0-33-51 0 0,1 0 1 0 0,-1 0-1 0 0,1 0 0 0 0,1 0 0 0 0,-1 0 0 0 0,1 0 0 0 0,0 0 1 0 0,1 0-1 0 0,-1-1 0 0 0,1 1 0 0 0,0-1 0 0 0,0 0 0 0 0,1 0 1 0 0,-1 0-1 0 0,1 0 0 0 0,1-1 0 0 0,-1 1 0 0 0,0-1 0 0 0,1 0 1 0 0,0-1-1 0 0,10 7 0 0 0,-8-6-176 0 0,0-1 0 0 0,1 0 0 0 0,-1 0 0 0 0,1-1 0 0 0,0 0 1 0 0,13 2-1 0 0,-2-2-1866 0 0,32-2 1 0 0,-24-1-115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6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22 122 1936 0 0,'-1'1'883'0'0,"-1"0"0"0"0,1 0-1 0 0,-1 0 1 0 0,1 0-1 0 0,-1 0 1 0 0,1 1 0 0 0,0-1-1 0 0,-1 0 1 0 0,1 1-1 0 0,0-1 1 0 0,0 1 0 0 0,0 0-1 0 0,0 1 1 0 0,0-1-347 0 0,0 0-1 0 0,1 0 1 0 0,0 0 0 0 0,-1 0 0 0 0,1 0 0 0 0,0-1-1 0 0,0 1 1 0 0,0 0 0 0 0,0 0 0 0 0,1 4 0 0 0,1 2-64 0 0,0-1 0 0 0,1 1 1 0 0,0 0-1 0 0,8 14 0 0 0,2 3 874 0 0,-5-1-526 0 0,-1 0-1 0 0,6 36 1 0 0,-9-40-629 0 0,-3-15-122 0 0,-2-6-40 0 0,1-11-56 0 0,17-59 4 0 0,13-67 96 0 0,-24 116-66 0 0,1 0 0 0 0,2 0 0 0 0,0 1 0 0 0,13-21 0 0 0,-21 39-11 0 0,1 0 0 0 0,0 1 0 0 0,0-1 1 0 0,0 1-1 0 0,0 0 0 0 0,0 0 0 0 0,5-4 0 0 0,-6 5 3 0 0,-1 1 1 0 0,1 0 0 0 0,0 0 0 0 0,-1-1-1 0 0,1 1 1 0 0,-1 0 0 0 0,1 0 0 0 0,0-1-1 0 0,-1 1 1 0 0,1 0 0 0 0,-1 0-1 0 0,1 0 1 0 0,0 0 0 0 0,-1 0 0 0 0,1 0-1 0 0,0 0 1 0 0,-1 0 0 0 0,1 0 0 0 0,-1 0-1 0 0,1 0 1 0 0,0 1 0 0 0,-1-1 0 0 0,1 0-1 0 0,-1 0 1 0 0,1 1 0 0 0,0-1-1 0 0,-1 0 1 0 0,1 1 0 0 0,-1-1 0 0 0,1 0-1 0 0,-1 1 1 0 0,0-1 0 0 0,1 1 0 0 0,-1-1-1 0 0,1 1 1 0 0,-1-1 0 0 0,0 1-1 0 0,1-1 1 0 0,-1 1 0 0 0,0-1 0 0 0,1 1-1 0 0,-1 0 1 0 0,0-1 0 0 0,0 1 0 0 0,1 1-1 0 0,4 15-1 0 0,0 0-1 0 0,-1 1 1 0 0,3 32 0 0 0,-5-34 1 0 0,3 30-39 0 0,-2-16-97 0 0,9 43-1 0 0,-10-65 105 0 0,1 0 0 0 0,-1 0 1 0 0,1-1-1 0 0,0 1 0 0 0,1-1 0 0 0,0 0 1 0 0,0 0-1 0 0,0 0 0 0 0,1 0 1 0 0,7 8-1 0 0,-10-14-110 0 0,-1 0 1 0 0,0 0-1 0 0,0 0 0 0 0,1 0 1 0 0,-1 1-1 0 0,1-2 0 0 0,-1 1 1 0 0,1 0-1 0 0,0 0 1 0 0,-1 0-1 0 0,1-1 0 0 0,0 1 1 0 0,-1-1-1 0 0,1 1 0 0 0,0-1 1 0 0,2 0-1 0 0,0 0-694 0 0,1 0 0 0 0,-1-1-1 0 0,0 0 1 0 0,0 0 0 0 0,6-2 0 0 0,2-1-1268 0 0,6 0 370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308 164 3241 0 0,'-17'-19'9150'0'0,"-3"-13"-3057"0"0,17 28-5220 0 0,2 2-661 0 0,-1 0 0 0 0,1-1-1 0 0,-1 1 1 0 0,0 0-1 0 0,0 0 1 0 0,0 0-1 0 0,0 1 1 0 0,0-1-1 0 0,-1 0 1 0 0,1 1-1 0 0,0-1 1 0 0,-1 1-1 0 0,1 0 1 0 0,-1 0 0 0 0,1 0-1 0 0,-1 0 1 0 0,0 0-1 0 0,1 1 1 0 0,-1-1-1 0 0,0 1 1 0 0,1 0-1 0 0,-1 0 1 0 0,0 0-1 0 0,0 0 1 0 0,1 0-1 0 0,-1 0 1 0 0,0 1 0 0 0,0-1-1 0 0,-2 2 1 0 0,-5 1-32 0 0,1 0-1 0 0,-1 1 1 0 0,1 0 0 0 0,0 0 0 0 0,0 1 0 0 0,-15 11 0 0 0,17-11-129 0 0,-4 3 150 0 0,0 1 0 0 0,-20 19-1 0 0,28-24-156 0 0,0 0-1 0 0,0 0 1 0 0,0 0-1 0 0,1 0 1 0 0,-1 0-1 0 0,1 1 1 0 0,0-1-1 0 0,0 1 1 0 0,1-1-1 0 0,-1 1 1 0 0,1 0-1 0 0,-1 7 1 0 0,1-7-32 0 0,1 0 1 0 0,0 0-1 0 0,-1 0 0 0 0,2 0 1 0 0,-1 1-1 0 0,0-1 0 0 0,1 0 1 0 0,0 0-1 0 0,1 0 0 0 0,-1 0 0 0 0,1-1 1 0 0,0 1-1 0 0,0 0 0 0 0,0-1 1 0 0,0 1-1 0 0,1-1 0 0 0,0 1 1 0 0,0-1-1 0 0,0 0 0 0 0,1-1 1 0 0,-1 1-1 0 0,1 0 0 0 0,0-1 1 0 0,0 0-1 0 0,0 0 0 0 0,0 0 0 0 0,0 0 1 0 0,1-1-1 0 0,5 3 0 0 0,3 1-13 0 0,0-1-1 0 0,0 0 1 0 0,0-1 0 0 0,0-1-1 0 0,0 0 1 0 0,1 0-1 0 0,0-1 1 0 0,-1-1-1 0 0,19-1 1 0 0,-24 0-16 0 0,1-1 0 0 0,-1-1 0 0 0,0 1 1 0 0,0-1-1 0 0,0 0 0 0 0,0-1 0 0 0,0 0 0 0 0,-1 0 1 0 0,1-1-1 0 0,-1 0 0 0 0,0 0 0 0 0,0-1 1 0 0,0 0-1 0 0,-1 0 0 0 0,0-1 0 0 0,10-10 0 0 0,-11 10 6 0 0,-1 0 0 0 0,0 0 0 0 0,-1-1 0 0 0,1 0 0 0 0,-1 1 0 0 0,0-1 0 0 0,-1-1 0 0 0,0 1 0 0 0,0 0-1 0 0,0 0 1 0 0,-1-1 0 0 0,0 1 0 0 0,0-13 0 0 0,-1-3-19 0 0,-2-1-1 0 0,0 1 0 0 0,-6-24 1 0 0,7 37-1 0 0,-2-1 1 0 0,1 1-1 0 0,-1 0 0 0 0,-8-19 1 0 0,9 27 21 0 0,1 0 1 0 0,0 0-1 0 0,-1-1 1 0 0,1 1 0 0 0,-1 0-1 0 0,1 0 1 0 0,-1 1-1 0 0,0-1 1 0 0,0 0 0 0 0,0 0-1 0 0,0 1 1 0 0,0-1-1 0 0,0 1 1 0 0,0 0-1 0 0,-1 0 1 0 0,1 0 0 0 0,-1 0-1 0 0,1 0 1 0 0,0 0-1 0 0,-1 1 1 0 0,1-1 0 0 0,-1 1-1 0 0,0-1 1 0 0,1 1-1 0 0,-5 0 1 0 0,-6 1 8 0 0,0 1 1 0 0,-1 0-1 0 0,1 1 1 0 0,0 0-1 0 0,1 1 1 0 0,-1 1-1 0 0,1 0 1 0 0,0 0-1 0 0,0 2 1 0 0,-12 7-1 0 0,3 1 7 0 0,0 0 0 0 0,1 1-1 0 0,1 2 1 0 0,-22 24 0 0 0,35-34-9 0 0,-1 0 0 0 0,1 1 0 0 0,0-1 0 0 0,1 1-1 0 0,0 0 1 0 0,0 1 0 0 0,1-1 0 0 0,-3 12 0 0 0,5-15-2 0 0,1 0 0 0 0,0 0 0 0 0,0 0 0 0 0,0 1 0 0 0,0-1 0 0 0,1 0 0 0 0,0 0-1 0 0,1 1 1 0 0,-1-1 0 0 0,1 0 0 0 0,1 0 0 0 0,-1 0 0 0 0,1 0 0 0 0,4 11 0 0 0,-3-12 1 0 0,0 0 1 0 0,1 0-1 0 0,-1 0 1 0 0,1-1 0 0 0,0 1-1 0 0,1-1 1 0 0,-1 0-1 0 0,1 0 1 0 0,-1 0-1 0 0,1-1 1 0 0,0 1 0 0 0,1-1-1 0 0,-1 0 1 0 0,1-1-1 0 0,-1 0 1 0 0,1 0 0 0 0,0 0-1 0 0,7 2 1 0 0,-3-2-12 0 0,0-1 0 0 0,-1 1 0 0 0,1-1 0 0 0,0-1 0 0 0,0 0 0 0 0,0 0 0 0 0,0-1 1 0 0,-1 0-1 0 0,1-1 0 0 0,15-4 0 0 0,-17 2 1 0 0,1 1 1 0 0,0-2-1 0 0,-1 1 0 0 0,0-1 1 0 0,0 0-1 0 0,-1-1 1 0 0,1 0-1 0 0,-1 0 0 0 0,0-1 1 0 0,-1 1-1 0 0,1-1 1 0 0,-1-1-1 0 0,-1 1 0 0 0,0-1 1 0 0,8-14-1 0 0,-5 4 17 0 0,0 0 0 0 0,-2 0 0 0 0,0-1 0 0 0,-1 0-1 0 0,-1 0 1 0 0,3-30 0 0 0,-4 7 85 0 0,-1 55-97 0 0,0-1 0 0 0,0 0-1 0 0,1 0 1 0 0,6 15 0 0 0,2 7-25 0 0,72 313-33 0 0,-79-328 80 0 0,0 1 0 0 0,-2-1 0 0 0,-1 1 0 0 0,0 24 0 0 0,-2-34 34 0 0,0 1 0 0 0,0-1 0 0 0,-1 0 0 0 0,0 0 0 0 0,-1 0 1 0 0,0 0-1 0 0,-1 0 0 0 0,0-1 0 0 0,-9 18 0 0 0,10-24-20 0 0,0 1-1 0 0,0-1 0 0 0,0 1 1 0 0,-1-1-1 0 0,1 0 1 0 0,-1 0-1 0 0,0 0 0 0 0,1-1 1 0 0,-1 0-1 0 0,0 1 0 0 0,-5 1 1 0 0,-8 2 214 0 0,-26 8 0 0 0,21-8-73 0 0,13-3-113 0 0,1-1 1 0 0,-1 0 0 0 0,1-1-1 0 0,-1 0 1 0 0,0 0 0 0 0,1 0 0 0 0,-1-1-1 0 0,0-1 1 0 0,-12-1 0 0 0,15 0-44 0 0,1 1 1 0 0,0-1-1 0 0,0 0 1 0 0,-1 0-1 0 0,1 0 1 0 0,1-1-1 0 0,-1 0 0 0 0,0 0 1 0 0,1 0-1 0 0,-1 0 1 0 0,1-1-1 0 0,0 0 1 0 0,0 1-1 0 0,0-2 1 0 0,1 1-1 0 0,-4-5 1 0 0,5 6-13 0 0,0-1 1 0 0,0 1-1 0 0,0-1 0 0 0,1 1 1 0 0,0-1-1 0 0,-1 0 0 0 0,1 0 1 0 0,1 1-1 0 0,-1-1 0 0 0,0 0 0 0 0,1 0 1 0 0,0 0-1 0 0,0 0 0 0 0,0 0 1 0 0,1 1-1 0 0,-1-1 0 0 0,1 0 1 0 0,1-5-1 0 0,3-5-20 0 0,0 0 1 0 0,1 0-1 0 0,11-19 0 0 0,-7 14 0 0 0,135-242-638 0 0,-132 239 428 0 0,2 1 0 0 0,25-28 0 0 0,-27 36-765 0 0,16-14 0 0 0,-19 19-1279 0 0,1 0 0 0 0,15-8-1 0 0,-17 12-2862 0 0,1 2-378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27 3497 0 0,'-1'0'255'0'0,"-3"-4"2043"0"0,0 0 0 0 0,0 0 0 0 0,-9-5 1 0 0,12 8-2046 0 0,1 1 1 0 0,-1-1-1 0 0,0 1 1 0 0,1-1 0 0 0,-1 1-1 0 0,0 0 1 0 0,0-1-1 0 0,0 1 1 0 0,0 0 0 0 0,1-1-1 0 0,-1 1 1 0 0,0 0 0 0 0,0 0-1 0 0,0 0 1 0 0,0 0-1 0 0,0 0 1 0 0,0 0 0 0 0,0 0-1 0 0,1 0 1 0 0,-1 0-1 0 0,0 0 1 0 0,0 1 0 0 0,0-1-1 0 0,0 0 1 0 0,0 0-1 0 0,1 1 1 0 0,-1-1 0 0 0,0 1-1 0 0,0-1 1 0 0,1 1-1 0 0,-1-1 1 0 0,0 1 0 0 0,-1 1-1 0 0,-1 2 160 0 0,1 0-1 0 0,-1 1 1 0 0,1-1-1 0 0,0 1 1 0 0,0 0-1 0 0,0 0 0 0 0,1 0 1 0 0,-1 0-1 0 0,0 6 1 0 0,0 8-11 0 0,-1 23 0 0 0,2-12 186 0 0,-2 26-234 0 0,3 1 0 0 0,3 0 0 0 0,2 0 0 0 0,24 109 0 0 0,-3-87-332 0 0,1 0-156 0 0,-25-69-208 0 0,0 0 0 0 0,0 0 0 0 0,-1 0 0 0 0,0 0 0 0 0,-1 21 0 0 0,-1-28 24 0 0,1 0 0 0 0,-1 0 0 0 0,1 0 0 0 0,-1-1 0 0 0,0 1 1 0 0,-2 3-1 0 0,3-5 42 0 0,0 0 0 0 0,-1 0 0 0 0,1-1 0 0 0,-1 1 0 0 0,1 0 0 0 0,-1 0 0 0 0,1-1 0 0 0,-1 1 0 0 0,0 0 0 0 0,1-1 1 0 0,-1 1-1 0 0,0-1 0 0 0,1 1 0 0 0,-1 0 0 0 0,0-1 0 0 0,0 0 0 0 0,0 1 0 0 0,1-1 0 0 0,-1 0 0 0 0,0 1 0 0 0,0-1 0 0 0,0 0 0 0 0,0 0 0 0 0,-1 1 0 0 0,-4-1-1167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7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2745 0 0,'-1'1'588'0'0,"0"-1"1"0"0,-1 1 0 0 0,1 0 0 0 0,0-1 0 0 0,0 1 0 0 0,0 0 0 0 0,-1 0-1 0 0,1 0 1 0 0,0 0 0 0 0,0 0 0 0 0,0 0 0 0 0,1 0 0 0 0,-1 0-1 0 0,0 0 1 0 0,0 0 0 0 0,1 0 0 0 0,-1 1 0 0 0,0-1 0 0 0,1 0 0 0 0,-1 1-1 0 0,1-1 1 0 0,-1 2 0 0 0,1-1-265 0 0,0-1 0 0 0,1 1 0 0 0,-1 0 0 0 0,0 0 0 0 0,1-1 0 0 0,-1 1 0 0 0,1 0 0 0 0,-1 0 0 0 0,1-1 0 0 0,0 1 0 0 0,0-1 0 0 0,0 1 0 0 0,-1-1 0 0 0,2 1 0 0 0,0 1 0 0 0,2 2-99 0 0,1 0-1 0 0,0-1 0 0 0,0 1 1 0 0,0-1-1 0 0,0 0 1 0 0,1-1-1 0 0,0 1 0 0 0,8 3 1 0 0,0-2-149 0 0,1 0 0 0 0,0-1 0 0 0,-1-1 1 0 0,2-1-1 0 0,-1 0 0 0 0,0-1 0 0 0,30-1 1 0 0,34-8-2104 0 0,-3-4-5800 0 0,-48 7 2512 0 0,-11 2 2567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03:58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1 452 2513 0 0,'1'-2'14003'0'0,"7"1"-11235"0"0,-2 2-2185 0 0,8 2-142 0 0,1 0-1 0 0,-1-1 0 0 0,1-1 0 0 0,0-1 0 0 0,0 0 1 0 0,0 0-1 0 0,27-6 0 0 0,-31 3-428 0 0,0 0 0 0 0,0 0-1 0 0,0-2 1 0 0,0 1 0 0 0,-1-1 0 0 0,0-1-1 0 0,0 0 1 0 0,10-7 0 0 0,-15 8-12 0 0,0 1-1 0 0,0-1 1 0 0,0 0-1 0 0,-1-1 1 0 0,0 1 0 0 0,0-1-1 0 0,0 0 1 0 0,-1 0-1 0 0,0 0 1 0 0,0 0 0 0 0,0-1-1 0 0,-1 1 1 0 0,0-1-1 0 0,2-11 1 0 0,-1-5 66 0 0,-1 1 0 0 0,-1-1 0 0 0,-1 0 0 0 0,-1 0 0 0 0,-1 1 0 0 0,-2-1 0 0 0,0 1 0 0 0,-11-36-1 0 0,14 53 15 0 0,-1 0-1 0 0,0 1 0 0 0,0-1 0 0 0,0 1 0 0 0,-1-1 0 0 0,1 1 1 0 0,-1 0-1 0 0,0 0 0 0 0,0 0 0 0 0,-8-7 0 0 0,9 10-30 0 0,0-1 0 0 0,0 1 0 0 0,0 0 0 0 0,0 0 0 0 0,0 0 0 0 0,-1 0 0 0 0,1 0 0 0 0,0 0-1 0 0,-1 0 1 0 0,1 1 0 0 0,0-1 0 0 0,-1 1 0 0 0,1 0 0 0 0,-1 0 0 0 0,1 0 0 0 0,-1 0 0 0 0,1 0 0 0 0,-1 0-1 0 0,1 1 1 0 0,-1-1 0 0 0,1 1 0 0 0,0-1 0 0 0,-5 3 0 0 0,1 0 20 0 0,1 0-1 0 0,0 0 1 0 0,-1 1 0 0 0,1 0 0 0 0,0 0-1 0 0,1 0 1 0 0,-1 0 0 0 0,1 1-1 0 0,0-1 1 0 0,0 1 0 0 0,-6 10 0 0 0,-2 6 47 0 0,-16 35 1 0 0,27-54-104 0 0,-12 29 81 0 0,2-1 0 0 0,1 2 1 0 0,-6 34-1 0 0,-10 99 294 0 0,24-149-358 0 0,-2 16 11 0 0,2 0 1 0 0,1 0 0 0 0,1 0 0 0 0,2 0 0 0 0,1 0 0 0 0,2 0-1 0 0,1 0 1 0 0,1-1 0 0 0,2 0 0 0 0,16 39 0 0 0,-22-63-46 0 0,1 1 0 0 0,0-1 0 0 0,0 0 1 0 0,0 0-1 0 0,1 0 0 0 0,0-1 0 0 0,6 7 0 0 0,-9-12 3 0 0,0 1 0 0 0,-1-1-1 0 0,1 1 1 0 0,0-1-1 0 0,0 0 1 0 0,0 0 0 0 0,0 0-1 0 0,0 0 1 0 0,0 0-1 0 0,0 0 1 0 0,0 0 0 0 0,0-1-1 0 0,0 1 1 0 0,0-1 0 0 0,0 0-1 0 0,1 1 1 0 0,-1-1-1 0 0,0 0 1 0 0,0 0 0 0 0,0 0-1 0 0,1-1 1 0 0,-1 1-1 0 0,0-1 1 0 0,0 1 0 0 0,0-1-1 0 0,0 1 1 0 0,0-1 0 0 0,0 0-1 0 0,0 0 1 0 0,4-3-1 0 0,1-1-30 0 0,0 0 0 0 0,0-1 0 0 0,0 0 0 0 0,-1-1 0 0 0,0 0 0 0 0,0 1 0 0 0,-1-2 0 0 0,0 1 0 0 0,8-15 0 0 0,1-8-118 0 0,15-42-1 0 0,-20 48 100 0 0,-6 14 28 0 0,1 1 0 0 0,0-1 0 0 0,1 1-1 0 0,10-16 1 0 0,-14 24 14 0 0,0 0 1 0 0,0 0-1 0 0,0-1 0 0 0,0 1 1 0 0,0 0-1 0 0,0 0 0 0 0,0 0 1 0 0,0 0-1 0 0,0 0 0 0 0,1 0 1 0 0,-1 0-1 0 0,0 1 0 0 0,1-1 1 0 0,-1 0-1 0 0,0 1 0 0 0,1-1 1 0 0,-1 1-1 0 0,1-1 0 0 0,-1 1 0 0 0,1 0 1 0 0,-1-1-1 0 0,1 1 0 0 0,-1 0 1 0 0,1 0-1 0 0,0 0 0 0 0,-1 0 1 0 0,1 1-1 0 0,-1-1 0 0 0,1 0 1 0 0,-1 1-1 0 0,1-1 0 0 0,-1 1 1 0 0,0-1-1 0 0,1 1 0 0 0,-1 0 1 0 0,1-1-1 0 0,-1 1 0 0 0,0 0 1 0 0,0 0-1 0 0,0 0 0 0 0,1 0 0 0 0,0 2 1 0 0,4 3 7 0 0,-1 0 1 0 0,0 0-1 0 0,0 0 1 0 0,-1 1-1 0 0,0 0 1 0 0,0 0-1 0 0,4 8 1 0 0,18 57-17 0 0,-18-49 20 0 0,-8-21-31 0 0,49 122-226 0 0,-41-108-1049 0 0,17 24-1 0 0,-16-29-1245 0 0,-1 0 0 0 0,20 17 0 0 0,-14-16 48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08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448 315 512 0 0,'0'0'476'0'0,"6"-14"-204"0"0,51-60 7436 0 0,-16 21-4568 0 0,-38 49-2969 0 0,0-1-1 0 0,0 1 1 0 0,-1-1 0 0 0,0 0 0 0 0,1 0 0 0 0,-1 0-1 0 0,-1-1 1 0 0,1 1 0 0 0,-1 0 0 0 0,0-1-1 0 0,0 1 1 0 0,-1-1 0 0 0,1 1 0 0 0,-1 0-1 0 0,-1-1 1 0 0,1 1 0 0 0,-1-1 0 0 0,0 1-1 0 0,-1-7 1 0 0,1 9-126 0 0,-1-1-1 0 0,1 1 1 0 0,-1-1-1 0 0,1 1 1 0 0,-1-1-1 0 0,0 1 1 0 0,-1 0-1 0 0,1 0 1 0 0,0 0-1 0 0,-1 0 1 0 0,0 0-1 0 0,1 1 1 0 0,-1-1-1 0 0,0 1 1 0 0,-1 0-1 0 0,1-1 1 0 0,0 1-1 0 0,0 1 1 0 0,-1-1-1 0 0,1 1 0 0 0,-1-1 1 0 0,0 1-1 0 0,1 0 1 0 0,-1 0-1 0 0,0 0 1 0 0,0 1-1 0 0,-6-1 1 0 0,-3 1 60 0 0,0 1-1 0 0,0 0 1 0 0,0 1-1 0 0,0 0 1 0 0,0 1 0 0 0,-14 5-1 0 0,-75 34 397 0 0,51-19-331 0 0,16-7-26 0 0,-46 26 1 0 0,67-33-56 0 0,0 0 1 0 0,1 1-1 0 0,0 0 0 0 0,1 1 1 0 0,-21 23-1 0 0,32-32-74 0 0,-1 0 0 0 0,1 0 0 0 0,-1 0 0 0 0,1 0 0 0 0,0 0 0 0 0,0 0-1 0 0,0 0 1 0 0,0 0 0 0 0,0 0 0 0 0,1 1 0 0 0,-1-1 0 0 0,0 4 0 0 0,1-5-7 0 0,0 0 1 0 0,1 0-1 0 0,-1 0 1 0 0,0 0 0 0 0,0 1-1 0 0,1-1 1 0 0,-1 0-1 0 0,1 0 1 0 0,-1 0 0 0 0,1 0-1 0 0,-1-1 1 0 0,1 1-1 0 0,-1 0 1 0 0,1 0 0 0 0,0 0-1 0 0,0 0 1 0 0,-1-1-1 0 0,1 1 1 0 0,0 0 0 0 0,0-1-1 0 0,0 1 1 0 0,0 0 0 0 0,0-1-1 0 0,0 1 1 0 0,0-1-1 0 0,0 0 1 0 0,0 1 0 0 0,1 0-1 0 0,109 30 187 0 0,-78-23-196 0 0,-1 1-1 0 0,1 2 0 0 0,38 18 0 0 0,-56-21 8 0 0,0 1-1 0 0,0 0 1 0 0,-1 1-1 0 0,0 0 1 0 0,-1 1-1 0 0,0 1 0 0 0,17 20 1 0 0,-24-24-12 0 0,-1 0 1 0 0,1 0 0 0 0,-1 0-1 0 0,0 1 1 0 0,-1-1-1 0 0,0 1 1 0 0,-1 0 0 0 0,1 1-1 0 0,-2-1 1 0 0,1 1-1 0 0,-2-1 1 0 0,1 1 0 0 0,-1 0-1 0 0,0 17 1 0 0,-2-19 21 0 0,0 0 0 0 0,-1-1 0 0 0,1 1 0 0 0,-1 0-1 0 0,-1-1 1 0 0,1 1 0 0 0,-1-1 0 0 0,-1 0 0 0 0,1 0 0 0 0,-1 0 0 0 0,-1-1 0 0 0,1 1 0 0 0,-1-1 0 0 0,0 0 0 0 0,0 0 0 0 0,-1-1 0 0 0,-6 6-1 0 0,2-3 1 0 0,0-1-1 0 0,0 0 0 0 0,-1-1 0 0 0,0 0 1 0 0,0 0-1 0 0,-1-1 0 0 0,1 0 0 0 0,-1-1 0 0 0,-25 5 1 0 0,30-9-16 0 0,1 1 1 0 0,-1-1 0 0 0,0 0 0 0 0,0 0 0 0 0,0-1 0 0 0,0 1-1 0 0,0-2 1 0 0,0 1 0 0 0,1-1 0 0 0,-1 0 0 0 0,-11-5 0 0 0,15 6-57 0 0,0-1 1 0 0,0 0 0 0 0,0 1-1 0 0,1-1 1 0 0,-1 0-1 0 0,0 0 1 0 0,1 0 0 0 0,-1-1-1 0 0,1 1 1 0 0,0 0 0 0 0,0-1-1 0 0,0 0 1 0 0,0 0-1 0 0,0 1 1 0 0,0-1 0 0 0,1 0-1 0 0,-1 0 1 0 0,1 0 0 0 0,0-1-1 0 0,0 1 1 0 0,0 0-1 0 0,1 0 1 0 0,-1-1 0 0 0,1 1-1 0 0,-1-7 1 0 0,2 4-400 0 0,0 0-1 0 0,0 0 1 0 0,0 1-1 0 0,1-1 1 0 0,0 0-1 0 0,0 0 1 0 0,0 1 0 0 0,1-1-1 0 0,0 1 1 0 0,0 0-1 0 0,0 0 1 0 0,1 0-1 0 0,-1 0 1 0 0,1 0 0 0 0,7-6-1 0 0,8-6-983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08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2 1296 0 0,'-2'0'363'0'0,"0"-1"0"0"0,-1 1 0 0 0,1 0 0 0 0,0 0 0 0 0,0 0 0 0 0,0 0 0 0 0,-1 1 0 0 0,1-1 0 0 0,0 0 0 0 0,0 1 0 0 0,0 0 0 0 0,0-1 0 0 0,0 1 0 0 0,-3 1 0 0 0,4 0-206 0 0,-1-1 0 0 0,1 0 0 0 0,0 0-1 0 0,0 1 1 0 0,0-1 0 0 0,0 1 0 0 0,0-1 0 0 0,0 1-1 0 0,0-1 1 0 0,0 1 0 0 0,0 0 0 0 0,1-1-1 0 0,-1 1 1 0 0,0 0 0 0 0,1 0 0 0 0,0-1 0 0 0,-1 5-1 0 0,0 7 430 0 0,0 1 0 0 0,0-1 0 0 0,2 1 0 0 0,-1-1 0 0 0,2 1 0 0 0,0-1 0 0 0,6 22 0 0 0,-2-16 57 0 0,2 0-1 0 0,0 0 1 0 0,0-1-1 0 0,17 25 1 0 0,-11-22-234 0 0,-2 1 1 0 0,0 0 0 0 0,14 39-1 0 0,-23-51-348 0 0,0 1-1 0 0,-1-1 1 0 0,0 0-1 0 0,-1 1 1 0 0,0-1-1 0 0,0 0 1 0 0,-1 1-1 0 0,0 0 1 0 0,-1-1-1 0 0,0 0 1 0 0,-4 16-1 0 0,1-14-40 0 0,0 0 0 0 0,-1 1 0 0 0,0-1 0 0 0,-1-1 0 0 0,0 1 0 0 0,-1-1 0 0 0,0 0 0 0 0,-9 10 0 0 0,12-19-51 0 0,6-9-94 0 0,5-10-137 0 0,2 2-401 0 0,-1 0 0 0 0,10-22 0 0 0,-7 1-2325 0 0,-10 30 1414 0 0,0-1 0 0 0,-1 1 1 0 0,0-12-1 0 0,-1 6-1671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08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0 204 1064 0 0,'0'-1'319'0'0,"0"0"1"0"0,0-1-1 0 0,0 1 0 0 0,0 0 1 0 0,1 0-1 0 0,-1 0 0 0 0,0-1 0 0 0,0 1 1 0 0,1 0-1 0 0,-1 0 0 0 0,1 0 0 0 0,-1 0 1 0 0,1 0-1 0 0,-1 0 0 0 0,1 0 0 0 0,0 0 1 0 0,0 0-1 0 0,-1 0 0 0 0,1 0 0 0 0,0 0 1 0 0,0 1-1 0 0,1-2 0 0 0,24-18 1622 0 0,-24 19-1619 0 0,144-87 7283 0 0,-117 73-7091 0 0,1 2 0 0 0,1 1 0 0 0,36-10 0 0 0,-59 20-494 0 0,-1 0 1 0 0,0 1-1 0 0,1 0 0 0 0,-1 0 0 0 0,0 1 1 0 0,1 0-1 0 0,-1 0 0 0 0,13 3 0 0 0,-17-3-76 0 0,-1 1-1 0 0,1 0 1 0 0,-1-1-1 0 0,1 1 0 0 0,-1 0 1 0 0,0 1-1 0 0,1-1 0 0 0,-1 0 1 0 0,0 1-1 0 0,0-1 1 0 0,0 1-1 0 0,0 0 0 0 0,0 0 1 0 0,-1-1-1 0 0,1 1 0 0 0,0 1 1 0 0,-1-1-1 0 0,1 0 1 0 0,-1 0-1 0 0,0 0 0 0 0,0 1 1 0 0,0-1-1 0 0,0 0 1 0 0,0 1-1 0 0,0-1 0 0 0,-1 1 1 0 0,1 4-1 0 0,0-1-756 0 0,-1 0 1 0 0,0 0-1 0 0,0 1 1 0 0,0-1-1 0 0,-1 0 1 0 0,0 0-1 0 0,0 0 0 0 0,-1 1 1 0 0,-3 8-1 0 0,-3 4-963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09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63 210 1512 0 0,'-1'3'614'0'0,"-1"0"-1"0"0,1 1 1 0 0,-1-1-1 0 0,1 0 1 0 0,0 1 0 0 0,0-1-1 0 0,0 1 1 0 0,1-1-1 0 0,-1 1 1 0 0,1-1-1 0 0,0 1 1 0 0,0-1-1 0 0,0 1 1 0 0,1 4-1 0 0,0-3-345 0 0,-1-1 0 0 0,1 0 1 0 0,-2 1-1 0 0,1-1 0 0 0,0 1 0 0 0,-1-1 0 0 0,0 0 0 0 0,0 1 0 0 0,-3 7 0 0 0,-8 9 1411 0 0,12-21-1593 0 0,-1 1 1 0 0,1 0-1 0 0,-1-1 0 0 0,1 1 1 0 0,-1 0-1 0 0,1-1 0 0 0,-1 1 1 0 0,1-1-1 0 0,-1 1 0 0 0,1 0 1 0 0,-1-1-1 0 0,0 0 0 0 0,1 1 0 0 0,-1-1 1 0 0,0 1-1 0 0,1-1 0 0 0,-1 0 1 0 0,0 1-1 0 0,0-1 0 0 0,1 0 1 0 0,-1 0-1 0 0,0 0 0 0 0,0 0 1 0 0,1 0-1 0 0,-1 0 0 0 0,0 0 0 0 0,-1 0 1 0 0,1 0-15 0 0,0-1 0 0 0,0 0 1 0 0,0 0-1 0 0,1 0 1 0 0,-1 0-1 0 0,0 0 0 0 0,1 0 1 0 0,-1 0-1 0 0,1 0 0 0 0,-1 0 1 0 0,1 0-1 0 0,-1 0 0 0 0,1-1 1 0 0,-1-1-1 0 0,-3-19 307 0 0,4 19-250 0 0,-1-5-95 0 0,1 1 0 0 0,0 0 0 0 0,0 0 0 0 0,1 0 0 0 0,0 0-1 0 0,0 0 1 0 0,1 0 0 0 0,3-11 0 0 0,26-53 188 0 0,-26 60-231 0 0,2 0-1 0 0,-1 1 1 0 0,1 0-1 0 0,1 0 1 0 0,0 0-1 0 0,0 1 1 0 0,1 0-1 0 0,0 1 1 0 0,0 0-1 0 0,1 0 1 0 0,0 1-1 0 0,1 0 0 0 0,0 1 1 0 0,0 0-1 0 0,0 1 1 0 0,0 0-1 0 0,1 1 1 0 0,0 0-1 0 0,0 1 1 0 0,0 0-1 0 0,15-1 1 0 0,-7 2-277 0 0,0 1 0 0 0,0 2 0 0 0,24 2 0 0 0,-38-2-303 0 0,0 0 0 0 0,0 0-1 0 0,0 1 1 0 0,0 0 0 0 0,0 0 0 0 0,0 1 0 0 0,-1-1 0 0 0,1 1 0 0 0,-1 0 0 0 0,0 1 0 0 0,0-1-1 0 0,0 1 1 0 0,0 0 0 0 0,7 9 0 0 0,0 1-1055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3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41 156 2553 0 0,'-9'-8'4452'0'0,"8"7"-3542"0"0,-1-1 0 0 0,1 1 1 0 0,-1-1-1 0 0,1 1 0 0 0,-1 0 0 0 0,1 0 0 0 0,-1 0 0 0 0,0 0 1 0 0,1 0-1 0 0,-1 0 0 0 0,0 0 0 0 0,-3-1 0 0 0,4 2-800 0 0,1 1 0 0 0,-1-1 0 0 0,1 0 0 0 0,-1 0 0 0 0,1 1-1 0 0,0-1 1 0 0,-1 0 0 0 0,1 0 0 0 0,-1 1 0 0 0,1-1-1 0 0,0 0 1 0 0,-1 1 0 0 0,1-1 0 0 0,0 1 0 0 0,0-1 0 0 0,-1 0-1 0 0,1 1 1 0 0,0-1 0 0 0,0 1 0 0 0,0-1 0 0 0,-1 1 0 0 0,1-1-1 0 0,0 1 1 0 0,0-1 0 0 0,0 0 0 0 0,0 1 0 0 0,0-1 0 0 0,0 1-1 0 0,0-1 1 0 0,0 1 0 0 0,0-1 0 0 0,0 1 0 0 0,2 18 434 0 0,-2-18-412 0 0,2 13 276 0 0,1 1 0 0 0,1-1 0 0 0,0 0 0 0 0,10 21 0 0 0,30 51 731 0 0,-41-80-1073 0 0,37 58 196 0 0,-12-20-121 0 0,-27-42-132 0 0,-1-2 16 0 0,-2-9 61 0 0,-5-18-112 0 0,3 10 54 0 0,0 0-1 0 0,-1-23 1 0 0,3 13-23 0 0,2-1-1 0 0,3-29 0 0 0,-2 46-7 0 0,1 0 0 0 0,0 1-1 0 0,0-1 1 0 0,1 1-1 0 0,1 0 1 0 0,0 0 0 0 0,0 0-1 0 0,8-13 1 0 0,-11 21 4 0 0,0 0 0 0 0,0 1 1 0 0,1-1-1 0 0,-1 0 0 0 0,0 1 1 0 0,1-1-1 0 0,-1 1 0 0 0,1-1 1 0 0,-1 1-1 0 0,1 0 0 0 0,-1-1 0 0 0,1 1 1 0 0,0 0-1 0 0,0 0 0 0 0,0 0 1 0 0,0 0-1 0 0,0 1 0 0 0,0-1 1 0 0,0 0-1 0 0,0 1 0 0 0,0 0 0 0 0,0-1 1 0 0,0 1-1 0 0,0 0 0 0 0,0 0 1 0 0,0 0-1 0 0,0 0 0 0 0,0 0 1 0 0,0 1-1 0 0,0-1 0 0 0,0 1 1 0 0,0-1-1 0 0,0 1 0 0 0,0 0 0 0 0,0 0 1 0 0,0 0-1 0 0,0 0 0 0 0,0 0 1 0 0,-1 0-1 0 0,1 0 0 0 0,0 1 1 0 0,-1-1-1 0 0,1 0 0 0 0,-1 1 0 0 0,0 0 1 0 0,2 1-1 0 0,11 16 0 0 0,-1 1 0 0 0,-1 0 0 0 0,-1 1 0 0 0,-1 0-1 0 0,8 25 1 0 0,8 16 105 0 0,-18-47-64 0 0,-1 1 1 0 0,-1 0 0 0 0,0 0 0 0 0,5 29-1 0 0,-11-31 118 0 0,-1-12-61 0 0,-2-9-59 0 0,0-8-39 0 0,0-1 1 0 0,1 1-1 0 0,0-1 1 0 0,2 0-1 0 0,0 0 1 0 0,0 0-1 0 0,6-29 1 0 0,32-110-88 0 0,-36 149 83 0 0,3-12-9 0 0,0 1 0 0 0,2 0 0 0 0,0 0 1 0 0,16-27-1 0 0,-22 42 10 0 0,0 1-1 0 0,0-1 1 0 0,0 1 0 0 0,0 0 0 0 0,0-1 0 0 0,0 1-1 0 0,1 0 1 0 0,-1 0 0 0 0,0 0 0 0 0,1 0-1 0 0,-1 0 1 0 0,0 0 0 0 0,1 0 0 0 0,0 0 0 0 0,-1 0-1 0 0,1 1 1 0 0,-1-1 0 0 0,1 1 0 0 0,0-1 0 0 0,-1 1-1 0 0,5-1 1 0 0,-5 2 4 0 0,1-1 1 0 0,0 0-1 0 0,-1 1 0 0 0,1-1 1 0 0,0 1-1 0 0,-1-1 0 0 0,1 1 1 0 0,-1 0-1 0 0,1 0 1 0 0,-1 0-1 0 0,1 0 0 0 0,-1 0 1 0 0,0 0-1 0 0,1 0 0 0 0,-1 0 1 0 0,0 1-1 0 0,0-1 0 0 0,0 1 1 0 0,0-1-1 0 0,0 0 0 0 0,1 3 1 0 0,6 11-16 0 0,-1 0 1 0 0,-1 1 0 0 0,-1 0 0 0 0,7 30 0 0 0,-7-26 28 0 0,1 0 0 0 0,13 32 1 0 0,-5-23-177 0 0,24 48 488 0 0,-32-68-824 0 0,0 0-1 0 0,0 0 1 0 0,1-1 0 0 0,0 1-1 0 0,15 12 1 0 0,-20-20-248 0 0,0 1 0 0 0,0-1 1 0 0,0 0-1 0 0,0 0 1 0 0,0 0-1 0 0,1 0 0 0 0,4 1 1 0 0,-6-2 136 0 0,7 2-3061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0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145 105 424 0 0,'-4'0'686'0'0,"0"0"1"0"0,0 0-1 0 0,0 1 0 0 0,0 0 0 0 0,0 0 0 0 0,0 0 1 0 0,1 0-1 0 0,-1 0 0 0 0,0 1 0 0 0,0 0 1 0 0,1 0-1 0 0,-1 0 0 0 0,1 0 0 0 0,0 0 1 0 0,-6 6-1 0 0,1-2-139 0 0,0 1 1 0 0,0 0 0 0 0,1 1-1 0 0,0-1 1 0 0,0 1 0 0 0,-8 14-1 0 0,12-17-412 0 0,1-1 0 0 0,-1 1 0 0 0,1 0 0 0 0,0-1 0 0 0,1 1 0 0 0,-1 0 0 0 0,1 0-1 0 0,0 0 1 0 0,0 0 0 0 0,0 0 0 0 0,1 1 0 0 0,0-1 0 0 0,0 0 0 0 0,0 0 0 0 0,2 9 0 0 0,-1-12-101 0 0,-1 0 0 0 0,1-1 0 0 0,0 1 1 0 0,-1 0-1 0 0,1-1 0 0 0,0 1 0 0 0,0 0 0 0 0,0-1 1 0 0,0 1-1 0 0,0-1 0 0 0,1 0 0 0 0,-1 1 0 0 0,0-1 1 0 0,1 0-1 0 0,-1 0 0 0 0,2 2 0 0 0,1-2 16 0 0,-1 1 0 0 0,0 0 0 0 0,1-1 0 0 0,-1 0-1 0 0,1 1 1 0 0,0-2 0 0 0,5 2 0 0 0,4-1 49 0 0,-1 0 1 0 0,1-1-1 0 0,21-3 0 0 0,-17 2-38 0 0,0-2 0 0 0,0-1 0 0 0,0 0-1 0 0,30-12 1 0 0,-39 13-57 0 0,-1-1-1 0 0,1 0 1 0 0,-1 0 0 0 0,0-1-1 0 0,-1 1 1 0 0,1-1-1 0 0,-1-1 1 0 0,0 1 0 0 0,0-1-1 0 0,-1-1 1 0 0,1 1-1 0 0,5-11 1 0 0,-9 15 3 0 0,-1 0 0 0 0,0-1 0 0 0,0 1 0 0 0,0-1-1 0 0,0 1 1 0 0,0-1 0 0 0,-1 0 0 0 0,1 1 0 0 0,-1-1 0 0 0,0 0 0 0 0,1 1 0 0 0,-1-1 0 0 0,-1 0-1 0 0,1 1 1 0 0,-1-6 0 0 0,0 4-9 0 0,-1 0-1 0 0,1 0 1 0 0,-1 0 0 0 0,0 0 0 0 0,0 0-1 0 0,0 0 1 0 0,-1 0 0 0 0,-5-5-1 0 0,-2-3 19 0 0,-1 2-1 0 0,-1 0 1 0 0,0 0-1 0 0,-19-11 1 0 0,11 8 60 0 0,-1 2-1 0 0,0 0 1 0 0,-1 1 0 0 0,-33-10 0 0 0,54 20-69 0 0,1-1 0 0 0,-1 1 0 0 0,0 0 0 0 0,0 0 0 0 0,1 0 1 0 0,-1-1-1 0 0,0 1 0 0 0,0 0 0 0 0,1 0 0 0 0,-1 0 1 0 0,0 0-1 0 0,0 0 0 0 0,1 0 0 0 0,-1 0 0 0 0,0 1 0 0 0,0-1 1 0 0,1 0-1 0 0,-1 0 0 0 0,-1 1 0 0 0,2-1-4 0 0,0 1 0 0 0,0-1-1 0 0,-1 0 1 0 0,1 1 0 0 0,0-1-1 0 0,0 0 1 0 0,0 1 0 0 0,0-1-1 0 0,0 0 1 0 0,0 1 0 0 0,-1-1 0 0 0,1 1-1 0 0,0-1 1 0 0,0 0 0 0 0,0 1-1 0 0,0-1 1 0 0,0 1 0 0 0,1-1-1 0 0,-1 0 1 0 0,0 1 0 0 0,0-1 0 0 0,0 1-1 0 0,0-1 1 0 0,0 0 0 0 0,1 1-1 0 0,0 2 5 0 0,0-1-1 0 0,1 1 0 0 0,-1 0 0 0 0,1-1 0 0 0,0 0 0 0 0,0 1 1 0 0,0-1-1 0 0,3 3 0 0 0,6 3 5 0 0,2 0 0 0 0,-1 0 0 0 0,1-1 0 0 0,0 0 0 0 0,1-2 1 0 0,0 1-1 0 0,0-2 0 0 0,0 1 0 0 0,0-2 0 0 0,0 0 0 0 0,17 1 0 0 0,17-1 23 0 0,0-2-1 0 0,49-6 0 0 0,-89 4-19 0 0,-4 1 29 0 0,0 0 0 0 0,0 0 0 0 0,0 0 0 0 0,0 0 0 0 0,0 0 0 0 0,0 1 0 0 0,0 0 0 0 0,5 1 0 0 0,-8-1-4 0 0,1 0 0 0 0,-1 0 0 0 0,1 0-1 0 0,-1 0 1 0 0,0 0 0 0 0,1 0 0 0 0,-1 0 0 0 0,0 0 0 0 0,0 1-1 0 0,0-1 1 0 0,0 0 0 0 0,0 1 0 0 0,0-1 0 0 0,0 1-1 0 0,0-1 1 0 0,-1 1 0 0 0,1 0 0 0 0,-1-1 0 0 0,1 1-1 0 0,-1-1 1 0 0,1 1 0 0 0,-1 2 0 0 0,3 11 101 0 0,1 7-60 0 0,0-1 1 0 0,-1 1-1 0 0,-2 0 0 0 0,0 32 0 0 0,-2-51-67 0 0,0 0-1 0 0,0-1 0 0 0,0 1 1 0 0,0 0-1 0 0,0-1 1 0 0,0 1-1 0 0,0-1 0 0 0,-3 4 1 0 0,3-5-10 0 0,1 0 0 0 0,-1 0 0 0 0,0 0 0 0 0,1-1 0 0 0,-1 1 0 0 0,1 0 1 0 0,-1 0-1 0 0,0-1 0 0 0,0 1 0 0 0,0 0 0 0 0,1-1 0 0 0,-1 1 0 0 0,0-1 1 0 0,0 1-1 0 0,0-1 0 0 0,0 0 0 0 0,0 1 0 0 0,0-1 0 0 0,0 0 0 0 0,0 1 1 0 0,0-1-1 0 0,0 0 0 0 0,0 0 0 0 0,0 0 0 0 0,0 0 0 0 0,-1 0 0 0 0,1-1 0 0 0,1 1 0 0 0,0 0 0 0 0,-1-1-1 0 0,1 1 1 0 0,0-1 0 0 0,-1 1-1 0 0,1 0 1 0 0,0-1 0 0 0,0 1-1 0 0,-1-1 1 0 0,1 1 0 0 0,0-1-1 0 0,0 1 1 0 0,0-1 0 0 0,0 1 0 0 0,0-1-1 0 0,0 1 1 0 0,0-1 0 0 0,0 1-1 0 0,0-1 1 0 0,0 1 0 0 0,0-2-1 0 0,1-13 22 0 0,-1 12-47 0 0,3-12 13 0 0,-1 0-1 0 0,2 0 0 0 0,0 0 1 0 0,0 1-1 0 0,1-1 1 0 0,1 1-1 0 0,1 0 1 0 0,0 1-1 0 0,0 0 1 0 0,19-24-1 0 0,-17 28 5 0 0,-1 0 1 0 0,1 1-1 0 0,1 0 0 0 0,0 1 0 0 0,0 0 0 0 0,0 0 1 0 0,1 1-1 0 0,0 0 0 0 0,12-4 0 0 0,-14 7 3 0 0,0-1 0 0 0,1 2-1 0 0,-1-1 1 0 0,1 2 0 0 0,-1-1 0 0 0,1 1-1 0 0,0 0 1 0 0,0 1 0 0 0,-1 0-1 0 0,1 1 1 0 0,18 3 0 0 0,-22-2 10 0 0,0 0-1 0 0,0 0 1 0 0,-1 1 0 0 0,1-1 0 0 0,-1 1 0 0 0,0 1 0 0 0,1-1 0 0 0,-1 1-1 0 0,-1 0 1 0 0,1 0 0 0 0,-1 0 0 0 0,1 1 0 0 0,-1-1 0 0 0,0 1 0 0 0,4 8-1 0 0,-3-6 5 0 0,-1 1-1 0 0,-1-1 1 0 0,1 1-1 0 0,-1 0 1 0 0,0 0 0 0 0,-1 0-1 0 0,0 0 1 0 0,-1 1-1 0 0,1-1 1 0 0,-1 15-1 0 0,-2-6-36 0 0,0 15-82 0 0,1-30 30 0 0,1 0 1 0 0,-1-1 0 0 0,0 1-1 0 0,1-1 1 0 0,-1 1 0 0 0,1 0 0 0 0,-1-1-1 0 0,1 1 1 0 0,-1-1 0 0 0,1 1-1 0 0,0-1 1 0 0,0 1 0 0 0,0-1 0 0 0,0 0-1 0 0,2 2 1 0 0,-2-2-252 0 0,0 0 0 0 0,0-1 0 0 0,0 1 0 0 0,1-1 0 0 0,-1 1 0 0 0,0-1 0 0 0,0 0 0 0 0,0 1 0 0 0,1-1 0 0 0,-1 0 0 0 0,0 0 0 0 0,0 0 0 0 0,1 0 0 0 0,-1 0 0 0 0,2-1 0 0 0,3 1-1928 0 0,8 0-1943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1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269 65 512 0 0,'-26'6'2117'0'0,"1"1"0"0"0,-35 15 0 0 0,49-17-1490 0 0,0 1 0 0 0,1 0 0 0 0,0 0 0 0 0,0 1 0 0 0,0 0 0 0 0,1 1 0 0 0,-14 14 0 0 0,14-11 50 0 0,0-1 1 0 0,-12 21 0 0 0,19-28-551 0 0,0 0 0 0 0,0 0 0 0 0,1 0-1 0 0,0 0 1 0 0,-1 0 0 0 0,1 1 0 0 0,0-1-1 0 0,1 0 1 0 0,-1 1 0 0 0,0-1 0 0 0,1 0 0 0 0,0 1-1 0 0,0-1 1 0 0,0 1 0 0 0,0-1 0 0 0,2 6-1 0 0,-1-6-54 0 0,0-1-1 0 0,0 0 1 0 0,0 0-1 0 0,1 0 1 0 0,-1 0-1 0 0,1 0 1 0 0,-1 0-1 0 0,1 0 1 0 0,0 0-1 0 0,0-1 1 0 0,0 1-1 0 0,0 0 1 0 0,0-1-1 0 0,0 0 1 0 0,0 1-1 0 0,0-1 1 0 0,1 0-1 0 0,-1 0 1 0 0,4 1-1 0 0,7 1 119 0 0,-1 0-1 0 0,21 2 1 0 0,-21-3-57 0 0,21 2-59 0 0,1-2 0 0 0,0-1 0 0 0,0-1 0 0 0,60-9 0 0 0,-83 7-60 0 0,1-1-1 0 0,-1 0 1 0 0,20-8-1 0 0,-25 8-29 0 0,1 0 0 0 0,-1 0 0 0 0,0-1-1 0 0,0 0 1 0 0,-1 0 0 0 0,1 0 0 0 0,7-8-1 0 0,-11 9 7 0 0,-1 1 0 0 0,1 0 0 0 0,-1-1 1 0 0,0 1-1 0 0,0-1 0 0 0,0 1 0 0 0,0-1 0 0 0,0 0 0 0 0,-1 1 0 0 0,1-1 0 0 0,-1 0 0 0 0,1 0 0 0 0,-1 0 0 0 0,0 1 0 0 0,0-1 0 0 0,0 0 0 0 0,-1 0 1 0 0,1 1-1 0 0,-1-1 0 0 0,1 0 0 0 0,-2-3 0 0 0,-3-7-62 0 0,0 0 0 0 0,0 1 0 0 0,-8-13 0 0 0,8 17 38 0 0,-2-6 13 0 0,0 0-1 0 0,-1 1 0 0 0,-1 0 1 0 0,0 1-1 0 0,-1 0 1 0 0,-14-14-1 0 0,20 23 38 0 0,0-1 0 0 0,0 1-1 0 0,0 0 1 0 0,0 1 0 0 0,0-1-1 0 0,-1 1 1 0 0,1 0 0 0 0,-1 0-1 0 0,0 0 1 0 0,1 1 0 0 0,-1-1-1 0 0,0 1 1 0 0,0 0 0 0 0,0 1-1 0 0,0-1 1 0 0,0 1 0 0 0,0 0-1 0 0,0 0 1 0 0,0 0 0 0 0,0 1 0 0 0,0 0-1 0 0,0 0 1 0 0,-5 2 0 0 0,-7 3 0 0 0,0 0 1 0 0,1 2 0 0 0,0 0-1 0 0,1 1 1 0 0,0 0 0 0 0,0 1 0 0 0,-25 23-1 0 0,29-23-3 0 0,0 1-1 0 0,1 1 0 0 0,1-1 1 0 0,0 1-1 0 0,0 1 1 0 0,1 0-1 0 0,1 0 0 0 0,0 1 1 0 0,-8 23-1 0 0,13-31 3 0 0,0 0 0 0 0,1 0 0 0 0,-1 0 0 0 0,1 0-1 0 0,1 1 1 0 0,-1-1 0 0 0,1 0 0 0 0,0 0 0 0 0,2 9 0 0 0,-2-12 0 0 0,1 0 0 0 0,0-1 0 0 0,0 1 0 0 0,0-1-1 0 0,0 0 1 0 0,0 1 0 0 0,0-1 0 0 0,1 0 0 0 0,-1 1 0 0 0,1-1 0 0 0,-1 0 0 0 0,1 0 0 0 0,0 0 0 0 0,0-1-1 0 0,0 1 1 0 0,0 0 0 0 0,0-1 0 0 0,1 1 0 0 0,-1-1 0 0 0,0 0 0 0 0,1 0 0 0 0,-1 0 0 0 0,1 0-1 0 0,2 1 1 0 0,7 1 8 0 0,0 0 0 0 0,0-1 0 0 0,1 0 0 0 0,-1-1 0 0 0,0-1 0 0 0,1 0 0 0 0,-1 0 0 0 0,0-2-1 0 0,1 1 1 0 0,15-5 0 0 0,-6 0-11 0 0,1-2-1 0 0,-1 0 0 0 0,0-1 0 0 0,29-18 0 0 0,-32 17-23 0 0,66-41 35 0 0,-74 43-12 0 0,-1 0-1 0 0,0 0 1 0 0,0-1-1 0 0,-1 0 0 0 0,12-16 1 0 0,-18 21-2 0 0,0-1 0 0 0,-1 1 1 0 0,0-1-1 0 0,0 1 0 0 0,0-1 1 0 0,0 0-1 0 0,1-5 0 0 0,-3 8 13 0 0,0 1 0 0 0,1-1 0 0 0,-1 1 0 0 0,0-1 0 0 0,1 0-1 0 0,-1 1 1 0 0,0-1 0 0 0,0 1 0 0 0,0-1 0 0 0,-1 1 0 0 0,1-1-1 0 0,0 1 1 0 0,0-1 0 0 0,-1 1 0 0 0,1-1 0 0 0,-1 1 0 0 0,0-1-1 0 0,1 1 1 0 0,-1 0 0 0 0,0-1 0 0 0,0 1 0 0 0,0 0 0 0 0,0-1-1 0 0,0 1 1 0 0,0 0 0 0 0,-1-1 0 0 0,2 2-11 0 0,0-1 0 0 0,-1 1 0 0 0,1 0 1 0 0,0 0-1 0 0,0 0 0 0 0,0 0 0 0 0,-1-1 0 0 0,1 1 1 0 0,0 0-1 0 0,0 0 0 0 0,0 0 0 0 0,-1 0 0 0 0,1 0 0 0 0,0 0 1 0 0,0-1-1 0 0,0 1 0 0 0,-1 0 0 0 0,1 0 0 0 0,0 0 0 0 0,0 0 1 0 0,-1 0-1 0 0,1 0 0 0 0,0 0 0 0 0,0 0 0 0 0,-1 0 0 0 0,1 0 1 0 0,0 0-1 0 0,0 0 0 0 0,-1 1 0 0 0,1-1 0 0 0,0 0 0 0 0,0 0 1 0 0,-1 0-1 0 0,1 0 0 0 0,0 0 0 0 0,0 0 0 0 0,0 0 1 0 0,-1 1-1 0 0,1-1 0 0 0,0 0 0 0 0,0 0 0 0 0,0 0 0 0 0,0 1 1 0 0,-1-1-1 0 0,1 0 0 0 0,0 1 0 0 0,1 14 134 0 0,12 19-111 0 0,13 13 94 0 0,-9-17-1 0 0,-1-1 0 0 0,-1 2 0 0 0,13 42 0 0 0,-10-10 23 0 0,17 108-1 0 0,-32-149-143 0 0,-2 1-1 0 0,0 0 1 0 0,-1 0-1 0 0,-1 0 1 0 0,-2 0-1 0 0,0-1 1 0 0,-1 1 0 0 0,-1-1-1 0 0,-10 27 1 0 0,10-38 3 0 0,1 0-1 0 0,-1-1 1 0 0,-1 0 0 0 0,0 1 0 0 0,0-2 0 0 0,-1 1 0 0 0,-1-1 0 0 0,1 0 0 0 0,-1-1 0 0 0,-1 0-1 0 0,1 0 1 0 0,-2 0 0 0 0,1-1 0 0 0,-1-1 0 0 0,0 0 0 0 0,0 0 0 0 0,0-1 0 0 0,-1 0-1 0 0,-19 6 1 0 0,24-10 1 0 0,0 0 0 0 0,0 0 0 0 0,0 0 0 0 0,0 0 0 0 0,0-1 0 0 0,-1 0 0 0 0,1-1 0 0 0,0 1 0 0 0,0-1 0 0 0,0 0 0 0 0,0-1 0 0 0,0 1 0 0 0,0-1 0 0 0,1 0 0 0 0,-1-1 0 0 0,0 0 0 0 0,1 1 0 0 0,0-2 0 0 0,0 1 0 0 0,0-1 0 0 0,0 1 0 0 0,0-1-1 0 0,1-1 1 0 0,-1 1 0 0 0,1-1 0 0 0,0 1 0 0 0,1-1 0 0 0,-1 0 0 0 0,1 0 0 0 0,0-1 0 0 0,0 1 0 0 0,1-1 0 0 0,-4-8 0 0 0,3 2 9 0 0,1 0-1 0 0,0 1 1 0 0,0-1-1 0 0,1 0 1 0 0,0 0 0 0 0,1 0-1 0 0,1 0 1 0 0,0 0-1 0 0,0 0 1 0 0,6-19-1 0 0,-2 10-28 0 0,2 1-1 0 0,1-1 1 0 0,0 1-1 0 0,1 1 1 0 0,12-19-1 0 0,-14 28-10 0 0,0 0 0 0 0,0 1 0 0 0,1 0 0 0 0,0 0 0 0 0,1 1 0 0 0,0 0 0 0 0,0 0-1 0 0,17-9 1 0 0,7-2-329 0 0,48-20-1 0 0,16-9-1495 0 0,-74 35 999 0 0,15-10-2074 0 0,-14 7-3728 0 0,-19 13 4626 0 0,0 3 110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2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34 888 8 0 0,'-3'2'438'0'0,"1"-1"0"0"0,0 1 0 0 0,-1-1 0 0 0,1 1 0 0 0,0 0 0 0 0,0-1 0 0 0,0 1 0 0 0,1 0 0 0 0,-1 1 0 0 0,0-1 0 0 0,1 0 0 0 0,0 0 0 0 0,-1 1 0 0 0,1-1 0 0 0,0 1 0 0 0,0-1 0 0 0,0 1 0 0 0,0-1 0 0 0,1 1 0 0 0,-1-1 0 0 0,1 1 0 0 0,-1 0 0 0 0,1 4 0 0 0,0-6-365 0 0,0-1 1 0 0,1 0 0 0 0,-1 1 0 0 0,0-1-1 0 0,0 1 1 0 0,0-1 0 0 0,0 0-1 0 0,1 1 1 0 0,-1-1 0 0 0,0 0 0 0 0,0 1-1 0 0,1-1 1 0 0,-1 0 0 0 0,0 1 0 0 0,1-1-1 0 0,-1 0 1 0 0,0 0 0 0 0,1 1 0 0 0,-1-1-1 0 0,0 0 1 0 0,1 0 0 0 0,-1 0 0 0 0,1 1-1 0 0,-1-1 1 0 0,0 0 0 0 0,1 0 0 0 0,-1 0-1 0 0,1 0 1 0 0,-1 0 0 0 0,1 0-1 0 0,-1 0 1 0 0,0 0 0 0 0,1 0 0 0 0,-1 0-1 0 0,1 0 1 0 0,-1 0 0 0 0,1 0 0 0 0,-1 0-1 0 0,0 0 1 0 0,1-1 0 0 0,-1 1 0 0 0,1 0-1 0 0,17-7 740 0 0,9-8-437 0 0,-1-2-1 0 0,33-28 1 0 0,42-47 166 0 0,-76 69-469 0 0,98-104 205 0 0,-101 101-246 0 0,-2-2-1 0 0,-1 0 0 0 0,18-37 1 0 0,-19 28-40 0 0,-1 0 0 0 0,15-54 0 0 0,-26 67 10 0 0,0 1 0 0 0,-2-1-1 0 0,0 0 1 0 0,-2 0 0 0 0,0-33 0 0 0,-3 45-11 0 0,0 1 1 0 0,0 0 0 0 0,-1-1-1 0 0,0 1 1 0 0,-7-20 0 0 0,8 28 12 0 0,-1 0-1 0 0,1 0 1 0 0,0 0 0 0 0,-1 0 0 0 0,0 1 0 0 0,1-1 0 0 0,-1 1 0 0 0,0-1 0 0 0,0 1-1 0 0,-1 0 1 0 0,1 0 0 0 0,0 0 0 0 0,-1 0 0 0 0,0 0 0 0 0,1 0 0 0 0,-1 1 0 0 0,0-1-1 0 0,0 1 1 0 0,1 0 0 0 0,-1-1 0 0 0,0 1 0 0 0,0 1 0 0 0,-1-1 0 0 0,1 0-1 0 0,0 1 1 0 0,-3 0 0 0 0,-6 0 31 0 0,1 0-1 0 0,-1 2 1 0 0,1-1-1 0 0,-1 2 0 0 0,1-1 1 0 0,0 1-1 0 0,-19 9 1 0 0,13-5 11 0 0,1 2 1 0 0,0 0-1 0 0,0 0 1 0 0,-17 15-1 0 0,20-13-23 0 0,1 1 0 0 0,0 0-1 0 0,1 1 1 0 0,0 0-1 0 0,1 1 1 0 0,0 0 0 0 0,1 0-1 0 0,1 1 1 0 0,0 0 0 0 0,1 1-1 0 0,-8 27 1 0 0,5-9 50 0 0,3 1 0 0 0,0 1 0 0 0,3-1 1 0 0,-1 54-1 0 0,5-63 83 0 0,1-1 0 0 0,1 1 0 0 0,1-1 0 0 0,12 47 0 0 0,-14-69-144 0 0,32 103 409 0 0,-28-91-398 0 0,2-1 0 0 0,0 0 0 0 0,1 0 0 0 0,18 25 0 0 0,-22-33-46 0 0,1 0 0 0 0,0 0 0 0 0,0-1 0 0 0,1 0-1 0 0,-1 0 1 0 0,11 7 0 0 0,-13-10 17 0 0,-1-1-1 0 0,1 0 1 0 0,-1 0-1 0 0,0 0 0 0 0,1-1 1 0 0,-1 1-1 0 0,1-1 1 0 0,0 1-1 0 0,-1-1 1 0 0,1 0-1 0 0,-1 0 1 0 0,1 0-1 0 0,0 0 1 0 0,-1 0-1 0 0,1-1 1 0 0,-1 1-1 0 0,1-1 1 0 0,0 1-1 0 0,-1-1 1 0 0,0 0-1 0 0,1 0 1 0 0,3-3-1 0 0,6-2-15 0 0,0-1 1 0 0,0-1-1 0 0,-1 0 0 0 0,0-1 1 0 0,-1 0-1 0 0,0 0 0 0 0,0-1 1 0 0,-1 0-1 0 0,0-1 1 0 0,-1 0-1 0 0,0-1 0 0 0,-1 1 1 0 0,0-2-1 0 0,-1 1 0 0 0,0-1 1 0 0,6-19-1 0 0,-7 14-12 0 0,0 0 1 0 0,-1 0-1 0 0,-1 0 1 0 0,0 0-1 0 0,-1-22 1 0 0,-4 36 1 0 0,-3 7 32 0 0,-4 11 43 0 0,9-14-40 0 0,-5 8 28 0 0,1 1 0 0 0,0-1 0 0 0,1 1 0 0 0,-1 0 0 0 0,2 0 1 0 0,-1 0-1 0 0,1 0 0 0 0,1 0 0 0 0,-1 0 0 0 0,1 19 0 0 0,1-23-26 0 0,1 0-1 0 0,-1 0 1 0 0,1 0 0 0 0,0 0 0 0 0,0 0 0 0 0,1-1 0 0 0,-1 1 0 0 0,1 0 0 0 0,0-1-1 0 0,0 1 1 0 0,1-1 0 0 0,-1 0 0 0 0,1 0 0 0 0,0 0 0 0 0,0 0 0 0 0,0 0-1 0 0,1 0 1 0 0,-1-1 0 0 0,1 0 0 0 0,0 0 0 0 0,0 0 0 0 0,7 4 0 0 0,-1-2 23 0 0,0 0 0 0 0,1-1-1 0 0,0 0 1 0 0,0-1 0 0 0,0 0 0 0 0,0-1 0 0 0,0 0 0 0 0,22 1 0 0 0,-24-3-20 0 0,-1-1 0 0 0,1 1 0 0 0,0-1 0 0 0,-1-1 0 0 0,1 0 0 0 0,-1 0 0 0 0,1 0 0 0 0,-1-1 1 0 0,0-1-1 0 0,0 1 0 0 0,0-1 0 0 0,7-5 0 0 0,-9 5 0 0 0,-1-1 0 0 0,0 1 1 0 0,0-1-1 0 0,-1 0 0 0 0,0 0 1 0 0,1 0-1 0 0,-2-1 1 0 0,1 1-1 0 0,-1-1 0 0 0,1 0 1 0 0,-2 0-1 0 0,1 0 0 0 0,-1-1 1 0 0,0 1-1 0 0,0-1 0 0 0,0 1 1 0 0,-1-1-1 0 0,0 1 0 0 0,-1-1 1 0 0,1 0-1 0 0,-1 1 0 0 0,-1-1 1 0 0,1 0-1 0 0,-1 0 0 0 0,0 1 1 0 0,-1-1-1 0 0,1 1 0 0 0,-1-1 1 0 0,0 1-1 0 0,-1 0 0 0 0,0 0 1 0 0,0 0-1 0 0,0 0 1 0 0,-5-6-1 0 0,8 12-7 0 0,0 0 0 0 0,0 0 0 0 0,0 0 0 0 0,0 0 0 0 0,0 0 0 0 0,-1 0 0 0 0,1-1 0 0 0,0 1 0 0 0,0 0 0 0 0,0 0 0 0 0,0 0 0 0 0,0 0 0 0 0,-1 0 0 0 0,1 0 0 0 0,0 0 0 0 0,0 0 0 0 0,0 0 0 0 0,0 0 0 0 0,-1 0 0 0 0,1-1 0 0 0,0 1 0 0 0,0 0 0 0 0,0 0 0 0 0,0 0 0 0 0,-1 0 0 0 0,1 0-1 0 0,0 0 1 0 0,0 1 0 0 0,0-1 0 0 0,0 0 0 0 0,-1 0 0 0 0,1 0 0 0 0,0 0 0 0 0,0 0 0 0 0,0 0 0 0 0,0 0 0 0 0,0 0 0 0 0,-1 0 0 0 0,1 0 0 0 0,-6 8 76 0 0,-1 8 31 0 0,6-9-114 0 0,0 0 1 0 0,0 0 0 0 0,0 0-1 0 0,1 0 1 0 0,0 0 0 0 0,2 11-1 0 0,9 42-21 0 0,4-9 83 0 0,23 53 0 0 0,3 11-80 0 0,-24-61 40 0 0,34 132 0 0 0,-45-159-8 0 0,-2 1-1 0 0,-1-1 1 0 0,-1 1 0 0 0,-3 53-1 0 0,0-72 5 0 0,-1 0 1 0 0,1 0-1 0 0,-2 0 0 0 0,1-1 0 0 0,-1 1 0 0 0,0-1 1 0 0,-1 0-1 0 0,0 1 0 0 0,-1-2 0 0 0,1 1 0 0 0,-1 0 1 0 0,-1-1-1 0 0,-7 8 0 0 0,8-10 9 0 0,0 0 0 0 0,0-1 0 0 0,0 0 0 0 0,-1 0 0 0 0,1 0 0 0 0,-1 0 0 0 0,0-1 0 0 0,-1 0 0 0 0,1-1 0 0 0,0 1 0 0 0,-1-1 0 0 0,1 0 0 0 0,-1-1 0 0 0,0 1 0 0 0,1-1 0 0 0,-1-1 0 0 0,0 1 0 0 0,-7-1 0 0 0,8-1 22 0 0,1 0 0 0 0,-1-1 0 0 0,0 1 0 0 0,1-1 0 0 0,-1 0 0 0 0,1 0-1 0 0,0-1 1 0 0,0 1 0 0 0,0-1 0 0 0,0-1 0 0 0,-8-5 0 0 0,2-1 43 0 0,0 0-1 0 0,0-1 0 0 0,-12-15 0 0 0,17 18-67 0 0,1 0 1 0 0,0-1-1 0 0,0 1 1 0 0,1-1-1 0 0,0 0 0 0 0,1 0 1 0 0,0-1-1 0 0,0 1 1 0 0,1-1-1 0 0,0 1 0 0 0,0-1 1 0 0,1 0-1 0 0,1 1 1 0 0,0-1-1 0 0,0 0 0 0 0,1 0 1 0 0,3-17-1 0 0,2 0-51 0 0,2-1-1 0 0,0 1 0 0 0,2 1 0 0 0,25-49 1 0 0,-24 54 41 0 0,1 1 0 0 0,1 0 0 0 0,1 1 1 0 0,0 0-1 0 0,1 2 0 0 0,1-1 0 0 0,23-18 1 0 0,-26 26-466 0 0,0 0 1 0 0,1 1-1 0 0,0 1 1 0 0,24-11-1 0 0,-26 14-867 0 0,0 1 0 0 0,1 0 0 0 0,-1 0 0 0 0,1 2 1 0 0,0 0-1 0 0,17-1 0 0 0,-10 2-2608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3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84 512 0 0,'-14'-22'1068'0'0,"8"10"1209"0"0,-2 0 1 0 0,0 1 0 0 0,-13-15-1 0 0,21 42 572 0 0,4 4-2099 0 0,0 0 0 0 0,1 0 0 0 0,12 31 0 0 0,4 15 228 0 0,-9-15-553 0 0,-2 0 0 0 0,-2 0 0 0 0,-3 1-1 0 0,-1-1 1 0 0,-3 1 0 0 0,-6 56 0 0 0,3-93-384 0 0,-1 2-10 0 0,1 1 0 0 0,1 0 0 0 0,1-1 0 0 0,0 1 1 0 0,1 0-1 0 0,4 22 0 0 0,-4-37-45 0 0,-1-1 0 0 0,1 0 0 0 0,0 1 0 0 0,0-1 0 0 0,0 0 0 0 0,0 0 0 0 0,0 0 0 0 0,0 0 0 0 0,1 0 0 0 0,-1 0 0 0 0,1 0 0 0 0,-1 0 0 0 0,1 0 0 0 0,2 1 0 0 0,-3-2-13 0 0,0-1-1 0 0,0 1 1 0 0,1-1 0 0 0,-1 1 0 0 0,0-1 0 0 0,1 1-1 0 0,-1-1 1 0 0,0 0 0 0 0,1 0 0 0 0,-1 0-1 0 0,1 0 1 0 0,-1 0 0 0 0,0 0 0 0 0,1 0 0 0 0,-1 0-1 0 0,0 0 1 0 0,1-1 0 0 0,-1 1 0 0 0,0 0 0 0 0,1-1-1 0 0,-1 0 1 0 0,0 1 0 0 0,1-1 0 0 0,-1 1-1 0 0,2-3 1 0 0,1 0-302 0 0,0 0 0 0 0,0 0 0 0 0,0 0 1 0 0,0-1-1 0 0,-1 0 0 0 0,1 1 0 0 0,-1-1 0 0 0,0-1 0 0 0,0 1 0 0 0,2-5 0 0 0,-2 4-843 0 0,-1 0 0 0 0,0-1-1 0 0,0 1 1 0 0,0 0 0 0 0,1-9 0 0 0,-1-2-2536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3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148 203 720 0 0,'-21'-12'2913'0'0,"16"9"-2112"0"0,0-1 0 0 0,0 1 0 0 0,-1 0 0 0 0,1 1 0 0 0,-1-1-1 0 0,1 1 1 0 0,-1 0 0 0 0,0 1 0 0 0,0-1 0 0 0,0 1 0 0 0,-10 0 0 0 0,12 1-543 0 0,1 0-1 0 0,0-1 1 0 0,0 1-1 0 0,0 0 0 0 0,0-1 1 0 0,0 0-1 0 0,0 0 1 0 0,0 0-1 0 0,0 0 1 0 0,0 0-1 0 0,-4-3 1 0 0,6 4-166 0 0,1-1 0 0 0,-1 1 0 0 0,0-1 0 0 0,1 1 0 0 0,-1-1 0 0 0,1 0 0 0 0,-1 1 0 0 0,1-1 0 0 0,-1 0 0 0 0,1 0 0 0 0,-1 1 0 0 0,1-1 0 0 0,0 0 0 0 0,-1 0 0 0 0,1 0 0 0 0,0 1 0 0 0,0-1 0 0 0,0-1 0 0 0,0 0-30 0 0,0 1 1 0 0,0 0-1 0 0,0-1 1 0 0,0 1 0 0 0,1-1-1 0 0,-1 1 1 0 0,1-1-1 0 0,-1 1 1 0 0,1 0-1 0 0,0-1 1 0 0,-1 1-1 0 0,1 0 1 0 0,2-3-1 0 0,3-3 4 0 0,0 0 0 0 0,0 1-1 0 0,1-1 1 0 0,0 1 0 0 0,1 0-1 0 0,-1 1 1 0 0,1 0 0 0 0,15-7 0 0 0,2 1-68 0 0,45-15 1 0 0,-52 21 10 0 0,2 1 0 0 0,-1 0 1 0 0,0 2-1 0 0,1 0 0 0 0,-1 1 1 0 0,1 1-1 0 0,0 0 0 0 0,-1 2 1 0 0,1 0-1 0 0,-1 2 0 0 0,0 0 1 0 0,0 1-1 0 0,0 0 0 0 0,-1 2 1 0 0,1 0-1 0 0,-2 2 0 0 0,1-1 1 0 0,17 13-1 0 0,-31-18-8 0 0,0 0 0 0 0,0 0 0 0 0,0 1 0 0 0,-1-1 0 0 0,1 1 0 0 0,-1 0 0 0 0,0 0 0 0 0,0 0 0 0 0,0 0 0 0 0,0 0 0 0 0,-1 0 0 0 0,0 1 1 0 0,0 0-1 0 0,0-1 0 0 0,0 1 0 0 0,-1 0 0 0 0,0 0 0 0 0,0 0 0 0 0,0 0 0 0 0,-1 0 0 0 0,1 9 0 0 0,-2-5 4 0 0,0 0-1 0 0,0 0 1 0 0,-1 0 0 0 0,0 0 0 0 0,-1-1-1 0 0,0 1 1 0 0,0-1 0 0 0,-1 1 0 0 0,0-1-1 0 0,0 0 1 0 0,-8 10 0 0 0,1-5-1 0 0,1-1 1 0 0,-1 0-1 0 0,-1-1 1 0 0,0 0 0 0 0,-1-1-1 0 0,0 0 1 0 0,0-1-1 0 0,-1-1 1 0 0,-18 9-1 0 0,8-6-113 0 0,0-2-1 0 0,-1 0 0 0 0,0-1 1 0 0,-51 8-1 0 0,71-15-82 0 0,0-1-1 0 0,0 1 1 0 0,-1-1 0 0 0,1 0-1 0 0,0-1 1 0 0,0 1-1 0 0,0-1 1 0 0,0 0 0 0 0,-1-1-1 0 0,-5-1 1 0 0,8 2-131 0 0,1 0 1 0 0,0-1 0 0 0,0 1-1 0 0,0 0 1 0 0,0-1-1 0 0,0 1 1 0 0,0-1 0 0 0,0 0-1 0 0,0 1 1 0 0,0-1-1 0 0,1 0 1 0 0,-1 0 0 0 0,1 0-1 0 0,0 0 1 0 0,-1 0-1 0 0,1-1 1 0 0,0 1-1 0 0,0 0 1 0 0,0-1 0 0 0,1 1-1 0 0,-1 0 1 0 0,0-1-1 0 0,1-3 1 0 0,-1-8-1170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78 610 608 0 0,'-4'3'662'0'0,"0"0"0"0"0,1 0 0 0 0,-1 1 0 0 0,1-1 0 0 0,0 1 0 0 0,-1-1 0 0 0,2 1 0 0 0,-1 0 0 0 0,0 0 0 0 0,1 1 0 0 0,-4 8 0 0 0,-5 7 503 0 0,7-14-965 0 0,1 0 1 0 0,0 1-1 0 0,0-1 1 0 0,0 1-1 0 0,1-1 0 0 0,0 1 1 0 0,0 0-1 0 0,1 0 1 0 0,0 0-1 0 0,0 0 1 0 0,0 0-1 0 0,1 8 0 0 0,1-9-93 0 0,0 0 0 0 0,0 0-1 0 0,0 0 1 0 0,1-1-1 0 0,0 1 1 0 0,0-1-1 0 0,0 1 1 0 0,1-1-1 0 0,-1 1 1 0 0,1-1-1 0 0,0 0 1 0 0,1-1-1 0 0,0 1 1 0 0,7 7-1 0 0,-6-6-65 0 0,1-1-1 0 0,0 0 1 0 0,1-1-1 0 0,-1 1 0 0 0,1-1 1 0 0,0-1-1 0 0,0 1 1 0 0,0-1-1 0 0,0 0 1 0 0,1-1-1 0 0,-1 0 0 0 0,1 0 1 0 0,0 0-1 0 0,-1-1 1 0 0,10 0-1 0 0,-10-1-43 0 0,0 0-1 0 0,-1 0 1 0 0,1-1-1 0 0,0 0 1 0 0,-1 0-1 0 0,1-1 1 0 0,-1 0 0 0 0,0 0-1 0 0,1 0 1 0 0,-1-1-1 0 0,0 0 1 0 0,-1 0-1 0 0,1-1 1 0 0,0 1 0 0 0,-1-1-1 0 0,0 0 1 0 0,0-1-1 0 0,5-5 1 0 0,-8 8-3 0 0,0 0 0 0 0,0-1 0 0 0,-1 1 1 0 0,1-1-1 0 0,-1 1 0 0 0,1-1 0 0 0,-1 1 0 0 0,0-1 1 0 0,0 0-1 0 0,0 0 0 0 0,-1 0 0 0 0,1 1 1 0 0,-1-1-1 0 0,1-6 0 0 0,-1 4-7 0 0,-1 0-1 0 0,1-1 1 0 0,-1 1-1 0 0,0 0 1 0 0,-1 0 0 0 0,1 0-1 0 0,-5-9 1 0 0,-2-2-71 0 0,-1 0 0 0 0,-1 1 0 0 0,-20-24 1 0 0,29 38 76 0 0,-9-11-3 0 0,0-1 1 0 0,-1 2-1 0 0,-1 0 1 0 0,0 0-1 0 0,-20-13 1 0 0,27 21 35 0 0,0 0 1 0 0,0 0 0 0 0,-1 1-1 0 0,1 0 1 0 0,0 0-1 0 0,-1 0 1 0 0,0 0 0 0 0,-6 0-1 0 0,8 2-7 0 0,0 0-1 0 0,0 0 1 0 0,1 0-1 0 0,-1 0 1 0 0,0 1-1 0 0,0-1 1 0 0,0 1-1 0 0,1 0 1 0 0,-1 0-1 0 0,0 1 1 0 0,1-1-1 0 0,-1 1 1 0 0,-4 2-1 0 0,6-3-6 0 0,1 0 0 0 0,-1 0 0 0 0,0 0 0 0 0,1 0 0 0 0,-1 1 0 0 0,1-1 0 0 0,0 0 0 0 0,-1 1 0 0 0,1-1 1 0 0,0 0-1 0 0,0 1 0 0 0,0 0 0 0 0,0-1 0 0 0,0 1 0 0 0,0 0 0 0 0,0-1 0 0 0,1 1 0 0 0,-1 0 0 0 0,1 0 0 0 0,-1 0 0 0 0,1-1 0 0 0,0 1 0 0 0,-1 0 0 0 0,1 0 0 0 0,0 0 0 0 0,0 0 0 0 0,1 0 0 0 0,-1 3 0 0 0,1-2 3 0 0,0 0 0 0 0,1-1-1 0 0,-1 1 1 0 0,0 0-1 0 0,1-1 1 0 0,-1 1 0 0 0,1-1-1 0 0,0 1 1 0 0,0-1-1 0 0,0 0 1 0 0,0 0 0 0 0,1 0-1 0 0,-1 0 1 0 0,0 0-1 0 0,1 0 1 0 0,-1-1 0 0 0,5 3-1 0 0,1-1 37 0 0,0 0 0 0 0,0-1-1 0 0,0 0 1 0 0,0 0 0 0 0,0 0-1 0 0,0-1 1 0 0,1 0 0 0 0,12-1-1 0 0,9-2-20 0 0,30-5-1 0 0,-17-2-26 0 0,0-1 1 0 0,57-24-1 0 0,-99 34-2 0 0,42-16 23 0 0,-1-2 1 0 0,77-45-1 0 0,-104 53-17 0 0,-1-1 0 0 0,1-1 0 0 0,-2 0-1 0 0,0 0 1 0 0,0-2 0 0 0,-1 1 0 0 0,-1-2 0 0 0,18-28 0 0 0,-15 16-3 0 0,0 0 0 0 0,-2-2 0 0 0,0 1 1 0 0,10-44-1 0 0,-19 59-4 0 0,0-1 1 0 0,-1-1-1 0 0,0 1 0 0 0,-2 0 1 0 0,0-27-1 0 0,0 36 4 0 0,-1 0 0 0 0,0 0 0 0 0,1 0-1 0 0,-2 0 1 0 0,1 0 0 0 0,0 0-1 0 0,-1 0 1 0 0,0 0 0 0 0,0 0 0 0 0,-1 1-1 0 0,1-1 1 0 0,-1 1 0 0 0,0 0 0 0 0,0 0-1 0 0,-1 0 1 0 0,1 0 0 0 0,-1 0 0 0 0,0 1-1 0 0,-5-5 1 0 0,4 6 25 0 0,1 0 0 0 0,-1 0 0 0 0,0 0 1 0 0,0 0-1 0 0,-1 1 0 0 0,1 0 0 0 0,0 0 0 0 0,0 1 0 0 0,-1-1 0 0 0,1 1 0 0 0,0 0 1 0 0,-1 0-1 0 0,1 1 0 0 0,0 0 0 0 0,-9 2 0 0 0,-4 2 54 0 0,0 0 0 0 0,1 2 0 0 0,-19 9 0 0 0,19-7-25 0 0,0 0 1 0 0,1 2 0 0 0,1 0 0 0 0,0 1-1 0 0,0 0 1 0 0,1 1 0 0 0,1 1 0 0 0,0 0 0 0 0,1 1-1 0 0,0 0 1 0 0,1 1 0 0 0,-13 25 0 0 0,14-22 25 0 0,2 0 1 0 0,0 1-1 0 0,1-1 1 0 0,1 1 0 0 0,0 1-1 0 0,2-1 1 0 0,0 1-1 0 0,2 0 1 0 0,0 0-1 0 0,1 0 1 0 0,3 26 0 0 0,1-26-14 0 0,1-1 1 0 0,1 0 0 0 0,1 0 0 0 0,1 0-1 0 0,0-1 1 0 0,2 0 0 0 0,0 0 0 0 0,1-1-1 0 0,1 0 1 0 0,0-1 0 0 0,2 0 0 0 0,0-1-1 0 0,0 0 1 0 0,18 14 0 0 0,-15-17-59 0 0,1-1 0 0 0,0-1 0 0 0,23 11 0 0 0,-11-7-60 0 0,-22-11 44 0 0,0 0 0 0 0,1 0 0 0 0,-1-1 0 0 0,1 0 0 0 0,0-1 0 0 0,0 0 0 0 0,0 0 0 0 0,1 0 0 0 0,10 0 0 0 0,-14-2 1 0 0,0-1 0 0 0,0 1 0 0 0,0-1 0 0 0,0 0 0 0 0,0 0 0 0 0,0 0 0 0 0,0-1 1 0 0,-1 1-1 0 0,1-1 0 0 0,-1 0 0 0 0,1-1 0 0 0,-1 1 0 0 0,0-1 0 0 0,0 0 0 0 0,0 0 0 0 0,7-6 0 0 0,-5 2-14 0 0,-1 1-1 0 0,0-1 0 0 0,0 0 0 0 0,0 0 1 0 0,-1 0-1 0 0,0-1 0 0 0,0 0 0 0 0,-1 1 1 0 0,0-1-1 0 0,0-1 0 0 0,-1 1 0 0 0,0 0 1 0 0,1-14-1 0 0,-1-5-28 0 0,-1-1 0 0 0,-6-49 1 0 0,5 68 54 0 0,0 9-10 0 0,0-1 0 0 0,0 0 0 0 0,0 1 0 0 0,0-1 0 0 0,0 0 0 0 0,0 1 0 0 0,0-1 0 0 0,-1 0-1 0 0,1 1 1 0 0,0-1 0 0 0,0 0 0 0 0,0 1 0 0 0,-1-1 0 0 0,1 0 0 0 0,0 1 0 0 0,-1-1 0 0 0,1 1 0 0 0,0-1 0 0 0,-1 1 0 0 0,1-1 0 0 0,-1 1 0 0 0,1-1 0 0 0,-1 1 0 0 0,1-1 0 0 0,-2 0 0 0 0,1 1 1 0 0,1 1-1 0 0,-1-1 1 0 0,0 0-1 0 0,0 0 1 0 0,1 0-1 0 0,-1 0 1 0 0,0 1-1 0 0,0-1 1 0 0,1 0-1 0 0,-1 1 1 0 0,0-1-1 0 0,1 1 1 0 0,-1-1-1 0 0,1 1 1 0 0,-1-1-1 0 0,0 1 1 0 0,1-1-1 0 0,-1 1 1 0 0,1-1-1 0 0,0 1 1 0 0,-1 1-1 0 0,-6 7 20 0 0,0 1 0 0 0,1 0 0 0 0,1 0 0 0 0,0 0 0 0 0,0 1 0 0 0,1-1 0 0 0,0 1 0 0 0,-4 21-1 0 0,6-24-5 0 0,1 0-1 0 0,1 0 0 0 0,-1 0 0 0 0,1 0 1 0 0,0 0-1 0 0,1 1 0 0 0,0-1 0 0 0,0 0 0 0 0,1 0 1 0 0,0-1-1 0 0,0 1 0 0 0,1 0 0 0 0,5 10 0 0 0,-6-14 4 0 0,1 0 0 0 0,0 0-1 0 0,-1 0 1 0 0,1 0 0 0 0,0-1-1 0 0,1 0 1 0 0,-1 1 0 0 0,1-1-1 0 0,-1-1 1 0 0,1 1 0 0 0,0 0-1 0 0,0-1 1 0 0,0 0 0 0 0,0 0-1 0 0,1 0 1 0 0,-1 0 0 0 0,0-1-1 0 0,1 1 1 0 0,-1-1 0 0 0,1-1-1 0 0,-1 1 1 0 0,1 0 0 0 0,8-1-1 0 0,-5 0 15 0 0,0-1-1 0 0,0 0 0 0 0,0 0 0 0 0,0-1 1 0 0,0 0-1 0 0,0-1 0 0 0,0 1 1 0 0,-1-2-1 0 0,1 1 0 0 0,-1-1 0 0 0,0 0 1 0 0,11-8-1 0 0,-12 8-22 0 0,0 0 1 0 0,-1-1-1 0 0,0 1 0 0 0,0-1 1 0 0,0 0-1 0 0,0 0 0 0 0,-1-1 1 0 0,0 0-1 0 0,0 1 1 0 0,-1-1-1 0 0,1 0 0 0 0,-1-1 1 0 0,-1 1-1 0 0,1-1 0 0 0,-1 1 1 0 0,0-1-1 0 0,-1 0 0 0 0,2-9 1 0 0,-3 12-19 0 0,3-42 61 0 0,-3 43-46 0 0,0 1 0 0 0,0-1 0 0 0,0 0 0 0 0,-1 1 0 0 0,1-1 0 0 0,-1 0-1 0 0,0 1 1 0 0,1-1 0 0 0,-1 1 0 0 0,0-1 0 0 0,-1 1 0 0 0,1 0 0 0 0,0-1 0 0 0,-2-1-1 0 0,3 4-2 0 0,0-1-1 0 0,-1 1 1 0 0,1 0-1 0 0,0 0 1 0 0,0 0-1 0 0,0 0 0 0 0,0 0 1 0 0,0 0-1 0 0,0 0 1 0 0,0 0-1 0 0,-1-1 1 0 0,1 1-1 0 0,0 0 0 0 0,0 0 1 0 0,0 0-1 0 0,0 0 1 0 0,0 0-1 0 0,-1 0 1 0 0,1 0-1 0 0,0 0 0 0 0,0 0 1 0 0,0 0-1 0 0,0 0 1 0 0,0 0-1 0 0,-1 0 1 0 0,1 0-1 0 0,0 0 0 0 0,0 0 1 0 0,0 0-1 0 0,0 0 1 0 0,0 0-1 0 0,-1 0 1 0 0,1 0-1 0 0,0 0 0 0 0,0 0 1 0 0,0 1-1 0 0,0-1 1 0 0,0 0-1 0 0,-1 0 1 0 0,1 0-1 0 0,0 0 0 0 0,0 0 1 0 0,0 0-1 0 0,0 0 1 0 0,0 1-1 0 0,-4 8 25 0 0,3 12-48 0 0,2-13 24 0 0,0 0 0 0 0,1 0 0 0 0,0 0 0 0 0,0 0 0 0 0,1 0 0 0 0,0 0 0 0 0,1-1 0 0 0,8 14 0 0 0,3 2 9 0 0,26 28 0 0 0,-26-33-6 0 0,0 1 0 0 0,17 28-1 0 0,-23-28 2 0 0,0 1 0 0 0,-1 0 0 0 0,-1 0 0 0 0,5 24 0 0 0,-4-1 5 0 0,4 45-1 0 0,-10-62-13 0 0,0 0 1 0 0,-2 0-1 0 0,-1 0 0 0 0,-2 0 0 0 0,-9 47 0 0 0,7-54 32 0 0,-1-1-1 0 0,-1 1 1 0 0,0-1-1 0 0,-1-1 0 0 0,-1 1 1 0 0,-1-2-1 0 0,0 1 0 0 0,-20 23 1 0 0,17-25 21 0 0,-1 0 0 0 0,-25 21 0 0 0,33-32-23 0 0,1 1-1 0 0,-1-1 1 0 0,0-1-1 0 0,0 1 1 0 0,-1-1 0 0 0,1 0-1 0 0,-1 0 1 0 0,1-1-1 0 0,-1 0 1 0 0,0 0 0 0 0,-9 1-1 0 0,14-4-20 0 0,0 1 0 0 0,0 0 0 0 0,0 0 0 0 0,1-1 1 0 0,-1 1-1 0 0,0-1 0 0 0,0 1 0 0 0,0-1 0 0 0,1 0 0 0 0,-1 0 0 0 0,0 0 0 0 0,1 0 0 0 0,-1 0 0 0 0,1 0 0 0 0,-1 0 0 0 0,1-1 0 0 0,-1 1 0 0 0,1-1 0 0 0,0 1 0 0 0,0-1 0 0 0,-1 1 1 0 0,1-1-1 0 0,-1-2 0 0 0,-3-5 21 0 0,0-1-1 0 0,-7-19 1 0 0,10 23-45 0 0,-9-23-26 0 0,2 0-1 0 0,1-1 1 0 0,2-1-1 0 0,0 1 0 0 0,2-1 1 0 0,0-50-1 0 0,4 42-69 0 0,2 0 0 0 0,9-55 0 0 0,-8 81 78 0 0,0-1 0 0 0,0 1 0 0 0,2 0 0 0 0,-1 0 0 0 0,2 1 0 0 0,0-1 0 0 0,0 1 0 0 0,1 1 1 0 0,0-1-1 0 0,14-16 0 0 0,-15 23-63 0 0,0 0 0 0 0,0-1 1 0 0,0 2-1 0 0,1-1 0 0 0,0 1 0 0 0,-1 0 1 0 0,2 0-1 0 0,-1 1 0 0 0,0 0 1 0 0,1 0-1 0 0,8-1 0 0 0,1 0-1288 0 0,1 1 0 0 0,-1 1-1 0 0,34-1 1 0 0,-27 3-1071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5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82 512 0 0,'-23'-6'3021'0'0,"21"5"-2559"0"0,-1 0 1 0 0,0 0-1 0 0,0 0 0 0 0,0 1 1 0 0,0-1-1 0 0,0 1 0 0 0,1 0 1 0 0,-1 0-1 0 0,0 0 0 0 0,0 0 1 0 0,0 0-1 0 0,0 1 0 0 0,0-1 1 0 0,0 1-1 0 0,-3 1 0 0 0,5-2-310 0 0,-1 1-1 0 0,1 0 1 0 0,0-1-1 0 0,-1 1 1 0 0,1 0-1 0 0,0-1 1 0 0,0 1-1 0 0,-1 0 1 0 0,1 0-1 0 0,0 0 1 0 0,0 0-1 0 0,0 0 0 0 0,0 0 1 0 0,0 0-1 0 0,0 1 1 0 0,0-1-1 0 0,1 0 1 0 0,-1 1-1 0 0,0-1 1 0 0,1 0-1 0 0,-1 1 1 0 0,1-1-1 0 0,-1 3 1 0 0,0 0 44 0 0,1 0 0 0 0,0 0 1 0 0,1 1-1 0 0,-1-1 1 0 0,1 0-1 0 0,-1 0 0 0 0,4 7 1 0 0,2 9 375 0 0,2 0 1 0 0,1 0 0 0 0,0-1-1 0 0,16 23 1 0 0,-7-11-6 0 0,-17-31-544 0 0,-1 1 1 0 0,1-1-1 0 0,-1 1 1 0 0,1 0-1 0 0,-1-1 1 0 0,0 1-1 0 0,1 0 1 0 0,-1-1-1 0 0,0 1 1 0 0,0 0-1 0 0,1-1 1 0 0,-1 1-1 0 0,0 0 1 0 0,0 0-1 0 0,0-1 1 0 0,0 1-1 0 0,0 1 1 0 0,-9-7 401 0 0,-14-19-173 0 0,14 7-226 0 0,0 0 1 0 0,1-1-1 0 0,1 0 1 0 0,0 0-1 0 0,2-1 0 0 0,0 0 1 0 0,1 0-1 0 0,-3-34 0 0 0,7 48-30 0 0,-1 0 0 0 0,1 0 0 0 0,0 0 0 0 0,0 0 0 0 0,1 0-1 0 0,0 0 1 0 0,0 0 0 0 0,1-6 0 0 0,-1 10 4 0 0,0-1 0 0 0,0 0 0 0 0,0 0 0 0 0,0 1 0 0 0,0-1 0 0 0,0 1 0 0 0,0-1 0 0 0,1 1 0 0 0,-1-1-1 0 0,1 1 1 0 0,-1 0 0 0 0,1-1 0 0 0,-1 1 0 0 0,1 0 0 0 0,0 0 0 0 0,-1 0 0 0 0,1 1 0 0 0,0-1 0 0 0,0 0 0 0 0,0 1 0 0 0,-1-1 0 0 0,1 1 0 0 0,4-1 0 0 0,0 0-6 0 0,0 1-1 0 0,0 0 1 0 0,0 1 0 0 0,0-1 0 0 0,0 1-1 0 0,0 0 1 0 0,0 1 0 0 0,0-1 0 0 0,-1 1-1 0 0,1 1 1 0 0,0-1 0 0 0,9 6 0 0 0,5 5 30 0 0,36 27 1 0 0,-53-37-23 0 0,9 7-14 0 0,-1 0-1 0 0,-1 0 1 0 0,0 1-1 0 0,-1 1 0 0 0,0 0 1 0 0,0 0-1 0 0,-2 1 1 0 0,1-1-1 0 0,-2 2 0 0 0,1-1 1 0 0,-2 1-1 0 0,5 17 0 0 0,-7-20-217 0 0,-2-7 129 0 0,0 1 1 0 0,1-1 0 0 0,-1 1-1 0 0,1-1 1 0 0,3 5 0 0 0,6 2-2563 0 0,-10-10 1990 0 0,1 0 1 0 0,0 0 0 0 0,-1 0 0 0 0,1-1-1 0 0,0 1 1 0 0,-1-1 0 0 0,1 0 0 0 0,2 1-1 0 0,5 0-1227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7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6 1848 0 0,'-9'1'2406'0'0,"8"-1"-2189"0"0,0 0 0 0 0,-1 0-1 0 0,1 0 1 0 0,-1 0 0 0 0,1 1 0 0 0,0-1-1 0 0,-1 0 1 0 0,1 1 0 0 0,0-1 0 0 0,-1 1 0 0 0,1-1-1 0 0,0 1 1 0 0,0 0 0 0 0,0 0 0 0 0,-1-1 0 0 0,1 1-1 0 0,0 0 1 0 0,0 0 0 0 0,0 0 0 0 0,0 0 0 0 0,0 0-1 0 0,0 0 1 0 0,1 1 0 0 0,-1-1 0 0 0,0 0 0 0 0,1 0-1 0 0,-1 1 1 0 0,0 1 0 0 0,-21 35 2475 0 0,17-30-2242 0 0,-1 1 1 0 0,1 1 0 0 0,-6 15-1 0 0,8-16-177 0 0,0 0 1 0 0,1 1-1 0 0,0-1 0 0 0,1 1 0 0 0,-1-1 0 0 0,2 1 1 0 0,0 0-1 0 0,0 0 0 0 0,3 18 0 0 0,-2-22-213 0 0,0-1 0 0 0,1 0 0 0 0,0 0 0 0 0,0 0 0 0 0,0 0 0 0 0,1 0 0 0 0,0 0 0 0 0,0-1-1 0 0,0 1 1 0 0,0-1 0 0 0,1 1 0 0 0,-1-1 0 0 0,1-1 0 0 0,0 1 0 0 0,0 0 0 0 0,1-1 0 0 0,-1 0 0 0 0,1 0-1 0 0,5 3 1 0 0,0-2-43 0 0,0 1 0 0 0,0-1 0 0 0,0-1 0 0 0,1 0 0 0 0,-1-1-1 0 0,1 0 1 0 0,0 0 0 0 0,0-1 0 0 0,-1 0 0 0 0,1-1 0 0 0,13-1-1 0 0,-15 0-3 0 0,-1-1-1 0 0,1 1 0 0 0,-1-1 0 0 0,1-1 1 0 0,-1 1-1 0 0,0-2 0 0 0,0 1 0 0 0,0-1 0 0 0,-1 0 1 0 0,1 0-1 0 0,-1-1 0 0 0,0 0 0 0 0,0-1 1 0 0,9-9-1 0 0,-14 13-17 0 0,0 0 0 0 0,0 0 0 0 0,-1-1 0 0 0,1 1 0 0 0,-1 0 0 0 0,0 0 0 0 0,0-1 0 0 0,0 1 0 0 0,0-1 0 0 0,0 1 0 0 0,0-1 0 0 0,-1 0 0 0 0,1 1 0 0 0,-1-1 0 0 0,0 1 0 0 0,0-1 0 0 0,0 0 0 0 0,0 1 0 0 0,0-1 0 0 0,0 0 0 0 0,-1 1 0 0 0,1-1 0 0 0,-1 1 0 0 0,0-1 0 0 0,0 0 0 0 0,0 1 0 0 0,0 0 0 0 0,0-1 0 0 0,0 1 0 0 0,-1 0 0 0 0,-1-3 0 0 0,-6-7-23 0 0,0 1 0 0 0,-1 0 0 0 0,0 0 0 0 0,-17-13 0 0 0,11 11-14 0 0,-7-8 31 0 0,-39-28 0 0 0,51 42 21 0 0,0 0-1 0 0,-1 1 1 0 0,1 1 0 0 0,-1-1-1 0 0,0 2 1 0 0,-19-5 0 0 0,25 7 1 0 0,0 1-1 0 0,0 0 1 0 0,-1 0 0 0 0,1 1 0 0 0,0 0 0 0 0,-10 0 0 0 0,14 1-5 0 0,0-1 0 0 0,0 1-1 0 0,0-1 1 0 0,0 1 0 0 0,0 0 0 0 0,0 0 0 0 0,0 0 0 0 0,0 0 0 0 0,1 0 0 0 0,-1 0 0 0 0,0 0 0 0 0,1 0 0 0 0,-1 1 0 0 0,1-1 0 0 0,-1 1 0 0 0,1-1 0 0 0,0 1 0 0 0,-1 0 0 0 0,1-1 0 0 0,0 1 0 0 0,0 0 0 0 0,0 0 0 0 0,-1 3-1 0 0,2-4-3 0 0,-1 0 0 0 0,1 0-1 0 0,0 1 1 0 0,0-1 0 0 0,-1 0-1 0 0,1 0 1 0 0,0 0-1 0 0,0 0 1 0 0,0 1 0 0 0,0-1-1 0 0,0 0 1 0 0,1 0-1 0 0,-1 0 1 0 0,0 0 0 0 0,1 1-1 0 0,-1-1 1 0 0,0 0-1 0 0,1 0 1 0 0,1 2 0 0 0,-1-1 4 0 0,1 0 1 0 0,-1 0 0 0 0,1 0 0 0 0,0 0-1 0 0,0 0 1 0 0,0-1 0 0 0,0 1-1 0 0,4 2 1 0 0,1-1 18 0 0,-1 0 0 0 0,1 0 0 0 0,0 0-1 0 0,0-1 1 0 0,12 3 0 0 0,0-2 43 0 0,0-1 0 0 0,0-1 1 0 0,37-3-1 0 0,56-14 237 0 0,-15 2 86 0 0,-92 13-351 0 0,0 1-1 0 0,1-1 1 0 0,-1 1-1 0 0,0 0 1 0 0,1 1-1 0 0,-1-1 1 0 0,0 1-1 0 0,0 0 1 0 0,1 1-1 0 0,-1-1 0 0 0,0 1 1 0 0,0 0-1 0 0,0 0 1 0 0,-1 0-1 0 0,1 1 1 0 0,0 0-1 0 0,-1 0 1 0 0,0 0-1 0 0,1 0 1 0 0,-1 1-1 0 0,-1-1 1 0 0,1 1-1 0 0,0 0 1 0 0,-1 0-1 0 0,0 1 0 0 0,4 6 1 0 0,64 94 632 0 0,-69-101-638 0 0,-1-1 0 0 0,1 0 0 0 0,-1 0 0 0 0,0 1 0 0 0,0-1 0 0 0,0 1 0 0 0,0-1 0 0 0,-1 1 0 0 0,1 0 0 0 0,-1 4-1 0 0,0-7-19 0 0,-1-1 0 0 0,1 1 0 0 0,-1-1 0 0 0,1 1 0 0 0,-1-1 0 0 0,0 0 0 0 0,1 1 0 0 0,-1-1 0 0 0,0 0 0 0 0,1 1 0 0 0,-1-1 0 0 0,0 0 0 0 0,1 0 0 0 0,-1 0 0 0 0,0 1 0 0 0,1-1 0 0 0,-1 0 0 0 0,0 0-1 0 0,1 0 1 0 0,-1 0 0 0 0,0 0 0 0 0,-1-1 0 0 0,-18 0 102 0 0,16 1-106 0 0,-1-1 1 0 0,1 0-1 0 0,0-1 1 0 0,0 1-1 0 0,0-1 1 0 0,1 0 0 0 0,-1 0-1 0 0,0 0 1 0 0,1 0-1 0 0,-1 0 1 0 0,1-1-1 0 0,0 0 1 0 0,-1 0-1 0 0,-2-3 1 0 0,4 3-6 0 0,0 0 1 0 0,0 0-1 0 0,1 0 0 0 0,-1 0 0 0 0,1 0 1 0 0,0-1-1 0 0,0 1 0 0 0,0 0 1 0 0,0-1-1 0 0,0 1 0 0 0,1-1 0 0 0,-1 1 1 0 0,1-1-1 0 0,0 1 0 0 0,0-1 0 0 0,0 1 1 0 0,2-6-1 0 0,1-9 2 0 0,1 0 0 0 0,1 1 0 0 0,9-23 0 0 0,-10 30-16 0 0,0 1 0 0 0,1 1 0 0 0,0-1 1 0 0,0 1-1 0 0,1-1 0 0 0,0 2 0 0 0,12-13 0 0 0,-16 18 5 0 0,0 1 0 0 0,0-1 0 0 0,0 0 0 0 0,0 1 1 0 0,1-1-1 0 0,-1 1 0 0 0,1-1 0 0 0,-1 1 0 0 0,1 0 0 0 0,-1 0 0 0 0,1 0 0 0 0,-1 1 0 0 0,1-1 0 0 0,0 1 0 0 0,-1-1 0 0 0,1 1 0 0 0,0 0 0 0 0,0 0 0 0 0,-1 0 0 0 0,1 0 0 0 0,0 1 0 0 0,-1-1 0 0 0,1 1 0 0 0,0-1 0 0 0,3 3 0 0 0,-1-1 1 0 0,-1 0-1 0 0,1 1 1 0 0,-1 0-1 0 0,0 0 1 0 0,0 0-1 0 0,0 0 0 0 0,0 1 1 0 0,0 0-1 0 0,-1 0 1 0 0,1 0-1 0 0,-1 0 1 0 0,4 6-1 0 0,33 60-13 0 0,-26-42 77 0 0,3 0 1 0 0,0-1 0 0 0,1-1 0 0 0,33 35 0 0 0,-50-59-51 0 0,1 0 0 0 0,0 0 0 0 0,0-1 0 0 0,0 1 0 0 0,1-1 1 0 0,-1 0-1 0 0,0 0 0 0 0,4 2 0 0 0,-5-3-8 0 0,-1 1 1 0 0,1-1-1 0 0,0 0 0 0 0,-1 0 1 0 0,1 0-1 0 0,0 0 0 0 0,-1 0 1 0 0,1 0-1 0 0,0 0 0 0 0,-1 0 0 0 0,1 0 1 0 0,0 0-1 0 0,-1 0 0 0 0,1 0 1 0 0,0-1-1 0 0,-1 1 0 0 0,1 0 1 0 0,0 0-1 0 0,-1-1 0 0 0,1 1 1 0 0,-1 0-1 0 0,1-1 0 0 0,-1 1 1 0 0,1-1-1 0 0,-1 1 0 0 0,1-1 1 0 0,-1 1-1 0 0,1-1 0 0 0,-1 1 0 0 0,1-1 1 0 0,-1 1-1 0 0,0-1 0 0 0,1 1 1 0 0,-1-1-1 0 0,0-1 0 0 0,26-61-224 0 0,-16 32 28 0 0,3 2-1 0 0,24-44 1 0 0,-21 45 118 0 0,-9 15 59 0 0,1 1 0 0 0,0-1 0 0 0,19-21 0 0 0,-21 31 65 0 0,-6 10 14 0 0,-7 16 15 0 0,4-15-112 0 0,0 3 49 0 0,1 0 1 0 0,0-1 0 0 0,1 1-1 0 0,0 0 1 0 0,1 11 0 0 0,1-17-4 0 0,0 1 1 0 0,0 0 0 0 0,0-1-1 0 0,1 1 1 0 0,0-1 0 0 0,0 0-1 0 0,0 1 1 0 0,0-1 0 0 0,1 0 0 0 0,0 0-1 0 0,5 6 1 0 0,-5-6-13 0 0,1 0 1 0 0,0-1-1 0 0,1 1 1 0 0,-1-1 0 0 0,1 0-1 0 0,0 0 1 0 0,0 0-1 0 0,0-1 1 0 0,0 0-1 0 0,1 0 1 0 0,-1 0-1 0 0,1-1 1 0 0,0 1-1 0 0,0-1 1 0 0,-1-1-1 0 0,1 1 1 0 0,1-1-1 0 0,-1 0 1 0 0,0-1-1 0 0,0 1 1 0 0,0-1-1 0 0,0 0 1 0 0,1-1-1 0 0,-1 1 1 0 0,0-1-1 0 0,0 0 1 0 0,0-1-1 0 0,0 0 1 0 0,0 0-1 0 0,0 0 1 0 0,-1 0-1 0 0,1-1 1 0 0,-1 0 0 0 0,0 0-1 0 0,8-7 1 0 0,-9 8-8 0 0,-1-1 0 0 0,0 0 0 0 0,0 0 0 0 0,-1-1 0 0 0,1 1 0 0 0,0 0 0 0 0,-1-1 0 0 0,0 0 0 0 0,0 1 0 0 0,0-1 0 0 0,0 0 0 0 0,-1 0 0 0 0,0 0 0 0 0,1 0 0 0 0,0-8 0 0 0,-1 5-6 0 0,-1 1 0 0 0,1 0 0 0 0,-1-1 0 0 0,0 1 1 0 0,-1 0-1 0 0,0-1 0 0 0,0 1 0 0 0,0 0 0 0 0,-1 0 0 0 0,-2-7 1 0 0,4 12 13 0 0,0 1 0 0 0,0 0 0 0 0,0 0 0 0 0,0 0 0 0 0,0 0 0 0 0,0-1 0 0 0,0 1 0 0 0,0 0 0 0 0,0 0 0 0 0,0 0 0 0 0,-1 0 0 0 0,1-1 0 0 0,0 1 0 0 0,0 0 0 0 0,0 0 0 0 0,0 0 0 0 0,0 0 0 0 0,0 0 0 0 0,0-1 0 0 0,-1 1 0 0 0,1 0 0 0 0,0 0 0 0 0,0 0 0 0 0,0 0 0 0 0,0 0 0 0 0,0 0 0 0 0,-1 0 0 0 0,1 0 0 0 0,0 0 0 0 0,0 0 0 0 0,0 0 0 0 0,0 0 0 0 0,-1 0 0 0 0,1 0 0 0 0,0-1 0 0 0,0 1 0 0 0,0 1 0 0 0,0-1 0 0 0,-1 0 0 0 0,1 0 0 0 0,-5 7 13 0 0,-1 10-29 0 0,4-11 19 0 0,1-1 0 0 0,0 1 0 0 0,0 0 0 0 0,0 0 0 0 0,1-1 1 0 0,-1 1-1 0 0,2 0 0 0 0,-1 0 0 0 0,1 0 0 0 0,-1 0 0 0 0,2-1 0 0 0,-1 1 0 0 0,0 0 0 0 0,1-1 1 0 0,0 1-1 0 0,1-1 0 0 0,-1 0 0 0 0,1 0 0 0 0,0 0 0 0 0,0 0 0 0 0,1 0 0 0 0,-1 0 0 0 0,1-1 1 0 0,0 0-1 0 0,1 0 0 0 0,-1 0 0 0 0,1 0 0 0 0,-1 0 0 0 0,11 5 0 0 0,-3-3 2 0 0,0 1 1 0 0,0-2-1 0 0,0 1 0 0 0,1-2 0 0 0,23 7 0 0 0,-30-11-204 0 0,-1 1 1 0 0,0-1-1 0 0,0 0 0 0 0,0 0 0 0 0,0 0 1 0 0,1-1-1 0 0,7-1 0 0 0,-9 1-354 0 0,1-1 0 0 0,-1 1 0 0 0,0-1 0 0 0,1 0 0 0 0,-1-1 0 0 0,0 1 0 0 0,0-1 0 0 0,-1 0 0 0 0,6-4 0 0 0,1-2-3659 0 0,-2 1 1705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7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5 3633 0 0,'-5'-3'10794'0'0,"5"1"-10650"0"0,7 2-160 0 0,4 0-40 0 0,0 3 56 0 0,0 0-48 0 0,0 1 8 0 0,-3-3-40 0 0,0 1-32 0 0,1 3-112 0 0,-1-1-232 0 0,0 3 152 0 0,2 2-1577 0 0,-4 1-687 0 0,2 1-241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18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195 941 536 0 0,'-15'5'1973'0'0,"0"1"1"0"0,1 1-1 0 0,0 0 0 0 0,0 0 1 0 0,-23 18-1 0 0,29-19-1511 0 0,1 1 0 0 0,-1 0 0 0 0,1 0 1 0 0,1 1-1 0 0,0-1 0 0 0,0 1 0 0 0,-9 17 0 0 0,13-22-374 0 0,1 0 0 0 0,-1 0 0 0 0,1 0 0 0 0,0 0-1 0 0,0 1 1 0 0,0-1 0 0 0,1 0 0 0 0,-1 0 0 0 0,1 1-1 0 0,0-1 1 0 0,0 0 0 0 0,0 1 0 0 0,0-1 0 0 0,0 0-1 0 0,1 0 1 0 0,0 1 0 0 0,-1-1 0 0 0,1 0 0 0 0,0 0-1 0 0,1 0 1 0 0,-1 0 0 0 0,1 0 0 0 0,-1 0 0 0 0,1 0 0 0 0,0 0-1 0 0,0-1 1 0 0,3 4 0 0 0,-1-2-2 0 0,-1-1 0 0 0,1 1 1 0 0,1-1-1 0 0,-1 0 0 0 0,0-1 0 0 0,1 1 1 0 0,-1-1-1 0 0,9 3 0 0 0,42 10 148 0 0,-33-10-162 0 0,0 1-73 0 0,0-1 0 0 0,1 0 0 0 0,0-2 1 0 0,40 0-1 0 0,-56-3-26 0 0,1 0 0 0 0,-1-1 0 0 0,0 0 0 0 0,1-1 0 0 0,-1 0 1 0 0,0 0-1 0 0,0 0 0 0 0,0-1 0 0 0,0 0 0 0 0,-1 0 0 0 0,1-1 0 0 0,-1 1 0 0 0,0-2 0 0 0,0 1 0 0 0,0-1 0 0 0,0 1 1 0 0,-1-2-1 0 0,9-9 0 0 0,-12 12-26 0 0,1-1 0 0 0,-1 1 0 0 0,0-1 0 0 0,-1 0 0 0 0,1 0 0 0 0,0 1 0 0 0,-1-1 0 0 0,0 0 0 0 0,0 0 0 0 0,0 0 0 0 0,-1-1 0 0 0,1 1 0 0 0,-1-6 0 0 0,0 3-91 0 0,-1 1 1 0 0,0-1-1 0 0,0 0 1 0 0,-1 0-1 0 0,1 1 1 0 0,-1-1-1 0 0,-6-10 1 0 0,4 8 17 0 0,0 1 1 0 0,-1 1 0 0 0,0-1-1 0 0,0 1 1 0 0,-1 0 0 0 0,0 0-1 0 0,0 0 1 0 0,0 1 0 0 0,-1 0-1 0 0,0 0 1 0 0,-1 1 0 0 0,-12-8-1 0 0,11 9 124 0 0,1 1 1 0 0,-1 0-1 0 0,-1 0 0 0 0,1 1 0 0 0,0 0 0 0 0,-1 0 0 0 0,1 1 1 0 0,-1 0-1 0 0,1 1 0 0 0,-1 0 0 0 0,1 1 0 0 0,-1 0 0 0 0,1 0 0 0 0,-14 5 1 0 0,11-3 57 0 0,0 2 1 0 0,0-1 0 0 0,0 2-1 0 0,1-1 1 0 0,0 2 0 0 0,0-1 0 0 0,0 2-1 0 0,1-1 1 0 0,0 1 0 0 0,-11 13-1 0 0,11-11 42 0 0,1 0 0 0 0,1 0 0 0 0,-1 1 0 0 0,2 0 0 0 0,-13 23 0 0 0,19-32-71 0 0,0 1 0 0 0,-1 0-1 0 0,1 1 1 0 0,0-1 0 0 0,1 0 0 0 0,-1 0-1 0 0,0 0 1 0 0,1 0 0 0 0,0 1 0 0 0,0-1 0 0 0,0 0-1 0 0,0 1 1 0 0,0-1 0 0 0,1 0 0 0 0,-1 0 0 0 0,1 0-1 0 0,0 0 1 0 0,0 1 0 0 0,0-1 0 0 0,1 0-1 0 0,-1-1 1 0 0,1 1 0 0 0,-1 0 0 0 0,1 0 0 0 0,0-1-1 0 0,0 1 1 0 0,0 0 0 0 0,0-1 0 0 0,5 4-1 0 0,1 0 64 0 0,0-1-1 0 0,0 0 1 0 0,0 0-1 0 0,1-1 1 0 0,-1 0-1 0 0,1 0 1 0 0,0-1-1 0 0,0 0 1 0 0,16 3 0 0 0,0-2-40 0 0,1-2 0 0 0,36 1 0 0 0,-48-3-53 0 0,1-1 0 0 0,-1-1 0 0 0,0 0 1 0 0,0-1-1 0 0,0 0 0 0 0,19-8 0 0 0,-25 8-41 0 0,-1 0 1 0 0,0-1-1 0 0,1 0 1 0 0,-1 0-1 0 0,-1 0 1 0 0,1-1-1 0 0,-1 0 1 0 0,1 0-1 0 0,-1-1 1 0 0,-1 0 0 0 0,1 0-1 0 0,8-12 1 0 0,-12 12-57 0 0,0 1 0 0 0,1 0 0 0 0,-2-1 1 0 0,1 1-1 0 0,-1-1 0 0 0,0 0 0 0 0,0 0 1 0 0,0 1-1 0 0,-1-1 0 0 0,0 0 0 0 0,0 0 1 0 0,-2-11-1 0 0,-1 3-164 0 0,0-1 1 0 0,0 1-1 0 0,-1 0 0 0 0,-7-13 0 0 0,10 24 251 0 0,0 0-1 0 0,0 0 0 0 0,-1 0 1 0 0,1 1-1 0 0,-1-1 1 0 0,0 1-1 0 0,1-1 0 0 0,-1 1 1 0 0,-1 0-1 0 0,1-1 1 0 0,0 1-1 0 0,-4-3 0 0 0,4 5 25 0 0,1-1-1 0 0,-1 1 0 0 0,1-1 0 0 0,-1 1 1 0 0,1-1-1 0 0,-1 1 0 0 0,1 0 0 0 0,-1 0 1 0 0,1 0-1 0 0,-1 0 0 0 0,0 0 1 0 0,1 0-1 0 0,-1 0 0 0 0,1 0 0 0 0,-1 1 1 0 0,1-1-1 0 0,-1 1 0 0 0,1-1 0 0 0,-1 1 1 0 0,1 0-1 0 0,0-1 0 0 0,-1 1 0 0 0,1 0 1 0 0,0 0-1 0 0,-1 0 0 0 0,0 1 0 0 0,-3 2 30 0 0,1-1-1 0 0,0 1 0 0 0,0 0 0 0 0,1 1 0 0 0,-1-1 1 0 0,1 1-1 0 0,0-1 0 0 0,0 1 0 0 0,0 0 0 0 0,1 0 1 0 0,0 0-1 0 0,0 0 0 0 0,0 1 0 0 0,1-1 0 0 0,-1 0 1 0 0,1 1-1 0 0,0-1 0 0 0,1 1 0 0 0,0-1 0 0 0,-1 1 1 0 0,2 0-1 0 0,-1-1 0 0 0,1 1 0 0 0,0-1 1 0 0,0 1-1 0 0,0-1 0 0 0,1 0 0 0 0,-1 1 0 0 0,2-1 1 0 0,-1 0-1 0 0,0 0 0 0 0,1 0 0 0 0,0 0 0 0 0,4 5 1 0 0,0-1 66 0 0,1-1 1 0 0,0 1-1 0 0,1-1 1 0 0,0-1-1 0 0,0 1 1 0 0,0-2-1 0 0,1 1 1 0 0,0-1-1 0 0,1-1 1 0 0,-1 1-1 0 0,1-2 1 0 0,0 0-1 0 0,0 0 1 0 0,22 4 0 0 0,-16-5-115 0 0,0-1 0 0 0,0-1 0 0 0,1 0 0 0 0,-1-1 0 0 0,0-1 0 0 0,1-1 0 0 0,-1 0 0 0 0,0-2 0 0 0,24-7 1 0 0,1-2-56 0 0,-2-3 0 0 0,78-40 0 0 0,-101 46 5 0 0,-1 0 1 0 0,0-2 0 0 0,-1 0 0 0 0,0 0-1 0 0,-1-2 1 0 0,0 1 0 0 0,-1-2 0 0 0,0 0-1 0 0,10-18 1 0 0,-3-1-212 0 0,-2-1 0 0 0,-1-1-1 0 0,23-74 1 0 0,14-120-278 0 0,-21 25 593 0 0,-29 162 49 0 0,-2-1 0 0 0,-6-74 1 0 0,3 108-41 0 0,0 0-1 0 0,-1 0 1 0 0,0 1 0 0 0,0-1 0 0 0,-1 1-1 0 0,-6-13 1 0 0,7 19-25 0 0,0-1-1 0 0,0 1 1 0 0,0 0-1 0 0,0-1 0 0 0,-1 1 1 0 0,0 0-1 0 0,1 0 1 0 0,-1 1-1 0 0,0-1 1 0 0,-1 1-1 0 0,1-1 1 0 0,0 1-1 0 0,-1 0 0 0 0,1 0 1 0 0,-1 1-1 0 0,1-1 1 0 0,-1 1-1 0 0,-5-2 1 0 0,-4 0 107 0 0,-1 1 0 0 0,1 0 0 0 0,-1 1 1 0 0,1 1-1 0 0,-1 0 0 0 0,-24 3 0 0 0,13 1 204 0 0,-1 2 0 0 0,-39 13 0 0 0,46-12-144 0 0,0 2 1 0 0,1 0 0 0 0,0 1-1 0 0,1 1 1 0 0,0 0-1 0 0,1 1 1 0 0,0 1 0 0 0,1 1-1 0 0,-20 22 1 0 0,18-16 102 0 0,0 1 0 0 0,2 0 0 0 0,0 2 0 0 0,1-1-1 0 0,2 2 1 0 0,-18 45 0 0 0,24-50-73 0 0,1 1 0 0 0,1 0 0 0 0,1 0 0 0 0,0 1 0 0 0,2-1 0 0 0,0 0 0 0 0,1 1 0 0 0,4 22 0 0 0,2 2 51 0 0,2 0 0 0 0,22 67 0 0 0,-18-80-261 0 0,0-1 1 0 0,2 0-1 0 0,2-1 0 0 0,0-1 0 0 0,2-1 1 0 0,1 0-1 0 0,26 28 0 0 0,6 1-522 0 0,4-3-1 0 0,60 48 0 0 0,-89-81-433 0 0,2-1 1 0 0,47 27-1 0 0,-56-37-1017 0 0,0-1 1 0 0,37 11-1 0 0,-28-13-1054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5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29 512 0 0,'10'-7'1887'0'0,"-7"4"-798"0"0,1 1 1 0 0,-1 0 0 0 0,0 0-1 0 0,1 0 1 0 0,-1 0-1 0 0,1 1 1 0 0,-1-1 0 0 0,1 1-1 0 0,0 0 1 0 0,6-1-1 0 0,-10 2-874 0 0,1 0-1 0 0,0-1 1 0 0,-1 1-1 0 0,1 0 0 0 0,0 0 1 0 0,-1 0-1 0 0,1 0 0 0 0,0 0 1 0 0,-1 0-1 0 0,1 0 1 0 0,0 0-1 0 0,-1 0 0 0 0,1 0 1 0 0,0 0-1 0 0,-1 0 0 0 0,1 1 1 0 0,-1-1-1 0 0,1 0 1 0 0,0 0-1 0 0,-1 1 0 0 0,1-1 1 0 0,-1 0-1 0 0,1 1 0 0 0,0-1 1 0 0,-1 1-1 0 0,1-1 1 0 0,-1 1-1 0 0,0-1 0 0 0,1 1 1 0 0,-1-1-1 0 0,1 1 1 0 0,0 0-1 0 0,-1 2 163 0 0,0-1 1 0 0,1 1-1 0 0,-1-1 0 0 0,0 1 0 0 0,0-1 1 0 0,-1 1-1 0 0,0 4 0 0 0,0-2-387 0 0,-1 26 397 0 0,1 0 1 0 0,2 0 0 0 0,1-1 0 0 0,7 42 0 0 0,3 37-231 0 0,-10-60-111 0 0,2 42 107 0 0,-3-79-140 0 0,1 0 0 0 0,0 1 0 0 0,1-1 0 0 0,9 23 0 0 0,-11-32-11 0 0,1 0 0 0 0,0 0 1 0 0,-1 0-1 0 0,1-1 0 0 0,0 1 0 0 0,0 0 1 0 0,1-1-1 0 0,-1 0 0 0 0,1 1 0 0 0,-1-1 0 0 0,1 0 1 0 0,5 3-1 0 0,-3-2 0 0 0,0-1 1 0 0,1 0-1 0 0,-1 0 0 0 0,1 0 1 0 0,-1 0-1 0 0,12 0 1 0 0,-2 0-3 0 0,0-2 1 0 0,0 0-1 0 0,0-1 1 0 0,27-5-1 0 0,11-6-256 0 0,76-28-1 0 0,-15 3-6789 0 0,-103 34 4578 0 0,-2 1-65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26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54 512 0 0,'-2'-2'91'0'0,"-4"-6"916"0"0,0 1-1 0 0,0 0 1 0 0,-12-10 0 0 0,17 16-794 0 0,-1 0 1 0 0,1-1-1 0 0,0 1 1 0 0,-1 1-1 0 0,1-1 0 0 0,-1 0 1 0 0,1 0-1 0 0,-1 0 1 0 0,1 1-1 0 0,-1-1 1 0 0,1 1-1 0 0,-1-1 1 0 0,0 1-1 0 0,1-1 0 0 0,-1 1 1 0 0,0 0-1 0 0,1 0 1 0 0,-1 0-1 0 0,0 0 1 0 0,1 0-1 0 0,-1 0 1 0 0,0 1-1 0 0,1-1 0 0 0,-1 0 1 0 0,1 1-1 0 0,-1 0 1 0 0,0-1-1 0 0,-1 2 1 0 0,2-1-99 0 0,0 0 0 0 0,0 0 0 0 0,0 0 0 0 0,0 0 0 0 0,0 0 0 0 0,0 0 0 0 0,0 0-1 0 0,1 1 1 0 0,-1-1 0 0 0,0 0 0 0 0,1 0 0 0 0,-1 1 0 0 0,1-1 0 0 0,-1 0 0 0 0,1 1 0 0 0,0-1 0 0 0,0 1 0 0 0,0-1 0 0 0,-1 0 0 0 0,1 1 0 0 0,0-1 0 0 0,1 1 0 0 0,-1-1 0 0 0,0 0 0 0 0,0 1 0 0 0,1-1 0 0 0,-1 1 0 0 0,1-1 0 0 0,-1 0 0 0 0,1 0 0 0 0,0 2 0 0 0,3 5 610 0 0,-1-1-1 0 0,1 0 1 0 0,10 13-1 0 0,-7-11-167 0 0,-1 0 0 0 0,1 1 0 0 0,7 16 0 0 0,-12-20-377 0 0,0 0 0 0 0,-1-1-1 0 0,1 1 1 0 0,-1 0-1 0 0,0 0 1 0 0,0 0 0 0 0,-1 0-1 0 0,0 11 1 0 0,-2 0 238 0 0,-7 29 0 0 0,6-34-322 0 0,0-1 0 0 0,1 0 0 0 0,0 1 0 0 0,1 0 0 0 0,1 22 0 0 0,6-13 112 0 0,-6-21-191 0 0,0 1 1 0 0,1 0-1 0 0,-1 0 1 0 0,0-1-1 0 0,1 1 0 0 0,-1 0 1 0 0,1-1-1 0 0,-1 1 1 0 0,1 0-1 0 0,-1-1 0 0 0,1 1 1 0 0,-1-1-1 0 0,1 1 1 0 0,-1-1-1 0 0,1 1 0 0 0,0-1 1 0 0,0 1-1 0 0,-1-1 1 0 0,1 0-1 0 0,0 1 0 0 0,-1-1 1 0 0,1 0-1 0 0,0 0 1 0 0,1 1-1 0 0,-3-1 11 0 0,1 0 0 0 0,0 0 1 0 0,0-1-1 0 0,0 1 0 0 0,0 0 0 0 0,0 0 1 0 0,0 0-1 0 0,0 0 0 0 0,0 0 0 0 0,0 0 1 0 0,0 0-1 0 0,0 0 0 0 0,0 0 0 0 0,0 0 0 0 0,0 0 1 0 0,0 0-1 0 0,0 0 0 0 0,0-1 0 0 0,0 1 1 0 0,0 0-1 0 0,0 0 0 0 0,0 0 0 0 0,0 0 1 0 0,0 0-1 0 0,0 0 0 0 0,0 0 0 0 0,0 0 1 0 0,0 0-1 0 0,0 0 0 0 0,0 0 0 0 0,0-1 0 0 0,0 1 1 0 0,0 0-1 0 0,0 0 0 0 0,0 0 0 0 0,0 0 1 0 0,0 0-1 0 0,0 0 0 0 0,0 0 0 0 0,0 0 1 0 0,0 0-1 0 0,0 0 0 0 0,0 0 0 0 0,0 0 0 0 0,1 0 1 0 0,-1 0-1 0 0,0 0 0 0 0,0-1 0 0 0,0 1 1 0 0,-1 0-23 0 0,1 0-1 0 0,-1-1 1 0 0,1 1 0 0 0,-1-1 0 0 0,1 1 0 0 0,-1-1 0 0 0,1 1-1 0 0,0-1 1 0 0,-1 0 0 0 0,1 1 0 0 0,0-1 0 0 0,-1 1 0 0 0,1-1-1 0 0,0 0 1 0 0,0 1 0 0 0,-1-2 0 0 0,1 2-3 0 0,0-1 1 0 0,0 1-1 0 0,0 0 0 0 0,0 0 1 0 0,0 0-1 0 0,0 0 0 0 0,0 0 1 0 0,-1 0-1 0 0,1 0 0 0 0,0-1 1 0 0,0 1-1 0 0,0 0 0 0 0,0 0 1 0 0,0 0-1 0 0,0 0 0 0 0,-1 0 1 0 0,1 0-1 0 0,0 0 0 0 0,0 0 1 0 0,0 0-1 0 0,0 0 0 0 0,0 0 1 0 0,0 0-1 0 0,-1 0 0 0 0,1 0 1 0 0,0 0-1 0 0,0 0 0 0 0,0 0 1 0 0,0 0-1 0 0,0 0 0 0 0,-1 0 1 0 0,1 0-1 0 0,0 0 1 0 0,0 0-1 0 0,0 0 0 0 0,0 0 1 0 0,0 0-1 0 0,0 0 0 0 0,-1 0 1 0 0,1 1-1 0 0,0-1 0 0 0,0 0 1 0 0,0 0-1 0 0,-6 3-1 0 0,4 2 13 0 0,-1-1-1 0 0,1 0 0 0 0,0 1 0 0 0,1 0 1 0 0,-1-1-1 0 0,1 1 0 0 0,0 0 0 0 0,0 0 1 0 0,0 0-1 0 0,0 6 0 0 0,1 7 1 0 0,3 27 1 0 0,0-1-2 0 0,8 159 152 0 0,0-2-63 0 0,-12-159-36 0 0,-3-1 0 0 0,-1 1 0 0 0,-2-1 0 0 0,-18 59 0 0 0,22-91-50 0 0,0 1 1 0 0,1-1-1 0 0,0 0 0 0 0,0 11 1 0 0,20-39 58 0 0,-6 3-64 0 0,1 1 0 0 0,1 1 0 0 0,25-22 0 0 0,-32 31-8 0 0,1-1-1 0 0,1 1 1 0 0,-1 1-1 0 0,1-1 1 0 0,-1 1-1 0 0,1 1 1 0 0,0 0-1 0 0,1 0 1 0 0,16-3 0 0 0,5 2-4 0 0,0 1 1 0 0,1 1 0 0 0,-1 1-1 0 0,1 2 1 0 0,48 8 0 0 0,-27 0-147 0 0,106 3-1 0 0,-147-15-444 0 0,-8 0-2929 0 0,-15 1-8792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27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20 133 512 0 0,'-13'-90'3557'0'0,"7"47"2091"0"0,8 73 169 0 0,-2 26-3449 0 0,1 18-1567 0 0,2 85 1040 0 0,5 69-554 0 0,-6-211-1254 0 0,0 0 0 0 0,2 0 0 0 0,9 30 0 0 0,-10-39-32 0 0,0-1 0 0 0,1 1 1 0 0,0-1-1 0 0,0 0 0 0 0,0 0 0 0 0,1-1 1 0 0,0 1-1 0 0,0-1 0 0 0,0 0 0 0 0,9 7 1 0 0,-12-12-22 0 0,-1 0 0 0 0,1 0 0 0 0,0 0 0 0 0,-1 0 0 0 0,1 0 0 0 0,0-1 0 0 0,0 1 0 0 0,-1 0 0 0 0,1-1 0 0 0,0 1 0 0 0,0-1 0 0 0,0 0 0 0 0,0 0 0 0 0,0 1 0 0 0,-1-1 0 0 0,1-1 0 0 0,0 1 0 0 0,0 0 0 0 0,0 0 0 0 0,0-1 1 0 0,0 1-1 0 0,-1-1 0 0 0,1 1 0 0 0,0-1 0 0 0,0 0 0 0 0,-1 1 0 0 0,1-1 0 0 0,0 0 0 0 0,-1 0 0 0 0,1-1 0 0 0,-1 1 0 0 0,1 0 0 0 0,-1 0 0 0 0,2-3 0 0 0,0 1-356 0 0,-1 0 1 0 0,1 0-1 0 0,-1 0 0 0 0,0 0 1 0 0,1 0-1 0 0,-2-1 0 0 0,1 1 1 0 0,0-1-1 0 0,-1 1 0 0 0,1-1 1 0 0,-1 0-1 0 0,0 0 0 0 0,-1 1 1 0 0,1-1-1 0 0,0-7 0 0 0,-2-2-2056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27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98 467 2457 0 0,'-22'-8'3705'0'0,"14"6"-2720"0"0,0-1 1 0 0,1 0 0 0 0,-1 0 0 0 0,0-1 0 0 0,1 0 0 0 0,-11-7 0 0 0,17 10-882 0 0,0-1 1 0 0,0 1 0 0 0,0 0 0 0 0,0 0-1 0 0,0-1 1 0 0,0 1 0 0 0,0 0-1 0 0,1-1 1 0 0,-1 1 0 0 0,0-1 0 0 0,1 1-1 0 0,0-1 1 0 0,-1 1 0 0 0,1-1-1 0 0,0 1 1 0 0,-1-1 0 0 0,1 1-1 0 0,0-1 1 0 0,0 1 0 0 0,0-1 0 0 0,1 1-1 0 0,-1-1 1 0 0,0 1 0 0 0,1-1-1 0 0,-1 1 1 0 0,1-1 0 0 0,-1 1 0 0 0,2-3-1 0 0,1-4 116 0 0,2 1 0 0 0,-1-1-1 0 0,11-13 1 0 0,-9 12 14 0 0,29-39 87 0 0,3 0 0 0 0,1 3 1 0 0,60-54-1 0 0,-87 89-310 0 0,1 0 0 0 0,0 0 0 0 0,0 2 0 0 0,1 0 0 0 0,0 0 0 0 0,1 1 0 0 0,-1 1-1 0 0,1 0 1 0 0,1 1 0 0 0,17-3 0 0 0,-21 6 4 0 0,0 0 0 0 0,0 1 0 0 0,1 0 0 0 0,-1 1-1 0 0,0 1 1 0 0,0 0 0 0 0,0 1 0 0 0,0 0 0 0 0,0 0 0 0 0,-1 2 0 0 0,1-1-1 0 0,-1 1 1 0 0,1 1 0 0 0,11 7 0 0 0,-3 0 31 0 0,0 0 1 0 0,0 2-1 0 0,-1 1 1 0 0,-1 0-1 0 0,0 1 1 0 0,21 27-1 0 0,-29-32-22 0 0,-2 0 0 0 0,0 1 0 0 0,0 0 0 0 0,-1 1 0 0 0,-1-1 0 0 0,0 1 0 0 0,0 0-1 0 0,-1 1 1 0 0,-1 0 0 0 0,-1-1 0 0 0,0 1 0 0 0,2 17 0 0 0,-5-24-1 0 0,1 0 0 0 0,-2 0 1 0 0,1-1-1 0 0,-1 1 0 0 0,0-1 0 0 0,0 1 0 0 0,-1 0 0 0 0,0-1 1 0 0,0 0-1 0 0,0 1 0 0 0,-1-1 0 0 0,-4 7 0 0 0,2-6-9 0 0,0 0 0 0 0,0 0 0 0 0,-1 0-1 0 0,0-1 1 0 0,-1 0 0 0 0,1 0 0 0 0,-1-1 0 0 0,-10 7-1 0 0,-8 2-65 0 0,-1-1 0 0 0,-1-1 0 0 0,0-2 0 0 0,-42 11 1 0 0,21-8-370 0 0,-1-2 1 0 0,-76 7-1 0 0,85-15-2506 0 0,-70-5 1 0 0,83-2 751 0 0,3-1 25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4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310 153 512 0 0,'3'-11'933'0'0,"0"-1"-1"0"0,0 1 1 0 0,-1-1-1 0 0,0 0 0 0 0,-1-17 1 0 0,-1 26-746 0 0,0 0 0 0 0,0 1 0 0 0,-1-1 0 0 0,1 0 1 0 0,-1 1-1 0 0,1-1 0 0 0,-1 0 0 0 0,0 1 0 0 0,0-1 0 0 0,-1 1 0 0 0,1 0 0 0 0,0-1 1 0 0,-1 1-1 0 0,1 0 0 0 0,-1 0 0 0 0,0 0 0 0 0,0 0 0 0 0,1 0 0 0 0,-2 0 0 0 0,1 0 1 0 0,0 1-1 0 0,0-1 0 0 0,0 1 0 0 0,-1-1 0 0 0,1 1 0 0 0,-1 0 0 0 0,1 0 1 0 0,-1 0-1 0 0,1 0 0 0 0,-4 0 0 0 0,-1 0 47 0 0,0 0 0 0 0,-1 0 0 0 0,1 1 0 0 0,0-1 0 0 0,-1 2 0 0 0,1-1 0 0 0,0 1 0 0 0,-1 0 0 0 0,1 1 0 0 0,0 0 0 0 0,0 0 0 0 0,0 0 0 0 0,-11 6 0 0 0,-2 3 245 0 0,0 0 1 0 0,1 1 0 0 0,-20 17-1 0 0,33-25-346 0 0,1 1-1 0 0,-1 0 1 0 0,1 0-1 0 0,0 1 1 0 0,0 0-1 0 0,0-1 1 0 0,1 2 0 0 0,0-1-1 0 0,-5 12 1 0 0,7-15-93 0 0,1 1 0 0 0,0 0 0 0 0,-1 0 0 0 0,2 0 0 0 0,-1 0 1 0 0,0 0-1 0 0,1 0 0 0 0,0 0 0 0 0,0 0 0 0 0,0 0 0 0 0,0 0 1 0 0,1 0-1 0 0,0 0 0 0 0,-1 0 0 0 0,2 0 0 0 0,-1 0 0 0 0,0 0 0 0 0,1 0 1 0 0,2 5-1 0 0,2-1-16 0 0,-1 0 0 0 0,1 0 1 0 0,1-1-1 0 0,-1 1 0 0 0,1-2 0 0 0,0 1 1 0 0,1-1-1 0 0,0 0 0 0 0,0 0 1 0 0,0-1-1 0 0,0 0 0 0 0,1-1 0 0 0,0 0 1 0 0,0 0-1 0 0,13 3 0 0 0,0-1-70 0 0,0-1-1 0 0,1 0 1 0 0,-1-2-1 0 0,1-1 1 0 0,35-1-1 0 0,-6-3-295 0 0,-1-3 1 0 0,0-2-1 0 0,60-15 0 0 0,-26-4-2558 0 0,-3-9-3326 0 0,-64 26 4557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4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9 656 0 0,'0'0'177'0'0,"0"-1"0"0"0,0 1 0 0 0,0 0 0 0 0,0-1 0 0 0,0 1 0 0 0,0-1 1 0 0,0 1-1 0 0,0-1 0 0 0,0 1 0 0 0,0 0 0 0 0,0-1 0 0 0,0 1 0 0 0,0-1 0 0 0,0 1 0 0 0,1 0 0 0 0,-1-1 0 0 0,0 1 0 0 0,0 0 0 0 0,1-1 0 0 0,-1 0 0 0 0,6 5 2699 0 0,4 15 491 0 0,-6 2-2436 0 0,-1 0 0 0 0,-1 1-1 0 0,-1 0 1 0 0,-2 31 0 0 0,1-14 77 0 0,-3 89 724 0 0,1 53-147 0 0,4-141-1338 0 0,1 0 0 0 0,13 56 1 0 0,-14-85-235 0 0,1-1-1 0 0,0 1 1 0 0,1-1 0 0 0,0 0 0 0 0,1 0 0 0 0,8 13 0 0 0,-9-17-20 0 0,1 0 0 0 0,-1-1 1 0 0,1 0-1 0 0,0 1 1 0 0,0-2-1 0 0,1 1 0 0 0,0-1 1 0 0,0 0-1 0 0,0 0 1 0 0,10 5-1 0 0,-12-8-49 0 0,0 1 0 0 0,0-1 0 0 0,-1 0 0 0 0,1 0 0 0 0,0 0 0 0 0,0-1 0 0 0,0 0 0 0 0,0 1 0 0 0,0-1 0 0 0,0-1 0 0 0,0 1 0 0 0,0 0 0 0 0,0-1 0 0 0,5-2 0 0 0,-3 2-737 0 0,-1-1 1 0 0,1-1-1 0 0,0 1 0 0 0,-1-1 0 0 0,0 0 0 0 0,0 0 1 0 0,0-1-1 0 0,7-6 0 0 0,-2 1-2049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5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1 1288 0 0,'-7'3'1330'0'0,"0"0"0"0"0,1 0 0 0 0,-1 0 0 0 0,1 1 1 0 0,0 0-1 0 0,-10 9 0 0 0,9-7-791 0 0,0 0 1 0 0,1 1 0 0 0,0 0-1 0 0,0 0 1 0 0,1 1-1 0 0,0-1 1 0 0,0 1 0 0 0,-7 15-1 0 0,11-20-430 0 0,0 1 0 0 0,0-1-1 0 0,1 0 1 0 0,-1 1 0 0 0,0-1-1 0 0,1 0 1 0 0,0 1-1 0 0,0-1 1 0 0,0 1 0 0 0,0-1-1 0 0,1 1 1 0 0,-1-1 0 0 0,1 0-1 0 0,0 1 1 0 0,1 3 0 0 0,0-2-26 0 0,1-1 1 0 0,0 1 0 0 0,-1 0-1 0 0,1-1 1 0 0,1 1-1 0 0,-1-1 1 0 0,1 0 0 0 0,7 6-1 0 0,0-1-60 0 0,0-1 0 0 0,1 0 0 0 0,0-1 0 0 0,0-1 0 0 0,0 1 0 0 0,23 6 0 0 0,-9-4 18 0 0,1-2 1 0 0,29 6 0 0 0,-48-12-47 0 0,0 0 1 0 0,0 0-1 0 0,0-1 0 0 0,0 0 1 0 0,0-1-1 0 0,0 1 0 0 0,0-1 1 0 0,0-1-1 0 0,0 0 0 0 0,0 0 1 0 0,14-6-1 0 0,-20 7 3 0 0,0 0 0 0 0,-1 0 0 0 0,1 0 1 0 0,0 0-1 0 0,-1-1 0 0 0,1 1 0 0 0,-1 0 0 0 0,1-1 0 0 0,-1 1 0 0 0,0-1 1 0 0,0 0-1 0 0,0 1 0 0 0,0-1 0 0 0,0 0 0 0 0,0 1 0 0 0,1-5 1 0 0,-1 3-7 0 0,0 0 1 0 0,0 0-1 0 0,-1-1 1 0 0,0 1-1 0 0,0 0 1 0 0,0 0-1 0 0,0-1 1 0 0,0 1 0 0 0,-2-5-1 0 0,-1-4-26 0 0,0 0-1 0 0,-2 0 1 0 0,0 0-1 0 0,-6-12 1 0 0,10 23 30 0 0,-4-10-6 0 0,-1 1-1 0 0,0 0 1 0 0,-1 1-1 0 0,0-1 1 0 0,-1 1-1 0 0,0 1 0 0 0,0-1 1 0 0,-13-9-1 0 0,17 15 11 0 0,-1-1 1 0 0,0 1-1 0 0,1 1 0 0 0,-1-1 0 0 0,0 0 0 0 0,0 1 0 0 0,0 0 1 0 0,-1 1-1 0 0,1-1 0 0 0,0 1 0 0 0,-1 0 0 0 0,1 0 0 0 0,-1 0 1 0 0,1 1-1 0 0,-1 0 0 0 0,1 0 0 0 0,-1 1 0 0 0,1-1 0 0 0,-11 3 0 0 0,9 0 2 0 0,0 0-1 0 0,0 0 1 0 0,0 1-1 0 0,1 0 1 0 0,0 0 0 0 0,0 0-1 0 0,0 1 1 0 0,0 0-1 0 0,0 0 1 0 0,1 0-1 0 0,0 1 1 0 0,0-1-1 0 0,-6 11 1 0 0,3-3 69 0 0,0 1 1 0 0,0 1-1 0 0,1-1 1 0 0,1 1 0 0 0,-6 21-1 0 0,11-33-59 0 0,0-1-1 0 0,1 1 0 0 0,-1 0 1 0 0,1-1-1 0 0,-1 1 0 0 0,1 0 1 0 0,0 0-1 0 0,0 0 1 0 0,1-1-1 0 0,-1 1 0 0 0,0 0 1 0 0,1-1-1 0 0,0 1 0 0 0,-1 0 1 0 0,1-1-1 0 0,0 1 1 0 0,1-1-1 0 0,1 4 0 0 0,-1-3-7 0 0,0-1 0 0 0,0 0 0 0 0,0 1 0 0 0,0-1 0 0 0,1 0 0 0 0,-1-1 0 0 0,1 1 0 0 0,-1 0 0 0 0,1-1 0 0 0,0 1 0 0 0,0-1 0 0 0,-1 0 0 0 0,1 0 0 0 0,0 0 0 0 0,0 0 0 0 0,5 0 0 0 0,2 0-6 0 0,0 0 0 0 0,0 0 0 0 0,0-2 0 0 0,0 1-1 0 0,0-1 1 0 0,0 0 0 0 0,19-6 0 0 0,67-28-27 0 0,-87 32 19 0 0,0-1-19 0 0,1 0 0 0 0,-2-1-1 0 0,1 0 1 0 0,0 0-1 0 0,-1-1 1 0 0,8-7 0 0 0,-12 10 9 0 0,-1 0 0 0 0,0-1 0 0 0,1 0 0 0 0,-2 1 1 0 0,1-1-1 0 0,0 0 0 0 0,-1 0 0 0 0,0-1 0 0 0,0 1 1 0 0,0 0-1 0 0,0-1 0 0 0,-1 0 0 0 0,1 1 0 0 0,0-9 1 0 0,-2 7 18 0 0,0 0 0 0 0,0 0 0 0 0,0 0 0 0 0,-1 0 0 0 0,0 0 1 0 0,-1 1-1 0 0,1-1 0 0 0,-1 0 0 0 0,0 1 0 0 0,-4-8 0 0 0,5 11 14 0 0,0-1 0 0 0,-1 0 0 0 0,0 1 0 0 0,1 0-1 0 0,-1-1 1 0 0,0 1 0 0 0,0 0 0 0 0,0 0 0 0 0,-1 0-1 0 0,-2-2 1 0 0,3 3 4 0 0,1 1-1 0 0,-1-1 0 0 0,0 0 1 0 0,1 1-1 0 0,-1-1 0 0 0,0 1 0 0 0,1-1 1 0 0,-1 1-1 0 0,0 0 0 0 0,0-1 1 0 0,0 1-1 0 0,1 0 0 0 0,-1 0 1 0 0,0 1-1 0 0,0-1 0 0 0,0 0 1 0 0,-3 2-1 0 0,2-1 16 0 0,-1 1 0 0 0,0-1-1 0 0,1 1 1 0 0,0 0 0 0 0,-1 1 0 0 0,1-1-1 0 0,0 0 1 0 0,0 1 0 0 0,0 0 0 0 0,1 0 0 0 0,-1 0-1 0 0,1 0 1 0 0,-1 0 0 0 0,1 0 0 0 0,0 1 0 0 0,0-1-1 0 0,0 1 1 0 0,1-1 0 0 0,-1 1 0 0 0,-1 7 0 0 0,2-5 15 0 0,-1-1 1 0 0,1 1 0 0 0,1-1 0 0 0,-1 1 0 0 0,1 0 0 0 0,0-1 0 0 0,0 1-1 0 0,0-1 1 0 0,1 1 0 0 0,0 0 0 0 0,0-1 0 0 0,0 1 0 0 0,1-1 0 0 0,2 6 0 0 0,1-2 10 0 0,0 0 0 0 0,1-1 1 0 0,0 0-1 0 0,0 0 1 0 0,0-1-1 0 0,1 1 1 0 0,0-2-1 0 0,1 1 1 0 0,0-1-1 0 0,0 0 1 0 0,0 0-1 0 0,0-1 0 0 0,1 0 1 0 0,0-1-1 0 0,14 6 1 0 0,-9-6-409 0 0,-1 0 0 0 0,1 0 0 0 0,0-2 1 0 0,17 2-1 0 0,-15-3-1618 0 0,0-1 0 0 0,0 0 0 0 0,24-4 0 0 0,-25 1-782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5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291 160 424 0 0,'5'-9'2584'0'0,"4"-1"804"0"0,18-7 2044 0 0,22-16-1364 0 0,-43 29-3754 0 0,-1-1 0 0 0,0 1 0 0 0,0-1 0 0 0,0 0-1 0 0,-1-1 1 0 0,5-6 0 0 0,-8 11-304 0 0,-1 1 1 0 0,1-1-1 0 0,0 0 0 0 0,-1 0 1 0 0,0 0-1 0 0,1 0 0 0 0,-1 0 1 0 0,1 0-1 0 0,-1 0 0 0 0,0-1 0 0 0,0 1 1 0 0,0 0-1 0 0,0 0 0 0 0,0 0 1 0 0,0 0-1 0 0,0 0 0 0 0,0 0 0 0 0,0 0 1 0 0,0 0-1 0 0,0 0 0 0 0,-1 0 1 0 0,1 0-1 0 0,0 0 0 0 0,-1 0 1 0 0,1 0-1 0 0,-1 0 0 0 0,1 0 0 0 0,-1 0 1 0 0,1 0-1 0 0,-1 0 0 0 0,0 0 1 0 0,0 1-1 0 0,1-1 0 0 0,-1 0 0 0 0,0 0 1 0 0,0 1-1 0 0,0-1 0 0 0,0 1 1 0 0,0-1-1 0 0,0 0 0 0 0,-1 1 0 0 0,-2-2-3 0 0,0 0 0 0 0,0 0 0 0 0,-1 1 0 0 0,1-1-1 0 0,-1 1 1 0 0,1 1 0 0 0,-1-1 0 0 0,-6 0 0 0 0,-1 2 23 0 0,0 0 0 0 0,1 1 1 0 0,-1 0-1 0 0,-15 5 1 0 0,-44 18 72 0 0,68-24-101 0 0,-7 3 7 0 0,-49 21 80 0 0,53-23-90 0 0,0 2 0 0 0,1-1 0 0 0,-1 1 0 0 0,1 0 0 0 0,0 0 0 0 0,0 0 1 0 0,-5 7-1 0 0,9-10-2 0 0,0 0 1 0 0,0-1-1 0 0,0 1 1 0 0,1 0-1 0 0,-1 0 1 0 0,1 0-1 0 0,-1 0 1 0 0,0 1-1 0 0,1-1 1 0 0,0 0-1 0 0,-1 0 1 0 0,1 0-1 0 0,0 0 1 0 0,0 0-1 0 0,-1 1 1 0 0,1-1-1 0 0,0 0 1 0 0,0 0 0 0 0,0 0-1 0 0,0 0 1 0 0,1 1-1 0 0,-1-1 1 0 0,1 2-1 0 0,0-1-1 0 0,0 0 0 0 0,0-1 0 0 0,0 1 0 0 0,0 0 0 0 0,0-1 0 0 0,1 1-1 0 0,-1-1 1 0 0,1 0 0 0 0,-1 1 0 0 0,1-1 0 0 0,0 0 0 0 0,2 2 0 0 0,5 1 3 0 0,1 0 0 0 0,-1 0 0 0 0,1-1 0 0 0,13 3 0 0 0,27 4-23 0 0,-25-5 15 0 0,0 0 1 0 0,-1 1-1 0 0,37 16 1 0 0,-58-21 4 0 0,0 1 1 0 0,0 0 0 0 0,-1 0 0 0 0,1 0 0 0 0,0 0-1 0 0,-1 0 1 0 0,0 0 0 0 0,1 1 0 0 0,-1-1-1 0 0,0 1 1 0 0,2 3 0 0 0,-3-4 5 0 0,0-1-1 0 0,-1 0 0 0 0,1 0 1 0 0,0 1-1 0 0,-1-1 1 0 0,1 0-1 0 0,-1 1 1 0 0,0-1-1 0 0,1 0 1 0 0,-1 1-1 0 0,0-1 1 0 0,0 1-1 0 0,0-1 1 0 0,0 0-1 0 0,0 1 1 0 0,0-1-1 0 0,0 1 0 0 0,-1-1 1 0 0,1 0-1 0 0,0 1 1 0 0,-1-1-1 0 0,1 0 1 0 0,-1 1-1 0 0,0-1 1 0 0,1 0-1 0 0,-1 0 1 0 0,0 1-1 0 0,-1 0 1 0 0,-5 5 24 0 0,-1 0 1 0 0,0 0 0 0 0,0-1-1 0 0,0 0 1 0 0,-1-1 0 0 0,0 0-1 0 0,0 0 1 0 0,-1-1 0 0 0,-13 4-1 0 0,1-1 33 0 0,0-1 0 0 0,-1-1-1 0 0,-25 2 1 0 0,45-6-59 0 0,-15 1 49 0 0,0-1 0 0 0,-36-2-1 0 0,50 1-54 0 0,0 0-1 0 0,0-1 0 0 0,0 1 0 0 0,1-1 1 0 0,-1 0-1 0 0,0 0 0 0 0,0-1 1 0 0,1 1-1 0 0,-1-1 0 0 0,1 1 1 0 0,-1-1-1 0 0,1 0 0 0 0,0-1 0 0 0,-1 1 1 0 0,1-1-1 0 0,0 1 0 0 0,1-1 1 0 0,-1 0-1 0 0,0 0 0 0 0,-2-5 0 0 0,4 7-35 0 0,0-1-1 0 0,0 0 0 0 0,1 0 0 0 0,-1 0 1 0 0,0 0-1 0 0,1 0 0 0 0,0 0 0 0 0,0 1 1 0 0,-1-1-1 0 0,1 0 0 0 0,0 0 0 0 0,0 0 1 0 0,1 0-1 0 0,-1 0 0 0 0,1-3 0 0 0,0 1-170 0 0,1 0-1 0 0,-1 1 0 0 0,1-1 0 0 0,0 0 1 0 0,0 1-1 0 0,0 0 0 0 0,4-5 1 0 0,1-1-970 0 0,2 1 1 0 0,-1 0-1 0 0,1 0 1 0 0,13-8 0 0 0,-4 4-1463 0 0,2 0-225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6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273 217 8 0 0,'4'-3'0'0'0,"0"1"0"0"0,0 0 0 0 0,0 0 0 0 0,1 0 0 0 0,-1 1 0 0 0,10-3 0 0 0,10-3 0 0 0,-10 2 1121 0 0,0-2 0 0 0,0 0 1 0 0,0-1-1 0 0,-1 0 0 0 0,14-12 0 0 0,-22 16-449 0 0,0 0 0 0 0,-1-1 0 0 0,0 1 0 0 0,0-1 0 0 0,0 0-1 0 0,6-10 1 0 0,-9 11-495 0 0,1 1 0 0 0,-1 0 0 0 0,0-1 0 0 0,0 0 0 0 0,0 1 0 0 0,0-1 0 0 0,0 1 0 0 0,-1-1 0 0 0,0 0 0 0 0,0 1 0 0 0,0-1 0 0 0,-1-6 0 0 0,1 8-93 0 0,-1 0 1 0 0,1 0-1 0 0,-1 0 0 0 0,0 0 1 0 0,0 0-1 0 0,0 0 1 0 0,0 0-1 0 0,-1 0 0 0 0,1 0 1 0 0,0 0-1 0 0,-1 1 1 0 0,1-1-1 0 0,-1 0 0 0 0,0 1 1 0 0,1-1-1 0 0,-1 1 1 0 0,0 0-1 0 0,0 0 0 0 0,0 0 1 0 0,0 0-1 0 0,0 0 0 0 0,0 0 1 0 0,0 0-1 0 0,0 0 1 0 0,0 1-1 0 0,-1-1 0 0 0,-2 1 1 0 0,-7-2 206 0 0,0 1 0 0 0,1 1 0 0 0,-22 1 1 0 0,33-1-289 0 0,-23 2 134 0 0,0 1-1 0 0,1 1 1 0 0,0 1-1 0 0,0 1 1 0 0,0 0-1 0 0,1 2 1 0 0,0 1-1 0 0,-28 16 1 0 0,44-23-123 0 0,1 1 0 0 0,0 0 0 0 0,-1 1 1 0 0,1-1-1 0 0,0 1 0 0 0,1-1 0 0 0,-1 1 1 0 0,1 1-1 0 0,0-1 0 0 0,0 0 1 0 0,-3 6-1 0 0,5-8-13 0 0,0-1 0 0 0,0 1 0 0 0,1 0 0 0 0,-1 0 0 0 0,1 0-1 0 0,-1 0 1 0 0,1 0 0 0 0,0 0 0 0 0,0 0 0 0 0,-1 0 0 0 0,1 0 0 0 0,1 0 0 0 0,-1 0 0 0 0,0 0 0 0 0,0 0 0 0 0,1 0 0 0 0,-1 0 0 0 0,1 0 0 0 0,0 0 0 0 0,0 0 0 0 0,-1 0 0 0 0,1-1-1 0 0,0 1 1 0 0,1 0 0 0 0,-1 0 0 0 0,0-1 0 0 0,0 1 0 0 0,1-1 0 0 0,-1 1 0 0 0,1-1 0 0 0,1 2 0 0 0,6 3 4 0 0,0 1 0 0 0,0-2 0 0 0,1 1 0 0 0,0-1 1 0 0,15 6-1 0 0,57 14-32 0 0,-3 0-36 0 0,-73-23 65 0 0,6 3 6 0 0,0 0 0 0 0,0 0 0 0 0,15 10 0 0 0,-25-13-6 0 0,1 0 0 0 0,-1 0 0 0 0,1 0 0 0 0,-1 0 0 0 0,0 1 0 0 0,0-1 0 0 0,0 1 0 0 0,2 3 0 0 0,-3-5-2 0 0,0 0 0 0 0,-1 1 1 0 0,1-1-1 0 0,0 1 1 0 0,-1-1-1 0 0,0 1 0 0 0,1-1 1 0 0,-1 1-1 0 0,0 0 1 0 0,0-1-1 0 0,0 1 1 0 0,0-1-1 0 0,0 1 0 0 0,0 0 1 0 0,0-1-1 0 0,-1 1 1 0 0,0 1-1 0 0,0 0 3 0 0,0-1 1 0 0,0 1-1 0 0,-1-1 1 0 0,1 0-1 0 0,-1 1 0 0 0,0-1 1 0 0,0 0-1 0 0,0 0 1 0 0,0 0-1 0 0,0 0 0 0 0,0 0 1 0 0,0-1-1 0 0,-1 1 0 0 0,1-1 1 0 0,-1 1-1 0 0,1-1 1 0 0,-5 2-1 0 0,-5 1 18 0 0,0 0 0 0 0,-18 3 0 0 0,30-7-21 0 0,-141 24 101 0 0,116-22-79 0 0,1 0-1 0 0,-1-2 0 0 0,-44-5 1 0 0,66 4-34 0 0,1 1 0 0 0,-1-1 1 0 0,0 1-1 0 0,1-1 1 0 0,-1 0-1 0 0,0 0 0 0 0,1 0 1 0 0,-1 0-1 0 0,1-1 0 0 0,0 1 1 0 0,-1-1-1 0 0,1 1 1 0 0,0-1-1 0 0,0 0 0 0 0,0 0 1 0 0,0 0-1 0 0,0 0 0 0 0,0 0 1 0 0,-1-3-1 0 0,2 3-112 0 0,0 0 0 0 0,1 0 0 0 0,-1 0 0 0 0,0-1 0 0 0,1 1 0 0 0,0 0 0 0 0,0 0 0 0 0,-1 0 0 0 0,1 0 0 0 0,0 0-1 0 0,1-1 1 0 0,-1 1 0 0 0,0 0 0 0 0,1 0 0 0 0,-1 0 0 0 0,1 0 0 0 0,0 0 0 0 0,-1 0 0 0 0,1 0 0 0 0,0 0 0 0 0,0 0 0 0 0,0 0 0 0 0,1 0 0 0 0,1-2 0 0 0,4-4-1567 0 0,0 0 0 0 0,1 0 1 0 0,13-9-1 0 0,-4 2-1518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6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155 103 1856 0 0,'-2'-4'7261'0'0,"-4"-11"-1751"0"0,6 15-5434 0 0,0 0-1 0 0,-1-1 0 0 0,1 1 1 0 0,0 0-1 0 0,0 0 1 0 0,-1 0-1 0 0,1 0 1 0 0,0 0-1 0 0,0 0 1 0 0,-1-1-1 0 0,1 1 0 0 0,0 0 1 0 0,-1 0-1 0 0,1 0 1 0 0,0 0-1 0 0,0 0 1 0 0,-1 0-1 0 0,1 0 0 0 0,0 0 1 0 0,0 0-1 0 0,-1 0 1 0 0,1 1-1 0 0,0-1 1 0 0,0 0-1 0 0,-1 0 1 0 0,1 0-1 0 0,0 0 0 0 0,0 0 1 0 0,-1 0-1 0 0,1 1 1 0 0,0-1-1 0 0,0 0 1 0 0,-1 0-1 0 0,1 0 0 0 0,0 0 1 0 0,0 1-1 0 0,0-1 1 0 0,0 0-1 0 0,-1 0 1 0 0,1 1-1 0 0,0-1 0 0 0,0 0 1 0 0,0 0-1 0 0,0 1 1 0 0,0-1-1 0 0,0 0 1 0 0,0 0-1 0 0,0 1 1 0 0,0-1-1 0 0,0 0 0 0 0,0 0 1 0 0,0 1-1 0 0,0-1 1 0 0,0 0-1 0 0,0 1 1 0 0,0-1-1 0 0,0 0 0 0 0,0 0 1 0 0,0 1-1 0 0,0-1 1 0 0,0 0-1 0 0,0 0 1 0 0,0 1-1 0 0,0-1 1 0 0,1 0-1 0 0,-1 2-31 0 0,1 1 1 0 0,-1-1-1 0 0,1 0 1 0 0,0 0-1 0 0,-1 0 1 0 0,1 0-1 0 0,2 3 1 0 0,1-1-19 0 0,1 0 1 0 0,-1 1 0 0 0,1-2-1 0 0,-1 1 1 0 0,1-1 0 0 0,0 1 0 0 0,0-1-1 0 0,1-1 1 0 0,-1 1 0 0 0,1-1-1 0 0,-1 0 1 0 0,1 0 0 0 0,0 0 0 0 0,-1-1-1 0 0,1 0 1 0 0,11 0 0 0 0,-7 0-16 0 0,0-2 1 0 0,0 1-1 0 0,-1-2 1 0 0,1 1-1 0 0,-1-1 1 0 0,1 0-1 0 0,-1-1 1 0 0,1 0 0 0 0,13-8-1 0 0,-20 10-12 0 0,-1 0 0 0 0,0 0 0 0 0,0 0-1 0 0,0 0 1 0 0,-1-1 0 0 0,1 1 0 0 0,0-1 0 0 0,0 1 0 0 0,-1-1 0 0 0,1 0 0 0 0,-1 0-1 0 0,1 1 1 0 0,-1-1 0 0 0,0 0 0 0 0,0 0 0 0 0,0 0 0 0 0,0 0 0 0 0,0-1-1 0 0,0 1 1 0 0,-1 0 0 0 0,1 0 0 0 0,-1 0 0 0 0,1-1 0 0 0,-1 1 0 0 0,0 0-1 0 0,0-1 1 0 0,0 1 0 0 0,0 0 0 0 0,0-1 0 0 0,-1 1 0 0 0,0-5 0 0 0,0 4-7 0 0,-1-1 0 0 0,1 0 0 0 0,-1 1 0 0 0,0-1 0 0 0,0 1 0 0 0,0 0 0 0 0,0-1 0 0 0,-1 1 0 0 0,1 0 1 0 0,-1 0-1 0 0,0 1 0 0 0,0-1 0 0 0,0 0 0 0 0,0 1 0 0 0,0 0 0 0 0,0 0 0 0 0,-1 0 0 0 0,-3-2 0 0 0,-1 1 14 0 0,0 1-1 0 0,0 0 0 0 0,0 0 1 0 0,0 1-1 0 0,0 0 0 0 0,-1 1 0 0 0,1 0 1 0 0,0 0-1 0 0,0 0 0 0 0,0 1 1 0 0,0 0-1 0 0,0 1 0 0 0,0 0 1 0 0,0 0-1 0 0,0 1 0 0 0,0 0 1 0 0,-8 4-1 0 0,-3 3 68 0 0,1 1 1 0 0,0 0-1 0 0,0 1 1 0 0,1 1-1 0 0,-22 22 0 0 0,34-30-40 0 0,0 0 0 0 0,0 0 0 0 0,1 0 0 0 0,0 1-1 0 0,0 0 1 0 0,0 0 0 0 0,0 0 0 0 0,1 1-1 0 0,0-1 1 0 0,1 1 0 0 0,-4 13 0 0 0,5-16-14 0 0,0 1 1 0 0,1 0-1 0 0,0-1 1 0 0,0 1-1 0 0,0 0 1 0 0,0-1-1 0 0,1 1 1 0 0,0 0-1 0 0,0-1 1 0 0,0 1-1 0 0,0 0 1 0 0,1-1 0 0 0,0 0-1 0 0,0 1 1 0 0,0-1-1 0 0,0 0 1 0 0,1 0-1 0 0,5 7 1 0 0,-2-4-26 0 0,1 0 0 0 0,0-1 1 0 0,0 1-1 0 0,1-2 1 0 0,0 1-1 0 0,0-1 1 0 0,0 0-1 0 0,1 0 0 0 0,0-1 1 0 0,0 0-1 0 0,0-1 1 0 0,0 0-1 0 0,0 0 0 0 0,13 1 1 0 0,10 0-643 0 0,-1-1 1 0 0,0-1-1 0 0,34-3 1 0 0,-44-1-1633 0 0,0 0-1 0 0,-1-2 1 0 0,22-6 0 0 0,-14 3-1641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37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429 109 1512 0 0,'12'-20'4627'0'0,"-7"13"-3756"0"0,-1 0-1 0 0,7-15 1 0 0,-10 21-775 0 0,0-1 0 0 0,-1 0 1 0 0,1 1-1 0 0,-1-1 0 0 0,0 1 0 0 0,1-1 1 0 0,-1 0-1 0 0,0 1 0 0 0,0-1 0 0 0,0 0 1 0 0,0 0-1 0 0,0 1 0 0 0,-1-1 0 0 0,1 0 0 0 0,0 1 1 0 0,-1-1-1 0 0,1 1 0 0 0,-1-1 0 0 0,-1-2 1 0 0,1 2-7 0 0,-1 1 0 0 0,1-1 0 0 0,-1 1 0 0 0,1 0 0 0 0,-1-1 0 0 0,0 1 0 0 0,1 0 0 0 0,-1 0 0 0 0,0 0 0 0 0,0 0 0 0 0,0 1 0 0 0,0-1 1 0 0,0 0-1 0 0,0 1 0 0 0,0 0 0 0 0,0-1 0 0 0,0 1 0 0 0,-3 0 0 0 0,-6-1 365 0 0,0 1 0 0 0,-12 2 0 0 0,20-2-353 0 0,-14 2 215 0 0,0 0 0 0 0,1 1 0 0 0,-1 1 1 0 0,-24 9-1 0 0,33-10-273 0 0,0 1 1 0 0,0-1-1 0 0,0 1 0 0 0,0 1 1 0 0,1 0-1 0 0,0 0 0 0 0,0 0 1 0 0,0 1-1 0 0,1 0 0 0 0,-9 11 0 0 0,13-15-37 0 0,1 0 1 0 0,-1 0-1 0 0,1 0 0 0 0,-1 1 0 0 0,1-1 0 0 0,0 1 0 0 0,0-1 0 0 0,0 1 0 0 0,0-1 0 0 0,1 1 0 0 0,-1 0 0 0 0,1-1 0 0 0,-1 1 0 0 0,1 0 0 0 0,0-1 0 0 0,0 1 0 0 0,1 4 0 0 0,-1-4-2 0 0,1 0 0 0 0,0 0 0 0 0,1 0 0 0 0,-1 1 0 0 0,1-2 0 0 0,-1 1 1 0 0,1 0-1 0 0,0 0 0 0 0,0 0 0 0 0,0-1 0 0 0,0 1 0 0 0,4 2 0 0 0,4 3-7 0 0,0 0-1 0 0,0-1 1 0 0,1-1 0 0 0,0 0 0 0 0,0 0 0 0 0,15 5 0 0 0,130 47-40 0 0,-151-56 50 0 0,-1 0 0 0 0,1 1 0 0 0,-1-1 0 0 0,1 1 1 0 0,-1 0-1 0 0,0 0 0 0 0,6 7 0 0 0,-9-10 2 0 0,0 1 1 0 0,0 0 0 0 0,0 0 0 0 0,-1 0 0 0 0,1 0-1 0 0,0 0 1 0 0,-1 0 0 0 0,1 0 0 0 0,-1 1 0 0 0,1-1-1 0 0,-1 0 1 0 0,0 0 0 0 0,1 0 0 0 0,-1 0 0 0 0,0 1-1 0 0,0-1 1 0 0,0 0 0 0 0,0 0 0 0 0,0 1 0 0 0,0-1-1 0 0,0 0 1 0 0,0 0 0 0 0,0 0 0 0 0,-1 1 0 0 0,1-1 0 0 0,0 0-1 0 0,-1 0 1 0 0,1 0 0 0 0,-1 0 0 0 0,0 0 0 0 0,1 0-1 0 0,-1 0 1 0 0,0 0 0 0 0,1 0 0 0 0,-1 0 0 0 0,0 0-1 0 0,-1 1 1 0 0,-3 3 112 0 0,-1-1 0 0 0,0 0 0 0 0,1 0 0 0 0,-1 0 0 0 0,0-1 0 0 0,-1 0 0 0 0,1 0 0 0 0,-1-1 0 0 0,1 1 0 0 0,-8 0 0 0 0,-12 3 314 0 0,-35 3-1 0 0,29-5-243 0 0,24-3-192 0 0,-100 11 584 0 0,92-11-496 0 0,-1-1 1 0 0,1 0 0 0 0,0-2-1 0 0,-26-4 1 0 0,39 5-105 0 0,-1 0 0 0 0,1 0 0 0 0,-1 0-1 0 0,1-1 1 0 0,-1 1 0 0 0,1-1 0 0 0,0 0 0 0 0,0 0 0 0 0,0 0 0 0 0,0 0 0 0 0,0 0-1 0 0,1-1 1 0 0,-5-5 0 0 0,6 7-86 0 0,0-1 0 0 0,0 1 0 0 0,0-1 0 0 0,0 0 0 0 0,0 1 0 0 0,1-1 1 0 0,-1 0-1 0 0,1 0 0 0 0,-1 0 0 0 0,1 1 0 0 0,0-1 0 0 0,0 0 0 0 0,0 0 0 0 0,0 0 0 0 0,0 0 0 0 0,0 0 0 0 0,0 1 0 0 0,1-1 0 0 0,-1 0 0 0 0,0 0 0 0 0,1 0 0 0 0,0 1 0 0 0,-1-1 0 0 0,1 0 0 0 0,0 0 0 0 0,0 1 0 0 0,0-1 1 0 0,2-1-1 0 0,1-2-944 0 0,0 0 0 0 0,0 0 0 0 0,1 0 0 0 0,5-4-1 0 0,8-5-2218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5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 2192 0 0,'-9'-3'14253'0'0,"9"16"-9323"0"0,1-5-4764 0 0,0 13 1136 0 0,6 32 1 0 0,-1-9-433 0 0,18 134 1050 0 0,-6-49-1624 0 0,-14-102-250 0 0,12 45 0 0 0,-12-59-144 0 0,0-1-1 0 0,1 1 0 0 0,1-1 1 0 0,0 0-1 0 0,11 16 0 0 0,-17-28 27 0 0,0 1 0 0 0,0-1 0 0 0,0 0 0 0 0,0 0 0 0 0,0 1 1 0 0,0-1-1 0 0,0 0 0 0 0,1 0 0 0 0,-1 0 0 0 0,0 1 0 0 0,0-1 0 0 0,0 0 0 0 0,0 0 0 0 0,0 0 0 0 0,1 1 0 0 0,-1-1 0 0 0,0 0 0 0 0,0 0 0 0 0,0 0 0 0 0,1 0 0 0 0,-1 0 0 0 0,0 1 0 0 0,0-1 0 0 0,1 0 0 0 0,-1 0 0 0 0,0 0 0 0 0,0 0 0 0 0,1 0 0 0 0,-1 0 0 0 0,0 0 0 0 0,0 0 0 0 0,1 0 0 0 0,-1 0 0 0 0,0 0 0 0 0,0 0 0 0 0,1 0 0 0 0,-1 0 0 0 0,0 0 0 0 0,0 0 0 0 0,1 0 0 0 0,-1 0 0 0 0,0 0 0 0 0,0-1 0 0 0,0 1 0 0 0,1 0 0 0 0,-1 0 0 0 0,0 0 0 0 0,0 0 0 0 0,0 0 0 0 0,1-1 0 0 0,-1 1 1 0 0,0 0-1 0 0,5-14-7908 0 0,-3 4 5317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2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6 512 0 0,'-6'3'3483'0'0,"6"-3"-3206"0"0,-1 0 0 0 0,1 0 0 0 0,-4 2 5266 0 0,3-2-5266 0 0,1 1 1 0 0,0-1-1 0 0,0 0 0 0 0,0 0 0 0 0,0 1 0 0 0,0-1 0 0 0,0 0 1 0 0,0 0-1 0 0,0 1 0 0 0,0-1 0 0 0,0 0 0 0 0,0 1 0 0 0,8 2 4474 0 0,9-1-2775 0 0,89-3 1747 0 0,53-3-3377 0 0,-89-3-408 0 0,-30 2-1165 0 0,0 3-3588 0 0,-29 2 1802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4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45 512 0 0,'5'-9'8387'0'0,"0"0"-1737"0"0,-5 9-6584 0 0,1-1-1 0 0,-1 1 1 0 0,0 0 0 0 0,0 0-1 0 0,1 0 1 0 0,-1 0-1 0 0,0 0 1 0 0,0 0 0 0 0,1 0-1 0 0,-1 0 1 0 0,0 0 0 0 0,0 1-1 0 0,1-1 1 0 0,-1 0-1 0 0,0 0 1 0 0,0 0 0 0 0,1 0-1 0 0,-1 0 1 0 0,0 0-1 0 0,0 0 1 0 0,0 1 0 0 0,1-1-1 0 0,-1 0 1 0 0,0 0 0 0 0,0 0-1 0 0,0 0 1 0 0,0 1-1 0 0,1-1 1 0 0,-1 0 0 0 0,0 0-1 0 0,0 0 1 0 0,0 1-1 0 0,0-1 1 0 0,0 0 0 0 0,0 0-1 0 0,0 1 1 0 0,1-1 0 0 0,-1 0-1 0 0,0 0 1 0 0,0 1-1 0 0,0-1 1 0 0,0 0 0 0 0,5 11 490 0 0,-1-1 0 0 0,0 1 1 0 0,0 0-1 0 0,-1 0 1 0 0,0 0-1 0 0,-1 0 1 0 0,1 16-1 0 0,7 70 270 0 0,2 51-223 0 0,-12-107-576 0 0,0-22-5 0 0,0 0-1 0 0,1-1 1 0 0,6 31 0 0 0,-7-49-24 0 0,0 1 0 0 0,0-1 0 0 0,0 1 0 0 0,0-1 0 0 0,0 0 0 0 0,0 1 0 0 0,1-1 0 0 0,-1 1 0 0 0,0-1 0 0 0,0 1 0 0 0,0-1 0 0 0,0 1 0 0 0,1-1 0 0 0,-1 0-1 0 0,0 1 1 0 0,0-1 0 0 0,1 0 0 0 0,-1 1 0 0 0,0-1 0 0 0,1 0 0 0 0,-1 1 0 0 0,0-1 0 0 0,1 0 0 0 0,-1 1 0 0 0,1-1 0 0 0,-1 0 0 0 0,0 0 0 0 0,1 0 0 0 0,-1 1 0 0 0,1-1 0 0 0,0 0 0 0 0,-1 0-5 0 0,1-1 1 0 0,0 1 0 0 0,0-1 0 0 0,-1 1-1 0 0,1 0 1 0 0,0-1 0 0 0,-1 0-1 0 0,1 1 1 0 0,-1-1 0 0 0,1 1 0 0 0,-1-1-1 0 0,1 0 1 0 0,-1 1 0 0 0,1-1-1 0 0,0-1 1 0 0,12-29-125 0 0,-3-8 130 0 0,-3 0 1 0 0,0-1-1 0 0,-3 0 1 0 0,0-45-1 0 0,-5 75 1 0 0,1 0 0 0 0,1 0 0 0 0,0 0 0 0 0,1 0 0 0 0,-1 0-1 0 0,2 0 1 0 0,-1 0 0 0 0,2 1 0 0 0,-1-1 0 0 0,1 1 0 0 0,8-13 0 0 0,-11 20-4 0 0,0 0 0 0 0,1 1 1 0 0,-1-1-1 0 0,1 0 0 0 0,0 1 0 0 0,-1-1 1 0 0,1 1-1 0 0,0 0 0 0 0,0-1 0 0 0,0 1 1 0 0,0 0-1 0 0,0 0 0 0 0,0 0 0 0 0,0 1 1 0 0,0-1-1 0 0,4 0 0 0 0,-2 0 10 0 0,0 1 1 0 0,0 0-1 0 0,0 0 0 0 0,0 0 1 0 0,0 0-1 0 0,1 1 0 0 0,-1 0 0 0 0,6 1 1 0 0,1 3 8 0 0,1-1 1 0 0,-1 1 0 0 0,0 1-1 0 0,0 0 1 0 0,10 8-1 0 0,12 9 101 0 0,45 42 0 0 0,-69-57-88 0 0,0 1 0 0 0,-1 1 0 0 0,0 0 0 0 0,-1 0 0 0 0,0 0 0 0 0,0 1 0 0 0,-1 0 0 0 0,-1 1 1 0 0,5 12-1 0 0,-8-9 56 0 0,-2-14-80 0 0,0 1-1 0 0,0 0 1 0 0,0-1 0 0 0,0 1 0 0 0,0-1 0 0 0,1 1 0 0 0,-1-1 0 0 0,0 1-1 0 0,2 2 1 0 0,-2-4 18 0 0,-3-30-106 0 0,1 8 80 0 0,2 0 0 0 0,0 0 0 0 0,1-1 0 0 0,1 1 0 0 0,1 0 0 0 0,1 0 0 0 0,1 0 0 0 0,1 1 0 0 0,9-23 0 0 0,-10 32-6 0 0,0 1 0 0 0,1 0 1 0 0,0-1-1 0 0,10-11 0 0 0,-14 20 9 0 0,0 0-1 0 0,1 0 0 0 0,-1 1 0 0 0,1-1 1 0 0,-1 0-1 0 0,1 1 0 0 0,0 0 0 0 0,0 0 1 0 0,0-1-1 0 0,1 2 0 0 0,-1-1 0 0 0,0 0 1 0 0,1 1-1 0 0,-1-1 0 0 0,1 1 1 0 0,-1 0-1 0 0,1 0 0 0 0,6 0 0 0 0,-7 1 4 0 0,1 1-1 0 0,-1-1 0 0 0,0 1 1 0 0,0 0-1 0 0,0 0 0 0 0,0 0 1 0 0,0 1-1 0 0,0-1 0 0 0,-1 0 1 0 0,1 1-1 0 0,0 0 0 0 0,-1 0 0 0 0,1 0 1 0 0,-1 0-1 0 0,0 0 0 0 0,1 0 1 0 0,-1 1-1 0 0,3 4 0 0 0,1 2 11 0 0,0 0-1 0 0,0 1 0 0 0,-1-1 0 0 0,4 12 1 0 0,-2-1-17 0 0,-1 0 0 0 0,5 30 1 0 0,-7-27 0 0 0,12 37 0 0 0,-14-53 9 0 0,1 0-1 0 0,0-1 1 0 0,1 1 0 0 0,-1-1-1 0 0,1 1 1 0 0,1-1 0 0 0,-1-1 0 0 0,1 1-1 0 0,7 7 1 0 0,-9-11-7 0 0,-1 0 0 0 0,1 0 0 0 0,0 0 0 0 0,-1-1 0 0 0,1 1 0 0 0,0-1 0 0 0,0 0 0 0 0,0 1 0 0 0,0-1 0 0 0,0-1 0 0 0,0 1 1 0 0,1 0-1 0 0,-1-1 0 0 0,0 1 0 0 0,0-1 0 0 0,1 0 0 0 0,-1 0 0 0 0,0-1 0 0 0,0 1 0 0 0,1-1 0 0 0,3 0 0 0 0,6-3-595 0 0,0-1 0 0 0,-1 0 0 0 0,24-13 0 0 0,6-3-7288 0 0,-32 18 3359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5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54 296 0 0,'-4'0'747'0'0,"0"1"0"0"0,0-1 0 0 0,0 1 0 0 0,0-1 0 0 0,1 1 0 0 0,-1 0 0 0 0,0 1 0 0 0,1-1 0 0 0,-1 1 0 0 0,1-1 0 0 0,-1 1 0 0 0,-3 3 0 0 0,2-1-78 0 0,0 0 0 0 0,1 0-1 0 0,-1 1 1 0 0,1-1 0 0 0,-1 1 0 0 0,-5 9 0 0 0,2 0-106 0 0,1 0 0 0 0,0 0 0 0 0,1 1 0 0 0,0 0 0 0 0,-4 17 0 0 0,7-18-184 0 0,-1 0 0 0 0,2 1 0 0 0,0-1 0 0 0,1 1 1 0 0,0-1-1 0 0,3 28 0 0 0,-1-36-312 0 0,0-1-1 0 0,0 0 1 0 0,0 1-1 0 0,1-1 1 0 0,0 0-1 0 0,0 0 1 0 0,0 0-1 0 0,1-1 1 0 0,4 8-1 0 0,-4-9-46 0 0,-1 0-1 0 0,1 0 0 0 0,0 0 0 0 0,0-1 1 0 0,0 1-1 0 0,0-1 0 0 0,1 0 0 0 0,-1 0 1 0 0,0 0-1 0 0,1 0 0 0 0,0-1 1 0 0,-1 1-1 0 0,1-1 0 0 0,6 1 0 0 0,-5 0-18 0 0,0-2 0 0 0,1 1 0 0 0,-1-1 0 0 0,0 0 0 0 0,1 0-1 0 0,-1 0 1 0 0,1 0 0 0 0,-1-1 0 0 0,0 0 0 0 0,1-1 0 0 0,-1 1-1 0 0,0-1 1 0 0,0 0 0 0 0,0 0 0 0 0,0 0 0 0 0,0-1 0 0 0,-1 0-1 0 0,1 0 1 0 0,-1 0 0 0 0,0 0 0 0 0,0-1 0 0 0,0 1 0 0 0,0-1 0 0 0,0 0-1 0 0,5-9 1 0 0,-3 4 6 0 0,0-1 0 0 0,-1 1 0 0 0,0-1 0 0 0,0 0-1 0 0,-1 0 1 0 0,-1-1 0 0 0,0 1 0 0 0,0-1 0 0 0,-1 0 0 0 0,0 1-1 0 0,0-22 1 0 0,-3 12-18 0 0,0 1-1 0 0,-2 0 1 0 0,0 0 0 0 0,-1 0-1 0 0,-1 0 1 0 0,0 1-1 0 0,-2 0 1 0 0,-10-22 0 0 0,15 37 8 0 0,1-1 0 0 0,-1 1 0 0 0,0 0 0 0 0,0 0 0 0 0,-1 0-1 0 0,1 0 1 0 0,-1 0 0 0 0,0 0 0 0 0,1 1 0 0 0,-1-1 0 0 0,0 1 0 0 0,0 0 0 0 0,-1 0 0 0 0,-3-2 0 0 0,5 3 1 0 0,-1 0 0 0 0,0 1-1 0 0,0-1 1 0 0,0 1-1 0 0,0-1 1 0 0,0 1 0 0 0,0 0-1 0 0,0 0 1 0 0,0 1-1 0 0,0-1 1 0 0,1 0 0 0 0,-1 1-1 0 0,0 0 1 0 0,0-1-1 0 0,0 1 1 0 0,0 1 0 0 0,1-1-1 0 0,-5 2 1 0 0,-2 3-1 0 0,0 0 1 0 0,1 0 0 0 0,-1 1-1 0 0,2 0 1 0 0,-1 0-1 0 0,1 1 1 0 0,0 0-1 0 0,0 0 1 0 0,1 0-1 0 0,0 1 1 0 0,-9 18-1 0 0,9-15 0 0 0,1 0 1 0 0,0 0-1 0 0,1 0 0 0 0,1 1 0 0 0,0-1 1 0 0,0 1-1 0 0,1 0 0 0 0,1 0 0 0 0,0 18 1 0 0,1-27 7 0 0,1 0 0 0 0,-1 0 0 0 0,1 0 1 0 0,0 1-1 0 0,0-1 0 0 0,0 0 1 0 0,0 0-1 0 0,1 0 0 0 0,-1 0 0 0 0,1-1 1 0 0,0 1-1 0 0,1 0 0 0 0,-1-1 0 0 0,1 1 1 0 0,-1-1-1 0 0,1 0 0 0 0,0 0 1 0 0,6 4-1 0 0,-5-4-2 0 0,0 0 0 0 0,1 0 1 0 0,-1-1-1 0 0,1 0 0 0 0,0 0 0 0 0,0 0 1 0 0,0-1-1 0 0,0 0 0 0 0,0 0 1 0 0,0 0-1 0 0,0 0 0 0 0,0-1 0 0 0,0 0 1 0 0,10-1-1 0 0,-7 0 8 0 0,0 0-1 0 0,1-1 1 0 0,-1 0-1 0 0,-1 0 1 0 0,1-1-1 0 0,0 0 1 0 0,-1-1-1 0 0,1 1 1 0 0,-1-1 0 0 0,0-1-1 0 0,9-7 1 0 0,-1-1-31 0 0,1-2 0 0 0,-2 0 0 0 0,17-21 0 0 0,-27 30 21 0 0,0 0 1 0 0,-1 1 0 0 0,1-1 0 0 0,-1 0-1 0 0,-1-1 1 0 0,1 1 0 0 0,-1 0 0 0 0,0-1-1 0 0,-1 1 1 0 0,1-1 0 0 0,-1 0 0 0 0,0-11-1 0 0,-1 5 2 0 0,-1 1 0 0 0,0 0-1 0 0,0-1 1 0 0,-2 1 0 0 0,1 0-1 0 0,-6-12 1 0 0,8 23 0 0 0,0 0 0 0 0,0 1-1 0 0,0-1 1 0 0,0 0 0 0 0,0 1 0 0 0,-1-1-1 0 0,1 0 1 0 0,0 1 0 0 0,0-1 0 0 0,-1 0-1 0 0,1 1 1 0 0,-1-1 0 0 0,1 1 0 0 0,0-1-1 0 0,-1 1 1 0 0,1-1 0 0 0,-1 1 0 0 0,1-1 0 0 0,-1 1-1 0 0,1-1 1 0 0,-1 1 0 0 0,0 0 0 0 0,0-1-1 0 0,0 1 2 0 0,1 0 0 0 0,-1 1 0 0 0,1-1 0 0 0,-1 0 0 0 0,1 1 0 0 0,0-1 1 0 0,-1 0-1 0 0,1 1 0 0 0,-1-1 0 0 0,1 1 0 0 0,0-1 0 0 0,-1 1 0 0 0,1-1 0 0 0,0 1 0 0 0,-1-1 0 0 0,1 1 0 0 0,0-1 0 0 0,0 1 0 0 0,-1-1 0 0 0,1 2 0 0 0,-2 4 24 0 0,0 0 1 0 0,1 0 0 0 0,-2 11-1 0 0,3-7-18 0 0,0 0 0 0 0,0-1 1 0 0,1 1-1 0 0,0 0 0 0 0,0-1 0 0 0,1 1 0 0 0,1-1 0 0 0,0 1 0 0 0,0-1 0 0 0,0 0 0 0 0,1 0 0 0 0,10 16 0 0 0,-5-11 21 0 0,0 0 0 0 0,1 0 0 0 0,1-1 1 0 0,21 21-1 0 0,-26-29-29 0 0,0 0 1 0 0,1 0-1 0 0,-1 0 1 0 0,1-1 0 0 0,0 0-1 0 0,0-1 1 0 0,1 1-1 0 0,-1-1 1 0 0,1-1 0 0 0,-1 0-1 0 0,1 0 1 0 0,10 1-1 0 0,-11-2-126 0 0,1 0-1 0 0,-1-1 0 0 0,1 0 0 0 0,-1 0 1 0 0,1-1-1 0 0,-1 0 0 0 0,1 0 0 0 0,11-4 0 0 0,-11 2-1403 0 0,1-1 0 0 0,-1 0 1 0 0,16-10-1 0 0,-13 6-26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5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 2385 0 0,'-6'0'2294'0'0,"2"1"-977"0"0,1-1 0 0 0,0 1-1 0 0,0-1 1 0 0,-1 1 0 0 0,1 0 0 0 0,0 0 0 0 0,-5 2-1 0 0,8-2-1151 0 0,0-1 0 0 0,-1 0 0 0 0,1 1 0 0 0,-1-1 0 0 0,1 0 0 0 0,0 1 0 0 0,-1-1 0 0 0,1 1 0 0 0,0-1 0 0 0,-1 1 0 0 0,1-1 0 0 0,0 1 0 0 0,-1-1 0 0 0,1 1 0 0 0,0-1 0 0 0,0 1 0 0 0,0-1 0 0 0,0 1 0 0 0,0-1 0 0 0,-1 1 0 0 0,2 1-53 0 0,-1-1 0 0 0,0 1 0 0 0,0-1 0 0 0,0 0 0 0 0,1 0 0 0 0,-1 1 0 0 0,1-1 0 0 0,-1 0 0 0 0,1 1 0 0 0,0-1 0 0 0,1 2 0 0 0,9 11 478 0 0,1 1 0 0 0,0-2 0 0 0,2 0 0 0 0,-1 0 0 0 0,20 13 0 0 0,0 0 247 0 0,9 11-102 0 0,63 71 1 0 0,-86-84-829 0 0,13 16-34 0 0,-29-37-134 0 0,0 0 1 0 0,0 0-1 0 0,1 0 0 0 0,0 0 1 0 0,-1 0-1 0 0,1-1 0 0 0,0 1 0 0 0,6 1 1 0 0,3-3-2431 0 0,-12-1 1917 0 0,1-1 0 0 0,-1 1 1 0 0,1-1-1 0 0,-1 0 0 0 0,1 0 0 0 0,-1 0 1 0 0,0 0-1 0 0,1 0 0 0 0,-1 0 0 0 0,0 0 0 0 0,0-1 1 0 0,1 1-1 0 0,-1 0 0 0 0,0-1 0 0 0,1-1 0 0 0,2-5-1625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5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474 5 1136 0 0,'-3'-1'1162'0'0,"-1"0"0"0"0,0 1 0 0 0,1-1 0 0 0,-1 0 0 0 0,0 1 0 0 0,1 0 0 0 0,-1 0 0 0 0,-6 1 0 0 0,6-1-453 0 0,-1 1 1 0 0,1 1 0 0 0,-1-1-1 0 0,1 0 1 0 0,0 1 0 0 0,-5 3 0 0 0,-2 2-113 0 0,0 0 1 0 0,1 1-1 0 0,-1 0 1 0 0,-8 11 0 0 0,-206 206 1457 0 0,215-215-2043 0 0,-47 53 45 0 0,50-54-85 0 0,1 0 0 0 0,0 1 1 0 0,0-1-1 0 0,0 1 0 0 0,-4 14 0 0 0,9-22-24 0 0,0 0-1 0 0,1 0 1 0 0,-1-1 0 0 0,1 1-1 0 0,-1 0 1 0 0,1 0-1 0 0,0 0 1 0 0,0 0 0 0 0,0 0-1 0 0,0-1 1 0 0,0 1 0 0 0,1 3-1 0 0,-1-4-41 0 0,1 0 1 0 0,-1-1-1 0 0,0 1 1 0 0,1 0-1 0 0,-1 0 0 0 0,1-1 1 0 0,0 1-1 0 0,-1-1 0 0 0,1 1 1 0 0,-1 0-1 0 0,1-1 1 0 0,0 1-1 0 0,-1-1 0 0 0,1 0 1 0 0,0 1-1 0 0,0-1 0 0 0,-1 0 1 0 0,1 1-1 0 0,0-1 1 0 0,0 0-1 0 0,0 0 0 0 0,-1 1 1 0 0,1-1-1 0 0,0 0 0 0 0,0 0 1 0 0,0 0-1 0 0,0 0 0 0 0,-1 0 1 0 0,3-1-1 0 0,17-2-3200 0 0,5-4-331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6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5 512 0 0,'-5'-4'7251'0'0,"4"4"-6694"0"0,1 0 1 0 0,-1 0 0 0 0,1 0-1 0 0,-1 0 1 0 0,1-1 0 0 0,0 1 0 0 0,-1 0-1 0 0,1 0 1 0 0,-1 0 0 0 0,1 0-1 0 0,-1 1 1 0 0,1-1 0 0 0,-1 0 0 0 0,0 0-1 0 0,0 1-119 0 0,0-1 0 0 0,0 1 1 0 0,0 0-1 0 0,1-1 0 0 0,-1 1 0 0 0,0 0 0 0 0,0 0 0 0 0,1 0 0 0 0,-1-1 0 0 0,0 1 0 0 0,1 0 0 0 0,-1 1 0 0 0,-3 7-714 0 0,0-1 0 0 0,-4 15 0 0 0,4-10 1827 0 0,-1 2-1307 0 0,-41 120 1562 0 0,42-120-1671 0 0,1 0 0 0 0,1 1 0 0 0,0-1 0 0 0,1 1 0 0 0,1-1 0 0 0,0 1 0 0 0,3 17 0 0 0,-2-30-138 0 0,-1 0 1 0 0,1 0-1 0 0,0 0 0 0 0,0 0 1 0 0,0 0-1 0 0,0-1 0 0 0,0 1 0 0 0,0 0 1 0 0,1-1-1 0 0,-1 1 0 0 0,1-1 0 0 0,0 1 1 0 0,0-1-1 0 0,0 0 0 0 0,0 0 1 0 0,0 0-1 0 0,4 3 0 0 0,-3-3-9 0 0,1 0 0 0 0,0-1 0 0 0,-1 1-1 0 0,1-1 1 0 0,0 1 0 0 0,0-1 0 0 0,0 0 0 0 0,0-1 0 0 0,0 1-1 0 0,0-1 1 0 0,6 1 0 0 0,2-2-178 0 0,0 0 0 0 0,0-1 1 0 0,-1 0-1 0 0,1-1 0 0 0,0 0 0 0 0,-1-1 0 0 0,19-8 0 0 0,-23 8-341 0 0,0 1 0 0 0,0-1 0 0 0,-1-1 0 0 0,0 1 0 0 0,1-1 0 0 0,-1 0 0 0 0,8-9 0 0 0,-1-3-1579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6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9 8 0 0,'-5'3'856'0'0,"8"-3"-592"0"0,4-2 248 0 0,1 1-560 0 0,3-3-432 0 0,1 3 352 0 0,1-2-176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7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20 512 0 0,'-6'-3'1441'0'0,"-1"0"1"0"0,0 0-1 0 0,0 1 0 0 0,0-1 0 0 0,-1 1 1 0 0,1 1-1 0 0,-11-2 0 0 0,14 3-693 0 0,0 0-1 0 0,0 1 1 0 0,1-1 0 0 0,-1 0-1 0 0,0 1 1 0 0,0 0 0 0 0,1 0-1 0 0,-8 3 1 0 0,8-2-532 0 0,0-1 1 0 0,0 1 0 0 0,0 0-1 0 0,0 0 1 0 0,0 1-1 0 0,-3 2 1 0 0,5-4-179 0 0,1-1-1 0 0,-1 0 1 0 0,1 1-1 0 0,-1-1 1 0 0,0 1-1 0 0,1 0 1 0 0,0-1-1 0 0,-1 1 1 0 0,1-1-1 0 0,-1 1 1 0 0,1 0 0 0 0,0-1-1 0 0,-1 1 1 0 0,1-1-1 0 0,0 1 1 0 0,0 0-1 0 0,-1 0 1 0 0,1-1-1 0 0,0 1 1 0 0,0 0-1 0 0,0-1 1 0 0,0 1 0 0 0,0 1-1 0 0,0-2-27 0 0,1 1 0 0 0,-1-1 0 0 0,1 1 0 0 0,-1-1 1 0 0,1 1-1 0 0,-1-1 0 0 0,1 0 0 0 0,-1 1 0 0 0,1-1 0 0 0,-1 0 0 0 0,1 1 0 0 0,-1-1 0 0 0,1 0 0 0 0,-1 0 0 0 0,1 0 1 0 0,0 1-1 0 0,-1-1 0 0 0,1 0 0 0 0,-1 0 0 0 0,2 0 0 0 0,4 0-74 0 0,-1 1 0 0 0,1-2 0 0 0,-1 1 0 0 0,10-2 1 0 0,59-19-3281 0 0,-42 13 1914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8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33 110 512 0 0,'-12'-15'2801'0'0,"10"14"-1920"0"0,0-1 1 0 0,1 0-1 0 0,-1 0 1 0 0,1 0-1 0 0,-1 0 1 0 0,1 0-1 0 0,-1 0 1 0 0,1 0-1 0 0,0 0 1 0 0,0-1-1 0 0,0 1 1 0 0,0-1 0 0 0,1 1-1 0 0,-2-4 1 0 0,2 5-802 0 0,0 1 0 0 0,0 0 1 0 0,0 0-1 0 0,0 0 0 0 0,0 0 1 0 0,0 0-1 0 0,0 0 1 0 0,0 0-1 0 0,0 0 0 0 0,0 0 1 0 0,0-1-1 0 0,0 1 0 0 0,0 0 1 0 0,0 0-1 0 0,0 0 1 0 0,0 0-1 0 0,0 0 0 0 0,0 0 1 0 0,0 0-1 0 0,0-1 0 0 0,0 1 1 0 0,0 0-1 0 0,0 0 1 0 0,0 0-1 0 0,0 0 0 0 0,0 0 1 0 0,0 0-1 0 0,0 0 0 0 0,0 0 1 0 0,0-1-1 0 0,0 1 1 0 0,0 0-1 0 0,0 0 0 0 0,0 0 1 0 0,0 0-1 0 0,1 0 0 0 0,-1 0 1 0 0,0 0-1 0 0,0 0 1 0 0,0 0-1 0 0,0 0 0 0 0,0 0 1 0 0,0 0-1 0 0,0-1 0 0 0,0 1 1 0 0,1 0-1 0 0,-1 0 1 0 0,0 0-1 0 0,0 0 0 0 0,0 0 1 0 0,0 0-1 0 0,0 0 0 0 0,0 0 1 0 0,0 0-1 0 0,0 0 1 0 0,1 0-1 0 0,-1 0 0 0 0,0 0 1 0 0,0 0-1 0 0,0 0 1 0 0,0 0-1 0 0,0 1 0 0 0,7 7 1399 0 0,4 16-1096 0 0,32 220 797 0 0,-43-242-1168 0 0,7 38 96 0 0,-6-36-97 0 0,0 0 1 0 0,0 0-1 0 0,1 0 0 0 0,-1 0 0 0 0,1 0 0 0 0,0 0 0 0 0,3 5 1 0 0,-5-9-12 0 0,0 0 0 0 0,1 1 0 0 0,-1-1 0 0 0,0 1 0 0 0,1-1 0 0 0,-1 0 0 0 0,0 1 0 0 0,1-1 0 0 0,-1 0 0 0 0,0 0 0 0 0,1 1 0 0 0,-1-1 1 0 0,1 0-1 0 0,-1 0 0 0 0,1 0 0 0 0,-1 1 0 0 0,0-1 0 0 0,1 0 0 0 0,-1 0 0 0 0,1 0 0 0 0,-1 0 0 0 0,1 0 0 0 0,-1 0 0 0 0,1 0 0 0 0,-1 0 0 0 0,1 0 1 0 0,-1 0-1 0 0,1 0 0 0 0,-1 0 0 0 0,0 0 0 0 0,1-1 0 0 0,-1 1 0 0 0,1 0 0 0 0,-1 0 0 0 0,1 0 0 0 0,-1-1 0 0 0,0 1 0 0 0,1 0 0 0 0,-1 0 0 0 0,1-1 0 0 0,-1 1 1 0 0,0 0-1 0 0,0-1 0 0 0,1 1 0 0 0,-1 0 0 0 0,0-1 0 0 0,1 1 0 0 0,-1-1 0 0 0,0 1 0 0 0,0-1 0 0 0,1 0 0 0 0,11-28-12 0 0,-9 23 3 0 0,9-29-16 0 0,8-39-1 0 0,3-9 65 0 0,-22 80-41 0 0,0 0-1 0 0,1-1 0 0 0,-1 1 1 0 0,1 0-1 0 0,-1 0 0 0 0,1 0 1 0 0,0 0-1 0 0,0 1 0 0 0,1-1 1 0 0,-1 0-1 0 0,0 1 0 0 0,1-1 1 0 0,0 1-1 0 0,-1 0 0 0 0,1 0 1 0 0,0 0-1 0 0,0 0 0 0 0,0 1 1 0 0,0-1-1 0 0,0 1 0 0 0,1 0 1 0 0,-1-1-1 0 0,0 2 0 0 0,5-2 1 0 0,0 1 6 0 0,-1 1-1 0 0,1 0 1 0 0,0 0 0 0 0,-1 0 0 0 0,1 1-1 0 0,-1 0 1 0 0,1 1 0 0 0,-1 0-1 0 0,1 0 1 0 0,7 4 0 0 0,-13-5-2 0 0,16 5 17 0 0,-1 1 0 0 0,0 1 0 0 0,26 17 0 0 0,-38-22 0 0 0,-1 0-1 0 0,0 0 1 0 0,0 1 0 0 0,0 0-1 0 0,-1-1 1 0 0,1 1-1 0 0,-1 1 1 0 0,0-1-1 0 0,0 0 1 0 0,0 1-1 0 0,-1-1 1 0 0,1 1-1 0 0,-1 0 1 0 0,0 0-1 0 0,-1 0 1 0 0,1 0-1 0 0,1 10 1 0 0,-3-4 22 0 0,0 0-1 0 0,0 0 1 0 0,0-1-1 0 0,-2 1 1 0 0,-3 17-1 0 0,-2-1-5 0 0,-11 26-1 0 0,18-53-32 0 0,-1 1-1 0 0,1-1 0 0 0,0 1 1 0 0,0 0-1 0 0,-1 0 1 0 0,1-1-1 0 0,0 1 0 0 0,0 0 1 0 0,0-1-1 0 0,0 1 1 0 0,0 0-1 0 0,0 0 0 0 0,0-1 1 0 0,0 1-1 0 0,0 0 1 0 0,0-1-1 0 0,0 1 1 0 0,1 0-1 0 0,-1 0 0 0 0,0-1 0 0 0,1 1-1 0 0,-1-1 0 0 0,1 0 0 0 0,-1 0 0 0 0,1 0 0 0 0,-1 0 1 0 0,1 0-1 0 0,-1 0 0 0 0,0 0 0 0 0,1 0 0 0 0,-1-1 0 0 0,1 1 0 0 0,-1 0 1 0 0,1 0-1 0 0,-1 0 0 0 0,0 0 0 0 0,1-1 0 0 0,-1 1 0 0 0,1 0 1 0 0,-1 0-1 0 0,0-1 0 0 0,1 1 0 0 0,-1 0 0 0 0,0 0 0 0 0,1-1 1 0 0,-1 1-1 0 0,0 0 0 0 0,0-1 0 0 0,1 1 0 0 0,-1-1 0 0 0,25-26-34 0 0,-2 0 0 0 0,0-1 0 0 0,-2-2 0 0 0,-1 0 0 0 0,-2-1 0 0 0,-1-1 0 0 0,16-43 0 0 0,-31 72 33 0 0,13-30-19 0 0,-14 31 20 0 0,0 1 0 0 0,-1 0 0 0 0,1 0 0 0 0,0-1 0 0 0,0 1-1 0 0,0 0 1 0 0,0 0 0 0 0,0 0 0 0 0,0 0 0 0 0,0 0 0 0 0,0 0 0 0 0,0 0-1 0 0,1 1 1 0 0,-1-1 0 0 0,0 0 0 0 0,0 1 0 0 0,1-1 0 0 0,-1 0 0 0 0,1 1 0 0 0,1-1-1 0 0,-2 1 3 0 0,-1 1 0 0 0,1-1 0 0 0,0 0 0 0 0,-1 0 0 0 0,1 1 0 0 0,0-1-1 0 0,0 1 1 0 0,-1-1 0 0 0,1 0 0 0 0,-1 1 0 0 0,1-1 0 0 0,0 1 0 0 0,-1-1 0 0 0,1 1-1 0 0,-1 0 1 0 0,1-1 0 0 0,-1 1 0 0 0,0 0 0 0 0,1-1 0 0 0,-1 1 0 0 0,1 0 0 0 0,-1 0-1 0 0,8 20-66 0 0,-7-17 83 0 0,9 31 9 0 0,8 55 0 0 0,-12-55-4 0 0,19 63-1 0 0,-22-90-22 0 0,0 0 0 0 0,1 0 0 0 0,0 0 0 0 0,9 12 0 0 0,-12-18 3 0 0,1 0 1 0 0,-1 0-1 0 0,1 0 0 0 0,-1 0 0 0 0,1-1 1 0 0,0 1-1 0 0,-1 0 0 0 0,1-1 0 0 0,0 0 1 0 0,0 1-1 0 0,0-1 0 0 0,0 0 0 0 0,0 0 1 0 0,0 0-1 0 0,1 0 0 0 0,-1-1 0 0 0,0 1 1 0 0,0 0-1 0 0,1-1 0 0 0,-1 0 0 0 0,0 1 1 0 0,4-1-1 0 0,-4-1 0 0 0,-1 1 0 0 0,1-1 0 0 0,0 0 0 0 0,-1 1 0 0 0,1-1 1 0 0,-1 0-1 0 0,0 0 0 0 0,1 0 0 0 0,-1 0 0 0 0,0 0 0 0 0,0 0 0 0 0,2-3 0 0 0,15-19 11 0 0,-11 14-23 0 0,5-7 3 0 0,0 0 0 0 0,-1 0 0 0 0,-1-1 0 0 0,0-1 0 0 0,-2 0 0 0 0,0 0 0 0 0,-1 0 0 0 0,-1-1 0 0 0,8-37 0 0 0,-9 32 16 0 0,-3 14-19 0 0,0 0 1 0 0,0-15-1 0 0,-2 24-15 0 0,5 20-55 0 0,0 29 184 0 0,-5-33-92 0 0,2 0-1 0 0,0 0 1 0 0,0 0-1 0 0,1-1 1 0 0,1 1-1 0 0,8 19 0 0 0,-9-29-12 0 0,-1-1-1 0 0,1 0 0 0 0,-1 0 0 0 0,1 0 1 0 0,1 0-1 0 0,-1-1 0 0 0,0 1 1 0 0,1-1-1 0 0,0 0 0 0 0,0 0 0 0 0,0 0 1 0 0,0 0-1 0 0,0-1 0 0 0,0 1 0 0 0,1-1 1 0 0,-1 0-1 0 0,1-1 0 0 0,0 1 0 0 0,-1-1 1 0 0,1 0-1 0 0,0 0 0 0 0,0 0 1 0 0,0-1-1 0 0,0 1 0 0 0,-1-1 0 0 0,1-1 1 0 0,0 1-1 0 0,0-1 0 0 0,0 0 0 0 0,0 0 1 0 0,0 0-1 0 0,-1 0 0 0 0,1-1 0 0 0,-1 0 1 0 0,1 0-1 0 0,-1 0 0 0 0,7-5 0 0 0,11-6-40 0 0,-1-1 0 0 0,-1-1 0 0 0,28-26-1 0 0,-43 36 31 0 0,0 0 1 0 0,0-1-1 0 0,0 0 0 0 0,-1 0 0 0 0,0-1 0 0 0,0 1 0 0 0,0-1 1 0 0,-1 0-1 0 0,0 1 0 0 0,-1-2 0 0 0,1 1 0 0 0,-1 0 0 0 0,0 0 1 0 0,-1-1-1 0 0,0 1 0 0 0,0-10 0 0 0,-1 0-11 0 0,-1 0 1 0 0,-1 0-1 0 0,-1 0 0 0 0,0 0 1 0 0,-1 0-1 0 0,-1 0 0 0 0,-12-27 1 0 0,17 43 22 0 0,0 0 1 0 0,-1 0-1 0 0,1 0 0 0 0,0 0 1 0 0,-1 1-1 0 0,1-1 1 0 0,-1 0-1 0 0,1 0 1 0 0,-1 1-1 0 0,1-1 1 0 0,-1 0-1 0 0,0 1 0 0 0,1-1 1 0 0,-1 0-1 0 0,0 1 1 0 0,1-1-1 0 0,-1 1 1 0 0,0-1-1 0 0,0 1 0 0 0,0 0 1 0 0,0-1-1 0 0,-1 1 1 0 0,2 0-2 0 0,-1 0 0 0 0,0 0 0 0 0,0 0 0 0 0,1 0 0 0 0,-1 1 0 0 0,0-1 0 0 0,0 0 1 0 0,1 1-1 0 0,-1-1 0 0 0,0 0 0 0 0,1 1 0 0 0,-1-1 0 0 0,0 1 0 0 0,1-1 0 0 0,-1 1 0 0 0,1 0 0 0 0,-1-1 1 0 0,1 1-1 0 0,-1 1 0 0 0,-2 2-2 0 0,0 0 0 0 0,1 1 0 0 0,0-1 1 0 0,0 1-1 0 0,0 0 0 0 0,-2 6 0 0 0,2-2 2 0 0,0-1 0 0 0,1 1 0 0 0,0 0 0 0 0,0-1 0 0 0,1 1 0 0 0,0 0 0 0 0,1 0 0 0 0,0 0 0 0 0,0-1 0 0 0,1 1-1 0 0,0-1 1 0 0,0 1 0 0 0,1-1 0 0 0,0 0 0 0 0,5 11 0 0 0,15 26 60 0 0,-8-16 9 0 0,0 0-1 0 0,32 43 0 0 0,-44-68-65 0 0,0 0-1 0 0,0-1 0 0 0,0 0 1 0 0,1 0-1 0 0,-1 0 0 0 0,1 0 0 0 0,0 0 1 0 0,0-1-1 0 0,0 1 0 0 0,0-1 1 0 0,0 0-1 0 0,0 0 0 0 0,1-1 0 0 0,-1 1 1 0 0,0-1-1 0 0,1 0 0 0 0,8 1 1 0 0,-5-2-16 0 0,-1 0 1 0 0,1-1 0 0 0,-1 0-1 0 0,1 0 1 0 0,-1-1-1 0 0,0 0 1 0 0,1 0 0 0 0,-1 0-1 0 0,0-1 1 0 0,7-4 0 0 0,47-26-519 0 0,-32 16-3378 0 0,-20 13 1642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49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75 2953 0 0,'-4'-3'2426'0'0,"-9"-8"4279"0"0,13 11-6434 0 0,0 0 0 0 0,-1-1 0 0 0,1 1 0 0 0,-1 0 0 0 0,1-1 0 0 0,0 1 0 0 0,-1-1 0 0 0,1 1 0 0 0,0-1 0 0 0,-1 1 0 0 0,1-1-1 0 0,0 1 1 0 0,0-1 0 0 0,0 1 0 0 0,-1-1 0 0 0,1 0 0 0 0,0 1 0 0 0,0-1 0 0 0,0 1 0 0 0,0-1 0 0 0,0 1 0 0 0,0-1 0 0 0,0 0-210 0 0,0 1 0 0 0,0 0 0 0 0,0 0 0 0 0,0 0 1 0 0,0 0-1 0 0,1 0 0 0 0,-1 0 0 0 0,0-1 0 0 0,0 1 0 0 0,0 0 0 0 0,0 0 0 0 0,0 0 0 0 0,0 0 1 0 0,0 0-1 0 0,0 0 0 0 0,1 0 0 0 0,-1 0 0 0 0,0 0 0 0 0,0-1 0 0 0,0 1 0 0 0,0 0 1 0 0,0 0-1 0 0,0 0 0 0 0,1 0 0 0 0,-1 0 0 0 0,0 0 0 0 0,0 0 0 0 0,0 0 0 0 0,0 0 0 0 0,0 0 1 0 0,1 0-1 0 0,-1 0 0 0 0,0 0 0 0 0,0 0 0 0 0,0 0 0 0 0,0 0 0 0 0,0 0 0 0 0,1 0 0 0 0,-1 0 1 0 0,0 1-1 0 0,8 4 1275 0 0,4 8-126 0 0,-5-2-839 0 0,0 1 0 0 0,-1 0 0 0 0,0 1 0 0 0,-1 0 0 0 0,4 14 0 0 0,10 26 253 0 0,-10-31-487 0 0,0 0 1 0 0,-2 1 0 0 0,0 0-1 0 0,-2 0 1 0 0,0 1 0 0 0,-2 0-1 0 0,1 26 1 0 0,20-115-99 0 0,-8 2-28 0 0,2-9 14 0 0,-15 63-22 0 0,1-1 0 0 0,0 1 0 0 0,0 0 0 0 0,1 0-1 0 0,6-9 1 0 0,-10 17-5 0 0,0-1 1 0 0,0 0-1 0 0,1 0 0 0 0,-1 1 1 0 0,0-1-1 0 0,1 1 0 0 0,0-1 0 0 0,-1 1 1 0 0,1 0-1 0 0,0 0 0 0 0,0-1 0 0 0,-1 1 1 0 0,1 0-1 0 0,0 1 0 0 0,0-1 0 0 0,0 0 1 0 0,0 1-1 0 0,1-1 0 0 0,-1 1 0 0 0,0-1 1 0 0,3 1-1 0 0,-3 0 7 0 0,1 1 0 0 0,0-1 1 0 0,0 1-1 0 0,0 0 0 0 0,-1 0 0 0 0,1 0 1 0 0,0 0-1 0 0,-1 0 0 0 0,1 1 0 0 0,-1-1 0 0 0,0 1 1 0 0,1 0-1 0 0,-1 0 0 0 0,0 0 0 0 0,3 2 1 0 0,7 9 18 0 0,-1 1 1 0 0,0 0-1 0 0,-1 1 1 0 0,15 27-1 0 0,26 69 261 0 0,-34-71-174 0 0,-16-38-102 0 0,4 9 37 0 0,0 1 1 0 0,5 21-1 0 0,-2-131-167 0 0,-6 70 83 0 0,2 0-1 0 0,1 0 1 0 0,1 1-1 0 0,1-1 1 0 0,1 1 0 0 0,2 1-1 0 0,0 0 1 0 0,24-40 0 0 0,-30 58 23 0 0,1 1 1 0 0,0 0 0 0 0,1 0 0 0 0,0 0 0 0 0,0 1 0 0 0,0 0 0 0 0,14-10 0 0 0,-18 15 15 0 0,0-1 1 0 0,0 1-1 0 0,0 0 1 0 0,0-1-1 0 0,0 1 1 0 0,1 0-1 0 0,-1 1 1 0 0,0-1-1 0 0,1 0 1 0 0,-1 1-1 0 0,1-1 1 0 0,-1 1-1 0 0,0 0 1 0 0,1-1-1 0 0,-1 1 1 0 0,1 0 0 0 0,-1 1-1 0 0,1-1 1 0 0,-1 0-1 0 0,0 1 1 0 0,1-1-1 0 0,-1 1 1 0 0,0 0-1 0 0,1 0 1 0 0,-1 0-1 0 0,0 0 1 0 0,0 0-1 0 0,0 1 1 0 0,0-1-1 0 0,0 0 1 0 0,0 1-1 0 0,2 2 1 0 0,2 2 9 0 0,0 1 1 0 0,-1 0-1 0 0,0 1 0 0 0,-1-1 0 0 0,0 1 1 0 0,0 0-1 0 0,0 0 0 0 0,-1 0 1 0 0,-1 1-1 0 0,3 10 0 0 0,2 14 79 0 0,3 43-1 0 0,-9-60-71 0 0,2 27 40 0 0,-2-20-44 0 0,1 1 1 0 0,6 25 0 0 0,-7-43-52 0 0,1-1 1 0 0,-1 1-1 0 0,1-1 1 0 0,0 0 0 0 0,1 0-1 0 0,-1 1 1 0 0,1-1-1 0 0,0-1 1 0 0,0 1-1 0 0,0 0 1 0 0,1-1-1 0 0,0 0 1 0 0,0 0-1 0 0,4 4 1 0 0,-6-7-112 0 0,-1 0 1 0 0,1 0-1 0 0,0 0 1 0 0,-1 0-1 0 0,1 0 1 0 0,0 0 0 0 0,0 0-1 0 0,-1-1 1 0 0,1 1-1 0 0,0-1 1 0 0,0 0-1 0 0,0 1 1 0 0,0-1-1 0 0,0 0 1 0 0,0 0-1 0 0,0 0 1 0 0,0 0-1 0 0,0 0 1 0 0,-1-1-1 0 0,1 1 1 0 0,2-1-1 0 0,2-1-906 0 0,0-1 0 0 0,0 0 0 0 0,-1 0 0 0 0,0 0-1 0 0,6-5 1 0 0,-11 8 1035 0 0,16-12-2843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45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39 664 0 0,'-12'8'3768'0'0,"0"-1"0"0"0,-1 0 0 0 0,-23 9-1 0 0,33-14-3671 0 0,-1 0-1 0 0,1 0 0 0 0,0 0 0 0 0,0 0 0 0 0,0 1 0 0 0,0-1 0 0 0,1 1 1 0 0,-1 0-1 0 0,0 0 0 0 0,1 0 0 0 0,0 0 0 0 0,0 0 0 0 0,0 1 0 0 0,0-1 1 0 0,1 0-1 0 0,-1 1 0 0 0,1 0 0 0 0,-2 7 0 0 0,0-1 264 0 0,1 1 0 0 0,1-1 0 0 0,0 1 0 0 0,0 0-1 0 0,2 18 1 0 0,0-22-198 0 0,0 0-1 0 0,0-1 1 0 0,1 1-1 0 0,0 0 1 0 0,1-1-1 0 0,-1 1 0 0 0,1-1 1 0 0,1 0-1 0 0,-1 0 1 0 0,1 0-1 0 0,0 0 1 0 0,0 0-1 0 0,1-1 1 0 0,5 5-1 0 0,-4-3-139 0 0,1-1-1 0 0,0-1 0 0 0,0 1 1 0 0,1-1-1 0 0,0 0 0 0 0,-1-1 1 0 0,2 0-1 0 0,-1 0 1 0 0,0 0-1 0 0,12 2 0 0 0,-10-4-34 0 0,-1-1 0 0 0,1 0-1 0 0,-1-1 1 0 0,1 0-1 0 0,-1 0 1 0 0,1-1 0 0 0,0 0-1 0 0,-1-1 1 0 0,0 0-1 0 0,1 0 1 0 0,-1-1 0 0 0,13-6-1 0 0,-4 1-41 0 0,0-2-1 0 0,0 0 1 0 0,-1 0-1 0 0,29-25 1 0 0,-41 30 8 0 0,0 1 0 0 0,0-1 0 0 0,0 0 0 0 0,-1 0 1 0 0,0 0-1 0 0,0-1 0 0 0,-1 1 0 0 0,1-1 0 0 0,-1 0 0 0 0,0 0 0 0 0,-1 0 0 0 0,1 0 1 0 0,-1-1-1 0 0,-1 1 0 0 0,1-1 0 0 0,-1 1 0 0 0,0-1 0 0 0,0 1 0 0 0,-1-1 0 0 0,-1-13 0 0 0,1 7-183 0 0,-1 1 0 0 0,0-1-1 0 0,-1 0 1 0 0,-5-15-1 0 0,6 24 189 0 0,0 0-1 0 0,0 1 0 0 0,-1-1 0 0 0,1 1 1 0 0,-1 0-1 0 0,0-1 0 0 0,0 1 0 0 0,0 0 1 0 0,-1 0-1 0 0,1 0 0 0 0,-1 1 0 0 0,1-1 0 0 0,-1 1 1 0 0,0-1-1 0 0,0 1 0 0 0,0 0 0 0 0,0 0 1 0 0,0 0-1 0 0,-5-1 0 0 0,-1 0 70 0 0,-1 0 0 0 0,0 1 0 0 0,1 0-1 0 0,-1 1 1 0 0,0 0 0 0 0,0 1 0 0 0,0 0 0 0 0,0 0 0 0 0,0 1 0 0 0,0 0 0 0 0,0 1-1 0 0,-13 4 1 0 0,6-1 85 0 0,0 1 0 0 0,1 1-1 0 0,0 0 1 0 0,0 1 0 0 0,0 1-1 0 0,-15 11 1 0 0,18-9 124 0 0,-1 0-1 0 0,2 0 1 0 0,0 1 0 0 0,0 1-1 0 0,1 0 1 0 0,0 0 0 0 0,2 2 0 0 0,-1-1-1 0 0,2 1 1 0 0,0 0 0 0 0,1 1-1 0 0,-11 31 1 0 0,15-35-182 0 0,0-1 1 0 0,0 1-1 0 0,2-1 0 0 0,-1 1 1 0 0,1 0-1 0 0,1 0 0 0 0,0 0 0 0 0,1 0 1 0 0,0-1-1 0 0,1 1 0 0 0,0 0 1 0 0,1-1-1 0 0,1 1 0 0 0,-1-1 0 0 0,2 0 1 0 0,-1 0-1 0 0,2-1 0 0 0,-1 1 1 0 0,12 14-1 0 0,-8-14-197 0 0,1 0 0 0 0,0 0 0 0 0,0-1 1 0 0,1-1-1 0 0,1 0 0 0 0,-1 0 0 0 0,2-1 0 0 0,-1-1 0 0 0,18 8 1 0 0,-13-7-1255 0 0,1-1 0 0 0,25 6 1 0 0,-23-9-1583 0 0,0 0 1 0 0,20 0-1 0 0,-9-3 319 0 0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5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199 264 672 0 0,'-29'1'5650'0'0,"3"-1"-512"0"0,-29-2 0 0 0,50 1-4547 0 0,0 0 1 0 0,-1 0-1 0 0,1-1 0 0 0,0 1 1 0 0,0-1-1 0 0,0 0 0 0 0,-7-5 0 0 0,10 7-494 0 0,1-1-1 0 0,0 0 1 0 0,-1 0-1 0 0,1 1 1 0 0,0-1-1 0 0,0 0 0 0 0,0-1 1 0 0,0 1-1 0 0,0 0 1 0 0,0 0-1 0 0,0 0 0 0 0,0 0 1 0 0,0-1-1 0 0,1 1 1 0 0,-1 0-1 0 0,0-1 0 0 0,1 1 1 0 0,-1-1-1 0 0,1 1 1 0 0,-1-1-1 0 0,1 1 0 0 0,0-1 1 0 0,0 1-1 0 0,0-1 1 0 0,0 1-1 0 0,0-1 1 0 0,0 1-1 0 0,0-1 0 0 0,0 1 1 0 0,1-3-1 0 0,2-5-19 0 0,1 1-1 0 0,0 0 0 0 0,1 0 1 0 0,-1 0-1 0 0,1 1 1 0 0,1-1-1 0 0,0 1 1 0 0,0 0-1 0 0,0 1 0 0 0,1 0 1 0 0,9-8-1 0 0,1 1-47 0 0,1 1 1 0 0,0 1-1 0 0,34-16 0 0 0,-33 19-25 0 0,2 0 0 0 0,-1 1 0 0 0,1 1 0 0 0,0 1 0 0 0,0 1 0 0 0,0 1 0 0 0,1 1 0 0 0,-1 0 0 0 0,1 2 0 0 0,-1 0 0 0 0,23 4 0 0 0,-39-3-15 0 0,1 1 1 0 0,-1-1 0 0 0,0 1-1 0 0,0 0 1 0 0,0 0 0 0 0,0 0-1 0 0,-1 0 1 0 0,1 1-1 0 0,0 0 1 0 0,-1 0 0 0 0,7 6-1 0 0,-5-3-6 0 0,-1 0-1 0 0,1 1 1 0 0,-1 0-1 0 0,0 0 1 0 0,0 0-1 0 0,5 13 0 0 0,-2-2-35 0 0,-1 1 0 0 0,-1-1 0 0 0,-1 1-1 0 0,-1 0 1 0 0,3 32 0 0 0,-6-42 49 0 0,0 0 0 0 0,-1 0 0 0 0,0 0 0 0 0,0 0-1 0 0,-1 0 1 0 0,-1 0 0 0 0,1 0 0 0 0,-1 0 0 0 0,-1-1 0 0 0,0 1 0 0 0,0-1 0 0 0,0 1-1 0 0,-1-1 1 0 0,-1 0 0 0 0,1-1 0 0 0,-1 1 0 0 0,0-1 0 0 0,-1 0 0 0 0,0 0 0 0 0,0 0 0 0 0,0-1-1 0 0,-11 8 1 0 0,5-6 41 0 0,0-1 1 0 0,0 0-1 0 0,-1-1 0 0 0,1 0 0 0 0,-2-1 0 0 0,1-1 0 0 0,0 0 0 0 0,-1 0 0 0 0,-18 1 0 0 0,-7-1-25 0 0,1-2 0 0 0,-45-3 0 0 0,60 0-60 0 0,1 0 0 0 0,-1-2 0 0 0,-24-7 0 0 0,36 7-390 0 0,0 0-1 0 0,1-1 1 0 0,-13-7 0 0 0,17 8-542 0 0,0-1 0 0 0,0 0-1 0 0,0 0 1 0 0,0-1-1 0 0,-9-9 1 0 0,0-4-2718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50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169 866 512 0 0,'-14'3'2473'0'0,"9"-2"-1294"0"0,1 0-1 0 0,0 0 1 0 0,0 0-1 0 0,0 1 1 0 0,0-1-1 0 0,-5 4 1 0 0,8-4-982 0 0,0 0 0 0 0,0 0 1 0 0,0-1-1 0 0,0 1 0 0 0,0 1 0 0 0,0-1 0 0 0,0 0 1 0 0,0 0-1 0 0,1 0 0 0 0,-1 0 0 0 0,0 0 0 0 0,1 1 0 0 0,-1-1 1 0 0,1 0-1 0 0,-1 1 0 0 0,1-1 0 0 0,0 0 0 0 0,-1 1 1 0 0,1-1-1 0 0,0 0 0 0 0,0 1 0 0 0,0-1 0 0 0,0 1 1 0 0,1 1-1 0 0,0 6 193 0 0,1 0 0 0 0,0 0 1 0 0,0 0-1 0 0,1 0 0 0 0,0 0 0 0 0,1-1 1 0 0,9 16-1 0 0,-2-7 758 0 0,0 0-1 0 0,22 22 1 0 0,-24-27 7 0 0,-9-11-476 0 0,-6-8-499 0 0,-34-37 103 0 0,12 13 99 0 0,-45-62 0 0 0,65 81-335 0 0,1 0 0 0 0,1 0 0 0 0,0 0 0 0 0,1-1 0 0 0,0 0 0 0 0,1 0 0 0 0,0 0 0 0 0,1 0 1 0 0,-2-24-1 0 0,3 6 21 0 0,3 0-1 0 0,7-59 1 0 0,20-59-64 0 0,-25 134-5 0 0,8-36-7 0 0,2 0-1 0 0,30-72 0 0 0,-36 106-4 0 0,0 0-1 0 0,2 1 1 0 0,0 0-1 0 0,1 1 1 0 0,0 0-1 0 0,1 0 1 0 0,1 1-1 0 0,0 1 1 0 0,1 0-1 0 0,26-20 1 0 0,-32 28-3 0 0,0 1 1 0 0,0 0-1 0 0,0 0 1 0 0,0 1-1 0 0,1 0 1 0 0,0 0-1 0 0,-1 1 1 0 0,1 0-1 0 0,0 0 1 0 0,13-1-1 0 0,-15 3-17 0 0,-1 0-1 0 0,1 0 1 0 0,-1 1 0 0 0,0 0-1 0 0,1 0 1 0 0,-1 0 0 0 0,0 0-1 0 0,0 1 1 0 0,0 0 0 0 0,0 0-1 0 0,0 0 1 0 0,0 1 0 0 0,-1-1-1 0 0,1 1 1 0 0,-1 0-1 0 0,8 8 1 0 0,-2-1-430 0 0,0 1-1 0 0,0 0 0 0 0,-1 1 1 0 0,-1 0-1 0 0,13 25 1 0 0,-14-22-1149 0 0,0 0 0 0 0,-1 0 0 0 0,-1 1 1 0 0,-1 0-1 0 0,3 18 0 0 0,-3-1-650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50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20 3353 0 0,'-2'2'1539'0'0,"0"0"-1"0"0,0-1 1 0 0,0 1 0 0 0,0-1 0 0 0,0 0 0 0 0,0 0-1 0 0,-5 2 1 0 0,3-2-820 0 0,4-1-680 0 0,0 0-1 0 0,0 0 1 0 0,0 0-1 0 0,0 1 1 0 0,0-1 0 0 0,0 0-1 0 0,-1 0 1 0 0,1 0-1 0 0,0 0 1 0 0,0 0-1 0 0,0 0 1 0 0,0 0-1 0 0,0 0 1 0 0,0 0 0 0 0,0 0-1 0 0,-1 0 1 0 0,1 0-1 0 0,0 0 1 0 0,0 1-1 0 0,0-1 1 0 0,0 0 0 0 0,0 0-1 0 0,0 0 1 0 0,0 0-1 0 0,0 0 1 0 0,0 0-1 0 0,0 0 1 0 0,0 1-1 0 0,0-1 1 0 0,0 0 0 0 0,0 0-1 0 0,0 0 1 0 0,0 0-1 0 0,0 0 1 0 0,0 0-1 0 0,0 0 1 0 0,0 1 0 0 0,0-1-1 0 0,0 0 1 0 0,0 0-1 0 0,0 0 1 0 0,0 0-1 0 0,0 0 1 0 0,0 0 0 0 0,0 1-1 0 0,0-1 1 0 0,0 0-1 0 0,0 0 1 0 0,0 0-1 0 0,0 0 1 0 0,0 0-1 0 0,0 0 1 0 0,0 0 0 0 0,1 0-1 0 0,-1 1 1 0 0,0-1-1 0 0,0 0 1 0 0,0 0-1 0 0,0 0 1 0 0,0 0 0 0 0,0 0-1 0 0,0 0 1 0 0,1 0-1 0 0,-1 0 1 0 0,0 0-1 0 0,0 0 1 0 0,0 0-1 0 0,0 0 1 0 0,10 4 850 0 0,8 0-259 0 0,-1-1-1 0 0,1 0 1 0 0,0-1-1 0 0,29-2 1 0 0,74-9-244 0 0,-83 5-196 0 0,116-17 6 0 0,-3 1-3186 0 0,-130 18 83 0 0,-4 3 739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51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48 140 512 0 0,'-2'-19'1717'0'0,"0"-6"2916"0"0,-1 0 0 0 0,-14-46 3172 0 0,17 71-7748 0 0,-2 9 1040 0 0,-1 10-504 0 0,1 27 278 0 0,4 53 0 0 0,0-19-375 0 0,-2 15 91 0 0,-4 223 438 0 0,-1-220-879 0 0,-3 55-182 0 0,6-137-102 0 0,1 0 0 0 0,0 1 0 0 0,2-1 0 0 0,0 0 1 0 0,4 20-1 0 0,-5-35 79 0 0,0 0 1 0 0,0 0 0 0 0,0 0-1 0 0,0-1 1 0 0,1 1-1 0 0,-1 0 1 0 0,0 0 0 0 0,1-1-1 0 0,-1 1 1 0 0,0 0-1 0 0,1 0 1 0 0,-1-1 0 0 0,1 1-1 0 0,-1 0 1 0 0,1-1-1 0 0,0 1 1 0 0,-1-1 0 0 0,1 1-1 0 0,0-1 1 0 0,-1 1-1 0 0,1-1 1 0 0,0 1 0 0 0,0-1-75 0 0,0 0 0 0 0,0 0 0 0 0,0 0 0 0 0,0 0 1 0 0,0 0-1 0 0,-1 0 0 0 0,1 0 0 0 0,0 0 0 0 0,0 0 1 0 0,0-1-1 0 0,-1 1 0 0 0,1 0 0 0 0,0-1 0 0 0,0 1 1 0 0,-1 0-1 0 0,1-1 0 0 0,1 0 0 0 0,3-3-1513 0 0,0-1 1 0 0,-1 1-1 0 0,1-1 0 0 0,4-6 0 0 0,-9 11 1569 0 0,14-17-2581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4:52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82 155 248 0 0,'-6'2'1385'0'0,"1"0"0"0"0,-1 0 0 0 0,0 1 0 0 0,1-1 0 0 0,0 1 0 0 0,0 1 0 0 0,-6 3 0 0 0,8-4-920 0 0,0 0-1 0 0,1 0 1 0 0,-1 0-1 0 0,1 0 1 0 0,0 1-1 0 0,0-1 0 0 0,0 0 1 0 0,0 1-1 0 0,1 0 1 0 0,-1-1-1 0 0,1 1 1 0 0,-1 5-1 0 0,0 2 105 0 0,0 0 0 0 0,1 0 0 0 0,1 0 0 0 0,0 17 0 0 0,8 45 1175 0 0,-6-58-1429 0 0,1-1 0 0 0,0 0-1 0 0,0 0 1 0 0,9 20 0 0 0,-10-29-271 0 0,1-1 0 0 0,-1 1-1 0 0,1-1 1 0 0,0 0 0 0 0,0 0 0 0 0,0 0 0 0 0,0-1 0 0 0,1 1 0 0 0,0-1 0 0 0,0 0 0 0 0,0 0 0 0 0,0 0 0 0 0,0 0 0 0 0,0-1 0 0 0,1 1 0 0 0,8 2 0 0 0,-7-3-32 0 0,0 0 0 0 0,0-1 0 0 0,0 0 0 0 0,0 0-1 0 0,0 0 1 0 0,0-1 0 0 0,0 0 0 0 0,0 0 0 0 0,0 0 0 0 0,0-1 0 0 0,0 0 0 0 0,8-2 0 0 0,-5 0-15 0 0,-1 0 0 0 0,0 0 0 0 0,0-1 1 0 0,-1 0-1 0 0,1-1 0 0 0,-1 1 0 0 0,0-1 0 0 0,9-8 1 0 0,-9 7-12 0 0,-1-1 1 0 0,1 1-1 0 0,-1-1 0 0 0,-1 0 1 0 0,1-1-1 0 0,-1 1 1 0 0,0-1-1 0 0,-1 0 0 0 0,0 0 1 0 0,0-1-1 0 0,-1 1 1 0 0,0-1-1 0 0,-1 0 1 0 0,1 1-1 0 0,-2-1 0 0 0,1-1 1 0 0,-1-13-1 0 0,-1 14 12 0 0,-2-1-1 0 0,1 1 1 0 0,-1 0 0 0 0,-1-1-1 0 0,-5-14 1 0 0,-24-43-73 0 0,10 22 23 0 0,12 23 36 0 0,-20-41-79 0 0,26 57 88 0 0,1 0-1 0 0,-1 0 0 0 0,0 1 1 0 0,-1-1-1 0 0,1 1 0 0 0,-1 0 0 0 0,-9-7 1 0 0,12 11 4 0 0,1 0 1 0 0,-1 0-1 0 0,0 0 1 0 0,0 0-1 0 0,0 0 0 0 0,0 0 1 0 0,1 1-1 0 0,-1-1 1 0 0,0 0-1 0 0,0 1 1 0 0,0 0-1 0 0,-1 0 0 0 0,1-1 1 0 0,0 1-1 0 0,0 0 1 0 0,0 1-1 0 0,0-1 1 0 0,-3 1-1 0 0,1 0-8 0 0,1 0 1 0 0,-1 1-1 0 0,1-1 0 0 0,-1 1 0 0 0,1 0 0 0 0,0 0 1 0 0,0 0-1 0 0,0 1 0 0 0,-4 3 0 0 0,-1 3-16 0 0,0 0 0 0 0,1 1 0 0 0,0-1 0 0 0,0 1 0 0 0,-7 18 0 0 0,10-21 20 0 0,1 1 0 0 0,1 0 0 0 0,0-1 0 0 0,0 1 0 0 0,0 0 0 0 0,1 1 0 0 0,0-1 1 0 0,1 0-1 0 0,-1 0 0 0 0,2 0 0 0 0,-1 1 0 0 0,1-1 0 0 0,0 0 0 0 0,5 14 0 0 0,-4-15 11 0 0,0-1 0 0 0,0 0 1 0 0,1-1-1 0 0,0 1 0 0 0,0 0 0 0 0,1-1 0 0 0,-1 0 1 0 0,1 1-1 0 0,0-2 0 0 0,0 1 0 0 0,1 0 0 0 0,0-1 1 0 0,0 0-1 0 0,0 0 0 0 0,0 0 0 0 0,0-1 0 0 0,1 1 1 0 0,-1-1-1 0 0,10 3 0 0 0,-1-2 3 0 0,0 0-1 0 0,1 0 1 0 0,-1-2 0 0 0,1 0-1 0 0,0-1 1 0 0,-1 0-1 0 0,1-1 1 0 0,0-1 0 0 0,26-4-1 0 0,-24 2 5 0 0,-1-1 1 0 0,0-1-1 0 0,0 0 0 0 0,-1-1 0 0 0,1 0 0 0 0,-1-2 0 0 0,-1 0 1 0 0,21-14-1 0 0,-13 6 15 0 0,35-35 1 0 0,-48 41-4 0 0,0 0 0 0 0,0-1 0 0 0,-1 0 1 0 0,-1 0-1 0 0,10-19 0 0 0,16-37 162 0 0,-54 97 277 0 0,16-18-463 0 0,0 0 1 0 0,0 0-1 0 0,2 0 1 0 0,-1 1-1 0 0,1-1 1 0 0,1 1-1 0 0,0 0 1 0 0,1 0-1 0 0,1 0 1 0 0,1 17-1 0 0,-1-24 3 0 0,1 10 8 0 0,1-1 1 0 0,0-1-1 0 0,1 1 1 0 0,7 21 0 0 0,-9-33-7 0 0,1 1 0 0 0,-1-1 0 0 0,1 0 0 0 0,0 1 0 0 0,0-1 0 0 0,0 0 0 0 0,0 0 0 0 0,1 0 0 0 0,-1 0 0 0 0,1-1 0 0 0,0 1 0 0 0,-1-1 0 0 0,1 1 0 0 0,0-1 0 0 0,0 0 0 0 0,1 0 0 0 0,-1 0 0 0 0,0-1 0 0 0,1 1 0 0 0,-1-1 0 0 0,1 0 0 0 0,0 0 0 0 0,5 1 0 0 0,-4-2-4 0 0,0 0 0 0 0,0 0 1 0 0,0-1-1 0 0,0 1 0 0 0,0-1 0 0 0,0 0 1 0 0,0-1-1 0 0,0 1 0 0 0,-1-1 0 0 0,1 0 0 0 0,0 0 1 0 0,-1-1-1 0 0,0 1 0 0 0,1-1 0 0 0,-1 0 1 0 0,0 0-1 0 0,5-6 0 0 0,2-1 14 0 0,-1 0 1 0 0,-1-1-1 0 0,0 0 1 0 0,15-25-1 0 0,-19 28-10 0 0,0-2 0 0 0,-2 1 0 0 0,1 0 0 0 0,-1-1 0 0 0,4-18 0 0 0,2-52 57 0 0,-7 57-29 0 0,0 1 0 0 0,9-37 0 0 0,-10 57 39 0 0,-1 3-4 0 0,0 8 53 0 0,-3 12 42 0 0,-3 4-79 0 0,1 0 0 0 0,1 0-1 0 0,0 0 1 0 0,2 0 0 0 0,2 29-1 0 0,0-41-52 0 0,2 0 1 0 0,-1 0-1 0 0,2 0 0 0 0,0 0 0 0 0,0-1 0 0 0,1 1 0 0 0,1-1 0 0 0,0 0 1 0 0,0-1-1 0 0,1 1 0 0 0,15 20 0 0 0,-13-23-27 0 0,0 0 0 0 0,1-1 1 0 0,0-1-1 0 0,0 1 0 0 0,1-1 1 0 0,0-1-1 0 0,0 0 0 0 0,1 0 0 0 0,-1-1 1 0 0,1-1-1 0 0,0 1 0 0 0,1-2 0 0 0,-1 1 1 0 0,0-2-1 0 0,1 0 0 0 0,0 0 0 0 0,0-1 1 0 0,-1 0-1 0 0,25-2 0 0 0,-29-1 8 0 0,1 0-1 0 0,-1 0 0 0 0,0-1 1 0 0,0 0-1 0 0,0 0 0 0 0,0 0 1 0 0,0-1-1 0 0,-1 0 0 0 0,0 0 1 0 0,9-8-1 0 0,-1-1 18 0 0,0 0 1 0 0,-1-1-1 0 0,12-16 0 0 0,-19 22-18 0 0,0 0 0 0 0,-1-1 0 0 0,0 1 1 0 0,0-1-1 0 0,-1 0 0 0 0,0 0 0 0 0,-1 0 0 0 0,4-16 0 0 0,-6 18-5 0 0,0 0-1 0 0,0 0 0 0 0,-1-1 0 0 0,0 1 1 0 0,-1 0-1 0 0,1 0 0 0 0,-1 0 0 0 0,-1 0 1 0 0,1 0-1 0 0,-1 0 0 0 0,0 0 0 0 0,-5-9 1 0 0,-1 0-15 0 0,0 0 0 0 0,-1 1 0 0 0,-21-28 0 0 0,24 36 2 0 0,0 0-1 0 0,-1 0 1 0 0,0 0 0 0 0,0 1-1 0 0,-1 0 1 0 0,0 0 0 0 0,0 1-1 0 0,-16-8 1 0 0,79 11-384 0 0,-18-1 305 0 0,20 2-499 0 0,1 2 0 0 0,77 12-1 0 0,-106-5-2935 0 0,-17-5 991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05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52 512 0 0,'-25'-12'678'0'0,"-14"-4"6452"0"0,0 0-4178 0 0,15 9-2259 0 0,24 7-695 0 0,0 0-1 0 0,0 0 1 0 0,0 0 0 0 0,0 0-1 0 0,-1 0 1 0 0,1 0-1 0 0,0 0 1 0 0,0 0 0 0 0,0 0-1 0 0,0 0 1 0 0,0-1 0 0 0,0 1-1 0 0,0 0 1 0 0,0 0-1 0 0,0 0 1 0 0,0 0 0 0 0,0 0-1 0 0,0 0 1 0 0,-1 0 0 0 0,1 0-1 0 0,0 0 1 0 0,0 0-1 0 0,0 0 1 0 0,0 0 0 0 0,0 0-1 0 0,0 0 1 0 0,0 0 0 0 0,0 0-1 0 0,0 0 1 0 0,0 0-1 0 0,0 0 1 0 0,-1 1 0 0 0,1-1-1 0 0,0 0 1 0 0,0 0 0 0 0,0 0-1 0 0,0 0 1 0 0,0 0-1 0 0,0 0 1 0 0,0 0 0 0 0,0 0-1 0 0,0 0 1 0 0,0 0 0 0 0,0 0-1 0 0,0 0 1 0 0,0 0-1 0 0,0 0 1 0 0,0 0 0 0 0,0 1-1 0 0,0-1 1 0 0,0 0 0 0 0,0 0-1 0 0,-1 0 1 0 0,1 0-1 0 0,0 0 1 0 0,0 0 0 0 0,0 0-1 0 0,0 0 1 0 0,0 0 0 0 0,0 0-1 0 0,0 0 1 0 0,1 1-1 0 0,11 5-958 0 0,4-1-1786 0 0,-6-5 1698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3.73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24 90 512 0 0,'-1'-7'-334'0'0,"1"6"576"0"0,0 0 0 0 0,0 0 0 0 0,0 0 0 0 0,0-1 0 0 0,0 1 0 0 0,1 0 0 0 0,-1 0 0 0 0,0 0 0 0 0,0 0 0 0 0,1 0 1 0 0,-1 0-1 0 0,1-1 0 0 0,-1 1 0 0 0,1 0 0 0 0,-1 0 0 0 0,1 0 0 0 0,0 0 0 0 0,1-1 0 0 0,7-12 3850 0 0,12-24 0 0 0,-21 38-3959 0 0,0-1-1 0 0,0 1 0 0 0,0-1 0 0 0,1 1 0 0 0,-1-1 1 0 0,0 1-1 0 0,0 0 0 0 0,0-1 0 0 0,1 1 1 0 0,-1-1-1 0 0,0 1 0 0 0,1 0 0 0 0,-1-1 0 0 0,0 1 1 0 0,1 0-1 0 0,-1-1 0 0 0,0 1 0 0 0,1 0 0 0 0,-1 0 1 0 0,0-1-1 0 0,1 1 0 0 0,-1 0 0 0 0,1 0 1 0 0,-1 0-1 0 0,1-1 0 0 0,-1 1 0 0 0,0 0 0 0 0,1 0 1 0 0,0 0-26 0 0,0 1 1 0 0,-1-1-1 0 0,0 1 1 0 0,1-1 0 0 0,-1 1-1 0 0,1-1 1 0 0,-1 1-1 0 0,1-1 1 0 0,-1 1 0 0 0,0-1-1 0 0,1 1 1 0 0,-1-1-1 0 0,0 1 1 0 0,0 0 0 0 0,0-1-1 0 0,1 2 1 0 0,4 31 887 0 0,-4 1-458 0 0,-3 1 0 0 0,-11 66 0 0 0,8-64-315 0 0,-30 153 524 0 0,17-97-464 0 0,14-76-232 0 0,1-1 1 0 0,1 1 0 0 0,1 0-1 0 0,1 23 1 0 0,1-35-43 0 0,-1-1-1 0 0,1 0 1 0 0,0 0-1 0 0,0 1 1 0 0,0-1 0 0 0,1 0-1 0 0,-1 0 1 0 0,1 0-1 0 0,4 6 1 0 0,-4-7 3 0 0,0-1 1 0 0,0 0-1 0 0,0 0 1 0 0,0 0-1 0 0,0 0 0 0 0,1 0 1 0 0,-1-1-1 0 0,0 1 0 0 0,1-1 1 0 0,-1 1-1 0 0,1-1 1 0 0,0 0-1 0 0,-1 0 0 0 0,1 0 1 0 0,0 0-1 0 0,3 0 1 0 0,4 0-3 0 0,-1 0 1 0 0,0-1 0 0 0,0 0 0 0 0,0 0 0 0 0,0-1-1 0 0,17-4 1 0 0,55-18 61 0 0,-59 15-65 0 0,134-54-905 0 0,-31 10-270 0 0,-123 51 575 0 0,0 0 0 0 0,0 1 0 0 0,-1 0 0 0 0,1-1 0 0 0,0 1 0 0 0,0 0 0 0 0,0 0 0 0 0,-1 0 0 0 0,1 0 0 0 0,0 0 1 0 0,2 1-1 0 0,0 2-965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4.09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 91 168 0 0,'-15'2'1943'0'0,"0"-2"12479"0"0,67-24-10767 0 0,-32 14-2798 0 0,33-12 0 0 0,-19 14-1004 0 0,-1 0 1 0 0,46-3-1 0 0,-20 4-6657 0 0,-44 5 2980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4.44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11 164 8 0 0,'0'0'305'0'0,"-1"0"-1"0"0,0 0 1 0 0,1-1 0 0 0,-1 1 0 0 0,0 0-1 0 0,1 0 1 0 0,-1-1 0 0 0,1 1-1 0 0,-1 0 1 0 0,0-1 0 0 0,1 1-1 0 0,-1-1 1 0 0,1 1 0 0 0,-1-1 0 0 0,1 1-1 0 0,-1-1 1 0 0,1 0 0 0 0,-1 1-119 0 0,1-1 0 0 0,0 1 1 0 0,0 0-1 0 0,0-1 0 0 0,1 1 1 0 0,-1 0-1 0 0,0-1 0 0 0,0 1 0 0 0,0 0 1 0 0,0-1-1 0 0,0 1 0 0 0,0 0 1 0 0,0 0-1 0 0,0-1 0 0 0,1 1 1 0 0,-1 0-1 0 0,0-1 0 0 0,0 1 0 0 0,0 0 1 0 0,1 0-1 0 0,-1 0 0 0 0,0-1 1 0 0,0 1-1 0 0,1 0 0 0 0,-1-1 1 0 0,26-11 5355 0 0,-19 9-5726 0 0,132-56 3799 0 0,-72 34-3493 0 0,83-18 1 0 0,-144 42-137 0 0,-2 0-308 0 0,-1 0 0 0 0,1 0 0 0 0,-1 0 0 0 0,1 0 0 0 0,0 1 0 0 0,-1-1 0 0 0,1 1 0 0 0,0 0 1 0 0,0 1-1 0 0,-1-1 0 0 0,1 0 0 0 0,0 1 0 0 0,6 2 0 0 0,-1 4-3118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5.46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299 611 512 0 0,'13'-17'8743'0'0,"-2"-5"-4249"0"0,-8 14-3974 0 0,0 0-1 0 0,-1 0 0 0 0,0-1 1 0 0,-1 1-1 0 0,1-1 1 0 0,-1-11-1 0 0,-1 13-347 0 0,-1 0 0 0 0,0 0-1 0 0,-1-1 1 0 0,1 1 0 0 0,-1 0-1 0 0,-1 1 1 0 0,1-1 0 0 0,-7-12 0 0 0,3 8-67 0 0,-1 0 0 0 0,0 0 1 0 0,-1 1-1 0 0,-10-11 0 0 0,14 17-86 0 0,0 1 0 0 0,-1 0 0 0 0,1 0 0 0 0,-1 0 0 0 0,1 0-1 0 0,-1 1 1 0 0,0-1 0 0 0,0 1 0 0 0,0 0 0 0 0,0 1 0 0 0,0 0-1 0 0,-1-1 1 0 0,-7 1 0 0 0,9 0-7 0 0,-1 1 0 0 0,1-1-1 0 0,0 1 1 0 0,-1 0 0 0 0,1 1 0 0 0,0-1 0 0 0,-1 1-1 0 0,1 0 1 0 0,0 0 0 0 0,0 0 0 0 0,0 1 0 0 0,0-1 0 0 0,0 1-1 0 0,0 0 1 0 0,0 0 0 0 0,0 1 0 0 0,-3 2 0 0 0,-6 9 49 0 0,1 0 1 0 0,1 0 0 0 0,0 1 0 0 0,1 1 0 0 0,0 0 0 0 0,2 0 0 0 0,-1 1 0 0 0,2 0 0 0 0,1 0 0 0 0,0 1 0 0 0,-3 19-1 0 0,7-33-45 0 0,2 1 0 0 0,-1-1-1 0 0,0 1 1 0 0,1-1-1 0 0,0 1 1 0 0,0-1-1 0 0,0 1 1 0 0,1 0-1 0 0,0-1 1 0 0,-1 1 0 0 0,1-1-1 0 0,1 1 1 0 0,2 7-1 0 0,-2-10-10 0 0,0 1 0 0 0,-1 0 0 0 0,1-1 0 0 0,0 1 0 0 0,0-1 0 0 0,0 0 0 0 0,1 0 0 0 0,-1 0 0 0 0,0 0 0 0 0,1 0 0 0 0,0 0 0 0 0,-1-1 0 0 0,1 1 0 0 0,0-1-1 0 0,0 0 1 0 0,0 1 0 0 0,0-1 0 0 0,0-1 0 0 0,0 1 0 0 0,0 0 0 0 0,3-1 0 0 0,2 1 6 0 0,0 0-1 0 0,0-1 1 0 0,0 0-1 0 0,0 0 1 0 0,0-1-1 0 0,0 0 1 0 0,-1 0-1 0 0,1-1 1 0 0,0 0 0 0 0,0 0-1 0 0,-1-1 1 0 0,0 0-1 0 0,1-1 1 0 0,-1 1-1 0 0,0-1 1 0 0,-1-1-1 0 0,1 1 1 0 0,-1-1-1 0 0,0 0 1 0 0,9-10 0 0 0,-7 5-7 0 0,0-2 0 0 0,0 1 1 0 0,-1-1-1 0 0,-1 0 1 0 0,0 0-1 0 0,0-1 1 0 0,-2 0-1 0 0,1 0 0 0 0,2-16 1 0 0,1-16-17 0 0,4-67-1 0 0,0-4 12 0 0,19-42 35 0 0,-29 115 251 0 0,-9 71 326 0 0,2-13-434 0 0,0 6-66 0 0,-29 145 337 0 0,23-33-279 0 0,11-116-139 0 0,0 1 0 0 0,1 0 0 0 0,2 0 0 0 0,-1 0 0 0 0,8 24 0 0 0,-8-36-23 0 0,1 0 0 0 0,0 0 0 0 0,0 0-1 0 0,0 0 1 0 0,0-1 0 0 0,1 1 0 0 0,0-1-1 0 0,0 0 1 0 0,1 0 0 0 0,-1-1 0 0 0,1 1-1 0 0,0-1 1 0 0,0 0 0 0 0,0 0 0 0 0,1 0-1 0 0,0-1 1 0 0,11 5 0 0 0,-12-6-178 0 0,0 0 1 0 0,0-1-1 0 0,1 0 0 0 0,-1 1 1 0 0,0-2-1 0 0,1 1 1 0 0,-1-1-1 0 0,1 0 0 0 0,8-1 1 0 0,-9 1-382 0 0,0-1 1 0 0,0-1-1 0 0,-1 1 1 0 0,1-1-1 0 0,0 0 0 0 0,-1 0 1 0 0,1 0-1 0 0,-1 0 1 0 0,0-1-1 0 0,0 0 1 0 0,6-4-1 0 0,0-2-3519 0 0,-1-1-728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6.13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76 13 1720 0 0,'-1'-1'524'0'0,"0"0"-1"0"0,0 0 1 0 0,-1 0-1 0 0,1 0 0 0 0,0 0 1 0 0,0 0-1 0 0,-1 1 0 0 0,1-1 1 0 0,0 0-1 0 0,-1 1 1 0 0,1-1-1 0 0,-1 0 0 0 0,1 1 1 0 0,0 0-1 0 0,-1-1 1 0 0,1 1-1 0 0,-1 0 0 0 0,-2 0 1 0 0,2 0-197 0 0,1 0 1 0 0,-1 1 0 0 0,1-1-1 0 0,-1 1 1 0 0,1 0-1 0 0,-1-1 1 0 0,1 1-1 0 0,-1 0 1 0 0,1 0 0 0 0,0 0-1 0 0,-1 0 1 0 0,1 0-1 0 0,0 0 1 0 0,0 0 0 0 0,-1 1-1 0 0,-1 2-103 0 0,0 0 0 0 0,1-1 0 0 0,-1 1 0 0 0,1 0 0 0 0,0 0 1 0 0,1 1-1 0 0,-1-1 0 0 0,0 0 0 0 0,1 1 0 0 0,0-1 0 0 0,-1 7 0 0 0,2 5 81 0 0,0 0 0 0 0,1 0-1 0 0,0 0 1 0 0,1 0 0 0 0,1-1 0 0 0,6 20 0 0 0,-1-10 419 0 0,1 0 1 0 0,25 46-1 0 0,-32-67-673 0 0,0 0 0 0 0,0 0 0 0 0,0 1 0 0 0,0-1 0 0 0,-1 0 0 0 0,2 7 0 0 0,-3-11-30 0 0,0 0-22 0 0,-1 0-1 0 0,1 1 1 0 0,0-1 0 0 0,0 0-1 0 0,0 0 1 0 0,0 0 0 0 0,-1 0 0 0 0,1 0-1 0 0,0 0 1 0 0,0 0 0 0 0,0 0-1 0 0,-1 0 1 0 0,1 0 0 0 0,0 0 0 0 0,0 0-1 0 0,0 0 1 0 0,0 0 0 0 0,-1 0-1 0 0,1 0 1 0 0,0 0 0 0 0,0-1 0 0 0,0 1-1 0 0,0 0 1 0 0,-1 0 0 0 0,1 0-1 0 0,0 0 1 0 0,0 0 0 0 0,0 0 0 0 0,0 0-1 0 0,0-1 1 0 0,-1 1 0 0 0,1 0-1 0 0,0 0 1 0 0,0 0 0 0 0,0 0 0 0 0,0 0-1 0 0,0-1 1 0 0,0 1 0 0 0,0 0-1 0 0,0 0 1 0 0,0 0 0 0 0,0 0 0 0 0,0-1-1 0 0,0 1 1 0 0,-1 0 0 0 0,1 0-1 0 0,0 0 1 0 0,0-1 0 0 0,1 1 0 0 0,-1 0-1 0 0,0 0 1 0 0,0 0 0 0 0,0-1-1 0 0,-2-11 4 0 0,2 12-3 0 0,-2-18-22 0 0,2 1 0 0 0,0 0 0 0 0,1 0 1 0 0,0-1-1 0 0,1 1 0 0 0,2 0 1 0 0,-1 0-1 0 0,2 1 0 0 0,0-1 1 0 0,1 1-1 0 0,1 0 0 0 0,10-18 1 0 0,-14 29 16 0 0,0 1 1 0 0,0 1-1 0 0,0-1 1 0 0,0 0-1 0 0,1 1 1 0 0,-1 0-1 0 0,9-6 1 0 0,-11 8 9 0 0,-1 1 0 0 0,1-1 0 0 0,0 0 1 0 0,0 1-1 0 0,1-1 0 0 0,-1 1 0 0 0,0-1 0 0 0,0 1 1 0 0,0-1-1 0 0,0 1 0 0 0,0 0 0 0 0,0 0 0 0 0,1 0 0 0 0,-1-1 1 0 0,0 1-1 0 0,0 0 0 0 0,0 0 0 0 0,0 1 0 0 0,1-1 0 0 0,-1 0 1 0 0,0 0-1 0 0,0 0 0 0 0,0 1 0 0 0,0-1 0 0 0,0 1 0 0 0,1-1 1 0 0,-1 1-1 0 0,0-1 0 0 0,0 1 0 0 0,0 0 0 0 0,-1-1 0 0 0,1 1 1 0 0,0 0-1 0 0,0 0 0 0 0,0 0 0 0 0,0 0 0 0 0,1 1 0 0 0,2 6 12 0 0,1-1-1 0 0,-1 1 0 0 0,-1 0 0 0 0,0 1 0 0 0,0-1 1 0 0,0 0-1 0 0,-1 1 0 0 0,1 10 0 0 0,0 8 125 0 0,-1 37-1 0 0,-1 0 204 0 0,0-60-309 0 0,-1 0 1 0 0,1-1-1 0 0,0 1 0 0 0,-1 0 0 0 0,2 0 0 0 0,-1-1 0 0 0,0 1 0 0 0,3 3 0 0 0,-4-6-31 0 0,0 0 0 0 0,1-1-1 0 0,-1 1 1 0 0,1 0 0 0 0,-1-1 0 0 0,1 1-1 0 0,-1-1 1 0 0,1 1 0 0 0,0 0 0 0 0,-1-1-1 0 0,1 1 1 0 0,-1-1 0 0 0,1 0-1 0 0,0 1 1 0 0,0-1 0 0 0,-1 1 0 0 0,1-1-1 0 0,0 0 1 0 0,0 0 0 0 0,-1 1-1 0 0,1-1 1 0 0,0 0 0 0 0,0 0 0 0 0,0 0-1 0 0,-1 0 1 0 0,1 0 0 0 0,0 0 0 0 0,0 0-1 0 0,0 0 1 0 0,-1 0 0 0 0,1-1-1 0 0,0 1 1 0 0,0 0 0 0 0,-1 0 0 0 0,1-1-1 0 0,0 1 1 0 0,0 0 0 0 0,-1-1-1 0 0,1 1 1 0 0,0-1 0 0 0,-1 1 0 0 0,1-1-1 0 0,0 0 1 0 0,7-5-13 0 0,0-1 0 0 0,-1 0 0 0 0,0-1 0 0 0,0 1 0 0 0,-1-1 0 0 0,0 0 1 0 0,10-19-1 0 0,-3 0-33 0 0,14-39 1 0 0,-21 46 1 0 0,2 0 0 0 0,0 1 0 0 0,2 0 0 0 0,21-34 0 0 0,-30 52 39 0 0,0-1 0 0 0,0 1 0 0 0,0 0 0 0 0,1 0 0 0 0,-1-1 0 0 0,0 1 0 0 0,1 0 0 0 0,-1 0 0 0 0,0 0 0 0 0,1 0 0 0 0,-1 1 0 0 0,1-1 0 0 0,0 0 0 0 0,-1 0 0 0 0,1 1 1 0 0,-1-1-1 0 0,1 1 0 0 0,0 0 0 0 0,2-1 0 0 0,-3 1 1 0 0,1 1 0 0 0,-1-1 0 0 0,1 0 0 0 0,-1 1 0 0 0,0-1 0 0 0,1 1 0 0 0,-1-1 0 0 0,0 1 0 0 0,1 0 0 0 0,-1-1 0 0 0,0 1 1 0 0,0 0-1 0 0,0 0 0 0 0,0 0 0 0 0,0 0 0 0 0,0 0 0 0 0,0 0 0 0 0,0 0 0 0 0,0 0 0 0 0,0 1 0 0 0,0-1 0 0 0,-1 0 0 0 0,2 3 0 0 0,8 19 55 0 0,-2 1 1 0 0,0 0-1 0 0,-1 1 0 0 0,5 42 0 0 0,12 43 162 0 0,-22-105-233 0 0,-1-1 1 0 0,1 1-1 0 0,0-1 0 0 0,0 1 1 0 0,0-1-1 0 0,1 0 0 0 0,0 0 1 0 0,3 5-1 0 0,-5-7-143 0 0,1-1-1 0 0,-1 0 1 0 0,0 0 0 0 0,0 0-1 0 0,1 0 1 0 0,-1-1-1 0 0,1 1 1 0 0,-1 0 0 0 0,1 0-1 0 0,-1-1 1 0 0,1 1 0 0 0,-1-1-1 0 0,1 1 1 0 0,-1-1-1 0 0,1 0 1 0 0,0 0 0 0 0,-1 0-1 0 0,1 0 1 0 0,0 0-1 0 0,-1 0 1 0 0,1 0 0 0 0,-1 0-1 0 0,1-1 1 0 0,0 1 0 0 0,-1 0-1 0 0,1-1 1 0 0,-1 1-1 0 0,3-2 1 0 0,1-1-1980 0 0,1 0 0 0 0,-1 0-1 0 0,0 0 1 0 0,8-8 0 0 0,-1 0-941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08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17 512 0 0,'0'0'263'0'0,"-1"0"-1"0"0,1-1 1 0 0,0 1-1 0 0,0 0 1 0 0,0-1 0 0 0,0 1-1 0 0,0 0 1 0 0,0-1-1 0 0,0 1 1 0 0,0 0-1 0 0,0-1 1 0 0,0 1 0 0 0,0 0-1 0 0,0-1 1 0 0,0 1-1 0 0,0 0 1 0 0,0-1-1 0 0,0 1 1 0 0,0 0 0 0 0,0 0-1 0 0,0-1 1 0 0,0 1-1 0 0,1 0 1 0 0,-1-1-1 0 0,0 1 1 0 0,0 0 0 0 0,0 0-1 0 0,0-1 1 0 0,1 1-1 0 0,-1 0 1 0 0,0 0-1 0 0,0-1 1 0 0,1 1-1 0 0,-1 0 1 0 0,1 0 0 0 0,-1-1 292 0 0,1 0 0 0 0,0 1 1 0 0,0-1-1 0 0,0 0 0 0 0,-1 1 1 0 0,1-1-1 0 0,0 1 0 0 0,0 0 0 0 0,0-1 1 0 0,0 1-1 0 0,0 0 0 0 0,1-1 1 0 0,-1 2-465 0 0,-1-1 0 0 0,1 0 0 0 0,-1 0 1 0 0,0 1-1 0 0,1-1 0 0 0,-1 0 1 0 0,0 1-1 0 0,1-1 0 0 0,-1 1 0 0 0,0-1 1 0 0,1 1-1 0 0,-1-1 0 0 0,0 0 0 0 0,0 1 1 0 0,0-1-1 0 0,1 1 0 0 0,-1-1 1 0 0,0 1-1 0 0,0-1 0 0 0,0 1 0 0 0,0-1 1 0 0,0 1-1 0 0,0 0 0 0 0,2 15 666 0 0,-2-14-582 0 0,3 23 686 0 0,-2-1-218 0 0,2 0-1 0 0,6 26 0 0 0,129 583 3803 0 0,-84-263-3801 0 0,-25-69-341 0 0,-16-7-15 0 0,-23-64-52 0 0,4-122-117 0 0,3-38-10 0 0,11 118 1 0 0,4-78 17 0 0,36 141 0 0 0,-30-177-63 0 0,22 75 70 0 0,-31-115-109 0 0,-1 1 1 0 0,-2 1 0 0 0,2 55 0 0 0,6 34 24 0 0,-11-101 37 0 0,-2 0-1 0 0,0 0 1 0 0,-1 0 0 0 0,-2 0-1 0 0,-6 38 1 0 0,4-26 36 0 0,3 1 0 0 0,1 0-1 0 0,1 0 1 0 0,11 61 0 0 0,2 40 81 0 0,-14-138-203 0 0,0 1 1 0 0,1-1 0 0 0,-1 1 0 0 0,0-1 0 0 0,0 1-1 0 0,0-1 1 0 0,0 1 0 0 0,0-1 0 0 0,1 1 0 0 0,-1-1-1 0 0,0 1 1 0 0,0-1 0 0 0,1 1 0 0 0,-1-1 0 0 0,0 0-1 0 0,1 1 1 0 0,-1-1 0 0 0,0 1 0 0 0,1-1 0 0 0,-1 0-1 0 0,1 1 1 0 0,-1-1 0 0 0,1 0 0 0 0,-1 0 0 0 0,1 1-1 0 0,-1-1 1 0 0,1 0 0 0 0,-1 0 0 0 0,1 0 0 0 0,-1 0-1 0 0,1 1 1 0 0,-1-1 0 0 0,1 0 0 0 0,-1 0 0 0 0,1 0-1 0 0,-1 0 1 0 0,1 0 0 0 0,-1 0 0 0 0,1-1 0 0 0,-1 1-1 0 0,1 0 1 0 0,-1 0 0 0 0,1 0 0 0 0,-1 0 0 0 0,1-1-1 0 0,0 1 1 0 0,4-2 28 0 0,0-1-1 0 0,0 1 1 0 0,8-7-1 0 0,-3 4-11 0 0,5-2-4 0 0,1 0 1 0 0,24-6 0 0 0,-26 9-14 0 0,3 0-5 0 0,1 1 0 0 0,-1 0-1 0 0,1 1 1 0 0,23 1 0 0 0,19-2 14 0 0,76-21-8 0 0,-94 15 8 0 0,68-7-9 0 0,-51 9-22 0 0,0 1 13 0 0,81 4-1 0 0,19-1 0 0 0,111-12 54 0 0,-129 5-80 0 0,110-12 98 0 0,97-14-34 0 0,-70 9-3 0 0,-28 6-4 0 0,-192 17-22 0 0,58-3 24 0 0,68-5-17 0 0,4 2 32 0 0,-83 6-21 0 0,39-1-14 0 0,77-6 18 0 0,127-18 51 0 0,-254 24-57 0 0,35-4-1 0 0,-62 4-18 0 0,96 5 1 0 0,-62 2-3 0 0,67 6 8 0 0,1 1 20 0 0,-81-6-21 0 0,49-2 68 0 0,-115-2-59 0 0,-12 1-9 0 0,0-1 1 0 0,0 0 0 0 0,0 0-1 0 0,-1 0 1 0 0,1-2 0 0 0,-1 1-1 0 0,11-5 1 0 0,-20 7-3 0 0,0 0-1 0 0,0 0 1 0 0,1 0 0 0 0,-1 0-1 0 0,0 0 1 0 0,0 0 0 0 0,1 0-1 0 0,-1 0 1 0 0,0 0 0 0 0,0-1-1 0 0,0 1 1 0 0,1 0 0 0 0,-1 0 0 0 0,0 0-1 0 0,0 0 1 0 0,0 0 0 0 0,0-1-1 0 0,1 1 1 0 0,-1 0 0 0 0,0 0-1 0 0,0 0 1 0 0,0-1 0 0 0,0 1-1 0 0,0 0 1 0 0,0 0 0 0 0,0-1 0 0 0,1 1-1 0 0,-1 0 1 0 0,0 0 0 0 0,0-1-1 0 0,0 1 1 0 0,0 0 0 0 0,0 0-1 0 0,0-1 1 0 0,0 1 0 0 0,0 0-1 0 0,0-1 1 0 0,-9-4-14 0 0,-17-2-109 0 0,25 7 98 0 0,-11-3-600 0 0,1 1-1 0 0,-19-8 0 0 0,6-3-2849 0 0,21 10 2036 0 0,0 1 0 0 0,0-1 0 0 0,0 0 1 0 0,-5-5-1 0 0,2-2-2605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6.5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101 60 328 0 0,'-4'0'1142'0'0,"0"0"1"0"0,0 0-1 0 0,0 1 0 0 0,0-1 0 0 0,0 1 1 0 0,0 0-1 0 0,0 0 0 0 0,-8 3 0 0 0,10-2-694 0 0,-1-1 0 0 0,1 1 0 0 0,0 0-1 0 0,0 0 1 0 0,-1 0 0 0 0,1 0 0 0 0,0 0-1 0 0,1 0 1 0 0,-1 0 0 0 0,0 1 0 0 0,1-1-1 0 0,-1 1 1 0 0,-1 4 0 0 0,-2 6 182 0 0,0-1-1 0 0,1 2 1 0 0,0-1 0 0 0,1 0-1 0 0,1 1 1 0 0,-1 13 0 0 0,2-18-430 0 0,0 1-1 0 0,1-1 1 0 0,1 0 0 0 0,0 1 0 0 0,0-1-1 0 0,1 0 1 0 0,0 0 0 0 0,0 0 0 0 0,8 17-1 0 0,-8-23-166 0 0,0 1-1 0 0,0-1 1 0 0,1 1-1 0 0,-1-1 0 0 0,1 0 1 0 0,0 0-1 0 0,0 0 1 0 0,0 0-1 0 0,0 0 1 0 0,1-1-1 0 0,-1 0 0 0 0,1 1 1 0 0,6 2-1 0 0,-4-3-28 0 0,0 0 0 0 0,0 0 0 0 0,0 0 0 0 0,0-1 1 0 0,0 0-1 0 0,0 0 0 0 0,1 0 0 0 0,11-1 0 0 0,-12-1-11 0 0,0 1 0 0 0,-1-1 0 0 0,1 0 0 0 0,0 0 0 0 0,0 0 0 0 0,0-1 0 0 0,-1 0 0 0 0,1 0 0 0 0,-1 0 0 0 0,0-1 0 0 0,0 0 0 0 0,1 0 0 0 0,-2 0 0 0 0,1-1 0 0 0,0 0 0 0 0,-1 0 0 0 0,0 0 0 0 0,1 0 0 0 0,-2 0 0 0 0,7-10 0 0 0,-7 7-6 0 0,0 0 1 0 0,0 0-1 0 0,-1 0 0 0 0,0-1 0 0 0,-1 1 0 0 0,0-1 0 0 0,0 1 0 0 0,0-1 0 0 0,-1 1 0 0 0,0-1 0 0 0,-1 1 0 0 0,0-1 0 0 0,-1-7 0 0 0,-3-7-62 0 0,-1 1-1 0 0,0-1 1 0 0,-12-23 0 0 0,15 37 59 0 0,-1 1 1 0 0,0-1 0 0 0,0 1 0 0 0,-1 0 0 0 0,0 0 0 0 0,0 1 0 0 0,-1-1-1 0 0,-11-10 1 0 0,15 16 16 0 0,0-1 0 0 0,0 1 1 0 0,0-1-1 0 0,0 1 0 0 0,0 0 0 0 0,0 0 0 0 0,-1 0 0 0 0,1 0 0 0 0,0 0 0 0 0,0 0 0 0 0,-1 1 1 0 0,1-1-1 0 0,-1 1 0 0 0,1-1 0 0 0,-1 1 0 0 0,1 0 0 0 0,-1 0 0 0 0,1 0 0 0 0,0 0 0 0 0,-1 1 1 0 0,1-1-1 0 0,-1 1 0 0 0,1-1 0 0 0,0 1 0 0 0,-1 0 0 0 0,1 0 0 0 0,0 0 0 0 0,0 0 0 0 0,-1 0 1 0 0,1 1-1 0 0,0-1 0 0 0,0 1 0 0 0,-3 2 0 0 0,1 1 10 0 0,-1-1-1 0 0,1 1 1 0 0,0 0 0 0 0,1 1 0 0 0,-1-1-1 0 0,1 0 1 0 0,0 1 0 0 0,0 0 0 0 0,1 0-1 0 0,-1 0 1 0 0,1 0 0 0 0,1 0 0 0 0,-1 0-1 0 0,1 1 1 0 0,-1 7 0 0 0,3-11-12 0 0,-1-1 1 0 0,0 0-1 0 0,1 0 1 0 0,-1 0 0 0 0,1 1-1 0 0,0-1 1 0 0,0 0-1 0 0,-1 0 1 0 0,1 0-1 0 0,1 0 1 0 0,-1 0-1 0 0,0-1 1 0 0,0 1-1 0 0,1 0 1 0 0,-1 0-1 0 0,4 2 1 0 0,-2-2-4 0 0,0 1 0 0 0,1-1 1 0 0,0 0-1 0 0,-1 0 0 0 0,1 0 1 0 0,0-1-1 0 0,0 1 0 0 0,5 0 1 0 0,3 1-23 0 0,0-1 1 0 0,0-1-1 0 0,-1 0 0 0 0,1-1 1 0 0,16-1-1 0 0,66-13-777 0 0,-32-3-4768 0 0,-50 13 3294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7.02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36 60 2993 0 0,'-1'0'500'0'0,"0"0"0"0"0,0-1 0 0 0,0 1 0 0 0,0 0 0 0 0,0-1 1 0 0,0 1-1 0 0,0 0 0 0 0,0 0 0 0 0,0 0 0 0 0,0 0 1 0 0,0 0-1 0 0,0 0 0 0 0,0 0 0 0 0,0 1 0 0 0,0-1 0 0 0,0 0 1 0 0,0 0-1 0 0,0 1 0 0 0,1-1 0 0 0,-1 1 0 0 0,0-1 0 0 0,0 1 1 0 0,-1 0-1 0 0,1 0-153 0 0,0 0 1 0 0,0 0-1 0 0,0 1 0 0 0,0-1 1 0 0,1 0-1 0 0,-1 1 0 0 0,0-1 1 0 0,1 1-1 0 0,-1-1 1 0 0,1 1-1 0 0,-1-1 0 0 0,1 1 1 0 0,-1 1-1 0 0,0 6 301 0 0,1 0 0 0 0,0 0 1 0 0,2 18-1 0 0,0-13-375 0 0,0-1 1 0 0,1 0 0 0 0,1 0-1 0 0,0 0 1 0 0,1 0 0 0 0,0-1-1 0 0,11 18 1 0 0,-3-8 57 0 0,2 0 0 0 0,32 36 0 0 0,-24-31-62 0 0,-18-44-233 0 0,-3 3-47 0 0,-1 0 0 0 0,0 1 0 0 0,-1-18 0 0 0,0 16-5 0 0,0-1 1 0 0,4-20 0 0 0,0 13-7 0 0,1 0 1 0 0,1 0 0 0 0,15-34 0 0 0,-18 49 13 0 0,1 0 1 0 0,0 1-1 0 0,0-1 0 0 0,1 1 1 0 0,0 0-1 0 0,0 0 1 0 0,1 1-1 0 0,0 0 1 0 0,0 0-1 0 0,0 0 1 0 0,1 0-1 0 0,0 1 0 0 0,9-5 1 0 0,-14 9 10 0 0,0-1 0 0 0,0 1 0 0 0,1 0-1 0 0,-1 0 1 0 0,1 1 0 0 0,-1-1 0 0 0,1 0 0 0 0,-1 1 0 0 0,1 0 0 0 0,-1-1 0 0 0,1 1 0 0 0,-1 0 0 0 0,1 0 0 0 0,-1 1 0 0 0,1-1-1 0 0,0 0 1 0 0,-1 1 0 0 0,4 1 0 0 0,-3-1 1 0 0,0 1 0 0 0,0 0 0 0 0,1 0 0 0 0,-1 0-1 0 0,0 0 1 0 0,-1 1 0 0 0,1-1 0 0 0,0 1 0 0 0,-1-1 0 0 0,1 1 0 0 0,2 4-1 0 0,1 3 21 0 0,0 0 0 0 0,-1 1 0 0 0,-1-1 0 0 0,1 1 0 0 0,-1 0 0 0 0,-1 0 0 0 0,2 11 0 0 0,2 33-12 0 0,-6-34 18 0 0,7 25-1 0 0,-7-40-202 0 0,1 0-1 0 0,-1 0 1 0 0,2-1-1 0 0,-1 1 0 0 0,1 0 1 0 0,-1-1-1 0 0,2 0 1 0 0,5 8-1 0 0,-8-11-261 0 0,0-1-1 0 0,0 0 0 0 0,0 1 1 0 0,1-1-1 0 0,-1 0 0 0 0,1 0 0 0 0,-1 0 1 0 0,1 0-1 0 0,-1 0 0 0 0,1 0 1 0 0,-1 0-1 0 0,1-1 0 0 0,0 1 1 0 0,0-1-1 0 0,3 1 0 0 0,6 0-3107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7.69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310 745 160 0 0,'3'2'924'0'0,"0"-1"-1"0"0,-1 0 1 0 0,1 0-1 0 0,0 0 1 0 0,1 0-1 0 0,-1-1 1 0 0,0 1-1 0 0,0-1 1 0 0,0 0-1 0 0,0 0 1 0 0,5 0-1 0 0,-5-1-541 0 0,1 0 0 0 0,-1 1 1 0 0,1-1-1 0 0,-1-1 0 0 0,1 1 0 0 0,-1 0 0 0 0,0-1 0 0 0,0 0 0 0 0,4-2 1 0 0,-3 1-284 0 0,-1 1 1 0 0,0-1 0 0 0,0 0-1 0 0,0 0 1 0 0,0-1 0 0 0,0 1-1 0 0,0 0 1 0 0,-1-1 0 0 0,0 0 0 0 0,0 0-1 0 0,0 1 1 0 0,0-1 0 0 0,0 0-1 0 0,-1-1 1 0 0,0 1 0 0 0,0 0 0 0 0,1-5-1 0 0,-1-4 27 0 0,-1 1 0 0 0,0-1 0 0 0,-1 1 0 0 0,0-1 0 0 0,-1 1 0 0 0,-1-1 0 0 0,0 1 0 0 0,0 0 0 0 0,-9-19 0 0 0,9 23-32 0 0,-1 0-1 0 0,0 0 1 0 0,-1 0-1 0 0,0 1 1 0 0,0-1-1 0 0,-1 1 1 0 0,0 0 0 0 0,0 1-1 0 0,0 0 1 0 0,-1 0-1 0 0,0 0 1 0 0,0 1-1 0 0,0 0 1 0 0,-10-5 0 0 0,12 7 12 0 0,0 1 0 0 0,0 1 0 0 0,0-1 0 0 0,0 0 0 0 0,-1 1 0 0 0,1 0 0 0 0,0 1 0 0 0,-1-1 0 0 0,1 1 0 0 0,-1 0 0 0 0,1 0 0 0 0,0 1 0 0 0,-9 1 0 0 0,6 0-2 0 0,0 1-1 0 0,0 0 1 0 0,0 0 0 0 0,1 0-1 0 0,-1 1 1 0 0,1 0-1 0 0,0 1 1 0 0,-7 6-1 0 0,-1 2 19 0 0,1 1-1 0 0,0 0 0 0 0,1 1 1 0 0,1 0-1 0 0,0 1 0 0 0,-16 30 1 0 0,20-31-48 0 0,1 1 1 0 0,0-1 0 0 0,1 1 0 0 0,1 0 0 0 0,-3 20 0 0 0,6-29-29 0 0,1 1 1 0 0,0 0 0 0 0,0-1-1 0 0,1 1 1 0 0,0 0-1 0 0,1 0 1 0 0,-1-1 0 0 0,1 1-1 0 0,1 0 1 0 0,0-1-1 0 0,0 1 1 0 0,0-1-1 0 0,5 11 1 0 0,-3-13-21 0 0,0 1 0 0 0,0-1 1 0 0,1 0-1 0 0,-1 0 0 0 0,1 0 0 0 0,0-1 0 0 0,0 0 1 0 0,1 0-1 0 0,-1 0 0 0 0,1-1 0 0 0,0 1 0 0 0,0-2 0 0 0,0 1 1 0 0,0 0-1 0 0,1-1 0 0 0,9 2 0 0 0,-4-1-28 0 0,1-1 0 0 0,-1 0 0 0 0,0-1-1 0 0,1-1 1 0 0,-1 0 0 0 0,0 0 0 0 0,1-1 0 0 0,13-3 0 0 0,-13 1 7 0 0,0-1 0 0 0,0-1 0 0 0,-1 0 0 0 0,0-1 0 0 0,0 0 0 0 0,0-1 0 0 0,16-12 1 0 0,-14 9-40 0 0,-1-1 1 0 0,-1 0 0 0 0,0-1 0 0 0,0-1 0 0 0,15-22 0 0 0,-19 23 2 0 0,-2-1 0 0 0,1 1-1 0 0,-2-2 1 0 0,0 1 0 0 0,0 0 0 0 0,-2-1-1 0 0,1 0 1 0 0,-2 0 0 0 0,0 0 0 0 0,0 0-1 0 0,-1-15 1 0 0,-2-21-220 0 0,-13-86-1 0 0,13 123 226 0 0,-5-36-35 0 0,-13-79 25 0 0,14 100 108 0 0,-2 0 1 0 0,-15-40-1 0 0,22 68-63 0 0,-3-9 123 0 0,-1 1 0 0 0,-8-14 0 0 0,11 21-102 0 0,1-1 0 0 0,-1 1 0 0 0,0-1 0 0 0,0 1 0 0 0,0 0 0 0 0,0 0 0 0 0,-1 0 1 0 0,1-1-1 0 0,0 1 0 0 0,0 0 0 0 0,-1 0 0 0 0,1 1 0 0 0,0-1 0 0 0,-1 0 0 0 0,1 0 0 0 0,-1 1 0 0 0,1-1 0 0 0,-1 1 0 0 0,1-1 1 0 0,-1 1-1 0 0,0-1 0 0 0,1 1 0 0 0,-3 0 0 0 0,3 0 0 0 0,0 1 0 0 0,-1-1 0 0 0,1 1 0 0 0,0-1 0 0 0,0 1 0 0 0,0 0 0 0 0,-1-1 1 0 0,1 1-1 0 0,0 0 0 0 0,0 0 0 0 0,0 0 0 0 0,0 0 0 0 0,0 0 0 0 0,0 0 0 0 0,1 0 0 0 0,-1 0 0 0 0,0 0 0 0 0,0 0 0 0 0,1 1 1 0 0,-1-1-1 0 0,1 0 0 0 0,-1 0 0 0 0,0 3 0 0 0,0 2 57 0 0,-1 0 0 0 0,1 0 1 0 0,-2 11-1 0 0,3 0 73 0 0,0 0 0 0 0,0 1 1 0 0,7 33-1 0 0,17 52 228 0 0,-17-78-276 0 0,50 156 869 0 0,-11-38-607 0 0,-44-135-434 0 0,44 129 285 0 0,-40-123-609 0 0,0-1-1 0 0,1 1 1 0 0,1-1 0 0 0,0-1 0 0 0,0 1 0 0 0,1-2 0 0 0,17 18 0 0 0,-24-27-39 0 0,-1-1 0 0 0,1 1 0 0 0,0-1 0 0 0,-1 0 0 0 0,1 0 0 0 0,0 0 0 0 0,0 0 0 0 0,-1 0 0 0 0,1 0-1 0 0,0-1 1 0 0,0 1 0 0 0,0 0 0 0 0,0-1 0 0 0,4 1 0 0 0,6-1-1338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18.20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67 303 2048 0 0,'-4'5'14866'0'0,"10"-10"-14795"0"0,11-17 839 0 0,0 0 0 0 0,-2-1 0 0 0,23-43-1 0 0,26-77 744 0 0,-63 141-1586 0 0,0-1 0 0 0,0 1 0 0 0,0-1 1 0 0,0 1-1 0 0,-1-1 0 0 0,1-4 0 0 0,-1 7-53 0 0,0 0 1 0 0,0-1-1 0 0,0 1 0 0 0,0 0 1 0 0,0 0-1 0 0,0 0 0 0 0,0-1 1 0 0,0 1-1 0 0,0 0 0 0 0,0 0 1 0 0,0 0-1 0 0,0-1 0 0 0,-1 1 1 0 0,1 0-1 0 0,0 0 0 0 0,0 0 1 0 0,0-1-1 0 0,0 1 0 0 0,0 0 1 0 0,-1 0-1 0 0,1 0 0 0 0,0 0 1 0 0,0 0-1 0 0,0 0 0 0 0,0-1 1 0 0,-1 1-1 0 0,1 0 0 0 0,0 0 1 0 0,-1 0-1 0 0,-11 2 321 0 0,-2 5-314 0 0,-1 0 1 0 0,1 2-1 0 0,0-1 0 0 0,1 2 1 0 0,0-1-1 0 0,1 2 1 0 0,0 0-1 0 0,0 0 0 0 0,1 1 1 0 0,1 1-1 0 0,0-1 1 0 0,0 2-1 0 0,2-1 1 0 0,-1 1-1 0 0,-7 21 0 0 0,12-27-64 0 0,2 1 0 0 0,-1-1 0 0 0,1 1-1 0 0,0 0 1 0 0,1 0 0 0 0,0 0-1 0 0,0 0 1 0 0,1 13 0 0 0,0-18-5 0 0,1 0 1 0 0,0 0-1 0 0,0 0 1 0 0,0 0-1 0 0,0 0 1 0 0,0 0-1 0 0,1 0 1 0 0,-1 0-1 0 0,1 0 1 0 0,0-1-1 0 0,1 1 1 0 0,-1-1-1 0 0,1 1 1 0 0,-1-1-1 0 0,1 0 1 0 0,0 0-1 0 0,0 0 1 0 0,0-1-1 0 0,0 1 1 0 0,5 2-1 0 0,5 2-69 0 0,0-1-1 0 0,23 8 0 0 0,-26-10 128 0 0,1-1-1 0 0,-1 2 1 0 0,0 0-1 0 0,0 0 1 0 0,16 11-1 0 0,-24-14 12 0 0,1 0 0 0 0,-1 0 0 0 0,0 1 0 0 0,0-1 0 0 0,0 1-1 0 0,0-1 1 0 0,0 1 0 0 0,0 0 0 0 0,-1-1 0 0 0,1 1 0 0 0,-1 0-1 0 0,0 0 1 0 0,0 0 0 0 0,0 0 0 0 0,0 0 0 0 0,0 0 0 0 0,-1 1-1 0 0,1-1 1 0 0,-1 0 0 0 0,0 6 0 0 0,-1-5 29 0 0,1 0 1 0 0,-1 0 0 0 0,0 0-1 0 0,-1 0 1 0 0,1 0-1 0 0,-1-1 1 0 0,1 1-1 0 0,-1 0 1 0 0,0-1-1 0 0,-1 0 1 0 0,1 1-1 0 0,0-1 1 0 0,-1 0-1 0 0,0 0 1 0 0,0 0-1 0 0,-4 3 1 0 0,-5 4 130 0 0,-1-1 0 0 0,-19 11 1 0 0,27-17-187 0 0,0-1 1 0 0,0 1 0 0 0,0-1 0 0 0,0-1-1 0 0,0 1 1 0 0,0-1 0 0 0,-1 0 0 0 0,1 0 0 0 0,0 0-1 0 0,-11-1 1 0 0,14 0-66 0 0,1 0 0 0 0,0-1 0 0 0,-1 1 0 0 0,1-1 0 0 0,0 1 0 0 0,-1-1 0 0 0,1 1 0 0 0,0-1 0 0 0,0 0 0 0 0,0 0 0 0 0,0 1 0 0 0,0-1 0 0 0,0 0 0 0 0,0 0 0 0 0,0 0 0 0 0,0 0 0 0 0,0-1 0 0 0,0 1 0 0 0,0 0 0 0 0,1 0 0 0 0,-1 0 0 0 0,0-1 0 0 0,1 1 0 0 0,-1 0 0 0 0,1-1 0 0 0,0 1 0 0 0,-1-2 0 0 0,-1-5-868 0 0,1 0-1 0 0,0-1 1 0 0,0-11-1 0 0,1 14 214 0 0,0-17-2285 0 0,3-2 1193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0.18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104 25 512 0 0,'-6'-1'1697'0'0,"-1"0"-1"0"0,0 0 1 0 0,1 0 0 0 0,-1 1-1 0 0,1-1 1 0 0,-10 2-1 0 0,14 0-1520 0 0,-1-1-1 0 0,0 0 1 0 0,0 1-1 0 0,1 0 1 0 0,-1 0-1 0 0,0 0 0 0 0,1 0 1 0 0,-1 0-1 0 0,1 0 1 0 0,0 1-1 0 0,-1-1 0 0 0,1 1 1 0 0,0-1-1 0 0,0 1 1 0 0,0 0-1 0 0,0 0 1 0 0,-3 4-1 0 0,4-6-139 0 0,1 1-1 0 0,0-1 1 0 0,0 0-1 0 0,0 0 1 0 0,-1 1 0 0 0,1-1-1 0 0,0 0 1 0 0,0 0-1 0 0,0 0 1 0 0,0 1 0 0 0,0-1-1 0 0,0 0 1 0 0,0 1-1 0 0,-1-1 1 0 0,1 0 0 0 0,0 0-1 0 0,0 1 1 0 0,0-1-1 0 0,0 0 1 0 0,0 0-1 0 0,0 1 1 0 0,0-1 0 0 0,0 0-1 0 0,0 1 1 0 0,1-1-1 0 0,-1 0 1 0 0,0 0 0 0 0,0 1-1 0 0,0-1 1 0 0,0 0-1 0 0,0 0 1 0 0,1 1 0 0 0,8 1 761 0 0,19-7 55 0 0,-23 4-699 0 0,135-33 775 0 0,-122 29-931 0 0,-9 2-245 0 0,1 0 0 0 0,0 1-1 0 0,0 0 1 0 0,0 1 0 0 0,0 0 0 0 0,16 0-1 0 0,-22 3-1136 0 0,-3 1-369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1.39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38 353 512 0 0,'-38'8'3649'0'0,"39"-10"-3585"0"0,-1 0 1 0 0,1 1-1 0 0,-1-1 1 0 0,1 0 0 0 0,0 0-1 0 0,0 1 1 0 0,0-1-1 0 0,0 0 1 0 0,1-1-1 0 0,1-2-65 0 0,4-10 742 0 0,-1 1 0 0 0,-1-1 0 0 0,6-27-1 0 0,4-50 3842 0 0,0 1-1406 0 0,-13 75-2329 0 0,-1 12-515 0 0,-1-1 1 0 0,1 1-1 0 0,0 0 1 0 0,0-1 0 0 0,1 1-1 0 0,-1 0 1 0 0,1 0-1 0 0,0 0 1 0 0,0 0-1 0 0,4-6 1 0 0,-6 10-296 0 0,0 0 0 0 0,1 0 1 0 0,-1 0-1 0 0,0 0 0 0 0,0 0 0 0 0,1 0 1 0 0,-1 0-1 0 0,0 0 0 0 0,0 0 0 0 0,0 0 1 0 0,1 0-1 0 0,-1 0 0 0 0,0 1 0 0 0,0-1 1 0 0,1 0-1 0 0,-1 0 0 0 0,0 0 0 0 0,0 0 1 0 0,0 0-1 0 0,1 0 0 0 0,-1 1 0 0 0,0-1 1 0 0,0 0-1 0 0,0 0 0 0 0,0 0 0 0 0,1 0 1 0 0,-1 1-1 0 0,0-1 0 0 0,0 0 0 0 0,0 0 0 0 0,0 0 1 0 0,0 1-1 0 0,0-1 0 0 0,0 0 0 0 0,0 0 1 0 0,0 1-1 0 0,0-1 0 0 0,0 0 0 0 0,1 0 1 0 0,-1 0-1 0 0,0 1 0 0 0,0-1 0 0 0,-1 1 1 0 0,5 14 383 0 0,-3-13-223 0 0,7 28-3 0 0,0 0 1 0 0,-2 0-1 0 0,-2 0 1 0 0,-1 1-1 0 0,-1 0 1 0 0,-1-1 0 0 0,-7 53-1 0 0,-48 162 984 0 0,46-212-1116 0 0,3-16-100 0 0,1 0 0 0 0,1 0 0 0 0,1 0 1 0 0,0 1-1 0 0,1-1 0 0 0,2 23 0 0 0,-1-39-25 0 0,0 1 0 0 0,0-1 0 0 0,1 1 1 0 0,-1-1-1 0 0,0 1 0 0 0,1-1 0 0 0,-1 0 0 0 0,1 1 0 0 0,0-1 0 0 0,-1 1 0 0 0,1-1 0 0 0,0 0 0 0 0,0 0 0 0 0,0 1 0 0 0,0-1 0 0 0,0 0 0 0 0,0 0 0 0 0,0 0 0 0 0,0 0 1 0 0,3 1-1 0 0,-3-1-86 0 0,0-1 0 0 0,0 0 1 0 0,1 0-1 0 0,-1 0 0 0 0,0 1 1 0 0,0-1-1 0 0,0 0 0 0 0,0-1 1 0 0,0 1-1 0 0,0 0 0 0 0,0 0 1 0 0,1 0-1 0 0,-1-1 0 0 0,0 1 1 0 0,0-1-1 0 0,0 1 1 0 0,0 0-1 0 0,0-1 0 0 0,0 0 1 0 0,0 1-1 0 0,0-1 0 0 0,-1 0 1 0 0,1 1-1 0 0,0-1 0 0 0,0 0 1 0 0,0 0-1 0 0,-1 0 0 0 0,2-1 1 0 0,3-5-1498 0 0,-1 1 0 0 0,1-1 1 0 0,5-12-1 0 0,-2 1 19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1.67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5 332 2345 0 0,'-3'-5'6025'0'0,"1"0"-259"0"0,7-3-2640 0 0,-2 5-2834 0 0,12-10 716 0 0,24-16-1 0 0,-12 9-846 0 0,-13 9-119 0 0,32-26 21 0 0,1 2-1 0 0,86-47 1 0 0,-125 78-83 0 0,87-42-36 0 0,-76 38 61 0 0,0 1 1 0 0,1 0 0 0 0,21-3 0 0 0,-38 9-15 0 0,0 1 1 0 0,-1 0 0 0 0,1-1-1 0 0,0 1 1 0 0,-1 0-1 0 0,1 1 1 0 0,0-1-1 0 0,4 1 1 0 0,-7-1 4 0 0,0 0 0 0 0,1 0 0 0 0,-1 1 1 0 0,0-1-1 0 0,1 0 0 0 0,-1 0 0 0 0,0 0 0 0 0,0 0 1 0 0,1 1-1 0 0,-1-1 0 0 0,0 0 0 0 0,0 0 0 0 0,1 1 0 0 0,-1-1 1 0 0,0 0-1 0 0,0 0 0 0 0,1 1 0 0 0,-1-1 0 0 0,0 0 0 0 0,0 1 1 0 0,0-1-1 0 0,0 0 0 0 0,0 0 0 0 0,0 1 0 0 0,0-1 1 0 0,1 1-1 0 0,-2 0-7 0 0,1 0 0 0 0,0 0 1 0 0,0 0-1 0 0,0-1 1 0 0,-1 1-1 0 0,1 0 0 0 0,0 0 1 0 0,-1 0-1 0 0,1 0 0 0 0,-1-1 1 0 0,1 1-1 0 0,-1 0 0 0 0,0 0 1 0 0,0 0-1 0 0,-9 10-536 0 0,0-2-1 0 0,0 1 1 0 0,-1-1-1 0 0,-12 7 1 0 0,-24 15-5743 0 0,30-20 3263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1.8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 0 368 0 0,'-1'1'528'0'0,"-1"-1"0"0"0,1 1 0 0 0,-1-1 0 0 0,1 1 0 0 0,-1 0 0 0 0,1 0 0 0 0,0 0 0 0 0,-1 0 0 0 0,1 0 0 0 0,0 0 0 0 0,0 0 0 0 0,0 0 0 0 0,0 1 0 0 0,0-1 0 0 0,0 0 0 0 0,0 1 0 0 0,0-1 0 0 0,0 0 0 0 0,0 1 0 0 0,1-1 0 0 0,-1 3 0 0 0,0-2-231 0 0,1 1 0 0 0,0-1 0 0 0,0 0 0 0 0,0 1 0 0 0,0-1 0 0 0,1 0 0 0 0,-1 1 0 0 0,1-1 0 0 0,-1 0 0 0 0,1 0 0 0 0,0 0 0 0 0,0 1 0 0 0,1 1 0 0 0,5 7 169 0 0,0 0 0 0 0,1-1 0 0 0,0 0 0 0 0,12 12 0 0 0,-20-22-401 0 0,36 37 497 0 0,1-3 0 0 0,2 0-1 0 0,2-3 1 0 0,77 47 0 0 0,-112-75-817 0 0,-1-1 0 0 0,1 1-1 0 0,0-1 1 0 0,1 1 0 0 0,-1-2 0 0 0,8 2 0 0 0,-7-2-981 0 0,1 0 1 0 0,-1-1-1 0 0,0-1 0 0 0,1 1 1 0 0,-1-1-1 0 0,0 0 0 0 0,0-1 1 0 0,13-3-1 0 0,0-3-890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2.56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98 36 1864 0 0,'-2'-2'476'0'0,"1"1"-1"0"0,-1 0 1 0 0,1 0-1 0 0,-1 0 1 0 0,1 0-1 0 0,-1 0 1 0 0,1 1-1 0 0,-1-1 1 0 0,0 0-1 0 0,0 1 1 0 0,1-1-1 0 0,-1 1 1 0 0,0 0-1 0 0,0-1 1 0 0,1 1-1 0 0,-1 0 1 0 0,0 0-1 0 0,0 0 1 0 0,0 0-1 0 0,0 1 1 0 0,1-1-1 0 0,-1 0 1 0 0,0 1-1 0 0,0-1 1 0 0,1 1-1 0 0,-3 1 1 0 0,2-1-144 0 0,-1 1 0 0 0,1-1-1 0 0,0 1 1 0 0,-1 0 0 0 0,1 0 0 0 0,0 0 0 0 0,0 0 0 0 0,0 0-1 0 0,1 1 1 0 0,-1-1 0 0 0,0 1 0 0 0,1-1 0 0 0,0 1 0 0 0,-1-1-1 0 0,0 6 1 0 0,-4 14 190 0 0,1 1 0 0 0,2-1 0 0 0,0 1 0 0 0,1 0 0 0 0,3 44 0 0 0,0-59-468 0 0,0 1 1 0 0,1-1 0 0 0,0 1 0 0 0,0-1 0 0 0,0 0 0 0 0,1 0 0 0 0,1 0-1 0 0,-1 0 1 0 0,1 0 0 0 0,1-1 0 0 0,-1 0 0 0 0,1 0 0 0 0,1 0 0 0 0,-1 0-1 0 0,1-1 1 0 0,0 0 0 0 0,12 9 0 0 0,-13-11-63 0 0,0 0 0 0 0,0-1 0 0 0,0 0-1 0 0,0 0 1 0 0,0 0 0 0 0,1-1 0 0 0,0 0 0 0 0,-1 0 0 0 0,1 0 0 0 0,0-1 0 0 0,0 0-1 0 0,0 0 1 0 0,0 0 0 0 0,0-1 0 0 0,0 0 0 0 0,0 0 0 0 0,0 0 0 0 0,0-1 0 0 0,0 0 0 0 0,0 0-1 0 0,0-1 1 0 0,-1 1 0 0 0,1-1 0 0 0,0-1 0 0 0,9-4 0 0 0,-7 1-2 0 0,1 0 1 0 0,-1 0-1 0 0,0-1 0 0 0,-1 0 1 0 0,1-1-1 0 0,-2 0 1 0 0,1 0-1 0 0,-1 0 1 0 0,0-1-1 0 0,-1 0 0 0 0,0 0 1 0 0,0 0-1 0 0,-1-1 1 0 0,0 0-1 0 0,4-18 0 0 0,-3 7-10 0 0,-1 0-1 0 0,0 0 0 0 0,-2-1 0 0 0,-1 1 1 0 0,0-1-1 0 0,-5-35 0 0 0,4 52 11 0 0,-1 0 1 0 0,0 1-1 0 0,0-1 0 0 0,0 1 1 0 0,0-1-1 0 0,-1 1 0 0 0,0-1 1 0 0,1 1-1 0 0,-2 0 0 0 0,-2-5 1 0 0,3 7 4 0 0,1 0 0 0 0,-1 1 0 0 0,0-1 0 0 0,1 1 0 0 0,-1 0 1 0 0,0-1-1 0 0,0 1 0 0 0,0 0 0 0 0,0 0 0 0 0,0 0 0 0 0,0 0 1 0 0,0 1-1 0 0,0-1 0 0 0,0 0 0 0 0,0 1 0 0 0,0 0 0 0 0,-1-1 0 0 0,1 1 1 0 0,0 0-1 0 0,0 0 0 0 0,0 0 0 0 0,-1 1 0 0 0,-2 0 0 0 0,-4 0 1 0 0,0 2-1 0 0,0-1 1 0 0,0 1 0 0 0,1 1-1 0 0,0 0 1 0 0,-1 0-1 0 0,1 0 1 0 0,1 1 0 0 0,-1 0-1 0 0,1 1 1 0 0,0-1-1 0 0,-8 9 1 0 0,-7 10 17 0 0,0 1 0 0 0,-18 28 0 0 0,34-45 0 0 0,-5 8 1 0 0,0 0 0 0 0,-14 28 1 0 0,22-39-15 0 0,1 1 1 0 0,0 0 0 0 0,0-1 0 0 0,0 1 0 0 0,1 0 0 0 0,0 0 0 0 0,0 0 0 0 0,0 0 0 0 0,1 0 0 0 0,0 0 0 0 0,0 0 0 0 0,2 11 0 0 0,-1-14 2 0 0,0-1 0 0 0,0 1 0 0 0,1 0 0 0 0,-1 0 0 0 0,1 0 0 0 0,0-1 0 0 0,0 1 1 0 0,0-1-1 0 0,0 1 0 0 0,0-1 0 0 0,0 0 0 0 0,1 0 0 0 0,-1 0 0 0 0,1 0 0 0 0,-1 0 0 0 0,1 0 0 0 0,0-1 1 0 0,0 1-1 0 0,0-1 0 0 0,-1 0 0 0 0,7 2 0 0 0,2 0-10 0 0,1 0 0 0 0,0-1 0 0 0,0 0 0 0 0,16 1 0 0 0,-19-4 4 0 0,-1 1-1 0 0,1-1 1 0 0,-1 0-1 0 0,1-1 1 0 0,-1 0-1 0 0,1 0 1 0 0,-1-1-1 0 0,0 0 1 0 0,0 0-1 0 0,0-1 1 0 0,10-6-1 0 0,-5 1-26 0 0,-1 0 0 0 0,0 0 0 0 0,0-1 0 0 0,-1 0 0 0 0,17-20-1 0 0,-23 23 6 0 0,0 0 0 0 0,-1-1 1 0 0,0 1-1 0 0,0-1 0 0 0,0 0 0 0 0,-1 1 0 0 0,0-2 0 0 0,-1 1 0 0 0,0 0 0 0 0,2-12 0 0 0,-3 7 26 0 0,0-1 1 0 0,-1 1-1 0 0,0 0 0 0 0,-1 0 0 0 0,0 0 1 0 0,-4-14-1 0 0,5 26 2 0 0,-1-1 1 0 0,1 1 0 0 0,0 0-1 0 0,-1-1 1 0 0,1 1-1 0 0,-1-1 1 0 0,1 1-1 0 0,-1 0 1 0 0,0 0 0 0 0,1-1-1 0 0,-1 1 1 0 0,0 0-1 0 0,0 0 1 0 0,0 0-1 0 0,0 0 1 0 0,0 0-1 0 0,0 0 1 0 0,0 0 0 0 0,-2-1-1 0 0,2 2 3 0 0,0 0 1 0 0,0 0-1 0 0,0 0 0 0 0,0 0 0 0 0,0 0 0 0 0,0 0 1 0 0,0 0-1 0 0,0 0 0 0 0,0 1 0 0 0,0-1 0 0 0,0 0 1 0 0,0 1-1 0 0,0-1 0 0 0,0 0 0 0 0,0 1 0 0 0,1-1 1 0 0,-1 1-1 0 0,0 0 0 0 0,0-1 0 0 0,0 1 0 0 0,1 0 1 0 0,-1-1-1 0 0,0 1 0 0 0,1 0 0 0 0,-1 0 0 0 0,1 0 1 0 0,-1-1-1 0 0,1 1 0 0 0,-1 2 0 0 0,-4 5 35 0 0,0 1 0 0 0,0-1 0 0 0,2 1 0 0 0,-1 0 0 0 0,1 1 0 0 0,0-1 0 0 0,1 1 0 0 0,-2 11 0 0 0,3-7 20 0 0,0 0-1 0 0,0 0 1 0 0,1 0-1 0 0,1 0 1 0 0,3 17-1 0 0,-2-23-37 0 0,1 0 0 0 0,-1 1-1 0 0,2-1 1 0 0,-1 0 0 0 0,1 0-1 0 0,0 0 1 0 0,0-1-1 0 0,1 0 1 0 0,0 0 0 0 0,0 0-1 0 0,1 0 1 0 0,12 11-1 0 0,-13-13-97 0 0,0-1 0 0 0,1 0-1 0 0,-1 0 1 0 0,1-1 0 0 0,0 0-1 0 0,0 0 1 0 0,0 0-1 0 0,0 0 1 0 0,0-1 0 0 0,0 0-1 0 0,1 0 1 0 0,-1-1-1 0 0,1 0 1 0 0,0 0 0 0 0,-1 0-1 0 0,1-1 1 0 0,10-1 0 0 0,-11-1-814 0 0,-1 1 1 0 0,1-1 0 0 0,-1-1 0 0 0,0 1 0 0 0,0-1 0 0 0,0 0 0 0 0,0 0 0 0 0,0 0 0 0 0,7-8 0 0 0,-7 8-86 0 0,6-6-753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2.88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45 234 1080 0 0,'-3'1'772'0'0,"0"1"-1"0"0,1-1 0 0 0,-1 1 1 0 0,0 0-1 0 0,1 0 1 0 0,0-1-1 0 0,-1 2 1 0 0,1-1-1 0 0,0 0 0 0 0,0 0 1 0 0,0 1-1 0 0,0-1 1 0 0,1 1-1 0 0,-1-1 0 0 0,1 1 1 0 0,-2 3-1 0 0,1 1 172 0 0,0 0-1 0 0,1 0 0 0 0,0 0 1 0 0,1 0-1 0 0,-1 14 0 0 0,3 5 582 0 0,0-1-1 0 0,6 27 1 0 0,-1-8-200 0 0,-6-41-1228 0 0,0-1 15 0 0,-1 1-1 0 0,1-1 1 0 0,-1 1 0 0 0,0 0-1 0 0,0-1 1 0 0,0 1 0 0 0,0 0-1 0 0,0-1 1 0 0,-1 1 0 0 0,1 0-1 0 0,-1-1 1 0 0,-1 5 0 0 0,-1-21-7 0 0,-3-18-148 0 0,-2-54-1 0 0,8 67 14 0 0,1 0 0 0 0,1 0 0 0 0,0 0 0 0 0,7-25 0 0 0,-3 24-23 0 0,0-1 0 0 0,1 1 0 0 0,1 0 0 0 0,1 1-1 0 0,0 0 1 0 0,2 1 0 0 0,22-31 0 0 0,-28 42-9 0 0,1 1 0 0 0,0-1-1 0 0,0 1 1 0 0,0 1 0 0 0,1-1 0 0 0,0 1-1 0 0,0 0 1 0 0,1 1 0 0 0,-1-1 0 0 0,1 1-1 0 0,0 1 1 0 0,0 0 0 0 0,0 0 0 0 0,0 0-1 0 0,1 1 1 0 0,-1 0 0 0 0,1 1-1 0 0,-1 0 1 0 0,1 0 0 0 0,0 1 0 0 0,16 2-1 0 0,-19-1-175 0 0,1 0-1 0 0,-1 1 1 0 0,0 0-1 0 0,1 0 1 0 0,-1 0-1 0 0,0 1 1 0 0,0 0-1 0 0,0 0 1 0 0,-1 1-1 0 0,1-1 1 0 0,7 7-1 0 0,-7-4-1318 0 0,0 0 0 0 0,0 0 0 0 0,-1 0 0 0 0,0 1 0 0 0,6 8 0 0 0,-2 1-3451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5:10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83 154 512 0 0,'-23'8'2218'0'0,"-19"7"7805"0"0,25-11-2946 0 0,26-6-6015 0 0,51-2 24 0 0,0 3 0 0 0,86 10-1 0 0,-140-9-1037 0 0,175-1 372 0 0,-72-2-193 0 0,67-6-162 0 0,-21 0 3 0 0,-107 5-27 0 0,69-12 0 0 0,-26 2 15 0 0,274-24-107 0 0,-189 23 80 0 0,204-13 27 0 0,269 3-33 0 0,-129 11-3 0 0,-95 8 227 0 0,151 14 94 0 0,-516-7-380 0 0,617 33 50 0 0,-208 6 255 0 0,-306-16 59 0 0,-116-15-101 0 0,-43-8-139 0 0,0-1-1 0 0,0 1 1 0 0,0 0 0 0 0,0 1-1 0 0,0-1 1 0 0,6 4 0 0 0,-9-4-62 0 0,0-1-1 0 0,0 1 1 0 0,-1-1 0 0 0,1 1 0 0 0,0-1-1 0 0,-1 1 1 0 0,1 0 0 0 0,-1-1 0 0 0,1 1-1 0 0,-1 0 1 0 0,1 0 0 0 0,-1-1 0 0 0,1 1-1 0 0,-1 0 1 0 0,0 0 0 0 0,1 0 0 0 0,-1 0 0 0 0,0 0-1 0 0,0-1 1 0 0,0 1 0 0 0,1 0 0 0 0,-1 0-1 0 0,0 0 1 0 0,0 0 0 0 0,0 0 0 0 0,0 0-1 0 0,-1 0 1 0 0,1-1 0 0 0,0 1 0 0 0,0 0-1 0 0,-1 0 1 0 0,1 0 0 0 0,0 0 0 0 0,-1 0-1 0 0,1-1 1 0 0,-1 2 0 0 0,1-1-10 0 0,-1-1 0 0 0,1 1 0 0 0,0 0 0 0 0,0-1 0 0 0,-1 1-1 0 0,1 0 1 0 0,0-1 0 0 0,0 1 0 0 0,0 0 0 0 0,0 0 0 0 0,0-1 0 0 0,0 1 0 0 0,0 0 0 0 0,0 0 0 0 0,0-1 0 0 0,1 1-1 0 0,-1 0 1 0 0,0-1 0 0 0,0 1 0 0 0,1 0 0 0 0,-1-1 0 0 0,0 1 0 0 0,1 1 0 0 0,14 13 271 0 0,-13-14-255 0 0,0 1 0 0 0,0-1 0 0 0,-1 1 0 0 0,1-1 0 0 0,-1 1 0 0 0,1 0 0 0 0,-1-1 0 0 0,0 1-1 0 0,1 0 1 0 0,0 2 0 0 0,-1 5 29 0 0,1 1-1 0 0,-1-1 1 0 0,-1 0-1 0 0,1 0 1 0 0,-2 1-1 0 0,1-1 1 0 0,-3 12 0 0 0,1-9-36 0 0,1 0 0 0 0,0 0 1 0 0,1-1-1 0 0,1 14 0 0 0,9 38 87 0 0,-2-20-40 0 0,2 82 0 0 0,-7 39-3 0 0,-7 193 291 0 0,-24-175-107 0 0,11-84-124 0 0,6-28 17 0 0,-25 203 167 0 0,18 4 37 0 0,1-98-164 0 0,2-29-51 0 0,7-65-74 0 0,2-33 3 0 0,3 78 1 0 0,5-38-37 0 0,-1-42-7 0 0,1-1 0 0 0,13 70 0 0 0,-7-81 2 0 0,25 134 57 0 0,-22-110-57 0 0,-5-35-2 0 0,-1 1-1 0 0,0 28 0 0 0,8 257 118 0 0,-13-153 94 0 0,-2-145-219 0 0,-1-1 1 0 0,0 0-1 0 0,-1 0 0 0 0,-6 14 0 0 0,-7 24-15 0 0,15-39 11 0 0,5-11-15 0 0,2-7-27 0 0,5-12-295 0 0,0 0 1 0 0,12-30 0 0 0,-1 3-2098 0 0,-15 33-515 0 0,13-19-1 0 0,-5 12-798 0 0,0-2-654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3.19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35 10 2385 0 0,'-4'-10'12102'0'0,"4"26"-5933"0"0,1-4-5990 0 0,-24 309 4745 0 0,19-282-4603 0 0,-1 136 157 0 0,5-71-532 0 0,0-95-50 0 0,0 58 117 0 0,1-59-486 0 0,0 1 0 0 0,0-1 1 0 0,1 1-1 0 0,0-1 1 0 0,5 14-1 0 0,-7-22 393 0 0,0 0-94 0 0,0 0 0 0 0,0 1-1 0 0,0-1 1 0 0,0 0 0 0 0,1 1-1 0 0,-1-1 1 0 0,0 0 0 0 0,0 0-1 0 0,0 1 1 0 0,0-1-1 0 0,0 0 1 0 0,1 0 0 0 0,-1 1-1 0 0,0-1 1 0 0,0 0 0 0 0,0 0-1 0 0,1 1 1 0 0,-1-1 0 0 0,0 0-1 0 0,0 0 1 0 0,1 0 0 0 0,-1 0-1 0 0,0 0 1 0 0,0 1 0 0 0,1-1-1 0 0,-1 0 1 0 0,0 0-1 0 0,1 0 1 0 0,-1 0 0 0 0,0 0-1 0 0,0 0 1 0 0,1 0 0 0 0,-1 0-1 0 0,0 0 1 0 0,1 0 0 0 0,0 0-1 0 0,3-1-1868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3.52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85 219 2833 0 0,'-13'-3'5704'0'0,"-23"-2"1"0"0,5 2-1535 0 0,30 2-4128 0 0,1 1 0 0 0,0 0 1 0 0,0 0-1 0 0,-1 0 0 0 0,1 0 0 0 0,0 0 0 0 0,0 0 1 0 0,0-1-1 0 0,-1 1 0 0 0,1 0 0 0 0,0 0 0 0 0,0 0 1 0 0,0-1-1 0 0,-1 1 0 0 0,1 0 0 0 0,0 0 0 0 0,0 0 1 0 0,0-1-1 0 0,0 1 0 0 0,0 0 0 0 0,0 0 0 0 0,0-1 1 0 0,-1 1-1 0 0,1 0 0 0 0,0 0 0 0 0,0-1 0 0 0,0 1 1 0 0,0 0-1 0 0,0 0 0 0 0,0-1 0 0 0,0 1 1 0 0,0 0-1 0 0,0-1 0 0 0,0 1 0 0 0,1 0 0 0 0,-1 0 1 0 0,0-1-1 0 0,0 1 0 0 0,0 0 0 0 0,0 0 0 0 0,0 0 1 0 0,0-1-1 0 0,0 1 0 0 0,1 0 0 0 0,7-13 262 0 0,6-7-239 0 0,2 2 0 0 0,0 0 1 0 0,1 0-1 0 0,1 2 0 0 0,1 0 0 0 0,0 1 0 0 0,37-21 1 0 0,-47 31-70 0 0,0 1 0 0 0,0 0 0 0 0,1 1-1 0 0,-1 0 1 0 0,21-4 0 0 0,-26 6 15 0 0,1 1 0 0 0,0 0 0 0 0,0 0 0 0 0,0 0-1 0 0,0 0 1 0 0,-1 1 0 0 0,1-1 0 0 0,0 1-1 0 0,0 0 1 0 0,-1 1 0 0 0,1-1 0 0 0,-1 1-1 0 0,1 0 1 0 0,4 3 0 0 0,-4-2 23 0 0,0 0 0 0 0,-1 0 0 0 0,1 1 1 0 0,-1-1-1 0 0,0 1 0 0 0,0 0 0 0 0,-1 0 0 0 0,1 0 0 0 0,-1 1 0 0 0,0 0 1 0 0,0-1-1 0 0,0 1 0 0 0,0 0 0 0 0,-1 0 0 0 0,0 0 0 0 0,0 0 1 0 0,-1 1-1 0 0,1-1 0 0 0,-1 1 0 0 0,0-1 0 0 0,0 1 0 0 0,-1-1 1 0 0,0 1-1 0 0,0-1 0 0 0,0 1 0 0 0,-1-1 0 0 0,0 1 0 0 0,0-1 0 0 0,0 1 1 0 0,-3 7-1 0 0,-3 7 74 0 0,-1-1 0 0 0,0 0 0 0 0,-1 0 1 0 0,-2-1-1 0 0,1 0 0 0 0,-2-1 0 0 0,-26 30 1 0 0,25-33-160 0 0,1-1 0 0 0,-2-1 0 0 0,0 0 0 0 0,0-1 0 0 0,-1-1 1 0 0,-1 0-1 0 0,0-1 0 0 0,0 0 0 0 0,-22 7 0 0 0,34-14-265 0 0,0-1 1 0 0,0 0-1 0 0,0 0 0 0 0,0 0 0 0 0,1-1 1 0 0,-1 1-1 0 0,0-1 0 0 0,-7 0 0 0 0,9-1-16 0 0,1 1 0 0 0,-1 0 0 0 0,1-1 1 0 0,0 1-1 0 0,-1-1 0 0 0,1 1 0 0 0,0-1 0 0 0,0 1 0 0 0,-1-1 0 0 0,1 0 0 0 0,0 0 0 0 0,0 0 0 0 0,0 0 0 0 0,0 0 0 0 0,0 0 0 0 0,0 0 0 0 0,0 0 1 0 0,0 0-1 0 0,1 0 0 0 0,-1 0 0 0 0,0-1 0 0 0,0 1 0 0 0,1 0 0 0 0,-1 0 0 0 0,1-1 0 0 0,0 1 0 0 0,-1-2 0 0 0,-3-14-2236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5.56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183 91 512 0 0,'1'-29'1891'0'0,"0"18"533"0"0,-1 0 0 0 0,-1-16 0 0 0,1 27-2280 0 0,0-1 0 0 0,0 1 0 0 0,0-1 0 0 0,0 1 0 0 0,0-1 0 0 0,0 1-1 0 0,0-1 1 0 0,0 1 0 0 0,0-1 0 0 0,-1 1 0 0 0,1-1 0 0 0,0 1 0 0 0,0-1-1 0 0,0 1 1 0 0,-1-1 0 0 0,1 1 0 0 0,0-1 0 0 0,-1 1 0 0 0,1 0 0 0 0,0-1-1 0 0,-1 1 1 0 0,1 0 0 0 0,0-1 0 0 0,-1 1 0 0 0,1 0 0 0 0,-1-1 0 0 0,1 1-1 0 0,-1 0 1 0 0,0 0 9 0 0,0 0 0 0 0,0 0-1 0 0,0 0 1 0 0,1 0-1 0 0,-1 1 1 0 0,0-1 0 0 0,0 0-1 0 0,0 1 1 0 0,1-1 0 0 0,-1 0-1 0 0,0 1 1 0 0,1-1 0 0 0,-1 1-1 0 0,0-1 1 0 0,0 2 0 0 0,-5 4 428 0 0,1-1 0 0 0,-9 13 0 0 0,13-16-506 0 0,-22 30 690 0 0,1 2 1 0 0,-22 45-1 0 0,35-60-573 0 0,1 0 0 0 0,1 0-1 0 0,0 0 1 0 0,2 1 0 0 0,0 0-1 0 0,-2 27 1 0 0,6-42-167 0 0,1 0 1 0 0,0-1-1 0 0,0 1 1 0 0,1 0-1 0 0,-1-1 1 0 0,1 1-1 0 0,0 0 1 0 0,0-1-1 0 0,3 10 1 0 0,-2-12-33 0 0,-1 0 0 0 0,0 0 0 0 0,1 0 0 0 0,-1 0 1 0 0,1 0-1 0 0,0 0 0 0 0,-1 0 0 0 0,1-1 0 0 0,0 1 0 0 0,0-1 0 0 0,0 1 0 0 0,0-1 1 0 0,1 0-1 0 0,-1 0 0 0 0,0 1 0 0 0,0-2 0 0 0,1 1 0 0 0,-1 0 0 0 0,1 0 1 0 0,2 0-1 0 0,9 1-276 0 0,-1-1 1 0 0,1 0-1 0 0,0-1 1 0 0,0 0-1 0 0,22-3 1 0 0,-18 0-2189 0 0,32-10-1 0 0,-20 2-728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6.69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130 153 360 0 0,'-28'3'2113'0'0,"-67"5"10573"0"0,94-8-12631 0 0,1 0 1 0 0,0 0-1 0 0,0 0 0 0 0,0 0 0 0 0,-1 0 0 0 0,1 0 0 0 0,0-1 1 0 0,0 1-1 0 0,-1 0 0 0 0,1 0 0 0 0,0 0 0 0 0,0 0 0 0 0,0 0 1 0 0,-1 0-1 0 0,1 0 0 0 0,0 0 0 0 0,0-1 0 0 0,0 1 0 0 0,-1 0 1 0 0,1 0-1 0 0,0 0 0 0 0,0 0 0 0 0,0 0 0 0 0,0-1 0 0 0,0 1 1 0 0,-1 0-1 0 0,1 0 0 0 0,0 0 0 0 0,0-1 0 0 0,0 1 0 0 0,0 0 1 0 0,0 0-1 0 0,0-1 0 0 0,0 1 0 0 0,0 0 0 0 0,0 0 0 0 0,0-1 1 0 0,0 1-1 0 0,0 0 0 0 0,0 0 0 0 0,0 0 0 0 0,0-1 0 0 0,0 1 1 0 0,0 0-1 0 0,0 0 0 0 0,0-1 0 0 0,0 1 0 0 0,0 0 0 0 0,0 0 1 0 0,0 0-1 0 0,1-1 0 0 0,-1 1 0 0 0,0 0 0 0 0,0 0 0 0 0,0 0 1 0 0,0 0-1 0 0,1-1 0 0 0,-1 1 0 0 0,0 0 0 0 0,0 0 0 0 0,0 0 1 0 0,1 0-1 0 0,10-13 1013 0 0,144-97 2478 0 0,-148 105-3414 0 0,0 1 0 0 0,1 0 1 0 0,0 1-1 0 0,0 0 0 0 0,0 0 0 0 0,0 0 1 0 0,1 1-1 0 0,8-1 0 0 0,-13 3-110 0 0,-1-1 1 0 0,1 1-1 0 0,0 0 1 0 0,0 0-1 0 0,0 1 0 0 0,-1-1 1 0 0,1 1-1 0 0,0 0 1 0 0,0 0-1 0 0,-1 0 0 0 0,1 1 1 0 0,-1-1-1 0 0,1 1 1 0 0,-1 0-1 0 0,0 0 0 0 0,1 0 1 0 0,-1 0-1 0 0,0 0 1 0 0,0 1-1 0 0,3 3 0 0 0,2 4 1 0 0,-1 0-1 0 0,0 0 0 0 0,-1 0 1 0 0,0 1-1 0 0,0 0 0 0 0,-1 1 0 0 0,0-1 1 0 0,-1 1-1 0 0,4 21 0 0 0,-3-8 60 0 0,-1 1-1 0 0,-1-1 0 0 0,-2 45 0 0 0,-6-12 159 0 0,-2 0 0 0 0,-18 67 0 0 0,15-82-143 0 0,7-30-56 0 0,-13 78 165 0 0,14-77-209 0 0,1 1 0 0 0,1-1 0 0 0,0 1 0 0 0,3 18 0 0 0,-3-32-5 0 0,0 1 0 0 0,0-1 0 0 0,0 0 0 0 0,1 0 0 0 0,-1 0 0 0 0,0 0 0 0 0,1 1 0 0 0,-1-1 0 0 0,0 0 0 0 0,1 0 0 0 0,0 0 0 0 0,-1 0 0 0 0,1 0 0 0 0,0 0 0 0 0,-1 0 0 0 0,1 0 0 0 0,0 0 1 0 0,0-1-1 0 0,0 1 0 0 0,0 0 0 0 0,0 0 0 0 0,0-1 0 0 0,0 1 0 0 0,1 0 0 0 0,-1-1-32 0 0,0 0 0 0 0,1 0 0 0 0,-1 0-1 0 0,0 0 1 0 0,0 0 0 0 0,1 0 0 0 0,-1 0 0 0 0,0-1 0 0 0,0 1 0 0 0,0 0 0 0 0,0-1-1 0 0,1 1 1 0 0,-1-1 0 0 0,0 0 0 0 0,0 1 0 0 0,0-1 0 0 0,0 0 0 0 0,0 1 0 0 0,0-1 0 0 0,0 0-1 0 0,-1 0 1 0 0,1 0 0 0 0,1-1 0 0 0,3-4-724 0 0,0-1 1 0 0,-1 1-1 0 0,0-1 0 0 0,7-13 1 0 0,-5 5-3039 0 0,6-21 0 0 0,-9 22 1883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6.95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46 129 3369 0 0,'-3'-2'1491'0'0,"0"0"1"0"0,0 1 0 0 0,0-1-1 0 0,0 1 1 0 0,0 0 0 0 0,0 0 0 0 0,-6-1-1 0 0,-6-3 1562 0 0,23 8-2448 0 0,1-1 0 0 0,0-1 0 0 0,-1 0 0 0 0,1 0 0 0 0,0-1 0 0 0,10 0 0 0 0,58-8-736 0 0,-45 4 414 0 0,27-3-231 0 0,102-26-1 0 0,22-11-820 0 0,-97 24-5257 0 0,-70 16 2643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7.38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56 14 512 0 0,'-14'1'336'0'0,"-4"0"3563"0"0,1 3 5824 0 0,10 2-4584 0 0,10-1-3212 0 0,-2-4-1839 0 0,0 0 0 0 0,0-1 0 0 0,1 1 1 0 0,-1 0-1 0 0,0-1 0 0 0,1 1 0 0 0,-1-1 1 0 0,0 0-1 0 0,3 1 0 0 0,13-1 145 0 0,0-1 0 0 0,-1 0 1 0 0,1-1-1 0 0,-1-1 0 0 0,24-7 0 0 0,-19 4-49 0 0,0 1-1 0 0,41-3 1 0 0,-56 8-128 0 0,1 0 0 0 0,-1 0 0 0 0,0 1 0 0 0,0 0 0 0 0,0 0 1 0 0,1 0-1 0 0,-1 1 0 0 0,0 0 0 0 0,0 0 0 0 0,6 4 0 0 0,-10-5-31 0 0,1 1-1 0 0,0-1 0 0 0,-1 1 0 0 0,1 0 1 0 0,-1 0-1 0 0,0 1 0 0 0,0-1 1 0 0,0 0-1 0 0,0 1 0 0 0,0-1 1 0 0,0 1-1 0 0,-1-1 0 0 0,1 1 0 0 0,-1 0 1 0 0,0 0-1 0 0,0 0 0 0 0,0 0 1 0 0,0 0-1 0 0,0 0 0 0 0,-1 0 1 0 0,1 0-1 0 0,-1 5 0 0 0,0-1-12 0 0,0 0 0 0 0,-1 0 0 0 0,0-1 0 0 0,0 1 0 0 0,-1 0 0 0 0,1-1 0 0 0,-2 1 0 0 0,1-1 0 0 0,-5 9 0 0 0,-5 7 1 0 0,-19 25 0 0 0,12-19-6 0 0,-34 47-139 0 0,32-47-58 0 0,0 2-1 0 0,-30 58 0 0 0,49-82 94 0 0,-1 0 0 0 0,1 0 0 0 0,0 0 0 0 0,0 0 0 0 0,1 1 0 0 0,0-1 0 0 0,0 1 0 0 0,0 8-1 0 0,1-13 61 0 0,0 0-1 0 0,0 0 0 0 0,0 0 1 0 0,1 0-1 0 0,-1 0 0 0 0,1-1 1 0 0,-1 1-1 0 0,1 0 0 0 0,0 0 1 0 0,0 0-1 0 0,0-1 0 0 0,0 1 0 0 0,0 0 1 0 0,0-1-1 0 0,0 1 0 0 0,0-1 1 0 0,1 1-1 0 0,-1-1 0 0 0,1 0 1 0 0,-1 1-1 0 0,1-1 0 0 0,-1 0 0 0 0,1 0 1 0 0,0 0-1 0 0,0 0 0 0 0,-1-1 1 0 0,1 1-1 0 0,0 0 0 0 0,0-1 1 0 0,0 1-1 0 0,0-1 0 0 0,2 1 1 0 0,3 0-48 0 0,-1-1 0 0 0,0 0 0 0 0,1 0 1 0 0,-1 0-1 0 0,1 0 0 0 0,-1-1 1 0 0,1 0-1 0 0,10-4 0 0 0,4-2-373 0 0,25-13-1 0 0,-24 10 10 0 0,10-4-309 0 0,46-19-2288 0 0,-27 13-2142 0 0,-25 10 3171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9.34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32 124 512 0 0,'-6'0'1118'0'0,"-10"-1"2242"0"0,15 1-3124 0 0,1 0 0 0 0,0 0 0 0 0,-1 0 0 0 0,1 0 0 0 0,0 0 0 0 0,-1 0 0 0 0,1 0 0 0 0,-1 0 0 0 0,1 0 0 0 0,0 0 0 0 0,-1 0 0 0 0,1 0 0 0 0,0 0 0 0 0,-1 0 0 0 0,1 0 0 0 0,0 1 0 0 0,-1-1 0 0 0,1 0-1 0 0,0 0 1 0 0,-1 0 0 0 0,1 1 0 0 0,0-1 0 0 0,0 0 0 0 0,-1 0 0 0 0,1 1 0 0 0,-1 0 1684 0 0,8 2 2203 0 0,12 0-3054 0 0,4-6-218 0 0,0-1 0 0 0,42-14 0 0 0,-28 7-595 0 0,34-8 225 0 0,114-14-1 0 0,-33 8-355 0 0,-35 6-462 0 0,-114 20-1438 0 0,-9 3-472 0 0,-15 8-1471 0 0,17-10 3357 0 0,-14 7-1418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29.74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24 76 616 0 0,'-1'-8'1558'0'0,"1"1"-1"0"0,-1 0 0 0 0,0 0 1 0 0,0-1-1 0 0,-1 1 0 0 0,0 0 1 0 0,0 0-1 0 0,-4-7 0 0 0,6 14-1493 0 0,0 0 0 0 0,0 0 0 0 0,0 0 0 0 0,0 0 0 0 0,0 0 0 0 0,0-1 0 0 0,0 1 0 0 0,0 0-1 0 0,0 0 1 0 0,0 0 0 0 0,0 0 0 0 0,0 0 0 0 0,0 0 0 0 0,-1-1 0 0 0,1 1 0 0 0,0 0 0 0 0,0 0-1 0 0,0 0 1 0 0,0 0 0 0 0,0 0 0 0 0,0 0 0 0 0,0 0 0 0 0,0-1 0 0 0,0 1 0 0 0,0 0 0 0 0,-1 0-1 0 0,1 0 1 0 0,0 0 0 0 0,0 0 0 0 0,0 0 0 0 0,0 0 0 0 0,0 0 0 0 0,0 0 0 0 0,-1 0 0 0 0,1 0-1 0 0,0 0 1 0 0,0 0 0 0 0,0 0 0 0 0,0 0 0 0 0,0 0 0 0 0,0 0 0 0 0,-1 0 0 0 0,1 0 0 0 0,0 0-1 0 0,0 0 1 0 0,0 0 0 0 0,0 0 0 0 0,0 0 0 0 0,-1 0 0 0 0,1 0 0 0 0,-2 9 1106 0 0,1 15-571 0 0,10 39 710 0 0,4 28 75 0 0,1 111 0 0 0,-14-181-1372 0 0,-1 0-1 0 0,0 1 0 0 0,-2-1 1 0 0,-10 39-1 0 0,10-53-59 0 0,-4 20-21 0 0,6-25 37 0 0,1-1 0 0 0,0 1 0 0 0,0 0 1 0 0,0-1-1 0 0,0 1 0 0 0,0-1 0 0 0,0 1 0 0 0,0 0 1 0 0,0-1-1 0 0,0 1 0 0 0,1-1 0 0 0,-1 1 0 0 0,2 1 1 0 0,-2-2 11 0 0,0-1 1 0 0,1 0-1 0 0,-1 0 0 0 0,0 1 1 0 0,1-1-1 0 0,-1 0 1 0 0,0 0-1 0 0,1 0 1 0 0,-1 1-1 0 0,1-1 1 0 0,-1 0-1 0 0,1 0 0 0 0,-1 0 1 0 0,0 0-1 0 0,1 0 1 0 0,-1 0-1 0 0,1 0 1 0 0,-1 0-1 0 0,0 0 1 0 0,1 0-1 0 0,-1 0 0 0 0,1 0 1 0 0,-1 0-1 0 0,1-1 1 0 0,-1 1-1 0 0,0 0 1 0 0,1 0-1 0 0,-1 0 1 0 0,0 0-1 0 0,1-1 0 0 0,-1 1 1 0 0,0 0-1 0 0,1-1 1 0 0,-1 1-1 0 0,0 0 1 0 0,1 0-1 0 0,-1-1 1 0 0,17-14-993 0 0,-15 12 692 0 0,8-8-3191 0 0,16-22 1 0 0,-16 19 1849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30.44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68 156 360 0 0,'-4'2'770'0'0,"-1"1"0"0"0,1-1-1 0 0,0 1 1 0 0,0 1 0 0 0,0-1 0 0 0,1 0 0 0 0,-1 1-1 0 0,1 0 1 0 0,-1 0 0 0 0,1 0 0 0 0,1 0-1 0 0,-5 8 1 0 0,4-6-295 0 0,0 1-1 0 0,1-1 1 0 0,0 1-1 0 0,0 0 1 0 0,0-1 0 0 0,1 1-1 0 0,0 0 1 0 0,0 14-1 0 0,1-16-348 0 0,0 1 1 0 0,1 0-1 0 0,-1-1 0 0 0,1 1 0 0 0,0-1 0 0 0,0 0 0 0 0,1 1 0 0 0,0-1 1 0 0,0 0-1 0 0,0 0 0 0 0,0 0 0 0 0,1 0 0 0 0,0 0 0 0 0,0 0 1 0 0,0-1-1 0 0,1 1 0 0 0,0-1 0 0 0,-1 0 0 0 0,1 0 0 0 0,1-1 1 0 0,-1 1-1 0 0,0-1 0 0 0,1 0 0 0 0,0 0 0 0 0,6 3 1 0 0,-6-4-65 0 0,1 0 1 0 0,-1-1 0 0 0,1 0 0 0 0,0 0 0 0 0,-1 0 0 0 0,1 0 0 0 0,0-1-1 0 0,0 0 1 0 0,0 0 0 0 0,-1-1 0 0 0,1 1 0 0 0,0-1 0 0 0,0 0 0 0 0,-1-1 0 0 0,1 0-1 0 0,-1 0 1 0 0,1 0 0 0 0,-1 0 0 0 0,0-1 0 0 0,6-3 0 0 0,-5 2-42 0 0,0-1-1 0 0,-1 1 1 0 0,0-1 0 0 0,1 0 0 0 0,-2 0 0 0 0,1 0-1 0 0,-1-1 1 0 0,1 0 0 0 0,-2 0 0 0 0,1 0-1 0 0,-1 0 1 0 0,0 0 0 0 0,0-1 0 0 0,0 1 0 0 0,-1-1-1 0 0,2-9 1 0 0,0-6-73 0 0,-1 0-1 0 0,0-1 1 0 0,-2 1-1 0 0,-1-1 1 0 0,0 1-1 0 0,-2-1 1 0 0,-1 1 0 0 0,-6-28-1 0 0,8 47 54 0 0,0 1-1 0 0,1-1 0 0 0,-1 0 1 0 0,0 1-1 0 0,-1 0 1 0 0,1-1-1 0 0,0 1 1 0 0,-1 0-1 0 0,1-1 1 0 0,-1 1-1 0 0,0 0 1 0 0,0 0-1 0 0,0 0 0 0 0,0 1 1 0 0,0-1-1 0 0,-3-2 1 0 0,3 3 0 0 0,-1 0-1 0 0,1 1 1 0 0,0-1 0 0 0,0 1-1 0 0,0-1 1 0 0,0 1 0 0 0,-1 0 0 0 0,1-1-1 0 0,0 1 1 0 0,0 1 0 0 0,0-1-1 0 0,-1 0 1 0 0,1 0 0 0 0,0 1 0 0 0,0-1-1 0 0,0 1 1 0 0,0 0 0 0 0,-1 0-1 0 0,1-1 1 0 0,-2 3 0 0 0,-6 3 12 0 0,-1 0 0 0 0,1 1 0 0 0,1 0 0 0 0,-1 1 0 0 0,1 0 0 0 0,1 0 0 0 0,-12 14 0 0 0,10-9 6 0 0,0 1 0 0 0,1 0-1 0 0,0 1 1 0 0,-11 26-1 0 0,14-23-18 0 0,0-1-1 0 0,1 1 0 0 0,1 0 1 0 0,1 0-1 0 0,0 0 1 0 0,2 0-1 0 0,0 1 0 0 0,2 28 1 0 0,-1-44 4 0 0,1 0 0 0 0,-1-1 1 0 0,0 1-1 0 0,1 0 0 0 0,0-1 0 0 0,-1 1 1 0 0,1-1-1 0 0,0 1 0 0 0,0-1 0 0 0,0 1 1 0 0,1-1-1 0 0,-1 0 0 0 0,1 1 0 0 0,-1-1 1 0 0,1 0-1 0 0,0 0 0 0 0,0 0 0 0 0,0 0 1 0 0,0 0-1 0 0,0-1 0 0 0,0 1 0 0 0,0-1 1 0 0,0 1-1 0 0,1-1 0 0 0,-1 0 0 0 0,1 0 0 0 0,-1 0 1 0 0,1 0-1 0 0,-1 0 0 0 0,1-1 0 0 0,0 1 1 0 0,-1-1-1 0 0,1 1 0 0 0,0-1 0 0 0,-1 0 1 0 0,6-1-1 0 0,3 0 9 0 0,-1 0 0 0 0,0-1 0 0 0,0 0 0 0 0,0 0 0 0 0,0-2 0 0 0,-1 1 0 0 0,1-1 0 0 0,13-8 1 0 0,-11 5-14 0 0,0 0 0 0 0,0-1 1 0 0,0 0-1 0 0,-1-1 0 0 0,-1-1 1 0 0,1 0-1 0 0,-2 0 0 0 0,1-1 1 0 0,-1 0-1 0 0,-1 0 0 0 0,0-1 1 0 0,-1 0-1 0 0,0-1 0 0 0,-1 0 1 0 0,0 0-1 0 0,-1 0 0 0 0,0 0 1 0 0,5-28-1 0 0,-8 18 4 0 0,0 0 0 0 0,-1-1 0 0 0,-1 1 0 0 0,-1 0 0 0 0,-5-26 0 0 0,6 48-2 0 0,0 1-1 0 0,0-1 1 0 0,0 1-1 0 0,0-1 1 0 0,0 1-1 0 0,0-1 0 0 0,0 1 1 0 0,0-1-1 0 0,0 1 1 0 0,0-1-1 0 0,0 1 1 0 0,-1-1-1 0 0,1 1 1 0 0,0-1-1 0 0,0 1 1 0 0,0 0-1 0 0,-1-1 1 0 0,1 1-1 0 0,0-1 1 0 0,0 1-1 0 0,-1 0 0 0 0,1-1 1 0 0,0 1-1 0 0,-1 0 1 0 0,1-1-1 0 0,-1 1 1 0 0,1 0-1 0 0,0 0 1 0 0,-1-1-1 0 0,0 2 7 0 0,0-1 0 0 0,1 1 0 0 0,-1-1 0 0 0,1 1 0 0 0,-1-1-1 0 0,1 1 1 0 0,-1-1 0 0 0,1 1 0 0 0,-1 0 0 0 0,1-1 0 0 0,-1 1 0 0 0,1 0 0 0 0,0-1-1 0 0,-1 1 1 0 0,1 0 0 0 0,-12 33 160 0 0,7-16-74 0 0,1 1 0 0 0,1 0-1 0 0,1 0 1 0 0,0 1 0 0 0,2 26 0 0 0,0-36-24 0 0,1-1-1 0 0,0 1 1 0 0,1 0-1 0 0,0-1 1 0 0,1 1-1 0 0,0-1 1 0 0,0 0-1 0 0,1 0 1 0 0,0 0-1 0 0,0 0 1 0 0,1-1-1 0 0,10 13 1 0 0,-11-17-26 0 0,0 0 0 0 0,0 0 1 0 0,0-1-1 0 0,1 1 0 0 0,0-1 1 0 0,-1 0-1 0 0,1 0 0 0 0,0-1 1 0 0,1 0-1 0 0,-1 0 0 0 0,0 0 1 0 0,11 2-1 0 0,-10-3-252 0 0,0 0 0 0 0,0 0 1 0 0,0-1-1 0 0,0 0 0 0 0,7 0 0 0 0,-9-1-526 0 0,0 0 0 0 0,0 1 0 0 0,0-1-1 0 0,0-1 1 0 0,0 1 0 0 0,0-1 0 0 0,6-3 0 0 0,-2 1-1060 0 0,0 0 97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30.80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41 248 8 0 0,'-9'3'3026'0'0,"6"-2"-1481"0"0,1 0 1 0 0,-1 0-1 0 0,0 0 1 0 0,1 0 0 0 0,-1 1-1 0 0,-2 2 1 0 0,4-4-1228 0 0,0 1 0 0 0,0 1 0 0 0,0-1 0 0 0,1 0 0 0 0,-1 0 0 0 0,0 0 0 0 0,1 0 0 0 0,-1 1 0 0 0,0-1 0 0 0,1 0 0 0 0,0 0 0 0 0,-1 1 0 0 0,1-1 0 0 0,0 0 0 0 0,-1 1 0 0 0,1 2 0 0 0,0 8 275 0 0,0 0 1 0 0,1-1 0 0 0,0 1-1 0 0,1 0 1 0 0,0 0 0 0 0,5 15-1 0 0,-1-10-93 0 0,0-1 0 0 0,1 0 0 0 0,15 26-1 0 0,-19-37-446 0 0,-1-1-27 0 0,0 0 0 0 0,0-1 0 0 0,1 1 0 0 0,-1-1 0 0 0,1 0 0 0 0,0 0 0 0 0,0 0 0 0 0,0 0 0 0 0,4 3 0 0 0,-6-8-8 0 0,-1 0 0 0 0,0-1 1 0 0,0 1-1 0 0,0 0 0 0 0,0 0 1 0 0,0-1-1 0 0,0 1 0 0 0,-1-3 1 0 0,-7-28-79 0 0,2-1 1 0 0,1 1-1 0 0,-1-52 1 0 0,6 63 31 0 0,1 0 0 0 0,1 0 1 0 0,1 1-1 0 0,1-1 0 0 0,1 1 0 0 0,12-34 1 0 0,-14 46 11 0 0,1 0 0 0 0,1 1-1 0 0,-1-1 1 0 0,1 1 0 0 0,0 0 0 0 0,1 0 0 0 0,0 1 0 0 0,0 0 0 0 0,1 0 0 0 0,8-7-1 0 0,-10 11-2 0 0,-1 0-1 0 0,1 0 0 0 0,0 0 1 0 0,-1 0-1 0 0,1 1 0 0 0,0 0 1 0 0,1 0-1 0 0,-1 0 0 0 0,0 1 1 0 0,0 0-1 0 0,1 0 0 0 0,-1 0 1 0 0,1 1-1 0 0,-1-1 0 0 0,0 1 1 0 0,1 1-1 0 0,-1-1 0 0 0,1 1 1 0 0,6 1-1 0 0,-8-1-108 0 0,17 4-506 0 0,29 11 1 0 0,-18 1-2338 0 0,-27-14 1597 0 0,0 1 1 0 0,-1-1-1 0 0,1 1 0 0 0,4 6 1 0 0,-1 1-3175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0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62 217 512 0 0,'-33'-4'-252'0'0,"31"4"234"0"0,0-1 0 0 0,0 1 0 0 0,0-1 0 0 0,0 0 0 0 0,0 1 0 0 0,0-1 0 0 0,0 0 0 0 0,1 0 0 0 0,-1 0 0 0 0,0-1 0 0 0,1 1 0 0 0,-1 0 0 0 0,-2-4 0 0 0,4 5 18 0 0,1-1 0 0 0,-1 1 0 0 0,0-1 0 0 0,1 1 0 0 0,-1-1 0 0 0,0 1 0 0 0,1 0 0 0 0,-1-1 0 0 0,1 1 0 0 0,-1 0 0 0 0,1-1 0 0 0,-1 1 0 0 0,1 0 0 0 0,-1-1 0 0 0,1 1 0 0 0,-1 0 0 0 0,1 0 0 0 0,0-1 0 0 0,-1 1 0 0 0,1 0 0 0 0,-1 0 0 0 0,1 0 0 0 0,0 0 0 0 0,0 0 0 0 0,20-3 0 0 0,-7-2 1859 0 0,-8 2 351 0 0,-7 4-2150 0 0,1-1-1 0 0,0 0 1 0 0,-1 1 0 0 0,1-1 0 0 0,0 1-1 0 0,0-1 1 0 0,-1 0 0 0 0,1 1 0 0 0,0-1-1 0 0,0 1 1 0 0,0-1 0 0 0,0 1-1 0 0,0-1 1 0 0,0 1 0 0 0,0-1 0 0 0,0 1-1 0 0,0-1 1 0 0,0 1 0 0 0,0-1 0 0 0,0 1-1 0 0,0-1 1 0 0,0 1 0 0 0,0-1 0 0 0,0 1-1 0 0,1-1 1 0 0,-1 1 0 0 0,0-1 0 0 0,0 1-1 0 0,1-1 1 0 0,6 16 443 0 0,-7-16-474 0 0,3 6 145 0 0,1 0-1 0 0,0 0 0 0 0,0 0 1 0 0,1-1-1 0 0,-1 0 1 0 0,1 0-1 0 0,0 0 0 0 0,1 0 1 0 0,-1-1-1 0 0,1 0 0 0 0,0 0 1 0 0,0-1-1 0 0,0 0 0 0 0,0 0 1 0 0,1 0-1 0 0,-1 0 0 0 0,1-1 1 0 0,8 1-1 0 0,12 3 557 0 0,1-2 1 0 0,-1-1-1 0 0,35-1 1 0 0,-45-1-623 0 0,28 0 218 0 0,0-2-1 0 0,-1-1 1 0 0,68-14-1 0 0,-27-1-55 0 0,138-49 0 0 0,-215 63-238 0 0,0 0 0 0 0,-1 0 0 0 0,0-1 0 0 0,0 0 0 0 0,0-1 1 0 0,11-8-1 0 0,-16 11-13 0 0,-1 1 1 0 0,1-1 0 0 0,-1 0-1 0 0,0 1 1 0 0,1-1 0 0 0,-1 0-1 0 0,0 0 1 0 0,0 0 0 0 0,0 0-1 0 0,0 0 1 0 0,0 0 0 0 0,-1 0-1 0 0,1 0 1 0 0,0 0 0 0 0,-1-1-1 0 0,0 1 1 0 0,0 0 0 0 0,1 0-1 0 0,-1 0 1 0 0,0-1 0 0 0,-1 1 0 0 0,1 0-1 0 0,0 0 1 0 0,-1 0 0 0 0,1 0-1 0 0,-1-1 1 0 0,0 1 0 0 0,1 0-1 0 0,-3-2 1 0 0,0-3 19 0 0,-1 1 0 0 0,0 0 1 0 0,-1 0-1 0 0,0 0 0 0 0,0 0 0 0 0,0 1 0 0 0,0 0 0 0 0,-1 0 1 0 0,0 0-1 0 0,-10-6 0 0 0,6 5-21 0 0,0 0 1 0 0,-1 1-1 0 0,0 0 1 0 0,0 1-1 0 0,0 0 1 0 0,-12-2-1 0 0,19 5-10 0 0,0 0-1 0 0,1 1 0 0 0,-1-1 1 0 0,0 1-1 0 0,1 0 1 0 0,-1 0-1 0 0,0 1 1 0 0,1-1-1 0 0,-1 1 1 0 0,0 0-1 0 0,1 0 1 0 0,-1 0-1 0 0,1 0 0 0 0,0 0 1 0 0,-1 1-1 0 0,1 0 1 0 0,-4 2-1 0 0,2-1 2 0 0,1 1-1 0 0,0 0 1 0 0,0 0-1 0 0,1 0 0 0 0,-1 0 1 0 0,1 0-1 0 0,0 1 1 0 0,0 0-1 0 0,0-1 0 0 0,-3 11 1 0 0,-8 20 19 0 0,3 0 0 0 0,0 1 0 0 0,-4 37 0 0 0,-8 112-58 0 0,18-117 79 0 0,-1 13 4 0 0,-19 99 0 0 0,18-154-36 0 0,0 1-1 0 0,-2-1 0 0 0,0 0 1 0 0,-2-1-1 0 0,-16 26 0 0 0,17-34-3 0 0,-1 0-1 0 0,0-2 1 0 0,-1 1-1 0 0,-1-1 0 0 0,-1-1 1 0 0,0 0-1 0 0,-30 21 1 0 0,-94 53 0 0 0,112-73-5 0 0,-1-2-1 0 0,-1-1 0 0 0,-40 12 0 0 0,68-24-8 0 0,-6 2 25 0 0,0 0-1 0 0,0-1 1 0 0,0 0-1 0 0,-1 1 1 0 0,1-2-1 0 0,0 1 0 0 0,0-1 1 0 0,0 0-1 0 0,-12-2 1 0 0,17 2-17 0 0,1-1 1 0 0,-1 1-1 0 0,0-1 1 0 0,0 1 0 0 0,1-1-1 0 0,-1 1 1 0 0,1-1-1 0 0,-1 0 1 0 0,0 1-1 0 0,1-1 1 0 0,-1 0 0 0 0,1 0-1 0 0,0 1 1 0 0,-1-1-1 0 0,1 0 1 0 0,-1 0 0 0 0,1 0-1 0 0,0 1 1 0 0,0-1-1 0 0,0 0 1 0 0,-1 0-1 0 0,1 0 1 0 0,0 0 0 0 0,0 0-1 0 0,0 1 1 0 0,0-1-1 0 0,0 0 1 0 0,0 0 0 0 0,1-1-1 0 0,5-29 91 0 0,-4 25-131 0 0,10-34 66 0 0,25-58 0 0 0,-27 76-59 0 0,1 0 0 0 0,1 1 0 0 0,0 1 1 0 0,2 0-1 0 0,0 0 0 0 0,2 2 0 0 0,0 0 0 0 0,0 0 0 0 0,2 2 0 0 0,0 0 0 0 0,1 1 0 0 0,35-21 0 0 0,-52 34 23 0 0,1 1-1 0 0,0 0 1 0 0,0 0 0 0 0,0-1-1 0 0,0 1 1 0 0,0 1 0 0 0,0-1 0 0 0,0 0-1 0 0,0 1 1 0 0,0 0 0 0 0,0-1-1 0 0,0 1 1 0 0,0 1 0 0 0,0-1 0 0 0,0 0-1 0 0,0 1 1 0 0,0-1 0 0 0,5 3-1 0 0,1 0 20 0 0,-1 2 0 0 0,-1-1-1 0 0,1 1 1 0 0,-1 0-1 0 0,8 6 1 0 0,3 3 49 0 0,111 64 7 0 0,-89-56-83 0 0,-1 2-1 0 0,39 31 0 0 0,-57-39-89 0 0,1-1-1 0 0,45 23 0 0 0,-8-10-2129 0 0,0-2-4732 0 0,-45-20 3453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31.96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316 656 512 0 0,'0'0'187'0'0,"0"1"-1"0"0,-1-1 1 0 0,1 0 0 0 0,0 0-1 0 0,0 1 1 0 0,-1-1 0 0 0,1 0-1 0 0,0 0 1 0 0,0 1 0 0 0,-1-1-1 0 0,1 0 1 0 0,0 1 0 0 0,0-1-1 0 0,0 0 1 0 0,-1 1 0 0 0,1-1-1 0 0,0 0 1 0 0,0 1-1 0 0,0-1 1 0 0,0 0 0 0 0,0 1-1 0 0,0-1 1 0 0,0 1 0 0 0,0-1-1 0 0,0 0 1 0 0,0 1 0 0 0,0-1-1 0 0,0 0 1 0 0,0 1 0 0 0,0-1-1 0 0,0 0 1 0 0,0 1 0 0 0,0-1-1 0 0,1 1 1 0 0,-1-1 0 0 0,0 0-1 0 0,0 1 1 0 0,0-1-1 0 0,1 0 1 0 0,-1 0 0 0 0,0 1-1 0 0,0-1 1 0 0,1 0 0 0 0,-1 0-1 0 0,1 1 1 0 0,-1-1-1 0 0,1 1-1 0 0,0-1 1 0 0,0 1 0 0 0,0-1-1 0 0,0 0 1 0 0,0 0 0 0 0,-1 0-1 0 0,1 1 1 0 0,0-1 0 0 0,0 0-1 0 0,0 0 1 0 0,0 0-1 0 0,0 0 1 0 0,0-1 0 0 0,0 1-1 0 0,0 0 1 0 0,0 0 0 0 0,1-1-1 0 0,3-2-11 0 0,1 0 1 0 0,-1-1-1 0 0,0 0 0 0 0,-1 0 0 0 0,1 0 0 0 0,-1 0 0 0 0,1-1 0 0 0,-1 1 0 0 0,-1-1 1 0 0,1 0-1 0 0,-1 0 0 0 0,0-1 0 0 0,0 1 0 0 0,0-1 0 0 0,-1 1 0 0 0,0-1 0 0 0,0 0 1 0 0,0 0-1 0 0,-1 0 0 0 0,1 0 0 0 0,-2 0 0 0 0,1-7 0 0 0,-2-7-38 0 0,-1 0 1 0 0,-2 0-1 0 0,0 1 0 0 0,-1-1 0 0 0,0 1 0 0 0,-2 0 0 0 0,0 1 0 0 0,-1-1 0 0 0,-1 2 1 0 0,-1-1-1 0 0,-21-28 0 0 0,27 41-81 0 0,0 0 0 0 0,-1 0 0 0 0,1 0 0 0 0,-1 1 0 0 0,0 0 0 0 0,0 0 0 0 0,0 0 0 0 0,0 1 0 0 0,-1-1 0 0 0,0 1 0 0 0,-8-3 0 0 0,10 5-3 0 0,1 0-1 0 0,-1 0 1 0 0,1 1 0 0 0,-1-1-1 0 0,1 1 1 0 0,-1 0 0 0 0,1 0-1 0 0,-1 0 1 0 0,0 0 0 0 0,1 1-1 0 0,-1-1 1 0 0,1 1 0 0 0,-1 0-1 0 0,1 0 1 0 0,0 0 0 0 0,-1 1-1 0 0,1-1 1 0 0,0 1 0 0 0,0 0-1 0 0,0 0 1 0 0,0 0 0 0 0,-3 2-1 0 0,-5 6 34 0 0,0 1 0 0 0,1 0 0 0 0,0 1-1 0 0,1 0 1 0 0,0 0 0 0 0,-8 16 0 0 0,-1 5 78 0 0,-16 46 0 0 0,25-57-72 0 0,2 1 0 0 0,-6 29 0 0 0,10-39-52 0 0,1 0-1 0 0,1 1 1 0 0,0-1-1 0 0,1 0 1 0 0,2 22 0 0 0,-1-31-30 0 0,-1 1 1 0 0,1-1 0 0 0,1 0-1 0 0,-1 1 1 0 0,1-1 0 0 0,-1 0-1 0 0,1 0 1 0 0,0 0 0 0 0,1 0-1 0 0,-1 0 1 0 0,1-1 0 0 0,0 1-1 0 0,-1-1 1 0 0,2 1 0 0 0,-1-1-1 0 0,0 0 1 0 0,1 0 0 0 0,-1-1-1 0 0,1 1 1 0 0,6 2 0 0 0,-5-2 0 0 0,0-1 0 0 0,1 0 1 0 0,-1-1-1 0 0,1 1 0 0 0,-1-1 1 0 0,1 0-1 0 0,0-1 0 0 0,-1 1 0 0 0,1-1 1 0 0,0 0-1 0 0,0 0 0 0 0,-1-1 1 0 0,1 0-1 0 0,0 0 0 0 0,9-3 1 0 0,-2-1-11 0 0,1 0 1 0 0,-1-1-1 0 0,-1-1 1 0 0,1 0-1 0 0,-1-1 1 0 0,0 0 0 0 0,-1-1-1 0 0,0 0 1 0 0,0 0-1 0 0,-1-1 1 0 0,0-1-1 0 0,-1 0 1 0 0,0 0 0 0 0,-1-1-1 0 0,0 0 1 0 0,-1 0-1 0 0,0-1 1 0 0,-1 0-1 0 0,0 0 1 0 0,-1-1 0 0 0,-1 1-1 0 0,0-1 1 0 0,-1 0-1 0 0,0 0 1 0 0,1-27-1 0 0,-7-264 53 0 0,1 250-54 0 0,3 25 30 0 0,0 21 2 0 0,-1-1 0 0 0,0 1 0 0 0,-2-14-1 0 0,2 23-22 0 0,0 0-1 0 0,0 0 0 0 0,0-1 0 0 0,0 1 0 0 0,0 0 0 0 0,0-1 1 0 0,0 1-1 0 0,0 0 0 0 0,0 0 0 0 0,0-1 0 0 0,0 1 0 0 0,0 0 0 0 0,0-1 1 0 0,-1 1-1 0 0,1 0 0 0 0,0 0 0 0 0,0-1 0 0 0,0 1 0 0 0,0 0 1 0 0,0-1-1 0 0,-1 1 0 0 0,1 0 0 0 0,0 0 0 0 0,0 0 0 0 0,0-1 1 0 0,-1 1-1 0 0,1 0 0 0 0,0 0 0 0 0,0 0 0 0 0,-1 0 0 0 0,1-1 1 0 0,0 1-1 0 0,-1 0 0 0 0,1 0 0 0 0,0 0 0 0 0,0 0 0 0 0,-1 0 0 0 0,1 0 1 0 0,0 0-1 0 0,-1 0 0 0 0,1 0 0 0 0,0 0 0 0 0,0 0 0 0 0,-1 0 1 0 0,1 0-1 0 0,0 0 0 0 0,-1 0 0 0 0,1 0 0 0 0,0 0 0 0 0,-1 0 1 0 0,1 0-1 0 0,0 0 0 0 0,0 1 0 0 0,-1-1 0 0 0,1 0 0 0 0,0 0 1 0 0,0 0-1 0 0,-1 0 0 0 0,1 1 0 0 0,0-1 0 0 0,0 0 0 0 0,0 0 0 0 0,-1 1 1 0 0,1-1-1 0 0,0 0 0 0 0,0 0 0 0 0,0 1 0 0 0,0-1 0 0 0,-1 1 1 0 0,-11 18 316 0 0,1 6-164 0 0,2 1 0 0 0,0 0 1 0 0,2 1-1 0 0,1-1 0 0 0,-4 34 0 0 0,5-12 62 0 0,3 0 0 0 0,4 55 0 0 0,-1-79-116 0 0,2 1 1 0 0,1-1-1 0 0,0 0 0 0 0,2-1 1 0 0,1 1-1 0 0,11 25 1 0 0,-13-38-99 0 0,0-1 0 0 0,0 0 0 0 0,1 0 0 0 0,0 0 1 0 0,1-1-1 0 0,0 0 0 0 0,0 0 0 0 0,1-1 1 0 0,0 1-1 0 0,1-2 0 0 0,0 1 0 0 0,0-1 0 0 0,0-1 1 0 0,1 0-1 0 0,12 6 0 0 0,-19-11-40 0 0,-1 0 0 0 0,1 0 0 0 0,0 0-1 0 0,0 0 1 0 0,0-1 0 0 0,0 1 0 0 0,-1-1 0 0 0,1 0 0 0 0,0 0 0 0 0,0 0-1 0 0,0 0 1 0 0,0 0 0 0 0,0-1 0 0 0,0 1 0 0 0,0-1 0 0 0,-1 0-1 0 0,1 1 1 0 0,0-2 0 0 0,0 1 0 0 0,-1 0 0 0 0,1 0 0 0 0,-1-1-1 0 0,4-2 1 0 0,-1 0-166 0 0,0-1-1 0 0,0 0 1 0 0,0 0-1 0 0,-1 0 1 0 0,0 0-1 0 0,0-1 1 0 0,-1 1-1 0 0,1-1 1 0 0,3-8 0 0 0,-2 2-135 0 0,-1-1 0 0 0,0 1 0 0 0,-1-1 1 0 0,-1 1-1 0 0,1-1 0 0 0,0-23 1 0 0,-7-79-411 0 0,0 54 686 0 0,4 51 61 0 0,0 4 41 0 0,-1-1 0 0 0,1 1 0 0 0,-1 0 0 0 0,-2-10 0 0 0,3 16-35 0 0,0 0-1 0 0,0 0 1 0 0,0-1-1 0 0,0 1 1 0 0,0 0 0 0 0,-1 0-1 0 0,1 0 1 0 0,0 0-1 0 0,0-1 1 0 0,0 1-1 0 0,0 0 1 0 0,0 0-1 0 0,0 0 1 0 0,0 0-1 0 0,0-1 1 0 0,-1 1 0 0 0,1 0-1 0 0,0 0 1 0 0,0 0-1 0 0,0 0 1 0 0,0 0-1 0 0,0 0 1 0 0,-1 0-1 0 0,1 0 1 0 0,0-1-1 0 0,0 1 1 0 0,0 0 0 0 0,0 0-1 0 0,-1 0 1 0 0,1 0-1 0 0,0 0 1 0 0,0 0-1 0 0,0 0 1 0 0,-1 0-1 0 0,1 0 1 0 0,0 0 0 0 0,0 0-1 0 0,0 0 1 0 0,-1 0-1 0 0,1 0 1 0 0,0 0-1 0 0,0 0 1 0 0,0 1-1 0 0,0-1 1 0 0,-1 0-1 0 0,1 0 1 0 0,0 0 0 0 0,0 0-1 0 0,0 0 1 0 0,0 0-1 0 0,0 0 1 0 0,-1 0-1 0 0,1 1 1 0 0,0-1-1 0 0,0 0 1 0 0,0 0 0 0 0,0 0-1 0 0,0 1 1 0 0,-9 10 337 0 0,8-9-246 0 0,-6 9 24 0 0,0 1-1 0 0,1 0 1 0 0,0 0-1 0 0,1 0 1 0 0,1 1-1 0 0,0 0 1 0 0,1-1-1 0 0,0 1 1 0 0,0 1-1 0 0,2-1 1 0 0,0 0-1 0 0,0 0 1 0 0,1 1-1 0 0,1-1 1 0 0,0 0-1 0 0,1 1 0 0 0,0-1 1 0 0,1 0-1 0 0,1 0 1 0 0,9 24-1 0 0,-10-31-100 0 0,1 0 1 0 0,0-1-1 0 0,-1 1 0 0 0,2-1 0 0 0,-1 1 0 0 0,1-1 0 0 0,-1-1 0 0 0,1 1 0 0 0,1-1 0 0 0,-1 1 0 0 0,1-1 0 0 0,0-1 0 0 0,-1 1 1 0 0,2-1-1 0 0,-1 0 0 0 0,0-1 0 0 0,0 1 0 0 0,1-1 0 0 0,11 2 0 0 0,-7-2-26 0 0,0-1 0 0 0,0 0 0 0 0,0 0 0 0 0,0-1-1 0 0,0-1 1 0 0,0 0 0 0 0,0 0 0 0 0,-1-1 0 0 0,1-1 0 0 0,0 0 0 0 0,17-7-1 0 0,-22 8-6 0 0,0-1 0 0 0,0-1-1 0 0,0 1 1 0 0,0-1-1 0 0,-1 0 1 0 0,1 0-1 0 0,-1 0 1 0 0,0-1 0 0 0,-1 0-1 0 0,1 0 1 0 0,-1 0-1 0 0,0-1 1 0 0,0 1-1 0 0,0-1 1 0 0,-1 0 0 0 0,0 0-1 0 0,0 0 1 0 0,-1-1-1 0 0,0 1 1 0 0,0-1-1 0 0,0 1 1 0 0,-1-1 0 0 0,0 1-1 0 0,0-1 1 0 0,0 0-1 0 0,-1 0 1 0 0,-1-13-1 0 0,-2-1 12 0 0,-1 1 0 0 0,0-1-1 0 0,-1 1 1 0 0,-2 0-1 0 0,0 0 1 0 0,-1 1 0 0 0,-1 0-1 0 0,0 0 1 0 0,-19-25-1 0 0,23 38 2 0 0,0-1 0 0 0,-1 1 0 0 0,0 1 0 0 0,0-1 0 0 0,0 1 0 0 0,-1 0 0 0 0,0 0-1 0 0,0 1 1 0 0,0 0 0 0 0,0 0 0 0 0,-1 0 0 0 0,1 1 0 0 0,-1 1 0 0 0,0-1 0 0 0,-14-2 0 0 0,15 4 7 0 0,0 0 0 0 0,-1 1 0 0 0,1 0 0 0 0,-1 0 0 0 0,1 1 0 0 0,0 0 0 0 0,-1 0 0 0 0,1 0 0 0 0,0 1 0 0 0,0 0 0 0 0,0 1 0 0 0,0-1 0 0 0,0 1 0 0 0,1 1 0 0 0,-1-1 0 0 0,1 1 0 0 0,-11 9 0 0 0,11-8-5 0 0,0 0 0 0 0,0 1 1 0 0,1 0-1 0 0,-1 1 0 0 0,2-1 0 0 0,-1 1 0 0 0,1 0 0 0 0,-6 10 1 0 0,9-14-9 0 0,0-1 0 0 0,0 1 0 0 0,0-1 0 0 0,0 1 0 0 0,1 0 0 0 0,-1-1 0 0 0,1 1 0 0 0,0 0 0 0 0,-1 0 0 0 0,1-1 0 0 0,1 1 0 0 0,-1 0 0 0 0,0 0 1 0 0,0-1-1 0 0,1 1 0 0 0,0 0 0 0 0,-1-1 0 0 0,1 1 0 0 0,0-1 0 0 0,1 1 0 0 0,-1-1 0 0 0,0 1 0 0 0,1-1 0 0 0,-1 0 0 0 0,1 1 0 0 0,-1-1 0 0 0,1 0 0 0 0,2 2 0 0 0,2 0 0 0 0,0 1-1 0 0,-1-1 0 0 0,1-1 1 0 0,1 1-1 0 0,-1-1 1 0 0,1 0-1 0 0,-1 0 0 0 0,1-1 1 0 0,0 0-1 0 0,10 2 0 0 0,10 0-12 0 0,39 2 1 0 0,-27-4 30 0 0,129 16-1304 0 0,-96-9-8599 0 0,-60-7 7609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32.45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53 302 1744 0 0,'21'-1'11857'0'0,"-18"1"-11584"0"0,0-1 0 0 0,-1 1 1 0 0,1-1-1 0 0,0 0 1 0 0,0 0-1 0 0,-1 0 0 0 0,1 0 1 0 0,-1-1-1 0 0,1 1 0 0 0,-1-1 1 0 0,1 1-1 0 0,-1-1 0 0 0,4-4 1 0 0,5-4 126 0 0,0-2 0 0 0,0 0 1 0 0,-1 0-1 0 0,0-1 0 0 0,-2 0 1 0 0,14-25-1 0 0,-17 27-218 0 0,0 0 0 0 0,-1-1 0 0 0,0 1 0 0 0,-1-1-1 0 0,0 0 1 0 0,-1 0 0 0 0,-1 0 0 0 0,0 0 0 0 0,0-18 0 0 0,-1 29-149 0 0,0-1 0 0 0,0 1 0 0 0,-1-1 0 0 0,1 1 1 0 0,0-1-1 0 0,0 1 0 0 0,-1 0 0 0 0,1-1 0 0 0,-1 1 0 0 0,1-1 1 0 0,-1 1-1 0 0,0 0 0 0 0,0-1 0 0 0,1 1 0 0 0,-1 0 0 0 0,0 0 1 0 0,0 0-1 0 0,0 0 0 0 0,0 0 0 0 0,0 0 0 0 0,-2-2 1 0 0,1 2-3 0 0,0 0 0 0 0,0 1 0 0 0,0-1 1 0 0,-1 0-1 0 0,1 1 0 0 0,0 0 0 0 0,0-1 1 0 0,0 1-1 0 0,0 0 0 0 0,0 0 0 0 0,-1 0 1 0 0,1 0-1 0 0,-3 1 0 0 0,-2 1-10 0 0,0-1 0 0 0,0 1 0 0 0,0 1-1 0 0,0 0 1 0 0,0 0 0 0 0,1 0 0 0 0,-12 8-1 0 0,14-8-25 0 0,1 0-1 0 0,-1 0 0 0 0,1 1 1 0 0,-1-1-1 0 0,1 1 0 0 0,0 0 1 0 0,1 0-1 0 0,-1 0 0 0 0,1 0 1 0 0,0 0-1 0 0,-1 1 0 0 0,2-1 1 0 0,-1 1-1 0 0,1-1 0 0 0,-1 1 1 0 0,1 0-1 0 0,1 0 1 0 0,-1-1-1 0 0,1 1 0 0 0,-1 0 1 0 0,2 8-1 0 0,1 7 7 0 0,1 0 1 0 0,1-1-1 0 0,13 39 0 0 0,-5-19 30 0 0,-10-28-24 0 0,2 0 0 0 0,0-1 0 0 0,0 1 1 0 0,1-1-1 0 0,11 18 0 0 0,-12-22-9 0 0,0-1 1 0 0,1 1 0 0 0,0-1-1 0 0,0 0 1 0 0,0 0 0 0 0,1-1 0 0 0,-1 1-1 0 0,1-1 1 0 0,0 0 0 0 0,9 4-1 0 0,35 10-31 0 0,-39-14 52 0 0,1 0-1 0 0,-1 0 1 0 0,0 1 0 0 0,0 0-1 0 0,12 9 1 0 0,-22-14-1 0 0,0 1 1 0 0,-1-1-1 0 0,1 1 1 0 0,-1-1-1 0 0,1 1 1 0 0,0-1-1 0 0,-1 1 0 0 0,1 0 1 0 0,-1-1-1 0 0,0 1 1 0 0,1-1-1 0 0,-1 1 1 0 0,1 0-1 0 0,-1 0 0 0 0,0-1 1 0 0,0 1-1 0 0,1 0 1 0 0,-1 0-1 0 0,0-1 1 0 0,0 1-1 0 0,0 0 0 0 0,0 0 1 0 0,0 0-1 0 0,0-1 1 0 0,0 1-1 0 0,0 0 1 0 0,0 0-1 0 0,0-1 0 0 0,0 1 1 0 0,-1 0-1 0 0,1 0 1 0 0,0-1-1 0 0,-1 1 1 0 0,1 0-1 0 0,0 0 0 0 0,-1-1 1 0 0,1 1-1 0 0,-1 0 1 0 0,1-1-1 0 0,-1 1 1 0 0,1-1-1 0 0,-1 1 0 0 0,1-1 1 0 0,-1 1-1 0 0,0-1 1 0 0,1 1-1 0 0,-2-1 1 0 0,-2 4 89 0 0,-1-1 0 0 0,0 0 0 0 0,0 0 0 0 0,0 0 0 0 0,-6 2 1 0 0,-9 3-65 0 0,-1-1 1 0 0,1 0-1 0 0,-1-2 0 0 0,-1-1 1 0 0,-29 3-1 0 0,49-7-104 0 0,-10 2 3 0 0,-1-2-1 0 0,1 1 0 0 0,0-2 0 0 0,-1 0 1 0 0,-13-2-1 0 0,23 2-142 0 0,0 0 1 0 0,0 0-1 0 0,0 0 1 0 0,0-1-1 0 0,0 1 1 0 0,0-1-1 0 0,1 1 1 0 0,-1-1-1 0 0,0 0 1 0 0,-3-3-1 0 0,4 3-246 0 0,0-1-1 0 0,1 1 0 0 0,-1-1 0 0 0,0 1 0 0 0,1-1 0 0 0,-1 1 1 0 0,1-1-1 0 0,0 0 0 0 0,0 0 0 0 0,0 1 0 0 0,0-1 0 0 0,1 0 1 0 0,-1-4-1 0 0,0-10-3191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38.71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148 14 512 0 0,'-9'-4'1451'0'0,"5"2"64"0"0,1 1-1 0 0,-1-1 0 0 0,1 1 1 0 0,-1 0-1 0 0,-5-1 1 0 0,8 2-1271 0 0,0 0 0 0 0,0 0 0 0 0,0 0 0 0 0,0 0 0 0 0,-1 0 0 0 0,1 0 0 0 0,0 0 0 0 0,0 1 0 0 0,0-1 0 0 0,0 0 0 0 0,0 1 0 0 0,0-1 0 0 0,0 1 0 0 0,0-1 0 0 0,0 1 0 0 0,0 0 0 0 0,0-1 0 0 0,1 1 0 0 0,-1 0 0 0 0,0 0 0 0 0,0-1 0 0 0,1 1 0 0 0,-2 2 0 0 0,-12 18 377 0 0,2 1 0 0 0,0 0 0 0 0,2 1 0 0 0,0 0 0 0 0,-8 30 0 0 0,15-43-667 0 0,1 0-1 0 0,0 0 0 0 0,0 0 1 0 0,1 0-1 0 0,0 0 1 0 0,1 1-1 0 0,0-1 0 0 0,1 0 1 0 0,2 14-1 0 0,-2-18-281 0 0,0 0 1 0 0,1 0-1 0 0,0 0 1 0 0,1 0-1 0 0,-1-1 1 0 0,1 1-1 0 0,0-1 1 0 0,0 1-1 0 0,1-1 1 0 0,-1 0-1 0 0,1 0 0 0 0,0-1 1 0 0,1 1-1 0 0,-1-1 1 0 0,1 0-1 0 0,8 6 1 0 0,14 5-900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2.06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140 328 512 0 0,'-3'0'1215'0'0,"0"-1"0"0"0,0-1 0 0 0,0 1 0 0 0,0 0 1 0 0,0-1-1 0 0,0 0 0 0 0,0 0 0 0 0,-5-4 0 0 0,7 5-709 0 0,0 0 1 0 0,0 0-1 0 0,0-1 1 0 0,1 1-1 0 0,-1 0 1 0 0,0-1-1 0 0,0 1 1 0 0,1-1-1 0 0,-1 1 1 0 0,0-3-1 0 0,-1-12-16 0 0,3-3-88 0 0,0 0 0 0 0,1-1 0 0 0,1 1 0 0 0,1 0 0 0 0,0 1 1 0 0,9-23-1 0 0,-9 31-378 0 0,1 0 1 0 0,0 0 0 0 0,0 1 0 0 0,1 0 0 0 0,9-12-1 0 0,-11 16 3 0 0,1 0-1 0 0,-1 1 0 0 0,1-1 0 0 0,0 1 0 0 0,0 0 0 0 0,1 0 0 0 0,-1 1 1 0 0,1-1-1 0 0,9-3 0 0 0,-9 5-16 0 0,-1 1 1 0 0,1-1-1 0 0,-1 1 0 0 0,1 0 1 0 0,-1 0-1 0 0,1 1 1 0 0,0-1-1 0 0,-1 1 1 0 0,1 1-1 0 0,0-1 0 0 0,-1 1 1 0 0,1 0-1 0 0,-1 0 1 0 0,1 0-1 0 0,-1 1 0 0 0,0 0 1 0 0,9 4-1 0 0,-10-4-9 0 0,-1 0 0 0 0,1 1-1 0 0,-1-1 1 0 0,0 1-1 0 0,0-1 1 0 0,0 1 0 0 0,0 0-1 0 0,0 0 1 0 0,-1 0-1 0 0,1 1 1 0 0,-1-1 0 0 0,0 1-1 0 0,0-1 1 0 0,0 1-1 0 0,0 0 1 0 0,-1-1 0 0 0,1 1-1 0 0,-1 0 1 0 0,0 0-1 0 0,0 0 1 0 0,-1 0 0 0 0,1 0-1 0 0,-1 0 1 0 0,0 7-1 0 0,-1 3 22 0 0,-1-1-1 0 0,-1 1 0 0 0,0-1 0 0 0,0 0 0 0 0,-2 0 0 0 0,1 0 0 0 0,-2 0 0 0 0,-6 12 0 0 0,-12 15 23 0 0,-29 39 0 0 0,7-11 47 0 0,32-47-82 0 0,2 1 1 0 0,1 0 0 0 0,-14 39 0 0 0,22-53-10 0 0,1-1 0 0 0,0 0 1 0 0,0 1-1 0 0,1-1 0 0 0,-1 1 0 0 0,2-1 0 0 0,-1 1 0 0 0,1 0 0 0 0,1-1 0 0 0,-1 1 0 0 0,1-1 0 0 0,1 1 0 0 0,-1-1 1 0 0,1 1-1 0 0,0-1 0 0 0,4 9 0 0 0,-2-11-4 0 0,-1 0 0 0 0,1 0-1 0 0,0 0 1 0 0,1-1 0 0 0,-1 1 0 0 0,1-1 0 0 0,0 0 0 0 0,0 0-1 0 0,0-1 1 0 0,0 0 0 0 0,1 1 0 0 0,-1-2 0 0 0,1 1 0 0 0,0-1 0 0 0,0 0-1 0 0,0 0 1 0 0,0 0 0 0 0,8 0 0 0 0,1 1-5 0 0,1-1 0 0 0,-1-1 1 0 0,1 0-1 0 0,0-1 0 0 0,0-1 1 0 0,17-3-1 0 0,-27 3 20 0 0,0-1 1 0 0,0 1-1 0 0,0-1 1 0 0,0-1 0 0 0,0 1-1 0 0,-1-1 1 0 0,10-5-1 0 0,-14 7-9 0 0,0 0 0 0 0,0 0 0 0 0,1 1 0 0 0,-1-1 0 0 0,0 0 0 0 0,0 0 0 0 0,0 0-1 0 0,0 0 1 0 0,0 0 0 0 0,-1 0 0 0 0,1-1 0 0 0,0 1 0 0 0,0 0 0 0 0,-1 0 0 0 0,1-1 0 0 0,0 1 0 0 0,-1 0 0 0 0,0-1-1 0 0,1 1 1 0 0,-1 0 0 0 0,0-1 0 0 0,1 1 0 0 0,-1-1 0 0 0,0 1 0 0 0,0 0 0 0 0,0-1 0 0 0,0 1 0 0 0,-1-1-1 0 0,1 1 1 0 0,0 0 0 0 0,-1-1 0 0 0,1 1 0 0 0,-1 0 0 0 0,1-1 0 0 0,-1 1 0 0 0,1 0 0 0 0,-1-1 0 0 0,-1-1 0 0 0,-4-3 4 0 0,1-1 1 0 0,-1 2 0 0 0,0-1-1 0 0,0 0 1 0 0,0 1 0 0 0,-10-6 0 0 0,-47-24 68 0 0,27 15-59 0 0,-32-18 47 0 0,17 11-76 0 0,2-2-1 0 0,-50-40 1 0 0,94 65-9 0 0,0 0 0 0 0,1 0 0 0 0,-1 0 0 0 0,1-1-1 0 0,0 1 1 0 0,1-1 0 0 0,-5-7 0 0 0,7 11-5 0 0,1-1-1 0 0,-1 1 1 0 0,0-1-1 0 0,1 0 1 0 0,-1 1-1 0 0,1-1 1 0 0,0 0 0 0 0,-1 0-1 0 0,1 1 1 0 0,0-1-1 0 0,0 0 1 0 0,0 0-1 0 0,0 1 1 0 0,1-1-1 0 0,-1 0 1 0 0,0 1 0 0 0,1-1-1 0 0,-1 0 1 0 0,1 1-1 0 0,0-1 1 0 0,-1 0-1 0 0,1 1 1 0 0,0-1-1 0 0,0 1 1 0 0,0-1 0 0 0,0 1-1 0 0,0 0 1 0 0,0-1-1 0 0,3-1 1 0 0,5-4-496 0 0,0 0 0 0 0,1 1 0 0 0,0 0 0 0 0,0 0 1 0 0,1 1-1 0 0,-1 1 0 0 0,14-5 0 0 0,-5 2-542 0 0,80-27-4144 0 0,-39 14 3342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2.63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 31 512 0 0,'0'-2'208'0'0,"0"0"0"0"0,1 1-1 0 0,-1-1 1 0 0,1 0 0 0 0,0 1-1 0 0,0-1 1 0 0,-1 0 0 0 0,1 1-1 0 0,0-1 1 0 0,0 1 0 0 0,0 0 0 0 0,1-1-1 0 0,-1 1 1 0 0,0 0 0 0 0,3-2-1 0 0,-4 3-235 0 0,0-1-1 0 0,0 1 0 0 0,1-1 1 0 0,-1 1-1 0 0,0 0 0 0 0,1-1 1 0 0,-1 1-1 0 0,1 0 0 0 0,-1 0 1 0 0,0-1-1 0 0,1 1 0 0 0,-1 0 1 0 0,1 0-1 0 0,-1 0 0 0 0,1 0 1 0 0,-1-1-1 0 0,1 1 0 0 0,-1 0 1 0 0,1 0-1 0 0,-1 0 1 0 0,1 0-1 0 0,-1 0 0 0 0,1 0 1 0 0,-1 0-1 0 0,0 0 0 0 0,1 0 1 0 0,-1 1-1 0 0,1-1 0 0 0,-1 0 1 0 0,1 0-1 0 0,-1 0 0 0 0,1 0 1 0 0,-1 1-1 0 0,1-1 0 0 0,-1 0 1 0 0,0 0-1 0 0,1 1 0 0 0,-1-1 1 0 0,0 0-1 0 0,1 1 0 0 0,-1-1 1 0 0,0 0-1 0 0,1 1 0 0 0,-1-1 1 0 0,0 1-1 0 0,0-1 0 0 0,1 0 1 0 0,-1 1-1 0 0,0-1 0 0 0,0 1 1 0 0,0-1-1 0 0,0 1 0 0 0,1-1 1 0 0,-1 1-1 0 0,0-1 0 0 0,0 1 1 0 0,0 3-734 0 0,0-1 58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7.67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24 128 512 0 0,'-3'-6'758'0'0,"-1"0"0"0"0,2 0 0 0 0,-1 0 0 0 0,1 0 0 0 0,0 0 1 0 0,0-1-1 0 0,0 1 0 0 0,1-1 0 0 0,0 1 0 0 0,0-1 0 0 0,1 0 0 0 0,0 1 0 0 0,1-12 0 0 0,-1 17-585 0 0,0 0-1 0 0,0 0 0 0 0,1 0 1 0 0,-1 0-1 0 0,0 0 1 0 0,0-1-1 0 0,1 1 1 0 0,-1 0-1 0 0,1 0 1 0 0,-1 0-1 0 0,1 0 1 0 0,-1 0-1 0 0,1 0 0 0 0,0 0 1 0 0,-1 1-1 0 0,1-1 1 0 0,0 0-1 0 0,0 0 1 0 0,0 0-1 0 0,-1 1 1 0 0,1-1-1 0 0,0 0 1 0 0,0 1-1 0 0,0-1 0 0 0,0 1 1 0 0,0-1-1 0 0,0 1 1 0 0,2-1-1 0 0,-2 1-56 0 0,1 0-1 0 0,-1 0 1 0 0,0 0 0 0 0,0 1-1 0 0,0-1 1 0 0,0 0-1 0 0,0 1 1 0 0,0-1 0 0 0,0 0-1 0 0,0 1 1 0 0,0-1 0 0 0,0 1-1 0 0,0-1 1 0 0,0 1-1 0 0,0 0 1 0 0,0-1 0 0 0,0 1-1 0 0,-1 0 1 0 0,1 0-1 0 0,0 0 1 0 0,0 0 0 0 0,-1-1-1 0 0,1 1 1 0 0,-1 0-1 0 0,1 0 1 0 0,-1 0 0 0 0,1 0-1 0 0,0 2 1 0 0,8 27 540 0 0,-1 0 1 0 0,-1 0-1 0 0,-1 1 1 0 0,2 47-1 0 0,-4-34-154 0 0,12 55-1 0 0,-10-77-356 0 0,0 0-1 0 0,20 42 1 0 0,-20-52-129 0 0,0-1 0 0 0,1 1-1 0 0,1-1 1 0 0,0 0 0 0 0,1-1-1 0 0,14 14 1 0 0,-16-17-17 0 0,1-1 1 0 0,0 1-1 0 0,0-2 1 0 0,9 6-1 0 0,-14-10 2 0 0,-1 0 0 0 0,0 1 0 0 0,1-1 0 0 0,-1 0 0 0 0,1 0 0 0 0,-1 0 0 0 0,1-1 0 0 0,-1 1 0 0 0,1-1 0 0 0,0 1 0 0 0,-1-1 0 0 0,1 0 0 0 0,0 0 0 0 0,-1 0 0 0 0,1-1 1 0 0,-1 1-1 0 0,1 0 0 0 0,0-1 0 0 0,-1 0 0 0 0,5-1 0 0 0,-5 1-1 0 0,-1-1 0 0 0,1 1 1 0 0,0-1-1 0 0,-1 0 0 0 0,1 1 1 0 0,-1-1-1 0 0,1 0 1 0 0,-1 0-1 0 0,0 0 0 0 0,0 0 1 0 0,0 0-1 0 0,0 0 0 0 0,0 0 1 0 0,0 0-1 0 0,-1 0 1 0 0,1-1-1 0 0,-1 1 0 0 0,1-3 1 0 0,0-7 5 0 0,0 1 0 0 0,-1-17 0 0 0,0 16-37 0 0,1-15 10 0 0,1 1 1 0 0,2-1-1 0 0,0 1 0 0 0,2 0 0 0 0,12-34 1 0 0,1 7-58 0 0,39-73 0 0 0,-48 108 43 0 0,0 1 0 0 0,15-19 1 0 0,-20 29 2 0 0,1 0 1 0 0,0 1 0 0 0,0-1 0 0 0,1 1-1 0 0,-1 1 1 0 0,1-1 0 0 0,11-5-1 0 0,-18 11 8 0 0,1-1-1 0 0,-1 1 0 0 0,1-1 0 0 0,-1 1 0 0 0,1 0 1 0 0,-1-1-1 0 0,1 1 0 0 0,0 0 0 0 0,-1 0 0 0 0,1 0 1 0 0,-1-1-1 0 0,1 1 0 0 0,0 0 0 0 0,-1 0 0 0 0,1 0 1 0 0,0 0-1 0 0,-1 0 0 0 0,1 0 0 0 0,0 0 0 0 0,-1 1-24 0 0,1-1-1 0 0,-1 1 1 0 0,0-1-1 0 0,-1 0 1 0 0,1 1-1 0 0,0-1 1 0 0,0 1-1 0 0,0-1 1 0 0,0 1-1 0 0,0-1 0 0 0,0 0 1 0 0,0 1-1 0 0,-1-1 1 0 0,1 1-1 0 0,0-1 1 0 0,0 0-1 0 0,-1 1 1 0 0,1-1-1 0 0,-1 1 1 0 0,-18 22-1792 0 0,-27 29-5170 0 0,31-33 3097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8.52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162 94 576 0 0,'-1'0'220'0'0,"0"-1"-1"0"0,0 1 1 0 0,0-1 0 0 0,1 1-1 0 0,-1 0 1 0 0,0-1-1 0 0,0 1 1 0 0,0 0 0 0 0,0 0-1 0 0,0 0 1 0 0,0 0-1 0 0,0 0 1 0 0,0 0 0 0 0,0 0-1 0 0,0 0 1 0 0,0 0-1 0 0,0 0 1 0 0,0 0 0 0 0,0 1-1 0 0,0-1 1 0 0,0 0-1 0 0,1 1 1 0 0,-1-1 0 0 0,0 0-1 0 0,0 1 1 0 0,-1 0-1 0 0,-25 17 2067 0 0,23-15-1856 0 0,-6 5 66 0 0,1 1 1 0 0,0 0-1 0 0,0 0 1 0 0,1 1 0 0 0,1 0-1 0 0,-1 0 1 0 0,1 1-1 0 0,1 0 1 0 0,0 0-1 0 0,1 1 1 0 0,0-1 0 0 0,1 1-1 0 0,-6 22 1 0 0,10-30-310 0 0,-1 1 1 0 0,0 0 0 0 0,1 0-1 0 0,0 0 1 0 0,0 0-1 0 0,1 0 1 0 0,-1 0 0 0 0,1 0-1 0 0,0-1 1 0 0,1 1-1 0 0,-1 0 1 0 0,3 4 0 0 0,-3-6-135 0 0,0 0 0 0 0,1-1 0 0 0,-1 0 0 0 0,1 1 1 0 0,-1-1-1 0 0,1 0 0 0 0,0 0 0 0 0,0 0 0 0 0,0 0 1 0 0,0 0-1 0 0,1 0 0 0 0,-1-1 0 0 0,0 1 0 0 0,1-1 0 0 0,-1 1 1 0 0,1-1-1 0 0,-1 0 0 0 0,1 0 0 0 0,0 0 0 0 0,-1-1 1 0 0,1 1-1 0 0,3 0 0 0 0,7 1-61 0 0,0-1 1 0 0,-1-1-1 0 0,15 0 1 0 0,-22-1 0 0 0,-1 1 0 0 0,1-1 1 0 0,-1 0-1 0 0,1-1 0 0 0,-1 1 1 0 0,0-1-1 0 0,0 0 0 0 0,1 0 0 0 0,-1 0 1 0 0,0-1-1 0 0,-1 1 0 0 0,5-4 1 0 0,-3 1-3 0 0,0 1 1 0 0,-1-1 0 0 0,1 0-1 0 0,-1-1 1 0 0,0 1 0 0 0,0-1 0 0 0,-1 0-1 0 0,1 0 1 0 0,3-10 0 0 0,-4 6-4 0 0,1 0 0 0 0,-2-1 1 0 0,0 1-1 0 0,0-1 0 0 0,1-15 1 0 0,-4-1-12 0 0,0 0 0 0 0,-1 0 0 0 0,-13-52 0 0 0,14 74 25 0 0,0 1-1 0 0,0-1 0 0 0,-1 1 0 0 0,1 0 0 0 0,-1-1 0 0 0,0 1 0 0 0,-1 0 0 0 0,1 0 0 0 0,-1 0 0 0 0,-2-3 0 0 0,3 5 0 0 0,1 1-1 0 0,-1 0 0 0 0,1-1 1 0 0,-1 1-1 0 0,0 0 1 0 0,1 0-1 0 0,-1 0 0 0 0,0 0 1 0 0,0 1-1 0 0,1-1 0 0 0,-1 0 1 0 0,0 1-1 0 0,0-1 0 0 0,0 1 1 0 0,0 0-1 0 0,0-1 1 0 0,0 1-1 0 0,0 0 0 0 0,0 0 1 0 0,0 0-1 0 0,0 1 0 0 0,0-1 1 0 0,0 0-1 0 0,0 1 0 0 0,-3 1 1 0 0,-3 1 8 0 0,0 0 1 0 0,1 1 0 0 0,-1 0-1 0 0,1 1 1 0 0,0 0 0 0 0,0 0-1 0 0,0 0 1 0 0,1 1-1 0 0,0 0 1 0 0,0 0 0 0 0,0 0-1 0 0,1 1 1 0 0,0 0 0 0 0,-7 14-1 0 0,5-8-7 0 0,0 1 0 0 0,1 0 0 0 0,1 0 0 0 0,1 0 0 0 0,0 1 0 0 0,0-1 0 0 0,-1 26 0 0 0,4-34-5 0 0,1-1 1 0 0,0 0-1 0 0,0 0 0 0 0,1 1 1 0 0,0-1-1 0 0,0 0 0 0 0,0 0 1 0 0,0 0-1 0 0,1 0 0 0 0,0 0 1 0 0,0 0-1 0 0,0 0 0 0 0,5 7 1 0 0,-4-9 8 0 0,-1 1 0 0 0,1-1 1 0 0,0 0-1 0 0,0 0 0 0 0,0 0 1 0 0,1 0-1 0 0,-1-1 0 0 0,1 0 0 0 0,-1 1 1 0 0,1-1-1 0 0,0 0 0 0 0,0 0 0 0 0,0-1 1 0 0,0 1-1 0 0,0-1 0 0 0,0 0 1 0 0,7 1-1 0 0,-5-1-1 0 0,-1-1 0 0 0,1 1 0 0 0,0-1 0 0 0,0 0 0 0 0,0 0 0 0 0,0-1 0 0 0,0 0 0 0 0,0 0 0 0 0,0 0-1 0 0,0-1 1 0 0,0 1 0 0 0,-1-2 0 0 0,1 1 0 0 0,-1 0 0 0 0,0-1 0 0 0,1 0 0 0 0,-1-1 0 0 0,-1 1 0 0 0,1-1 0 0 0,0 0 0 0 0,-1 0 0 0 0,0 0 0 0 0,0 0 0 0 0,6-9 0 0 0,-7 8-10 0 0,1 0 0 0 0,-1 0 0 0 0,-1-1 1 0 0,1 1-1 0 0,-1-1 0 0 0,0 0 0 0 0,0 0 0 0 0,0 0 1 0 0,-1 0-1 0 0,1-6 0 0 0,-1-5 4 0 0,-1 0 0 0 0,-2-21 0 0 0,0-8 106 0 0,2 46-83 0 0,-4 15 370 0 0,2-1-297 0 0,0 1 0 0 0,2 0 0 0 0,0-1 0 0 0,0 1 0 0 0,2 0 0 0 0,-1-1 0 0 0,2 1 1 0 0,0-1-1 0 0,1 0 0 0 0,0 1 0 0 0,1-2 0 0 0,1 1 0 0 0,0-1 0 0 0,1 0 0 0 0,11 18 0 0 0,-13-25-88 0 0,0-1-1 0 0,0 1 1 0 0,1-1-1 0 0,-1 0 1 0 0,1-1-1 0 0,0 1 1 0 0,0-1-1 0 0,1 0 0 0 0,-1 0 1 0 0,1-1-1 0 0,0 0 1 0 0,9 3-1 0 0,-12-5-144 0 0,0 0-1 0 0,1 0 0 0 0,-1 0 1 0 0,0 0-1 0 0,1-1 0 0 0,-1 1 1 0 0,1-1-1 0 0,-1 0 1 0 0,1-1-1 0 0,-1 1 0 0 0,1-1 1 0 0,-1 0-1 0 0,1 0 0 0 0,-1 0 1 0 0,0 0-1 0 0,0-1 1 0 0,1 0-1 0 0,-1 0 0 0 0,0 0 1 0 0,-1 0-1 0 0,6-4 0 0 0,30-28-8649 0 0,-31 23 6793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8.94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 21 1072 0 0,'-13'-20'16342'0'0,"15"23"-15907"0"0,0 0 0 0 0,0 1 0 0 0,0 0-1 0 0,0-1 1 0 0,-1 1 0 0 0,2 4 0 0 0,0 1-78 0 0,32 106 1014 0 0,-8-21 277 0 0,-22-79-1443 0 0,2 1 0 0 0,0-1-1 0 0,16 26 1 0 0,-20-36-204 0 0,1-1-1 0 0,0 0 1 0 0,1 1 0 0 0,-1-1-1 0 0,1 0 1 0 0,-1-1-1 0 0,1 1 1 0 0,0-1 0 0 0,0 0-1 0 0,1-1 1 0 0,-1 1 0 0 0,1-1-1 0 0,-1 0 1 0 0,1 0-1 0 0,10 2 1 0 0,-10-3 0 0 0,0 0 0 0 0,0-1 0 0 0,0 1 0 0 0,0-1 0 0 0,0 0 0 0 0,0-1 0 0 0,0 1 0 0 0,0-1 0 0 0,0 0 0 0 0,0-1 0 0 0,-1 1 0 0 0,1-1 0 0 0,0-1 0 0 0,-1 1 0 0 0,10-6 0 0 0,-10 4 0 0 0,1 0 0 0 0,-1-1 0 0 0,0 0 0 0 0,0 0 0 0 0,0 0 0 0 0,-1-1 0 0 0,1 1 0 0 0,-2-1 0 0 0,1 0 0 0 0,0 0 0 0 0,-1 0 0 0 0,0-1 0 0 0,-1 1 0 0 0,0-1 0 0 0,0 0 1 0 0,0 1-1 0 0,0-1 0 0 0,-1 0 0 0 0,0 0 0 0 0,-1 0 0 0 0,0 0 0 0 0,0 0 0 0 0,0 0 0 0 0,-1 0 0 0 0,0 0 0 0 0,0 0 0 0 0,-1 0 0 0 0,-2-6 0 0 0,-2-6-23 0 0,-1 0 0 0 0,-12-23 1 0 0,14 33 16 0 0,0 0 1 0 0,-1 0-1 0 0,0 0 0 0 0,-1 1 1 0 0,1 0-1 0 0,-9-7 1 0 0,13 14-2 0 0,1 0 1 0 0,0 0-1 0 0,-1 0 0 0 0,1 0 1 0 0,-1 0-1 0 0,1 1 1 0 0,-1-1-1 0 0,1 1 0 0 0,-1-1 1 0 0,-2 0-1 0 0,4 1 0 0 0,0 0 1 0 0,0 0-1 0 0,0 0 1 0 0,-1 0-1 0 0,1 0 1 0 0,0 0-1 0 0,0 0 0 0 0,0 0 1 0 0,-1 0-1 0 0,1 0 1 0 0,0 0-1 0 0,0 0 1 0 0,0 0-1 0 0,-1 0 0 0 0,1 1 1 0 0,0-1-1 0 0,0 0 1 0 0,0 0-1 0 0,0 0 1 0 0,-1 0-1 0 0,1 0 0 0 0,0 0 1 0 0,0 0-1 0 0,0 1 1 0 0,0-1-1 0 0,0 0 1 0 0,-1 0-1 0 0,1 0 0 0 0,0 0 1 0 0,0 1-1 0 0,0-1-10 0 0,0 1-1 0 0,0 0 0 0 0,0-1 0 0 0,0 1 1 0 0,0 0-1 0 0,0-1 0 0 0,1 1 0 0 0,-1 0 0 0 0,0-1 1 0 0,0 1-1 0 0,1-1 0 0 0,-1 1 0 0 0,0-1 1 0 0,1 1-1 0 0,0 0 0 0 0,1 1-47 0 0,0 1 0 0 0,0-1 0 0 0,0-1 0 0 0,0 1 0 0 0,1 0 0 0 0,-1 0 0 0 0,0-1 0 0 0,1 1 0 0 0,0-1 0 0 0,-1 0 0 0 0,1 0 0 0 0,0 0 0 0 0,-1 0 0 0 0,1-1 0 0 0,0 1 0 0 0,0-1 0 0 0,0 1 0 0 0,0-1 0 0 0,0 0 0 0 0,4 0 0 0 0,8-1-284 0 0,1-1 1 0 0,23-4-1 0 0,-27 3 120 0 0,24-4-431 0 0,21-3-403 0 0,-19 7-4455 0 0,-31 3 2759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49.64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128 104 1560 0 0,'-2'-8'5169'0'0,"-4"9"-974"0"0,5 0-3812 0 0,0 0 1 0 0,0 0-1 0 0,0 0 0 0 0,0 0 0 0 0,0 0 1 0 0,0 1-1 0 0,0-1 0 0 0,0 0 0 0 0,-1 3 0 0 0,-1 5 176 0 0,-33 101 2922 0 0,32-94-3157 0 0,0 0 0 0 0,1 0 0 0 0,1 0 0 0 0,1 0 0 0 0,1 17 0 0 0,0-29-258 0 0,0 0 0 0 0,1 0 0 0 0,-1 0-1 0 0,1 0 1 0 0,0-1 0 0 0,0 1-1 0 0,1 0 1 0 0,-1 0 0 0 0,1-1 0 0 0,0 1-1 0 0,0-1 1 0 0,0 0 0 0 0,0 1-1 0 0,1-1 1 0 0,-1 0 0 0 0,6 4 0 0 0,-5-3-37 0 0,1-2 0 0 0,1 1 0 0 0,-1 0-1 0 0,0-1 1 0 0,1 0 0 0 0,-1 0 0 0 0,1 0 0 0 0,0 0 0 0 0,-1-1 0 0 0,1 0 0 0 0,0 0 0 0 0,6 1 0 0 0,-5-2-31 0 0,0 1-1 0 0,0-1 1 0 0,0 0-1 0 0,0-1 1 0 0,0 1 0 0 0,0-1-1 0 0,0-1 1 0 0,0 1-1 0 0,0-1 1 0 0,0 0-1 0 0,-1 0 1 0 0,1 0 0 0 0,0-1-1 0 0,-1 0 1 0 0,0 0-1 0 0,0-1 1 0 0,0 1-1 0 0,0-1 1 0 0,-1 0 0 0 0,1 0-1 0 0,7-10 1 0 0,-8 8-17 0 0,-1 0 0 0 0,1 0-1 0 0,-1-1 1 0 0,0 0 0 0 0,0 1 0 0 0,-1-1 0 0 0,0 0 0 0 0,2-14 0 0 0,-3 11-8 0 0,-1 1 0 0 0,0-1 0 0 0,0 0 0 0 0,-1 0 0 0 0,-1 0-1 0 0,-2-10 1 0 0,-34-157-1077 0 0,37 173 1077 0 0,0 0 0 0 0,0 0 1 0 0,-1 0-1 0 0,1 1 0 0 0,-1-1 0 0 0,0 0 0 0 0,0 1 1 0 0,-5-8-1 0 0,6 10 27 0 0,0 0-1 0 0,0 0 1 0 0,0 0 0 0 0,0 1 0 0 0,0-1 0 0 0,0 0-1 0 0,0 0 1 0 0,0 1 0 0 0,0-1 0 0 0,-1 1 0 0 0,1-1-1 0 0,0 1 1 0 0,-1-1 0 0 0,1 1 0 0 0,0 0-1 0 0,-1-1 1 0 0,1 1 0 0 0,0 0 0 0 0,-1 0 0 0 0,1 0-1 0 0,0 0 1 0 0,-1 0 0 0 0,1 1 0 0 0,0-1 0 0 0,-1 0-1 0 0,1 1 1 0 0,0-1 0 0 0,0 0 0 0 0,-1 1-1 0 0,1 0 1 0 0,-1 0 0 0 0,-6 4 20 0 0,0 0 0 0 0,0 0 0 0 0,1 1 0 0 0,0 0 0 0 0,0 0 0 0 0,0 1 0 0 0,1 0 0 0 0,0 0 0 0 0,-5 8 0 0 0,-8 15 51 0 0,-17 33 0 0 0,22-37 20 0 0,7-12-112 0 0,-7 10 65 0 0,-11 31 0 0 0,22-49-29 0 0,1 0 0 0 0,0 1 0 0 0,0-1 0 0 0,1 1 0 0 0,-1 0 0 0 0,1-1-1 0 0,1 1 1 0 0,0 0 0 0 0,0 0 0 0 0,1 9 0 0 0,-1-13-3 0 0,1 0 0 0 0,0 0 0 0 0,0-1 0 0 0,0 1 0 0 0,1 0 0 0 0,-1-1 0 0 0,1 1 0 0 0,-1-1 0 0 0,1 0 0 0 0,0 1 0 0 0,0-1 0 0 0,0 0 0 0 0,0 0 0 0 0,0 0 0 0 0,0 0 0 0 0,0-1-1 0 0,1 1 1 0 0,-1-1 0 0 0,1 1 0 0 0,-1-1 0 0 0,1 0 0 0 0,0 0 0 0 0,0 0 0 0 0,-1 0 0 0 0,5 1 0 0 0,3 0 25 0 0,0-1-1 0 0,0 0 1 0 0,0 0 0 0 0,1-1-1 0 0,18-1 1 0 0,-18-1-26 0 0,0 0 0 0 0,0-1-1 0 0,-1 0 1 0 0,1 0 0 0 0,19-10 0 0 0,-13 3-17 0 0,0 0 0 0 0,23-17 0 0 0,-34 22-8 0 0,0 0 0 0 0,-1 0 0 0 0,0-1 0 0 0,0 1 0 0 0,0-1 1 0 0,-1 0-1 0 0,0-1 0 0 0,0 1 0 0 0,0-1 0 0 0,-1 0 0 0 0,0 0 0 0 0,4-14 1 0 0,-5 12-4 0 0,0 1 1 0 0,-1-1-1 0 0,0 0 1 0 0,0 0-1 0 0,-1 0 1 0 0,0 1-1 0 0,-1-1 1 0 0,0 0-1 0 0,0 0 1 0 0,-5-15-1 0 0,6 24 20 0 0,0-1 0 0 0,0 0-1 0 0,0 1 1 0 0,0-1 0 0 0,0 0 0 0 0,-1 1-1 0 0,1-1 1 0 0,0 1 0 0 0,0-1-1 0 0,-1 0 1 0 0,1 1 0 0 0,0-1 0 0 0,-1 1-1 0 0,1-1 1 0 0,0 1 0 0 0,-1-1-1 0 0,1 1 1 0 0,-1 0 0 0 0,1-1 0 0 0,-1 1-1 0 0,1-1 1 0 0,-1 1 0 0 0,1 0-1 0 0,-1-1 1 0 0,0 1 0 0 0,1 0 0 0 0,-1 0-1 0 0,1-1 1 0 0,-2 1 0 0 0,1 0 0 0 0,0 1 1 0 0,0-1 0 0 0,0 1-1 0 0,0-1 1 0 0,0 1-1 0 0,0-1 1 0 0,0 1-1 0 0,1-1 1 0 0,-1 1 0 0 0,0 0-1 0 0,0 0 1 0 0,1-1-1 0 0,-1 1 1 0 0,0 0-1 0 0,0 1 1 0 0,-4 6 49 0 0,0-1 1 0 0,1 1-1 0 0,-3 8 0 0 0,3-4-5 0 0,0 1-1 0 0,1-1 0 0 0,0 1 0 0 0,1 0 1 0 0,1 0-1 0 0,0 0 0 0 0,1 0 0 0 0,0 0 1 0 0,1 0-1 0 0,0 0 0 0 0,1 0 0 0 0,1-1 1 0 0,6 21-1 0 0,-7-28-39 0 0,0-1 1 0 0,0 0 0 0 0,1 0-1 0 0,-1-1 1 0 0,1 1-1 0 0,0 0 1 0 0,0-1 0 0 0,0 0-1 0 0,0 1 1 0 0,1-1-1 0 0,-1-1 1 0 0,1 1 0 0 0,0 0-1 0 0,0-1 1 0 0,0 0-1 0 0,0 0 1 0 0,8 3 0 0 0,-1-1-122 0 0,0-1 0 0 0,0-1 0 0 0,0 0 0 0 0,0 0 1 0 0,0-1-1 0 0,13 0 0 0 0,-5 0-567 0 0,-15-1 116 0 0,0 0 0 0 0,1 1 0 0 0,-1-1 0 0 0,0-1 0 0 0,1 1 0 0 0,-1-1 0 0 0,0 1 0 0 0,1-1 0 0 0,5-3 0 0 0,2-1-2199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0.15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83 293 1880 0 0,'10'-7'8463'0'0,"3"2"-5628"0"0,8-4-1139 0 0,-13 3-1311 0 0,0 0 0 0 0,-1-1 0 0 0,0 0 0 0 0,0 0 0 0 0,-1-1 0 0 0,0 0 0 0 0,0 0 0 0 0,-1 0 0 0 0,0-1 0 0 0,8-17 0 0 0,-7 9-70 0 0,0 0-1 0 0,-1-1 1 0 0,-1 0-1 0 0,0 0 1 0 0,0-19-1 0 0,-3 34-227 0 0,-1 0-1 0 0,0 0 1 0 0,0 0-1 0 0,0 0 1 0 0,-1 0-1 0 0,1 0 1 0 0,-1 0-1 0 0,1 0 1 0 0,-3-5-1 0 0,2 7-58 0 0,1 0-1 0 0,-1 1 1 0 0,1-1-1 0 0,-1 0 1 0 0,1 0-1 0 0,-1 1 1 0 0,1-1-1 0 0,-1 0 1 0 0,0 1-1 0 0,0-1 1 0 0,1 1-1 0 0,-1-1 1 0 0,0 1-1 0 0,0-1 1 0 0,0 1-1 0 0,1 0 1 0 0,-1-1-1 0 0,0 1 1 0 0,0 0-1 0 0,0 0 1 0 0,0-1-1 0 0,0 1 1 0 0,0 0-1 0 0,0 0 1 0 0,0 0-1 0 0,0 0 1 0 0,1 0-1 0 0,-1 0 1 0 0,0 0-1 0 0,0 1 1 0 0,0-1-1 0 0,0 0 1 0 0,0 0-1 0 0,-1 1 1 0 0,-14 6-12 0 0,1 0 1 0 0,0 0-1 0 0,0 2 1 0 0,1 0-1 0 0,-1 1 1 0 0,2 0-1 0 0,-22 21 1 0 0,27-23-57 0 0,1 0 0 0 0,0 0 0 0 0,0 0 1 0 0,1 1-1 0 0,-6 11 0 0 0,10-16 10 0 0,-1 1 0 0 0,1-1-1 0 0,1 0 1 0 0,-1 1 0 0 0,1-1-1 0 0,-1 1 1 0 0,1 0 0 0 0,1-1-1 0 0,-1 1 1 0 0,1 0 0 0 0,0 0-1 0 0,0-1 1 0 0,1 10 0 0 0,-1-12 25 0 0,1 0 0 0 0,0-1 0 0 0,-1 1 0 0 0,1 0 1 0 0,0-1-1 0 0,0 1 0 0 0,0-1 0 0 0,0 0 0 0 0,0 1 0 0 0,0-1 1 0 0,0 0-1 0 0,0 1 0 0 0,1-1 0 0 0,-1 0 0 0 0,1 0 0 0 0,-1 0 1 0 0,0 0-1 0 0,1 0 0 0 0,0-1 0 0 0,-1 1 0 0 0,1 0 0 0 0,-1-1 1 0 0,1 1-1 0 0,0-1 0 0 0,0 1 0 0 0,-1-1 0 0 0,1 0 0 0 0,0 0 1 0 0,-1 0-1 0 0,1 0 0 0 0,2 0 0 0 0,7-1 37 0 0,0 0-1 0 0,0-1 0 0 0,18-4 1 0 0,-23 4-38 0 0,5-1 49 0 0,0 1 1 0 0,0 0-1 0 0,1 1 0 0 0,-1 0 0 0 0,19 1 0 0 0,-25 1-17 0 0,-1-1-1 0 0,0 1 1 0 0,1 0 0 0 0,-1 0-1 0 0,0 0 1 0 0,0 0-1 0 0,0 1 1 0 0,0 0-1 0 0,0 0 1 0 0,0 0-1 0 0,-1 0 1 0 0,1 1-1 0 0,-1-1 1 0 0,1 1-1 0 0,-1 0 1 0 0,0 0-1 0 0,5 6 1 0 0,-5-5 8 0 0,-1-1 0 0 0,0 1 0 0 0,0-1 0 0 0,0 1 0 0 0,0 0 0 0 0,-1 0 0 0 0,1 0 0 0 0,-1 0-1 0 0,0 0 1 0 0,0 0 0 0 0,-1 0 0 0 0,1 0 0 0 0,-1 0 0 0 0,0 0 0 0 0,0 0 0 0 0,0 1 0 0 0,-1-1 0 0 0,1 0 0 0 0,-1 0 0 0 0,0 0 0 0 0,0 0 0 0 0,-1 0 0 0 0,1 0 0 0 0,-1-1 0 0 0,0 1 0 0 0,0 0 0 0 0,0-1 0 0 0,0 1-1 0 0,-1-1 1 0 0,1 0 0 0 0,-1 0 0 0 0,0 0 0 0 0,0 0 0 0 0,-5 4 0 0 0,-5 4 113 0 0,0 0-1 0 0,-1-1 0 0 0,0 0 1 0 0,-18 8-1 0 0,29-17-164 0 0,-1 1 0 0 0,1 0 0 0 0,-1-1 0 0 0,0 0-1 0 0,0 1 1 0 0,1-2 0 0 0,-1 1 0 0 0,0 0 0 0 0,0-1 0 0 0,0 0 0 0 0,0 1 0 0 0,0-2-1 0 0,0 1 1 0 0,0 0 0 0 0,1-1 0 0 0,-1 0 0 0 0,0 0 0 0 0,0 0 0 0 0,0 0 0 0 0,1 0-1 0 0,-1-1 1 0 0,1 0 0 0 0,-1 0 0 0 0,-3-2 0 0 0,5 2-82 0 0,0 0 0 0 0,0 0 0 0 0,0 0 0 0 0,1 0 0 0 0,-1 0 0 0 0,1 0 0 0 0,-1 0 0 0 0,1-1 0 0 0,0 1 0 0 0,0 0 0 0 0,0-1 0 0 0,0 1 0 0 0,0-1 0 0 0,0 0 0 0 0,1 1 0 0 0,0-1 0 0 0,-1 1 0 0 0,1-1 0 0 0,0 0 0 0 0,0 1 0 0 0,0-1 0 0 0,0 0 0 0 0,1 1 0 0 0,-1-1 0 0 0,2-3 0 0 0,2-6-1531 0 0,0 0 1 0 0,0 0-1 0 0,12-21 0 0 0,-16 33 1608 0 0,11-22-3476 0 0,2 0-346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0.5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25 152 512 0 0,'0'-20'2321'0'0,"-1"0"0"0"0,-1-1-1 0 0,-1 1 1 0 0,-1 0 0 0 0,-10-31-1 0 0,19 64-2019 0 0,1-1-1 0 0,0 0 1 0 0,1 0-1 0 0,12 17 1 0 0,40 44-154 0 0,-48-61-115 0 0,1 0 0 0 0,0-1 0 0 0,1-1 0 0 0,0 0 0 0 0,15 9 0 0 0,-21-14-451 0 0,1-1-1 0 0,0-1 1 0 0,-1 1-1 0 0,1-1 0 0 0,1-1 1 0 0,-1 0-1 0 0,0 0 1 0 0,1 0-1 0 0,-1-1 1 0 0,0 0-1 0 0,14-1 1 0 0,-9-1-1687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0.44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 21 2000 0 0,'-3'-4'2215'0'0,"-2"-6"5015"0"0,5 10-6985 0 0,0 0 1 0 0,0 0 0 0 0,-1-1 0 0 0,1 1-1 0 0,0 0 1 0 0,0 0 0 0 0,0-1-1 0 0,0 1 1 0 0,0 0 0 0 0,0 0 0 0 0,0-1-1 0 0,0 1 1 0 0,0 0 0 0 0,0 0 0 0 0,0-1-1 0 0,0 1 1 0 0,0 0 0 0 0,0 0-1 0 0,0-1 1 0 0,0 1 0 0 0,1 0 0 0 0,-1 0-1 0 0,0-1 1 0 0,0 1 0 0 0,0 0-1 0 0,0 0 1 0 0,0 0 0 0 0,1-1 0 0 0,5 2 1635 0 0,-4 0-1655 0 0,-1 1-1 0 0,0-1 0 0 0,0 1 0 0 0,1 0 0 0 0,-2 0 0 0 0,1-1 1 0 0,0 1-1 0 0,0 0 0 0 0,0 0 0 0 0,-1 0 0 0 0,1 0 1 0 0,-1 3-1 0 0,1-2 35 0 0,10 40 990 0 0,5 56 1 0 0,-2-6-792 0 0,-11-80-451 0 0,-1 1-16 0 0,1 0 0 0 0,1 0 0 0 0,9 23 0 0 0,-11-33-35 0 0,0-1-1 0 0,0 1 0 0 0,0 0 1 0 0,1-1-1 0 0,-1 1 1 0 0,1-1-1 0 0,0 0 0 0 0,0 0 1 0 0,0 0-1 0 0,0 0 0 0 0,1 0 1 0 0,-1-1-1 0 0,1 0 1 0 0,0 0-1 0 0,-1 0 0 0 0,9 3 1 0 0,-6-3-200 0 0,0 0 0 0 0,0 0 0 0 0,0-1 0 0 0,0 0 0 0 0,0 0-1 0 0,0-1 1 0 0,0 1 0 0 0,0-1 0 0 0,0-1 0 0 0,11-1 0 0 0,-10 0-432 0 0,-1 1-1 0 0,0-2 0 0 0,0 1 1 0 0,0-1-1 0 0,0 0 1 0 0,6-4-1 0 0,19-13-7002 0 0,-17 9 2965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0.60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40 0 2361 0 0,'-16'0'3104'0'0,"2"3"3065"0"0,7 0-5520 0 0,4-1 631 0 0,3 3-512 0 0,2 1-48 0 0,1-1-40 0 0,3 3-344 0 0,1-2-120 0 0,2-3-160 0 0,2 7-136 0 0,2-2-32 0 0,0 0-16 0 0,2 3-416 0 0,1-3-792 0 0,-1-2-200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1.05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54 306 2577 0 0,'18'-43'10885'0'0,"18"-18"-6079"0"0,5-12-3194 0 0,-23 35-805 0 0,16-38 900 0 0,-31 64-1273 0 0,-3 12-427 0 0,-1 0-1 0 0,1-1 0 0 0,0 1 0 0 0,0 0 1 0 0,0 0-1 0 0,0 0 0 0 0,0 0 0 0 0,0 0 1 0 0,0 0-1 0 0,0 0 0 0 0,0-1 1 0 0,0 1-1 0 0,0 0 0 0 0,0 0 0 0 0,-1 0 1 0 0,1 0-1 0 0,0 0 0 0 0,0 0 0 0 0,0 0 1 0 0,0 0-1 0 0,0 0 0 0 0,0 0 0 0 0,0 0 1 0 0,-1 0-1 0 0,1 0 0 0 0,0 0 0 0 0,0 0 1 0 0,0 0-1 0 0,0 0 0 0 0,0 0 0 0 0,0 0 1 0 0,-1 0-1 0 0,1 0 0 0 0,0 0 0 0 0,0 0 1 0 0,0 0-1 0 0,0 0 0 0 0,0 0 0 0 0,0 0 1 0 0,-1 0-1 0 0,1 0 0 0 0,0 0 0 0 0,-18 12 144 0 0,10-6-213 0 0,-2 1 37 0 0,0 0 0 0 0,1 1 1 0 0,0 0-1 0 0,0 1 0 0 0,-10 12 0 0 0,15-15 6 0 0,-1 1 0 0 0,1-1-1 0 0,0 1 1 0 0,1-1 0 0 0,0 1 0 0 0,0 0-1 0 0,0 1 1 0 0,1-1 0 0 0,-3 11-1 0 0,5-13 10 0 0,-2 6-69 0 0,0 0 1 0 0,1 1-1 0 0,1 20 0 0 0,0-29 60 0 0,0 1 0 0 0,1-1-1 0 0,0 0 1 0 0,0 0-1 0 0,0 1 1 0 0,0-1-1 0 0,0 0 1 0 0,0 0 0 0 0,1 0-1 0 0,0 0 1 0 0,-1 0-1 0 0,1-1 1 0 0,0 1-1 0 0,0 0 1 0 0,1-1 0 0 0,-1 1-1 0 0,5 2 1 0 0,6 4 11 0 0,1 0 0 0 0,1-1 0 0 0,23 9 0 0 0,-18-8 131 0 0,21 12 0 0 0,-35-17-22 0 0,0 0 0 0 0,0 1 0 0 0,-1-1 0 0 0,0 1 0 0 0,1 0 0 0 0,-1 0 0 0 0,6 9 0 0 0,-10-13-38 0 0,0 1-1 0 0,0-1 1 0 0,0 1 0 0 0,0-1-1 0 0,-1 1 1 0 0,1 0 0 0 0,0-1-1 0 0,-1 1 1 0 0,1 0 0 0 0,-1-1-1 0 0,0 1 1 0 0,0 0 0 0 0,1-1-1 0 0,-1 1 1 0 0,0 0 0 0 0,0 0-1 0 0,-1-1 1 0 0,1 4 0 0 0,-1-3 17 0 0,0 1 0 0 0,0-1 1 0 0,0 0-1 0 0,0 0 0 0 0,-1 0 1 0 0,1 0-1 0 0,-1 0 0 0 0,1 0 1 0 0,-1 0-1 0 0,1 0 1 0 0,-5 2-1 0 0,-1 2 32 0 0,0-1 1 0 0,-1-1-1 0 0,0 0 1 0 0,0 0 0 0 0,0 0-1 0 0,-10 2 1 0 0,2-1-82 0 0,2 1-33 0 0,-1-2-1 0 0,1 1 1 0 0,-1-2 0 0 0,0 0 0 0 0,0-1 0 0 0,0 0 0 0 0,-24-1 0 0 0,37-1-81 0 0,0 0 0 0 0,-1-1 0 0 0,1 1 0 0 0,0 0 0 0 0,0-1 0 0 0,0 0 0 0 0,-1 1 0 0 0,1-1 0 0 0,0 0-1 0 0,0 0 1 0 0,0 0 0 0 0,0 0 0 0 0,0 0 0 0 0,1-1 0 0 0,-1 1 0 0 0,0-1 0 0 0,0 1 0 0 0,1-1 0 0 0,-1 0 0 0 0,1 1 0 0 0,-1-1 0 0 0,1 0 0 0 0,0 0 0 0 0,0 0 0 0 0,0 0 0 0 0,0 0 0 0 0,0 0 0 0 0,0 0 0 0 0,1 0 0 0 0,-1-1 0 0 0,1 1 0 0 0,-1-3 0 0 0,1-1-906 0 0,0 0 0 0 0,0-1 1 0 0,1 1-1 0 0,-1 0 1 0 0,1 0-1 0 0,1-1 0 0 0,-1 1 1 0 0,1 0-1 0 0,1 0 1 0 0,3-8-1 0 0,6-9-4172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1.89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47 54 512 0 0,'-27'-4'11763'0'0,"25"4"-10859"0"0,0 0 0 0 0,0 0 0 0 0,0 0 0 0 0,-1 0 0 0 0,1 1 0 0 0,-5 1 1203 0 0,9-3-1204 0 0,4-1-422 0 0,13-4 519 0 0,33-8 0 0 0,-10 4-697 0 0,-28 6-243 0 0,0 0-61 0 0,-1 1-1 0 0,1 0 1 0 0,0 0 0 0 0,19 0-1 0 0,-15 3-578 0 0,30 4-1 0 0,-47-4 458 0 0,-1 0 1 0 0,1 0 0 0 0,-1 0 0 0 0,1 0-1 0 0,0 0 1 0 0,-1 1 0 0 0,1-1-1 0 0,-1 0 1 0 0,1 0 0 0 0,-1 1-1 0 0,1-1 1 0 0,-1 0 0 0 0,1 0-1 0 0,-1 1 1 0 0,1-1 0 0 0,-1 1-1 0 0,1-1 1 0 0,-1 0 0 0 0,1 1-1 0 0,-1-1 1 0 0,0 1 0 0 0,1-1-1 0 0,-1 1 1 0 0,0-1 0 0 0,0 1-1 0 0,1 0 1 0 0,-1-1 0 0 0,0 1-1 0 0,0-1 1 0 0,0 1 0 0 0,1 0 0 0 0,-1 1-370 0 0,0-1 0 0 0,-1 1 1 0 0,1-1-1 0 0,0 1 1 0 0,0-1-1 0 0,-1 1 1 0 0,1-1-1 0 0,-1 1 1 0 0,1-1-1 0 0,-1 1 1 0 0,-1 1-1 0 0,-5 9-1662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2.3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 82 512 0 0,'1'-6'1017'0'0,"0"0"-1"0"0,0 0 1 0 0,0 0 0 0 0,-2-12-1 0 0,1 13 365 0 0,-1 0-1 0 0,0 1 0 0 0,-1-1 0 0 0,1 0 0 0 0,-1 0 0 0 0,-3-6 1 0 0,6 17 2487 0 0,1 10-2268 0 0,0 7-1302 0 0,5 5 14 0 0,2-1 0 0 0,0 0 0 0 0,2 0 0 0 0,16 27 0 0 0,63 96 229 0 0,-10-33-455 0 0,-52-79-150 0 0,-20-27-25 0 0,0 1-1 0 0,16 15 0 0 0,-21-25-90 0 0,0 1 0 0 0,0 0 0 0 0,1-1-1 0 0,-1 1 1 0 0,1-1 0 0 0,-1 0 0 0 0,1 0 0 0 0,0 0 0 0 0,0-1 0 0 0,-1 1-1 0 0,1-1 1 0 0,0 0 0 0 0,6 1 0 0 0,-8-2-70 0 0,-1 0 0 0 0,0-1 0 0 0,1 1 0 0 0,-1 0-1 0 0,0 0 1 0 0,1-1 0 0 0,-1 1 0 0 0,0 0 0 0 0,0-1 0 0 0,1 0 0 0 0,-1 1 0 0 0,0-1 0 0 0,0 0 0 0 0,0 1-1 0 0,0-1 1 0 0,0 0 0 0 0,2-1 0 0 0,14-19-5240 0 0,-16 20 5096 0 0,8-11-2229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2.6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260 58 8 0 0,'1'-5'1467'0'0,"0"0"1"0"0,0 0-1 0 0,-1-1 0 0 0,0 1 0 0 0,0-1 1 0 0,0 1-1 0 0,0 0 0 0 0,-2-8 0 0 0,2 13-1365 0 0,0 0 0 0 0,0 0 0 0 0,0 0-1 0 0,0 0 1 0 0,0 0 0 0 0,0 0-1 0 0,0 0 1 0 0,0-1 0 0 0,0 1 0 0 0,0 0-1 0 0,0 0 1 0 0,0 0 0 0 0,-1-1 1322 0 0,1 1-1323 0 0,0 0 1 0 0,0 0 0 0 0,0 0 0 0 0,0 0-1 0 0,0 0 1 0 0,0 0 0 0 0,-1 0-1 0 0,1 0 1 0 0,0 0 0 0 0,0 0 0 0 0,0-1-1 0 0,0 1 1 0 0,0 0 0 0 0,0 0-1 0 0,0 0 1 0 0,0 0 0 0 0,-1 0 0 0 0,1 1-1 0 0,0-1 1 0 0,0 0 0 0 0,0 0-1 0 0,-4 5 1836 0 0,-3 11-1386 0 0,7-14-183 0 0,-71 193 2901 0 0,-14 38-1360 0 0,77-212-1838 0 0,-42 111 249 0 0,41-104-323 0 0,2 0 0 0 0,-8 53-1 0 0,14-73-49 0 0,0 0-1 0 0,1 1 1 0 0,0-1 0 0 0,1 0-1 0 0,0 1 1 0 0,0-1-1 0 0,5 16 1 0 0,-5-21-79 0 0,0 0 1 0 0,0-1-1 0 0,0 1 0 0 0,1 0 0 0 0,-1-1 1 0 0,1 1-1 0 0,-1-1 0 0 0,1 0 1 0 0,0 1-1 0 0,0-1 0 0 0,0 0 1 0 0,0 0-1 0 0,1 0 0 0 0,-1-1 1 0 0,0 1-1 0 0,1 0 0 0 0,-1-1 0 0 0,1 0 1 0 0,0 1-1 0 0,-1-1 0 0 0,1 0 1 0 0,0 0-1 0 0,0-1 0 0 0,0 1 1 0 0,4 0-1 0 0,-1-1-774 0 0,-1 1 0 0 0,1-2 0 0 0,0 1 0 0 0,0 0 0 0 0,-1-1 0 0 0,1 0 0 0 0,-1-1 0 0 0,1 1 0 0 0,-1-1 0 0 0,1 0 0 0 0,8-5 0 0 0,10-7-3966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3.09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55 210 2625 0 0,'-1'0'735'0'0,"-1"1"0"0"0,1 0 0 0 0,-1 0 0 0 0,1-1 0 0 0,-1 1 0 0 0,1 0 0 0 0,0 0 0 0 0,-1 0 0 0 0,1 0 0 0 0,0 1 0 0 0,0-1 0 0 0,0 0 0 0 0,0 0 0 0 0,0 1 0 0 0,0-1 0 0 0,0 0 1 0 0,-1 3-1 0 0,1 0-194 0 0,0-1 1 0 0,0 1 0 0 0,0-1 0 0 0,0 1-1 0 0,1-1 1 0 0,-1 1 0 0 0,1 7 0 0 0,1-4-342 0 0,-1 0 0 0 0,1 0 1 0 0,1 0-1 0 0,-1 0 0 0 0,1 0 1 0 0,1 0-1 0 0,-1 0 0 0 0,4 7 1 0 0,-3-9-169 0 0,0-1 0 0 0,1 1 0 0 0,-1-1 1 0 0,1 1-1 0 0,0-1 0 0 0,0 0 0 0 0,0 0 1 0 0,0-1-1 0 0,1 1 0 0 0,0-1 0 0 0,-1 0 1 0 0,1 0-1 0 0,0-1 0 0 0,1 1 0 0 0,-1-1 1 0 0,0 0-1 0 0,1-1 0 0 0,-1 1 0 0 0,1-1 0 0 0,-1 0 1 0 0,1 0-1 0 0,0-1 0 0 0,-1 0 0 0 0,1 0 1 0 0,0 0-1 0 0,-1-1 0 0 0,1 1 0 0 0,7-3 1 0 0,-5 1-22 0 0,0 0 1 0 0,0-1-1 0 0,0 0 0 0 0,0 0 1 0 0,0 0-1 0 0,-1-1 1 0 0,0-1-1 0 0,0 1 1 0 0,0-1-1 0 0,0 0 0 0 0,-1-1 1 0 0,1 1-1 0 0,-2-1 1 0 0,1 0-1 0 0,0-1 1 0 0,-1 0-1 0 0,-1 1 1 0 0,8-14-1 0 0,-8 9 20 0 0,0 0 0 0 0,-1 0 0 0 0,0 0-1 0 0,-1 0 1 0 0,0 0 0 0 0,-1-1 0 0 0,0 1 0 0 0,-1-16 0 0 0,-1 13-31 0 0,0 0 0 0 0,-1 1 0 0 0,0-1-1 0 0,-1 0 1 0 0,-1 1 0 0 0,-8-20 0 0 0,10 28-3 0 0,0 1 0 0 0,-1-1 0 0 0,1 1-1 0 0,-1 0 1 0 0,0 0 0 0 0,0 0 0 0 0,0 0-1 0 0,-1 0 1 0 0,1 1 0 0 0,-1 0 0 0 0,0-1-1 0 0,0 1 1 0 0,-7-4 0 0 0,8 6 4 0 0,0 0 0 0 0,0 0 0 0 0,0 0 1 0 0,0 0-1 0 0,-1 0 0 0 0,1 1 0 0 0,0-1 1 0 0,0 1-1 0 0,0 0 0 0 0,-1 0 0 0 0,1 0 0 0 0,0 0 1 0 0,0 0-1 0 0,0 1 0 0 0,-1 0 0 0 0,1 0 1 0 0,0-1-1 0 0,0 2 0 0 0,0-1 0 0 0,0 0 1 0 0,1 1-1 0 0,-6 2 0 0 0,-5 6 39 0 0,-1 0 0 0 0,1 0 0 0 0,1 1 0 0 0,0 1 0 0 0,1 0 0 0 0,-12 17 0 0 0,6-6 130 0 0,1 2-1 0 0,-21 45 0 0 0,32-61-151 0 0,1 1-1 0 0,0 0 0 0 0,1 0 1 0 0,0 1-1 0 0,1-1 1 0 0,0 0-1 0 0,1 1 1 0 0,0-1-1 0 0,0 1 1 0 0,2 15-1 0 0,0-20-22 0 0,0 0 0 0 0,0 0 0 0 0,1 0 0 0 0,-1 0 0 0 0,1 0 0 0 0,1 0 1 0 0,-1-1-1 0 0,1 1 0 0 0,0-1 0 0 0,0 0 0 0 0,1 1 0 0 0,-1-1 0 0 0,1-1 0 0 0,0 1 0 0 0,1-1 0 0 0,-1 1 0 0 0,1-1 0 0 0,-1-1 0 0 0,8 6 1 0 0,-2-5-35 0 0,-1 1 0 0 0,0-1 1 0 0,1-1-1 0 0,0 0 1 0 0,0 0-1 0 0,0-1 0 0 0,0 0 1 0 0,1 0-1 0 0,-1-1 1 0 0,18-1-1 0 0,1-1-1179 0 0,-1-2-1 0 0,47-10 1 0 0,-66 11 20 0 0,-1 0 0 0 0,1-1 0 0 0,12-6 0 0 0,2-3-1766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4.3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186 71 512 0 0,'1'-3'203'0'0,"6"-30"3162"0"0,-6 31-2964 0 0,-1 0-1 0 0,0 1 1 0 0,0-1-1 0 0,0 0 1 0 0,0 1 0 0 0,0-1-1 0 0,0 1 1 0 0,0-1 0 0 0,-1 0-1 0 0,1 1 1 0 0,0-1-1 0 0,-1 1 1 0 0,0-1 0 0 0,1 1-1 0 0,-1-1 1 0 0,0 1 0 0 0,0-1-1 0 0,-1-1 1 0 0,2 3-207 0 0,-1 0 1 0 0,0-1-1 0 0,0 1 0 0 0,1 0 1 0 0,-1 0-1 0 0,0-1 0 0 0,0 1 1 0 0,1 0-1 0 0,-1 0 1 0 0,0 0-1 0 0,0 0 0 0 0,0 0 1 0 0,1 0-1 0 0,-1 0 0 0 0,0 0 1 0 0,0 0-1 0 0,0 0 0 0 0,1 1 1 0 0,-1-1-1 0 0,0 0 1 0 0,0 1-1 0 0,1-1 0 0 0,-1 0 1 0 0,0 1-1 0 0,1-1 0 0 0,-1 1 1 0 0,0-1-1 0 0,1 1 1 0 0,-1-1-1 0 0,0 1 0 0 0,-19 18 1029 0 0,20-19-1222 0 0,-18 21 272 0 0,1 1-1 0 0,1 1 1 0 0,1 1-1 0 0,1 0 0 0 0,1 1 1 0 0,1 0-1 0 0,-15 46 1 0 0,24-62-260 0 0,1 0 0 0 0,0 0 0 0 0,0 0 1 0 0,1 0-1 0 0,0 0 0 0 0,0 0 0 0 0,1 0 1 0 0,1 1-1 0 0,1 8 0 0 0,-2-13-39 0 0,1-1-1 0 0,1 0 1 0 0,-1 1 0 0 0,1-1-1 0 0,0 0 1 0 0,0 0-1 0 0,0 0 1 0 0,0 0-1 0 0,1 0 1 0 0,-1 0-1 0 0,1-1 1 0 0,0 1-1 0 0,0-1 1 0 0,0 0-1 0 0,1 0 1 0 0,-1 0 0 0 0,1 0-1 0 0,0-1 1 0 0,0 1-1 0 0,4 1 1 0 0,0-1-255 0 0,0 1 0 0 0,0-1 0 0 0,0-1 0 0 0,1 0 0 0 0,-1 0 0 0 0,1-1 0 0 0,14 1 0 0 0,-4-2-1371 0 0,0 0 1 0 0,27-6 0 0 0,-15 1 230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5.21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305 130 2008 0 0,'-2'-7'1218'0'0,"0"1"0"0"0,0 0 0 0 0,-1 0 0 0 0,0 0 0 0 0,-1 0 0 0 0,1 1 0 0 0,-6-8 0 0 0,7 11-1018 0 0,1 1 0 0 0,0 0 0 0 0,0-1 0 0 0,-1 1-1 0 0,1 0 1 0 0,-1-1 0 0 0,1 1 0 0 0,-1 0-1 0 0,0 0 1 0 0,1 0 0 0 0,-1 1 0 0 0,0-1-1 0 0,0 0 1 0 0,1 0 0 0 0,-1 1 0 0 0,0 0-1 0 0,0-1 1 0 0,0 1 0 0 0,0 0 0 0 0,0 0-1 0 0,0 0 1 0 0,1 0 0 0 0,-1 0 0 0 0,0 0-1 0 0,0 0 1 0 0,0 1 0 0 0,0-1 0 0 0,0 1-1 0 0,-3 1 1 0 0,-3 2 2 0 0,0 1 0 0 0,0 0 0 0 0,0 1 0 0 0,1 0 0 0 0,0 0 0 0 0,0 1 0 0 0,0 0 0 0 0,1 0 0 0 0,-8 12 0 0 0,-5 9 208 0 0,-19 41 1 0 0,28-50-326 0 0,-34 76 580 0 0,40-86-581 0 0,1 1 1 0 0,0 0-1 0 0,0-1 0 0 0,1 1 0 0 0,1 0 0 0 0,0 0 1 0 0,0 0-1 0 0,1 11 0 0 0,0-17-71 0 0,0-1-1 0 0,1 1 1 0 0,-1-1 0 0 0,1 1-1 0 0,0-1 1 0 0,0 0 0 0 0,0 0-1 0 0,1 1 1 0 0,-1-1 0 0 0,1 0-1 0 0,0 0 1 0 0,-1 0 0 0 0,2-1-1 0 0,-1 1 1 0 0,0 0 0 0 0,0-1-1 0 0,5 4 1 0 0,-4-3-15 0 0,1-1-1 0 0,0 0 1 0 0,0 0 0 0 0,0 0 0 0 0,0-1-1 0 0,0 1 1 0 0,0-1 0 0 0,0 0-1 0 0,1 0 1 0 0,-1 0 0 0 0,0-1-1 0 0,6 1 1 0 0,1-1-22 0 0,0-1 0 0 0,0 0 0 0 0,-1-1 0 0 0,1 0 0 0 0,0 0 0 0 0,-1-1 0 0 0,0-1 0 0 0,0 0-1 0 0,0 0 1 0 0,14-8 0 0 0,-13 4 5 0 0,1 1-1 0 0,-2-1 1 0 0,1-1-1 0 0,-1 0 0 0 0,-1-1 1 0 0,1 0-1 0 0,8-13 1 0 0,-12 15 23 0 0,-1 0 1 0 0,-1 0 0 0 0,0 0 0 0 0,0-1 0 0 0,0 1 0 0 0,-1-1-1 0 0,0 0 1 0 0,-1 0 0 0 0,0 0 0 0 0,-1 0 0 0 0,2-13 0 0 0,-2-9-21 0 0,0-83-116 0 0,-2 96 117 0 0,0 0 0 0 0,-2 0 1 0 0,0 1-1 0 0,-7-24 0 0 0,9 40 18 0 0,1-1 0 0 0,-1 0 0 0 0,1 1-1 0 0,-1-1 1 0 0,0 1 0 0 0,0-1 0 0 0,0 1-1 0 0,0-1 1 0 0,0 1 0 0 0,0 0 0 0 0,0 0-1 0 0,0-1 1 0 0,0 1 0 0 0,-1 0 0 0 0,1 0-1 0 0,0 0 1 0 0,-1 0 0 0 0,1 0 0 0 0,-3-1-1 0 0,1 2 4 0 0,1-1 0 0 0,0 1 0 0 0,-1 0 0 0 0,1-1 0 0 0,0 1 0 0 0,-1 0 0 0 0,1 0 0 0 0,0 1 0 0 0,-1-1 0 0 0,1 0 0 0 0,0 1 0 0 0,-4 1 0 0 0,-3 1 10 0 0,0 1 0 0 0,1 0 1 0 0,0 0-1 0 0,-1 1 1 0 0,-12 11-1 0 0,7-5-11 0 0,0 2-1 0 0,1 0 1 0 0,1 1 0 0 0,0 0-1 0 0,1 0 1 0 0,-14 24-1 0 0,-45 102 36 0 0,50-97-40 0 0,14-30-3 0 0,0 0-1 0 0,2 0 1 0 0,-1 1-1 0 0,1 0 1 0 0,-2 16-1 0 0,5-26 4 0 0,1-1 0 0 0,0 0-1 0 0,-1 1 1 0 0,1-1 0 0 0,1 1 0 0 0,-1-1 0 0 0,0 0-1 0 0,1 1 1 0 0,-1-1 0 0 0,1 0 0 0 0,0 1 0 0 0,0-1-1 0 0,1 0 1 0 0,-1 0 0 0 0,1 0 0 0 0,-1 0 0 0 0,1 0-1 0 0,0 0 1 0 0,0 0 0 0 0,0-1 0 0 0,0 1 0 0 0,1-1-1 0 0,-1 1 1 0 0,1-1 0 0 0,0 0 0 0 0,-1 0 0 0 0,5 2-1 0 0,0-1-7 0 0,0 0 0 0 0,0 0 0 0 0,0-1 0 0 0,0 1 0 0 0,1-2 0 0 0,-1 1 0 0 0,1-1 0 0 0,-1 0 0 0 0,1-1 0 0 0,-1 0 0 0 0,1 0 0 0 0,-1-1-1 0 0,1 0 1 0 0,9-2 0 0 0,-2-1-12 0 0,-1 0-1 0 0,0-1 1 0 0,0-1 0 0 0,-1 0-1 0 0,1-1 1 0 0,15-11-1 0 0,-14 9 13 0 0,7-5 14 0 0,35-30 0 0 0,-50 38-3 0 0,0-1 1 0 0,-1 0-1 0 0,0 0 1 0 0,0-1-1 0 0,-1 0 1 0 0,1 0-1 0 0,-2 0 0 0 0,6-13 1 0 0,-3 4 22 0 0,-2 0 0 0 0,0 0 0 0 0,-2-1 0 0 0,1 1 0 0 0,-2-1 0 0 0,0 0 0 0 0,-2 1 0 0 0,0-1 0 0 0,0 0 0 0 0,-2 0 0 0 0,-5-23 0 0 0,7 40-12 0 0,0 0-1 0 0,0 1 1 0 0,0-1-1 0 0,0 0 1 0 0,0 0 0 0 0,0 1-1 0 0,-1-1 1 0 0,1 0-1 0 0,0 1 1 0 0,0-1-1 0 0,-1 0 1 0 0,1 1 0 0 0,-1-1-1 0 0,1 0 1 0 0,0 1-1 0 0,-1-1 1 0 0,0 0-1 0 0,1 1 1 0 0,-1-1 0 0 0,1 1-1 0 0,-1-1 1 0 0,1 1-1 0 0,-1 0 1 0 0,0-1 0 0 0,-1 0-1 0 0,2 2 7 0 0,-1-1-1 0 0,0 0 1 0 0,0 0 0 0 0,0 0-1 0 0,0 1 1 0 0,1-1 0 0 0,-1 0-1 0 0,0 1 1 0 0,0-1 0 0 0,1 1-1 0 0,-1-1 1 0 0,0 1 0 0 0,0-1-1 0 0,1 1 1 0 0,-1-1 0 0 0,1 1-1 0 0,-1 0 1 0 0,0 0 0 0 0,-4 5 97 0 0,1 0 1 0 0,1 0 0 0 0,-1 0-1 0 0,-3 8 1 0 0,1 3-17 0 0,1-1 0 0 0,0 1 0 0 0,-4 32 0 0 0,1 52 215 0 0,12 46 346 0 0,0-106-352 0 0,-3 1 0 0 0,-6 77 0 0 0,-8-52-367 0 0,-27 85-1 0 0,38-146 28 0 0,2-5 22 0 0,-2 3-69 0 0,1 1 1 0 0,0-1-1 0 0,0 1 0 0 0,0 6 1 0 0,1-11 43 0 0,0 1 0 0 0,0-1 1 0 0,0 1-1 0 0,0-1 0 0 0,0 1 0 0 0,0-1 1 0 0,0 1-1 0 0,0 0 0 0 0,0-1 0 0 0,0 1 1 0 0,1-1-1 0 0,-1 1 0 0 0,0-1 0 0 0,0 1 1 0 0,0-1-1 0 0,1 0 0 0 0,-1 1 1 0 0,0-1-1 0 0,1 1 0 0 0,-1-1 0 0 0,0 1 1 0 0,1-1-1 0 0,-1 0 0 0 0,0 1 0 0 0,1-1 1 0 0,-1 0-1 0 0,1 1 0 0 0,-1-1 0 0 0,0 0 1 0 0,1 0-1 0 0,-1 1 0 0 0,1-1 0 0 0,-1 0 1 0 0,1 0-1 0 0,-1 0 0 0 0,1 0 1 0 0,-1 0-1 0 0,1 0 0 0 0,-1 0 0 0 0,1 0 1 0 0,-1 0-1 0 0,1 0 0 0 0,0 0 0 0 0,-1 0 1 0 0,1 0-1 0 0,-1 0 0 0 0,1 0 0 0 0,-1 0 1 0 0,1 0-1 0 0,-1-1 0 0 0,1 1 0 0 0,-1 0 1 0 0,1-1-1 0 0,7-2-844 0 0,-1-1 0 0 0,1-1-1 0 0,-1 1 1 0 0,0-1 0 0 0,0-1 0 0 0,-1 1-1 0 0,0-1 1 0 0,7-7 0 0 0,3-7-918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5:55.61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278 15 2449 0 0,'-9'-10'7997'0'0,"9"9"-7763"0"0,0 1 0 0 0,-2-2 2572 0 0,2 2-2572 0 0,0 0 0 0 0,0 0 0 0 0,0-1 0 0 0,-1 1 0 0 0,1 0 0 0 0,0 0 0 0 0,0 0-1 0 0,0 0 1 0 0,-1 0 0 0 0,1 0 0 0 0,0 0 0 0 0,0 0 0 0 0,-1 0 0 0 0,1 0 0 0 0,0 0-1 0 0,0 0 1 0 0,-1 0 0 0 0,1 0 0 0 0,0 0 0 0 0,0 0 0 0 0,-1 0 0 0 0,1 0 0 0 0,0 0-1 0 0,-44 101 4515 0 0,-78 124-2738 0 0,110-204-1933 0 0,1 1 0 0 0,1 0 1 0 0,1 1-1 0 0,1 0 0 0 0,2 0 0 0 0,0 0 1 0 0,1 1-1 0 0,1 0 0 0 0,1 0 0 0 0,2 1 1 0 0,0-1-1 0 0,3 27 0 0 0,-1-41-85 0 0,1 0-1 0 0,0-1 1 0 0,0 0 0 0 0,1 1-1 0 0,0-1 1 0 0,0 0 0 0 0,1 0-1 0 0,0 0 1 0 0,1-1 0 0 0,9 14-1 0 0,-10-18-11 0 0,0 1 0 0 0,0-1 0 0 0,0 1-1 0 0,1-1 1 0 0,-1-1 0 0 0,1 1 0 0 0,0-1 0 0 0,0 1-1 0 0,1-2 1 0 0,-1 1 0 0 0,0 0 0 0 0,1-1-1 0 0,0 0 1 0 0,0 0 0 0 0,-1-1 0 0 0,1 0-1 0 0,0 0 1 0 0,6 0 0 0 0,0 0 3 0 0,-1-1-1 0 0,1 0 1 0 0,-1-1-1 0 0,0-1 1 0 0,0 0-1 0 0,0 0 1 0 0,0-1-1 0 0,0 0 1 0 0,0-1-1 0 0,13-6 1 0 0,-16 5 7 0 0,-1 1 1 0 0,0-1-1 0 0,0 0 1 0 0,0 0-1 0 0,-1-1 0 0 0,1 0 1 0 0,-1 0-1 0 0,-1-1 1 0 0,1 1-1 0 0,-1-1 0 0 0,0 0 1 0 0,-1-1-1 0 0,0 1 1 0 0,4-11-1 0 0,-3 7 17 0 0,-1-1 0 0 0,-1 0-1 0 0,0 0 1 0 0,0 0 0 0 0,-2 0 0 0 0,2-22 0 0 0,-3 25-3 0 0,-1 0 0 0 0,1 0 0 0 0,-2 0 0 0 0,1 0 0 0 0,-1 1 1 0 0,0-1-1 0 0,-1 0 0 0 0,0 1 0 0 0,-8-16 0 0 0,9 21-6 0 0,0 0-1 0 0,0 0 1 0 0,0 0 0 0 0,0 0-1 0 0,0 1 1 0 0,-1-1-1 0 0,1 1 1 0 0,-1 0 0 0 0,0 0-1 0 0,1 0 1 0 0,-1 0-1 0 0,0 0 1 0 0,0 0 0 0 0,-5-1-1 0 0,3 1 5 0 0,0 1-1 0 0,0 0 0 0 0,0 0 1 0 0,0 0-1 0 0,0 1 0 0 0,0 0 1 0 0,0 0-1 0 0,-10 1 0 0 0,1 1-17 0 0,0 1-1 0 0,0 1 1 0 0,1 0-1 0 0,-1 1 0 0 0,1 1 1 0 0,-13 7-1 0 0,7-3-130 0 0,0 1 0 0 0,2 1 0 0 0,-1 0 0 0 0,-16 17 1 0 0,24-20-638 0 0,1 1 1 0 0,-15 19 0 0 0,18-20-500 0 0,1 0-1 0 0,-1 1 1 0 0,2-1 0 0 0,-5 13 0 0 0,2 3-3142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0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54 2769 0 0,'-18'-12'2856'0'0,"-3"1"2745"0"0,2-1-5345 0 0,6 4 145 0 0,5 2-153 0 0,5 3 184 0 0,3 2-184 0 0,5 1-168 0 0,4 0-104 0 0,3 0-24 0 0,2 0 8 0 0,4 0-144 0 0,2 3-280 0 0,0 1-97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04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65 512 0 0,'-1'-1'271'0'0,"1"1"0"0"0,0-1 1 0 0,0 1-1 0 0,-1 0 0 0 0,1-1 0 0 0,-1 1 0 0 0,1-1 1 0 0,0 1-1 0 0,-1 0 0 0 0,1-1 0 0 0,-1 1 0 0 0,1 0 1 0 0,-1 0-1 0 0,1-1 0 0 0,-1 1 0 0 0,1 0 0 0 0,-1 0 0 0 0,1 0 1 0 0,-1-1-1 0 0,1 1 0 0 0,-1 0 0 0 0,0 0 0 0 0,1 0 1 0 0,-1 0-1 0 0,1 0 0 0 0,-1 0 0 0 0,1 0 0 0 0,-1 0 1 0 0,1 1-1 0 0,-1-1 0 0 0,1 0 0 0 0,-1 0 0 0 0,1 0 0 0 0,-1 0 1 0 0,1 1-1 0 0,-1-1 0 0 0,1 0 0 0 0,-1 1 0 0 0,1-1 1 0 0,-1 0-1 0 0,1 1 0 0 0,-1-1 0 0 0,1 0 0 0 0,-1 1 1 0 0,-7 5 1615 0 0,2-2 3306 0 0,14-5-3955 0 0,14-5-1175 0 0,11-6-86 0 0,1 1 1 0 0,1 1-1 0 0,64-9 1 0 0,-66 14-327 0 0,43-3 69 0 0,-69 8-423 0 0,0 0 0 0 0,-1 0 0 0 0,1 1 0 0 0,0 0-1 0 0,0 0 1 0 0,-1 0 0 0 0,1 1 0 0 0,9 4 0 0 0,-4 2-2825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08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14 512 0 0,'0'0'376'0'0,"0"-1"-1"0"0,0 0 1 0 0,1 0-1 0 0,-1 1 1 0 0,0-1-1 0 0,1 0 1 0 0,-1 0-1 0 0,0 1 1 0 0,1-1 0 0 0,-1 0-1 0 0,1 1 1 0 0,-1-1-1 0 0,1 1 1 0 0,-1-1-1 0 0,1 1 1 0 0,0-1-1 0 0,-1 1 1 0 0,1-1-1 0 0,0 1 1 0 0,-1 0 0 0 0,1-1-1 0 0,0 1 1 0 0,-1 0-1 0 0,2-1 1 0 0,10 2 5395 0 0,-2 3-6278 0 0,-5-1 797 0 0,0 1 0 0 0,0-1 1 0 0,-1 1-1 0 0,1 0 0 0 0,-1 0 0 0 0,1 1 1 0 0,-1-1-1 0 0,-1 1 0 0 0,1 0 1 0 0,4 8-1 0 0,-1-1-71 0 0,-1 0 0 0 0,-1 0 0 0 0,8 24-1 0 0,-8-15 113 0 0,-1 0 0 0 0,2 38 0 0 0,3 21 220 0 0,-7-71-495 0 0,0-1 0 0 0,0 1 0 0 0,1 0 0 0 0,1-1 0 0 0,-1 1 0 0 0,8 12 0 0 0,-9-19-51 0 0,-1 0 1 0 0,1 0 0 0 0,-1-1 0 0 0,1 1 0 0 0,0 0 0 0 0,0 0 0 0 0,0-1 0 0 0,0 0 0 0 0,0 1 0 0 0,0-1 0 0 0,0 0 0 0 0,0 0 0 0 0,0 0 0 0 0,1 0 0 0 0,4 1 0 0 0,-6-2-2 0 0,0 1-1 0 0,0-1 1 0 0,0 0-1 0 0,0 0 0 0 0,0 0 1 0 0,1 0-1 0 0,-1-1 1 0 0,0 1-1 0 0,0 0 1 0 0,0 0-1 0 0,0-1 1 0 0,0 1-1 0 0,0-1 1 0 0,0 1-1 0 0,0-1 1 0 0,0 1-1 0 0,0-1 1 0 0,0 1-1 0 0,0-1 1 0 0,0 0-1 0 0,0 0 0 0 0,0 1 1 0 0,-1-1-1 0 0,1 0 1 0 0,0 0-1 0 0,-1 0 1 0 0,1 0-1 0 0,0 0 1 0 0,-1 0-1 0 0,1 0 1 0 0,-1 0-1 0 0,0 0 1 0 0,1 0-1 0 0,-1 0 1 0 0,0 0-1 0 0,1-2 1 0 0,1-13 40 0 0,0 0-1 0 0,-1 0 1 0 0,-1-1 0 0 0,0 1 0 0 0,-3-17 0 0 0,0-6 9 0 0,2 13-54 0 0,-1 8 0 0 0,2-1-1 0 0,1-19 0 0 0,0 33 1 0 0,-1 0 1 0 0,1 1-1 0 0,0-1 0 0 0,0 1 0 0 0,1-1 1 0 0,-1 1-1 0 0,1 0 0 0 0,0 0 0 0 0,0 0 1 0 0,0 0-1 0 0,1 0 0 0 0,-1 0 0 0 0,6-5 1 0 0,-7 7 1 0 0,0 1 0 0 0,1 0-1 0 0,-1 0 1 0 0,1-1 0 0 0,-1 1 0 0 0,1 0 0 0 0,0 0 0 0 0,-1 0 0 0 0,1 1 0 0 0,0-1 0 0 0,0 0 0 0 0,-1 1 0 0 0,1-1 0 0 0,0 1 0 0 0,0-1 0 0 0,0 1 0 0 0,0 0 0 0 0,0 0-1 0 0,2 0 1 0 0,-1 0 4 0 0,0 1 0 0 0,0 0 0 0 0,-1 0 0 0 0,1 0-1 0 0,0 0 1 0 0,-1 0 0 0 0,1 0 0 0 0,-1 1 0 0 0,1-1 0 0 0,-1 1-1 0 0,4 3 1 0 0,3 4 16 0 0,-1 0 0 0 0,0 0 0 0 0,0 1 0 0 0,10 17 0 0 0,-8-9 13 0 0,-2 0-1 0 0,0 0 1 0 0,10 31-1 0 0,9 24 277 0 0,-15-44-231 0 0,-10-21-20 0 0,1 0-1 0 0,0-1 0 0 0,1 0 1 0 0,-1 0-1 0 0,8 11 1 0 0,-10-18-54 0 0,-1 1 0 0 0,1-1 1 0 0,-1 1-1 0 0,1-1 1 0 0,-1 1-1 0 0,1-1 0 0 0,0 1 1 0 0,-1-1-1 0 0,1 1 1 0 0,-1-1-1 0 0,1 0 0 0 0,0 0 1 0 0,-1 1-1 0 0,1-1 0 0 0,0 0 1 0 0,0 0-1 0 0,-1 0 1 0 0,1 1-1 0 0,0-1 0 0 0,0 0 1 0 0,-1 0-1 0 0,2 0 1 0 0,0-1 0 0 0,0 1 0 0 0,-1-1 0 0 0,1 1 0 0 0,0-1 0 0 0,-1 0 0 0 0,1 1 0 0 0,-1-1 0 0 0,1 0 1 0 0,1-2-1 0 0,3-2-1 0 0,0 0 0 0 0,0-1 1 0 0,6-8-1 0 0,-11 13-5 0 0,70-96-105 0 0,-37 49 66 0 0,-22 30 46 0 0,14-19-114 0 0,-24 35 114 0 0,0 0 1 0 0,0 0 0 0 0,0 0-1 0 0,0 0 1 0 0,0 1 0 0 0,1-1-1 0 0,-1 1 1 0 0,0-1 0 0 0,1 1-1 0 0,-1 0 1 0 0,1 0 0 0 0,-1 0-1 0 0,5-1 1 0 0,-6 2-6 0 0,0 0 0 0 0,0 0 1 0 0,0 0-1 0 0,0 0 0 0 0,-1 1 0 0 0,1-1 0 0 0,0 0 1 0 0,0 0-1 0 0,0 1 0 0 0,0-1 0 0 0,0 1 1 0 0,0-1-1 0 0,0 1 0 0 0,-1-1 0 0 0,1 1 0 0 0,0-1 1 0 0,0 1-1 0 0,-1 0 0 0 0,1-1 0 0 0,0 1 0 0 0,-1 0 1 0 0,1-1-1 0 0,-1 1 0 0 0,1 0 0 0 0,-1 0 1 0 0,1 0-1 0 0,0 1 0 0 0,10 29 22 0 0,-9-23 23 0 0,4 10-36 0 0,0 3 34 0 0,18 40 0 0 0,-21-54-39 0 0,1-1 0 0 0,0 0 1 0 0,0 1-1 0 0,0-1 0 0 0,1-1 1 0 0,0 1-1 0 0,1-1 1 0 0,-1 0-1 0 0,11 8 0 0 0,-10-9-6 0 0,0 0 0 0 0,0 0-1 0 0,1-1 1 0 0,-1 1 0 0 0,1-2-1 0 0,0 1 1 0 0,0-1 0 0 0,0 0 0 0 0,0 0-1 0 0,8 1 1 0 0,-10-3-2 0 0,0 0 0 0 0,0 0-1 0 0,0-1 1 0 0,0 0 0 0 0,0 1 0 0 0,-1-1-1 0 0,1-1 1 0 0,0 1 0 0 0,-1-1 0 0 0,1 0-1 0 0,-1 0 1 0 0,1 0 0 0 0,-1-1 0 0 0,0 1-1 0 0,0-1 1 0 0,4-3 0 0 0,0-1-12 0 0,-1 1 0 0 0,0-1-1 0 0,0-1 1 0 0,0 1 0 0 0,-1-1 0 0 0,0 0 0 0 0,0-1 0 0 0,-1 1-1 0 0,0-1 1 0 0,-1 0 0 0 0,0-1 0 0 0,0 1 0 0 0,-1-1 0 0 0,0 1-1 0 0,2-19 1 0 0,0 2 8 0 0,-3 16 33 0 0,0-1 1 0 0,0-15-1 0 0,0 22 159 0 0,1 9-72 0 0,2 7 32 0 0,1 6 35 0 0,-2 0 0 0 0,0 0 0 0 0,2 31 0 0 0,-3-26 26 0 0,8 35-1 0 0,-9-50-182 0 0,0-1 1 0 0,1 1-1 0 0,0-1 0 0 0,1 0 1 0 0,-1 0-1 0 0,1 0 0 0 0,1 0 1 0 0,6 8-1 0 0,-7-10-28 0 0,1 0 1 0 0,-1-1-1 0 0,1 1 1 0 0,0-1-1 0 0,0 0 1 0 0,1-1-1 0 0,-1 1 0 0 0,1-1 1 0 0,-1 0-1 0 0,9 3 1 0 0,-9-5-72 0 0,0 1 0 0 0,0-1-1 0 0,0 0 1 0 0,0-1 0 0 0,0 1 0 0 0,1-1 0 0 0,-1 0 0 0 0,0 0 0 0 0,0-1 0 0 0,0 0-1 0 0,0 1 1 0 0,0-2 0 0 0,6-1 0 0 0,-4 1-462 0 0,1-1 0 0 0,-1 0 0 0 0,-1-1 0 0 0,12-6 0 0 0,-13 6-924 0 0,0 0 0 0 0,-1 0-1 0 0,7-7 1 0 0,2-4-3232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08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 3073 0 0,'-23'3'6350'0'0,"21"-4"-5551"0"0,-1 1 0 0 0,0 1 1 0 0,1-1-1 0 0,-1 0 0 0 0,0 1 0 0 0,1-1 0 0 0,-1 1 1 0 0,1 0-1 0 0,-1 0 0 0 0,0 0 0 0 0,-3 2 0 0 0,5-2-681 0 0,1-1-1 0 0,-1 1 0 0 0,1-1 1 0 0,0 1-1 0 0,-1-1 0 0 0,1 1 1 0 0,0 0-1 0 0,-1-1 0 0 0,1 1 1 0 0,0 0-1 0 0,0-1 0 0 0,-1 1 1 0 0,1 0-1 0 0,0-1 0 0 0,0 1 1 0 0,0 0-1 0 0,0-1 0 0 0,0 1 1 0 0,0 0-1 0 0,0 0 1 0 0,0-1-1 0 0,0 1 0 0 0,1 0 1 0 0,-1-1-1 0 0,0 1 0 0 0,0 0 1 0 0,0-1-1 0 0,1 1 0 0 0,-1-1 1 0 0,0 1-1 0 0,1 0 0 0 0,-1-1 1 0 0,1 1-1 0 0,-1-1 0 0 0,1 1 1 0 0,-1-1-1 0 0,1 1 0 0 0,-1-1 1 0 0,1 1-1 0 0,2 2-23 0 0,-1-1 1 0 0,1 0-1 0 0,0 0 1 0 0,0 0-1 0 0,0 0 0 0 0,4 2 1 0 0,1 0-237 0 0,-1 0 0 0 0,1 0 1 0 0,-1 0-1 0 0,7 6 0 0 0,11 12-5652 0 0,-16-14 2044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09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 1512 0 0,'-1'-2'1675'0'0,"-11"-7"10912"0"0,8 11-8726 0 0,2 10-3404 0 0,3-2 200 0 0,1 0 0 0 0,-1 0 0 0 0,2 1 0 0 0,5 16 0 0 0,1 3-70 0 0,-1-1-152 0 0,2 1-1 0 0,1-1 1 0 0,22 43 0 0 0,-33-71-435 0 0,17 26 78 0 0,-16-25-72 0 0,0-1 1 0 0,1 1 0 0 0,-1 0 0 0 0,1-1 0 0 0,-1 1 0 0 0,1 0 0 0 0,0-1-1 0 0,0 0 1 0 0,-1 1 0 0 0,1-1 0 0 0,3 1 0 0 0,-4-2-10 0 0,-1 0 0 0 0,1 0 1 0 0,-1 0-1 0 0,1-1 0 0 0,-1 1 0 0 0,0 0 1 0 0,1 0-1 0 0,-1-1 0 0 0,1 1 1 0 0,-1 0-1 0 0,0 0 0 0 0,1-1 0 0 0,-1 1 1 0 0,0-1-1 0 0,1 1 0 0 0,-1 0 0 0 0,0-1 1 0 0,0 1-1 0 0,1-1 0 0 0,-1 1 0 0 0,0 0 1 0 0,0-1-1 0 0,0 1 0 0 0,1-2 1 0 0,3-11 2 0 0,3-15-31 0 0,7-42-125 0 0,-10 44 143 0 0,0 1-1 0 0,2 0 0 0 0,0 0 1 0 0,18-41-1 0 0,-23 64 15 0 0,-1 1 0 0 0,1-1-1 0 0,0 1 1 0 0,0-1 0 0 0,0 1 0 0 0,0-1-1 0 0,0 1 1 0 0,1 0 0 0 0,-1-1-1 0 0,0 1 1 0 0,1 0 0 0 0,-1 0 0 0 0,1 0-1 0 0,-1 0 1 0 0,3-1 0 0 0,-3 2 1 0 0,0 0-1 0 0,-1-1 1 0 0,1 1 0 0 0,0 0 0 0 0,0 0 0 0 0,0 0 0 0 0,0 0-1 0 0,0 0 1 0 0,0 0 0 0 0,0 0 0 0 0,0 0 0 0 0,0 1-1 0 0,0-1 1 0 0,0 0 0 0 0,0 0 0 0 0,0 1 0 0 0,0-1 0 0 0,0 1-1 0 0,0-1 1 0 0,-1 1 0 0 0,1-1 0 0 0,0 1 0 0 0,0 0-1 0 0,-1-1 1 0 0,1 1 0 0 0,0 0 0 0 0,0 1 0 0 0,7 8 10 0 0,-1 0 1 0 0,0 1 0 0 0,-1 1-1 0 0,-1-1 1 0 0,9 24-1 0 0,7 15 56 0 0,-14-35-47 0 0,1-1 0 0 0,0 0 0 0 0,1-1 0 0 0,16 19 0 0 0,-21-28-23 0 0,0 1 0 0 0,0-1-1 0 0,1 0 1 0 0,0-1 0 0 0,0 1-1 0 0,0-1 1 0 0,0 0 0 0 0,0 0 0 0 0,1-1-1 0 0,-1 1 1 0 0,1-1 0 0 0,-1-1 0 0 0,1 1-1 0 0,0-1 1 0 0,9 1 0 0 0,-10-2-13 0 0,-1 0 0 0 0,0-1 0 0 0,1 1 0 0 0,-1-1 0 0 0,1 0 0 0 0,-1-1 0 0 0,0 1 0 0 0,0-1-1 0 0,0 0 1 0 0,0 0 0 0 0,0 0 0 0 0,6-4 0 0 0,0-2-59 0 0,0 1-1 0 0,-1-1 1 0 0,13-13-1 0 0,-17 15 49 0 0,0 0-1 0 0,-1-1 0 0 0,0 1 0 0 0,0-1 0 0 0,0 0 0 0 0,0 0 0 0 0,4-15 0 0 0,-2 1 3 0 0,4-33 0 0 0,1-4 91 0 0,-11 58-62 0 0,0-1-1 0 0,0 1 0 0 0,0 0 0 0 0,0-1 0 0 0,0 1 0 0 0,0-1 0 0 0,0 1 1 0 0,0 0-1 0 0,0-1 0 0 0,0 1 0 0 0,1 0 0 0 0,-1-1 0 0 0,0 1 0 0 0,0-1 1 0 0,0 1-1 0 0,0 0 0 0 0,1-1 0 0 0,-1 1 0 0 0,0 0 0 0 0,0 0 0 0 0,1-1 1 0 0,-1 1-1 0 0,0 0 0 0 0,1 0 0 0 0,-1-1 0 0 0,0 1 0 0 0,1 0 0 0 0,3 9 86 0 0,0 18 74 0 0,-3-7-114 0 0,2 1-1 0 0,0-1 1 0 0,1 0 0 0 0,1 0 0 0 0,1 0 0 0 0,1 0 0 0 0,10 20 0 0 0,-14-35-67 0 0,0 0 1 0 0,0 0 0 0 0,0 0 0 0 0,1 0 0 0 0,-1-1 0 0 0,1 0 0 0 0,0 0 0 0 0,1 0 0 0 0,-1 0 0 0 0,1-1 0 0 0,0 1 0 0 0,0-1 0 0 0,0 0 0 0 0,0-1 0 0 0,0 1 0 0 0,0-1 0 0 0,1 0 0 0 0,-1-1 0 0 0,1 1 0 0 0,0-1 0 0 0,-1 0 0 0 0,1 0 0 0 0,0-1 0 0 0,0 0-1 0 0,0 0 1 0 0,-1 0 0 0 0,1 0 0 0 0,0-1 0 0 0,0 0 0 0 0,-1-1 0 0 0,1 1 0 0 0,-1-1 0 0 0,1 0 0 0 0,7-4 0 0 0,0-2-363 0 0,0 1 1 0 0,-1-2-1 0 0,17-14 0 0 0,-23 18-588 0 0,0-1 0 0 0,-1 0-1 0 0,1 0 1 0 0,-1-1 0 0 0,0 1 0 0 0,-1-1 0 0 0,7-13-1 0 0,-6 9-1108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09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10 4433 0 0,'-9'0'4961'0'0,"-2"-5"4121"0"0,1 0-7442 0 0,7 5-199 0 0,2 0 319 0 0,2 0-1032 0 0,2 2-368 0 0,4 0-168 0 0,-1-2-80 0 0,3 1-96 0 0,4 1-120 0 0,0-1-80 0 0,-1 2 16 0 0,3 2-904 0 0,-4 0-1281 0 0,0 3-351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1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59 512 0 0,'-1'-3'497'0'0,"-10"-28"4477"0"0,7 11 7553 0 0,4 42-9700 0 0,12 65-1230 0 0,-9-55-1154 0 0,11 47 0 0 0,2-32-81 0 0,-15-43-342 0 0,1 0 0 0 0,0 0 1 0 0,0-1-1 0 0,0 1 0 0 0,1-1 1 0 0,-1 1-1 0 0,1-1 1 0 0,0 0-1 0 0,4 4 0 0 0,-7-7-16 0 0,0 1 0 0 0,1-1 0 0 0,-1 0 0 0 0,1 0 0 0 0,-1 1 0 0 0,1-1 0 0 0,-1 0 0 0 0,1 0 0 0 0,-1 0 0 0 0,1 1 0 0 0,-1-1 0 0 0,1 0 0 0 0,-1 0 0 0 0,1 0 0 0 0,-1 0 0 0 0,1 0 0 0 0,-1 0 0 0 0,1 0-1 0 0,-1 0 1 0 0,1 0 0 0 0,-1 0 0 0 0,1-1 0 0 0,-1 1 0 0 0,1 0 0 0 0,-1 0 0 0 0,1 0 0 0 0,-1-1 0 0 0,1 1 0 0 0,0 0 0 0 0,0-2-2 0 0,0 1 0 0 0,1 0 0 0 0,-1 0 0 0 0,0-1 0 0 0,0 1 0 0 0,0-1 0 0 0,1 1 0 0 0,0-4 0 0 0,1-2-17 0 0,0 0-1 0 0,0-1 1 0 0,2-7 0 0 0,6-58 104 0 0,-8 48-121 0 0,7-29 0 0 0,-8 46 36 0 0,1 0 0 0 0,0 1 1 0 0,0-1-1 0 0,0 1 0 0 0,1 0 0 0 0,0 0 1 0 0,9-12-1 0 0,-11 16-9 0 0,1 0 1 0 0,0 0-1 0 0,0 0 1 0 0,0 1-1 0 0,0-1 1 0 0,0 1-1 0 0,0 0 0 0 0,1-1 1 0 0,-1 2-1 0 0,1-1 1 0 0,0 0-1 0 0,0 1 1 0 0,-1-1-1 0 0,1 1 1 0 0,0 0-1 0 0,0 1 0 0 0,0-1 1 0 0,0 1-1 0 0,0-1 1 0 0,0 1-1 0 0,0 0 1 0 0,0 1-1 0 0,0-1 1 0 0,0 1-1 0 0,6 1 1 0 0,-2 1 13 0 0,1 0 1 0 0,-1 0 0 0 0,0 0-1 0 0,0 1 1 0 0,-1 1 0 0 0,1-1-1 0 0,-1 1 1 0 0,0 1 0 0 0,0-1-1 0 0,9 11 1 0 0,-5-4-4 0 0,0 1-1 0 0,-1 1 1 0 0,-1-1-1 0 0,0 1 1 0 0,8 20 0 0 0,27 78 251 0 0,-39-98-212 0 0,17 51 147 0 0,-22-64-188 0 0,1-1 0 0 0,-1 1-1 0 0,0-1 1 0 0,0 1 0 0 0,0-1 0 0 0,0 1-1 0 0,0-1 1 0 0,0 1 0 0 0,1-1 0 0 0,-1 1-1 0 0,0-1 1 0 0,1 1 0 0 0,-1-1 0 0 0,0 1-1 0 0,1-1 1 0 0,-1 1 0 0 0,0-1 0 0 0,1 0-1 0 0,-1 1 1 0 0,1-1 0 0 0,-1 0 0 0 0,0 1-1 0 0,1-1 1 0 0,-1 0 0 0 0,1 0 0 0 0,0 1-1 0 0,0-1-3 0 0,0 0-1 0 0,-1-1 0 0 0,1 1 1 0 0,0 0-1 0 0,-1-1 0 0 0,1 1 0 0 0,0 0 1 0 0,-1-1-1 0 0,1 1 0 0 0,-1-1 1 0 0,1 1-1 0 0,-1 0 0 0 0,1-1 1 0 0,-1 0-1 0 0,1 1 0 0 0,-1-1 0 0 0,1 0 1 0 0,4-6-42 0 0,-1 0 0 0 0,5-13 1 0 0,-7 16 33 0 0,6-16-48 0 0,-1-1 0 0 0,6-26-1 0 0,-10 32 25 0 0,1 0-1 0 0,1 0 1 0 0,0 0-1 0 0,1 0 1 0 0,14-25-1 0 0,-19 39 33 0 0,0-1 0 0 0,1 0 0 0 0,-1 0 0 0 0,0 1-1 0 0,1-1 1 0 0,-1 1 0 0 0,1-1 0 0 0,-1 1 0 0 0,1-1 0 0 0,0 1 0 0 0,0 0 0 0 0,-1 0 0 0 0,1 0 0 0 0,0 0 0 0 0,0 0-1 0 0,0 1 1 0 0,0-1 0 0 0,0 0 0 0 0,0 1 0 0 0,0-1 0 0 0,3 1 0 0 0,-3 0 3 0 0,0 1 0 0 0,-1-1 0 0 0,1 0 0 0 0,-1 1 0 0 0,1 0 0 0 0,0-1 1 0 0,-1 1-1 0 0,1 0 0 0 0,-1 0 0 0 0,0 0 0 0 0,1 0 0 0 0,-1 0 0 0 0,0 0 0 0 0,1 0 0 0 0,-1 0 0 0 0,0 1 0 0 0,0-1 1 0 0,0 0-1 0 0,0 1 0 0 0,0-1 0 0 0,0 1 0 0 0,-1-1 0 0 0,1 1 0 0 0,0-1 0 0 0,-1 1 0 0 0,1 2 0 0 0,43 156 109 0 0,-39-145-103 0 0,-1-1 0 0 0,2 0 0 0 0,0 0 0 0 0,1-1 0 0 0,9 16 0 0 0,-13-26-6 0 0,-1 0-1 0 0,0 0 1 0 0,1-1 0 0 0,0 1-1 0 0,-1 0 1 0 0,1-1 0 0 0,0 0-1 0 0,0 0 1 0 0,0 0 0 0 0,1 0-1 0 0,4 2 1 0 0,-5-3-3 0 0,-1 0 0 0 0,1-1 0 0 0,0 1 1 0 0,0-1-1 0 0,0 0 0 0 0,-1 0 0 0 0,1 0 1 0 0,0 0-1 0 0,0 0 0 0 0,0-1 0 0 0,-1 1 0 0 0,1-1 1 0 0,0 1-1 0 0,-1-1 0 0 0,1 0 0 0 0,0 0 0 0 0,2-2 1 0 0,2-1-12 0 0,0-1 0 0 0,0 0 0 0 0,-1 0 0 0 0,0 0 0 0 0,0-1 0 0 0,0 0 0 0 0,-1 0 0 0 0,0 0 0 0 0,0-1 0 0 0,0 0 0 0 0,-1 0 0 0 0,0 0 0 0 0,-1 0 0 0 0,1-1 0 0 0,2-9 0 0 0,2-8 18 0 0,-1-1-1 0 0,-1 0 1 0 0,3-36-1 0 0,-6 38-1 0 0,5-65 78 0 0,-8 88-77 0 0,0 1-1 0 0,0-1 0 0 0,0 1 0 0 0,0-1 1 0 0,1 1-1 0 0,-1 0 0 0 0,0-1 1 0 0,0 1-1 0 0,0-1 0 0 0,-1 1 0 0 0,1-1 1 0 0,0 1-1 0 0,0-1 0 0 0,0 1 0 0 0,0 0 1 0 0,0-1-1 0 0,0 1 0 0 0,-1-1 1 0 0,1 1-1 0 0,0 0 0 0 0,0-1 0 0 0,-1 1 1 0 0,1-1-1 0 0,-5 10 110 0 0,-2 17-61 0 0,4-12-14 0 0,2 0-1 0 0,0 0 0 0 0,1 0 0 0 0,0 0 1 0 0,1 0-1 0 0,0 0 0 0 0,1 0 0 0 0,1 0 1 0 0,0-1-1 0 0,1 1 0 0 0,0-1 0 0 0,1 0 1 0 0,13 24-1 0 0,-9-23 56 0 0,0 1 0 0 0,1-1 1 0 0,19 21-1 0 0,-24-30-107 0 0,1 1 0 0 0,1-1 0 0 0,-1 0 0 0 0,1-1 0 0 0,0 1 0 0 0,0-1 0 0 0,0 0 0 0 0,0-1 0 0 0,14 5 0 0 0,-12-6-200 0 0,-1 0-1 0 0,1 0 0 0 0,0-1 1 0 0,-1 0-1 0 0,1 0 0 0 0,0-1 1 0 0,0 0-1 0 0,11-2 1 0 0,-13 1-805 0 0,0-1 1 0 0,-1 0-1 0 0,1 0 1 0 0,-1 0-1 0 0,1-1 1 0 0,10-6 0 0 0,-2-1-789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2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1 371 104 0 0,'14'15'9162'0'0,"-3"0"-3363"0"0,-10-12-5337 0 0,0 0-1 0 0,1 0 0 0 0,-1 0 1 0 0,0 0-1 0 0,-1 0 0 0 0,1 0 1 0 0,-1 1-1 0 0,1-1 1 0 0,-1 0-1 0 0,0 4 0 0 0,-1 7 451 0 0,0-11-678 0 0,1 1 1 0 0,0-1 0 0 0,0 0-1 0 0,0 0 1 0 0,1 7-1 0 0,-1-10-209 0 0,1 0-1 0 0,-1 1 1 0 0,1-1-1 0 0,-1 0 1 0 0,1 1-1 0 0,-1-1 0 0 0,1 0 1 0 0,-1 0-1 0 0,1 0 1 0 0,-1 1-1 0 0,1-1 0 0 0,0 0 1 0 0,-1 0-1 0 0,1 0 1 0 0,-1 0-1 0 0,1 0 1 0 0,-1 0-1 0 0,1 0 0 0 0,0 0 1 0 0,-1 0-1 0 0,1 0 1 0 0,-1-1-1 0 0,1 1 0 0 0,-1 0 1 0 0,2 0-1 0 0,16-6 166 0 0,-7 1-83 0 0,0 0 1 0 0,0-1-1 0 0,13-10 0 0 0,-6 4 56 0 0,-13 9-84 0 0,-1 0 1 0 0,0 0-1 0 0,0 0 1 0 0,-1 0-1 0 0,1-1 1 0 0,-1 1-1 0 0,1-1 1 0 0,-1 0-1 0 0,-1 0 1 0 0,1 0-1 0 0,0 0 1 0 0,-1-1-1 0 0,0 1 0 0 0,0-1 1 0 0,0 0-1 0 0,2-8 1 0 0,-3 3 0 0 0,0 0 0 0 0,0-1-1 0 0,-1 1 1 0 0,0 0 0 0 0,-1 0 0 0 0,0-1 0 0 0,-3-9 0 0 0,-30-228 210 0 0,34 246-267 0 0,0 1-1 0 0,0 0 1 0 0,0 0-1 0 0,0 0 1 0 0,-1 0-1 0 0,1-1 1 0 0,0 1-1 0 0,0 0 1 0 0,-1 0-1 0 0,1 0 1 0 0,-2-2-1 0 0,2 3-11 0 0,-1 0 0 0 0,1 0-1 0 0,-1 0 1 0 0,1 0-1 0 0,-1 0 1 0 0,1 0 0 0 0,-1 0-1 0 0,1 0 1 0 0,-1 1-1 0 0,1-1 1 0 0,0 0-1 0 0,-1 0 1 0 0,1 0 0 0 0,-1 1-1 0 0,1-1 1 0 0,0 0-1 0 0,-1 1 1 0 0,1-1 0 0 0,-1 0-1 0 0,1 1 1 0 0,0-1-1 0 0,0 0 1 0 0,-1 1 0 0 0,1-1-1 0 0,0 0 1 0 0,0 1-1 0 0,-1 0 1 0 0,-3 5-52 0 0,1 0 0 0 0,-1 0 0 0 0,1 1-1 0 0,1-1 1 0 0,-1 1 0 0 0,1-1 0 0 0,0 1 0 0 0,0 0-1 0 0,1 0 1 0 0,0 0 0 0 0,0 0 0 0 0,1 0 0 0 0,0 0 0 0 0,0 0-1 0 0,2 9 1 0 0,-1-14-252 0 0,-1 0 1 0 0,1 0-1 0 0,0 0 0 0 0,0 0 0 0 0,0 0 0 0 0,0 0 0 0 0,1 0 1 0 0,-1 0-1 0 0,0-1 0 0 0,1 1 0 0 0,-1-1 0 0 0,1 1 0 0 0,0-1 1 0 0,0 1-1 0 0,-1-1 0 0 0,1 0 0 0 0,0 0 0 0 0,4 2 0 0 0,5 2-2027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2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 8 0 0,'-9'0'763'0'0,"6"0"153"0"0,0-1 0 0 0,0 1 0 0 0,0 0-1 0 0,0 1 1 0 0,0-1 0 0 0,0 0 0 0 0,0 1 0 0 0,0 0 0 0 0,0 0-1 0 0,1 0 1 0 0,-1 0 0 0 0,0 0 0 0 0,0 0 0 0 0,-2 3-1 0 0,-1-1-96 0 0,5-2-516 0 0,-1 0-1 0 0,1-1 1 0 0,0 1-1 0 0,0 0 1 0 0,0 0 0 0 0,0 0-1 0 0,0 0 1 0 0,0 0-1 0 0,0 0 1 0 0,-1 1-1 0 0,2-1-198 0 0,0 0 1 0 0,0-1-1 0 0,0 1 0 0 0,-1 0 0 0 0,1 0 1 0 0,0 0-1 0 0,0-1 0 0 0,1 1 0 0 0,-1 0 0 0 0,0 0 1 0 0,0-1-1 0 0,0 1 0 0 0,0 0 0 0 0,1 0 1 0 0,-1-1-1 0 0,0 1 0 0 0,1 0 0 0 0,-1-1 1 0 0,0 1-1 0 0,1 0 0 0 0,-1-1 0 0 0,2 2 1 0 0,8 16 689 0 0,0 1 1 0 0,-2 0 0 0 0,0 0 0 0 0,11 40 0 0 0,-12-33-414 0 0,2 0-1 0 0,12 25 0 0 0,-20-48-379 0 0,1 0 0 0 0,-1-1-1 0 0,1 1 1 0 0,-1-1 0 0 0,1 1-1 0 0,0-1 1 0 0,0 0 0 0 0,0 0 0 0 0,1 0-1 0 0,-1 0 1 0 0,0 0 0 0 0,1 0-1 0 0,-1-1 1 0 0,1 1 0 0 0,-1-1-1 0 0,1 0 1 0 0,3 2 0 0 0,-1-2-23 0 0,-1 0-1 0 0,0-1 1 0 0,1 1 0 0 0,-1-1 0 0 0,1 0 0 0 0,-1 0-1 0 0,1 0 1 0 0,-1-1 0 0 0,0 0 0 0 0,7-1 0 0 0,4-3-309 0 0,0-1 1 0 0,0-1-1 0 0,-1 0 0 0 0,0 0 1 0 0,18-14-1 0 0,22-19-2844 0 0,-3-3-3301 0 0,-33 25 3344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3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14 106 2280 0 0,'-1'0'571'0'0,"1"0"0"0"0,-1 0 0 0 0,0 1 0 0 0,1-1 0 0 0,-1 0 0 0 0,0 0 0 0 0,1 0 0 0 0,-1 1 0 0 0,1-1 0 0 0,-1 0 0 0 0,0 1 0 0 0,1-1 0 0 0,-1 0 0 0 0,1 1-1 0 0,-1-1 1 0 0,1 1 0 0 0,-1-1 0 0 0,1 1 0 0 0,-1-1 0 0 0,1 1 0 0 0,0-1 0 0 0,-1 1 0 0 0,1 0 0 0 0,-1 0 0 0 0,2 0-307 0 0,-1 1 1 0 0,1-1-1 0 0,-1 0 0 0 0,1 0 1 0 0,0 0-1 0 0,-1 0 0 0 0,1 0 1 0 0,0 0-1 0 0,0 0 1 0 0,0 0-1 0 0,0 0 0 0 0,0 0 1 0 0,2 1-1 0 0,20 19 712 0 0,-1 1 0 0 0,-1 1-1 0 0,0 1 1 0 0,-2 1 0 0 0,17 29 0 0 0,-31-46-843 0 0,0 1-33 0 0,0 0 1 0 0,0-1 0 0 0,1 0 0 0 0,0 0-1 0 0,1 0 1 0 0,-1-1 0 0 0,11 8-1 0 0,-17-15-98 0 0,0 0 0 0 0,1 0-1 0 0,-1 0 1 0 0,1 0 0 0 0,-1 0 0 0 0,0 0-1 0 0,1 0 1 0 0,-1 0 0 0 0,1 0-1 0 0,-1 0 1 0 0,0 0 0 0 0,1 0-1 0 0,-1 0 1 0 0,1 0 0 0 0,-1-1-1 0 0,0 1 1 0 0,1 0 0 0 0,-1 0-1 0 0,0-1 1 0 0,1 1 0 0 0,-1 0-1 0 0,0 0 1 0 0,0-1 0 0 0,1 1 0 0 0,-1 0-1 0 0,0-1 1 0 0,0 1 0 0 0,1 0-1 0 0,-1-1 1 0 0,0 1 0 0 0,0 0-1 0 0,0-1 1 0 0,7-13-12 0 0,1-8-13 0 0,-2-1 0 0 0,-1 0 0 0 0,4-44 0 0 0,-5 37-6 0 0,11-45 0 0 0,-14 71 27 0 0,0 0-1 0 0,1 0 1 0 0,0 0 0 0 0,0 0-1 0 0,0 0 1 0 0,0 1-1 0 0,0-1 1 0 0,1 1-1 0 0,3-5 1 0 0,-5 7 1 0 0,0 0 1 0 0,0 1-1 0 0,0-1 1 0 0,-1 0-1 0 0,1 1 1 0 0,0-1-1 0 0,0 1 1 0 0,0-1-1 0 0,0 1 1 0 0,0-1-1 0 0,0 1 1 0 0,0 0 0 0 0,0-1-1 0 0,0 1 1 0 0,0 0-1 0 0,0 0 1 0 0,0 0-1 0 0,0 0 1 0 0,0 0-1 0 0,0 0 1 0 0,0 0-1 0 0,0 0 1 0 0,0 0-1 0 0,0 1 1 0 0,0-1-1 0 0,0 0 1 0 0,0 1-1 0 0,0-1 1 0 0,0 1-1 0 0,0-1 1 0 0,0 1-1 0 0,0-1 1 0 0,0 1-1 0 0,0-1 1 0 0,-1 1-1 0 0,1 0 1 0 0,0 0-1 0 0,0-1 1 0 0,-1 1 0 0 0,1 0-1 0 0,-1 0 1 0 0,2 1-1 0 0,-1 0 1 0 0,19 22 83 0 0,-1 1 0 0 0,31 56 0 0 0,5 10 483 0 0,-49-79-443 0 0,-2-4 143 0 0,-4-18-216 0 0,0-3-110 0 0,0 0 1 0 0,0 0 0 0 0,1 0 0 0 0,1 1-1 0 0,0-1 1 0 0,5-15 0 0 0,2-13-18 0 0,-6 22 53 0 0,0 1 1 0 0,2-1-1 0 0,12-32 1 0 0,-15 47 21 0 0,-1 0 0 0 0,1 1 0 0 0,0-1 0 0 0,0 0 0 0 0,1 1 0 0 0,-1-1 0 0 0,1 1 0 0 0,0 0 0 0 0,0 0 0 0 0,0 0 0 0 0,0 0 0 0 0,0 0 0 0 0,0 1 0 0 0,1-1 0 0 0,0 1 0 0 0,-1 0 0 0 0,1 0 0 0 0,0 0 0 0 0,0 1 0 0 0,0-1 0 0 0,0 1 0 0 0,0 0 0 0 0,6-1 0 0 0,-7 2 6 0 0,0 1-1 0 0,0-1 1 0 0,1 1-1 0 0,-1-1 1 0 0,0 1 0 0 0,-1 0-1 0 0,1 0 1 0 0,0 0-1 0 0,0 0 1 0 0,0 1-1 0 0,-1-1 1 0 0,1 1-1 0 0,0 0 1 0 0,-1 0-1 0 0,1-1 1 0 0,-1 2 0 0 0,0-1-1 0 0,3 3 1 0 0,2 3 29 0 0,-1 1 1 0 0,1-1-1 0 0,9 19 1 0 0,0 4-48 0 0,1 3 121 0 0,30 43 0 0 0,-41-68-179 0 0,1 0 0 0 0,0-1 1 0 0,1 1-1 0 0,0-1 1 0 0,0-1-1 0 0,0 0 0 0 0,1 0 1 0 0,0 0-1 0 0,13 5 0 0 0,-14-7-573 0 0,14 5-1579 0 0,-5-7-4898 0 0,-8-3 1696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4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443 164 512 0 0,'-111'-145'15267'0'0,"110"143"-15068"0"0,-1 0-1 0 0,1 1 0 0 0,0 0 0 0 0,-1-1 1 0 0,0 1-1 0 0,1 0 0 0 0,-1 0 0 0 0,0 0 0 0 0,1 0 1 0 0,-1 0-1 0 0,0 0 0 0 0,0 0 0 0 0,0 1 1 0 0,0-1-1 0 0,0 1 0 0 0,-4-1 0 0 0,3 1-7 0 0,-1 0-1 0 0,0 0 0 0 0,1 0 1 0 0,-1 1-1 0 0,1-1 0 0 0,-1 1 1 0 0,1 0-1 0 0,0 0 0 0 0,-4 2 1 0 0,-4 3 194 0 0,0-1 0 0 0,1 2 1 0 0,0 0-1 0 0,-17 14 1 0 0,0 4 134 0 0,1 0 0 0 0,-22 30 0 0 0,33-35-340 0 0,0-1 0 0 0,2 2 0 0 0,1 0 0 0 0,-11 23 0 0 0,21-38-151 0 0,0-1-1 0 0,0 1 1 0 0,0 0-1 0 0,0 0 0 0 0,1 0 1 0 0,0 1-1 0 0,1-1 1 0 0,-1 0-1 0 0,2 11 1 0 0,-1-14-19 0 0,1 0 0 0 0,-1 0 1 0 0,1 0-1 0 0,0 0 0 0 0,0 0 1 0 0,0 0-1 0 0,0 0 0 0 0,1 0 1 0 0,-1 0-1 0 0,1-1 0 0 0,-1 1 1 0 0,1-1-1 0 0,0 1 0 0 0,0-1 1 0 0,0 0-1 0 0,1 1 0 0 0,-1-1 1 0 0,0 0-1 0 0,1 0 0 0 0,4 2 1 0 0,5 2-68 0 0,0-1 0 0 0,0 0 0 0 0,1-1 0 0 0,-1 0 0 0 0,1-1 0 0 0,0-1 0 0 0,0 0 0 0 0,0-1 0 0 0,16 0 0 0 0,15-2-459 0 0,61-11 0 0 0,-77 8 341 0 0,105-16-7161 0 0,-104 15 3806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1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57 512 0 0,'-17'2'938'0'0,"8"-2"424"0"0,-1 1 0 0 0,1 0-1 0 0,-15 4 1 0 0,22-4-1102 0 0,1-1 0 0 0,-1 1 0 0 0,0 0 0 0 0,0-1 0 0 0,1 1 0 0 0,-1 0 0 0 0,0 0 0 0 0,1 0 0 0 0,-1 0 0 0 0,1 1 0 0 0,-1-1 0 0 0,1 0 0 0 0,-1 1 0 0 0,1-1 0 0 0,0 1 0 0 0,0-1-1 0 0,0 1 1 0 0,0-1 0 0 0,0 1 0 0 0,0 0 0 0 0,0 0 0 0 0,1-1 0 0 0,-2 3 0 0 0,2 0-48 0 0,-1-1-1 0 0,1 1 1 0 0,0-1-1 0 0,0 1 1 0 0,0-1 0 0 0,1 1-1 0 0,-1-1 1 0 0,1 1-1 0 0,0-1 1 0 0,-1 0-1 0 0,2 1 1 0 0,-1-1 0 0 0,3 6-1 0 0,3 3 93 0 0,0-1 1 0 0,12 15-1 0 0,-4-6-83 0 0,15 22-40 0 0,-4-7-53 0 0,35 65 0 0 0,-56-91 82 0 0,-6-16-109 0 0,-9-21-32 0 0,7 19-18 0 0,-6-16 16 0 0,2 0-1 0 0,1-1 1 0 0,-5-53 0 0 0,9 62-73 0 0,2-1-1 0 0,0 0 1 0 0,1 1 0 0 0,1-1 0 0 0,1 1 0 0 0,9-34 0 0 0,-12 50-3 0 0,13-31-21 0 0,-12 31 27 0 0,-1 0 1 0 0,1 0-1 0 0,-1 0 1 0 0,1 0-1 0 0,0 0 1 0 0,0 0-1 0 0,0 0 1 0 0,-1 0 0 0 0,1 0-1 0 0,0 0 1 0 0,0 0-1 0 0,0 0 1 0 0,0 1-1 0 0,1-1 1 0 0,-1 0-1 0 0,0 1 1 0 0,0-1-1 0 0,0 1 1 0 0,0-1-1 0 0,1 1 1 0 0,1-1 0 0 0,-2 1 1 0 0,0 0 1 0 0,0 1 0 0 0,0-1 0 0 0,0 0 0 0 0,0 1 0 0 0,0-1-1 0 0,0 0 1 0 0,0 1 0 0 0,-1 0 0 0 0,1-1 0 0 0,0 1 0 0 0,0-1 0 0 0,-1 1-1 0 0,1 0 1 0 0,0-1 0 0 0,-1 1 0 0 0,1 0 0 0 0,-1 0 0 0 0,1 0-1 0 0,-1-1 1 0 0,1 2 0 0 0,10 22 13 0 0,-9-19-12 0 0,7 15 8 0 0,1 0-1 0 0,1 0 0 0 0,1-1 1 0 0,0-1-1 0 0,2 0 1 0 0,22 24-1 0 0,-23-29-27 0 0,1-1 1 0 0,0-1-1 0 0,0 0 0 0 0,24 13 1 0 0,66 28-252 0 0,-96-49 86 0 0,1 0 0 0 0,0 0 0 0 0,0 0 0 0 0,0-1 0 0 0,0 0 0 0 0,1-1 0 0 0,15 0 0 0 0,-13-1-1448 0 0,1-1 0 0 0,22-4 0 0 0,-14 0-1391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4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109 123 784 0 0,'-9'2'2086'0'0,"0"0"1"0"0,0 0-1 0 0,0 1 0 0 0,1 1 1 0 0,-1-1-1 0 0,-13 9 0 0 0,20-10-1836 0 0,-1 0 1 0 0,0 0-1 0 0,1 0 1 0 0,0 0-1 0 0,-1 1 0 0 0,1 0 1 0 0,0-1-1 0 0,0 1 1 0 0,0 0-1 0 0,1 0 0 0 0,-1 0 1 0 0,1 0-1 0 0,-1 0 0 0 0,1 0 1 0 0,0 0-1 0 0,0 1 1 0 0,0-1-1 0 0,1 0 0 0 0,-1 1 1 0 0,1-1-1 0 0,0 6 0 0 0,0-3-75 0 0,1 0-1 0 0,-1 0 0 0 0,1 0 1 0 0,0 0-1 0 0,1 0 0 0 0,-1 0 1 0 0,1-1-1 0 0,0 1 0 0 0,1 0 1 0 0,0-1-1 0 0,-1 0 0 0 0,7 8 1 0 0,-4-6-72 0 0,0-1 1 0 0,1 0 0 0 0,0 0-1 0 0,0 0 1 0 0,1-1-1 0 0,0 0 1 0 0,-1 0 0 0 0,13 5-1 0 0,-10-5-88 0 0,1 0-1 0 0,0-2 0 0 0,0 1 1 0 0,0-1-1 0 0,1 0 0 0 0,-1-1 1 0 0,1 0-1 0 0,0-1 0 0 0,-1 0 1 0 0,1-1-1 0 0,0 0 0 0 0,-1-1 1 0 0,1 0-1 0 0,17-4 1 0 0,-24 3-16 0 0,1 1 0 0 0,-1-1 1 0 0,0 0-1 0 0,0 0 0 0 0,0 0 1 0 0,0-1-1 0 0,-1 1 0 0 0,1-1 1 0 0,-1 0-1 0 0,1 0 0 0 0,-1-1 1 0 0,0 1-1 0 0,0-1 1 0 0,3-5-1 0 0,-4 6 0 0 0,0 1 0 0 0,-1-1-1 0 0,1 0 1 0 0,-1 0 0 0 0,0 0 0 0 0,0-1 0 0 0,0 1 0 0 0,0 0 0 0 0,-1 0 0 0 0,1 0-1 0 0,-1-1 1 0 0,0 1 0 0 0,0 0 0 0 0,0-1 0 0 0,0 1 0 0 0,-1 0 0 0 0,1 0 0 0 0,-1-1-1 0 0,0 1 1 0 0,-2-5 0 0 0,3 8 1 0 0,-55-118-104 0 0,45 100 81 0 0,-1-1 1 0 0,-1 2 0 0 0,0 0-1 0 0,-17-18 1 0 0,25 31 19 0 0,0 0 0 0 0,0 0 1 0 0,-1 1-1 0 0,1-1 0 0 0,-1 1 0 0 0,0 0 0 0 0,0 0 0 0 0,0 1 1 0 0,-8-4-1 0 0,11 6 4 0 0,-1-1 0 0 0,1 0 0 0 0,-1 1 0 0 0,1 0 0 0 0,-1-1 1 0 0,1 1-1 0 0,-1 0 0 0 0,1 0 0 0 0,-1 1 0 0 0,1-1 0 0 0,-1 0 0 0 0,1 1 0 0 0,-1 0 1 0 0,1-1-1 0 0,0 1 0 0 0,-1 0 0 0 0,1 0 0 0 0,0 0 0 0 0,0 1 0 0 0,-1-1 0 0 0,1 0 1 0 0,0 1-1 0 0,-2 2 0 0 0,0-1-4 0 0,1 1 1 0 0,0 0-1 0 0,-1 0 1 0 0,1 0-1 0 0,1 0 1 0 0,-1 0-1 0 0,0 1 1 0 0,1-1-1 0 0,0 1 1 0 0,0-1-1 0 0,1 1 1 0 0,-1 0-1 0 0,1 0 1 0 0,0 0-1 0 0,0 0 1 0 0,0 9-1 0 0,1-10-4 0 0,0-1 1 0 0,1 0-1 0 0,-1 1 0 0 0,1-1 0 0 0,0 0 0 0 0,0 0 0 0 0,0 1 0 0 0,0-1 0 0 0,0 0 0 0 0,1 0 0 0 0,-1 0 0 0 0,1-1 0 0 0,0 1 0 0 0,0 0 1 0 0,0 0-1 0 0,0-1 0 0 0,0 0 0 0 0,1 1 0 0 0,-1-1 0 0 0,1 0 0 0 0,0 0 0 0 0,-1 0 0 0 0,1 0 0 0 0,0-1 0 0 0,0 1 0 0 0,4 0 0 0 0,9 4-336 0 0,-1-1-1 0 0,1-1 0 0 0,1 0 0 0 0,-1-2 0 0 0,27 2 0 0 0,-15-3-2162 0 0,1-2 0 0 0,39-6-1 0 0,-47 4 278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5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59 349 400 0 0,'-8'7'2359'0'0,"-3"5"6519"0"0,11-12-8735 0 0,1 0-1 0 0,-1 0 1 0 0,0 0 0 0 0,0 0-1 0 0,1 0 1 0 0,-1 0-1 0 0,0 0 1 0 0,0 0 0 0 0,1 0-1 0 0,-1 0 1 0 0,0 0-1 0 0,0 0 1 0 0,1 0 0 0 0,-1 0-1 0 0,0 0 1 0 0,0 0 0 0 0,1 0-1 0 0,-1 0 1 0 0,0 0-1 0 0,0 0 1 0 0,1 0 0 0 0,-1 0-1 0 0,0 0 1 0 0,0-1-1 0 0,0 1 1 0 0,1 0 0 0 0,-1 0-1 0 0,0 0 1 0 0,0 0-1 0 0,0-1 1 0 0,1 1 0 0 0,-1 0-1 0 0,11-7 652 0 0,-3 0-416 0 0,-1-1 0 0 0,0-1 0 0 0,0 1-1 0 0,-1-1 1 0 0,0 0 0 0 0,0-1 0 0 0,6-16 0 0 0,25-75 945 0 0,-35 92-1188 0 0,6-14 163 0 0,10-41 464 0 0,-16 56-556 0 0,0 0 0 0 0,-1-1 0 0 0,0 0 0 0 0,-1 1 0 0 0,0-14 0 0 0,0 21-194 0 0,-1 1-1 0 0,1-1 1 0 0,0 1-1 0 0,0-1 1 0 0,0 1-1 0 0,0-1 1 0 0,-1 1-1 0 0,1-1 0 0 0,0 1 1 0 0,0-1-1 0 0,-1 1 1 0 0,1-1-1 0 0,0 1 1 0 0,-1 0-1 0 0,1-1 1 0 0,0 1-1 0 0,-1-1 1 0 0,1 1-1 0 0,-1 0 0 0 0,1-1 1 0 0,-1 1-1 0 0,1 0 1 0 0,-1 0-1 0 0,1-1 1 0 0,-1 1-1 0 0,1 0 1 0 0,-1 0-1 0 0,1 0 0 0 0,-1 0 1 0 0,1 0-1 0 0,-1 0 1 0 0,1 0-1 0 0,-1-1 1 0 0,0 2-1 0 0,1-1 1 0 0,-1 0-1 0 0,1 0 1 0 0,-1 0-1 0 0,1 0 0 0 0,-1 0 1 0 0,1 0-1 0 0,-1 0 1 0 0,1 1-1 0 0,-1-1 1 0 0,0 1-1 0 0,-26 12 61 0 0,24-11-52 0 0,-8 5-44 0 0,-1 1-1 0 0,1 0 1 0 0,1 1 0 0 0,0 0-1 0 0,0 1 1 0 0,1 0-1 0 0,0 0 1 0 0,0 1 0 0 0,1 0-1 0 0,1 1 1 0 0,0 0-1 0 0,-9 20 1 0 0,14-25-20 0 0,0 0 0 0 0,0 1 0 0 0,1-1 0 0 0,0 1 0 0 0,0-1 0 0 0,1 1 0 0 0,0-1 0 0 0,0 1 0 0 0,1-1 0 0 0,1 10 0 0 0,-1-15 26 0 0,-1 1-1 0 0,1 0 1 0 0,0-1-1 0 0,0 1 1 0 0,0-1-1 0 0,0 1 1 0 0,0-1-1 0 0,0 0 1 0 0,1 1-1 0 0,-1-1 0 0 0,1 0 1 0 0,-1 0-1 0 0,1 0 1 0 0,0 0-1 0 0,0 0 1 0 0,0 0-1 0 0,0-1 1 0 0,0 1-1 0 0,1-1 1 0 0,-1 1-1 0 0,0-1 1 0 0,1 0-1 0 0,-1 0 1 0 0,1 0-1 0 0,-1 0 1 0 0,1 0-1 0 0,-1-1 1 0 0,1 1-1 0 0,0-1 1 0 0,-1 0-1 0 0,5 1 1 0 0,21-2 6 0 0,-15 0 6 0 0,-1 1 1 0 0,1 0 0 0 0,-1 1-1 0 0,0 0 1 0 0,1 1 0 0 0,-1 0-1 0 0,22 8 1 0 0,-22-5 60 0 0,0 1 0 0 0,0 0 0 0 0,-1 1 0 0 0,0 1 0 0 0,0-1 0 0 0,13 14 0 0 0,-17-15-12 0 0,-1 0-1 0 0,0 1 0 0 0,0 0 1 0 0,-1 0-1 0 0,0 1 0 0 0,-1-1 1 0 0,1 1-1 0 0,-1 0 0 0 0,-1 0 0 0 0,5 13 1 0 0,-8-19-6 0 0,1-1 0 0 0,-1 1 0 0 0,0 0 0 0 0,1-1 0 0 0,-1 1 0 0 0,0 0 0 0 0,0 0 0 0 0,0-1 0 0 0,0 1-1 0 0,-1 0 1 0 0,1-1 0 0 0,0 1 0 0 0,-1 0 0 0 0,1-1 0 0 0,-1 1 0 0 0,1-1 0 0 0,-1 1 0 0 0,0-1 0 0 0,0 1 0 0 0,-1 2 0 0 0,0-2 0 0 0,0 0 1 0 0,0 0-1 0 0,-1 0 0 0 0,1-1 1 0 0,0 1-1 0 0,-1 0 0 0 0,1-1 0 0 0,-1 0 1 0 0,0 0-1 0 0,1 0 0 0 0,-5 1 1 0 0,-5 1 13 0 0,0 0 1 0 0,-1-2-1 0 0,1 1 1 0 0,-19-2-1 0 0,21 0-232 0 0,1-2 0 0 0,-1 1 0 0 0,1-1-1 0 0,-1-1 1 0 0,1 1 0 0 0,0-2 0 0 0,-1 1 0 0 0,2-1-1 0 0,-1-1 1 0 0,0 1 0 0 0,1-1 0 0 0,0-1-1 0 0,0 0 1 0 0,1 0 0 0 0,-1 0 0 0 0,1-1-1 0 0,1 0 1 0 0,-1-1 0 0 0,-7-12 0 0 0,12 18-135 0 0,1-1 1 0 0,0 1 0 0 0,0-1 0 0 0,0 1 0 0 0,0-1 0 0 0,1 0-1 0 0,-1 1 1 0 0,1-1 0 0 0,-1 0 0 0 0,1-5 0 0 0,4-16-5336 0 0,2 6 1402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5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3377 0 0,'-19'13'11411'0'0,"17"-11"-11111"0"0,0 0 0 0 0,0 1-1 0 0,0-1 1 0 0,1 1 0 0 0,0-1 0 0 0,-1 1-1 0 0,1-1 1 0 0,0 1 0 0 0,0 0 0 0 0,0 0-1 0 0,1 0 1 0 0,-1-1 0 0 0,1 1 0 0 0,-1 0-1 0 0,1 4 1 0 0,-2 31 1089 0 0,2 0-1 0 0,9 73 1 0 0,25 76 325 0 0,-6-43-807 0 0,-14-41-566 0 0,-7-41-343 0 0,4-1 0 0 0,19 70 0 0 0,-14-88-295 0 0,-14-38 92 0 0,0-1 1 0 0,1 0 0 0 0,-1 0 0 0 0,1 0-1 0 0,-1 0 1 0 0,1-1 0 0 0,6 6 0 0 0,-9-9 114 0 0,0 1 0 0 0,0-1 0 0 0,0 0 0 0 0,0 0 0 0 0,1 1 0 0 0,-1-1 0 0 0,0 0 1 0 0,0 0-1 0 0,1 0 0 0 0,-1 1 0 0 0,0-1 0 0 0,0 0 0 0 0,1 0 0 0 0,-1 0 0 0 0,0 0 0 0 0,1 0 1 0 0,-1 0-1 0 0,0 1 0 0 0,0-1 0 0 0,1 0 0 0 0,-1 0 0 0 0,0 0 0 0 0,1 0 0 0 0,-1 0 0 0 0,0 0 1 0 0,1 0-1 0 0,-1 0 0 0 0,0 0 0 0 0,1-1 0 0 0,-1 1 0 0 0,0 0 0 0 0,0 0 0 0 0,1 0 0 0 0,-1 0 1 0 0,0 0-1 0 0,0 0 0 0 0,1-1 0 0 0,-1 1 0 0 0,4-10-4921 0 0,-2 2 2204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5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70 2425 0 0,'0'-1'690'0'0,"1"-1"1"0"0,-1 1 0 0 0,1 0 0 0 0,0 0-1 0 0,-1 0 1 0 0,1 0 0 0 0,0 0 0 0 0,0 0-1 0 0,0 0 1 0 0,1 0 0 0 0,12-7 3275 0 0,20 3-1002 0 0,-20 3-1366 0 0,135-17 2084 0 0,-4 2-4648 0 0,-106 12-1099 0 0,-29 4 67 0 0,0 1 1 0 0,-1 0-1 0 0,20 2 1 0 0,-7 3-605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7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165 930 512 0 0,'9'19'1939'0'0,"-7"-6"5327"0"0,-2-14-6942 0 0,-1 1 0 0 0,1 0 0 0 0,-1-1 0 0 0,1 1 0 0 0,0 0 0 0 0,-1-1 0 0 0,1 1 0 0 0,-1 0 0 0 0,1 0 0 0 0,-1-1 0 0 0,0 1 0 0 0,1 0 1 0 0,-1 0-1 0 0,1 0 0 0 0,-1 0 0 0 0,1 0 0 0 0,-1 0 0 0 0,1 0 0 0 0,-1 0 0 0 0,0 0 0 0 0,-14-1 1353 0 0,14 1-1383 0 0,-1 0-170 0 0,0 0 0 0 0,0 0 1 0 0,1-1-1 0 0,-1 1 0 0 0,0-1 0 0 0,0 0 0 0 0,0 0 0 0 0,1 1 0 0 0,-1-1 0 0 0,0 0 0 0 0,1 0 0 0 0,-1-1 0 0 0,0 1 0 0 0,1 0 0 0 0,0 0 0 0 0,-1-1 0 0 0,1 1 1 0 0,-2-4-1 0 0,-4-4 118 0 0,2 1 0 0 0,-7-15 0 0 0,2 5 10 0 0,-2-4-148 0 0,0-2 1 0 0,2 1 0 0 0,0-1-1 0 0,1-1 1 0 0,2 0 0 0 0,1 0-1 0 0,0 0 1 0 0,2-1 0 0 0,-1-41 0 0 0,6-160-36 0 0,3 183-69 0 0,1 1-1 0 0,2 1 0 0 0,15-52 0 0 0,-18 82 3 0 0,0 1-1 0 0,0 0 1 0 0,1 0-1 0 0,1 0 0 0 0,0 1 1 0 0,8-12-1 0 0,-10 18-8 0 0,-1-1 0 0 0,1 1 0 0 0,0 0 0 0 0,0 0 0 0 0,0 0 0 0 0,1 1 0 0 0,0 0 0 0 0,-1 0 0 0 0,1 0 0 0 0,0 0 0 0 0,0 1 1 0 0,1-1-1 0 0,-1 1 0 0 0,11-2 0 0 0,-6 3-28 0 0,0 0 0 0 0,-1 0 0 0 0,1 1 0 0 0,0 0 0 0 0,0 1 0 0 0,0 0 0 0 0,0 0 0 0 0,0 1 0 0 0,9 4 0 0 0,11 4-1448 0 0,42 21 0 0 0,-68-29 1246 0 0,15 8-3370 0 0,31 21 0 0 0,-31-17-120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7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37 2160 0 0,'-1'0'567'0'0,"0"0"0"0"0,0 0 0 0 0,0 0 0 0 0,0 0 0 0 0,0-1 0 0 0,-1 1 0 0 0,1 0 0 0 0,0-1 0 0 0,0 1 0 0 0,0-1 0 0 0,0 1 0 0 0,0-1 0 0 0,0 0-1 0 0,0-4 3455 0 0,9 2-3086 0 0,48-2 1474 0 0,143-11-2041 0 0,-54 14-3302 0 0,-94 2-1260 0 0,-30 0 2750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7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46 2577 0 0,'1'-4'1081'0'0,"0"-19"4751"0"0,-1 22-5558 0 0,0 0-1 0 0,0 0 1 0 0,0 0 0 0 0,0 0 0 0 0,-1 0 0 0 0,1 1-1 0 0,0-1 1 0 0,0 0 0 0 0,-1 0 0 0 0,1 0 0 0 0,0 0-1 0 0,-1 0 1 0 0,1 1 0 0 0,-1-1 0 0 0,1 0 0 0 0,-1 0-1 0 0,0 1 1 0 0,1-1 0 0 0,-2-1 0 0 0,2 2-172 0 0,-1 0 0 0 0,1 0 0 0 0,0 0 0 0 0,-1 0 0 0 0,1 0 0 0 0,0 0 0 0 0,0 0 0 0 0,-1 0 0 0 0,1 0 0 0 0,0 0 0 0 0,-1 0 0 0 0,1 0 0 0 0,0 0 0 0 0,-1 0 0 0 0,1 0 0 0 0,0 0 0 0 0,0 1 0 0 0,-1-1 0 0 0,1 0 1 0 0,0 0-1 0 0,-1 0 0 0 0,1 0 0 0 0,0 1 0 0 0,0-1 0 0 0,0 0 0 0 0,-1 0 0 0 0,1 1 0 0 0,0-1 0 0 0,0 0 0 0 0,0 0 0 0 0,-1 1 0 0 0,1-1 0 0 0,0 0 0 0 0,0 0 0 0 0,0 1 0 0 0,0-1 0 0 0,0 0 0 0 0,0 1 0 0 0,0-1 0 0 0,0 0 0 0 0,0 1 0 0 0,0-1 0 0 0,0 0 0 0 0,0 1 0 0 0,-3 17 1001 0 0,3-16-825 0 0,-5 52 529 0 0,3 0 0 0 0,3 0 0 0 0,8 67 0 0 0,38 159-201 0 0,-38-235-524 0 0,21 57 0 0 0,0-32-1462 0 0,-21-52-1470 0 0,20 28 0 0 0,-22-39-466 0 0,-1-3-302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18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79 216 8 0 0,'-1'1'577'0'0,"0"-1"0"0"0,0 0-1 0 0,0 0 1 0 0,0 0 0 0 0,0 1 0 0 0,0-1 0 0 0,0 0 0 0 0,0 1-1 0 0,0-1 1 0 0,0 1 0 0 0,0-1 0 0 0,0 1 0 0 0,0 0-1 0 0,-1 0 1 0 0,-11 16 3257 0 0,-4 20-1132 0 0,17-37-2643 0 0,-8 21 774 0 0,2 0 0 0 0,0 0 0 0 0,-5 32 0 0 0,11-48-697 0 0,-1 1 0 0 0,0 0 0 0 0,1-1 1 0 0,0 1-1 0 0,1 0 0 0 0,-1-1 0 0 0,1 1 1 0 0,0 0-1 0 0,0-1 0 0 0,1 1 0 0 0,0-1 0 0 0,0 0 1 0 0,0 1-1 0 0,1-1 0 0 0,-1 0 0 0 0,1 0 1 0 0,0-1-1 0 0,8 9 0 0 0,-7-9-122 0 0,0-1-1 0 0,0 0 0 0 0,1-1 0 0 0,0 1 1 0 0,-1-1-1 0 0,1 0 0 0 0,0 0 1 0 0,0 0-1 0 0,0-1 0 0 0,0 0 1 0 0,0 0-1 0 0,1 0 0 0 0,5 0 1 0 0,7 0-62 0 0,1-1 0 0 0,25-2 0 0 0,-36 1 26 0 0,1 0 0 0 0,-1-1 0 0 0,0 0 1 0 0,0 0-1 0 0,0 0 0 0 0,0-1 0 0 0,0-1 0 0 0,-1 1 1 0 0,8-5-1 0 0,-12 5 17 0 0,0 1 1 0 0,1 0 0 0 0,-1-1-1 0 0,0 0 1 0 0,0 0 0 0 0,-1 0-1 0 0,1 0 1 0 0,-1 0 0 0 0,0-1-1 0 0,1 1 1 0 0,-1-1 0 0 0,-1 1-1 0 0,1-1 1 0 0,0 0 0 0 0,-1 0-1 0 0,0 1 1 0 0,0-1 0 0 0,0 0-1 0 0,-1 0 1 0 0,1-5-1 0 0,-1 1 10 0 0,0 0-1 0 0,-1 0 0 0 0,0 0 1 0 0,-1 0-1 0 0,0 0 0 0 0,0 0 1 0 0,-1 1-1 0 0,-3-10 0 0 0,-33-57-61 0 0,38 73 51 0 0,-9-17 9 0 0,-1 0 0 0 0,0 0-1 0 0,-2 1 1 0 0,0 1 0 0 0,-1 0-1 0 0,-30-26 1 0 0,42 40 3 0 0,0 1 0 0 0,0-1 0 0 0,0 1 0 0 0,0 0-1 0 0,0 0 1 0 0,0 0 0 0 0,0 0 0 0 0,0 0 0 0 0,-1 0 0 0 0,1 0 0 0 0,0 1 0 0 0,-1-1-1 0 0,1 1 1 0 0,0-1 0 0 0,-1 1 0 0 0,1 0 0 0 0,0 0 0 0 0,-1 0 0 0 0,1 0 0 0 0,-1 1-1 0 0,1-1 1 0 0,0 1 0 0 0,-1-1 0 0 0,1 1 0 0 0,0 0 0 0 0,0 0 0 0 0,0 0 0 0 0,0 0-1 0 0,-1 0 1 0 0,1 0 0 0 0,1 1 0 0 0,-1-1 0 0 0,0 1 0 0 0,0-1 0 0 0,0 1-1 0 0,1 0 1 0 0,-1 0 0 0 0,1 0 0 0 0,-2 2 0 0 0,0 1-1 0 0,0-1 0 0 0,0 1-1 0 0,1 0 1 0 0,-1 0 0 0 0,1 0 0 0 0,1 1-1 0 0,-1-1 1 0 0,1 0 0 0 0,0 0 0 0 0,0 1 0 0 0,0-1-1 0 0,1 1 1 0 0,-1-1 0 0 0,2 1 0 0 0,-1-1-1 0 0,2 9 1 0 0,-1-10 9 0 0,1 0 0 0 0,-1 1 1 0 0,1-1-1 0 0,0 0 0 0 0,1 0 0 0 0,-1 0 0 0 0,1 0 0 0 0,-1-1 0 0 0,1 1 0 0 0,0-1 1 0 0,1 1-1 0 0,-1-1 0 0 0,1 0 0 0 0,-1 0 0 0 0,1-1 0 0 0,0 1 0 0 0,0-1 0 0 0,0 0 1 0 0,0 0-1 0 0,0 0 0 0 0,7 2 0 0 0,2 0 14 0 0,1-1 0 0 0,1 0 0 0 0,-1-1 0 0 0,0 0 0 0 0,24-1 0 0 0,-27-1-28 0 0,-1-1 1 0 0,0-1-1 0 0,0 0 0 0 0,0 0 1 0 0,0-1-1 0 0,0 0 0 0 0,16-8 1 0 0,-9 3-45 0 0,0-2 0 0 0,0 0 1 0 0,17-14-1 0 0,-29 20 46 0 0,0 0 1 0 0,0 0-1 0 0,0 0 1 0 0,-1-1-1 0 0,0 0 1 0 0,0 0 0 0 0,0 0-1 0 0,-1 0 1 0 0,1-1-1 0 0,-1 1 1 0 0,0-1-1 0 0,-1 0 1 0 0,0 0-1 0 0,0 0 1 0 0,0 0-1 0 0,1-10 1 0 0,-2 16 7 0 0,-1-1 0 0 0,0 1 1 0 0,0-1-1 0 0,0 1 0 0 0,0-1 1 0 0,0 1-1 0 0,0-1 0 0 0,0 1 1 0 0,0 0-1 0 0,0-1 0 0 0,0 1 0 0 0,0-1 1 0 0,0 1-1 0 0,-1-1 0 0 0,1 1 1 0 0,0-1-1 0 0,0 1 0 0 0,0-1 1 0 0,-1 1-1 0 0,1 0 0 0 0,0-1 1 0 0,0 1-1 0 0,-1-1 0 0 0,0 1 10 0 0,1 0 0 0 0,-1 0 0 0 0,1 0 0 0 0,0 0 0 0 0,-1-1 0 0 0,1 1 0 0 0,-1 0 0 0 0,1 0 0 0 0,-1 0 0 0 0,1 1 0 0 0,0-1 0 0 0,-1 0 0 0 0,1 0 0 0 0,-1 0 0 0 0,1 0 0 0 0,0 0-1 0 0,-1 0 1 0 0,1 1 0 0 0,-1-1 0 0 0,1 0 0 0 0,-3 2 87 0 0,1-1 0 0 0,0 0 0 0 0,1 1 0 0 0,-1 0 0 0 0,0-1 0 0 0,0 1-1 0 0,-2 4 1 0 0,-1 3-5 0 0,1-1-1 0 0,0 2 1 0 0,1-1-1 0 0,0 0 1 0 0,0 1-1 0 0,1-1 1 0 0,0 1-1 0 0,0 18 1 0 0,1-14-55 0 0,1 0 0 0 0,1 0 0 0 0,1 0 0 0 0,0 0 0 0 0,5 22 1 0 0,-5-29-18 0 0,1 0 0 0 0,-1-1 0 0 0,1 1 0 0 0,1-1 0 0 0,-1 0 0 0 0,1 0 0 0 0,0 0 0 0 0,0 0 0 0 0,9 9 0 0 0,-10-13-36 0 0,-1 1-1 0 0,1-1 1 0 0,0 0 0 0 0,1 1-1 0 0,-1-1 1 0 0,0-1-1 0 0,1 1 1 0 0,-1 0-1 0 0,1-1 1 0 0,-1 0-1 0 0,1 0 1 0 0,0 0 0 0 0,-1 0-1 0 0,1 0 1 0 0,0-1-1 0 0,0 0 1 0 0,-1 1-1 0 0,1-1 1 0 0,7-2 0 0 0,-7 2-4 0 0,-1-2 0 0 0,1 1 0 0 0,0 0 0 0 0,-1-1 1 0 0,1 0-1 0 0,-1 0 0 0 0,1 0 0 0 0,-1 0 0 0 0,0 0 1 0 0,0-1-1 0 0,0 1 0 0 0,0-1 0 0 0,3-3 0 0 0,-1 0-21 0 0,0-1 1 0 0,0 1-1 0 0,-1-1 0 0 0,0 0 0 0 0,5-10 0 0 0,-4 4-1 0 0,0 0 1 0 0,-1-1-1 0 0,-1 0 1 0 0,0 0 0 0 0,1-21-1 0 0,-2-71 0 0 0,-2 62 139 0 0,-14 69 88 0 0,9-13-146 0 0,0 0 0 0 0,1 1 0 0 0,0-1 0 0 0,1 1 0 0 0,1-1 0 0 0,0 1 0 0 0,1 0 0 0 0,0 0 0 0 0,1 0 0 0 0,1 16 0 0 0,0-20-9 0 0,1 0 0 0 0,0 1 0 0 0,0-1 1 0 0,1 0-1 0 0,0 0 0 0 0,0 0 0 0 0,1-1 0 0 0,0 1 1 0 0,1-1-1 0 0,0 0 0 0 0,0 0 0 0 0,1 0 0 0 0,0-1 1 0 0,11 11-1 0 0,-12-14-27 0 0,0 0 0 0 0,0-1 1 0 0,0 1-1 0 0,1-1 1 0 0,-1 0-1 0 0,1 0 0 0 0,0-1 1 0 0,0 0-1 0 0,0 0 0 0 0,0 0 1 0 0,0-1-1 0 0,0 0 1 0 0,7 1-1 0 0,-8-2-15 0 0,0 0 1 0 0,0 0-1 0 0,0 0 1 0 0,0-1-1 0 0,0 1 0 0 0,0-1 1 0 0,0 0-1 0 0,0-1 1 0 0,0 1-1 0 0,-1-1 0 0 0,1 0 1 0 0,0 0-1 0 0,-1 0 1 0 0,0-1-1 0 0,1 0 0 0 0,5-5 1 0 0,-6 5 3 0 0,-1-1 1 0 0,1 0-1 0 0,-1 0 0 0 0,0-1 1 0 0,0 1-1 0 0,-1-1 1 0 0,1 1-1 0 0,-1-1 1 0 0,0 0-1 0 0,0 0 0 0 0,0 0 1 0 0,-1 0-1 0 0,0 0 1 0 0,0-1-1 0 0,0 1 0 0 0,-1 0 1 0 0,1 0-1 0 0,-2-10 1 0 0,-1-6-3 0 0,-1 0 1 0 0,-1 0-1 0 0,-10-29 0 0 0,0-1-29 0 0,8 22 21 0 0,1 11-10 0 0,1-1 0 0 0,0 0 0 0 0,2 0 0 0 0,-1-30 0 0 0,3 47 15 0 0,0 1 1 0 0,1-1-1 0 0,-1 1 1 0 0,0-1-1 0 0,0 1 0 0 0,1-1 1 0 0,-1 1-1 0 0,1-1 1 0 0,0 1-1 0 0,-1 0 1 0 0,1-1-1 0 0,0 1 1 0 0,0 0-1 0 0,0-1 0 0 0,0 1 1 0 0,0 0-1 0 0,0 0 1 0 0,0 0-1 0 0,0 0 1 0 0,0 0-1 0 0,2-1 0 0 0,0 0-1 0 0,-1 1-1 0 0,1 0 1 0 0,0 0-1 0 0,0 0 1 0 0,-1 1-1 0 0,1-1 1 0 0,0 1-1 0 0,0-1 1 0 0,0 1-1 0 0,5 0 1 0 0,4 1-91 0 0,0 1-1 0 0,-1 0 1 0 0,1 1-1 0 0,16 6 1 0 0,-17-6-216 0 0,47 19-1350 0 0,-21-3-4319 0 0,-30-15 1711 0 0,-1 5-836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21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25 512 0 0,'-1'0'233'0'0,"0"0"1"0"0,1 0-1 0 0,-1 0 0 0 0,0 0 0 0 0,0 0 1 0 0,1 0-1 0 0,-1 0 0 0 0,0 0 0 0 0,1 1 0 0 0,-1-1 1 0 0,0 0-1 0 0,0 0 0 0 0,1 1 0 0 0,-1-1 1 0 0,0 0-1 0 0,1 1 0 0 0,-1-1 0 0 0,1 1 1 0 0,-2 0-1 0 0,2-1-53 0 0,0 1-1 0 0,0-1 1 0 0,0 0 0 0 0,0 1-1 0 0,0-1 1 0 0,-1 1 0 0 0,1-1 0 0 0,0 1-1 0 0,0-1 1 0 0,0 0 0 0 0,0 1 0 0 0,0-1-1 0 0,0 1 1 0 0,1-1 0 0 0,-1 1 0 0 0,0-1-1 0 0,0 0 1 0 0,0 1 0 0 0,0-1-1 0 0,0 1 1 0 0,1-1 0 0 0,-1 0 0 0 0,0 1-1 0 0,2 1 311 0 0,-1 0-1 0 0,0 0 1 0 0,1 0 0 0 0,0-1-1 0 0,-1 1 1 0 0,1 0-1 0 0,0-1 1 0 0,0 0-1 0 0,0 1 1 0 0,3 1-1 0 0,-1-2-221 0 0,0 0 1 0 0,-1 0-1 0 0,1 0 0 0 0,0 0 0 0 0,0-1 1 0 0,0 0-1 0 0,0 0 0 0 0,0 0 0 0 0,0 0 1 0 0,0 0-1 0 0,6-2 0 0 0,6-2 328 0 0,23-9 0 0 0,-17 5-122 0 0,14-3-234 0 0,59-9 0 0 0,-74 17-553 0 0,0 1 1 0 0,1 1-1 0 0,-1 0 1 0 0,27 4-1 0 0,-20 5-2281 0 0,12 11-5921 0 0,-37-17 7788 0 0,9 4-1665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23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81 512 0 0,'0'-3'52'0'0,"1"-1"-1"0"0,-1 1 0 0 0,1 0 1 0 0,0-1-1 0 0,0 1 1 0 0,0 0-1 0 0,1 0 1 0 0,-1-1-1 0 0,4-4 0 0 0,-3 4 392 0 0,0 1 0 0 0,0-1-1 0 0,0 0 1 0 0,-1 0 0 0 0,1 0-1 0 0,0-6 1 0 0,-1 10-363 0 0,-1 0 1 0 0,0-1 0 0 0,0 1-1 0 0,0-1 1 0 0,0 1-1 0 0,0-1 1 0 0,0 1 0 0 0,0 0-1 0 0,0-1 1 0 0,0 1-1 0 0,0-1 1 0 0,0 1-1 0 0,0-1 1 0 0,0 1 0 0 0,0 0-1 0 0,0-1 1 0 0,0 1-1 0 0,-1-1 1 0 0,1 1 0 0 0,0 0-1 0 0,0-1 1 0 0,-1 0-1 0 0,-5 5 281 0 0,-9 17-2719 0 0,11-14 1530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2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45 163 1080 0 0,'-10'6'2133'0'0,"6"-4"-1400"0"0,1 1-1 0 0,-1-1 1 0 0,1 0 0 0 0,0 1-1 0 0,0 0 1 0 0,-5 6 0 0 0,7-8-544 0 0,0 0 1 0 0,0 1 0 0 0,1-1-1 0 0,-1 1 1 0 0,0-1-1 0 0,1 1 1 0 0,0-1 0 0 0,-1 1-1 0 0,1-1 1 0 0,0 1-1 0 0,0-1 1 0 0,0 1 0 0 0,0 0-1 0 0,0-1 1 0 0,0 1-1 0 0,0-1 1 0 0,0 1 0 0 0,1-1-1 0 0,-1 1 1 0 0,1-1 0 0 0,-1 1-1 0 0,2 2 1 0 0,0-1-43 0 0,0 0 1 0 0,0 0 0 0 0,0 0 0 0 0,0-1-1 0 0,0 1 1 0 0,0-1 0 0 0,1 1 0 0 0,-1-1-1 0 0,1 0 1 0 0,0 0 0 0 0,2 2 0 0 0,38 19 83 0 0,-24-14-167 0 0,-10-4-61 0 0,-1-1 0 0 0,2 0 0 0 0,-1-1 0 0 0,19 5 0 0 0,-22-7-20 0 0,0 0 0 0 0,0-1 0 0 0,0 0 1 0 0,0 0-1 0 0,0 0 0 0 0,0-1 0 0 0,0 1 0 0 0,0-1 1 0 0,8-3-1 0 0,-3 0-41 0 0,1 0 0 0 0,-1-1 0 0 0,-1 0 0 0 0,1 0 0 0 0,-1-1 1 0 0,0-1-1 0 0,0 0 0 0 0,12-11 0 0 0,-19 15 47 0 0,0 0 1 0 0,0 0 0 0 0,0 0-1 0 0,-1 0 1 0 0,0 0-1 0 0,1-1 1 0 0,-1 1-1 0 0,0-1 1 0 0,-1 1-1 0 0,1-1 1 0 0,-1 0-1 0 0,1 0 1 0 0,-1 0 0 0 0,0 0-1 0 0,-1 0 1 0 0,1 0-1 0 0,-1 0 1 0 0,0 0-1 0 0,0 0 1 0 0,0 0-1 0 0,0 0 1 0 0,-1 0-1 0 0,1 0 1 0 0,-1 0-1 0 0,0 0 1 0 0,0 0 0 0 0,-1 0-1 0 0,-2-5 1 0 0,2 4 6 0 0,-1 1 0 0 0,0-1 1 0 0,1 1-1 0 0,-2-1 1 0 0,1 1-1 0 0,-1 0 1 0 0,1 0-1 0 0,-1 0 0 0 0,0 1 1 0 0,0-1-1 0 0,-1 1 1 0 0,1 0-1 0 0,-1 0 1 0 0,1 1-1 0 0,-1 0 0 0 0,0-1 1 0 0,0 1-1 0 0,-8-2 1 0 0,6 3 30 0 0,0 0 1 0 0,0 0-1 0 0,0 0 0 0 0,0 1 1 0 0,0 0-1 0 0,-1 0 1 0 0,1 1-1 0 0,0 0 1 0 0,0 0-1 0 0,0 1 0 0 0,1 0 1 0 0,-1 0-1 0 0,-12 5 1 0 0,10-2 46 0 0,0 0 1 0 0,0 1-1 0 0,1 0 1 0 0,-1 1 0 0 0,1-1-1 0 0,1 1 1 0 0,-1 1-1 0 0,1 0 1 0 0,1 0 0 0 0,-1 0-1 0 0,1 1 1 0 0,1 0-1 0 0,-8 14 1 0 0,10-16-40 0 0,0 0 0 0 0,1-1 0 0 0,-1 1 0 0 0,1 0 0 0 0,1 0 0 0 0,-1 1-1 0 0,1-1 1 0 0,0 0 0 0 0,1 0 0 0 0,0 1 0 0 0,0-1 0 0 0,1 0 0 0 0,0 0 0 0 0,0 1 0 0 0,0-1 0 0 0,1 0 0 0 0,0 0 0 0 0,0 0 0 0 0,1 0-1 0 0,4 7 1 0 0,0-2-32 0 0,1 0 0 0 0,0-1 0 0 0,1 0 0 0 0,0 0 0 0 0,1-1 0 0 0,0 0 0 0 0,1 0 0 0 0,0-1 0 0 0,13 8 0 0 0,-14-11-49 0 0,0-1 0 0 0,1 1 0 0 0,-1-2 1 0 0,1 0-1 0 0,0 0 0 0 0,0-1 0 0 0,0 0 0 0 0,1-1 1 0 0,-1 0-1 0 0,0-1 0 0 0,19 0 0 0 0,-4-2-117 0 0,0-1 1 0 0,-1-2-1 0 0,1 0 0 0 0,44-15 0 0 0,-55 14 114 0 0,0-1 0 0 0,-1 0 0 0 0,1-2 0 0 0,-1 1 0 0 0,-1-2 0 0 0,1 0 0 0 0,-2 0 0 0 0,24-23 0 0 0,-28 23 36 0 0,0 0 0 0 0,-1-1 0 0 0,0 0 0 0 0,-1 0-1 0 0,0-1 1 0 0,6-15 0 0 0,-9 18 28 0 0,0 0 0 0 0,0-1 1 0 0,-1 1-1 0 0,0-1 0 0 0,0 0 0 0 0,-1 0 1 0 0,0 1-1 0 0,-1-1 0 0 0,-1-12 0 0 0,1 19 0 0 0,0 1 0 0 0,0-1-1 0 0,-1 0 1 0 0,1 1-1 0 0,0-1 1 0 0,-1 0 0 0 0,0 1-1 0 0,1-1 1 0 0,-1 1-1 0 0,0-1 1 0 0,0 1 0 0 0,1-1-1 0 0,-1 1 1 0 0,0 0-1 0 0,-1-1 1 0 0,1 1 0 0 0,-1-1-1 0 0,1 1 1 0 0,-1 0 1 0 0,1 1-1 0 0,0-1 0 0 0,-1 0 0 0 0,1 1 0 0 0,0 0 0 0 0,-1-1 1 0 0,1 1-1 0 0,-1 0 0 0 0,1 0 0 0 0,0 0 0 0 0,-1-1 0 0 0,1 1 0 0 0,-1 1 1 0 0,1-1-1 0 0,-2 0 0 0 0,-4 2 34 0 0,0 0 0 0 0,0 1 0 0 0,1-1 0 0 0,-1 2-1 0 0,1-1 1 0 0,-9 6 0 0 0,2-1 120 0 0,1 0 0 0 0,-21 19 0 0 0,29-24-143 0 0,1 0-1 0 0,0 1 1 0 0,0-1-1 0 0,0 1 0 0 0,0-1 1 0 0,1 1-1 0 0,0 0 1 0 0,-1 0-1 0 0,1 0 0 0 0,1 1 1 0 0,-1-1-1 0 0,1 0 1 0 0,-2 9-1 0 0,3-10-12 0 0,0 0 1 0 0,0 0-1 0 0,1 0 1 0 0,-1 0-1 0 0,1 0 0 0 0,0 0 1 0 0,0 0-1 0 0,0 0 1 0 0,0 0-1 0 0,1-1 0 0 0,-1 1 1 0 0,1 0-1 0 0,-1-1 0 0 0,1 1 1 0 0,0-1-1 0 0,0 0 1 0 0,3 3-1 0 0,2 2 33 0 0,-1-1 1 0 0,1 0-1 0 0,0-1 1 0 0,14 8-1 0 0,-11-8-36 0 0,0 0 0 0 0,0-1 0 0 0,1 0 0 0 0,-1-1-1 0 0,1 0 1 0 0,0-1 0 0 0,0 0 0 0 0,0-1 0 0 0,0 0-1 0 0,0-1 1 0 0,0 0 0 0 0,0 0 0 0 0,0-1 0 0 0,0-1-1 0 0,0 0 1 0 0,0-1 0 0 0,0 0 0 0 0,-1 0 0 0 0,1-1-1 0 0,-1 0 1 0 0,0-1 0 0 0,0 0 0 0 0,-1-1 0 0 0,1 0-1 0 0,13-13 1 0 0,-20 17-19 0 0,0-1 0 0 0,-1 1-1 0 0,0-1 1 0 0,0 0-1 0 0,0 0 1 0 0,0 0 0 0 0,0 0-1 0 0,0 0 1 0 0,-1 0 0 0 0,1 0-1 0 0,-1-1 1 0 0,0 1 0 0 0,0-1-1 0 0,-1 1 1 0 0,1-1-1 0 0,0 1 1 0 0,-1-1 0 0 0,0 1-1 0 0,0-1 1 0 0,0 1 0 0 0,-1-5-1 0 0,-2-7-10 0 0,0 0 0 0 0,-1 1-1 0 0,-10-25 1 0 0,7 19 2 0 0,-1-3-99 0 0,-23-42-1 0 0,26 56 105 0 0,0 1 0 0 0,0 0 0 0 0,-1 0 0 0 0,0 0 0 0 0,0 1 0 0 0,-1 0 0 0 0,0 1 0 0 0,-8-7 0 0 0,12 10 8 0 0,-1 1-1 0 0,0 0 1 0 0,0 0 0 0 0,0 0 0 0 0,0 0 0 0 0,-1 1 0 0 0,1 0 0 0 0,0 0-1 0 0,-1 0 1 0 0,1 0 0 0 0,-1 1 0 0 0,1-1 0 0 0,-6 1 0 0 0,3 1 5 0 0,0 0 1 0 0,0 0 0 0 0,0 1-1 0 0,0-1 1 0 0,0 2-1 0 0,0-1 1 0 0,-11 6 0 0 0,5-1 31 0 0,1 1 0 0 0,0 0 1 0 0,0 1-1 0 0,0 0 1 0 0,1 1-1 0 0,0 1 0 0 0,-13 17 1 0 0,21-25-16 0 0,0 1 0 0 0,0 0 0 0 0,0 0 0 0 0,1 0 0 0 0,0 0 0 0 0,0 1 0 0 0,0-1 0 0 0,-2 10 0 0 0,3-12-2 0 0,1 1-1 0 0,0-1 0 0 0,0 0 1 0 0,0 1-1 0 0,0-1 0 0 0,0 1 1 0 0,1-1-1 0 0,-1 1 0 0 0,1-1 1 0 0,0 0-1 0 0,-1 1 0 0 0,1-1 1 0 0,0 0-1 0 0,0 0 0 0 0,1 1 1 0 0,-1-1-1 0 0,0 0 0 0 0,1 0 1 0 0,2 2-1 0 0,5 6-5 0 0,0-1 0 0 0,1 0 0 0 0,0-1 0 0 0,1 0 0 0 0,0 0 1 0 0,0-1-1 0 0,0-1 0 0 0,1 0 0 0 0,0 0 0 0 0,17 4 0 0 0,-4-2 4 0 0,0-2 0 0 0,0-1-1 0 0,1-1 1 0 0,33 1 0 0 0,-53-5-25 0 0,1 0 1 0 0,0-1-1 0 0,-1 0 1 0 0,1 0-1 0 0,-1 0 1 0 0,10-4-1 0 0,-11 3-3 0 0,-1 0 0 0 0,1 0 1 0 0,-1 0-1 0 0,0 0 0 0 0,1 0 0 0 0,-1-1 0 0 0,-1 0 0 0 0,1 0 0 0 0,6-6 1 0 0,-9 7 13 0 0,1 0 1 0 0,-1 1 0 0 0,0-1 0 0 0,0 0 0 0 0,-1 0-1 0 0,1 0 1 0 0,0 0 0 0 0,-1 0 0 0 0,1 0 0 0 0,-1 0-1 0 0,1 0 1 0 0,-1 0 0 0 0,0 0 0 0 0,0-4 0 0 0,-1 2-8 0 0,1-1 1 0 0,-1 1 0 0 0,0 0 0 0 0,0-1-1 0 0,-1 1 1 0 0,-2-6 0 0 0,-1-1-15 0 0,-2 0-1 0 0,1 1 1 0 0,-16-19 0 0 0,21 27 18 0 0,0 0 1 0 0,-1 1 0 0 0,1-1-1 0 0,0 1 1 0 0,-1-1 0 0 0,1 1-1 0 0,-1 0 1 0 0,0 0-1 0 0,1 0 1 0 0,-1 0 0 0 0,0 0-1 0 0,-2-1 1 0 0,3 2 5 0 0,1 0 1 0 0,-1 0-1 0 0,0 0 1 0 0,0 0-1 0 0,0 0 1 0 0,0 1-1 0 0,0-1 0 0 0,0 0 1 0 0,1 1-1 0 0,-1-1 1 0 0,0 0-1 0 0,0 1 0 0 0,1-1 1 0 0,-1 1-1 0 0,0-1 1 0 0,0 1-1 0 0,1-1 1 0 0,-1 1-1 0 0,1 0 0 0 0,-1-1 1 0 0,0 1-1 0 0,1 0 1 0 0,-1 0-1 0 0,1-1 1 0 0,0 1-1 0 0,-1 0 0 0 0,0 1 1 0 0,-2 4 31 0 0,0 0-1 0 0,1 1 1 0 0,-1-1 0 0 0,1 1 0 0 0,0-1-1 0 0,1 1 1 0 0,0 0 0 0 0,0 0 0 0 0,0 0-1 0 0,1 0 1 0 0,0 0 0 0 0,0 0-1 0 0,1-1 1 0 0,0 1 0 0 0,0 0 0 0 0,4 11-1 0 0,-2-6-27 0 0,2 0-1 0 0,-1-1 1 0 0,2 1-1 0 0,-1-1 1 0 0,1-1-1 0 0,1 1 1 0 0,0-1-1 0 0,12 13 1 0 0,-6-9-175 0 0,1 0-1 0 0,0-2 1 0 0,1 0 0 0 0,28 17 0 0 0,-22-17-1769 0 0,34 14-1 0 0,-29-16-32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0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0 121 512 0 0,'6'-17'2528'0'0,"0"0"0"0"0,1 0 0 0 0,1 0 0 0 0,16-25 0 0 0,-24 41-2390 0 0,1 0 1 0 0,-1 1-1 0 0,1-1 0 0 0,-1 0 0 0 0,1 1 1 0 0,-1-1-1 0 0,1 0 0 0 0,-1 1 0 0 0,1-1 1 0 0,0 1-1 0 0,-1-1 0 0 0,1 1 0 0 0,0 0 1 0 0,-1-1-1 0 0,1 1 0 0 0,0 0 0 0 0,-1-1 1 0 0,1 1-1 0 0,0 0 0 0 0,0 0 0 0 0,-1 0 1 0 0,1-1-1 0 0,0 1 0 0 0,0 0 0 0 0,0 0 1 0 0,-1 0-1 0 0,1 0 0 0 0,0 0 0 0 0,0 1 1 0 0,0-1-1 0 0,-1 0 0 0 0,1 0 1 0 0,0 0-1 0 0,0 1 0 0 0,-1-1 0 0 0,1 0 1 0 0,0 1-1 0 0,-1-1 0 0 0,1 1 0 0 0,0-1 1 0 0,-1 1-1 0 0,1-1 0 0 0,-1 1 0 0 0,1-1 1 0 0,0 1-1 0 0,0 0 0 0 0,3 5 302 0 0,1-1 0 0 0,-1 1 0 0 0,0 0 0 0 0,4 9 0 0 0,-3-6-40 0 0,12 20 168 0 0,-1 1 0 0 0,17 45 0 0 0,-27-58-471 0 0,0 1 0 0 0,-2 0 0 0 0,0 0 0 0 0,-1 0-1 0 0,-1 1 1 0 0,0 20 0 0 0,-4 3 58 0 0,-2 1-1 0 0,-16 69 1 0 0,10-64-66 0 0,7-34-82 0 0,1 1 1 0 0,0-1-1 0 0,1 1 0 0 0,0 0 0 0 0,1 0 0 0 0,1-1 0 0 0,1 1 0 0 0,4 20 0 0 0,-6-35-6 0 0,0 1 0 0 0,0 0-1 0 0,0 0 1 0 0,1-1 0 0 0,-1 1-1 0 0,0 0 1 0 0,0 0-1 0 0,1-1 1 0 0,-1 1 0 0 0,0 0-1 0 0,1-1 1 0 0,-1 1 0 0 0,1-1-1 0 0,-1 1 1 0 0,1 0 0 0 0,-1-1-1 0 0,1 1 1 0 0,-1-1-1 0 0,1 1 1 0 0,0-1 0 0 0,-1 0-1 0 0,1 1 1 0 0,0-1 0 0 0,0 1-1 0 0,0-1 6 0 0,-1 0 0 0 0,1-1-1 0 0,0 1 1 0 0,0 0-1 0 0,-1 0 1 0 0,1 0 0 0 0,0-1-1 0 0,-1 1 1 0 0,1 0 0 0 0,-1-1-1 0 0,1 1 1 0 0,0-1-1 0 0,-1 1 1 0 0,1-1 0 0 0,-1 1-1 0 0,1-1 1 0 0,-1 1 0 0 0,1-1-1 0 0,0 0 1 0 0,2-4 6 0 0,-1 0 1 0 0,1 1-1 0 0,0-1 0 0 0,-1 0 1 0 0,2-7-1 0 0,9-40-35 0 0,11-35-52 0 0,-20 74 45 0 0,1 0-1 0 0,1 1 1 0 0,0-1-1 0 0,12-16 0 0 0,-14 23 12 0 0,1 0-1 0 0,0 1 0 0 0,0-1 1 0 0,0 1-1 0 0,1 1 0 0 0,-1-1 1 0 0,1 1-1 0 0,0 0 0 0 0,1 0 1 0 0,-1 1-1 0 0,0 0 0 0 0,1 0 1 0 0,10-3-1 0 0,-11 4 4 0 0,0 1 0 0 0,-1 0-1 0 0,1 0 1 0 0,0 0 0 0 0,0 1 0 0 0,0 0 0 0 0,0 0-1 0 0,0 1 1 0 0,-1-1 0 0 0,1 1 0 0 0,0 0 0 0 0,0 1-1 0 0,-1 0 1 0 0,1 0 0 0 0,-1 0 0 0 0,11 6 0 0 0,7 6 18 0 0,-1 1 1 0 0,0 1 0 0 0,24 24-1 0 0,-43-37 3 0 0,0 0 0 0 0,0 0-1 0 0,0 1 1 0 0,-1 0 0 0 0,0-1 0 0 0,1 1-1 0 0,-1 0 1 0 0,-1 0 0 0 0,1 0 0 0 0,-1 0-1 0 0,1 0 1 0 0,-1 0 0 0 0,0 5 0 0 0,0-3 12 0 0,-1 1 0 0 0,0-1 0 0 0,0 1-1 0 0,0-1 1 0 0,-1 1 0 0 0,0-1 0 0 0,-4 13 0 0 0,-1-2 26 0 0,-1 0 0 0 0,-1-1 0 0 0,-1 0-1 0 0,0 0 1 0 0,-14 17 0 0 0,4-6-39 0 0,-2-2 0 0 0,-1 0 0 0 0,-1-1 0 0 0,-1-1 0 0 0,-1-1 0 0 0,-1-1 0 0 0,-1-1 0 0 0,-41 22 0 0 0,65-40-24 0 0,0 0 1 0 0,0-1-1 0 0,0 0 0 0 0,-1 1 0 0 0,1-1 1 0 0,-1 0-1 0 0,1 0 0 0 0,-1-1 1 0 0,1 1-1 0 0,-1-1 0 0 0,1 0 0 0 0,-1 0 1 0 0,1 0-1 0 0,-1 0 0 0 0,-6-2 1 0 0,8 1-59 0 0,0 1 0 0 0,0-1 0 0 0,0 0 0 0 0,0 0 1 0 0,0 0-1 0 0,0-1 0 0 0,1 1 0 0 0,-1 0 1 0 0,0-1-1 0 0,1 1 0 0 0,-1-1 0 0 0,1 0 1 0 0,-1 1-1 0 0,1-1 0 0 0,0 0 0 0 0,0 0 1 0 0,0 0-1 0 0,0 0 0 0 0,0 0 0 0 0,0 0 0 0 0,0 0 1 0 0,1 0-1 0 0,-1 0 0 0 0,1 0 0 0 0,-1-1 1 0 0,1-1-1 0 0,-1-5-1149 0 0,1 0 0 0 0,0 0 1 0 0,1 0-1 0 0,0 1 0 0 0,0-1 0 0 0,0 0 0 0 0,1 0 1 0 0,6-14-1 0 0,4-10-3768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1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177 108 184 0 0,'-1'-2'461'0'0,"0"0"0"0"0,0-1 0 0 0,0 1 0 0 0,0 0 1 0 0,0 0-1 0 0,0 0 0 0 0,0 0 0 0 0,-1 0 0 0 0,1 0 0 0 0,-1 1 0 0 0,0-1 0 0 0,1 0 0 0 0,-1 1 1 0 0,0-1-1 0 0,0 1 0 0 0,0 0 0 0 0,0 0 0 0 0,0 0 0 0 0,0 0 0 0 0,-4-2 0 0 0,3 3-76 0 0,0-1-1 0 0,0 1 0 0 0,0 0 0 0 0,0 0 0 0 0,1 0 0 0 0,-1 1 1 0 0,0-1-1 0 0,0 0 0 0 0,0 1 0 0 0,0 0 0 0 0,1 0 0 0 0,-1 0 1 0 0,0 0-1 0 0,1 0 0 0 0,-1 0 0 0 0,-4 4 0 0 0,0 0-65 0 0,0 0-1 0 0,1 1 0 0 0,-1 0 1 0 0,1 0-1 0 0,0 0 0 0 0,0 1 1 0 0,1 0-1 0 0,0 0 0 0 0,0 0 1 0 0,1 1-1 0 0,0 0 1 0 0,0-1-1 0 0,1 1 0 0 0,0 1 1 0 0,-2 10-1 0 0,3-13-231 0 0,1 0 0 0 0,0 0-1 0 0,0 0 1 0 0,1 0 0 0 0,0 0 0 0 0,0 0-1 0 0,0 0 1 0 0,1 0 0 0 0,0 0 0 0 0,0 0 0 0 0,1 0-1 0 0,-1 0 1 0 0,1 0 0 0 0,1 0 0 0 0,-1-1-1 0 0,1 1 1 0 0,0-1 0 0 0,0 0 0 0 0,0 0-1 0 0,1 0 1 0 0,0 0 0 0 0,8 7 0 0 0,-6-7-67 0 0,0 0 1 0 0,1-1-1 0 0,0 0 1 0 0,0 0-1 0 0,0 0 1 0 0,0-1-1 0 0,1 0 1 0 0,-1-1-1 0 0,1 0 1 0 0,-1 0-1 0 0,11 1 1 0 0,-5-1-35 0 0,0-1 0 0 0,-1 0 0 0 0,1-1 0 0 0,0-1 0 0 0,0 0 0 0 0,16-4 0 0 0,-24 4 13 0 0,0 0 1 0 0,0-1 0 0 0,0 1 0 0 0,-1-1 0 0 0,1-1-1 0 0,0 1 1 0 0,-1-1 0 0 0,1 1 0 0 0,-1-1-1 0 0,0 0 1 0 0,0-1 0 0 0,0 1 0 0 0,4-6-1 0 0,-4 4 3 0 0,0 0 0 0 0,-1-1 0 0 0,1 0 0 0 0,-1 0 0 0 0,-1 1 0 0 0,1-2 0 0 0,-1 1 0 0 0,0 0 0 0 0,2-9 0 0 0,-2-1-5 0 0,0-1 0 0 0,-1 1-1 0 0,-1-1 1 0 0,0 1 0 0 0,-2-1 0 0 0,0 1 0 0 0,-6-24-1 0 0,5 24 7 0 0,1 6-13 0 0,0 0 1 0 0,0 0-1 0 0,-1 0 0 0 0,-1 1 0 0 0,1-1 1 0 0,-11-16-1 0 0,13 25 11 0 0,0-1-1 0 0,0 1 1 0 0,0 0 0 0 0,-1-1-1 0 0,1 1 1 0 0,0 0-1 0 0,-1 0 1 0 0,1 0 0 0 0,-1 0-1 0 0,1 0 1 0 0,-1 0 0 0 0,1 1-1 0 0,-1-1 1 0 0,0 0-1 0 0,1 1 1 0 0,-1 0 0 0 0,0-1-1 0 0,0 1 1 0 0,1 0 0 0 0,-1 0-1 0 0,0 0 1 0 0,0 0 0 0 0,1 0-1 0 0,-1 0 1 0 0,-3 1-1 0 0,2-1 0 0 0,0 1 0 0 0,-1 1 0 0 0,1-1-1 0 0,0 0 1 0 0,0 1 0 0 0,0 0 0 0 0,0-1-1 0 0,0 1 1 0 0,0 1 0 0 0,0-1 0 0 0,-4 5-1 0 0,-1 2 16 0 0,0 1-1 0 0,0 1 1 0 0,1-1-1 0 0,0 1 1 0 0,1 1-1 0 0,0-1 0 0 0,1 1 1 0 0,1 0-1 0 0,-1 0 1 0 0,2 0-1 0 0,0 1 1 0 0,0-1-1 0 0,1 1 1 0 0,1 0-1 0 0,0-1 1 0 0,1 1-1 0 0,1 18 0 0 0,0-27-12 0 0,0-1-1 0 0,-1 1 0 0 0,1 0 1 0 0,0-1-1 0 0,1 1 0 0 0,-1-1 1 0 0,1 0-1 0 0,-1 1 0 0 0,1-1 1 0 0,0 0-1 0 0,0 0 0 0 0,0 0 1 0 0,1 0-1 0 0,-1-1 0 0 0,1 1 1 0 0,-1 0-1 0 0,1-1 0 0 0,0 0 1 0 0,0 0-1 0 0,0 0 0 0 0,0 0 1 0 0,1 0-1 0 0,-1 0 0 0 0,0-1 1 0 0,1 0-1 0 0,-1 0 0 0 0,1 0 1 0 0,0 0-1 0 0,-1 0 0 0 0,1-1 1 0 0,0 1-1 0 0,4-1 0 0 0,1 0-10 0 0,0 0 1 0 0,0-1-1 0 0,0 0 0 0 0,0 0 0 0 0,-1-1 0 0 0,1 0 1 0 0,0-1-1 0 0,-1 0 0 0 0,1 0 0 0 0,-1-1 0 0 0,0 0 1 0 0,10-7-1 0 0,37-30-47 0 0,23-16-52 0 0,8-1 58 0 0,-86 58 52 0 0,0 0-1 0 0,0-1 0 0 0,0 1 0 0 0,1 0 0 0 0,-1 0 0 0 0,0 0 0 0 0,0 0 1 0 0,0 0-1 0 0,0-1 0 0 0,0 1 0 0 0,1 0 0 0 0,-1 0 0 0 0,0 0 0 0 0,0 0 1 0 0,0 0-1 0 0,1 0 0 0 0,-1 0 0 0 0,0 0 0 0 0,0 0 0 0 0,0 0 0 0 0,1 0 1 0 0,-1 0-1 0 0,0 0 0 0 0,0 0 0 0 0,0 0 0 0 0,1 0 0 0 0,-1 0 0 0 0,0 0 1 0 0,0 0-1 0 0,0 0 0 0 0,1 0 0 0 0,-1 0 0 0 0,0 0 0 0 0,0 0 0 0 0,0 0 1 0 0,1 0-1 0 0,-1 1 0 0 0,0-1 0 0 0,0 0 0 0 0,0 0 0 0 0,0 0 0 0 0,0 0 1 0 0,1 0-1 0 0,-1 1 0 0 0,0-1 0 0 0,0 0 0 0 0,0 0 0 0 0,0 1 0 0 0,2 11 107 0 0,1 0 50 0 0,-2-9-70 0 0,0 0 0 0 0,0 1 1 0 0,0-1-1 0 0,0 0 1 0 0,0 0-1 0 0,-1 1 0 0 0,0-1 1 0 0,1 5-1 0 0,1 12 288 0 0,1-5-153 0 0,1-1 1 0 0,0 0 0 0 0,10 22-1 0 0,-12-31-210 0 0,1-1 0 0 0,-1 0-1 0 0,1-1 1 0 0,0 1 0 0 0,0 0-1 0 0,0-1 1 0 0,0 1 0 0 0,0-1-1 0 0,1 0 1 0 0,0 0 0 0 0,-1 0-1 0 0,1-1 1 0 0,0 1 0 0 0,0-1 0 0 0,9 3-1 0 0,-6-2-15 0 0,1-1-1 0 0,0 0 1 0 0,-1 0 0 0 0,1-1-1 0 0,14 1 1 0 0,-18-2 0 0 0,0 0 0 0 0,0 0 0 0 0,0-1 0 0 0,0 0 0 0 0,0 1 0 0 0,0-1 0 0 0,0-1 0 0 0,-1 1 0 0 0,1-1 1 0 0,0 1-1 0 0,-1-1 0 0 0,1 0 0 0 0,3-3 0 0 0,0 1-5 0 0,0-1 1 0 0,0-1 0 0 0,-1 1-1 0 0,1-1 1 0 0,-1 0-1 0 0,-1-1 1 0 0,1 1-1 0 0,-1-1 1 0 0,0 0-1 0 0,-1-1 1 0 0,7-12 0 0 0,-3-4-5 0 0,-1 0 0 0 0,-1 0 0 0 0,-1 0 1 0 0,2-32-1 0 0,1-3 31 0 0,-1 32-18 0 0,-6 25 29 0 0,-4 11 9 0 0,1-4-29 0 0,-4 17 35 0 0,0 0 0 0 0,2 0 1 0 0,-2 27-1 0 0,5-39-30 0 0,0 0 0 0 0,1 0 0 0 0,1 0 0 0 0,0 1 0 0 0,0-1 0 0 0,1 0 1 0 0,0 0-1 0 0,1-1 0 0 0,5 15 0 0 0,-6-20-15 0 0,0 0 1 0 0,0-1-1 0 0,0 1 0 0 0,1 0 1 0 0,-1-1-1 0 0,1 0 1 0 0,0 1-1 0 0,0-1 1 0 0,0 0-1 0 0,0-1 0 0 0,0 1 1 0 0,1 0-1 0 0,-1-1 1 0 0,1 0-1 0 0,0 0 1 0 0,5 2-1 0 0,-4-2-44 0 0,0-1 0 0 0,1 0 0 0 0,-1 0 0 0 0,0 0 0 0 0,1-1 0 0 0,-1 1 0 0 0,1-1 0 0 0,-1-1 0 0 0,1 1 0 0 0,-1-1 0 0 0,1 0 0 0 0,6-2 1 0 0,29-12-2305 0 0,-14 2-6491 0 0,-20 8 6279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2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13 1776 0 0,'0'-1'518'0'0,"-1"0"0"0"0,1 1 0 0 0,0-1 0 0 0,0 0 0 0 0,-1 0 0 0 0,1 0 0 0 0,-1 0 0 0 0,1 1 0 0 0,0-1 0 0 0,-1 0 0 0 0,0 1 0 0 0,1-1 0 0 0,-1 0 0 0 0,0 0-316 0 0,1 1-1 0 0,0 0 1 0 0,0 0-1 0 0,-1 0 1 0 0,1 0-1 0 0,0 0 0 0 0,0 0 1 0 0,-1-1-1 0 0,1 1 1 0 0,0 0-1 0 0,0 0 1 0 0,-1 0-1 0 0,1 0 1 0 0,0 0-1 0 0,0 0 1 0 0,-1 0-1 0 0,1 0 1 0 0,0 0-1 0 0,-1 0 1 0 0,1 0-1 0 0,0 0 1 0 0,0 0-1 0 0,-1 0 1 0 0,1 1-1 0 0,0-1 1 0 0,-1 0-1 0 0,1 1-15 0 0,-1-1 0 0 0,1 1-1 0 0,-1-1 1 0 0,1 1 0 0 0,-1 0-1 0 0,1-1 1 0 0,0 1 0 0 0,-1 0 0 0 0,1 0-1 0 0,0-1 1 0 0,-1 1 0 0 0,1 0-1 0 0,0 0 1 0 0,0-1 0 0 0,0 1 0 0 0,0 0-1 0 0,0 0 1 0 0,0 0 0 0 0,0-1-1 0 0,0 1 1 0 0,0 0 0 0 0,0 0 0 0 0,0 0-1 0 0,0-1 1 0 0,1 1 0 0 0,-1 0 0 0 0,1 1-1 0 0,8 19 969 0 0,1-1 0 0 0,1 0 0 0 0,23 31 1 0 0,-16-25-350 0 0,15 31 0 0 0,-32-54-770 0 0,12 22 516 0 0,30 46-1 0 0,-43-70-542 0 0,1 1-1 0 0,0 0 1 0 0,0 0 0 0 0,-1 0-1 0 0,1-1 1 0 0,-1 1 0 0 0,1 0-1 0 0,-1 0 1 0 0,0 0 0 0 0,0 2-1 0 0,0 4-5 0 0,0-10-107 0 0,1-5 29 0 0,0 0-1 0 0,0-1 0 0 0,1 1 1 0 0,0 0-1 0 0,4-8 0 0 0,2-11-72 0 0,5-17-11 0 0,2 1 1 0 0,22-43-1 0 0,-34 77 148 0 0,2 0 0 0 0,-1 0 0 0 0,1 1-1 0 0,0 0 1 0 0,0 0 0 0 0,10-10 0 0 0,-13 15 19 0 0,0 0 0 0 0,1 1 0 0 0,-1-1 0 0 0,0 0 0 0 0,0 1 0 0 0,1-1 0 0 0,-1 1 0 0 0,1-1 0 0 0,-1 1 0 0 0,1 0 0 0 0,0 0 0 0 0,-1 1 0 0 0,1-1 0 0 0,0 0 0 0 0,0 1 0 0 0,-1 0 0 0 0,1-1 0 0 0,0 1 0 0 0,0 0 0 0 0,0 1 0 0 0,-1-1 0 0 0,1 0 0 0 0,0 1 0 0 0,3 0 0 0 0,-4 0-2 0 0,0 0 1 0 0,0 1 0 0 0,0-1-1 0 0,0 0 1 0 0,0 1 0 0 0,0-1 0 0 0,0 1-1 0 0,0 0 1 0 0,-1-1 0 0 0,1 1-1 0 0,-1 0 1 0 0,1 0 0 0 0,-1 0 0 0 0,0 0-1 0 0,0 0 1 0 0,2 3 0 0 0,1 5 28 0 0,-1 0 0 0 0,4 14-1 0 0,-2-4 30 0 0,5 13 30 0 0,15 43 105 0 0,-22-68-190 0 0,1 0-1 0 0,0-1 1 0 0,1 1-1 0 0,-1-1 1 0 0,1 1-1 0 0,12 11 1 0 0,-15-17-28 0 0,1 1 0 0 0,-1-1-1 0 0,1 0 1 0 0,0 0 0 0 0,0 0 0 0 0,0 0 0 0 0,0 0-1 0 0,0-1 1 0 0,0 1 0 0 0,0-1 0 0 0,1 0 0 0 0,-1 0-1 0 0,1 0 1 0 0,-1-1 0 0 0,0 1 0 0 0,1-1-1 0 0,-1 0 1 0 0,1 0 0 0 0,-1 0 0 0 0,1 0 0 0 0,6-2-1 0 0,-2 0-693 0 0,1-1-1 0 0,-1 0 0 0 0,1 0 0 0 0,-1-1 1 0 0,0-1-1 0 0,0 1 0 0 0,8-7 0 0 0,6-4-5522 0 0,-9 9 2404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2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247 632 1608 0 0,'2'2'567'0'0,"0"1"-1"0"0,1-1 1 0 0,-1 0-1 0 0,1-1 1 0 0,0 1-1 0 0,-1 0 1 0 0,1-1-1 0 0,0 1 1 0 0,0-1-1 0 0,0 0 1 0 0,0 0-1 0 0,0 0 1 0 0,0 0-1 0 0,1-1 1 0 0,3 1-1 0 0,-2-1-229 0 0,-1 0-1 0 0,1-1 1 0 0,-1 1-1 0 0,1-1 0 0 0,-1 0 1 0 0,1 0-1 0 0,-1-1 1 0 0,0 1-1 0 0,1-1 0 0 0,3-2 1 0 0,-1 0-41 0 0,-1 0 0 0 0,0 0 0 0 0,1-1 0 0 0,-2 0 0 0 0,1 0 1 0 0,0 0-1 0 0,-1-1 0 0 0,0 0 0 0 0,-1 0 0 0 0,1 0 0 0 0,-1 0 0 0 0,6-13 1 0 0,-7 10-127 0 0,0 1 0 0 0,-1-1 0 0 0,0 0 0 0 0,-1 1 0 0 0,0-1 0 0 0,0 0 0 0 0,-1 0 0 0 0,0 0 1 0 0,0 1-1 0 0,-1-1 0 0 0,0 0 0 0 0,-1 0 0 0 0,0 1 0 0 0,0-1 0 0 0,-1 1 0 0 0,0-1 0 0 0,0 1 1 0 0,-1 0-1 0 0,-7-10 0 0 0,7 10-134 0 0,-1 0 0 0 0,-1 1 0 0 0,1 0 0 0 0,-1 0 0 0 0,-1 0 1 0 0,1 1-1 0 0,-1 0 0 0 0,0 0 0 0 0,-1 1 0 0 0,1 0 0 0 0,-1 0 0 0 0,0 0 1 0 0,-1 1-1 0 0,1 0 0 0 0,0 1 0 0 0,-1 0 0 0 0,0 1 0 0 0,-13-3 0 0 0,15 4 17 0 0,0 1-1 0 0,1 0 1 0 0,-1 0-1 0 0,0 0 1 0 0,0 1-1 0 0,1 0 0 0 0,-1 1 1 0 0,1-1-1 0 0,-1 1 1 0 0,1 0-1 0 0,0 1 0 0 0,0 0 1 0 0,0 0-1 0 0,0 0 1 0 0,-6 4-1 0 0,0 3 98 0 0,0-1-1 0 0,1 2 0 0 0,0-1 1 0 0,1 2-1 0 0,-14 18 0 0 0,15-18-31 0 0,1 0 0 0 0,1 0-1 0 0,-1 1 1 0 0,2 0-1 0 0,0 0 1 0 0,1 0 0 0 0,0 1-1 0 0,-5 24 1 0 0,9-31-88 0 0,0 0 0 0 0,0-1 0 0 0,1 1 0 0 0,0-1 0 0 0,0 1 0 0 0,1 0 0 0 0,0-1 0 0 0,0 1 0 0 0,0-1 0 0 0,1 1 0 0 0,0-1 0 0 0,0 0 0 0 0,0 1 0 0 0,1-1 0 0 0,0-1 0 0 0,0 1 0 0 0,1 0 0 0 0,0-1 0 0 0,0 1 0 0 0,0-1 0 0 0,7 6 1 0 0,-2-3 9 0 0,0-1 1 0 0,1 0-1 0 0,0 0 1 0 0,0-1-1 0 0,1 0 1 0 0,0-1-1 0 0,0-1 1 0 0,0 1-1 0 0,0-2 1 0 0,1 1-1 0 0,0-2 1 0 0,-1 1-1 0 0,22 0 1 0 0,-24-2-42 0 0,0-1 0 0 0,0 0-1 0 0,0-1 1 0 0,0 0 0 0 0,0 0 0 0 0,0-1-1 0 0,0 0 1 0 0,-1-1 0 0 0,1 0 0 0 0,-1 0-1 0 0,1-1 1 0 0,-1 0 0 0 0,0 0 0 0 0,0-1 0 0 0,-1 0-1 0 0,0 0 1 0 0,1-1 0 0 0,9-10 0 0 0,-7 3-15 0 0,0 1 0 0 0,0-2 0 0 0,-2 1 0 0 0,0-1 1 0 0,0-1-1 0 0,-2 1 0 0 0,1-1 0 0 0,-2-1 1 0 0,0 1-1 0 0,-1-1 0 0 0,0 1 0 0 0,1-25 0 0 0,-2-2-24 0 0,-3 1 0 0 0,-1 0-1 0 0,-11-69 1 0 0,4 41 2 0 0,5 36 71 0 0,-1 0 0 0 0,-11-42 0 0 0,14 74-27 0 0,1 0-1 0 0,0-1 1 0 0,-1 1 0 0 0,1 0-1 0 0,-1 0 1 0 0,1 0 0 0 0,-1 0-1 0 0,1 0 1 0 0,-1 0-1 0 0,0 1 1 0 0,1-1 0 0 0,-1 0-1 0 0,-1-1 1 0 0,1 2 1 0 0,1-1 0 0 0,0 1 0 0 0,-1 0 0 0 0,1 0 0 0 0,-1 0 0 0 0,1 0 0 0 0,-1-1 0 0 0,1 1 0 0 0,0 0 0 0 0,-1 0 0 0 0,1 0 0 0 0,-1 0 0 0 0,1 0 0 0 0,-1 0 0 0 0,1 0 0 0 0,-1 0 0 0 0,1 1 0 0 0,0-1 0 0 0,-1 0 0 0 0,1 0 0 0 0,-1 0 0 0 0,1 0 0 0 0,-1 1 0 0 0,-1 0 19 0 0,0 1 0 0 0,1-1 0 0 0,-1 1 0 0 0,0-1 0 0 0,1 1-1 0 0,-1 0 1 0 0,1 0 0 0 0,0 0 0 0 0,0 0 0 0 0,-1 0 0 0 0,0 3 0 0 0,-4 10 31 0 0,1 0 1 0 0,1 1 0 0 0,0-1 0 0 0,1 1-1 0 0,1 0 1 0 0,0 0 0 0 0,1 0-1 0 0,1 0 1 0 0,0 0 0 0 0,1 0-1 0 0,1 0 1 0 0,0 0 0 0 0,6 18 0 0 0,2-2-43 0 0,0 0 0 0 0,3-1 0 0 0,0 0 0 0 0,2-1 0 0 0,24 36 1 0 0,-27-46-257 0 0,2 0 1 0 0,0-2 0 0 0,1 0 0 0 0,0 0-1 0 0,2-2 1 0 0,0 0 0 0 0,21 15 0 0 0,-34-28-245 0 0,0-1-1 0 0,0 1 1 0 0,0-1 0 0 0,1 0-1 0 0,-1-1 1 0 0,6 2 0 0 0,-7-2-423 0 0,0-1 0 0 0,1 1 0 0 0,-1-1 1 0 0,0 0-1 0 0,0 0 0 0 0,4 0 0 0 0,5-3-1412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49 157 3497 0 0,'-3'1'1537'0'0,"0"1"0"0"0,0-1 1 0 0,0 0-1 0 0,0 1 0 0 0,1 0 0 0 0,-6 3 1 0 0,6-3-869 0 0,0 0 0 0 0,0 1 0 0 0,0-1 1 0 0,0 0-1 0 0,0 1 0 0 0,1-1 0 0 0,-3 3 0 0 0,3-2-530 0 0,0 0 0 0 0,0 0-1 0 0,0-1 1 0 0,0 1 0 0 0,1 0 0 0 0,-1 0-1 0 0,1 0 1 0 0,0 0 0 0 0,0 0-1 0 0,0 0 1 0 0,0 0 0 0 0,0 0-1 0 0,0 0 1 0 0,1-1 0 0 0,0 1-1 0 0,-1 0 1 0 0,1 0 0 0 0,0 0-1 0 0,0-1 1 0 0,1 1 0 0 0,-1 0-1 0 0,0-1 1 0 0,1 1 0 0 0,0-1-1 0 0,0 1 1 0 0,2 1 0 0 0,1 2-92 0 0,1-1 1 0 0,0-1 0 0 0,0 1-1 0 0,0-1 1 0 0,1 0-1 0 0,-1 0 1 0 0,1-1 0 0 0,0 0-1 0 0,0 0 1 0 0,0-1-1 0 0,0 0 1 0 0,1 0 0 0 0,-1-1-1 0 0,0 1 1 0 0,1-2 0 0 0,-1 1-1 0 0,13-1 1 0 0,-9-1-47 0 0,1 0 0 0 0,0 0 0 0 0,-1-1 0 0 0,1-1 0 0 0,-1 0 0 0 0,0 0 0 0 0,0-1 0 0 0,0-1 0 0 0,0 1 0 0 0,15-11 0 0 0,-18 9-2 0 0,-1 1-1 0 0,-1-1 1 0 0,1 0 0 0 0,-1 0-1 0 0,0-1 1 0 0,-1 0 0 0 0,1 0-1 0 0,-1 0 1 0 0,-1-1 0 0 0,1 1 0 0 0,-1-1-1 0 0,5-15 1 0 0,-7 17 7 0 0,0 1 0 0 0,-1-1 1 0 0,0 0-1 0 0,0 0 0 0 0,0-1 0 0 0,0 1 0 0 0,-1 0 0 0 0,0 0 1 0 0,-1 0-1 0 0,1 0 0 0 0,-1 0 0 0 0,0 0 0 0 0,-1 0 0 0 0,1 0 1 0 0,-1 0-1 0 0,0 0 0 0 0,-1 0 0 0 0,1 1 0 0 0,-5-7 1 0 0,4 8-5 0 0,0 0 1 0 0,0 0 0 0 0,-1 1 0 0 0,1-1 0 0 0,-1 1 0 0 0,0 0-1 0 0,0 0 1 0 0,0 0 0 0 0,0 0 0 0 0,-1 1 0 0 0,1 0 0 0 0,-1 0 0 0 0,1 0-1 0 0,-1 0 1 0 0,0 1 0 0 0,0 0 0 0 0,0 0 0 0 0,-7-1 0 0 0,6 2 29 0 0,1-1 0 0 0,0 2 1 0 0,-1-1-1 0 0,1 0 0 0 0,-1 1 0 0 0,1 0 1 0 0,-1 0-1 0 0,1 1 0 0 0,0-1 0 0 0,0 1 1 0 0,0 1-1 0 0,0-1 0 0 0,0 0 1 0 0,0 1-1 0 0,1 0 0 0 0,-7 6 0 0 0,-4 5 203 0 0,0 1-1 0 0,2 1 1 0 0,0 1-1 0 0,0 0 1 0 0,2 0-1 0 0,0 1 0 0 0,1 1 1 0 0,1 0-1 0 0,-9 26 1 0 0,16-40-219 0 0,1 0-1 0 0,0 0 1 0 0,0-1 0 0 0,1 1-1 0 0,-1 0 1 0 0,1 0 0 0 0,0 0-1 0 0,0 0 1 0 0,0 0 0 0 0,1 0 0 0 0,0 0-1 0 0,0-1 1 0 0,0 1 0 0 0,1 0-1 0 0,1 5 1 0 0,-1-6-20 0 0,0-1-1 0 0,1 1 1 0 0,-1-1-1 0 0,0 1 1 0 0,1-1 0 0 0,0 0-1 0 0,0 0 1 0 0,0 0-1 0 0,0 0 1 0 0,0-1 0 0 0,1 1-1 0 0,-1-1 1 0 0,1 0-1 0 0,0 0 1 0 0,-1 0 0 0 0,1 0-1 0 0,8 2 1 0 0,6 0-227 0 0,0 0 1 0 0,0 0-1 0 0,1-2 1 0 0,32 0-1 0 0,-33-2-1139 0 0,0-2 0 0 0,30-5 0 0 0,7-3-6797 0 0,-47 8 6159 0 0,11-1-3499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450 751 480 0 0,'3'0'926'0'0,"-1"-1"1"0"0,1 0-1 0 0,0 1 0 0 0,-1-1 1 0 0,1 0-1 0 0,-1 0 0 0 0,1-1 1 0 0,-1 1-1 0 0,0 0 0 0 0,1-1 0 0 0,-1 0 1 0 0,3-2-1 0 0,1-1-5 0 0,-1-1-1 0 0,0 1 1 0 0,7-10 0 0 0,-9 11-752 0 0,-1-1 0 0 0,1 0 0 0 0,-1-1 0 0 0,0 1 0 0 0,0 0 0 0 0,-1 0 0 0 0,0-1 0 0 0,0 1 0 0 0,0-1 0 0 0,0 0 0 0 0,-1 1 0 0 0,0-1 0 0 0,0 1 0 0 0,-2-10 0 0 0,-1-3 276 0 0,-1 0 0 0 0,0 1-1 0 0,-8-20 1 0 0,4 15-163 0 0,-1-1 0 0 0,0 1 0 0 0,-2 1 0 0 0,-17-26 0 0 0,25 41-223 0 0,-1 0 0 0 0,-1 1 0 0 0,1 0 0 0 0,-1 0 0 0 0,0 0 0 0 0,0 1 0 0 0,0-1 0 0 0,0 1-1 0 0,-1 0 1 0 0,0 1 0 0 0,0 0 0 0 0,0-1 0 0 0,0 2 0 0 0,-1-1 0 0 0,1 1 0 0 0,-1 0 0 0 0,1 0 0 0 0,-1 1 0 0 0,-12-1 0 0 0,8 2 24 0 0,1 1 0 0 0,0 0 0 0 0,0 1 0 0 0,0 0 0 0 0,0 0 1 0 0,0 1-1 0 0,1 1 0 0 0,-1-1 0 0 0,1 2 0 0 0,0-1 0 0 0,0 1 1 0 0,1 1-1 0 0,-1-1 0 0 0,-13 14 0 0 0,6-5 95 0 0,1 1 0 0 0,0 1 0 0 0,1 0 0 0 0,1 1 0 0 0,1 1 0 0 0,-12 20 0 0 0,16-23-78 0 0,0 1 0 0 0,0 0 0 0 0,2 0 0 0 0,0 1 0 0 0,1-1 0 0 0,-5 25 0 0 0,9-33-67 0 0,0 0 1 0 0,1-1-1 0 0,0 1 0 0 0,0 0 0 0 0,0-1 1 0 0,1 1-1 0 0,1-1 0 0 0,-1 1 0 0 0,1-1 0 0 0,0 1 1 0 0,1-1-1 0 0,0 0 0 0 0,0 0 0 0 0,0 0 0 0 0,1-1 1 0 0,0 1-1 0 0,5 6 0 0 0,-3-6-35 0 0,0-1-1 0 0,1 0 1 0 0,-1-1-1 0 0,1 1 1 0 0,0-1 0 0 0,1-1-1 0 0,-1 1 1 0 0,1-1-1 0 0,0-1 1 0 0,0 1 0 0 0,0-1-1 0 0,0-1 1 0 0,0 1-1 0 0,1-1 1 0 0,-1-1 0 0 0,1 0-1 0 0,0 0 1 0 0,10 0-1 0 0,-6-1-1 0 0,0-1 0 0 0,0 0-1 0 0,0-1 1 0 0,0 0 0 0 0,-1-1 0 0 0,1 0-1 0 0,0-1 1 0 0,-1 0 0 0 0,0-1-1 0 0,0-1 1 0 0,16-9 0 0 0,-12 4-38 0 0,-1 0 1 0 0,0-1-1 0 0,-1-1 1 0 0,19-20-1 0 0,-27 25 5 0 0,0 0 0 0 0,0 0-1 0 0,-1 0 1 0 0,0-1 0 0 0,0 0 0 0 0,-1 0-1 0 0,0 0 1 0 0,-1 0 0 0 0,0 0 0 0 0,2-14-1 0 0,0-8-72 0 0,-3 0-1 0 0,0 0 1 0 0,-2 0 0 0 0,-5-38-1 0 0,-27-121-274 0 0,23 143 393 0 0,5 27-13 0 0,0-3 67 0 0,-1-1 1 0 0,0 1-1 0 0,-2 0 1 0 0,-14-31 0 0 0,20 52-38 0 0,0 0 0 0 0,0 0 1 0 0,0 1-1 0 0,0-1 0 0 0,0 1 1 0 0,0-1-1 0 0,-1 1 0 0 0,1-1 1 0 0,0 1-1 0 0,-1 0 0 0 0,0-1 1 0 0,1 1-1 0 0,-4-1 0 0 0,4 1-7 0 0,0 1 0 0 0,0 0 0 0 0,0 0 0 0 0,0 0 0 0 0,0-1-1 0 0,0 1 1 0 0,0 0 0 0 0,0 0 0 0 0,0 1 0 0 0,0-1-1 0 0,0 0 1 0 0,0 0 0 0 0,0 0 0 0 0,0 1 0 0 0,0-1 0 0 0,0 1-1 0 0,0-1 1 0 0,0 0 0 0 0,0 1 0 0 0,0 0 0 0 0,1-1-1 0 0,-1 1 1 0 0,0 0 0 0 0,0-1 0 0 0,1 1 0 0 0,-1 0 0 0 0,-1 1-1 0 0,-6 8 78 0 0,0 1-1 0 0,1 0 0 0 0,1 0 1 0 0,-1 1-1 0 0,2-1 0 0 0,-1 1 1 0 0,2 1-1 0 0,0-1 0 0 0,0 1 1 0 0,1 0-1 0 0,-2 23 1 0 0,4-22-64 0 0,1 1 1 0 0,1-1 0 0 0,0 0-1 0 0,1 0 1 0 0,0 0-1 0 0,1 0 1 0 0,1 0 0 0 0,0 0-1 0 0,1-1 1 0 0,9 18 0 0 0,8 11 25 0 0,50 69 1 0 0,-36-57-59 0 0,-16-24-245 0 0,1-2-1 0 0,2-1 1 0 0,0 0 0 0 0,50 42-1 0 0,-66-64-678 0 0,-1 1-1 0 0,0-1 1 0 0,-1 1 0 0 0,0 0 0 0 0,6 9-1 0 0,-6-7-1713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5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0 146 512 0 0,'5'-7'697'0'0,"1"0"-1"0"0,0 0 0 0 0,0 1 1 0 0,0 0-1 0 0,1 0 1 0 0,0 0-1 0 0,10-5 0 0 0,1 0 2048 0 0,39-16-1 0 0,-52 24-2153 0 0,1 0 0 0 0,-1 0-1 0 0,0-1 1 0 0,9-7 0 0 0,-11 8 93 0 0,1-1 0 0 0,0 1 0 0 0,0 0 0 0 0,1 0 0 0 0,-1 1 0 0 0,1-1 0 0 0,-1 1 0 0 0,9-3 0 0 0,-13 5-621 0 0,1 1 1 0 0,-1-1 0 0 0,1 0-1 0 0,-1 0 1 0 0,1 1-1 0 0,-1-1 1 0 0,1 0 0 0 0,-1 1-1 0 0,1-1 1 0 0,-1 0 0 0 0,1 1-1 0 0,-1-1 1 0 0,1 1-1 0 0,-1-1 1 0 0,0 1 0 0 0,1-1-1 0 0,-1 1 1 0 0,0-1 0 0 0,0 1-1 0 0,1-1 1 0 0,-1 1-1 0 0,0-1 1 0 0,0 2 0 0 0,7 18 370 0 0,-6-17-282 0 0,65 214 1100 0 0,-50-153-1131 0 0,10 94 0 0 0,-24-138-96 0 0,0-1-1 0 0,-2 1 1 0 0,0 0 0 0 0,-4 24 0 0 0,3-38-33 0 0,0 0 0 0 0,-1 1 0 0 0,0-1 0 0 0,0 0 0 0 0,-1-1 0 0 0,1 1 0 0 0,-6 8 0 0 0,6-11-23 0 0,-1 0 0 0 0,0 1 1 0 0,1-1-1 0 0,-1 0 0 0 0,0-1 0 0 0,0 1 0 0 0,-1-1 0 0 0,1 1 1 0 0,0-1-1 0 0,-1 0 0 0 0,0 0 0 0 0,-6 2 0 0 0,8-3-72 0 0,1 0 0 0 0,-1-1-1 0 0,0 1 1 0 0,1-1 0 0 0,-1 1 0 0 0,0-1 0 0 0,1 0-1 0 0,-1 1 1 0 0,0-1 0 0 0,0 0 0 0 0,1 0 0 0 0,-1-1-1 0 0,0 1 1 0 0,0 0 0 0 0,1 0 0 0 0,-1-1-1 0 0,0 1 1 0 0,1-1 0 0 0,-1 0 0 0 0,0 1 0 0 0,1-1-1 0 0,-1 0 1 0 0,1 0 0 0 0,-1 0 0 0 0,1 0 0 0 0,0 0-1 0 0,-1 0 1 0 0,1 0 0 0 0,0-1 0 0 0,0 1-1 0 0,0 0 1 0 0,0-1 0 0 0,0 1 0 0 0,0-1 0 0 0,0 1-1 0 0,0-1 1 0 0,0 0 0 0 0,1 1 0 0 0,-2-4 0 0 0,1-1-760 0 0,-1 0 1 0 0,1 0-1 0 0,1 0 1 0 0,-1 0-1 0 0,1 0 1 0 0,0 0-1 0 0,0 0 1 0 0,0 0-1 0 0,1 0 1 0 0,2-9-1 0 0,2-2-680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5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0 632 568 0 0,'0'-2'1056'0'0,"0"0"0"0"0,1 0 0 0 0,-1 0 0 0 0,1-1-1 0 0,-1 1 1 0 0,1 0 0 0 0,1-3 0 0 0,17-26 5682 0 0,-8 14-3906 0 0,-7 12-2469 0 0,1 0-1 0 0,-1 0 1 0 0,1 0 0 0 0,0 0-1 0 0,1 1 1 0 0,-1 0-1 0 0,1 0 1 0 0,7-4 0 0 0,4-3-57 0 0,104-62 29 0 0,-18 12-342 0 0,-69 39-16 0 0,14-9-151 0 0,57-47-1 0 0,-91 66 60 0 0,-1 0 1 0 0,-1-1-1 0 0,0 0 0 0 0,-1-1 0 0 0,-1 0 0 0 0,0-1 0 0 0,0 0 1 0 0,10-23-1 0 0,-18 32 54 0 0,0 1 0 0 0,-1 0 0 0 0,1 0 0 0 0,-1-1 0 0 0,0 1 0 0 0,-1-1 0 0 0,1 1 1 0 0,-1-1-1 0 0,-1-9 0 0 0,1 14 4 0 0,0-1 1 0 0,0 1-1 0 0,0-1 0 0 0,-1 1 1 0 0,1-1-1 0 0,-1 1 1 0 0,1 0-1 0 0,-1-1 1 0 0,1 1-1 0 0,-1 0 0 0 0,0-1 1 0 0,0 1-1 0 0,0 0 1 0 0,1 0-1 0 0,-1 0 1 0 0,0-1-1 0 0,0 1 1 0 0,-1 0-1 0 0,1 0 0 0 0,0 1 1 0 0,0-1-1 0 0,0 0 1 0 0,-1 0-1 0 0,1 0 1 0 0,0 1-1 0 0,-1-1 0 0 0,1 1 1 0 0,-1-1-1 0 0,1 1 1 0 0,-1 0-1 0 0,1-1 1 0 0,-1 1-1 0 0,1 0 0 0 0,0 0 1 0 0,-1 0-1 0 0,1 0 1 0 0,-1 0-1 0 0,-2 1 1 0 0,-4 1-363 0 0,0 0 0 0 0,0 0 0 0 0,1 0 0 0 0,-1 1 0 0 0,1 0 0 0 0,-11 7 0 0 0,-42 29-2548 0 0,48-31 2141 0 0,-21 16-419 0 0,0 2 59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6.3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98 8 0 0,'-7'-5'6851'0'0,"6"5"-6106"0"0,0-1 0 0 0,0 1 0 0 0,0-1 0 0 0,0 1 0 0 0,0-1 0 0 0,0 1 0 0 0,1-1 0 0 0,-1 1 0 0 0,0-1 0 0 0,0 0 0 0 0,0-1 0 0 0,0 2-590 0 0,1-1-1 0 0,-1 0 1 0 0,1 1-1 0 0,0-1 0 0 0,-1 0 1 0 0,1 1-1 0 0,0-1 0 0 0,0 0 1 0 0,0 1-1 0 0,0-1 1 0 0,-1 0-1 0 0,1 0 0 0 0,0 1 1 0 0,0-1-1 0 0,0 0 1 0 0,0 0-1 0 0,1 1 0 0 0,-1-1 1 0 0,0 0-1 0 0,0 1 0 0 0,0-1 1 0 0,1 0-1 0 0,-1 1 1 0 0,0-1-1 0 0,0 0 0 0 0,1 1 1 0 0,-1-1-1 0 0,1 0 1 0 0,-1 1-1 0 0,1-1 0 0 0,0 0 1 0 0,1-1-7 0 0,1 1 1 0 0,0-1-1 0 0,-1 1 1 0 0,1 0-1 0 0,0-1 1 0 0,5 0-1 0 0,8-3 83 0 0,21-7 7 0 0,1 1-1 0 0,1 2 1 0 0,43-4 0 0 0,-70 12-225 0 0,-1 0-1 0 0,0 1 1 0 0,0 1 0 0 0,0 0-1 0 0,0 0 1 0 0,15 4 0 0 0,-22-4-9 0 0,0 1 0 0 0,0 0 0 0 0,0-1 0 0 0,0 1 0 0 0,0 1 0 0 0,0-1 0 0 0,-1 0-1 0 0,1 1 1 0 0,-1 0 0 0 0,1 0 0 0 0,-1 0 0 0 0,0 0 0 0 0,-1 1 0 0 0,1-1 0 0 0,0 1 0 0 0,-1-1 0 0 0,0 1 0 0 0,0 0 0 0 0,2 4 0 0 0,1 7 64 0 0,-1 0 0 0 0,0 0 0 0 0,-1 0 0 0 0,2 27 1 0 0,-5-29-43 0 0,2 0 0 0 0,0 0 0 0 0,0-1 1 0 0,1 1-1 0 0,0 0 0 0 0,1-1 0 0 0,8 16 1 0 0,-9-24-25 0 0,-1 0 0 0 0,1 0 1 0 0,0 0-1 0 0,-1-1 0 0 0,2 1 1 0 0,-1-1-1 0 0,0 0 0 0 0,1 0 1 0 0,0 0-1 0 0,-1 0 0 0 0,1-1 1 0 0,0 1-1 0 0,0-1 0 0 0,1 0 0 0 0,-1-1 1 0 0,0 1-1 0 0,1-1 0 0 0,-1 1 1 0 0,6 0-1 0 0,-4-2-37 0 0,0 1 0 0 0,1-1 1 0 0,-1 0-1 0 0,0-1 0 0 0,0 1 0 0 0,0-1 0 0 0,0 0 0 0 0,0-1 1 0 0,0 1-1 0 0,-1-1 0 0 0,1 0 0 0 0,0-1 0 0 0,-1 0 0 0 0,7-3 1 0 0,60-44-2448 0 0,-26 13-4052 0 0,-36 28 4741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7.1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31 130 1200 0 0,'-12'-12'6264'0'0,"11"11"-5368"0"0,1 0 1 0 0,-1-1-1 0 0,0 1 0 0 0,0 0 0 0 0,0 0 0 0 0,0 0 0 0 0,-1 0 0 0 0,1 0 0 0 0,0 0 0 0 0,0 1 0 0 0,-3-2 0 0 0,4 3-583 0 0,-1 1-1 0 0,0-1 0 0 0,1 1 1 0 0,-1 0-1 0 0,1-1 1 0 0,0 1-1 0 0,0-1 1 0 0,-1 1-1 0 0,1 0 0 0 0,0-1 1 0 0,0 1-1 0 0,1 0 1 0 0,-1 2-1 0 0,0 0 187 0 0,1 23 482 0 0,1-1 1 0 0,8 38-1 0 0,18 52-360 0 0,-17-71-485 0 0,-9-37-103 0 0,-1 0 0 0 0,0 0 0 0 0,0 12 0 0 0,-4-28 42 0 0,-2-10-77 0 0,2-8-20 0 0,-1-15 20 0 0,7-37-82 0 0,19-102-1 0 0,-20 168 74 0 0,0-1-4 0 0,6-23 0 0 0,-7 33 10 0 0,1-1 0 0 0,-1 1 0 0 0,0 0 0 0 0,1-1 0 0 0,-1 1-1 0 0,1 0 1 0 0,0 0 0 0 0,0 0 0 0 0,0 1 0 0 0,1-1 0 0 0,4-4-1 0 0,-6 6 4 0 0,0 1 1 0 0,0-1-1 0 0,0 1 0 0 0,0 0 0 0 0,0 0 0 0 0,0-1 0 0 0,0 1 0 0 0,0 0 0 0 0,0 0 1 0 0,1 0-1 0 0,-1 0 0 0 0,0 0 0 0 0,0 0 0 0 0,0 1 0 0 0,0-1 0 0 0,0 0 0 0 0,0 0 1 0 0,0 1-1 0 0,0-1 0 0 0,0 1 0 0 0,0-1 0 0 0,0 1 0 0 0,0-1 0 0 0,0 1 0 0 0,-1-1 0 0 0,1 1 1 0 0,2 1-1 0 0,21 24-52 0 0,-21-23 56 0 0,48 56-39 0 0,61 95 0 0 0,-98-132-172 0 0,1-1 1 0 0,0-1 0 0 0,22 22-1 0 0,-25-33-475 0 0,1 1-1741 0 0,-10 1-6530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2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250 258 536 0 0,'-2'-1'454'0'0,"0"0"1"0"0,0 1-1 0 0,0-1 0 0 0,0 0 0 0 0,-1 1 0 0 0,1-1 1 0 0,0 1-1 0 0,0 0 0 0 0,-1-1 0 0 0,1 1 0 0 0,0 0 1 0 0,0 1-1 0 0,-1-1 0 0 0,-2 1 0 0 0,5-1-298 0 0,-1 0-1 0 0,0 1 1 0 0,0-1 0 0 0,0 1-1 0 0,0-1 1 0 0,1 0-1 0 0,-1 1 1 0 0,0 0-1 0 0,1-1 1 0 0,-1 1-1 0 0,0-1 1 0 0,1 1 0 0 0,-1 0-1 0 0,0-1 1 0 0,1 1-1 0 0,-1 0 1 0 0,1 0-1 0 0,0 0 1 0 0,-1-1 0 0 0,1 1-1 0 0,0 0 1 0 0,-1 0-1 0 0,1 0 1 0 0,0 0-1 0 0,0 0 1 0 0,0-1-1 0 0,0 1 1 0 0,-1 0 0 0 0,1 0-1 0 0,1 0 1 0 0,-1 0-1 0 0,0 0 1 0 0,0 0-1 0 0,0 0 1 0 0,0-1 0 0 0,1 1-1 0 0,-1 0 1 0 0,1 1-1 0 0,1 3 57 0 0,0-1 0 0 0,1 1 0 0 0,0-1 0 0 0,0 1 1 0 0,0-1-1 0 0,0 0 0 0 0,1 0 0 0 0,-1 0 0 0 0,1-1 0 0 0,0 1 0 0 0,0-1 0 0 0,5 3 0 0 0,21 21 431 0 0,-20-16-504 0 0,0 0 1 0 0,-2 1 0 0 0,1 0 0 0 0,8 17-1 0 0,-17-28-138 0 0,6 10 16 0 0,0 0 0 0 0,-1 0 1 0 0,-1 1-1 0 0,1 0 0 0 0,-2 0 0 0 0,4 20 1 0 0,-7-31-19 0 0,0 0 0 0 0,1 0 0 0 0,-1 1 0 0 0,0-1 0 0 0,0 0 1 0 0,0 0-1 0 0,0 0 0 0 0,0 0 0 0 0,0 1 0 0 0,0-1 0 0 0,-1 0 0 0 0,1 0 0 0 0,0 0 0 0 0,-1 0 1 0 0,1 0-1 0 0,-1 0 0 0 0,1 0 0 0 0,-1 0 0 0 0,1 0 0 0 0,-1 0 0 0 0,0 0 0 0 0,1 0 1 0 0,-1 0-1 0 0,0 0 0 0 0,0 0 0 0 0,0 0 0 0 0,0-1 0 0 0,0 1 0 0 0,0 0 0 0 0,0-1 1 0 0,0 1-1 0 0,0-1 0 0 0,0 1 0 0 0,0-1 0 0 0,0 1 0 0 0,0-1 0 0 0,0 0 0 0 0,0 0 1 0 0,-1 0-1 0 0,1 1 0 0 0,-2-1 0 0 0,-5-1-8 0 0,0 0 0 0 0,0 0 0 0 0,0 0 0 0 0,0-1 0 0 0,-9-3 0 0 0,0 0 2 0 0,-42-7 50 0 0,34 8 50 0 0,0-2 0 0 0,0 0 0 0 0,1-1 0 0 0,-41-19 1 0 0,61 24-55 0 0,0 0 0 0 0,0-1 1 0 0,0 1-1 0 0,1-1 0 0 0,-1 0 1 0 0,1 0-1 0 0,0 0 0 0 0,-4-6 1 0 0,6 8-22 0 0,0-1 1 0 0,0 1 0 0 0,0-1 0 0 0,0 0 0 0 0,0 0 0 0 0,0 1-1 0 0,1-1 1 0 0,-1 0 0 0 0,1 0 0 0 0,0 0 0 0 0,-1 0-1 0 0,1 0 1 0 0,0 0 0 0 0,0 0 0 0 0,0 0 0 0 0,0 0 0 0 0,1 0-1 0 0,-1 1 1 0 0,0-1 0 0 0,1 0 0 0 0,1-4 0 0 0,1 0 0 0 0,1-1-1 0 0,0 1 1 0 0,0 0 0 0 0,1 0 0 0 0,-1 1 0 0 0,1-1 0 0 0,1 1 0 0 0,-1 0-1 0 0,1 0 1 0 0,6-4 0 0 0,12-7 72 0 0,30-16 0 0 0,-10 8 32 0 0,62-36 208 0 0,-89 49-160 0 0,-1-1 0 0 0,1-1 0 0 0,27-30 0 0 0,-40 38-117 0 0,17-18 291 0 0,45-39-1 0 0,-58 55-357 0 0,0 1 0 0 0,0 1 0 0 0,1 0 0 0 0,0 0 0 0 0,0 0-1 0 0,1 1 1 0 0,-1 1 0 0 0,1-1 0 0 0,18-2 0 0 0,-7 2-434 0 0,0 2 0 0 0,28 0 1 0 0,-31 3-532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37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7 104 2969 0 0,'-6'5'9891'0'0,"5"-4"-9371"0"0,7 3 3868 0 0,16-1-2971 0 0,-18-3-598 0 0,22 2-355 0 0,0 0-1 0 0,0-2 1 0 0,0-1-1 0 0,0-1 0 0 0,35-8 1 0 0,191-58-2265 0 0,-197 53-214 0 0,-12 2-1677 0 0,-8 2 1194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6:40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55 512 0 0,'-1'3'4951'0'0,"2"-3"-4857"0"0,-1 0 0 0 0,0 0-1 0 0,0 0 1 0 0,0 1 0 0 0,0-1 0 0 0,1 0 0 0 0,-1 0-1 0 0,0 0 1 0 0,0 0 0 0 0,0 0 0 0 0,0 0 0 0 0,1 0-1 0 0,-1 0 1 0 0,0 0 0 0 0,0 0 0 0 0,0 0-1 0 0,1 0 1 0 0,-1 0 0 0 0,0 0 0 0 0,0 0 0 0 0,0 0-1 0 0,1 0 1 0 0,-1 0 0 0 0,0 0 0 0 0,0 0-1 0 0,0 0 1 0 0,1 0 0 0 0,-1 0 0 0 0,0 0 0 0 0,0 0-1 0 0,0-1 1 0 0,0 1 0 0 0,1 0 0 0 0,-1 0-1 0 0,0 0 1 0 0,4-2 906 0 0,1 1-1 0 0,-1 0 1 0 0,1 0-1 0 0,-1 0 1 0 0,1 1 0 0 0,-1-1-1 0 0,1 1 1 0 0,5 0-1 0 0,-6 0-689 0 0,93 7 3236 0 0,-56-7-3381 0 0,0-2-1 0 0,0-2 0 0 0,55-12 1 0 0,-53 5-433 0 0,28-6-819 0 0,-24 10-3817 0 0,-29 7 1553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0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188 113 512 0 0,'0'0'96'0'0,"0"0"-1"0"0,-1 0 1 0 0,1 0 0 0 0,0 0-1 0 0,0 0 1 0 0,-1 0-1 0 0,1 0 1 0 0,0 0 0 0 0,0 0-1 0 0,-1 0 1 0 0,1 0 0 0 0,0-1-1 0 0,0 1 1 0 0,-1 0-1 0 0,1 0 1 0 0,0 0 0 0 0,0 0-1 0 0,-1 0 1 0 0,1-1-1 0 0,0 1 1 0 0,0 0 0 0 0,0 0-1 0 0,-1 0 1 0 0,1-1 0 0 0,0 1-1 0 0,0 0 1 0 0,0 0-1 0 0,0-1 1 0 0,-1 1 0 0 0,2-11 2663 0 0,11-18 1862 0 0,-6 18-2903 0 0,-5 8-1157 0 0,0 0 0 0 0,0 0 1 0 0,0 0-1 0 0,0 0 1 0 0,-1 0-1 0 0,1 0 0 0 0,-1 0 1 0 0,0-6-1 0 0,0 8-435 0 0,0 0-1 0 0,-1 0 1 0 0,1 0-1 0 0,-1 0 1 0 0,1 0-1 0 0,0 0 1 0 0,-1 0-1 0 0,0 0 1 0 0,1 0-1 0 0,-1 0 1 0 0,0 0-1 0 0,1 0 1 0 0,-1 0-1 0 0,0 0 1 0 0,0 1 0 0 0,0-1-1 0 0,0 0 1 0 0,0 1-1 0 0,0-1 1 0 0,1 0-1 0 0,-2 1 1 0 0,1 0-1 0 0,0-1 1 0 0,0 1-1 0 0,0-1 1 0 0,0 1-1 0 0,-2 0 1 0 0,-1-1-4 0 0,0 0 0 0 0,1 1 0 0 0,-1-1 0 0 0,0 1 0 0 0,0 0 0 0 0,0 0 0 0 0,0 0 1 0 0,0 1-1 0 0,0-1 0 0 0,1 1 0 0 0,-1 0 0 0 0,-7 3 0 0 0,6-1-24 0 0,-1-1 0 0 0,1 1 0 0 0,-1 1 0 0 0,1-1 0 0 0,0 1 0 0 0,1 0-1 0 0,-7 7 1 0 0,1 0 75 0 0,0 1-1 0 0,2 1 0 0 0,-1-1 1 0 0,1 1-1 0 0,-11 27 1 0 0,16-33-103 0 0,1-1 0 0 0,0 1 0 0 0,-1 1 0 0 0,2-1 0 0 0,-1 0 1 0 0,1 0-1 0 0,1 1 0 0 0,-1-1 0 0 0,1 0 0 0 0,0 1 0 0 0,1-1 0 0 0,1 11 1 0 0,0-12-50 0 0,0 0 1 0 0,0 0 0 0 0,0 0 0 0 0,1-1 0 0 0,0 1 0 0 0,0-1 0 0 0,0 1-1 0 0,1-1 1 0 0,-1 0 0 0 0,1 0 0 0 0,0-1 0 0 0,1 1 0 0 0,-1-1-1 0 0,1 0 1 0 0,6 4 0 0 0,-1-2-23 0 0,-1-1-1 0 0,1 0 0 0 0,0-1 1 0 0,0 0-1 0 0,1 0 0 0 0,-1-1 1 0 0,1 0-1 0 0,0-1 0 0 0,0-1 1 0 0,-1 1-1 0 0,1-2 1 0 0,19 0-1 0 0,10-3-153 0 0,-1-2-1 0 0,44-11 1 0 0,-64 12 47 0 0,7-2-701 0 0,39-13-1 0 0,-47 12-3090 0 0,21-12-1 0 0,-32 16 679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0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72 113 8 0 0,'-8'3'956'0'0,"1"0"567"0"0,1 0 0 0 0,-1 0-1 0 0,1 0 1 0 0,0 1 0 0 0,-6 5 0 0 0,10-7-1245 0 0,0-1 0 0 0,0 1 0 0 0,1 0 0 0 0,-1 0 0 0 0,1 0 0 0 0,-1 1 0 0 0,1-1 0 0 0,0 0 0 0 0,0 0-1 0 0,0 1 1 0 0,0-1 0 0 0,0 1 0 0 0,1-1 0 0 0,-1 1 0 0 0,1-1 0 0 0,0 1 0 0 0,-1-1 0 0 0,1 4 0 0 0,1 1-30 0 0,0-1 1 0 0,0 1-1 0 0,0-1 0 0 0,1 0 0 0 0,0 1 1 0 0,0-1-1 0 0,0 0 0 0 0,1 0 0 0 0,0 0 1 0 0,0-1-1 0 0,1 1 0 0 0,-1-1 1 0 0,9 9-1 0 0,0-1 174 0 0,0 0 0 0 0,1-1 0 0 0,0-1 0 0 0,15 10 0 0 0,-20-16-364 0 0,0 0 0 0 0,0 0 0 0 0,0-1 0 0 0,1-1 0 0 0,-1 1 0 0 0,1-1 0 0 0,0-1 0 0 0,0 0 0 0 0,0 0 0 0 0,16 1-1 0 0,-20-3-40 0 0,1 0-1 0 0,0 0 1 0 0,0 0-1 0 0,0-1 1 0 0,0 0-1 0 0,0 0 1 0 0,0-1-1 0 0,-1 1 1 0 0,1-1-1 0 0,0 0 1 0 0,-1-1-1 0 0,0 0 1 0 0,1 0-1 0 0,-1 0 1 0 0,0 0-1 0 0,-1-1 1 0 0,7-5-1 0 0,-7 6-21 0 0,0-1-1 0 0,-1 0 1 0 0,1 0-1 0 0,-1 0 1 0 0,0 0-1 0 0,0-1 1 0 0,0 1 0 0 0,-1-1-1 0 0,0 0 1 0 0,0 0-1 0 0,0 1 1 0 0,0-2-1 0 0,-1 1 1 0 0,1 0-1 0 0,-1 0 1 0 0,-1 0 0 0 0,1-1-1 0 0,-1 1 1 0 0,0 0-1 0 0,0 0 1 0 0,0-1-1 0 0,-1 1 1 0 0,0 0 0 0 0,0 0-1 0 0,-3-9 1 0 0,-2-4-26 0 0,-1 1 1 0 0,0 1-1 0 0,-1-1 1 0 0,-1 1-1 0 0,0 0 1 0 0,-2 1-1 0 0,1 1 0 0 0,-26-27 1 0 0,31 37 25 0 0,0 0-1 0 0,1 1 1 0 0,-1 0 0 0 0,0 0-1 0 0,-1 0 1 0 0,1 0 0 0 0,0 1-1 0 0,-1 0 1 0 0,0 0 0 0 0,1 1-1 0 0,-9-2 1 0 0,11 2 7 0 0,0 1 1 0 0,0-1 0 0 0,-1 1-1 0 0,1 0 1 0 0,0 0-1 0 0,0 0 1 0 0,0 1-1 0 0,0-1 1 0 0,0 1-1 0 0,0 0 1 0 0,0 0 0 0 0,0 0-1 0 0,0 0 1 0 0,0 0-1 0 0,0 0 1 0 0,0 1-1 0 0,0 0 1 0 0,1-1-1 0 0,-1 1 1 0 0,1 0-1 0 0,-1 0 1 0 0,-2 4 0 0 0,-5 6 29 0 0,1 1 0 0 0,-8 16 1 0 0,14-25-23 0 0,1 1 0 0 0,0-1 1 0 0,0 1-1 0 0,0 0 0 0 0,1 0 1 0 0,0-1-1 0 0,0 1 0 0 0,0 0 1 0 0,0 0-1 0 0,1 9 0 0 0,0-13-12 0 0,0 1 0 0 0,0-1-1 0 0,1 1 1 0 0,-1 0 0 0 0,0-1 0 0 0,1 1-1 0 0,-1-1 1 0 0,1 1 0 0 0,0-1 0 0 0,-1 0-1 0 0,1 1 1 0 0,0-1 0 0 0,0 0 0 0 0,0 1-1 0 0,0-1 1 0 0,0 0 0 0 0,0 0-1 0 0,0 0 1 0 0,2 1 0 0 0,-1 0-2 0 0,0-1 0 0 0,1 0 1 0 0,-1 0-1 0 0,1 0 0 0 0,-1 0 0 0 0,1 0 0 0 0,-1-1 1 0 0,1 1-1 0 0,-1-1 0 0 0,5 1 0 0 0,3-1-29 0 0,0-1-1 0 0,0 0 0 0 0,-1 0 0 0 0,20-6 0 0 0,-3-1-39 0 0,-1-1-1 0 0,0-1 1 0 0,-1-1-1 0 0,28-18 1 0 0,19-18-1555 0 0,-5-3-3652 0 0,-46 34 2282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1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86 2713 0 0,'-7'-13'4338'0'0,"-13"-20"0"0"0,17 29-3583 0 0,0-1 1 0 0,0 1-1 0 0,-1 0 1 0 0,0 0 0 0 0,0 1-1 0 0,0-1 1 0 0,-8-5-1 0 0,11 9-640 0 0,1 0 0 0 0,-1-1 0 0 0,1 1 0 0 0,0 0 0 0 0,-1 0 1 0 0,1-1-1 0 0,-1 1 0 0 0,1 0 0 0 0,-1 0 0 0 0,1 0 0 0 0,-1 0 0 0 0,1-1 0 0 0,-1 1 0 0 0,1 0 0 0 0,-1 0 0 0 0,1 0 0 0 0,-1 0 0 0 0,1 0 1 0 0,-1 0-1 0 0,1 1 0 0 0,-1-1 0 0 0,1 0 0 0 0,-1 0 0 0 0,1 0 0 0 0,-1 0 0 0 0,1 0 0 0 0,-1 1 0 0 0,0 0-10 0 0,1-1 1 0 0,0 1-1 0 0,-1 0 0 0 0,1-1 0 0 0,0 1 0 0 0,-1 0 0 0 0,1-1 0 0 0,0 1 1 0 0,0 0-1 0 0,-1-1 0 0 0,1 1 0 0 0,0 0 0 0 0,0 0 0 0 0,0-1 1 0 0,0 2-1 0 0,0 3 65 0 0,1 0 0 0 0,-1-1 0 0 0,1 0 1 0 0,2 7-1 0 0,46 106 1283 0 0,-30-77-870 0 0,14 46 0 0 0,2 36 389 0 0,22 139-1 0 0,-54-245-953 0 0,0-1 1 0 0,1 1-1 0 0,8 21 0 0 0,-10-32-50 0 0,0 0 1 0 0,1-1-1 0 0,-1 1 0 0 0,1-1 0 0 0,0 1 0 0 0,0-1 1 0 0,1 0-1 0 0,-1 0 0 0 0,1 0 0 0 0,0-1 0 0 0,0 1 1 0 0,0-1-1 0 0,0 0 0 0 0,7 3 0 0 0,-10-5-4 0 0,0-1 1 0 0,0 1-1 0 0,0-1 0 0 0,0 0 0 0 0,0 1 0 0 0,0-1 0 0 0,0 0 1 0 0,0 0-1 0 0,1 0 0 0 0,-1 0 0 0 0,0 0 0 0 0,0 0 1 0 0,0 0-1 0 0,0 0 0 0 0,0 0 0 0 0,1 0 0 0 0,-1-1 1 0 0,0 1-1 0 0,1-1 0 0 0,0 0-176 0 0,1-1 0 0 0,-1 1 1 0 0,0-1-1 0 0,0 1 0 0 0,0-1 0 0 0,0 0 1 0 0,0 0-1 0 0,2-2 0 0 0,2-5-1659 0 0,0-1 0 0 0,0 1-1 0 0,5-12 1 0 0,-8 15 260 0 0,5-11-1599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1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91 56 0 0,'-27'-8'15582'0'0,"27"8"-15278"0"0,-1 0 0 0 0,1 0 0 0 0,-1 0 0 0 0,0 0 1 0 0,1 0-1 0 0,-1 0 0 0 0,1 0 0 0 0,-1 0 0 0 0,1 0 0 0 0,-1 0 0 0 0,1 0 0 0 0,-1 1 0 0 0,1-1 0 0 0,0 0 1 0 0,-1 0-1 0 0,1 0 0 0 0,-2 1 0 0 0,-1 11 1985 0 0,3-12-2336 0 0,-1 10 269 0 0,1-1 0 0 0,-1 1 0 0 0,1-1 0 0 0,1 1-1 0 0,0-1 1 0 0,0 1 0 0 0,1-1 0 0 0,0 1 0 0 0,1-1-1 0 0,0 0 1 0 0,0 0 0 0 0,1-1 0 0 0,7 13 0 0 0,-8-15-216 0 0,1-1 0 0 0,0 0 0 0 0,0 1 0 0 0,0-2 0 0 0,0 1 0 0 0,1 0 0 0 0,0-1 1 0 0,0 0-1 0 0,0 0 0 0 0,1 0 0 0 0,-1-1 0 0 0,1 0 0 0 0,0 0 0 0 0,0 0 1 0 0,0-1-1 0 0,0 0 0 0 0,0 0 0 0 0,0 0 0 0 0,1-1 0 0 0,10 1 0 0 0,-5-1-55 0 0,0-1 1 0 0,0 0-1 0 0,17-3 0 0 0,-24 3 32 0 0,-1-2 1 0 0,1 1-1 0 0,-1 0 1 0 0,0-1-1 0 0,0 0 1 0 0,0 0 0 0 0,0 0-1 0 0,0 0 1 0 0,0-1-1 0 0,0 1 1 0 0,-1-1-1 0 0,5-4 1 0 0,-2 1-24 0 0,-1 1 0 0 0,-1-1-1 0 0,1 0 1 0 0,-1 0 0 0 0,0-1 0 0 0,0 1 0 0 0,-1-1 0 0 0,0 0 0 0 0,0 0-1 0 0,0 0 1 0 0,-1 0 0 0 0,0-1 0 0 0,-1 1 0 0 0,1-1 0 0 0,-1 1-1 0 0,-1-1 1 0 0,0-9 0 0 0,-8-123-195 0 0,7 131 291 0 0,-1 8 6 0 0,-3 12 63 0 0,-2 22 6 0 0,3-12-51 0 0,1 1 1 0 0,0-1-1 0 0,2 1 1 0 0,1 21 0 0 0,1-37-64 0 0,-1 1 0 0 0,1-1 1 0 0,1 0-1 0 0,-1 0 1 0 0,1 0-1 0 0,0 0 1 0 0,0 0-1 0 0,1 0 1 0 0,-1-1-1 0 0,1 1 1 0 0,1-1-1 0 0,-1 1 1 0 0,1-1-1 0 0,0 0 1 0 0,0-1-1 0 0,0 1 1 0 0,1-1-1 0 0,7 6 1 0 0,-4-4-38 0 0,1-1 1 0 0,0 0 0 0 0,1 0 0 0 0,-1-1 0 0 0,1 0 0 0 0,0-1-1 0 0,0 0 1 0 0,0 0 0 0 0,0-1 0 0 0,0-1 0 0 0,1 0-1 0 0,19 0 1 0 0,15-4-622 0 0,-15 0-2656 0 0,-30 3 3049 0 0,1 0-1 0 0,-1 0 1 0 0,1 0-1 0 0,-1 0 1 0 0,1 0 0 0 0,-1 0-1 0 0,1 0 1 0 0,-1 0-1 0 0,1 0 1 0 0,-1 1-1 0 0,1-1 1 0 0,-1 0 0 0 0,0 0-1 0 0,1 0 1 0 0,-1 1-1 0 0,1-1 1 0 0,-1 0-1 0 0,1 1 1 0 0,-1-1 0 0 0,1 1-1 0 0,6 6-6746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2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20 2769 0 0,'-2'-1'1032'0'0,"0"1"0"0"0,0-1 1 0 0,-1 0-1 0 0,1 1 0 0 0,0 0 1 0 0,0 0-1 0 0,0-1 1 0 0,0 1-1 0 0,0 0 0 0 0,-2 1 1 0 0,3-1-741 0 0,1 0-1 0 0,-1 1 1 0 0,0-1 0 0 0,1 0 0 0 0,-1 0 0 0 0,1 1 0 0 0,-1-1 0 0 0,1 0 0 0 0,0 1-1 0 0,-1-1 1 0 0,1 1 0 0 0,-1-1 0 0 0,1 1 0 0 0,0-1 0 0 0,-1 1 0 0 0,1-1-1 0 0,0 1 1 0 0,0-1 0 0 0,-1 1 0 0 0,-2 12 632 0 0,3-7-579 0 0,0 1-1 0 0,1-1 1 0 0,0 1 0 0 0,0-1 0 0 0,0 1-1 0 0,0-1 1 0 0,1 0 0 0 0,3 8 0 0 0,26 51 1442 0 0,-15-35-1148 0 0,-2-2-288 0 0,2 0-1 0 0,0-1 1 0 0,23 27 0 0 0,-33-47-331 0 0,-4-4-16 0 0,0 1 1 0 0,1-1-1 0 0,-1 0 1 0 0,1-1-1 0 0,3 4 1 0 0,-5-6-7 0 0,-1 1-1 0 0,1-1 1 0 0,-1 0 0 0 0,1 1 0 0 0,-1-1-1 0 0,1 0 1 0 0,-1 0 0 0 0,1 1-1 0 0,-1-1 1 0 0,1 0 0 0 0,-1 0 0 0 0,1 0-1 0 0,0 0 1 0 0,-1 0 0 0 0,1 0-1 0 0,-1 0 1 0 0,1 0 0 0 0,0 0 0 0 0,-1 0-1 0 0,1 0 1 0 0,-1 0 0 0 0,1 0-1 0 0,-1-1 1 0 0,1 1 0 0 0,-1 0 0 0 0,1 0-1 0 0,-1 0 1 0 0,1-1 0 0 0,-1 1-1 0 0,1 0 1 0 0,-1-1 0 0 0,1 1 0 0 0,-1-1-1 0 0,1 1 1 0 0,-1 0 0 0 0,0-1-1 0 0,1 1 1 0 0,-1-1 0 0 0,0 1 0 0 0,1-1-1 0 0,2-4-14 0 0,0 0 0 0 0,-1 0 0 0 0,1 0 0 0 0,-1 0-1 0 0,0-1 1 0 0,-1 1 0 0 0,3-10 0 0 0,3-43-50 0 0,-1 4 39 0 0,-5 49 28 0 0,2-8-3 0 0,7-23 0 0 0,-9 33 9 0 0,0 0 0 0 0,0 1-1 0 0,0-1 1 0 0,1 1 0 0 0,-1 0-1 0 0,1-1 1 0 0,-1 1 0 0 0,1 0 0 0 0,0 0-1 0 0,-1 0 1 0 0,1 0 0 0 0,0 0-1 0 0,1 0 1 0 0,-1 1 0 0 0,4-3 0 0 0,-5 3 1 0 0,0 1 1 0 0,1 0 0 0 0,-1 0 0 0 0,0 0-1 0 0,0 0 1 0 0,0 0 0 0 0,1 0 0 0 0,-1 0 0 0 0,0 0-1 0 0,0 1 1 0 0,0-1 0 0 0,1 0 0 0 0,-1 1 0 0 0,0-1-1 0 0,0 1 1 0 0,0-1 0 0 0,0 1 0 0 0,0 0-1 0 0,0-1 1 0 0,0 1 0 0 0,0 0 0 0 0,0 0 0 0 0,0 0-1 0 0,0 0 1 0 0,1 1 0 0 0,19 27 66 0 0,-21-29-73 0 0,46 92 303 0 0,-2-5 41 0 0,-34-66-234 0 0,4 6 115 0 0,-8-22-168 0 0,-3-11-84 0 0,-1 2 7 0 0,3-8-6 0 0,-1 1 1 0 0,-1-1-1 0 0,0 0 1 0 0,-1 0-1 0 0,2-16 1 0 0,0-4-11 0 0,-2 24 25 0 0,19-97-151 0 0,-17 89 139 0 0,1 0-1 0 0,1 0 1 0 0,0 1 0 0 0,12-21 0 0 0,-16 32 16 0 0,1 1 0 0 0,0-1 0 0 0,-1 0 0 0 0,1 1-1 0 0,0 0 1 0 0,6-5 0 0 0,-8 7 7 0 0,0 1 0 0 0,0-1 0 0 0,-1 0 1 0 0,1 1-1 0 0,0-1 0 0 0,0 1 0 0 0,0 0 0 0 0,0-1 0 0 0,0 1 0 0 0,0 0 0 0 0,0-1 0 0 0,0 1 0 0 0,0 0 0 0 0,-1 0 0 0 0,1 0 0 0 0,0 0 0 0 0,0 0 0 0 0,0 0 0 0 0,0 0 0 0 0,0 0 0 0 0,0 0 0 0 0,0 0 0 0 0,0 1 0 0 0,0-1 0 0 0,0 0 0 0 0,0 1 0 0 0,0-1 0 0 0,0 1 0 0 0,0-1 0 0 0,-1 1 1 0 0,1-1-1 0 0,0 1 0 0 0,0-1 0 0 0,0 1 0 0 0,-1 0 0 0 0,2 0 0 0 0,1 4 11 0 0,1 0 0 0 0,0 0 0 0 0,-1 0 0 0 0,0 1 0 0 0,0-1 0 0 0,-1 1 1 0 0,1-1-1 0 0,-1 1 0 0 0,0 0 0 0 0,-1 0 0 0 0,1 0 0 0 0,0 8 0 0 0,-1 7 41 0 0,-1 0-1 0 0,-2 28 1 0 0,0-33-38 0 0,2 0 1 0 0,-1 1-1 0 0,2-1 0 0 0,3 23 1 0 0,-1-29-36 0 0,0 0 0 0 0,0-1 0 0 0,1 1 0 0 0,0-1 0 0 0,1 0 0 0 0,-1 0 0 0 0,2 0 0 0 0,0-1 0 0 0,0 1 0 0 0,0-2 0 0 0,1 1 0 0 0,0-1 0 0 0,0 0 0 0 0,14 10 0 0 0,-18-15-40 0 0,0 0 0 0 0,0-1 0 0 0,0 1 1 0 0,0 0-1 0 0,0-1 0 0 0,1 0 0 0 0,-1 0 0 0 0,0 0 1 0 0,1 0-1 0 0,-1 0 0 0 0,1-1 0 0 0,-1 1 0 0 0,1-1 0 0 0,4 0 1 0 0,-3-1-62 0 0,0 0-1 0 0,0 0 1 0 0,-1 0 0 0 0,1-1 0 0 0,0 1 0 0 0,-1-1 0 0 0,1 0 0 0 0,-1-1 0 0 0,5-2-1 0 0,1-1-770 0 0,-1-1-1 0 0,0-1 0 0 0,9-9 0 0 0,19-24-7086 0 0,-26 28 3235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2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64 164 368 0 0,'-7'-13'4607'0'0,"-1"2"0"0"0,0-1 0 0 0,-16-17 0 0 0,23 28-4505 0 0,1 1 0 0 0,0 0-1 0 0,0-1 1 0 0,0 1 0 0 0,-1 0 0 0 0,1 0-1 0 0,0-1 1 0 0,0 1 0 0 0,-1 0 0 0 0,1 0-1 0 0,0-1 1 0 0,0 1 0 0 0,-1 0 0 0 0,1 0 0 0 0,0 0-1 0 0,-1 0 1 0 0,1-1 0 0 0,0 1 0 0 0,-1 0-1 0 0,1 0 1 0 0,0 0 0 0 0,-1 0 0 0 0,1 0 0 0 0,0 0-1 0 0,-1 0 1 0 0,1 0 0 0 0,-1 0 0 0 0,1 0-1 0 0,0 0 1 0 0,-1 0 0 0 0,1 0 0 0 0,0 0-1 0 0,-1 0 1 0 0,1 1 0 0 0,0-1 0 0 0,-1 0 0 0 0,1 0-1 0 0,-1 1 42 0 0,1 0 1 0 0,-1 0-1 0 0,1 0 0 0 0,-1 0 0 0 0,1 0 0 0 0,-1 0 0 0 0,1 0 1 0 0,0 0-1 0 0,0 0 0 0 0,0 1 0 0 0,-1-1 0 0 0,1 1 0 0 0,0 4 259 0 0,0 0 0 0 0,0 0 0 0 0,3 11 0 0 0,7 13 868 0 0,26 53 0 0 0,-28-64-977 0 0,-6-16-247 0 0,6 15 103 0 0,1 0-1 0 0,0-1 1 0 0,16 21-1 0 0,-25-37-149 0 0,1-1 1 0 0,-1 1-1 0 0,1 0 0 0 0,-1-1 1 0 0,1 1-1 0 0,-1 0 0 0 0,1-1 1 0 0,0 1-1 0 0,-1-1 0 0 0,1 1 1 0 0,0-1-1 0 0,-1 1 0 0 0,1-1 0 0 0,0 1 1 0 0,0-1-1 0 0,-1 0 0 0 0,1 1 1 0 0,0-1-1 0 0,0 0 0 0 0,0 0 1 0 0,0 0-1 0 0,-1 1 0 0 0,2-1 1 0 0,-1-1-5 0 0,0 0 1 0 0,0 1 0 0 0,0-1-1 0 0,0 0 1 0 0,0 1 0 0 0,0-1 0 0 0,0 0-1 0 0,0 0 1 0 0,0 0 0 0 0,-1 0-1 0 0,1 0 1 0 0,0 0 0 0 0,-1 0 0 0 0,1 0-1 0 0,0 0 1 0 0,0-2 0 0 0,1-3-13 0 0,0 0 1 0 0,0 0 0 0 0,0 0 0 0 0,-1 0-1 0 0,1 0 1 0 0,-2 0 0 0 0,1-6 0 0 0,-1-48-18 0 0,-1 26 0 0 0,1 5-32 0 0,6-36 0 0 0,-4 52 52 0 0,0 0 0 0 0,1 0 0 0 0,1 1 0 0 0,0-1 0 0 0,6-13 0 0 0,-8 24 15 0 0,-1-1-1 0 0,1 1 0 0 0,-1-1 1 0 0,1 1-1 0 0,0 0 0 0 0,-1-1 1 0 0,1 1-1 0 0,0 0 0 0 0,1 0 1 0 0,-1 1-1 0 0,5-4 0 0 0,-6 4 0 0 0,0 1 1 0 0,0-1-1 0 0,1 1 0 0 0,-1-1 0 0 0,0 1 0 0 0,1 0 0 0 0,-1-1 0 0 0,0 1 1 0 0,1 0-1 0 0,-1 0 0 0 0,0 0 0 0 0,1 0 0 0 0,-1 0 0 0 0,0 1 0 0 0,1-1 1 0 0,-1 0-1 0 0,0 0 0 0 0,0 1 0 0 0,1-1 0 0 0,-1 1 0 0 0,0 0 0 0 0,0-1 1 0 0,1 1-1 0 0,-1 0 0 0 0,0-1 0 0 0,1 2 0 0 0,7 6 14 0 0,0 0-1 0 0,-1 0 0 0 0,0 1 1 0 0,-1 0-1 0 0,0 1 0 0 0,0-1 1 0 0,-1 1-1 0 0,7 15 0 0 0,1 7 56 0 0,14 49 0 0 0,-23-64-67 0 0,-2-8-33 0 0,1 1-1 0 0,0-1 0 0 0,0 0 0 0 0,1 0 1 0 0,0 0-1 0 0,1-1 0 0 0,0 1 1 0 0,10 10-1 0 0,-14-18-89 0 0,-1 0 1 0 0,0 0-1 0 0,1 0 1 0 0,-1 0-1 0 0,1 0 0 0 0,0-1 1 0 0,-1 1-1 0 0,1-1 1 0 0,0 1-1 0 0,-1-1 0 0 0,1 1 1 0 0,0-1-1 0 0,-1 0 1 0 0,1 0-1 0 0,0 0 1 0 0,0 0-1 0 0,-1 0 0 0 0,1 0 1 0 0,0 0-1 0 0,-1-1 1 0 0,1 1-1 0 0,0 0 0 0 0,0-1 1 0 0,2-1-1 0 0,5-2-2209 0 0,1 0 0 0 0,18-12 0 0 0,-12 6-2206 0 0,-1 4 2071 0 0,1 0 180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3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181 180 8 0 0,'-3'-11'3562'0'0,"2"10"-2796"0"0,1 0-1 0 0,-1 0 0 0 0,1 0 1 0 0,-1 0-1 0 0,1 0 0 0 0,0 0 1 0 0,-1 0-1 0 0,1 0 0 0 0,0 0 1 0 0,0 0-1 0 0,0 0 0 0 0,0 0 1 0 0,0 0-1 0 0,0 0 0 0 0,0 0 1 0 0,0 0-1 0 0,0-1 0 0 0,0 1 1 0 0,1 0-1 0 0,-1 0 0 0 0,0 0 1 0 0,1 0-1 0 0,-1 0 0 0 0,2-1 1 0 0,1-1-542 0 0,-1 0 0 0 0,1 0 1 0 0,-1-1-1 0 0,0 1 1 0 0,0-1-1 0 0,0 1 0 0 0,0-1 1 0 0,-1 1-1 0 0,1-1 1 0 0,-1 0-1 0 0,0 0 1 0 0,0 0-1 0 0,0 0 0 0 0,-1 0 1 0 0,1 0-1 0 0,-1 0 1 0 0,0 0-1 0 0,0 0 0 0 0,-1-7 1 0 0,0 8-229 0 0,0 0 0 0 0,1 0 0 0 0,-1 0 0 0 0,-1 0 0 0 0,1 0 0 0 0,0 0 0 0 0,-1 1 0 0 0,1-1 1 0 0,-1 0-1 0 0,0 1 0 0 0,1-1 0 0 0,-1 1 0 0 0,-1 0 0 0 0,1 0 0 0 0,0 0 0 0 0,0 0 0 0 0,-1 0 0 0 0,1 0 0 0 0,-1 1 0 0 0,0-1 0 0 0,0 1 0 0 0,1-1 1 0 0,-1 1-1 0 0,0 0 0 0 0,0 0 0 0 0,-6-1 0 0 0,5 2 0 0 0,1-1 0 0 0,-1 1 0 0 0,0 0 0 0 0,1 0 0 0 0,-1 0 0 0 0,1 0 0 0 0,-1 1 0 0 0,0-1 0 0 0,1 1 0 0 0,-1 0 0 0 0,1 0 0 0 0,-1 0 0 0 0,1 1 0 0 0,-5 1 0 0 0,6-1-1 0 0,0 0-1 0 0,-1-1 0 0 0,1 1 1 0 0,0 0-1 0 0,0 0 0 0 0,0 0 1 0 0,0 0-1 0 0,1 1 1 0 0,-1-1-1 0 0,0 0 0 0 0,1 1 1 0 0,0-1-1 0 0,-1 1 0 0 0,1 0 1 0 0,0-1-1 0 0,1 1 0 0 0,-1 0 1 0 0,-1 4-1 0 0,1 0 3 0 0,1-1 1 0 0,-1 0-1 0 0,1 1 1 0 0,0-1-1 0 0,1 10 0 0 0,0-13 3 0 0,0 0 0 0 0,-1 0 0 0 0,1 0 0 0 0,1 0 0 0 0,-1 0 0 0 0,0-1 0 0 0,0 1-1 0 0,1-1 1 0 0,0 1 0 0 0,-1-1 0 0 0,1 1 0 0 0,0-1 0 0 0,5 4 0 0 0,7 6 0 0 0,1-1 1 0 0,0-1-1 0 0,1 0 1 0 0,1-1-1 0 0,-1-1 1 0 0,1 0-1 0 0,23 6 1 0 0,-15-6 7 0 0,-1 1 0 0 0,-1 1 1 0 0,0 1-1 0 0,40 27 0 0 0,-61-38 7 0 0,-1 1-1 0 0,0 0 1 0 0,1 0 0 0 0,-1 0 0 0 0,0 0-1 0 0,0 0 1 0 0,0 0 0 0 0,0 1-1 0 0,0-1 1 0 0,0 0 0 0 0,0 0-1 0 0,0 1 1 0 0,-1-1 0 0 0,1 0 0 0 0,0 1-1 0 0,-1-1 1 0 0,1 1 0 0 0,-1-1-1 0 0,1 1 1 0 0,-1-1 0 0 0,0 1-1 0 0,0-1 1 0 0,0 1 0 0 0,0 0 0 0 0,0-1-1 0 0,0 1 1 0 0,0-1 0 0 0,0 1-1 0 0,0-1 1 0 0,-1 1 0 0 0,1-1-1 0 0,-1 1 1 0 0,1-1 0 0 0,-1 1-1 0 0,0-1 1 0 0,0 2 0 0 0,-2 0 47 0 0,0 1-1 0 0,1 0 1 0 0,-1-1 0 0 0,-1 0 0 0 0,1 0 0 0 0,0 0 0 0 0,-1 0-1 0 0,0 0 1 0 0,0-1 0 0 0,0 0 0 0 0,-5 3 0 0 0,-20 6 70 0 0,-1 0 0 0 0,0-2 1 0 0,-59 9-1 0 0,79-17-149 0 0,0 0 0 0 0,0 0 0 0 0,0-1 1 0 0,0-1-1 0 0,0 0 0 0 0,0 0 0 0 0,0-1 0 0 0,0 0 0 0 0,0 0 0 0 0,-11-5 0 0 0,17 5-59 0 0,1 0 0 0 0,-1 0 0 0 0,1 0 0 0 0,-1 0 0 0 0,1 0 0 0 0,0-1 0 0 0,0 1 0 0 0,0-1-1 0 0,0 0 1 0 0,0 0 0 0 0,1 0 0 0 0,-3-4 0 0 0,3 4-98 0 0,1 0 0 0 0,-1 0-1 0 0,1 0 1 0 0,0-1 0 0 0,0 1-1 0 0,0 0 1 0 0,1 0 0 0 0,-1-1-1 0 0,1 1 1 0 0,0 0 0 0 0,0-1-1 0 0,0 1 1 0 0,0-1 0 0 0,1 1 0 0 0,-1 0-1 0 0,2-5 1 0 0,1 0-1289 0 0,0 0 0 0 0,0 0 1 0 0,0 0-1 0 0,1 0 0 0 0,0 1 0 0 0,8-11 0 0 0,6-6-1687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4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56 512 0 0,'-21'-16'1251'0'0,"15"10"605"0"0,-1 0-1 0 0,0 1 1 0 0,-1 0 0 0 0,-13-7-1 0 0,18 11-1481 0 0,0 0-1 0 0,0 0 0 0 0,-1 1 0 0 0,1-1 1 0 0,0 1-1 0 0,0-1 0 0 0,0 1 0 0 0,-1 0 1 0 0,1 0-1 0 0,0 0 0 0 0,0 1 0 0 0,-1-1 1 0 0,1 1-1 0 0,0 0 0 0 0,0-1 0 0 0,0 2 1 0 0,-3 0-1 0 0,-1 2 52 0 0,0 0-1 0 0,0 0 1 0 0,1 1 0 0 0,-1-1-1 0 0,1 1 1 0 0,1 1 0 0 0,-1-1-1 0 0,1 1 1 0 0,0 0 0 0 0,-6 9 0 0 0,-1 3 190 0 0,1 0 0 0 0,-13 31 0 0 0,18-35-444 0 0,0 0 0 0 0,1 0 0 0 0,1 0 0 0 0,0 0 0 0 0,1 1-1 0 0,-2 22 1 0 0,5-32-136 0 0,0 1 0 0 0,0 0 0 0 0,0 0 0 0 0,1 0 0 0 0,0-1 0 0 0,0 1 0 0 0,0 0 0 0 0,1-1 0 0 0,0 1 0 0 0,0-1 0 0 0,1 0 0 0 0,-1 1 0 0 0,1-1 0 0 0,0 0 1 0 0,0-1-1 0 0,1 1 0 0 0,0-1 0 0 0,-1 1 0 0 0,8 5 0 0 0,-6-6-40 0 0,1 0-1 0 0,0 0 1 0 0,1-1 0 0 0,-1 1 0 0 0,0-1 0 0 0,1-1 0 0 0,0 1 0 0 0,0-1 0 0 0,-1 0 0 0 0,1-1 0 0 0,0 1 0 0 0,1-1 0 0 0,-1-1 0 0 0,0 0 0 0 0,0 0-1 0 0,0 0 1 0 0,0-1 0 0 0,0 0 0 0 0,14-3 0 0 0,-12 1-23 0 0,1 1-1 0 0,-1-2 1 0 0,0 1 0 0 0,0-2-1 0 0,0 1 1 0 0,0-1 0 0 0,-1 0-1 0 0,1-1 1 0 0,-2 0-1 0 0,1 0 1 0 0,0-1 0 0 0,-1 1-1 0 0,12-17 1 0 0,-17 20 16 0 0,0 0 1 0 0,0 0-1 0 0,0 0 0 0 0,-1 0 1 0 0,1 0-1 0 0,-1-1 0 0 0,0 1 1 0 0,0 0-1 0 0,0-1 0 0 0,0 1 1 0 0,-1-1-1 0 0,1 1 1 0 0,-1-6-1 0 0,-1 4-2 0 0,1 0 1 0 0,-1 0-1 0 0,0 0 0 0 0,-1 0 1 0 0,1 0-1 0 0,-1 0 1 0 0,0 1-1 0 0,-5-9 0 0 0,0 1-6 0 0,-1 1 0 0 0,0 0 0 0 0,-1 0 0 0 0,0 1 0 0 0,-16-15 0 0 0,6 9-20 0 0,-1 1 1 0 0,-25-15 0 0 0,41 27 28 0 0,-1 0 1 0 0,0 1-1 0 0,1 0 1 0 0,-1 0-1 0 0,0 1 1 0 0,0-1-1 0 0,0 1 1 0 0,0 0-1 0 0,-10-1 1 0 0,13 2 8 0 0,-1 0 0 0 0,1 0-1 0 0,-1 1 1 0 0,0-1 0 0 0,1 0 0 0 0,-1 1 0 0 0,1 0 0 0 0,-1 0 0 0 0,1-1 0 0 0,-1 1 0 0 0,1 1-1 0 0,0-1 1 0 0,0 0 0 0 0,-1 1 0 0 0,1-1 0 0 0,0 1 0 0 0,0-1 0 0 0,0 1 0 0 0,0 0-1 0 0,-2 4 1 0 0,0-1-30 0 0,0 1-1 0 0,0 0 0 0 0,0 0 1 0 0,1 1-1 0 0,0-1 0 0 0,1 1 0 0 0,-3 8 1 0 0,4-12-14 0 0,0 0 0 0 0,1 0 0 0 0,0 1 1 0 0,0-1-1 0 0,-1 0 0 0 0,2 0 0 0 0,-1 0 1 0 0,0 0-1 0 0,1 0 0 0 0,-1 0 0 0 0,1 0 1 0 0,0 0-1 0 0,0 0 0 0 0,0 0 0 0 0,1 0 1 0 0,-1 0-1 0 0,1-1 0 0 0,3 6 0 0 0,-1-3-98 0 0,0 0-1 0 0,1-1 0 0 0,0 0 1 0 0,0 1-1 0 0,0-2 0 0 0,1 1 0 0 0,0-1 1 0 0,-1 1-1 0 0,1-2 0 0 0,0 1 0 0 0,0-1 1 0 0,0 1-1 0 0,1-2 0 0 0,-1 1 1 0 0,11 1-1 0 0,5-1-1059 0 0,0-1 0 0 0,-1-1-1 0 0,32-3 1 0 0,3-3-4678 0 0,-28 0 3692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3.9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0 131 512 0 0,'21'-44'761'0'0,"-2"3"648"0"0,-5 15 2614 0 0,-11 13-2148 0 0,-3 7-213 0 0,-3 7 1434 0 0,1 2-2905 0 0,1 0 0 0 0,-1 0 0 0 0,1 0 0 0 0,0 0 0 0 0,1 0 0 0 0,-1 1 0 0 0,0-1 1 0 0,1 0-1 0 0,0 1 0 0 0,0-1 0 0 0,0 6 0 0 0,0-2 29 0 0,-2 49 471 0 0,3-18-420 0 0,1-1-96 0 0,0-11-89 0 0,4 23 140 0 0,-1-20-97 0 0,2 15 43 0 0,1 2-42 0 0,2 23-71 0 0,10 67 248 0 0,-10-68-264 0 0,-9-60-33 0 0,5 22 79 0 0,-6-28-118 0 0,1 0 0 0 0,0 0 0 0 0,-1 0 0 0 0,1 0 0 0 0,0-1-1 0 0,0 1 1 0 0,0 0 0 0 0,0-1 0 0 0,0 1 0 0 0,0 0 0 0 0,1-1 0 0 0,1 2 0 0 0,-3-2 15 0 0,0-1-1 0 0,0 0 0 0 0,0 0 1 0 0,0 0-1 0 0,1 0 1 0 0,-1 0-1 0 0,0 0 1 0 0,0 0-1 0 0,0 0 0 0 0,0 0 1 0 0,0 0-1 0 0,0 0 1 0 0,1 0-1 0 0,-1 0 1 0 0,0 1-1 0 0,0-1 1 0 0,0 0-1 0 0,0 0 0 0 0,0 0 1 0 0,0 0-1 0 0,1 0 1 0 0,-1-1-1 0 0,0 1 1 0 0,0 0-1 0 0,0 0 0 0 0,0 0 1 0 0,0 0-1 0 0,1 0 1 0 0,-1 0-1 0 0,0 0 1 0 0,0 0-1 0 0,0 0 0 0 0,0 0 1 0 0,0 0-1 0 0,0 0 1 0 0,0 0-1 0 0,1 0 1 0 0,-1-1-1 0 0,0 1 1 0 0,0 0-1 0 0,0 0 0 0 0,3-8-533 0 0,-2-12-905 0 0,-1 19 1251 0 0,-2-38-6812 0 0,1 22 3775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4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50 487 8 0 0,'-1'-1'562'0'0,"1"0"0"0"0,0 0 0 0 0,-1 0-1 0 0,1 1 1 0 0,-1-1 0 0 0,1 0 0 0 0,-1 0 0 0 0,1 0 0 0 0,-1 0-1 0 0,0 0 1 0 0,0 1 0 0 0,1-1 0 0 0,-1 0 0 0 0,0 1 0 0 0,0-1-1 0 0,0 1 1 0 0,1-1 0 0 0,-1 1 0 0 0,0-1 0 0 0,0 1 0 0 0,0-1-1 0 0,0 1 1 0 0,0 0 0 0 0,0 0 0 0 0,0-1 0 0 0,-2 1 0 0 0,3 0-310 0 0,-1 0 1 0 0,0 0-1 0 0,0 0 1 0 0,0 0-1 0 0,0 1 1 0 0,0-1-1 0 0,0 0 0 0 0,0 1 1 0 0,0-1-1 0 0,0 0 1 0 0,1 1-1 0 0,-1-1 1 0 0,0 1-1 0 0,0-1 1 0 0,1 1-1 0 0,-1-1 1 0 0,0 1-1 0 0,0 0 1 0 0,1-1-1 0 0,-1 1 1 0 0,1 0-1 0 0,-1 0 1 0 0,1-1-1 0 0,-1 1 1 0 0,1 0-1 0 0,-1 0 1 0 0,1 0-1 0 0,-1 1 0 0 0,-1 6 30 0 0,0 0-1 0 0,1 0 0 0 0,0 0 0 0 0,1 0 1 0 0,-1 0-1 0 0,1 0 0 0 0,1 0 0 0 0,0 0 0 0 0,0 0 1 0 0,4 14-1 0 0,0-4 2 0 0,1 0 1 0 0,1-1 0 0 0,14 27-1 0 0,-10-25-123 0 0,0-1 1 0 0,2 0-1 0 0,14 15 0 0 0,48 45 59 0 0,-4-3-188 0 0,-71-75-36 0 0,1 0 0 0 0,-1 1-1 0 0,1-1 1 0 0,-1 1 0 0 0,1-1 0 0 0,-1 1 0 0 0,0-1-1 0 0,1 1 1 0 0,-1-1 0 0 0,0 1 0 0 0,1-1 0 0 0,-1 1 0 0 0,0-1-1 0 0,0 1 1 0 0,0 0 0 0 0,1-1 0 0 0,-1 2 0 0 0,-8-3-128 0 0,-15-12-21 0 0,-3-8-22 0 0,0-1-1 0 0,-41-49 1 0 0,58 60 142 0 0,0 0 1 0 0,1-1-1 0 0,1 0 0 0 0,0 0 1 0 0,0-1-1 0 0,2 0 0 0 0,-1 0 1 0 0,2 0-1 0 0,-6-24 0 0 0,5 4-12 0 0,2-1-1 0 0,1 1 1 0 0,2-1-1 0 0,4-39 0 0 0,2 31-4 0 0,1-1 0 0 0,23-74 0 0 0,-24 97 29 0 0,2 0 1 0 0,1 1 0 0 0,0 0 0 0 0,1 0 0 0 0,1 1 0 0 0,15-19-1 0 0,-19 28 16 0 0,1 0-1 0 0,0 0 0 0 0,0 1 1 0 0,1 0-1 0 0,0 1 1 0 0,0-1-1 0 0,1 2 0 0 0,0 0 1 0 0,0 0-1 0 0,1 0 0 0 0,0 1 1 0 0,16-5-1 0 0,-24 9 13 0 0,1 1 0 0 0,-1-1 1 0 0,1 1-1 0 0,-1-1 0 0 0,1 1 0 0 0,-1 0 0 0 0,1 0 1 0 0,-1 0-1 0 0,1 1 0 0 0,-1-1 0 0 0,1 1 1 0 0,-1 0-1 0 0,1 0 0 0 0,3 2 0 0 0,-2 0-6 0 0,0-1 0 0 0,0 1 0 0 0,0 1-1 0 0,-1-1 1 0 0,1 1 0 0 0,-1-1 0 0 0,0 1 0 0 0,4 5-1 0 0,5 8-49 0 0,-2 0 0 0 0,0 1 0 0 0,16 34 0 0 0,-24-45 27 0 0,9 18-1077 0 0,13 42 0 0 0,-18-40-3010 0 0,7 42 0 0 0,-10-41 1178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4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85 3465 0 0,'-9'7'12203'0'0,"9"-7"-12111"0"0,21 2 4593 0 0,-18-2-4983 0 0,33 1 1996 0 0,62-8 1 0 0,35-14-1411 0 0,-118 18-270 0 0,107-25-67 0 0,20-4-4663 0 0,-115 29 1930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5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8 259 512 0 0,'-4'-32'4044'0'0,"1"0"9089"0"0,3 32-13038 0 0,0-1-1 0 0,0 1 0 0 0,0 0 1 0 0,0-1-1 0 0,0 1 1 0 0,0 0-1 0 0,0 0 1 0 0,0-1-1 0 0,0 1 1 0 0,0 0-1 0 0,0-1 0 0 0,0 1 1 0 0,0 0-1 0 0,0 0 1 0 0,1-1-1 0 0,-1 1 1 0 0,0 0-1 0 0,0-1 0 0 0,0 1 1 0 0,0 0-1 0 0,1 0 1 0 0,-1-1-1 0 0,0 1 1 0 0,0 0-1 0 0,0 0 1 0 0,1 0-1 0 0,-1-1 0 0 0,0 1 1 0 0,0 0-1 0 0,1 0 1 0 0,-1 0-1 0 0,0 0 1 0 0,0 0-1 0 0,1-1 0 0 0,11 5 1559 0 0,7 13-658 0 0,-10-6-736 0 0,-1 1-1 0 0,0 0 0 0 0,-1 0 1 0 0,0 1-1 0 0,-1 0 0 0 0,-1 0 0 0 0,7 23 1 0 0,-3 5 438 0 0,6 53 1 0 0,7 33 248 0 0,-21-125-938 0 0,8 35 195 0 0,2-1-1 0 0,26 60 1 0 0,-30-84-163 0 0,-5-9-21 0 0,0-1-1 0 0,-1 1 1 0 0,1-1 0 0 0,-1 1-1 0 0,2 5 1 0 0,-20-32-159 0 0,4 1 5 0 0,-1 0 1 0 0,-24-29-1 0 0,30 40 80 0 0,0 0 0 0 0,1-1-1 0 0,1 0 1 0 0,0 0 0 0 0,1 0 0 0 0,0-1 0 0 0,1 0-1 0 0,0 0 1 0 0,1 0 0 0 0,1 0 0 0 0,0-1 0 0 0,1-20-1 0 0,2-10-74 0 0,2 1 0 0 0,14-76 0 0 0,-11 90 55 0 0,18-57 1 0 0,-18 74 68 0 0,-1-1 1 0 0,1 1-1 0 0,1 0 0 0 0,1 0 1 0 0,0 1-1 0 0,11-14 1 0 0,-15 22 10 0 0,0-1 0 0 0,0 1 1 0 0,1 0-1 0 0,-1 0 1 0 0,1 1-1 0 0,0-1 0 0 0,0 1 1 0 0,0 0-1 0 0,1 1 0 0 0,6-4 1 0 0,-8 5-1 0 0,-1 0 0 0 0,1 0 0 0 0,0 1 0 0 0,-1-1-1 0 0,1 1 1 0 0,-1 0 0 0 0,1 0 0 0 0,0 0 0 0 0,-1 0 0 0 0,1 1 0 0 0,0-1 0 0 0,-1 1 0 0 0,1 0 0 0 0,-1 0 0 0 0,1 0 0 0 0,-1 0 0 0 0,5 3 0 0 0,0 2 18 0 0,0-1 1 0 0,-1 1-1 0 0,0 0 1 0 0,0 0-1 0 0,0 1 1 0 0,-1 0 0 0 0,0 0-1 0 0,7 10 1 0 0,-4-2 12 0 0,0-1 0 0 0,-1 1 0 0 0,10 27 0 0 0,-10-13 25 0 0,-1 1 0 0 0,-1 0 0 0 0,-1 1 0 0 0,1 44 0 0 0,5 33 55 0 0,-7-76-96 0 0,1 1 7 0 0,1-1 1 0 0,12 39 0 0 0,-14-61-40 0 0,0 1-1 0 0,0-1 1 0 0,1 0 0 0 0,1-1-1 0 0,-1 1 1 0 0,2-1-1 0 0,-1 0 1 0 0,1-1 0 0 0,0 1-1 0 0,14 10 1 0 0,-11-10-86 0 0,1 0 0 0 0,0-2 0 0 0,16 10 0 0 0,-25-16-158 0 0,1 1 0 0 0,-1-1 0 0 0,1 0 0 0 0,-1 0 1 0 0,1 0-1 0 0,0 0 0 0 0,-1 0 0 0 0,1-1 0 0 0,0 1 1 0 0,0-1-1 0 0,-1 0 0 0 0,1 1 0 0 0,0-1 0 0 0,0-1 0 0 0,0 1 1 0 0,0 0-1 0 0,-1-1 0 0 0,1 1 0 0 0,0-1 0 0 0,0 0 1 0 0,-1 0-1 0 0,5-2 0 0 0,-6 2-122 0 0,0 1 0 0 0,0-1-1 0 0,-1 0 1 0 0,1 0 0 0 0,0 0 0 0 0,0 0 0 0 0,-1 0 0 0 0,1 0-1 0 0,0 0 1 0 0,-1 0 0 0 0,1 0 0 0 0,-1 0 0 0 0,0 0-1 0 0,1 0 1 0 0,-1 0 0 0 0,0 0 0 0 0,1 0 0 0 0,-1-1 0 0 0,0 1-1 0 0,0-1 1 0 0,0-8-1712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6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67 2593 0 0,'8'-2'7649'0'0,"-1"-1"-4409"0"0,10-2-925 0 0,13 1-1289 0 0,0-1 1 0 0,50-15 0 0 0,27-6-2008 0 0,-68 24-3024 0 0,-23 2 1124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8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83 290 512 0 0,'-3'0'772'0'0,"0"0"1"0"0,-1-1-1 0 0,1 1 0 0 0,0-1 1 0 0,0 0-1 0 0,1 1 1 0 0,-1-1-1 0 0,-4-2 0 0 0,6 2-374 0 0,0 1 0 0 0,0-1-1 0 0,0 1 1 0 0,0-1 0 0 0,0 0 0 0 0,0 0-1 0 0,0 1 1 0 0,0-1 0 0 0,0 0-1 0 0,1 0 1 0 0,-1 0 0 0 0,0 0 0 0 0,0 0-1 0 0,1 0 1 0 0,-1 0 0 0 0,1 0 0 0 0,-1 0-1 0 0,1 0 1 0 0,-1 0 0 0 0,1 0-1 0 0,0-1 1 0 0,0 1 0 0 0,-1 0 0 0 0,1-2 724 0 0,8 5 1805 0 0,-7 0-2850 0 0,1-1 0 0 0,0 1-1 0 0,0 0 1 0 0,0-1 0 0 0,0 1 0 0 0,0-1 0 0 0,0 1 0 0 0,0-1-1 0 0,0 0 1 0 0,1 0 0 0 0,-1 0 0 0 0,0 0 0 0 0,1-1 0 0 0,-1 1-1 0 0,4 0 1 0 0,5 0-33 0 0,0 0 0 0 0,15-1-1 0 0,-12 0 8 0 0,-4-1-44 0 0,-1 0 0 0 0,1 0 0 0 0,0-1 0 0 0,-1 0 1 0 0,1-1-1 0 0,12-4 0 0 0,0-3 12 0 0,30-17 0 0 0,-45 23-18 0 0,0 0-1 0 0,-1-1 1 0 0,0 0 0 0 0,0 0-1 0 0,0 0 1 0 0,-1-1 0 0 0,0 0 0 0 0,0 0-1 0 0,6-9 1 0 0,-10 13-1 0 0,0 0 1 0 0,1 0-1 0 0,-1 0 0 0 0,0 0 1 0 0,-1 0-1 0 0,1 0 0 0 0,0 0 1 0 0,-1 0-1 0 0,1-1 0 0 0,-1 1 1 0 0,0 0-1 0 0,1 0 0 0 0,-1 0 0 0 0,0-1 1 0 0,0 1-1 0 0,-1 0 0 0 0,1 0 1 0 0,0-1-1 0 0,-1 1 0 0 0,1 0 1 0 0,-1 0-1 0 0,0 0 0 0 0,0 0 1 0 0,0 0-1 0 0,0 0 0 0 0,0 0 0 0 0,0 0 1 0 0,-1 0-1 0 0,1 0 0 0 0,0 1 1 0 0,-1-1-1 0 0,1 0 0 0 0,-1 1 1 0 0,0-1-1 0 0,0 1 0 0 0,-2-2 0 0 0,-10-5 13 0 0,-1 0 0 0 0,0 1 0 0 0,-27-10 0 0 0,-16-7 25 0 0,48 19-3 0 0,-1 1 0 0 0,1-1 0 0 0,-1 2 0 0 0,-19-5 0 0 0,27 7-4 0 0,-1 1 1 0 0,0-1-1 0 0,0 1 0 0 0,0 0 1 0 0,0 0-1 0 0,0 0 1 0 0,0 1-1 0 0,0-1 0 0 0,0 1 1 0 0,0 0-1 0 0,1 0 1 0 0,-1 0-1 0 0,0 1 0 0 0,1-1 1 0 0,-1 1-1 0 0,1 0 1 0 0,-5 3-1 0 0,4-1 32 0 0,0 0-1 0 0,0 0 1 0 0,0 0 0 0 0,0 1-1 0 0,1 0 1 0 0,0 0 0 0 0,0 0 0 0 0,0 0-1 0 0,1 0 1 0 0,-1 0 0 0 0,1 1-1 0 0,1-1 1 0 0,-3 12 0 0 0,0 6 119 0 0,1 0 0 0 0,1 26 0 0 0,1-32-119 0 0,0 33 193 0 0,1-1 0 0 0,3 1 0 0 0,2-1 0 0 0,2 1 0 0 0,3-1 0 0 0,21 67 0 0 0,-25-99-182 0 0,0 2-22 0 0,11 24 0 0 0,-17-42-52 0 0,0-1 1 0 0,0 0-1 0 0,0 1 1 0 0,0-1-1 0 0,0 0 1 0 0,0 1-1 0 0,0-1 1 0 0,1 0 0 0 0,-1 1-1 0 0,0-1 1 0 0,0 0-1 0 0,0 0 1 0 0,0 1-1 0 0,1-1 1 0 0,-1 0-1 0 0,0 1 1 0 0,0-1-1 0 0,1 0 1 0 0,-1 0-1 0 0,0 1 1 0 0,1-1 0 0 0,-1 0-1 0 0,0 0 1 0 0,0 0-1 0 0,1 0 1 0 0,-1 0-1 0 0,0 1 1 0 0,1-1-1 0 0,0 0 1 0 0,3-10-29 0 0,-2 3 30 0 0,10-28-110 0 0,2 1-1 0 0,21-37 0 0 0,-17 37-17 0 0,-13 25 103 0 0,0-1 1 0 0,0 1-1 0 0,1 1 0 0 0,1-1 0 0 0,-1 1 0 0 0,2 0 0 0 0,7-6 0 0 0,-11 10 21 0 0,0 1 0 0 0,0 0 0 0 0,0 0 0 0 0,0 1 0 0 0,0-1 0 0 0,1 1 0 0 0,0 0 0 0 0,-1 0 0 0 0,1 0 0 0 0,0 1 0 0 0,0 0 0 0 0,0 0 0 0 0,0 0 0 0 0,0 0 0 0 0,0 1 0 0 0,9 0 0 0 0,-13 0 2 0 0,1 1 1 0 0,-1-1-1 0 0,1 1 1 0 0,-1 0 0 0 0,0-1-1 0 0,1 1 1 0 0,-1 0-1 0 0,0 0 1 0 0,1 0-1 0 0,-1 0 1 0 0,0 0-1 0 0,0 0 1 0 0,0 0-1 0 0,0 0 1 0 0,0 1-1 0 0,0-1 1 0 0,0 0-1 0 0,-1 0 1 0 0,1 1-1 0 0,0-1 1 0 0,-1 1-1 0 0,1-1 1 0 0,-1 1-1 0 0,1-1 1 0 0,-1 1-1 0 0,1 1 1 0 0,1 6 2 0 0,-1 1-1 0 0,2 17 1 0 0,-3-25-9 0 0,0 126 183 0 0,1-122-168 0 0,-1 0 0 0 0,1 0-1 0 0,0 0 1 0 0,0 0 0 0 0,1-1-1 0 0,2 8 1 0 0,-3-12-10 0 0,0 1 1 0 0,-1-1-1 0 0,1 1 0 0 0,0-1 1 0 0,0 0-1 0 0,0 1 1 0 0,0-1-1 0 0,1 0 0 0 0,-1 0 1 0 0,0 1-1 0 0,1-1 0 0 0,-1 0 1 0 0,0 0-1 0 0,1-1 1 0 0,-1 1-1 0 0,1 0 0 0 0,-1 0 1 0 0,1-1-1 0 0,0 1 1 0 0,-1-1-1 0 0,1 1 0 0 0,0-1 1 0 0,-1 0-1 0 0,1 1 1 0 0,0-1-1 0 0,1 0 0 0 0,2-1 0 0 0,1 1 0 0 0,-1-1 0 0 0,0 0-1 0 0,0 0 1 0 0,0-1 0 0 0,0 0-1 0 0,0 1 1 0 0,0-2 0 0 0,-1 1 0 0 0,1 0-1 0 0,0-1 1 0 0,-1 0 0 0 0,5-5 0 0 0,0 1-15 0 0,-1 0 0 0 0,0-1 0 0 0,-1-1 0 0 0,0 1 0 0 0,9-14 0 0 0,-13 16 10 0 0,0 0 1 0 0,0 0-1 0 0,-1-1 1 0 0,0 1-1 0 0,0-1 0 0 0,0 0 1 0 0,-1 0-1 0 0,0 0 0 0 0,0 1 1 0 0,-1-1-1 0 0,0-10 1 0 0,2-21-64 0 0,1 30 68 0 0,-1 14 18 0 0,1 13 2 0 0,-4 15-18 0 0,0-21 1 0 0,0 1-1 0 0,2-1 1 0 0,2 21 0 0 0,-3-30-2 0 0,1 0 1 0 0,1 0-1 0 0,-1 0 0 0 0,0 0 1 0 0,1 0-1 0 0,0-1 0 0 0,0 1 1 0 0,0 0-1 0 0,0-1 0 0 0,1 1 0 0 0,-1-1 1 0 0,1 0-1 0 0,0 0 0 0 0,0 0 1 0 0,5 4-1 0 0,-4-3-3 0 0,1-1 0 0 0,0 0 0 0 0,0 0 0 0 0,0-1 0 0 0,0 1 0 0 0,0-1 0 0 0,0 0 0 0 0,0 0 0 0 0,1-1 0 0 0,-1 0 0 0 0,1 0 0 0 0,-1 0 0 0 0,1 0 0 0 0,0-1 0 0 0,-1 0 0 0 0,1 0 0 0 0,-1-1 0 0 0,1 1 0 0 0,-1-1 0 0 0,1-1 0 0 0,-1 1 0 0 0,1-1 0 0 0,-1 1 0 0 0,0-2 0 0 0,0 1 1 0 0,0 0-1 0 0,0-1 0 0 0,0 0 0 0 0,6-6 0 0 0,-1 2-13 0 0,0-1 0 0 0,-1 0 0 0 0,0-1 0 0 0,-1 0 0 0 0,0 0 0 0 0,10-15 0 0 0,-15 19 15 0 0,0 1-1 0 0,-1-1 0 0 0,0 1 0 0 0,0-1 0 0 0,0 0 1 0 0,0 0-1 0 0,-1 1 0 0 0,0-1 0 0 0,0 0 0 0 0,0 0 1 0 0,-1-1-1 0 0,0 1 0 0 0,0 0 0 0 0,0 0 0 0 0,0 0 1 0 0,-1 0-1 0 0,0 0 0 0 0,-2-7 0 0 0,-1 1-2 0 0,0 0 0 0 0,-1 0 0 0 0,0 0 0 0 0,-1 1 0 0 0,0-1 0 0 0,-8-9 0 0 0,11 16 3 0 0,0 1 0 0 0,0 0 0 0 0,-1-1 0 0 0,1 1 1 0 0,-1 1-1 0 0,1-1 0 0 0,-1 0 0 0 0,-6-2 0 0 0,7 4 1 0 0,1 0 0 0 0,0 0 0 0 0,0 0 0 0 0,-1 1 0 0 0,1-1 0 0 0,-1 1 0 0 0,1 0 0 0 0,-1 0 0 0 0,1 0 0 0 0,0 0-1 0 0,-1 0 1 0 0,1 0 0 0 0,-1 1 0 0 0,1-1 0 0 0,0 1 0 0 0,-5 1 0 0 0,2 1 3 0 0,0-1 0 0 0,1 1 0 0 0,-1 0 0 0 0,1 1 0 0 0,0-1 0 0 0,0 1 0 0 0,0 0 0 0 0,0 0 0 0 0,1 0 0 0 0,-1 1 0 0 0,-3 5 0 0 0,-4 10 22 0 0,-13 25 0 0 0,23-43-26 0 0,-4 10 16 0 0,0 1 0 0 0,0-1 0 0 0,1 1 0 0 0,0-1 0 0 0,1 1 1 0 0,-1 15-1 0 0,4-24-7 0 0,-1-1 1 0 0,2 1-1 0 0,-1 0 1 0 0,0 0 0 0 0,1-1-1 0 0,-1 1 1 0 0,1 0-1 0 0,0 0 1 0 0,0-1 0 0 0,0 1-1 0 0,3 4 1 0 0,-2-6-4 0 0,-1 0 1 0 0,1 0 0 0 0,-1 0-1 0 0,1 0 1 0 0,0 0 0 0 0,0 0-1 0 0,0 0 1 0 0,0-1 0 0 0,1 1 0 0 0,-1-1-1 0 0,0 1 1 0 0,1-1 0 0 0,-1 0-1 0 0,0 0 1 0 0,1 0 0 0 0,-1 0-1 0 0,6 0 1 0 0,0 1 4 0 0,-1-2 0 0 0,1 1 0 0 0,-1-1 0 0 0,1 0 0 0 0,-1 0 0 0 0,1-1 0 0 0,13-3 0 0 0,-6 0 18 0 0,0-1 1 0 0,25-12-1 0 0,-31 13-24 0 0,-1 0-1 0 0,0-1 0 0 0,0 0 0 0 0,0 0 0 0 0,-1-1 1 0 0,0 0-1 0 0,0-1 0 0 0,0 0 0 0 0,9-12 0 0 0,-13 15-12 0 0,0-1 0 0 0,-1 1-1 0 0,1-1 1 0 0,-1 0 0 0 0,0 0-1 0 0,0 0 1 0 0,0 0 0 0 0,-1 0-1 0 0,0 0 1 0 0,0-1 0 0 0,0 1-1 0 0,-1 0 1 0 0,1-1 0 0 0,-1 1-1 0 0,-1 0 1 0 0,1-1 0 0 0,-1 1-1 0 0,-1-6 1 0 0,-1-1-22 0 0,2 4 21 0 0,-1 1-1 0 0,0 0 0 0 0,0 0 1 0 0,-1 0-1 0 0,-5-10 0 0 0,7 20 15 0 0,1 0 0 0 0,-1 1-1 0 0,0-1 1 0 0,1 0-1 0 0,0 0 1 0 0,0 4 0 0 0,0 3 5 0 0,1 1 0 0 0,-1-1 0 0 0,2 0 0 0 0,0 0 0 0 0,0-1 0 0 0,0 1 0 0 0,2 0 0 0 0,6 15 0 0 0,-8-21-12 0 0,0 1 0 0 0,1-1 0 0 0,0 0 1 0 0,-1 0-1 0 0,2-1 0 0 0,-1 1 0 0 0,0 0 0 0 0,1-1 1 0 0,-1 0-1 0 0,1 0 0 0 0,0 0 0 0 0,0 0 0 0 0,0-1 1 0 0,1 1-1 0 0,-1-1 0 0 0,1 0 0 0 0,-1 0 1 0 0,1-1-1 0 0,7 2 0 0 0,-5-1-77 0 0,-1-1 0 0 0,1-1 1 0 0,0 1-1 0 0,0-1 0 0 0,0 0 0 0 0,10-2 1 0 0,9-7-1988 0 0,-21 7 997 0 0,-1-1 0 0 0,0 0-1 0 0,1 0 1 0 0,3-3 0 0 0,-1-1-1766 0 0,0 2 1124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8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59 832 0 0,'-11'-5'2289'0'0,"5"2"-455"0"0,-1 0 1 0 0,0 0 0 0 0,-8-2 0 0 0,13 5-1531 0 0,1 0 0 0 0,0-1 0 0 0,0 1 0 0 0,0 0 0 0 0,-1 0 1 0 0,1 0-1 0 0,0 0 0 0 0,0 0 0 0 0,0 0 0 0 0,-1 0 0 0 0,1 0 0 0 0,0 0 0 0 0,0 1 0 0 0,-1-1 0 0 0,1 0 1 0 0,0 1-1 0 0,0-1 0 0 0,0 1 0 0 0,0 0 0 0 0,0-1 0 0 0,0 1 0 0 0,0 0 0 0 0,0-1 0 0 0,0 1 0 0 0,-1 1 1 0 0,1-1-159 0 0,1 0 1 0 0,-1 0-1 0 0,1 1 1 0 0,-1-1 0 0 0,1 0-1 0 0,0 0 1 0 0,0 0-1 0 0,-1 0 1 0 0,1 0 0 0 0,0 0-1 0 0,0 0 1 0 0,0 1-1 0 0,0-1 1 0 0,0 0 0 0 0,1 0-1 0 0,-1 0 1 0 0,0 0-1 0 0,1 2 1 0 0,8 21 741 0 0,-5-16-493 0 0,3 9 16 0 0,1 0-1 0 0,0 0 1 0 0,2 0-1 0 0,0-1 1 0 0,1 0-1 0 0,0-1 1 0 0,1 0-1 0 0,27 25 1 0 0,-31-33-309 0 0,32 24 207 0 0,-36-28-298 0 0,0 0-1 0 0,1-1 0 0 0,-1 0 0 0 0,1 0 1 0 0,-1 0-1 0 0,1-1 0 0 0,0 1 0 0 0,5 0 1 0 0,-8-2-10 0 0,0 0-1 0 0,1-1 1 0 0,-1 1 0 0 0,0 0 0 0 0,0-1 0 0 0,0 1 0 0 0,0-1-1 0 0,0 0 1 0 0,0 0 0 0 0,0 0 0 0 0,-1 0 0 0 0,1 0 0 0 0,0 0 0 0 0,0 0-1 0 0,-1 0 1 0 0,1-1 0 0 0,-1 1 0 0 0,1-1 0 0 0,-1 1 0 0 0,2-3-1 0 0,4-5-9 0 0,0 0 0 0 0,7-14 0 0 0,-12 20 3 0 0,0-1-7 0 0,1-1 1 0 0,-1 1 0 0 0,-1-1-1 0 0,1 0 1 0 0,-1 1 0 0 0,1-1 0 0 0,-1 0-1 0 0,-1 0 1 0 0,1 0 0 0 0,-1 0-1 0 0,0-9 1 0 0,-2-3-84 0 0,0 0 0 0 0,-6-20-1 0 0,4 23 45 0 0,1-1-1 0 0,1 0 1 0 0,-2-17-1 0 0,4 28 40 0 0,0 0 0 0 0,0 0 0 0 0,1 0 0 0 0,-1 0 0 0 0,1 0 0 0 0,0 1 0 0 0,0-1 0 0 0,3-6 1 0 0,-4 9 9 0 0,0 0 0 0 0,1 0 1 0 0,-1 1-1 0 0,1-1 1 0 0,-1 1-1 0 0,1-1 0 0 0,0 0 1 0 0,-1 1-1 0 0,1-1 1 0 0,-1 1-1 0 0,1-1 0 0 0,0 1 1 0 0,0-1-1 0 0,-1 1 1 0 0,1 0-1 0 0,0-1 0 0 0,0 1 1 0 0,0 0-1 0 0,1 0 3 0 0,0-1-1 0 0,-1 1 1 0 0,1 1-1 0 0,-1-1 1 0 0,1 0-1 0 0,-1 0 1 0 0,1 0-1 0 0,0 1 1 0 0,-1-1-1 0 0,1 1 1 0 0,-1-1-1 0 0,3 3 1 0 0,10 5-220 0 0,0 0 0 0 0,18 16 0 0 0,-3-2-2736 0 0,3-3-5516 0 0,-24-15 5427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09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101 142 1848 0 0,'-58'-22'18390'0'0,"57"22"-18319"0"0,1 1 0 0 0,-1-1 0 0 0,1 0 1 0 0,-1 0-1 0 0,1 0 0 0 0,-1 0 0 0 0,1 1 1 0 0,-1-1-1 0 0,1 0 0 0 0,0 1 0 0 0,-1-1 1 0 0,1 0-1 0 0,-1 1 0 0 0,1-1 0 0 0,0 0 1 0 0,-1 1-1 0 0,1-1 0 0 0,0 0 0 0 0,0 1 1 0 0,-1-1-1 0 0,1 1 0 0 0,0-1 0 0 0,0 1 1 0 0,0-1-1 0 0,-1 1 0 0 0,1-1 1 0 0,0 1-1 0 0,0-1 0 0 0,0 1 0 0 0,0-1 1 0 0,0 1-1 0 0,0-1 0 0 0,0 1 0 0 0,-2 20 786 0 0,3-13-666 0 0,-1 1 1 0 0,1-1-1 0 0,0 0 1 0 0,1 1-1 0 0,0-1 0 0 0,0 0 1 0 0,1 0-1 0 0,0 0 0 0 0,4 8 1 0 0,-5-12-167 0 0,0-1 1 0 0,0 0-1 0 0,0 0 0 0 0,0 0 1 0 0,1 0-1 0 0,-1 0 1 0 0,1 0-1 0 0,0 0 0 0 0,0-1 1 0 0,0 1-1 0 0,0-1 1 0 0,0 0-1 0 0,1 0 0 0 0,-1 0 1 0 0,0-1-1 0 0,1 1 1 0 0,0-1-1 0 0,-1 0 0 0 0,1 0 1 0 0,0 0-1 0 0,0 0 1 0 0,4 0-1 0 0,-3-1-25 0 0,1 0 0 0 0,-1 0 0 0 0,1-1 0 0 0,-1 1 0 0 0,1-1 0 0 0,-1 0 0 0 0,0-1 0 0 0,0 1 0 0 0,0-1 0 0 0,0 0 0 0 0,0-1 0 0 0,0 1 0 0 0,0-1 0 0 0,-1 0 0 0 0,1 0 0 0 0,-1 0 1 0 0,0-1-1 0 0,0 0 0 0 0,0 1 0 0 0,0-1 0 0 0,-1-1 0 0 0,1 1 0 0 0,-1 0 0 0 0,0-1 0 0 0,-1 0 0 0 0,1 1 0 0 0,-1-1 0 0 0,0 0 0 0 0,0-1 0 0 0,0 1 0 0 0,-1 0 0 0 0,0 0 0 0 0,0-1 0 0 0,0-7 0 0 0,0 3-11 0 0,-2-1 0 0 0,0 0 1 0 0,0 0-1 0 0,0 0 0 0 0,-2 0 0 0 0,1 1 0 0 0,-1-1 0 0 0,-1 1 0 0 0,0 0 0 0 0,0 0 0 0 0,-12-19 1 0 0,15 27 11 0 0,-1 0 0 0 0,1 0 0 0 0,-1 0 0 0 0,1 0 0 0 0,-1 0 0 0 0,0 0 0 0 0,1 1 0 0 0,-1-1 0 0 0,0 1 0 0 0,0-1 0 0 0,-1 1 0 0 0,1 0 0 0 0,0-1 0 0 0,0 1 0 0 0,-1 0 0 0 0,1 0 0 0 0,0 1 0 0 0,-1-1 0 0 0,1 1 0 0 0,-1-1 0 0 0,1 1 0 0 0,-1 0 0 0 0,1-1 0 0 0,-1 1 0 0 0,1 1 0 0 0,-1-1 0 0 0,-2 1 0 0 0,1 0 6 0 0,0 0 0 0 0,0 1 1 0 0,0-1-1 0 0,1 1 0 0 0,-1 0 1 0 0,0 0-1 0 0,1 1 0 0 0,0-1 1 0 0,-1 1-1 0 0,1 0 0 0 0,0-1 1 0 0,0 1-1 0 0,0 1 0 0 0,1-1 1 0 0,-4 6-1 0 0,-7 14 45 0 0,1 2 1 0 0,1 0-1 0 0,1 0 0 0 0,-12 52 1 0 0,5-18 17 0 0,13-47-43 0 0,1 0-1 0 0,0 0 1 0 0,1 0 0 0 0,0 1-1 0 0,1-1 1 0 0,0 1 0 0 0,2 17-1 0 0,-1-26-32 0 0,1 0 0 0 0,-1 0 1 0 0,1 0-1 0 0,0 0 0 0 0,1 0 0 0 0,-1-1 0 0 0,1 1 0 0 0,-1 0 0 0 0,1 0 0 0 0,0-1 1 0 0,0 0-1 0 0,1 1 0 0 0,-1-1 0 0 0,1 0 0 0 0,0 0 0 0 0,-1 0 0 0 0,2 0 1 0 0,-1-1-1 0 0,0 1 0 0 0,0-1 0 0 0,1 0 0 0 0,-1 1 0 0 0,1-2 0 0 0,-1 1 0 0 0,1 0 1 0 0,6 1-1 0 0,-1-1-35 0 0,0 0 0 0 0,0-1 0 0 0,0 0 0 0 0,0 0-1 0 0,0-1 1 0 0,1-1 0 0 0,-1 1 0 0 0,0-1 0 0 0,0-1 0 0 0,13-3 0 0 0,-6 0-1126 0 0,1 0 0 0 0,-1-2-1 0 0,0 1 1 0 0,24-16 0 0 0,-16 6-4291 0 0,0-3 2140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219 139 512 0 0,'29'-40'1125'0'0,"1"-2"2119"0"0,-23 31 237 0 0,10-21 1 0 0,-13 21-1210 0 0,-6 8 800 0 0,0 4-2844 0 0,1-1 1 0 0,0 1-1 0 0,-1 0 0 0 0,1 0 0 0 0,0-1 1 0 0,-1 1-1 0 0,1 0 0 0 0,0 0 1 0 0,-2 2-1 0 0,-144 138 2192 0 0,123-120-2157 0 0,1 2-1 0 0,-27 35 0 0 0,45-51-203 0 0,0 0 0 0 0,0 1 1 0 0,1-1-1 0 0,0 1 0 0 0,0 0 0 0 0,0 0 1 0 0,1 1-1 0 0,1-1 0 0 0,-1 0 1 0 0,1 1-1 0 0,1 0 0 0 0,0-1 0 0 0,-1 17 1 0 0,3-22-51 0 0,-1-1 0 0 0,1 1 0 0 0,-1 0 0 0 0,1-1 0 0 0,0 1 0 0 0,0 0 0 0 0,0-1 0 0 0,1 1 0 0 0,-1-1 0 0 0,1 0 0 0 0,-1 1 0 0 0,1-1 0 0 0,0 0 0 0 0,0 0 0 0 0,0 0 0 0 0,0 0 0 0 0,0 0 0 0 0,0 0 0 0 0,0-1 0 0 0,1 1 0 0 0,-1-1 0 0 0,0 0 0 0 0,1 1 0 0 0,-1-1 0 0 0,4 1 0 0 0,7 2 0 0 0,1 0 1 0 0,0 0-1 0 0,23 2 0 0 0,-28-5-31 0 0,85 7-4 0 0,-71-8-31 0 0,-1 1 0 0 0,1 2 0 0 0,0 0 0 0 0,37 11 0 0 0,-59-14-21 0 0,5 2 81 0 0,0 0 0 0 0,0 1 0 0 0,9 5-1 0 0,-2 4-1337 0 0,-13-11 900 0 0,1 0-1 0 0,-1 1 0 0 0,1-1 1 0 0,0 0-1 0 0,-1 0 1 0 0,0 1-1 0 0,1-1 0 0 0,-1 0 1 0 0,0 1-1 0 0,0-1 1 0 0,0 2-1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0.2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 2665 0 0,'-11'-1'4330'0'0,"9"1"-3538"0"0,0-1 1 0 0,0 1 0 0 0,0 0 0 0 0,0 0 0 0 0,0 0-1 0 0,0 0 1 0 0,0 0 0 0 0,0 0 0 0 0,0 0 0 0 0,0 1-1 0 0,0-1 1 0 0,-2 1 0 0 0,24-1 3351 0 0,4-5-3737 0 0,-1 2 0 0 0,1 0 0 0 0,-1 1 0 0 0,32 3 0 0 0,-7-1-282 0 0,10-4-63 0 0,21 0 10 0 0,-68 4-237 0 0,1 1-1 0 0,-1 0 1 0 0,0 1-1 0 0,19 5 1 0 0,-25-5-520 0 0,0 0 0 0 0,0 0 0 0 0,0 0 0 0 0,0 1 0 0 0,-1 0 0 0 0,6 4 0 0 0,3 2-1133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0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26 1968 0 0,'-1'-1'824'0'0,"0"-1"-1"0"0,0 1 0 0 0,0-1 0 0 0,-1 1 0 0 0,1-1 1 0 0,0 1-1 0 0,0 0 0 0 0,-1 0 0 0 0,1-1 0 0 0,-1 1 0 0 0,0 0 1 0 0,1 0-1 0 0,-1 1 0 0 0,0-1 0 0 0,-2-1 0 0 0,2 2-189 0 0,-1-1-1 0 0,0 1 1 0 0,0-1-1 0 0,0 1 1 0 0,1 0-1 0 0,-1 0 1 0 0,0 0-1 0 0,0 1 1 0 0,-3 0-1 0 0,-6 2 36 0 0,0 1 1 0 0,1 1-1 0 0,-21 11 0 0 0,11-6 161 0 0,19-9-789 0 0,-9 4 144 0 0,11-5-182 0 0,-1 0 0 0 0,1 0 0 0 0,0 1 0 0 0,0-1 0 0 0,-1 0 0 0 0,1 0-1 0 0,0 0 1 0 0,0 0 0 0 0,-1 0 0 0 0,1 1 0 0 0,0-1 0 0 0,0 0 0 0 0,0 0 0 0 0,0 0 0 0 0,-1 1 0 0 0,1-1 0 0 0,0 0-1 0 0,0 0 1 0 0,0 1 0 0 0,0-1 0 0 0,0 0 0 0 0,0 0 0 0 0,0 1 0 0 0,0-1 0 0 0,-1 0 0 0 0,1 1 0 0 0,0-1-1 0 0,0 0 1 0 0,0 0 0 0 0,0 1 0 0 0,1-1 0 0 0,0 1-2 0 0,0-1 0 0 0,1 0 0 0 0,-1 0 0 0 0,1 0 0 0 0,-1 0 1 0 0,0 0-1 0 0,1 0 0 0 0,-1-1 0 0 0,0 1 0 0 0,3-1 0 0 0,-4 1-1 0 0,18-5-7 0 0,23-11-1 0 0,-24 9-28 0 0,27-7 0 0 0,-28 9 40 0 0,0 2-1 0 0,1 0 1 0 0,-1 2 0 0 0,34-1-1 0 0,-45 2 0 0 0,1 1-1 0 0,-1-1 1 0 0,0 1-1 0 0,0 0 1 0 0,0 1 0 0 0,0-1-1 0 0,0 1 1 0 0,0 0-1 0 0,0 0 1 0 0,0 0-1 0 0,-1 1 1 0 0,1 0 0 0 0,-1 0-1 0 0,0 0 1 0 0,0 0-1 0 0,0 1 1 0 0,0 0 0 0 0,-1-1-1 0 0,7 10 1 0 0,-8-9 12 0 0,0-1 1 0 0,0 1-1 0 0,-1 0 0 0 0,1 0 1 0 0,-1 0-1 0 0,0 1 1 0 0,-1-1-1 0 0,1 0 0 0 0,-1 0 1 0 0,1 0-1 0 0,-1 1 0 0 0,0-1 1 0 0,-2 7-1 0 0,0 5 65 0 0,-2 0-1 0 0,-5 17 0 0 0,9-32-75 0 0,-9 25 113 0 0,0-1-1 0 0,-2 0 1 0 0,-15 25 0 0 0,-47 67 260 0 0,68-110-366 0 0,1 0 0 0 0,-1 1 0 0 0,1 0 0 0 0,1 0 0 0 0,0 0 0 0 0,-4 16-1 0 0,6-22-14 0 0,1 1 1 0 0,-1-1-1 0 0,1 0 0 0 0,0 0 0 0 0,0 0 0 0 0,0 1 0 0 0,0-1 0 0 0,0 0 0 0 0,0 0 0 0 0,1 1 0 0 0,-1-1 0 0 0,1 0 0 0 0,-1 0 0 0 0,1 0 1 0 0,0 0-1 0 0,0 0 0 0 0,0 0 0 0 0,0 0 0 0 0,0 0 0 0 0,1 0 0 0 0,-1-1 0 0 0,0 1 0 0 0,1 0 0 0 0,-1-1 0 0 0,1 1 0 0 0,0-1 1 0 0,0 1-1 0 0,-1-1 0 0 0,1 0 0 0 0,0 0 0 0 0,0 0 0 0 0,3 1 0 0 0,4 0 7 0 0,-1 0 0 0 0,1 0 1 0 0,0-1-1 0 0,0-1 0 0 0,0 1 0 0 0,0-1 0 0 0,18-3 0 0 0,144-27-297 0 0,-121 19-356 0 0,-21 2-1299 0 0,-12 0-2886 0 0,-10 5 1774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693 242 512 0 0,'3'-8'475'0'0,"0"0"-1"0"0,0 0 1 0 0,-1 0-1 0 0,0 0 1 0 0,0 0-1 0 0,-1 0 1 0 0,0-1 0 0 0,-1 1-1 0 0,0-13 1 0 0,-2 4 1298 0 0,0-1 0 0 0,-1 1 0 0 0,-7-26 1 0 0,9 40-1580 0 0,0 0 1 0 0,0 0 0 0 0,0 1 0 0 0,0-1-1 0 0,-1 0 1 0 0,1 1 0 0 0,-1-1 0 0 0,0 1 0 0 0,0-1-1 0 0,0 1 1 0 0,0 0 0 0 0,0 0 0 0 0,0 0-1 0 0,0 0 1 0 0,-1 0 0 0 0,1 0 0 0 0,-1 1-1 0 0,1-1 1 0 0,-1 1 0 0 0,0 0 0 0 0,0-1-1 0 0,-4 0 1 0 0,2 1-44 0 0,0 0 1 0 0,0 1-1 0 0,1 0 0 0 0,-1-1 0 0 0,0 2 0 0 0,0-1 0 0 0,1 0 0 0 0,-1 1 1 0 0,0 0-1 0 0,1 0 0 0 0,-1 1 0 0 0,1-1 0 0 0,-1 1 0 0 0,-4 2 0 0 0,-16 10 245 0 0,1 1 0 0 0,0 1 0 0 0,1 0 0 0 0,-32 31-1 0 0,-74 88 827 0 0,89-90-974 0 0,-2 1 127 0 0,3 1-1 0 0,2 3 0 0 0,-49 83 1 0 0,79-120-349 0 0,1 1-1 0 0,0 0 1 0 0,1 0 0 0 0,0 0 0 0 0,1 0-1 0 0,1 1 1 0 0,0-1 0 0 0,1 1 0 0 0,1 0 0 0 0,0 0-1 0 0,1 0 1 0 0,0 0 0 0 0,2 0 0 0 0,-1-1 0 0 0,2 1-1 0 0,0 0 1 0 0,1-1 0 0 0,0 1 0 0 0,1-1-1 0 0,1-1 1 0 0,0 1 0 0 0,1-1 0 0 0,15 23 0 0 0,-5-12-141 0 0,2 0 0 0 0,1-1 1 0 0,1-1-1 0 0,0-1 1 0 0,2-1-1 0 0,0-1 0 0 0,1-1 1 0 0,1-1-1 0 0,1-1 0 0 0,1-1 1 0 0,0-1-1 0 0,0-2 1 0 0,1-1-1 0 0,1-1 0 0 0,0-1 1 0 0,38 6-1 0 0,-42-12-395 0 0,1-1-1 0 0,-1-1 1 0 0,1-1-1 0 0,0-1 1 0 0,-1-1-1 0 0,36-9 1 0 0,-37 6-1383 0 0,-1-2 1 0 0,0-1-1 0 0,41-19 0 0 0,-30 9 61 0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4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135 250 8 0 0,'-8'0'1093'0'0,"0"1"0"0"0,0 1 0 0 0,0 0 0 0 0,-9 3 0 0 0,8-2 1563 0 0,0-1 1 0 0,-18 3 0 0 0,24-5-2374 0 0,1 0 0 0 0,-1 0 1 0 0,0 0-1 0 0,1 0 0 0 0,-1-1 1 0 0,0 1-1 0 0,1-1 0 0 0,-5-1 1 0 0,7 2-209 0 0,-1 0 0 0 0,0-1 1 0 0,1 1-1 0 0,-1 0 0 0 0,0 0 1 0 0,1-1-1 0 0,-1 1 1 0 0,1-1-1 0 0,-1 1 0 0 0,0 0 1 0 0,1-1-1 0 0,-1 1 0 0 0,1-1 1 0 0,-1 1-1 0 0,1-1 0 0 0,0 0 1 0 0,-1 1-1 0 0,1-1 0 0 0,0 1 1 0 0,-1-1-1 0 0,1 0 0 0 0,0 1 1 0 0,0-1-1 0 0,-1 0 0 0 0,1-1 1 0 0,0 1-11 0 0,0 0 0 0 0,0-1 0 0 0,1 1 1 0 0,-1 0-1 0 0,0 0 0 0 0,1-1 0 0 0,-1 1 0 0 0,1 0 1 0 0,0 0-1 0 0,-1 0 0 0 0,1-1 0 0 0,1-1 0 0 0,3-3 4 0 0,1 1 1 0 0,-1-1-1 0 0,10-6 0 0 0,-14 11-48 0 0,15-12 22 0 0,26-22-92 0 0,2 2 0 0 0,0 3 0 0 0,50-26 0 0 0,-78 49 42 0 0,0 1 1 0 0,0 0-1 0 0,0 1 0 0 0,1 1 1 0 0,-1 1-1 0 0,1 0 1 0 0,0 1-1 0 0,0 1 0 0 0,26 1 1 0 0,-21 2-2 0 0,-1 0 0 0 0,0 2 0 0 0,0 0 1 0 0,0 2-1 0 0,0 0 0 0 0,-1 1 1 0 0,24 12-1 0 0,-36-15-13 0 0,0 0 0 0 0,1 1 1 0 0,-2 1-1 0 0,1-1 0 0 0,-1 1 0 0 0,0 1 0 0 0,0-1 0 0 0,-1 1 1 0 0,1 0-1 0 0,-2 0 0 0 0,1 1 0 0 0,-1 0 0 0 0,0 0 0 0 0,-1 0 1 0 0,0 1-1 0 0,0-1 0 0 0,-1 1 0 0 0,0 0 0 0 0,0 0 0 0 0,-1 0 1 0 0,0 1-1 0 0,-1-1 0 0 0,0 0 0 0 0,0 1 0 0 0,-1-1 0 0 0,0 1 1 0 0,-1-1-1 0 0,-2 13 0 0 0,0-8-8 0 0,0 1 0 0 0,-1 0-1 0 0,-1-1 1 0 0,0 0 0 0 0,-1 0 0 0 0,-1 0 0 0 0,0-1-1 0 0,0 0 1 0 0,-1 0 0 0 0,-1-1 0 0 0,0 0 0 0 0,-1 0-1 0 0,0-1 1 0 0,-1-1 0 0 0,0 1 0 0 0,-1-2 0 0 0,-22 15-1 0 0,6-7 40 0 0,-54 25-1 0 0,67-36 10 0 0,0 0 0 0 0,1-1 0 0 0,-1-1 0 0 0,-1-1 0 0 0,1 0 0 0 0,-17 1 0 0 0,29-4-20 0 0,0 0 0 0 0,-1 0 0 0 0,1 0 0 0 0,0 0 0 0 0,0 0-1 0 0,0-1 1 0 0,0 0 0 0 0,-1 1 0 0 0,1-1 0 0 0,0-1 0 0 0,-3-1-1 0 0,4 2-25 0 0,1 0 0 0 0,-1 0 0 0 0,1 0 0 0 0,-1-1 0 0 0,1 1 0 0 0,0-1 0 0 0,-1 1 0 0 0,1-1 0 0 0,0 0-1 0 0,0 1 1 0 0,0-1 0 0 0,1 0 0 0 0,-1 0 0 0 0,0 1 0 0 0,1-1 0 0 0,-1 0 0 0 0,1 0 0 0 0,-1 0-1 0 0,1-3 1 0 0,-1-2-447 0 0,1-1-1 0 0,-1 0 0 0 0,2 1 0 0 0,-1-1 0 0 0,2-8 1 0 0,8-20-4785 0 0,2 9 229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1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43 512 0 0,'6'-26'6719'0'0,"-4"9"5514"0"0,-2 42-8837 0 0,1 12-2771 0 0,1-1 0 0 0,2 1 0 0 0,1 0 0 0 0,2-1 0 0 0,17 50 0 0 0,-10-53-417 0 0,-9-23-95 0 0,-1-1-1 0 0,4 16 1 0 0,-10-32-97 0 0,-3-7-11 0 0,-5-22 0 0 0,8 19-22 0 0,0 0 0 0 0,1 0 0 0 0,1 0 1 0 0,1-1-1 0 0,1 1 0 0 0,0 0 0 0 0,1 0 0 0 0,0 1 0 0 0,2-1 1 0 0,0 1-1 0 0,1-1 0 0 0,13-25 0 0 0,-16 37 12 0 0,0 0-1 0 0,1 0 1 0 0,-1 1 0 0 0,1-1-1 0 0,0 1 1 0 0,0 0-1 0 0,0 0 1 0 0,0 1 0 0 0,1-1-1 0 0,-1 1 1 0 0,1 0 0 0 0,0 0-1 0 0,0 0 1 0 0,1 1 0 0 0,-1 0-1 0 0,10-3 1 0 0,-11 4 6 0 0,0 0 1 0 0,0 0-1 0 0,0 1 1 0 0,0-1-1 0 0,0 1 1 0 0,0 0-1 0 0,0 1 1 0 0,0-1-1 0 0,0 1 0 0 0,0-1 1 0 0,0 1-1 0 0,-1 0 1 0 0,1 1-1 0 0,0-1 1 0 0,0 0-1 0 0,-1 1 1 0 0,1 0-1 0 0,-1 0 1 0 0,1 0-1 0 0,-1 1 1 0 0,0-1-1 0 0,0 1 1 0 0,0-1-1 0 0,4 6 0 0 0,-1 0 7 0 0,0 0 0 0 0,-1 0 0 0 0,-1 0 0 0 0,1 1 0 0 0,-1 0 0 0 0,-1 0 0 0 0,1 0 0 0 0,-2 0 0 0 0,4 15 0 0 0,-2 8 80 0 0,1 50 1 0 0,-4-50-58 0 0,6 39 0 0 0,-6-68-37 0 0,-1 0 0 0 0,1-1-1 0 0,0 1 1 0 0,0-1 0 0 0,0 1-1 0 0,0-1 1 0 0,0 1 0 0 0,0-1-1 0 0,1 1 1 0 0,-1-1 0 0 0,1 0 0 0 0,0 0-1 0 0,-1 0 1 0 0,1 0 0 0 0,0 0-1 0 0,0 0 1 0 0,1-1 0 0 0,-1 1-1 0 0,0 0 1 0 0,0-1 0 0 0,5 2 0 0 0,-3-2-76 0 0,-1 0 1 0 0,0 0-1 0 0,1 0 1 0 0,-1 0-1 0 0,0-1 1 0 0,1 0 0 0 0,-1 0-1 0 0,1 0 1 0 0,-1 0-1 0 0,1 0 1 0 0,-1-1-1 0 0,0 1 1 0 0,1-1-1 0 0,-1 0 1 0 0,0 0 0 0 0,7-3-1 0 0,43-26-4085 0 0,-20 6-2508 0 0,-18 10 4216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2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92 2088 0 0,'-3'0'776'0'0,"1"1"0"0"0,-1-1 0 0 0,0 0 0 0 0,1 0 0 0 0,-1 1 0 0 0,1 0-1 0 0,-1-1 1 0 0,0 1 0 0 0,1 0 0 0 0,0 1 0 0 0,-1-1 0 0 0,1 0 0 0 0,-1 0-1 0 0,1 1 1 0 0,0 0 0 0 0,0-1 0 0 0,-2 4 0 0 0,1-2-299 0 0,0 0-1 0 0,1 0 1 0 0,0 1-1 0 0,0-1 1 0 0,0 1 0 0 0,0 0-1 0 0,0 0 1 0 0,1 0 0 0 0,0 0-1 0 0,-2 5 1 0 0,2-1-249 0 0,0 0 0 0 0,0 0 0 0 0,1-1 0 0 0,0 1-1 0 0,0 0 1 0 0,1 0 0 0 0,0 0 0 0 0,0-1 0 0 0,1 1 0 0 0,0-1 0 0 0,5 13 0 0 0,-4-14-115 0 0,0 0-1 0 0,1-1 1 0 0,0 1 0 0 0,0-1-1 0 0,1 1 1 0 0,-1-1 0 0 0,1-1 0 0 0,8 7-1 0 0,2 0 95 0 0,29 17-1 0 0,-40-26-198 0 0,1-1 1 0 0,-1 1-1 0 0,1-1 1 0 0,0 1-1 0 0,-1-1 1 0 0,1 0-1 0 0,0-1 1 0 0,0 1-1 0 0,-1-1 1 0 0,1 0-1 0 0,0-1 1 0 0,0 1-1 0 0,5-2 0 0 0,-9 2-4 0 0,1-1-1 0 0,-1 0 0 0 0,0 1 1 0 0,0-1-1 0 0,0 0 1 0 0,0 0-1 0 0,0 0 0 0 0,0 1 1 0 0,0-1-1 0 0,0-1 0 0 0,0 1 1 0 0,0 0-1 0 0,0 0 0 0 0,-1 0 1 0 0,1 0-1 0 0,0 0 0 0 0,-1-1 1 0 0,1 1-1 0 0,-1 0 0 0 0,0-1 1 0 0,1 1-1 0 0,-1 0 0 0 0,0-1 1 0 0,0 1-1 0 0,0 0 0 0 0,0-2 1 0 0,1-4-7 0 0,-1 1-1 0 0,0 0 1 0 0,0 0 0 0 0,-2-10 0 0 0,-3-2-26 0 0,-1 0-1 0 0,-1 1 0 0 0,-14-28 1 0 0,4 9-44 0 0,-16-34 26 0 0,28 61 48 0 0,-1 0 1 0 0,0 1-1 0 0,0-1 1 0 0,-1 1-1 0 0,-9-9 1 0 0,15 16 0 0 0,0 0 1 0 0,0 0 0 0 0,0 1-1 0 0,0-1 1 0 0,0 0-1 0 0,0 0 1 0 0,0 1 0 0 0,0-1-1 0 0,0 0 1 0 0,-1 1-1 0 0,1-1 1 0 0,0 1 0 0 0,0 0-1 0 0,-1-1 1 0 0,1 1-1 0 0,0 0 1 0 0,-1 0 0 0 0,-1 0-1 0 0,3 0-1 0 0,-1 0-1 0 0,0 0 0 0 0,0 1 0 0 0,0-1 1 0 0,0 0-1 0 0,0 1 0 0 0,1-1 1 0 0,-1 1-1 0 0,0-1 0 0 0,0 1 1 0 0,1 0-1 0 0,-1-1 0 0 0,0 1 1 0 0,1 0-1 0 0,-1-1 0 0 0,1 1 0 0 0,-1 0 1 0 0,1 0-1 0 0,-1 1 0 0 0,-1 2 4 0 0,0 0 1 0 0,1 0-1 0 0,0 0 0 0 0,0 1 0 0 0,0-1 0 0 0,0 0 1 0 0,1 0-1 0 0,0 1 0 0 0,0 5 0 0 0,0-6 2 0 0,1 0-1 0 0,0 1 1 0 0,0-1-1 0 0,0 0 1 0 0,0 0-1 0 0,1 0 0 0 0,-1-1 1 0 0,1 1-1 0 0,0 0 1 0 0,0-1-1 0 0,1 1 1 0 0,-1-1-1 0 0,1 1 1 0 0,-1-1-1 0 0,1 0 1 0 0,0 0-1 0 0,1-1 1 0 0,-1 1-1 0 0,0 0 1 0 0,1-1-1 0 0,-1 0 1 0 0,1 0-1 0 0,0 0 1 0 0,-1 0-1 0 0,8 1 1 0 0,-5-1 0 0 0,0 0 0 0 0,1 0 0 0 0,-1-1 0 0 0,1 0 0 0 0,-1-1 0 0 0,1 1 0 0 0,-1-1 0 0 0,1 0 0 0 0,-1-1 0 0 0,1 0 0 0 0,-1 0 0 0 0,1 0 0 0 0,-1-1 0 0 0,1 0 0 0 0,9-4 0 0 0,12-9 4 0 0,34-27 0 0 0,-1 1 2 0 0,-60 40-6 0 0,0 1 1 0 0,0-1 0 0 0,1 1-1 0 0,-1-1 1 0 0,0 1-1 0 0,0-1 1 0 0,0 1-1 0 0,0-1 1 0 0,0 1 0 0 0,1 0-1 0 0,-1 0 1 0 0,0-1-1 0 0,0 1 1 0 0,1 0-1 0 0,-1 0 1 0 0,0 0 0 0 0,0 1-1 0 0,2-1 1 0 0,-2 1 0 0 0,0-1 1 0 0,-1 1-1 0 0,1-1 1 0 0,0 1 0 0 0,0 0-1 0 0,-1-1 1 0 0,1 1-1 0 0,0 0 1 0 0,-1 0 0 0 0,1-1-1 0 0,-1 1 1 0 0,1 0-1 0 0,-1 0 1 0 0,1 0-1 0 0,-1 0 1 0 0,0 0 0 0 0,1 0-1 0 0,-1 0 1 0 0,0-1-1 0 0,0 1 1 0 0,0 0-1 0 0,0 0 1 0 0,0 2 0 0 0,3 25 159 0 0,6 56 190 0 0,-7-72-285 0 0,1 0 1 0 0,1 1-1 0 0,-1-1 0 0 0,10 19 0 0 0,-6-18 59 0 0,19 36 332 0 0,-24-46-357 0 0,-5-6 85 0 0,2 2-162 0 0,0-1 1 0 0,0 1-1 0 0,0 0 1 0 0,0-1-1 0 0,1 1 1 0 0,-1-1-1 0 0,0 1 1 0 0,0-3-1 0 0,1-6-70 0 0,-1 0-1 0 0,2 0 1 0 0,-1 0 0 0 0,1 1-1 0 0,1-1 1 0 0,4-17-1 0 0,24-56-324 0 0,-28 76 356 0 0,0 4-8 0 0,6-18-134 0 0,19-35 1 0 0,-24 52 133 0 0,-1-1 1 0 0,1 1 0 0 0,0-1 0 0 0,0 1 0 0 0,1 0-1 0 0,0 0 1 0 0,-1 1 0 0 0,1-1 0 0 0,0 1 0 0 0,1 0 0 0 0,-1 0-1 0 0,0 0 1 0 0,8-3 0 0 0,-10 5 22 0 0,-1 1 0 0 0,0-1-1 0 0,1 1 1 0 0,-1 0 0 0 0,1-1 0 0 0,-1 1-1 0 0,1 0 1 0 0,-1 0 0 0 0,1 0 0 0 0,-1 0-1 0 0,1 0 1 0 0,-1 0 0 0 0,1 1-1 0 0,-1-1 1 0 0,1 0 0 0 0,-1 1 0 0 0,1-1-1 0 0,-1 1 1 0 0,3 1 0 0 0,-2-1 0 0 0,-1 1 1 0 0,1-1-1 0 0,0 1 1 0 0,0 0-1 0 0,-1 0 1 0 0,1-1-1 0 0,-1 1 1 0 0,0 0-1 0 0,1 0 1 0 0,-1 1-1 0 0,1 2 1 0 0,2 5 20 0 0,-1 0 0 0 0,0 1 1 0 0,-1-1-1 0 0,1 15 0 0 0,-3-25-26 0 0,4 31 27 0 0,-1-3 51 0 0,9 38 0 0 0,-10-59-77 0 0,0 0 0 0 0,0 1 0 0 0,1-1-1 0 0,0 0 1 0 0,1-1 0 0 0,-1 1 0 0 0,1-1 0 0 0,1 1-1 0 0,-1-1 1 0 0,6 6 0 0 0,-6-9-52 0 0,-1-1-1 0 0,0 1 1 0 0,0-1-1 0 0,1 0 1 0 0,0 0-1 0 0,-1 0 1 0 0,1 0-1 0 0,0-1 1 0 0,0 0-1 0 0,0 1 1 0 0,0-2-1 0 0,0 1 1 0 0,0 0-1 0 0,0-1 1 0 0,0 1-1 0 0,0-1 1 0 0,0 0-1 0 0,6-1 1 0 0,-3 0-568 0 0,-1 0 0 0 0,1-1 0 0 0,0 1 0 0 0,8-4-1 0 0,-9 2-682 0 0,-1 1-1 0 0,1-1 1 0 0,-1 0-1 0 0,8-6 1 0 0,5-5-920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2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2 1552 0 0,'-3'0'393'0'0,"-7"-1"1346"0"0,-1 1 1 0 0,1 0-1 0 0,-1 1 0 0 0,1 0 0 0 0,-1 1 1 0 0,1 0-1 0 0,-17 7 0 0 0,11-3-35 0 0,11-5-1257 0 0,1 1 1 0 0,0 0 0 0 0,0-1-1 0 0,0 2 1 0 0,0-1-1 0 0,0 0 1 0 0,0 1 0 0 0,-3 3-1 0 0,7-6-415 0 0,-1 0-1 0 0,1 0 0 0 0,0 0 1 0 0,0 0-1 0 0,0 0 0 0 0,0 0 1 0 0,0 1-1 0 0,0-1 0 0 0,-1 0 1 0 0,1 0-1 0 0,0 0 0 0 0,0 0 1 0 0,0 0-1 0 0,0 1 0 0 0,0-1 1 0 0,0 0-1 0 0,0 0 0 0 0,0 0 0 0 0,0 0 1 0 0,0 1-1 0 0,0-1 0 0 0,0 0 1 0 0,0 0-1 0 0,0 0 0 0 0,0 0 1 0 0,0 1-1 0 0,0-1 0 0 0,0 0 1 0 0,0 0-1 0 0,0 0 0 0 0,0 0 1 0 0,0 1-1 0 0,0-1 0 0 0,0 0 1 0 0,0 0-1 0 0,0 0 0 0 0,7 3 586 0 0,10-1-72 0 0,21-4-304 0 0,0-2 0 0 0,59-13 0 0 0,29-4-5109 0 0,-123 21 4124 0 0,-1-1 1 0 0,1 1-1 0 0,-1 0 0 0 0,1 1 1 0 0,-1-1-1 0 0,1 0 1 0 0,-1 1-1 0 0,0-1 0 0 0,4 2 1 0 0,2 2-1938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3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66 8 0 0,'-30'-10'6981'0'0,"0"1"2076"0"0,30 9-8966 0 0,-1 0-1 0 0,1-1 1 0 0,0 1 0 0 0,-1 0-1 0 0,1 0 1 0 0,0 0 0 0 0,-1 0 0 0 0,1 0-1 0 0,0 0 1 0 0,-1 0 0 0 0,1-1-1 0 0,0 1 1 0 0,-1 0 0 0 0,1 0-1 0 0,0 0 1 0 0,-1-1 0 0 0,1 1-1 0 0,0 0 1 0 0,0-1 0 0 0,-1 1-1 0 0,1 0 1 0 0,0 0 0 0 0,0-1-1 0 0,0 1 1 0 0,-1 0 0 0 0,1-1-1 0 0,0 1 1 0 0,0 0 0 0 0,0-1-1 0 0,0 1 1 0 0,0-1 0 0 0,0 1 0 0 0,0 0-1 0 0,0-1 1 0 0,0 1 0 0 0,0 0-1 0 0,0-1 1 0 0,0 1 0 0 0,0-1-1 0 0,0 0 82 0 0,1 1-1 0 0,0-1 1 0 0,-1 0-1 0 0,1 1 1 0 0,-1-1-1 0 0,1 1 1 0 0,0-1-1 0 0,-1 0 1 0 0,1 1-1 0 0,0 0 1 0 0,0-1-1 0 0,0 1 1 0 0,1-1-1 0 0,15-5 30 0 0,-1 1 0 0 0,2 0 0 0 0,-1 1 0 0 0,0 1 0 0 0,1 1 0 0 0,-1 0 1 0 0,1 2-1 0 0,0 0 0 0 0,-1 0 0 0 0,1 2 0 0 0,0 0 0 0 0,22 7 0 0 0,-36-8-185 0 0,0 0-1 0 0,0 1 1 0 0,0-1 0 0 0,0 1 0 0 0,0 0-1 0 0,0 0 1 0 0,-1 1 0 0 0,1-1-1 0 0,-1 1 1 0 0,0-1 0 0 0,0 1 0 0 0,0 0-1 0 0,0 0 1 0 0,0 1 0 0 0,0-1-1 0 0,-1 0 1 0 0,0 1 0 0 0,0 0 0 0 0,4 7-1 0 0,-5-6 13 0 0,1 0 0 0 0,-1 0-1 0 0,0 0 1 0 0,0 0 0 0 0,-1 0 0 0 0,0 0-1 0 0,0 0 1 0 0,0 0 0 0 0,0 1-1 0 0,-1-1 1 0 0,0 0 0 0 0,0 0-1 0 0,0 0 1 0 0,-1 0 0 0 0,-3 8-1 0 0,-9 14 177 0 0,-1 0 0 0 0,-22 28 0 0 0,24-36-116 0 0,0 0 1 0 0,1 1-1 0 0,0 1 0 0 0,2 0 1 0 0,-8 22-1 0 0,17-40-85 0 0,0 0 1 0 0,1-1-1 0 0,-1 1 1 0 0,1 0-1 0 0,-1 0 1 0 0,1 0-1 0 0,0 0 0 0 0,0 0 1 0 0,0 0-1 0 0,1 0 1 0 0,-1 0-1 0 0,1 0 1 0 0,-1 0-1 0 0,1 0 0 0 0,0 0 1 0 0,0-1-1 0 0,0 1 1 0 0,1 0-1 0 0,-1-1 1 0 0,1 1-1 0 0,2 2 0 0 0,-1-1-7 0 0,0-1 0 0 0,0-1-1 0 0,0 1 1 0 0,1 0 0 0 0,-1-1 0 0 0,1 1-1 0 0,0-1 1 0 0,-1 0 0 0 0,1-1-1 0 0,0 1 1 0 0,0 0 0 0 0,0-1-1 0 0,1 0 1 0 0,4 1 0 0 0,11 0-35 0 0,0-1 0 0 0,0-1 0 0 0,0-1 0 0 0,38-6 0 0 0,-38 4 0 0 0,-8 1-15 0 0,0 0 0 0 0,22-7 0 0 0,-31 8-142 0 0,0 0 1 0 0,0 0 0 0 0,0 0-1 0 0,-1-1 1 0 0,1 1-1 0 0,0-1 1 0 0,-1 1-1 0 0,1-1 1 0 0,-1 0 0 0 0,1 0-1 0 0,-1-1 1 0 0,0 1-1 0 0,0 0 1 0 0,0-1-1 0 0,0 1 1 0 0,2-4 0 0 0,-2-5-4456 0 0,-2 4 1417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3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56 2801 0 0,'-11'1'5274'0'0,"-11"2"2472"0"0,21-3-7552 0 0,0 0 0 0 0,1 1 0 0 0,-1-1 0 0 0,0 0 1 0 0,0 1-1 0 0,0-1 0 0 0,1 1 0 0 0,-1-1 1 0 0,0 1-1 0 0,1-1 0 0 0,-1 1 0 0 0,0 0 1 0 0,1-1-1 0 0,-1 1 0 0 0,1 0 0 0 0,-1-1 0 0 0,1 1 1 0 0,-1 0-1 0 0,1 0 0 0 0,-1-1 0 0 0,1 3 1 0 0,0-3-135 0 0,0 1 1 0 0,0-1 0 0 0,0 1-1 0 0,0-1 1 0 0,0 1 0 0 0,0-1-1 0 0,0 1 1 0 0,0-1 0 0 0,0 1-1 0 0,1-1 1 0 0,-1 1 0 0 0,0-1-1 0 0,0 1 1 0 0,1-1 0 0 0,-1 1-1 0 0,0-1 1 0 0,1 1 0 0 0,-1-1-1 0 0,0 0 1 0 0,1 1 0 0 0,-1-1-1 0 0,1 0 1 0 0,-1 1 0 0 0,0-1-1 0 0,1 0 1 0 0,-1 1 0 0 0,1-1-1 0 0,-1 0 1 0 0,1 0 0 0 0,-1 0-1 0 0,1 1 1 0 0,-1-1 0 0 0,1 0-1 0 0,0 0 1 0 0,-1 0 0 0 0,1 0-1 0 0,0 0 1 0 0,22 2 442 0 0,-2-3-406 0 0,1-2-1 0 0,-1 0 1 0 0,0-1-1 0 0,34-12 1 0 0,8-1-188 0 0,-26 8-178 0 0,94-19-56 0 0,-106 25-1562 0 0,39-1 1 0 0,-45 4-277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4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97 1048 0 0,'-2'-1'616'0'0,"-29"-14"5694"0"0,30 15-5997 0 0,-1-1 0 0 0,1 1 0 0 0,0-1 0 0 0,-1 1-1 0 0,1-1 1 0 0,-1 1 0 0 0,1 0 0 0 0,-1 0 0 0 0,1 0-1 0 0,-1 0 1 0 0,1 0 0 0 0,-1 0 0 0 0,1 0 0 0 0,-1 1-1 0 0,1-1 1 0 0,0 0 0 0 0,-1 1 0 0 0,1-1 0 0 0,-1 1-1 0 0,-1 1 1 0 0,3-2-212 0 0,0 1-1 0 0,-1-1 1 0 0,1 1-1 0 0,0-1 1 0 0,-1 1 0 0 0,1-1-1 0 0,0 1 1 0 0,-1-1-1 0 0,1 1 1 0 0,0-1 0 0 0,0 1-1 0 0,0 0 1 0 0,0-1-1 0 0,0 1 1 0 0,-1-1-1 0 0,1 1 1 0 0,0 0 0 0 0,0-1-1 0 0,1 1 1 0 0,-1-1-1 0 0,0 1 1 0 0,0 0 0 0 0,0-1-1 0 0,0 1 1 0 0,0-1-1 0 0,1 1 1 0 0,-1 0 0 0 0,0-1-1 0 0,0 1 1 0 0,1-1-1 0 0,-1 1 1 0 0,0-1-1 0 0,1 1 1 0 0,-1-1 0 0 0,1 1-1 0 0,0-1 1 0 0,17 18 535 0 0,-17-18-621 0 0,90 59 1367 0 0,-78-52-1229 0 0,0-1 0 0 0,1 0 0 0 0,0 0 0 0 0,0-1 0 0 0,18 3 1 0 0,-24-7-130 0 0,-1 0 1 0 0,0-1 0 0 0,1 0 0 0 0,-1 0 0 0 0,1-1 0 0 0,-1 0 0 0 0,1 0 0 0 0,-1-1 0 0 0,0 1-1 0 0,0-2 1 0 0,0 1 0 0 0,0-1 0 0 0,0 0 0 0 0,-1-1 0 0 0,9-4 0 0 0,-12 6-27 0 0,-1 0 1 0 0,1 0-1 0 0,0-1 0 0 0,0 1 1 0 0,-1 0-1 0 0,1-1 1 0 0,-1 0-1 0 0,0 0 0 0 0,0 1 1 0 0,0-1-1 0 0,0 0 1 0 0,0-1-1 0 0,-1 1 0 0 0,1 0 1 0 0,-1 0-1 0 0,0-1 1 0 0,0 1-1 0 0,0-1 1 0 0,-1 1-1 0 0,1-1 0 0 0,-1 1 1 0 0,0-1-1 0 0,0 1 1 0 0,0-1-1 0 0,0 1 0 0 0,0-1 1 0 0,-1 1-1 0 0,0-1 1 0 0,0 1-1 0 0,0 0 0 0 0,0-1 1 0 0,0 1-1 0 0,-3-5 1 0 0,1 2 9 0 0,-1 0 1 0 0,0 0 0 0 0,1 1 0 0 0,-2 0 0 0 0,1 0 0 0 0,-1 0 0 0 0,1 0-1 0 0,-1 1 1 0 0,0 0 0 0 0,-1 0 0 0 0,1 0 0 0 0,-1 0 0 0 0,0 1 0 0 0,0 0-1 0 0,-7-3 1 0 0,9 5 29 0 0,0 0 0 0 0,1 0 0 0 0,-1 0 0 0 0,0 1 0 0 0,1-1 0 0 0,-1 1 0 0 0,0 0 0 0 0,0 0 0 0 0,0 0 0 0 0,1 0 0 0 0,-1 1 0 0 0,0-1 0 0 0,0 1 0 0 0,1 0 0 0 0,-1 1 0 0 0,0-1 0 0 0,1 0 0 0 0,0 1 0 0 0,-1 0 0 0 0,1 0 0 0 0,0 0 0 0 0,0 0 0 0 0,0 0 0 0 0,0 1 0 0 0,0-1 0 0 0,0 1 0 0 0,1 0 0 0 0,-3 3 0 0 0,-8 11 298 0 0,1 0 1 0 0,1 1-1 0 0,0 0 1 0 0,-15 38-1 0 0,23-47-302 0 0,0 0 0 0 0,0 0-1 0 0,1 0 1 0 0,0 0 0 0 0,1 1-1 0 0,0-1 1 0 0,0 0-1 0 0,1 1 1 0 0,0-1 0 0 0,1 1-1 0 0,0-1 1 0 0,0 0 0 0 0,4 13-1 0 0,-2-15-45 0 0,0-1-1 0 0,0 1 0 0 0,0-1 0 0 0,1 0 0 0 0,0 0 1 0 0,0-1-1 0 0,0 1 0 0 0,1-1 0 0 0,0 0 1 0 0,0 0-1 0 0,0 0 0 0 0,0-1 0 0 0,1 0 0 0 0,0 0 1 0 0,0 0-1 0 0,0-1 0 0 0,0 0 0 0 0,1 0 1 0 0,11 3-1 0 0,-3-1-336 0 0,1-1-1 0 0,1-1 1 0 0,-1 0 0 0 0,0-2 0 0 0,1 0 0 0 0,-1 0 0 0 0,23-3 0 0 0,-27 0-1216 0 0,-1 0 0 0 0,1 0 0 0 0,0-1 1 0 0,-1-1-1 0 0,13-5 0 0 0,1-3-2001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4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41 286 2280 0 0,'-2'1'800'0'0,"0"-1"-1"0"0,0 2 0 0 0,0-1 0 0 0,0 0 0 0 0,0 0 0 0 0,1 0 0 0 0,-1 1 0 0 0,0-1 1 0 0,1 1-1 0 0,-1 0 0 0 0,1-1 0 0 0,0 1 0 0 0,0 0 0 0 0,-1 0 0 0 0,1 0 0 0 0,-1 3 1 0 0,1-1-198 0 0,-1 0 0 0 0,2 0 0 0 0,-1 0 0 0 0,0 0 0 0 0,1 0 0 0 0,0 1 0 0 0,0-1 0 0 0,0 6 0 0 0,2 3 193 0 0,1 0-1 0 0,0-1 0 0 0,0 1 0 0 0,10 19 0 0 0,-4-13 83 0 0,-7-16-659 0 0,0 1 0 0 0,0-1 0 0 0,0 1 1 0 0,0 0-1 0 0,-1 0 0 0 0,1 0 0 0 0,-1 0 0 0 0,1 5 0 0 0,-2-9-205 0 0,0 0-1 0 0,0 0 1 0 0,0 0 0 0 0,0 1-1 0 0,0-1 1 0 0,0 0-1 0 0,0 0 1 0 0,0 0-1 0 0,0 0 1 0 0,0 0-1 0 0,-1 1 1 0 0,1-1 0 0 0,0 0-1 0 0,0 0 1 0 0,0 0-1 0 0,0 0 1 0 0,0 0-1 0 0,0 1 1 0 0,0-1-1 0 0,0 0 1 0 0,0 0 0 0 0,0 0-1 0 0,0 0 1 0 0,-1 0-1 0 0,1 0 1 0 0,0 0-1 0 0,0 0 1 0 0,0 0-1 0 0,0 1 1 0 0,0-1 0 0 0,0 0-1 0 0,-1 0 1 0 0,1 0-1 0 0,0 0 1 0 0,0 0-1 0 0,0 0 1 0 0,0 0-1 0 0,0 0 1 0 0,-1 0 0 0 0,1 0-1 0 0,0 0 1 0 0,0 0-1 0 0,0 0 1 0 0,0 0-1 0 0,-1 0 1 0 0,-8-5 201 0 0,-7-9-149 0 0,11 5-74 0 0,1-1 1 0 0,0 0 0 0 0,1 1-1 0 0,0-1 1 0 0,1-1 0 0 0,0 1 0 0 0,0 0-1 0 0,1 0 1 0 0,0-1 0 0 0,1 1-1 0 0,0-1 1 0 0,1 1 0 0 0,4-20-1 0 0,5-5-125 0 0,2 1 0 0 0,2 1-1 0 0,1 0 1 0 0,31-50-1 0 0,-41 74 76 0 0,1 0 0 0 0,0 0 0 0 0,1 1 0 0 0,0 0 0 0 0,0 0 0 0 0,1 1 0 0 0,14-12 0 0 0,-17 16 19 0 0,0 0 0 0 0,1-1 0 0 0,-1 2 0 0 0,1-1 0 0 0,0 1 0 0 0,-1 0 0 0 0,1 0 0 0 0,0 0 0 0 0,0 1 0 0 0,0 0 0 0 0,1 0 0 0 0,-1 1 0 0 0,0-1 0 0 0,11 2 0 0 0,-13 0-90 0 0,1 0 0 0 0,0 0-1 0 0,-1 1 1 0 0,1-1 0 0 0,-1 1 0 0 0,0 0-1 0 0,1 0 1 0 0,-1 1 0 0 0,0-1-1 0 0,5 5 1 0 0,4 4-1662 0 0,18 18 1 0 0,-23-21 579 0 0,6 5-943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4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228 103 8 0 0,'-1'-12'3405'0'0,"0"0"0"0"0,-7-24 1 0 0,7 34-2878 0 0,1 0 0 0 0,-1-1 0 0 0,0 1 0 0 0,0 0 0 0 0,0 0 0 0 0,0 0 0 0 0,0 0 0 0 0,0-1 0 0 0,-1 1 0 0 0,1 1 0 0 0,0-1 0 0 0,-1 0 0 0 0,0 0 0 0 0,1 1 0 0 0,-1-1 0 0 0,0 0 1 0 0,0 1-1 0 0,0 0 0 0 0,0-1 0 0 0,0 1 0 0 0,0 0 0 0 0,-5-1 0 0 0,5 2-316 0 0,0 0 0 0 0,-1 0 1 0 0,1 0-1 0 0,-1 0 0 0 0,1 1 1 0 0,0-1-1 0 0,-1 1 0 0 0,1-1 1 0 0,0 1-1 0 0,-1 0 0 0 0,1 0 1 0 0,0 0-1 0 0,0 0 0 0 0,0 1 1 0 0,-3 1-1 0 0,-29 26 1102 0 0,30-26-1158 0 0,-6 8 8 0 0,0 0 0 0 0,0 0 0 0 0,1 0 0 0 0,0 2 0 0 0,1-1-1 0 0,1 1 1 0 0,0 0 0 0 0,1 0 0 0 0,0 1 0 0 0,-8 27 0 0 0,12-33-145 0 0,1 0 0 0 0,-1-1 0 0 0,1 1 1 0 0,1 0-1 0 0,0 0 0 0 0,0 0 0 0 0,0 0 1 0 0,1 0-1 0 0,0 0 0 0 0,0-1 0 0 0,1 1 0 0 0,0 0 1 0 0,1-1-1 0 0,0 1 0 0 0,0-1 0 0 0,0 0 1 0 0,1 0-1 0 0,0 0 0 0 0,0 0 0 0 0,1-1 0 0 0,0 0 1 0 0,6 7-1 0 0,-5-7-22 0 0,1 0 0 0 0,0-1 0 0 0,0 1-1 0 0,1-1 1 0 0,0-1 0 0 0,0 1 0 0 0,0-1 0 0 0,0-1 0 0 0,0 1 0 0 0,1-1-1 0 0,-1-1 1 0 0,1 0 0 0 0,0 0 0 0 0,0-1 0 0 0,0 0 0 0 0,0 0 0 0 0,0-1-1 0 0,0 0 1 0 0,0-1 0 0 0,0 0 0 0 0,0 0 0 0 0,-1-1 0 0 0,1 0 0 0 0,0-1-1 0 0,9-3 1 0 0,-7 1-39 0 0,0 0-1 0 0,0 0 0 0 0,0-1 0 0 0,-1-1 1 0 0,1 0-1 0 0,-2 0 0 0 0,1-1 0 0 0,-1 0 1 0 0,0-1-1 0 0,-1 0 0 0 0,0 0 0 0 0,0 0 1 0 0,-1-1-1 0 0,0-1 0 0 0,-1 1 1 0 0,0-1-1 0 0,8-22 0 0 0,-9 19-50 0 0,-2 0 0 0 0,0 0-1 0 0,0-1 1 0 0,-1 0 0 0 0,-1-16 0 0 0,-1 22 81 0 0,0 0 1 0 0,-1-1 0 0 0,0 1 0 0 0,0 0-1 0 0,-1 0 1 0 0,-1 0 0 0 0,1 1-1 0 0,-1-1 1 0 0,-6-10 0 0 0,7 15 25 0 0,-1 1 0 0 0,1-1 1 0 0,-1 1-1 0 0,0 0 0 0 0,0 0 1 0 0,0 0-1 0 0,-1 0 0 0 0,1 1 0 0 0,-1-1 1 0 0,1 1-1 0 0,-1 0 0 0 0,0 0 0 0 0,0 0 1 0 0,0 1-1 0 0,0-1 0 0 0,0 1 0 0 0,0 0 1 0 0,0 0-1 0 0,-7 0 0 0 0,6 0 9 0 0,1 1-1 0 0,-1-1 1 0 0,0 1 0 0 0,0 1-1 0 0,1-1 1 0 0,-1 1-1 0 0,0-1 1 0 0,1 1 0 0 0,-1 1-1 0 0,0-1 1 0 0,1 1-1 0 0,0-1 1 0 0,-1 1 0 0 0,1 1-1 0 0,0-1 1 0 0,0 0 0 0 0,-6 5-1 0 0,4 0-10 0 0,-1 0-1 0 0,1 0 1 0 0,0 1-1 0 0,-9 14 1 0 0,14-19-35 0 0,-1 1 1 0 0,0-1-1 0 0,1 0 1 0 0,-1 0-1 0 0,1 1 1 0 0,0-1 0 0 0,0 1-1 0 0,0-1 1 0 0,1 1-1 0 0,-1-1 1 0 0,1 1-1 0 0,0 0 1 0 0,0-1 0 0 0,0 1-1 0 0,2 6 1 0 0,-1-7-53 0 0,0-1 1 0 0,0 0 0 0 0,0 1-1 0 0,1-1 1 0 0,-1 0-1 0 0,1 0 1 0 0,-1 0 0 0 0,1 0-1 0 0,0-1 1 0 0,0 1-1 0 0,0 0 1 0 0,0-1 0 0 0,0 1-1 0 0,0-1 1 0 0,0 0-1 0 0,0 0 1 0 0,1 1 0 0 0,-1-2-1 0 0,1 1 1 0 0,-1 0 0 0 0,1 0-1 0 0,2 0 1 0 0,5 1-599 0 0,1-1-1 0 0,-1 0 1 0 0,0 0 0 0 0,12-1 0 0 0,-4-2-2530 0 0,32-7 1 0 0,-41 7 2298 0 0,18-3-1912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7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12 512 0 0,'-1'-12'6139'0'0,"-3"22"-1048"0"0,-1 19-1698 0 0,3-16-2948 0 0,-9 59 1043 0 0,-3 106 0 0 0,14-175-1601 0 0,0-1-1 0 0,1 1 1 0 0,-1 0 0 0 0,0 0 0 0 0,1 0-1 0 0,0 0 1 0 0,-1-1 0 0 0,3 6 0 0 0,-2-7-310 0 0,0 1 0 0 0,0-1 1 0 0,0 0-1 0 0,0 1 1 0 0,0-1-1 0 0,0 0 0 0 0,0 0 1 0 0,0 0-1 0 0,0 0 1 0 0,1 0-1 0 0,1 1 0 0 0,7 2-1752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7:18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252 350 2080 0 0,'16'-27'7943'0'0,"5"-15"-2807"0"0,0 2-2489 0 0,-14 28-2137 0 0,-2 1 0 0 0,1-1 0 0 0,-1 0 0 0 0,-1-1 0 0 0,0 1 0 0 0,-1-1 0 0 0,0 0 0 0 0,-1 0 0 0 0,-1 0 0 0 0,0 0 0 0 0,-1-19 0 0 0,0 27-457 0 0,-1-1 0 0 0,0 1 0 0 0,0 0 0 0 0,-1 0 0 0 0,1 0 0 0 0,-1 1 0 0 0,0-1 0 0 0,-5-8-1 0 0,6 11-50 0 0,0 1-1 0 0,0-1 1 0 0,0 1-1 0 0,0 0 1 0 0,-1 0-1 0 0,1 0 0 0 0,0 0 1 0 0,-1 0-1 0 0,1 0 1 0 0,-1 0-1 0 0,1 0 1 0 0,-1 0-1 0 0,1 0 0 0 0,-1 1 1 0 0,1-1-1 0 0,-1 1 1 0 0,0-1-1 0 0,1 1 0 0 0,-1 0 1 0 0,0 0-1 0 0,1-1 1 0 0,-1 1-1 0 0,0 0 1 0 0,1 1-1 0 0,-1-1 0 0 0,0 0 1 0 0,1 0-1 0 0,-1 1 1 0 0,0-1-1 0 0,-1 2 1 0 0,-9 2-2 0 0,0 1 1 0 0,0 1 0 0 0,1 0 0 0 0,-1 1-1 0 0,-13 11 1 0 0,6-2-10 0 0,1-1-1 0 0,-17 21 1 0 0,30-29 5 0 0,-1 0 1 0 0,1 1 0 0 0,0-1 0 0 0,0 1-1 0 0,1 1 1 0 0,0-1 0 0 0,1 1 0 0 0,0-1 0 0 0,-3 15-1 0 0,5-18 1 0 0,0 1-1 0 0,0-1 0 0 0,1 1 0 0 0,0-1 0 0 0,0 1 1 0 0,0-1-1 0 0,2 10 0 0 0,-1-12 3 0 0,0 0-1 0 0,0 0 1 0 0,0 1 0 0 0,0-1 0 0 0,1 0 0 0 0,0 0-1 0 0,-1-1 1 0 0,1 1 0 0 0,0 0 0 0 0,0 0-1 0 0,0-1 1 0 0,1 0 0 0 0,3 4 0 0 0,-3-4-13 0 0,1 1 0 0 0,-1-1 0 0 0,1 0 1 0 0,0 0-1 0 0,0-1 0 0 0,0 1 0 0 0,0-1 1 0 0,1 0-1 0 0,-1 0 0 0 0,0 0 1 0 0,7 0-1 0 0,6 0 9 0 0,27-3-1 0 0,-26 1 29 0 0,-7 1-35 0 0,0-1 0 0 0,0 2-1 0 0,0-1 1 0 0,0 2-1 0 0,18 3 1 0 0,-27-4 17 0 0,0-1 0 0 0,0 1 1 0 0,-1 0-1 0 0,1 0 1 0 0,0-1-1 0 0,0 1 1 0 0,0 0-1 0 0,0 1 0 0 0,-1-1 1 0 0,1 0-1 0 0,-1 0 1 0 0,1 1-1 0 0,-1-1 0 0 0,1 1 1 0 0,-1-1-1 0 0,0 1 1 0 0,0 0-1 0 0,1 0 0 0 0,-1-1 1 0 0,0 1-1 0 0,-1 0 1 0 0,1 0-1 0 0,0 0 0 0 0,-1 0 1 0 0,1 0-1 0 0,-1 0 1 0 0,1 0-1 0 0,-1 0 0 0 0,0 0 1 0 0,0 0-1 0 0,0 0 1 0 0,0 0-1 0 0,0 0 1 0 0,0 0-1 0 0,-1 0 0 0 0,1 0 1 0 0,-1 0-1 0 0,-1 3 1 0 0,0 2 33 0 0,-1-1 1 0 0,0 1 0 0 0,0-1-1 0 0,0 0 1 0 0,-1-1 0 0 0,0 1 0 0 0,0 0-1 0 0,-1-1 1 0 0,0 0 0 0 0,-9 8-1 0 0,-7 4 261 0 0,-32 20 0 0 0,53-37-296 0 0,-31 20 97 0 0,0-1 1 0 0,-1-2 0 0 0,-46 17 0 0 0,73-32-138 0 0,1 0-78 0 0,-1-1 0 0 0,1 1-1 0 0,-1-1 1 0 0,1 0-1 0 0,-1 0 1 0 0,1 0 0 0 0,-1-1-1 0 0,0 1 1 0 0,-5-2 0 0 0,10 1 23 0 0,0 0 0 0 0,-1 0 1 0 0,1 0-1 0 0,-1 0 0 0 0,1-1 1 0 0,-1 1-1 0 0,1 0 0 0 0,0 0 1 0 0,-1-1-1 0 0,1 1 1 0 0,0 0-1 0 0,-1-1 0 0 0,1 1 1 0 0,0 0-1 0 0,-1-1 0 0 0,1 1 1 0 0,0 0-1 0 0,-1-1 1 0 0,1 1-1 0 0,0-1 0 0 0,0 1 1 0 0,0 0-1 0 0,0-1 0 0 0,-1 1 1 0 0,1-1-1 0 0,0 1 0 0 0,0-1 1 0 0,0 0-1 0 0,1-14-4169 0 0,4-2-163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5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133 117 8 0 0,'-6'-6'297'0'0,"2"3"411"0"0,1 0 0 0 0,-1 1 0 0 0,0-1 0 0 0,-7-3-1 0 0,10 5-578 0 0,0 1 0 0 0,0 0 0 0 0,0-1 0 0 0,0 1-1 0 0,0 0 1 0 0,0 0 0 0 0,0-1 0 0 0,-1 1-1 0 0,1 0 1 0 0,0 0 0 0 0,0 0 0 0 0,0 1-1 0 0,0-1 1 0 0,0 0 0 0 0,-1 0 0 0 0,1 1-1 0 0,0-1 1 0 0,0 0 0 0 0,0 1 0 0 0,0-1 0 0 0,0 1-1 0 0,0-1 1 0 0,-1 2 0 0 0,-1 0 218 0 0,0 0 1 0 0,1 1-1 0 0,-1-1 1 0 0,1 1-1 0 0,0-1 1 0 0,0 1-1 0 0,0 0 1 0 0,0-1-1 0 0,0 1 1 0 0,0 0-1 0 0,1 0 1 0 0,-2 5-1 0 0,1-1-97 0 0,1 0 0 0 0,0-1 0 0 0,0 1-1 0 0,0 0 1 0 0,1 9 0 0 0,1 2-107 0 0,0-1 0 0 0,1 1 1 0 0,1-1-1 0 0,1 1 0 0 0,0-1 0 0 0,1 0 1 0 0,1-1-1 0 0,1 1 0 0 0,0-1 0 0 0,1 0 1 0 0,17 23-1 0 0,-12-17-43 0 0,-4-7-103 0 0,17 20-1 0 0,-23-31 17 0 0,0 0 0 0 0,1-1 0 0 0,-1 1 1 0 0,1-1-1 0 0,0 0 0 0 0,0 0 0 0 0,1 0 1 0 0,-1-1-1 0 0,8 4 0 0 0,-11-5-3 0 0,1-1 0 0 0,-1 1 0 0 0,1-1 1 0 0,0 0-1 0 0,-1 1 0 0 0,1-1 0 0 0,-1 0 0 0 0,1 0 0 0 0,-1 0 0 0 0,1 0 0 0 0,0 0 0 0 0,-1 0 0 0 0,1-1 1 0 0,-1 1-1 0 0,1 0 0 0 0,-1-1 0 0 0,1 0 0 0 0,2 0 0 0 0,-2-1 2 0 0,0 1 0 0 0,1-1 1 0 0,-1 0-1 0 0,0 0 0 0 0,0 0 0 0 0,0 0 0 0 0,0 0 1 0 0,-1 0-1 0 0,4-5 0 0 0,-2 1 4 0 0,0 0 0 0 0,0 0-1 0 0,-1-1 1 0 0,0 1 0 0 0,0 0 0 0 0,0-1 0 0 0,-1 0-1 0 0,1-7 1 0 0,-2 9-11 0 0,-1-1-1 0 0,1 0 1 0 0,-1 1 0 0 0,0-1-1 0 0,-1 1 1 0 0,1-1 0 0 0,-1 1-1 0 0,-5-11 1 0 0,-26-40-52 0 0,29 49 28 0 0,-27-37 91 0 0,-2 1 0 0 0,-49-50 0 0 0,2 4 632 0 0,80 89-705 0 0,-1 0 0 0 0,1 0 0 0 0,0-1 0 0 0,0 1 0 0 0,0 0 0 0 0,0 0 0 0 0,0 0 0 0 0,0 0 0 0 0,-1 0 0 0 0,1 0 0 0 0,0 0-1 0 0,0-1 1 0 0,0 1 0 0 0,0 0 0 0 0,0 0 0 0 0,0 0 0 0 0,0 0 0 0 0,0 0 0 0 0,0 0 0 0 0,0-1 0 0 0,0 1 0 0 0,0 0 0 0 0,0 0-1 0 0,0 0 1 0 0,0 0 0 0 0,0-1 0 0 0,0 1 0 0 0,0 0 0 0 0,0 0 0 0 0,0 0 0 0 0,0 0 0 0 0,0 0 0 0 0,0-1 0 0 0,0 1 0 0 0,0 0-1 0 0,0 0 1 0 0,0 0 0 0 0,0 0 0 0 0,0 0 0 0 0,0-1 0 0 0,0 1 0 0 0,0 0 0 0 0,1 0 0 0 0,-1 0 0 0 0,0 0 0 0 0,9-1-16 0 0,12 5 78 0 0,172 40-196 0 0,-111-28 126 0 0,-53-11-56 0 0,-20-4 47 0 0,-1 0 1 0 0,1 0-1 0 0,-1 1 1 0 0,1 1-1 0 0,-1-1 1 0 0,0 1-1 0 0,0 1 1 0 0,15 7-1 0 0,-22-10 13 0 0,0 0 0 0 0,-1 0 1 0 0,1-1-1 0 0,0 1 0 0 0,0 0 0 0 0,-1 0 0 0 0,1 0 0 0 0,0 0 0 0 0,-1 0 0 0 0,1 0 0 0 0,-1 0 0 0 0,1 0 0 0 0,-1 0 0 0 0,0 0 0 0 0,1 0 0 0 0,-1 0 0 0 0,0 0 0 0 0,0 0 0 0 0,0 1 0 0 0,0-1 0 0 0,0 0 0 0 0,0 0 0 0 0,0 0 0 0 0,0 0 0 0 0,-1 2 0 0 0,-1 3-4 0 0,1-1 0 0 0,-2 1 0 0 0,1-1-1 0 0,-4 6 1 0 0,4-7 1 0 0,0 0 0 0 0,0 0 0 0 0,0 0 1 0 0,0 1-1 0 0,-1 6 0 0 0,3-8-3 0 0,0-1 0 0 0,1 1-1 0 0,-1-1 1 0 0,1 0 0 0 0,-1 1 0 0 0,1-1 0 0 0,0 0 0 0 0,0 1 0 0 0,0-1 0 0 0,0 0 0 0 0,0 0 0 0 0,0 0 0 0 0,1 0 0 0 0,-1 0 0 0 0,1 0-1 0 0,0 0 1 0 0,-1 0 0 0 0,1-1 0 0 0,0 1 0 0 0,2 1 0 0 0,4 3-49 0 0,-1-1 0 0 0,1 0 0 0 0,17 8 1 0 0,-14-9-52 0 0,0 0 1 0 0,15 3-1 0 0,19 6-110 0 0,-21-3 136 0 0,-10-5 70 0 0,0 0-1 0 0,16 11 0 0 0,-24-13 38 0 0,0 0-1 0 0,0 0 0 0 0,0-1 0 0 0,0 0 0 0 0,11 2 0 0 0,-15-4-17 0 0,1 0 0 0 0,-1 0 0 0 0,0-1 0 0 0,0 1 1 0 0,0-1-1 0 0,0 1 0 0 0,0-1 0 0 0,0 0 0 0 0,0 1 0 0 0,0-1 0 0 0,0 0 0 0 0,0 0 0 0 0,3-3 0 0 0,21-17-150 0 0,-21 17 88 0 0,-2-1 0 0 0,1 1 0 0 0,0-1 1 0 0,-1 1-1 0 0,0-1 0 0 0,0 0 0 0 0,0 0 1 0 0,-1-1-1 0 0,0 1 0 0 0,0 0 0 0 0,0-1 1 0 0,0 0-1 0 0,-1 1 0 0 0,0-1 0 0 0,-1 0 1 0 0,1 0-1 0 0,-1 1 0 0 0,0-1 0 0 0,0 0 0 0 0,-2-9 1 0 0,0 2 62 0 0,-1 0 1 0 0,0 0 0 0 0,-1 0 0 0 0,-1 0 0 0 0,0 1-1 0 0,0 0 1 0 0,-15-22 0 0 0,15 27 23 0 0,-1 0 0 0 0,1 0 0 0 0,-2 1 1 0 0,1 0-1 0 0,-1 0 0 0 0,0 1 0 0 0,0 0 0 0 0,0 0 1 0 0,-1 1-1 0 0,0 0 0 0 0,0 0 0 0 0,0 1 0 0 0,-13-5 0 0 0,-1 2 116 0 0,0 1-1 0 0,-1 1 0 0 0,0 0 0 0 0,-23 1 0 0 0,30 2-27 0 0,1 1 0 0 0,-1 0-1 0 0,1 1 1 0 0,-27 6 0 0 0,37-6-88 0 0,1 1 1 0 0,-1-1 0 0 0,1 1 0 0 0,0 0 0 0 0,0 0-1 0 0,0 0 1 0 0,0 1 0 0 0,0-1 0 0 0,-4 4 0 0 0,6-4-14 0 0,0 0 1 0 0,1 0-1 0 0,-1 1 1 0 0,0-1 0 0 0,0 0-1 0 0,1 1 1 0 0,0-1-1 0 0,-1 1 1 0 0,1 0 0 0 0,0-1-1 0 0,0 1 1 0 0,1 0 0 0 0,-1 0-1 0 0,0-1 1 0 0,0 6-1 0 0,2-5-2 0 0,-1-1 0 0 0,0 1 0 0 0,1-1 0 0 0,-1 0 0 0 0,1 1 0 0 0,-1-1 0 0 0,1 0 0 0 0,0 1 0 0 0,0-1 0 0 0,0 0 0 0 0,0 0-1 0 0,1 0 1 0 0,-1 0 0 0 0,1 0 0 0 0,-1 0 0 0 0,1 0 0 0 0,0-1 0 0 0,-1 1 0 0 0,1 0 0 0 0,0-1 0 0 0,0 0 0 0 0,0 1 0 0 0,4 1 0 0 0,5 3 26 0 0,0-1 1 0 0,1 0-1 0 0,13 4 1 0 0,-25-9-42 0 0,20 6 23 0 0,0-1 0 0 0,0-1 0 0 0,28 2 0 0 0,63-2-170 0 0,-79-3 72 0 0,0-1 64 0 0,46-5 0 0 0,-66 4 1 0 0,-1-1 1 0 0,1-1 0 0 0,0 0 0 0 0,-1 0-1 0 0,1-1 1 0 0,-1-1 0 0 0,11-6 0 0 0,-17 9 3 0 0,-1-1 1 0 0,1-1-1 0 0,-1 1 0 0 0,0-1 1 0 0,0 0-1 0 0,6-7 1 0 0,-9 10 7 0 0,0-1 0 0 0,0 1 0 0 0,0-1 0 0 0,0 1 0 0 0,0-1 0 0 0,0 0 0 0 0,0 0 0 0 0,0 0 0 0 0,-1 1 0 0 0,1-1 0 0 0,-1 0 0 0 0,0 0 0 0 0,1 0 1 0 0,-1 0-1 0 0,0 0 0 0 0,0 0 0 0 0,0 0 0 0 0,0 0 0 0 0,0 0 0 0 0,-1 1 0 0 0,0-5 0 0 0,1 6-2 0 0,0-1 1 0 0,0 1-1 0 0,0-1 0 0 0,-1 1 1 0 0,1 0-1 0 0,0-1 0 0 0,0 1 1 0 0,0-1-1 0 0,0 1 0 0 0,0 0 1 0 0,-1-1-1 0 0,1 1 0 0 0,0 0 0 0 0,0-1 1 0 0,-1 1-1 0 0,1 0 0 0 0,0 0 1 0 0,-1-1-1 0 0,1 1 0 0 0,0 0 1 0 0,-1 0-1 0 0,1-1 0 0 0,0 1 1 0 0,-1 0-1 0 0,1 0 0 0 0,0 0 1 0 0,-1 0-1 0 0,1 0 0 0 0,-1-1 1 0 0,1 1-1 0 0,0 0 0 0 0,-1 0 0 0 0,1 0 1 0 0,-1 0-1 0 0,1 0 0 0 0,0 0 1 0 0,-1 0-1 0 0,1 0 0 0 0,-1 0 1 0 0,1 1-1 0 0,0-1 0 0 0,-1 0 1 0 0,1 0-1 0 0,0 0 0 0 0,-1 0 1 0 0,1 1-1 0 0,0-1 0 0 0,-1 0 1 0 0,1 0-1 0 0,0 0 0 0 0,-1 1 0 0 0,1-1 1 0 0,0 0-1 0 0,-1 1 0 0 0,1-1 1 0 0,0 1-1 0 0,-2 0-4 0 0,1 1 1 0 0,0-1-1 0 0,0 0 0 0 0,0 1 1 0 0,1-1-1 0 0,-1 1 0 0 0,0 0 1 0 0,0-1-1 0 0,1 1 0 0 0,-1 0 0 0 0,1-1 1 0 0,-1 3-1 0 0,2 13-8 0 0,-1 0 0 0 0,2 0 0 0 0,1-1 0 0 0,7 30 0 0 0,-6-31 46 0 0,15 42 57 0 0,-17-51-71 0 0,1 0-1 0 0,0 0 0 0 0,0 0 1 0 0,0-1-1 0 0,1 0 1 0 0,0 0-1 0 0,4 5 0 0 0,-5-7-15 0 0,1 0 0 0 0,-1-1 0 0 0,1 1-1 0 0,0-1 1 0 0,-1 0 0 0 0,1 0-1 0 0,0-1 1 0 0,0 1 0 0 0,1-1 0 0 0,-1 1-1 0 0,0-1 1 0 0,0-1 0 0 0,1 1 0 0 0,-1-1-1 0 0,0 1 1 0 0,5-2 0 0 0,0 1-25 0 0,1-1 0 0 0,-2 0 0 0 0,1 0 0 0 0,0-1-1 0 0,0-1 1 0 0,14-5 0 0 0,-18 6-9 0 0,19-8-184 0 0,35-20 0 0 0,-56 29 173 0 0,-1-1-1 0 0,0 1 1 0 0,0-1 0 0 0,1 0-1 0 0,-1 0 1 0 0,-1 0-1 0 0,1 0 1 0 0,0 0 0 0 0,0 0-1 0 0,-1 0 1 0 0,1-1 0 0 0,-1 1-1 0 0,0-1 1 0 0,1 1 0 0 0,-1-1-1 0 0,0 1 1 0 0,0-4-1 0 0,0 2-84 0 0,-1 0 0 0 0,0 0 0 0 0,0 0 0 0 0,0 0-1 0 0,0 0 1 0 0,-1 1 0 0 0,1-1 0 0 0,-1 0-1 0 0,0 0 1 0 0,-3-7 0 0 0,-2-1-140 0 0,0-1-1 0 0,-1 1 1 0 0,-1 0 0 0 0,0 1-1 0 0,-15-17 1 0 0,16 19 287 0 0,-1 1 1 0 0,0 0 0 0 0,-1 0-1 0 0,0 1 1 0 0,0 0-1 0 0,-1 1 1 0 0,-14-8 0 0 0,21 13 49 0 0,-1-1 0 0 0,0 0 1 0 0,0 1-1 0 0,0 0 0 0 0,0 0 1 0 0,0 0-1 0 0,0 0 0 0 0,0 1 0 0 0,0-1 1 0 0,0 1-1 0 0,0 0 0 0 0,0 0 1 0 0,0 1-1 0 0,0-1 0 0 0,0 1 1 0 0,0 0-1 0 0,0 0 0 0 0,0 0 1 0 0,0 1-1 0 0,0-1 0 0 0,0 1 1 0 0,1 0-1 0 0,-7 4 0 0 0,4-1 69 0 0,0 0 0 0 0,0 0 0 0 0,1 0-1 0 0,0 1 1 0 0,0-1 0 0 0,0 1 0 0 0,1 1 0 0 0,0-1 0 0 0,-4 8-1 0 0,6-11-113 0 0,1 1 0 0 0,-1 0 0 0 0,1 0-1 0 0,0 0 1 0 0,0 0 0 0 0,0 0-1 0 0,1 0 1 0 0,0 0 0 0 0,-1 0 0 0 0,1 0-1 0 0,0 0 1 0 0,1 0 0 0 0,-1 0-1 0 0,1 0 1 0 0,0 0 0 0 0,0 0 0 0 0,0 0-1 0 0,3 6 1 0 0,4 7-15 0 0,1-1 0 0 0,1 0 0 0 0,21 29 0 0 0,-24-37-30 0 0,1 0-1 0 0,0 0 0 0 0,0-1 1 0 0,0 1-1 0 0,1-2 1 0 0,0 0-1 0 0,1 0 0 0 0,9 5 1 0 0,-16-10 27 0 0,0 1 0 0 0,0-1 0 0 0,0 0 1 0 0,0-1-1 0 0,0 1 0 0 0,0 0 1 0 0,0-1-1 0 0,0 0 0 0 0,0 1 1 0 0,0-1-1 0 0,0 0 0 0 0,0-1 0 0 0,0 1 1 0 0,0-1-1 0 0,6-1 0 0 0,-5 1 0 0 0,-1-1-1 0 0,1 0 0 0 0,0 0 0 0 0,-1 0 0 0 0,1-1 1 0 0,-1 1-1 0 0,1-1 0 0 0,-1 0 0 0 0,0 0 0 0 0,4-5 1 0 0,-2 1 9 0 0,0 0 0 0 0,0 0 0 0 0,-1-1 1 0 0,0 0-1 0 0,0 0 0 0 0,-1 0 1 0 0,0 0-1 0 0,0-1 0 0 0,-1 1 0 0 0,2-14 1 0 0,-3 8 30 0 0,0-25 0 0 0,-1 34-20 0 0,0 1 0 0 0,-1-1 0 0 0,0 1 0 0 0,0 0 0 0 0,0-1 0 0 0,0 1 1 0 0,-1 0-1 0 0,1 0 0 0 0,-5-7 0 0 0,6 10-23 0 0,0 1 0 0 0,-1 0 0 0 0,1-1 0 0 0,0 1 0 0 0,0 0 0 0 0,0-1 0 0 0,0 1 0 0 0,-1 0 0 0 0,1 0 0 0 0,0-1 0 0 0,0 1 0 0 0,0 0 0 0 0,-1 0 0 0 0,1-1 0 0 0,0 1 1 0 0,0 0-1 0 0,-1 0 0 0 0,1 0 0 0 0,0 0 0 0 0,-1-1 0 0 0,1 1 0 0 0,0 0 0 0 0,0 0 0 0 0,-1 0 0 0 0,1 0 0 0 0,0 0 0 0 0,-1 0 0 0 0,1 0 0 0 0,0 0 0 0 0,-1 0 0 0 0,1 0 0 0 0,0 0 0 0 0,-1 0 0 0 0,-4 10 63 0 0,3 16-132 0 0,3-19 84 0 0,0 0-1 0 0,0 0 1 0 0,1 1 0 0 0,-1-1 0 0 0,2-1 0 0 0,-1 1-1 0 0,1 0 1 0 0,0 0 0 0 0,0-1 0 0 0,1 0 0 0 0,0 1-1 0 0,0-1 1 0 0,0-1 0 0 0,1 1 0 0 0,6 6 0 0 0,9 7 56 0 0,1 0 1 0 0,36 24 0 0 0,-34-27 2 0 0,56 43 0 0 0,-67-48-56 0 0,-1-1 0 0 0,0 2 0 0 0,-1-1 1 0 0,13 19-1 0 0,-1 5 39 0 0,-1 1 1 0 0,-2 1-1 0 0,-1 1 1 0 0,-2 0-1 0 0,-1 2 1 0 0,-3-1-1 0 0,11 54 1 0 0,-21-80 37 0 0,-1 0 0 0 0,0 0 0 0 0,0 0 0 0 0,-1 0 0 0 0,-1 0 1 0 0,-1 0-1 0 0,1 0 0 0 0,-2 0 0 0 0,-4 13 0 0 0,6-21 20 0 0,-1 1 1 0 0,-1-1-1 0 0,1 1 0 0 0,-1-1 0 0 0,0 0 0 0 0,0 0 1 0 0,0 0-1 0 0,-1 0 0 0 0,1-1 0 0 0,-1 0 0 0 0,0 1 1 0 0,-1-1-1 0 0,1-1 0 0 0,-1 1 0 0 0,0 0 1 0 0,1-1-1 0 0,-1 0 0 0 0,-1-1 0 0 0,1 1 0 0 0,0-1 1 0 0,-12 4-1 0 0,-6-1 248 0 0,0-1 1 0 0,0-1-1 0 0,0-1 1 0 0,-44-2-1 0 0,51-2-277 0 0,0 1 0 0 0,0-2 0 0 0,1 0 0 0 0,-1-1 0 0 0,1 0 0 0 0,0-2 0 0 0,0 1 0 0 0,-14-9 0 0 0,22 10-69 0 0,-1-1 1 0 0,1 0-1 0 0,1 0 0 0 0,-1 0 0 0 0,1-1 1 0 0,0 0-1 0 0,0 0 0 0 0,0-1 0 0 0,1 1 1 0 0,0-1-1 0 0,-7-13 0 0 0,8 11-20 0 0,0 0-1 0 0,1 0 1 0 0,0 0-1 0 0,1 0 1 0 0,0 0 0 0 0,0 0-1 0 0,1-1 1 0 0,0 1-1 0 0,1-1 1 0 0,1-13-1 0 0,2-19-217 0 0,2 0 1 0 0,3 0-1 0 0,0 0 0 0 0,3 1 0 0 0,2 1 0 0 0,1 0 0 0 0,2 1 0 0 0,34-61 0 0 0,-39 83-310 0 0,0 0 0 0 0,2 1 1 0 0,0 1-1 0 0,16-16 0 0 0,32-23-5195 0 0,-35 34 2162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09.19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75 97 512 0 0,'-1'-12'2323'0'0,"1"1"0"0"0,1-24 0 0 0,1 0 7198 0 0,-2 35-9443 0 0,0 0-1 0 0,0 0 0 0 0,0-1 0 0 0,1 1 0 0 0,-1 0 1 0 0,0 0-1 0 0,-1 0 0 0 0,1 0 0 0 0,0 0 1 0 0,0 0-1 0 0,0 0 0 0 0,0 0 0 0 0,0-1 1 0 0,0 1-1 0 0,0 0 0 0 0,0 0 0 0 0,0 0 1 0 0,0 0-1 0 0,0 0 0 0 0,0 0 0 0 0,0 0 0 0 0,0 0 1 0 0,0-1-1 0 0,0 1 0 0 0,0 0 0 0 0,0 0 1 0 0,-1 0-1 0 0,1 0 0 0 0,0 0 0 0 0,0 0 1 0 0,0 0-1 0 0,0 0 0 0 0,0 0 0 0 0,0 0 1 0 0,0 0-1 0 0,0 0 0 0 0,-1 0 0 0 0,1 0 1 0 0,0 0-1 0 0,0 0 0 0 0,0 0 0 0 0,0 0 0 0 0,0 0 1 0 0,0 0-1 0 0,0 0 0 0 0,-1 0 0 0 0,1 0 1 0 0,-7 4 1212 0 0,-6 7-514 0 0,0 8 78 0 0,6-10-441 0 0,0 1-1 0 0,-8 14 1 0 0,13-19-343 0 0,0 0 1 0 0,1 0-1 0 0,-1 0 0 0 0,1 0 0 0 0,0 0 0 0 0,0 0 1 0 0,0 1-1 0 0,0 7 0 0 0,3 7 68 0 0,1-1 0 0 0,0 0 0 0 0,1 0-1 0 0,1 0 1 0 0,15 33 0 0 0,2 14 197 0 0,-13-37-201 0 0,16 64 162 0 0,-22-79-250 0 0,-1-1 0 0 0,0 1-1 0 0,-2 0 1 0 0,0 26 0 0 0,-5-21-16 0 0,5-18-30 0 0,0-1 1 0 0,0 1 0 0 0,0 0 0 0 0,0 0-1 0 0,-1-1 1 0 0,1 1 0 0 0,0 0-1 0 0,-1-1 1 0 0,1 1 0 0 0,-1 0 0 0 0,1-1-1 0 0,0 1 1 0 0,-1-1 0 0 0,1 1-1 0 0,-1-1 1 0 0,0 1 0 0 0,1-1 0 0 0,-1 1-1 0 0,1-1 1 0 0,-1 1 0 0 0,0-1-1 0 0,0 1 1 0 0,0-1-33 0 0,1-95-3278 0 0,0 32-6152 0 0,0 50 5629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09.66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37 239 1760 0 0,'-4'-2'1661'0'0,"0"1"1"0"0,0-1-1 0 0,0 1 0 0 0,0-1 0 0 0,1-1 0 0 0,-7-4 0 0 0,9 6-1424 0 0,1 0-1 0 0,-1 1 1 0 0,1-1-1 0 0,0 0 1 0 0,-1 0-1 0 0,1 0 1 0 0,0 0-1 0 0,0 0 1 0 0,-1 0 0 0 0,1-1-1 0 0,0 1 1 0 0,0 0-1 0 0,0 0 1 0 0,0 0-1 0 0,0 0 1 0 0,1-1-1 0 0,3-17 1270 0 0,0 10-1317 0 0,0-1 1 0 0,1 1-1 0 0,0 0 0 0 0,1 0 1 0 0,0 0-1 0 0,0 1 1 0 0,1 0-1 0 0,0 0 0 0 0,0 1 1 0 0,1 0-1 0 0,0 0 1 0 0,0 1-1 0 0,17-10 0 0 0,-9 6-130 0 0,1 2-1 0 0,-1 0 1 0 0,1 1-1 0 0,1 1 1 0 0,0 0-1 0 0,-1 1 1 0 0,21-2-1 0 0,-21 5-32 0 0,0 0 1 0 0,0 1-1 0 0,1 2 0 0 0,-1-1 1 0 0,28 6-1 0 0,-34-4-16 0 0,0 1 1 0 0,-1 0-1 0 0,1 0 1 0 0,-1 1-1 0 0,0 1 0 0 0,0 0 1 0 0,0 0-1 0 0,-1 1 0 0 0,0 0 1 0 0,9 7-1 0 0,-13-8-2 0 0,0 0-1 0 0,0 0 1 0 0,-1 0 0 0 0,0 1-1 0 0,0 0 1 0 0,0 0 0 0 0,0 0-1 0 0,-1 0 1 0 0,0 1 0 0 0,0-1-1 0 0,2 11 1 0 0,-2-6 22 0 0,-1 0-1 0 0,-1 0 1 0 0,0 0 0 0 0,0 0 0 0 0,-1 0 0 0 0,-2 19-1 0 0,-1-7 24 0 0,-2-1 0 0 0,0 1 0 0 0,-2-1 0 0 0,0-1 0 0 0,-1 1 0 0 0,-17 29 0 0 0,10-24 186 0 0,0-1-1 0 0,-2-1 1 0 0,-1 0-1 0 0,-1-1 1 0 0,-37 35 0 0 0,43-48-199 0 0,0 0 1 0 0,0-1-1 0 0,-1 0 1 0 0,0-1-1 0 0,-1-1 1 0 0,0 0-1 0 0,0-1 1 0 0,-1-1-1 0 0,1 0 1 0 0,-2-1-1 0 0,-30 5 1 0 0,38-8-136 0 0,0-1 1 0 0,-1 0 0 0 0,1-1-1 0 0,0 0 1 0 0,-1-1 0 0 0,-18-2 0 0 0,25 2-115 0 0,0 0-1 0 0,0 0 1 0 0,0-1 0 0 0,0 1 0 0 0,1 0 0 0 0,-1-1 0 0 0,0 0 0 0 0,1 0 0 0 0,-1 0 0 0 0,-2-2 0 0 0,2 1-279 0 0,1 1 1 0 0,0-1-1 0 0,0 0 1 0 0,1 0-1 0 0,-1 0 0 0 0,0 0 1 0 0,1 0-1 0 0,0 0 0 0 0,0 0 1 0 0,0 0-1 0 0,-1-5 0 0 0,-1-14-3080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10.41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0 177 8 0 0,'2'0'197'0'0,"0"-1"1"0"0,0 1-1 0 0,0 0 1 0 0,0-1-1 0 0,-1 1 0 0 0,1-1 1 0 0,0 1-1 0 0,0-1 0 0 0,2-1 1 0 0,-1 0 642 0 0,-1 0 1 0 0,1 0-1 0 0,0 0 1 0 0,-1 0-1 0 0,1 0 0 0 0,-1-1 1 0 0,0 1-1 0 0,3-4 1 0 0,-2 2 444 0 0,-1-1 1 0 0,1 1 0 0 0,-1 0 0 0 0,0-1-1 0 0,2-6 1 0 0,-1-10 956 0 0,-3 21-2195 0 0,0 0 0 0 0,0 0 0 0 0,0 0 0 0 0,0 0 0 0 0,0 0 0 0 0,0 0 0 0 0,0 0 0 0 0,0 0 0 0 0,0 0 0 0 0,0-1 0 0 0,0 1 0 0 0,0 0 0 0 0,0 0 0 0 0,0 0 1 0 0,0 0-1 0 0,0 0 0 0 0,0 0 0 0 0,0 0 0 0 0,0 0 0 0 0,0 0 0 0 0,0-1 0 0 0,0 1 0 0 0,0 0 0 0 0,0 0 0 0 0,0 0 0 0 0,0 0 0 0 0,0 0 0 0 0,0 0 1 0 0,0 0-1 0 0,0 0 0 0 0,0 0 0 0 0,0 0 0 0 0,-1 0 0 0 0,1 0 0 0 0,0-1 0 0 0,0 1 0 0 0,0 0 0 0 0,0 0 0 0 0,0 0 0 0 0,0 0 0 0 0,0 0 0 0 0,0 0 0 0 0,0 0 1 0 0,-1 0-1 0 0,1 0 0 0 0,0 0 0 0 0,0 0 0 0 0,0 0 0 0 0,0 0 0 0 0,0 0 0 0 0,0 0 0 0 0,0 0 0 0 0,-1 0 0 0 0,-5 5 1087 0 0,-4 7-342 0 0,7-5-559 0 0,-1 0 0 0 0,1 0-1 0 0,0 0 1 0 0,0 1 0 0 0,1-1 0 0 0,0 1 0 0 0,-1 7-1 0 0,3-11-183 0 0,0 0 0 0 0,-1 0-1 0 0,1-1 1 0 0,1 1-1 0 0,-1 0 1 0 0,0 0 0 0 0,2 5-1 0 0,-1-7-36 0 0,-1-1 0 0 0,1 1 0 0 0,0 0 0 0 0,0-1 0 0 0,-1 1-1 0 0,1-1 1 0 0,0 1 0 0 0,1-1 0 0 0,-1 1 0 0 0,0-1 0 0 0,0 0-1 0 0,0 1 1 0 0,1-1 0 0 0,-1 0 0 0 0,1 0 0 0 0,1 1 0 0 0,0-1-6 0 0,0 0 0 0 0,0 0 0 0 0,0 0 0 0 0,0 0 0 0 0,0-1 0 0 0,0 1 0 0 0,0-1 0 0 0,0 0 1 0 0,0 0-1 0 0,0 0 0 0 0,0 0 0 0 0,0-1 0 0 0,0 1 0 0 0,0-1 0 0 0,6-2 0 0 0,2 0-29 0 0,-1-1 0 0 0,0-1 0 0 0,11-6 0 0 0,-9 4 7 0 0,-1 0 0 0 0,0-1 0 0 0,0-1 0 0 0,-1 1 0 0 0,13-14 0 0 0,-20 18 14 0 0,1 0 1 0 0,-1 0-1 0 0,0-1 1 0 0,0 1-1 0 0,0-1 1 0 0,0 1-1 0 0,-1-1 1 0 0,0 0-1 0 0,0 0 1 0 0,0 0-1 0 0,-1-1 1 0 0,1 1 0 0 0,-1 0-1 0 0,0 0 1 0 0,-1-1-1 0 0,1-6 1 0 0,-2 9 2 0 0,1 0 0 0 0,0 0 0 0 0,-1 1 1 0 0,1-1-1 0 0,-1 0 0 0 0,0 1 0 0 0,0-1 0 0 0,0 1 1 0 0,0-1-1 0 0,-1 1 0 0 0,1 0 0 0 0,0-1 0 0 0,-1 1 1 0 0,0 0-1 0 0,0 0 0 0 0,1 0 0 0 0,-1 0 1 0 0,0 0-1 0 0,0 0 0 0 0,-1 1 0 0 0,1-1 0 0 0,0 1 1 0 0,-1-1-1 0 0,1 1 0 0 0,-1 0 0 0 0,1 0 1 0 0,-1 0-1 0 0,1 0 0 0 0,-1 1 0 0 0,-5-2 0 0 0,2 2 8 0 0,0-1 0 0 0,0 1 0 0 0,1 0 0 0 0,-1 0 0 0 0,0 1-1 0 0,0-1 1 0 0,0 1 0 0 0,0 1 0 0 0,0-1 0 0 0,1 1 0 0 0,-1 0-1 0 0,1 0 1 0 0,-7 4 0 0 0,5-1 6 0 0,0 0-1 0 0,1 0 1 0 0,-1 0-1 0 0,1 1 1 0 0,0 0-1 0 0,1 0 1 0 0,-1 0-1 0 0,1 1 1 0 0,-4 8 0 0 0,2-3 17 0 0,1 0-1 0 0,0 0 1 0 0,1 1 0 0 0,-7 24 0 0 0,12-33-19 0 0,-1 0 0 0 0,0 0 0 0 0,1 0 0 0 0,0 0 0 0 0,0 1-1 0 0,0-1 1 0 0,1 6 0 0 0,-1-8-11 0 0,0-1-1 0 0,1 0 1 0 0,-1 0-1 0 0,0 0 0 0 0,0 0 1 0 0,1 0-1 0 0,-1 0 1 0 0,1 0-1 0 0,-1 0 1 0 0,1 0-1 0 0,-1 0 1 0 0,1 0-1 0 0,0 0 1 0 0,-1 0-1 0 0,1 0 0 0 0,0-1 1 0 0,0 1-1 0 0,0 0 1 0 0,0 0-1 0 0,-1-1 1 0 0,1 1-1 0 0,0-1 1 0 0,0 1-1 0 0,0-1 1 0 0,0 1-1 0 0,0-1 0 0 0,0 1 1 0 0,1-1-1 0 0,-1 0 1 0 0,0 0-1 0 0,2 1 1 0 0,2-2 8 0 0,0 0 1 0 0,0 1-1 0 0,0-2 0 0 0,0 1 1 0 0,0-1-1 0 0,-1 1 1 0 0,1-1-1 0 0,0 0 1 0 0,-1-1-1 0 0,0 1 0 0 0,1-1 1 0 0,-1 0-1 0 0,7-7 1 0 0,-8 8-14 0 0,0-1 1 0 0,0 1 0 0 0,-1-1 0 0 0,1 0-1 0 0,-1 0 1 0 0,0 0 0 0 0,0-1-1 0 0,0 1 1 0 0,0 0 0 0 0,0-1 0 0 0,-1 1-1 0 0,1-1 1 0 0,-1 0 0 0 0,0 1 0 0 0,0-1-1 0 0,-1 0 1 0 0,1 0 0 0 0,0-7-1 0 0,-2 9-1 0 0,1 0 0 0 0,-1 1-1 0 0,1-1 1 0 0,-1 1 0 0 0,0-1 0 0 0,0 1-1 0 0,1-1 1 0 0,-1 1 0 0 0,0-1-1 0 0,0 1 1 0 0,-1 0 0 0 0,1-1-1 0 0,0 1 1 0 0,0 0 0 0 0,0 0-1 0 0,-1 0 1 0 0,1 0 0 0 0,-1 0-1 0 0,1 0 1 0 0,-1 0 0 0 0,1 1-1 0 0,-1-1 1 0 0,1 0 0 0 0,-4 0-1 0 0,3 0 2 0 0,-1 1 0 0 0,0-1 0 0 0,0 0 0 0 0,1 1 0 0 0,-1 0 0 0 0,0 0 0 0 0,0 0 0 0 0,0 0-1 0 0,0 0 1 0 0,1 0 0 0 0,-1 1 0 0 0,0-1 0 0 0,0 1 0 0 0,-3 1 0 0 0,2 0-3 0 0,0 0 0 0 0,1 1 0 0 0,-1 0-1 0 0,1-1 1 0 0,0 1 0 0 0,0 0 0 0 0,0 0 0 0 0,0 1 0 0 0,1-1 0 0 0,-1 0 0 0 0,1 1 0 0 0,0 0 0 0 0,0-1 0 0 0,0 1 0 0 0,-2 7 0 0 0,1-4-34 0 0,2 0 1 0 0,-1 0-1 0 0,1 0 1 0 0,0 0-1 0 0,0 0 1 0 0,1 1 0 0 0,0-1-1 0 0,1 11 1 0 0,-1-16-45 0 0,0 0 0 0 0,1-1 0 0 0,-1 1 0 0 0,1 0 0 0 0,-1 0 0 0 0,1-1 0 0 0,0 1 0 0 0,-1-1 0 0 0,1 1 0 0 0,0 0 0 0 0,0-1 0 0 0,0 0 0 0 0,0 1 0 0 0,1-1 0 0 0,-1 0 1 0 0,0 1-1 0 0,0-1 0 0 0,1 0 0 0 0,-1 0 0 0 0,1 0 0 0 0,-1 0 0 0 0,1 0 0 0 0,2 0 0 0 0,-1 1-468 0 0,1-1 1 0 0,0 0-1 0 0,0 0 1 0 0,0 0 0 0 0,1-1-1 0 0,-1 0 1 0 0,0 1-1 0 0,0-2 1 0 0,5 1-1 0 0,8-3-1989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12.8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0 71 512 0 0,'4'-17'4312'0'0,"-4"1"7445"0"0,-1 17-11651 0 0,1-1-1 0 0,0 0 0 0 0,0 0 1 0 0,0 0-1 0 0,-1 0 0 0 0,1 1 1 0 0,0-1-1 0 0,0 0 0 0 0,0 0 1 0 0,0 1-1 0 0,-1-1 0 0 0,1 0 1 0 0,0 0-1 0 0,0 1 0 0 0,0-1 1 0 0,0 0-1 0 0,0 0 0 0 0,0 1 1 0 0,0-1-1 0 0,0 0 0 0 0,0 0 1 0 0,0 1-1 0 0,0-1 0 0 0,0 0 1 0 0,0 0-1 0 0,0 1 1 0 0,0-1-1 0 0,0 0 0 0 0,0 1 1 0 0,0-1-1 0 0,1 1-54 0 0,-1-1 0 0 0,0 1 0 0 0,0 0 0 0 0,0 0 0 0 0,0-1 0 0 0,1 1 0 0 0,-1 0 0 0 0,0-1 0 0 0,0 1 0 0 0,1 0 0 0 0,-1-1 0 0 0,1 1 0 0 0,-1-1 0 0 0,1 1 0 0 0,-1-1 0 0 0,1 1 0 0 0,-1-1 0 0 0,1 1 0 0 0,-1-1 0 0 0,1 1 0 0 0,-1-1 0 0 0,1 0 0 0 0,0 1 0 0 0,1-1 0 0 0,-1 1-30 0 0,1-1 0 0 0,0 0 0 0 0,0 0 0 0 0,-1-1 0 0 0,1 1 0 0 0,0 0 0 0 0,0-1 0 0 0,2 0 0 0 0,5-1 71 0 0,9-1-74 0 0,-10 2-56 0 0,0-1 0 0 0,0 0 1 0 0,-1 0-1 0 0,9-3 1 0 0,40-14-723 0 0,-24 9-1044 0 0,-8 0-3409 0 0,-13 8 3199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2.48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4 140 512 0 0,'-2'-11'160'0'0,"2"3"584"0"0,-1 0-824 0 0,1 2 120 0 0,0-1 416 0 0,1-4-384 0 0,-1 2 112 0 0,2 1-56 0 0,0-2-112 0 0,-4-1-136 0 0,4 0 104 0 0,-1 2-120 0 0,2 2 152 0 0,0 2-160 0 0,1 2-128 0 0,0-3-320 0 0,0-4 304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6.26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4 308 512 0 0,'0'0'479'0'0,"3"-19"-1462"0"0,1 7 1451 0 0,0 0 1 0 0,0 0-1 0 0,-2-1 0 0 0,1 1 1 0 0,-2-1-1 0 0,0 0 0 0 0,0-20 1 0 0,-4-4 2227 0 0,-10-46 1 0 0,7 50-2095 0 0,5 26 203 0 0,0-1 2258 0 0,0 16-1150 0 0,1 33-350 0 0,-1-17-930 0 0,1 1 1 0 0,1-1-1 0 0,8 42 0 0 0,14 17 572 0 0,-15-61-895 0 0,-1 1-1 0 0,-1 0 0 0 0,-2 0 1 0 0,4 36-1 0 0,-9-14-84 0 0,-2 0-1 0 0,-3 0 1 0 0,-11 51-1 0 0,-3 13-73 0 0,20-105-144 0 0,-3 28-66 0 0,3-31 51 0 0,0 1 0 0 0,-1-1 0 0 0,2 0 0 0 0,-1 0 0 0 0,0 0 0 0 0,0 0 0 0 0,0 0-1 0 0,0 1 1 0 0,1-1 0 0 0,-1 0 0 0 0,0 0 0 0 0,1 0 0 0 0,-1 0 0 0 0,1 0 0 0 0,-1 0 0 0 0,1 0 0 0 0,0 0 0 0 0,-1 0 0 0 0,1 0 0 0 0,0 0 0 0 0,0-1-1 0 0,0 1 1 0 0,1 1 0 0 0,-1-2-15 0 0,0 0 0 0 0,0 0 0 0 0,0 0-1 0 0,0 0 1 0 0,0-1 0 0 0,0 1 0 0 0,1 0-1 0 0,-1 0 1 0 0,0-1 0 0 0,0 1 0 0 0,0-1 0 0 0,0 1-1 0 0,-1-1 1 0 0,1 1 0 0 0,0-1 0 0 0,0 0-1 0 0,0 1 1 0 0,0-1 0 0 0,0 0 0 0 0,-1 0-1 0 0,1 1 1 0 0,0-1 0 0 0,-1 0 0 0 0,1 0 0 0 0,0-2-1 0 0,16-25-712 0 0,-11 14-671 0 0,0 0 0 0 0,-1 0-1 0 0,-1 0 1 0 0,5-29 0 0 0,-6 24-1204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6.63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16 305 576 0 0,'-5'-3'1447'0'0,"4"2"-1009"0"0,0 1-1 0 0,0-1 0 0 0,0 1 0 0 0,0-1 1 0 0,1 0-1 0 0,-1 1 0 0 0,0-1 0 0 0,0 0 0 0 0,0 0 1 0 0,1 1-1 0 0,-2-3 0 0 0,2 3-294 0 0,0-1 1 0 0,0 0-1 0 0,0 1 0 0 0,0-1 1 0 0,0 1-1 0 0,1-1 0 0 0,-1 0 0 0 0,0 1 1 0 0,0-1-1 0 0,0 0 0 0 0,1 1 1 0 0,-1-1-1 0 0,0 1 0 0 0,1-1 0 0 0,-1 1 1 0 0,0-1-1 0 0,1 1 0 0 0,-1-1 1 0 0,1 1-1 0 0,-1-1 0 0 0,1 1 0 0 0,-1-1 1 0 0,1 1-1 0 0,7-7 706 0 0,1 1 0 0 0,-1 0 0 0 0,1 1-1 0 0,0 0 1 0 0,14-5 0 0 0,-16 7-529 0 0,15-9 542 0 0,-1-1-1 0 0,33-24 1 0 0,-29 19-630 0 0,32-19 1 0 0,55-31-254 0 0,-79 47-70 0 0,-30 19 61 0 0,17-11-55 0 0,-19 13 73 0 0,0-1-1 0 0,-1 1 1 0 0,1-1 0 0 0,0 1-1 0 0,-1-1 1 0 0,1 1 0 0 0,0-1 0 0 0,-1 0-1 0 0,1 1 1 0 0,-1-1 0 0 0,1 0 0 0 0,-1 1-1 0 0,1-1 1 0 0,-1 0 0 0 0,1 0 0 0 0,-1 1-1 0 0,1-3 1 0 0,-2 3-38 0 0,0-1 1 0 0,0 1-1 0 0,0 0 1 0 0,0 0-1 0 0,0-1 1 0 0,0 1-1 0 0,0 0 1 0 0,1 0-1 0 0,-1 0 0 0 0,0 0 1 0 0,0 0-1 0 0,0 0 1 0 0,0 0-1 0 0,0 0 1 0 0,0 0-1 0 0,0 0 1 0 0,0 1-1 0 0,-1-1 0 0 0,-19 6-3704 0 0,-41 17-1 0 0,34-10 1836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7.02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16 59 1112 0 0,'4'-31'6733'0'0,"-4"29"-6199"0"0,0 1 0 0 0,0-1 0 0 0,0 0 0 0 0,0 0 0 0 0,0 1 0 0 0,0-1 0 0 0,-1 0 0 0 0,1 0 0 0 0,-1 1 0 0 0,1-1 0 0 0,-1 0 0 0 0,0 1 0 0 0,1-1 0 0 0,-3-1 0 0 0,3 3-458 0 0,0 0 0 0 0,-1 0-1 0 0,1 0 1 0 0,-1 1-1 0 0,1-1 1 0 0,0 0 0 0 0,-1 0-1 0 0,1 0 1 0 0,0 1-1 0 0,0-1 1 0 0,-1 0 0 0 0,1 1-1 0 0,0-1 1 0 0,0 0-1 0 0,-1 1 1 0 0,1-1 0 0 0,0 0-1 0 0,0 1 1 0 0,0-1-1 0 0,-1 1 1 0 0,1-1 0 0 0,0 0-1 0 0,0 1 1 0 0,0 0-1 0 0,-5 11 1076 0 0,5-5-805 0 0,-1 0-1 0 0,1 0 1 0 0,0 0-1 0 0,0 0 1 0 0,0 0-1 0 0,1 0 1 0 0,0 0-1 0 0,1 0 1 0 0,0-1-1 0 0,0 1 1 0 0,0 0-1 0 0,4 6 0 0 0,-4-8-205 0 0,1 0-1 0 0,0-1 0 0 0,0 1 0 0 0,0 0 1 0 0,1-1-1 0 0,0 0 0 0 0,0 0 0 0 0,0 0 0 0 0,0 0 1 0 0,0-1-1 0 0,1 1 0 0 0,-1-1 0 0 0,1 0 0 0 0,0 0 1 0 0,7 2-1 0 0,6 2 177 0 0,26 13 0 0 0,-37-16-302 0 0,-1 0-1 0 0,1 1 1 0 0,-1 0-1 0 0,0 0 1 0 0,0 0-1 0 0,8 10 1 0 0,0 1-132 0 0,-5-6 184 0 0,12 19 0 0 0,-19-26-221 0 0,0 0 0 0 0,0 0 1 0 0,-1 1-1 0 0,1-1 0 0 0,-1 1 0 0 0,0-1 0 0 0,0 1 1 0 0,0-1-1 0 0,0 1 0 0 0,0 6 0 0 0,-1-25-14296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7.52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49 61 1872 0 0,'-1'0'547'0'0,"-1"0"1"0"0,1 0-1 0 0,-1 0 0 0 0,0 0 0 0 0,1 1 0 0 0,-1-1 0 0 0,1 0 0 0 0,-1 1 0 0 0,1 0 0 0 0,0-1 0 0 0,-1 1 0 0 0,1 0 0 0 0,-1 0 0 0 0,1-1 0 0 0,0 1 0 0 0,0 0 0 0 0,-1 0 0 0 0,0 2 0 0 0,0-1-66 0 0,0 1-1 0 0,1-1 0 0 0,-1 1 1 0 0,1 0-1 0 0,-1 0 0 0 0,1 0 0 0 0,0 0 1 0 0,-1 5-1 0 0,-1 4 261 0 0,1 0 1 0 0,1 0-1 0 0,0 20 1 0 0,2-24-551 0 0,-1 0 1 0 0,1-1 0 0 0,1 1-1 0 0,-1 0 1 0 0,1-1 0 0 0,1 0-1 0 0,-1 1 1 0 0,1-1 0 0 0,0 0-1 0 0,1 0 1 0 0,0-1 0 0 0,0 1-1 0 0,0-1 1 0 0,1 0 0 0 0,0 0-1 0 0,8 8 1 0 0,-9-10-177 0 0,1-1 0 0 0,-1 1 0 0 0,1-1 0 0 0,-1 0 0 0 0,1 0 0 0 0,0 0 0 0 0,0 0 0 0 0,1-1 0 0 0,-1 0 1 0 0,0 0-1 0 0,1-1 0 0 0,-1 1 0 0 0,1-1 0 0 0,-1-1 0 0 0,1 1 0 0 0,0-1 0 0 0,-1 1 0 0 0,1-2 0 0 0,0 1 0 0 0,-1-1 0 0 0,1 0 0 0 0,-1 0 0 0 0,7-2 0 0 0,-5 0-19 0 0,0 0 0 0 0,0 0 0 0 0,0-1 0 0 0,0 0 0 0 0,-1 0 0 0 0,1-1 0 0 0,-1 1 0 0 0,0-1 0 0 0,-1-1 0 0 0,1 1 0 0 0,-1-1 0 0 0,0 0 0 0 0,-1 0 0 0 0,1-1 0 0 0,-1 0 0 0 0,0 1 0 0 0,-1-1 0 0 0,0 0 0 0 0,0-1 0 0 0,0 1 0 0 0,-1 0 0 0 0,0-1 0 0 0,1-11 0 0 0,-2 12-7 0 0,0 0 1 0 0,-1 0 0 0 0,0 0 0 0 0,0 0-1 0 0,0 0 1 0 0,-1 0 0 0 0,0 0 0 0 0,-1 0-1 0 0,1 0 1 0 0,-2 0 0 0 0,1 0 0 0 0,0 1-1 0 0,-1-1 1 0 0,-1 1 0 0 0,1 0 0 0 0,-1 0-1 0 0,0 0 1 0 0,0 1 0 0 0,0-1 0 0 0,-1 1-1 0 0,0 0 1 0 0,0 0 0 0 0,0 0 0 0 0,-1 1-1 0 0,0 0 1 0 0,-7-4 0 0 0,10 6 12 0 0,-1 0 0 0 0,0 0 0 0 0,0 1 0 0 0,0-1 1 0 0,0 1-1 0 0,0 0 0 0 0,0 0 0 0 0,0 1 0 0 0,0-1 0 0 0,0 1 1 0 0,0 0-1 0 0,0 0 0 0 0,-1 0 0 0 0,1 1 0 0 0,-4 0 0 0 0,2 1 2 0 0,0 0 1 0 0,0 0-1 0 0,1 0 0 0 0,-1 1 0 0 0,1 0 0 0 0,-1 0 0 0 0,1 0 0 0 0,0 1 0 0 0,-6 5 1 0 0,0 2 0 0 0,0 1 0 0 0,1 0 0 0 0,0 0 0 0 0,0 1 1 0 0,1 1-1 0 0,-13 27 0 0 0,21-38-7 0 0,-1 0 0 0 0,1 0 0 0 0,0 1 0 0 0,0-1 0 0 0,0 1 0 0 0,0-1 0 0 0,0 1 0 0 0,1 0 0 0 0,0-1 0 0 0,0 1 0 0 0,0-1 0 0 0,0 7 0 0 0,1-8-5 0 0,-1 0 0 0 0,1-1 0 0 0,0 1 0 0 0,-1 0 0 0 0,1-1 1 0 0,0 1-1 0 0,0-1 0 0 0,0 1 0 0 0,0-1 0 0 0,0 0 0 0 0,0 1 0 0 0,1-1 0 0 0,-1 0 0 0 0,0 0 1 0 0,1 0-1 0 0,-1 0 0 0 0,1 0 0 0 0,-1 0 0 0 0,1 0 0 0 0,-1 0 0 0 0,1-1 0 0 0,0 1 1 0 0,-1-1-1 0 0,1 1 0 0 0,0-1 0 0 0,-1 0 0 0 0,4 1 0 0 0,4-1-119 0 0,0 1 0 0 0,-1-2 0 0 0,1 1 0 0 0,0-1 0 0 0,-1-1 0 0 0,1 1 0 0 0,-1-1 0 0 0,0-1 0 0 0,1 0 0 0 0,-1 0 1 0 0,15-8-1 0 0,-5 0-1457 0 0,-1 0 1 0 0,0-1 0 0 0,30-26 0 0 0,-28 19-1596 0 0,-1-2-504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8.02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53 43 1064 0 0,'-11'-11'4096'0'0,"7"6"-1651"0"0,0 0-1 0 0,-1 1 0 0 0,1 0 0 0 0,-1 0 0 0 0,-8-5 1 0 0,12 9-2356 0 0,1 0 1 0 0,0 1 0 0 0,-1-1 0 0 0,1 0 0 0 0,0 0 0 0 0,-1 1 0 0 0,1-1 0 0 0,0 0 0 0 0,0 1 0 0 0,-1-1 0 0 0,1 0 0 0 0,0 1 0 0 0,0-1 0 0 0,0 0-1 0 0,-1 1 1 0 0,1-1 0 0 0,0 1 0 0 0,0-1 0 0 0,0 0 0 0 0,0 1 0 0 0,0-1 0 0 0,0 1 0 0 0,0-1 0 0 0,0 1 0 0 0,0-1 0 0 0,0 0 0 0 0,0 1 0 0 0,-1 14 615 0 0,1 4-270 0 0,2 0 0 0 0,0-1 0 0 0,1 1-1 0 0,9 27 1 0 0,30 71 622 0 0,-10-30-414 0 0,-19-50-380 0 0,17 60 90 0 0,-27-82-291 0 0,-2-9-56 0 0,0 0-1 0 0,0 0 0 0 0,1 0 0 0 0,-1 0 1 0 0,1 0-1 0 0,1 0 0 0 0,-1-1 0 0 0,1 1 1 0 0,0-1-1 0 0,5 8 0 0 0,-8-13-8 0 0,1 0 0 0 0,-1 0 0 0 0,0 1 0 0 0,0-1 0 0 0,1 0 0 0 0,-1 0 0 0 0,0 0-1 0 0,0 1 1 0 0,1-1 0 0 0,-1 0 0 0 0,0 0 0 0 0,1 0 0 0 0,-1 0 0 0 0,0 0 0 0 0,1 1 0 0 0,-1-1 0 0 0,0 0-1 0 0,1 0 1 0 0,-1 0 0 0 0,0 0 0 0 0,1 0 0 0 0,-1 0 0 0 0,1 0 0 0 0,-1 0 0 0 0,0 0 0 0 0,1-1 0 0 0,-1 1 0 0 0,0 0-1 0 0,1 0 1 0 0,-1 0 0 0 0,0 0 0 0 0,1 0 0 0 0,-1-1 0 0 0,1 1 0 0 0,8-14-97 0 0,3-20 3 0 0,2-34-62 0 0,-9 38 44 0 0,10-32 1 0 0,-14 58 103 0 0,1-1 0 0 0,0 1 1 0 0,0 0-1 0 0,0 0 1 0 0,1 0-1 0 0,-1 1 0 0 0,5-6 1 0 0,-6 8 8 0 0,0-1 1 0 0,1 1 0 0 0,-1 0 0 0 0,0 0 0 0 0,1 0-1 0 0,-1 0 1 0 0,0 0 0 0 0,1 0 0 0 0,-1 0-1 0 0,1 0 1 0 0,-1 0 0 0 0,1 1 0 0 0,0-1-1 0 0,-1 1 1 0 0,1-1 0 0 0,0 1 0 0 0,-1 0 0 0 0,1-1-1 0 0,0 1 1 0 0,0 0 0 0 0,-1 0 0 0 0,3 1-1 0 0,-3-1 3 0 0,1 1-1 0 0,0-1 0 0 0,-1 1 0 0 0,1 0 0 0 0,-1 0 0 0 0,1 0 0 0 0,-1 0 1 0 0,0 0-1 0 0,1 0 0 0 0,-1 0 0 0 0,0 1 0 0 0,0-1 0 0 0,0 0 0 0 0,2 3 1 0 0,11 22 26 0 0,-12-22-17 0 0,5 11 15 0 0,-1 2 0 0 0,-1-1 0 0 0,0 1 0 0 0,-1-1-1 0 0,3 35 1 0 0,-7-51-24 0 0,1 10 10 0 0,1-1-1 0 0,0 0 1 0 0,0 0 0 0 0,1 0 0 0 0,0-1-1 0 0,1 1 1 0 0,0-1 0 0 0,0 1 0 0 0,11 13-1 0 0,-13-19-148 0 0,1 0 0 0 0,-1 0 0 0 0,1 0 0 0 0,0-1 0 0 0,0 1 0 0 0,1-1 0 0 0,-1 0 0 0 0,0 1 0 0 0,1-2 0 0 0,6 4 0 0 0,-7-4-236 0 0,1 0 0 0 0,-1 0 0 0 0,0-1 0 0 0,1 1 0 0 0,-1-1 0 0 0,1 0 1 0 0,-1 0-1 0 0,0 0 0 0 0,1-1 0 0 0,-1 1 0 0 0,0-1 0 0 0,1 1 1 0 0,-1-1-1 0 0,4-2 0 0 0,23-8-4877 0 0,-17 3 3314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7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240 273 512 0 0,'-1'-2'-15'0'0,"1"1"0"0"0,0-1 0 0 0,-1 0 0 0 0,1 1 0 0 0,-1-1 0 0 0,0 1 0 0 0,1-1 0 0 0,-1 0 0 0 0,0 1 0 0 0,0 0 0 0 0,0-1 0 0 0,0 1 0 0 0,0-1 0 0 0,0 1 0 0 0,-1 0 0 0 0,1 0 0 0 0,0 0 0 0 0,-1 0 0 0 0,-2-2 0 0 0,2 1 54 0 0,-1 1 0 0 0,0-1 0 0 0,0 1 0 0 0,1 0 0 0 0,-1 0 0 0 0,0 0 0 0 0,0 0-1 0 0,0 0 1 0 0,0 0 0 0 0,-5 0 0 0 0,-2 0 761 0 0,9 1-605 0 0,-1-1-1 0 0,1 1 1 0 0,0 0-1 0 0,-1 0 0 0 0,1-1 1 0 0,0 1-1 0 0,-1 0 1 0 0,1 0-1 0 0,0 0 0 0 0,0 1 1 0 0,-1-1-1 0 0,1 0 0 0 0,0 0 1 0 0,-1 1-1 0 0,1-1 1 0 0,-2 1-1 0 0,3 0-130 0 0,0-1 1 0 0,0 0-1 0 0,0 0 1 0 0,0 1-1 0 0,0-1 0 0 0,0 0 1 0 0,0 0-1 0 0,0 1 1 0 0,0-1-1 0 0,0 0 0 0 0,0 0 1 0 0,1 1-1 0 0,-1-1 1 0 0,0 0-1 0 0,0 0 0 0 0,0 0 1 0 0,0 1-1 0 0,1-1 1 0 0,-1 0-1 0 0,0 0 0 0 0,0 0 1 0 0,0 0-1 0 0,1 1 1 0 0,-1-1-1 0 0,0 0 0 0 0,0 0 1 0 0,0 0-1 0 0,1 0 1 0 0,-1 0-1 0 0,0 0 0 0 0,0 0 1 0 0,1 0-1 0 0,-1 0 1 0 0,0 0-1 0 0,0 0 0 0 0,1 0 1 0 0,-1 0-1 0 0,17 5 1037 0 0,-12-3-481 0 0,-2-1-374 0 0,-1 0 1 0 0,1 1-1 0 0,-1-1 1 0 0,0 1-1 0 0,1-1 1 0 0,-1 1-1 0 0,0 0 1 0 0,0 0-1 0 0,0 0 1 0 0,0 0-1 0 0,-1 0 1 0 0,1 0-1 0 0,0 1 1 0 0,-1-1-1 0 0,0 1 1 0 0,1-1-1 0 0,-1 1 1 0 0,0-1-1 0 0,1 6 1 0 0,1 4 69 0 0,-1 1 0 0 0,0-1 1 0 0,0 16-1 0 0,0-3 218 0 0,0-1-161 0 0,5 33 347 0 0,-6-52-640 0 0,0 0 0 0 0,1 0 0 0 0,-1 0 0 0 0,1-1 0 0 0,0 1 0 0 0,0 0 0 0 0,1-1-1 0 0,5 8 1 0 0,-8-11-67 0 0,0 0-1 0 0,1-1 1 0 0,-1 1-1 0 0,1-1 0 0 0,-1 1 1 0 0,0-1-1 0 0,1 1 0 0 0,-1-1 1 0 0,1 0-1 0 0,-1 1 1 0 0,1-1-1 0 0,-1 0 0 0 0,1 1 1 0 0,0-1-1 0 0,-1 0 1 0 0,1 0-1 0 0,-1 1 0 0 0,1-1 1 0 0,0 0-1 0 0,-1 0 0 0 0,1 0 1 0 0,0 0-1 0 0,-1 0 1 0 0,1 0-1 0 0,-1 0 0 0 0,1 0 1 0 0,0 0-1 0 0,-1 0 1 0 0,1 0-1 0 0,0 0 0 0 0,-1 0 1 0 0,1 0-1 0 0,-1-1 0 0 0,1 1 1 0 0,0 0-1 0 0,-1-1 1 0 0,1 1-1 0 0,-1 0 0 0 0,1-1 1 0 0,-1 1-1 0 0,1-1 1 0 0,0 0-4 0 0,0 0 0 0 0,0-1 0 0 0,0 1 0 0 0,0 0 0 0 0,0-1 0 0 0,-1 1 0 0 0,1 0 0 0 0,0-1 0 0 0,-1 1 1 0 0,1-1-1 0 0,-1 1 0 0 0,0-1 0 0 0,1 1 0 0 0,-1-1 0 0 0,0 0 0 0 0,0-2 0 0 0,-1-2 24 0 0,0 0 0 0 0,-1 0 0 0 0,1 0 0 0 0,-1 0 0 0 0,-1 0 0 0 0,1 1 0 0 0,-1-1 0 0 0,-6-10 0 0 0,-35-41 174 0 0,31 41-88 0 0,-98-114 659 0 0,105 123-732 0 0,-1 0 0 0 0,0 0 0 0 0,0 0 0 0 0,-1 1 0 0 0,1 1 0 0 0,-1-1 1 0 0,-1 1-1 0 0,1 0 0 0 0,-15-5 0 0 0,23 10-46 0 0,0 0 0 0 0,0-1 0 0 0,-1 1 0 0 0,1 0 0 0 0,0 0 0 0 0,0 0-1 0 0,0 0 1 0 0,-1 0 0 0 0,1 0 0 0 0,0 0 0 0 0,0 0 0 0 0,-1 0 0 0 0,1 0 0 0 0,0 0 0 0 0,0 0 0 0 0,-1 0 0 0 0,1 0 0 0 0,0 0 0 0 0,0 0-1 0 0,0 0 1 0 0,-1 1 0 0 0,1-1 0 0 0,0 0 0 0 0,0 0 0 0 0,0 0 0 0 0,-1 0 0 0 0,1 0 0 0 0,0 0 0 0 0,0 1 0 0 0,0-1 0 0 0,0 0 0 0 0,-1 0 0 0 0,1 0-1 0 0,0 1 1 0 0,0-1 0 0 0,0 0 0 0 0,0 0 0 0 0,0 1 0 0 0,0-1 0 0 0,0 0 0 0 0,0 0 0 0 0,0 1 0 0 0,0-1-1 0 0,0 0 1 0 0,0 0 0 0 0,0 0 0 0 0,1 1 0 0 0,-1-1 0 0 0,0 0 0 0 0,0 0-1 0 0,0 0 1 0 0,0 1 0 0 0,1-1 0 0 0,-1 0 0 0 0,0 0 0 0 0,0 0 0 0 0,0 0-1 0 0,1 0 1 0 0,-1 1 0 0 0,0-1 0 0 0,0 0 0 0 0,1 0 0 0 0,-1 0 0 0 0,0 0-1 0 0,0 0 1 0 0,0 0 0 0 0,1 0 0 0 0,-1 0 0 0 0,0 0 0 0 0,0 0 0 0 0,1 0-1 0 0,-1 0 1 0 0,0 0 0 0 0,0 0 0 0 0,1 0 0 0 0,55-3 106 0 0,68-11-1 0 0,-107 11-100 0 0,120-23-66 0 0,-26 4 46 0 0,-107 21 16 0 0,-1 1 0 0 0,1-1-1 0 0,-1 1 1 0 0,1 0 0 0 0,-1 0 0 0 0,1 0 0 0 0,4 1 0 0 0,-7 0-1 0 0,-1-1 0 0 0,1 0 0 0 0,-1 0 0 0 0,1 0 0 0 0,-1 0 1 0 0,1 1-1 0 0,-1-1 0 0 0,1 0 0 0 0,-1 1 0 0 0,1-1 0 0 0,-1 0 1 0 0,0 1-1 0 0,1-1 0 0 0,-1 0 0 0 0,0 1 0 0 0,1-1 0 0 0,-1 1 1 0 0,0-1-1 0 0,1 1 0 0 0,-1-1 0 0 0,0 1 0 0 0,0 0 0 0 0,1 0-1 0 0,-1 0-1 0 0,0 0 1 0 0,0 0-1 0 0,0 0 1 0 0,-1 0-1 0 0,1 0 0 0 0,0 0 1 0 0,0 0-1 0 0,-1 0 1 0 0,1 1-1 0 0,0-1 1 0 0,-1 0-1 0 0,1 0 0 0 0,-1 0 1 0 0,0 0-1 0 0,-10 24-73 0 0,0 0-1 0 0,2 1 0 0 0,-8 34 1 0 0,16-57 74 0 0,0 0-1 0 0,1 0 1 0 0,-1 0 0 0 0,1 1 0 0 0,0-1 0 0 0,0 0 0 0 0,0 0 0 0 0,0 1 0 0 0,0-1 0 0 0,1 0 0 0 0,-1 0 0 0 0,1 0 0 0 0,0 1 0 0 0,0-1 0 0 0,0 0 0 0 0,1 0-1 0 0,-1 0 1 0 0,1-1 0 0 0,-1 1 0 0 0,1 0 0 0 0,0-1 0 0 0,0 1 0 0 0,0-1 0 0 0,1 1 0 0 0,-1-1 0 0 0,1 0 0 0 0,-1 0 0 0 0,1 0 0 0 0,-1 0 0 0 0,1 0 0 0 0,0-1-1 0 0,0 1 1 0 0,0-1 0 0 0,0 0 0 0 0,0 0 0 0 0,0 0 0 0 0,0 0 0 0 0,1-1 0 0 0,-1 1 0 0 0,0-1 0 0 0,0 0 0 0 0,1 0 0 0 0,-1 0 0 0 0,4 0 0 0 0,27-5-22 0 0,-1-1 1 0 0,1-1 0 0 0,48-19 0 0 0,-24 8-60 0 0,-30 11 51 0 0,-19 5 6 0 0,1 0 1 0 0,-1-1-1 0 0,0 0 0 0 0,0 0 1 0 0,14-8-1 0 0,-22 10 25 0 0,1 0-1 0 0,-1-1 0 0 0,1 1 1 0 0,-1 0-1 0 0,1-1 0 0 0,-1 1 1 0 0,0-1-1 0 0,0 1 1 0 0,0-1-1 0 0,0 0 0 0 0,0 1 1 0 0,0-1-1 0 0,-1 0 1 0 0,1 0-1 0 0,0 1 0 0 0,-1-1 1 0 0,1 0-1 0 0,-1 0 0 0 0,0 0 1 0 0,0 0-1 0 0,0 0 1 0 0,0 0-1 0 0,0 0 0 0 0,0 0 1 0 0,0 1-1 0 0,-1-1 1 0 0,1 0-1 0 0,0 0 0 0 0,-2-2 1 0 0,-2-7 9 0 0,0 1 0 0 0,0 1 0 0 0,-1-1 0 0 0,-7-10 0 0 0,5 9-25 0 0,-2-4 9 0 0,0 1 0 0 0,-1-1 0 0 0,0 1 0 0 0,-22-21 0 0 0,27 30 11 0 0,1 1 0 0 0,-1 0 0 0 0,-1 1 0 0 0,1-1 0 0 0,0 1 0 0 0,-1 0 0 0 0,0 1 0 0 0,1-1-1 0 0,-1 1 1 0 0,0 0 0 0 0,0 1 0 0 0,0-1 0 0 0,-1 1 0 0 0,1 0 0 0 0,0 1 0 0 0,-10 0 0 0 0,2 1 1 0 0,1 0 1 0 0,0 2-1 0 0,0 0 0 0 0,1 0 1 0 0,-1 1-1 0 0,1 1 1 0 0,-1 0-1 0 0,1 0 0 0 0,1 1 1 0 0,-1 1-1 0 0,-13 10 1 0 0,12-7 1 0 0,1 0 0 0 0,0 0 0 0 0,1 1 0 0 0,0 1 0 0 0,1 0 0 0 0,0 0 0 0 0,1 1 1 0 0,1 0-1 0 0,-9 17 0 0 0,15-26-10 0 0,0 0 0 0 0,0 0 0 0 0,1 0 0 0 0,-1 1 0 0 0,1-1 0 0 0,0 1 0 0 0,0-1 0 0 0,1 1 0 0 0,-1-1 0 0 0,1 1 1 0 0,0 0-1 0 0,0-1 0 0 0,1 1 0 0 0,0-1 0 0 0,-1 1 0 0 0,1-1 0 0 0,1 1 0 0 0,-1-1 0 0 0,1 0 0 0 0,-1 1 0 0 0,1-1 0 0 0,0 0 0 0 0,1 0 0 0 0,-1 0 0 0 0,1-1 0 0 0,0 1 0 0 0,0 0 1 0 0,0-1-1 0 0,0 0 0 0 0,1 0 0 0 0,-1 0 0 0 0,1 0 0 0 0,6 4 0 0 0,4 0 0 0 0,0 0 0 0 0,0-1-1 0 0,0 0 1 0 0,1-1 0 0 0,0-1 0 0 0,0 0 0 0 0,0-1 0 0 0,0 0-1 0 0,31 0 1 0 0,-12-4-42 0 0,0-1-1 0 0,0-1 1 0 0,48-12-1 0 0,-69 12-40 0 0,1 0 0 0 0,-1-1 0 0 0,0 0 0 0 0,0-2 0 0 0,0 1 0 0 0,-1-1 0 0 0,0-1 0 0 0,0 0 0 0 0,20-16 0 0 0,-29 20 27 0 0,-1 1-1 0 0,0-1 1 0 0,0 1 0 0 0,0-1-1 0 0,0 0 1 0 0,0 0-1 0 0,-1 0 1 0 0,1 0-1 0 0,-1 0 1 0 0,0 0 0 0 0,0 0-1 0 0,0-1 1 0 0,0 1-1 0 0,0-6 1 0 0,0 4 37 0 0,-1-1 0 0 0,0 0 0 0 0,-1 1 0 0 0,1-1 0 0 0,-1 1 0 0 0,0-1 0 0 0,-1 1 0 0 0,-2-8-1 0 0,1 6 62 0 0,0 0-1 0 0,0 0 1 0 0,0 1-1 0 0,-1 0 1 0 0,0 0-1 0 0,-1 0 1 0 0,1 0-1 0 0,-1 1 1 0 0,0-1-1 0 0,0 1 1 0 0,-1 0-1 0 0,1 1 1 0 0,-13-8-1 0 0,17 11-32 0 0,1 1 0 0 0,-1-1 0 0 0,0 1-1 0 0,1 0 1 0 0,-1-1 0 0 0,0 1-1 0 0,1 0 1 0 0,-1 0 0 0 0,0 0 0 0 0,0-1-1 0 0,1 1 1 0 0,-1 0 0 0 0,0 0-1 0 0,0 0 1 0 0,1 0 0 0 0,-1 0 0 0 0,0 0-1 0 0,0 0 1 0 0,1 1 0 0 0,-1-1-1 0 0,0 0 1 0 0,0 0 0 0 0,1 1-1 0 0,-1-1 1 0 0,0 0 0 0 0,1 1 0 0 0,-1-1-1 0 0,0 0 1 0 0,1 1 0 0 0,-1-1-1 0 0,1 1 1 0 0,-1-1 0 0 0,1 1 0 0 0,-1-1-1 0 0,1 1 1 0 0,-1 0 0 0 0,1-1-1 0 0,-1 1 1 0 0,1 0 0 0 0,0-1 0 0 0,-1 1-1 0 0,1 0 1 0 0,0-1 0 0 0,0 1-1 0 0,-1 0 1 0 0,1 0 0 0 0,0-1 0 0 0,0 1-1 0 0,0 0 1 0 0,0 0 0 0 0,0 0-1 0 0,0 3 39 0 0,-1 0 0 0 0,1 0 0 0 0,0 0 0 0 0,1 0 0 0 0,-1 0 0 0 0,1 0 0 0 0,-1 0 0 0 0,3 6 0 0 0,1-2-6 0 0,0 0-1 0 0,1-1 1 0 0,-1 1 0 0 0,2-1 0 0 0,-1 0 0 0 0,1 0 0 0 0,0-1 0 0 0,0 0 0 0 0,1 0 0 0 0,-1 0 0 0 0,11 6 0 0 0,4 0-57 0 0,0 0 0 0 0,42 18 0 0 0,58 13-2021 0 0,-100-36-398 0 0,-8-4-106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28.43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 16 2216 0 0,'-6'-5'14560'0'0,"11"6"-9563"0"0,7-4-3810 0 0,-6 1-826 0 0,1 0 1 0 0,-1 1-1 0 0,1 0 1 0 0,-1 0-1 0 0,1 0 1 0 0,0 1-1 0 0,10 0 1 0 0,47 7-110 0 0,-63-7-250 0 0,6 1-68 0 0,10 1-605 0 0,21 1 1 0 0,-30-5-311 0 0,-3 0-805 0 0,-1 2-3676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1.31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19 124 512 0 0,'0'0'147'0'0,"0"-1"-1"0"0,0 0 1 0 0,0 0 0 0 0,0 1-1 0 0,1-1 1 0 0,-1 0 0 0 0,0 1-1 0 0,0-1 1 0 0,1 0-1 0 0,-1 1 1 0 0,1-1 0 0 0,-1 0-1 0 0,1 1 1 0 0,0-2 0 0 0,6 1 7735 0 0,-3 23-1715 0 0,-7-16-5417 0 0,1 0 0 0 0,0 1 0 0 0,-2 8-1 0 0,-4 15 377 0 0,4-20-865 0 0,1 0 1 0 0,0 1-1 0 0,1-1 0 0 0,1 1 1 0 0,-1-1-1 0 0,1 20 0 0 0,2 0 162 0 0,6 34 0 0 0,-4-44-354 0 0,1-1 0 0 0,1 0 0 0 0,0-1 0 0 0,2 1 0 0 0,0-1 1 0 0,1 0-1 0 0,1-1 0 0 0,0 0 0 0 0,14 19 0 0 0,-13-24-98 0 0,-15-21-72 0 0,-1 0 88 0 0,0 0-1 0 0,0-1 1 0 0,1 1-1 0 0,0-2 1 0 0,-5-15-1 0 0,3 4 14 0 0,-6-37 0 0 0,4 6-35 0 0,-2-64 0 0 0,10 94 50 0 0,2 0 0 0 0,0 0 1 0 0,2 0-1 0 0,0 0 0 0 0,9-30 0 0 0,-9 43 15 0 0,-3 7-2 0 0,1-1-1 0 0,0 0 0 0 0,0 1 0 0 0,0-1 0 0 0,1 0 0 0 0,-1 1 0 0 0,1 0 0 0 0,0-1 0 0 0,0 1 0 0 0,0 0 0 0 0,4-5 0 0 0,-6 8-20 0 0,0 0 1 0 0,0 0-1 0 0,0 0 0 0 0,0 0 0 0 0,1 0 0 0 0,-1 0 1 0 0,0 0-1 0 0,0 0 0 0 0,0 0 0 0 0,0 0 0 0 0,1 0 0 0 0,-1 0 1 0 0,0 0-1 0 0,0 0 0 0 0,0 0 0 0 0,0 0 0 0 0,0 0 1 0 0,1 0-1 0 0,-1 0 0 0 0,0 0 0 0 0,0 0 0 0 0,0 0 0 0 0,0 0 1 0 0,1 0-1 0 0,-1 0 0 0 0,0 0 0 0 0,0 0 0 0 0,0 0 1 0 0,0 0-1 0 0,0 0 0 0 0,0 0 0 0 0,1 0 0 0 0,-1 1 0 0 0,0-1 1 0 0,0 0-1 0 0,0 0 0 0 0,0 0 0 0 0,0 0 0 0 0,0 1 1 0 0,3 8 262 0 0,-2 9 44 0 0,-3 2-181 0 0,0 5 1 0 0,0 0-1 0 0,3 41 0 0 0,0-58-109 0 0,0 0 0 0 0,0 0-1 0 0,1 0 1 0 0,0 0 0 0 0,1-1-1 0 0,0 1 1 0 0,0-1-1 0 0,0 1 1 0 0,1-1 0 0 0,0 0-1 0 0,1-1 1 0 0,6 10 0 0 0,-3-8 7 0 0,68 76 102 0 0,-59-68-91 0 0,0 0 0 0 0,37 24 0 0 0,-47-35-45 0 0,1 0-1 0 0,0-1 1 0 0,0-1-1 0 0,0 1 0 0 0,1-1 1 0 0,-1 0-1 0 0,1-1 1 0 0,-1 0-1 0 0,13 1 0 0 0,-18-3 2 0 0,0 0-1 0 0,0 0 0 0 0,0 0 0 0 0,0 0 0 0 0,0 0 1 0 0,0-1-1 0 0,0 1 0 0 0,0-1 0 0 0,0 0 0 0 0,0 0 1 0 0,-1 0-1 0 0,1 0 0 0 0,0-1 0 0 0,0 1 0 0 0,-1-1 1 0 0,1 0-1 0 0,-1 0 0 0 0,0 1 0 0 0,1-1 0 0 0,-1-1 1 0 0,0 1-1 0 0,0 0 0 0 0,0-1 0 0 0,0 1 0 0 0,-1-1 1 0 0,1 1-1 0 0,-1-1 0 0 0,1 0 0 0 0,-1 1 0 0 0,1-4 1 0 0,1-3-2 0 0,-1 1 0 0 0,0-1 0 0 0,-1 1 1 0 0,0-1-1 0 0,0 0 0 0 0,-1 1 0 0 0,-1-12 1 0 0,-10-62-54 0 0,1 17 57 0 0,0-145 33 0 0,10 210-33 0 0,1-13-9 0 0,-1 13 6 0 0,0 0 0 0 0,0-1 0 0 0,0 1 0 0 0,0 0 1 0 0,0-1-1 0 0,0 1 0 0 0,0 0 0 0 0,0-1 0 0 0,0 1 0 0 0,0 0 1 0 0,1-1-1 0 0,-1 1 0 0 0,0 0 0 0 0,0-1 0 0 0,0 1 0 0 0,1 0 0 0 0,-1-1 1 0 0,0 1-1 0 0,0 0 0 0 0,1 0 0 0 0,-1-1 0 0 0,0 1 0 0 0,0 0 0 0 0,1 0 1 0 0,-1 0-1 0 0,0-1 0 0 0,1 1 0 0 0,-1 0 0 0 0,1 2-18 0 0,0 0 0 0 0,0 0-1 0 0,-1 0 1 0 0,1 0 0 0 0,-1 0-1 0 0,1 0 1 0 0,-1 0 0 0 0,0 1-1 0 0,0-1 1 0 0,0 3 0 0 0,0 52-2204 0 0,0-18-2655 0 0,0-25 2110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2.01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109 85 1368 0 0,'-3'0'674'0'0,"0"-1"0"0"0,1 1-1 0 0,-1 0 1 0 0,0 0-1 0 0,0 1 1 0 0,0-1 0 0 0,0 0-1 0 0,1 1 1 0 0,-1 0 0 0 0,0 0-1 0 0,0 0 1 0 0,1 0-1 0 0,-1 0 1 0 0,-3 2 0 0 0,2 0-196 0 0,1 0 0 0 0,-1 0 0 0 0,1 0 0 0 0,0 0 0 0 0,0 0 0 0 0,0 1 0 0 0,0-1 0 0 0,-3 7 0 0 0,1-2-159 0 0,0 1-1 0 0,1 0 1 0 0,1 1 0 0 0,-1-1-1 0 0,1 1 1 0 0,1 0-1 0 0,-2 16 1 0 0,3-18-136 0 0,0 0-1 0 0,1 1 1 0 0,0-1 0 0 0,1 0 0 0 0,0 1-1 0 0,0-1 1 0 0,1 0 0 0 0,0 0 0 0 0,0 0-1 0 0,4 9 1 0 0,-4-13-158 0 0,0 0-1 0 0,0 0 1 0 0,1-1 0 0 0,-1 1-1 0 0,1-1 1 0 0,-1 1 0 0 0,1-1-1 0 0,1 0 1 0 0,-1 0 0 0 0,0 0-1 0 0,1 0 1 0 0,-1-1 0 0 0,1 0-1 0 0,0 1 1 0 0,-1-1 0 0 0,1 0-1 0 0,0-1 1 0 0,1 1-1 0 0,-1-1 1 0 0,0 0 0 0 0,5 1-1 0 0,-1-1-42 0 0,0 0 0 0 0,0 0-1 0 0,0-1 1 0 0,0 0 0 0 0,0 0-1 0 0,0-1 1 0 0,0 0 0 0 0,0 0-1 0 0,0-1 1 0 0,-1 0-1 0 0,9-4 1 0 0,-11 4 1 0 0,-1 0 1 0 0,0 0-1 0 0,0-1 0 0 0,0 1 0 0 0,0-1 1 0 0,-1 0-1 0 0,1 0 0 0 0,-1 0 0 0 0,0-1 1 0 0,0 1-1 0 0,0-1 0 0 0,0 1 0 0 0,0-1 1 0 0,-1 0-1 0 0,0 0 0 0 0,0-1 0 0 0,0 1 1 0 0,0 0-1 0 0,0-1 0 0 0,1-7 0 0 0,-2 3 2 0 0,0 0-1 0 0,0 0 1 0 0,-1 0-1 0 0,0 0 0 0 0,0 0 1 0 0,-1 0-1 0 0,-1 0 1 0 0,1 0-1 0 0,-1 0 0 0 0,-1 0 1 0 0,-5-14-1 0 0,-5-4-129 0 0,-1 0 0 0 0,-19-29 0 0 0,17 31 67 0 0,14 22 85 0 0,0 0-1 0 0,0 0 1 0 0,0 1 0 0 0,0-1-1 0 0,0 1 1 0 0,-1 0-1 0 0,1 0 1 0 0,-1 0 0 0 0,-5-4-1 0 0,7 6 1 0 0,0-1-1 0 0,0 1 0 0 0,0-1 1 0 0,0 1-1 0 0,0-1 1 0 0,-1 1-1 0 0,1 0 0 0 0,0 0 1 0 0,0 0-1 0 0,0 0 1 0 0,0-1-1 0 0,0 2 0 0 0,-1-1 1 0 0,1 0-1 0 0,0 0 1 0 0,0 0-1 0 0,0 0 0 0 0,0 1 1 0 0,0-1-1 0 0,0 0 1 0 0,-1 1-1 0 0,1-1 0 0 0,0 1 1 0 0,0 0-1 0 0,0-1 1 0 0,1 1-1 0 0,-1 0 0 0 0,0-1 1 0 0,0 1-1 0 0,0 0 1 0 0,0 1-1 0 0,-9 9 29 0 0,1 1-1 0 0,0 1 1 0 0,1 0 0 0 0,1 0 0 0 0,0 0 0 0 0,1 1-1 0 0,0 0 1 0 0,1 0 0 0 0,0 0 0 0 0,2 1-1 0 0,-1 0 1 0 0,2 0 0 0 0,-2 22 0 0 0,4-26 25 0 0,0-1 1 0 0,0 1 0 0 0,1-1 0 0 0,0 1 0 0 0,0-1-1 0 0,7 20 1 0 0,-7-28-52 0 0,0 0 1 0 0,0 1-1 0 0,0-1 0 0 0,0 0 0 0 0,1 0 1 0 0,-1 0-1 0 0,0 0 0 0 0,1 0 0 0 0,0 0 1 0 0,-1 0-1 0 0,1-1 0 0 0,0 1 0 0 0,0 0 0 0 0,4 1 1 0 0,-4-2-9 0 0,0 0 0 0 0,1 0 0 0 0,-1-1 0 0 0,1 1 0 0 0,0-1 0 0 0,-1 1 0 0 0,1-1-1 0 0,-1 0 1 0 0,1 0 0 0 0,-1 0 0 0 0,1 0 0 0 0,0-1 0 0 0,-1 1 0 0 0,1-1 0 0 0,-1 0 0 0 0,1 1 0 0 0,2-2 0 0 0,5-4-61 0 0,1 1-1 0 0,-1-1 1 0 0,0-1-1 0 0,0 0 1 0 0,-1 0-1 0 0,0-1 1 0 0,0 0-1 0 0,7-10 1 0 0,-8 10-17 0 0,1-1 44 0 0,-1-2 0 0 0,0 1 0 0 0,-1-1 1 0 0,0 0-1 0 0,0-1 0 0 0,-2 0 0 0 0,1 0 1 0 0,-2 0-1 0 0,1-1 0 0 0,-2 1 0 0 0,1-1 1 0 0,-2 0-1 0 0,0 0 0 0 0,0 0 0 0 0,-1-18 1 0 0,-1 31 36 0 0,0 0 1 0 0,0 0 0 0 0,0 0 0 0 0,0 0 0 0 0,0 0 0 0 0,0 1 0 0 0,0-1-1 0 0,0 0 1 0 0,0 0 0 0 0,-1 0 0 0 0,1 0 0 0 0,0 0 0 0 0,0 0 0 0 0,0 0-1 0 0,0 0 1 0 0,0 0 0 0 0,0 0 0 0 0,0 0 0 0 0,0 0 0 0 0,0 0 0 0 0,0 0-1 0 0,0 0 1 0 0,0 0 0 0 0,0 0 0 0 0,0 0 0 0 0,0 0 0 0 0,0 0 0 0 0,0 0-1 0 0,-1 0 1 0 0,1 0 0 0 0,0 0 0 0 0,0 0 0 0 0,0 0 0 0 0,0 0 0 0 0,0 0-1 0 0,0 0 1 0 0,0 0 0 0 0,0 0 0 0 0,0 0 0 0 0,0 0 0 0 0,0 0-1 0 0,0 0 1 0 0,0 0 0 0 0,0 0 0 0 0,0 0 0 0 0,0 0 0 0 0,-1 0 0 0 0,1 0-1 0 0,0 0 1 0 0,0 0 0 0 0,0 0 0 0 0,0 0 0 0 0,0 0 0 0 0,0 0 0 0 0,0 0-1 0 0,0 0 1 0 0,0-1 0 0 0,0 1 0 0 0,0 0 0 0 0,0 0 0 0 0,0 0 0 0 0,0 0-1 0 0,0 0 1 0 0,0 0 0 0 0,0 0 0 0 0,0 0 0 0 0,-6 8 181 0 0,-6 9 69 0 0,6-4-172 0 0,-1 1 0 0 0,2-1-1 0 0,0 1 1 0 0,0 0 0 0 0,2 1 0 0 0,0-1-1 0 0,0 1 1 0 0,1-1 0 0 0,1 1-1 0 0,0 0 1 0 0,1 0 0 0 0,4 23-1 0 0,-3-32-52 0 0,0 0-1 0 0,1 0 1 0 0,0 0-1 0 0,1 0 0 0 0,-1-1 1 0 0,1 1-1 0 0,0-1 1 0 0,0 1-1 0 0,1-1 0 0 0,7 9 1 0 0,-9-12-37 0 0,0 1-1 0 0,1-1 1 0 0,-1 0 0 0 0,1 0-1 0 0,0 0 1 0 0,0 0 0 0 0,0-1-1 0 0,0 1 1 0 0,0-1 0 0 0,0 0-1 0 0,0 1 1 0 0,0-2 0 0 0,0 1-1 0 0,0 0 1 0 0,1 0 0 0 0,-1-1 0 0 0,0 0-1 0 0,1 0 1 0 0,-1 0 0 0 0,0 0-1 0 0,7-1 1 0 0,-5-1-56 0 0,0 0-1 0 0,0 0 1 0 0,0 0 0 0 0,-1 0 0 0 0,1-1-1 0 0,-1 0 1 0 0,1 0 0 0 0,-1 0 0 0 0,0 0-1 0 0,0-1 1 0 0,0 1 0 0 0,-1-1 0 0 0,1 0-1 0 0,2-5 1 0 0,0 1-872 0 0,-1 0 1 0 0,0 1-1 0 0,-1-1 0 0 0,0-1 0 0 0,0 1 0 0 0,-1-1 1 0 0,3-11-1 0 0,-2 2-3182 0 0,0 2-292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2.29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27 4 2072 0 0,'-2'-4'6959'0'0,"-3"8"-3981"0"0,-2 8-447 0 0,4-1-1841 0 0,0 0-1 0 0,1 0 1 0 0,0 0-1 0 0,1 1 1 0 0,0-1-1 0 0,1 0 1 0 0,0 1-1 0 0,1-1 0 0 0,2 16 1 0 0,5 12 629 0 0,16 50 1 0 0,-20-78-997 0 0,6 22 29 0 0,42 146 809 0 0,13 52-1576 0 0,-63-217 75 0 0,0-5-3494 0 0,-1-17-3179 0 0,-1 4 5404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2.51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 97 480 0 0,'5'-8'9920'0'0,"-5"7"-9700"0"0,1 0 0 0 0,-1 0 0 0 0,1 1 0 0 0,-1-1 0 0 0,0 0 0 0 0,1 1 0 0 0,-1-1 0 0 0,1 1 0 0 0,-1-1 0 0 0,1 0 0 0 0,0 1 0 0 0,-1-1 0 0 0,1 1 0 0 0,-1-1 0 0 0,1 1 0 0 0,0 0 0 0 0,0-1 0 0 0,-1 1 1 0 0,1 0-1 0 0,0-1 0 0 0,1 1 0 0 0,25-9 2161 0 0,27-12 0 0 0,-31 11-2156 0 0,0 1 0 0 0,25-5 0 0 0,-29 9-269 0 0,36-3 1 0 0,-49 8-287 0 0,-1 0-1 0 0,1 0 1 0 0,-1 0-1 0 0,0 1 0 0 0,1-1 1 0 0,-1 1-1 0 0,1 1 1 0 0,-1-1-1 0 0,0 1 1 0 0,0 0-1 0 0,8 4 1 0 0,0 2-564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3.01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59 40 3225 0 0,'-1'-1'831'0'0,"-1"0"0"0"0,1 1 0 0 0,-1-1 0 0 0,1 1 0 0 0,-1-1-1 0 0,1 1 1 0 0,-1 0 0 0 0,1-1 0 0 0,-1 1 0 0 0,1 0 0 0 0,-1 0 0 0 0,1 0 0 0 0,-1 0 0 0 0,1 1 0 0 0,-2-1 0 0 0,1 1-550 0 0,1 0-1 0 0,-1 0 0 0 0,1 0 1 0 0,0 0-1 0 0,-1 0 1 0 0,1 1-1 0 0,0-1 0 0 0,0 0 1 0 0,0 0-1 0 0,0 1 1 0 0,0-1-1 0 0,0 1 0 0 0,-1 2 1 0 0,0 2 3 0 0,-1 0 0 0 0,1 1 0 0 0,0 0 0 0 0,0-1 0 0 0,0 1 1 0 0,1 0-1 0 0,0 0 0 0 0,1 0 0 0 0,0-1 0 0 0,0 1 0 0 0,0 0 0 0 0,3 12 1 0 0,1 2-62 0 0,0 0 1 0 0,15 36 0 0 0,-17-52-215 0 0,1 5 13 0 0,1-1 0 0 0,0 1 0 0 0,11 17 0 0 0,-14-25-30 0 0,1 0 1 0 0,-1 1-1 0 0,1-1 0 0 0,0-1 0 0 0,0 1 0 0 0,0 0 0 0 0,0 0 0 0 0,0-1 0 0 0,0 1 0 0 0,0-1 0 0 0,1 1 0 0 0,-1-1 0 0 0,1 0 0 0 0,-1 0 0 0 0,1 0 0 0 0,-1-1 0 0 0,1 1 0 0 0,-1 0 0 0 0,1-1 0 0 0,-1 0 0 0 0,4 1 0 0 0,-1-1-42 0 0,1-1 0 0 0,-1 1-1 0 0,1-1 1 0 0,-1 0 0 0 0,0 0-1 0 0,1-1 1 0 0,-1 0 0 0 0,0 0 0 0 0,0 0-1 0 0,0 0 1 0 0,0-1 0 0 0,-1 0-1 0 0,1 0 1 0 0,-1 0 0 0 0,1 0-1 0 0,-1-1 1 0 0,0 0 0 0 0,0 0 0 0 0,-1 0-1 0 0,1 0 1 0 0,-1 0 0 0 0,3-6-1 0 0,0 0-69 0 0,-1 1 0 0 0,-1-1 0 0 0,0 0 0 0 0,0-1 1 0 0,-1 1-1 0 0,-1 0 0 0 0,1-1 0 0 0,-2 0 0 0 0,1 0 0 0 0,-1-16 0 0 0,-3-123 394 0 0,-7 255 1185 0 0,9-87-1256 0 0,0-1 0 0 0,2 1-1 0 0,0-1 1 0 0,7 29-1 0 0,-7-40-188 0 0,0-1-1 0 0,0 1 1 0 0,0-1 0 0 0,0 0-1 0 0,1 1 1 0 0,0-1-1 0 0,0 0 1 0 0,1-1-1 0 0,-1 1 1 0 0,1 0-1 0 0,0-1 1 0 0,0 0-1 0 0,0 0 1 0 0,1 0-1 0 0,0-1 1 0 0,-1 1-1 0 0,11 4 1 0 0,-11-7-124 0 0,-1 1 0 0 0,1-1 0 0 0,0 0 0 0 0,0 0 0 0 0,0 0 0 0 0,0-1 0 0 0,0 1 0 0 0,0-1 0 0 0,0 0 0 0 0,0 0 0 0 0,1-1 0 0 0,-1 1 0 0 0,0-1 0 0 0,0 0 0 0 0,-1 0 0 0 0,1 0 0 0 0,4-2 0 0 0,-3 1-776 0 0,-1 0 0 0 0,1-1-1 0 0,-1 1 1 0 0,0-1 0 0 0,1 0-1 0 0,-1-1 1 0 0,7-6 0 0 0,-3 2-844 0 0,1 1 158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3.38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21 98 3217 0 0,'-1'1'914'0'0,"0"0"0"0"0,-1 0 1 0 0,1 0-1 0 0,0 0 0 0 0,0 0 0 0 0,0 1 1 0 0,0-1-1 0 0,0 0 0 0 0,0 0 1 0 0,0 1-1 0 0,0-1 0 0 0,-1 3 0 0 0,1-1-142 0 0,0 0-1 0 0,0 1 0 0 0,0-1 0 0 0,1 0 0 0 0,-1 6 0 0 0,1 3-17 0 0,0-1 0 0 0,3 19 0 0 0,-3-25 12 0 0,3 15-371 0 0,0 0 1 0 0,1 0 0 0 0,0 0-1 0 0,2-1 1 0 0,1 0-1 0 0,0 0 1 0 0,12 22 0 0 0,-15-37-260 0 0,-1-5-58 0 0,-2-13-45 0 0,-4-21-52 0 0,-15-27 18 0 0,12 46-16 0 0,1-1 0 0 0,0-1 0 0 0,-2-17 1 0 0,6 21-38 0 0,-2-5-36 0 0,1-37 1 0 0,2 51 83 0 0,0 1 0 0 0,1 0 0 0 0,-1-1 0 0 0,1 1 0 0 0,0 0 1 0 0,0 0-1 0 0,1 0 0 0 0,-1 0 0 0 0,1 0 0 0 0,0 0 0 0 0,0 0 0 0 0,0 0 0 0 0,0 1 0 0 0,5-7 0 0 0,-4 8-3 0 0,-1 0-1 0 0,1 0 1 0 0,0 0-1 0 0,0 0 0 0 0,0 1 1 0 0,0-1-1 0 0,0 1 1 0 0,1-1-1 0 0,-1 1 1 0 0,0 0-1 0 0,5-1 1 0 0,5 0-62 0 0,23 0 0 0 0,-9 0-2 0 0,-12 1-105 0 0,-1 1 0 0 0,28 3 0 0 0,-27-1-450 0 0,1-1 0 0 0,24-1 0 0 0,-31-1-680 0 0,-1 1 1 0 0,0-1-1 0 0,0 2 1 0 0,10 0 0 0 0,-10 1-318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4.11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94 158 2521 0 0,'-1'0'815'0'0,"-1"0"0"0"0,1-1 0 0 0,-1 1 0 0 0,1 0 0 0 0,-1 0 0 0 0,1 0 0 0 0,-1 0 0 0 0,1 1 0 0 0,-1-1 1 0 0,1 0-1 0 0,-1 1 0 0 0,1-1 0 0 0,0 1 0 0 0,-2 0 0 0 0,-1 1 31 0 0,1 0-1 0 0,0 0 1 0 0,1 0-1 0 0,-1 0 1 0 0,-4 5 0 0 0,1-1-182 0 0,0 1 1 0 0,1 0 0 0 0,0 0 0 0 0,-5 10 0 0 0,7-12-511 0 0,1 1-1 0 0,-1 0 1 0 0,1 0 0 0 0,1 0 0 0 0,-1 0-1 0 0,1 0 1 0 0,0 0 0 0 0,0 0 0 0 0,0 0-1 0 0,1 1 1 0 0,0-1 0 0 0,1 8 0 0 0,0-9-121 0 0,0-1 0 0 0,0 0 0 0 0,0 1 0 0 0,1-1 1 0 0,-1 0-1 0 0,1 1 0 0 0,0-1 0 0 0,0 0 1 0 0,0 0-1 0 0,1-1 0 0 0,0 1 0 0 0,-1 0 0 0 0,1-1 1 0 0,0 0-1 0 0,1 1 0 0 0,-1-1 0 0 0,6 3 0 0 0,-2-1-47 0 0,0-1-1 0 0,1 0 1 0 0,0 0-1 0 0,-1-1 0 0 0,1 0 1 0 0,1 0-1 0 0,-1-1 0 0 0,0 0 1 0 0,1-1-1 0 0,-1 0 0 0 0,1 0 1 0 0,-1 0-1 0 0,1-1 0 0 0,0-1 1 0 0,-1 1-1 0 0,1-2 0 0 0,-1 1 1 0 0,0-1-1 0 0,16-5 0 0 0,-17 4 2 0 0,1 0 0 0 0,-1-1 0 0 0,0 1 0 0 0,0-2 0 0 0,0 1 0 0 0,0-1 0 0 0,-1 0 0 0 0,0 0 0 0 0,0-1 0 0 0,0 1 0 0 0,-1-1 0 0 0,0-1 0 0 0,0 1 0 0 0,0-1 0 0 0,-1 0 0 0 0,0 0 0 0 0,0 0 0 0 0,-1 0 0 0 0,0-1-1 0 0,0 0 1 0 0,1-8 0 0 0,-2 6-8 0 0,-1 0-1 0 0,0 0 1 0 0,-1 0-1 0 0,0 0 1 0 0,-1 0-1 0 0,0 0 1 0 0,0 0-1 0 0,-6-18 1 0 0,2 10-96 0 0,-2 0-1 0 0,0 0 1 0 0,-15-27 0 0 0,19 39 103 0 0,0 1 0 0 0,-1 0 1 0 0,0 0-1 0 0,0 0 0 0 0,0 1 1 0 0,0-1-1 0 0,-1 1 1 0 0,1 0-1 0 0,-7-3 0 0 0,9 5 19 0 0,0 1 0 0 0,1 0 0 0 0,-1 0 0 0 0,-1 0 0 0 0,1 0 0 0 0,0 0 0 0 0,0 1 0 0 0,0-1-1 0 0,0 1 1 0 0,-1-1 0 0 0,1 1 0 0 0,0 0 0 0 0,0 0 0 0 0,-1 0 0 0 0,1 0 0 0 0,0 0 0 0 0,0 0 0 0 0,-1 1 0 0 0,1-1 0 0 0,0 1 0 0 0,0-1-1 0 0,0 1 1 0 0,0 0 0 0 0,0 0 0 0 0,0 0 0 0 0,0 0 0 0 0,-3 2 0 0 0,-14 13 60 0 0,0 1-1 0 0,2 1 1 0 0,-1 0-1 0 0,2 1 1 0 0,1 1 0 0 0,0 1-1 0 0,2 0 1 0 0,-17 34-1 0 0,25-45-39 0 0,1-1-1 0 0,1 1 0 0 0,0-1 0 0 0,0 1 0 0 0,1 0 1 0 0,0 0-1 0 0,1 0 0 0 0,-1 18 0 0 0,2-23-9 0 0,0 0 0 0 0,1 0 0 0 0,0 0-1 0 0,0 0 1 0 0,0 0 0 0 0,0-1 0 0 0,1 1-1 0 0,-1 0 1 0 0,1-1 0 0 0,0 1 0 0 0,1-1 0 0 0,-1 0-1 0 0,1 0 1 0 0,0 0 0 0 0,0 0 0 0 0,0 0-1 0 0,1 0 1 0 0,-1-1 0 0 0,7 6 0 0 0,-4-6-8 0 0,-1 0 1 0 0,0 0 0 0 0,1 0-1 0 0,0 0 1 0 0,-1-1-1 0 0,1 0 1 0 0,0 0 0 0 0,0-1-1 0 0,1 1 1 0 0,-1-2-1 0 0,0 1 1 0 0,0 0 0 0 0,0-1-1 0 0,1 0 1 0 0,-1-1 0 0 0,0 1-1 0 0,0-1 1 0 0,0-1-1 0 0,0 1 1 0 0,0-1 0 0 0,0 0-1 0 0,0 0 1 0 0,0 0-1 0 0,-1-1 1 0 0,1 0 0 0 0,5-4-1 0 0,3-3-45 0 0,0-1-1 0 0,-1 0 1 0 0,0-1-1 0 0,-1-1 1 0 0,-1 1-1 0 0,0-2 1 0 0,14-22-1 0 0,-19 27 2 0 0,-1 0 0 0 0,-1 0 1 0 0,0-1-1 0 0,0 1 0 0 0,-1-1 0 0 0,0 0 0 0 0,-1 1 0 0 0,0-1 0 0 0,0-1 0 0 0,-1 1 1 0 0,-1 0-1 0 0,1 0 0 0 0,-4-20 0 0 0,1 14 28 0 0,1 7 13 0 0,0 0 0 0 0,-1 0 1 0 0,-4-13-1 0 0,6 22-1 0 0,0 0 1 0 0,0 0-1 0 0,0 0 0 0 0,0 0 1 0 0,0-1-1 0 0,0 1 0 0 0,0 0 1 0 0,0 0-1 0 0,0 0 0 0 0,0 0 1 0 0,0 0-1 0 0,0 0 0 0 0,0 0 1 0 0,0 0-1 0 0,0 0 1 0 0,-1 0-1 0 0,1 0 0 0 0,0 0 1 0 0,0 0-1 0 0,0 0 0 0 0,0 0 1 0 0,0 0-1 0 0,0 0 0 0 0,0-1 1 0 0,0 1-1 0 0,0 0 0 0 0,0 0 1 0 0,0 0-1 0 0,0 0 0 0 0,0 0 1 0 0,0 0-1 0 0,0 0 0 0 0,0 0 1 0 0,-1 0-1 0 0,1 0 0 0 0,0 0 1 0 0,0 0-1 0 0,0 0 0 0 0,0 0 1 0 0,0 0-1 0 0,0 0 1 0 0,0 0-1 0 0,0 0 0 0 0,0 0 1 0 0,0 0-1 0 0,0 0 0 0 0,0 0 1 0 0,0 0-1 0 0,0 0 0 0 0,-1 1 1 0 0,1-1-1 0 0,0 0 0 0 0,0 0 1 0 0,0 0-1 0 0,0 0 0 0 0,0 0 1 0 0,-3 5 101 0 0,-1 8 18 0 0,0 10-3 0 0,0-1 0 0 0,1 1-1 0 0,2 43 1 0 0,2-52-109 0 0,0 0-1 0 0,1-1 1 0 0,0 0-1 0 0,1 1 1 0 0,1-1-1 0 0,0 0 0 0 0,1-1 1 0 0,6 13-1 0 0,-8-19-73 0 0,1 0-1 0 0,0 0 0 0 0,0 0 1 0 0,0-1-1 0 0,1 0 0 0 0,0 0 1 0 0,-1 0-1 0 0,2-1 0 0 0,-1 1 1 0 0,1-1-1 0 0,-1-1 0 0 0,1 1 1 0 0,0-1-1 0 0,0 0 1 0 0,1 0-1 0 0,8 3 0 0 0,-8-5-736 0 0,0 1 0 0 0,-1-1-1 0 0,1 0 1 0 0,0 0-1 0 0,0-1 1 0 0,-1 0 0 0 0,1-1-1 0 0,0 1 1 0 0,0-1-1 0 0,9-2 1 0 0,0-2-695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5.45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136 16 512 0 0,'-6'-3'8447'0'0,"6"3"-8362"0"0,0 0 0 0 0,0 0 0 0 0,0 0 0 0 0,0 0 0 0 0,0 0-1 0 0,0-1 1 0 0,0 1 0 0 0,-1 0 0 0 0,1 0 0 0 0,0 0-1 0 0,0 0 1 0 0,0 0 0 0 0,0 0 0 0 0,0 0 0 0 0,0 0 0 0 0,0 0-1 0 0,-1 0 1 0 0,1 0 0 0 0,0 0 0 0 0,0 0 0 0 0,0 0 0 0 0,0 0-1 0 0,0 0 1 0 0,0 0 0 0 0,-1 0 0 0 0,1 0 0 0 0,0 0 0 0 0,0 0-1 0 0,0 0 1 0 0,0 0 0 0 0,0 0 0 0 0,0 0 0 0 0,-1 0 0 0 0,1 0-1 0 0,0 0 1 0 0,0 0 0 0 0,0 0 0 0 0,0 0 0 0 0,0 0-1 0 0,0 0 1 0 0,-3 1 425 0 0,1 0-1 0 0,0 0 0 0 0,0-1 0 0 0,-1 1 0 0 0,1-1 0 0 0,0 0 1 0 0,-4 0-1 0 0,-15 4 1572 0 0,0 3-273 0 0,17-6-1502 0 0,-1 0 0 0 0,1 0-1 0 0,-1 1 1 0 0,-4 3 0 0 0,0-1 212 0 0,7-4-449 0 0,1 1 1 0 0,0-1-1 0 0,-1 1 0 0 0,1-1 0 0 0,0 1 1 0 0,0 0-1 0 0,-1-1 0 0 0,1 1 0 0 0,0 0 1 0 0,0 0-1 0 0,0 0 0 0 0,0 0 0 0 0,0 0 1 0 0,0 0-1 0 0,0 0 0 0 0,0 0 0 0 0,0 0 1 0 0,1 0-1 0 0,-1 1 0 0 0,0-1 0 0 0,1 0 1 0 0,-1 0-1 0 0,1 1 0 0 0,-1 1 0 0 0,1-2-61 0 0,0 0 0 0 0,0-1 0 0 0,1 1 0 0 0,-1-1-1 0 0,0 1 1 0 0,0-1 0 0 0,1 1 0 0 0,-1-1-1 0 0,0 1 1 0 0,1-1 0 0 0,-1 0 0 0 0,1 1-1 0 0,-1-1 1 0 0,0 1 0 0 0,1-1 0 0 0,-1 0-1 0 0,1 1 1 0 0,-1-1 0 0 0,1 0 0 0 0,-1 0-1 0 0,1 1 1 0 0,-1-1 0 0 0,1 0 0 0 0,-1 0 0 0 0,1 0-1 0 0,0 1 1 0 0,-1-1 0 0 0,1 0 0 0 0,18 2-24 0 0,-18-2 15 0 0,20 0-70 0 0,1-2 0 0 0,-1 0 0 0 0,0-2 0 0 0,40-11 0 0 0,-20 5-243 0 0,35-11-687 0 0,9-2-5172 0 0,-75 21 3552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6.8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306 58 512 0 0,'0'-3'464'0'0,"0"0"0"0"0,-1 1 0 0 0,0-1 0 0 0,1 1 0 0 0,-1-1 0 0 0,0 1 0 0 0,0 0 0 0 0,0-1 1 0 0,-1 1-1 0 0,1 0 0 0 0,-1 0 0 0 0,1-1 0 0 0,-1 1 0 0 0,1 0 0 0 0,-1 1 0 0 0,-3-3 0 0 0,3 2-113 0 0,0 1 0 0 0,0 0 0 0 0,0 0 0 0 0,0 1 0 0 0,-1-1 0 0 0,1 0 0 0 0,0 1 0 0 0,0-1 0 0 0,-1 1 0 0 0,1 0 0 0 0,0 0 0 0 0,-1 0 0 0 0,1 0 0 0 0,-1 0 0 0 0,1 0 0 0 0,0 0 0 0 0,0 1 0 0 0,-4 1 0 0 0,-1 0 84 0 0,0 1 0 0 0,0 0 0 0 0,1 0 1 0 0,-1 1-1 0 0,1 0 0 0 0,0 0 0 0 0,0 0 0 0 0,0 1 1 0 0,-8 8-1 0 0,-5 7 688 0 0,-18 26 1 0 0,35-45-1066 0 0,-13 20 431 0 0,0 0 0 0 0,1 1-1 0 0,1 0 1 0 0,-10 25-1 0 0,18-34-364 0 0,0 0-1 0 0,1 0 1 0 0,0 1-1 0 0,1-1 1 0 0,1 1-1 0 0,0 0 1 0 0,0 0-1 0 0,2 0 1 0 0,0 14-1 0 0,1-20-95 0 0,1 0 1 0 0,-1 0-1 0 0,1 0 0 0 0,1 0 0 0 0,-1-1 0 0 0,2 1 0 0 0,-1-1 0 0 0,1 1 0 0 0,0-1 0 0 0,0-1 0 0 0,7 9 0 0 0,-7-9-26 0 0,1-1 0 0 0,0 0-1 0 0,0 0 1 0 0,0 0 0 0 0,0-1 0 0 0,1 0-1 0 0,0 0 1 0 0,0 0 0 0 0,0 0 0 0 0,1-1 0 0 0,-1 0-1 0 0,1-1 1 0 0,7 3 0 0 0,-4-3-50 0 0,0 0 0 0 0,1-1 0 0 0,-1 0 0 0 0,1 0 1 0 0,-1-1-1 0 0,1 0 0 0 0,18-4 0 0 0,-22 3 6 0 0,1-1 0 0 0,0 0 0 0 0,-1-1-1 0 0,0 0 1 0 0,1 0 0 0 0,-1-1 0 0 0,-1 0 0 0 0,1 0-1 0 0,0 0 1 0 0,11-11 0 0 0,-10 6-42 0 0,1 0 0 0 0,-1-1 0 0 0,0 0 0 0 0,-1-1 0 0 0,0 1 0 0 0,-1-1 0 0 0,0 0 0 0 0,-1-1 0 0 0,0 0 0 0 0,-1 0 0 0 0,0 0 0 0 0,-1 0 0 0 0,0 0 0 0 0,-1-1 0 0 0,1-16 0 0 0,-2-1 5 0 0,-2 0-1 0 0,0 0 1 0 0,-2 0-1 0 0,-2 1 1 0 0,-10-40 0 0 0,13 61 87 0 0,0 0 0 0 0,-1 0 0 0 0,0 0 1 0 0,0 0-1 0 0,-1 1 0 0 0,0-1 0 0 0,0 1 0 0 0,-7-8 1 0 0,9 12 2 0 0,0 0 1 0 0,-1 1 0 0 0,0-1 0 0 0,1 1 0 0 0,-1 0-1 0 0,0 0 1 0 0,0 0 0 0 0,0 0 0 0 0,0 0 0 0 0,-1 1-1 0 0,1-1 1 0 0,0 1 0 0 0,-1 0 0 0 0,1 0-1 0 0,-1 0 1 0 0,1 1 0 0 0,-1-1 0 0 0,1 1 0 0 0,-1 0-1 0 0,1 0 1 0 0,-7 0 0 0 0,5 1 7 0 0,-1 1-1 0 0,1-1 1 0 0,-1 1-1 0 0,1 0 1 0 0,-1 0-1 0 0,1 1 1 0 0,0 0-1 0 0,0 0 1 0 0,0 0 0 0 0,1 0-1 0 0,-1 1 1 0 0,1-1-1 0 0,0 1 1 0 0,0 1-1 0 0,0-1 1 0 0,-5 7-1 0 0,-4 8 28 0 0,0 0 0 0 0,-16 36 0 0 0,23-42-35 0 0,-39 83 20 0 0,40-83-66 0 0,0 1 0 0 0,1 0-1 0 0,1 1 1 0 0,0-1 0 0 0,-1 16 0 0 0,3-25-105 0 0,1 1 0 0 0,0-1 0 0 0,0 0-1 0 0,1 0 1 0 0,0 0 0 0 0,0 0 0 0 0,0 0 0 0 0,0 0-1 0 0,1 0 1 0 0,0-1 0 0 0,0 1 0 0 0,0 0 0 0 0,0-1 0 0 0,1 1-1 0 0,0-1 1 0 0,0 0 0 0 0,0 0 0 0 0,0 0 0 0 0,8 7 0 0 0,-6-8-774 0 0,-1 1 0 0 0,1-1 0 0 0,0 0 0 0 0,0-1 0 0 0,1 1 0 0 0,-1-1 0 0 0,0 0 1 0 0,1 0-1 0 0,-1-1 0 0 0,12 2 0 0 0,7 1-4546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8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83 2753 0 0,'-2'-3'1363'0'0,"0"1"1"0"0,0 0 0 0 0,0 0 0 0 0,-1 0-1 0 0,1 1 1 0 0,-1-1 0 0 0,-2-1-1 0 0,4 3-1236 0 0,0-1-1 0 0,0 1 0 0 0,1 0 0 0 0,-1 0 1 0 0,0 0-1 0 0,0 0 0 0 0,1 0 0 0 0,-1 0 0 0 0,0 0 1 0 0,0 0-1 0 0,1 0 0 0 0,-1 0 0 0 0,0 0 0 0 0,1 1 1 0 0,-1-1-1 0 0,0 0 0 0 0,1 0 0 0 0,-1 1 0 0 0,0-1 1 0 0,1 1-1 0 0,-1-1 0 0 0,0 0 0 0 0,1 1 1 0 0,-1-1-1 0 0,1 1 0 0 0,-1-1 0 0 0,1 1 0 0 0,-1 0 1 0 0,1-1-1 0 0,-1 1 0 0 0,1-1 0 0 0,0 1 0 0 0,-1 0 1 0 0,0 1-1 0 0,-1 3 43 0 0,0 0 0 0 0,1 0 0 0 0,-1 0 0 0 0,1 0-1 0 0,0 1 1 0 0,0-1 0 0 0,1 0 0 0 0,-1 1 0 0 0,1-1 0 0 0,0 1 0 0 0,1-1 0 0 0,-1 0 0 0 0,3 9 0 0 0,1 5 18 0 0,2 1 0 0 0,8 21 0 0 0,33 70 70 0 0,-35-83-215 0 0,-1-11 105 0 0,-7-15 58 0 0,-4-12-51 0 0,-4-93 85 0 0,-3 48-270 0 0,-4-41 193 0 0,10 83-125 0 0,1 0 0 0 0,1 0 0 0 0,0 0-1 0 0,1 0 1 0 0,4-16 0 0 0,-6 27-29 0 0,1-1-1 0 0,0 1 0 0 0,0-1 1 0 0,0 1-1 0 0,0 0 1 0 0,0 0-1 0 0,0 0 1 0 0,0 0-1 0 0,1 0 1 0 0,-1 0-1 0 0,1 0 0 0 0,0 0 1 0 0,0 0-1 0 0,3-2 1 0 0,-3 3-6 0 0,-1 0 0 0 0,1 1 1 0 0,-1-1-1 0 0,1 1 1 0 0,-1-1-1 0 0,1 1 0 0 0,-1 0 1 0 0,1-1-1 0 0,0 1 0 0 0,-1 0 1 0 0,1 0-1 0 0,-1 0 0 0 0,1 0 1 0 0,0 1-1 0 0,-1-1 0 0 0,1 0 1 0 0,-1 1-1 0 0,1-1 0 0 0,-1 1 1 0 0,1-1-1 0 0,-1 1 0 0 0,1 0 1 0 0,1 1-1 0 0,13 8-2 0 0,-2 1 1 0 0,1 1-1 0 0,-2 0 0 0 0,23 26 1 0 0,3 2 12 0 0,-23-25 16 0 0,0 1 0 0 0,0 0 0 0 0,-2 2-1 0 0,0-1 1 0 0,16 28 0 0 0,-20-28 50 0 0,-4-7-7 0 0,-1 1 0 0 0,0 0-1 0 0,0-1 1 0 0,-1 1 0 0 0,0 1 0 0 0,3 13 0 0 0,-8-16 114 0 0,-3-16-140 0 0,-5-14-124 0 0,4-6 64 0 0,1 0 1 0 0,-1-41-1 0 0,5 58 15 0 0,0 0 0 0 0,1 1-1 0 0,0-1 1 0 0,1 1 0 0 0,-1-1 0 0 0,2 1 0 0 0,-1 0 0 0 0,2-1 0 0 0,-1 1-1 0 0,8-13 1 0 0,-10 19-4 0 0,1 1 0 0 0,0-1 0 0 0,0 1 0 0 0,-1 0 0 0 0,1 0 0 0 0,1-1 0 0 0,-1 1 0 0 0,0 0 0 0 0,0 1 0 0 0,1-1 0 0 0,-1 0 0 0 0,1 1 0 0 0,-1-1 0 0 0,1 1 0 0 0,0 0 0 0 0,0 0 0 0 0,0 0 0 0 0,-1 0 0 0 0,1 1 0 0 0,0-1 0 0 0,0 1 0 0 0,0-1 0 0 0,0 1 0 0 0,0 0 0 0 0,3 0 0 0 0,-1 1-5 0 0,0 0 0 0 0,0 1-1 0 0,1-1 1 0 0,-2 1 0 0 0,1 0 0 0 0,0 0 0 0 0,0 1-1 0 0,-1-1 1 0 0,1 1 0 0 0,-1 0 0 0 0,0 0-1 0 0,0 1 1 0 0,5 4 0 0 0,18 21 86 0 0,35 49 0 0 0,-58-72-55 0 0,0 0 0 0 0,0 0 1 0 0,-1 0-1 0 0,0 1 0 0 0,0-1 0 0 0,3 9 1 0 0,-5-11-16 0 0,0 0 1 0 0,-1 1 0 0 0,1-1 0 0 0,-1 0 0 0 0,0 1 0 0 0,0-1 0 0 0,0 0 0 0 0,0 1 0 0 0,-1-1 0 0 0,0 0-1 0 0,-1 6 1 0 0,1-6-12 0 0,0 0-1 0 0,0 0 0 0 0,0-1 0 0 0,0 1 0 0 0,1 0 0 0 0,0 0 0 0 0,0 0 0 0 0,0 0 0 0 0,0 0 1 0 0,1-1-1 0 0,-1 1 0 0 0,1 0 0 0 0,0 0 0 0 0,0 0 0 0 0,1-1 0 0 0,2 6 0 0 0,-3-6-13 0 0,1-1 0 0 0,-1 0-1 0 0,1 0 1 0 0,0 0 0 0 0,0 0 0 0 0,0 0-1 0 0,0 0 1 0 0,0 0 0 0 0,1-1-1 0 0,-1 1 1 0 0,0-1 0 0 0,1 0-1 0 0,-1 1 1 0 0,1-1 0 0 0,0 0-1 0 0,-1 0 1 0 0,1-1 0 0 0,0 1 0 0 0,-1-1-1 0 0,1 1 1 0 0,0-1 0 0 0,5 0-1 0 0,3-1-402 0 0,-1 0 0 0 0,0-1 0 0 0,0 0 0 0 0,0-1 0 0 0,0 0 0 0 0,-1-1-1 0 0,1 0 1 0 0,10-6 0 0 0,12-4-5211 0 0,-16 8 999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7.45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21 99 2312 0 0,'-3'-5'1850'0'0,"0"1"0"0"0,0-1 0 0 0,1 0 0 0 0,0 0 0 0 0,0 0-1 0 0,-2-7 1 0 0,3 10-1512 0 0,1 1 0 0 0,0-1 0 0 0,-1 0 0 0 0,1 0 0 0 0,0 0 0 0 0,0 1 0 0 0,1-1-1 0 0,-1 0 1 0 0,0 0 0 0 0,0 0 0 0 0,1 1 0 0 0,-1-1 0 0 0,1 0 0 0 0,0 1 0 0 0,-1-1 0 0 0,1 0 0 0 0,0 1-1 0 0,0-1 1 0 0,0 1 0 0 0,0-1 0 0 0,0 1 0 0 0,2-2 0 0 0,2-2 566 0 0,-4 3-692 0 0,0 1-1 0 0,0-1 0 0 0,0 1 1 0 0,1 0-1 0 0,-1 0 0 0 0,0 0 0 0 0,1 0 1 0 0,1-1-1 0 0,-2 1-182 0 0,-1 1-1 0 0,1 0 1 0 0,-1 0-1 0 0,1 0 1 0 0,-1 0 0 0 0,0 0-1 0 0,1 0 1 0 0,-1 0-1 0 0,1 1 1 0 0,-1-1-1 0 0,1 0 1 0 0,-1 0 0 0 0,1 0-1 0 0,-1 0 1 0 0,1 1-1 0 0,-1-1 1 0 0,1 0-1 0 0,-1 0 1 0 0,0 1 0 0 0,1-1-1 0 0,-1 0 1 0 0,0 1-1 0 0,1-1 1 0 0,-1 0-1 0 0,0 1 1 0 0,1-1 0 0 0,-1 0-1 0 0,0 1 1 0 0,1-1-1 0 0,-1 1 1 0 0,0-1 0 0 0,0 1-1 0 0,0-1 1 0 0,0 1-1 0 0,1-1 1 0 0,-1 1-1 0 0,4 14 185 0 0,0-1-1 0 0,-1 0 1 0 0,-1 1-1 0 0,0-1 1 0 0,-1 1-1 0 0,0 16 1 0 0,-1-19-134 0 0,0 61 367 0 0,0-33-198 0 0,8 76 0 0 0,-6-104-238 0 0,0 1-1 0 0,1-1 1 0 0,1 0 0 0 0,0-1-1 0 0,1 1 1 0 0,0-1 0 0 0,0 0 0 0 0,1 0-1 0 0,1 0 1 0 0,10 13 0 0 0,-13-20-11 0 0,-1-1 1 0 0,1 1-1 0 0,-1-1 1 0 0,1 0 0 0 0,6 3-1 0 0,-8-4-3 0 0,-1-1 0 0 0,1 0-1 0 0,0 0 1 0 0,0-1-1 0 0,0 1 1 0 0,0 0 0 0 0,0-1-1 0 0,0 1 1 0 0,0-1 0 0 0,0 1-1 0 0,0-1 1 0 0,0 0 0 0 0,0 0-1 0 0,0 0 1 0 0,3 0 0 0 0,-4-1 2 0 0,-1 1 0 0 0,0 0 0 0 0,1 0 0 0 0,-1 0 0 0 0,1 0 0 0 0,-1-1 1 0 0,1 1-1 0 0,-1 0 0 0 0,0 0 0 0 0,1-1 0 0 0,-1 1 0 0 0,0 0 0 0 0,1-1 1 0 0,-1 1-1 0 0,0 0 0 0 0,1-1 0 0 0,-1 1 0 0 0,0-1 0 0 0,0 1 0 0 0,1 0 0 0 0,-1-1 1 0 0,0 1-1 0 0,0-1 0 0 0,0 1 0 0 0,0-1 0 0 0,0 1 0 0 0,0-1 0 0 0,0 1 1 0 0,1-1-1 0 0,-1 1 0 0 0,0-1 0 0 0,-1 1 0 0 0,1 0 0 0 0,0-1 0 0 0,0 1 0 0 0,0-1 1 0 0,0 1-1 0 0,0-1 0 0 0,0 1 0 0 0,-1-1 0 0 0,1 1 0 0 0,0 0 0 0 0,0-1 1 0 0,0 1-1 0 0,-1-1 0 0 0,-13-18-140 0 0,12 17 120 0 0,-20-23-134 0 0,21 24 147 0 0,0 0 0 0 0,0-1 0 0 0,0 1-1 0 0,0 0 1 0 0,1-1 0 0 0,-1 1 0 0 0,0-1 0 0 0,1 1-1 0 0,-1-1 1 0 0,1 1 0 0 0,0-1 0 0 0,-1 1 0 0 0,1-1-1 0 0,0 1 1 0 0,0-1 0 0 0,0 1 0 0 0,0-1 0 0 0,0-2 0 0 0,0 4 6 0 0,1 0 1 0 0,-1 0-1 0 0,0 0 1 0 0,1 0-1 0 0,-1-1 1 0 0,0 1-1 0 0,1 0 1 0 0,-1 0-1 0 0,1 0 1 0 0,-1 0 0 0 0,0 0-1 0 0,1 0 1 0 0,-1 0-1 0 0,0 0 1 0 0,1 0-1 0 0,-1 1 1 0 0,0-1-1 0 0,1 0 1 0 0,-1 0-1 0 0,0 0 1 0 0,1 0 0 0 0,-1 0-1 0 0,0 1 1 0 0,0-1-1 0 0,1 0 1 0 0,-1 0-1 0 0,0 0 1 0 0,1 1-1 0 0,-1-1 1 0 0,0 0 0 0 0,0 1-1 0 0,11 9 62 0 0,-9 1-6 0 0,-2-11-52 0 0,0 0 1 0 0,0 1-1 0 0,1-1 0 0 0,-1 0 1 0 0,0 1-1 0 0,0-1 0 0 0,0 0 1 0 0,0 1-1 0 0,0-1 0 0 0,0 0 1 0 0,0 1-1 0 0,0-1 0 0 0,0 0 1 0 0,0 1-1 0 0,0-1 0 0 0,0 0 1 0 0,0 1-1 0 0,0-1 0 0 0,-1 0 1 0 0,1 1-1 0 0,0-1 0 0 0,0 0 1 0 0,0 0-1 0 0,0 1 0 0 0,-1-1 1 0 0,1 0-1 0 0,0 1 0 0 0,0-1 1 0 0,0 0-1 0 0,-1 0 0 0 0,1 1 1 0 0,1 2 0 0 0,-1-2-4 0 0,0 0 0 0 0,1 0 0 0 0,-1 0 1 0 0,0 0-1 0 0,0 0 0 0 0,1 0 1 0 0,-1 0-1 0 0,0 0 0 0 0,1 0 0 0 0,-1-1 1 0 0,1 1-1 0 0,-1 0 0 0 0,1 0 1 0 0,0 0-1 0 0,-1-1 0 0 0,1 1 0 0 0,0 0 1 0 0,-1-1-1 0 0,1 1 0 0 0,0-1 1 0 0,0 1-1 0 0,1 0 0 0 0,-2-1 0 0 0,0 0-1 0 0,0 0 1 0 0,1 0-1 0 0,-1 0 1 0 0,0 0-1 0 0,0 0 1 0 0,0 0-1 0 0,1 0 0 0 0,-1 0 1 0 0,0 0-1 0 0,0 0 1 0 0,0 0-1 0 0,0-1 1 0 0,1 1-1 0 0,-1 0 1 0 0,0 0-1 0 0,0 0 1 0 0,0 0-1 0 0,0 0 1 0 0,1 0-1 0 0,-1-1 1 0 0,0 1-1 0 0,0 0 1 0 0,0 0-1 0 0,0 0 1 0 0,0 0-1 0 0,1 0 1 0 0,-1-1-1 0 0,0 1 0 0 0,0 0 1 0 0,0 0-22 0 0,0-1-1 0 0,0 1 1 0 0,0 0-1 0 0,-1 0 1 0 0,1 0-1 0 0,0 0 1 0 0,0 0-1 0 0,0 0 1 0 0,0 0-1 0 0,0 0 1 0 0,0 0-1 0 0,0 0 1 0 0,-1-1-1 0 0,1 1 1 0 0,0 0-1 0 0,0 0 1 0 0,0 0 0 0 0,0 0-1 0 0,0 0 1 0 0,0 0-1 0 0,-1 0 1 0 0,1 0-1 0 0,0 0 1 0 0,0 0-1 0 0,0 0 1 0 0,0 0-1 0 0,0 0 1 0 0,0 0-1 0 0,-1 0 1 0 0,1 0-1 0 0,0 0 1 0 0,0 1 0 0 0,0-1-1 0 0,0 0 1 0 0,0 0-1 0 0,0 0 1 0 0,-1 0-1 0 0,1 0 1 0 0,0 0-1 0 0,0 0 1 0 0,0 0-1 0 0,0 0 1 0 0,0 0-1 0 0,0 1 1 0 0,0-1-1 0 0,0 0 1 0 0,0 0 0 0 0,0 0-1 0 0,-1 0 1 0 0,-8 1-2623 0 0,3-4-4583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7.90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17 23 2665 0 0,'-14'-22'19398'0'0,"12"33"-18545"0"0,2-1-573 0 0,0 0 0 0 0,1 0 1 0 0,0 0-1 0 0,0-1 1 0 0,1 1-1 0 0,0 0 1 0 0,1-1-1 0 0,0 0 0 0 0,0 1 1 0 0,1-1-1 0 0,1 0 1 0 0,4 8-1 0 0,5 5-96 0 0,1-1-1 0 0,0 0 1 0 0,26 26-1 0 0,-30-36-118 0 0,0 1 0 0 0,1-2-1 0 0,23 17 1 0 0,-32-25-66 0 0,0 0 0 0 0,0 0 0 0 0,1 0 1 0 0,-1 0-1 0 0,1-1 0 0 0,-1 1 0 0 0,1-1 1 0 0,0 0-1 0 0,-1 0 0 0 0,1-1 0 0 0,0 1 0 0 0,0-1 1 0 0,0 0-1 0 0,-1 0 0 0 0,1 0 0 0 0,0 0 0 0 0,0-1 1 0 0,0 1-1 0 0,-1-1 0 0 0,1 0 0 0 0,6-3 1 0 0,-7 3-9 0 0,0-1 0 0 0,0 0 0 0 0,1-1 0 0 0,-1 1 0 0 0,-1-1 0 0 0,1 1 0 0 0,0-1 0 0 0,0 0 0 0 0,-1 0 0 0 0,0 0 1 0 0,0 0-1 0 0,0 0 0 0 0,0-1 0 0 0,0 1 0 0 0,0 0 0 0 0,-1-1 0 0 0,0 0 0 0 0,0 1 0 0 0,0-1 0 0 0,0 0 1 0 0,0 0-1 0 0,0-6 0 0 0,-1-4-12 0 0,0 0 0 0 0,0 0 0 0 0,-2 0 0 0 0,-5-26 0 0 0,0 13-40 0 0,-4-23-20 0 0,10 47 72 0 0,0-1 0 0 0,1 1 0 0 0,0-1 1 0 0,0 0-1 0 0,0 1 0 0 0,0-1 0 0 0,1 0 0 0 0,-1 1 0 0 0,1-1 0 0 0,1-4 0 0 0,-1 7 0 0 0,0 1-1 0 0,-1-1 1 0 0,1 0-1 0 0,0 1 1 0 0,-1-1-1 0 0,1 0 1 0 0,0 1-1 0 0,0-1 1 0 0,-1 1-1 0 0,1-1 1 0 0,0 1-1 0 0,0 0 1 0 0,0-1-1 0 0,0 1 1 0 0,0 0-1 0 0,0-1 1 0 0,0 1-1 0 0,0 0 1 0 0,0 0-1 0 0,0 0 1 0 0,0 0-1 0 0,-1 0 1 0 0,1 0-1 0 0,0 0 1 0 0,0 0 0 0 0,0 1-1 0 0,0-1 1 0 0,0 0-1 0 0,0 0 1 0 0,2 2-1 0 0,27 10-779 0 0,10 10-4599 0 0,-32-15-925 0 0,-4-1 2104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8.35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37 135 1536 0 0,'-10'-1'6016'0'0,"9"1"-5509"0"0,0 0 1 0 0,0 0 0 0 0,1 0 0 0 0,-1-1 0 0 0,0 1 0 0 0,0 0 0 0 0,0 0-1 0 0,1 0 1 0 0,-1 0 0 0 0,0 1 0 0 0,0-1 0 0 0,0 0 0 0 0,1 0 0 0 0,-1 0-1 0 0,-1 1 1 0 0,-4 9 2070 0 0,4-6-2292 0 0,1 0 0 0 0,0 0 0 0 0,0 0 0 0 0,1 0 1 0 0,-1 0-1 0 0,1 1 0 0 0,0-1 0 0 0,0 0 0 0 0,0 0 0 0 0,1 0 1 0 0,-1 0-1 0 0,1 0 0 0 0,2 5 0 0 0,-2-6-214 0 0,0-1-1 0 0,0 1 1 0 0,0-1-1 0 0,0 0 1 0 0,1 0-1 0 0,0 1 0 0 0,-1-1 1 0 0,1 0-1 0 0,0 0 1 0 0,0 0-1 0 0,0-1 1 0 0,0 1-1 0 0,0 0 1 0 0,0-1-1 0 0,1 0 0 0 0,-1 1 1 0 0,0-1-1 0 0,1 0 1 0 0,-1 0-1 0 0,1 0 1 0 0,2 0-1 0 0,13 4 132 0 0,-3-1-82 0 0,0-1 0 0 0,23 3-1 0 0,-33-6-117 0 0,1 0-1 0 0,-1 0 0 0 0,1 0 0 0 0,0-1 0 0 0,-1 0 1 0 0,0 0-1 0 0,1 0 0 0 0,-1-1 0 0 0,1 0 0 0 0,6-3 1 0 0,-5 1-15 0 0,1 0 1 0 0,-1 0 0 0 0,0-1 0 0 0,0 0 0 0 0,-1 0-1 0 0,0-1 1 0 0,0 1 0 0 0,0-1 0 0 0,0-1 0 0 0,8-12 0 0 0,-12 15 7 0 0,0 1 1 0 0,0-1 0 0 0,0 0-1 0 0,-1 0 1 0 0,0-1 0 0 0,1 1 0 0 0,-1 0-1 0 0,-1 0 1 0 0,1 0 0 0 0,-1-1-1 0 0,0 1 1 0 0,1 0 0 0 0,-2-1-1 0 0,1 1 1 0 0,-1 0 0 0 0,1-1 0 0 0,-1 1-1 0 0,0 0 1 0 0,-1 0 0 0 0,1 0-1 0 0,-1 0 1 0 0,-2-6 0 0 0,-1 3-5 0 0,1-1 0 0 0,-1 1 0 0 0,0 1 0 0 0,-1-1 0 0 0,1 1 0 0 0,-14-11 0 0 0,17 14 15 0 0,-1 1 1 0 0,1 0-1 0 0,-1 0 0 0 0,0 0 1 0 0,0 1-1 0 0,0-1 0 0 0,0 1 1 0 0,0-1-1 0 0,0 1 1 0 0,0 0-1 0 0,-1 0 0 0 0,1 1 1 0 0,0-1-1 0 0,0 1 0 0 0,-1-1 1 0 0,1 1-1 0 0,0 0 0 0 0,-1 0 1 0 0,1 0-1 0 0,-5 2 1 0 0,5-1 16 0 0,1 0 1 0 0,0 0 0 0 0,-1 1-1 0 0,1-1 1 0 0,0 1 0 0 0,0 0-1 0 0,0-1 1 0 0,0 1 0 0 0,0 0-1 0 0,-3 4 1 0 0,-17 26 383 0 0,13-19-193 0 0,-5 8 128 0 0,0 0 0 0 0,-15 36 1 0 0,26-51-311 0 0,0 0 0 0 0,1 0 0 0 0,0 0 0 0 0,0 0 0 0 0,1 1 0 0 0,0-1 0 0 0,0 1 0 0 0,0-1 0 0 0,1 1 0 0 0,0-1 0 0 0,0 1 0 0 0,0-1 0 0 0,1 1 0 0 0,0-1 0 0 0,3 9 0 0 0,-2-9-30 0 0,1 0 1 0 0,0-1-1 0 0,0 0 0 0 0,0 1 1 0 0,1-1-1 0 0,0 0 0 0 0,0-1 1 0 0,0 1-1 0 0,0-1 0 0 0,1 0 0 0 0,-1 0 1 0 0,1 0-1 0 0,0 0 0 0 0,1-1 1 0 0,-1 0-1 0 0,0 0 0 0 0,1-1 1 0 0,0 1-1 0 0,0-1 0 0 0,-1 0 1 0 0,1-1-1 0 0,7 2 0 0 0,12 0-568 0 0,-1 0 0 0 0,1-2-1 0 0,0 0 1 0 0,26-4 0 0 0,-51 3 562 0 0,4 0-443 0 0,-1-1-1 0 0,1 1 0 0 0,0-1 1 0 0,0 0-1 0 0,-1 0 1 0 0,1 0-1 0 0,0-1 0 0 0,-1 1 1 0 0,0-1-1 0 0,1 0 0 0 0,-1 0 1 0 0,6-5-1 0 0,1-2-2094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8.69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24 104 3249 0 0,'-2'2'1930'0'0,"0"1"1"0"0,0-1-1 0 0,0 1 0 0 0,0 0 1 0 0,-2 4-1 0 0,-4 18 3410 0 0,7-21-5139 0 0,1 0 0 0 0,-1 0 0 0 0,1 0-1 0 0,0 0 1 0 0,0 0 0 0 0,1 0 0 0 0,-1 0 0 0 0,1 0 0 0 0,0-1 0 0 0,0 1 0 0 0,0 0 0 0 0,0 0 0 0 0,1 0 0 0 0,-1-1 0 0 0,1 1 0 0 0,0-1 0 0 0,3 5 0 0 0,8 8 155 0 0,1-1 1 0 0,0 0 0 0 0,1-1 0 0 0,1-1-1 0 0,21 15 1 0 0,-36-27-354 0 0,0 0 0 0 0,-1-1 0 0 0,1 1 0 0 0,0-1-1 0 0,0 1 1 0 0,0-1 0 0 0,-1 0 0 0 0,1 1 0 0 0,0-1 0 0 0,0 0 0 0 0,0 1-1 0 0,0-1 1 0 0,0 0 0 0 0,0 0 0 0 0,-1 0 0 0 0,1 0 0 0 0,0 0 0 0 0,0 0-1 0 0,0 0 1 0 0,2 0 0 0 0,-3-1 2 0 0,0 1-1 0 0,1-1 0 0 0,-1 1 1 0 0,0-1-1 0 0,1 1 1 0 0,-1-1-1 0 0,0 1 1 0 0,0-1-1 0 0,0 1 0 0 0,1-1 1 0 0,-1 1-1 0 0,0-1 1 0 0,0 0-1 0 0,0 1 1 0 0,0-1-1 0 0,0 1 0 0 0,0-1 1 0 0,0 1-1 0 0,0-1 1 0 0,0 0-1 0 0,0 1 0 0 0,0-1 1 0 0,-1 0-1 0 0,-1-6 33 0 0,0-1-1 0 0,-1 1 1 0 0,-4-9-1 0 0,4 9-33 0 0,-1 1-1 0 0,0 0 1 0 0,-10-11-1 0 0,10 12-1 0 0,0 0 0 0 0,0 1 0 0 0,1-1 1 0 0,0-1-1 0 0,-1 1 0 0 0,-3-10 0 0 0,5 8-22 0 0,0 1 1 0 0,1-1-1 0 0,-1 1 1 0 0,1-1 0 0 0,1 0-1 0 0,-1 1 1 0 0,1-1-1 0 0,0 0 1 0 0,1 1 0 0 0,1-9-1 0 0,-2 12 4 0 0,1 0 0 0 0,0 0 0 0 0,0 0 1 0 0,0 1-1 0 0,1-1 0 0 0,-1 0 0 0 0,0 0 0 0 0,1 1 0 0 0,0-1 0 0 0,0 1 0 0 0,0 0 0 0 0,0-1 1 0 0,0 1-1 0 0,0 0 0 0 0,0 0 0 0 0,1 0 0 0 0,-1 1 0 0 0,1-1 0 0 0,-1 0 0 0 0,1 1 0 0 0,0 0 1 0 0,0 0-1 0 0,0 0 0 0 0,3-1 0 0 0,34-10-269 0 0,-16 5-283 0 0,0 1 1 0 0,24-4 0 0 0,-31 7-794 0 0,23-6 0 0 0,6-3-4635 0 0,-38 11 3469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39.10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57 4 512 0 0,'-7'1'-1084'0'0,"-5"1"2715"0"0,-6 4 5430 0 0,16-6-6497 0 0,1 1-1 0 0,0-1 1 0 0,0 1 0 0 0,0-1-1 0 0,0 1 1 0 0,0 0 0 0 0,0 0 0 0 0,0-1-1 0 0,0 1 1 0 0,0 0 0 0 0,0 0-1 0 0,0 0 1 0 0,1 0 0 0 0,-1 0 0 0 0,0 0-1 0 0,0 0 1 0 0,1 0 0 0 0,-1 0 0 0 0,1 0-1 0 0,-1 1 1 0 0,0 1 0 0 0,1-3-487 0 0,0 1 1 0 0,0-1 0 0 0,0 0 0 0 0,0 1-1 0 0,0-1 1 0 0,0 0 0 0 0,0 1-1 0 0,1-1 1 0 0,-1 1 0 0 0,0-1 0 0 0,0 0-1 0 0,0 1 1 0 0,0-1 0 0 0,0 0-1 0 0,1 1 1 0 0,-1-1 0 0 0,0 0 0 0 0,0 0-1 0 0,0 1 1 0 0,1-1 0 0 0,-1 0-1 0 0,0 1 1 0 0,1-1 0 0 0,-1 0 0 0 0,0 0-1 0 0,0 0 1 0 0,1 1 0 0 0,0-1-1 0 0,14 4 1098 0 0,-11-4-950 0 0,1 1-1 0 0,0-2 0 0 0,0 1 0 0 0,7-1 0 0 0,36-13 669 0 0,27-5-479 0 0,30 7-946 0 0,-105 12 504 0 0,0 0 0 0 0,0 0 0 0 0,0 0 1 0 0,0 0-1 0 0,0 0 0 0 0,0-1 1 0 0,1 1-1 0 0,-1 0 0 0 0,0 0 0 0 0,0 0 1 0 0,0 0-1 0 0,0 0 0 0 0,0 0 1 0 0,0 0-1 0 0,0 0 0 0 0,1 0 0 0 0,-1 0 1 0 0,0 0-1 0 0,0 1 0 0 0,0-1 1 0 0,0 0-1 0 0,0 0 0 0 0,0 0 1 0 0,0 0-1 0 0,0 0 0 0 0,1 0 0 0 0,-1 0 1 0 0,0 0-1 0 0,0 0 0 0 0,0 0 1 0 0,0 0-1 0 0,0 0 0 0 0,0 0 0 0 0,0 0 1 0 0,0 1-1 0 0,0-1 0 0 0,0 0 1 0 0,0 0-1 0 0,0 0 0 0 0,0 0 0 0 0,0 0 1 0 0,1 0-1 0 0,-1 0 0 0 0,0 0 1 0 0,0 1-1 0 0,0-1 0 0 0,0 0 1 0 0,0 0-1 0 0,0 0 0 0 0,0 0 0 0 0,0 0 1 0 0,0 0-1 0 0,0 0 0 0 0,0 1 1 0 0,-1-1-1 0 0,1 0 0 0 0,0 0 0 0 0,0 0 1 0 0,-4 7-1922 0 0,-4 3 483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40.10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57 77 512 0 0,'-3'-10'829'0'0,"-5"-18"3446"0"0,-5 3 5071 0 0,13 24-9018 0 0,-1 0-1 0 0,0 1 1 0 0,0-1 0 0 0,0 1 0 0 0,0-1 0 0 0,0 1 0 0 0,0-1-1 0 0,0 1 1 0 0,0-1 0 0 0,0 1 0 0 0,0 0 0 0 0,0 0-1 0 0,0-1 1 0 0,0 1 0 0 0,0 0 0 0 0,0 0 0 0 0,0 0-1 0 0,0 0 1 0 0,0 0 0 0 0,0 0 0 0 0,0 1 0 0 0,-2-1-1 0 0,-5 1 1295 0 0,9-1-1482 0 0,0 0 0 0 0,0 0 1 0 0,0 0-1 0 0,0 1 0 0 0,0-1 1 0 0,-1 0-1 0 0,1 0 0 0 0,0 1 1 0 0,0-1-1 0 0,0 0 0 0 0,0 1 1 0 0,0-1-1 0 0,-1 1 0 0 0,1-1 1 0 0,0 1-1 0 0,0 0 1 0 0,-1-1-1 0 0,1 1 0 0 0,0 0 1 0 0,-1-1-1 0 0,1 1 0 0 0,0 1 1 0 0,1 2-82 0 0,0 0 0 0 0,0 0 0 0 0,-1 0 0 0 0,2 7 0 0 0,17 66 280 0 0,26 87 130 0 0,-37-138-439 0 0,1 0-1 0 0,2 0 0 0 0,1-1 0 0 0,17 26 1 0 0,2-2-9 0 0,-20-27-13 0 0,2-2 0 0 0,0 1-1 0 0,1-2 1 0 0,21 22 0 0 0,-33-39-9 0 0,-1 0 0 0 0,1 1 1 0 0,0-1-1 0 0,0 0 1 0 0,0-1-1 0 0,0 1 0 0 0,7 2 1 0 0,-9-4-2 0 0,-1 1 0 0 0,1-1 0 0 0,0 0 1 0 0,0 0-1 0 0,0 0 0 0 0,-1 0 0 0 0,1 0 0 0 0,0 0 1 0 0,0 0-1 0 0,-1 0 0 0 0,1 0 0 0 0,0 0 1 0 0,0 0-1 0 0,-1 0 0 0 0,1-1 0 0 0,0 1 0 0 0,0 0 1 0 0,-1-1-1 0 0,1 1 0 0 0,0 0 0 0 0,-1-1 1 0 0,1 1-1 0 0,0-1 0 0 0,-1 1 0 0 0,1-1 1 0 0,-1 1-1 0 0,1-1 0 0 0,-1 1 0 0 0,1-1 0 0 0,-1 0 1 0 0,1 1-1 0 0,-1-1 0 0 0,0 0 0 0 0,1 1 1 0 0,-1-1-1 0 0,0 0 0 0 0,1 0 0 0 0,-1 1 1 0 0,0-2-1 0 0,3-11-43 0 0,0 1 0 0 0,-1-1 0 0 0,0 1 1 0 0,-1-18-1 0 0,-4-52-36 0 0,0 36 55 0 0,2 23 15 0 0,1-169-251 0 0,2 172 211 0 0,0 0-1 0 0,2 0 0 0 0,0 1 1 0 0,1-1-1 0 0,1 1 1 0 0,1 0-1 0 0,13-26 1 0 0,-12 32-57 0 0,-8 17-122 0 0,-11 22-403 0 0,-15 16-1135 0 0,-6 14-2429 0 0,28-48 1697 0 0,1 0 0 0 0,-5 16 0 0 0,5-12-775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40.63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55 2417 0 0,'-1'-1'639'0'0,"-1"0"0"0"0,1 0 0 0 0,-1 0 1 0 0,1 0-1 0 0,-1 0 0 0 0,1 1 1 0 0,-1-1-1 0 0,0 0 0 0 0,1 1 0 0 0,-1 0 1 0 0,0-1-1 0 0,1 1 0 0 0,-1 0 1 0 0,0 0-1 0 0,0 0 0 0 0,1 0 1 0 0,-1 0-1 0 0,0 0 0 0 0,0 1 0 0 0,-2 0 1 0 0,3-1-469 0 0,-1 1 1 0 0,1 0-1 0 0,0 0 1 0 0,0 0 0 0 0,0 0-1 0 0,0 0 1 0 0,0 0-1 0 0,0 0 1 0 0,0 0 0 0 0,0 0-1 0 0,0 1 1 0 0,1-1-1 0 0,-1 0 1 0 0,1 1 0 0 0,-1-1-1 0 0,0 0 1 0 0,1 1-1 0 0,0-1 1 0 0,-1 0-1 0 0,1 1 1 0 0,0-1 0 0 0,0 1-1 0 0,0-1 1 0 0,0 1-1 0 0,0 1 1 0 0,1 1-38 0 0,-1 1-1 0 0,1-1 1 0 0,0 0 0 0 0,0 0-1 0 0,0 0 1 0 0,1 0 0 0 0,0 0-1 0 0,-1 0 1 0 0,1 0-1 0 0,1-1 1 0 0,-1 1 0 0 0,1-1-1 0 0,-1 1 1 0 0,1-1 0 0 0,0 0-1 0 0,0 0 1 0 0,6 4 0 0 0,-1 0-39 0 0,0-2 0 0 0,0 1 0 0 0,1-1 0 0 0,0 0 0 0 0,0-1 0 0 0,14 6 0 0 0,-12-8-77 0 0,1 0-1 0 0,-1-1 1 0 0,0 0 0 0 0,0 0-1 0 0,1-1 1 0 0,-1-1-1 0 0,0 0 1 0 0,0 0 0 0 0,1-1-1 0 0,18-6 1 0 0,-23 5-34 0 0,0 0 0 0 0,0-1 1 0 0,0 1-1 0 0,0-1 0 0 0,-1-1 0 0 0,0 1 1 0 0,0-1-1 0 0,9-9 0 0 0,-12 11 10 0 0,0 0 0 0 0,-1 0 0 0 0,0 0-1 0 0,1 0 1 0 0,-1-1 0 0 0,0 1 0 0 0,-1-1 0 0 0,1 1-1 0 0,-1-1 1 0 0,1 1 0 0 0,-1-1 0 0 0,0 0 0 0 0,0 0-1 0 0,-1 1 1 0 0,1-1 0 0 0,-1 0 0 0 0,0 0 0 0 0,0 0 0 0 0,-1-5-1 0 0,1 6 10 0 0,-1 0 1 0 0,0 0-1 0 0,0 0 0 0 0,0 0 0 0 0,0 0 0 0 0,0 0 0 0 0,-1 1 1 0 0,1-1-1 0 0,-1 0 0 0 0,0 1 0 0 0,0-1 0 0 0,0 1 0 0 0,0 0 0 0 0,0-1 1 0 0,0 1-1 0 0,-3-2 0 0 0,1 2 14 0 0,0-1-1 0 0,0 1 1 0 0,0 0 0 0 0,0 0 0 0 0,0 1-1 0 0,-1-1 1 0 0,1 1 0 0 0,0 0-1 0 0,-1 0 1 0 0,-6-1 0 0 0,5 2 35 0 0,0 0 0 0 0,0 0 0 0 0,0 0 0 0 0,0 0 0 0 0,0 1 0 0 0,0 0 0 0 0,0 1 0 0 0,0-1 0 0 0,0 1 0 0 0,1 0 0 0 0,-1 0 0 0 0,1 1 0 0 0,-1 0 0 0 0,1 0 0 0 0,0 0 0 0 0,-9 8 0 0 0,1 2 150 0 0,1 0 0 0 0,1 1 0 0 0,0 1 0 0 0,1 0 0 0 0,-13 26 0 0 0,19-32-153 0 0,0-1 0 0 0,1 1 0 0 0,0 0 0 0 0,0-1-1 0 0,1 1 1 0 0,0 0 0 0 0,1 1 0 0 0,0-1 0 0 0,0 0 0 0 0,1 0-1 0 0,0 1 1 0 0,2 15 0 0 0,-1-21-44 0 0,0-1 0 0 0,0 1 1 0 0,0-1-1 0 0,0 0 0 0 0,1 1 1 0 0,-1-1-1 0 0,1 0 0 0 0,0 0 0 0 0,0 0 1 0 0,0 0-1 0 0,0 0 0 0 0,0-1 1 0 0,1 1-1 0 0,-1-1 0 0 0,1 1 0 0 0,0-1 1 0 0,2 2-1 0 0,0-1-9 0 0,0-1 0 0 0,0 0 0 0 0,0 0 0 0 0,0 0 0 0 0,0-1 0 0 0,0 0 1 0 0,0 0-1 0 0,1 0 0 0 0,-1 0 0 0 0,7-1 0 0 0,4 0-136 0 0,-1-2 0 0 0,0 0 0 0 0,0 0 0 0 0,0-2 0 0 0,0 0 0 0 0,28-11 0 0 0,-27 8-1000 0 0,0-1 1 0 0,20-13 0 0 0,-27 15-545 0 0,-1 0 0 0 0,0-1 1 0 0,7-7-1 0 0,-1 0-1599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40.88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26 156 2312 0 0,'-1'0'66'0'0,"-14"-1"4632"0"0,15 1-4529 0 0,-1 0 1 0 0,1 0-1 0 0,0 0 1 0 0,-1 0 0 0 0,1 0-1 0 0,0 0 1 0 0,-1 0 0 0 0,1 0-1 0 0,0 0 1 0 0,-1 0-1 0 0,1-1 1 0 0,0 1 0 0 0,-1 0-1 0 0,1 0 1 0 0,0 0 0 0 0,-1 0-1 0 0,1 0 1 0 0,0-1-1 0 0,0 1 1 0 0,-1 0 0 0 0,1 0-1 0 0,0 0 1 0 0,0-1 0 0 0,-1 1-1 0 0,1 0 1 0 0,0 0-1 0 0,0-1 1 0 0,0 1 0 0 0,0 0-1 0 0,-1-1 1 0 0,1 1 0 0 0,0 0-1 0 0,0-1 1 0 0,0 1-1 0 0,0 0 1 0 0,0-1 0 0 0,0 1-1 0 0,0-1 1 0 0,14-4 4238 0 0,-4 2-3888 0 0,117-57 1351 0 0,31-13-5567 0 0,-143 67 2433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42.15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211 68 512 0 0,'-1'-1'339'0'0,"0"0"-1"0"0,0 0 0 0 0,0 0 1 0 0,-1 0-1 0 0,1 0 1 0 0,0 0-1 0 0,-1 0 0 0 0,1 0 1 0 0,-1 1-1 0 0,1-1 1 0 0,-1 1-1 0 0,1-1 1 0 0,-1 1-1 0 0,1-1 0 0 0,-1 1 1 0 0,0 0-1 0 0,1 0 1 0 0,-1 0-1 0 0,1 0 0 0 0,-1 0 1 0 0,0 0-1 0 0,1 0 1 0 0,-1 0-1 0 0,1 1 1 0 0,-4 0-1 0 0,-1 2 764 0 0,1 0 1 0 0,-1 0-1 0 0,0 0 1 0 0,1 1-1 0 0,-6 4 1 0 0,-5 4 237 0 0,8-7-807 0 0,0 1 0 0 0,0 0 0 0 0,1 1 0 0 0,0 0 0 0 0,0 0 0 0 0,0 0-1 0 0,1 1 1 0 0,0 0 0 0 0,1 0 0 0 0,0 0 0 0 0,0 1 0 0 0,1 0 0 0 0,-6 17 0 0 0,9-22-430 0 0,0 1 1 0 0,0-1 0 0 0,0 1 0 0 0,1 0 0 0 0,0-1-1 0 0,0 1 1 0 0,0 0 0 0 0,1-1 0 0 0,-1 1 0 0 0,1 0-1 0 0,3 8 1 0 0,-3-10-86 0 0,0 0 0 0 0,1-1 1 0 0,-1 1-1 0 0,1 0 0 0 0,0 0 0 0 0,-1-1 0 0 0,1 1 0 0 0,0-1 0 0 0,0 0 0 0 0,1 0 0 0 0,-1 1 1 0 0,0-1-1 0 0,1 0 0 0 0,0-1 0 0 0,-1 1 0 0 0,1 0 0 0 0,0-1 0 0 0,4 2 0 0 0,0-1 7 0 0,2 2-30 0 0,0-1 1 0 0,0 0 0 0 0,1-1-1 0 0,0 0 1 0 0,10 1 0 0 0,-16-3-23 0 0,0 0 1 0 0,0 0-1 0 0,0 0 1 0 0,0-1-1 0 0,0 1 0 0 0,0-1 1 0 0,0 0-1 0 0,0 0 1 0 0,0-1-1 0 0,-1 1 1 0 0,8-5-1 0 0,-2 0-115 0 0,0 0 0 0 0,0-1 0 0 0,7-9 0 0 0,-12 13 91 0 0,6-5-230 0 0,-1-1-1 0 0,0-1 1 0 0,7-10-1 0 0,-13 16 216 0 0,0-1-1 0 0,0 0 0 0 0,-1 1 1 0 0,0-1-1 0 0,0 0 1 0 0,0 0-1 0 0,-1 0 0 0 0,0 0 1 0 0,0 0-1 0 0,1-7 0 0 0,-1 2 0 0 0,-1-1 1 0 0,-1 1-1 0 0,1 0 0 0 0,-1 0 0 0 0,-1 0 0 0 0,0 0 0 0 0,-1 0 0 0 0,1 0 1 0 0,-2 0-1 0 0,0 1 0 0 0,0-1 0 0 0,0 1 0 0 0,-9-12 0 0 0,11 18 72 0 0,-1 0 0 0 0,1 1-1 0 0,-1-1 1 0 0,1 1 0 0 0,-1-1-1 0 0,0 1 1 0 0,0 0 0 0 0,0 0 0 0 0,0 0-1 0 0,0 1 1 0 0,-1-1 0 0 0,1 1-1 0 0,-1 0 1 0 0,1 0 0 0 0,-1 0 0 0 0,1 0-1 0 0,-1 0 1 0 0,1 1 0 0 0,-1 0-1 0 0,1-1 1 0 0,-1 1 0 0 0,0 1 0 0 0,1-1-1 0 0,-1 0 1 0 0,-3 2 0 0 0,0 0 40 0 0,0 0 0 0 0,1 0 0 0 0,-1 1-1 0 0,1 0 1 0 0,0 0 0 0 0,-1 1 0 0 0,2-1 0 0 0,-1 1 0 0 0,0 1 0 0 0,1-1 0 0 0,-10 11 0 0 0,3-1 59 0 0,0 1 0 0 0,1 1 1 0 0,0 0-1 0 0,-15 34 1 0 0,21-39-55 0 0,0 0 0 0 0,1 0 0 0 0,1 1-1 0 0,0-1 1 0 0,0 1 0 0 0,1 0 0 0 0,1 0 0 0 0,0 0 0 0 0,1 13 0 0 0,0-22-33 0 0,0 1-1 0 0,1-1 0 0 0,-1 1 1 0 0,1-1-1 0 0,0 0 0 0 0,0 1 1 0 0,0-1-1 0 0,0 0 1 0 0,1 0-1 0 0,-1 0 0 0 0,1 0 1 0 0,0 0-1 0 0,0 0 0 0 0,0 0 1 0 0,0 0-1 0 0,0-1 0 0 0,1 1 1 0 0,3 2-1 0 0,-2-3-3 0 0,-1 0 1 0 0,0 0-1 0 0,1 0 0 0 0,-1-1 0 0 0,1 1 1 0 0,0-1-1 0 0,0 0 0 0 0,-1 0 0 0 0,1-1 1 0 0,0 1-1 0 0,0-1 0 0 0,0 0 0 0 0,-1 0 1 0 0,1 0-1 0 0,0 0 0 0 0,5-2 0 0 0,3 0-24 0 0,-1-1 0 0 0,0 0 0 0 0,0-1 0 0 0,-1-1 0 0 0,1 1 0 0 0,-1-2 0 0 0,0 1 0 0 0,0-1 0 0 0,13-11 0 0 0,-15 10-38 0 0,-1 1 0 0 0,1-2 0 0 0,-1 1 0 0 0,0-1 0 0 0,-1 0 0 0 0,0 0 0 0 0,0-1 0 0 0,-1 0 0 0 0,0 0 0 0 0,7-18 0 0 0,-10 17 13 0 0,0-1 1 0 0,0 1 0 0 0,-1-1-1 0 0,0 0 1 0 0,-1 1-1 0 0,-1-1 1 0 0,1 0-1 0 0,-2 1 1 0 0,0-1-1 0 0,0 1 1 0 0,0-1 0 0 0,-1 1-1 0 0,-7-14 1 0 0,10 23 43 0 0,0 1 0 0 0,0-1 1 0 0,-1 0-1 0 0,1 1 0 0 0,0-1 1 0 0,-1 0-1 0 0,1 1 0 0 0,-1-1 0 0 0,1 1 1 0 0,-1-1-1 0 0,1 0 0 0 0,-1 1 1 0 0,1-1-1 0 0,-1 1 0 0 0,1-1 1 0 0,-1 1-1 0 0,0-1 0 0 0,0 1-1 0 0,1 0-1 0 0,0 0 0 0 0,-1 0 1 0 0,1 1-1 0 0,0-1 0 0 0,0 0 0 0 0,-1 0 1 0 0,1 0-1 0 0,0 0 0 0 0,-1 0 1 0 0,1 1-1 0 0,0-1 0 0 0,0 0 1 0 0,-1 0-1 0 0,1 0 0 0 0,0 1 1 0 0,0-1-1 0 0,0 0 0 0 0,-1 0 1 0 0,1 1-1 0 0,0-1 0 0 0,0 0 1 0 0,0 0-1 0 0,0 1 0 0 0,0-1 1 0 0,0 0-1 0 0,-1 1 0 0 0,-6 30 301 0 0,6-23-253 0 0,-3 9 19 0 0,1 0 1 0 0,1 0-1 0 0,0 33 1 0 0,3-42-40 0 0,-1 0 0 0 0,1 0 0 0 0,1 0 0 0 0,-1 0 0 0 0,2-1 1 0 0,-1 1-1 0 0,1 0 0 0 0,0-1 0 0 0,0 1 0 0 0,7 9 0 0 0,8 3 426 0 0,-9-13 7 0 0,-9-24 361 0 0,-2 9-711 0 0,0 0 1 0 0,1 0-1 0 0,-1 0 0 0 0,1-11 1 0 0,1 20-112 0 0,0-1 0 0 0,0 1 0 0 0,0-1 1 0 0,0 0-1 0 0,0 1 0 0 0,1-1 0 0 0,-1 0 0 0 0,0 1 0 0 0,0-1 0 0 0,0 0 1 0 0,0 0-1 0 0,0 1 0 0 0,1-1 0 0 0,-1 0 0 0 0,0 1 0 0 0,0-1 1 0 0,0 0-1 0 0,1 0 0 0 0,-1 1 0 0 0,0-1 0 0 0,0 0 0 0 0,1 0 1 0 0,-1 0-1 0 0,0 1 0 0 0,1-1 0 0 0,-1 0 0 0 0,0 0 0 0 0,1 0 1 0 0,-1 0-1 0 0,0 0 0 0 0,1 1 0 0 0,-1-1 0 0 0,0 0 0 0 0,1 0 1 0 0,-1 0-1 0 0,0 0 0 0 0,1 0 0 0 0,-1 0 0 0 0,0 0 0 0 0,1 0 1 0 0,-1-1-1 0 0,0 1 0 0 0,1 0 0 0 0,-1 0 0 0 0,0 0 0 0 0,1 0 1 0 0,-1 0-1 0 0,0 0 0 0 0,1-1 0 0 0,-1 1 0 0 0,0 0 0 0 0,0 0 1 0 0,1-1-1 0 0,-1 1 0 0 0,0 0 0 0 0,0 0 0 0 0,1-1 0 0 0,-1 1 1 0 0,0 0-1 0 0,0 0 0 0 0,0-1 0 0 0,1 1 0 0 0,-1 0 0 0 0,0-1 0 0 0,0 0 1 0 0,0 14 220 0 0,-1-9-178 0 0,1 1 0 0 0,0-1 0 0 0,0 0 1 0 0,1 1-1 0 0,-1-1 0 0 0,1 0 0 0 0,0 0 0 0 0,0 0 0 0 0,2 5 0 0 0,13 33 83 0 0,-2 1-1 0 0,11 52 1 0 0,-4-10-50 0 0,-14-63-71 0 0,-2 1 0 0 0,0-1 0 0 0,1 28 0 0 0,-5-43-9 0 0,-1-1-1 0 0,0 1 0 0 0,-1 0 0 0 0,1-1 1 0 0,-1 1-1 0 0,0-1 0 0 0,-1 1 1 0 0,0-1-1 0 0,0 0 0 0 0,0 1 0 0 0,-1-1 1 0 0,0 0-1 0 0,0-1 0 0 0,-1 1 1 0 0,-7 10-1 0 0,4-8 8 0 0,-1-1 0 0 0,0 1 0 0 0,0-1 0 0 0,-1-1 0 0 0,0 1 1 0 0,0-1-1 0 0,0-1 0 0 0,-1 0 0 0 0,0 0 0 0 0,0-1 0 0 0,0 0 0 0 0,0-1 0 0 0,-1 0 1 0 0,0-1-1 0 0,1 0 0 0 0,-1 0 0 0 0,0-1 0 0 0,-19-1 0 0 0,29 0-10 0 0,-1 0-1 0 0,0 0 1 0 0,0 0 0 0 0,1-1-1 0 0,-1 1 1 0 0,0-1-1 0 0,0 1 1 0 0,1-1-1 0 0,-1 1 1 0 0,0-1 0 0 0,1 0-1 0 0,-1 0 1 0 0,1 0-1 0 0,-1 0 1 0 0,1 0-1 0 0,0 0 1 0 0,-1 0 0 0 0,1-1-1 0 0,0 1 1 0 0,0 0-1 0 0,0-1 1 0 0,0 1-1 0 0,0-1 1 0 0,0 1 0 0 0,0-1-1 0 0,0 0 1 0 0,0 1-1 0 0,1-1 1 0 0,-1 0 0 0 0,1 1-1 0 0,0-1 1 0 0,-1 0-1 0 0,1 0 1 0 0,0 0-1 0 0,0 1 1 0 0,0-1 0 0 0,0-2-1 0 0,1-8-21 0 0,0 1-1 0 0,1-1 1 0 0,0 1-1 0 0,7-18 1 0 0,-8 23 18 0 0,15-43-237 0 0,27-64 0 0 0,-32 90 160 0 0,2 0-1 0 0,0 1 1 0 0,1 1-1 0 0,28-34 1 0 0,-36 47 34 0 0,2-1-121 0 0,0 0 0 0 0,0 0 0 0 0,1 0 0 0 0,0 1 0 0 0,0 1 0 0 0,1 0 0 0 0,16-10 0 0 0,7-1-2162 0 0,-14 5-3453 0 0,-14 10 740 0 0,0 4-365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8:42.63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19 0 2921 0 0,'-1'0'444'0'0,"0"0"1"0"0,0 1 0 0 0,0-1 0 0 0,1 0 0 0 0,-1 0 0 0 0,0 1 0 0 0,0-1 0 0 0,0 1-1 0 0,1-1 1 0 0,-1 1 0 0 0,0-1 0 0 0,1 1 0 0 0,-1-1 0 0 0,0 1 0 0 0,1 0 0 0 0,-1-1-1 0 0,1 1 1 0 0,-1 0 0 0 0,1 0 0 0 0,-1-1 0 0 0,0 2 0 0 0,1 0-85 0 0,-1 0 0 0 0,1 0 0 0 0,-1 0 0 0 0,1 0 1 0 0,0 0-1 0 0,0 0 0 0 0,0 0 0 0 0,0 0 0 0 0,0 3 0 0 0,1 2 179 0 0,1 0 0 0 0,-1 0 0 0 0,1-1 0 0 0,6 12 0 0 0,46 80 3093 0 0,-33-65-2145 0 0,21 48 1 0 0,-27-45-905 0 0,37 92 846 0 0,-46-108-1322 0 0,0 1 1 0 0,-1 0 0 0 0,-1 0 0 0 0,2 29 0 0 0,-1-11-19 0 0,-5-38-89 0 0,0-1-1 0 0,0 0 0 0 0,0 0 0 0 0,0 1 1 0 0,0-1-1 0 0,0 0 0 0 0,0 0 0 0 0,1 1 0 0 0,-1-1 1 0 0,0 0-1 0 0,0 0 0 0 0,0 1 0 0 0,0-1 1 0 0,0 0-1 0 0,1 0 0 0 0,-1 0 0 0 0,0 1 1 0 0,0-1-1 0 0,0 0 0 0 0,0 0 0 0 0,1 0 1 0 0,-1 0-1 0 0,0 1 0 0 0,0-1 0 0 0,1 0 0 0 0,-1 0 1 0 0,0 0-1 0 0,0 0 0 0 0,1 0 0 0 0,-1 0 1 0 0,0 0-1 0 0,0 0 0 0 0,1 0 0 0 0,-1 0 1 0 0,0 0-1 0 0,10-5-77 0 0,6-15-115 0 0,47-127-263 0 0,-33 69 253 0 0,-29 77 200 0 0,4-12-48 0 0,1 0-1 0 0,0 0 0 0 0,13-17 0 0 0,-17 27 49 0 0,-1 1 1 0 0,1-1 0 0 0,0 1-1 0 0,1-1 1 0 0,-1 1-1 0 0,0 0 1 0 0,1 0-1 0 0,-1 0 1 0 0,1 0 0 0 0,0 0-1 0 0,-1 1 1 0 0,1-1-1 0 0,0 1 1 0 0,0 0 0 0 0,0 0-1 0 0,0 0 1 0 0,0 0-1 0 0,0 0 1 0 0,0 1 0 0 0,1-1-1 0 0,-1 1 1 0 0,4 0-1 0 0,-5 1 11 0 0,1-1 0 0 0,-1 1 0 0 0,1 0-1 0 0,-1 0 1 0 0,0 0 0 0 0,0 0 0 0 0,1 0 0 0 0,-1 1-1 0 0,0-1 1 0 0,0 1 0 0 0,0-1 0 0 0,0 1-1 0 0,0 0 1 0 0,-1 0 0 0 0,1 0 0 0 0,-1 0-1 0 0,2 2 1 0 0,4 7-13 0 0,0 0-1 0 0,5 12 0 0 0,-8-15 10 0 0,18 38-44 0 0,20 38 111 0 0,-37-75-209 0 0,2 0 0 0 0,-1 0-1 0 0,1-1 1 0 0,0 1 0 0 0,1-2 0 0 0,13 12 0 0 0,11 4-2875 0 0,-12-9-1437 0 0,-9-6 1241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9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19 136 512 0 0,'-1'-1'312'0'0,"1"0"0"0"0,-1 0 0 0 0,0 0-1 0 0,1 1 1 0 0,-1-1 0 0 0,1 0 0 0 0,0 0 0 0 0,-1 0-1 0 0,1 0 1 0 0,0 0 0 0 0,-1-2 0 0 0,-4-8 5707 0 0,5 11-5802 0 0,0 0 0 0 0,-1 0 0 0 0,1 0 1 0 0,0 1-1 0 0,-1-1 0 0 0,1 0 0 0 0,0 0 0 0 0,0 1 1 0 0,-1-1-1 0 0,1 0 0 0 0,0 0 0 0 0,0 1 0 0 0,0-1 1 0 0,-1 0-1 0 0,1 1 0 0 0,0-1 0 0 0,0 0 0 0 0,0 1 1 0 0,0-1-1 0 0,0 0 0 0 0,-1 1 0 0 0,1-1 0 0 0,0 1 1 0 0,0-1-1 0 0,0 0 0 0 0,0 1 0 0 0,0-1 0 0 0,-2 13 899 0 0,2-4-867 0 0,0 0 0 0 0,1 1 1 0 0,1-1-1 0 0,-1 0 0 0 0,2 0 0 0 0,-1 0 0 0 0,7 14 0 0 0,-2-1-110 0 0,-2-8-106 0 0,0 0 1 0 0,0-1 0 0 0,2 0-1 0 0,-1 0 1 0 0,2-1 0 0 0,0 0 0 0 0,0 0-1 0 0,1 0 1 0 0,0-1 0 0 0,1-1-1 0 0,0 1 1 0 0,1-2 0 0 0,22 16 0 0 0,-32-24-26 0 0,-1-1 1 0 0,1 1-1 0 0,-1-1 1 0 0,1 1-1 0 0,-1-1 1 0 0,1 1 0 0 0,0-1-1 0 0,-1 0 1 0 0,1 1-1 0 0,0-1 1 0 0,0 0-1 0 0,-1 0 1 0 0,1 0 0 0 0,0 1-1 0 0,-1-1 1 0 0,1 0-1 0 0,0 0 1 0 0,0 0-1 0 0,-1 0 1 0 0,1 0 0 0 0,0 0-1 0 0,0-1 1 0 0,-1 1-1 0 0,1 0 1 0 0,0 0-1 0 0,1-1 1 0 0,-2 0-2 0 0,0 1 1 0 0,0-1-1 0 0,1 0 1 0 0,-1 0-1 0 0,0 0 1 0 0,0 1-1 0 0,0-1 1 0 0,0 0-1 0 0,0 0 1 0 0,0 0-1 0 0,-1 1 1 0 0,1-1-1 0 0,0 0 1 0 0,0 0-1 0 0,0 1 1 0 0,-1-1-1 0 0,1 0 1 0 0,0 0-1 0 0,-1 1 0 0 0,1-1 1 0 0,-1 0-1 0 0,1 1 1 0 0,-1-2-1 0 0,-24-30 198 0 0,19 23-110 0 0,-1 1-1 0 0,1 0 1 0 0,-8-17-1 0 0,9 10-34 0 0,0 1 0 0 0,1-1 1 0 0,1 1-1 0 0,0-1 0 0 0,1 0 0 0 0,1 0 0 0 0,0 0 0 0 0,1 0 0 0 0,0 0 1 0 0,5-22-1 0 0,-4 30-57 0 0,0 1 1 0 0,0 0 0 0 0,1 0 0 0 0,0 0-1 0 0,0 0 1 0 0,1 1 0 0 0,0-1-1 0 0,0 0 1 0 0,0 1 0 0 0,8-10 0 0 0,-8 12-8 0 0,-1 0 0 0 0,1 1 0 0 0,0 0 0 0 0,0-1 0 0 0,0 1 0 0 0,0 0 0 0 0,0 0 0 0 0,0 0 0 0 0,0 1 0 0 0,1-1 1 0 0,-1 1-1 0 0,1 0 0 0 0,-1 0 0 0 0,1 0 0 0 0,-1 0 0 0 0,1 0 0 0 0,0 1 0 0 0,-1 0 0 0 0,8 0 0 0 0,-4 2 4 0 0,-1-1-1 0 0,1 2 1 0 0,-1-1-1 0 0,0 1 0 0 0,1 0 1 0 0,-1 0-1 0 0,-1 1 1 0 0,1-1-1 0 0,8 8 1 0 0,-6-5-1 0 0,4 3 41 0 0,0 0 1 0 0,0 1-1 0 0,-1 1 1 0 0,-1 0-1 0 0,0 0 1 0 0,0 1-1 0 0,11 19 1 0 0,-15-20-6 0 0,0 0 1 0 0,-1 0 0 0 0,0 1-1 0 0,-1 0 1 0 0,0 0-1 0 0,-1 0 1 0 0,0 0 0 0 0,-1 1-1 0 0,0 17 1 0 0,-1 4 154 0 0,-1-17-42 0 0,1 0 0 0 0,0 0 0 0 0,7 33 1 0 0,-8-50-141 0 0,0 1 1 0 0,0-1-1 0 0,1 0 1 0 0,-1 1-1 0 0,0-1 1 0 0,0 1-1 0 0,0-1 1 0 0,0 1-1 0 0,0-1 1 0 0,1 1-1 0 0,-1-1 1 0 0,0 0-1 0 0,0 1 1 0 0,1-1-1 0 0,-1 0 1 0 0,0 1-1 0 0,1-1 1 0 0,-1 0-1 0 0,0 1 1 0 0,1-1-1 0 0,-1 0 1 0 0,1 1-1 0 0,-1-1 1 0 0,1 0-1 0 0,-1 0-2 0 0,1 0-1 0 0,-1 0 1 0 0,1 0-1 0 0,-1-1 1 0 0,1 1-1 0 0,-1 0 0 0 0,0 0 1 0 0,1 0-1 0 0,-1-1 1 0 0,1 1-1 0 0,-1 0 0 0 0,0-1 1 0 0,1 1-1 0 0,-1 0 1 0 0,0-1-1 0 0,0 1 0 0 0,1 0 1 0 0,-1-1-1 0 0,0 0 1 0 0,13-27-24 0 0,-11 23-24 0 0,2-5 17 0 0,-1 0 0 0 0,0-1-1 0 0,0 0 1 0 0,-1 1 0 0 0,0-12 0 0 0,0-57-224 0 0,-2 55 198 0 0,0 1 1 0 0,7-43-1 0 0,-3 46 45 0 0,1-1 0 0 0,10-22 0 0 0,-14 38 12 0 0,2 0 0 0 0,-1 0 0 0 0,1 0 0 0 0,-1 0 0 0 0,1 0 0 0 0,0 1 0 0 0,1-1 1 0 0,-1 1-1 0 0,1 0 0 0 0,0 0 0 0 0,0 0 0 0 0,0 1 0 0 0,8-5 0 0 0,-10 6-5 0 0,0 1 1 0 0,1 1-1 0 0,-1-1 1 0 0,0 0-1 0 0,1 0 1 0 0,-1 1-1 0 0,0 0 1 0 0,1-1-1 0 0,-1 1 1 0 0,1 0-1 0 0,-1 0 1 0 0,0 0 0 0 0,1 0-1 0 0,-1 1 1 0 0,0-1-1 0 0,1 1 1 0 0,-1-1-1 0 0,0 1 1 0 0,1 0-1 0 0,-1 0 1 0 0,0 0-1 0 0,0 0 1 0 0,0 0 0 0 0,0 1-1 0 0,0-1 1 0 0,0 0-1 0 0,0 1 1 0 0,0 0-1 0 0,2 2 1 0 0,5 6 20 0 0,-1 1 1 0 0,0-1-1 0 0,0 1 1 0 0,6 14 0 0 0,-6-11 19 0 0,2 2 62 0 0,-1 1 0 0 0,-1 1 0 0 0,11 31 0 0 0,-16-39-60 0 0,0 0 1 0 0,-1 1-1 0 0,-1 0 1 0 0,0-1-1 0 0,0 1 1 0 0,-1 0-1 0 0,0-1 1 0 0,-2 15-1 0 0,1-23-51 0 0,1 1-1 0 0,0-1 1 0 0,-1 0 0 0 0,1 1-1 0 0,0-1 1 0 0,0 1 0 0 0,1-1-1 0 0,0 5 1 0 0,-1-7-21 0 0,1 1-1 0 0,-1 0 1 0 0,0-1 0 0 0,1 1 0 0 0,-1 0-1 0 0,1-1 1 0 0,-1 1 0 0 0,1-1 0 0 0,-1 1 0 0 0,1-1-1 0 0,0 1 1 0 0,-1-1 0 0 0,1 0 0 0 0,0 1 0 0 0,-1-1-1 0 0,1 0 1 0 0,0 1 0 0 0,-1-1 0 0 0,1 0-1 0 0,0 0 1 0 0,-1 1 0 0 0,1-1 0 0 0,0 0 0 0 0,0 0-1 0 0,-1 0 1 0 0,1 0 0 0 0,0 0 0 0 0,0 0-1 0 0,-1 0 1 0 0,1-1 0 0 0,0 1 0 0 0,1 0 0 0 0,12-4-2088 0 0,1 1 1 0 0,25-12-1 0 0,-24 9 230 0 0,6-3-822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39:35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21 512 0 0,'0'-1'-12'0'0,"-1"1"1"0"0,1 0-1 0 0,0-1 0 0 0,0 1 0 0 0,0-1 1 0 0,-1 1-1 0 0,1-1 0 0 0,0 1 1 0 0,0-1-1 0 0,0 0 0 0 0,0 1 0 0 0,0-1 1 0 0,0 1-1 0 0,0-1 0 0 0,0 1 1 0 0,0-1-1 0 0,0 1 0 0 0,0-1 0 0 0,1 1 1 0 0,-1-1-1 0 0,0 1 0 0 0,0-1 0 0 0,0 1 1 0 0,1-1-1 0 0,-1 1 0 0 0,0-1 1 0 0,1 1-1 0 0,-1 0 0 0 0,0-1 0 0 0,1 1 1 0 0,-1-1-1 0 0,0 1 0 0 0,1 0 1 0 0,-1-1-1 0 0,1 1 0 0 0,-1 0 0 0 0,1 0 1 0 0,-1-1-1 0 0,0 1 0 0 0,1 0 0 0 0,-1 0 1 0 0,2-1-1 0 0,7 0 12 0 0,-5 0 0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0:49.25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98 19 512 0 0,'0'-2'731'0'0,"0"1"-1"0"0,0 0 0 0 0,0 0 1 0 0,0 0-1 0 0,0-1 1 0 0,0 1-1 0 0,0 0 1 0 0,-1 0-1 0 0,1 0 1 0 0,0 0-1 0 0,-1-1 0 0 0,0 0 1 0 0,1 2-493 0 0,0 0 0 0 0,-1-1 0 0 0,1 1 0 0 0,0 0 1 0 0,0 0-1 0 0,-1 0 0 0 0,1 0 0 0 0,0 0 0 0 0,0 0 0 0 0,-1 0 1 0 0,1 0-1 0 0,0 0 0 0 0,0 0 0 0 0,-1 0 0 0 0,1 0 0 0 0,0 0 1 0 0,0 0-1 0 0,-1 0 0 0 0,1 0 0 0 0,0 0 0 0 0,0 0 0 0 0,-1 0 0 0 0,1 0 1 0 0,0 0-1 0 0,-1 1 0 0 0,-7 3 338 0 0,4-1-190 0 0,0 1 0 0 0,0 0 1 0 0,0 0-1 0 0,0 0 0 0 0,0 1 1 0 0,1-1-1 0 0,0 1 0 0 0,0-1 1 0 0,0 1-1 0 0,-3 7 0 0 0,-2 9 175 0 0,-8 26 0 0 0,13-35-301 0 0,0-3-152 0 0,1 0 0 0 0,0 0-1 0 0,0 0 1 0 0,1 1 0 0 0,1-1-1 0 0,-1 1 1 0 0,2-1 0 0 0,-1 1-1 0 0,1-1 1 0 0,3 11 0 0 0,-3-15-97 0 0,0 0 0 0 0,1 0 0 0 0,0 0 0 0 0,0 0 0 0 0,0 0 0 0 0,1 0 0 0 0,0-1 0 0 0,0 1 0 0 0,0-1 0 0 0,0 0 0 0 0,1 0 0 0 0,-1 0 0 0 0,1 0 0 0 0,0 0 0 0 0,0-1 0 0 0,1 0 0 0 0,-1 0 0 0 0,1 0 0 0 0,6 3 0 0 0,-2-2-239 0 0,1-1 0 0 0,0 1 0 0 0,0-2 0 0 0,0 1 0 0 0,0-1 0 0 0,12 0 1 0 0,-13-1-1629 0 0,1-1 1 0 0,-1 0-1 0 0,19-4 1 0 0,-15 2 191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0:49.80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142 7 1416 0 0,'-4'-1'731'0'0,"1"1"0"0"0,-1 0 0 0 0,0 0 0 0 0,0 1 0 0 0,0-1-1 0 0,0 1 1 0 0,1 0 0 0 0,-1 0 0 0 0,0 0 0 0 0,1 0 0 0 0,-1 1-1 0 0,1-1 1 0 0,-4 3 0 0 0,-9 5 1280 0 0,-21 16 0 0 0,22-14-895 0 0,13-10-889 0 0,0 1-1 0 0,0 0 1 0 0,-1 0 0 0 0,1 1-1 0 0,1-1 1 0 0,-4 5-1 0 0,4-7-204 0 0,1 0-1 0 0,0 0 1 0 0,0 0 0 0 0,0 1-1 0 0,0-1 1 0 0,0 0-1 0 0,0 0 1 0 0,0 0-1 0 0,-1 1 1 0 0,1-1-1 0 0,0 0 1 0 0,0 0 0 0 0,0 0-1 0 0,0 1 1 0 0,0-1-1 0 0,0 0 1 0 0,0 0-1 0 0,0 0 1 0 0,0 1-1 0 0,0-1 1 0 0,0 0 0 0 0,0 0-1 0 0,0 0 1 0 0,0 1-1 0 0,0-1 1 0 0,0 0-1 0 0,1 0 1 0 0,-1 0-1 0 0,0 1 1 0 0,0-1 0 0 0,0 0-1 0 0,0 0 1 0 0,0 1-1 0 0,1-1 17 0 0,0 0-1 0 0,0 0 0 0 0,0 0 1 0 0,-1 0-1 0 0,1 0 0 0 0,0 0 1 0 0,0 0-1 0 0,0 0 0 0 0,0-1 1 0 0,-1 1-1 0 0,1 0 0 0 0,0 0 1 0 0,0-1-1 0 0,1 0 1 0 0,47-18 841 0 0,70-25 372 0 0,-100 38-1068 0 0,1 1 0 0 0,1 0 0 0 0,-1 2 1 0 0,22-1-1 0 0,-39 4-174 0 0,0 0 1 0 0,0 0 0 0 0,0 0 0 0 0,0 0 0 0 0,-1 0 0 0 0,1 1 0 0 0,0 0 0 0 0,0-1 0 0 0,0 1 0 0 0,-1 0 0 0 0,6 3 0 0 0,-7-3-8 0 0,0 0 0 0 0,0 0 0 0 0,0 0 0 0 0,1 0 0 0 0,-1 0 1 0 0,0 1-1 0 0,0-1 0 0 0,-1 0 0 0 0,1 1 0 0 0,0-1 0 0 0,0 1 0 0 0,-1-1 1 0 0,1 1-1 0 0,0-1 0 0 0,-1 1 0 0 0,0-1 0 0 0,1 1 0 0 0,-1-1 0 0 0,0 1 1 0 0,0 0-1 0 0,0-1 0 0 0,0 1 0 0 0,0 1 0 0 0,-1 6-3 0 0,0 0 0 0 0,-1 0-1 0 0,0-1 1 0 0,-1 1-1 0 0,0-1 1 0 0,0 1 0 0 0,-1-1-1 0 0,-6 12 1 0 0,-4 3 18 0 0,-27 32 1 0 0,-41 37-87 0 0,56-65 78 0 0,1 1-1 0 0,1 1 0 0 0,-21 33 0 0 0,41-57-1 0 0,1 1 0 0 0,1-1-1 0 0,-1 1 1 0 0,1 0 0 0 0,0 0 0 0 0,-2 6 0 0 0,4-10-3 0 0,0 0-1 0 0,-1-1 1 0 0,1 1-1 0 0,0 0 1 0 0,0 0-1 0 0,0 0 1 0 0,0-1 0 0 0,1 1-1 0 0,-1 0 1 0 0,0 0-1 0 0,1-1 1 0 0,-1 1 0 0 0,1 0-1 0 0,-1 0 1 0 0,1-1-1 0 0,0 1 1 0 0,0-1 0 0 0,0 1-1 0 0,0-1 1 0 0,0 1-1 0 0,0-1 1 0 0,0 1-1 0 0,1-1 1 0 0,-1 0 0 0 0,3 2-1 0 0,3 1 21 0 0,0 0 1 0 0,0-1-1 0 0,0 0 0 0 0,0 0 0 0 0,1 0 0 0 0,-1-1 0 0 0,1 0 0 0 0,0-1 0 0 0,0 0 0 0 0,-1 0 1 0 0,14-1-1 0 0,2 0 19 0 0,0-2 0 0 0,39-7 0 0 0,-26 2-246 0 0,-1-1-1 0 0,0-1 1 0 0,55-24 0 0 0,-85 30-273 0 0,19-7-286 0 0,-12 8-1947 0 0,-2 4-3639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0:50.27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57 51 1200 0 0,'14'-15'7239'0'0,"-10"10"-5263"0"0,0 0 0 0 0,1 0 0 0 0,0 1 0 0 0,0-1 0 0 0,0 1 0 0 0,7-3 0 0 0,-12 8-1837 0 0,0 0 0 0 0,0 1 0 0 0,-1-1 0 0 0,1 0 0 0 0,0 0 0 0 0,0 1 0 0 0,-1-1 0 0 0,1 0 0 0 0,-1 0 0 0 0,1 1 0 0 0,-1-1 0 0 0,-1 1 0 0 0,0 3-78 0 0,-57 99 540 0 0,50-87-560 0 0,1 2 0 0 0,1-1-1 0 0,-10 39 1 0 0,17-53-26 0 0,-1-1 1 0 0,0 1 0 0 0,1 0 0 0 0,0-1 0 0 0,0 1-1 0 0,0 0 1 0 0,0 0 0 0 0,1-1 0 0 0,0 1 0 0 0,-1-1-1 0 0,1 1 1 0 0,1-1 0 0 0,0 5 0 0 0,0-6-1 0 0,-1 1-1 0 0,1-1 1 0 0,0 0 0 0 0,-1 1 0 0 0,1-1 0 0 0,0 0 0 0 0,0 0-1 0 0,1 0 1 0 0,-1 0 0 0 0,0-1 0 0 0,1 1 0 0 0,-1 0 0 0 0,1-1-1 0 0,-1 0 1 0 0,1 0 0 0 0,0 0 0 0 0,3 1 0 0 0,5 1 0 0 0,1-1 0 0 0,-1 0 0 0 0,1-1 0 0 0,-1-1 0 0 0,1 1 0 0 0,0-2 0 0 0,-1 0 0 0 0,1 0 0 0 0,-1-1 0 0 0,1 0 0 0 0,-1-1 0 0 0,12-5 0 0 0,10-5-310 0 0,-1-1 0 0 0,52-30 0 0 0,-61 29-1776 0 0,-1-1 0 0 0,23-21 0 0 0,-27 18-4597 0 0,-10 9 2626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0:50.47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49 25 2553 0 0,'-1'-2'948'0'0,"0"-1"1"0"0,0 1 0 0 0,0 0 0 0 0,0 0 0 0 0,0 0-1 0 0,0 0 1 0 0,-1 0 0 0 0,-1-2 0 0 0,2 4-781 0 0,1 0 0 0 0,0-1 0 0 0,-1 1-1 0 0,1 0 1 0 0,-1 0 0 0 0,1-1 0 0 0,0 1 0 0 0,-1 0 0 0 0,1 0 0 0 0,-1-1 0 0 0,1 1 0 0 0,-1 0 0 0 0,1 0 0 0 0,-1 0 0 0 0,1 0 0 0 0,-1 0 0 0 0,1 0 0 0 0,-1 0 0 0 0,1 0 0 0 0,-1 0 0 0 0,1 0 0 0 0,-1 0 0 0 0,1 0 0 0 0,-1 0 0 0 0,1 0-1 0 0,0 1 1 0 0,-1-1 0 0 0,1 0 0 0 0,-1 0 0 0 0,1 0 0 0 0,-1 1 0 0 0,1-1 0 0 0,0 0 0 0 0,-1 0 0 0 0,1 1 0 0 0,-1-1 0 0 0,1 1 0 0 0,0-1 0 0 0,0 0 0 0 0,-1 1 0 0 0,1-1 0 0 0,0 0 0 0 0,-1 1 0 0 0,1-1 0 0 0,0 1 0 0 0,0-1 0 0 0,0 1 0 0 0,-1 0-1 0 0,-1 4 202 0 0,0-1 0 0 0,1 1 0 0 0,-1 0 0 0 0,1 0 0 0 0,0 0-1 0 0,0 0 1 0 0,-1 6 0 0 0,1 39 340 0 0,1-23-238 0 0,-2 56 782 0 0,0 300 1180 0 0,5-336-2805 0 0,0 18-1364 0 0,-4-22-2355 0 0,1-29 489 0 0,1-1-212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48.8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44 512 0 0,'0'-1'254'0'0,"1"-1"0"0"0,-1 1-1 0 0,1 0 1 0 0,-1-1 0 0 0,1 1-1 0 0,-1 0 1 0 0,1-1 0 0 0,0 1-1 0 0,0 0 1 0 0,-1 0 0 0 0,1 0 0 0 0,0 0-1 0 0,0 0 1 0 0,0 0 0 0 0,0 0-1 0 0,1 0 1 0 0,1-1 0 0 0,23-12 2910 0 0,-17 11-2613 0 0,0 2-1 0 0,0-1 0 0 0,0 1 1 0 0,0 1-1 0 0,0-1 1 0 0,0 2-1 0 0,0-1 0 0 0,11 3 1 0 0,11-1 114 0 0,48 5 916 0 0,102 23 1 0 0,-172-28-1476 0 0,0 0 1 0 0,0 0-1 0 0,0 1 0 0 0,-1 0 0 0 0,1 1 1 0 0,-1 0-1 0 0,0 0 0 0 0,0 1 0 0 0,10 8 1 0 0,-13-10-55 0 0,-1 1 1 0 0,-1-1-1 0 0,1 1 1 0 0,-1 1-1 0 0,1-1 1 0 0,-1 0 0 0 0,0 1-1 0 0,-1 0 1 0 0,1-1-1 0 0,-1 1 1 0 0,0 0-1 0 0,0 0 1 0 0,0 0-1 0 0,-1 1 1 0 0,0-1-1 0 0,0 0 1 0 0,0 8-1 0 0,1 12 39 0 0,-2 0 0 0 0,-1 0 0 0 0,-6 40 0 0 0,5-54-70 0 0,0 0 0 0 0,-1-1 0 0 0,-1 1 0 0 0,0-1 0 0 0,0 0 0 0 0,-1 0 0 0 0,0 0 0 0 0,-1 0 0 0 0,0-1 0 0 0,-12 14 0 0 0,-3-1 35 0 0,-1 0-1 0 0,-2-1 1 0 0,0-1-1 0 0,-31 19 1 0 0,41-29-61 0 0,0 0 1 0 0,1 1-1 0 0,0 0 1 0 0,1 1-1 0 0,0 1 1 0 0,1 0-1 0 0,1 0 1 0 0,-16 26-1 0 0,19-27 2 0 0,0 1 0 0 0,1 0 0 0 0,1 0 0 0 0,0 0 0 0 0,1 0 0 0 0,0 1 0 0 0,1 0 0 0 0,1 0-1 0 0,0 0 1 0 0,1 0 0 0 0,0 14 0 0 0,2-17 0 0 0,0 0 0 0 0,0 0 0 0 0,1-1 0 0 0,1 1 0 0 0,0-1 0 0 0,0 1 0 0 0,1-1 0 0 0,0 0 0 0 0,1 0-1 0 0,0-1 1 0 0,0 1 0 0 0,10 11 0 0 0,-7-11-1 0 0,-1-1-1 0 0,2 0 0 0 0,-1 0 1 0 0,1-1-1 0 0,13 9 0 0 0,-14-11 17 0 0,-3-3-12 0 0,0 1 0 0 0,0-1-1 0 0,0 0 1 0 0,0 0 0 0 0,1 0-1 0 0,0-1 1 0 0,-1 1 0 0 0,12 1 0 0 0,-2-1 10 0 0,1-1 0 0 0,-1 0 1 0 0,1-1-1 0 0,0-1 1 0 0,29-4-1 0 0,-28 1 21 0 0,1-1 0 0 0,20-7-1 0 0,-42 11 68 0 0,-6 3-41 0 0,-15 11-61 0 0,18-10-3 0 0,0 0-1 0 0,0 1 1 0 0,0 0-1 0 0,-8 8 1 0 0,-9 10 4 0 0,13-14 1 0 0,1 1 0 0 0,1 0 0 0 0,0 0 1 0 0,-11 16-1 0 0,14-16-1 0 0,0-1 0 0 0,1 1 0 0 0,1 0 0 0 0,-1 0 0 0 0,2 0 0 0 0,-1 0 0 0 0,1 1 0 0 0,1-1 0 0 0,0 1 1 0 0,-1 13-1 0 0,2-12 1 0 0,0 27-5 0 0,1-37 9 0 0,0 1-1 0 0,0-1 0 0 0,1 1 0 0 0,-1-1 1 0 0,1 1-1 0 0,-1-1 0 0 0,1 1 0 0 0,0-1 1 0 0,0 0-1 0 0,0 1 0 0 0,3 3 0 0 0,-3-5 2 0 0,0 0-1 0 0,0 0 0 0 0,1 0 0 0 0,-1-1 1 0 0,0 1-1 0 0,1 0 0 0 0,-1 0 1 0 0,1-1-1 0 0,-1 1 0 0 0,0-1 1 0 0,1 0-1 0 0,-1 1 0 0 0,1-1 1 0 0,0 0-1 0 0,1 0 0 0 0,28 0 45 0 0,-25-1-45 0 0,23 0-1 0 0,-7-1 23 0 0,0 1 0 0 0,0 1-1 0 0,29 4 1 0 0,-44-3-15 0 0,0 1 0 0 0,-1-1 0 0 0,0 1-1 0 0,1 0 1 0 0,-1 1 0 0 0,0 0 0 0 0,0 0 0 0 0,0 0-1 0 0,0 0 1 0 0,-1 1 0 0 0,1 0 0 0 0,-1 0 0 0 0,0 1-1 0 0,0 0 1 0 0,6 7 0 0 0,-6-7 1 0 0,-1 1 0 0 0,1 0-1 0 0,-1 0 1 0 0,0 0 0 0 0,-1 0 0 0 0,0 1-1 0 0,0-1 1 0 0,0 1 0 0 0,0 0 0 0 0,-1 0-1 0 0,0 0 1 0 0,-1 0 0 0 0,0 0 0 0 0,0 1-1 0 0,0 7 1 0 0,-3 13 51 0 0,-1-1-1 0 0,-2 1 1 0 0,0-1 0 0 0,-18 51-1 0 0,-9 42 24 0 0,30-112-56 0 0,1 1 1 0 0,-1-1 0 0 0,-1 0 0 0 0,0 0-1 0 0,-4 10 1 0 0,5-15-17 0 0,0 0 1 0 0,0 0-1 0 0,0 0 1 0 0,-1 0-1 0 0,1 0 1 0 0,-1-1-1 0 0,1 1 0 0 0,-1-1 1 0 0,0 0-1 0 0,0 0 1 0 0,0 0-1 0 0,0 0 1 0 0,0-1-1 0 0,-7 4 1 0 0,-6 0-11 0 0,-1 0 0 0 0,1-1 0 0 0,-34 3 0 0 0,-52-2-240 0 0,96-5 209 0 0,-23-1-325 0 0,-1 0 0 0 0,1-3 1 0 0,0 0-1 0 0,-53-16 0 0 0,75 18 18 0 0,0 0 0 0 0,1-1 0 0 0,-1 0-1 0 0,1 0 1 0 0,0-1 0 0 0,0 1 0 0 0,0-1 0 0 0,0 0-1 0 0,1-1 1 0 0,-8-7 0 0 0,11 10 114 0 0,0 0 1 0 0,1 0 0 0 0,-1 0-1 0 0,1-1 1 0 0,0 1-1 0 0,0 0 1 0 0,0-1 0 0 0,0 1-1 0 0,0 0 1 0 0,0-1-1 0 0,0 1 1 0 0,1-1 0 0 0,0 0-1 0 0,-1 1 1 0 0,1-1-1 0 0,0 1 1 0 0,0-1 0 0 0,0 1-1 0 0,1-1 1 0 0,-1 0-1 0 0,0 1 1 0 0,1-1-1 0 0,0 1 1 0 0,0-1 0 0 0,0 1-1 0 0,0 0 1 0 0,0-1-1 0 0,0 1 1 0 0,0 0 0 0 0,1 0-1 0 0,2-4 1 0 0,12-12-1184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2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324 51 512 0 0,'-3'-4'58'0'0,"0"0"1"0"0,0 0-1 0 0,0 0 1 0 0,0 0-1 0 0,-1 1 0 0 0,1-1 1 0 0,-1 1-1 0 0,0 0 0 0 0,-6-4 1 0 0,7 6 133 0 0,0-1 1 0 0,0 1-1 0 0,1 0 1 0 0,-1 0-1 0 0,0 0 1 0 0,0 0-1 0 0,0 0 1 0 0,0 1 0 0 0,0-1-1 0 0,0 1 1 0 0,-1 0-1 0 0,1 0 1 0 0,0 0-1 0 0,0 0 1 0 0,0 1-1 0 0,-5 0 1 0 0,0 2 828 0 0,5-2-550 0 0,1 0 0 0 0,-1 0 0 0 0,1-1 0 0 0,-1 1 0 0 0,1-1 0 0 0,-5 1 0 0 0,1-1 177 0 0,-1 0-1 0 0,0 1 1 0 0,0 0-1 0 0,1 1 1 0 0,-1-1-1 0 0,0 1 0 0 0,1 1 1 0 0,-7 2-1 0 0,4 0-337 0 0,1 0-1 0 0,-1 0 0 0 0,1 1 0 0 0,0 0 0 0 0,-9 8 0 0 0,9-6-253 0 0,1-1-1 0 0,1 1 1 0 0,-1 0-1 0 0,1 0 0 0 0,1 1 1 0 0,-1-1-1 0 0,1 1 1 0 0,1 1-1 0 0,0-1 0 0 0,0 1 1 0 0,-4 17-1 0 0,7-23-45 0 0,0 1-1 0 0,1 0 0 0 0,0 0 1 0 0,0-1-1 0 0,0 1 1 0 0,0 0-1 0 0,1 0 0 0 0,0-1 1 0 0,0 1-1 0 0,0 0 0 0 0,0-1 1 0 0,1 1-1 0 0,0-1 1 0 0,0 0-1 0 0,0 1 0 0 0,0-1 1 0 0,1 0-1 0 0,-1 0 1 0 0,6 5-1 0 0,-3-4-14 0 0,0 0 0 0 0,0-1 0 0 0,0 0 0 0 0,0 0 0 0 0,1 0 0 0 0,0-1 0 0 0,0 0 1 0 0,0 0-1 0 0,0 0 0 0 0,0-1 0 0 0,0 0 0 0 0,1 0 0 0 0,10 1 0 0 0,3 0 2 0 0,0-2 0 0 0,0 0-1 0 0,0-2 1 0 0,0 0 0 0 0,0-1 0 0 0,-1-1 0 0 0,1-1 0 0 0,-1 0-1 0 0,1-2 1 0 0,-1 0 0 0 0,-1-1 0 0 0,22-12 0 0 0,-34 16 17 0 0,-1 0 1 0 0,0 0-1 0 0,0-1 1 0 0,0 1-1 0 0,0-1 1 0 0,-1-1-1 0 0,0 1 1 0 0,0 0-1 0 0,0-1 1 0 0,0 0-1 0 0,5-9 1 0 0,-8 11 5 0 0,1 1 1 0 0,-1-1-1 0 0,0 0 1 0 0,-1 0-1 0 0,1 1 1 0 0,0-1-1 0 0,-1 0 1 0 0,1 0-1 0 0,-1 0 1 0 0,0 0-1 0 0,0 0 1 0 0,0 0-1 0 0,0 0 1 0 0,-1 0-1 0 0,1 1 1 0 0,-1-1 0 0 0,0 0-1 0 0,1 0 1 0 0,-1 0-1 0 0,-1 1 1 0 0,1-1-1 0 0,0 1 1 0 0,-1-1-1 0 0,1 1 1 0 0,-1-1-1 0 0,-3-3 1 0 0,4 5-16 0 0,1 0 0 0 0,-1 0 0 0 0,0 0 0 0 0,0 0 0 0 0,1 0 1 0 0,-1 0-1 0 0,0 0 0 0 0,0 1 0 0 0,0-1 0 0 0,0 0 0 0 0,0 1 0 0 0,0-1 0 0 0,0 0 1 0 0,-1 1-1 0 0,1-1 0 0 0,0 1 0 0 0,0 0 0 0 0,0-1 0 0 0,0 1 0 0 0,-1 0 0 0 0,1 0 1 0 0,0 0-1 0 0,0 0 0 0 0,-1 0 0 0 0,1 0 0 0 0,0 0 0 0 0,0 0 0 0 0,0 0 0 0 0,-1 1 1 0 0,1-1-1 0 0,0 0 0 0 0,0 1 0 0 0,0-1 0 0 0,0 1 0 0 0,0-1 0 0 0,-1 1 1 0 0,1 0-1 0 0,0-1 0 0 0,0 1 0 0 0,1 0 0 0 0,-1 0 0 0 0,0 0 0 0 0,0 0 0 0 0,0 0 1 0 0,0 1-1 0 0,-2 2 5 0 0,0 0 0 0 0,0 0 0 0 0,1 0-1 0 0,-1 1 1 0 0,1-1 0 0 0,1 1 0 0 0,-1 0 0 0 0,0 0 0 0 0,1-1 0 0 0,-1 7 0 0 0,1-4-9 0 0,1 0 0 0 0,0 1 1 0 0,0-1-1 0 0,0 0 0 0 0,1 0 0 0 0,0 1 0 0 0,1-1 0 0 0,0 0 0 0 0,0 0 0 0 0,0 0 0 0 0,1-1 0 0 0,0 1 1 0 0,0-1-1 0 0,0 1 0 0 0,1-1 0 0 0,0 0 0 0 0,0 0 0 0 0,1 0 0 0 0,0-1 0 0 0,0 0 0 0 0,0 0 0 0 0,11 8 1 0 0,-10-8-13 0 0,1-1 0 0 0,-1 0 1 0 0,1 0-1 0 0,-1-1 1 0 0,1 0-1 0 0,0 0 0 0 0,10 3 1 0 0,-13-6 6 0 0,0 1 0 0 0,0 0-1 0 0,0-1 1 0 0,0 0 0 0 0,0 0 0 0 0,0 0 0 0 0,0-1 0 0 0,0 1 0 0 0,0-1 0 0 0,0 0-1 0 0,0 0 1 0 0,0 0 0 0 0,0-1 0 0 0,-1 1 0 0 0,5-3 0 0 0,-4 1 10 0 0,1 1 1 0 0,-1-1-1 0 0,0 0 1 0 0,1-1 0 0 0,-1 1-1 0 0,-1-1 1 0 0,1 0-1 0 0,0 1 1 0 0,-1-2-1 0 0,0 1 1 0 0,0 0-1 0 0,0-1 1 0 0,3-7-1 0 0,-3 5 2 0 0,-1 0 0 0 0,0-1 0 0 0,0 1 1 0 0,-1-1-1 0 0,0 1 0 0 0,0-1 0 0 0,0 0 0 0 0,-2-11 0 0 0,-1-2 8 0 0,-2 0 1 0 0,0 0-1 0 0,-1 0 1 0 0,-1 1-1 0 0,-16-37 1 0 0,20 53-12 0 0,0 1 0 0 0,0-1 0 0 0,0 0 0 0 0,-1 1 0 0 0,1-1 0 0 0,-1 1 0 0 0,0 0 0 0 0,1 0 0 0 0,-2 0 0 0 0,1 0 0 0 0,0 0 0 0 0,-1 1 0 0 0,1-1 0 0 0,-5-1 0 0 0,6 3-2 0 0,0 0 0 0 0,0 0 0 0 0,0 1 0 0 0,0-1 0 0 0,-1 1 0 0 0,1-1 0 0 0,0 1 0 0 0,0 0 0 0 0,0 0 0 0 0,0 0 0 0 0,-1 0 0 0 0,1 0 0 0 0,0 0 0 0 0,0 1 0 0 0,0-1-1 0 0,0 1 1 0 0,0 0 0 0 0,0-1 0 0 0,0 1 0 0 0,0 0 0 0 0,0 0 0 0 0,0 0 0 0 0,0 0 0 0 0,0 1 0 0 0,0-1 0 0 0,1 0 0 0 0,-1 1 0 0 0,1 0 0 0 0,-2 1 0 0 0,0 0-8 0 0,0 1 1 0 0,0 0 0 0 0,1-1-1 0 0,0 1 1 0 0,0 0 0 0 0,0 0-1 0 0,0 1 1 0 0,0-1 0 0 0,1 0-1 0 0,0 1 1 0 0,0-1 0 0 0,0 0-1 0 0,0 1 1 0 0,1-1 0 0 0,0 1-1 0 0,0-1 1 0 0,0 1 0 0 0,0-1-1 0 0,1 1 1 0 0,1 6 0 0 0,-1-8 12 0 0,0 0 0 0 0,0 0 0 0 0,0 0 0 0 0,0 0 0 0 0,1-1 0 0 0,-1 1 0 0 0,1 0 0 0 0,0-1 0 0 0,0 1 0 0 0,0-1 0 0 0,0 1 0 0 0,0-1 0 0 0,0 0 0 0 0,1 0 0 0 0,-1 0 1 0 0,1 0-1 0 0,0 0 0 0 0,-1-1 0 0 0,1 1 0 0 0,0-1 0 0 0,0 0 0 0 0,0 0 0 0 0,0 0 0 0 0,0 0 0 0 0,0 0 0 0 0,0 0 0 0 0,0-1 0 0 0,0 0 0 0 0,6 1 0 0 0,1-2 56 0 0,1 0 0 0 0,-1 0-1 0 0,1-1 1 0 0,-1 0 0 0 0,12-4 0 0 0,48-22 445 0 0,-19 7 168 0 0,-49 20-666 0 0,8-3 170 0 0,-1 1 1 0 0,1 0-1 0 0,0 0 1 0 0,13-1-1 0 0,-21 4-149 0 0,0-1 0 0 0,0 1 0 0 0,0 0 0 0 0,0 0 0 0 0,0 0 0 0 0,0 0 0 0 0,0 1-1 0 0,0-1 1 0 0,-1 0 0 0 0,1 1 0 0 0,0 0 0 0 0,0-1 0 0 0,0 1 0 0 0,0 0 0 0 0,-1 0-1 0 0,1 0 1 0 0,0 0 0 0 0,-1 0 0 0 0,1 0 0 0 0,-1 0 0 0 0,1 1 0 0 0,-1-1 0 0 0,1 0-1 0 0,-1 1 1 0 0,0 0 0 0 0,0-1 0 0 0,0 1 0 0 0,0-1 0 0 0,1 3 0 0 0,6 19 182 0 0,-1 0 1 0 0,-2 1 0 0 0,6 43-1 0 0,-6-32 15 0 0,-4-22-160 0 0,3 13 58 0 0,-2-18-39 0 0,-1-10 30 0 0,3-24-129 0 0,1 0 0 0 0,9-26 0 0 0,-12 43 6 0 0,1 0 0 0 0,1 1 1 0 0,0-1-1 0 0,0 1 0 0 0,1 0 0 0 0,0 1 0 0 0,0-1 0 0 0,1 1 0 0 0,9-10 0 0 0,-12 14 4 0 0,0 1 0 0 0,0 0 0 0 0,0 0 0 0 0,0 0 0 0 0,0 0 0 0 0,0 1 0 0 0,1-1 1 0 0,-1 1-1 0 0,0 0 0 0 0,1 0 0 0 0,-1 0 0 0 0,1 0 0 0 0,-1 1 0 0 0,5-1 0 0 0,-6 1 3 0 0,0 0-1 0 0,0 0 0 0 0,0 0 1 0 0,1 0-1 0 0,-1 1 1 0 0,0-1-1 0 0,0 1 0 0 0,0-1 1 0 0,0 1-1 0 0,0 0 1 0 0,0 0-1 0 0,0 0 0 0 0,0 0 1 0 0,0 0-1 0 0,-1 0 1 0 0,1 1-1 0 0,0-1 0 0 0,-1 0 1 0 0,1 1-1 0 0,-1 0 0 0 0,1-1 1 0 0,-1 1-1 0 0,0 0 1 0 0,2 2-1 0 0,3 11 4 0 0,0-1-1 0 0,-1 2 1 0 0,-1-1 0 0 0,0 0-1 0 0,2 25 1 0 0,3 11 40 0 0,-3-26 103 0 0,-5-25-148 0 0,-1 0 0 0 0,0 1 0 0 0,0-1 0 0 0,0 0 0 0 0,0 0 0 0 0,0 0 0 0 0,0 0 0 0 0,0 0-1 0 0,0 0 1 0 0,0 0 0 0 0,0 0 0 0 0,1 0 0 0 0,-1 0 0 0 0,0 0 0 0 0,0 0 0 0 0,0 0 0 0 0,0 0-1 0 0,0 0 1 0 0,0 0 0 0 0,0 0 0 0 0,0 0 0 0 0,0 0 0 0 0,1 0 0 0 0,-1 0 0 0 0,0 0 0 0 0,0 0-1 0 0,0 0 1 0 0,0 0 0 0 0,0 0 0 0 0,0-1 0 0 0,0 1 0 0 0,0 0 0 0 0,0 0 0 0 0,0 0 0 0 0,0 0-1 0 0,1 0 1 0 0,-1 0 0 0 0,0 0 0 0 0,0 0 0 0 0,0 0 0 0 0,0 0 0 0 0,0 0 0 0 0,0 0 0 0 0,0-1-1 0 0,0 1 1 0 0,0 0 0 0 0,0 0 0 0 0,0 0 0 0 0,0 0 0 0 0,5-9-23 0 0,4-9-13 0 0,3-14 27 0 0,-1 3-13 0 0,1 0 0 0 0,26-44-1 0 0,-35 69 22 0 0,0 0 0 0 0,-1 1 1 0 0,2-1-1 0 0,-1 1 0 0 0,0 0 0 0 0,1 0 0 0 0,-1 0 0 0 0,9-5 0 0 0,-11 8 1 0 0,0-1-1 0 0,0 1 1 0 0,0-1-1 0 0,0 1 1 0 0,0-1 0 0 0,0 1-1 0 0,0 0 1 0 0,0-1 0 0 0,0 1-1 0 0,0 0 1 0 0,0 0 0 0 0,0 0-1 0 0,1 0 1 0 0,-1 0-1 0 0,0 0 1 0 0,0 0 0 0 0,0 0-1 0 0,0 1 1 0 0,0-1 0 0 0,0 0-1 0 0,0 1 1 0 0,0-1 0 0 0,0 0-1 0 0,0 1 1 0 0,0-1-1 0 0,0 1 1 0 0,0 0 0 0 0,0-1-1 0 0,0 1 1 0 0,0 0 0 0 0,-1 0-1 0 0,1-1 1 0 0,0 1 0 0 0,-1 0-1 0 0,1 0 1 0 0,0 0 0 0 0,-1 0-1 0 0,1 0 1 0 0,-1 0-1 0 0,1 0 1 0 0,-1 0 0 0 0,1 1-1 0 0,5 15 14 0 0,-1 1 0 0 0,-1-1-1 0 0,3 27 1 0 0,-5-30-14 0 0,0 0 0 0 0,0 0 0 0 0,2 0 0 0 0,0-1 0 0 0,0 0 0 0 0,12 25 0 0 0,-14-35-7 0 0,0 0 0 0 0,0 0 0 0 0,0-1-1 0 0,0 1 1 0 0,1 0 0 0 0,-1-1 0 0 0,1 1 0 0 0,-1-1-1 0 0,5 3 1 0 0,-6-4-38 0 0,1 0-1 0 0,-1-1 1 0 0,1 1 0 0 0,-1-1-1 0 0,1 1 1 0 0,0-1 0 0 0,-1 0-1 0 0,1 1 1 0 0,-1-1 0 0 0,1 0-1 0 0,-1 0 1 0 0,1 0-1 0 0,0 0 1 0 0,-1-1 0 0 0,1 1-1 0 0,-1 0 1 0 0,1-1 0 0 0,-1 1-1 0 0,1-1 1 0 0,-1 1 0 0 0,1-1-1 0 0,-1 0 1 0 0,3-1-1 0 0,26-18-3968 0 0,-19 13 1706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2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44 3177 0 0,'-3'-6'1972'0'0,"-11"-20"5349"0"0,14 25-7159 0 0,-1 0 1 0 0,0 0 0 0 0,0 0-1 0 0,0 0 1 0 0,0 0 0 0 0,0 0-1 0 0,0 0 1 0 0,0 0 0 0 0,0 0-1 0 0,-2 0 1 0 0,2 1-94 0 0,1-1-1 0 0,0 1 1 0 0,0 0-1 0 0,0 0 1 0 0,0 0-1 0 0,-1 0 1 0 0,1 0-1 0 0,0 0 1 0 0,0 0-1 0 0,0 0 1 0 0,-1 0-1 0 0,1 0 1 0 0,0 0-1 0 0,0 0 1 0 0,0 0-1 0 0,-1 0 1 0 0,1 0-1 0 0,0 0 1 0 0,0 1-1 0 0,0-1 1 0 0,0 0-1 0 0,-1 0 1 0 0,1 0-1 0 0,0 0 1 0 0,0 0-1 0 0,0 0 1 0 0,0 0-1 0 0,0 1 1 0 0,-1-1-1 0 0,1 0 1 0 0,0 0-1 0 0,0 0 1 0 0,0 0-1 0 0,0 0 1 0 0,0 1-1 0 0,0-1 1 0 0,0 0 0 0 0,0 0-1 0 0,0 0 1 0 0,-1 1-1 0 0,0 11 1289 0 0,3 12-327 0 0,43 177 1410 0 0,-36-163-2261 0 0,-1 1 0 0 0,-3-1 0 0 0,-1 1 0 0 0,-1 0 0 0 0,-7 77 0 0 0,-12-31 77 0 0,10-55-132 0 0,3-22-99 0 0,-2 12 14 0 0,5-20-35 0 0,0 1 0 0 0,0 0 0 0 0,0 0 0 0 0,0-1-1 0 0,0 1 1 0 0,0 0 0 0 0,0 0 0 0 0,0-1 0 0 0,0 1 0 0 0,0 0 0 0 0,0 0-1 0 0,0-1 1 0 0,0 1 0 0 0,1 0 0 0 0,-1 0 0 0 0,0-1 0 0 0,1 1-1 0 0,-1 0 1 0 0,1 0-6 0 0,-1-1-1 0 0,0 0 1 0 0,1 0-1 0 0,-1 0 0 0 0,0 0 1 0 0,1 0-1 0 0,-1 0 0 0 0,1 0 1 0 0,-1 0-1 0 0,0 0 1 0 0,1 0-1 0 0,-1 0 0 0 0,0 0 1 0 0,1 0-1 0 0,-1 0 1 0 0,0 0-1 0 0,1 0 0 0 0,-1 0 1 0 0,0 0-1 0 0,1 0 0 0 0,-1-1 1 0 0,0 1-1 0 0,1 0 1 0 0,-1 0-1 0 0,0 0 0 0 0,1-1 1 0 0,11-7 12 0 0,-6 3-30 0 0,12-8-23 0 0,1 0 0 0 0,-2-2-1 0 0,0 0 1 0 0,25-30 0 0 0,27-23 10 0 0,-60 60 37 0 0,0 1 1 0 0,0 0-1 0 0,1 1 0 0 0,0 0 1 0 0,1 0-1 0 0,11-4 1 0 0,-18 9-5 0 0,0-1 1 0 0,1 1 0 0 0,-1 0 0 0 0,0 0 0 0 0,1 0-1 0 0,-1 1 1 0 0,0-1 0 0 0,1 1 0 0 0,-1 0-1 0 0,0 0 1 0 0,1 1 0 0 0,-1-1 0 0 0,1 1-1 0 0,5 2 1 0 0,-7-2 0 0 0,1 1 0 0 0,0 0-1 0 0,-1 0 1 0 0,0 0 0 0 0,1 0-1 0 0,-1 1 1 0 0,0-1 0 0 0,0 1-1 0 0,-1 0 1 0 0,1 0 0 0 0,0 0 0 0 0,-1 0-1 0 0,0 1 1 0 0,0-1 0 0 0,3 7-1 0 0,-3-6 5 0 0,0-1 0 0 0,0 1 0 0 0,-1 1 1 0 0,0-1-1 0 0,0 0 0 0 0,0 0 0 0 0,0 0 0 0 0,-1 1 0 0 0,0-1 0 0 0,0 0 0 0 0,0 1 0 0 0,0-1 0 0 0,0 0 0 0 0,-1 0 0 0 0,0 1 0 0 0,0-1 0 0 0,0 0 1 0 0,0 0-1 0 0,-1 0 0 0 0,0 0 0 0 0,0 0 0 0 0,-2 4 0 0 0,-2 1-18 0 0,-1-1 0 0 0,0 1 1 0 0,0-1-1 0 0,0-1 0 0 0,-1 1 0 0 0,0-1 1 0 0,-17 11-1 0 0,20-15-36 0 0,-1 0 0 0 0,1 0 0 0 0,-1-1 0 0 0,0 1 0 0 0,0-1 0 0 0,0-1-1 0 0,0 1 1 0 0,-7 0 0 0 0,-5 0-696 0 0,-28 0 0 0 0,42-2 544 0 0,1 0 0 0 0,0 0 0 0 0,-1 0 0 0 0,1-1 1 0 0,0 1-1 0 0,0-1 0 0 0,0 0 0 0 0,-1 0 0 0 0,1 0 1 0 0,0 0-1 0 0,0-1 0 0 0,0 1 0 0 0,1-1 0 0 0,-1 0 1 0 0,0 1-1 0 0,0-1 0 0 0,1-1 0 0 0,0 1 0 0 0,-3-3 1 0 0,3 2-453 0 0,0 0 0 0 0,0 0 0 0 0,0 0 0 0 0,1 0 0 0 0,-1-1 0 0 0,1 1 0 0 0,0 0 0 0 0,0-1 0 0 0,0 1 0 0 0,0-1 0 0 0,0-4 0 0 0,1-5-2523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3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2 3657 0 0,'0'0'533'0'0,"-1"0"-1"0"0,1 0 1 0 0,-1-1 0 0 0,1 1 0 0 0,-1 0-1 0 0,1 0 1 0 0,-1 0 0 0 0,1-1 0 0 0,-1 1-1 0 0,1 0 1 0 0,-1 0 0 0 0,0 0 0 0 0,1 0 0 0 0,-1 0-1 0 0,1 0 1 0 0,-1 0 0 0 0,1 0 0 0 0,-1 1-1 0 0,0-1 1 0 0,0 0 0 0 0,-11 8 3843 0 0,-9 19-3703 0 0,16-21 448 0 0,-8 12-577 0 0,0 0 0 0 0,1 1 1 0 0,-12 27-1 0 0,21-40-519 0 0,0 1 0 0 0,1 0 0 0 0,0-1 0 0 0,0 1 0 0 0,0 1 1 0 0,1-1-1 0 0,0 0 0 0 0,1 0 0 0 0,-1 0 0 0 0,1 0 0 0 0,1 1 1 0 0,0-1-1 0 0,0 0 0 0 0,2 9 0 0 0,-1-11-46 0 0,0 1 0 0 0,1-1 1 0 0,0 0-1 0 0,0 0 0 0 0,0 0 0 0 0,0-1 0 0 0,1 1 1 0 0,0-1-1 0 0,-1 0 0 0 0,2 0 0 0 0,-1 0 0 0 0,0 0 1 0 0,1-1-1 0 0,0 0 0 0 0,0 0 0 0 0,0 0 0 0 0,10 4 1 0 0,-3-2-164 0 0,0-1 1 0 0,0-1 0 0 0,1 1 0 0 0,-1-2 0 0 0,0 0 0 0 0,1 0 0 0 0,14-1 0 0 0,-22-1 41 0 0,41-2-2313 0 0,-42 1 1705 0 0,1 1-1 0 0,-1-1 1 0 0,1 0 0 0 0,-1-1 0 0 0,0 1-1 0 0,1-1 1 0 0,6-4 0 0 0,-2 1-626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3.3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 3625 0 0,'-15'-1'3801'0'0,"5"-1"3608"0"0,8 5-7489 0 0,5 1 184 0 0,6 1-352 0 0,6 0 304 0 0,2-2-80 0 0,0 1-72 0 0,4-1-64 0 0,-4 1-288 0 0,0 1 208 0 0,0-1-2817 0 0,-4 3 2025 0 0,1 1-520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9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0 3473 0 0,'-5'1'1852'0'0,"3"-1"-1079"0"0,0 0 1 0 0,0 0-1 0 0,1 1 0 0 0,-1-1 1 0 0,0 0-1 0 0,0 1 0 0 0,0-1 1 0 0,0 1-1 0 0,1 0 0 0 0,-1 0 0 0 0,-1 1 1 0 0,2-1-627 0 0,0 0 0 0 0,0 0 0 0 0,0 0 0 0 0,0 0 0 0 0,0 0 0 0 0,1 0 1 0 0,-1 0-1 0 0,0 1 0 0 0,1-1 0 0 0,-1 0 0 0 0,0 2 0 0 0,-8 24 2445 0 0,3-13-1654 0 0,2 0 0 0 0,-1 0 0 0 0,-2 22 1 0 0,6-31-894 0 0,1-1 0 0 0,0 0 1 0 0,0 1-1 0 0,0-1 1 0 0,0 1-1 0 0,1-1 0 0 0,0 0 1 0 0,0 1-1 0 0,0-1 1 0 0,0 0-1 0 0,1 0 0 0 0,0 0 1 0 0,-1 0-1 0 0,2 0 1 0 0,-1 0-1 0 0,3 4 0 0 0,2 0-57 0 0,0-1 0 0 0,0 0 0 0 0,1 0-1 0 0,0 0 1 0 0,0-1 0 0 0,0 0 0 0 0,1-1-1 0 0,0 0 1 0 0,17 7 0 0 0,-4-4-142 0 0,1 0-1 0 0,47 8 1 0 0,-60-14-23 0 0,0-1 1 0 0,0 0-1 0 0,0 0 1 0 0,0-1-1 0 0,18-2 0 0 0,-25 1-241 0 0,1 1 0 0 0,0-1 0 0 0,-1 0-1 0 0,1 0 1 0 0,-1-1 0 0 0,1 1 0 0 0,-1-1-1 0 0,0 1 1 0 0,0-1 0 0 0,0 0 0 0 0,0 0 0 0 0,0-1-1 0 0,0 1 1 0 0,0-1 0 0 0,-1 1 0 0 0,1-1-1 0 0,-1 0 1 0 0,4-5 0 0 0,0-3-922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4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69 512 0 0,'1'-2'442'0'0,"0"-1"-1"0"0,-1 1 1 0 0,0-1 0 0 0,1 1 0 0 0,-1-1-1 0 0,0 1 1 0 0,0-1 0 0 0,0 0-1 0 0,-1-4 1 0 0,1-1 3119 0 0,0 20-433 0 0,1-1 1 0 0,4 16 0 0 0,17 62-851 0 0,-2-13-1395 0 0,-19-65-748 0 0,-1-10-32 0 0,0-3-30 0 0,1-2-58 0 0,3-12 4 0 0,0 0-1 0 0,1 0 0 0 0,1 0 1 0 0,1 1-1 0 0,0 0 0 0 0,1 1 1 0 0,0-1-1 0 0,1 1 0 0 0,1 1 1 0 0,0 0-1 0 0,1 0 1 0 0,19-16-1 0 0,-24 24-12 0 0,0 0 0 0 0,0 0 0 0 0,1 1 0 0 0,-1 0 0 0 0,1 0 0 0 0,0 1-1 0 0,1 0 1 0 0,-1 0 0 0 0,0 0 0 0 0,1 1 0 0 0,0 0 0 0 0,-1 1 0 0 0,1 0 0 0 0,9-1 0 0 0,-13 2 4 0 0,1 0 0 0 0,-1 0 1 0 0,0 1-1 0 0,1 0 0 0 0,-1-1 0 0 0,0 1 1 0 0,0 1-1 0 0,0-1 0 0 0,0 0 0 0 0,0 1 1 0 0,0 0-1 0 0,0 0 0 0 0,0 0 0 0 0,-1 1 1 0 0,1-1-1 0 0,-1 1 0 0 0,1 0 1 0 0,-1 0-1 0 0,0 0 0 0 0,0 0 0 0 0,-1 0 1 0 0,1 1-1 0 0,-1 0 0 0 0,1-1 0 0 0,-1 1 1 0 0,0 0-1 0 0,1 4 0 0 0,-1-2 14 0 0,0 0 1 0 0,0 0-1 0 0,-1 1 0 0 0,1-1 0 0 0,-2 0 1 0 0,1 0-1 0 0,-1 1 0 0 0,0-1 0 0 0,-1 8 1 0 0,-1 4 65 0 0,-10 32 1 0 0,7-32-82 0 0,4-14-28 0 0,0 1-1 0 0,0-1 1 0 0,0 0-1 0 0,1 1 0 0 0,-1-1 1 0 0,1 1-1 0 0,1-1 0 0 0,-1 0 1 0 0,0 1-1 0 0,1-1 0 0 0,0 0 1 0 0,0 1-1 0 0,0-1 0 0 0,1 0 1 0 0,2 5-1 0 0,-2-6-144 0 0,0 0 0 0 0,0 0 0 0 0,0 0 0 0 0,0-1 0 0 0,0 1 0 0 0,1-1 0 0 0,-1 1 0 0 0,1-1 0 0 0,0 0 0 0 0,0 0 0 0 0,0 0-1 0 0,0-1 1 0 0,0 1 0 0 0,0-1 0 0 0,0 1 0 0 0,0-1 0 0 0,1 0 0 0 0,-1 0 0 0 0,6 0 0 0 0,22 1-3880 0 0,-14-2 2555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4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19 1632 0 0,'-1'-1'254'0'0,"1"0"0"0"0,0 0 0 0 0,0 0-1 0 0,-1 0 1 0 0,1 1 0 0 0,0-1 0 0 0,-1 0-1 0 0,1 0 1 0 0,0 0 0 0 0,-1 1 0 0 0,1-1-1 0 0,-1 0 1 0 0,0 1 0 0 0,1-1 0 0 0,-1 0-1 0 0,0 1 1 0 0,1-1 0 0 0,-1 1 0 0 0,0-1-1 0 0,1 1 1 0 0,-1-1 0 0 0,0 1 0 0 0,0-1 0 0 0,0 1-1 0 0,0 0 1 0 0,1-1 0 0 0,-1 1 0 0 0,0 0-1 0 0,0 0 1 0 0,0 0 0 0 0,0 0 0 0 0,0 0-1 0 0,0 0 1 0 0,1 0 0 0 0,-1 0 0 0 0,0 0-1 0 0,0 0 1 0 0,0 0 0 0 0,0 1 0 0 0,0-1-1 0 0,0 0 1 0 0,-1 1 0 0 0,-4 2 299 0 0,0 0 0 0 0,0 0 0 0 0,1 0 0 0 0,-9 7 0 0 0,11-8-415 0 0,-7 6 257 0 0,1 0-1 0 0,0 0 1 0 0,0 1-1 0 0,1 0 1 0 0,0 1-1 0 0,-11 17 1 0 0,7-7 0 0 0,1 0 0 0 0,-14 36 1 0 0,23-51-368 0 0,1-1-1 0 0,-1 1 1 0 0,1 0 0 0 0,0 0 0 0 0,0 0 0 0 0,1 0 0 0 0,-1 0-1 0 0,1 0 1 0 0,0 0 0 0 0,0 0 0 0 0,2 7 0 0 0,-1-8-25 0 0,0 0 1 0 0,0 0-1 0 0,1 0 1 0 0,0-1-1 0 0,0 1 0 0 0,0 0 1 0 0,0-1-1 0 0,0 1 1 0 0,0-1-1 0 0,1 0 1 0 0,0 0-1 0 0,0 0 0 0 0,0 0 1 0 0,3 3-1 0 0,2-1-20 0 0,0 0 0 0 0,0 0 0 0 0,1 0 0 0 0,-1-1 0 0 0,1 0 0 0 0,0-1 0 0 0,0 0 0 0 0,0 0 0 0 0,0-1 0 0 0,18 2 0 0 0,-13-3 5 0 0,0 0 1 0 0,-1-2-1 0 0,1 1 1 0 0,-1-1-1 0 0,1-1 0 0 0,-1-1 1 0 0,15-4-1 0 0,-24 6 8 0 0,0-1-1 0 0,0 1 1 0 0,0-1-1 0 0,0-1 1 0 0,0 1-1 0 0,0 0 0 0 0,0-1 1 0 0,-1 0-1 0 0,0 0 1 0 0,1 0-1 0 0,-1 0 1 0 0,0-1-1 0 0,0 1 1 0 0,-1-1-1 0 0,1 1 1 0 0,-1-1-1 0 0,1 0 1 0 0,-1 0-1 0 0,-1 0 1 0 0,1-1-1 0 0,0 1 1 0 0,-1 0-1 0 0,0-1 0 0 0,0 1 1 0 0,0-6-1 0 0,1-10-53 0 0,-1 0 0 0 0,-1 0 0 0 0,-1 0-1 0 0,-4-26 1 0 0,5 41 34 0 0,-1-1 28 0 0,0-6-33 0 0,0 1 1 0 0,-1 0-1 0 0,-1-1 0 0 0,-4-10 0 0 0,7 20 28 0 0,-1-1-1 0 0,0 1 1 0 0,0-1-1 0 0,-1 1 0 0 0,1 0 1 0 0,-1 0-1 0 0,1 0 0 0 0,-1 0 1 0 0,1 0-1 0 0,-1 0 0 0 0,0 0 1 0 0,0 0-1 0 0,0 0 0 0 0,0 1 1 0 0,0-1-1 0 0,-1 1 1 0 0,1 0-1 0 0,0 0 0 0 0,-1 0 1 0 0,1 0-1 0 0,-1 0 0 0 0,1 0 1 0 0,-4 0-1 0 0,-1 0 0 0 0,-1 1-1 0 0,1 0 1 0 0,0 1 0 0 0,0-1-1 0 0,0 1 1 0 0,0 1 0 0 0,0-1-1 0 0,1 1 1 0 0,-1 1 0 0 0,0-1-1 0 0,1 1 1 0 0,0 0 0 0 0,-1 1-1 0 0,1-1 1 0 0,0 1 0 0 0,1 0-1 0 0,-1 1 1 0 0,-5 5 0 0 0,1 0 23 0 0,0 0 0 0 0,1 1 0 0 0,0 0 1 0 0,1 0-1 0 0,0 1 0 0 0,1 0 0 0 0,0 0 0 0 0,-6 16 1 0 0,10-20-14 0 0,0 0 1 0 0,1-1-1 0 0,-1 1 1 0 0,2 0-1 0 0,-1 0 1 0 0,1 0 0 0 0,1 1-1 0 0,-1-1 1 0 0,2 0-1 0 0,0 10 1 0 0,0-14-1 0 0,0 0 0 0 0,0 1 1 0 0,0-1-1 0 0,1 0 0 0 0,-1 0 0 0 0,1 0 1 0 0,0 0-1 0 0,0 0 0 0 0,1-1 1 0 0,-1 1-1 0 0,1-1 0 0 0,0 1 0 0 0,0-1 1 0 0,0 0-1 0 0,0 0 0 0 0,0 0 1 0 0,1-1-1 0 0,0 1 0 0 0,-1-1 1 0 0,7 4-1 0 0,-2-3 1 0 0,-1 0-1 0 0,1 0 1 0 0,0-1 0 0 0,0 0 0 0 0,0 0 0 0 0,0-1 0 0 0,1 0 0 0 0,-1-1-1 0 0,0 0 1 0 0,1 0 0 0 0,-1 0 0 0 0,14-4 0 0 0,-14 3-9 0 0,-1-1 0 0 0,1 0 1 0 0,-1 0-1 0 0,0-1 0 0 0,0 0 0 0 0,0-1 1 0 0,0 1-1 0 0,0-1 0 0 0,-1-1 0 0 0,0 1 1 0 0,1-1-1 0 0,-2 0 0 0 0,10-11 0 0 0,-10 10 2 0 0,-1 0-1 0 0,0 0 1 0 0,-1-1-1 0 0,1 0 0 0 0,-1 1 1 0 0,-1-1-1 0 0,1 0 1 0 0,2-12-1 0 0,-1-7 12 0 0,2-29 1 0 0,-3 19-46 0 0,-1 20 31 0 0,0 5 28 0 0,0-1 0 0 0,-2 1 0 0 0,1-1 0 0 0,-1 1 1 0 0,-2-13-1 0 0,0 22 126 0 0,-1 6-89 0 0,-2 5 38 0 0,0 7-12 0 0,2 0 0 0 0,0-1 1 0 0,0 1-1 0 0,1 0 1 0 0,1 0-1 0 0,1 0 1 0 0,0 1-1 0 0,1-1 0 0 0,5 20 1 0 0,-5-29-80 0 0,0 0 0 0 0,1 0 0 0 0,0 1 0 0 0,1-2 0 0 0,0 1 0 0 0,0 0 0 0 0,0 0 0 0 0,1-1 0 0 0,0 0 0 0 0,0 0 0 0 0,0 0 0 0 0,1 0 0 0 0,0-1 0 0 0,7 7 0 0 0,-8-9-66 0 0,0 1-1 0 0,0-1 1 0 0,0 0 0 0 0,1 0-1 0 0,-1-1 1 0 0,7 3-1 0 0,-9-4-86 0 0,0 0-1 0 0,1-1 1 0 0,-1 0-1 0 0,0 1 1 0 0,0-1-1 0 0,0 0 1 0 0,0 0-1 0 0,0 0 1 0 0,1-1-1 0 0,-1 1 1 0 0,0 0-1 0 0,0-1 1 0 0,0 1-1 0 0,0-1 1 0 0,0 0-1 0 0,0 0 1 0 0,3-2 0 0 0,22-14-4482 0 0,-18 9 2535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5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52 2577 0 0,'-1'-1'212'0'0,"-9"-29"6375"0"0,10 29-6384 0 0,-1 0 0 0 0,1-1 0 0 0,-1 1 0 0 0,0 0 0 0 0,1 0 0 0 0,-1-1 0 0 0,0 1 0 0 0,0 0 0 0 0,0 0 0 0 0,1 0 0 0 0,-1 0-1 0 0,0 0 1 0 0,-1 0 0 0 0,1 1 0 0 0,0-1 0 0 0,0 0 0 0 0,0 0 0 0 0,0 1 0 0 0,-3-2 0 0 0,4 2-119 0 0,-1 1-1 0 0,1-1 1 0 0,0 0 0 0 0,-1 0-1 0 0,1 0 1 0 0,0 0 0 0 0,-1 0-1 0 0,1 1 1 0 0,0-1 0 0 0,-1 0-1 0 0,1 0 1 0 0,0 0 0 0 0,-1 1-1 0 0,1-1 1 0 0,0 0 0 0 0,0 0-1 0 0,-1 1 1 0 0,1-1-1 0 0,0 0 1 0 0,0 1 0 0 0,-1-1-1 0 0,1 0 1 0 0,0 1 0 0 0,0-1-1 0 0,0 0 1 0 0,0 1 0 0 0,0-1-1 0 0,0 1 1 0 0,0-1 0 0 0,0 0-1 0 0,0 1 1 0 0,0-1 0 0 0,0 1-1 0 0,0 0 1 0 0,-1 18 732 0 0,2-15-445 0 0,0 69 1378 0 0,-2 74 1030 0 0,0-143-2714 0 0,-17 321 1768 0 0,19-293-1832 0 0,0-1 0 0 0,2 0 1 0 0,1 0-1 0 0,2 0 0 0 0,1 0 1 0 0,14 37-1 0 0,-17-57-164 0 0,0 0 1 0 0,1-1-1 0 0,1 1 0 0 0,0-1 1 0 0,1 0-1 0 0,-1 0 0 0 0,2-1 1 0 0,-1 0-1 0 0,2-1 0 0 0,9 9 0 0 0,-18-16-98 0 0,1 0 0 0 0,0-1-1 0 0,0 1 1 0 0,-1-1 0 0 0,1 1 0 0 0,0-1-1 0 0,0 1 1 0 0,0-1 0 0 0,0 1-1 0 0,0-1 1 0 0,0 0 0 0 0,0 1-1 0 0,0-1 1 0 0,0 0 0 0 0,0 0 0 0 0,0 0-1 0 0,0 0 1 0 0,0 0 0 0 0,0 0-1 0 0,0 0 1 0 0,0 0 0 0 0,0 0-1 0 0,0-1 1 0 0,0 1 0 0 0,0 0-1 0 0,-1-1 1 0 0,1 1 0 0 0,0 0 0 0 0,0-1-1 0 0,0 1 1 0 0,1-2 0 0 0,2-2-1370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5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3329 0 0,'2'-2'8711'0'0,"6"-4"-7337"0"0,4 4-1045 0 0,0 0 0 0 0,0 1 1 0 0,0 0-1 0 0,0 1 1 0 0,22 2-1 0 0,-4-1-18 0 0,146-6 658 0 0,27 1-1078 0 0,-201 4 118 0 0,4 0-278 0 0,0 1-1 0 0,0-1 1 0 0,0 1 0 0 0,9 3 0 0 0,-14-4 201 0 0,0 0 0 0 0,-1 1 0 0 0,1-1 0 0 0,0 0 0 0 0,0 0 0 0 0,-1 1 0 0 0,1-1 0 0 0,0 1 0 0 0,-1-1 0 0 0,1 1 0 0 0,0-1 1 0 0,-1 1-1 0 0,1-1 0 0 0,-1 1 0 0 0,1-1 0 0 0,0 1 0 0 0,-1 0 0 0 0,0-1 0 0 0,1 1 0 0 0,-1 0 0 0 0,1 0 0 0 0,-1-1 0 0 0,0 1 0 0 0,0 0 0 0 0,1 0 0 0 0,-1-1 1 0 0,0 1-1 0 0,0 0 0 0 0,0 0 0 0 0,0 0 0 0 0,0-1 0 0 0,0 1 0 0 0,0 0 0 0 0,0 0 0 0 0,0 0 0 0 0,0-1 0 0 0,0 1 0 0 0,-1 0 0 0 0,1 0 0 0 0,0-1 0 0 0,-1 1 0 0 0,1 0 1 0 0,0 0-1 0 0,-1 0 0 0 0,-6 10 5 0 0,0-1 0 0 0,-1 0 0 0 0,0 0 1 0 0,0-1-1 0 0,-1 0 0 0 0,-10 8 1 0 0,9-9 689 0 0,1 1 0 0 0,0 0 0 0 0,0 1 1 0 0,1 0-1 0 0,-10 14 0 0 0,16-20-448 0 0,0 0 0 0 0,1 0 0 0 0,-1 0 0 0 0,1 0 0 0 0,0 0 0 0 0,0 0 0 0 0,0 0 0 0 0,1 0 0 0 0,-1 0 0 0 0,1 0 0 0 0,0 0 0 0 0,0 0 0 0 0,1 0-1 0 0,-1 1 1 0 0,1-1 0 0 0,0 0 0 0 0,0 0 0 0 0,0 0 0 0 0,1 0 0 0 0,-1-1 0 0 0,3 5 0 0 0,-1-2-112 0 0,0-1-1 0 0,0 0 1 0 0,1 1 0 0 0,0-1-1 0 0,0-1 1 0 0,0 1 0 0 0,1 0-1 0 0,0-1 1 0 0,0 0 0 0 0,0 0-1 0 0,0-1 1 0 0,0 1 0 0 0,1-1-1 0 0,-1 0 1 0 0,1-1 0 0 0,0 1-1 0 0,0-1 1 0 0,10 2 0 0 0,-7-2-51 0 0,1 0 1 0 0,0-1 0 0 0,0 0 0 0 0,0 0 0 0 0,0-1 0 0 0,0-1-1 0 0,-1 1 1 0 0,1-2 0 0 0,0 1 0 0 0,0-1 0 0 0,10-4-1 0 0,-16 4-22 0 0,0 1 0 0 0,0-1 0 0 0,0 0 0 0 0,0 0-1 0 0,0 0 1 0 0,-1-1 0 0 0,1 1 0 0 0,-1-1 0 0 0,1 0 0 0 0,-1 0-1 0 0,0 0 1 0 0,0 0 0 0 0,0-1 0 0 0,-1 1 0 0 0,5-8-1 0 0,-5 6-11 0 0,0 0-1 0 0,0 0 0 0 0,0 0 1 0 0,-1 0-1 0 0,0 0 0 0 0,0-1 1 0 0,0 1-1 0 0,-1 0 0 0 0,0-1 1 0 0,0 1-1 0 0,-1-10 0 0 0,-1 6 1 0 0,0-1-1 0 0,-1 0 1 0 0,0 1-1 0 0,0-1 1 0 0,-1 1-1 0 0,0 0 1 0 0,0 0-1 0 0,-1 1 0 0 0,0-1 1 0 0,-1 1-1 0 0,0 0 1 0 0,0 1-1 0 0,-12-12 1 0 0,11 14 13 0 0,1 0 0 0 0,-1 1 0 0 0,1-1 0 0 0,-1 1 0 0 0,-1 1 0 0 0,1-1 0 0 0,0 1 0 0 0,-1 1 0 0 0,0-1 0 0 0,-7 0 0 0 0,12 2 3 0 0,0 0 0 0 0,0 1-1 0 0,0 0 1 0 0,0 0 0 0 0,0 0 0 0 0,0 0 0 0 0,1 0 0 0 0,-1 0 0 0 0,0 1 0 0 0,0-1 0 0 0,0 1 0 0 0,0 0-1 0 0,1 0 1 0 0,-1 0 0 0 0,0 0 0 0 0,1 1 0 0 0,-1-1 0 0 0,1 1 0 0 0,0-1 0 0 0,-1 1 0 0 0,1 0 0 0 0,0 0-1 0 0,0 0 1 0 0,0 0 0 0 0,0 0 0 0 0,0 0 0 0 0,0 1 0 0 0,1-1 0 0 0,-1 1 0 0 0,-1 3 0 0 0,2-4 6 0 0,1 0 0 0 0,-1 0 1 0 0,0 0-1 0 0,1 0 0 0 0,-1 0 1 0 0,1 0-1 0 0,-1 0 0 0 0,1 0 1 0 0,0 0-1 0 0,0 0 0 0 0,0 0 1 0 0,0 0-1 0 0,0 0 0 0 0,1 0 1 0 0,-1 0-1 0 0,0 0 0 0 0,1 0 1 0 0,1 3-1 0 0,-1-2 5 0 0,1-1 0 0 0,0 1-1 0 0,0-1 1 0 0,-1 1 0 0 0,1-1 0 0 0,1 0 0 0 0,-1 0-1 0 0,0 0 1 0 0,0 0 0 0 0,1 0 0 0 0,4 2 0 0 0,0 0-3 0 0,1-1 0 0 0,0 0 1 0 0,0 0-1 0 0,0 0 0 0 0,0-1 1 0 0,0 0-1 0 0,1-1 1 0 0,10 1-1 0 0,7-2-187 0 0,1-1 0 0 0,0-1 0 0 0,-1-1 0 0 0,51-14 1 0 0,-1-7-8730 0 0,-65 20 5935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6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9 106 2921 0 0,'3'2'9923'0'0,"7"8"-7489"0"0,-3 2-1545 0 0,-1 0 1 0 0,-1 0-1 0 0,0 0 1 0 0,-1 0-1 0 0,5 24 0 0 0,-3-15-224 0 0,-1-5-190 0 0,-1 0-1 0 0,-1 0 1 0 0,2 32-1 0 0,-5-47-469 0 0,1-1 0 0 0,-1 0 0 0 0,0 0 0 0 0,0 1 0 0 0,0-1 0 0 0,0 0 0 0 0,0 1 0 0 0,0-1 0 0 0,0 0 0 0 0,0 1 0 0 0,0-1 0 0 0,0 0-1 0 0,0 1 1 0 0,0-1 0 0 0,0 0 0 0 0,0 1 0 0 0,0-1 0 0 0,-1 0 0 0 0,1 1 0 0 0,0-1 0 0 0,0 0 0 0 0,0 0 0 0 0,0 1 0 0 0,-1-1 0 0 0,1 0 0 0 0,0 1 0 0 0,0-1 0 0 0,0 0 0 0 0,-1 0 0 0 0,1 0 0 0 0,0 1 0 0 0,0-1 0 0 0,-1 0 0 0 0,1 0 0 0 0,0 0 0 0 0,-1 0 0 0 0,1 1 0 0 0,0-1 0 0 0,-1 0-1 0 0,1 0 1 0 0,-1 0 1 0 0,1-1 0 0 0,-1 1 0 0 0,0-1 0 0 0,1 1 0 0 0,-1 0 0 0 0,1-1 0 0 0,-1 1 0 0 0,1-1 0 0 0,-1 1 0 0 0,1-1 0 0 0,-1 0 0 0 0,1 1 0 0 0,0-1 0 0 0,-1 1 0 0 0,1-1 0 0 0,0 0 0 0 0,-1 1 0 0 0,1-2 0 0 0,-24-53-59 0 0,17 40 50 0 0,0 1-1 0 0,1-1 1 0 0,1 0-1 0 0,0 0 1 0 0,1-1-1 0 0,1 0 1 0 0,-2-18-1 0 0,5 22-5 0 0,0 0 0 0 0,1 0 0 0 0,0 0 0 0 0,5-20 0 0 0,-5 28 6 0 0,0 0 1 0 0,1 0 0 0 0,-1 0 0 0 0,1 0 0 0 0,0 0 0 0 0,0 1 0 0 0,4-6-1 0 0,-4 7 4 0 0,-1 1-1 0 0,1-1 0 0 0,-1 1 0 0 0,1-1 0 0 0,0 1 0 0 0,0-1 1 0 0,0 1-1 0 0,0 0 0 0 0,0 0 0 0 0,0 0 0 0 0,0 0 0 0 0,0 0 1 0 0,0 1-1 0 0,5-2 0 0 0,-4 2 0 0 0,0 0-1 0 0,0 0 1 0 0,0 1 0 0 0,0-1-1 0 0,0 1 1 0 0,0-1 0 0 0,0 1-1 0 0,0 0 1 0 0,0 0 0 0 0,-1 0-1 0 0,1 1 1 0 0,0-1 0 0 0,-1 1-1 0 0,1 0 1 0 0,-1-1 0 0 0,1 1-1 0 0,-1 0 1 0 0,3 4-1 0 0,4 2-1 0 0,-1 1 0 0 0,0 1 0 0 0,8 12 0 0 0,-10-13-11 0 0,22 31 44 0 0,-25-36-39 0 0,0-1 0 0 0,0 0 0 0 0,1 0 1 0 0,-1 0-1 0 0,1 0 0 0 0,0 0 1 0 0,-1-1-1 0 0,6 3 0 0 0,-5-3-9 0 0,0-1 0 0 0,1 0-1 0 0,-1 0 1 0 0,0-1-1 0 0,0 1 1 0 0,1-1 0 0 0,-1 0-1 0 0,0 0 1 0 0,1 0-1 0 0,-1 0 1 0 0,0-1 0 0 0,0 0-1 0 0,1 0 1 0 0,-1 0-1 0 0,0 0 1 0 0,0-1 0 0 0,6-3-1 0 0,4-2 2 0 0,-1-1-1 0 0,0 0 1 0 0,18-15 0 0 0,-31 29 110 0 0,-7 13-27 0 0,-2 9 29 0 0,8-24-89 0 0,1 1 1 0 0,-1 0-1 0 0,1-1 1 0 0,0 1-1 0 0,0 0 0 0 0,1 0 1 0 0,0-1-1 0 0,0 1 1 0 0,0-1-1 0 0,0 1 1 0 0,0-1-1 0 0,1 1 0 0 0,0-1 1 0 0,0 0-1 0 0,0 1 1 0 0,1-1-1 0 0,-1 0 1 0 0,5 5-1 0 0,-1-2-7 0 0,0-1-1 0 0,1 1 1 0 0,0-1 0 0 0,0 0 0 0 0,0 0-1 0 0,1-1 1 0 0,-1 0 0 0 0,13 6 0 0 0,-14-9 10 0 0,0 0 1 0 0,0 0 0 0 0,0-1-1 0 0,0 1 1 0 0,1-1 0 0 0,-1-1-1 0 0,0 1 1 0 0,0-1 0 0 0,10-1-1 0 0,-12 1-449 0 0,1-1 0 0 0,0 0 0 0 0,-1 0 0 0 0,1 0 0 0 0,7-3 0 0 0,-10 2-472 0 0,1 1-1 0 0,-1 0 1 0 0,0 0-1 0 0,1-1 1 0 0,-1 1-1 0 0,0-1 1 0 0,0 0 0 0 0,0 0-1 0 0,-1 0 1 0 0,4-3-1 0 0,-1-1-3933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6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20 3825 0 0,'-19'-5'4135'0'0,"-42"-7"4864"0"0,54 11-8581 0 0,1 0 1 0 0,0 1-1 0 0,0 0 0 0 0,0 0 1 0 0,-1 1-1 0 0,1-1 0 0 0,-9 4 1 0 0,14-4-353 0 0,0 0 0 0 0,0 0 0 0 0,0 0 0 0 0,0 1 0 0 0,1-1 1 0 0,-1 1-1 0 0,0-1 0 0 0,0 0 0 0 0,1 1 0 0 0,-1-1 0 0 0,0 1 1 0 0,0 0-1 0 0,1-1 0 0 0,-1 1 0 0 0,1-1 0 0 0,-1 1 0 0 0,0 1 1 0 0,1-2-45 0 0,0 1 1 0 0,-1-1-1 0 0,1 1 1 0 0,0-1-1 0 0,0 1 1 0 0,0-1-1 0 0,0 1 1 0 0,0-1 0 0 0,0 1-1 0 0,0-1 1 0 0,0 1-1 0 0,1-1 1 0 0,-1 1-1 0 0,0-1 1 0 0,0 1-1 0 0,0-1 1 0 0,0 0-1 0 0,1 1 1 0 0,-1-1 0 0 0,0 1-1 0 0,0-1 1 0 0,1 1-1 0 0,1 1 6 0 0,-1-1 0 0 0,1 1-1 0 0,0-1 1 0 0,0 1 0 0 0,0-1-1 0 0,-1 0 1 0 0,1 0 0 0 0,0 0-1 0 0,1 0 1 0 0,-1 0 0 0 0,4 1-1 0 0,14 2 29 0 0,28 0-1 0 0,-32-3-1275 0 0,0 1 0 0 0,0 0 0 0 0,18 5 0 0 0,-21-3-363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7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115 609 2889 0 0,'-12'-7'6852'0'0,"12"6"-6683"0"0,-1 0 0 0 0,0 1 0 0 0,0-1 0 0 0,1 1-1 0 0,-1-1 1 0 0,0 1 0 0 0,0-1 0 0 0,0 1 0 0 0,0-1 0 0 0,1 1-1 0 0,-1 0 1 0 0,0-1 0 0 0,0 1 0 0 0,0 0 0 0 0,0 0 0 0 0,0 0-1 0 0,0 0 1 0 0,0 0 0 0 0,0 0 0 0 0,0 0 0 0 0,0 0 0 0 0,0 0-1 0 0,0 0 1 0 0,0 0 0 0 0,1 1 0 0 0,-1-1 0 0 0,0 0-1 0 0,0 1 1 0 0,0-1 0 0 0,0 0 0 0 0,0 1 0 0 0,0 0 0 0 0,-5 2 77 0 0,1 1 0 0 0,-1 0 1 0 0,1 0-1 0 0,0 1 1 0 0,1-1-1 0 0,-1 1 1 0 0,1 0-1 0 0,0 0 0 0 0,0 0 1 0 0,0 1-1 0 0,1-1 1 0 0,0 1-1 0 0,0 0 0 0 0,0 0 1 0 0,-2 9-1 0 0,4-10-182 0 0,-1 0 0 0 0,2 0 0 0 0,-1 1 0 0 0,1-1 0 0 0,0 0-1 0 0,0 0 1 0 0,0 1 0 0 0,0-1 0 0 0,1 0 0 0 0,0 0 0 0 0,0 0 0 0 0,1 0-1 0 0,-1 0 1 0 0,1 0 0 0 0,0 0 0 0 0,1 0 0 0 0,-1-1 0 0 0,1 1 0 0 0,6 7-1 0 0,-3-4-37 0 0,1 0 0 0 0,0-1 0 0 0,1 0 0 0 0,0 0 0 0 0,0-1-1 0 0,0 0 1 0 0,0-1 0 0 0,1 1 0 0 0,0-2 0 0 0,0 1-1 0 0,16 4 1 0 0,-17-6-18 0 0,0-1 0 0 0,-1-1 0 0 0,1 1 0 0 0,0-1 0 0 0,0-1 0 0 0,-1 0 0 0 0,1 0 0 0 0,0 0 0 0 0,0-1 0 0 0,0 0 0 0 0,-1 0 0 0 0,1-1 0 0 0,-1 0 0 0 0,1-1 0 0 0,12-5 0 0 0,-16 5-31 0 0,1 0-1 0 0,-1 0 1 0 0,0 0 0 0 0,0 0 0 0 0,0-1-1 0 0,0 0 1 0 0,-1 0 0 0 0,0 0 0 0 0,1 0 0 0 0,-1 0-1 0 0,-1-1 1 0 0,1 1 0 0 0,-1-1 0 0 0,1 0-1 0 0,-1 0 1 0 0,-1 0 0 0 0,1 0 0 0 0,-1 0 0 0 0,0 0-1 0 0,1-6 1 0 0,-1-1-163 0 0,0 1 1 0 0,0-1-1 0 0,-1 1 0 0 0,-1-1 1 0 0,0 1-1 0 0,-1-1 0 0 0,0 1 0 0 0,-4-13 1 0 0,5 21 163 0 0,0-1 1 0 0,0 1-1 0 0,-1-1 0 0 0,0 1 1 0 0,0-1-1 0 0,1 1 1 0 0,-2 0-1 0 0,1 0 1 0 0,0 0-1 0 0,-1 0 1 0 0,1 0-1 0 0,-1 0 1 0 0,0 1-1 0 0,0 0 0 0 0,0-1 1 0 0,0 1-1 0 0,-1 0 1 0 0,1 0-1 0 0,0 1 1 0 0,-1-1-1 0 0,0 1 1 0 0,1-1-1 0 0,-1 1 0 0 0,0 0 1 0 0,1 1-1 0 0,-1-1 1 0 0,0 1-1 0 0,0-1 1 0 0,0 1-1 0 0,-5 1 1 0 0,1 0 16 0 0,-1 0 1 0 0,1 0-1 0 0,-1 1 1 0 0,1 0-1 0 0,-1 1 0 0 0,1 0 1 0 0,0 0-1 0 0,1 0 1 0 0,-1 1-1 0 0,0 1 1 0 0,1-1-1 0 0,-11 10 1 0 0,7-5 47 0 0,0 1 1 0 0,1 1-1 0 0,1 0 1 0 0,-1 0 0 0 0,-7 15-1 0 0,14-22-6 0 0,0 0-1 0 0,1 0 1 0 0,0 0 0 0 0,0 1-1 0 0,0-1 1 0 0,1 1-1 0 0,-1-1 1 0 0,1 1 0 0 0,0-1-1 0 0,0 1 1 0 0,1 0-1 0 0,-1 0 1 0 0,1 0 0 0 0,0-1-1 0 0,1 1 1 0 0,-1 0 0 0 0,1 0-1 0 0,0-1 1 0 0,2 7-1 0 0,-2-8-12 0 0,1 0-1 0 0,0 0 1 0 0,-1-1 0 0 0,1 1-1 0 0,0-1 1 0 0,1 0-1 0 0,-1 1 1 0 0,0-1-1 0 0,1 0 1 0 0,-1 0-1 0 0,1 0 1 0 0,0-1-1 0 0,-1 1 1 0 0,1-1-1 0 0,4 2 1 0 0,4 1 35 0 0,-1 0 1 0 0,1-1 0 0 0,11 2-1 0 0,-11-3-47 0 0,-1-1-1 0 0,0-1 1 0 0,1 1-1 0 0,-1-2 1 0 0,1 1-1 0 0,-1-1 1 0 0,1-1-1 0 0,-1 0 1 0 0,0-1-1 0 0,0 0 1 0 0,0 0-1 0 0,0-1 1 0 0,-1 0-1 0 0,1-1 1 0 0,-1 0-1 0 0,0 0 1 0 0,13-11-1 0 0,-12 8-38 0 0,-1 0 0 0 0,-1 0 0 0 0,1-1-1 0 0,-1-1 1 0 0,-1 1 0 0 0,1-1 0 0 0,-2 0 0 0 0,0-1-1 0 0,0 1 1 0 0,0-1 0 0 0,-2 0 0 0 0,1-1 0 0 0,-1 1 0 0 0,-1-1-1 0 0,2-12 1 0 0,-4 22 37 0 0,-1 0 1 0 0,0 0-1 0 0,0 0 0 0 0,0 1 1 0 0,0-1-1 0 0,0 0 0 0 0,0 0 0 0 0,0 0 1 0 0,0 1-1 0 0,-1-1 0 0 0,1 0 1 0 0,-1 0-1 0 0,0 0 0 0 0,1 1 1 0 0,-1-1-1 0 0,0 1 0 0 0,0-1 0 0 0,0 0 1 0 0,0 1-1 0 0,-2-2 0 0 0,2 2 1 0 0,0 0 0 0 0,0 0 0 0 0,0 1 0 0 0,0-1 0 0 0,0 1-1 0 0,-1-1 1 0 0,1 1 0 0 0,0-1 0 0 0,-1 1 0 0 0,1 0 0 0 0,0 0 0 0 0,0 0-1 0 0,-1 0 1 0 0,1 0 0 0 0,0 0 0 0 0,-1 0 0 0 0,1 0 0 0 0,0 0-1 0 0,-1 0 1 0 0,1 1 0 0 0,0-1 0 0 0,0 1 0 0 0,-1-1 0 0 0,1 1 0 0 0,0-1-1 0 0,0 1 1 0 0,0 0 0 0 0,-2 1 0 0 0,-2 1 22 0 0,1 0 1 0 0,0 1-1 0 0,0-1 1 0 0,1 1-1 0 0,-1 0 0 0 0,1 0 1 0 0,-1 1-1 0 0,1-1 1 0 0,1 0-1 0 0,-1 1 1 0 0,1 0-1 0 0,-1 0 0 0 0,1 0 1 0 0,1 0-1 0 0,-1 0 1 0 0,-1 9-1 0 0,2-9 0 0 0,0 0 0 0 0,1 0 0 0 0,-1 0 0 0 0,1 0 0 0 0,0 0 0 0 0,1-1 0 0 0,-1 1 0 0 0,1 0 0 0 0,0 0 0 0 0,0 0 0 0 0,0 0 0 0 0,1-1 0 0 0,0 1 0 0 0,0-1 0 0 0,0 1 0 0 0,0-1 0 0 0,1 0 0 0 0,3 5 0 0 0,-1-3 15 0 0,0 0 1 0 0,1-1-1 0 0,-1 0 1 0 0,1 0-1 0 0,0 0 1 0 0,1 0-1 0 0,-1-1 1 0 0,1 0-1 0 0,0-1 1 0 0,0 1-1 0 0,1-1 1 0 0,-1-1-1 0 0,0 1 1 0 0,1-1 0 0 0,0-1-1 0 0,-1 1 1 0 0,1-1-1 0 0,0-1 1 0 0,0 1-1 0 0,-1-1 1 0 0,1-1-1 0 0,0 1 1 0 0,9-3-1 0 0,15-4 8 0 0,-1-2 0 0 0,1-2 0 0 0,51-24 0 0 0,-69 28-68 0 0,0-1-1 0 0,-1-1 1 0 0,0 0-1 0 0,0-1 1 0 0,-1 0 0 0 0,0-1-1 0 0,-1-1 1 0 0,0 0 0 0 0,16-23-1 0 0,6-17-302 0 0,26-59-1 0 0,17-61-809 0 0,-50 112 634 0 0,-17 40 325 0 0,4-8 40 0 0,-1-1 1 0 0,14-55-1 0 0,-25 81 132 0 0,-1 0 1 0 0,1 0-1 0 0,-1 0 0 0 0,0 0 0 0 0,1 0 0 0 0,-2-1 1 0 0,1 1-1 0 0,0 0 0 0 0,-1 0 0 0 0,1 0 0 0 0,-1 0 1 0 0,0 0-1 0 0,0 0 0 0 0,0 1 0 0 0,0-1 0 0 0,-2-3 1 0 0,1 3 2 0 0,-1 0 1 0 0,1 1-1 0 0,-1-1 1 0 0,1 1-1 0 0,-1-1 1 0 0,0 1-1 0 0,0 0 1 0 0,0 0-1 0 0,0 0 1 0 0,0 0-1 0 0,0 1 1 0 0,-1-1-1 0 0,-4 0 1 0 0,-2-2 37 0 0,0 2 0 0 0,-1-1 0 0 0,1 1-1 0 0,-1 1 1 0 0,0 0 0 0 0,0 0 0 0 0,0 1 0 0 0,-14 2 0 0 0,10 0 61 0 0,0 1-1 0 0,0 0 1 0 0,0 1 0 0 0,1 1 0 0 0,-20 9 0 0 0,9-1 93 0 0,1 1 1 0 0,0 1-1 0 0,1 2 1 0 0,0 0-1 0 0,2 1 1 0 0,-21 22-1 0 0,28-25-38 0 0,1 0 1 0 0,1 0-1 0 0,0 1 0 0 0,1 1 0 0 0,1 0 0 0 0,0 0 1 0 0,2 1-1 0 0,0 0 0 0 0,0 0 0 0 0,2 1 0 0 0,1 0 1 0 0,-6 37-1 0 0,7-26-127 0 0,1 1-1 0 0,1-1 1 0 0,2 1 0 0 0,2 0-1 0 0,7 48 1 0 0,-4-54-331 0 0,2 0-1 0 0,0 0 1 0 0,1-1 0 0 0,1 0-1 0 0,2-1 1 0 0,0 0 0 0 0,17 25-1 0 0,34 46-5097 0 0,-42-62 2794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2:59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41 512 0 0,'-6'-6'1178'0'0,"-1"0"0"0"0,-12-8 0 0 0,19 13-1146 0 0,0 1 0 0 0,0 0 0 0 0,0 0 0 0 0,-1 0 0 0 0,1 0-1 0 0,0 0 1 0 0,0 0 0 0 0,0 0 0 0 0,0 0 0 0 0,0 0 0 0 0,-1 0 0 0 0,1 0-1 0 0,0-1 1 0 0,0 1 0 0 0,0 0 0 0 0,0 0 0 0 0,0 0 0 0 0,0 0 0 0 0,0 0 0 0 0,0 0-1 0 0,0-1 1 0 0,-1 1 0 0 0,1 0 0 0 0,0 0 0 0 0,0 0 0 0 0,0 0 0 0 0,0 0-1 0 0,0-1 1 0 0,0 1 0 0 0,0 0 0 0 0,0 0 0 0 0,0 0 0 0 0,0 0 0 0 0,0-1-1 0 0,0 1 1 0 0,0 0 0 0 0,0 0 0 0 0,0 0 0 0 0,1 0 0 0 0,-1 0 0 0 0,0-1 0 0 0,0 1-1 0 0,0 0 1 0 0,0 0 0 0 0,0 0 0 0 0,0 0 0 0 0,0-1 0 0 0,10-3 1073 0 0,13 0 494 0 0,94 6 1853 0 0,45-1-1580 0 0,60 14-132 0 0,-139-7-1233 0 0,-55-4-336 0 0,0 1 0 0 0,-1 2-1 0 0,0 0 1 0 0,0 2 0 0 0,-1 1 0 0 0,0 1-1 0 0,-1 1 1 0 0,0 1 0 0 0,28 20-1 0 0,-43-25-96 0 0,0 0 0 0 0,0 0 0 0 0,0 1-1 0 0,-1 1 1 0 0,-1 0 0 0 0,12 16 0 0 0,37 70 236 0 0,-37-59-208 0 0,-6-13-30 0 0,-2 2 0 0 0,16 42 0 0 0,-23-51-43 0 0,0 0 0 0 0,-2 1 0 0 0,0-1 0 0 0,0 1 0 0 0,-1 23 0 0 0,-3-26-18 0 0,0 1 0 0 0,0-1 0 0 0,-2 0 0 0 0,0 1 0 0 0,0-1 0 0 0,-2-1 0 0 0,0 1 0 0 0,0-1 0 0 0,-1 1 0 0 0,-1-1-1 0 0,-1-1 1 0 0,0 0 0 0 0,0 0 0 0 0,-1 0 0 0 0,-12 11 0 0 0,-10 10-5 0 0,-64 53 1 0 0,-44 22 153 0 0,115-92-150 0 0,-34 28 110 0 0,-68 67 1 0 0,65-52 6 0 0,-83 87 174 0 0,125-123-215 0 0,1 1-1 0 0,2 1 0 0 0,-26 53 1 0 0,32-56-38 0 0,0 1 0 0 0,2 0 0 0 0,-9 39-1 0 0,-6 77 68 0 0,21-122-108 0 0,1-1 0 0 0,1 1 0 0 0,0 0 0 0 0,2-1 0 0 0,0 1 0 0 0,0-1 0 0 0,2 0 0 0 0,9 29 0 0 0,-9-36-2 0 0,0 1 1 0 0,1 0-1 0 0,1-1 0 0 0,0 0 1 0 0,0-1-1 0 0,1 1 1 0 0,0-1-1 0 0,0 0 1 0 0,1-1-1 0 0,0 0 1 0 0,1 0-1 0 0,0 0 1 0 0,0-1-1 0 0,12 6 0 0 0,1 0 8 0 0,1-2-1 0 0,0 0 0 0 0,1-1 0 0 0,0-2 0 0 0,0 0 0 0 0,1-2 0 0 0,0 0 0 0 0,0-2 1 0 0,1-1-1 0 0,30 0 0 0 0,-32-3 46 0 0,2 0-35 0 0,-1 1 1 0 0,41 5-1 0 0,-37-4-64 0 0,-24-3 52 0 0,0 1 0 0 0,0 1 0 0 0,-1-1 0 0 0,1 1 0 0 0,8 1 0 0 0,-11-1 20 0 0,4 1 6 0 0,-8-4 46 0 0,-2 1-68 0 0,0 0 0 0 0,-1 0 0 0 0,1 1 1 0 0,0-1-1 0 0,0 1 0 0 0,-7 0 0 0 0,-1 0 43 0 0,-2-1-26 0 0,0 1 1 0 0,0 1 0 0 0,0 0-1 0 0,0 1 1 0 0,1 0-1 0 0,-1 1 1 0 0,1 0 0 0 0,0 2-1 0 0,0-1 1 0 0,0 2-1 0 0,0-1 1 0 0,1 2-1 0 0,-15 9 1 0 0,6-1 61 0 0,-20 19 0 0 0,34-28-96 0 0,0 2-1 0 0,0-1 1 0 0,1 1 0 0 0,0 0 0 0 0,-8 15 0 0 0,3-2 26 0 0,1 0 1 0 0,2 0-1 0 0,0 1 1 0 0,-9 38-1 0 0,9-40-5 0 0,7-17-19 0 0,0-1-1 0 0,-1 0 0 0 0,1 1 0 0 0,0-1 0 0 0,1 1 1 0 0,-1-1-1 0 0,0 1 0 0 0,0 3 0 0 0,2-6 4 0 0,-1 0-1 0 0,0 1 1 0 0,0-1-1 0 0,0 0 1 0 0,0 0-1 0 0,1 0 1 0 0,-1 1-1 0 0,0-1 1 0 0,0 0-1 0 0,1 0 1 0 0,-1 0 0 0 0,0 0-1 0 0,0 1 1 0 0,1-1-1 0 0,-1 0 1 0 0,0 0-1 0 0,0 0 1 0 0,1 0-1 0 0,-1 0 1 0 0,0 0-1 0 0,1 0 1 0 0,-1 0-1 0 0,0 0 1 0 0,0 0-1 0 0,1 0 1 0 0,-1 0-1 0 0,0 0 1 0 0,1 0-1 0 0,-1 0 1 0 0,0 0-1 0 0,0 0 1 0 0,1 0-1 0 0,-1 0 1 0 0,0-1-1 0 0,0 1 1 0 0,1 0-1 0 0,-1 0 1 0 0,17-6-10 0 0,-11 4 41 0 0,0 0-40 0 0,1 1-1 0 0,-1-1 1 0 0,1 1-1 0 0,-1 1 1 0 0,1-1 0 0 0,0 1-1 0 0,-1 0 1 0 0,1 0-1 0 0,-1 1 1 0 0,1 0 0 0 0,-1 0-1 0 0,1 1 1 0 0,-1 0-1 0 0,0 0 1 0 0,1 0-1 0 0,-1 1 1 0 0,0 0 0 0 0,-1 0-1 0 0,1 0 1 0 0,8 7-1 0 0,-4-2 13 0 0,0 1 0 0 0,0 1-1 0 0,-1 0 1 0 0,13 16-1 0 0,5 9 3 0 0,2 0-1 0 0,2-2 0 0 0,42 35 1 0 0,-4-8-3 0 0,49 47-21 0 0,-90-78 5 0 0,-1 1 0 0 0,-2 1 1 0 0,-1 1-1 0 0,21 39 0 0 0,-36-54 11 0 0,-1 0-1 0 0,0 1 1 0 0,-1 1-1 0 0,5 23 1 0 0,-9-30 4 0 0,-1 1-1 0 0,0 0 1 0 0,-1 0 0 0 0,-1 0-1 0 0,0 0 1 0 0,0 0 0 0 0,-4 15-1 0 0,1-16 2 0 0,0-1 0 0 0,0 0 0 0 0,-1 0-1 0 0,-1 0 1 0 0,0-1 0 0 0,0 0 0 0 0,-1 0 0 0 0,-1 0-1 0 0,1-1 1 0 0,-2 1 0 0 0,-13 13 0 0 0,-9 4 46 0 0,0-1-1 0 0,-34 23 1 0 0,54-42-47 0 0,-38 25 124 0 0,-2-2 1 0 0,-1-2-1 0 0,-2-2 1 0 0,0-3-1 0 0,-90 27 1 0 0,112-42-107 0 0,0-1 0 0 0,-56 5 0 0 0,-64-6-66 0 0,138-6 44 0 0,-9 0-307 0 0,0 0 1 0 0,0-2-1 0 0,-43-8 0 0 0,54 7-503 0 0,0-1 1 0 0,0 0-1 0 0,-17-8 0 0 0,21 8-279 0 0,0-1-1 0 0,0 1 1 0 0,1-1 0 0 0,0 0-1 0 0,0 0 1 0 0,-6-7-1 0 0,-4-9-1502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1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13 512 0 0,'-17'-1'5255'0'0,"3"-1"3262"0"0,34 4-2693 0 0,-7 0-5680 0 0,0 0-1 0 0,15-1 1 0 0,182-9 703 0 0,-53 4-629 0 0,38 0-173 0 0,-132 3-84 0 0,47 4-130 0 0,-110-3 158 0 0,0 0-1 0 0,1 0 1 0 0,-1 0 0 0 0,0 0 0 0 0,0 0 0 0 0,0 0 0 0 0,0 0 0 0 0,1 0 0 0 0,-1 0 0 0 0,0-1 0 0 0,0 2 0 0 0,0-1 0 0 0,0 0 0 0 0,1 0 0 0 0,-1 0 0 0 0,0 0 0 0 0,0 0 0 0 0,0 0 0 0 0,0 0 0 0 0,0 0 0 0 0,1 0-1 0 0,-1 0 1 0 0,0 0 0 0 0,0 0 0 0 0,0 0 0 0 0,0 0 0 0 0,0 0 0 0 0,1 1 0 0 0,-1-1 0 0 0,0 0 0 0 0,0 0 0 0 0,0 0 0 0 0,0 0 0 0 0,0 0 0 0 0,0 0 0 0 0,0 1 0 0 0,0-1 0 0 0,0 0 0 0 0,0 0 0 0 0,0 0 0 0 0,0 0-1 0 0,1 1 1 0 0,-1-1 0 0 0,-7 5-572 0 0,-13 4-363 0 0,-8-1-1469 0 0,-46 9 0 0 0,2-1-1918 0 0,41-8 2257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74 8 0 0,'-1'-4'917'0'0,"1"-1"0"0"0,-1 1 0 0 0,0 0 0 0 0,0 0 0 0 0,0 0-1 0 0,0 0 1 0 0,-1 0 0 0 0,-2-5 0 0 0,-5-11 3220 0 0,9 20-3988 0 0,-1-1 0 0 0,1 1 0 0 0,0-1-1 0 0,0 1 1 0 0,0 0 0 0 0,0-1-1 0 0,-1 1 1 0 0,1-1 0 0 0,0 1 0 0 0,0-1-1 0 0,0 1 1 0 0,0-1 0 0 0,0 1 0 0 0,0-1-1 0 0,0 1 1 0 0,0-1 0 0 0,0 1 0 0 0,0-1-1 0 0,1 1 1 0 0,-1-1 0 0 0,0 1-1 0 0,0-1 1 0 0,8 4 1710 0 0,8 13-619 0 0,-9-5-1100 0 0,-1 0-1 0 0,-1 1 1 0 0,0-1 0 0 0,-1 1-1 0 0,0 0 1 0 0,0 0-1 0 0,-1 1 1 0 0,-1-1-1 0 0,0 0 1 0 0,-1 1-1 0 0,-1 0 1 0 0,0-1-1 0 0,-2 19 1 0 0,-3 6-159 0 0,-2-1 0 0 0,-1 0 0 0 0,-18 44 0 0 0,22-67-15 0 0,0-1 1 0 0,0 1-1 0 0,1 0 0 0 0,1 0 0 0 0,-1 14 0 0 0,3-27 14 0 0,0 0-1 0 0,0 1 1 0 0,0-1-1 0 0,0 0 1 0 0,0 1-1 0 0,0-1 0 0 0,0 0 1 0 0,0 1-1 0 0,0-1 1 0 0,0 0-1 0 0,0 0 0 0 0,0 1 1 0 0,0-1-1 0 0,0 0 1 0 0,0 1-1 0 0,0-1 1 0 0,0 0-1 0 0,1 1 0 0 0,-1-1 1 0 0,0 0-1 0 0,0 0 1 0 0,0 1-1 0 0,0-1 0 0 0,1 0 1 0 0,-1 0-1 0 0,0 1 1 0 0,0-1-1 0 0,1 0 1 0 0,-1 0-1 0 0,0 0 0 0 0,0 1 1 0 0,1-1-1 0 0,-1 0 1 0 0,0 0-1 0 0,1 0 1 0 0,-1 0-1 0 0,1 0 0 0 0,-1 0-100 0 0,0 0-1 0 0,1 0 0 0 0,-1 0 0 0 0,1-1 0 0 0,-1 1 0 0 0,1 0 0 0 0,-1-1 0 0 0,0 1 0 0 0,1 0 0 0 0,-1-1 1 0 0,0 1-1 0 0,1-1 0 0 0,-1 1 0 0 0,0 0 0 0 0,1-1 0 0 0,-1 1 0 0 0,0-1 0 0 0,0 1 0 0 0,0-1 1 0 0,1 1-1 0 0,-1-1 0 0 0,0 1 0 0 0,0-1 0 0 0,1-15-5079 0 0,-2 8 3591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8:59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3 3377 0 0,'-28'2'4425'0'0,"4"-5"4104"0"0,4 1-7368 0 0,5 2-809 0 0,9 0-296 0 0,4 2-224 0 0,4 1 192 0 0,2 0-16 0 0,-1 0-24 0 0,5 0-112 0 0,-1 0 8 0 0,4 0-24 0 0,6 2-136 0 0,-2 1-288 0 0,3 0-65 0 0,5 6-1367 0 0,0-1-1433 0 0,0 1-48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1.6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1464 0 0,'0'1'6363'0'0,"5"2"-3470"0"0,7 0 6 0 0,79 4 3635 0 0,46-7-4746 0 0,201 1-1486 0 0,-326 0-318 0 0,7 0-505 0 0,0 1-1 0 0,34 7 1 0 0,6 8-5888 0 0,-42-13 4246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2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2 616 0 0,'-2'0'470'0'0,"1"-1"0"0"0,0 1-1 0 0,-1 0 1 0 0,1 0 0 0 0,0-1-1 0 0,-1 1 1 0 0,1 0 0 0 0,0 0-1 0 0,-1 1 1 0 0,1-1 0 0 0,0 0-1 0 0,-1 0 1 0 0,1 1 0 0 0,0-1-1 0 0,-1 0 1 0 0,1 1 0 0 0,0-1-1 0 0,0 1 1 0 0,0 0 0 0 0,-1-1 0 0 0,0 2-1 0 0,1 0-162 0 0,-1-1 0 0 0,1 1 0 0 0,0 0 1 0 0,0-1-1 0 0,0 1 0 0 0,0 0 0 0 0,0 0 0 0 0,0 0 0 0 0,0-1 0 0 0,1 1 0 0 0,-1 0 0 0 0,0 4 0 0 0,0 1 31 0 0,0 1 0 0 0,1 0-1 0 0,0 0 1 0 0,0-1 0 0 0,1 1-1 0 0,2 11 1 0 0,3 5 666 0 0,10 24 1 0 0,-9-29-690 0 0,0 0 0 0 0,-2 0 1 0 0,3 22-1 0 0,-4-15-266 0 0,-2 1 0 0 0,-1-1 1 0 0,-1 1-1 0 0,-1-1 0 0 0,-2 1 0 0 0,0-1 0 0 0,-2 0 1 0 0,-12 39-1 0 0,15-61-48 0 0,-11 38-42 0 0,13-39 24 0 0,-1 0 1 0 0,1 0-1 0 0,-1 0 1 0 0,1 0 0 0 0,0 0-1 0 0,0 1 1 0 0,0-1-1 0 0,0 0 1 0 0,1 0-1 0 0,-1 0 1 0 0,2 4-1 0 0,-2-7-39 0 0,1 1 0 0 0,-1-1 0 0 0,1 1 0 0 0,0 0 0 0 0,-1-1 0 0 0,1 1 0 0 0,-1-1 0 0 0,1 1 0 0 0,0-1-1 0 0,-1 0 1 0 0,1 1 0 0 0,0-1 0 0 0,0 1 0 0 0,-1-1 0 0 0,1 0 0 0 0,0 0 0 0 0,0 0 0 0 0,0 1-1 0 0,-1-1 1 0 0,1 0 0 0 0,0 0 0 0 0,0 0 0 0 0,0 0 0 0 0,-1 0 0 0 0,1 0 0 0 0,0-1 0 0 0,0 1 0 0 0,0 0-1 0 0,-1 0 1 0 0,1 0 0 0 0,0-1 0 0 0,0 1 0 0 0,0-1 0 0 0,30-13-5710 0 0,-28 13 4430 0 0,11-7-865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2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67 122 1640 0 0,'-3'-1'1238'0'0,"0"0"0"0"0,1 0-1 0 0,-1 1 1 0 0,0-1-1 0 0,0 1 1 0 0,0-1-1 0 0,0 1 1 0 0,-3 0 0 0 0,4 0-1012 0 0,1 0 0 0 0,0 1 0 0 0,-1-1 0 0 0,1 0 0 0 0,-1 0 1 0 0,1 1-1 0 0,0-1 0 0 0,0 1 0 0 0,-1-1 0 0 0,1 1 0 0 0,0 0 1 0 0,0 0-1 0 0,-1-1 0 0 0,1 1 0 0 0,0 0 0 0 0,0 0 0 0 0,0 0 0 0 0,-1 2 1 0 0,9-6 235 0 0,-2 1-473 0 0,-1 0-1 0 0,0 1 1 0 0,-1-1 0 0 0,1-1 0 0 0,5-2-1 0 0,-8 3 12 0 0,0 1-1 0 0,0 0 0 0 0,0 0 1 0 0,0-1-1 0 0,-1 1 0 0 0,1-1 1 0 0,0 1-1 0 0,-1-1 0 0 0,1 1 1 0 0,-1-1-1 0 0,1 1 0 0 0,-1-1 1 0 0,1-1-1 0 0,-3 3-4 0 0,0 0-1 0 0,1 0 1 0 0,-1 0 0 0 0,1 1-1 0 0,-1-1 1 0 0,1 1 0 0 0,-1-1-1 0 0,1 1 1 0 0,-1-1 0 0 0,-1 2-1 0 0,-6 2 71 0 0,-14 9 5 0 0,23-13-69 0 0,-1 0 0 0 0,0 1-1 0 0,1-1 1 0 0,-1 0-1 0 0,1 1 1 0 0,0-1 0 0 0,-1 1-1 0 0,1-1 1 0 0,-1 1 0 0 0,1-1-1 0 0,-1 1 1 0 0,1-1 0 0 0,0 1-1 0 0,0-1 1 0 0,-1 1 0 0 0,1 0-1 0 0,0-1 1 0 0,0 1-1 0 0,-1-1 1 0 0,1 1 0 0 0,0 0-1 0 0,0-1 1 0 0,0 1 0 0 0,0 0-1 0 0,0-1 1 0 0,0 1 0 0 0,0-1-1 0 0,0 1 1 0 0,0 0 0 0 0,0-1-1 0 0,1 1 1 0 0,-1 0-1 0 0,1 0 17 0 0,-1-1 0 0 0,1 0 0 0 0,-1 1 0 0 0,1-1 0 0 0,-1 0-1 0 0,1 1 1 0 0,-1-1 0 0 0,1 0 0 0 0,-1 0 0 0 0,1 0 0 0 0,0 0-1 0 0,-1 1 1 0 0,1-1 0 0 0,-1 0 0 0 0,1 0 0 0 0,0 0-1 0 0,-1 0 1 0 0,1 0 0 0 0,-1 0 0 0 0,1-1 0 0 0,0 1 0 0 0,-1 0-1 0 0,1 0 1 0 0,-1 0 0 0 0,1 0 0 0 0,-1-1 0 0 0,1 1 0 0 0,-1 0-1 0 0,1-1 1 0 0,-1 1 0 0 0,1 0 0 0 0,-1-1 0 0 0,1 0 0 0 0,0 1 97 0 0,-10-19 1016 0 0,5 15-762 0 0,4 4-352 0 0,-1 0 0 0 0,1 0-1 0 0,0-1 1 0 0,-1 1 0 0 0,1 0-1 0 0,0-1 1 0 0,0 1 0 0 0,-1 0-1 0 0,1-1 1 0 0,0 1 0 0 0,0 0-1 0 0,-1-1 1 0 0,1 1 0 0 0,0 0 0 0 0,0-1-1 0 0,0 1 1 0 0,0-1 0 0 0,0 1-1 0 0,0 0 1 0 0,0-1 0 0 0,0 1-1 0 0,-1-1 1 0 0,1 1 0 0 0,1 0-1 0 0,-1-1 1 0 0,0-2 35 0 0,1 0 0 0 0,-1 0 1 0 0,1 0-1 0 0,0 1 0 0 0,0-1 0 0 0,0 0 1 0 0,0 1-1 0 0,1-1 0 0 0,-1 1 0 0 0,1-1 0 0 0,-1 1 1 0 0,1 0-1 0 0,0 0 0 0 0,0 0 0 0 0,0 0 1 0 0,0 0-1 0 0,0 0 0 0 0,1 0 0 0 0,-1 1 1 0 0,5-3-1 0 0,0-1 4 0 0,1 1 0 0 0,0 0 0 0 0,0 1 1 0 0,0 0-1 0 0,14-3 0 0 0,17-2 137 0 0,0 3 1 0 0,70-2-1 0 0,-95 7-138 0 0,0 0-1 0 0,0 1 0 0 0,-1 1 0 0 0,1 1 0 0 0,0 0 0 0 0,18 6 0 0 0,-26-7-39 0 0,-1 1 0 0 0,1-1 0 0 0,-1 1-1 0 0,0 0 1 0 0,0 1 0 0 0,0-1 0 0 0,0 1 0 0 0,-1 0-1 0 0,0 0 1 0 0,1 0 0 0 0,-1 0 0 0 0,-1 1 0 0 0,1 0-1 0 0,-1 0 1 0 0,1 0 0 0 0,-2 0 0 0 0,4 7 0 0 0,-4-8-7 0 0,-1 0 1 0 0,1 0-1 0 0,-1 0 1 0 0,0 1-1 0 0,-1-1 1 0 0,1 0-1 0 0,-1 1 1 0 0,1-1 0 0 0,-1 0-1 0 0,-1 1 1 0 0,1-1-1 0 0,-1 0 1 0 0,1 1-1 0 0,-4 6 1 0 0,2-5-5 0 0,0-1 0 0 0,-1 0 1 0 0,0 0-1 0 0,0 0 0 0 0,0 0 1 0 0,0-1-1 0 0,-1 1 0 0 0,0-1 1 0 0,-9 8-1 0 0,1-2-12 0 0,-1-1 1 0 0,-1-1-1 0 0,0 0 0 0 0,0 0 1 0 0,-1-1-1 0 0,0-1 1 0 0,-16 4-1 0 0,-47 11-395 0 0,-122 17 0 0 0,199-37 377 0 0,-18 0-924 0 0,13-5-633 0 0,6 4 1432 0 0,0-1 0 0 0,0 1 0 0 0,0-1-1 0 0,0 1 1 0 0,0-1 0 0 0,0 1 0 0 0,0-1 0 0 0,0 1 0 0 0,1 0-1 0 0,-1-1 1 0 0,0 1 0 0 0,0-1 0 0 0,0 1 0 0 0,1 0-1 0 0,-1-1 1 0 0,0 1 0 0 0,0-1 0 0 0,1 1 0 0 0,-1-1 0 0 0,7-6-2289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3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124 202 512 0 0,'-1'-5'867'0'0,"-1"0"1"0"0,2 0-1 0 0,-1 0 0 0 0,0 0 0 0 0,1 1 0 0 0,0-1 1 0 0,0 0-1 0 0,0 0 0 0 0,1 0 0 0 0,2-10 1 0 0,1-4 2073 0 0,11-24 0 0 0,-14 40-2794 0 0,8-17 1452 0 0,-9 19-1437 0 0,0 1-1 0 0,1-1 1 0 0,-1 0-1 0 0,1 0 1 0 0,-1 1 0 0 0,1-1-1 0 0,0 0 1 0 0,-1 0 0 0 0,1 1-1 0 0,0-1 1 0 0,-1 1-1 0 0,1-1 1 0 0,0 1 0 0 0,-1-1-1 0 0,1 1 1 0 0,0-1 0 0 0,0 1-1 0 0,0 0 1 0 0,1-1-1 0 0,0 21 934 0 0,-11 49-9 0 0,-30 118 0 0 0,23-121-832 0 0,3-13-62 0 0,-28 69-1 0 0,32-97-188 0 0,6-17 10 0 0,1 0 1 0 0,-1-1-1 0 0,-1 1 1 0 0,1 0 0 0 0,-1-1-1 0 0,0 0 1 0 0,-1 0 0 0 0,-8 9-1 0 0,13-15 11 0 0,1-4-20 0 0,0 1-1 0 0,0-1 1 0 0,0 1 0 0 0,0-1-1 0 0,0 1 1 0 0,1 0-1 0 0,-1 0 1 0 0,4-4 0 0 0,4-8-35 0 0,4-14 3 0 0,-2-1 1 0 0,0 1 0 0 0,-2-2 0 0 0,7-42 0 0 0,-4-8-39 0 0,7-39 65 0 0,-15 97 22 0 0,2 1 0 0 0,1 0 0 0 0,11-27 0 0 0,-17 46-18 0 0,0 1 0 0 0,-1-1 0 0 0,1 1 0 0 0,0 0 0 0 0,-1 0 0 0 0,1-1 0 0 0,0 1 0 0 0,0 0 0 0 0,0 0 0 0 0,0 0 0 0 0,0 0-1 0 0,0 0 1 0 0,1 0 0 0 0,-1 0 0 0 0,0 0 0 0 0,3-1 0 0 0,-4 2 0 0 0,1 0-1 0 0,-1 0 0 0 0,1 0 0 0 0,-1 0 1 0 0,1 0-1 0 0,-1 0 0 0 0,1 0 1 0 0,-1 0-1 0 0,0 0 0 0 0,1 0 0 0 0,-1 1 1 0 0,1-1-1 0 0,-1 0 0 0 0,0 0 1 0 0,1 0-1 0 0,-1 0 0 0 0,1 1 0 0 0,-1-1 1 0 0,0 0-1 0 0,1 0 0 0 0,-1 1 1 0 0,1 0-1 0 0,0 0 0 0 0,0 0 0 0 0,0 0 0 0 0,-1 0 0 0 0,1 1 0 0 0,0-1 0 0 0,-1 0 1 0 0,1 0-1 0 0,-1 0 0 0 0,1 2 0 0 0,12 44 41 0 0,35 146 318 0 0,-19 11 637 0 0,-29-204-995 0 0,0 0 0 0 0,0 1 0 0 0,0-1 0 0 0,0 0 0 0 0,0 0 0 0 0,0 0 0 0 0,0 0 0 0 0,0 0 0 0 0,0 1 0 0 0,0-1 0 0 0,0 0 0 0 0,0 0 0 0 0,0 0 0 0 0,0 0 1 0 0,0 0-1 0 0,0 1 0 0 0,0-1 0 0 0,0 0 0 0 0,0 0 0 0 0,0 0 0 0 0,0 0 0 0 0,0 0 0 0 0,1 1 0 0 0,-1-1 0 0 0,0 0 0 0 0,0 0 0 0 0,0 0 0 0 0,0 0 0 0 0,0 0 0 0 0,0 0 1 0 0,0 0-1 0 0,1 0 0 0 0,-1 0 0 0 0,0 1 0 0 0,0-1 0 0 0,0 0 0 0 0,0 0 0 0 0,0 0 0 0 0,1 0 0 0 0,-1 0 0 0 0,0 0 0 0 0,0 0 0 0 0,0 0 0 0 0,0 0 0 0 0,0 0 0 0 0,1 0 0 0 0,-1 0 1 0 0,0 0-1 0 0,7-8 14 0 0,3-12-126 0 0,23-99-680 0 0,0-2 497 0 0,27-17 226 0 0,-48 115 67 0 0,2 0 0 0 0,0 1 0 0 0,30-34 0 0 0,-18 31 20 0 0,-25 23-15 0 0,1 1 1 0 0,0 0-1 0 0,0-1 1 0 0,0 1 0 0 0,1 0-1 0 0,-1 0 1 0 0,0 0-1 0 0,0 1 1 0 0,0-1-1 0 0,1 0 1 0 0,-1 1-1 0 0,4-1 1 0 0,-5 1-4 0 0,0 1 1 0 0,-1-1-1 0 0,1 0 0 0 0,0 0 1 0 0,-1 1-1 0 0,1-1 1 0 0,0 1-1 0 0,-1-1 0 0 0,1 0 1 0 0,-1 1-1 0 0,1-1 1 0 0,-1 1-1 0 0,1-1 0 0 0,-1 1 1 0 0,1 0-1 0 0,-1-1 0 0 0,0 1 1 0 0,1-1-1 0 0,-1 1 1 0 0,0 0-1 0 0,1-1 0 0 0,-1 1 1 0 0,0 0-1 0 0,0-1 1 0 0,0 1-1 0 0,0 0 0 0 0,1-1 1 0 0,-1 2-1 0 0,3 26 108 0 0,-3-19-103 0 0,15 203 263 0 0,-6-47 36 0 0,-7-145-287 0 0,13 106 87 0 0,-12-111-173 0 0,1 1 0 0 0,0-1 0 0 0,1-1 0 0 0,1 1-1 0 0,14 27 1 0 0,-19-41-27 0 0,0 1-1 0 0,0 0 1 0 0,0-1-1 0 0,0 1 1 0 0,0-1-1 0 0,1 1 1 0 0,-1-1-1 0 0,0 0 1 0 0,1 1-1 0 0,2 0 1 0 0,-4-1-130 0 0,1-1 1 0 0,0 0 0 0 0,0 0 0 0 0,-1 0 0 0 0,1 1 0 0 0,0-1 0 0 0,0 0 0 0 0,0 0 0 0 0,-1 0 0 0 0,1-1 0 0 0,0 1 0 0 0,0 0 0 0 0,-1 0 0 0 0,1 0 0 0 0,0 0 0 0 0,0-1 0 0 0,-1 1 0 0 0,1 0-1 0 0,0-1 1 0 0,-1 1 0 0 0,1-1 0 0 0,0 1 0 0 0,-1-1 0 0 0,1 1 0 0 0,-1-1 0 0 0,2 0 0 0 0,3-3-2527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4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83 512 0 0,'-3'-49'3552'0'0,"2"16"2692"0"0,3 75 1117 0 0,1 6-4917 0 0,3 61-1323 0 0,-7-13-278 0 0,-20 127 1 0 0,14-163-759 0 0,-4 30-163 0 0,6-80-70 0 0,10-15-233 0 0,15-20 51 0 0,-12 13 272 0 0,2 1 1 0 0,0 0 0 0 0,11-10-1 0 0,132-109-106 0 0,-147 124 165 0 0,1 1-1 0 0,0 1 1 0 0,1-1-1 0 0,-1 1 1 0 0,1 0-1 0 0,0 1 1 0 0,0 0-1 0 0,0 0 0 0 0,0 1 1 0 0,13-2-1 0 0,-16 3-2 0 0,0 1 0 0 0,0 0 0 0 0,-1 0 0 0 0,1 0 0 0 0,0 0 0 0 0,0 1 0 0 0,-1 0 0 0 0,1 0 0 0 0,-1 0 0 0 0,1 1-1 0 0,-1-1 1 0 0,1 1 0 0 0,-1 0 0 0 0,0 1 0 0 0,0-1 0 0 0,0 1 0 0 0,0-1 0 0 0,0 1 0 0 0,-1 0 0 0 0,5 5 0 0 0,-4-4 10 0 0,1 1 1 0 0,-1 0 0 0 0,-1 0 0 0 0,1 1 0 0 0,-1-1-1 0 0,0 1 1 0 0,0-1 0 0 0,0 1 0 0 0,-1 0 0 0 0,0 0-1 0 0,0 0 1 0 0,0 0 0 0 0,-1 1 0 0 0,0-1 0 0 0,0 0-1 0 0,-1 0 1 0 0,0 1 0 0 0,0-1 0 0 0,0 1 0 0 0,-1-1-1 0 0,0 0 1 0 0,0 0 0 0 0,-1 1 0 0 0,1-1 0 0 0,-1 0-1 0 0,-1 0 1 0 0,1 0 0 0 0,-1-1 0 0 0,-6 11 0 0 0,2-8-6 0 0,0 1 0 0 0,-1-1 0 0 0,0 0 0 0 0,-1-1 0 0 0,1 0 0 0 0,-1 0 0 0 0,-1-1 0 0 0,1 0 0 0 0,-1-1 0 0 0,0 0 0 0 0,-19 7 0 0 0,10-6-100 0 0,-1-1 0 0 0,1-1 0 0 0,-1 0 0 0 0,0-1 0 0 0,-35-1 0 0 0,47-2-463 0 0,0-1 0 0 0,0 0 0 0 0,1 0 0 0 0,-1-1 0 0 0,0 0 0 0 0,1 0-1 0 0,-12-6 1 0 0,18 8 307 0 0,0 0-1 0 0,0-1 1 0 0,0 1-1 0 0,1-1 1 0 0,-1 1 0 0 0,0-1-1 0 0,0 1 1 0 0,0-1-1 0 0,1 0 1 0 0,-1 1-1 0 0,0-1 1 0 0,1 0-1 0 0,-1 1 1 0 0,1-1-1 0 0,-1 0 1 0 0,1 0-1 0 0,-1-1 1 0 0,-2-5-2065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5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38 131 552 0 0,'0'-1'426'0'0,"0"0"0"0"0,-1 1 0 0 0,1-1 0 0 0,0 0 0 0 0,-1 0 0 0 0,1 1 0 0 0,0-1 0 0 0,0 0 0 0 0,-1 0 0 0 0,1 0 0 0 0,0 1 0 0 0,0-1 0 0 0,0 0 0 0 0,0 0 0 0 0,0 0 0 0 0,0 0 0 0 0,1 1 0 0 0,-1-1 0 0 0,0 0 0 0 0,0 0 0 0 0,1 0 0 0 0,-1 1 0 0 0,0-1 0 0 0,1 0 0 0 0,-1 1 0 0 0,0-1 0 0 0,1 0 0 0 0,-1 0 0 0 0,1 1 0 0 0,0-1 0 0 0,-1 1 0 0 0,1-1 0 0 0,-2 1-194 0 0,0 0-1 0 0,0 1 1 0 0,-1 0 0 0 0,1-1 0 0 0,0 1 0 0 0,0 0 0 0 0,0 0-1 0 0,0-1 1 0 0,0 1 0 0 0,0 0 0 0 0,0 0 0 0 0,0 0 0 0 0,0 0-1 0 0,0 0 1 0 0,0 1 0 0 0,1-1 0 0 0,-1 0 0 0 0,0 2 0 0 0,-13 26 565 0 0,12-24-696 0 0,0 0-1 0 0,1 0 1 0 0,0 0-1 0 0,0 0 1 0 0,0 1-1 0 0,0-1 1 0 0,1 0-1 0 0,0 1 0 0 0,0-1 1 0 0,1 0-1 0 0,-1 1 1 0 0,3 6-1 0 0,-2-7-73 0 0,1-1 0 0 0,0 0 0 0 0,0 1-1 0 0,1-1 1 0 0,-1 0 0 0 0,1 0-1 0 0,-1 0 1 0 0,1-1 0 0 0,1 1 0 0 0,-1-1-1 0 0,0 1 1 0 0,1-1 0 0 0,0 0 0 0 0,4 3-1 0 0,2 1-26 0 0,0-1-1 0 0,1 0 0 0 0,0 0 1 0 0,0-1-1 0 0,1 0 1 0 0,-1-1-1 0 0,21 5 0 0 0,-27-8-3 0 0,0-1-1 0 0,0 1 0 0 0,-1-1 0 0 0,1 0 0 0 0,0 0 0 0 0,0 0 1 0 0,-1-1-1 0 0,1 0 0 0 0,0 0 0 0 0,-1 0 0 0 0,1 0 0 0 0,-1-1 1 0 0,1 0-1 0 0,-1 0 0 0 0,1 0 0 0 0,-1 0 0 0 0,0-1 0 0 0,0 1 1 0 0,0-1-1 0 0,-1 0 0 0 0,1 0 0 0 0,5-7 0 0 0,-5 6-20 0 0,-1 0 0 0 0,-1-1 0 0 0,1 1 0 0 0,0 0 0 0 0,-1-1 0 0 0,0 0 0 0 0,0 1-1 0 0,0-1 1 0 0,-1 0 0 0 0,0 0 0 0 0,0 0 0 0 0,0 0 0 0 0,0-6 0 0 0,-1-3-116 0 0,0 1 0 0 0,-1-1 0 0 0,-5-22 0 0 0,4 22 94 0 0,-1 1 0 0 0,-1 0-1 0 0,0 0 1 0 0,0 1 0 0 0,-1-1-1 0 0,-10-17 1 0 0,12 27 36 0 0,1-1 0 0 0,0 1 0 0 0,-1 0 0 0 0,0 0 0 0 0,0 0 0 0 0,0 0 0 0 0,0 0 0 0 0,0 1 0 0 0,-1-1 0 0 0,-6-3 0 0 0,7 5 9 0 0,0 0 1 0 0,0 0-1 0 0,0 0 0 0 0,0 0 0 0 0,0 1 1 0 0,0-1-1 0 0,0 1 0 0 0,0 0 1 0 0,-1 0-1 0 0,1 0 0 0 0,0 0 0 0 0,0 1 1 0 0,0-1-1 0 0,0 1 0 0 0,0 0 1 0 0,-4 1-1 0 0,-2 2 14 0 0,0 0 0 0 0,1 0 0 0 0,0 1-1 0 0,-1 0 1 0 0,1 0 0 0 0,1 1 0 0 0,-1 0 0 0 0,1 1 0 0 0,-11 12 0 0 0,11-10 11 0 0,0 0 1 0 0,0 0 0 0 0,1 1-1 0 0,0-1 1 0 0,1 1 0 0 0,0 1-1 0 0,-6 19 1 0 0,9-23 26 0 0,0 0-1 0 0,1 0 1 0 0,0 0-1 0 0,0 0 1 0 0,1 0-1 0 0,0 1 1 0 0,0-1 0 0 0,0 0-1 0 0,1 0 1 0 0,3 12-1 0 0,-3-15-19 0 0,1 0 1 0 0,-1 0-1 0 0,1 0 0 0 0,0 0 0 0 0,0 0 0 0 0,1-1 0 0 0,-1 1 0 0 0,1-1 0 0 0,-1 1 1 0 0,1-1-1 0 0,0 0 0 0 0,0 0 0 0 0,1 0 0 0 0,-1-1 0 0 0,1 1 0 0 0,-1-1 0 0 0,1 0 0 0 0,7 4 1 0 0,-3-3-19 0 0,-1 0 0 0 0,1 0 0 0 0,0-1 0 0 0,0 0 0 0 0,0 0 0 0 0,0-1 1 0 0,0 0-1 0 0,0 0 0 0 0,1-1 0 0 0,-1 0 0 0 0,0 0 0 0 0,0-1 0 0 0,0 0 0 0 0,0-1 1 0 0,0 0-1 0 0,0 0 0 0 0,0 0 0 0 0,0-1 0 0 0,9-5 0 0 0,-11 4-11 0 0,0 1 0 0 0,0-1 0 0 0,0-1 0 0 0,0 1 0 0 0,-1-1 0 0 0,0 0 0 0 0,0 0 0 0 0,0 0 0 0 0,-1-1 0 0 0,8-11 0 0 0,-8 8-1 0 0,0 1 0 0 0,-1 0 0 0 0,0-1 0 0 0,0 1 0 0 0,-1-1 0 0 0,0 0 0 0 0,0 0 0 0 0,-1-11 0 0 0,1-2 33 0 0,0 9-13 0 0,-1 1-1 0 0,-1 0 0 0 0,0-1 1 0 0,0 1-1 0 0,-3-15 0 0 0,3 26-13 0 0,0 1 0 0 0,0-1 0 0 0,0 1 0 0 0,0-1 0 0 0,-1 1 0 0 0,1 0 0 0 0,0-1-1 0 0,0 1 1 0 0,0-1 0 0 0,0 1 0 0 0,0-1 0 0 0,-1 1 0 0 0,1 0 0 0 0,0-1 0 0 0,0 1 0 0 0,-1 0-1 0 0,1-1 1 0 0,0 1 0 0 0,0-1 0 0 0,-1 1 0 0 0,1 0 0 0 0,0 0 0 0 0,-1-1 0 0 0,1 1-1 0 0,-1 0 1 0 0,1 0 0 0 0,0-1 0 0 0,-1 1 0 0 0,1 0 0 0 0,-1 0 0 0 0,1 0 0 0 0,-1 0 0 0 0,1 0-1 0 0,0 0 1 0 0,-1 0 0 0 0,1 0 0 0 0,-1 0 0 0 0,1 0 0 0 0,-1 0 0 0 0,1 0 0 0 0,-1 0 0 0 0,1 0-1 0 0,0 0 1 0 0,-1 0 0 0 0,1 0 0 0 0,-1 0 0 0 0,1 1 0 0 0,-1-1 0 0 0,1 0 0 0 0,0 0 0 0 0,-1 0-1 0 0,1 1 1 0 0,-1 0 0 0 0,-1 0 17 0 0,0 1-1 0 0,0-1 1 0 0,1 1 0 0 0,-1 0-1 0 0,1 0 1 0 0,-1 0 0 0 0,1 0-1 0 0,0 0 1 0 0,-2 2-1 0 0,0 5-17 0 0,1-1-1 0 0,-1 0 1 0 0,1 1-1 0 0,1-1 1 0 0,0 1-1 0 0,0 0 1 0 0,1-1-1 0 0,0 1 1 0 0,0 0-1 0 0,1 0 1 0 0,0-1-1 0 0,1 1 1 0 0,0-1-1 0 0,0 1 1 0 0,1-1-1 0 0,0 0 1 0 0,0 0-1 0 0,1 0 0 0 0,0 0 1 0 0,0-1-1 0 0,1 1 1 0 0,0-1-1 0 0,0 0 1 0 0,1-1-1 0 0,0 1 1 0 0,0-1-1 0 0,0 0 1 0 0,1-1-1 0 0,0 1 1 0 0,8 4-1 0 0,-11-8-127 0 0,2 2-498 0 0,1 0 1 0 0,13 5-1 0 0,-18-8 88 0 0,1-1 0 0 0,-1 1 0 0 0,0-1 1 0 0,1 1-1 0 0,-1-1 0 0 0,0 0 0 0 0,1 0 0 0 0,-1 0 1 0 0,1 0-1 0 0,-1 0 0 0 0,0 0 0 0 0,1-1 0 0 0,2 0 0 0 0,5-2-1410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5.9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229 209 1736 0 0,'5'-2'8668'0'0,"8"-3"-5645"0"0,-10 4-2564 0 0,0 0 0 0 0,0-1 0 0 0,0 1 0 0 0,-1 0 0 0 0,1-1 0 0 0,-1 0 0 0 0,1 0 0 0 0,-1 0 0 0 0,0 0 0 0 0,0 0 0 0 0,4-5 0 0 0,-3 3-221 0 0,0-1-1 0 0,0 0 1 0 0,0 0 0 0 0,-1 0 0 0 0,0 0 0 0 0,2-5 0 0 0,-1-5-99 0 0,1-1 0 0 0,-2 1 0 0 0,1-26 1 0 0,-2 39-115 0 0,-1 0 1 0 0,0 0-1 0 0,0 0 1 0 0,0 0 0 0 0,-1 0-1 0 0,1 0 1 0 0,0 1-1 0 0,-1-1 1 0 0,1 0 0 0 0,-1 0-1 0 0,0 0 1 0 0,0 0-1 0 0,1 1 1 0 0,-1-1 0 0 0,0 0-1 0 0,0 1 1 0 0,-1-1-1 0 0,1 1 1 0 0,-2-2 0 0 0,1 1-3 0 0,0 1 0 0 0,0-1 0 0 0,-1 1 0 0 0,1 0 0 0 0,-1-1-1 0 0,1 1 1 0 0,0 1 0 0 0,-1-1 0 0 0,0 0 0 0 0,1 1 0 0 0,-1-1 0 0 0,-3 0 0 0 0,-2 1-5 0 0,0 0-1 0 0,0 1 0 0 0,0 0 1 0 0,0 0-1 0 0,0 0 0 0 0,0 1 1 0 0,1 0-1 0 0,-13 6 0 0 0,13-5-15 0 0,-1 1-1 0 0,0 0 1 0 0,1 1-1 0 0,0-1 1 0 0,0 2-1 0 0,0-1 1 0 0,1 1-1 0 0,-1 0 1 0 0,-7 10-1 0 0,10-11-5 0 0,1-1-1 0 0,1 1 0 0 0,-1 0 1 0 0,1 0-1 0 0,0 0 0 0 0,0 0 1 0 0,0 0-1 0 0,0 0 0 0 0,1 0 1 0 0,0 1-1 0 0,0-1 1 0 0,1 0-1 0 0,-1 1 0 0 0,1-1 1 0 0,1 1-1 0 0,0 8 0 0 0,1-4-6 0 0,0 0-1 0 0,1 0 0 0 0,0 0 1 0 0,0 0-1 0 0,1-1 1 0 0,1 1-1 0 0,0-1 0 0 0,0 0 1 0 0,0-1-1 0 0,1 1 0 0 0,1-1 1 0 0,-1 0-1 0 0,1 0 0 0 0,1-1 1 0 0,-1 0-1 0 0,1-1 1 0 0,0 1-1 0 0,1-1 0 0 0,-1-1 1 0 0,1 0-1 0 0,15 6 0 0 0,-10-5-77 0 0,-4-3 57 0 0,1 1 0 0 0,16 10-1 0 0,-25-13 30 0 0,0 0 0 0 0,-1 0 0 0 0,1 0 0 0 0,0 0 0 0 0,-1 0 0 0 0,1 1 0 0 0,-1-1 0 0 0,0 0 0 0 0,1 1 0 0 0,-1-1 0 0 0,0 1 0 0 0,0 0 0 0 0,0-1 0 0 0,0 1 0 0 0,0 0 0 0 0,0 0 0 0 0,-1 0 0 0 0,1-1 0 0 0,0 1 0 0 0,-1 0 0 0 0,1 4 0 0 0,-1-4 8 0 0,-1 0-1 0 0,1 0 1 0 0,-1 0-1 0 0,0 0 1 0 0,0 0-1 0 0,1 0 1 0 0,-1 0-1 0 0,0 0 1 0 0,-1 0 0 0 0,1 0-1 0 0,0-1 1 0 0,0 1-1 0 0,-1 0 1 0 0,1-1-1 0 0,-1 1 1 0 0,0-1-1 0 0,1 1 1 0 0,-1-1-1 0 0,0 0 1 0 0,0 0-1 0 0,0 0 1 0 0,1 0-1 0 0,-5 1 1 0 0,-5 3 128 0 0,-2 0 1 0 0,-20 5 0 0 0,28-9-109 0 0,-99 21 376 0 0,97-21-378 0 0,-6 2-4 0 0,-1 0-1 0 0,0-1 0 0 0,0-1 0 0 0,-21 0 0 0 0,35-1-28 0 0,-1 0 0 0 0,1 0 0 0 0,-1 0 0 0 0,0-1 1 0 0,1 1-1 0 0,-1 0 0 0 0,0 0 0 0 0,1 0 0 0 0,-1 0 0 0 0,1-1 0 0 0,-1 1 1 0 0,1 0-1 0 0,-1-1 0 0 0,1 1 0 0 0,-1 0 0 0 0,0-1 0 0 0,1 1 0 0 0,0 0 0 0 0,-1-1 1 0 0,1 1-1 0 0,-1-1 0 0 0,1 1 0 0 0,0-1 0 0 0,-1 1 0 0 0,1-1 0 0 0,0 0 1 0 0,-1 1-1 0 0,1-2 0 0 0,0 1-71 0 0,0 0 1 0 0,-1-1-1 0 0,2 1 0 0 0,-1-1 1 0 0,0 1-1 0 0,0-1 0 0 0,0 1 1 0 0,1-1-1 0 0,-1 1 0 0 0,0 0 1 0 0,2-3-1 0 0,1-3-726 0 0,0 1-1 0 0,1 0 1 0 0,8-11-1 0 0,9-5-3929 0 0,-9 8 1719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6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99 101 2417 0 0,'-13'17'10001'0'0,"8"1"-4455"0"0,5-14-5214 0 0,0-1 1 0 0,0 0 0 0 0,0 0-1 0 0,1 1 1 0 0,0-1 0 0 0,-1 0-1 0 0,1 0 1 0 0,0 0 0 0 0,1 1 0 0 0,1 3-1 0 0,0-3-243 0 0,-1-1-1 0 0,0 0 1 0 0,1 0 0 0 0,0 0-1 0 0,0 0 1 0 0,0 0-1 0 0,0 0 1 0 0,0-1 0 0 0,1 1-1 0 0,-1-1 1 0 0,1 0-1 0 0,-1 0 1 0 0,1 0 0 0 0,7 2-1 0 0,1 0-36 0 0,0-1-1 0 0,0 0 1 0 0,21 2-1 0 0,-23-5-40 0 0,0 0-1 0 0,0 0 0 0 0,1-1 0 0 0,-1 0 1 0 0,0 0-1 0 0,0-2 0 0 0,18-5 0 0 0,-21 6-10 0 0,0-1 0 0 0,-1 0 0 0 0,1 0 0 0 0,-1 0 0 0 0,0-1 0 0 0,0 0 0 0 0,0 0 0 0 0,-1-1 0 0 0,1 1 0 0 0,-1-1 0 0 0,0-1 0 0 0,4-5 0 0 0,-8 9-11 0 0,1-1 0 0 0,-1 1 0 0 0,0-1 0 0 0,-1 1 0 0 0,1-1 0 0 0,0 1 0 0 0,-1-1 0 0 0,1 0 0 0 0,-1 1 0 0 0,0-1 0 0 0,0 0 0 0 0,0 1 0 0 0,0-1 0 0 0,0 0 0 0 0,-1 1 0 0 0,1-1 0 0 0,-1 0 0 0 0,0 1 0 0 0,0-1 0 0 0,-1-2 0 0 0,-1-2-10 0 0,0 0-1 0 0,0 1 1 0 0,-1-1 0 0 0,0 1 0 0 0,-1 0 0 0 0,-5-7 0 0 0,6 8 16 0 0,-1 0 1 0 0,0 1 0 0 0,0 0-1 0 0,-1 0 1 0 0,0 0-1 0 0,1 0 1 0 0,-1 1 0 0 0,0 0-1 0 0,0 0 1 0 0,-1 1-1 0 0,1 0 1 0 0,-8-2 0 0 0,4 2 13 0 0,0 0 1 0 0,0 1-1 0 0,1 1 1 0 0,-1 0 0 0 0,0 0-1 0 0,0 1 1 0 0,-19 3-1 0 0,17-1 20 0 0,0 0 1 0 0,1 1-1 0 0,-1 0 0 0 0,1 1 0 0 0,-1 1 0 0 0,1-1 0 0 0,1 2 0 0 0,-1-1 0 0 0,1 1 0 0 0,0 1 0 0 0,1 0 0 0 0,0 0 1 0 0,-15 18-1 0 0,22-23-15 0 0,0 1 0 0 0,0-1 0 0 0,0 0 0 0 0,0 1 0 0 0,0-1 0 0 0,1 1 0 0 0,-1 0 0 0 0,1-1 0 0 0,0 1 0 0 0,0 0 0 0 0,1 0 0 0 0,-1-1 0 0 0,1 1 1 0 0,0 0-1 0 0,0 0 0 0 0,0 0 0 0 0,1 7 0 0 0,1-4 4 0 0,0 0 0 0 0,1 0 1 0 0,0-1-1 0 0,0 1 0 0 0,0-1 1 0 0,1 0-1 0 0,0 0 0 0 0,0 0 0 0 0,5 5 1 0 0,4 4-9 0 0,1-1 0 0 0,0 0 0 0 0,1-1 0 0 0,0-1 0 0 0,1-1 1 0 0,22 12-1 0 0,109 49-1309 0 0,-142-69 1186 0 0,10 3-723 0 0,-1 0-1 0 0,1-2 0 0 0,17 5 1 0 0,-23-8-634 0 0,0 1 1 0 0,0-1-1 0 0,18-1 1 0 0,-5-3-2456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43:06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250 802 168 0 0,'12'-4'4240'0'0,"-11"4"-3604"0"0,1 0 0 0 0,0-1-1 0 0,0 0 1 0 0,0 1-1 0 0,0-1 1 0 0,0 0 0 0 0,-1 0-1 0 0,1 0 1 0 0,0 0 0 0 0,-1 0-1 0 0,3-2 1 0 0,10-9 1219 0 0,3-2 877 0 0,29-33 0 0 0,-42 42-2552 0 0,1-1-1 0 0,-1 0 0 0 0,0 0 0 0 0,-1-1 1 0 0,1 1-1 0 0,-1-1 0 0 0,0 0 0 0 0,-1 1 1 0 0,0-1-1 0 0,2-8 0 0 0,-4 14-166 0 0,3-13 103 0 0,-1 0 1 0 0,-1-1-1 0 0,0 1 0 0 0,-1-18 0 0 0,0 28-95 0 0,-1 0 0 0 0,0 0 0 0 0,1 0 1 0 0,-1 0-1 0 0,-1 0 0 0 0,1 0 1 0 0,-1 0-1 0 0,1 1 0 0 0,-1-1 0 0 0,0 0 1 0 0,-1 1-1 0 0,1 0 0 0 0,0-1 0 0 0,-1 1 1 0 0,0 0-1 0 0,0 0 0 0 0,0 0 1 0 0,0 1-1 0 0,-6-5 0 0 0,1 3 33 0 0,0-1 0 0 0,-1 1 0 0 0,0 1 0 0 0,1-1 0 0 0,-1 2 0 0 0,0-1 0 0 0,-1 1 0 0 0,1 1 0 0 0,0-1 0 0 0,0 2 0 0 0,-1-1 0 0 0,1 1 0 0 0,-1 1 0 0 0,1-1 0 0 0,-16 5-1 0 0,12-2 41 0 0,-1 0-1 0 0,1 2 0 0 0,0 0 0 0 0,0 0 0 0 0,1 1 1 0 0,0 0-1 0 0,0 1 0 0 0,0 1 0 0 0,1 0 0 0 0,-12 11 1 0 0,18-14-85 0 0,-1 1 1 0 0,1 1 0 0 0,0-1-1 0 0,1 1 1 0 0,0-1 0 0 0,0 1 0 0 0,0 1-1 0 0,1-1 1 0 0,0 0 0 0 0,0 1-1 0 0,1-1 1 0 0,0 1 0 0 0,1 0 0 0 0,-1 0-1 0 0,1 0 1 0 0,1 0 0 0 0,-1 0 0 0 0,2 13-1 0 0,0-13 0 0 0,0 1 0 0 0,0-1 0 0 0,1 0 0 0 0,0 1 0 0 0,1-1 0 0 0,-1 0 0 0 0,2 0 0 0 0,-1 0 0 0 0,1-1 0 0 0,0 1-1 0 0,0-1 1 0 0,1 0 0 0 0,0 0 0 0 0,1 0 0 0 0,-1-1 0 0 0,1 0 0 0 0,10 8 0 0 0,-10-10-13 0 0,0 0 1 0 0,0 0 0 0 0,1-1-1 0 0,-1 0 1 0 0,1 0-1 0 0,-1-1 1 0 0,1 0-1 0 0,0 0 1 0 0,0 0 0 0 0,0-1-1 0 0,10 1 1 0 0,-12-2-15 0 0,0 0-1 0 0,0 0 1 0 0,-1-1 0 0 0,1 1 0 0 0,0-1 0 0 0,0 0 0 0 0,0-1 0 0 0,-1 1 0 0 0,1-1 0 0 0,-1 0 0 0 0,1 0 0 0 0,-1 0 0 0 0,0 0 0 0 0,1-1-1 0 0,-1 0 1 0 0,0 0 0 0 0,3-4 0 0 0,1-1-217 0 0,0 0 0 0 0,-1-1 0 0 0,-1-1 0 0 0,1 1 0 0 0,-1-1-1 0 0,-1 0 1 0 0,7-17 0 0 0,-4 4-178 0 0,-1-1 1 0 0,6-35-1 0 0,96-339 249 0 0,-104 384 185 0 0,45-146 1147 0 0,-50 158-1115 0 0,6-24 370 0 0,-6 26-388 0 0,1-1 0 0 0,-1 1-1 0 0,0-1 1 0 0,0 0 0 0 0,0 1-1 0 0,0-1 1 0 0,0 0 0 0 0,0 1-1 0 0,0-1 1 0 0,0 1 0 0 0,0-1-1 0 0,0 0 1 0 0,0 1 0 0 0,0-1-1 0 0,0 1 1 0 0,-1-1 0 0 0,1 0 0 0 0,0 1-1 0 0,0-1 1 0 0,-1 1 0 0 0,1-1-1 0 0,0 1 1 0 0,-1-1 0 0 0,1 1-1 0 0,-1-1 1 0 0,1 1 0 0 0,0-1-1 0 0,-1 1 1 0 0,1 0 0 0 0,-1-1-1 0 0,1 1 1 0 0,-2-1 0 0 0,0 2 4 0 0,1-1 0 0 0,-1 1 1 0 0,1 0-1 0 0,-1 0 1 0 0,1 0-1 0 0,-1 0 0 0 0,1 0 1 0 0,-1 0-1 0 0,1 1 0 0 0,0-1 1 0 0,0 0-1 0 0,0 1 1 0 0,-1-1-1 0 0,1 1 0 0 0,-1 2 1 0 0,0-1 29 0 0,-5 7 22 0 0,1-1 1 0 0,1 1 0 0 0,0 0 0 0 0,0 1 0 0 0,-4 15 0 0 0,-13 58 71 0 0,16-59-101 0 0,-1 15 50 0 0,1-1 0 0 0,1 0 1 0 0,3 1-1 0 0,2 52 0 0 0,7-10-63 0 0,17 84 0 0 0,6 108-1898 0 0,-25-156-7385 0 0,-5-101 6691 0 0,-2-6 33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5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308 325 512 0 0,'0'-1'0'0'0,"-1"1"0"0"0,1-1 0 0 0,0 0 0 0 0,0 1 0 0 0,0-1 0 0 0,0 0 0 0 0,0 0 0 0 0,0 1 0 0 0,0-1 0 0 0,0 0 0 0 0,0 1 0 0 0,0-1 0 0 0,0 0 0 0 0,1 0 0 0 0,-1 1 0 0 0,0-1 0 0 0,0 0 0 0 0,1 1 0 0 0,-1-1 0 0 0,0 0 0 0 0,1 0 0 0 0,12-15-356 0 0,-4 6 208 0 0,123-215 3377 0 0,-130 221-2969 0 0,1 0 1 0 0,-1-1-1 0 0,0 1 1 0 0,-1-1-1 0 0,1 1 1 0 0,-1-1-1 0 0,0 0 1 0 0,1-7-1 0 0,-2 11-206 0 0,-1 1 1 0 0,1-1-1 0 0,0 1 0 0 0,0-1 1 0 0,-1 1-1 0 0,1-1 0 0 0,0 1 0 0 0,-1-1 1 0 0,1 1-1 0 0,0 0 0 0 0,-1-1 0 0 0,1 1 1 0 0,-1-1-1 0 0,1 1 0 0 0,-1 0 0 0 0,1-1 1 0 0,-1 1-1 0 0,1 0 0 0 0,-1 0 0 0 0,1 0 1 0 0,-1-1-1 0 0,1 1 0 0 0,-1 0 1 0 0,1 0-1 0 0,-1 0 0 0 0,0 0 0 0 0,1 0 1 0 0,-1 0-1 0 0,1 0 0 0 0,-1 0 0 0 0,1 0 1 0 0,-1 0-1 0 0,0 0 0 0 0,1 0 0 0 0,-1 0 1 0 0,0 1-1 0 0,-23 4 1216 0 0,4 6-580 0 0,0 1-1 0 0,0 1 1 0 0,2 0-1 0 0,-1 1 1 0 0,-16 17-1 0 0,20-15-321 0 0,-1 0 0 0 0,2 1 0 0 0,0 1 0 0 0,1 0 0 0 0,1 1 0 0 0,0 0 0 0 0,2 1 0 0 0,-14 35 0 0 0,1 14 314 0 0,-20 93 1 0 0,31-113-580 0 0,-8 31 144 0 0,-42 201 172 0 0,55-237-399 0 0,3-1 1 0 0,1 1-1 0 0,2 0 1 0 0,7 66-1 0 0,-3-88-30 0 0,1 0 0 0 0,1-1 1 0 0,1 0-1 0 0,0 0 0 0 0,2 0 0 0 0,0 0 0 0 0,2-1 0 0 0,0-1 1 0 0,15 21-1 0 0,-18-29-44 0 0,1-1 0 0 0,0-1 0 0 0,1 1 1 0 0,0-1-1 0 0,1-1 0 0 0,0 1 0 0 0,0-2 0 0 0,0 0 0 0 0,1 0 1 0 0,0 0-1 0 0,1-2 0 0 0,-1 1 0 0 0,1-1 0 0 0,0-1 1 0 0,1 0-1 0 0,-1-1 0 0 0,14 2 0 0 0,-15-4-276 0 0,1 0 0 0 0,0 0 0 0 0,0-2 1 0 0,0 1-1 0 0,17-4 0 0 0,-19 2-1041 0 0,0-1-1 0 0,0 0 1 0 0,16-7 0 0 0,0-2-704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0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13 318 3561 0 0,'-2'-11'7544'0'0,"-2"0"-4322"0"0,2 9-3083 0 0,1 0 1 0 0,1 0-1 0 0,-1 0 1 0 0,0 0-1 0 0,1 0 1 0 0,-1-1 0 0 0,1 1-1 0 0,-1 0 1 0 0,1-5-1 0 0,6-43 5922 0 0,-8 68-4444 0 0,-2 10-1304 0 0,5-6-76 0 0,-1-13-179 0 0,0-1 1 0 0,1 1 0 0 0,0-1 0 0 0,0 1 0 0 0,1-1-1 0 0,0 1 1 0 0,6 13 0 0 0,-3-11-50 0 0,1 0-1 0 0,1 0 1 0 0,0 0 0 0 0,0-1 0 0 0,1 0-1 0 0,0-1 1 0 0,1 0 0 0 0,10 9 0 0 0,-18-17-8 0 0,0 0 1 0 0,0-1-1 0 0,0 1 1 0 0,1 0 0 0 0,-1-1-1 0 0,0 1 1 0 0,1-1 0 0 0,-1 1-1 0 0,0-1 1 0 0,1 1 0 0 0,-1-1-1 0 0,0 0 1 0 0,1 0-1 0 0,-1 0 1 0 0,1 0 0 0 0,-1 0-1 0 0,1 0 1 0 0,-1 0 0 0 0,0 0-1 0 0,1 0 1 0 0,-1-1-1 0 0,1 1 1 0 0,-1-1 0 0 0,0 1-1 0 0,0-1 1 0 0,1 1 0 0 0,-1-1-1 0 0,0 0 1 0 0,0 0 0 0 0,1 1-1 0 0,-1-1 1 0 0,0 0-1 0 0,0 0 1 0 0,0 0 0 0 0,0 0-1 0 0,0 0 1 0 0,-1-1 0 0 0,1 1-1 0 0,0 0 1 0 0,0 0 0 0 0,-1 0-1 0 0,1-1 1 0 0,-1 1-1 0 0,1 0 1 0 0,-1-1 0 0 0,0 1-1 0 0,1-1 1 0 0,-1-1 0 0 0,0-28-59 0 0,-1 4 24 0 0,7-54 0 0 0,-5 72 17 0 0,0 1 0 0 0,1 0 0 0 0,1 0 0 0 0,-1 0 0 0 0,1 1 0 0 0,1-1 0 0 0,-1 1 0 0 0,1-1 0 0 0,1 1 0 0 0,-1 0 0 0 0,6-6 0 0 0,-7 10 19 0 0,-1 1-1 0 0,1 0 1 0 0,0 0 0 0 0,-1 0-1 0 0,1 0 1 0 0,0 0 0 0 0,0 0 0 0 0,0 1-1 0 0,1-1 1 0 0,-1 1 0 0 0,0 0 0 0 0,0 0-1 0 0,6-1 1 0 0,-7 2-4 0 0,0-1-1 0 0,0 1 1 0 0,0 0 0 0 0,-1 0 0 0 0,1 0-1 0 0,0 0 1 0 0,0 1 0 0 0,-1-1 0 0 0,1 0-1 0 0,0 1 1 0 0,-1-1 0 0 0,1 1-1 0 0,0 0 1 0 0,-1-1 0 0 0,1 1 0 0 0,0 0-1 0 0,-1 0 1 0 0,0 0 0 0 0,1 0 0 0 0,-1 0-1 0 0,1 0 1 0 0,-1 1 0 0 0,0-1 0 0 0,0 0-1 0 0,0 1 1 0 0,0-1 0 0 0,0 1-1 0 0,1 1 1 0 0,2 5-2 0 0,-1 0 1 0 0,0 1-1 0 0,0-1 0 0 0,-1 1 0 0 0,0 0 0 0 0,-1 0 0 0 0,1 12 1 0 0,-1 6 22 0 0,-4 30 1 0 0,0 24 34 0 0,4-77-62 0 0,-1-1 0 0 0,0 1 0 0 0,1 0 0 0 0,0 0 0 0 0,0 0 0 0 0,0-1 0 0 0,0 1 1 0 0,1-1-1 0 0,-1 1 0 0 0,1-1 0 0 0,0 1 0 0 0,0-1 0 0 0,0 0 0 0 0,0 0 1 0 0,1 0-1 0 0,-1 0 0 0 0,1 0 0 0 0,0-1 0 0 0,0 1 0 0 0,0-1 0 0 0,0 1 1 0 0,6 2-1 0 0,-4-3-20 0 0,1 0-1 0 0,-1 0 1 0 0,1 0 0 0 0,-1-1 0 0 0,1 1 0 0 0,-1-1-1 0 0,1-1 1 0 0,0 1 0 0 0,0-1 0 0 0,-1 0 0 0 0,1 0 0 0 0,0-1-1 0 0,0 0 1 0 0,7-2 0 0 0,4 0-174 0 0,0-2-1 0 0,0 0 0 0 0,-1-1 1 0 0,0-1-1 0 0,-1 0 1 0 0,30-19-1 0 0,-41 23 167 0 0,-1 0 0 0 0,0-1 0 0 0,0 1 1 0 0,0-1-1 0 0,-1 1 0 0 0,1-1 0 0 0,-1 0 0 0 0,0 0 0 0 0,0 0 0 0 0,0-1 0 0 0,0 1 1 0 0,-1 0-1 0 0,0-1 0 0 0,0 1 0 0 0,0-1 0 0 0,0-5 0 0 0,1-10-66 0 0,-2 0-1 0 0,-1-25 1 0 0,0 32 73 0 0,0-9 42 0 0,0-1 0 0 0,-2 1-1 0 0,-1-1 1 0 0,-7-26 0 0 0,4 37 69 0 0,7 12-80 0 0,0 0 0 0 0,-1 0-1 0 0,1-1 1 0 0,0 1 0 0 0,0 0 0 0 0,0 0-1 0 0,-1 0 1 0 0,1 0 0 0 0,0-1 0 0 0,0 1-1 0 0,-1 0 1 0 0,1 0 0 0 0,0 0 0 0 0,0 0-1 0 0,-1 0 1 0 0,1 0 0 0 0,0 0 0 0 0,-1 0-1 0 0,1 0 1 0 0,0 0 0 0 0,0 0 0 0 0,-1 0-1 0 0,1 0 1 0 0,-1 0 0 0 0,1 1 5 0 0,-1-1 0 0 0,0 1 1 0 0,0 0-1 0 0,1-1 0 0 0,-1 1 0 0 0,0 0 0 0 0,1-1 1 0 0,-1 1-1 0 0,1 0 0 0 0,-1 0 0 0 0,1 0 0 0 0,0 0 1 0 0,-1 0-1 0 0,1 0 0 0 0,0 0 0 0 0,-1-1 0 0 0,1 1 1 0 0,0 0-1 0 0,0 2 0 0 0,-1 8 70 0 0,0-1 1 0 0,1 0-1 0 0,0 1 0 0 0,1-1 1 0 0,0 1-1 0 0,1-1 0 0 0,0 0 1 0 0,0 1-1 0 0,1-1 1 0 0,8 18-1 0 0,-4-14 8 0 0,0 0 0 0 0,1 0 0 0 0,1-1 0 0 0,0 0 0 0 0,1 0 0 0 0,16 16 0 0 0,-18-22-94 0 0,-1 0-1 0 0,1-1 1 0 0,1 0-1 0 0,-1-1 0 0 0,1 0 1 0 0,18 8-1 0 0,-22-12-3 0 0,-1 0 0 0 0,1 0 0 0 0,-1 0-1 0 0,1-1 1 0 0,0 1 0 0 0,-1-1-1 0 0,1 0 1 0 0,0-1 0 0 0,-1 1 0 0 0,8-2-1 0 0,0-1-13 0 0,0-1 0 0 0,19-8 0 0 0,-26 10 19 0 0,-1 0 0 0 0,0-1 0 0 0,0 0 0 0 0,1 0 0 0 0,-2 0 0 0 0,1 0 0 0 0,0-1 0 0 0,-1 1 0 0 0,1-1 0 0 0,-1 0-1 0 0,0 0 1 0 0,0 0 0 0 0,-1 0 0 0 0,3-5 0 0 0,3-8-4 0 0,-2 0-1 0 0,8-28 0 0 0,-6 20 1 0 0,4-21-106 0 0,-1 0 1 0 0,6-68-1 0 0,-16 111 123 0 0,-1 1 0 0 0,0-1 0 0 0,0 0-1 0 0,0 1 1 0 0,0-1 0 0 0,0 0-1 0 0,-1 0 1 0 0,1 1 0 0 0,-1-1-1 0 0,1 0 1 0 0,-1 1 0 0 0,0-1-1 0 0,0 1 1 0 0,-1-1 0 0 0,1 1-1 0 0,0-1 1 0 0,-1 1 0 0 0,1 0-1 0 0,-1 0 1 0 0,0 0 0 0 0,0 0 0 0 0,-2-2-1 0 0,0 1 1 0 0,-1 0 0 0 0,1 1-1 0 0,-1-1 1 0 0,1 1 0 0 0,-1 0-1 0 0,0 1 1 0 0,0-1 0 0 0,0 1-1 0 0,0 0 1 0 0,0 0 0 0 0,-6 0-1 0 0,-1 0 18 0 0,0 1 1 0 0,-1 0-1 0 0,1 1 0 0 0,0 1 1 0 0,0 0-1 0 0,0 0 0 0 0,0 1 1 0 0,0 1-1 0 0,-21 9 0 0 0,1 3 142 0 0,1 2-1 0 0,-32 22 1 0 0,51-32-85 0 0,2 0 0 0 0,-1 1 0 0 0,1 0 0 0 0,1 1 0 0 0,0-1 0 0 0,-14 21 0 0 0,19-24-59 0 0,0 0 1 0 0,0 0 0 0 0,1 1-1 0 0,0-1 1 0 0,0 1 0 0 0,1 0-1 0 0,0 0 1 0 0,0 0-1 0 0,1 1 1 0 0,-1-1 0 0 0,1 0-1 0 0,1 0 1 0 0,0 1 0 0 0,0 7-1 0 0,1-11-7 0 0,0 1-1 0 0,0-1 1 0 0,0 0-1 0 0,0 1 1 0 0,1-1-1 0 0,0 0 0 0 0,0 0 1 0 0,0 0-1 0 0,0 0 1 0 0,1 0-1 0 0,-1 0 1 0 0,1-1-1 0 0,0 1 1 0 0,0-1-1 0 0,7 6 1 0 0,3 1 8 0 0,0-1 0 0 0,0-1 1 0 0,18 9-1 0 0,-18-10-73 0 0,-1-1 55 0 0,1 0 1 0 0,-1 0 0 0 0,1-1 0 0 0,0-1 0 0 0,0 0-1 0 0,1-1 1 0 0,-1 0 0 0 0,1-1 0 0 0,17 0 0 0 0,-20-3 6 0 0,1-2 0 0 0,-1 1 1 0 0,0-1-1 0 0,1-1 1 0 0,-1 0-1 0 0,15-8 1 0 0,-16 7-14 0 0,0-1 0 0 0,-1-1 0 0 0,0 1 1 0 0,11-11-1 0 0,-17 14 5 0 0,-1 1 0 0 0,1 0 0 0 0,-1-1 0 0 0,0 1 1 0 0,0-1-1 0 0,0 1 0 0 0,0-1 0 0 0,-1 0 0 0 0,1 0 1 0 0,-1 0-1 0 0,1 0 0 0 0,-1 0 0 0 0,0 0 0 0 0,0 0 0 0 0,-1-1 1 0 0,1 1-1 0 0,-1 0 0 0 0,1 0 0 0 0,-1-5 0 0 0,0 7-2 0 0,0 1-1 0 0,0-1 1 0 0,-1 1-1 0 0,1-1 0 0 0,0 1 1 0 0,0-1-1 0 0,0 1 1 0 0,0-1-1 0 0,-1 1 0 0 0,1-1 1 0 0,0 1-1 0 0,0-1 1 0 0,-1 1-1 0 0,1 0 1 0 0,0-1-1 0 0,-1 1 0 0 0,1-1 1 0 0,-1 1-1 0 0,1 0 1 0 0,0-1-1 0 0,-1 1 0 0 0,1 0 1 0 0,-1-1-1 0 0,1 1 1 0 0,-1 0-1 0 0,1 0 1 0 0,-1 0-1 0 0,1-1 0 0 0,-1 1 1 0 0,1 0-1 0 0,-1 0 1 0 0,1 0-1 0 0,-1 0 0 0 0,1 0 1 0 0,-1 0-1 0 0,1 0 1 0 0,-1 0-1 0 0,0 0 1 0 0,1 0-1 0 0,-1 0 0 0 0,1 0 1 0 0,-1 0-1 0 0,1 1 1 0 0,-1-1-1 0 0,1 0 1 0 0,-1 0-1 0 0,1 1 0 0 0,-1-1 1 0 0,0 1-1 0 0,0-1-2 0 0,-1 1-1 0 0,1 0 1 0 0,-1 0-1 0 0,1 0 0 0 0,-1 0 1 0 0,1 0-1 0 0,-1 1 1 0 0,1-1-1 0 0,0 0 1 0 0,0 1-1 0 0,0-1 1 0 0,0 1-1 0 0,0-1 1 0 0,-1 2-1 0 0,0 7-16 0 0,1 0-1 0 0,-1-1 1 0 0,2 1 0 0 0,0 16 0 0 0,0-11 19 0 0,1 2-5 0 0,1 0-1 0 0,0 0 1 0 0,1 0 0 0 0,1-1 0 0 0,0 1-1 0 0,9 17 1 0 0,46 95-12 0 0,-52-114 6 0 0,22 39-17 0 0,-12-21-22 0 0,26 63 0 0 0,-37-82 23 0 0,0-1 0 0 0,1 1 1 0 0,1-1-1 0 0,0 0 0 0 0,1-1 1 0 0,18 20-1 0 0,-6-6-28 0 0,-14-17 32 0 0,-2 0-1 0 0,1 0 1 0 0,-1 1-1 0 0,-1 0 0 0 0,1 0 1 0 0,-2 0-1 0 0,5 16 1 0 0,-2 4-102 0 0,5 45-1 0 0,-10-62 115 0 0,0-1 0 0 0,-1 1 0 0 0,0 0 0 0 0,-1-1-1 0 0,0 1 1 0 0,-1-1 0 0 0,-1 1 0 0 0,0-1 0 0 0,-7 18-1 0 0,8-25 13 0 0,-1 0 0 0 0,0 0 0 0 0,0-1 0 0 0,0 1-1 0 0,-1-1 1 0 0,0 0 0 0 0,0 0 0 0 0,0 0-1 0 0,0 0 1 0 0,0-1 0 0 0,-1 0 0 0 0,-7 4 0 0 0,-8 4 76 0 0,-38 15 0 0 0,33-16 9 0 0,12-5-27 0 0,0-1 0 0 0,-1 0-1 0 0,0-1 1 0 0,1 0 0 0 0,-1-1 0 0 0,0-1 0 0 0,0 0-1 0 0,0-1 1 0 0,0 0 0 0 0,0-1 0 0 0,0-1-1 0 0,0 0 1 0 0,0-1 0 0 0,0 0 0 0 0,1-1-1 0 0,0-1 1 0 0,-18-8 0 0 0,21 8-17 0 0,0 0 0 0 0,0-1-1 0 0,1 0 1 0 0,-1-1 0 0 0,1 0 0 0 0,1-1-1 0 0,-1 0 1 0 0,1 0 0 0 0,1 0 0 0 0,-1-1-1 0 0,2 0 1 0 0,-1-1 0 0 0,1 0 0 0 0,1 0-1 0 0,-1 0 1 0 0,2 0 0 0 0,0-1 0 0 0,0 0-1 0 0,1 0 1 0 0,0 0 0 0 0,-2-19 0 0 0,4 13-48 0 0,0 0 0 0 0,2 0 1 0 0,0 0-1 0 0,5-25 1 0 0,23-66-110 0 0,-20 81 29 0 0,2 0 0 0 0,1 0 0 0 0,1 2 0 0 0,17-28 0 0 0,-18 36-74 0 0,1 0 0 0 0,0 1 0 0 0,1 0 0 0 0,1 1 0 0 0,0 1 0 0 0,24-18 0 0 0,48-24-1817 0 0,-26 22-2127 0 0,-28 19 843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7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16 144 512 0 0,'-2'-6'571'0'0,"1"0"0"0"0,-1 0 0 0 0,1 0-1 0 0,0 0 1 0 0,1-1 0 0 0,-1 1 0 0 0,1 0 0 0 0,0-1 0 0 0,1 1-1 0 0,1-10 1 0 0,1-17 1545 0 0,-3 1 2968 0 0,-9 53-2270 0 0,7-8-2672 0 0,1 0 0 0 0,0 1 0 0 0,1-1 1 0 0,0 0-1 0 0,1 1 0 0 0,0-1 0 0 0,1 0 0 0 0,5 14 0 0 0,-1-6 15 0 0,1-2 0 0 0,0 1 0 0 0,2-1-1 0 0,16 27 1 0 0,-24-45-134 0 0,0 1 0 0 0,0 0 1 0 0,0 0-1 0 0,0-1 0 0 0,-1 1 0 0 0,1 0 0 0 0,0 0 1 0 0,-1 0-1 0 0,1 4 0 0 0,-2-6-16 0 0,0 0 0 0 0,-1 0 0 0 0,1 0 0 0 0,0 0 0 0 0,-1 0-1 0 0,1 0 1 0 0,0-1 0 0 0,-1 1 0 0 0,1 0 0 0 0,0-1 0 0 0,-2 0 0 0 0,-1-2-15 0 0,0-1 1 0 0,0 0-1 0 0,1 1 0 0 0,0-1 1 0 0,-1 0-1 0 0,1-1 1 0 0,1 1-1 0 0,-1 0 0 0 0,1-1 1 0 0,-1 0-1 0 0,1 1 1 0 0,1-1-1 0 0,-1 0 0 0 0,1 0 1 0 0,0 0-1 0 0,-1-6 1 0 0,0 0 1 0 0,1 1 1 0 0,0-1-1 0 0,1 1 0 0 0,1-1 1 0 0,-1 1-1 0 0,2-1 1 0 0,2-10-1 0 0,-4 16 18 0 0,1 1-1 0 0,1 0 1 0 0,-1 0-1 0 0,1 0 1 0 0,-1 0-1 0 0,1 0 1 0 0,0 1-1 0 0,1-1 1 0 0,-1 0-1 0 0,1 1 0 0 0,-1 0 1 0 0,1-1-1 0 0,0 1 1 0 0,0 0-1 0 0,1 1 1 0 0,-1-1-1 0 0,1 0 1 0 0,-1 1-1 0 0,1 0 1 0 0,0 0-1 0 0,0 0 1 0 0,-1 0-1 0 0,1 1 0 0 0,1-1 1 0 0,-1 1-1 0 0,0 0 1 0 0,0 0-1 0 0,0 1 1 0 0,1-1-1 0 0,-1 1 1 0 0,0 0-1 0 0,1 0 1 0 0,-1 0-1 0 0,0 1 1 0 0,0 0-1 0 0,6 1 0 0 0,1 1 38 0 0,0 1-1 0 0,0 1 0 0 0,-1-1 0 0 0,0 2 0 0 0,0-1 0 0 0,0 1 1 0 0,-1 1-1 0 0,0 0 0 0 0,0 0 0 0 0,0 1 0 0 0,-1 0 0 0 0,0 0 1 0 0,-1 1-1 0 0,0 0 0 0 0,0 0 0 0 0,8 17 0 0 0,32 54-288 0 0,-46-77 152 0 0,1-1 1 0 0,0 0-1 0 0,-1 0 0 0 0,1 0 0 0 0,0 0 1 0 0,0-1-1 0 0,0 1 0 0 0,0 0 0 0 0,1-1 0 0 0,-1 0 1 0 0,0 1-1 0 0,4 0 0 0 0,-4-1-538 0 0,-1-1 1 0 0,1 1-1 0 0,0-1 0 0 0,-1 1 1 0 0,1-1-1 0 0,-1 0 0 0 0,1 0 1 0 0,0 0-1 0 0,-1 0 0 0 0,1 0 1 0 0,0 0-1 0 0,-1-1 0 0 0,4 0 0 0 0,-1-1-2524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7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30 8 0 0,'-2'-1'208'0'0,"-1"0"1"0"0,0 0-1 0 0,1 0 0 0 0,-1 1 0 0 0,0-1 1 0 0,1 1-1 0 0,-1-1 0 0 0,0 1 1 0 0,0 0-1 0 0,1 0 0 0 0,-1 0 1 0 0,0 1-1 0 0,0-1 0 0 0,1 1 0 0 0,-1-1 1 0 0,0 1-1 0 0,-3 2 0 0 0,2-1 84 0 0,1 0 0 0 0,0 0 0 0 0,-1 0 0 0 0,1 1-1 0 0,0-1 1 0 0,1 1 0 0 0,-1 0 0 0 0,0 0 0 0 0,1 0-1 0 0,-1 0 1 0 0,-1 5 0 0 0,-1 0 124 0 0,1 1 0 0 0,0-1 0 0 0,1 1 0 0 0,0 0 0 0 0,0 1 0 0 0,1-1 0 0 0,0 0 0 0 0,1 1-1 0 0,-1 14 1 0 0,2-16-171 0 0,0-1 0 0 0,0 1-1 0 0,1-1 1 0 0,0 1-1 0 0,1-1 1 0 0,0 0-1 0 0,0 0 1 0 0,3 9 0 0 0,-3-13-186 0 0,0 0 1 0 0,0 0-1 0 0,0 0 1 0 0,0 0-1 0 0,0 0 1 0 0,1 0-1 0 0,-1 0 1 0 0,1-1-1 0 0,0 0 1 0 0,0 1-1 0 0,0-1 1 0 0,0 0-1 0 0,0 0 1 0 0,0-1-1 0 0,0 1 1 0 0,1-1-1 0 0,-1 1 1 0 0,0-1-1 0 0,5 1 1 0 0,-2-1-46 0 0,1 0 0 0 0,0 0-1 0 0,0-1 1 0 0,0 0 0 0 0,0 0 0 0 0,0 0 0 0 0,0-1 0 0 0,0 0 0 0 0,-1 0 0 0 0,1-1-1 0 0,0 0 1 0 0,-1 0 0 0 0,1-1 0 0 0,-1 1 0 0 0,0-1 0 0 0,0-1 0 0 0,11-7-1 0 0,-13 8-10 0 0,-1 1-1 0 0,1-1 1 0 0,-1 0-1 0 0,0-1 1 0 0,0 1-1 0 0,0 0 0 0 0,-1-1 1 0 0,1 1-1 0 0,-1-1 1 0 0,0 0-1 0 0,0 0 1 0 0,0 0-1 0 0,0 0 0 0 0,-1 0 1 0 0,0-1-1 0 0,0 1 1 0 0,0 0-1 0 0,0-1 1 0 0,0 1-1 0 0,-1 0 0 0 0,0-1 1 0 0,0 1-1 0 0,0-1 1 0 0,-1 1-1 0 0,1 0 1 0 0,-1-1-1 0 0,0 1 0 0 0,-3-7 1 0 0,0 0-4 0 0,-1 1 1 0 0,0 0-1 0 0,-1 0 0 0 0,0 1 1 0 0,0-1-1 0 0,-1 1 0 0 0,0 1 1 0 0,-1-1-1 0 0,-12-10 0 0 0,16 15 4 0 0,-1 1 0 0 0,1-1 0 0 0,-1 1 0 0 0,0 0-1 0 0,0 0 1 0 0,-1 0 0 0 0,1 0 0 0 0,0 1 0 0 0,-1 0-1 0 0,0 0 1 0 0,1 1 0 0 0,-1 0 0 0 0,0 0 0 0 0,0 0-1 0 0,0 0 1 0 0,0 1 0 0 0,0 0 0 0 0,0 1-1 0 0,-8 0 1 0 0,13-1 3 0 0,-1 1-1 0 0,1-1 1 0 0,0 0 0 0 0,-1 1-1 0 0,1-1 1 0 0,0 1 0 0 0,-1-1-1 0 0,1 1 1 0 0,0 0-1 0 0,0-1 1 0 0,0 1 0 0 0,-1 0-1 0 0,1 0 1 0 0,0 0-1 0 0,0 0 1 0 0,0 0 0 0 0,1 0-1 0 0,-1 0 1 0 0,0 0 0 0 0,0 0-1 0 0,0 1 1 0 0,1-1-1 0 0,-1 0 1 0 0,1 0 0 0 0,-1 1-1 0 0,1-1 1 0 0,-1 0-1 0 0,1 1 1 0 0,0-1 0 0 0,0 0-1 0 0,0 1 1 0 0,-1-1 0 0 0,2 3-1 0 0,-1-3 17 0 0,0 1 0 0 0,1-1 0 0 0,-1 0 0 0 0,1 1-1 0 0,-1-1 1 0 0,1 1 0 0 0,0-1 0 0 0,0 0 0 0 0,0 1 0 0 0,0-1-1 0 0,-1 0 1 0 0,2 0 0 0 0,-1 0 0 0 0,0 0 0 0 0,0 0 0 0 0,0 0 0 0 0,0 0-1 0 0,1 0 1 0 0,-1 0 0 0 0,0-1 0 0 0,1 1 0 0 0,-1 0 0 0 0,1-1 0 0 0,-1 1-1 0 0,1-1 1 0 0,-1 1 0 0 0,1-1 0 0 0,-1 0 0 0 0,1 0 0 0 0,1 0-1 0 0,16 1 161 0 0,-1-1-1 0 0,0 0 0 0 0,0-2 0 0 0,0 0 1 0 0,0-1-1 0 0,-1-1 0 0 0,1 0 0 0 0,-1-2 1 0 0,33-14-1 0 0,-38 14-52 0 0,1 1 0 0 0,20-6 1 0 0,-30 10-87 0 0,-1 0 0 0 0,1 0 0 0 0,0 1 1 0 0,0 0-1 0 0,0-1 0 0 0,0 1 0 0 0,0 0 1 0 0,0 0-1 0 0,0 0 0 0 0,0 1 0 0 0,0-1 1 0 0,0 1-1 0 0,0 0 0 0 0,-1 0 0 0 0,1 0 1 0 0,0 0-1 0 0,0 0 0 0 0,2 2 0 0 0,-3-1-21 0 0,-1-1-1 0 0,1 1 0 0 0,-1-1 0 0 0,1 1 0 0 0,-1 0 0 0 0,0 0 1 0 0,0-1-1 0 0,0 1 0 0 0,0 0 0 0 0,0 0 0 0 0,1 3 1 0 0,5 27 307 0 0,-3-13-234 0 0,42 109 68 0 0,-40-109-153 0 0,-6-18-8 0 0,0-1 0 0 0,1 1 0 0 0,-1 0 0 0 0,0-1 0 0 0,0 1 0 0 0,0 0 1 0 0,0-1-1 0 0,0 1 0 0 0,0 0 0 0 0,0-1 0 0 0,0 1 0 0 0,0 0 0 0 0,0 0 0 0 0,0-1 0 0 0,0 1 0 0 0,0 0 0 0 0,0-1 0 0 0,-1 1 0 0 0,1 0 0 0 0,0-1 0 0 0,0 1 0 0 0,-1-1 0 0 0,1 1 0 0 0,-1 0 0 0 0,0-2-12 0 0,1-1 0 0 0,-1 1 0 0 0,1-1 0 0 0,0 1 0 0 0,-1-1-1 0 0,1 1 1 0 0,0-1 0 0 0,0 1 0 0 0,0-2 0 0 0,1-4-25 0 0,11-79-199 0 0,-9 75 244 0 0,0 0 0 0 0,0 0 1 0 0,1 0-1 0 0,0 1 1 0 0,9-16-1 0 0,-11 21-14 0 0,1 1 0 0 0,0 0 0 0 0,1 0 0 0 0,-1 0 0 0 0,1 0 1 0 0,-1 0-1 0 0,1 1 0 0 0,0 0 0 0 0,1-1 0 0 0,-1 1 0 0 0,0 1 0 0 0,1-1 0 0 0,5-2 0 0 0,-7 4 10 0 0,0 0 0 0 0,1 0 0 0 0,-1 1 1 0 0,0-1-1 0 0,1 1 0 0 0,-1-1 0 0 0,0 1 0 0 0,0 0 0 0 0,1 0 0 0 0,-1 1 1 0 0,0-1-1 0 0,1 1 0 0 0,-1-1 0 0 0,0 1 0 0 0,0 0 0 0 0,0 0 0 0 0,0 1 1 0 0,0-1-1 0 0,0 1 0 0 0,0-1 0 0 0,4 4 0 0 0,-2-1 5 0 0,1 1 0 0 0,-1-1 0 0 0,0 2-1 0 0,0-1 1 0 0,0 0 0 0 0,-1 1 0 0 0,5 8-1 0 0,21 46 5 0 0,-22-41-39 0 0,15 24-1 0 0,-21-41-25 0 0,-1 0-1 0 0,1 0 1 0 0,0 0-1 0 0,0 0 1 0 0,0-1 0 0 0,0 1-1 0 0,0 0 1 0 0,1-1-1 0 0,-1 0 1 0 0,0 0-1 0 0,1 0 1 0 0,-1 0-1 0 0,0 0 1 0 0,1 0-1 0 0,-1 0 1 0 0,5 0 0 0 0,0 0-1013 0 0,0 0 1 0 0,0-1 0 0 0,0 0-1 0 0,13-1 1 0 0,-7-1-1499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8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49 2385 0 0,'-1'0'835'0'0,"-1"0"0"0"0,1-1 0 0 0,-1 1 0 0 0,1-1 1 0 0,-1 1-1 0 0,1-1 0 0 0,-1 0 0 0 0,1 0 1 0 0,0 1-1 0 0,-1-1 0 0 0,1 0 0 0 0,0 0 0 0 0,-2-2 1340 0 0,14 0-540 0 0,-8 2-1668 0 0,92-24 172 0 0,-77 21-2445 0 0,30-1 1 0 0,-28 5-1440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8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93 138 512 0 0,'-9'0'1526'0'0,"0"1"-1"0"0,0-1 1 0 0,-17 5-1 0 0,24-5-1202 0 0,0 1-1 0 0,0-1 0 0 0,0 1 0 0 0,0 0 1 0 0,0 0-1 0 0,0-1 0 0 0,0 2 1 0 0,0-1-1 0 0,0 0 0 0 0,1 0 0 0 0,-1 0 1 0 0,0 1-1 0 0,1-1 0 0 0,-1 1 1 0 0,1 0-1 0 0,-1-1 0 0 0,1 1 1 0 0,0 0-1 0 0,0 0 0 0 0,0-1 0 0 0,0 1 1 0 0,-1 3-1 0 0,2-4-238 0 0,-1 1 0 0 0,1-1 0 0 0,0 0 0 0 0,0 0-1 0 0,0 0 1 0 0,0 1 0 0 0,0-1 0 0 0,0 0 0 0 0,0 0 0 0 0,0 1 0 0 0,0-1 0 0 0,1 0 0 0 0,-1 0-1 0 0,0 0 1 0 0,1 1 0 0 0,-1-1 0 0 0,1 0 0 0 0,-1 0 0 0 0,2 1 0 0 0,-1 0-13 0 0,1 0 1 0 0,0 0-1 0 0,-1-1 0 0 0,1 1 1 0 0,0 0-1 0 0,0-1 1 0 0,0 0-1 0 0,0 1 1 0 0,3 0-1 0 0,3 2-17 0 0,1-1 0 0 0,-1 0 0 0 0,1 0 0 0 0,9 0 0 0 0,0 1-49 0 0,0-2 0 0 0,1 0-1 0 0,-1-1 1 0 0,0-1 0 0 0,0-1 0 0 0,1 0 0 0 0,22-6 0 0 0,-19 2 7 0 0,1-2 1 0 0,-1 0-1 0 0,-1-1 0 0 0,1-2 1 0 0,25-14-1 0 0,-40 20-14 0 0,0 0 0 0 0,0-1-1 0 0,0 0 1 0 0,-1 0 0 0 0,0 0 0 0 0,8-9-1 0 0,-12 12-3 0 0,-1 0-1 0 0,0 0 0 0 0,1 0 1 0 0,-1 0-1 0 0,0 0 0 0 0,0 0 1 0 0,0 0-1 0 0,0 0 0 0 0,-1-1 1 0 0,1 1-1 0 0,0 0 0 0 0,-1 0 1 0 0,0-1-1 0 0,0 1 0 0 0,1 0 1 0 0,-1-1-1 0 0,0 1 0 0 0,-1 0 1 0 0,1-1-1 0 0,0 1 0 0 0,-1 0 1 0 0,1 0-1 0 0,-1-1 0 0 0,0 1 1 0 0,0 0-1 0 0,0 0 0 0 0,-2-3 1 0 0,0 0-37 0 0,-1 0 1 0 0,1 0-1 0 0,-1 1 1 0 0,-1-1-1 0 0,1 1 1 0 0,-1 0-1 0 0,1 1 1 0 0,-1-1-1 0 0,0 1 1 0 0,0 0-1 0 0,-1 0 1 0 0,1 0-1 0 0,-1 1 1 0 0,1 0-1 0 0,-1 0 1 0 0,0 0-1 0 0,0 1 1 0 0,-11-2 0 0 0,0 1 18 0 0,0 1 1 0 0,0 1 0 0 0,0 0 0 0 0,0 1 0 0 0,-24 4 0 0 0,26-2 27 0 0,-1 0-1 0 0,1 1 1 0 0,0 1-1 0 0,-14 7 1 0 0,20-8-3 0 0,1 0-1 0 0,0 1 1 0 0,0 0 0 0 0,1 1-1 0 0,0-1 1 0 0,0 2 0 0 0,0-1-1 0 0,-6 9 1 0 0,6-8 18 0 0,1 0 0 0 0,1 1-1 0 0,-1 0 1 0 0,1 1 0 0 0,1-1-1 0 0,-1 1 1 0 0,1 0 0 0 0,-3 11 0 0 0,6-15-7 0 0,0 0 0 0 0,0 0 1 0 0,1 0-1 0 0,-1 0 0 0 0,1 0 0 0 0,0 0 1 0 0,1 0-1 0 0,-1 0 0 0 0,1 0 0 0 0,0 0 1 0 0,0 0-1 0 0,1 0 0 0 0,-1 0 0 0 0,1-1 1 0 0,0 1-1 0 0,1-1 0 0 0,3 7 0 0 0,2 1 13 0 0,1-1-1 0 0,1 0 0 0 0,-1-1 0 0 0,1 0 0 0 0,1 0 0 0 0,0-1 1 0 0,0 0-1 0 0,1-1 0 0 0,0-1 0 0 0,1 0 0 0 0,-1 0 1 0 0,1-1-1 0 0,1-1 0 0 0,21 6 0 0 0,0-2-864 0 0,1-2 0 0 0,0-2 0 0 0,1-1-1 0 0,54-1 1 0 0,-75-4-1011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9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 1576 0 0,'-1'0'164'0'0,"0"0"0"0"0,1 0-1 0 0,-1 0 1 0 0,1 0 0 0 0,-1 0-1 0 0,1 0 1 0 0,-1 0-1 0 0,0 0 1 0 0,1 0 0 0 0,-1 1-1 0 0,1-1 1 0 0,-1 0 0 0 0,1 0-1 0 0,-1 0 1 0 0,1 1 0 0 0,-1-1-1 0 0,1 0 1 0 0,-1 1-1 0 0,1-1 1 0 0,-1 0 0 0 0,1 1-1 0 0,0-1 1 0 0,-1 1 0 0 0,1-1-1 0 0,0 1 1 0 0,-1-1 0 0 0,1 1-1 0 0,0-1 1 0 0,-1 1 0 0 0,1 1 61 0 0,0-1 0 0 0,0 1 0 0 0,0-1 0 0 0,-1 1 0 0 0,1-1 1 0 0,1 1-1 0 0,-1-1 0 0 0,0 1 0 0 0,0-1 0 0 0,1 1 0 0 0,0 1 1 0 0,1 4 375 0 0,1 0 0 0 0,0-1 1 0 0,0 1-1 0 0,5 6 1 0 0,5 2 74 0 0,0 0 1 0 0,1-1-1 0 0,0 0 1 0 0,1-1-1 0 0,17 11 1 0 0,-13-8-185 0 0,75 50 195 0 0,-78-57-788 0 0,0 0 1 0 0,1-1-1 0 0,0-1 0 0 0,22 6 0 0 0,-38-12-56 0 0,0-1 0 0 0,0 0 0 0 0,-1 1-1 0 0,1-1 1 0 0,0 0 0 0 0,0 0 0 0 0,0 0 0 0 0,0 0 0 0 0,0 0 0 0 0,0 0 0 0 0,0 0-1 0 0,0 0 1 0 0,0 0 0 0 0,0 0 0 0 0,0 0 0 0 0,0-1 0 0 0,0 1 0 0 0,0 0 0 0 0,-1-1-1 0 0,1 1 1 0 0,0 0 0 0 0,0-1 0 0 0,0 1 0 0 0,-1-1 0 0 0,1 0 0 0 0,0 1-1 0 0,1-2 1 0 0,2-2-1786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29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354 0 1912 0 0,'-4'0'752'0'0,"0"1"-1"0"0,1-1 1 0 0,-1 1-1 0 0,0 0 0 0 0,1 0 1 0 0,-1 0-1 0 0,1 1 0 0 0,-1-1 1 0 0,1 1-1 0 0,-1 0 0 0 0,-4 3 1 0 0,-4 5 392 0 0,-17 16-1 0 0,14-13 40 0 0,-78 62 18 0 0,53-45-1367 0 0,-61 60-1 0 0,99-88-11 0 0,1 0-1 0 0,-1 0 1 0 0,1 0-1 0 0,-1 0 1 0 0,1 0 0 0 0,-1 0-1 0 0,1 1 1 0 0,-1 2-1 0 0,2-4-183 0 0,0 0 0 0 0,-1 0-1 0 0,1 1 1 0 0,0-1 0 0 0,0 0 0 0 0,0 0 0 0 0,0 1-1 0 0,0-1 1 0 0,0 0 0 0 0,1 3 0 0 0,1 4-2402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1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87 304 512 0 0,'-1'-1'275'0'0,"1"1"-1"0"0,0-1 1 0 0,-1 0 0 0 0,1 1 0 0 0,-1-1-1 0 0,1 1 1 0 0,-1-1 0 0 0,0 1-1 0 0,1-1 1 0 0,-1 1 0 0 0,1-1-1 0 0,-1 1 1 0 0,-4 1 4201 0 0,6 6-2198 0 0,-1-6-2145 0 0,1 0 0 0 0,0 0 1 0 0,-1 0-1 0 0,1 0 0 0 0,0 0 0 0 0,0-1 0 0 0,0 1 1 0 0,-1 0-1 0 0,1-1 0 0 0,0 1 0 0 0,0 0 0 0 0,0-1 1 0 0,0 1-1 0 0,0-1 0 0 0,0 0 0 0 0,0 1 0 0 0,2-1 1 0 0,20 6 668 0 0,-22-6-745 0 0,14 3 77 0 0,0-1 0 0 0,0-1 1 0 0,1-1-1 0 0,-1 0 1 0 0,0-1-1 0 0,1-1 1 0 0,-1 0-1 0 0,0-1 0 0 0,20-7 1 0 0,-13 2-69 0 0,0 0-1 0 0,0-2 1 0 0,-1 0 0 0 0,-1-2 0 0 0,28-19 0 0 0,-43 28-64 0 0,-1 0 0 0 0,0-1 0 0 0,0 0 1 0 0,0 0-1 0 0,0 0 0 0 0,-1 0 0 0 0,0 0 1 0 0,0-1-1 0 0,0 1 0 0 0,0-1 0 0 0,-1 0 1 0 0,1 0-1 0 0,1-5 0 0 0,-3 6-2 0 0,0 0 0 0 0,-1 0 0 0 0,1 0 0 0 0,-1 0 1 0 0,0-1-1 0 0,0 1 0 0 0,0 0 0 0 0,0 0 0 0 0,-1 0 0 0 0,0 0 0 0 0,0 0 0 0 0,0 0 0 0 0,0 1 1 0 0,0-1-1 0 0,-1 0 0 0 0,0 0 0 0 0,0 1 0 0 0,-2-4 0 0 0,-1 0-11 0 0,-1 0 1 0 0,1 0-1 0 0,-1 1 1 0 0,-1 0-1 0 0,1 0 0 0 0,-1 1 1 0 0,0-1-1 0 0,0 1 0 0 0,-1 1 1 0 0,1 0-1 0 0,-1 0 1 0 0,0 0-1 0 0,0 1 0 0 0,-1 0 1 0 0,1 1-1 0 0,-1 0 0 0 0,-10-2 1 0 0,4 2 9 0 0,0 1 1 0 0,0 0-1 0 0,0 1 1 0 0,0 0-1 0 0,0 1 1 0 0,0 1-1 0 0,0 1 1 0 0,1 0-1 0 0,-20 7 1 0 0,24-7 8 0 0,0 2 0 0 0,1-1-1 0 0,-1 1 1 0 0,1 1 0 0 0,1 0 0 0 0,-1 0-1 0 0,1 1 1 0 0,0 0 0 0 0,0 0 0 0 0,1 0-1 0 0,0 1 1 0 0,1 1 0 0 0,-1-1 0 0 0,-5 12-1 0 0,5-8 19 0 0,1 1 0 0 0,0 0 0 0 0,1 0 0 0 0,1 1-1 0 0,0-1 1 0 0,0 1 0 0 0,2 0 0 0 0,0 0 0 0 0,0 0-1 0 0,1 15 1 0 0,2 0 132 0 0,1-1-1 0 0,2 0 1 0 0,0 1 0 0 0,2-1 0 0 0,16 46-1 0 0,67 127 296 0 0,-89-201-452 0 0,10 23 10 0 0,-10-22-7 0 0,0-1-1 0 0,1 1 1 0 0,-1 0 0 0 0,0-1 0 0 0,0 1 0 0 0,1 0 0 0 0,-1 0-1 0 0,0-1 1 0 0,0 1 0 0 0,0 0 0 0 0,0-1 0 0 0,0 1 0 0 0,0 0-1 0 0,0 0 1 0 0,0-1 0 0 0,0 1 0 0 0,0 0 0 0 0,-1 0-1 0 0,1-1 1 0 0,0 1 0 0 0,0 0 0 0 0,-1-1 0 0 0,1 1 0 0 0,0 0-1 0 0,-1-1 1 0 0,1 1 0 0 0,-1 0 0 0 0,0 0 0 0 0,1-1-3 0 0,0 0 1 0 0,-1 0-1 0 0,1 0 1 0 0,0 0-1 0 0,-1 0 1 0 0,1 0-1 0 0,0 0 1 0 0,-1 0-1 0 0,1 0 1 0 0,0 0-1 0 0,-1-1 1 0 0,1 1-1 0 0,0 0 1 0 0,-1 0-1 0 0,1 0 1 0 0,0 0-1 0 0,-1 0 1 0 0,1-1-1 0 0,0 1 0 0 0,0 0 1 0 0,-1 0-1 0 0,1-1 1 0 0,0 1-1 0 0,0 0 1 0 0,0 0-1 0 0,-1-1 1 0 0,1 1-1 0 0,0 0 1 0 0,0-1-1 0 0,0 1 1 0 0,0 0-1 0 0,-1 0 1 0 0,1-1-1 0 0,0 1 1 0 0,0 0-1 0 0,0-1 1 0 0,0 1-1 0 0,0 0 1 0 0,0-1-1 0 0,0 1 1 0 0,0-1-1 0 0,-2-17-53 0 0,2 16 59 0 0,-2-14-25 0 0,2 1-1 0 0,0-1 1 0 0,0 0 0 0 0,2 0-1 0 0,0 0 1 0 0,1 0 0 0 0,0 1-1 0 0,6-16 1 0 0,-7 25 16 0 0,1 1-1 0 0,-1-1 1 0 0,1 1 0 0 0,-1 0 0 0 0,2 0 0 0 0,-1 0-1 0 0,0 0 1 0 0,1 1 0 0 0,0-1 0 0 0,0 1 0 0 0,0 0 0 0 0,1 0-1 0 0,0 1 1 0 0,-1-1 0 0 0,1 1 0 0 0,0 0 0 0 0,1 0-1 0 0,-1 1 1 0 0,0-1 0 0 0,1 1 0 0 0,-1 0 0 0 0,1 1-1 0 0,0-1 1 0 0,10 0 0 0 0,-7 1 16 0 0,0 0-1 0 0,0 1 1 0 0,1 0-1 0 0,-1 0 1 0 0,0 1-1 0 0,10 2 1 0 0,-16-2-5 0 0,0-1-1 0 0,0 1 1 0 0,0 1-1 0 0,-1-1 1 0 0,1 0 0 0 0,0 1-1 0 0,-1-1 1 0 0,1 1 0 0 0,-1 0-1 0 0,0-1 1 0 0,1 1 0 0 0,-1 1-1 0 0,0-1 1 0 0,0 0-1 0 0,0 0 1 0 0,-1 1 0 0 0,1-1-1 0 0,-1 1 1 0 0,1-1 0 0 0,-1 1-1 0 0,0 0 1 0 0,2 5-1 0 0,0 6 120 0 0,0 0 0 0 0,2 27 0 0 0,-4-24-37 0 0,7 29-1 0 0,-7-41-89 0 0,1 0 0 0 0,-1 0 0 0 0,1 0 0 0 0,0-1 0 0 0,1 1 1 0 0,-1-1-1 0 0,1 0 0 0 0,0 1 0 0 0,0-1 0 0 0,5 5 0 0 0,-5-6-5 0 0,1 0 1 0 0,0 0 0 0 0,1 0 0 0 0,-1-1 0 0 0,1 1-1 0 0,-1-1 1 0 0,1 0 0 0 0,-1 0 0 0 0,1-1-1 0 0,0 1 1 0 0,0-1 0 0 0,0 0 0 0 0,0 0 0 0 0,0-1-1 0 0,0 0 1 0 0,0 0 0 0 0,0 0 0 0 0,0 0-1 0 0,0-1 1 0 0,0 0 0 0 0,0 0 0 0 0,0 0 0 0 0,9-4-1 0 0,-8 3-6 0 0,0 0 0 0 0,0-1-1 0 0,0 0 1 0 0,0 0-1 0 0,0 0 1 0 0,-1-1-1 0 0,1 0 1 0 0,-1 0-1 0 0,0 0 1 0 0,0-1-1 0 0,-1 1 1 0 0,0-1-1 0 0,1 0 1 0 0,-1-1 0 0 0,-1 1-1 0 0,1-1 1 0 0,4-11-1 0 0,-4 6 2 0 0,-1 0-1 0 0,-1-1 0 0 0,0 1 1 0 0,-1 0-1 0 0,0-1 1 0 0,0 1-1 0 0,-2-1 1 0 0,1 1-1 0 0,-1-1 0 0 0,-4-14 1 0 0,5 25 14 0 0,0 0 1 0 0,0 1 0 0 0,0-1-1 0 0,0 0 1 0 0,0 1 0 0 0,0-1-1 0 0,-1 0 1 0 0,1 0 0 0 0,0 1-1 0 0,-1-1 1 0 0,1 0-1 0 0,0 1 1 0 0,-1-1 0 0 0,1 1-1 0 0,-1-1 1 0 0,1 0 0 0 0,-1 1-1 0 0,1-1 1 0 0,-1 1 0 0 0,0-1-1 0 0,0 1-2 0 0,1 0-1 0 0,0 0 1 0 0,-1 1-1 0 0,1-1 1 0 0,-1 0 0 0 0,1 0-1 0 0,0 1 1 0 0,-1-1-1 0 0,1 0 1 0 0,0 1-1 0 0,-1-1 1 0 0,1 0-1 0 0,0 1 1 0 0,0-1 0 0 0,-1 1-1 0 0,1-1 1 0 0,0 0-1 0 0,0 1 1 0 0,-1-1-1 0 0,1 1 1 0 0,0-1-1 0 0,0 1 1 0 0,-9 33 61 0 0,8-24-62 0 0,0-1-1 0 0,0 1 0 0 0,1 0 1 0 0,1-1-1 0 0,0 1 0 0 0,0 0 1 0 0,1-1-1 0 0,0 1 0 0 0,1-1 1 0 0,-1 1-1 0 0,2-1 0 0 0,0 0 1 0 0,0 0-1 0 0,0-1 0 0 0,1 1 1 0 0,0-1-1 0 0,1 0 0 0 0,0 0 1 0 0,0-1-1 0 0,1 0 0 0 0,11 10 1 0 0,-12-13-5 0 0,-1-1-1 0 0,1 0 1 0 0,-1 0 0 0 0,1-1 0 0 0,0 1 0 0 0,0-1 0 0 0,0-1 0 0 0,1 1 0 0 0,-1-1 0 0 0,0 0 0 0 0,0 0 0 0 0,1-1 0 0 0,-1 0 0 0 0,1 0 0 0 0,-1 0 0 0 0,0-1 0 0 0,1 0 0 0 0,-1 0 0 0 0,0-1 0 0 0,0 0 0 0 0,11-4 0 0 0,-10 3 9 0 0,0-1-1 0 0,0 1 1 0 0,-1-1 0 0 0,0 0 0 0 0,1-1-1 0 0,-2 1 1 0 0,1-1 0 0 0,0 0 0 0 0,-1-1-1 0 0,0 1 1 0 0,0-1 0 0 0,-1 0 0 0 0,0 0-1 0 0,0-1 1 0 0,0 1 0 0 0,0-1 0 0 0,-1 0-1 0 0,2-9 1 0 0,-1 2-24 0 0,-2 0 1 0 0,1 0-1 0 0,-2-1 0 0 0,0 1 0 0 0,-1 0 0 0 0,0-1 1 0 0,-1 1-1 0 0,-1-1 0 0 0,0 1 0 0 0,-1 0 0 0 0,-1 0 0 0 0,0 0 1 0 0,-12-25-1 0 0,14 34 3 0 0,0 1 1 0 0,-1 0 0 0 0,0 0-1 0 0,0 0 1 0 0,0 1-1 0 0,0-1 1 0 0,-1 1-1 0 0,1-1 1 0 0,-1 1 0 0 0,0 0-1 0 0,0 0 1 0 0,0 1-1 0 0,0-1 1 0 0,-1 1 0 0 0,1 0-1 0 0,-1 0 1 0 0,1 1-1 0 0,-1-1 1 0 0,0 1-1 0 0,0 0 1 0 0,1 0 0 0 0,-1 1-1 0 0,-8-1 1 0 0,7 1 12 0 0,0 1-1 0 0,-1-1 1 0 0,1 1 0 0 0,0 0 0 0 0,0 1 0 0 0,0 0-1 0 0,0 0 1 0 0,0 0 0 0 0,1 0 0 0 0,-1 1-1 0 0,1 0 1 0 0,-1 0 0 0 0,1 1 0 0 0,0 0 0 0 0,0 0-1 0 0,1 0 1 0 0,-1 0 0 0 0,-4 5 0 0 0,1 1 11 0 0,1 1 1 0 0,-1-1-1 0 0,2 1 0 0 0,-1 0 1 0 0,2 1-1 0 0,-1-1 1 0 0,2 1-1 0 0,-1 0 1 0 0,2 1-1 0 0,-3 14 1 0 0,4-20-8 0 0,2 1 0 0 0,-1 0 1 0 0,1 0-1 0 0,0 0 1 0 0,1 0-1 0 0,0 0 1 0 0,0 0-1 0 0,0 0 1 0 0,1 0-1 0 0,1-1 1 0 0,-1 1-1 0 0,1-1 0 0 0,0 1 1 0 0,1-1-1 0 0,0 0 1 0 0,0 0-1 0 0,7 8 1 0 0,-5-9 0 0 0,0 0 1 0 0,0 0 0 0 0,1 0-1 0 0,0-1 1 0 0,0 0 0 0 0,1 0-1 0 0,0-1 1 0 0,-1 0-1 0 0,1 0 1 0 0,0-1 0 0 0,1 0-1 0 0,-1 0 1 0 0,1-1 0 0 0,-1 0-1 0 0,1-1 1 0 0,0 1 0 0 0,-1-2-1 0 0,10 1 1 0 0,-10-1 1 0 0,0-1 0 0 0,-1 0 1 0 0,1 0-1 0 0,0 0 0 0 0,-1-1 1 0 0,0 0-1 0 0,1-1 0 0 0,-1 1 1 0 0,10-6-1 0 0,-13 5 2 0 0,1 0 0 0 0,0 0 0 0 0,-1-1-1 0 0,1 1 1 0 0,-1-1 0 0 0,0 0 0 0 0,0 0-1 0 0,-1-1 1 0 0,1 1 0 0 0,-1-1 0 0 0,0 0 0 0 0,0 1-1 0 0,3-9 1 0 0,-3 5-11 0 0,-1 1 0 0 0,0 0 0 0 0,-1-1 0 0 0,1 1 0 0 0,-2-1 0 0 0,1 0 0 0 0,-1 1 0 0 0,0-1 0 0 0,-1-9 0 0 0,-3-11 17 0 0,-9-31-1 0 0,8 37 12 0 0,2 7-49 0 0,-4-16 5 0 0,3 19-20 0 0,2 22 36 0 0,1-1 0 0 0,0 1 1 0 0,0 0-1 0 0,1 0 0 0 0,1-1 0 0 0,-1 1 0 0 0,1 0 0 0 0,4 14 0 0 0,2 0 54 0 0,0-1 0 0 0,12 28 0 0 0,-15-43-45 0 0,0 0 1 0 0,0-1-1 0 0,1 1 0 0 0,0-1 1 0 0,0 1-1 0 0,1-1 0 0 0,0-1 1 0 0,0 1-1 0 0,14 10 0 0 0,-15-13-2 0 0,1 0-1 0 0,-1-1 0 0 0,1 0 1 0 0,0 0-1 0 0,0 0 0 0 0,0-1 0 0 0,0 0 1 0 0,1 0-1 0 0,-1-1 0 0 0,0 1 1 0 0,1-1-1 0 0,0-1 0 0 0,-1 1 1 0 0,9-1-1 0 0,-11 0-2 0 0,-1-1 0 0 0,1 1-1 0 0,-1-1 1 0 0,1 0 0 0 0,0 1 0 0 0,-1-2 0 0 0,1 1-1 0 0,-1 0 1 0 0,0-1 0 0 0,1 1 0 0 0,-1-1 0 0 0,0 0 0 0 0,0 0-1 0 0,0 0 1 0 0,0-1 0 0 0,0 1 0 0 0,-1-1 0 0 0,1 1 0 0 0,-1-1-1 0 0,0 0 1 0 0,1 0 0 0 0,-1 0 0 0 0,-1 0 0 0 0,4-6-1 0 0,-2-1-3 0 0,1 0 0 0 0,-2 0-1 0 0,1 0 1 0 0,-2-1-1 0 0,1 1 1 0 0,-1-1-1 0 0,-1-15 1 0 0,0 26 1 0 0,0-21 6 0 0,0 0 1 0 0,1 0-1 0 0,1 0 1 0 0,8-28 0 0 0,-11 48-1 0 0,1 1 1 0 0,0-1-1 0 0,0 1 1 0 0,0 0-1 0 0,1-1 1 0 0,-1 1-1 0 0,0 0 1 0 0,0-1-1 0 0,0 1 1 0 0,0-1-1 0 0,0 1 1 0 0,0 0 0 0 0,1-1-1 0 0,-1 1 1 0 0,0 0-1 0 0,0-1 1 0 0,0 1-1 0 0,1 0 1 0 0,-1-1-1 0 0,0 1 1 0 0,1 0-1 0 0,-1-1 1 0 0,0 1 0 0 0,1 0-1 0 0,-1 0 1 0 0,0 0-1 0 0,1-1 1 0 0,0 1-1 0 0,2 11 187 0 0,1 22 50 0 0,-4-32-247 0 0,9 100 492 0 0,-7-85-400 0 0,1-1 1 0 0,1 0-1 0 0,0 0 1 0 0,10 21-1 0 0,-12-32-78 0 0,0 0 0 0 0,1 0 0 0 0,-1-1 0 0 0,1 1 0 0 0,0-1 0 0 0,-1 0 0 0 0,2 0 0 0 0,-1 0-1 0 0,0 0 1 0 0,0 0 0 0 0,1-1 0 0 0,0 1 0 0 0,4 1 0 0 0,-5-3-6 0 0,-1 0 0 0 0,0 0 0 0 0,0 0 0 0 0,1 0 0 0 0,-1 0 0 0 0,0-1 0 0 0,1 0 0 0 0,-1 1 0 0 0,1-1 0 0 0,-1 0 0 0 0,0 0 0 0 0,1 0 1 0 0,-1 0-1 0 0,1-1 0 0 0,-1 1 0 0 0,0-1 0 0 0,1 1 0 0 0,-1-1 0 0 0,0 0 0 0 0,1 0 0 0 0,-1 0 0 0 0,0 0 0 0 0,0 0 0 0 0,3-3 0 0 0,0 0-11 0 0,-1 0 0 0 0,1-1 0 0 0,-1 1 0 0 0,0-1 0 0 0,0 0 0 0 0,-1-1 0 0 0,0 1 0 0 0,0-1 0 0 0,0 1 0 0 0,0-1 1 0 0,-1 0-1 0 0,0 0 0 0 0,2-8 0 0 0,0-8 7 0 0,-1-1 0 0 0,1-32 1 0 0,1-5 45 0 0,-2 11 94 0 0,-4 60 49 0 0,0-1-1 0 0,-4 17 1 0 0,3-16-91 0 0,0 0 0 0 0,-1 19 0 0 0,3-22-68 0 0,0 0 0 0 0,1 0 0 0 0,0 0 0 0 0,1-1 0 0 0,0 1 0 0 0,0 0 0 0 0,0-1 0 0 0,1 0 0 0 0,0 1 0 0 0,0-1 0 0 0,1 0 0 0 0,0-1 0 0 0,8 11 0 0 0,-6-9-79 0 0,1-1 1 0 0,0-1-1 0 0,0 1 1 0 0,0-1-1 0 0,1-1 1 0 0,0 1 0 0 0,0-1-1 0 0,0 0 1 0 0,1-1-1 0 0,16 6 1 0 0,38 9-1850 0 0,-19-13-2766 0 0,-21-4-1859 0 0,-12-2 2519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1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321 246 2072 0 0,'0'-1'327'0'0,"0"1"-1"0"0,1-1 1 0 0,-1 1-1 0 0,0-1 0 0 0,0 0 1 0 0,1 1-1 0 0,-1-1 1 0 0,0 1-1 0 0,0-1 0 0 0,0 0 1 0 0,0 1-1 0 0,0-1 1 0 0,0 0-1 0 0,0 1 0 0 0,0-1 1 0 0,0 0-1 0 0,0 1 0 0 0,0-1 1 0 0,0 1-1 0 0,-1-1 1 0 0,1 0-1 0 0,0 1 0 0 0,0-1 1 0 0,-1 0-1 0 0,-10-20 1618 0 0,4 9 1294 0 0,6 7-2899 0 0,0 0 1 0 0,0 0-1 0 0,1 0 1 0 0,0 0-1 0 0,0 0 0 0 0,0 0 1 0 0,1 0-1 0 0,1-9 1 0 0,2-15-186 0 0,-4 23-136 0 0,0-4-1 0 0,0 0-1 0 0,-1 1 1 0 0,0-1-1 0 0,-4-18 1 0 0,5 26-18 0 0,-1 0 1 0 0,0-1 0 0 0,0 1-1 0 0,0 0 1 0 0,0 0 0 0 0,0 0-1 0 0,0 0 1 0 0,-1 0-1 0 0,1 1 1 0 0,0-1 0 0 0,-1 0-1 0 0,0 1 1 0 0,1-1-1 0 0,-1 1 1 0 0,0-1 0 0 0,0 1-1 0 0,0 0 1 0 0,0-1-1 0 0,0 1 1 0 0,0 0 0 0 0,0 1-1 0 0,0-1 1 0 0,0 0 0 0 0,0 1-1 0 0,-1-1 1 0 0,-3 0-1 0 0,-1 1-1 0 0,0 0 0 0 0,0 0-1 0 0,1 1 1 0 0,-1 0 0 0 0,0 0-1 0 0,0 0 1 0 0,1 1 0 0 0,-1 0-1 0 0,0 1 1 0 0,1-1 0 0 0,0 1-1 0 0,0 0 1 0 0,0 1 0 0 0,0-1 0 0 0,0 1-1 0 0,1 1 1 0 0,-1-1 0 0 0,1 1-1 0 0,0-1 1 0 0,1 2 0 0 0,-1-1-1 0 0,1 0 1 0 0,0 1 0 0 0,0 0-1 0 0,1 0 1 0 0,-4 8 0 0 0,6-12 8 0 0,0 1-1 0 0,0 0 1 0 0,0 0 0 0 0,0 0 0 0 0,1 0 0 0 0,-1 0 0 0 0,1 0 0 0 0,0 0-1 0 0,0 0 1 0 0,0 0 0 0 0,0 1 0 0 0,0-1 0 0 0,1 0 0 0 0,-1 0 0 0 0,1 0-1 0 0,0 0 1 0 0,1 3 0 0 0,1-2-3 0 0,-1 0 0 0 0,1 1 0 0 0,-1-1 0 0 0,1 0 0 0 0,0-1 0 0 0,1 1 0 0 0,-1-1 0 0 0,1 1 0 0 0,7 4 0 0 0,5 2 2 0 0,0 0-1 0 0,1-2 0 0 0,0 0 1 0 0,27 8-1 0 0,-32-11-19 0 0,57 20 36 0 0,-60-20-9 0 0,0-1 0 0 0,0 1 0 0 0,-1 0 0 0 0,1 1-1 0 0,7 7 1 0 0,-15-12-10 0 0,1 0 1 0 0,-1 0-1 0 0,0 0 0 0 0,0 0 0 0 0,0 0 0 0 0,0 0 0 0 0,0 1 0 0 0,0-1 0 0 0,0 0 0 0 0,-1 1 0 0 0,1-1 1 0 0,0 1-1 0 0,-1-1 0 0 0,1 1 0 0 0,-1-1 0 0 0,0 1 0 0 0,1-1 0 0 0,-1 1 0 0 0,0 1 0 0 0,0-1 5 0 0,0-1 0 0 0,-1 1 0 0 0,1-1 0 0 0,-1 1 0 0 0,1-1 0 0 0,-1 0 0 0 0,0 1 0 0 0,1-1-1 0 0,-1 0 1 0 0,0 1 0 0 0,0-1 0 0 0,0 0 0 0 0,0 0 0 0 0,0 1 0 0 0,-2 0 0 0 0,-4 3 20 0 0,0 0 1 0 0,-1 0 0 0 0,1-1 0 0 0,-1 0-1 0 0,-12 4 1 0 0,-7 1 0 0 0,-1 0 1 0 0,-1-2-1 0 0,1-1 1 0 0,-1-1-1 0 0,0-2 0 0 0,-51 1 1 0 0,74-5-64 0 0,0 1 0 0 0,1-1 1 0 0,-1 1-1 0 0,0-2 0 0 0,1 1 1 0 0,-1-1-1 0 0,1 1 0 0 0,-11-6 0 0 0,15 6 4 0 0,-1 0-1 0 0,1 0 0 0 0,0 0 1 0 0,-1 0-1 0 0,1 0 1 0 0,0 0-1 0 0,0 0 0 0 0,0 0 1 0 0,0-1-1 0 0,0 1 0 0 0,0 0 1 0 0,1-1-1 0 0,-1 1 0 0 0,0 0 1 0 0,1-1-1 0 0,-1 1 1 0 0,1-1-1 0 0,-1 1 0 0 0,1-1 1 0 0,0 1-1 0 0,-1-1 0 0 0,1 0 1 0 0,0 1-1 0 0,0-1 0 0 0,0 1 1 0 0,0-1-1 0 0,1 1 1 0 0,-1-1-1 0 0,0 0 0 0 0,1 1 1 0 0,-1-1-1 0 0,1 1 0 0 0,-1-1 1 0 0,1 1-1 0 0,0 0 0 0 0,1-3 1 0 0,9-14-1677 0 0,0 2 1 0 0,1-1-1 0 0,0 2 1 0 0,24-23-1 0 0,-33 35 1269 0 0,23-25-2935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2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5 3105 0 0,'-11'-4'5468'0'0,"11"4"-5409"0"0,0 0 0 0 0,0 0-1 0 0,0 0 1 0 0,-1 0 0 0 0,1 0 0 0 0,0 0-1 0 0,0 0 1 0 0,0 0 0 0 0,0 0 0 0 0,0 0-1 0 0,0 0 1 0 0,0 0 0 0 0,0 0 0 0 0,0 0-1 0 0,0 0 1 0 0,0 0 0 0 0,0 0 0 0 0,0 0-1 0 0,0 0 1 0 0,0 0 0 0 0,-1 0 0 0 0,1 0-1 0 0,0 0 648 0 0,0 0-648 0 0,0 0 1 0 0,0 0 0 0 0,0 0 0 0 0,0 0-1 0 0,0 0 1 0 0,0 0 0 0 0,0 0 0 0 0,0 1-1 0 0,0-1 1 0 0,0 0 0 0 0,0 0 0 0 0,0 0-1 0 0,0 0 1 0 0,0 0 0 0 0,0 0 0 0 0,0 0-1 0 0,0 0 1 0 0,0 0 0 0 0,0 0 0 0 0,0 0-1 0 0,0 0 1 0 0,0 0 0 0 0,0 0 0 0 0,0 0-1 0 0,0 0 1 0 0,0 1 0 0 0,10 12 3315 0 0,-3-5-2871 0 0,12 16 953 0 0,-1 0 0 0 0,26 46 1 0 0,-37-56-1277 0 0,0 1 0 0 0,-1 0 0 0 0,-1 0 1 0 0,0 1-1 0 0,-2 0 0 0 0,5 31 0 0 0,-5-15-94 0 0,-1 1-1 0 0,-2 0 1 0 0,-1-1 0 0 0,-2 1-1 0 0,-9 49 1 0 0,4-48-77 0 0,-30 147 5 0 0,33-149-122 0 0,2-1-1 0 0,1 1 1 0 0,4 57-1 0 0,-1-77 23 0 0,1 1 0 0 0,0-1 0 0 0,1 0-1 0 0,0 0 1 0 0,1 0 0 0 0,0 0 0 0 0,7 11 0 0 0,-9-20-26 0 0,0 1 0 0 0,0 0 0 0 0,1 0 0 0 0,-1-1 0 0 0,1 1 0 0 0,0-1 0 0 0,0 0 0 0 0,0 0 0 0 0,1 0 1 0 0,-1 0-1 0 0,1-1 0 0 0,0 0 0 0 0,-1 1 0 0 0,1-1 0 0 0,0 0 0 0 0,0-1 0 0 0,0 1 0 0 0,1-1 0 0 0,-1 0 0 0 0,0 0 0 0 0,0 0 1 0 0,8 0-1 0 0,-3 0-668 0 0,0-1 1 0 0,-1-1 0 0 0,1 0-1 0 0,10-2 1 0 0,-14 2-411 0 0,0-1 0 0 0,0 1-1 0 0,0-1 1 0 0,8-4 0 0 0,3-4-1004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2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83 2673 0 0,'-1'0'259'0'0,"1"0"1"0"0,-1 0 0 0 0,1 0-1 0 0,0-1 1 0 0,-1 1 0 0 0,1 0-1 0 0,-1 0 1 0 0,1 0 0 0 0,0-1-1 0 0,-1 1 1 0 0,1 0 0 0 0,0 0-1 0 0,0-1 1 0 0,-1 1 0 0 0,1 0-1 0 0,0-1 1 0 0,-1 1 0 0 0,1 0-1 0 0,0-1 1 0 0,0 1 0 0 0,0 0-1 0 0,0-1 1 0 0,-1 1 0 0 0,1 0-1 0 0,0-1 1 0 0,0 1 0 0 0,0-1-1 0 0,0 1 1 0 0,0 0 0 0 0,0-1-1 0 0,0 1 1 0 0,0-1 0 0 0,0 0-125 0 0,1 1 0 0 0,0-1 0 0 0,-1 1 0 0 0,1-1 0 0 0,0 1 0 0 0,-1-1 0 0 0,1 1 0 0 0,0-1 0 0 0,0 1 0 0 0,0 0 1 0 0,-1 0-1 0 0,1-1 0 0 0,0 1 0 0 0,1 0 0 0 0,34-3 187 0 0,-34 2 287 0 0,49-3 1153 0 0,98-21-1 0 0,-74 10-1553 0 0,-37 8-59 0 0,-1 1-1 0 0,70 0 1 0 0,-104 6-145 0 0,1 0 1 0 0,-1 0-1 0 0,1 1 1 0 0,-1-1-1 0 0,1 1 1 0 0,-1 0-1 0 0,0 0 1 0 0,1 0-1 0 0,-1 1 0 0 0,0-1 1 0 0,0 1-1 0 0,0-1 1 0 0,0 1-1 0 0,3 2 1 0 0,-5-2-5 0 0,0-1 1 0 0,1 1-1 0 0,-1-1 1 0 0,0 1-1 0 0,0 0 1 0 0,0-1 0 0 0,-1 1-1 0 0,1 0 1 0 0,0 0-1 0 0,-1 0 1 0 0,1-1-1 0 0,-1 1 1 0 0,1 0-1 0 0,-1 0 1 0 0,0 0-1 0 0,0 0 1 0 0,0 0-1 0 0,0 0 1 0 0,0 0 0 0 0,0 0-1 0 0,-1 0 1 0 0,1 0-1 0 0,-1-1 1 0 0,1 1-1 0 0,-1 0 1 0 0,-1 2-1 0 0,-6 15 105 0 0,-1 0-1 0 0,-21 32 1 0 0,18-33 99 0 0,2 0 0 0 0,-17 37 0 0 0,26-52-196 0 0,0 0 0 0 0,0 0 0 0 0,0 1 0 0 0,1-1 0 0 0,-1 0 0 0 0,1 0 0 0 0,-1 1 0 0 0,1-1 0 0 0,0 0 0 0 0,1 1 0 0 0,-1-1 0 0 0,0 0 0 0 0,1 1 0 0 0,0-1 0 0 0,0 0 0 0 0,0 0 0 0 0,0 0 0 0 0,0 0 0 0 0,1 0 0 0 0,-1 0 0 0 0,1 0 0 0 0,0 0 0 0 0,0-1 0 0 0,0 1 0 0 0,0 0 0 0 0,0-1 0 0 0,0 0 0 0 0,1 1 0 0 0,-1-1 0 0 0,1 0 0 0 0,5 3 0 0 0,-1-1-39 0 0,0-1 0 0 0,0 0 1 0 0,0 0-1 0 0,0-1 0 0 0,0 0 0 0 0,1 0 1 0 0,-1 0-1 0 0,1-1 0 0 0,-1 0 0 0 0,1-1 0 0 0,-1 1 1 0 0,1-1-1 0 0,8-2 0 0 0,-2 0-419 0 0,-1-1 0 0 0,1 0 0 0 0,19-8 0 0 0,-24 7-645 0 0,-1 0-1 0 0,0 0 0 0 0,0 0 0 0 0,-1-1 1 0 0,1-1-1 0 0,9-8 0 0 0,-4 1-448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6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79 140 512 0 0,'-7'-7'188'0'0,"0"0"851"0"0,-1 0 1 0 0,-10-17-1 0 0,16 21-380 0 0,0 0-1 0 0,0 0 1 0 0,0-1-1 0 0,1 1 1 0 0,0-1-1 0 0,-1 1 0 0 0,1-1 1 0 0,1 0-1 0 0,-1 1 1 0 0,0-1-1 0 0,1-6 1 0 0,0 10-582 0 0,0-1-1 0 0,0 1 1 0 0,0 0 0 0 0,0 0 0 0 0,-1 0-1 0 0,1-1 1 0 0,0 1 0 0 0,0 0-1 0 0,0 0 1 0 0,0 0 0 0 0,0 0 0 0 0,0-1-1 0 0,-1 1 1 0 0,1 0 0 0 0,0 0 0 0 0,0 0-1 0 0,0 0 1 0 0,0 0 0 0 0,-1 0 0 0 0,1-1-1 0 0,0 1 1 0 0,0 0 0 0 0,0 0-1 0 0,-1 0 1 0 0,1 0 0 0 0,0 0 0 0 0,0 0-1 0 0,0 0 1 0 0,-1 0 0 0 0,1 0 0 0 0,0 0-1 0 0,0 0 1 0 0,0 0 0 0 0,-1 0 0 0 0,1 0-1 0 0,0 0 1 0 0,0 0 0 0 0,0 0-1 0 0,-1 0 1 0 0,1 1 0 0 0,0-1 0 0 0,0 0-1 0 0,0 0 1 0 0,-1 0 0 0 0,1 0 0 0 0,0 0-1 0 0,0 0 1 0 0,0 0 0 0 0,0 1 0 0 0,-1-1-1 0 0,1 0 1 0 0,0 0 0 0 0,-11 10 1126 0 0,11-8-1105 0 0,-1 0-1 0 0,0 0 0 0 0,1 1 0 0 0,-1-1 0 0 0,1 1 1 0 0,0-1-1 0 0,0 0 0 0 0,0 1 0 0 0,0-1 0 0 0,0 0 1 0 0,1 1-1 0 0,-1-1 0 0 0,1 0 0 0 0,-1 1 0 0 0,1-1 1 0 0,0 0-1 0 0,0 0 0 0 0,2 4 0 0 0,2 4 189 0 0,1-1 0 0 0,10 14 0 0 0,3 1-54 0 0,-6-8 52 0 0,0 2 1 0 0,18 31-1 0 0,-30-45-236 0 0,0 0-1 0 0,0 0 0 0 0,0 0 0 0 0,0 1 0 0 0,-1-1 0 0 0,0 0 0 0 0,0 0 0 0 0,0 6 1 0 0,7-25-92 0 0,1 2 28 0 0,-2-1 0 0 0,1 0 0 0 0,-2 0 0 0 0,0-1 0 0 0,4-19-1 0 0,-6 17 11 0 0,0-1 0 0 0,1 1 0 0 0,11-27 0 0 0,-12 37 10 0 0,0 1 0 0 0,0 0-1 0 0,1 1 1 0 0,0-1-1 0 0,0 0 1 0 0,0 1 0 0 0,0 0-1 0 0,1 0 1 0 0,0 0-1 0 0,0 1 1 0 0,0-1 0 0 0,10-4-1 0 0,-13 8 0 0 0,0 0-1 0 0,0 0 0 0 0,0 1 0 0 0,0-1 1 0 0,0 1-1 0 0,0 0 0 0 0,0-1 1 0 0,1 1-1 0 0,-1 0 0 0 0,0 0 1 0 0,0 0-1 0 0,0 0 0 0 0,1 1 1 0 0,-1-1-1 0 0,0 1 0 0 0,0-1 1 0 0,0 1-1 0 0,0 0 0 0 0,0 0 1 0 0,0 0-1 0 0,0 0 0 0 0,0 0 1 0 0,0 0-1 0 0,-1 0 0 0 0,3 3 1 0 0,4 2 12 0 0,0 1 1 0 0,0 0-1 0 0,12 15 1 0 0,-4 0 28 0 0,-1 2 0 0 0,0-1 0 0 0,-2 1-1 0 0,14 38 1 0 0,15 25 213 0 0,-42-86-251 0 0,1 1-1 0 0,0-1 1 0 0,0 0 0 0 0,-1 1 0 0 0,1-1 0 0 0,0 0-1 0 0,0 1 1 0 0,0-1 0 0 0,0 0 0 0 0,1 0-1 0 0,-1 0 1 0 0,0 0 0 0 0,0 0 0 0 0,1 0-1 0 0,-1 0 1 0 0,1 0 0 0 0,-1-1 0 0 0,1 1-1 0 0,-1-1 1 0 0,1 1 0 0 0,-1-1 0 0 0,1 1 0 0 0,-1-1-1 0 0,1 0 1 0 0,0 0 0 0 0,-1 0 0 0 0,3 0-1 0 0,0-1-13 0 0,1 0-1 0 0,-1 0 1 0 0,0-1 0 0 0,0 1-1 0 0,1-1 1 0 0,-1 0-1 0 0,0-1 1 0 0,4-2-1 0 0,5-3-133 0 0,0-1-1 0 0,-1-1 1 0 0,0 1 0 0 0,13-15-1 0 0,-20 18 72 0 0,0 1 0 0 0,-1-1-1 0 0,0 0 1 0 0,0-1 0 0 0,0 1 0 0 0,-1-1-1 0 0,0 1 1 0 0,0-1 0 0 0,-1 0 0 0 0,0 0 0 0 0,1-8-1 0 0,0-4-194 0 0,-1-40 0 0 0,1-6 176 0 0,-3 65 92 0 0,0 0 0 0 0,0-1 0 0 0,0 1 0 0 0,0 0 1 0 0,0-1-1 0 0,0 1 0 0 0,0 0 0 0 0,0-1 0 0 0,0 1 1 0 0,0 0-1 0 0,0-1 0 0 0,0 1 0 0 0,0-1 0 0 0,0 1 1 0 0,1 0-1 0 0,-1-1 0 0 0,0 1 0 0 0,0 0 0 0 0,0-1 0 0 0,0 1 1 0 0,1 0-1 0 0,-1 0 0 0 0,0-1 0 0 0,0 1 0 0 0,1 0 1 0 0,-1 0-1 0 0,0-1 0 0 0,1 1 0 0 0,-1 0 1 0 0,6 9 64 0 0,4 26 85 0 0,-9-31-112 0 0,2 7 13 0 0,1-1-1 0 0,0 0 1 0 0,0 0 0 0 0,1 0-1 0 0,0 0 1 0 0,0-1 0 0 0,1 0-1 0 0,1 0 1 0 0,10 11 0 0 0,-6-9-50 0 0,0-1 1 0 0,1 0 0 0 0,0-1-1 0 0,0 0 1 0 0,1-1-1 0 0,16 7 1 0 0,-12-6 24 0 0,-11-5-43 0 0,0-1 0 0 0,0 0 0 0 0,0 0 0 0 0,1-1 0 0 0,-1 0 0 0 0,1 0 0 0 0,-1 0 0 0 0,13 1 0 0 0,-12-3-46 0 0,0-1-1 0 0,0 1 1 0 0,0-1-1 0 0,-1 0 1 0 0,1-1-1 0 0,0 0 1 0 0,-1 0-1 0 0,1 0 0 0 0,-1-1 1 0 0,12-7-1 0 0,4-3-916 0 0,32-26-1 0 0,-48 34 703 0 0,16-14-2050 0 0,-2 0-1 0 0,26-30 0 0 0,-38 38 875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2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 3345 0 0,'-19'5'3560'0'0,"-2"-3"3210"0"0,2-1-6402 0 0,4 3-112 0 0,8 2-200 0 0,7 3-88 0 0,6-1 16 0 0,4 0-56 0 0,7 1-24 0 0,3-3-88 0 0,1-2-32 0 0,7 0-696 0 0,-1-1-1489 0 0,-1 0 65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3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59 108 512 0 0,'-2'-7'1108'0'0,"0"0"-1"0"0,-1 0 1 0 0,-3-8-1 0 0,5 14-793 0 0,1 0 1 0 0,-1-1-1 0 0,0 1 1 0 0,0 0-1 0 0,0-1 0 0 0,0 1 1 0 0,0 0-1 0 0,0 0 1 0 0,0 0-1 0 0,0 0 0 0 0,0 0 1 0 0,0 0-1 0 0,-1 0 1 0 0,1 0-1 0 0,0 0 0 0 0,0 1 1 0 0,-1-1-1 0 0,1 1 1 0 0,-1-1-1 0 0,1 1 0 0 0,-1-1 1 0 0,-2 1-1 0 0,3 0-166 0 0,1 0 0 0 0,-1 0-1 0 0,1 0 1 0 0,-1 0 0 0 0,1 1-1 0 0,-1-1 1 0 0,1 0-1 0 0,-1 1 1 0 0,1-1 0 0 0,-1 0-1 0 0,1 1 1 0 0,-1-1 0 0 0,1 1-1 0 0,0-1 1 0 0,-1 0 0 0 0,1 1-1 0 0,0-1 1 0 0,-1 1 0 0 0,1-1-1 0 0,0 1 1 0 0,0-1 0 0 0,-1 1-1 0 0,1 0 1 0 0,0-1-1 0 0,0 1 1 0 0,0-1 0 0 0,0 2-1 0 0,-4 19 853 0 0,4-16-698 0 0,-2 18 276 0 0,2 0-1 0 0,2 25 1 0 0,0-21-188 0 0,-2-19-332 0 0,0 0 0 0 0,1 1-1 0 0,1-1 1 0 0,-1 0 0 0 0,1 0 0 0 0,1 0-1 0 0,-1 0 1 0 0,6 9 0 0 0,-7-14-50 0 0,1 0 0 0 0,1 1 1 0 0,-1-1-1 0 0,0 0 0 0 0,1-1 0 0 0,-1 1 1 0 0,1 0-1 0 0,0-1 0 0 0,0 1 1 0 0,0-1-1 0 0,0 0 0 0 0,0 0 0 0 0,1 0 1 0 0,-1-1-1 0 0,1 1 0 0 0,-1-1 1 0 0,1 0-1 0 0,0 1 0 0 0,-1-2 0 0 0,5 2 1 0 0,-1-2-16 0 0,0 1 0 0 0,0-1 1 0 0,0 0-1 0 0,0-1 1 0 0,0 0-1 0 0,0 0 0 0 0,0 0 1 0 0,0-1-1 0 0,0 0 1 0 0,-1 0-1 0 0,1-1 0 0 0,-1 0 1 0 0,8-4-1 0 0,-5 2 24 0 0,0-1 0 0 0,0-1 0 0 0,-1 1 0 0 0,1-1 0 0 0,-1-1 0 0 0,-1 0-1 0 0,13-15 1 0 0,-15 15-4 0 0,-1 0-1 0 0,1 0 1 0 0,-1-1-1 0 0,0 0 1 0 0,-1 0-1 0 0,0 0 1 0 0,-1 0-1 0 0,0 0 0 0 0,0 0 1 0 0,-1-1-1 0 0,0 1 1 0 0,-1-1-1 0 0,0 1 1 0 0,0-1-1 0 0,-1 1 1 0 0,0-1-1 0 0,-1 1 0 0 0,0 0 1 0 0,0 0-1 0 0,-5-10 1 0 0,6 15-11 0 0,-1 0 1 0 0,0 1-1 0 0,0-1 1 0 0,0 1-1 0 0,0-1 1 0 0,-1 1-1 0 0,1 0 1 0 0,-5-3-1 0 0,6 5 2 0 0,0 0 0 0 0,0 0 0 0 0,0 0-1 0 0,0 0 1 0 0,-1 0 0 0 0,1 0 0 0 0,0 0 0 0 0,-1 0-1 0 0,1 1 1 0 0,-1-1 0 0 0,1 1 0 0 0,-1-1-1 0 0,1 1 1 0 0,-1 0 0 0 0,1-1 0 0 0,-1 1-1 0 0,0 0 1 0 0,1 0 0 0 0,-1 0 0 0 0,1 0 0 0 0,-1 0-1 0 0,-2 1 1 0 0,3-1-4 0 0,1 1 0 0 0,-1-1 0 0 0,1 0 0 0 0,-1 1 0 0 0,1-1 0 0 0,-1 0 0 0 0,1 1 0 0 0,-1-1 0 0 0,1 0 0 0 0,0 1 0 0 0,-1-1 0 0 0,1 1 0 0 0,0-1 0 0 0,0 1 0 0 0,-1-1 0 0 0,1 1 0 0 0,0-1 0 0 0,0 1 0 0 0,-1-1 0 0 0,1 1 0 0 0,0-1 1 0 0,0 1-1 0 0,0-1 0 0 0,0 1 0 0 0,0-1 0 0 0,0 1 0 0 0,0-1 0 0 0,0 1 0 0 0,0 0 0 0 0,0-1 0 0 0,0 1 0 0 0,0-1 0 0 0,1 1 0 0 0,-1-1 0 0 0,0 1 0 0 0,0-1 0 0 0,0 1 0 0 0,1-1 0 0 0,-1 1 0 0 0,1 0 0 0 0,11 19-28 0 0,-2-10 14 0 0,-1-1-1 0 0,1 0 0 0 0,0 0 0 0 0,1-1 0 0 0,0-1 0 0 0,0 1 0 0 0,0-2 0 0 0,1 1 0 0 0,0-2 1 0 0,15 6-1 0 0,-5-4-28 0 0,0-1 0 0 0,1-1 0 0 0,0-1 0 0 0,0-1 0 0 0,24 1 0 0 0,-37-4 26 0 0,0-1-1 0 0,1 0 1 0 0,-1 0-1 0 0,0-1 1 0 0,1 0-1 0 0,-1-1 1 0 0,16-6-1 0 0,-22 7 30 0 0,1 0-1 0 0,-1 0 0 0 0,0 0 0 0 0,0 0 0 0 0,-1 0 1 0 0,1-1-1 0 0,0 0 0 0 0,-1 0 0 0 0,0 0 1 0 0,0 0-1 0 0,1 0 0 0 0,-2 0 0 0 0,1-1 0 0 0,0 0 1 0 0,-1 1-1 0 0,0-1 0 0 0,0 0 0 0 0,0 0 1 0 0,0-1-1 0 0,1-3 0 0 0,-3 7 2 0 0,0-1 0 0 0,1 1 1 0 0,-1 0-1 0 0,0 0 0 0 0,0-1 0 0 0,0 1 0 0 0,0 0 1 0 0,-1 0-1 0 0,1-1 0 0 0,0 1 0 0 0,0 0 0 0 0,-1 0 1 0 0,1 0-1 0 0,-1-1 0 0 0,1 1 0 0 0,-1 0 0 0 0,1 0 1 0 0,-1 0-1 0 0,0 0 0 0 0,0 0 0 0 0,1 0 0 0 0,-1 0 1 0 0,0 0-1 0 0,0 0 0 0 0,0 1 0 0 0,0-1 0 0 0,0 0 1 0 0,0 0-1 0 0,0 1 0 0 0,-2-2 0 0 0,-9-7 213 0 0,12 5-83 0 0,0 1 19 0 0,-9 6-90 0 0,-69 21 364 0 0,53-17-265 0 0,-39 15 1 0 0,44-13 11 0 0,0 0 1 0 0,1 1-1 0 0,0 1 0 0 0,-31 25 1 0 0,45-32-138 0 0,1 0 0 0 0,0 1 0 0 0,0-1 0 0 0,0 1 0 0 0,1-1 1 0 0,0 1-1 0 0,0 0 0 0 0,0 0 0 0 0,0 1 0 0 0,-1 5 0 0 0,2-7-14 0 0,1 0 0 0 0,1 0-1 0 0,-1 0 1 0 0,1 0 0 0 0,-1 0-1 0 0,1 0 1 0 0,1 0 0 0 0,-1 0-1 0 0,0 0 1 0 0,1 0 0 0 0,0 0-1 0 0,0 0 1 0 0,0 0 0 0 0,0 0-1 0 0,4 7 1 0 0,0-3 2 0 0,-1-1-1 0 0,1 0 1 0 0,0 0-1 0 0,0 0 1 0 0,1-1-1 0 0,0 0 1 0 0,0 0-1 0 0,1-1 1 0 0,-1 1-1 0 0,1-1 1 0 0,13 7-1 0 0,0-2-22 0 0,1-1 0 0 0,0 0 0 0 0,27 7 0 0 0,-21-9-45 0 0,1-1 1 0 0,-1-1 0 0 0,2-1 0 0 0,37-1-1 0 0,-25-3-788 0 0,0-3-1 0 0,56-10 1 0 0,-43 0-2131 0 0,-2-6-4159 0 0,-20 5 1069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3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50 512 0 0,'-11'-6'4081'0'0,"0"0"0"0"0,1-1 0 0 0,-18-15 0 0 0,17 13-3811 0 0,56 41 2065 0 0,91 47-1 0 0,-69-42-1767 0 0,191 121 904 0 0,-213-126-1326 0 0,-1 1-1 0 0,-2 2 1 0 0,54 59 0 0 0,-73-68-132 0 0,-1 2 1 0 0,-2 0-1 0 0,-1 1 0 0 0,-1 1 0 0 0,-1 1 1 0 0,-2 1-1 0 0,-1 0 0 0 0,16 57 1 0 0,-23-63-28 0 0,-1 0 0 0 0,-2 1 0 0 0,-1 0 0 0 0,0 0 0 0 0,-3 0 0 0 0,0 0 0 0 0,-1 1 0 0 0,-2-1 0 0 0,-1 0 0 0 0,-1-1 0 0 0,-14 45 0 0 0,8-42-45 0 0,-1 0-1 0 0,-2-1 1 0 0,0 0 0 0 0,-2-1 0 0 0,-1-1-1 0 0,-2 0 1 0 0,0-2 0 0 0,-1 0 0 0 0,-2-1 0 0 0,0-1-1 0 0,-29 21 1 0 0,-72 47-1741 0 0,38-35-6082 0 0,47-31 2677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4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91 512 0 0,'5'-11'2770'0'0,"0"1"-1"0"0,0 0 1 0 0,10-11 0 0 0,-8 9 74 0 0,0-3-89 0 0,-7 14-2610 0 0,0 1 0 0 0,1-1-1 0 0,-1 0 1 0 0,0 0-1 0 0,1 0 1 0 0,-1 0 0 0 0,0 1-1 0 0,1-1 1 0 0,-1 0 0 0 0,1 0-1 0 0,0 1 1 0 0,0-2-1 0 0,0 2-154 0 0,-1 0-1 0 0,1-1 0 0 0,0 1 1 0 0,-1 0-1 0 0,1 0 1 0 0,0 0-1 0 0,-1 0 0 0 0,1 0 1 0 0,0 0-1 0 0,-1 0 0 0 0,1 1 1 0 0,-1-1-1 0 0,1 0 0 0 0,0 0 1 0 0,-1 0-1 0 0,1 1 0 0 0,-1-1 1 0 0,1 0-1 0 0,0 1 0 0 0,-1-1 1 0 0,1 0-1 0 0,0 2 0 0 0,40 20-8654 0 0,-27-16 6691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58:35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30 3185 0 0,'-13'-1'6779'0'0,"9"0"-3222"0"0,8-2-3142 0 0,8 0-235 0 0,-11 3-175 0 0,1-1 0 0 0,-1 1 0 0 0,0 0 0 0 0,1-1-1 0 0,-1 1 1 0 0,0-1 0 0 0,0 1 0 0 0,1-1 0 0 0,-1 1 0 0 0,0-1 0 0 0,0 0-1 0 0,0 0 1 0 0,0 1 0 0 0,0-1 0 0 0,0 0 0 0 0,0 0 0 0 0,0 0 0 0 0,2-2-1 0 0,2-4-3435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2:34.06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272 160 512 0 0,'4'-1'106'0'0,"-1"0"-1"0"0,0 0 1 0 0,1 0 0 0 0,-1-1 0 0 0,0 1-1 0 0,0-1 1 0 0,0 0 0 0 0,3-2-1 0 0,17-8 112 0 0,13-8-349 0 0,-12 6-577 0 0,-23 14 706 0 0,31-20-1096 0 0,-30 19 1291 0 0,-1 0-1 0 0,1 0 0 0 0,-1 0 1 0 0,0 0 0 0 0,0 0 0 0 0,0-1-1 0 0,1 1 1 0 0,-1 0 0 0 0,0-1 0 0 0,-1 1-1 0 0,1-1 1 0 0,0 1 0 0 0,0-1 0 0 0,-1 1-1 0 0,1-1 1 0 0,-1 0 0 0 0,1 1 0 0 0,0-4-1 0 0,-23-12 6423 0 0,15 5-5092 0 0,7 11-1422 0 0,-1-1-1 0 0,1 1 1 0 0,-1 0 0 0 0,1 0-1 0 0,-1 0 1 0 0,0 0 0 0 0,1 0 0 0 0,-1 0-1 0 0,0 0 1 0 0,0 1 0 0 0,1-1 0 0 0,-1 0-1 0 0,0 0 1 0 0,0 1 0 0 0,0-1-1 0 0,0 0 1 0 0,0 1 0 0 0,-2-2 0 0 0,0 2 57 0 0,0-1 0 0 0,-1 0 0 0 0,1 1 1 0 0,0 0-1 0 0,-1 0 0 0 0,1 0 0 0 0,0 0 1 0 0,-1 1-1 0 0,1-1 0 0 0,0 1 0 0 0,0 0 1 0 0,-1-1-1 0 0,1 2 0 0 0,0-1 0 0 0,0 0 0 0 0,-4 3 1 0 0,-6 4-41 0 0,0 0 0 0 0,-15 13 0 0 0,13-9 155 0 0,2-3-181 0 0,1 2 0 0 0,0 0 0 0 0,1 0-1 0 0,0 1 1 0 0,0 0 0 0 0,2 1 0 0 0,-1 1 0 0 0,-11 23-1 0 0,17-30-47 0 0,1 1 0 0 0,0-1 0 0 0,1 1 0 0 0,0 0 0 0 0,0 0 0 0 0,0 0 0 0 0,1 0-1 0 0,0 10 1 0 0,1-11-5 0 0,1-1-1 0 0,0 0 1 0 0,0 0-1 0 0,0 0 1 0 0,0 1-1 0 0,1-1 0 0 0,0-1 1 0 0,1 1-1 0 0,-1 0 1 0 0,1 0-1 0 0,6 9 1 0 0,-2-6-18 0 0,1 1 0 0 0,0-1 0 0 0,0-1 0 0 0,0 0-1 0 0,1 0 1 0 0,1 0 0 0 0,19 11 0 0 0,-22-14-15 0 0,0-2 0 0 0,0 1 0 0 0,1-1-1 0 0,-1 0 1 0 0,1-1 0 0 0,0 1 0 0 0,0-2-1 0 0,0 1 1 0 0,0-1 0 0 0,0 0-1 0 0,0-1 1 0 0,14 0 0 0 0,-16-1 1 0 0,0 0 1 0 0,0-1-1 0 0,1 0 1 0 0,-1 0-1 0 0,0 0 1 0 0,-1 0-1 0 0,1-1 1 0 0,0 0-1 0 0,-1 0 1 0 0,1-1-1 0 0,-1 1 1 0 0,0-1-1 0 0,0 0 1 0 0,-1-1-1 0 0,1 1 1 0 0,-1-1-1 0 0,0 0 1 0 0,0 0-1 0 0,0 0 1 0 0,-1-1-1 0 0,3-5 1 0 0,3-9-22 0 0,-1-1 1 0 0,0 0 0 0 0,-2 0 0 0 0,7-37 0 0 0,-2 12-61 0 0,-6 32 78 0 0,-2 0-1 0 0,0 0 0 0 0,-1-1 0 0 0,2-19 0 0 0,-4 32-5 0 0,0-1 1 0 0,-1 1-1 0 0,1-1 1 0 0,0 1-1 0 0,-1-1 1 0 0,1 1-1 0 0,-1-1 1 0 0,0 1-1 0 0,0 0 1 0 0,0-1-1 0 0,0 1 1 0 0,0 0-1 0 0,0 0 1 0 0,-1 0-1 0 0,-1-3 1 0 0,0 2-7 0 0,-1 0 0 0 0,1 1 0 0 0,0-1 0 0 0,-1 0 0 0 0,0 1 0 0 0,0 0 0 0 0,1 0 0 0 0,-6-2 0 0 0,-3 0 4 0 0,0-1 0 0 0,-1 2 0 0 0,0 0 0 0 0,1 0-1 0 0,-1 1 1 0 0,0 1 0 0 0,0 0 0 0 0,0 1 0 0 0,0 0 0 0 0,0 1 0 0 0,0 1 0 0 0,-25 5 0 0 0,12-1 8 0 0,-30 12-1 0 0,45-13-5 0 0,0 0 0 0 0,0 0 0 0 0,1 1 0 0 0,0 0 0 0 0,-12 11 0 0 0,7-4 14 0 0,1 2-1 0 0,1-1 1 0 0,0 2 0 0 0,1 0-1 0 0,0 0 1 0 0,2 1 0 0 0,0 0-1 0 0,0 1 1 0 0,2 0 0 0 0,0 1-1 0 0,2 0 1 0 0,0 0 0 0 0,-4 20-1 0 0,9-34-7 0 0,0 0 1 0 0,1 0-1 0 0,0 1 0 0 0,-1-1 0 0 0,2 0 0 0 0,-1 0 1 0 0,1 0-1 0 0,-1 0 0 0 0,1 0 0 0 0,1 0 0 0 0,-1 0 1 0 0,1 0-1 0 0,2 4 0 0 0,-2-5-1 0 0,0-1 0 0 0,0 1 0 0 0,1-1 1 0 0,-1 0-1 0 0,1 0 0 0 0,0 0 0 0 0,0 0 0 0 0,0-1 0 0 0,0 1 1 0 0,0-1-1 0 0,1 0 0 0 0,-1 0 0 0 0,1 0 0 0 0,0 0 0 0 0,-1-1 0 0 0,8 3 1 0 0,8 1 0 0 0,0-1 1 0 0,0-1-1 0 0,1-1 1 0 0,-1-1-1 0 0,1 0 1 0 0,-1-1-1 0 0,0-1 1 0 0,1-1-1 0 0,-1-1 1 0 0,0-1-1 0 0,0 0 1 0 0,0-2-1 0 0,34-14 1 0 0,-43 16 17 0 0,0-1 0 0 0,0 0 0 0 0,0 0-1 0 0,-1-1 1 0 0,17-13 0 0 0,-21 15-5 0 0,-1-1 0 0 0,-1 1 0 0 0,1 0 0 0 0,0-1-1 0 0,-1 0 1 0 0,0 0 0 0 0,0 0 0 0 0,-1 0 0 0 0,1 0-1 0 0,-1-1 1 0 0,0 1 0 0 0,-1-1 0 0 0,2-7 0 0 0,0-15 75 0 0,0 0 1 0 0,-3-1-1 0 0,-3-39 1 0 0,1-7 66 0 0,0 53-15 0 0,2 21-77 0 0,3 21 114 0 0,13 262 2097 0 0,-10-196-1844 0 0,8 38 60 0 0,2 66 68 0 0,-15-146-419 0 0,10 77 0 0 0,-6-105-116 0 0,-5-15-23 0 0,0-1 0 0 0,1 1 0 0 0,-1 0 0 0 0,0-1 1 0 0,1 1-1 0 0,-1-1 0 0 0,0 1 0 0 0,1-1 0 0 0,-1 0 0 0 0,0 1 0 0 0,1-1 0 0 0,-1 1 0 0 0,1-1 0 0 0,-1 0 0 0 0,1 1 0 0 0,-1-1 0 0 0,1 0 0 0 0,-1 1 0 0 0,1-1 1 0 0,0 0-1 0 0,-1 0 0 0 0,1 0 0 0 0,0 1 0 0 0,1-4-1 0 0,-1 1 0 0 0,0-1 0 0 0,0 1 0 0 0,0-1 0 0 0,0 1 1 0 0,0-1-1 0 0,-1 1 0 0 0,1-1 0 0 0,-1-3 0 0 0,6-50-777 0 0,-3-82 0 0 0,-11 10-4482 0 0,6 71-751 0 0,2 41 4168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2:34.84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326 333 256 0 0,'1'-1'462'0'0,"-1"0"1"0"0,0 1-1 0 0,0-1 1 0 0,0 0-1 0 0,1 1 1 0 0,-1-1-1 0 0,0 0 1 0 0,0 1-1 0 0,0-1 0 0 0,0 0 1 0 0,0 1-1 0 0,0-1 1 0 0,0 0-1 0 0,0 1 1 0 0,0-1-1 0 0,-1 0 1 0 0,1-1-1 0 0,-9-10 3382 0 0,-23-10-2545 0 0,18 13-452 0 0,0-2-707 0 0,-1 0 1 0 0,2-1-1 0 0,-1 0 1 0 0,-19-24-1 0 0,29 30-138 0 0,0 0 0 0 0,0 0-1 0 0,1 0 1 0 0,0 0 0 0 0,0 0-1 0 0,-4-12 1 0 0,6 14-5 0 0,0 0 0 0 0,0 0 0 0 0,1 0 0 0 0,0 0 0 0 0,-1 0 0 0 0,1 0 1 0 0,1 0-1 0 0,-1 0 0 0 0,0 0 0 0 0,1 0 0 0 0,0 0 0 0 0,2-7 0 0 0,-2 9-5 0 0,1-1 0 0 0,-1 1 0 0 0,1 0 0 0 0,-1-1 0 0 0,1 1 0 0 0,0 0 0 0 0,0 0 0 0 0,0 0 0 0 0,0 0 0 0 0,0 0 0 0 0,0 1 0 0 0,1-1 0 0 0,-1 1 0 0 0,1-1 0 0 0,-1 1 0 0 0,1 0 0 0 0,-1 0 0 0 0,6-1 0 0 0,4-2-6 0 0,1 1 0 0 0,23-2 0 0 0,-21 4-44 0 0,63-14 4 0 0,-59 10 86 0 0,1 0-1 0 0,-1 2 1 0 0,1 0-1 0 0,0 2 1 0 0,0 0-1 0 0,22 2 1 0 0,-35 1 1 0 0,-1-1 0 0 0,1 1 0 0 0,0 0 0 0 0,0 0 1 0 0,-1 1-1 0 0,1 0 0 0 0,11 7 0 0 0,-16-9 9 0 0,1 1 0 0 0,-1-1-1 0 0,0 1 1 0 0,0 0 0 0 0,0 0-1 0 0,0 0 1 0 0,0 0 0 0 0,0 0-1 0 0,0 0 1 0 0,-1 0 0 0 0,1 1-1 0 0,-1-1 1 0 0,0 1 0 0 0,1-1-1 0 0,-1 1 1 0 0,0-1 0 0 0,-1 1-1 0 0,1 0 1 0 0,0-1 0 0 0,-1 1-1 0 0,1 0 1 0 0,-1 4 0 0 0,-3 10 148 0 0,0 0 0 0 0,-1 0 1 0 0,-1 0-1 0 0,-1-1 0 0 0,0 1 0 0 0,-12 19 1 0 0,-13 38 291 0 0,-36 89 45 0 0,53-131-414 0 0,8-15-99 0 0,1 0 0 0 0,0 1-1 0 0,1 0 1 0 0,1 0 0 0 0,1 0 0 0 0,1 33 0 0 0,1-39 9 0 0,1 0 1 0 0,0 0-1 0 0,1 0 0 0 0,1-1 0 0 0,0 1 1 0 0,0-1-1 0 0,1 1 0 0 0,0-1 1 0 0,1 0-1 0 0,1-1 0 0 0,0 1 0 0 0,13 18 1 0 0,-17-26-8 0 0,1-1 0 0 0,-1 1 0 0 0,1 0 0 0 0,-1-1 0 0 0,1 0 0 0 0,0 1 0 0 0,0-1 0 0 0,0 0 1 0 0,0-1-1 0 0,0 1 0 0 0,0 0 0 0 0,1-1 0 0 0,-1 0 0 0 0,0 1 0 0 0,1-2 0 0 0,-1 1 0 0 0,1 0 0 0 0,0-1 0 0 0,-1 1 0 0 0,1-1 0 0 0,-1 0 1 0 0,1 0-1 0 0,0 0 0 0 0,-1-1 0 0 0,1 1 0 0 0,-1-1 0 0 0,1 0 0 0 0,-1 0 0 0 0,1 0 0 0 0,-1-1 0 0 0,0 1 0 0 0,0-1 0 0 0,0 0 1 0 0,1 1-1 0 0,-1-2 0 0 0,-1 1 0 0 0,1 0 0 0 0,0 0 0 0 0,-1-1 0 0 0,1 0 0 0 0,-1 1 0 0 0,0-1 0 0 0,1 0 0 0 0,-2 0 0 0 0,1 0 1 0 0,0 0-1 0 0,0-1 0 0 0,-1 1 0 0 0,0 0 0 0 0,2-7 0 0 0,-2 3-10 0 0,0 0 0 0 0,-1 0 0 0 0,0 0-1 0 0,0 0 1 0 0,-1 0 0 0 0,1 0 0 0 0,-2 0 0 0 0,1 0 0 0 0,-1 0-1 0 0,0 0 1 0 0,0 0 0 0 0,-1 1 0 0 0,0-1 0 0 0,0 1 0 0 0,0 0 0 0 0,-1 0-1 0 0,0 0 1 0 0,0 0 0 0 0,-6-6 0 0 0,-2 0-36 0 0,1 1-1 0 0,-1 0 1 0 0,-1 0 0 0 0,0 1-1 0 0,0 0 1 0 0,-1 2 0 0 0,-19-10 0 0 0,13 9-31 0 0,0 1 0 0 0,-38-9 0 0 0,-46-3-108 0 0,49 10 26 0 0,29 5-22 0 0,-58-13-333 0 0,70 14 193 0 0,1-1 1 0 0,-1 0 0 0 0,-23-12-1 0 0,35 16 180 0 0,0 0 0 0 0,1 0 0 0 0,-1 0 0 0 0,0 0-1 0 0,1 0 1 0 0,-1-1 0 0 0,1 1 0 0 0,-1-1 0 0 0,1 1-1 0 0,0-1 1 0 0,-1 0 0 0 0,1 1 0 0 0,0-1 0 0 0,0 0-1 0 0,0 0 1 0 0,0 0 0 0 0,1 0 0 0 0,-2-3-1 0 0,2 2-93 0 0,0 0 0 0 0,0 1 0 0 0,0-1 0 0 0,0 0 0 0 0,0 0 0 0 0,1 1 0 0 0,-1-1-1 0 0,1 1 1 0 0,0-1 0 0 0,0 0 0 0 0,0 1 0 0 0,2-5 0 0 0,3-2-579 0 0,0-1 0 0 0,1 1 0 0 0,1 0 0 0 0,-1 0 0 0 0,14-11 0 0 0,9-6-720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23:20.42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23 229 512 0 0,'-5'-7'532'0'0,"0"-3"2226"0"0,5 9-2663 0 0,0 1 0 0 0,0-1 0 0 0,1 1 0 0 0,-1-1 0 0 0,0 0 0 0 0,1 1 0 0 0,-1-1 1 0 0,1 1-1 0 0,-1-1 0 0 0,1 1 0 0 0,-1-1 0 0 0,1 1 0 0 0,-1 0 0 0 0,1-1 0 0 0,-1 1 0 0 0,1 0 0 0 0,-1-1 0 0 0,1 1 0 0 0,0 0 0 0 0,0-1 1 0 0,28-14 2361 0 0,-14 7-1294 0 0,0 0-1 0 0,26-8 1 0 0,83-33 1451 0 0,-104 39-2227 0 0,24-17 0 0 0,-24 15-30 0 0,-10 5-231 0 0,2-1 129 0 0,1 1 0 0 0,0 0-1 0 0,0 0 1 0 0,23-6 0 0 0,-34 12-185 0 0,13-4 145 0 0,-15 5-210 0 0,0 0-1 0 0,0 0 1 0 0,0-1-1 0 0,1 1 1 0 0,-1 0-1 0 0,0 0 1 0 0,0 0-1 0 0,0 0 1 0 0,1 0-1 0 0,-1 0 1 0 0,0 0-1 0 0,0 0 1 0 0,0 0-1 0 0,1 0 1 0 0,-1 0-1 0 0,0 0 1 0 0,0 0-1 0 0,0 0 1 0 0,0 0-1 0 0,1 0 1 0 0,-1 0-1 0 0,0 0 1 0 0,0 0-1 0 0,0 0 1 0 0,1 0-1 0 0,-1 1 1 0 0,0-1-1 0 0,0 0 1 0 0,0 0-1 0 0,0 0 1 0 0,0 0-1 0 0,1 0 0 0 0,-1 0 1 0 0,0 1-1 0 0,0-1 1 0 0,0 0-1 0 0,0 0 1 0 0,0 0-1 0 0,0 0 1 0 0,0 1-1 0 0,1-1 1 0 0,-1 0-1 0 0,0 0 1 0 0,0 0-1 0 0,0 0 1 0 0,0 1-1 0 0,0-1 1 0 0,0 0-1 0 0,0 0 1 0 0,0 0-1 0 0,0 1 1 0 0,0-1-1 0 0,0 0 1 0 0,0 0-1 0 0,0 0 1 0 0,0 1-1 0 0,0-1 1 0 0,0 0-1 0 0,-1 0 1 0 0,0 2 5 0 0,-1-1 0 0 0,0 1 1 0 0,0-1-1 0 0,0 0 0 0 0,1 1 1 0 0,-1-1-1 0 0,-1 0 0 0 0,1 0 1 0 0,0 0-1 0 0,-2 0 0 0 0,-2 1 30 0 0,-44 21-10 0 0,28-13 36 0 0,-1 1 1 0 0,2 1 0 0 0,-22 15-1 0 0,-13 10 79 0 0,-12 10 290 0 0,54-35-293 0 0,0 1-1 0 0,0 0 1 0 0,-12 16-1 0 0,20-21-66 0 0,0 1 0 0 0,0 0-1 0 0,1 0 1 0 0,0 0-1 0 0,1 0 1 0 0,0 1 0 0 0,-3 11-1 0 0,-1-1 21 0 0,6-18-54 0 0,1 1 0 0 0,0 0 0 0 0,-1 1 0 0 0,1-1 0 0 0,0 0 0 0 0,1 0 0 0 0,-1 0 0 0 0,0 6 0 0 0,3-5 51 0 0,-1-2-43 0 0,-1-1-1 0 0,1 0 1 0 0,0 0 0 0 0,-1 1-1 0 0,1-1 1 0 0,-1 0 0 0 0,1 1 0 0 0,-1-1-1 0 0,0 2 1 0 0,0 2 12 0 0,0-1 1 0 0,-1 0-1 0 0,0 0 0 0 0,0 0 1 0 0,0 0-1 0 0,-3 4 0 0 0,3-4-3 0 0,-1 0 0 0 0,1 0-1 0 0,0 0 1 0 0,0 0-1 0 0,0 1 1 0 0,0 4-1 0 0,1-8-46 0 0,0 0 1 0 0,0-1-1 0 0,0 1 0 0 0,0 0 0 0 0,0 0 0 0 0,0 0 0 0 0,0-1 1 0 0,1 1-1 0 0,-1 0 0 0 0,0-1 0 0 0,0 1 0 0 0,1 0 0 0 0,-1 0 0 0 0,0-1 1 0 0,1 1-1 0 0,-1 0 0 0 0,1-1 0 0 0,-1 1 0 0 0,1-1 0 0 0,-1 1 1 0 0,1-1-1 0 0,-1 1 0 0 0,1-1 0 0 0,0 1 0 0 0,-1-1 0 0 0,1 1 1 0 0,0-1-1 0 0,-1 0 0 0 0,1 1 0 0 0,0-1 0 0 0,-1 0 0 0 0,1 0 0 0 0,0 1 1 0 0,0-1-1 0 0,-1 0 0 0 0,1 0 0 0 0,0 0 0 0 0,0 0 0 0 0,0 0 1 0 0,1 0-1 0 0,-2-1 4 0 0,1 1 0 0 0,0-1 0 0 0,0 1 0 0 0,-1-1 0 0 0,1 1 0 0 0,-1-1 0 0 0,1 1 0 0 0,0-1 0 0 0,-1 0 0 0 0,1 1 0 0 0,-1-1 0 0 0,0 0 0 0 0,1-1 0 0 0,8-8 57 0 0,12-4 19 0 0,-19 10-126 0 0,-1 4 43 0 0,-1 0-1 0 0,0 0 0 0 0,0-1 1 0 0,0 1-1 0 0,0 0 0 0 0,0 0 1 0 0,1-1-1 0 0,-1 1 0 0 0,0 0 1 0 0,0 0-1 0 0,1 0 0 0 0,-1-1 1 0 0,0 1-1 0 0,0 0 0 0 0,1 0 1 0 0,-1 0-1 0 0,0 0 0 0 0,0-1 1 0 0,1 1-1 0 0,-1 0 0 0 0,0 0 1 0 0,1 0-1 0 0,-1 0 0 0 0,0 0 1 0 0,0 0-1 0 0,1 0 0 0 0,-1 0 1 0 0,0 0-1 0 0,1 0 0 0 0,-1 0 1 0 0,1 0-1 0 0,-1 0 53 0 0,10-7 70 0 0,42-1 94 0 0,-37 5-168 0 0,22-8 1 0 0,-25 7-27 0 0,-1 0 0 0 0,1 1 0 0 0,17-2 0 0 0,-4 3 31 0 0,-14 0-38 0 0,1 1 0 0 0,0 0 0 0 0,-1 1-1 0 0,1 0 1 0 0,0 1 0 0 0,0 0 0 0 0,-1 1 0 0 0,16 4 0 0 0,5 4 18 0 0,-16-5-4 0 0,1 0-1 0 0,27 14 1 0 0,-40-17-26 0 0,-1 0 0 0 0,1 0 0 0 0,-1 0 0 0 0,0 0 1 0 0,0 1-1 0 0,0 0 0 0 0,0-1 0 0 0,0 1 0 0 0,0 0 0 0 0,-1 0 1 0 0,1 1-1 0 0,-1-1 0 0 0,0 0 0 0 0,0 1 0 0 0,0 0 0 0 0,-1-1 1 0 0,2 6-1 0 0,-2-7-2 0 0,-1 0 1 0 0,0 0-1 0 0,1 0 1 0 0,-1 0 0 0 0,0 0-1 0 0,0 0 1 0 0,0 0-1 0 0,-1 0 1 0 0,1 0-1 0 0,0 0 1 0 0,-1 0-1 0 0,1-1 1 0 0,-1 1-1 0 0,0 0 1 0 0,0 0 0 0 0,-1 2-1 0 0,0-1 3 0 0,0 0 0 0 0,0 0 0 0 0,-1 0-1 0 0,0 0 1 0 0,1-1 0 0 0,-1 1 0 0 0,-6 4 0 0 0,-2-1-9 0 0,0 0 0 0 0,0 0 0 0 0,-1-1 0 0 0,-13 4 0 0 0,-19 5-25 0 0,-1-1 0 0 0,-1-2 0 0 0,1-3 0 0 0,-71 5 0 0 0,96-13-61 0 0,0-2 0 0 0,-38-6 0 0 0,57 8 76 0 0,1 0 1 0 0,-1 0-1 0 0,1 0 0 0 0,-1 0 1 0 0,1-1-1 0 0,-1 1 0 0 0,0 0 1 0 0,1 0-1 0 0,-1 0 0 0 0,1-1 1 0 0,-1 1-1 0 0,1 0 0 0 0,-1-1 1 0 0,1 1-1 0 0,0 0 0 0 0,-1-1 1 0 0,1 1-1 0 0,-1 0 0 0 0,0-2 1 0 0,1 2-6 0 0,0 0 0 0 0,0-1 0 0 0,0 1 0 0 0,0 0 0 0 0,0-1 0 0 0,0 1 0 0 0,0-1 0 0 0,0 1 0 0 0,0 0 0 0 0,0-1 0 0 0,0 1 0 0 0,1 0 0 0 0,-1-1 0 0 0,0 1 0 0 0,0 0 0 0 0,0-1 0 0 0,0 1 0 0 0,1 0 1 0 0,-1 0-1 0 0,0-1 0 0 0,0 1 0 0 0,1-1 0 0 0,1 0-68 0 0,-1-1 1 0 0,1 0 0 0 0,0 1 0 0 0,0-1 0 0 0,1 1-1 0 0,3-3 1 0 0,27-8-3539 0 0,63-16-1 0 0,-66 20 642 0 0,5 0-629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22.89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80 350 512 0 0,'-6'2'918'0'0,"1"1"1"0"0,0 0-1 0 0,-1 0 0 0 0,-6 6 0 0 0,-8 5 3126 0 0,17-12-3439 0 0,1-1-288 0 0,1 0 0 0 0,-1 0 1 0 0,1-1-1 0 0,-1 1 1 0 0,0 0-1 0 0,1-1 0 0 0,-1 1 1 0 0,0-1-1 0 0,-3 1 0 0 0,5-1-285 0 0,0 0-1 0 0,-1 0 0 0 0,1 0 0 0 0,0 0 0 0 0,0 0 0 0 0,0 0 0 0 0,0 0 0 0 0,0 0 0 0 0,0 0 1 0 0,0 0-1 0 0,0 0 0 0 0,0 0 0 0 0,0 0 0 0 0,-1 0 0 0 0,1 0 0 0 0,0 0 0 0 0,0 0 0 0 0,0 0 1 0 0,0 0-1 0 0,0 0 0 0 0,0 0 0 0 0,0 0 0 0 0,0 0 0 0 0,0 0 0 0 0,0-1 0 0 0,0 1 0 0 0,0 0 1 0 0,0 0-1 0 0,0 0 0 0 0,0 0 0 0 0,0 0 0 0 0,-1 0 0 0 0,1 0 0 0 0,0 0 0 0 0,0 0 0 0 0,0 0 1 0 0,0-1-1 0 0,0 1 0 0 0,0 0 0 0 0,0 0 0 0 0,0 0 0 0 0,0 0 0 0 0,0 0 0 0 0,0 0 0 0 0,1 0 1 0 0,-1 0-1 0 0,0 0 0 0 0,0 0 0 0 0,0-1 0 0 0,0 1 0 0 0,0 0 0 0 0,0 0 0 0 0,0 0 0 0 0,0 0 1 0 0,0 0-1 0 0,0 0 0 0 0,0 0 0 0 0,0 0 0 0 0,6-9 486 0 0,9-5-373 0 0,45-33 22 0 0,-35 29 46 0 0,-1 0 1 0 0,-1-2-1 0 0,-1-1 1 0 0,21-26-1 0 0,-38 40-90 0 0,0 0-1 0 0,0-1 1 0 0,-1 0-1 0 0,0 1 1 0 0,-1-1-1 0 0,0 0 1 0 0,0-1 0 0 0,-1 1-1 0 0,0-1 1 0 0,1-8-1 0 0,-2 12-20 0 0,-1 0 0 0 0,0 0 0 0 0,0 0 0 0 0,0 0 0 0 0,0 0 0 0 0,-1 0 0 0 0,0 0 0 0 0,0 0 0 0 0,0 0 0 0 0,-1 0 0 0 0,1 1 0 0 0,-1-1 0 0 0,0 0 0 0 0,-1 1 0 0 0,1 0 0 0 0,-1-1 0 0 0,0 1 0 0 0,-6-7 0 0 0,9 11-95 0 0,-1 0 1 0 0,1-1-1 0 0,0 1 1 0 0,0 0-1 0 0,0 0 1 0 0,-1 0-1 0 0,1-1 1 0 0,0 1-1 0 0,0 0 1 0 0,-1 0-1 0 0,1 0 1 0 0,0 0-1 0 0,0 0 1 0 0,-1 0-1 0 0,1-1 1 0 0,0 1-1 0 0,-1 0 1 0 0,1 0-1 0 0,0 0 1 0 0,-1 0-1 0 0,1 0 1 0 0,0 0-1 0 0,0 0 1 0 0,-1 0-1 0 0,1 0 1 0 0,0 0 0 0 0,-1 0-1 0 0,1 0 1 0 0,0 1-1 0 0,0-1 1 0 0,-1 0-1 0 0,1 0 1 0 0,0 0-1 0 0,0 0 1 0 0,-1 1-1 0 0,-6 10 85 0 0,0 16-64 0 0,6-12 12 0 0,2 1 1 0 0,-1 0-1 0 0,2 0 1 0 0,0-1 0 0 0,7 24-1 0 0,1 7 61 0 0,6 44 192 0 0,-5-36-46 0 0,-2 0 1 0 0,2 79 0 0 0,-13-68-128 0 0,1-39-79 0 0,0 0 1 0 0,2 0-1 0 0,0 0 0 0 0,8 39 0 0 0,-9-64-37 0 0,0-1 0 0 0,0 1 0 0 0,1 0 0 0 0,-1-1 0 0 0,0 1 0 0 0,0-1 0 0 0,0 1 0 0 0,0 0 0 0 0,1-1 0 0 0,-1 1 0 0 0,0-1 0 0 0,1 1 0 0 0,-1-1 0 0 0,0 1 0 0 0,1-1 0 0 0,-1 1 0 0 0,0-1 0 0 0,1 1 0 0 0,-1-1 0 0 0,1 0 0 0 0,-1 1 0 0 0,1-1 0 0 0,-1 1 0 0 0,1-1 0 0 0,-1 0 0 0 0,1 0 0 0 0,0 1 0 0 0,-1-1 0 0 0,1 0 0 0 0,-1 0 0 0 0,2 0 0 0 0,-12-6-120 0 0,5 6 108 0 0,0 0-1 0 0,0 1 1 0 0,0 0-1 0 0,0 0 1 0 0,0 1-1 0 0,0 0 1 0 0,1-1 0 0 0,-1 1-1 0 0,-8 5 1 0 0,4-2 15 0 0,-15 7-8 0 0,2 1-1 0 0,0 1 1 0 0,0 1-1 0 0,-22 21 1 0 0,22-14 115 0 0,29-27-90 0 0,1 0-1 0 0,0 1 0 0 0,1-1 0 0 0,-1 2 1 0 0,1-1-1 0 0,13-3 0 0 0,0-1-63 0 0,20-5 69 0 0,1 2 1 0 0,0 2-1 0 0,52-5 1 0 0,63-13-111 0 0,-152 26 1 0 0,-1-1-1 0 0,1 1 1 0 0,0 1-1 0 0,7-1 1 0 0,-13 1-22 0 0,1 0 0 0 0,-1 0 0 0 0,1 0 0 0 0,-1 0 0 0 0,1 0 0 0 0,-1 0 0 0 0,1 0 1 0 0,0 0-1 0 0,-1 0 0 0 0,1 1 0 0 0,-1-1 0 0 0,0 0 0 0 0,1 0 0 0 0,-1 1 0 0 0,1-1 0 0 0,-1 0 1 0 0,1 1-1 0 0,-1-1 0 0 0,1 0 0 0 0,-1 1 0 0 0,0-1 0 0 0,1 1 0 0 0,-1 0-213 0 0,0 0 0 0 0,0 0 1 0 0,0-1-1 0 0,0 1 0 0 0,0 0 0 0 0,0 0 0 0 0,0 0 0 0 0,0 0 0 0 0,0-1 1 0 0,0 1-1 0 0,-1 0 0 0 0,1 0 0 0 0,0 0 0 0 0,0-1 0 0 0,-1 1 0 0 0,1 0 0 0 0,-1 0 1 0 0,1-1-1 0 0,-2 2 0 0 0,-3 7-1931 0 0,-2 0 101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23.36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76 83 8 0 0,'-4'1'4739'0'0,"-9"4"-2886"0"0,11-4-1541 0 0,1 1-1 0 0,0-1 0 0 0,0 1 1 0 0,-1-1-1 0 0,1 1 1 0 0,0 0-1 0 0,0-1 1 0 0,1 1-1 0 0,-1 0 1 0 0,0 0-1 0 0,1 0 1 0 0,-2 3-1 0 0,-2 24 1544 0 0,3-27-1812 0 0,1-1-1 0 0,0 0 1 0 0,0 1-1 0 0,0-1 1 0 0,0 1-1 0 0,0-1 1 0 0,0 1-1 0 0,0-1 1 0 0,1 1-1 0 0,-1-1 1 0 0,0 0-1 0 0,1 1 1 0 0,-1-1-1 0 0,1 0 1 0 0,0 1-1 0 0,-1-1 1 0 0,1 0-1 0 0,0 0 1 0 0,0 0 0 0 0,0 1-1 0 0,0-1 1 0 0,0 0-1 0 0,0 0 1 0 0,0 0-1 0 0,0 0 1 0 0,0-1-1 0 0,0 1 1 0 0,1 0-1 0 0,-1 0 1 0 0,0-1-1 0 0,1 1 1 0 0,-1-1-1 0 0,0 1 1 0 0,1-1-1 0 0,-1 0 1 0 0,0 1 0 0 0,1-1-1 0 0,1 0 1 0 0,1 0 35 0 0,0 0 1 0 0,0 0-1 0 0,1 0 1 0 0,-1-1 0 0 0,0 1-1 0 0,0-1 1 0 0,0 0-1 0 0,0 0 1 0 0,0-1 0 0 0,0 1-1 0 0,0-1 1 0 0,4-3 0 0 0,-2 2 35 0 0,-1-1 0 0 0,0-1 1 0 0,0 1-1 0 0,0-1 0 0 0,-1 0 1 0 0,1 0-1 0 0,-1 0 0 0 0,0 0 1 0 0,-1-1-1 0 0,1 0 0 0 0,-1 1 1 0 0,3-10-1 0 0,-5 13-31 0 0,0-1 1 0 0,0 0-1 0 0,0 1 0 0 0,-1-1 1 0 0,1 0-1 0 0,-1 0 0 0 0,1 1 1 0 0,-1-1-1 0 0,0 0 0 0 0,0 0 1 0 0,0 0-1 0 0,-1 1 1 0 0,1-1-1 0 0,-1 0 0 0 0,0 1 1 0 0,1-1-1 0 0,-1 0 0 0 0,0 1 1 0 0,0-1-1 0 0,-1 1 0 0 0,1-1 1 0 0,-1 1-1 0 0,1 0 0 0 0,-1-1 1 0 0,0 1-1 0 0,1 0 0 0 0,-1 0 1 0 0,0 0-1 0 0,0 0 0 0 0,-1 1 1 0 0,1-1-1 0 0,-3-1 0 0 0,0 1 6 0 0,0 0-1 0 0,0 0 1 0 0,0 0-1 0 0,0 0 0 0 0,0 1 1 0 0,0 0-1 0 0,-1 0 0 0 0,1 1 1 0 0,0-1-1 0 0,-1 1 0 0 0,1 1 1 0 0,-1-1-1 0 0,-10 2 0 0 0,12-1-58 0 0,-1 0-1 0 0,1 0 0 0 0,-1 0 1 0 0,1 1-1 0 0,0-1 0 0 0,0 1 1 0 0,-1 0-1 0 0,1 1 0 0 0,0-1 0 0 0,1 0 1 0 0,-1 1-1 0 0,0 0 0 0 0,1 0 1 0 0,-1 0-1 0 0,1 1 0 0 0,-4 5 1 0 0,6-8-29 0 0,0 0 1 0 0,1 0-1 0 0,-1-1 1 0 0,1 1 0 0 0,-1 0-1 0 0,1 0 1 0 0,0 0-1 0 0,-1 0 1 0 0,1 0 0 0 0,0 0-1 0 0,0 0 1 0 0,0 0-1 0 0,0 0 1 0 0,0 0 0 0 0,0 1-1 0 0,0-1 1 0 0,0 0-1 0 0,0 0 1 0 0,0 0 0 0 0,0 0-1 0 0,1 0 1 0 0,-1 1-1 0 0,1-1-1 0 0,0 0 0 0 0,0 0 0 0 0,0 1 0 0 0,0-1 0 0 0,0 0 0 0 0,0 0 0 0 0,0 0 0 0 0,0-1 0 0 0,1 1 0 0 0,-1 0 0 0 0,0 0 0 0 0,1-1 0 0 0,2 2 0 0 0,4 1-15 0 0,1-1 0 0 0,-1 0 1 0 0,1 0-1 0 0,10 0 1 0 0,-13-2-1 0 0,3 1-188 0 0,1 0 1 0 0,0-1 0 0 0,-1-1 0 0 0,13-1 0 0 0,17-8-4803 0 0,-21 7-1494 0 0,-11 0 2366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7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78 512 0 0,'-5'-5'1345'0'0,"0"0"-1"0"0,0-1 1 0 0,1 1-1 0 0,0-1 1 0 0,0 0-1 0 0,0-1 1 0 0,1 1-1 0 0,0 0 1 0 0,0-1-1 0 0,-2-10 1 0 0,5 17-1315 0 0,0 0 0 0 0,0 0 0 0 0,0 0 0 0 0,0 0 0 0 0,0 0 0 0 0,0 0 0 0 0,0 0 0 0 0,0 0 0 0 0,0 0 1 0 0,0 0-1 0 0,0 0 0 0 0,0 0 0 0 0,0 0 0 0 0,0 0 0 0 0,0 0 0 0 0,0 0 0 0 0,0 0 0 0 0,1 0 0 0 0,-1 0 0 0 0,0 0 0 0 0,0 0 0 0 0,0 0 0 0 0,0 0 0 0 0,0 0 0 0 0,0 0 1 0 0,0 0-1 0 0,0 0 0 0 0,0 0 0 0 0,0 0 0 0 0,0 0 0 0 0,0 0 0 0 0,0 0 0 0 0,0 0 0 0 0,0 0 0 0 0,0 0 0 0 0,0 0 0 0 0,0 0 0 0 0,0 0 0 0 0,0 0 0 0 0,0 0 0 0 0,0-1 0 0 0,0 1 1 0 0,0 0-1 0 0,0 0 0 0 0,0 0 0 0 0,0 0 0 0 0,0 0 0 0 0,0 0 0 0 0,0 0 0 0 0,0 0 0 0 0,0 0 0 0 0,0 0 0 0 0,0 0 0 0 0,0 0 0 0 0,0 0 0 0 0,0 0 0 0 0,0 0 0 0 0,0 0 0 0 0,0 0 1 0 0,0 0-1 0 0,0 0 0 0 0,0-1 0 0 0,0 1 0 0 0,0 0 0 0 0,0 0 0 0 0,0 0 0 0 0,0 0 0 0 0,0 0 0 0 0,5 5 601 0 0,3 8-298 0 0,-5-2-143 0 0,-1 1 1 0 0,0 0-1 0 0,0 0 0 0 0,-1 0 0 0 0,-1 13 1 0 0,0-12-8 0 0,0 0 0 0 0,1 0 0 0 0,0-1 1 0 0,5 16-1 0 0,-5-25-182 0 0,0 0-1 0 0,0 0 1 0 0,1 0 0 0 0,-1 0 0 0 0,1 0 0 0 0,0 0 0 0 0,0 0-1 0 0,0-1 1 0 0,0 1 0 0 0,0-1 0 0 0,0 0 0 0 0,1 1 0 0 0,0-1 0 0 0,-1 0-1 0 0,1 0 1 0 0,0-1 0 0 0,0 1 0 0 0,0 0 0 0 0,0-1 0 0 0,0 0-1 0 0,0 0 1 0 0,0 0 0 0 0,0 0 0 0 0,1 0 0 0 0,-1-1 0 0 0,0 1 0 0 0,5-1-1 0 0,8 0-237 0 0,0 0-1 0 0,0-1 0 0 0,0-1 0 0 0,20-4 1 0 0,-29 4 19 0 0,71-11-3468 0 0,0 2-3744 0 0,-61 8 5972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1.8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431 67 512 0 0,'-1'-1'124'0'0,"-1"0"-1"0"0,1 1 1 0 0,0-1 0 0 0,-1 1-1 0 0,1-1 1 0 0,0 1-1 0 0,0 0 1 0 0,-1-1 0 0 0,-2 1-1 0 0,-11-4 4280 0 0,-11-16 2313 0 0,21 15-6050 0 0,0 1 1 0 0,-1-1-1 0 0,1 1 0 0 0,-1 0 1 0 0,0 1-1 0 0,-11-5 1 0 0,12 6-549 0 0,-1 1 1 0 0,1 1-1 0 0,0-1 1 0 0,0 1 0 0 0,-1 0-1 0 0,1 0 1 0 0,0 0-1 0 0,0 1 1 0 0,0 0-1 0 0,-1 0 1 0 0,1 0-1 0 0,0 1 1 0 0,0-1-1 0 0,1 1 1 0 0,-7 4 0 0 0,-7 3 93 0 0,0 1 0 0 0,-23 19 1 0 0,-40 37 261 0 0,71-56-406 0 0,-1 1 0 0 0,1 0 0 0 0,1 1 0 0 0,-15 24 0 0 0,22-33-52 0 0,0 1-1 0 0,0-1 1 0 0,1 1-1 0 0,0-1 0 0 0,-1 1 1 0 0,1 0-1 0 0,1 0 1 0 0,-1-1-1 0 0,0 1 0 0 0,1 0 1 0 0,0 0-1 0 0,0 0 0 0 0,0 0 1 0 0,1 5-1 0 0,0-7-11 0 0,0 1 1 0 0,0 0-1 0 0,0-1 0 0 0,0 1 1 0 0,0-1-1 0 0,1 1 0 0 0,-1-1 0 0 0,1 1 1 0 0,-1-1-1 0 0,1 0 0 0 0,0 0 0 0 0,0 0 1 0 0,0 0-1 0 0,0 0 0 0 0,1 0 0 0 0,-1-1 1 0 0,0 1-1 0 0,1-1 0 0 0,-1 0 0 0 0,4 2 1 0 0,7 2-19 0 0,1-1 0 0 0,-1-1 1 0 0,0 0-1 0 0,23 2 0 0 0,16 3-87 0 0,-26-2 84 0 0,0 1-1 0 0,0 2 0 0 0,-1 0 1 0 0,-1 1-1 0 0,1 2 1 0 0,25 16-1 0 0,-40-21 5 0 0,1 0-1 0 0,-1 1 1 0 0,0 0-1 0 0,-1 1 1 0 0,0 0 0 0 0,-1 0-1 0 0,0 1 1 0 0,0 0 0 0 0,-1 0-1 0 0,0 1 1 0 0,-1 0-1 0 0,0 0 1 0 0,-1 1 0 0 0,0 0-1 0 0,3 13 1 0 0,-4-10 29 0 0,-1 1 0 0 0,0-1 0 0 0,-1 1 0 0 0,-1 0-1 0 0,-1 20 1 0 0,-1-29 12 0 0,1 1 0 0 0,-1-1-1 0 0,-1 0 1 0 0,1 1 0 0 0,-1-1-1 0 0,0 0 1 0 0,-1 0 0 0 0,0 0-1 0 0,0 0 1 0 0,0-1 0 0 0,-1 1-1 0 0,0-1 1 0 0,-7 8 0 0 0,7-10 2 0 0,-1 0 0 0 0,1 0 0 0 0,-1 0 0 0 0,0-1 0 0 0,-1 0 0 0 0,1 0 0 0 0,-1-1 0 0 0,1 1 0 0 0,-1-1 0 0 0,0 0 0 0 0,1-1 0 0 0,-13 3 0 0 0,-6-2 21 0 0,-44 1 0 0 0,67-3-51 0 0,-18-1-119 0 0,-1-1-1 0 0,1-1 1 0 0,-1 0 0 0 0,1-2 0 0 0,1 0 0 0 0,-1-1 0 0 0,1-1 0 0 0,0 0 0 0 0,-26-16 0 0 0,41 21-53 0 0,1 1-1 0 0,-1-1 1 0 0,1 0 0 0 0,-1 0 0 0 0,1 0 0 0 0,0 0-1 0 0,0-1 1 0 0,0 1 0 0 0,0-1 0 0 0,0 1 0 0 0,0-1-1 0 0,1 0 1 0 0,-3-5 0 0 0,3 6-162 0 0,1 0 1 0 0,-1 1-1 0 0,1-1 1 0 0,0 0-1 0 0,0 0 1 0 0,0 0-1 0 0,0 0 1 0 0,0 0-1 0 0,0 0 1 0 0,0 0-1 0 0,1 0 1 0 0,-1 0-1 0 0,1 0 0 0 0,-1 1 1 0 0,1-1-1 0 0,0 0 1 0 0,-1 0-1 0 0,1 1 1 0 0,0-1-1 0 0,0 0 1 0 0,1 1-1 0 0,-1-1 1 0 0,3-2-1 0 0,5-5-2230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2.68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12 151 512 0 0,'-6'-65'5542'0'0,"1"1"1589"0"0,5 42-4099 0 0,1 37-14 0 0,30 470-471 0 0,-27-466-2533 0 0,6 23-1 0 0,3 14-1232 0 0,-14-47-262 0 0,1-8 1311 0 0,0-1-1 0 0,0 0 1 0 0,0 1-1 0 0,0-1 1 0 0,0 0-1 0 0,0 1 1 0 0,0-1-1 0 0,-1 0 1 0 0,1 0-1 0 0,0 1 1 0 0,0-1-1 0 0,0 0 1 0 0,0 0-1 0 0,-1 1 1 0 0,1-1-1 0 0,0 0 1 0 0,0 0-1 0 0,-1 1 1 0 0,1-1-1 0 0,0 0 1 0 0,0 0-1 0 0,-1 0 1 0 0,1 0-1 0 0,0 0 1 0 0,-1 1 0 0 0,1-1-1 0 0,0 0 1 0 0,-1 0-1 0 0,1 0 1 0 0,0 0-1 0 0,0 0 1 0 0,-1 0-1 0 0,1 0 1 0 0,0 0-1 0 0,-1 0 1 0 0,1 0-1 0 0,-1 0 1 0 0,-2-1-1787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2.89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 85 488 0 0,'-6'6'13878'0'0,"21"-8"-11848"0"0,24-6 1 0 0,43-19-448 0 0,-14 4-1469 0 0,-67 23-130 0 0,95-24-112 0 0,-82 21-833 0 0,0 1 0 0 0,0 1 0 0 0,1 0-1 0 0,26 3 1 0 0,-24 0-1794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3.27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38 155 512 0 0,'-3'1'760'0'0,"0"1"-1"0"0,0 0 0 0 0,0 0 1 0 0,1 1-1 0 0,-1-1 1 0 0,1 0-1 0 0,-1 1 0 0 0,1 0 1 0 0,0-1-1 0 0,0 1 1 0 0,0 0-1 0 0,-2 5 1 0 0,3-6-305 0 0,1 1 1 0 0,-1-1 0 0 0,1 1-1 0 0,-1 0 1 0 0,1-1 0 0 0,0 1 0 0 0,0 0-1 0 0,0-1 1 0 0,0 1 0 0 0,0 0 0 0 0,1 0-1 0 0,-1-1 1 0 0,1 1 0 0 0,0-1-1 0 0,-1 1 1 0 0,3 3 0 0 0,-2-3-268 0 0,1 0 0 0 0,-1-1 0 0 0,1 1 1 0 0,0-1-1 0 0,-1 1 0 0 0,1-1 0 0 0,0 0 0 0 0,0 0 0 0 0,1 0 1 0 0,-1 0-1 0 0,0 0 0 0 0,1 0 0 0 0,-1 0 0 0 0,1-1 0 0 0,-1 1 1 0 0,1-1-1 0 0,0 0 0 0 0,0 0 0 0 0,-1 0 0 0 0,5 1 0 0 0,-5-2-139 0 0,0 0 0 0 0,0 0 0 0 0,-1 0 0 0 0,1 0 0 0 0,0 0-1 0 0,0 0 1 0 0,0 0 0 0 0,0-1 0 0 0,0 1 0 0 0,-1-1 0 0 0,1 1-1 0 0,0-1 1 0 0,0 0 0 0 0,-1 1 0 0 0,1-1 0 0 0,0 0 0 0 0,-1 0-1 0 0,1 0 1 0 0,-1-1 0 0 0,1 1 0 0 0,-1 0 0 0 0,0-1 0 0 0,0 1-1 0 0,1 0 1 0 0,-1-1 0 0 0,0 1 0 0 0,0-1 0 0 0,0 0 0 0 0,-1 1-1 0 0,1-1 1 0 0,0 0 0 0 0,0 0 0 0 0,0-1 0 0 0,-1 0-36 0 0,0 1 0 0 0,1 0 0 0 0,-1-1 0 0 0,0 1 0 0 0,0 0 0 0 0,0-1 0 0 0,0 1 0 0 0,-1 0 1 0 0,1-1-1 0 0,-1 1 0 0 0,1 0 0 0 0,-1 0 0 0 0,0-1 0 0 0,0 1 0 0 0,-1-2 0 0 0,-20-34 6 0 0,11 22-13 0 0,7 8-18 0 0,0 1-1 0 0,0 0 0 0 0,1-1 1 0 0,0 1-1 0 0,0-1 0 0 0,1 0 1 0 0,-3-14-1 0 0,5 20 6 0 0,0-1 0 0 0,0 1 0 0 0,0-1 0 0 0,0 1 0 0 0,0 0 1 0 0,0-1-1 0 0,1 1 0 0 0,-1 0 0 0 0,1-1 0 0 0,0 1 0 0 0,-1 0 0 0 0,1 0 1 0 0,0-1-1 0 0,0 1 0 0 0,1 0 0 0 0,-1 0 0 0 0,0 0 0 0 0,1 0 0 0 0,-1 0 0 0 0,1 1 1 0 0,-1-1-1 0 0,1 0 0 0 0,0 1 0 0 0,0-1 0 0 0,0 1 0 0 0,0 0 0 0 0,0-1 0 0 0,0 1 1 0 0,0 0-1 0 0,4-1 0 0 0,6-2-46 0 0,1 0 1 0 0,0 1-1 0 0,0 1 1 0 0,0 0 0 0 0,0 1-1 0 0,1 0 1 0 0,14 1-1 0 0,1 2-1020 0 0,1 2 0 0 0,32 7-1 0 0,-27 0-3837 0 0,-21-4 3041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4.15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106 87 784 0 0,'-2'-2'781'0'0,"1"0"0"0"0,-1 0 0 0 0,0 0 0 0 0,1 0 0 0 0,-1 0 0 0 0,0 0 0 0 0,0 1 0 0 0,-1-1 0 0 0,1 1 0 0 0,0-1 0 0 0,0 1 0 0 0,-1 0 0 0 0,1 0 0 0 0,-1 0 0 0 0,1 0 0 0 0,-5 0 0 0 0,5 0-594 0 0,0 1 1 0 0,0 1 0 0 0,0-1-1 0 0,1 0 1 0 0,-1 0 0 0 0,0 1 0 0 0,0-1-1 0 0,0 1 1 0 0,1 0 0 0 0,-1-1-1 0 0,0 1 1 0 0,0 0 0 0 0,1 0-1 0 0,-1 0 1 0 0,1 0 0 0 0,-1 0-1 0 0,1 1 1 0 0,-1-1 0 0 0,1 0 0 0 0,0 1-1 0 0,0-1 1 0 0,0 1 0 0 0,-2 2-1 0 0,-1 2-75 0 0,1-1-1 0 0,0 1 0 0 0,1-1 1 0 0,-1 1-1 0 0,1 0 0 0 0,0 0 1 0 0,1 0-1 0 0,0 0 0 0 0,-1 0 0 0 0,2 0 1 0 0,-1 11-1 0 0,1-13-44 0 0,0 0-1 0 0,1 1 1 0 0,-1-1-1 0 0,1 0 1 0 0,0 0-1 0 0,0 0 1 0 0,0 0 0 0 0,1 0-1 0 0,0 0 1 0 0,-1-1-1 0 0,1 1 1 0 0,1 0-1 0 0,-1-1 1 0 0,0 1 0 0 0,1-1-1 0 0,0 0 1 0 0,0 0-1 0 0,3 3 1 0 0,-2-3-51 0 0,0 0 0 0 0,0 0 0 0 0,0 0 0 0 0,1 0 0 0 0,-1-1 0 0 0,1 0 0 0 0,0 0 0 0 0,-1 0 0 0 0,1-1 0 0 0,0 1 0 0 0,0-1 0 0 0,0 0 0 0 0,0 0 0 0 0,0-1 0 0 0,1 0 0 0 0,-1 0 0 0 0,0 0 0 0 0,0 0 0 0 0,0-1 0 0 0,0 0 0 0 0,0 0 0 0 0,0 0 0 0 0,0-1 0 0 0,0 1 0 0 0,-1-1 0 0 0,1 0 0 0 0,0-1 0 0 0,6-4 0 0 0,-4 3-7 0 0,0-1 0 0 0,0 0 0 0 0,0 0 0 0 0,-1-1 0 0 0,0 0 0 0 0,0 0 0 0 0,-1 0 0 0 0,1 0 0 0 0,-1-1 1 0 0,4-8-1 0 0,-7 11-4 0 0,0-1-1 0 0,0 1 1 0 0,0-1 0 0 0,-1 0 0 0 0,0 1 0 0 0,0-1 0 0 0,0 0 0 0 0,0 0 0 0 0,-1 0 0 0 0,0 0 0 0 0,0 0 0 0 0,0 0 0 0 0,-1 0 0 0 0,1 0 0 0 0,-1 1 0 0 0,0-1-1 0 0,-1 0 1 0 0,-2-6 0 0 0,2 5-20 0 0,0 1 0 0 0,-1-1 0 0 0,0 1 0 0 0,0 0 0 0 0,0 0 0 0 0,-1 0 0 0 0,1 0-1 0 0,-1 0 1 0 0,-1 1 0 0 0,-6-7 0 0 0,8 9 8 0 0,0 0 0 0 0,0 1-1 0 0,0-1 1 0 0,0 0 0 0 0,0 1 0 0 0,0 0-1 0 0,-1 0 1 0 0,1 0 0 0 0,0 0-1 0 0,-1 0 1 0 0,1 1 0 0 0,0-1 0 0 0,-1 1-1 0 0,1 0 1 0 0,-1 0 0 0 0,1 1 0 0 0,-1-1-1 0 0,1 0 1 0 0,0 1 0 0 0,-5 1 0 0 0,1 1 2 0 0,1 0 1 0 0,-1 0-1 0 0,1 0 1 0 0,0 1 0 0 0,0 0-1 0 0,0 0 1 0 0,1 1-1 0 0,0-1 1 0 0,-1 1-1 0 0,2 0 1 0 0,-7 8 0 0 0,0 2-11 0 0,1 0 1 0 0,0 0-1 0 0,-10 22 1 0 0,18-32 17 0 0,0 0 0 0 0,0 0 0 0 0,0 0 0 0 0,1 0 1 0 0,0 1-1 0 0,0-1 0 0 0,0 0 0 0 0,0 1 0 0 0,1-1 0 0 0,0 7 0 0 0,0-9 1 0 0,1 0-1 0 0,-1-1 0 0 0,1 1 0 0 0,0 0 0 0 0,0 0 0 0 0,0 0 0 0 0,0 0 1 0 0,0-1-1 0 0,1 1 0 0 0,-1-1 0 0 0,1 1 0 0 0,-1-1 0 0 0,1 1 0 0 0,0-1 1 0 0,0 0-1 0 0,0 0 0 0 0,1 0 0 0 0,-1 0 0 0 0,5 3 0 0 0,-1-2 3 0 0,-1-1-1 0 0,1 1 1 0 0,0-1-1 0 0,0 0 1 0 0,0-1-1 0 0,1 1 1 0 0,-1-1-1 0 0,0 0 1 0 0,0-1-1 0 0,1 0 1 0 0,-1 0-1 0 0,0 0 1 0 0,1-1-1 0 0,-1 0 1 0 0,0 0-1 0 0,0 0 1 0 0,0-1-1 0 0,11-4 1 0 0,-5 1 32 0 0,-1 0 0 0 0,1 0 1 0 0,-1-2-1 0 0,0 1 0 0 0,0-1 1 0 0,-1-1-1 0 0,0 0 0 0 0,13-14 1 0 0,-18 16-21 0 0,0 0 0 0 0,0 0 0 0 0,-1-1 0 0 0,0 0 0 0 0,0 0 0 0 0,-1 0 0 0 0,0 0 0 0 0,0-1 0 0 0,0 1 0 0 0,2-13 0 0 0,-4 15-11 0 0,-1 0 0 0 0,1 0 1 0 0,-1 0-1 0 0,0 0 0 0 0,0 0 0 0 0,0 0 0 0 0,0 1 0 0 0,-1-1 0 0 0,0 0 0 0 0,0 0 0 0 0,-1 0 0 0 0,1 1 1 0 0,-1-1-1 0 0,0 1 0 0 0,0-1 0 0 0,0 1 0 0 0,-1 0 0 0 0,-3-5 0 0 0,6 8-4 0 0,0 1-1 0 0,-1-1 1 0 0,1 1-1 0 0,0 0 1 0 0,-1-1-1 0 0,1 1 1 0 0,0-1-1 0 0,-1 1 1 0 0,1 0-1 0 0,0 0 1 0 0,-1-1-1 0 0,1 1 1 0 0,-1 0-1 0 0,1 0 1 0 0,0-1 0 0 0,-1 1-1 0 0,1 0 1 0 0,-1 0-1 0 0,1 0 1 0 0,-1 0-1 0 0,1-1 1 0 0,-1 1-1 0 0,1 0 1 0 0,-1 0-1 0 0,1 0 1 0 0,-1 0-1 0 0,1 0 1 0 0,-1 0-1 0 0,1 1 1 0 0,-1-1-1 0 0,1 0 1 0 0,0 0 0 0 0,-1 0-1 0 0,0 1 2 0 0,0 0 0 0 0,0 0 0 0 0,0 0 0 0 0,0 0 0 0 0,0 0 0 0 0,0 0 0 0 0,1 0-1 0 0,-1 0 1 0 0,0 0 0 0 0,1 0 0 0 0,-1 1 0 0 0,0 0 0 0 0,-1 4 21 0 0,1 0 0 0 0,-1 0 1 0 0,1 0-1 0 0,-1 10 0 0 0,3-9-1 0 0,-1 0 1 0 0,1 0-1 0 0,0 0 0 0 0,1 0 1 0 0,0 0-1 0 0,0 0 1 0 0,0 0-1 0 0,1-1 1 0 0,0 1-1 0 0,0-1 0 0 0,6 9 1 0 0,-6-11 9 0 0,0 0 0 0 0,0 0 0 0 0,0-1 0 0 0,0 0 0 0 0,0 0 0 0 0,0 0 0 0 0,1 0-1 0 0,0 0 1 0 0,-1 0 0 0 0,1-1 0 0 0,0 0 0 0 0,0 0 0 0 0,1 0 0 0 0,-1 0 0 0 0,0-1 0 0 0,1 0 0 0 0,-1 1 0 0 0,1-2 0 0 0,4 2 0 0 0,3-2 14 0 0,8 2 16 0 0,36-3-1 0 0,-49 0-67 0 0,-1 0 1 0 0,1-1-1 0 0,0 1 1 0 0,-1-1-1 0 0,1 0 0 0 0,-1-1 1 0 0,0 1-1 0 0,0-1 0 0 0,7-5 1 0 0,-9 6-5 0 0,-1 0 0 0 0,0 0 1 0 0,0 0-1 0 0,0-1 0 0 0,-1 1 0 0 0,1-1 1 0 0,0 0-1 0 0,-1 0 0 0 0,0 0 0 0 0,1 0 1 0 0,-1 0-1 0 0,-1 0 0 0 0,1-1 1 0 0,0 1-1 0 0,-1 0 0 0 0,1-1 0 0 0,-1 0 1 0 0,0 1-1 0 0,-1-1 0 0 0,1 0 0 0 0,0 1 1 0 0,-1-1-1 0 0,0 0 0 0 0,0 0 1 0 0,0 1-1 0 0,0-1 0 0 0,-1 0 0 0 0,0 0 1 0 0,1 1-1 0 0,-1-1 0 0 0,0 0 0 0 0,-1 1 1 0 0,-2-6-1 0 0,3 5 17 0 0,-1 0 1 0 0,0 1-1 0 0,-1-1 0 0 0,1 0 1 0 0,-1 1-1 0 0,-3-5 0 0 0,5 8-7 0 0,1 0-1 0 0,-1-1 0 0 0,1 1 1 0 0,-1-1-1 0 0,1 1 1 0 0,-1 0-1 0 0,1-1 0 0 0,-1 1 1 0 0,1 0-1 0 0,-1 0 0 0 0,1-1 1 0 0,-1 1-1 0 0,0 0 1 0 0,1 0-1 0 0,-1 0 0 0 0,1 0 1 0 0,-1 0-1 0 0,0 0 0 0 0,1 0 1 0 0,-2 0-1 0 0,1 0 0 0 0,0 1 0 0 0,0-1 0 0 0,1 1-1 0 0,-1-1 1 0 0,0 1 0 0 0,0-1 0 0 0,1 1 0 0 0,-1 0-1 0 0,0 0 1 0 0,1-1 0 0 0,-1 1 0 0 0,0 0 0 0 0,1 0-1 0 0,-1-1 1 0 0,1 1 0 0 0,-1 0 0 0 0,1 0 0 0 0,-1 1-1 0 0,-1 3 12 0 0,0 1-1 0 0,0-1 0 0 0,0 1 0 0 0,1-1 0 0 0,-1 1 0 0 0,1 0 0 0 0,1 0 0 0 0,-1 0 1 0 0,1-1-1 0 0,0 1 0 0 0,0 0 0 0 0,1 0 0 0 0,-1 0 0 0 0,1 0 0 0 0,1-1 1 0 0,-1 1-1 0 0,1 0 0 0 0,0-1 0 0 0,0 0 0 0 0,1 1 0 0 0,0-1 0 0 0,0 0 1 0 0,0 0-1 0 0,0 0 0 0 0,1-1 0 0 0,-1 1 0 0 0,1-1 0 0 0,1 0 0 0 0,-1 0 0 0 0,0 0 1 0 0,1-1-1 0 0,0 1 0 0 0,0-1 0 0 0,0 0 0 0 0,0 0 0 0 0,9 3 0 0 0,-4-3-28 0 0,54 17-55 0 0,-55-18-89 0 0,-1 0 1 0 0,1-1-1 0 0,-1 0 1 0 0,1-1 0 0 0,15-1-1 0 0,4-6-1669 0 0,10-13-5334 0 0,-31 16 5525 0 0,2-1-428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4.28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61 14 2304 0 0,'-3'-2'1135'0'0,"-1"0"-1"0"0,1 1 1 0 0,0-1-1 0 0,-1 1 1 0 0,1 0-1 0 0,-1 0 0 0 0,1 0 1 0 0,-1 0-1 0 0,1 0 1 0 0,-1 1-1 0 0,0 0 0 0 0,1-1 1 0 0,-1 1-1 0 0,0 1 1 0 0,-4 0-1 0 0,38 7 177 0 0,-2 3-5331 0 0,-20-5-315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5.90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170 788 512 0 0,'-16'4'2820'0'0,"1"0"-1"0"0,0 1 1 0 0,-26 11-1 0 0,36-14-2472 0 0,0 1-1 0 0,0 0 0 0 0,1 0 1 0 0,-1 0-1 0 0,1 1 0 0 0,-1 0 0 0 0,1 0 1 0 0,0 0-1 0 0,0 0 0 0 0,1 0 1 0 0,-1 1-1 0 0,1-1 0 0 0,0 1 1 0 0,-3 6-1 0 0,5-8-278 0 0,0 0-1 0 0,0 0 1 0 0,0 0-1 0 0,1 0 1 0 0,-1 0-1 0 0,1 0 1 0 0,-1 0-1 0 0,1 0 1 0 0,0 0 0 0 0,0 0-1 0 0,0 0 1 0 0,1 0-1 0 0,-1 0 1 0 0,1 0-1 0 0,0 0 1 0 0,1 3-1 0 0,0-1-3 0 0,0-1-1 0 0,0 0 0 0 0,1 1 0 0 0,-1-1 0 0 0,1-1 0 0 0,0 1 0 0 0,0 0 0 0 0,1-1 0 0 0,5 6 0 0 0,-2-4-37 0 0,0 0-1 0 0,0-1 1 0 0,0 1 0 0 0,0-1 0 0 0,1 0 0 0 0,0-1 0 0 0,0 0 0 0 0,0 0 0 0 0,0-1 0 0 0,0 0 0 0 0,13 1 0 0 0,-15-3-37 0 0,0-1 0 0 0,0 1 1 0 0,0-1-1 0 0,0-1 0 0 0,0 1 1 0 0,-1-1-1 0 0,1 0 0 0 0,0 0 1 0 0,-1-1-1 0 0,1 0 1 0 0,-1 0-1 0 0,0 0 0 0 0,7-6 1 0 0,-4 3-26 0 0,0 0 0 0 0,-1-1 0 0 0,0 0 0 0 0,0 0 0 0 0,-1-1 0 0 0,0 0 1 0 0,8-13-1 0 0,-13 17 37 0 0,1 0 0 0 0,-1 0 0 0 0,1 0 1 0 0,-1 0-1 0 0,-1 0 0 0 0,1 0 1 0 0,0 0-1 0 0,-1-1 0 0 0,0 1 0 0 0,0 0 1 0 0,0 0-1 0 0,-1 0 0 0 0,1-1 0 0 0,-1 1 1 0 0,0 0-1 0 0,0 0 0 0 0,0 0 0 0 0,-1 0 1 0 0,0 0-1 0 0,1 1 0 0 0,-6-8 1 0 0,2 2-7 0 0,-2 0 0 0 0,1 0 0 0 0,-1 1 0 0 0,-1 0 0 0 0,0 0 1 0 0,0 1-1 0 0,-11-8 0 0 0,16 12 3 0 0,0 1 0 0 0,0 0 0 0 0,0 1 0 0 0,0-1 1 0 0,-1 1-1 0 0,1-1 0 0 0,-1 1 0 0 0,1 0 0 0 0,-1 0 0 0 0,1 0 0 0 0,-1 1 0 0 0,1-1 0 0 0,-1 1 1 0 0,1 0-1 0 0,-1 0 0 0 0,-5 1 0 0 0,4 0-5 0 0,0 0 1 0 0,0 1 0 0 0,0 0-1 0 0,0 0 1 0 0,0 0-1 0 0,0 0 1 0 0,0 1 0 0 0,1 0-1 0 0,0 0 1 0 0,-5 4-1 0 0,-3 4-7 0 0,1 0-1 0 0,1 0 0 0 0,0 1 1 0 0,0 1-1 0 0,1 0 0 0 0,-12 23 1 0 0,17-27 30 0 0,0 0 1 0 0,0 0 0 0 0,1 1 0 0 0,-3 13 0 0 0,5-19-11 0 0,0 1 0 0 0,0 0 1 0 0,1 0-1 0 0,0-1 0 0 0,0 1 0 0 0,0 0 0 0 0,0 0 1 0 0,1-1-1 0 0,0 1 0 0 0,0 0 0 0 0,2 5 0 0 0,-2-8-1 0 0,1 0-1 0 0,-1 1 1 0 0,1-1-1 0 0,-1 0 1 0 0,1 0-1 0 0,0 0 1 0 0,0 0-1 0 0,0 0 1 0 0,0-1-1 0 0,0 1 1 0 0,0-1-1 0 0,1 1 1 0 0,-1-1-1 0 0,0 0 1 0 0,1 0-1 0 0,-1 0 1 0 0,1 0-1 0 0,-1 0 1 0 0,1 0-1 0 0,4 0 1 0 0,6 1 12 0 0,0-1 1 0 0,25 0-1 0 0,-29-1-30 0 0,-2 0 19 0 0,0-1 0 0 0,0 0 0 0 0,-1 0 0 0 0,1 0 0 0 0,0-1 0 0 0,-1 0 0 0 0,1-1 0 0 0,-1 1 0 0 0,1-1 0 0 0,-1 0 0 0 0,9-7 0 0 0,-7 4-1 0 0,0 0 0 0 0,0 0 0 0 0,-1-1 0 0 0,0 0 0 0 0,0-1 1 0 0,-1 0-1 0 0,8-12 0 0 0,-10 14 54 0 0,-1 0-1 0 0,0-1 1 0 0,0 1-1 0 0,0-1 1 0 0,-1 1-1 0 0,0-1 1 0 0,-1 0-1 0 0,1 0 1 0 0,-1 0 0 0 0,0 0-1 0 0,-1 0 1 0 0,0 0-1 0 0,0 0 1 0 0,-1 1-1 0 0,1-1 1 0 0,-1 0-1 0 0,-1 0 1 0 0,0 0 0 0 0,0 0-1 0 0,-3-7 1 0 0,2 5 85 0 0,-5-16 201 0 0,7 24-313 0 0,1 1 0 0 0,0-1 0 0 0,0 0-1 0 0,-1 0 1 0 0,1 1 0 0 0,-1-1 0 0 0,1 0 0 0 0,-1 1 0 0 0,1-1-1 0 0,-1 0 1 0 0,1 1 0 0 0,-1-1 0 0 0,0 1 0 0 0,1-1 0 0 0,-1 1-1 0 0,0-1 1 0 0,1 1 0 0 0,-1-1 0 0 0,0 1 0 0 0,1 0 0 0 0,-1-1-1 0 0,-1 1 1 0 0,1 0-14 0 0,1 1-1 0 0,-1-1 0 0 0,1 0 0 0 0,-1 1 1 0 0,1-1-1 0 0,0 1 0 0 0,-1-1 0 0 0,1 0 1 0 0,-1 1-1 0 0,1-1 0 0 0,0 1 1 0 0,0-1-1 0 0,-1 1 0 0 0,1 0 0 0 0,0-1 1 0 0,0 1-1 0 0,0-1 0 0 0,0 1 0 0 0,0-1 1 0 0,-1 1-1 0 0,1 0 0 0 0,0-1 1 0 0,0 1-1 0 0,-1 15 64 0 0,2-10-61 0 0,0-1 0 0 0,0 1 0 0 0,0-1 0 0 0,0 1-1 0 0,1-1 1 0 0,0 1 0 0 0,0-1 0 0 0,1 0 0 0 0,-1 0-1 0 0,1 0 1 0 0,5 7 0 0 0,4 3-24 0 0,0 0-1 0 0,15 13 0 0 0,39 32 122 0 0,-44-41-87 0 0,0 0 0 0 0,-2 1 0 0 0,28 35-1 0 0,-24-20-17 0 0,-1 1-1 0 0,21 47 0 0 0,-33-59-29 0 0,-1 0-1 0 0,-2 0 1 0 0,0 1-1 0 0,8 49 1 0 0,-15-67 20 0 0,-1 0 0 0 0,1 0 1 0 0,-1 0-1 0 0,-1 0 0 0 0,1 0 1 0 0,-1 1-1 0 0,-1-1 0 0 0,1 0 0 0 0,-1 0 1 0 0,0-1-1 0 0,-1 1 0 0 0,1 0 1 0 0,-2-1-1 0 0,1 1 0 0 0,-1-1 1 0 0,-4 7-1 0 0,0-4 12 0 0,1-1-1 0 0,-1 0 1 0 0,-1 0 0 0 0,1-1 0 0 0,-1 0 0 0 0,0 0 0 0 0,-1-1-1 0 0,0 0 1 0 0,-15 6 0 0 0,3-2 30 0 0,-2-1-1 0 0,1 0 1 0 0,-1-2 0 0 0,0-1-1 0 0,-1-1 1 0 0,1-1-1 0 0,-1-1 1 0 0,0-1 0 0 0,-30-2-1 0 0,48-1 17 0 0,0 1-1 0 0,0-2 0 0 0,0 1 1 0 0,0-1-1 0 0,0 0 1 0 0,0 0-1 0 0,1-1 1 0 0,-1 0-1 0 0,1 0 1 0 0,0 0-1 0 0,-1-1 0 0 0,1 0 1 0 0,1 0-1 0 0,-1-1 1 0 0,1 1-1 0 0,0-1 1 0 0,0 0-1 0 0,0-1 0 0 0,0 1 1 0 0,1-1-1 0 0,0 0 1 0 0,1 0-1 0 0,-1 0 1 0 0,1-1-1 0 0,0 1 0 0 0,1-1 1 0 0,-1 0-1 0 0,1 0 1 0 0,1 0-1 0 0,-1 0 1 0 0,0-12-1 0 0,0-6-38 0 0,1-1 0 0 0,2 1 1 0 0,0-1-1 0 0,2 1 0 0 0,0 0 0 0 0,10-33 1 0 0,-7 39-32 0 0,0 1 0 0 0,1 0 0 0 0,1 0 0 0 0,1 1 0 0 0,0 0 1 0 0,2 0-1 0 0,-1 1 0 0 0,26-28 0 0 0,13-3-93 0 0,102-76 1 0 0,-92 78 31 0 0,63-60 0 0 0,-100 81 28 0 0,-2 0-1 0 0,0-2 0 0 0,-1 0 0 0 0,-2-1 1 0 0,0-1-1 0 0,-2-1 0 0 0,16-42 1 0 0,-11 13 84 0 0,-2 0 1 0 0,20-120 0 0 0,-35 156-27 0 0,-1 1 0 0 0,0-41 0 0 0,-2 55-4 0 0,-1 0 0 0 0,0 1 0 0 0,0-1 0 0 0,0 1 0 0 0,0-1 0 0 0,-1 1 0 0 0,0 0 0 0 0,-1-1 0 0 0,0 1 0 0 0,1 0 0 0 0,-2 1 0 0 0,1-1 0 0 0,-8-9 0 0 0,9 13 0 0 0,-1-1 0 0 0,0 1 1 0 0,0 0-1 0 0,0 0 0 0 0,0 0 1 0 0,0 0-1 0 0,0 0 0 0 0,-1 1 0 0 0,1-1 1 0 0,0 1-1 0 0,-1 0 0 0 0,1 0 0 0 0,-1 0 1 0 0,0 1-1 0 0,1-1 0 0 0,-1 1 1 0 0,0 0-1 0 0,1 0 0 0 0,-1 0 0 0 0,1 0 1 0 0,-8 2-1 0 0,4 0 7 0 0,0 0 0 0 0,0 0-1 0 0,1 1 1 0 0,-1-1 0 0 0,1 2 0 0 0,-1-1 0 0 0,1 1 0 0 0,0 0-1 0 0,0 0 1 0 0,-6 6 0 0 0,-12 14 38 0 0,2 0 0 0 0,0 1 0 0 0,2 1 0 0 0,0 2 0 0 0,-23 44 0 0 0,35-55-21 0 0,0 1 0 0 0,1 0 0 0 0,0 0-1 0 0,2 1 1 0 0,0 0 0 0 0,1 0 0 0 0,1 0 0 0 0,1 1 0 0 0,1-1 0 0 0,1 1-1 0 0,0-1 1 0 0,1 0 0 0 0,1 1 0 0 0,1-1 0 0 0,1 0 0 0 0,1 0-1 0 0,0 0 1 0 0,1-1 0 0 0,1 0 0 0 0,1 0 0 0 0,1 0 0 0 0,13 19 0 0 0,61 83 125 0 0,-65-98-126 0 0,1 0-1 0 0,1-2 1 0 0,24 20-1 0 0,-42-39-35 0 0,0 1 1 0 0,-1-1-1 0 0,1 0 0 0 0,0 0 0 0 0,0 1 0 0 0,0-1 1 0 0,0-1-1 0 0,1 1 0 0 0,-1 0 0 0 0,0 0 0 0 0,0-1 1 0 0,0 1-1 0 0,3-1 0 0 0,-4 0 1 0 0,0 0 0 0 0,0 0-1 0 0,0-1 1 0 0,0 1 0 0 0,0 0 0 0 0,0-1 0 0 0,0 1-1 0 0,-1 0 1 0 0,1-1 0 0 0,0 1 0 0 0,0-1 0 0 0,0 1 0 0 0,-1-1-1 0 0,1 0 1 0 0,0 1 0 0 0,-1-1 0 0 0,1 0 0 0 0,0 0-1 0 0,-1 1 1 0 0,1-1 0 0 0,-1 0 0 0 0,0 0 0 0 0,1 0 0 0 0,-1 0-1 0 0,1 1 1 0 0,-1-1 0 0 0,0 0 0 0 0,0 0 0 0 0,0 0-1 0 0,1 0 1 0 0,-1 0 0 0 0,0 0 0 0 0,0 0 0 0 0,-1-1 0 0 0,2-11-19 0 0,-3-25 1 0 0,1 24-1 0 0,1 1 1 0 0,1-20-1 0 0,-1 30 18 0 0,1-1 0 0 0,0 0-1 0 0,-1 1 1 0 0,1-1 0 0 0,1 1 0 0 0,-1-1 0 0 0,0 1 0 0 0,1 0-1 0 0,0 0 1 0 0,0-1 0 0 0,0 1 0 0 0,0 0 0 0 0,4-4 0 0 0,-5 6 3 0 0,1 0 1 0 0,0-1 0 0 0,0 1-1 0 0,-1 0 1 0 0,1 0 0 0 0,0 0-1 0 0,0 0 1 0 0,0 1 0 0 0,0-1-1 0 0,0 0 1 0 0,0 1 0 0 0,0-1-1 0 0,0 1 1 0 0,1 0 0 0 0,-1 0-1 0 0,0 0 1 0 0,0 0 0 0 0,0 0-1 0 0,0 0 1 0 0,0 0 0 0 0,0 1-1 0 0,0-1 1 0 0,1 1 0 0 0,-1 0-1 0 0,0-1 1 0 0,-1 1 0 0 0,1 0-1 0 0,3 2 1 0 0,6 4 14 0 0,0 0 1 0 0,-1 0-1 0 0,16 15 1 0 0,-17-15-13 0 0,-5-2 9 0 0,1 0 0 0 0,-1 0 0 0 0,1 0 0 0 0,-2 1 0 0 0,1 0 0 0 0,-1-1 0 0 0,1 1 0 0 0,3 11 0 0 0,12 20 40 0 0,-17-33-75 0 0,0-1 0 0 0,1 0 0 0 0,-1 0 0 0 0,1 0 1 0 0,0 0-1 0 0,0 0 0 0 0,0-1 0 0 0,1 1 0 0 0,-1-1 0 0 0,0 0 1 0 0,1 0-1 0 0,7 3 0 0 0,-5-3-84 0 0,1 0 1 0 0,-1-1-1 0 0,1 1 1 0 0,0-1-1 0 0,0-1 0 0 0,-1 1 1 0 0,8-1-1 0 0,1-1-1082 0 0,1-1 0 0 0,17-4-1 0 0,25-9-7254 0 0,-57 15 8201 0 0,22-7-2431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6.20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 41 2184 0 0,'-8'-28'10567'0'0,"3"16"-4153"0"0,11 24-3365 0 0,14 30-2237 0 0,-1 0 1 0 0,-2 2-1 0 0,-2 0 1 0 0,16 80-1 0 0,12 190-275 0 0,-35-243-492 0 0,-3-12-83 0 0,6 38-639 0 0,-11-94 461 0 0,1 0-1 0 0,0 1 1 0 0,0-1 0 0 0,0 0 0 0 0,1 0-1 0 0,2 5 1 0 0,-4-8 79 0 0,0 1 0 0 0,0-1 1 0 0,1 1-1 0 0,-1-1 0 0 0,0 0 0 0 0,1 1 0 0 0,-1-1 0 0 0,0 0 0 0 0,1 1 0 0 0,-1-1 1 0 0,0 0-1 0 0,1 0 0 0 0,-1 1 0 0 0,1-1 0 0 0,-1 0 0 0 0,1 0 0 0 0,-1 1 0 0 0,1-1 1 0 0,-1 0-1 0 0,1 0 0 0 0,0 0-87 0 0,0 0-1 0 0,-1-1 1 0 0,1 1 0 0 0,-1 0-1 0 0,1 0 1 0 0,0-1 0 0 0,-1 1 0 0 0,1 0-1 0 0,-1-1 1 0 0,1 1 0 0 0,-1-1-1 0 0,1 1 1 0 0,-1 0 0 0 0,0-1 0 0 0,1 1-1 0 0,-1-1 1 0 0,1 0 0 0 0,-1 1 0 0 0,0-1-1 0 0,1 0 1 0 0,3-9-2546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6.37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0 133 2785 0 0,'1'-1'11100'0'0,"4"-4"-9011"0"0,43-7 1738 0 0,-23 7-3157 0 0,33-12 1 0 0,103-40-1881 0 0,-89 32-1633 0 0,-39 14 549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7.18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54 86 512 0 0,'-14'-27'2205'0'0,"9"19"-124"0"0,1 1 1 0 0,1-1-1 0 0,-1 1 1 0 0,-2-10-1 0 0,5 8 1308 0 0,4 6-643 0 0,-2 4-2629 0 0,0-1 0 0 0,-1 1 0 0 0,1-1 0 0 0,-1 0 0 0 0,1 1 1 0 0,0-1-1 0 0,-1 1 0 0 0,1-1 0 0 0,-1 1 0 0 0,0 0 0 0 0,1-1 0 0 0,-1 1 1 0 0,1-1-1 0 0,-1 1 0 0 0,0 0 0 0 0,1-1 0 0 0,-1 3 0 0 0,8 20 472 0 0,-1 0 0 0 0,-2 1 0 0 0,0 0 0 0 0,1 30-1 0 0,-2 99 174 0 0,-9-38-547 0 0,-22 124-1 0 0,22-204-211 0 0,-7 29-26 0 0,-2 4-11 0 0,14-66 35 0 0,0 1 0 0 0,0-1 0 0 0,-1 0 0 0 0,1 1 0 0 0,1-1 0 0 0,-1 0 1 0 0,0 1-1 0 0,1-1 0 0 0,-1 0 0 0 0,1 0 0 0 0,-1 1 0 0 0,1-1 0 0 0,0 0 0 0 0,0 0 0 0 0,0 0 0 0 0,2 3 0 0 0,-2-4-2 0 0,1 0-1 0 0,-1 0 1 0 0,0 0 0 0 0,1 0 0 0 0,-1 0-1 0 0,0 0 1 0 0,1 0 0 0 0,-1 0-1 0 0,1-1 1 0 0,0 1 0 0 0,-1-1-1 0 0,1 1 1 0 0,-1-1 0 0 0,1 1 0 0 0,0-1-1 0 0,-1 0 1 0 0,1 0 0 0 0,0 0-1 0 0,-1 0 1 0 0,1 0 0 0 0,0 0-1 0 0,3-1 1 0 0,12-3-27 0 0,0-1-1 0 0,0-1 1 0 0,-1 0 0 0 0,26-15-1 0 0,5-1-42 0 0,-16 9-6 0 0,0 1 0 0 0,45-10 0 0 0,-63 19-697 0 0,1 1 0 0 0,0 1 1 0 0,17-1-1 0 0,-22 3-1006 0 0,1-1 0 0 0,-1 2-1 0 0,0-1 1 0 0,0 1 0 0 0,15 5 0 0 0,-9 0-2923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1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365 86 512 0 0,'-9'-6'799'0'0,"0"0"-1"0"0,0 1 1 0 0,-1 0 0 0 0,0 1-1 0 0,0 0 1 0 0,0 1-1 0 0,0 0 1 0 0,0 0 0 0 0,-1 1-1 0 0,1 1 1 0 0,-1 0 0 0 0,0 0-1 0 0,1 1 1 0 0,-1 0 0 0 0,0 1-1 0 0,1 0 1 0 0,-1 0-1 0 0,-17 6 1 0 0,20-5-533 0 0,1 1 0 0 0,0 0 0 0 0,0 0 0 0 0,0 1 0 0 0,0 0 0 0 0,0 0 0 0 0,1 1 0 0 0,0-1 0 0 0,0 1 0 0 0,0 1-1 0 0,0-1 1 0 0,1 1 0 0 0,0 0 0 0 0,0 0 0 0 0,1 1 0 0 0,-1-1 0 0 0,1 1 0 0 0,-5 13 0 0 0,2-2-33 0 0,0 0 0 0 0,1 1 1 0 0,2-1-1 0 0,-1 1 0 0 0,2 0 0 0 0,1 1 0 0 0,0-1 1 0 0,2 21-1 0 0,0-27-191 0 0,1 0 0 0 0,0 0-1 0 0,1-1 1 0 0,1 1 0 0 0,0-1 0 0 0,0 1 0 0 0,1-1 0 0 0,1 0-1 0 0,0 0 1 0 0,1-1 0 0 0,0 0 0 0 0,1 0 0 0 0,9 12 0 0 0,-13-19-47 0 0,0-1 1 0 0,0 1-1 0 0,0-1 1 0 0,1 0 0 0 0,0-1-1 0 0,-1 1 1 0 0,1 0-1 0 0,0-1 1 0 0,0 0-1 0 0,0 0 1 0 0,1 0-1 0 0,-1-1 1 0 0,0 1 0 0 0,1-1-1 0 0,-1 0 1 0 0,1 0-1 0 0,-1-1 1 0 0,1 1-1 0 0,6-1 1 0 0,-3-1-10 0 0,-1 0 1 0 0,1 0-1 0 0,-1-1 0 0 0,1 0 0 0 0,-1 0 1 0 0,0-1-1 0 0,0 1 0 0 0,0-2 0 0 0,0 1 1 0 0,0-1-1 0 0,6-5 0 0 0,0 0-15 0 0,0-1 0 0 0,-1 0-1 0 0,0-1 1 0 0,-1 0 0 0 0,0-1 0 0 0,13-18-1 0 0,-18 22 13 0 0,-1-1 0 0 0,0 0 0 0 0,-1 0-1 0 0,0-1 1 0 0,0 1 0 0 0,-1-1 0 0 0,0 1-1 0 0,-1-1 1 0 0,0 0 0 0 0,0 0-1 0 0,-1-14 1 0 0,-2 6-13 0 0,0 0-1 0 0,-1-1 1 0 0,-2 1-1 0 0,0 0 0 0 0,0 1 1 0 0,-2-1-1 0 0,0 1 1 0 0,-1 0-1 0 0,-1 1 1 0 0,0-1-1 0 0,-21-29 0 0 0,24 39 35 0 0,-1 1 1 0 0,1 0-1 0 0,-1-1 0 0 0,-1 2 0 0 0,1-1 0 0 0,-1 1 0 0 0,0 0 0 0 0,0 0 0 0 0,-1 1 0 0 0,1 0 0 0 0,-14-5 0 0 0,17 7 5 0 0,0 1 1 0 0,0 0-1 0 0,0 0 1 0 0,0 0 0 0 0,0 1-1 0 0,0-1 1 0 0,0 1-1 0 0,-1 0 1 0 0,1 0-1 0 0,0 1 1 0 0,0-1-1 0 0,0 1 1 0 0,0 0-1 0 0,0 0 1 0 0,0 0-1 0 0,0 1 1 0 0,1-1-1 0 0,-1 1 1 0 0,0 0-1 0 0,1 0 1 0 0,-1 0-1 0 0,1 1 1 0 0,0-1-1 0 0,-1 1 1 0 0,-4 5 0 0 0,6-6-7 0 0,1 0 0 0 0,-1 0 0 0 0,0 0 0 0 0,1 0 0 0 0,-1 0 0 0 0,1 0 1 0 0,0 0-1 0 0,0 0 0 0 0,0 1 0 0 0,0-1 0 0 0,0 1 0 0 0,0-1 1 0 0,1 0-1 0 0,-1 1 0 0 0,1-1 0 0 0,0 1 0 0 0,-1 0 0 0 0,1-1 0 0 0,1 1 1 0 0,-1-1-1 0 0,0 1 0 0 0,0-1 0 0 0,1 1 0 0 0,-1-1 0 0 0,1 0 0 0 0,0 1 1 0 0,0-1-1 0 0,0 1 0 0 0,0-1 0 0 0,0 0 0 0 0,1 0 0 0 0,1 3 1 0 0,2 2-2 0 0,0 0 1 0 0,1-1 0 0 0,-1 0 0 0 0,1 0-1 0 0,1 0 1 0 0,-1-1 0 0 0,1 1 0 0 0,0-2-1 0 0,0 1 1 0 0,0-1 0 0 0,1 0 0 0 0,-1 0-1 0 0,1-1 1 0 0,16 4 0 0 0,0-1 5 0 0,0-1 0 0 0,0-2 0 0 0,45 1 0 0 0,8-5 6 0 0,-51 0 38 0 0,-1 0 1 0 0,1 2-1 0 0,-1 1 1 0 0,45 9-1 0 0,-65-10 1 0 0,1 1 0 0 0,-1 0 0 0 0,1 1 0 0 0,-1-1 1 0 0,0 1-1 0 0,0 0 0 0 0,0 0 0 0 0,0 1 0 0 0,-1-1 0 0 0,1 1 0 0 0,-1 0 0 0 0,0 0 1 0 0,0 1-1 0 0,0-1 0 0 0,3 8 0 0 0,-2-5 40 0 0,-1 1-1 0 0,-1 0 1 0 0,1 0 0 0 0,-1 0-1 0 0,-1 0 1 0 0,0 1-1 0 0,0-1 1 0 0,0 1 0 0 0,0 15-1 0 0,-2-4-19 0 0,0-1-1 0 0,-1 0 1 0 0,-6 31-1 0 0,5-39-44 0 0,-1-1 0 0 0,0 1-1 0 0,0-1 1 0 0,-1 0-1 0 0,-1 0 1 0 0,0 0 0 0 0,-11 17-1 0 0,15-25-20 0 0,0-1 0 0 0,-1 1 0 0 0,1-1 0 0 0,0 0 0 0 0,-1 1-1 0 0,1-1 1 0 0,-1 0 0 0 0,-1 1 0 0 0,3-2-6 0 0,0 0 0 0 0,0 0-1 0 0,0 0 1 0 0,-1 0 0 0 0,1 0 0 0 0,0 0 0 0 0,0 1-1 0 0,0-1 1 0 0,0 0 0 0 0,0 0 0 0 0,-1 0-1 0 0,1 0 1 0 0,0 0 0 0 0,0 0 0 0 0,0 0-1 0 0,0 0 1 0 0,-1 0 0 0 0,1-1 0 0 0,0 1 0 0 0,0 0-1 0 0,0 0 1 0 0,0 0 0 0 0,0 0 0 0 0,-1 0-1 0 0,1 0 1 0 0,0 0 0 0 0,0 0 0 0 0,0 0 0 0 0,0 0-1 0 0,0 0 1 0 0,0-1 0 0 0,-1 1 0 0 0,1 0-1 0 0,0 0 1 0 0,-1-11-43 0 0,4-8 35 0 0,1-1 0 0 0,1 1 0 0 0,1 0 0 0 0,0 1 0 0 0,16-32-1 0 0,55-85-224 0 0,-55 99 153 0 0,-19 31 78 0 0,6-11-17 0 0,1 1-1 0 0,1 0 1 0 0,21-23 0 0 0,-29 34 13 0 0,1 1 1 0 0,0 0-1 0 0,0 0 1 0 0,0 0-1 0 0,1 0 1 0 0,-1 0-1 0 0,10-3 1 0 0,-12 5 3 0 0,1 0 1 0 0,0 1 0 0 0,0-1 0 0 0,0 1-1 0 0,0-1 1 0 0,0 1 0 0 0,0 0-1 0 0,0 0 1 0 0,-1 1 0 0 0,1-1 0 0 0,0 0-1 0 0,0 1 1 0 0,0 0 0 0 0,5 1 0 0 0,-4 1 11 0 0,0-1 0 0 0,0 0 0 0 0,0 1 0 0 0,0 0 1 0 0,0 0-1 0 0,-1 0 0 0 0,1 1 0 0 0,-1-1 0 0 0,0 1 1 0 0,0-1-1 0 0,0 1 0 0 0,-1 0 0 0 0,1 0 0 0 0,1 5 1 0 0,3 7 46 0 0,0-1 1 0 0,6 27 0 0 0,-7-20 36 0 0,-1 1 0 0 0,-1 0 0 0 0,-1 0 0 0 0,-1 0 0 0 0,-1 0 0 0 0,-1 0 0 0 0,-1 1 0 0 0,-6 35 0 0 0,5-54-64 0 0,1 1 1 0 0,-1-1 0 0 0,1 0-1 0 0,-6 8 1 0 0,7-12-27 0 0,0 0 0 0 0,-1 0 0 0 0,0 0 0 0 0,1 0 0 0 0,-1 0 1 0 0,1 0-1 0 0,-1 0 0 0 0,0 0 0 0 0,0 0 0 0 0,1-1 0 0 0,-1 1 0 0 0,0 0 0 0 0,0-1 1 0 0,0 1-1 0 0,0 0 0 0 0,0-1 0 0 0,0 1 0 0 0,0-1 0 0 0,0 1 0 0 0,0-1 0 0 0,0 0 0 0 0,0 1 1 0 0,0-1-1 0 0,0 0 0 0 0,0 0 0 0 0,-1 0 0 0 0,1 0 0 0 0,-2 0 0 0 0,2 0-7 0 0,1-1-1 0 0,-1 0 1 0 0,0 1 0 0 0,0-1-1 0 0,0 1 1 0 0,1-1-1 0 0,-1 0 1 0 0,0 0-1 0 0,0 1 1 0 0,1-1 0 0 0,-1 0-1 0 0,1 0 1 0 0,-1 0-1 0 0,1 0 1 0 0,-1 0-1 0 0,1 0 1 0 0,0 0 0 0 0,-1 0-1 0 0,1 0 1 0 0,0 0-1 0 0,0 0 1 0 0,0 0-1 0 0,-1 0 1 0 0,1 0 0 0 0,0 0-1 0 0,0 0 1 0 0,1 0-1 0 0,-1 0 1 0 0,0 0-1 0 0,1-1 1 0 0,-1-4-16 0 0,1-1 0 0 0,1 1 0 0 0,2-9 1 0 0,3 0-36 0 0,0 1 0 0 0,1-1-1 0 0,1 1 1 0 0,0 0 0 0 0,1 1 0 0 0,0 1 0 0 0,13-13 0 0 0,24-31-116 0 0,-25 26 80 0 0,-5 5-32 0 0,28-30 1 0 0,-39 49 112 0 0,1-1 1 0 0,-1 1-1 0 0,1 1 1 0 0,0 0-1 0 0,1 0 1 0 0,-1 0-1 0 0,1 1 1 0 0,0 0-1 0 0,10-4 1 0 0,-15 7 12 0 0,-1 0 1 0 0,1 1-1 0 0,-1-1 1 0 0,1 1-1 0 0,0-1 1 0 0,-1 1-1 0 0,1 0 1 0 0,0 0-1 0 0,0 0 1 0 0,-1 0-1 0 0,1 1 1 0 0,0-1-1 0 0,-1 1 1 0 0,1 0-1 0 0,-1 0 1 0 0,1 0-1 0 0,3 1 1 0 0,-3 0 4 0 0,1 1 1 0 0,0 0-1 0 0,-1-1 1 0 0,0 1-1 0 0,0 0 0 0 0,0 1 1 0 0,0-1-1 0 0,0 1 1 0 0,4 6-1 0 0,0 2 33 0 0,-1 1-1 0 0,-1-1 1 0 0,0 1 0 0 0,0 1-1 0 0,4 22 1 0 0,-1 16 180 0 0,3 59 0 0 0,-3-13 43 0 0,-8-85-261 0 0,1 7 2 0 0,-1-19-14 0 0,0-1 0 0 0,0 1 0 0 0,0 0 1 0 0,0-1-1 0 0,0 1 0 0 0,1 0 0 0 0,-1 0 0 0 0,0-1 1 0 0,0 1-1 0 0,1 0 0 0 0,-1-1 0 0 0,1 1 0 0 0,-1-1 1 0 0,0 1-1 0 0,1 0 0 0 0,-1-1 0 0 0,1 1 0 0 0,-1-1 0 0 0,2 1 1 0 0,-1-1-72 0 0,1-1 1 0 0,-1 1 0 0 0,0-1-1 0 0,1 1 1 0 0,-1-1 0 0 0,0 0-1 0 0,0 0 1 0 0,1 0 0 0 0,-1 0-1 0 0,0 1 1 0 0,0-2-1 0 0,1 0 1 0 0,0 0-111 0 0,35-31-5545 0 0,-21 18 977 0 0,1 0 195 0 0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7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20 3433 0 0,'-21'-7'3440'0'0,"1"-1"3418"0"0,5 5-6490 0 0,6 1-208 0 0,4 2 584 0 0,7 3-552 0 0,1-1-192 0 0,0 1 104 0 0,3-2-152 0 0,3 3 104 0 0,2-4-64 0 0,3 4-64 0 0,2 1-424 0 0,3 2-784 0 0,-1 1 712 0 0,6 4-2153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7.50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27 10 1280 0 0,'-10'-5'10305'0'0,"0"0"-6070"0"0,10 5-4154 0 0,0 0 0 0 0,0 0 0 0 0,-1 0 0 0 0,1 0 0 0 0,0 0 0 0 0,0 0-1 0 0,-1 1 1 0 0,1-1 0 0 0,0 0 0 0 0,0 0 0 0 0,-1 0 0 0 0,1 0 0 0 0,0 0-1 0 0,0 0 1 0 0,0 0 0 0 0,-1 1 0 0 0,1-1 0 0 0,0 0 0 0 0,0 0 0 0 0,0 0-1 0 0,-1 1 1 0 0,1-1 0 0 0,0 0 0 0 0,0 0 0 0 0,0 0 0 0 0,0 1 0 0 0,0-1-1 0 0,0 0 1 0 0,0 0 0 0 0,-1 1 0 0 0,1-1 0 0 0,0 0 0 0 0,0 0 0 0 0,0 1-1 0 0,0-1 1 0 0,0 0 0 0 0,0 0 0 0 0,0 1 0 0 0,1-1 0 0 0,-2 11 458 0 0,1-1 1 0 0,0 0-1 0 0,1 0 0 0 0,0 0 1 0 0,1 0-1 0 0,0 0 1 0 0,3 9-1 0 0,3 3 206 0 0,19 41 0 0 0,-24-56-718 0 0,1 0 0 0 0,0-1 0 0 0,1 1 1 0 0,0-1-1 0 0,-1 0 0 0 0,2 0 0 0 0,-1 0 0 0 0,1-1 0 0 0,0 0 0 0 0,0 0 1 0 0,0 0-1 0 0,14 6 0 0 0,-15-8-146 0 0,1-1 1 0 0,-1 0-1 0 0,0-1 1 0 0,1 1-1 0 0,0-1 0 0 0,-1 0 1 0 0,1 0-1 0 0,0-1 1 0 0,-1 1-1 0 0,1-1 0 0 0,0-1 1 0 0,0 1-1 0 0,-1-1 1 0 0,1 0-1 0 0,0 0 0 0 0,-1-1 1 0 0,1 1-1 0 0,6-4 1 0 0,18-11-3361 0 0,-15 7 1210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7.69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76 16 3369 0 0,'-19'-6'3761'0'0,"0"2"3960"0"0,2 1-6825 0 0,5 2 505 0 0,5-1-513 0 0,6 2 656 0 0,7 0-1168 0 0,2 2-144 0 0,3-2-152 0 0,6 0-112 0 0,-1 1-56 0 0,1 0 8 0 0,2 2-312 0 0,0 1-368 0 0,-2 2-88 0 0,4 3-2193 0 0,-6 0 1697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8.18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50 157 2609 0 0,'-4'-4'1696'0'0,"1"0"0"0"0,0 0 1 0 0,0 0-1 0 0,0 0 0 0 0,-3-6 1 0 0,2 0 185 0 0,-1-1-1 0 0,-3-17 1 0 0,0 3 1963 0 0,7 23-2375 0 0,0 5-559 0 0,1 13-257 0 0,2 20-474 0 0,3-14-2 0 0,0 0-1 0 0,1 1 1 0 0,1-2-1 0 0,2 1 1 0 0,0-1-1 0 0,1-1 1 0 0,24 37-1 0 0,-34-56-169 0 0,1 0 0 0 0,-1 0 0 0 0,1 0-1 0 0,0 0 1 0 0,0 0 0 0 0,-1 0 0 0 0,1 0-1 0 0,0-1 1 0 0,0 1 0 0 0,0 0 0 0 0,2 0-1 0 0,-3-1-2 0 0,0 0 0 0 0,1 0 0 0 0,-1 0 1 0 0,0-1-1 0 0,1 1 0 0 0,-1 0 0 0 0,1 0 0 0 0,-1-1 0 0 0,0 1 0 0 0,0 0 0 0 0,1 0 0 0 0,-1-1 0 0 0,0 1 0 0 0,1 0 0 0 0,-1-1 0 0 0,0 1 0 0 0,0-1 0 0 0,0 1 0 0 0,0 0 0 0 0,1-1 1 0 0,-1 1-1 0 0,0 0 0 0 0,0-1 0 0 0,0 1 0 0 0,0-1 0 0 0,0 1 0 0 0,0-1 0 0 0,0 1 0 0 0,0 0 0 0 0,0-1 0 0 0,0 0 0 0 0,3-26 18 0 0,0-42-1 0 0,0-16 6 0 0,-1 75-32 0 0,-1 0 0 0 0,1 0-1 0 0,1 0 1 0 0,0 0 0 0 0,0 1 0 0 0,7-12 0 0 0,-9 17 1 0 0,1 0 0 0 0,0 1 0 0 0,1 0 0 0 0,-1 0-1 0 0,1-1 1 0 0,-1 1 0 0 0,1 1 0 0 0,0-1 0 0 0,0 0 0 0 0,0 1-1 0 0,1-1 1 0 0,-1 1 0 0 0,0 0 0 0 0,1 0 0 0 0,0 0 0 0 0,-1 1-1 0 0,1-1 1 0 0,0 1 0 0 0,0 0 0 0 0,0 0 0 0 0,0 0 0 0 0,0 1 0 0 0,0-1-1 0 0,0 1 1 0 0,0 0 0 0 0,0 0 0 0 0,0 1 0 0 0,0-1 0 0 0,0 1-1 0 0,-1-1 1 0 0,1 1 0 0 0,0 1 0 0 0,0-1 0 0 0,0 0 0 0 0,-1 1-1 0 0,1 0 1 0 0,4 3 0 0 0,5 3 1 0 0,0 1 0 0 0,-1 0 0 0 0,-1 1 0 0 0,0 0 0 0 0,0 1 0 0 0,10 13-1 0 0,-15-16 8 0 0,0 1 0 0 0,0 0-1 0 0,-1 0 1 0 0,0 0 0 0 0,0 1-1 0 0,-1 0 1 0 0,0-1 0 0 0,-1 2-1 0 0,3 15 1 0 0,-4-8-136 0 0,-1 0-1 0 0,-1-1 1 0 0,-3 30 0 0 0,2-46 28 0 0,1 1 0 0 0,0-1 0 0 0,0 0 0 0 0,0 0 0 0 0,0 0 0 0 0,1 0 0 0 0,-1 0-1 0 0,0 0 1 0 0,0 0 0 0 0,1 0 0 0 0,-1 0 0 0 0,0 0 0 0 0,1 0 0 0 0,-1 0 0 0 0,1 0 0 0 0,0 0 0 0 0,-1 0 0 0 0,1 0 0 0 0,0 0 0 0 0,-1-1 0 0 0,1 1 0 0 0,0 0 0 0 0,0 0 0 0 0,0-1 0 0 0,0 1 0 0 0,1 0 0 0 0,1 1-620 0 0,-1-1-1 0 0,1 0 1 0 0,0 0 0 0 0,0 0 0 0 0,0-1-1 0 0,0 1 1 0 0,0-1 0 0 0,4 1-1 0 0,6-1-2243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8.59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40 83 3057 0 0,'-2'1'1014'0'0,"0"-1"0"0"0,0 1 0 0 0,1-1 0 0 0,-1 1 0 0 0,0-1 0 0 0,0 1 0 0 0,1 0 0 0 0,-1 0 0 0 0,0 0 0 0 0,1 0 0 0 0,-3 2 0 0 0,3-2-565 0 0,0 1 1 0 0,-1-1-1 0 0,1 1 1 0 0,0-1-1 0 0,0 1 1 0 0,0 0-1 0 0,0 0 1 0 0,0-1-1 0 0,-1 4 1 0 0,1 0-123 0 0,0 1 1 0 0,0-1-1 0 0,0 1 0 0 0,0 0 1 0 0,1-1-1 0 0,1 11 0 0 0,-1-13-236 0 0,0 1 0 0 0,1-1 0 0 0,0 1 0 0 0,-1-1 0 0 0,1 0 0 0 0,1 1 0 0 0,-1-1 0 0 0,0 0 0 0 0,1 0 1 0 0,-1 0-1 0 0,1 0 0 0 0,0 0 0 0 0,0-1 0 0 0,4 5 0 0 0,-2-3-25 0 0,1 0 1 0 0,-1-1 0 0 0,1 1-1 0 0,0-1 1 0 0,0 0-1 0 0,0-1 1 0 0,0 1 0 0 0,7 2-1 0 0,-2-2-38 0 0,-1 0-1 0 0,1-1 1 0 0,0 0-1 0 0,0-1 0 0 0,0 0 1 0 0,0 0-1 0 0,0-1 1 0 0,0 0-1 0 0,17-3 1 0 0,-19 1-17 0 0,0-1 0 0 0,1 1 1 0 0,-1-2-1 0 0,0 1 1 0 0,0-1-1 0 0,-1 0 1 0 0,1 0-1 0 0,-1-1 0 0 0,0 0 1 0 0,11-10-1 0 0,-14 11-5 0 0,0-1-1 0 0,1 1 1 0 0,-2-1-1 0 0,1 0 1 0 0,0 0-1 0 0,-1 0 1 0 0,0 0-1 0 0,0-1 1 0 0,-1 0-1 0 0,1 1 1 0 0,-1-1-1 0 0,-1 0 0 0 0,1 0 1 0 0,-1 0-1 0 0,1-10 1 0 0,-1 10-7 0 0,-1-1 0 0 0,0 0 1 0 0,-1 0-1 0 0,0 0 0 0 0,0 1 0 0 0,0-1 0 0 0,-1 1 1 0 0,-3-12-1 0 0,3 16 6 0 0,1 0 0 0 0,0-1 1 0 0,-1 1-1 0 0,1 0 0 0 0,-1 0 0 0 0,0 0 1 0 0,1 0-1 0 0,-1 0 0 0 0,0 0 0 0 0,0 0 1 0 0,-1 0-1 0 0,1 1 0 0 0,0-1 0 0 0,0 1 1 0 0,-1 0-1 0 0,1 0 0 0 0,-1 0 0 0 0,1 0 0 0 0,-1 0 1 0 0,0 0-1 0 0,1 1 0 0 0,-1-1 0 0 0,1 1 1 0 0,-6-1-1 0 0,4 2 30 0 0,-1-1 0 0 0,0 0-1 0 0,0 1 1 0 0,0 0 0 0 0,0 0 0 0 0,1 1 0 0 0,-1-1-1 0 0,0 1 1 0 0,1 0 0 0 0,-1 0 0 0 0,1 1 0 0 0,0-1 0 0 0,0 1-1 0 0,0 0 1 0 0,0 0 0 0 0,0 0 0 0 0,1 0 0 0 0,-1 1-1 0 0,-5 7 1 0 0,-1 3 126 0 0,1 0 0 0 0,0 0 0 0 0,1 0 1 0 0,-10 26-1 0 0,13-29-91 0 0,1 1 0 0 0,0 1 1 0 0,0-1-1 0 0,1 0 0 0 0,1 1 1 0 0,0-1-1 0 0,0 26 0 0 0,2-33-70 0 0,1 0 0 0 0,-1-1 0 0 0,1 1 0 0 0,0-1 0 0 0,0 1 0 0 0,1-1 0 0 0,-1 1 0 0 0,1-1 0 0 0,0 0 0 0 0,0 0 0 0 0,0 0 0 0 0,1 0 0 0 0,-1 0 0 0 0,1 0 0 0 0,0 0 0 0 0,0-1 0 0 0,1 0 0 0 0,-1 1 0 0 0,1-1 0 0 0,-1-1 0 0 0,1 1 0 0 0,0 0 0 0 0,0-1 0 0 0,0 0 0 0 0,5 2 0 0 0,4 1-216 0 0,1 0-1 0 0,0-1 1 0 0,0 0-1 0 0,0-1 0 0 0,24 2 1 0 0,-9-4-3415 0 0,53-4 1 0 0,-47 0 1557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29.37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484 209 512 0 0,'2'-5'629'0'0,"-1"0"0"0"0,0 0 0 0 0,0 0 1 0 0,0 0-1 0 0,-1 0 0 0 0,0-1 0 0 0,0 1 0 0 0,0 0 0 0 0,0 0 0 0 0,-1 0 0 0 0,0 0 0 0 0,0 0 0 0 0,-1 0 1 0 0,-2-8-1 0 0,0 7-117 0 0,1-1-1 0 0,-1 1 1 0 0,0 0 0 0 0,-1 0 0 0 0,1 0 0 0 0,-1 1 0 0 0,0 0 0 0 0,-1 0 0 0 0,1 0-1 0 0,-7-4 1 0 0,1 1 3 0 0,0 1-1 0 0,0 1 1 0 0,0 0-1 0 0,-1 0 1 0 0,0 1 0 0 0,0 0-1 0 0,-1 1 1 0 0,-23-4-1 0 0,30 6-379 0 0,-1 2 0 0 0,1-1 0 0 0,-1 1 0 0 0,0 0-1 0 0,1 0 1 0 0,-1 1 0 0 0,0 0 0 0 0,1 0 0 0 0,-1 1 0 0 0,1-1 0 0 0,-1 2 0 0 0,1-1-1 0 0,0 0 1 0 0,0 1 0 0 0,0 1 0 0 0,0-1 0 0 0,1 1 0 0 0,-1-1 0 0 0,-5 6 0 0 0,-5 8-8 0 0,0 0 1 0 0,1 1 0 0 0,1 1-1 0 0,1 0 1 0 0,0 0-1 0 0,2 2 1 0 0,0-1 0 0 0,1 1-1 0 0,1 1 1 0 0,1 0 0 0 0,1 0-1 0 0,1 1 1 0 0,1 0 0 0 0,1-1-1 0 0,1 2 1 0 0,1-1 0 0 0,1 29-1 0 0,2-39-142 0 0,0 0 0 0 0,1 0 0 0 0,1 0 0 0 0,0-1-1 0 0,0 1 1 0 0,1-1 0 0 0,1 0 0 0 0,0 0 0 0 0,1 0-1 0 0,0-1 1 0 0,0 0 0 0 0,1 0 0 0 0,1 0 0 0 0,0-1 0 0 0,0 0-1 0 0,1-1 1 0 0,1 0 0 0 0,-1 0 0 0 0,1-1 0 0 0,1 0-1 0 0,-1-1 1 0 0,17 8 0 0 0,-5-4-172 0 0,1-1-1 0 0,0-2 1 0 0,1 0 0 0 0,48 8-1 0 0,-32-10-440 0 0,0-3-1 0 0,52-1 1 0 0,-78-2 107 0 0,-1-1-1 0 0,1-1 0 0 0,0 0 1 0 0,-1-1-1 0 0,1-1 1 0 0,22-8-1 0 0,-22 5-1121 0 0,0 0-1 0 0,-1 0 1 0 0,16-12-1 0 0,-8 3-123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0.43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196 74 1424 0 0,'-1'-2'574'0'0,"0"-1"1"0"0,0 1-1 0 0,0-1 0 0 0,-1 1 0 0 0,1-1 0 0 0,-1 1 0 0 0,0 0 0 0 0,0 0 0 0 0,0 0 0 0 0,0 0 1 0 0,0 0-1 0 0,0 0 0 0 0,0 1 0 0 0,0-1 0 0 0,-1 1 0 0 0,1-1 0 0 0,-1 1 0 0 0,1 0 0 0 0,-6-2 1 0 0,6 3-366 0 0,-1-1 1 0 0,0 1 0 0 0,-1 0 0 0 0,1 0-1 0 0,0 0 1 0 0,0 1 0 0 0,0-1-1 0 0,0 1 1 0 0,1-1 0 0 0,-1 1 0 0 0,0 0-1 0 0,0 0 1 0 0,0 0 0 0 0,0 0 0 0 0,1 1-1 0 0,-1-1 1 0 0,1 1 0 0 0,-4 2 0 0 0,-4 4 194 0 0,2 0 0 0 0,-1 0 1 0 0,1 1-1 0 0,0 0 1 0 0,0 0-1 0 0,-11 20 1 0 0,15-23-242 0 0,1 0 1 0 0,0 1-1 0 0,0-1 0 0 0,0 1 1 0 0,1 0-1 0 0,0 0 1 0 0,0 0-1 0 0,1 0 1 0 0,0 0-1 0 0,0 0 0 0 0,1 0 1 0 0,0 14-1 0 0,1-17-101 0 0,0 1 0 0 0,0-1-1 0 0,1 0 1 0 0,-1 1 0 0 0,1-1-1 0 0,0 0 1 0 0,0 0 0 0 0,0 0-1 0 0,1 0 1 0 0,-1 0 0 0 0,1-1-1 0 0,0 1 1 0 0,0-1 0 0 0,1 0-1 0 0,-1 0 1 0 0,1 0 0 0 0,-1 0-1 0 0,1 0 1 0 0,0-1 0 0 0,0 0-1 0 0,0 0 1 0 0,0 0 0 0 0,0 0-1 0 0,1 0 1 0 0,-1-1 0 0 0,9 2-1 0 0,-6-2-35 0 0,0 0-1 0 0,1 0 0 0 0,-1 0 0 0 0,0-1 0 0 0,0 0 0 0 0,1 0 0 0 0,-1-1 1 0 0,0 0-1 0 0,0 0 0 0 0,0-1 0 0 0,0 0 0 0 0,0 0 0 0 0,0-1 0 0 0,-1 0 0 0 0,1 0 1 0 0,8-6-1 0 0,-11 7-27 0 0,0-1 0 0 0,-1 0 1 0 0,0 0-1 0 0,1 0 0 0 0,-1-1 1 0 0,0 1-1 0 0,-1-1 0 0 0,1 0 1 0 0,-1 1-1 0 0,1-1 0 0 0,-1 0 0 0 0,0 0 1 0 0,-1-1-1 0 0,1 1 0 0 0,1-8 1 0 0,-2 6-10 0 0,0-1 0 0 0,-1 0 0 0 0,0 1 0 0 0,0-1 0 0 0,-1 0 0 0 0,0 1 0 0 0,0-1 0 0 0,0 1 0 0 0,-1-1 0 0 0,-3-7 0 0 0,-1-4-26 0 0,-1 1 0 0 0,-18-31 0 0 0,22 42 37 0 0,-1 0 0 0 0,0 1 0 0 0,0-1 0 0 0,0 1 0 0 0,-1 0-1 0 0,0 0 1 0 0,0 1 0 0 0,0-1 0 0 0,-1 1 0 0 0,1 0 0 0 0,-9-4 0 0 0,12 7-5 0 0,0 1 1 0 0,1-1-1 0 0,-1 1 1 0 0,0-1-1 0 0,0 1 0 0 0,0 0 1 0 0,0 0-1 0 0,0-1 1 0 0,0 1-1 0 0,0 1 1 0 0,0-1-1 0 0,1 0 1 0 0,-1 0-1 0 0,0 1 0 0 0,0-1 1 0 0,0 1-1 0 0,0 0 1 0 0,-2 1-1 0 0,1-1 0 0 0,0 1-1 0 0,0 0 1 0 0,0 0-1 0 0,0 0 1 0 0,1 0-1 0 0,-1 1 1 0 0,1-1-1 0 0,-1 1 1 0 0,1 0 0 0 0,-2 3-1 0 0,2-3 2 0 0,0 0 0 0 0,1-1 1 0 0,-1 1-1 0 0,1 0 0 0 0,0 1 0 0 0,0-1 0 0 0,0 0 0 0 0,0 0 0 0 0,1 0 0 0 0,-1 6 1 0 0,1-7 1 0 0,0 0 0 0 0,0 0 1 0 0,0 0-1 0 0,0 0 0 0 0,1-1 1 0 0,-1 1-1 0 0,1 0 0 0 0,-1 0 1 0 0,1-1-1 0 0,0 1 0 0 0,-1 0 0 0 0,1-1 1 0 0,0 1-1 0 0,0-1 0 0 0,0 1 1 0 0,1-1-1 0 0,-1 1 0 0 0,0-1 1 0 0,3 2-1 0 0,0 0 7 0 0,0-1-1 0 0,0 1 1 0 0,1-1-1 0 0,-1 0 1 0 0,1 0-1 0 0,0-1 1 0 0,-1 1-1 0 0,1-1 1 0 0,0 0-1 0 0,0-1 1 0 0,0 1-1 0 0,0-1 1 0 0,0 0-1 0 0,0 0 1 0 0,0 0-1 0 0,0-1 1 0 0,7-1 0 0 0,6-2 32 0 0,-1-1 0 0 0,1-1 0 0 0,22-10 1 0 0,-16 5 30 0 0,79-31 122 0 0,-89 37-119 0 0,1 1 0 0 0,-1 1 0 0 0,0 0 0 0 0,1 1 0 0 0,20-1 0 0 0,-32 3-37 0 0,0 0-1 0 0,0 1 1 0 0,0-1 0 0 0,0 1-1 0 0,-1-1 1 0 0,1 1 0 0 0,0 0-1 0 0,0 0 1 0 0,-1 1 0 0 0,1-1-1 0 0,0 0 1 0 0,-1 1 0 0 0,1 0-1 0 0,-1 0 1 0 0,0-1 0 0 0,0 1 0 0 0,0 0-1 0 0,0 1 1 0 0,0-1 0 0 0,0 0-1 0 0,0 1 1 0 0,-1-1 0 0 0,1 1-1 0 0,-1-1 1 0 0,1 1 0 0 0,-1 0-1 0 0,1 3 1 0 0,3 9 96 0 0,-1-1-1 0 0,-1 1 1 0 0,0 1 0 0 0,1 15-1 0 0,-2-11-60 0 0,3 6 81 0 0,-2-10-33 0 0,1 22 0 0 0,-4-33-73 0 0,0-1 0 0 0,0 1 0 0 0,0-1 0 0 0,-1 1 0 0 0,0-1 0 0 0,0 1-1 0 0,0-1 1 0 0,0 1 0 0 0,-3 5 0 0 0,3-9-32 0 0,1 0-1 0 0,0-1 1 0 0,0 1 0 0 0,0-1-1 0 0,-1 1 1 0 0,1 0 0 0 0,0-1-1 0 0,-1 1 1 0 0,1-1 0 0 0,0 1-1 0 0,-1-1 1 0 0,1 1-1 0 0,-1-1 1 0 0,1 0 0 0 0,-1 1-1 0 0,1-1 1 0 0,-1 0 0 0 0,1 1-1 0 0,-1-1 1 0 0,1 0 0 0 0,-1 1-1 0 0,1-1 1 0 0,-1 0 0 0 0,0 0-1 0 0,1 0 1 0 0,-1 1 0 0 0,1-1-1 0 0,-1 0 1 0 0,0 0 0 0 0,0 0-1 0 0,0-1-6 0 0,1 1 0 0 0,-1-1 0 0 0,1 1 0 0 0,-1-1 0 0 0,0 1 0 0 0,1-1 0 0 0,0 1 0 0 0,-1-1 0 0 0,1 1 0 0 0,-1-1 0 0 0,1 0 0 0 0,0 1 0 0 0,-1-1 0 0 0,1 0 0 0 0,0 1 0 0 0,0-1 0 0 0,-1 0 0 0 0,1 1 0 0 0,0-1 0 0 0,0 0 0 0 0,0 0 0 0 0,0 1 0 0 0,0-1 0 0 0,0 0 0 0 0,0 0 0 0 0,1-5-4 0 0,-1 0 1 0 0,1 1 0 0 0,0 0-1 0 0,0-1 1 0 0,1 1 0 0 0,0-1-1 0 0,2-5 1 0 0,22-38 12 0 0,-9 18-10 0 0,-8 14-7 0 0,0-2-12 0 0,0 0 0 0 0,20-26-1 0 0,-26 41 14 0 0,0 0 1 0 0,0 0-1 0 0,0 1 0 0 0,1-1 0 0 0,-1 1 0 0 0,1 0 0 0 0,0-1 0 0 0,0 2 0 0 0,0-1 0 0 0,1 0 0 0 0,-1 1 0 0 0,1 0 0 0 0,-1 0 0 0 0,1 0 0 0 0,0 1 0 0 0,6-2 0 0 0,-10 3 1 0 0,1 0-1 0 0,0 0 1 0 0,0 0 0 0 0,0 0-1 0 0,-1 0 1 0 0,1 1-1 0 0,0-1 1 0 0,0 0 0 0 0,-1 1-1 0 0,1-1 1 0 0,0 1-1 0 0,-1 0 1 0 0,1 0-1 0 0,0-1 1 0 0,2 3 0 0 0,-1 0-1 0 0,0-1 0 0 0,-1 1 0 0 0,1-1 0 0 0,-1 1 0 0 0,1 0 1 0 0,-1 0-1 0 0,2 4 0 0 0,3 5 13 0 0,-2 1 0 0 0,0-1 0 0 0,5 16 0 0 0,-9-24-2 0 0,52 167 65 0 0,-52-168-73 0 0,1 3 1 0 0,0 0 0 0 0,-1-1 1 0 0,0 1-1 0 0,1 9 0 0 0,-7-47-361 0 0,4 24 312 0 0,0-1 0 0 0,1 1 1 0 0,1 0-1 0 0,-1 0 0 0 0,1-1 1 0 0,1 1-1 0 0,3-13 0 0 0,22-56-103 0 0,-24 71 136 0 0,0-2 5 0 0,1 0-1 0 0,0 0 0 0 0,0 0 0 0 0,1 0 1 0 0,0 1-1 0 0,7-9 0 0 0,-9 13 13 0 0,0 0 0 0 0,0 0 1 0 0,0 1-1 0 0,1-1 0 0 0,-1 1 0 0 0,1-1 0 0 0,-1 1 1 0 0,1 0-1 0 0,0 0 0 0 0,0 1 0 0 0,0-1 0 0 0,0 1 0 0 0,0 0 1 0 0,0 0-1 0 0,5-1 0 0 0,-7 3 3 0 0,-1-1 1 0 0,1 0-1 0 0,-1 0 1 0 0,1 1-1 0 0,-1-1 0 0 0,1 1 1 0 0,-1-1-1 0 0,1 1 1 0 0,-1-1-1 0 0,1 1 1 0 0,-1 0-1 0 0,0 0 0 0 0,0 0 1 0 0,1 0-1 0 0,-1 0 1 0 0,0 0-1 0 0,0 0 0 0 0,0 0 1 0 0,0 0-1 0 0,0 0 1 0 0,0 1-1 0 0,0-1 0 0 0,-1 0 1 0 0,1 1-1 0 0,0-1 1 0 0,0 3-1 0 0,1 2 29 0 0,0-1 0 0 0,0 1 1 0 0,0 0-1 0 0,-1 0 0 0 0,1 10 0 0 0,-1-8-10 0 0,-1 0 0 0 0,2 0 0 0 0,-1 0 0 0 0,1-1 0 0 0,0 1 0 0 0,1 0 0 0 0,0-1 0 0 0,0 1 0 0 0,0-1-1 0 0,1 0 1 0 0,6 8 0 0 0,-7-11-78 0 0,0-1 0 0 0,0 1-1 0 0,0-1 1 0 0,1 0 0 0 0,-1 0 0 0 0,1 0-1 0 0,0 0 1 0 0,0 0 0 0 0,0-1-1 0 0,1 0 1 0 0,-1 0 0 0 0,0 0-1 0 0,1 0 1 0 0,-1-1 0 0 0,1 0-1 0 0,0 0 1 0 0,-1 0 0 0 0,1 0 0 0 0,9-1-1 0 0,-5 0-308 0 0,1 1-1682 0 0,0-2 1 0 0,16-1-1 0 0,-12-1-655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1.41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192 175 512 0 0,'-10'-17'3726'0'0,"-15"-21"1"0"0,13 21 601 0 0,-11-22 0 0 0,19 29-2171 0 0,4 9-2102 0 0,0 1 0 0 0,1 0 0 0 0,-1 0-1 0 0,0 0 1 0 0,0 0 0 0 0,0 0 0 0 0,0 0 0 0 0,0 0 0 0 0,0 0-1 0 0,0 0 1 0 0,1 0 0 0 0,-1 0 0 0 0,0 0 0 0 0,0 0 0 0 0,0 0 0 0 0,0 0-1 0 0,0 0 1 0 0,0 0 0 0 0,1 0 0 0 0,-1 0 0 0 0,0 0 0 0 0,0 0-1 0 0,0 0 1 0 0,0 0 0 0 0,0 0 0 0 0,0 0 0 0 0,1 0 0 0 0,-1 0 0 0 0,0 0-1 0 0,0 0 1 0 0,0 0 0 0 0,0 0 0 0 0,0 0 0 0 0,0 0 0 0 0,0 0-1 0 0,1 0 1 0 0,-1 1 0 0 0,0-1 0 0 0,0 0 0 0 0,15 15 1739 0 0,-6 0-1535 0 0,-1 0 0 0 0,-1 1 1 0 0,0 0-1 0 0,-1 0 0 0 0,-1 0 0 0 0,0 1 0 0 0,-1 0 0 0 0,-1 0 0 0 0,-1 0 0 0 0,1 24 0 0 0,-3-13-76 0 0,-1 1 0 0 0,-2-1 0 0 0,-1 0 0 0 0,-1 1 0 0 0,-13 39 0 0 0,12-48-105 0 0,-1 1-15 0 0,1 0 0 0 0,0 1 0 0 0,2-1 0 0 0,-3 41 0 0 0,6-61-63 0 0,1-1 0 0 0,0 1 1 0 0,0 0-1 0 0,0 0 0 0 0,1 0 0 0 0,-1 0 0 0 0,0 0 0 0 0,0-1 0 0 0,0 1 0 0 0,1 0 0 0 0,-1 0 1 0 0,0 0-1 0 0,1-1 0 0 0,-1 1 0 0 0,0 0 0 0 0,1 0 0 0 0,-1-1 0 0 0,1 1 0 0 0,-1 0 1 0 0,1-1-1 0 0,0 1 0 0 0,-1-1 0 0 0,1 1 0 0 0,0-1 0 0 0,-1 1 0 0 0,2 0 0 0 0,-1-1-2 0 0,0 0 0 0 0,-1 0 0 0 0,1 0 0 0 0,0 0-1 0 0,-1 0 1 0 0,1 0 0 0 0,-1 0 0 0 0,1-1 0 0 0,0 1-1 0 0,-1 0 1 0 0,1 0 0 0 0,-1-1 0 0 0,1 1 0 0 0,0 0-1 0 0,-1-1 1 0 0,1 1 0 0 0,-1-1 0 0 0,1 1 0 0 0,-1 0-1 0 0,0-1 1 0 0,1 1 0 0 0,-1-1 0 0 0,1 1 0 0 0,-1-1-1 0 0,0 0 1 0 0,1 1 0 0 0,-1-1 0 0 0,0 1 0 0 0,0-1-1 0 0,0 1 1 0 0,1-1 0 0 0,-1 0 0 0 0,0 1-1 0 0,0-1 1 0 0,0-1 0 0 0,1-2-37 0 0,0-1 0 0 0,0 0-1 0 0,-1 0 1 0 0,1 0 0 0 0,-1 0 0 0 0,0 1 0 0 0,-1-1-1 0 0,1 0 1 0 0,-1 0 0 0 0,0 0 0 0 0,0 1-1 0 0,-1-1 1 0 0,1 0 0 0 0,-1 1 0 0 0,0-1 0 0 0,-3-4-1 0 0,-5-6-190 0 0,0 0 0 0 0,-1 1 0 0 0,-15-16-1 0 0,15 18 63 0 0,0 0-1 0 0,1-1 1 0 0,-11-18-1 0 0,15 19 132 0 0,1-1 0 0 0,0 0-1 0 0,1 0 1 0 0,0 0 0 0 0,1 0 0 0 0,1 0-1 0 0,0-1 1 0 0,0-25 0 0 0,2 22 49 0 0,0 0 0 0 0,2 0 1 0 0,0 0-1 0 0,1 0 0 0 0,1 1 1 0 0,10-28-1 0 0,-10 35 4 0 0,0 0 0 0 0,1 1 0 0 0,0 0-1 0 0,0-1 1 0 0,1 2 0 0 0,0-1 0 0 0,0 1 0 0 0,1 0 0 0 0,0 0 0 0 0,0 0 0 0 0,1 1 0 0 0,-1 0 0 0 0,1 1-1 0 0,1 0 1 0 0,-1 0 0 0 0,1 1 0 0 0,0 0 0 0 0,0 0 0 0 0,0 1 0 0 0,0 0 0 0 0,1 1 0 0 0,-1 0 0 0 0,1 1-1 0 0,13-1 1 0 0,-13 2-5 0 0,0 0 0 0 0,0 1 0 0 0,0 1 0 0 0,-1-1 0 0 0,1 2 0 0 0,0-1 0 0 0,-1 1-1 0 0,0 1 1 0 0,1 0 0 0 0,-1 0 0 0 0,-1 0 0 0 0,14 10 0 0 0,-15-8-3 0 0,-1-1 0 0 0,1 1 0 0 0,-1 0 0 0 0,-1 0 0 0 0,1 1 0 0 0,-1 0 0 0 0,0 0 1 0 0,-1 0-1 0 0,1 0 0 0 0,-2 1 0 0 0,1 0 0 0 0,-1-1 0 0 0,0 1 0 0 0,4 17 0 0 0,-4-12 2 0 0,-1-1 1 0 0,1 0 1 0 0,-2 0-1 0 0,2 17 1 0 0,-3-26-13 0 0,0 0-1 0 0,0-1 1 0 0,-1 1 0 0 0,1 0 0 0 0,-1 0 0 0 0,1 0-1 0 0,-1-1 1 0 0,0 1 0 0 0,0 0 0 0 0,0-1 0 0 0,-1 1 0 0 0,1 0-1 0 0,0-1 1 0 0,-1 0 0 0 0,0 1 0 0 0,1-1 0 0 0,-1 0-1 0 0,0 0 1 0 0,-4 3 0 0 0,2-3-3 0 0,1 0 0 0 0,-1 0 1 0 0,0 0-1 0 0,0-1 0 0 0,0 0 0 0 0,0 0 1 0 0,0 0-1 0 0,0 0 0 0 0,0 0 0 0 0,-1-1 0 0 0,1 0 1 0 0,0 0-1 0 0,0 0 0 0 0,0 0 0 0 0,-1-1 0 0 0,1 0 1 0 0,0 0-1 0 0,0 0 0 0 0,-6-2 0 0 0,-1-1-154 0 0,1 0 0 0 0,0-1 0 0 0,0 0 0 0 0,0 0-1 0 0,1-1 1 0 0,-13-10 0 0 0,17 12-184 0 0,1-1-1 0 0,-1 1 1 0 0,1-1-1 0 0,0 0 1 0 0,0 0-1 0 0,0-1 0 0 0,1 1 1 0 0,-1-1-1 0 0,1 1 1 0 0,1-1-1 0 0,-1 0 1 0 0,-2-11-1 0 0,3 9-343 0 0,1-1-1 0 0,0 1 1 0 0,1 0 0 0 0,-1-1-1 0 0,2 1 1 0 0,-1-1-1 0 0,1 1 1 0 0,0-1-1 0 0,4-9 1 0 0,3-10-1976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1.80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72 121 2417 0 0,'-7'-14'3142'0'0,"1"0"1"0"0,-6-18 0 0 0,-8-17 3983 0 0,20 48-7014 0 0,0 1 0 0 0,0-1 0 0 0,-1 1 1 0 0,1-1-1 0 0,0 0 0 0 0,0 1 0 0 0,0-1 1 0 0,-1 1-1 0 0,1-1 0 0 0,0 1 0 0 0,-1 0 1 0 0,1-1-1 0 0,0 1 0 0 0,-1-1 0 0 0,1 1 1 0 0,-1-1-1 0 0,1 1 0 0 0,0 0 0 0 0,-1-1 1 0 0,1 1-1 0 0,-1 0 0 0 0,1 0 0 0 0,-1-1 1 0 0,1 1-1 0 0,-1 0 0 0 0,1 0 0 0 0,-1 0 1 0 0,0 0-1 0 0,1-1 0 0 0,-1 1 0 0 0,0 1-34 0 0,0 0 0 0 0,0-1 0 0 0,1 1 0 0 0,-1 0 0 0 0,1-1 0 0 0,-1 1 0 0 0,1 0 0 0 0,-1 0-1 0 0,1 0 1 0 0,-1-1 0 0 0,1 1 0 0 0,0 0 0 0 0,-1 0 0 0 0,1 0 0 0 0,0 1 0 0 0,-2 7 95 0 0,0 1 1 0 0,0 12-1 0 0,2 16 337 0 0,3-1 0 0 0,14 74 0 0 0,1 1-18 0 0,-11-52-426 0 0,-2-22-7 0 0,-1 0 0 0 0,-2 1 1 0 0,-4 63-1 0 0,-5-55-154 0 0,4-30 4 0 0,0 0 0 0 0,1 0-1 0 0,1 0 1 0 0,0 0-1 0 0,3 26 1 0 0,-2-41-19 0 0,1 0-1 0 0,-1 1 1 0 0,1-1 0 0 0,-1 0-1 0 0,1 0 1 0 0,0 1 0 0 0,0-1-1 0 0,0 0 1 0 0,0 0 0 0 0,0 0-1 0 0,0 0 1 0 0,1 0 0 0 0,-1 0-1 0 0,1-1 1 0 0,-1 1 0 0 0,1 0-1 0 0,0-1 1 0 0,-1 1 0 0 0,1-1-1 0 0,0 1 1 0 0,0-1 0 0 0,0 0-1 0 0,0 0 1 0 0,0 0 0 0 0,5 1-1 0 0,-3-1-344 0 0,1 0-1 0 0,-1-1 1 0 0,0 0-1 0 0,1 0 1 0 0,-1 0-1 0 0,1 0 1 0 0,-1-1-1 0 0,1 1 1 0 0,-1-1-1 0 0,0-1 1 0 0,0 1-1 0 0,1 0 0 0 0,3-3 1 0 0,10-4-1859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2.20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40 36 2032 0 0,'-2'0'460'0'0,"1"1"0"0"0,-1-1 0 0 0,0 1 0 0 0,0-1 0 0 0,0 1 0 0 0,0 0-1 0 0,0 0 1 0 0,1 0 0 0 0,-1 0 0 0 0,0 0 0 0 0,1 0 0 0 0,-1 1 0 0 0,1-1 0 0 0,0 0-1 0 0,-1 1 1 0 0,1-1 0 0 0,0 1 0 0 0,0 0 0 0 0,-1-1 0 0 0,2 1 0 0 0,-2 2-1 0 0,0 0-10 0 0,1 0-1 0 0,0 0 1 0 0,1 0-1 0 0,-1 0 1 0 0,1 0-1 0 0,-1 0 1 0 0,1 0-1 0 0,0 0 1 0 0,1 6-1 0 0,0-6-170 0 0,0 1 0 0 0,0-1 0 0 0,0 0 0 0 0,0 1-1 0 0,0-1 1 0 0,1 0 0 0 0,0 0 0 0 0,0 0 0 0 0,0 0 0 0 0,0-1 0 0 0,1 1-1 0 0,-1 0 1 0 0,5 3 0 0 0,-3-2-116 0 0,2-1 1 0 0,-1 0-1 0 0,0 1 0 0 0,1-2 1 0 0,0 1-1 0 0,0-1 0 0 0,11 5 1 0 0,-1-2-128 0 0,0-1 0 0 0,0-1 0 0 0,1-1 1 0 0,0 0-1 0 0,33 1 0 0 0,-35-4-33 0 0,1 0 0 0 0,-1-1-1 0 0,0 0 1 0 0,0-2 0 0 0,19-4 0 0 0,-29 6-4 0 0,0-1-1 0 0,-1 1 1 0 0,1-1 0 0 0,-1 0 0 0 0,1 0 0 0 0,-1-1 0 0 0,0 1-1 0 0,0-1 1 0 0,0 0 0 0 0,0 0 0 0 0,0 0 0 0 0,-1-1 0 0 0,1 1-1 0 0,-1-1 1 0 0,0 0 0 0 0,0 0 0 0 0,0 0 0 0 0,-1 0 0 0 0,1-1 0 0 0,1-4-1 0 0,-3 5 2 0 0,-1 1 0 0 0,1-1 0 0 0,-1 0 0 0 0,1 0 0 0 0,-1 0 0 0 0,0 0 0 0 0,-1 1 0 0 0,1-1 0 0 0,-1 0 0 0 0,0 0 0 0 0,1 0 0 0 0,-2 1 0 0 0,1-1 0 0 0,0 0 0 0 0,-1 1 0 0 0,0-1 0 0 0,1 1 0 0 0,-5-6 0 0 0,2 3 9 0 0,-1 0 1 0 0,0 0 0 0 0,0 1-1 0 0,0-1 1 0 0,0 1 0 0 0,-1 0 0 0 0,0 0-1 0 0,-10-6 1 0 0,10 8 15 0 0,1 1 0 0 0,0-1-1 0 0,0 1 1 0 0,-1 0 0 0 0,1 1 0 0 0,-1-1 0 0 0,0 1-1 0 0,1 0 1 0 0,-1 0 0 0 0,0 1 0 0 0,0 0-1 0 0,0 0 1 0 0,1 0 0 0 0,-1 1 0 0 0,0 0 0 0 0,1 0-1 0 0,-1 0 1 0 0,0 1 0 0 0,1-1 0 0 0,-1 1-1 0 0,1 1 1 0 0,0-1 0 0 0,-7 5 0 0 0,-1 0 113 0 0,1 0 1 0 0,0 1 0 0 0,1 1-1 0 0,0 0 1 0 0,0 0-1 0 0,-11 14 1 0 0,18-19-99 0 0,0 1-1 0 0,0-1 1 0 0,1 1-1 0 0,0 0 1 0 0,0 0-1 0 0,0 1 1 0 0,1-1 0 0 0,-1 0-1 0 0,1 1 1 0 0,1 0-1 0 0,-1-1 1 0 0,1 1 0 0 0,0 0-1 0 0,0 0 1 0 0,1 0-1 0 0,-1 0 1 0 0,2 10 0 0 0,0-11-20 0 0,1 0 0 0 0,-1 0 1 0 0,1 0-1 0 0,0 0 0 0 0,1 0 1 0 0,-1-1-1 0 0,1 1 0 0 0,0 0 1 0 0,0-1-1 0 0,0 0 0 0 0,1 0 1 0 0,-1 0-1 0 0,1 0 0 0 0,0-1 1 0 0,0 1-1 0 0,0-1 1 0 0,1 0-1 0 0,7 4 0 0 0,2 1-10 0 0,0-2 0 0 0,1 1 0 0 0,0-2 0 0 0,0 0 0 0 0,17 3 0 0 0,-2-3-225 0 0,0-1-1 0 0,47-1 1 0 0,-30-2-702 0 0,-41-1 538 0 0,-1 0 0 0 0,1 0 0 0 0,-1-1 0 0 0,1 1 0 0 0,-1-1 0 0 0,0-1 0 0 0,1 1 1 0 0,6-4-1 0 0,-7 3-1338 0 0,1-1 1 0 0,-1 0 0 0 0,0 0 0 0 0,6-5 0 0 0,0-1-2810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2.43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 1 1768 0 0,'-1'-1'339'0'0,"1"1"-1"0"0,-1 0 1 0 0,0 1-1 0 0,1-1 1 0 0,-1 0-1 0 0,1 0 1 0 0,-1 0-1 0 0,1 0 1 0 0,-1 0-1 0 0,1 0 1 0 0,-1 1-1 0 0,1-1 0 0 0,-1 0 1 0 0,1 0-1 0 0,-1 1 1 0 0,1-1-1 0 0,-1 0 1 0 0,1 1-1 0 0,0-1 1 0 0,-1 1-1 0 0,1-1 1 0 0,0 0-1 0 0,-1 1 1 0 0,1-1-1 0 0,-1 2 1 0 0,1-1 32 0 0,-1 0 0 0 0,1 1 1 0 0,0-1-1 0 0,-1 0 0 0 0,1 1 1 0 0,0-1-1 0 0,0 0 1 0 0,0 1-1 0 0,0-1 0 0 0,0 2 1 0 0,1 3 239 0 0,0 0 1 0 0,1 0 0 0 0,4 11 0 0 0,4 3 296 0 0,1 0 0 0 0,0-1 0 0 0,2 0 0 0 0,0-1 0 0 0,32 32 0 0 0,-28-31-808 0 0,2-1 0 0 0,0-1 0 0 0,1 0 0 0 0,0-1 1 0 0,2-2-1 0 0,0 0 0 0 0,0-1 0 0 0,1-2 0 0 0,40 16 0 0 0,-29-20-2083 0 0,-12-5-5464 0 0,-10-2 1681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8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42 336 0 0,'-2'-1'564'0'0,"0"1"0"0"0,0-1-1 0 0,-1 0 1 0 0,1 1 0 0 0,0-1 0 0 0,0 0-1 0 0,0 0 1 0 0,0 0 0 0 0,0-1 0 0 0,0 1-1 0 0,0 0 1 0 0,1-1 0 0 0,-1 1 0 0 0,-2-4-1 0 0,-9-7 3577 0 0,13 12-4055 0 0,-1 0 0 0 0,1 0 0 0 0,0-1 0 0 0,0 1 0 0 0,0 0 0 0 0,-1 0 0 0 0,1 0 0 0 0,0 0 0 0 0,0-1 0 0 0,-1 1 0 0 0,1 0 0 0 0,0 0 0 0 0,0 0 0 0 0,-1 0 0 0 0,1 0 0 0 0,0-1 0 0 0,-1 1 0 0 0,1 0 0 0 0,0 0 0 0 0,-1 0 0 0 0,1 0 0 0 0,0 0 0 0 0,0 0 0 0 0,-1 0 0 0 0,1 0 0 0 0,0 0 0 0 0,-1 0 0 0 0,1 0 0 0 0,0 1 0 0 0,-1-1 0 0 0,1 0 0 0 0,0 0 0 0 0,0 0 0 0 0,-1 0 0 0 0,1 0 0 0 0,0 0 0 0 0,0 1 0 0 0,-1-1 0 0 0,1 0-1 0 0,0 0 1 0 0,0 0 0 0 0,0 1 0 0 0,-1-1 0 0 0,1 0 0 0 0,0 0 0 0 0,0 1 0 0 0,0-1 0 0 0,0 0 0 0 0,-1 1 0 0 0,1-1 0 0 0,0 0 0 0 0,0 0 0 0 0,0 1 0 0 0,0-1 0 0 0,0 0 0 0 0,0 1 0 0 0,0-1 0 0 0,0 0 0 0 0,0 0 0 0 0,0 1 0 0 0,0-1 0 0 0,0 0 0 0 0,0 1 0 0 0,0-1 0 0 0,0 1 0 0 0,0 1 54 0 0,0 0 1 0 0,1 1-1 0 0,-1-1 1 0 0,0 0-1 0 0,1 1 0 0 0,-1-1 1 0 0,2 3-1 0 0,5 8 157 0 0,1 0 1 0 0,1 0-1 0 0,18 20 0 0 0,36 32-52 0 0,-39-41-150 0 0,-16-16-69 0 0,0-1-1 0 0,0 0 1 0 0,1-1-1 0 0,19 12 1 0 0,-26-17-21 0 0,1 1-1 0 0,0-1 1 0 0,0 1-1 0 0,0-1 1 0 0,0 0-1 0 0,0 0 1 0 0,0-1 0 0 0,0 1-1 0 0,0 0 1 0 0,1-1-1 0 0,-1 0 1 0 0,0 0-1 0 0,0 0 1 0 0,0 0 0 0 0,1-1-1 0 0,-1 1 1 0 0,0-1-1 0 0,0 0 1 0 0,0 1-1 0 0,0-1 1 0 0,3-2 0 0 0,-4 2 0 0 0,-1 0 0 0 0,1 0 1 0 0,-1-1-1 0 0,1 1 0 0 0,-1 0 1 0 0,0-1-1 0 0,0 1 0 0 0,0-1 1 0 0,1 0-1 0 0,-1 1 1 0 0,-1-1-1 0 0,1 0 0 0 0,0 1 1 0 0,0-1-1 0 0,-1 0 0 0 0,1 0 1 0 0,-1 0-1 0 0,1 0 0 0 0,-1 0 1 0 0,0-2-1 0 0,1-5-18 0 0,-1 0 0 0 0,-2-19 0 0 0,0 10 11 0 0,2 7 4 0 0,-1-1-7 0 0,0 0-1 0 0,1 0 1 0 0,1 0-1 0 0,0-1 1 0 0,3-14-1 0 0,-3 24 6 0 0,0 0 0 0 0,0 1 0 0 0,0-1-1 0 0,0 1 1 0 0,0-1 0 0 0,1 1 0 0 0,-1-1 0 0 0,1 1 0 0 0,-1 0-1 0 0,1 0 1 0 0,0-1 0 0 0,0 1 0 0 0,0 1 0 0 0,0-1 0 0 0,0 0-1 0 0,0 0 1 0 0,1 1 0 0 0,-1-1 0 0 0,0 1 0 0 0,1 0-1 0 0,-1 0 1 0 0,1 0 0 0 0,0 0 0 0 0,-1 0 0 0 0,1 0 0 0 0,0 1-1 0 0,-1-1 1 0 0,1 1 0 0 0,3 0 0 0 0,0 0 2 0 0,0 0-1 0 0,0 1 1 0 0,1 0 0 0 0,-1 0-1 0 0,-1 0 1 0 0,1 1 0 0 0,0 0-1 0 0,0 0 1 0 0,0 0 0 0 0,7 5-1 0 0,2 2-3 0 0,-1 0 0 0 0,21 18 1 0 0,-29-21 4 0 0,1 0 0 0 0,-1 0 0 0 0,-1 1 1 0 0,1-1-1 0 0,-1 1 0 0 0,6 12 1 0 0,19 46 53 0 0,0 1-178 0 0,-28-62 7 0 0,1 0 1 0 0,-1-1-1 0 0,1 1 0 0 0,0-1 0 0 0,0 1 0 0 0,0-1 1 0 0,1 0-1 0 0,-1 0 0 0 0,1-1 0 0 0,6 4 0 0 0,-5-2-1105 0 0,2-1-1 0 0,-1-1 0 0 0,10 4 1 0 0,1-2-2167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2.60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321 4 760 0 0,'-9'-2'1596'0'0,"0"1"0"0"0,0 0 0 0 0,0 1 0 0 0,0 0 0 0 0,0 1 0 0 0,-1 0 0 0 0,1 0 1 0 0,-14 4-1 0 0,15-2-1022 0 0,0 0 1 0 0,0 0 0 0 0,0 1 0 0 0,1 0 0 0 0,-1 0-1 0 0,1 0 1 0 0,0 1 0 0 0,0 1 0 0 0,-7 6-1 0 0,-5 7 6 0 0,1 0-1 0 0,-30 43 0 0 0,39-49-601 0 0,1 1 1 0 0,1 0-1 0 0,0 0 0 0 0,1 1 1 0 0,0 0-1 0 0,-4 18 0 0 0,9-30-211 0 0,0 0-1 0 0,0 0 0 0 0,1 0 1 0 0,-1 1-1 0 0,1-1 0 0 0,0 0 1 0 0,0 0-1 0 0,0 0 1 0 0,0 0-1 0 0,1 0 0 0 0,-1 0 1 0 0,1 1-1 0 0,0-1 1 0 0,0 0-1 0 0,0 0 0 0 0,0-1 1 0 0,0 1-1 0 0,1 0 0 0 0,-1 0 1 0 0,1 0-1 0 0,0-1 1 0 0,0 1-1 0 0,0-1 0 0 0,0 0 1 0 0,0 1-1 0 0,0-1 1 0 0,1 0-1 0 0,4 3 0 0 0,7 2-854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2.87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27 2 3241 0 0,'-1'0'823'0'0,"1"-1"-412"0"0,-1 1 1 0 0,1 0-1 0 0,0 0 0 0 0,-1 0 1 0 0,1 0-1 0 0,0 0 1 0 0,-1-1-1 0 0,1 1 1 0 0,0 0-1 0 0,-1 0 1 0 0,1 0-1 0 0,-1 0 0 0 0,1 0 1 0 0,0 0-1 0 0,-1 0 1 0 0,1 0-1 0 0,-1 0 1 0 0,1 0-1 0 0,0 1 1 0 0,-1-1-1 0 0,1 0 1 0 0,0 0-1 0 0,-1 0 0 0 0,1 0 1 0 0,-1 1-1 0 0,-7 9 3603 0 0,7-6-3636 0 0,-1-1 1 0 0,1 0-1 0 0,0 1 1 0 0,0-1-1 0 0,0 7 1 0 0,1 6 79 0 0,0-1 0 0 0,1 1 0 0 0,1-1 1 0 0,1 1-1 0 0,0-1 0 0 0,9 25 0 0 0,-8-28-387 0 0,0-1 0 0 0,1 0-1 0 0,1 0 1 0 0,0 0 0 0 0,0-1-1 0 0,1 0 1 0 0,1 0 0 0 0,0 0-1 0 0,9 8 1 0 0,-11-13-103 0 0,0 0-1 0 0,0-1 1 0 0,0 0 0 0 0,1 0 0 0 0,-1-1-1 0 0,1 1 1 0 0,0-2 0 0 0,0 1 0 0 0,0-1-1 0 0,9 2 1 0 0,-11-3-57 0 0,0 0-1 0 0,0 0 1 0 0,0-1-1 0 0,0 0 1 0 0,0 0-1 0 0,0 0 1 0 0,0-1-1 0 0,0 1 1 0 0,0-1-1 0 0,-1 0 1 0 0,1-1-1 0 0,0 1 1 0 0,0-1-1 0 0,-1 0 1 0 0,1 0-1 0 0,4-3 1 0 0,-3 0-557 0 0,1 1 1 0 0,-1-2 0 0 0,0 1-1 0 0,0-1 1 0 0,0 1 0 0 0,-1-2-1 0 0,0 1 1 0 0,7-11 0 0 0,-1-6-2444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3.03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98 21 2417 0 0,'-20'-7'2416'0'0,"-1"0"5922"0"0,4 4-6714 0 0,2 2 1489 0 0,2-2-617 0 0,6 3-887 0 0,3 3-785 0 0,4 0-600 0 0,2 2-8 0 0,4 1-200 0 0,5 1-8 0 0,2 0-136 0 0,1 2-40 0 0,6-1-480 0 0,-2 1-993 0 0,2-1 961 0 0,5 3-2608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3.36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45 86 3009 0 0,'-1'-86'17701'0'0,"-6"108"-15838"0"0,-8 53-967 0 0,-5 107 0 0 0,18-142-793 0 0,2 0 1 0 0,2 1 0 0 0,2-1-1 0 0,13 56 1 0 0,-7-50-192 0 0,3-1 0 0 0,1-1 0 0 0,3-1 1 0 0,34 66-1 0 0,-28-68-473 0 0,19 36-1359 0 0,-18-26-5587 0 0,-20-40 4798 0 0,-1-4 436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1:34.26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67 90 776 0 0,'-7'0'1262'0'0,"-27"-4"4129"0"0,33 4-4904 0 0,-1 0-1 0 0,1-1 0 0 0,-1 1 1 0 0,1-1-1 0 0,-1 1 0 0 0,1-1 1 0 0,-1 0-1 0 0,1 1 0 0 0,-1-1 1 0 0,1 0-1 0 0,0 0 0 0 0,0 0 1 0 0,-1 0-1 0 0,1 0 0 0 0,0 0 1 0 0,0 0-1 0 0,-1-2 0 0 0,2 2-373 0 0,0 1-1 0 0,0 0 1 0 0,0-1-1 0 0,0 1 1 0 0,0-1-1 0 0,0 1 1 0 0,0 0-1 0 0,0-1 1 0 0,0 1-1 0 0,0 0 0 0 0,0-1 1 0 0,0 1-1 0 0,0-1 1 0 0,0 1-1 0 0,1 0 1 0 0,-1-1-1 0 0,0 1 1 0 0,0 0-1 0 0,0 0 0 0 0,1-1 1 0 0,-1 1-1 0 0,0 0 1 0 0,0-1-1 0 0,1 1 1 0 0,-1 0-1 0 0,0 0 1 0 0,1 0-1 0 0,-1-1 1 0 0,0 1-1 0 0,1 0 0 0 0,-1 0 1 0 0,0 0-1 0 0,1 0 1 0 0,-1 0-1 0 0,0-1 1 0 0,1 1-1 0 0,18-5 675 0 0,-15 4-500 0 0,182-42 2158 0 0,-155 39-2431 0 0,1 0 1 0 0,-1 2 0 0 0,1 1-1 0 0,32 4 1 0 0,-56-2-22 0 0,-1 0 0 0 0,1 0 1 0 0,-1 1-1 0 0,0 0 1 0 0,1 0-1 0 0,9 6 0 0 0,-15-8 3 0 0,0 1 1 0 0,0 1-1 0 0,-1-1 0 0 0,1 0 1 0 0,0 0-1 0 0,-1 1 0 0 0,1-1 0 0 0,0 0 1 0 0,-1 1-1 0 0,0 0 0 0 0,1-1 1 0 0,-1 1-1 0 0,0 0 0 0 0,0 0 0 0 0,0 0 1 0 0,0-1-1 0 0,0 1 0 0 0,-1 0 1 0 0,1 0-1 0 0,0 0 0 0 0,-1 1 0 0 0,0-1 1 0 0,1 0-1 0 0,-1 0 0 0 0,0 0 1 0 0,0 0-1 0 0,-1 4 0 0 0,0 3 24 0 0,-1-1-1 0 0,-1 0 1 0 0,0 0-1 0 0,0 0 1 0 0,-6 11-1 0 0,5-10 21 0 0,0 1 0 0 0,0-1 0 0 0,-3 11 0 0 0,7-16-33 0 0,-1-1-1 0 0,1 1 0 0 0,-1 0 0 0 0,1-1 1 0 0,0 1-1 0 0,0 0 0 0 0,1-1 0 0 0,-1 1 1 0 0,1 0-1 0 0,-1-1 0 0 0,1 1 1 0 0,2 4-1 0 0,2 3-12 0 0,0-1 0 0 0,1 0 0 0 0,0 0 0 0 0,1 0 0 0 0,0-1 0 0 0,0 0 0 0 0,1 0 0 0 0,0-1 1 0 0,1 0-1 0 0,0-1 0 0 0,0 1 0 0 0,0-2 0 0 0,1 1 0 0 0,0-1 0 0 0,14 5 0 0 0,-19-9 6 0 0,0-1 0 0 0,1 0 0 0 0,-1 0 0 0 0,1 0 0 0 0,0-1 0 0 0,-1 0-1 0 0,1 0 1 0 0,-1-1 0 0 0,1 1 0 0 0,-1-1 0 0 0,1 0 0 0 0,-1-1 0 0 0,0 1 0 0 0,1-1 0 0 0,7-4-1 0 0,-4 2 7 0 0,0-1-1 0 0,0 0 0 0 0,0 0 0 0 0,-1-1 1 0 0,0 0-1 0 0,0 0 0 0 0,12-14 0 0 0,-17 17 2 0 0,-1 0 0 0 0,1-1 0 0 0,-1 1 0 0 0,0 0 0 0 0,0 0 0 0 0,-1-1 0 0 0,1 1 0 0 0,-1-1 1 0 0,1 0-1 0 0,-1 1 0 0 0,0-1 0 0 0,-1 0 0 0 0,1 0 0 0 0,-1 0 0 0 0,0 0 0 0 0,1 1 0 0 0,-2-1 0 0 0,0-7 0 0 0,0 5 31 0 0,-1 0 1 0 0,0 0-1 0 0,0 0 0 0 0,0 0 1 0 0,-1 0-1 0 0,0 0 1 0 0,0 0-1 0 0,-1 1 0 0 0,0 0 1 0 0,-6-8-1 0 0,-1-1 138 0 0,8 10-72 0 0,0 0 0 0 0,0 0 0 0 0,0 0 0 0 0,-1 0 0 0 0,0 1 0 0 0,0-1 0 0 0,0 1 0 0 0,-5-3 0 0 0,9 6-101 0 0,0 0 0 0 0,0 0 0 0 0,0 0-1 0 0,0 0 1 0 0,0 0 0 0 0,0-1 0 0 0,0 1-1 0 0,0 0 1 0 0,0 0 0 0 0,0 0 0 0 0,0 0-1 0 0,0 0 1 0 0,-1 0 0 0 0,1 0 0 0 0,0 0-1 0 0,0 0 1 0 0,0 0 0 0 0,0 0 0 0 0,0 0-1 0 0,0 0 1 0 0,0 0 0 0 0,0 0-1 0 0,-1 0 1 0 0,1 0 0 0 0,0 0 0 0 0,0 0-1 0 0,0 0 1 0 0,0 0 0 0 0,0 0 0 0 0,0 0-1 0 0,0 0 1 0 0,0 0 0 0 0,0 0 0 0 0,-1 0-1 0 0,1 0 1 0 0,0 1 0 0 0,0-1 0 0 0,0 0-1 0 0,0 0 1 0 0,0 0 0 0 0,0 0 0 0 0,0 0-1 0 0,0 0 1 0 0,0 0 0 0 0,0 0-1 0 0,0 0 1 0 0,0 0 0 0 0,0 1 0 0 0,1 5 78 0 0,4 5-42 0 0,26 58 125 0 0,-23-49-127 0 0,0 0 0 0 0,-2 0 0 0 0,0 1 1 0 0,4 30-1 0 0,9 34 144 0 0,-16-74-167 0 0,1-1 0 0 0,1 0 0 0 0,-1 0 1 0 0,1 0-1 0 0,13 17 0 0 0,-16-24-11 0 0,1-1-1 0 0,-1 1 0 0 0,1-1 0 0 0,0 0 1 0 0,0 0-1 0 0,0 0 0 0 0,0 0 1 0 0,0-1-1 0 0,5 3 0 0 0,-4-3-1 0 0,0 1 0 0 0,-1 0 1 0 0,1 0-1 0 0,0 0 0 0 0,-1 1 0 0 0,4 2 0 0 0,-1 2-2 0 0,0-1 0 0 0,-1 1-1 0 0,0 0 1 0 0,0 0 0 0 0,0 1-1 0 0,-1-1 1 0 0,0 1 0 0 0,-1 0 0 0 0,0 0-1 0 0,0 0 1 0 0,-1 1 0 0 0,0-1 0 0 0,0 0-1 0 0,-1 1 1 0 0,0 0 0 0 0,0-1 0 0 0,-1 10-1 0 0,0-4 2 0 0,-3 133 9 0 0,1-114 87 0 0,-2 0 0 0 0,-12 45-1 0 0,14-71-46 0 0,0 0 0 0 0,-1 0 1 0 0,0 0-1 0 0,0-1 0 0 0,-1 0 0 0 0,0 1 0 0 0,0-1 0 0 0,0-1 0 0 0,-1 1 0 0 0,0-1 0 0 0,0 1 0 0 0,0-2 0 0 0,-1 1 0 0 0,0 0 0 0 0,0-1 0 0 0,-9 5 0 0 0,7-5 0 0 0,1 0 1 0 0,-1-1-1 0 0,-1 0 1 0 0,1 0-1 0 0,0 0 1 0 0,0-1-1 0 0,-1-1 0 0 0,0 0 1 0 0,1 0-1 0 0,-1 0 1 0 0,1-1-1 0 0,-1 0 1 0 0,-14-3-1 0 0,17 2-41 0 0,1-1 1 0 0,-1 1-1 0 0,1-1 1 0 0,-1 0-1 0 0,1-1 0 0 0,0 0 1 0 0,0 0-1 0 0,0 0 1 0 0,0 0-1 0 0,1-1 0 0 0,-1 1 1 0 0,1-1-1 0 0,0 0 0 0 0,0-1 1 0 0,0 1-1 0 0,1-1 1 0 0,-1 1-1 0 0,1-1 0 0 0,0 0 1 0 0,1 0-1 0 0,-4-9 0 0 0,3 6-11 0 0,1 1-1 0 0,0-1 0 0 0,0 1 0 0 0,1-1 1 0 0,-1 0-1 0 0,2 1 0 0 0,-1-1 0 0 0,1 0 1 0 0,0 0-1 0 0,1 0 0 0 0,0 1 0 0 0,0-1 0 0 0,1 0 1 0 0,0 1-1 0 0,4-12 0 0 0,5-4-38 0 0,1 0-1 0 0,1 2 1 0 0,1-1-1 0 0,1 1 1 0 0,0 1-1 0 0,22-20 0 0 0,118-100-675 0 0,-108 100 276 0 0,49-41-4339 0 0,-69 58-1709 0 0,-11 9 1239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6:42.63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20 15 512 0 0,'-4'-8'921'0'0,"3"7"-571"0"0,1 1-1 0 0,-1-1 1 0 0,1 1-1 0 0,-1-1 1 0 0,1 1-1 0 0,-1 0 0 0 0,1-1 1 0 0,-1 1-1 0 0,1-1 1 0 0,-1 1-1 0 0,1 0 1 0 0,-1-1-1 0 0,0 1 1 0 0,1 0-1 0 0,-1 0 1 0 0,1 0-1 0 0,-1 0 1 0 0,0-1-1 0 0,1 1 1 0 0,-1 0-1 0 0,0 0 1 0 0,1 0-1 0 0,-1 0 1 0 0,-1 1 521 0 0,2-1-902 0 0,0 0 1 0 0,0 1-1 0 0,0-1 1 0 0,0 0-1 0 0,0 0 1 0 0,0 1-1 0 0,0-1 1 0 0,0 0-1 0 0,0 1 1 0 0,1-1-1 0 0,-1 0 1 0 0,0 1-1 0 0,0-1 1 0 0,0 0-1 0 0,0 1 1 0 0,0-1 0 0 0,1 0-1 0 0,-1 0 1 0 0,0 1-1 0 0,0-1 1 0 0,0 0-1 0 0,1 0 1 0 0,-1 0-1 0 0,0 1 1 0 0,0-1-1 0 0,1 0 1 0 0,-1 0-1 0 0,0 0 1 0 0,1 0-1 0 0,-1 1 1 0 0,0-1-1 0 0,1 0 1 0 0,-1 0-1 0 0,0 0 1 0 0,0 0-1 0 0,1 0 1 0 0,-1 0 0 0 0,0 0-1 0 0,1 0 1 0 0,0 0-1 0 0,8 3-3627 0 0,-6-2 2387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6:44.07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88 160 8 0 0,'-21'2'2936'0'0,"9"1"1932"0"0,0 0 0 0 0,-11 4 0 0 0,10-2-3357 0 0,13-5-1426 0 0,0 0 0 0 0,-1 0 1 0 0,1 0-1 0 0,0 0 0 0 0,0 0 0 0 0,0 0 1 0 0,-1 0-1 0 0,1 0 0 0 0,0 0 1 0 0,0 0-1 0 0,0 0 0 0 0,0 0 1 0 0,-1 0-1 0 0,1 0 0 0 0,0 0 0 0 0,0 0 1 0 0,0 0-1 0 0,-1 0 0 0 0,1 0 1 0 0,0 0-1 0 0,0 0 0 0 0,0 0 0 0 0,-1 0 1 0 0,1 0-1 0 0,0 0 0 0 0,0 0 1 0 0,0-1-1 0 0,0 1 0 0 0,-1 0 1 0 0,1 0-1 0 0,0 0 0 0 0,0 0 0 0 0,0 0 1 0 0,0-1-1 0 0,0 1 0 0 0,0 0 1 0 0,0 0-1 0 0,-1 0 0 0 0,1 0 0 0 0,0-1 1 0 0,0 1-1 0 0,1-12 874 0 0,6-12-711 0 0,-5 20-197 0 0,0 1 0 0 0,-1 0 0 0 0,2 0 1 0 0,-1 0-1 0 0,0 0 0 0 0,1 0 0 0 0,-1 0 0 0 0,1 1 1 0 0,0-1-1 0 0,-1 1 0 0 0,1 0 0 0 0,1 0 0 0 0,-1 0 1 0 0,4-2-1 0 0,7-3 35 0 0,1 1 1 0 0,16-5 0 0 0,-3 2 82 0 0,14-7 12 0 0,2 2 0 0 0,-1 2-1 0 0,54-8 1 0 0,-86 19-149 0 0,-1-1 0 0 0,1 2-1 0 0,-1 0 1 0 0,1 0 0 0 0,-1 0-1 0 0,16 4 1 0 0,-22-3-21 0 0,-1 0 0 0 0,1 0-1 0 0,0 1 1 0 0,-1-1 0 0 0,1 1-1 0 0,-1 0 1 0 0,0 0 0 0 0,1 0-1 0 0,-1 1 1 0 0,0-1 0 0 0,0 1 0 0 0,-1-1-1 0 0,1 1 1 0 0,0 0 0 0 0,-1 0-1 0 0,0 0 1 0 0,1 0 0 0 0,-1 1 0 0 0,-1-1-1 0 0,4 6 1 0 0,-2 3 11 0 0,1-1 0 0 0,-1 1 1 0 0,-1-1-1 0 0,0 1 0 0 0,-1 0 0 0 0,0 0 0 0 0,-1-1 1 0 0,0 1-1 0 0,-1 0 0 0 0,-4 23 0 0 0,-4 6-38 0 0,-25 66 0 0 0,33-104 17 0 0,-6 18-8 0 0,-2 0 0 0 0,0-1 0 0 0,-1 0 0 0 0,-1-1 0 0 0,-1 0 0 0 0,-1-1 0 0 0,0 0 0 0 0,-1-1 0 0 0,-1-1 0 0 0,-1 0 0 0 0,-20 16 0 0 0,-64 40 7 0 0,61-46 14 0 0,-50 43 0 0 0,88-67-17 0 0,-1-1-1 0 0,1 0 0 0 0,0 1 1 0 0,0-1-1 0 0,-1 1 0 0 0,1-1 1 0 0,0 1-1 0 0,0-1 0 0 0,1 1 1 0 0,-1 0-1 0 0,0 0 0 0 0,0-1 1 0 0,1 1-1 0 0,-1 3 0 0 0,1-4 3 0 0,0 0 0 0 0,0 0 0 0 0,0-1 0 0 0,0 1 0 0 0,1 0 0 0 0,-1 0 0 0 0,0-1 0 0 0,0 1 0 0 0,1 0 0 0 0,-1 0 0 0 0,1-1 0 0 0,-1 1 0 0 0,0-1 0 0 0,1 1 0 0 0,-1 0 0 0 0,1-1-1 0 0,0 1 1 0 0,-1-1 0 0 0,1 1 0 0 0,-1-1 0 0 0,1 1 0 0 0,0-1 0 0 0,-1 0 0 0 0,1 1 0 0 0,0-1 0 0 0,-1 0 0 0 0,1 1 0 0 0,0-1 0 0 0,0 0 0 0 0,-1 0 0 0 0,1 0 0 0 0,0 0 0 0 0,0 0 0 0 0,0 0 0 0 0,-1 0 0 0 0,1 0 0 0 0,1 0 0 0 0,22 1 42 0 0,40-5 1 0 0,1 0 13 0 0,-14 5-68 0 0,0 1 1 0 0,93 18-1 0 0,-137-19-25 0 0,-1 1 0 0 0,0-1 0 0 0,0 1 0 0 0,0 0 0 0 0,0 1 0 0 0,-1 0 0 0 0,1 0 0 0 0,-1 0 0 0 0,1 0 0 0 0,-1 1 0 0 0,0 0 0 0 0,-1 0 0 0 0,1 0 0 0 0,-1 1 0 0 0,1-1 0 0 0,-1 1 0 0 0,0 0 1 0 0,-1 0-1 0 0,0 1 0 0 0,1-1 0 0 0,-2 1 0 0 0,1 0 0 0 0,2 6 0 0 0,-5-11-56 0 0,0-1 1 0 0,0 1 0 0 0,0 0 0 0 0,1-1-1 0 0,-1 1 1 0 0,0-1 0 0 0,0 1-1 0 0,1-1 1 0 0,-1 0 0 0 0,0 1 0 0 0,1-1-1 0 0,-1 1 1 0 0,0-1 0 0 0,1 0-1 0 0,-1 1 1 0 0,1-1 0 0 0,-1 1-1 0 0,1-1 1 0 0,-1 0 0 0 0,1 0 0 0 0,-1 1-1 0 0,1-1 1 0 0,-1 0 0 0 0,1 0-1 0 0,-1 0 1 0 0,1 0 0 0 0,-1 1-1 0 0,1-1 1 0 0,-1 0 0 0 0,1 0 0 0 0,0 0-1 0 0,-1 0 1 0 0,1 0 0 0 0,-1 0-1 0 0,1-1 1 0 0,-1 1 0 0 0,1 0 0 0 0,-1 0-1 0 0,1 0 1 0 0,-1 0 0 0 0,1-1-1 0 0,0 1 1 0 0,3-2-1425 0 0,0-1 0 0 0,0 1 0 0 0,-1 0 0 0 0,5-5 0 0 0,-7 6 953 0 0,8-6-3149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16:44.88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96 29 512 0 0,'0'0'323'0'0,"0"-1"1"0"0,0 1-1 0 0,0 0 0 0 0,0-1 1 0 0,0 1-1 0 0,0 0 0 0 0,0-1 1 0 0,0 1-1 0 0,0 0 0 0 0,0-1 1 0 0,0 1-1 0 0,0 0 0 0 0,-3-4 3881 0 0,3 4-3881 0 0,0 0 0 0 0,-1 0 0 0 0,1 0 1 0 0,0-1-1 0 0,0 1 0 0 0,-1 0 1 0 0,-11 3 3807 0 0,-10 12-1723 0 0,19-13-2169 0 0,1 1 0 0 0,-1 1 0 0 0,1-1 0 0 0,0 0 1 0 0,-1 1-1 0 0,2-1 0 0 0,-1 1 0 0 0,0-1 0 0 0,-1 8 0 0 0,2-9-181 0 0,1 0 0 0 0,-1 0-1 0 0,1 0 1 0 0,0 0 0 0 0,0 0 0 0 0,-1 0 0 0 0,2 0 0 0 0,-1 1-1 0 0,0-1 1 0 0,0 0 0 0 0,1 0 0 0 0,-1 0 0 0 0,1 0 0 0 0,-1 0-1 0 0,1 0 1 0 0,0 0 0 0 0,0 0 0 0 0,0 0 0 0 0,2 3 0 0 0,-2-5-49 0 0,-1 1 1 0 0,1 0 0 0 0,-1 0-1 0 0,1-1 1 0 0,-1 1 0 0 0,1 0-1 0 0,0-1 1 0 0,0 1 0 0 0,-1 0-1 0 0,1-1 1 0 0,0 1 0 0 0,0-1-1 0 0,0 0 1 0 0,-1 1 0 0 0,1-1-1 0 0,0 1 1 0 0,0-1 0 0 0,0 0-1 0 0,0 0 1 0 0,0 0 0 0 0,0 0-1 0 0,0 1 1 0 0,0-1 0 0 0,-1 0-1 0 0,1 0 1 0 0,0-1 0 0 0,0 1-1 0 0,0 0 1 0 0,0 0 0 0 0,0 0-1 0 0,0-1 1 0 0,0 1 0 0 0,0 0 0 0 0,-1-1-1 0 0,1 1 1 0 0,0-1 0 0 0,0 1-1 0 0,0-1 1 0 0,-1 1 0 0 0,1-1-1 0 0,0 1 1 0 0,-1-1 0 0 0,1 0-1 0 0,0 0 1 0 0,-1 1 0 0 0,1-1-1 0 0,-1 0 1 0 0,1-1 0 0 0,1-1 6 0 0,0 0 0 0 0,0 0 0 0 0,0-1 0 0 0,0 1 1 0 0,-1 0-1 0 0,1-1 0 0 0,-1 0 0 0 0,0 1 0 0 0,0-1 0 0 0,0-7 1 0 0,-1 5 45 0 0,0-1-1 0 0,-1 1 1 0 0,0-1 0 0 0,-3-11 0 0 0,4 16-32 0 0,-1 1-1 0 0,1-1 1 0 0,-1 0 0 0 0,0 1-1 0 0,1-1 1 0 0,-1 1 0 0 0,0-1-1 0 0,0 1 1 0 0,0-1 0 0 0,0 1 0 0 0,0 0-1 0 0,0-1 1 0 0,0 1 0 0 0,-1 0-1 0 0,1 0 1 0 0,0 0 0 0 0,-1 0-1 0 0,1 0 1 0 0,-1 0 0 0 0,1 0 0 0 0,-1 1-1 0 0,-2-2 1 0 0,2 2-15 0 0,1 0 1 0 0,0 0-1 0 0,-1 0 1 0 0,1 1-1 0 0,0-1 1 0 0,0 1-1 0 0,0-1 1 0 0,-1 0-1 0 0,1 1 0 0 0,0 0 1 0 0,0-1-1 0 0,0 1 1 0 0,0 0-1 0 0,0-1 1 0 0,-2 3-1 0 0,-13 13 69 0 0,13-13-83 0 0,0 1 0 0 0,1-1 0 0 0,-1 1 1 0 0,1-1-1 0 0,0 1 0 0 0,0 0 0 0 0,0 0 1 0 0,1 0-1 0 0,-1 0 0 0 0,1 1 0 0 0,-1 4 1 0 0,2-8-16 0 0,-1 1 1 0 0,1-1-1 0 0,0 1 1 0 0,0-1-1 0 0,0 1 1 0 0,0-1-1 0 0,1 1 1 0 0,-1-1-1 0 0,0 1 1 0 0,1-1 0 0 0,-1 1-1 0 0,1-1 1 0 0,-1 0-1 0 0,1 1 1 0 0,0-1-1 0 0,-1 0 1 0 0,1 1-1 0 0,0-1 1 0 0,0 0-1 0 0,0 0 1 0 0,0 0-1 0 0,0 1 1 0 0,0-1-1 0 0,1 0 1 0 0,-1-1 0 0 0,0 1-1 0 0,0 0 1 0 0,1 0-1 0 0,-1 0 1 0 0,0-1-1 0 0,1 1 1 0 0,-1-1-1 0 0,3 1 1 0 0,1 1-352 0 0,0-2-1 0 0,0 1 1 0 0,-1 0 0 0 0,1-1 0 0 0,6 0-1 0 0,11-2-4756 0 0,-9-1 1614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3.23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572 197 512 0 0,'4'-5'260'0'0,"-1"-1"-1"0"0,-1 0 1 0 0,1 0 0 0 0,-1 0-1 0 0,0 0 1 0 0,2-10-1 0 0,-4 10 229 0 0,1 1-1 0 0,-1-1 1 0 0,0 0 0 0 0,0 1-1 0 0,0-1 1 0 0,-1 1-1 0 0,0-1 1 0 0,0 1-1 0 0,0 0 1 0 0,-1-1-1 0 0,0 1 1 0 0,0 0 0 0 0,0 0-1 0 0,-1 0 1 0 0,0 0-1 0 0,1 1 1 0 0,-2-1-1 0 0,1 1 1 0 0,0-1-1 0 0,-9-6 1 0 0,8 7-254 0 0,-1 1 0 0 0,1 0 0 0 0,-1 0 0 0 0,0 0 0 0 0,0 1-1 0 0,0 0 1 0 0,0 0 0 0 0,0 0 0 0 0,0 0 0 0 0,-1 1 0 0 0,1 0 0 0 0,-1 0 0 0 0,1 0 0 0 0,-1 1 0 0 0,1 0-1 0 0,-1 0 1 0 0,1 0 0 0 0,-9 2 0 0 0,-6 2 76 0 0,0 0-1 0 0,1 2 1 0 0,-33 12 0 0 0,32-9-163 0 0,0 1 0 0 0,1 1 0 0 0,0 0 0 0 0,1 1 0 0 0,0 1 0 0 0,1 1 0 0 0,0 1 0 0 0,2 0 0 0 0,-1 1 0 0 0,2 0 0 0 0,0 2 0 0 0,-12 19 0 0 0,12-14 56 0 0,0 1 0 0 0,2 1-1 0 0,0 0 1 0 0,2 1 0 0 0,1-1 0 0 0,1 2 0 0 0,1-1-1 0 0,2 1 1 0 0,-4 36 0 0 0,8-49-148 0 0,1-1 0 0 0,1 0 0 0 0,0 1 0 0 0,0-1 0 0 0,1 0 0 0 0,1 0 0 0 0,0 0 0 0 0,1 0 0 0 0,0 0 0 0 0,1-1 0 0 0,1 0 0 0 0,11 19 0 0 0,-12-23-60 0 0,1 0 1 0 0,0 0-1 0 0,0-1 1 0 0,1 1-1 0 0,0-2 1 0 0,0 1 0 0 0,0-1-1 0 0,1 0 1 0 0,0 0-1 0 0,1-1 1 0 0,-1 0-1 0 0,1 0 1 0 0,0-1 0 0 0,0 0-1 0 0,0-1 1 0 0,0 0-1 0 0,19 3 1 0 0,0-3-140 0 0,-1-1 0 0 0,1-1 0 0 0,0-2 0 0 0,-1 0 1 0 0,1-2-1 0 0,-1-1 0 0 0,37-11 0 0 0,-24 4-1327 0 0,43-20 1 0 0,34-25-6194 0 0,-92 42 5861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3.63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108 0 488 0 0,'-9'2'1877'0'0,"2"-1"388"0"0,1 0-1 0 0,-1 1 1 0 0,-11 4-1 0 0,15-4-1830 0 0,1-1 1 0 0,-1 1-1 0 0,1 0 0 0 0,-1-1 0 0 0,1 1 0 0 0,-1 0 0 0 0,1 1 0 0 0,0-1 0 0 0,0 0 1 0 0,0 1-1 0 0,-2 3 0 0 0,-1 2-133 0 0,1 0 0 0 0,0 0 0 0 0,1 1 0 0 0,-1 0-1 0 0,2-1 1 0 0,-1 1 0 0 0,1 0 0 0 0,1 0 0 0 0,-1 1 0 0 0,2-1 0 0 0,-1 0 0 0 0,2 18 0 0 0,0-19-260 0 0,0 0 0 0 0,0 0 0 0 0,1 0 0 0 0,0 0 0 0 0,1 0-1 0 0,-1-1 1 0 0,1 1 0 0 0,1-1 0 0 0,0 0 0 0 0,0 0 0 0 0,0 0 0 0 0,1 0 0 0 0,-1-1 0 0 0,13 12 0 0 0,-13-15-73 0 0,-1 0-1 0 0,2 0 0 0 0,-1-1 1 0 0,0 1-1 0 0,0-1 1 0 0,1 0-1 0 0,-1 0 0 0 0,1 0 1 0 0,0-1-1 0 0,0 0 0 0 0,-1 0 1 0 0,1 0-1 0 0,0 0 1 0 0,0-1-1 0 0,0 0 0 0 0,0 0 1 0 0,0 0-1 0 0,0-1 1 0 0,0 1-1 0 0,-1-1 0 0 0,1 0 1 0 0,0-1-1 0 0,4-1 0 0 0,1 0-417 0 0,-1-1-1 0 0,0-1 1 0 0,0 1-1 0 0,11-8 0 0 0,-10 5-1494 0 0,0-1 0 0 0,17-16 0 0 0,-14 9-301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09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37 512 0 0,'1'-2'-15'0'0,"0"1"1"0"0,-1 0-1 0 0,1-1 0 0 0,0 1 1 0 0,0 0-1 0 0,0 0 0 0 0,0 0 0 0 0,0 0 1 0 0,1 0-1 0 0,-1 0 0 0 0,0 0 1 0 0,0 0-1 0 0,3 0 0 0 0,10-11-283 0 0,-14 12 298 0 0,0 0 0 0 0,0 0 0 0 0,0 0 0 0 0,0 0 0 0 0,1 0 0 0 0,-1 0 0 0 0,0-1 0 0 0,0 1 0 0 0,0 0 0 0 0,0 0 0 0 0,1 0 0 0 0,-1 0 0 0 0,0 0 0 0 0,0-1 0 0 0,0 1 0 0 0,0 0 0 0 0,0 0 0 0 0,0 0 0 0 0,0-1 0 0 0,0 1 0 0 0,1 0 0 0 0,-1 0 0 0 0,0-1 0 0 0,0 1 0 0 0,0 0 0 0 0,0 0 0 0 0,0 0 0 0 0,0-1 0 0 0,0 1 0 0 0,0 0 0 0 0,0 0 0 0 0,0 0 0 0 0,-1-1 0 0 0,1 1 0 0 0,0 0 0 0 0,0 0 0 0 0,0 0 0 0 0,0-1 0 0 0,0 1 0 0 0,0 0 0 0 0,0 0 0 0 0,0 0 0 0 0,-1-1 0 0 0,1 1 0 0 0,0 0 0 0 0,0 0 0 0 0,0 0 0 0 0,0 0 0 0 0,-1 0 0 0 0,1-1 0 0 0,0 1 0 0 0,0 0 0 0 0,-2 0 0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3.80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40 70 1856 0 0,'-6'0'1749'0'0,"4"0"-1105"0"0,0 1 0 0 0,0-1-1 0 0,0 0 1 0 0,0 0 0 0 0,1 0-1 0 0,-1 0 1 0 0,0 0 0 0 0,0-1-1 0 0,0 1 1 0 0,0-1 0 0 0,0 1 0 0 0,1-1-1 0 0,-1 1 1 0 0,0-1 0 0 0,-3-2-1 0 0,5 2-497 0 0,0 1-1 0 0,0-1 0 0 0,0 0 0 0 0,0 0 1 0 0,0 1-1 0 0,0-1 0 0 0,0 0 0 0 0,0 0 1 0 0,0 1-1 0 0,1-1 0 0 0,-1 0 0 0 0,0 1 1 0 0,0-1-1 0 0,1 0 0 0 0,-1 0 0 0 0,0 1 1 0 0,1-1-1 0 0,-1 0 0 0 0,1 1 0 0 0,-1-1 1 0 0,1 1-1 0 0,-1-1 0 0 0,1 1 0 0 0,0-2 1 0 0,15-12 49 0 0,-16 14-165 0 0,1-2-94 0 0,27-18 242 0 0,-26 18-443 0 0,0 1 0 0 0,0 0-1 0 0,1 0 1 0 0,-1 0-1 0 0,0 1 1 0 0,1-1-1 0 0,-1 0 1 0 0,0 1-1 0 0,1-1 1 0 0,-1 1-1 0 0,5 0 1 0 0,2 1-2126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4.20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78 94 8 0 0,'-16'14'4787'0'0,"13"-12"-4086"0"0,1-1 0 0 0,-1 1 1 0 0,1 0-1 0 0,0 0 0 0 0,0 1 1 0 0,0-1-1 0 0,0 0 0 0 0,0 1 1 0 0,0-1-1 0 0,1 1 0 0 0,-3 4 1 0 0,0 3-206 0 0,2 0 1 0 0,-1-1-1 0 0,1 1 1 0 0,1 0 0 0 0,0 0-1 0 0,0 0 1 0 0,1 0-1 0 0,0 0 1 0 0,3 17-1 0 0,-2-20-406 0 0,0 0-1 0 0,1 1 0 0 0,0-1 0 0 0,0 0 0 0 0,1-1 1 0 0,0 1-1 0 0,0 0 0 0 0,0-1 0 0 0,1 1 1 0 0,0-1-1 0 0,0 0 0 0 0,1 0 0 0 0,10 9 0 0 0,-15-14-65 0 0,0-1 0 0 0,1 1 0 0 0,-1-1 0 0 0,0 0 0 0 0,1 1 0 0 0,-1-1 0 0 0,1 0 0 0 0,-1 1 0 0 0,1-1 0 0 0,-1 0 0 0 0,1 0 0 0 0,-1 1-1 0 0,1-1 1 0 0,-1 0 0 0 0,1 0 0 0 0,-1 0 0 0 0,1 0 0 0 0,-1 0 0 0 0,1 1 0 0 0,-1-1 0 0 0,1 0 0 0 0,-1 0 0 0 0,1 0 0 0 0,0-1 0 0 0,0 1-6 0 0,-1 0 1 0 0,1-1-1 0 0,-1 1 0 0 0,0-1 1 0 0,1 1-1 0 0,-1-1 1 0 0,0 1-1 0 0,0-1 1 0 0,1 1-1 0 0,-1-1 1 0 0,0 1-1 0 0,0-1 1 0 0,0 1-1 0 0,0-1 1 0 0,0 1-1 0 0,0-1 1 0 0,0 1-1 0 0,0-1 1 0 0,0 0-1 0 0,0-3 6 0 0,0-1 0 0 0,0 1 0 0 0,-1 0 0 0 0,0 0-1 0 0,-1-5 1 0 0,-5-8 21 0 0,-1 0 0 0 0,-16-25 0 0 0,17 31-33 0 0,1 0-1 0 0,-1 0 1 0 0,2-1-1 0 0,0 0 1 0 0,0 0-1 0 0,1-1 1 0 0,-4-16-1 0 0,8 23-15 0 0,-1 1 0 0 0,0-1 0 0 0,1 0 0 0 0,0 0 0 0 0,1 0 0 0 0,-1 1 0 0 0,1-1 0 0 0,0 0-1 0 0,1 1 1 0 0,-1-1 0 0 0,4-6 0 0 0,-4 9-4 0 0,1 0 1 0 0,0-1-1 0 0,0 1 0 0 0,1 0 1 0 0,-1 0-1 0 0,1 0 0 0 0,-1 0 0 0 0,1 1 1 0 0,0-1-1 0 0,0 1 0 0 0,0-1 0 0 0,1 1 1 0 0,-1 0-1 0 0,0 0 0 0 0,1 1 1 0 0,-1-1-1 0 0,7-1 0 0 0,4-1-42 0 0,-1 1-1 0 0,1 1 1 0 0,0 0 0 0 0,23 0-1 0 0,55 6-2984 0 0,-91-4 2949 0 0,12 2-2495 0 0,-1-1-1 0 0,16 6 1 0 0,-13-3 389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5.26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257 95 728 0 0,'0'-7'2301'0'0,"-1"-1"1"0"0,0 1-1 0 0,0-1 0 0 0,-5-11 1 0 0,-6-10 1536 0 0,12 28-3714 0 0,-1 0 1 0 0,0 0-1 0 0,1 0 1 0 0,-1 0-1 0 0,0 0 1 0 0,0 0-1 0 0,0 0 1 0 0,0 0-1 0 0,0 0 0 0 0,0 0 1 0 0,0 0-1 0 0,0 1 1 0 0,0-1-1 0 0,0 0 1 0 0,-1 1-1 0 0,1-1 1 0 0,0 1-1 0 0,-3-1 1 0 0,2 0-15 0 0,0 1 1 0 0,-1 0 0 0 0,1 0-1 0 0,0 0 1 0 0,-1 0 0 0 0,1 1-1 0 0,0-1 1 0 0,-1 1 0 0 0,1-1-1 0 0,-2 2 1 0 0,-6 2 90 0 0,0 1 0 0 0,1 0 0 0 0,-16 11 0 0 0,17-11-65 0 0,-3 3-78 0 0,0 0 0 0 0,0 1 0 0 0,1 0 0 0 0,0 1 1 0 0,0 0-1 0 0,1 1 0 0 0,1 0 0 0 0,0 0 0 0 0,-9 16 0 0 0,14-21-46 0 0,0 0-1 0 0,0 0 1 0 0,1 0-1 0 0,0 1 1 0 0,0-1-1 0 0,0 1 1 0 0,1-1-1 0 0,0 1 1 0 0,0-1-1 0 0,1 1 1 0 0,0 0-1 0 0,0-1 1 0 0,0 1-1 0 0,1 0 1 0 0,0-1-1 0 0,0 1 1 0 0,1-1-1 0 0,0 1 1 0 0,0-1-1 0 0,6 12 1 0 0,-4-10-16 0 0,0-1 0 0 0,1 1-1 0 0,0-1 1 0 0,0-1 0 0 0,1 1 0 0 0,-1-1 0 0 0,1 0 0 0 0,1 0-1 0 0,-1 0 1 0 0,1-1 0 0 0,0 0 0 0 0,0-1 0 0 0,1 1 0 0 0,-1-1-1 0 0,1-1 1 0 0,0 0 0 0 0,0 0 0 0 0,0 0 0 0 0,1-1 0 0 0,-1 0-1 0 0,0-1 1 0 0,1 1 0 0 0,12-1 0 0 0,-15-1-17 0 0,1 0 0 0 0,-1 0-1 0 0,0-1 1 0 0,1 0 0 0 0,-1 0 0 0 0,0 0 0 0 0,0-1 0 0 0,0 0-1 0 0,0 0 1 0 0,0 0 0 0 0,0-1 0 0 0,0 0 0 0 0,-1 0 0 0 0,0-1 0 0 0,1 1-1 0 0,-1-1 1 0 0,0 0 0 0 0,-1-1 0 0 0,1 1 0 0 0,-1-1 0 0 0,7-9-1 0 0,-5 7 24 0 0,0-1 0 0 0,-1-1-1 0 0,0 1 1 0 0,0-1 0 0 0,-1 1-1 0 0,0-1 1 0 0,0-1-1 0 0,-1 1 1 0 0,-1 0 0 0 0,1-1-1 0 0,-2 0 1 0 0,1 1 0 0 0,0-13-1 0 0,-1 4-51 0 0,0 9 57 0 0,-1 0-1 0 0,1 0 1 0 0,-1 0 0 0 0,-1 1 0 0 0,0-1 0 0 0,0 0-1 0 0,-5-16 1 0 0,6 25-4 0 0,0-1 0 0 0,0 0 0 0 0,-1 1-1 0 0,1-1 1 0 0,0 0 0 0 0,0 1 0 0 0,-1-1 0 0 0,1 1 0 0 0,-1-1-1 0 0,1 1 1 0 0,0-1 0 0 0,-1 1 0 0 0,1-1 0 0 0,-1 1-1 0 0,1-1 1 0 0,-1 1 0 0 0,1 0 0 0 0,-1-1 0 0 0,0 1 0 0 0,1 0-1 0 0,-1 0 1 0 0,1-1 0 0 0,-1 1 0 0 0,0 0 0 0 0,1 0-1 0 0,-2-1 1 0 0,1 2 3 0 0,0-1-1 0 0,0 0 0 0 0,1 0 1 0 0,-1 1-1 0 0,0-1 0 0 0,0 1 1 0 0,0-1-1 0 0,0 1 0 0 0,0-1 1 0 0,1 1-1 0 0,-1-1 0 0 0,0 1 1 0 0,0 0-1 0 0,1-1 0 0 0,-2 2 1 0 0,-1 2 10 0 0,0 1 1 0 0,0-1 0 0 0,0 1-1 0 0,1-1 1 0 0,-3 8 0 0 0,1-1-13 0 0,1 1 0 0 0,0-1 0 0 0,1 1 0 0 0,0 0 1 0 0,1-1-1 0 0,1 1 0 0 0,0 0 0 0 0,0 0 1 0 0,1 0-1 0 0,0-1 0 0 0,4 14 0 0 0,-4-20 0 0 0,1 0 0 0 0,-1 0 0 0 0,1 0 0 0 0,0 0 0 0 0,0-1-1 0 0,0 1 1 0 0,1-1 0 0 0,0 1 0 0 0,0-1 0 0 0,0 0 0 0 0,0 0 0 0 0,1 0-1 0 0,0 0 1 0 0,-1 0 0 0 0,1-1 0 0 0,1 0 0 0 0,-1 0 0 0 0,0 0 0 0 0,1 0-1 0 0,-1-1 1 0 0,1 0 0 0 0,0 0 0 0 0,0 0 0 0 0,0 0 0 0 0,0-1 0 0 0,0 0-1 0 0,6 1 1 0 0,-3-2 4 0 0,-1 1 0 0 0,1-1-1 0 0,0-1 1 0 0,0 0 0 0 0,0 0-1 0 0,0 0 1 0 0,-1-1 0 0 0,1 0 0 0 0,-1 0-1 0 0,1-1 1 0 0,-1 0 0 0 0,0-1-1 0 0,0 1 1 0 0,0-1 0 0 0,12-10 0 0 0,-12 9-10 0 0,-1-1 0 0 0,0 0 0 0 0,0 0 0 0 0,0-1 0 0 0,0 0 1 0 0,-1 0-1 0 0,-1 0 0 0 0,1 0 0 0 0,-1-1 0 0 0,0 0 1 0 0,-1 0-1 0 0,1 0 0 0 0,-2 0 0 0 0,3-11 0 0 0,-1-2 32 0 0,-2 1-1 0 0,1-27 0 0 0,-3 47-69 0 0,-4 17 320 0 0,2-8-259 0 0,1 0-1 0 0,1 1 1 0 0,-1-1-1 0 0,1 0 1 0 0,1 0-1 0 0,0 0 1 0 0,0 0-1 0 0,1 0 1 0 0,0 0-1 0 0,0 0 1 0 0,1 0-1 0 0,0-1 1 0 0,1 1-1 0 0,0-1 1 0 0,0 0-1 0 0,1 0 1 0 0,0-1-1 0 0,0 1 1 0 0,0-1-1 0 0,1 0 1 0 0,1 0-1 0 0,-1-1 1 0 0,1 0-1 0 0,0 0 1 0 0,0 0-1 0 0,1-1 1 0 0,0 0-1 0 0,0-1 1 0 0,12 6-1 0 0,-15-8-43 0 0,1 0 1 0 0,-1 0-1 0 0,1 0 0 0 0,0-1 1 0 0,-1 0-1 0 0,1 0 0 0 0,0 0 0 0 0,0-1 1 0 0,8 0-1 0 0,-11 0 9 0 0,1-1 0 0 0,-1 0 0 0 0,0 0 0 0 0,0 0 0 0 0,0 0 0 0 0,0 0 0 0 0,0-1 0 0 0,0 1 1 0 0,0-1-1 0 0,-1 0 0 0 0,1 0 0 0 0,0 0 0 0 0,-1 0 0 0 0,0 0 0 0 0,1 0 0 0 0,-1-1 0 0 0,0 1 0 0 0,2-5 0 0 0,2-1-9 0 0,-1-1 1 0 0,-1 0-1 0 0,1 0 0 0 0,-2 0 1 0 0,1-1-1 0 0,-1 1 0 0 0,2-14 1 0 0,6-70 15 0 0,-5 26 108 0 0,-23 146 641 0 0,16-67-690 0 0,-1 0 0 0 0,2 1 0 0 0,-1-1 0 0 0,2 1 1 0 0,0-1-1 0 0,0 0 0 0 0,6 25 0 0 0,-5-32-43 0 0,0 0 0 0 0,0 1 0 0 0,1-1 0 0 0,-1 0-1 0 0,1 0 1 0 0,0 0 0 0 0,1-1 0 0 0,-1 1 0 0 0,1-1 0 0 0,0 1 0 0 0,0-1 0 0 0,0 0-1 0 0,1-1 1 0 0,-1 1 0 0 0,1-1 0 0 0,0 0 0 0 0,0 0 0 0 0,0-1 0 0 0,8 4 0 0 0,-2-2-73 0 0,1-2 1 0 0,-1 1 0 0 0,1-1-1 0 0,-1-1 1 0 0,1 0 0 0 0,0-1-1 0 0,-1 0 1 0 0,1-1 0 0 0,-1 0 0 0 0,1 0-1 0 0,-1-2 1 0 0,1 1 0 0 0,-1-1-1 0 0,12-6 1 0 0,-17 6-476 0 0,0 0 1 0 0,0-1-1 0 0,-1 1 0 0 0,1-2 0 0 0,-1 1 0 0 0,8-9 1 0 0,-3 4-1417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5.48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134 35 2577 0 0,'-11'-7'3267'0'0,"-1"1"0"0"0,1 1 0 0 0,-14-5 1 0 0,20 9-2650 0 0,1-1 1 0 0,-1 1 0 0 0,0 0 0 0 0,1 0-1 0 0,-1 1 1 0 0,0-1 0 0 0,0 1-1 0 0,0 0 1 0 0,0 0 0 0 0,1 1 0 0 0,-8 1-1 0 0,12-2-586 0 0,-1 0 0 0 0,1 0 0 0 0,-1 0 0 0 0,0 0 0 0 0,1 0 0 0 0,-1 0 0 0 0,1 1 0 0 0,-1-1-1 0 0,1 0 1 0 0,-1 0 0 0 0,1 1 0 0 0,-1-1 0 0 0,1 0 0 0 0,0 1 0 0 0,-1-1 0 0 0,1 1 0 0 0,-1-1 0 0 0,1 0-1 0 0,0 1 1 0 0,-1-1 0 0 0,1 2 0 0 0,0-2-28 0 0,0 0 0 0 0,0 1 0 0 0,0-1 0 0 0,0 1 0 0 0,0-1 0 0 0,0 0 0 0 0,0 1 0 0 0,1-1 0 0 0,-1 0 0 0 0,0 1 0 0 0,0-1 0 0 0,0 0 0 0 0,1 1 0 0 0,-1-1 0 0 0,0 0 0 0 0,1 0 0 0 0,-1 1 0 0 0,0-1 0 0 0,1 0 0 0 0,-1 0 0 0 0,0 1 0 0 0,1-1 0 0 0,2 2-96 0 0,1-1 1 0 0,-1 1-1 0 0,0-1 1 0 0,1 0-1 0 0,4 1 0 0 0,23 2-2109 0 0,-14-2 1108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6.07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98 0 512 0 0,'-9'0'6062'0'0,"-3"1"-2194"0"0,8 1-3319 0 0,1 1 0 0 0,1 0 0 0 0,-1 0 0 0 0,0 0-1 0 0,1 0 1 0 0,-1 0 0 0 0,1 1 0 0 0,0-1 0 0 0,0 1 0 0 0,0-1 0 0 0,-1 6-1 0 0,-3 8 68 0 0,-5 20 0 0 0,10-29-187 0 0,-7 31 500 0 0,2 0 1 0 0,0 55-1 0 0,3-44-367 0 0,-1 1-153 0 0,3 1-1 0 0,2-1 0 0 0,8 59 0 0 0,-6-91-403 0 0,1 0-1 0 0,0 0 1 0 0,2 0-1 0 0,0-1 0 0 0,1 0 1 0 0,1 0-1 0 0,0-1 1 0 0,1 0-1 0 0,1 0 0 0 0,1-1 1 0 0,19 23-1 0 0,-23-32-156 0 0,0 0 0 0 0,1 0 0 0 0,15 10 0 0 0,-20-15-191 0 0,0 1 0 0 0,1-1 0 0 0,-1-1 0 0 0,1 1 0 0 0,0 0 0 0 0,0-1 0 0 0,-1 0 0 0 0,1 0 0 0 0,0 0 1 0 0,0-1-1 0 0,0 1 0 0 0,6-1 0 0 0,-9 0-131 0 0,0 0 0 0 0,0 0 0 0 0,0 0 0 0 0,0 0 0 0 0,0-1 0 0 0,1 1 1 0 0,-1-1-1 0 0,0 1 0 0 0,0 0 0 0 0,0-1 0 0 0,0 0 0 0 0,0 1 0 0 0,0-1 0 0 0,0 0 0 0 0,5-5-3738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6.34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68 184 1656 0 0,'-2'0'251'0'0,"-2"1"545"0"0,-1 1-1 0 0,0-1 0 0 0,1 0 0 0 0,-1-1 0 0 0,0 1 0 0 0,1-1 0 0 0,-1 0 0 0 0,0 0 0 0 0,0 0 0 0 0,1-1 0 0 0,-6 0 0 0 0,10 0-728 0 0,-1 1 1 0 0,1 0-1 0 0,0 0 1 0 0,0 0-1 0 0,-1-1 1 0 0,1 1-1 0 0,0 0 1 0 0,0-1-1 0 0,-1 1 1 0 0,1 0-1 0 0,0 0 1 0 0,0-1-1 0 0,0 1 1 0 0,-1 0-1 0 0,1-1 1 0 0,0 1-1 0 0,0 0 1 0 0,0-1 0 0 0,0 1-1 0 0,0-1 1 0 0,0 1-1 0 0,0 0 1 0 0,0-1-1 0 0,0 1 1 0 0,0 0-1 0 0,0-1 1 0 0,0 1-1 0 0,0-1 1 0 0,0 1-1 0 0,0 0 1 0 0,0-1-1 0 0,0 1 1 0 0,0 0-1 0 0,1-1 1 0 0,-1 1-1 0 0,0 0 1 0 0,0-1-1 0 0,0 1 1 0 0,1 0-1 0 0,-1 0 1 0 0,0-1-1 0 0,0 1 1 0 0,1-1-1 0 0,11-13 566 0 0,16-7-391 0 0,0 1-1 0 0,1 1 0 0 0,0 1 1 0 0,2 2-1 0 0,0 1 1 0 0,1 2-1 0 0,34-10 0 0 0,-20 12-572 0 0,-15 8-2685 0 0,-15 3 311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6.91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283 252 512 0 0,'1'-5'2323'0'0,"0"0"-1"0"0,0 0 1 0 0,0 0-1 0 0,-1-9 1 0 0,2-14 3651 0 0,1 13-4652 0 0,0 0-766 0 0,0-1 1 0 0,-1 0-1 0 0,0 1 0 0 0,-2-1 0 0 0,-1-28 0 0 0,1 41-527 0 0,-1 0-1 0 0,1 1 1 0 0,-1-1-1 0 0,0 1 1 0 0,0-1-1 0 0,0 1 1 0 0,0-1-1 0 0,0 1 1 0 0,-1-1-1 0 0,1 1 1 0 0,0 0-1 0 0,-1 0 1 0 0,0 0-1 0 0,0 0 1 0 0,1 0-1 0 0,-1 0 1 0 0,0 0-1 0 0,-1 1 1 0 0,-1-2-1 0 0,1 1-16 0 0,1 1 1 0 0,-1 1-1 0 0,0-1 0 0 0,1 0 0 0 0,-1 1 1 0 0,0-1-1 0 0,1 1 0 0 0,-1 0 0 0 0,0 0 1 0 0,1 0-1 0 0,-1 0 0 0 0,0 0 0 0 0,1 1 1 0 0,-1-1-1 0 0,0 1 0 0 0,1 0 1 0 0,-1 0-1 0 0,-4 2 0 0 0,-5 3-8 0 0,1 0 1 0 0,-1 1-1 0 0,2 0 0 0 0,-1 0 1 0 0,1 2-1 0 0,0-1 1 0 0,-16 19-1 0 0,21-21-8 0 0,-1 0-1 0 0,2 0 1 0 0,-1 1-1 0 0,1 0 1 0 0,0 0 0 0 0,0 0-1 0 0,1 0 1 0 0,0 1 0 0 0,0-1-1 0 0,1 1 1 0 0,0 0-1 0 0,0-1 1 0 0,1 1 0 0 0,-1 8-1 0 0,2-11-2 0 0,1 0 0 0 0,-1 0-1 0 0,1 0 1 0 0,0 0 0 0 0,0 0-1 0 0,0 0 1 0 0,1 0 0 0 0,0-1-1 0 0,0 1 1 0 0,0 0 0 0 0,0-1-1 0 0,1 0 1 0 0,-1 0 0 0 0,1 1-1 0 0,0-2 1 0 0,1 1 0 0 0,5 6-1 0 0,5 1-14 0 0,0-1-1 0 0,0 0 1 0 0,29 14-1 0 0,-29-17 34 0 0,-1 0 0 0 0,0 1 0 0 0,0 0 0 0 0,-1 1 0 0 0,13 12 0 0 0,-21-16 10 0 0,0-1-1 0 0,0 1 1 0 0,-1 0-1 0 0,0-1 1 0 0,0 2-1 0 0,0-1 1 0 0,0 0-1 0 0,-1 0 1 0 0,0 1 0 0 0,0-1-1 0 0,2 11 1 0 0,-4-12 6 0 0,1-1 0 0 0,-1 1 0 0 0,0-1 0 0 0,0 1 0 0 0,-1-1 0 0 0,1 1 0 0 0,-1-1 0 0 0,0 0 0 0 0,0 1 0 0 0,0-1 0 0 0,0 0 0 0 0,0 1 0 0 0,-1-1 0 0 0,1 0 0 0 0,-1 0 1 0 0,0 0-1 0 0,0 0 0 0 0,0-1 0 0 0,0 1 0 0 0,-1 0 0 0 0,-2 2 0 0 0,-3 1 11 0 0,0 1-1 0 0,-1-2 1 0 0,1 1 0 0 0,-1-1-1 0 0,0 0 1 0 0,-1-1 0 0 0,1 0 0 0 0,-1-1-1 0 0,0 0 1 0 0,0 0 0 0 0,0-1-1 0 0,0 0 1 0 0,-14 0 0 0 0,17-2-149 0 0,-1 0-1 0 0,0 0 1 0 0,1-1 0 0 0,-1 0 0 0 0,1-1 0 0 0,-1 1 0 0 0,1-1-1 0 0,-9-4 1 0 0,11 4-224 0 0,0-1-1 0 0,0 1 0 0 0,1-1 1 0 0,-1 0-1 0 0,1-1 0 0 0,-1 1 1 0 0,1-1-1 0 0,0 0 1 0 0,0 0-1 0 0,1 0 0 0 0,-1 0 1 0 0,-2-6-1 0 0,4 8-158 0 0,1-1 0 0 0,0 1 0 0 0,-1-1 0 0 0,1 0 0 0 0,1 1 0 0 0,-1-1 0 0 0,0 0 0 0 0,1 0 0 0 0,-1 0 0 0 0,1-3 0 0 0,0-13-1561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8.30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450 120 512 0 0,'0'9'8917'0'0,"-2"3"-3578"0"0,-1 4-2450 0 0,-2 11-2664 0 0,-3 13 913 0 0,-46 225 629 0 0,36-201-1641 0 0,-3-1 0 0 0,-30 64 1 0 0,5-28-335 0 0,-103 158 1 0 0,142-247 88 0 0,0 0 0 0 0,0-1 0 0 0,-1 0 0 0 0,-1 0-1 0 0,1-1 1 0 0,-1 1 0 0 0,-1-2 0 0 0,-13 9 0 0 0,23-16 115 0 0,0 0 0 0 0,0 1 0 0 0,0-1 1 0 0,0 0-1 0 0,0 0 0 0 0,0 0 0 0 0,0 0 0 0 0,0 0 1 0 0,0 0-1 0 0,0 0 0 0 0,0 0 0 0 0,0 0 0 0 0,0 0 1 0 0,0 0-1 0 0,0 1 0 0 0,-1-1 0 0 0,1 0 0 0 0,0 0 1 0 0,0 0-1 0 0,0 0 0 0 0,0 0 0 0 0,0 0 0 0 0,0 0 1 0 0,0 0-1 0 0,0 0 0 0 0,-1 0 0 0 0,1 0 0 0 0,0 0 1 0 0,0 0-1 0 0,0 0 0 0 0,0 0 0 0 0,0 0 0 0 0,0 0 1 0 0,0 0-1 0 0,0 0 0 0 0,0 0 0 0 0,-1 0 0 0 0,1 0 1 0 0,0 0-1 0 0,0 0 0 0 0,0 0 0 0 0,0 0 0 0 0,0 0 1 0 0,0-1-1 0 0,0 1 0 0 0,0 0 0 0 0,0 0 0 0 0,0 0 1 0 0,-1 0-1 0 0,1 0 0 0 0,0 0 0 0 0,0 0 0 0 0,0 0 1 0 0,0 0-1 0 0,0 0 0 0 0,0 0 0 0 0,0-1 0 0 0,0 1 1 0 0,0 0-1 0 0,0 0 0 0 0,0 0 0 0 0,0 0 0 0 0,0 0 1 0 0,0 0-1 0 0,0 0 0 0 0,0 0 0 0 0,0-1 0 0 0,0 1 1 0 0,0 0-1 0 0,5-11-84 0 0,10-13 28 0 0,91-100 242 0 0,-58 71-93 0 0,48-70 1 0 0,-6-19 34 0 0,-78 118-95 0 0,0-1-1 0 0,-1 0 0 0 0,-1-1 1 0 0,6-30-1 0 0,-9 28 37 0 0,24-115 98 0 0,-24 103-108 0 0,3-64 0 0 0,-9 87-56 0 0,-2 0 0 0 0,0 0 0 0 0,0 0 0 0 0,-2 1 0 0 0,-6-24 0 0 0,8 34 5 0 0,-1 0 1 0 0,0 0-1 0 0,-1 0 1 0 0,0 1-1 0 0,0-1 0 0 0,0 1 1 0 0,0 0-1 0 0,-1 0 1 0 0,0 0-1 0 0,0 0 1 0 0,0 1-1 0 0,0-1 1 0 0,-1 1-1 0 0,0 0 1 0 0,0 1-1 0 0,0-1 0 0 0,0 1 1 0 0,-6-3-1 0 0,2 2 1 0 0,0 1 0 0 0,0 0 0 0 0,-1 1 0 0 0,1-1 0 0 0,-1 2 0 0 0,1-1 0 0 0,-1 1 0 0 0,1 1-1 0 0,-1 0 1 0 0,0 0 0 0 0,-12 2 0 0 0,10 1 20 0 0,0-1 1 0 0,1 2-1 0 0,0-1 0 0 0,0 1 0 0 0,0 1 1 0 0,0 0-1 0 0,1 1 0 0 0,-17 11 0 0 0,16-8 49 0 0,0-1 0 0 0,0 2-1 0 0,1-1 1 0 0,1 2 0 0 0,0-1 0 0 0,0 1-1 0 0,1 0 1 0 0,0 1 0 0 0,1 0-1 0 0,1 0 1 0 0,0 1 0 0 0,0 0 0 0 0,1 0-1 0 0,1 0 1 0 0,0 0 0 0 0,-3 22-1 0 0,4-8 51 0 0,2 0 0 0 0,1 0 0 0 0,1 0 0 0 0,1 0 0 0 0,1 0 0 0 0,1-1 1 0 0,2 1-1 0 0,1-1 0 0 0,15 38 0 0 0,-2-14 96 0 0,3-1 0 0 0,52 82 0 0 0,-55-102-183 0 0,1-1 0 0 0,1 0 0 0 0,2-2 0 0 0,1 0-1 0 0,35 27 1 0 0,-46-42-169 0 0,1-2-1 0 0,0 1 0 0 0,1-2 1 0 0,0 0-1 0 0,0-1 1 0 0,1-1-1 0 0,0 0 1 0 0,0-2-1 0 0,0 0 0 0 0,1 0 1 0 0,-1-2-1 0 0,1 0 1 0 0,0-1-1 0 0,-1-1 0 0 0,1 0 1 0 0,24-4-1 0 0,-34 2-1027 0 0,1 1 0 0 0,-1-2 0 0 0,1 1-1 0 0,-1-1 1 0 0,0 0 0 0 0,11-6 0 0 0,0-2-3144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9.28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297 361 512 0 0,'12'-8'850'0'0,"3"-4"716"0"0,0-2 0 0 0,-1 1 0 0 0,-1-2 0 0 0,0 1 0 0 0,20-31 0 0 0,-29 38-1128 0 0,0-1 0 0 0,-1 0 1 0 0,1 0-1 0 0,-1 0 0 0 0,-1 0 0 0 0,0 0 0 0 0,0-1 0 0 0,0 1 0 0 0,-1-1 0 0 0,0 1 0 0 0,-1-1 0 0 0,0-9 0 0 0,-1 12-300 0 0,0 0-1 0 0,0 0 0 0 0,0 1 0 0 0,0-1 1 0 0,-1 1-1 0 0,0-1 0 0 0,0 1 0 0 0,-1-1 1 0 0,1 1-1 0 0,-1 0 0 0 0,0 0 1 0 0,-1 1-1 0 0,1-1 0 0 0,-1 0 0 0 0,0 1 1 0 0,0 0-1 0 0,0 0 0 0 0,-9-6 0 0 0,7 7-48 0 0,-1 0-1 0 0,1 0 1 0 0,-1 0-1 0 0,0 1 1 0 0,1 0-1 0 0,-1 0 1 0 0,0 1-1 0 0,0 0 1 0 0,0 0-1 0 0,0 0 1 0 0,0 1-1 0 0,0 0 1 0 0,0 1-1 0 0,-10 1 1 0 0,-9 3 77 0 0,0 0 1 0 0,-36 14-1 0 0,46-14-77 0 0,1 1-1 0 0,0 1 0 0 0,-25 15 0 0 0,34-18-51 0 0,1 0-1 0 0,-1 0 0 0 0,1 0 0 0 0,-1 1 1 0 0,1 0-1 0 0,1 0 0 0 0,-1 0 1 0 0,1 1-1 0 0,0-1 0 0 0,0 1 0 0 0,-4 9 1 0 0,6-13-40 0 0,1 1 1 0 0,0-1-1 0 0,0 1 1 0 0,1-1-1 0 0,-1 1 1 0 0,1 0-1 0 0,-1-1 1 0 0,1 1-1 0 0,0-1 1 0 0,0 1 0 0 0,0 0-1 0 0,0-1 1 0 0,0 1-1 0 0,0 0 1 0 0,1-1-1 0 0,-1 1 1 0 0,1 0-1 0 0,0-1 1 0 0,0 1-1 0 0,0-1 1 0 0,0 0-1 0 0,0 1 1 0 0,1-1-1 0 0,-1 0 1 0 0,1 0 0 0 0,0 1-1 0 0,-1-1 1 0 0,1-1-1 0 0,0 1 1 0 0,0 0-1 0 0,0 0 1 0 0,0-1-1 0 0,0 1 1 0 0,1-1-1 0 0,3 3 1 0 0,5 1-1 0 0,1 0 0 0 0,-1-1-1 0 0,1 0 1 0 0,0-1 0 0 0,0 0 0 0 0,16 1 0 0 0,22 2-21 0 0,-7-1 1 0 0,81 20-1 0 0,-117-23 32 0 0,-1 0-1 0 0,1 1 1 0 0,-1 0-1 0 0,0 0 1 0 0,0 1 0 0 0,0 0-1 0 0,0 0 1 0 0,0 0-1 0 0,7 9 1 0 0,-5-5-5 0 0,-1 0 0 0 0,-1 0-1 0 0,0 1 1 0 0,0 0 0 0 0,8 17 0 0 0,-5-3 36 0 0,-1-1-1 0 0,-1 1 1 0 0,-1 1-1 0 0,6 45 1 0 0,-10-57 25 0 0,-2 0 0 0 0,1 0 0 0 0,-2 0 1 0 0,1 0-1 0 0,-2 0 0 0 0,1 0 0 0 0,-2 0 1 0 0,1 0-1 0 0,-6 14 0 0 0,4-18 8 0 0,1 0 0 0 0,-1-1-1 0 0,0 1 1 0 0,-1-1 0 0 0,1 1 0 0 0,-2-1-1 0 0,1-1 1 0 0,-1 1 0 0 0,0-1 0 0 0,0 0-1 0 0,0 0 1 0 0,-1-1 0 0 0,-11 8 0 0 0,4-6-42 0 0,0 0 0 0 0,0-1 1 0 0,0-1-1 0 0,0 0 0 0 0,-1 0 1 0 0,0-2-1 0 0,0 0 0 0 0,-23 2 1 0 0,28-4-96 0 0,1-1-1 0 0,-1 0 1 0 0,0-1 0 0 0,1 0 0 0 0,-1 0-1 0 0,0-1 1 0 0,1 0 0 0 0,-1-1 0 0 0,1 0-1 0 0,0 0 1 0 0,0-1 0 0 0,0 0 0 0 0,1-1-1 0 0,-12-7 1 0 0,17 10-83 0 0,1 0 0 0 0,0 0 0 0 0,0 0 0 0 0,0 0 0 0 0,0 0 0 0 0,0-1 0 0 0,1 1 0 0 0,-1 0 0 0 0,1-1 0 0 0,-1 1 0 0 0,1-1 0 0 0,0 0 0 0 0,0 1 0 0 0,0-1 0 0 0,0 0 0 0 0,1 0 0 0 0,-1 0 0 0 0,1 0 0 0 0,0 0 0 0 0,-1 1 0 0 0,1-1 1 0 0,1 0-1 0 0,-1 0 0 0 0,0 0 0 0 0,1 0 0 0 0,-1 0 0 0 0,1 1 0 0 0,0-1 0 0 0,2-4 0 0 0,1-3-951 0 0,0 1 1 0 0,1 1-1 0 0,1-1 1 0 0,-1 1 0 0 0,1-1-1 0 0,1 2 1 0 0,9-11-1 0 0,5 0-786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9.58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128 31 3073 0 0,'-8'-4'1798'0'0,"1"0"-25"0"0,0 0 0 0 0,0 0-1 0 0,0 0 1 0 0,-1 1 0 0 0,-15-4 0 0 0,22 7-1592 0 0,-1 0-1 0 0,0-1 1 0 0,0 1 0 0 0,1 0 0 0 0,-1 0-1 0 0,0 1 1 0 0,0-1 0 0 0,1 0 0 0 0,-1 0-1 0 0,0 1 1 0 0,0-1 0 0 0,1 1-1 0 0,-1 0 1 0 0,0-1 0 0 0,1 1 0 0 0,-1 0-1 0 0,1 0 1 0 0,-1 0 0 0 0,1 0-1 0 0,0 0 1 0 0,-1 0 0 0 0,1 1 0 0 0,0-1-1 0 0,0 0 1 0 0,0 1 0 0 0,0-1 0 0 0,0 1-1 0 0,0-1 1 0 0,0 1 0 0 0,0-1-1 0 0,0 1 1 0 0,1 0 0 0 0,-1 2 0 0 0,-2 5 62 0 0,0 0 0 0 0,1 1 0 0 0,0-1 0 0 0,-1 20 0 0 0,3 40 246 0 0,0-58-408 0 0,1 9-10 0 0,1 0 0 0 0,1-1 0 0 0,9 30 0 0 0,23 59 87 0 0,-20-64-140 0 0,2 2 15 0 0,1 0 0 0 0,3-1-1 0 0,31 49 1 0 0,-52-93-33 0 0,27 42-305 0 0,33 72-1 0 0,-59-113 194 0 0,0 1-1 0 0,-1-1 0 0 0,1 1 0 0 0,0-1 0 0 0,-1 1 1 0 0,1-1-1 0 0,-1 1 0 0 0,0 0 0 0 0,1-1 0 0 0,-1 1 1 0 0,-1 3-1 0 0,1-4-170 0 0,-1-1 1 0 0,1 0-1 0 0,0 0 1 0 0,-1 0-1 0 0,1 0 1 0 0,-1 0 0 0 0,0 0-1 0 0,1 1 1 0 0,-1-1-1 0 0,-1 1 1 0 0,0-1-593 0 0,1 0 1 0 0,0 1-1 0 0,-1-1 0 0 0,1 0 1 0 0,-1 0-1 0 0,1-1 1 0 0,-1 1-1 0 0,-2 1 0 0 0,-5 0-4226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0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96 512 0 0,'4'-4'403'0'0,"19"-21"3815"0"0,-22 24-3906 0 0,0 0 0 0 0,0 0 1 0 0,-1 0-1 0 0,1 0 1 0 0,0 0-1 0 0,-1-1 1 0 0,1 1-1 0 0,-1 0 0 0 0,1 0 1 0 0,-1 0-1 0 0,1 0 1 0 0,-1-1-1 0 0,0 1 1 0 0,0 0-1 0 0,1 0 1 0 0,-1-1-1 0 0,0 1 0 0 0,0 0 1 0 0,0 0-1 0 0,-1-1 1 0 0,1 1-1 0 0,0-1 1 0 0,-1 0-95 0 0,0 1-1 0 0,0 0 1 0 0,0 0 0 0 0,0 0 0 0 0,0 0 0 0 0,0 0 0 0 0,0 0 0 0 0,-1 0 0 0 0,1 0 0 0 0,0 0 0 0 0,-1 0 0 0 0,-1 0 0 0 0,2 0-143 0 0,0 1 0 0 0,0-1 0 0 0,-1 1 0 0 0,1-1 0 0 0,0 0 0 0 0,0 0 1 0 0,0 0-1 0 0,0 0 0 0 0,0 0 0 0 0,0 0 0 0 0,0 0 0 0 0,0 0 0 0 0,1 0 0 0 0,-1 0 1 0 0,0 0-1 0 0,0-2 0 0 0,0 3-57 0 0,1-1 0 0 0,-1 0-1 0 0,1 1 1 0 0,-1-1 0 0 0,1 1 0 0 0,-1-1 0 0 0,1 1 0 0 0,-1-1 0 0 0,0 1 0 0 0,1 0 0 0 0,-1-1-1 0 0,0 1 1 0 0,1 0 0 0 0,-1-1 0 0 0,0 1 0 0 0,1 0 0 0 0,-1 0 0 0 0,0-1 0 0 0,0 1-1 0 0,1 0 1 0 0,-1 0 0 0 0,0 0 0 0 0,0 0 0 0 0,1 0 0 0 0,-1 0 0 0 0,0 0 0 0 0,0 1 0 0 0,1-1-1 0 0,-1 0 1 0 0,0 0 0 0 0,0 0 0 0 0,-1 1 0 0 0,-25 10 364 0 0,-59 29 367 0 0,43-21-206 0 0,1 1 0 0 0,-42 28 0 0 0,78-43-472 0 0,0-1 1 0 0,0 1-1 0 0,1-1 1 0 0,-1 2 0 0 0,1-1-1 0 0,-6 9 1 0 0,9-12-47 0 0,1 0 0 0 0,-1 0 0 0 0,1 1 0 0 0,0-1 1 0 0,0 0-1 0 0,0 1 0 0 0,0-1 0 0 0,1 1 0 0 0,-1-1 1 0 0,0 1-1 0 0,1-1 0 0 0,0 1 0 0 0,0-1 0 0 0,0 1 1 0 0,0-1-1 0 0,0 1 0 0 0,0 0 0 0 0,0-1 0 0 0,1 1 1 0 0,0-1-1 0 0,-1 1 0 0 0,2 2 0 0 0,2 1 26 0 0,-1 1 0 0 0,1-1 1 0 0,1 0-1 0 0,-1 0 0 0 0,1 0 0 0 0,0-1 0 0 0,0 0 0 0 0,1 0 0 0 0,11 8 0 0 0,7 4 148 0 0,30 14-1 0 0,-47-27-166 0 0,12 6 41 0 0,1-1 0 0 0,0 0 0 0 0,1-2 0 0 0,0 0 0 0 0,40 7 0 0 0,-45-12-74 0 0,0 0-1 0 0,0-1 1 0 0,1-1-1 0 0,-1 0 1 0 0,0-2-1 0 0,0 1 0 0 0,0-2 1 0 0,26-7-1 0 0,143-62-550 0 0,-154 59 352 0 0,-7 3-775 0 0,0-1 0 0 0,-1-1 0 0 0,0-1 0 0 0,40-31 0 0 0,-47 29-786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29.73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21 100 240 0 0,'-21'-12'17426'0'0,"35"7"-15927"0"0,100-25 636 0 0,-63 15-2379 0 0,2 2-1 0 0,90-11 1 0 0,-114 23-895 0 0,-4 1-165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0.05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28 284 2849 0 0,'-10'15'11323'0'0,"8"-13"-10802"0"0,1 0 0 0 0,0-1 1 0 0,-1 1-1 0 0,1 0 1 0 0,0 0-1 0 0,0 0 0 0 0,0 0 1 0 0,0 0-1 0 0,1 1 1 0 0,-2 3-1 0 0,0 15 1426 0 0,1-5-692 0 0,0-14-649 0 0,1-6 8 0 0,1-14-587 0 0,0-1-1 0 0,2 1 0 0 0,0 0 1 0 0,7-24-1 0 0,2 6-167 0 0,18-39 0 0 0,-26 66 40 0 0,1-1 1 0 0,0 0-1 0 0,1 1 1 0 0,0 0-1 0 0,0 0 1 0 0,1 1-1 0 0,0 0 1 0 0,1 0-1 0 0,-1 0 1 0 0,11-6-1 0 0,-12 9-415 0 0,1 2-1 0 0,-1-1 1 0 0,1 1-1 0 0,-1 0 1 0 0,1 0-1 0 0,12-3 1 0 0,-12 4-717 0 0,0 1 1 0 0,1 0-1 0 0,-1 1 0 0 0,1-1 1 0 0,0 1-1 0 0,-1 1 0 0 0,9 0 1 0 0,2 2-1331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2.31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222 275 512 0 0,'-3'-3'-28'0'0,"0"-1"-1"0"0,0 0 1 0 0,1 0-1 0 0,-1 0 0 0 0,1 0 1 0 0,0 0-1 0 0,0 0 1 0 0,0 0-1 0 0,0-1 1 0 0,1 1-1 0 0,-2-9 1 0 0,1-5 1004 0 0,-1-33 1 0 0,3 36 233 0 0,-1-1 0 0 0,-3-17 0 0 0,2 20-480 0 0,1 6-86 0 0,-1 0-1 0 0,0-1 1 0 0,0 1 0 0 0,0 0 0 0 0,-7-13 0 0 0,9 18-504 0 0,-1 1 1 0 0,0 0 0 0 0,1 0 0 0 0,-1 0 0 0 0,0 0 0 0 0,0 0-1 0 0,0 0 1 0 0,0 1 0 0 0,0-1 0 0 0,0 0 0 0 0,0 0 0 0 0,0 1-1 0 0,-1-1 1 0 0,1 1 0 0 0,0-1 0 0 0,-2 0 0 0 0,1 1 25 0 0,0 0 0 0 0,0 0-1 0 0,1 0 1 0 0,-1 0 0 0 0,0 0 0 0 0,0 0 0 0 0,1 1 0 0 0,-1-1 0 0 0,0 1 0 0 0,0-1 0 0 0,1 1-1 0 0,-1 0 1 0 0,1-1 0 0 0,-1 1 0 0 0,-2 2 0 0 0,-3 2 68 0 0,-1 1-1 0 0,1 0 1 0 0,0 1 0 0 0,1-1 0 0 0,0 1-1 0 0,0 0 1 0 0,0 1 0 0 0,1 0 0 0 0,0 0-1 0 0,0 0 1 0 0,1 0 0 0 0,0 1-1 0 0,1-1 1 0 0,-5 16 0 0 0,0 10-5 0 0,1 0 0 0 0,-4 53 0 0 0,10-79-209 0 0,0-1 1 0 0,1 1-1 0 0,0 0 0 0 0,0-1 1 0 0,1 1-1 0 0,0 0 0 0 0,1-1 1 0 0,0 1-1 0 0,0-1 0 0 0,3 8 1 0 0,-3-11-21 0 0,0 0 0 0 0,1 0 0 0 0,-1 0 0 0 0,1 0 0 0 0,0-1 0 0 0,0 1 0 0 0,0-1 0 0 0,0 1 0 0 0,1-1 0 0 0,-1 0 1 0 0,1-1-1 0 0,0 1 0 0 0,0-1 0 0 0,0 1 0 0 0,0-1 0 0 0,0 0 0 0 0,8 2 0 0 0,-1-1-6 0 0,0-1-1 0 0,0 0 0 0 0,1-1 0 0 0,-1 0 1 0 0,0-1-1 0 0,0 0 0 0 0,0 0 1 0 0,1-2-1 0 0,16-3 0 0 0,-7 0 3 0 0,0-1-1 0 0,-1 0 1 0 0,0-2-1 0 0,21-11 1 0 0,-36 16-6 0 0,0 0 1 0 0,0 0 0 0 0,0 0-1 0 0,0-1 1 0 0,-1 1-1 0 0,1-1 1 0 0,-1 0 0 0 0,0-1-1 0 0,0 1 1 0 0,-1-1-1 0 0,6-8 1 0 0,-7 10 11 0 0,-1 0 1 0 0,0 0-1 0 0,0-1 0 0 0,0 1 1 0 0,0 0-1 0 0,0 0 1 0 0,-1 0-1 0 0,1-1 0 0 0,-1 1 1 0 0,0 0-1 0 0,0-1 0 0 0,0 1 1 0 0,-1 0-1 0 0,1-1 0 0 0,-1 1 1 0 0,1 0-1 0 0,-1 0 0 0 0,0-1 1 0 0,-1 1-1 0 0,1 0 1 0 0,0 0-1 0 0,-3-3 0 0 0,-9-16-17 0 0,-2 1-1 0 0,0 1 0 0 0,-1 0 1 0 0,-2 1-1 0 0,1 1 0 0 0,-2 1 1 0 0,-27-20-1 0 0,41 33 25 0 0,-2 0 0 0 0,1 0 0 0 0,0 1 0 0 0,-1 0 0 0 0,1 0 0 0 0,-1 1 0 0 0,-13-4 0 0 0,17 5-5 0 0,0 1 1 0 0,0 0 0 0 0,0 0 0 0 0,0 0-1 0 0,0 0 1 0 0,0 0 0 0 0,0 0 0 0 0,0 1-1 0 0,0-1 1 0 0,1 1 0 0 0,-1 0 0 0 0,0 0-1 0 0,0 0 1 0 0,1 0 0 0 0,-1 0-1 0 0,0 1 1 0 0,1-1 0 0 0,-1 1 0 0 0,1 0-1 0 0,0 0 1 0 0,-4 3 0 0 0,0 3-2 0 0,0-1 1 0 0,1 1-1 0 0,-1 0 1 0 0,2 1-1 0 0,-1-1 1 0 0,1 1-1 0 0,1 0 1 0 0,-5 17-1 0 0,1 2 8 0 0,-5 46-1 0 0,11-66-14 0 0,1 0 1 0 0,-1-1-1 0 0,2 1 1 0 0,-1-1-1 0 0,1 1 1 0 0,0 0-1 0 0,1-1 1 0 0,-1 1-1 0 0,2-1 1 0 0,-1 0-1 0 0,1 0 1 0 0,4 8-1 0 0,-5-10-3 0 0,1-1-1 0 0,-1 0 0 0 0,1-1 1 0 0,0 1-1 0 0,0 0 1 0 0,1-1-1 0 0,-1 0 1 0 0,1 0-1 0 0,-1 0 1 0 0,1 0-1 0 0,0-1 1 0 0,0 1-1 0 0,0-1 1 0 0,1 0-1 0 0,-1 0 1 0 0,0 0-1 0 0,1-1 0 0 0,-1 0 1 0 0,1 1-1 0 0,9 0 1 0 0,-3-2-3 0 0,1 0 0 0 0,-1-1 0 0 0,0 0 0 0 0,1 0 0 0 0,-1-1 0 0 0,0-1 0 0 0,0 0 0 0 0,0 0 1 0 0,0-1-1 0 0,0-1 0 0 0,-1 0 0 0 0,0 0 0 0 0,14-10 0 0 0,-18 11 11 0 0,1-1-1 0 0,0 0 1 0 0,-1 0-1 0 0,0-1 1 0 0,0 0 0 0 0,-1 0-1 0 0,1 0 1 0 0,-1-1-1 0 0,-1 0 1 0 0,1 0 0 0 0,-1 0-1 0 0,-1 0 1 0 0,1-1-1 0 0,-1 1 1 0 0,0-1 0 0 0,-1 0-1 0 0,0 0 1 0 0,0 0 0 0 0,1-11-1 0 0,-4-11 42 0 0,-1 0 1 0 0,-1 0-1 0 0,-12-47 0 0 0,11 54-36 0 0,-1 10 157 0 0,3 13-60 0 0,0 8-70 0 0,-2 21 47 0 0,1 1 0 0 0,1-1 0 0 0,4 56 0 0 0,0-70-92 0 0,0 0 1 0 0,0 0-1 0 0,2 0 1 0 0,0 0 0 0 0,0-1-1 0 0,11 24 1 0 0,-12-33-4 0 0,0 1 0 0 0,0-1 0 0 0,1 0 0 0 0,-1 0 0 0 0,1 0 0 0 0,0-1 0 0 0,1 1 0 0 0,-1-1 0 0 0,1 0 0 0 0,-1 0 0 0 0,1-1 0 0 0,1 1 0 0 0,-1-1 1 0 0,0 0-1 0 0,1-1 0 0 0,-1 1 0 0 0,1-1 0 0 0,0 0 0 0 0,9 2 0 0 0,-7-3-11 0 0,1 0 0 0 0,-1 0-1 0 0,1-1 1 0 0,-1 0 0 0 0,1-1 0 0 0,-1 1 0 0 0,1-2 0 0 0,-1 1-1 0 0,1-1 1 0 0,-1 0 0 0 0,0-1 0 0 0,0 0 0 0 0,0 0-1 0 0,-1-1 1 0 0,1 0 0 0 0,11-9 0 0 0,-13 9 27 0 0,0 0 0 0 0,-1-1 0 0 0,0 0 1 0 0,0-1-1 0 0,0 1 0 0 0,-1-1 0 0 0,1 0 0 0 0,-1 0 1 0 0,-1 0-1 0 0,1-1 0 0 0,-1 1 0 0 0,0-1 0 0 0,-1 0 0 0 0,1 0 1 0 0,-1 0-1 0 0,-1 0 0 0 0,1 0 0 0 0,-1 0 0 0 0,0-13 0 0 0,-2 3 13 0 0,0 0 0 0 0,-6-22 0 0 0,4 23 79 0 0,0 0-1 0 0,0-23 0 0 0,11 54 167 0 0,7 60-109 0 0,-13-55-128 0 0,2 0 0 0 0,0 1 1 0 0,11 26-1 0 0,-13-42-24 0 0,0-1 0 0 0,0 0-1 0 0,0 0 1 0 0,1 0 0 0 0,-1 0 0 0 0,1-1 0 0 0,0 1 0 0 0,0-1 0 0 0,0 1 0 0 0,1-1 0 0 0,-1 0 0 0 0,1 0 0 0 0,0-1 0 0 0,0 1 0 0 0,0-1 0 0 0,0 0 0 0 0,0 0 0 0 0,0 0 0 0 0,9 2 0 0 0,-8-3-243 0 0,0 0 1 0 0,0-1 0 0 0,1 1 0 0 0,-1-1 0 0 0,0 0 0 0 0,1 0 0 0 0,-1-1 0 0 0,0 1 0 0 0,0-1 0 0 0,1-1 0 0 0,-1 1 0 0 0,0-1 0 0 0,0 0 0 0 0,0 0 0 0 0,-1 0 0 0 0,1 0-1 0 0,5-4 1 0 0,11-10-5445 0 0,-12 8 3625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2.49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122 1 2873 0 0,'-25'-1'3576'0'0,"-1"1"2298"0"0,2 6-3114 0 0,8 5-783 0 0,1 2-433 0 0,6 2-952 0 0,4-2 8 0 0,4 1-352 0 0,4 0-144 0 0,4-3-40 0 0,1 0-64 0 0,6 1-112 0 0,2-2-8 0 0,2-3-24 0 0,6 0-488 0 0,2-3-904 0 0,2-3-209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3.98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290 637 8 0 0,'-6'-4'1270'0'0,"-1"0"557"0"0,0 0 1 0 0,-1 0 0 0 0,1 1-1 0 0,-16-5 1 0 0,20 7-1554 0 0,0 1 0 0 0,0-1 1 0 0,0 1-1 0 0,0 0 0 0 0,0 0 1 0 0,0 0-1 0 0,0 1 1 0 0,0-1-1 0 0,0 1 0 0 0,0 0 1 0 0,0-1-1 0 0,1 1 0 0 0,-1 1 1 0 0,0-1-1 0 0,0 0 0 0 0,1 1 1 0 0,-4 2-1 0 0,-5 3 268 0 0,1 2 0 0 0,0-1 0 0 0,0 1 1 0 0,1 1-1 0 0,-12 14 0 0 0,15-16-381 0 0,1 0 0 0 0,0 0 1 0 0,0 0-1 0 0,1 0 0 0 0,0 1 0 0 0,0 0 0 0 0,1-1 0 0 0,-3 14 1 0 0,5-17-150 0 0,0-1 0 0 0,0 1 1 0 0,1 0-1 0 0,0 0 1 0 0,0-1-1 0 0,0 1 0 0 0,0 0 1 0 0,1-1-1 0 0,0 1 1 0 0,0 0-1 0 0,0-1 0 0 0,0 1 1 0 0,1-1-1 0 0,-1 1 1 0 0,1-1-1 0 0,1 0 1 0 0,-1 0-1 0 0,0 0 0 0 0,1 0 1 0 0,0 0-1 0 0,0 0 1 0 0,0-1-1 0 0,0 1 0 0 0,1-1 1 0 0,-1 0-1 0 0,1 0 1 0 0,0 0-1 0 0,0-1 0 0 0,0 0 1 0 0,0 1-1 0 0,1-1 1 0 0,3 1-1 0 0,3 1-8 0 0,0 0 0 0 0,1-1-1 0 0,-1-1 1 0 0,1 0 0 0 0,-1 0 0 0 0,1-1-1 0 0,-1-1 1 0 0,1 1 0 0 0,21-4 0 0 0,-24 1-26 0 0,1 1 0 0 0,0-2 0 0 0,-1 1-1 0 0,0-2 1 0 0,1 1 0 0 0,-1-1 0 0 0,0 0 0 0 0,-1-1 0 0 0,1 0 0 0 0,-1-1 0 0 0,15-12 0 0 0,-18 13 14 0 0,1 0-1 0 0,-1-1 1 0 0,0 1-1 0 0,-1-1 1 0 0,1 0-1 0 0,-1-1 1 0 0,4-8-1 0 0,-7 12 10 0 0,1 0 0 0 0,-1 0 0 0 0,0-1-1 0 0,-1 1 1 0 0,1 0 0 0 0,-1-1 0 0 0,1 1 0 0 0,-1-1 0 0 0,0 1 0 0 0,0 0-1 0 0,-1-1 1 0 0,1 1 0 0 0,-1-1 0 0 0,1 1 0 0 0,-1 0 0 0 0,0 0 0 0 0,0-1-1 0 0,-3-3 1 0 0,-6-13-16 0 0,-1 1-1 0 0,-1 0 1 0 0,-1 1 0 0 0,-1 0-1 0 0,0 1 1 0 0,-31-28-1 0 0,40 41 28 0 0,0-1-1 0 0,-1 1 1 0 0,1 1-1 0 0,-1-1 0 0 0,0 1 1 0 0,0 0-1 0 0,0 0 1 0 0,0 1-1 0 0,-1 0 0 0 0,1 0 1 0 0,-1 0-1 0 0,1 1 1 0 0,-1 0-1 0 0,1 1 0 0 0,-1-1 1 0 0,0 1-1 0 0,0 0 1 0 0,1 1-1 0 0,-1-1 1 0 0,1 1-1 0 0,-1 1 0 0 0,0-1 1 0 0,1 1-1 0 0,0 0 1 0 0,-1 1-1 0 0,1 0 0 0 0,0 0 1 0 0,1 0-1 0 0,-1 0 1 0 0,0 1-1 0 0,1 0 1 0 0,0 0-1 0 0,-8 8 0 0 0,1 2-16 0 0,0-1 0 0 0,1 1 0 0 0,0 1 0 0 0,1 0 0 0 0,1 1 0 0 0,1 0 0 0 0,-11 26 0 0 0,18-39-2 0 0,0 1 1 0 0,0-1-1 0 0,0 1 0 0 0,1-1 0 0 0,-1 1 0 0 0,1 0 0 0 0,0-1 0 0 0,0 1 0 0 0,0-1 0 0 0,0 1 1 0 0,1 0-1 0 0,-1-1 0 0 0,1 1 0 0 0,0-1 0 0 0,0 1 0 0 0,2 3 0 0 0,-1-3 3 0 0,0 0-1 0 0,1 0 1 0 0,-1-1-1 0 0,1 1 1 0 0,0-1 0 0 0,0 1-1 0 0,0-1 1 0 0,1 0-1 0 0,-1 0 1 0 0,1-1 0 0 0,0 1-1 0 0,6 3 1 0 0,1 0 3 0 0,1-1 1 0 0,1 0-1 0 0,-1-1 1 0 0,0 0-1 0 0,1-1 1 0 0,0-1-1 0 0,0 1 1 0 0,0-2-1 0 0,13 0 1 0 0,-7-1 14 0 0,-1-1 1 0 0,1-1 0 0 0,-1 0 0 0 0,0-1 0 0 0,32-11 0 0 0,-43 11 10 0 0,0 0-1 0 0,0 0 1 0 0,-1-1 0 0 0,0 0 0 0 0,1 0 0 0 0,-1 0-1 0 0,-1-1 1 0 0,1 0 0 0 0,-1 0 0 0 0,0 0 0 0 0,7-10 0 0 0,-9 12 29 0 0,-1-1 1 0 0,0 1-1 0 0,0-1 0 0 0,-1 1 1 0 0,1-1-1 0 0,-1 0 1 0 0,0 1-1 0 0,0-1 1 0 0,0 0-1 0 0,1-5 1 0 0,-2 6 5 0 0,0 0 1 0 0,0 0-1 0 0,-1 1 1 0 0,1-1-1 0 0,0 0 0 0 0,-1 1 1 0 0,0-1-1 0 0,0 0 1 0 0,0 1-1 0 0,0-1 1 0 0,0 1-1 0 0,0-1 0 0 0,-1 1 1 0 0,1 0-1 0 0,-1-1 1 0 0,-2-1-1 0 0,4 3-11 0 0,-1 0 0 0 0,0 0-1 0 0,0 0 1 0 0,0 0 0 0 0,0 0 0 0 0,0 0-1 0 0,0 0 1 0 0,0 1 0 0 0,-1-1 0 0 0,1 0-1 0 0,0 1 1 0 0,-3-1 0 0 0,4 1-45 0 0,0 0 0 0 0,0 0 0 0 0,0 0 0 0 0,0 0 0 0 0,0 0 0 0 0,-1 0 0 0 0,1 0 0 0 0,0 0 0 0 0,0 0 0 0 0,0 0 0 0 0,0 0 0 0 0,0 0 0 0 0,0 0 0 0 0,-1 0 0 0 0,1 0 0 0 0,0 0 0 0 0,0 0 0 0 0,0 0 0 0 0,0 0 0 0 0,0 0 0 0 0,0 0 0 0 0,0 0 0 0 0,0 0 0 0 0,0 1 0 0 0,-1-1 0 0 0,1 0 0 0 0,0 0 0 0 0,0 0 1 0 0,0 0-1 0 0,0 0 0 0 0,0 0 0 0 0,0 0 0 0 0,0 0 0 0 0,0 1 0 0 0,0-1 0 0 0,0 0 0 0 0,0 0 0 0 0,0 0 0 0 0,0 0 0 0 0,0 0 0 0 0,0 1 0 0 0,4 9-60 0 0,34 56-19 0 0,66 122 186 0 0,-91-159-84 0 0,-1 1 1 0 0,-1 0-1 0 0,9 43 1 0 0,10 97 54 0 0,-28-156-80 0 0,-1-1-1 0 0,0 1 1 0 0,-1 0 0 0 0,-1-1 0 0 0,0 1-1 0 0,-1-1 1 0 0,-1 0 0 0 0,0 1-1 0 0,0-1 1 0 0,-1 0 0 0 0,-1-1 0 0 0,0 1-1 0 0,-1-1 1 0 0,0 0 0 0 0,-1 0-1 0 0,0-1 1 0 0,-1 0 0 0 0,-1 0 0 0 0,1-1-1 0 0,-13 12 1 0 0,4-6 16 0 0,0 0 0 0 0,-1-1 0 0 0,-37 23 0 0 0,46-33-8 0 0,0 1-1 0 0,-1-2 1 0 0,0 0-1 0 0,0 0 1 0 0,0-1 0 0 0,0 0-1 0 0,0 0 1 0 0,0-1-1 0 0,-1-1 1 0 0,-20 1-1 0 0,27-2-4 0 0,-1 0 0 0 0,1-1-1 0 0,-1 0 1 0 0,1 0 0 0 0,0 0-1 0 0,0 0 1 0 0,-1-1 0 0 0,1 1 0 0 0,0-1-1 0 0,0 0 1 0 0,1 0 0 0 0,-1-1-1 0 0,-5-3 1 0 0,5 2-5 0 0,-1-1 1 0 0,1 1-1 0 0,0-1 1 0 0,0 0-1 0 0,1 0 0 0 0,-1 0 1 0 0,1 0-1 0 0,-4-10 1 0 0,1-1-6 0 0,1 0 1 0 0,1-1 0 0 0,0 1-1 0 0,1-1 1 0 0,1 1-1 0 0,0-20 1 0 0,0-22 31 0 0,3 1 0 0 0,2 0 0 0 0,14-75 0 0 0,-12 104-5 0 0,2 0 1 0 0,1 1-1 0 0,1 0 1 0 0,1 0 0 0 0,2 1-1 0 0,0 0 1 0 0,2 1-1 0 0,28-40 1 0 0,-33 55-21 0 0,0 1 1 0 0,0-1-1 0 0,1 2 0 0 0,0-1 1 0 0,0 1-1 0 0,1 1 0 0 0,0 0 1 0 0,1 0-1 0 0,0 1 1 0 0,0 1-1 0 0,0 0 0 0 0,24-7 1 0 0,-8 6-20 0 0,-1 1 1 0 0,1 1 0 0 0,0 2 0 0 0,0 0-1 0 0,29 3 1 0 0,-25 3-62 0 0,-24-3 74 0 0,0 0-1 0 0,1 0 1 0 0,-1-1-1 0 0,12 0 1 0 0,-18-1 1 0 0,0 1 1 0 0,0-1-1 0 0,0 0 1 0 0,0 0-1 0 0,-1 0 0 0 0,1 0 1 0 0,0 0-1 0 0,0 0 0 0 0,-1-1 1 0 0,1 1-1 0 0,0 0 0 0 0,-1-1 1 0 0,1 1-1 0 0,-1-1 1 0 0,0 0-1 0 0,0 0 0 0 0,2-1 1 0 0,2-6-17 0 0,0 0 0 0 0,4-12 0 0 0,-6 13 18 0 0,14-36-162 0 0,-2 0-1 0 0,12-64 1 0 0,-17 62 55 0 0,27-134-95 0 0,-31 140 226 0 0,-2 0 0 0 0,-2-62 0 0 0,-2 94-9 0 0,-1 0 1 0 0,0 0 0 0 0,0 0 0 0 0,-1 0 0 0 0,0 0 0 0 0,-5-12 0 0 0,6 17-5 0 0,0 1-1 0 0,-1-1 1 0 0,1 0-1 0 0,-1 1 1 0 0,0-1-1 0 0,0 1 1 0 0,0-1-1 0 0,0 1 1 0 0,0 0-1 0 0,0 0 1 0 0,-1 0-1 0 0,1 0 1 0 0,-1 0-1 0 0,1 0 1 0 0,-1 1-1 0 0,0-1 1 0 0,1 1-1 0 0,-1 0 1 0 0,0 0-1 0 0,-5-1 1 0 0,2 1 10 0 0,-1 1 0 0 0,0-1 0 0 0,0 1 1 0 0,0 1-1 0 0,0-1 0 0 0,0 1 0 0 0,0 1 1 0 0,0-1-1 0 0,1 1 0 0 0,-1 0 0 0 0,1 1 1 0 0,-1 0-1 0 0,1 0 0 0 0,0 0 0 0 0,-8 6 0 0 0,-3 2 3 0 0,1 1-1 0 0,0 1 1 0 0,0 1-1 0 0,-12 15 1 0 0,14-14 19 0 0,1 0 1 0 0,1 1-1 0 0,1 1 1 0 0,0 0 0 0 0,2 0-1 0 0,-1 1 1 0 0,2 0-1 0 0,1 1 1 0 0,0 0 0 0 0,1 0-1 0 0,1 0 1 0 0,1 1-1 0 0,1 0 1 0 0,-2 24-1 0 0,4-20 60 0 0,-4 52 668 0 0,10 135 0 0 0,-4-203-731 0 0,2 29 152 0 0,3-1-1 0 0,10 40 1 0 0,-13-65-172 0 0,1 1-1 0 0,0-2 1 0 0,1 1-1 0 0,0 0 1 0 0,1-1-1 0 0,0 0 1 0 0,0-1-1 0 0,1 1 1 0 0,1-1-1 0 0,15 15 1 0 0,-13-14-3 0 0,0-2 0 0 0,1 1 0 0 0,19 10 0 0 0,-25-17-25 0 0,-1 1-1 0 0,0-2 1 0 0,1 1-1 0 0,-1 0 1 0 0,1-1 0 0 0,0 0-1 0 0,0 0 1 0 0,-1 0-1 0 0,1-1 1 0 0,0 1-1 0 0,0-1 1 0 0,0 0-1 0 0,8-2 1 0 0,-10 1 3 0 0,-1 0 0 0 0,1 0 1 0 0,0 0-1 0 0,0-1 0 0 0,-1 1 0 0 0,1-1 1 0 0,-1 0-1 0 0,1 0 0 0 0,-1 0 0 0 0,0 0 1 0 0,1 0-1 0 0,-1-1 0 0 0,0 1 0 0 0,-1-1 1 0 0,1 1-1 0 0,0-1 0 0 0,-1 0 0 0 0,2-2 0 0 0,2-7-21 0 0,0 1 0 0 0,7-25 0 0 0,-9 22 5 0 0,-1-1-1 0 0,1-28 1 0 0,-3 34 28 0 0,1-1 0 0 0,-1 0 0 0 0,1 0 0 0 0,1 1 1 0 0,0-1-1 0 0,1 1 0 0 0,-1-1 0 0 0,7-13 0 0 0,-8 23-6 0 0,-1-1 0 0 0,0 0-1 0 0,1 0 1 0 0,-1 1-1 0 0,1-1 1 0 0,0 0 0 0 0,-1 0-1 0 0,1 1 1 0 0,-1-1 0 0 0,1 1-1 0 0,0-1 1 0 0,0 1-1 0 0,-1-1 1 0 0,1 1 0 0 0,0-1-1 0 0,0 1 1 0 0,-1 0 0 0 0,1-1-1 0 0,0 1 1 0 0,0 0-1 0 0,0 0 1 0 0,0-1 0 0 0,0 1-1 0 0,0 0 1 0 0,-1 0 0 0 0,1 0-1 0 0,0 0 1 0 0,0 0-1 0 0,0 0 1 0 0,0 0 0 0 0,0 1-1 0 0,0-1 1 0 0,-1 0 0 0 0,1 0-1 0 0,0 1 1 0 0,0-1-1 0 0,0 1 1 0 0,-1-1 0 0 0,1 0-1 0 0,1 2 1 0 0,3 1 3 0 0,1 1-1 0 0,-1 1 1 0 0,0-1 0 0 0,7 8-1 0 0,-3-3-9 0 0,5 5 52 0 0,21 28 0 0 0,-24-29 10 0 0,0 1 1 0 0,23 19-1 0 0,-30-29-47 0 0,1 0 0 0 0,0-1 0 0 0,0 0-1 0 0,0 0 1 0 0,1 0 0 0 0,-1-1 0 0 0,1 0-1 0 0,-1 0 1 0 0,1 0 0 0 0,0 0 0 0 0,11 1-1 0 0,-7-3-81 0 0,0 1-1 0 0,0-1 0 0 0,0-1 0 0 0,1 1 0 0 0,-1-2 1 0 0,-1 0-1 0 0,1 0 0 0 0,0 0 0 0 0,18-8 0 0 0,7-10-2855 0 0,-28 14 715 0 0,0 1 0 0 0,9-11 0 0 0,-4 4-1495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4.25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89 0 3033 0 0,'-28'14'9666'0'0,"6"2"-5412"0"0,19-13-3946 0 0,0 0-1 0 0,0 0 1 0 0,1 0-1 0 0,-1 0 1 0 0,1 1-1 0 0,0 0 1 0 0,0-1-1 0 0,0 1 1 0 0,1 0 0 0 0,-1 0-1 0 0,1 0 1 0 0,-1 6-1 0 0,-2 9 274 0 0,1 1 0 0 0,1 0 0 0 0,1 0-1 0 0,2 36 1 0 0,4-18 59 0 0,14 61 0 0 0,25 136 571 0 0,-8-29-985 0 0,-29-173-304 0 0,12 50-89 0 0,-15-73-156 0 0,-1 1 0 0 0,2-1-1 0 0,-1 0 1 0 0,1 0 0 0 0,9 13 0 0 0,-3-11-2932 0 0,-11-12 2919 0 0,1 0 0 0 0,-1 1 0 0 0,1-1 0 0 0,-1 0 0 0 0,1 0 0 0 0,0 1 0 0 0,-1-1 0 0 0,1 0 0 0 0,-1 0 0 0 0,1 0 0 0 0,0 0 0 0 0,-1 0 0 0 0,1 0 0 0 0,-1 0-1 0 0,1 0 1 0 0,0 0 0 0 0,-1 0 0 0 0,1 0 0 0 0,-1 0 0 0 0,1-1 0 0 0,0 1 0 0 0,-1 0 0 0 0,1-1 0 0 0,8-3-2922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4.43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33 116 2288 0 0,'-9'3'2199'0'0,"7"-3"-1397"0"0,0 0 0 0 0,0 1 1 0 0,0-1-1 0 0,0 1 0 0 0,0-1 1 0 0,0 1-1 0 0,1 0 0 0 0,-1 0 1 0 0,0 0-1 0 0,-2 1 0 0 0,4-1-718 0 0,0-1 0 0 0,0 0 0 0 0,0 0 0 0 0,0 0-1 0 0,0 0 1 0 0,0 0 0 0 0,0 0 0 0 0,0 0 0 0 0,0 0 0 0 0,-1 0-1 0 0,1 1 1 0 0,0-1 0 0 0,0 0 0 0 0,0 0 0 0 0,0 0 0 0 0,0 0 0 0 0,0 0-1 0 0,0 0 1 0 0,0 1 0 0 0,0-1 0 0 0,0 0 0 0 0,0 0 0 0 0,0 0-1 0 0,0 0 1 0 0,0 0 0 0 0,0 0 0 0 0,0 1 0 0 0,0-1 0 0 0,0 0 0 0 0,0 0-1 0 0,0 0 1 0 0,0 0 0 0 0,0 0 0 0 0,1 0 0 0 0,-1 0 0 0 0,0 1-1 0 0,0-1 1 0 0,0 0 0 0 0,0 0 0 0 0,0 0 0 0 0,0 0 0 0 0,7 4 1282 0 0,10-2-397 0 0,-1-1-545 0 0,0-1-1 0 0,1-1 0 0 0,-1-1 0 0 0,25-6 1 0 0,66-21-383 0 0,-86 22 50 0 0,88-33-553 0 0,-48 15-1601 0 0,2 5-3590 0 0,-37 14 3455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5.3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164 276 512 0 0,'-15'-53'6075'0'0,"-42"-99"-1"0"0,53 143-5432 0 0,0 1-1 0 0,0-1 1 0 0,-11-13-1 0 0,13 20-514 0 0,1 1 0 0 0,0-1 0 0 0,-1 0 0 0 0,0 1 0 0 0,1-1 0 0 0,-1 1 0 0 0,0-1 1 0 0,1 1-1 0 0,-1 0 0 0 0,0 0 0 0 0,0 0 0 0 0,0 0 0 0 0,0 0 0 0 0,0 0 0 0 0,-1 0 0 0 0,1 1 0 0 0,0-1 0 0 0,0 1 0 0 0,0 0 0 0 0,-1-1 0 0 0,-3 1 1 0 0,5 1-88 0 0,0-1 1 0 0,0 1-1 0 0,0-1 1 0 0,0 1-1 0 0,0-1 1 0 0,0 1-1 0 0,1 0 1 0 0,-1-1-1 0 0,0 1 1 0 0,0 0-1 0 0,0 0 1 0 0,1 0-1 0 0,-1 0 1 0 0,0 0-1 0 0,1-1 1 0 0,-1 1-1 0 0,1 0 1 0 0,-1 0-1 0 0,1 1 1 0 0,-1-1-1 0 0,1 0 1 0 0,0 0-1 0 0,-1 0 1 0 0,1 0-1 0 0,0 2 1 0 0,-1 1 36 0 0,1 0 0 0 0,-1-1 1 0 0,1 1-1 0 0,0 0 1 0 0,0 0-1 0 0,1 5 1 0 0,1-6 12 0 0,0 1 1 0 0,0 0-1 0 0,0-1 1 0 0,0 1-1 0 0,1-1 1 0 0,-1 0-1 0 0,1 0 1 0 0,0 0-1 0 0,0 0 1 0 0,0 0 0 0 0,6 3-1 0 0,3 4 308 0 0,-3-1-181 0 0,-1 1-1 0 0,1-1 1 0 0,-1 1 0 0 0,-1 1 0 0 0,0-1 0 0 0,0 1-1 0 0,-1 1 1 0 0,-1-1 0 0 0,0 1 0 0 0,0 0 0 0 0,-1 0 0 0 0,4 20-1 0 0,-5-13-95 0 0,-1 0 0 0 0,-1 0-1 0 0,0 0 1 0 0,-2 0-1 0 0,0 0 1 0 0,-1 0 0 0 0,-8 34-1 0 0,-34 99 113 0 0,7-23-123 0 0,35-121-108 0 0,0-1 0 0 0,1 1 1 0 0,0 0-1 0 0,1-1 0 0 0,0 1 0 0 0,0 0 0 0 0,0-1 1 0 0,1 1-1 0 0,0-1 0 0 0,3 11 0 0 0,-3-16 0 0 0,0 1 0 0 0,0-1 1 0 0,0 1-1 0 0,0-1 0 0 0,0 1 0 0 0,0-1 0 0 0,1 0 0 0 0,-1 0 0 0 0,1 1 0 0 0,0-1 0 0 0,0 0 0 0 0,0-1 0 0 0,0 1 1 0 0,0 0-1 0 0,0 0 0 0 0,0-1 0 0 0,0 1 0 0 0,1-1 0 0 0,-1 0 0 0 0,0 0 0 0 0,1 0 0 0 0,-1 0 0 0 0,1 0 1 0 0,0 0-1 0 0,-1-1 0 0 0,1 1 0 0 0,0-1 0 0 0,-1 0 0 0 0,1 0 0 0 0,0 0 0 0 0,-1 0 0 0 0,4 0 0 0 0,18-4 19 0 0,-1-1 1 0 0,41-13-1 0 0,-40 10-25 0 0,0 2 0 0 0,37-6 0 0 0,-40 10-97 0 0,1 1-1 0 0,0 1 0 0 0,0 1 0 0 0,31 5 0 0 0,7 8-2628 0 0,-36-9-1676 0 0,-14-3 1481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5.60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89 39 1704 0 0,'-1'-3'1251'0'0,"0"0"-1"0"0,0 0 1 0 0,0-1-1 0 0,-1 1 1 0 0,1 0-1 0 0,-1 0 1 0 0,0 0-1 0 0,-4-5 1 0 0,6 8-969 0 0,0-1 0 0 0,-1 1 0 0 0,1 0 0 0 0,-1-1 0 0 0,1 1 0 0 0,-1-1 0 0 0,1 1 1 0 0,-1 0-1 0 0,0-1 0 0 0,1 1 0 0 0,-1 0 0 0 0,1-1 0 0 0,-1 1 0 0 0,0 0 1 0 0,1 0-1 0 0,-1 0 0 0 0,0 0 0 0 0,1 0 0 0 0,-1 0 0 0 0,-1 0 0 0 0,1 0-151 0 0,0 0 0 0 0,1 1 0 0 0,-1-1 0 0 0,0 1 0 0 0,0-1 0 0 0,0 1 0 0 0,1-1 0 0 0,-1 1 0 0 0,0 0 0 0 0,1-1 0 0 0,-1 1-1 0 0,0 0 1 0 0,1 0 0 0 0,-1-1 0 0 0,1 1 0 0 0,-1 0 0 0 0,1 0 0 0 0,0 0 0 0 0,-1 1 0 0 0,-8 20 301 0 0,1 0-1 0 0,1 0 1 0 0,1 1 0 0 0,1 0-1 0 0,1 0 1 0 0,-2 39 0 0 0,5-58-419 0 0,1 0 0 0 0,1 1 0 0 0,-1-1 0 0 0,0 0 0 0 0,1 1 1 0 0,0-1-1 0 0,0 0 0 0 0,0 0 0 0 0,1 0 0 0 0,-1 0 0 0 0,1 0 0 0 0,0 0 0 0 0,0 0 0 0 0,0 0 1 0 0,1-1-1 0 0,-1 1 0 0 0,1-1 0 0 0,0 0 0 0 0,0 0 0 0 0,0 0 0 0 0,1 0 0 0 0,5 4 0 0 0,-2-3-17 0 0,0-1-1 0 0,0 1 1 0 0,0-2-1 0 0,0 1 0 0 0,0-1 1 0 0,1 0-1 0 0,-1-1 0 0 0,1 1 1 0 0,-1-2-1 0 0,1 1 1 0 0,-1-1-1 0 0,11-1 0 0 0,-6 0-136 0 0,1 0 0 0 0,-1-1-1 0 0,1-1 1 0 0,-1 0 0 0 0,0-1-1 0 0,15-6 1 0 0,-20 7-476 0 0,1-1 0 0 0,-1 0 0 0 0,0-1-1 0 0,0 1 1 0 0,-1-2 0 0 0,9-6 0 0 0,-5 2-1371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5.75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75 0 800 0 0,'-10'0'3257'0'0,"-5"3"3008"0"0,-4-3-4544 0 0,4 0 2031 0 0,4 4-2511 0 0,6 0 103 0 0,5 2-632 0 0,3 1-392 0 0,4-3-128 0 0,4 2-136 0 0,8 1-160 0 0,0-3 64 0 0,3-1-96 0 0,3 1-88 0 0,-2-1-592 0 0,-1 0-104 0 0,5-2-3297 0 0,-3 4 2216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1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5 151 512 0 0,'0'0'168'0'0,"-1"-1"1"0"0,1 0-1 0 0,-1 0 0 0 0,1 0 0 0 0,-1 0 0 0 0,1 1 1 0 0,0-1-1 0 0,-1 0 0 0 0,1 0 0 0 0,0 0 0 0 0,0 0 1 0 0,0 0-1 0 0,0 0 0 0 0,0 0 0 0 0,0 0 1 0 0,0 0-1 0 0,0 0 0 0 0,0 0 0 0 0,0 1 0 0 0,0-1 1 0 0,0 0-1 0 0,1 0 0 0 0,0-1 0 0 0,0 0 275 0 0,1 0-1 0 0,-1 0 1 0 0,1 0 0 0 0,0 0-1 0 0,0 1 1 0 0,0-1-1 0 0,0 0 1 0 0,3-1-1 0 0,18-11 301 0 0,2 0 0 0 0,-1 2 0 0 0,2 1-1 0 0,-1 1 1 0 0,1 1 0 0 0,34-7-1 0 0,-17 7-652 0 0,1 2-1 0 0,0 2 1 0 0,52 1 0 0 0,-93 4-132 0 0,44 3 77 0 0,-45-3-175 0 0,1 1 0 0 0,-1-1 0 0 0,1 1 0 0 0,-1-1 0 0 0,1 1 0 0 0,-1 0 0 0 0,1 0 0 0 0,-1 0 0 0 0,0 0 1 0 0,0 0-1 0 0,1 1 0 0 0,-1-1 0 0 0,0 1 0 0 0,0-1 0 0 0,2 4 0 0 0,-1 3-1096 0 0,-3 2-1826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6.21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53 90 2625 0 0,'-5'-4'2071'0'0,"-1"-1"1"0"0,1 1 0 0 0,0-1 0 0 0,1 0 0 0 0,-5-6 0 0 0,-9-9 5781 0 0,18 43-6139 0 0,2 0-1460 0 0,0 1 1 0 0,2-1 0 0 0,1 0-1 0 0,1 0 1 0 0,0 0 0 0 0,2-1 0 0 0,1 0-1 0 0,0-1 1 0 0,23 36 0 0 0,-32-56-252 0 0,0-1 0 0 0,0 0 1 0 0,0 0-1 0 0,0 0 0 0 0,0 0 1 0 0,1 0-1 0 0,-1 0 0 0 0,0 0 0 0 0,0 0 1 0 0,0 1-1 0 0,0-1 0 0 0,0 0 1 0 0,0 0-1 0 0,0 0 0 0 0,1 0 1 0 0,-1 0-1 0 0,0 0 0 0 0,0 0 0 0 0,0 0 1 0 0,0 0-1 0 0,0 0 0 0 0,0 0 1 0 0,1 0-1 0 0,-1 0 0 0 0,0 0 1 0 0,0 0-1 0 0,0 0 0 0 0,0 0 0 0 0,0 0 1 0 0,0 0-1 0 0,1 0 0 0 0,-1 0 1 0 0,0 0-1 0 0,0 0 0 0 0,0 0 0 0 0,0 0 1 0 0,0 0-1 0 0,0 0 0 0 0,1-1 1 0 0,-1 1-1 0 0,5-6 25 0 0,3-10-59 0 0,16-60 16 0 0,-18 54 11 0 0,1 1 0 0 0,0 0-1 0 0,12-22 1 0 0,-12 30-2 0 0,0 0 0 0 0,1 0 0 0 0,1 0 0 0 0,16-17 0 0 0,-22 27 3 0 0,0 0 1 0 0,-1 0-1 0 0,2 0 1 0 0,-1 1-1 0 0,0-1 0 0 0,1 1 1 0 0,-1 0-1 0 0,1 0 1 0 0,-1 0-1 0 0,1 1 0 0 0,0-1 1 0 0,0 1-1 0 0,0 0 1 0 0,0 0-1 0 0,0 0 1 0 0,0 1-1 0 0,0-1 0 0 0,0 1 1 0 0,0 0-1 0 0,0 0 1 0 0,0 0-1 0 0,6 2 0 0 0,-5-1 5 0 0,-1 1 0 0 0,1-1-1 0 0,-1 1 1 0 0,1 0 0 0 0,-1 1-1 0 0,0-1 1 0 0,0 1 0 0 0,0 0-1 0 0,0 0 1 0 0,0 0 0 0 0,-1 0-1 0 0,1 1 1 0 0,-1-1-1 0 0,0 1 1 0 0,0 0 0 0 0,4 8-1 0 0,2 5 14 0 0,-1 0 0 0 0,-1 0 0 0 0,6 21-1 0 0,5 13 2 0 0,-15-45-802 0 0,0 1 0 0 0,0-1 0 0 0,0-1 0 0 0,9 11 0 0 0,-11-14 504 0 0,1 0 0 0 0,-1-1 1 0 0,1 1-1 0 0,0-1 0 0 0,-1 1 0 0 0,1-1 0 0 0,0 0 0 0 0,0 0 1 0 0,0 0-1 0 0,0 0 0 0 0,0 0 0 0 0,0 0 0 0 0,0-1 1 0 0,1 1-1 0 0,-1-1 0 0 0,0 1 0 0 0,0-1 0 0 0,4 0 1 0 0,5 0-2467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6.60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114 81 3169 0 0,'-8'-1'3160'0'0,"1"1"1"0"0,-16 1 0 0 0,17-1-2006 0 0,0 1 1 0 0,0 0-1 0 0,1 1 1 0 0,-12 3-1 0 0,15-5-1029 0 0,0 1-1 0 0,0 0 1 0 0,0 0-1 0 0,1 0 1 0 0,-1 0-1 0 0,0 0 1 0 0,0 0-1 0 0,0 0 1 0 0,1 1-1 0 0,-1-1 1 0 0,1 1-1 0 0,-1-1 1 0 0,1 1-1 0 0,0 0 1 0 0,-1-1-1 0 0,1 1 1 0 0,0 0-1 0 0,0 0 1 0 0,0 0-1 0 0,0 0 1 0 0,1 0-1 0 0,-1 0 1 0 0,0 0-1 0 0,1 0 1 0 0,0 0-1 0 0,-1 0 1 0 0,1 0-1 0 0,0 0 1 0 0,0 0-1 0 0,0 1 1 0 0,0-1-1 0 0,0 0 1 0 0,1 0-1 0 0,0 3 1 0 0,0 0-77 0 0,1 0 0 0 0,0-1-1 0 0,-1 1 1 0 0,1-1 0 0 0,1 0 0 0 0,-1 1 0 0 0,1-1-1 0 0,0 0 1 0 0,-1 0 0 0 0,2-1 0 0 0,-1 1 0 0 0,7 5-1 0 0,-4-4-22 0 0,0-1 0 0 0,0 0-1 0 0,0-1 1 0 0,1 1-1 0 0,-1-1 1 0 0,1-1-1 0 0,13 5 1 0 0,-5-4-13 0 0,0-1 0 0 0,0 0 1 0 0,0 0-1 0 0,0-2 0 0 0,0 0 1 0 0,0-1-1 0 0,26-4 0 0 0,-30 3 2 0 0,0-1 0 0 0,1 0 0 0 0,-1-1 0 0 0,-1 0 0 0 0,1-1 0 0 0,-1 0 0 0 0,1-1 0 0 0,-2 0 0 0 0,14-11 0 0 0,-19 15-12 0 0,-1-1-1 0 0,0 0 0 0 0,0 0 1 0 0,0 0-1 0 0,-1 0 0 0 0,1 0 1 0 0,-1-1-1 0 0,1 1 0 0 0,-1-1 1 0 0,0 0-1 0 0,-1 1 0 0 0,1-1 1 0 0,-1 0-1 0 0,1 0 0 0 0,-1 0 1 0 0,0 0-1 0 0,-1 0 0 0 0,1-1 1 0 0,-1 1-1 0 0,1 0 0 0 0,-1 0 1 0 0,-1 0-1 0 0,1 0 0 0 0,-1-1 1 0 0,1 1-1 0 0,-1 0 0 0 0,0 0 1 0 0,-1 0-1 0 0,-1-5 0 0 0,1 4-4 0 0,0 1 0 0 0,-1-1 0 0 0,1 1 0 0 0,-1-1 0 0 0,0 1 0 0 0,0 0-1 0 0,-1 0 1 0 0,1 1 0 0 0,-1-1 0 0 0,0 1 0 0 0,0-1 0 0 0,0 1-1 0 0,0 0 1 0 0,0 1 0 0 0,-1-1 0 0 0,1 1 0 0 0,-1 0 0 0 0,0 0-1 0 0,-9-3 1 0 0,8 4 7 0 0,0 0 0 0 0,0 1-1 0 0,-1-1 1 0 0,1 1 0 0 0,0 1-1 0 0,0-1 1 0 0,0 1 0 0 0,0 0-1 0 0,0 0 1 0 0,0 1 0 0 0,0-1-1 0 0,1 1 1 0 0,-1 1 0 0 0,1-1-1 0 0,-1 1 1 0 0,-8 5-1 0 0,-1 3 57 0 0,1 1 0 0 0,0 0 0 0 0,1 1 0 0 0,1 1 0 0 0,0 0 0 0 0,0 0 0 0 0,1 1 0 0 0,1 1 0 0 0,1 0 0 0 0,-12 27 0 0 0,17-35-49 0 0,1 1-1 0 0,1-1 0 0 0,-1 1 0 0 0,2-1 1 0 0,-1 1-1 0 0,1 0 0 0 0,0 15 0 0 0,1-19-13 0 0,0 0 0 0 0,1 0-1 0 0,0 0 1 0 0,0 0-1 0 0,0 0 1 0 0,1 0 0 0 0,0 0-1 0 0,0 0 1 0 0,0 0 0 0 0,0-1-1 0 0,1 1 1 0 0,0-1 0 0 0,-1 0-1 0 0,6 6 1 0 0,-1-4-10 0 0,-1 0 1 0 0,1-1-1 0 0,0 0 1 0 0,1 0-1 0 0,-1 0 1 0 0,1-1-1 0 0,0 0 1 0 0,0-1-1 0 0,1 0 1 0 0,-1 0-1 0 0,0-1 1 0 0,11 2-1 0 0,7 1-504 0 0,1-2-1 0 0,45 0 1 0 0,-64-3 366 0 0,15 0-3697 0 0,25-3 1 0 0,-22-1-734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7.27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603 252 512 0 0,'0'-11'1150'0'0,"-1"-1"0"0"0,-1 1-1 0 0,0 0 1 0 0,-1 0 0 0 0,0 0 0 0 0,0 0 0 0 0,-2 0-1 0 0,-8-18 1 0 0,6 17-498 0 0,0 1 1 0 0,0 0-1 0 0,-1 0 0 0 0,0 1 0 0 0,-1 0 1 0 0,0 0-1 0 0,-14-11 0 0 0,17 16-434 0 0,1 1-1 0 0,-1 0 0 0 0,-1 1 1 0 0,1-1-1 0 0,0 1 1 0 0,-1 1-1 0 0,1-1 0 0 0,-1 1 1 0 0,0 0-1 0 0,0 0 1 0 0,0 1-1 0 0,0 0 0 0 0,0 0 1 0 0,0 1-1 0 0,0 0 1 0 0,-1 0-1 0 0,1 1 0 0 0,-8 1 1 0 0,4 1-69 0 0,0 0 1 0 0,0 1-1 0 0,0 0 1 0 0,0 0 0 0 0,1 1-1 0 0,0 1 1 0 0,0 0-1 0 0,0 0 1 0 0,1 1-1 0 0,-13 12 1 0 0,-11 14 261 0 0,2 2 0 0 0,0 1-1 0 0,-43 70 1 0 0,66-93-351 0 0,0 1 0 0 0,0 0-1 0 0,1 1 1 0 0,1 0 0 0 0,0 0 0 0 0,1 0 0 0 0,1 0 0 0 0,0 1-1 0 0,-1 21 1 0 0,4-25-51 0 0,1-1 0 0 0,0 1-1 0 0,1 0 1 0 0,0 0 0 0 0,1 0-1 0 0,0-1 1 0 0,1 1 0 0 0,1-1 0 0 0,0 0-1 0 0,0 1 1 0 0,1-2 0 0 0,0 1-1 0 0,8 11 1 0 0,-8-14-22 0 0,1 0 1 0 0,1 0-1 0 0,-1 0 0 0 0,1-1 1 0 0,1 0-1 0 0,-1 0 0 0 0,1-1 1 0 0,16 10-1 0 0,-11-8-17 0 0,1-2 0 0 0,0 0 0 0 0,0 0 0 0 0,1-1 0 0 0,17 3 0 0 0,12 0-524 0 0,0-3 0 0 0,0-2 0 0 0,46-2 0 0 0,28-6-3268 0 0,-40-2-4016 0 0,-50 4 5305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8.19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230 20 8 0 0,'-22'13'1070'0'0,"3"-3"2505"0"0,0 2-1 0 0,-31 24 0 0 0,46-34-3357 0 0,-10 11 607 0 0,-1-1 1 0 0,2 2 0 0 0,0 0-1 0 0,-14 19 1 0 0,24-29-669 0 0,1 1 0 0 0,-1-1 1 0 0,1 1-1 0 0,0-1 0 0 0,0 1 0 0 0,1 0 0 0 0,-1 0 0 0 0,1 0 0 0 0,-1 6 0 0 0,2-8-68 0 0,0 1 1 0 0,0-1-1 0 0,0 1 0 0 0,1-1 0 0 0,-1 0 0 0 0,1 1 0 0 0,0-1 0 0 0,0 0 0 0 0,0 1 0 0 0,0-1 1 0 0,1 0-1 0 0,-1 0 0 0 0,1 0 0 0 0,4 5 0 0 0,-3-3-35 0 0,2-1 1 0 0,-1 1-1 0 0,0-1 0 0 0,1-1 1 0 0,0 1-1 0 0,0 0 0 0 0,0-1 1 0 0,0 0-1 0 0,1-1 0 0 0,-1 1 1 0 0,1-1-1 0 0,-1 0 0 0 0,1 0 1 0 0,11 2-1 0 0,-9-3-45 0 0,-1 0 1 0 0,1 0 0 0 0,0-1-1 0 0,0 0 1 0 0,-1 0-1 0 0,1-1 1 0 0,0 0 0 0 0,-1 0-1 0 0,1-1 1 0 0,-1 0-1 0 0,9-3 1 0 0,-11 3 3 0 0,-1 0 0 0 0,0-1 0 0 0,0 0 0 0 0,0 1 0 0 0,0-2 0 0 0,0 1 0 0 0,0 0 1 0 0,-1-1-1 0 0,1 1 0 0 0,-1-1 0 0 0,0 0 0 0 0,0 0 0 0 0,-1-1 0 0 0,1 1 0 0 0,-1 0 0 0 0,0-1 0 0 0,0 0 0 0 0,0 1 0 0 0,-1-1 1 0 0,0 0-1 0 0,0 0 0 0 0,0 0 0 0 0,0 0 0 0 0,-1 0 0 0 0,0 0 0 0 0,0 0 0 0 0,0 0 0 0 0,-1 0 0 0 0,1 0 0 0 0,-1 0 0 0 0,0 1 0 0 0,-1-1 1 0 0,1 0-1 0 0,-5-8 0 0 0,0-1 16 0 0,-2 0 1 0 0,0 0 0 0 0,0 0-1 0 0,-1 1 1 0 0,-1 0 0 0 0,-20-19-1 0 0,24 26 4 0 0,0 0 0 0 0,0 1-1 0 0,-1 0 1 0 0,0 0 0 0 0,0 1-1 0 0,0 0 1 0 0,-1 0 0 0 0,1 1 0 0 0,-1-1-1 0 0,0 2 1 0 0,0-1 0 0 0,0 1-1 0 0,0 1 1 0 0,-14-2 0 0 0,19 3-21 0 0,0 0 0 0 0,0 0 0 0 0,0 0 0 0 0,-1 1 1 0 0,1-1-1 0 0,0 1 0 0 0,0 0 0 0 0,0 0 0 0 0,0 0 0 0 0,0 0 0 0 0,0 1 0 0 0,1-1 1 0 0,-1 1-1 0 0,0 0 0 0 0,1 0 0 0 0,-1 0 0 0 0,1 0 0 0 0,-1 0 0 0 0,1 0 1 0 0,-2 4-1 0 0,3-5-14 0 0,0 1 0 0 0,0-1 0 0 0,0 1 0 0 0,0 0 0 0 0,0 0 0 0 0,1-1 1 0 0,-1 1-1 0 0,1 0 0 0 0,-1 0 0 0 0,1 0 0 0 0,0 0 0 0 0,-1 0 0 0 0,1 0 0 0 0,0-1 1 0 0,0 1-1 0 0,0 0 0 0 0,1 0 0 0 0,-1 0 0 0 0,0 0 0 0 0,1 0 0 0 0,0 0 0 0 0,-1-1 1 0 0,1 1-1 0 0,0 0 0 0 0,0 0 0 0 0,0-1 0 0 0,0 1 0 0 0,0-1 0 0 0,0 1 0 0 0,0-1 1 0 0,0 1-1 0 0,1-1 0 0 0,2 3 0 0 0,0-1 1 0 0,0 0 0 0 0,1 0 0 0 0,0 0 0 0 0,-1 0 0 0 0,1-1 0 0 0,0 0 0 0 0,0 0 0 0 0,0 0 0 0 0,0 0 0 0 0,1-1 0 0 0,9 1 0 0 0,5 0 23 0 0,37-1 0 0 0,-33-1-28 0 0,-1-1 33 0 0,1-2 0 0 0,-1 0 0 0 0,27-8 1 0 0,-7 2-39 0 0,-33 7 57 0 0,0 1-1 0 0,-1 0 1 0 0,1 1 0 0 0,0 0-1 0 0,0 0 1 0 0,0 1 0 0 0,0 0-1 0 0,13 4 1 0 0,-20-5-1 0 0,0 1 1 0 0,0 0-1 0 0,0 0 0 0 0,0 0 1 0 0,0 1-1 0 0,0-1 0 0 0,-1 1 1 0 0,1-1-1 0 0,0 1 0 0 0,-1 0 1 0 0,0 0-1 0 0,1 0 0 0 0,-1 1 1 0 0,0-1-1 0 0,0 0 0 0 0,0 1 1 0 0,0-1-1 0 0,-1 1 1 0 0,1 0-1 0 0,-1 0 0 0 0,1-1 1 0 0,-1 1-1 0 0,0 0 0 0 0,0 0 1 0 0,-1 0-1 0 0,1 0 0 0 0,0 0 1 0 0,-1 0-1 0 0,0 7 0 0 0,0 7 137 0 0,-2 0-1 0 0,0-1 0 0 0,-1 1 1 0 0,0 0-1 0 0,-2-1 0 0 0,0 1 1 0 0,-1-2-1 0 0,-11 25 0 0 0,13-34-133 0 0,3-9 15 0 0,6-12-41 0 0,14-23-29 0 0,-9 17-1 0 0,19-28 0 0 0,-5 14-3 0 0,2 1 0 0 0,50-50 0 0 0,-73 81 21 0 0,0 1 0 0 0,0-1 0 0 0,1 1-1 0 0,-1-1 1 0 0,1 1 0 0 0,-1 0 0 0 0,1 0-1 0 0,0 1 1 0 0,0-1 0 0 0,0 1 0 0 0,-1 0-1 0 0,1 0 1 0 0,1 0 0 0 0,-1 0 0 0 0,4 0 0 0 0,-6 1 1 0 0,1 1 0 0 0,-1-1 0 0 0,1 0 0 0 0,-1 1 0 0 0,1-1 0 0 0,-1 1 0 0 0,0 0 0 0 0,1 0 0 0 0,-1 0 0 0 0,0 0 1 0 0,0 0-1 0 0,0 0 0 0 0,1 0 0 0 0,-1 1 0 0 0,-1-1 0 0 0,1 1 0 0 0,0 0 0 0 0,0 0 0 0 0,0-1 0 0 0,-1 1 1 0 0,1 0-1 0 0,-1 0 0 0 0,0 0 0 0 0,0 1 0 0 0,2 2 0 0 0,2 9 25 0 0,0 1-1 0 0,-1 0 1 0 0,-1 0-1 0 0,0 0 1 0 0,1 20 0 0 0,3 17 2 0 0,6 50 130 0 0,-13-97-183 0 0,1 1 79 0 0,1-11-39 0 0,-1-2-74 0 0,1 1 1 0 0,0-1-1 0 0,1 1 1 0 0,5-10-1 0 0,2-6-50 0 0,2-8 30 0 0,1 1 1 0 0,29-46 0 0 0,-31 59 61 0 0,0 0 1 0 0,2 0-1 0 0,0 2 1 0 0,22-20-1 0 0,-33 32 7 0 0,0 0 0 0 0,0 1 0 0 0,1-1-1 0 0,-1 0 1 0 0,1 1 0 0 0,0 0-1 0 0,-1-1 1 0 0,1 1 0 0 0,0 0 0 0 0,0 1-1 0 0,-1-1 1 0 0,1 0 0 0 0,0 1 0 0 0,0 0-1 0 0,4-1 1 0 0,-6 2 7 0 0,1-1 0 0 0,-1 0 1 0 0,1 1-1 0 0,-1-1 0 0 0,1 1 0 0 0,-1-1 0 0 0,0 1 1 0 0,1 0-1 0 0,-1-1 0 0 0,0 1 0 0 0,1 0 0 0 0,-1 0 1 0 0,0 0-1 0 0,0 0 0 0 0,0 0 0 0 0,0 0 0 0 0,0 0 1 0 0,0 1-1 0 0,0-1 0 0 0,0 0 0 0 0,0 0 0 0 0,-1 1 1 0 0,1-1-1 0 0,-1 1 0 0 0,1-1 0 0 0,-1 0 1 0 0,1 1-1 0 0,-1-1 0 0 0,0 1 0 0 0,1 1 0 0 0,0 8 23 0 0,-1 0 0 0 0,1 1 0 0 0,-2-1 0 0 0,0 0 0 0 0,0 0 0 0 0,-1 0 0 0 0,-3 12-1 0 0,2-12-42 0 0,0 1-1 0 0,1-1 1 0 0,1 0-1 0 0,0 1 1 0 0,1-1-1 0 0,1 23 1 0 0,0-31-69 0 0,0 1 1 0 0,0-1-1 0 0,0 0 1 0 0,0 0-1 0 0,0 0 0 0 0,1 1 1 0 0,-1-1-1 0 0,1-1 1 0 0,0 1-1 0 0,0 0 1 0 0,0 0-1 0 0,0-1 1 0 0,1 1-1 0 0,-1-1 1 0 0,1 0-1 0 0,-1 1 1 0 0,4 1-1 0 0,-2-2-676 0 0,1 1 1 0 0,-1-1-1 0 0,1 0 1 0 0,-1 0-1 0 0,1-1 0 0 0,0 1 1 0 0,0-1-1 0 0,0 0 1 0 0,0-1-1 0 0,-1 1 0 0 0,8-1 1 0 0,3 0-981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8.92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149 465 512 0 0,'5'-19'1100'0'0,"-1"-1"1"0"0,0 0-1 0 0,-2-1 0 0 0,0 1 1 0 0,-1 0-1 0 0,-5-40 0 0 0,1 33 803 0 0,-2-1 0 0 0,-1 1-1 0 0,-1 0 1 0 0,-16-40 0 0 0,9 41-238 0 0,13 25-1582 0 0,1 0 1 0 0,-1 0-1 0 0,1 0 1 0 0,-1 0-1 0 0,1 0 1 0 0,-1 1-1 0 0,0-1 1 0 0,0 0-1 0 0,1 1 1 0 0,-1-1-1 0 0,0 1 1 0 0,0-1-1 0 0,0 0 0 0 0,0 1 1 0 0,0 0-1 0 0,0-1 1 0 0,1 1-1 0 0,-1 0 1 0 0,0-1-1 0 0,0 1 1 0 0,0 0-1 0 0,0 0 1 0 0,0 0-1 0 0,0 0 1 0 0,0 0-1 0 0,0 0 1 0 0,-2 0-1 0 0,2 1-26 0 0,0-1-1 0 0,0 1 1 0 0,1 0-1 0 0,-1-1 1 0 0,0 1-1 0 0,0 0 1 0 0,0 0-1 0 0,1 0 1 0 0,-1 0-1 0 0,1-1 1 0 0,-1 1-1 0 0,1 0 1 0 0,-1 0-1 0 0,1 0 1 0 0,-1 0-1 0 0,1 1 1 0 0,0-1-1 0 0,-1 0 1 0 0,1 2-1 0 0,-3 23 301 0 0,3-23-286 0 0,-2 52 291 0 0,3 0 1 0 0,9 57-1 0 0,2 55 440 0 0,-13-115-392 0 0,-9 68 1 0 0,7-98-366 0 0,-1-1 1 0 0,-1 0-1 0 0,-1 0 1 0 0,-1 0-1 0 0,-18 36 1 0 0,24-55-57 0 0,0 0-12 0 0,0 0 0 0 0,0 0-1 0 0,0 0 1 0 0,0 0 0 0 0,0 0 0 0 0,-1-1 0 0 0,1 1 0 0 0,-1 0 0 0 0,0 0 0 0 0,1-1 0 0 0,-1 1 0 0 0,-2 1 0 0 0,3-4 10 0 0,1 1-1 0 0,0 0 0 0 0,-1-1 0 0 0,1 1 1 0 0,0-1-1 0 0,0 1 0 0 0,0-1 1 0 0,-1 1-1 0 0,1-1 0 0 0,0 1 1 0 0,0 0-1 0 0,0-1 0 0 0,0 1 1 0 0,0-1-1 0 0,0 1 0 0 0,0-1 1 0 0,0 1-1 0 0,0-1 0 0 0,0 1 1 0 0,0-1-1 0 0,0 1 0 0 0,0-1 0 0 0,0 0 1 0 0,2-16-252 0 0,1-3-58 0 0,3-12-229 0 0,3-49 1 0 0,-8 53 423 0 0,12-246-411 0 0,-5 191 547 0 0,22-104 0 0 0,-27 175 9 0 0,0 0-1 0 0,1 0 1 0 0,0 0-1 0 0,1 0 1 0 0,9-15-1 0 0,-12 24-3 0 0,0-1-1 0 0,0 1 1 0 0,0 0-1 0 0,1 0 1 0 0,-1 0-1 0 0,1 0 0 0 0,0 0 1 0 0,0 1-1 0 0,0-1 1 0 0,0 1-1 0 0,0 0 0 0 0,1 0 1 0 0,-1 0-1 0 0,1 0 1 0 0,-1 0-1 0 0,1 1 0 0 0,0 0 1 0 0,-1 0-1 0 0,1 0 1 0 0,0 0-1 0 0,5 0 0 0 0,3 1 11 0 0,1 0-1 0 0,0 1 1 0 0,0 0 0 0 0,-1 1-1 0 0,1 1 1 0 0,-1 0-1 0 0,0 0 1 0 0,0 2-1 0 0,0-1 1 0 0,0 1-1 0 0,-1 1 1 0 0,0 0-1 0 0,0 1 1 0 0,0 0-1 0 0,-1 1 1 0 0,0 0 0 0 0,-1 0-1 0 0,1 1 1 0 0,13 17-1 0 0,-21-23-5 0 0,0 0-1 0 0,1 1 1 0 0,-1-1 0 0 0,0 1 0 0 0,-1-1-1 0 0,1 1 1 0 0,-1-1 0 0 0,1 1-1 0 0,-1 0 1 0 0,0 0 0 0 0,0 0-1 0 0,-1 0 1 0 0,1-1 0 0 0,-1 1-1 0 0,0 0 1 0 0,0 0 0 0 0,0 0-1 0 0,-1 0 1 0 0,1 0 0 0 0,-1 0-1 0 0,0 0 1 0 0,0 0 0 0 0,0-1-1 0 0,-1 1 1 0 0,1 0 0 0 0,-1-1-1 0 0,0 1 1 0 0,0-1 0 0 0,0 0-1 0 0,-1 0 1 0 0,-2 4 0 0 0,-7 6-4 0 0,-1-2 0 0 0,1 0 0 0 0,-2 0 0 0 0,0-1 1 0 0,0 0-1 0 0,-1-2 0 0 0,0 0 0 0 0,0 0 0 0 0,-1-1 1 0 0,0-1-1 0 0,0-1 0 0 0,0 0 0 0 0,-1-1 0 0 0,0-1 1 0 0,0 0-1 0 0,0-2 0 0 0,0 0 0 0 0,-27-1 0 0 0,39-1-50 0 0,0 1 0 0 0,0-1 1 0 0,0 0-1 0 0,0-1 0 0 0,0 1 0 0 0,0-1 0 0 0,0 0 0 0 0,1 0 0 0 0,-1-1 0 0 0,1 1 0 0 0,-1-1 0 0 0,1 0 0 0 0,0 0 1 0 0,0 0-1 0 0,-4-6 0 0 0,5 6-128 0 0,1 0 0 0 0,0 0 0 0 0,0 0 0 0 0,0-1 0 0 0,0 1 0 0 0,0-1 0 0 0,1 1 0 0 0,0-1 0 0 0,-1 0 0 0 0,2 0 0 0 0,-1 1 1 0 0,0-1-1 0 0,1 0 0 0 0,-1 0 0 0 0,1 0 0 0 0,0 0 0 0 0,1 0 0 0 0,-1 1 0 0 0,0-1 0 0 0,3-7 0 0 0,0 1-989 0 0,1 0 0 0 0,0-1 0 0 0,1 2 0 0 0,0-1 0 0 0,7-10 0 0 0,5-6-2403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9.19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52 20 2288 0 0,'-3'-3'973'0'0,"0"1"448"0"0,1 0-1 0 0,0 0 0 0 0,-1 0 0 0 0,1 0 0 0 0,-1 0 1 0 0,0 1-1 0 0,-3-2 0 0 0,5 3-1169 0 0,1-1 1 0 0,-1 1-1 0 0,1 0 0 0 0,-1 0 1 0 0,1 0-1 0 0,-1 0 0 0 0,1 0 0 0 0,-1 0 1 0 0,1 0-1 0 0,-1 0 0 0 0,1 0 1 0 0,-1 1-1 0 0,1-1 0 0 0,-1 0 1 0 0,1 0-1 0 0,-1 0 0 0 0,1 1 1 0 0,-1-1-1 0 0,1 0 0 0 0,-1 1 0 0 0,0-1-126 0 0,0 1-1 0 0,1 0 0 0 0,-1 0 0 0 0,0 0 0 0 0,1 0 0 0 0,-1 0 0 0 0,0 0 0 0 0,1 0 0 0 0,-1 0 1 0 0,1 1-1 0 0,0-1 0 0 0,-1 1 0 0 0,-1 11 262 0 0,0-1 1 0 0,1 0 0 0 0,1 0-1 0 0,0 1 1 0 0,0-1-1 0 0,5 23 1 0 0,0 9 98 0 0,-2 5-178 0 0,8 357 501 0 0,-16-206-1223 0 0,4-190 198 0 0,2 1-1 0 0,-1-1 1 0 0,1 0-1 0 0,1 1 1 0 0,0-1-1 0 0,1 0 0 0 0,3 11 1 0 0,-4-18-106 0 0,-1 0 1 0 0,1 0 0 0 0,-1 0-1 0 0,1 0 1 0 0,0-1-1 0 0,0 1 1 0 0,1-1-1 0 0,-1 1 1 0 0,0-1 0 0 0,6 4-1 0 0,-6-4-295 0 0,1-1 0 0 0,0 1 0 0 0,0-1 1 0 0,0 0-1 0 0,0 0 0 0 0,0 0 0 0 0,0 0 0 0 0,1 0 0 0 0,-1-1 0 0 0,0 1 0 0 0,0-1 0 0 0,7 0 0 0 0,11-3-2677 0 0,0-2 266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9.5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138 30 1744 0 0,'-8'1'2212'0'0,"0"1"-1"0"0,0-1 1 0 0,0 2-1 0 0,-10 3 1 0 0,12-3-1218 0 0,0 0 0 0 0,0 0 0 0 0,0 1 0 0 0,0 0 0 0 0,-7 6 0 0 0,10-7-814 0 0,0 0 0 0 0,0 0 1 0 0,0 0-1 0 0,0 0 0 0 0,1 1 0 0 0,-1-1 1 0 0,1 1-1 0 0,0 0 0 0 0,0-1 0 0 0,1 1 1 0 0,-1 0-1 0 0,1 0 0 0 0,-1 0 0 0 0,1 0 1 0 0,1 0-1 0 0,-1 0 0 0 0,0 1 0 0 0,1-1 1 0 0,0 0-1 0 0,0 0 0 0 0,0 0 0 0 0,2 6 1 0 0,-1-5-128 0 0,1 1 1 0 0,0-1-1 0 0,0 0 1 0 0,0 0 0 0 0,1 0-1 0 0,0 0 1 0 0,0-1 0 0 0,0 1-1 0 0,0-1 1 0 0,1 0-1 0 0,0 0 1 0 0,0 0 0 0 0,0 0-1 0 0,0-1 1 0 0,1 1 0 0 0,-1-1-1 0 0,1 0 1 0 0,0 0-1 0 0,6 2 1 0 0,-3-1-38 0 0,1 0 0 0 0,0-1 0 0 0,0 0 0 0 0,0 0-1 0 0,0-1 1 0 0,1 0 0 0 0,-1-1 0 0 0,0 0 0 0 0,1 0 0 0 0,12-2-1 0 0,-13 0-6 0 0,-1-1-1 0 0,0 0 0 0 0,0 0 0 0 0,0-1 1 0 0,-1 0-1 0 0,1-1 0 0 0,-1 1 0 0 0,1-1 1 0 0,9-9-1 0 0,-10 9-9 0 0,-2-1 1 0 0,1 1-1 0 0,0-2 1 0 0,-1 1 0 0 0,0-1-1 0 0,0 1 1 0 0,-1-1-1 0 0,0-1 1 0 0,0 1-1 0 0,6-12 1 0 0,-8 12 0 0 0,-1 0 1 0 0,0-1-1 0 0,0 1 1 0 0,0-1-1 0 0,0 1 1 0 0,-1 0-1 0 0,0-1 1 0 0,-1 1-1 0 0,1-1 1 0 0,-1 1-1 0 0,0 0 1 0 0,-1-1-1 0 0,0 1 1 0 0,0 0-1 0 0,-3-8 1 0 0,3 11-1 0 0,1 0 0 0 0,-1-1 0 0 0,1 1 0 0 0,-1 0 0 0 0,0 0 0 0 0,0 1 0 0 0,0-1 0 0 0,-1 0 0 0 0,1 1 0 0 0,-1-1 0 0 0,1 1 0 0 0,-1 0 0 0 0,0 0 0 0 0,0 0 0 0 0,0 0 0 0 0,0 0 0 0 0,0 1 0 0 0,0-1 1 0 0,-1 1-1 0 0,1 0 0 0 0,0 0 0 0 0,-1 0 0 0 0,1 0 0 0 0,-1 1 0 0 0,1 0 0 0 0,-1-1 0 0 0,1 1 0 0 0,-1 0 0 0 0,-4 1 0 0 0,-6 2 30 0 0,1 0 1 0 0,-1 1-1 0 0,1 1 0 0 0,0 0 1 0 0,0 1-1 0 0,1 0 0 0 0,0 1 0 0 0,0 0 1 0 0,0 1-1 0 0,-17 15 0 0 0,20-14-2 0 0,0-1-1 0 0,0 1 1 0 0,1 1 0 0 0,0 0-1 0 0,1 0 1 0 0,0 0 0 0 0,0 1-1 0 0,1 0 1 0 0,1 0-1 0 0,0 1 1 0 0,0-1 0 0 0,-3 16-1 0 0,7-23-25 0 0,1-1 0 0 0,-1 1-1 0 0,1 0 1 0 0,0 0 0 0 0,-1-1-1 0 0,2 1 1 0 0,-1 0-1 0 0,0 0 1 0 0,1 0 0 0 0,0-1-1 0 0,0 1 1 0 0,0 0 0 0 0,0-1-1 0 0,0 1 1 0 0,1-1 0 0 0,3 6-1 0 0,-2-4-4 0 0,0-1-1 0 0,1 0 0 0 0,0 0 0 0 0,0 0 1 0 0,0 0-1 0 0,0-1 0 0 0,1 0 0 0 0,-1 0 1 0 0,1 0-1 0 0,7 4 0 0 0,1-2-43 0 0,1 0 0 0 0,-1-1 0 0 0,1 0 0 0 0,0-1 0 0 0,0 0-1 0 0,0-2 1 0 0,1 1 0 0 0,15-2 0 0 0,-11-1-481 0 0,0-1 0 0 0,0 0 0 0 0,-1-2 0 0 0,20-6 0 0 0,34-16-7317 0 0,-52 18 5825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39.81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47 28 2080 0 0,'-9'-4'2237'0'0,"4"2"-549"0"0,1 0-1 0 0,-1 0 1 0 0,1 0-1 0 0,0 0 1 0 0,0-1 0 0 0,-5-4-1 0 0,6 4 600 0 0,5 3-802 0 0,6 5-137 0 0,9 19-191 0 0,0 1 0 0 0,-1 0 0 0 0,20 48 1 0 0,5 7-866 0 0,-33-67-288 0 0,0-1-1 0 0,1 1 1 0 0,1-1 0 0 0,0-1-1 0 0,1 0 1 0 0,0-1 0 0 0,19 15 0 0 0,-23-20-366 0 0,0 0 0 0 0,1 0 0 0 0,0 0 0 0 0,0-1 1 0 0,0-1-1 0 0,0 1 0 0 0,1-1 0 0 0,-1-1 0 0 0,1 1 1 0 0,0-1-1 0 0,0-1 0 0 0,0 0 0 0 0,0 0 1 0 0,9-1-1 0 0,-2-3-1917 0 0,-2-2-141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40.03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448 35 1200 0 0,'-3'-4'712'0'0,"0"-1"1786"0"0,0 1 0 0 0,0 0-1 0 0,-8-7 1 0 0,10 11-2154 0 0,0-1-1 0 0,1 0 1 0 0,-1 1 0 0 0,0-1 0 0 0,0 1-1 0 0,0-1 1 0 0,0 1 0 0 0,1 0-1 0 0,-1-1 1 0 0,0 1 0 0 0,0 0-1 0 0,0-1 1 0 0,0 1 0 0 0,0 0-1 0 0,0 0 1 0 0,0 0 0 0 0,0 0-1 0 0,0 0 1 0 0,0 0 0 0 0,0 0-1 0 0,0 0 1 0 0,0 0 0 0 0,0 1-1 0 0,0-1 1 0 0,1 0 0 0 0,-1 1-1 0 0,-1 0 1 0 0,-53 35 3454 0 0,-23 27-2816 0 0,22-16-680 0 0,21-20-276 0 0,1 1 0 0 0,2 1-1 0 0,-54 65 1 0 0,83-90-83 0 0,0 1-1 0 0,0-1 1 0 0,0 1 0 0 0,0 0-1 0 0,-3 9 1 0 0,6-13 9 0 0,-1 0-1 0 0,1 0 1 0 0,0 0 0 0 0,0 0 0 0 0,-1 0 0 0 0,1 0-1 0 0,0 1 1 0 0,0-1 0 0 0,0 0 0 0 0,0 0-1 0 0,0 0 1 0 0,1 0 0 0 0,-1 0 0 0 0,0 0-1 0 0,0 0 1 0 0,1 0 0 0 0,-1 0 0 0 0,0 0 0 0 0,1 0-1 0 0,-1 0 1 0 0,1 0 0 0 0,0 0 0 0 0,-1 0-1 0 0,1 0 1 0 0,0 0 0 0 0,-1 0 0 0 0,1-1 0 0 0,0 1-1 0 0,0 0 1 0 0,0-1 0 0 0,0 1 0 0 0,0 0-1 0 0,0-1 1 0 0,0 1 0 0 0,0-1 0 0 0,1 1 0 0 0,2 0-390 0 0,1 0 1 0 0,-1 0-1 0 0,0 0 1 0 0,0 0-1 0 0,1-1 1 0 0,-1 0-1 0 0,0 0 1 0 0,0 0-1 0 0,6-1 1 0 0,39-10-6409 0 0,-47 11 6403 0 0,35-11-3154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40.2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153 2 1136 0 0,'-6'-1'1803'0'0,"-1"1"0"0"0,1 0-1 0 0,-1 0 1 0 0,1 0-1 0 0,-1 1 1 0 0,1 0 0 0 0,-7 2-1 0 0,10-2-814 0 0,0 1 0 0 0,-1-1 0 0 0,1 1 0 0 0,0-1 0 0 0,-5 5 0 0 0,4-3-492 0 0,0 1 1 0 0,0-1-1 0 0,-6 10 0 0 0,3-4-330 0 0,1 1-1 0 0,1 0 0 0 0,0 1 1 0 0,0-1-1 0 0,1 1 1 0 0,0 0-1 0 0,1 0 0 0 0,0 1 1 0 0,0-1-1 0 0,2 0 0 0 0,-1 1 1 0 0,2 0-1 0 0,-1-1 1 0 0,2 1-1 0 0,-1-1 0 0 0,1 1 1 0 0,1-1-1 0 0,0 1 0 0 0,6 15 1 0 0,-6-22-164 0 0,0-1 1 0 0,0 1 0 0 0,0-1-1 0 0,1 0 1 0 0,-1 1 0 0 0,1-1-1 0 0,0-1 1 0 0,1 1-1 0 0,-1 0 1 0 0,1-1 0 0 0,-1 1-1 0 0,1-1 1 0 0,0 0 0 0 0,0-1-1 0 0,1 1 1 0 0,-1 0 0 0 0,0-1-1 0 0,1 0 1 0 0,-1 0-1 0 0,1-1 1 0 0,0 1 0 0 0,9 1-1 0 0,-6-2-102 0 0,1 0-1 0 0,0-1 1 0 0,0 0-1 0 0,-1 0 1 0 0,1-1-1 0 0,0 0 1 0 0,0-1 0 0 0,-1 0-1 0 0,1 0 1 0 0,-1 0-1 0 0,0-1 1 0 0,8-4-1 0 0,1-2-1640 0 0,-1-1 0 0 0,0 0 0 0 0,-1-1-1 0 0,18-16 1 0 0,-16 12-2018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1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48 1584 0 0,'2'-3'842'0'0,"0"1"0"0"0,0 0 0 0 0,0 0-1 0 0,0-1 1 0 0,0 1 0 0 0,0-1-1 0 0,0 0 1 0 0,1-4 0 0 0,-3 6-697 0 0,0 1 0 0 0,1-1 0 0 0,-1 1 0 0 0,0-1 0 0 0,0 1-1 0 0,0-1 1 0 0,0 1 0 0 0,0-1 0 0 0,0 1 0 0 0,0-1 0 0 0,-1 1 0 0 0,1-1 0 0 0,0 1 0 0 0,0-1 0 0 0,0 1 0 0 0,0-1 0 0 0,-1 1 0 0 0,1-1 0 0 0,0 1 0 0 0,0 0-1 0 0,-1-1 1 0 0,1 0 0 0 0,-1 0 41 0 0,0 1 0 0 0,0-1 0 0 0,-1 0 0 0 0,1 0 0 0 0,0 1 0 0 0,0-1 0 0 0,0 1 0 0 0,-1-1 0 0 0,1 1 0 0 0,0 0 0 0 0,0-1 0 0 0,-2 1 0 0 0,0-1-33 0 0,1 1-1 0 0,0 0 0 0 0,0 0 1 0 0,0-1-1 0 0,-1 2 0 0 0,1-1 1 0 0,0 0-1 0 0,0 0 0 0 0,0 1 1 0 0,0-1-1 0 0,-1 1 0 0 0,1-1 1 0 0,0 1-1 0 0,0 0 0 0 0,0 0 1 0 0,0 0-1 0 0,0 0 0 0 0,1 0 1 0 0,-1 1-1 0 0,0-1 0 0 0,0 0 1 0 0,-1 3-1 0 0,1-2-108 0 0,1 0 1 0 0,-1 1-1 0 0,0-1 0 0 0,1 1 0 0 0,0-1 0 0 0,0 1 1 0 0,0 0-1 0 0,0 0 0 0 0,0-1 0 0 0,0 1 0 0 0,1 0 1 0 0,-1 0-1 0 0,1 0 0 0 0,0 0 0 0 0,0 0 1 0 0,0 5-1 0 0,2 3-50 0 0,0 0 0 0 0,1 0 0 0 0,0 0 0 0 0,1-1 0 0 0,0 1 1 0 0,0-1-1 0 0,7 10 0 0 0,44 65-102 0 0,-1-16-419 0 0,-16-25-3024 0 0,-29-33 2124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40.44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147 60 2280 0 0,'-20'2'3696'0'0,"0"-1"0"0"0,0-1 0 0 0,0 0 0 0 0,-31-6 0 0 0,36 5-2209 0 0,15 0-1479 0 0,0 1 1 0 0,0 0-1 0 0,0 0 0 0 0,1 0 0 0 0,-1 0 0 0 0,0 0 0 0 0,0 0 0 0 0,0 0 0 0 0,0 0 0 0 0,0 0 0 0 0,0 0 0 0 0,0 0 0 0 0,0 0 0 0 0,0 0 0 0 0,0 0 0 0 0,0 0 0 0 0,0 0 0 0 0,0 0 0 0 0,0 0 0 0 0,0 0 0 0 0,0 0 1 0 0,0 0-1 0 0,0 0 0 0 0,0-1 0 0 0,0 1 0 0 0,0 0 0 0 0,0 0 0 0 0,0 0 0 0 0,0 0 0 0 0,0 0 0 0 0,0 0 0 0 0,0 0 0 0 0,0 0 0 0 0,0 0 0 0 0,0 0 0 0 0,0 0 0 0 0,0 0 0 0 0,0 0 0 0 0,0 0 0 0 0,0-1 0 0 0,0 1 1 0 0,0 0-1 0 0,0 0 0 0 0,0 0 0 0 0,0 0 0 0 0,0 0 0 0 0,0 0 0 0 0,0 0 0 0 0,0 0 0 0 0,0 0 0 0 0,0 0 0 0 0,0 0 0 0 0,0 0 0 0 0,0 0 0 0 0,0 0 0 0 0,-1 0 0 0 0,1 0 0 0 0,0 0 0 0 0,0 0 0 0 0,0 0 1 0 0,0 0-1 0 0,0 0 0 0 0,0 0 0 0 0,0 0 0 0 0,0 0 0 0 0,0 0 0 0 0,8-6 3 0 0,13-4-390 0 0,15-3-1434 0 0,20-2-5757 0 0,-45 13 6118 0 0,14-5-1034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40.74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168 40 3681 0 0,'-6'-11'3444'0'0,"4"8"-2215"0"0,1 1 0 0 0,-1-1 0 0 0,1 0 0 0 0,-1 0 1 0 0,1 0-1 0 0,0 0 0 0 0,-1-5 0 0 0,-12 47 1627 0 0,-5 46-1553 0 0,-9 89 0 0 0,-11 56 325 0 0,24-169-1590 0 0,3 1 0 0 0,2 1-1 0 0,3-1 1 0 0,2 70 0 0 0,5-127-170 0 0,0 1 1 0 0,1-1-1 0 0,0 0 0 0 0,0 1 0 0 0,1-1 1 0 0,-1 0-1 0 0,1 0 0 0 0,0 1 1 0 0,3 4-1 0 0,-4-8-158 0 0,0 0 0 0 0,1-1 1 0 0,-1 1-1 0 0,0-1 0 0 0,0 1 0 0 0,1-1 1 0 0,-1 0-1 0 0,1 0 0 0 0,-1 1 0 0 0,1-1 0 0 0,0 0 1 0 0,2 1-1 0 0,-3-2-258 0 0,1 1 1 0 0,0-1-1 0 0,0 1 1 0 0,-1-1-1 0 0,1 0 1 0 0,0 0-1 0 0,0 1 1 0 0,-1-1-1 0 0,1-1 1 0 0,0 1-1 0 0,0 0 1 0 0,0 0-1 0 0,-1-1 1 0 0,1 1-1 0 0,2-2 1 0 0,7-2-3589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1:41.47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23 1 1944 0 0,'-22'3'15490'0'0,"22"-3"-15382"0"0,12 8 1633 0 0,11 3-846 0 0,1-1 0 0 0,1-2 0 0 0,0 0 0 0 0,50 7 0 0 0,-53-12-743 0 0,31 1-1 0 0,-31-4-148 0 0,26 5 0 0 0,-40-4 0 0 0,-1 1 0 0 0,1 0 0 0 0,0 1-1 0 0,-1-1 1 0 0,0 2 0 0 0,1-1-1 0 0,6 5 1 0 0,-13-8-1 0 0,0 1-1 0 0,0-1 1 0 0,0 1-1 0 0,0-1 1 0 0,-1 1-1 0 0,1 0 1 0 0,0-1-1 0 0,0 1 1 0 0,0 0-1 0 0,-1 0 1 0 0,1-1-1 0 0,0 1 1 0 0,-1 0 0 0 0,1 0-1 0 0,0 1 1 0 0,-1 0 25 0 0,0-1 0 0 0,0 0 0 0 0,-1 0 1 0 0,1 1-1 0 0,0-1 0 0 0,-1 0 1 0 0,1 0-1 0 0,-1 0 0 0 0,1 0 1 0 0,-1 1-1 0 0,0-1 0 0 0,0 1 1 0 0,-1 0 6 0 0,-9 19 181 0 0,0 0 1 0 0,1 1 0 0 0,1 0-1 0 0,2 0 1 0 0,-7 26 0 0 0,12-39-204 0 0,0 1 0 0 0,1 0 0 0 0,0 0 0 0 0,0 1 0 0 0,1-1 0 0 0,1 0 0 0 0,0 0 0 0 0,0 0 0 0 0,0 0 0 0 0,2 0 0 0 0,-1 0 0 0 0,1-1 0 0 0,0 1 1 0 0,8 13-1 0 0,-9-19-9 0 0,0 0 1 0 0,1 0 0 0 0,0-1-1 0 0,-1 1 1 0 0,1-1 0 0 0,0 1-1 0 0,1-1 1 0 0,-1 0 0 0 0,0-1 0 0 0,1 1-1 0 0,0 0 1 0 0,7 3 0 0 0,-8-5-6 0 0,0 0 1 0 0,1 0 0 0 0,-1 0 0 0 0,0 0-1 0 0,1-1 1 0 0,-1 1 0 0 0,0-1 0 0 0,1 0-1 0 0,-1 0 1 0 0,0 0 0 0 0,1-1 0 0 0,-1 1-1 0 0,0-1 1 0 0,1 0 0 0 0,-1 0-1 0 0,0 0 1 0 0,5-2 0 0 0,1-2-5 0 0,1 0 1 0 0,-1 0 0 0 0,-1-1-1 0 0,1 0 1 0 0,-1-1-1 0 0,0 0 1 0 0,-1 0-1 0 0,1 0 1 0 0,-1-1-1 0 0,-1-1 1 0 0,9-13 0 0 0,2-7 8 0 0,-1-1 0 0 0,13-39 0 0 0,-25 59 6 0 0,50-144 25 0 0,-54 151-27 0 0,1 0 0 0 0,-1-1 0 0 0,1 1 0 0 0,-1 0 1 0 0,0-1-1 0 0,0-3 0 0 0,-2 4 79 0 0,-1 17-22 0 0,3-7-64 0 0,0 1 1 0 0,1-1 0 0 0,-1 0-1 0 0,1 0 1 0 0,1 1 0 0 0,2 10 0 0 0,20 45-8 0 0,-5-15 27 0 0,78 204 202 0 0,-61-164-176 0 0,4 8 185 0 0,-31-76-202 0 0,-1-1-1 0 0,-1 1 1 0 0,0 1-1 0 0,-2-1 1 0 0,5 35 0 0 0,-8-42-14 0 0,-2 0 1 0 0,1 1-1 0 0,-2-1 0 0 0,1 0 1 0 0,-2 0-1 0 0,0 0 1 0 0,0 0-1 0 0,-2 0 1 0 0,1-1-1 0 0,-8 17 0 0 0,7-21-8 0 0,-1-1 0 0 0,0 1 0 0 0,0-1-1 0 0,0 0 1 0 0,-1 0 0 0 0,0-1 0 0 0,0 0-1 0 0,-1 0 1 0 0,0-1 0 0 0,0 1 0 0 0,0-1-1 0 0,0-1 1 0 0,-11 6 0 0 0,-6 0 3 0 0,1 0 1 0 0,-2-1-1 0 0,-31 7 0 0 0,18-8-60 0 0,0-1-1 0 0,-44 3 0 0 0,62-9 14 0 0,-1 0-1 0 0,0-2 1 0 0,0 0-1 0 0,1-2 1 0 0,-35-8-1 0 0,51 10 33 0 0,1 0-1 0 0,-1 0 1 0 0,0 0 0 0 0,1-1-1 0 0,-1 0 1 0 0,1 1 0 0 0,0-1-1 0 0,-1-1 1 0 0,1 1 0 0 0,0 0-1 0 0,0-1 1 0 0,0 0 0 0 0,1 1-1 0 0,-1-1 1 0 0,-2-3 0 0 0,3 2-10 0 0,1 1 1 0 0,-1-1-1 0 0,1 1 1 0 0,0-1 0 0 0,0 0-1 0 0,0 1 1 0 0,0-1-1 0 0,1 0 1 0 0,-1 0 0 0 0,1 1-1 0 0,0-1 1 0 0,0 0-1 0 0,1 0 1 0 0,-1 1-1 0 0,2-7 1 0 0,3-7-25 0 0,0 0-1 0 0,0 0 1 0 0,2 1-1 0 0,0 0 1 0 0,1 0-1 0 0,11-15 1 0 0,64-86-578 0 0,-80 113 583 0 0,226-279-3922 0 0,-113 142-1769 0 0,-78 95 3325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3:55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90 512 0 0,'-2'-4'871'0'0,"0"1"-1"0"0,0-1 1 0 0,0 1-1 0 0,0-1 1 0 0,-1 1-1 0 0,-4-5 1 0 0,6 7-616 0 0,0 1 1 0 0,0-1 0 0 0,0 1 0 0 0,1-1-1 0 0,-1 0 1 0 0,0 1 0 0 0,0 0-1 0 0,0-1 1 0 0,0 1 0 0 0,0 0 0 0 0,0-1-1 0 0,0 1 1 0 0,0 0 0 0 0,0 0-1 0 0,0 0 1 0 0,0 0 0 0 0,0 0 0 0 0,0 0-1 0 0,0 0 1 0 0,0 0 0 0 0,0 0-1 0 0,0 0 1 0 0,0 0 0 0 0,0 1 0 0 0,1-1-1 0 0,-1 0 1 0 0,0 1 0 0 0,0-1-1 0 0,0 1 1 0 0,0-1 0 0 0,-1 2-1 0 0,-4 3 38 0 0,0 0-1 0 0,0 1 0 0 0,1 0 0 0 0,0 0 0 0 0,0 0 0 0 0,0 1 0 0 0,1-1 0 0 0,0 1 0 0 0,0 0 0 0 0,1 1 0 0 0,0-1 0 0 0,0 0 0 0 0,1 1 0 0 0,0 0 0 0 0,0-1 0 0 0,0 1 1 0 0,1 0-1 0 0,0 11 0 0 0,1-17-264 0 0,0 1 0 0 0,1-1 0 0 0,-1 1 0 0 0,1-1 0 0 0,-1 0 0 0 0,1 1 0 0 0,0-1 0 0 0,0 0 0 0 0,0 1 0 0 0,0-1 0 0 0,0 0 0 0 0,0 0 0 0 0,1 0 0 0 0,-1 0 0 0 0,1 0 0 0 0,-1 0 0 0 0,1 0 0 0 0,0-1 1 0 0,0 1-1 0 0,0 0 0 0 0,0-1 0 0 0,0 0 0 0 0,0 1 0 0 0,0-1 0 0 0,0 0 0 0 0,0 0 0 0 0,1 0 0 0 0,-1 0 0 0 0,0-1 0 0 0,4 1 0 0 0,-3 0-26 0 0,1-1 0 0 0,0 1 0 0 0,0-1 0 0 0,0 0 0 0 0,-1-1-1 0 0,1 1 1 0 0,0-1 0 0 0,0 0 0 0 0,-1 0 0 0 0,1 0 0 0 0,0 0 0 0 0,-1 0 0 0 0,1-1 0 0 0,-1 0 0 0 0,1 1 0 0 0,-1-1-1 0 0,0-1 1 0 0,5-3 0 0 0,-3 1 14 0 0,0 0 0 0 0,0-1-1 0 0,0 0 1 0 0,-1 0 0 0 0,0 0-1 0 0,0 0 1 0 0,-1-1 0 0 0,1 1-1 0 0,-1-1 1 0 0,-1 0 0 0 0,0 0-1 0 0,1 0 1 0 0,-2 0 0 0 0,1 0-1 0 0,0-9 1 0 0,-2 10 50 0 0,0 0 0 0 0,0 1 0 0 0,0-1 1 0 0,-1 0-1 0 0,0 1 0 0 0,0-1 0 0 0,0 1 0 0 0,-1-1 0 0 0,0 1 0 0 0,0 0 1 0 0,0-1-1 0 0,-1 1 0 0 0,0 0 0 0 0,0 0 0 0 0,0 1 0 0 0,0-1 0 0 0,-1 1 1 0 0,1-1-1 0 0,-10-6 0 0 0,11 9-41 0 0,1 1 0 0 0,-1 0-1 0 0,0 0 1 0 0,0 0 0 0 0,0 0 0 0 0,0 0 0 0 0,0 0 0 0 0,0 0 0 0 0,0 1 0 0 0,0-1-1 0 0,-1 1 1 0 0,1-1 0 0 0,0 1 0 0 0,0 0 0 0 0,-5 0 0 0 0,3 0-4 0 0,0 1 0 0 0,0 0 0 0 0,0 0 0 0 0,0 0 0 0 0,0 0 0 0 0,0 1 0 0 0,0 0 1 0 0,-3 2-1 0 0,-2 1-2 0 0,1 1-1 0 0,-1 0 1 0 0,1 0 0 0 0,1 1 0 0 0,-1 0 0 0 0,-6 10 0 0 0,10-13-22 0 0,0 1 0 0 0,1 0 0 0 0,0 1 1 0 0,0-1-1 0 0,0 1 0 0 0,1-1 0 0 0,0 1 0 0 0,0 0 0 0 0,0 0 0 0 0,0 0 0 0 0,1 0 0 0 0,0 0 1 0 0,0 8-1 0 0,1-11 1 0 0,0-1 1 0 0,1 1-1 0 0,-1 0 1 0 0,0 0-1 0 0,1 0 0 0 0,0 0 1 0 0,0-1-1 0 0,0 1 1 0 0,0 0-1 0 0,0 0 1 0 0,0-1-1 0 0,1 1 1 0 0,-1-1-1 0 0,1 1 1 0 0,-1-1-1 0 0,1 0 0 0 0,0 0 1 0 0,0 0-1 0 0,0 0 1 0 0,1 0-1 0 0,-1 0 1 0 0,0 0-1 0 0,1-1 1 0 0,-1 1-1 0 0,1-1 1 0 0,-1 0-1 0 0,1 1 0 0 0,0-1 1 0 0,4 1-1 0 0,-3-1 5 0 0,-1 0-1 0 0,0 0 0 0 0,1 0 0 0 0,-1-1 0 0 0,1 1 0 0 0,-1-1 0 0 0,1 0 1 0 0,-1 0-1 0 0,1 0 0 0 0,-1 0 0 0 0,1-1 0 0 0,-1 1 0 0 0,1-1 1 0 0,-1 0-1 0 0,0 0 0 0 0,1 0 0 0 0,-1-1 0 0 0,0 1 0 0 0,0-1 0 0 0,0 1 1 0 0,0-1-1 0 0,0 0 0 0 0,0-1 0 0 0,-1 1 0 0 0,5-5 0 0 0,-3 3 3 0 0,0-1 1 0 0,0 0-1 0 0,-1 0 0 0 0,0-1 0 0 0,0 1 0 0 0,0-1 0 0 0,0 0 0 0 0,-1 0 1 0 0,2-6-1 0 0,-4 10 0 0 0,1-1 0 0 0,-1 1 0 0 0,1-1 1 0 0,-1 1-1 0 0,0-1 0 0 0,0 1 0 0 0,0-1 0 0 0,0 1 1 0 0,0-1-1 0 0,0 1 0 0 0,-1 0 0 0 0,1-1 0 0 0,-1 1 1 0 0,0-1-1 0 0,0 1 0 0 0,0 0 0 0 0,0 0 0 0 0,0-1 1 0 0,0 1-1 0 0,-1 0 0 0 0,1 0 0 0 0,-1 0 0 0 0,1 0 1 0 0,-1 0-1 0 0,-2-2 0 0 0,1 3 6 0 0,1 0 1 0 0,0 0-1 0 0,0-1 0 0 0,-1 2 0 0 0,1-1 0 0 0,0 0 1 0 0,-1 0-1 0 0,1 1 0 0 0,-1-1 0 0 0,1 1 0 0 0,-1 0 1 0 0,1 0-1 0 0,-1-1 0 0 0,1 2 0 0 0,-1-1 1 0 0,1 0-1 0 0,-1 1 0 0 0,1-1 0 0 0,-1 1 0 0 0,1-1 1 0 0,-1 1-1 0 0,1 0 0 0 0,-2 2 0 0 0,-1-1 3 0 0,1 0 0 0 0,0 0 0 0 0,0 1 0 0 0,0-1 0 0 0,0 1 0 0 0,0 0 0 0 0,1 1 0 0 0,-1-1-1 0 0,1 1 1 0 0,0-1 0 0 0,-4 6 0 0 0,7-8-14 0 0,-1 0 0 0 0,0 0 0 0 0,0 0-1 0 0,1 0 1 0 0,-1 0 0 0 0,1 0 0 0 0,-1 0 0 0 0,1 0 0 0 0,-1 1-1 0 0,1-1 1 0 0,0 0 0 0 0,0 0 0 0 0,-1 0 0 0 0,1 0 0 0 0,0 1-1 0 0,0-1 1 0 0,0 0 0 0 0,0 0 0 0 0,1 0 0 0 0,-1 1 0 0 0,0-1-1 0 0,0 0 1 0 0,1 0 0 0 0,-1 0 0 0 0,0 0 0 0 0,1 0 0 0 0,0 0-1 0 0,-1 0 1 0 0,1 1 0 0 0,-1-2 0 0 0,1 1 0 0 0,0 0 0 0 0,0 0-1 0 0,0 0 1 0 0,-1 0 0 0 0,1 0 0 0 0,0-1 0 0 0,0 1 0 0 0,0 0-1 0 0,0-1 1 0 0,0 1 0 0 0,2 0 0 0 0,1 1-7 0 0,0-1 0 0 0,0 0 0 0 0,0 1 1 0 0,0-1-1 0 0,0-1 0 0 0,0 1 0 0 0,1-1 0 0 0,-1 1 0 0 0,0-1 0 0 0,7-1 0 0 0,3-2-219 0 0,0 0-1 0 0,0-1 0 0 0,16-6 1 0 0,-1-1-7602 0 0,-27 10 6984 0 0,5-2-1525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5.11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100 249 512 0 0,'5'-38'4301'0'0,"-4"30"-3242"0"0,1-1-1 0 0,-1 1 0 0 0,-1-14 0 0 0,0 16-535 0 0,0 0-1 0 0,-1 0 1 0 0,0 0 0 0 0,0 0-1 0 0,-1 0 1 0 0,0 1 0 0 0,0-1-1 0 0,0 0 1 0 0,0 1 0 0 0,-1 0-1 0 0,0-1 1 0 0,0 1 0 0 0,-7-7-1 0 0,10 11-480 0 0,0 1-1 0 0,-1-1 0 0 0,1 1 0 0 0,-1-1 0 0 0,1 1 0 0 0,-1 0 0 0 0,1-1 0 0 0,-1 1 0 0 0,1 0 0 0 0,-1-1 0 0 0,0 1 0 0 0,1 0 0 0 0,-1 0 0 0 0,1 0 0 0 0,-1-1 0 0 0,0 1 1 0 0,1 0-1 0 0,-1 0 0 0 0,1 0 0 0 0,-1 0 0 0 0,0 0 0 0 0,1 0 0 0 0,-1 0 0 0 0,1 0 0 0 0,-1 0 0 0 0,0 1 0 0 0,1-1 0 0 0,-1 0 0 0 0,1 0 0 0 0,-1 0 0 0 0,0 1 0 0 0,1-1 0 0 0,-1 0 1 0 0,1 1-1 0 0,-1-1 0 0 0,1 0 0 0 0,-1 1 0 0 0,1-1 0 0 0,-1 1 0 0 0,1-1 0 0 0,0 1 0 0 0,-1-1 0 0 0,1 1 0 0 0,0-1 0 0 0,-1 1 0 0 0,1-1 0 0 0,0 1 0 0 0,0-1 0 0 0,-1 1 0 0 0,1 0 1 0 0,0 0-1 0 0,-1 2 29 0 0,0-1 0 0 0,0 1 0 0 0,0-1 0 0 0,0 1 1 0 0,1 0-1 0 0,-1 0 0 0 0,1-1 0 0 0,-1 1 0 0 0,1 0 1 0 0,1 5-1 0 0,2 4 128 0 0,2 0 0 0 0,-1-1 0 0 0,2 1 0 0 0,-1-1-1 0 0,13 18 1 0 0,9 19 323 0 0,-14-22-142 0 0,-2 1 1 0 0,-1 1-1 0 0,8 37 0 0 0,-14-47-207 0 0,-1 0-1 0 0,-1 0 1 0 0,0 1 0 0 0,-2-1 0 0 0,0 1 0 0 0,-4 25-1 0 0,2-30-101 0 0,-3 19 103 0 0,-1 43 0 0 0,6-68-149 0 0,0 1 0 0 0,0-1 0 0 0,1 1 0 0 0,0-1 0 0 0,1 1 0 0 0,0-1 0 0 0,0 0 0 0 0,1 0 0 0 0,0 0 0 0 0,6 11 1 0 0,-9-19-20 0 0,0 0 0 0 0,0 0 0 0 0,0 0 1 0 0,0 0-1 0 0,0 0 0 0 0,0 0 0 0 0,0 0 1 0 0,0 1-1 0 0,0-1 0 0 0,0 0 1 0 0,0 0-1 0 0,0 0 0 0 0,0 0 0 0 0,0 0 1 0 0,0 0-1 0 0,0 0 0 0 0,0 0 1 0 0,0 0-1 0 0,0 1 0 0 0,0-1 0 0 0,0 0 1 0 0,0 0-1 0 0,0 0 0 0 0,0 0 0 0 0,0 0 1 0 0,0 0-1 0 0,1 0 0 0 0,-1 0 1 0 0,0 0-1 0 0,0 0 0 0 0,0 0 0 0 0,0 0 1 0 0,0 0-1 0 0,0 0 0 0 0,0 0 1 0 0,0 0-1 0 0,0 0 0 0 0,0 1 0 0 0,1-1 1 0 0,-1 0-1 0 0,0 0 0 0 0,0 0 0 0 0,0 0 1 0 0,0 0-1 0 0,0 0 0 0 0,0 0 1 0 0,0-1-1 0 0,0 1 0 0 0,1 0 0 0 0,-1 0 1 0 0,0 0-1 0 0,0 0 0 0 0,0 0 1 0 0,0 0-1 0 0,0 0 0 0 0,0 0 0 0 0,0 0 1 0 0,0 0-1 0 0,0 0 0 0 0,0 0 0 0 0,0 0 1 0 0,1 0-1 0 0,-1 0 0 0 0,0 0 1 0 0,0-1-1 0 0,1-9 143 0 0,-5-13-78 0 0,1 15-61 0 0,-1 1 0 0 0,0-1 0 0 0,-1 1 0 0 0,0 0-1 0 0,0 0 1 0 0,-12-11 0 0 0,10 11-9 0 0,1 0-1 0 0,0-1 1 0 0,0 1 0 0 0,0-1 0 0 0,-4-10-1 0 0,9 15 0 0 0,0 0-1 0 0,0 0 1 0 0,0 0-1 0 0,0 0 1 0 0,1 0-1 0 0,-1 0 1 0 0,1 0-1 0 0,0 0 1 0 0,0-1-1 0 0,0 1 1 0 0,0 0-1 0 0,1-4 1 0 0,1-1 28 0 0,0-1 1 0 0,7-15 0 0 0,-5 16-2 0 0,-1 0 0 0 0,0-1 0 0 0,1-8 1 0 0,-3 13-25 0 0,-1 1 1 0 0,0 0 0 0 0,1-1 0 0 0,-2 1-1 0 0,1 0 1 0 0,0-1 0 0 0,-1 1 0 0 0,1 0-1 0 0,-1 0 1 0 0,0-1 0 0 0,0 1 0 0 0,-2-3-1 0 0,-7-14 9 0 0,-25-35 0 0 0,-5-9 75 0 0,35 55-57 0 0,0-1 1 0 0,1 1-1 0 0,1-1 0 0 0,0 0 0 0 0,0 0 0 0 0,1 0 0 0 0,0-1 0 0 0,0 1 0 0 0,1-15 0 0 0,1 20-9 0 0,0 0 0 0 0,1-1 1 0 0,0 1-1 0 0,0 0 0 0 0,0 0 0 0 0,1 0 0 0 0,-1 0 1 0 0,1 0-1 0 0,0 0 0 0 0,1 0 0 0 0,-1 0 0 0 0,1 1 1 0 0,0-1-1 0 0,0 1 0 0 0,1 0 0 0 0,-1 0 0 0 0,1 0 1 0 0,0 0-1 0 0,0 1 0 0 0,5-4 0 0 0,7-3 47 0 0,1 1 0 0 0,1 0 0 0 0,0 1-1 0 0,29-8 1 0 0,11-5 130 0 0,-43 14-86 0 0,1 2 0 0 0,0 0 0 0 0,0 0 0 0 0,28-3 0 0 0,-43 8-91 0 0,-1 0 1 0 0,1 0-1 0 0,0 0 0 0 0,0 0 1 0 0,-1 0-1 0 0,1 0 1 0 0,0 0-1 0 0,0 0 0 0 0,-1 0 1 0 0,1 0-1 0 0,0 1 1 0 0,0-1-1 0 0,-1 0 1 0 0,1 0-1 0 0,0 1 0 0 0,-1-1 1 0 0,2 1-1 0 0,-2-1-10 0 0,0 0 1 0 0,0 1-1 0 0,1-1 0 0 0,-1 0 0 0 0,0 1 1 0 0,0-1-1 0 0,0 0 0 0 0,0 1 0 0 0,0-1 1 0 0,0 1-1 0 0,0-1 0 0 0,0 0 0 0 0,0 1 0 0 0,0-1 1 0 0,0 0-1 0 0,0 1 0 0 0,0-1 0 0 0,0 0 1 0 0,0 1-1 0 0,0-1 0 0 0,0 0 0 0 0,0 1 1 0 0,-1-1-1 0 0,1 0 0 0 0,0 1 0 0 0,-3 4 65 0 0,0 0-1 0 0,-1 0 0 0 0,-7 7 0 0 0,0 2 5 0 0,9-10-73 0 0,0 0-1 0 0,1-1 1 0 0,-1 1-1 0 0,1 0 1 0 0,0 0-1 0 0,0 0 1 0 0,0 0 0 0 0,1 0-1 0 0,-1 0 1 0 0,1 0-1 0 0,0 0 1 0 0,1 5-1 0 0,0-1-2 0 0,1 0-1 0 0,0 0 1 0 0,0 0-1 0 0,1-1 1 0 0,3 9-1 0 0,3 7 66 0 0,0 0 1 0 0,9 47-1 0 0,0 50 120 0 0,-9-56-78 0 0,-3-15-82 0 0,-3-19 29 0 0,10 39 0 0 0,-10-59-48 0 0,0 0-1 0 0,0-1 1 0 0,1 1 0 0 0,1-1 0 0 0,-1 1-1 0 0,2-1 1 0 0,10 14 0 0 0,-1-6 26 0 0,1 0 0 0 0,32 27 0 0 0,-48-44-33 0 0,1 1 0 0 0,0-1 0 0 0,0 1 0 0 0,-1-1 0 0 0,1 1 0 0 0,0 0 0 0 0,-1-1 0 0 0,1 1 0 0 0,-1 0 0 0 0,1 0 0 0 0,-1-1 0 0 0,1 1-1 0 0,-1 0 1 0 0,0 0 0 0 0,1 0 0 0 0,-1 0 0 0 0,0 0 0 0 0,0-1 0 0 0,0 1 0 0 0,1 0 0 0 0,-1 0 0 0 0,0 0 0 0 0,0 0 0 0 0,0 0 0 0 0,0 0 0 0 0,-1 1 0 0 0,1 0-2 0 0,-1-1 1 0 0,0 1-1 0 0,0-1 1 0 0,0 1 0 0 0,0-1-1 0 0,0 0 1 0 0,0 1 0 0 0,0-1-1 0 0,-1 0 1 0 0,1 0-1 0 0,0 0 1 0 0,-1 0 0 0 0,-1 1-1 0 0,-2 1-22 0 0,1 0 0 0 0,-1-1 0 0 0,0 0-1 0 0,0 0 1 0 0,0 0 0 0 0,0-1 0 0 0,0 1 0 0 0,-10 0 0 0 0,14-2 13 0 0,1 0 1 0 0,0 0-1 0 0,-1 0 1 0 0,1 0-1 0 0,0 0 1 0 0,-1 0-1 0 0,1 0 1 0 0,0 0 0 0 0,-1 0-1 0 0,1 0 1 0 0,0 0-1 0 0,-1 0 1 0 0,1 0-1 0 0,0-1 1 0 0,-1 1-1 0 0,1 0 1 0 0,0 0 0 0 0,-1 0-1 0 0,1 0 1 0 0,0-1-1 0 0,0 1 1 0 0,-1 0-1 0 0,1 0 1 0 0,0-1-1 0 0,0 1 1 0 0,0 0 0 0 0,-1 0-1 0 0,1-1 1 0 0,0 1-1 0 0,0 0 1 0 0,0-1-1 0 0,0 1 1 0 0,-1 0-1 0 0,1-1 1 0 0,0 0-19 0 0,0 0-1 0 0,0-1 1 0 0,1 1-1 0 0,-1 0 1 0 0,0 0-1 0 0,0 0 1 0 0,1 0-1 0 0,-1 0 1 0 0,1 0-1 0 0,0-2 1 0 0,19-28-1131 0 0,-17 28 794 0 0,1-3-238 0 0,11-14-1854 0 0,-7 6-2855 0 0,-4 6 3356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5.61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101 77 264 0 0,'-11'-10'12200'0'0,"-6"16"-9870"0"0,10-4-2301 0 0,0 0-1 0 0,0-1 1 0 0,0 1 0 0 0,-14 0 0 0 0,9-9-365 0 0,4 3 1520 0 0,4 3 2949 0 0,6 2-3613 0 0,0 0 0 0 0,0-1 0 0 0,0 1 0 0 0,0-1 0 0 0,0 1 0 0 0,0-1 0 0 0,4 0-1 0 0,30-6 838 0 0,59-19 0 0 0,-59 15-1129 0 0,58-11-1 0 0,-46 16-231 0 0,48 1 0 0 0,-82 3-211 0 0,22 0 194 0 0,-35 1-128 0 0,0 0 1 0 0,0 0-1 0 0,0 0 0 0 0,0 0 0 0 0,0 0 1 0 0,0 1-1 0 0,0-1 0 0 0,0 0 1 0 0,0 1-1 0 0,0-1 0 0 0,0 0 1 0 0,0 1-1 0 0,0 0 0 0 0,0-1 1 0 0,0 1-1 0 0,0-1 0 0 0,-1 1 0 0 0,1 0 1 0 0,0-1-1 0 0,0 1 0 0 0,-1 0 1 0 0,1 0-1 0 0,-1 0 0 0 0,1 0 1 0 0,0 1-1 0 0,-1 3-2753 0 0,-1 0-617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8.61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131 231 512 0 0,'-3'-19'1477'0'0,"0"-1"0"0"0,-2 1 0 0 0,0 0 0 0 0,-12-26-1 0 0,12 33-235 0 0,1 0-1 0 0,-5-17 0 0 0,7 24-522 0 0,1-1-1 0 0,0 1 1 0 0,0-1-1 0 0,1 0 1 0 0,0 1-1 0 0,0-1 1 0 0,1-10 2553 0 0,-4 19-1692 0 0,-8 10-459 0 0,-10 18-825 0 0,14-16-245 0 0,0 0 0 0 0,1 1-1 0 0,1 0 1 0 0,1 0 0 0 0,0 0 0 0 0,1 0 0 0 0,1 1 0 0 0,0-1 0 0 0,2 1-1 0 0,0 16 1 0 0,3 5 65 0 0,1 0 0 0 0,1-1-1 0 0,15 48 1 0 0,-6-41-61 0 0,34 73 0 0 0,-15-42-18 0 0,-30-67-11 0 0,0 0 1 0 0,-1 0 0 0 0,1 1-1 0 0,-2-1 1 0 0,1 1-1 0 0,-1-1 1 0 0,-1 10 0 0 0,0-15-17 0 0,0 1 1 0 0,0-1 0 0 0,0 0 0 0 0,-1 0 0 0 0,1 0 0 0 0,-1 1-1 0 0,0-1 1 0 0,0 0 0 0 0,0 0 0 0 0,0 0 0 0 0,-1 0 0 0 0,1 0 0 0 0,-1-1-1 0 0,0 1 1 0 0,1 0 0 0 0,-1-1 0 0 0,-1 1 0 0 0,1-1 0 0 0,0 0 0 0 0,-1 0-1 0 0,-4 4 1 0 0,7-6-6 0 0,0 0-1 0 0,-1 1 1 0 0,1-1-1 0 0,0 0 1 0 0,0 0-1 0 0,-1 0 1 0 0,1 1-1 0 0,0-1 0 0 0,-1 0 1 0 0,1 0-1 0 0,0 0 1 0 0,-1 0-1 0 0,1 0 1 0 0,0 0-1 0 0,-1 0 1 0 0,1 0-1 0 0,0 0 1 0 0,-1 0-1 0 0,1 0 1 0 0,0 0-1 0 0,-1 0 1 0 0,1 0-1 0 0,0 0 1 0 0,-1 0-1 0 0,1 0 0 0 0,0 0 1 0 0,0 0-1 0 0,-1-1 1 0 0,0 1-1 0 0,-1-10 15 0 0,7-12-68 0 0,6 0-37 0 0,19-29 0 0 0,-5 10-9 0 0,-23 38 92 0 0,44-73-44 0 0,-40 68 33 0 0,0 0 1 0 0,1 0 0 0 0,-1 1 0 0 0,2 0 0 0 0,-1 0 0 0 0,13-9 0 0 0,-18 14 11 0 0,0 1 0 0 0,0 0 0 0 0,0 0 0 0 0,0 0 1 0 0,0 0-1 0 0,0 0 0 0 0,0 0 0 0 0,0 0 0 0 0,0 1 0 0 0,0-1 0 0 0,0 1 0 0 0,1-1 1 0 0,-1 1-1 0 0,0 0 0 0 0,0 0 0 0 0,0 0 0 0 0,1 0 0 0 0,-1 1 0 0 0,0-1 1 0 0,0 0-1 0 0,0 1 0 0 0,1-1 0 0 0,-1 1 0 0 0,0 0 0 0 0,0 0 0 0 0,0 0 0 0 0,0 0 1 0 0,0 0-1 0 0,-1 0 0 0 0,1 1 0 0 0,0-1 0 0 0,0 1 0 0 0,-1-1 0 0 0,1 1 1 0 0,-1-1-1 0 0,1 1 0 0 0,-1 0 0 0 0,0 0 0 0 0,2 2 0 0 0,2 5 5 0 0,-1 0-1 0 0,0 0 1 0 0,0 1-1 0 0,0-1 1 0 0,-1 1-1 0 0,-1 0 1 0 0,2 13-1 0 0,17 111-1 0 0,-21-132 7 0 0,1 1-1 0 0,-1-1 1 0 0,0 1-1 0 0,0-1 1 0 0,0 1 0 0 0,0-1-1 0 0,0 0 1 0 0,-1 1-1 0 0,1-1 1 0 0,-1 1-1 0 0,1-1 1 0 0,-1 0-1 0 0,-2 5 1 0 0,1-5 5 0 0,0 1 1 0 0,0-1-1 0 0,0 0 1 0 0,0 0-1 0 0,0 0 0 0 0,-1 0 1 0 0,1 0-1 0 0,-1-1 0 0 0,1 1 1 0 0,-6 2-1 0 0,-13 6-82 0 0,0-1 1 0 0,-1-1-1 0 0,0-1 0 0 0,0-1 0 0 0,0-1 0 0 0,-1-1 1 0 0,1-1-1 0 0,-44 1 0 0 0,57-4-592 0 0,0-1 0 0 0,-1 0-1 0 0,1 0 1 0 0,0-1 0 0 0,0 0 0 0 0,0 0 0 0 0,1-1-1 0 0,-15-7 1 0 0,22 10 389 0 0,0 0-1 0 0,1-1 1 0 0,-1 1-1 0 0,0-1 1 0 0,1 1-1 0 0,-1-1 1 0 0,0 0 0 0 0,1 1-1 0 0,-1-1 1 0 0,1 1-1 0 0,-1-1 1 0 0,1 0-1 0 0,-1 0 1 0 0,1 1-1 0 0,-1-1 1 0 0,1 0 0 0 0,0 0-1 0 0,-1 0 1 0 0,1 1-1 0 0,0-1 1 0 0,0 0-1 0 0,0 0 1 0 0,0 0-1 0 0,-1 0 1 0 0,1-1 0 0 0,3-6-2745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9.23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327 190 640 0 0,'9'-28'5736'0'0,"4"-18"1972"0"0,-10 14-5327 0 0,-3 26-1966 0 0,0 0 1 0 0,0 0-1 0 0,-1 0 1 0 0,1 1-1 0 0,-2-1 0 0 0,1 0 1 0 0,-4-10-1 0 0,4 14-317 0 0,0 1 1 0 0,0-1-1 0 0,0 0 0 0 0,0 1 0 0 0,0-1 0 0 0,-1 1 1 0 0,1-1-1 0 0,-1 1 0 0 0,1-1 0 0 0,-1 1 1 0 0,1 0-1 0 0,-1 0 0 0 0,1 0 0 0 0,-1 0 0 0 0,0 0 1 0 0,0 0-1 0 0,0 1 0 0 0,1-1 0 0 0,-1 0 0 0 0,0 1 1 0 0,0 0-1 0 0,0-1 0 0 0,0 1 0 0 0,0 0 1 0 0,0 0-1 0 0,0 0 0 0 0,-2 0 0 0 0,-11 2 86 0 0,1 0 1 0 0,0 0-1 0 0,-1 1 0 0 0,2 1 1 0 0,-1 1-1 0 0,0 0 0 0 0,-22 12 0 0 0,15-6-97 0 0,1 1 0 0 0,1 2-1 0 0,0 0 1 0 0,-18 16-1 0 0,31-24-54 0 0,0 1 0 0 0,0-1-1 0 0,0 1 1 0 0,-5 9 0 0 0,10-15-29 0 0,0 1 1 0 0,0-1 0 0 0,0 1 0 0 0,0 0 0 0 0,0-1-1 0 0,0 1 1 0 0,1 0 0 0 0,-1 0 0 0 0,1 0 0 0 0,-1-1-1 0 0,1 1 1 0 0,0 0 0 0 0,-1 0 0 0 0,1 0 0 0 0,0 0 0 0 0,0 0-1 0 0,0 0 1 0 0,1 0 0 0 0,-1 0 0 0 0,0-1 0 0 0,1 1-1 0 0,-1 0 1 0 0,1 0 0 0 0,0 0 0 0 0,1 2 0 0 0,0-2 1 0 0,0 0 1 0 0,0 0 0 0 0,0 0 0 0 0,0-1-1 0 0,0 1 1 0 0,0-1 0 0 0,0 1 0 0 0,1-1-1 0 0,-1 0 1 0 0,1 0 0 0 0,-1 0 0 0 0,1 0-1 0 0,2 0 1 0 0,37 6 8 0 0,-35-7 2 0 0,63 6-16 0 0,-37-4-14 0 0,1 1 0 0 0,58 14 0 0 0,-88-16 22 0 0,-1 0 1 0 0,1 0-1 0 0,-1 1 1 0 0,0-1-1 0 0,0 1 1 0 0,1 0-1 0 0,-1 0 1 0 0,0 0-1 0 0,-1 0 1 0 0,1 0-1 0 0,0 1 1 0 0,-1-1-1 0 0,1 1 1 0 0,-1 0-1 0 0,3 4 1 0 0,-4-5-2 0 0,0 0 1 0 0,0 0-1 0 0,0 0 0 0 0,-1 0 1 0 0,1 0-1 0 0,-1 0 0 0 0,1 0 1 0 0,-1 0-1 0 0,0 1 0 0 0,0-1 1 0 0,1 0-1 0 0,-2 0 1 0 0,1 0-1 0 0,0 1 0 0 0,0-1 1 0 0,-1 0-1 0 0,1 0 0 0 0,-1 0 1 0 0,0 0-1 0 0,0 0 0 0 0,0 0 1 0 0,0 0-1 0 0,0 0 0 0 0,0 0 1 0 0,0 0-1 0 0,-2 2 0 0 0,-2 2 52 0 0,-1-1 0 0 0,1 1 0 0 0,-1-1 0 0 0,0 0-1 0 0,0-1 1 0 0,-1 0 0 0 0,1 0 0 0 0,-13 6 0 0 0,-4 0 75 0 0,-31 9 1 0 0,48-17-129 0 0,1-1 0 0 0,0 1 0 0 0,-1-1-1 0 0,1-1 1 0 0,-1 1 0 0 0,1-1 0 0 0,0 0-1 0 0,-1 0 1 0 0,1 0 0 0 0,-1-1 0 0 0,-6-1 0 0 0,10 1-109 0 0,-1 0 1 0 0,1 0 0 0 0,0 0 0 0 0,0 0-1 0 0,0 0 1 0 0,0 0 0 0 0,0-1 0 0 0,0 1-1 0 0,0-1 1 0 0,0 1 0 0 0,1-1 0 0 0,-1 0 0 0 0,1 0-1 0 0,-1 1 1 0 0,1-1 0 0 0,-1 0 0 0 0,1 0-1 0 0,0-1 1 0 0,0 1 0 0 0,0 0 0 0 0,0 0 0 0 0,1 0-1 0 0,-1-1 1 0 0,0 1 0 0 0,1 0 0 0 0,0-1-1 0 0,-1 1 1 0 0,1-3 0 0 0,0-2-1288 0 0,1 1 1 0 0,0-1-1 0 0,0 1 0 0 0,0-1 1 0 0,1 1-1 0 0,4-12 1 0 0,0 2-1915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9.53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 83 8 0 0,'0'-5'1176'0'0,"1"-36"5704"0"0,-2 38-6057 0 0,1 1-1 0 0,0-1 1 0 0,0 0 0 0 0,-1 1-1 0 0,0 0 1 0 0,1-1-1 0 0,-1 1 1 0 0,0-1-1 0 0,0 1 1 0 0,-1 0 0 0 0,1-1-1 0 0,0 1 1 0 0,-3-3-1 0 0,3 5-700 0 0,1 1 0 0 0,0-1-1 0 0,-1 1 1 0 0,1-1 0 0 0,-1 0-1 0 0,1 1 1 0 0,0-1 0 0 0,0 1-1 0 0,-1-1 1 0 0,1 1 0 0 0,0-1-1 0 0,0 1 1 0 0,-1-1 0 0 0,1 1-1 0 0,0 0 1 0 0,0-1 0 0 0,0 1-1 0 0,0-1 1 0 0,0 1 0 0 0,0 0 0 0 0,-4 17 414 0 0,1 22 5 0 0,0 0 1 0 0,3 1 0 0 0,6 49 0 0 0,2-27-337 0 0,22 82 0 0 0,-7-59-331 0 0,44 113-1 0 0,-55-175-54 0 0,-8-15-160 0 0,0-1 1 0 0,6 20-1 0 0,-10-28 296 0 0,0 0-1 0 0,0 0 0 0 0,0 0 1 0 0,0 0-1 0 0,0 1 1 0 0,0-1-1 0 0,0 0 0 0 0,1 0 1 0 0,-1 0-1 0 0,0 0 1 0 0,0 0-1 0 0,0 1 0 0 0,0-1 1 0 0,0 0-1 0 0,0 0 1 0 0,0 0-1 0 0,0 0 0 0 0,0 0 1 0 0,-1 1-1 0 0,1-1 1 0 0,0 0-1 0 0,0 0 1 0 0,0 0-1 0 0,0 0 0 0 0,0 0 1 0 0,0 0-1 0 0,0 1 1 0 0,0-1-1 0 0,0 0 0 0 0,0 0 1 0 0,0 0-1 0 0,0 0 1 0 0,-1 0-1 0 0,1 0 0 0 0,0 0 1 0 0,0 0-1 0 0,0 1 1 0 0,0-1-1 0 0,0 0 1 0 0,0 0-1 0 0,-1 0 0 0 0,-6-2-2883 0 0,-7-7-4479 0 0,6 4 2476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19.75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28 221 2401 0 0,'-10'-36'13826'0'0,"7"29"-11374"0"0,0 0 0 0 0,-8-12 1 0 0,11 19-2414 0 0,0-1 1 0 0,0 1 0 0 0,0-1-1 0 0,0 1 1 0 0,0 0 0 0 0,0-1-1 0 0,0 1 1 0 0,0 0 0 0 0,0-1-1 0 0,0 1 1 0 0,0-1-1 0 0,0 1 1 0 0,0 0 0 0 0,1-1-1 0 0,-1 1 1 0 0,0 0 0 0 0,0-1-1 0 0,0 1 1 0 0,1 0 0 0 0,-1-1-1 0 0,0 1 1 0 0,0 0 0 0 0,1 0-1 0 0,-1-1 1 0 0,0 1 0 0 0,1 0-1 0 0,-1 0 1 0 0,0 0 0 0 0,1-1-1 0 0,-1 1 1 0 0,0 0-1 0 0,1 0 1 0 0,-1 0 0 0 0,17-9 68 0 0,-14 8 11 0 0,79-43 144 0 0,29-12-201 0 0,-96 50-112 0 0,0 0 0 0 0,0 1-1 0 0,0 1 1 0 0,1 1 0 0 0,26-4 0 0 0,-41 7-29 0 0,1 0 1 0 0,0 0-1 0 0,0 0 0 0 0,-1 0 1 0 0,1 0-1 0 0,0 0 0 0 0,-1 0 1 0 0,1 0-1 0 0,0 1 1 0 0,0-1-1 0 0,-1 1 0 0 0,1-1 1 0 0,-1 1-1 0 0,1 0 1 0 0,0-1-1 0 0,-1 1 0 0 0,1 0 1 0 0,-1 0-1 0 0,2 2 1 0 0,-2-2-119 0 0,-1 0 0 0 0,1 1 0 0 0,0-1 0 0 0,-1 1 0 0 0,0-1 0 0 0,1 0 1 0 0,-1 1-1 0 0,0 0 0 0 0,0-1 0 0 0,1 1 0 0 0,-1-1 0 0 0,0 1 0 0 0,-1-1 1 0 0,1 1-1 0 0,0-1 0 0 0,0 1 0 0 0,-1-1 0 0 0,1 1 0 0 0,-1-1 0 0 0,1 0 0 0 0,-1 1 1 0 0,-1 1-1 0 0,-9 21-3771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2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32 120 512 0 0,'-2'-4'421'0'0,"-4"-6"1105"0"0,1-1 0 0 0,0 1 0 0 0,-4-13 0 0 0,8 21-1152 0 0,0 0-1 0 0,1-1 0 0 0,-1 1 1 0 0,1-1-1 0 0,-1 1 1 0 0,1-1-1 0 0,0 1 1 0 0,0-1-1 0 0,0 1 0 0 0,0-1 1 0 0,0 1-1 0 0,1-1 1 0 0,-1 1-1 0 0,1-1 1 0 0,0 1-1 0 0,0-1 0 0 0,-1 1 1 0 0,2 0-1 0 0,-1-1 1 0 0,2-2-1 0 0,-2 4-246 0 0,0 0 0 0 0,0 1-1 0 0,0-1 1 0 0,0 0 0 0 0,0 1 0 0 0,0-1 0 0 0,0 1-1 0 0,0-1 1 0 0,0 1 0 0 0,0-1 0 0 0,0 1-1 0 0,0 0 1 0 0,0 0 0 0 0,1 0 0 0 0,-1-1-1 0 0,0 1 1 0 0,0 0 0 0 0,0 0 0 0 0,0 1 0 0 0,1-1-1 0 0,-1 0 1 0 0,0 0 0 0 0,0 0 0 0 0,0 1-1 0 0,0-1 1 0 0,0 1 0 0 0,2 0 0 0 0,5 3 51 0 0,-1-1 1 0 0,14 10 0 0 0,-13-8 171 0 0,125 67 1169 0 0,-59-34-1584 0 0,68 49 0 0 0,-131-79-769 0 0,-1 1-1 0 0,15 15 1 0 0,-10-8-3904 0 0,-12-12 3110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20.10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76 327 2112 0 0,'-1'4'10600'0'0,"6"11"-5452"0"0,-1-1-2534 0 0,-4-12-2486 0 0,0 1 0 0 0,0 0-1 0 0,0 0 1 0 0,0 0 0 0 0,-1 0 0 0 0,1 0 0 0 0,-1 0 0 0 0,0-1 0 0 0,0 1 0 0 0,0 0 0 0 0,0 0 0 0 0,0-1 0 0 0,-1 1 0 0 0,1-1 0 0 0,-1 1 0 0 0,1-1-1 0 0,-1 0 1 0 0,0 1 0 0 0,0-1 0 0 0,0 0 0 0 0,0 0 0 0 0,0 0 0 0 0,-1-1 0 0 0,1 1 0 0 0,-1-1 0 0 0,-3 3 0 0 0,4-4-104 0 0,1 1 1 0 0,0-1 0 0 0,0 0-1 0 0,0 1 1 0 0,0-1 0 0 0,-1 0-1 0 0,1 0 1 0 0,0 0-1 0 0,0 0 1 0 0,-1 0 0 0 0,1 0-1 0 0,0 0 1 0 0,0-1 0 0 0,0 1-1 0 0,0 0 1 0 0,-1-1-1 0 0,1 1 1 0 0,0-1 0 0 0,0 1-1 0 0,0-1 1 0 0,0 1 0 0 0,0-1-1 0 0,0 0 1 0 0,0 0 0 0 0,0 1-1 0 0,0-1 1 0 0,1 0-1 0 0,-1 0 1 0 0,0 0 0 0 0,0 0-1 0 0,1 0 1 0 0,-1 0 0 0 0,0 0-1 0 0,1 0 1 0 0,-1 0-1 0 0,1 0 1 0 0,0-1 0 0 0,-1 1-1 0 0,1-2 1 0 0,-2-2 22 0 0,1 0 0 0 0,0 0 0 0 0,0 0 0 0 0,0-1 0 0 0,1 1 0 0 0,0 0 0 0 0,1-11 0 0 0,4-18-15 0 0,2 0 1 0 0,1 0-1 0 0,14-35 0 0 0,-15 52-87 0 0,0 0 0 0 0,1 0 0 0 0,1 1 0 0 0,1 0 0 0 0,0 1 0 0 0,1 0 1 0 0,19-21-1 0 0,-26 33-87 0 0,-1-1-1 0 0,1 1 1 0 0,0 0 0 0 0,0 1 0 0 0,0-1 0 0 0,0 1 0 0 0,1-1 0 0 0,-1 1 0 0 0,0 1 0 0 0,9-3 0 0 0,-10 3-619 0 0,1 0 0 0 0,-1 1 1 0 0,1 0-1 0 0,-1-1 1 0 0,1 1-1 0 0,-1 1 1 0 0,1-1-1 0 0,-1 0 1 0 0,6 2-1 0 0,4 2-2886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20.75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217 65 144 0 0,'-1'-2'650'0'0,"1"1"0"0"0,-1 0 0 0 0,1 0-1 0 0,-1 0 1 0 0,0 0 0 0 0,0 0 0 0 0,0 0 0 0 0,0 0-1 0 0,0 0 1 0 0,0 0 0 0 0,0 0 0 0 0,0 1 0 0 0,0-1 0 0 0,0 0-1 0 0,0 1 1 0 0,0-1 0 0 0,0 1 0 0 0,-1-1 0 0 0,-1 0 0 0 0,1 1-189 0 0,0 0 1 0 0,0 0 0 0 0,0 0 0 0 0,0 0 0 0 0,0 0 0 0 0,-1 0-1 0 0,1 1 1 0 0,0-1 0 0 0,0 1 0 0 0,0-1 0 0 0,-2 2 0 0 0,-5 2-35 0 0,1 1 1 0 0,-1 0-1 0 0,1 0 1 0 0,-9 8 0 0 0,17-13-421 0 0,-21 17 461 0 0,-27 27-1 0 0,43-39-423 0 0,-1 1 1 0 0,2 0-1 0 0,-1 0 1 0 0,1 0-1 0 0,-1 0 1 0 0,2 1-1 0 0,-1 0 1 0 0,1 0-1 0 0,-5 14 0 0 0,7-18-23 0 0,1 0-1 0 0,0 0 1 0 0,-1 0-1 0 0,1 0 1 0 0,0 1-1 0 0,0-1 1 0 0,1 0-1 0 0,-1 0 1 0 0,1 0-1 0 0,-1 0 1 0 0,1 0-1 0 0,0 0 1 0 0,0 0-1 0 0,3 4 0 0 0,-1-2 4 0 0,-1-1-1 0 0,2 1 0 0 0,-1-1 0 0 0,0 0 0 0 0,1 0 0 0 0,0-1 0 0 0,0 1 0 0 0,5 3 0 0 0,0-1-1 0 0,0 0-1 0 0,1-1 0 0 0,0 0 1 0 0,0 0-1 0 0,0-1 0 0 0,1 0 1 0 0,18 3-1 0 0,-22-6-24 0 0,-1 0 1 0 0,1 0-1 0 0,-1-1 1 0 0,1 0-1 0 0,-1 0 1 0 0,1-1-1 0 0,-1 0 1 0 0,1 0-1 0 0,-1 0 1 0 0,0-1 0 0 0,0 0-1 0 0,1 0 1 0 0,9-6-1 0 0,-7 2-13 0 0,-1 1-1 0 0,0-1 1 0 0,0 0-1 0 0,0-1 1 0 0,-1 0-1 0 0,0 0 1 0 0,0 0 0 0 0,7-12-1 0 0,-11 14 10 0 0,0 0 1 0 0,-1 0-1 0 0,0 0 0 0 0,0 0 1 0 0,0-1-1 0 0,-1 1 0 0 0,1 0 0 0 0,-1-1 1 0 0,-1 1-1 0 0,1-1 0 0 0,-1 1 0 0 0,0-1 1 0 0,0 1-1 0 0,0-1 0 0 0,-3-10 1 0 0,-2-6-6 0 0,0 0 0 0 0,-13-30 0 0 0,17 49 12 0 0,-2-3-2 0 0,1 0 0 0 0,-1 0 0 0 0,0 0-1 0 0,-1 0 1 0 0,1 0 0 0 0,-1 0-1 0 0,0 1 1 0 0,-6-6 0 0 0,9 10 4 0 0,-1-1 1 0 0,1 1-1 0 0,-1 0 1 0 0,0-1 0 0 0,1 1-1 0 0,-1 0 1 0 0,0 0-1 0 0,0 0 1 0 0,0 1-1 0 0,0-1 1 0 0,0 0 0 0 0,0 1-1 0 0,1-1 1 0 0,-1 1-1 0 0,-1-1 1 0 0,1 1-1 0 0,0 0 1 0 0,0 0-1 0 0,0 0 1 0 0,0 0 0 0 0,0 1-1 0 0,0-1 1 0 0,0 0-1 0 0,0 1 1 0 0,0-1-1 0 0,0 1 1 0 0,0 0 0 0 0,1 0-1 0 0,-1 0 1 0 0,0-1-1 0 0,-2 3 1 0 0,-11 9 33 0 0,0 0 0 0 0,1 1 1 0 0,0 1-1 0 0,1 1 0 0 0,-21 28 0 0 0,28-35-6 0 0,0 0-1 0 0,0 1 1 0 0,1-1-1 0 0,1 1 1 0 0,-1 0-1 0 0,2 1 1 0 0,-6 16 0 0 0,8-23-24 0 0,1 1 1 0 0,-1 0-1 0 0,1-1 1 0 0,0 1-1 0 0,0 0 1 0 0,0-1-1 0 0,0 1 1 0 0,1 0 0 0 0,-1-1-1 0 0,1 1 1 0 0,0-1-1 0 0,0 1 1 0 0,0-1-1 0 0,1 0 1 0 0,-1 1-1 0 0,1-1 1 0 0,0 0-1 0 0,0 0 1 0 0,0 0 0 0 0,0 0-1 0 0,0 0 1 0 0,1 0-1 0 0,-1-1 1 0 0,5 4-1 0 0,1 0 12 0 0,-1 0 0 0 0,1-1 0 0 0,0 0 0 0 0,0-1 0 0 0,1 0 0 0 0,-1 0 0 0 0,1 0 0 0 0,0-1 0 0 0,12 2 0 0 0,-15-4-23 0 0,1 0 1 0 0,0 0-1 0 0,0 0 0 0 0,0-1 0 0 0,0 0 0 0 0,0-1 0 0 0,0 0 0 0 0,-1 0 1 0 0,1 0-1 0 0,0-1 0 0 0,-1 0 0 0 0,1 0 0 0 0,7-4 0 0 0,-4 1-20 0 0,1-1 0 0 0,-1 0 0 0 0,-1-1-1 0 0,1 1 1 0 0,14-16 0 0 0,-21 19 12 0 0,1-1 0 0 0,-1 0 0 0 0,0 0 0 0 0,0 0 0 0 0,-1 0 0 0 0,1 0 0 0 0,-1-1 0 0 0,0 1 0 0 0,0-1 0 0 0,0 1-1 0 0,-1-1 1 0 0,0 0 0 0 0,0 0 0 0 0,0 0 0 0 0,0-9 0 0 0,0 6 25 0 0,-1-3 10 0 0,-1 1 1 0 0,-2-19-1 0 0,3 26-15 0 0,-1 1 1 0 0,1-1-1 0 0,-1 0 1 0 0,0 0-1 0 0,0 1 1 0 0,0-1-1 0 0,-1 1 0 0 0,1-1 1 0 0,-1 1-1 0 0,1-1 1 0 0,-1 1-1 0 0,0 0 0 0 0,0 0 1 0 0,0 0-1 0 0,-2-2 1 0 0,3 3 0 0 0,1 1 1 0 0,-1 0 0 0 0,1-1 0 0 0,-1 1-1 0 0,0 0 1 0 0,1-1 0 0 0,-1 1 0 0 0,1 0-1 0 0,-1 0 1 0 0,0 0 0 0 0,1-1 0 0 0,-1 1-1 0 0,1 0 1 0 0,-1 0 0 0 0,0 0 0 0 0,1 0-1 0 0,-1 0 1 0 0,0 0 0 0 0,1 0 0 0 0,-1 0-1 0 0,0 1 1 0 0,1-1 0 0 0,-1 0 0 0 0,1 0-1 0 0,-2 1 1 0 0,1 0 6 0 0,-1 0 1 0 0,1 0-1 0 0,0 0 0 0 0,-1 0 0 0 0,1 0 1 0 0,0 1-1 0 0,0-1 0 0 0,0 0 1 0 0,-2 3-1 0 0,-1 3 62 0 0,-1 1 1 0 0,-5 15 0 0 0,9-19-39 0 0,-1 1-49 0 0,0 0 0 0 0,1 0 1 0 0,0 0-1 0 0,-1 0 0 0 0,2 1 0 0 0,-1-1 1 0 0,1 0-1 0 0,-1 0 0 0 0,2 1 1 0 0,-1-1-1 0 0,0 0 0 0 0,1 1 1 0 0,0-1-1 0 0,0 0 0 0 0,1 0 0 0 0,0 0 1 0 0,-1 0-1 0 0,2 0 0 0 0,-1 0 1 0 0,0-1-1 0 0,1 1 0 0 0,0-1 0 0 0,0 1 1 0 0,1-1-1 0 0,-1 0 0 0 0,1 0 1 0 0,-1-1-1 0 0,1 1 0 0 0,1-1 0 0 0,-1 0 1 0 0,5 3-1 0 0,47 21-4202 0 0,-40-20 1971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21.08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285 213 1880 0 0,'-2'-14'9423'0'0,"2"13"-9179"0"0,-1 0 0 0 0,1 0 0 0 0,0 1 0 0 0,0-1-1 0 0,0 0 1 0 0,0 0 0 0 0,-1 0 0 0 0,1 1 0 0 0,0-1-1 0 0,0 0 1 0 0,1 0 0 0 0,-1 0 0 0 0,0 0 0 0 0,0 1-1 0 0,0-1 1 0 0,0 0 0 0 0,1 0 0 0 0,-1 1 0 0 0,0-1-1 0 0,1 0 1 0 0,-1 0 0 0 0,1 1 0 0 0,-1-1 0 0 0,1 0 0 0 0,-1 1-1 0 0,1-1 1 0 0,-1 1 0 0 0,1-1 0 0 0,-1 0 0 0 0,2 0-1 0 0,4-5 183 0 0,0 0-1 0 0,0 0 1 0 0,-1-1-1 0 0,0 0 1 0 0,5-9-1 0 0,-8 13-366 0 0,-1 0-1 0 0,0 1 1 0 0,0-1 0 0 0,0 0-1 0 0,0 0 1 0 0,-1 0-1 0 0,1 0 1 0 0,-1 0 0 0 0,0 0-1 0 0,0 0 1 0 0,0 0-1 0 0,0 0 1 0 0,0 0 0 0 0,0 0-1 0 0,-1 0 1 0 0,0 1-1 0 0,1-1 1 0 0,-1 0 0 0 0,-2-3-1 0 0,1 1 33 0 0,0 1 0 0 0,0 0-1 0 0,-1-1 1 0 0,1 1 0 0 0,-1 0 0 0 0,0 0-1 0 0,0 1 1 0 0,0-1 0 0 0,-1 1 0 0 0,1-1-1 0 0,-1 1 1 0 0,-6-4 0 0 0,6 5-33 0 0,0 1 0 0 0,0-1 0 0 0,0 1 0 0 0,0-1 0 0 0,0 1 0 0 0,0 0 0 0 0,0 1 0 0 0,0-1 0 0 0,0 1 0 0 0,-1 0 0 0 0,1 0 0 0 0,0 0 0 0 0,0 0 1 0 0,0 1-1 0 0,-6 1 0 0 0,0 1 7 0 0,0 0 1 0 0,0 1-1 0 0,0 0 1 0 0,0 1 0 0 0,1 0-1 0 0,-1 1 1 0 0,1 0-1 0 0,0 0 1 0 0,1 0 0 0 0,0 2-1 0 0,-13 12 1 0 0,11-8-1 0 0,0 0 1 0 0,0 1 0 0 0,1 0-1 0 0,1 0 1 0 0,0 1 0 0 0,1 0-1 0 0,-8 21 1 0 0,12-26-20 0 0,0 0 1 0 0,1 0-1 0 0,0 1 0 0 0,1-1 1 0 0,0 0-1 0 0,0 1 1 0 0,1-1-1 0 0,1 17 0 0 0,0-19-25 0 0,1-1 0 0 0,-1 1 0 0 0,1-1 0 0 0,0 1 0 0 0,1-1-1 0 0,-1 0 1 0 0,1 0 0 0 0,1 0 0 0 0,-1-1 0 0 0,1 1 0 0 0,0-1 0 0 0,0 0 0 0 0,5 5-1 0 0,3 1-8 0 0,-1-1-1 0 0,1-1 0 0 0,1 0 0 0 0,-1 0 1 0 0,2-1-1 0 0,26 11 0 0 0,-29-14-102 0 0,1-1 0 0 0,-1-1 0 0 0,1 1 0 0 0,0-2 0 0 0,0 0 0 0 0,0 0 0 0 0,0-1 0 0 0,0-1 1 0 0,15-1-1 0 0,-18 0-291 0 0,-1-1 0 0 0,0 0 0 0 0,0 0 1 0 0,-1 0-1 0 0,1-1 0 0 0,0 0 0 0 0,-1-1 1 0 0,0 0-1 0 0,12-8 0 0 0,-11 7-1093 0 0,-1-2 0 0 0,1 1 0 0 0,-1-1 0 0 0,8-11-1 0 0,-4 5-2134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21.35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23 32 1544 0 0,'-6'-12'2187'0'0,"4"9"-594"0"0,1 0 1 0 0,-1 1 0 0 0,0-1-1 0 0,0 0 1 0 0,0 1-1 0 0,-4-1 5376 0 0,11 21-5661 0 0,0-3-805 0 0,4 8 45 0 0,-2 0 0 0 0,-1 1 0 0 0,6 46 0 0 0,-10-11 556 0 0,-10 93 1 0 0,3-82-702 0 0,0 457-263 0 0,5-514-791 0 0,1 0-1 0 0,0 0 1 0 0,1-1 0 0 0,0 1-1 0 0,1 0 1 0 0,1-1-1 0 0,5 13 1 0 0,-9-24 452 0 0,1-1 1 0 0,-1 1 0 0 0,0-1-1 0 0,1 1 1 0 0,-1-1-1 0 0,0 1 1 0 0,1-1 0 0 0,-1 1-1 0 0,1-1 1 0 0,-1 1-1 0 0,1-1 1 0 0,-1 1 0 0 0,1-1-1 0 0,-1 0 1 0 0,1 0-1 0 0,-1 1 1 0 0,1-1 0 0 0,0 0-1 0 0,-1 0 1 0 0,1 1 0 0 0,-1-1-1 0 0,1 0 1 0 0,0 0-1 0 0,-1 0 1 0 0,1 0 0 0 0,0 0-1 0 0,-1 0 1 0 0,2 0-1 0 0,3-1-2609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6:21.52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64 3497 0 0,'0'0'613'0'0,"0"-1"0"0"0,0 1 0 0 0,0-1 0 0 0,0 0 0 0 0,0 1 0 0 0,0-1 0 0 0,0 1 0 0 0,0-1 0 0 0,4-4 5518 0 0,-3 4-5518 0 0,12-4 4306 0 0,21 4-4488 0 0,-21 1 1016 0 0,220-19 479 0 0,-79-2-6064 0 0,-119 15 1223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39.51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625 42 512 0 0,'0'-2'270'0'0,"0"1"-1"0"0,0-1 1 0 0,0 0 0 0 0,0 1 0 0 0,-1-1-1 0 0,1 0 1 0 0,0 1 0 0 0,-1-1-1 0 0,1 1 1 0 0,-1-1 0 0 0,1 1-1 0 0,-1-1 1 0 0,0 1 0 0 0,1-1-1 0 0,-1 1 1 0 0,0 0 0 0 0,0-1-1 0 0,0 1 1 0 0,0 0 0 0 0,0 0-1 0 0,-1 0 1 0 0,1 0 0 0 0,0 0 0 0 0,0 0-1 0 0,-1 0 1 0 0,1 0 0 0 0,-1 0-1 0 0,1 0 1 0 0,-1 1 0 0 0,1-1-1 0 0,-1 1 1 0 0,1-1 0 0 0,-1 1-1 0 0,1 0 1 0 0,-1-1 0 0 0,-2 1-1 0 0,-2 0 90 0 0,1 0-1 0 0,-1 1 0 0 0,1-1 0 0 0,-1 1 0 0 0,1 0 1 0 0,-1 1-1 0 0,1-1 0 0 0,0 1 0 0 0,-10 5 0 0 0,-13 9 256 0 0,0 1 0 0 0,0 2 0 0 0,2 0 0 0 0,0 2 0 0 0,2 1 1 0 0,-31 35-1 0 0,-5 14 334 0 0,-49 77 1 0 0,89-120-750 0 0,-54 86 399 0 0,67-101-529 0 0,0 1 1 0 0,0 0 0 0 0,1 1-1 0 0,1 0 1 0 0,1 0 0 0 0,-4 21 0 0 0,7-24-58 0 0,0 0 1 0 0,1 0 0 0 0,1 0-1 0 0,0 0 1 0 0,0-1 0 0 0,2 1-1 0 0,-1 0 1 0 0,1-1 0 0 0,1 1-1 0 0,0-1 1 0 0,1 0 0 0 0,0 0-1 0 0,0-1 1 0 0,1 0 0 0 0,1 0-1 0 0,12 16 1 0 0,-4-8-88 0 0,1-1 0 0 0,1 0 0 0 0,1-1 0 0 0,1-1 0 0 0,0 0-1 0 0,0-2 1 0 0,29 15 0 0 0,-20-13-302 0 0,0-2 0 0 0,1-1-1 0 0,46 12 1 0 0,-47-18-1841 0 0,0-1 1 0 0,30 2-1 0 0,-40-5 695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40.28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484 90 512 0 0,'2'-8'935'0'0,"2"-3"708"0"0,0 0 1 0 0,0 0 0 0 0,7-11 0 0 0,-11 22-1510 0 0,1-1 0 0 0,-1 1 0 0 0,0-1 0 0 0,1 1 0 0 0,-1-1 1 0 0,0 1-1 0 0,0-1 0 0 0,1 0 0 0 0,-1 1 0 0 0,0-1 0 0 0,0 1 1 0 0,0-1-1 0 0,0 1 0 0 0,0-1 0 0 0,0 0 0 0 0,0 1 0 0 0,0-1 0 0 0,0 1 1 0 0,0-1-1 0 0,0 1 0 0 0,0-1 0 0 0,0 0 0 0 0,0 1 0 0 0,0-1 1 0 0,-1 1-1 0 0,1-1 0 0 0,0 1 0 0 0,0-1 0 0 0,-1 1 0 0 0,1-1 0 0 0,-1 0 1 0 0,0 0 37 0 0,0 1 0 0 0,-1-1 0 0 0,1 0 0 0 0,0 0 0 0 0,-1 1 0 0 0,1-1 0 0 0,0 1 0 0 0,-1-1 0 0 0,1 1 0 0 0,-1-1 0 0 0,1 1 0 0 0,-2 0 0 0 0,-3-1 138 0 0,0 1 0 0 0,-1 0 0 0 0,1 0 0 0 0,0 1 0 0 0,-10 1 1 0 0,-8 5 330 0 0,-104 34 885 0 0,116-36-1494 0 0,0 0 0 0 0,0 1 0 0 0,1 0 0 0 0,0 1 0 0 0,0 1 0 0 0,0 0 0 0 0,1 0 0 0 0,-10 11 0 0 0,17-16-27 0 0,0 1 0 0 0,1-1 0 0 0,-1 1 0 0 0,1 0 0 0 0,-1-1 0 0 0,1 1-1 0 0,0 0 1 0 0,1 0 0 0 0,-1 1 0 0 0,1-1 0 0 0,0 0 0 0 0,0 0 0 0 0,0 1 0 0 0,0 6 0 0 0,1-8 0 0 0,0 1 0 0 0,0 0 0 0 0,1-1 0 0 0,0 1 0 0 0,0 0 0 0 0,0-1 0 0 0,0 0-1 0 0,0 1 1 0 0,1-1 0 0 0,-1 1 0 0 0,1-1 0 0 0,0 0 0 0 0,0 0 0 0 0,0 0 0 0 0,1 0 0 0 0,-1-1 0 0 0,6 6-1 0 0,8 4 11 0 0,2 0 0 0 0,-1 0 0 0 0,2-2 0 0 0,-1 0 0 0 0,28 9 0 0 0,-17-6 5 0 0,28 12 12 0 0,49 23 72 0 0,-85-37-48 0 0,1 2 1 0 0,32 24-1 0 0,-51-34-38 0 0,1 0-1 0 0,-1 0 0 0 0,0 0 1 0 0,0 0-1 0 0,0 1 1 0 0,-1-1-1 0 0,1 1 0 0 0,-1 0 1 0 0,4 7-1 0 0,-5-9 6 0 0,-1 0 0 0 0,1 0-1 0 0,-1 0 1 0 0,1 0 0 0 0,-1 0-1 0 0,0 0 1 0 0,1 0 0 0 0,-1 1 0 0 0,0-1-1 0 0,-1 0 1 0 0,1 0 0 0 0,0 0-1 0 0,0 0 1 0 0,-1 0 0 0 0,0 0-1 0 0,1 0 1 0 0,-1 0 0 0 0,0 0 0 0 0,0 0-1 0 0,0 0 1 0 0,0 0 0 0 0,-2 2-1 0 0,-3 3 36 0 0,0 0-1 0 0,-1-1 0 0 0,1 0 0 0 0,-1 0 0 0 0,-1-1 1 0 0,1 0-1 0 0,-1 0 0 0 0,-12 5 0 0 0,-70 25 164 0 0,71-28-225 0 0,-14 3 24 0 0,1-1-1 0 0,-2-2 1 0 0,1-1-1 0 0,-1-2 1 0 0,0-1-1 0 0,-66-3 0 0 0,87-2-60 0 0,0 1 0 0 0,-1-1 0 0 0,-22-8 0 0 0,31 9-27 0 0,0-1 1 0 0,0 0-1 0 0,0 0 1 0 0,1-1-1 0 0,-1 1 1 0 0,1-1-1 0 0,-1 0 0 0 0,1 0 1 0 0,0-1-1 0 0,0 1 1 0 0,1-1-1 0 0,-7-7 1 0 0,9 9-77 0 0,0 0 1 0 0,0 0-1 0 0,0 0 1 0 0,0-1-1 0 0,1 1 1 0 0,-1 0-1 0 0,0 0 1 0 0,1-1 0 0 0,0 1-1 0 0,0-1 1 0 0,0 1-1 0 0,0 0 1 0 0,0-1-1 0 0,0 1 1 0 0,0 0 0 0 0,1-1-1 0 0,-1 1 1 0 0,1 0-1 0 0,0-1 1 0 0,-1 1-1 0 0,1 0 1 0 0,0 0-1 0 0,0 0 1 0 0,1 0 0 0 0,-1 0-1 0 0,0 0 1 0 0,3-3-1 0 0,3-4-803 0 0,1 1 0 0 0,0 0 0 0 0,0 0 0 0 0,13-9 0 0 0,8-4-569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40.83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77 1536 0 0,'9'-15'3833'0'0,"-5"7"-2242"0"0,1 0-1 0 0,0 1 1 0 0,9-11 0 0 0,-13 16-1266 0 0,1 0 1 0 0,0 0-1 0 0,0 1 1 0 0,0-1-1 0 0,0 1 0 0 0,0-1 1 0 0,0 1-1 0 0,1 0 1 0 0,-1 0-1 0 0,0 0 0 0 0,1 0 1 0 0,-1 0-1 0 0,1 1 1 0 0,-1-1-1 0 0,0 1 0 0 0,1-1 1 0 0,3 1-1 0 0,-6 0-264 0 0,1 1-1 0 0,0-1 1 0 0,0 0-1 0 0,-1 1 1 0 0,1-1-1 0 0,0 1 1 0 0,-1-1-1 0 0,1 1 1 0 0,-1-1-1 0 0,1 1 1 0 0,-1 0-1 0 0,1-1 1 0 0,-1 1-1 0 0,1 0 1 0 0,-1-1-1 0 0,0 1 1 0 0,1 0-1 0 0,-1 0 1 0 0,0-1-1 0 0,1 1 1 0 0,-1 0-1 0 0,0 0 1 0 0,0-1-1 0 0,0 1 0 0 0,0 0 1 0 0,0 0-1 0 0,0 1 1 0 0,2 26 436 0 0,-2-28-462 0 0,-10 161 1471 0 0,3-75-957 0 0,2-29-278 0 0,2-24-80 0 0,1 0-1 0 0,1 1 0 0 0,6 51 0 0 0,-5-82-174 0 0,1-1 1 0 0,0 1-1 0 0,-1 0 0 0 0,1 0 0 0 0,0 0 1 0 0,0-1-1 0 0,0 1 0 0 0,1 0 0 0 0,-1-1 1 0 0,1 1-1 0 0,-1-1 0 0 0,1 1 0 0 0,0-1 1 0 0,0 0-1 0 0,0 0 0 0 0,3 3 0 0 0,-1-3-4 0 0,0 0-1 0 0,-1 0 0 0 0,1 0 0 0 0,0 0 1 0 0,0-1-1 0 0,0 0 0 0 0,0 1 0 0 0,1-2 1 0 0,-1 1-1 0 0,7 0 0 0 0,46 2 75 0 0,75-7 0 0 0,-18 0-82 0 0,-7 3 134 0 0,-52 1-1289 0 0,0 0-4152 0 0,-52 0 2536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41.32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370 38 512 0 0,'0'-16'2070'0'0,"0"16"-1606"0"0,0-1 0 0 0,-1 0-1 0 0,1 0 1 0 0,0 0 0 0 0,0 0 0 0 0,-1 1-1 0 0,1-1 1 0 0,-1 0 0 0 0,1 0-1 0 0,0 0 1 0 0,-1 1 0 0 0,0-1 0 0 0,1 0-1 0 0,-1 1 1 0 0,1-1 0 0 0,-2 0 0 0 0,-15-6 6084 0 0,1 5-6852 0 0,9 2 613 0 0,1 0 1 0 0,0 1-1 0 0,-1 0 0 0 0,1 0 0 0 0,0 0 0 0 0,0 0 1 0 0,0 1-1 0 0,0 0 0 0 0,0 1 0 0 0,0-1 1 0 0,-8 6-1 0 0,-4 2 144 0 0,2 1 1 0 0,-23 19 0 0 0,21-14-199 0 0,0 1 1 0 0,0 1-1 0 0,2 0 0 0 0,0 1 1 0 0,-14 24-1 0 0,21-30-155 0 0,2 0 0 0 0,0 0-1 0 0,1 1 1 0 0,0 0 0 0 0,1 0 0 0 0,0 1 0 0 0,2 0-1 0 0,-1-1 1 0 0,-1 27 0 0 0,5-33-82 0 0,0 0 1 0 0,0 0-1 0 0,1 1 1 0 0,0-1-1 0 0,1 0 1 0 0,0 0-1 0 0,0 0 1 0 0,1 0-1 0 0,-1-1 1 0 0,6 9-1 0 0,-3-6-3 0 0,1 0-1 0 0,1 0 1 0 0,-1-1-1 0 0,2 0 1 0 0,-1-1-1 0 0,16 14 1 0 0,-8-10-55 0 0,2 0-1 0 0,-1-1 1 0 0,1 0 0 0 0,1-1 0 0 0,0-2-1 0 0,0 0 1 0 0,1 0 0 0 0,21 4 0 0 0,-11-6-242 0 0,-1-1 0 0 0,1-1 0 0 0,0-1 0 0 0,-1-2 0 0 0,1-1 0 0 0,0-2 0 0 0,46-7 0 0 0,-61 6-417 0 0,-1 0 0 0 0,0-1-1 0 0,17-7 1 0 0,14-12-4401 0 0,-22 9 1304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41.66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 46 512 0 0,'-1'-1'262'0'0,"1"0"-1"0"0,-1 0 0 0 0,1 0 1 0 0,0 0-1 0 0,0 0 1 0 0,-1 0-1 0 0,1 0 0 0 0,0 0 1 0 0,0 0-1 0 0,0 0 1 0 0,0 0-1 0 0,0 0 0 0 0,0-1 1 0 0,1 1-1 0 0,-1 0 1 0 0,0 0-1 0 0,0 0 1 0 0,1 0-1 0 0,-1 0 0 0 0,1 0 1 0 0,-1 0-1 0 0,1 1 1 0 0,-1-1-1 0 0,1 0 0 0 0,0 0 1 0 0,-1 0-1 0 0,1 0 1 0 0,0 1-1 0 0,0-1 0 0 0,-1 0 1 0 0,1 1-1 0 0,0-1 1 0 0,0 0-1 0 0,0 1 1 0 0,0-1-1 0 0,0 1 0 0 0,2-1 1 0 0,23-5 5335 0 0,-8 4-4623 0 0,-11 2-1628 0 0,12-2 1093 0 0,0 1-1 0 0,0 1 1 0 0,1 0-1 0 0,-1 2 1 0 0,0 0-1 0 0,0 1 1 0 0,0 1-1 0 0,33 12 1 0 0,-9 4 486 0 0,58 34 0 0 0,37 35-332 0 0,-99-63-526 0 0,-15-9-62 0 0,0 0 1 0 0,-1 2 0 0 0,-1 0 0 0 0,-1 2-1 0 0,21 25 1 0 0,-29-29 5 0 0,0 1 0 0 0,-1 0 0 0 0,-1 1 0 0 0,-1 0 0 0 0,-1 1 0 0 0,0 0 0 0 0,9 36 0 0 0,-13-36-22 0 0,-1 0 0 0 0,0 1 0 0 0,-1-1 0 0 0,-2 1-1 0 0,0 0 1 0 0,-1-1 0 0 0,-1 1 0 0 0,-1 0 0 0 0,-1-1 0 0 0,-1 0 0 0 0,0 1-1 0 0,-2-2 1 0 0,0 1 0 0 0,-1 0 0 0 0,-1-1 0 0 0,-1-1 0 0 0,-1 1-1 0 0,0-2 1 0 0,-1 1 0 0 0,-1-1 0 0 0,-18 19 0 0 0,2-8-675 0 0,-1-2-1 0 0,-53 38 1 0 0,-19-1-7443 0 0,75-49 5702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2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 2993 0 0,'-29'9'6656'0'0,"3"1"-3462"0"0,18-5-2885 0 0,-1 0 0 0 0,1 0-1 0 0,0 1 1 0 0,0 0 0 0 0,1 1 0 0 0,-12 11 0 0 0,-122 147 1258 0 0,95-110-1717 0 0,-44 61-4295 0 0,79-98 3342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08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20 512 0 0,'-2'-2'473'0'0,"-11"-11"646"0"0,2 9 4016 0 0,10 5-4917 0 0,1 1 0 0 0,-1 0 0 0 0,0 0 0 0 0,1 0 0 0 0,-1 0 0 0 0,1 0 0 0 0,-1 0 0 0 0,1 0 0 0 0,0 0 0 0 0,0 3 0 0 0,0-3-24 0 0,-2 54 647 0 0,3 0-1 0 0,8 60 1 0 0,-2-32-250 0 0,-6-14 139 0 0,-10 96 0 0 0,4-96-388 0 0,1-16-299 0 0,0-22 26 0 0,2-1-1 0 0,1 1 0 0 0,5 44 0 0 0,-3-72-30 0 0,-1 0 0 0 0,1 0-1 0 0,0 0 1 0 0,1 0 0 0 0,-1 0 0 0 0,1-1 0 0 0,-1 1 0 0 0,5 6 0 0 0,-5-9-26 0 0,0 0 0 0 0,-1 0 0 0 0,1 0 0 0 0,0 0 0 0 0,0-1 1 0 0,0 1-1 0 0,0 0 0 0 0,-1-1 0 0 0,1 1 0 0 0,0-1 0 0 0,0 1 1 0 0,0-1-1 0 0,1 1 0 0 0,-1-1 0 0 0,0 0 0 0 0,0 1 0 0 0,0-1 1 0 0,0 0-1 0 0,0 0 0 0 0,0 0 0 0 0,0 0 0 0 0,0 0 1 0 0,1 0-1 0 0,-1 0 0 0 0,0 0 0 0 0,0 0 0 0 0,0 0 0 0 0,0-1 1 0 0,0 1-1 0 0,0-1 0 0 0,0 1 0 0 0,0 0 0 0 0,0-1 0 0 0,0 0 1 0 0,2 0-1 0 0,19-11 13 0 0,1 1-1 0 0,0 1 1 0 0,1 0 0 0 0,0 2 0 0 0,1 2 0 0 0,-1 0 0 0 0,29-3-1 0 0,-11 5-28 0 0,0 1 0 0 0,0 3-1 0 0,63 6 1 0 0,-83-3-172 0 0,101 8-263 0 0,-41-7-4699 0 0,-74-4 2935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08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126 180 512 0 0,'-2'1'439'0'0,"0"1"1"0"0,0-1-1 0 0,0 0 0 0 0,0 0 1 0 0,0 0-1 0 0,-1 0 0 0 0,1 0 1 0 0,0 0-1 0 0,-3 0 0 0 0,-14 6 1301 0 0,17-6-1547 0 0,1 0-1 0 0,-1 0 1 0 0,1 0-1 0 0,0 0 1 0 0,-1 1-1 0 0,1-1 1 0 0,0 0-1 0 0,0 1 1 0 0,-1-1-1 0 0,1 1 0 0 0,0-1 1 0 0,0 1-1 0 0,1-1 1 0 0,-1 1-1 0 0,0 0 1 0 0,1 0-1 0 0,-1-1 1 0 0,0 1-1 0 0,1 0 1 0 0,0 0-1 0 0,0 0 1 0 0,-1-1-1 0 0,1 4 0 0 0,1-3-93 0 0,-1 0-1 0 0,1 0 0 0 0,0 0 0 0 0,-1 0 0 0 0,1-1 1 0 0,0 1-1 0 0,0 0 0 0 0,0 0 0 0 0,0-1 1 0 0,1 1-1 0 0,-1-1 0 0 0,0 1 0 0 0,1-1 0 0 0,-1 1 1 0 0,1-1-1 0 0,-1 0 0 0 0,1 1 0 0 0,0-1 0 0 0,-1 0 1 0 0,4 1-1 0 0,3 1 7 0 0,-1 0-1 0 0,1-1 1 0 0,-1 0 0 0 0,1 0 0 0 0,0-1-1 0 0,0 0 1 0 0,-1 0 0 0 0,1-1 0 0 0,0 0-1 0 0,0 0 1 0 0,0-1 0 0 0,0 0 0 0 0,-1 0-1 0 0,15-5 1 0 0,-5 1-16 0 0,0-1 1 0 0,0-1-1 0 0,-1-1 0 0 0,0 0 1 0 0,20-14-1 0 0,-34 20-72 0 0,14-8 44 0 0,0-2 1 0 0,-1 0-1 0 0,24-24 1 0 0,-36 32-66 0 0,1 0 1 0 0,-1 0 0 0 0,0-1-1 0 0,0 0 1 0 0,0 1 0 0 0,-1-1-1 0 0,4-10 1 0 0,-5 12 4 0 0,-1 0 0 0 0,1 0 0 0 0,-1 0 0 0 0,1-1 0 0 0,-1 1 1 0 0,0 0-1 0 0,0 0 0 0 0,0 0 0 0 0,-1 0 0 0 0,1 0 0 0 0,-1 0 0 0 0,0 0 0 0 0,0 0 0 0 0,0 0 0 0 0,-1-3 0 0 0,0 3-6 0 0,0-1 0 0 0,0 1 0 0 0,0 0 0 0 0,-1-1-1 0 0,1 1 1 0 0,-1 0 0 0 0,0 1 0 0 0,0-1 0 0 0,0 0 0 0 0,0 1-1 0 0,0 0 1 0 0,0 0 0 0 0,-1 0 0 0 0,1 0 0 0 0,-1 0-1 0 0,0 0 1 0 0,1 1 0 0 0,-1 0 0 0 0,0 0 0 0 0,0 0 0 0 0,0 0-1 0 0,0 1 1 0 0,0-1 0 0 0,1 1 0 0 0,-6 0 0 0 0,-3 1-4 0 0,-1 0-1 0 0,1 1 1 0 0,0 0 0 0 0,0 0 0 0 0,0 2 0 0 0,-19 6 0 0 0,0 2 163 0 0,1 1 1 0 0,0 1-1 0 0,-43 29 1 0 0,65-37-96 0 0,-1 1 1 0 0,1 0 0 0 0,0 0-1 0 0,0 1 1 0 0,1 0 0 0 0,-8 12-1 0 0,11-14-19 0 0,0 1-1 0 0,1-1 0 0 0,0 1 0 0 0,0 0 0 0 0,0 0 1 0 0,1 0-1 0 0,0 1 0 0 0,0-1 0 0 0,1 0 0 0 0,-1 9 1 0 0,2-11-14 0 0,0-1 0 0 0,0 1 0 0 0,0-1 1 0 0,0 1-1 0 0,1-1 0 0 0,0 1 0 0 0,0-1 0 0 0,0 1 1 0 0,1-1-1 0 0,-1 0 0 0 0,1 1 0 0 0,0-1 1 0 0,0 0-1 0 0,4 6 0 0 0,-1-5-2 0 0,-1-1 1 0 0,0 1-1 0 0,1-1 1 0 0,0 0-1 0 0,0 0 1 0 0,0 0-1 0 0,0 0 1 0 0,1-1-1 0 0,7 4 1 0 0,6 0-27 0 0,0-1 0 0 0,0 0 0 0 0,0-2 0 0 0,0 0 0 0 0,34 2 0 0 0,-5-3-413 0 0,78-5-1 0 0,-10-12-3954 0 0,-79 7 1631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09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345 151 512 0 0,'-3'-17'1341'0'0,"2"3"331"0"0,-2 0 0 0 0,0 0-1 0 0,-8-22 1 0 0,10 33-1451 0 0,-1-1 0 0 0,1 1 0 0 0,-1 0 1 0 0,0 0-1 0 0,0-1 0 0 0,0 1 0 0 0,-1 0 0 0 0,1 1 0 0 0,-1-1 0 0 0,0 0 0 0 0,1 1 1 0 0,-1-1-1 0 0,0 1 0 0 0,0 0 0 0 0,-1 0 0 0 0,1 0 0 0 0,0 0 0 0 0,-7-1 0 0 0,5 2-56 0 0,1 0 0 0 0,-1 0 0 0 0,1 1 0 0 0,-1 0 0 0 0,0 0 0 0 0,1 0 0 0 0,-1 0 0 0 0,1 1 0 0 0,-1 0 0 0 0,-6 1 0 0 0,-7 4 304 0 0,-20 9 0 0 0,31-12-417 0 0,-5 2 95 0 0,0 0 0 0 0,1 2 0 0 0,0-1 0 0 0,0 1 0 0 0,0 1 1 0 0,1 0-1 0 0,0 0 0 0 0,-15 18 0 0 0,21-22-102 0 0,1 1 0 0 0,-1 0-1 0 0,1 0 1 0 0,0 0 0 0 0,0 0 0 0 0,0 0 0 0 0,1 1-1 0 0,-1-1 1 0 0,1 1 0 0 0,1-1 0 0 0,-1 1 0 0 0,1 0-1 0 0,0 0 1 0 0,0 0 0 0 0,1 0 0 0 0,0 0 0 0 0,0 0 0 0 0,0 0-1 0 0,1 0 1 0 0,0-1 0 0 0,1 8 0 0 0,0-7-9 0 0,1 0-1 0 0,-1-1 1 0 0,1 1 0 0 0,0-1-1 0 0,1 0 1 0 0,-1 1 0 0 0,1-1 0 0 0,0-1-1 0 0,0 1 1 0 0,1-1 0 0 0,-1 1-1 0 0,1-1 1 0 0,0-1 0 0 0,0 1 0 0 0,7 3-1 0 0,0 0-8 0 0,1-1-1 0 0,-1-1 0 0 0,1 0 1 0 0,0-1-1 0 0,26 6 0 0 0,-12-6-125 0 0,1-1 0 0 0,1-1 0 0 0,-1-1 0 0 0,33-4 0 0 0,-36 0-1564 0 0,0 0-1 0 0,39-12 1 0 0,-41 7 366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09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19 1864 0 0,'-1'-1'378'0'0,"1"0"0"0"0,-1 0-1 0 0,1 0 1 0 0,0 0 0 0 0,-1 0-1 0 0,1 0 1 0 0,0 0 0 0 0,0 0-1 0 0,0 0 1 0 0,0 0 0 0 0,0 0-1 0 0,0 0 1 0 0,0 0 0 0 0,0 0-1 0 0,0-1 1 0 0,0 2-291 0 0,0 0 0 0 0,0 0 0 0 0,0 0 0 0 0,0 0 0 0 0,1 0 0 0 0,-1-1 0 0 0,0 1 0 0 0,0 0 0 0 0,0 0 0 0 0,0 0 0 0 0,0 0 0 0 0,0 0 0 0 0,0 0 0 0 0,0 0 0 0 0,1 0 0 0 0,-1 0 0 0 0,0 0 0 0 0,0-1 0 0 0,0 1 0 0 0,0 0 0 0 0,0 0-1 0 0,0 0 1 0 0,1 0 0 0 0,-1 0 0 0 0,0 0 0 0 0,0 0 0 0 0,0 0 0 0 0,0 0 0 0 0,0 0 0 0 0,0 0 0 0 0,1 0 0 0 0,-1 0 0 0 0,0 0 0 0 0,0 0 0 0 0,0 0 0 0 0,0 1 0 0 0,0-1 0 0 0,9 7 1361 0 0,-2 3-967 0 0,-1-1 1 0 0,0 1-1 0 0,-1 0 0 0 0,0 0 0 0 0,0 0 1 0 0,-1 1-1 0 0,-1 0 0 0 0,4 16 1 0 0,0 12 49 0 0,1 43 1 0 0,-5-54-218 0 0,2 273 342 0 0,-6-120-424 0 0,1-167-303 0 0,1 0-1 0 0,0-1 1 0 0,1 1-1 0 0,1 0 1 0 0,0-1-1 0 0,8 23 0 0 0,-9-32 45 0 0,-1 0 0 0 0,1 0 0 0 0,0-1-1 0 0,0 1 1 0 0,1-1 0 0 0,-1 1 0 0 0,1-1 0 0 0,0 0-1 0 0,0 0 1 0 0,0 0 0 0 0,0-1 0 0 0,0 1-1 0 0,0-1 1 0 0,1 1 0 0 0,-1-1 0 0 0,1 0-1 0 0,0 0 1 0 0,-1-1 0 0 0,1 1 0 0 0,0-1 0 0 0,0 0-1 0 0,0 0 1 0 0,0 0 0 0 0,0-1 0 0 0,0 1-1 0 0,7-1 1 0 0,-5 0-414 0 0,0-1 0 0 0,0 0 0 0 0,0 0 0 0 0,-1-1 0 0 0,1 1 0 0 0,0-1 0 0 0,-1 0 0 0 0,1-1 0 0 0,-1 1 0 0 0,0-1 0 0 0,0 0 0 0 0,0-1 0 0 0,0 1 0 0 0,7-8 0 0 0,2-4-2667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09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3 149 1592 0 0,'0'0'128'0'0,"0"-1"-1"0"0,0 1 0 0 0,0 0 1 0 0,-1 0-1 0 0,1 0 0 0 0,0 0 1 0 0,0-1-1 0 0,0 1 0 0 0,-1 0 1 0 0,1 0-1 0 0,0 0 0 0 0,0-1 1 0 0,0 1-1 0 0,0 0 0 0 0,0 0 1 0 0,0-1-1 0 0,0 1 1 0 0,-1 0-1 0 0,1 0 0 0 0,0-1 1 0 0,0 1-1 0 0,0 0 0 0 0,0 0 1 0 0,0-1-1 0 0,0 1 0 0 0,0 0 1 0 0,0 0-1 0 0,0-1 0 0 0,1 1 1 0 0,-1 0-1 0 0,0-1 0 0 0,0 1 1 0 0,0 0-1 0 0,0 0 0 0 0,0 0 1 0 0,0-1-1 0 0,0 1 0 0 0,1 0 1 0 0,-1 0-1 0 0,0-1 0 0 0,0 1 1 0 0,0 0-1 0 0,0 0 0 0 0,1 0 1 0 0,-1 0-1 0 0,0-1 0 0 0,0 1 1 0 0,0 0-1 0 0,1 0 0 0 0,-1 0 1 0 0,0 0-1 0 0,0 0 1 0 0,1 0-1 0 0,-1 0 0 0 0,0 0 1 0 0,0-1-1 0 0,1 1 0 0 0,-1 0 1 0 0,24-9 1121 0 0,-13 6-142 0 0,137-52 2021 0 0,79-4-2947 0 0,-222 58-250 0 0,49-8-283 0 0,-48 9-177 0 0,-1 0-1 0 0,1-1 1 0 0,-1 2 0 0 0,1-1-1 0 0,-1 1 1 0 0,1-1 0 0 0,8 4-1 0 0,0 4-1223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0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74 134 1528 0 0,'-4'-9'1944'0'0,"-1"1"0"0"0,-8-12-1 0 0,12 19-1571 0 0,-1-1 1 0 0,1 0-1 0 0,0 0 1 0 0,-1 1-1 0 0,1-1 0 0 0,-1 1 1 0 0,1-1-1 0 0,-1 1 0 0 0,0 0 1 0 0,0 0-1 0 0,0 0 0 0 0,0 0 1 0 0,0 0-1 0 0,0 0 1 0 0,0 0-1 0 0,0 0 0 0 0,-3 0 1 0 0,5 1-310 0 0,-1 1 0 0 0,0-1 1 0 0,0 0-1 0 0,1 0 0 0 0,-1 1 1 0 0,1-1-1 0 0,-1 1 0 0 0,0-1 0 0 0,1 0 1 0 0,-1 1-1 0 0,1-1 0 0 0,-1 1 1 0 0,1-1-1 0 0,-1 1 0 0 0,1 0 1 0 0,-1-1-1 0 0,1 1 0 0 0,-1-1 1 0 0,1 1-1 0 0,0 0 0 0 0,0-1 0 0 0,-1 1 1 0 0,1 0-1 0 0,0 0 0 0 0,0-1 1 0 0,-1 2-1 0 0,-3 22 518 0 0,4-22-508 0 0,0 10 20 0 0,0 0 0 0 0,0 0 0 0 0,1 0-1 0 0,1 0 1 0 0,0 0 0 0 0,0 0 0 0 0,1-1 0 0 0,1 1 0 0 0,0-1 0 0 0,0 0 0 0 0,2 0 0 0 0,-1 0 0 0 0,1 0 0 0 0,1-1-1 0 0,-1 0 1 0 0,2-1 0 0 0,11 13 0 0 0,-14-17-95 0 0,0-1 0 0 0,0 0 0 0 0,0-1 0 0 0,1 1 0 0 0,-1-1 0 0 0,1 0-1 0 0,0 0 1 0 0,0-1 0 0 0,0 0 0 0 0,0 0 0 0 0,0 0 0 0 0,9 1 0 0 0,-11-3-1 0 0,1 1 1 0 0,0-1-1 0 0,-1 0 0 0 0,1-1 1 0 0,0 1-1 0 0,-1-1 0 0 0,1 0 1 0 0,-1 0-1 0 0,1 0 1 0 0,-1 0-1 0 0,1-1 0 0 0,-1 0 1 0 0,0 0-1 0 0,0 0 0 0 0,0 0 1 0 0,0-1-1 0 0,6-4 1 0 0,-4 0-14 0 0,0 0 1 0 0,0 1 0 0 0,-1-2 0 0 0,1 1 0 0 0,-1-1 0 0 0,-1 0 0 0 0,0 0 0 0 0,0 0 0 0 0,0 0 0 0 0,-1-1-1 0 0,-1 1 1 0 0,1-1 0 0 0,1-11 0 0 0,0-6 35 0 0,-2 0-1 0 0,0-1 1 0 0,-2-32-1 0 0,-1 48-16 0 0,0 1-1 0 0,-3-15 0 0 0,4 22 38 0 0,-1 1-1 0 0,1-1 0 0 0,-1 1 1 0 0,0-1-1 0 0,0 1 0 0 0,0 0 1 0 0,-1-1-1 0 0,1 1 1 0 0,-1 0-1 0 0,1 0 0 0 0,-1 0 1 0 0,1 0-1 0 0,-1 0 0 0 0,-4-4 1 0 0,6 6-33 0 0,0 0 1 0 0,-1 0 0 0 0,1 0-1 0 0,0 0 1 0 0,0 0 0 0 0,0 0-1 0 0,-1 0 1 0 0,1 0-1 0 0,0 0 1 0 0,0 0 0 0 0,0 0-1 0 0,0 0 1 0 0,-1 0 0 0 0,1 0-1 0 0,0 0 1 0 0,0 0 0 0 0,0 0-1 0 0,0 1 1 0 0,0-1 0 0 0,-1 0-1 0 0,1 0 1 0 0,0 0 0 0 0,0 0-1 0 0,0 0 1 0 0,0 0 0 0 0,0 0-1 0 0,-1 1 1 0 0,1-1 0 0 0,0 0-1 0 0,0 0 1 0 0,0 0-1 0 0,0 0 1 0 0,0 0 0 0 0,0 1-1 0 0,0-1 1 0 0,0 0 0 0 0,0 0-1 0 0,0 0 1 0 0,-5 12 169 0 0,1 11 116 0 0,4 1-203 0 0,1-1 0 0 0,1 0 1 0 0,2 0-1 0 0,0 0 0 0 0,14 43 0 0 0,-14-55-107 0 0,0 1 0 0 0,1-1 0 0 0,0 0 0 0 0,1 0 0 0 0,0-1 0 0 0,1 0 0 0 0,0 0 0 0 0,1 0 0 0 0,0-1 0 0 0,0 0 0 0 0,1 0 0 0 0,0-1 0 0 0,0 0 0 0 0,1-1 0 0 0,0 0 0 0 0,1-1 0 0 0,-1 0 0 0 0,1 0 0 0 0,0-1 0 0 0,20 6 0 0 0,-26-10-113 0 0,0 0 0 0 0,0-1 1 0 0,0 1-1 0 0,-1-1 0 0 0,1 0 1 0 0,0 0-1 0 0,0-1 0 0 0,0 0 0 0 0,8-2 1 0 0,-7 2-1129 0 0,0-1 0 0 0,0 0 0 0 0,-1-1 0 0 0,8-4 0 0 0,-3 1-1984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0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5 103 928 0 0,'-1'4'833'0'0,"0"0"0"0"0,0 1-1 0 0,0-1 1 0 0,1 0 0 0 0,0 1 0 0 0,0-1-1 0 0,0 0 1 0 0,0 1 0 0 0,1-1-1 0 0,1 7 1 0 0,1 9 1832 0 0,-2 0-1073 0 0,2 0 0 0 0,8 32 0 0 0,-5-32-1316 0 0,1 1 0 0 0,1-1 0 0 0,1 0-1 0 0,16 26 1 0 0,-11-27-271 0 0,-14-18-8 0 0,1 0 0 0 0,0 0-1 0 0,0 0 1 0 0,0 0 0 0 0,0 0 0 0 0,0-1-1 0 0,0 1 1 0 0,0 0 0 0 0,0 0-1 0 0,0-1 1 0 0,0 1 0 0 0,0-1 0 0 0,0 1-1 0 0,3 0 1 0 0,-4-2-2 0 0,1 1 1 0 0,-1 0-1 0 0,0 0 0 0 0,1-1 0 0 0,-1 1 1 0 0,1-1-1 0 0,-1 1 0 0 0,0 0 0 0 0,1-1 1 0 0,-1 1-1 0 0,0-1 0 0 0,1 1 0 0 0,-1-1 1 0 0,0 1-1 0 0,0-1 0 0 0,1 1 0 0 0,-1-1 1 0 0,0 1-1 0 0,0-1 0 0 0,0 1 0 0 0,0-1 1 0 0,0 1-1 0 0,0-1 0 0 0,0 1 0 0 0,0-1 1 0 0,0 1-1 0 0,0-1 0 0 0,0 1 0 0 0,0-1 1 0 0,0 0-1 0 0,-1 0 0 0 0,-2-19 5 0 0,-14-37-36 0 0,-16-65-52 0 0,33 122 88 0 0,-14-89-47 0 0,13 77 38 0 0,0 0 0 0 0,1-1 0 0 0,0 1 1 0 0,1 0-1 0 0,3-16 0 0 0,-4 27 9 0 0,1-1 0 0 0,-1 0 0 0 0,0 1 1 0 0,1-1-1 0 0,-1 1 0 0 0,1-1 0 0 0,0 1 0 0 0,0-1 0 0 0,-1 1 0 0 0,1-1 1 0 0,0 1-1 0 0,0 0 0 0 0,0-1 0 0 0,1 1 0 0 0,-1 0 0 0 0,0 0 1 0 0,0 0-1 0 0,1 0 0 0 0,-1 0 0 0 0,0 0 0 0 0,1 0 0 0 0,-1 1 0 0 0,1-1 1 0 0,-1 0-1 0 0,1 1 0 0 0,0-1 0 0 0,-1 1 0 0 0,1-1 0 0 0,-1 1 0 0 0,1 0 1 0 0,0 0-1 0 0,-1 0 0 0 0,1 0 0 0 0,0 0 0 0 0,1 0 0 0 0,6 2-15 0 0,1 0 1 0 0,-1 0-1 0 0,0 1 0 0 0,-1 0 0 0 0,11 5 0 0 0,-2-1-45 0 0,18 6-69 0 0,-3 0-1635 0 0,45 10 0 0 0,-59-18-612 0 0,2 0-453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1.2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98 2256 0 0,'-3'-3'819'0'0,"0"1"-1"0"0,0 0 0 0 0,0 0 0 0 0,0 1 0 0 0,-1-1 0 0 0,1 1 0 0 0,0-1 1 0 0,-1 1-1 0 0,1 0 0 0 0,-1 0 0 0 0,-6 0 0 0 0,9 0-693 0 0,0 1 0 0 0,0 0 0 0 0,0 0 0 0 0,0 0 0 0 0,0 0-1 0 0,0 0 1 0 0,0 0 0 0 0,0 0 0 0 0,0 0 0 0 0,-1 0 0 0 0,1 0 0 0 0,0 1 0 0 0,0-1-1 0 0,1 0 1 0 0,-1 1 0 0 0,0-1 0 0 0,0 1 0 0 0,0-1 0 0 0,0 1 0 0 0,0-1 0 0 0,0 1-1 0 0,0 0 1 0 0,1-1 0 0 0,-1 1 0 0 0,0 0 0 0 0,1 0 0 0 0,-1-1 0 0 0,0 1 0 0 0,1 0-1 0 0,-1 0 1 0 0,1 0 0 0 0,-1 0 0 0 0,1 0 0 0 0,0 0 0 0 0,-1 0 0 0 0,1 0 0 0 0,0 0-1 0 0,0 0 1 0 0,-1 0 0 0 0,1 0 0 0 0,0 0 0 0 0,0 0 0 0 0,0 0 0 0 0,0 0 0 0 0,1 1-1 0 0,0 1-27 0 0,-1 1-1 0 0,1-1 1 0 0,0 0-1 0 0,1 0 1 0 0,-1 0-1 0 0,1-1 1 0 0,-1 1-1 0 0,1 0 1 0 0,0 0 0 0 0,0-1-1 0 0,0 1 1 0 0,0-1-1 0 0,0 0 1 0 0,1 0-1 0 0,-1 0 1 0 0,1 0-1 0 0,5 3 1 0 0,2 1 10 0 0,0 0 0 0 0,0-1 0 0 0,18 7 0 0 0,-13-7-93 0 0,0-1 1 0 0,0 0-1 0 0,1-2 0 0 0,-1 1 0 0 0,1-2 1 0 0,0 0-1 0 0,-1-1 0 0 0,18-1 0 0 0,-25 0-29 0 0,0 0 0 0 0,0 0 1 0 0,0-1-1 0 0,0 0 0 0 0,-1-1 0 0 0,1 1 0 0 0,0-1 0 0 0,-1-1 0 0 0,0 0 0 0 0,0 0 0 0 0,0 0 1 0 0,0-1-1 0 0,-1 1 0 0 0,0-2 0 0 0,0 1 0 0 0,0-1 0 0 0,6-8 0 0 0,-10 11 4 0 0,0-1 0 0 0,0 1 0 0 0,-1-1-1 0 0,1 0 1 0 0,-1 0 0 0 0,0 1 0 0 0,0-1-1 0 0,0 0 1 0 0,0 0 0 0 0,-1 0 0 0 0,0 0-1 0 0,1 0 1 0 0,-1 0 0 0 0,-1 0 0 0 0,1 0 0 0 0,-1 0-1 0 0,0 0 1 0 0,-2-7 0 0 0,3 8-10 0 0,-1 0 1 0 0,0 0 0 0 0,-1 0-1 0 0,1 1 1 0 0,0-1-1 0 0,-1 0 1 0 0,1 1 0 0 0,-1-1-1 0 0,0 1 1 0 0,0 0-1 0 0,0-1 1 0 0,0 1-1 0 0,-1 0 1 0 0,1 0 0 0 0,0 0-1 0 0,-1 1 1 0 0,1-1-1 0 0,-1 1 1 0 0,0-1 0 0 0,0 1-1 0 0,1 0 1 0 0,-1 0-1 0 0,0 0 1 0 0,0 0-1 0 0,-4 0 1 0 0,-3 1-9 0 0,-1 0 1 0 0,1 0-1 0 0,-1 1 0 0 0,1 1 1 0 0,0-1-1 0 0,0 2 0 0 0,-14 4 1 0 0,-68 32 14 0 0,73-30 45 0 0,0 1-5 0 0,-1 0 0 0 0,1 1 0 0 0,1 2-1 0 0,0 0 1 0 0,-31 29 0 0 0,41-34-8 0 0,0 0 1 0 0,1 0-1 0 0,0 1 1 0 0,1 0-1 0 0,0 0 1 0 0,0 0-1 0 0,1 1 1 0 0,0 0-1 0 0,1 0 1 0 0,0 0-1 0 0,0 1 1 0 0,1 0-1 0 0,-3 19 0 0 0,6-25-6 0 0,0 0 0 0 0,0 0-1 0 0,0 0 1 0 0,0 0-1 0 0,1 0 1 0 0,0 0 0 0 0,0-1-1 0 0,0 1 1 0 0,1 0-1 0 0,0-1 1 0 0,0 1-1 0 0,0-1 1 0 0,0 1 0 0 0,4 4-1 0 0,-2-3-1 0 0,1 0-1 0 0,0 0 0 0 0,1-1 1 0 0,-1 0-1 0 0,1 0 0 0 0,0 0 1 0 0,0-1-1 0 0,10 6 0 0 0,3-1-103 0 0,0-1 0 0 0,0-1 0 0 0,0 0 0 0 0,1-1 0 0 0,38 5 0 0 0,31-2-1788 0 0,-29-7-3184 0 0,-20-2 2765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2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505 130 512 0 0,'3'-4'360'0'0,"-1"-1"0"0"0,0 1 0 0 0,1-1 0 0 0,-2 0 0 0 0,1 1 0 0 0,0-1 0 0 0,-1 0 1 0 0,0 0-1 0 0,0 0 0 0 0,-1 0 0 0 0,1-1 0 0 0,-2-7 0 0 0,2 10-219 0 0,-2 1 1 0 0,1 0-1 0 0,0-1 0 0 0,0 1 1 0 0,-1 0-1 0 0,1-1 0 0 0,-1 1 1 0 0,0 0-1 0 0,0 0 1 0 0,0 0-1 0 0,0-1 0 0 0,0 1 1 0 0,0 0-1 0 0,-1 0 0 0 0,1 0 1 0 0,-1 1-1 0 0,1-1 1 0 0,-1 0-1 0 0,0 1 0 0 0,1-1 1 0 0,-1 1-1 0 0,0-1 0 0 0,0 1 1 0 0,0 0-1 0 0,0 0 1 0 0,0 0-1 0 0,0 0 0 0 0,-1 0 1 0 0,-2-1-1 0 0,-7 0 28 0 0,0 1 0 0 0,1 1-1 0 0,-1-1 1 0 0,0 2 0 0 0,0 0 0 0 0,1 0 0 0 0,-17 4-1 0 0,-4 4 290 0 0,-42 15 0 0 0,49-15-152 0 0,1 1 0 0 0,1 2 1 0 0,0 0-1 0 0,0 1 0 0 0,1 1 1 0 0,1 1-1 0 0,1 1 0 0 0,-35 34 0 0 0,52-46-255 0 0,-1-1 0 0 0,1 1-1 0 0,0 1 1 0 0,1-1-1 0 0,-1 0 1 0 0,1 1 0 0 0,0-1-1 0 0,0 1 1 0 0,-1 5-1 0 0,2-7-36 0 0,1-1 0 0 0,-1 0 0 0 0,1 1 0 0 0,0-1 0 0 0,0 0 0 0 0,0 1 0 0 0,0-1 0 0 0,0 0 0 0 0,1 1 0 0 0,-1-1 0 0 0,1 0-1 0 0,-1 0 1 0 0,1 1 0 0 0,0-1 0 0 0,0 0 0 0 0,0 0 0 0 0,0 0 0 0 0,0 0 0 0 0,0 0 0 0 0,1 0 0 0 0,1 2 0 0 0,4 3 27 0 0,1 0 0 0 0,0 0 0 0 0,0-1 0 0 0,1 0 1 0 0,18 10-1 0 0,50 19 55 0 0,-59-28-47 0 0,81 30-116 0 0,-59-24 84 0 0,-1 1 0 0 0,-1 3 0 0 0,37 21 0 0 0,-68-33-17 0 0,0 0 1 0 0,0 0-1 0 0,0 1 1 0 0,-1 0-1 0 0,1 0 0 0 0,-1 1 1 0 0,-1 0-1 0 0,1 0 1 0 0,-1 0-1 0 0,-1 0 0 0 0,7 15 1 0 0,-9-18 7 0 0,0 0 1 0 0,-1 0-1 0 0,0 1 1 0 0,1-1-1 0 0,-2 0 1 0 0,1 1-1 0 0,0-1 1 0 0,-1 1-1 0 0,0-1 1 0 0,0 1-1 0 0,0-1 1 0 0,-1 1-1 0 0,1-1 1 0 0,-1 1-1 0 0,0-1 1 0 0,-1 1-1 0 0,1-1 1 0 0,-1 0-1 0 0,1 0 1 0 0,-1 0-1 0 0,-1 0 1 0 0,1 0-1 0 0,0 0 1 0 0,-5 5-1 0 0,-2 0 32 0 0,0-1-1 0 0,0 1 0 0 0,-1-1 0 0 0,0-1 0 0 0,0 0 0 0 0,-17 9 0 0 0,-70 28 292 0 0,92-42-318 0 0,-26 11 203 0 0,-47 11 0 0 0,65-21-157 0 0,-1 0 0 0 0,0-1 0 0 0,1 0 0 0 0,-1-1 0 0 0,0-1 0 0 0,-16-2 0 0 0,27 2-72 0 0,0 0 0 0 0,0-1 0 0 0,1 0-1 0 0,-1 1 1 0 0,0-1 0 0 0,1 0 0 0 0,-1 0 0 0 0,0-1-1 0 0,1 1 1 0 0,0 0 0 0 0,-1-1 0 0 0,1 0-1 0 0,0 1 1 0 0,0-1 0 0 0,0 0 0 0 0,0 0 0 0 0,-3-3-1 0 0,3 1-16 0 0,0 0 0 0 0,0 0-1 0 0,0 0 1 0 0,0 0 0 0 0,1 0-1 0 0,-1 0 1 0 0,1 0 0 0 0,0 0-1 0 0,0-1 1 0 0,0-5 0 0 0,1-2-245 0 0,0 0 1 0 0,1 0-1 0 0,0 0 1 0 0,0 1 0 0 0,1-1-1 0 0,1 0 1 0 0,5-13-1 0 0,-4 14-770 0 0,1 0 0 0 0,0 1 0 0 0,0 0-1 0 0,1 0 1 0 0,1 0 0 0 0,14-16 0 0 0,-3 6-1717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2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54 504 0 0,'0'0'143'0'0,"0"0"0"0"0,0-1 0 0 0,-1 1 0 0 0,1-1 0 0 0,0 1 0 0 0,0 0 0 0 0,0-1-1 0 0,0 1 1 0 0,-1 0 0 0 0,1-1 0 0 0,0 1 0 0 0,0 0 0 0 0,-1-1 0 0 0,1 1 0 0 0,0 0 0 0 0,0 0 0 0 0,-1-1 0 0 0,1 1 0 0 0,0 0 0 0 0,-1 0-1 0 0,1-1 1 0 0,-1 1 0 0 0,1 0 0 0 0,0 0 0 0 0,-1 0 0 0 0,1 0 0 0 0,0 0 0 0 0,-1-1 0 0 0,1 1 0 0 0,-1 0 0 0 0,1 0 0 0 0,0 0-1 0 0,-1 0 1 0 0,1 0 0 0 0,-1 0 0 0 0,1 0 0 0 0,0 1 0 0 0,-1-1 0 0 0,1 0 0 0 0,-1 0 0 0 0,1 0 0 0 0,0 0 0 0 0,-1 0 0 0 0,1 1 0 0 0,0-1-1 0 0,-1 0 1 0 0,1 0 0 0 0,0 1 0 0 0,-1-1 0 0 0,1 0 0 0 0,0 0 0 0 0,-1 1 0 0 0,0 0 305 0 0,0 0 0 0 0,-1 0 0 0 0,1 1 0 0 0,0-1 0 0 0,0 0 1 0 0,0 0-1 0 0,1 1 0 0 0,-1-1 0 0 0,0 0 0 0 0,0 1 0 0 0,1-1 0 0 0,-2 4 0 0 0,2-3-337 0 0,0 1-1 0 0,0-1 1 0 0,1 0-1 0 0,-1 1 1 0 0,0-1 0 0 0,1 0-1 0 0,-1 1 1 0 0,1-1-1 0 0,0 0 1 0 0,0 1-1 0 0,0-1 1 0 0,0 0-1 0 0,0 0 1 0 0,0 0 0 0 0,1 0-1 0 0,-1 0 1 0 0,1 0-1 0 0,-1 0 1 0 0,1-1-1 0 0,0 1 1 0 0,0 0-1 0 0,0-1 1 0 0,0 0-1 0 0,2 2 1 0 0,2 1-26 0 0,0-1 0 0 0,0 0 0 0 0,0 0 1 0 0,1-1-1 0 0,-1 0 0 0 0,1 0 0 0 0,9 2 0 0 0,-2-2-40 0 0,1-1 0 0 0,0 0-1 0 0,0 0 1 0 0,0-2 0 0 0,0 0 0 0 0,18-4-1 0 0,-26 4-45 0 0,0 0-1 0 0,0-1 1 0 0,-1 0 0 0 0,1-1-1 0 0,-1 1 1 0 0,0-1-1 0 0,0 0 1 0 0,0-1 0 0 0,0 1-1 0 0,0-1 1 0 0,-1-1-1 0 0,0 1 1 0 0,0-1 0 0 0,0 1-1 0 0,8-12 1 0 0,-12 15-5 0 0,0 0 1 0 0,0-1-1 0 0,0 1 1 0 0,0 0-1 0 0,0-1 1 0 0,-1 0 0 0 0,1 1-1 0 0,-1-1 1 0 0,1 1-1 0 0,-1-1 1 0 0,1 0-1 0 0,-1 1 1 0 0,0-1-1 0 0,0 0 1 0 0,0 1-1 0 0,0-1 1 0 0,0 0 0 0 0,0 1-1 0 0,0-1 1 0 0,0 0-1 0 0,-1 1 1 0 0,1-1-1 0 0,-1 0 1 0 0,1 1-1 0 0,-1-1 1 0 0,0 1-1 0 0,1-1 1 0 0,-1 1 0 0 0,0-1-1 0 0,0 1 1 0 0,0 0-1 0 0,0-1 1 0 0,0 1-1 0 0,-1 0 1 0 0,1 0-1 0 0,0 0 1 0 0,0 0-1 0 0,-3-2 1 0 0,-1 0-4 0 0,0 0 0 0 0,-1 1 0 0 0,1-1 0 0 0,-1 1 0 0 0,1 0 0 0 0,-1 1 0 0 0,0-1 0 0 0,1 1 0 0 0,-1 0 0 0 0,-7 0 0 0 0,0 1 19 0 0,-1 0 1 0 0,0 1-1 0 0,0 1 0 0 0,0 0 1 0 0,0 0-1 0 0,1 2 1 0 0,-1 0-1 0 0,1 0 1 0 0,0 1-1 0 0,-21 12 1 0 0,25-12 44 0 0,-1 1 1 0 0,1 1-1 0 0,0 0 1 0 0,1 0-1 0 0,-1 0 1 0 0,2 1-1 0 0,-1 1 1 0 0,1-1-1 0 0,0 1 1 0 0,1 0-1 0 0,0 1 1 0 0,0-1-1 0 0,-8 21 1 0 0,13-27-50 0 0,0 0-1 0 0,0 0 1 0 0,0 0 0 0 0,1 0 0 0 0,-1 0-1 0 0,1 0 1 0 0,-1 0 0 0 0,1 0 0 0 0,0 0-1 0 0,0 1 1 0 0,1-1 0 0 0,-1 0 0 0 0,0 0-1 0 0,1 0 1 0 0,0 0 0 0 0,0 0 0 0 0,2 4-1 0 0,-1-3 7 0 0,0 0-1 0 0,1-1 1 0 0,-1 1-1 0 0,1-1 1 0 0,0 0-1 0 0,0 0 1 0 0,0 0-1 0 0,1 0 1 0 0,-1 0-1 0 0,1-1 1 0 0,4 3-1 0 0,7 3-52 0 0,1-1 0 0 0,0-1 0 0 0,0-1 0 0 0,0 0 0 0 0,21 3 0 0 0,-3-2-790 0 0,56 2 1 0 0,-6-7-4828 0 0,-45-1 1539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3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50 239 512 0 0,'-47'-142'6915'0'0,"46"141"-6725"0"0,1-1 1 0 0,0 1-1 0 0,-1 0 1 0 0,1-1-1 0 0,0 1 0 0 0,0 0 1 0 0,0 0-1 0 0,0-1 1 0 0,0 1-1 0 0,0 0 1 0 0,0-1-1 0 0,0 1 0 0 0,0 0 1 0 0,1-2-1 0 0,0 2-102 0 0,-1 1-1 0 0,0 0 0 0 0,0 0 1 0 0,1-1-1 0 0,-1 1 0 0 0,0 0 0 0 0,0 0 1 0 0,1-1-1 0 0,-1 1 0 0 0,0 0 1 0 0,1 0-1 0 0,-1 0 0 0 0,0 0 1 0 0,1-1-1 0 0,-1 1 0 0 0,1 0 0 0 0,-1 0 1 0 0,0 0-1 0 0,1 0 0 0 0,-1 0 1 0 0,1 0-1 0 0,-1 0 0 0 0,0 0 1 0 0,1 0-1 0 0,-1 0 0 0 0,0 0 0 0 0,1 0 1 0 0,-1 0-1 0 0,1 1 0 0 0,2 0 119 0 0,0 0-1 0 0,0 1 0 0 0,0-1 0 0 0,-1 1 1 0 0,1 0-1 0 0,-1 0 0 0 0,1 0 1 0 0,-1 0-1 0 0,0 0 0 0 0,3 3 1 0 0,16 22 101 0 0,-1 1 1 0 0,-2 1-1 0 0,0 0 1 0 0,-3 1-1 0 0,0 1 1 0 0,-2 0 0 0 0,-1 1-1 0 0,-1 1 1 0 0,-2 0-1 0 0,9 65 1 0 0,-11-46-90 0 0,1 1-54 0 0,0 65-1 0 0,-7-109-101 0 0,0-13-90 0 0,2-13-44 0 0,-6-44 15 0 0,-11-62 1 0 0,0-8 49 0 0,9 68-21 0 0,1 15 46 0 0,1-57 0 0 0,4 90-18 0 0,0 0-1 0 0,1 0 1 0 0,1 0-1 0 0,0 0 1 0 0,1 1-1 0 0,1 0 1 0 0,0 0-1 0 0,8-15 1 0 0,-12 27-1 0 0,0 0 1 0 0,0 0-1 0 0,0 0 1 0 0,0 0 0 0 0,0 1-1 0 0,1-1 1 0 0,-1 1-1 0 0,1-1 1 0 0,-1 1 0 0 0,1-1-1 0 0,0 1 1 0 0,-1 0-1 0 0,1 0 1 0 0,0 0-1 0 0,0 0 1 0 0,0 0 0 0 0,0 0-1 0 0,0 0 1 0 0,0 1-1 0 0,0-1 1 0 0,0 1 0 0 0,0-1-1 0 0,0 1 1 0 0,0 0-1 0 0,0 0 1 0 0,1 0-1 0 0,-1 0 1 0 0,0 0 0 0 0,0 0-1 0 0,0 1 1 0 0,0-1-1 0 0,0 1 1 0 0,0-1 0 0 0,0 1-1 0 0,0 0 1 0 0,3 1-1 0 0,6 4 12 0 0,1 0 1 0 0,-1 1-1 0 0,0 1 0 0 0,16 14 0 0 0,-19-16 3 0 0,8 9 27 0 0,-1-1 1 0 0,0 2-1 0 0,-1 0 0 0 0,-1 1 0 0 0,-1 0 0 0 0,11 19 0 0 0,0 6 217 0 0,27 71-1 0 0,-41-87-209 0 0,10 49-1 0 0,-13-45-48 0 0,12 35 1 0 0,-8-35-78 0 0,-4-13-554 0 0,10 24-1 0 0,-16-41 504 0 0,0 0-1 0 0,1 0 1 0 0,-1 1 0 0 0,0-1 0 0 0,0 0 0 0 0,0 0 0 0 0,0 0 0 0 0,0 0 0 0 0,0 0 0 0 0,1 0-1 0 0,-1 1 1 0 0,0-1 0 0 0,0 0 0 0 0,0 0 0 0 0,0 0 0 0 0,1 0 0 0 0,-1 0 0 0 0,0 0 0 0 0,0 0-1 0 0,0 0 1 0 0,1 0 0 0 0,-1 0 0 0 0,0 0 0 0 0,0 0 0 0 0,0 0 0 0 0,0 0 0 0 0,1 0 0 0 0,-1 0-1 0 0,0 0 1 0 0,0 0 0 0 0,0 0 0 0 0,1 0 0 0 0,-1 0 0 0 0,0 0 0 0 0,0-1 0 0 0,0 1 0 0 0,0 0-1 0 0,1 0 1 0 0,-1 0 0 0 0,0 0 0 0 0,0 0 0 0 0,0 0 0 0 0,0-1 0 0 0,0 1 0 0 0,0 0 0 0 0,1 0-1 0 0,-1 0 1 0 0,0 0 0 0 0,0 0 0 0 0,0-1 0 0 0,0 1 0 0 0,0 0 0 0 0,3-5-2801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3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57 176 976 0 0,'1'7'1065'0'0,"-1"-1"0"0"0,1 1-1 0 0,0-1 1 0 0,1 1 0 0 0,0-1-1 0 0,0 0 1 0 0,0 1 0 0 0,1-1-1 0 0,0 0 1 0 0,4 5 0 0 0,6 11 1273 0 0,23 24 1 0 0,-16-20-1357 0 0,18 18 103 0 0,-55-46-949 0 0,5-3-134 0 0,1 0-1 0 0,-1-1 1 0 0,1 0 0 0 0,1-1-1 0 0,-1 0 1 0 0,1-1-1 0 0,0 0 1 0 0,1 0-1 0 0,0-1 1 0 0,0 0 0 0 0,1-1-1 0 0,0 0 1 0 0,1 0-1 0 0,0-1 1 0 0,-10-22 0 0 0,15 28-4 0 0,0 0 0 0 0,1-1 0 0 0,-1 0 0 0 0,1 1 1 0 0,1-1-1 0 0,-1 0 0 0 0,1 1 0 0 0,0-1 1 0 0,0 0-1 0 0,1 0 0 0 0,-1 1 0 0 0,1-1 1 0 0,1 0-1 0 0,-1 1 0 0 0,1-1 0 0 0,0 1 0 0 0,0 0 1 0 0,0 0-1 0 0,1-1 0 0 0,6-8 0 0 0,-4 7-10 0 0,0 1 0 0 0,1 0 0 0 0,-1 0 0 0 0,2 0 0 0 0,-1 0 0 0 0,0 1 0 0 0,1 0 0 0 0,0 1 0 0 0,0-1 0 0 0,0 1 0 0 0,1 1 0 0 0,0-1 0 0 0,14-3 0 0 0,0 1-473 0 0,3-2 656 0 0,1 1-1 0 0,0 2 1 0 0,50-5-1 0 0,-68 10-457 0 0,0 1 0 0 0,1-1 0 0 0,-1 1 0 0 0,0 1 0 0 0,0-1 0 0 0,-1 1 0 0 0,10 4 0 0 0,-11-4-451 0 0,-1 1 0 0 0,1 0 0 0 0,-1 0 1 0 0,0 0-1 0 0,-1 1 0 0 0,1 0 0 0 0,0 0 0 0 0,-1 0 0 0 0,0 0 0 0 0,7 10 1 0 0,-2-2-2675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3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1 616 0 0,'-5'-1'570'0'0,"0"1"0"0"0,1 1 0 0 0,-1-1-1 0 0,1 1 1 0 0,0 0 0 0 0,-1 0 0 0 0,1 0 0 0 0,-1 0-1 0 0,1 1 1 0 0,-7 3 0 0 0,8-3-262 0 0,1 0 0 0 0,-1 0-1 0 0,0 1 1 0 0,1-1 0 0 0,-1 1 0 0 0,1 0 0 0 0,0 0-1 0 0,0 0 1 0 0,0 0 0 0 0,0 0 0 0 0,0 0 0 0 0,1 0 0 0 0,-1 0-1 0 0,0 5 1 0 0,0-2-64 0 0,0 1 0 0 0,0 0 0 0 0,1 0 0 0 0,0 0 0 0 0,0 0-1 0 0,1 0 1 0 0,0 0 0 0 0,0 0 0 0 0,1-1 0 0 0,-1 1 0 0 0,2 0 0 0 0,-1 0 0 0 0,1 0 0 0 0,0 0-1 0 0,0-1 1 0 0,1 1 0 0 0,-1-1 0 0 0,5 7 0 0 0,-1-5-155 0 0,-1 1 0 0 0,2-1 0 0 0,-1 0 0 0 0,1-1 0 0 0,0 0 0 0 0,0 0 0 0 0,1 0 0 0 0,0-1 1 0 0,0 0-1 0 0,1 0 0 0 0,17 7 0 0 0,-8-4-121 0 0,0-1 0 0 0,37 9 1 0 0,-49-15-192 0 0,1-1-1 0 0,0 0 1 0 0,-1-1-1 0 0,1 0 1 0 0,7 0 0 0 0,-9-1-278 0 0,-1 1 1 0 0,0-1 0 0 0,0 0-1 0 0,0 0 1 0 0,0 0-1 0 0,0-1 1 0 0,0 0 0 0 0,0 1-1 0 0,4-4 1 0 0,3-3-2671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3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0 112 0 0,'-20'7'2152'0'0,"7"-3"1601"0"0,5-4-1880 0 0,2 5-1089 0 0,6-3-528 0 0,0 1-312 0 0,7 3 664 0 0,2-3-200 0 0,2-1-192 0 0,6 1-208 0 0,0 0-48 0 0,3 1-24 0 0,2 2-648 0 0,-1 0 480 0 0,0 1-128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3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80 140 1584 0 0,'-4'-3'1010'0'0,"0"1"-1"0"0,-1 0 1 0 0,1 0-1 0 0,-1 1 1 0 0,1-1-1 0 0,-1 1 1 0 0,-8-1-1 0 0,12 2-822 0 0,-1-1 0 0 0,1 1-1 0 0,0 0 1 0 0,0 0 0 0 0,-1 1 0 0 0,1-1-1 0 0,0 0 1 0 0,-1 0 0 0 0,1 1 0 0 0,0-1-1 0 0,0 0 1 0 0,0 1 0 0 0,-1-1-1 0 0,1 1 1 0 0,0 0 0 0 0,0-1 0 0 0,0 1-1 0 0,0 0 1 0 0,0 0 0 0 0,0 0-1 0 0,0-1 1 0 0,0 1 0 0 0,0 0 0 0 0,1 0-1 0 0,-1 0 1 0 0,0 1 0 0 0,1-1-1 0 0,-1 0 1 0 0,0 0 0 0 0,1 0 0 0 0,0 0-1 0 0,-1 3 1 0 0,0-2-104 0 0,0 0 0 0 0,1 0 0 0 0,0 0 0 0 0,-1 0 0 0 0,1 0 0 0 0,0 0 0 0 0,0 0 0 0 0,0 0 0 0 0,0 0 0 0 0,1 0 0 0 0,-1 0 0 0 0,0 0 0 0 0,1 0 0 0 0,0 0-1 0 0,-1 0 1 0 0,1 0 0 0 0,0 0 0 0 0,0 0 0 0 0,0-1 0 0 0,0 1 0 0 0,2 2 0 0 0,-1-2-32 0 0,1 1-1 0 0,0 0 1 0 0,0-1-1 0 0,0 0 1 0 0,1 1-1 0 0,-1-1 1 0 0,0-1-1 0 0,1 1 1 0 0,0 0-1 0 0,4 1 1 0 0,8 1-5 0 0,-1-1 0 0 0,1 0 1 0 0,-1-1-1 0 0,22 0 1 0 0,-25-2-28 0 0,1 0 1 0 0,-1-1 0 0 0,0-1 0 0 0,1 0-1 0 0,-1-1 1 0 0,0 0 0 0 0,-1-1 0 0 0,16-6-1 0 0,-21 7-21 0 0,1 0 0 0 0,-1-1 0 0 0,0 1 0 0 0,0-1-1 0 0,0 0 1 0 0,0-1 0 0 0,0 0 0 0 0,-1 0 0 0 0,0 0-1 0 0,0 0 1 0 0,-1-1 0 0 0,1 0 0 0 0,-1 0 0 0 0,-1 0-1 0 0,6-10 1 0 0,-8 12-9 0 0,0 0 0 0 0,0 0-1 0 0,0 0 1 0 0,-1 0-1 0 0,1 1 1 0 0,-1-1 0 0 0,0 0-1 0 0,0 0 1 0 0,0 0 0 0 0,-1 0-1 0 0,1 0 1 0 0,-1 0-1 0 0,0 0 1 0 0,0 1 0 0 0,0-1-1 0 0,-1 0 1 0 0,0 1-1 0 0,1-1 1 0 0,-1 1 0 0 0,0-1-1 0 0,0 1 1 0 0,-1 0 0 0 0,1 0-1 0 0,-1 0 1 0 0,0 0-1 0 0,1 0 1 0 0,-1 1 0 0 0,-1-1-1 0 0,1 1 1 0 0,0 0 0 0 0,0 0-1 0 0,-1 0 1 0 0,1 0-1 0 0,-1 1 1 0 0,0-1 0 0 0,1 1-1 0 0,-1 0 1 0 0,0 0-1 0 0,0 0 1 0 0,0 1 0 0 0,0-1-1 0 0,0 1 1 0 0,1 0 0 0 0,-7 1-1 0 0,0 0 65 0 0,-1 1 0 0 0,1 0-1 0 0,-1 1 1 0 0,1 1 0 0 0,0-1 0 0 0,0 2 0 0 0,1-1-1 0 0,-1 1 1 0 0,1 1 0 0 0,0 0 0 0 0,0 0-1 0 0,1 0 1 0 0,0 1 0 0 0,0 1 0 0 0,0-1-1 0 0,1 1 1 0 0,0 1 0 0 0,1-1 0 0 0,0 1-1 0 0,0 0 1 0 0,1 0 0 0 0,0 1 0 0 0,1 0-1 0 0,-6 17 1 0 0,9-22-28 0 0,0 0 1 0 0,0 0-1 0 0,0 1 0 0 0,1-1 0 0 0,0 0 1 0 0,0 1-1 0 0,0-1 0 0 0,1 0 0 0 0,-1 1 1 0 0,1-1-1 0 0,1 0 0 0 0,-1 0 0 0 0,1 0 1 0 0,4 9-1 0 0,-3-8-10 0 0,1 0-1 0 0,1 0 1 0 0,-1 0 0 0 0,1 0 0 0 0,0-1 0 0 0,0 0 0 0 0,0 0 0 0 0,1 0-1 0 0,10 6 1 0 0,4 1-174 0 0,1-2-1 0 0,1 0 1 0 0,-1-1 0 0 0,1-1-1 0 0,38 8 1 0 0,-37-12-1077 0 0,-1 0 1 0 0,1-1 0 0 0,42-1 0 0 0,-28-3-568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07:14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222 291 8 0 0,'46'-52'5828'0'0,"-18"14"-2493"0"0,-15 22-2104 0 0,0-1 0 0 0,12-23 0 0 0,-22 35-1086 0 0,-1-1-1 0 0,0 1 0 0 0,0 0 0 0 0,0-1 0 0 0,0 1 1 0 0,-1-1-1 0 0,0 0 0 0 0,0 1 0 0 0,0-1 1 0 0,-1 0-1 0 0,0 0 0 0 0,-1-10 0 0 0,1 14-102 0 0,-1 0 0 0 0,1 0-1 0 0,-1 0 1 0 0,1 0 0 0 0,-1 0 0 0 0,0 0 0 0 0,0 0-1 0 0,0 0 1 0 0,0 1 0 0 0,0-1 0 0 0,0 0-1 0 0,0 1 1 0 0,-1-1 0 0 0,1 0 0 0 0,0 1-1 0 0,-1 0 1 0 0,-2-2 0 0 0,2 1-7 0 0,-1 1-1 0 0,0-1 1 0 0,0 1 0 0 0,0 0-1 0 0,0 0 1 0 0,0 0 0 0 0,0 0-1 0 0,-1 0 1 0 0,1 1 0 0 0,-4-1 0 0 0,-1 1 43 0 0,-1 1 0 0 0,1-1 0 0 0,0 1 0 0 0,0 1 0 0 0,0-1 0 0 0,-1 1 0 0 0,-13 6 0 0 0,12-4-48 0 0,1 1-1 0 0,0-1 1 0 0,1 1 0 0 0,-1 1-1 0 0,1 0 1 0 0,-11 9-1 0 0,16-12-23 0 0,0 0 0 0 0,1 0-1 0 0,-1 1 1 0 0,1-1-1 0 0,-1 0 1 0 0,1 1 0 0 0,0 0-1 0 0,0 0 1 0 0,0-1-1 0 0,1 1 1 0 0,0 0-1 0 0,-1 0 1 0 0,1 0 0 0 0,1 1-1 0 0,-1-1 1 0 0,0 0-1 0 0,1 8 1 0 0,1-5 17 0 0,0 0 0 0 0,0 1 0 0 0,1-1 1 0 0,0 0-1 0 0,1 0 0 0 0,-1 0 0 0 0,1 0 0 0 0,0 0 0 0 0,1-1 0 0 0,0 0 1 0 0,0 1-1 0 0,0-1 0 0 0,6 5 0 0 0,9 10 100 0 0,2 0-1 0 0,23 18 1 0 0,-9-9 78 0 0,-14-12-60 0 0,-9-8 1 0 0,-1 1 0 0 0,0-1-1 0 0,0 2 1 0 0,11 16 0 0 0,-21-28-133 0 0,0 1 1 0 0,0 0-1 0 0,-1 0 0 0 0,1 0 1 0 0,-1 0-1 0 0,1 0 0 0 0,-1 0 1 0 0,1 0-1 0 0,-1 0 0 0 0,0 0 1 0 0,1 0-1 0 0,-1 0 0 0 0,0 0 1 0 0,0 0-1 0 0,0 0 0 0 0,0 0 1 0 0,0 0-1 0 0,0 0 0 0 0,0 1 1 0 0,0-1-1 0 0,0 0 0 0 0,0 0 1 0 0,-1 0-1 0 0,1 0 0 0 0,0 0 1 0 0,-1 0-1 0 0,1 0 0 0 0,-1 0 1 0 0,1 0-1 0 0,-1 0 0 0 0,1 0 1 0 0,-1-1-1 0 0,0 1 0 0 0,1 0 1 0 0,-1 0-1 0 0,0 0 0 0 0,0-1 1 0 0,0 1-1 0 0,0 0 0 0 0,0-1 1 0 0,1 1-1 0 0,-1-1 0 0 0,0 1 1 0 0,-2-1-1 0 0,-3 3 9 0 0,-1 0 0 0 0,-1-1-1 0 0,1-1 1 0 0,0 1 0 0 0,-8 0-1 0 0,11-2-3 0 0,-30 5-99 0 0,-54-2 0 0 0,69-3-104 0 0,1-1-1 0 0,-1-2 1 0 0,1 1 0 0 0,-29-10 0 0 0,41 10-286 0 0,1 0 0 0 0,-1-1 1 0 0,1 0-1 0 0,0 0 0 0 0,-1 0 0 0 0,1-1 0 0 0,0 0 1 0 0,-6-6-1 0 0,-2-3-2030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7:53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9 372 512 0 0,'-7'-2'9357'0'0,"7"1"-8950"0"0,-1-8 3957 0 0,6-16-3800 0 0,-1 8 781 0 0,6-70 1549 0 0,-4 50-2434 0 0,-6 36-349 0 0,1 4-42 0 0,-1-1 0 0 0,1 0 0 0 0,0 1-1 0 0,-1-1 1 0 0,1 0 0 0 0,-1 5 0 0 0,3 11 228 0 0,10 35 0 0 0,-9-39-189 0 0,0 0 0 0 0,-1 1 0 0 0,-1 0 0 0 0,1 19 0 0 0,-10 52 431 0 0,4-66-436 0 0,1-1 0 0 0,1 1 0 0 0,1 0 0 0 0,0-1 1 0 0,4 22-1 0 0,19 77 135 0 0,13 74 50 0 0,-3 145 239 0 0,-21 2-290 0 0,-16-213-191 0 0,2 71 95 0 0,3-171-105 0 0,1 1-1 0 0,2-1 1 0 0,0 0-1 0 0,2 0 1 0 0,15 44 0 0 0,-16-56-26 0 0,0-1-1 0 0,-1 1 1 0 0,0 0 0 0 0,-1 0 0 0 0,-1 1 0 0 0,0-1 0 0 0,-1 22 0 0 0,-2-14 11 0 0,-1 0-1 0 0,-1 0 1 0 0,-1-1 0 0 0,-8 26-1 0 0,-20 45 94 0 0,32-92-111 0 0,0 0 0 0 0,0 0 0 0 0,0 1 0 0 0,0-1 0 0 0,0 0-1 0 0,0 0 1 0 0,-1 0 0 0 0,1 1 0 0 0,0-1 0 0 0,0 0 0 0 0,0 0 0 0 0,0 1 0 0 0,0-1 0 0 0,0 0 0 0 0,0 0 0 0 0,0 1 0 0 0,0-1 0 0 0,0 0 0 0 0,0 0 0 0 0,0 1 0 0 0,0-1 0 0 0,0 0 0 0 0,0 0 0 0 0,0 1 0 0 0,0-1 0 0 0,1 0 0 0 0,-1 0 0 0 0,0 0 0 0 0,0 1 0 0 0,0-1 0 0 0,0 0 0 0 0,0 0 0 0 0,1 0 0 0 0,-1 1 0 0 0,0-1 0 0 0,0 0 0 0 0,0 0 0 0 0,0 0 0 0 0,1 0 0 0 0,-1 1 0 0 0,11-7 89 0 0,15-19 25 0 0,-23 22-102 0 0,66-70 183 0 0,-67 71-198 0 0,-1 1 5 0 0,0 0 1 0 0,0 0-1 0 0,1 0 0 0 0,-1 0 0 0 0,0 0 1 0 0,1 0-1 0 0,-1 0 0 0 0,1 0 1 0 0,-1 0-1 0 0,4-1 0 0 0,-5 2-1 0 0,1 0-1 0 0,0-1 1 0 0,0 1-1 0 0,-1 0 1 0 0,1 0-1 0 0,0 0 1 0 0,0 0-1 0 0,-1 0 1 0 0,1 0-1 0 0,0-1 1 0 0,0 2-1 0 0,-1-1 1 0 0,1 0-1 0 0,0 0 1 0 0,0 0-1 0 0,-1 0 1 0 0,1 0-1 0 0,1 1 1 0 0,-1 0-1 0 0,0 0 1 0 0,0 0-1 0 0,-1 0 1 0 0,1 0-1 0 0,0 0 1 0 0,0 0 0 0 0,0 0-1 0 0,-1 0 1 0 0,1 0-1 0 0,0 2 1 0 0,0-2-1 0 0,0-1 0 0 0,-1 1-1 0 0,1-1 1 0 0,0 1 0 0 0,-1-1 0 0 0,1 1 0 0 0,0-1 0 0 0,0 0 0 0 0,0 1-1 0 0,-1-1 1 0 0,1 0 0 0 0,0 0 0 0 0,0 0 0 0 0,0 0 0 0 0,0 1 0 0 0,0-1 0 0 0,1-1-1 0 0,22 1-32 0 0,-15-1 49 0 0,54 4-41 0 0,-38-2 30 0 0,1 0-1 0 0,-1-2 1 0 0,31-4 0 0 0,106-12 43 0 0,-107 13-79 0 0,-53 4 29 0 0,163-18-16 0 0,-116 12 9 0 0,57 1 0 0 0,-31 2 13 0 0,177-5 19 0 0,-205 7-29 0 0,53-5-17 0 0,19 1-11 0 0,443-5 30 0 0,1 0 3 0 0,-215 17-36 0 0,-198-5 26 0 0,43 1 17 0 0,423-14 11 0 0,-17-7-41 0 0,-322 10 14 0 0,133-5-53 0 0,-44 4 16 0 0,-148 5 91 0 0,274 9-42 0 0,-434-4-24 0 0,461 31 39 0 0,-100-3 0 0 0,42-9-61 0 0,36-21 93 0 0,-67-1-69 0 0,-352 6 22 0 0,-37-1 26 0 0,82-5 1 0 0,-81-1-80 0 0,25-4 129 0 0,-57 6-103 0 0,134-29 105 0 0,-142 29-85 0 0,1 0 0 0 0,-1 1-1 0 0,1-1 1 0 0,-1 1 0 0 0,1-1-1 0 0,0 1 1 0 0,-1 0 0 0 0,1 0-1 0 0,-1 0 1 0 0,1 0 0 0 0,0 0-1 0 0,-1 1 1 0 0,1-1 0 0 0,-1 1-1 0 0,5 1 1 0 0,0 0 6 0 0,-1 0-1 0 0,1 0 1 0 0,0-1-1 0 0,0 0 1 0 0,0 0-1 0 0,0-1 0 0 0,0 0 1 0 0,-1 0-1 0 0,10-2 1 0 0,10 1 2 0 0,-26 1-5 0 0,2 0 3 0 0,0 0 0 0 0,0 0 0 0 0,0 0 0 0 0,0 0 1 0 0,-1 0-1 0 0,1 0 0 0 0,0 0 0 0 0,0-1 0 0 0,0 1 0 0 0,-1-1 1 0 0,1 1-1 0 0,0-1 0 0 0,2-2 0 0 0,5-15-4 0 0,-7 12 7 0 0,1 1 1 0 0,-1 0-1 0 0,3-11 1 0 0,-5 14-7 0 0,1 0-1 0 0,-1 0 1 0 0,0 0-1 0 0,0 0 1 0 0,0 0 0 0 0,0 0-1 0 0,0 0 1 0 0,-1-1 0 0 0,1 1-1 0 0,0 0 1 0 0,-1 0 0 0 0,0 0-1 0 0,1 0 1 0 0,-1 1 0 0 0,-1-4-1 0 0,-19-26-34 0 0,16 26 38 0 0,1 0-1 0 0,1 0 1 0 0,-1-1 0 0 0,1 1-1 0 0,0-1 1 0 0,0 0-1 0 0,1 0 1 0 0,0 0-1 0 0,0 0 1 0 0,-3-12 0 0 0,5-12-12 0 0,1-1 0 0 0,1 1 1 0 0,8-44-1 0 0,3-23 103 0 0,-14-88-50 0 0,-15 0 159 0 0,6 84 177 0 0,2-133-1 0 0,30 12-22 0 0,-10 128-277 0 0,7-159 263 0 0,-19 217-312 0 0,-1-1-1 0 0,-3 1 1 0 0,-1-1-1 0 0,-18-66 1 0 0,13 70-36 0 0,-1 0 0 0 0,-2 1 1 0 0,-1 0-1 0 0,-2 1 0 0 0,-1 1 1 0 0,-35-48-1 0 0,51 77-12 0 0,0 0 1 0 0,1 0-1 0 0,-1 1 0 0 0,0-1 0 0 0,1 0 0 0 0,-1 0 0 0 0,1-1 0 0 0,-1 1 1 0 0,1 0-1 0 0,-1 0 0 0 0,1 0 0 0 0,0 0 0 0 0,-1 0 0 0 0,1 0 1 0 0,0-1-1 0 0,0 1 0 0 0,0 0 0 0 0,0 0 0 0 0,0 0 0 0 0,0-1 0 0 0,0 0 1 0 0,1 1-35 0 0,-1 0 0 0 0,1 1 0 0 0,-1-1 1 0 0,1 0-1 0 0,0 1 0 0 0,-1-1 0 0 0,1 0 0 0 0,0 1 1 0 0,-1-1-1 0 0,1 1 0 0 0,0-1 0 0 0,0 1 1 0 0,-1-1-1 0 0,1 1 0 0 0,0 0 0 0 0,0-1 1 0 0,0 1-1 0 0,0 0 0 0 0,0 0 0 0 0,-1-1 0 0 0,1 1 1 0 0,0 0-1 0 0,0 0 0 0 0,0 0 0 0 0,0 0 1 0 0,1 0-1 0 0,2 0-428 0 0,0 0-1 0 0,1 0 1 0 0,-1 1-1 0 0,0-1 1 0 0,0 1 0 0 0,0 0-1 0 0,0 0 1 0 0,0 0 0 0 0,-1 1-1 0 0,1-1 1 0 0,0 1 0 0 0,0 0-1 0 0,-1 0 1 0 0,1 0 0 0 0,4 4-1 0 0,6 9-1334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3.50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1 148 512 0 0,'1'-18'2697'0'0,"2"-1"0"0"0,0 1 0 0 0,2-1-1 0 0,-1 1 1 0 0,14-29 0 0 0,-18 47-2573 0 0,0-1 0 0 0,0 1 1 0 0,0 0-1 0 0,0-1 0 0 0,0 1 0 0 0,0-1 1 0 0,0 1-1 0 0,0 0 0 0 0,1-1 0 0 0,-1 1 1 0 0,0 0-1 0 0,0-1 0 0 0,0 1 0 0 0,1 0 1 0 0,-1-1-1 0 0,0 1 0 0 0,1 0 0 0 0,-1-1 1 0 0,0 1-1 0 0,0 0 0 0 0,1 0 0 0 0,-1-1 0 0 0,0 1 1 0 0,1 0-1 0 0,-1 0 0 0 0,1 0 0 0 0,-1-1 1 0 0,5 11 1326 0 0,0 23-965 0 0,-4-28-160 0 0,5 41 448 0 0,5 34 244 0 0,1 124 0 0 0,-26-30-325 0 0,11-148-647 0 0,1-7 15 0 0,0-5-51 0 0,0 0 0 0 0,1 1 0 0 0,0-1 1 0 0,1 0-1 0 0,1 1 0 0 0,3 15 0 0 0,-4-29-19 0 0,0 0 0 0 0,0 0 0 0 0,1 0-1 0 0,-1 0 1 0 0,0 0 0 0 0,1 0 0 0 0,-1-1-1 0 0,1 1 1 0 0,-1 0 0 0 0,1 0 0 0 0,-1 0-1 0 0,1 0 1 0 0,-1-1 0 0 0,1 1 0 0 0,0 0-1 0 0,-1-1 1 0 0,1 1 0 0 0,0 0 0 0 0,0-1-1 0 0,-1 1 1 0 0,1-1 0 0 0,0 1 0 0 0,0-1 0 0 0,0 0-1 0 0,0 1 1 0 0,0-1 0 0 0,0 0 0 0 0,0 1-1 0 0,1-1 1 0 0,-1 0-25 0 0,0 0 0 0 0,0-1 0 0 0,0 1 1 0 0,0 0-1 0 0,0-1 0 0 0,0 1 0 0 0,0-1 0 0 0,0 1 0 0 0,-1-1 0 0 0,1 0 0 0 0,0 1 0 0 0,0-1 0 0 0,0 0 1 0 0,-1 1-1 0 0,1-1 0 0 0,0 0 0 0 0,-1 0 0 0 0,1 0 0 0 0,0 0 0 0 0,-1 1 0 0 0,1-1 0 0 0,-1 0 1 0 0,0 0-1 0 0,1 0 0 0 0,-1 0 0 0 0,1-2 0 0 0,0-2-507 0 0,0 0 0 0 0,0-1 0 0 0,0 1 0 0 0,0 0 0 0 0,-1-1 0 0 0,0 1 0 0 0,0 0-1 0 0,-2-8 1 0 0,-6-24-7855 0 0,3 19 5620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3.77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152 137 1376 0 0,'-6'-4'1204'0'0,"1"1"-1"0"0,-1 1 0 0 0,0-1 1 0 0,0 1-1 0 0,0 0 1 0 0,0 1-1 0 0,-8-2 0 0 0,5 2-320 0 0,0 0-1 0 0,-1 1 1 0 0,1 0-1 0 0,0 1 0 0 0,-1-1 1 0 0,1 2-1 0 0,-13 3 1 0 0,12-1-118 0 0,20-4-363 0 0,18-3-180 0 0,46-11 30 0 0,132-43 0 0 0,-164 44-231 0 0,1 2-1 0 0,-1 1 1 0 0,2 2-1 0 0,65-3 1 0 0,-106 11-31 0 0,34 0-200 0 0,-35 0 160 0 0,0 0-1 0 0,0 1 0 0 0,-1-1 1 0 0,1 0-1 0 0,0 1 1 0 0,-1-1-1 0 0,1 1 0 0 0,0-1 1 0 0,-1 1-1 0 0,1 0 0 0 0,-1 0 1 0 0,1 0-1 0 0,-1 0 1 0 0,0 0-1 0 0,1 0 0 0 0,-1 0 1 0 0,0 0-1 0 0,2 2 0 0 0,-3-3-107 0 0,0 1 0 0 0,1 0 0 0 0,-1 0 0 0 0,0 0 0 0 0,0-1 0 0 0,0 1 0 0 0,0 0 0 0 0,1 0 0 0 0,-1 0 0 0 0,0 0 0 0 0,-1-1 0 0 0,1 1 0 0 0,0 0 0 0 0,0 0 0 0 0,0 0 0 0 0,0-1 0 0 0,-1 1 0 0 0,1 0 0 0 0,0 0 0 0 0,-1 0 0 0 0,1-1 0 0 0,0 1 0 0 0,-1 0 0 0 0,1-1 0 0 0,-1 1 0 0 0,0 1 0 0 0,-12 10-3099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4.00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 51 1136 0 0,'-1'0'177'0'0,"1"0"-1"0"0,0 0 1 0 0,0 0-1 0 0,-1 0 1 0 0,1 0-1 0 0,0 0 1 0 0,0 0-1 0 0,-1 0 1 0 0,1 0-1 0 0,0 0 0 0 0,0 0 1 0 0,-1 0-1 0 0,1-1 1 0 0,0 1-1 0 0,0 0 1 0 0,0 0-1 0 0,-1 0 1 0 0,1 0-1 0 0,0 0 1 0 0,0-1-1 0 0,0 1 1 0 0,-1 0-1 0 0,1 0 1 0 0,0 0-1 0 0,0-1 1 0 0,0 1-1 0 0,0 0 1 0 0,0 0-1 0 0,-1-1 0 0 0,1 1 1 0 0,0 0-1 0 0,0 0 1 0 0,0-1-1 0 0,0 1 1 0 0,0 0-1 0 0,0 0 1 0 0,0-1-1 0 0,0 1 1 0 0,0 0-1 0 0,0 0 1 0 0,0-1-1 0 0,0 1 1 0 0,0 0-1 0 0,0 0 1 0 0,0-1-1 0 0,0 1 1 0 0,0 0-1 0 0,0 0 0 0 0,1-1 1 0 0,-1 1-1 0 0,0 0 1 0 0,0 0-1 0 0,0 0 1 0 0,0-1-1 0 0,0 1 1 0 0,1 0-1 0 0,-1 0 1 0 0,0 0-1 0 0,0-1 1 0 0,0 1-1 0 0,1 0 1 0 0,-1 0-1 0 0,0 0 1 0 0,0 0-1 0 0,1 0 1 0 0,-1 0-1 0 0,0-1 0 0 0,1 1 1 0 0,17-8 3199 0 0,24 1-1446 0 0,73-3 0 0 0,-34 5-1705 0 0,3-2-1185 0 0,104 6-1 0 0,-174 2-1095 0 0,-2 2-354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4.91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1 156 512 0 0,'0'-1'9215'0'0,"6"-1"-4495"0"0,-5 2-4551 0 0,-1 0 0 0 0,0 0 0 0 0,1 0 0 0 0,-1 0 0 0 0,0 0 0 0 0,1 0 0 0 0,-1 0 0 0 0,1 0 1 0 0,-1 0-1 0 0,0 0 0 0 0,1 0 0 0 0,-1 1 0 0 0,0-1 0 0 0,1 0 0 0 0,-1 0 0 0 0,0 0 1 0 0,1 0-1 0 0,-1 1 0 0 0,0-1 0 0 0,1 0 0 0 0,-1 0 0 0 0,0 0 0 0 0,0 1 0 0 0,1-1 0 0 0,-1 0 1 0 0,0 1-1 0 0,0-1 0 0 0,1 0 0 0 0,-1 0 0 0 0,0 1 0 0 0,0-1 0 0 0,0 0 0 0 0,0 1 0 0 0,1-1 1 0 0,-1 0-1 0 0,0 1 0 0 0,0-1 0 0 0,0 1 0 0 0,0 0 0 0 0,-2 42 1954 0 0,0-24-1697 0 0,2-1-1 0 0,1 20 1 0 0,-1-33-373 0 0,1 1 0 0 0,0-1-1 0 0,0 0 1 0 0,1 1 0 0 0,-1-1 0 0 0,1 0-1 0 0,0 0 1 0 0,1 0 0 0 0,-1-1 0 0 0,1 1-1 0 0,5 6 1 0 0,-7-9-33 0 0,0-1 1 0 0,1 0-1 0 0,-1 1 0 0 0,1-1 1 0 0,-1 0-1 0 0,1 0 1 0 0,0 0-1 0 0,-1 0 0 0 0,1 0 1 0 0,0 0-1 0 0,0 0 0 0 0,0 0 1 0 0,0-1-1 0 0,0 1 0 0 0,0-1 1 0 0,0 0-1 0 0,0 1 0 0 0,0-1 1 0 0,0 0-1 0 0,0 0 0 0 0,3-1 1 0 0,-4 1 0 0 0,0 0-1 0 0,1 0 1 0 0,-1-1 0 0 0,0 1 0 0 0,1-1 0 0 0,-1 1-1 0 0,0-1 1 0 0,1 0 0 0 0,-1 1 0 0 0,0-1 0 0 0,0 0-1 0 0,0 0 1 0 0,0 0 0 0 0,0 0 0 0 0,0 0-1 0 0,0 0 1 0 0,0 0 0 0 0,0 0 0 0 0,0-1 0 0 0,-1 1-1 0 0,1 0 1 0 0,0 0 0 0 0,-1-1 0 0 0,1 1 0 0 0,-1 0-1 0 0,1-1 1 0 0,-1 1 0 0 0,0 0 0 0 0,0-1-1 0 0,1-1 1 0 0,-1-3 16 0 0,0 0 0 0 0,0 1 0 0 0,-1-1 1 0 0,0 1-1 0 0,0-1 0 0 0,0 1 0 0 0,0-1 0 0 0,-1 1 0 0 0,-3-9 0 0 0,-3-1 38 0 0,-18-26 0 0 0,16 25-46 0 0,-10-19-1 0 0,17 30-18 0 0,1-1 1 0 0,0 0-1 0 0,0 1 0 0 0,0-1 1 0 0,0 0-1 0 0,1 0 0 0 0,0-10 0 0 0,0 11-5 0 0,1 0 0 0 0,0 0 0 0 0,0 0 0 0 0,1 1 0 0 0,0-1 0 0 0,0 0 0 0 0,0 0 0 0 0,0 1-1 0 0,4-9 1 0 0,-3 10-7 0 0,-1 1-1 0 0,1-1 1 0 0,0 1-1 0 0,0-1 1 0 0,0 1-1 0 0,0 0 1 0 0,0 0-1 0 0,1 0 1 0 0,-1 0 0 0 0,1 0-1 0 0,-1 0 1 0 0,1 1-1 0 0,0-1 1 0 0,-1 1-1 0 0,1 0 1 0 0,5-2-1 0 0,7-1-9 0 0,-1 1-1 0 0,1 0 0 0 0,-1 1 1 0 0,1 1-1 0 0,19 1 1 0 0,75 8-63 0 0,-76-5-4 0 0,-16-1-129 0 0,20 4 0 0 0,-33-5-197 0 0,0 0-1 0 0,0 0 1 0 0,-1 0-1 0 0,1 1 0 0 0,0-1 1 0 0,-1 1-1 0 0,1 0 1 0 0,-1 0-1 0 0,0 0 0 0 0,0 1 1 0 0,5 3-1 0 0,-7-5-110 0 0,-1 0-1 0 0,1 0 0 0 0,-1-1 0 0 0,1 1 1 0 0,-1 0-1 0 0,0 0 0 0 0,1 0 0 0 0,-1 0 1 0 0,0 0-1 0 0,0 0 0 0 0,0 0 1 0 0,1 1-1 0 0,-1 4-1958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3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0 139 2280 0 0,'24'-30'9201'0'0,"-18"25"-8823"0"0,0 0 0 0 0,0 0 0 0 0,0 1 0 0 0,1-1 1 0 0,7-3-1 0 0,7-3 74 0 0,0 1 1 0 0,1 0 0 0 0,0 2 0 0 0,0 0-1 0 0,1 2 1 0 0,0 0 0 0 0,26-2 0 0 0,-33 6-580 0 0,24-3 339 0 0,1 2 0 0 0,72 4-1 0 0,-99 1-531 0 0,0 0 0 0 0,-1 1-1 0 0,1 0 1 0 0,23 10 0 0 0,-28-9-315 0 0,0 0 0 0 0,-1 0 1 0 0,0 1-1 0 0,0 1 0 0 0,0-1 0 0 0,-1 1 1 0 0,1 1-1 0 0,5 7 0 0 0,1 2-593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5.59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114 64 1048 0 0,'-15'-12'5546'0'0,"12"9"-4282"0"0,0 1 0 0 0,1 0 0 0 0,-1 0 0 0 0,0 0 0 0 0,0 0 0 0 0,-4-2 0 0 0,6 4-1110 0 0,0-1 0 0 0,0 1 0 0 0,0 0 0 0 0,0 0 0 0 0,-1 0 0 0 0,1 0 0 0 0,0 0 0 0 0,0 0 0 0 0,0 0 0 0 0,0 0 0 0 0,0 0 0 0 0,0 0 0 0 0,0 1 0 0 0,0-1 0 0 0,0 0 0 0 0,0 1 0 0 0,0-1 0 0 0,0 1 0 0 0,0-1 0 0 0,0 1 0 0 0,0-1 0 0 0,0 1 0 0 0,0 0 0 0 0,-1 1 0 0 0,-2 1 17 0 0,1 1 0 0 0,0 0 0 0 0,0 0 0 0 0,0 0 0 0 0,1 0 0 0 0,-1 0 0 0 0,1 0 0 0 0,0 1 0 0 0,0 0-1 0 0,1-1 1 0 0,-1 1 0 0 0,1 0 0 0 0,0-1 0 0 0,0 1 0 0 0,0 0 0 0 0,1 0 0 0 0,0 5 0 0 0,0-4-51 0 0,0 1 1 0 0,1-1-1 0 0,0 0 1 0 0,0 1-1 0 0,0-1 0 0 0,1 0 1 0 0,0 0-1 0 0,0 0 1 0 0,0 0-1 0 0,1 0 1 0 0,0-1-1 0 0,6 9 0 0 0,-5-8-113 0 0,1 0 0 0 0,0-1 0 0 0,1 0 0 0 0,-1 0 0 0 0,1 0 0 0 0,0-1 0 0 0,0 1 0 0 0,1-2 0 0 0,-1 1-1 0 0,1-1 1 0 0,-1 0 0 0 0,1 0 0 0 0,0 0 0 0 0,0-1 0 0 0,1-1 0 0 0,-1 1 0 0 0,0-1 0 0 0,1 0-1 0 0,-1-1 1 0 0,0 1 0 0 0,1-1 0 0 0,-1-1 0 0 0,1 0 0 0 0,-1 0 0 0 0,0 0 0 0 0,0-1 0 0 0,1 0 0 0 0,-1 0-1 0 0,0-1 1 0 0,-1 0 0 0 0,1 0 0 0 0,0-1 0 0 0,-1 1 0 0 0,12-10 0 0 0,-14 9-8 0 0,0 0-1 0 0,0 0 1 0 0,0-1 0 0 0,0 1-1 0 0,0-1 1 0 0,-1 0 0 0 0,0 0 0 0 0,5-10-1 0 0,-7 12 0 0 0,0-1-1 0 0,0 1 0 0 0,0-1 1 0 0,0 0-1 0 0,-1 0 1 0 0,1 1-1 0 0,-1-1 0 0 0,0 0 1 0 0,0 0-1 0 0,0 0 1 0 0,-1 1-1 0 0,1-1 0 0 0,-1 0 1 0 0,-2-6-1 0 0,-1 1-2 0 0,1 0-1 0 0,-1 0 1 0 0,0 0 0 0 0,-1 0-1 0 0,0 1 1 0 0,-1 0 0 0 0,0 0-1 0 0,0 1 1 0 0,0 0 0 0 0,-13-12-1 0 0,15 16 5 0 0,-1 0 1 0 0,1 0-1 0 0,-1 1 0 0 0,1-1 1 0 0,-1 1-1 0 0,0 0 0 0 0,0 0 0 0 0,0 0 1 0 0,0 1-1 0 0,0 0 0 0 0,0 0 1 0 0,-1 0-1 0 0,1 0 0 0 0,0 1 0 0 0,0 0 1 0 0,-1 0-1 0 0,1 1 0 0 0,0-1 1 0 0,0 1-1 0 0,0 0 0 0 0,-8 3 0 0 0,4-1 1 0 0,0 1 0 0 0,1 1-1 0 0,-1-1 1 0 0,1 1-1 0 0,0 1 1 0 0,0 0-1 0 0,1 0 1 0 0,-1 0-1 0 0,1 1 1 0 0,1 0-1 0 0,-1 0 1 0 0,1 1-1 0 0,1 0 1 0 0,-1 0-1 0 0,1 0 1 0 0,1 1 0 0 0,0 0-1 0 0,0-1 1 0 0,-4 14-1 0 0,7-19 0 0 0,1 0 0 0 0,-1 0 1 0 0,1-1-1 0 0,0 1 0 0 0,0 0 0 0 0,0 0 0 0 0,0 0 0 0 0,0-1 0 0 0,0 1 0 0 0,1 0 1 0 0,0 0-1 0 0,-1-1 0 0 0,1 1 0 0 0,0 0 0 0 0,0-1 0 0 0,1 1 0 0 0,1 2 0 0 0,-1-2 8 0 0,0 0 1 0 0,1 0-1 0 0,0 0 0 0 0,-1-1 0 0 0,1 1 0 0 0,0-1 0 0 0,0 1 0 0 0,1-1 0 0 0,-1 0 0 0 0,0 0 0 0 0,6 1 0 0 0,-2 0 5 0 0,1 0 0 0 0,0-1 0 0 0,0 0 0 0 0,0-1 0 0 0,0 0 0 0 0,0 0 0 0 0,0 0 0 0 0,0-1 0 0 0,0-1-1 0 0,1 1 1 0 0,10-3 0 0 0,-8 0-2 0 0,-1-1-1 0 0,0 0 0 0 0,1 0 1 0 0,-1-1-1 0 0,16-11 1 0 0,-20 12-5 0 0,1 0 0 0 0,-1-1 1 0 0,-1 0-1 0 0,1 0 1 0 0,-1 0-1 0 0,0-1 1 0 0,0 0-1 0 0,0 0 0 0 0,4-9 1 0 0,-6 9 1 0 0,-2 1 1 0 0,1-1 0 0 0,-1 1-1 0 0,0-1 1 0 0,0 0-1 0 0,0 1 1 0 0,-1-1 0 0 0,0 0-1 0 0,0 0 1 0 0,0 1 0 0 0,-1-1-1 0 0,0 0 1 0 0,0 0-1 0 0,0 1 1 0 0,-1-1 0 0 0,0 1-1 0 0,0-1 1 0 0,0 1-1 0 0,-4-5 1 0 0,6 10-5 0 0,0-1 0 0 0,0 1 0 0 0,0-1-1 0 0,0 1 1 0 0,-1 0 0 0 0,1-1 0 0 0,0 1 0 0 0,0-1 0 0 0,0 1 0 0 0,-1 0 0 0 0,1-1 0 0 0,0 1-1 0 0,0 0 1 0 0,-1-1 0 0 0,1 1 0 0 0,0 0 0 0 0,-1 0 0 0 0,1-1 0 0 0,0 1 0 0 0,-1 0 0 0 0,1 0-1 0 0,-1 0 1 0 0,1 0 0 0 0,0-1 0 0 0,-1 1 0 0 0,0 0 0 0 0,1 0 4 0 0,-1 1 0 0 0,1-1 0 0 0,0 0 0 0 0,-1 1 0 0 0,1-1-1 0 0,0 0 1 0 0,-1 1 0 0 0,1-1 0 0 0,0 0 0 0 0,0 1 0 0 0,-1-1 0 0 0,1 1 0 0 0,0-1 0 0 0,0 1 0 0 0,0-1 0 0 0,-1 0 0 0 0,1 1 0 0 0,0 0-1 0 0,-4 24 86 0 0,4-17-80 0 0,1-1-1 0 0,-1 1 1 0 0,1-1 0 0 0,1 0-1 0 0,-1 1 1 0 0,1-1-1 0 0,1 0 1 0 0,-1 0-1 0 0,1 0 1 0 0,6 9 0 0 0,-4-8-9 0 0,0 0 1 0 0,1-1 0 0 0,0 0 0 0 0,1 0-1 0 0,0 0 1 0 0,0-1 0 0 0,13 10 0 0 0,-2-3-163 0 0,26 17 179 0 0,-40-27-364 0 0,0-1-1 0 0,0 0 0 0 0,0-1 0 0 0,0 1 1 0 0,0-1-1 0 0,1 0 0 0 0,-1 0 0 0 0,0 0 0 0 0,7 0 1 0 0,-9-1-44 0 0,-1 0 1 0 0,0 0-1 0 0,0 0 1 0 0,0 0-1 0 0,0-1 1 0 0,0 1 0 0 0,1 0-1 0 0,-1-1 1 0 0,0 1-1 0 0,0-1 1 0 0,0 1 0 0 0,0-1-1 0 0,2-1 1 0 0,1 0-2215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6.20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17 110 1416 0 0,'-3'-3'4243'0'0,"3"3"-3939"0"0,0 0-1 0 0,0-1 0 0 0,-1 1 0 0 0,1 0 0 0 0,0 0 0 0 0,0 0 0 0 0,-1 0 0 0 0,1 0 0 0 0,0 0 0 0 0,0 0 0 0 0,-1 0 0 0 0,1 0 1 0 0,0 0-1 0 0,-1 0 0 0 0,1 0 0 0 0,-3 2 3334 0 0,3-2-3334 0 0,-5 15 4020 0 0,4 21-2647 0 0,2-26-1195 0 0,2 1 0 0 0,-1-1 0 0 0,2 0-1 0 0,-1 0 1 0 0,1 0 0 0 0,1 0 0 0 0,-1-1 0 0 0,2 0-1 0 0,7 12 1 0 0,1-4 91 0 0,-10-13-413 0 0,-1 1 1 0 0,1-1-1 0 0,-1 0 1 0 0,0 1-1 0 0,0 0 0 0 0,-1-1 1 0 0,3 8-1 0 0,-8-18 131 0 0,-2-9-389 0 0,5 2 94 0 0,0 0 0 0 0,1 0 1 0 0,0 0-1 0 0,1 0 0 0 0,0 0 1 0 0,1 0-1 0 0,0 1 0 0 0,1-1 0 0 0,1 1 1 0 0,0 0-1 0 0,1 0 0 0 0,11-19 0 0 0,-15 29 3 0 0,-1 0-1 0 0,1 0 0 0 0,0 0 0 0 0,-1 0 0 0 0,1 0 0 0 0,0 1 0 0 0,0-1 1 0 0,0 1-1 0 0,0-1 0 0 0,0 1 0 0 0,1 0 0 0 0,-1 0 0 0 0,0 0 0 0 0,0 0 1 0 0,4-1-1 0 0,-4 2 7 0 0,-1 0 0 0 0,1 0 1 0 0,0 0-1 0 0,-1 0 0 0 0,1 0 0 0 0,-1 0 1 0 0,1 0-1 0 0,0 1 0 0 0,-1-1 1 0 0,1 1-1 0 0,-1-1 0 0 0,1 1 0 0 0,-1 0 1 0 0,1-1-1 0 0,-1 1 0 0 0,1 0 1 0 0,-1 0-1 0 0,0 0 0 0 0,1 0 0 0 0,-1 0 1 0 0,0 0-1 0 0,0 1 0 0 0,0-1 1 0 0,1 2-1 0 0,4 5 18 0 0,0 0 1 0 0,-1 1-1 0 0,-1 0 0 0 0,1 0 1 0 0,3 12-1 0 0,14 52 293 0 0,-20-64-276 0 0,22 77 361 0 0,-26-103-449 0 0,1 1-1 0 0,0-1 1 0 0,2 1 0 0 0,2-22-1 0 0,0 12-146 0 0,2 0-1 0 0,11-40 1 0 0,-11 50 126 0 0,1 0 0 0 0,14-25 0 0 0,-17 37 64 0 0,-1 0 0 0 0,0 0 1 0 0,1 0-1 0 0,-1 1 0 0 0,1-1 1 0 0,0 1-1 0 0,1 0 1 0 0,-1 0-1 0 0,0 0 0 0 0,1 0 1 0 0,0 1-1 0 0,-1-1 1 0 0,1 1-1 0 0,0 0 0 0 0,6-2 1 0 0,-8 3 4 0 0,0 1 1 0 0,0-1 0 0 0,0 1-1 0 0,-1 0 1 0 0,1 0 0 0 0,0 0-1 0 0,0 0 1 0 0,0 0 0 0 0,-1 0-1 0 0,1 0 1 0 0,0 1 0 0 0,0-1-1 0 0,-1 0 1 0 0,1 1 0 0 0,0 0-1 0 0,-1-1 1 0 0,1 1 0 0 0,2 1-1 0 0,-2 0 5 0 0,0 0-1 0 0,0 0 1 0 0,0 0-1 0 0,0 0 1 0 0,0 0-1 0 0,0 1 1 0 0,0-1 0 0 0,-1 1-1 0 0,1-1 1 0 0,1 4-1 0 0,1 3 29 0 0,-1 1 0 0 0,0 0 0 0 0,-1-1 0 0 0,0 1 0 0 0,1 14 0 0 0,-1-6-21 0 0,0 0 45 0 0,0 0 0 0 0,8 32 0 0 0,-8-45-90 0 0,-1 0 1 0 0,2 1 0 0 0,-1-1-1 0 0,1 0 1 0 0,-1 0 0 0 0,1 0-1 0 0,1 0 1 0 0,-1-1 0 0 0,1 1-1 0 0,0-1 1 0 0,0 0-1 0 0,0 0 1 0 0,5 3 0 0 0,-4-3-281 0 0,0-1 0 0 0,0 0 0 0 0,0-1 0 0 0,0 1 0 0 0,0-1 0 0 0,1 0 0 0 0,-1 0 0 0 0,1-1 0 0 0,9 2 0 0 0,-10-3-469 0 0,0 1-1 0 0,1-1 0 0 0,-1 0 1 0 0,1-1-1 0 0,-1 1 0 0 0,0-1 1 0 0,0 0-1 0 0,1 0 0 0 0,-1-1 1 0 0,8-3-1 0 0,0-2-2764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6.60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112 78 1672 0 0,'-4'3'1698'0'0,"0"0"-1"0"0,0 0 1 0 0,0 0 0 0 0,-1-1-1 0 0,-4 3 1 0 0,5-3-738 0 0,-1 1 0 0 0,1-1 1 0 0,0 1-1 0 0,0 0 0 0 0,0 0 1 0 0,-4 4-1 0 0,5-5-709 0 0,1 1 1 0 0,1-1-1 0 0,-1 1 0 0 0,0-1 1 0 0,1 1-1 0 0,-1 0 0 0 0,1 0 1 0 0,0-1-1 0 0,0 1 0 0 0,0 0 1 0 0,0 0-1 0 0,0 0 0 0 0,1 0 1 0 0,0 0-1 0 0,-1 4 0 0 0,1-4-168 0 0,1-1-1 0 0,-1 0 1 0 0,0 0-1 0 0,1 1 1 0 0,-1-1-1 0 0,1 0 1 0 0,0 0-1 0 0,0 0 1 0 0,0 0-1 0 0,0 0 1 0 0,0 0-1 0 0,0 0 1 0 0,1 0-1 0 0,-1 0 1 0 0,1 0-1 0 0,-1 0 0 0 0,1-1 1 0 0,-1 1-1 0 0,1-1 1 0 0,0 1-1 0 0,3 1 1 0 0,0 0-36 0 0,1-1 0 0 0,-1 1 1 0 0,1-1-1 0 0,0 0 0 0 0,-1-1 0 0 0,1 1 0 0 0,0-1 1 0 0,0 0-1 0 0,0-1 0 0 0,0 1 0 0 0,0-1 0 0 0,0 0 1 0 0,0-1-1 0 0,8-1 0 0 0,-6 1-45 0 0,0-1 0 0 0,0 0 0 0 0,-1-1 0 0 0,1 0 0 0 0,-1 0 0 0 0,1 0 0 0 0,-1-1 1 0 0,0 0-1 0 0,0-1 0 0 0,7-6 0 0 0,-11 8-13 0 0,1-1 1 0 0,-1 0-1 0 0,0 0 1 0 0,0 0-1 0 0,0-1 1 0 0,-1 1-1 0 0,1-1 0 0 0,-1 1 1 0 0,0-1-1 0 0,-1 0 1 0 0,1 0-1 0 0,-1 0 1 0 0,0 0-1 0 0,0 0 1 0 0,0-10-1 0 0,0 10 9 0 0,-1 0 1 0 0,0 0-1 0 0,-1 0 0 0 0,1 0 1 0 0,-1 0-1 0 0,0 0 0 0 0,0 0 0 0 0,0 0 1 0 0,-1 0-1 0 0,0 0 0 0 0,0 0 1 0 0,0 1-1 0 0,-1-1 0 0 0,1 1 0 0 0,-6-8 1 0 0,6 10 3 0 0,0 1 1 0 0,1-1-1 0 0,-1 0 1 0 0,0 1-1 0 0,0 0 1 0 0,0-1 0 0 0,0 1-1 0 0,0 0 1 0 0,0 0-1 0 0,-1 0 1 0 0,1 0-1 0 0,0 0 1 0 0,0 1-1 0 0,-1-1 1 0 0,1 1 0 0 0,-1-1-1 0 0,-3 1 1 0 0,1 0 19 0 0,1 1 0 0 0,0-1 0 0 0,0 1 1 0 0,0 0-1 0 0,0 0 0 0 0,0 1 1 0 0,0-1-1 0 0,0 1 0 0 0,-5 3 0 0 0,-4 3 145 0 0,0 1 0 0 0,1 1 0 0 0,1 0 0 0 0,-16 17 0 0 0,19-18-2 0 0,-4 2-11 0 0,1 1 0 0 0,1 0-1 0 0,0 1 1 0 0,-12 20 0 0 0,20-30-151 0 0,0 1-1 0 0,1-1 1 0 0,-1 0-1 0 0,1 0 1 0 0,0 1-1 0 0,0-1 1 0 0,0 1-1 0 0,0-1 1 0 0,1 1-1 0 0,0 0 1 0 0,-1-1-1 0 0,1 1 1 0 0,0-1-1 0 0,1 1 1 0 0,-1 0-1 0 0,1-1 1 0 0,-1 1 0 0 0,1-1-1 0 0,0 1 1 0 0,1-1-1 0 0,-1 1 1 0 0,0-1-1 0 0,1 0 1 0 0,0 0-1 0 0,4 6 1 0 0,-1-4-11 0 0,0 1-1 0 0,0-1 1 0 0,1 0 0 0 0,-1 0 0 0 0,1-1-1 0 0,1 1 1 0 0,-1-1 0 0 0,1-1 0 0 0,-1 1-1 0 0,1-1 1 0 0,0 0 0 0 0,0-1 0 0 0,0 0-1 0 0,14 3 1 0 0,-1-2-1014 0 0,-1-1 0 0 0,1-1 0 0 0,0-1 0 0 0,29-3-1 0 0,-39 2-1462 0 0,1-1-1 0 0,13-3 1 0 0,-3-2-484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7.80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86 69 888 0 0,'-65'-7'21984'0'0,"52"43"-18146"0"0,11-26-3591 0 0,0 1 1 0 0,0 0-1 0 0,1 21 1 0 0,1-27-219 0 0,0 0 0 0 0,1 0 0 0 0,0 0 1 0 0,1 0-1 0 0,-1 0 0 0 0,1 0 0 0 0,-1-1 0 0 0,2 1 0 0 0,-1-1 1 0 0,5 8-1 0 0,-1-4-33 0 0,0-1 1 0 0,0 0 0 0 0,0 0-1 0 0,1-1 1 0 0,0 0-1 0 0,0 0 1 0 0,1-1 0 0 0,0 1-1 0 0,0-2 1 0 0,0 1 0 0 0,0-1-1 0 0,1-1 1 0 0,-1 1 0 0 0,11 2-1 0 0,-13-5-9 0 0,-1 1 0 0 0,1-1 1 0 0,0 0-1 0 0,0-1 0 0 0,0 1 0 0 0,-1-1 0 0 0,1 0 0 0 0,0-1 1 0 0,0 1-1 0 0,0-1 0 0 0,-1 0 0 0 0,1-1 0 0 0,0 1 0 0 0,-1-1 0 0 0,1 0 1 0 0,-1 0-1 0 0,0-1 0 0 0,0 0 0 0 0,0 0 0 0 0,0 0 0 0 0,0 0 1 0 0,0-1-1 0 0,5-5 0 0 0,-7 4 1 0 0,0 0-1 0 0,1 0 1 0 0,-1 0-1 0 0,-1 0 1 0 0,1 0 0 0 0,-1-1-1 0 0,0 1 1 0 0,0-1-1 0 0,-1 0 1 0 0,1 1 0 0 0,-1-1-1 0 0,-1 0 1 0 0,1 0 0 0 0,-1 0-1 0 0,0-8 1 0 0,-1-4-23 0 0,-1-1 0 0 0,-1 0 0 0 0,-7-26 1 0 0,9 43 25 0 0,0-1 0 0 0,1 0 0 0 0,-1 1 0 0 0,-1-1 0 0 0,1 0 0 0 0,0 1 0 0 0,-1-1 1 0 0,1 1-1 0 0,-4-4 0 0 0,5 6 8 0 0,-1-1 0 0 0,1 1 0 0 0,0 0-1 0 0,-1-1 1 0 0,1 1 0 0 0,0 0 0 0 0,-1 0 0 0 0,1-1 0 0 0,-1 1 0 0 0,1 0 0 0 0,-1 0 0 0 0,1 0-1 0 0,-1 0 1 0 0,1 0 0 0 0,-1-1 0 0 0,1 1 0 0 0,-1 0 0 0 0,1 0 0 0 0,-1 0 0 0 0,1 0-1 0 0,0 0 1 0 0,-2 1 0 0 0,1-1 2 0 0,0 1-1 0 0,0-1 0 0 0,0 1 1 0 0,0-1-1 0 0,1 1 0 0 0,-1 0 1 0 0,0 0-1 0 0,0-1 0 0 0,0 1 1 0 0,1 0-1 0 0,-1 0 0 0 0,0 0 1 0 0,1 0-1 0 0,-1 1 0 0 0,-2 4 4 0 0,0 0-1 0 0,0 0 1 0 0,1 0-1 0 0,0 1 1 0 0,0-1-1 0 0,1 1 1 0 0,0-1 0 0 0,0 1-1 0 0,1 0 1 0 0,-1-1-1 0 0,1 1 1 0 0,1 0-1 0 0,-1-1 1 0 0,3 12-1 0 0,0-5 3 0 0,1 0 0 0 0,0 0-1 0 0,1-1 1 0 0,0 1-1 0 0,0-1 1 0 0,11 15-1 0 0,-12-20-10 0 0,1-1 0 0 0,0 0 0 0 0,0 0 1 0 0,0 0-1 0 0,1-1 0 0 0,0 0 0 0 0,0 0 0 0 0,0 0 0 0 0,1-1 0 0 0,-1 0 0 0 0,1 0 0 0 0,11 4 1 0 0,-13-6-1 0 0,0 0 1 0 0,0-1-1 0 0,1 1 0 0 0,-1-1 1 0 0,1 0-1 0 0,-1-1 1 0 0,1 1-1 0 0,-1-1 1 0 0,1 0-1 0 0,-1-1 1 0 0,1 1-1 0 0,-1-1 1 0 0,1 0-1 0 0,-1 0 1 0 0,1-1-1 0 0,-1 0 1 0 0,0 0-1 0 0,6-2 1 0 0,-7 1 0 0 0,0 1 1 0 0,0-1-1 0 0,0 0 1 0 0,0 0-1 0 0,-1 0 1 0 0,1 0-1 0 0,-1 0 1 0 0,0-1-1 0 0,0 0 1 0 0,0 0-1 0 0,0 0 1 0 0,-1 0-1 0 0,1 0 1 0 0,1-6-1 0 0,-2 7 3 0 0,-1-1 0 0 0,0 1 0 0 0,-1-1 0 0 0,1 0 0 0 0,-1 1 0 0 0,1-1 0 0 0,-1 0 0 0 0,0 0-1 0 0,-1 1 1 0 0,1-1 0 0 0,-1 0 0 0 0,1 1 0 0 0,-1-1 0 0 0,0 0 0 0 0,0 1 0 0 0,-1-1 0 0 0,1 1 0 0 0,-4-7-1 0 0,-47-66 2 0 0,32 49 3 0 0,-20-35 0 0 0,34 53-5 0 0,5 8 9 0 0,0 0 1 0 0,-1-1-1 0 0,1 1 1 0 0,0-1-1 0 0,0 1 0 0 0,0-1 1 0 0,1 1-1 0 0,-1-1 1 0 0,0 1-1 0 0,0-1 0 0 0,1 0 1 0 0,-1 0-1 0 0,1 1 1 0 0,-1-4-1 0 0,4 5-12 0 0,-1 0 0 0 0,1 0 0 0 0,-1 1 0 0 0,1-1 0 0 0,-1 1 0 0 0,0-1 0 0 0,1 1 0 0 0,4 2 0 0 0,9 6 14 0 0,2 0 0 0 0,-1-2 0 0 0,21 7 0 0 0,-27-11-9 0 0,0 0-1 0 0,0-1 1 0 0,1-1-1 0 0,-1 0 1 0 0,0 0 0 0 0,19-2-1 0 0,-23 1 3 0 0,131-16 0 0 0,-128 14 5 0 0,0 0-1 0 0,0 1 1 0 0,0 1-1 0 0,0-1 1 0 0,1 2-1 0 0,-1-1 1 0 0,11 3-1 0 0,-20-3-6 0 0,0 1 1 0 0,-1-1-1 0 0,1 0 0 0 0,0 1 1 0 0,-1-1-1 0 0,1 0 0 0 0,0 1 0 0 0,-1-1 1 0 0,1 1-1 0 0,-1-1 0 0 0,1 1 1 0 0,-1-1-1 0 0,1 1 0 0 0,-1-1 0 0 0,1 1 1 0 0,-1 0-1 0 0,1-1 0 0 0,-1 1 1 0 0,0 0-1 0 0,1-1 0 0 0,-1 2 1 0 0,1 0 9 0 0,-1 0 1 0 0,1 1-1 0 0,-1-1 1 0 0,0 0-1 0 0,0 0 1 0 0,0 0 0 0 0,-1 4-1 0 0,0 1 20 0 0,-1 0-1 0 0,0 0 1 0 0,-4 11 0 0 0,-2-1-27 0 0,1 1 1 0 0,-9 36 0 0 0,15-47-10 0 0,0-1 0 0 0,0 1 1 0 0,1 0-1 0 0,0-1 0 0 0,0 1 0 0 0,1 0 0 0 0,-1-1 0 0 0,2 1 0 0 0,-1-1 0 0 0,1 1 0 0 0,0-1 0 0 0,3 8 0 0 0,-3-9 13 0 0,0 0 0 0 0,1 0 0 0 0,0 0 0 0 0,0-1 0 0 0,0 1 0 0 0,0-1 0 0 0,1 1 1 0 0,6 5-1 0 0,-6-7-7 0 0,-1-1 1 0 0,0 0 0 0 0,1 0 0 0 0,-1 0-1 0 0,1 0 1 0 0,0-1 0 0 0,0 1 0 0 0,-1-1-1 0 0,1 0 1 0 0,0 0 0 0 0,0-1 0 0 0,8 2 0 0 0,-8-2-6 0 0,0-1 1 0 0,0 1-1 0 0,-1-1 0 0 0,1 1 1 0 0,0-1-1 0 0,0 0 1 0 0,-1 0-1 0 0,1-1 1 0 0,0 1-1 0 0,-1-1 1 0 0,1 0-1 0 0,-1 1 1 0 0,0-2-1 0 0,0 1 1 0 0,0 0-1 0 0,0-1 1 0 0,0 1-1 0 0,0-1 1 0 0,0 0-1 0 0,-1 0 1 0 0,0 0-1 0 0,1 0 1 0 0,-1 0-1 0 0,0-1 1 0 0,2-6-1 0 0,-1 4-5 0 0,0-1 0 0 0,0 0-1 0 0,-1 1 1 0 0,0-1 0 0 0,-1 0 0 0 0,1 0-1 0 0,-1-1 1 0 0,-1 1 0 0 0,1 0-1 0 0,-1 0 1 0 0,-1 0 0 0 0,1-1-1 0 0,-3-8 1 0 0,-3-5-7 0 0,-16-42 0 0 0,17 53 18 0 0,0 0-1 0 0,0 0 1 0 0,-1 1-1 0 0,0 0 1 0 0,0 0-1 0 0,-9-8 0 0 0,13 15-1 0 0,0 1 0 0 0,1-1-1 0 0,-1 1 1 0 0,0-1 0 0 0,0 1-1 0 0,0 0 1 0 0,0 0 0 0 0,0 0-1 0 0,0 0 1 0 0,0 0 0 0 0,-1 0-1 0 0,1 1 1 0 0,0-1 0 0 0,0 1-1 0 0,-1-1 1 0 0,1 1 0 0 0,0 0-1 0 0,-1 0 1 0 0,1 0 0 0 0,0 0-1 0 0,-1 0 1 0 0,1 1 0 0 0,0-1-1 0 0,0 1 1 0 0,-1-1 0 0 0,1 1-1 0 0,0 0 1 0 0,0 0 0 0 0,-3 1-1 0 0,3 0-3 0 0,-1 0 0 0 0,0 0-1 0 0,0 0 1 0 0,1 0 0 0 0,-1 1-1 0 0,1-1 1 0 0,0 0 0 0 0,0 1-1 0 0,0 0 1 0 0,0 0 0 0 0,0 0-1 0 0,0-1 1 0 0,1 2 0 0 0,-1-1-1 0 0,1 0 1 0 0,0 0 0 0 0,0 0-1 0 0,0 0 1 0 0,0 7 0 0 0,1-8 4 0 0,0 1 0 0 0,0-1 1 0 0,0 0-1 0 0,1 0 0 0 0,-1 0 0 0 0,1 1 1 0 0,0-1-1 0 0,-1 0 0 0 0,1 0 1 0 0,0 0-1 0 0,0 0 0 0 0,0 0 0 0 0,1 0 1 0 0,-1-1-1 0 0,0 1 0 0 0,1 0 1 0 0,-1-1-1 0 0,1 1 0 0 0,0-1 0 0 0,-1 1 1 0 0,1-1-1 0 0,0 0 0 0 0,0 1 0 0 0,0-1 1 0 0,0 0-1 0 0,2 1 0 0 0,4 1-6 0 0,-1 0 0 0 0,0 0 1 0 0,1-1-1 0 0,0 0 0 0 0,-1 0 0 0 0,10 0 0 0 0,-7-1 6 0 0,0-1 1 0 0,0-1 0 0 0,0 1 0 0 0,0-1-1 0 0,-1-1 1 0 0,20-5 0 0 0,54-26 43 0 0,-19 6 30 0 0,-62 26-54 0 0,0 0-1 0 0,-1 1 0 0 0,1-1 0 0 0,0 1 0 0 0,-1-1 0 0 0,1 1 0 0 0,0 0 1 0 0,0 0-1 0 0,-1 0 0 0 0,1 0 0 0 0,0 0 0 0 0,0 0 0 0 0,-1 0 0 0 0,1 0 0 0 0,0 1 1 0 0,-1-1-1 0 0,1 1 0 0 0,3 1 0 0 0,-4-1 0 0 0,0 0 0 0 0,0 0 0 0 0,0 0 0 0 0,0 0-1 0 0,0 1 1 0 0,0-1 0 0 0,0 0 0 0 0,0 1 0 0 0,-1-1 0 0 0,1 1 0 0 0,0-1 0 0 0,-1 1 0 0 0,0-1-1 0 0,1 1 1 0 0,-1-1 0 0 0,0 1 0 0 0,1-1 0 0 0,-1 1 0 0 0,0-1 0 0 0,-1 4 0 0 0,-4 57 315 0 0,3-52-303 0 0,1 1 1 0 0,0 0-1 0 0,0-1 1 0 0,1 1-1 0 0,0-1 0 0 0,1 1 1 0 0,0 0-1 0 0,1-1 1 0 0,5 17-1 0 0,-7-24-34 0 0,1-1-1 0 0,0 0 1 0 0,1 0-1 0 0,-1 0 1 0 0,0 0-1 0 0,1 0 1 0 0,-1 0-1 0 0,1 0 1 0 0,-1 0 0 0 0,1-1-1 0 0,0 1 1 0 0,0 0-1 0 0,0-1 1 0 0,0 0-1 0 0,0 1 1 0 0,2 0-1 0 0,0-1-12 0 0,0 1 0 0 0,-1-1-1 0 0,1 0 1 0 0,0 0-1 0 0,0-1 1 0 0,0 1-1 0 0,0-1 1 0 0,8 0-1 0 0,0-1-208 0 0,1-1 0 0 0,0 0 0 0 0,-1-1 0 0 0,24-9 0 0 0,50-27-4369 0 0,-34 15-5902 0 0,-39 18 6880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8.17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 36 3137 0 0,'-1'-12'5408'0'0,"0"10"-4449"0"0,1 0 0 0 0,0 0 0 0 0,0 0 1 0 0,-1 0-1 0 0,1 0 0 0 0,1 0 0 0 0,-1 0 1 0 0,0 0-1 0 0,1-3 0 0 0,-1 5-783 0 0,1 0 1 0 0,-1 0-1 0 0,1 0 0 0 0,-1 0 0 0 0,1 0 0 0 0,-1 1 0 0 0,1-1 1 0 0,-1 0-1 0 0,0 0 0 0 0,1 0 0 0 0,-1 1 0 0 0,1-1 0 0 0,-1 0 0 0 0,0 0 1 0 0,1 1-1 0 0,-1-1 0 0 0,0 0 0 0 0,1 1 0 0 0,-1-1 0 0 0,0 0 1 0 0,0 1-1 0 0,1 0 0 0 0,8 9 785 0 0,-1 1-647 0 0,-2 1-1 0 0,1-1 1 0 0,-2 1-1 0 0,1 1 1 0 0,-2-1-1 0 0,0 1 1 0 0,0-1-1 0 0,-1 1 1 0 0,-1 0-1 0 0,2 22 1 0 0,-2 13 218 0 0,-6 74 1 0 0,4-111-451 0 0,-22 203 601 0 0,3-50-478 0 0,17-137-237 0 0,1-1 0 0 0,3 29 0 0 0,-1-44-146 0 0,1-1 0 0 0,-1 0 0 0 0,2 0-1 0 0,-1 0 1 0 0,2 0 0 0 0,-1 0 0 0 0,1 0 0 0 0,6 9 0 0 0,1-7-1971 0 0,-11-11 1937 0 0,0-1-1 0 0,1 0 1 0 0,-1 0-1 0 0,0 0 1 0 0,1 0-1 0 0,-1 0 1 0 0,0 0-1 0 0,1 0 1 0 0,-1 0-1 0 0,1 1 0 0 0,-1-1 1 0 0,0-1-1 0 0,1 1 1 0 0,-1 0-1 0 0,0 0 1 0 0,1 0-1 0 0,-1 0 1 0 0,1 0-1 0 0,-1 0 1 0 0,0 0-1 0 0,1 0 1 0 0,-1-1-1 0 0,0 1 1 0 0,1 0-1 0 0,-1 0 1 0 0,0 0-1 0 0,1-1 0 0 0,-1 1 1 0 0,0 0-1 0 0,0 0 1 0 0,1-1-1 0 0,-1 1 1 0 0,0 0-1 0 0,0-1 1 0 0,0 1-1 0 0,1 0 1 0 0,-1-1-1 0 0,3-3-2926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08.64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1 413 2985 0 0,'18'-21'10240'0'0,"4"5"-4602"0"0,29-10-2587 0 0,-4 3-1899 0 0,-3-4-938 0 0,-2-1-1 0 0,-1-3 0 0 0,54-50 1 0 0,-75 60-187 0 0,66-59-18 0 0,-76 72-16 0 0,0 0 0 0 0,1 1 0 0 0,1 0 0 0 0,-1 0 0 0 0,1 1 1 0 0,20-7-1 0 0,-30 13 1 0 0,-1-1 1 0 0,1 1 0 0 0,-1-1-1 0 0,1 1 1 0 0,-1 0 0 0 0,1-1-1 0 0,-1 1 1 0 0,1 0-1 0 0,-1 0 1 0 0,1 0 0 0 0,-1 0-1 0 0,1 0 1 0 0,-1 1 0 0 0,1-1-1 0 0,-1 0 1 0 0,1 1 0 0 0,-1-1-1 0 0,1 1 1 0 0,-1-1-1 0 0,0 1 1 0 0,3 1 0 0 0,-3-1-38 0 0,0 1 1 0 0,0-1-1 0 0,0 1 1 0 0,0 0 0 0 0,0-1-1 0 0,0 1 1 0 0,0 0-1 0 0,0-1 1 0 0,-1 1 0 0 0,1 0-1 0 0,-1 0 1 0 0,1 0-1 0 0,-1 0 1 0 0,0 0-1 0 0,0-1 1 0 0,0 1 0 0 0,0 3-1 0 0,-1-1-157 0 0,1 0 0 0 0,-1 0 0 0 0,0 0 0 0 0,0 0 0 0 0,0 0 0 0 0,-1 0-1 0 0,1 0 1 0 0,-1-1 0 0 0,0 1 0 0 0,0 0 0 0 0,-1-1 0 0 0,1 0 0 0 0,-1 1 0 0 0,1-1 0 0 0,-1 0-1 0 0,-5 4 1 0 0,-4 3-322 0 0,-1 0 0 0 0,-26 15-1 0 0,6-7 130 0 0,-1-2 0 0 0,-38 12 0 0 0,-30 13 761 0 0,87-34 346 0 0,0 1 1 0 0,0 1-1 0 0,1 1 0 0 0,-18 14 1 0 0,29-22-514 0 0,1 0-1 0 0,-1 1 1 0 0,1 0 0 0 0,-1 0 0 0 0,1-1 0 0 0,0 1 0 0 0,0 1 0 0 0,0-1-1 0 0,1 0 1 0 0,-1 0 0 0 0,1 1 0 0 0,-1-1 0 0 0,1 1 0 0 0,0-1 0 0 0,1 1-1 0 0,-1-1 1 0 0,0 6 0 0 0,1-6-102 0 0,0 0-1 0 0,1 0 1 0 0,-1 0 0 0 0,1 0 0 0 0,0 0-1 0 0,0 0 1 0 0,0-1 0 0 0,0 1-1 0 0,0 0 1 0 0,0-1 0 0 0,1 1-1 0 0,-1-1 1 0 0,1 1 0 0 0,0-1-1 0 0,0 0 1 0 0,0 0 0 0 0,0 0 0 0 0,0 0-1 0 0,0 0 1 0 0,0 0 0 0 0,1 0-1 0 0,2 1 1 0 0,187 104 2486 0 0,-129-70-2208 0 0,-35-22-347 0 0,-1 2-1 0 0,0 0 1 0 0,-1 2-1 0 0,30 27 1 0 0,29 34-1040 0 0,-46-49-4631 0 0,-32-26 2859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4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178 115 512 0 0,'2'-5'428'0'0,"0"1"1"0"0,0 0-1 0 0,0-1 0 0 0,-1 1 0 0 0,0-1 1 0 0,0 0-1 0 0,0 1 0 0 0,1-7 0 0 0,-2 10-175 0 0,0-1 0 0 0,-1 0 0 0 0,1 1 0 0 0,0-1 0 0 0,-1 0 0 0 0,1 1 0 0 0,-1-1 0 0 0,1 1 0 0 0,-1-1 0 0 0,0 1 0 0 0,1-1 0 0 0,-1 1 0 0 0,0-1 0 0 0,0 1 0 0 0,0 0 0 0 0,0-1 0 0 0,0 1 0 0 0,-1 0 0 0 0,1 0 0 0 0,0 0 0 0 0,0 0 0 0 0,-1 0 0 0 0,1 0 0 0 0,-1 0 0 0 0,1 0 0 0 0,-1 1 0 0 0,-2-2 0 0 0,0 1-18 0 0,0 0 0 0 0,-1 0 0 0 0,1 0-1 0 0,-1 1 1 0 0,1-1 0 0 0,-1 1 0 0 0,1 0-1 0 0,-1 0 1 0 0,1 1 0 0 0,-1-1 0 0 0,1 1-1 0 0,0 0 1 0 0,-1 0 0 0 0,1 1-1 0 0,0-1 1 0 0,0 1 0 0 0,0 0 0 0 0,0 0-1 0 0,0 0 1 0 0,-6 5 0 0 0,4-3-152 0 0,0 0-1 0 0,1 1 1 0 0,0 0 0 0 0,0 0-1 0 0,0 0 1 0 0,0 0-1 0 0,1 1 1 0 0,0 0 0 0 0,0 0-1 0 0,0 0 1 0 0,1 0 0 0 0,-5 12-1 0 0,8-16-64 0 0,-1 0 0 0 0,0 0 0 0 0,1 0-1 0 0,0 0 1 0 0,-1 0 0 0 0,1 0 0 0 0,0 0-1 0 0,0 0 1 0 0,0 0 0 0 0,0 0-1 0 0,0 0 1 0 0,1 0 0 0 0,-1 0 0 0 0,1 1-1 0 0,-1-1 1 0 0,1-1 0 0 0,0 1 0 0 0,-1 0-1 0 0,3 3 1 0 0,-1-3-3 0 0,0 0-1 0 0,0 0 1 0 0,0 0 0 0 0,0 0-1 0 0,0-1 1 0 0,0 1 0 0 0,0-1-1 0 0,1 1 1 0 0,-1-1 0 0 0,0 0-1 0 0,1 0 1 0 0,-1 0 0 0 0,5 1-1 0 0,2 0 16 0 0,0-1-1 0 0,0 1 1 0 0,0-2 0 0 0,0 1-1 0 0,1-1 1 0 0,-1-1-1 0 0,17-2 1 0 0,-4-1 20 0 0,0-1 0 0 0,0-2 0 0 0,-1 0 1 0 0,0-1-1 0 0,0-1 0 0 0,29-17 1 0 0,-48 25-41 0 0,0-1 0 0 0,0 1 0 0 0,0-1 0 0 0,0 0 0 0 0,0 0 0 0 0,0 1 0 0 0,-1-1 0 0 0,1 0 0 0 0,-1-1 0 0 0,1 1 0 0 0,-1 0 0 0 0,1 0 0 0 0,-1-1 0 0 0,0 1 0 0 0,0 0 0 0 0,-1-1 0 0 0,1 1 0 0 0,0-1 0 0 0,-1 1 0 0 0,1-1 0 0 0,-1-5 1 0 0,0 5 2 0 0,0 0 0 0 0,-1 1 0 0 0,1-1 1 0 0,-1 0-1 0 0,0 0 0 0 0,0 0 1 0 0,0 1-1 0 0,0-1 0 0 0,-1 0 0 0 0,1 1 1 0 0,-1-1-1 0 0,1 1 0 0 0,-1-1 1 0 0,0 1-1 0 0,0 0 0 0 0,0 0 1 0 0,0 0-1 0 0,0 0 0 0 0,-4-2 0 0 0,1 0 21 0 0,0 1-1 0 0,0 0 0 0 0,-1 1 0 0 0,1-1 0 0 0,-1 1 0 0 0,1 0 0 0 0,-1 0 0 0 0,0 1 0 0 0,0 0 0 0 0,0 0 1 0 0,0 0-1 0 0,0 1 0 0 0,0-1 0 0 0,0 1 0 0 0,0 1 0 0 0,0-1 0 0 0,0 1 0 0 0,0 0 0 0 0,1 1 1 0 0,-1-1-1 0 0,0 1 0 0 0,0 0 0 0 0,1 1 0 0 0,0-1 0 0 0,-1 1 0 0 0,-5 5 0 0 0,3-4-8 0 0,2 1-1 0 0,-1 1 1 0 0,0-1-1 0 0,1 1 1 0 0,0 1-1 0 0,1-1 1 0 0,-1 1-1 0 0,1 0 1 0 0,0 0-1 0 0,1 0 1 0 0,0 0-1 0 0,0 1 1 0 0,0 0-1 0 0,1 0 1 0 0,1 0-1 0 0,-1 0 1 0 0,-2 17-1 0 0,5-21-22 0 0,-1 1-1 0 0,1-1 1 0 0,0 1-1 0 0,0-1 0 0 0,1 0 1 0 0,-1 1-1 0 0,1-1 0 0 0,0 0 1 0 0,0 1-1 0 0,0-1 1 0 0,3 5-1 0 0,-3-7 2 0 0,1 0-1 0 0,-1 0 1 0 0,1 0 0 0 0,-1 0 0 0 0,1 0 0 0 0,0 0-1 0 0,-1 0 1 0 0,1-1 0 0 0,0 1 0 0 0,0-1-1 0 0,1 1 1 0 0,-1-1 0 0 0,0 0 0 0 0,0 0-1 0 0,1 0 1 0 0,-1 0 0 0 0,0 0 0 0 0,1 0 0 0 0,-1-1-1 0 0,5 1 1 0 0,5 1-1 0 0,1-2 0 0 0,-1 0 0 0 0,0 0-1 0 0,0-1 1 0 0,1 0 0 0 0,-1-1 0 0 0,0-1 0 0 0,13-4 0 0 0,-8 1 7 0 0,-1 0 1 0 0,1-1 0 0 0,-1-1-1 0 0,-1-1 1 0 0,16-10 0 0 0,-28 17-13 0 0,-1 0 1 0 0,1 0 0 0 0,-1 0-1 0 0,1 0 1 0 0,-1-1 0 0 0,0 1 0 0 0,1-1-1 0 0,-1 0 1 0 0,-1 1 0 0 0,1-1-1 0 0,0 0 1 0 0,-1 0 0 0 0,1 0-1 0 0,-1 0 1 0 0,0-1 0 0 0,1-3-1 0 0,-2 5 3 0 0,0-1-1 0 0,0 0 1 0 0,0 1-1 0 0,0-1 0 0 0,0 0 1 0 0,0 1-1 0 0,-1-1 0 0 0,0 1 1 0 0,1-1-1 0 0,-1 1 0 0 0,0-1 1 0 0,0 1-1 0 0,0 0 1 0 0,-1-1-1 0 0,1 1 0 0 0,-1 0 1 0 0,1 0-1 0 0,-1 0 0 0 0,1 0 1 0 0,-1 0-1 0 0,-3-2 0 0 0,-2-2 5 0 0,-1-1 0 0 0,0 1-1 0 0,-1 1 1 0 0,0 0-1 0 0,0 0 1 0 0,-9-4-1 0 0,11 6 4 0 0,0 1 0 0 0,0 0 0 0 0,-1 0 0 0 0,1 0 0 0 0,0 1-1 0 0,-1 0 1 0 0,1 0 0 0 0,-14 1 0 0 0,15 1 6 0 0,1 0-1 0 0,-1 0 1 0 0,1 1 0 0 0,0 0-1 0 0,-1 0 1 0 0,1 0-1 0 0,0 0 1 0 0,0 1 0 0 0,0 0-1 0 0,1 0 1 0 0,-1 1 0 0 0,1-1-1 0 0,-6 6 1 0 0,7-6-11 0 0,1 0 0 0 0,-1 0 1 0 0,1 0-1 0 0,-1 0 0 0 0,1 0 1 0 0,0 0-1 0 0,0 1 0 0 0,1-1 1 0 0,-1 1-1 0 0,1-1 0 0 0,-1 1 1 0 0,1 0-1 0 0,0-1 0 0 0,1 1 1 0 0,-1 0-1 0 0,1 0 0 0 0,-1 0 0 0 0,1-1 1 0 0,0 1-1 0 0,1 6 0 0 0,0-8-4 0 0,0 0 0 0 0,0 1-1 0 0,0-1 1 0 0,0 1-1 0 0,0-1 1 0 0,0 0 0 0 0,1 0-1 0 0,-1 0 1 0 0,1 0-1 0 0,-1 0 1 0 0,1 0-1 0 0,0 0 1 0 0,0-1 0 0 0,0 1-1 0 0,0 0 1 0 0,0-1-1 0 0,0 0 1 0 0,1 1 0 0 0,-1-1-1 0 0,0 0 1 0 0,1 0-1 0 0,-1-1 1 0 0,0 1-1 0 0,1 0 1 0 0,2 0 0 0 0,8 1-17 0 0,0 0 1 0 0,1-1-1 0 0,19 0 1 0 0,-27-1 17 0 0,13 0 13 0 0,0-1-1 0 0,0 0 0 0 0,-1-2 1 0 0,1 0-1 0 0,-1-1 1 0 0,24-8-1 0 0,-38 10-6 0 0,0 0 0 0 0,-1 0-1 0 0,1 0 1 0 0,0 0 0 0 0,-1-1 0 0 0,0 1-1 0 0,0-1 1 0 0,1 0 0 0 0,-2 0 0 0 0,1 0 0 0 0,3-5-1 0 0,-5 7-1 0 0,0 0 0 0 0,0 0-1 0 0,-1-1 1 0 0,1 1 0 0 0,0 0-1 0 0,-1-1 1 0 0,1 1 0 0 0,-1-1-1 0 0,1 1 1 0 0,-1-1 0 0 0,0 1-1 0 0,0-1 1 0 0,0 1 0 0 0,0-1-1 0 0,0 1 1 0 0,0-1 0 0 0,0 1-1 0 0,0-1 1 0 0,-1 1 0 0 0,1-1-1 0 0,0 1 1 0 0,-1-1 0 0 0,1 1-1 0 0,-1 0 1 0 0,0-1 0 0 0,1 1-1 0 0,-1 0 1 0 0,0-1 0 0 0,0 1-1 0 0,0 0 1 0 0,0 0 0 0 0,0 0-1 0 0,-2-2 1 0 0,-4-3-5 0 0,0 1 1 0 0,-1 0-1 0 0,1 1 0 0 0,-1-1 1 0 0,0 1-1 0 0,0 1 0 0 0,-1 0 1 0 0,-8-3-1 0 0,-1 1-3 0 0,-1 1 0 0 0,-32-3-1 0 0,44 7 19 0 0,1-1 0 0 0,-1 1 0 0 0,0 1-1 0 0,1-1 1 0 0,-1 1 0 0 0,-7 2-1 0 0,12-3-13 0 0,1 0-1 0 0,0 1 1 0 0,0-1-1 0 0,0 1 1 0 0,0-1-1 0 0,0 1 1 0 0,-1-1-1 0 0,1 1 1 0 0,0 0-1 0 0,0-1 1 0 0,1 1-1 0 0,-1 0 1 0 0,0 0-1 0 0,0 0 1 0 0,0 0-1 0 0,0 0 1 0 0,1 0-1 0 0,-1 0 1 0 0,0 0-1 0 0,1 0 1 0 0,-1 0-1 0 0,1 0 1 0 0,-1 0-1 0 0,1 0 1 0 0,0 0-1 0 0,-1 1 1 0 0,1-1-1 0 0,0 0 1 0 0,0 0-1 0 0,0 1 0 0 0,0-1 1 0 0,0 0-1 0 0,0 0 1 0 0,0 0-1 0 0,0 1 1 0 0,0-1-1 0 0,1 0 1 0 0,-1 0-1 0 0,1 0 1 0 0,-1 0-1 0 0,1 2 1 0 0,1 1-2 0 0,0 0 0 0 0,0 0 0 0 0,1 0 0 0 0,-1-1 0 0 0,1 1 0 0 0,0-1 0 0 0,0 1 0 0 0,0-1 0 0 0,0 0-1 0 0,0 0 1 0 0,1 0 0 0 0,-1-1 0 0 0,1 1 0 0 0,6 2 0 0 0,7 3-32 0 0,0 0 0 0 0,21 5 0 0 0,-10-3-29 0 0,-17-6-284 0 0,22 5-1 0 0,-18-7-2273 0 0,1-2-3510 0 0,-8-1 3586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3:52.1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0,'24'-7'512'0'0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3:52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0 1 1808 0 0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45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4 899 512 0 0,'0'1'144'0'0,"-1"-1"0"0"0,1 1 0 0 0,-1 0 0 0 0,1-1 0 0 0,0 1 0 0 0,0 0 0 0 0,-1 0 0 0 0,1-1 0 0 0,0 1 0 0 0,0 0 0 0 0,0 0 0 0 0,0-1 0 0 0,0 1 0 0 0,0 0 0 0 0,0 0 0 0 0,0-1-1 0 0,0 1 1 0 0,0 0 0 0 0,0 0 0 0 0,0-1 0 0 0,1 1 0 0 0,-1 0 0 0 0,0 0 0 0 0,1 0 0 0 0,11 22 3690 0 0,-4-9-1942 0 0,-7-10-1449 0 0,0 0 1 0 0,1 0-1 0 0,0 0 0 0 0,0 0 1 0 0,0-1-1 0 0,0 1 1 0 0,1-1-1 0 0,4 6 1 0 0,-5-8-381 0 0,-1 0 1 0 0,1 0 0 0 0,0 0 0 0 0,-1 0 0 0 0,1 0-1 0 0,0 0 1 0 0,0 0 0 0 0,0-1 0 0 0,-1 1 0 0 0,1-1-1 0 0,0 1 1 0 0,0-1 0 0 0,0 0 0 0 0,0 1-1 0 0,0-1 1 0 0,0 0 0 0 0,0-1 0 0 0,0 1 0 0 0,0 0-1 0 0,3-1 1 0 0,13-4 66 0 0,-1-1-1 0 0,0-1 1 0 0,0-1-1 0 0,-1 0 1 0 0,30-20-1 0 0,-13 8 49 0 0,-17 10-126 0 0,127-81 575 0 0,-128 79-554 0 0,0 0 0 0 0,-1-1 0 0 0,-1-1 0 0 0,0 0 0 0 0,-1-1 0 0 0,20-30 0 0 0,-12 11 163 0 0,-2-1 0 0 0,-1 0 0 0 0,-2-1 0 0 0,20-71 0 0 0,-31 91-209 0 0,32-162 44 0 0,-33 156-26 0 0,-1-1-1 0 0,-1 0 1 0 0,-1 1-1 0 0,-2-1 1 0 0,-7-44-1 0 0,9 64-3 0 0,-1-1-1 0 0,0 0 0 0 0,0 1 0 0 0,0-1 1 0 0,0 1-1 0 0,-1 0 0 0 0,1-1 1 0 0,-1 1-1 0 0,0 0 0 0 0,0 0 0 0 0,0 0 1 0 0,-1 0-1 0 0,1 0 0 0 0,-1 1 0 0 0,1-1 1 0 0,-1 1-1 0 0,0-1 0 0 0,0 1 0 0 0,0 0 1 0 0,0 0-1 0 0,0 0 0 0 0,-1 1 1 0 0,1-1-1 0 0,-1 1 0 0 0,1 0 0 0 0,-1 0 1 0 0,1 0-1 0 0,-1 0 0 0 0,1 0 0 0 0,-1 1 1 0 0,0 0-1 0 0,0 0 0 0 0,1 0 0 0 0,-1 0 1 0 0,-5 1-1 0 0,-2 1 29 0 0,0 0-1 0 0,1 1 1 0 0,-1 0-1 0 0,0 1 1 0 0,1 0-1 0 0,0 0 1 0 0,-18 11-1 0 0,-1 4 59 0 0,-32 27 1 0 0,43-31-104 0 0,1 0-1 0 0,0 2 1 0 0,2 0 0 0 0,0 0 0 0 0,0 2-1 0 0,2 0 1 0 0,1 0 0 0 0,0 2 0 0 0,1-1-1 0 0,-9 25 1 0 0,14-29-10 0 0,1 1-1 0 0,0-1 1 0 0,1 1-1 0 0,1 0 0 0 0,1 0 1 0 0,0 0-1 0 0,1 0 1 0 0,1 1-1 0 0,0-1 0 0 0,2 0 1 0 0,0 0-1 0 0,0 0 1 0 0,2 0-1 0 0,7 22 1 0 0,-5-26-13 0 0,0-1 1 0 0,0 0 0 0 0,1 0-1 0 0,1-1 1 0 0,0 0 0 0 0,0 0 0 0 0,1 0-1 0 0,0-1 1 0 0,1-1 0 0 0,18 14-1 0 0,-7-7-18 0 0,2-1 0 0 0,0-1-1 0 0,0-1 1 0 0,37 14 0 0 0,-20-12-246 0 0,1-2 1 0 0,0-2-1 0 0,1-2 1 0 0,64 7-1 0 0,-77-14-961 0 0,59-3 0 0 0,-71-1-393 0 0,0 0-1 0 0,25-8 1 0 0,-19 3-265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2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48 512 0 0,'0'0'14'0'0,"-10"-29"3331"0"0,10 28-3018 0 0,-1 0 0 0 0,1 0 0 0 0,-1-1 0 0 0,0 1 0 0 0,1 0 0 0 0,-1 0 0 0 0,0 0 1 0 0,1 1-1 0 0,-1-1 0 0 0,0 0 0 0 0,0 0 0 0 0,0 0 0 0 0,0 0 0 0 0,0 1 0 0 0,0-1 0 0 0,0 1 0 0 0,0-1 0 0 0,0 0 0 0 0,0 1 0 0 0,0 0 0 0 0,0-1 0 0 0,-3 0 0 0 0,4 2-160 0 0,-1-1 1 0 0,1 0-1 0 0,-1 0 0 0 0,1 0 0 0 0,-1 1 1 0 0,0-1-1 0 0,1 0 0 0 0,-1 1 0 0 0,1-1 1 0 0,0 0-1 0 0,-1 1 0 0 0,1-1 0 0 0,-1 1 1 0 0,1-1-1 0 0,-1 1 0 0 0,1-1 0 0 0,0 1 1 0 0,-1-1-1 0 0,1 1 0 0 0,0-1 0 0 0,0 1 1 0 0,-1-1-1 0 0,1 1 0 0 0,0-1 0 0 0,0 1 1 0 0,0 1-1 0 0,-4 18 660 0 0,4-16-439 0 0,-11 119 2235 0 0,5 131 0 0 0,6-247-2554 0 0,-8 206 1281 0 0,1-156-1113 0 0,-22 95 0 0 0,27-142-221 0 0,-1 0 0 0 0,0 0 0 0 0,0-1 0 0 0,-1 0 0 0 0,-7 13 0 0 0,11-22-18 0 0,0 0 0 0 0,0 0 0 0 0,0 1 0 0 0,0-1 0 0 0,0 0 1 0 0,0 0-1 0 0,-1 0 0 0 0,1 0 0 0 0,0 1 0 0 0,0-1 1 0 0,0 0-1 0 0,0 0 0 0 0,0 0 0 0 0,0 0 0 0 0,0 0 1 0 0,-1 1-1 0 0,1-1 0 0 0,0 0 0 0 0,0 0 0 0 0,0 0 0 0 0,0 0 1 0 0,0 0-1 0 0,-1 0 0 0 0,1 0 0 0 0,0 0 0 0 0,0 0 1 0 0,0 0-1 0 0,0 0 0 0 0,-1 0 0 0 0,1 0 0 0 0,0 0 0 0 0,0 0 1 0 0,0 0-1 0 0,-1 0 0 0 0,1 0 0 0 0,0 0 0 0 0,0 0 1 0 0,0 0-1 0 0,0 0 0 0 0,-1 0 0 0 0,1 0 0 0 0,0 0 1 0 0,-4-9-103 0 0,2-11-76 0 0,4-13 25 0 0,8-50-1 0 0,-5 50 147 0 0,2-51 0 0 0,-7 80 2 0 0,0-1 1 0 0,-1 1-1 0 0,0 0 1 0 0,0-1-1 0 0,0 1 1 0 0,0 0-1 0 0,-4-7 1 0 0,4 9 3 0 0,1 0 1 0 0,-2 0 0 0 0,1 0-1 0 0,0 0 1 0 0,0 0 0 0 0,-1 0-1 0 0,1 0 1 0 0,-1 1-1 0 0,1-1 1 0 0,-1 1 0 0 0,0-1-1 0 0,0 1 1 0 0,1-1 0 0 0,-1 1-1 0 0,0 0 1 0 0,-3-1 0 0 0,5 2 3 0 0,0 0 0 0 0,0 0 0 0 0,0 0 0 0 0,0 0 0 0 0,-1 0 0 0 0,1 0 0 0 0,0 0 0 0 0,0 0 0 0 0,0 0 0 0 0,0 0 0 0 0,0 0 0 0 0,-1 0-1 0 0,1 0 1 0 0,0 0 0 0 0,0 0 0 0 0,0 0 0 0 0,0 0 0 0 0,0 0 0 0 0,0 0 0 0 0,-1 0 0 0 0,1 0 0 0 0,0 0 0 0 0,0 0 0 0 0,0 0 0 0 0,0 0 0 0 0,0 1 0 0 0,0-1 0 0 0,-1 0 0 0 0,1 0 0 0 0,0 0 0 0 0,0 0 0 0 0,0 0 0 0 0,0 0 0 0 0,0 0 0 0 0,0 1 0 0 0,0-1 0 0 0,0 0 0 0 0,0 0 0 0 0,0 0 0 0 0,0 0 0 0 0,0 0 0 0 0,0 1 0 0 0,0-1 0 0 0,0 0 0 0 0,0 0 0 0 0,0 0 0 0 0,0 0 0 0 0,0 0 0 0 0,0 1 0 0 0,0-1 0 0 0,0 0 0 0 0,0 0 0 0 0,0 0 0 0 0,0 0 0 0 0,0 0 0 0 0,0 1 0 0 0,0-1 0 0 0,3 8 151 0 0,0-5-141 0 0,-1-2 8 0 0,-1 1-1 0 0,1 0 0 0 0,0-1 1 0 0,-1 1-1 0 0,1 0 1 0 0,2 5-1 0 0,-4-6-14 0 0,0 0 1 0 0,0 0-1 0 0,1 0 0 0 0,-1 0 0 0 0,0 0 0 0 0,0 0 0 0 0,0 1 0 0 0,0-1 1 0 0,0 0-1 0 0,0 0 0 0 0,-1 0 0 0 0,1 0 0 0 0,0 0 0 0 0,-1 0 0 0 0,1 0 0 0 0,0 0 1 0 0,-1 0-1 0 0,0 2 0 0 0,0-3-2 0 0,1 1 1 0 0,0 0-1 0 0,-1-1 1 0 0,1 1-1 0 0,0 0 1 0 0,-1 0-1 0 0,1-1 1 0 0,0 1-1 0 0,0 0 1 0 0,0 0-1 0 0,0-1 1 0 0,0 1-1 0 0,0 0 1 0 0,0 0-1 0 0,0 0 0 0 0,0-1 1 0 0,0 1-1 0 0,0 0 1 0 0,0 0-1 0 0,1 1-2 0 0,0-1-1 0 0,0 0 0 0 0,0 0 1 0 0,0 1-1 0 0,0-1 0 0 0,0 0 1 0 0,1 0-1 0 0,-1-1 0 0 0,3 3 0 0 0,-3-2-59 0 0,1 0 0 0 0,-1 0-1 0 0,1-1 1 0 0,-1 1-1 0 0,1 0 1 0 0,-1-1-1 0 0,1 1 1 0 0,-1-1-1 0 0,1 0 1 0 0,0 1-1 0 0,-1-1 1 0 0,3 0-1 0 0,-2 0-362 0 0,-1 0 0 0 0,1 0 0 0 0,-1-1 0 0 0,1 1 0 0 0,-1 0 0 0 0,1-1 0 0 0,-1 0 0 0 0,1 1-1 0 0,0-2 1 0 0,5-2-1938 0 0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4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40 8 0 0,'-12'-8'2337'0'0,"0"0"-1"0"0,-1 0 0 0 0,-15-6 1 0 0,26 13-2067 0 0,0 1 0 0 0,1 0 0 0 0,-1-1-1 0 0,1 1 1 0 0,-1 0 0 0 0,0 0 0 0 0,1 0 0 0 0,-1 0 0 0 0,0 1 0 0 0,-2 0 0 0 0,3-1-206 0 0,1 0 0 0 0,0 0 1 0 0,-1 0-1 0 0,1 0 0 0 0,-1 0 1 0 0,1 0-1 0 0,0 0 0 0 0,-1 0 1 0 0,1 1-1 0 0,0-1 0 0 0,-1 0 1 0 0,1 0-1 0 0,-1 0 0 0 0,1 1 1 0 0,0-1-1 0 0,0 0 0 0 0,-1 0 1 0 0,1 1-1 0 0,0-1 0 0 0,-1 0 1 0 0,1 1-1 0 0,0-1 0 0 0,0 0 1 0 0,0 1-1 0 0,-1-1 0 0 0,1 0 1 0 0,0 1-1 0 0,0-1 0 0 0,0 1 1 0 0,0-1-1 0 0,0 0 0 0 0,0 1 1 0 0,0-1-1 0 0,0 1 0 0 0,0-1 1 0 0,0 0-1 0 0,0 1 0 0 0,0-1 1 0 0,0 1-1 0 0,0-1 0 0 0,0 0 1 0 0,0 1-1 0 0,0-1 0 0 0,0 0 1 0 0,1 1-1 0 0,-1-1 0 0 0,0 1 1 0 0,0-1-1 0 0,1 1 0 0 0,8 11 152 0 0,1 0 0 0 0,1 0-1 0 0,0-1 1 0 0,1-1 0 0 0,0 0-1 0 0,17 11 1 0 0,14 12 64 0 0,84 85 105 0 0,-66-58-410 0 0,-53-52 11 0 0,1-1-1 0 0,-1-1 1 0 0,1 0 0 0 0,0 0-1 0 0,0 0 1 0 0,12 4-1 0 0,-16-8-383 0 0,0 0-1 0 0,1 0 0 0 0,-1 0 1 0 0,1-1-1 0 0,-1 0 0 0 0,1 0 1 0 0,-1-1-1 0 0,1 1 0 0 0,-1-1 0 0 0,1 0 1 0 0,0-1-1 0 0,-1 1 0 0 0,9-3 1 0 0,-4 0-1351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47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122 185 384 0 0,'-11'-9'1585'0'0,"-10"-4"4316"0"0,20 13-5742 0 0,0 0 0 0 0,0-1 0 0 0,1 1 0 0 0,-1 0 0 0 0,0 0-1 0 0,0 0 1 0 0,0 0 0 0 0,1 0 0 0 0,-1 0 0 0 0,0 0 0 0 0,0 0-1 0 0,0 0 1 0 0,1 0 0 0 0,-1 0 0 0 0,0 1 0 0 0,0-1-1 0 0,0 0 1 0 0,1 0 0 0 0,-1 1 0 0 0,0-1 0 0 0,1 1 0 0 0,-1-1-1 0 0,0 0 1 0 0,1 1 0 0 0,-1-1 0 0 0,0 2 0 0 0,-9 7 671 0 0,1 1 0 0 0,1 0 1 0 0,0 1-1 0 0,-9 15 0 0 0,14-22-776 0 0,1 0-1 0 0,0 0 1 0 0,0 0-1 0 0,1 1 1 0 0,-1-1-1 0 0,1 1 1 0 0,0-1-1 0 0,0 1 1 0 0,0 0-1 0 0,1-1 1 0 0,-1 1-1 0 0,1 0 1 0 0,1 0-1 0 0,-1-1 1 0 0,2 9-1 0 0,-1-10-45 0 0,0 0-1 0 0,0-1 1 0 0,0 1-1 0 0,1-1 0 0 0,-1 1 1 0 0,1-1-1 0 0,0 1 1 0 0,-1-1-1 0 0,1 0 0 0 0,0 0 1 0 0,0 0-1 0 0,1 0 1 0 0,-1 0-1 0 0,0 0 1 0 0,1-1-1 0 0,-1 1 0 0 0,1-1 1 0 0,-1 0-1 0 0,1 1 1 0 0,0-1-1 0 0,-1 0 0 0 0,1-1 1 0 0,0 1-1 0 0,0 0 1 0 0,5 0-1 0 0,4 0 14 0 0,0-1 0 0 0,-1 1 0 0 0,1-2 0 0 0,23-3 0 0 0,-6-2 34 0 0,0-1 1 0 0,-1-1 0 0 0,49-22-1 0 0,-73 28-46 0 0,0 0-1 0 0,0 0 1 0 0,0 0-1 0 0,0 0 1 0 0,0-1-1 0 0,-1 0 1 0 0,1 1-1 0 0,-1-1 1 0 0,0-1-1 0 0,0 1 1 0 0,0 0-1 0 0,0-1 1 0 0,0 0-1 0 0,-1 0 1 0 0,1 1-1 0 0,-1-1 1 0 0,0-1-1 0 0,-1 1 1 0 0,1 0-1 0 0,-1 0 1 0 0,1-1-1 0 0,-1 1 1 0 0,0-1-1 0 0,-1 1 1 0 0,1-1-1 0 0,-1 1 1 0 0,0-1-1 0 0,0 1 0 0 0,-1-1 1 0 0,1 1-1 0 0,-1-1 1 0 0,0 1-1 0 0,0-1 1 0 0,0 1-1 0 0,-4-8 1 0 0,-1 1 13 0 0,-1 1 0 0 0,0 0 0 0 0,0 0-1 0 0,-1 0 1 0 0,0 1 0 0 0,-1 1 0 0 0,0 0 0 0 0,0 0 0 0 0,-1 0 0 0 0,0 1 0 0 0,0 1 0 0 0,0-1 0 0 0,-1 2-1 0 0,0-1 1 0 0,0 2 0 0 0,-1 0 0 0 0,1 0 0 0 0,-25-4 0 0 0,30 7 5 0 0,1 0 1 0 0,-1 1-1 0 0,0 0 0 0 0,1 0 1 0 0,-1 0-1 0 0,0 0 0 0 0,1 1 1 0 0,-1 0-1 0 0,1 1 0 0 0,-1-1 1 0 0,1 1-1 0 0,-1 0 0 0 0,1 0 1 0 0,-7 4-1 0 0,9-3-10 0 0,-1-1 0 0 0,1 0 0 0 0,-1 1-1 0 0,1 0 1 0 0,0 0 0 0 0,0 0 0 0 0,0 0 0 0 0,0 1 0 0 0,1-1 0 0 0,-1 1 0 0 0,1-1 0 0 0,0 1 0 0 0,0 0 0 0 0,0 0 0 0 0,1 0-1 0 0,-1 0 1 0 0,1 0 0 0 0,0 0 0 0 0,-1 8 0 0 0,2-9-18 0 0,0 0-1 0 0,0 0 1 0 0,1 0 0 0 0,-1 1 0 0 0,1-1-1 0 0,0 0 1 0 0,0 0 0 0 0,0 0-1 0 0,0-1 1 0 0,0 1 0 0 0,1 0-1 0 0,-1 0 1 0 0,1-1 0 0 0,0 1 0 0 0,-1-1-1 0 0,1 1 1 0 0,0-1 0 0 0,1 0-1 0 0,-1 1 1 0 0,0-1 0 0 0,1-1-1 0 0,-1 1 1 0 0,5 2 0 0 0,3 2-11 0 0,0 0 0 0 0,1 0-1 0 0,0-2 1 0 0,21 7 0 0 0,-4-3-9 0 0,1-1 0 0 0,0-2 0 0 0,1 0 0 0 0,-1-3-1 0 0,57-1 1 0 0,-68-2 22 0 0,-1-1-1 0 0,0-1 0 0 0,0-1 1 0 0,0 0-1 0 0,0-1 1 0 0,-1-1-1 0 0,0-1 0 0 0,0 0 1 0 0,0-1-1 0 0,16-11 0 0 0,-30 18 5 0 0,0-1 0 0 0,1 0 0 0 0,-1 0 1 0 0,0 0-1 0 0,0 0 0 0 0,-1 0 0 0 0,1-1 0 0 0,0 1 0 0 0,-1 0 0 0 0,1-1 0 0 0,-1 1 0 0 0,0-1 0 0 0,0 0 0 0 0,0 1 0 0 0,0-1 0 0 0,0 0 0 0 0,-1 0 0 0 0,1-4 0 0 0,0 5-2 0 0,-1 0 0 0 0,-1 0 0 0 0,1 0 0 0 0,0 0 0 0 0,0 0 0 0 0,-1 0-1 0 0,1 0 1 0 0,-1 0 0 0 0,0 0 0 0 0,0 0 0 0 0,1 1 0 0 0,-1-1 0 0 0,0 0 0 0 0,-1 0 0 0 0,1 1 0 0 0,0-1 0 0 0,0 1 0 0 0,-1-1 0 0 0,1 1-1 0 0,-1-1 1 0 0,1 1 0 0 0,-1 0 0 0 0,1 0 0 0 0,-1 0 0 0 0,0 0 0 0 0,0 0 0 0 0,-2-1 0 0 0,3 2-2 0 0,-1-1-1 0 0,0 1 1 0 0,0 0 0 0 0,0-1 0 0 0,1 1 0 0 0,-1 0 0 0 0,0 0-1 0 0,0 1 1 0 0,0-1 0 0 0,1 0 0 0 0,-1 0 0 0 0,0 1 0 0 0,0-1-1 0 0,0 1 1 0 0,1 0 0 0 0,-1 0 0 0 0,0-1 0 0 0,1 1-1 0 0,-1 0 1 0 0,1 0 0 0 0,-1 0 0 0 0,1 1 0 0 0,0-1 0 0 0,-1 0-1 0 0,1 0 1 0 0,-2 4 0 0 0,-1-1 1 0 0,0 0 0 0 0,1 1 0 0 0,0 0 0 0 0,0-1 0 0 0,0 1 0 0 0,1 0 0 0 0,-4 9 0 0 0,5-9-3 0 0,0 0-1 0 0,0 0 0 0 0,0 0 0 0 0,0 0 0 0 0,1 0 0 0 0,0 0 1 0 0,0 0-1 0 0,1 0 0 0 0,-1 0 0 0 0,1 0 0 0 0,0 0 1 0 0,0 0-1 0 0,4 9 0 0 0,-2-8 5 0 0,0 0 0 0 0,0-1 0 0 0,1 1 0 0 0,-1-1 0 0 0,1 0 0 0 0,1 0 0 0 0,-1 0 0 0 0,1 0 0 0 0,0-1 0 0 0,7 6 0 0 0,-2-3 14 0 0,1 0-1 0 0,0-1 1 0 0,0-1-1 0 0,0 0 0 0 0,1 0 1 0 0,0-1-1 0 0,-1-1 1 0 0,1 0-1 0 0,18 2 0 0 0,-14-3-19 0 0,1-1-1 0 0,-1-1 0 0 0,1 0 0 0 0,0-1 0 0 0,-1-1 1 0 0,26-6-1 0 0,-37 7 4 0 0,-1-1 0 0 0,0 1 0 0 0,1-1 0 0 0,-1 0 0 0 0,0 0 0 0 0,0 0 1 0 0,0 0-1 0 0,0-1 0 0 0,0 0 0 0 0,0 0 0 0 0,-1 0 0 0 0,1 0 0 0 0,4-7 0 0 0,-6 7-3 0 0,0 0 1 0 0,0 0-1 0 0,0-1 0 0 0,0 1 0 0 0,-1-1 0 0 0,0 1 0 0 0,1-1 1 0 0,-1 0-1 0 0,-1 1 0 0 0,1-1 0 0 0,0 0 0 0 0,-1 1 1 0 0,0-1-1 0 0,0 0 0 0 0,0 0 0 0 0,0 0 0 0 0,-2-4 0 0 0,1 2-13 0 0,-1-8 26 0 0,-1-1 0 0 0,0 1 0 0 0,-1 0 0 0 0,-1 0 0 0 0,-7-13 0 0 0,12 26-7 0 0,0 1-1 0 0,0 0 1 0 0,0 0-1 0 0,0 0 1 0 0,0 0-1 0 0,0-1 1 0 0,0 1-1 0 0,0 0 0 0 0,0 0 1 0 0,0 0-1 0 0,0 0 1 0 0,0-1-1 0 0,0 1 1 0 0,0 0-1 0 0,-1 0 1 0 0,1 0-1 0 0,0 0 0 0 0,0 0 1 0 0,0-1-1 0 0,0 1 1 0 0,0 0-1 0 0,0 0 1 0 0,-1 0-1 0 0,1 0 1 0 0,0 0-1 0 0,0 0 0 0 0,0 0 1 0 0,0 0-1 0 0,-1 0 1 0 0,1-1-1 0 0,0 1 1 0 0,0 0-1 0 0,0 0 1 0 0,-1 0-1 0 0,1 0 0 0 0,0 0 1 0 0,0 0-1 0 0,0 0 1 0 0,0 0-1 0 0,-1 0 1 0 0,1 0-1 0 0,0 1 1 0 0,0-1-1 0 0,0 0 1 0 0,-1 0-1 0 0,1 0 0 0 0,0 0 1 0 0,0 0-1 0 0,0 0 1 0 0,0 0-1 0 0,-1 0 1 0 0,-3 13 96 0 0,0 18-73 0 0,3-19-11 0 0,1 0 1 0 0,1 0-1 0 0,0 0 1 0 0,0-1-1 0 0,1 1 1 0 0,0 0-1 0 0,1-1 1 0 0,0 0 0 0 0,8 18-1 0 0,-8-23-9 0 0,0 0 0 0 0,1-1 0 0 0,-1 1 0 0 0,1-1 0 0 0,1 1 0 0 0,-1-1 0 0 0,0 0 0 0 0,1-1 0 0 0,0 1 0 0 0,0-1 0 0 0,1 0 0 0 0,-1 0 0 0 0,1-1 0 0 0,0 0 0 0 0,0 0 0 0 0,0 0 0 0 0,0 0 0 0 0,9 1 0 0 0,0 1-12 0 0,1-2-1 0 0,15 2 1 0 0,-25-5 14 0 0,0 0 0 0 0,1 0 0 0 0,-1 0-1 0 0,0-1 1 0 0,1 0 0 0 0,-1 0 0 0 0,12-4 0 0 0,-11 2-3 0 0,0 0-1 0 0,0 0 1 0 0,0-1 0 0 0,0 0-1 0 0,-1 0 1 0 0,1 0 0 0 0,-1-1 0 0 0,0 0-1 0 0,6-7 1 0 0,-10 11 2 0 0,-1-1 1 0 0,1-1-1 0 0,0 1 1 0 0,-1 0-1 0 0,1 0 1 0 0,-1 0-1 0 0,0-1 1 0 0,0 1-1 0 0,0-1 1 0 0,0 1-1 0 0,0-1 1 0 0,0 0-1 0 0,-1 1 1 0 0,1-1-1 0 0,-1 1 1 0 0,0-1-1 0 0,0 0 1 0 0,0 0-1 0 0,0 1 1 0 0,0-1-1 0 0,0 0 1 0 0,-1 1-1 0 0,1-1 1 0 0,-1 1-1 0 0,0-1 1 0 0,0 0-1 0 0,0 1 1 0 0,0 0-1 0 0,-3-5 1 0 0,2 4 6 0 0,0 0-1 0 0,0 0 1 0 0,0 1 0 0 0,-1-1-1 0 0,1 1 1 0 0,-1-1 0 0 0,0 1-1 0 0,1 0 1 0 0,-1 0 0 0 0,0 0 0 0 0,0 1-1 0 0,0-1 1 0 0,-1 1 0 0 0,1-1-1 0 0,0 1 1 0 0,0 0 0 0 0,-1 0-1 0 0,-4 0 1 0 0,8 1-11 0 0,-1 0-1 0 0,0 0 1 0 0,0 0-1 0 0,0 0 1 0 0,0 0 0 0 0,0 1-1 0 0,1-1 1 0 0,-1 0-1 0 0,0 1 1 0 0,0-1-1 0 0,0 0 1 0 0,1 1 0 0 0,-1-1-1 0 0,0 1 1 0 0,0-1-1 0 0,1 1 1 0 0,-1 0 0 0 0,1-1-1 0 0,-1 1 1 0 0,0 0-1 0 0,1-1 1 0 0,-1 1 0 0 0,1 0-1 0 0,-1-1 1 0 0,1 1-1 0 0,0 0 1 0 0,-1 0-1 0 0,1 0 1 0 0,0 0 0 0 0,0-1-1 0 0,-1 1 1 0 0,1 0-1 0 0,0 0 1 0 0,0 0 0 0 0,0 0-1 0 0,0 0 1 0 0,0 0-1 0 0,0-1 1 0 0,0 1 0 0 0,0 0-1 0 0,1 1 1 0 0,-1 0-6 0 0,1 0-1 0 0,-1 0 1 0 0,0 0 0 0 0,1 0 0 0 0,0 0 0 0 0,-1 0 0 0 0,1 0 0 0 0,0 0 0 0 0,0 0-1 0 0,0-1 1 0 0,0 1 0 0 0,1 0 0 0 0,-1-1 0 0 0,0 1 0 0 0,1-1 0 0 0,-1 1 0 0 0,1-1-1 0 0,1 1 1 0 0,1 0 16 0 0,0-1 0 0 0,0 0-1 0 0,0 0 1 0 0,0 0-1 0 0,0 0 1 0 0,0-1 0 0 0,0 0-1 0 0,0 0 1 0 0,0 0 0 0 0,0 0-1 0 0,5-1 1 0 0,-7 1-4 0 0,-1 0-1 0 0,0 0 1 0 0,0-1 0 0 0,1 1 0 0 0,-1 0-1 0 0,0-1 1 0 0,1 1 0 0 0,-1-1 0 0 0,0 1-1 0 0,0-1 1 0 0,0 1 0 0 0,0-1 0 0 0,1 0 0 0 0,-1 0-1 0 0,0 1 1 0 0,0-1 0 0 0,-1 0 0 0 0,1 0-1 0 0,0 0 1 0 0,0 0 0 0 0,0 0 0 0 0,0 0-1 0 0,-1-1 1 0 0,1 1 0 0 0,-1 0 0 0 0,1 0 0 0 0,-1 0-1 0 0,1-1 1 0 0,-1 1 0 0 0,0 0 0 0 0,1 0-1 0 0,-1-1 1 0 0,0 1 0 0 0,0 0 0 0 0,0-1-1 0 0,0 1 1 0 0,0 0 0 0 0,-1-3 0 0 0,0 2 23 0 0,0 0 1 0 0,0 0 0 0 0,-1-1-1 0 0,1 1 1 0 0,-1 0 0 0 0,1 1-1 0 0,-1-1 1 0 0,0 0-1 0 0,0 0 1 0 0,0 1 0 0 0,0-1-1 0 0,0 1 1 0 0,0-1 0 0 0,-1 1-1 0 0,1 0 1 0 0,-3-1-1 0 0,-15-11 183 0 0,-2-6-75 0 0,21 19-131 0 0,0-1-1 0 0,1 0 1 0 0,-1 1-1 0 0,0-1 1 0 0,1 1-1 0 0,-1-1 1 0 0,0 1-1 0 0,1-1 1 0 0,-1 1-1 0 0,0-1 1 0 0,0 1-1 0 0,0 0 1 0 0,0-1-1 0 0,1 1 1 0 0,-1 0-1 0 0,0 0 1 0 0,0 0-1 0 0,0-1 1 0 0,0 1-1 0 0,0 0 1 0 0,0 0-1 0 0,0 0 1 0 0,1 1-1 0 0,-1-1 1 0 0,0 0-1 0 0,0 0 1 0 0,0 0-1 0 0,0 1 1 0 0,-1 0-1 0 0,2 0 67 0 0,3-1-29 0 0,9-2 2 0 0,-3 0-1 0 0,7 20 41 0 0,-7-13-80 0 0,1-1 1 0 0,-1 0-1 0 0,1 0 0 0 0,0-1 1 0 0,0 0-1 0 0,1-1 0 0 0,-1 0 0 0 0,0-1 1 0 0,1 0-1 0 0,17 0 0 0 0,9-4 65 0 0,61-10-1 0 0,-77 9-66 0 0,-8 2-9 0 0,-1 0 0 0 0,1-1 1 0 0,-1 0-1 0 0,0-1 0 0 0,0-1 1 0 0,14-7-1 0 0,-23 10 3 0 0,0 0 0 0 0,0 0 0 0 0,0 0 0 0 0,0 0 0 0 0,-1 0 0 0 0,1 0 0 0 0,-1-1 1 0 0,0 1-1 0 0,0-1 0 0 0,0 0 0 0 0,0 0 0 0 0,0 0 0 0 0,0 0 0 0 0,-1 0 0 0 0,1 0 0 0 0,-1 0 0 0 0,0 0 0 0 0,0-1 1 0 0,0 1-1 0 0,0 0 0 0 0,-1-1 0 0 0,1 1 0 0 0,-1-1 0 0 0,0 1 0 0 0,0 0 0 0 0,0-1 0 0 0,-1 1 0 0 0,0-4 1 0 0,0 3-5 0 0,0 0 1 0 0,1 0-1 0 0,-2 0 1 0 0,1 1 0 0 0,0-1-1 0 0,-1 0 1 0 0,0 1 0 0 0,0-1-1 0 0,0 1 1 0 0,0 0 0 0 0,0-1-1 0 0,-1 1 1 0 0,1 0 0 0 0,-1 1-1 0 0,-6-6 1 0 0,5 5 6 0 0,0 1 1 0 0,-1-1-1 0 0,0 1 1 0 0,1 0-1 0 0,-1 0 1 0 0,0 0-1 0 0,0 1 1 0 0,0 0-1 0 0,0 0 1 0 0,-10-1-1 0 0,4 2 19 0 0,-1 0-1 0 0,1 1 1 0 0,0 0 0 0 0,0 1-1 0 0,0 0 1 0 0,0 0 0 0 0,0 1-1 0 0,0 1 1 0 0,1 0 0 0 0,-17 9-1 0 0,15-6 13 0 0,0 2 0 0 0,0-1-1 0 0,0 2 1 0 0,1-1 0 0 0,1 2 0 0 0,0-1-1 0 0,0 1 1 0 0,-9 14 0 0 0,13-15-2 0 0,0 0 1 0 0,0 0-1 0 0,1 0 0 0 0,0 0 1 0 0,0 1-1 0 0,2 0 1 0 0,-1 0-1 0 0,1 0 1 0 0,1 0-1 0 0,-2 21 0 0 0,3-27-14 0 0,2 0-1 0 0,-1 0 1 0 0,0-1-1 0 0,1 1 1 0 0,0 0-1 0 0,0 0 1 0 0,0-1-1 0 0,1 1 1 0 0,-1 0-1 0 0,1-1 1 0 0,0 0-1 0 0,1 1 1 0 0,-1-1-1 0 0,1 0 1 0 0,-1 0-1 0 0,1 0 1 0 0,1-1-1 0 0,-1 1 0 0 0,5 4 1 0 0,-2-4-3 0 0,1 1-1 0 0,-1-1 1 0 0,1 0-1 0 0,0 0 1 0 0,0-1-1 0 0,0 0 1 0 0,1 0-1 0 0,-1-1 1 0 0,0 0-1 0 0,1 0 1 0 0,10 0-1 0 0,18 2-18 0 0,1-3-1 0 0,0 0 1 0 0,0-3-1 0 0,64-10 1 0 0,-91 9-14 0 0,0 1 0 0 0,0-1 0 0 0,0-1 0 0 0,-1 0 0 0 0,0 0 0 0 0,0-1 0 0 0,14-9 0 0 0,-10 5-7 0 0,-1-1 1 0 0,0 0 0 0 0,0-1 0 0 0,12-14-1 0 0,-21 21 35 0 0,0 0-1 0 0,0 0 1 0 0,-1 0-1 0 0,1 0 1 0 0,-1-1-1 0 0,0 1 1 0 0,0-1-1 0 0,0 1 1 0 0,-1-1-1 0 0,1 0 1 0 0,-1 1-1 0 0,0-1 1 0 0,-1 0-1 0 0,1 0 1 0 0,-1 0-1 0 0,0 0 1 0 0,0 0-1 0 0,0 0 1 0 0,-1 0-1 0 0,0 1 1 0 0,0-1-1 0 0,0 0 1 0 0,0 0-1 0 0,-1 1 1 0 0,-4-9-1 0 0,5 12 3 0 0,1 0 0 0 0,-1 0-1 0 0,1 1 1 0 0,-1-1 0 0 0,0 1-1 0 0,1-1 1 0 0,-1 0 0 0 0,0 1-1 0 0,0 0 1 0 0,1-1 0 0 0,-1 1 0 0 0,0-1-1 0 0,0 1 1 0 0,0 0 0 0 0,0-1-1 0 0,0 1 1 0 0,-1 0 0 0 0,18 1 32 0 0,-11-1-54 0 0,0 1 0 0 0,-1-1 0 0 0,1 0-1 0 0,0 0 1 0 0,-1-1 0 0 0,1 1 0 0 0,7-3 0 0 0,13-7 9 0 0,0-1 0 0 0,37-22 0 0 0,-36 17 9 0 0,48-19 0 0 0,-72 35-6 0 0,0-1-1 0 0,-1 0 1 0 0,1 1 0 0 0,0-1-1 0 0,0 1 1 0 0,-1 0 0 0 0,1-1-1 0 0,0 1 1 0 0,0 0 0 0 0,0 0-1 0 0,0 0 1 0 0,3 1 0 0 0,-5-1 1 0 0,1 1 1 0 0,0-1-1 0 0,0 1 0 0 0,0-1 1 0 0,-1 1-1 0 0,1-1 1 0 0,0 1-1 0 0,-1 0 0 0 0,1-1 1 0 0,0 1-1 0 0,-1 0 1 0 0,1-1-1 0 0,-1 1 1 0 0,1 0-1 0 0,-1 0 0 0 0,1 0 1 0 0,-1-1-1 0 0,0 1 1 0 0,1 0-1 0 0,-1 0 0 0 0,0 0 1 0 0,0 0-1 0 0,0 0 1 0 0,0 0-1 0 0,0 0 0 0 0,0 0 1 0 0,0 1-1 0 0,0 17 106 0 0,0 1 1 0 0,-2-1-1 0 0,-7 34 0 0 0,4-30-10 0 0,-2 39 0 0 0,7-53-89 0 0,1 0 0 0 0,-1 0 0 0 0,1-1 0 0 0,0 1 0 0 0,1-1 1 0 0,0 1-1 0 0,1-1 0 0 0,4 11 0 0 0,-4-12-16 0 0,1 0 1 0 0,0-1 0 0 0,0 1-1 0 0,0-1 1 0 0,1 0-1 0 0,0 0 1 0 0,0 0 0 0 0,1-1-1 0 0,0 0 1 0 0,0 0-1 0 0,0 0 1 0 0,0-1 0 0 0,1 0-1 0 0,13 6 1 0 0,-11-6-383 0 0,1 0 1 0 0,0-1-1 0 0,0 0 1 0 0,0-1-1 0 0,1 0 1 0 0,-1-1-1 0 0,0 0 1 0 0,1 0-1 0 0,-1-1 1 0 0,17-2-1 0 0,0-3-2123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56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5 139 512 0 0,'2'-2'507'0'0,"0"1"0"0"0,1-1 0 0 0,-1 0 0 0 0,0 0-1 0 0,0 0 1 0 0,0 0 0 0 0,0 0 0 0 0,2-3 0 0 0,-4 4-188 0 0,1-1 0 0 0,0 1 0 0 0,-1-1 0 0 0,1 1 0 0 0,-1-1 0 0 0,0 0 1 0 0,1 1-1 0 0,-1-1 0 0 0,0 0 0 0 0,0 0 0 0 0,0 1 0 0 0,0-1 0 0 0,0 0 0 0 0,0 1 0 0 0,-1-3 1 0 0,-1-2 239 0 0,0 1 0 0 0,0 0 0 0 0,0 0 0 0 0,-4-6 1 0 0,4 8-341 0 0,0 0 1 0 0,1 0 0 0 0,-1 1 0 0 0,1-1 0 0 0,-1 0 0 0 0,1 0-1 0 0,0 0 1 0 0,0-1 0 0 0,1 1 0 0 0,-1 0 0 0 0,1 0 0 0 0,-1 0-1 0 0,1-1 1 0 0,0 1 0 0 0,1-6 0 0 0,-1 8-203 0 0,0 1 1 0 0,0 0 0 0 0,0 0-1 0 0,0 0 1 0 0,0 0 0 0 0,0 0-1 0 0,0-1 1 0 0,0 1-1 0 0,0 0 1 0 0,0 0 0 0 0,0 0-1 0 0,0 0 1 0 0,0 0 0 0 0,0-1-1 0 0,0 1 1 0 0,0 0-1 0 0,1 0 1 0 0,-1 0 0 0 0,0 0-1 0 0,0 0 1 0 0,0 0 0 0 0,0 0-1 0 0,0 0 1 0 0,0 0-1 0 0,1-1 1 0 0,-1 1 0 0 0,0 0-1 0 0,0 0 1 0 0,0 0 0 0 0,0 0-1 0 0,0 0 1 0 0,0 0-1 0 0,1 0 1 0 0,-1 0 0 0 0,0 0-1 0 0,0 0 1 0 0,0 0 0 0 0,0 0-1 0 0,0 0 1 0 0,1 0-1 0 0,-1 0 1 0 0,0 0 0 0 0,5 6 689 0 0,2 10 167 0 0,48 154 1225 0 0,-33-110-1816 0 0,20 91 0 0 0,-27-77-101 0 0,-3-20-83 0 0,-2 0-1 0 0,5 98 1 0 0,-15-141-82 0 0,-2 32 62 0 0,2-40-59 0 0,0 0-1 0 0,-1 0 0 0 0,0 0 0 0 0,1-1 0 0 0,-1 1 0 0 0,0 0 1 0 0,0-1-1 0 0,-1 1 0 0 0,1-1 0 0 0,0 1 0 0 0,-1-1 1 0 0,-2 4-1 0 0,3-6-14 0 0,1 0 1 0 0,0 1-1 0 0,0-1 0 0 0,-1 0 1 0 0,1 1-1 0 0,-1-1 1 0 0,1 0-1 0 0,0 0 1 0 0,-1 0-1 0 0,1 1 0 0 0,-1-1 1 0 0,1 0-1 0 0,0 0 1 0 0,-1 0-1 0 0,1 0 0 0 0,-1 0 1 0 0,1 0-1 0 0,-1 0 1 0 0,1 0-1 0 0,0 0 1 0 0,-1 0-1 0 0,1 0 0 0 0,-1 0 1 0 0,1 0-1 0 0,-1 0 1 0 0,0 0-1 0 0,-10-10 45 0 0,9 7-53 0 0,0 0 0 0 0,0 1-1 0 0,0-2 1 0 0,1 1 0 0 0,-1 0-1 0 0,0-5 1 0 0,1 2-2 0 0,0-1-1 0 0,0 1 1 0 0,1-1 0 0 0,0 0-1 0 0,1 1 1 0 0,-1-1-1 0 0,1 1 1 0 0,1-1 0 0 0,-1 1-1 0 0,5-11 1 0 0,-3 8-9 0 0,1-1-1 0 0,1 1 1 0 0,-1 0 0 0 0,2 0 0 0 0,-1 1 0 0 0,9-10-1 0 0,-8 12 4 0 0,0 0-1 0 0,1 1 0 0 0,-1 0 0 0 0,1 0 1 0 0,1 0-1 0 0,-1 1 0 0 0,1 0 0 0 0,-1 0 0 0 0,1 1 1 0 0,0 0-1 0 0,0 1 0 0 0,0 0 0 0 0,11-2 1 0 0,-2 1 12 0 0,1 1 1 0 0,0 1 0 0 0,0 1 0 0 0,0 0 0 0 0,22 3 0 0 0,-6 2-41 0 0,49 14-1 0 0,-72-16 40 0 0,-1 0-1 0 0,0 1 1 0 0,-1 0-1 0 0,1 1 1 0 0,-1 0-1 0 0,1 0 1 0 0,-2 1-1 0 0,1 0 1 0 0,9 10-1 0 0,-15-14 7 0 0,0 1 1 0 0,-1 0-1 0 0,1 0 1 0 0,-1 1-1 0 0,1-1 1 0 0,-1 1-1 0 0,0-1 1 0 0,-1 1-1 0 0,1-1 0 0 0,-1 1 1 0 0,1 0-1 0 0,-1 0 1 0 0,0 0-1 0 0,0 0 1 0 0,-1 0-1 0 0,1 0 1 0 0,-1 0-1 0 0,0 0 0 0 0,0 0 1 0 0,0 0-1 0 0,-1 0 1 0 0,1 0-1 0 0,-3 6 1 0 0,1-3 6 0 0,-1-1 0 0 0,0 0 0 0 0,0 0 0 0 0,0 0 0 0 0,-1 0 0 0 0,0 0 0 0 0,0-1 0 0 0,0 1 0 0 0,-1-1 0 0 0,1 0 0 0 0,-1 0 0 0 0,-1-1 0 0 0,-5 5 0 0 0,1-3-23 0 0,0 0 0 0 0,-1-1 0 0 0,1 0-1 0 0,-1-1 1 0 0,0 0 0 0 0,-1 0-1 0 0,1-1 1 0 0,-24 3 0 0 0,-6-2-211 0 0,-48-2 1 0 0,81-2 177 0 0,8 0 43 0 0,-18 0-501 0 0,0-1 1 0 0,-24-4-1 0 0,38 5 195 0 0,1-1-1 0 0,-1 1 1 0 0,0-1 0 0 0,0 0 0 0 0,1-1-1 0 0,-1 1 1 0 0,1-1 0 0 0,-1 0 0 0 0,1 1-1 0 0,0-1 1 0 0,0-1 0 0 0,0 1 0 0 0,0 0-1 0 0,0-1 1 0 0,0 0 0 0 0,0 1 0 0 0,-3-7 0 0 0,5 7-6 0 0,0 0 0 0 0,0 0 1 0 0,1 0-1 0 0,-1 0 0 0 0,1 0 1 0 0,-1 0-1 0 0,1 0 1 0 0,0 0-1 0 0,0 0 0 0 0,0 0 1 0 0,0 0-1 0 0,0 0 1 0 0,0 0-1 0 0,0 0 0 0 0,1 0 1 0 0,-1 0-1 0 0,1 0 1 0 0,0 0-1 0 0,-1 0 0 0 0,1 0 1 0 0,0 0-1 0 0,1-2 1 0 0,11-14-1638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57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133 131 16 0 0,'-3'-11'2184'0'0,"-1"1"0"0"0,0 0 0 0 0,-10-18 1 0 0,13 28-2042 0 0,1-1 0 0 0,-1 1 0 0 0,0-1 0 0 0,1 1 0 0 0,-1 0 0 0 0,0-1 0 0 0,1 1 0 0 0,-1 0 0 0 0,0-1 0 0 0,0 1 0 0 0,0 0 0 0 0,1 0 0 0 0,-1 0 0 0 0,0 0 0 0 0,0 0 0 0 0,0 0 0 0 0,1 0 0 0 0,-1 0 0 0 0,0 0 0 0 0,0 0 0 0 0,0 0 0 0 0,1 0 0 0 0,-1 0 0 0 0,0 1 0 0 0,0-1 0 0 0,1 0 0 0 0,-1 1 0 0 0,0-1 0 0 0,0 1 0 0 0,1-1 0 0 0,-2 1 1 0 0,-24 17 1206 0 0,23-16-1189 0 0,-2 2-29 0 0,1 0 0 0 0,-1 0 1 0 0,1 1-1 0 0,0 0 0 0 0,0 0 1 0 0,0 0-1 0 0,1 0 0 0 0,-1 0 1 0 0,1 1-1 0 0,1-1 0 0 0,-1 1 1 0 0,-2 7-1 0 0,4-10-75 0 0,1 1 1 0 0,-1-1 0 0 0,0 1-1 0 0,1-1 1 0 0,0 0-1 0 0,0 1 1 0 0,0-1-1 0 0,0 1 1 0 0,0-1-1 0 0,1 1 1 0 0,-1-1-1 0 0,1 0 1 0 0,0 1-1 0 0,0-1 1 0 0,0 0-1 0 0,1 0 1 0 0,-1 1-1 0 0,1-1 1 0 0,-1 0-1 0 0,1-1 1 0 0,0 1-1 0 0,0 0 1 0 0,4 3-1 0 0,0 0-14 0 0,1-1-1 0 0,0 0 1 0 0,1 0-1 0 0,-1-1 1 0 0,1 0-1 0 0,0 0 0 0 0,0-1 1 0 0,0 0-1 0 0,0 0 1 0 0,17 3-1 0 0,-4-3-3 0 0,0 0 0 0 0,0-1-1 0 0,29-2 1 0 0,-39 0-20 0 0,-1-1 0 0 0,0 0 0 0 0,1-1 1 0 0,-1 0-1 0 0,0-1 0 0 0,0 0 1 0 0,18-8-1 0 0,-26 9-20 0 0,1 1 0 0 0,-1 0 0 0 0,0 0 0 0 0,1-1 0 0 0,-1 0 0 0 0,0 1 1 0 0,0-1-1 0 0,0 0 0 0 0,0 0 0 0 0,0 0 0 0 0,-1 0 0 0 0,1-1 0 0 0,-1 1 0 0 0,1 0 0 0 0,-1-1 0 0 0,0 1 1 0 0,1-1-1 0 0,-1 1 0 0 0,-1-1 0 0 0,1 1 0 0 0,0-1 0 0 0,-1 0 0 0 0,1 1 0 0 0,-1-1 0 0 0,0 0 0 0 0,0 0 0 0 0,0 1 1 0 0,0-1-1 0 0,0 0 0 0 0,-1 0 0 0 0,1 1 0 0 0,-1-1 0 0 0,0 0 0 0 0,-1-2 0 0 0,-1-3 4 0 0,0 1-1 0 0,-1-1 1 0 0,0 1-1 0 0,-1 1 0 0 0,0-1 1 0 0,0 0-1 0 0,-9-8 1 0 0,-46-39 27 0 0,46 43 12 0 0,0-1 54 0 0,-1 0 0 0 0,0 1 0 0 0,-28-14 0 0 0,42 24-77 0 0,-1 1-1 0 0,1-1 0 0 0,0 0 1 0 0,-1 1-1 0 0,1 0 0 0 0,-1-1 1 0 0,1 1-1 0 0,-1 0 0 0 0,1 0 1 0 0,0 0-1 0 0,-1 0 0 0 0,1 0 1 0 0,-1 0-1 0 0,1 0 0 0 0,-1 0 1 0 0,1 0-1 0 0,-1 1 0 0 0,1-1 1 0 0,-1 1-1 0 0,-1 0 0 0 0,1 1-1 0 0,0-1-1 0 0,0 0 0 0 0,0 1 0 0 0,1 0 0 0 0,-1-1 0 0 0,1 1 0 0 0,-1 0 0 0 0,1 0 0 0 0,-1 0 0 0 0,1 0 0 0 0,0 0 1 0 0,-1 2-1 0 0,0 2 22 0 0,-1 1 1 0 0,1 0 0 0 0,0-1 0 0 0,1 1-1 0 0,0 0 1 0 0,0 0 0 0 0,0 0 0 0 0,1 7-1 0 0,0-8-22 0 0,1 0 1 0 0,0 1-1 0 0,0-1 0 0 0,0 0 0 0 0,1 0 0 0 0,0-1 1 0 0,0 1-1 0 0,0 0 0 0 0,1-1 0 0 0,0 1 0 0 0,0-1 1 0 0,0 0-1 0 0,7 9 0 0 0,-4-9 4 0 0,0 1 0 0 0,-1-1 0 0 0,2 0 0 0 0,-1-1 0 0 0,0 1 0 0 0,1-1 0 0 0,0 0 0 0 0,0-1 0 0 0,14 5 0 0 0,-8-4-2 0 0,0-1-1 0 0,1 0 1 0 0,-1-1-1 0 0,1 0 1 0 0,0-1-1 0 0,0-1 1 0 0,-1 0 0 0 0,1-1-1 0 0,0 0 1 0 0,0-1-1 0 0,25-8 1 0 0,-19 4-18 0 0,-1-2 0 0 0,0 0 1 0 0,0-1-1 0 0,20-14 0 0 0,-30 17 19 0 0,0 0 0 0 0,-1-1 0 0 0,0 0-1 0 0,0 0 1 0 0,0-1 0 0 0,-1 0 0 0 0,0-1 0 0 0,0 1-1 0 0,9-18 1 0 0,-7 6 136 0 0,-9 19-135 0 0,0 0-1 0 0,1 0 1 0 0,-1 0 0 0 0,0 0 0 0 0,0 0 0 0 0,1 0 0 0 0,-1 1 0 0 0,0-1 0 0 0,0 0 0 0 0,0 0-1 0 0,0 0 1 0 0,0 0 0 0 0,0 0 0 0 0,0 0 0 0 0,0 0 0 0 0,-1 0 0 0 0,1 0 0 0 0,0 0-1 0 0,-1 1 1 0 0,1-2 0 0 0,-1 2-6 0 0,1 0-1 0 0,-1-1 1 0 0,1 1-1 0 0,0 0 1 0 0,-1 0-1 0 0,1 0 1 0 0,-1 0-1 0 0,1 0 1 0 0,-1 0 0 0 0,1 0-1 0 0,0 0 1 0 0,-1 0-1 0 0,1 1 1 0 0,-1-1-1 0 0,1 0 1 0 0,0 0-1 0 0,-1 0 1 0 0,1 0-1 0 0,-1 1 1 0 0,1-1-1 0 0,0 0 1 0 0,-1 0-1 0 0,1 0 1 0 0,0 1-1 0 0,-1-1 1 0 0,1 0-1 0 0,0 1 1 0 0,0-1-1 0 0,-1 1 1 0 0,-9 10 116 0 0,10-11-128 0 0,-5 8 17 0 0,0 0 1 0 0,1 1-1 0 0,0-1 1 0 0,0 1-1 0 0,1 0 1 0 0,0 0-1 0 0,1 0 0 0 0,0 0 1 0 0,0 1-1 0 0,1-1 1 0 0,0 0-1 0 0,1 1 1 0 0,0-1-1 0 0,1 10 1 0 0,0-14-12 0 0,0-1 0 0 0,-1 0 0 0 0,2 0 1 0 0,-1 0-1 0 0,0 0 0 0 0,1 0 0 0 0,0-1 0 0 0,0 1 1 0 0,0 0-1 0 0,0-1 0 0 0,0 1 0 0 0,1-1 0 0 0,0 0 1 0 0,0 0-1 0 0,0 0 0 0 0,0 0 0 0 0,5 4 0 0 0,0-2-5 0 0,1 0 1 0 0,0-1-1 0 0,0 1 0 0 0,0-2 0 0 0,0 1 0 0 0,13 2 0 0 0,-18-5-1 0 0,1-1-1 0 0,-1 1 1 0 0,1-1-1 0 0,-1 0 1 0 0,0-1-1 0 0,1 1 1 0 0,-1-1-1 0 0,1 1 1 0 0,-1-1-1 0 0,0-1 1 0 0,0 1-1 0 0,1 0 1 0 0,-1-1-1 0 0,0 0 1 0 0,0 0-1 0 0,-1 0 1 0 0,8-6-1 0 0,-4 3 6 0 0,0-1-1 0 0,0 0 0 0 0,0 0 0 0 0,-1-1 1 0 0,0 0-1 0 0,0 0 0 0 0,8-14 0 0 0,-12 16-7 0 0,0 1-1 0 0,0-1 1 0 0,0 0-1 0 0,0 0 1 0 0,-1 0-1 0 0,0 0 1 0 0,0 0-1 0 0,-1-1 0 0 0,1 1 1 0 0,-1 0-1 0 0,0 0 1 0 0,-1-9-1 0 0,-2-5 28 0 0,-1 0 0 0 0,-8-20 0 0 0,-1-11-23 0 0,18 69 29 0 0,1 0 1 0 0,0 0-1 0 0,13 24 1 0 0,-2-10 92 0 0,23 33 1 0 0,-35-58-105 0 0,1-1 1 0 0,0 0-1 0 0,0 0 0 0 0,1-1 1 0 0,0 1-1 0 0,0-2 0 0 0,12 8 1 0 0,-13-9-81 0 0,-1-1 1 0 0,1 0 0 0 0,-1 0 0 0 0,1-1-1 0 0,0 0 1 0 0,0 0 0 0 0,0 0 0 0 0,0-1 0 0 0,0 0-1 0 0,1 0 1 0 0,11 0 0 0 0,-14-2-218 0 0,1 1 0 0 0,-1-1-1 0 0,0 0 1 0 0,1 0 0 0 0,-1-1 0 0 0,0 1 0 0 0,0-1 0 0 0,7-4 0 0 0,14-13-5040 0 0,-16 11 2146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57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52 2016 0 0,'3'9'8067'0'0,"4"2"-4395"0"0,14 12-3077 0 0,-4-4 644 0 0,-1 2-63 0 0,28 37 1016 0 0,-39-50-1835 0 0,1 1 1 0 0,-2 0-1 0 0,1 0 1 0 0,5 19-1 0 0,-8-20 277 0 0,-3-12-80 0 0,0 2-523 0 0,1 0 0 0 0,-1 1 0 0 0,1-1 1 0 0,0 0-1 0 0,0 0 0 0 0,-1 1 0 0 0,1-1 1 0 0,1 0-1 0 0,-1 1 0 0 0,0-3 0 0 0,7-10-13 0 0,0 0 0 0 0,1 0 0 0 0,1 1 0 0 0,0 0 0 0 0,17-19 0 0 0,15-21-34 0 0,-35 44 20 0 0,1-3-14 0 0,1 1 0 0 0,18-20-1 0 0,-25 29 17 0 0,1 0 0 0 0,0 1 0 0 0,0-1-1 0 0,0 0 1 0 0,0 1 0 0 0,0-1 0 0 0,0 1 0 0 0,1-1-1 0 0,-1 1 1 0 0,0 0 0 0 0,1 0 0 0 0,-1 0-1 0 0,1 0 1 0 0,-1 1 0 0 0,1-1 0 0 0,0 1 0 0 0,-1-1-1 0 0,1 1 1 0 0,-1 0 0 0 0,1 0 0 0 0,4 1-1 0 0,-5-1-1 0 0,0 1 0 0 0,0 0-1 0 0,0 0 1 0 0,-1 1 0 0 0,1-1-1 0 0,0 0 1 0 0,-1 0 0 0 0,1 1-1 0 0,-1-1 1 0 0,0 1-1 0 0,1 0 1 0 0,-1-1 0 0 0,0 1-1 0 0,0 0 1 0 0,0-1 0 0 0,0 1-1 0 0,1 3 1 0 0,11 33 102 0 0,-13-38-104 0 0,3 16 65 0 0,-1-1 0 0 0,0 1 0 0 0,0 26 1 0 0,-2-22 35 0 0,5 33 0 0 0,-4-47-118 0 0,0 0-1 0 0,1 0 0 0 0,-1 0 1 0 0,2 0-1 0 0,-1-1 0 0 0,1 1 1 0 0,-1-1-1 0 0,2 1 0 0 0,5 7 1 0 0,-6-10-66 0 0,0 0 0 0 0,1 0 0 0 0,-1 0 0 0 0,1 0 0 0 0,0-1 0 0 0,0 1 0 0 0,0-1 1 0 0,0 0-1 0 0,0 0 0 0 0,1-1 0 0 0,-1 1 0 0 0,0-1 0 0 0,1 0 0 0 0,-1 0 0 0 0,1-1 0 0 0,-1 1 1 0 0,8-1-1 0 0,3 0-1434 0 0,0-1 0 0 0,0 0 0 0 0,0-1 0 0 0,15-4 1 0 0,-2-1-2414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58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259 702 8 0 0,'-9'6'11952'0'0,"13"-1"-7047"0"0,-2-3-4972 0 0,1-4 523 0 0,0 0 0 0 0,0 0-1 0 0,0 0 1 0 0,0-1 0 0 0,4-4-1 0 0,-2 1-413 0 0,0-1 1 0 0,0 1-1 0 0,0-1 0 0 0,-1 0 0 0 0,0-1 1 0 0,0 1-1 0 0,-1-1 0 0 0,0 0 0 0 0,-1 0 1 0 0,1 0-1 0 0,-1 0 0 0 0,-1 0 1 0 0,0 0-1 0 0,0 0 0 0 0,0-1 0 0 0,-1 1 1 0 0,-2-15-1 0 0,1 10 33 0 0,-1 0 0 0 0,0 0-1 0 0,-1 1 1 0 0,-1-1 0 0 0,0 1 0 0 0,0 0 0 0 0,-1 0 0 0 0,-1 0 0 0 0,0 1 0 0 0,-13-19 0 0 0,17 27-28 0 0,0 0 1 0 0,-1 0-1 0 0,1 1 1 0 0,-1-1 0 0 0,0 1-1 0 0,1 0 1 0 0,-1-1 0 0 0,0 1-1 0 0,0 1 1 0 0,0-1-1 0 0,-1 0 1 0 0,1 1 0 0 0,0-1-1 0 0,-1 1 1 0 0,1 0-1 0 0,-1 0 1 0 0,1 1 0 0 0,-1-1-1 0 0,-3 0 1 0 0,3 1-13 0 0,0 1 0 0 0,-1-1 0 0 0,1 1 0 0 0,0 0 0 0 0,0 0 0 0 0,0 0 1 0 0,0 1-1 0 0,0-1 0 0 0,0 1 0 0 0,1 0 0 0 0,-1 0 0 0 0,1 0 0 0 0,-1 1 0 0 0,1-1 0 0 0,-6 7 0 0 0,-7 7-18 0 0,2 2-1 0 0,0-1 1 0 0,1 2-1 0 0,1 0 1 0 0,0 0-1 0 0,2 1 1 0 0,0 1-1 0 0,1 0 1 0 0,1 0-1 0 0,-5 24 1 0 0,11-37-14 0 0,1 0 0 0 0,-1 0 1 0 0,1 1-1 0 0,1-1 0 0 0,-1 1 1 0 0,2-1-1 0 0,-1 0 0 0 0,1 1 1 0 0,0-1-1 0 0,1 0 0 0 0,0 1 1 0 0,0-1-1 0 0,5 10 0 0 0,-5-13 2 0 0,1 0-1 0 0,0 0 0 0 0,0 0 0 0 0,0 0 1 0 0,1-1-1 0 0,-1 1 0 0 0,1-1 0 0 0,0 0 1 0 0,0 0-1 0 0,1 0 0 0 0,-1-1 0 0 0,1 0 1 0 0,0 0-1 0 0,0 0 0 0 0,0 0 0 0 0,0-1 1 0 0,0 1-1 0 0,1-1 0 0 0,-1-1 0 0 0,9 3 1 0 0,4-1 1 0 0,1 1-14 0 0,34 3 1 0 0,-47-6 8 0 0,0-1 0 0 0,0 0 1 0 0,0-1-1 0 0,0 0 0 0 0,-1 0 0 0 0,1 0 0 0 0,0 0 0 0 0,0-1 0 0 0,-1 0 0 0 0,7-3 1 0 0,0-2 6 0 0,-1 1 0 0 0,0-2 1 0 0,-1 1-1 0 0,1-2 1 0 0,-1 1-1 0 0,-1-1 0 0 0,14-17 1 0 0,-17 19-16 0 0,-1-1 0 0 0,0 1 0 0 0,0-1 0 0 0,-1 0 0 0 0,0-1 0 0 0,-1 1 0 0 0,0 0 0 0 0,0-1 0 0 0,0 0 0 0 0,-1 0 1 0 0,1-17-1 0 0,-2-31-226 0 0,-4 0 1 0 0,-9-59 0 0 0,12 115 231 0 0,-21-108-252 0 0,-1-13 234 0 0,19 76 23 0 0,2 21 59 0 0,-2 0 0 0 0,-8-40 0 0 0,11 65-58 0 0,0-1 0 0 0,0 1-1 0 0,0 0 1 0 0,0 0-1 0 0,0 0 1 0 0,0-1-1 0 0,0 1 1 0 0,0 0-1 0 0,0 0 1 0 0,0-1 0 0 0,0 1-1 0 0,0 0 1 0 0,0 0-1 0 0,0 0 1 0 0,0-1-1 0 0,0 1 1 0 0,0 0 0 0 0,0 0-1 0 0,-1 0 1 0 0,1-1-1 0 0,0 1 1 0 0,0 0-1 0 0,0 0 1 0 0,0 0-1 0 0,0 0 1 0 0,-1-1 0 0 0,1 1-1 0 0,0 0 1 0 0,0 0-1 0 0,0 0 1 0 0,0 0-1 0 0,-1 0 1 0 0,1 0 0 0 0,0 0-1 0 0,0-1 1 0 0,0 1-1 0 0,-1 0 1 0 0,1 0-1 0 0,-1 0 1 0 0,-2 10 82 0 0,0 16-39 0 0,3 208-3 0 0,2-175 91 0 0,-13 117-24 0 0,0-17-57 0 0,11-149-63 0 0,0 1 0 0 0,0-1 1 0 0,2 1-1 0 0,-1-1 0 0 0,6 20 1 0 0,-5-26-82 0 0,-1 0 1 0 0,1-1-1 0 0,0 1 1 0 0,0-1 0 0 0,0 1-1 0 0,1-1 1 0 0,-1 0-1 0 0,1 0 1 0 0,0 0 0 0 0,-1 0-1 0 0,1 0 1 0 0,1 0 0 0 0,-1-1-1 0 0,0 0 1 0 0,1 0-1 0 0,-1 0 1 0 0,1 0 0 0 0,4 2-1 0 0,2-1-805 0 0,-1 0-1 0 0,1-1 1 0 0,-1 0 0 0 0,1-1-1 0 0,12 1 1 0 0,7-2-2148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8:58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51 380 1936 0 0,'-1'-1'407'0'0,"1"1"0"0"0,-1-1 0 0 0,1 1 0 0 0,0-1 0 0 0,-1 1 0 0 0,1-1 0 0 0,0 1 0 0 0,-1-1 0 0 0,1 1 0 0 0,0-1 0 0 0,0 1 0 0 0,0-1 0 0 0,-1 0 0 0 0,1 1 0 0 0,0-1 0 0 0,0 1 0 0 0,0-1 0 0 0,0 0 0 0 0,0 0 0 0 0,6-11 3160 0 0,14-8-1753 0 0,-17 19-1368 0 0,23-20 122 0 0,0-1-1 0 0,-1-1 0 0 0,-2-1 0 0 0,0-2 0 0 0,-1 0 0 0 0,21-35 1 0 0,-34 47-492 0 0,-3 6-60 0 0,-1 0 1 0 0,0 0-1 0 0,0 0 1 0 0,-1-1 0 0 0,0 1-1 0 0,-1-1 1 0 0,0 0-1 0 0,4-17 1 0 0,-7 25-9 0 0,0 0 0 0 0,0 1 0 0 0,0-1 0 0 0,0 0 0 0 0,0 0 0 0 0,0 0 0 0 0,0 1 0 0 0,-1-1-1 0 0,1 0 1 0 0,0 0 0 0 0,0 1 0 0 0,-1-1 0 0 0,1 0 0 0 0,0 0 0 0 0,-1 1 0 0 0,1-1 0 0 0,-1 0 0 0 0,1 1 0 0 0,-1-1 0 0 0,1 1 0 0 0,-1-1 0 0 0,0 0 0 0 0,-1 0 10 0 0,0 0-1 0 0,1 0 1 0 0,-1 0 0 0 0,0 0 0 0 0,1 1-1 0 0,-1-1 1 0 0,0 1 0 0 0,0-1 0 0 0,-2 1-1 0 0,-3-1 11 0 0,0 1 0 0 0,0 0-1 0 0,0 1 1 0 0,-8 0 0 0 0,5 1-21 0 0,0 0 0 0 0,1 1 0 0 0,-1 0-1 0 0,1 0 1 0 0,0 1 0 0 0,0 0 0 0 0,0 1 0 0 0,1 0 0 0 0,-1 0 0 0 0,1 0 0 0 0,0 1 0 0 0,1 1 0 0 0,-1-1 0 0 0,-9 13 0 0 0,16-17-9 0 0,-1 0-1 0 0,1 0 1 0 0,0 0 0 0 0,-1 0 0 0 0,1 0 0 0 0,0 1 0 0 0,0-1-1 0 0,1 0 1 0 0,-1 1 0 0 0,0-1 0 0 0,1 1 0 0 0,0-1 0 0 0,-1 1 0 0 0,1-1-1 0 0,0 0 1 0 0,0 1 0 0 0,0-1 0 0 0,1 5 0 0 0,0-4 2 0 0,1 1 0 0 0,-1-1 1 0 0,1 0-1 0 0,-1 1 0 0 0,1-1 0 0 0,0 0 1 0 0,0 0-1 0 0,0 0 0 0 0,1 0 1 0 0,-1-1-1 0 0,5 4 0 0 0,2 2-2 0 0,1-1 0 0 0,0 0-1 0 0,0-1 1 0 0,1 0 0 0 0,0-1 0 0 0,18 7-1 0 0,155 60 77 0 0,-171-66-50 0 0,-5-3 1 0 0,0 1-1 0 0,0-1 0 0 0,-1 2 1 0 0,1-1-1 0 0,12 10 1 0 0,-19-12-3 0 0,0-1 1 0 0,1 1-1 0 0,-1-1 1 0 0,0 1-1 0 0,1 0 1 0 0,-1-1-1 0 0,0 1 1 0 0,0 0-1 0 0,0 0 1 0 0,-1 0-1 0 0,1 0 1 0 0,0 0-1 0 0,-1 0 1 0 0,1 0-1 0 0,-1 0 1 0 0,0 0-1 0 0,0 0 1 0 0,1 0-1 0 0,-1 0 1 0 0,-1 0-1 0 0,1 0 1 0 0,0 0-1 0 0,0 0 1 0 0,-1 0-1 0 0,1 0 1 0 0,-1 0-1 0 0,0 0 1 0 0,0 0-1 0 0,1 0 0 0 0,-3 2 1 0 0,1-1 43 0 0,0 0-1 0 0,0 0 1 0 0,0 0-1 0 0,0 0 1 0 0,-1 0 0 0 0,1-1-1 0 0,-1 1 1 0 0,0-1-1 0 0,-5 4 1 0 0,-32 15 339 0 0,22-12-270 0 0,-8 4-26 0 0,-1-2 0 0 0,-1 0-1 0 0,0-2 1 0 0,0-1 0 0 0,-31 5-1 0 0,24-6-101 0 0,-31 5-60 0 0,58-11-128 0 0,0 0 1 0 0,0-1-1 0 0,-1 0 1 0 0,1 0-1 0 0,-15-4 1 0 0,21 4 4 0 0,1 0 0 0 0,0 0 0 0 0,0-1 0 0 0,0 1 0 0 0,0 0 0 0 0,0-1 0 0 0,0 1 1 0 0,0-1-1 0 0,0 1 0 0 0,0-1 0 0 0,0 0 0 0 0,0 1 0 0 0,0-1 0 0 0,0 0 0 0 0,0 0 0 0 0,0 1 0 0 0,1-1 0 0 0,-1 0 1 0 0,0 0-1 0 0,1 0 0 0 0,-1 0 0 0 0,1 0 0 0 0,-1 0 0 0 0,1 0 0 0 0,-1 0 0 0 0,1-1 0 0 0,0 1 0 0 0,-1 0 1 0 0,1-2-1 0 0,2-9-2637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4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28 115 512 0 0,'0'-1'192'0'0,"0"1"0"0"0,0-1 1 0 0,-1 1-1 0 0,1-1 0 0 0,0 1 0 0 0,0 0 0 0 0,-1-1 1 0 0,1 1-1 0 0,0-1 0 0 0,-1 1 0 0 0,1 0 0 0 0,0-1 0 0 0,-1 1 1 0 0,1 0-1 0 0,-1-1 0 0 0,1 1 0 0 0,-1 0 0 0 0,1 0 0 0 0,0-1 1 0 0,-1 1-1 0 0,1 0 0 0 0,-1 0 0 0 0,1 0 0 0 0,-1 0 1 0 0,1-1-1 0 0,-1 1 0 0 0,1 0 0 0 0,-1 0 0 0 0,0 0 0 0 0,1 0 1 0 0,-1 0-1 0 0,1 0 0 0 0,-1 1 0 0 0,1-1 0 0 0,-1 0 1 0 0,1 0-1 0 0,-1 0 0 0 0,1 0 0 0 0,0 0 0 0 0,-1 1 0 0 0,1-1 1 0 0,-1 0-1 0 0,0 1 0 0 0,0 0 31 0 0,1-1 0 0 0,-1 1 0 0 0,0-1 0 0 0,1 1-1 0 0,-1 0 1 0 0,1 0 0 0 0,-1-1 0 0 0,1 1 0 0 0,-1 0 0 0 0,1 0 0 0 0,0-1 0 0 0,-1 1 0 0 0,1 0-1 0 0,0 0 1 0 0,-1 0 0 0 0,1 0 0 0 0,0-1 0 0 0,0 1 0 0 0,0 0 0 0 0,0 0 0 0 0,0 0 0 0 0,0 0-1 0 0,0 0 1 0 0,0 0 0 0 0,1 1 0 0 0,-1-2-107 0 0,0 1 0 0 0,1-1 0 0 0,-1 1 0 0 0,0-1 0 0 0,1 1 0 0 0,-1-1 0 0 0,1 1 0 0 0,-1-1 0 0 0,1 1 0 0 0,-1-1 0 0 0,1 0 0 0 0,-1 1 0 0 0,1-1 0 0 0,-1 0 0 0 0,1 1 0 0 0,0-1 0 0 0,-1 0 0 0 0,1 0 0 0 0,-1 0 0 0 0,1 0 1 0 0,0 1-1 0 0,-1-1 0 0 0,1 0 0 0 0,0 0 0 0 0,-1 0 0 0 0,1 0 0 0 0,0 0 0 0 0,-1 0 0 0 0,1-1 0 0 0,0 1 0 0 0,-1 0 0 0 0,1 0 0 0 0,-1 0 0 0 0,1-1 0 0 0,0 1 0 0 0,-1 0 0 0 0,2-1 0 0 0,25-14 1704 0 0,-25 14-1727 0 0,158-93 1154 0 0,-146 86-1126 0 0,-9 5-75 0 0,0 1 1 0 0,0-1 0 0 0,1 1-1 0 0,-1 0 1 0 0,0 1-1 0 0,7-2 1 0 0,-11 3-40 0 0,0-1 0 0 0,0 1-1 0 0,0 0 1 0 0,0 0 0 0 0,0 0 0 0 0,0 0-1 0 0,0 0 1 0 0,0 0 0 0 0,0 0 0 0 0,1 0-1 0 0,-1 1 1 0 0,0-1 0 0 0,0 0 0 0 0,0 1-1 0 0,0-1 1 0 0,0 1 0 0 0,0-1 0 0 0,0 1-1 0 0,0-1 1 0 0,0 1 0 0 0,-1 0 0 0 0,1-1-1 0 0,0 1 1 0 0,0 0 0 0 0,0 0 0 0 0,-1 0-1 0 0,1-1 1 0 0,-1 1 0 0 0,1 0 0 0 0,0 0-1 0 0,-1 0 1 0 0,1 0 0 0 0,-1 0 0 0 0,0 0-1 0 0,1 0 1 0 0,-1 2 0 0 0,4 16 40 0 0,2 35 1 0 0,-4-32-13 0 0,5 23 0 0 0,-4-29-40 0 0,1 0 0 0 0,1 0 0 0 0,8 19 0 0 0,-11-30 0 0 0,0 0 0 0 0,1 0 1 0 0,0-1-1 0 0,0 1 0 0 0,1-1 1 0 0,-1 0-1 0 0,1 0 0 0 0,0 0 0 0 0,0 0 1 0 0,0-1-1 0 0,0 1 0 0 0,1-1 0 0 0,8 4 1 0 0,-9-4-68 0 0,1-2 1 0 0,-1 1-1 0 0,1 0 1 0 0,0-1-1 0 0,0 0 1 0 0,0 0 0 0 0,-1 0-1 0 0,1-1 1 0 0,0 0-1 0 0,0 0 1 0 0,0 0-1 0 0,0 0 1 0 0,5-2 0 0 0,-3 1-468 0 0,0-1 0 0 0,0 0 0 0 0,7-3 0 0 0,20-13-4899 0 0,-26 12 2566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4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0 1808 0 0,'-53'7'6131'0'0,"39"-6"-5201"0"0,1 1 0 0 0,0 0 0 0 0,0 1-1 0 0,0 0 1 0 0,-14 5 0 0 0,22-6-562 0 0,4-2-337 0 0,0 0-1 0 0,1 1 1 0 0,-1-1 0 0 0,0 0 0 0 0,1 0 0 0 0,-1 0-1 0 0,0 1 1 0 0,0-1 0 0 0,1 0 0 0 0,-1 1 0 0 0,0-1-1 0 0,1 1 1 0 0,-1-1 0 0 0,1 1 0 0 0,-1-1-1 0 0,1 1 1 0 0,-1-1 0 0 0,1 1 0 0 0,-1-1 0 0 0,0 2-1 0 0,6-2-128 0 0,-1 1 0 0 0,1-1-1 0 0,-1 0 1 0 0,8 0-1 0 0,33-3-3279 0 0,-28 3 1310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5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11 133 8 0 0,'-10'-107'8507'0'0,"10"106"-8291"0"0,0 0 0 0 0,-1-1 0 0 0,1 1 0 0 0,0 0 0 0 0,0 0-1 0 0,1 0 1 0 0,-1 0 0 0 0,0 0 0 0 0,0 0 0 0 0,0 0 0 0 0,1 0 0 0 0,-1 0 0 0 0,0 0 0 0 0,1 0-1 0 0,-1 0 1 0 0,1 0 0 0 0,0 0 0 0 0,-1 0 0 0 0,2-1 0 0 0,-1 1-96 0 0,-1 1 0 0 0,1 0 0 0 0,0-1 0 0 0,0 1 0 0 0,0 0 0 0 0,-1-1 0 0 0,1 1 1 0 0,0 0-1 0 0,0 0 0 0 0,0 0 0 0 0,-1 0 0 0 0,1 0 0 0 0,0 0 0 0 0,0 0 0 0 0,0 0 0 0 0,0 0 0 0 0,-1 0 0 0 0,1 0 1 0 0,1 1-1 0 0,1 0 36 0 0,0 0 1 0 0,0 0 0 0 0,0 1 0 0 0,0-1-1 0 0,0 1 1 0 0,-1 0 0 0 0,1 0 0 0 0,-1 0-1 0 0,1 0 1 0 0,-1 0 0 0 0,4 5 0 0 0,-1 0-35 0 0,-1 1 0 0 0,0 1-1 0 0,0-1 1 0 0,0 1 0 0 0,-1-1 0 0 0,-1 1 0 0 0,1 0 0 0 0,-2 0 0 0 0,2 9 0 0 0,0 15 296 0 0,-2 38-1 0 0,-1-45-195 0 0,-4 40 555 0 0,-15 93 0 0 0,0-14-233 0 0,16-111-499 0 0,2-1 1 0 0,4 46-1 0 0,-1-65-50 0 0,0 0 0 0 0,1 0 0 0 0,0-1 0 0 0,1 1-1 0 0,0-1 1 0 0,1 0 0 0 0,1 0 0 0 0,0 0 0 0 0,8 11 0 0 0,-10-18-103 0 0,0 0-1 0 0,1 0 1 0 0,-1-1 0 0 0,1 1 0 0 0,1-1-1 0 0,-1-1 1 0 0,1 1 0 0 0,0-1-1 0 0,0 0 1 0 0,0 0 0 0 0,0 0 0 0 0,1-1-1 0 0,-1 0 1 0 0,1 0 0 0 0,0-1 0 0 0,0 0-1 0 0,0 0 1 0 0,0-1 0 0 0,8 1-1 0 0,-6-1-389 0 0,-1-1 0 0 0,0 0 0 0 0,0-1 0 0 0,0 1 0 0 0,9-3 0 0 0,-11 1-698 0 0,1 0 0 0 0,0 0-1 0 0,9-5 1 0 0,6-4-2750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5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0 920 0 0,'-2'0'805'0'0,"-24"6"6920"0"0,26-6-7587 0 0,0 0 0 0 0,-1 0 1 0 0,1 0-1 0 0,0 0 0 0 0,0 1 0 0 0,-1-1 0 0 0,1 0 0 0 0,0 0 0 0 0,0 0 0 0 0,-1 0 0 0 0,1 0 0 0 0,0 0 0 0 0,0 1 0 0 0,-1-1 0 0 0,1 0 0 0 0,0 0 0 0 0,0 0 0 0 0,0 1 0 0 0,-1-1 0 0 0,1 0 0 0 0,0 0 0 0 0,0 1 1 0 0,0-1-1 0 0,0 0 0 0 0,0 0 0 0 0,0 1 0 0 0,0 0-33 0 0,0-1 1 0 0,1 0 0 0 0,-1 1 0 0 0,1-1-1 0 0,-1 1 1 0 0,1-1 0 0 0,0 1 0 0 0,-1-1-1 0 0,1 0 1 0 0,-1 0 0 0 0,1 1 0 0 0,0-1-1 0 0,-1 0 1 0 0,1 0 0 0 0,0 1-1 0 0,1-1 1 0 0,17 4 286 0 0,0-2-1 0 0,1 0 1 0 0,-1 0-1 0 0,30-3 1 0 0,-14 0-297 0 0,-4 0-58 0 0,34-6 1 0 0,-44 3-419 0 0,0 2 0 0 0,0 0 0 0 0,0 1 0 0 0,0 1 0 0 0,22 4-1 0 0,-41-4-14 0 0,20 5-1574 0 0,-21-5 1657 0 0,0 0 1 0 0,-1 0 0 0 0,1 1-1 0 0,0-1 1 0 0,-1 0-1 0 0,1 0 1 0 0,0 1 0 0 0,-1-1-1 0 0,1 0 1 0 0,0 1-1 0 0,-1-1 1 0 0,1 1 0 0 0,-1-1-1 0 0,1 1 1 0 0,0-1-1 0 0,-1 1 1 0 0,0-1 0 0 0,1 1-1 0 0,-1 0 1 0 0,1-1-1 0 0,-1 1 1 0 0,0-1-1 0 0,1 1 1 0 0,-1 1 0 0 0,0 3-1655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352 13 8 0 0,'-3'-2'818'0'0,"0"1"-1"0"0,-1-1 1 0 0,1 1 0 0 0,-1-1-1 0 0,1 1 1 0 0,-1 0-1 0 0,0 0 1 0 0,1 1 0 0 0,-1-1-1 0 0,0 1 1 0 0,0-1 0 0 0,-5 2-1 0 0,5-1-468 0 0,1 1-1 0 0,0 0 1 0 0,-1 0 0 0 0,1 0-1 0 0,0 1 1 0 0,0-1 0 0 0,0 1-1 0 0,-1-1 1 0 0,2 1-1 0 0,-1 0 1 0 0,0 0 0 0 0,0 1-1 0 0,-3 3 1 0 0,-40 40 1733 0 0,-45 58 0 0 0,83-94-1972 0 0,-54 77 182 0 0,54-74-365 0 0,1-1 1 0 0,1 2 0 0 0,-1-1-1 0 0,2 1 1 0 0,-5 15 0 0 0,10-27-16 0 0,-1 0 0 0 0,1 1 0 0 0,-1-1 0 0 0,1 0 0 0 0,0 0 0 0 0,0 1 0 0 0,0-1 0 0 0,0 0 0 0 0,0 0 0 0 0,1 1 0 0 0,-1-1 0 0 0,2 4 0 0 0,-2-5-75 0 0,1 0-1 0 0,-1 0 0 0 0,1 0 1 0 0,0 0-1 0 0,0-1 1 0 0,-1 1-1 0 0,1 0 1 0 0,0 0-1 0 0,0 0 0 0 0,0-1 1 0 0,0 1-1 0 0,0 0 1 0 0,0-1-1 0 0,0 1 1 0 0,0-1-1 0 0,0 1 0 0 0,0-1 1 0 0,0 0-1 0 0,0 1 1 0 0,1-1-1 0 0,-1 0 1 0 0,0 0-1 0 0,0 0 0 0 0,0 0 1 0 0,0 0-1 0 0,2 0 1 0 0,10-1-2068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5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4 208 0 0,'-7'10'3007'0'0,"0"0"1"0"0,0 1-1 0 0,1 0 0 0 0,1 0 1 0 0,-8 22-1 0 0,12-31-2929 0 0,1 0 0 0 0,-1 0 0 0 0,1 1 1 0 0,-1-1-1 0 0,1 0 0 0 0,0 1 0 0 0,0-1 0 0 0,0 0 1 0 0,0 1-1 0 0,0-1 0 0 0,0 0 0 0 0,1 1 0 0 0,-1-1 1 0 0,1 0-1 0 0,0 0 0 0 0,-1 1 0 0 0,1-1 0 0 0,0 0 1 0 0,0 0-1 0 0,1 0 0 0 0,-1 0 0 0 0,0 0 0 0 0,1 0 1 0 0,-1-1-1 0 0,1 1 0 0 0,-1 0 0 0 0,1-1 0 0 0,0 1 1 0 0,0-1-1 0 0,0 1 0 0 0,0-1 0 0 0,0 0 0 0 0,0 0 1 0 0,3 1-1 0 0,1 0-50 0 0,0 1 1 0 0,0-2 0 0 0,0 1-1 0 0,1-1 1 0 0,-1 0 0 0 0,1 0-1 0 0,-1-1 1 0 0,0 0 0 0 0,1 0-1 0 0,-1 0 1 0 0,10-3 0 0 0,122-31 412 0 0,-119 28-359 0 0,0-1 0 0 0,-1-1 0 0 0,0 0 0 0 0,-1-1 0 0 0,20-14 0 0 0,-36 22-76 0 0,0 1-1 0 0,-1-1 1 0 0,1 1-1 0 0,0-1 0 0 0,0 0 1 0 0,0 1-1 0 0,-1-1 1 0 0,1 0-1 0 0,0 0 1 0 0,-1 1-1 0 0,1-1 1 0 0,0 0-1 0 0,-1 0 1 0 0,1 0-1 0 0,-1 0 1 0 0,0 0-1 0 0,1 0 1 0 0,-1 0-1 0 0,0 0 1 0 0,1 0-1 0 0,-1 0 0 0 0,0 0 1 0 0,0 0-1 0 0,0-1 1 0 0,0 1-2 0 0,-1 0 0 0 0,1-1 0 0 0,-1 1 0 0 0,1 0 0 0 0,-1 0 0 0 0,0 0 0 0 0,0 0 0 0 0,1 0-1 0 0,-1 0 1 0 0,0 0 0 0 0,0 0 0 0 0,0 0 0 0 0,0 0 0 0 0,0 1 0 0 0,0-1 0 0 0,-2-1 0 0 0,-4-2-3 0 0,-1 1 1 0 0,1-1-1 0 0,-1 1 0 0 0,-12-3 1 0 0,5 3-4 0 0,1 0 0 0 0,0 1 1 0 0,-1 0-1 0 0,0 1 0 0 0,1 0 0 0 0,-1 2 1 0 0,-27 3-1 0 0,32-2 19 0 0,0 0 0 0 0,0 1 0 0 0,0 1 0 0 0,0-1 0 0 0,1 1 0 0 0,0 1 0 0 0,-1 0 0 0 0,2 0 1 0 0,-1 1-1 0 0,1 0 0 0 0,0 0 0 0 0,-8 9 0 0 0,10-9-5 0 0,0 0 1 0 0,0 1-1 0 0,0 0 0 0 0,1 0 1 0 0,0 0-1 0 0,1 1 0 0 0,-1 0 1 0 0,-5 15-1 0 0,9-19-2 0 0,0 1-1 0 0,0-1 0 0 0,0 1 0 0 0,1-1 1 0 0,-1 1-1 0 0,1-1 0 0 0,0 1 1 0 0,1 0-1 0 0,-1-1 0 0 0,1 1 1 0 0,0-1-1 0 0,0 0 0 0 0,0 1 0 0 0,0-1 1 0 0,1 0-1 0 0,0 1 0 0 0,0-1 1 0 0,0 0-1 0 0,3 4 0 0 0,-1-3-10 0 0,0 0 0 0 0,1 0 0 0 0,-1 0 0 0 0,1-1-1 0 0,0 1 1 0 0,0-1 0 0 0,0 0 0 0 0,1-1 0 0 0,0 1 0 0 0,-1-1-1 0 0,1 0 1 0 0,0-1 0 0 0,1 1 0 0 0,-1-1 0 0 0,0 0 0 0 0,13 1 0 0 0,7 1-114 0 0,-1-2 0 0 0,52-2 1 0 0,-57 0-23 0 0,-12-1 126 0 0,85-3-2313 0 0,-80 2 763 0 0,0 0 1 0 0,0 0-1 0 0,0-1 1 0 0,24-10-1 0 0,-18 5-133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6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67 1344 0 0,'-3'1'858'0'0,"0"1"0"0"0,0-1 0 0 0,1 1 0 0 0,-1 0 0 0 0,1-1 0 0 0,-1 1 0 0 0,1 0-1 0 0,0 1 1 0 0,0-1 0 0 0,-4 4 0 0 0,3-2-273 0 0,1 1 1 0 0,-1-1-1 0 0,1 1 0 0 0,-1 0 1 0 0,-2 9-1 0 0,3-7-318 0 0,1 0 1 0 0,-1 0-1 0 0,1 1 0 0 0,0-1 1 0 0,1 0-1 0 0,0 1 1 0 0,0-1-1 0 0,2 14 1 0 0,1-10 123 0 0,0-1 1 0 0,0 0-1 0 0,1 0 1 0 0,0-1-1 0 0,0 1 1 0 0,1-1 0 0 0,7 9-1 0 0,-9-12-256 0 0,1-1 1 0 0,0 0-1 0 0,0 0 1 0 0,1-1-1 0 0,0 1 1 0 0,-1-1-1 0 0,1 0 0 0 0,1 0 1 0 0,-1-1-1 0 0,1 0 1 0 0,-1 1-1 0 0,11 2 1 0 0,-14-5-97 0 0,0 0 0 0 0,0-1 0 0 0,0 0-1 0 0,0 1 1 0 0,0-1 0 0 0,0 0 0 0 0,0 0 0 0 0,0 0 0 0 0,0 0 0 0 0,3-1 0 0 0,-5 1-29 0 0,0 0 1 0 0,1 0-1 0 0,-1 0 0 0 0,0 0 1 0 0,1-1-1 0 0,-1 1 0 0 0,0 0 0 0 0,1 0 1 0 0,-1 0-1 0 0,0 0 0 0 0,1-1 1 0 0,-1 1-1 0 0,0 0 0 0 0,0 0 0 0 0,1-1 1 0 0,-1 1-1 0 0,0 0 0 0 0,0-1 0 0 0,0 1 1 0 0,0 0-1 0 0,1-1 0 0 0,-1 1 1 0 0,0-1-1 0 0,0 1-4 0 0,0-1 0 0 0,0 0 0 0 0,0 0-1 0 0,0 0 1 0 0,0 1 0 0 0,0-1 0 0 0,-1 0 0 0 0,1 0 0 0 0,0 1 0 0 0,-1-1 0 0 0,1 0 0 0 0,0 1-1 0 0,-1-1 1 0 0,1 0 0 0 0,-1 0 0 0 0,-12-16-4 0 0,-1 1-1 0 0,-18-16 1 0 0,19 20-10 0 0,1-1-1 0 0,1 0 1 0 0,0 0-1 0 0,-11-17 1 0 0,20 26 1 0 0,0 0 1 0 0,0 0 0 0 0,1 0 0 0 0,-1 0-1 0 0,1 0 1 0 0,0 0 0 0 0,0 0-1 0 0,0 0 1 0 0,1-1 0 0 0,-1 1-1 0 0,1 0 1 0 0,0-1 0 0 0,1 1 0 0 0,-1 0-1 0 0,1-1 1 0 0,-1 1 0 0 0,1 0-1 0 0,0 0 1 0 0,1 0 0 0 0,-1 0-1 0 0,1 0 1 0 0,0 0 0 0 0,0 0-1 0 0,0 0 1 0 0,5-6 0 0 0,-2 4-11 0 0,0 0-1 0 0,1 0 1 0 0,0 0-1 0 0,0 1 1 0 0,0 0 0 0 0,0 0-1 0 0,1 1 1 0 0,0-1 0 0 0,0 1-1 0 0,0 1 1 0 0,1-1 0 0 0,14-3-1 0 0,-8 3 5 0 0,1 2 0 0 0,0 0 0 0 0,-1 0 0 0 0,1 2 0 0 0,19 1 0 0 0,-3 1-115 0 0,46 11 0 0 0,-64-11-111 0 0,0 2 1 0 0,-1-1 0 0 0,25 12-1 0 0,-33-13-219 0 0,0 1 0 0 0,0-1-1 0 0,0 1 1 0 0,0 0 0 0 0,-1 0-1 0 0,5 4 1 0 0,-6-5-219 0 0,0 0-1 0 0,-1 1 1 0 0,1-1 0 0 0,-1 0 0 0 0,0 0 0 0 0,1 1-1 0 0,-1-1 1 0 0,0 1 0 0 0,0-1 0 0 0,-1 1 0 0 0,1-1-1 0 0,0 4 1 0 0,0 5-4005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6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85 1960 0 0,'-6'-3'1092'0'0,"0"1"-1"0"0,-1-1 0 0 0,1 1 1 0 0,-1 1-1 0 0,0-1 0 0 0,0 1 0 0 0,1 0 1 0 0,-11 0-1 0 0,8 1-369 0 0,0 1 0 0 0,0 0 0 0 0,0 0 0 0 0,0 1 0 0 0,-17 5 0 0 0,16-3-459 0 0,-1 1 0 0 0,1-1-1 0 0,-1 2 1 0 0,2 0 0 0 0,-1 0 0 0 0,0 1 0 0 0,1 0 0 0 0,1 0 0 0 0,-1 1 0 0 0,-11 14-1 0 0,18-19-214 0 0,0-1 0 0 0,-1 1-1 0 0,2 0 1 0 0,-1 0-1 0 0,0 0 1 0 0,1 0 0 0 0,-1 0-1 0 0,1 1 1 0 0,0-1-1 0 0,0 0 1 0 0,0 1 0 0 0,0-1-1 0 0,1 1 1 0 0,0-1-1 0 0,-1 1 1 0 0,1-1 0 0 0,0 1-1 0 0,1-1 1 0 0,-1 1-1 0 0,1-1 1 0 0,-1 0 0 0 0,1 1-1 0 0,0-1 1 0 0,2 5-1 0 0,0-3-25 0 0,0 0-1 0 0,0 0 0 0 0,0-1 1 0 0,1 1-1 0 0,-1-1 0 0 0,1 0 1 0 0,0 0-1 0 0,0 0 0 0 0,1-1 0 0 0,-1 1 1 0 0,1-1-1 0 0,-1 0 0 0 0,1 0 1 0 0,9 3-1 0 0,2 0-21 0 0,1 0-1 0 0,-1-1 1 0 0,1-1-1 0 0,0 0 0 0 0,1-2 1 0 0,-1 0-1 0 0,0-1 1 0 0,0 0-1 0 0,1-1 1 0 0,-1-1-1 0 0,0-1 1 0 0,24-6-1 0 0,-33 6-1 0 0,0-1 0 0 0,-1 0 0 0 0,0-1-1 0 0,1 1 1 0 0,-1-2 0 0 0,-1 1 0 0 0,1-1-1 0 0,-1 0 1 0 0,1 0 0 0 0,-2 0-1 0 0,1-1 1 0 0,0 0 0 0 0,5-9 0 0 0,-7 10-18 0 0,-1 0 1 0 0,0 0 0 0 0,0 0 0 0 0,-1 0-1 0 0,1 0 1 0 0,-1 0 0 0 0,-1-1-1 0 0,1 1 1 0 0,-1-1 0 0 0,1 1 0 0 0,-2-1-1 0 0,1 1 1 0 0,-1-1 0 0 0,1 0-1 0 0,-1 1 1 0 0,-1-1 0 0 0,1 0 0 0 0,-1 1-1 0 0,-3-10 1 0 0,1 6-22 0 0,-2-1 0 0 0,1 1 0 0 0,-1 0 0 0 0,0 0 1 0 0,-1 0-1 0 0,0 1 0 0 0,-1 0 0 0 0,-7-8 0 0 0,9 11 42 0 0,-1-1 0 0 0,0 1 0 0 0,-1 0 0 0 0,1 0 0 0 0,-1 0 0 0 0,0 1 1 0 0,0 0-1 0 0,0 1 0 0 0,-1-1 0 0 0,-13-3 0 0 0,14 6 10 0 0,-1 0 1 0 0,0 0-1 0 0,1 1 1 0 0,-1 0-1 0 0,0 1 1 0 0,0-1-1 0 0,1 2 0 0 0,-1-1 1 0 0,1 1-1 0 0,-1 0 1 0 0,-13 6-1 0 0,7-2 35 0 0,1 0 0 0 0,0 1 0 0 0,1 1 0 0 0,0 0 0 0 0,-16 14 0 0 0,19-14-14 0 0,0 1 0 0 0,0 0-1 0 0,1 0 1 0 0,0 1 0 0 0,0 0-1 0 0,1 1 1 0 0,-7 14 0 0 0,12-22-21 0 0,0 1 0 0 0,1 0 0 0 0,-1 0 1 0 0,1 0-1 0 0,0 1 0 0 0,0-1 0 0 0,0 0 0 0 0,0 0 1 0 0,1 1-1 0 0,0-1 0 0 0,0 0 0 0 0,0 1 0 0 0,0-1 1 0 0,1 0-1 0 0,0 0 0 0 0,-1 1 0 0 0,2-1 0 0 0,-1 0 1 0 0,0 0-1 0 0,1 0 0 0 0,0 0 0 0 0,0 0 0 0 0,0-1 1 0 0,4 6-1 0 0,0-2 13 0 0,0-1 0 0 0,0 0 0 0 0,0 0-1 0 0,1-1 1 0 0,0 0 0 0 0,0 0 0 0 0,1-1 0 0 0,-1 0 0 0 0,1 0 0 0 0,0-1 0 0 0,0 0 0 0 0,0 0 0 0 0,1-1 0 0 0,-1 0 0 0 0,1 0 0 0 0,-1-1 0 0 0,17 1-1 0 0,-14-2-18 0 0,1 0 0 0 0,-1-1 0 0 0,1 0 0 0 0,-1-1 0 0 0,1 0 0 0 0,-1 0 0 0 0,0-2 0 0 0,0 1 0 0 0,0-1 0 0 0,-1-1 0 0 0,1 0 0 0 0,17-12 0 0 0,-16 9-21 0 0,-1-1 1 0 0,0 0 0 0 0,0-1-1 0 0,-1 0 1 0 0,14-19 0 0 0,-22 25 8 0 0,1 0 0 0 0,-1 0 0 0 0,0 0 0 0 0,0 0 0 0 0,0-1 0 0 0,-1 1 0 0 0,1 0 0 0 0,-1-1 0 0 0,1-5 0 0 0,-2 7 2 0 0,0-1 1 0 0,0 1 0 0 0,0 0-1 0 0,-1 0 1 0 0,1-1-1 0 0,-1 1 1 0 0,1 0-1 0 0,-1 0 1 0 0,0 0 0 0 0,-1 0-1 0 0,1 0 1 0 0,0 0-1 0 0,-1 0 1 0 0,-2-4-1 0 0,3 6 12 0 0,0-1-1 0 0,0 1 1 0 0,1 0-1 0 0,-1 0 1 0 0,0-1-1 0 0,0 1 1 0 0,0 0-1 0 0,0 0 1 0 0,0 0-1 0 0,-1 0 1 0 0,1 0-1 0 0,0 1 1 0 0,0-1-1 0 0,-1 0 1 0 0,1 0-1 0 0,0 1 1 0 0,-1-1-1 0 0,1 1 1 0 0,-1-1-1 0 0,1 1 1 0 0,0 0-1 0 0,-1 0 1 0 0,1-1-1 0 0,-1 1 1 0 0,1 0-1 0 0,-1 0 1 0 0,1 0-1 0 0,-1 1 1 0 0,1-1-1 0 0,-1 0 1 0 0,1 0-1 0 0,-1 1 1 0 0,1-1-1 0 0,0 1 1 0 0,-1-1-1 0 0,1 1 1 0 0,0 0-1 0 0,-1 0 1 0 0,1-1-1 0 0,-2 3 1 0 0,-2 1 44 0 0,1 0 1 0 0,-1 1-1 0 0,1-1 1 0 0,1 1-1 0 0,-1 0 1 0 0,1 0-1 0 0,-1 0 1 0 0,-3 9-1 0 0,3-6-22 0 0,1 1 0 0 0,0-1 1 0 0,1 0-1 0 0,0 1 0 0 0,0-1 0 0 0,1 1 0 0 0,0 0 1 0 0,0-1-1 0 0,1 1 0 0 0,1 10 0 0 0,-1-16-25 0 0,1 1 1 0 0,-1-1-1 0 0,1 0 0 0 0,0 1 1 0 0,0-1-1 0 0,0 0 0 0 0,1 0 1 0 0,-1 0-1 0 0,1 0 0 0 0,0 0 1 0 0,-1 0-1 0 0,1 0 0 0 0,1 0 1 0 0,-1-1-1 0 0,0 1 0 0 0,1-1 1 0 0,-1 0-1 0 0,1 1 0 0 0,-1-1 1 0 0,1-1-1 0 0,0 1 0 0 0,0 0 1 0 0,0-1-1 0 0,0 1 0 0 0,0-1 1 0 0,1 0-1 0 0,-1 0 0 0 0,6 1 1 0 0,1 0-49 0 0,-1-1 0 0 0,1 0 0 0 0,-1-1 0 0 0,1 0 0 0 0,0 0 0 0 0,-1-1 0 0 0,1 0 0 0 0,-1-1 0 0 0,1 0 0 0 0,-1 0 0 0 0,11-5 0 0 0,-5 0-970 0 0,-1 0-1 0 0,0 0 1 0 0,0-2-1 0 0,0 0 1 0 0,22-19-1 0 0,-4 1-3866 0 0,-17 12 2710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7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51 111 776 0 0,'1'-24'1408'0'0,"-1"10"603"0"0,-1-25 0 0 0,1 36-1094 0 0,-1-1-1 0 0,1 1 1 0 0,-1-1 0 0 0,0 1-1 0 0,0-1 1 0 0,-4-5 0 0 0,5 8-834 0 0,0 1 0 0 0,0 0 0 0 0,0 0 0 0 0,0 0 0 0 0,0 0 0 0 0,0-1 0 0 0,0 1 0 0 0,0 0 0 0 0,0 0 0 0 0,0 0 0 0 0,0 0 1 0 0,-1 0-1 0 0,1-1 0 0 0,0 1 0 0 0,0 0 0 0 0,0 0 0 0 0,0 0 0 0 0,0 0 0 0 0,-1 0 0 0 0,1 0 0 0 0,0 0 0 0 0,0 0 0 0 0,0-1 0 0 0,0 1 0 0 0,-1 0 0 0 0,1 0 1 0 0,0 0-1 0 0,0 0 0 0 0,0 0 0 0 0,-1 0 0 0 0,1 0 0 0 0,0 0 0 0 0,0 0 0 0 0,0 0 0 0 0,0 0 0 0 0,-1 0 0 0 0,1 0 0 0 0,0 0 0 0 0,0 1 0 0 0,0-1 0 0 0,0 0 1 0 0,-1 0-1 0 0,1 0 0 0 0,0 0 0 0 0,0 0 0 0 0,0 0 0 0 0,-1 0 0 0 0,-6 11 1321 0 0,-1 15-646 0 0,1 5-271 0 0,2-1 0 0 0,1 1-1 0 0,1-1 1 0 0,2 41 0 0 0,18 123 1137 0 0,-12-161-1345 0 0,2 0-1 0 0,13 38 1 0 0,29 61 79 0 0,-41-112-340 0 0,37 79 69 0 0,-37-85-110 0 0,0-1 1 0 0,0 0 0 0 0,1-1-1 0 0,1 1 1 0 0,11 10-1 0 0,-19-21-48 0 0,1 1-1 0 0,-1-1 1 0 0,1 0-1 0 0,0 0 0 0 0,0-1 1 0 0,0 1-1 0 0,0-1 1 0 0,0 1-1 0 0,0-1 0 0 0,0 0 1 0 0,6 1-1 0 0,-8-2-105 0 0,0 0 0 0 0,0 1 0 0 0,0-2 0 0 0,0 1 0 0 0,0 0 0 0 0,0 0 0 0 0,0 0 0 0 0,0 0 0 0 0,0-1 0 0 0,0 1 0 0 0,0 0 0 0 0,0-1-1 0 0,0 1 1 0 0,0-1 0 0 0,0 1 0 0 0,0-1 0 0 0,0 1 0 0 0,0-1 0 0 0,0 0 0 0 0,-1 0 0 0 0,1 1 0 0 0,0-1 0 0 0,0 0 0 0 0,-1 0 0 0 0,1 0 0 0 0,-1 0 0 0 0,1 0 0 0 0,-1 0 0 0 0,1 0 0 0 0,-1 0 0 0 0,1 0-1 0 0,-1 0 1 0 0,0 0 0 0 0,0 0 0 0 0,1 0 0 0 0,-1 0 0 0 0,0 0 0 0 0,0-2 0 0 0,0 0-599 0 0,0 0 0 0 0,0 0-1 0 0,0 0 1 0 0,0 0 0 0 0,0-1-1 0 0,-1 1 1 0 0,0 0 0 0 0,1 0 0 0 0,-1 0-1 0 0,-1-2 1 0 0,-4-9-3082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7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63 432 0 0,'-10'-5'1320'0'0,"1"0"0"0"0,-17-6 0 0 0,22 10-98 0 0,0 0 1 0 0,-1 0-1 0 0,1 0 1 0 0,-1 0-1 0 0,-6 1 1 0 0,12 0-1138 0 0,-1 0 1 0 0,0 0 0 0 0,0 0-1 0 0,0 0 1 0 0,1 0 0 0 0,-1 0 0 0 0,0 0-1 0 0,0 0 1 0 0,0 1 0 0 0,0-1-1 0 0,0 0 1 0 0,1 0 0 0 0,-1 0 0 0 0,0 0-1 0 0,0 0 1 0 0,0 1 0 0 0,0-1-1 0 0,0 0 1 0 0,0 0 0 0 0,0 0 0 0 0,1 0-1 0 0,-1 1 1 0 0,0-1 0 0 0,0 0-1 0 0,0 0 1 0 0,0 0 0 0 0,0 1 0 0 0,0-1-1 0 0,0 0 1 0 0,0 0 0 0 0,0 0 0 0 0,0 1-1 0 0,0-1 1 0 0,0 0 0 0 0,0 0-1 0 0,0 0 1 0 0,0 1 0 0 0,0-1 0 0 0,-1 0-1 0 0,1 0 1 0 0,0 0 0 0 0,0 0-1 0 0,0 1 1 0 0,0-1 0 0 0,0 0 0 0 0,0 0-1 0 0,0 0 1 0 0,-1 0 0 0 0,1 0-1 0 0,0 1 1 0 0,0-1 0 0 0,0 0 0 0 0,0 0-1 0 0,-1 0 1 0 0,1 0 0 0 0,0 0-1 0 0,0 0 1 0 0,20 1 662 0 0,0-1-1 0 0,1-1 0 0 0,-1 0 1 0 0,35-9-1 0 0,9 0-288 0 0,-15 5-213 0 0,58-8 87 0 0,-97 11-297 0 0,1 0 0 0 0,-1 1 1 0 0,1 0-1 0 0,-1 1 0 0 0,0 0 1 0 0,21 4-1 0 0,-27-4-15 0 0,-1 1-1 0 0,0 0 1 0 0,0 0 0 0 0,0 0-1 0 0,0 0 1 0 0,0 1-1 0 0,0-1 1 0 0,0 1-1 0 0,-1 0 1 0 0,1 0 0 0 0,0 0-1 0 0,-1 0 1 0 0,1 0-1 0 0,-1 1 1 0 0,0-1-1 0 0,0 1 1 0 0,0-1 0 0 0,0 1-1 0 0,0 0 1 0 0,-1 0-1 0 0,1 0 1 0 0,-1 0-1 0 0,0 0 1 0 0,0 0 0 0 0,1 5-1 0 0,1 6 246 0 0,-2 1 0 0 0,0-1 0 0 0,0 0 0 0 0,-2 15 0 0 0,0-12 260 0 0,3 32 0 0 0,-1-42-489 0 0,0-1 0 0 0,0 0 1 0 0,1 0-1 0 0,0-1 1 0 0,0 1-1 0 0,0 0 0 0 0,1 0 1 0 0,0-1-1 0 0,3 6 0 0 0,-1-5-39 0 0,0 1 0 0 0,1-1 0 0 0,0 0 0 0 0,0 0-1 0 0,0-1 1 0 0,1 0 0 0 0,0 0 0 0 0,0 0 0 0 0,0-1-1 0 0,0 0 1 0 0,1 0 0 0 0,0-1 0 0 0,0 0-1 0 0,0-1 1 0 0,0 1 0 0 0,0-1 0 0 0,16 1 0 0 0,-8-2-578 0 0,1 0 1 0 0,0-1-1 0 0,-1-1 1 0 0,1 0-1 0 0,0-2 1 0 0,-1 0-1 0 0,32-10 1 0 0,-42 11-812 0 0,0 0 1 0 0,1-1 0 0 0,-2 0-1 0 0,1 0 1 0 0,10-8 0 0 0,-6 2-896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7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30 2312 0 0,'-6'-2'2294'0'0,"0"-1"0"0"0,0 0 0 0 0,1 0 0 0 0,-1 0 0 0 0,1-1-1 0 0,-6-4 1 0 0,6 5 387 0 0,5 4-1541 0 0,8 8-993 0 0,55 24-3693 0 0,-48-26 1118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08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77 512 0 0,'1'-1'353'0'0,"-1"1"0"0"0,0-1 0 0 0,0 0 0 0 0,1 0 0 0 0,-1 0 0 0 0,0 0 0 0 0,0 0 0 0 0,0 0 0 0 0,0 0 0 0 0,0 1 0 0 0,0-1 0 0 0,0 0 0 0 0,0 0 0 0 0,0 0 0 0 0,0 0 0 0 0,-1 0 0 0 0,1 0 0 0 0,0 1 0 0 0,0-1-1 0 0,-1 0 1 0 0,1 0 0 0 0,-1 0 0 0 0,1 0 0 0 0,-1 1 0 0 0,0-2 0 0 0,0 1-40 0 0,0 1 0 0 0,1 0 1 0 0,-1 0-1 0 0,0-1 0 0 0,1 1 0 0 0,-1 0 0 0 0,0 0 0 0 0,0 0 0 0 0,1 0 0 0 0,-1 0 0 0 0,0 0 0 0 0,0 0 1 0 0,1 0-1 0 0,-1 0 0 0 0,-1 0 0 0 0,-10 4-918 0 0,3 0 925 0 0,0 0 0 0 0,1 1 1 0 0,0 0-1 0 0,0 0 0 0 0,0 1 1 0 0,1 0-1 0 0,-14 15 0 0 0,16-16-203 0 0,1 0-1 0 0,0 0 1 0 0,0 1-1 0 0,0 0 1 0 0,1 0-1 0 0,0 0 1 0 0,0 0-1 0 0,0 0 1 0 0,1 1-1 0 0,0-1 1 0 0,0 1-1 0 0,0 7 1 0 0,1-11-79 0 0,1 0 0 0 0,0 0 0 0 0,0 1 0 0 0,0-1 1 0 0,1 0-1 0 0,-1 0 0 0 0,1 0 0 0 0,0 0 1 0 0,0 0-1 0 0,0 0 0 0 0,0 0 0 0 0,0 0 0 0 0,1 0 1 0 0,-1-1-1 0 0,3 5 0 0 0,0-3-20 0 0,-1 0-1 0 0,0-1 1 0 0,1 1 0 0 0,0-1-1 0 0,0 0 1 0 0,0 0 0 0 0,0 0-1 0 0,0 0 1 0 0,6 1-1 0 0,-3 0-6 0 0,0-1 0 0 0,1-1 0 0 0,-1 1 0 0 0,1-1-1 0 0,0 0 1 0 0,0-1 0 0 0,0 0 0 0 0,0 0 0 0 0,-1-1-1 0 0,1 0 1 0 0,0 0 0 0 0,10-2 0 0 0,-12 0 2 0 0,0 0 1 0 0,0 0-1 0 0,1 0 1 0 0,-1-1-1 0 0,-1 0 1 0 0,1 0-1 0 0,0 0 1 0 0,-1-1 0 0 0,1 0-1 0 0,-1 0 1 0 0,0 0-1 0 0,-1-1 1 0 0,1 0-1 0 0,4-6 1 0 0,-6 7 1 0 0,-1 1 1 0 0,1-1 0 0 0,-1 0 0 0 0,0 0-1 0 0,0 0 1 0 0,-1 0 0 0 0,1 0-1 0 0,-1 0 1 0 0,0 0 0 0 0,0-1-1 0 0,0 1 1 0 0,-1 0 0 0 0,0-1 0 0 0,1 1-1 0 0,-1 0 1 0 0,-1-1 0 0 0,1 1-1 0 0,-1 0 1 0 0,0-1 0 0 0,0 1-1 0 0,0 0 1 0 0,-2-5 0 0 0,-2-1 41 0 0,0 0 1 0 0,-1 0-1 0 0,0 0 1 0 0,0 0 0 0 0,-1 1-1 0 0,0 0 1 0 0,-1 1-1 0 0,-12-11 1 0 0,15 14-25 0 0,1 1 0 0 0,-1 1 0 0 0,0-1 0 0 0,-1 1 1 0 0,1 0-1 0 0,0 0 0 0 0,-1 0 0 0 0,0 1 0 0 0,0 0 0 0 0,1 0 1 0 0,-1 0-1 0 0,0 1 0 0 0,0 0 0 0 0,-1 0 0 0 0,1 1 0 0 0,0-1 1 0 0,-7 2-1 0 0,11-1-25 0 0,1 0 0 0 0,-1 0 0 0 0,0 1 0 0 0,1-1 0 0 0,0 1 0 0 0,-1-1 0 0 0,1 1 0 0 0,-1 0 0 0 0,1-1 0 0 0,0 1 0 0 0,-1 0 0 0 0,1 0-1 0 0,0 0 1 0 0,0 0 0 0 0,0 0 0 0 0,0 0 0 0 0,0 1 0 0 0,0-1 0 0 0,0 0 0 0 0,0 0 0 0 0,0 1 0 0 0,0 1 0 0 0,0-2-6 0 0,1 0 0 0 0,0 0-1 0 0,-1 0 1 0 0,1 0-1 0 0,0 0 1 0 0,0 1 0 0 0,0-1-1 0 0,0 0 1 0 0,0 0-1 0 0,0 0 1 0 0,0 0 0 0 0,1 0-1 0 0,-1 0 1 0 0,0 1-1 0 0,1-1 1 0 0,-1 0 0 0 0,0 0-1 0 0,1 0 1 0 0,-1 0-1 0 0,1 0 1 0 0,0 0 0 0 0,-1 0-1 0 0,1-1 1 0 0,0 1 0 0 0,0 0-1 0 0,-1 0 1 0 0,1 0-1 0 0,0-1 1 0 0,0 1 0 0 0,2 1-1 0 0,3 1 3 0 0,-1 0-1 0 0,1 0 1 0 0,0-1 0 0 0,1 1-1 0 0,-1-1 1 0 0,0-1-1 0 0,1 1 1 0 0,-1-1 0 0 0,1 0-1 0 0,-1-1 1 0 0,11 0-1 0 0,9-1 17 0 0,41-8-1 0 0,-30 3 2 0 0,140-28 539 0 0,-175 33-552 0 0,2 0 66 0 0,1 0 1 0 0,-1 1-1 0 0,1-1 1 0 0,-1 1-1 0 0,1 0 1 0 0,0 0-1 0 0,-1 0 1 0 0,1 1-1 0 0,-1-1 1 0 0,1 1-1 0 0,5 2 1 0 0,-8-2-33 0 0,1 0 0 0 0,-1 0 1 0 0,0 0-1 0 0,0 0 0 0 0,-1 1 0 0 0,1-1 1 0 0,0 0-1 0 0,0 1 0 0 0,-1 0 0 0 0,1-1 0 0 0,-1 1 1 0 0,1 0-1 0 0,-1 0 0 0 0,0 0 0 0 0,0 0 1 0 0,1 0-1 0 0,-2 0 0 0 0,1 0 0 0 0,0 0 1 0 0,0 0-1 0 0,-1 0 0 0 0,1 1 0 0 0,-1-1 1 0 0,1 3-1 0 0,-1 8 27 0 0,0 0 0 0 0,-1-1 0 0 0,0 1 0 0 0,-1-1 0 0 0,-1 0 0 0 0,0 1 0 0 0,-8 19-1 0 0,5-14-13 0 0,1 0 0 0 0,-3 24 0 0 0,7-35-32 0 0,0 0 5 0 0,0 0 0 0 0,0 0 0 0 0,0 0 0 0 0,-1-1 0 0 0,0 1 0 0 0,-5 11 0 0 0,9-24-32 0 0,0 0 0 0 0,-1-1 0 0 0,0 1 0 0 0,1-6 0 0 0,1-11-50 0 0,1 10 11 0 0,0 0-1 0 0,1 0 1 0 0,0 0-1 0 0,0 1 1 0 0,2-1-1 0 0,0 1 1 0 0,11-15 0 0 0,1 2 6 0 0,2 1 1 0 0,25-24 0 0 0,-37 39 22 0 0,0 1 0 0 0,1 1 0 0 0,0 0 0 0 0,0 0 0 0 0,21-10 0 0 0,-24 14 15 0 0,0 1 1 0 0,0-1 0 0 0,1 1 0 0 0,-1 0-1 0 0,0 1 1 0 0,1 0 0 0 0,-1 0 0 0 0,1 0-1 0 0,-1 1 1 0 0,15 1 0 0 0,-17 1 1 0 0,0-1 0 0 0,0 1-1 0 0,-1 0 1 0 0,1 0 0 0 0,0 0 0 0 0,-1 0 0 0 0,1 1 0 0 0,-1 0 0 0 0,0 0 0 0 0,0 0-1 0 0,0 1 1 0 0,0-1 0 0 0,3 5 0 0 0,4 5 7 0 0,-1 0 0 0 0,16 26 0 0 0,-19-27 4 0 0,-1 0-1 0 0,0 0 0 0 0,-1 1 1 0 0,5 20-1 0 0,7 54 59 0 0,-16-79-72 0 0,1 0-289 0 0,-1 0 309 0 0,0 1 1 0 0,1-1-1 0 0,6 16 1 0 0,-7-21-294 0 0,0-1 0 0 0,1 1 0 0 0,-1-1 0 0 0,0 0 0 0 0,1 0 0 0 0,0 0 0 0 0,2 2 0 0 0,-3-2-259 0 0,1-1 1 0 0,-1 0 0 0 0,1 0-1 0 0,0 0 1 0 0,-1 0-1 0 0,1 0 1 0 0,0 0-1 0 0,0-1 1 0 0,-1 1 0 0 0,1 0-1 0 0,2-1 1 0 0,8 2-2895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0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269 250 512 0 0,'15'-45'5355'0'0,"-11"36"-4732"0"0,-1-1 0 0 0,0 1-1 0 0,0-1 1 0 0,-1 0 0 0 0,0 0 0 0 0,0-14-1 0 0,-2 16-102 0 0,0 0 1 0 0,0-1-1 0 0,-1 1 0 0 0,-1 0 0 0 0,1 0 0 0 0,-1 0 0 0 0,-5-12 0 0 0,6 17-339 0 0,-1 0 0 0 0,1 0 0 0 0,-1 0-1 0 0,0 0 1 0 0,0 1 0 0 0,0-1 0 0 0,0 1-1 0 0,-1-1 1 0 0,1 1 0 0 0,-1 0 0 0 0,1 0-1 0 0,-1 0 1 0 0,0 0 0 0 0,0 0 0 0 0,0 1-1 0 0,0-1 1 0 0,0 1 0 0 0,0 0 0 0 0,0 0-1 0 0,0 0 1 0 0,-5 0 0 0 0,3 0-85 0 0,0 1-1 0 0,0 0 1 0 0,-1 0 0 0 0,1 1-1 0 0,0 0 1 0 0,0 0 0 0 0,0 0 0 0 0,0 0-1 0 0,0 1 1 0 0,0 0 0 0 0,0 0-1 0 0,0 0 1 0 0,1 1 0 0 0,-1-1-1 0 0,-7 7 1 0 0,-3 2-3 0 0,1 1 0 0 0,1 0 0 0 0,-15 18 0 0 0,19-20-38 0 0,1 0-1 0 0,0 0 1 0 0,1 1-1 0 0,1 0 1 0 0,-1 1-1 0 0,2 0 1 0 0,0-1-1 0 0,0 2 1 0 0,-5 20-1 0 0,9-28-42 0 0,0 0 0 0 0,0 0 0 0 0,1 0 0 0 0,0-1 0 0 0,-1 1 0 0 0,2 0 0 0 0,-1 0-1 0 0,1 0 1 0 0,-1 0 0 0 0,1 0 0 0 0,1-1 0 0 0,-1 1 0 0 0,1 0 0 0 0,-1-1 0 0 0,1 1 0 0 0,1-1 0 0 0,-1 1 0 0 0,1-1 0 0 0,-1 0 0 0 0,1 0-1 0 0,1 0 1 0 0,-1-1 0 0 0,0 1 0 0 0,1-1 0 0 0,0 0 0 0 0,-1 0 0 0 0,1 0 0 0 0,7 4 0 0 0,2 0-24 0 0,0 0 0 0 0,1-1 0 0 0,0-1 1 0 0,0 0-1 0 0,0 0 0 0 0,1-2 0 0 0,0 0 0 0 0,-1 0 0 0 0,29 0 1 0 0,-31-3-7 0 0,-1 0 0 0 0,0-1 0 0 0,1-1 0 0 0,-1 0 0 0 0,0 0 0 0 0,0-1 1 0 0,0-1-1 0 0,0 0 0 0 0,-1 0 0 0 0,0-1 0 0 0,0 0 0 0 0,0-1 1 0 0,15-11-1 0 0,-19 12 19 0 0,1 0 0 0 0,-1-1 1 0 0,1 1-1 0 0,-2-2 0 0 0,1 1 1 0 0,-1-1-1 0 0,0 1 0 0 0,0-1 1 0 0,0-1-1 0 0,-1 1 0 0 0,-1-1 1 0 0,1 1-1 0 0,-1-1 0 0 0,0 0 1 0 0,-1-1-1 0 0,0 1 0 0 0,0 0 1 0 0,-1-1-1 0 0,1-10 0 0 0,-2 1 39 0 0,0 0-1 0 0,-1 0 1 0 0,-1 1-1 0 0,-8-31 1 0 0,13 113 63 0 0,2-22-89 0 0,-2-16-16 0 0,0 0 0 0 0,2-1-1 0 0,1 1 1 0 0,12 32-1 0 0,-16-54 7 0 0,0 0 0 0 0,1 0 0 0 0,0-1 1 0 0,0 1-1 0 0,0-1 0 0 0,0 1 0 0 0,0-1 0 0 0,1 0 0 0 0,0 0 0 0 0,0 0 0 0 0,0-1 0 0 0,1 0 0 0 0,-1 0 0 0 0,6 4 0 0 0,-5-5 2 0 0,-1-1 0 0 0,0 1-1 0 0,1-1 1 0 0,0 1-1 0 0,-1-1 1 0 0,1-1-1 0 0,-1 1 1 0 0,1-1 0 0 0,0 1-1 0 0,0-1 1 0 0,-1-1-1 0 0,1 1 1 0 0,0-1 0 0 0,-1 1-1 0 0,1-1 1 0 0,7-3-1 0 0,5-2 16 0 0,-1 0-1 0 0,0-1 0 0 0,0-1 1 0 0,19-13-1 0 0,-30 18-26 0 0,-1 0 0 0 0,0 0 1 0 0,0 0-1 0 0,0-1 0 0 0,-1 0 0 0 0,1 1 0 0 0,-1-1 0 0 0,0-1 1 0 0,0 1-1 0 0,0 0 0 0 0,0-1 0 0 0,-1 1 0 0 0,0-1 0 0 0,0 0 1 0 0,0 1-1 0 0,-1-1 0 0 0,1 0 0 0 0,-1 0 0 0 0,0-7 1 0 0,-1 6 13 0 0,0 0 0 0 0,-1 1 0 0 0,0-1 0 0 0,0 0 1 0 0,-1 0-1 0 0,1 1 0 0 0,-1-1 0 0 0,0 1 1 0 0,-1-1-1 0 0,1 1 0 0 0,-1 0 0 0 0,0 0 1 0 0,-7-8-1 0 0,3 4-17 0 0,-1 0-1 0 0,0 1 1 0 0,0-1 0 0 0,-1 2 0 0 0,-18-13 0 0 0,10 9 8 0 0,0 1 0 0 0,-28-12 0 0 0,39 19 2 0 0,0 1 0 0 0,0 0 0 0 0,0 0 0 0 0,0 1 0 0 0,0 0 0 0 0,0 0 0 0 0,0 1-1 0 0,-1-1 1 0 0,1 1 0 0 0,0 0 0 0 0,0 1 0 0 0,-9 1 0 0 0,13-1-3 0 0,1-1 0 0 0,0 0 0 0 0,-1 0 0 0 0,1 1 0 0 0,0-1 0 0 0,0 1-1 0 0,0-1 1 0 0,-1 1 0 0 0,1-1 0 0 0,0 1 0 0 0,0 0 0 0 0,0 0 0 0 0,0-1 0 0 0,0 1 0 0 0,0 0 0 0 0,0 0 0 0 0,1 0 0 0 0,-1 0 0 0 0,0 0 0 0 0,0 0 0 0 0,1 0 0 0 0,-1 0-1 0 0,0 1 1 0 0,1-1 0 0 0,-1 0 0 0 0,1 0 0 0 0,0 0 0 0 0,-1 1 0 0 0,1-1 0 0 0,0 0 0 0 0,0 3 0 0 0,0-3-1 0 0,1 1 1 0 0,-1 0-1 0 0,1-1 1 0 0,-1 1-1 0 0,1-1 0 0 0,0 1 1 0 0,-1-1-1 0 0,1 1 1 0 0,0-1-1 0 0,0 1 0 0 0,0-1 1 0 0,0 0-1 0 0,1 0 1 0 0,-1 0-1 0 0,0 1 1 0 0,0-1-1 0 0,1 0 0 0 0,-1 0 1 0 0,1-1-1 0 0,-1 1 1 0 0,1 0-1 0 0,-1 0 0 0 0,4 0 1 0 0,2 1 0 0 0,0 0 1 0 0,1 0-1 0 0,-1-1 0 0 0,0 0 1 0 0,1-1-1 0 0,-1 0 0 0 0,10 0 1 0 0,55-11-14 0 0,-43 6-2 0 0,21-4 97 0 0,-30 4-53 0 0,0 2-1 0 0,1 0 0 0 0,-1 1 1 0 0,1 1-1 0 0,31 2 0 0 0,-47 0 27 0 0,1 0 0 0 0,-1 0 0 0 0,0 0 0 0 0,1 1-1 0 0,-1 0 1 0 0,0 0 0 0 0,0 1 0 0 0,0-1 0 0 0,0 1 0 0 0,0 0-1 0 0,-1 1 1 0 0,1-1 0 0 0,6 8 0 0 0,-6-6 10 0 0,-1 1 1 0 0,0-1-1 0 0,-1 1 1 0 0,1 0-1 0 0,-1 0 1 0 0,0 1-1 0 0,0-1 1 0 0,-1 0-1 0 0,0 1 0 0 0,2 12 1 0 0,2 8 219 0 0,5 39 69 0 0,-10-59-301 0 0,0 1 0 0 0,-1-1 0 0 0,0 0 0 0 0,-1 0 0 0 0,0 1 0 0 0,-3 12 0 0 0,4-19-43 0 0,0 0 1 0 0,0 0-1 0 0,-1 0 0 0 0,1 0 1 0 0,0-1-1 0 0,0 1 0 0 0,-1 0 0 0 0,1 0 1 0 0,-1 0-1 0 0,1 0 0 0 0,-1-1 1 0 0,1 1-1 0 0,-1 0 0 0 0,1-1 1 0 0,-1 1-1 0 0,0 0 0 0 0,1-1 0 0 0,-1 1 1 0 0,0-1-1 0 0,0 1 0 0 0,1-1 1 0 0,-1 1-1 0 0,0-1 0 0 0,0 0 1 0 0,0 1-1 0 0,0-1 0 0 0,0 0 0 0 0,1 0 1 0 0,-1 1-1 0 0,0-1 0 0 0,0 0 1 0 0,0 0-1 0 0,0 0 0 0 0,-1 0 1 0 0,1-1-4 0 0,0 1 0 0 0,0 0 0 0 0,0-1-1 0 0,0 0 1 0 0,0 1 0 0 0,0-1 0 0 0,0 1 0 0 0,0-1 0 0 0,0 0 0 0 0,0 0 0 0 0,0 0 0 0 0,0 0 0 0 0,0 1 0 0 0,1-1 0 0 0,-1 0 0 0 0,0 0 0 0 0,1 0 0 0 0,-1-1 0 0 0,1 1 0 0 0,-1 0 0 0 0,1 0 0 0 0,0 0 0 0 0,-1 0 0 0 0,1 0 0 0 0,0-2 0 0 0,-2-5-12 0 0,1-1-1 0 0,0 1 1 0 0,1 0-1 0 0,0-1 1 0 0,0 1 0 0 0,1-1-1 0 0,0 1 1 0 0,0 0-1 0 0,1 0 1 0 0,0-1-1 0 0,1 1 1 0 0,0 1 0 0 0,5-12-1 0 0,-4 10 6 0 0,10-20-17 0 0,1 1 0 0 0,19-28-1 0 0,-30 49 20 0 0,1 0 0 0 0,1 1 0 0 0,-1 0 0 0 0,1 0-1 0 0,0 0 1 0 0,0 0 0 0 0,1 1 0 0 0,0 0 0 0 0,0 1-1 0 0,0-1 1 0 0,0 1 0 0 0,1 1 0 0 0,8-4-1 0 0,-13 6 4 0 0,1 0-1 0 0,-1 0 1 0 0,0 1-1 0 0,1-1 1 0 0,-1 1-1 0 0,1 0 1 0 0,-1-1-1 0 0,1 2 1 0 0,-1-1-1 0 0,0 0 1 0 0,1 1-1 0 0,-1-1 1 0 0,1 1-1 0 0,-1 0 1 0 0,0 0-1 0 0,0 1 1 0 0,4 1-1 0 0,-4-1 13 0 0,1 1-1 0 0,0 0 1 0 0,-1 0-1 0 0,0 0 1 0 0,1 0-1 0 0,-1 0 0 0 0,0 1 1 0 0,-1-1-1 0 0,1 1 1 0 0,-1 0-1 0 0,4 6 1 0 0,-2 0 25 0 0,0 1 0 0 0,0-1 0 0 0,-1 1 0 0 0,0 0 0 0 0,-1 0 0 0 0,-1 0 0 0 0,1 0 0 0 0,-2 0 0 0 0,0 19 0 0 0,-1-15 46 0 0,-1 0 0 0 0,-1 0 0 0 0,0 0 0 0 0,-1 0 0 0 0,0-1-1 0 0,-1 1 1 0 0,-13 25 0 0 0,17-39-84 0 0,-1 1-1 0 0,1 0 1 0 0,0-1 0 0 0,-1 1-1 0 0,1-1 1 0 0,-1 1 0 0 0,1-1-1 0 0,-1 0 1 0 0,0 0-1 0 0,1 1 1 0 0,-1-1 0 0 0,0 0-1 0 0,0-1 1 0 0,-3 2 0 0 0,5-2-3 0 0,-1 1 0 0 0,1-1 0 0 0,-1 0 1 0 0,1 0-1 0 0,-1 0 0 0 0,1 0 0 0 0,-1 0 1 0 0,1 0-1 0 0,-1 0 0 0 0,1 0 1 0 0,0-1-1 0 0,-1 1 0 0 0,1 0 0 0 0,-1 0 1 0 0,1 0-1 0 0,-1 0 0 0 0,1-1 0 0 0,0 1 1 0 0,-1 0-1 0 0,1 0 0 0 0,-1-1 1 0 0,1 1-1 0 0,0 0 0 0 0,-1-1 0 0 0,0 0 0 0 0,1 0 0 0 0,-1 0 1 0 0,1 0-1 0 0,0-1 0 0 0,-1 1 0 0 0,1 0 0 0 0,0 0 0 0 0,-1 0 0 0 0,1 0 0 0 0,0 0 0 0 0,0-1 0 0 0,0 1 0 0 0,0 0 0 0 0,1-2 0 0 0,1-7-33 0 0,1-1-1 0 0,0 1 1 0 0,0 0 0 0 0,1 0-1 0 0,1 0 1 0 0,0 1 0 0 0,0-1-1 0 0,9-11 1 0 0,7-13-42 0 0,-7 9 59 0 0,1 2 0 0 0,1 0-1 0 0,1 0 1 0 0,40-38 0 0 0,-50 54 13 0 0,1 1 1 0 0,0 0-1 0 0,0 1 0 0 0,0 0 0 0 0,1 0 0 0 0,-1 1 0 0 0,1 0 0 0 0,0 0 0 0 0,14-3 0 0 0,-19 6 8 0 0,0 1 1 0 0,-1-1-1 0 0,1 1 0 0 0,0 0 0 0 0,0 0 0 0 0,0 0 0 0 0,0 0 0 0 0,0 1 0 0 0,0-1 0 0 0,-1 1 0 0 0,6 2 0 0 0,-6-2-1 0 0,0 0 0 0 0,-1 1 0 0 0,1-1 0 0 0,-1 1 0 0 0,1 0-1 0 0,-1-1 1 0 0,0 1 0 0 0,1 1 0 0 0,-1-1 0 0 0,0 0 0 0 0,-1 0 0 0 0,1 1 0 0 0,0-1-1 0 0,0 1 1 0 0,-1 0 0 0 0,2 3 0 0 0,1 5 18 0 0,0 0 0 0 0,0 1-1 0 0,-1-1 1 0 0,0 1 0 0 0,0 13 0 0 0,1 60 55 0 0,-1-2-196 0 0,-2-79 11 0 0,-1-1 0 0 0,1 1-1 0 0,0 0 1 0 0,0-1 0 0 0,1 1 0 0 0,-1-1-1 0 0,1 1 1 0 0,-1-1 0 0 0,1 0 0 0 0,0 1-1 0 0,0-1 1 0 0,4 3 0 0 0,-5-4-310 0 0,1-1 0 0 0,-1 1 0 0 0,1-1 0 0 0,-1 1 0 0 0,1-1 1 0 0,0 0-1 0 0,0 0 0 0 0,-1 0 0 0 0,1 0 0 0 0,0 0 0 0 0,0 0 0 0 0,0-1 1 0 0,0 1-1 0 0,0-1 0 0 0,0 1 0 0 0,0-1 0 0 0,1 0 0 0 0,-1 0 0 0 0,0 0 1 0 0,0 0-1 0 0,0 0 0 0 0,0 0 0 0 0,3-1 0 0 0,7-4-1519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0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153 197 136 0 0,'-2'-18'4024'0'0,"0"-26"0"0"0,0-5 3690 0 0,2 49-7610 0 0,0 0-1 0 0,0-1 1 0 0,0 1 0 0 0,0 0 0 0 0,0 0-1 0 0,0 0 1 0 0,0-1 0 0 0,0 1-1 0 0,0 0 1 0 0,0 0 0 0 0,0 0-1 0 0,0-1 1 0 0,0 1 0 0 0,0 0-1 0 0,0 0 1 0 0,0 0 0 0 0,0-1 0 0 0,0 1-1 0 0,0 0 1 0 0,0 0 0 0 0,0 0-1 0 0,0-1 1 0 0,0 1 0 0 0,0 0-1 0 0,-1 0 1 0 0,1 0 0 0 0,0 0-1 0 0,0 0 1 0 0,0-1 0 0 0,0 1 0 0 0,0 0-1 0 0,-1 0 1 0 0,1 0 0 0 0,0 0-1 0 0,0 0 1 0 0,0 0 0 0 0,-1 0-1 0 0,1-1 1 0 0,0 1 0 0 0,-5 9 996 0 0,-2 14-907 0 0,-3 30 312 0 0,2 1 0 0 0,3 0-1 0 0,1 0 1 0 0,8 95-1 0 0,21 95 349 0 0,-24-235-835 0 0,0-6 7 0 0,-1 0-1 0 0,1 0 0 0 0,-1-1 0 0 0,0 1 1 0 0,0 0-1 0 0,0 0 0 0 0,0 0 1 0 0,-1 3-1 0 0,0-6-23 0 0,1 0-1 0 0,0 0 1 0 0,0 0 0 0 0,0 0-1 0 0,-1 0 1 0 0,1 0 0 0 0,0 0-1 0 0,0 0 1 0 0,0 0 0 0 0,-1 0 0 0 0,1 0-1 0 0,0 0 1 0 0,0 0 0 0 0,0 0-1 0 0,-1 0 1 0 0,1-1 0 0 0,0 1-1 0 0,0 0 1 0 0,0 0 0 0 0,0 0-1 0 0,-1 0 1 0 0,1 0 0 0 0,0-1-1 0 0,0 1 1 0 0,0 0 0 0 0,0 0-1 0 0,0 0 1 0 0,0-1 0 0 0,0 1-1 0 0,-1 0 1 0 0,1 0 0 0 0,0 0 0 0 0,0-1-1 0 0,0 1 1 0 0,0 0 0 0 0,0 0-1 0 0,0 0 1 0 0,0-1 0 0 0,0 1-1 0 0,-5-13-60 0 0,4 11 54 0 0,-48-101-354 0 0,36 81 293 0 0,2-1 0 0 0,0 0 0 0 0,2-1 0 0 0,0 1 0 0 0,-8-40-1 0 0,15 45 52 0 0,0 1 0 0 0,2 0 0 0 0,0 0-1 0 0,1-1 1 0 0,0 1 0 0 0,1 0-1 0 0,2 0 1 0 0,7-26 0 0 0,-4 22 1 0 0,1 1 1 0 0,1 0 0 0 0,0 0 0 0 0,2 1 0 0 0,0 1 0 0 0,20-25 0 0 0,-22 32 10 0 0,0 1 0 0 0,1 0 0 0 0,0 0 0 0 0,1 1 0 0 0,0 1 0 0 0,0-1 0 0 0,21-10 0 0 0,-23 15 2 0 0,1 0 0 0 0,-1 0 0 0 0,1 0 0 0 0,0 1 0 0 0,0 1 0 0 0,0 0-1 0 0,0 0 1 0 0,1 1 0 0 0,-1 0 0 0 0,0 1 0 0 0,12 0 0 0 0,-16 1 9 0 0,0 0 1 0 0,0 0-1 0 0,0 1 1 0 0,0 0-1 0 0,0 0 1 0 0,0 0-1 0 0,0 1 1 0 0,-1-1-1 0 0,1 1 1 0 0,-1 1-1 0 0,0-1 1 0 0,0 1-1 0 0,0 0 1 0 0,0 0-1 0 0,-1 0 1 0 0,0 1-1 0 0,0 0 1 0 0,0-1-1 0 0,0 1 1 0 0,-1 1-1 0 0,1-1 1 0 0,2 7-1 0 0,-4-6 2 0 0,1 1 1 0 0,-1-1-1 0 0,0 1 0 0 0,0 0 1 0 0,-1-1-1 0 0,0 1 0 0 0,0 0 1 0 0,-1 0-1 0 0,1 0 0 0 0,-2 0 1 0 0,1 0-1 0 0,-1-1 0 0 0,0 1 1 0 0,0 0-1 0 0,-1 0 0 0 0,0-1 1 0 0,0 1-1 0 0,0-1 0 0 0,-7 11 0 0 0,0-4 6 0 0,0 0 0 0 0,-1 0 0 0 0,-1-1-1 0 0,0-1 1 0 0,0 0 0 0 0,-1-1-1 0 0,-16 11 1 0 0,24-18-28 0 0,-1 1 1 0 0,1-1 0 0 0,-1-1-1 0 0,0 1 1 0 0,0-1-1 0 0,-1 0 1 0 0,1 0 0 0 0,0 0-1 0 0,-1-1 1 0 0,1 0-1 0 0,-6 1 1 0 0,8-2-131 0 0,1 0-1 0 0,-1 0 1 0 0,1 0 0 0 0,-1 0-1 0 0,1 0 1 0 0,0-1 0 0 0,-1 1-1 0 0,1-1 1 0 0,0 0-1 0 0,-1 0 1 0 0,1 1 0 0 0,0-1-1 0 0,0-1 1 0 0,-1 1 0 0 0,1 0-1 0 0,0-1 1 0 0,0 1 0 0 0,0-1-1 0 0,1 1 1 0 0,-1-1 0 0 0,0 0-1 0 0,1 0 1 0 0,-1 0-1 0 0,1 0 1 0 0,-1 0 0 0 0,-1-3-1 0 0,0-2-1288 0 0,0-1-1 0 0,1 1 0 0 0,-2-9 1 0 0,1 5-799 0 0,-2-8-1614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1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49 2008 0 0,'2'-9'1890'0'0,"-1"4"-163"0"0,0 0 1 0 0,0 0-1 0 0,1 1 1 0 0,4-9 0 0 0,-6 12-1536 0 0,0 1 0 0 0,0-1 1 0 0,1 1-1 0 0,-1-1 0 0 0,0 1 1 0 0,1-1-1 0 0,-1 1 0 0 0,1 0 1 0 0,-1-1-1 0 0,0 1 0 0 0,1 0 1 0 0,-1-1-1 0 0,1 1 0 0 0,-1 0 1 0 0,1-1-1 0 0,-1 1 0 0 0,1 0 1 0 0,-1 0-1 0 0,1 0 0 0 0,0-1 1 0 0,0 2-75 0 0,0-1 0 0 0,0 0 1 0 0,0 0-1 0 0,-1 0 1 0 0,1 1-1 0 0,0-1 0 0 0,0 0 1 0 0,0 1-1 0 0,-1-1 0 0 0,1 1 1 0 0,0-1-1 0 0,-1 1 1 0 0,1-1-1 0 0,0 1 0 0 0,-1-1 1 0 0,1 1-1 0 0,-1 0 1 0 0,1 0-1 0 0,4 5 111 0 0,-1-1 0 0 0,0 1 0 0 0,-1 0 0 0 0,1 1-1 0 0,-1-1 1 0 0,0 0 0 0 0,-1 1 0 0 0,0 0 0 0 0,0 0 0 0 0,0-1 0 0 0,-1 1 0 0 0,0 0 0 0 0,0 0 0 0 0,0 0-1 0 0,-2 8 1 0 0,0 11 76 0 0,-2 0-1 0 0,-11 44 1 0 0,10-51-81 0 0,-40 130 421 0 0,26-98-526 0 0,-14 68-1 0 0,29-103-139 0 0,1 1 0 0 0,0 0-1 0 0,1-1 1 0 0,1 1 0 0 0,1 0-1 0 0,0-1 1 0 0,1 1 0 0 0,6 23 0 0 0,-6-31-35 0 0,1 0 1 0 0,0-1 0 0 0,1 1-1 0 0,0-1 1 0 0,1 0 0 0 0,-1 0 0 0 0,1 0-1 0 0,1 0 1 0 0,0-1 0 0 0,0 0 0 0 0,0 0-1 0 0,1-1 1 0 0,12 10 0 0 0,-13-11-250 0 0,1-1 1 0 0,0-1 0 0 0,-1 1-1 0 0,1-1 1 0 0,1 0-1 0 0,-1 0 1 0 0,9 1 0 0 0,-8-3-585 0 0,-1 1 1 0 0,0-2 0 0 0,1 1 0 0 0,-1-1 0 0 0,1 0 0 0 0,0-1-1 0 0,13-2 1 0 0,0-1-2230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4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 2361 0 0,'-1'-3'5892'0'0,"-4"-2"-2549"0"0,-1-1-1084 0 0,7 5-2047 0 0,0 1 1 0 0,0 0 0 0 0,0-1-1 0 0,1 1 1 0 0,-1 0-1 0 0,0 0 1 0 0,0 0-1 0 0,0 0 1 0 0,0 0-1 0 0,1 1 1 0 0,-1-1-1 0 0,0 0 1 0 0,2 1-1 0 0,0 0 92 0 0,44 9 1277 0 0,-19-3-1327 0 0,7 2-188 0 0,0 2-1 0 0,36 16 0 0 0,11 5-2685 0 0,-81-32 2589 0 0,1 0-374 0 0,0 1 0 0 0,1 0-1 0 0,-1 0 1 0 0,0-1 0 0 0,0 1 0 0 0,0 1 0 0 0,-1-1 0 0 0,1 0-1 0 0,0 0 1 0 0,0 1 0 0 0,1 1 0 0 0,2 4-853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1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97 104 1272 0 0,'-5'-2'1683'0'0,"0"0"1"0"0,0 1-1 0 0,0 0 0 0 0,0 0 0 0 0,0 0 0 0 0,-7 0 1 0 0,10 1-1299 0 0,-1 0-1 0 0,1 1 1 0 0,0-1 0 0 0,0 0 0 0 0,-1 1 0 0 0,1-1 0 0 0,0 1 0 0 0,0 0 0 0 0,0 0-1 0 0,0 0 1 0 0,0 0 0 0 0,0 0 0 0 0,0 0 0 0 0,0 1 0 0 0,0-1 0 0 0,-2 3 0 0 0,3-3-312 0 0,-1 0 0 0 0,1 1 1 0 0,0-1-1 0 0,-1 1 0 0 0,1-1 1 0 0,0 1-1 0 0,0 0 1 0 0,0-1-1 0 0,0 1 0 0 0,0 0 1 0 0,0 0-1 0 0,0 0 0 0 0,1 0 1 0 0,-1 0-1 0 0,1 0 1 0 0,0 0-1 0 0,-1 0 0 0 0,1 0 1 0 0,0 0-1 0 0,0 0 0 0 0,0 0 1 0 0,0 0-1 0 0,1 0 1 0 0,-1 0-1 0 0,0 0 0 0 0,1 0 1 0 0,-1 0-1 0 0,1 0 0 0 0,0-1 1 0 0,0 1-1 0 0,0 0 1 0 0,0 0-1 0 0,0 0 0 0 0,0-1 1 0 0,0 1-1 0 0,0-1 0 0 0,1 1 1 0 0,-1-1-1 0 0,1 1 1 0 0,-1-1-1 0 0,1 0 0 0 0,0 0 1 0 0,-1 0-1 0 0,1 0 0 0 0,0 0 1 0 0,0 0-1 0 0,0 0 1 0 0,2 0-1 0 0,5 3-57 0 0,0-1-1 0 0,0 0 1 0 0,0-1 0 0 0,0 0-1 0 0,1-1 1 0 0,-1 0-1 0 0,1 0 1 0 0,-1-1 0 0 0,1 0-1 0 0,0-1 1 0 0,13-2 0 0 0,7-4-32 0 0,1-1 1 0 0,33-13-1 0 0,-31 9 8 0 0,-22 8 5 0 0,0 0 0 0 0,0-1 1 0 0,0 0-1 0 0,-1 0 0 0 0,14-10 0 0 0,-21 13 1 0 0,0-1 0 0 0,0 1 1 0 0,-1 0-1 0 0,0-1 0 0 0,1 1 1 0 0,-1-1-1 0 0,0 0 1 0 0,0 0-1 0 0,0 0 0 0 0,-1 0 1 0 0,1 0-1 0 0,-1 0 0 0 0,1 0 1 0 0,-1-1-1 0 0,0 1 0 0 0,0 0 1 0 0,-1-1-1 0 0,1 1 0 0 0,-1 0 1 0 0,1-1-1 0 0,-1 1 0 0 0,0-1 1 0 0,-1-3-1 0 0,1 5-4 0 0,0 1-1 0 0,-1-1 1 0 0,1 0-1 0 0,-1 1 1 0 0,1-1-1 0 0,-1 1 1 0 0,0-1-1 0 0,1 1 1 0 0,-1-1-1 0 0,0 1 1 0 0,0-1-1 0 0,0 1 1 0 0,0 0 0 0 0,0 0-1 0 0,0-1 1 0 0,-1 1-1 0 0,-1-1 1 0 0,0 0 2 0 0,0 0-1 0 0,0 1 1 0 0,0-1 0 0 0,0 1 0 0 0,0 0 0 0 0,0 0 0 0 0,0 0-1 0 0,-5 0 1 0 0,-2-1 10 0 0,-1 2 0 0 0,0-1-1 0 0,1 2 1 0 0,-17 1 0 0 0,13 1 38 0 0,-1 0 1 0 0,1 1 0 0 0,0 0 0 0 0,0 2 0 0 0,0-1-1 0 0,0 2 1 0 0,1 0 0 0 0,0 0 0 0 0,-22 18 0 0 0,24-17 33 0 0,1 1 1 0 0,0 0 0 0 0,1 1-1 0 0,0-1 1 0 0,0 2 0 0 0,1-1-1 0 0,1 1 1 0 0,0 0 0 0 0,0 1 0 0 0,1 0-1 0 0,-6 17 1 0 0,10-22-48 0 0,0 0 1 0 0,0 0-1 0 0,1 0 0 0 0,1-1 1 0 0,-1 1-1 0 0,1 0 0 0 0,0 0 1 0 0,0 0-1 0 0,1 0 0 0 0,0 0 1 0 0,0 0-1 0 0,1 0 0 0 0,0 0 1 0 0,0-1-1 0 0,0 1 0 0 0,6 9 1 0 0,-4-9-26 0 0,0 0 0 0 0,1-1 0 0 0,0 1 0 0 0,0-1 0 0 0,0-1 0 0 0,1 1 0 0 0,-1-1 0 0 0,2 1 0 0 0,-1-2 0 0 0,0 1 0 0 0,1-1 0 0 0,0 0 0 0 0,0 0 0 0 0,11 4 0 0 0,-3-4-65 0 0,0 0-1 0 0,1 0 1 0 0,-1-1 0 0 0,1-1 0 0 0,29 0 0 0 0,-8-3-1039 0 0,50-7 1 0 0,-77 6 302 0 0,0 0 0 0 0,0 0 0 0 0,-1 0 0 0 0,1-2 0 0 0,12-5 0 0 0,-14 5-1189 0 0,0-1 1 0 0,0 0-1 0 0,10-8 1 0 0,-1-1-2161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1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28 8 0 0,'-1'-2'814'0'0,"0"-1"0"0"0,0 1-1 0 0,0 0 1 0 0,-1-1 0 0 0,1 1 0 0 0,-1 0-1 0 0,0 0 1 0 0,-3-4 0 0 0,4 6-620 0 0,1-1 0 0 0,-1 1-1 0 0,1 0 1 0 0,-1 0 0 0 0,0-1 0 0 0,1 1 0 0 0,-1 0 0 0 0,1 0 0 0 0,-1-1 0 0 0,1 1 0 0 0,-1 0 0 0 0,0 0-1 0 0,1 0 1 0 0,-1 0 0 0 0,0 0 0 0 0,1 0 0 0 0,-1 0 0 0 0,1 0 0 0 0,-1 0 0 0 0,0 0 0 0 0,1 1 0 0 0,-1-1-1 0 0,1 0 1 0 0,-1 0 0 0 0,0 0 0 0 0,1 1 0 0 0,-1-1 0 0 0,1 0 0 0 0,-1 1 0 0 0,1-1 0 0 0,-1 0 0 0 0,1 1-1 0 0,-1-1 1 0 0,1 1 0 0 0,0-1 0 0 0,-1 1 0 0 0,1-1 0 0 0,0 1 0 0 0,-1-1 0 0 0,1 1 0 0 0,0-1 0 0 0,-1 1-1 0 0,1 0 1 0 0,-2 4 127 0 0,0 0-1 0 0,0-1 0 0 0,1 1 0 0 0,-1 0 1 0 0,1 0-1 0 0,0 0 0 0 0,1 0 0 0 0,-1 0 1 0 0,1 0-1 0 0,0 9 0 0 0,1-1-163 0 0,1-1-1 0 0,0 1 1 0 0,4 12-1 0 0,-1-10 104 0 0,0 0-1 0 0,2-1 1 0 0,0 1 0 0 0,0-2-1 0 0,1 1 1 0 0,19 23-1 0 0,-3-8 6 0 0,48 43-1 0 0,-62-63-315 0 0,1 0 0 0 0,0 0 0 0 0,0-1 0 0 0,1-1 1 0 0,0 0-1 0 0,0-1 0 0 0,1 0 0 0 0,0 0 0 0 0,20 4 0 0 0,-18-6-1145 0 0,-1-2 1 0 0,27 2 0 0 0,-25-3-1851 0 0,-2 0 976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2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412 12 1416 0 0,'-6'-2'1166'0'0,"0"0"0"0"0,0 0 1 0 0,0 0-1 0 0,0 1 0 0 0,0 0 0 0 0,0 0 0 0 0,0 1 0 0 0,-12 0 0 0 0,11 1-309 0 0,-1 0 0 0 0,1 0-1 0 0,0 1 1 0 0,-1 0 0 0 0,1 1-1 0 0,-10 4 1 0 0,-4 5-22 0 0,1 0-1 0 0,0 2 1 0 0,-29 26 0 0 0,-2 0-1075 0 0,39-31 214 0 0,-45 34-351 0 0,50-37-87 0 0,0 1-1 0 0,0 0 1 0 0,1 0 0 0 0,0 1 0 0 0,-6 9-1 0 0,10-15-82 0 0,1 0-1 0 0,0 1 1 0 0,0-1-1 0 0,0 1 1 0 0,0-1-1 0 0,0 1 1 0 0,1-1-1 0 0,-1 1 1 0 0,1-1-1 0 0,0 1 0 0 0,0-1 1 0 0,0 1-1 0 0,0 3 1 0 0,2 6-2148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2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6 1832 0 0,'-2'-1'870'0'0,"0"0"0"0"0,-1 0 0 0 0,1 0 0 0 0,-1 1 0 0 0,1-1 0 0 0,-1 1 0 0 0,1 0 0 0 0,-1 0 0 0 0,1-1 0 0 0,-4 2 0 0 0,4-1-376 0 0,0 1 0 0 0,-1-1-1 0 0,1 1 1 0 0,0-1 0 0 0,0 1-1 0 0,0 0 1 0 0,0 0-1 0 0,0 0 1 0 0,-4 3 0 0 0,3-1-262 0 0,0 0 1 0 0,0 0 0 0 0,0 0-1 0 0,0 0 1 0 0,1 1-1 0 0,-1-1 1 0 0,1 1 0 0 0,0-1-1 0 0,0 1 1 0 0,0 0 0 0 0,1 0-1 0 0,-2 5 1 0 0,0 4 28 0 0,0 1 0 0 0,2-1 0 0 0,-1 0 0 0 0,2 1 0 0 0,-1-1-1 0 0,2 1 1 0 0,0-1 0 0 0,1 1 0 0 0,0-1 0 0 0,1 0 0 0 0,9 26 0 0 0,-9-32-280 0 0,0 1-1 0 0,1-1 1 0 0,1 0-1 0 0,-1 0 1 0 0,1 0-1 0 0,0-1 1 0 0,0 0-1 0 0,1 0 1 0 0,0 0 0 0 0,0 0-1 0 0,1-1 1 0 0,-1 0-1 0 0,1-1 1 0 0,0 1-1 0 0,0-1 1 0 0,1-1-1 0 0,-1 1 1 0 0,1-1-1 0 0,0-1 1 0 0,0 1-1 0 0,0-1 1 0 0,0-1 0 0 0,0 1-1 0 0,0-1 1 0 0,0-1-1 0 0,0 0 1 0 0,1 0-1 0 0,-1 0 1 0 0,0-1-1 0 0,0 0 1 0 0,10-3-1 0 0,1-2-1636 0 0,32-13-1 0 0,-8-4-5941 0 0,-25 10 2479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2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23 1160 0 0,'-19'-2'3897'0'0,"1"-3"1232"0"0,0-4-2768 0 0,4 5 1399 0 0,4 1-3359 0 0,4 3 271 0 0,3 0 32 0 0,5 2-736 0 0,2-1 16 0 0,2 2-72 0 0,5 0 8 0 0,1 0-128 0 0,4 1-40 0 0,4 1-921 0 0,-3 0-1103 0 0,1 0-73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2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57 3049 0 0,'-2'-10'1478'0'0,"1"8"-829"0"0,1-1-1 0 0,-1 0 1 0 0,1 0 0 0 0,-1 0 0 0 0,1 0-1 0 0,0 0 1 0 0,0 0 0 0 0,0 0-1 0 0,0 1 1 0 0,1-1 0 0 0,-1 0-1 0 0,3-5 1 0 0,-3 8-557 0 0,0-1-1 0 0,0 1 1 0 0,0 0-1 0 0,0 0 1 0 0,1-1-1 0 0,-1 1 1 0 0,0 0-1 0 0,0 0 1 0 0,0-1-1 0 0,1 1 1 0 0,-1 0-1 0 0,0 0 1 0 0,0 0-1 0 0,1 0 1 0 0,-1-1-1 0 0,0 1 1 0 0,1 0-1 0 0,-1 0 1 0 0,0 0-1 0 0,0 0 1 0 0,1 0-1 0 0,-1 0 1 0 0,0 0-1 0 0,1 0 1 0 0,-1 0-1 0 0,0 0 1 0 0,1 0-1 0 0,-1 0 1 0 0,0 0-1 0 0,1 0 1 0 0,-1 0-1 0 0,9 8 1081 0 0,2 13-514 0 0,-11-21-652 0 0,6 18 326 0 0,0 0 0 0 0,-2 0 0 0 0,0 1 0 0 0,-1-1 0 0 0,-1 1 0 0 0,0 0 0 0 0,-2 25 0 0 0,-20 131 1436 0 0,14-135-1542 0 0,-40 174 658 0 0,-1-2-725 0 0,45-197-175 0 0,-2 11-51 0 0,1 1 1 0 0,1 48-1 0 0,2-69 7 0 0,0 1 0 0 0,1-1 0 0 0,0 0 0 0 0,0 0 1 0 0,1 1-1 0 0,0-1 0 0 0,0 0 0 0 0,0 0 0 0 0,1 0 0 0 0,-1-1 0 0 0,1 1 1 0 0,1-1-1 0 0,-1 1 0 0 0,1-1 0 0 0,0 0 0 0 0,0 0 0 0 0,7 5 0 0 0,-7-7-116 0 0,0-1 0 0 0,1 1 0 0 0,-1-1 0 0 0,1 0 0 0 0,-1 0 0 0 0,1-1 0 0 0,0 0 0 0 0,0 1 0 0 0,0-1 0 0 0,0-1 0 0 0,0 1 0 0 0,0-1 0 0 0,10 0 0 0 0,6-2-2411 0 0,40-8 1 0 0,-57 9 2178 0 0,27-5-2172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3.5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68 2705 0 0,'-2'0'327'0'0,"0"-1"672"0"0,0 0 1 0 0,-1 0-1 0 0,1-1 1 0 0,0 1 0 0 0,0 0-1 0 0,0-1 1 0 0,0 1-1 0 0,0-1 1 0 0,1 0-1 0 0,-3-3 1 0 0,4 5-871 0 0,0 0-1 0 0,0 0 1 0 0,0 0-1 0 0,0-1 1 0 0,0 1-1 0 0,0 0 1 0 0,0 0-1 0 0,1 0 1 0 0,-1 0-1 0 0,0-1 1 0 0,0 1-1 0 0,0 0 1 0 0,0 0-1 0 0,1 0 1 0 0,-1 0-1 0 0,0 0 1 0 0,0-1 0 0 0,0 1-1 0 0,1 0 1 0 0,-1 0-1 0 0,0 0 1 0 0,0 0-1 0 0,0 0 1 0 0,1 0-1 0 0,-1 0 1 0 0,0 0-1 0 0,0 0 1 0 0,0 0-1 0 0,1 0 1 0 0,-1 0-1 0 0,0 0 1 0 0,0 0-1 0 0,1 0 1 0 0,-1 0 0 0 0,0 0-1 0 0,1 0 1 0 0,13 0 1046 0 0,-12 0-887 0 0,173-12 1622 0 0,-70 3-1831 0 0,-41 3-42 0 0,-32 2-83 0 0,-1 2 0 0 0,44 3 0 0 0,-74-1 46 0 0,-1 0 0 0 0,1 0-1 0 0,-1 0 1 0 0,0 0 0 0 0,1 0 0 0 0,-1 0-1 0 0,1 0 1 0 0,-1 0 0 0 0,0 0 0 0 0,1 0 0 0 0,-1 0-1 0 0,1 0 1 0 0,-1 0 0 0 0,0 0 0 0 0,1 1-1 0 0,-1-1 1 0 0,0 0 0 0 0,1 0 0 0 0,-1 1 0 0 0,0-1-1 0 0,1 0 1 0 0,-1 0 0 0 0,0 1 0 0 0,1-1-1 0 0,-1 0 1 0 0,0 1 0 0 0,0-1 0 0 0,0 0-1 0 0,1 1 1 0 0,-1-1 0 0 0,0 0 0 0 0,0 1 0 0 0,0-1-1 0 0,0 0 1 0 0,0 1 0 0 0,1-1 0 0 0,-1 1-1 0 0,0-1 1 0 0,0 0 0 0 0,0 1 0 0 0,0-1 0 0 0,0 1-1 0 0,0-1 1 0 0,0 0 0 0 0,-1 1 0 0 0,1-1-1 0 0,0 1 1 0 0,0-1 0 0 0,0 0 0 0 0,0 1 0 0 0,0-1-1 0 0,-1 1 1 0 0,1-1 0 0 0,0 0 0 0 0,0 1-1 0 0,-1-1 1 0 0,1 1 0 0 0,-17 18 36 0 0,-1-2 27 0 0,4-5 85 0 0,1 1 0 0 0,-16 20 0 0 0,25-28-94 0 0,1 1 0 0 0,-1-1 0 0 0,1 1 0 0 0,0 0 0 0 0,1 0 0 0 0,-1 0 0 0 0,1 0 0 0 0,1 0 0 0 0,-1 1 0 0 0,-1 10 0 0 0,3-12-32 0 0,0 0-1 0 0,0 0 0 0 0,0 0 0 0 0,1 0 0 0 0,0 0 1 0 0,0 0-1 0 0,0 0 0 0 0,1 0 0 0 0,-1 0 1 0 0,1-1-1 0 0,0 1 0 0 0,0 0 0 0 0,1-1 0 0 0,0 0 1 0 0,-1 1-1 0 0,1-1 0 0 0,1 0 0 0 0,-1-1 0 0 0,1 1 1 0 0,-1 0-1 0 0,1-1 0 0 0,0 0 0 0 0,0 0 1 0 0,0 0-1 0 0,1 0 0 0 0,-1-1 0 0 0,1 0 0 0 0,0 0 1 0 0,-1 0-1 0 0,1 0 0 0 0,0-1 0 0 0,0 0 1 0 0,0 0-1 0 0,0 0 0 0 0,0 0 0 0 0,0-1 0 0 0,0 0 1 0 0,0 0-1 0 0,0-1 0 0 0,0 1 0 0 0,1-1 1 0 0,-1 0-1 0 0,-1 0 0 0 0,9-3 0 0 0,0-1-30 0 0,-1 0-1 0 0,0-1 0 0 0,1 0 1 0 0,-2-1-1 0 0,1 0 0 0 0,12-11 1 0 0,-19 14 4 0 0,0-1 0 0 0,-1 0 0 0 0,1 0 0 0 0,-1 0 1 0 0,0 0-1 0 0,0-1 0 0 0,-1 0 0 0 0,1 0 0 0 0,-1 0 0 0 0,-1 0 0 0 0,1 0 1 0 0,-1-1-1 0 0,0 1 0 0 0,1-10 0 0 0,3-27 36 0 0,-6 31-4 0 0,1 0-1 0 0,1 0 1 0 0,0 0 0 0 0,1 1-1 0 0,0-1 1 0 0,1 1 0 0 0,0-1-1 0 0,8-14 1 0 0,-12 26-20 0 0,0-1-1 0 0,0 1 1 0 0,0 0 0 0 0,1-1 0 0 0,-1 1-1 0 0,0 0 1 0 0,0-1 0 0 0,1 1 0 0 0,-1 0 0 0 0,0-1-1 0 0,0 1 1 0 0,1 0 0 0 0,-1 0 0 0 0,0-1-1 0 0,1 1 1 0 0,-1 0 0 0 0,0 0 0 0 0,1 0-1 0 0,-1-1 1 0 0,0 1 0 0 0,1 0 0 0 0,0 0 0 0 0,3 6 128 0 0,-2 17 36 0 0,-2-19-156 0 0,4 26 22 0 0,2 0-1 0 0,0-1 1 0 0,3 0-1 0 0,19 48 1 0 0,-18-49-12 0 0,59 119 182 0 0,-48-108-151 0 0,-2 1 1 0 0,25 77-1 0 0,-36-88-28 0 0,-1 1 0 0 0,-2-1 0 0 0,-1 1 0 0 0,-1 0-1 0 0,-2 41 1 0 0,-1-66-1 0 0,0 1 1 0 0,-1-1-1 0 0,0 1 0 0 0,0-1 1 0 0,-1 0-1 0 0,1 1 0 0 0,-1-1 0 0 0,0 0 1 0 0,-1 0-1 0 0,1 0 0 0 0,-1-1 0 0 0,-4 7 1 0 0,4-8-3 0 0,1 0 1 0 0,-1-1 0 0 0,0 1-1 0 0,0-1 1 0 0,-1 1 0 0 0,1-1-1 0 0,0 0 1 0 0,-1 0 0 0 0,1-1-1 0 0,-1 1 1 0 0,1-1-1 0 0,-1 1 1 0 0,0-1 0 0 0,0 0-1 0 0,0-1 1 0 0,0 1 0 0 0,-7 0-1 0 0,-1-1 4 0 0,1-1-1 0 0,-1 0 0 0 0,1-1 0 0 0,-1 0 1 0 0,1 0-1 0 0,0-1 0 0 0,-1-1 1 0 0,2 0-1 0 0,-1 0 0 0 0,0-1 0 0 0,-14-10 1 0 0,13 8-33 0 0,1-1 0 0 0,0-1 0 0 0,0 1 0 0 0,1-2 1 0 0,1 0-1 0 0,-1 0 0 0 0,2-1 0 0 0,-1 0 1 0 0,-9-17-1 0 0,15 23 4 0 0,0-1 0 0 0,1 1 0 0 0,0-1 0 0 0,0 1 1 0 0,0-1-1 0 0,0 0 0 0 0,1 0 0 0 0,0 1 0 0 0,0-1 1 0 0,1 0-1 0 0,0-11 0 0 0,1 10-20 0 0,0 0-1 0 0,1 0 1 0 0,-1 0-1 0 0,2 0 1 0 0,-1 0 0 0 0,1 0-1 0 0,0 1 1 0 0,0-1 0 0 0,7-8-1 0 0,8-12-356 0 0,2 0 0 0 0,0 2 0 0 0,2 0 0 0 0,49-42 0 0 0,-46 46-996 0 0,2 2-1 0 0,48-27 1 0 0,-17 17-4923 0 0,-31 17 2311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4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82 850 512 0 0,'-1'-3'1472'0'0,"0"-1"0"0"0,0 1 1 0 0,0-1-1 0 0,0 1 0 0 0,-1-1 0 0 0,0 1 0 0 0,-2-4 1 0 0,3 6-795 0 0,0-1 1 0 0,0 1 0 0 0,0 0 0 0 0,0 0 0 0 0,-1 0 0 0 0,1 0-1 0 0,0 0 1 0 0,-3-1 0 0 0,-11-3-558 0 0,14 4-47 0 0,0 1 1 0 0,0 0-1 0 0,0-1 0 0 0,0 1 0 0 0,0 0 1 0 0,0 0-1 0 0,0 0 0 0 0,-1 0 0 0 0,1 0 1 0 0,0 0-1 0 0,0 0 0 0 0,0 1 1 0 0,0-1-1 0 0,0 0 0 0 0,0 1 0 0 0,0-1 1 0 0,0 0-1 0 0,0 1 0 0 0,0-1 1 0 0,0 1-1 0 0,0 0 0 0 0,0-1 0 0 0,1 1 1 0 0,-3 1-1 0 0,2 0-32 0 0,-1 0 1 0 0,1 0-1 0 0,0 0 1 0 0,0 0-1 0 0,0 1 1 0 0,0-1-1 0 0,0 0 1 0 0,0 1-1 0 0,0-1 1 0 0,1 0-1 0 0,-1 3 1 0 0,0-1-45 0 0,1 1 1 0 0,-1-1 0 0 0,1 0-1 0 0,0 0 1 0 0,0 1-1 0 0,1-1 1 0 0,-1 0 0 0 0,1 0-1 0 0,0 0 1 0 0,0 0-1 0 0,0 1 1 0 0,1-2 0 0 0,2 8-1 0 0,1-6 7 0 0,0 1-1 0 0,1-1 1 0 0,-1 0 0 0 0,1 0-1 0 0,0 0 1 0 0,0-1 0 0 0,1 0-1 0 0,-1 0 1 0 0,1-1 0 0 0,0 0-1 0 0,0 0 1 0 0,0 0 0 0 0,0-1-1 0 0,0 0 1 0 0,0-1-1 0 0,1 1 1 0 0,-1-1 0 0 0,1-1-1 0 0,-1 1 1 0 0,1-1 0 0 0,-1-1-1 0 0,1 1 1 0 0,-1-1 0 0 0,1-1-1 0 0,-1 1 1 0 0,0-1 0 0 0,0-1-1 0 0,0 1 1 0 0,0-1 0 0 0,0 0-1 0 0,0-1 1 0 0,12-8-1 0 0,-17 10-6 0 0,0 0 0 0 0,0-1-1 0 0,0 1 1 0 0,0-1 0 0 0,0 0-1 0 0,0 0 1 0 0,0 0 0 0 0,-1 0-1 0 0,0 0 1 0 0,1 0 0 0 0,-1 0-1 0 0,0 0 1 0 0,-1 0 0 0 0,1 0-1 0 0,-1-1 1 0 0,1 1 0 0 0,-1 0-1 0 0,0-1 1 0 0,-1-5 0 0 0,1-3-9 0 0,-2 0 0 0 0,0 0 0 0 0,0 0 0 0 0,-5-12 0 0 0,3 12 4 0 0,-1 1 1 0 0,1 0-1 0 0,-2 0 0 0 0,0 1 0 0 0,0 0 0 0 0,-1 0 1 0 0,0 0-1 0 0,-1 1 0 0 0,0 0 0 0 0,-9-8 1 0 0,13 13 8 0 0,-1 0 1 0 0,1 0 0 0 0,-1 1 0 0 0,0 0 0 0 0,0 0 0 0 0,0 0-1 0 0,0 1 1 0 0,0 0 0 0 0,0 0 0 0 0,-1 0 0 0 0,1 0 0 0 0,-1 1-1 0 0,0 0 1 0 0,1 0 0 0 0,-1 0 0 0 0,0 1 0 0 0,1 0-1 0 0,-1 0 1 0 0,0 1 0 0 0,0-1 0 0 0,1 1 0 0 0,-1 1 0 0 0,-5 1-1 0 0,9-3 1 0 0,1 1-1 0 0,0-1 0 0 0,-1 1 1 0 0,1-1-1 0 0,0 1 0 0 0,0-1 0 0 0,-1 1 1 0 0,1 0-1 0 0,0 0 0 0 0,0 0 1 0 0,0 0-1 0 0,0 0 0 0 0,0 0 0 0 0,0 0 1 0 0,0 0-1 0 0,0 0 0 0 0,1 0 0 0 0,-1 1 1 0 0,0-1-1 0 0,1 0 0 0 0,-1 0 1 0 0,1 1-1 0 0,-1-1 0 0 0,1 0 0 0 0,-1 2 1 0 0,1-1 1 0 0,0-1 0 0 0,1 1 0 0 0,-1-1 0 0 0,0 1 0 0 0,0-1 0 0 0,1 1 0 0 0,-1-1 0 0 0,1 1 0 0 0,0-1 0 0 0,-1 0 0 0 0,1 1 0 0 0,0-1 0 0 0,0 0 0 0 0,0 0 0 0 0,0 1 0 0 0,0-1 0 0 0,0 0 0 0 0,0 0 0 0 0,0 0 0 0 0,0 0 0 0 0,0 0 0 0 0,1-1 0 0 0,-1 1 0 0 0,2 0 1 0 0,6 4 8 0 0,1 0 1 0 0,0-1 0 0 0,0-1-1 0 0,20 5 1 0 0,44 2 44 0 0,-58-9-55 0 0,0 0 0 0 0,1-2-1 0 0,-1 0 1 0 0,0-1 0 0 0,0 0-1 0 0,0-2 1 0 0,19-5 0 0 0,105-47 8 0 0,-121 48-28 0 0,2-2 20 0 0,0-1-1 0 0,-1-1 1 0 0,0-1-1 0 0,-1 0 1 0 0,-1-2-1 0 0,20-18 1 0 0,-15 9-14 0 0,0-1 1 0 0,-2-1 0 0 0,30-48-1 0 0,-21 25 6 0 0,-2 0 0 0 0,33-82 1 0 0,-44 84 86 0 0,16-63 1 0 0,-33 109-74 0 0,0 1 0 0 0,0-1 1 0 0,1 1-1 0 0,-1-1 0 0 0,0 1 0 0 0,0-1 0 0 0,0 1 1 0 0,0-1-1 0 0,0 1 0 0 0,0-1 0 0 0,0 0 1 0 0,0 1-1 0 0,0-1 0 0 0,0 1 0 0 0,0-1 1 0 0,0 1-1 0 0,-1-1 0 0 0,1 1 0 0 0,0-1 0 0 0,0 1 1 0 0,0-1-1 0 0,-1 0 0 0 0,0 1-1 0 0,1 0 0 0 0,-1 0 1 0 0,1 0-1 0 0,-1 0 0 0 0,1 0 0 0 0,0 0 0 0 0,-1 0 0 0 0,1 0 0 0 0,-1 0 1 0 0,1 0-1 0 0,-1 0 0 0 0,1 0 0 0 0,0 0 0 0 0,-1 0 0 0 0,1 1 1 0 0,-1-1-1 0 0,1 0 0 0 0,0 0 0 0 0,-1 0 0 0 0,1 1 0 0 0,-1-1 0 0 0,-21 20 163 0 0,20-19-173 0 0,-14 16 111 0 0,-63 62 205 0 0,-70 90-1 0 0,121-130-278 0 0,2 1 0 0 0,-30 61 0 0 0,-30 92 195 0 0,84-187-221 0 0,-21 49 103 0 0,-20 77 0 0 0,35-98-41 0 0,1 1 0 0 0,1-1 0 0 0,0 58 0 0 0,5-50-22 0 0,3 0-1 0 0,2 1 1 0 0,9 44-1 0 0,-8-65-40 0 0,1-1 0 0 0,0 1-1 0 0,2-2 1 0 0,0 1 0 0 0,2-1 0 0 0,0 0 0 0 0,21 30-1 0 0,-27-45 7 0 0,-1 1-1 0 0,1-1 0 0 0,0-1 1 0 0,1 1-1 0 0,0-1 0 0 0,-1 1 1 0 0,1-1-1 0 0,0-1 0 0 0,1 1 1 0 0,-1-1-1 0 0,1 0 0 0 0,0 0 1 0 0,-1 0-1 0 0,1-1 0 0 0,0 0 1 0 0,1 0-1 0 0,-1 0 0 0 0,0-1 1 0 0,0 0-1 0 0,1-1 0 0 0,-1 1 1 0 0,0-1-1 0 0,1 0 0 0 0,10-2 1 0 0,-3 0-25 0 0,-1 0 1 0 0,0-1-1 0 0,0-1 1 0 0,-1 0-1 0 0,25-11 0 0 0,-33 12 8 0 0,0 1 0 0 0,0 0 0 0 0,0-1 0 0 0,0 0-1 0 0,0 0 1 0 0,-1 0 0 0 0,1 0 0 0 0,-1 0 0 0 0,0-1-1 0 0,0 0 1 0 0,0 0 0 0 0,-1 1 0 0 0,1-1 0 0 0,-1-1-1 0 0,0 1 1 0 0,0 0 0 0 0,-1-1 0 0 0,1 1 0 0 0,-1 0-1 0 0,2-9 1 0 0,-2 4-25 0 0,-1-1-1 0 0,0 0 0 0 0,0 0 1 0 0,-1 0-1 0 0,0 1 0 0 0,-1-1 1 0 0,0 1-1 0 0,0-1 0 0 0,-6-13 1 0 0,2 10-15 0 0,0 0 1 0 0,-1 1-1 0 0,0 0 0 0 0,-1 0 1 0 0,-18-21-1 0 0,8 14 7 0 0,-1 2 0 0 0,0 0 0 0 0,-1 1 0 0 0,-1 1 1 0 0,0 0-1 0 0,-45-20 0 0 0,52 28-81 0 0,-1 1 0 0 0,-18-5 0 0 0,27 9-182 0 0,1 1 0 0 0,0 0 0 0 0,-1 0 0 0 0,1 0 0 0 0,-1 1-1 0 0,1 0 1 0 0,-1 0 0 0 0,1 0 0 0 0,-1 1 0 0 0,-4 1 0 0 0,2 2-1568 0 0,3 1-266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5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78 198 512 0 0,'-15'-16'15152'0'0,"15"17"-15046"0"0,-20 60 4383 0 0,-3 5-3161 0 0,19-53-1192 0 0,0-1-1 0 0,1 1 1 0 0,0 0-1 0 0,1-1 1 0 0,0 1-1 0 0,0 22 0 0 0,3-27-9 0 0,2-7-61 0 0,4-11-57 0 0,6-21-66 0 0,3-35 25 0 0,6-22 82 0 0,-16 71-49 0 0,1 0 1 0 0,1 1 0 0 0,16-27 0 0 0,-20 37 3 0 0,0 1 1 0 0,0-1-1 0 0,0 1 1 0 0,1 0-1 0 0,0 0 0 0 0,0 0 1 0 0,0 1-1 0 0,1 0 1 0 0,-1 0-1 0 0,1 0 1 0 0,0 1-1 0 0,11-6 1 0 0,-15 9 1 0 0,0-1 0 0 0,0 1 0 0 0,0-1 0 0 0,0 1 0 0 0,0 0 0 0 0,0 0 0 0 0,0 0 0 0 0,0 0 0 0 0,0 0 1 0 0,0 0-1 0 0,-1 1 0 0 0,1-1 0 0 0,0 1 0 0 0,0-1 0 0 0,3 2 0 0 0,-2 0 10 0 0,1 0 0 0 0,-1 0 0 0 0,0 0 0 0 0,0 1 0 0 0,0-1 0 0 0,0 1 1 0 0,4 4-1 0 0,0 2 41 0 0,-1 0 0 0 0,1 1 0 0 0,-2-1 1 0 0,8 16-1 0 0,-6-8 97 0 0,0 0 1 0 0,-1 1-1 0 0,-1 0 0 0 0,6 34 0 0 0,-10-45-105 0 0,0 0 0 0 0,0-1 0 0 0,-1 1-1 0 0,0 0 1 0 0,-1-1 0 0 0,1 1 0 0 0,-1 0-1 0 0,-1-1 1 0 0,1 1 0 0 0,-1-1 0 0 0,0 1 0 0 0,0-1-1 0 0,-1 0 1 0 0,0 0 0 0 0,0 0 0 0 0,-8 10-1 0 0,4-10 42 0 0,8-13-125 0 0,8-11-112 0 0,47-50-386 0 0,-37 47 334 0 0,-1-1 1 0 0,22-34-1 0 0,-1-24 7 0 0,-31 59 193 0 0,1 1 0 0 0,2 0 1 0 0,18-29-1 0 0,-27 47 3 0 0,0-1 0 0 0,0 1 0 0 0,0 0 0 0 0,0 0-1 0 0,1 0 1 0 0,-1 0 0 0 0,0 0 0 0 0,1 0 0 0 0,-1 0 0 0 0,1 1 0 0 0,0-1 0 0 0,0 1 0 0 0,-1 0-1 0 0,6-2 1 0 0,-5 3 2 0 0,-1 0-1 0 0,0 0 0 0 0,1 0 0 0 0,-1 0 1 0 0,0 0-1 0 0,0 1 0 0 0,1-1 1 0 0,-1 1-1 0 0,0-1 0 0 0,0 1 1 0 0,0 0-1 0 0,1 0 0 0 0,-1 0 0 0 0,0 0 1 0 0,0 0-1 0 0,0 0 0 0 0,-1 0 1 0 0,1 1-1 0 0,0-1 0 0 0,2 3 0 0 0,2 3 30 0 0,0 0 0 0 0,0 0-1 0 0,-1 0 1 0 0,0 1 0 0 0,-1-1-1 0 0,7 16 1 0 0,-4-7 21 0 0,-1 0 0 0 0,6 27 0 0 0,-9-29 2 0 0,-1 0 1 0 0,-1-1-1 0 0,0 1 0 0 0,-1 0 0 0 0,-2 25 0 0 0,-2-13-611 0 0,-16 52 0 0 0,18-68-729 0 0,1-3-4280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6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144 132 2897 0 0,'-22'6'6031'0'0,"16"-5"-5355"0"0,-1 0 0 0 0,1 1 0 0 0,0 0 0 0 0,0 1 0 0 0,0-1 0 0 0,0 1 0 0 0,1 0 0 0 0,-1 0 0 0 0,1 1 0 0 0,-9 6-1 0 0,9-5-320 0 0,0 1-1 0 0,0-1 0 0 0,0 1 0 0 0,0 0 1 0 0,1 0-1 0 0,0 0 0 0 0,-6 13 0 0 0,9-17-318 0 0,0 1 0 0 0,0 0 0 0 0,1 0-1 0 0,-1-1 1 0 0,1 1 0 0 0,-1 0 0 0 0,1 0 0 0 0,0 0-1 0 0,0 0 1 0 0,0-1 0 0 0,0 1 0 0 0,0 0 0 0 0,1 0-1 0 0,0 0 1 0 0,-1-1 0 0 0,1 1 0 0 0,0 0-1 0 0,0 0 1 0 0,0-1 0 0 0,1 1 0 0 0,-1-1 0 0 0,1 1-1 0 0,2 3 1 0 0,2-1-23 0 0,0 1-1 0 0,0 0 1 0 0,0-1 0 0 0,1 0-1 0 0,-1-1 1 0 0,1 0-1 0 0,0 0 1 0 0,1 0-1 0 0,-1-1 1 0 0,1 0 0 0 0,-1 0-1 0 0,14 2 1 0 0,-7-1-6 0 0,1-2 0 0 0,0 0 1 0 0,0 0-1 0 0,-1-2 0 0 0,1 0 1 0 0,16-2-1 0 0,-25 2-25 0 0,0-1-1 0 0,0 0 1 0 0,0-1-1 0 0,0 0 1 0 0,0 0-1 0 0,0 0 1 0 0,0 0-1 0 0,-1-1 1 0 0,7-4 0 0 0,-10 6 3 0 0,0-1 0 0 0,0 0 0 0 0,0 1 0 0 0,0-1 0 0 0,-1 0 0 0 0,1 0 0 0 0,-1 0 0 0 0,1 0 0 0 0,-1 0 0 0 0,0 0 0 0 0,0-1 0 0 0,1 1 0 0 0,-2 0 0 0 0,1-1 0 0 0,0 1 0 0 0,0-1 0 0 0,-1 1 0 0 0,1-1 0 0 0,-1 1 0 0 0,0-1 0 0 0,0 1 0 0 0,0-1 0 0 0,0 1 0 0 0,0-1 0 0 0,-1-3 1 0 0,-3-9-56 0 0,0 1 0 0 0,0 0 0 0 0,-12-26 1 0 0,-26-39 16 0 0,38 72 50 0 0,-3-6 21 0 0,0-1-1 0 0,-2 2 1 0 0,1-1 0 0 0,-22-21 0 0 0,28 31 12 0 0,-1 1 0 0 0,1-1-1 0 0,-1 1 1 0 0,0 0 0 0 0,0 0 0 0 0,0 0 0 0 0,-1 0 0 0 0,1 1 0 0 0,0-1-1 0 0,0 1 1 0 0,-1 0 0 0 0,1 0 0 0 0,-1 0 0 0 0,1 0 0 0 0,-1 1-1 0 0,0 0 1 0 0,1-1 0 0 0,-1 1 0 0 0,1 0 0 0 0,-1 1 0 0 0,0-1-1 0 0,1 1 1 0 0,-1-1 0 0 0,1 1 0 0 0,-1 0 0 0 0,-5 3 0 0 0,4-2 15 0 0,0 1 1 0 0,0 0 0 0 0,1 0-1 0 0,-1 1 1 0 0,1-1-1 0 0,0 1 1 0 0,-1 0 0 0 0,2 0-1 0 0,-1 1 1 0 0,0-1 0 0 0,1 1-1 0 0,0-1 1 0 0,0 1 0 0 0,0 0-1 0 0,1 0 1 0 0,-4 11 0 0 0,4-12-56 0 0,1 0 1 0 0,0 0 0 0 0,0 0 0 0 0,0 1 0 0 0,1-1 0 0 0,-1 0-1 0 0,1 1 1 0 0,0-1 0 0 0,0 0 0 0 0,1 1 0 0 0,-1-1 0 0 0,1 0 0 0 0,0 1-1 0 0,0-1 1 0 0,1 0 0 0 0,-1 0 0 0 0,1 0 0 0 0,0 0 0 0 0,0 0 0 0 0,0 0-1 0 0,0-1 1 0 0,4 6 0 0 0,2-2-142 0 0,-1 0 0 0 0,1 0 0 0 0,1-1 0 0 0,-1 0 0 0 0,1-1 0 0 0,0 0 0 0 0,19 8 0 0 0,1-2-2995 0 0,40 10 0 0 0,-43-15-31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4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44 2024 0 0,'-7'4'8562'0'0,"18"-2"-6673"0"0,-9-2-1732 0 0,18 1 770 0 0,0-1 0 0 0,0-1-1 0 0,23-4 1 0 0,59-16-851 0 0,1 1-1564 0 0,-73 16 404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6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110 221 1272 0 0,'-8'-4'10699'0'0,"35"-2"-6181"0"0,-12 2-3799 0 0,11-7-139 0 0,0-1-1 0 0,-1-1 1 0 0,0-1 0 0 0,24-18 0 0 0,-43 28-557 0 0,0-1 1 0 0,0 0-1 0 0,0-1 1 0 0,-1 1-1 0 0,6-7 0 0 0,-10 9-24 0 0,1 1 0 0 0,0 0 0 0 0,-1-1 0 0 0,0 1 0 0 0,1-1 0 0 0,-1 1-1 0 0,0-1 1 0 0,0 1 0 0 0,-1-1 0 0 0,1 0 0 0 0,0 1 0 0 0,-1-1 0 0 0,0 0 0 0 0,0 0 0 0 0,1 0-1 0 0,-2-5 1 0 0,0 7-3 0 0,1-1 0 0 0,-1 0 0 0 0,0 1 0 0 0,0-1-1 0 0,0 1 1 0 0,0-1 0 0 0,0 1 0 0 0,0-1 0 0 0,0 1 0 0 0,0 0-1 0 0,-1 0 1 0 0,1 0 0 0 0,0 0 0 0 0,-1 0 0 0 0,1 0 0 0 0,-1 0-1 0 0,0 0 1 0 0,1 0 0 0 0,-1 0 0 0 0,1 1 0 0 0,-4-2-1 0 0,-4 0-4 0 0,1 0 0 0 0,-1 0 0 0 0,-9 0 0 0 0,0 0-6 0 0,-1 2-1 0 0,1 0 0 0 0,0 1 1 0 0,0 0-1 0 0,-1 2 1 0 0,1 0-1 0 0,0 1 0 0 0,1 1 1 0 0,-32 12-1 0 0,45-15 11 0 0,0 0 0 0 0,1 0 0 0 0,-1 1-1 0 0,0-1 1 0 0,1 1 0 0 0,-1 0 0 0 0,1 0-1 0 0,0 0 1 0 0,0 0 0 0 0,-4 5 0 0 0,6-6 2 0 0,0 0 1 0 0,0-1 0 0 0,0 1-1 0 0,0 0 1 0 0,0 0 0 0 0,0 1 0 0 0,1-1-1 0 0,-1 0 1 0 0,1 0 0 0 0,-1 0-1 0 0,1 0 1 0 0,0 0 0 0 0,0 1-1 0 0,0-1 1 0 0,0 0 0 0 0,0 0-1 0 0,0 0 1 0 0,1 0 0 0 0,-1 1-1 0 0,1-1 1 0 0,-1 0 0 0 0,2 2 0 0 0,2 3 9 0 0,-1-1 1 0 0,1 0 0 0 0,0 0 0 0 0,1 0 0 0 0,-1 0-1 0 0,1-1 1 0 0,0 0 0 0 0,1 0 0 0 0,-1 0 0 0 0,1-1-1 0 0,9 7 1 0 0,9 2 59 0 0,44 18 0 0 0,-33-16-57 0 0,-10-4 181 0 0,0 2 1 0 0,0 0-1 0 0,36 27 0 0 0,-59-39-121 0 0,0 1 0 0 0,1 1 0 0 0,-1-1 0 0 0,0 0 0 0 0,-1 0-1 0 0,1 1 1 0 0,0-1 0 0 0,-1 1 0 0 0,3 3 0 0 0,-4-5-45 0 0,0 0 1 0 0,1-1-1 0 0,-1 1 0 0 0,0 0 1 0 0,0 0-1 0 0,0-1 1 0 0,0 1-1 0 0,0 0 1 0 0,0 0-1 0 0,0-1 0 0 0,0 1 1 0 0,0 0-1 0 0,0 0 1 0 0,0 0-1 0 0,0-1 0 0 0,0 1 1 0 0,-1 0-1 0 0,1 0 1 0 0,0-1-1 0 0,0 1 1 0 0,-1 0-1 0 0,1-1 0 0 0,-1 1 1 0 0,1 0-1 0 0,-1-1 1 0 0,1 1-1 0 0,-1-1 0 0 0,1 1 1 0 0,-1 0-1 0 0,1-1 1 0 0,-1 0-1 0 0,0 1 1 0 0,1-1-1 0 0,-1 1 0 0 0,0-1 1 0 0,1 0-1 0 0,-1 1 1 0 0,0-1-1 0 0,-1 0 0 0 0,-12 5 126 0 0,-1-2 0 0 0,0 0 0 0 0,0-1 0 0 0,0 0 0 0 0,-20-1 0 0 0,0 0-90 0 0,19 1-56 0 0,-10 0 25 0 0,-44-2 1 0 0,64-1-64 0 0,-1 1 1 0 0,1-1 0 0 0,0 0 0 0 0,0-1-1 0 0,0 1 1 0 0,0-1 0 0 0,0-1-1 0 0,0 1 1 0 0,0-1 0 0 0,1 0-1 0 0,-1 0 1 0 0,-8-7 0 0 0,13 9-86 0 0,0 0 1 0 0,0 0-1 0 0,1 0 1 0 0,-1 0 0 0 0,0 0-1 0 0,0 0 1 0 0,0-1-1 0 0,1 1 1 0 0,-1 0-1 0 0,1 0 1 0 0,-1-1 0 0 0,1 1-1 0 0,-1-1 1 0 0,1 1-1 0 0,0 0 1 0 0,-1-1-1 0 0,1 1 1 0 0,0-1 0 0 0,0 1-1 0 0,1-3 1 0 0,-1 1-365 0 0,1 1 1 0 0,-1-1-1 0 0,1 0 1 0 0,0 0 0 0 0,0 1-1 0 0,0-1 1 0 0,1 1-1 0 0,-1-1 1 0 0,3-3-1 0 0,6-6-2142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6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3393 0 0,'-3'1'2044'0'0,"-7"6"6612"0"0,10-6-8539 0 0,-1 0 0 0 0,1 0 0 0 0,0 0 0 0 0,0 0-1 0 0,0 0 1 0 0,-1 0 0 0 0,1 0 0 0 0,0 0 0 0 0,0 0 0 0 0,0 0 0 0 0,1 0 0 0 0,-1 2 0 0 0,3 11 873 0 0,0 0 0 0 0,10 25 0 0 0,0 2 79 0 0,0 20-316 0 0,-3 1 1 0 0,-2 1-1 0 0,-4-1 0 0 0,-5 122 0 0 0,-3-141-1072 0 0,-13 57 0 0 0,17-98-20 0 0,-4 21-421 0 0,6-9-6450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16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95 3737 0 0,'2'-14'11958'0'0,"4"5"-8480"0"0,-4 8-3332 0 0,1 0-1 0 0,-1 0 0 0 0,0 0 0 0 0,1 0 0 0 0,-1 0 1 0 0,0 0-1 0 0,1 1 0 0 0,3-1 0 0 0,283-40 2014 0 0,-144 23-6282 0 0,-115 14 2795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5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1 512 0 0,'-9'7'2377'0'0,"7"-6"-920"0"0,1-1 0 0 0,-1 1 0 0 0,0 0 0 0 0,0-1 0 0 0,0 1 0 0 0,0-1 0 0 0,-1 0 0 0 0,1 1-1 0 0,-4-1 1176 0 0,23 0-585 0 0,323-3-469 0 0,-45-1-1461 0 0,-282 3-230 0 0,26-3 0 0 0,-148 23-1474 0 0,-8 2-2970 0 0,79-10 1987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5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44 392 0 0,'2'-13'3669'0'0,"4"-10"8051"0"0,-5 22-11495 0 0,0 0 1 0 0,0 1 0 0 0,0-1-1 0 0,-1 0 1 0 0,1 1 0 0 0,0-1-1 0 0,0 1 1 0 0,0 0 0 0 0,0-1-1 0 0,0 1 1 0 0,0 0-1 0 0,0-1 1 0 0,0 1 0 0 0,0 0-1 0 0,0 0 1 0 0,0 0 0 0 0,0 0-1 0 0,0 0 1 0 0,0 0 0 0 0,0 0-1 0 0,0 0 1 0 0,2 1 0 0 0,1-1 34 0 0,-1 1-1 0 0,0 0 1 0 0,1 0 0 0 0,-1 0 0 0 0,5 2 0 0 0,-7-3-221 0 0,0 1 0 0 0,0-1 0 0 0,-1 1 0 0 0,1-1 1 0 0,0 1-1 0 0,-1 0 0 0 0,1-1 0 0 0,0 1 0 0 0,-1 0 0 0 0,1 0 0 0 0,-1-1 0 0 0,1 1 0 0 0,-1 0 0 0 0,1 0 0 0 0,-1 0 0 0 0,0 0 0 0 0,1-1 1 0 0,-1 1-1 0 0,0 0 0 0 0,0 0 0 0 0,0 1 0 0 0,0 0 6 0 0,0 0 0 0 0,0 0 0 0 0,0 0 1 0 0,0 0-1 0 0,-1 0 0 0 0,1 0 0 0 0,-1 0 0 0 0,0 0 1 0 0,-1 2-1 0 0,-2 4 55 0 0,-1-1 0 0 0,0 1 0 0 0,-8 9 0 0 0,11-14-50 0 0,-6 7-8 0 0,1 0 0 0 0,0 0 0 0 0,1 1 1 0 0,0 0-1 0 0,1 0 0 0 0,0 1 0 0 0,1 0 0 0 0,0-1 1 0 0,-3 25-1 0 0,4-21-44 0 0,2 1 1 0 0,0 0-1 0 0,1-1 1 0 0,1 1-1 0 0,0 0 0 0 0,1 0 1 0 0,5 20-1 0 0,-2-21-2 0 0,-3-10-79 0 0,-1-1 0 0 0,1 0-1 0 0,-1 0 1 0 0,0 1 0 0 0,-1-1 0 0 0,1 1-1 0 0,-1-1 1 0 0,1 1 0 0 0,-1-1-1 0 0,-1 6 1 0 0,0-10-73 0 0,1 1 1 0 0,-1 0-1 0 0,0-1 0 0 0,1 0 0 0 0,-1 1 1 0 0,0-1-1 0 0,0 1 0 0 0,1-1 1 0 0,-1 0-1 0 0,0 0 0 0 0,0 1 0 0 0,0-1 1 0 0,1 0-1 0 0,-1 0 0 0 0,0 0 1 0 0,0 0-1 0 0,0 0 0 0 0,0 0 0 0 0,-1 0 1 0 0,-18-2-3915 0 0,4-5-3377 0 0,7 3 2586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5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 1080 0 0,'-5'1'1400'0'0,"0"1"1"0"0,0 0-1 0 0,0 0 0 0 0,0 0 0 0 0,-6 4 1 0 0,10-5-1210 0 0,1-1 1 0 0,-1 1-1 0 0,0-1 1 0 0,1 1-1 0 0,-1-1 1 0 0,0 1 0 0 0,1 0-1 0 0,-1-1 1 0 0,1 1-1 0 0,-1 0 1 0 0,1-1-1 0 0,-1 1 1 0 0,1 0 0 0 0,0 0-1 0 0,-1 0 1 0 0,1-1-1 0 0,0 1 1 0 0,-1 0-1 0 0,1 0 1 0 0,0 0 0 0 0,0 0-1 0 0,0 0 1 0 0,0-1-1 0 0,0 1 1 0 0,0 0 0 0 0,0 0-1 0 0,0 0 1 0 0,0 0-1 0 0,1 0 1 0 0,-1 0-1 0 0,0-1 1 0 0,0 1 0 0 0,1 0-1 0 0,-1 0 1 0 0,1 0-1 0 0,-1-1 1 0 0,0 1-1 0 0,1 0 1 0 0,0 0 0 0 0,-1-1-1 0 0,2 2 1 0 0,-1-1 8 0 0,1 1 0 0 0,0-1 1 0 0,-1 1-1 0 0,1-1 0 0 0,0 1 1 0 0,0-1-1 0 0,0 0 0 0 0,0 0 1 0 0,0 0-1 0 0,0 0 0 0 0,1-1 0 0 0,2 2 1 0 0,31 4 1056 0 0,-23-4-859 0 0,33 3 293 0 0,1-1-1 0 0,47-3 0 0 0,98-13-261 0 0,-10 1-461 0 0,-124 9-637 0 0,-1 2 0 0 0,90 13 1 0 0,-145-13 341 0 0,10 4-829 0 0,-8 1-4484 0 0,-5-1 1084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6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32 512 0 0,'-2'-18'3919'0'0,"-3"5"12032"0"0,-16 42-14859 0 0,11-11-887 0 0,2 1 0 0 0,0 0 0 0 0,1 0 0 0 0,-7 27 0 0 0,-9 82 421 0 0,20-100-560 0 0,1 1 0 0 0,2 38 1 0 0,11 58-138 0 0,-3-49-489 0 0,-10-58-399 0 0,1-5-4199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6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33 246 1616 0 0,'-3'-4'1082'0'0,"0"1"1"0"0,0 0-1 0 0,0-1 0 0 0,0 0 0 0 0,0 0 0 0 0,1 0 0 0 0,0 0 0 0 0,0 0 0 0 0,0 0 0 0 0,0 0 0 0 0,-1-9 1 0 0,2 9-818 0 0,1 1 1 0 0,0-1-1 0 0,0 1 1 0 0,0-1 0 0 0,0 1-1 0 0,0-1 1 0 0,1 1 0 0 0,0 0-1 0 0,0-1 1 0 0,0 1 0 0 0,0 0-1 0 0,0-1 1 0 0,0 1 0 0 0,1 0-1 0 0,0 0 1 0 0,2-4-1 0 0,4-3-201 0 0,0 1 0 0 0,0-1 0 0 0,1 1 0 0 0,0 1-1 0 0,0 0 1 0 0,1 0 0 0 0,0 1 0 0 0,1 0 0 0 0,20-10-1 0 0,-16 11-47 0 0,0 0 0 0 0,0 0 0 0 0,1 1 0 0 0,0 1 0 0 0,0 1 0 0 0,32-3 0 0 0,-25 5 68 0 0,0 1 0 0 0,0 2 0 0 0,38 6 0 0 0,-47-6-68 0 0,0 2 0 0 0,-1 0 0 0 0,0 0-1 0 0,0 1 1 0 0,0 1 0 0 0,-1 0 0 0 0,18 12 0 0 0,-23-12-7 0 0,0-1 0 0 0,-1 1 0 0 0,0 1 0 0 0,0-1 0 0 0,0 1 0 0 0,-1 0 0 0 0,0 0 0 0 0,0 1 1 0 0,0 0-1 0 0,-1-1 0 0 0,-1 1 0 0 0,1 1 0 0 0,3 16 0 0 0,-5-19-4 0 0,-1 0 0 0 0,1 0-1 0 0,-2 0 1 0 0,1 1 0 0 0,-1-1 0 0 0,0 0 0 0 0,0 0-1 0 0,-1 1 1 0 0,1-1 0 0 0,-2 0 0 0 0,1 0 0 0 0,-1 0-1 0 0,1 0 1 0 0,-2 0 0 0 0,1 0 0 0 0,-1-1 0 0 0,1 1-1 0 0,-2-1 1 0 0,1 1 0 0 0,-6 6 0 0 0,-1-2 16 0 0,0 0 1 0 0,0-1 0 0 0,-1 0-1 0 0,0-1 1 0 0,-1 0-1 0 0,0-1 1 0 0,0 0-1 0 0,-21 8 1 0 0,9-6-9 0 0,0-2 0 0 0,-1 0 0 0 0,-44 6 0 0 0,-88 15-518 0 0,133-27-283 0 0,23-1 653 0 0,1 0 1 0 0,-1 0-1 0 0,1 0 0 0 0,-1 0 1 0 0,1 0-1 0 0,-1 0 0 0 0,1 0 1 0 0,-1 0-1 0 0,1-1 0 0 0,0 1 1 0 0,-1 0-1 0 0,1 0 0 0 0,-1 0 1 0 0,1 0-1 0 0,-1-1 0 0 0,1 1 1 0 0,0 0-1 0 0,-1 0 0 0 0,1-1 1 0 0,-1 1-1 0 0,1 0 0 0 0,0-1 1 0 0,-1 1-1 0 0,1 0 0 0 0,0-1 1 0 0,0 1-1 0 0,-1 0 0 0 0,1-1 1 0 0,0 1-1 0 0,0-1 0 0 0,0 1 1 0 0,-1-1-1 0 0,1 1 0 0 0,0-1 1 0 0,0 1-1 0 0,0 0 0 0 0,0-1 1 0 0,0 1-1 0 0,0-1 0 0 0,0 1 1 0 0,0-1-1 0 0,0 1 0 0 0,0-2 1 0 0,4-5-2826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8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81 343 512 0 0,'2'-14'2488'0'0,"0"1"-1"0"0,1-1 1 0 0,0 0-1 0 0,1 1 1 0 0,0 0 0 0 0,12-24-1 0 0,-16 50 714 0 0,0 2-3044 0 0,-33 174 2668 0 0,17-111-2282 0 0,3-19-33 0 0,-21 59 0 0 0,27-102-258 0 0,6-16-249 0 0,1 0 0 0 0,0 0 0 0 0,0 0-1 0 0,0 0 1 0 0,0 0 0 0 0,0 0 0 0 0,0 0-1 0 0,0 0 1 0 0,0 0 0 0 0,0 0-1 0 0,0 1 1 0 0,-1-1 0 0 0,1 0 0 0 0,0 0-1 0 0,0 0 1 0 0,0 0 0 0 0,0 0 0 0 0,0 0-1 0 0,0 0 1 0 0,0 0 0 0 0,0-1 0 0 0,0 1-1 0 0,-1 0 1 0 0,1 0 0 0 0,0 0 0 0 0,0 0-1 0 0,0 0 1 0 0,0 0 0 0 0,0 0-1 0 0,0 0 1 0 0,0 0 0 0 0,0 0 0 0 0,0 0-1 0 0,0 0 1 0 0,0 0 0 0 0,0 0 0 0 0,-1 0-1 0 0,1 0 1 0 0,0 0 0 0 0,0-1 0 0 0,0 1-1 0 0,0 0 1 0 0,0 0 0 0 0,0 0-1 0 0,0 0 1 0 0,-2-11-20 0 0,-1-6 4 0 0,1-1 0 0 0,1 0 0 0 0,1 1 0 0 0,1-1 0 0 0,0 0 0 0 0,2 1 0 0 0,-1-1 0 0 0,9-24 0 0 0,-6 27-5 0 0,26-79-12 0 0,70-148-1 0 0,-101 241 31 0 0,33-55 0 0 0,-30 50 1 0 0,1 1 0 0 0,0 0-1 0 0,0 1 1 0 0,1-1 0 0 0,-1 1 0 0 0,1 0 0 0 0,0 0 0 0 0,6-4 0 0 0,-10 7-2 0 0,-1 1-1 0 0,1 0 1 0 0,-1 0 0 0 0,1-1-1 0 0,-1 1 1 0 0,1 0-1 0 0,-1 0 1 0 0,1 0 0 0 0,-1 0-1 0 0,1 0 1 0 0,-1-1-1 0 0,1 1 1 0 0,-1 0 0 0 0,1 0-1 0 0,-1 1 1 0 0,1-1-1 0 0,-1 0 1 0 0,1 0-1 0 0,-1 0 1 0 0,1 0 0 0 0,-1 0-1 0 0,1 0 1 0 0,-1 1-1 0 0,1-1 1 0 0,0 1 0 0 0,0 0 2 0 0,0 0 0 0 0,0 0 0 0 0,0 0 1 0 0,0 0-1 0 0,0 0 0 0 0,0 0 0 0 0,-1 0 1 0 0,1 0-1 0 0,0 1 0 0 0,0 0 0 0 0,1 6 15 0 0,1-1-1 0 0,1 15 1 0 0,-3-16-24 0 0,41 358 499 0 0,-41-359-482 0 0,6 53 135 0 0,-4-42-91 0 0,0-1 1 0 0,-2 1-1 0 0,0 0 1 0 0,0 0-1 0 0,-3 20 0 0 0,1-35-48 0 0,1-1 0 0 0,0 0-1 0 0,0 1 1 0 0,0-1-1 0 0,0 0 1 0 0,0 0-1 0 0,0 1 1 0 0,-1-1-1 0 0,1 0 1 0 0,0 1 0 0 0,0-1-1 0 0,-1 0 1 0 0,1 0-1 0 0,0 1 1 0 0,0-1-1 0 0,-1 0 1 0 0,1 0-1 0 0,0 1 1 0 0,0-1 0 0 0,-1 0-1 0 0,1 0 1 0 0,0 0-1 0 0,-1 0 1 0 0,1 0-1 0 0,0 1 1 0 0,-1-1-1 0 0,1 0 1 0 0,0 0 0 0 0,-1 0-1 0 0,1 0 1 0 0,0 0-1 0 0,-1 0 1 0 0,1 0-1 0 0,0 0 1 0 0,-1 0 0 0 0,1 0-1 0 0,-1-1 1 0 0,1 1-1 0 0,0 0 1 0 0,-1 0-1 0 0,1 0 1 0 0,0 0-1 0 0,0 0 1 0 0,-1-1 0 0 0,1 1-1 0 0,0 0 1 0 0,-1-1-1 0 0,-22-13 55 0 0,10 6 37 0 0,12 7-86 0 0,0 1 1 0 0,0 0 0 0 0,0-1-1 0 0,0 1 1 0 0,0 0-1 0 0,0 0 1 0 0,0 0 0 0 0,0 0-1 0 0,0 0 1 0 0,-1 0-1 0 0,1 0 1 0 0,0 0 0 0 0,0 0-1 0 0,0 0 1 0 0,0 1 0 0 0,0-1-1 0 0,0 0 1 0 0,0 1-1 0 0,0-1 1 0 0,0 1 0 0 0,0-1-1 0 0,0 1 1 0 0,0-1-1 0 0,0 1 1 0 0,0 0 0 0 0,0-1-1 0 0,1 1 1 0 0,-1 0-1 0 0,0 0 1 0 0,0 0 0 0 0,0 1-1 0 0,-4 4 22 0 0,1 1 0 0 0,1-1-1 0 0,-6 12 1 0 0,5-9 6 0 0,4-9-36 0 0,0 0-1 0 0,0 0 1 0 0,0 0 0 0 0,0 0-1 0 0,0 0 1 0 0,0 0 0 0 0,0 0-1 0 0,0 0 1 0 0,0 0 0 0 0,0-1-1 0 0,0 1 1 0 0,0 0 0 0 0,0 0 0 0 0,0 0-1 0 0,0 0 1 0 0,0 0 0 0 0,0 0-1 0 0,0 0 1 0 0,1 0 0 0 0,-1 0-1 0 0,0 0 1 0 0,0 0 0 0 0,0 0-1 0 0,0 0 1 0 0,0 0 0 0 0,0 0-1 0 0,0 0 1 0 0,0 0 0 0 0,0 0 0 0 0,0 0-1 0 0,0 0 1 0 0,0 0 0 0 0,0 0-1 0 0,0 0 1 0 0,1 0 0 0 0,-1 0-1 0 0,0 0 1 0 0,0 0 0 0 0,0 0-1 0 0,0 0 1 0 0,0 0 0 0 0,0 0-1 0 0,0 0 1 0 0,0 0 0 0 0,0 0 0 0 0,0 0-1 0 0,0 0 1 0 0,0 0 0 0 0,0 0-1 0 0,1 0 1 0 0,-1 0 0 0 0,0 0-1 0 0,0 0 1 0 0,0 0 0 0 0,0 0-1 0 0,0 0 1 0 0,0 0 0 0 0,0 0-1 0 0,0 1 1 0 0,0-1 0 0 0,0 0 0 0 0,0 0-1 0 0,0 0 1 0 0,0 0 0 0 0,0 0-1 0 0,0 0 1 0 0,0 0 0 0 0,0 0-1 0 0,11-6 34 0 0,8-12-23 0 0,-16 14 4 0 0,-2 2-15 0 0,1 1 0 0 0,-1-1 0 0 0,0 0-1 0 0,0 1 1 0 0,0-1 0 0 0,-1 0 0 0 0,1 1 0 0 0,0-1 0 0 0,-1 0 0 0 0,1 0 0 0 0,-1 0-1 0 0,1 0 1 0 0,-1 0 0 0 0,0 0 0 0 0,0 0 0 0 0,0 1 0 0 0,0-1 0 0 0,0 0 0 0 0,0 0-1 0 0,-1 0 1 0 0,1 0 0 0 0,-1 0 0 0 0,0-3 0 0 0,0 4-3 0 0,1-1 1 0 0,0 0-1 0 0,0 0 1 0 0,0 0-1 0 0,0 1 0 0 0,1-1 1 0 0,-1 0-1 0 0,0 0 1 0 0,1 1-1 0 0,-1-1 0 0 0,2-1 1 0 0,1-15 29 0 0,-2 9-18 0 0,1 1-1 0 0,0 0 1 0 0,0-1-1 0 0,1 1 0 0 0,5-13 1 0 0,-3 9-25 0 0,17-37 33 0 0,36-61 0 0 0,-1 2-21 0 0,-47 87 9 0 0,46-87-65 0 0,-48 94 54 0 0,0 1-1 0 0,2 1 0 0 0,-1 0 1 0 0,2 0-1 0 0,19-17 0 0 0,-28 26 5 0 0,1 1 0 0 0,-1 0 0 0 0,1 0 0 0 0,0 0 0 0 0,0 0 0 0 0,0 1-1 0 0,0-1 1 0 0,0 1 0 0 0,0 0 0 0 0,0 0 0 0 0,1 0 0 0 0,-1 0 0 0 0,0 0 0 0 0,1 1-1 0 0,-1-1 1 0 0,0 1 0 0 0,1 0 0 0 0,-1 0 0 0 0,1 0 0 0 0,-1 1 0 0 0,0-1 0 0 0,1 1-1 0 0,-1 0 1 0 0,0 0 0 0 0,0 0 0 0 0,1 0 0 0 0,-1 1 0 0 0,0-1 0 0 0,0 1 0 0 0,0-1-1 0 0,4 5 1 0 0,3 1 10 0 0,-1 1-1 0 0,0 0 1 0 0,0 1 0 0 0,-1 0-1 0 0,13 18 1 0 0,-18-23 5 0 0,-1 0-1 0 0,0 0 1 0 0,0 1 0 0 0,0-1 0 0 0,-1 0 0 0 0,1 1-1 0 0,-1-1 1 0 0,0 1 0 0 0,0 0 0 0 0,-1-1-1 0 0,1 1 1 0 0,-1 0 0 0 0,0-1 0 0 0,0 1 0 0 0,-1 0-1 0 0,1-1 1 0 0,-1 1 0 0 0,-2 5 0 0 0,-4 9 56 0 0,-1-1-1 0 0,0 0 1 0 0,-18 27 0 0 0,18-32-54 0 0,0 0 0 0 0,1 1-1 0 0,0 0 1 0 0,1 0 0 0 0,1 0 0 0 0,0 1-1 0 0,-4 19 1 0 0,6-12 1 0 0,1 0 1 0 0,1 0-1 0 0,1 0 0 0 0,1 0 1 0 0,5 30-1 0 0,-2-30-10 0 0,1 0 0 0 0,0 0 0 0 0,2-1 0 0 0,0 0-1 0 0,1 0 1 0 0,13 20 0 0 0,-20-39-44 0 0,0 0 1 0 0,0 0-1 0 0,1 0 0 0 0,-1 0 0 0 0,1 0 1 0 0,-1-1-1 0 0,1 1 0 0 0,0 0 1 0 0,-1-1-1 0 0,1 0 0 0 0,0 1 0 0 0,0-1 1 0 0,0 0-1 0 0,0 0 0 0 0,0 0 0 0 0,1 0 1 0 0,-1 0-1 0 0,0-1 0 0 0,0 1 0 0 0,1-1 1 0 0,2 1-1 0 0,-2-1-542 0 0,0 0-1 0 0,0-1 1 0 0,0 1 0 0 0,-1-1 0 0 0,1 1-1 0 0,0-1 1 0 0,0 0 0 0 0,0 0-1 0 0,-1 0 1 0 0,5-3 0 0 0,8-2-8859 0 0,-6 1 2955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28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421 70 512 0 0,'3'-12'3121'0'0,"-2"7"-1492"0"0,0 1 0 0 0,0 0 0 0 0,0 0 0 0 0,-1-1 0 0 0,0-5 0 0 0,0 9-1455 0 0,0 0 0 0 0,0 0 0 0 0,0 0 0 0 0,0 0 0 0 0,-1 1-1 0 0,1-1 1 0 0,0 0 0 0 0,-1 0 0 0 0,1 0 0 0 0,-1 0 0 0 0,1 0 0 0 0,-1 1 0 0 0,1-1 0 0 0,-1 0 0 0 0,0 0-1 0 0,1 1 1 0 0,-1-1 0 0 0,0 0 0 0 0,0 1 0 0 0,1-1 0 0 0,-1 1 0 0 0,0-1 0 0 0,0 1 0 0 0,0-1-1 0 0,0 1 1 0 0,0 0 0 0 0,1-1 0 0 0,-1 1 0 0 0,-1 0 0 0 0,-9-2-12 0 0,0 0 0 0 0,0 1 0 0 0,0 1 0 0 0,0 0 0 0 0,0 0 0 0 0,0 1 0 0 0,0 1 1 0 0,0 0-1 0 0,0 0 0 0 0,1 1 0 0 0,-1 0 0 0 0,1 1 0 0 0,0 0 0 0 0,0 1 0 0 0,0 0 0 0 0,0 0 0 0 0,1 1 0 0 0,-11 9 0 0 0,18-14-162 0 0,0 1 0 0 0,0 0 0 0 0,0-1 0 0 0,0 1-1 0 0,1 0 1 0 0,-1 0 0 0 0,0 1 0 0 0,1-1 0 0 0,-1 0 0 0 0,1 0-1 0 0,0 1 1 0 0,0-1 0 0 0,0 1 0 0 0,0-1 0 0 0,0 1-1 0 0,0-1 1 0 0,1 1 0 0 0,-1 0 0 0 0,1-1 0 0 0,0 1 0 0 0,0 0-1 0 0,0-1 1 0 0,0 1 0 0 0,0 0 0 0 0,1-1 0 0 0,-1 1 0 0 0,1 0-1 0 0,-1-1 1 0 0,3 5 0 0 0,0-1-6 0 0,0 0 0 0 0,0-1 0 0 0,1 1 0 0 0,-1 0 0 0 0,1-1 0 0 0,1 0 0 0 0,-1 0 0 0 0,1 0 1 0 0,0 0-1 0 0,10 7 0 0 0,-4-4 25 0 0,0 0 0 0 0,-1 1 0 0 0,0 0 0 0 0,0 1 0 0 0,-1 0 0 0 0,8 13 0 0 0,-14-19 30 0 0,0 0-1 0 0,0 1 1 0 0,-1 0 0 0 0,1-1 0 0 0,-1 1 0 0 0,0 0 0 0 0,-1 0 0 0 0,1 0 0 0 0,-1 0-1 0 0,0 0 1 0 0,0 1 0 0 0,-1-1 0 0 0,0 0 0 0 0,0 0 0 0 0,0 1 0 0 0,0-1-1 0 0,-1 0 1 0 0,-2 10 0 0 0,1-10 23 0 0,0 0 0 0 0,-1-1-1 0 0,1 1 1 0 0,-1-1-1 0 0,0 1 1 0 0,0-1 0 0 0,-1 0-1 0 0,1 0 1 0 0,-1 0 0 0 0,0-1-1 0 0,0 1 1 0 0,0-1 0 0 0,-1 0-1 0 0,1 0 1 0 0,-1-1 0 0 0,-5 3-1 0 0,-6 2 12 0 0,0 0 0 0 0,-1-1 0 0 0,-25 6 0 0 0,-107 13-1641 0 0,147-25 1192 0 0,-12 2-946 0 0,14-2 981 0 0,0 0-1 0 0,-1 0 0 0 0,1 0 1 0 0,-1 0-1 0 0,1 0 0 0 0,0 0 1 0 0,-1 0-1 0 0,1 0 1 0 0,-1 0-1 0 0,1 0 0 0 0,0 0 1 0 0,-1 0-1 0 0,1 0 0 0 0,-1 0 1 0 0,1 0-1 0 0,0-1 0 0 0,-1 1 1 0 0,1 0-1 0 0,0 0 1 0 0,-1 0-1 0 0,1-1 0 0 0,0 1 1 0 0,-1 0-1 0 0,1-1 0 0 0,1-5-2391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5.8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39 512 0 0,'-9'-11'6484'0'0,"7"8"-5638"0"0,0 1-1 0 0,1-1 0 0 0,-1 1 1 0 0,1-1-1 0 0,0 0 0 0 0,0 1 1 0 0,0-1-1 0 0,-1-3 0 0 0,7 65 5028 0 0,14 47-5248 0 0,-12-71 196 0 0,24 153 609 0 0,-30-180-1409 0 0,1-1 0 0 0,0 0 0 0 0,0 1 0 0 0,1-1 0 0 0,5 11-1 0 0,-7-16-32 0 0,0-1 0 0 0,0 1 0 0 0,0 0 0 0 0,0-1 0 0 0,1 1 0 0 0,-1-1 0 0 0,1 1 0 0 0,-1-1 0 0 0,1 0 0 0 0,-1 1 0 0 0,1-1 0 0 0,0 0 0 0 0,-1 0 0 0 0,1 0 0 0 0,0-1 0 0 0,0 1-1 0 0,0 0 1 0 0,0-1 0 0 0,0 1 0 0 0,0-1 0 0 0,0 1 0 0 0,0-1 0 0 0,0 0 0 0 0,0 0 0 0 0,2 0 0 0 0,11-2-119 0 0,0 0 0 0 0,-1-1 0 0 0,1-1 0 0 0,14-5 1 0 0,54-27-94 0 0,-54 23 186 0 0,0 0 0 0 0,37-9 0 0 0,-37 15 45 0 0,0 2 1 0 0,0 1-1 0 0,0 1 1 0 0,54 3-1 0 0,-74 1 8 0 0,-1 0 0 0 0,1 0 0 0 0,-1 1 0 0 0,1 1 0 0 0,-1-1 0 0 0,0 2 0 0 0,0-1 0 0 0,0 1 0 0 0,0 0 0 0 0,-1 0 0 0 0,1 1 0 0 0,7 7 1 0 0,-12-10 3 0 0,0 1 0 0 0,0-1 0 0 0,0 1 0 0 0,-1 0 0 0 0,1 0 1 0 0,-1 0-1 0 0,0 0 0 0 0,0 0 0 0 0,0 1 0 0 0,0-1 0 0 0,0 1 1 0 0,-1-1-1 0 0,0 1 0 0 0,0-1 0 0 0,0 1 0 0 0,0 0 1 0 0,0 0-1 0 0,-1 0 0 0 0,1-1 0 0 0,-1 1 0 0 0,0 0 0 0 0,0 0 1 0 0,-1 0-1 0 0,1 0 0 0 0,-1-1 0 0 0,0 1 0 0 0,0 0 1 0 0,0-1-1 0 0,-3 7 0 0 0,0-2 45 0 0,0-1 1 0 0,0 1-1 0 0,-1 0 0 0 0,-1-1 1 0 0,1 0-1 0 0,-1-1 0 0 0,0 1 1 0 0,0-1-1 0 0,-14 10 0 0 0,9-8 0 0 0,0-1-1 0 0,-1-1 0 0 0,0 0 1 0 0,0-1-1 0 0,0 0 1 0 0,-13 3-1 0 0,-9-1-25 0 0,0-1-1 0 0,0-1 1 0 0,0-2-1 0 0,-42-2 1 0 0,51 0-73 0 0,0-2 1 0 0,0-1-1 0 0,-29-6 1 0 0,46 6-149 0 0,0 0-1 0 0,0-1 1 0 0,1 0 0 0 0,-1 0 0 0 0,1-1-1 0 0,-7-4 1 0 0,10 6-148 0 0,0-1 0 0 0,1 0 1 0 0,-1 0-1 0 0,1 0 0 0 0,0 0 0 0 0,0-1 0 0 0,0 1 1 0 0,1-1-1 0 0,-1 1 0 0 0,1-1 0 0 0,-4-8 0 0 0,1-10-2836 0 0,4-2-536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6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35 512 0 0,'2'-20'1495'0'0,"-1"6"3446"0"0,-3 17-1121 0 0,-4 13-2558 0 0,-3 4-337 0 0,1 1-1 0 0,2-1 0 0 0,0 2 0 0 0,-4 21 1 0 0,9-31-705 0 0,0-1 0 0 0,0 1 0 0 0,1 0 0 0 0,0 0 0 0 0,1-1 0 0 0,3 15 0 0 0,-3-22-195 0 0,0-1 0 0 0,0 0-1 0 0,0 0 1 0 0,0 1 0 0 0,0-1 0 0 0,1 0 0 0 0,-1 0-1 0 0,1 0 1 0 0,0-1 0 0 0,0 1 0 0 0,0 0 0 0 0,0-1-1 0 0,0 1 1 0 0,1-1 0 0 0,-1 0 0 0 0,1 1-1 0 0,0-1 1 0 0,-1-1 0 0 0,1 1 0 0 0,0 0 0 0 0,0-1-1 0 0,0 1 1 0 0,0-1 0 0 0,1 0 0 0 0,-1 0 0 0 0,5 1-1 0 0,-2-2-24 0 0,0 0-1 0 0,1 0 0 0 0,-1 0 1 0 0,0-1-1 0 0,1 1 0 0 0,-1-2 0 0 0,0 1 1 0 0,0-1-1 0 0,0 0 0 0 0,0 0 1 0 0,0-1-1 0 0,0 1 0 0 0,-1-1 0 0 0,1-1 1 0 0,-1 1-1 0 0,6-5 0 0 0,-1 0 0 0 0,0-1 0 0 0,0 0 0 0 0,0 0 0 0 0,-1-1 0 0 0,-1 0-1 0 0,14-21 1 0 0,-17 21 3 0 0,0 0-1 0 0,-1-1 1 0 0,-1 1 0 0 0,1-1-1 0 0,-2 0 1 0 0,1 0-1 0 0,-2 0 1 0 0,1 0-1 0 0,-2 0 1 0 0,1 0-1 0 0,-3-15 1 0 0,2 20-39 0 0,-2-6 95 0 0,0 12 4 0 0,-1 7-21 0 0,0 6 3 0 0,0 1 0 0 0,0-1 0 0 0,1 1 0 0 0,1-1-1 0 0,0 23 1 0 0,1-11-22 0 0,-1-14-12 0 0,1 0-1 0 0,1-1 0 0 0,0 1 1 0 0,0-1-1 0 0,1 1 0 0 0,0-1 0 0 0,1 0 1 0 0,0 0-1 0 0,8 17 0 0 0,-9-23-18 0 0,1 0 0 0 0,-1 0 0 0 0,1 0 0 0 0,0 0-1 0 0,0 0 1 0 0,0 0 0 0 0,1-1 0 0 0,-1 0 0 0 0,1 0 0 0 0,0 0 0 0 0,0 0-1 0 0,0 0 1 0 0,0-1 0 0 0,0 1 0 0 0,1-1 0 0 0,-1 0 0 0 0,1-1 0 0 0,-1 1-1 0 0,1-1 1 0 0,0 0 0 0 0,0 0 0 0 0,0 0 0 0 0,5-1 0 0 0,0 0-191 0 0,0 0 1 0 0,-1-1-1 0 0,1 0 0 0 0,0-1 1 0 0,-1 0-1 0 0,1 0 1 0 0,-1-1-1 0 0,1 0 1 0 0,15-9-1 0 0,-2-1-3225 0 0,0-1 1 0 0,29-24-1 0 0,-37 27 1649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6.8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99 109 1160 0 0,'-1'-5'1395'0'0,"0"-1"0"0"0,0 0 0 0 0,0 1 0 0 0,-1 0 0 0 0,1-1 0 0 0,-5-8 0 0 0,3 8-527 0 0,1 0-1 0 0,0 0 1 0 0,0 0 0 0 0,-2-12-1 0 0,4-2 1125 0 0,0 33 88 0 0,-2 106-427 0 0,-5 0-1 0 0,-46 234 1 0 0,42-287-2156 0 0,11-66 492 0 0,0 0 0 0 0,0 0 1 0 0,0 0-1 0 0,0 0 0 0 0,0 0 0 0 0,0 0 0 0 0,0 0 0 0 0,1 0 0 0 0,-1 0 0 0 0,0 0 0 0 0,0 0 0 0 0,0 0 0 0 0,0 0 0 0 0,0 0 0 0 0,0 0 0 0 0,0 0 0 0 0,0 0 0 0 0,0 0 0 0 0,0 0 0 0 0,0 0 0 0 0,0 0 0 0 0,0 0 0 0 0,0 0 0 0 0,0 0 0 0 0,0 0 0 0 0,0 0 0 0 0,0 0 0 0 0,0 0 0 0 0,0 0 0 0 0,0 0 0 0 0,0 0 0 0 0,0 0 0 0 0,0 0 0 0 0,1 0 0 0 0,-1 0 0 0 0,0 0 0 0 0,0 0 0 0 0,0 0 0 0 0,0 0 1 0 0,0 0-1 0 0,0 0 0 0 0,0 0 0 0 0,0 1 0 0 0,0-1 0 0 0,0 0 0 0 0,0 0 0 0 0,0 0 0 0 0,0 0 0 0 0,0 0 0 0 0,0 0 0 0 0,0 0 0 0 0,0 0 0 0 0,0 0 0 0 0,0 0 0 0 0,0 0 0 0 0,0 0 0 0 0,0 0 0 0 0,0 0 0 0 0,0 0 0 0 0,0 0 0 0 0,0 0 0 0 0,0 0 0 0 0,0 0 0 0 0,0 0 0 0 0,0 0 0 0 0,0 1 0 0 0,4-5-581 0 0,6-7-669 0 0,26-55-8070 0 0,-29 51 7726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7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53 205 3065 0 0,'-20'-13'11297'0'0,"17"11"-10534"0"0,0 0 0 0 0,-1 0 0 0 0,1 0-1 0 0,0 0 1 0 0,1 0 0 0 0,-1-1-1 0 0,-4-3 1 0 0,6 4-741 0 0,1 1 1 0 0,-1 0-1 0 0,1 0 0 0 0,-1 0 0 0 0,1-1 1 0 0,-1 1-1 0 0,1 0 0 0 0,0-1 1 0 0,0 1-1 0 0,0 0 0 0 0,0 0 0 0 0,0-1 1 0 0,0 1-1 0 0,0 0 0 0 0,0-1 1 0 0,0 1-1 0 0,0 0 0 0 0,1-1 1 0 0,-1 1-1 0 0,0 0 0 0 0,1 0 0 0 0,-1-1 1 0 0,1 1-1 0 0,0 0 0 0 0,-1 0 1 0 0,2-2-1 0 0,6-8-40 0 0,1-1 0 0 0,0 1 0 0 0,1 0 0 0 0,0 1 0 0 0,1 0 0 0 0,0 1 0 0 0,1 0 0 0 0,0 0 0 0 0,0 1 0 0 0,14-6 0 0 0,-20 11 24 0 0,0 0 0 0 0,0 0-1 0 0,0 1 1 0 0,1 0-1 0 0,-1 0 1 0 0,1 0 0 0 0,-1 1-1 0 0,1 0 1 0 0,-1 0-1 0 0,1 1 1 0 0,10 0-1 0 0,-13 1 2 0 0,-1-1-1 0 0,0 1 0 0 0,1 0 0 0 0,-1 0 0 0 0,0 0 0 0 0,0 0 0 0 0,0 1 0 0 0,0-1 1 0 0,0 1-1 0 0,0-1 0 0 0,0 1 0 0 0,-1 0 0 0 0,1 1 0 0 0,-1-1 0 0 0,1 0 0 0 0,-1 1 1 0 0,0-1-1 0 0,0 1 0 0 0,0 0 0 0 0,0-1 0 0 0,0 1 0 0 0,-1 0 0 0 0,1 0 0 0 0,1 5 1 0 0,-1-1 18 0 0,-1 0 0 0 0,1 0 0 0 0,-1 1 1 0 0,-1-1-1 0 0,1 0 0 0 0,-1 0 1 0 0,-1 1-1 0 0,1-1 0 0 0,-1 0 1 0 0,0 0-1 0 0,-1 0 0 0 0,1 0 1 0 0,-2 0-1 0 0,-2 8 0 0 0,-1-1 62 0 0,0 0 1 0 0,-2 0-1 0 0,1 0 0 0 0,-2 0 0 0 0,-15 18 0 0 0,17-24-55 0 0,-1 0-1 0 0,-1 0 0 0 0,1 0 0 0 0,-2-1 1 0 0,1-1-1 0 0,-20 12 0 0 0,21-14-104 0 0,0-1 0 0 0,0 1 1 0 0,0-1-1 0 0,0-1 0 0 0,0 0 0 0 0,-1 0 0 0 0,1 0 1 0 0,-1-1-1 0 0,-16 0 0 0 0,23-1-49 0 0,1 0-1 0 0,-1-1 1 0 0,0 1 0 0 0,1 0 0 0 0,-1-1-1 0 0,1 1 1 0 0,-1-1 0 0 0,1 0 0 0 0,-1 1-1 0 0,1-1 1 0 0,0 0 0 0 0,-1 0-1 0 0,1 0 1 0 0,0 0 0 0 0,-1 0 0 0 0,1 0-1 0 0,0 0 1 0 0,0 0 0 0 0,-1-2 0 0 0,1 1-460 0 0,-1 0 1 0 0,1 0-1 0 0,0 0 1 0 0,0-1 0 0 0,1 1-1 0 0,-1 0 1 0 0,0-1-1 0 0,1 1 1 0 0,-1 0 0 0 0,1-1-1 0 0,0-4 1 0 0,1-5-1477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7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1 1216 0 0,'-4'0'1302'0'0,"1"0"-1"0"0,-1 0 1 0 0,0 1-1 0 0,1-1 1 0 0,-1 1-1 0 0,1 0 1 0 0,-1-1-1 0 0,1 2 1 0 0,-5 1-1 0 0,7-2-1003 0 0,-1-1 0 0 0,1 1 0 0 0,0 0 0 0 0,-1 1 0 0 0,1-1 0 0 0,0 0 0 0 0,0 0 0 0 0,0 1 0 0 0,0-1 0 0 0,0 0 0 0 0,0 1 0 0 0,0-1 1 0 0,0 1-1 0 0,1-1 0 0 0,-1 1 0 0 0,1-1 0 0 0,-1 1 0 0 0,1 0 0 0 0,-1-1 0 0 0,1 1 0 0 0,0 0 0 0 0,0 1 0 0 0,-5 121 2553 0 0,-3 45-1445 0 0,-16 59-1114 0 0,23-220-397 0 0,0 0-140 0 0,0 1 1 0 0,0 0 0 0 0,0 0-1 0 0,2 8 1 0 0,-1-16 167 0 0,0-1 1 0 0,0 1-1 0 0,0-1 1 0 0,0 0-1 0 0,0 1 1 0 0,0-1-1 0 0,0 0 1 0 0,0 1-1 0 0,0-1 1 0 0,1 1-1 0 0,-1-1 1 0 0,0 0-1 0 0,0 1 1 0 0,0-1 0 0 0,1 0-1 0 0,-1 0 1 0 0,0 1-1 0 0,0-1 1 0 0,1 0-1 0 0,-1 1 1 0 0,0-1-1 0 0,0 0 1 0 0,1 0-1 0 0,-1 1 1 0 0,0-1-1 0 0,1 0 1 0 0,-1 0-1 0 0,0 0 1 0 0,1 0-1 0 0,-1 0 1 0 0,1 1-1 0 0,-1-1 1 0 0,0 0-1 0 0,1 0 1 0 0,-1 0-1 0 0,0 0 1 0 0,1 0-1 0 0,-1 0 1 0 0,1 0-1 0 0,-1 0 1 0 0,0 0-1 0 0,1 0 1 0 0,-1 0-1 0 0,0-1 1 0 0,1 1-1 0 0,-1 0 1 0 0,1 0-1 0 0,15-10-5118 0 0,-7 2 2021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7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66 231 2833 0 0,'-7'-4'2291'0'0,"-1"-2"163"0"0,0 1 1 0 0,1-1 0 0 0,-8-7 0 0 0,13 11-2172 0 0,0 0 1 0 0,0 0-1 0 0,0-1 0 0 0,1 1 1 0 0,-1-1-1 0 0,1 1 1 0 0,-1-1-1 0 0,1 1 0 0 0,0-1 1 0 0,0 0-1 0 0,0 0 0 0 0,1 1 1 0 0,-1-1-1 0 0,0-5 0 0 0,1 3-184 0 0,0 0-1 0 0,0 0 1 0 0,0 0-1 0 0,1 0 0 0 0,0-1 1 0 0,0 1-1 0 0,0 0 1 0 0,1 0-1 0 0,0 0 0 0 0,-1 1 1 0 0,2-1-1 0 0,-1 0 1 0 0,1 1-1 0 0,3-6 0 0 0,-2 5-46 0 0,1-1-1 0 0,0 0 0 0 0,1 1 0 0 0,-1 0 0 0 0,1 0 0 0 0,0 1 0 0 0,0 0 0 0 0,1 0 0 0 0,8-4 1 0 0,-6 4-31 0 0,-1 0 0 0 0,1 1 0 0 0,0 0 1 0 0,0 0-1 0 0,0 1 0 0 0,1 1 0 0 0,-1-1 1 0 0,0 2-1 0 0,1-1 0 0 0,-1 1 0 0 0,1 0 1 0 0,-1 1-1 0 0,0 0 0 0 0,1 1 0 0 0,-1 0 1 0 0,11 4-1 0 0,-13-4-16 0 0,0 2 0 0 0,-1-1-1 0 0,1 1 1 0 0,-1 0 0 0 0,1 0 0 0 0,-1 0 0 0 0,0 1-1 0 0,-1 0 1 0 0,1 1 0 0 0,-1-1 0 0 0,8 12 0 0 0,-10-12 27 0 0,0 0 0 0 0,-1 0 0 0 0,1 0 1 0 0,-1 0-1 0 0,0 1 0 0 0,-1-1 1 0 0,1 1-1 0 0,-1 0 0 0 0,0-1 1 0 0,0 1-1 0 0,-1 0 0 0 0,0 0 1 0 0,0-1-1 0 0,0 1 0 0 0,-1 0 0 0 0,-1 5 1 0 0,0 0 51 0 0,0-1 0 0 0,-2-1 0 0 0,1 1 0 0 0,-1 0 1 0 0,0-1-1 0 0,-1 0 0 0 0,0 0 0 0 0,-1 0 0 0 0,0 0 0 0 0,0-1 0 0 0,-1 0 1 0 0,0 0-1 0 0,0-1 0 0 0,-11 9 0 0 0,7-8-96 0 0,0-1 0 0 0,0 0 0 0 0,0 0 0 0 0,-1-1 0 0 0,0-1 0 0 0,0 0 0 0 0,0 0 0 0 0,-1-1 1 0 0,0-1-1 0 0,-24 4 0 0 0,35-7-64 0 0,0 0-1 0 0,1 0 1 0 0,-1 1 0 0 0,1-1 0 0 0,-1 0 0 0 0,1-1 0 0 0,-1 1 0 0 0,1 0-1 0 0,-1 0 1 0 0,1-1 0 0 0,-1 1 0 0 0,1-1 0 0 0,-1 1 0 0 0,1-1 0 0 0,0 1 0 0 0,-1-1-1 0 0,1 0 1 0 0,0 0 0 0 0,-1 0 0 0 0,1 0 0 0 0,0 0 0 0 0,0 0 0 0 0,0 0-1 0 0,0 0 1 0 0,0 0 0 0 0,0 0 0 0 0,0-1 0 0 0,0 1 0 0 0,1 0 0 0 0,-1-1 0 0 0,0 1-1 0 0,1 0 1 0 0,-1-1 0 0 0,1 1 0 0 0,-1-1 0 0 0,1-2 0 0 0,-1-1-863 0 0,1-1 0 0 0,-1 0 0 0 0,1 1 0 0 0,1-1 0 0 0,-1 1 0 0 0,1-1 0 0 0,0 0 0 0 0,3-9 0 0 0,4-5-3135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8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114 179 784 0 0,'0'0'59'0'0,"-8"-1"1915"0"0,1 0 0 0 0,-1 1 0 0 0,1 0 0 0 0,-11 1 1 0 0,16 0-1483 0 0,-1 0 0 0 0,0 0 0 0 0,0 0 0 0 0,1 0 0 0 0,-1 0 1 0 0,1 0-1 0 0,-1 1 0 0 0,1-1 0 0 0,-1 1 0 0 0,1 0 0 0 0,0 0 0 0 0,0 0 1 0 0,0 0-1 0 0,-3 3 0 0 0,2-2-310 0 0,1 1-1 0 0,-1 0 1 0 0,0-1-1 0 0,1 1 1 0 0,0 0 0 0 0,0 0-1 0 0,0 1 1 0 0,1-1 0 0 0,-1 0-1 0 0,1 1 1 0 0,0-1 0 0 0,0 0-1 0 0,0 1 1 0 0,1 0-1 0 0,0-1 1 0 0,0 1 0 0 0,0-1-1 0 0,0 1 1 0 0,1-1 0 0 0,1 7-1 0 0,-1-6-121 0 0,1-1-1 0 0,0 1 1 0 0,0-1 0 0 0,0 1-1 0 0,0-1 1 0 0,1 0-1 0 0,0 0 1 0 0,0 0-1 0 0,0 0 1 0 0,0 0 0 0 0,1-1-1 0 0,-1 1 1 0 0,1-1-1 0 0,0 0 1 0 0,0 0 0 0 0,0-1-1 0 0,1 1 1 0 0,7 3-1 0 0,-3-3-26 0 0,0 0 1 0 0,0 0-1 0 0,0 0 0 0 0,1-1 0 0 0,-1-1 0 0 0,1 0 0 0 0,0 0 0 0 0,-1-1 1 0 0,1 0-1 0 0,0 0 0 0 0,-1-1 0 0 0,1-1 0 0 0,0 0 0 0 0,-1 0 0 0 0,0 0 1 0 0,0-1-1 0 0,1-1 0 0 0,-2 0 0 0 0,1 0 0 0 0,9-6 0 0 0,-10 5-13 0 0,-1 0 0 0 0,0 0 0 0 0,0-1 0 0 0,-1 1-1 0 0,0-2 1 0 0,0 1 0 0 0,0-1 0 0 0,0 1 0 0 0,-1-2 0 0 0,-1 1-1 0 0,1 0 1 0 0,-1-1 0 0 0,0 0 0 0 0,-1 0 0 0 0,0 0 0 0 0,0-1 0 0 0,-1 1-1 0 0,0 0 1 0 0,0-1 0 0 0,-1 0 0 0 0,0 1 0 0 0,-1-14 0 0 0,-1 2-32 0 0,-1 1-1 0 0,-1 0 1 0 0,-1 0 0 0 0,-1 0 0 0 0,-8-22 0 0 0,12 38 13 0 0,1 1-1 0 0,-2 0 0 0 0,1 0 1 0 0,0 0-1 0 0,0 0 0 0 0,-1 0 1 0 0,1 0-1 0 0,-1 0 0 0 0,1 0 1 0 0,-1 0-1 0 0,0 1 0 0 0,0-1 0 0 0,1 1 1 0 0,-1 0-1 0 0,0-1 0 0 0,-1 1 1 0 0,1 0-1 0 0,-4-2 0 0 0,2 2 5 0 0,0 0-1 0 0,0 1 1 0 0,0-1-1 0 0,0 1 1 0 0,0 0-1 0 0,0 0 1 0 0,0 0-1 0 0,0 0 1 0 0,0 1-1 0 0,-5 1 1 0 0,-1 0 19 0 0,0 1 1 0 0,0 1-1 0 0,1 0 0 0 0,-1 0 1 0 0,1 1-1 0 0,0 0 0 0 0,1 1 1 0 0,-10 7-1 0 0,6-2 36 0 0,0 1 0 0 0,0 0 0 0 0,1 1-1 0 0,0 0 1 0 0,2 1 0 0 0,-1 0 0 0 0,2 1 0 0 0,-9 17 0 0 0,11-19 16 0 0,1 1-1 0 0,1 0 1 0 0,0 0 0 0 0,0 0 0 0 0,1 0 0 0 0,1 0 0 0 0,1 1 0 0 0,0-1 0 0 0,2 27 0 0 0,-1-36-58 0 0,1 0 0 0 0,0 0 0 0 0,0 0 1 0 0,0 0-1 0 0,1 0 0 0 0,0 0 0 0 0,0-1 0 0 0,0 1 1 0 0,0-1-1 0 0,1 1 0 0 0,0-1 0 0 0,6 7 0 0 0,-4-6-16 0 0,0 0-1 0 0,0 0 0 0 0,1-1 0 0 0,-1 0 1 0 0,1 0-1 0 0,0-1 0 0 0,0 0 0 0 0,11 4 1 0 0,-3-2-69 0 0,0-1 1 0 0,1 0 0 0 0,0-1 0 0 0,0-1 0 0 0,0-1 0 0 0,0 0 0 0 0,30-2-1 0 0,-34 0-144 0 0,0-1 0 0 0,-1 0 0 0 0,1-1-1 0 0,0 0 1 0 0,-1-1 0 0 0,0 0 0 0 0,0 0-1 0 0,0-1 1 0 0,10-7 0 0 0,29-24-3085 0 0,-3-4-3431 0 0,-22 20 1493 0 0,-9 7 2727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8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52 284 1912 0 0,'-4'2'1299'0'0,"0"-1"-1"0"0,0 1 0 0 0,0 0 1 0 0,0 1-1 0 0,0-1 0 0 0,1 1 1 0 0,-1 0-1 0 0,-5 5 0 0 0,8-6-1048 0 0,-1 0 0 0 0,1 0 0 0 0,0 0 0 0 0,0 0 0 0 0,0 1 0 0 0,0-1 0 0 0,0 0 0 0 0,0 0 0 0 0,1 1 0 0 0,-1-1 0 0 0,1 1 0 0 0,0-1 0 0 0,0 1 0 0 0,-1-1 0 0 0,1 0 0 0 0,1 1 0 0 0,0 4 0 0 0,0 3 497 0 0,1 0-1 0 0,1 0 1 0 0,0 0-1 0 0,0 0 1 0 0,9 16 0 0 0,-10-21-474 0 0,1 0-1 0 0,0 0 1 0 0,0-1 0 0 0,0 1 0 0 0,1-1 0 0 0,-1 1 0 0 0,1-1 0 0 0,0-1 0 0 0,0 1 0 0 0,1 0-1 0 0,-1-1 1 0 0,7 3 0 0 0,-11-5-253 0 0,0-1 0 0 0,1 0 0 0 0,-1 0 0 0 0,0 0 0 0 0,1 1 0 0 0,-1-1 0 0 0,0 0 0 0 0,1 0 0 0 0,-1 0 0 0 0,0 0 0 0 0,1 0 0 0 0,-1 0-1 0 0,1 0 1 0 0,-1 0 0 0 0,0 0 0 0 0,1 0 0 0 0,-1 0 0 0 0,0 0 0 0 0,1 0 0 0 0,-1 0 0 0 0,0 0 0 0 0,1 0 0 0 0,-1-1 0 0 0,1 1 0 0 0,-1 0 0 0 0,0 0 0 0 0,1 0 0 0 0,-1-1 0 0 0,0 1 0 0 0,1 0-1 0 0,3-13 187 0 0,-4-21-273 0 0,0 29 85 0 0,-4-48-154 0 0,1 32 58 0 0,2 0 1 0 0,0-1-1 0 0,1 1 0 0 0,5-34 1 0 0,0 29-121 0 0,2-1-1 0 0,15-41 1 0 0,-18 59 129 0 0,0-1 0 0 0,1 1 0 0 0,0-1 1 0 0,1 2-1 0 0,-1-1 0 0 0,2 0 0 0 0,-1 1 1 0 0,1 1-1 0 0,15-15 0 0 0,-18 20 33 0 0,0-1 0 0 0,0 1 0 0 0,0-1 0 0 0,0 1 0 0 0,1 0 0 0 0,-1 1 0 0 0,1-1 1 0 0,-1 1-1 0 0,1 0 0 0 0,-1 0 0 0 0,1 0 0 0 0,0 1 0 0 0,-1-1 0 0 0,1 1 0 0 0,0 0 0 0 0,-1 1 0 0 0,1-1 0 0 0,5 2 0 0 0,-2 0-745 0 0,1 0-1 0 0,0 1 0 0 0,9 4 1 0 0,25 16-8130 0 0,-28-13 3012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29:59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110 101 512 0 0,'-2'-20'605'0'0,"0"7"4284"0"0,1 0 1 0 0,1-18-1 0 0,4 8-1879 0 0,-4 23-2981 0 0,0 0 1 0 0,0 0 0 0 0,0 0-1 0 0,0 0 1 0 0,0 0-1 0 0,0 0 1 0 0,0 0 0 0 0,0 0-1 0 0,1 0 1 0 0,-1 0-1 0 0,0 0 1 0 0,0 0 0 0 0,0 0-1 0 0,0 0 1 0 0,0 0-1 0 0,0 0 1 0 0,0 0 0 0 0,0 0-1 0 0,0 1 1 0 0,0-1 0 0 0,0 0-1 0 0,0 0 1 0 0,0 0-1 0 0,0 0 1 0 0,0 0 0 0 0,0 0-1 0 0,0 0 1 0 0,0 0-1 0 0,0 0 1 0 0,0 0 0 0 0,0 0-1 0 0,0 0 1 0 0,1-1-1 0 0,-1 1 1 0 0,0 0 0 0 0,0 0-1 0 0,0 0 1 0 0,0 0 0 0 0,0 0-1 0 0,0 0 1 0 0,0 0-1 0 0,0 0 1 0 0,0 0 0 0 0,0 0-1 0 0,0 0 1 0 0,0 0-1 0 0,0 0 1 0 0,0 0 0 0 0,0 0-1 0 0,0 0 1 0 0,0 0-1 0 0,0 0 1 0 0,0 0 0 0 0,0 0-1 0 0,0 0 1 0 0,0 0-1 0 0,0 0 1 0 0,0 0 0 0 0,0 0-1 0 0,2 7 556 0 0,-1 11-243 0 0,-7 54 1026 0 0,-18 76 0 0 0,-26 68 420 0 0,45-194-1646 0 0,0-2-73 0 0,-1 2 5 0 0,0 0-1 0 0,2 0 0 0 0,1 1 1 0 0,0-1-1 0 0,2 28 1 0 0,1-49-75 0 0,0 0 0 0 0,0 0 0 0 0,0 0 0 0 0,0 0 0 0 0,0 0 0 0 0,0 0 0 0 0,0 0 0 0 0,0 0 0 0 0,1 0 0 0 0,-1 0 0 0 0,0 0 0 0 0,1 0 0 0 0,-1-1 0 0 0,1 1 0 0 0,-1 0 0 0 0,1 0 0 0 0,-1 0 0 0 0,1-1 0 0 0,0 1 0 0 0,-1 0 0 0 0,1 0 0 0 0,0-1 0 0 0,0 1 0 0 0,-1-1 0 0 0,1 1 0 0 0,0-1 0 0 0,0 1 0 0 0,0-1 0 0 0,0 1 0 0 0,0-1 0 0 0,0 0 0 0 0,-1 0 0 0 0,1 1 0 0 0,0-1 0 0 0,0 0 0 0 0,0 0 0 0 0,0 0 0 0 0,0 0 0 0 0,0 0 0 0 0,0 0 0 0 0,0 0 0 0 0,0 0 0 0 0,0-1 0 0 0,0 1 0 0 0,0 0 0 0 0,0 0 0 0 0,1-1 0 0 0,4-2-20 0 0,0 1 0 0 0,0-1 0 0 0,0 0-1 0 0,0-1 1 0 0,8-5 0 0 0,-3 0-12 0 0,1-1 0 0 0,-2 0 1 0 0,1-1-1 0 0,12-17 0 0 0,30-50-40 0 0,8-12 93 0 0,-56 85-24 0 0,0 0 1 0 0,0 0-1 0 0,0 1 0 0 0,0 0 1 0 0,1 0-1 0 0,0 0 1 0 0,0 0-1 0 0,0 1 1 0 0,0 0-1 0 0,0 1 1 0 0,0-1-1 0 0,1 1 0 0 0,0 0 1 0 0,-1 1-1 0 0,1 0 1 0 0,0 0-1 0 0,0 0 1 0 0,7 0-1 0 0,-9 1 3 0 0,-1 1 0 0 0,0-1 0 0 0,1 1 0 0 0,-1-1 0 0 0,0 1 0 0 0,1 0 0 0 0,-1 1 0 0 0,0-1-1 0 0,0 1 1 0 0,0 0 0 0 0,0 0 0 0 0,0 0 0 0 0,0 0 0 0 0,-1 1 0 0 0,1-1 0 0 0,-1 1 0 0 0,0 0 0 0 0,1 0 0 0 0,-1 0 0 0 0,-1 1 0 0 0,1-1-1 0 0,0 1 1 0 0,-1-1 0 0 0,0 1 0 0 0,0 0 0 0 0,0 0 0 0 0,0 0 0 0 0,2 8 0 0 0,-2-5 18 0 0,0 1 1 0 0,-1 0-1 0 0,0-1 0 0 0,0 1 1 0 0,-1 0-1 0 0,0-1 1 0 0,0 1-1 0 0,-1 0 0 0 0,0-1 1 0 0,0 1-1 0 0,-5 14 0 0 0,3-14-5 0 0,-1 1-1 0 0,0 0 1 0 0,0-1-1 0 0,-1 0 0 0 0,0 0 1 0 0,-1 0-1 0 0,0-1 0 0 0,-11 12 1 0 0,2-5-8 0 0,-2-1 1 0 0,1-1-1 0 0,-1-1 1 0 0,-1 0-1 0 0,0-1 0 0 0,0-1 1 0 0,-1 0-1 0 0,-23 6 1 0 0,27-9-65 0 0,-23 6-14 0 0,35-11 32 0 0,0-1 0 0 0,0 1 0 0 0,1-1 0 0 0,-1 0 0 0 0,0 1 0 0 0,0-1 0 0 0,0-1 0 0 0,0 1 0 0 0,0 0 0 0 0,-4-2 0 0 0,6 2-11 0 0,0 0 1 0 0,0-1-1 0 0,1 1 1 0 0,-1 0-1 0 0,0-1 1 0 0,1 1-1 0 0,-1-1 1 0 0,0 1-1 0 0,1-1 1 0 0,-1 1-1 0 0,0-1 1 0 0,1 0-1 0 0,-1 1 1 0 0,1-1-1 0 0,-1 1 1 0 0,1-1-1 0 0,0 0 1 0 0,-1 0-1 0 0,1 1 1 0 0,0-1-1 0 0,-1 0 1 0 0,1 0-1 0 0,0 1 1 0 0,-1-3-1 0 0,1 1-118 0 0,0 0-1 0 0,0 0 1 0 0,1 0 0 0 0,-1 0-1 0 0,0 0 1 0 0,1 0-1 0 0,-1 0 1 0 0,1 0 0 0 0,1-3-1 0 0,1-3-729 0 0,1 1-1 0 0,0-1 1 0 0,9-11-1 0 0,21-18-4488 0 0,-16 18 1909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0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79 1576 0 0,'-2'-1'691'0'0,"1"0"-1"0"0,-1 0 0 0 0,1 0 1 0 0,-1 1-1 0 0,1-1 0 0 0,-1 1 1 0 0,0-1-1 0 0,1 1 0 0 0,-1-1 0 0 0,0 1 1 0 0,-2 0-1 0 0,-23 3 3353 0 0,20-1-3631 0 0,0 0 0 0 0,1 1 0 0 0,0 0 0 0 0,-1 0 0 0 0,-7 5 1 0 0,5-1-27 0 0,-1 0 1 0 0,2 1 0 0 0,-1 0 0 0 0,1 1-1 0 0,0 0 1 0 0,0 0 0 0 0,1 1 0 0 0,-10 19 0 0 0,13-23-250 0 0,1 0 0 0 0,0 1 0 0 0,1 0 1 0 0,-1 0-1 0 0,1-1 0 0 0,1 1 0 0 0,-1 0 1 0 0,1 1-1 0 0,0-1 0 0 0,1 0 0 0 0,0 0 1 0 0,0 0-1 0 0,0 1 0 0 0,1-1 0 0 0,3 13 1 0 0,-2-15-36 0 0,1 0 1 0 0,-1 0 0 0 0,1 0-1 0 0,0 0 1 0 0,0-1 0 0 0,0 1-1 0 0,1-1 1 0 0,0 1 0 0 0,0-1-1 0 0,0-1 1 0 0,0 1-1 0 0,1 0 1 0 0,-1-1 0 0 0,1 0-1 0 0,0 0 1 0 0,0 0 0 0 0,9 2-1 0 0,-6-1-46 0 0,0-1 0 0 0,0-1 0 0 0,0 1 0 0 0,1-1 0 0 0,-1-1-1 0 0,1 0 1 0 0,0 0 0 0 0,-1 0 0 0 0,1-1 0 0 0,16-2 0 0 0,-19 0-45 0 0,0 1 1 0 0,0-1 0 0 0,0 0-1 0 0,0 0 1 0 0,-1-1 0 0 0,1 0-1 0 0,-1 0 1 0 0,0 0-1 0 0,0-1 1 0 0,0 1 0 0 0,0-1-1 0 0,0 0 1 0 0,-1-1 0 0 0,0 1-1 0 0,4-6 1 0 0,-3 4-12 0 0,-1-1 0 0 0,0 0 0 0 0,0 0 1 0 0,-1 0-1 0 0,1 0 0 0 0,-2 0 0 0 0,1-1 0 0 0,-1 1 0 0 0,0-1 0 0 0,-1 0 0 0 0,1-9 1 0 0,1-13-35 0 0,-3 0 0 0 0,-2-31 0 0 0,1 52 29 0 0,0 1 0 0 0,0-1 0 0 0,-1 1 0 0 0,0-1 0 0 0,-1 1 0 0 0,1 0-1 0 0,-2 0 1 0 0,1 0 0 0 0,-1 0 0 0 0,0 1 0 0 0,-10-14 0 0 0,12 19 8 0 0,0 0-1 0 0,0 0 1 0 0,0 0 0 0 0,0 1-1 0 0,0-1 1 0 0,-1 0 0 0 0,1 1-1 0 0,0 0 1 0 0,-1-1 0 0 0,1 1-1 0 0,-1 0 1 0 0,1 0 0 0 0,-1 0-1 0 0,1 1 1 0 0,-1-1 0 0 0,0 1-1 0 0,0-1 1 0 0,1 1 0 0 0,-1 0-1 0 0,0 0 1 0 0,1 0 0 0 0,-1 0-1 0 0,0 1 1 0 0,0-1 0 0 0,1 1-1 0 0,-1-1 1 0 0,0 1 0 0 0,1 0-1 0 0,-1 0 1 0 0,-2 2 0 0 0,1-1 3 0 0,-1 1 0 0 0,1 0 0 0 0,0 0 0 0 0,0 0 0 0 0,0 0 0 0 0,0 1 0 0 0,1-1 0 0 0,0 1 0 0 0,-1 0 0 0 0,1 0 1 0 0,0 0-1 0 0,1 1 0 0 0,-1-1 0 0 0,1 1 0 0 0,-3 7 0 0 0,3-6-1 0 0,1 1 1 0 0,-1-1-1 0 0,1 1 1 0 0,1-1-1 0 0,-1 1 1 0 0,1 0-1 0 0,0-1 1 0 0,1 1 0 0 0,-1-1-1 0 0,1 1 1 0 0,1-1-1 0 0,-1 1 1 0 0,1-1-1 0 0,0 1 1 0 0,1-1-1 0 0,-1 0 1 0 0,1 0-1 0 0,1-1 1 0 0,-1 1-1 0 0,1 0 1 0 0,0-1-1 0 0,0 0 1 0 0,0 0-1 0 0,1 0 1 0 0,-1-1-1 0 0,7 5 1 0 0,-5-4 0 0 0,1 0 1 0 0,0 0-1 0 0,0-1 1 0 0,0 0 0 0 0,0-1-1 0 0,0 1 1 0 0,1-1-1 0 0,-1-1 1 0 0,1 0-1 0 0,0 0 1 0 0,0 0 0 0 0,0-1-1 0 0,0 0 1 0 0,0 0-1 0 0,0-1 1 0 0,0 0-1 0 0,0-1 1 0 0,1 0 0 0 0,-1 0-1 0 0,-1-1 1 0 0,11-2-1 0 0,10-8 25 0 0,-1 0-1 0 0,0-2 1 0 0,-1-1-1 0 0,0-1 1 0 0,35-30-1 0 0,-59 44-11 0 0,0 1 6 0 0,0-1 1 0 0,0 1 0 0 0,-1 0 0 0 0,1-1 0 0 0,0 1 0 0 0,0 0 0 0 0,1 0 0 0 0,-1 0 0 0 0,3-1-1 0 0,-16 25 732 0 0,3-6-691 0 0,-1-1 0 0 0,2 2 1 0 0,1-1-1 0 0,0 1 0 0 0,-4 22 0 0 0,8-33-64 0 0,1 0 0 0 0,0-1 0 0 0,1 1 0 0 0,0 0 0 0 0,0 0-1 0 0,0-1 1 0 0,1 1 0 0 0,0 0 0 0 0,0-1 0 0 0,1 1 0 0 0,-1 0-1 0 0,1-1 1 0 0,1 0 0 0 0,-1 1 0 0 0,1-1 0 0 0,1 0 0 0 0,5 9-1 0 0,-7-13 0 0 0,0 0-1 0 0,0 0 0 0 0,0 0 1 0 0,0 0-1 0 0,0 0 0 0 0,0 0 1 0 0,0-1-1 0 0,1 1 0 0 0,-1-1 1 0 0,0 0-1 0 0,1 1 0 0 0,-1-1 1 0 0,1 0-1 0 0,0-1 0 0 0,-1 1 1 0 0,6 0-1 0 0,-4 0 0 0 0,-1-1-1 0 0,1-1 1 0 0,0 1-1 0 0,0 0 1 0 0,0-1-1 0 0,0 0 1 0 0,0 0-1 0 0,0 0 1 0 0,-1 0-1 0 0,6-3 0 0 0,2-3-6 0 0,0 1 0 0 0,0-1 0 0 0,-1-1-1 0 0,0 0 1 0 0,-1 0 0 0 0,10-12 0 0 0,-10 10-11 0 0,0-2 1 0 0,-1 1-1 0 0,0-1 0 0 0,-1 0 1 0 0,0-1-1 0 0,-1 0 1 0 0,6-19-1 0 0,23-100-10 0 0,-22 76 78 0 0,-11 47-34 0 0,-2 7-16 0 0,0-1-1 0 0,1 1 0 0 0,-1 0 0 0 0,1 0 1 0 0,-1 0-1 0 0,1 0 0 0 0,0 0 1 0 0,0 0-1 0 0,0 1 0 0 0,0-1 1 0 0,2-2-1 0 0,0 26 250 0 0,-8 49-150 0 0,0 1-126 0 0,5-56 51 0 0,0 1 0 0 0,2-1 0 0 0,0 0 0 0 0,1-1 0 0 0,9 29 0 0 0,-10-38-93 0 0,0 0 1 0 0,0 0 0 0 0,1 0-1 0 0,0 0 1 0 0,0-1 0 0 0,1 0-1 0 0,0 1 1 0 0,0-1 0 0 0,0-1-1 0 0,0 1 1 0 0,1 0 0 0 0,0-1-1 0 0,0 0 1 0 0,0 0 0 0 0,0-1-1 0 0,0 1 1 0 0,11 3 0 0 0,-11-5-363 0 0,0 0 1 0 0,0-1 0 0 0,0 1 0 0 0,0-1 0 0 0,0-1 0 0 0,5 1 0 0 0,-7-1-560 0 0,0 0 0 0 0,0 0 0 0 0,1 0 0 0 0,-1-1 0 0 0,0 0 0 0 0,5-1 0 0 0,1-2-2336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0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21 2417 0 0,'-1'-1'556'0'0,"0"1"1"0"0,0-1-1 0 0,1 1 1 0 0,-1-1-1 0 0,0 0 1 0 0,0 1-1 0 0,0 0 1 0 0,0-1-1 0 0,0 1 1 0 0,-1 0-1 0 0,1-1 1 0 0,0 1 0 0 0,0 0-1 0 0,0 0 1 0 0,0 0-1 0 0,0 0 1 0 0,0 0-1 0 0,0 0 1 0 0,0 0-1 0 0,0 0 1 0 0,-2 1-1 0 0,2 0-232 0 0,0-1 0 0 0,0 1 0 0 0,0 0 0 0 0,0 0 0 0 0,0 0 0 0 0,0-1 0 0 0,0 1 0 0 0,0 0 0 0 0,0 0 0 0 0,1 0 0 0 0,-1 0 0 0 0,0 1 0 0 0,1-1 0 0 0,-1 0 0 0 0,1 0 0 0 0,-1 1 0 0 0,0 3-53 0 0,-1 0-1 0 0,2-1 0 0 0,-1 1 1 0 0,0 0-1 0 0,1 0 0 0 0,0 0 0 0 0,0-1 1 0 0,1 10-1 0 0,6 18 615 0 0,1-1 1 0 0,1 1-1 0 0,2-2 1 0 0,22 46-1 0 0,-29-68-815 0 0,-2-4-37 0 0,0-1 0 0 0,0 0 1 0 0,-1 1-1 0 0,1-1 0 0 0,-1 1 0 0 0,0-1 0 0 0,0 1 0 0 0,1 5 1 0 0,-2-17-62 0 0,0 0 0 0 0,1 0 0 0 0,0 0 1 0 0,0 0-1 0 0,1 0 0 0 0,0 0 1 0 0,0 0-1 0 0,7-14 0 0 0,8-11-48 0 0,2 0 0 0 0,1 1-1 0 0,1 1 1 0 0,34-38 0 0 0,-49 63 75 0 0,1-1 0 0 0,-1 1 0 0 0,14-10 0 0 0,-18 15 2 0 0,0-1 0 0 0,0 1-1 0 0,-1 0 1 0 0,1 0-1 0 0,0 0 1 0 0,0 0-1 0 0,0 1 1 0 0,1-1 0 0 0,-1 0-1 0 0,0 1 1 0 0,0-1-1 0 0,0 1 1 0 0,0 0-1 0 0,0 0 1 0 0,1 0 0 0 0,-1 0-1 0 0,0 0 1 0 0,0 0-1 0 0,0 1 1 0 0,1-1-1 0 0,2 1 1 0 0,-4 1 5 0 0,1-1 0 0 0,0 0 1 0 0,-1 0-1 0 0,1 1 0 0 0,-1-1 0 0 0,1 1 0 0 0,-1 0 0 0 0,1-1 1 0 0,-1 1-1 0 0,0 0 0 0 0,0 0 0 0 0,0-1 0 0 0,0 1 0 0 0,0 0 1 0 0,-1 0-1 0 0,1 0 0 0 0,0 3 0 0 0,1 3 1 0 0,-1 0 1 0 0,1 0-1 0 0,-1 10 0 0 0,-2 38 0 0 0,0 14 22 0 0,1-63-145 0 0,1 1 1 0 0,0 0-1 0 0,1 0 0 0 0,0-1 0 0 0,0 1 0 0 0,5 11 0 0 0,-5-17-155 0 0,-1 1 0 0 0,0-1 0 0 0,1 1 0 0 0,0-1 0 0 0,-1 0 0 0 0,1 0 0 0 0,0 0 0 0 0,0 0 0 0 0,4 3 0 0 0,12 5-5353 0 0,-5-4 3165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8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51 124 512 0 0,'-5'0'2379'0'0,"0"0"-1"0"0,0-1 1 0 0,0 1-1 0 0,0-1 1 0 0,-6-2-1 0 0,4-1-1262 0 0,7 4-1002 0 0,-1-1 0 0 0,1 1 0 0 0,-1-1 0 0 0,0 1 0 0 0,1-1 0 0 0,-1 0 0 0 0,1 1-1 0 0,-1-1 1 0 0,1 1 0 0 0,0-1 0 0 0,-1 0 0 0 0,1 0 0 0 0,0 1 0 0 0,-1-1 0 0 0,1 0 0 0 0,0 1-1 0 0,0-1 1 0 0,0 0 0 0 0,-1 0 0 0 0,1 0 0 0 0,0 1 0 0 0,0-1 0 0 0,0 0 0 0 0,0-1-1 0 0,1 1-34 0 0,-1-1-1 0 0,1 1 0 0 0,0-1 0 0 0,-1 1 0 0 0,1 0 0 0 0,0-1 0 0 0,0 1 0 0 0,0 0 0 0 0,0-1 0 0 0,0 1 0 0 0,2-1 0 0 0,2-3-18 0 0,1 0-1 0 0,0 1 1 0 0,0 0 0 0 0,7-3 0 0 0,9-4 38 0 0,1 2 1 0 0,0 0 0 0 0,1 2-1 0 0,24-5 1 0 0,-38 10-38 0 0,-1 0 0 0 0,1 1 0 0 0,0 0 0 0 0,-1 1 0 0 0,1 0 0 0 0,0 0 0 0 0,18 4 0 0 0,-23-3-18 0 0,-1 0-1 0 0,1 1 0 0 0,-1-1 1 0 0,0 1-1 0 0,1 0 0 0 0,-1 0 1 0 0,0 0-1 0 0,0 1 0 0 0,-1 0 0 0 0,1 0 1 0 0,0 0-1 0 0,-1 0 0 0 0,0 0 1 0 0,0 0-1 0 0,0 1 0 0 0,0 0 1 0 0,0 0-1 0 0,4 7 0 0 0,-4-3 9 0 0,1 0-1 0 0,-2 1 1 0 0,1-1 0 0 0,-1 1-1 0 0,0-1 1 0 0,1 13-1 0 0,-1 54 170 0 0,-1-2-112 0 0,0-64-104 0 0,0-1 1 0 0,1 1 0 0 0,0 0-1 0 0,0-1 1 0 0,8 17 0 0 0,-9-21-10 0 0,1 0 1 0 0,1 0-1 0 0,-1-1 1 0 0,0 1 0 0 0,1-1-1 0 0,0 0 1 0 0,-1 0-1 0 0,1 0 1 0 0,1 0-1 0 0,-1 0 1 0 0,0 0-1 0 0,1-1 1 0 0,-1 0 0 0 0,7 4-1 0 0,-4-4-12 0 0,0 0 0 0 0,0-1-1 0 0,0 1 1 0 0,0-1 0 0 0,0 0-1 0 0,0 0 1 0 0,0-1 0 0 0,0 0 0 0 0,8-1-1 0 0,3-1-210 0 0,0-1 0 0 0,-1-1-1 0 0,1 0 1 0 0,-1-2 0 0 0,0 0-1 0 0,20-9 1 0 0,-32 12 45 0 0,60-29-3208 0 0,-23 8-3533 0 0,-24 13 2656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1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345 825 1768 0 0,'-14'-1'3717'0'0,"9"0"-2241"0"0,1 1-1 0 0,-1 0 1 0 0,1 0-1 0 0,-1 0 1 0 0,1 1 0 0 0,0-1-1 0 0,-1 1 1 0 0,-4 1-1 0 0,9-2-1057 0 0,17-7 811 0 0,-5-2-911 0 0,0 0-1 0 0,-1-1 0 0 0,0 0 0 0 0,-1-1 0 0 0,14-18 0 0 0,-19 22-191 0 0,0 0-1 0 0,0 0 0 0 0,-1 0 0 0 0,0-1 0 0 0,-1 1 0 0 0,0-1 0 0 0,0 0 0 0 0,-1 0 0 0 0,0 0 0 0 0,0 0 0 0 0,0-1 0 0 0,-1 1 0 0 0,-1 0 1 0 0,1-1-1 0 0,-2 1 0 0 0,1 0 0 0 0,-1-1 0 0 0,-2-10 0 0 0,1 9-55 0 0,0 0 0 0 0,-1 0-1 0 0,0 0 1 0 0,-1 0 0 0 0,0 1 0 0 0,-1-1 0 0 0,0 1 0 0 0,0 0-1 0 0,-11-13 1 0 0,13 18-34 0 0,0 1-1 0 0,0 0 1 0 0,0-1-1 0 0,-1 1 0 0 0,0 1 1 0 0,1-1-1 0 0,-1 1 1 0 0,0-1-1 0 0,0 1 0 0 0,0 0 1 0 0,0 0-1 0 0,-1 1 1 0 0,1-1-1 0 0,-1 1 1 0 0,1 0-1 0 0,0 0 0 0 0,-1 1 1 0 0,0-1-1 0 0,1 1 1 0 0,-1 0-1 0 0,1 0 0 0 0,-1 0 1 0 0,-8 3-1 0 0,3 0-4 0 0,0 0 0 0 0,1 1 0 0 0,-1 0 0 0 0,1 0 0 0 0,0 1 0 0 0,0 0 1 0 0,0 1-1 0 0,1 0 0 0 0,-14 13 0 0 0,3 0-27 0 0,0 0 1 0 0,-24 34-1 0 0,33-38 8 0 0,0 0-1 0 0,1 0 0 0 0,1 1 1 0 0,1 0-1 0 0,0 0 0 0 0,0 1 0 0 0,2 0 1 0 0,-6 28-1 0 0,9-35 2 0 0,1 1 0 0 0,0-1 1 0 0,1 0-1 0 0,-1 0 0 0 0,2 1 0 0 0,0-1 0 0 0,0 0 0 0 0,1 0 0 0 0,0 0 1 0 0,1 0-1 0 0,0 0 0 0 0,0-1 0 0 0,1 1 0 0 0,0-1 0 0 0,1 0 1 0 0,7 12-1 0 0,-7-15-13 0 0,0 0 0 0 0,0-1 1 0 0,1 1-1 0 0,0-1 0 0 0,0-1 0 0 0,0 1 1 0 0,0-1-1 0 0,1 0 0 0 0,0 0 0 0 0,-1-1 1 0 0,1 1-1 0 0,1-2 0 0 0,-1 1 0 0 0,11 2 1 0 0,-10-4-1 0 0,0 1 1 0 0,1-1-1 0 0,-1-1 1 0 0,0 1-1 0 0,1-1 1 0 0,-1-1 0 0 0,0 0-1 0 0,1 0 1 0 0,-1 0-1 0 0,0-1 1 0 0,0-1 0 0 0,0 1-1 0 0,8-5 1 0 0,-3 1-15 0 0,0-1-1 0 0,-1-1 1 0 0,0 0 0 0 0,0 0 0 0 0,-1-1 0 0 0,0-1 0 0 0,-1 0-1 0 0,0 0 1 0 0,0-1 0 0 0,-1-1 0 0 0,-1 1 0 0 0,0-1-1 0 0,0-1 1 0 0,-1 1 0 0 0,-1-1 0 0 0,0-1 0 0 0,-1 1 0 0 0,7-28-1 0 0,34-217-496 0 0,-25 119 380 0 0,-5 40 218 0 0,5-123 0 0 0,-20 216-61 0 0,-1 3 8 0 0,0 0 0 0 0,0-1 0 0 0,0 1 0 0 0,0 0 0 0 0,0 0 0 0 0,-1 0 0 0 0,1 0 0 0 0,-1 1 0 0 0,-1-5 0 0 0,1 6-28 0 0,1 1 0 0 0,0 0 0 0 0,0 0 0 0 0,0-1 0 0 0,-1 1 0 0 0,1 0 0 0 0,0 0 0 0 0,0 0 0 0 0,-1 0 0 0 0,1-1 0 0 0,0 1 0 0 0,0 0 0 0 0,-1 0 0 0 0,1 0 0 0 0,0 0 0 0 0,-1 0 0 0 0,1 0 0 0 0,0 0 0 0 0,-1 0 0 0 0,1 0 0 0 0,0 0 0 0 0,0 0 0 0 0,-1 0 0 0 0,1 0 0 0 0,0 0 0 0 0,-1 0 0 0 0,1 0 0 0 0,0 0 0 0 0,0 0 0 0 0,-1 0 0 0 0,1 0 0 0 0,0 0 0 0 0,-1 1 0 0 0,1-1 0 0 0,0 0 0 0 0,0 0 0 0 0,-1 0 0 0 0,1 0 0 0 0,0 1 0 0 0,0-1 0 0 0,0 0 0 0 0,-1 0 0 0 0,1 1 0 0 0,0-1 0 0 0,0 0 0 0 0,0 0 0 0 0,0 1 0 0 0,-1-1 1 0 0,-10 16 94 0 0,10-15-84 0 0,-9 15 0 0 0,1 0-1 0 0,1 0 1 0 0,1 1-1 0 0,0 0 1 0 0,1 1-1 0 0,-7 35 1 0 0,-6 114-51 0 0,15-120 45 0 0,0 15-137 0 0,3 0-1 0 0,3 0 0 0 0,10 67 0 0 0,13 2-4141 0 0,-11-85-2232 0 0,-8-28 2197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1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296 191 512 0 0,'6'-28'2145'0'0,"2"-5"3957"0"0,5-54 0 0 0,-13 86-5958 0 0,0-1 1 0 0,0 1 0 0 0,0-1 0 0 0,0 0 0 0 0,0 1 0 0 0,-1-1 0 0 0,1 1 0 0 0,0-1 0 0 0,-1 1 0 0 0,1-1 0 0 0,-1 1 0 0 0,1-1 0 0 0,-1 1 0 0 0,0 0 0 0 0,0-1 0 0 0,1 1 0 0 0,-1 0 0 0 0,0-1 0 0 0,-2 0 0 0 0,1 0-25 0 0,0 1 1 0 0,0 0 0 0 0,0-1 0 0 0,0 1 0 0 0,0 0-1 0 0,0 0 1 0 0,-1 1 0 0 0,1-1 0 0 0,0 0 0 0 0,0 1 0 0 0,-5-1-1 0 0,-5 0 62 0 0,0 1 0 0 0,0 1 0 0 0,1 0 0 0 0,-15 3 0 0 0,17-2-42 0 0,-5 0-61 0 0,-1 1-1 0 0,1 0 1 0 0,0 1 0 0 0,1 1-1 0 0,-1 1 1 0 0,1-1 0 0 0,0 2-1 0 0,0 0 1 0 0,1 1 0 0 0,0 0 0 0 0,0 0-1 0 0,-12 13 1 0 0,23-20-81 0 0,-1 1 0 0 0,1 0 0 0 0,-1-1 0 0 0,1 1 0 0 0,0 0 0 0 0,0 0 0 0 0,-1 0 0 0 0,1 0 0 0 0,0 0 0 0 0,1 0 0 0 0,-1 0 0 0 0,0 0 0 0 0,1 0 0 0 0,-1 0 0 0 0,1 0 0 0 0,0 1 0 0 0,-1-1 0 0 0,1 0 0 0 0,0 0 0 0 0,0 1 0 0 0,1-1 0 0 0,-1 0 0 0 0,0 0 0 0 0,1 0 0 0 0,-1 1 0 0 0,1-1 0 0 0,0 0 0 0 0,1 3 1 0 0,1-1-3 0 0,0 1 0 0 0,0 0 0 0 0,1-1 1 0 0,0 0-1 0 0,-1 0 0 0 0,1 0 0 0 0,1-1 0 0 0,-1 1 1 0 0,0-1-1 0 0,8 4 0 0 0,33 19 70 0 0,34 20 286 0 0,-67-38-86 0 0,-1 0 0 0 0,0 1 0 0 0,-1 1 0 0 0,14 14 1 0 0,-21-21-153 0 0,-1 1 1 0 0,1-1 0 0 0,0 1 0 0 0,-1 0 0 0 0,0 0 0 0 0,0 0 0 0 0,0 1 0 0 0,-1-1 0 0 0,1 0 0 0 0,-1 1 0 0 0,0-1 0 0 0,1 9-1 0 0,-2-11-44 0 0,0 1 0 0 0,0 0 0 0 0,-1-1 0 0 0,1 1 0 0 0,0-1 0 0 0,-1 1 1 0 0,0-1-1 0 0,0 1 0 0 0,1-1 0 0 0,-1 1 0 0 0,-1-1 0 0 0,1 0 0 0 0,0 1 0 0 0,-1-1 0 0 0,1 0 0 0 0,-1 0 0 0 0,1 0 0 0 0,-1 0 0 0 0,0 0 0 0 0,0-1 0 0 0,0 1 0 0 0,0 0 0 0 0,-4 1 0 0 0,-3 2-181 0 0,0-1 0 0 0,0 0 1 0 0,-1-1-1 0 0,0 0 0 0 0,0-1 0 0 0,0 0 1 0 0,0 0-1 0 0,0-1 0 0 0,0 0 1 0 0,0-1-1 0 0,0 0 0 0 0,0-1 1 0 0,-12-1-1 0 0,19 1-555 0 0,-1 0 1 0 0,0 0-1 0 0,1 0 0 0 0,-1 0 1 0 0,1-1-1 0 0,-1 1 0 0 0,1-1 1 0 0,0 0-1 0 0,0 0 0 0 0,-1 0 1 0 0,1 0-1 0 0,1-1 0 0 0,-5-4 1 0 0,-2-6-1673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2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195 132 512 0 0,'8'-15'1162'0'0,"0"3"969"0"0,-1 0 0 0 0,-1-1-1 0 0,0 0 1 0 0,5-17 0 0 0,-11 29-1977 0 0,1 0 0 0 0,-1 0 0 0 0,0 0-1 0 0,1-1 1 0 0,-1 1 0 0 0,0 0 0 0 0,0-1 0 0 0,0 1 0 0 0,0 0 0 0 0,0 0 0 0 0,0-1 0 0 0,-1 1-1 0 0,1 0 1 0 0,0 0 0 0 0,-1-1 0 0 0,1 1 0 0 0,0 0 0 0 0,-1 0 0 0 0,0 0 0 0 0,1-1-1 0 0,-2 0 1 0 0,1 1-29 0 0,0 0 1 0 0,0 0-1 0 0,-1 0 0 0 0,1 1 0 0 0,0-1 0 0 0,0 1 0 0 0,-1-1 0 0 0,1 1 0 0 0,0-1 0 0 0,-1 1 0 0 0,1-1 1 0 0,0 1-1 0 0,-1 0 0 0 0,1 0 0 0 0,0 0 0 0 0,-3 0 0 0 0,-2 1 89 0 0,0-1 0 0 0,0 1 0 0 0,0 1 0 0 0,1-1 0 0 0,-1 1 0 0 0,0 0 0 0 0,1 0 0 0 0,-7 4 0 0 0,-1 3 32 0 0,0 0 1 0 0,1 0 0 0 0,0 1-1 0 0,0 1 1 0 0,2-1 0 0 0,-1 2-1 0 0,-12 17 1 0 0,17-20-162 0 0,0 0 0 0 0,1 0-1 0 0,0 0 1 0 0,0 1 0 0 0,1-1-1 0 0,0 1 1 0 0,1 0 0 0 0,0 0-1 0 0,1 0 1 0 0,0 1 0 0 0,-1 18 0 0 0,2-25-75 0 0,2 0 0 0 0,-1 0 1 0 0,0 0-1 0 0,1-1 1 0 0,0 1-1 0 0,0 0 1 0 0,0-1-1 0 0,0 1 0 0 0,0-1 1 0 0,1 1-1 0 0,0-1 1 0 0,-1 1-1 0 0,1-1 1 0 0,1 0-1 0 0,-1 0 0 0 0,0 0 1 0 0,1 0-1 0 0,-1-1 1 0 0,1 1-1 0 0,0 0 1 0 0,0-1-1 0 0,0 0 0 0 0,0 0 1 0 0,1 0-1 0 0,-1 0 1 0 0,0 0-1 0 0,1-1 1 0 0,-1 0-1 0 0,1 1 0 0 0,0-1 1 0 0,5 1-1 0 0,0-1 8 0 0,0 0 1 0 0,-1 0-1 0 0,1 0 0 0 0,0-1 0 0 0,0-1 0 0 0,0 1 0 0 0,-1-2 0 0 0,1 1 0 0 0,0-1 1 0 0,-1 0-1 0 0,0-1 0 0 0,15-6 0 0 0,-13 4-1 0 0,1-1-1 0 0,0-1 1 0 0,-1 1-1 0 0,0-2 1 0 0,-1 1 0 0 0,0-2-1 0 0,11-11 1 0 0,-17 16-11 0 0,0 1 1 0 0,0-1 0 0 0,0 0-1 0 0,-1 0 1 0 0,0 0 0 0 0,0 0-1 0 0,0-1 1 0 0,0 1-1 0 0,-1 0 1 0 0,1-1 0 0 0,-1 1-1 0 0,0-1 1 0 0,0 1 0 0 0,-1-1-1 0 0,0 0 1 0 0,0 1 0 0 0,0-1-1 0 0,0 0 1 0 0,0 1-1 0 0,-1-1 1 0 0,0 0 0 0 0,-2-4-1 0 0,-1-6 23 0 0,-2 1-1 0 0,0 0 0 0 0,-1 1 0 0 0,-11-18 1 0 0,15 26-11 0 0,0 1 1 0 0,-1 0 0 0 0,1 0 0 0 0,-1 0 0 0 0,0 1 0 0 0,0-1-1 0 0,-5-2 1 0 0,6 4-6 0 0,1 1 0 0 0,0 0 0 0 0,-1-1 0 0 0,1 1 0 0 0,-1 1 0 0 0,0-1 0 0 0,1 0 0 0 0,-1 1-1 0 0,1-1 1 0 0,-1 1 0 0 0,0 0 0 0 0,0 0 0 0 0,1 0 0 0 0,-6 0 0 0 0,5 1-20 0 0,0 0 1 0 0,0 1 0 0 0,1-1-1 0 0,-1 0 1 0 0,0 1-1 0 0,1-1 1 0 0,0 1 0 0 0,-1 0-1 0 0,1 0 1 0 0,0 0-1 0 0,-1 0 1 0 0,1 0 0 0 0,1 0-1 0 0,-1 1 1 0 0,0-1-1 0 0,0 1 1 0 0,1-1 0 0 0,0 1-1 0 0,-1 0 1 0 0,1 0-1 0 0,0-1 1 0 0,0 1 0 0 0,0 0-1 0 0,1 0 1 0 0,-1 0-1 0 0,1 0 1 0 0,0 0 0 0 0,-1 0-1 0 0,2 3 1 0 0,-1-4 4 0 0,1-1 0 0 0,-1 0 0 0 0,1 0 1 0 0,0 0-1 0 0,-1 1 0 0 0,1-1 0 0 0,0 0 0 0 0,0 0 0 0 0,0 0 1 0 0,0 0-1 0 0,0-1 0 0 0,0 1 0 0 0,0 0 0 0 0,0 0 1 0 0,1 0-1 0 0,-1-1 0 0 0,0 1 0 0 0,0-1 0 0 0,1 1 1 0 0,-1-1-1 0 0,0 1 0 0 0,3-1 0 0 0,33 4-1 0 0,-33-3 9 0 0,12-2 6 0 0,0-1 0 0 0,0 0 1 0 0,0 0-1 0 0,-1-2 0 0 0,17-5 0 0 0,-11 3 67 0 0,-1 0 0 0 0,35-3-1 0 0,-50 9-30 0 0,1-1 0 0 0,0 1 0 0 0,0 1 0 0 0,0-1 0 0 0,0 1 0 0 0,0 0 0 0 0,0 0 0 0 0,0 1 0 0 0,-1 0 0 0 0,1 0 0 0 0,0 0-1 0 0,-1 0 1 0 0,9 6 0 0 0,-11-5 5 0 0,1 0 1 0 0,-1 0-1 0 0,1 0 0 0 0,-1 0 0 0 0,0 0 0 0 0,0 1 0 0 0,0 0 0 0 0,0-1 0 0 0,-1 1 1 0 0,0 0-1 0 0,4 8 0 0 0,-3-4 31 0 0,-1-1-1 0 0,0 1 1 0 0,0 0 0 0 0,-1 0 0 0 0,0 0 0 0 0,0 10 0 0 0,-1 3 44 0 0,-2 1 0 0 0,0-1 0 0 0,-1 0 1 0 0,-7 24-1 0 0,9-42-126 0 0,1-1 5 0 0,0 0-1 0 0,-1 0 0 0 0,1-1 1 0 0,-1 1-1 0 0,1 0 0 0 0,-1 0 1 0 0,0-1-1 0 0,0 1 1 0 0,0 0-1 0 0,0-1 0 0 0,0 1 1 0 0,0 0-1 0 0,0-1 0 0 0,0 0 1 0 0,-3 3-1 0 0,4-4-9 0 0,0 0 0 0 0,-1 0 1 0 0,1-1-1 0 0,0 1 0 0 0,0 0 0 0 0,0 0 0 0 0,-1 0 0 0 0,1 0 0 0 0,0-1 1 0 0,0 1-1 0 0,0 0 0 0 0,0 0 0 0 0,0 0 0 0 0,-1-1 0 0 0,1 1 0 0 0,0 0 1 0 0,0 0-1 0 0,0-1 0 0 0,0 1 0 0 0,0 0 0 0 0,0 0 0 0 0,0 0 0 0 0,0-1 1 0 0,0 1-1 0 0,0 0 0 0 0,0 0 0 0 0,0-1 0 0 0,0 1 0 0 0,0 0 0 0 0,0 0 1 0 0,0-1-1 0 0,0 1 0 0 0,1-11-76 0 0,2-2 39 0 0,0 1 0 0 0,1 0 1 0 0,1 0-1 0 0,0 0 0 0 0,0 1 0 0 0,9-14 1 0 0,48-63-133 0 0,-45 66 118 0 0,-6 6 35 0 0,2-2-2 0 0,0 1 0 0 0,19-18 0 0 0,-29 31 21 0 0,1 1 1 0 0,0-1 0 0 0,-1 1-1 0 0,1 0 1 0 0,1 1-1 0 0,-1-1 1 0 0,0 1 0 0 0,1-1-1 0 0,-1 2 1 0 0,1-1-1 0 0,-1 0 1 0 0,1 1 0 0 0,0 0-1 0 0,0 0 1 0 0,7-1 0 0 0,-10 2 4 0 0,0 1 0 0 0,0-1 1 0 0,0 0-1 0 0,0 1 1 0 0,-1-1-1 0 0,1 1 0 0 0,0 0 1 0 0,0-1-1 0 0,0 1 1 0 0,-1 0-1 0 0,1 0 0 0 0,0 0 1 0 0,-1 0-1 0 0,1 1 1 0 0,-1-1-1 0 0,1 0 1 0 0,-1 1-1 0 0,1-1 0 0 0,-1 1 1 0 0,0-1-1 0 0,0 1 1 0 0,0 0-1 0 0,0-1 0 0 0,0 1 1 0 0,0 0-1 0 0,1 3 1 0 0,1 5 12 0 0,0 1 0 0 0,-1-1 0 0 0,3 19 0 0 0,-4-20 12 0 0,1 13-33 0 0,-1 1 0 0 0,-2 0 0 0 0,0-1 0 0 0,-1 1 0 0 0,-5 22 0 0 0,-2 14-193 0 0,9-57 173 0 0,-1 4-209 0 0,1 0-1 0 0,-1 1 1 0 0,1-1-1 0 0,1 7 0 0 0,-1-11-118 0 0,1 0-1 0 0,-1-1 0 0 0,0 1 0 0 0,1 0 0 0 0,0-1 0 0 0,-1 1 0 0 0,1 0 1 0 0,0-1-1 0 0,0 1 0 0 0,0-1 0 0 0,0 1 0 0 0,0-1 0 0 0,0 1 0 0 0,0-1 0 0 0,0 0 1 0 0,0 0-1 0 0,1 0 0 0 0,-1 1 0 0 0,3 0 0 0 0,10 4-2794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3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196 270 512 0 0,'-1'-2'361'0'0,"0"-1"1"0"0,0 0-1 0 0,0 1 0 0 0,0-1 0 0 0,1 0 1 0 0,-1 0-1 0 0,1 0 0 0 0,0 0 0 0 0,-1 0 1 0 0,1 1-1 0 0,1-1 0 0 0,-1 0 0 0 0,0 0 1 0 0,1 0-1 0 0,-1 0 0 0 0,1 0 0 0 0,0 1 1 0 0,0-1-1 0 0,0 0 0 0 0,0 1 0 0 0,1-1 1 0 0,-1 0-1 0 0,1 1 0 0 0,-1 0 0 0 0,1-1 1 0 0,0 1-1 0 0,0 0 0 0 0,3-3 0 0 0,6-4 224 0 0,0 1 0 0 0,1 0 0 0 0,-1 1 0 0 0,25-10 0 0 0,-3 0 799 0 0,-30 15-1211 0 0,0 0 1 0 0,0 1 0 0 0,0-1 0 0 0,0-1 0 0 0,-1 1-1 0 0,1 0 1 0 0,-1-1 0 0 0,0 1 0 0 0,1-1 0 0 0,-1 0-1 0 0,0 0 1 0 0,-1 0 0 0 0,1 0 0 0 0,2-6 0 0 0,-3 7-98 0 0,-1 0 0 0 0,0 0 0 0 0,1 0 0 0 0,-1 0 0 0 0,0 0 0 0 0,0 0 0 0 0,0 0 0 0 0,-1 0 0 0 0,1 0 0 0 0,0 0 0 0 0,-1 0 1 0 0,1 0-1 0 0,-1 0 0 0 0,0 0 0 0 0,1 0 0 0 0,-1 0 0 0 0,0 0 0 0 0,0 1 0 0 0,-1-1 0 0 0,1 0 0 0 0,0 1 0 0 0,0-1 0 0 0,-1 1 0 0 0,1-1 0 0 0,-1 1 1 0 0,-1-2-1 0 0,-3-1 47 0 0,1 1 0 0 0,-1-1 0 0 0,0 1 1 0 0,0 0-1 0 0,0 1 0 0 0,0-1 1 0 0,-1 1-1 0 0,1 1 0 0 0,-1-1 1 0 0,1 1-1 0 0,-1 0 0 0 0,1 1 0 0 0,-1-1 1 0 0,-8 2-1 0 0,-3 0 115 0 0,-1 0 0 0 0,1 2-1 0 0,-34 8 1 0 0,42-8-177 0 0,1 1-1 0 0,-1-1 0 0 0,1 2 1 0 0,-1-1-1 0 0,1 1 0 0 0,0 1 1 0 0,1 0-1 0 0,-1 0 0 0 0,1 0 1 0 0,-8 9-1 0 0,13-12-54 0 0,0 0 0 0 0,0 1 0 0 0,1-1-1 0 0,-1 0 1 0 0,1 1 0 0 0,0 0 0 0 0,0-1 0 0 0,0 1 0 0 0,0 0 0 0 0,1 0 0 0 0,0 0-1 0 0,-1 0 1 0 0,2 1 0 0 0,-1-1 0 0 0,0 0 0 0 0,1 0 0 0 0,0 1 0 0 0,0-1 0 0 0,0 0-1 0 0,0 0 1 0 0,1 1 0 0 0,-1-1 0 0 0,1 0 0 0 0,0 0 0 0 0,1 0 0 0 0,-1 0-1 0 0,2 4 1 0 0,0-3-4 0 0,0 0-1 0 0,0 0 1 0 0,0 0-1 0 0,0 0 0 0 0,1 0 1 0 0,0-1-1 0 0,0 0 1 0 0,0 0-1 0 0,0 0 0 0 0,1 0 1 0 0,0-1-1 0 0,-1 1 1 0 0,1-1-1 0 0,0 0 0 0 0,10 3 1 0 0,3 0-8 0 0,-1-1 0 0 0,1-1 0 0 0,31 3 0 0 0,25 6-12 0 0,-66-11 18 0 0,0 0 0 0 0,-1 1 0 0 0,1 0 0 0 0,0 0 0 0 0,-1 1 1 0 0,12 8-1 0 0,-14-9 10 0 0,-1 0-1 0 0,0 1 1 0 0,0-1 0 0 0,0 1 0 0 0,-1 0 0 0 0,1 0 0 0 0,-1 0-1 0 0,0 1 1 0 0,0-1 0 0 0,0 1 0 0 0,-1 0 0 0 0,0-1 0 0 0,3 7-1 0 0,-4-7 12 0 0,-1 1 0 0 0,1-1-1 0 0,0 0 1 0 0,-1 0-1 0 0,0 1 1 0 0,0-1-1 0 0,0 0 1 0 0,-1 1-1 0 0,1-1 1 0 0,-1 0-1 0 0,0 0 1 0 0,0 0-1 0 0,-1 0 1 0 0,1 0-1 0 0,-1 0 1 0 0,-4 7-1 0 0,-3 4 107 0 0,-1-1-1 0 0,0 0 0 0 0,-1 0 0 0 0,-1-1 1 0 0,0-1-1 0 0,-23 18 0 0 0,-89 56 649 0 0,115-81-744 0 0,5-2-30 0 0,1 0 4 0 0,-1-1-1 0 0,0 0 1 0 0,0 0 0 0 0,0 0 0 0 0,0 0 0 0 0,-5 1 0 0 0,9-3-11 0 0,0 0 0 0 0,-1 0 0 0 0,1 0 0 0 0,0 0 0 0 0,0 0 0 0 0,0 0 0 0 0,0 0 0 0 0,0 0 0 0 0,0 0 0 0 0,-1 0 0 0 0,1 0 0 0 0,0 0 0 0 0,0 0 0 0 0,0 0 0 0 0,0 0 0 0 0,0 0 0 0 0,0 0 0 0 0,-1 0 0 0 0,1 0 0 0 0,0 0 0 0 0,0 0 0 0 0,0 0 0 0 0,0 0 0 0 0,0-1 0 0 0,0 1 1 0 0,0 0-1 0 0,-1 0 0 0 0,1 0 0 0 0,0 0 0 0 0,0 0 0 0 0,0 0 0 0 0,0 0 0 0 0,0 0 0 0 0,0-1 0 0 0,0 1 0 0 0,0 0 0 0 0,0 0 0 0 0,0 0 0 0 0,0 0 0 0 0,0 0 0 0 0,0-1 0 0 0,0 1 0 0 0,0 0 0 0 0,2-9-181 0 0,6-9-77 0 0,-7 17 228 0 0,10-17-976 0 0,2 0-1 0 0,0 1 1 0 0,1 0-1 0 0,1 1 1 0 0,20-17 0 0 0,-17 16-863 0 0,6-5-1393 0 0,-1 1 1291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4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52 8 0 0,'0'-5'752'0'0,"-1"-24"4405"0"0,1 28-4781 0 0,0 0 0 0 0,0 1 0 0 0,0-1 0 0 0,0 0 0 0 0,-1 0 0 0 0,1 1 0 0 0,0-1 0 0 0,0 0-1 0 0,0 1 1 0 0,-1-1 0 0 0,1 0 0 0 0,-1 1 0 0 0,1-1 0 0 0,0 0 0 0 0,-1 1 0 0 0,1-1 0 0 0,-1 1 0 0 0,1-1 0 0 0,-1 1 0 0 0,1-1-1 0 0,-1 1 1 0 0,0-1 0 0 0,1 1 0 0 0,-1-1 0 0 0,0 1 0 0 0,1 0 0 0 0,-1-1 0 0 0,0 1 0 0 0,1 0 0 0 0,-1 0 0 0 0,-1-1 0 0 0,1 2-231 0 0,0-1 1 0 0,0 1 0 0 0,0-1 0 0 0,1 1 0 0 0,-1-1 0 0 0,0 1 0 0 0,0-1 0 0 0,1 1 0 0 0,-1 0 0 0 0,0 0-1 0 0,1-1 1 0 0,-1 1 0 0 0,1 0 0 0 0,-1 0 0 0 0,1 0 0 0 0,-1 0 0 0 0,1-1 0 0 0,-1 1 0 0 0,1 0 0 0 0,0 0-1 0 0,0 0 1 0 0,-1 1 0 0 0,-5 25 542 0 0,6-26-612 0 0,-5 27 422 0 0,2 0 1 0 0,1 1-1 0 0,3 42 0 0 0,15 85 916 0 0,-13-132-1294 0 0,0 0-30 0 0,-2-1 0 0 0,0 0-1 0 0,-1 1 1 0 0,-2-1 0 0 0,0 1-1 0 0,-2-1 1 0 0,0 0 0 0 0,-15 43-1 0 0,19-65-85 0 0,-2 2-7 0 0,1 0-1 0 0,0 0 1 0 0,0 0-1 0 0,1 0 1 0 0,-1 1-1 0 0,0 3 1 0 0,1-6-2 0 0,0 0 1 0 0,0-1-1 0 0,0 1 1 0 0,1-1-1 0 0,-1 1 1 0 0,0-1-1 0 0,0 1 1 0 0,1-1-1 0 0,-1 1 1 0 0,0-1-1 0 0,1 1 1 0 0,-1-1-1 0 0,0 1 1 0 0,1-1-1 0 0,-1 1 1 0 0,0-1-1 0 0,1 1 1 0 0,-1-1-1 0 0,1 0 1 0 0,-1 1-1 0 0,1-1 1 0 0,-1 0-1 0 0,1 0 1 0 0,-1 1-1 0 0,1-1 1 0 0,0 0-1 0 0,-1 0 0 0 0,1 0 1 0 0,-1 0-1 0 0,1 0 1 0 0,-1 0-1 0 0,1 1 1 0 0,0-1-1 0 0,-1-1 1 0 0,1 1-1 0 0,-1 0 1 0 0,1 0-1 0 0,-1 0 1 0 0,1 0-1 0 0,0 0 1 0 0,19-3-88 0 0,0-1 1 0 0,-1-1-1 0 0,36-13 1 0 0,-3 1 28 0 0,-17 8 75 0 0,66-10 0 0 0,-80 17-216 0 0,-1 1 0 0 0,1 1 0 0 0,-1 1-1 0 0,36 5 1 0 0,-41-2-633 0 0,-15-4 668 0 0,0 0 0 0 0,1 0 1 0 0,-1 0-1 0 0,0 0 0 0 0,1 0 0 0 0,-1 0 1 0 0,1 0-1 0 0,-1 1 0 0 0,0-1 0 0 0,1 0 1 0 0,-1 0-1 0 0,0 0 0 0 0,0 0 0 0 0,1 1 1 0 0,-1-1-1 0 0,0 0 0 0 0,1 0 0 0 0,-1 1 1 0 0,0-1-1 0 0,0 0 0 0 0,1 1 0 0 0,-1-1 1 0 0,0 0-1 0 0,0 1 0 0 0,0-1 0 0 0,0 0 1 0 0,1 1-1 0 0,-1-1 0 0 0,0 0 0 0 0,0 1 1 0 0,0 0-1 0 0,-2 3-2096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04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310 156 1800 0 0,'-7'-11'5905'0'0,"6"8"-4638"0"0,0 1-1 0 0,-1 0 1 0 0,1 0-1 0 0,0 0 1 0 0,-1 0-1 0 0,0 0 1 0 0,1 1 0 0 0,-4-4-1 0 0,4 5-1048 0 0,1-1-1 0 0,-1 0 1 0 0,1 1-1 0 0,-1-1 1 0 0,1 1-1 0 0,-1-1 0 0 0,1 0 1 0 0,-1 1-1 0 0,1-1 1 0 0,0 0-1 0 0,0 0 1 0 0,-1 1-1 0 0,1-1 1 0 0,0 0-1 0 0,0 0 1 0 0,0 1-1 0 0,0-1 1 0 0,0 0-1 0 0,0 0 1 0 0,0 1-1 0 0,0-3 1 0 0,4-19 962 0 0,-1 9-405 0 0,-2 6-622 0 0,0 1-44 0 0,-1-1 0 0 0,0 1 1 0 0,0-1-1 0 0,-1-9 0 0 0,1 15-97 0 0,0 0 1 0 0,0 0-1 0 0,-1 0 1 0 0,1 0-1 0 0,0 0 1 0 0,0 0-1 0 0,-1 0 1 0 0,1 0-1 0 0,-1 0 1 0 0,1 0-1 0 0,-1 0 1 0 0,0 0-1 0 0,1 0 1 0 0,-1 1-1 0 0,0-1 1 0 0,1 0-1 0 0,-1 0 0 0 0,0 1 1 0 0,0-1-1 0 0,0 0 1 0 0,0 1-1 0 0,0-1 1 0 0,1 1-1 0 0,-1-1 1 0 0,0 1-1 0 0,0-1 1 0 0,0 1-1 0 0,0 0 1 0 0,-1 0-1 0 0,1-1 1 0 0,0 1-1 0 0,0 0 1 0 0,-1 0-1 0 0,-7 1 24 0 0,1 0 1 0 0,0 0-1 0 0,0 1 0 0 0,0 0 0 0 0,0 0 1 0 0,0 1-1 0 0,0 0 0 0 0,1 0 1 0 0,-1 1-1 0 0,1 0 0 0 0,0 1 0 0 0,0-1 1 0 0,0 1-1 0 0,1 1 0 0 0,-8 6 1 0 0,0 3 11 0 0,1-1 0 0 0,0 2 0 0 0,1 0 0 0 0,1 0 0 0 0,-12 23 1 0 0,15-24 8 0 0,0 1 1 0 0,2 0-1 0 0,0 0 1 0 0,1 0 0 0 0,0 1-1 0 0,1 0 1 0 0,1 0 0 0 0,1 0-1 0 0,-1 34 1 0 0,4-43-31 0 0,-1 1 0 0 0,1 0 0 0 0,1 0 1 0 0,-1 0-1 0 0,1 0 0 0 0,1-1 0 0 0,0 1 0 0 0,0-1 0 0 0,1 0 1 0 0,0 0-1 0 0,0 0 0 0 0,1 0 0 0 0,-1-1 0 0 0,2 0 0 0 0,-1 0 1 0 0,1 0-1 0 0,0-1 0 0 0,1 1 0 0 0,0-1 0 0 0,13 8 1 0 0,-7-6-30 0 0,0-1 1 0 0,0 0 0 0 0,1-1 0 0 0,0-1 0 0 0,0 0 0 0 0,1-1 0 0 0,-1-1 0 0 0,1 0 0 0 0,0-1-1 0 0,15 1 1 0 0,-10-3-258 0 0,0 0 0 0 0,0-2 0 0 0,0 0 0 0 0,-1-1 0 0 0,1-1 0 0 0,-1-1 0 0 0,20-7 0 0 0,-10 2-1510 0 0,6-3-4216 0 0,-17 6 1059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0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74 512 0 0,'0'-2'254'0'0,"0"0"1"0"0,0-1-1 0 0,0 1 0 0 0,0 0 1 0 0,-1 0-1 0 0,1 0 0 0 0,-1 0 1 0 0,1 0-1 0 0,-1 0 0 0 0,-1-3 0 0 0,1 3-104 0 0,0 1-1 0 0,0 0 1 0 0,0 0-1 0 0,0 1 0 0 0,0-1 1 0 0,0 0-1 0 0,0 0 1 0 0,0 0-1 0 0,0 1 0 0 0,-1-1 1 0 0,1 0-1 0 0,0 1 1 0 0,0-1-1 0 0,-1 1 0 0 0,1 0 1 0 0,0-1-1 0 0,-1 1 1 0 0,1 0-1 0 0,-2 0 0 0 0,1 0 87 0 0,0-1-1 0 0,0 1 1 0 0,0 0-1 0 0,1-1 0 0 0,-1 1 1 0 0,0-1-1 0 0,1 1 1 0 0,-1-1-1 0 0,0 0 0 0 0,1 0 1 0 0,-1 0-1 0 0,1 0 0 0 0,-3-2 1 0 0,3 2 156 0 0,0 0 0 0 0,0 0-1 0 0,0-1 1 0 0,0 1 0 0 0,1 0 0 0 0,-1-1 0 0 0,0 1 0 0 0,1-1-1 0 0,-1 1 1 0 0,1-1 0 0 0,0 1 0 0 0,-1-1 0 0 0,1 1 0 0 0,0-4 3904 0 0,2 24-2661 0 0,-5-2-1350 0 0,0-1 0 0 0,2 1 0 0 0,0 0 0 0 0,1 0 0 0 0,1 0 0 0 0,3 17 0 0 0,-3-27-266 0 0,1 1-1 0 0,0-1 1 0 0,1 1-1 0 0,0-1 1 0 0,0 0-1 0 0,0 1 1 0 0,1-2-1 0 0,0 1 1 0 0,0 0-1 0 0,1-1 1 0 0,-1 0-1 0 0,1 0 1 0 0,1 0-1 0 0,-1-1 0 0 0,9 7 1 0 0,-1-3-17 0 0,1 0 0 0 0,-1 0-1 0 0,2-1 1 0 0,-1-1 0 0 0,1-1 0 0 0,0 0 0 0 0,0-1-1 0 0,1 0 1 0 0,0-2 0 0 0,-1 0 0 0 0,1 0 0 0 0,0-1 0 0 0,18-1-1 0 0,-32-1 11 0 0,30-4-10 0 0,-30 4-8 0 0,-1 0 0 0 0,1 0-1 0 0,-1-1 1 0 0,1 1-1 0 0,-1-1 1 0 0,1 1 0 0 0,-1-1-1 0 0,0 0 1 0 0,1 1-1 0 0,-1-1 1 0 0,0 0-1 0 0,1 0 1 0 0,-1 0 0 0 0,0 0-1 0 0,0 0 1 0 0,0 0-1 0 0,2-2 1 0 0,-3 2 3 0 0,0 1 1 0 0,0 0-1 0 0,-1-1 0 0 0,1 1 1 0 0,0 0-1 0 0,0-1 1 0 0,0 1-1 0 0,0-1 0 0 0,0 1 1 0 0,0 0-1 0 0,0-1 0 0 0,-1 1 1 0 0,1 0-1 0 0,0 0 0 0 0,0-1 1 0 0,0 1-1 0 0,-1 0 1 0 0,1-1-1 0 0,0 1 0 0 0,-1 0 1 0 0,1 0-1 0 0,0-1 0 0 0,0 1 1 0 0,-1 0-1 0 0,1 0 1 0 0,0 0-1 0 0,-1 0 0 0 0,1-1 1 0 0,-1 1-1 0 0,-13-6 41 0 0,12 5-25 0 0,-13-5-63 0 0,1 0-1 0 0,1-1 1 0 0,-1 0-1 0 0,1-1 1 0 0,-12-10-1 0 0,22 16 40 0 0,0-1 0 0 0,0 0 0 0 0,0 1 0 0 0,0-1 0 0 0,1 0 0 0 0,0-1 0 0 0,-1 1 0 0 0,1 0 0 0 0,0-1-1 0 0,0 1 1 0 0,1-1 0 0 0,-1 1 0 0 0,1-1 0 0 0,0 0 0 0 0,0 0 0 0 0,0 0 0 0 0,0 1 0 0 0,1-1 0 0 0,-1 0 0 0 0,1 0 0 0 0,0 0-1 0 0,1 0 1 0 0,-1 0 0 0 0,0 0 0 0 0,2-5 0 0 0,-1 7 3 0 0,0 0 0 0 0,0-1 0 0 0,0 1 0 0 0,1 0 0 0 0,-1 0 0 0 0,1 0 0 0 0,-1 0 0 0 0,1 0 0 0 0,0 0 0 0 0,-1 0 0 0 0,1 1-1 0 0,0-1 1 0 0,0 1 0 0 0,0-1 0 0 0,0 1 0 0 0,1 0 0 0 0,-1 0 0 0 0,0 0 0 0 0,0 0 0 0 0,3-1 0 0 0,8-2-24 0 0,-1 0 1 0 0,22-2-1 0 0,-25 4-7 0 0,18-2 5 0 0,0 1 0 0 0,28-1-1 0 0,-44 4-29 0 0,-1 1-1 0 0,1-1 0 0 0,-1 2 1 0 0,0-1-1 0 0,1 2 0 0 0,-1-1 0 0 0,0 1 1 0 0,13 6-1 0 0,-22-8 51 0 0,0-1 1 0 0,-1 1-1 0 0,1-1 1 0 0,-1 1-1 0 0,1-1 1 0 0,0 1-1 0 0,-1 0 1 0 0,1-1-1 0 0,-1 1 1 0 0,1 0-1 0 0,-1-1 1 0 0,0 1-1 0 0,1 0 1 0 0,-1-1-1 0 0,0 1 0 0 0,1 0 1 0 0,-1 0-1 0 0,0 0 1 0 0,0-1-1 0 0,0 1 1 0 0,0 0-1 0 0,0 0 1 0 0,0 0-1 0 0,0 0 1 0 0,0-1-1 0 0,0 1 1 0 0,0 0-1 0 0,0 0 1 0 0,-1 1-1 0 0,1 5-298 0 0,0-7 264 0 0,0 0 0 0 0,1 0 0 0 0,-1 0 0 0 0,0 1 0 0 0,1-1 0 0 0,-1 0 0 0 0,0 0 0 0 0,1 0-1 0 0,-1 0 1 0 0,0 0 0 0 0,1 0 0 0 0,-1 0 0 0 0,0 0 0 0 0,1 0 0 0 0,-1 0 0 0 0,0 0-1 0 0,1 0 1 0 0,-1 0 0 0 0,0 0 0 0 0,1 0 0 0 0,-1 0 0 0 0,0 0 0 0 0,1 0 0 0 0,-1 0-1 0 0,0 0 1 0 0,1 0 0 0 0,-1-1 0 0 0,0 1 0 0 0,1 0 0 0 0,-1 0 0 0 0,0 0 0 0 0,1-1 0 0 0,12-6-862 0 0,13-11-282 0 0,-18 14 1141 0 0,-1-1 1 0 0,0 0-1 0 0,-1 0 0 0 0,1-1 1 0 0,-1 0-1 0 0,5-6 1 0 0,-14 17 441 0 0,0 1 0 0 0,0 1 1 0 0,0-1-1 0 0,1 0 0 0 0,-1 1 0 0 0,2-1 1 0 0,-3 10-1 0 0,4-12-372 0 0,-3 85 226 0 0,3-78-219 0 0,1-1 0 0 0,0 1 0 0 0,1-1 0 0 0,0 1 0 0 0,1-1 1 0 0,5 14-1 0 0,-6-21-44 0 0,-1 0 1 0 0,1 1 0 0 0,0-1 0 0 0,0 0-1 0 0,0 0 1 0 0,1 0 0 0 0,-1 0 0 0 0,1 0-1 0 0,0-1 1 0 0,-1 1 0 0 0,1-1 0 0 0,0 1 0 0 0,1-1-1 0 0,5 3 1 0 0,-3-3 53 0 0,-1 0 0 0 0,0 0 0 0 0,1-1 0 0 0,-1 1 0 0 0,1-1 0 0 0,0-1 0 0 0,-1 1 0 0 0,1-1 0 0 0,7 0-1 0 0,-3-1-264 0 0,-1 0-1 0 0,1-1 0 0 0,-1 0 0 0 0,0 0 0 0 0,10-5 1 0 0,-11 4-684 0 0,0 0 1 0 0,0-1 0 0 0,0 0-1 0 0,-1-1 1 0 0,9-6 0 0 0,-5 0-1952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1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17 3897 0 0,'-14'-7'3897'0'0,"-2"1"5025"0"0,4 4-8010 0 0,3 0 248 0 0,2 2 152 0 0,4 0-47 0 0,3 2-1201 0 0,3-1 0 0 0,1 2-104 0 0,5-2 8 0 0,1 2-144 0 0,2 1-25 0 0,4 2-655 0 0,-1 0-1648 0 0,1 1 1624 0 0,4 1-5002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1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190 163 264 0 0,'-6'-18'2143'0'0,"5"13"-1045"0"0,0 1 0 0 0,0 0 0 0 0,-1-1 0 0 0,0 1 0 0 0,0 0-1 0 0,0 0 1 0 0,-4-5 0 0 0,6 8-977 0 0,-1 1 0 0 0,0-1 0 0 0,1 1 0 0 0,-1-1 0 0 0,0 1 0 0 0,1 0 0 0 0,-1 0 0 0 0,0-1 0 0 0,0 1 0 0 0,0 0 0 0 0,1 0 0 0 0,-1 0 0 0 0,0-1 0 0 0,0 1-1 0 0,0 0 1 0 0,1 0 0 0 0,-1 1 0 0 0,0-1 0 0 0,0 0 0 0 0,1 0 0 0 0,-1 0 0 0 0,0 0 0 0 0,0 1 0 0 0,0-1 0 0 0,0 1 0 0 0,-22 10 1265 0 0,20-9-1097 0 0,-5 3-24 0 0,1 0-1 0 0,-1 1 1 0 0,1 0-1 0 0,0 0 1 0 0,1 1-1 0 0,-8 9 1 0 0,1 0 299 0 0,-18 32 1 0 0,28-43-489 0 0,1 0 0 0 0,-1 0 0 0 0,1 1 0 0 0,0 0 0 0 0,0-1 0 0 0,1 1 0 0 0,-1 0 0 0 0,1 0 0 0 0,0 0 0 0 0,1 0 0 0 0,0-1 0 0 0,0 8 0 0 0,0-9-63 0 0,1-1 1 0 0,0 0 0 0 0,-1 0-1 0 0,1 0 1 0 0,0 0-1 0 0,0 0 1 0 0,1 0 0 0 0,-1 0-1 0 0,1 0 1 0 0,-1-1 0 0 0,1 1-1 0 0,0 0 1 0 0,0-1-1 0 0,0 0 1 0 0,0 1 0 0 0,0-1-1 0 0,1 0 1 0 0,-1 0 0 0 0,1 0-1 0 0,-1 0 1 0 0,1-1-1 0 0,0 1 1 0 0,5 2 0 0 0,2-1-14 0 0,0 0 1 0 0,0-1 0 0 0,0 1 0 0 0,0-2 0 0 0,1 0-1 0 0,-1 0 1 0 0,0-1 0 0 0,1 0 0 0 0,-1 0 0 0 0,0-1-1 0 0,14-4 1 0 0,-8 2-5 0 0,0-2-1 0 0,0 0 1 0 0,-1 0 0 0 0,0-2-1 0 0,0 0 1 0 0,20-13-1 0 0,-31 17 2 0 0,0 1 1 0 0,0-1-1 0 0,-1 0 0 0 0,1 0 0 0 0,-1 0 0 0 0,1-1 0 0 0,-1 1 1 0 0,-1-1-1 0 0,1 0 0 0 0,0 0 0 0 0,-1 0 0 0 0,0 0 0 0 0,4-8 0 0 0,-5 5 3 0 0,1 0 0 0 0,-1 1-1 0 0,0-1 1 0 0,0 0-1 0 0,-1 0 1 0 0,0 0-1 0 0,0 0 1 0 0,-3-12-1 0 0,0 3-12 0 0,0 0-1 0 0,-1 1 1 0 0,-1-1-1 0 0,-11-22 1 0 0,13 30 7 0 0,-1 0 0 0 0,0 1 1 0 0,-1 0-1 0 0,0 0 1 0 0,0 0-1 0 0,0 0 0 0 0,-1 1 1 0 0,0 0-1 0 0,0 0 1 0 0,-10-7-1 0 0,12 11 9 0 0,0 0 0 0 0,0 0 0 0 0,0 0 0 0 0,0 0 0 0 0,0 0 0 0 0,0 1 0 0 0,-1 0 0 0 0,1 0 0 0 0,0 0 0 0 0,-1 0 0 0 0,1 1 0 0 0,-1 0 1 0 0,1 0-1 0 0,-9 1 0 0 0,7 0 7 0 0,0 0 0 0 0,0 1 0 0 0,0 0 0 0 0,0 0-1 0 0,0 1 1 0 0,1 0 0 0 0,-1 0 0 0 0,1 0 0 0 0,-8 6 0 0 0,1 1 8 0 0,1 1-1 0 0,0 0 0 0 0,1 0 0 0 0,0 1 0 0 0,1 0 0 0 0,0 1 1 0 0,-13 25-1 0 0,18-30-16 0 0,0 0 0 0 0,1 1 1 0 0,-1 0-1 0 0,2-1 1 0 0,-1 1-1 0 0,1 0 0 0 0,-1 16 1 0 0,3-21 5 0 0,0 1 0 0 0,0-1 0 0 0,1 1 0 0 0,-1-1 0 0 0,1 0 0 0 0,0 1 0 0 0,0-1 0 0 0,1 0 0 0 0,-1 0 0 0 0,1 0 0 0 0,0 0 0 0 0,0 0 0 0 0,1 0 0 0 0,-1-1 0 0 0,1 1 0 0 0,-1-1 0 0 0,1 0 0 0 0,5 5 0 0 0,-1-2 12 0 0,1 0 1 0 0,0-1 0 0 0,0 0-1 0 0,1 0 1 0 0,-1-1 0 0 0,1 0-1 0 0,0 0 1 0 0,0-1 0 0 0,0 0-1 0 0,1-1 1 0 0,14 3 0 0 0,-3-3 1 0 0,1 0 1 0 0,0-1 0 0 0,0-2-1 0 0,22-2 1 0 0,-34 2-12 0 0,0-1 1 0 0,0 0 0 0 0,0-1-1 0 0,-1 0 1 0 0,1-1-1 0 0,-1 0 1 0 0,0 0 0 0 0,0-1-1 0 0,-1 0 1 0 0,1 0 0 0 0,-1-1-1 0 0,11-10 1 0 0,-13 10 16 0 0,0 0 1 0 0,0 0-1 0 0,-1 0 1 0 0,0-1-1 0 0,0 0 1 0 0,-1 0-1 0 0,0 0 1 0 0,0-1-1 0 0,-1 1 0 0 0,0-1 1 0 0,0 0-1 0 0,-1 0 1 0 0,0 0-1 0 0,0 0 1 0 0,1-11-1 0 0,-3 18-4 0 0,0 0 0 0 0,0 1 1 0 0,1-1-1 0 0,-1 0 0 0 0,0 1 0 0 0,0-1 0 0 0,0 1 0 0 0,0-1 0 0 0,0 0 0 0 0,0 1 1 0 0,0-1-1 0 0,0 0 0 0 0,-1 1 0 0 0,1-1 0 0 0,0 0 0 0 0,0 1 0 0 0,0-1 0 0 0,-1 1 0 0 0,1-1 1 0 0,0 1-1 0 0,-1-1 0 0 0,1 0 0 0 0,0 1 0 0 0,-1-1 0 0 0,1 1 0 0 0,-1 0 0 0 0,1-1 0 0 0,-2 0 1 0 0,2 1 8 0 0,-1 0 1 0 0,0 1 0 0 0,0-1 0 0 0,0 1 0 0 0,0-1 0 0 0,0 1-1 0 0,0-1 1 0 0,0 1 0 0 0,1-1 0 0 0,-1 1 0 0 0,0-1 0 0 0,0 1-1 0 0,1 0 1 0 0,-1 0 0 0 0,1-1 0 0 0,-1 1 0 0 0,0 0 0 0 0,1 0-1 0 0,-1 1 1 0 0,-3 5-28 0 0,1 0 0 0 0,-1 0-1 0 0,1 1 1 0 0,1-1 0 0 0,0 1-1 0 0,0-1 1 0 0,0 1 0 0 0,1 0-1 0 0,0 0 1 0 0,0 0 0 0 0,1-1-1 0 0,0 1 1 0 0,1 0 0 0 0,0 0-1 0 0,0 0 1 0 0,0 0 0 0 0,1-1-1 0 0,0 1 1 0 0,1-1 0 0 0,-1 1-1 0 0,2-1 1 0 0,-1 0 0 0 0,5 7-1 0 0,-4-9-56 0 0,-1-1 0 0 0,1 0 0 0 0,0 0 0 0 0,0 0 0 0 0,1-1 0 0 0,-1 1 0 0 0,1-1 0 0 0,-1 0 0 0 0,1-1 0 0 0,0 1 0 0 0,0-1 0 0 0,7 3 0 0 0,7 0-1455 0 0,0 0 0 0 0,23 3 0 0 0,-9-2-3651 0 0,-12-2 273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2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212 208 512 0 0,'8'-11'2404'0'0,"0"0"-1"0"0,11-11 1 0 0,-11 14-995 0 0,-1 0 0 0 0,0 0 0 0 0,-1-1 0 0 0,10-17 0 0 0,-15 24-1211 0 0,0-1 0 0 0,0 0 0 0 0,0 0 0 0 0,0-1 0 0 0,0 1 0 0 0,0 0 0 0 0,-1 0 0 0 0,0 0 1 0 0,0 0-1 0 0,0-1 0 0 0,0 1 0 0 0,0 0 0 0 0,-1 0 0 0 0,1 0 0 0 0,-1 0 0 0 0,0 0 1 0 0,0 0-1 0 0,0 0 0 0 0,0 0 0 0 0,-3-5 0 0 0,3 6-113 0 0,0-1 0 0 0,-1 1 0 0 0,1 0 0 0 0,-1-1 0 0 0,0 1 0 0 0,0 0 0 0 0,0 0 1 0 0,0 0-1 0 0,0 1 0 0 0,0-1 0 0 0,0 0 0 0 0,-1 1 0 0 0,1-1 0 0 0,-1 1 0 0 0,1 0 0 0 0,-4-1 0 0 0,2 1-32 0 0,0 0 1 0 0,0 0-1 0 0,0 1 0 0 0,-1-1 1 0 0,1 1-1 0 0,0 0 0 0 0,0 1 1 0 0,0-1-1 0 0,0 1 0 0 0,-4 1 1 0 0,-3 1-3 0 0,0 0 1 0 0,1 2-1 0 0,0-1 1 0 0,0 1-1 0 0,0 1 1 0 0,0-1-1 0 0,-9 9 1 0 0,8-5 1 0 0,1 0 0 0 0,0 1 0 0 0,0 1 1 0 0,1-1-1 0 0,1 1 0 0 0,-1 1 0 0 0,-6 13 1 0 0,11-17-43 0 0,0-1-1 0 0,0 1 1 0 0,1 0 0 0 0,0 0 0 0 0,0 0 0 0 0,1 0-1 0 0,0 0 1 0 0,1 0 0 0 0,0 1 0 0 0,0-1 0 0 0,1 1-1 0 0,0-1 1 0 0,1 10 0 0 0,0-13-10 0 0,0-1-1 0 0,0 1 1 0 0,1-1-1 0 0,-1 0 1 0 0,1 1 0 0 0,0-1-1 0 0,0 0 1 0 0,0 0-1 0 0,1 0 1 0 0,0 0 0 0 0,-1-1-1 0 0,1 1 1 0 0,7 6-1 0 0,-4-6-8 0 0,0 0 0 0 0,-1 0 0 0 0,2 0 0 0 0,-1-1 0 0 0,0 0-1 0 0,1 0 1 0 0,-1 0 0 0 0,11 1 0 0 0,0 0-52 0 0,1-1 1 0 0,0-1 0 0 0,0 0-1 0 0,0-2 1 0 0,0 0-1 0 0,24-4 1 0 0,-39 4 22 0 0,24-3-35 0 0,0-1 0 0 0,51-14 0 0 0,-69 15-203 0 0,-1 0 0 0 0,0-1 1 0 0,0 0-1 0 0,-1 0 0 0 0,1-1 0 0 0,-1 0 0 0 0,0 0 1 0 0,0 0-1 0 0,0-1 0 0 0,-1 0 0 0 0,0-1 1 0 0,0 1-1 0 0,6-11 0 0 0,-9 12-956 0 0,0 1-1 0 0,0-1 1 0 0,0-1-1 0 0,2-5 1 0 0,-2 1-1691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8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643 28 624 0 0,'-16'-13'4974'0'0,"15"12"-4709"0"0,0-1 0 0 0,0 1 0 0 0,1 0 0 0 0,-1 0 0 0 0,0 1 0 0 0,0-1 0 0 0,-1 0 0 0 0,1 0 0 0 0,0 0 0 0 0,0 1 0 0 0,0-1 0 0 0,0 0 0 0 0,-1 1 0 0 0,1-1 0 0 0,0 1 0 0 0,-1 0 0 0 0,1-1 0 0 0,0 1 0 0 0,-1 0 0 0 0,1 0 0 0 0,0 0-1 0 0,-1 0 1 0 0,1 0 0 0 0,0 0 0 0 0,-1 0 0 0 0,1 0 0 0 0,0 1 0 0 0,-1-1 0 0 0,1 0 0 0 0,-2 2 0 0 0,-10 5 106 0 0,0 2 0 0 0,0 0 0 0 0,1 0-1 0 0,1 1 1 0 0,-1 1 0 0 0,-14 18 0 0 0,-2 0-103 0 0,-34 27 539 0 0,-120 84 1 0 0,0-1-280 0 0,175-133-541 0 0,5-4-19 0 0,-1-1 1 0 0,1 1-1 0 0,0 0 1 0 0,0 0-1 0 0,0 0 1 0 0,0 0-1 0 0,0 0 1 0 0,0 0-1 0 0,0 1 1 0 0,1-1-1 0 0,-1 1 0 0 0,-1 3 1 0 0,3-6 14 0 0,0 0 1 0 0,0 0-1 0 0,1 0 1 0 0,-1 1-1 0 0,0-1 1 0 0,0 0-1 0 0,0 0 1 0 0,0 0-1 0 0,0 0 1 0 0,0 0-1 0 0,0 1 1 0 0,0-1-1 0 0,0 0 1 0 0,0 0-1 0 0,0 0 0 0 0,1 0 1 0 0,-1 0-1 0 0,0 1 1 0 0,0-1-1 0 0,0 0 1 0 0,0 0-1 0 0,0 0 1 0 0,0 0-1 0 0,1 0 1 0 0,-1 0-1 0 0,0 0 1 0 0,0 0-1 0 0,0 0 1 0 0,0 1-1 0 0,1-1 1 0 0,-1 0-1 0 0,0 0 0 0 0,0 0 1 0 0,0 0-1 0 0,0 0 1 0 0,1 0-1 0 0,-1 0 1 0 0,0 0-1 0 0,0 0 1 0 0,0 0-1 0 0,1-1 1 0 0,8 0-677 0 0,2-2-856 0 0,21-10 0 0 0,-27 11 1173 0 0,35-17-3053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2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73 8 0 0,'-2'-4'1613'0'0,"1"-1"-1"0"0,-1 0 1 0 0,1 1-1 0 0,0-1 1 0 0,0 0 0 0 0,0-9-1 0 0,-3-14 2495 0 0,4 28-4065 0 0,0 0 0 0 0,0 0-1 0 0,0 0 1 0 0,0 0 0 0 0,0-1-1 0 0,0 1 1 0 0,0 0-1 0 0,0 0 1 0 0,0 0 0 0 0,0 0-1 0 0,0 0 1 0 0,0 0 0 0 0,0 0-1 0 0,0 0 1 0 0,0 0 0 0 0,0 0-1 0 0,0 0 1 0 0,0 0 0 0 0,0 0-1 0 0,0-1 1 0 0,0 1 0 0 0,0 0-1 0 0,0 0 1 0 0,-1 0-1 0 0,1 0 1 0 0,0 0 0 0 0,0 0-1 0 0,0 0 1 0 0,0 0 0 0 0,0 0-1 0 0,0 0 1 0 0,0 0 0 0 0,0 0-1 0 0,0 0 1 0 0,0 0 0 0 0,0 0-1 0 0,0 0 1 0 0,0 0 0 0 0,-1 0-1 0 0,1 0 1 0 0,0 0-1 0 0,0 0 1 0 0,0 0 0 0 0,0 0-1 0 0,0 0 1 0 0,0 0 0 0 0,0 0-1 0 0,0 0 1 0 0,0 0 0 0 0,0 0-1 0 0,0 0 1 0 0,0 0 0 0 0,0 0-1 0 0,-1 0 1 0 0,1 0 0 0 0,0 0-1 0 0,0 1 1 0 0,0-1-1 0 0,0 0 1 0 0,0 0 0 0 0,-5 7 886 0 0,-2 8-388 0 0,-1 15 207 0 0,-8 40 0 0 0,14-54-558 0 0,0 0-1 0 0,1 0 0 0 0,1-1 0 0 0,2 25 0 0 0,-1-36-177 0 0,0 0 0 0 0,-1-1 0 0 0,1 1-1 0 0,1-1 1 0 0,-1 1 0 0 0,0-1 0 0 0,1 1 0 0 0,0-1-1 0 0,0 0 1 0 0,0 0 0 0 0,0 0 0 0 0,0 0 0 0 0,1 0-1 0 0,4 4 1 0 0,-2-3-15 0 0,0-1 0 0 0,0 0 0 0 0,0 0 0 0 0,0 0 1 0 0,0 0-1 0 0,1-1 0 0 0,-1 0 0 0 0,11 3 0 0 0,-5-3-155 0 0,0 0-1 0 0,0-1 1 0 0,1 0 0 0 0,-1-1 0 0 0,0 0 0 0 0,1 0-1 0 0,-1-1 1 0 0,0-1 0 0 0,16-4 0 0 0,14-9-3418 0 0,-30 9 1359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3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 3753 0 0,'-17'-3'4249'0'0,"3"3"3456"0"0,3 0-6344 0 0,5 4-289 0 0,2 0-392 0 0,2 3-392 0 0,4 2 40 0 0,1-1-264 0 0,2 4-72 0 0,4-3-56 0 0,-1 1-16 0 0,6 2-248 0 0,-1-3-688 0 0,3 1 656 0 0,2 3-4433 0 0,-3-3 3112 0 0,4 0-399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3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10 192 2248 0 0,'-1'1'414'0'0,"1"-1"0"0"0,-1 0 0 0 0,1 0 0 0 0,-1 0 0 0 0,1 0 0 0 0,0 1 0 0 0,-1-1 0 0 0,1 0 0 0 0,-1 1 0 0 0,1-1 0 0 0,0 0 0 0 0,-1 1 0 0 0,1-1-1 0 0,-1 0 1 0 0,1 1 0 0 0,0-1 0 0 0,0 0 0 0 0,-1 1 0 0 0,1-1 0 0 0,0 1 0 0 0,0-1 0 0 0,-1 1 0 0 0,1 14 3643 0 0,8 19-2939 0 0,-4-24 2 0 0,0 7-564 0 0,0-1-1 0 0,-1 1 1 0 0,-1 1 0 0 0,0-1-1 0 0,-2 32 1 0 0,-2-40 680 0 0,-1-15-622 0 0,0-25-368 0 0,2 22-172 0 0,-1-10-70 0 0,1 1 1 0 0,0-1-1 0 0,1 1 1 0 0,1-1 0 0 0,1 1-1 0 0,0-1 1 0 0,1 1-1 0 0,2 0 1 0 0,0 0 0 0 0,0 0-1 0 0,2 1 1 0 0,0-1-1 0 0,1 2 1 0 0,1-1-1 0 0,18-26 1 0 0,-25 40-14 0 0,1-1-1 0 0,0 1 1 0 0,0 0-1 0 0,0 0 0 0 0,1 0 1 0 0,-1 0-1 0 0,1 0 1 0 0,0 1-1 0 0,0-1 1 0 0,-1 1-1 0 0,2 0 1 0 0,-1 0-1 0 0,0 1 1 0 0,0-1-1 0 0,9-1 1 0 0,-8 3-33 0 0,0-1 0 0 0,1 1 1 0 0,-1 0-1 0 0,0 1 0 0 0,0-1 1 0 0,0 1-1 0 0,0 0 0 0 0,0 0 0 0 0,0 1 1 0 0,0-1-1 0 0,0 1 0 0 0,0 0 1 0 0,7 5-1 0 0,61 37-2975 0 0,-25-12-3488 0 0,-34-22 3868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4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244 140 176 0 0,'-1'-1'302'0'0,"1"0"0"0"0,-1 0 0 0 0,0 0-1 0 0,0 0 1 0 0,1 0 0 0 0,-1 0 0 0 0,0-1 0 0 0,1 1 0 0 0,-1 0 0 0 0,1 0-1 0 0,0-1 1 0 0,-1 1 0 0 0,1 0 0 0 0,0-1 0 0 0,0 1 0 0 0,0 0-1 0 0,0-1 1 0 0,0 1 0 0 0,0 0 0 0 0,0-1 0 0 0,0 1 0 0 0,1 0 0 0 0,0-3-1 0 0,0-18 3464 0 0,-3 15-3025 0 0,0 0-1 0 0,0 0 1 0 0,-1 0 0 0 0,1 0-1 0 0,-2 1 1 0 0,1-1 0 0 0,-1 1-1 0 0,0 0 1 0 0,0 0 0 0 0,-5-6-1 0 0,8 11-659 0 0,0 1 0 0 0,0-1-1 0 0,0 0 1 0 0,-1 0 0 0 0,1 1-1 0 0,0-1 1 0 0,0 1-1 0 0,0-1 1 0 0,0 1 0 0 0,-1-1-1 0 0,1 1 1 0 0,0 0 0 0 0,0 0-1 0 0,-1-1 1 0 0,1 1-1 0 0,0 0 1 0 0,-1 0 0 0 0,1 0-1 0 0,0 0 1 0 0,-1 1 0 0 0,1-1-1 0 0,0 0 1 0 0,0 1 0 0 0,-1-1-1 0 0,1 0 1 0 0,0 1-1 0 0,0 0 1 0 0,0-1 0 0 0,0 1-1 0 0,-2 0 1 0 0,-3 3 51 0 0,0 1-1 0 0,1-1 1 0 0,-1 1 0 0 0,-4 5-1 0 0,-9 9 31 0 0,1 1 0 0 0,1 0-1 0 0,-17 26 1 0 0,29-37-116 0 0,0-1 1 0 0,0 1-1 0 0,1 0 0 0 0,0 1 0 0 0,1-1 1 0 0,-1 0-1 0 0,2 1 0 0 0,0 0 0 0 0,0 0 1 0 0,0-1-1 0 0,1 19 0 0 0,1-24-29 0 0,1 0 0 0 0,-1 0 0 0 0,1 0 0 0 0,0 1 0 0 0,0-1 0 0 0,1 0 0 0 0,-1 0 0 0 0,1 0 0 0 0,0-1 0 0 0,0 1 0 0 0,0 0 0 0 0,0-1 0 0 0,6 7 0 0 0,-4-5-7 0 0,1 0-1 0 0,1-1 0 0 0,-1 1 1 0 0,1-1-1 0 0,-1 0 1 0 0,1-1-1 0 0,0 1 1 0 0,7 2-1 0 0,-3-3-13 0 0,-1 1-1 0 0,0-1 0 0 0,1 0 0 0 0,0-1 0 0 0,0-1 1 0 0,0 1-1 0 0,0-1 0 0 0,0-1 0 0 0,0 0 0 0 0,0 0 1 0 0,19-4-1 0 0,-11-1 4 0 0,0-2 1 0 0,0 0-1 0 0,0-1 1 0 0,-1-1-1 0 0,-1 0 1 0 0,1-1-1 0 0,26-22 1 0 0,-37 26 3 0 0,0 0 1 0 0,-1 0 0 0 0,1 0 0 0 0,-1-1-1 0 0,0 0 1 0 0,-1 0 0 0 0,0 0-1 0 0,0-1 1 0 0,0 1 0 0 0,-1-1-1 0 0,4-14 1 0 0,-4 9 7 0 0,0-1 0 0 0,-1 0 0 0 0,0 0 0 0 0,-1 0 0 0 0,-1 0 0 0 0,-2-17 0 0 0,2 28-8 0 0,0 1-1 0 0,0-1 0 0 0,-1 1 0 0 0,0 0 0 0 0,1-1 0 0 0,-1 1 1 0 0,0 0-1 0 0,0-1 0 0 0,0 1 0 0 0,0 0 0 0 0,-1 0 0 0 0,1 0 1 0 0,0 0-1 0 0,-1 0 0 0 0,0 0 0 0 0,-2-2 0 0 0,3 4-1 0 0,0-1 1 0 0,0 0-1 0 0,0 1 0 0 0,0-1 0 0 0,0 1 0 0 0,0-1 0 0 0,-1 1 0 0 0,1 0 0 0 0,0-1 1 0 0,0 1-1 0 0,-1 0 0 0 0,1 0 0 0 0,0 0 0 0 0,0 0 0 0 0,-1 0 0 0 0,1 0 0 0 0,0 0 1 0 0,-1 1-1 0 0,1-1 0 0 0,0 0 0 0 0,0 1 0 0 0,0-1 0 0 0,-1 1 0 0 0,1-1 0 0 0,0 1 1 0 0,0-1-1 0 0,0 1 0 0 0,0 0 0 0 0,0 0 0 0 0,0-1 0 0 0,0 1 0 0 0,-1 2 0 0 0,-4 3-3 0 0,1 0 0 0 0,0 0 0 0 0,0 0 0 0 0,0 1 0 0 0,1 0 0 0 0,0 0-1 0 0,0 0 1 0 0,1 0 0 0 0,0 0 0 0 0,-2 10 0 0 0,2-7-7 0 0,0 1 0 0 0,1 0 0 0 0,1 0 0 0 0,0 0 0 0 0,0 0 0 0 0,2 20 0 0 0,0-25 11 0 0,1 1-1 0 0,-1-1 0 0 0,1 1 0 0 0,1-1 0 0 0,-1 0 0 0 0,1 1 0 0 0,0-1 0 0 0,1 0 0 0 0,-1-1 0 0 0,1 1 0 0 0,0-1 0 0 0,1 0 0 0 0,-1 0 1 0 0,10 8-1 0 0,-8-8-3 0 0,1 1 0 0 0,-1-1 0 0 0,1-1 0 0 0,0 0 0 0 0,0 1 0 0 0,1-2 0 0 0,-1 1 0 0 0,1-1 0 0 0,0-1 0 0 0,0 1 0 0 0,14 1 0 0 0,-16-3 5 0 0,0-1 1 0 0,0-1 0 0 0,0 1 0 0 0,0-1-1 0 0,0 0 1 0 0,0-1 0 0 0,0 1 0 0 0,0-1-1 0 0,-1-1 1 0 0,1 1 0 0 0,-1-1-1 0 0,1 1 1 0 0,4-5 0 0 0,-2 2 2 0 0,0-1 0 0 0,-1 0 1 0 0,1 0-1 0 0,-1-1 0 0 0,-1 1 0 0 0,1-2 1 0 0,8-12-1 0 0,-9 11 5 0 0,-1-1 0 0 0,0 1 0 0 0,-1-1 0 0 0,1 0 0 0 0,-2 0 0 0 0,0-1 0 0 0,0 1 0 0 0,-1-1 0 0 0,0 0 0 0 0,-1 1 0 0 0,1-21 0 0 0,-3 30-7 0 0,1-1 0 0 0,0 0 0 0 0,-1 0 0 0 0,0 1 1 0 0,1-1-1 0 0,-1 0 0 0 0,0 1 0 0 0,0-1 0 0 0,0 1 0 0 0,0-1 1 0 0,0 1-1 0 0,-2-3 0 0 0,3 4-2 0 0,-1-1-1 0 0,1 1 1 0 0,0 0 0 0 0,-1-1 0 0 0,1 1-1 0 0,-1 0 1 0 0,1-1 0 0 0,0 1-1 0 0,-1 0 1 0 0,1 0 0 0 0,-1 0 0 0 0,1-1-1 0 0,-1 1 1 0 0,1 0 0 0 0,0 0-1 0 0,-1 0 1 0 0,1 0 0 0 0,-1 0 0 0 0,1 0-1 0 0,-1 0 1 0 0,1 0 0 0 0,-1 0 0 0 0,1 0-1 0 0,-1 0 1 0 0,1 0 0 0 0,-1 0-1 0 0,1 0 1 0 0,0 1 0 0 0,-1-1 0 0 0,1 0-1 0 0,-1 0 1 0 0,1 0 0 0 0,-1 1 0 0 0,1-1-1 0 0,0 0 1 0 0,-1 1 0 0 0,1-1-1 0 0,0 0 1 0 0,-1 1 0 0 0,1-1 0 0 0,0 0-1 0 0,0 1 1 0 0,-1-1 0 0 0,1 1-1 0 0,0-1 1 0 0,0 0 0 0 0,-1 1 0 0 0,1-1-1 0 0,0 1 1 0 0,-2 4 4 0 0,1 0 0 0 0,0-1 1 0 0,-1 1-1 0 0,2-1 0 0 0,-1 1 0 0 0,0 0 0 0 0,1 0 0 0 0,0 0 1 0 0,0-1-1 0 0,1 1 0 0 0,-1 0 0 0 0,1 0 0 0 0,0-1 0 0 0,3 9 1 0 0,1 1 3 0 0,0-1 0 0 0,1 0 0 0 0,13 22 0 0 0,-12-23-4 0 0,1 0 1 0 0,0 0 0 0 0,1-1-1 0 0,20 19 1 0 0,-26-27-10 0 0,0-1-1 0 0,0 1 1 0 0,0-1 0 0 0,1 0-1 0 0,-1 0 1 0 0,0 0 0 0 0,1 0-1 0 0,0 0 1 0 0,-1-1 0 0 0,1 0 0 0 0,0 0-1 0 0,0 0 1 0 0,-1 0 0 0 0,1 0-1 0 0,0-1 1 0 0,0 1 0 0 0,0-1-1 0 0,0 0 1 0 0,0-1 0 0 0,0 1-1 0 0,0-1 1 0 0,6-1 0 0 0,0-1-12 0 0,0-1 1 0 0,0-1-1 0 0,0 1 1 0 0,0-2-1 0 0,-1 1 1 0 0,0-1-1 0 0,0-1 1 0 0,13-11-1 0 0,-16 12 30 0 0,-1 0 0 0 0,0-1 0 0 0,0 1 0 0 0,0-1-1 0 0,-1 0 1 0 0,0 0 0 0 0,-1 0 0 0 0,1-1 0 0 0,-1 0-1 0 0,-1 1 1 0 0,1-1 0 0 0,0-9 0 0 0,0 4 11 0 0,-2 1 0 0 0,0 0 0 0 0,0-1-1 0 0,-2-12 1 0 0,1 20 9 0 0,0 1-1 0 0,-1-1 1 0 0,0 1-1 0 0,0-1 0 0 0,0 1 1 0 0,-1-1-1 0 0,1 1 1 0 0,-1 0-1 0 0,0 0 0 0 0,0-1 1 0 0,-1 1-1 0 0,1 1 1 0 0,-7-8-1 0 0,9 10-24 0 0,0 1 1 0 0,-1-1-1 0 0,1 1 0 0 0,-1-1 1 0 0,1 1-1 0 0,-1 0 0 0 0,1-1 1 0 0,-1 1-1 0 0,0-1 0 0 0,1 1 0 0 0,-1 0 1 0 0,1 0-1 0 0,-1-1 0 0 0,0 1 1 0 0,1 0-1 0 0,-1 0 0 0 0,0 0 1 0 0,1 0-1 0 0,-1 0 0 0 0,0 0 1 0 0,1 0-1 0 0,-1 0 0 0 0,0 0 1 0 0,1 0-1 0 0,-1 0 0 0 0,0 0 1 0 0,1 0-1 0 0,-2 1 0 0 0,1 0 5 0 0,0-1-1 0 0,0 1 1 0 0,-1 0-1 0 0,1 0 0 0 0,0 1 1 0 0,0-1-1 0 0,0 0 1 0 0,0 0-1 0 0,0 0 1 0 0,0 1-1 0 0,-1 1 1 0 0,-1 4 2 0 0,0-1 0 0 0,0 1 0 0 0,1 0 0 0 0,-3 9 0 0 0,4-9 8 0 0,1-1-1 0 0,-1 1 1 0 0,1-1 0 0 0,0 1-1 0 0,0-1 1 0 0,1 1 0 0 0,0-1-1 0 0,0 1 1 0 0,0-1 0 0 0,1 0-1 0 0,0 0 1 0 0,0 1 0 0 0,1-1-1 0 0,-1-1 1 0 0,1 1-1 0 0,1 0 1 0 0,-1-1 0 0 0,5 6-1 0 0,0-2 0 0 0,0 0-1 0 0,0-1 0 0 0,0 0 0 0 0,1-1 0 0 0,0 0 0 0 0,1-1 0 0 0,-1 1 1 0 0,1-2-1 0 0,16 7 0 0 0,-17-8-68 0 0,1 0 0 0 0,-1-1 1 0 0,1 0-1 0 0,0 0 0 0 0,0-2 1 0 0,0 1-1 0 0,12 0 0 0 0,-16-2-409 0 0,0-1-1 0 0,0 1 0 0 0,1-1 1 0 0,-1 0-1 0 0,-1-1 1 0 0,1 1-1 0 0,0-1 0 0 0,0-1 1 0 0,-1 1-1 0 0,1-1 1 0 0,-1 0-1 0 0,1 0 0 0 0,5-4 1 0 0,-1-1-2973 0 0,0 0-672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36 3529 0 0,'-34'-17'9658'0'0,"-14"1"-2304"0"0,40 13-5724 0 0,16 6-2303 0 0,-1 0-1 0 0,1 0 1 0 0,-1 1-1 0 0,13 9 1 0 0,-8-4-1992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4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51 1544 0 0,'-1'-6'1488'0'0,"0"1"-176"0"0,0 1-1 0 0,0-1 0 0 0,0 1 0 0 0,-1-1 0 0 0,0 1 0 0 0,0 0 0 0 0,0-1 0 0 0,-3-3 1 0 0,4 19 2648 0 0,0 1-3438 0 0,6 428 5155 0 0,30-155-4515 0 0,-31-270-1157 0 0,-1 0 0 0 0,7 15 0 0 0,-8-25-67 0 0,0 0 0 0 0,0 0 1 0 0,1 0-1 0 0,-1 0 0 0 0,1-1 1 0 0,0 0-1 0 0,0 1 0 0 0,1-1 1 0 0,6 6-1 0 0,-10-10-71 0 0,1 1 0 0 0,0 0 0 0 0,-1-1 0 0 0,1 1 0 0 0,0-1-1 0 0,0 1 1 0 0,0-1 0 0 0,0 1 0 0 0,-1-1 0 0 0,1 0 0 0 0,0 1 0 0 0,0-1 0 0 0,0 0 0 0 0,0 0 0 0 0,0 0-1 0 0,0 1 1 0 0,0-1 0 0 0,0 0 0 0 0,0 0 0 0 0,0 0 0 0 0,0-1 0 0 0,0 1 0 0 0,-1 0 0 0 0,1 0-1 0 0,0 0 1 0 0,2-1 0 0 0,-2 0-383 0 0,0 0 0 0 0,0 0 0 0 0,0 0-1 0 0,0 0 1 0 0,0 0 0 0 0,0 0 0 0 0,0-1 0 0 0,0 1-1 0 0,0 0 1 0 0,0 0 0 0 0,-1-1 0 0 0,1 1 0 0 0,0 0-1 0 0,-1-1 1 0 0,1-2 0 0 0,2-7-1340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5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68 2232 0 0,'0'0'403'0'0,"-1"0"0"0"0,1-1 0 0 0,-1 1 0 0 0,1 0 0 0 0,-1-1 0 0 0,1 1 0 0 0,-1 0 0 0 0,1-1 0 0 0,0 1 0 0 0,-1-1 0 0 0,1 1 0 0 0,0 0 0 0 0,-1-1 0 0 0,1 1 0 0 0,0-1 0 0 0,0 1 0 0 0,-1-1 0 0 0,1 1 0 0 0,0-1 0 0 0,0 1 0 0 0,0-1 0 0 0,0 1 0 0 0,0-1 0 0 0,0 0 0 0 0,0 0 0 0 0,0 0-148 0 0,0 1 0 0 0,1-1-1 0 0,-1 0 1 0 0,1 1 0 0 0,-1-1 0 0 0,1 1-1 0 0,-1-1 1 0 0,1 1 0 0 0,-1-1 0 0 0,1 1-1 0 0,-1 0 1 0 0,1-1 0 0 0,0 1 0 0 0,-1 0-1 0 0,1-1 1 0 0,-1 1 0 0 0,2 0 0 0 0,5-3 331 0 0,1 1-1 0 0,14-1 1 0 0,-16 2 25 0 0,170-20 858 0 0,-85 12-1420 0 0,2 1-425 0 0,-77 8-1005 0 0,-1 0-1 0 0,1 1 1 0 0,29 6 0 0 0,-30-3-393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5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95 512 0 0,'-1'1'738'0'0,"-1"0"0"0"0,1 0 0 0 0,0 0-1 0 0,0 0 1 0 0,-1-1 0 0 0,1 1 0 0 0,0 0 0 0 0,-1 0 0 0 0,1-1 0 0 0,-1 1-1 0 0,1-1 1 0 0,-1 0 0 0 0,-2 1 0 0 0,-11 4 3313 0 0,-47 29 2714 0 0,91-61-5882 0 0,91-60-819 0 0,-115 84-51 0 0,0-1 1 0 0,0 1-1 0 0,0 0 0 0 0,0 0 1 0 0,1 0-1 0 0,-1 1 0 0 0,1 0 1 0 0,-1 0-1 0 0,1 1 0 0 0,0-1 1 0 0,7 0-1 0 0,-13 2-6 0 0,1 1 0 0 0,0-1 1 0 0,-1 0-1 0 0,1 0 0 0 0,-1 0 0 0 0,1 1 1 0 0,-1-1-1 0 0,1 0 0 0 0,-1 0 0 0 0,1 1 0 0 0,-1-1 1 0 0,1 1-1 0 0,-1-1 0 0 0,1 0 0 0 0,-1 1 1 0 0,1-1-1 0 0,-1 1 0 0 0,0-1 0 0 0,1 1 1 0 0,-1-1-1 0 0,0 1 0 0 0,0-1 0 0 0,1 1 1 0 0,-1 0-1 0 0,0-1 0 0 0,0 1 0 0 0,0-1 0 0 0,1 1 1 0 0,-1 0-1 0 0,0-1 0 0 0,0 1 0 0 0,0-1 1 0 0,0 1-1 0 0,0 0 0 0 0,0-1 0 0 0,-1 1 1 0 0,1-1-1 0 0,0 1 0 0 0,0 0 0 0 0,-7 28 105 0 0,7-29-109 0 0,-8 25 110 0 0,-17 30 0 0 0,16-37-91 0 0,1 1 0 0 0,0 0-1 0 0,-5 24 1 0 0,12-39-42 0 0,0 0 0 0 0,1 0 0 0 0,-1 0 0 0 0,1 0 0 0 0,0 0 0 0 0,0 1 0 0 0,0-1 0 0 0,1 0 0 0 0,0 0 0 0 0,0 0 0 0 0,0 0 0 0 0,0 0 0 0 0,0 0 0 0 0,1-1 1 0 0,-1 1-1 0 0,1 0 0 0 0,0-1 0 0 0,1 1 0 0 0,-1-1 0 0 0,0 1 0 0 0,1-1 0 0 0,0 0 0 0 0,0 0 0 0 0,0 0 0 0 0,6 4 0 0 0,-6-5-242 0 0,1 0 1 0 0,-1 0 0 0 0,1-1 0 0 0,0 1 0 0 0,0-1 0 0 0,0 1-1 0 0,0-1 1 0 0,0 0 0 0 0,0-1 0 0 0,1 1 0 0 0,-1-1 0 0 0,0 0-1 0 0,0 0 1 0 0,0 0 0 0 0,1 0 0 0 0,5-2 0 0 0,-3 0-1845 0 0,0 0-1 0 0,0 0 1 0 0,11-6 0 0 0,-6 3-278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5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41 1992 0 0,'-8'-18'3337'0'0,"-5"2"3145"0"0,3 12-5514 0 0,2 1 1096 0 0,-1 3-1136 0 0,8 0 33 0 0,1 3-217 0 0,4 1-328 0 0,3 1-136 0 0,3-1-168 0 0,3 3-184 0 0,1 1 72 0 0,0-1-112 0 0,4 6 8 0 0,-2-2-280 0 0,0 1-128 0 0,3 2-2425 0 0,-4-2 1793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6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5 142 688 0 0,'0'-14'6271'0'0,"3"-24"0"0"0,-1 29-4727 0 0,0 0-1 0 0,0 0 1 0 0,7-14-1 0 0,-5 13 676 0 0,-7 20-514 0 0,-4 8-1329 0 0,2 4-201 0 0,1 0 1 0 0,0 1-1 0 0,2-1 1 0 0,0 27 0 0 0,3-34-92 0 0,0 1 0 0 0,1-1 1 0 0,1 0-1 0 0,0 0 0 0 0,1 0 0 0 0,0 0 1 0 0,8 14-1 0 0,-10-24-69 0 0,-2-3 2 0 0,1 1-1 0 0,0 0 1 0 0,1 0-1 0 0,-1-1 1 0 0,0 1-1 0 0,1-1 1 0 0,0 1-1 0 0,-1-1 1 0 0,1 0-1 0 0,0 1 1 0 0,4 2-1 0 0,-6-5-10 0 0,1 0 0 0 0,-1 0 0 0 0,1-1 0 0 0,-1 1 0 0 0,0 0 0 0 0,1 0 0 0 0,-1-1-1 0 0,1 1 1 0 0,-1 0 0 0 0,0 0 0 0 0,1-1 0 0 0,-1 1 0 0 0,0 0 0 0 0,1-1 0 0 0,-1 1 0 0 0,0-1-1 0 0,0 1 1 0 0,1 0 0 0 0,-1-1 0 0 0,0 1 0 0 0,0-1 0 0 0,0 1 0 0 0,1-1 0 0 0,-1 1 0 0 0,0-1-1 0 0,0 0 1 0 0,5-15-34 0 0,-5 15 31 0 0,7-25-38 0 0,2 1 1 0 0,0-1 0 0 0,26-46-1 0 0,-26 56 22 0 0,-4 5 12 0 0,1 1 0 0 0,0-1-1 0 0,1 2 1 0 0,0-1 0 0 0,0 1-1 0 0,1 0 1 0 0,17-15-1 0 0,-25 24 3 0 0,1-1-1 0 0,-1 1 1 0 0,0 0-1 0 0,1 0 1 0 0,-1-1-1 0 0,1 1 1 0 0,-1 0-1 0 0,1 0 1 0 0,-1 0 0 0 0,1 0-1 0 0,-1-1 1 0 0,1 1-1 0 0,-1 0 1 0 0,1 0-1 0 0,-1 0 1 0 0,1 0-1 0 0,-1 0 1 0 0,0 0-1 0 0,1 0 1 0 0,-1 0-1 0 0,1 1 1 0 0,-1-1-1 0 0,1 0 1 0 0,-1 0-1 0 0,1 0 1 0 0,0 1-1 0 0,9 11 61 0 0,2 19 5 0 0,-11-30-69 0 0,4 19 168 0 0,-1 1 1 0 0,0 0-1 0 0,-1 1 0 0 0,-2-1 1 0 0,0 0-1 0 0,-3 36 0 0 0,0-50-85 0 0,2-6-61 0 0,-1 1 0 0 0,1-1 0 0 0,-1 0 0 0 0,1 0 0 0 0,0 1 0 0 0,0-1 0 0 0,0 0 0 0 0,-1 0 0 0 0,1 1 0 0 0,0-1 0 0 0,1 0 0 0 0,-1 1 0 0 0,0 1 0 0 0,1-4-25 0 0,0 0 0 0 0,0 0 0 0 0,0 1 0 0 0,0-1 0 0 0,0 0 0 0 0,0 0 1 0 0,0 0-1 0 0,0 0 0 0 0,0 0 0 0 0,-1 0 0 0 0,2-2 0 0 0,-1 1 2 0 0,17-23-108 0 0,-2-2 0 0 0,0 0 0 0 0,11-29 0 0 0,-15 29 74 0 0,0 2 0 0 0,3-1 0 0 0,29-40 0 0 0,-39 60 40 0 0,0 1 0 0 0,0 0 0 0 0,11-9-1 0 0,-14 13 0 0 0,0-1-1 0 0,1 1 1 0 0,-1 0-1 0 0,0-1 0 0 0,0 1 1 0 0,1 0-1 0 0,-1 0 1 0 0,1 1-1 0 0,-1-1 0 0 0,1 0 1 0 0,-1 1-1 0 0,1 0 1 0 0,0-1-1 0 0,2 1 0 0 0,-4 1 3 0 0,0-1 0 0 0,0 0 0 0 0,1 1 0 0 0,-1-1 0 0 0,0 1-1 0 0,0-1 1 0 0,0 1 0 0 0,-1-1 0 0 0,1 1 0 0 0,0 0 0 0 0,0-1-1 0 0,0 1 1 0 0,0 0 0 0 0,-1 0 0 0 0,1 0 0 0 0,0 0 0 0 0,-1-1 0 0 0,1 1-1 0 0,-1 0 1 0 0,1 0 0 0 0,-1 0 0 0 0,1 0 0 0 0,-1 1 0 0 0,1-1 0 0 0,-1 0-1 0 0,0 1 1 0 0,4 30 56 0 0,-4-7 17 0 0,-4 30 0 0 0,2-37-34 0 0,1 0-1 0 0,0 0 0 0 0,1 1 1 0 0,3 20-1 0 0,-2-36-92 0 0,-1 0 1 0 0,1-1-1 0 0,0 1 0 0 0,0 0 1 0 0,0-1-1 0 0,0 1 0 0 0,0-1 0 0 0,1 0 1 0 0,-1 1-1 0 0,1-1 0 0 0,-1 0 1 0 0,1 0-1 0 0,0 0 0 0 0,0 0 1 0 0,2 2-1 0 0,0-2-146 0 0,-1 1-1 0 0,1-1 1 0 0,-1 0 0 0 0,1-1-1 0 0,0 1 1 0 0,0 0 0 0 0,0-1-1 0 0,0 0 1 0 0,4 1-1 0 0,3-1-469 0 0,1 0-1 0 0,-1-1 1 0 0,0 0-1 0 0,0 0 1 0 0,0-1-1 0 0,16-4 0 0 0,-10 2-3887 0 0,0-1-1025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9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1 512 0 0,'-3'0'771'0'0,"1"1"0"0"0,-1-1 1 0 0,1 1-1 0 0,0-1 0 0 0,0 1 0 0 0,-1 0 0 0 0,1 0 0 0 0,0 0 0 0 0,0 1 1 0 0,-3 1-1 0 0,4-3-602 0 0,0 1 1 0 0,1-1-1 0 0,-1 0 1 0 0,1 1-1 0 0,-1-1 1 0 0,0 1 0 0 0,1-1-1 0 0,-1 1 1 0 0,1-1-1 0 0,-1 1 1 0 0,1 0-1 0 0,0-1 1 0 0,-1 1-1 0 0,1-1 1 0 0,0 1 0 0 0,-1 0-1 0 0,1-1 1 0 0,0 1-1 0 0,-1 0 1 0 0,1-1-1 0 0,0 1 1 0 0,0 0-1 0 0,0 0 1 0 0,0-1 0 0 0,0 1-1 0 0,0 0 1 0 0,0 0-1 0 0,0-1 1 0 0,0 1-1 0 0,0 0 1 0 0,0-1-1 0 0,1 1 1 0 0,-1 0 0 0 0,0 0-1 0 0,0-1 1 0 0,1 1-1 0 0,-1 0 1 0 0,1 0-1 0 0,1 1-32 0 0,0-1 0 0 0,-1 1-1 0 0,1-1 1 0 0,0 0 0 0 0,0 1 0 0 0,0-1-1 0 0,0 0 1 0 0,0 0 0 0 0,0 0-1 0 0,1-1 1 0 0,2 2 0 0 0,29 4 537 0 0,-25-4-464 0 0,52 5-73 0 0,0-3-1 0 0,102-5 1 0 0,-53-1-234 0 0,-103 2 73 0 0,-1 1 0 0 0,1-1 0 0 0,-1 1 0 0 0,0 1 0 0 0,1-1 0 0 0,-1 1 0 0 0,0 0 0 0 0,0 1 0 0 0,7 3 0 0 0,-11-6 2 0 0,-1 1 0 0 0,0 0 1 0 0,1 0-1 0 0,-1 0 0 0 0,0 0 1 0 0,1 0-1 0 0,-1 0 0 0 0,0 0 1 0 0,0 0-1 0 0,0 0 0 0 0,0 1 1 0 0,0-1-1 0 0,0 0 1 0 0,0 1-1 0 0,-1-1 0 0 0,1 1 1 0 0,0-1-1 0 0,-1 1 0 0 0,1-1 1 0 0,-1 1-1 0 0,1-1 0 0 0,-1 1 1 0 0,0-1-1 0 0,0 1 1 0 0,0 0-1 0 0,0-1 0 0 0,0 1 1 0 0,0 0-1 0 0,0-1 0 0 0,0 1 1 0 0,-1-1-1 0 0,1 1 0 0 0,-1-1 1 0 0,1 1-1 0 0,-1-1 1 0 0,1 1-1 0 0,-1-1 0 0 0,0 1 1 0 0,0-1-1 0 0,0 0 0 0 0,-1 2 1 0 0,-4 5-127 0 0,0-1 1 0 0,0 0-1 0 0,-1 0 1 0 0,0-1-1 0 0,0 0 1 0 0,0 0 0 0 0,-1-1-1 0 0,-11 7 1 0 0,-73 31-10 0 0,61-29 163 0 0,-253 94 1994 0 0,258-98-1380 0 0,-31 16-1 0 0,56-26-621 0 0,3-1-50 0 0,0-1 0 0 0,-1 1 0 0 0,1-1 0 0 0,0 1 0 0 0,0 0 1 0 0,0 0-1 0 0,0 0 0 0 0,3-2 0 0 0,14-4-2869 0 0,32-7 0 0 0,-43 12 1689 0 0,9-3-984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7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138 347 512 0 0,'-14'-114'7288'0'0,"11"82"-4832"0"0,-1 1 1 0 0,-1 0-1 0 0,-1 0 0 0 0,-17-47 1 0 0,22 75-2298 0 0,-7-14 938 0 0,8 16-1010 0 0,0 1 1 0 0,-1-1-1 0 0,1 0 1 0 0,-1 1-1 0 0,1-1 0 0 0,-1 1 1 0 0,1-1-1 0 0,-1 1 1 0 0,1-1-1 0 0,-1 1 1 0 0,0-1-1 0 0,1 1 1 0 0,-1-1-1 0 0,0 1 1 0 0,1 0-1 0 0,-1-1 0 0 0,0 1 1 0 0,1 0-1 0 0,-1 0 1 0 0,-1-1-1 0 0,1 1-65 0 0,1 1-1 0 0,0-1 1 0 0,-1 0-1 0 0,1 0 1 0 0,0 1-1 0 0,-1-1 1 0 0,1 0-1 0 0,0 1 1 0 0,0-1 0 0 0,-1 0-1 0 0,1 1 1 0 0,0-1-1 0 0,0 1 1 0 0,0-1-1 0 0,-1 0 1 0 0,1 1-1 0 0,0-1 1 0 0,0 1-1 0 0,0-1 1 0 0,0 0-1 0 0,0 1 1 0 0,0-1-1 0 0,0 1 1 0 0,0-1-1 0 0,0 1 1 0 0,0-1-1 0 0,0 1 1 0 0,1 17 230 0 0,-1-15-201 0 0,3 23 203 0 0,1 0 0 0 0,11 39 0 0 0,2 7 121 0 0,5 92 517 0 0,-19-129-699 0 0,-2 1 1 0 0,-6 56 0 0 0,1-57-97 0 0,-18 106 244 0 0,19-125-304 0 0,-2-1 0 0 0,0 0-1 0 0,-1 0 1 0 0,0-1 0 0 0,-1 0 0 0 0,-18 27 0 0 0,19-33-6 0 0,3-4-30 0 0,-1 0 1 0 0,1 0-1 0 0,1 0 1 0 0,-1 0-1 0 0,1 0 0 0 0,-1 1 1 0 0,1-1-1 0 0,0 1 1 0 0,1-1-1 0 0,-2 6 1 0 0,3-10-4 0 0,0 0 1 0 0,0 1-1 0 0,0-1 1 0 0,0 0-1 0 0,0 0 1 0 0,1 0 0 0 0,-1 0-1 0 0,0 0 1 0 0,0 0-1 0 0,0 0 1 0 0,0 1-1 0 0,0-1 1 0 0,0 0-1 0 0,0 0 1 0 0,1 0 0 0 0,-1 0-1 0 0,0 0 1 0 0,0 0-1 0 0,0 0 1 0 0,0 0-1 0 0,0 0 1 0 0,0 0 0 0 0,1 0-1 0 0,-1 0 1 0 0,0 0-1 0 0,0 0 1 0 0,0 0-1 0 0,0 0 1 0 0,0 0 0 0 0,1 0-1 0 0,-1 0 1 0 0,0 0-1 0 0,0 0 1 0 0,0 0-1 0 0,0 0 1 0 0,0 0 0 0 0,0 0-1 0 0,1 0 1 0 0,-1 0-1 0 0,0 0 1 0 0,0 0-1 0 0,0 0 1 0 0,0 0 0 0 0,0 0-1 0 0,0-1 1 0 0,1 1-1 0 0,-1 0 1 0 0,0 0-1 0 0,0 0 1 0 0,9-6-40 0 0,-8 6 31 0 0,18-14-70 0 0,0-1 1 0 0,-1 0 0 0 0,32-36-1 0 0,-22 17 0 0 0,29-46-1 0 0,-49 69 72 0 0,6-11-14 0 0,1 0-1 0 0,27-29 1 0 0,-37 46 16 0 0,0 0-1 0 0,0 1 0 0 0,0-1 1 0 0,0 1-1 0 0,1 0 1 0 0,-1 0-1 0 0,1 1 1 0 0,0 0-1 0 0,0 0 0 0 0,1 0 1 0 0,-1 1-1 0 0,0 0 1 0 0,1 0-1 0 0,0 1 1 0 0,7-2-1 0 0,-11 3 7 0 0,0 0 0 0 0,-1 1 0 0 0,1-1 1 0 0,0 0-1 0 0,0 1 0 0 0,-1-1 0 0 0,1 1 0 0 0,-1 0 0 0 0,1 0 0 0 0,-1 0 1 0 0,1 0-1 0 0,-1 0 0 0 0,1 0 0 0 0,-1 1 0 0 0,3 2 0 0 0,-1-1 2 0 0,-1 1 0 0 0,0-1 0 0 0,1 1 0 0 0,-1 0-1 0 0,-1 0 1 0 0,1 0 0 0 0,4 9 0 0 0,-1 1 13 0 0,-1 1 1 0 0,0 0 0 0 0,-1 0 0 0 0,2 20 0 0 0,-5-27-8 0 0,1 0 1 0 0,-2 0-1 0 0,1 1 1 0 0,-1-1-1 0 0,-1 0 1 0 0,1 0 0 0 0,-1 0-1 0 0,-1 0 1 0 0,1 0-1 0 0,-1-1 1 0 0,-1 1-1 0 0,1 0 1 0 0,-2-1 0 0 0,1 1-1 0 0,-1-1 1 0 0,0 0-1 0 0,0 0 1 0 0,-1-1-1 0 0,1 1 1 0 0,-2-1-1 0 0,1 0 1 0 0,-1 0 0 0 0,-8 6-1 0 0,-6 3-3 0 0,-1-1 0 0 0,0-1 0 0 0,-1-1-1 0 0,0-1 1 0 0,-1-1 0 0 0,-1-1 0 0 0,-25 7 0 0 0,-4-4-119 0 0,48-11 46 0 0,0-1 0 0 0,-1 1 1 0 0,1-1-1 0 0,0 0 1 0 0,-1 0-1 0 0,1-1 1 0 0,0 0-1 0 0,-7-1 1 0 0,11 2-28 0 0,0-1 0 0 0,0 1 0 0 0,0 0 0 0 0,0-1 0 0 0,1 1 0 0 0,-1-1 0 0 0,0 1 0 0 0,0-1 0 0 0,0 0 0 0 0,0 1 0 0 0,1-1 0 0 0,-1 0 0 0 0,0 1 1 0 0,1-1-1 0 0,-1 0 0 0 0,0 0 0 0 0,1 0 0 0 0,-1 0 0 0 0,1 0 0 0 0,-1 0 0 0 0,1 1 0 0 0,0-1 0 0 0,-1-2 0 0 0,1 1-171 0 0,0 0 0 0 0,0-1 0 0 0,0 1 0 0 0,0 0 0 0 0,0 0 0 0 0,0-1 0 0 0,1 1 0 0 0,-1 0 0 0 0,1 0 0 0 0,0-3 0 0 0,3-3-1367 0 0,0 0 1 0 0,0 0 0 0 0,0 0-1 0 0,9-10 1 0 0,2 1-2600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8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216 133 8 0 0,'-12'1'338'0'0,"-24"1"4080"0"0,34-2-3803 0 0,0 0 1 0 0,0-1-1 0 0,0 1 0 0 0,0-1 1 0 0,0 1-1 0 0,0-1 0 0 0,0 0 1 0 0,0 1-1 0 0,0-1 0 0 0,1 0 0 0 0,-1 0 1 0 0,0-1-1 0 0,0 1 0 0 0,-2-2 1 0 0,3 2-383 0 0,0 0 0 0 0,0 0 0 0 0,0 0 0 0 0,-1 1 0 0 0,1-1 1 0 0,0 1-1 0 0,-1-1 0 0 0,1 1 0 0 0,0-1 0 0 0,-1 1 0 0 0,1 0 0 0 0,-1-1 1 0 0,1 1-1 0 0,0 0 0 0 0,-1 0 0 0 0,1 0 0 0 0,-1 0 0 0 0,1 0 0 0 0,0 1 1 0 0,-1-1-1 0 0,1 0 0 0 0,-1 1 0 0 0,1-1 0 0 0,0 1 0 0 0,-1-1 0 0 0,1 1 1 0 0,0 0-1 0 0,0-1 0 0 0,-1 1 0 0 0,1 0 0 0 0,-1 1 0 0 0,-5 3 163 0 0,0 1-1 0 0,0 0 0 0 0,-10 11 1 0 0,11-10-256 0 0,0 1 1 0 0,0 0-1 0 0,1-1 1 0 0,0 2 0 0 0,0-1-1 0 0,1 0 1 0 0,0 1-1 0 0,1 0 1 0 0,-1 0 0 0 0,-1 11-1 0 0,4-16-132 0 0,1 0-1 0 0,-1 0 0 0 0,1-1 1 0 0,0 1-1 0 0,0 0 1 0 0,0-1-1 0 0,1 1 1 0 0,-1 0-1 0 0,1 0 0 0 0,0-1 1 0 0,0 1-1 0 0,0-1 1 0 0,1 1-1 0 0,-1-1 0 0 0,1 1 1 0 0,0-1-1 0 0,0 0 1 0 0,0 0-1 0 0,0 0 1 0 0,0 0-1 0 0,1 0 0 0 0,-1 0 1 0 0,1-1-1 0 0,0 1 1 0 0,0-1-1 0 0,0 0 0 0 0,0 0 1 0 0,6 3-1 0 0,-1-1-28 0 0,0-1 0 0 0,-1-1-1 0 0,1 1 1 0 0,0-1 0 0 0,0-1 0 0 0,0 1-1 0 0,0-2 1 0 0,1 1 0 0 0,-1-1-1 0 0,0 0 1 0 0,11-2 0 0 0,-7 1-13 0 0,-1-1 1 0 0,0 0 0 0 0,0-1-1 0 0,0 0 1 0 0,0-1-1 0 0,-1 0 1 0 0,18-10 0 0 0,-23 11 28 0 0,0-1 0 0 0,0 0 0 0 0,0 0 1 0 0,-1 0-1 0 0,1 0 0 0 0,-1-1 0 0 0,-1 0 1 0 0,1 0-1 0 0,0 0 0 0 0,-1 0 0 0 0,0-1 1 0 0,-1 1-1 0 0,1-1 0 0 0,-1 0 1 0 0,0 0-1 0 0,0 0 0 0 0,-1 0 0 0 0,1 0 1 0 0,-2 0-1 0 0,1 0 0 0 0,0 0 0 0 0,-2-12 1 0 0,0 2-8 0 0,-1 1 0 0 0,0 0 1 0 0,-1 0-1 0 0,-1 0 1 0 0,0 0-1 0 0,-1 0 0 0 0,-1 1 1 0 0,-8-15-1 0 0,12 24 5 0 0,0 1 1 0 0,-1 0-1 0 0,1 0 0 0 0,-1 0 0 0 0,0 0 1 0 0,0 1-1 0 0,-1-1 0 0 0,1 1 0 0 0,-1 0 1 0 0,1 0-1 0 0,-1 0 0 0 0,0 0 0 0 0,-5-2 1 0 0,6 4 2 0 0,0 0 1 0 0,0 0 0 0 0,-1 0 0 0 0,1 0 0 0 0,0 1 0 0 0,-1-1 0 0 0,1 1 0 0 0,0 0 0 0 0,-1 0 0 0 0,1 0 0 0 0,0 0 0 0 0,-1 1 0 0 0,1-1 0 0 0,0 1-1 0 0,0 0 1 0 0,-1 0 0 0 0,1 0 0 0 0,0 0 0 0 0,-4 2 0 0 0,-4 4 15 0 0,1-1-1 0 0,0 1 1 0 0,0 1-1 0 0,0 0 1 0 0,1 0 0 0 0,-14 16-1 0 0,12-11-7 0 0,0 1 0 0 0,2 0 0 0 0,-1 0 0 0 0,-9 23 0 0 0,16-32 2 0 0,1 1-1 0 0,0-1 0 0 0,1 1 0 0 0,-1 0 0 0 0,1 0 0 0 0,0 0 0 0 0,1 0 0 0 0,-1 0 0 0 0,1 0 0 0 0,0 0 0 0 0,1 0 0 0 0,-1 0 0 0 0,1 0 0 0 0,0 0 0 0 0,1 0 0 0 0,0-1 0 0 0,0 1 0 0 0,0 0 0 0 0,0-1 0 0 0,1 0 0 0 0,0 1 0 0 0,0-1 0 0 0,0 0 0 0 0,1 0 0 0 0,0-1 0 0 0,0 1 1 0 0,0-1-1 0 0,0 0 0 0 0,1 0 0 0 0,-1 0 0 0 0,1-1 0 0 0,0 1 0 0 0,0-1 0 0 0,1 0 0 0 0,8 3 0 0 0,-1-1 1 0 0,1 0 1 0 0,-1-1-1 0 0,1-1 0 0 0,0 0 1 0 0,0-1-1 0 0,0 0 0 0 0,0-1 1 0 0,1-1-1 0 0,-1 0 0 0 0,0-1 1 0 0,16-3-1 0 0,-23 3-3 0 0,0-1 0 0 0,0 0 0 0 0,0 0 0 0 0,-1-1 1 0 0,1 0-1 0 0,-1 0 0 0 0,1-1 0 0 0,-1 0 0 0 0,0 0 0 0 0,6-5 0 0 0,-9 5 1 0 0,1 1 0 0 0,-1-1-1 0 0,1 0 1 0 0,-1 1-1 0 0,-1-2 1 0 0,1 1 0 0 0,0 0-1 0 0,-1 0 1 0 0,0-1-1 0 0,0 1 1 0 0,0-1-1 0 0,-1 0 1 0 0,0 0 0 0 0,1 1-1 0 0,-1-8 1 0 0,-1 12-4 0 0,1-7 0 0 0,0 1-1 0 0,-1-1 1 0 0,1 1 0 0 0,-1-1 0 0 0,-1 1-1 0 0,0-1 1 0 0,0 1 0 0 0,0 0-1 0 0,-3-9 1 0 0,4 14 3 0 0,0 1-1 0 0,0 0 0 0 0,0-1 0 0 0,0 1 1 0 0,-1 0-1 0 0,1-1 0 0 0,0 1 1 0 0,0 0-1 0 0,0-1 0 0 0,-1 1 1 0 0,1 0-1 0 0,0 0 0 0 0,0-1 1 0 0,-1 1-1 0 0,1 0 0 0 0,0 0 1 0 0,-1-1-1 0 0,1 1 0 0 0,0 0 1 0 0,-1 0-1 0 0,1 0 0 0 0,0 0 1 0 0,-1 0-1 0 0,1-1 0 0 0,0 1 0 0 0,-1 0 1 0 0,1 0-1 0 0,-1 0 0 0 0,0 0 1 0 0,-7 8-8 0 0,-3 14 36 0 0,9-16-30 0 0,1 0 0 0 0,-1-1-1 0 0,1 1 1 0 0,1 0-1 0 0,-1-1 1 0 0,1 1 0 0 0,0 0-1 0 0,0 0 1 0 0,1-1 0 0 0,-1 1-1 0 0,1 0 1 0 0,1-1 0 0 0,-1 1-1 0 0,1 0 1 0 0,0-1-1 0 0,4 9 1 0 0,-3-10-8 0 0,0 1 1 0 0,0-1-1 0 0,0 0 1 0 0,1 0-1 0 0,-1 0 0 0 0,1-1 1 0 0,0 1-1 0 0,0-1 1 0 0,0 0-1 0 0,1 0 0 0 0,-1 0 1 0 0,1-1-1 0 0,0 0 1 0 0,-1 0-1 0 0,1 0 0 0 0,0 0 1 0 0,0 0-1 0 0,8 0 1 0 0,-2 0-34 0 0,1-1 0 0 0,-1 0 0 0 0,0 0 0 0 0,0-1 1 0 0,0-1-1 0 0,0 0 0 0 0,1-1 0 0 0,16-4 0 0 0,-21 4-587 0 0,1-1-1 0 0,0 0 1 0 0,-1-1-1 0 0,0 0 1 0 0,8-5 0 0 0,-9 5-932 0 0,-1 0 1 0 0,0 0 0 0 0,0-1 0 0 0,0 0 0 0 0,-1 0 0 0 0,8-10 0 0 0,-4 2-898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8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25 2905 0 0,'-2'-2'1340'0'0,"0"-1"1"0"0,0 1-1 0 0,-1-1 0 0 0,1 1 1 0 0,-1 0-1 0 0,1 0 1 0 0,-1 0-1 0 0,-5-3 1 0 0,7 5-1125 0 0,0-1 0 0 0,0 1 0 0 0,0 0-1 0 0,0 0 1 0 0,0 0 0 0 0,0 0 0 0 0,0 0 0 0 0,0 0 0 0 0,-1 0 0 0 0,1 0 0 0 0,0 0 0 0 0,0 0 0 0 0,0 1 0 0 0,0-1 0 0 0,0 0 0 0 0,0 1 0 0 0,0-1 0 0 0,1 1 0 0 0,-1-1 0 0 0,0 1 0 0 0,0-1 0 0 0,0 1 0 0 0,0 0 0 0 0,0-1 0 0 0,1 1 0 0 0,-1 0-1 0 0,0 0 1 0 0,1 0 0 0 0,-1-1 0 0 0,0 3 0 0 0,-6 6 62 0 0,1 1 1 0 0,0 0-1 0 0,1 0 0 0 0,0 0 0 0 0,0 1 0 0 0,1 0 1 0 0,-2 11-1 0 0,2-4-45 0 0,1 0 0 0 0,0-1 0 0 0,1 34-1 0 0,5 1-149 0 0,2 0 0 0 0,13 55 0 0 0,-15-90-51 0 0,42 282 98 0 0,-43-273-629 0 0,2 0 0 0 0,1 0 0 0 0,1-1 0 0 0,19 49 0 0 0,-24-72 190 0 0,-1-1 0 0 0,1 1 0 0 0,0-1 1 0 0,0 1-1 0 0,0-1 0 0 0,0 1 0 0 0,0-1 1 0 0,0 0-1 0 0,0 0 0 0 0,0 0 0 0 0,1 1 1 0 0,-1-1-1 0 0,0 0 0 0 0,1-1 1 0 0,-1 1-1 0 0,1 0 0 0 0,-1 0 0 0 0,1-1 1 0 0,-1 1-1 0 0,1-1 0 0 0,0 1 0 0 0,-1-1 1 0 0,1 1-1 0 0,0-1 0 0 0,-1 0 0 0 0,1 0 1 0 0,3 0-1 0 0,7 0-1523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8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49 3057 0 0,'-9'4'8961'0'0,"2"4"-4595"0"0,-5 15-2680 0 0,6-10-257 0 0,-23 30 833 0 0,19-30-1895 0 0,1 0-1 0 0,1 0 0 0 0,0 1 1 0 0,-12 28-1 0 0,19-38-355 0 0,0-1 0 0 0,0 0 0 0 0,1 0 0 0 0,-1 1 0 0 0,1-1 0 0 0,-1 1 0 0 0,1-1 0 0 0,0 0 0 0 0,1 1 0 0 0,-1-1 0 0 0,1 1 0 0 0,-1-1 0 0 0,1 0 0 0 0,0 0 0 0 0,0 1 0 0 0,3 4 0 0 0,-2-4-9 0 0,0 0 0 0 0,1-1 1 0 0,-1 0-1 0 0,1 1 0 0 0,0-1 1 0 0,0 0-1 0 0,1-1 0 0 0,-1 1 0 0 0,0 0 1 0 0,1-1-1 0 0,-1 0 0 0 0,5 2 1 0 0,-1 0-5 0 0,1-1 1 0 0,-1-1-1 0 0,1 1 0 0 0,-1-1 1 0 0,1-1-1 0 0,0 1 1 0 0,0-1-1 0 0,0 0 1 0 0,0-1-1 0 0,0 0 0 0 0,0-1 1 0 0,-1 1-1 0 0,16-4 1 0 0,-11 0 7 0 0,0 1 0 0 0,0-2 0 0 0,-1 0 0 0 0,1 0 0 0 0,-1-1 0 0 0,15-11 0 0 0,-21 13-13 0 0,0 0 0 0 0,0 0 0 0 0,-1-1 0 0 0,0 1-1 0 0,0-1 1 0 0,0 0 0 0 0,0 0 0 0 0,-1 0 0 0 0,0-1 0 0 0,0 1-1 0 0,0-1 1 0 0,-1 1 0 0 0,0-1 0 0 0,0 0 0 0 0,1-7 0 0 0,-1 1-32 0 0,-1 0 1 0 0,0 0 0 0 0,-1 0-1 0 0,0 0 1 0 0,-1 0 0 0 0,0 0-1 0 0,-4-16 1 0 0,4 22 29 0 0,-1 0-1 0 0,1 1 1 0 0,-1-1 0 0 0,0 0-1 0 0,-1 1 1 0 0,1-1 0 0 0,-1 1-1 0 0,0 0 1 0 0,-1 0 0 0 0,1 0-1 0 0,-1 0 1 0 0,0 1 0 0 0,0-1-1 0 0,-1 1 1 0 0,1 0 0 0 0,-8-5-1 0 0,8 7 10 0 0,0 0 0 0 0,0 0 0 0 0,0 0 0 0 0,0 1 0 0 0,0-1 0 0 0,-1 1-1 0 0,1 0 1 0 0,0 1 0 0 0,-1-1 0 0 0,1 1 0 0 0,-1-1 0 0 0,1 1 0 0 0,-9 2 0 0 0,7-1 2 0 0,0 0 0 0 0,0 1 0 0 0,0 0 1 0 0,0 0-1 0 0,1 1 0 0 0,-1 0 0 0 0,1 0 1 0 0,-10 7-1 0 0,-1 3 51 0 0,1 1 0 0 0,0 1-1 0 0,1 0 1 0 0,-21 30 0 0 0,31-39-41 0 0,0 0 0 0 0,0 0 0 0 0,0 1 0 0 0,1-1 0 0 0,0 1 0 0 0,0 0 0 0 0,1 0 0 0 0,0 0 0 0 0,0 0 0 0 0,1 0 0 0 0,0 0 0 0 0,-1 8 0 0 0,2-10-2 0 0,0 0 0 0 0,1 0-1 0 0,-1 0 1 0 0,1 0 0 0 0,0-1-1 0 0,1 1 1 0 0,-1 0 0 0 0,1 0-1 0 0,0-1 1 0 0,0 1 0 0 0,0-1-1 0 0,0 0 1 0 0,1 0 0 0 0,0 1-1 0 0,0-2 1 0 0,0 1 0 0 0,0 0-1 0 0,7 5 1 0 0,-5-4-11 0 0,1-1 1 0 0,1 1-1 0 0,-1-1 0 0 0,0 0 1 0 0,1 0-1 0 0,0-1 0 0 0,0 0 1 0 0,0 0-1 0 0,0 0 0 0 0,1-1 1 0 0,-1 0-1 0 0,0-1 0 0 0,1 0 0 0 0,0 0 1 0 0,-1 0-1 0 0,1-1 0 0 0,-1 0 1 0 0,1-1-1 0 0,0 1 0 0 0,-1-1 1 0 0,1-1-1 0 0,-1 0 0 0 0,0 0 1 0 0,1 0-1 0 0,-1-1 0 0 0,0 0 0 0 0,0 0 1 0 0,12-9-1 0 0,-12 7-27 0 0,0 0 0 0 0,0-1 1 0 0,-1 0-1 0 0,1 0 0 0 0,-2-1 0 0 0,1 0 0 0 0,-1 0 0 0 0,1 0 0 0 0,-2 0 1 0 0,1-1-1 0 0,-1 0 0 0 0,-1 0 0 0 0,4-10 0 0 0,-3 5 6 0 0,0 0-1 0 0,-1 0 1 0 0,0-1-1 0 0,-1 1 1 0 0,-1-1 0 0 0,0 1-1 0 0,-2-26 1 0 0,0 37 30 0 0,1-1 0 0 0,0 1 1 0 0,-1 0-1 0 0,1 0 0 0 0,-1 0 1 0 0,0 0-1 0 0,0 0 0 0 0,0 0 1 0 0,0 0-1 0 0,0 1 1 0 0,0-1-1 0 0,-2-3 0 0 0,2 5-3 0 0,1 0 1 0 0,0-1-1 0 0,-1 1 0 0 0,1 0 0 0 0,-1-1 0 0 0,1 1 0 0 0,0 0 0 0 0,-1 0 0 0 0,1-1 1 0 0,-1 1-1 0 0,1 0 0 0 0,-1 0 0 0 0,1 0 0 0 0,-1 0 0 0 0,1 0 0 0 0,-1-1 1 0 0,1 1-1 0 0,-1 0 0 0 0,1 0 0 0 0,-1 0 0 0 0,0 1 0 0 0,0-1 0 0 0,0 0-1 0 0,1 1 0 0 0,-1-1 1 0 0,0 0-1 0 0,0 1 1 0 0,0-1-1 0 0,1 1 0 0 0,-1 0 1 0 0,0-1-1 0 0,1 1 0 0 0,-1 0 1 0 0,0-1-1 0 0,1 1 1 0 0,-1 0-1 0 0,1-1 0 0 0,-1 2 1 0 0,-4 7 3 0 0,1 0 0 0 0,-1 0 0 0 0,2 1 0 0 0,-1 0 0 0 0,1-1 0 0 0,1 1 0 0 0,0 0 0 0 0,0 0 1 0 0,1 0-1 0 0,1 0 0 0 0,-1 1 0 0 0,2-1 0 0 0,1 13 0 0 0,0-15-119 0 0,0-1 0 0 0,1 0 1 0 0,0 0-1 0 0,0 0 0 0 0,1 0 0 0 0,0 0 0 0 0,0-1 1 0 0,1 0-1 0 0,-1 0 0 0 0,1 0 0 0 0,1 0 0 0 0,-1-1 0 0 0,1 0 1 0 0,0 0-1 0 0,0-1 0 0 0,0 1 0 0 0,1-1 0 0 0,0-1 1 0 0,-1 1-1 0 0,10 3 0 0 0,-13-6-780 0 0,0-1 0 0 0,1 1 1 0 0,-1 0-1 0 0,0-1 0 0 0,0 0 1 0 0,0 1-1 0 0,0-1 0 0 0,1 0 0 0 0,4-1 1 0 0,1-1-2239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9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82 2633 0 0,'0'-1'545'0'0,"0"0"0"0"0,-1 1 1 0 0,1-1-1 0 0,0 0 0 0 0,-1 0 1 0 0,1 1-1 0 0,-1-1 1 0 0,0 0-1 0 0,1 1 0 0 0,-1-1 1 0 0,1 1-1 0 0,-1-1 0 0 0,0 0 1 0 0,1 1-1 0 0,-1-1 1 0 0,0 1-1 0 0,0 0 0 0 0,1-1 1 0 0,-2 1-1 0 0,2 0-334 0 0,-1 0 1 0 0,1 0-1 0 0,-1 1 0 0 0,1-1 1 0 0,0 0-1 0 0,-1 0 0 0 0,1 1 0 0 0,0-1 1 0 0,-1 0-1 0 0,1 1 0 0 0,0-1 1 0 0,0 0-1 0 0,-1 1 0 0 0,1-1 1 0 0,0 0-1 0 0,0 1 0 0 0,0-1 0 0 0,0 1 1 0 0,-1-1-1 0 0,1 1 0 0 0,0-1 1 0 0,0 0-1 0 0,0 1 0 0 0,0-1 0 0 0,0 1 1 0 0,-1 7 359 0 0,1-1 1 0 0,0 15-1 0 0,4 11 386 0 0,1 1-1 0 0,2-1 0 0 0,12 36 0 0 0,-15-56-732 0 0,6 19 264 0 0,1-1-1 0 0,17 34 0 0 0,-27-65-479 0 0,-1-1-1 0 0,0 1 1 0 0,1 0-1 0 0,-1 0 1 0 0,0 0 0 0 0,1-1-1 0 0,-1 1 1 0 0,0 0 0 0 0,0-1-1 0 0,1 1 1 0 0,-1 0 0 0 0,0 0-1 0 0,0-1 1 0 0,1 1-1 0 0,-1-1 1 0 0,0 1 0 0 0,0 0-1 0 0,0-1 1 0 0,1 1 0 0 0,-1 0-1 0 0,0-1 1 0 0,0 1-1 0 0,0-1 1 0 0,0 1 0 0 0,0-1-1 0 0,0 1 1 0 0,5-17-13 0 0,-4 16 3 0 0,11-40 35 0 0,0 1-137 0 0,22-52-1 0 0,-12 42 27 0 0,-9 18 40 0 0,2 0 0 0 0,25-40 0 0 0,-38 68 37 0 0,1 0 1 0 0,0 1 0 0 0,0-1 0 0 0,0 1 0 0 0,0 0-1 0 0,1 0 1 0 0,-1 0 0 0 0,1 1 0 0 0,-1-1 0 0 0,6-1-1 0 0,-8 3 1 0 0,0 1 0 0 0,0-1 0 0 0,0 1 0 0 0,1 0 0 0 0,-1-1 0 0 0,0 1 0 0 0,0 0-1 0 0,1 0 1 0 0,-1 0 0 0 0,0 0 0 0 0,0 0 0 0 0,1 0 0 0 0,-1 0 0 0 0,0 0 0 0 0,1 0-1 0 0,-1 1 1 0 0,0-1 0 0 0,0 1 0 0 0,0-1 0 0 0,1 1 0 0 0,-1-1 0 0 0,0 1 0 0 0,0-1 0 0 0,0 1-1 0 0,0 0 1 0 0,0 0 0 0 0,0 0 0 0 0,0 0 0 0 0,0-1 0 0 0,0 1 0 0 0,-1 0 0 0 0,1 1 0 0 0,0-1-1 0 0,-1 0 1 0 0,1 0 0 0 0,0 0 0 0 0,-1 0 0 0 0,1 2 0 0 0,6 16 11 0 0,0 1 0 0 0,-2-1 0 0 0,7 38 0 0 0,-7-30 18 0 0,3 39-94 0 0,-5-40 154 0 0,8 35-1 0 0,-10-53-464 0 0,2 0 0 0 0,-1 0 0 0 0,1-1 0 0 0,1 0 0 0 0,-1 1 0 0 0,1-1 0 0 0,0 0 0 0 0,9 10 0 0 0,-11-15-540 0 0,0 0 1 0 0,0 0-1 0 0,0-1 1 0 0,0 1 0 0 0,0-1-1 0 0,0 1 1 0 0,5 1 0 0 0,6 3-3764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19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240 208 464 0 0,'19'-72'8420'0'0,"-13"54"-6644"0"0,-1-1-1 0 0,4-34 1 0 0,-8 51-1637 0 0,-1 0 0 0 0,0 1 0 0 0,0-1-1 0 0,0 0 1 0 0,0 0 0 0 0,0 0 0 0 0,0 0 0 0 0,-1 0 0 0 0,1 0-1 0 0,-1 0 1 0 0,1 1 0 0 0,-1-1 0 0 0,0 0 0 0 0,0 0 0 0 0,0 1 0 0 0,0-1-1 0 0,0 0 1 0 0,0 1 0 0 0,-2-3 0 0 0,2 3-42 0 0,-1 0 1 0 0,1 0-1 0 0,-1 0 1 0 0,1 1-1 0 0,-1-1 1 0 0,0 1-1 0 0,1-1 1 0 0,-1 1-1 0 0,1-1 0 0 0,-1 1 1 0 0,0 0-1 0 0,0 0 1 0 0,1-1-1 0 0,-1 1 1 0 0,0 1-1 0 0,1-1 1 0 0,-1 0-1 0 0,0 0 1 0 0,1 1-1 0 0,-1-1 1 0 0,0 0-1 0 0,-1 2 0 0 0,-16 5 333 0 0,1 2-1 0 0,0 0 0 0 0,1 0 1 0 0,0 2-1 0 0,1 0 0 0 0,0 1 0 0 0,0 1 1 0 0,2 0-1 0 0,-26 29 0 0 0,36-36-353 0 0,0-1 0 0 0,0 1 0 0 0,0 0 0 0 0,1 1 0 0 0,-1-1 0 0 0,2 1 0 0 0,-1-1 0 0 0,1 1 0 0 0,0 0-1 0 0,0 0 1 0 0,1 0 0 0 0,0 0 0 0 0,-1 11 0 0 0,2-12-53 0 0,1-1-1 0 0,-1 1 1 0 0,1 0-1 0 0,0-1 1 0 0,0 1-1 0 0,1-1 1 0 0,0 1-1 0 0,0-1 1 0 0,0 0-1 0 0,0 0 1 0 0,1 0-1 0 0,0 0 1 0 0,0 0 0 0 0,0 0-1 0 0,0-1 1 0 0,1 0-1 0 0,6 6 1 0 0,-2-2-46 0 0,1-1 0 0 0,0 1 1 0 0,1-2-1 0 0,0 1 0 0 0,0-1 1 0 0,0-1-1 0 0,1 0 0 0 0,0 0 1 0 0,-1-1-1 0 0,2 0 0 0 0,-1-1 1 0 0,0-1-1 0 0,1 0 0 0 0,0 0 1 0 0,-1-1-1 0 0,1 0 0 0 0,21-2 1 0 0,-7-3-804 0 0,1-1 0 0 0,40-13 1 0 0,-52 12-1742 0 0,1 0 0 0 0,27-16 1 0 0,-26 11 955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0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94 1408 0 0,'-4'1'859'0'0,"-3"1"1583"0"0,0 0-1 0 0,-1 1 1 0 0,-12 6-1 0 0,17-8-2149 0 0,2 1-1 0 0,-1-1 0 0 0,0 0 1 0 0,0 1-1 0 0,0-1 1 0 0,1 1-1 0 0,-1 0 0 0 0,1-1 1 0 0,-1 1-1 0 0,1 0 1 0 0,-1 0-1 0 0,1 0 0 0 0,0 0 1 0 0,0 0-1 0 0,0 0 1 0 0,1 1-1 0 0,-2 3 0 0 0,0 0 84 0 0,1-3-161 0 0,1 0 1 0 0,-1 1-1 0 0,0-1 0 0 0,1 1 1 0 0,0-1-1 0 0,0 0 0 0 0,0 5 1 0 0,0-7-171 0 0,1 1 0 0 0,-1-1 1 0 0,1 0-1 0 0,0 1 1 0 0,-1-1-1 0 0,1 0 0 0 0,0 0 1 0 0,0 1-1 0 0,-1-1 1 0 0,1 0-1 0 0,0 0 0 0 0,0 0 1 0 0,0 0-1 0 0,0 0 1 0 0,1 0-1 0 0,-1-1 0 0 0,0 1 1 0 0,0 0-1 0 0,0 0 1 0 0,1-1-1 0 0,1 1 0 0 0,2 1 22 0 0,-1 0 0 0 0,1-1-1 0 0,0 0 1 0 0,0 0 0 0 0,-1-1-1 0 0,1 1 1 0 0,0-1 0 0 0,0 0-1 0 0,0 0 1 0 0,8-2 0 0 0,7-2 70 0 0,23-7 0 0 0,-24 6 11 0 0,-2 1-77 0 0,-1 0 1 0 0,0-2-1 0 0,-1 0 1 0 0,18-9-1 0 0,-28 13-60 0 0,0-1-1 0 0,-1-1 0 0 0,1 1 0 0 0,-1-1 1 0 0,0 0-1 0 0,1 0 0 0 0,-2 0 0 0 0,1 0 0 0 0,-1-1 1 0 0,1 1-1 0 0,-1-1 0 0 0,0 0 0 0 0,-1 0 1 0 0,1 0-1 0 0,2-11 0 0 0,-3 13-8 0 0,-1 0-1 0 0,-1-1 1 0 0,1 1 0 0 0,0 0-1 0 0,-1-1 1 0 0,0 1-1 0 0,0 0 1 0 0,0-1 0 0 0,0 1-1 0 0,0 0 1 0 0,-1-1 0 0 0,1 1-1 0 0,-1 0 1 0 0,-1-4 0 0 0,1 5 0 0 0,0 0 0 0 0,0 0 1 0 0,-1 1-1 0 0,1-1 0 0 0,0 0 1 0 0,-1 1-1 0 0,1-1 0 0 0,-1 1 0 0 0,0-1 1 0 0,1 1-1 0 0,-1 0 0 0 0,0 0 1 0 0,0 0-1 0 0,0 0 0 0 0,0 0 1 0 0,0 0-1 0 0,0 0 0 0 0,0 1 1 0 0,0-1-1 0 0,0 1 0 0 0,0-1 1 0 0,-4 1-1 0 0,-4-1 65 0 0,-1 1 0 0 0,1 0-1 0 0,-1 1 1 0 0,1 1 0 0 0,0-1 0 0 0,0 1 0 0 0,0 1-1 0 0,0 0 1 0 0,0 1 0 0 0,0-1 0 0 0,1 2 0 0 0,0-1-1 0 0,-14 10 1 0 0,6-2 171 0 0,0 0-1 0 0,1 1 1 0 0,0 1-1 0 0,1 1 1 0 0,-24 29 0 0 0,36-39-223 0 0,-1 0 0 0 0,1 0 0 0 0,0 0 1 0 0,0 1-1 0 0,0-1 0 0 0,1 1 1 0 0,0 0-1 0 0,0 0 0 0 0,0-1 1 0 0,1 1-1 0 0,0 0 0 0 0,-1 10 0 0 0,2-12-15 0 0,0 1 0 0 0,1-1 0 0 0,-1 0 0 0 0,1 0-1 0 0,0 1 1 0 0,0-1 0 0 0,1 0 0 0 0,-1 0-1 0 0,1 0 1 0 0,-1 0 0 0 0,1-1 0 0 0,1 1 0 0 0,-1 0-1 0 0,0-1 1 0 0,1 1 0 0 0,0-1 0 0 0,0 0-1 0 0,6 5 1 0 0,-2-3-23 0 0,0 0 1 0 0,0 0-1 0 0,0-1 0 0 0,1 0 0 0 0,0-1 0 0 0,0 1 1 0 0,0-2-1 0 0,0 1 0 0 0,0-1 0 0 0,1 0 0 0 0,15 1 0 0 0,6-2-2859 0 0,60-4 0 0 0,-81 2 1755 0 0,20-1-2938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1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65 103 512 0 0,'-3'-22'4054'0'0,"1"-5"1375"0"0,2 22-3942 0 0,0 4-1080 0 0,0-1 0 0 0,0 1 0 0 0,0 0 1 0 0,0 0-1 0 0,0 0 0 0 0,0 0 0 0 0,0-1 0 0 0,0 1 0 0 0,1 0 1 0 0,-1 0-1 0 0,0 0 0 0 0,1 0 0 0 0,0-2 1307 0 0,-8 13 279 0 0,-1 5-1691 0 0,0 1 1 0 0,1 0-1 0 0,0 1 1 0 0,1-1 0 0 0,1 1-1 0 0,1 0 1 0 0,-3 23-1 0 0,5-26-200 0 0,1 1-1 0 0,1 0 0 0 0,0-1 0 0 0,0 1 0 0 0,2-1 1 0 0,0 1-1 0 0,0-1 0 0 0,2 0 0 0 0,5 17 0 0 0,-8-28-73 0 0,0 0 0 0 0,0-1 0 0 0,1 1-1 0 0,-1 0 1 0 0,1-1 0 0 0,-1 1 0 0 0,1-1-1 0 0,0 0 1 0 0,3 3 0 0 0,-5-5-26 0 0,1 0 1 0 0,-1 0-1 0 0,0-1 1 0 0,1 1-1 0 0,-1 0 0 0 0,0-1 1 0 0,1 1-1 0 0,-1 0 1 0 0,0-1-1 0 0,0 1 1 0 0,1 0-1 0 0,-1-1 0 0 0,0 1 1 0 0,0-1-1 0 0,0 1 1 0 0,1 0-1 0 0,-1-1 1 0 0,0 1-1 0 0,0-1 1 0 0,0 1-1 0 0,0-1 0 0 0,0 1 1 0 0,0-1-1 0 0,2-12 1 0 0,1-48-3 0 0,-3 49 1 0 0,0-1-1 0 0,0 1 1 0 0,2 0 0 0 0,-1-1-1 0 0,2 1 1 0 0,-1 0-1 0 0,2 0 1 0 0,6-18 0 0 0,-3 18-3 0 0,-1-1 0 0 0,2 1 1 0 0,0 1-1 0 0,0 0 1 0 0,1 0-1 0 0,15-15 1 0 0,-20 23 0 0 0,-1 0 1 0 0,1 0 0 0 0,0 0 0 0 0,1 1 0 0 0,-1-1-1 0 0,0 1 1 0 0,1 0 0 0 0,-1 0 0 0 0,9-1-1 0 0,-10 2 7 0 0,1 1-1 0 0,-1-1 0 0 0,1 1 0 0 0,-1 0 0 0 0,0 0 1 0 0,1 1-1 0 0,-1-1 0 0 0,1 1 0 0 0,-1-1 1 0 0,1 1-1 0 0,-1 0 0 0 0,0 1 0 0 0,0-1 1 0 0,7 4-1 0 0,-4-1 55 0 0,0 0 0 0 0,-1 0 0 0 0,1 1-1 0 0,-1 0 1 0 0,0 0 0 0 0,0 0 0 0 0,0 1 0 0 0,-1 0 0 0 0,1 0 0 0 0,-1 0 0 0 0,-1 0-1 0 0,1 1 1 0 0,-1-1 0 0 0,-1 1 0 0 0,1 0 0 0 0,-1 0 0 0 0,0 0 0 0 0,-1 0 0 0 0,1 0-1 0 0,-1 0 1 0 0,-1 1 0 0 0,0-1 0 0 0,0 0 0 0 0,0 0 0 0 0,-1 1 0 0 0,1-1 0 0 0,-2 0-1 0 0,1 0 1 0 0,-4 9 0 0 0,-2 3 159 0 0,0 0 1 0 0,-15 27-1 0 0,78-103-466 0 0,35-71-122 0 0,-54 74 225 0 0,-29 43 92 0 0,4-7 7 0 0,17-19-1 0 0,-25 34 43 0 0,-1-1 0 0 0,1 0 0 0 0,0 1 0 0 0,0-1 0 0 0,0 1 0 0 0,0 0 0 0 0,1 1 0 0 0,-1-1 0 0 0,1 1 0 0 0,8-4 0 0 0,-13 6 4 0 0,1 0 0 0 0,0 0 0 0 0,-1 0 0 0 0,1 0 0 0 0,0 0 0 0 0,-1 0 0 0 0,1 0 1 0 0,0 0-1 0 0,-1 0 0 0 0,1 0 0 0 0,0 0 0 0 0,-1 0 0 0 0,1 1 0 0 0,0-1 1 0 0,-1 0-1 0 0,1 0 0 0 0,0 1 0 0 0,-1-1 0 0 0,1 0 0 0 0,-1 1 0 0 0,1-1 1 0 0,-1 0-1 0 0,1 1 0 0 0,-1-1 0 0 0,1 1 0 0 0,-1-1 0 0 0,1 1 0 0 0,-1 0 0 0 0,1-1 1 0 0,-1 1-1 0 0,0-1 0 0 0,0 1 0 0 0,1 0 0 0 0,-1-1 0 0 0,0 1 0 0 0,0-1 1 0 0,1 1-1 0 0,-1 0 0 0 0,0 0 0 0 0,0-1 0 0 0,0 2 0 0 0,1 4 25 0 0,-1 0 1 0 0,1 0-1 0 0,-2 11 0 0 0,1-8 24 0 0,-1 18-7 0 0,-6 31 0 0 0,4-34-39 0 0,0-1 0 0 0,2 29 0 0 0,1-46-5 0 0,1-1 0 0 0,0 0 0 0 0,0 1 0 0 0,1-1 0 0 0,0 0 0 0 0,0 1 0 0 0,0-1 0 0 0,0 0 0 0 0,1 0 0 0 0,0-1 1 0 0,0 1-1 0 0,0 0 0 0 0,0-1 0 0 0,1 0 0 0 0,0 0 0 0 0,8 7 0 0 0,-7-7-257 0 0,0 0 0 0 0,1 0 0 0 0,-1-1 0 0 0,1 1 0 0 0,0-1 0 0 0,0-1-1 0 0,0 1 1 0 0,0-1 0 0 0,1 0 0 0 0,-1 0 0 0 0,1-1 0 0 0,-1 0 0 0 0,12 1 0 0 0,-1-2-1673 0 0,1 0-279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2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77 2857 0 0,'-5'1'1878'0'0,"-1"0"0"0"0,1 0 0 0 0,0 1 0 0 0,-9 4 0 0 0,10-3-1448 0 0,0-1-1 0 0,0 1 1 0 0,1 0-1 0 0,-1 0 1 0 0,0 0-1 0 0,1 1 1 0 0,0-1-1 0 0,0 1 1 0 0,-3 5-1 0 0,1-3-38 0 0,1 0 0 0 0,0 1 1 0 0,0-1-1 0 0,1 1 0 0 0,0 0 0 0 0,-3 11 0 0 0,5-15-321 0 0,0-1-1 0 0,1 1 0 0 0,0 0 1 0 0,-1-1-1 0 0,1 1 1 0 0,0 0-1 0 0,1-1 1 0 0,-1 1-1 0 0,0 0 1 0 0,1-1-1 0 0,-1 1 1 0 0,1-1-1 0 0,0 1 1 0 0,0 0-1 0 0,0-1 1 0 0,0 0-1 0 0,0 1 0 0 0,1-1 1 0 0,-1 0-1 0 0,1 1 1 0 0,0-1-1 0 0,1 2 1 0 0,3 1-35 0 0,0 0 1 0 0,0 0-1 0 0,0-1 1 0 0,0 0-1 0 0,1 0 1 0 0,0 0-1 0 0,0-1 1 0 0,0 0-1 0 0,0 0 1 0 0,0-1-1 0 0,1 0 1 0 0,12 2-1 0 0,-8-2-20 0 0,0-1-1 0 0,0 0 0 0 0,0-1 1 0 0,0-1-1 0 0,0 1 0 0 0,0-2 1 0 0,16-3-1 0 0,-22 4-14 0 0,-1-1-1 0 0,0 0 1 0 0,0 0 0 0 0,0 0 0 0 0,0 0-1 0 0,0-1 1 0 0,0 0 0 0 0,0 0 0 0 0,-1 0-1 0 0,0-1 1 0 0,8-7 0 0 0,-9 7-15 0 0,0 1 1 0 0,-1-1-1 0 0,0 1 1 0 0,0-1-1 0 0,0 0 1 0 0,0 0-1 0 0,-1 0 1 0 0,1 0 0 0 0,-1-1-1 0 0,0 1 1 0 0,0 0-1 0 0,0 0 1 0 0,-1-1-1 0 0,0 1 1 0 0,0-7-1 0 0,-2-12-45 0 0,0 0 0 0 0,-2 0-1 0 0,-1 0 1 0 0,-7-23 0 0 0,11 44 54 0 0,0 0 1 0 0,1 0-1 0 0,-1-1 1 0 0,0 1-1 0 0,0 0 1 0 0,0 0-1 0 0,0 1 1 0 0,-1-1-1 0 0,1 0 1 0 0,0 0 0 0 0,-1 0-1 0 0,1 1 1 0 0,-1-1-1 0 0,0 1 1 0 0,0-1-1 0 0,1 1 1 0 0,-1 0-1 0 0,-4-2 1 0 0,3 2 17 0 0,1 0 0 0 0,-1 1 1 0 0,0-1-1 0 0,0 1 1 0 0,1 0-1 0 0,-1 0 0 0 0,0 0 1 0 0,0 0-1 0 0,0 0 0 0 0,1 1 1 0 0,-1-1-1 0 0,0 1 0 0 0,0 0 1 0 0,-4 1-1 0 0,-1 2 32 0 0,0 0 0 0 0,0 0 1 0 0,1 0-1 0 0,0 1 0 0 0,0 0 0 0 0,-11 10 0 0 0,-36 41 202 0 0,37-37-150 0 0,12-14-70 0 0,-9 10 159 0 0,1 0 1 0 0,0 1-1 0 0,1 0 1 0 0,-16 30-1 0 0,25-42-159 0 0,1 0 0 0 0,1 0 0 0 0,-1 0 0 0 0,0 0 0 0 0,1 1-1 0 0,0-1 1 0 0,0 1 0 0 0,0-1 0 0 0,1 1 0 0 0,0-1 0 0 0,0 1 0 0 0,0-1 0 0 0,0 1 0 0 0,0-1 0 0 0,1 1-1 0 0,0-1 1 0 0,0 1 0 0 0,0-1 0 0 0,1 0 0 0 0,-1 1 0 0 0,1-1 0 0 0,0 0 0 0 0,0 0 0 0 0,1 0 0 0 0,-1 0-1 0 0,7 6 1 0 0,-5-5-22 0 0,2-1 0 0 0,-1 1-1 0 0,0-1 1 0 0,1 0-1 0 0,0-1 1 0 0,0 1 0 0 0,0-1-1 0 0,0-1 1 0 0,0 1 0 0 0,1-1-1 0 0,-1 0 1 0 0,1 0-1 0 0,7 1 1 0 0,1-1-20 0 0,0-1 0 0 0,0 0-1 0 0,0 0 1 0 0,0-2 0 0 0,15-2 0 0 0,-15 1-2 0 0,0-1 1 0 0,0 0-1 0 0,-1-1 1 0 0,1-1-1 0 0,-1-1 1 0 0,0 0-1 0 0,18-10 1 0 0,-22 9-21 0 0,0 1 1 0 0,-1-1 0 0 0,0-1-1 0 0,0 0 1 0 0,-1 0 0 0 0,0-1-1 0 0,0 1 1 0 0,-1-2 0 0 0,0 1-1 0 0,6-12 1 0 0,-2 0-131 0 0,-1 0-1 0 0,-1-1 1 0 0,-1 0 0 0 0,9-41-1 0 0,-17 62 172 0 0,1-1 0 0 0,-1 0-1 0 0,0 0 1 0 0,0 0 0 0 0,0 0-1 0 0,0 0 1 0 0,0 0-1 0 0,0 0 1 0 0,0 0 0 0 0,-1 0-1 0 0,0-2 1 0 0,1 4-1 0 0,0 0 1 0 0,0-1-1 0 0,-1 1 0 0 0,1 0 0 0 0,0 0 0 0 0,0-1 1 0 0,0 1-1 0 0,-1 0 0 0 0,1 0 0 0 0,0-1 1 0 0,0 1-1 0 0,0 0 0 0 0,-1 0 0 0 0,1 0 1 0 0,0-1-1 0 0,-1 1 0 0 0,1 0 0 0 0,0 0 1 0 0,0 0-1 0 0,-1 0 0 0 0,1 0 0 0 0,0 0 0 0 0,-1 0 1 0 0,1 0-1 0 0,0 0 0 0 0,-1 0 0 0 0,0 0 3 0 0,0 0 0 0 0,0 0 0 0 0,0 1 0 0 0,0-1-1 0 0,0 0 1 0 0,0 1 0 0 0,1-1 0 0 0,-1 1 0 0 0,0-1 0 0 0,0 1-1 0 0,0 0 1 0 0,-1 1 0 0 0,-5 5 18 0 0,0 1-1 0 0,0 0 1 0 0,1 0 0 0 0,0 1 0 0 0,0-1-1 0 0,1 1 1 0 0,0 1 0 0 0,1-1-1 0 0,-5 13 1 0 0,7-15-12 0 0,-1 1 0 0 0,1-1 0 0 0,1 1 0 0 0,0-1 0 0 0,0 1 0 0 0,0-1 0 0 0,1 1 0 0 0,0 0 0 0 0,0-1 0 0 0,1 1 0 0 0,0-1 0 0 0,0 1 0 0 0,4 9 0 0 0,-4-12-5 0 0,1-1-1 0 0,0 1 1 0 0,1-1-1 0 0,-1 1 1 0 0,1-1-1 0 0,0 0 1 0 0,0 0-1 0 0,0 0 1 0 0,1-1-1 0 0,-1 1 1 0 0,1-1-1 0 0,0 0 1 0 0,0 0-1 0 0,0 0 0 0 0,0 0 1 0 0,1-1-1 0 0,-1 1 1 0 0,1-1-1 0 0,-1 0 1 0 0,10 2-1 0 0,-6-3 4 0 0,0 1-1 0 0,0-1 1 0 0,0-1-1 0 0,0 0 1 0 0,0 0-1 0 0,0 0 1 0 0,0-1-1 0 0,0 0 1 0 0,0-1-1 0 0,0 0 1 0 0,-1 0-1 0 0,10-4 1 0 0,-7 2-8 0 0,-1 0 1 0 0,0 0-1 0 0,0-1 1 0 0,0-1-1 0 0,12-9 1 0 0,-16 11-20 0 0,-1 0 1 0 0,0-1 0 0 0,0 1-1 0 0,-1-1 1 0 0,1 1 0 0 0,-1-1 0 0 0,0 0-1 0 0,0-1 1 0 0,0 1 0 0 0,3-11-1 0 0,-1-3-76 0 0,0 0-1 0 0,-1-1 0 0 0,2-25 1 0 0,-5 33 35 0 0,-1 0 0 0 0,0 1 0 0 0,-1-1 0 0 0,0 0 0 0 0,-1 0 0 0 0,-6-20 1 0 0,8 30 55 0 0,-1 0 0 0 0,1 0 1 0 0,-1 0-1 0 0,0 1 1 0 0,0-1-1 0 0,0 0 0 0 0,0 0 1 0 0,0 1-1 0 0,0-1 0 0 0,0 0 1 0 0,-1 1-1 0 0,1-1 1 0 0,-1 1-1 0 0,1-1 0 0 0,-1 1 1 0 0,1 0-1 0 0,-1 0 1 0 0,0 0-1 0 0,0 0 0 0 0,1 0 1 0 0,-1 0-1 0 0,0 0 1 0 0,0 1-1 0 0,0-1 0 0 0,0 0 1 0 0,-2 1-1 0 0,-1 0 24 0 0,1 0 0 0 0,0 0 0 0 0,0 1 1 0 0,0-1-1 0 0,-1 1 0 0 0,1 0 0 0 0,0 0 0 0 0,0 1 0 0 0,0-1 0 0 0,1 1 0 0 0,-8 4 0 0 0,-7 6 77 0 0,-1 1-1 0 0,2 1 1 0 0,-28 28-1 0 0,14-13 99 0 0,22-21-82 0 0,1 1 0 0 0,0 0 0 0 0,0 0 0 0 0,0 1 0 0 0,1 0 0 0 0,1 0 0 0 0,-8 17 0 0 0,12-23-67 0 0,0 0 0 0 0,1 1 1 0 0,0-1-1 0 0,0 1 0 0 0,0-1 0 0 0,0 1 1 0 0,1-1-1 0 0,-1 1 0 0 0,1 0 0 0 0,1 4 1 0 0,0-6-30 0 0,-1 1 1 0 0,1-1 0 0 0,0 0 0 0 0,0 0 0 0 0,0 0 0 0 0,1 0 0 0 0,-1 0 0 0 0,1 0-1 0 0,0 0 1 0 0,0 0 0 0 0,0 0 0 0 0,0-1 0 0 0,0 1 0 0 0,0-1 0 0 0,4 3 0 0 0,0-1-2 0 0,-1 0 0 0 0,1-1 1 0 0,-1 0-1 0 0,1 0 1 0 0,0-1-1 0 0,0 0 1 0 0,0 0-1 0 0,1 0 0 0 0,-1 0 1 0 0,0-1-1 0 0,1 0 1 0 0,-1-1-1 0 0,0 1 1 0 0,1-1-1 0 0,8-1 1 0 0,3-1-15 0 0,1-1 1 0 0,-1 0 0 0 0,0-1-1 0 0,18-7 1 0 0,-27 7-23 0 0,0 1-1 0 0,-1-1 1 0 0,0-1 0 0 0,0 0-1 0 0,-1 0 1 0 0,1-1 0 0 0,-1 1-1 0 0,0-2 1 0 0,0 1 0 0 0,-1-1-1 0 0,0 0 1 0 0,0 0 0 0 0,-1-1-1 0 0,0 1 1 0 0,0-1 0 0 0,6-14-1 0 0,-4 6-19 0 0,-1 0-1 0 0,-1 0 1 0 0,0-1-1 0 0,-1 0 0 0 0,0 0 1 0 0,-2 0-1 0 0,2-35 0 0 0,-4 51 50 0 0,0 0 0 0 0,0 0-1 0 0,0 0 1 0 0,0 0-1 0 0,0 0 1 0 0,0 0-1 0 0,-1 0 1 0 0,1 0 0 0 0,0-1-1 0 0,-1 1 1 0 0,1 0-1 0 0,0 0 1 0 0,-1 0-1 0 0,1 0 1 0 0,-1 1 0 0 0,1-1-1 0 0,-1 0 1 0 0,0 0-1 0 0,1 0 1 0 0,-1 0-1 0 0,-1-1 1 0 0,1 2 0 0 0,0 0 0 0 0,0 0 0 0 0,0 0 0 0 0,0 0 0 0 0,0 0 0 0 0,0 0 0 0 0,1 0-1 0 0,-1 0 1 0 0,0 0 0 0 0,0 0 0 0 0,0 0 0 0 0,0 1 0 0 0,1-1 0 0 0,-1 0 0 0 0,0 1 0 0 0,0-1 0 0 0,0 1 0 0 0,1-1 0 0 0,-1 1 0 0 0,0-1 0 0 0,1 1 0 0 0,-1-1 0 0 0,0 1 0 0 0,1 0-1 0 0,-1-1 1 0 0,1 1 0 0 0,-1 0 0 0 0,0 1 0 0 0,-4 4 25 0 0,1 1 0 0 0,-1 0 0 0 0,1 1-1 0 0,0-1 1 0 0,1 1 0 0 0,0 0 0 0 0,0 0-1 0 0,-2 10 1 0 0,2-2-7 0 0,0 0-1 0 0,1 0 0 0 0,0 22 1 0 0,2-29-26 0 0,1-1 1 0 0,0 0-1 0 0,0 0 0 0 0,1 0 1 0 0,0 0-1 0 0,1 0 0 0 0,-1 0 0 0 0,1 0 1 0 0,1-1-1 0 0,0 1 0 0 0,0-1 1 0 0,0 0-1 0 0,1 0 0 0 0,8 9 1 0 0,-8-11-124 0 0,0 1 0 0 0,1-1 0 0 0,-1 0 0 0 0,1-1 0 0 0,0 0 0 0 0,0 0 0 0 0,1 0 1 0 0,-1 0-1 0 0,1-1 0 0 0,0 0 0 0 0,0-1 0 0 0,0 1 0 0 0,0-1 0 0 0,0-1 0 0 0,0 1 0 0 0,11 0 1 0 0,18-2-3377 0 0,-19 0 1146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2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292 139 2825 0 0,'-2'0'701'0'0,"0"1"1"0"0,-1-1 0 0 0,1 0-1 0 0,0 0 1 0 0,0 0-1 0 0,0 0 1 0 0,0 0 0 0 0,0-1-1 0 0,0 1 1 0 0,0-1 0 0 0,0 1-1 0 0,0-1 1 0 0,0 0 0 0 0,0 0-1 0 0,0 0 1 0 0,-3-2-1 0 0,5 3-640 0 0,0 0 0 0 0,0-1 0 0 0,0 1 0 0 0,0 0 0 0 0,0 0 0 0 0,0 0 0 0 0,0-1 0 0 0,0 1 0 0 0,0 0 0 0 0,0 0 0 0 0,0 0 0 0 0,0-1-1 0 0,0 1 1 0 0,0 0 0 0 0,0 0 0 0 0,0 0 0 0 0,0 0 0 0 0,0-1 0 0 0,0 1 0 0 0,0 0 0 0 0,1 0 0 0 0,-1 0 0 0 0,0 0 0 0 0,0-1 0 0 0,0 1 0 0 0,0 0-1 0 0,0 0 1 0 0,0 0 0 0 0,1 0 0 0 0,-1 0 0 0 0,0 0 0 0 0,0 0 0 0 0,0-1 0 0 0,1 1 0 0 0,-1 0 0 0 0,0 0 0 0 0,0 0 0 0 0,0 0 0 0 0,0 0-1 0 0,1 0 1 0 0,-1 0 0 0 0,12-5 224 0 0,-9 4-77 0 0,19-8 188 0 0,-10 4-129 0 0,0 0 1 0 0,0-1-1 0 0,16-11 0 0 0,-25 15-242 0 0,0 0 0 0 0,-1 0-1 0 0,1 0 1 0 0,-1-1-1 0 0,1 1 1 0 0,-1-1 0 0 0,0 1-1 0 0,0-1 1 0 0,0 0 0 0 0,0 0-1 0 0,-1 0 1 0 0,1 0 0 0 0,-1 0-1 0 0,0 0 1 0 0,0-1 0 0 0,0 1-1 0 0,0 0 1 0 0,0-6 0 0 0,-1 9-15 0 0,1-1 1 0 0,-1 0 0 0 0,0 1-1 0 0,0-1 1 0 0,0 0 0 0 0,0 1-1 0 0,0-1 1 0 0,-1 1 0 0 0,1-1-1 0 0,0 0 1 0 0,0 1 0 0 0,0-1-1 0 0,-1 0 1 0 0,1 1 0 0 0,0-1-1 0 0,0 1 1 0 0,-1-1 0 0 0,1 1-1 0 0,-1-1 1 0 0,1 1 0 0 0,0-1-1 0 0,-1 1 1 0 0,1-1 0 0 0,-1 1-1 0 0,1-1 1 0 0,-1 1 0 0 0,1 0-1 0 0,-2-1 1 0 0,0 0 13 0 0,1 1 1 0 0,-1-1-1 0 0,0 1 0 0 0,1 0 1 0 0,-1 0-1 0 0,0 0 0 0 0,0 0 0 0 0,0 0 1 0 0,1 0-1 0 0,-4 0 0 0 0,-1 2 22 0 0,0-1 0 0 0,0 1 1 0 0,0 0-1 0 0,1 0 0 0 0,-10 5 0 0 0,6-2-20 0 0,1 0 0 0 0,0 1 0 0 0,0 0 0 0 0,1 1 0 0 0,0-1 0 0 0,0 1 0 0 0,-7 10-1 0 0,10-12-19 0 0,1 1-1 0 0,0-1 0 0 0,0 1 1 0 0,1-1-1 0 0,-1 1 0 0 0,1 0 0 0 0,1 0 1 0 0,-1 0-1 0 0,1 0 0 0 0,0 0 1 0 0,0 0-1 0 0,1 11 0 0 0,0-10 58 0 0,1 1 0 0 0,0-1-1 0 0,1 1 1 0 0,0-1 0 0 0,0 0-1 0 0,1 0 1 0 0,0 0 0 0 0,0 0-1 0 0,5 7 1 0 0,-4-6 90 0 0,0 4 178 0 0,0 1 0 0 0,0-1 1 0 0,-1 1-1 0 0,-1 0 0 0 0,0-1 0 0 0,0 16 0 0 0,-1-11 144 0 0,0-16-415 0 0,-1 1-1 0 0,0-1 1 0 0,0 1 0 0 0,0-1 0 0 0,0 1-1 0 0,0-1 1 0 0,-1 0 0 0 0,1 1 0 0 0,0-1-1 0 0,-1 1 1 0 0,1-1 0 0 0,-1 1 0 0 0,1-1-1 0 0,-1 0 1 0 0,0 0 0 0 0,1 1 0 0 0,-1-1-1 0 0,0 0 1 0 0,0 0 0 0 0,-1 1 0 0 0,0 0 5 0 0,0-1 0 0 0,0 1 0 0 0,0-1 0 0 0,0 0 0 0 0,0 0 0 0 0,0 0 0 0 0,0 0 0 0 0,0-1 0 0 0,-1 1 0 0 0,1 0 0 0 0,-4-1 0 0 0,-6 1 47 0 0,0 0 0 0 0,0-2 0 0 0,-1 0 0 0 0,-11-2 1 0 0,11 2-105 0 0,-10-2 22 0 0,10 3-40 0 0,-1-2 0 0 0,1 1 0 0 0,-1-2 0 0 0,1 0 0 0 0,0-1 0 0 0,-13-5 0 0 0,25 9-26 0 0,-1-1 0 0 0,1 0 0 0 0,-1 0 0 0 0,1 0 0 0 0,-1 0 0 0 0,1 0 0 0 0,0 0 0 0 0,0 0 0 0 0,-1-1 0 0 0,1 1 0 0 0,0 0 0 0 0,0-1 0 0 0,0 1 0 0 0,0-1 0 0 0,1 1 0 0 0,-1-1-1 0 0,0 1 1 0 0,0-1 0 0 0,1 0 0 0 0,-1 1 0 0 0,1-1 0 0 0,0 0 0 0 0,-1 0 0 0 0,1 1 0 0 0,0-1 0 0 0,0 0 0 0 0,0 0 0 0 0,0 1 0 0 0,1-1 0 0 0,-1 0 0 0 0,1-2 0 0 0,0 0-152 0 0,0 1 0 0 0,1-1 0 0 0,-1 1 1 0 0,1 0-1 0 0,0-1 0 0 0,0 1 0 0 0,0 0 1 0 0,0 0-1 0 0,0 1 0 0 0,0-1 0 0 0,1 0 1 0 0,0 1-1 0 0,-1-1 0 0 0,5-2 0 0 0,33-15-3130 0 0,-16 10 1262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9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 8 0 0,'-1'0'102'0'0,"1"0"0"0"0,-1 0 1 0 0,0 0-1 0 0,1 0 0 0 0,-1 0 0 0 0,1 0 0 0 0,-1 0 1 0 0,0 0-1 0 0,1 0 0 0 0,-1 0 0 0 0,1 0 1 0 0,-1 0-1 0 0,1 1 0 0 0,-1-1 0 0 0,1 0 0 0 0,-1 0 1 0 0,0 1-1 0 0,0-1 0 0 0,3 7 3965 0 0,-2-6-3888 0 0,0-1 1 0 0,1 1-1 0 0,-1-1 0 0 0,0 1 1 0 0,0 0-1 0 0,1-1 1 0 0,-1 1-1 0 0,0-1 1 0 0,0 1-1 0 0,0 0 1 0 0,0-1-1 0 0,0 1 1 0 0,0-1-1 0 0,0 1 0 0 0,0 0 1 0 0,0-1-1 0 0,0 1 1 0 0,0-1-1 0 0,0 1 1 0 0,0 0-1 0 0,-1-1 1 0 0,1 1-1 0 0,0 0 1 0 0,-3 1 141 0 0,1-1 0 0 0,0 1 0 0 0,0 0 0 0 0,-1-1 1 0 0,1 0-1 0 0,-1 0 0 0 0,1 0 0 0 0,-1 0 1 0 0,0 0-1 0 0,-2 1 0 0 0,-7 2 157 0 0,-83 41 1255 0 0,-137 88 0 0 0,219-125-1538 0 0,-27 18 339 0 0,37-24-531 0 0,1 0 1 0 0,-1 0-1 0 0,1 1 1 0 0,-1-1-1 0 0,1 0 0 0 0,0 1 1 0 0,0 0-1 0 0,0-1 0 0 0,1 1 1 0 0,-1 0-1 0 0,-1 4 1 0 0,2-6-11 0 0,1-1 0 0 0,0 1 0 0 0,0-1 0 0 0,0 1-1 0 0,0-1 1 0 0,0 1 0 0 0,0-1 0 0 0,0 1 0 0 0,0-1 0 0 0,0 1 0 0 0,0-1 0 0 0,0 1 0 0 0,0-1 0 0 0,0 0 0 0 0,0 1 0 0 0,0-1 0 0 0,0 1 0 0 0,1-1 0 0 0,-1 1 0 0 0,0-1 0 0 0,0 1 0 0 0,0-1 0 0 0,1 0 0 0 0,-1 1 0 0 0,0-1 0 0 0,1 0 0 0 0,0 1 0 0 0,0 0-23 0 0,0-1 0 0 0,0 1 0 0 0,0-1 1 0 0,0 1-1 0 0,0-1 0 0 0,0 1 0 0 0,0-1 0 0 0,0 0 1 0 0,0 0-1 0 0,0 0 0 0 0,2 0 0 0 0,2 0-182 0 0,-1 0 1 0 0,1 0-1 0 0,0-1 1 0 0,-1 0-1 0 0,6-1 0 0 0,40-19-6309 0 0,-29 11 4346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3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69 984 0 0,'-2'-2'874'0'0,"1"0"0"0"0,-1 0-1 0 0,0-1 1 0 0,1 1 0 0 0,0 0-1 0 0,-1 0 1 0 0,1-1 0 0 0,0 1 0 0 0,0-1-1 0 0,0 1 1 0 0,0-1 0 0 0,1 1-1 0 0,-1-5 1 0 0,1 5-659 0 0,0 1 0 0 0,0 0 0 0 0,0 0 0 0 0,0-1 1 0 0,0 1-1 0 0,0 0 0 0 0,0 0 0 0 0,1-1 0 0 0,-1 1 0 0 0,1 0 0 0 0,-1 0 0 0 0,1 0 0 0 0,-1-1 1 0 0,1 1-1 0 0,-1 0 0 0 0,1 0 0 0 0,0 0 0 0 0,0 0 0 0 0,0 0 0 0 0,-1 0 0 0 0,1 1 0 0 0,0-1 0 0 0,0 0 1 0 0,0 0-1 0 0,1 1 0 0 0,-1-1 0 0 0,0 0 0 0 0,0 1 0 0 0,0-1 0 0 0,3 0 0 0 0,-4 1-157 0 0,0 0 0 0 0,0 0 0 0 0,0 0 0 0 0,0 0 0 0 0,1 0 1 0 0,-1 0-1 0 0,0 0 0 0 0,0 0 0 0 0,0 0 0 0 0,1 0 0 0 0,-1 0 0 0 0,0 0 0 0 0,0 0 0 0 0,0 1 0 0 0,0-1 0 0 0,1 0 0 0 0,-1 0 0 0 0,0 0 0 0 0,0 0 0 0 0,0 0 0 0 0,0 0 0 0 0,0 0 0 0 0,1 1 0 0 0,-1-1 0 0 0,0 0 1 0 0,0 0-1 0 0,0 0 0 0 0,0 0 0 0 0,0 1 0 0 0,0-1 0 0 0,0 0 0 0 0,0 0 0 0 0,0 0 0 0 0,0 0 0 0 0,1 1 0 0 0,-1-1 0 0 0,0 0 0 0 0,0 0 0 0 0,0 0 0 0 0,0 1 0 0 0,0-1 0 0 0,0 0 0 0 0,0 0 0 0 0,-1 0 0 0 0,1 1 0 0 0,0-1 1 0 0,0 0-1 0 0,0 0 0 0 0,0 0 0 0 0,0 0 0 0 0,0 1 0 0 0,0-1 0 0 0,0 0 0 0 0,0 0 0 0 0,-1 0 0 0 0,-4 18 445 0 0,3-13-207 0 0,-27 85 1057 0 0,10-33-851 0 0,-22 108 0 0 0,40-158-498 0 0,0-1-1 0 0,1 1 1 0 0,0 0 0 0 0,0 0-1 0 0,0-1 1 0 0,1 1 0 0 0,0 0-1 0 0,0-1 1 0 0,3 10 0 0 0,-3-14-9 0 0,0 1 0 0 0,0-1 0 0 0,1 1 0 0 0,-1-1 0 0 0,0 0 0 0 0,1 0 0 0 0,-1 1 0 0 0,1-1 0 0 0,0 0 0 0 0,0 0 1 0 0,0-1-1 0 0,0 1 0 0 0,0 0 0 0 0,0-1 0 0 0,0 1 0 0 0,1-1 0 0 0,-1 0 0 0 0,0 1 0 0 0,1-1 0 0 0,-1 0 0 0 0,1 0 0 0 0,-1-1 1 0 0,1 1-1 0 0,0-1 0 0 0,-1 1 0 0 0,4-1 0 0 0,3 1-17 0 0,0-1-1 0 0,-1-1 1 0 0,1 0 0 0 0,0 0 0 0 0,0 0-1 0 0,-1-1 1 0 0,1-1 0 0 0,-1 1-1 0 0,1-1 1 0 0,-1-1 0 0 0,0 0 0 0 0,0 0-1 0 0,-1 0 1 0 0,1-1 0 0 0,-1 0 0 0 0,0 0-1 0 0,0-1 1 0 0,-1 0 0 0 0,0 0-1 0 0,0-1 1 0 0,0 0 0 0 0,-1 0 0 0 0,0 0-1 0 0,0 0 1 0 0,0-1 0 0 0,4-11-1 0 0,5-15-10 0 0,-2 0-1 0 0,-1-1 0 0 0,-1 0 0 0 0,-3-1 1 0 0,7-68-1 0 0,-13 80 247 0 0,-1 23-157 0 0,0 17-15 0 0,-5 63 171 0 0,0-18-83 0 0,3-43-20 0 0,0 0 1 0 0,-8 27 0 0 0,6-30-29 0 0,0 1-1 0 0,1 0 1 0 0,0 24 0 0 0,3-37-103 0 0,0 0 1 0 0,0-1-1 0 0,0 1 1 0 0,0-1 0 0 0,1 1-1 0 0,-1 0 1 0 0,1-1-1 0 0,0 1 1 0 0,0-1-1 0 0,0 0 1 0 0,0 1-1 0 0,0-1 1 0 0,1 0 0 0 0,-1 1-1 0 0,1-1 1 0 0,-1 0-1 0 0,1 0 1 0 0,0 0-1 0 0,0 0 1 0 0,0-1 0 0 0,0 1-1 0 0,0 0 1 0 0,0-1-1 0 0,0 0 1 0 0,3 2-1 0 0,0-1-577 0 0,0 0 0 0 0,0 0 0 0 0,0 0-1 0 0,9 1 1 0 0,22 1-7423 0 0,-19-3 5203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3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86 180 3705 0 0,'-3'2'682'0'0,"-3"1"1629"0"0,0 0-1 0 0,0 0 1 0 0,-7 5-1 0 0,1 4 961 0 0,4 5-3445 0 0,0 3 1442 0 0,2 1 0 0 0,1 0 0 0 0,1 0 0 0 0,-3 24 0 0 0,6-32-976 0 0,1-1 1 0 0,0 1-1 0 0,0-1 0 0 0,2 0 0 0 0,-1 1 1 0 0,1-1-1 0 0,1 0 0 0 0,7 19 0 0 0,-10-30-262 0 0,1 1 0 0 0,0 0-1 0 0,0 0 1 0 0,1-1 0 0 0,-1 1-1 0 0,0 0 1 0 0,0-1 0 0 0,1 1-1 0 0,1 0 1 0 0,-3-1-25 0 0,0-1-1 0 0,0 0 1 0 0,0 0 0 0 0,1 0-1 0 0,-1 0 1 0 0,0 0 0 0 0,0 1-1 0 0,0-1 1 0 0,1 0 0 0 0,-1 0-1 0 0,0 0 1 0 0,0 0 0 0 0,1 0-1 0 0,-1 0 1 0 0,0 0 0 0 0,0 0-1 0 0,0 0 1 0 0,1 0 0 0 0,-1 0-1 0 0,0 0 1 0 0,0 0 0 0 0,1 0-1 0 0,-1 0 1 0 0,0 0 0 0 0,0 0-1 0 0,0 0 1 0 0,1 0 0 0 0,-1 0-1 0 0,0-1 1 0 0,1 1-3 0 0,-1-1 1 0 0,0 1 0 0 0,1-1-1 0 0,-1 0 1 0 0,0 1-1 0 0,1-1 1 0 0,-1 1-1 0 0,0-1 1 0 0,0 0-1 0 0,0 1 1 0 0,0-1-1 0 0,0 0 1 0 0,0 1 0 0 0,0-1-1 0 0,0-1 1 0 0,-1-16-17 0 0,-1 1 0 0 0,-7-34 0 0 0,4 32-34 0 0,2 0 1 0 0,-2-23 0 0 0,5 26 43 0 0,1 0 0 0 0,0 1 0 0 0,2-1 0 0 0,-1 1 0 0 0,2 0 0 0 0,0 0 0 0 0,7-16 0 0 0,-3 12-10 0 0,1 0 0 0 0,0 0 0 0 0,2 1 0 0 0,22-30 0 0 0,-29 43 10 0 0,0 0-1 0 0,1 0 1 0 0,0 0 0 0 0,0 0-1 0 0,0 1 1 0 0,0-1-1 0 0,1 1 1 0 0,0 1 0 0 0,-1-1-1 0 0,1 1 1 0 0,1 0 0 0 0,-1 0-1 0 0,0 1 1 0 0,1 0-1 0 0,0 0 1 0 0,-1 1 0 0 0,1-1-1 0 0,0 1 1 0 0,0 1-1 0 0,-1-1 1 0 0,1 1 0 0 0,0 1-1 0 0,12 1 1 0 0,-10-1-4 0 0,0 1 0 0 0,1 1 0 0 0,-1-1 1 0 0,0 2-1 0 0,0-1 0 0 0,-1 1 0 0 0,1 1 0 0 0,-1-1 0 0 0,0 1 1 0 0,0 1-1 0 0,0 0 0 0 0,-1 0 0 0 0,8 8 0 0 0,-8-7-352 0 0,-1 0 1 0 0,-1 0-1 0 0,1 1 0 0 0,-1 0 0 0 0,7 14 1 0 0,-9-14-757 0 0,0-1 1 0 0,0 1-1 0 0,-1-1 1 0 0,0 1-1 0 0,-1 0 1 0 0,2 16-1 0 0,-3-9-1195 0 0,-4 0 110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23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98 3457 0 0,'-28'-16'7940'0'0,"-7"-5"-1451"0"0,31 19-6036 0 0,-1 0 1 0 0,1 0-1 0 0,0 1 1 0 0,-1-1-1 0 0,1 1 1 0 0,-7-1 0 0 0,10 2-388 0 0,0 0 0 0 0,0 0 1 0 0,1 0-1 0 0,-1 0 1 0 0,0 0-1 0 0,0 0 1 0 0,0 0-1 0 0,0 0 1 0 0,0 0-1 0 0,1 0 0 0 0,-1 1 1 0 0,0-1-1 0 0,0 0 1 0 0,0 0-1 0 0,1 1 1 0 0,-1-1-1 0 0,0 1 1 0 0,0-1-1 0 0,1 1 0 0 0,-1-1 1 0 0,0 1-1 0 0,1-1 1 0 0,-1 1-1 0 0,1-1 1 0 0,-1 1-1 0 0,0 0 1 0 0,1-1-1 0 0,0 1 0 0 0,-1 0 1 0 0,1 0-1 0 0,-1-1 1 0 0,1 1-1 0 0,0 0 1 0 0,-1 0-1 0 0,1 0 1 0 0,0 0-1 0 0,0-1 0 0 0,0 1 1 0 0,0 0-1 0 0,0 0 1 0 0,0 0-1 0 0,0 0 1 0 0,0-1-1 0 0,0 1 1 0 0,0 1-1 0 0,1 2-2 0 0,-1 1-1 0 0,1-1 1 0 0,0 0-1 0 0,0 0 1 0 0,1 0-1 0 0,-1 0 1 0 0,5 6-1 0 0,-1-2-15 0 0,0-1-1 0 0,1 0 0 0 0,0-1 1 0 0,0 1-1 0 0,1-1 0 0 0,0-1 1 0 0,0 1-1 0 0,0-1 1 0 0,12 6-1 0 0,5 2-7 0 0,46 16 0 0 0,-39-19-41 0 0,0-1 1 0 0,0-2 0 0 0,1-1 0 0 0,-1-1 0 0 0,62 1-1 0 0,-88-6-6 0 0,-1 0-1 0 0,0 0 0 0 0,1-1 0 0 0,-1 1 1 0 0,0-1-1 0 0,0 0 0 0 0,0 0 0 0 0,1 0 0 0 0,-1 0 1 0 0,0-1-1 0 0,0 0 0 0 0,-1 0 0 0 0,1 0 1 0 0,0 0-1 0 0,-1-1 0 0 0,1 1 0 0 0,-1-1 1 0 0,0 0-1 0 0,0 0 0 0 0,0 0 0 0 0,0 0 1 0 0,0-1-1 0 0,-1 1 0 0 0,1-1 0 0 0,-1 1 0 0 0,0-1 1 0 0,0 0-1 0 0,-1 0 0 0 0,1 0 0 0 0,-1 0 1 0 0,0 0-1 0 0,0 0 0 0 0,1-9 0 0 0,0 5-15 0 0,-1 0-1 0 0,-1 0 1 0 0,1 0 0 0 0,-1 0-1 0 0,-1 0 1 0 0,1 0-1 0 0,-1 0 1 0 0,-5-16-1 0 0,5 20 23 0 0,-1-1 0 0 0,0 1 0 0 0,0 0-1 0 0,0 0 1 0 0,-1 0 0 0 0,0 0 0 0 0,1 0-1 0 0,-1 0 1 0 0,0 1 0 0 0,-1-1 0 0 0,1 1-1 0 0,-1 0 1 0 0,0 0 0 0 0,1 0 0 0 0,-1 1 0 0 0,-8-5-1 0 0,4 4 11 0 0,0-1 1 0 0,0 1-1 0 0,0 1 0 0 0,-1-1 0 0 0,1 1 0 0 0,-1 1 0 0 0,1 0 1 0 0,-1 0-1 0 0,0 1 0 0 0,-12 0 0 0 0,8 2 18 0 0,0 0 0 0 0,0 0 0 0 0,1 1 0 0 0,-1 1 0 0 0,0 0 0 0 0,-15 8 0 0 0,6-1 62 0 0,1 1 1 0 0,0 1-1 0 0,1 1 1 0 0,1 1-1 0 0,0 1 1 0 0,1 0-1 0 0,-16 20 1 0 0,24-26-56 0 0,2 1 0 0 0,-1 0 1 0 0,2 1-1 0 0,0-1 0 0 0,0 1 1 0 0,1 1-1 0 0,0-1 0 0 0,-6 22 1 0 0,10-27-44 0 0,0 0 0 0 0,1 1 1 0 0,0-1-1 0 0,1 0 0 0 0,-1 1 1 0 0,1-1-1 0 0,1 0 1 0 0,-1 1-1 0 0,1-1 0 0 0,1 0 1 0 0,-1 0-1 0 0,1 1 0 0 0,1-1 1 0 0,-1-1-1 0 0,1 1 0 0 0,0 0 1 0 0,7 10-1 0 0,-2-5-197 0 0,1-1 0 0 0,0 0 0 0 0,1 0 0 0 0,0-1 0 0 0,13 10 0 0 0,31 20-8091 0 0,-30-22 5153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34.47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151 188 512 0 0,'-1'-1'351'0'0,"0"0"1"0"0,0 0-1 0 0,0 0 0 0 0,-1 1 0 0 0,1-1 0 0 0,0 0 1 0 0,-1 1-1 0 0,1-1 0 0 0,-1 1 0 0 0,1 0 1 0 0,-1-1-1 0 0,1 1 0 0 0,-1 0 0 0 0,1 0 0 0 0,0 0 1 0 0,-1 0-1 0 0,-2 0 0 0 0,-29 7 4461 0 0,20-4-3827 0 0,-10 3 453 0 0,15-4-624 0 0,0 0 0 0 0,0 0 0 0 0,-17 1 0 0 0,25-3-784 0 0,0 0-1 0 0,0 0 1 0 0,0 0 0 0 0,-1 0-1 0 0,1 0 1 0 0,0 0 0 0 0,0 0-1 0 0,0 0 1 0 0,0 0-1 0 0,-1 0 1 0 0,1 0 0 0 0,0 0-1 0 0,0 0 1 0 0,0 0 0 0 0,-1 0-1 0 0,1-1 1 0 0,0 1 0 0 0,0 0-1 0 0,0 0 1 0 0,0 0 0 0 0,0 0-1 0 0,-1 0 1 0 0,1 0-1 0 0,0 0 1 0 0,0 0 0 0 0,0-1-1 0 0,0 1 1 0 0,0 0 0 0 0,0 0-1 0 0,-1 0 1 0 0,1 0 0 0 0,0 0-1 0 0,0-1 1 0 0,0 1 0 0 0,0 0-1 0 0,0 0 1 0 0,0 0-1 0 0,0 0 1 0 0,0-1 0 0 0,0 1-1 0 0,4-8 463 0 0,10-7-133 0 0,-14 15-339 0 0,21-17 533 0 0,1 0 1 0 0,44-24-1 0 0,-43 27-171 0 0,-20 13-308 0 0,0-1 1 0 0,0 1 0 0 0,0-1 0 0 0,0 1 0 0 0,0 0 0 0 0,5-1 0 0 0,-8 2-73 0 0,0 0 0 0 0,0 0 0 0 0,0 0 0 0 0,0 0 0 0 0,1 0 0 0 0,-1 0 0 0 0,0 0 0 0 0,0 0 0 0 0,0 0 0 0 0,0 0 0 0 0,0 0 0 0 0,0 0 0 0 0,1 0 0 0 0,-1 0 0 0 0,0 0 0 0 0,0 0 0 0 0,0 0 0 0 0,0 0 0 0 0,0 0 0 0 0,0 0 0 0 0,1 0 0 0 0,-1 1 1 0 0,0-1-1 0 0,0 0 0 0 0,0 0 0 0 0,0 0 0 0 0,0 0 0 0 0,0 0 0 0 0,0 0 0 0 0,0 0 0 0 0,0 0 0 0 0,0 1 0 0 0,1-1 0 0 0,-1 0 0 0 0,0 0 0 0 0,0 0 0 0 0,0 0 0 0 0,0 0 0 0 0,0 0 0 0 0,0 1 0 0 0,0-1 0 0 0,0 0 0 0 0,0 0 0 0 0,-4 7 147 0 0,-6 3 5 0 0,-3 1-36 0 0,9-7-90 0 0,0 0 0 0 0,0 0 0 0 0,-1 0 0 0 0,0-1 0 0 0,0 0-1 0 0,1 0 1 0 0,-7 2 0 0 0,-5 3 220 0 0,15-6-219 0 0,-1 0-1 0 0,0-1 0 0 0,0 0 1 0 0,0 1-1 0 0,0-1 0 0 0,0 0 1 0 0,0 0-1 0 0,0 0 1 0 0,0 0-1 0 0,-2 0 366 0 0,3-2-384 0 0,1 1 1 0 0,0-1 0 0 0,0 0-1 0 0,0 0 1 0 0,0 0 0 0 0,0 0-1 0 0,0 0 1 0 0,0 0 0 0 0,0 1 0 0 0,1-1-1 0 0,-1 0 1 0 0,0 0 0 0 0,0 0-1 0 0,1 0 1 0 0,-1 1 0 0 0,1-1-1 0 0,-1 0 1 0 0,0 0 0 0 0,1 0-1 0 0,-1 1 1 0 0,1-1 0 0 0,0 0-1 0 0,-1 1 1 0 0,1-1 0 0 0,0 1-1 0 0,-1-1 1 0 0,1 1 0 0 0,0-1-1 0 0,0 1 1 0 0,-1-1 0 0 0,1 1-1 0 0,1-1 1 0 0,6-3 29 0 0,12-7-14 0 0,2 1 0 0 0,35-12 0 0 0,-33 14-48 0 0,41-21 0 0 0,-47 20 38 0 0,0 0-1 0 0,1 1 0 0 0,0 2 1 0 0,21-6-1 0 0,-28 9-7 0 0,0 1-1 0 0,-1 0 1 0 0,1 1-1 0 0,0 0 1 0 0,-1 1-1 0 0,1 0 1 0 0,0 1-1 0 0,16 3 1 0 0,-25-3 3 0 0,0 0 1 0 0,-1 0 0 0 0,1 1 0 0 0,0-1 0 0 0,0 1 0 0 0,0 0 0 0 0,-1 0 0 0 0,1 0 0 0 0,-1 0 0 0 0,0 0 0 0 0,1 0 0 0 0,-1 0 0 0 0,0 1 0 0 0,0-1 0 0 0,0 1-1 0 0,-1 0 1 0 0,1 0 0 0 0,-1-1 0 0 0,1 1 0 0 0,-1 0 0 0 0,0 0 0 0 0,0 0 0 0 0,1 6 0 0 0,0 2 29 0 0,0 0-1 0 0,-1-1 1 0 0,0 1 0 0 0,-1 0 0 0 0,-1 18-1 0 0,-1-18-23 0 0,0 0 1 0 0,-1 0-1 0 0,0 0 0 0 0,0-1 0 0 0,-2 1 0 0 0,1-1 0 0 0,-1 0 0 0 0,0 0 1 0 0,-1-1-1 0 0,0 0 0 0 0,-1 0 0 0 0,-15 16 0 0 0,0-3 15 0 0,0-1 0 0 0,-2-1 0 0 0,-38 23 0 0 0,51-35-16 0 0,3-2-8 0 0,0-1 0 0 0,0 0-1 0 0,-1 0 1 0 0,1-1 0 0 0,-15 6 0 0 0,23-10-8 0 0,0 0 0 0 0,-1 0 1 0 0,1 0-1 0 0,0 0 0 0 0,0 0 0 0 0,0 0 1 0 0,0 0-1 0 0,0 0 0 0 0,0 0 1 0 0,0 0-1 0 0,0 0 0 0 0,0 0 0 0 0,0 0 1 0 0,0 0-1 0 0,0 0 0 0 0,0 0 1 0 0,0 0-1 0 0,0 0 0 0 0,-1 0 0 0 0,1 0 1 0 0,0 0-1 0 0,0 0 0 0 0,0 0 1 0 0,0 0-1 0 0,0-1 0 0 0,0 1 0 0 0,0 0 1 0 0,0 0-1 0 0,0 0 0 0 0,0 0 1 0 0,0 0-1 0 0,0 0 0 0 0,0 0 0 0 0,0 0 1 0 0,0 0-1 0 0,0 0 0 0 0,0 0 1 0 0,0 0-1 0 0,0 0 0 0 0,0 0 0 0 0,0 0 1 0 0,0 0-1 0 0,0 0 0 0 0,0-1 1 0 0,0 1-1 0 0,0 0 0 0 0,0 0 0 0 0,0 0 1 0 0,0 0-1 0 0,0 0 0 0 0,0 0 1 0 0,0 0-1 0 0,0 0 0 0 0,0 0 0 0 0,0 0 1 0 0,0 0-1 0 0,0 0 0 0 0,0 0 1 0 0,0 0-1 0 0,0 0 0 0 0,0 0 0 0 0,0-1 1 0 0,4-6-18 0 0,6-6-11 0 0,2 3 3 0 0,1 1-1 0 0,0 0 1 0 0,0 1-1 0 0,0 0 1 0 0,18-7 0 0 0,73-24-46 0 0,-92 35 63 0 0,0 0-1 0 0,1 1 0 0 0,-1 1 0 0 0,0 0 1 0 0,1 0-1 0 0,24 1 0 0 0,-30 2 5 0 0,-1-1 1 0 0,0 1-1 0 0,0 1 0 0 0,0-1 0 0 0,0 1 1 0 0,0 0-1 0 0,0 1 0 0 0,0-1 0 0 0,-1 1 1 0 0,1 0-1 0 0,-1 1 0 0 0,0-1 0 0 0,0 1 0 0 0,0 0 1 0 0,8 8-1 0 0,1 4-1 0 0,0-1 0 0 0,-2 2 1 0 0,1-1-1 0 0,18 36 0 0 0,-28-45 8 0 0,-1-1 0 0 0,1 1 0 0 0,-1-1 0 0 0,0 1 1 0 0,-1 0-1 0 0,1 0 0 0 0,-1 14 0 0 0,-1-17 5 0 0,0 1 1 0 0,0 0-1 0 0,-1 0 1 0 0,0-1-1 0 0,0 1 1 0 0,-1-1-1 0 0,1 1 1 0 0,-1-1-1 0 0,0 0 1 0 0,0 1-1 0 0,0-1 1 0 0,0 0-1 0 0,-4 4 1 0 0,-4 3 28 0 0,-1-1 1 0 0,0 0-1 0 0,0-1 1 0 0,-1 0-1 0 0,0 0 1 0 0,-18 8-1 0 0,5-2 36 0 0,-254 155 427 0 0,268-165-571 0 0,13-11-187 0 0,16-12-232 0 0,0 3-739 0 0,2 2 0 0 0,-1 0-1 0 0,33-15 1 0 0,-13 7-1528 0 0,-6 2 510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0:35.18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153 52 8 0 0,'-5'-1'10403'0'0,"5"1"-10223"0"0,-10 9 4448 0 0,-9 12-1678 0 0,14-14-2312 0 0,4-6-503 0 0,-1 1-1 0 0,1-1 0 0 0,0 1 0 0 0,0-1 0 0 0,0 1 0 0 0,0 0 1 0 0,0-1-1 0 0,0 1 0 0 0,0 0 0 0 0,0 0 0 0 0,1-1 0 0 0,-1 1 1 0 0,1 0-1 0 0,-1 0 0 0 0,1 0 0 0 0,0 0 0 0 0,-1 0 0 0 0,1 2 1 0 0,1-3-123 0 0,-1-1 1 0 0,0 1-1 0 0,1-1 0 0 0,-1 1 1 0 0,1-1-1 0 0,-1 0 1 0 0,0 1-1 0 0,1-1 1 0 0,-1 1-1 0 0,1-1 1 0 0,-1 0-1 0 0,1 1 1 0 0,-1-1-1 0 0,1 0 1 0 0,-1 0-1 0 0,1 0 1 0 0,-1 1-1 0 0,1-1 0 0 0,-1 0 1 0 0,1 0-1 0 0,0 0 1 0 0,-1 0-1 0 0,1 0 1 0 0,-1 0-1 0 0,1 0 1 0 0,-1 0-1 0 0,1 0 1 0 0,0 0-1 0 0,-1 0 1 0 0,1 0-1 0 0,-1-1 0 0 0,1 1 1 0 0,-1 0-1 0 0,1 0 1 0 0,-1-1-1 0 0,2 1 1 0 0,19-11 149 0 0,-21 11-160 0 0,1-1-2 0 0,7-4 17 0 0,0 0-1 0 0,-1 0 1 0 0,1-1 0 0 0,9-10 0 0 0,-15 15-11 0 0,-1 0-1 0 0,0 0 0 0 0,0-1 1 0 0,0 1-1 0 0,0 0 0 0 0,0 0 1 0 0,-1-1-1 0 0,1 1 0 0 0,0-1 1 0 0,-1 1-1 0 0,1-1 1 0 0,0 1-1 0 0,-1-1 0 0 0,0 1 1 0 0,1-1-1 0 0,-1 1 0 0 0,0-1 1 0 0,0 1-1 0 0,0-1 1 0 0,0 0-1 0 0,0 1 0 0 0,0-1 1 0 0,-1 1-1 0 0,1-1 0 0 0,0 1 1 0 0,-1-1-1 0 0,1 1 0 0 0,-1-1 1 0 0,0 1-1 0 0,1-1 1 0 0,-1 1-1 0 0,0-1 0 0 0,0 1 1 0 0,0 0-1 0 0,-1-2 0 0 0,0 1 7 0 0,0 0 0 0 0,0 0 0 0 0,0 0-1 0 0,-1 0 1 0 0,1 0 0 0 0,-1 0-1 0 0,1 0 1 0 0,-1 1 0 0 0,1 0-1 0 0,-1-1 1 0 0,0 1 0 0 0,0 0-1 0 0,0 0 1 0 0,0 0 0 0 0,0 1 0 0 0,0-1-1 0 0,-5 0 1 0 0,4 2 30 0 0,-1-1 1 0 0,1 1-1 0 0,0-1 0 0 0,-1 1 1 0 0,1 0-1 0 0,0 1 0 0 0,0-1 1 0 0,0 1-1 0 0,0 0 0 0 0,0 0 0 0 0,-5 3 1 0 0,3 0 52 0 0,-1 0 1 0 0,1 0-1 0 0,0 0 0 0 0,1 1 1 0 0,-1 0-1 0 0,1 0 1 0 0,0 0-1 0 0,0 1 0 0 0,1-1 1 0 0,0 1-1 0 0,0 0 0 0 0,1 0 1 0 0,-4 10-1 0 0,7-16-81 0 0,-1 0-1 0 0,1 0 1 0 0,0 0 0 0 0,0 0-1 0 0,-1-1 1 0 0,1 1-1 0 0,0 0 1 0 0,0 0 0 0 0,0 0-1 0 0,0 0 1 0 0,0 0-1 0 0,0-1 1 0 0,0 1 0 0 0,0 0-1 0 0,1 0 1 0 0,-1 0-1 0 0,0 0 1 0 0,0 0 0 0 0,1-1-1 0 0,-1 1 1 0 0,1 0 0 0 0,-1 0-1 0 0,0-1 1 0 0,1 1-1 0 0,0 1 1 0 0,0-2-2 0 0,0 1 0 0 0,1-1 0 0 0,-1 1-1 0 0,0-1 1 0 0,0 1 0 0 0,0-1 0 0 0,0 0 0 0 0,0 0 0 0 0,1 1 0 0 0,-1-1-1 0 0,0 0 1 0 0,0 0 0 0 0,0 0 0 0 0,1-1 0 0 0,-1 1 0 0 0,1 0 0 0 0,5-2 11 0 0,-1 0 0 0 0,1 0 0 0 0,0 0 0 0 0,-1-1 0 0 0,7-3 0 0 0,-8 3-43 0 0,0 0-1 0 0,1 1 1 0 0,-1-2-1 0 0,0 1 1 0 0,0-1-1 0 0,0 1 1 0 0,0-1-1 0 0,-1-1 0 0 0,1 1 1 0 0,4-7-1 0 0,-8 10 19 0 0,-1 1 0 0 0,0-1 0 0 0,0 1-1 0 0,1-1 1 0 0,-1 1 0 0 0,0-1 0 0 0,0 1-1 0 0,0-1 1 0 0,0 1 0 0 0,0-1 0 0 0,0 1-1 0 0,0-1 1 0 0,0 1 0 0 0,0-1 0 0 0,0 1-1 0 0,0-1 1 0 0,0 0 0 0 0,0 1 0 0 0,0-1-1 0 0,0 1 1 0 0,0-1 0 0 0,-1 1 0 0 0,1-1-1 0 0,0 1 1 0 0,0-1 0 0 0,-1 1 0 0 0,1-1-1 0 0,-1 0 1 0 0,-1 0-1 0 0,1 0 1 0 0,0 1-1 0 0,0-1 1 0 0,0 0 0 0 0,0 1-1 0 0,0-1 1 0 0,-1 1-1 0 0,1-1 1 0 0,0 1-1 0 0,-2-1 1 0 0,-4 0-2 0 0,-1 0 0 0 0,1 1 0 0 0,-9-1 0 0 0,14 1 3 0 0,-4 0 11 0 0,0 1 0 0 0,0 0 0 0 0,0 0-1 0 0,1 0 1 0 0,-1 0 0 0 0,-8 4 0 0 0,12-4-12 0 0,-1 0 0 0 0,1 0 0 0 0,0 0 0 0 0,0 0 0 0 0,0 0 0 0 0,0 0 0 0 0,0 1 0 0 0,0-1 0 0 0,1 1 0 0 0,-1-1 0 0 0,0 1 0 0 0,1 0 0 0 0,-1 0 0 0 0,1 0 0 0 0,0-1 0 0 0,-1 2 0 0 0,1-1 0 0 0,0 0 0 0 0,-1 3 0 0 0,2-4-14 0 0,0 0 1 0 0,0 0-1 0 0,0-1 0 0 0,0 1 0 0 0,0 0 0 0 0,0 0 1 0 0,0 0-1 0 0,0 0 0 0 0,0 0 0 0 0,1-1 0 0 0,-1 1 0 0 0,0 0 1 0 0,0 0-1 0 0,1 0 0 0 0,-1-1 0 0 0,1 1 0 0 0,-1 0 1 0 0,1-1-1 0 0,-1 1 0 0 0,1 0 0 0 0,-1-1 0 0 0,1 1 0 0 0,0 0 1 0 0,-1-1-1 0 0,1 1 0 0 0,0-1 0 0 0,-1 1 0 0 0,1-1 0 0 0,0 0 1 0 0,0 1-1 0 0,-1-1 0 0 0,1 0 0 0 0,0 1 0 0 0,0-1 1 0 0,0 0-1 0 0,0 0 0 0 0,1 0 0 0 0,4 2-700 0 0,1-1 0 0 0,-1-1 1 0 0,11 1-1 0 0,-17-1 702 0 0,20 0-3584 0 0,3-2 1456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0.07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48 133 512 0 0,'-6'-36'2808'0'0,"5"27"-1517"0"0,0 0 0 0 0,0-1 0 0 0,-1 1-1 0 0,-1 0 1 0 0,1 0 0 0 0,-2 0 0 0 0,1 0 0 0 0,-6-9 0 0 0,9 18-1227 0 0,0-1 0 0 0,-1 1-1 0 0,1 0 1 0 0,0-1 0 0 0,0 1 0 0 0,0 0 0 0 0,0-1 0 0 0,-1 1 0 0 0,1 0 0 0 0,0 0-1 0 0,0-1 1 0 0,-1 1 0 0 0,1 0 0 0 0,0 0 0 0 0,0-1 0 0 0,-1 1 0 0 0,1 0 0 0 0,0 0-1 0 0,-1 0 1 0 0,1 0 0 0 0,0 0 0 0 0,-1-1 0 0 0,1 1 0 0 0,0 0 0 0 0,-1 0-1 0 0,1 0 1 0 0,0 0 0 0 0,-1 0 0 0 0,1 0 0 0 0,-1 0 0 0 0,-4 10 896 0 0,3 16-459 0 0,4-6-358 0 0,0 0 0 0 0,1 0 0 0 0,1-1 1 0 0,10 30-1 0 0,3 13 127 0 0,5 32 428 0 0,-6-31 93 0 0,-3 0-1 0 0,5 70 0 0 0,-8-66-601 0 0,-6-48-191 0 0,-1 0 1 0 0,0 24-1 0 0,-3-42-19 0 0,0 1 1 0 0,0-1-1 0 0,0 0 0 0 0,0 0 0 0 0,-1 1 1 0 0,1-1-1 0 0,-1 0 0 0 0,1 0 0 0 0,0 1 1 0 0,-1-1-1 0 0,0 0 0 0 0,1 0 0 0 0,-1 0 1 0 0,0 0-1 0 0,-1 2 0 0 0,2-3-14 0 0,0 0-1 0 0,-1 0 0 0 0,1 0 1 0 0,0 1-1 0 0,0-1 1 0 0,0 0-1 0 0,-1 0 1 0 0,1 0-1 0 0,0 0 1 0 0,0 0-1 0 0,-1 0 1 0 0,1 0-1 0 0,0 1 1 0 0,0-1-1 0 0,-1 0 1 0 0,1 0-1 0 0,0 0 0 0 0,0 0 1 0 0,-1 0-1 0 0,1 0 1 0 0,0 0-1 0 0,0 0 1 0 0,-1 0-1 0 0,1-1 1 0 0,0 1-1 0 0,0 0 1 0 0,-1 0-1 0 0,1 0 1 0 0,-1-1-85 0 0,1 1 0 0 0,-1-1 0 0 0,1 1 0 0 0,-1-1 0 0 0,1 1 0 0 0,-1-1 0 0 0,1 0 1 0 0,0 1-1 0 0,-1-1 0 0 0,1 0 0 0 0,0 1 0 0 0,-1-1 0 0 0,1 0 0 0 0,0-1 0 0 0,-1-3-1299 0 0,0 0 0 0 0,0 0 0 0 0,0 0 0 0 0,1-7-1 0 0,0-2-2619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0.78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132 396 1728 0 0,'-3'0'515'0'0,"1"-1"1"0"0,-1 1-1 0 0,1-1 0 0 0,-1 0 0 0 0,1 0 0 0 0,0 0 0 0 0,0 0 0 0 0,-1 0 0 0 0,1 0 1 0 0,0-1-1 0 0,0 1 0 0 0,0-1 0 0 0,0 1 0 0 0,0-1 0 0 0,1 0 0 0 0,-1 0 0 0 0,0 0 1 0 0,1 0-1 0 0,0 0 0 0 0,-1 0 0 0 0,1 0 0 0 0,-2-4 0 0 0,1 2-147 0 0,0 1-1 0 0,0 0 0 0 0,0-1 1 0 0,0 1-1 0 0,-1 0 0 0 0,1 1 1 0 0,-1-1-1 0 0,0 0 1 0 0,0 1-1 0 0,0-1 0 0 0,-5-2 1 0 0,1 0 250 0 0,7 5-603 0 0,-1 0 0 0 0,1 0 0 0 0,0-1 0 0 0,0 1 1 0 0,-1 0-1 0 0,1 0 0 0 0,0-1 0 0 0,0 1 0 0 0,-1 0 0 0 0,1 0 1 0 0,0-1-1 0 0,0 1 0 0 0,0 0 0 0 0,0-1 0 0 0,0 1 0 0 0,-1 0 1 0 0,1-1-1 0 0,0 1 0 0 0,0 0 0 0 0,0-1 0 0 0,0 1 1 0 0,0 0-1 0 0,0 0 0 0 0,0-1 0 0 0,0 1 0 0 0,0 0 0 0 0,0-1 1 0 0,0 1-1 0 0,0 0 0 0 0,1-1 0 0 0,7-9 157 0 0,15-4 107 0 0,-23 14-277 0 0,-17 12 1045 0 0,11-8-937 0 0,0 0 0 0 0,0 0 0 0 0,-8 4-1 0 0,11-7-40 0 0,1 0-52 0 0,1-1 1 0 0,0 0 0 0 0,0 1-1 0 0,-1-1 1 0 0,1 1-1 0 0,0-1 1 0 0,0 1-1 0 0,0 0 1 0 0,0-1 0 0 0,0 1-1 0 0,0 0 1 0 0,0 0-1 0 0,0 0 1 0 0,-1 1 0 0 0,2-1 4 0 0,18-14 41 0 0,-11 12-49 0 0,-6 3 26 0 0,-8 6 117 0 0,6-7-142 0 0,1-1 0 0 0,-1 0 0 0 0,1 1 0 0 0,-1-1 1 0 0,0 0-1 0 0,1 0 0 0 0,-1 1 0 0 0,1-1 0 0 0,-1 0 0 0 0,1 0 0 0 0,-1 0 0 0 0,0 0 0 0 0,1 0 0 0 0,-1 0 0 0 0,1 0 0 0 0,-1 0 0 0 0,0 0 0 0 0,0 0-3 0 0,1-1 0 0 0,0 1 0 0 0,-1 0 1 0 0,1-1-1 0 0,0 1 0 0 0,0 0 0 0 0,0-1 1 0 0,-1 1-1 0 0,1-1 0 0 0,0 1 0 0 0,0 0 1 0 0,0-1-1 0 0,0 1 0 0 0,0-1 0 0 0,0 1 1 0 0,0-1-1 0 0,0 1 0 0 0,0-1 0 0 0,0 1 1 0 0,0 0-1 0 0,0-1 0 0 0,0 1 0 0 0,0-1 0 0 0,0 1 1 0 0,0-1-1 0 0,0 1 0 0 0,0 0 0 0 0,1-1 1 0 0,-1 1-1 0 0,0-1 0 0 0,1 1 0 0 0,13-45 60 0 0,-5 15 128 0 0,1 0-1 0 0,1 1 0 0 0,27-50 0 0 0,-34 72-168 0 0,1 0-1 0 0,0 0 1 0 0,0 0-1 0 0,1 1 0 0 0,-1 0 1 0 0,1 0-1 0 0,1 0 0 0 0,-1 0 1 0 0,1 1-1 0 0,0 0 0 0 0,0 1 1 0 0,1 0-1 0 0,-1 0 0 0 0,1 0 1 0 0,0 1-1 0 0,0 0 0 0 0,0 1 1 0 0,16-3-1 0 0,-3 2-34 0 0,0 2 0 0 0,1 0-1 0 0,-1 2 1 0 0,0 0 0 0 0,40 8 0 0 0,-26-1-5 0 0,-1 2 1 0 0,58 24-1 0 0,-74-26 7 0 0,-1 1 0 0 0,0 1 0 0 0,0 0 0 0 0,24 21 0 0 0,-30-21 0 0 0,1 0 1 0 0,-2 1-1 0 0,0 0 1 0 0,0 1-1 0 0,-1 0 1 0 0,12 21-1 0 0,-18-29 7 0 0,-1 1 1 0 0,0-1-1 0 0,0 1 0 0 0,0-1 1 0 0,0 1-1 0 0,-1 0 0 0 0,0 0 1 0 0,0 0-1 0 0,0 0 0 0 0,-1-1 1 0 0,0 1-1 0 0,0 0 0 0 0,0 0 1 0 0,0 0-1 0 0,-1 0 0 0 0,1 0 1 0 0,-1 0-1 0 0,-1 0 0 0 0,1 0 1 0 0,-1-1-1 0 0,0 1 0 0 0,0-1 1 0 0,0 1-1 0 0,0-1 0 0 0,-1 0 1 0 0,-4 6-1 0 0,-2 1 15 0 0,-1 0 1 0 0,0-1-1 0 0,0-1 1 0 0,-1 1-1 0 0,0-2 0 0 0,-1 1 1 0 0,0-2-1 0 0,-17 9 1 0 0,-15 5 40 0 0,-48 16 1 0 0,90-36-61 0 0,-29 9-12 0 0,0-1 0 0 0,-1-1 0 0 0,0-2 1 0 0,0-1-1 0 0,-34 0 0 0 0,63-5-37 0 0,0 1-1 0 0,1-1 1 0 0,-1-1 0 0 0,0 1 0 0 0,1 0 0 0 0,-1-1-1 0 0,0 1 1 0 0,1-1 0 0 0,-4-1 0 0 0,5 2-6 0 0,1-1 1 0 0,-1 1-1 0 0,1-1 1 0 0,-1 1-1 0 0,0-1 0 0 0,1 1 1 0 0,-1-1-1 0 0,1 0 1 0 0,-1 1-1 0 0,1-1 1 0 0,0 0-1 0 0,-1 1 1 0 0,1-1-1 0 0,0 0 1 0 0,-1 1-1 0 0,1-1 0 0 0,0 0 1 0 0,0 0-1 0 0,0 1 1 0 0,-1-1-1 0 0,1 0 1 0 0,0 0-1 0 0,0 1 1 0 0,0-1-1 0 0,0 0 0 0 0,1 0 1 0 0,-1 0-1 0 0,0 1 1 0 0,0-1-1 0 0,0 0 1 0 0,1 0-1 0 0,-1 1 1 0 0,0-1-1 0 0,0 0 0 0 0,2-1 1 0 0,1-3-719 0 0,0-1 0 0 0,1 0-1 0 0,0 1 1 0 0,0 0 0 0 0,0 0 0 0 0,1 0 0 0 0,0 0 0 0 0,0 1-1 0 0,6-5 1 0 0,19-13-3950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1.33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57 8 2136 0 0,'0'0'112'0'0,"-16"-7"8154"0"0,11 9-4367 0 0,4 9-2223 0 0,4 7-327 0 0,1-1 0 0 0,1 0 0 0 0,6 17-1 0 0,8 28-12 0 0,-12-32-819 0 0,2 0 1 0 0,15 38 0 0 0,-21-63-491 0 0,-2-2-9 0 0,1 1-1 0 0,-1-1 0 0 0,1 1 0 0 0,-1 0 1 0 0,0 0-1 0 0,0 4 0 0 0,-11-21 53 0 0,-4-5-66 0 0,-46-68 66 0 0,52 74-62 0 0,2 0 1 0 0,0 0 0 0 0,0 0 0 0 0,1-1-1 0 0,-5-21 1 0 0,9 30-12 0 0,0 0 0 0 0,1 0 0 0 0,-1 0 0 0 0,1 0 0 0 0,0 0 0 0 0,0 0 0 0 0,0 0-1 0 0,2-6 1 0 0,-2 9 2 0 0,0-1-1 0 0,1 1 0 0 0,0-1 0 0 0,-1 1 0 0 0,1 0 1 0 0,0-1-1 0 0,-1 1 0 0 0,1 0 0 0 0,0 0 1 0 0,0-1-1 0 0,0 1 0 0 0,0 0 0 0 0,0 0 1 0 0,1 0-1 0 0,-1 0 0 0 0,0 0 0 0 0,0 1 1 0 0,1-1-1 0 0,-1 0 0 0 0,0 0 0 0 0,1 1 1 0 0,-1-1-1 0 0,1 1 0 0 0,2-1 0 0 0,8-1-7 0 0,0 1 0 0 0,1 1-1 0 0,-1 0 1 0 0,1 0 0 0 0,-1 2 0 0 0,0-1-1 0 0,0 1 1 0 0,14 5 0 0 0,41 5-112 0 0,98-8-2414 0 0,-146-4 1200 0 0,-7 1-516 0 0,-2 0-265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1.60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43 9 2513 0 0,'0'0'201'0'0,"0"-1"0"0"0,0 1 0 0 0,0 0-1 0 0,0-1 1 0 0,0 1 0 0 0,0 0 0 0 0,0-1 0 0 0,0 1 0 0 0,0 0 0 0 0,0 0 0 0 0,0-1 0 0 0,-1 1 0 0 0,1 0 0 0 0,0-1 0 0 0,0 1 0 0 0,0 0 0 0 0,0 0 0 0 0,-1-1 0 0 0,1 1 0 0 0,0 0 0 0 0,0 0 0 0 0,0 0 0 0 0,-1-1 0 0 0,1 1 0 0 0,0 0 0 0 0,0 0 0 0 0,-1 0 0 0 0,1 0 0 0 0,0 0 0 0 0,0-1 0 0 0,-1 1 0 0 0,1 0 0 0 0,0 0 0 0 0,-1 0 0 0 0,1 0 0 0 0,0 0 0 0 0,0 0 0 0 0,-1 0 0 0 0,1 0 0 0 0,0 0 0 0 0,-1 0 0 0 0,1 0 0 0 0,0 0 0 0 0,-1 0 0 0 0,1 0 0 0 0,0 0 0 0 0,0 0 0 0 0,-1 1 0 0 0,1-1 0 0 0,0 0 0 0 0,-1 0 0 0 0,1 0 0 0 0,0 0 0 0 0,-1 1 0 0 0,0 0 116 0 0,0 0 1 0 0,0 0-1 0 0,0-1 1 0 0,1 1-1 0 0,-1 0 1 0 0,0 1-1 0 0,0-1 1 0 0,0 0-1 0 0,1 0 1 0 0,-1 0-1 0 0,1 0 1 0 0,-1 1-1 0 0,0 0 1 0 0,-5 26 1429 0 0,1 0 0 0 0,-2 29 0 0 0,6-50-1619 0 0,1 1 1 0 0,0 0 0 0 0,0-1-1 0 0,1 1 1 0 0,0 0-1 0 0,0-1 1 0 0,1 1-1 0 0,0-1 1 0 0,0 0-1 0 0,1 1 1 0 0,0-1-1 0 0,7 12 1 0 0,-6-14-115 0 0,-1-1 0 0 0,1 0 0 0 0,0 0 0 0 0,0 0 0 0 0,1-1 0 0 0,-1 0 0 0 0,1 1 0 0 0,0-1 0 0 0,0-1 0 0 0,0 1 0 0 0,0-1 0 0 0,0 0 0 0 0,0 0 0 0 0,1 0 0 0 0,-1-1 0 0 0,0 0 0 0 0,1 0 0 0 0,-1 0 1 0 0,7-1-1 0 0,-6 0-246 0 0,0 0 1 0 0,0 0-1 0 0,0-1 1 0 0,0 0 0 0 0,0 0-1 0 0,-1-1 1 0 0,12-3 0 0 0,-13 3-415 0 0,0 0 1 0 0,0 0 0 0 0,0 0 0 0 0,0-1 0 0 0,-1 0 0 0 0,1 1-1 0 0,-1-1 1 0 0,1-1 0 0 0,-1 1 0 0 0,5-7 0 0 0,1-3-3041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1.74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62 0 3281 0 0,'-14'2'4105'0'0,"1"2"2800"0"0,1 0-4576 0 0,3 3-529 0 0,2-1-584 0 0,1 1-776 0 0,5-2 56 0 0,1-2-376 0 0,3 3-136 0 0,2-3-184 0 0,3-2-88 0 0,1 2-1320 0 0,1-2 976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1:59:19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210 244 1512 0 0,'-2'0'536'0'0,"1"-1"0"0"0,-1 0-1 0 0,-1 1 1 0 0,1-1-1 0 0,0 1 1 0 0,0 0 0 0 0,0 0-1 0 0,0 0 1 0 0,0 0 0 0 0,0 0-1 0 0,0 0 1 0 0,0 1-1 0 0,0-1 1 0 0,0 0 0 0 0,0 1-1 0 0,0 0 1 0 0,0-1-1 0 0,0 1 1 0 0,-3 2 0 0 0,3-1-247 0 0,-1 0 1 0 0,1 0-1 0 0,0 0 0 0 0,0 0 1 0 0,0 1-1 0 0,1-1 1 0 0,-1 0-1 0 0,0 1 1 0 0,1-1-1 0 0,0 1 0 0 0,-1 0 1 0 0,0 4-1 0 0,0-1-114 0 0,0-1-1 0 0,1 1 0 0 0,0-1 0 0 0,0 1 1 0 0,1 0-1 0 0,0-1 0 0 0,0 1 0 0 0,0 0 1 0 0,0-1-1 0 0,1 1 0 0 0,0 0 0 0 0,0-1 1 0 0,1 1-1 0 0,2 6 0 0 0,1-4-17 0 0,0 0 0 0 0,0-1 0 0 0,1 1 0 0 0,-1-1 0 0 0,2 0 0 0 0,-1-1 0 0 0,1 1 0 0 0,0-2 0 0 0,12 9-1 0 0,-10-8-104 0 0,1 0 0 0 0,0-1 0 0 0,0 0-1 0 0,0 0 1 0 0,1-1 0 0 0,0-1 0 0 0,15 4-1 0 0,-18-6-26 0 0,0-1-1 0 0,1 0 0 0 0,-1 0 0 0 0,0 0 0 0 0,0-1 0 0 0,0-1 0 0 0,1 1 0 0 0,-1-1 0 0 0,0-1 1 0 0,-1 1-1 0 0,1-1 0 0 0,0-1 0 0 0,-1 1 0 0 0,0-1 0 0 0,0-1 0 0 0,0 1 0 0 0,9-9 0 0 0,4-4-15 0 0,-1-1-1 0 0,0-1 1 0 0,-1-1-1 0 0,16-24 0 0 0,-29 37-23 0 0,1-1 0 0 0,-2 0 0 0 0,1 1 0 0 0,-1-2 0 0 0,0 1 0 0 0,-1 0 0 0 0,0-1 0 0 0,2-11-1 0 0,-3 14-4 0 0,-2-1-1 0 0,1 1 0 0 0,-1 0 0 0 0,0 0 1 0 0,0 0-1 0 0,0 0 0 0 0,-1 0 0 0 0,0 0 1 0 0,-1 0-1 0 0,1 0 0 0 0,-1 0 0 0 0,0 1 0 0 0,-4-8 1 0 0,1 3-37 0 0,0 0-1 0 0,-1 1 1 0 0,-1-1 0 0 0,0 2 0 0 0,0-1-1 0 0,0 1 1 0 0,-1 0 0 0 0,0 0 0 0 0,-1 1 0 0 0,0 0-1 0 0,-16-10 1 0 0,12 11-4 0 0,0 0 0 0 0,0 0 0 0 0,-1 1 0 0 0,1 1 0 0 0,-1 0 0 0 0,0 1 0 0 0,0 1 0 0 0,-25-2-1 0 0,4 3 6 0 0,0 1-1 0 0,-50 7 0 0 0,67-4 32 0 0,-1 0 0 0 0,0 2 1 0 0,1 0-1 0 0,0 1 0 0 0,0 1 0 0 0,-18 10 0 0 0,32-16-144 0 0,1 1 0 0 0,0 0 0 0 0,0 0 0 0 0,0 0-1 0 0,0 0 1 0 0,0 0 0 0 0,0 0 0 0 0,0 1 0 0 0,1 0-1 0 0,0-1 1 0 0,-1 1 0 0 0,1 0 0 0 0,0 0 0 0 0,0 0-1 0 0,-2 6 1 0 0,0 8-1838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3.59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57 751 512 0 0,'-11'-5'1587'0'0,"8"3"-482"0"0,-1 0 0 0 0,1 0 0 0 0,0 0 0 0 0,-1 0 0 0 0,1 0 0 0 0,-3-3 0 0 0,6 4-928 0 0,-1 1 0 0 0,1-1 0 0 0,-1 0 0 0 0,1 1 0 0 0,0-1 0 0 0,-1 0 0 0 0,1 1 0 0 0,0-1 0 0 0,-1 0 0 0 0,1 1 0 0 0,0-1 0 0 0,0 0 0 0 0,0 1 0 0 0,0-1 0 0 0,0 0 0 0 0,0 0 0 0 0,0 1 0 0 0,0-1 0 0 0,0 0 0 0 0,0 1 0 0 0,0-1 0 0 0,0 0 0 0 0,0 0 0 0 0,1 1 0 0 0,-1-1 0 0 0,0 0 0 0 0,1 1 0 0 0,-1-1 0 0 0,0 0 0 0 0,1 1 0 0 0,-1-1 0 0 0,1 1 0 0 0,-1-1 0 0 0,0 1 0 0 0,1-1 0 0 0,0 1 0 0 0,-1-1 0 0 0,1 0 0 0 0,0 10 4432 0 0,-4 15-3390 0 0,-8 30-940 0 0,8-42-127 0 0,1 1 1 0 0,0-1 0 0 0,0 1-1 0 0,1 19 1 0 0,1-28-99 0 0,0 0 0 0 0,1 1 0 0 0,-1-1 0 0 0,1 0 1 0 0,0 0-1 0 0,0 1 0 0 0,0-1 0 0 0,1 0 0 0 0,-1 0 0 0 0,1 0 0 0 0,0 0 0 0 0,0-1 1 0 0,0 1-1 0 0,1 0 0 0 0,-1-1 0 0 0,1 0 0 0 0,3 4 0 0 0,-5-6-39 0 0,-1-1 0 0 0,1 1-1 0 0,-1 0 1 0 0,1-1 0 0 0,0 1-1 0 0,-1-1 1 0 0,1 1 0 0 0,0-1-1 0 0,0 0 1 0 0,-1 1 0 0 0,1-1 0 0 0,0 0-1 0 0,0 1 1 0 0,0-1 0 0 0,-1 0-1 0 0,1 0 1 0 0,0 0 0 0 0,0 1-1 0 0,0-1 1 0 0,0 0 0 0 0,-1 0-1 0 0,1 0 1 0 0,0-1 0 0 0,0 1 0 0 0,0 0-1 0 0,1 0 1 0 0,-1-1 0 0 0,0 0 0 0 0,-1 0 0 0 0,1 0 0 0 0,0 0 0 0 0,0 0 0 0 0,-1 0-1 0 0,1 0 1 0 0,0 0 0 0 0,-1 0 0 0 0,1-1 0 0 0,-1 1 0 0 0,0 0 0 0 0,1 0 0 0 0,-1 0 0 0 0,0-1 0 0 0,0 1 0 0 0,0-1 0 0 0,1-5-9 0 0,-1 0 0 0 0,0 0 1 0 0,-1 1-1 0 0,0-1 0 0 0,0 0 0 0 0,-3-11 1 0 0,1 8-3 0 0,1 1 0 0 0,-1-15 0 0 0,2 14-11 0 0,1-1 1 0 0,0 1 0 0 0,1-1-1 0 0,0 1 1 0 0,1-1 0 0 0,0 1 0 0 0,1 0-1 0 0,4-12 1 0 0,-5 18 3 0 0,-1 0-1 0 0,2 0 1 0 0,-1 0-1 0 0,0 1 1 0 0,1-1 0 0 0,0 0-1 0 0,-1 1 1 0 0,1 0 0 0 0,1-1-1 0 0,-1 1 1 0 0,0 0 0 0 0,1 1-1 0 0,0-1 1 0 0,-1 1 0 0 0,1-1-1 0 0,0 1 1 0 0,0 0-1 0 0,0 1 1 0 0,1-1 0 0 0,-1 1-1 0 0,7-2 1 0 0,-4 2-3 0 0,1 1 1 0 0,-1-1-1 0 0,0 1 0 0 0,0 1 0 0 0,0-1 0 0 0,0 1 1 0 0,0 0-1 0 0,0 1 0 0 0,0 0 0 0 0,0 0 1 0 0,0 0-1 0 0,6 4 0 0 0,-2-1 20 0 0,-1 1 1 0 0,0 0-1 0 0,-1 0 0 0 0,1 1 1 0 0,-1 0-1 0 0,14 16 0 0 0,-19-18 26 0 0,0 0 0 0 0,-1 0 0 0 0,1 0 0 0 0,-1 0 0 0 0,-1 1 0 0 0,1-1 0 0 0,-1 1 0 0 0,0 0 0 0 0,0 0 0 0 0,0 0 0 0 0,-1 0 0 0 0,0 0 0 0 0,0 0 0 0 0,-1 0 1 0 0,0 0-1 0 0,0 0 0 0 0,0 1 0 0 0,-1-1 0 0 0,0 0 0 0 0,0 0 0 0 0,0 0 0 0 0,-1 0 0 0 0,0 0 0 0 0,0-1 0 0 0,0 1 0 0 0,-1 0 0 0 0,0-1 0 0 0,0 0 0 0 0,0 1 0 0 0,-1-1 0 0 0,-6 6 0 0 0,3-7-32 0 0,6-10-54 0 0,6-10-40 0 0,11-9-78 0 0,3-6 3 0 0,24-52 0 0 0,-25 31 121 0 0,-14 39 24 0 0,1-1-1 0 0,0 1 1 0 0,0 0 0 0 0,1 0 0 0 0,1 1 0 0 0,0 0 0 0 0,12-15 0 0 0,-19 26 16 0 0,1 1 1 0 0,-1-1-1 0 0,1 0 1 0 0,-1 1-1 0 0,1-1 1 0 0,-1 1-1 0 0,1-1 0 0 0,-1 0 1 0 0,1 1-1 0 0,0-1 1 0 0,-1 1-1 0 0,1 0 1 0 0,0-1-1 0 0,-1 1 1 0 0,1-1-1 0 0,0 1 0 0 0,0 0 1 0 0,-1 0-1 0 0,1 0 1 0 0,0-1-1 0 0,0 1 1 0 0,0 0-1 0 0,-1 0 1 0 0,1 0-1 0 0,0 0 1 0 0,0 0-1 0 0,0 0 0 0 0,-1 0 1 0 0,1 0-1 0 0,0 1 1 0 0,0-1-1 0 0,0 0 1 0 0,-1 0-1 0 0,1 1 1 0 0,0-1-1 0 0,-1 0 0 0 0,1 1 1 0 0,0-1-1 0 0,-1 1 1 0 0,1-1-1 0 0,0 1 1 0 0,-1-1-1 0 0,1 1 1 0 0,-1-1-1 0 0,1 1 0 0 0,-1 0 1 0 0,1-1-1 0 0,-1 1 1 0 0,1 0-1 0 0,-1 0 1 0 0,0-1-1 0 0,1 2 1 0 0,2 6-5 0 0,1-1 0 0 0,-2 1 0 0 0,1-1-1 0 0,1 10 1 0 0,-3-13 2 0 0,8 40 19 0 0,-5-22-4 0 0,1 1 0 0 0,13 37-1 0 0,-16-54-10 0 0,1-1 0 0 0,-1 1 0 0 0,1-1-1 0 0,1 0 1 0 0,-1 0 0 0 0,0 0 0 0 0,1 0 0 0 0,0 0-1 0 0,0-1 1 0 0,1 0 0 0 0,-1 0 0 0 0,1 0 0 0 0,0 0 0 0 0,0-1-1 0 0,7 4 1 0 0,-7-5-6 0 0,0 0 0 0 0,0 0 1 0 0,1-1-1 0 0,-1 0 0 0 0,0 0 0 0 0,0 0 0 0 0,1-1 0 0 0,-1 1 0 0 0,0-1 0 0 0,1 0 1 0 0,-1-1-1 0 0,0 1 0 0 0,1-1 0 0 0,-1 0 0 0 0,0-1 0 0 0,0 1 0 0 0,0-1 1 0 0,0 0-1 0 0,0 0 0 0 0,0-1 0 0 0,0 0 0 0 0,-1 1 0 0 0,1-1 0 0 0,5-6 0 0 0,-1 1-50 0 0,-1 1 0 0 0,0-1-1 0 0,0-1 1 0 0,-1 0 0 0 0,0 0-1 0 0,-1 0 1 0 0,0-1-1 0 0,0 0 1 0 0,-1 0 0 0 0,6-18-1 0 0,-6 10-119 0 0,-1 0 0 0 0,4-37-1 0 0,-7 37 65 0 0,2 0-1 0 0,9-34 1 0 0,-12 51 104 0 0,0 1 2 0 0,0-1 1 0 0,0 0-1 0 0,0 1 1 0 0,0-1-1 0 0,0 1 1 0 0,0-1-1 0 0,1 1 1 0 0,-1-1-1 0 0,0 1 1 0 0,0-1-1 0 0,1 1 1 0 0,-1 0-1 0 0,0-1 1 0 0,1 1-1 0 0,-1-1 0 0 0,0 1 1 0 0,1 0-1 0 0,-1-1 1 0 0,0 1-1 0 0,1 0 1 0 0,-1-1-1 0 0,1 1 1 0 0,-1 0-1 0 0,1-1 1 0 0,-1 1-1 0 0,1 0 1 0 0,-1 0-1 0 0,1 0 0 0 0,-3 16-50 0 0,-18 42 187 0 0,-12 48-38 0 0,28-91-70 0 0,2 0-1 0 0,0 0 1 0 0,0 0 0 0 0,1 0-1 0 0,2 20 1 0 0,0-31-31 0 0,-1 0 1 0 0,1 1-1 0 0,0-1 0 0 0,0 0 1 0 0,0 1-1 0 0,1-1 0 0 0,0 0 1 0 0,0 0-1 0 0,0 0 1 0 0,0 0-1 0 0,0-1 0 0 0,1 1 1 0 0,0-1-1 0 0,-1 1 0 0 0,1-1 1 0 0,1 0-1 0 0,-1 0 0 0 0,0 0 1 0 0,1 0-1 0 0,0-1 0 0 0,-1 0 1 0 0,1 1-1 0 0,7 2 1 0 0,-5-3-8 0 0,-1 0 1 0 0,1-1 0 0 0,-1 1-1 0 0,1-1 1 0 0,0 0 0 0 0,0-1-1 0 0,0 1 1 0 0,-1-1 0 0 0,1 0-1 0 0,0-1 1 0 0,0 1 0 0 0,0-1-1 0 0,0-1 1 0 0,-1 1-1 0 0,1-1 1 0 0,-1 1 0 0 0,8-5-1 0 0,-4 2 3 0 0,-1-1 0 0 0,0 0-1 0 0,0-1 1 0 0,-1 0 0 0 0,1 0-1 0 0,-1 0 1 0 0,-1-1 0 0 0,1 0-1 0 0,-1 0 1 0 0,-1-1 0 0 0,1 0-1 0 0,-1 0 1 0 0,0 0 0 0 0,-1 0-1 0 0,0-1 1 0 0,0 0 0 0 0,-1 0-1 0 0,0 0 1 0 0,-1 0 0 0 0,0 0-1 0 0,0 0 1 0 0,-1-1 0 0 0,0-11-1 0 0,0-7-18 0 0,-2-1 0 0 0,-5-34-1 0 0,3 47-25 0 0,0-1 0 0 0,-1 1 1 0 0,-1 0-1 0 0,-1 0 0 0 0,-7-16 0 0 0,12 31 50 0 0,1 0 0 0 0,-1 0 1 0 0,1 0-1 0 0,-1 0 0 0 0,0 0 0 0 0,1 0 1 0 0,-1 0-1 0 0,0 0 0 0 0,0 0 0 0 0,0 0 1 0 0,0 1-1 0 0,0-1 0 0 0,0 0 0 0 0,0 1 0 0 0,0-1 1 0 0,0 1-1 0 0,0-1 0 0 0,0 1 0 0 0,0-1 1 0 0,0 1-1 0 0,-2-1 0 0 0,1 1 2 0 0,0 0 0 0 0,0 0 0 0 0,0 0 1 0 0,-1 1-1 0 0,1-1 0 0 0,0 1 0 0 0,0-1 0 0 0,1 1 0 0 0,-1 0 0 0 0,0-1 1 0 0,-3 3-1 0 0,-4 2 8 0 0,1 1 1 0 0,0 0-1 0 0,-14 14 0 0 0,19-17-3 0 0,-22 23 24 0 0,1 1 0 0 0,1 1 0 0 0,1 1 0 0 0,2 1 0 0 0,1 0 1 0 0,-16 37-1 0 0,31-59-12 0 0,0 0 0 0 0,1 0 0 0 0,0 0 0 0 0,1 1 0 0 0,0-1 1 0 0,0 1-1 0 0,-1 13 0 0 0,3-20-7 0 0,0 1-1 0 0,0-1 1 0 0,1 1 0 0 0,-1-1 0 0 0,0 1 0 0 0,1-1-1 0 0,0 1 1 0 0,0-1 0 0 0,-1 0 0 0 0,1 1 0 0 0,1-1-1 0 0,-1 0 1 0 0,0 0 0 0 0,0 0 0 0 0,1 0 0 0 0,-1 0-1 0 0,1 0 1 0 0,0 0 0 0 0,0 0 0 0 0,-1-1 0 0 0,1 1-1 0 0,0-1 1 0 0,0 1 0 0 0,1-1 0 0 0,-1 0 0 0 0,0 0 0 0 0,0 0-1 0 0,1 0 1 0 0,-1 0 0 0 0,5 1 0 0 0,1 0-10 0 0,1-1 1 0 0,-1 1 0 0 0,1-2-1 0 0,0 1 1 0 0,0-1 0 0 0,-1 0-1 0 0,1-1 1 0 0,0 0 0 0 0,0-1-1 0 0,-1 1 1 0 0,1-2-1 0 0,-1 1 1 0 0,0-1 0 0 0,0-1-1 0 0,0 1 1 0 0,0-1 0 0 0,8-6-1 0 0,-2 1-1 0 0,-1 0 0 0 0,0-1 0 0 0,0-1 0 0 0,-1 0 0 0 0,-1-1 0 0 0,0 0 0 0 0,0-1 0 0 0,10-17 0 0 0,-14 19 5 0 0,0 0 0 0 0,-2 0 0 0 0,1-1 0 0 0,-1 0 0 0 0,-1 0 0 0 0,0 0 0 0 0,-1-1 0 0 0,0 1 0 0 0,-1-1 0 0 0,0 0 0 0 0,-1 0 0 0 0,0 0-1 0 0,-3-21 1 0 0,2 33 0 0 0,0 0-1 0 0,0 0 0 0 0,0 0 1 0 0,0 0-1 0 0,0 0 0 0 0,0 0 1 0 0,-1 0-1 0 0,1 0 0 0 0,0 0 1 0 0,-1 0-1 0 0,1 0 0 0 0,-1 0 1 0 0,1 1-1 0 0,-1-1 0 0 0,1 0 1 0 0,-1 0-1 0 0,1 0 0 0 0,-1 1 1 0 0,0-1-1 0 0,1 0 0 0 0,-2 0 1 0 0,1 0 0 0 0,0 1 0 0 0,0 0 1 0 0,1 0-1 0 0,-1 0 0 0 0,0 0 1 0 0,0 0-1 0 0,1 1 1 0 0,-1-1-1 0 0,0 0 0 0 0,1 0 1 0 0,-1 0-1 0 0,0 1 0 0 0,1-1 1 0 0,-1 0-1 0 0,0 1 1 0 0,1-1-1 0 0,-1 0 0 0 0,0 1 1 0 0,1-1-1 0 0,-1 1 0 0 0,0 0 1 0 0,-3 3-4 0 0,1-1 1 0 0,0 1 0 0 0,0 0-1 0 0,0 0 1 0 0,0 0 0 0 0,0 0-1 0 0,-1 6 1 0 0,-4 9 11 0 0,1 1 0 0 0,2 0 0 0 0,0 0 0 0 0,-3 24 0 0 0,7-35-9 0 0,0 0 0 0 0,1 0 0 0 0,0 0 0 0 0,0 0 0 0 0,1 0-1 0 0,0 0 1 0 0,1 0 0 0 0,0 0 0 0 0,0 0 0 0 0,1-1 0 0 0,0 1 0 0 0,5 8-1 0 0,-6-14 4 0 0,0 1-1 0 0,0-1 0 0 0,1 0 0 0 0,-1 0 0 0 0,1 0 0 0 0,0 0 0 0 0,0 0 0 0 0,0-1 0 0 0,0 0 0 0 0,0 1 0 0 0,0-1 0 0 0,1 0 0 0 0,7 3 0 0 0,-5-3-6 0 0,0 0 0 0 0,0-1 0 0 0,0 0 0 0 0,0 0 0 0 0,0 0 0 0 0,1-1 0 0 0,-1 1 0 0 0,7-2 0 0 0,1-1-27 0 0,0 0 0 0 0,0-1-1 0 0,-1 0 1 0 0,0-1 0 0 0,0 0-1 0 0,0-2 1 0 0,17-8 0 0 0,6-7 25 0 0,0-2 1 0 0,-2-1 0 0 0,62-58-1 0 0,-83 68-10 0 0,-1 0-1 0 0,0-1 1 0 0,-1-1-1 0 0,-1 0 1 0 0,0 0-1 0 0,-1-1 1 0 0,-1 0-1 0 0,0-1 1 0 0,-2 0-1 0 0,6-20 1 0 0,-2-5-81 0 0,-1 0 0 0 0,-3-1 0 0 0,2-55 0 0 0,-5-88 8 0 0,-3 180 103 0 0,-1 0 1 0 0,1 0 0 0 0,-1 0 0 0 0,0 0-1 0 0,-1 1 1 0 0,-2-9 0 0 0,4 14-7 0 0,-1 0-1 0 0,1-1 0 0 0,-1 1 1 0 0,0 0-1 0 0,0-1 1 0 0,0 1-1 0 0,1 0 1 0 0,-1 0-1 0 0,0 0 1 0 0,0 0-1 0 0,0 0 1 0 0,-1 0-1 0 0,1 0 1 0 0,0 0-1 0 0,0 0 0 0 0,0 0 1 0 0,-1 1-1 0 0,1-1 1 0 0,0 0-1 0 0,-1 1 1 0 0,1-1-1 0 0,-1 1 1 0 0,1 0-1 0 0,-1-1 1 0 0,1 1-1 0 0,-1 0 1 0 0,1 0-1 0 0,-1 0 1 0 0,1 0-1 0 0,0 0 0 0 0,-1 0 1 0 0,1 1-1 0 0,-1-1 1 0 0,-2 1-1 0 0,-1 1 31 0 0,-1 0 0 0 0,1 0 0 0 0,-1 1 0 0 0,1 0 0 0 0,0 0 0 0 0,0 0 0 0 0,0 1 0 0 0,0 0 0 0 0,0 0 0 0 0,1 0 0 0 0,-7 8 0 0 0,-4 7 92 0 0,-20 31-1 0 0,31-45-111 0 0,-117 213 400 0 0,120-215-412 0 0,-5 9 36 0 0,0 0 0 0 0,1 0 0 0 0,1 1 1 0 0,0-1-1 0 0,1 1 0 0 0,0 0 0 0 0,-2 21 0 0 0,5-24 14 0 0,0 1-1 0 0,1-1 1 0 0,0 1 0 0 0,0-1-1 0 0,1 0 1 0 0,0 0 0 0 0,1 0-1 0 0,0 0 1 0 0,1 0-1 0 0,5 11 1 0 0,1-3-94 0 0,0 0 0 0 0,1 0 1 0 0,1-1-1 0 0,0-1 0 0 0,2 0 0 0 0,-1-1 0 0 0,2 0 0 0 0,0-1 1 0 0,1 0-1 0 0,0-2 0 0 0,1 0 0 0 0,0-1 0 0 0,1 0 0 0 0,1-2 0 0 0,23 10 1 0 0,-24-12-523 0 0,0-1 0 0 0,26 5 0 0 0,-34-9-604 0 0,-1-1 0 0 0,14 0 1 0 0,-16-1-1004 0 0,0-1 0 0 0,0 0 0 0 0,13-3 0 0 0,2-4-3859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3.95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33 5 512 0 0,'-18'-4'7137'0'0,"18"4"-6589"0"0,-1 0 0 0 0,0 0-1 0 0,1 0 1 0 0,-1 0 0 0 0,0 0 0 0 0,1 0-1 0 0,-1 0 1 0 0,0 0 0 0 0,1 0 0 0 0,-1 0-1 0 0,0 0 1 0 0,0 0 0 0 0,1 0 0 0 0,-1 1 0 0 0,0-1-1 0 0,1 0 1 0 0,-1 1 0 0 0,1-1 0 0 0,-1 0-1 0 0,0 1 1 0 0,15 6 2326 0 0,5-3-2675 0 0,0-2 0 0 0,0 0 1 0 0,1-1-1 0 0,32-2 0 0 0,-8-1-237 0 0,13-1-174 0 0,-39 1-536 0 0,-1 1 0 0 0,20 1-1 0 0,-21 3-1823 0 0,-3 3 700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4.52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 54 512 0 0,'-1'-17'20'0'0,"-1"-4"5183"0"0,0 5 5687 0 0,2 21-7952 0 0,16 124-1179 0 0,3 40-1179 0 0,-1 116-300 0 0,-17-273-584 0 0,4 18-227 0 0,2-12-3948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4.89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108 429 2136 0 0,'-3'-1'1011'0'0,"0"1"0"0"0,1-1-1 0 0,-1 1 1 0 0,0-1-1 0 0,1 0 1 0 0,-1 0-1 0 0,1 0 1 0 0,-5-3-1 0 0,-15-5 1983 0 0,17 9-2184 0 0,-1-1 1 0 0,1-1-1 0 0,0 1 0 0 0,0-1 0 0 0,-10-5 0 0 0,14 6-714 0 0,0 1 0 0 0,-1-1 0 0 0,1 0 0 0 0,0 0 0 0 0,0 0 0 0 0,0 0-1 0 0,0-1 1 0 0,0 1 0 0 0,0 0 0 0 0,0 0 0 0 0,1-1 0 0 0,-1 1 0 0 0,0 0 0 0 0,1-1 0 0 0,-1 1 0 0 0,1 0 0 0 0,-1-1 0 0 0,1 1 0 0 0,0-1 0 0 0,-1 1-1 0 0,1-1 1 0 0,0 1 0 0 0,0-1 0 0 0,0 1 0 0 0,0-1 0 0 0,1-2 0 0 0,1-7 102 0 0,0-1 0 0 0,1 1 0 0 0,1 0 0 0 0,0 0 0 0 0,6-11 0 0 0,31-52 266 0 0,-33 60-392 0 0,7-11 80 0 0,1 0 0 0 0,1 1 0 0 0,24-26 0 0 0,-35 44-122 0 0,0-1 0 0 0,1 1 0 0 0,0 0 0 0 0,0 1 0 0 0,1 0 0 0 0,-1 0 0 0 0,1 0 0 0 0,0 1-1 0 0,0 0 1 0 0,1 1 0 0 0,-1 0 0 0 0,1 0 0 0 0,0 1 0 0 0,14-3 0 0 0,-5 5-10 0 0,-1 0 1 0 0,1 0-1 0 0,-1 2 1 0 0,0 0-1 0 0,0 1 1 0 0,0 0-1 0 0,0 2 1 0 0,-1 0-1 0 0,1 1 1 0 0,22 11 0 0 0,-19-6-30 0 0,-1 0 0 0 0,0 1 0 0 0,0 1 0 0 0,-2 0 0 0 0,1 2 1 0 0,-2 0-1 0 0,23 25 0 0 0,-27-24-6 0 0,-1 0 1 0 0,-1 1-1 0 0,0 0 1 0 0,-1 1-1 0 0,-1 0 1 0 0,-1 0-1 0 0,0 0 1 0 0,-1 1-1 0 0,-2 0 1 0 0,6 37-1 0 0,-9-47 26 0 0,-1 0 1 0 0,0 1-1 0 0,-1-1 0 0 0,0 0 0 0 0,0 1 1 0 0,-1-1-1 0 0,0 0 0 0 0,0 0 0 0 0,-1 0 1 0 0,0 0-1 0 0,-1-1 0 0 0,0 1 0 0 0,-1-1 1 0 0,1 0-1 0 0,-1 0 0 0 0,-8 8 0 0 0,4-5 25 0 0,-1-1 0 0 0,0 1 0 0 0,0-2 0 0 0,-1 1 0 0 0,-1-2 0 0 0,1 1-1 0 0,-1-2 1 0 0,-1 1 0 0 0,-24 10 0 0 0,-123 36 219 0 0,58-21-221 0 0,84-27-169 0 0,-1 0 0 0 0,1-2 0 0 0,-1 0 0 0 0,0-1 0 0 0,-30 1 0 0 0,48-4 57 0 0,1 0 0 0 0,-1 0 0 0 0,0 0 0 0 0,0 0 0 0 0,0 0 0 0 0,1 0 0 0 0,-1 0 0 0 0,0 0 0 0 0,0 0 0 0 0,1 0 0 0 0,-1 0 0 0 0,0-1 0 0 0,0 1 0 0 0,1 0 0 0 0,-1-1 0 0 0,0 1 0 0 0,1 0 0 0 0,-1-1 0 0 0,0 1 0 0 0,1-1 0 0 0,-1 1 0 0 0,1-1 0 0 0,-1 1 0 0 0,1-1 0 0 0,-1 1 0 0 0,1-1 0 0 0,-1 0 0 0 0,1 1 0 0 0,-1-1 0 0 0,1 0 0 0 0,-1-1 0 0 0,1 1-158 0 0,0 0 1 0 0,1 0-1 0 0,-1-1 1 0 0,0 1-1 0 0,0 0 1 0 0,1 0-1 0 0,-1 0 0 0 0,0 0 1 0 0,1 0-1 0 0,-1 0 1 0 0,1 0-1 0 0,0 0 0 0 0,-1 0 1 0 0,1 0-1 0 0,0 0 1 0 0,0 0-1 0 0,-1 0 1 0 0,1 0-1 0 0,0 0 0 0 0,0 1 1 0 0,1-2-1 0 0,15-10-2955 0 0,5-1-500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5.49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16 128 8 0 0,'-15'-39'14795'0'0,"16"47"-10241"0"0,-1 10-3180 0 0,-1-4-954 0 0,1-9-271 0 0,1 14 422 0 0,0 0 0 0 0,2-1-1 0 0,8 35 1 0 0,-10-48-545 0 0,1 0 0 0 0,0 0 0 0 0,0-1 0 0 0,0 1 0 0 0,1-1 0 0 0,0 1 0 0 0,-1-1-1 0 0,1 0 1 0 0,1 0 0 0 0,-1-1 0 0 0,1 1 0 0 0,-1 0 0 0 0,1-1 0 0 0,0 0 0 0 0,0 0 0 0 0,0 0-1 0 0,1-1 1 0 0,-1 1 0 0 0,8 2 0 0 0,-4-3-82 0 0,0 0 1 0 0,0 0-1 0 0,-1 0 0 0 0,1-1 0 0 0,1 0 0 0 0,-1-1 0 0 0,0 0 1 0 0,0 0-1 0 0,0-1 0 0 0,0 0 0 0 0,0 0 0 0 0,0-1 1 0 0,0 0-1 0 0,-1 0 0 0 0,1-1 0 0 0,-1 0 0 0 0,1 0 1 0 0,-1-1-1 0 0,0 0 0 0 0,9-7 0 0 0,-7 5 19 0 0,0-1 1 0 0,-1 0-1 0 0,0-1 1 0 0,0 0-1 0 0,-1 0 0 0 0,0-1 1 0 0,0 0-1 0 0,-1 0 0 0 0,0-1 1 0 0,-1 1-1 0 0,0-1 0 0 0,-1 0 1 0 0,0-1-1 0 0,4-15 0 0 0,1-14 105 0 0,3-56-1 0 0,-12 96-60 0 0,1 0 1 0 0,-1-1-1 0 0,0 1 0 0 0,0 0 0 0 0,0-1 0 0 0,0 1 1 0 0,0 0-1 0 0,0-1 0 0 0,0 1 0 0 0,0-1 0 0 0,0 1 1 0 0,0 0-1 0 0,0-1 0 0 0,0 1 0 0 0,0 0 0 0 0,0-1 1 0 0,0 1-1 0 0,0 0 0 0 0,0-1 0 0 0,-1 1 0 0 0,1 0 1 0 0,0-1-1 0 0,0 1 0 0 0,0 0 0 0 0,0-1 0 0 0,-1 1 1 0 0,1 0-1 0 0,0 0 0 0 0,0-1 0 0 0,-1 1 0 0 0,1 0 1 0 0,-1-1-1 0 0,-8 9 151 0 0,-8 18 117 0 0,6-8-234 0 0,1 2 0 0 0,1 0 0 0 0,1 0 0 0 0,0 0 1 0 0,-5 27-1 0 0,12-41-48 0 0,1 1 0 0 0,0-1 0 0 0,0 0 0 0 0,0 0 0 0 0,1 0 0 0 0,-1 0 0 0 0,1 0 0 0 0,1 0 0 0 0,-1 0 0 0 0,1 0 0 0 0,0-1 0 0 0,1 1 0 0 0,-1-1 0 0 0,1 1 0 0 0,0-1-1 0 0,1 0 1 0 0,-1 0 0 0 0,1 0 0 0 0,0 0 0 0 0,0-1 0 0 0,0 0 0 0 0,1 1 0 0 0,-1-2 0 0 0,1 1 0 0 0,0 0 0 0 0,0-1 0 0 0,1 0 0 0 0,-1 0 0 0 0,1-1 0 0 0,-1 0 0 0 0,1 1 0 0 0,0-2 0 0 0,0 1 0 0 0,9 1 0 0 0,-10-2-172 0 0,0 0 0 0 0,0 0 0 0 0,1-1 0 0 0,-1 0-1 0 0,0 0 1 0 0,0 0 0 0 0,0 0 0 0 0,1-1 0 0 0,-1 0 0 0 0,0 0-1 0 0,0 0 1 0 0,0-1 0 0 0,0 1 0 0 0,0-1 0 0 0,0 0 0 0 0,-1-1-1 0 0,1 1 1 0 0,-1-1 0 0 0,8-6 0 0 0,-4 3-450 0 0,-1-1-1 0 0,0 0 1 0 0,0 0 0 0 0,0-1 0 0 0,-1 0 0 0 0,-1 0 0 0 0,1 0-1 0 0,-1-1 1 0 0,6-14 0 0 0,-7 14-1116 0 0,-1 0 1 0 0,-1 0-1 0 0,3-12 0 0 0,-5 19 134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6.26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28 256 704 0 0,'-27'22'15998'0'0,"29"-21"-13878"0"0,10-3-408 0 0,16-1-580 0 0,-23 3-1004 0 0,0 1 0 0 0,0 0 1 0 0,0-1-1 0 0,0 0 0 0 0,0 0 1 0 0,0-1-1 0 0,0 1 0 0 0,0-1 0 0 0,0 0 1 0 0,0-1-1 0 0,0 1 0 0 0,-1-1 0 0 0,1 0 1 0 0,-1 0-1 0 0,1 0 0 0 0,6-5 0 0 0,-7 4-98 0 0,1-1 0 0 0,-1 0 0 0 0,0 0 0 0 0,0 0 0 0 0,-1 0 0 0 0,1-1 0 0 0,-1 1 0 0 0,0-1 0 0 0,0 0 0 0 0,0 0 0 0 0,-1 0 0 0 0,0 0 0 0 0,0-1 0 0 0,0 1 0 0 0,-1-1 0 0 0,2-9 0 0 0,1-18 51 0 0,-1-1 0 0 0,-3-36 1 0 0,0 41 238 0 0,-11 48 144 0 0,8-13-438 0 0,1 1 1 0 0,0 0-1 0 0,0 0 0 0 0,1 1 0 0 0,-1-1 1 0 0,2 0-1 0 0,-1 0 0 0 0,1 1 1 0 0,0-1-1 0 0,1 0 0 0 0,1 12 0 0 0,0-9 10 0 0,1 0 0 0 0,-1-1 0 0 0,2 0 0 0 0,-1 1-1 0 0,1-1 1 0 0,1-1 0 0 0,0 1 0 0 0,6 9 0 0 0,-8-14-45 0 0,0 1 0 0 0,1-2 1 0 0,-1 1-1 0 0,1 0 0 0 0,0-1 1 0 0,-1 1-1 0 0,1-1 0 0 0,1 0 1 0 0,-1-1-1 0 0,0 1 0 0 0,1-1 1 0 0,0 1-1 0 0,-1-1 0 0 0,1-1 1 0 0,0 1-1 0 0,0-1 0 0 0,0 0 1 0 0,0 0-1 0 0,0 0 0 0 0,0-1 1 0 0,0 1-1 0 0,0-1 0 0 0,0-1 1 0 0,0 1-1 0 0,8-2 0 0 0,37-12-290 0 0,62-19-4089 0 0,-88 26-572 0 0,-14 4 1726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7.17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163 847 1152 0 0,'0'-7'1890'0'0,"0"-1"130"0"0,0 0 0 0 0,0 0 0 0 0,-1 0-1 0 0,-3-15 1 0 0,3 22-1843 0 0,1-1 1 0 0,0 1-1 0 0,-1 0 0 0 0,1-1 0 0 0,-1 1 1 0 0,0 0-1 0 0,1 0 0 0 0,-1 0 1 0 0,0 0-1 0 0,1 0 0 0 0,-1 0 0 0 0,0 0 1 0 0,0 0-1 0 0,0 0 0 0 0,0 0 0 0 0,0 0 1 0 0,0 0-1 0 0,0 1 0 0 0,-1-1 1 0 0,1 0-1 0 0,0 1 0 0 0,0-1 0 0 0,0 1 1 0 0,-1-1-1 0 0,1 1 0 0 0,0 0 0 0 0,-1-1 1 0 0,1 1-1 0 0,0 0 0 0 0,-1 0 1 0 0,1 0-1 0 0,0 0 0 0 0,-1 0 0 0 0,1 0 1 0 0,0 1-1 0 0,-2-1 0 0 0,-3 2 90 0 0,0 0 0 0 0,1 0-1 0 0,-1 1 1 0 0,1 0 0 0 0,0 0 0 0 0,0 0 0 0 0,0 0-1 0 0,0 1 1 0 0,0 0 0 0 0,1 0 0 0 0,0 0-1 0 0,-7 8 1 0 0,6-5-168 0 0,-1 0 0 0 0,1 0-1 0 0,0 1 1 0 0,1 0 0 0 0,0-1 0 0 0,0 2 0 0 0,-5 15-1 0 0,8-19-69 0 0,0-1-1 0 0,0 1 0 0 0,1-1 1 0 0,-1 1-1 0 0,1-1 0 0 0,0 1 1 0 0,0-1-1 0 0,1 1 0 0 0,-1-1 1 0 0,1 1-1 0 0,0-1 0 0 0,0 0 1 0 0,1 1-1 0 0,-1-1 0 0 0,1 0 1 0 0,0 0-1 0 0,0 0 0 0 0,0 0 0 0 0,1 0 1 0 0,0-1-1 0 0,-1 1 0 0 0,7 5 1 0 0,-3-4-7 0 0,0 0 1 0 0,0 0-1 0 0,1-1 0 0 0,-1 0 1 0 0,1 0-1 0 0,0 0 1 0 0,0-1-1 0 0,0 0 1 0 0,1-1-1 0 0,-1 0 0 0 0,1 0 1 0 0,12 2-1 0 0,0-2-21 0 0,1 0-1 0 0,0-1 0 0 0,0-1 1 0 0,0-1-1 0 0,23-4 1 0 0,-36 4-6 0 0,-1-1 0 0 0,0 1 1 0 0,1-2-1 0 0,-1 1 1 0 0,0-1-1 0 0,0 0 1 0 0,0 0-1 0 0,-1-1 0 0 0,1 0 1 0 0,-1 0-1 0 0,0-1 1 0 0,0 0-1 0 0,0 0 1 0 0,-1 0-1 0 0,0-1 0 0 0,0 1 1 0 0,7-11-1 0 0,-9 10 2 0 0,0 0 1 0 0,-1 0-1 0 0,0 0 0 0 0,0 0 0 0 0,0-1 0 0 0,0 1 1 0 0,-1 0-1 0 0,0-1 0 0 0,-1 1 0 0 0,0-1 0 0 0,0 0 1 0 0,0 1-1 0 0,-2-13 0 0 0,-3-5-76 0 0,0 1-1 0 0,-13-31 1 0 0,18 54 79 0 0,-1-5-12 0 0,-1 1 0 0 0,0-1 1 0 0,0 1-1 0 0,0 0 0 0 0,0 0 1 0 0,-1-1-1 0 0,0 1 0 0 0,0 1 0 0 0,0-1 1 0 0,0 0-1 0 0,-7-4 0 0 0,7 5 8 0 0,-1 1-1 0 0,1 0 1 0 0,0 1-1 0 0,-1-1 1 0 0,0 1-1 0 0,1-1 1 0 0,-1 1-1 0 0,0 0 1 0 0,0 0-1 0 0,0 1 1 0 0,1-1-1 0 0,-1 1 1 0 0,0 0-1 0 0,-7 0 1 0 0,1 2 8 0 0,-1-1 1 0 0,0 2-1 0 0,1-1 0 0 0,0 1 1 0 0,0 1-1 0 0,0 0 0 0 0,0 0 1 0 0,1 1-1 0 0,-1 0 0 0 0,1 1 1 0 0,0 0-1 0 0,-8 7 0 0 0,-10 11-7 0 0,0 2 0 0 0,-25 31-1 0 0,47-50 1 0 0,0-3 3 0 0,2 1 1 0 0,-1 0-1 0 0,0 0 1 0 0,1 1 0 0 0,0-1-1 0 0,0 1 1 0 0,1-1 0 0 0,-1 1-1 0 0,1 0 1 0 0,1 0-1 0 0,-2 8 1 0 0,2-12-3 0 0,1 1 0 0 0,0 0 0 0 0,0-1 0 0 0,0 1 0 0 0,0-1 0 0 0,1 1 1 0 0,-1-1-1 0 0,1 1 0 0 0,-1-1 0 0 0,1 1 0 0 0,0-1 0 0 0,0 1 0 0 0,0-1 0 0 0,0 0 0 0 0,1 1 0 0 0,-1-1 0 0 0,1 0 0 0 0,-1 0 0 0 0,1 0 0 0 0,0 0 0 0 0,-1 0 0 0 0,1-1 0 0 0,0 1 1 0 0,0 0-1 0 0,1-1 0 0 0,-1 1 0 0 0,0-1 0 0 0,0 0 0 0 0,4 2 0 0 0,3 0 5 0 0,0 0-1 0 0,0 0 1 0 0,0-1 0 0 0,0 0-1 0 0,0-1 1 0 0,1 0 0 0 0,-1-1-1 0 0,14 0 1 0 0,-8-1 0 0 0,1-1-1 0 0,-1 0 1 0 0,1-1 0 0 0,18-7-1 0 0,-23 7-6 0 0,0-1 0 0 0,0 0 0 0 0,-1-1-1 0 0,1 0 1 0 0,-1-1 0 0 0,0 0 0 0 0,-1 0 0 0 0,1-1-1 0 0,-1 0 1 0 0,-1-1 0 0 0,1 0 0 0 0,-1-1 0 0 0,8-10 0 0 0,-13 13 4 0 0,0 0 0 0 0,-1-1 1 0 0,0 1-1 0 0,0 0 1 0 0,0-1-1 0 0,-1 1 0 0 0,0-1 1 0 0,0 0-1 0 0,0 1 1 0 0,-1-1-1 0 0,0 0 1 0 0,-1 1-1 0 0,1-1 0 0 0,-1 0 1 0 0,-2-6-1 0 0,3 12-1 0 0,0 0 0 0 0,-1 0 0 0 0,1 0-1 0 0,0 1 1 0 0,0-1 0 0 0,0 0 0 0 0,-1 0 0 0 0,1 1-1 0 0,0-1 1 0 0,-1 0 0 0 0,1 0 0 0 0,-1 1 0 0 0,1-1-1 0 0,-1 1 1 0 0,1-1 0 0 0,-1 0 0 0 0,0 1-1 0 0,1-1 1 0 0,-1 1 0 0 0,0-1 0 0 0,1 1 0 0 0,-1-1-1 0 0,0 1 1 0 0,1 0 0 0 0,-1-1 0 0 0,0 1 0 0 0,0 0-1 0 0,0 0 1 0 0,1-1 0 0 0,-1 1 0 0 0,0 0 0 0 0,0 0-1 0 0,0 0 1 0 0,1 0 0 0 0,-2 0 0 0 0,0 1 6 0 0,0 0 0 0 0,0 0 0 0 0,1 0 0 0 0,-1 0 0 0 0,0 0 0 0 0,1 0 0 0 0,-1 0 0 0 0,1 1 0 0 0,-1-1 0 0 0,1 0 0 0 0,-1 1 0 0 0,1 0 0 0 0,0-1 0 0 0,-1 3 0 0 0,-4 5-3 0 0,0 1 0 0 0,1 0 0 0 0,0 1-1 0 0,0-1 1 0 0,1 1 0 0 0,-4 17 0 0 0,7-22-2 0 0,0 0 0 0 0,0 1 1 0 0,1-1-1 0 0,-1 0 0 0 0,1 0 0 0 0,1 0 1 0 0,-1 0-1 0 0,1 0 0 0 0,0 0 0 0 0,0 0 0 0 0,1 0 1 0 0,0 0-1 0 0,5 11 0 0 0,-5-13-3 0 0,0 0 0 0 0,1 0 1 0 0,0 0-1 0 0,0 0 0 0 0,0-1 0 0 0,0 1 0 0 0,1-1 0 0 0,-1 0 0 0 0,1 0 1 0 0,0 0-1 0 0,-1-1 0 0 0,2 1 0 0 0,-1-1 0 0 0,0 0 0 0 0,0 0 0 0 0,1 0 1 0 0,-1-1-1 0 0,1 1 0 0 0,-1-1 0 0 0,1 0 0 0 0,-1-1 0 0 0,1 1 0 0 0,5-1 0 0 0,5 0-21 0 0,-1-1 0 0 0,1 0 0 0 0,0-1 0 0 0,-1-1 0 0 0,1-1 0 0 0,15-5 0 0 0,-10 1-68 0 0,0-2 1 0 0,-1 1-1 0 0,0-2 0 0 0,-1-1 1 0 0,18-14-1 0 0,-3 3 0 0 0,-15 10 66 0 0,-1 0 0 0 0,0-1-1 0 0,0-1 1 0 0,-2-1 0 0 0,0 0-1 0 0,-1-1 1 0 0,0 0 0 0 0,-1-1-1 0 0,-1-1 1 0 0,-1 0 0 0 0,9-22-1 0 0,19-54-109 0 0,-4-1 0 0 0,-4-2 0 0 0,34-193 0 0 0,-65 288 145 0 0,2-9 50 0 0,0 0 0 0 0,-2 0 0 0 0,0-13 0 0 0,0 23-37 0 0,0 0 0 0 0,0-1 0 0 0,0 1 0 0 0,0 0 0 0 0,-1 0 0 0 0,1-1 0 0 0,-1 1 0 0 0,0 0 0 0 0,0 0 0 0 0,0 0 0 0 0,0 0 0 0 0,0 0 0 0 0,0 0 0 0 0,0 0 0 0 0,-1 0 0 0 0,1 0 1 0 0,-1 1-1 0 0,1-1 0 0 0,-1 0 0 0 0,0 1 0 0 0,1 0 0 0 0,-1-1 0 0 0,-3 0 0 0 0,3 1 8 0 0,1 0 1 0 0,-1 1-1 0 0,0 0 0 0 0,-1-1 1 0 0,1 1-1 0 0,0 0 1 0 0,0 0-1 0 0,0 0 1 0 0,0 1-1 0 0,0-1 1 0 0,0 0-1 0 0,0 1 1 0 0,0-1-1 0 0,0 1 1 0 0,1 0-1 0 0,-1-1 0 0 0,0 1 1 0 0,0 0-1 0 0,0 0 1 0 0,1 1-1 0 0,-4 1 1 0 0,-3 3 146 0 0,0 1 0 0 0,-13 14 0 0 0,19-19-147 0 0,-168 210 1338 0 0,154-187-1254 0 0,0 0 0 0 0,2 0 1 0 0,1 2-1 0 0,1 0 0 0 0,1 0 0 0 0,-12 51 1 0 0,18-56-30 0 0,0 0 1 0 0,2 1 0 0 0,1-1 0 0 0,1 1 0 0 0,1-1-1 0 0,0 1 1 0 0,2-1 0 0 0,1 0 0 0 0,7 31 0 0 0,-4-37-71 0 0,-1 0 1 0 0,2 0 0 0 0,0-1 0 0 0,1 0 0 0 0,0-1 0 0 0,1 0 0 0 0,1 0 0 0 0,0-1 0 0 0,1 0 0 0 0,22 20 0 0 0,-16-18-162 0 0,1-1 0 0 0,0 0 0 0 0,1-2 0 0 0,1 0 0 0 0,0-1 0 0 0,1-1 0 0 0,29 10 0 0 0,-40-17-427 0 0,0-1-1 0 0,0 0 0 0 0,0 0 1 0 0,0-1-1 0 0,0-1 0 0 0,0 0 1 0 0,0 0-1 0 0,1-1 0 0 0,-1 0 1 0 0,0 0-1 0 0,0-1 0 0 0,11-4 1 0 0,11-3-2331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7.92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159 182 512 0 0,'-11'-4'1562'0'0,"0"0"0"0"0,0 1 0 0 0,0 0 0 0 0,0 1 0 0 0,-1 1 0 0 0,1 0 0 0 0,0 0 0 0 0,-1 1 0 0 0,-11 1-1 0 0,13 0-1181 0 0,-13 0 2300 0 0,23-1-2650 0 0,0 0 1 0 0,0 0-1 0 0,0 0 1 0 0,0 0 0 0 0,0 0-1 0 0,0 0 1 0 0,0 0-1 0 0,0 0 1 0 0,0 0-1 0 0,0 0 1 0 0,0 0-1 0 0,0 0 1 0 0,0 0-1 0 0,0 0 1 0 0,0 0-1 0 0,0 0 1 0 0,0 0-1 0 0,0 0 1 0 0,0 0 0 0 0,0 0-1 0 0,0-1 1 0 0,0 1-1 0 0,0 0 1 0 0,0 0-1 0 0,-1 0 1 0 0,1 0-1 0 0,0 0 1 0 0,0 0-1 0 0,0 0 1 0 0,0 0-1 0 0,0 0 1 0 0,0 0-1 0 0,0 0 1 0 0,0 0 0 0 0,0 0-1 0 0,0 0 1 0 0,0 0-1 0 0,0 0 1 0 0,0 0-1 0 0,0 0 1 0 0,0 0-1 0 0,0 0 1 0 0,13-4 594 0 0,137-36 842 0 0,-11 2-945 0 0,-94 27-342 0 0,47-12 164 0 0,113-12-1 0 0,-167 30-345 0 0,-7 1-16 0 0,1 1 0 0 0,0 2 1 0 0,56 4-1 0 0,-73 0-74 0 0,-13 1-7 0 0,-7 1-42 0 0,-32 16-1507 0 0,-1-2-1 0 0,-56 21 1 0 0,-17 7-6905 0 0,86-34 6697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8.24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39 96 2200 0 0,'-15'-19'6896'0'0,"-3"-6"-1375"0"0,17 24-5218 0 0,1-1 0 0 0,-1 1 1 0 0,0 0-1 0 0,1-1 0 0 0,-1 1 0 0 0,1-1 0 0 0,0 1 1 0 0,-1-1-1 0 0,1 1 0 0 0,0-1 0 0 0,0 0 0 0 0,0 1 1 0 0,0-1-1 0 0,0 1 0 0 0,0-3 0 0 0,1 2-175 0 0,0 1 1 0 0,0-1-1 0 0,0 1 0 0 0,0 0 0 0 0,0-1 1 0 0,0 1-1 0 0,0 0 0 0 0,0 0 0 0 0,1-1 0 0 0,-1 1 1 0 0,0 0-1 0 0,1 0 0 0 0,-1 1 0 0 0,1-1 1 0 0,-1 0-1 0 0,1 0 0 0 0,-1 1 0 0 0,1-1 1 0 0,2 0-1 0 0,-2 0 16 0 0,1 0 1 0 0,-1 1-1 0 0,0-1 1 0 0,1 1-1 0 0,-1 0 1 0 0,1 0-1 0 0,-1-1 1 0 0,0 1-1 0 0,1 1 1 0 0,-1-1-1 0 0,1 0 1 0 0,-1 1-1 0 0,4 0 1 0 0,-5 0-78 0 0,1 1 1 0 0,0-1-1 0 0,-1 0 1 0 0,1 1-1 0 0,-1-1 1 0 0,0 1-1 0 0,0-1 0 0 0,1 1 1 0 0,-1 0-1 0 0,0-1 1 0 0,0 1-1 0 0,0 0 1 0 0,-1 0-1 0 0,1 0 1 0 0,0 0-1 0 0,-1-1 0 0 0,1 1 1 0 0,-1 3-1 0 0,2 5 108 0 0,-1 0 0 0 0,1 13 0 0 0,-2-18-87 0 0,-1 127 517 0 0,1 15-411 0 0,1-121-241 0 0,2 1 0 0 0,1 0 0 0 0,11 38-1 0 0,-8-38-638 0 0,-7-27 649 0 0,1 0 1 0 0,-1 0 0 0 0,0 0 0 0 0,0 0 0 0 0,0 0 0 0 0,0 0-1 0 0,0 0 1 0 0,0 0 0 0 0,0 0 0 0 0,0 0 0 0 0,0 0 0 0 0,1 0 0 0 0,-1 0-1 0 0,0 0 1 0 0,0 0 0 0 0,0 0 0 0 0,0 0 0 0 0,0 0 0 0 0,0 0 0 0 0,0 0-1 0 0,1 0 1 0 0,-1 0 0 0 0,0 0 0 0 0,0 0 0 0 0,0 0 0 0 0,0 0-1 0 0,0 0 1 0 0,0 0 0 0 0,0 0 0 0 0,0 0 0 0 0,0 0 0 0 0,1 0 0 0 0,-1 0-1 0 0,0 0 1 0 0,0 0 0 0 0,0-1 0 0 0,0 1 0 0 0,0 0 0 0 0,0 0 0 0 0,0 0-1 0 0,0 0 1 0 0,0 0 0 0 0,0 0 0 0 0,0 0 0 0 0,0 0 0 0 0,0 0 0 0 0,0-1-1 0 0,0 1 1 0 0,0 0 0 0 0,0 0 0 0 0,0 0 0 0 0,0 0 0 0 0,0 0-1 0 0,0 0 1 0 0,0 0 0 0 0,0 0 0 0 0,0-1 0 0 0,0 1 0 0 0,3-4-3276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8.63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28 157 8 0 0,'-1'1'8451'0'0,"1"10"527"0"0,-1 19-5777 0 0,0-13-1124 0 0,3 27 1 0 0,-2-39-1811 0 0,1 1 0 0 0,0-1 0 0 0,1 0 0 0 0,-1 1 0 0 0,1-1 0 0 0,0 0 0 0 0,0 0 0 0 0,6 9 0 0 0,-8-14-260 0 0,1 0-1 0 0,-1 0 0 0 0,0 0 1 0 0,0 0-1 0 0,0 0 0 0 0,0 0 1 0 0,0 0-1 0 0,0 0 0 0 0,0 0 0 0 0,0 0 1 0 0,0 0-1 0 0,0 0 0 0 0,0 0 1 0 0,0 0-1 0 0,0 0 0 0 0,0 0 0 0 0,0 0 1 0 0,0 0-1 0 0,0 0 0 0 0,1 0 1 0 0,-1 0-1 0 0,0 0 0 0 0,0 0 0 0 0,0 0 1 0 0,0 0-1 0 0,0 0 0 0 0,0 0 1 0 0,0 0-1 0 0,0 0 0 0 0,0 0 0 0 0,0 0 1 0 0,0 0-1 0 0,0 0 0 0 0,0 0 1 0 0,0 0-1 0 0,0 0 0 0 0,0 0 1 0 0,1 0-1 0 0,-1 0 0 0 0,0 0 0 0 0,0 0 1 0 0,0 0-1 0 0,0 0 0 0 0,0 0 1 0 0,0 0-1 0 0,0 0 0 0 0,0 1 0 0 0,0-1 1 0 0,0 0-1 0 0,0 0 0 0 0,0 0 1 0 0,0 0-1 0 0,0 0 0 0 0,0 0 0 0 0,0 0 1 0 0,0 0-1 0 0,0 0 0 0 0,0 0 1 0 0,0 0-1 0 0,-1-8 79 0 0,-6-13-105 0 0,0 11 22 0 0,1 0 0 0 0,1 0 0 0 0,0-1 0 0 0,0 0 0 0 0,-3-15 0 0 0,6 19-4 0 0,1 0 0 0 0,0 0 0 0 0,0 0 0 0 0,1 0-1 0 0,0 0 1 0 0,0 0 0 0 0,1 0 0 0 0,0-1 0 0 0,0 1-1 0 0,3-7 1 0 0,-2 4-17 0 0,1 1 1 0 0,1-1-1 0 0,-1 1 0 0 0,1 0 0 0 0,1 0 1 0 0,8-11-1 0 0,-11 16 11 0 0,1 0 0 0 0,1 1 0 0 0,-1-1 1 0 0,1 1-1 0 0,-1 0 0 0 0,1 0 0 0 0,0 1 1 0 0,0-1-1 0 0,0 1 0 0 0,0-1 0 0 0,0 1 0 0 0,1 1 1 0 0,-1-1-1 0 0,1 1 0 0 0,7-2 0 0 0,1 1-154 0 0,1 0-1 0 0,-1 1 1 0 0,1 1 0 0 0,0 0-1 0 0,-1 1 1 0 0,1 0 0 0 0,-1 1-1 0 0,1 1 1 0 0,-1 0 0 0 0,0 0-1 0 0,0 2 1 0 0,0 0 0 0 0,-1 0-1 0 0,21 13 1 0 0,-29-16-340 0 0,-1 0 1 0 0,0 1-1 0 0,0-1 0 0 0,0 1 0 0 0,0 0 1 0 0,4 5-1 0 0,-6-6-449 0 0,1 1 1 0 0,-1-1-1 0 0,0 0 1 0 0,0 1-1 0 0,0-1 0 0 0,1 5 1 0 0,0 6-1577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2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121 248 512 0 0,'-20'-3'3615'0'0,"0"0"-1"0"0,0 1 0 0 0,-22 2 1 0 0,41 0-3467 0 0,0 0 0 0 0,1 0-1 0 0,-1 0 1 0 0,0 0 0 0 0,1 0 0 0 0,-1 0 0 0 0,0-1 0 0 0,0 1-1 0 0,1 0 1 0 0,-1 0 0 0 0,0 0 0 0 0,1-1 0 0 0,-1 1 0 0 0,0 0 0 0 0,1-1-1 0 0,-1 1 1 0 0,1-1 0 0 0,-1 1 0 0 0,0 0 0 0 0,1-1 0 0 0,-1 1 0 0 0,1-1-1 0 0,0 0 1 0 0,-2 0 0 0 0,2 0-9 0 0,0-1 0 0 0,-1 1 0 0 0,1 0 0 0 0,0 0 0 0 0,0 0 0 0 0,0-1 0 0 0,0 1 0 0 0,0 0-1 0 0,0 0 1 0 0,0 0 0 0 0,0-1 0 0 0,0 1 0 0 0,1-2 0 0 0,0-2 26 0 0,1 1-1 0 0,0-1 0 0 0,0 1 1 0 0,0 0-1 0 0,1 0 1 0 0,4-7-1 0 0,3 0-84 0 0,1 0-1 0 0,0 0 1 0 0,0 1 0 0 0,21-13 0 0 0,55-28 65 0 0,-68 41-102 0 0,1 1 0 0 0,-1 1-1 0 0,1 1 1 0 0,1 0 0 0 0,0 2 0 0 0,28-5 0 0 0,-40 9 4 0 0,1 0 1 0 0,0 0-1 0 0,0 1 1 0 0,0 0-1 0 0,0 1 1 0 0,0 1-1 0 0,0-1 1 0 0,-1 1 0 0 0,1 1-1 0 0,-1 0 1 0 0,1 0-1 0 0,-1 1 1 0 0,0 0-1 0 0,0 0 1 0 0,15 12-1 0 0,-11-7 26 0 0,-1 1-1 0 0,-1 1 0 0 0,0 0 0 0 0,0 1 0 0 0,-1 0 1 0 0,-1 1-1 0 0,0 0 0 0 0,14 26 0 0 0,-19-32-30 0 0,-1 0 0 0 0,0 1 0 0 0,-1-1 0 0 0,0 1-1 0 0,0-1 1 0 0,-1 1 0 0 0,1-1 0 0 0,-2 1 0 0 0,1 0 0 0 0,-1 0 0 0 0,0-1-1 0 0,-1 1 1 0 0,0 0 0 0 0,0-1 0 0 0,0 1 0 0 0,-1 0 0 0 0,0-1 0 0 0,-1 0-1 0 0,-6 14 1 0 0,3-10-6 0 0,0-1 0 0 0,-1 0 0 0 0,-1 0-1 0 0,0 0 1 0 0,0-1 0 0 0,0 0 0 0 0,-1-1 0 0 0,-1 0-1 0 0,-18 13 1 0 0,13-12-18 0 0,-1-1 0 0 0,0 0 0 0 0,0-2 0 0 0,0 1 0 0 0,-1-2 0 0 0,-23 5 0 0 0,9-4-18 0 0,-1-1 0 0 0,-43 1 0 0 0,60-6-19 0 0,-1-1 1 0 0,0 0-1 0 0,0-1 1 0 0,0 0-1 0 0,0-2 0 0 0,-25-8 1 0 0,38 11-5 0 0,0 0 0 0 0,1 0 1 0 0,-1 0-1 0 0,1-1 0 0 0,-1 1 0 0 0,1-1 1 0 0,-1 0-1 0 0,1 1 0 0 0,0-1 1 0 0,0 0-1 0 0,-1-1 0 0 0,2 1 0 0 0,-1 0 1 0 0,0 0-1 0 0,0-1 0 0 0,1 1 0 0 0,-1-1 1 0 0,1 0-1 0 0,0 1 0 0 0,0-1 1 0 0,0 0-1 0 0,0 0 0 0 0,-1-4 0 0 0,2 2-62 0 0,0 1 0 0 0,0-1 0 0 0,0 0 0 0 0,1 1 0 0 0,-1-1 0 0 0,1 0 0 0 0,0 1 0 0 0,1-1 0 0 0,-1 1 0 0 0,1-1 0 0 0,-1 1 0 0 0,1 0 0 0 0,1 0 0 0 0,2-5 0 0 0,1 0-191 0 0,1 1-1 0 0,-1 0 0 0 0,2 0 1 0 0,-1 0-1 0 0,1 1 0 0 0,0 0 1 0 0,1 0-1 0 0,13-7 0 0 0,-2 3-1633 0 0,1 0-1 0 0,39-13 1 0 0,-38 17-1811 0 0,0 4 1551 0 0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0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88 512 0 0,'0'0'479'0'0,"-1"-19"4481"0"0,1 16-4384 0 0,-1-1 0 0 0,0 0 0 0 0,1 0 0 0 0,0 0 0 0 0,0 0 0 0 0,0 1 0 0 0,2-9 0 0 0,-2 10-297 0 0,1 1 0 0 0,-1-1 1 0 0,1 0-1 0 0,-1 0 1 0 0,1 1-1 0 0,0-1 0 0 0,0 0 1 0 0,0 1-1 0 0,0-1 1 0 0,0 1-1 0 0,0-1 1 0 0,0 1-1 0 0,0-1 0 0 0,0 1 1 0 0,1 0-1 0 0,-1-1 1 0 0,1 1-1 0 0,1-1 0 0 0,-3 2-226 0 0,1 0 0 0 0,-1 0 0 0 0,0 0 0 0 0,1 0-1 0 0,-1 0 1 0 0,1 0 0 0 0,-1 0 0 0 0,1 0 0 0 0,-1 0-1 0 0,1 0 1 0 0,-1 0 0 0 0,0 0 0 0 0,1 0 0 0 0,-1 1-1 0 0,1-1 1 0 0,-1 0 0 0 0,0 0 0 0 0,1 0 0 0 0,-1 1-1 0 0,1-1 1 0 0,-1 0 0 0 0,0 0 0 0 0,0 1 0 0 0,1-1-1 0 0,-1 0 1 0 0,0 1 0 0 0,1-1 0 0 0,-1 0 0 0 0,0 1-1 0 0,0-1 1 0 0,0 1 0 0 0,1-1 0 0 0,-1 0 0 0 0,0 1 0 0 0,0 0-1 0 0,7 17 528 0 0,-7-16-516 0 0,23 73 1003 0 0,33 101-718 0 0,-56-176-347 0 0,1 0 0 0 0,-1 1 0 0 0,0-1-1 0 0,0 1 1 0 0,0-1 0 0 0,0 1 0 0 0,0-1 0 0 0,1 1 0 0 0,-1-1-1 0 0,0 0 1 0 0,0 1 0 0 0,1-1 0 0 0,-1 1 0 0 0,0-1-1 0 0,1 0 1 0 0,-1 1 0 0 0,0-1 0 0 0,1 0 0 0 0,-1 0-1 0 0,1 1 1 0 0,2-8 22 0 0,-2-19-37 0 0,-1 24 3 0 0,0-15 31 0 0,0 3-31 0 0,0 0-1 0 0,1 0 1 0 0,4-24-1 0 0,-4 34 6 0 0,0-1 0 0 0,1 0-1 0 0,0 1 1 0 0,0-1-1 0 0,0 1 1 0 0,0 0 0 0 0,1-1-1 0 0,0 1 1 0 0,-1 0-1 0 0,2 1 1 0 0,-1-1 0 0 0,0 1-1 0 0,1-1 1 0 0,6-4 0 0 0,-2 3 1 0 0,-1 0 0 0 0,2 0 0 0 0,-1 1 1 0 0,1 0-1 0 0,-1 0 0 0 0,1 1 1 0 0,0 0-1 0 0,0 1 0 0 0,10-2 1 0 0,-12 3-2 0 0,0 0 1 0 0,0 1 0 0 0,0 0 0 0 0,0 0 0 0 0,0 1 0 0 0,0-1 0 0 0,-1 2 0 0 0,1-1-1 0 0,0 1 1 0 0,0 0 0 0 0,-1 0 0 0 0,12 6 0 0 0,-12-5 23 0 0,0 0 0 0 0,0 1 0 0 0,-1 0 0 0 0,0 0-1 0 0,1 0 1 0 0,-2 1 0 0 0,1 0 0 0 0,0 0 0 0 0,3 5 0 0 0,-6-6 45 0 0,0 0-1 0 0,0 0 1 0 0,0-1-1 0 0,-1 1 1 0 0,1 0 0 0 0,-1 1-1 0 0,0-1 1 0 0,0 0 0 0 0,0 0-1 0 0,-1 0 1 0 0,0 1-1 0 0,0-1 1 0 0,0 0 0 0 0,0 0-1 0 0,-2 7 1 0 0,0 0 55 0 0,-3 22-39 0 0,5-32-95 0 0,0 0 1 0 0,0 1-1 0 0,0-1 0 0 0,0 0 1 0 0,0 1-1 0 0,0-1 0 0 0,0 0 1 0 0,1 1-1 0 0,-1-1 0 0 0,0 0 0 0 0,1 0 1 0 0,-1 1-1 0 0,1-1 0 0 0,-1 0 1 0 0,1 0-1 0 0,0 0 0 0 0,-1 1 1 0 0,3 0-1 0 0,-2-1-24 0 0,1 0-1 0 0,-1 0 1 0 0,1-1 0 0 0,0 1 0 0 0,-1-1 0 0 0,1 1-1 0 0,0-1 1 0 0,-1 0 0 0 0,1 0 0 0 0,0 0-1 0 0,0 0 1 0 0,-1 0 0 0 0,1 0 0 0 0,0 0 0 0 0,2-1-1 0 0,26-6-1269 0 0,18-6-4218 0 0,-32 9 2695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9.149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107 64 8 0 0,'-1'-2'768'0'0,"0"1"0"0"0,-1-1 0 0 0,1 0 0 0 0,-1 1 0 0 0,0-1 0 0 0,1 1 0 0 0,-1-1 0 0 0,0 1 0 0 0,0 0 0 0 0,0 0 0 0 0,0 0 0 0 0,0 0 0 0 0,0 0 0 0 0,0 0 0 0 0,0 0 0 0 0,-1 1 0 0 0,1-1 0 0 0,0 1 0 0 0,0 0 0 0 0,-1-1 0 0 0,1 1 0 0 0,-4 1 0 0 0,3-1-308 0 0,1 0-1 0 0,0 1 0 0 0,0 0 1 0 0,-1-1-1 0 0,1 1 0 0 0,0 0 0 0 0,0 0 1 0 0,0 0-1 0 0,-3 3 0 0 0,3-2-323 0 0,-1 0-1 0 0,1 0 0 0 0,0 0 1 0 0,0 0-1 0 0,0 0 1 0 0,0 1-1 0 0,1-1 0 0 0,-3 4 1 0 0,2 0-27 0 0,0-1 1 0 0,0 1-1 0 0,0 0 0 0 0,0 1 1 0 0,1-1-1 0 0,0 0 1 0 0,0 0-1 0 0,1 0 1 0 0,0 1-1 0 0,0-1 1 0 0,0 0-1 0 0,1 0 1 0 0,0 1-1 0 0,0-1 0 0 0,1 0 1 0 0,-1 0-1 0 0,1 0 1 0 0,1 0-1 0 0,-1 0 1 0 0,1-1-1 0 0,0 1 1 0 0,0-1-1 0 0,1 0 1 0 0,-1 0-1 0 0,1 0 0 0 0,0 0 1 0 0,6 5-1 0 0,-4-5-112 0 0,0 0 0 0 0,0 0 0 0 0,1-1 0 0 0,-1 0 0 0 0,1 0 0 0 0,0-1 0 0 0,0 0 0 0 0,0 0 0 0 0,0 0 0 0 0,1-1 0 0 0,-1 0 0 0 0,11 1 0 0 0,-12-3-22 0 0,-1 0 0 0 0,1 0 0 0 0,0 0 0 0 0,-1-1 0 0 0,1 1 0 0 0,-1-2 0 0 0,1 1 0 0 0,-1 0 0 0 0,0-1 1 0 0,0 0-1 0 0,1 0 0 0 0,-1-1 0 0 0,0 0 0 0 0,-1 1 0 0 0,1-2 0 0 0,0 1 0 0 0,6-7 0 0 0,-3 3-16 0 0,-1-1-1 0 0,0 0 1 0 0,-1 0 0 0 0,0 0-1 0 0,0-1 1 0 0,-1 0 0 0 0,0 0-1 0 0,0 0 1 0 0,-1-1-1 0 0,0 1 1 0 0,2-12 0 0 0,-3 7 54 0 0,0 0 1 0 0,-1 1 0 0 0,-1-1 0 0 0,0 0-1 0 0,-1 0 1 0 0,-1 0 0 0 0,-3-24-1 0 0,4 38-10 0 0,0 0 0 0 0,0 0-1 0 0,0-1 1 0 0,0 1-1 0 0,0 0 1 0 0,0 0-1 0 0,0 0 1 0 0,0 0-1 0 0,0 0 1 0 0,0 0-1 0 0,-1 0 1 0 0,1 0 0 0 0,0 0-1 0 0,0 0 1 0 0,0 0-1 0 0,0-1 1 0 0,0 1-1 0 0,0 0 1 0 0,0 0-1 0 0,0 0 1 0 0,0 0-1 0 0,0 0 1 0 0,0 0-1 0 0,0 0 1 0 0,0 0 0 0 0,-1 0-1 0 0,1 0 1 0 0,0 0-1 0 0,0 0 1 0 0,0 0-1 0 0,0 0 1 0 0,0 0-1 0 0,0 0 1 0 0,0 0-1 0 0,0 0 1 0 0,0 0-1 0 0,-1 0 1 0 0,1 0 0 0 0,0 0-1 0 0,0 0 1 0 0,0 0-1 0 0,0 0 1 0 0,0 0-1 0 0,0 0 1 0 0,0 0-1 0 0,0 0 1 0 0,0 0-1 0 0,0 0 1 0 0,-1 0-1 0 0,1 0 1 0 0,0 0 0 0 0,0 1-1 0 0,0-1 1 0 0,0 0-1 0 0,-7 6 79 0 0,-5 10 39 0 0,7-7-99 0 0,0 0 0 0 0,1 0 0 0 0,0 1 1 0 0,1-1-1 0 0,0 1 0 0 0,0 0 0 0 0,1 0 1 0 0,1 0-1 0 0,-1 0 0 0 0,2 1 0 0 0,-1-1 1 0 0,1 0-1 0 0,1 0 0 0 0,3 18 0 0 0,-3-21-19 0 0,1-1-1 0 0,0 0 0 0 0,1 0 1 0 0,-1 0-1 0 0,1-1 0 0 0,0 1 1 0 0,1 0-1 0 0,-1-1 1 0 0,1 0-1 0 0,0 0 0 0 0,0 0 1 0 0,1 0-1 0 0,-1-1 0 0 0,1 0 1 0 0,7 5-1 0 0,-4-4-51 0 0,0 0-1 0 0,0-1 1 0 0,1 0 0 0 0,-1 0-1 0 0,1-1 1 0 0,0 0 0 0 0,0-1 0 0 0,0 0-1 0 0,18 2 1 0 0,-18-3-316 0 0,0-1 1 0 0,0 0 0 0 0,0-1-1 0 0,0 0 1 0 0,0 0-1 0 0,0-1 1 0 0,0 0 0 0 0,0 0-1 0 0,10-5 1 0 0,12-3-4810 0 0,-17 4 1636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09.60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219 212 2144 0 0,'17'-23'13740'0'0,"15"-6"-7904"0"0,-25 24-5560 0 0,-1 0 0 0 0,0-1 0 0 0,0 1 0 0 0,0-1 0 0 0,-1-1 0 0 0,6-7 0 0 0,-8 10-88 0 0,-1-1 0 0 0,0 0 1 0 0,0 1-1 0 0,0-1 0 0 0,-1 0 1 0 0,1 0-1 0 0,-1 0 0 0 0,0 0 1 0 0,-1 0-1 0 0,1-1 0 0 0,-1-7 1 0 0,0 11-173 0 0,0 0 1 0 0,-1 0 0 0 0,1 0-1 0 0,0 0 1 0 0,-1 0 0 0 0,0 0-1 0 0,1 1 1 0 0,-1-1-1 0 0,0 0 1 0 0,0 0 0 0 0,0 1-1 0 0,0-1 1 0 0,0 0 0 0 0,0 1-1 0 0,0-1 1 0 0,-1 1 0 0 0,1-1-1 0 0,-1 1 1 0 0,1 0 0 0 0,-1 0-1 0 0,1 0 1 0 0,-1 0 0 0 0,0 0-1 0 0,0 0 1 0 0,1 0-1 0 0,-1 0 1 0 0,0 0 0 0 0,0 1-1 0 0,0-1 1 0 0,0 1 0 0 0,0 0-1 0 0,0-1 1 0 0,-2 1 0 0 0,-4 0-21 0 0,0 0 0 0 0,-1 1 0 0 0,1-1 1 0 0,0 2-1 0 0,0-1 0 0 0,0 1 0 0 0,-13 5 1 0 0,-1 2-14 0 0,-28 15 0 0 0,44-21 0 0 0,0 1-1 0 0,0 0 1 0 0,1 0 0 0 0,0 0 0 0 0,0 1 0 0 0,0-1 0 0 0,0 1 0 0 0,1 0 0 0 0,-1 1 0 0 0,2-1 0 0 0,-1 1 0 0 0,-5 9 0 0 0,8-11 8 0 0,-1-1 0 0 0,1 0 0 0 0,0 1 0 0 0,0-1 0 0 0,0 1 0 0 0,1-1 0 0 0,-1 1 0 0 0,1 0 0 0 0,0-1 0 0 0,0 1 0 0 0,0-1 0 0 0,0 1 0 0 0,1 0 0 0 0,-1-1 0 0 0,1 1 0 0 0,0-1 0 0 0,0 1 0 0 0,0-1 0 0 0,1 0 0 0 0,-1 1 0 0 0,1-1 0 0 0,0 0 0 0 0,0 0 0 0 0,0 0 0 0 0,3 3 0 0 0,-1-2-7 0 0,0 0 0 0 0,1 0 0 0 0,-1-1 0 0 0,1 1 0 0 0,0-1 0 0 0,0 0 0 0 0,0-1 0 0 0,10 4 1 0 0,0-1 27 0 0,30 7 0 0 0,-10-6-16 0 0,-16-3 60 0 0,31 8 1 0 0,-45-9-22 0 0,0 0 0 0 0,1 0-1 0 0,-1 1 1 0 0,0-1 0 0 0,0 1-1 0 0,0 0 1 0 0,-1 0 0 0 0,1 1-1 0 0,-1-1 1 0 0,5 6 0 0 0,-8-8-10 0 0,0 0 0 0 0,0 0 0 0 0,0 0 0 0 0,0 0 0 0 0,0 0 1 0 0,0 0-1 0 0,0 1 0 0 0,0-1 0 0 0,-1 0 0 0 0,1 0 0 0 0,0 1 0 0 0,-1-1 1 0 0,1 1-1 0 0,-1-1 0 0 0,0 0 0 0 0,1 1 0 0 0,-1-1 0 0 0,0 1 1 0 0,0-1-1 0 0,0 1 0 0 0,0-1 0 0 0,0 1 0 0 0,0-1 0 0 0,-1 1 0 0 0,1-1 1 0 0,0 1-1 0 0,-1-1 0 0 0,1 0 0 0 0,-1 1 0 0 0,1-1 0 0 0,-1 0 0 0 0,0 1 1 0 0,1-1-1 0 0,-1 0 0 0 0,0 0 0 0 0,0 1 0 0 0,0-1 0 0 0,0 0 1 0 0,0 0-1 0 0,0 0 0 0 0,0 0 0 0 0,-1 0 0 0 0,0 0 0 0 0,-5 3 68 0 0,0 1 0 0 0,0-2-1 0 0,0 1 1 0 0,-1-1-1 0 0,1-1 1 0 0,-14 4 0 0 0,-4 0 1 0 0,-3 2-85 0 0,0-2 0 0 0,-1-1 0 0 0,-48 2 0 0 0,76-7-9 0 0,-47-2-47 0 0,44 2-12 0 0,1-1 0 0 0,-1 0 0 0 0,0 0 0 0 0,0 0 0 0 0,1 0 0 0 0,-1 0-1 0 0,1-1 1 0 0,-1 0 0 0 0,1 1 0 0 0,-4-4 0 0 0,6 4 5 0 0,0 1 1 0 0,1-1-1 0 0,-1 1 1 0 0,1-1-1 0 0,-1 1 1 0 0,1-1-1 0 0,-1 1 1 0 0,1-1-1 0 0,-1 0 1 0 0,1 1-1 0 0,0-1 0 0 0,-1 0 1 0 0,1 0-1 0 0,0 1 1 0 0,-1-1-1 0 0,1 0 1 0 0,0 0-1 0 0,0 1 1 0 0,0-1-1 0 0,0 0 1 0 0,0 0-1 0 0,0 0 1 0 0,0 1-1 0 0,0-2 0 0 0,0 0-92 0 0,1 0-1 0 0,0 1 1 0 0,-1-1-1 0 0,1 1 1 0 0,0-1-1 0 0,0 1 1 0 0,0-1-1 0 0,0 1 1 0 0,0 0-1 0 0,0 0 1 0 0,2-2-1 0 0,4-3-1123 0 0,0 0 0 0 0,1 1 0 0 0,11-6 0 0 0,-17 9 649 0 0,19-10-2512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0.81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98 512 0 0,'0'-13'2980'0'0,"1"1"-1"0"0,0 0 1 0 0,1-1-1 0 0,1 1 1 0 0,7-23-1 0 0,-8 41 2007 0 0,1 18-3659 0 0,0 32-1044 0 0,-3 14 51 0 0,2 105 361 0 0,3-73-491 0 0,8 94-131 0 0,-10-163-433 0 0,-2 0 1 0 0,-1 0-1 0 0,-2-1 1 0 0,-8 49-1 0 0,9-80 161 0 0,1 1 0 0 0,0 0 1 0 0,0-1-1 0 0,-1 1 0 0 0,1 0 0 0 0,-1-1 0 0 0,1 1 0 0 0,-1-1 0 0 0,0 1 0 0 0,0-1 1 0 0,1 1-1 0 0,-1-1 0 0 0,0 0 0 0 0,0 1 0 0 0,-2 0 0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1.01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 91 3041 0 0,'0'-1'531'0'0,"-1"1"0"0"0,0-1 1 0 0,0 0-1 0 0,1 0 0 0 0,-1 1 0 0 0,1-1 1 0 0,-1 0-1 0 0,1 0 0 0 0,-1 0 1 0 0,1 1-1 0 0,-1-1 0 0 0,1 0 1 0 0,0 0-1 0 0,-1 0 0 0 0,1 0 1 0 0,0 0-1 0 0,0 0 0 0 0,0 0 0 0 0,-1 0 1 0 0,1 0-1 0 0,0-1 0 0 0,1 1-202 0 0,-1 0 0 0 0,1 0 0 0 0,-1 0 0 0 0,1 0 0 0 0,-1 1 0 0 0,1-1 0 0 0,-1 0 0 0 0,1 0 0 0 0,0 0 0 0 0,-1 1 0 0 0,1-1-1 0 0,0 0 1 0 0,0 1 0 0 0,-1-1 0 0 0,1 1 0 0 0,2-2 0 0 0,3-1 206 0 0,0 1-1 0 0,1-1 1 0 0,-1 1-1 0 0,11-2 1 0 0,-15 4-413 0 0,6-2-23 0 0,49-11-44 0 0,1 2 1 0 0,74-4-1 0 0,-115 14-371 0 0,52 1-2834 0 0,-62 0 1176 0 0,1 1 1 0 0,-1 1 0 0 0,14 3-1 0 0,-7 1-693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1.27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62 29 2288 0 0,'-26'-6'8367'0'0,"23"5"-7300"0"0,0 0 0 0 0,0 1 1 0 0,0-1-1 0 0,0 0 0 0 0,0 1 1 0 0,0 0-1 0 0,0 0 0 0 0,-6 0 0 0 0,6 3 656 0 0,7 0-891 0 0,8 3-317 0 0,-3-3-476 0 0,0-1-1 0 0,0 0 0 0 0,1-1 1 0 0,-1 0-1 0 0,1 0 0 0 0,-1-1 1 0 0,13-1-1 0 0,67-12-468 0 0,-67 9 188 0 0,59-13-3623 0 0,-69 14 1883 0 0,2 0-1149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1.93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 50 512 0 0,'3'-3'520'0'0,"21"-25"7287"0"0,-22 26-7139 0 0,0 0 0 0 0,1 0 0 0 0,-1 0 0 0 0,0 1 0 0 0,0-1 0 0 0,1 1 0 0 0,-1 0 0 0 0,0 0 0 0 0,1 0-1 0 0,0 0 1 0 0,3-1 0 0 0,-5 2-573 0 0,0 0 0 0 0,0 0 0 0 0,-1 0 0 0 0,1 0 0 0 0,0 0 0 0 0,-1 1 0 0 0,1-1 0 0 0,0 0-1 0 0,-1 0 1 0 0,1 1 0 0 0,0-1 0 0 0,-1 0 0 0 0,1 1 0 0 0,0-1 0 0 0,-1 1 0 0 0,1-1 0 0 0,-1 1 0 0 0,1-1 0 0 0,-1 1 0 0 0,1-1-1 0 0,-1 1 1 0 0,1 0 0 0 0,-1-1 0 0 0,0 1 0 0 0,1-1 0 0 0,-1 1 0 0 0,0 0 0 0 0,0-1 0 0 0,1 1 0 0 0,-1 0 0 0 0,0 0 0 0 0,0-1-1 0 0,0 2 1 0 0,4 26 1073 0 0,-4-26-1128 0 0,-1 239 2748 0 0,-2-152-2488 0 0,8 49-261 0 0,-2-73-212 0 0,-3-55-47 0 0,-1-1 1 0 0,0 1-1 0 0,0-1 1 0 0,-1 1 0 0 0,-5 13-1 0 0,30-48-10085 0 0,-15 17 7694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2.41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87 300 1624 0 0,'-58'-54'13806'0'0,"55"51"-13620"0"0,1 0 0 0 0,-1-1 0 0 0,0 1 0 0 0,1-1 0 0 0,0 0 0 0 0,0 1 0 0 0,0-1 0 0 0,0 0 0 0 0,0 0 0 0 0,1-1 0 0 0,0 1 0 0 0,0 0 0 0 0,0 0 0 0 0,0-1 0 0 0,1 1 0 0 0,0 0 0 0 0,0-1 0 0 0,0 1 0 0 0,0 0 0 0 0,1-1 0 0 0,-1 1 0 0 0,1 0 1 0 0,0 0-1 0 0,0-1 0 0 0,3-4 0 0 0,0 1-121 0 0,-1-1 0 0 0,1 1 0 0 0,1 1 0 0 0,0-1 0 0 0,0 1 1 0 0,0 0-1 0 0,1 0 0 0 0,0 0 0 0 0,1 1 0 0 0,-1 0 0 0 0,11-8 0 0 0,-9 9-6 0 0,1-1-1 0 0,-1 2 1 0 0,1-1-1 0 0,0 1 0 0 0,0 1 1 0 0,1-1-1 0 0,-1 2 0 0 0,1-1 1 0 0,-1 1-1 0 0,1 1 1 0 0,0 0-1 0 0,0 0 0 0 0,0 1 1 0 0,-1 0-1 0 0,19 3 0 0 0,-17-1-36 0 0,0 0-1 0 0,0 2 0 0 0,-1-1 1 0 0,1 1-1 0 0,-1 1 0 0 0,0-1 1 0 0,0 2-1 0 0,-1-1 0 0 0,1 2 1 0 0,-1-1-1 0 0,-1 1 0 0 0,1 0 0 0 0,12 16 1 0 0,-14-16-15 0 0,0 2 0 0 0,-1-1 0 0 0,0 1 0 0 0,0 0 0 0 0,-1 0 1 0 0,-1 1-1 0 0,1-1 0 0 0,-1 1 0 0 0,2 11 0 0 0,-4-14 4 0 0,-1-1 0 0 0,0 1 0 0 0,-1-1 1 0 0,1 1-1 0 0,-1-1 0 0 0,-1 1 0 0 0,1 0 0 0 0,-1-1 0 0 0,0 0 0 0 0,0 1 0 0 0,-1-1 1 0 0,0 0-1 0 0,0 1 0 0 0,-1-1 0 0 0,-5 10 0 0 0,1-5 25 0 0,0-1-1 0 0,-1 0 0 0 0,0 0 1 0 0,-1 0-1 0 0,0-1 1 0 0,0-1-1 0 0,-1 1 0 0 0,-16 10 1 0 0,-8 1 152 0 0,-50 23-1 0 0,68-35-158 0 0,-28 11 8 0 0,30-14-34 0 0,1 0-1 0 0,0 1 0 0 0,1 1 1 0 0,-1 0-1 0 0,1 0 0 0 0,-20 18 0 0 0,31-25-7 0 0,1 1 0 0 0,-1-1 0 0 0,1 1 0 0 0,-1-1 0 0 0,1 1 0 0 0,0-1 0 0 0,-1 1 0 0 0,1-1 0 0 0,0 1 0 0 0,-1-1 0 0 0,1 1 0 0 0,0 0 0 0 0,0-1 0 0 0,0 1 0 0 0,0-1 0 0 0,-1 1 0 0 0,1 0 0 0 0,0-1 0 0 0,0 1 0 0 0,0-1 0 0 0,0 1 0 0 0,0 0 0 0 0,0-1-1 0 0,1 2 1 0 0,-1-1 1 0 0,1 0 0 0 0,-1 0-1 0 0,1 0 1 0 0,0 0-1 0 0,-1 0 1 0 0,1 0-1 0 0,0 0 1 0 0,0 0-1 0 0,0 0 1 0 0,0 0-1 0 0,1 1 1 0 0,4 2 12 0 0,1 0 0 0 0,-1 0 1 0 0,10 3-1 0 0,-11-5 10 0 0,211 96-72 0 0,-188-86-169 0 0,0 2 1 0 0,-1 1 0 0 0,-1 1 0 0 0,27 22 0 0 0,-47-31-251 0 0,1 3-836 0 0,-2-9-3896 0 0,-3-2 2710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2.85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48 116 2481 0 0,'-5'0'2280'0'0,"1"0"-863"0"0,1 0-1 0 0,-1 0 0 0 0,1 0 0 0 0,-1 1 0 0 0,0-1 0 0 0,1 1 0 0 0,-4 1 1 0 0,6-2-1285 0 0,0 1 0 0 0,0-1 0 0 0,1 1 0 0 0,-1-1 0 0 0,0 1 0 0 0,1-1 0 0 0,-1 1 0 0 0,1 0 0 0 0,-1-1 0 0 0,1 1 1 0 0,-1 0-1 0 0,1 0 0 0 0,-1-1 0 0 0,1 1 0 0 0,0 0 0 0 0,-1 0 0 0 0,1-1 0 0 0,0 1 0 0 0,0 0 0 0 0,-1 0 0 0 0,1 0 1 0 0,0 0-1 0 0,0-1 0 0 0,0 1 0 0 0,0 0 0 0 0,0 0 0 0 0,0 0 0 0 0,0 0 0 0 0,1 0 0 0 0,-1-1 0 0 0,0 1 0 0 0,0 0 1 0 0,1 0-1 0 0,-1 0 0 0 0,1 1 0 0 0,1 2-10 0 0,0 1 0 0 0,1 0 0 0 0,-1 0 0 0 0,1-1 0 0 0,0 1 0 0 0,1-1 0 0 0,-1 0 1 0 0,1 0-1 0 0,0 0 0 0 0,0-1 0 0 0,0 1 0 0 0,0-1 0 0 0,7 4 0 0 0,1 0-55 0 0,0 0 0 0 0,0-1-1 0 0,0-1 1 0 0,17 6 0 0 0,-16-8-69 0 0,0 0 1 0 0,1 0 0 0 0,-1-1-1 0 0,1-1 1 0 0,0-1-1 0 0,-1 1 1 0 0,21-4-1 0 0,-27 3 1 0 0,-1-1 0 0 0,1 0 0 0 0,-1-1 0 0 0,0 1 0 0 0,0-1-1 0 0,0-1 1 0 0,0 1 0 0 0,0-1 0 0 0,0 0 0 0 0,-1 0 0 0 0,1-1 0 0 0,-1 1 0 0 0,0-1-1 0 0,0-1 1 0 0,0 1 0 0 0,-1-1 0 0 0,8-9 0 0 0,-10 11 1 0 0,0-1 0 0 0,-1 1 0 0 0,1-1 0 0 0,-1 0 0 0 0,0 0 0 0 0,0 1 0 0 0,-1-1 0 0 0,1 0 1 0 0,-1 0-1 0 0,0 0 0 0 0,0 0 0 0 0,0 0 0 0 0,-1 0 0 0 0,1 1 0 0 0,-1-1 0 0 0,0 0 0 0 0,0 0 0 0 0,-2-6 0 0 0,-2-3 5 0 0,-1 1 0 0 0,0-1 0 0 0,-1 1-1 0 0,-8-11 1 0 0,13 20 1 0 0,-1 0 1 0 0,1-1-1 0 0,-1 1 0 0 0,0 0 0 0 0,0 0 1 0 0,0 1-1 0 0,-1-1 0 0 0,1 1 0 0 0,-1-1 1 0 0,1 1-1 0 0,-1 0 0 0 0,0 0 0 0 0,0 1 1 0 0,0-1-1 0 0,0 1 0 0 0,0 0 0 0 0,0 0 1 0 0,0 0-1 0 0,-6 0 0 0 0,5 1 27 0 0,-1 0-1 0 0,1 0 1 0 0,0 1 0 0 0,0 0-1 0 0,0 0 1 0 0,0 0-1 0 0,0 0 1 0 0,0 1 0 0 0,0 0-1 0 0,0 0 1 0 0,0 1 0 0 0,1-1-1 0 0,-1 1 1 0 0,1 0-1 0 0,-6 5 1 0 0,1 0 11 0 0,0 1-1 0 0,1 0 1 0 0,0 1-1 0 0,0 0 1 0 0,1 1 0 0 0,1-1-1 0 0,0 1 1 0 0,0 0 0 0 0,1 1-1 0 0,0 0 1 0 0,1-1-1 0 0,0 1 1 0 0,1 1 0 0 0,0-1-1 0 0,1 0 1 0 0,0 15 0 0 0,2-23-50 0 0,0-1 1 0 0,1 1-1 0 0,-1-1 1 0 0,1 1-1 0 0,0-1 1 0 0,0 1 0 0 0,0-1-1 0 0,0 0 1 0 0,0 1-1 0 0,1-1 1 0 0,0 0-1 0 0,-1 0 1 0 0,4 3 0 0 0,-2-2-5 0 0,1 1 0 0 0,0-1 0 0 0,0 0 0 0 0,1-1 0 0 0,-1 1 0 0 0,1-1 0 0 0,7 5 0 0 0,0-2-70 0 0,0-1 0 0 0,1 0 0 0 0,-1 0 0 0 0,1-1 0 0 0,0-1-1 0 0,15 2 1 0 0,-6-2-401 0 0,1-2 0 0 0,0 0 0 0 0,24-3 0 0 0,69-12-8038 0 0,-90 9 4866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3.67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150 131 1672 0 0,'-12'1'2155'0'0,"1"1"-1"0"0,-1 0 1 0 0,1 1 0 0 0,0 0-1 0 0,-13 5 1 0 0,22-7-1945 0 0,-1 0-1 0 0,1 1 1 0 0,-1-1 0 0 0,1 1 0 0 0,0-1 0 0 0,0 1 0 0 0,-1 0-1 0 0,1 0 1 0 0,1 0 0 0 0,-1 0 0 0 0,0 0 0 0 0,0 0 0 0 0,1 0-1 0 0,-1 1 1 0 0,1-1 0 0 0,0 1 0 0 0,0-1 0 0 0,0 1 0 0 0,0-1-1 0 0,0 1 1 0 0,0 0 0 0 0,1-1 0 0 0,-1 1 0 0 0,1 0 0 0 0,0 0-1 0 0,0-1 1 0 0,0 6 0 0 0,0-4-98 0 0,1 0-1 0 0,0 0 1 0 0,-1-1 0 0 0,1 1 0 0 0,1 0-1 0 0,-1-1 1 0 0,0 1 0 0 0,1-1-1 0 0,0 1 1 0 0,0-1 0 0 0,0 0-1 0 0,4 5 1 0 0,-2-3-42 0 0,0-1-1 0 0,1 0 1 0 0,0 1 0 0 0,0-1-1 0 0,0-1 1 0 0,11 7-1 0 0,-3-4-41 0 0,-1-1 1 0 0,1 0-1 0 0,0-1 0 0 0,0 0 0 0 0,1-1 0 0 0,18 2 0 0 0,-20-4-17 0 0,0 0 0 0 0,0-1-1 0 0,1 0 1 0 0,-1-1 0 0 0,0 0-1 0 0,12-4 1 0 0,-19 4-13 0 0,0 0 0 0 0,0-1 0 0 0,0 0 0 0 0,-1 0 0 0 0,1 0 0 0 0,-1 0 1 0 0,0-1-1 0 0,1 1 0 0 0,-1-1 0 0 0,0 0 0 0 0,0-1 0 0 0,-1 1 0 0 0,1-1 0 0 0,-1 1 0 0 0,0-1 0 0 0,0 0 0 0 0,4-6 1 0 0,-6 7-2 0 0,0 0 0 0 0,0 0 0 0 0,0 0 1 0 0,0-1-1 0 0,-1 1 0 0 0,1 0 1 0 0,-1 0-1 0 0,0 0 0 0 0,0-1 0 0 0,0 1 1 0 0,0 0-1 0 0,0 0 0 0 0,-2-5 1 0 0,-1-5-15 0 0,-9-24 1 0 0,6 19-14 0 0,2 5 25 0 0,-3-11-59 0 0,-13-25 1 0 0,18 43 56 0 0,-1 1 1 0 0,0-1 0 0 0,0 1 0 0 0,-1 0-1 0 0,1 0 1 0 0,-1 0 0 0 0,0 1 0 0 0,-1-1 0 0 0,1 1-1 0 0,-6-5 1 0 0,7 8 3 0 0,1-1 0 0 0,0 1-1 0 0,-1 0 1 0 0,1 0 0 0 0,-1 0 0 0 0,0 0-1 0 0,1 0 1 0 0,-1 0 0 0 0,0 1 0 0 0,0-1-1 0 0,0 1 1 0 0,1 0 0 0 0,-1 0 0 0 0,0 0-1 0 0,-3 0 1 0 0,2 1 12 0 0,-1 0-1 0 0,1 1 1 0 0,0-1 0 0 0,-1 1-1 0 0,1 0 1 0 0,0 0 0 0 0,0 0 0 0 0,-6 4-1 0 0,-3 4 27 0 0,0 1 0 0 0,1 1 0 0 0,-21 25-1 0 0,29-32-42 0 0,4-4 8 0 0,-65 80 23 0 0,55-68 17 0 0,1 1 0 0 0,1 1-1 0 0,0 0 1 0 0,-7 18 0 0 0,14-31-31 0 0,0 1-1 0 0,0 0 1 0 0,0 0-1 0 0,1 0 1 0 0,-1 0 0 0 0,1 0-1 0 0,0 0 1 0 0,0 0 0 0 0,0 0-1 0 0,0 0 1 0 0,0 0 0 0 0,0 0-1 0 0,1 0 1 0 0,0 0 0 0 0,-1 0-1 0 0,1 0 1 0 0,0 0 0 0 0,0-1-1 0 0,1 1 1 0 0,-1 0 0 0 0,1 0-1 0 0,-1-1 1 0 0,4 4-1 0 0,-2-2 13 0 0,0-1-1 0 0,1-1 0 0 0,-1 1 0 0 0,1 0 0 0 0,0-1 1 0 0,0 0-1 0 0,0 0 0 0 0,0 0 0 0 0,0 0 0 0 0,0 0 1 0 0,0-1-1 0 0,1 0 0 0 0,-1 0 0 0 0,0 0 0 0 0,7 0 1 0 0,0-1 12 0 0,-1 0 0 0 0,1 0 0 0 0,-1-2 0 0 0,0 1 0 0 0,1-1 0 0 0,-1 0 0 0 0,0-1 0 0 0,0 0 0 0 0,0-1 0 0 0,14-8 0 0 0,-11 6 8 0 0,-2-1 0 0 0,1-1 0 0 0,-1 0 0 0 0,0 0 0 0 0,-1-1 0 0 0,0-1 1 0 0,15-17-1 0 0,-21 21-21 0 0,0 0 1 0 0,-1 0-1 0 0,1-1 0 0 0,-1 1 1 0 0,0-1-1 0 0,-1 0 0 0 0,0 0 1 0 0,0 0-1 0 0,0 0 0 0 0,-1 0 1 0 0,0 0-1 0 0,0-9 1 0 0,-1-1 69 0 0,0 0 1 0 0,-2 0-1 0 0,0 0 1 0 0,-4-17-1 0 0,6 33-73 0 0,0 0-1 0 0,0 0 0 0 0,-1 0 1 0 0,1 0-1 0 0,0 0 1 0 0,-1 0-1 0 0,1 0 0 0 0,-1 0 1 0 0,1 0-1 0 0,-1 0 1 0 0,-1-1-1 0 0,2 2-9 0 0,0 0 0 0 0,0 0 0 0 0,0-1 0 0 0,0 1 1 0 0,-1 0-1 0 0,1 0 0 0 0,0 0 0 0 0,0 0 0 0 0,0 0 0 0 0,-1 0 0 0 0,1 0 0 0 0,0 0 1 0 0,0 0-1 0 0,0 0 0 0 0,-1 0 0 0 0,1 0 0 0 0,0 0 0 0 0,0 0 0 0 0,0 0 0 0 0,-1 0 1 0 0,1 0-1 0 0,0 0 0 0 0,0 0 0 0 0,-1 0 0 0 0,1 0 0 0 0,0 0 0 0 0,0 0 0 0 0,0 0 0 0 0,0 1 1 0 0,-1-1-1 0 0,1 0 0 0 0,0 0 0 0 0,0 0 0 0 0,-2 2 13 0 0,1-1 1 0 0,0 0-1 0 0,1 1 0 0 0,-1-1 0 0 0,0 1 0 0 0,0-1 1 0 0,0 1-1 0 0,1 0 0 0 0,-1-1 0 0 0,1 1 0 0 0,0 0 1 0 0,-1 2-1 0 0,0 8-25 0 0,0-1 0 0 0,1 1 0 0 0,1 0 1 0 0,0-1-1 0 0,3 14 0 0 0,17 56-49 0 0,-4-14 37 0 0,-14-57 16 0 0,0 0 0 0 0,1 0 0 0 0,0 0 0 0 0,0 0 0 0 0,10 15 0 0 0,35 44 21 0 0,0 0 43 0 0,-37-49-46 0 0,-2 0-1 0 0,0 1 0 0 0,11 35 1 0 0,-17-41 74 0 0,0-1 1 0 0,-1 1-1 0 0,-1 0 0 0 0,0 0 1 0 0,-1 0-1 0 0,-2 23 1 0 0,1-33-62 0 0,-1-1 0 0 0,-1 1 0 0 0,1-1 0 0 0,0 0 0 0 0,-1 0 0 0 0,0 0 0 0 0,0 0 0 0 0,0 0 0 0 0,-1 0 0 0 0,1 0 0 0 0,-1-1 0 0 0,0 1 0 0 0,0-1 0 0 0,0 0 0 0 0,0 0 0 0 0,-1 0 0 0 0,-6 4 0 0 0,-5 3 105 0 0,0-1 1 0 0,0-1 0 0 0,-19 8-1 0 0,21-11-92 0 0,0 0 0 0 0,0-1-1 0 0,-1 0 1 0 0,0-1-1 0 0,1 0 1 0 0,-1-1-1 0 0,0-1 1 0 0,-26-1-1 0 0,34 0-36 0 0,0-1 0 0 0,-1 1 0 0 0,1-2 0 0 0,0 1 0 0 0,0-1 0 0 0,0 0 0 0 0,0 0 0 0 0,1 0 0 0 0,-1-1-1 0 0,1 0 1 0 0,-1 0 0 0 0,1 0 0 0 0,0-1 0 0 0,0 0 0 0 0,0 0 0 0 0,1 0 0 0 0,-1 0 0 0 0,1-1 0 0 0,0 0 0 0 0,0 0-1 0 0,1 0 1 0 0,-4-6 0 0 0,4 5-3 0 0,1 0 0 0 0,0-1 0 0 0,0 1 0 0 0,0 0 0 0 0,1-1-1 0 0,0 1 1 0 0,0-1 0 0 0,1 0 0 0 0,-1 1 0 0 0,1-1 0 0 0,1 1 0 0 0,-1-1-1 0 0,1 0 1 0 0,4-11 0 0 0,2-5-33 0 0,1 0 0 0 0,18-36 1 0 0,-23 51 13 0 0,11-18 3 0 0,1-1 1 0 0,1 2 0 0 0,35-44 0 0 0,71-59-90 0 0,-118 124-198 0 0,9-7 579 0 0,19-25-1 0 0,-16 9-1901 0 0,-15 24 803 0 0,0 0 0 0 0,0 0 1 0 0,0-1-1 0 0,0 1 0 0 0,-1 0 0 0 0,1 0 0 0 0,-1-5 0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3.97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68 27 3105 0 0,'-3'-3'1649'0'0,"-2"0"546"0"0,0-1 0 0 0,1 1 0 0 0,-1 0 1 0 0,-10-5-1 0 0,14 8-2057 0 0,0-1 1 0 0,0 1-1 0 0,1 0 1 0 0,-1-1-1 0 0,0 1 1 0 0,0 0-1 0 0,0 0 1 0 0,1 0-1 0 0,-1 0 1 0 0,0 0-1 0 0,0 0 1 0 0,0 0-1 0 0,1 0 1 0 0,-1 0-1 0 0,0 0 1 0 0,0 0-1 0 0,0 1 1 0 0,1-1-1 0 0,-1 0 1 0 0,0 0-1 0 0,0 1 1 0 0,1-1-1 0 0,-1 1 1 0 0,0-1-1 0 0,1 1 1 0 0,-1-1-1 0 0,0 1 1 0 0,1-1-1 0 0,-1 1 1 0 0,1-1-1 0 0,-1 1 1 0 0,1 0-1 0 0,-1-1 1 0 0,1 1-1 0 0,-1 0 1 0 0,1-1-1 0 0,0 1 1 0 0,-1 0-1 0 0,1 0 1 0 0,0-1-1 0 0,0 1 1 0 0,0 0-1 0 0,-1 0 1 0 0,1 1-1 0 0,-1 5 142 0 0,0 0 1 0 0,1 0-1 0 0,0 1 1 0 0,0-1-1 0 0,0 0 1 0 0,3 15-1 0 0,13 42 350 0 0,-14-60-556 0 0,13 50 13 0 0,2-2 1 0 0,35 74-1 0 0,-50-123-165 0 0,-1 0 1 0 0,1 0 0 0 0,0-1-1 0 0,0 1 1 0 0,0 0-1 0 0,0-1 1 0 0,0 0 0 0 0,1 0-1 0 0,-1 1 1 0 0,1-2 0 0 0,-1 1-1 0 0,1 0 1 0 0,0 0 0 0 0,5 2-1 0 0,-5-3-544 0 0,-1-1 0 0 0,1 1-1 0 0,0 0 1 0 0,-1-1 0 0 0,1 0-1 0 0,0 0 1 0 0,0 1 0 0 0,0-1-1 0 0,-1-1 1 0 0,1 1-1 0 0,3-1 1 0 0,8-2-4126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1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26 512 0 0,'0'-2'431'0'0,"0"1"0"0"0,0 0-1 0 0,0-1 1 0 0,0 1 0 0 0,1-1 0 0 0,-1 1-1 0 0,0 0 1 0 0,1-1 0 0 0,-1 1 0 0 0,1 0-1 0 0,-1 0 1 0 0,1-1 0 0 0,0 1 0 0 0,-1 0-1 0 0,1 0 1 0 0,0 0 0 0 0,0 0 0 0 0,1-2 1568 0 0,-10 52 2757 0 0,7-42-4617 0 0,1 1 1 0 0,0 0 0 0 0,1 0 0 0 0,0 0 0 0 0,0-1 0 0 0,1 1 0 0 0,0-1 0 0 0,0 1 0 0 0,0-1 0 0 0,1 1 0 0 0,1-1 0 0 0,4 9 0 0 0,-5-12-155 0 0,-1-1 0 0 0,1 1 0 0 0,-1-1 1 0 0,1 1-1 0 0,0-1 0 0 0,1 0 0 0 0,-1 0 0 0 0,1-1 1 0 0,-1 1-1 0 0,1 0 0 0 0,0-1 0 0 0,-1 0 1 0 0,1 0-1 0 0,0 0 0 0 0,1-1 0 0 0,-1 1 0 0 0,0-1 1 0 0,0 0-1 0 0,1 0 0 0 0,-1-1 0 0 0,0 1 0 0 0,1-1 1 0 0,4 0-1 0 0,3-1-957 0 0,0-1 0 0 0,0 0 0 0 0,0-1 0 0 0,-1 0 0 0 0,13-6 0 0 0,-7 2-367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4.18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110 153 2969 0 0,'-11'-9'5647'0'0,"-22"-11"1"0"0,23 15-3600 0 0,1-1-1 0 0,0 0 1 0 0,-17-14-1 0 0,25 18-1978 0 0,0 1 1 0 0,0 0-1 0 0,0-1 0 0 0,0 1 1 0 0,0 0-1 0 0,0-1 0 0 0,0 1 1 0 0,1-1-1 0 0,-1 0 0 0 0,0 1 1 0 0,1-1-1 0 0,-1 1 0 0 0,1-1 1 0 0,0 0-1 0 0,0 1 0 0 0,-1-1 1 0 0,1 0-1 0 0,0 1 0 0 0,0-1 0 0 0,1 0 1 0 0,-1 0-1 0 0,0 1 0 0 0,1-1 1 0 0,-1 0-1 0 0,1 1 0 0 0,-1-1 1 0 0,1 1-1 0 0,-1-1 0 0 0,2-1 1 0 0,0 0-95 0 0,0 0 1 0 0,-1 1 0 0 0,1 0 0 0 0,0-1 0 0 0,0 1-1 0 0,0 0 1 0 0,1 0 0 0 0,-1 0 0 0 0,0 0 0 0 0,1 1-1 0 0,-1-1 1 0 0,1 0 0 0 0,0 1 0 0 0,-1 0 0 0 0,6-2-1 0 0,-4 2-298 0 0,1 0-1 0 0,-1 0 0 0 0,1 0 1 0 0,-1 1-1 0 0,1-1 0 0 0,-1 1 1 0 0,1 0-1 0 0,-1 0 0 0 0,9 2 1 0 0,-1 2-1631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5.071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174 40 2857 0 0,'-2'-2'1046'0'0,"0"1"1"0"0,1-1-1 0 0,-1 0 0 0 0,0 1 1 0 0,0-1-1 0 0,0 1 1 0 0,0-1-1 0 0,-4-1 1 0 0,5 3-594 0 0,-1-1 0 0 0,0 0 1 0 0,0 1-1 0 0,0-1 0 0 0,0 1 0 0 0,1 0 1 0 0,-1 0-1 0 0,0 0 0 0 0,-3 0 0 0 0,1 0-162 0 0,1 1-1 0 0,0 0 1 0 0,-1 0 0 0 0,1 0-1 0 0,0 0 1 0 0,0 0-1 0 0,0 1 1 0 0,0 0-1 0 0,0-1 1 0 0,0 1-1 0 0,0 0 1 0 0,-3 4-1 0 0,-4 3 21 0 0,1 0 1 0 0,0 1-1 0 0,1 0 0 0 0,0 0 0 0 0,1 1 0 0 0,-10 18 0 0 0,14-23-228 0 0,0 0 0 0 0,1 0-1 0 0,-1 0 1 0 0,1 0 0 0 0,1 0 0 0 0,-1 0 0 0 0,1 1 0 0 0,0-1 0 0 0,0 1 0 0 0,1-1-1 0 0,0 1 1 0 0,0-1 0 0 0,1 1 0 0 0,-1-1 0 0 0,3 7 0 0 0,-2-9-47 0 0,1 0 0 0 0,0 0 0 0 0,0 0 0 0 0,0 0 0 0 0,0-1 0 0 0,0 1 0 0 0,1-1 0 0 0,0 1 0 0 0,-1-1 0 0 0,1 0 0 0 0,0 0 0 0 0,1-1 0 0 0,-1 1 0 0 0,1 0 0 0 0,-1-1 0 0 0,1 0 0 0 0,0 0 0 0 0,-1 0 0 0 0,9 2 0 0 0,3 1 28 0 0,-1-1 0 0 0,1-1 0 0 0,0 0 0 0 0,18 0 0 0 0,-29-3-54 0 0,1 0-1 0 0,-1 0 1 0 0,1 0-1 0 0,-1-1 1 0 0,1 1-1 0 0,-1-1 1 0 0,1 0-1 0 0,-1-1 1 0 0,0 1-1 0 0,1-1 1 0 0,-1 0 0 0 0,0 0-1 0 0,0 0 1 0 0,0 0-1 0 0,0-1 1 0 0,4-3-1 0 0,-6 4-2 0 0,0 0-1 0 0,1 0 1 0 0,-1-1-1 0 0,0 1 1 0 0,-1-1-1 0 0,1 1 1 0 0,0-1-1 0 0,-1 0 1 0 0,1 1 0 0 0,-1-1-1 0 0,0 0 1 0 0,0 0-1 0 0,0 0 1 0 0,0 0-1 0 0,-1 0 1 0 0,1 0-1 0 0,-1 0 1 0 0,1 0-1 0 0,-1 0 1 0 0,0-1-1 0 0,-1 1 1 0 0,1 0-1 0 0,0 0 1 0 0,-2-4-1 0 0,-6-23 3 0 0,-2 0-1 0 0,-1 1 0 0 0,-1 0 1 0 0,-24-41-1 0 0,34 68-4 0 0,0-1 0 0 0,1 1 0 0 0,-1 0 0 0 0,0 0 0 0 0,0 0 0 0 0,0 0 0 0 0,0 0 0 0 0,0 0 0 0 0,-1 1 0 0 0,1-1 0 0 0,0 1 0 0 0,-1-1 0 0 0,1 1 0 0 0,-1 0 0 0 0,0 0 0 0 0,1 0 0 0 0,-4-1 0 0 0,4 2 5 0 0,1 0-1 0 0,-1 0 0 0 0,0 0 0 0 0,0 0 0 0 0,0 0 0 0 0,1 1 0 0 0,-1-1 0 0 0,0 0 1 0 0,0 1-1 0 0,1-1 0 0 0,-1 1 0 0 0,0 0 0 0 0,1-1 0 0 0,-1 1 0 0 0,0 0 0 0 0,1 0 1 0 0,-1 0-1 0 0,1 0 0 0 0,0 0 0 0 0,-1 1 0 0 0,1-1 0 0 0,0 0 0 0 0,0 1 0 0 0,0-1 1 0 0,0 1-1 0 0,0-1 0 0 0,-1 2 0 0 0,0 0 3 0 0,0 0 1 0 0,1 0-1 0 0,0 0 1 0 0,-1 0 0 0 0,1 0-1 0 0,0 0 1 0 0,0 1-1 0 0,1-1 1 0 0,-1 0-1 0 0,1 0 1 0 0,0 1-1 0 0,-1-1 1 0 0,2 6-1 0 0,-1-7-7 0 0,1 0 0 0 0,0 0-1 0 0,-1 0 1 0 0,1 0 0 0 0,0 0 0 0 0,0 0-1 0 0,0 0 1 0 0,0-1 0 0 0,0 1-1 0 0,1 0 1 0 0,-1-1 0 0 0,0 1 0 0 0,1-1-1 0 0,-1 1 1 0 0,1-1 0 0 0,0 0-1 0 0,0 1 1 0 0,-1-1 0 0 0,1 0-1 0 0,0 0 1 0 0,0 0 0 0 0,3 0 0 0 0,3 2 17 0 0,1 0 0 0 0,-1-1 1 0 0,0 0-1 0 0,1-1 0 0 0,0 1 1 0 0,-1-2-1 0 0,14 0 0 0 0,5-1 112 0 0,28-7-1 0 0,-37 5-23 0 0,-1 0 0 0 0,1 1 0 0 0,0 1 0 0 0,34 2 0 0 0,-48 0-78 0 0,0 0 0 0 0,0 0 0 0 0,1 0 0 0 0,-1 1 0 0 0,0-1 0 0 0,0 1 1 0 0,0 0-1 0 0,0 0 0 0 0,-1 0 0 0 0,1 1 0 0 0,0-1 0 0 0,-1 1 0 0 0,0 0 0 0 0,0 0 0 0 0,0 0 1 0 0,0 1-1 0 0,0-1 0 0 0,0 0 0 0 0,-1 1 0 0 0,0 0 0 0 0,0 0 0 0 0,0 0 0 0 0,0 0 0 0 0,0 0 0 0 0,-1 0 1 0 0,0 0-1 0 0,0 0 0 0 0,1 6 0 0 0,-1-1 50 0 0,0 0 1 0 0,0 0-1 0 0,-1 0 1 0 0,0 0-1 0 0,-1 0 1 0 0,0 0-1 0 0,0 0 1 0 0,-1 0-1 0 0,0 0 1 0 0,-1-1 0 0 0,0 1-1 0 0,-7 15 1 0 0,3-9-3 0 0,5-11-64 0 0,1 0 0 0 0,-1 0 1 0 0,0 0-1 0 0,-1 0 0 0 0,1 0 0 0 0,-1 0 1 0 0,0-1-1 0 0,0 1 0 0 0,-4 3 1 0 0,17-47-62 0 0,-6 14 3 0 0,2 0 0 0 0,0 1-1 0 0,2 0 1 0 0,1 1 0 0 0,21-44-1 0 0,-28 65 40 0 0,9-16-32 0 0,1 0 0 0 0,20-26 0 0 0,-29 41 36 0 0,0 0-1 0 0,1 0 1 0 0,0 1-1 0 0,0-1 1 0 0,0 1-1 0 0,0 0 1 0 0,1 0-1 0 0,-1 0 1 0 0,1 0 0 0 0,-1 1-1 0 0,1 0 1 0 0,0 0-1 0 0,0 0 1 0 0,0 0-1 0 0,0 1 1 0 0,7-1-1 0 0,-10 2 4 0 0,1 0 0 0 0,0 1-1 0 0,-1-1 1 0 0,1 1 0 0 0,-1 0-1 0 0,1 0 1 0 0,-1 0 0 0 0,1 0-1 0 0,-1 0 1 0 0,1 0 0 0 0,-1 1-1 0 0,0-1 1 0 0,0 1 0 0 0,0 0-1 0 0,0 0 1 0 0,0-1 0 0 0,0 1-1 0 0,0 0 1 0 0,-1 1 0 0 0,1-1-1 0 0,-1 0 1 0 0,3 4 0 0 0,3 6 7 0 0,-1 1 1 0 0,9 22 0 0 0,7 25 41 0 0,-12-29-11 0 0,2 0 0 0 0,26 50-1 0 0,-36-78-87 0 0,0 0 0 0 0,0 0 0 0 0,0 0-1 0 0,0-1 1 0 0,1 1 0 0 0,-1-1 0 0 0,1 1-1 0 0,-1-1 1 0 0,1 0 0 0 0,0 0 0 0 0,0 0 0 0 0,0 0-1 0 0,0-1 1 0 0,0 1 0 0 0,0-1 0 0 0,0 0-1 0 0,1 0 1 0 0,4 1 0 0 0,16-1-3187 0 0,1-7-4004 0 0,-10 0 2120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6.29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62 112 512 0 0,'-3'-2'294'0'0,"-21"-13"10979"0"0,24 15-10935 0 0,-1-1 0 0 0,1 1 0 0 0,0 0 0 0 0,-1-1-1 0 0,1 1 1 0 0,0 0 0 0 0,-1-1 0 0 0,1 1 0 0 0,0 0 0 0 0,0-1-1 0 0,-1 1 1 0 0,1-1 0 0 0,0 1 0 0 0,0-1 0 0 0,0 1 0 0 0,0-1 0 0 0,-1 1-1 0 0,1-1 1 0 0,0 0 0 0 0,1 1-181 0 0,-1 0 0 0 0,0-1 1 0 0,0 1-1 0 0,1-1 0 0 0,-1 1 0 0 0,0 0 0 0 0,0-1 1 0 0,1 1-1 0 0,-1 0 0 0 0,0-1 0 0 0,1 1 0 0 0,-1 0 1 0 0,1 0-1 0 0,-1-1 0 0 0,0 1 0 0 0,1 0 0 0 0,-1 0 1 0 0,1 0-1 0 0,-1-1 0 0 0,1 1 0 0 0,-1 0 0 0 0,1 0 1 0 0,0 0-1 0 0,24-5 497 0 0,1 2 1 0 0,0 0 0 0 0,36 2-1 0 0,4-1-393 0 0,247-32 153 0 0,-184 17-473 0 0,-114 15 35 0 0,6 0-124 0 0,31-8 1 0 0,-51 10-26 0 0,-3 0 32 0 0,-7 1-74 0 0,-14 3-179 0 0,-29 11-676 0 0,-109 36-2914 0 0,131-39 2229 0 0,2 1 1 0 0,0 1 0 0 0,-30 20-1 0 0,42-22 373 0 0,-1 0 0 0 0,1 1 0 0 0,1 0 0 0 0,1 2 0 0 0,-25 29 0 0 0,37-41 1347 0 0,0 0 62 0 0,-1 0-1 0 0,1-1 0 0 0,0 1 0 0 0,0 1 0 0 0,1-1 0 0 0,-1 0 0 0 0,1 0 0 0 0,-1 1 0 0 0,1-1 0 0 0,0 0 1 0 0,-1 7-1 0 0,4-8 1237 0 0,2-6 468 0 0,3-6 1229 0 0,2-41 3740 0 0,-8 42-5582 0 0,0-1-1 0 0,1 0 1 0 0,0 1 0 0 0,1-1-1 0 0,6-14 1 0 0,-9 24-1047 0 0,0 0 1 0 0,0-1-1 0 0,0 1 1 0 0,0-1 0 0 0,1 1-1 0 0,-1-1 1 0 0,0 1-1 0 0,0 0 1 0 0,0-1-1 0 0,1 1 1 0 0,-1 0 0 0 0,0-1-1 0 0,1 1 1 0 0,-1 0-1 0 0,0-1 1 0 0,1 1-1 0 0,-1 0 1 0 0,0 0-1 0 0,1-1 1 0 0,-1 1 0 0 0,0 0-1 0 0,1 0 1 0 0,-1 0-1 0 0,1-1 1 0 0,-1 1-1 0 0,1 0 1 0 0,0 0 0 0 0,-1 0-33 0 0,1 1 1 0 0,-1-1 0 0 0,1 0 0 0 0,-1 1 0 0 0,1-1 0 0 0,-1 1 0 0 0,0-1 0 0 0,1 1 0 0 0,-1-1 0 0 0,1 1 0 0 0,-1-1-1 0 0,0 1 1 0 0,0-1 0 0 0,1 1 0 0 0,-1-1 0 0 0,0 1 0 0 0,0 0 0 0 0,9 36-82 0 0,-8-29 262 0 0,9 49-113 0 0,3 80 0 0 0,-11-104-98 0 0,7 46-36 0 0,1 51-7 0 0,-10-129 22 0 0,0 0 0 0 0,0-1 1 0 0,0 1-1 0 0,0 0 0 0 0,-1 0 1 0 0,1 0-1 0 0,0 0 0 0 0,0-1 1 0 0,-1 1-1 0 0,1 0 0 0 0,0 0 1 0 0,-1-1-1 0 0,1 1 0 0 0,0 0 1 0 0,-1-1-1 0 0,1 1 0 0 0,-1 0 1 0 0,0-1-1 0 0,1 1 0 0 0,-1-1 1 0 0,1 1-1 0 0,-1-1 0 0 0,-1 1 1 0 0,0 0-67 0 0,0 0 1 0 0,0 0 0 0 0,1 0 0 0 0,-2-1 0 0 0,1 1 0 0 0,0-1 0 0 0,0 0 0 0 0,0 0-1 0 0,-3 0 1 0 0,-5 0-696 0 0,-1-1-1 0 0,-20-5 0 0 0,25 5 377 0 0,-1-1 23 0 0,-23-4-1408 0 0,1 1 1 0 0,-36-2-1 0 0,56 7 1642 0 0,0 0 0 0 0,1 0 1 0 0,-1 1-1 0 0,0 0 0 0 0,1 0 1 0 0,-1 1-1 0 0,1 1 0 0 0,-1-1 0 0 0,1 1 1 0 0,0 0-1 0 0,0 1 0 0 0,-9 6 1 0 0,16-10 197 0 0,1 0 1 0 0,-1 1-1 0 0,0-1 1 0 0,0 0-1 0 0,1 1 1 0 0,-1-1-1 0 0,1 1 1 0 0,-1-1-1 0 0,0 1 1 0 0,1-1-1 0 0,-1 1 0 0 0,1-1 1 0 0,-1 1-1 0 0,1 0 1 0 0,-1-1-1 0 0,1 1 1 0 0,0 0-1 0 0,-1-1 1 0 0,1 1-1 0 0,0 0 1 0 0,0 0-1 0 0,-1-1 1 0 0,1 1-1 0 0,0 0 1 0 0,0 0-1 0 0,0-1 1 0 0,0 1-1 0 0,0 0 1 0 0,0 0-1 0 0,0 0 1 0 0,0-1-1 0 0,0 1 1 0 0,0 0-1 0 0,0 0 1 0 0,1-1-1 0 0,-1 1 1 0 0,0 0-1 0 0,1 1 1 0 0,0-1 132 0 0,1 0 0 0 0,-1 0 0 0 0,0 1 0 0 0,0-1 0 0 0,1 0 0 0 0,-1 0 0 0 0,1-1 0 0 0,-1 1 0 0 0,1 0 0 0 0,-1 0 0 0 0,1-1 0 0 0,0 1 0 0 0,-1-1 0 0 0,1 1 0 0 0,-1-1 0 0 0,1 0 1 0 0,2 0-1 0 0,234 10 4388 0 0,-194-9-4136 0 0,39 1 67 0 0,113 5-245 0 0,-88-1-1436 0 0,-62-5-6548 0 0,-38-1 5903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6.64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 75 2048 0 0,'1'-6'1373'0'0,"0"1"0"0"0,0-1 0 0 0,-1 1-1 0 0,0-1 1 0 0,0 1 0 0 0,-1 0-1 0 0,1-1 1 0 0,-1 1 0 0 0,-2-6-1 0 0,4-1 2615 0 0,0 10-1749 0 0,1 7-966 0 0,1 66 1290 0 0,0-11-1817 0 0,7 32-74 0 0,34 136 0 0 0,-13-71-1149 0 0,-29-150-671 0 0,1-12-2747 0 0,3-5-634 0 0,-1 4 937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7.29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254 339 2264 0 0,'-16'-8'6043'0'0,"7"3"-3084"0"0,-1 0 1 0 0,-17-5-1 0 0,19 7-1864 0 0,-1 0 1 0 0,0 0-1 0 0,1-1 0 0 0,0 0 1 0 0,0-1-1 0 0,-11-7 1 0 0,16 10-1026 0 0,1 0 0 0 0,-1-1 0 0 0,0 1 0 0 0,1-1 0 0 0,0 0 0 0 0,-1 1 0 0 0,1-1 1 0 0,0 0-1 0 0,1 0 0 0 0,-1 0 0 0 0,0-1 0 0 0,1 1 0 0 0,0 0 0 0 0,-1-1 0 0 0,2 1 0 0 0,-1-1 1 0 0,0 1-1 0 0,1-1 0 0 0,-1-4 0 0 0,3-5-57 0 0,-2 11-68 0 0,-5 9 23 0 0,5-7 33 0 0,-6 8 1 0 0,0-1 1 0 0,-1 0 0 0 0,0 0-1 0 0,0-1 1 0 0,-16 10 0 0 0,5-1-23 0 0,8-11 60 0 0,8-4-56 0 0,5-4 17 0 0,-3 4 0 0 0,0 0 0 0 0,0 0 0 0 0,0 0 0 0 0,-1 0 0 0 0,1 0 0 0 0,0 0 0 0 0,0 0 0 0 0,0 0 1 0 0,0 0-1 0 0,0 0 0 0 0,0 0 0 0 0,0 0 0 0 0,0 0 0 0 0,0 0 0 0 0,0 0 0 0 0,0 0 0 0 0,0 0 0 0 0,0 0 0 0 0,0 0 0 0 0,0 0 0 0 0,0 0 0 0 0,0-1 1 0 0,0 1-1 0 0,0 0 0 0 0,0 0 0 0 0,0 0 0 0 0,0 0 0 0 0,0 0 0 0 0,0 0 0 0 0,0 0 0 0 0,0 0 0 0 0,0 0 0 0 0,0 0 0 0 0,0 0 0 0 0,0 0 0 0 0,0 0 0 0 0,0 0 1 0 0,0 0-1 0 0,0 0 0 0 0,0 0 0 0 0,0-1 0 0 0,0 1 0 0 0,0 0 0 0 0,0 0 0 0 0,0 0 0 0 0,0 0 0 0 0,0 0 0 0 0,0 0 0 0 0,0 0 0 0 0,0 0 0 0 0,0 0 0 0 0,0 0 1 0 0,0 0-1 0 0,0 0 0 0 0,0 0 0 0 0,1 0 0 0 0,-1 0 0 0 0,0 0 0 0 0,0 0 0 0 0,0 0 0 0 0,0 0 0 0 0,0 0 0 0 0,0 0 0 0 0,0 0 0 0 0,0 0 0 0 0,0 0 1 0 0,0 0-1 0 0,0 0-3 0 0,0 0 1 0 0,0 0 0 0 0,0 0-1 0 0,-1 0 1 0 0,1-1 0 0 0,0 1-1 0 0,0 0 1 0 0,0 0 0 0 0,0 0-1 0 0,0 0 1 0 0,-1 0 0 0 0,1 0-1 0 0,0 0 1 0 0,0 0 0 0 0,0-1 0 0 0,0 1-1 0 0,0 0 1 0 0,0 0 0 0 0,0 0-1 0 0,-1 0 1 0 0,1 0 0 0 0,0-1-1 0 0,0 1 1 0 0,0 0 0 0 0,0 0-1 0 0,0 0 1 0 0,0 0 0 0 0,0-1-1 0 0,0 1 1 0 0,0 0 0 0 0,0 0 0 0 0,0 0-1 0 0,0-1 1 0 0,14-12 61 0 0,67-57-42 0 0,-10 8-47 0 0,-56 48 39 0 0,1-3-15 0 0,1 2 0 0 0,1 0 1 0 0,26-17-1 0 0,-38 28 4 0 0,-1 1 0 0 0,1 0 1 0 0,-1 1-1 0 0,1-1 0 0 0,0 1 1 0 0,0 0-1 0 0,0 1 0 0 0,0-1 1 0 0,1 1-1 0 0,-1 1 0 0 0,0-1 1 0 0,0 1-1 0 0,1 0 1 0 0,-1 0-1 0 0,0 1 0 0 0,0 0 1 0 0,9 2-1 0 0,-9-1-2 0 0,0 0 0 0 0,0 1 0 0 0,0 0 0 0 0,-1 0 0 0 0,1 0 1 0 0,8 8-1 0 0,29 28-5 0 0,-19-16 35 0 0,-2-3-42 0 0,0 1 1 0 0,-1 1-1 0 0,-1 0 1 0 0,-1 2-1 0 0,16 26 1 0 0,-32-45 18 0 0,0 1 0 0 0,0 0 0 0 0,-1-1 0 0 0,1 1 0 0 0,-1 0 0 0 0,-1 1 0 0 0,1-1 0 0 0,-1 0 0 0 0,0 0 1 0 0,-1 1-1 0 0,1 7 0 0 0,-2-9 4 0 0,1-1 1 0 0,-1 1 0 0 0,0-1 0 0 0,0 0-1 0 0,-1 1 1 0 0,1-1 0 0 0,-1 0 0 0 0,0 0-1 0 0,0 0 1 0 0,0 0 0 0 0,0 0 0 0 0,-1 0-1 0 0,0-1 1 0 0,0 1 0 0 0,0-1 0 0 0,-6 6-1 0 0,-1-2 20 0 0,1 1-1 0 0,-2-1 1 0 0,1-1-1 0 0,-1 0 1 0 0,0-1-1 0 0,0 0 0 0 0,-22 7 1 0 0,-4-3-5 0 0,-44 6 1 0 0,1-1-97 0 0,70-11-82 0 0,2-1 83 0 0,-1 0-1 0 0,-15 1 1 0 0,23-3-42 0 0,-1 1-1 0 0,1-1 1 0 0,0 0-1 0 0,-1 0 1 0 0,1 0-1 0 0,0 0 1 0 0,0-1-1 0 0,-1 1 1 0 0,1 0-1 0 0,0 0 0 0 0,0-1 1 0 0,-1 1-1 0 0,1-1 1 0 0,0 1-1 0 0,0-1 1 0 0,0 0-1 0 0,0 1 1 0 0,0-1-1 0 0,0 0 1 0 0,0 0-1 0 0,0 0 1 0 0,0 0-1 0 0,0 0 1 0 0,0 0-1 0 0,0 0 1 0 0,0-1-1 0 0,1 1-137 0 0,-1 0 0 0 0,1 1-1 0 0,0-1 1 0 0,0 0 0 0 0,0 0 0 0 0,-1 0-1 0 0,1 0 1 0 0,0 1 0 0 0,0-1 0 0 0,1 0-1 0 0,-1 0 1 0 0,0 0 0 0 0,0 0-1 0 0,0 1 1 0 0,0-1 0 0 0,1 0 0 0 0,-1 0-1 0 0,0 0 1 0 0,1 1 0 0 0,-1-1-1 0 0,1 0 1 0 0,-1 0 0 0 0,1 1 0 0 0,-1-1-1 0 0,1 0 1 0 0,-1 1 0 0 0,1-1 0 0 0,0 1-1 0 0,1-2 1 0 0,10-6-1851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18.07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110 267 3105 0 0,'-1'-9'3107'0'0,"-1"0"0"0"0,-1 1 1 0 0,1-1-1 0 0,-1 1 0 0 0,-5-9 1 0 0,8 17-3048 0 0,0-1 0 0 0,0 1 0 0 0,0 0 0 0 0,0 0 1 0 0,0 0-1 0 0,0 0 0 0 0,0 0 0 0 0,0 0 0 0 0,-1 0 0 0 0,1 0 1 0 0,0 0-1 0 0,0-1 0 0 0,0 1 0 0 0,0 0 0 0 0,0 0 0 0 0,0 0 1 0 0,0 0-1 0 0,0 0 0 0 0,0 0 0 0 0,0 0 0 0 0,-1 0 0 0 0,1 0 1 0 0,0 0-1 0 0,0 0 0 0 0,0 0 0 0 0,0 0 0 0 0,0 0 1 0 0,0 0-1 0 0,0 0 0 0 0,-1 0 0 0 0,1 0 0 0 0,0 0 0 0 0,0 0 1 0 0,0 0-1 0 0,0 0 0 0 0,0 0 0 0 0,0 0 0 0 0,0 0 0 0 0,-1 0 1 0 0,1 0-1 0 0,0 0 0 0 0,0 0 0 0 0,0 0 0 0 0,0 0 0 0 0,0 0 1 0 0,-4 7 944 0 0,-2 12-948 0 0,6-16 214 0 0,-11 41 191 0 0,3 0 0 0 0,1 0 0 0 0,0 63 0 0 0,12 134-357 0 0,-3-189-54 0 0,-2-2-23 0 0,-1-63-167 0 0,-7-22 0 0 0,4 17 76 0 0,-10-42-79 0 0,7 35 55 0 0,1-1 1 0 0,-4-44-1 0 0,10 50 73 0 0,0 0 0 0 0,2 0-1 0 0,1 0 1 0 0,0 1 0 0 0,1-1 0 0 0,1 1 0 0 0,11-28-1 0 0,-2 12-9 0 0,2 1 0 0 0,2 1 0 0 0,21-33-1 0 0,-32 57 27 0 0,0-1 0 0 0,0 1-1 0 0,11-12 1 0 0,-15 19 6 0 0,0-1 1 0 0,-1 1-1 0 0,1 0 1 0 0,0 0-1 0 0,0 0 1 0 0,0 0-1 0 0,0 1 0 0 0,0-1 1 0 0,1 1-1 0 0,-1 0 1 0 0,0 0-1 0 0,1 0 1 0 0,-1 0-1 0 0,1 0 0 0 0,4 1 1 0 0,-6 0-4 0 0,-1 0 1 0 0,1 1 0 0 0,-1-1-1 0 0,1 1 1 0 0,-1-1-1 0 0,1 1 1 0 0,-1 0-1 0 0,0 0 1 0 0,0-1 0 0 0,1 1-1 0 0,-1 0 1 0 0,0 0-1 0 0,0 0 1 0 0,0 1-1 0 0,0-1 1 0 0,0 0 0 0 0,0 0-1 0 0,0 0 1 0 0,0 1-1 0 0,0-1 1 0 0,-1 1-1 0 0,1-1 1 0 0,0 2 0 0 0,2 5 18 0 0,0-1 1 0 0,-1 1 0 0 0,2 8 0 0 0,4 35 151 0 0,2 82 1 0 0,-5-52-72 0 0,-1-3 89 0 0,5 52-9 0 0,-6-112-144 0 0,0 0-1 0 0,1 1 1 0 0,1-1 0 0 0,14 31-1 0 0,-19-47-36 0 0,0-1 0 0 0,1 0-1 0 0,0 0 1 0 0,-1 0 0 0 0,1 0-1 0 0,0 0 1 0 0,-1 0 0 0 0,1 0-1 0 0,0 0 1 0 0,0 0 0 0 0,0 0-1 0 0,0 0 1 0 0,0 0 0 0 0,0 0-1 0 0,0-1 1 0 0,2 2-1 0 0,-2-2-2 0 0,0 0-1 0 0,-1 0 1 0 0,1 0-1 0 0,0 0 1 0 0,0 0-1 0 0,0 0 1 0 0,-1 0-1 0 0,1-1 1 0 0,0 1-1 0 0,0 0 1 0 0,-1 0-1 0 0,1-1 1 0 0,0 1-1 0 0,0-1 1 0 0,-1 1-1 0 0,1 0 1 0 0,0-1-1 0 0,-1 1 1 0 0,1-1-1 0 0,-1 0 1 0 0,1 1-1 0 0,0-1 1 0 0,-1 1-1 0 0,0-1 1 0 0,2-1-1 0 0,3-5-23 0 0,-1 0-1 0 0,0-1 0 0 0,0 1 1 0 0,0-1-1 0 0,-1 0 1 0 0,5-16-1 0 0,7-53-217 0 0,-6 28 95 0 0,-6 34 96 0 0,30-125-235 0 0,-24 109 277 0 0,1 0-1 0 0,23-43 1 0 0,-1 13-14 0 0,4 2-1 0 0,47-62 1 0 0,-73 108 24 0 0,0 1-1 0 0,15-14 0 0 0,-21 22 8 0 0,0 1 0 0 0,0 0 0 0 0,0 0-1 0 0,1 0 1 0 0,-1 1 0 0 0,1-1 0 0 0,-1 1-1 0 0,1 0 1 0 0,0 1 0 0 0,0-1 0 0 0,5 0 0 0 0,-8 1-4 0 0,-1 1 0 0 0,0 0 1 0 0,0 0-1 0 0,1 0 0 0 0,-1 0 1 0 0,0 0-1 0 0,1 0 0 0 0,-1 1 1 0 0,0-1-1 0 0,0 0 1 0 0,1 1-1 0 0,-1-1 0 0 0,0 1 1 0 0,0-1-1 0 0,0 1 0 0 0,0-1 1 0 0,0 1-1 0 0,0 0 0 0 0,0 0 1 0 0,2 1-1 0 0,-2 0 6 0 0,1 0-1 0 0,0 0 0 0 0,0 1 1 0 0,-1-1-1 0 0,1 1 0 0 0,-1-1 1 0 0,0 1-1 0 0,2 4 0 0 0,0 5 16 0 0,-1-1 0 0 0,1 0 0 0 0,-1 18 0 0 0,0 230 212 0 0,-5-120-141 0 0,4-78-394 0 0,-3 85 283 0 0,0-117-2471 0 0,-7 36 0 0 0,4-47-1626 0 0,-2-4-663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20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114 132 512 0 0,'-2'1'778'0'0,"-1"-1"0"0"0,1 1 0 0 0,0-1 1 0 0,-1 1-1 0 0,1 0 0 0 0,0 0 0 0 0,0 0 0 0 0,-1 0 0 0 0,-2 3 0 0 0,4-3-528 0 0,0-1 0 0 0,0 1 0 0 0,-1 0 0 0 0,1 0-1 0 0,0 0 1 0 0,0 0 0 0 0,0 0 0 0 0,0 0-1 0 0,0 0 1 0 0,1 0 0 0 0,-1 0 0 0 0,0 0 0 0 0,0 0-1 0 0,1 1 1 0 0,-1-1 0 0 0,1 0 0 0 0,-1 2-1 0 0,3-2 546 0 0,3-4-266 0 0,4-6 65 0 0,-7 5-330 0 0,2-2 377 0 0,-1 1-1 0 0,0-1 1 0 0,0 0-1 0 0,2-7 0 0 0,-4 11-539 0 0,-1 1 0 0 0,1 0 0 0 0,-1 0 0 0 0,0 0 0 0 0,0 0 0 0 0,0 0 0 0 0,1-1 0 0 0,-1 1 0 0 0,0 0 0 0 0,-1 0 0 0 0,1 0 0 0 0,0-1 0 0 0,0 1 0 0 0,0 0 0 0 0,-1 0 0 0 0,1 0 0 0 0,0 0 0 0 0,-1 0 0 0 0,1 0 0 0 0,-1 0 0 0 0,1 0 0 0 0,-1 0 0 0 0,0 0 0 0 0,0 0-1 0 0,1 0 1 0 0,-1 0 0 0 0,0 0 0 0 0,0 0 0 0 0,0 1 0 0 0,-2-2 0 0 0,2 1-39 0 0,-1 0 0 0 0,0 0 0 0 0,0 0-1 0 0,0 1 1 0 0,0-1 0 0 0,0 1 0 0 0,0 0-1 0 0,0-1 1 0 0,0 1 0 0 0,0 0 0 0 0,0 0-1 0 0,0 0 1 0 0,0 0 0 0 0,0 1 0 0 0,0-1-1 0 0,0 1 1 0 0,0-1 0 0 0,0 1 0 0 0,0-1-1 0 0,0 1 1 0 0,1 0 0 0 0,-1 0 0 0 0,0 0 0 0 0,0 0-1 0 0,-1 2 1 0 0,-1-1 64 0 0,1 1-1 0 0,-1 0 0 0 0,1 0 1 0 0,0 1-1 0 0,0-1 1 0 0,0 1-1 0 0,0-1 1 0 0,1 1-1 0 0,-5 8 1 0 0,5-8-61 0 0,0 1-1 0 0,1 0 1 0 0,-1 0 0 0 0,1 0 0 0 0,0 0 0 0 0,0 0-1 0 0,1 0 1 0 0,-1 0 0 0 0,1 0 0 0 0,0 0 0 0 0,1 0 0 0 0,1 9-1 0 0,-2-12-57 0 0,1 0 0 0 0,0 1-1 0 0,0-1 1 0 0,0 0-1 0 0,0 0 1 0 0,0 0-1 0 0,0 0 1 0 0,0 0 0 0 0,1 0-1 0 0,-1 0 1 0 0,1 0-1 0 0,0 0 1 0 0,-1-1 0 0 0,1 1-1 0 0,0-1 1 0 0,0 1-1 0 0,0-1 1 0 0,0 0 0 0 0,0 1-1 0 0,0-1 1 0 0,0 0-1 0 0,1-1 1 0 0,-1 1-1 0 0,0 0 1 0 0,0-1 0 0 0,1 1-1 0 0,-1-1 1 0 0,5 1-1 0 0,-1-1 1 0 0,0 0 1 0 0,0-1-1 0 0,0 1 0 0 0,0-1 0 0 0,0-1 0 0 0,0 1 0 0 0,-1-1 0 0 0,1 0 0 0 0,0 0 0 0 0,-1 0 0 0 0,1-1 0 0 0,6-4 0 0 0,-4 2 0 0 0,-1-1-1 0 0,0 1 1 0 0,0-1-1 0 0,0-1 1 0 0,-1 1-1 0 0,0-1 1 0 0,8-12-1 0 0,-12 16-2 0 0,0-1-1 0 0,0 0 1 0 0,-1 0 0 0 0,1 0-1 0 0,-1 0 1 0 0,0 0-1 0 0,0 0 1 0 0,-1 0-1 0 0,1 0 1 0 0,-1 0-1 0 0,0 0 1 0 0,0 0-1 0 0,0 0 1 0 0,0-1 0 0 0,-1 1-1 0 0,-1-4 1 0 0,1 2 0 0 0,-1 0 1 0 0,0 0-1 0 0,0 0 1 0 0,0 0-1 0 0,-1 0 1 0 0,0 0-1 0 0,0 1 1 0 0,-1 0-1 0 0,-7-10 1 0 0,10 14-6 0 0,0-1 1 0 0,-1 1-1 0 0,1-1 1 0 0,-1 1-1 0 0,1 0 0 0 0,-1 0 1 0 0,0 0-1 0 0,1 0 1 0 0,-1 0-1 0 0,0 0 1 0 0,0 0-1 0 0,0 1 0 0 0,0-1 1 0 0,0 0-1 0 0,0 1 1 0 0,1 0-1 0 0,-1-1 1 0 0,-2 1-1 0 0,1 0-1 0 0,0 1-1 0 0,0-1 0 0 0,1 1 1 0 0,-1 0-1 0 0,0-1 1 0 0,1 1-1 0 0,-1 0 1 0 0,1 0-1 0 0,-1 1 1 0 0,1-1-1 0 0,-4 3 1 0 0,-3 4 9 0 0,0 0 0 0 0,1 0 0 0 0,0 1 1 0 0,-12 15-1 0 0,19-23-4 0 0,-6 9-13 0 0,0-1 12 0 0,0 0-1 0 0,0 0 0 0 0,-6 13 1 0 0,12-20-3 0 0,0 0 0 0 0,0 0 0 0 0,1-1-1 0 0,-1 1 1 0 0,0 0 0 0 0,1 0 0 0 0,-1 0 0 0 0,1 0 0 0 0,0 0 0 0 0,-1 0 0 0 0,1 0 0 0 0,0 0 0 0 0,0 0 0 0 0,0 0 0 0 0,1-1 0 0 0,-1 1 0 0 0,0 0 0 0 0,1 0 0 0 0,-1 0 0 0 0,1 0 0 0 0,0 0 0 0 0,-1 0 0 0 0,1-1 0 0 0,0 1 0 0 0,2 3-1 0 0,-1-4-2 0 0,1 1 0 0 0,-1 0 0 0 0,0-1-1 0 0,1 1 1 0 0,-1-1 0 0 0,1 0 0 0 0,-1 0-1 0 0,1 0 1 0 0,0 0 0 0 0,-1 0-1 0 0,1 0 1 0 0,0-1 0 0 0,0 1 0 0 0,-1-1-1 0 0,1 0 1 0 0,0 0 0 0 0,0 0 0 0 0,5-1-1 0 0,-1 0-1 0 0,0 0 0 0 0,0 0 0 0 0,0-1 1 0 0,0 0-1 0 0,-1 0 0 0 0,9-4 0 0 0,-9 3 26 0 0,0-1 1 0 0,0 1-1 0 0,0-2 1 0 0,0 1-1 0 0,10-10 1 0 0,-15 12-19 0 0,1 0 1 0 0,0 0-1 0 0,0 0 0 0 0,-1 0 0 0 0,1 0 1 0 0,-1-1-1 0 0,0 1 0 0 0,1-1 1 0 0,-1 1-1 0 0,0-1 0 0 0,-1 1 0 0 0,1-1 1 0 0,0 0-1 0 0,-1 1 0 0 0,1-1 1 0 0,-1 0-1 0 0,0 1 0 0 0,0-4 0 0 0,-1 4-1 0 0,0-1-1 0 0,0 1 0 0 0,0-1 0 0 0,0 1 0 0 0,-1 0 0 0 0,1 0 0 0 0,-1 0 0 0 0,1 0 0 0 0,-1 0 0 0 0,0 0 0 0 0,0 0 1 0 0,0 0-1 0 0,0 0 0 0 0,0 1 0 0 0,0-1 0 0 0,0 1 0 0 0,-1 0 0 0 0,1 0 0 0 0,0 0 0 0 0,-1 0 0 0 0,1 0 0 0 0,-1 0 1 0 0,1 0-1 0 0,-1 1 0 0 0,0 0 0 0 0,1-1 0 0 0,-1 1 0 0 0,1 0 0 0 0,-4 0 0 0 0,2 2 1 0 0,0 0 1 0 0,1-1-1 0 0,-1 1 1 0 0,1 1-1 0 0,-1-1 0 0 0,1 0 1 0 0,0 1-1 0 0,0 0 0 0 0,0-1 1 0 0,0 1-1 0 0,0 0 0 0 0,-3 6 1 0 0,0 0 2 0 0,0 0 0 0 0,1 1 0 0 0,-7 16-1 0 0,11-23-8 0 0,0-1 1 0 0,1 1-1 0 0,-1 0 0 0 0,1-1 0 0 0,-1 1 0 0 0,1-1 0 0 0,0 1 0 0 0,0 0 0 0 0,0-1 0 0 0,0 1 0 0 0,0 0 0 0 0,1-1 0 0 0,-1 1 0 0 0,1-1 0 0 0,1 5 0 0 0,-1-6 2 0 0,-1 1-1 0 0,1-1 1 0 0,0 0 0 0 0,0 0-1 0 0,0 0 1 0 0,-1 0 0 0 0,1 0-1 0 0,0 0 1 0 0,0 0 0 0 0,1 0-1 0 0,-1 0 1 0 0,0-1-1 0 0,0 1 1 0 0,0 0 0 0 0,1-1-1 0 0,-1 1 1 0 0,0-1 0 0 0,0 1-1 0 0,1-1 1 0 0,-1 0 0 0 0,0 1-1 0 0,1-1 1 0 0,-1 0 0 0 0,1 0-1 0 0,-1 0 1 0 0,0 0 0 0 0,1 0-1 0 0,-1 0 1 0 0,0-1-1 0 0,1 1 1 0 0,2-1 0 0 0,4-1-49 0 0,-1-1-1 0 0,1 1 1 0 0,-1-2 0 0 0,1 1 0 0 0,-1-1 0 0 0,12-8 0 0 0,-4 1-1210 0 0,25-25 0 0 0,-38 33 287 0 0,0 1 0 0 0,0-1 0 0 0,0 1 0 0 0,0-1 0 0 0,2-5 0 0 0,-2 2-774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2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18 512 0 0,'-6'-5'1248'0'0,"-2"-1"-967"0"0,8 6-283 0 0,0 0-1 0 0,0 0 0 0 0,0-1 0 0 0,0 1 0 0 0,0 0 0 0 0,0 0 1 0 0,0 0-1 0 0,0-1 0 0 0,0 1 0 0 0,0 0 0 0 0,0 0 0 0 0,0-1 0 0 0,0 1 1 0 0,1 0-1 0 0,-1 0 0 0 0,0 0 0 0 0,0-1 0 0 0,0 1 0 0 0,0 0 0 0 0,0 0 1 0 0,1 0-1 0 0,-1 0 0 0 0,0-1 0 0 0,0 1 0 0 0,0 0 0 0 0,1 0 1 0 0,-1 0-1 0 0,0 0 0 0 0,0 0 0 0 0,0 0 0 0 0,1 0 0 0 0,-1-1 0 0 0,0 1 1 0 0,0 0-1 0 0,1 0 0 0 0,-1 0 0 0 0,0 0 0 0 0,0 0 0 0 0,0 0 0 0 0,1 0 1 0 0,-1 0-1 0 0,0 0-20 0 0,0 0 1 0 0,1 0 0 0 0,-1 0 0 0 0,0 0-1 0 0,0 0 1 0 0,0 0 0 0 0,0 0 0 0 0,1 0-1 0 0,-1 0 1 0 0,0-1 0 0 0,0 1 0 0 0,0 0-1 0 0,1 0 1 0 0,-1 0 0 0 0,0 0 0 0 0,0 0-1 0 0,0 0 1 0 0,0 0 0 0 0,1 0 0 0 0,-1 0-1 0 0,0 1 1 0 0,0-1 0 0 0,0 0-1 0 0,1 0 1 0 0,-1 0 0 0 0,0 0 0 0 0,0 0-1 0 0,0 0 1 0 0,0 0 0 0 0,1 0 0 0 0,-1 0-1 0 0,0 1 1 0 0,0-1 0 0 0,-3 6-920 0 0,0-3 751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5.3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29 512 0 0,'-1'-2'153'0'0,"0"0"-1"0"0,1 1 1 0 0,-1-1-1 0 0,0 1 1 0 0,0 0-1 0 0,0-1 1 0 0,0 1-1 0 0,0-1 1 0 0,0 1-1 0 0,0 0 1 0 0,-1 0-1 0 0,1 0 1 0 0,0 0-1 0 0,-1 0 1 0 0,1 0-1 0 0,-1 0 1 0 0,1 0-1 0 0,-1 0 1 0 0,1 1-1 0 0,-1-1 1 0 0,1 1-1 0 0,-1-1 1 0 0,0 1-1 0 0,1 0 1 0 0,-1-1-1 0 0,0 1 1 0 0,1 0-1 0 0,-1 0 1 0 0,0 0-1 0 0,-3 1 1 0 0,-1-1 334 0 0,0 1 1 0 0,-1 0 0 0 0,1 0 0 0 0,0 1 0 0 0,0-1-1 0 0,0 1 1 0 0,-7 4 0 0 0,-2 2-106 0 0,0 1 1 0 0,1 0-1 0 0,0 1 1 0 0,0 1-1 0 0,2 0 1 0 0,-1 1-1 0 0,1 0 1 0 0,1 1-1 0 0,0 0 0 0 0,1 1 1 0 0,0 0-1 0 0,1 1 1 0 0,1 0-1 0 0,0 0 1 0 0,1 1-1 0 0,1 0 1 0 0,0 0-1 0 0,1 0 0 0 0,1 1 1 0 0,0 0-1 0 0,-1 31 1 0 0,4-44-368 0 0,1-1-1 0 0,0 1 1 0 0,1 0 0 0 0,-1-1 0 0 0,1 1 0 0 0,0 0 0 0 0,0-1 0 0 0,0 1-1 0 0,0-1 1 0 0,0 1 0 0 0,1-1 0 0 0,0 0 0 0 0,-1 1 0 0 0,1-1-1 0 0,0 0 1 0 0,4 3 0 0 0,-3-2-13 0 0,1 0 1 0 0,0-1-1 0 0,1 0 0 0 0,-1 1 1 0 0,1-2-1 0 0,-1 1 0 0 0,1 0 0 0 0,0-1 1 0 0,0 0-1 0 0,6 2 0 0 0,0-1-12 0 0,0-1-1 0 0,0 0 0 0 0,0 0 0 0 0,0-1 0 0 0,0-1 1 0 0,0 0-1 0 0,0 0 0 0 0,0-1 0 0 0,0-1 0 0 0,14-3 0 0 0,-9 1-28 0 0,0-2 0 0 0,-1 0-1 0 0,1-1 1 0 0,28-17-1 0 0,-35 18 29 0 0,0-1-1 0 0,-1 1 0 0 0,0-1 1 0 0,0-1-1 0 0,0 0 1 0 0,-1 0-1 0 0,0 0 1 0 0,10-17-1 0 0,-14 19 17 0 0,-1 0 0 0 0,1 0 0 0 0,-1-1 0 0 0,-1 1 0 0 0,1 0 0 0 0,-1-1 0 0 0,0 1 0 0 0,0 0 0 0 0,-1-1 0 0 0,0 1 0 0 0,0-1 0 0 0,-2-7 0 0 0,-1-5 9 0 0,0-1 0 0 0,-12-31 0 0 0,12 39 8 0 0,-1 1-1 0 0,-1 0 1 0 0,0 0 0 0 0,0 1 0 0 0,-1 0 0 0 0,-8-11 0 0 0,11 17 6 0 0,0 0 1 0 0,-1 1 0 0 0,1-1 0 0 0,-1 1-1 0 0,0 0 1 0 0,0 0 0 0 0,0 0-1 0 0,0 0 1 0 0,0 1 0 0 0,0 0-1 0 0,-1 0 1 0 0,1 0 0 0 0,-1 0-1 0 0,0 1 1 0 0,1 0 0 0 0,-1 0 0 0 0,-8-1-1 0 0,3 2 26 0 0,0 0-1 0 0,0 1 0 0 0,0 0 1 0 0,0 1-1 0 0,0 0 0 0 0,0 0 1 0 0,1 1-1 0 0,-1 0 0 0 0,1 1 1 0 0,0 0-1 0 0,0 1 0 0 0,0 0 1 0 0,0 0-1 0 0,1 1 1 0 0,0 0-1 0 0,-13 12 0 0 0,6-3 9 0 0,1 0-1 0 0,0 1 0 0 0,1 0 1 0 0,1 1-1 0 0,0 1 0 0 0,1 0 1 0 0,-8 20-1 0 0,10-18-25 0 0,1-1 0 0 0,-7 29 0 0 0,13-42-38 0 0,1 1-1 0 0,0-1 1 0 0,0 1-1 0 0,0-1 1 0 0,1 1-1 0 0,0-1 1 0 0,0 1-1 0 0,1 0 1 0 0,-1-1-1 0 0,1 1 1 0 0,4 10 0 0 0,-4-14-1 0 0,1 0 0 0 0,0 0 1 0 0,0 0-1 0 0,0 0 1 0 0,0-1-1 0 0,0 1 1 0 0,1-1-1 0 0,-1 1 0 0 0,1-1 1 0 0,-1 0-1 0 0,1 0 1 0 0,0 0-1 0 0,0 0 1 0 0,0 0-1 0 0,0-1 1 0 0,0 1-1 0 0,0-1 0 0 0,1 0 1 0 0,-1 0-1 0 0,0 0 1 0 0,1 0-1 0 0,-1-1 1 0 0,7 1-1 0 0,3 0-10 0 0,0-1 0 0 0,0-1 0 0 0,0 0 0 0 0,0 0 0 0 0,13-4 0 0 0,-5 0 1 0 0,1-1 1 0 0,-1-1 0 0 0,-1 0-1 0 0,1-2 1 0 0,28-17 0 0 0,-39 21 6 0 0,0-2 0 0 0,-1 0 1 0 0,1 0-1 0 0,-1 0 0 0 0,-1-1 0 0 0,1-1 1 0 0,-2 0-1 0 0,1 0 0 0 0,-1 0 0 0 0,0-1 1 0 0,-1 0-1 0 0,6-11 0 0 0,-10 14 13 0 0,1-1-1 0 0,-1 0 1 0 0,-1 0-1 0 0,1 0 1 0 0,-1 0-1 0 0,0 0 1 0 0,-1 0-1 0 0,-1-16 0 0 0,-1 9 19 0 0,0-1 0 0 0,-1 0 0 0 0,-8-23 0 0 0,9 34-13 0 0,0-1-1 0 0,-1 1 1 0 0,-5-8 0 0 0,8 12-8 0 0,0 0 0 0 0,-1 0 0 0 0,1 0 0 0 0,-1 1 0 0 0,1-1-1 0 0,-1 0 1 0 0,1 0 0 0 0,-1 1 0 0 0,1-1 0 0 0,-1 0 0 0 0,0 1 0 0 0,1-1 0 0 0,-1 1 0 0 0,0-1 0 0 0,0 1 0 0 0,0-1 0 0 0,1 1 0 0 0,-1-1 0 0 0,0 1 0 0 0,0 0 0 0 0,0-1-1 0 0,0 1 1 0 0,0 0 0 0 0,0 0 0 0 0,0 0 0 0 0,0 0 0 0 0,1 0 0 0 0,-1 0 0 0 0,0 0 0 0 0,-2 0 0 0 0,2 1-1 0 0,0-1 0 0 0,0 1 0 0 0,1 0 0 0 0,-1 0 1 0 0,0 0-1 0 0,0 0 0 0 0,1 0 0 0 0,-1-1 0 0 0,0 1 0 0 0,1 0 0 0 0,-1 0 0 0 0,1 1 1 0 0,0-1-1 0 0,-1 0 0 0 0,1 1 0 0 0,-5 20 84 0 0,4-16-70 0 0,-2 12-26 0 0,1 1 0 0 0,0 0 1 0 0,1-1-1 0 0,4 39 0 0 0,-1-47 5 0 0,-1 1 1 0 0,2 0-1 0 0,-1-1 0 0 0,1 0 0 0 0,1 1 0 0 0,0-1 0 0 0,0 0 0 0 0,1-1 0 0 0,0 1 0 0 0,8 9 0 0 0,-9-14-13 0 0,0 0 0 0 0,1-1 0 0 0,0 0 0 0 0,0 0 0 0 0,0 0 1 0 0,0 0-1 0 0,1-1 0 0 0,-1 0 0 0 0,1 0 0 0 0,0-1 0 0 0,0 1 0 0 0,0-1 0 0 0,0 0 0 0 0,0-1 0 0 0,12 2 0 0 0,-12-2-308 0 0,1-1 0 0 0,0 1-1 0 0,0-2 1 0 0,0 1 0 0 0,0-1 0 0 0,-1 1 0 0 0,1-2-1 0 0,0 1 1 0 0,-1-1 0 0 0,1 0 0 0 0,-1-1-1 0 0,1 1 1 0 0,-1-1 0 0 0,8-5 0 0 0,-5 0-1441 0 0,-1-1-278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5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44 360 0 0,'0'0'150'0'0,"0"0"0"0"0,0-1 0 0 0,0 1 0 0 0,0 0 0 0 0,-1 0 0 0 0,1-1 0 0 0,0 1 0 0 0,0 0 0 0 0,0 0 0 0 0,-1-1 0 0 0,1 1 0 0 0,0 0 0 0 0,-1 0 0 0 0,1-1 0 0 0,0 1-1 0 0,0 0 1 0 0,-1 0 0 0 0,1 0 0 0 0,0 0 0 0 0,-1 0 0 0 0,1-1 0 0 0,0 1 0 0 0,-1 0 0 0 0,1 0 0 0 0,0 0 0 0 0,-1 0 0 0 0,1 0 0 0 0,0 0 0 0 0,-1 0 0 0 0,1 0 0 0 0,0 0 0 0 0,-1 0 0 0 0,1 0 0 0 0,0 1 0 0 0,-1-1 0 0 0,1 0 0 0 0,0 0 0 0 0,-1 0 0 0 0,1 0 0 0 0,0 0 0 0 0,-1 1 0 0 0,1-1-1 0 0,0 0 1 0 0,0 0 0 0 0,-1 1 0 0 0,1-1 0 0 0,0 0 0 0 0,0 0 0 0 0,-1 1 0 0 0,1-1 0 0 0,0 0 0 0 0,0 0 0 0 0,0 1 0 0 0,0-1 0 0 0,0 0 0 0 0,-1 1 0 0 0,1-1 0 0 0,0 0 0 0 0,0 1 0 0 0,0 0 0 0 0,-9 25 3339 0 0,8-22-3298 0 0,-7 24 593 0 0,2 0 0 0 0,0 0 1 0 0,2 1-1 0 0,2 0 0 0 0,0 0 0 0 0,2 0 0 0 0,4 39 0 0 0,-3-64-762 0 0,-1-1 0 0 0,1 1 0 0 0,-1 0 0 0 0,1 0 0 0 0,0-1 0 0 0,1 1 0 0 0,-1-1 0 0 0,1 1 0 0 0,-1-1 0 0 0,1 0 0 0 0,0 1 0 0 0,0-1 0 0 0,1 0 0 0 0,-1 0 0 0 0,1 0 0 0 0,-1-1 0 0 0,1 1 0 0 0,0-1 0 0 0,0 1 0 0 0,0-1 0 0 0,0 0 0 0 0,7 3 0 0 0,-7-3-16 0 0,17 4 68 0 0,-19-6-70 0 0,-1 0 0 0 0,1 0 0 0 0,0 0 0 0 0,0 0 0 0 0,0 0 0 0 0,0 0 0 0 0,0 0 0 0 0,0 0 0 0 0,0-1 0 0 0,-1 1-1 0 0,1 0 1 0 0,0 0 0 0 0,0-1 0 0 0,0 1 0 0 0,-1-1 0 0 0,1 1 0 0 0,0-1 0 0 0,0 1 0 0 0,-1-1 0 0 0,2 0 0 0 0,2-3-11 0 0,0-1 0 0 0,-1 0-1 0 0,1 0 1 0 0,-1 0 0 0 0,0-1 0 0 0,0 1 0 0 0,0-1 0 0 0,2-8 0 0 0,1-7-1 0 0,4-24 0 0 0,-2 6 4 0 0,-1 10 23 0 0,2-8-31 0 0,15-41 0 0 0,-20 67 12 0 0,1 1 0 0 0,-1 0 0 0 0,2 1 0 0 0,-1-1 0 0 0,1 1 0 0 0,1 0 0 0 0,0 0 1 0 0,13-13-1 0 0,-18 21 1 0 0,0-1 0 0 0,0 0 0 0 0,0 1 0 0 0,0-1 0 0 0,1 1 1 0 0,-1-1-1 0 0,0 1 0 0 0,1 0 0 0 0,-1 0 0 0 0,1 0 0 0 0,-1 0 1 0 0,1 1-1 0 0,-1-1 0 0 0,1 1 0 0 0,-1 0 0 0 0,1-1 0 0 0,0 1 1 0 0,-1 0-1 0 0,4 1 0 0 0,-3 0 2 0 0,1 0 1 0 0,-1 0-1 0 0,0 0 1 0 0,0 0-1 0 0,0 0 1 0 0,0 1-1 0 0,-1 0 0 0 0,1 0 1 0 0,0 0-1 0 0,-1 0 1 0 0,1 0-1 0 0,-1 0 0 0 0,0 0 1 0 0,4 6-1 0 0,0 0 10 0 0,0 1-1 0 0,-1 0 0 0 0,0 0 0 0 0,0 1 1 0 0,-1 0-1 0 0,5 16 0 0 0,11 65 13 0 0,-15-63-41 0 0,0 8 3 0 0,-4-27-19 0 0,0 1 1 0 0,1 0-1 0 0,0 0 1 0 0,0 0-1 0 0,1-1 1 0 0,8 19 0 0 0,-10-26-174 0 0,1 0 0 0 0,-1 0 0 0 0,1 0 0 0 0,-1 0 0 0 0,1 0 0 0 0,0-1 0 0 0,0 1 0 0 0,0-1 1 0 0,0 1-1 0 0,0-1 0 0 0,0 0 0 0 0,0 0 0 0 0,0 0 0 0 0,0 0 0 0 0,1 0 0 0 0,-1 0 0 0 0,0 0 1 0 0,1-1-1 0 0,-1 1 0 0 0,1-1 0 0 0,3 0 0 0 0,9-2-2246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1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31 976 0 0,'0'-6'1088'0'0,"2"0"897"0"0,2 1-1825 0 0,1 0-72 0 0,1 1-96 0 0,1 1-352 0 0,-1 2-368 0 0,1 1 272 0 0,0 1-657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6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122 103 512 0 0,'-9'-3'1154'0'0,"-1"1"0"0"0,1 0 0 0 0,0 1-1 0 0,-16 0 1 0 0,21 1-420 0 0,-1 0 1 0 0,1 0-1 0 0,-1 1 0 0 0,1 0 0 0 0,-1 0 0 0 0,1 0 0 0 0,-1 0 1 0 0,1 1-1 0 0,0 0 0 0 0,0 0 0 0 0,-6 3 0 0 0,10-5-698 0 0,0 0 0 0 0,0 0 1 0 0,0 0-1 0 0,0 0 0 0 0,0 0 0 0 0,0 0 0 0 0,0 0 0 0 0,-1 0 0 0 0,1 0 1 0 0,0 0-1 0 0,0 0 0 0 0,0 0 0 0 0,0 1 0 0 0,0-1 0 0 0,0 0 0 0 0,0 0 0 0 0,0 0 1 0 0,0 0-1 0 0,0 0 0 0 0,0 0 0 0 0,0 0 0 0 0,0 0 0 0 0,0 0 0 0 0,0 0 1 0 0,0 0-1 0 0,0 0 0 0 0,0 1 0 0 0,0-1 0 0 0,0 0 0 0 0,-1 0 0 0 0,1 0 1 0 0,0 0-1 0 0,0 0 0 0 0,1 0 0 0 0,-1 0 0 0 0,0 0 0 0 0,0 0 0 0 0,0 1 0 0 0,0-1 1 0 0,0 0-1 0 0,0 0 0 0 0,0 0 0 0 0,0 0 0 0 0,0 0 0 0 0,0 0 0 0 0,0 0 1 0 0,0 0-1 0 0,0 0 0 0 0,0 0 0 0 0,0 0 0 0 0,0 0 0 0 0,0 1 0 0 0,0-1 0 0 0,0 0 1 0 0,0 0-1 0 0,1 0 0 0 0,-1 0 0 0 0,0 0 0 0 0,0 0 0 0 0,0 0 0 0 0,0 0 1 0 0,0 0-1 0 0,0 0 0 0 0,0 0 0 0 0,0 0 0 0 0,0 0 0 0 0,12 2 740 0 0,12-1-329 0 0,25-6 82 0 0,58-12 0 0 0,24-3-315 0 0,-68 14-203 0 0,0-2-1 0 0,0-3 1 0 0,83-26 0 0 0,-125 27-227 0 0,-19 8-255 0 0,-14 7-159 0 0,-49 26-6874 0 0,45-21 5269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7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58 8 0 0,'-4'-7'1795'0'0,"0"1"0"0"0,0 0 1 0 0,-7-8-1 0 0,-6-7 4807 0 0,17 21-6556 0 0,0-1 1 0 0,0 1-1 0 0,0 0 1 0 0,0 0-1 0 0,0 0 0 0 0,0 0 1 0 0,0-1-1 0 0,0 1 1 0 0,-1 0-1 0 0,1 0 0 0 0,0 0 1 0 0,0 0-1 0 0,0 0 1 0 0,0-1-1 0 0,0 1 0 0 0,0 0 1 0 0,-1 0-1 0 0,1 0 1 0 0,0 0-1 0 0,0 0 0 0 0,0 0 1 0 0,0 0-1 0 0,-1 0 1 0 0,1 0-1 0 0,0 0 0 0 0,0 0 1 0 0,0-1-1 0 0,0 1 1 0 0,-1 0-1 0 0,1 0 0 0 0,0 0 1 0 0,0 0-1 0 0,0 0 1 0 0,0 0-1 0 0,-1 1 0 0 0,1-1 1 0 0,0 0-1 0 0,0 0 1 0 0,0 0-1 0 0,-1 0 0 0 0,1 0 1 0 0,0 0-1 0 0,0 0 1 0 0,-5 9 1016 0 0,2 13-123 0 0,4-10-789 0 0,0 1 0 0 0,1-1 1 0 0,1 0-1 0 0,5 16 0 0 0,-4-12-50 0 0,5 29-1 0 0,-6-15-28 0 0,-1 1-1 0 0,-2 0 1 0 0,-4 33-1 0 0,2-43-254 0 0,-2 1 0 0 0,0-1 0 0 0,-2 0 0 0 0,0 0 0 0 0,-11 24 0 0 0,17-44 121 0 0,-9 15-1141 0 0,2-11-1738 0 0,7-5 2721 0 0,0 0-1 0 0,-1 1 1 0 0,1-1-1 0 0,0 0 1 0 0,0 0-1 0 0,0 0 1 0 0,-1 0-1 0 0,1 0 1 0 0,0 0-1 0 0,0 0 1 0 0,-1-1-1 0 0,1 1 1 0 0,0 0-1 0 0,0 0 1 0 0,-1 0-1 0 0,1 0 1 0 0,0 0-1 0 0,0 0 1 0 0,-1 0-1 0 0,1 0 1 0 0,0 0-1 0 0,0-1 1 0 0,0 1-1 0 0,-1 0 1 0 0,1 0-221 0 0,0-1 220 0 0,0 1 1 0 0,-1 0-1 0 0,-1-4-1234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7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1 168 0 0,'-17'10'1053'0'0,"-7"6"2384"0"0,23-16-3171 0 0,0 1 1 0 0,-1 0 0 0 0,1 0-1 0 0,0 0 1 0 0,0 0 0 0 0,1 0-1 0 0,-1 0 1 0 0,0 0 0 0 0,0 1-1 0 0,0-1 1 0 0,1 0 0 0 0,-1 0 0 0 0,1 1-1 0 0,-1-1 1 0 0,0 2 0 0 0,1-3-185 0 0,0 1 1 0 0,0-1 0 0 0,1 1 0 0 0,-1-1-1 0 0,0 1 1 0 0,0-1 0 0 0,0 1 0 0 0,1 0-1 0 0,-1-1 1 0 0,0 0 0 0 0,1 1 0 0 0,-1-1-1 0 0,0 1 1 0 0,1-1 0 0 0,-1 1 0 0 0,0-1-1 0 0,1 0 1 0 0,-1 1 0 0 0,1-1 0 0 0,-1 0-1 0 0,1 1 1 0 0,-1-1 0 0 0,1 0 0 0 0,-1 0-1 0 0,1 1 1 0 0,-1-1 0 0 0,1 0 0 0 0,-1 0-1 0 0,1 0 1 0 0,-1 0 0 0 0,1 0-1 0 0,0 0 1 0 0,-1 0 0 0 0,2 0 0 0 0,23 2 503 0 0,-21-2-372 0 0,55-3 1403 0 0,95-17-1 0 0,-22 2-766 0 0,-84 12-738 0 0,41-3-26 0 0,-77 9-183 0 0,0 0-1 0 0,0 1 0 0 0,0 0 0 0 0,0 1 0 0 0,15 3 0 0 0,-8 5-1445 0 0,-17-9 973 0 0,-1 0 0 0 0,1 0 0 0 0,-1 0 0 0 0,0 1 0 0 0,1-1 0 0 0,-1 1 0 0 0,0-1-1 0 0,0 1 1 0 0,1 1 0 0 0,0 3-1187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7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34 88 0 0,'2'-33'16378'0'0,"-4"150"-12966"0"0,2 79-1408 0 0,2-144-1878 0 0,16 89 0 0 0,-16-131-184 0 0,-2-6-50 0 0,1 1 0 0 0,0-1 0 0 0,0 1 0 0 0,0-1 0 0 0,0 1 0 0 0,1-1 0 0 0,0 0 0 0 0,0 0 0 0 0,3 6 0 0 0,-4-10 23 0 0,-1 0 0 0 0,0 0 0 0 0,0 0 0 0 0,0 0 0 0 0,0 1 0 0 0,1-1 0 0 0,-1 0 1 0 0,0 0-1 0 0,0 0 0 0 0,0 0 0 0 0,0 0 0 0 0,1 0 0 0 0,-1 0 0 0 0,0 0 0 0 0,0 0 0 0 0,0 0 0 0 0,1 0 0 0 0,-1 0 0 0 0,0 0 0 0 0,0-1 0 0 0,0 1 0 0 0,0 0 0 0 0,1 0 0 0 0,-1 0 0 0 0,0 0 0 0 0,0 0 0 0 0,0 0 0 0 0,0 0 0 0 0,1 0 0 0 0,-1 0 0 0 0,0-1 0 0 0,0 1 0 0 0,0 0 0 0 0,0 0 0 0 0,0 0 0 0 0,0 0 0 0 0,0 0 0 0 0,1-1 0 0 0,-1 1 0 0 0,0 0 0 0 0,0 0 0 0 0,0 0 0 0 0,0-1 0 0 0,0 1 0 0 0,0 0 0 0 0,0 0 0 0 0,3-9-3956 0 0,-1 2 2378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8.1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63 426 320 0 0,'-6'-5'1480'0'0,"1"-2"0"0"0,0 1 0 0 0,0 0 0 0 0,0-1 0 0 0,-5-13 1 0 0,5 11-291 0 0,1-1 0 0 0,1 0 1 0 0,-4-19-1 0 0,3 5-321 0 0,2-1 0 0 0,0 1-1 0 0,3-28 1 0 0,0 37-640 0 0,0 0-1 0 0,1 1 1 0 0,1-1 0 0 0,6-18-1 0 0,-7 25-151 0 0,1 1 0 0 0,0 0 0 0 0,0 0 0 0 0,0 0-1 0 0,1 1 1 0 0,0-1 0 0 0,0 1 0 0 0,1 0 0 0 0,0 0 0 0 0,8-7-1 0 0,-10 10-52 0 0,1 1-1 0 0,-1 0 0 0 0,1 0 1 0 0,-1 0-1 0 0,1 0 0 0 0,0 1 0 0 0,0 0 1 0 0,0 0-1 0 0,0 0 0 0 0,0 0 0 0 0,0 0 1 0 0,0 1-1 0 0,0 0 0 0 0,0 0 0 0 0,0 0 1 0 0,7 1-1 0 0,7 2-4 0 0,-1 0 0 0 0,28 11 0 0 0,-19-6-91 0 0,6 1 60 0 0,-2 2 1 0 0,48 22 0 0 0,-67-27-1 0 0,0 0-1 0 0,-1 1 1 0 0,1 0-1 0 0,-1 0 1 0 0,-1 1 0 0 0,1 1-1 0 0,-1-1 1 0 0,-1 1 0 0 0,15 21-1 0 0,-21-27 19 0 0,0 0-1 0 0,0 1 0 0 0,0 0 1 0 0,0-1-1 0 0,-1 1 1 0 0,0 0-1 0 0,0 0 1 0 0,0 0-1 0 0,0-1 0 0 0,0 1 1 0 0,-1 0-1 0 0,0 0 1 0 0,0 0-1 0 0,-1 8 1 0 0,0-7 3 0 0,0 0 0 0 0,-1 0 1 0 0,1 0-1 0 0,-1 0 1 0 0,0 0-1 0 0,-1-1 0 0 0,1 1 1 0 0,-1-1-1 0 0,0 0 1 0 0,-4 6-1 0 0,-3 0 2 0 0,0 0 0 0 0,-1-1 0 0 0,0 0 0 0 0,0-1 0 0 0,-1 0 0 0 0,0-1 1 0 0,-18 9-1 0 0,-52 16-204 0 0,15-6-144 0 0,55-20 0 0 0,0-2 0 0 0,-24 6-1 0 0,31-8-224 0 0,0-2-1 0 0,-1 1 1 0 0,1-1-1 0 0,0 1 0 0 0,0-1 1 0 0,0-1-1 0 0,0 1 1 0 0,0-1-1 0 0,0 0 1 0 0,-7-2-1 0 0,12 3 354 0 0,-1 0 0 0 0,0 0 0 0 0,1-1 0 0 0,-1 1 0 0 0,0 0 0 0 0,1-1 0 0 0,-1 1 0 0 0,0 0 0 0 0,1-1 0 0 0,-1 1 0 0 0,1-1 0 0 0,-1 1 1 0 0,0-1-1 0 0,1 1 0 0 0,0-1 0 0 0,-1 0 0 0 0,1 1 0 0 0,-1-1 0 0 0,1 0 0 0 0,0 1 0 0 0,-1-2 0 0 0,0-6-1225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39.0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93 295 8 0 0,'0'-9'444'0'0,"2"-143"10345"0"0,-1 149-10219 0 0,-1-1 0 0 0,0 1 0 0 0,-1 0-1 0 0,1-1 1 0 0,-1 1 0 0 0,1 0 0 0 0,-1 0 0 0 0,0-1 0 0 0,-2-4 0 0 0,-1 30 1381 0 0,-5 67-732 0 0,-3 26-713 0 0,-21 229 1499 0 0,28-310-1852 0 0,-1-1 0 0 0,-13 41 0 0 0,26-88-217 0 0,-4 9 64 0 0,0-1 1 0 0,-1 0-1 0 0,4-9 0 0 0,17-119-77 0 0,-12 59 25 0 0,10-57-13 0 0,27-137 58 0 0,-44 251 4 0 0,-3 12 5 0 0,0 0-1 0 0,1-1 1 0 0,-1 1-1 0 0,1 0 1 0 0,1 0-1 0 0,-1 0 0 0 0,1 1 1 0 0,6-11-1 0 0,-8 15 1 0 0,-1 1-1 0 0,1 0 0 0 0,-1-1 1 0 0,1 1-1 0 0,-1 0 0 0 0,1-1 1 0 0,-1 1-1 0 0,1 0 0 0 0,-1 0 1 0 0,1-1-1 0 0,-1 1 0 0 0,1 0 1 0 0,-1 0-1 0 0,1 0 0 0 0,0 0 1 0 0,-1 0-1 0 0,1 0 0 0 0,-1 0 1 0 0,1 0-1 0 0,-1 0 0 0 0,1 0 1 0 0,0 0-1 0 0,-1 0 0 0 0,1 0 1 0 0,-1 0-1 0 0,1 1 1 0 0,-1-1-1 0 0,1 0 0 0 0,-1 0 1 0 0,1 1-1 0 0,-1-1 0 0 0,1 0 1 0 0,-1 1-1 0 0,1-1 0 0 0,-1 0 1 0 0,1 1-1 0 0,-1-1 0 0 0,0 1 1 0 0,1-1-1 0 0,-1 1 0 0 0,1 0 1 0 0,14 21 29 0 0,-3 6-7 0 0,0 1 0 0 0,-2 0 0 0 0,-2 1 0 0 0,6 33 0 0 0,7 24 106 0 0,-14-55-2 0 0,-1 1-1 0 0,-2 0 1 0 0,-1-1 0 0 0,-2 53 0 0 0,1 25 256 0 0,-1-93-334 0 0,-1-3-3 0 0,5 27 0 0 0,-4-38-50 0 0,0 0 0 0 0,-1 0 0 0 0,1-1 0 0 0,0 1 0 0 0,0 0-1 0 0,0-1 1 0 0,1 1 0 0 0,-1 0 0 0 0,1-1 0 0 0,-1 0 0 0 0,1 1 0 0 0,0-1 0 0 0,0 0-1 0 0,0 0 1 0 0,3 3 0 0 0,-4-5-5 0 0,1 1 0 0 0,-1 0 0 0 0,0-1 0 0 0,1 0 0 0 0,-1 1 0 0 0,0-1 0 0 0,1 0 0 0 0,-1 1 0 0 0,1-1 0 0 0,-1 0 0 0 0,1 0 0 0 0,-1 0 0 0 0,0 0 0 0 0,1-1 0 0 0,-1 1 0 0 0,1 0-1 0 0,-1-1 1 0 0,0 1 0 0 0,1 0 0 0 0,-1-1 0 0 0,0 0 0 0 0,1 1 0 0 0,-1-1 0 0 0,0 0 0 0 0,0 0 0 0 0,0 0 0 0 0,0 1 0 0 0,1-1 0 0 0,0-2 0 0 0,4-2-57 0 0,-1-1 0 0 0,0 0 0 0 0,8-12 0 0 0,6-10-105 0 0,-2-1 0 0 0,-2-1 0 0 0,16-40 0 0 0,27-100-280 0 0,-31 87 206 0 0,-4 8 106 0 0,-8 25 79 0 0,2 0 1 0 0,40-80 0 0 0,-54 124 68 0 0,0 1 0 0 0,1 0 0 0 0,-1 1 0 0 0,1-1 0 0 0,4-4 1 0 0,-8 8-8 0 0,1 1 1 0 0,0-1 0 0 0,-1 1 0 0 0,1-1 0 0 0,0 0 0 0 0,-1 1-1 0 0,1-1 1 0 0,0 1 0 0 0,-1 0 0 0 0,1-1 0 0 0,0 1 0 0 0,0-1-1 0 0,0 1 1 0 0,-1 0 0 0 0,1 0 0 0 0,0-1 0 0 0,0 1 0 0 0,0 0-1 0 0,0 0 1 0 0,0 0 0 0 0,-1 0 0 0 0,1 0 0 0 0,0 0-1 0 0,0 0 1 0 0,0 0 0 0 0,0 1 0 0 0,-1-1 0 0 0,1 0 0 0 0,0 0-1 0 0,0 1 1 0 0,0-1 0 0 0,-1 1 0 0 0,1-1 0 0 0,0 0 0 0 0,0 1-1 0 0,-1-1 1 0 0,1 1 0 0 0,0 0 0 0 0,-1-1 0 0 0,1 1 0 0 0,-1 0-1 0 0,1-1 1 0 0,0 2 0 0 0,4 6 33 0 0,-1 0-1 0 0,0-1 1 0 0,0 1 0 0 0,-1 1-1 0 0,0-1 1 0 0,-1 1-1 0 0,3 14 1 0 0,-1 0 47 0 0,0 40 1 0 0,-6 103 223 0 0,-1-84-102 0 0,10 109 0 0 0,-5-175-208 0 0,0-1 0 0 0,1 1 0 0 0,1-1 0 0 0,0 0-1 0 0,2 0 1 0 0,10 23 0 0 0,-13-32-217 0 0,1 0 0 0 0,-1-1 0 0 0,1 0 0 0 0,0 1 0 0 0,1-2 0 0 0,-1 1-1 0 0,11 8 1 0 0,-11-10-341 0 0,0-1-1 0 0,0 1 1 0 0,1-1-1 0 0,-1 0 1 0 0,1 0-1 0 0,-1 0 1 0 0,1-1-1 0 0,0 0 0 0 0,0 0 1 0 0,-1 0-1 0 0,10 0 1 0 0,1 0-951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5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76 512 0 0,'-3'-12'4249'0'0,"3"12"-4119"0"0,0 0-1 0 0,0 0 1 0 0,-1 0 0 0 0,1 0-1 0 0,0 0 1 0 0,0 0 0 0 0,0 0 0 0 0,0-1-1 0 0,-1 1 1 0 0,1 0 0 0 0,0 0-1 0 0,0 0 1 0 0,0 0 0 0 0,-1 0-1 0 0,1 0 1 0 0,0 0 0 0 0,0 0 0 0 0,0 0-1 0 0,0 0 1 0 0,-1 0 0 0 0,1 0-1 0 0,0 0 1 0 0,0 0 0 0 0,0 0 0 0 0,-1 0-1 0 0,1 0 1 0 0,0 1 0 0 0,0-1-1 0 0,0 0 1 0 0,0 0 0 0 0,-1 0 0 0 0,1 0-1 0 0,-2 2 314 0 0,0-1 1 0 0,1 1-1 0 0,-1 0 0 0 0,1-1 0 0 0,-1 1 0 0 0,1 0 1 0 0,-2 3-1 0 0,-2 7-183 0 0,0 0 0 0 0,0 0 0 0 0,2 1 0 0 0,-1-1 0 0 0,2 1 0 0 0,-2 17 0 0 0,0-6 8 0 0,1-9-106 0 0,1 1-1 0 0,1-1 0 0 0,1 27 1 0 0,0-36-133 0 0,1 0 1 0 0,0 0-1 0 0,0 0 1 0 0,1 0-1 0 0,-1 0 0 0 0,1 0 1 0 0,0 0-1 0 0,1-1 1 0 0,0 1-1 0 0,0-1 1 0 0,0 1-1 0 0,5 5 0 0 0,-7-9-26 0 0,1 0 0 0 0,-1-1-1 0 0,1 1 1 0 0,0-1-1 0 0,0 1 1 0 0,0-1 0 0 0,0 1-1 0 0,0-1 1 0 0,0 0-1 0 0,0 0 1 0 0,1 0 0 0 0,-1 0-1 0 0,0 0 1 0 0,1-1-1 0 0,3 2 1 0 0,-2-2-1 0 0,0 0 1 0 0,0 0-1 0 0,0 0 1 0 0,0-1-1 0 0,-1 1 1 0 0,1-1-1 0 0,0 0 0 0 0,0 0 1 0 0,4-2-1 0 0,2-2 6 0 0,1-1 0 0 0,-1 0 0 0 0,1 0 0 0 0,-2-1 0 0 0,14-11 0 0 0,-11 7 9 0 0,0-1 0 0 0,-1 1 1 0 0,0-2-1 0 0,-1 0 0 0 0,0 0 1 0 0,12-22-1 0 0,-19 29 31 0 0,0-1 1 0 0,0 1-1 0 0,0-1 0 0 0,-1 1 1 0 0,0-1-1 0 0,0 0 0 0 0,-1 0 1 0 0,0 0-1 0 0,0 0 0 0 0,0 0 0 0 0,-1 0 1 0 0,0 0-1 0 0,-1 0 0 0 0,1 0 1 0 0,-1 0-1 0 0,-1 0 0 0 0,-3-11 1 0 0,5 17-14 0 0,0 1 1 0 0,0-1 0 0 0,-1 0 0 0 0,1 0 0 0 0,0 0 0 0 0,-1 0 0 0 0,1 0 0 0 0,-1 0-1 0 0,1 1 1 0 0,-1-1 0 0 0,0 0 0 0 0,1 0 0 0 0,-1 1 0 0 0,0-1 0 0 0,1 0-1 0 0,-1 1 1 0 0,0-1 0 0 0,0 1 0 0 0,1-1 0 0 0,-1 1 0 0 0,0-1 0 0 0,0 1-1 0 0,0 0 1 0 0,0-1 0 0 0,-2 1 0 0 0,2 0-9 0 0,0 0-1 0 0,-1 0 1 0 0,1 1-1 0 0,0-1 1 0 0,-1 1-1 0 0,1-1 1 0 0,0 1 0 0 0,-1-1-1 0 0,1 1 1 0 0,0 0-1 0 0,0 0 1 0 0,0-1-1 0 0,0 1 1 0 0,-1 0 0 0 0,0 2-1 0 0,-3 2-16 0 0,1 0 1 0 0,-1 1-1 0 0,1 0 0 0 0,0 0 0 0 0,-5 11 1 0 0,6-10-15 0 0,0 1-1 0 0,1-1 1 0 0,-1 1 0 0 0,2 0 0 0 0,-1 0 0 0 0,1 0 0 0 0,0-1 0 0 0,1 1 0 0 0,0 15 0 0 0,1-18 2 0 0,0-1 0 0 0,0 1 0 0 0,0-1 0 0 0,1 1 0 0 0,-1-1 0 0 0,1 1 0 0 0,0-1 0 0 0,0 0 0 0 0,1 0 0 0 0,-1 0 0 0 0,1 0 0 0 0,0 0 0 0 0,0-1 0 0 0,0 1 0 0 0,0-1 1 0 0,1 0-1 0 0,6 5 0 0 0,-1-3 3 0 0,-1 0 0 0 0,0-1 0 0 0,1 0 0 0 0,0 0 0 0 0,0-1 0 0 0,0 0 0 0 0,0-1 1 0 0,1 0-1 0 0,-1 0 0 0 0,18 0 0 0 0,-7-2 6 0 0,0 0 1 0 0,0-2-1 0 0,0 0 1 0 0,22-6-1 0 0,-37 7 6 0 0,1-1 1 0 0,-1 1-1 0 0,0-1 1 0 0,0-1-1 0 0,1 1 0 0 0,-2-1 1 0 0,1 1-1 0 0,0-2 1 0 0,0 1-1 0 0,-1 0 0 0 0,0-1 1 0 0,0 0-1 0 0,0 0 1 0 0,0 0-1 0 0,0 0 0 0 0,-1-1 1 0 0,0 1-1 0 0,0-1 1 0 0,3-8-1 0 0,-3 7 39 0 0,-1 0 0 0 0,0 0 0 0 0,0 0 0 0 0,0-1 0 0 0,-1 1 0 0 0,0-1 0 0 0,-1 1 0 0 0,1-1 0 0 0,-1 0 0 0 0,-1 1 0 0 0,1-1 0 0 0,-1 1 0 0 0,0-1 0 0 0,0 1 0 0 0,-1-1 0 0 0,-3-7 0 0 0,-2-4-3 0 0,-2 1-1 0 0,0 0 1 0 0,-1 0 0 0 0,0 1 0 0 0,-19-22-1 0 0,27 36-64 0 0,1 0 0 0 0,-1 0 0 0 0,0 0 0 0 0,0 0 0 0 0,0 0-1 0 0,-1 0 1 0 0,1 1 0 0 0,0-1 0 0 0,-1 1 0 0 0,-2-2 0 0 0,5 6-68 0 0,-1-1 1 0 0,1 0 0 0 0,-1 1-1 0 0,1-1 1 0 0,0 0-1 0 0,-1 1 1 0 0,1-1-1 0 0,1 5 1 0 0,-1-4-326 0 0,1 1 1 0 0,0-1-1 0 0,0 1 1 0 0,0-1-1 0 0,0 0 0 0 0,0 1 1 0 0,3 3-1 0 0,4 2-1523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6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31 369 1592 0 0,'-3'0'1049'0'0,"0"0"0"0"0,1 0 0 0 0,-1 1 0 0 0,0-1-1 0 0,1 1 1 0 0,-1 0 0 0 0,-2 1 0 0 0,5-2-916 0 0,-1 0-1 0 0,1 0 1 0 0,-1 0 0 0 0,1 1-1 0 0,0-1 1 0 0,-1 0 0 0 0,1 0-1 0 0,0 1 1 0 0,-1-1-1 0 0,1 0 1 0 0,0 1 0 0 0,-1-1-1 0 0,1 0 1 0 0,0 1 0 0 0,0-1-1 0 0,-1 0 1 0 0,1 1 0 0 0,0-1-1 0 0,0 1 1 0 0,0 0 0 0 0,0-1-48 0 0,0 1 1 0 0,0-1-1 0 0,0 1 1 0 0,0 0 0 0 0,0-1-1 0 0,1 1 1 0 0,-1-1-1 0 0,0 1 1 0 0,0-1-1 0 0,1 1 1 0 0,-1-1 0 0 0,0 1-1 0 0,1-1 1 0 0,-1 1-1 0 0,0-1 1 0 0,1 1-1 0 0,-1-1 1 0 0,1 0 0 0 0,-1 1-1 0 0,1-1 1 0 0,4 4 161 0 0,1 0 1 0 0,0 0-1 0 0,0-1 1 0 0,0 0 0 0 0,0 0-1 0 0,0-1 1 0 0,0 1-1 0 0,8 0 1 0 0,55 10 1078 0 0,-62-12-1141 0 0,3 1-134 0 0,1-1-1 0 0,-1-1 0 0 0,1 0 1 0 0,-1 0-1 0 0,1-1 0 0 0,-1 0 1 0 0,1 0-1 0 0,-1-2 0 0 0,0 1 1 0 0,0-1-1 0 0,0 0 0 0 0,0-1 1 0 0,0-1-1 0 0,-1 1 0 0 0,0-1 1 0 0,0-1-1 0 0,0 0 0 0 0,0 0 1 0 0,13-14-1 0 0,-17 15-32 0 0,0 0-1 0 0,0-1 1 0 0,0 0 0 0 0,0 0-1 0 0,-1 0 1 0 0,0-1 0 0 0,-1 1-1 0 0,1-1 1 0 0,4-12 0 0 0,-5 7 65 0 0,0 0 0 0 0,-1 0 0 0 0,-1-1 0 0 0,1 1 0 0 0,-2-16 0 0 0,0 12-1 0 0,0-1-1 0 0,-1 1 1 0 0,-1 0-1 0 0,-1 0 1 0 0,-5-16 0 0 0,7 27-43 0 0,-1-1 1 0 0,0 1-1 0 0,0 0 1 0 0,-1 0-1 0 0,0 0 1 0 0,0 0-1 0 0,0 1 1 0 0,0-1-1 0 0,-1 1 1 0 0,1 0-1 0 0,-1 0 1 0 0,0 0-1 0 0,0 0 1 0 0,-1 1-1 0 0,1-1 1 0 0,-1 1-1 0 0,0 0 1 0 0,-7-3-1 0 0,9 5 2 0 0,-1-1 0 0 0,0 1 0 0 0,0 0-1 0 0,-1 0 1 0 0,1 0 0 0 0,0 1 0 0 0,0-1 0 0 0,0 1-1 0 0,0 0 1 0 0,0 0 0 0 0,-1 1 0 0 0,1-1 0 0 0,-6 2 0 0 0,4 0-5 0 0,0 0 1 0 0,0 1 0 0 0,0 0-1 0 0,0 0 1 0 0,1 0 0 0 0,0 0-1 0 0,-1 1 1 0 0,-4 5 0 0 0,-3 3 12 0 0,0 1 0 0 0,2 1 1 0 0,0 0-1 0 0,0 0 0 0 0,-12 24 1 0 0,9-13 37 0 0,2 1-1 0 0,1 0 1 0 0,-15 53 0 0 0,16-36 273 0 0,-9 81 0 0 0,18-107-239 0 0,1-1 0 0 0,0 1-1 0 0,1-1 1 0 0,1 0 0 0 0,1 1 0 0 0,0-1 0 0 0,1 0 0 0 0,0 0 0 0 0,2-1 0 0 0,0 1 0 0 0,0-1 0 0 0,2 0 0 0 0,0-1-1 0 0,17 24 1 0 0,-12-19-75 0 0,-3-4 53 0 0,1-1-1 0 0,15 18 1 0 0,-26-32-94 0 0,0 0 1 0 0,0 0 0 0 0,0 0-1 0 0,0 0 1 0 0,1 0-1 0 0,-1 0 1 0 0,0 0-1 0 0,0 0 1 0 0,0 0 0 0 0,0 0-1 0 0,0 0 1 0 0,0 0-1 0 0,0 0 1 0 0,0 0-1 0 0,0 0 1 0 0,1 1 0 0 0,-1-1-1 0 0,0 0 1 0 0,0 0-1 0 0,0 0 1 0 0,0 0-1 0 0,0 0 1 0 0,0 0 0 0 0,0 0-1 0 0,0-1 1 0 0,1 1-1 0 0,-1 0 1 0 0,0 0-1 0 0,0 0 1 0 0,0 0 0 0 0,0 0-1 0 0,0 0 1 0 0,0 0-1 0 0,0 0 1 0 0,0 0-1 0 0,0 0 1 0 0,1 0 0 0 0,-1 0-1 0 0,0 0 1 0 0,0 0-1 0 0,0 0 1 0 0,0 0-1 0 0,0-1 1 0 0,0 1 0 0 0,3-7 91 0 0,1-11-83 0 0,-3 15-3 0 0,3-21-22 0 0,1-5-46 0 0,11-37 1 0 0,-14 58 48 0 0,1 1 0 0 0,0-1 1 0 0,0 1-1 0 0,1 0 1 0 0,0 0-1 0 0,0 0 1 0 0,0 0-1 0 0,1 1 1 0 0,9-10-1 0 0,-12 14 6 0 0,0 0 0 0 0,0 1 0 0 0,0-1-1 0 0,0 1 1 0 0,0-1 0 0 0,1 1 0 0 0,-1 0 0 0 0,0 0-1 0 0,1 0 1 0 0,-1 0 0 0 0,0 0 0 0 0,1 1 0 0 0,-1-1-1 0 0,1 1 1 0 0,-1 0 0 0 0,1-1 0 0 0,0 1 0 0 0,-1 0-1 0 0,1 0 1 0 0,-1 1 0 0 0,1-1 0 0 0,3 1 0 0 0,-3 1 1 0 0,1-1 1 0 0,-1 0 0 0 0,0 1-1 0 0,0 0 1 0 0,0 0 0 0 0,0 0-1 0 0,0 0 1 0 0,0 0 0 0 0,-1 0-1 0 0,1 1 1 0 0,-1-1 0 0 0,0 1-1 0 0,1 0 1 0 0,-1 0 0 0 0,2 5-1 0 0,5 9 43 0 0,-2 0-1 0 0,0 1 1 0 0,6 25-1 0 0,-9-26-38 0 0,1 0 0 0 0,1-1 0 0 0,1 1 0 0 0,10 19 1 0 0,-15-34-7 0 0,-1 1 1 0 0,1-1 0 0 0,-1 0 0 0 0,1 0 0 0 0,0 0 0 0 0,0 0 0 0 0,0 0 0 0 0,0 0 0 0 0,0 0 0 0 0,0-1 0 0 0,1 1 0 0 0,-1-1 0 0 0,1 0 0 0 0,-1 0 0 0 0,1 1-1 0 0,-1-2 1 0 0,1 1 0 0 0,5 1 0 0 0,-5-2-2 0 0,1 1 0 0 0,0-2 0 0 0,0 1 0 0 0,0 0 0 0 0,0-1 0 0 0,0 1 0 0 0,0-1 0 0 0,-1 0 0 0 0,1-1 0 0 0,0 1 0 0 0,-1-1-1 0 0,5-1 1 0 0,-1-1-9 0 0,-1-1-1 0 0,1 1 1 0 0,-1-1-1 0 0,0 0 1 0 0,0 0-1 0 0,0-1 1 0 0,-1 1-1 0 0,0-1 1 0 0,0-1-1 0 0,0 1 1 0 0,-1-1-1 0 0,7-13 0 0 0,-9 14-8 0 0,2-2 13 0 0,-1 0 0 0 0,-1 1 0 0 0,1-1 0 0 0,-1 0 0 0 0,-1 0 0 0 0,2-12 0 0 0,-3 19 48 0 0,-2 3-44 0 0,1 0 0 0 0,-1 1 0 0 0,1-1 0 0 0,0 0 1 0 0,0 1-1 0 0,0-1 0 0 0,-1 5 0 0 0,-1 2 5 0 0,1 1 0 0 0,0-1 0 0 0,1 1 1 0 0,0-1-1 0 0,0 1 0 0 0,1 15 0 0 0,1-20 0 0 0,-1-1 1 0 0,1 0-1 0 0,0 0 1 0 0,0 0 0 0 0,0 0-1 0 0,0 0 1 0 0,1-1-1 0 0,-1 1 1 0 0,1 0-1 0 0,0-1 1 0 0,0 1-1 0 0,0-1 1 0 0,1 1-1 0 0,-1-1 1 0 0,1 0-1 0 0,0 0 1 0 0,0 0-1 0 0,4 3 1 0 0,-4-4-1 0 0,0 1 0 0 0,1-1 0 0 0,-1 0 0 0 0,1 0 0 0 0,-1 0 0 0 0,1 0 0 0 0,0-1 0 0 0,0 1 0 0 0,0-1 0 0 0,0 0 0 0 0,0 0 1 0 0,0 0-1 0 0,0-1 0 0 0,0 1 0 0 0,0-1 0 0 0,0 0 0 0 0,0 0 0 0 0,1-1 0 0 0,-1 1 0 0 0,0-1 0 0 0,0 0 0 0 0,5-2 0 0 0,0 0-4 0 0,-1 0-1 0 0,0-1 0 0 0,0 0 1 0 0,0-1-1 0 0,-1 1 0 0 0,1-1 1 0 0,-1-1-1 0 0,0 0 0 0 0,-1 0 1 0 0,1 0-1 0 0,6-9 1 0 0,-10 11-2 0 0,0-1 1 0 0,0 0 0 0 0,0 1 0 0 0,-1-1 0 0 0,0 0 0 0 0,0 0-1 0 0,0 0 1 0 0,0 0 0 0 0,-1 0 0 0 0,0-1 0 0 0,0 1 0 0 0,-1 0 0 0 0,1-1-1 0 0,-1 1 1 0 0,0 0 0 0 0,0-1 0 0 0,-1 1 0 0 0,0 0 0 0 0,-2-10-1 0 0,-2-2-38 0 0,0 1 0 0 0,-1 0 0 0 0,0 0 0 0 0,-2 1 0 0 0,0-1-1 0 0,0 1 1 0 0,-16-19 0 0 0,22 32 42 0 0,1 1 1 0 0,0-1-1 0 0,-1 0 1 0 0,1 1-1 0 0,-1 0 0 0 0,1-1 1 0 0,-1 1-1 0 0,0 0 1 0 0,0 0-1 0 0,1 0 0 0 0,-1 0 1 0 0,0 0-1 0 0,0 1 1 0 0,0-1-1 0 0,0 0 0 0 0,0 1 1 0 0,0 0-1 0 0,0-1 0 0 0,-2 1 1 0 0,2 0 1 0 0,0 1 0 0 0,0-1 0 0 0,0 1 0 0 0,1-1 1 0 0,-1 1-1 0 0,0 0 0 0 0,0 0 0 0 0,1 0 0 0 0,-1-1 0 0 0,1 2 0 0 0,-1-1 0 0 0,1 0 1 0 0,-1 0-1 0 0,1 0 0 0 0,-1 1 0 0 0,1-1 0 0 0,0 1 0 0 0,0-1 0 0 0,0 1 1 0 0,-2 2-1 0 0,-1 3 5 0 0,0 0 1 0 0,1 0-1 0 0,-1 1 1 0 0,1 0 0 0 0,1-1-1 0 0,-1 1 1 0 0,-1 11-1 0 0,4-16-8 0 0,-1 0 1 0 0,1-1-1 0 0,0 1 0 0 0,0 0 0 0 0,0-1 0 0 0,0 1 0 0 0,1 0 0 0 0,-1-1 0 0 0,1 1 0 0 0,-1-1 1 0 0,1 1-1 0 0,0 0 0 0 0,0-1 0 0 0,0 0 0 0 0,0 1 0 0 0,1-1 0 0 0,-1 0 0 0 0,1 1 0 0 0,-1-1 1 0 0,1 0-1 0 0,0 0 0 0 0,0 0 0 0 0,0 0 0 0 0,0-1 0 0 0,0 1 0 0 0,3 1 0 0 0,3 2-180 0 0,0-2 0 0 0,0 1 0 0 0,1-1 0 0 0,-1 0-1 0 0,1 0 1 0 0,0-1 0 0 0,0-1 0 0 0,0 1 0 0 0,12-1-1 0 0,-7 0-1658 0 0,25-4-1 0 0,11-6-6292 0 0,-25 2 2511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7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283 181 424 0 0,'1'-13'2309'0'0,"0"0"0"0"0,-1 1-1 0 0,0-1 1 0 0,-3-18 0 0 0,2 21-1628 0 0,-1 0 1 0 0,-1 0-1 0 0,0 0 1 0 0,0 0-1 0 0,-1 1 1 0 0,-5-11-1 0 0,8 18-567 0 0,0 1-1 0 0,0-1 0 0 0,-1 1 0 0 0,1 0 1 0 0,0-1-1 0 0,-1 1 0 0 0,1 0 1 0 0,-1 0-1 0 0,1 0 0 0 0,-1 0 0 0 0,1 0 1 0 0,-1 0-1 0 0,0 0 0 0 0,1 1 1 0 0,-1-1-1 0 0,0 1 0 0 0,0-1 0 0 0,0 1 1 0 0,1 0-1 0 0,-1-1 0 0 0,0 1 1 0 0,0 0-1 0 0,0 0 0 0 0,0 0 1 0 0,0 1-1 0 0,1-1 0 0 0,-1 0 0 0 0,-3 2 1 0 0,-6 0 97 0 0,0 2 0 0 0,0-1 0 0 0,-15 9 1 0 0,16-7-107 0 0,-24 8 80 0 0,17-7-102 0 0,-22 11 0 0 0,35-15-67 0 0,0 0 1 0 0,-1 1 0 0 0,1 0-1 0 0,1 0 1 0 0,-1 0 0 0 0,0 0-1 0 0,1 0 1 0 0,0 1 0 0 0,-6 7-1 0 0,9-10-4 0 0,-1-1-1 0 0,0 1 0 0 0,1 0 1 0 0,-1 0-1 0 0,1 0 1 0 0,0 0-1 0 0,-1 0 0 0 0,1 0 1 0 0,0 0-1 0 0,0 1 0 0 0,-1-1 1 0 0,1 0-1 0 0,0 0 1 0 0,0 0-1 0 0,0 0 0 0 0,0 0 1 0 0,0 0-1 0 0,1 0 0 0 0,-1 0 1 0 0,0 0-1 0 0,0 0 1 0 0,1 0-1 0 0,-1 0 0 0 0,1 0 1 0 0,-1 0-1 0 0,1 0 0 0 0,-1 0 1 0 0,1 0-1 0 0,-1 0 1 0 0,1 0-1 0 0,0 0 0 0 0,0-1 1 0 0,-1 1-1 0 0,1 0 0 0 0,0 0 1 0 0,0-1-1 0 0,0 1 1 0 0,0-1-1 0 0,0 1 0 0 0,1 0 1 0 0,5 3 50 0 0,1-1 0 0 0,-1 0-1 0 0,1 0 1 0 0,10 2 0 0 0,-11-3-28 0 0,22 4 85 0 0,38 5 1 0 0,-22-4-43 0 0,-40-7-63 0 0,7 2 33 0 0,1 0 0 0 0,-1 1 0 0 0,0 0 0 0 0,21 10 0 0 0,-29-12-11 0 0,-1 1 1 0 0,0 0 0 0 0,0 0-1 0 0,0 0 1 0 0,0 1-1 0 0,0-1 1 0 0,-1 1-1 0 0,1-1 1 0 0,-1 1 0 0 0,0 0-1 0 0,1 0 1 0 0,-1 0-1 0 0,-1 0 1 0 0,1 0-1 0 0,0 1 1 0 0,-1-1 0 0 0,1 0-1 0 0,-1 1 1 0 0,0 0-1 0 0,0-1 1 0 0,0 6-1 0 0,-1-6 63 0 0,1 1-1 0 0,-1-1 0 0 0,0 1 0 0 0,0-1 1 0 0,0 1-1 0 0,-1-1 0 0 0,1 1 0 0 0,-1-1 1 0 0,0 1-1 0 0,0-1 0 0 0,0 1 0 0 0,-1-1 1 0 0,1 0-1 0 0,-1 0 0 0 0,-2 4 1 0 0,1-2 0 0 0,-1-1 0 0 0,0 1 1 0 0,0-1-1 0 0,0-1 0 0 0,-1 1 1 0 0,1 0-1 0 0,-1-1 0 0 0,-8 5 1 0 0,-1-1-31 0 0,1-2 0 0 0,-1 1 1 0 0,0-2-1 0 0,-1 0 0 0 0,1 0 0 0 0,-21 1 1 0 0,27-4-82 0 0,1 0 1 0 0,-1-1 0 0 0,0-1 0 0 0,1 1 0 0 0,-1-1-1 0 0,0 0 1 0 0,1-1 0 0 0,-13-4 0 0 0,18 6-29 0 0,0-1 0 0 0,0 0 0 0 0,0 0 0 0 0,0 0 0 0 0,0 0 0 0 0,0 0 0 0 0,0 0 0 0 0,1-1 1 0 0,-1 1-1 0 0,1 0 0 0 0,-1-1 0 0 0,1 1 0 0 0,-1-1 0 0 0,1 0 0 0 0,0 0 0 0 0,-1 1 0 0 0,1-1 0 0 0,0 0 0 0 0,0 0 1 0 0,1 0-1 0 0,-1 0 0 0 0,0 0 0 0 0,1 0 0 0 0,-1 0 0 0 0,1 0 0 0 0,0 0 0 0 0,-1 0 0 0 0,1-1 0 0 0,0 1 0 0 0,0 0 1 0 0,0 0-1 0 0,1 0 0 0 0,-1 0 0 0 0,1 0 0 0 0,0-4 0 0 0,1 0-269 0 0,1 0 0 0 0,0 0 0 0 0,0 0 0 0 0,0 0 0 0 0,1 1 0 0 0,-1-1 1 0 0,7-5-1 0 0,34-34-3030 0 0,-41 41 2960 0 0,49-39-5762 0 0,-43 37 4863 0 0,12-11-612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7.8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71 1728 0 0,'-9'1'2935'0'0,"3"-1"-1008"0"0,-1 0 0 0 0,1 1 0 0 0,-1 0 0 0 0,1 0-1 0 0,-12 5 1 0 0,16-5-1720 0 0,0 0 0 0 0,0 0 0 0 0,1 0-1 0 0,-1 0 1 0 0,0 0 0 0 0,1 1 0 0 0,-1-1 0 0 0,1 1-1 0 0,-1-1 1 0 0,1 1 0 0 0,0-1 0 0 0,0 1 0 0 0,0 0-1 0 0,0 0 1 0 0,0 0 0 0 0,0-1 0 0 0,0 1-1 0 0,0 0 1 0 0,1 0 0 0 0,-1 0 0 0 0,1 0 0 0 0,0 0-1 0 0,-1 4 1 0 0,1-4-146 0 0,0 0 0 0 0,0 1 1 0 0,0-1-1 0 0,0 0 0 0 0,0 0 0 0 0,0 0 0 0 0,0 0 0 0 0,1 1 0 0 0,0-1 0 0 0,-1 0 1 0 0,1 0-1 0 0,0 0 0 0 0,0 0 0 0 0,0 0 0 0 0,0 0 0 0 0,0 0 0 0 0,0-1 1 0 0,1 1-1 0 0,1 2 0 0 0,0-1-31 0 0,0-1 0 0 0,0 0 1 0 0,0 0-1 0 0,0 0 0 0 0,0-1 0 0 0,0 1 1 0 0,1-1-1 0 0,-1 1 0 0 0,1-1 1 0 0,6 1-1 0 0,1 0-22 0 0,0-1 0 0 0,-1 0 0 0 0,1-1-1 0 0,0-1 1 0 0,0 1 0 0 0,21-5 0 0 0,-28 4-8 0 0,17-4 12 0 0,1 0 1 0 0,-1-2-1 0 0,34-14 1 0 0,-52 19-9 0 0,1 0 0 0 0,-1 0 0 0 0,0 0 1 0 0,0 0-1 0 0,0-1 0 0 0,0 1 0 0 0,0-1 0 0 0,0 0 1 0 0,-1 0-1 0 0,1 0 0 0 0,-1 0 0 0 0,0 0 1 0 0,0 0-1 0 0,0-1 0 0 0,0 1 0 0 0,-1-1 1 0 0,2-3-1 0 0,-2 4 3 0 0,-1 0 0 0 0,1-1 1 0 0,-1 1-1 0 0,0 0 0 0 0,0 0 0 0 0,0 0 0 0 0,0-1 1 0 0,-1 1-1 0 0,0 0 0 0 0,1 0 0 0 0,-1 0 1 0 0,0 0-1 0 0,0 0 0 0 0,-1 0 0 0 0,1 0 0 0 0,0 0 1 0 0,-1 0-1 0 0,0 1 0 0 0,0-1 0 0 0,-4-4 1 0 0,4 5 10 0 0,0 0 1 0 0,0 0 0 0 0,0 0 0 0 0,0 0 0 0 0,0 1 0 0 0,-1-1 0 0 0,1 1 0 0 0,0 0-1 0 0,-1-1 1 0 0,1 1 0 0 0,-1 0 0 0 0,1 0 0 0 0,-1 1 0 0 0,-4-2 0 0 0,2 2 26 0 0,1 0 1 0 0,-1-1-1 0 0,0 2 1 0 0,1-1-1 0 0,-1 0 1 0 0,0 1 0 0 0,1 0-1 0 0,-5 2 1 0 0,-1 0 78 0 0,1 1 0 0 0,0 0 0 0 0,0 0 0 0 0,0 1 0 0 0,1 0 0 0 0,-1 1 0 0 0,-10 10 0 0 0,10-8-58 0 0,0 0 0 0 0,1 1 0 0 0,0 0 1 0 0,1 0-1 0 0,0 1 0 0 0,0 0 0 0 0,1 1 0 0 0,-7 14 0 0 0,11-19-67 0 0,0 1 0 0 0,0-1 0 0 0,0 1 0 0 0,1-1 0 0 0,0 1 0 0 0,0 0 0 0 0,0-1 0 0 0,1 1 1 0 0,0 0-1 0 0,1 0 0 0 0,-1-1 0 0 0,1 1 0 0 0,1 0 0 0 0,-1-1 0 0 0,1 1 0 0 0,3 7 0 0 0,-2-8-34 0 0,0 0 1 0 0,0 0-1 0 0,0-1 0 0 0,1 1 0 0 0,0-1 1 0 0,0 0-1 0 0,0 0 0 0 0,0 0 0 0 0,1-1 1 0 0,0 0-1 0 0,0 1 0 0 0,0-2 1 0 0,1 1-1 0 0,-1-1 0 0 0,12 6 0 0 0,-5-5-978 0 0,0 0-1 0 0,0 0 0 0 0,1-1 0 0 0,0 0 0 0 0,0-2 1 0 0,25 2-1 0 0,-11-3-2583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2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23 8 0 0,'-4'-5'757'0'0,"-7"-7"703"0"0,8 6 4441 0 0,15 20-2188 0 0,44 67-1969 0 0,-3-4-1648 0 0,-49-72-101 0 0,-1 0 1 0 0,1 0-1 0 0,6 7 1 0 0,-9-11 3 0 0,0 0-1 0 0,0 0 1 0 0,0 0 0 0 0,0-1-1 0 0,0 1 1 0 0,0 0 0 0 0,0 0-1 0 0,0-1 1 0 0,0 1 0 0 0,0 0 0 0 0,1-1-1 0 0,-1 1 1 0 0,0-1 0 0 0,0 0-1 0 0,0 1 1 0 0,1-1 0 0 0,-1 0-1 0 0,0 0 1 0 0,1 0 0 0 0,-1 0-1 0 0,0 0 1 0 0,0 0 0 0 0,3 0 0 0 0,-3-1-2 0 0,0 0 1 0 0,1 0 0 0 0,-1 0 0 0 0,0 1 0 0 0,0-2 0 0 0,1 1-1 0 0,-1 0 1 0 0,0 0 0 0 0,0 0 0 0 0,0 0 0 0 0,-1-1 0 0 0,1 1-1 0 0,0 0 1 0 0,0-1 0 0 0,-1 1 0 0 0,1-1 0 0 0,-1 1 0 0 0,1-1-1 0 0,-1 1 1 0 0,1-1 0 0 0,-1 1 0 0 0,0-1 0 0 0,0 1 0 0 0,0-3-1 0 0,0-4 31 0 0,0 1-1 0 0,-1-1 0 0 0,-2-11 0 0 0,0 3-12 0 0,1 9-9 0 0,0-1-1 0 0,1 1 1 0 0,0-1-1 0 0,0 1 1 0 0,1-1-1 0 0,0-9 1 0 0,1 15-6 0 0,-1 1 1 0 0,0 0 0 0 0,1-1 0 0 0,-1 1-1 0 0,1-1 1 0 0,-1 1 0 0 0,1 0 0 0 0,-1 0-1 0 0,1-1 1 0 0,0 1 0 0 0,0 0-1 0 0,0 0 1 0 0,0 0 0 0 0,0 0 0 0 0,0 0-1 0 0,1-1 1 0 0,0 1 0 0 0,0 0-1 0 0,0 0 1 0 0,0 0-1 0 0,0 0 1 0 0,0 1 0 0 0,0-1-1 0 0,0 1 1 0 0,0-1-1 0 0,0 1 1 0 0,0 0 0 0 0,0 0-1 0 0,0 0 1 0 0,0 0-1 0 0,3 0 1 0 0,2 1 50 0 0,1 1-1 0 0,-1 0 1 0 0,1 0 0 0 0,-1 0-1 0 0,0 1 1 0 0,0 0 0 0 0,0 0 0 0 0,0 0-1 0 0,7 6 1 0 0,9 7 295 0 0,24 23-1 0 0,-14-11 435 0 0,-28-23-695 0 0,2 0-1 0 0,-1-1 1 0 0,1 0 0 0 0,13 7 0 0 0,-17-10-326 0 0,0 0 0 0 0,0 0 0 0 0,0-1 0 0 0,0 1-1 0 0,1-1 1 0 0,-1 1 0 0 0,0-1 0 0 0,0 0 0 0 0,0 0 0 0 0,0 0-1 0 0,1-1 1 0 0,-1 1 0 0 0,0-1 0 0 0,0 0 0 0 0,3-1 0 0 0,4-2-913 0 0,3 1-33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8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44 512 0 0,'-4'-17'2901'0'0,"0"-9"10195"0"0,0 38-10186 0 0,-27 112-216 0 0,18-76-2151 0 0,10-34-365 0 0,0 0 1 0 0,1 0-1 0 0,0 0 1 0 0,1 24 0 0 0,1-33-173 0 0,0 0 1 0 0,0 0-1 0 0,1 0 1 0 0,0-1-1 0 0,0 1 0 0 0,0 0 1 0 0,1 0-1 0 0,0-1 1 0 0,-1 1-1 0 0,2 0 1 0 0,-1-1-1 0 0,0 0 1 0 0,1 0-1 0 0,0 0 1 0 0,0 0-1 0 0,6 6 0 0 0,-6-7-46 0 0,0-1 0 0 0,1 0 0 0 0,-1-1 0 0 0,0 1 0 0 0,1 0-1 0 0,0-1 1 0 0,-1 0 0 0 0,1 0 0 0 0,0 0 0 0 0,-1 0 0 0 0,1-1 0 0 0,0 1-1 0 0,0-1 1 0 0,0 0 0 0 0,0 0 0 0 0,-1 0 0 0 0,1-1 0 0 0,5 0-1 0 0,1-1-292 0 0,-1-1 0 0 0,1 0 0 0 0,0 0 0 0 0,-1-1 0 0 0,17-8-1 0 0,-12 4-2045 0 0,20-15-1 0 0,-15 5-682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8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9 3057 0 0,'-11'0'3504'0'0,"1"-3"3578"0"0,4 0-6210 0 0,2 2 456 0 0,1-1 1521 0 0,5 2-2433 0 0,2 0-144 0 0,2 2-184 0 0,1-1-112 0 0,1 1-32 0 0,1 0-8 0 0,0 4-448 0 0,0 0-848 0 0,-1 1-233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8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2 129 704 0 0,'5'-15'2198'0'0,"-2"0"-1"0"0,0 0 1 0 0,1-16-1 0 0,-2-22 6974 0 0,7 175-6445 0 0,-23 173-520 0 0,1-2-999 0 0,13-273-1221 0 0,1 0 0 0 0,5 29 0 0 0,-5-43-166 0 0,0 0 0 0 0,0-1 0 0 0,1 1 1 0 0,0-1-1 0 0,0 0 0 0 0,0 0 0 0 0,1 1 0 0 0,-1-1 1 0 0,1-1-1 0 0,1 1 0 0 0,-1 0 0 0 0,1-1 1 0 0,6 7-1 0 0,-9-10-139 0 0,0-1 0 0 0,1 1 0 0 0,-1 0 0 0 0,1 0 0 0 0,-1-1 0 0 0,1 1 0 0 0,-1-1 0 0 0,1 0 1 0 0,0 1-1 0 0,-1-1 0 0 0,1 0 0 0 0,-1 0 0 0 0,1 0 0 0 0,0 0 0 0 0,-1 0 0 0 0,1 0 0 0 0,-1-1 0 0 0,1 1 0 0 0,-1 0 1 0 0,1-1-1 0 0,-1 1 0 0 0,3-2 0 0 0,8-4-2188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9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 2240 0 0,'5'7'11245'0'0,"-5"-7"-10795"0"0,14 3 4113 0 0,18-3-4242 0 0,-24 0 862 0 0,31-2-388 0 0,0-2 1 0 0,54-12 0 0 0,16-3-1903 0 0,-89 17-1052 0 0,0 1 0 0 0,0 0 0 0 0,30 4-1 0 0,-35 0-277 0 0,-3 1 311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9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86 1152 0 0,'-15'1'5734'0'0,"12"-1"-4254"0"0,-1 0 0 0 0,1 0 0 0 0,0 0 0 0 0,0 1 0 0 0,0-1-1 0 0,-6 3 1 0 0,8-3-1337 0 0,0 1-1 0 0,0-1 0 0 0,0 1 0 0 0,1-1 0 0 0,-1 1 1 0 0,0 0-1 0 0,0-1 0 0 0,1 1 0 0 0,-1 0 0 0 0,0-1 1 0 0,1 1-1 0 0,-1 0 0 0 0,1 0 0 0 0,-1 0 0 0 0,1 0 1 0 0,-1 0-1 0 0,1 0 0 0 0,0 0 0 0 0,-1 0 1 0 0,1-1-1 0 0,0 1 0 0 0,0 0 0 0 0,0 0 0 0 0,0 0 1 0 0,0 0-1 0 0,0 0 0 0 0,0 1 0 0 0,-1 1-67 0 0,1 0-1 0 0,0 1 1 0 0,0-1 0 0 0,1 0-1 0 0,-1 0 1 0 0,1-1 0 0 0,-1 1-1 0 0,1 0 1 0 0,0 0 0 0 0,0 0-1 0 0,0 0 1 0 0,0 0 0 0 0,1-1-1 0 0,-1 1 1 0 0,1-1-1 0 0,-1 1 1 0 0,1-1 0 0 0,0 1-1 0 0,0-1 1 0 0,0 0 0 0 0,1 0-1 0 0,-1 0 1 0 0,0 0 0 0 0,1 0-1 0 0,-1-1 1 0 0,1 1-1 0 0,0-1 1 0 0,-1 0 0 0 0,5 2-1 0 0,1 0-62 0 0,0 0 0 0 0,0-1 0 0 0,0 0 0 0 0,0-1 0 0 0,0 0 0 0 0,1 0 0 0 0,-1 0 0 0 0,1-1 0 0 0,-1-1 0 0 0,0 1 0 0 0,1-1-1 0 0,-1-1 1 0 0,0 1 0 0 0,0-2 0 0 0,0 1 0 0 0,0-1 0 0 0,12-6 0 0 0,-15 7-1 0 0,0-1-1 0 0,0 0 0 0 0,-1 0 1 0 0,1 0-1 0 0,-1 0 1 0 0,0-1-1 0 0,0 1 1 0 0,0-1-1 0 0,0-1 0 0 0,3-4 1 0 0,-6 7-9 0 0,0 0 0 0 0,0 0 0 0 0,0-1 0 0 0,0 1 0 0 0,0-1 0 0 0,-1 1 0 0 0,1-1 0 0 0,-1 1 0 0 0,1-1 0 0 0,-1 0 0 0 0,0 1 0 0 0,0-1 0 0 0,0 1 0 0 0,0-1 0 0 0,-1 0 0 0 0,1 1 0 0 0,-1-1 0 0 0,0 1 0 0 0,1-1 0 0 0,-1 1 0 0 0,0 0 0 0 0,0-1 0 0 0,-2-2 0 0 0,0 0-6 0 0,0-1 1 0 0,0 1 0 0 0,-1 0 0 0 0,0 0-1 0 0,0 1 1 0 0,0-1 0 0 0,0 1-1 0 0,0 0 1 0 0,-1 0 0 0 0,0 0 0 0 0,0 1-1 0 0,0-1 1 0 0,0 1 0 0 0,-10-4-1 0 0,9 5 3 0 0,1 1-1 0 0,0 0 0 0 0,0 0 0 0 0,-1 0 1 0 0,1 0-1 0 0,-1 1 0 0 0,1 0 1 0 0,-1 0-1 0 0,1 0 0 0 0,0 1 0 0 0,-1 0 1 0 0,1 0-1 0 0,0 0 0 0 0,-1 1 1 0 0,1-1-1 0 0,-9 6 0 0 0,5-3 13 0 0,0 2 1 0 0,1-1-1 0 0,0 1 1 0 0,0 0-1 0 0,0 1 0 0 0,1 0 1 0 0,-10 11-1 0 0,13-13-6 0 0,-1 1 1 0 0,1 0-1 0 0,0 0 0 0 0,0 0 1 0 0,1 0-1 0 0,0 1 0 0 0,0-1 1 0 0,1 1-1 0 0,-1 0 0 0 0,1 0 0 0 0,-1 7 1 0 0,3-9-7 0 0,0 0-1 0 0,0-1 1 0 0,1 1 0 0 0,-1 0 0 0 0,1-1 0 0 0,0 1 0 0 0,0-1-1 0 0,1 1 1 0 0,-1-1 0 0 0,1 0 0 0 0,0 0 0 0 0,0 1 0 0 0,0-1 0 0 0,1 0-1 0 0,0-1 1 0 0,-1 1 0 0 0,7 6 0 0 0,-3-5-7 0 0,-1 0 1 0 0,1 0-1 0 0,0 0 1 0 0,0-1-1 0 0,1 0 1 0 0,-1 0-1 0 0,1 0 0 0 0,0-1 1 0 0,0 0-1 0 0,8 2 1 0 0,8 1-310 0 0,1-1 0 0 0,-1-2 0 0 0,39 2 0 0 0,-43-5-1148 0 0,30-4 0 0 0,-35 2-716 0 0,0-1-1 0 0,22-7 0 0 0,-13 1-449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49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49 253 2753 0 0,'-10'15'12954'0'0,"5"2"-6946"0"0,4 21-3382 0 0,1-22-812 0 0,3 0-481 0 0,-3-16-1321 0 0,0 0 0 0 0,0 0 1 0 0,0 0-1 0 0,0 0 0 0 0,0 0 0 0 0,0 0 1 0 0,0 0-1 0 0,0 0 0 0 0,0 0 0 0 0,0 0 1 0 0,0 0-1 0 0,1 0 0 0 0,-1 0 0 0 0,0 0 1 0 0,0 0-1 0 0,0 0 0 0 0,0 0 0 0 0,0 0 1 0 0,0-1-1 0 0,0 1 0 0 0,0 0 0 0 0,0 0 1 0 0,0 0-1 0 0,0 0 0 0 0,0 0 1 0 0,0 0-1 0 0,0 0 0 0 0,0 0 0 0 0,0 0 1 0 0,0 0-1 0 0,0 0 0 0 0,0 0 0 0 0,0 0 1 0 0,0 0-1 0 0,0 0 0 0 0,0 0 0 0 0,1 0 1 0 0,-1 0-1 0 0,0 0 0 0 0,0 1 0 0 0,0-1 1 0 0,0 0-1 0 0,0 0 0 0 0,0 0 0 0 0,0 0 1 0 0,0 0-1 0 0,0 0 0 0 0,0 0 0 0 0,0 0 1 0 0,0 0-1 0 0,0 0 0 0 0,0 0 0 0 0,0 0 1 0 0,0 0-1 0 0,0 0 0 0 0,0 0 0 0 0,0 0 1 0 0,0 0-1 0 0,0 0 0 0 0,0 0 0 0 0,0 0 1 0 0,0 0-1 0 0,0 0 0 0 0,0 0 0 0 0,0 0 1 0 0,0 0-1 0 0,0 1 0 0 0,1-11 365 0 0,-2-3-327 0 0,0 0 0 0 0,-1 0 0 0 0,-1 0 0 0 0,0 0 0 0 0,-9-20 0 0 0,2 0-2 0 0,8 25-64 0 0,0 1-1 0 0,1-1 1 0 0,1 0 0 0 0,-1 0-1 0 0,1 1 1 0 0,0-1 0 0 0,1 0-1 0 0,0 0 1 0 0,0 1 0 0 0,1-1-1 0 0,0 1 1 0 0,0-1 0 0 0,3-7-1 0 0,-2 8 0 0 0,0 1-1 0 0,0-1 1 0 0,1 1-1 0 0,-1 0 0 0 0,2 0 1 0 0,-1 0-1 0 0,0 1 1 0 0,1-1-1 0 0,0 1 1 0 0,0 0-1 0 0,1 0 1 0 0,0 1-1 0 0,-1 0 1 0 0,9-5-1 0 0,-8 7-6 0 0,0-1-1 0 0,0 1 0 0 0,0 1 1 0 0,0-1-1 0 0,0 1 1 0 0,0 1-1 0 0,1-1 0 0 0,-1 1 1 0 0,0 0-1 0 0,0 0 1 0 0,1 0-1 0 0,-1 1 0 0 0,11 3 1 0 0,-1 0-138 0 0,0 2 1 0 0,0-1-1 0 0,-1 2 0 0 0,15 8 1 0 0,-20-9-331 0 0,0 0 0 0 0,-1 1-1 0 0,0 0 1 0 0,0 0 0 0 0,-1 1 0 0 0,8 10 0 0 0,-11-13-1129 0 0,0 1 0 0 0,-1 0 0 0 0,0 0 0 0 0,0 0 0 0 0,-1 1-1 0 0,4 8 1 0 0,-3-1-1002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0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70 2753 0 0,'0'-3'979'0'0,"0"1"0"0"0,-1-1 1 0 0,0 1-1 0 0,0-1 1 0 0,0 1-1 0 0,0-1 0 0 0,0 1 1 0 0,0 0-1 0 0,-2-4 1 0 0,1 5-443 0 0,1-1 0 0 0,-1 0 0 0 0,1 1 0 0 0,-1-1 0 0 0,0 1 1 0 0,1-1-1 0 0,-1 1 0 0 0,0 0 0 0 0,-4-2 0 0 0,4 2-256 0 0,-1 0 0 0 0,0 0 1 0 0,0 0-1 0 0,0 1 0 0 0,0-1 0 0 0,0 1 0 0 0,0 0 1 0 0,0 0-1 0 0,0 0 0 0 0,0 0 0 0 0,0 0 0 0 0,0 1 0 0 0,0-1 1 0 0,0 1-1 0 0,0 0 0 0 0,-4 1 0 0 0,-2 2-130 0 0,0 1 0 0 0,0 0 1 0 0,1 0-1 0 0,0 1 0 0 0,0 0 0 0 0,0 1 0 0 0,1-1 0 0 0,0 1 0 0 0,0 1 1 0 0,1-1-1 0 0,0 1 0 0 0,0 0 0 0 0,1 1 0 0 0,-9 17 0 0 0,13-22-123 0 0,0-1 1 0 0,0 1-1 0 0,0-1 0 0 0,0 1 0 0 0,0-1 0 0 0,1 1 0 0 0,0 0 0 0 0,0-1 0 0 0,0 1 0 0 0,0 0 0 0 0,1-1 0 0 0,-1 1 1 0 0,3 6-1 0 0,-2-5-10 0 0,2 0 0 0 0,-1 0 0 0 0,0 1 0 0 0,1-2 0 0 0,0 1 0 0 0,0 0 0 0 0,1-1 0 0 0,4 7 0 0 0,-1-5-22 0 0,0 1 0 0 0,0-1 0 0 0,0-1 0 0 0,1 1 0 0 0,0-1 0 0 0,0 0-1 0 0,0-1 1 0 0,1 0 0 0 0,-1 0 0 0 0,16 3 0 0 0,-15-4-6 0 0,0-1 1 0 0,0-1-1 0 0,0 1 1 0 0,0-2-1 0 0,0 1 0 0 0,1-1 1 0 0,-1-1-1 0 0,0 1 0 0 0,0-2 1 0 0,0 1-1 0 0,0-1 0 0 0,0-1 1 0 0,0 1-1 0 0,-1-1 0 0 0,1-1 1 0 0,-1 0-1 0 0,0 0 0 0 0,0-1 1 0 0,0 0-1 0 0,8-7 0 0 0,-8 6-5 0 0,-1 0-1 0 0,0-1 1 0 0,-1 0-1 0 0,1 0 1 0 0,6-10-1 0 0,-11 12 16 0 0,1 1-1 0 0,-1-1 0 0 0,0 0 0 0 0,0 0 0 0 0,-1 0 1 0 0,1 0-1 0 0,-1 0 0 0 0,0 0 0 0 0,0 0 0 0 0,-1 0 1 0 0,1-7-1 0 0,-1 2-11 0 0,-1 0 1 0 0,0-1 0 0 0,0 1-1 0 0,-1 0 1 0 0,0 0-1 0 0,-1 0 1 0 0,0 0 0 0 0,-4-10-1 0 0,5 17 10 0 0,1 0-1 0 0,-1-1 0 0 0,0 1 1 0 0,0 0-1 0 0,0 0 0 0 0,-1 0 1 0 0,1 0-1 0 0,-1 1 0 0 0,1-1 1 0 0,-1 1-1 0 0,0-1 0 0 0,0 1 0 0 0,0 0 1 0 0,-1 0-1 0 0,1 0 0 0 0,0 1 1 0 0,-1-1-1 0 0,1 1 0 0 0,-1 0 1 0 0,1 0-1 0 0,-1 0 0 0 0,0 0 1 0 0,1 1-1 0 0,-1-1 0 0 0,-5 1 1 0 0,3 0 6 0 0,-1 1 0 0 0,0 0 0 0 0,0 1 1 0 0,1-1-1 0 0,-1 1 0 0 0,1 1 0 0 0,-1-1 0 0 0,1 1 1 0 0,0 0-1 0 0,0 0 0 0 0,0 1 0 0 0,-10 8 1 0 0,7-4-6 0 0,-1 0 0 0 0,1 1 0 0 0,1 0 0 0 0,0 0 1 0 0,0 1-1 0 0,-8 14 0 0 0,13-19 2 0 0,1 0 0 0 0,-1-1-1 0 0,1 1 1 0 0,0 0 0 0 0,1 0-1 0 0,-1 0 1 0 0,1 0 0 0 0,0 1 0 0 0,0-1-1 0 0,0 5 1 0 0,1-6 1 0 0,1 0 0 0 0,-1 0-1 0 0,1 0 1 0 0,-1 0 0 0 0,1 0-1 0 0,0-1 1 0 0,1 1 0 0 0,-1 0-1 0 0,1-1 1 0 0,-1 1 0 0 0,1-1-1 0 0,0 1 1 0 0,0-1 0 0 0,4 4-1 0 0,-2-1 1 0 0,1-1 0 0 0,-1 0 0 0 0,2 0-1 0 0,-1 0 1 0 0,0 0 0 0 0,1-1-1 0 0,0 0 1 0 0,0 0 0 0 0,0 0 0 0 0,1-1-1 0 0,-1 0 1 0 0,1 0 0 0 0,0-1 0 0 0,0 0-1 0 0,0 0 1 0 0,0 0 0 0 0,0-1 0 0 0,0 0-1 0 0,7 0 1 0 0,-5-1-9 0 0,-1-1-1 0 0,1 1 1 0 0,-1-2-1 0 0,1 1 1 0 0,-1-1-1 0 0,0 0 1 0 0,0-1-1 0 0,0 0 1 0 0,0 0-1 0 0,8-5 1 0 0,-6 2-2 0 0,0 0 0 0 0,0-1 0 0 0,0 0 0 0 0,-1-1 1 0 0,0 1-1 0 0,13-17 0 0 0,-18 18 22 0 0,0-1 0 0 0,-1 1 0 0 0,0 0 1 0 0,0-1-1 0 0,0 0 0 0 0,-1 0 0 0 0,0 0 0 0 0,0 0 0 0 0,-1 0 0 0 0,1 0 1 0 0,-2-1-1 0 0,1 1 0 0 0,-1-11 0 0 0,-2 13 81 0 0,-1 12-71 0 0,-2 11-20 0 0,4-11-4 0 0,0 1 0 0 0,1 0-1 0 0,-1-1 1 0 0,2 1 0 0 0,-1 0 0 0 0,1-1-1 0 0,0 1 1 0 0,1-1 0 0 0,0 1 0 0 0,0-1-1 0 0,0 0 1 0 0,1 0 0 0 0,0 0-1 0 0,1 0 1 0 0,-1 0 0 0 0,10 11 0 0 0,-9-13-20 0 0,-1-2 1 0 0,1 1-1 0 0,0 0 0 0 0,1-1 1 0 0,-1 1-1 0 0,1-1 1 0 0,-1 0-1 0 0,1-1 0 0 0,0 1 1 0 0,0-1-1 0 0,0 0 1 0 0,0 0-1 0 0,0-1 0 0 0,1 1 1 0 0,-1-1-1 0 0,0 0 1 0 0,7 0-1 0 0,-3-1-516 0 0,-1 1 0 0 0,1-1 0 0 0,0 0 0 0 0,0-1 0 0 0,0 0 1 0 0,0-1-1 0 0,0 1 0 0 0,-1-2 0 0 0,16-5 0 0 0,29-22-6951 0 0,-37 21 5551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0.8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0 2545 0 0,'-19'3'6808'0'0,"12"-2"-5098"0"0,0 0-1 0 0,0 1 0 0 0,-9 3 1 0 0,14-4-1469 0 0,-1 0 0 0 0,1 0 1 0 0,-1 1-1 0 0,1-1 0 0 0,0 1 1 0 0,-1 0-1 0 0,1-1 0 0 0,0 1 1 0 0,0 0-1 0 0,0 1 0 0 0,1-1 1 0 0,-3 2-1 0 0,-2 6 67 0 0,0 1-1 0 0,1-1 1 0 0,0 1-1 0 0,0 0 1 0 0,1 0 0 0 0,1 0-1 0 0,0 1 1 0 0,1-1-1 0 0,0 1 1 0 0,0 0-1 0 0,1-1 1 0 0,1 1 0 0 0,1 16-1 0 0,3 12 255 0 0,3 0 0 0 0,17 62 0 0 0,-2-12 16 0 0,10 83-149 0 0,32 136-490 0 0,-61-300-106 0 0,-3-5-60 0 0,1 0 0 0 0,0 0-1 0 0,0 0 1 0 0,1-1 0 0 0,-1 1-1 0 0,1-1 1 0 0,-1 1 0 0 0,1-1 0 0 0,0 1-1 0 0,0-1 1 0 0,5 5 0 0 0,-7-8 76 0 0,0 0 0 0 0,1 0 0 0 0,-1 1 0 0 0,1-1 1 0 0,-1 0-1 0 0,0 0 0 0 0,1 0 0 0 0,-1 0 0 0 0,1 0 1 0 0,-1 0-1 0 0,1 1 0 0 0,-1-1 0 0 0,1 0 0 0 0,-1 0 1 0 0,1 0-1 0 0,-1-1 0 0 0,1 1 0 0 0,-1 0 0 0 0,0 0 1 0 0,1 0-1 0 0,-1 0 0 0 0,1 0 0 0 0,-1 0 0 0 0,1-1 1 0 0,-1 1-1 0 0,0 0 0 0 0,1 0 0 0 0,0-1 0 0 0,9-9-6549 0 0,-10 9 5995 0 0,7-6-2398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1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10 3265 0 0,'-10'4'2523'0'0,"8"-3"-1208"0"0,-1 0 0 0 0,1 0 0 0 0,0 0 0 0 0,-1 1-1 0 0,1-1 1 0 0,0 0 0 0 0,0 1 0 0 0,-1 0-1 0 0,-2 3 1 0 0,5-5-1200 0 0,0 1-1 0 0,0-1 1 0 0,0 0 0 0 0,0 1-1 0 0,0-1 1 0 0,0 1 0 0 0,1-1-1 0 0,-1 0 1 0 0,0 1 0 0 0,0-1-1 0 0,0 0 1 0 0,1 1 0 0 0,-1-1-1 0 0,0 0 1 0 0,0 1 0 0 0,1-1-1 0 0,-1 0 1 0 0,0 1 0 0 0,0-1-1 0 0,1 0 1 0 0,-1 0 0 0 0,0 1-1 0 0,1-1 1 0 0,-1 0 0 0 0,1 0-1 0 0,-1 0 1 0 0,0 0 0 0 0,1 1-1 0 0,-1-1 1 0 0,1 0 0 0 0,14 5 598 0 0,-14-5-548 0 0,11 2 145 0 0,0 0 0 0 0,0 0 0 0 0,0-1 0 0 0,0-1 0 0 0,13-1-1 0 0,62-9 294 0 0,-82 10-580 0 0,81-18 164 0 0,-61 11-192 0 0,0 2-1 0 0,1 1 1 0 0,0 0 0 0 0,31 1 0 0 0,-55 3 2 0 0,1 0-1 0 0,-1 1 1 0 0,1-1-1 0 0,-1 0 1 0 0,0 1 0 0 0,1 0-1 0 0,-1-1 1 0 0,0 1 0 0 0,1 0-1 0 0,-1 0 1 0 0,0 0-1 0 0,0 1 1 0 0,0-1 0 0 0,0 0-1 0 0,0 1 1 0 0,2 1 0 0 0,-3-1 2 0 0,0-1 1 0 0,0 1 0 0 0,0-1 0 0 0,0 1 0 0 0,0 0 0 0 0,0-1 0 0 0,-1 1 0 0 0,1 0-1 0 0,-1 0 1 0 0,1 0 0 0 0,-1 0 0 0 0,1-1 0 0 0,-1 1 0 0 0,0 0 0 0 0,0 0 0 0 0,0 0-1 0 0,0 0 1 0 0,0 0 0 0 0,-1 0 0 0 0,0 3 0 0 0,-13 43 33 0 0,10-36 35 0 0,0 0 0 0 0,1 1 0 0 0,0 0 0 0 0,1 0 0 0 0,0 15 0 0 0,2-17-64 0 0,1 1-1 0 0,0-1 0 0 0,1 0 1 0 0,0 1-1 0 0,1-1 0 0 0,0 0 1 0 0,1 0-1 0 0,0-1 1 0 0,1 1-1 0 0,10 16 0 0 0,-12-22-45 0 0,0 1 0 0 0,1-1 0 0 0,0 0 0 0 0,0 0 0 0 0,1-1 0 0 0,-1 1 1 0 0,1-1-1 0 0,0 0 0 0 0,0 0 0 0 0,1-1 0 0 0,-1 1 0 0 0,1-1 0 0 0,0 0 0 0 0,-1-1 0 0 0,1 0 0 0 0,0 0 0 0 0,0 0 0 0 0,1 0 0 0 0,-1-1 0 0 0,11 1 0 0 0,-5-2-399 0 0,0 0 1 0 0,0-1-1 0 0,1 0 0 0 0,-1-1 1 0 0,19-5-1 0 0,-21 4-984 0 0,-1-1 1 0 0,1 0-1 0 0,-1 0 0 0 0,10-7 1 0 0,-2 0-422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1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12 3537 0 0,'-11'-3'4238'0'0,"0"0"1"0"0,-20-1-1 0 0,28 3-3593 0 0,-1 1 1 0 0,0 0-1 0 0,0 0 0 0 0,0 0 0 0 0,1 0 0 0 0,-1 1 1 0 0,0-1-1 0 0,0 1 0 0 0,1 0 0 0 0,-1 0 0 0 0,-6 3 0 0 0,9-3-623 0 0,1-1 0 0 0,-1 0 0 0 0,1 0 0 0 0,-1 1 0 0 0,1-1 0 0 0,0 0 0 0 0,-1 1 0 0 0,1-1 0 0 0,-1 1 0 0 0,1-1 0 0 0,0 0 0 0 0,-1 1 0 0 0,1-1 0 0 0,0 1 0 0 0,-1-1 0 0 0,1 1 0 0 0,0-1 0 0 0,0 1 0 0 0,0-1 0 0 0,0 1 0 0 0,-1-1 0 0 0,1 1 0 0 0,0 0 0 0 0,0-1-1 0 0,0 1 1 0 0,0-1 0 0 0,0 1 0 0 0,0 0 0 0 0,1 0-20 0 0,-1 0 1 0 0,1 0-1 0 0,-1 0 0 0 0,1 0 0 0 0,-1 0 0 0 0,1 0 0 0 0,0 0 1 0 0,0 0-1 0 0,-1 0 0 0 0,1 0 0 0 0,0 0 0 0 0,1 1 0 0 0,2 1-219 0 0,0-1 0 0 0,0 1 0 0 0,0-1 0 0 0,0 0 0 0 0,0 0 0 0 0,5 1 0 0 0,-8-2 264 0 0,12 2-1804 0 0,17 9-8424 0 0,-19-7 6878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3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14 125 1384 0 0,'0'0'184'0'0,"-1"0"0"0"0,1 0 0 0 0,-1 0 1 0 0,1 0-1 0 0,-1 0 0 0 0,1 0 0 0 0,-1 0 0 0 0,1 0 0 0 0,-1 0 0 0 0,1 0 0 0 0,-1 0 0 0 0,1 1 0 0 0,-1-1 0 0 0,1 0 0 0 0,0 0 0 0 0,-1 1 0 0 0,1-1 0 0 0,-1 0 0 0 0,1 0 0 0 0,-1 1 0 0 0,1-1 1 0 0,0 0-1 0 0,-1 1 0 0 0,1-1 0 0 0,0 1 0 0 0,-1-1 0 0 0,1 0 0 0 0,0 1 0 0 0,0-1 0 0 0,-1 1 0 0 0,1 1 66 0 0,0-1 0 0 0,0 0 0 0 0,0 0-1 0 0,0 0 1 0 0,0 0 0 0 0,0 0 0 0 0,1 1 0 0 0,-1-1 0 0 0,0 0 0 0 0,1 0-1 0 0,-1 0 1 0 0,1 2 0 0 0,2 1 171 0 0,-1 0-1 0 0,1 1 0 0 0,-1-1 0 0 0,1 0 1 0 0,6 5-1 0 0,-6-6-367 0 0,1 0 0 0 0,0-1 0 0 0,0 0-1 0 0,0 0 1 0 0,0 0 0 0 0,0 0 0 0 0,1 0 0 0 0,-1-1-1 0 0,0 0 1 0 0,1 0 0 0 0,-1 0 0 0 0,1-1 0 0 0,-1 1-1 0 0,1-1 1 0 0,-1 0 0 0 0,1 0 0 0 0,-1-1 0 0 0,1 1 0 0 0,4-2-1 0 0,4-1-33 0 0,0-1 0 0 0,0 0 0 0 0,-1 0 0 0 0,0-1 0 0 0,16-9 0 0 0,-23 11-20 0 0,0 0 1 0 0,0 0-1 0 0,0-1 1 0 0,0 0-1 0 0,0 1 1 0 0,-1-1-1 0 0,0-1 1 0 0,1 1-1 0 0,4-8 1 0 0,-8 9 8 0 0,1 1 0 0 0,-1-1 0 0 0,0 1 0 0 0,0-1 0 0 0,0 0 0 0 0,0 1 0 0 0,-1-1 0 0 0,1 0 1 0 0,-1 0-1 0 0,0 0 0 0 0,0 1 0 0 0,0-1 0 0 0,0 0 0 0 0,0 0 0 0 0,0 0 0 0 0,-1 1 0 0 0,1-1 0 0 0,-1 0 1 0 0,0 0-1 0 0,0 1 0 0 0,0-1 0 0 0,-2-2 0 0 0,2 1-6 0 0,-1 1-1 0 0,0 0 1 0 0,0 0 0 0 0,-1 0-1 0 0,1 0 1 0 0,-1 0 0 0 0,1 0-1 0 0,-1 0 1 0 0,0 1 0 0 0,0-1 0 0 0,0 1-1 0 0,0 0 1 0 0,-1 0 0 0 0,-3-1-1 0 0,2 0-8 0 0,-1 1 0 0 0,1 0-1 0 0,-1 1 1 0 0,0-1 0 0 0,0 1 0 0 0,1 1-1 0 0,-1-1 1 0 0,-11 1 0 0 0,11 0 84 0 0,0 0 1 0 0,-1 1-1 0 0,1 0 1 0 0,0 0 0 0 0,0 1-1 0 0,-1-1 1 0 0,1 1-1 0 0,0 1 1 0 0,1-1 0 0 0,-1 1-1 0 0,0 0 1 0 0,1 0-1 0 0,-1 1 1 0 0,1 0 0 0 0,0 0-1 0 0,0 0 1 0 0,-7 9-1 0 0,9-9 39 0 0,0 0-1 0 0,0 1 0 0 0,1-1 1 0 0,0 1-1 0 0,0-1 0 0 0,0 1 0 0 0,0 0 1 0 0,1 0-1 0 0,-1 0 0 0 0,1 0 1 0 0,1 0-1 0 0,-1 1 0 0 0,1-1 1 0 0,0 0-1 0 0,0 9 0 0 0,1-10-78 0 0,0 0 0 0 0,0 0-1 0 0,0 0 1 0 0,1 0-1 0 0,-1 0 1 0 0,1-1 0 0 0,0 1-1 0 0,0 0 1 0 0,0-1-1 0 0,0 0 1 0 0,1 1 0 0 0,0-1-1 0 0,-1 0 1 0 0,1 0 0 0 0,0-1-1 0 0,0 1 1 0 0,1 0-1 0 0,-1-1 1 0 0,0 0 0 0 0,7 3-1 0 0,1 0-37 0 0,0-1-1 0 0,0 0 1 0 0,1-1-1 0 0,-1 0 1 0 0,1-1-1 0 0,20 2 1 0 0,74-3-1935 0 0,-77-2 179 0 0,2 0-384 0 0,0 0-306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2.3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173 158 512 0 0,'-11'-10'3086'0'0,"9"9"-2176"0"0,0 0 1 0 0,0 0-1 0 0,0 1 1 0 0,1-1-1 0 0,-1 0 0 0 0,0 1 1 0 0,0-1-1 0 0,0 1 0 0 0,0 0 1 0 0,0 0-1 0 0,0 0 1 0 0,0 0-1 0 0,0 0 0 0 0,-3 1 1 0 0,-6 2-81 0 0,-2 2 724 0 0,11-4-1394 0 0,0-1 0 0 0,0 1 1 0 0,0 0-1 0 0,0-1 0 0 0,0 1 0 0 0,0 0 0 0 0,1 0 0 0 0,-4 3 0 0 0,3-3-40 0 0,-11 12 582 0 0,-1 0 1 0 0,-20 26-1 0 0,31-35-654 0 0,1-1-1 0 0,-1 0 0 0 0,1 0 0 0 0,0 1 1 0 0,0-1-1 0 0,1 1 0 0 0,-1 0 1 0 0,1 0-1 0 0,0-1 0 0 0,0 1 0 0 0,0 0 1 0 0,0 0-1 0 0,1 0 0 0 0,-1 0 0 0 0,1 0 1 0 0,0 0-1 0 0,0 0 0 0 0,1 0 1 0 0,1 7-1 0 0,-2-8-33 0 0,1 0 0 0 0,0-1 0 0 0,1 0 0 0 0,-1 1 0 0 0,0-1 0 0 0,1 0 0 0 0,-1 1 0 0 0,1-1 0 0 0,0 0 0 0 0,0 0 0 0 0,0 0 0 0 0,0-1 0 0 0,0 1 0 0 0,0 0 0 0 0,4 1 0 0 0,-3-1-11 0 0,1 0 0 0 0,0-1 0 0 0,0 1 0 0 0,1-1 0 0 0,-1 0 0 0 0,0 0 0 0 0,0-1 0 0 0,9 1 0 0 0,-3-1-9 0 0,1-1 0 0 0,-1 0 0 0 0,1 0 0 0 0,-1-1 0 0 0,0-1 1 0 0,0 0-1 0 0,11-4 0 0 0,-14 3 12 0 0,1 1 0 0 0,-1-1 0 0 0,0 0 0 0 0,0-1-1 0 0,0 1 1 0 0,-1-1 0 0 0,0-1 0 0 0,0 1 0 0 0,0-1 0 0 0,0 0 0 0 0,-1-1 0 0 0,5-8 0 0 0,-6 10-1 0 0,-1-1 0 0 0,-1 1 0 0 0,1-1 0 0 0,-1 0 0 0 0,0 1 0 0 0,-1-1 0 0 0,1 0 0 0 0,-1-1 0 0 0,0 1-1 0 0,0 0 1 0 0,-1 0 0 0 0,0 0 0 0 0,0 0 0 0 0,-1-1 0 0 0,1 1 0 0 0,-4-11 0 0 0,-1 0-5 0 0,0 0-1 0 0,-15-30 1 0 0,17 41 4 0 0,0 0-1 0 0,0 0 1 0 0,-1 0 0 0 0,0 1 0 0 0,0 0-1 0 0,0 0 1 0 0,-1 0 0 0 0,0 0 0 0 0,0 1 0 0 0,-10-8-1 0 0,14 11-3 0 0,-1 0-1 0 0,1 1 1 0 0,-1-1-1 0 0,1 0 1 0 0,-1 1 0 0 0,1 0-1 0 0,-1-1 1 0 0,1 1-1 0 0,-1 0 1 0 0,1-1-1 0 0,-1 1 1 0 0,1 0-1 0 0,-1 0 1 0 0,0 0-1 0 0,1 0 1 0 0,-1 1-1 0 0,1-1 1 0 0,-1 0 0 0 0,1 1-1 0 0,-1-1 1 0 0,-1 1-1 0 0,1 1-3 0 0,-1-1 1 0 0,1 1-1 0 0,0 0 0 0 0,0-1 0 0 0,0 1 0 0 0,0 0 1 0 0,0 0-1 0 0,0 0 0 0 0,0 1 0 0 0,1-1 0 0 0,-3 3 1 0 0,1 1-4 0 0,1-1 0 0 0,-1 1 0 0 0,1-1 1 0 0,0 1-1 0 0,0 0 0 0 0,0 0 1 0 0,1 0-1 0 0,0 0 0 0 0,0 0 1 0 0,0 9-1 0 0,2-13 7 0 0,-1 1-1 0 0,1-1 1 0 0,0 1 0 0 0,0-1-1 0 0,0 0 1 0 0,0 0 0 0 0,0 1-1 0 0,0-1 1 0 0,1 0 0 0 0,-1 0-1 0 0,1 0 1 0 0,-1 0 0 0 0,1 0-1 0 0,0-1 1 0 0,0 1 0 0 0,0 0 0 0 0,0-1-1 0 0,0 0 1 0 0,0 1 0 0 0,0-1-1 0 0,0 0 1 0 0,0 0 0 0 0,1 0-1 0 0,-1 0 1 0 0,4 0 0 0 0,7 3 2 0 0,0-1 0 0 0,0 0 0 0 0,17 1 0 0 0,-29-4-1 0 0,23 1 30 0 0,-1 0 0 0 0,0-2 0 0 0,38-6 0 0 0,-39 3 60 0 0,1 2 1 0 0,0 0 0 0 0,39 3 0 0 0,-59 0-45 0 0,0-1 1 0 0,-1 0-1 0 0,1 1 0 0 0,0-1 0 0 0,-1 1 1 0 0,1 0-1 0 0,-1 0 0 0 0,1 0 0 0 0,-1 1 1 0 0,1-1-1 0 0,3 3 0 0 0,-4-2 2 0 0,-1-1 0 0 0,0 1 0 0 0,0-1 0 0 0,0 1 0 0 0,0-1 0 0 0,0 1-1 0 0,0 0 1 0 0,0 0 0 0 0,0-1 0 0 0,-1 1 0 0 0,1 0 0 0 0,-1 0 0 0 0,1 0-1 0 0,-1 0 1 0 0,0 0 0 0 0,0-1 0 0 0,0 5 0 0 0,0 2 69 0 0,-1 0-1 0 0,0-1 1 0 0,-3 10-1 0 0,2-9-38 0 0,0 0 0 0 0,1 0 0 0 0,0 10-1 0 0,1-15-47 0 0,-1 0-15 0 0,1-1 0 0 0,0 1 0 0 0,0-1 0 0 0,0 1 0 0 0,1-1 0 0 0,-1 0 0 0 0,0 1 0 0 0,1-1 0 0 0,0 0 0 0 0,1 5 0 0 0,-2-8-15 0 0,1 1-1 0 0,-1 0 1 0 0,0 0-1 0 0,1 0 1 0 0,-1 0-1 0 0,0 0 1 0 0,1 0-1 0 0,-1-1 1 0 0,0 1-1 0 0,0 0 1 0 0,1 0-1 0 0,-1 0 1 0 0,0-1-1 0 0,0 1 1 0 0,0 0-1 0 0,1 0 1 0 0,-1-1-1 0 0,0 1 1 0 0,0 0-1 0 0,0-1 1 0 0,0 1-1 0 0,1 0 1 0 0,-1 0-1 0 0,0-1 1 0 0,0 1 0 0 0,0 0-1 0 0,0-1 1 0 0,0 1-1 0 0,0 0 1 0 0,0-1-1 0 0,0 1 1 0 0,0-1-1 0 0,3-13 11 0 0,0-5-47 0 0,0 0 0 0 0,5-21 0 0 0,-5 31 21 0 0,0 1 1 0 0,1-1-1 0 0,0 1 1 0 0,0-1 0 0 0,1 1-1 0 0,8-11 1 0 0,-5 8-7 0 0,1 0 0 0 0,0 1-1 0 0,1 0 1 0 0,0 1 0 0 0,0 0 0 0 0,17-11 0 0 0,-24 18 19 0 0,0 0 0 0 0,0 0 0 0 0,1 1 0 0 0,-1-1 1 0 0,0 1-1 0 0,1-1 0 0 0,0 1 0 0 0,-1 0 0 0 0,1 1 0 0 0,0-1 0 0 0,-1 1 0 0 0,1-1 0 0 0,0 1 0 0 0,0 0 1 0 0,-1 0-1 0 0,1 1 0 0 0,0-1 0 0 0,-1 1 0 0 0,1 0 0 0 0,0 0 0 0 0,-1 0 0 0 0,1 0 0 0 0,-1 1 1 0 0,1-1-1 0 0,-1 1 0 0 0,0 0 0 0 0,0 0 0 0 0,4 3 0 0 0,-2 0-2 0 0,0 0-1 0 0,0 0 1 0 0,-1 0-1 0 0,0 1 1 0 0,0-1-1 0 0,-1 1 1 0 0,1 0-1 0 0,-1 0 1 0 0,3 8-1 0 0,0 4-1 0 0,0 0 0 0 0,3 20-1 0 0,-4-12-302 0 0,-4-15 372 0 0,1-1-1 0 0,0 0 0 0 0,1 0 0 0 0,0 0 0 0 0,5 12 0 0 0,-6-19-285 0 0,-1-1 0 0 0,1 1 0 0 0,0-1 0 0 0,0 1 0 0 0,0-1 0 0 0,0 0 0 0 0,0 0 0 0 0,0 0 0 0 0,4 3 0 0 0,-3-4-327 0 0,0 1 0 0 0,0-1 0 0 0,0 1-1 0 0,0-1 1 0 0,0 0 0 0 0,0 0 0 0 0,0 0 0 0 0,0-1 0 0 0,0 1 0 0 0,5-1-1 0 0,6 1-1308 0 0,1 0 64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3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206 147 512 0 0,'3'-4'870'0'0,"1"0"1"0"0,-1-1-1 0 0,0 1 0 0 0,0-1 1 0 0,-1 0-1 0 0,0 0 0 0 0,0 0 1 0 0,0 0-1 0 0,0 0 0 0 0,-1-1 1 0 0,0 1-1 0 0,0 0 0 0 0,0-1 1 0 0,-1 1-1 0 0,1-7 0 0 0,-1 8-472 0 0,-1 0 0 0 0,1 0 0 0 0,-1 0 0 0 0,0 1 0 0 0,1-1 0 0 0,-2 0 0 0 0,-2-7 0 0 0,4 10-275 0 0,-1-1 0 0 0,0 1 0 0 0,0 0 0 0 0,0-1 0 0 0,0 1 0 0 0,0 0 0 0 0,-1-1 0 0 0,1 1 1 0 0,0 0-1 0 0,0 0 0 0 0,-1 0 0 0 0,1 0 0 0 0,-1 0 0 0 0,1 1 0 0 0,-1-1 0 0 0,1 0 0 0 0,-3 0 0 0 0,1 0 6 0 0,0 1 0 0 0,0-1 0 0 0,0 1 0 0 0,-1 0 1 0 0,1 0-1 0 0,0 0 0 0 0,0 0 0 0 0,-6 1 0 0 0,2 1 0 0 0,0 0 0 0 0,0 0 1 0 0,0 1-1 0 0,0 0 0 0 0,0 0 0 0 0,1 0 0 0 0,-8 6 0 0 0,4-1-56 0 0,0 1-1 0 0,1 0 0 0 0,0 0 0 0 0,1 1 0 0 0,0 0 1 0 0,0 1-1 0 0,1-1 0 0 0,1 1 0 0 0,0 1 1 0 0,0-1-1 0 0,1 1 0 0 0,-6 23 0 0 0,10-31-42 0 0,0-1-1 0 0,0 1 1 0 0,0 0-1 0 0,1 0 1 0 0,0 0-1 0 0,0 0 1 0 0,0 0-1 0 0,0 0 1 0 0,0 0-1 0 0,1 0 1 0 0,0 0 0 0 0,0 0-1 0 0,0 0 1 0 0,0 0-1 0 0,1 0 1 0 0,-1-1-1 0 0,1 1 1 0 0,4 6-1 0 0,-2-5-1 0 0,0-1 0 0 0,0 0 0 0 0,0 1 0 0 0,0-2-1 0 0,1 1 1 0 0,0 0 0 0 0,0-1 0 0 0,0 0 0 0 0,0 0 0 0 0,0-1-1 0 0,0 1 1 0 0,10 2 0 0 0,2 0-30 0 0,0-1 0 0 0,-1-1-1 0 0,2 0 1 0 0,-1-1 0 0 0,0-1-1 0 0,0 0 1 0 0,1-2 0 0 0,28-3 0 0 0,-25 0-39 0 0,0-1 0 0 0,-1-1 0 0 0,1 0 0 0 0,-1-2 0 0 0,-1 0 0 0 0,33-19 0 0 0,-47 24 27 0 0,-1 0 0 0 0,1 0 0 0 0,-1 0 0 0 0,0-1 0 0 0,0 0 1 0 0,-1 1-1 0 0,1-1 0 0 0,-1-1 0 0 0,1 1 0 0 0,-1 0 0 0 0,-1-1 0 0 0,1 0 0 0 0,-1 0 0 0 0,0 0 0 0 0,0 0 0 0 0,2-7 0 0 0,-3 7 15 0 0,0 0 1 0 0,0 1-1 0 0,-1-1 1 0 0,0 1-1 0 0,0-1 1 0 0,0 0 0 0 0,-1 1-1 0 0,1-1 1 0 0,-1 1-1 0 0,0-1 1 0 0,0 1-1 0 0,-1-1 1 0 0,1 1-1 0 0,-1 0 1 0 0,0-1-1 0 0,-1 1 1 0 0,1 0 0 0 0,0 0-1 0 0,-6-5 1 0 0,8 8-2 0 0,-1 0 1 0 0,0 0 0 0 0,0 0-1 0 0,0 0 1 0 0,0 0-1 0 0,0 0 1 0 0,0 0 0 0 0,0 0-1 0 0,0 1 1 0 0,0-1 0 0 0,0 0-1 0 0,0 1 1 0 0,-1-1-1 0 0,1 1 1 0 0,0-1 0 0 0,0 1-1 0 0,-1 0 1 0 0,1-1 0 0 0,0 1-1 0 0,-1 0 1 0 0,1 0-1 0 0,0 0 1 0 0,-2 0 0 0 0,1 1-3 0 0,0-1 1 0 0,0 1-1 0 0,0 0 1 0 0,0 0-1 0 0,1 0 1 0 0,-1 0-1 0 0,0 0 1 0 0,1 0-1 0 0,-1 1 1 0 0,0-1 0 0 0,1 0-1 0 0,0 1 1 0 0,-3 2-1 0 0,-2 4-15 0 0,0 1-1 0 0,0 1 0 0 0,1-1 1 0 0,-6 15-1 0 0,8-16 21 0 0,0 0-1 0 0,0 1 0 0 0,1-1 1 0 0,0 0-1 0 0,1 1 1 0 0,0-1-1 0 0,0 1 0 0 0,0-1 1 0 0,2 16-1 0 0,0-21 2 0 0,-1 1 0 0 0,1-1 0 0 0,0 1 0 0 0,0-1 0 0 0,0 1 0 0 0,0-1 1 0 0,1 0-1 0 0,-1 1 0 0 0,1-1 0 0 0,0 0 0 0 0,0 0 0 0 0,0 0 0 0 0,0 0 0 0 0,0-1 0 0 0,1 1 0 0 0,0 0 0 0 0,-1-1 0 0 0,1 0 0 0 0,0 0 0 0 0,0 1 0 0 0,0-2 0 0 0,0 1 1 0 0,0 0-1 0 0,1-1 0 0 0,3 2 0 0 0,2 0-1 0 0,0-1 0 0 0,1 0 0 0 0,-1-1 0 0 0,1 0 0 0 0,-1 0 0 0 0,1-1 0 0 0,-1 0 0 0 0,1-1 0 0 0,-1 0 0 0 0,1 0 0 0 0,12-4 0 0 0,-7 0 14 0 0,-1 0 0 0 0,1-1 0 0 0,-1 0 0 0 0,0-1 0 0 0,-1-1 1 0 0,16-11-1 0 0,-27 18-9 0 0,0-1 0 0 0,0 1 0 0 0,0-1 0 0 0,0 0 0 0 0,0 1 0 0 0,0-1 0 0 0,-1 0 0 0 0,1 0 1 0 0,-1 0-1 0 0,1 0 0 0 0,-1-1 0 0 0,0 1 0 0 0,0 0 0 0 0,0-1 0 0 0,0 1 0 0 0,-1 0 0 0 0,1-1 0 0 0,0 1 0 0 0,-1-1 0 0 0,0 1 1 0 0,1-1-1 0 0,-1 1 0 0 0,0-1 0 0 0,-1 1 0 0 0,1-1 0 0 0,0 1 0 0 0,-1-1 0 0 0,1 1 0 0 0,-1-1 0 0 0,0 1 0 0 0,0 0 1 0 0,0-1-1 0 0,0 1 0 0 0,0 0 0 0 0,0 0 0 0 0,0-1 0 0 0,-1 1 0 0 0,0 0 0 0 0,1 1 0 0 0,-1-1 0 0 0,0 0 0 0 0,0 0 0 0 0,0 1 1 0 0,0-1-1 0 0,-4-2 0 0 0,-19-10 31 0 0,-28-13 1 0 0,30 17-31 0 0,-42-27 0 0 0,39 24-36 0 0,26 13 6 0 0,11 14 25 0 0,-6-11 3 0 0,1 1 0 0 0,-1-1 0 0 0,1 0 0 0 0,-1 0 0 0 0,1-1 0 0 0,0 0 0 0 0,0 0 0 0 0,0 0 0 0 0,10 1 0 0 0,7 0 7 0 0,28 1-1 0 0,-49-4-13 0 0,24-1 10 0 0,0 0 0 0 0,-1-2 0 0 0,29-6 0 0 0,40-4 235 0 0,-92 12-216 0 0,1 1 0 0 0,0 0 1 0 0,-1 0-1 0 0,1 0 1 0 0,0 1-1 0 0,-1-1 0 0 0,1 1 1 0 0,0-1-1 0 0,-1 1 1 0 0,1 0-1 0 0,-1 0 1 0 0,5 2-1 0 0,-6-2-3 0 0,1 0 0 0 0,-1 1 0 0 0,1-1-1 0 0,-1 0 1 0 0,0 1 0 0 0,0-1 0 0 0,1 1 0 0 0,-1 0 0 0 0,0-1 0 0 0,0 1 0 0 0,-1 0-1 0 0,1 0 1 0 0,0-1 0 0 0,0 1 0 0 0,-1 0 0 0 0,1 0 0 0 0,-1 3 0 0 0,5 27 224 0 0,0 51 1 0 0,-5-80-215 0 0,0 0 0 0 0,0-1-1 0 0,-1 1 1 0 0,1-1 0 0 0,-1 1 0 0 0,1 0-1 0 0,-1-1 1 0 0,-2 5 0 0 0,3-7-23 0 0,-1 1 0 0 0,1 0 0 0 0,0-1 0 0 0,-1 1 0 0 0,1 0 0 0 0,-1-1 1 0 0,1 1-1 0 0,-1-1 0 0 0,1 1 0 0 0,-1-1 0 0 0,1 1 0 0 0,-1-1 0 0 0,0 1 1 0 0,1-1-1 0 0,-1 0 0 0 0,1 1 0 0 0,-1-1 0 0 0,0 0 0 0 0,0 1 0 0 0,1-1 1 0 0,-1 0-1 0 0,0 0 0 0 0,1 0 0 0 0,-1 0 0 0 0,0 0 0 0 0,0 0 0 0 0,1 0 0 0 0,-1 0 1 0 0,0 0-1 0 0,0 0 0 0 0,1 0 0 0 0,-1 0 0 0 0,-1-1 0 0 0,2 1-12 0 0,-1-1-1 0 0,0 1 0 0 0,1 0 0 0 0,-1-1 0 0 0,0 0 0 0 0,1 1 1 0 0,-1-1-1 0 0,1 1 0 0 0,-1-1 0 0 0,1 1 0 0 0,0-1 0 0 0,-1 0 1 0 0,1 0-1 0 0,-1 1 0 0 0,1-1 0 0 0,0 0 0 0 0,0 1 0 0 0,-1-1 1 0 0,1 0-1 0 0,0 0 0 0 0,0 1 0 0 0,0-1 0 0 0,0 0 1 0 0,0 0-1 0 0,0 0 0 0 0,0 1 0 0 0,0-1 0 0 0,0 0 0 0 0,0 0 1 0 0,1 1-1 0 0,-1-1 0 0 0,0 0 0 0 0,0 0 0 0 0,2-1 0 0 0,10-25-11 0 0,-2 9 5 0 0,2 1 1 0 0,0 0-1 0 0,1 1 1 0 0,0 0-1 0 0,1 1 1 0 0,1 1-1 0 0,18-14 1 0 0,-29 25 6 0 0,-1 1 1 0 0,1 0-1 0 0,0 0 1 0 0,0 0-1 0 0,0 0 1 0 0,0 1-1 0 0,0 0 1 0 0,5-2-1 0 0,-8 3 0 0 0,0 0-1 0 0,0 0 0 0 0,1 0 1 0 0,-1 0-1 0 0,0 0 0 0 0,0 0 1 0 0,1 0-1 0 0,-1 0 1 0 0,0 0-1 0 0,0 1 0 0 0,0-1 1 0 0,1 0-1 0 0,-1 1 0 0 0,0-1 1 0 0,0 1-1 0 0,0-1 0 0 0,0 1 1 0 0,0-1-1 0 0,0 1 1 0 0,0 0-1 0 0,0 0 0 0 0,0 0 1 0 0,0-1-1 0 0,0 1 0 0 0,-1 0 1 0 0,1 0-1 0 0,0 0 0 0 0,0 0 1 0 0,-1 0-1 0 0,1 0 1 0 0,-1 1-1 0 0,1 0 0 0 0,1 3 17 0 0,0 1-1 0 0,-1-1 0 0 0,0 1 1 0 0,0-1-1 0 0,-1 1 1 0 0,1 0-1 0 0,-1-1 0 0 0,-1 8 1 0 0,-1 6 88 0 0,-6 21 0 0 0,5-25 29 0 0,0 0 0 0 0,-2 27 0 0 0,10-10 115 0 0,-5-31-239 0 0,0-2-14 0 0,1 1-1 0 0,-1 0 0 0 0,1-1 0 0 0,0 1 1 0 0,-1-1-1 0 0,1 1 0 0 0,-1-1 1 0 0,0 1-1 0 0,1-1 0 0 0,-1 1 1 0 0,1-1-1 0 0,-1 0 0 0 0,0 1 1 0 0,1-1-1 0 0,-1 1 0 0 0,0-1 0 0 0,0 0 1 0 0,1 1-1 0 0,-1-1 0 0 0,0-1 1 0 0,4-16-158 0 0,-4 17 145 0 0,2-9-71 0 0,0 0 0 0 0,0 0 1 0 0,1 0-1 0 0,1 0 0 0 0,-1 0 1 0 0,2 1-1 0 0,-1-1 0 0 0,1 1 0 0 0,1 0 1 0 0,-1 0-1 0 0,2 1 0 0 0,9-11 1 0 0,-5 7 53 0 0,1 1 1 0 0,0 0-1 0 0,18-12 1 0 0,-27 21 30 0 0,1 0 1 0 0,-1-1 0 0 0,1 1 0 0 0,0 0 0 0 0,0 1 0 0 0,0-1-1 0 0,0 1 1 0 0,0-1 0 0 0,0 1 0 0 0,1 1 0 0 0,-1-1-1 0 0,0 0 1 0 0,0 1 0 0 0,1 0 0 0 0,-1 0 0 0 0,0 1-1 0 0,7 0 1 0 0,-7 1 6 0 0,0-1 0 0 0,-1 1 0 0 0,1 0 0 0 0,-1 0 0 0 0,0 0 0 0 0,0 1 0 0 0,1-1-1 0 0,-2 1 1 0 0,1 0 0 0 0,0-1 0 0 0,0 1 0 0 0,-1 1 0 0 0,0-1 0 0 0,0 0 0 0 0,0 1 0 0 0,0-1 0 0 0,0 1 0 0 0,0-1 0 0 0,1 8-1 0 0,1 2 31 0 0,0 0-1 0 0,-1 1 1 0 0,-1 0-1 0 0,1 17 1 0 0,-2-25 39 0 0,-1-1 0 0 0,1 1 1 0 0,0 0-1 0 0,1 0 1 0 0,1 6-1 0 0,-2-11-229 0 0,0 1-1 0 0,0 0 1 0 0,0 0 0 0 0,0-1-1 0 0,0 1 1 0 0,0 0 0 0 0,1-1-1 0 0,1 2 1 0 0,-2-2-364 0 0,0 0 0 0 0,0 0 0 0 0,1 0 0 0 0,-1 0 0 0 0,0-1 0 0 0,0 1 0 0 0,1-1 0 0 0,-1 1 0 0 0,1-1 0 0 0,-1 1 0 0 0,0-1 0 0 0,3 1 0 0 0,3-1-3160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4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86 225 512 0 0,'0'-4'697'0'0,"3"-63"13377"0"0,1 38-10570 0 0,-1 3-788 0 0,-2 25-2584 0 0,-1 1 1 0 0,0-1-1 0 0,0 0 1 0 0,0 0-1 0 0,0 0 0 0 0,0 0 1 0 0,-1 0-1 0 0,1 0 0 0 0,0 0 1 0 0,0 1-1 0 0,0-1 1 0 0,-1 0-1 0 0,1 0 0 0 0,-1 0 1 0 0,1 0-1 0 0,0 1 1 0 0,-1-1-1 0 0,1 0 0 0 0,-1 1 1 0 0,0-1-1 0 0,1 0 0 0 0,-1 1 1 0 0,0-1-1 0 0,1 0 1 0 0,-1 1-1 0 0,-1-1 0 0 0,1 1-103 0 0,1 0 0 0 0,-1 0 0 0 0,1 0-1 0 0,-1 0 1 0 0,1 1 0 0 0,-1-1 0 0 0,1 0-1 0 0,-1 0 1 0 0,1 1 0 0 0,-1-1 0 0 0,1 0-1 0 0,-1 1 1 0 0,1-1 0 0 0,0 0 0 0 0,-1 1-1 0 0,1-1 1 0 0,-1 1 0 0 0,1-1 0 0 0,0 0 0 0 0,-1 1-1 0 0,1-1 1 0 0,0 1 0 0 0,0-1 0 0 0,-1 1-1 0 0,1 0 1 0 0,0-1 0 0 0,0 1 0 0 0,0-1-1 0 0,0 1 1 0 0,0 0 0 0 0,-5 19 102 0 0,5 7 152 0 0,1 0-1 0 0,5 37 0 0 0,2 31 329 0 0,-9-59-407 0 0,-1 0 1 0 0,-1 0-1 0 0,-17 69 0 0 0,17-93-169 0 0,-1 7 3 0 0,-1 0 1 0 0,-1-1-1 0 0,0 0 0 0 0,-2 0 0 0 0,-14 26 0 0 0,21-45-57 0 0,0-1-1 0 0,0 0 0 0 0,1 0 1 0 0,-1-1-1 0 0,1 1 0 0 0,0 0 1 0 0,0 0-1 0 0,0-4 0 0 0,25-267-976 0 0,-21 244 957 0 0,2 1 1 0 0,1 0-1 0 0,1 0 0 0 0,1 1 0 0 0,2 0 1 0 0,0 0-1 0 0,2 1 0 0 0,1 1 1 0 0,34-47-1 0 0,-44 66 40 0 0,1 1 0 0 0,0-1 0 0 0,0 1 0 0 0,0 0 0 0 0,1 0 0 0 0,-1 0 0 0 0,1 1 0 0 0,0 0 0 0 0,1 0 0 0 0,-1 1 0 0 0,1-1 0 0 0,0 1 0 0 0,0 1 0 0 0,-1-1 0 0 0,2 1 0 0 0,-1 1 0 0 0,0-1 0 0 0,0 1 0 0 0,1 0 0 0 0,-1 1 0 0 0,0 0 0 0 0,1 0-1 0 0,-1 1 1 0 0,0-1 0 0 0,1 2 0 0 0,-1-1 0 0 0,0 1 0 0 0,0 0 0 0 0,0 0 0 0 0,0 1 0 0 0,0 0 0 0 0,-1 0 0 0 0,1 1 0 0 0,-1 0 0 0 0,0 0 0 0 0,6 5 0 0 0,-4-2-3 0 0,0 1 0 0 0,-1-1 0 0 0,0 1 0 0 0,0 0 0 0 0,-1 1 0 0 0,0 0 0 0 0,-1 0 0 0 0,0 0 0 0 0,7 19-1 0 0,-10-23 6 0 0,0 0 0 0 0,-1 0 0 0 0,1 0 0 0 0,-1 0 0 0 0,-1 1 0 0 0,1-1 0 0 0,-1 0 0 0 0,0 1 0 0 0,0-1 0 0 0,0 1 0 0 0,-1-1 0 0 0,0 0 0 0 0,0 0 0 0 0,0 1 0 0 0,-1-1 0 0 0,1 0 0 0 0,-1 0 0 0 0,-1 0 0 0 0,1 0 0 0 0,-6 7-1 0 0,1-3 10 0 0,-1 0-1 0 0,0-1 1 0 0,-1 0-1 0 0,1 0 0 0 0,-2-1 1 0 0,-18 12-1 0 0,1-4 18 0 0,-39 16 0 0 0,54-26-62 0 0,0-1 0 0 0,0 0 0 0 0,-1-1 0 0 0,1 0 0 0 0,-1-1 0 0 0,1 0 1 0 0,-1-1-1 0 0,0 0 0 0 0,1-1 0 0 0,-1-1 0 0 0,-13-2 0 0 0,25 3-25 0 0,0 0 0 0 0,0 0 0 0 0,0 0 0 0 0,0-1-1 0 0,1 1 1 0 0,-1 0 0 0 0,0-1 0 0 0,0 1 0 0 0,1 0 0 0 0,-1-1 0 0 0,0 1-1 0 0,0-1 1 0 0,1 1 0 0 0,-1-1 0 0 0,1 1 0 0 0,-1-1 0 0 0,0 0 0 0 0,1 1-1 0 0,-1-1 1 0 0,1 0 0 0 0,-1 1 0 0 0,1-1 0 0 0,-1-1 0 0 0,1 1-84 0 0,0-1-1 0 0,0 1 1 0 0,-1 0 0 0 0,1-1 0 0 0,0 1 0 0 0,1 0 0 0 0,-1-1-1 0 0,0 1 1 0 0,0 0 0 0 0,1-1 0 0 0,-1 1 0 0 0,0 0 0 0 0,2-2-1 0 0,0-3-567 0 0,2 0 0 0 0,-1 1 0 0 0,0 0 0 0 0,1-1-1 0 0,5-4 1 0 0,22-24-5941 0 0,-12 16 2308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5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 1312 0 0,'-15'1'9047'0'0,"4"3"-4963"0"0,9-3-3783 0 0,1 1 0 0 0,-1-1 0 0 0,0 1 0 0 0,1 0 0 0 0,0 0 0 0 0,-1 0 0 0 0,1 0-1 0 0,0 0 1 0 0,0 0 0 0 0,-1 2 0 0 0,-2 7 63 0 0,0 0 0 0 0,2 0 0 0 0,-1 0-1 0 0,1 0 1 0 0,1 0 0 0 0,-1 21 0 0 0,0-6-10 0 0,-2 78 630 0 0,11 127 0 0 0,0-88-481 0 0,-7-132-570 0 0,0 5-693 0 0,1 1 1 0 0,1-1-1 0 0,0 1 1 0 0,6 22-1 0 0,-8-39 444 0 0,0 1-1 0 0,0-1 1 0 0,0 1 0 0 0,0-1 0 0 0,1 0-1 0 0,-1 1 1 0 0,0-1 0 0 0,0 1-1 0 0,0-1 1 0 0,1 0 0 0 0,-1 1-1 0 0,0-1 1 0 0,1 0 0 0 0,-1 0-1 0 0,0 1 1 0 0,0-1 0 0 0,1 0-1 0 0,-1 1 1 0 0,1-1 0 0 0,0 0-1 0 0,2 2-3658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5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75 1752 0 0,'-19'-1'5368'0'0,"16"1"-4815"0"0,0-1-1 0 0,0 1 1 0 0,0 0 0 0 0,0 0-1 0 0,0 0 1 0 0,0 0 0 0 0,-1 1-1 0 0,1-1 1 0 0,0 1 0 0 0,0 0 0 0 0,0 0-1 0 0,0 0 1 0 0,0 0 0 0 0,1 0-1 0 0,-1 1 1 0 0,0-1 0 0 0,1 1-1 0 0,-5 3 1 0 0,5-4-480 0 0,1 0-1 0 0,-1 1 1 0 0,1-1-1 0 0,-1 0 1 0 0,1 1 0 0 0,0 0-1 0 0,0-1 1 0 0,-1 1-1 0 0,1 0 1 0 0,0-1 0 0 0,1 1-1 0 0,-1 0 1 0 0,0 0-1 0 0,0 0 1 0 0,1 0 0 0 0,-1 0-1 0 0,1 0 1 0 0,0 0-1 0 0,-1 0 1 0 0,1 0 0 0 0,0 0-1 0 0,0 0 1 0 0,0 0-1 0 0,1 0 1 0 0,-1 0-1 0 0,0 0 1 0 0,1-1 0 0 0,-1 1-1 0 0,1 0 1 0 0,0 0-1 0 0,0 0 1 0 0,0 0 0 0 0,-1 0-1 0 0,2-1 1 0 0,-1 1-1 0 0,0 0 1 0 0,0-1 0 0 0,2 2-1 0 0,2 2 40 0 0,0 0-1 0 0,0 0 1 0 0,0-1 0 0 0,1 0-1 0 0,0 0 1 0 0,0 0 0 0 0,0-1-1 0 0,0 0 1 0 0,12 4 0 0 0,-8-4-6 0 0,0-1 1 0 0,0 0-1 0 0,0 0 1 0 0,0-1-1 0 0,0 0 1 0 0,0-1-1 0 0,0-1 1 0 0,0 1-1 0 0,11-3 1 0 0,-7 0-39 0 0,-1 0 1 0 0,1-1 0 0 0,-1 0-1 0 0,0-1 1 0 0,0-1 0 0 0,12-7-1 0 0,-18 9-64 0 0,-1 0 1 0 0,0-1-1 0 0,0 0 0 0 0,0-1 0 0 0,0 1 1 0 0,-1-1-1 0 0,0 0 0 0 0,0 0 0 0 0,8-14 0 0 0,-12 17 0 0 0,1-1 0 0 0,0 1 0 0 0,-1-1 0 0 0,0 0 0 0 0,0 1 0 0 0,0-1 0 0 0,0 0 0 0 0,-1 0 0 0 0,1-7 0 0 0,-1 9-4 0 0,0-1 0 0 0,-1 1 1 0 0,1-1-1 0 0,-1 1 1 0 0,1 0-1 0 0,-1-1 0 0 0,0 1 1 0 0,0 0-1 0 0,0-1 1 0 0,0 1-1 0 0,-1 0 0 0 0,1 0 1 0 0,0 0-1 0 0,-1 0 1 0 0,0 0-1 0 0,-2-2 0 0 0,1 1 12 0 0,0 1 0 0 0,-1 0 0 0 0,1 0-1 0 0,-1 0 1 0 0,1 0 0 0 0,-1 1 0 0 0,1-1 0 0 0,-1 1-1 0 0,0 0 1 0 0,0 0 0 0 0,0 0 0 0 0,0 1 0 0 0,1-1-1 0 0,-1 1 1 0 0,0 0 0 0 0,0 0 0 0 0,0 0 0 0 0,0 1-1 0 0,0-1 1 0 0,0 1 0 0 0,0 0 0 0 0,-4 2 0 0 0,-1 0 29 0 0,0 0 1 0 0,0 1-1 0 0,1 0 1 0 0,0 1-1 0 0,0-1 1 0 0,0 2 0 0 0,0-1-1 0 0,-8 9 1 0 0,3-1 61 0 0,1 0 1 0 0,0 0 0 0 0,-19 31 0 0 0,28-39-74 0 0,-1 1 1 0 0,1 0-1 0 0,0 0 0 0 0,0 1 1 0 0,1-1-1 0 0,0 0 1 0 0,0 1-1 0 0,1-1 1 0 0,-1 1-1 0 0,1 0 1 0 0,1-1-1 0 0,-1 1 1 0 0,2 11-1 0 0,0-14-19 0 0,0 0-1 0 0,0 0 0 0 0,1 0 1 0 0,-1 0-1 0 0,1-1 0 0 0,0 1 1 0 0,0-1-1 0 0,0 1 0 0 0,0-1 1 0 0,1 0-1 0 0,-1 0 0 0 0,1 0 0 0 0,0 0 1 0 0,0 0-1 0 0,0 0 0 0 0,0-1 1 0 0,0 0-1 0 0,1 0 0 0 0,-1 1 1 0 0,1-2-1 0 0,0 1 0 0 0,-1 0 1 0 0,1-1-1 0 0,4 1 0 0 0,5 2-60 0 0,-1-1 0 0 0,1-1-1 0 0,0 0 1 0 0,0-1-1 0 0,0 0 1 0 0,16-2 0 0 0,-15 0-236 0 0,0 0-1 0 0,0-1 1 0 0,-1-1 0 0 0,1-1 0 0 0,14-5 0 0 0,-13 3-1228 0 0,-1 0 0 0 0,17-11 0 0 0,-13 6-677 0 0,-1 1 57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5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2737 0 0,'-11'9'8844'0'0,"5"4"-3441"0"0,6-10-5029 0 0,0 0-1 0 0,0 0 1 0 0,0 0-1 0 0,0 0 1 0 0,0 0 0 0 0,1-1-1 0 0,-1 1 1 0 0,1 0 0 0 0,1 3-1 0 0,1 2-323 0 0,1 0 1 0 0,0 1-1 0 0,0-2 0 0 0,1 1 1 0 0,7 9-1 0 0,5 4 300 0 0,1-1-1 0 0,1-1 1 0 0,0 0 0 0 0,2-2 0 0 0,0 0-1 0 0,0-1 1 0 0,29 14 0 0 0,-2-9-326 0 0,-15-7-984 0 0,-32-14 756 0 0,0 1 0 0 0,1-1 0 0 0,-1 1 1 0 0,0-1-1 0 0,0 0 0 0 0,1 0 1 0 0,-1 1-1 0 0,0-1 0 0 0,0 0 1 0 0,1 0-1 0 0,-1 0 0 0 0,0 0 0 0 0,3-1 1 0 0,8-5-5094 0 0,-4 1 948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5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394 1 992 0 0,'-5'0'1565'0'0,"1"0"0"0"0,-1 0 0 0 0,0 1 0 0 0,1 0-1 0 0,-1 0 1 0 0,1 0 0 0 0,-1 1 0 0 0,-4 1 0 0 0,-29 20 4532 0 0,22-12-5771 0 0,-2 0 217 0 0,-1 0-1 0 0,-1-2 0 0 0,-36 13 1 0 0,-64 11-203 0 0,109-30-288 0 0,1-1-55 0 0,7-2-33 0 0,-1 1 1 0 0,1-1-1 0 0,0 1 1 0 0,0 0-1 0 0,-1 0 1 0 0,1 0-1 0 0,0 1 1 0 0,0-1 0 0 0,0 1-1 0 0,-3 2 1 0 0,6-4 9 0 0,0 0 0 0 0,-1 0 0 0 0,1 0 1 0 0,0 1-1 0 0,0-1 0 0 0,0 0 0 0 0,0 0 1 0 0,0 0-1 0 0,0 1 0 0 0,-1-1 0 0 0,1 0 1 0 0,0 0-1 0 0,0 1 0 0 0,0-1 0 0 0,0 0 1 0 0,0 0-1 0 0,0 1 0 0 0,0-1 0 0 0,0 0 1 0 0,0 0-1 0 0,0 0 0 0 0,0 1 0 0 0,0-1 1 0 0,0 0-1 0 0,1 0 0 0 0,-1 1 0 0 0,0-1 0 0 0,0 0 1 0 0,0 0-1 0 0,0 0 0 0 0,0 1 0 0 0,0-1 1 0 0,1 0-1 0 0,7 6-666 0 0,12-1-797 0 0,28-2-2177 0 0,-15-3 1204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6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0 3273 0 0,'-12'7'8929'0'0,"3"-2"-3350"0"0,2 5-3657 0 0,1 2-1329 0 0,1 0 1 0 0,1 1 0 0 0,0-1-1 0 0,1 1 1 0 0,1 0-1 0 0,0 0 1 0 0,0 0 0 0 0,1 0-1 0 0,2 19 1 0 0,-1-29-564 0 0,1 1 0 0 0,0-1 0 0 0,0 1 0 0 0,0-1 0 0 0,1 1 0 0 0,-1-1 0 0 0,1 0 1 0 0,0 1-1 0 0,0-1 0 0 0,0 0 0 0 0,0 0 0 0 0,0-1 0 0 0,1 1 0 0 0,-1 0 0 0 0,1-1 0 0 0,0 1 0 0 0,0-1 0 0 0,0 0 1 0 0,0 0-1 0 0,0 0 0 0 0,7 3 0 0 0,1 0-117 0 0,0-1 1 0 0,0 0-1 0 0,0 0 1 0 0,0-1-1 0 0,20 2 1 0 0,-24-4-127 0 0,1-1 1 0 0,-1 1 0 0 0,1-2 0 0 0,-1 1-1 0 0,0-1 1 0 0,13-3 0 0 0,-3-1-3578 0 0,26-12 1 0 0,-31 13 1627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6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34 3297 0 0,'-9'-5'3298'0'0,"0"1"1"0"0,0-1-1 0 0,-17-3 1 0 0,9 3 37 0 0,-22-2-1 0 0,70 8-3467 0 0,24 0-5625 0 0,-33 2 1831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6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69 2112 0 0,'-3'-3'1163'0'0,"1"-2"-1"0"0,-1 1 0 0 0,1 0 1 0 0,1 0-1 0 0,-1-1 0 0 0,0 1 1 0 0,0-6-1 0 0,-8-19 6884 0 0,10 29-7906 0 0,-1 1 0 0 0,1-1 0 0 0,-1 1 0 0 0,1-1 0 0 0,-1 0 0 0 0,1 1 0 0 0,0-1-1 0 0,-1 1 1 0 0,1 0 0 0 0,0-1 0 0 0,-1 1 0 0 0,1-1 0 0 0,0 1 0 0 0,0-1-1 0 0,-1 2 1 0 0,-7 34 925 0 0,-5 59-1 0 0,0-3-108 0 0,-46 281 543 0 0,45-221-1386 0 0,13-128-196 0 0,1-1 1 0 0,2 1-1 0 0,0-1 0 0 0,8 35 0 0 0,-8-50-112 0 0,1-1 0 0 0,0 1 0 0 0,0-1 0 0 0,0 0 0 0 0,1 0 0 0 0,0 0 0 0 0,0 0 0 0 0,1-1 0 0 0,7 8 0 0 0,-9-10-274 0 0,1-1 0 0 0,0 1-1 0 0,-1-1 1 0 0,2 0 0 0 0,-1 0 0 0 0,0 0 0 0 0,0-1-1 0 0,1 1 1 0 0,0-1 0 0 0,-1 0 0 0 0,1 0 0 0 0,0-1-1 0 0,0 0 1 0 0,0 0 0 0 0,6 1 0 0 0,9-1-1418 0 0,0-1 136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4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155 190 512 0 0,'-2'-7'1528'0'0,"1"0"1"0"0,0 0-1 0 0,-1-14 0 0 0,1 14-254 0 0,1-1-1 0 0,-1 1 0 0 0,-4-13 1 0 0,5 19-1182 0 0,0 0 1 0 0,-1 0 0 0 0,0 0-1 0 0,1 0 1 0 0,-1 0 0 0 0,0 0-1 0 0,0 0 1 0 0,1 0 0 0 0,-1 0 0 0 0,0 0-1 0 0,0 1 1 0 0,0-1 0 0 0,0 0-1 0 0,0 1 1 0 0,0-1 0 0 0,0 1 0 0 0,0-1-1 0 0,0 1 1 0 0,0-1 0 0 0,0 1-1 0 0,-1 0 1 0 0,1-1 0 0 0,0 1-1 0 0,0 0 1 0 0,0 0 0 0 0,0 0 0 0 0,-1 0-1 0 0,1 0 1 0 0,-2 1 0 0 0,1-1-56 0 0,0 0 0 0 0,0-1 0 0 0,0 1 1 0 0,0 0-1 0 0,0-1 0 0 0,0 1 1 0 0,-3-2-1 0 0,1 1 72 0 0,3 1-80 0 0,0 0 0 0 0,1 0-1 0 0,-1 0 1 0 0,0-1 0 0 0,1 1-1 0 0,-1 0 1 0 0,0-1-1 0 0,1 1 1 0 0,-1 0 0 0 0,0-1-1 0 0,1 1 1 0 0,-1 0-1 0 0,1-1 1 0 0,-1 0 0 0 0,-1 0 21 0 0,1-1 1 0 0,-1 1 0 0 0,1 0-1 0 0,-1-1 1 0 0,1 1-1 0 0,-1 0 1 0 0,0 0 0 0 0,1 0-1 0 0,-1 1 1 0 0,0-1 0 0 0,0 0-1 0 0,-3 0 1 0 0,4 1-28 0 0,-1 0 1 0 0,1 0-1 0 0,0 0 1 0 0,-1 0-1 0 0,1 0 0 0 0,0 0 1 0 0,0 1-1 0 0,-1-1 1 0 0,1 0-1 0 0,0 1 1 0 0,0-1-1 0 0,0 1 0 0 0,-1 0 1 0 0,1-1-1 0 0,0 1 1 0 0,0 0-1 0 0,0-1 1 0 0,0 1-1 0 0,-1 2 1 0 0,-2 1 38 0 0,1 0 1 0 0,1 0 0 0 0,-1 0 0 0 0,1 1 0 0 0,-1-1 0 0 0,1 1 0 0 0,0-1 0 0 0,1 1 0 0 0,-1 0-1 0 0,1-1 1 0 0,0 1 0 0 0,0 0 0 0 0,0 10 0 0 0,1-8-1 0 0,0-1 0 0 0,0 1 0 0 0,0-1 0 0 0,1 1 0 0 0,0-1 0 0 0,1 1 0 0 0,-1-1 0 0 0,1 1 0 0 0,0-1 0 0 0,4 7 1 0 0,-5-10-39 0 0,1 0 1 0 0,0 0-1 0 0,1 0 1 0 0,-1 0 0 0 0,0-1-1 0 0,1 1 1 0 0,-1-1-1 0 0,1 1 1 0 0,0-1-1 0 0,0 0 1 0 0,0 0 0 0 0,0 0-1 0 0,6 2 1 0 0,-4-2-9 0 0,1 0 0 0 0,0-1 0 0 0,-1 1 0 0 0,1-1 0 0 0,0-1 0 0 0,0 1 0 0 0,10-1 0 0 0,-3-1-9 0 0,-1 0-1 0 0,0-1 1 0 0,0-1-1 0 0,0 0 1 0 0,0 0 0 0 0,0-2-1 0 0,14-6 1 0 0,-15 6-7 0 0,-1-1 0 0 0,0 0 1 0 0,-1 0-1 0 0,0-1 0 0 0,0 0 1 0 0,0-1-1 0 0,12-13 0 0 0,-18 18 1 0 0,-1 0-1 0 0,1-1 1 0 0,-1 1 0 0 0,0-1-1 0 0,0 1 1 0 0,0-1 0 0 0,-1 0-1 0 0,1 0 1 0 0,-1 1 0 0 0,0-1-1 0 0,0 0 1 0 0,0 0 0 0 0,-1 0-1 0 0,1 0 1 0 0,-1-1 0 0 0,0 1-1 0 0,0 0 1 0 0,-1 0 0 0 0,1 0-1 0 0,-1 0 1 0 0,0 0 0 0 0,0 0-1 0 0,0 0 1 0 0,-3-6 0 0 0,1 5-14 0 0,1 0 0 0 0,-1 0 0 0 0,-1 0 0 0 0,1 1 0 0 0,-1-1 0 0 0,1 1 1 0 0,-1 0-1 0 0,0 0 0 0 0,-1 1 0 0 0,1-1 0 0 0,-1 1 0 0 0,1 0 0 0 0,-1 0 1 0 0,0 0-1 0 0,0 1 0 0 0,-1-1 0 0 0,1 1 0 0 0,-8-1 0 0 0,7 1 10 0 0,0 1 0 0 0,0 0-1 0 0,-1 0 1 0 0,1 1 0 0 0,-1-1 0 0 0,1 1-1 0 0,-1 1 1 0 0,1-1 0 0 0,0 1-1 0 0,-1 1 1 0 0,1-1 0 0 0,0 1 0 0 0,0 0-1 0 0,0 0 1 0 0,0 1 0 0 0,-7 3 0 0 0,4 0-2 0 0,1 0 0 0 0,-1 1 0 0 0,1 0 1 0 0,1 1-1 0 0,-1 0 0 0 0,1 0 1 0 0,1 0-1 0 0,0 1 0 0 0,0 0 0 0 0,0 0 1 0 0,1 0-1 0 0,0 1 0 0 0,1 0 1 0 0,-3 11-1 0 0,6-18 8 0 0,0-1 0 0 0,1 1 0 0 0,-1-1 0 0 0,1 1 0 0 0,-1-1 0 0 0,1 1 0 0 0,0-1 0 0 0,0 1 1 0 0,1-1-1 0 0,-1 1 0 0 0,0-1 0 0 0,1 1 0 0 0,0-1 0 0 0,-1 1 0 0 0,1-1 0 0 0,0 1 0 0 0,0-1 0 0 0,2 4 0 0 0,0-3 5 0 0,-1 0 1 0 0,1 0-1 0 0,0-1 0 0 0,0 1 0 0 0,0 0 0 0 0,0-1 0 0 0,0 0 1 0 0,0 0-1 0 0,1 0 0 0 0,-1 0 0 0 0,5 1 0 0 0,4 1-3 0 0,0 0 0 0 0,0-1-1 0 0,0 0 1 0 0,1-1 0 0 0,-1 0 0 0 0,20-1-1 0 0,-18-1-23 0 0,0-1 0 0 0,-1 0-1 0 0,1-1 1 0 0,-1 0 0 0 0,25-8 0 0 0,-33 8-9 0 0,1-1 0 0 0,0 1 0 0 0,0-1 1 0 0,-1 0-1 0 0,1 0 0 0 0,-1-1 0 0 0,0 0 1 0 0,0 0-1 0 0,-1 0 0 0 0,1 0 0 0 0,-1-1 0 0 0,0 0 1 0 0,0 0-1 0 0,6-10 0 0 0,-8 12 27 0 0,-1 0 0 0 0,0 0-1 0 0,0 0 1 0 0,0-1 0 0 0,0 1 0 0 0,-1 0-1 0 0,1-1 1 0 0,-1 1 0 0 0,0 0 0 0 0,0-1-1 0 0,0 1 1 0 0,-1 0 0 0 0,1-1 0 0 0,-2-3 0 0 0,-1-6-3 0 0,-1 0 1 0 0,-7-15 0 0 0,5 13 83 0 0,5 13-51 0 0,0 0-1 0 0,0 0 0 0 0,0 0 1 0 0,-1 1-1 0 0,1-1 0 0 0,0 0 1 0 0,-1 0-1 0 0,1 1 0 0 0,-1-1 1 0 0,0 1-1 0 0,1 0 0 0 0,-1-1 1 0 0,-3-1-1 0 0,4 3-10 0 0,1 0 0 0 0,-1-1 0 0 0,1 1 0 0 0,-1 0 0 0 0,1 0 0 0 0,-1 0-1 0 0,1 0 1 0 0,-1 0 0 0 0,1 0 0 0 0,-1 0 0 0 0,1 0 0 0 0,-1 0 0 0 0,1 0 0 0 0,-1 0 0 0 0,1 0 0 0 0,-1 0 0 0 0,1 0 0 0 0,-1 0 0 0 0,1 0 0 0 0,-1 0-1 0 0,1 1 1 0 0,-1-1 0 0 0,0 0 0 0 0,1 1 9 0 0,-1 0-1 0 0,1 0 1 0 0,-1-1-1 0 0,1 1 1 0 0,-1 0-1 0 0,1 0 1 0 0,0 0-1 0 0,-1 0 1 0 0,1-1-1 0 0,0 1 1 0 0,-1 0-1 0 0,1 0 1 0 0,0 0 0 0 0,0 0-1 0 0,0 0 1 0 0,0 0-1 0 0,0 0 1 0 0,0 1-1 0 0,1 7 82 0 0,0 0 1 0 0,0 0-1 0 0,1 0 0 0 0,0 0 0 0 0,1-1 0 0 0,0 1 1 0 0,0 0-1 0 0,7 10 0 0 0,-1 2 53 0 0,3 10 158 0 0,-2 0 0 0 0,8 49 0 0 0,11 33-194 0 0,-18-81-132 0 0,1 5 27 0 0,22 44 0 0 0,-33-79-33 0 0,2 4 5 0 0,1 1 0 0 0,-1-1 0 0 0,0 1 0 0 0,-1 0 0 0 0,0 0 1 0 0,0 0-1 0 0,-1 0 0 0 0,2 8 0 0 0,-3-15-9 0 0,2-3-95 0 0,0 0 0 0 0,0-1 0 0 0,0 1 0 0 0,0-1 0 0 0,1-4 0 0 0,1 0-294 0 0,27-49-7226 0 0,-23 41 4095 0 0,-1 4 1701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7.7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62 1992 0 0,'-10'0'3039'0'0,"0"-1"0"0"0,0-1 0 0 0,-17-4 1 0 0,1 0 3014 0 0,63 10-1335 0 0,7-6-3756 0 0,46-8-1213 0 0,-1-5 280 0 0,-43 6-132 0 0,65-5 0 0 0,-107 14 91 0 0,-1 0 6 0 0,0 0 1 0 0,-1 0-1 0 0,1 0 0 0 0,0 0 1 0 0,-1 0-1 0 0,1 0 0 0 0,0 1 0 0 0,4 1 1 0 0,-6-2 2 0 0,-1 1 1 0 0,1 0-1 0 0,0-1 1 0 0,0 1-1 0 0,-1 0 1 0 0,1 0-1 0 0,-1-1 1 0 0,1 1-1 0 0,0 0 1 0 0,-1 0 0 0 0,0 0-1 0 0,1 0 1 0 0,-1 0-1 0 0,1 0 1 0 0,-1 0-1 0 0,0-1 1 0 0,0 1-1 0 0,0 0 1 0 0,1 0-1 0 0,-1 0 1 0 0,0 0 0 0 0,0 0-1 0 0,0 0 1 0 0,-1 0-1 0 0,1 0 1 0 0,0 0-1 0 0,-1 2 1 0 0,-1 8 24 0 0,-1-1 1 0 0,0 1 0 0 0,-1-1 0 0 0,-1 0-1 0 0,1 0 1 0 0,-1 0 0 0 0,-11 15-1 0 0,7-11 40 0 0,0 1 0 0 0,-6 16 0 0 0,11-20-27 0 0,1 0 0 0 0,0 0 0 0 0,0 1 0 0 0,1-1 0 0 0,0 0-1 0 0,1 1 1 0 0,1-1 0 0 0,0 1 0 0 0,1 14 0 0 0,0-22-32 0 0,-1 0 1 0 0,1 0 0 0 0,0 0 0 0 0,0 0 0 0 0,0-1 0 0 0,0 1 0 0 0,1 0 0 0 0,0-1 0 0 0,-1 1 0 0 0,1-1 0 0 0,0 0 0 0 0,1 0 0 0 0,-1 1 0 0 0,1-1-1 0 0,-1-1 1 0 0,1 1 0 0 0,0 0 0 0 0,0-1 0 0 0,0 1 0 0 0,0-1 0 0 0,1 0 0 0 0,-1 0 0 0 0,0 0 0 0 0,1-1 0 0 0,0 1 0 0 0,-1-1 0 0 0,1 0 0 0 0,0 0-1 0 0,0 0 1 0 0,5 1 0 0 0,-5-2-2 0 0,1 0 0 0 0,0-1 0 0 0,0 1-1 0 0,0-1 1 0 0,-1 0 0 0 0,1 0 0 0 0,0 0-1 0 0,-1 0 1 0 0,1-1 0 0 0,-1 0 0 0 0,1 0-1 0 0,-1 0 1 0 0,0-1 0 0 0,0 1 0 0 0,5-5-1 0 0,2-2-10 0 0,-1 0-1 0 0,0-1 0 0 0,0 0 0 0 0,8-11 0 0 0,-13 13 6 0 0,1-1-1 0 0,-1 1 0 0 0,-1-1 1 0 0,0 0-1 0 0,0 0 1 0 0,3-11-1 0 0,12-60 30 0 0,-7 22-43 0 0,-10 51 34 0 0,2-10 12 0 0,1 1-1 0 0,11-25 0 0 0,-15 52 119 0 0,-3 9-124 0 0,-3 7-24 0 0,2-11 20 0 0,1 1 1 0 0,-1 20 0 0 0,3-35-27 0 0,2 24 0 0 0,-2-26 11 0 0,0 1 0 0 0,0-1 1 0 0,0 1-1 0 0,0-1 0 0 0,0 1 1 0 0,0-1-1 0 0,0 1 0 0 0,0-1 1 0 0,0 1-1 0 0,1-1 0 0 0,-1 1 1 0 0,0-1-1 0 0,0 0 0 0 0,0 1 1 0 0,1-1-1 0 0,-1 1 0 0 0,0-1 1 0 0,1 1-1 0 0,-1-1 0 0 0,0 0 1 0 0,1 1-1 0 0,-1-1 0 0 0,0 0 1 0 0,1 1-1 0 0,-1-1 1 0 0,1 0-1 0 0,-1 0 0 0 0,1 1 1 0 0,-1-1-1 0 0,1 0 0 0 0,-1 0 1 0 0,1 0-1 0 0,-1 1 0 0 0,1-1 1 0 0,-1 0-1 0 0,1 0 0 0 0,-1 0 1 0 0,1 0-1 0 0,-1 0 0 0 0,1 0 1 0 0,2-2 8 0 0,-1 0 1 0 0,0 1-1 0 0,0-1 0 0 0,-1 0 1 0 0,1 0-1 0 0,0 0 1 0 0,-1-1-1 0 0,1 1 1 0 0,-1 0-1 0 0,1 0 0 0 0,0-4 1 0 0,2-2 27 0 0,25-36 718 0 0,-28 43-754 0 0,-1 1-1 0 0,0 0 0 0 0,0-1 1 0 0,0 1-1 0 0,0 0 0 0 0,1-1 1 0 0,-1 1-1 0 0,0 0 0 0 0,0-1 1 0 0,0 1-1 0 0,0 0 0 0 0,0-1 1 0 0,0 1-1 0 0,0 0 0 0 0,0-1 1 0 0,0 1-1 0 0,0 0 0 0 0,0-1 1 0 0,0 1-1 0 0,0 0 0 0 0,0-1 1 0 0,0 1-1 0 0,-1 0 0 0 0,1-1 1 0 0,0 1-1 0 0,0 0 0 0 0,0-1 1 0 0,0 1-1 0 0,-1 0 0 0 0,1-1 1 0 0,0 1-1 0 0,0 0 0 0 0,-1 0 1 0 0,1-1-1 0 0,0 1 0 0 0,0 0 1 0 0,-1 0-1 0 0,1 0 0 0 0,0-1 1 0 0,-1 1-1 0 0,1 0 0 0 0,0 0 1 0 0,-1 0-1 0 0,1 0 0 0 0,0 0 1 0 0,-1 0-1 0 0,1 0 0 0 0,0-1 1 0 0,-1 1-1 0 0,0 0 0 0 0,-7-4 86 0 0,8 4-67 0 0,0 0-1 0 0,0 0 1 0 0,0 0 0 0 0,0-1-1 0 0,-1 1 1 0 0,1 0-1 0 0,0 0 1 0 0,0 0 0 0 0,0-1-1 0 0,-1 1 1 0 0,1 0 0 0 0,0 0-1 0 0,0 0 1 0 0,-1 0-1 0 0,1 0 1 0 0,0 0 0 0 0,0 0-1 0 0,-1 0 1 0 0,1-1 0 0 0,0 1-1 0 0,0 0 1 0 0,-1 0-1 0 0,1 0 1 0 0,0 0 0 0 0,-1 0-1 0 0,1 0 1 0 0,0 1 0 0 0,0-1-1 0 0,-1 0 1 0 0,1 0 0 0 0,0 0-1 0 0,0 0 1 0 0,-1 0-1 0 0,1 0 1 0 0,0 0 0 0 0,-1 1-1 0 0,-4 11 212 0 0,4-3-209 0 0,0 0-1 0 0,0 1 1 0 0,1 0 0 0 0,1-1 0 0 0,-1 1-1 0 0,5 17 1 0 0,0 10 26 0 0,-2 56 53 0 0,1 17-44 0 0,9 17-44 0 0,5 44 42 0 0,-11-118-84 0 0,19 63 1 0 0,-25-112 25 0 0,7 20 20 0 0,-2 0 0 0 0,-1 1 0 0 0,-1-1 0 0 0,1 29-1 0 0,-4-47-2 0 0,-1 1 0 0 0,-1-1 0 0 0,1 0 0 0 0,-1 1 0 0 0,0-1 0 0 0,-1 1 0 0 0,0-1 0 0 0,0 0 0 0 0,0 0 0 0 0,0 0 0 0 0,-1 0-1 0 0,0-1 1 0 0,0 1 0 0 0,-1-1 0 0 0,0 1 0 0 0,0-1 0 0 0,0 0 0 0 0,0-1 0 0 0,-1 1 0 0 0,0-1 0 0 0,-6 5 0 0 0,7-6-1 0 0,0-1 0 0 0,0 1 1 0 0,0-1-1 0 0,-1 0 0 0 0,1-1 0 0 0,0 1 1 0 0,-1-1-1 0 0,0 1 0 0 0,1-1 0 0 0,-1-1 1 0 0,-7 1-1 0 0,4-1-12 0 0,1 0 0 0 0,0-1 0 0 0,-1 0 0 0 0,1 0 0 0 0,0-1 0 0 0,-13-4 1 0 0,4-1-34 0 0,0-1 1 0 0,0 0 0 0 0,1-2 0 0 0,0 1 0 0 0,-18-17-1 0 0,5 3-256 0 0,-46-52 0 0 0,59 58 63 0 0,1 0-1 0 0,2-2 1 0 0,-1 1 0 0 0,-11-27 0 0 0,21 39 152 0 0,0 0 0 0 0,1 0 1 0 0,0 0-1 0 0,0-1 0 0 0,1 1 1 0 0,0 0-1 0 0,0-1 0 0 0,0 1 1 0 0,1 0-1 0 0,0-1 1 0 0,0 1-1 0 0,2-10 0 0 0,0 8-36 0 0,0 1 0 0 0,0-1 1 0 0,1 1-1 0 0,0 0 0 0 0,0 0 0 0 0,1 0 0 0 0,0 1 0 0 0,0-1 0 0 0,10-11 0 0 0,32-33-1023 0 0,2 1-1 0 0,58-45 1 0 0,-89 82-71 0 0,1 0 0 0 0,39-21 1 0 0,10 4-6624 0 0,-38 20 3130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8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9 111 512 0 0,'-8'-1'20546'0'0,"12"-5"-15646"0"0,2 0-6230 0 0,6-2 1368 0 0,0-1 1 0 0,1 2-1 0 0,20-10 0 0 0,44-14-113 0 0,-70 29 94 0 0,4-3-2 0 0,-3 2-10 0 0,0-1 0 0 0,1 2 0 0 0,-1-1 0 0 0,0 1 0 0 0,1 0 0 0 0,9 0 0 0 0,-17 2-7 0 0,-1 0 1 0 0,0 0 0 0 0,0 0 0 0 0,0 0 0 0 0,0 0-1 0 0,1 1 1 0 0,-1-1 0 0 0,0 0 0 0 0,0 0-1 0 0,0 0 1 0 0,0 0 0 0 0,1 0 0 0 0,-1 0 0 0 0,0 1-1 0 0,0-1 1 0 0,0 0 0 0 0,0 0 0 0 0,0 0-1 0 0,0 0 1 0 0,0 1 0 0 0,0-1 0 0 0,1 0 0 0 0,-1 0-1 0 0,0 0 1 0 0,0 1 0 0 0,0-1 0 0 0,0 0-1 0 0,0 0 1 0 0,0 0 0 0 0,0 0 0 0 0,0 1 0 0 0,0-1-1 0 0,0 0 1 0 0,0 0 0 0 0,0 0 0 0 0,0 1 0 0 0,0-1-1 0 0,-1 0 1 0 0,1 0 0 0 0,0 0 0 0 0,0 1-1 0 0,0-1 1 0 0,0 0 0 0 0,0 0 0 0 0,0 0 0 0 0,0 0-1 0 0,0 1 1 0 0,-1-1 0 0 0,1 0 0 0 0,-7 12 38 0 0,7-11-31 0 0,-8 9 4 0 0,1-1 0 0 0,-1 1 0 0 0,0-2 0 0 0,-1 1 0 0 0,-10 7 0 0 0,8-8-13 0 0,1 1-1 0 0,1 1 0 0 0,-16 18 1 0 0,21-22-3 0 0,0 0 0 0 0,0 0 0 0 0,1 1 0 0 0,0 0 1 0 0,0 0-1 0 0,0 0 0 0 0,1 0 0 0 0,-2 12 0 0 0,3-17-33 0 0,1 1 0 0 0,0-1 0 0 0,0 0 0 0 0,0 1 0 0 0,0-1 0 0 0,0 0 0 0 0,0 1 0 0 0,1-1 0 0 0,-1 0 0 0 0,1 1 0 0 0,0-1 0 0 0,-1 0 0 0 0,1 0 0 0 0,0 0 0 0 0,0 1 0 0 0,0-1 0 0 0,1 0 0 0 0,-1 0 0 0 0,1-1 0 0 0,-1 1 0 0 0,1 0 0 0 0,-1 0 0 0 0,1-1 0 0 0,0 1 0 0 0,0-1 0 0 0,0 1 0 0 0,0-1 0 0 0,0 0 0 0 0,0 0 0 0 0,3 1 0 0 0,5 2-643 0 0,-1-1 0 0 0,1 0 0 0 0,-1 0 0 0 0,21 1 0 0 0,16-3-6026 0 0,-23-3 4381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9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32 2369 0 0,'-4'-7'2368'0'0,"1"0"5018"0"0,1 2-6482 0 0,0 3 1440 0 0,2-3-1303 0 0,3 2-273 0 0,0 3-192 0 0,2-2-456 0 0,1 2 8 0 0,1 0-136 0 0,2 0-160 0 0,-1 0-480 0 0,0 1-136 0 0,1 0-3665 0 0,-1 2 2640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1:59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208 142 2024 0 0,'10'-40'10235'0'0,"-8"34"-9507"0"0,0-1 0 0 0,0 1 0 0 0,0 0 0 0 0,-1-1 0 0 0,0 1 1 0 0,-1-1-1 0 0,1 0 0 0 0,-2-12 0 0 0,1 17-665 0 0,-1 1 0 0 0,1-1 0 0 0,-1 0 0 0 0,0 1-1 0 0,0-1 1 0 0,0 1 0 0 0,0-1 0 0 0,0 1 0 0 0,0 0 0 0 0,0-1 0 0 0,0 1 0 0 0,0 0 0 0 0,-1-1-1 0 0,1 1 1 0 0,0 0 0 0 0,-1 0 0 0 0,1 0 0 0 0,-1 0 0 0 0,0 1 0 0 0,1-1 0 0 0,-1 0 0 0 0,1 1-1 0 0,-1-1 1 0 0,0 1 0 0 0,0-1 0 0 0,1 1 0 0 0,-1 0 0 0 0,0 0 0 0 0,-2 0 0 0 0,-3-1-11 0 0,0 1 0 0 0,-1 0 0 0 0,1 1 0 0 0,0 0 0 0 0,-13 3 0 0 0,11-2-40 0 0,-1 1-1 0 0,0 1 0 0 0,1 0 1 0 0,0 0-1 0 0,0 1 0 0 0,0 0 1 0 0,1 0-1 0 0,-13 11 0 0 0,18-14-17 0 0,1 0-1 0 0,-1 1 1 0 0,1 0-1 0 0,-1-1 1 0 0,1 1-1 0 0,0 0 1 0 0,0 0-1 0 0,0 0 1 0 0,0 0-1 0 0,1 1 1 0 0,-1-1-1 0 0,1 0 1 0 0,0 1-1 0 0,0-1 1 0 0,0 1-1 0 0,1-1 1 0 0,-1 1-1 0 0,1-1 1 0 0,-1 1-1 0 0,1 0 1 0 0,1-1-1 0 0,-1 1 1 0 0,0-1-1 0 0,1 1 1 0 0,0 0-1 0 0,-1-1 1 0 0,3 5-1 0 0,0-2-4 0 0,0 0 1 0 0,0 0-1 0 0,1-1 1 0 0,0 1-1 0 0,0-1 0 0 0,0 0 1 0 0,1 0-1 0 0,-1 0 0 0 0,10 7 1 0 0,7 3-29 0 0,24 15 0 0 0,-40-27 27 0 0,21 12 17 0 0,-12-7 14 0 0,0 0-1 0 0,-1 0 1 0 0,0 1-1 0 0,-1 1 1 0 0,20 19-1 0 0,-31-28 1 0 0,-1 0 0 0 0,1 0 0 0 0,0 0 0 0 0,0 0 0 0 0,0 0 0 0 0,-1 0 0 0 0,1 0 1 0 0,-1 0-1 0 0,1 0 0 0 0,-1 1 0 0 0,1-1 0 0 0,-1 0 0 0 0,1 0 0 0 0,-1 0 0 0 0,0 1 0 0 0,0-1 0 0 0,0 0 0 0 0,0 1 0 0 0,0-1 0 0 0,0 2 0 0 0,0-2 20 0 0,-1 0-1 0 0,1 0 0 0 0,-1 0 1 0 0,0 0-1 0 0,1 0 0 0 0,-1 0 1 0 0,0 0-1 0 0,0-1 1 0 0,1 1-1 0 0,-1 0 0 0 0,0 0 1 0 0,0-1-1 0 0,0 1 1 0 0,0 0-1 0 0,0-1 0 0 0,0 1 1 0 0,0-1-1 0 0,-1 1 0 0 0,-7 2 187 0 0,0-1-1 0 0,0 0 0 0 0,0 0 0 0 0,-14 1 1 0 0,14-3-235 0 0,-117 4 77 0 0,82-5-1087 0 0,44 2 920 0 0,-1-1 0 0 0,1 0 0 0 0,0 0 0 0 0,-1 0 0 0 0,1 0 0 0 0,0 0 0 0 0,0 0 0 0 0,-1 0 0 0 0,1-1 0 0 0,0 1 0 0 0,-1 0 0 0 0,1 0 0 0 0,0 0 0 0 0,0 0 0 0 0,-1 0 0 0 0,1 0 0 0 0,0 0 0 0 0,0-1 0 0 0,-1 1 0 0 0,1 0 0 0 0,0 0 0 0 0,0 0 0 0 0,-1-1-1 0 0,1 1 1 0 0,0 0 0 0 0,0 0 0 0 0,0 0 0 0 0,0-1 0 0 0,-1 1 0 0 0,1 0 0 0 0,0-1 0 0 0,0 1 0 0 0,0 0 0 0 0,0 0 0 0 0,0-1 0 0 0,0 1 0 0 0,0-1-419 0 0,0 0 0 0 0,0 0 0 0 0,0 1 0 0 0,0-1 0 0 0,0 0 0 0 0,1 1 0 0 0,-1-1 0 0 0,0 0 0 0 0,0 0 0 0 0,1 1 0 0 0,-1-1 0 0 0,1 0 0 0 0,0 0 0 0 0,4-5-3844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0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78 175 512 0 0,'0'-17'1666'0'0,"1"-28"7029"0"0,0 42-7993 0 0,-1-1-1 0 0,1 0 1 0 0,0 1-1 0 0,0-1 1 0 0,1 1-1 0 0,-1-1 0 0 0,1 1 1 0 0,-1 0-1 0 0,5-6 1 0 0,-18 30 3515 0 0,-12 28-3264 0 0,-2 5-791 0 0,20-42-55 0 0,1-1 1 0 0,0 1 0 0 0,1 0-1 0 0,-5 22 1 0 0,8-31-94 0 0,0 1-1 0 0,1-1 1 0 0,-1 0-1 0 0,1 1 1 0 0,0-1 0 0 0,0 1-1 0 0,0-1 1 0 0,0 1-1 0 0,1-1 1 0 0,-1 0-1 0 0,1 1 1 0 0,0-1 0 0 0,0 0-1 0 0,0 1 1 0 0,1-1-1 0 0,-1 0 1 0 0,1 0 0 0 0,0 0-1 0 0,-1 0 1 0 0,1 0-1 0 0,1-1 1 0 0,3 5-1 0 0,-3-5-13 0 0,1 1 0 0 0,0-1-1 0 0,0 0 1 0 0,0 0-1 0 0,0 0 1 0 0,0-1-1 0 0,0 1 1 0 0,0-1-1 0 0,1 0 1 0 0,-1 0-1 0 0,0-1 1 0 0,1 1-1 0 0,-1-1 1 0 0,1 0 0 0 0,-1 0-1 0 0,0-1 1 0 0,1 1-1 0 0,-1-1 1 0 0,0 0-1 0 0,1 0 1 0 0,3-2-1 0 0,5-1-47 0 0,0-2 1 0 0,0 1-1 0 0,-1-1 0 0 0,0-1 0 0 0,16-12 0 0 0,-20 14 41 0 0,-1-1 1 0 0,0 0-1 0 0,0-1 1 0 0,0 0-1 0 0,-1 0 1 0 0,0 0-1 0 0,0-1 0 0 0,-1 1 1 0 0,0-2-1 0 0,0 1 1 0 0,-1 0-1 0 0,0-1 0 0 0,-1 0 1 0 0,0 0-1 0 0,3-10 1 0 0,0-14 110 0 0,-1 0 0 0 0,-1-1 1 0 0,-1-57-1 0 0,-10 102 102 0 0,1 3-177 0 0,1 0 0 0 0,0-1 1 0 0,1 2-1 0 0,0-1 1 0 0,1 0-1 0 0,-1 28 1 0 0,3-32-41 0 0,2 0 1 0 0,-1 0 0 0 0,1 0 0 0 0,1 0-1 0 0,-1 0 1 0 0,2-1 0 0 0,-1 1-1 0 0,2-1 1 0 0,-1 0 0 0 0,1 1 0 0 0,6 8-1 0 0,-7-12-11 0 0,0 0-1 0 0,1-1 1 0 0,0 0-1 0 0,0 0 0 0 0,10 9 1 0 0,-13-12-63 0 0,1-1 0 0 0,0 0 0 0 0,0 1-1 0 0,0-1 1 0 0,1 0 0 0 0,-1 0 0 0 0,0 0 0 0 0,0 0 0 0 0,1 0 0 0 0,-1-1 0 0 0,0 1-1 0 0,1-1 1 0 0,-1 0 0 0 0,0 1 0 0 0,1-1 0 0 0,-1 0 0 0 0,1 0 0 0 0,-1-1 0 0 0,4 0-1 0 0,2 0-1063 0 0,-1-1-1 0 0,0 0 1 0 0,0-1-1 0 0,0 0 1 0 0,7-4-1 0 0,-1-1-1221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0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75 3161 0 0,'-7'-68'17889'0'0,"7"68"-17805"0"0,0 0 0 0 0,0-1 0 0 0,0 1 0 0 0,0 0 0 0 0,0-1 0 0 0,0 1 0 0 0,-1 0 0 0 0,1 0 0 0 0,0-1 0 0 0,0 1 0 0 0,0 0 0 0 0,0-1 0 0 0,0 1 0 0 0,0 0 0 0 0,0 0 0 0 0,-1-1 0 0 0,1 1 0 0 0,0 0 0 0 0,0 0 0 0 0,0 0 0 0 0,-1-1 0 0 0,1 1 0 0 0,0 0 0 0 0,0 0 0 0 0,-1 0 0 0 0,1 0-1 0 0,0-1 1 0 0,0 1 0 0 0,-1 0 0 0 0,1 0 0 0 0,-7 5 876 0 0,-2 14-628 0 0,-6 24 1 0 0,2 2-1 0 0,-10 67 0 0 0,7-32 65 0 0,-7 32-544 0 0,-14 160-1 0 0,35-260-505 0 0,1-1-1886 0 0,1-4-2775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0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77 133 2625 0 0,'-5'-3'1598'0'0,"1"0"1"0"0,-1 0-1 0 0,1 0 1 0 0,-1 1-1 0 0,0 0 1 0 0,0 0-1 0 0,-6-2 1 0 0,-17-7 3355 0 0,28 11-4907 0 0,-1 0-1 0 0,1 0 1 0 0,0 0-1 0 0,0 0 0 0 0,-1 0 1 0 0,1 0-1 0 0,0 0 1 0 0,0-1-1 0 0,0 1 1 0 0,0 0-1 0 0,-1 0 1 0 0,1 0-1 0 0,0 0 1 0 0,0-1-1 0 0,0 1 1 0 0,0 0-1 0 0,0 0 1 0 0,-1 0-1 0 0,1-1 1 0 0,0 1-1 0 0,0 0 1 0 0,0 0-1 0 0,0 0 1 0 0,0-1-1 0 0,0 1 1 0 0,0 0-1 0 0,0 0 1 0 0,0-1-1 0 0,0 1 1 0 0,0 0-1 0 0,0 0 1 0 0,0-1-1 0 0,0 1 1 0 0,0 0-1 0 0,0-1 1 0 0,7-8 564 0 0,15-6-488 0 0,-20 14-26 0 0,17-11-40 0 0,0 2 0 0 0,0 0 1 0 0,29-10-1 0 0,-37 16-50 0 0,0 1-1 0 0,1 0 0 0 0,-1 1 0 0 0,1 0 1 0 0,-1 1-1 0 0,1 0 0 0 0,23 2 1 0 0,-31 0-4 0 0,0 0 0 0 0,-1 0 0 0 0,1 0 0 0 0,0 1 0 0 0,0-1 0 0 0,-1 1 0 0 0,1 0 0 0 0,-1 0 0 0 0,1 0 0 0 0,-1 1 0 0 0,0-1 0 0 0,0 1 1 0 0,0 0-1 0 0,0 0 0 0 0,-1 0 0 0 0,1 0 0 0 0,-1 0 0 0 0,0 0 0 0 0,0 1 0 0 0,3 4 0 0 0,-1 1-21 0 0,0 0-1 0 0,0 1 1 0 0,-1-1 0 0 0,0 1-1 0 0,-1-1 1 0 0,0 1-1 0 0,1 10 1 0 0,-3-11 31 0 0,0 1 0 0 0,-1-1 1 0 0,0 0-1 0 0,-1 1 0 0 0,0-1 1 0 0,0 0-1 0 0,-1 0 0 0 0,0 0 0 0 0,-1 0 1 0 0,0-1-1 0 0,0 1 0 0 0,-1-1 0 0 0,0 0 1 0 0,0 0-1 0 0,-1-1 0 0 0,0 0 0 0 0,0 0 1 0 0,-8 7-1 0 0,8-9-11 0 0,0 0 1 0 0,-1 0-1 0 0,1 0 0 0 0,-1-1 1 0 0,0 0-1 0 0,0 0 0 0 0,-1 0 1 0 0,1-1-1 0 0,-12 3 0 0 0,13-5-42 0 0,0 0 0 0 0,1 0 0 0 0,-1 0 0 0 0,0-1 0 0 0,0 0-1 0 0,0 0 1 0 0,1 0 0 0 0,-1-1 0 0 0,0 0 0 0 0,0 0 0 0 0,1-1 0 0 0,-1 1-1 0 0,-10-6 1 0 0,15 7-107 0 0,-1-1-1 0 0,1 0 1 0 0,0 0 0 0 0,-1 1-1 0 0,1-1 1 0 0,0 0-1 0 0,-1 0 1 0 0,1 0-1 0 0,0-1 1 0 0,0 1 0 0 0,0 0-1 0 0,0 0 1 0 0,0 0-1 0 0,0-1 1 0 0,1 1 0 0 0,-1-1-1 0 0,-1-2 1 0 0,2 2-461 0 0,-1-1 0 0 0,1 0 1 0 0,-1 1-1 0 0,1-1 1 0 0,0 0-1 0 0,0 1 0 0 0,1-1 1 0 0,-1 0-1 0 0,1-3 0 0 0,4-12-1625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1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49 1680 0 0,'3'-49'19227'0'0,"-3"57"-17422"0"0,-5 19-625 0 0,-13 41 1 0 0,4-13-622 0 0,-23 77 361 0 0,-2 9-365 0 0,33-113-611 0 0,1 0 1 0 0,1 0-1 0 0,1 32 0 0 0,5-21-282 0 0,0-1-3939 0 0,-2-35 3085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1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46 212 3265 0 0,'-4'-8'3719'0'0,"-1"0"0"0"0,-8-12 0 0 0,-5-1-283 0 0,17 20-3311 0 0,1 0 0 0 0,-1 1 0 0 0,1-1 0 0 0,-1 1 0 0 0,1-1 0 0 0,-1 0 0 0 0,1 1 0 0 0,0-1 0 0 0,-1 0 0 0 0,1 0 0 0 0,0 1 0 0 0,0-1 0 0 0,0 0 0 0 0,-1 0-1 0 0,1 1 1 0 0,0-1 0 0 0,0 0 0 0 0,0 0 0 0 0,0 1 0 0 0,0-1 0 0 0,0 0 0 0 0,1 0 0 0 0,-1 0 0 0 0,1-1-35 0 0,-1 0 0 0 0,1 1 0 0 0,0-1 0 0 0,0 1 0 0 0,0 0 1 0 0,0-1-1 0 0,0 1 0 0 0,0 0 0 0 0,1-1 0 0 0,0 0 0 0 0,5-3-70 0 0,0 0 1 0 0,0 1-1 0 0,10-5 0 0 0,-16 8 2 0 0,174-73 336 0 0,-164 69-327 0 0,0 2 1 0 0,1-1 0 0 0,-1 1-1 0 0,1 1 1 0 0,0 0 0 0 0,14 0-1 0 0,-23 1-25 0 0,0 1 0 0 0,-1 0 0 0 0,1 1 0 0 0,0-1 0 0 0,-1 0 0 0 0,1 1 0 0 0,-1-1 0 0 0,1 1 1 0 0,0 0-1 0 0,-1 0 0 0 0,1 0 0 0 0,-1 0 0 0 0,0 0 0 0 0,1 1 0 0 0,-1-1 0 0 0,0 1 0 0 0,0-1 0 0 0,0 1 0 0 0,0 0 0 0 0,0 0 0 0 0,0 0 0 0 0,-1 0 0 0 0,1 0 0 0 0,0 0 0 0 0,-1 1 0 0 0,0-1 0 0 0,0 0 0 0 0,1 1 0 0 0,-1-1 0 0 0,-1 1 0 0 0,1-1 0 0 0,0 1 0 0 0,0 5 1 0 0,0-3-3 0 0,-1 0 0 0 0,0 1 0 0 0,-1-1 0 0 0,1 0 0 0 0,-1 0 0 0 0,0 1 0 0 0,0-1 0 0 0,0 0 1 0 0,-1 0-1 0 0,0 0 0 0 0,0 0 0 0 0,0 0 0 0 0,-1-1 0 0 0,1 1 0 0 0,-1-1 0 0 0,-4 5 0 0 0,-7 8 32 0 0,0 0 0 0 0,-26 22-1 0 0,31-31-26 0 0,-7 7 54 0 0,-1-1 1 0 0,0-1-1 0 0,-1-1 0 0 0,-30 16 0 0 0,36-22-67 0 0,0 0-1 0 0,-1-1 1 0 0,1-1-1 0 0,-1 0 1 0 0,0-1-1 0 0,-1 0 1 0 0,1-1-1 0 0,-21 1 1 0 0,33-3-85 0 0,-1 0 0 0 0,1 0 1 0 0,0 0-1 0 0,0 0 0 0 0,0 0 0 0 0,0-1 0 0 0,0 1 0 0 0,0 0 1 0 0,0-1-1 0 0,0 1 0 0 0,0 0 0 0 0,0-1 0 0 0,0 0 1 0 0,0 1-1 0 0,0-1 0 0 0,0 1 0 0 0,0-1 0 0 0,0 0 1 0 0,0 0-1 0 0,0 1 0 0 0,1-1 0 0 0,-1 0 0 0 0,0 0 1 0 0,0-2-1 0 0,0 1-517 0 0,0 1 0 0 0,1-1 1 0 0,-1 0-1 0 0,1 0 0 0 0,0 0 1 0 0,-1 1-1 0 0,1-1 0 0 0,0 0 1 0 0,0 0-1 0 0,0 0 0 0 0,1 0 1 0 0,-1 0-1 0 0,0 1 1 0 0,1-3-1 0 0,4-9-5221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2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97 3601 0 0,'-12'-6'9360'0'0,"1"7"-3489"0"0,10 0-5566 0 0,0-1 0 0 0,0 1 0 0 0,0 0 0 0 0,0 0 0 0 0,0 0 0 0 0,0 0 0 0 0,0 0 0 0 0,0 0 0 0 0,1 0 0 0 0,-1 0 0 0 0,0 0 0 0 0,1 0 0 0 0,-1 0 0 0 0,0 3 0 0 0,-1 0-193 0 0,1 1 0 0 0,-1-1 0 0 0,1 1-1 0 0,0 0 1 0 0,1-1 0 0 0,-1 1 0 0 0,1 0-1 0 0,1 6 1 0 0,-1-6-95 0 0,1-1-1 0 0,0 0 0 0 0,0 0 1 0 0,0 1-1 0 0,1-1 0 0 0,-1 0 1 0 0,1 0-1 0 0,0 0 1 0 0,0 0-1 0 0,1-1 0 0 0,-1 1 1 0 0,1-1-1 0 0,0 1 1 0 0,0-1-1 0 0,0 0 0 0 0,0 0 1 0 0,0 0-1 0 0,1 0 0 0 0,-1-1 1 0 0,1 1-1 0 0,0-1 1 0 0,0 0-1 0 0,0 0 0 0 0,8 2 1 0 0,-5-2-48 0 0,0 0 1 0 0,1-1 0 0 0,-1 0-1 0 0,0 0 1 0 0,1 0 0 0 0,-1-1 0 0 0,1-1-1 0 0,-1 1 1 0 0,1-1 0 0 0,-1 0-1 0 0,0-1 1 0 0,1 0 0 0 0,12-4 0 0 0,-14 3-19 0 0,0 0 0 0 0,1 0-1 0 0,-1 0 1 0 0,0-1 0 0 0,0 0 0 0 0,-1 0 0 0 0,1 0 0 0 0,-1-1 0 0 0,0 0 0 0 0,0 0 0 0 0,-1 0 0 0 0,5-7 0 0 0,-6 8 51 0 0,-1 0-1 0 0,-1 0 0 0 0,1 0 0 0 0,0 0 1 0 0,-1 0-1 0 0,0 0 0 0 0,0 0 0 0 0,0-1 1 0 0,0 1-1 0 0,-1-1 0 0 0,0 1 0 0 0,0 0 1 0 0,0-1-1 0 0,0 1 0 0 0,-1-1 0 0 0,0 1 1 0 0,1 0-1 0 0,-2 0 0 0 0,1-1 0 0 0,-3-4 1 0 0,2 1 28 0 0,-2 1 0 0 0,1-1 0 0 0,-1 1-1 0 0,0 0 1 0 0,-7-8 0 0 0,9 12-19 0 0,0 0 1 0 0,-1 1-1 0 0,1 0 0 0 0,-1-1 0 0 0,0 1 0 0 0,0 0 0 0 0,0 0 0 0 0,0 1 0 0 0,0-1 0 0 0,0 1 1 0 0,0-1-1 0 0,0 1 0 0 0,-1 0 0 0 0,1 0 0 0 0,-4 0 0 0 0,-1 0 28 0 0,1 0 0 0 0,0 0-1 0 0,-1 1 1 0 0,1 0 0 0 0,0 1 0 0 0,-1-1-1 0 0,1 1 1 0 0,0 1 0 0 0,0 0 0 0 0,0 0-1 0 0,0 0 1 0 0,0 0 0 0 0,0 1 0 0 0,0 1-1 0 0,1-1 1 0 0,0 1 0 0 0,0 0 0 0 0,0 0-1 0 0,-10 10 1 0 0,2-3 63 0 0,2 1-1 0 0,-1 0 1 0 0,1 1-1 0 0,-13 19 1 0 0,20-24-68 0 0,0 1 1 0 0,0-1-1 0 0,1 1 1 0 0,0 1 0 0 0,1-1-1 0 0,-1 0 1 0 0,2 1-1 0 0,0-1 1 0 0,-2 13 0 0 0,3-11-13 0 0,0 0 0 0 0,1 0 0 0 0,0 0 0 0 0,1-1 1 0 0,0 1-1 0 0,1 0 0 0 0,0 0 0 0 0,1-1 1 0 0,0 1-1 0 0,0-1 0 0 0,8 16 0 0 0,-7-19-27 0 0,0-1 0 0 0,0 0 0 0 0,0 1-1 0 0,1-2 1 0 0,0 1 0 0 0,0 0 0 0 0,1-1-1 0 0,-1 0 1 0 0,1 0 0 0 0,0-1-1 0 0,0 0 1 0 0,1 0 0 0 0,-1 0 0 0 0,1-1-1 0 0,0 0 1 0 0,0 0 0 0 0,13 3 0 0 0,-15-5-35 0 0,0 0 1 0 0,0 0 0 0 0,1 0-1 0 0,-1-1 1 0 0,0 0 0 0 0,0 0-1 0 0,1 0 1 0 0,-1-1 0 0 0,0 0-1 0 0,0 0 1 0 0,0 0 0 0 0,0-1-1 0 0,6-1 1 0 0,-4-1-129 0 0,0 1 0 0 0,-1-1 0 0 0,1 0 1 0 0,-1-1-1 0 0,0 0 0 0 0,0 0 0 0 0,0 0 0 0 0,5-7 0 0 0,-1 0-992 0 0,-1 0-1 0 0,0-1 1 0 0,9-18 0 0 0,-7 9-3812 0 0,10-27 0 0 0,-14 28 834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6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33 457 512 0 0,'-1'-2'326'0'0,"0"0"-1"0"0,-1 0 0 0 0,1 0 1 0 0,-1 0-1 0 0,1 0 1 0 0,-1 1-1 0 0,0-1 1 0 0,0 0-1 0 0,1 1 1 0 0,-5-3-1 0 0,-5 1 4960 0 0,24 20-2121 0 0,-4-4-2819 0 0,0 0-1 0 0,-1 1 0 0 0,0 0 0 0 0,-1 1 0 0 0,0 0 1 0 0,-1 0-1 0 0,-1 0 0 0 0,0 0 0 0 0,3 24 0 0 0,-7-28-274 0 0,8 35 79 0 0,-9-43-156 0 0,1 0-1 0 0,0 0 0 0 0,0 0 1 0 0,0 0-1 0 0,1 0 1 0 0,-1 0-1 0 0,1 0 1 0 0,0-1-1 0 0,-1 1 1 0 0,1 0-1 0 0,4 3 0 0 0,-5-6 5 0 0,0 1-1 0 0,0-1 0 0 0,0 0 0 0 0,0 1 0 0 0,0-1 0 0 0,0 0 0 0 0,0 0 1 0 0,0 0-1 0 0,0 0 0 0 0,0 1 0 0 0,0-2 0 0 0,0 1 0 0 0,0 0 0 0 0,0 0 0 0 0,0 0 1 0 0,0 0-1 0 0,0-1 0 0 0,0 1 0 0 0,0 0 0 0 0,0-1 0 0 0,0 1 0 0 0,0-1 1 0 0,0 1-1 0 0,0-1 0 0 0,0 0 0 0 0,0 1 0 0 0,-1-1 0 0 0,1 0 0 0 0,0 1 0 0 0,-1-1 1 0 0,2-1-1 0 0,3-3-20 0 0,-1 0 1 0 0,1 0-1 0 0,4-8 1 0 0,-4 4 26 0 0,-1 0 0 0 0,0 0-1 0 0,0-1 1 0 0,-1 1 0 0 0,0-1-1 0 0,-1 0 1 0 0,0 0 0 0 0,0 0 0 0 0,-1 0-1 0 0,0 0 1 0 0,-1 0 0 0 0,0 0 0 0 0,-1 0-1 0 0,0-1 1 0 0,-1 1 0 0 0,0 1 0 0 0,0-1-1 0 0,-7-17 1 0 0,9 27-1 0 0,0 0-1 0 0,0 0 1 0 0,0 0-1 0 0,0-1 1 0 0,0 1-1 0 0,0 0 1 0 0,0 0-1 0 0,0 0 1 0 0,0 0 0 0 0,0 0-1 0 0,0-1 1 0 0,0 1-1 0 0,0 0 1 0 0,0 0-1 0 0,0 0 1 0 0,0 0-1 0 0,0 0 1 0 0,0-1-1 0 0,0 1 1 0 0,0 0 0 0 0,0 0-1 0 0,-1 0 1 0 0,1 0-1 0 0,0 0 1 0 0,0 0-1 0 0,0 0 1 0 0,0-1-1 0 0,0 1 1 0 0,0 0-1 0 0,0 0 1 0 0,0 0 0 0 0,-1 0-1 0 0,1 0 1 0 0,0 0-1 0 0,0 0 1 0 0,0 0-1 0 0,0 0 1 0 0,0 0-1 0 0,-1 0 1 0 0,1 0-1 0 0,0 0 1 0 0,0 0 0 0 0,0 0-1 0 0,0 0 1 0 0,0 0-1 0 0,-1 0 1 0 0,1 0-1 0 0,0 0 1 0 0,0 0-1 0 0,0 0 1 0 0,0 0-1 0 0,0 0 1 0 0,-1 0-1 0 0,-2 10 53 0 0,1 15 140 0 0,3-18-173 0 0,-1-1 0 0 0,1 1 0 0 0,1 0 0 0 0,-1-1 1 0 0,1 1-1 0 0,5 11 0 0 0,0-3 164 0 0,14 23-1 0 0,-18-34-187 0 0,0 0 0 0 0,0-1 1 0 0,0 1-1 0 0,0-1 0 0 0,1 0 0 0 0,-1 0 0 0 0,1 0 0 0 0,0 0 0 0 0,0-1 0 0 0,0 1 0 0 0,0-1 0 0 0,1 0 0 0 0,-1-1 0 0 0,0 1 1 0 0,1-1-1 0 0,-1 1 0 0 0,1-1 0 0 0,7 0 0 0 0,-6 0-19 0 0,1-1-1 0 0,-1 0 1 0 0,1 0 0 0 0,-1 0-1 0 0,0-1 1 0 0,1 0 0 0 0,-1 0-1 0 0,0-1 1 0 0,0 0 0 0 0,1 0-1 0 0,-1 0 1 0 0,11-7 0 0 0,-12 6 7 0 0,1-1 0 0 0,-1 0-1 0 0,1 0 1 0 0,-1 0 0 0 0,0-1 0 0 0,-1 1 0 0 0,6-8 0 0 0,-7 9 22 0 0,-1-1 1 0 0,0-1 0 0 0,0 1-1 0 0,0 0 1 0 0,0-1 0 0 0,-1 1-1 0 0,0-1 1 0 0,1 1 0 0 0,-2-1-1 0 0,1 1 1 0 0,0-6 0 0 0,0-2-63 0 0,0 9 73 0 0,-1-1 0 0 0,1 0 0 0 0,-1 1 1 0 0,0-1-1 0 0,0 0 0 0 0,-1 1 0 0 0,1-1 0 0 0,-1 1 1 0 0,1-1-1 0 0,-3-4 0 0 0,0 47 103 0 0,4-30-116 0 0,0-1-1 0 0,1 1 1 0 0,0-1 0 0 0,0 0-1 0 0,1 0 1 0 0,0 0-1 0 0,0 0 1 0 0,0-1-1 0 0,1 1 1 0 0,1-1 0 0 0,-1 0-1 0 0,1 0 1 0 0,0 0-1 0 0,1-1 1 0 0,12 11 0 0 0,-14-12-13 0 0,1-2 0 0 0,0 1 1 0 0,1 0-1 0 0,-1-1 0 0 0,1 0 1 0 0,-1-1-1 0 0,1 1 1 0 0,0-1-1 0 0,0 0 0 0 0,0 0 1 0 0,0-1-1 0 0,0 0 0 0 0,1 0 1 0 0,-1 0-1 0 0,0-1 0 0 0,1 0 1 0 0,-1 0-1 0 0,0-1 1 0 0,0 1-1 0 0,11-4 0 0 0,-10 2-21 0 0,0 0 0 0 0,0-1 0 0 0,0 1 0 0 0,0-2-1 0 0,0 1 1 0 0,-1-1 0 0 0,1 0 0 0 0,-1 0 0 0 0,0-1 0 0 0,-1 0-1 0 0,1 0 1 0 0,-1 0 0 0 0,0-1 0 0 0,0 1 0 0 0,0-1-1 0 0,-1 0 1 0 0,4-8 0 0 0,-4 6-96 0 0,-1 0-1 0 0,0 0 0 0 0,-1 0 1 0 0,0 0-1 0 0,0 0 1 0 0,0 0-1 0 0,-1-1 1 0 0,-1 1-1 0 0,1-1 0 0 0,-2-10 1 0 0,0 8 17 0 0,0-1 1 0 0,-1 1-1 0 0,-1 0 1 0 0,1 0-1 0 0,-2 0 0 0 0,0 0 1 0 0,-5-11-1 0 0,8 20 106 0 0,0-1-1 0 0,-1 1 1 0 0,1 0-1 0 0,-1 0 1 0 0,0 0-1 0 0,1 0 0 0 0,-1 0 1 0 0,0 0-1 0 0,0 1 1 0 0,0-1-1 0 0,0 0 1 0 0,-1 1-1 0 0,1 0 1 0 0,0-1-1 0 0,-4 0 0 0 0,1 0 4 0 0,1 1 0 0 0,-1 0 0 0 0,1 0-1 0 0,-1 1 1 0 0,1-1 0 0 0,-1 1-1 0 0,1 0 1 0 0,-7 1 0 0 0,-2 1 50 0 0,0 0 1 0 0,1 1-1 0 0,-1 1 1 0 0,1 0-1 0 0,-16 7 1 0 0,22-8-22 0 0,0 0 1 0 0,1 1-1 0 0,-1-1 1 0 0,1 1-1 0 0,0 0 0 0 0,0 0 1 0 0,1 1-1 0 0,-1-1 1 0 0,1 1-1 0 0,0 0 0 0 0,-4 7 1 0 0,6-9 1 0 0,-1 1 0 0 0,1 0 0 0 0,1 0 0 0 0,-1 0 0 0 0,1 0 0 0 0,-1 0 1 0 0,1 0-1 0 0,0 0 0 0 0,0 0 0 0 0,1 0 0 0 0,-1 1 0 0 0,1-1 0 0 0,0 0 0 0 0,0 0 1 0 0,1 1-1 0 0,-1-1 0 0 0,3 8 0 0 0,-2-9 14 0 0,0 0-1 0 0,1 0 1 0 0,-1 0 0 0 0,1 0 0 0 0,0 0 0 0 0,0 0-1 0 0,0 0 1 0 0,0 0 0 0 0,0-1 0 0 0,0 1-1 0 0,1-1 1 0 0,3 3 0 0 0,0-1 3 0 0,-1 0 0 0 0,1-1 0 0 0,0 0 0 0 0,0 0 0 0 0,12 4 0 0 0,0-3-17 0 0,0 0-1 0 0,0-1 0 0 0,31 2 1 0 0,-42-5-37 0 0,0 0-1 0 0,1-1 1 0 0,-1 0 0 0 0,0 0 0 0 0,0 0 0 0 0,0-1 0 0 0,0 0 0 0 0,0 0-1 0 0,-1-1 1 0 0,1 1 0 0 0,-1-2 0 0 0,1 1 0 0 0,-1-1 0 0 0,0 0 0 0 0,0 0-1 0 0,-1 0 1 0 0,1-1 0 0 0,-1 0 0 0 0,0 0 0 0 0,0-1 0 0 0,-1 1-1 0 0,1-1 1 0 0,-1 0 0 0 0,-1 0 0 0 0,1-1 0 0 0,-1 1 0 0 0,0-1 0 0 0,3-10-1 0 0,-5 12-3 0 0,0 0-1 0 0,-1-1 0 0 0,0 1 1 0 0,0-1-1 0 0,0 1 0 0 0,-1-1 1 0 0,1 1-1 0 0,-1 0 0 0 0,-1-1 1 0 0,-2-9-1 0 0,3 13 19 0 0,0-1 0 0 0,0 1 1 0 0,0 0-1 0 0,0 0 0 0 0,0-1 1 0 0,0 1-1 0 0,-1 0 0 0 0,1 0 0 0 0,-1 0 1 0 0,1 0-1 0 0,-1 1 0 0 0,0-1 1 0 0,1 0-1 0 0,-1 1 0 0 0,0-1 0 0 0,0 1 1 0 0,0 0-1 0 0,-1-1 0 0 0,1 1 1 0 0,0 0-1 0 0,0 0 0 0 0,-1 1 0 0 0,1-1 1 0 0,0 0-1 0 0,-1 1 0 0 0,-2-1 0 0 0,3 1-3 0 0,1 1 0 0 0,-1-1 0 0 0,1 1 0 0 0,-1-1 0 0 0,0 1 0 0 0,1-1 0 0 0,-1 1 0 0 0,1 0 0 0 0,-1 0 0 0 0,1 0 0 0 0,0 0 0 0 0,-1 0 0 0 0,1 0 0 0 0,0 0 0 0 0,0 1 0 0 0,-1-1 0 0 0,1 0 0 0 0,0 1 0 0 0,1-1 0 0 0,-1 0 0 0 0,0 1 0 0 0,0-1 0 0 0,0 1 0 0 0,0 2 0 0 0,-1 0 45 0 0,0 1 0 0 0,1 0-1 0 0,-1 0 1 0 0,1 0-1 0 0,0 0 1 0 0,0 10 0 0 0,1-11-29 0 0,-1 0 1 0 0,2 0 0 0 0,-1-1-1 0 0,0 1 1 0 0,1 0 0 0 0,-1-1 0 0 0,1 1-1 0 0,0-1 1 0 0,0 1 0 0 0,0-1 0 0 0,1 1-1 0 0,0-1 1 0 0,-1 0 0 0 0,1 0-1 0 0,0 1 1 0 0,0-1 0 0 0,1 0 0 0 0,-1-1-1 0 0,0 1 1 0 0,1 0 0 0 0,0-1 0 0 0,0 0-1 0 0,6 5 1 0 0,4 0 19 0 0,0-1 0 0 0,0 0-1 0 0,1-1 1 0 0,-1 0 0 0 0,1-1 0 0 0,15 2-1 0 0,-21-5-49 0 0,1 0 0 0 0,0 0 0 0 0,-1-1 0 0 0,1 0 0 0 0,0 0 0 0 0,-1-1-1 0 0,1 0 1 0 0,0-1 0 0 0,-1 0 0 0 0,1 0 0 0 0,9-4 0 0 0,1-3-68 0 0,0 0-1 0 0,-1-2 1 0 0,0 0 0 0 0,19-15 0 0 0,-28 18-20 0 0,0-1 0 0 0,0 1 0 0 0,-1-1 0 0 0,-1-1 0 0 0,1 1 0 0 0,-1-1 0 0 0,-1-1 0 0 0,9-17 0 0 0,-5 2-6 0 0,-1 0 0 0 0,-2-1 0 0 0,0 0 0 0 0,-2 0 0 0 0,-1-1 0 0 0,-1 0 0 0 0,-1 1 0 0 0,-2-1 0 0 0,-3-33 0 0 0,2 54 146 0 0,0 0-1 0 0,0 0 0 0 0,0 0 0 0 0,-1 1 1 0 0,0-1-1 0 0,0 0 0 0 0,0 1 1 0 0,-6-10-1 0 0,7 14-13 0 0,0 1 1 0 0,0-1-1 0 0,0 0 0 0 0,-1 1 1 0 0,1 0-1 0 0,0-1 0 0 0,-1 1 1 0 0,1 0-1 0 0,-1 0 0 0 0,0 0 1 0 0,1-1-1 0 0,-1 2 0 0 0,0-1 1 0 0,1 0-1 0 0,-1 0 0 0 0,0 1 0 0 0,0-1 1 0 0,0 1-1 0 0,0-1 0 0 0,0 1 1 0 0,1 0-1 0 0,-1-1 0 0 0,0 1 1 0 0,0 0-1 0 0,0 1 0 0 0,0-1 1 0 0,0 0-1 0 0,0 0 0 0 0,0 1 1 0 0,0-1-1 0 0,0 1 0 0 0,1 0 1 0 0,-1-1-1 0 0,-3 3 0 0 0,-2 1 30 0 0,0 0-1 0 0,1 0 1 0 0,-1 1-1 0 0,1 0 1 0 0,0 0-1 0 0,0 1 1 0 0,1-1-1 0 0,-1 1 0 0 0,1 1 1 0 0,0-1-1 0 0,1 1 1 0 0,0-1-1 0 0,0 1 1 0 0,0 1-1 0 0,-2 7 1 0 0,-1 3 16 0 0,1 0 0 0 0,1 0 0 0 0,0 0 0 0 0,2 1 0 0 0,-2 23 0 0 0,3-22-4 0 0,1 0 0 0 0,1-1 0 0 0,1 1 0 0 0,1-1 0 0 0,1 1 0 0 0,7 26-1 0 0,-7-36-41 0 0,1 1-1 0 0,0 0 0 0 0,1-1 0 0 0,0 1 1 0 0,1-1-1 0 0,0-1 0 0 0,1 1 0 0 0,0-1 0 0 0,0 0 1 0 0,1-1-1 0 0,0 1 0 0 0,11 8 0 0 0,-8-9-33 0 0,-1 0-1 0 0,1-1 0 0 0,1 0 0 0 0,-1-1 0 0 0,1 0 0 0 0,0 0 1 0 0,1-2-1 0 0,-1 1 0 0 0,1-2 0 0 0,0 1 0 0 0,0-2 0 0 0,22 2 1 0 0,-31-4-12 0 0,1 0 1 0 0,-1-1-1 0 0,1 0 1 0 0,-1 0-1 0 0,0 0 1 0 0,1 0-1 0 0,-1-1 1 0 0,0 1-1 0 0,0-1 1 0 0,0 0-1 0 0,0 0 1 0 0,0-1 0 0 0,0 1-1 0 0,0-1 1 0 0,-1 0-1 0 0,1 0 1 0 0,-1 0-1 0 0,0-1 1 0 0,0 1-1 0 0,0-1 1 0 0,-1 1-1 0 0,4-6 1 0 0,-2 1-75 0 0,0 0-1 0 0,0 0 1 0 0,-1-1 0 0 0,0 1 0 0 0,0-1-1 0 0,-1 0 1 0 0,0 1 0 0 0,-1-1 0 0 0,0 0 0 0 0,0-11-1 0 0,0-5 35 0 0,0 18 89 0 0,-1 0 1 0 0,1 0-1 0 0,-1-1 1 0 0,-1 1-1 0 0,1 0 0 0 0,-1 0 1 0 0,-1 0-1 0 0,1 0 0 0 0,-4-7 1 0 0,5 14-17 0 0,0 0 1 0 0,-1 0-1 0 0,1 0 1 0 0,-1 0-1 0 0,1 1 1 0 0,0-1-1 0 0,-1 0 1 0 0,1 0-1 0 0,0 0 1 0 0,-1 0-1 0 0,1 1 1 0 0,0-1-1 0 0,-1 0 1 0 0,1 0-1 0 0,0 1 0 0 0,-1-1 1 0 0,1 0-1 0 0,0 1 1 0 0,0-1-1 0 0,-1 0 1 0 0,1 1-1 0 0,0-1 1 0 0,0 0-1 0 0,0 1 1 0 0,0-1-1 0 0,0 0 1 0 0,-1 1-1 0 0,1-1 1 0 0,0 1-1 0 0,0 0 1 0 0,-7 14 435 0 0,5-7-364 0 0,0-1 0 0 0,1 0 1 0 0,0 1-1 0 0,0 0 1 0 0,1-1-1 0 0,0 1 0 0 0,0-1 1 0 0,1 1-1 0 0,0-1 1 0 0,0 1-1 0 0,1-1 0 0 0,2 8 1 0 0,-1-9-50 0 0,-1 0 0 0 0,1 0-1 0 0,0 0 1 0 0,1-1 0 0 0,-1 1 0 0 0,1-1 0 0 0,0 0 0 0 0,0 0 0 0 0,1 0 0 0 0,0-1 0 0 0,0 0-1 0 0,0 1 1 0 0,0-2 0 0 0,8 6 0 0 0,-7-6-11 0 0,0 0 0 0 0,-1 0-1 0 0,1 0 1 0 0,1-1 0 0 0,-1 0-1 0 0,0 0 1 0 0,1 0 0 0 0,9 0 0 0 0,-13-2-128 0 0,0 0 0 0 0,0 0 0 0 0,0 0 0 0 0,0 0 0 0 0,0-1 0 0 0,0 0 0 0 0,0 0 0 0 0,4-1 0 0 0,-3 1-366 0 0,-1-1 0 0 0,0 0-1 0 0,0 0 1 0 0,0 0 0 0 0,0 0-1 0 0,0 0 1 0 0,-1-1 0 0 0,4-3-1 0 0,6-10-4567 0 0,-6 6 3197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2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43 218 664 0 0,'-4'-5'7225'0'0,"4"4"-6670"0"0,-1 1 1 0 0,1 0 0 0 0,-1-1-1 0 0,1 1 1 0 0,-1 0 0 0 0,1 0 0 0 0,-1 0-1 0 0,1-1 1 0 0,-1 1 0 0 0,1 0 0 0 0,-1 0-1 0 0,0 0 1 0 0,0 0-246 0 0,0 1-1 0 0,1-1 1 0 0,-1 0-1 0 0,1 1 1 0 0,-1-1 0 0 0,1 0-1 0 0,0 1 1 0 0,-1-1-1 0 0,1 1 1 0 0,-1-1-1 0 0,1 1 1 0 0,0-1 0 0 0,-1 1-1 0 0,1-1 1 0 0,0 1-1 0 0,-1 0 1 0 0,1-1 0 0 0,0 2-1 0 0,-2 3 158 0 0,1 0 0 0 0,0 0-1 0 0,0 0 1 0 0,0 6 0 0 0,-5 171 3781 0 0,6-175-4086 0 0,1-2-53 0 0,-1-1 1 0 0,0 0-1 0 0,-1 1 1 0 0,1-1 0 0 0,-1 0-1 0 0,1 1 1 0 0,-3 4-1 0 0,1-8 31 0 0,0-7-117 0 0,-1-6-35 0 0,3-143-67 0 0,0 140 74 0 0,2 1 6 0 0,-1 1 0 0 0,2-1-1 0 0,0 0 1 0 0,0 1 0 0 0,2 0 0 0 0,-1 0-1 0 0,2 0 1 0 0,11-20 0 0 0,-9 19-13 0 0,1 0-1 0 0,1 0 1 0 0,0 1 0 0 0,0 1 0 0 0,2 0 0 0 0,23-21-1 0 0,-29 28-18 0 0,1 1 0 0 0,0-1 0 0 0,0 1 0 0 0,1 0 0 0 0,-1 1 0 0 0,1 0 0 0 0,0 0 0 0 0,0 0 0 0 0,0 1 0 0 0,0 1 0 0 0,0-1 0 0 0,0 1 0 0 0,0 0 0 0 0,1 1 0 0 0,8 1 0 0 0,-12 0-81 0 0,0 0-1 0 0,-1 0 0 0 0,1 1 0 0 0,0 0 1 0 0,-1 0-1 0 0,0 0 0 0 0,1 0 1 0 0,-1 1-1 0 0,0 0 0 0 0,0 0 0 0 0,3 3 1 0 0,1 1-855 0 0,-1 1 1 0 0,0 0-1 0 0,0 0 1 0 0,6 10-1 0 0,-3-2-1551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3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124 260 512 0 0,'7'-43'5267'0'0,"-2"1"-1"0"0,0-58 0 0 0,-2 26 992 0 0,-6 117-4623 0 0,-13 70 0 0 0,7-54-1240 0 0,-35 141 441 0 0,20-99-577 0 0,13-47-205 0 0,3 1 0 0 0,1 0 0 0 0,3 0 0 0 0,4 63 0 0 0,1-107-50 0 0,0-6-4 0 0,-1 0 0 0 0,1 0 0 0 0,-1-1 0 0 0,0 1 0 0 0,-1 0 0 0 0,1 0 0 0 0,-1 0 0 0 0,-2 7 0 0 0,3-12-1 0 0,0 0-1 0 0,0 0 1 0 0,0 0-1 0 0,0 0 1 0 0,0 0-1 0 0,0 0 1 0 0,0 0-1 0 0,0 0 1 0 0,0 0-1 0 0,0 0 1 0 0,0 0-1 0 0,0 0 1 0 0,0-1-1 0 0,0 1 1 0 0,0 0-1 0 0,0 0 1 0 0,0 0-1 0 0,0 0 1 0 0,0 0-1 0 0,-1 0 1 0 0,1 0-1 0 0,0 0 1 0 0,0 0-1 0 0,0 0 1 0 0,0 0-1 0 0,0 0 1 0 0,0 0-1 0 0,0 0 1 0 0,0 0-1 0 0,0 0 0 0 0,0 0 1 0 0,0 0-1 0 0,0 0 1 0 0,0 0-1 0 0,0 0 1 0 0,0 0-1 0 0,0 0 1 0 0,0 0-1 0 0,0 0 1 0 0,0 0-1 0 0,-1 0 1 0 0,1 0-1 0 0,0 0 1 0 0,0 0-1 0 0,0 0 1 0 0,0 0-1 0 0,0 0 1 0 0,0 0-1 0 0,0 0 1 0 0,0 0-1 0 0,0 0 1 0 0,0 0-1 0 0,0 0 1 0 0,0 0-1 0 0,0 0 1 0 0,0 0-1 0 0,0 0 1 0 0,0 0-1 0 0,-1-9-105 0 0,1-12-109 0 0,2 8 124 0 0,1 1-1 0 0,1 0 1 0 0,0 0 0 0 0,0 0-1 0 0,1 0 1 0 0,1 1 0 0 0,0-1-1 0 0,1 1 1 0 0,7-10 0 0 0,1 2 8 0 0,1 0 1 0 0,0 1-1 0 0,34-29 1 0 0,-39 39 78 0 0,-1 1 0 0 0,1 0 0 0 0,1 0 0 0 0,-1 1 0 0 0,1 0 0 0 0,24-7 0 0 0,-27 10 4 0 0,0 1-1 0 0,1 0 0 0 0,-1 0 1 0 0,1 1-1 0 0,-1 0 1 0 0,1 1-1 0 0,-1 0 0 0 0,1 1 1 0 0,-1-1-1 0 0,12 4 1 0 0,-17-3 0 0 0,0 0 0 0 0,-1 0 0 0 0,1 1 1 0 0,-1 0-1 0 0,1-1 0 0 0,-1 1 1 0 0,1 0-1 0 0,-1 1 0 0 0,0-1 1 0 0,0 0-1 0 0,0 1 0 0 0,0 0 1 0 0,-1 0-1 0 0,1 0 0 0 0,-1 0 0 0 0,1 0 1 0 0,-1 0-1 0 0,0 0 0 0 0,0 1 1 0 0,-1-1-1 0 0,1 1 0 0 0,-1 0 1 0 0,0-1-1 0 0,2 8 0 0 0,-2-6 7 0 0,-1 1 1 0 0,1 0-1 0 0,-1-1 0 0 0,0 1 0 0 0,0 0 0 0 0,-1 0 0 0 0,1-1 0 0 0,-1 1 0 0 0,-1 0 0 0 0,1-1 1 0 0,-1 1-1 0 0,0-1 0 0 0,0 0 0 0 0,0 1 0 0 0,-1-1 0 0 0,-4 5 0 0 0,0 0 40 0 0,-1-1 1 0 0,0 0-1 0 0,-1 0 0 0 0,0-1 1 0 0,-1 0-1 0 0,-15 10 0 0 0,5-5 52 0 0,-2-1 0 0 0,-29 12 0 0 0,32-18-71 0 0,1 0 0 0 0,-1 0 0 0 0,-26 2 0 0 0,-59 4-22 0 0,97-12-5 0 0,1 1-54 0 0,1-1-1 0 0,0 0 1 0 0,-1 0-1 0 0,1 0 1 0 0,-6-2 0 0 0,11 2-18 0 0,-1 0 1 0 0,0 0 0 0 0,1-1-1 0 0,-1 1 1 0 0,1 0-1 0 0,-1 0 1 0 0,0-1 0 0 0,1 1-1 0 0,-1 0 1 0 0,1 0 0 0 0,-1-1-1 0 0,1 1 1 0 0,-1-1-1 0 0,1 1 1 0 0,0-1 0 0 0,-1 1-1 0 0,1-1 1 0 0,-1 1 0 0 0,1-1-1 0 0,-1 0 1 0 0,1 0-96 0 0,0 0 1 0 0,0 0-1 0 0,0 0 0 0 0,0 0 1 0 0,0 0-1 0 0,0 0 0 0 0,1 0 1 0 0,-1 1-1 0 0,0-1 0 0 0,0 0 1 0 0,1 0-1 0 0,-1 0 0 0 0,0 0 1 0 0,1 0-1 0 0,-1 1 0 0 0,1-1 1 0 0,-1 0-1 0 0,1 0 0 0 0,0 0 1 0 0,25-28-5984 0 0,-8 12 2425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4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139 159 2256 0 0,'0'-5'1821'0'0,"0"0"62"0"0,0 1-1 0 0,0 0 0 0 0,-1 0 1 0 0,1-1-1 0 0,-3-7 1 0 0,3 11-1741 0 0,0 1 0 0 0,-1-1 0 0 0,1 0 0 0 0,0 1 0 0 0,-1-1 0 0 0,1 1 1 0 0,-1-1-1 0 0,1 0 0 0 0,-1 1 0 0 0,1-1 0 0 0,-1 1 0 0 0,1-1 0 0 0,-1 1 0 0 0,1 0 0 0 0,-1-1 0 0 0,0 1 1 0 0,1 0-1 0 0,-1-1 0 0 0,0 1 0 0 0,1 0 0 0 0,-1 0 0 0 0,0-1 0 0 0,1 1 0 0 0,-1 0 0 0 0,0 0 0 0 0,0 0 0 0 0,1 0 1 0 0,-1 0-1 0 0,0 0 0 0 0,1 0 0 0 0,-1 0 0 0 0,0 0 0 0 0,0 0 0 0 0,1 1 0 0 0,-1-1 0 0 0,0 0 0 0 0,1 0 0 0 0,-1 1 1 0 0,0-1-1 0 0,1 0 0 0 0,-1 1 0 0 0,0 0 0 0 0,-7 3-18 0 0,0 1 1 0 0,1 0-1 0 0,-1 0 1 0 0,1 1-1 0 0,1 0 0 0 0,-1 0 1 0 0,1 1-1 0 0,0 0 1 0 0,0 0-1 0 0,1 0 1 0 0,0 0-1 0 0,0 1 0 0 0,1 0 1 0 0,0 0-1 0 0,1 0 1 0 0,-1 1-1 0 0,2-1 1 0 0,-1 1-1 0 0,-1 10 0 0 0,4-15-100 0 0,-1 0 0 0 0,1-1-1 0 0,1 1 1 0 0,-1-1-1 0 0,0 1 1 0 0,1 0 0 0 0,0-1-1 0 0,0 1 1 0 0,0-1-1 0 0,0 0 1 0 0,1 1 0 0 0,-1-1-1 0 0,1 0 1 0 0,3 5-1 0 0,-2-4-6 0 0,0 0-1 0 0,0-1 1 0 0,1 1-1 0 0,0-1 1 0 0,0 1-1 0 0,0-1 1 0 0,0 0-1 0 0,0 0 1 0 0,8 3 0 0 0,-5-3-8 0 0,0 0 1 0 0,0-1-1 0 0,0 1 1 0 0,1-1 0 0 0,-1-1-1 0 0,1 1 1 0 0,-1-2-1 0 0,1 1 1 0 0,0-1 0 0 0,-1 0-1 0 0,1 0 1 0 0,-1-1-1 0 0,14-2 1 0 0,-13 1 4 0 0,0-1 0 0 0,-1 0 0 0 0,1 0-1 0 0,-1-1 1 0 0,1 1 0 0 0,-1-2 0 0 0,-1 1 0 0 0,1-1 0 0 0,7-7 0 0 0,-10 8-9 0 0,0 0 1 0 0,0 0-1 0 0,-1 0 1 0 0,0-1-1 0 0,0 0 1 0 0,0 1-1 0 0,-1-1 1 0 0,1 0-1 0 0,-1 0 1 0 0,0 0-1 0 0,0-1 1 0 0,-1 1-1 0 0,0 0 1 0 0,1-11-1 0 0,-1 0 3 0 0,-1 0 0 0 0,-1-1 0 0 0,0 1 0 0 0,-1 0 0 0 0,-1-1 0 0 0,-1 1 0 0 0,0 0 0 0 0,-1 1 0 0 0,0-1 0 0 0,-2 1 0 0 0,-8-15 0 0 0,14 27-10 0 0,0 1-1 0 0,-1-1 1 0 0,1 1 0 0 0,-1 0-1 0 0,0 0 1 0 0,0 0-1 0 0,0 0 1 0 0,0 0-1 0 0,0 0 1 0 0,-1 0 0 0 0,1 0-1 0 0,0 1 1 0 0,-1 0-1 0 0,1-1 1 0 0,-1 1-1 0 0,0 0 1 0 0,1 0 0 0 0,-1 0-1 0 0,0 0 1 0 0,1 1-1 0 0,-1-1 1 0 0,0 1-1 0 0,0 0 1 0 0,0 0 0 0 0,0 0-1 0 0,1 0 1 0 0,-1 0-1 0 0,0 0 1 0 0,0 1-1 0 0,0 0 1 0 0,1-1 0 0 0,-1 1-1 0 0,0 0 1 0 0,1 0-1 0 0,-1 0 1 0 0,1 1-1 0 0,-1-1 1 0 0,1 1 0 0 0,-1-1-1 0 0,1 1 1 0 0,0 0-1 0 0,0 0 1 0 0,0 0-1 0 0,-2 3 1 0 0,0-1 8 0 0,1 1 1 0 0,-1-1-1 0 0,1 1 1 0 0,1 0-1 0 0,-1 0 0 0 0,1 0 1 0 0,0 0-1 0 0,0 1 1 0 0,0-1-1 0 0,1 1 1 0 0,-1-1-1 0 0,1 1 0 0 0,1-1 1 0 0,-1 1-1 0 0,1 0 1 0 0,0-1-1 0 0,0 1 0 0 0,1-1 1 0 0,0 1-1 0 0,0 0 1 0 0,2 8-1 0 0,0-7 5 0 0,0 0 0 0 0,0 0-1 0 0,0-1 1 0 0,1 1 0 0 0,0-1-1 0 0,0 0 1 0 0,0 0 0 0 0,1 0-1 0 0,0 0 1 0 0,0-1 0 0 0,1 0-1 0 0,-1 0 1 0 0,1 0 0 0 0,0-1-1 0 0,13 7 1 0 0,-11-7-11 0 0,0 0 0 0 0,1-1 0 0 0,0 0 0 0 0,0-1 0 0 0,0 1-1 0 0,0-2 1 0 0,0 0 0 0 0,0 0 0 0 0,0 0 0 0 0,0-1 0 0 0,0 0 0 0 0,1-1 0 0 0,9-2 0 0 0,-5 0-11 0 0,-1 0 1 0 0,1-1 0 0 0,0-1-1 0 0,-1-1 1 0 0,0 1 0 0 0,0-2-1 0 0,21-14 1 0 0,-27 16 4 0 0,0 0-1 0 0,-1-1 1 0 0,0 0 0 0 0,0 0-1 0 0,0 0 1 0 0,9-14-1 0 0,-3-1 36 0 0,12-26 0 0 0,5-7 6 0 0,-51 90 509 0 0,11-19-373 0 0,-12 22 1 0 0,14-18 1 0 0,-14 42 0 0 0,21-55-148 0 0,1-1-1 0 0,-1 1 1 0 0,1-1-1 0 0,1 1 1 0 0,-1-1-1 0 0,1 1 0 0 0,0 0 1 0 0,1-1-1 0 0,2 14 1 0 0,-2-18-26 0 0,0 0 0 0 0,1 1 1 0 0,-1-1-1 0 0,1 0 1 0 0,-1 0-1 0 0,1-1 0 0 0,0 1 1 0 0,0 0-1 0 0,0-1 0 0 0,1 1 1 0 0,-1-1-1 0 0,0 1 1 0 0,1-1-1 0 0,0 0 0 0 0,-1 0 1 0 0,1 0-1 0 0,0-1 0 0 0,0 1 1 0 0,0-1-1 0 0,0 1 1 0 0,1-1-1 0 0,4 1 0 0 0,-4-1-16 0 0,-1 0 1 0 0,1 0-1 0 0,0-1 0 0 0,0 0 0 0 0,0 0 0 0 0,0 0 1 0 0,-1 0-1 0 0,1 0 0 0 0,0-1 0 0 0,0 0 0 0 0,-1 1 0 0 0,1-2 1 0 0,0 1-1 0 0,-1 0 0 0 0,1-1 0 0 0,-1 1 0 0 0,1-1 1 0 0,-1 0-1 0 0,5-4 0 0 0,5-5-239 0 0,0-1 0 0 0,-2 0 0 0 0,16-21 0 0 0,-21 26 169 0 0,-1-2 1 0 0,0 1-1 0 0,-1 0 1 0 0,0-1-1 0 0,0 0 1 0 0,-1 0-1 0 0,4-16 1 0 0,-5 15 90 0 0,4-20 180 0 0,1 0 0 0 0,17-43 0 0 0,-24 72-178 0 0,0 1 0 0 0,0 0 0 0 0,0 0 1 0 0,0 0-1 0 0,0 0 0 0 0,0 0 0 0 0,0 0 1 0 0,0 0-1 0 0,0-1 0 0 0,0 1 0 0 0,0 0 1 0 0,0 0-1 0 0,0 0 0 0 0,0 0 0 0 0,0 0 1 0 0,0 0-1 0 0,0-1 0 0 0,0 1 0 0 0,0 0 1 0 0,1 0-1 0 0,-1 0 0 0 0,0 0 0 0 0,0 0 1 0 0,0 0-1 0 0,0 0 0 0 0,0 0 0 0 0,0 0 1 0 0,0-1-1 0 0,0 1 0 0 0,0 0 0 0 0,0 0 1 0 0,1 0-1 0 0,-1 0 0 0 0,0 0 1 0 0,0 0-1 0 0,0 0 0 0 0,0 0 0 0 0,0 0 1 0 0,0 0-1 0 0,1 0 0 0 0,-1 0 0 0 0,0 0 1 0 0,0 0-1 0 0,0 0 0 0 0,0 0 0 0 0,0 0 1 0 0,0 0-1 0 0,0 0 0 0 0,1 0 0 0 0,-1 0 1 0 0,0 0-1 0 0,0 0 0 0 0,0 0 0 0 0,0 0 1 0 0,0 1-1 0 0,3 8 257 0 0,-2 14 24 0 0,-10 34 94 0 0,5-37-301 0 0,1 0 1 0 0,0 0 0 0 0,2 1-1 0 0,1 34 1 0 0,1-51-66 0 0,0 0 1 0 0,0 0-1 0 0,0 0 1 0 0,0 0-1 0 0,1 0 1 0 0,-1-1-1 0 0,1 1 1 0 0,0 0-1 0 0,0-1 0 0 0,1 1 1 0 0,-1-1-1 0 0,1 0 1 0 0,-1 0-1 0 0,1 0 1 0 0,0 0-1 0 0,0 0 1 0 0,1-1-1 0 0,2 3 0 0 0,-3-3-202 0 0,0 0 0 0 0,0-1 0 0 0,0 1 0 0 0,1-1 0 0 0,-1 0 0 0 0,0 0-1 0 0,0 0 1 0 0,1-1 0 0 0,4 1 0 0 0,-5 0-388 0 0,0-1 1 0 0,0-1-1 0 0,0 1 0 0 0,0 0 1 0 0,0-1-1 0 0,-1 1 0 0 0,1-1 1 0 0,0 0-1 0 0,0 0 0 0 0,-1 0 1 0 0,1-1-1 0 0,2 0 0 0 0,4-3-3556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4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51 134 2465 0 0,'-18'-1'10099'0'0,"6"8"-3939"0"0,10-6-5812 0 0,1 1-1 0 0,0 0 0 0 0,-1 0 1 0 0,1 0-1 0 0,0 0 0 0 0,0 1 0 0 0,0-1 1 0 0,1 0-1 0 0,-1 0 0 0 0,0 0 0 0 0,0 5 1 0 0,-2 11 583 0 0,1 0 0 0 0,1 0 0 0 0,0 19-1 0 0,1-30-774 0 0,0 0-1 0 0,1-1 1 0 0,0 1 0 0 0,0 0-1 0 0,1 0 1 0 0,0 0-1 0 0,0-1 1 0 0,1 1-1 0 0,-1-1 1 0 0,8 12-1 0 0,-10-18-156 0 0,0 1 0 0 0,0-1 0 0 0,1 0-1 0 0,-1 1 1 0 0,0-1 0 0 0,0 0 0 0 0,1 1 0 0 0,-1-1 0 0 0,0 0-1 0 0,1 1 1 0 0,-1-1 0 0 0,0 0 0 0 0,1 0 0 0 0,-1 0 0 0 0,0 1-1 0 0,1-1 1 0 0,-1 0 0 0 0,1 0 0 0 0,-1 0 0 0 0,0 0-1 0 0,1 0 1 0 0,-1 1 0 0 0,1-1 0 0 0,-1 0 0 0 0,0 0 0 0 0,1 0-1 0 0,-1 0 1 0 0,1 0 0 0 0,-1 0 0 0 0,0 0 0 0 0,1-1 0 0 0,-1 1-1 0 0,1 0 1 0 0,-1 0 0 0 0,0 0 0 0 0,1 0 0 0 0,-1 0 0 0 0,1-1-1 0 0,-1 1 1 0 0,0 0 0 0 0,1 0 0 0 0,-1-1 0 0 0,0 1 0 0 0,1 0-1 0 0,-1 0 1 0 0,0-1 0 0 0,0 1 0 0 0,1 0 0 0 0,-1-1 0 0 0,0 1-1 0 0,0-1 1 0 0,0 1 0 0 0,1 0 0 0 0,-1-1 0 0 0,13-29-188 0 0,-9 19 214 0 0,7-8-44 0 0,0 0-1 0 0,18-23 1 0 0,-3 4 9 0 0,-13 18-3 0 0,1 0-1 0 0,0 1 1 0 0,2 1 0 0 0,0 0-1 0 0,1 1 1 0 0,1 1 0 0 0,32-23-1 0 0,-46 36 14 0 0,0 1-1 0 0,1-1 1 0 0,-1 1-1 0 0,1 1 1 0 0,-1-1-1 0 0,1 1 0 0 0,6-2 1 0 0,-10 3 1 0 0,0 0 1 0 0,0-1 0 0 0,0 1-1 0 0,0 0 1 0 0,0 0-1 0 0,0 0 1 0 0,0 1-1 0 0,0-1 1 0 0,0 0-1 0 0,0 0 1 0 0,0 0-1 0 0,0 1 1 0 0,0-1 0 0 0,0 0-1 0 0,0 1 1 0 0,0-1-1 0 0,-1 1 1 0 0,1-1-1 0 0,0 1 1 0 0,0 0-1 0 0,0-1 1 0 0,-1 1-1 0 0,1 0 1 0 0,0-1-1 0 0,0 1 1 0 0,-1 0 0 0 0,1 0-1 0 0,-1 0 1 0 0,1 0-1 0 0,-1 0 1 0 0,1 0-1 0 0,-1 0 1 0 0,0-1-1 0 0,1 1 1 0 0,-1 0-1 0 0,0 0 1 0 0,0 0 0 0 0,1 1-1 0 0,-1 0 1 0 0,0 6 8 0 0,1 0 0 0 0,-2-1 1 0 0,1 1-1 0 0,-1-1 0 0 0,0 1 1 0 0,-2 7-1 0 0,-15 46 47 0 0,-1 0-76 0 0,17-52 10 0 0,1 1-1 0 0,-1 0 0 0 0,1 0 0 0 0,1 0 0 0 0,0 0 0 0 0,1 0 1 0 0,0 1-1 0 0,3 12 0 0 0,-3-18-248 0 0,0 0 0 0 0,1-1 0 0 0,0 1 1 0 0,0-1-1 0 0,0 0 0 0 0,1 1 0 0 0,-1-1 0 0 0,5 4 0 0 0,-4-5-410 0 0,-1 0-1 0 0,1 0 1 0 0,1 0-1 0 0,-1 0 0 0 0,0-1 1 0 0,1 0-1 0 0,-1 0 1 0 0,1 0-1 0 0,0 0 1 0 0,6 2-1 0 0,8 2-3544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5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308 700 3001 0 0,'1'-14'12794'0'0,"5"1"-6421"0"0,17-13-4468 0 0,-3 2-1153 0 0,-17 20-708 0 0,-1-1-1 0 0,1 1 1 0 0,-2-1 0 0 0,1 0-1 0 0,0 0 1 0 0,-1 0-1 0 0,0 0 1 0 0,0 0-1 0 0,0 0 1 0 0,-1 0 0 0 0,0-1-1 0 0,0 1 1 0 0,0 0-1 0 0,-2-8 1 0 0,1 5 5 0 0,-1 0 0 0 0,0 0 0 0 0,-1 0-1 0 0,0 0 1 0 0,0 1 0 0 0,0-1 0 0 0,-1 1 0 0 0,-6-9 0 0 0,7 12-12 0 0,0 0 0 0 0,0 0 0 0 0,0 1 1 0 0,-1-1-1 0 0,1 1 0 0 0,-1 0 0 0 0,0 0 0 0 0,0 0 1 0 0,0 0-1 0 0,0 1 0 0 0,0 0 0 0 0,-1 0 0 0 0,1 0 1 0 0,-1 0-1 0 0,-5-1 0 0 0,3 2 33 0 0,0 0 0 0 0,1 0-1 0 0,-1 1 1 0 0,0 0 0 0 0,0 0 0 0 0,1 1 0 0 0,-1 0-1 0 0,0 0 1 0 0,-12 4 0 0 0,4 0 35 0 0,-1 2-1 0 0,1 0 1 0 0,1 0 0 0 0,-1 2-1 0 0,1-1 1 0 0,1 2 0 0 0,0 0-1 0 0,-15 14 1 0 0,23-18-75 0 0,0 0 0 0 0,0 0-1 0 0,0 1 1 0 0,1 0 0 0 0,0 0 0 0 0,0 0-1 0 0,0 0 1 0 0,1 0 0 0 0,1 1 0 0 0,-1 0-1 0 0,1-1 1 0 0,0 1 0 0 0,1 0 0 0 0,0 0-1 0 0,0 0 1 0 0,0 0 0 0 0,1 0 0 0 0,1 0-1 0 0,-1 0 1 0 0,4 15 0 0 0,-2-12-16 0 0,1 0 0 0 0,0-1-1 0 0,1 1 1 0 0,0-1 0 0 0,0 0 0 0 0,1 0 0 0 0,0 0 0 0 0,1-1-1 0 0,0 1 1 0 0,1-2 0 0 0,0 1 0 0 0,0-1 0 0 0,0 0-1 0 0,16 13 1 0 0,-19-19-17 0 0,0 1-1 0 0,0-1 0 0 0,0 1 1 0 0,0-1-1 0 0,0 0 1 0 0,1-1-1 0 0,-1 1 1 0 0,0-1-1 0 0,1 0 0 0 0,-1 0 1 0 0,1 0-1 0 0,0-1 1 0 0,-1 1-1 0 0,1-1 0 0 0,0 0 1 0 0,-1-1-1 0 0,1 1 1 0 0,-1-1-1 0 0,1 0 1 0 0,-1 0-1 0 0,1 0 0 0 0,-1 0 1 0 0,1-1-1 0 0,-1 0 1 0 0,0 0-1 0 0,0 0 1 0 0,0-1-1 0 0,0 1 0 0 0,4-4 1 0 0,0-1-23 0 0,-1 1-1 0 0,1-1 1 0 0,-2 0 0 0 0,1-1-1 0 0,-1 0 1 0 0,0 0 0 0 0,0 0-1 0 0,-1-1 1 0 0,0 0 0 0 0,0 0-1 0 0,-1 0 1 0 0,4-16 0 0 0,25-139-336 0 0,4-13 210 0 0,2 47 88 0 0,26-94 192 0 0,-64 210 9 0 0,-1 14-133 0 0,0 0 1 0 0,0 0-1 0 0,-1-1 0 0 0,1 1 1 0 0,0 0-1 0 0,0 0 1 0 0,0 0-1 0 0,0 0 0 0 0,0 0 1 0 0,-1 0-1 0 0,1 0 1 0 0,0 0-1 0 0,0 0 0 0 0,0 0 1 0 0,0 0-1 0 0,-1 0 1 0 0,1 0-1 0 0,0 0 0 0 0,0 0 1 0 0,0 0-1 0 0,0 0 1 0 0,-1 0-1 0 0,1 0 0 0 0,0 0 1 0 0,0 0-1 0 0,0 0 1 0 0,0 0-1 0 0,0 0 0 0 0,-1 0 1 0 0,1 0-1 0 0,0 0 0 0 0,0 0 1 0 0,0 0-1 0 0,0 0 1 0 0,0 0-1 0 0,-1 0 0 0 0,1 1 1 0 0,0-1-1 0 0,0 0 1 0 0,0 0-1 0 0,-19 19 191 0 0,16-16-220 0 0,-10 13 48 0 0,1 0-1 0 0,0 1 1 0 0,1 1-1 0 0,1-1 1 0 0,1 2 0 0 0,-11 31-1 0 0,3 0 47 0 0,-12 72 0 0 0,25-100-92 0 0,1 0-1 0 0,2 1 1 0 0,0-1 0 0 0,1 0-1 0 0,2 0 1 0 0,0 0-1 0 0,1 0 1 0 0,11 37-1 0 0,-7-29-99 0 0,-2-7-260 0 0,1 0 0 0 0,1 0 0 0 0,1-1 1 0 0,20 39-1 0 0,-27-60 167 0 0,0 1 0 0 0,0-1 0 0 0,0 1 1 0 0,0-1-1 0 0,0 1 0 0 0,0-1 0 0 0,0 0 1 0 0,1 0-1 0 0,-1 0 0 0 0,1 0 0 0 0,-1 0 1 0 0,1 0-1 0 0,-1 0 0 0 0,3 1 0 0 0,-2-1-333 0 0,-1-1 0 0 0,0 0 0 0 0,1 0-1 0 0,-1 0 1 0 0,1 0 0 0 0,-1 1-1 0 0,0-2 1 0 0,1 1 0 0 0,-1 0 0 0 0,1 0-1 0 0,-1 0 1 0 0,2-1 0 0 0,8-2-3293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5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178 111 2921 0 0,'-7'-1'2351'0'0,"0"0"0"0"0,0 1 1 0 0,-10 0-1 0 0,12 1-1545 0 0,0 0 1 0 0,0 0-1 0 0,0 0 0 0 0,1 0 0 0 0,-6 3 0 0 0,6-3-477 0 0,0 1-1 0 0,1 0 0 0 0,-1 1 0 0 0,0-1 0 0 0,1 0 0 0 0,0 1 1 0 0,0 0-1 0 0,0 0 0 0 0,0 0 0 0 0,0 0 0 0 0,0 0 0 0 0,1 1 1 0 0,-1-1-1 0 0,1 1 0 0 0,-2 5 0 0 0,3-7-256 0 0,0 1-1 0 0,0-1 0 0 0,0 0 1 0 0,0 0-1 0 0,1 1 1 0 0,-1-1-1 0 0,1 0 1 0 0,0 0-1 0 0,0 1 1 0 0,0-1-1 0 0,0 1 0 0 0,0-1 1 0 0,0 0-1 0 0,1 1 1 0 0,-1-1-1 0 0,1 0 1 0 0,-1 0-1 0 0,1 1 0 0 0,0-1 1 0 0,0 0-1 0 0,0 0 1 0 0,0 0-1 0 0,0 0 1 0 0,1 0-1 0 0,-1 0 1 0 0,1 0-1 0 0,-1 0 0 0 0,4 2 1 0 0,-2-1-48 0 0,1 0-1 0 0,-1-1 1 0 0,1 1 0 0 0,0-1-1 0 0,0 0 1 0 0,0 0 0 0 0,0 0-1 0 0,0-1 1 0 0,0 1 0 0 0,0-1 0 0 0,1 0-1 0 0,-1 0 1 0 0,1-1 0 0 0,5 1-1 0 0,6-1-37 0 0,0-1-1 0 0,0-1 0 0 0,0 0 1 0 0,0-2-1 0 0,0 1 1 0 0,-1-2-1 0 0,0 0 0 0 0,0-1 1 0 0,26-14-1 0 0,-33 16 2 0 0,-1 0 0 0 0,0-1 0 0 0,0 0 0 0 0,-1-1 0 0 0,1 1 0 0 0,-1-1 0 0 0,0 0 0 0 0,-1-1 0 0 0,1 0 0 0 0,-1 0 0 0 0,-1 0 0 0 0,1 0 0 0 0,-1 0 0 0 0,-1-1 0 0 0,1 0 0 0 0,-1 0 0 0 0,0 0 0 0 0,-1 0 1 0 0,0-1-1 0 0,1-8 0 0 0,-3 15 20 0 0,1-1 0 0 0,-1 1 0 0 0,0 0 0 0 0,0 0 0 0 0,0 0 0 0 0,-1 0 1 0 0,1-1-1 0 0,0 1 0 0 0,-1 0 0 0 0,1 0 0 0 0,-1 0 0 0 0,0 0 0 0 0,0 0 1 0 0,0 0-1 0 0,0 0 0 0 0,0 0 0 0 0,0 0 0 0 0,-2-2 0 0 0,1 2 24 0 0,-1 1-1 0 0,1-1 1 0 0,0 0 0 0 0,-1 1-1 0 0,0-1 1 0 0,1 1-1 0 0,-1 0 1 0 0,0-1 0 0 0,0 1-1 0 0,0 1 1 0 0,0-1-1 0 0,-5 0 1 0 0,-6-1 146 0 0,-1 1-1 0 0,1 1 1 0 0,0 0-1 0 0,0 1 1 0 0,0 0-1 0 0,0 1 1 0 0,0 1-1 0 0,0 0 1 0 0,-20 8-1 0 0,15-4-11 0 0,2 1 0 0 0,-1 1 0 0 0,1 0 0 0 0,1 1 0 0 0,0 0 1 0 0,-23 20-1 0 0,33-24-149 0 0,0 0 0 0 0,0 0 0 0 0,1 0 0 0 0,0 0 1 0 0,0 1-1 0 0,0 0 0 0 0,1 0 0 0 0,0 0 0 0 0,1 1 1 0 0,-1-1-1 0 0,-2 11 0 0 0,5-11-15 0 0,-1-1-1 0 0,1 0 1 0 0,1 1 0 0 0,-1-1-1 0 0,1 1 1 0 0,0-1 0 0 0,0 1 0 0 0,1-1-1 0 0,0 1 1 0 0,0-1 0 0 0,1 0-1 0 0,0 1 1 0 0,0-1 0 0 0,0 0-1 0 0,4 6 1 0 0,-1-3-41 0 0,0-1 0 0 0,1 1 0 0 0,0-1 0 0 0,0 0 0 0 0,1 0 0 0 0,0 0 0 0 0,0-1 0 0 0,1-1 0 0 0,0 1 0 0 0,0-1-1 0 0,0 0 1 0 0,1-1 0 0 0,0 0 0 0 0,0 0 0 0 0,1-1 0 0 0,-1 0 0 0 0,13 2 0 0 0,-4-1-776 0 0,0-1 0 0 0,1 0 1 0 0,23 0-1 0 0,-12-3-3698 0 0,38-3 1 0 0,-41 1 2141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6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320 894 1736 0 0,'4'-15'10629'0'0,"9"-10"-4679"0"0,-4 10-3894 0 0,49-85 191 0 0,-40 70-2189 0 0,-13 22-66 0 0,-1 0 1 0 0,1-1-1 0 0,-2 0 1 0 0,1 0-1 0 0,-1 0 1 0 0,-1-1-1 0 0,0 1 1 0 0,0 0-1 0 0,0-1 1 0 0,-1 0 0 0 0,-1-9-1 0 0,-1 15 20 0 0,1 1-1 0 0,-1-1 0 0 0,-1 0 1 0 0,1 1-1 0 0,-1-1 1 0 0,1 1-1 0 0,-1 0 1 0 0,0 0-1 0 0,0-1 0 0 0,0 1 1 0 0,-1 0-1 0 0,1 1 1 0 0,-1-1-1 0 0,1 0 1 0 0,-1 1-1 0 0,0-1 1 0 0,0 1-1 0 0,0 0 0 0 0,0 0 1 0 0,-5-2-1 0 0,0 0 71 0 0,1 0 0 0 0,-2 1 0 0 0,1 0 0 0 0,0 0-1 0 0,-1 1 1 0 0,1 0 0 0 0,-15-1 0 0 0,4 2 217 0 0,0 1-1 0 0,0 1 1 0 0,1 1-1 0 0,-1 1 1 0 0,0 0-1 0 0,1 2 1 0 0,-1 0-1 0 0,1 1 1 0 0,1 0-1 0 0,-1 2 1 0 0,1 0-1 0 0,0 1 1 0 0,-23 17 0 0 0,36-23-272 0 0,0 1 0 0 0,0 0 0 0 0,0-1 1 0 0,0 2-1 0 0,1-1 0 0 0,0 0 0 0 0,0 1 1 0 0,0-1-1 0 0,1 1 0 0 0,-1 0 0 0 0,1 0 1 0 0,0 0-1 0 0,0 0 0 0 0,1 0 0 0 0,0 0 1 0 0,0 0-1 0 0,0 1 0 0 0,0-1 0 0 0,1 0 1 0 0,0 1-1 0 0,0-1 0 0 0,0 0 0 0 0,1 1 1 0 0,0-1-1 0 0,1 7 0 0 0,0-3-22 0 0,1 0 1 0 0,0 0-1 0 0,0-1 0 0 0,1 1 1 0 0,0-1-1 0 0,0 0 0 0 0,1 0 1 0 0,0 0-1 0 0,0 0 0 0 0,1-1 1 0 0,0 0-1 0 0,0 0 0 0 0,1-1 0 0 0,7 6 1 0 0,-11-9-9 0 0,0-1 0 0 0,1 0 0 0 0,-1-1 0 0 0,1 1 0 0 0,0 0 0 0 0,-1-1 0 0 0,1 0 0 0 0,0 0 0 0 0,0 0-1 0 0,-1 0 1 0 0,1-1 0 0 0,0 1 0 0 0,0-1 0 0 0,0 0 0 0 0,0 0 0 0 0,0-1 0 0 0,0 1 0 0 0,0-1 0 0 0,0 0 0 0 0,-1 0 0 0 0,1 0 0 0 0,0 0 0 0 0,-1-1 0 0 0,1 1 0 0 0,6-5 0 0 0,5-4-74 0 0,0 0 0 0 0,0-2 1 0 0,-1 0-1 0 0,16-17 0 0 0,-13 12-24 0 0,46-41-139 0 0,49-49-132 0 0,-84 77 270 0 0,43-58 1 0 0,-32 30 8 0 0,34-66 0 0 0,-52 82 152 0 0,-2-1 1 0 0,21-69-1 0 0,-38 105-31 0 0,-1 0-1 0 0,1 0 1 0 0,-1 0 0 0 0,0-1 0 0 0,-1-7 0 0 0,0 13-14 0 0,1 1 0 0 0,-1 0 0 0 0,-1-1 0 0 0,1 1 0 0 0,0-1 0 0 0,0 1 0 0 0,-1-1 0 0 0,1 1 0 0 0,0 0 0 0 0,-1-1 0 0 0,1 1 0 0 0,-1 0 0 0 0,0 0 0 0 0,1-1 0 0 0,-1 1 0 0 0,0 0 0 0 0,0 0 0 0 0,0 0 0 0 0,0 0 0 0 0,0 0 0 0 0,0 0 0 0 0,0 0 0 0 0,0 0 0 0 0,0 0 0 0 0,-1 0 0 0 0,1 1 0 0 0,0-1 0 0 0,-1 0 0 0 0,1 1 0 0 0,0-1 0 0 0,-1 1 0 0 0,-1-1 0 0 0,-3 1 12 0 0,0 0-1 0 0,0 0 1 0 0,0 0-1 0 0,0 1 0 0 0,0 0 1 0 0,0 0-1 0 0,0 0 1 0 0,0 1-1 0 0,1 0 1 0 0,-1 0-1 0 0,1 0 0 0 0,-1 1 1 0 0,1 0-1 0 0,0 0 1 0 0,0 0-1 0 0,0 1 0 0 0,0 0 1 0 0,-4 4-1 0 0,-2 3-18 0 0,0 0 0 0 0,0 0 0 0 0,1 1 0 0 0,1 1 0 0 0,-15 25-1 0 0,11-12-21 0 0,1 1 0 0 0,1 1 0 0 0,2 0 0 0 0,0 0 0 0 0,2 1 0 0 0,1 0 0 0 0,2 0 0 0 0,0 0 0 0 0,2 51 0 0 0,19 210-3530 0 0,-17-285 3309 0 0,6 64-3653 0 0,-7-23-3425 0 0,-3-22 1563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7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91 512 0 0,'-3'-52'5032'0'0,"-6"17"3887"0"0,9 35-8854 0 0,0 0-1 0 0,0 0 1 0 0,0 0-1 0 0,0 0 1 0 0,0-1 0 0 0,0 1-1 0 0,0 0 1 0 0,0 0-1 0 0,0 0 1 0 0,1 0 0 0 0,-1 0-1 0 0,0 0 1 0 0,0 0-1 0 0,0-1 1 0 0,0 1 0 0 0,0 0-1 0 0,0 0 1 0 0,0 0-1 0 0,0 0 1 0 0,0 0 0 0 0,0 0-1 0 0,0 0 1 0 0,0 0-1 0 0,0-1 1 0 0,1 1 0 0 0,-1 0-1 0 0,0 0 1 0 0,0 0-1 0 0,0 0 1 0 0,0 0 0 0 0,0 0-1 0 0,0 0 1 0 0,0 0-1 0 0,0 0 1 0 0,1 0 0 0 0,-1 0-1 0 0,0 0 1 0 0,0 0-1 0 0,0 0 1 0 0,0 0 0 0 0,0 0-1 0 0,0 0 1 0 0,1 0-1 0 0,-1 0 1 0 0,0 0 0 0 0,0 0-1 0 0,0 0 1 0 0,0 0-1 0 0,0 0 1 0 0,0 0 0 0 0,1 0-1 0 0,6 5 1878 0 0,-5 4-1542 0 0,0 0 0 0 0,-1 0-1 0 0,0 0 1 0 0,0 1 0 0 0,-1 11 0 0 0,1 1-64 0 0,6 269 1440 0 0,-10-235-1443 0 0,-2-1 0 0 0,-2-1 0 0 0,-19 68 0 0 0,5-56-208 0 0,19-59-131 0 0,0-1-23 0 0,9-11-71 0 0,72-58-281 0 0,-56 43 309 0 0,24-26 0 0 0,-32 29 53 0 0,1 2-1 0 0,1-1 1 0 0,32-21 0 0 0,-45 35 17 0 0,-1 0-1 0 0,1 0 1 0 0,-1 0 0 0 0,1 0 0 0 0,0 1 0 0 0,0 0 0 0 0,0 0 0 0 0,-1 0-1 0 0,1 0 1 0 0,0 0 0 0 0,0 1 0 0 0,0 0 0 0 0,1 0 0 0 0,-1 0 0 0 0,0 0 0 0 0,0 1-1 0 0,5 1 1 0 0,-6-1 1 0 0,1 0 0 0 0,-1 1 0 0 0,0-1 0 0 0,0 1 0 0 0,0 0 0 0 0,-1 0 0 0 0,1 0 0 0 0,0 0-1 0 0,-1 0 1 0 0,1 1 0 0 0,-1-1 0 0 0,0 1 0 0 0,0 0 0 0 0,0 0 0 0 0,0-1 0 0 0,0 1 0 0 0,-1 0 0 0 0,1 1 0 0 0,-1-1-1 0 0,2 6 1 0 0,-2-3 13 0 0,1 0-1 0 0,-2-1 1 0 0,1 1-1 0 0,0 0 0 0 0,-1 0 1 0 0,0 0-1 0 0,-1 0 1 0 0,1 0-1 0 0,-1 0 0 0 0,0 0 1 0 0,-1 0-1 0 0,1 0 1 0 0,-1-1-1 0 0,0 1 1 0 0,-1-1-1 0 0,1 1 0 0 0,-1-1 1 0 0,0 0-1 0 0,0 0 1 0 0,-1 0-1 0 0,-3 4 0 0 0,-4 4 84 0 0,-1-1-1 0 0,0 0 1 0 0,-1-1-1 0 0,0 0 1 0 0,0-1-1 0 0,-20 11 1 0 0,28-19-101 0 0,1 1 1 0 0,-1-1 0 0 0,0 0-1 0 0,0 0 1 0 0,0-1 0 0 0,0 0-1 0 0,-1 1 1 0 0,1-2 0 0 0,0 1-1 0 0,-1 0 1 0 0,1-1 0 0 0,0 0-1 0 0,0-1 1 0 0,-1 1 0 0 0,1-1-1 0 0,0 0 1 0 0,0 0 0 0 0,-1 0-1 0 0,1-1 1 0 0,-7-3 0 0 0,7 2-233 0 0,0 1 1 0 0,1-1 0 0 0,-1 0-1 0 0,1 0 1 0 0,0-1-1 0 0,0 1 1 0 0,0-1 0 0 0,1 0-1 0 0,-1 0 1 0 0,1 0-1 0 0,0 0 1 0 0,0-1 0 0 0,-3-5-1 0 0,5 7-456 0 0,-1 0 0 0 0,1 0-1 0 0,0 0 1 0 0,0 0 0 0 0,0 0 0 0 0,0 0 0 0 0,0 0-1 0 0,0-1 1 0 0,1 1 0 0 0,0 0 0 0 0,0-1-1 0 0,0 1 1 0 0,0 0 0 0 0,0 0 0 0 0,0-1 0 0 0,1 1-1 0 0,2-7 1 0 0,3-6-2243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8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67 241 1856 0 0,'-28'30'16174'0'0,"14"-20"-11965"0"0,14-9-4082 0 0,-1-1-1 0 0,1 1 0 0 0,-1 0 0 0 0,0-1 1 0 0,0 0-1 0 0,1 1 0 0 0,-1-1 0 0 0,0 1 0 0 0,0-1 1 0 0,1 0-1 0 0,-1 0 0 0 0,0 1 0 0 0,0-1 1 0 0,0 0-1 0 0,1 0 0 0 0,-1 0 0 0 0,0 0 0 0 0,0 0 1 0 0,0 0-1 0 0,-1 0 0 0 0,2-1-73 0 0,-1 1-1 0 0,1 0 1 0 0,-1-1 0 0 0,1 1-1 0 0,-1-1 1 0 0,1 1-1 0 0,0 0 1 0 0,-1-1 0 0 0,1 1-1 0 0,-1-1 1 0 0,1 1-1 0 0,0-1 1 0 0,0 1 0 0 0,-1-1-1 0 0,1 0 1 0 0,0 1-1 0 0,0-1 1 0 0,0 1 0 0 0,-1-1-1 0 0,1 1 1 0 0,0-2-1 0 0,0-1-26 0 0,0-1-1 0 0,0 1 1 0 0,0 0-1 0 0,0-1 1 0 0,1 1-1 0 0,-1-1 0 0 0,1 1 1 0 0,1-4-1 0 0,4-7-40 0 0,0 1 0 0 0,1 0 0 0 0,0 0-1 0 0,1 0 1 0 0,10-11 0 0 0,52-53-135 0 0,-63 69 134 0 0,1 1 0 0 0,0 1 1 0 0,12-8-1 0 0,-19 12 16 0 0,1 1 0 0 0,0 0 0 0 0,0 0 1 0 0,0 0-1 0 0,0 0 0 0 0,0 0 0 0 0,0 1 0 0 0,0-1 1 0 0,0 0-1 0 0,0 1 0 0 0,0 0 0 0 0,0-1 0 0 0,0 1 1 0 0,0 0-1 0 0,0 0 0 0 0,0 0 0 0 0,1 0 0 0 0,-1 1 0 0 0,0-1 1 0 0,0 0-1 0 0,0 1 0 0 0,4 1 0 0 0,-5-1 2 0 0,1 1 0 0 0,-1-1 0 0 0,1 1-1 0 0,-1-1 1 0 0,1 1 0 0 0,-1-1 0 0 0,0 1-1 0 0,0 0 1 0 0,0 0 0 0 0,0-1 0 0 0,0 1-1 0 0,0 0 1 0 0,0 0 0 0 0,-1 0 0 0 0,1 0-1 0 0,-1 0 1 0 0,1 3 0 0 0,0 5-4 0 0,0 0 0 0 0,-1 13 0 0 0,0-14 14 0 0,-5 74 35 0 0,2-53-9 0 0,2 43-1 0 0,1-71-36 0 0,0 1 0 0 0,0 0-1 0 0,1-1 1 0 0,-1 1 0 0 0,1 0-1 0 0,-1-1 1 0 0,1 1 0 0 0,0-1 0 0 0,0 1-1 0 0,0-1 1 0 0,1 0 0 0 0,-1 1-1 0 0,1-1 1 0 0,-1 0 0 0 0,1 0-1 0 0,0 0 1 0 0,-1 0 0 0 0,1 0-1 0 0,0 0 1 0 0,0 0 0 0 0,3 1 0 0 0,-3-2-3 0 0,0 0-1 0 0,0 0 1 0 0,1-1 0 0 0,-1 1 0 0 0,0-1 0 0 0,0 1 0 0 0,1-1 0 0 0,-1 0 0 0 0,0 0 0 0 0,0 0 0 0 0,1 0 0 0 0,-1 0 0 0 0,0 0 0 0 0,0-1 0 0 0,1 1 0 0 0,-1-1 0 0 0,0 1 0 0 0,0-1 0 0 0,0 0-1 0 0,0 0 1 0 0,0 0 0 0 0,0 0 0 0 0,0 0 0 0 0,4-3 0 0 0,1-2-7 0 0,0 0 1 0 0,0 0-1 0 0,-1-1 0 0 0,0 0 0 0 0,0 0 0 0 0,0-1 0 0 0,-1 1 0 0 0,0-1 1 0 0,0 0-1 0 0,-1 0 0 0 0,0-1 0 0 0,-1 0 0 0 0,4-13 0 0 0,0-8 18 0 0,-2 0-1 0 0,4-53 1 0 0,-7 51 52 0 0,0 15-64 0 0,5-22-1 0 0,-6 39 58 0 0,1 6-59 0 0,0 6-16 0 0,0 20 20 0 0,2 0 1 0 0,1 0-1 0 0,1 0 0 0 0,2-1 0 0 0,1 0 0 0 0,1-1 0 0 0,19 39 1 0 0,-20-51-50 0 0,102 185-12 0 0,-103-190 75 0 0,-1 0 1 0 0,0 0 0 0 0,0 1 0 0 0,-1 0 0 0 0,-1 0 0 0 0,-1 1 0 0 0,0 0 0 0 0,-1-1 0 0 0,0 1-1 0 0,-1 0 1 0 0,0 17 0 0 0,-2-20 40 0 0,-1 0-1 0 0,0 0 1 0 0,0 0 0 0 0,-1-1-1 0 0,-1 1 1 0 0,-7 21 0 0 0,8-27 23 0 0,-1 1 0 0 0,0-2 0 0 0,-1 1 0 0 0,1 0 0 0 0,-1-1 0 0 0,0 1 0 0 0,-1-1 0 0 0,1-1 0 0 0,-1 1 0 0 0,0 0 0 0 0,0-1 0 0 0,-1 0 0 0 0,-9 6 0 0 0,5-5 25 0 0,-1 1 0 0 0,1-2 0 0 0,-1 1-1 0 0,1-2 1 0 0,-1 1 0 0 0,0-1 0 0 0,0-1 0 0 0,-1 0 0 0 0,-20 0 0 0 0,25-2-93 0 0,1 0 0 0 0,0-1 0 0 0,-1 0 0 0 0,1 0 1 0 0,0-1-1 0 0,0 1 0 0 0,-1-1 0 0 0,2-1 0 0 0,-1 1 0 0 0,0-1 0 0 0,0 0 0 0 0,1 0 1 0 0,-1-1-1 0 0,1 0 0 0 0,0 0 0 0 0,1 0 0 0 0,-1 0 0 0 0,0-1 0 0 0,-3-5 0 0 0,4 4-22 0 0,1 1 0 0 0,0-1 0 0 0,0 0 0 0 0,0 0-1 0 0,1 0 1 0 0,-1-1 0 0 0,2 1 0 0 0,-1 0-1 0 0,1-1 1 0 0,0 1 0 0 0,0-1 0 0 0,1 0 0 0 0,-1 1-1 0 0,2-1 1 0 0,-1 1 0 0 0,3-12 0 0 0,1-6-111 0 0,2-1 1 0 0,1 1 0 0 0,10-24 0 0 0,-7 22-261 0 0,2 0 0 0 0,1 1 1 0 0,1 0-1 0 0,2 1 0 0 0,0 1 0 0 0,26-30 1 0 0,14-4-3285 0 0,5 5-3694 0 0,-38 34 2338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9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360 339 512 0 0,'4'-4'579'0'0,"0"0"-1"0"0,1 0 1 0 0,-2 0 0 0 0,1-1 0 0 0,0 1-1 0 0,-1-1 1 0 0,0 0 0 0 0,0 0-1 0 0,0 0 1 0 0,-1 0 0 0 0,0-1-1 0 0,0 1 1 0 0,0-1 0 0 0,2-10-1 0 0,-1-4 2011 0 0,0 0 1 0 0,-1-39-1 0 0,-2 42-1449 0 0,-1-1 0 0 0,-4-22 1 0 0,5 35-937 0 0,-2-1 1 0 0,1 1 0 0 0,-1 0-1 0 0,1-1 1 0 0,-2 1 0 0 0,1 0 0 0 0,0 0-1 0 0,-1 0 1 0 0,0 1 0 0 0,0-1-1 0 0,-6-6 1 0 0,7 9-111 0 0,0 1 0 0 0,-1-1 0 0 0,1 1 0 0 0,-1 0 0 0 0,1-1 0 0 0,-1 1 0 0 0,1 0 0 0 0,-1 0 0 0 0,0 1 0 0 0,1-1 0 0 0,-1 1 0 0 0,0-1 0 0 0,0 1 0 0 0,1 0 0 0 0,-1 0 0 0 0,0 0 0 0 0,-5 1 0 0 0,-1 0 47 0 0,0 1 0 0 0,0 0 0 0 0,0 0 1 0 0,-9 5-1 0 0,2 0 35 0 0,0 0 1 0 0,1 2 0 0 0,-20 14 0 0 0,-38 34 240 0 0,56-42-288 0 0,0 1 1 0 0,-24 28-1 0 0,36-38-107 0 0,0 0-1 0 0,1 1 1 0 0,0 0 0 0 0,0-1 0 0 0,0 1 0 0 0,1 0-1 0 0,0 1 1 0 0,0-1 0 0 0,1 1 0 0 0,0-1 0 0 0,-1 11-1 0 0,2-15-17 0 0,1 0 0 0 0,0 1-1 0 0,0-1 1 0 0,1 0-1 0 0,-1 1 1 0 0,1-1-1 0 0,-1 0 1 0 0,1 0-1 0 0,0 1 1 0 0,0-1-1 0 0,0 0 1 0 0,1 0-1 0 0,-1 0 1 0 0,1 0-1 0 0,3 4 1 0 0,-3-4-8 0 0,2 0 1 0 0,-1 0-1 0 0,0 0 0 0 0,0 0 0 0 0,1 0 1 0 0,0-1-1 0 0,0 1 0 0 0,-1-1 0 0 0,1 0 1 0 0,6 2-1 0 0,1-1-13 0 0,1 0-1 0 0,-1 0 1 0 0,0-1-1 0 0,1-1 1 0 0,-1 0-1 0 0,1 0 1 0 0,22-3-1 0 0,-12 0-21 0 0,31-3 5 0 0,53 1-1 0 0,-90 5 36 0 0,0 0 0 0 0,0 1 0 0 0,0 0 0 0 0,0 1 0 0 0,-1 1-1 0 0,1 1 1 0 0,27 12 0 0 0,-35-13-1 0 0,0 1-1 0 0,0 0 1 0 0,0 0-1 0 0,0 1 1 0 0,-1 0 0 0 0,0 0-1 0 0,-1 0 1 0 0,1 1-1 0 0,-1 0 1 0 0,8 13 0 0 0,-12-17 8 0 0,0 1 0 0 0,0 0 0 0 0,0 0 0 0 0,0 0 1 0 0,-1 0-1 0 0,1 0 0 0 0,-1 1 0 0 0,0-1 1 0 0,-1 0-1 0 0,1 0 0 0 0,-1 1 0 0 0,1-1 1 0 0,-2 0-1 0 0,1 1 0 0 0,0-1 0 0 0,-1 0 1 0 0,1 1-1 0 0,-1-1 0 0 0,-1 0 0 0 0,1 0 0 0 0,0 0 1 0 0,-1 0-1 0 0,0 0 0 0 0,-4 7 0 0 0,0-3 26 0 0,-1 0-1 0 0,1 0 0 0 0,-1-1 1 0 0,-1 0-1 0 0,1 0 0 0 0,-1-1 1 0 0,0 0-1 0 0,-1 0 0 0 0,0-1 1 0 0,1 0-1 0 0,-19 6 0 0 0,-9 2 127 0 0,-65 15-1 0 0,93-26-149 0 0,-22 5 62 0 0,-1-2 1 0 0,-41 2-1 0 0,69-7-109 0 0,1 1 0 0 0,-1-1 0 0 0,1 0-1 0 0,-1 0 1 0 0,1-1 0 0 0,-1 1 0 0 0,1-1 0 0 0,-1 1 0 0 0,1-1 0 0 0,-1 0 0 0 0,1 0-1 0 0,0 0 1 0 0,0 0 0 0 0,-1 0 0 0 0,1 0 0 0 0,0 0 0 0 0,0-1 0 0 0,0 0-1 0 0,0 1 1 0 0,0-1 0 0 0,1 0 0 0 0,-1 0 0 0 0,0 0 0 0 0,1 0 0 0 0,-1 0 0 0 0,1 0-1 0 0,0 0 1 0 0,0 0 0 0 0,0-1 0 0 0,0 1 0 0 0,0 0 0 0 0,0-1 0 0 0,1 1-1 0 0,-1-1 1 0 0,1 1 0 0 0,-1-1 0 0 0,1 1 0 0 0,0-1 0 0 0,0 1 0 0 0,0-1 0 0 0,1 1-1 0 0,-1-1 1 0 0,0 1 0 0 0,1 0 0 0 0,0-1 0 0 0,0 1 0 0 0,-1-1 0 0 0,1 1 0 0 0,0 0-1 0 0,3-4 1 0 0,6-8-1493 0 0,0 0 0 0 0,1 0 0 0 0,1 1 0 0 0,0 0 0 0 0,22-17 0 0 0,-8 9-403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6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9 3097 0 0,'-6'-3'3536'0'0,"-1"-1"3402"0"0,1 4-6346 0 0,2-2-48 0 0,5 4-456 0 0,4 1 24 0 0,-1 1-48 0 0,0 0-80 0 0,2 2-152 0 0,-1-1 8 0 0,1 1-40 0 0,2 1-384 0 0,1 0-808 0 0,-1 0-193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9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61 2369 0 0,'1'-5'1536'0'0,"0"1"1"0"0,-1 0 0 0 0,0-1-1 0 0,0 1 1 0 0,0 0 0 0 0,-1-1 0 0 0,0 1-1 0 0,1 0 1 0 0,-1 0 0 0 0,-1 0 0 0 0,1-1-1 0 0,-3-4 1 0 0,3 14 1676 0 0,-1 25-2621 0 0,5 34 12 0 0,14 77-1 0 0,0 5-114 0 0,-11-12-236 0 0,6 60-47 0 0,-11-189-204 0 0,0 0 0 0 0,0 0 0 0 0,0-1 1 0 0,0 1-1 0 0,0 0 0 0 0,1-1 0 0 0,0 0 0 0 0,0 1 0 0 0,1-1 0 0 0,4 7 0 0 0,-5-8-1 0 0,0-1 0 0 0,0 1-1 0 0,1-1 1 0 0,-1 0-1 0 0,1 0 1 0 0,0 0 0 0 0,0 0-1 0 0,-1 0 1 0 0,1-1-1 0 0,0 1 1 0 0,0-1-1 0 0,1 0 1 0 0,-1 0 0 0 0,0 0-1 0 0,0 0 1 0 0,5 0-1 0 0,5-1-30 0 0,0 0 1 0 0,1-1-1 0 0,-1 0 0 0 0,0-1 0 0 0,0 0 0 0 0,0-1 0 0 0,20-8 0 0 0,9-1-67 0 0,198-46-1203 0 0,-203 52-104 0 0,-14 3-2459 0 0,-16 2 2007 0 0,-2 0-512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09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455 215 3265 0 0,'0'-15'5538'0'0,"-1"-49"7577"0"0,0 53-12218 0 0,0 0 1 0 0,-1-1-1 0 0,-5-17 1 0 0,6 25-853 0 0,-1 0 1 0 0,1 0-1 0 0,-1 0 1 0 0,0 1-1 0 0,0-1 0 0 0,0 0 1 0 0,0 1-1 0 0,0-1 1 0 0,-1 1-1 0 0,0 0 0 0 0,1 0 1 0 0,-1 0-1 0 0,-1 0 1 0 0,1 1-1 0 0,0-1 0 0 0,-1 1 1 0 0,1-1-1 0 0,-1 1 1 0 0,1 0-1 0 0,-1 1 0 0 0,0-1 1 0 0,0 1-1 0 0,0 0 1 0 0,0-1-1 0 0,0 2 0 0 0,0-1 1 0 0,-8 0-1 0 0,1 1 59 0 0,-1 0-1 0 0,1 1 1 0 0,0 1-1 0 0,0 0 1 0 0,0 0-1 0 0,0 1 0 0 0,1 0 1 0 0,-1 1-1 0 0,1 0 1 0 0,0 1-1 0 0,0 0 1 0 0,0 1-1 0 0,1 0 1 0 0,-15 12-1 0 0,4-1 75 0 0,1 0-1 0 0,1 1 0 0 0,1 1 1 0 0,0 1-1 0 0,-18 29 1 0 0,27-38-122 0 0,2 1 0 0 0,-1-1 1 0 0,2 1-1 0 0,0 0 0 0 0,0 1 1 0 0,1-1-1 0 0,0 1 0 0 0,1 0 0 0 0,1-1 1 0 0,0 1-1 0 0,0 1 0 0 0,2-1 1 0 0,-1 0-1 0 0,2 0 0 0 0,0 0 1 0 0,0 0-1 0 0,1 0 0 0 0,1 0 1 0 0,0 0-1 0 0,1 0 0 0 0,8 17 1 0 0,-6-16-55 0 0,0-1 1 0 0,1 0 0 0 0,0-1-1 0 0,1 1 1 0 0,1-2 0 0 0,0 1 0 0 0,0-1-1 0 0,1 0 1 0 0,1-1 0 0 0,0 0 0 0 0,0-1-1 0 0,1-1 1 0 0,0 1 0 0 0,0-2 0 0 0,1 1-1 0 0,0-2 1 0 0,0 0 0 0 0,1 0-1 0 0,14 3 1 0 0,31 6-349 0 0,1-2 0 0 0,0-3 0 0 0,107 4 0 0 0,-139-14-203 0 0,1-1-1 0 0,-1-1 1 0 0,0-2 0 0 0,35-8-1 0 0,-38 5-1689 0 0,-1 0-1 0 0,39-19 0 0 0,-29 9-1260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2:10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8 102 5681 0 0,'-6'-18'19188'0'0,"5"8"-17947"0"0,1 4 559 0 0,4-1-1304 0 0,3 0 8 0 0,0 0-208 0 0,2-2-240 0 0,2-2-168 0 0,-3 1-192 0 0,-1 0 88 0 0,-1 6-1456 0 0,-2 1-905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8T19:32:44.20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0 0 24575,'0'0'0,"0"0"0,0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0,0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8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88 512 0 0,'0'1'5'0'0,"0"0"-1"0"0,0 0 1 0 0,0-1 0 0 0,1 1-1 0 0,-1 0 1 0 0,0 0 0 0 0,1-1-1 0 0,-1 1 1 0 0,1 0 0 0 0,-1-1-1 0 0,1 1 1 0 0,-1-1-1 0 0,1 1 1 0 0,-1 0 0 0 0,1-1-1 0 0,-1 1 1 0 0,1-1 0 0 0,0 1-1 0 0,-1-1 1 0 0,1 0 0 0 0,0 1-1 0 0,-1-1 1 0 0,1 0 0 0 0,0 1-1 0 0,0-1 1 0 0,-1 0 0 0 0,1 0-1 0 0,0 0 1 0 0,0 1-1 0 0,0-1 1 0 0,-1 0 0 0 0,1 0-1 0 0,0 0 1 0 0,0 0 0 0 0,0-1-1 0 0,-1 1 1 0 0,1 0 0 0 0,0 0-1 0 0,0 0 1 0 0,-1-1 0 0 0,1 1-1 0 0,0 0 1 0 0,0-1-1 0 0,1 0 157 0 0,0 0 0 0 0,0 0 0 0 0,0-1 0 0 0,0 1 0 0 0,-1 0 0 0 0,1-1 0 0 0,-1 0 0 0 0,1 1 0 0 0,-1-1 0 0 0,1 0 0 0 0,-1 0 0 0 0,0 1 0 0 0,0-1 0 0 0,2-4 0 0 0,-2 2 38 0 0,0-1-1 0 0,0 1 1 0 0,-1-1-1 0 0,1 1 0 0 0,-1-1 1 0 0,0-6-1 0 0,0 9-42 0 0,0 0 0 0 0,0 0 0 0 0,-1 0 0 0 0,1 0 0 0 0,-1 0 0 0 0,1 0 0 0 0,-1 0 0 0 0,1 0-1 0 0,-1 1 1 0 0,0-1 0 0 0,0 0 0 0 0,0 0 0 0 0,0 1 0 0 0,0-1 0 0 0,-1 0 0 0 0,-1-2 0 0 0,2 4-57 0 0,0 0 1 0 0,0-1-1 0 0,0 1 1 0 0,0 0-1 0 0,0 0 0 0 0,0 0 1 0 0,0-1-1 0 0,0 1 1 0 0,0 0-1 0 0,0 0 1 0 0,0 1-1 0 0,0-1 0 0 0,0 0 1 0 0,0 0-1 0 0,0 0 1 0 0,0 1-1 0 0,0-1 1 0 0,0 0-1 0 0,0 1 1 0 0,0-1-1 0 0,0 1 0 0 0,0-1 1 0 0,0 1-1 0 0,-1 0 1 0 0,-1 2 65 0 0,0-1 1 0 0,0 0-1 0 0,0 1 1 0 0,1-1 0 0 0,-5 5-1 0 0,4-2 9 0 0,-1 1-1 0 0,0 0 1 0 0,1 0-1 0 0,0 0 1 0 0,-2 7-1 0 0,4-11-102 0 0,0 1-1 0 0,0-1 1 0 0,1 1-1 0 0,-1 0 1 0 0,1-1 0 0 0,-1 1-1 0 0,1-1 1 0 0,0 1-1 0 0,0 0 1 0 0,1-1-1 0 0,-1 1 1 0 0,0 0 0 0 0,1-1-1 0 0,-1 1 1 0 0,1-1-1 0 0,1 4 1 0 0,-1-5-43 0 0,0 0 0 0 0,0 1 0 0 0,0-1 0 0 0,0 0 0 0 0,0 0 0 0 0,0 0 1 0 0,0 1-1 0 0,0-1 0 0 0,0 0 0 0 0,1 0 0 0 0,-1-1 0 0 0,0 1 0 0 0,1 0 0 0 0,-1 0 1 0 0,1-1-1 0 0,-1 1 0 0 0,1-1 0 0 0,-1 1 0 0 0,1-1 0 0 0,-1 1 0 0 0,1-1 0 0 0,-1 0 1 0 0,1 0-1 0 0,-1 0 0 0 0,1 0 0 0 0,0 0 0 0 0,-1 0 0 0 0,1 0 0 0 0,-1-1 0 0 0,1 1 1 0 0,-1-1-1 0 0,1 1 0 0 0,1-2 0 0 0,2 1-20 0 0,-1-1-1 0 0,0 0 1 0 0,0 0 0 0 0,0 0 0 0 0,0-1-1 0 0,0 1 1 0 0,-1-1 0 0 0,1 0 0 0 0,-1 0 0 0 0,6-6-1 0 0,-6 5 98 0 0,-1 0 0 0 0,1 0 0 0 0,-1 0 0 0 0,0 0 0 0 0,0 0 0 0 0,0 0 0 0 0,-1-1 0 0 0,1 1 1 0 0,-1-1-1 0 0,0 1 0 0 0,-1-1 0 0 0,1 0 0 0 0,-1 1 0 0 0,1-1 0 0 0,-2-7 0 0 0,1 12-77 0 0,0-1 1 0 0,0 0-1 0 0,0 0 1 0 0,-1 1 0 0 0,1-1-1 0 0,0 0 1 0 0,0 1-1 0 0,-1-1 1 0 0,1 0 0 0 0,0 1-1 0 0,-1-1 1 0 0,1 0-1 0 0,-1 1 1 0 0,1-1 0 0 0,-1 1-1 0 0,1-1 1 0 0,-1 1-1 0 0,1-1 1 0 0,-1 1-1 0 0,0-1 1 0 0,1 1 0 0 0,-1 0-1 0 0,0-1 1 0 0,1 1-1 0 0,-1 0 1 0 0,0-1 0 0 0,-1 1 18 0 0,0 0 0 0 0,1 0 0 0 0,-1 0 1 0 0,0 0-1 0 0,1 0 0 0 0,-1 0 0 0 0,0 1 1 0 0,1-1-1 0 0,-1 1 0 0 0,1-1 0 0 0,-3 1 1 0 0,-3 2 94 0 0,1 1 1 0 0,0-1-1 0 0,-1 1 0 0 0,-6 6 1 0 0,9-6-79 0 0,0-1 0 0 0,0 1-1 0 0,0 1 1 0 0,1-1 0 0 0,-4 6 0 0 0,6-9-45 0 0,0 1-1 0 0,0 0 0 0 0,0-1 0 0 0,0 1 1 0 0,0 0-1 0 0,0 0 0 0 0,1 0 1 0 0,-1 0-1 0 0,1 0 0 0 0,-1 0 1 0 0,1 0-1 0 0,0 0 0 0 0,0 0 1 0 0,0 0-1 0 0,0 0 0 0 0,0 4 1 0 0,1-5-19 0 0,-1 0 0 0 0,0 0 0 0 0,0-1 0 0 0,1 1 0 0 0,-1 0 0 0 0,1 0 0 0 0,-1-1 0 0 0,1 1 0 0 0,-1 0 0 0 0,1-1 0 0 0,-1 1 0 0 0,1 0 0 0 0,0-1 0 0 0,-1 1 0 0 0,1-1 0 0 0,0 1 0 0 0,0-1 0 0 0,-1 1 0 0 0,1-1 0 0 0,0 0 0 0 0,0 1 0 0 0,0-1 0 0 0,0 0 0 0 0,1 1 7 0 0,0-1 1 0 0,0 0-1 0 0,0 0 1 0 0,1 0-1 0 0,-1 0 1 0 0,0-1-1 0 0,0 1 0 0 0,0 0 1 0 0,3-2-1 0 0,3-1-260 0 0,1-1-1 0 0,-1 0 1 0 0,11-6-1 0 0,-18 9 120 0 0,5-4-4119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1.3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7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82 167 512 0 0,'-1'-1'378'0'0,"1"-1"-1"0"0,0 1 0 0 0,-1 1 1 0 0,1-1-1 0 0,-1 0 1 0 0,1 0-1 0 0,-1 0 0 0 0,0 0 1 0 0,1 0-1 0 0,-1 0 1 0 0,0 0-1 0 0,1 1 0 0 0,-1-1 1 0 0,0 0-1 0 0,0 1 1 0 0,-1-2-1 0 0,0 2-53 0 0,1 1 1 0 0,-1-1-1 0 0,0 0 0 0 0,1 0 0 0 0,-1 1 1 0 0,1-1-1 0 0,-1 1 0 0 0,1-1 1 0 0,-1 1-1 0 0,1 0 0 0 0,-3 1 1 0 0,-7 4 748 0 0,8-4-713 0 0,-1 0 0 0 0,1 0 0 0 0,-1 0 0 0 0,1 0 1 0 0,-1-1-1 0 0,0 0 0 0 0,0 0 0 0 0,-5 1 0 0 0,9-3-267 0 0,1 0 0 0 0,-1 0 0 0 0,0 0 0 0 0,1 0 0 0 0,-1 0 0 0 0,0 0 0 0 0,1 0-1 0 0,-1 0 1 0 0,1 0 0 0 0,0 0 0 0 0,-1 0 0 0 0,2-1 0 0 0,9-12 145 0 0,1 0 0 0 0,0 1 0 0 0,1 0 0 0 0,0 1 0 0 0,1 0 0 0 0,0 1 0 0 0,1 1 0 0 0,0 0 0 0 0,1 1 0 0 0,0 1 0 0 0,0 0 0 0 0,25-7 0 0 0,-25 10-95 0 0,-6 2 29 0 0,0 1 0 0 0,16-3-1 0 0,-23 4-146 0 0,1 1 0 0 0,0 0 0 0 0,-1 0 0 0 0,1 1 0 0 0,-1-1 0 0 0,1 1 0 0 0,-1 0 0 0 0,1-1 0 0 0,-1 2 0 0 0,1-1 0 0 0,3 2 0 0 0,-3-1-8 0 0,0 1 0 0 0,0-1 1 0 0,-1 1-1 0 0,1 0 0 0 0,-1 0 0 0 0,1 1 1 0 0,-1-1-1 0 0,0 1 0 0 0,0-1 1 0 0,-1 1-1 0 0,1 0 0 0 0,-1 0 0 0 0,2 5 1 0 0,3 7 54 0 0,0 0 1 0 0,4 21-1 0 0,0-1-6 0 0,1-1 44 0 0,21 41-1 0 0,-25-61-97 0 0,1 0 0 0 0,0-1 0 0 0,1 0 0 0 0,0-1 0 0 0,14 14 0 0 0,-16-19-22 0 0,0 0-1 0 0,0-1 1 0 0,0 0 0 0 0,1 0 0 0 0,0 0-1 0 0,0-2 1 0 0,1 1 0 0 0,0-1 0 0 0,0 0-1 0 0,0-1 1 0 0,0 0 0 0 0,16 3 0 0 0,14-2-332 0 0,-19-7-1956 0 0,-20 2 1730 0 0,0 0-1 0 0,1-1 1 0 0,-1 1 0 0 0,0-1 0 0 0,0 1 0 0 0,0-1 0 0 0,0 0-1 0 0,0 1 1 0 0,0-1 0 0 0,0 0 0 0 0,0 0 0 0 0,1-1-1 0 0,1-2-3864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8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581 48 592 0 0,'-1'-2'186'0'0,"-1"-3"933"0"0,-1 0 0 0 0,1 1 0 0 0,-1-1 0 0 0,0 1 1 0 0,0 0-1 0 0,0 0 0 0 0,-7-7 0 0 0,9 11-961 0 0,1-1 0 0 0,-1 1 0 0 0,0-1-1 0 0,0 1 1 0 0,0 0 0 0 0,0-1 0 0 0,0 1 0 0 0,0 0-1 0 0,0 0 1 0 0,0-1 0 0 0,0 1 0 0 0,1 0-1 0 0,-1 0 1 0 0,0 0 0 0 0,0 0 0 0 0,0 0-1 0 0,0 1 1 0 0,0-1 0 0 0,0 0 0 0 0,0 0-1 0 0,0 1 1 0 0,0-1 0 0 0,0 0 0 0 0,0 1 0 0 0,-1 0-1 0 0,-21 17 595 0 0,17-12-525 0 0,-231 213 422 0 0,47-45-1682 0 0,178-164 805 0 0,3-3-100 0 0,1-1-1 0 0,1 1 1 0 0,-1 0-1 0 0,1 1 1 0 0,-10 14-1 0 0,16-15-987 0 0,8-7-1215 0 0,4-4 294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9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8 384 0 0,'-9'-8'9729'0'0,"9"15"-7388"0"0,1-4-2583 0 0,2 13 609 0 0,0-1 0 0 0,2 1 1 0 0,0-1-1 0 0,0 0 0 0 0,2 0 0 0 0,0-1 1 0 0,10 16-1 0 0,-12-22-310 0 0,0 0 0 0 0,0-1 0 0 0,12 12 0 0 0,-15-16-54 0 0,1-1-1 0 0,0 0 1 0 0,0 1 0 0 0,-1-1-1 0 0,2-1 1 0 0,-1 1-1 0 0,0 0 1 0 0,0-1-1 0 0,0 0 1 0 0,1 1-1 0 0,-1-1 1 0 0,6 1-1 0 0,-1-2 53 0 0,-8-3-43 0 0,-14-5-43 0 0,-7-2 16 0 0,11 6 11 0 0,0-1-1 0 0,1 0 1 0 0,0 0-1 0 0,0-1 1 0 0,0 0-1 0 0,-9-9 1 0 0,18 15 9 0 0,-1-1 1 0 0,1 1-1 0 0,-1-1 1 0 0,0 1 0 0 0,1-1-1 0 0,0 0 1 0 0,-1 1 0 0 0,1-1-1 0 0,-1 0 1 0 0,1 1-1 0 0,0-1 1 0 0,0 0 0 0 0,-1 1-1 0 0,1-1 1 0 0,0 0-1 0 0,0 0 1 0 0,0 1 0 0 0,0-1-1 0 0,0 0 1 0 0,0 0-1 0 0,0 0 1 0 0,0 1 0 0 0,0-1-1 0 0,0-1 1 0 0,1 1-4 0 0,-1 0 1 0 0,1-1-1 0 0,0 1 1 0 0,0 0-1 0 0,-1-1 1 0 0,1 1-1 0 0,0 0 1 0 0,0 0-1 0 0,0 0 1 0 0,0 0-1 0 0,3-2 1 0 0,2-1 40 0 0,1 0 0 0 0,0 0 0 0 0,12-4 0 0 0,-17 7-8 0 0,139-55 984 0 0,-141 56-1005 0 0,1-1 0 0 0,-1 1 0 0 0,1 0 0 0 0,-1 0 0 0 0,1 0 0 0 0,-1 0-1 0 0,1 0 1 0 0,-1-1 0 0 0,0 1 0 0 0,1 0 0 0 0,-1 0 0 0 0,1-1 0 0 0,-1 1 0 0 0,0 0 0 0 0,1-1 0 0 0,-1 1 0 0 0,0 0 0 0 0,1-1 0 0 0,-1 1 0 0 0,0-1 0 0 0,1 1 0 0 0,-1 0-1 0 0,0-1 1 0 0,0 1 0 0 0,0-1 0 0 0,1 1 0 0 0,-1-1 0 0 0,0 1 0 0 0,0-1 0 0 0,0 1 0 0 0,0-1 0 0 0,0 0 0 0 0,0 1 5 0 0,-1-1 1 0 0,1 1 0 0 0,0-1-1 0 0,-1 1 1 0 0,1-1-1 0 0,-1 1 1 0 0,1-1 0 0 0,-1 1-1 0 0,1 0 1 0 0,-1-1-1 0 0,1 1 1 0 0,-1 0 0 0 0,1 0-1 0 0,-1-1 1 0 0,0 1-1 0 0,1 0 1 0 0,-1 0 0 0 0,1 0-1 0 0,-1-1 1 0 0,0 1-1 0 0,1 0 1 0 0,-1 0 0 0 0,0 0-1 0 0,1 0 1 0 0,-2 1-1 0 0,-10 0 109 0 0,1 1 0 0 0,-1 0-1 0 0,0 1 1 0 0,1 0-1 0 0,-1 1 1 0 0,1 0-1 0 0,0 1 1 0 0,-12 7-1 0 0,-25 10-44 0 0,47-22-70 0 0,-3 1-8 0 0,1 0 0 0 0,-1 1 1 0 0,1-1-1 0 0,-1 1 1 0 0,1 0-1 0 0,-1 0 1 0 0,1 0-1 0 0,0 1 1 0 0,0-1-1 0 0,-4 4 0 0 0,7-5-6 0 0,0-1-1 0 0,0 0 1 0 0,0 0-1 0 0,0 0 1 0 0,0 0-1 0 0,0 0 0 0 0,0 0 1 0 0,0 0-1 0 0,0 1 1 0 0,-1-1-1 0 0,1 0 1 0 0,0 0-1 0 0,0 0 1 0 0,0 0-1 0 0,0 0 0 0 0,0 1 1 0 0,0-1-1 0 0,0 0 1 0 0,0 0-1 0 0,0 0 1 0 0,0 0-1 0 0,0 0 1 0 0,0 1-1 0 0,0-1 0 0 0,1 0 1 0 0,-1 0-1 0 0,0 0 1 0 0,0 0-1 0 0,0 0 1 0 0,0 1-1 0 0,0-1 0 0 0,0 0 1 0 0,0 0-1 0 0,0 0 1 0 0,0 0-1 0 0,0 0 1 0 0,1 0-1 0 0,-1 0 1 0 0,0 0-1 0 0,0 1 0 0 0,0-1 1 0 0,0 0-1 0 0,0 0 1 0 0,0 0-1 0 0,1 0 1 0 0,-1 0-1 0 0,0 0 0 0 0,0 0 1 0 0,0 0-1 0 0,0 0 1 0 0,0 0-1 0 0,1 0 1 0 0,-1 0-1 0 0,0 0 1 0 0,0 0-1 0 0,0 0 0 0 0,8 0 66 0 0,-8 0-64 0 0,18-4-11 0 0,0-1 0 0 0,0-1 0 0 0,-1 0-1 0 0,0-1 1 0 0,26-15 0 0 0,-21 11 14 0 0,-12 6 66 0 0,13-7-19 0 0,-21 11-43 0 0,-3 2 4 0 0,-11 6 32 0 0,6-4-45 0 0,-130 65-16 0 0,128-65 1 0 0,-1 1 19 0 0,0-1-1 0 0,1 1 1 0 0,-1 1 0 0 0,1-1-1 0 0,0 1 1 0 0,-9 8 0 0 0,18-12-11 0 0,1-1 1 0 0,-1 0-1 0 0,1 1 1 0 0,-1-1 0 0 0,1 0-1 0 0,-1 0 1 0 0,1 0-1 0 0,-1 0 1 0 0,1 0-1 0 0,-1 0 1 0 0,2 0-1 0 0,75-21-30 0 0,-7 2-1318 0 0,-70 19 1237 0 0,-1 0 0 0 0,1 0-1 0 0,-1 0 1 0 0,0 0 0 0 0,1 0 0 0 0,-1 0-1 0 0,1 0 1 0 0,-1 0 0 0 0,0 0 0 0 0,1 1-1 0 0,-1-1 1 0 0,0 0 0 0 0,1 0 0 0 0,-1 0 0 0 0,1 0-1 0 0,-1 1 1 0 0,0-1 0 0 0,1 0 0 0 0,-1 0-1 0 0,0 1 1 0 0,1-1 0 0 0,-1 0 0 0 0,0 0-1 0 0,0 1 1 0 0,1-1 0 0 0,-1 1 0 0 0,4 10-7624 0 0,-3-7 6210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7.5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350 126 512 0 0,'7'-34'9374'0'0,"-7"29"-8852"0"0,0 0-1 0 0,0 1 0 0 0,-1-1 1 0 0,0 0-1 0 0,0 1 1 0 0,0-1-1 0 0,0 1 0 0 0,-1-1 1 0 0,0 1-1 0 0,0 0 1 0 0,0 0-1 0 0,0 0 0 0 0,-5-6 1 0 0,5 8-419 0 0,0 0 1 0 0,0 0 0 0 0,0 0-1 0 0,0 0 1 0 0,0 0 0 0 0,0 1-1 0 0,-1-1 1 0 0,1 1-1 0 0,-1 0 1 0 0,1 0 0 0 0,-1 0-1 0 0,1 0 1 0 0,-1 0-1 0 0,0 0 1 0 0,1 1 0 0 0,-1-1-1 0 0,0 1 1 0 0,0 0 0 0 0,1 0-1 0 0,-1 0 1 0 0,0 0-1 0 0,0 0 1 0 0,1 1 0 0 0,-6 0-1 0 0,-2 3-35 0 0,-1-1 0 0 0,1 1 0 0 0,0 1 0 0 0,0 0-1 0 0,1 0 1 0 0,-1 1 0 0 0,1 0 0 0 0,0 1 0 0 0,1 0-1 0 0,-9 8 1 0 0,-6 10 113 0 0,-40 52-1 0 0,53-64-75 0 0,1 0 1 0 0,1 1-1 0 0,0 0 0 0 0,1 0 0 0 0,-10 30 0 0 0,14-35-65 0 0,1 0-1 0 0,0 0 1 0 0,1 0-1 0 0,0 0 1 0 0,0 0 0 0 0,1 1-1 0 0,0-1 1 0 0,1 0-1 0 0,0 0 1 0 0,0 0-1 0 0,5 16 1 0 0,-3-16-27 0 0,0-1 1 0 0,1 1-1 0 0,0-1 1 0 0,0 0 0 0 0,1 0-1 0 0,0 0 1 0 0,0-1-1 0 0,1 0 1 0 0,0 0-1 0 0,0 0 1 0 0,1 0 0 0 0,-1-1-1 0 0,2 0 1 0 0,-1-1-1 0 0,1 0 1 0 0,-1 0 0 0 0,1 0-1 0 0,1-1 1 0 0,-1 0-1 0 0,0-1 1 0 0,15 4-1 0 0,6 0-275 0 0,0-1 0 0 0,0-1-1 0 0,1-2 1 0 0,32-1 0 0 0,58-8-4616 0 0,-91 4 2591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20 2024 0 0,'-33'-20'9193'0'0,"33"24"-8538"0"0,0 0 1 0 0,-1-1-1 0 0,1 1 0 0 0,1-1 0 0 0,0 5 1 0 0,9 40 1043 0 0,0-9-400 0 0,7 78-1 0 0,-5 203 571 0 0,-12-315-1885 0 0,0 1 1 0 0,0 0-1 0 0,1-1 0 0 0,0 1 0 0 0,0-1 1 0 0,1 1-1 0 0,0-1 0 0 0,0 1 1 0 0,0-1-1 0 0,0 0 0 0 0,7 10 1 0 0,-7-12-34 0 0,1 0 0 0 0,-1 0 1 0 0,1 0-1 0 0,0 0 0 0 0,0-1 0 0 0,0 1 1 0 0,0-1-1 0 0,0 0 0 0 0,1 0 1 0 0,-1 0-1 0 0,1 0 0 0 0,-1 0 1 0 0,1-1-1 0 0,-1 0 0 0 0,1 1 0 0 0,0-2 1 0 0,0 1-1 0 0,5 0 0 0 0,-2 0-357 0 0,1-1-1 0 0,-1 0 1 0 0,1-1 0 0 0,-1 0-1 0 0,0 0 1 0 0,1 0-1 0 0,11-5 1 0 0,-5 1-1809 0 0,-2-1 0 0 0,1 0 1 0 0,14-10-1 0 0,-10 5-1410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8.2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33 136 656 0 0,'-1'0'463'0'0,"-1"0"0"0"0,1 0 0 0 0,-1 0 0 0 0,1 0 0 0 0,-1 0 0 0 0,1 1 0 0 0,0-1 0 0 0,-1 0 1 0 0,1 1-1 0 0,-1-1 0 0 0,1 1 0 0 0,0 0 0 0 0,-1-1 0 0 0,1 1 0 0 0,0 0 0 0 0,0 0 0 0 0,0 0 0 0 0,-1 0 0 0 0,1 0 0 0 0,-1 2 0 0 0,1-3-212 0 0,1 1 0 0 0,-1 0 0 0 0,1 0 1 0 0,0 0-1 0 0,-1 0 0 0 0,1 0 0 0 0,0-1 0 0 0,0 1 0 0 0,0 0 0 0 0,0 0 0 0 0,0 0 1 0 0,0 0-1 0 0,0 0 0 0 0,0 0 0 0 0,0 0 0 0 0,0 0 0 0 0,0 1 0 0 0,7 12 12 0 0,-1-7 10 0 0,-1-1 0 0 0,2 1 0 0 0,-1-1 0 0 0,0-1-1 0 0,1 1 1 0 0,0-1 0 0 0,1 0 0 0 0,-1-1 0 0 0,1 0 0 0 0,0 0 0 0 0,16 6-1 0 0,-13-7-212 0 0,0 1-1 0 0,1-2 0 0 0,-1 1 0 0 0,1-2 1 0 0,0 1-1 0 0,-1-2 0 0 0,1 0 0 0 0,17-1 1 0 0,-20-1-44 0 0,-1 1 0 0 0,1-1 0 0 0,-1 0-1 0 0,0-1 1 0 0,0 0 0 0 0,0-1 0 0 0,0 1 0 0 0,-1-1 0 0 0,1-1 0 0 0,-1 0 0 0 0,8-6 0 0 0,-11 7 30 0 0,0 0-1 0 0,0 0 1 0 0,0 0 0 0 0,0-1 0 0 0,-1 1-1 0 0,0-1 1 0 0,0 0 0 0 0,0 0 0 0 0,-1 0-1 0 0,0 0 1 0 0,0-1 0 0 0,0 1 0 0 0,0-1-1 0 0,-1 1 1 0 0,0-1 0 0 0,0 1-1 0 0,0-1 1 0 0,-1-5 0 0 0,0 3-8 0 0,0 0 0 0 0,-1 1-1 0 0,0-1 1 0 0,-1 1 0 0 0,0 0 0 0 0,0-1 0 0 0,0 1 0 0 0,-5-9 0 0 0,6 13-15 0 0,0 1 0 0 0,-1-1-1 0 0,1 1 1 0 0,-1-1 0 0 0,0 1 0 0 0,1 0 0 0 0,-1-1 0 0 0,0 1 0 0 0,0 0 0 0 0,0 0 0 0 0,-1 1 0 0 0,1-1 0 0 0,0 0 0 0 0,-1 1 0 0 0,1-1 0 0 0,-1 1 0 0 0,0 0 0 0 0,1 0 0 0 0,-1 0 0 0 0,0 0 0 0 0,0 0 0 0 0,1 1 0 0 0,-1-1 0 0 0,-4 1 0 0 0,1 0 16 0 0,-1 1 1 0 0,1 0 0 0 0,0 1-1 0 0,-1-1 1 0 0,1 1 0 0 0,0 0-1 0 0,0 1 1 0 0,0-1 0 0 0,0 1-1 0 0,1 0 1 0 0,-1 1 0 0 0,1-1-1 0 0,0 1 1 0 0,0 0 0 0 0,0 1-1 0 0,-7 7 1 0 0,2 0 67 0 0,0 0 0 0 0,0 1 1 0 0,2 1-1 0 0,-1-1 0 0 0,-9 24 0 0 0,14-30-64 0 0,2 0 0 0 0,-1 1-1 0 0,1-1 1 0 0,0 1-1 0 0,1-1 1 0 0,-1 1-1 0 0,2 0 1 0 0,-1-1-1 0 0,1 15 1 0 0,1-17-13 0 0,0-1 1 0 0,-1 0-1 0 0,1 0 0 0 0,1 1 1 0 0,-1-1-1 0 0,1 0 0 0 0,-1 0 0 0 0,1 0 1 0 0,0-1-1 0 0,0 1 0 0 0,1 0 1 0 0,-1-1-1 0 0,1 1 0 0 0,0-1 1 0 0,0 0-1 0 0,0 0 0 0 0,0 0 1 0 0,7 4-1 0 0,-4-3-4 0 0,1-1 0 0 0,-1 0 1 0 0,1 0-1 0 0,0 0 0 0 0,0-1 0 0 0,0 0 0 0 0,0 0 1 0 0,1-1-1 0 0,7 1 0 0 0,11-1-82 0 0,33-1 0 0 0,-42-1 30 0 0,4 0-185 0 0,-1-1 0 0 0,1-1 0 0 0,-1-1 0 0 0,24-8 0 0 0,-28 7-1832 0 0,0-1-1 0 0,-1-1 1 0 0,16-9-1 0 0,-20 9-1066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8.7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6 1424 0 0,'-11'-6'9431'0'0,"9"7"-8015"0"0,2-1-1287 0 0,0 0 0 0 0,0 1 0 0 0,0-1 0 0 0,0 0-1 0 0,0 0 1 0 0,0 0 0 0 0,0 0 0 0 0,0 0 0 0 0,0 0-1 0 0,0 1 1 0 0,0-1 0 0 0,0 0 0 0 0,0 0 0 0 0,0 0-1 0 0,0 0 1 0 0,0 0 0 0 0,0 0 0 0 0,0 1 0 0 0,0-1-1 0 0,0 0 1 0 0,0 0 0 0 0,0 0 0 0 0,0 0 0 0 0,0 0-1 0 0,0 0 1 0 0,0 1 0 0 0,0-1 0 0 0,0 0 0 0 0,0 0-1 0 0,0 0 1 0 0,1 0 0 0 0,12 24 3790 0 0,-7-14-3540 0 0,27 61 818 0 0,29 96 0 0 0,-60-160-1158 0 0,-2-6-35 0 0,1 1 0 0 0,-1-1 0 0 0,1 1 0 0 0,-1-1 0 0 0,1 0 0 0 0,-1 0 0 0 0,1 1 0 0 0,-1-1 0 0 0,1 0 0 0 0,0 0 0 0 0,1 2 0 0 0,-7-21 14 0 0,2 7 32 0 0,-3-8-35 0 0,0 1 0 0 0,1-1 0 0 0,-4-37 0 0 0,9 45-8 0 0,-1 1-1 0 0,1 0 1 0 0,0 0-1 0 0,1-1 1 0 0,1 1 0 0 0,-1 0-1 0 0,1 0 1 0 0,1 0 0 0 0,4-11-1 0 0,-6 18-3 0 0,1 0-1 0 0,-1 1 1 0 0,0-1-1 0 0,1 0 1 0 0,0 1-1 0 0,0-1 1 0 0,0 1-1 0 0,0 0 1 0 0,0-1-1 0 0,0 1 1 0 0,1 0-1 0 0,-1 0 1 0 0,0 1-1 0 0,1-1 1 0 0,0 0-1 0 0,-1 1 1 0 0,1 0-1 0 0,0-1 1 0 0,0 1-1 0 0,0 0 1 0 0,0 0-1 0 0,0 1 1 0 0,0-1-1 0 0,0 1 1 0 0,0-1-1 0 0,0 1 1 0 0,0 0-1 0 0,0 0 1 0 0,1 1-1 0 0,4 0 1 0 0,-1 0-3 0 0,-1 1 0 0 0,0 0-1 0 0,0 0 1 0 0,0 0 0 0 0,-1 1 0 0 0,1 0 0 0 0,-1 0 0 0 0,1 0 0 0 0,-1 1 0 0 0,0-1 0 0 0,0 1 0 0 0,0 1 0 0 0,-1-1-1 0 0,6 7 1 0 0,-1 3 30 0 0,0-1-1 0 0,-1 1 0 0 0,-1 1 0 0 0,0 0 0 0 0,-1 0 0 0 0,-1 0 1 0 0,0 1-1 0 0,4 24 0 0 0,-8-34-2 0 0,0-1-1 0 0,1 0 1 0 0,0 1-1 0 0,0-1 1 0 0,0 0 0 0 0,1 0-1 0 0,-1-1 1 0 0,1 1-1 0 0,0 0 1 0 0,1-1 0 0 0,4 6-1 0 0,-7-9-136 0 0,1 1-1 0 0,0-1 1 0 0,-1 0-1 0 0,1 0 1 0 0,0 1-1 0 0,0-1 1 0 0,0-1-1 0 0,0 1 1 0 0,0 0-1 0 0,0 0 0 0 0,0-1 1 0 0,0 1-1 0 0,3 0 1 0 0,-3-1-308 0 0,0 0 1 0 0,1 0-1 0 0,-1-1 0 0 0,0 1 1 0 0,0 0-1 0 0,0-1 0 0 0,0 0 1 0 0,0 1-1 0 0,1-1 0 0 0,-1 0 0 0 0,0 0 1 0 0,-1 0-1 0 0,1 0 0 0 0,0 0 1 0 0,2-2-1 0 0,6-5-2909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9.06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4 2593 0 0,'-1'-1'216'0'0,"-2"1"967"0"0,1-1 1 0 0,-1 0-1 0 0,0 1 1 0 0,0 0-1 0 0,0 0 1 0 0,0 0-1 0 0,-4 0 1 0 0,6 0-983 0 0,1 0-1 0 0,-1 1 1 0 0,0-1 0 0 0,0 1-1 0 0,1-1 1 0 0,-1 1 0 0 0,0-1-1 0 0,0 1 1 0 0,1-1 0 0 0,-1 1 0 0 0,0-1-1 0 0,1 1 1 0 0,-1 0 0 0 0,1-1-1 0 0,-1 1 1 0 0,1 0 0 0 0,-1 0 0 0 0,1-1-1 0 0,0 1 1 0 0,-1 0 0 0 0,1 0-1 0 0,0 0 1 0 0,-1 0 0 0 0,1-1-1 0 0,0 1 1 0 0,0 0 0 0 0,0 0 0 0 0,0 1-1 0 0,-1 8 234 0 0,1-1 1 0 0,0 0-1 0 0,0 1 0 0 0,1-1 0 0 0,2 12 1 0 0,14 46 440 0 0,-3-12-283 0 0,2 2-185 0 0,1 0 0 0 0,42 92-1 0 0,-41-107-578 0 0,29 61 23 0 0,-38-85-680 0 0,1-1 0 0 0,0-1-1 0 0,23 28 1 0 0,-32-43 285 0 0,0 0 0 0 0,0 0-1 0 0,0 0 1 0 0,0 0 0 0 0,0 0-1 0 0,0-1 1 0 0,0 1 0 0 0,0 0-1 0 0,1 0 1 0 0,-1-1 0 0 0,0 1-1 0 0,2 0 1 0 0,1-1-922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9.28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70 1784 0 0,'-4'-2'1290'0'0,"2"1"-194"0"0,0 0 1 0 0,0 0-1 0 0,0 0 1 0 0,1 0-1 0 0,-1 0 0 0 0,1 0 1 0 0,-1 0-1 0 0,-2-3 0 0 0,4 3-1001 0 0,0 1 0 0 0,0 0 0 0 0,-1 0 0 0 0,1 0 0 0 0,0 0 0 0 0,0 0-1 0 0,0 0 1 0 0,0 0 0 0 0,0-1 0 0 0,0 1 0 0 0,0 0 0 0 0,0 0 0 0 0,0 0 0 0 0,0 0-1 0 0,0 0 1 0 0,0 0 0 0 0,0 0 0 0 0,0-1 0 0 0,0 1 0 0 0,0 0 0 0 0,0 0-1 0 0,0 0 1 0 0,0 0 0 0 0,0 0 0 0 0,1 0 0 0 0,-1 0 0 0 0,0-1 0 0 0,0 1 0 0 0,0 0-1 0 0,0 0 1 0 0,0 0 0 0 0,0 0 0 0 0,0 0 0 0 0,0 0 0 0 0,0 0 0 0 0,0 0-1 0 0,0 0 1 0 0,1 0 0 0 0,-1 0 0 0 0,0-1 0 0 0,0 1 0 0 0,0 0 0 0 0,0 0-1 0 0,9-3 1828 0 0,13 1-630 0 0,-20 2-901 0 0,130-21 1734 0 0,7 1-2384 0 0,-81 16-785 0 0,-18 4-4127 0 0,-25 0 1747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0.2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68 149 512 0 0,'-17'10'3168'0'0,"15"-10"-2575"0"0,1 1 1 0 0,-1 0 0 0 0,1 0-1 0 0,-1 0 1 0 0,1 0 0 0 0,-1 0-1 0 0,1 0 1 0 0,-2 2 0 0 0,3-3-433 0 0,-1 1 0 0 0,1 0 0 0 0,0-1 1 0 0,0 1-1 0 0,-1-1 0 0 0,1 1 0 0 0,0 0 0 0 0,0-1 1 0 0,0 1-1 0 0,0 0 0 0 0,0-1 0 0 0,0 1 0 0 0,0 0 0 0 0,0-1 1 0 0,0 1-1 0 0,0 0 0 0 0,0-1 0 0 0,0 1 0 0 0,1 0 1 0 0,-1-1-1 0 0,0 1 0 0 0,0 0 0 0 0,1-1 0 0 0,-1 1 0 0 0,1-1 1 0 0,0 2-1 0 0,6 9 1053 0 0,0 1-1 0 0,-1 0 1 0 0,0 1 0 0 0,-1-1 0 0 0,4 15 0 0 0,-6-3-237 0 0,-2-19-770 0 0,-1 1-1 0 0,1-1 1 0 0,0 0-1 0 0,0 0 1 0 0,3 7-1 0 0,-4-12-191 0 0,0 1 0 0 0,1-1 0 0 0,-1 0 1 0 0,0 1-1 0 0,0-1 0 0 0,0 1 0 0 0,1-1 0 0 0,-1 1 0 0 0,0-1 0 0 0,1 0 0 0 0,-1 1 0 0 0,0-1 0 0 0,1 0 0 0 0,-1 1 1 0 0,0-1-1 0 0,1 0 0 0 0,-1 1 0 0 0,1-1 0 0 0,-1 0 0 0 0,1 0 0 0 0,-1 0 0 0 0,0 1 0 0 0,1-1 0 0 0,0 0 1 0 0,0 0 3 0 0,-1 0 0 0 0,1-1 0 0 0,-1 1 0 0 0,0 0 1 0 0,1 0-1 0 0,-1 0 0 0 0,1-1 0 0 0,-1 1 1 0 0,0 0-1 0 0,1-1 0 0 0,-1 1 0 0 0,1 0 1 0 0,-1-1-1 0 0,0 1 0 0 0,0-1 0 0 0,1 1 0 0 0,-1 0 1 0 0,0-1-1 0 0,1 0 0 0 0,0-1 35 0 0,0-1 0 0 0,0 0 0 0 0,0 0 0 0 0,0 1 0 0 0,-1-1 0 0 0,1 0 0 0 0,0-3 0 0 0,-2 2-29 0 0,1 0-1 0 0,-1 0 1 0 0,1 0 0 0 0,-1 1-1 0 0,0-1 1 0 0,-1 0 0 0 0,1 1 0 0 0,-3-5-1 0 0,-18-29 23 0 0,7 12 44 0 0,-46-87-74 0 0,61 111-18 0 0,-1 1 1 0 0,1-1-1 0 0,0 0 0 0 0,-1 1 0 0 0,1-1 0 0 0,0 0 0 0 0,-1 0 0 0 0,1 1 1 0 0,0-1-1 0 0,0 0 0 0 0,0 0 0 0 0,-1 1 0 0 0,1-1 0 0 0,0 0 0 0 0,0 0 1 0 0,0 0-1 0 0,0 1 0 0 0,0-1 0 0 0,1 0 0 0 0,-1 0 0 0 0,0 0 1 0 0,0 1-1 0 0,0-1 0 0 0,1 0 0 0 0,-1 0 0 0 0,0 1 0 0 0,1-1 0 0 0,-1 0 1 0 0,1 1-1 0 0,-1-1 0 0 0,1 1 0 0 0,-1-1 0 0 0,1 0 0 0 0,-1 1 0 0 0,1-1 1 0 0,-1 1-1 0 0,1-1 0 0 0,0 1 0 0 0,-1 0 0 0 0,1-1 0 0 0,0 1 1 0 0,0-1-1 0 0,-1 1 0 0 0,1 0 0 0 0,1-1 0 0 0,4 0-9 0 0,1 0-1 0 0,-1 0 1 0 0,1 0-1 0 0,11 1 1 0 0,-8 0 8 0 0,48-3-225 0 0,-1-2 0 0 0,62-14 1 0 0,-70 7-423 0 0,20-4-2561 0 0,-22 7-4114 0 0,-35 8 3693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1.21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202 612 1496 0 0,'-2'-2'562'0'0,"1"1"-1"0"0,-1-1 1 0 0,1 0-1 0 0,-1 1 0 0 0,0-1 1 0 0,0 1-1 0 0,0 0 1 0 0,0-1-1 0 0,0 1 0 0 0,0 0 1 0 0,0 0-1 0 0,0 0 1 0 0,0 1-1 0 0,0-1 0 0 0,0 0 1 0 0,-4 0-1 0 0,4 1-382 0 0,0 0-1 0 0,0 0 1 0 0,0 1 0 0 0,-1-1-1 0 0,1 1 1 0 0,0-1-1 0 0,0 1 1 0 0,0-1 0 0 0,0 1-1 0 0,0 0 1 0 0,0 0-1 0 0,0 0 1 0 0,0 0 0 0 0,0 1-1 0 0,1-1 1 0 0,-1 0-1 0 0,-2 3 1 0 0,-10 10 129 0 0,0 0 1 0 0,2 0-1 0 0,0 1 1 0 0,0 1-1 0 0,1 0 0 0 0,1 0 1 0 0,-12 28-1 0 0,21-40-245 0 0,-1-1 0 0 0,1 1 0 0 0,0 0-1 0 0,0 0 1 0 0,0 0 0 0 0,0-1 0 0 0,1 1-1 0 0,0 0 1 0 0,0 0 0 0 0,0 0 0 0 0,0 0 0 0 0,0 0-1 0 0,1 0 1 0 0,-1 0 0 0 0,3 4 0 0 0,-2-5 3 0 0,1 0 0 0 0,-1 0-1 0 0,1 0 1 0 0,0 0 0 0 0,0 0 0 0 0,1 0 0 0 0,-1 0 0 0 0,0-1 0 0 0,1 1 0 0 0,0-1 0 0 0,-1 0 0 0 0,1 0 0 0 0,0 0 0 0 0,0 0 0 0 0,0 0 0 0 0,1-1-1 0 0,4 2 1 0 0,0 0 0 0 0,0-1-1 0 0,0 0 0 0 0,0 0 0 0 0,0-1 0 0 0,1 0 0 0 0,-1 0 0 0 0,0-1 1 0 0,1 0-1 0 0,-1 0 0 0 0,0-1 0 0 0,1-1 0 0 0,-1 1 0 0 0,13-5 0 0 0,-14 4-53 0 0,0-1 0 0 0,0 0 0 0 0,-1 0-1 0 0,0 0 1 0 0,1 0 0 0 0,-1-1 0 0 0,-1 0 0 0 0,1-1-1 0 0,0 1 1 0 0,-1-1 0 0 0,0 0 0 0 0,0 0-1 0 0,-1-1 1 0 0,1 1 0 0 0,-1-1 0 0 0,5-10 0 0 0,-6 9-8 0 0,-1 1 1 0 0,-1 0 0 0 0,1-1-1 0 0,-1 1 1 0 0,0-1-1 0 0,0 0 1 0 0,-1 1 0 0 0,0-1-1 0 0,0 0 1 0 0,-1 1 0 0 0,-2-13-1 0 0,-2-4-1 0 0,-1 1-1 0 0,-9-22 0 0 0,13 38-18 0 0,0 0 0 0 0,-1 1 0 0 0,0-1 0 0 0,0 1 0 0 0,0-1 0 0 0,0 1 0 0 0,-1 0 0 0 0,-6-6 0 0 0,8 9 4 0 0,0 0 1 0 0,-1 0 0 0 0,1 0 0 0 0,-1 1-1 0 0,1-1 1 0 0,-1 1 0 0 0,0 0 0 0 0,1 0-1 0 0,-1 0 1 0 0,0 0 0 0 0,0 0 0 0 0,0 1 0 0 0,0-1-1 0 0,0 1 1 0 0,0 0 0 0 0,0 0 0 0 0,0 0-1 0 0,0 0 1 0 0,-4 1 0 0 0,-2 1-1 0 0,0 0 0 0 0,1 1 0 0 0,-1 0 0 0 0,1 0 0 0 0,0 1 0 0 0,0 0 0 0 0,0 0 0 0 0,1 1 0 0 0,-1 0 0 0 0,1 0 0 0 0,0 1-1 0 0,0 0 1 0 0,1 0 0 0 0,0 1 0 0 0,0-1 0 0 0,1 2 0 0 0,-6 7 0 0 0,5-5 8 0 0,0-1-1 0 0,1 1 0 0 0,0 0 1 0 0,0 0-1 0 0,1 1 1 0 0,1-1-1 0 0,-1 1 0 0 0,2 0 1 0 0,0 0-1 0 0,0 0 0 0 0,1 0 1 0 0,0 0-1 0 0,2 16 0 0 0,-1-23 12 0 0,1 0-1 0 0,0 0 1 0 0,0 0-1 0 0,1 0 1 0 0,-1-1-1 0 0,1 1 1 0 0,0-1-1 0 0,0 1 0 0 0,0-1 1 0 0,0 1-1 0 0,1-1 1 0 0,-1 0-1 0 0,1 0 1 0 0,0 0-1 0 0,0-1 1 0 0,0 1-1 0 0,0-1 0 0 0,0 1 1 0 0,1-1-1 0 0,-1 0 1 0 0,1 0-1 0 0,-1-1 1 0 0,9 3-1 0 0,-1 0 9 0 0,0-1 1 0 0,0 0-1 0 0,0 0 1 0 0,1-2-1 0 0,-1 1 0 0 0,1-2 1 0 0,12 0-1 0 0,-15 0-9 0 0,0-1 0 0 0,-1-1 0 0 0,1 0 0 0 0,0 0-1 0 0,-1-1 1 0 0,0 0 0 0 0,0 0 0 0 0,0-1 0 0 0,0 0 0 0 0,0 0 0 0 0,-1-1 0 0 0,1 0 0 0 0,-1-1 0 0 0,-1 1-1 0 0,1-1 1 0 0,-1 0 0 0 0,0-1 0 0 0,0 0 0 0 0,-1 0 0 0 0,5-8 0 0 0,-7 10 1 0 0,0-1 1 0 0,-1 1-1 0 0,0-1 0 0 0,0 0 1 0 0,-1 0-1 0 0,0 0 0 0 0,0 1 0 0 0,0-1 1 0 0,0 0-1 0 0,-1-9 0 0 0,-1-9 7 0 0,-5-29 0 0 0,5 48-6 0 0,1 3-1 0 0,-8-45-14 0 0,7 43 10 0 0,-1-1-1 0 0,1 1 0 0 0,-1-1 0 0 0,0 1 0 0 0,0 0 0 0 0,0 0 0 0 0,-6-8 0 0 0,8 12-5 0 0,0 0 0 0 0,0-1 0 0 0,-1 1 1 0 0,1 0-1 0 0,0-1 0 0 0,-1 1 0 0 0,1 0 0 0 0,0 0 0 0 0,-1-1 0 0 0,1 1 0 0 0,0 0 0 0 0,-1 0 0 0 0,1-1 0 0 0,0 1 0 0 0,-1 0 0 0 0,1 0 0 0 0,-1 0 0 0 0,1 0 0 0 0,0 0 1 0 0,-1 0-1 0 0,1 0 0 0 0,-1 0 0 0 0,1 0 0 0 0,0 0 0 0 0,-1 0 0 0 0,1 0 0 0 0,-1 0 0 0 0,1 0 0 0 0,-1 0 0 0 0,0 1 1 0 0,0-1 0 0 0,0 1 1 0 0,0 0-1 0 0,0 0 0 0 0,0-1 0 0 0,0 1 0 0 0,1 0 0 0 0,-1 0 0 0 0,0 0 1 0 0,-1 2-1 0 0,-11 26-32 0 0,12-27 19 0 0,-1 4 20 0 0,1 0 0 0 0,0 1 0 0 0,0-1 0 0 0,0 0 1 0 0,1 0-1 0 0,0 1 0 0 0,0-1 0 0 0,0 0 0 0 0,1 0 0 0 0,0 0 0 0 0,0 1 0 0 0,1-1 1 0 0,0 0-1 0 0,0 0 0 0 0,0-1 0 0 0,1 1 0 0 0,-1 0 0 0 0,8 9 0 0 0,-5-8 10 0 0,-1 0 1 0 0,2 0-1 0 0,-1 0 0 0 0,1-1 0 0 0,0 0 0 0 0,0 0 0 0 0,1-1 0 0 0,-1 0 1 0 0,1 0-1 0 0,0 0 0 0 0,1-1 0 0 0,-1 0 0 0 0,12 4 0 0 0,-11-5-14 0 0,0-1-1 0 0,0-1 0 0 0,1 1 1 0 0,-1-1-1 0 0,0-1 1 0 0,0 0-1 0 0,1 0 0 0 0,-1 0 1 0 0,16-4-1 0 0,-13 1-1 0 0,1 0 0 0 0,-2-1 0 0 0,1 0 0 0 0,0-1 0 0 0,-1 0 0 0 0,14-9 0 0 0,-1-4-2 0 0,0 0 0 0 0,-1-1 0 0 0,-1-2 0 0 0,33-40 0 0 0,-43 45 15 0 0,0 0 0 0 0,-1 0 1 0 0,0-1-1 0 0,-1 0 1 0 0,-1-1-1 0 0,-1 0 1 0 0,-1 0-1 0 0,7-31 0 0 0,-5 5 29 0 0,-2 0-1 0 0,2-73 1 0 0,-10 22-9 0 0,1 82 12 0 0,-1 1 1 0 0,0 0 0 0 0,-1 0 0 0 0,0 0-1 0 0,-8-19 1 0 0,9 29-15 0 0,1-1-1 0 0,0 1 0 0 0,-1-1 1 0 0,0 1-1 0 0,1 0 1 0 0,-1 0-1 0 0,0 0 0 0 0,0 0 1 0 0,0 0-1 0 0,0 0 1 0 0,-1 1-1 0 0,1-1 1 0 0,0 0-1 0 0,-1 1 0 0 0,1 0 1 0 0,-1 0-1 0 0,1 0 1 0 0,-1 0-1 0 0,0 0 1 0 0,1 0-1 0 0,-1 1 0 0 0,0-1 1 0 0,0 1-1 0 0,1 0 1 0 0,-1 0-1 0 0,0 0 1 0 0,0 0-1 0 0,0 0 0 0 0,1 0 1 0 0,-4 2-1 0 0,-1-1 67 0 0,-1 1 1 0 0,1 0-1 0 0,0 1 0 0 0,0-1 0 0 0,0 2 0 0 0,1-1 0 0 0,-1 1 0 0 0,1 0 1 0 0,-1 0-1 0 0,-6 6 0 0 0,0 3 78 0 0,1 0 1 0 0,-1 1 0 0 0,2 1-1 0 0,0-1 1 0 0,1 2 0 0 0,-12 24-1 0 0,9-13 20 0 0,2 0 0 0 0,1 0 0 0 0,-10 41 0 0 0,18-54-107 0 0,0 0 1 0 0,0 0-1 0 0,1 0 1 0 0,1 0-1 0 0,0 1 1 0 0,2-1 0 0 0,-1 0-1 0 0,1 0 1 0 0,1-1-1 0 0,1 1 1 0 0,0 0-1 0 0,0-1 1 0 0,1 0 0 0 0,1 0-1 0 0,9 14 1 0 0,-3-7-64 0 0,1 0 1 0 0,1-1-1 0 0,1-1 1 0 0,1 0-1 0 0,0-1 1 0 0,2-1-1 0 0,0 0 1 0 0,24 16-1 0 0,-30-23-566 0 0,85 55 40 0 0,-63-46-3158 0 0,0-2-4522 0 0,-22-11 2466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2.0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26 512 0 0,'0'0'346'0'0,"-3"-15"3218"0"0,3 15-3211 0 0,0-1 0 0 0,0 1 1 0 0,0-1-1 0 0,-1 1 0 0 0,1-1 0 0 0,0 0 0 0 0,0 1 0 0 0,0-1 1 0 0,-1 1-1 0 0,1-1 0 0 0,0 1 0 0 0,-5-4 5309 0 0,8 16-3299 0 0,17 38-569 0 0,-12-32-1095 0 0,10 34 1 0 0,-2 6 373 0 0,-5-17-528 0 0,-1 2 0 0 0,8 78 0 0 0,-12 39-410 0 0,-1-118-241 0 0,-4-39 71 0 0,-1-1-1 0 0,1 1 1 0 0,-1-1 0 0 0,1 0 0 0 0,0 1-1 0 0,0-1 1 0 0,0 0 0 0 0,0 1-1 0 0,1-1 1 0 0,-1 0 0 0 0,1 0-1 0 0,-1 0 1 0 0,4 3 0 0 0,-4-5-35 0 0,0 1 1 0 0,-1-1-1 0 0,1 0 1 0 0,0 1 0 0 0,0-1-1 0 0,0 0 1 0 0,0 0-1 0 0,0 0 1 0 0,0 1 0 0 0,0-1-1 0 0,0 0 1 0 0,0 0-1 0 0,0 0 1 0 0,-1-1 0 0 0,1 1-1 0 0,0 0 1 0 0,0 0-1 0 0,0 0 1 0 0,0-1-1 0 0,0 1 1 0 0,0 0 0 0 0,0-1-1 0 0,-1 1 1 0 0,1-1-1 0 0,0 1 1 0 0,1-2 0 0 0,19-17-3769 0 0,-19 17 3475 0 0,7-9-1568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2.3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36 368 1856 0 0,'-1'0'539'0'0,"-1"0"-1"0"0,1-1 0 0 0,-1 1 1 0 0,0 0-1 0 0,1-1 1 0 0,-1 1-1 0 0,1-1 0 0 0,-1 0 1 0 0,1 1-1 0 0,0-1 0 0 0,-1 0 1 0 0,1 0-1 0 0,0 0 0 0 0,-1 0 1 0 0,1 0-1 0 0,0 0 0 0 0,0 0 1 0 0,0-1-1 0 0,0 1 1 0 0,0 0-1 0 0,0-1 0 0 0,-1-2 1 0 0,1 1-105 0 0,0 0 1 0 0,0 0-1 0 0,1 0 0 0 0,-1 0 1 0 0,1 0-1 0 0,0 0 1 0 0,0 0-1 0 0,0-1 1 0 0,0 1-1 0 0,1 0 1 0 0,0-4-1 0 0,39-174 1968 0 0,-38 172-2366 0 0,1 0-1 0 0,1 0 1 0 0,0 0-1 0 0,0 1 1 0 0,0 0-1 0 0,1 0 1 0 0,0 0-1 0 0,8-8 1 0 0,-10 12-22 0 0,0 1 0 0 0,1-1 0 0 0,0 1 1 0 0,0 0-1 0 0,0 0 0 0 0,0 0 0 0 0,1 1 0 0 0,-1-1 1 0 0,1 1-1 0 0,-1 0 0 0 0,1 1 0 0 0,0-1 1 0 0,0 1-1 0 0,0 0 0 0 0,-1 0 0 0 0,11 0 0 0 0,3 1-21 0 0,-1 0-1 0 0,0 2 0 0 0,0 0 0 0 0,0 2 0 0 0,0-1 0 0 0,0 2 0 0 0,-1 0 0 0 0,1 1 1 0 0,-1 1-1 0 0,-1 1 0 0 0,1 0 0 0 0,-1 0 0 0 0,-1 2 0 0 0,0 0 0 0 0,0 1 0 0 0,-1 0 1 0 0,0 1-1 0 0,-1 0 0 0 0,0 1 0 0 0,11 17 0 0 0,-16-20-3 0 0,0 1 0 0 0,-1 0-1 0 0,-1 0 1 0 0,0 0 0 0 0,0 1 0 0 0,-1 0-1 0 0,-1 0 1 0 0,0 0 0 0 0,0 0-1 0 0,0 14 1 0 0,-3-19 4 0 0,0-1-1 0 0,0 0 0 0 0,0 1 0 0 0,-1-1 1 0 0,0 0-1 0 0,0 1 0 0 0,-1-1 1 0 0,0 0-1 0 0,0 0 0 0 0,0 0 0 0 0,-1 0 1 0 0,1 0-1 0 0,-1-1 0 0 0,-1 1 1 0 0,1-1-1 0 0,-1 0 0 0 0,0 0 1 0 0,0 0-1 0 0,-1 0 0 0 0,0-1 0 0 0,-6 5 1 0 0,-11 6-66 0 0,-1-1 0 0 0,-1-1 0 0 0,0-1 0 0 0,-1-1 0 0 0,0-2 0 0 0,-1 0 0 0 0,-35 7 0 0 0,35-11-705 0 0,-35 3 0 0 0,16-7-2551 0 0,36-2 1455 0 0,1 0-1 0 0,0 0 0 0 0,-9-3 1 0 0,5-1-579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2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186 111 512 0 0,'-5'-4'1456'0'0,"0"0"-1"0"0,0 0 1 0 0,0 1-1 0 0,-1-1 0 0 0,-11-4 1 0 0,14 7-1141 0 0,0 0-1 0 0,0 0 1 0 0,0 1-1 0 0,0-1 1 0 0,-1 1 0 0 0,1 0-1 0 0,0 0 1 0 0,0 0-1 0 0,0 0 1 0 0,-1 1 0 0 0,1-1-1 0 0,0 1 1 0 0,-6 2 0 0 0,3-1-188 0 0,1 0 1 0 0,-1 1-1 0 0,1-1 1 0 0,-1 2 0 0 0,1-1-1 0 0,0 0 1 0 0,1 1 0 0 0,-1 0-1 0 0,0 0 1 0 0,1 0-1 0 0,0 1 1 0 0,0 0 0 0 0,0 0-1 0 0,1 0 1 0 0,0 0 0 0 0,0 0-1 0 0,-5 11 1 0 0,7-12-90 0 0,-1 1 0 0 0,1-1 0 0 0,0 0 0 0 0,0 0 0 0 0,0 1 0 0 0,1-1 0 0 0,0 0 0 0 0,-1 1 0 0 0,2-1 0 0 0,-1 1 0 0 0,0-1 0 0 0,1 0 0 0 0,0 1 0 0 0,0-1 0 0 0,0 0-1 0 0,1 0 1 0 0,-1 1 0 0 0,1-1 0 0 0,0 0 0 0 0,0-1 0 0 0,0 1 0 0 0,1 0 0 0 0,-1-1 0 0 0,1 1 0 0 0,4 3 0 0 0,0-1 21 0 0,0 0-1 0 0,0 0 0 0 0,1-1 1 0 0,-1 0-1 0 0,1 0 0 0 0,1-1 1 0 0,-1 0-1 0 0,0-1 0 0 0,1 0 1 0 0,0 0-1 0 0,0-1 0 0 0,0 0 1 0 0,11 1-1 0 0,-13-2-46 0 0,-1 0 0 0 0,1-1 0 0 0,0 0-1 0 0,-1-1 1 0 0,1 1 0 0 0,0-1 0 0 0,-1 0 0 0 0,1-1 0 0 0,0 0-1 0 0,-1 0 1 0 0,0 0 0 0 0,0-1 0 0 0,1 0 0 0 0,-2 0 0 0 0,1 0-1 0 0,0-1 1 0 0,-1 0 0 0 0,8-6 0 0 0,-7 3 0 0 0,-1 0-1 0 0,1 0 1 0 0,-1 0 0 0 0,-1 0 0 0 0,1-1-1 0 0,-1 0 1 0 0,-1 0 0 0 0,1 0 0 0 0,-1 0 0 0 0,-1-1-1 0 0,1 1 1 0 0,1-16 0 0 0,-3 12 26 0 0,0 1-1 0 0,-1 0 1 0 0,0-1-1 0 0,-1 1 1 0 0,0 0 0 0 0,0-1-1 0 0,-2 1 1 0 0,1 0 0 0 0,-7-15-1 0 0,8 23-33 0 0,0 0 0 0 0,0 0 0 0 0,-1 0 0 0 0,1 1 0 0 0,-1-1 0 0 0,0 0 0 0 0,0 1 0 0 0,0 0 0 0 0,0-1 0 0 0,-1 1 1 0 0,1 0-1 0 0,0 0 0 0 0,-1 0 0 0 0,0 0 0 0 0,1 0 0 0 0,-4-1 0 0 0,1 2 8 0 0,1-1 1 0 0,-1 1-1 0 0,1 0 0 0 0,-1 0 1 0 0,0 0-1 0 0,1 0 1 0 0,-1 1-1 0 0,0 0 1 0 0,-9 1-1 0 0,2 1 10 0 0,-1 0-1 0 0,0 2 1 0 0,1-1-1 0 0,0 1 1 0 0,-1 1 0 0 0,2 0-1 0 0,-13 8 1 0 0,15-7-31 0 0,0 0 0 0 0,0 0 1 0 0,1 1-1 0 0,0 1 1 0 0,0-1-1 0 0,1 1 0 0 0,0 1 1 0 0,0-1-1 0 0,-8 15 0 0 0,11-16 3 0 0,0 0 0 0 0,1 0-1 0 0,-1 0 1 0 0,2 0 0 0 0,-1 1-1 0 0,1-1 1 0 0,0 1 0 0 0,0 0 0 0 0,1 0-1 0 0,0-1 1 0 0,1 1 0 0 0,0 0-1 0 0,1 15 1 0 0,0-19 11 0 0,1 1-1 0 0,-1 0 1 0 0,1-1-1 0 0,0 1 1 0 0,1-1-1 0 0,-1 0 1 0 0,1 0-1 0 0,-1 0 1 0 0,1 0-1 0 0,0 0 1 0 0,1 0 0 0 0,-1-1-1 0 0,1 1 1 0 0,-1-1-1 0 0,1 0 1 0 0,0 0-1 0 0,0-1 1 0 0,1 1-1 0 0,-1-1 1 0 0,0 0 0 0 0,7 2-1 0 0,-1 0 5 0 0,0 0 0 0 0,1-1 0 0 0,-1-1 0 0 0,1 0-1 0 0,0 0 1 0 0,0-1 0 0 0,-1 0 0 0 0,19-2 0 0 0,-21 0-2 0 0,0 0 1 0 0,0-1-1 0 0,0 0 0 0 0,0-1 0 0 0,-1 1 1 0 0,1-2-1 0 0,-1 1 0 0 0,0-1 1 0 0,0 0-1 0 0,0 0 0 0 0,0-1 0 0 0,-1 0 1 0 0,1 0-1 0 0,-1-1 0 0 0,-1 1 1 0 0,1-1-1 0 0,-1-1 0 0 0,0 1 0 0 0,0-1 1 0 0,-1 0-1 0 0,5-10 0 0 0,-5 9 61 0 0,0 0 1 0 0,-1 0-1 0 0,0-1 0 0 0,0 1 0 0 0,-1-1 0 0 0,0 0 0 0 0,-1 0 0 0 0,1 1 1 0 0,-2-1-1 0 0,0 0 0 0 0,0 0 0 0 0,0 0 0 0 0,-1 0 0 0 0,0 0 0 0 0,-1 0 1 0 0,0 0-1 0 0,0 1 0 0 0,-1-1 0 0 0,-5-9 0 0 0,8 17-44 0 0,0 1 0 0 0,0 0 0 0 0,0-1 0 0 0,0 1 0 0 0,-1-1 0 0 0,1 1 0 0 0,0-1 0 0 0,0 1 0 0 0,0 0 0 0 0,-1-1 0 0 0,1 1 0 0 0,0 0 0 0 0,0-1 1 0 0,-1 1-1 0 0,1 0 0 0 0,0-1 0 0 0,-1 1 0 0 0,1 0 0 0 0,-1 0 0 0 0,1-1 0 0 0,0 1 0 0 0,-1 0 0 0 0,1 0 0 0 0,-1 0 0 0 0,1 0 0 0 0,0-1 0 0 0,-1 1 0 0 0,1 0 0 0 0,-1 0 0 0 0,1 0 0 0 0,-1 0 0 0 0,1 0 0 0 0,-1 0 0 0 0,0 1-1 0 0,0-1 1 0 0,0 1-1 0 0,1 0 0 0 0,-1-1 0 0 0,0 1 0 0 0,0 0 0 0 0,1 0 1 0 0,-1 0-1 0 0,1-1 0 0 0,-1 1 0 0 0,0 0 0 0 0,1 0 1 0 0,-1 1-1 0 0,-10 32 201 0 0,10-25-199 0 0,0 0 0 0 0,0 0 0 0 0,1-1 0 0 0,1 1 0 0 0,-1 0 0 0 0,1-1 0 0 0,1 1 0 0 0,0 0 0 0 0,0-1 0 0 0,0 1 0 0 0,1-1 0 0 0,0 0 0 0 0,1 0 0 0 0,0 0 0 0 0,0-1 1 0 0,1 1-1 0 0,0-1 0 0 0,0 0 0 0 0,1 0 0 0 0,-1-1 0 0 0,2 1 0 0 0,-1-1 0 0 0,1-1 0 0 0,-1 1 0 0 0,2-1 0 0 0,-1 0 0 0 0,0-1 0 0 0,1 0 0 0 0,0 0 0 0 0,0 0 0 0 0,0-1 0 0 0,13 3 0 0 0,-10-3-159 0 0,-3-1-323 0 0,0 0 1 0 0,14 1 0 0 0,-19-3-16 0 0,-1 0-1 0 0,1 0 0 0 0,-1 0 1 0 0,1 0-1 0 0,-1 0 0 0 0,1-1 1 0 0,-1 0-1 0 0,1 1 0 0 0,-1-1 1 0 0,0 0-1 0 0,1 0 0 0 0,-1 0 1 0 0,3-2-1 0 0,3-3-963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4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9 1808 0 0,'-28'-8'9332'0'0,"28"8"-9228"0"0,0 0 1 0 0,0 0-1 0 0,-1 0 0 0 0,1 0 1 0 0,0 0-1 0 0,0 1 1 0 0,0-1-1 0 0,0 0 1 0 0,0 0-1 0 0,-1 0 1 0 0,1 0-1 0 0,0 0 0 0 0,0 0 1 0 0,0 1-1 0 0,0-1 1 0 0,0 0-1 0 0,0 0 1 0 0,0 0-1 0 0,0 0 1 0 0,0 1-1 0 0,0-1 0 0 0,-1 0 1 0 0,1 0-1 0 0,0 0 1 0 0,0 0-1 0 0,0 1 1 0 0,0-1-1 0 0,0 0 0 0 0,0 0 1 0 0,0 0-1 0 0,0 0 1 0 0,0 1-1 0 0,1-1 1 0 0,-1 0-1 0 0,0 0 1 0 0,0 0-1 0 0,0 0 0 0 0,0 1 1 0 0,0-1-1 0 0,0 0 1 0 0,0 0-1 0 0,0 0 1 0 0,0 0-1 0 0,0 0 0 0 0,1 1 1 0 0,4 10 861 0 0,-5-9-671 0 0,19 41 1032 0 0,-2 1 0 0 0,12 47 0 0 0,0 14-650 0 0,13 63 234 0 0,-29-101-1248 0 0,-3 0 0 0 0,1 103 0 0 0,-12-120-993 0 0,-1-2-4877 0 0,2-38 2767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7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99 2272 0 0,'-11'-3'5149'0'0,"11"3"-5068"0"0,0 0 0 0 0,-1 0 0 0 0,1 0 0 0 0,0 0 0 0 0,0-1 0 0 0,0 1 0 0 0,0 0 1 0 0,0 0-1 0 0,0 0 0 0 0,0-1 0 0 0,0 1 0 0 0,0 0 0 0 0,0 0 0 0 0,0 0 0 0 0,0-1 0 0 0,0 1 0 0 0,0 0 1 0 0,0 0-1 0 0,1 0 0 0 0,-1 0 0 0 0,0-1 0 0 0,0 1 0 0 0,0 0 0 0 0,0 0 0 0 0,0 0 0 0 0,0 0 0 0 0,0-1 0 0 0,0 1 1 0 0,1 0-1 0 0,-1 0 0 0 0,0 0 0 0 0,0 0 0 0 0,2-2 84 0 0,0 0 1 0 0,0 1-1 0 0,1-1 0 0 0,-1 1 1 0 0,0 0-1 0 0,4-2 0 0 0,163-55 2977 0 0,-146 52-3035 0 0,1 1 0 0 0,-1 1 0 0 0,1 1 0 0 0,0 1 0 0 0,33 2 0 0 0,-55 0-46 0 0,-1 0 0 0 0,1 0 1 0 0,-1 0-1 0 0,1 0 0 0 0,-1 1 1 0 0,1-1-1 0 0,-1 0 0 0 0,1 1 1 0 0,-1 0-1 0 0,1-1 0 0 0,-1 1 1 0 0,0 0-1 0 0,1 0 0 0 0,-1 0 0 0 0,0 0 1 0 0,0 0-1 0 0,0 0 0 0 0,1 0 1 0 0,-1 0-1 0 0,0 0 0 0 0,0 0 1 0 0,-1 1-1 0 0,1-1 0 0 0,0 0 0 0 0,0 1 1 0 0,0 2-1 0 0,1 2 376 0 0,0 0 1 0 0,-1 0-1 0 0,0 1 0 0 0,-1-1 1 0 0,1 10-1 0 0,1 18 149 0 0,0-29-559 0 0,0 0 1 0 0,0 0-1 0 0,0 0 1 0 0,0 0 0 0 0,1-1-1 0 0,0 1 1 0 0,0 0-1 0 0,0-1 1 0 0,0 0-1 0 0,1 0 1 0 0,0 0-1 0 0,0 0 1 0 0,0-1-1 0 0,0 1 1 0 0,0-1-1 0 0,1 0 1 0 0,-1 0-1 0 0,1-1 1 0 0,7 3-1 0 0,-1 0-559 0 0,0-1 0 0 0,1 0 0 0 0,-1-1 0 0 0,1-1 0 0 0,0 0 0 0 0,0 0 0 0 0,19 0 0 0 0,-23-3-1330 0 0,0-1-22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58 1888 0 0,'-1'-2'8236'0'0,"6"1"-4305"0"0,9 0-1770 0 0,-11 1-1539 0 0,53-6 1350 0 0,68-15-1 0 0,-72 11-2178 0 0,88-7 0 0 0,-137 17 181 0 0,31 1-1218 0 0,-11 3-2844 0 0,-6 1-71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4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53 219 512 0 0,'-22'3'3841'0'0,"20"-3"-3045"0"0,0 0 0 0 0,0 0 0 0 0,0 0 0 0 0,1 1 0 0 0,-1-1 0 0 0,0 0 0 0 0,0 1 0 0 0,0-1 0 0 0,0 1 1 0 0,0 0-1 0 0,1-1 0 0 0,-1 1 0 0 0,-3 2 0 0 0,5-2-690 0 0,0-1 0 0 0,-1 1 0 0 0,1-1-1 0 0,0 1 1 0 0,0-1 0 0 0,0 1 0 0 0,0-1 0 0 0,-1 1 0 0 0,1-1 0 0 0,0 1 0 0 0,0-1 0 0 0,0 1-1 0 0,0-1 1 0 0,0 1 0 0 0,0 0 0 0 0,0-1 0 0 0,0 1 0 0 0,1-1 0 0 0,-1 1 0 0 0,0-1-1 0 0,0 1 1 0 0,0-1 0 0 0,0 1 0 0 0,1-1 0 0 0,-1 1 0 0 0,0-1 0 0 0,1 1 0 0 0,-1-1-1 0 0,0 1 1 0 0,1 0 0 0 0,14 15 1110 0 0,-12-13-849 0 0,10 10 36 0 0,0 0 1 0 0,1-1-1 0 0,0-1 1 0 0,1 0-1 0 0,1 0 1 0 0,-1-2-1 0 0,1 0 0 0 0,1-1 1 0 0,27 10-1 0 0,-33-15-388 0 0,1 0 0 0 0,-1 0 0 0 0,1-1-1 0 0,0-1 1 0 0,-1 0 0 0 0,1-1 0 0 0,0 0-1 0 0,19-2 1 0 0,-24 0-7 0 0,0 1 0 0 0,-1-1 0 0 0,1 0-1 0 0,-1 0 1 0 0,0-1 0 0 0,0 0 0 0 0,1 0 0 0 0,-2 0-1 0 0,1-1 1 0 0,0 0 0 0 0,-1 0 0 0 0,0 0-1 0 0,0-1 1 0 0,0 0 0 0 0,0 0 0 0 0,5-8 0 0 0,-8 10-4 0 0,0-1 0 0 0,0 1 1 0 0,0-1-1 0 0,-1 0 1 0 0,0 1-1 0 0,0-1 0 0 0,0 0 1 0 0,0 0-1 0 0,0 0 1 0 0,-1 0-1 0 0,1 1 0 0 0,-1-1 1 0 0,0 0-1 0 0,0 0 1 0 0,-1 0-1 0 0,1 0 1 0 0,-1 0-1 0 0,-1-4 0 0 0,-3-8-15 0 0,0 2 0 0 0,-1-1 0 0 0,-10-16-1 0 0,11 20-20 0 0,-3-4 11 0 0,-1 0 0 0 0,0 1-1 0 0,-1 1 1 0 0,0 0 0 0 0,-24-24 0 0 0,28 31 17 0 0,0 0 0 0 0,-1 1 0 0 0,1 0 0 0 0,-1 0 0 0 0,0 1 1 0 0,0 0-1 0 0,-1 0 0 0 0,1 1 0 0 0,-1 0 0 0 0,0 0 0 0 0,0 1 1 0 0,0 0-1 0 0,-16-2 0 0 0,18 4 5 0 0,0 0 0 0 0,0 1-1 0 0,1 0 1 0 0,-1 0 0 0 0,0 1 0 0 0,1 0 0 0 0,-1 0-1 0 0,1 0 1 0 0,0 0 0 0 0,-1 1 0 0 0,1 0 0 0 0,1 0-1 0 0,-1 0 1 0 0,0 1 0 0 0,1 0 0 0 0,-1 0 0 0 0,1 0-1 0 0,-6 8 1 0 0,0 0 16 0 0,1 1 0 0 0,0 0 0 0 0,1 0-1 0 0,1 1 1 0 0,-11 27 0 0 0,11-24 53 0 0,1 1 0 0 0,1-1 0 0 0,1 2-1 0 0,1-1 1 0 0,0 0 0 0 0,1 1 0 0 0,1-1 0 0 0,1 1 0 0 0,1-1 0 0 0,0 1-1 0 0,1-1 1 0 0,9 37 0 0 0,-2-30 47 0 0,1-1-1 0 0,1 0 1 0 0,1-1 0 0 0,1 0-1 0 0,1 0 1 0 0,18 21-1 0 0,-23-31-6 0 0,14 28-1 0 0,2 3 24 0 0,-24-42-125 0 0,0-1 0 0 0,-1 0 1 0 0,1 1-1 0 0,0-1 0 0 0,0 0 0 0 0,0 0 0 0 0,1 0 0 0 0,-1 0 0 0 0,0 0 0 0 0,0 0 0 0 0,2 1 0 0 0,-2-2-6 0 0,-1 0 0 0 0,1 0 0 0 0,-1 0 0 0 0,1 0 0 0 0,-1 0 0 0 0,1 0 1 0 0,-1-1-1 0 0,1 1 0 0 0,-1 0 0 0 0,1 0 0 0 0,-1 0 0 0 0,1 0 0 0 0,-1-1 0 0 0,0 1 0 0 0,1 0 0 0 0,-1-1 0 0 0,1 1 0 0 0,-1 0 0 0 0,0-1 0 0 0,1 1 1 0 0,-1 0-1 0 0,0-1 0 0 0,1 1 0 0 0,-1 0 0 0 0,0-1 0 0 0,0 1 0 0 0,1-1 0 0 0,-1 1 0 0 0,0-1 0 0 0,0 1 0 0 0,0-1 0 0 0,0 1 0 0 0,0-1 0 0 0,0 1 1 0 0,1-1-1 0 0,-1 0 0 0 0,11-34-23 0 0,16-44-19 0 0,-22 66 38 0 0,1 0 0 0 0,1 1 1 0 0,14-23-1 0 0,-19 33 1 0 0,0 0 1 0 0,0 0-1 0 0,-1 0 1 0 0,1 0-1 0 0,1 0 1 0 0,-1 0-1 0 0,0 1 0 0 0,0-1 1 0 0,1 1-1 0 0,-1-1 1 0 0,1 1-1 0 0,-1 0 1 0 0,1 0-1 0 0,-1 0 1 0 0,1 0-1 0 0,5 0 1 0 0,-4 0 0 0 0,1 1-1 0 0,-1 0 1 0 0,0 0 0 0 0,1 1 0 0 0,-1 0 0 0 0,0-1 0 0 0,0 1 0 0 0,0 1-1 0 0,8 2 1 0 0,0 2 7 0 0,-1 0 0 0 0,0 0 0 0 0,0 1 0 0 0,-1 1 0 0 0,0 0 0 0 0,13 13 0 0 0,-11-8 3 0 0,-1 2 0 0 0,-1-1 0 0 0,0 1-1 0 0,13 27 1 0 0,-15-28-238 0 0,0 1 0 0 0,0-1 0 0 0,2 0 0 0 0,0-1 0 0 0,18 20 0 0 0,-25-30-407 0 0,0-1 0 0 0,0 1 0 0 0,1-1 0 0 0,-1 0 0 0 0,7 3 0 0 0,-2-2-1448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79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17 512 0 0,'-13'-2'3209'0'0,"-4"-4"6675"0"0,-7-1 2819 0 0,24 6-12667 0 0,0 1 0 0 0,0 0-1 0 0,0 0 1 0 0,0 0 0 0 0,0 0-1 0 0,-1 0 1 0 0,1 0 0 0 0,0 0-1 0 0,0 0 1 0 0,0 0 0 0 0,0 0 0 0 0,-1 0-1 0 0,1 0 1 0 0,0 0 0 0 0,0 0-1 0 0,0 0 1 0 0,0 0 0 0 0,-1 0-1 0 0,1 0 1 0 0,0 0 0 0 0,0 0-1 0 0,0 0 1 0 0,0 0 0 0 0,-1 0-1 0 0,1 0 1 0 0,0 1 0 0 0,0-1 0 0 0,0 0-1 0 0,0 0 1 0 0,0 0 0 0 0,0 0-1 0 0,-1 0 1 0 0,1 0 0 0 0,0 0-1 0 0,0 1 1 0 0,0-1 0 0 0,0 0-1 0 0,0 0 1 0 0,0 0 0 0 0,4 7 307 0 0,9 4-455 0 0,26 14-941 0 0,10 7-7041 0 0,-40-26 6622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9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0 3233 0 0,'-12'5'4457'0'0,"2"-4"5033"0"0,2 0-7770 0 0,4 2 128 0 0,4 0-135 0 0,4 1-857 0 0,3 3-288 0 0,0-2-208 0 0,1-1-256 0 0,2 0-192 0 0,0-3-64 0 0,-1 2 0 0 0,2 0-872 0 0,-1 1-1481 0 0,0 0-191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6.2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17 512 0 0,'6'-3'8029'0'0,"-5"3"-7970"0"0,0-1-1 0 0,0 0 1 0 0,0 1-1 0 0,0-1 1 0 0,0 0-1 0 0,0 0 1 0 0,0 0-1 0 0,0 0 1 0 0,0 0-1 0 0,1-2 1 0 0,0 0-297 0 0,-3 5-327 0 0,1-1 512 0 0,0 0 1 0 0,-1 0-1 0 0,1-1 1 0 0,-1 1-1 0 0,1 0 1 0 0,-1-1-1 0 0,1 1 1 0 0,-1 0-1 0 0,0-1 1 0 0,1 1-1 0 0,-1-1 1 0 0,-1 2-1 0 0,-4 1-429 0 0,9-3-1645 0 0,1-1-768 0 0,-2 1 1892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6.8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55 114 8 0 0,'-27'4'9721'0'0,"22"-1"-5712"0"0,5-2-3829 0 0,0-1 0 0 0,0 1-1 0 0,-1-1 1 0 0,1 0 0 0 0,-1 1-1 0 0,1-1 1 0 0,0 0 0 0 0,-1 1-1 0 0,1-1 1 0 0,-1 0 0 0 0,1 0-1 0 0,-1 1 1 0 0,1-1 0 0 0,-1 0-1 0 0,1 0 1 0 0,-1 0 0 0 0,1 0-1 0 0,-1 0 1 0 0,0 1 0 0 0,-4-1 722 0 0,-3 0 755 0 0,8 0-1629 0 0,0-1-1 0 0,0 1 1 0 0,0 0-1 0 0,0-1 1 0 0,-1 1-1 0 0,1-1 1 0 0,0 1-1 0 0,0 0 1 0 0,0-1-1 0 0,0 1 1 0 0,0 0-1 0 0,0-1 0 0 0,0 1 1 0 0,0-1-1 0 0,0 1 1 0 0,0 0-1 0 0,1-1 1 0 0,-1 1-1 0 0,0 0 1 0 0,0-1-1 0 0,0 1 1 0 0,0 0-1 0 0,0-1 1 0 0,1 1-1 0 0,-1 0 0 0 0,0-1 1 0 0,1 1-1 0 0,7-15 608 0 0,0 1-1 0 0,18-21 0 0 0,-23 32-553 0 0,1-1-1 0 0,-1 1 1 0 0,1 0-1 0 0,-1 1 0 0 0,1-1 1 0 0,0 1-1 0 0,0-1 1 0 0,0 1-1 0 0,0 0 0 0 0,1 1 1 0 0,5-3-1 0 0,9-1 129 0 0,28-4 0 0 0,-20 5-35 0 0,-23 3-160 0 0,-1 0 0 0 0,0 1 0 0 0,1 0 0 0 0,-1 0 0 0 0,1 0 0 0 0,-1 0 0 0 0,1 0 0 0 0,-1 1 0 0 0,1-1 0 0 0,-1 1 0 0 0,0 0 0 0 0,1 0 0 0 0,-1 1 0 0 0,0-1 0 0 0,0 0 0 0 0,0 1 0 0 0,0 0 0 0 0,0 0 0 0 0,0 0 0 0 0,0 0 0 0 0,0 0 0 0 0,-1 1-1 0 0,1-1 1 0 0,-1 1 0 0 0,0 0 0 0 0,0-1 0 0 0,0 1 0 0 0,2 3 0 0 0,4 9 9 0 0,-1 1 0 0 0,-1-1 0 0 0,0 1 0 0 0,6 26 1 0 0,-4-16 16 0 0,18 81-9 0 0,-19-72-29 0 0,2-1 0 0 0,1-1 0 0 0,22 52 0 0 0,-29-78 3 0 0,1 0 0 0 0,0 0 0 0 0,1-1 0 0 0,-1 0-1 0 0,1 0 1 0 0,1 0 0 0 0,-1 0 0 0 0,12 9 0 0 0,-15-14-21 0 0,0 1 0 0 0,0-1 0 0 0,0 0 0 0 0,0 0-1 0 0,1 0 1 0 0,-1 0 0 0 0,0 0 0 0 0,0 0 0 0 0,1 0 0 0 0,-1-1 0 0 0,0 1 0 0 0,1-1-1 0 0,-1 0 1 0 0,1 0 0 0 0,-1 0 0 0 0,1 0 0 0 0,-1 0 0 0 0,0 0 0 0 0,1-1-1 0 0,-1 1 1 0 0,0-1 0 0 0,1 0 0 0 0,-1 0 0 0 0,0 1 0 0 0,0-1 0 0 0,1-1 0 0 0,-1 1-1 0 0,0 0 1 0 0,0 0 0 0 0,0-1 0 0 0,-1 1 0 0 0,3-3 0 0 0,4-4-666 0 0,0 0 0 0 0,13-17 0 0 0,-3-7-3975 0 0,-12 18 1699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7.2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599 1 8 0 0,'-4'1'1440'0'0,"0"0"0"0"0,0 1 1 0 0,0-1-1 0 0,1 1 0 0 0,-1 0 0 0 0,1 0 1 0 0,-4 3-1 0 0,1-1-58 0 0,1 1 1 0 0,0 0 0 0 0,-7 8-1 0 0,0 4 3 0 0,-19 31 0 0 0,22-34-769 0 0,-6 12-167 0 0,-17 27 86 0 0,-54 69 1 0 0,-83 64-371 0 0,22-25-550 0 0,139-151 273 0 0,3-5-62 0 0,0 1 0 0 0,0 0 1 0 0,1-1-1 0 0,-6 11 1 0 0,10-16 147 0 0,0 0 0 0 0,0 0 0 0 0,0 0-1 0 0,0 0 1 0 0,0 0 0 0 0,0 0 0 0 0,0 0 0 0 0,0 0 0 0 0,0 0 0 0 0,0 0 0 0 0,0 0 0 0 0,0 0 0 0 0,0 0 0 0 0,0 1-1 0 0,0-1 1 0 0,0 0 0 0 0,0 0 0 0 0,0 0 0 0 0,0 0 0 0 0,0 0 0 0 0,0 0 0 0 0,0 0 0 0 0,0 0 0 0 0,0 0 0 0 0,0 0 0 0 0,0 0-1 0 0,0 0 1 0 0,0 0 0 0 0,0 0 0 0 0,0 0 0 0 0,1 0 0 0 0,-1 0 0 0 0,0 0 0 0 0,0 0 0 0 0,0 1 0 0 0,0-1 0 0 0,0 0 0 0 0,0 0-1 0 0,0 0 1 0 0,0 0 0 0 0,0 0 0 0 0,0 0 0 0 0,0 0 0 0 0,0 0 0 0 0,0 0 0 0 0,0 0 0 0 0,0 0 0 0 0,0 0 0 0 0,0 0 0 0 0,0 0-1 0 0,0 0 1 0 0,1 0 0 0 0,-1 0 0 0 0,0 0 0 0 0,0 0 0 0 0,0 0 0 0 0,0 0 0 0 0,0 0 0 0 0,0 0 0 0 0,0 0 0 0 0,0 0-1 0 0,0 0 1 0 0,0 0 0 0 0,7-3-1151 0 0,6-3-608 0 0,3-6-250 0 0,3-4-101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7.7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357 103 512 0 0,'5'-36'3108'0'0,"-4"25"-9"0"0,-1-1-1 0 0,-1-19 1 0 0,1 30-2977 0 0,0 1 0 0 0,0-1 0 0 0,0 1 0 0 0,0-1 0 0 0,0 1 0 0 0,0-1 0 0 0,0 1 0 0 0,0-1 0 0 0,-1 1 0 0 0,1-1 0 0 0,0 1 0 0 0,0-1 0 0 0,-1 1 1 0 0,1-1-1 0 0,0 1 0 0 0,-1-1 0 0 0,1 1 0 0 0,0 0 0 0 0,-1-1 0 0 0,1 1 0 0 0,0-1 0 0 0,-1 1 0 0 0,1 0 0 0 0,-1 0 0 0 0,1-1 0 0 0,-1 1 0 0 0,1 0 0 0 0,-1 0 0 0 0,0-1 0 0 0,0 1 36 0 0,-1 0 0 0 0,1 0 1 0 0,0 0-1 0 0,0 0 0 0 0,-1 0 0 0 0,1 1 0 0 0,0-1 0 0 0,-1 0 1 0 0,1 1-1 0 0,0-1 0 0 0,-2 2 0 0 0,-4 1 213 0 0,1 1 1 0 0,0 0-1 0 0,-7 5 0 0 0,-10 10 404 0 0,1 1 0 0 0,-37 44 0 0 0,-31 54 249 0 0,76-99-825 0 0,0 1 19 0 0,1 0 0 0 0,0 1 0 0 0,2 0 0 0 0,-13 30-1 0 0,20-38-124 0 0,0 1 0 0 0,0-1 0 0 0,2 0 0 0 0,-1 1-1 0 0,2-1 1 0 0,-1 1 0 0 0,2 0 0 0 0,0-1 0 0 0,3 19-1 0 0,-2-20-57 0 0,1 0 1 0 0,1 0-1 0 0,0 0 0 0 0,1 0 0 0 0,0 0 0 0 0,1-1 0 0 0,9 16 0 0 0,-10-20-63 0 0,1 1 1 0 0,1-2-1 0 0,-1 1 0 0 0,1 0 1 0 0,0-1-1 0 0,1 0 1 0 0,0-1-1 0 0,0 1 1 0 0,0-1-1 0 0,0 0 0 0 0,12 5 1 0 0,0-1-663 0 0,1-1 1 0 0,41 10-1 0 0,-39-13-3615 0 0,26 2-1 0 0,-34-6 1201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8.61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15 423 112 0 0,'-4'4'1305'0'0,"-7"11"6491"0"0,12-9-3730 0 0,9-3-1623 0 0,-6-4-2197 0 0,0 1 0 0 0,0-1 1 0 0,0 0-1 0 0,-1 0 0 0 0,1-1 0 0 0,0 1 1 0 0,-1-1-1 0 0,1 0 0 0 0,-1 0 0 0 0,1 0 1 0 0,-1 0-1 0 0,0 0 0 0 0,0-1 0 0 0,0 0 0 0 0,0 1 1 0 0,4-7-1 0 0,5-6-17 0 0,-1 0 1 0 0,11-19-1 0 0,-21 32-195 0 0,9-14 63 0 0,-1-1-1 0 0,-1 0 1 0 0,0-1 0 0 0,-1 0 0 0 0,-2 0 0 0 0,1-1 0 0 0,3-32 0 0 0,-2 9 69 0 0,-3 23 67 0 0,-1 0-1 0 0,0-22 1 0 0,-12 58-44 0 0,4-5-185 0 0,2 0 0 0 0,-1 1-1 0 0,2 0 1 0 0,0-1 0 0 0,0 1 0 0 0,0 15-1 0 0,2-7 12 0 0,1 1 0 0 0,7 40 0 0 0,-6-49-21 0 0,1-1 0 0 0,1 1 0 0 0,6 15 0 0 0,-9-24 5 0 0,1 0-1 0 0,0 0 1 0 0,0-1-1 0 0,1 1 1 0 0,-1 0-1 0 0,1-1 1 0 0,0 0-1 0 0,0 0 1 0 0,0 1 0 0 0,0-2-1 0 0,0 1 1 0 0,1 0-1 0 0,6 3 1 0 0,-9-5-9 0 0,1 0 1 0 0,0-1-1 0 0,-1 1 1 0 0,1-1-1 0 0,0 1 1 0 0,-1-1-1 0 0,1 0 1 0 0,0 1-1 0 0,0-1 1 0 0,0 0-1 0 0,-1 0 1 0 0,1-1-1 0 0,0 1 1 0 0,0 0-1 0 0,-1 0 1 0 0,3-2-1 0 0,0 1-11 0 0,-1-1 0 0 0,1 1-1 0 0,-1-1 1 0 0,0 0-1 0 0,0 0 1 0 0,0 0 0 0 0,4-4-1 0 0,0-1-40 0 0,0-1-1 0 0,0 1 0 0 0,-1-1 1 0 0,10-17-1 0 0,-10 13 41 0 0,-1 0-1 0 0,0 0 1 0 0,0 0-1 0 0,3-20 0 0 0,7-52 71 0 0,-10 51-37 0 0,9-36 1 0 0,-11 60-31 0 0,0-3 23 0 0,1 0 1 0 0,6-13-1 0 0,-15 36 33 0 0,1-1 0 0 0,1 1 0 0 0,0 0 0 0 0,0 0-1 0 0,1 0 1 0 0,0 1 0 0 0,1-1 0 0 0,1 0 0 0 0,0 1 0 0 0,0-1-1 0 0,2 12 1 0 0,1-4 12 0 0,1 0 0 0 0,0 0 0 0 0,1-1 0 0 0,1 1-1 0 0,16 32 1 0 0,-18-43-89 0 0,1-1 0 0 0,0 1 0 0 0,0-1 0 0 0,1 0 0 0 0,0-1 1 0 0,0 1-1 0 0,0-1 0 0 0,1 0 0 0 0,0-1 0 0 0,0 1 0 0 0,1-2 0 0 0,-1 1 0 0 0,1-1 0 0 0,0 0 0 0 0,1 0 0 0 0,-1-1 0 0 0,16 4 0 0 0,-22-7-268 0 0,0 1-1 0 0,-1-1 1 0 0,1 0-1 0 0,0 0 1 0 0,-1 0-1 0 0,1 0 1 0 0,0 0-1 0 0,0 0 1 0 0,-1-1-1 0 0,1 1 0 0 0,0 0 1 0 0,-1-1-1 0 0,1 0 1 0 0,-1 1-1 0 0,1-1 1 0 0,2-1-1 0 0,1-2-1650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8.9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11 1872 0 0,'0'-1'405'0'0,"0"1"-1"0"0,0-1 0 0 0,0 1 0 0 0,0 0 0 0 0,0-1 0 0 0,0 1 0 0 0,0-1 1 0 0,0 1-1 0 0,0 0 0 0 0,1-1 0 0 0,-1 1 0 0 0,0-1 0 0 0,2-2 3638 0 0,-1 3-3638 0 0,-1 0 0 0 0,0-1 0 0 0,1 1 0 0 0,12 0 4267 0 0,20 11-3535 0 0,-23-7 179 0 0,6 2-837 0 0,0 1 1 0 0,0 0 0 0 0,-1 1 0 0 0,0 0 0 0 0,-1 1-1 0 0,0 1 1 0 0,0 1 0 0 0,14 13 0 0 0,-13-8-268 0 0,0 0 0 0 0,-1 1 0 0 0,0 1 0 0 0,-2 0 0 0 0,20 38 0 0 0,-12-16-4 0 0,21 62-1 0 0,-35-85-166 0 0,-1 1 0 0 0,-2 0-1 0 0,1 0 1 0 0,-2 0 0 0 0,-1 1 0 0 0,0 26-1 0 0,-4-13-137 0 0,-1 0-1 0 0,-2 0 0 0 0,-1 0 1 0 0,-1-1-1 0 0,-2 0 0 0 0,-1 0 0 0 0,-1-1 1 0 0,-2-1-1 0 0,0 0 0 0 0,-3-1 1 0 0,-30 41-1 0 0,13-32-1470 0 0,10-15-2330 0 0,16-16 1745 0 0,-4 5-2265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52 911 512 0 0,'-10'-13'808'0'0,"-8"-8"3598"0"0,17 20-4077 0 0,1 0-1 0 0,-1 1 0 0 0,0-1 1 0 0,1 1-1 0 0,-1-1 0 0 0,0 1 0 0 0,0-1 1 0 0,0 1-1 0 0,1-1 0 0 0,-1 1 1 0 0,0 0-1 0 0,0 0 0 0 0,0-1 1 0 0,0 1-1 0 0,0 0 0 0 0,0 0 1 0 0,0 0-1 0 0,0 0 0 0 0,1 0 1 0 0,-1 0-1 0 0,0 0 0 0 0,-2 0 1 0 0,3 0-286 0 0,0 0 0 0 0,0 0 1 0 0,0 1-1 0 0,0-1 0 0 0,-1 0 1 0 0,1 0-1 0 0,0 0 1 0 0,0 0-1 0 0,0 0 0 0 0,0 0 1 0 0,0 0-1 0 0,0 0 1 0 0,0 0-1 0 0,0 0 0 0 0,-1 0 1 0 0,1 0-1 0 0,0 0 1 0 0,0 0-1 0 0,0 1 0 0 0,0-1 1 0 0,0 0-1 0 0,0 0 1 0 0,0 0-1 0 0,0 0 0 0 0,0 0 1 0 0,0 0-1 0 0,0 0 1 0 0,0 0-1 0 0,0 1 0 0 0,0-1 1 0 0,0 0-1 0 0,0 0 1 0 0,0 0-1 0 0,0 0 0 0 0,0 0 1 0 0,0 0-1 0 0,0 0 1 0 0,0 1-1 0 0,0-1 0 0 0,0 0 1 0 0,0 0-1 0 0,0 0 1 0 0,0 0-1 0 0,0 0 0 0 0,0 0 1 0 0,6 6 686 0 0,7 2-105 0 0,-9-6-499 0 0,1-1 0 0 0,-1 0-1 0 0,1-1 1 0 0,-1 1 0 0 0,1-1 0 0 0,-1 0 0 0 0,1 0 0 0 0,-1 0 0 0 0,1 0 0 0 0,4-2-1 0 0,8-2 129 0 0,21-7 0 0 0,-34 9-179 0 0,38-11 115 0 0,-3 0 53 0 0,57-25-1 0 0,-83 32-212 0 0,-1-1 0 0 0,0 0-1 0 0,0-1 1 0 0,-1-1-1 0 0,0 0 1 0 0,0 0-1 0 0,-1-1 1 0 0,12-15 0 0 0,-7 5-10 0 0,-1-1 1 0 0,-1-1 0 0 0,-2 0-1 0 0,15-37 1 0 0,27-100-103 0 0,-43 126 47 0 0,3-12 7 0 0,-3-1 1 0 0,-1 0-1 0 0,-3 0 0 0 0,1-49 0 0 0,-6 90 35 0 0,-1 0 0 0 0,-1 0-1 0 0,1 0 1 0 0,-1 0-1 0 0,0 0 1 0 0,0 0-1 0 0,0 0 1 0 0,-1 0-1 0 0,1 0 1 0 0,-1 1-1 0 0,-3-6 1 0 0,3 7-2 0 0,0 0-1 0 0,-1 0 1 0 0,1 0 0 0 0,0 1-1 0 0,-1-1 1 0 0,1 1 0 0 0,-1 0 0 0 0,0 0-1 0 0,0 0 1 0 0,0 0 0 0 0,0 0 0 0 0,0 1-1 0 0,0-1 1 0 0,-1 1 0 0 0,1 0-1 0 0,-6-2 1 0 0,2 2 19 0 0,0 0-1 0 0,0 0 1 0 0,0 0-1 0 0,0 1 0 0 0,-1 0 1 0 0,1 0-1 0 0,0 1 1 0 0,0 0-1 0 0,-13 3 1 0 0,9 0 67 0 0,1 0 1 0 0,0 0 0 0 0,0 1-1 0 0,1 0 1 0 0,-17 12 0 0 0,1 3 204 0 0,0 2 0 0 0,2 0 1 0 0,-28 35-1 0 0,28-29 53 0 0,1 1-1 0 0,-33 57 1 0 0,44-66-180 0 0,2 0 1 0 0,0 0-1 0 0,1 1 0 0 0,1 0 0 0 0,-7 41 1 0 0,8-21 19 0 0,2-1 0 0 0,1 1 0 0 0,5 66 0 0 0,1-85-162 0 0,0 1 1 0 0,1 0-1 0 0,1-1 1 0 0,1 0-1 0 0,2 0 1 0 0,0 0-1 0 0,21 38 1 0 0,-9-25-69 0 0,2-2 0 0 0,2-1 0 0 0,1 0 0 0 0,57 54 0 0 0,-77-80 12 0 0,1-1 1 0 0,1 0 0 0 0,-1-1-1 0 0,1 0 1 0 0,-1 0 0 0 0,1 0 0 0 0,0-1-1 0 0,1 0 1 0 0,14 4 0 0 0,-16-6-10 0 0,0 0 0 0 0,0 0 0 0 0,0-1 0 0 0,0 0 0 0 0,0 0 0 0 0,1-1 0 0 0,-1 1 0 0 0,0-2 0 0 0,0 1 0 0 0,0 0 0 0 0,0-1 0 0 0,-1 0 0 0 0,8-4 0 0 0,1-1-95 0 0,-1-1 1 0 0,0 0 0 0 0,0-1 0 0 0,0-1-1 0 0,-1 0 1 0 0,-1 0 0 0 0,0-2 0 0 0,0 1-1 0 0,-1-1 1 0 0,0 0 0 0 0,10-19-1 0 0,-9 12-180 0 0,-1 0-1 0 0,-1 0 0 0 0,-1-1 0 0 0,-1 0 0 0 0,0 0 0 0 0,-2-1 0 0 0,6-38 0 0 0,-10 51 284 0 0,-1 1 0 0 0,0-1-1 0 0,0 1 1 0 0,-3-14-1 0 0,3 19 33 0 0,0 1 0 0 0,-1-1 0 0 0,1 0 0 0 0,-1 1 0 0 0,0-1 0 0 0,1 1 0 0 0,-1-1 0 0 0,0 1 0 0 0,0-1 0 0 0,0 1 0 0 0,0-1 0 0 0,-1 0 0 0 0,1 1 5 0 0,0 1 0 0 0,0-1-1 0 0,1 1 1 0 0,-1-1-1 0 0,0 1 1 0 0,0 0 0 0 0,0-1-1 0 0,1 1 1 0 0,-1 0 0 0 0,0 0-1 0 0,0 0 1 0 0,0 0 0 0 0,0 0-1 0 0,0-1 1 0 0,0 2 0 0 0,1-1-1 0 0,-1 0 1 0 0,0 0 0 0 0,0 0-1 0 0,0 0 1 0 0,0 0 0 0 0,1 1-1 0 0,-1-1 1 0 0,0 0 0 0 0,-1 1-1 0 0,0 1 12 0 0,1-1-1 0 0,-1 0 1 0 0,0 0-1 0 0,1 1 1 0 0,-1-1-1 0 0,1 1 0 0 0,0 0 1 0 0,-1-1-1 0 0,1 1 1 0 0,0 0-1 0 0,0 0 1 0 0,0-1-1 0 0,0 1 1 0 0,1 0-1 0 0,-1 0 1 0 0,0 0-1 0 0,1 0 1 0 0,-1 0-1 0 0,1 4 1 0 0,-1 2 48 0 0,0 0 0 0 0,1 0 1 0 0,0 0-1 0 0,1 8 1 0 0,1-5-14 0 0,0-1 1 0 0,1 1-1 0 0,0-1 1 0 0,1 0 0 0 0,0 0-1 0 0,1 0 1 0 0,0-1 0 0 0,0 0-1 0 0,1 0 1 0 0,0 0-1 0 0,1-1 1 0 0,0 1 0 0 0,0-2-1 0 0,12 11 1 0 0,-14-14-41 0 0,0-1 1 0 0,0 0-1 0 0,0-1 0 0 0,0 1 1 0 0,1-1-1 0 0,-1 0 1 0 0,0 0-1 0 0,1-1 0 0 0,-1 0 1 0 0,7 1-1 0 0,4 0 8 0 0,0-1 0 0 0,22 0 1 0 0,-22-2-21 0 0,-1-1 0 0 0,1-1 0 0 0,-1 0 0 0 0,0 0 0 0 0,0-2 0 0 0,0 0 0 0 0,0-1 1 0 0,-1 0-1 0 0,0-1 0 0 0,0 0 0 0 0,-1-1 0 0 0,23-18 0 0 0,-30 20-24 0 0,-1 0 0 0 0,1-1-1 0 0,-1 0 1 0 0,0 0 0 0 0,0 0 0 0 0,-1 0-1 0 0,0-1 1 0 0,0 0 0 0 0,-1 1 0 0 0,0-1-1 0 0,-1-1 1 0 0,1 1 0 0 0,-2 0 0 0 0,1-1-1 0 0,0-9 1 0 0,-2 13 15 0 0,0 0-1 0 0,0 0 1 0 0,0 0-1 0 0,-1 0 1 0 0,0 0 0 0 0,0 0-1 0 0,0 0 1 0 0,0 0-1 0 0,-1 0 1 0 0,0 0 0 0 0,-4-7-1 0 0,3 9 3 0 0,1-1 0 0 0,-1 1-1 0 0,1 0 1 0 0,-1 0 0 0 0,0 0-1 0 0,-1 0 1 0 0,1 0 0 0 0,0 1 0 0 0,-1 0-1 0 0,1-1 1 0 0,-1 1 0 0 0,0 1 0 0 0,0-1-1 0 0,0 0 1 0 0,-7-1 0 0 0,0 0 35 0 0,-1 1 0 0 0,0 1 0 0 0,0 0 0 0 0,0 0 0 0 0,0 1 0 0 0,0 1 1 0 0,0 0-1 0 0,0 0 0 0 0,0 1 0 0 0,-17 5 0 0 0,-3 4 249 0 0,0 1 0 0 0,-42 23 1 0 0,65-31-183 0 0,1 1 1 0 0,-1 0 0 0 0,1 0-1 0 0,0 1 1 0 0,1 0 0 0 0,-1 0-1 0 0,1 1 1 0 0,1 0 0 0 0,-1 1-1 0 0,1-1 1 0 0,0 1 0 0 0,1 0-1 0 0,0 0 1 0 0,0 1 0 0 0,1 0-1 0 0,0 0 1 0 0,0 0 0 0 0,1 0-1 0 0,1 0 1 0 0,-1 1-1 0 0,1-1 1 0 0,-1 16 0 0 0,3-13-44 0 0,0 0-1 0 0,1 0 1 0 0,0 0 0 0 0,1 0 0 0 0,0-1 0 0 0,1 1-1 0 0,1-1 1 0 0,-1 1 0 0 0,2-1 0 0 0,0 0 0 0 0,0 0 0 0 0,1-1-1 0 0,0 0 1 0 0,12 15 0 0 0,-13-19-50 0 0,0 0 1 0 0,1-1-1 0 0,-1 1 0 0 0,2-1 1 0 0,-1-1-1 0 0,0 1 0 0 0,8 3 1 0 0,53 23-47 0 0,-40-19 28 0 0,-15-8-50 0 0,-1 1-1 0 0,2-2 1 0 0,-1 0-1 0 0,0 0 1 0 0,1-1-1 0 0,-1-1 1 0 0,1 0-1 0 0,-1-1 1 0 0,1 0-1 0 0,19-3 1 0 0,-7-1-1258 0 0,-1-1-1 0 0,1-1 1 0 0,-1-1 0 0 0,29-14 0 0 0,-27 10-1519 0 0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7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18 3433 0 0,'-3'-7'3432'0'0,"0"1"3426"0"0,-1 3-6498 0 0,4 2-192 0 0,1 1 192 0 0,2 0-160 0 0,0 0-128 0 0,1 3-152 0 0,0 0 72 0 0,0 1-88 0 0,2 1 24 0 0,0 1-248 0 0,1 3-80 0 0,1-1-1897 0 0,-1 3 1289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8.3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38 512 0 0,'-4'-4'1580'0'0,"2"3"-387"0"0,0-1 1 0 0,1 1-1 0 0,-1-1 1 0 0,0 1-1 0 0,1-1 0 0 0,0 0 1 0 0,-1 0-1 0 0,1 0 1 0 0,0 0-1 0 0,0 0 1 0 0,0 0-1 0 0,-1-3 513 0 0,22-1-337 0 0,-18 5-1389 0 0,0 1 0 0 0,0 0 0 0 0,0-1 0 0 0,0 1 0 0 0,0 0 0 0 0,0 0 0 0 0,0 1 0 0 0,2-1 0 0 0,-3 1-147 0 0,-1-1 0 0 0,1 0 0 0 0,0 0 0 0 0,-1 1 0 0 0,1-1 0 0 0,-1 0 0 0 0,1 1 0 0 0,-1-1 0 0 0,1 1 0 0 0,-1-1 0 0 0,1 1 0 0 0,-1-1 0 0 0,1 1 0 0 0,-1-1 0 0 0,0 1 0 0 0,1-1 0 0 0,-1 1 0 0 0,0-1 0 0 0,0 1 0 0 0,1 0 0 0 0,-1-1 0 0 0,0 1 0 0 0,0-1 0 0 0,0 1 0 0 0,0 0 0 0 0,1-1 0 0 0,-1 2 0 0 0,0 6-2598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8.7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49 8 0 0,'-1'0'439'0'0,"1"-1"1"0"0,-1 1-1 0 0,0 0 1 0 0,0 0-1 0 0,0 0 0 0 0,0 0 1 0 0,1-1-1 0 0,-1 1 1 0 0,0 0-1 0 0,0-1 0 0 0,1 1 1 0 0,-1-1-1 0 0,0 1 0 0 0,0-1 1 0 0,1 1-1 0 0,-1-1 1 0 0,1 1-1 0 0,-1-1 0 0 0,1 0 1 0 0,-1 1-1 0 0,0-1 1 0 0,1 0-1 0 0,0 1 0 0 0,-1-1 1 0 0,1 0-1 0 0,0 0 1 0 0,-1 0-1 0 0,1 1 0 0 0,0-1 1 0 0,0 0-1 0 0,-1 0 0 0 0,1-1 1 0 0,0 0 168 0 0,0-1 0 0 0,-1 0 0 0 0,1 1 0 0 0,0-1 0 0 0,0 0 0 0 0,1 0 0 0 0,-1 1 0 0 0,2-6 0 0 0,-4 22-3502 0 0,0-7 771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9.3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50 32 0 0,'-2'-7'8799'0'0,"-3"5"-4687"0"0,-10 3-1742 0 0,7 0 1257 0 0,12 2-1545 0 0,8-1-1307 0 0,0-3-552 0 0,0 0 1 0 0,1-1-1 0 0,-1-1 1 0 0,0 0-1 0 0,16-7 1 0 0,23-6-237 0 0,-33 12 7 0 0,27-3 1 0 0,-40 7-140 0 0,0 0 1 0 0,0 0 0 0 0,-1 0 0 0 0,1 0 0 0 0,0 1-1 0 0,0 0 1 0 0,-1 0 0 0 0,1 0 0 0 0,-1 0 0 0 0,1 1-1 0 0,4 2 1 0 0,0 4-1988 0 0,-4 8-5523 0 0,-4-11 4509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9.6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57 1896 0 0,'-11'0'7915'0'0,"17"-1"-3041"0"0,15 0-2634 0 0,7-3-1614 0 0,-1-2-1 0 0,28-10 1 0 0,30-7-629 0 0,-74 21-174 0 0,1 0-1 0 0,0 1 1 0 0,-1 0 0 0 0,1 1 0 0 0,16 2 0 0 0,-24-2-361 0 0,0 1 0 0 0,-1 0 0 0 0,1 0 0 0 0,-1 0 0 0 0,1 0 0 0 0,3 2 0 0 0,1 1-541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01.1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0 512 0 0,'-4'0'512'0'0,"0"2"480"0"0,-2-1-1976 0 0,3 0 472 0 0,1 1 0 0 0,-3-1 512 0 0,3 1 0 0 0,-1-1 0 0 0,0 2 0 0 0,-1-2 0 0 0,1 1 0 0 0,-1-1 0 0 0,1-1 0 0 0,-1 0 0 0 0,1 2 0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3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38 3961 0 0,'-13'-5'4561'0'0,"4"-1"3593"0"0,3 0-6314 0 0,4 1-368 0 0,4 0-399 0 0,2 1-457 0 0,2 1 0 0 0,2 1-264 0 0,3 0-232 0 0,-1 2-40 0 0,0 3-88 0 0,-1 1-152 0 0,1 2-88 0 0,-2-1 8 0 0,2 5-848 0 0,0 0-1129 0 0,-3 3-239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0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382 110 512 0 0,'0'-1'105'0'0,"-1"-1"1"0"0,1 1-1 0 0,-1-1 1 0 0,1 1-1 0 0,-1 0 0 0 0,0-1 1 0 0,1 1-1 0 0,-1 0 1 0 0,0 0-1 0 0,0 0 0 0 0,0-1 1 0 0,0 1-1 0 0,0 0 1 0 0,0 0-1 0 0,-2-1 0 0 0,-20-14 2886 0 0,16 12-2318 0 0,-1 1 0 0 0,1-1 0 0 0,-1 1-1 0 0,0 0 1 0 0,0 1 0 0 0,0 0 0 0 0,0 0 0 0 0,0 1 0 0 0,0 0-1 0 0,-13 0 1 0 0,13 1-332 0 0,-1 1-1 0 0,1 0 1 0 0,-1 0-1 0 0,1 1 1 0 0,0 0-1 0 0,0 0 1 0 0,0 1-1 0 0,0 0 1 0 0,0 1-1 0 0,-9 5 0 0 0,2 0-85 0 0,0 1-1 0 0,1 0 0 0 0,1 1 0 0 0,0 0 0 0 0,0 1 0 0 0,-16 20 0 0 0,25-27-199 0 0,0 0 0 0 0,1 1-1 0 0,-1-1 1 0 0,1 1 0 0 0,0 0 0 0 0,1 0 0 0 0,-1 0 0 0 0,1 1-1 0 0,1-1 1 0 0,-1 0 0 0 0,1 1 0 0 0,0-1 0 0 0,0 1 0 0 0,1 0-1 0 0,0-1 1 0 0,0 1 0 0 0,0-1 0 0 0,1 1 0 0 0,0-1 0 0 0,2 8-1 0 0,-1-9-19 0 0,0 0-1 0 0,0 0 1 0 0,0 0-1 0 0,0-1 1 0 0,1 1-1 0 0,0-1 1 0 0,0 1-1 0 0,0-1 0 0 0,0 0 1 0 0,0 0-1 0 0,1 0 1 0 0,8 6-1 0 0,-6-6-15 0 0,1 0-1 0 0,-1 0 1 0 0,1 0-1 0 0,1-1 1 0 0,-1 0-1 0 0,0 0 0 0 0,1-1 1 0 0,7 2-1 0 0,-1-2-34 0 0,1 0-1 0 0,0 0 1 0 0,-1-2-1 0 0,1 0 1 0 0,0 0-1 0 0,0-2 1 0 0,-1 1-1 0 0,26-8 1 0 0,-20 3-3 0 0,-1-1 0 0 0,0-1 0 0 0,0 0 0 0 0,27-18 0 0 0,-34 17 24 0 0,0 1 1 0 0,0-1 0 0 0,-1-1-1 0 0,0 0 1 0 0,0-1-1 0 0,-2 0 1 0 0,10-13-1 0 0,-16 19-9 0 0,0 0 1 0 0,-1 0-1 0 0,1 0 0 0 0,-2-1 0 0 0,1 1 0 0 0,0-1 1 0 0,-1 1-1 0 0,0-1 0 0 0,0 0 0 0 0,-1 1 1 0 0,0-1-1 0 0,0 0 0 0 0,0 0 0 0 0,-1 1 0 0 0,1-1 1 0 0,-1 0-1 0 0,-1 1 0 0 0,-2-10 0 0 0,0 5 9 0 0,1 0 1 0 0,-1 1-1 0 0,-1 0 0 0 0,0 0 0 0 0,0 0 0 0 0,-1 1 1 0 0,0-1-1 0 0,0 2 0 0 0,-13-14 0 0 0,14 18-10 0 0,1-1 0 0 0,-1 1-1 0 0,1-1 1 0 0,-1 2 0 0 0,0-1-1 0 0,0 0 1 0 0,0 1 0 0 0,-1 0 0 0 0,1 0-1 0 0,0 0 1 0 0,-1 1 0 0 0,-9-1-1 0 0,7 1 1 0 0,0 1 0 0 0,-1 0 0 0 0,1 1-1 0 0,0 0 1 0 0,0 0 0 0 0,1 1 0 0 0,-1 0-1 0 0,-9 3 1 0 0,1 2-17 0 0,0 0-1 0 0,0 2 1 0 0,1-1 0 0 0,0 2-1 0 0,1 0 1 0 0,0 1 0 0 0,-20 20-1 0 0,22-19 14 0 0,1 0 0 0 0,0 1-1 0 0,1 1 1 0 0,1 0-1 0 0,0 0 1 0 0,1 1-1 0 0,-11 25 1 0 0,17-34 1 0 0,0 0 1 0 0,0 1 0 0 0,1-1-1 0 0,-1 1 1 0 0,2-1 0 0 0,-1 1-1 0 0,1 0 1 0 0,0-1 0 0 0,1 12-1 0 0,0-13-1 0 0,0 0 1 0 0,1-1-1 0 0,-1 1 0 0 0,1-1 0 0 0,0 1 0 0 0,0-1 0 0 0,1 0 0 0 0,-1 0 0 0 0,1 0 0 0 0,0 0 0 0 0,0 0 0 0 0,0-1 1 0 0,0 1-1 0 0,8 5 0 0 0,-6-5 0 0 0,1 0 1 0 0,0 0-1 0 0,0 0 0 0 0,1-1 1 0 0,-1 0-1 0 0,1 0 0 0 0,-1-1 1 0 0,1 0-1 0 0,0 0 1 0 0,13 2-1 0 0,-9-3 3 0 0,-1-1 0 0 0,1 0 1 0 0,-1 0-1 0 0,0-1 0 0 0,1-1 0 0 0,18-4 0 0 0,-11 0 6 0 0,0 0 0 0 0,-1-2 0 0 0,1 0-1 0 0,-2 0 1 0 0,1-2 0 0 0,-1 0 0 0 0,26-22-1 0 0,-34 25 8 0 0,-1 0 0 0 0,0 0 0 0 0,0-1-1 0 0,0 0 1 0 0,-1 0 0 0 0,0 0 0 0 0,7-15-1 0 0,-10 17 6 0 0,-1 1 0 0 0,0-1 1 0 0,-1 0-1 0 0,1 1 0 0 0,-1-1 0 0 0,0 0 0 0 0,0 0 0 0 0,-1 0 0 0 0,0 0 0 0 0,0 0 0 0 0,0 0 0 0 0,-1 0 0 0 0,0 1 0 0 0,-2-9 0 0 0,2 9 36 0 0,0 1-12 0 0,0-1 1 0 0,0 1 0 0 0,0 0 0 0 0,-1-1-1 0 0,1 1 1 0 0,-1 0 0 0 0,0 0-1 0 0,-1 0 1 0 0,-4-6 0 0 0,7 10-31 0 0,-1-1-1 0 0,1 1 1 0 0,-1 0 0 0 0,1-1-1 0 0,0 1 1 0 0,-1 0 0 0 0,1 0-1 0 0,-1 0 1 0 0,1-1 0 0 0,-1 1-1 0 0,1 0 1 0 0,-1 0 0 0 0,1 0-1 0 0,-1 0 1 0 0,1 0 0 0 0,-1 0 0 0 0,1 0-1 0 0,-1 0 1 0 0,1 0 0 0 0,-1 0-1 0 0,1 0 1 0 0,-1 0 0 0 0,1 0-1 0 0,-1 0 1 0 0,1 1 0 0 0,-1-1-1 0 0,1 0 1 0 0,-1 0 0 0 0,1 0-1 0 0,-1 1 1 0 0,1-1 0 0 0,0 0 0 0 0,-1 1-1 0 0,1-1 1 0 0,0 0 0 0 0,-1 1-1 0 0,1-1 1 0 0,0 1 0 0 0,-1-1-1 0 0,1 0 1 0 0,0 1 0 0 0,0-1-1 0 0,-1 1 1 0 0,1-1 0 0 0,0 1-1 0 0,0-1 1 0 0,0 1 0 0 0,0-1 0 0 0,-1 1-1 0 0,-5 25 119 0 0,5-17-108 0 0,0-1 0 0 0,1 0 0 0 0,0 0-1 0 0,1 1 1 0 0,0-1 0 0 0,0 0 0 0 0,0 0 0 0 0,1 1 0 0 0,1-1 0 0 0,-1-1-1 0 0,1 1 1 0 0,1 0 0 0 0,4 8 0 0 0,-4-10-3 0 0,0 0 1 0 0,0 0-1 0 0,1-1 0 0 0,0 1 0 0 0,0-1 1 0 0,0 0-1 0 0,1-1 0 0 0,0 1 1 0 0,0-1-1 0 0,0 0 0 0 0,0-1 1 0 0,1 1-1 0 0,-1-1 0 0 0,1-1 0 0 0,9 4 1 0 0,1-2-155 0 0,0 0 1 0 0,0-1-1 0 0,0-1 1 0 0,0-1-1 0 0,21 0 1 0 0,-25-2-3718 0 0,25-4 1 0 0,-29 3 563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0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52 120 8 0 0,'-3'1'345'0'0,"1"1"0"0"0,0-1 0 0 0,0 1-1 0 0,0 0 1 0 0,0 0 0 0 0,0 0 0 0 0,0 0 0 0 0,1 0 0 0 0,-1 0 0 0 0,0 0 0 0 0,1 0-1 0 0,0 1 1 0 0,0-1 0 0 0,-1 1 0 0 0,0 3 0 0 0,2-3 54 0 0,-1 0 1 0 0,1 0 0 0 0,0 0-1 0 0,0 0 1 0 0,0 0 0 0 0,1 0-1 0 0,-1 0 1 0 0,1 0 0 0 0,-1 0-1 0 0,1 0 1 0 0,0 0 0 0 0,0 0-1 0 0,3 4 1 0 0,3 6 688 0 0,1-1 1 0 0,0 0-1 0 0,1 0 0 0 0,1 0 1 0 0,0-1-1 0 0,12 10 0 0 0,-12-12-420 0 0,-10-8-624 0 0,1 0 1 0 0,0 0-1 0 0,-1-1 0 0 0,1 1 1 0 0,0 0-1 0 0,-1 0 0 0 0,1 0 1 0 0,-1-1-1 0 0,1 1 1 0 0,-1 0-1 0 0,1 0 0 0 0,-1 0 1 0 0,0 0-1 0 0,1 0 1 0 0,-1 0-1 0 0,0 0 0 0 0,0 0 1 0 0,0 2-1 0 0,0-3-38 0 0,0 0 1 0 0,0 0-1 0 0,0 1 0 0 0,0-1 0 0 0,0 0 1 0 0,0 0-1 0 0,-1 0 0 0 0,1 1 1 0 0,0-1-1 0 0,0 0 0 0 0,0 0 0 0 0,0 0 1 0 0,0 0-1 0 0,-1 1 0 0 0,1-1 1 0 0,0 0-1 0 0,0 0 0 0 0,0 0 0 0 0,-1 0 1 0 0,1 0-1 0 0,0 0 0 0 0,0 1 1 0 0,0-1-1 0 0,-1 0 0 0 0,1 0 0 0 0,0 0 1 0 0,-1 0-1 0 0,-11-3 3 0 0,6 0 34 0 0,-1-1 1 0 0,1 0-1 0 0,0 0 1 0 0,0-1-1 0 0,0 0 0 0 0,1 0 1 0 0,-1 0-1 0 0,1-1 1 0 0,1 1-1 0 0,-1-1 0 0 0,1-1 1 0 0,0 1-1 0 0,0 0 1 0 0,1-1-1 0 0,-1 0 0 0 0,2 0 1 0 0,-1 0-1 0 0,-1-8 1 0 0,-1-2 150 0 0,2-1 1 0 0,0 0 0 0 0,1 0 0 0 0,0 0 0 0 0,2 0 0 0 0,2-25 0 0 0,-2 37-141 0 0,0 1 0 0 0,1 0 0 0 0,0 0 0 0 0,0 1 0 0 0,1-1 0 0 0,-1 0 0 0 0,1 0 0 0 0,0 1 0 0 0,4-9 0 0 0,-6 13-53 0 0,0 0 0 0 0,1 0-1 0 0,-1-1 1 0 0,0 1 0 0 0,0 0 0 0 0,0 0 0 0 0,0 0 0 0 0,1 0 0 0 0,-1 0 0 0 0,0-1 0 0 0,0 1 0 0 0,0 0 0 0 0,1 0 0 0 0,-1 0 0 0 0,0 0 0 0 0,0 0 0 0 0,1 0 0 0 0,-1 0 0 0 0,0 0 0 0 0,0 0 0 0 0,0 0 0 0 0,1 0 0 0 0,-1 0 0 0 0,0 0-1 0 0,0 0 1 0 0,1 0 0 0 0,-1 0 0 0 0,0 0 0 0 0,0 0 0 0 0,0 0 0 0 0,1 0 0 0 0,-1 0 0 0 0,0 0 0 0 0,0 1 0 0 0,1-1 0 0 0,-1 0 0 0 0,0 0 0 0 0,0 0 0 0 0,0 0 0 0 0,0 0 0 0 0,1 1 0 0 0,-1-1 0 0 0,0 0 0 0 0,0 0 0 0 0,0 0 0 0 0,0 0 0 0 0,0 1-1 0 0,0-1 1 0 0,1 0 0 0 0,-1 0 0 0 0,0 1 0 0 0,0-1 0 0 0,0 0 0 0 0,0 1 0 0 0,8 19-21 0 0,-2-3-8 0 0,-4-14-15 0 0,1 0 1 0 0,-1-1 0 0 0,0 1-1 0 0,1 0 1 0 0,0-1-1 0 0,-1 0 1 0 0,1 0 0 0 0,0 0-1 0 0,0 0 1 0 0,0 0 0 0 0,1 0-1 0 0,-1-1 1 0 0,4 2-1 0 0,1-1-118 0 0,-1 0 0 0 0,1-1 1 0 0,0 0-1 0 0,-1 0 0 0 0,11-1 0 0 0,13-1-2393 0 0,35-5 0 0 0,-3-5-5656 0 0,-41 6 4248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1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246 114 512 0 0,'-2'-3'584'0'0,"-1"-1"1"0"0,1 1-1 0 0,-1 0 0 0 0,0 0 1 0 0,0 0-1 0 0,0 0 0 0 0,0 1 1 0 0,0-1-1 0 0,-1 1 0 0 0,1 0 1 0 0,-1 0-1 0 0,0 0 0 0 0,1 0 1 0 0,-1 1-1 0 0,-5-2 0 0 0,4 2-126 0 0,0 0-1 0 0,-1 0 1 0 0,1 1-1 0 0,0 0 0 0 0,0 0 1 0 0,0 0-1 0 0,-1 1 1 0 0,1 0-1 0 0,0 0 0 0 0,0 0 1 0 0,-5 2-1 0 0,2 0-147 0 0,0 0 0 0 0,1 1 0 0 0,-1-1 0 0 0,1 2 0 0 0,0-1 0 0 0,0 1 0 0 0,1 0 0 0 0,-1 0-1 0 0,1 1 1 0 0,0 0 0 0 0,1 0 0 0 0,-1 1 0 0 0,1-1 0 0 0,-8 15 0 0 0,10-15-248 0 0,0 0-1 0 0,1 0 1 0 0,0 0 0 0 0,0 0 0 0 0,1 0 0 0 0,0 0-1 0 0,0 0 1 0 0,0 1 0 0 0,1-1 0 0 0,0 0-1 0 0,0 1 1 0 0,0-1 0 0 0,1 0 0 0 0,0 0-1 0 0,0 1 1 0 0,1-1 0 0 0,-1 0 0 0 0,1 0 0 0 0,1 0-1 0 0,-1 0 1 0 0,1-1 0 0 0,0 1 0 0 0,0-1-1 0 0,1 0 1 0 0,0 0 0 0 0,0 0 0 0 0,0 0-1 0 0,0 0 1 0 0,1-1 0 0 0,0 0 0 0 0,0 0 0 0 0,0 0-1 0 0,0-1 1 0 0,0 1 0 0 0,1-1 0 0 0,0-1-1 0 0,8 4 1 0 0,-4-2-90 0 0,0-1 0 0 0,1-1-1 0 0,-1 0 1 0 0,15 2 0 0 0,-20-4 16 0 0,0 0 1 0 0,0 0 0 0 0,0-1-1 0 0,0 1 1 0 0,0-1 0 0 0,0 0-1 0 0,-1 0 1 0 0,1-1 0 0 0,0 1-1 0 0,-1-1 1 0 0,7-3 0 0 0,-4 1 9 0 0,-1 0 1 0 0,0 0 0 0 0,0-1-1 0 0,-1 1 1 0 0,1-1-1 0 0,-1-1 1 0 0,0 1 0 0 0,0-1-1 0 0,-1 1 1 0 0,0-1-1 0 0,0-1 1 0 0,0 1 0 0 0,-1 0-1 0 0,0-1 1 0 0,0 0-1 0 0,0 0 1 0 0,-1 0 0 0 0,0 0-1 0 0,-1 0 1 0 0,0 0-1 0 0,1-12 1 0 0,-1 0 8 0 0,-2 0 0 0 0,0 0 1 0 0,-5-23-1 0 0,4 30-19 0 0,-1 1 0 0 0,0-1 0 0 0,-1 1 0 0 0,0 0 0 0 0,-1 0 0 0 0,-8-14 0 0 0,11 23 2 0 0,1-1-1 0 0,-1 0 0 0 0,0 1 1 0 0,0-1-1 0 0,0 1 0 0 0,-1 0 1 0 0,1 0-1 0 0,-1-1 0 0 0,1 2 0 0 0,-1-1 1 0 0,0 0-1 0 0,1 0 0 0 0,-1 1 1 0 0,0 0-1 0 0,0-1 0 0 0,0 1 1 0 0,0 0-1 0 0,-1 1 0 0 0,1-1 1 0 0,0 1-1 0 0,0-1 0 0 0,0 1 1 0 0,-1 0-1 0 0,1 0 0 0 0,0 0 0 0 0,0 0 1 0 0,0 1-1 0 0,-1-1 0 0 0,1 1 1 0 0,0 0-1 0 0,0 0 0 0 0,-4 2 1 0 0,-1 1-17 0 0,0 0 0 0 0,0 0 0 0 0,0 1 1 0 0,1-1-1 0 0,0 2 0 0 0,0-1 0 0 0,0 1 1 0 0,0 0-1 0 0,1 1 0 0 0,-9 11 1 0 0,7-6-2 0 0,0 0 1 0 0,1 1 0 0 0,1-1 0 0 0,0 1 0 0 0,0 1-1 0 0,1-1 1 0 0,1 1 0 0 0,-3 14 0 0 0,6-22 26 0 0,0 0 0 0 0,0 0 1 0 0,1 0-1 0 0,0 0 0 0 0,0 0 0 0 0,0 0 1 0 0,1 0-1 0 0,0 0 0 0 0,0 0 0 0 0,0 0 1 0 0,1 0-1 0 0,0 0 0 0 0,0 0 0 0 0,0-1 1 0 0,1 1-1 0 0,0-1 0 0 0,0 0 0 0 0,0 0 0 0 0,1 0 1 0 0,0 0-1 0 0,6 6 0 0 0,-6-7 5 0 0,1-1 1 0 0,-1 0-1 0 0,1 0 0 0 0,-1-1 0 0 0,1 1 0 0 0,0-1 0 0 0,0 0 1 0 0,0 0-1 0 0,1-1 0 0 0,-1 1 0 0 0,0-1 0 0 0,0 0 0 0 0,1-1 1 0 0,-1 1-1 0 0,1-1 0 0 0,-1 0 0 0 0,0-1 0 0 0,10-1 0 0 0,-7 1 22 0 0,-1-1 0 0 0,1 0 0 0 0,-1 0 0 0 0,0-1 0 0 0,0 0 0 0 0,0 0 0 0 0,0 0 0 0 0,0-1 0 0 0,-1 0 0 0 0,1-1-1 0 0,-1 1 1 0 0,9-10 0 0 0,-6 4 33 0 0,-1 1 0 0 0,0-1-1 0 0,-1 0 1 0 0,0-1 0 0 0,-1 0 0 0 0,7-14-1 0 0,-10 19-29 0 0,-1-1 0 0 0,0 1 0 0 0,-1-1 0 0 0,1 1 0 0 0,-1-1 0 0 0,0 0 1 0 0,-1 1-1 0 0,0-1 0 0 0,0 0 0 0 0,0 0 0 0 0,-1 1 0 0 0,0-1 0 0 0,-2-9 0 0 0,1 11-3 0 0,0 0 1 0 0,1 1 0 0 0,-2-1 0 0 0,1 0-1 0 0,0 1 1 0 0,-1-1 0 0 0,0 1-1 0 0,0 0 1 0 0,-5-5 0 0 0,7 8-17 0 0,0 0 0 0 0,0 0 1 0 0,0 0-1 0 0,0 0 0 0 0,0 0 1 0 0,-1 0-1 0 0,1 1 0 0 0,0-1 1 0 0,0 0-1 0 0,-1 1 0 0 0,1-1 1 0 0,0 1-1 0 0,-1-1 0 0 0,1 1 1 0 0,0 0-1 0 0,-1 0 0 0 0,1-1 1 0 0,-1 1-1 0 0,1 0 0 0 0,0 0 0 0 0,-1 1 1 0 0,1-1-1 0 0,-1 0 0 0 0,1 0 1 0 0,0 1-1 0 0,-1-1 0 0 0,1 0 1 0 0,0 1-1 0 0,-1 0 0 0 0,1-1 1 0 0,0 1-1 0 0,0 0 0 0 0,0-1 1 0 0,-1 1-1 0 0,1 0 0 0 0,0 0 1 0 0,0 0-1 0 0,-1 2 0 0 0,0-1 3 0 0,0 0-1 0 0,0 1 0 0 0,0-1 1 0 0,0 0-1 0 0,1 1 0 0 0,-1 0 1 0 0,1-1-1 0 0,0 1 1 0 0,-1 0-1 0 0,0 5 0 0 0,1-6-1 0 0,1-1-1 0 0,0 0 1 0 0,0 1-1 0 0,0-1 1 0 0,0 0-1 0 0,0 0 1 0 0,0 1-1 0 0,0-1 1 0 0,0 0 0 0 0,1 1-1 0 0,-1-1 1 0 0,0 0-1 0 0,1 0 1 0 0,-1 1-1 0 0,1-1 1 0 0,0 0-1 0 0,-1 0 1 0 0,1 0-1 0 0,0 0 1 0 0,-1 0-1 0 0,1 0 1 0 0,0 0-1 0 0,0 0 1 0 0,0 0-1 0 0,0 0 1 0 0,0 0-1 0 0,1 0 1 0 0,1 1 80 0 0,1-1 1 0 0,-1 1-1 0 0,0-1 1 0 0,1 0-1 0 0,-1 0 1 0 0,0 0-1 0 0,1-1 0 0 0,-1 1 1 0 0,6-1-1 0 0,-3 1 54 0 0,-1-1 0 0 0,0 1-1 0 0,0 0 1 0 0,6 2 0 0 0,-8-2-98 0 0,0 0 0 0 0,0 0 1 0 0,0 1-1 0 0,0-1 0 0 0,0 1 1 0 0,0-1-1 0 0,0 1 0 0 0,0 0 0 0 0,-1 0 1 0 0,1 1-1 0 0,-1-1 0 0 0,1 0 1 0 0,-1 1-1 0 0,0 0 0 0 0,0-1 1 0 0,0 1-1 0 0,0 0 0 0 0,-1 0 1 0 0,1 0-1 0 0,1 5 0 0 0,28 96 325 0 0,-25-78-373 0 0,1 0-1 0 0,2-1 1 0 0,21 48 0 0 0,98 133-51 0 0,-117-191 44 0 0,-2 1-1 0 0,0 0 1 0 0,-1 1-1 0 0,-1 0 1 0 0,7 24-1 0 0,-13-38 16 0 0,0 0 0 0 0,0 0 0 0 0,-1 0 0 0 0,0 1-1 0 0,1-1 1 0 0,-1 0 0 0 0,0 0 0 0 0,-1 0 0 0 0,1 1 0 0 0,0-1-1 0 0,-1 0 1 0 0,0 0 0 0 0,0 0 0 0 0,0 0 0 0 0,-2 5-1 0 0,1-4-1 0 0,-1 0 0 0 0,1-1 0 0 0,-1 1 0 0 0,0-1 0 0 0,0 1 0 0 0,0-1 0 0 0,-1 0 0 0 0,1-1 0 0 0,-1 1 0 0 0,-4 2 0 0 0,-7 3 8 0 0,0 0 1 0 0,-1-2-1 0 0,0 0 1 0 0,-29 7-1 0 0,34-11 0 0 0,1 0-1 0 0,-1 0 1 0 0,0-1-1 0 0,0-1 1 0 0,0 0-1 0 0,1 0 1 0 0,-1-1-1 0 0,0 0 1 0 0,0-1-1 0 0,1 0 1 0 0,-1-1-1 0 0,-12-5 1 0 0,16 6-3 0 0,0-2 0 0 0,0 1 0 0 0,1-1 0 0 0,-1 0 0 0 0,1 0 0 0 0,0 0 0 0 0,0-1 0 0 0,0 0 0 0 0,1 0-1 0 0,0-1 1 0 0,0 0 0 0 0,0 1 0 0 0,1-2 0 0 0,-1 1 0 0 0,2 0 0 0 0,-1-1 0 0 0,1 0 0 0 0,-4-10 0 0 0,5 8 0 0 0,0 0 0 0 0,0-1 1 0 0,1 1-1 0 0,1 0 0 0 0,0-1 0 0 0,0 1 0 0 0,0 0 0 0 0,1-1 1 0 0,1 1-1 0 0,0 0 0 0 0,0 0 0 0 0,1 0 0 0 0,5-13 0 0 0,2 0-21 0 0,0 0 0 0 0,2 0 0 0 0,0 1 0 0 0,16-19 0 0 0,6-4-302 0 0,72-74-1 0 0,-38 59-4862 0 0,-54 49 2233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3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2 178 512 0 0,'0'-4'1043'0'0,"-1"2"-411"0"0,1 1 0 0 0,0-1 0 0 0,0 0 0 0 0,0 1 0 0 0,0-1 0 0 0,0 1 0 0 0,0-1 0 0 0,0 1 0 0 0,1-1-1 0 0,-1 1 1 0 0,1-1 0 0 0,-1 1 0 0 0,1-1 0 0 0,-1 1 0 0 0,1 0 0 0 0,0-1 0 0 0,0 1 0 0 0,-1 0 0 0 0,1-1 0 0 0,0 1-1 0 0,0 0 1 0 0,1 0 0 0 0,-1 0 0 0 0,1-1 0 0 0,1 0 1009 0 0,-3 2-1601 0 0,0 0-1 0 0,0 0 1 0 0,0 0-1 0 0,0 0 1 0 0,0 0-1 0 0,0 0 1 0 0,0 0-1 0 0,0 0 1 0 0,0 1 592 0 0,0-1-593 0 0,0 0 1 0 0,0 0 0 0 0,0 0-1 0 0,0 0 1 0 0,0 0-1 0 0,0 0 1 0 0,0 0-1 0 0,0 0 1 0 0,0 0-1 0 0,0 0 1 0 0,0 0-1 0 0,0 0 1 0 0,0 0-1 0 0,0 0 1 0 0,0 0-1 0 0,0 0 1 0 0,1 0-1 0 0,-1 0 1 0 0,0 0-1 0 0,0 0 1 0 0,0 0-1 0 0,0 0 1 0 0,0 5 311 0 0,-1 12 75 0 0,1 5 373 0 0,5 44-1 0 0,-4-58-735 0 0,1-1 0 0 0,-1-1-1 0 0,2 1 1 0 0,-1 0 0 0 0,1 0-1 0 0,0-1 1 0 0,0 1 0 0 0,0-1-1 0 0,1 0 1 0 0,6 7-1 0 0,-8-10-52 0 0,0-1-1 0 0,1 1 0 0 0,-1-1 0 0 0,1 0 0 0 0,-1 0 0 0 0,1 0 0 0 0,0 0 1 0 0,0 0-1 0 0,6 2 0 0 0,-9-4-7 0 0,1 0 0 0 0,-1 0 0 0 0,1 0 0 0 0,0 0-1 0 0,-1 1 1 0 0,1-1 0 0 0,0 0 0 0 0,-1 0 0 0 0,1 0 0 0 0,-1 0 0 0 0,1-1 0 0 0,0 1 0 0 0,-1 0 0 0 0,1 0 0 0 0,-1 0 0 0 0,1 0 0 0 0,0-1 0 0 0,-1 1 0 0 0,1 0-1 0 0,-1 0 1 0 0,1-1 0 0 0,0 0 0 0 0,0 0-1 0 0,0 0 0 0 0,-1 0 1 0 0,1 0-1 0 0,-1 0 0 0 0,1 0 0 0 0,-1 0 0 0 0,1 0 0 0 0,-1 0 0 0 0,1-1 0 0 0,-1 1 0 0 0,0 0 1 0 0,0 0-1 0 0,0 0 0 0 0,0-1 0 0 0,0 1 0 0 0,0-2 0 0 0,-1-7 2 0 0,0 0 0 0 0,-1 0-1 0 0,0 0 1 0 0,0 1 0 0 0,-7-17-1 0 0,5 16 2 0 0,0-1-1 0 0,1 0 1 0 0,1 0-1 0 0,-3-18 0 0 0,5 23-1 0 0,0-1 0 0 0,0 1 0 0 0,0 0 0 0 0,1-1 0 0 0,0 1-1 0 0,0 0 1 0 0,1 0 0 0 0,4-11 0 0 0,-5 14-6 0 0,0 1 0 0 0,1-1 0 0 0,-1 1 1 0 0,1 0-1 0 0,-1-1 0 0 0,1 1 0 0 0,0 0 1 0 0,0 0-1 0 0,0 0 0 0 0,0 1 0 0 0,1-1 0 0 0,-1 0 1 0 0,0 1-1 0 0,1-1 0 0 0,-1 1 0 0 0,1 0 1 0 0,-1 0-1 0 0,1 0 0 0 0,0 0 0 0 0,-1 0 0 0 0,1 1 1 0 0,3-1-1 0 0,0 0 6 0 0,0 1 1 0 0,0 0-1 0 0,0 0 1 0 0,-1 1 0 0 0,1 0-1 0 0,0 0 1 0 0,0 0-1 0 0,-1 1 1 0 0,1 0-1 0 0,0 0 1 0 0,7 4-1 0 0,-1 0 3 0 0,0 1-1 0 0,-1 1 0 0 0,20 16 1 0 0,-23-16 34 0 0,-1 0 0 0 0,1 1 0 0 0,-1 0 0 0 0,-1 1 1 0 0,1-1-1 0 0,7 19 0 0 0,-8-17 72 0 0,0 0 1 0 0,1 0-1 0 0,0 0 0 0 0,15 17 1 0 0,-21-27-108 0 0,0-1 0 0 0,-1 1 0 0 0,1 0-1 0 0,0-1 1 0 0,-1 1 0 0 0,1 0 0 0 0,0-1 0 0 0,0 1 0 0 0,0-1 0 0 0,-1 0 0 0 0,1 1 0 0 0,0-1 0 0 0,0 0 0 0 0,0 1 0 0 0,0-1 0 0 0,0 0 0 0 0,0 0 0 0 0,0 0 0 0 0,0 0 0 0 0,0 0 0 0 0,0 0 0 0 0,0 0 0 0 0,0 0-1 0 0,-1 0 1 0 0,3 0 0 0 0,-2-1 1 0 0,1 0 0 0 0,-1 0 0 0 0,1 0 0 0 0,-1 0 0 0 0,1 0 0 0 0,-1 0 0 0 0,0 0 0 0 0,1-1 0 0 0,-1 1 0 0 0,0 0 0 0 0,0-1 0 0 0,1-2 0 0 0,2-2-2 0 0,-1 0 1 0 0,0 0 0 0 0,0-1 0 0 0,-1 1 0 0 0,0-1-1 0 0,1-7 1 0 0,-1-4-9 0 0,0-22 1 0 0,-2 22 19 0 0,5-32 1 0 0,-4 45-16 0 0,0 0-1 0 0,0 0 1 0 0,1 0-1 0 0,0 1 1 0 0,0-1 0 0 0,0 0-1 0 0,0 1 1 0 0,1-1-1 0 0,-1 1 1 0 0,7-7-1 0 0,-9 10 1 0 0,1 0-1 0 0,-1 1 0 0 0,1-1 0 0 0,0 0 0 0 0,-1 0 0 0 0,1 1 0 0 0,0-1 1 0 0,0 0-1 0 0,0 1 0 0 0,0-1 0 0 0,-1 1 0 0 0,1-1 0 0 0,0 1 1 0 0,0 0-1 0 0,0-1 0 0 0,0 1 0 0 0,0 0 0 0 0,0 0 0 0 0,0-1 1 0 0,0 1-1 0 0,0 0 0 0 0,1 0 0 0 0,0 1-1 0 0,-1-1 0 0 0,0 1 0 0 0,0-1 0 0 0,0 1-1 0 0,0-1 1 0 0,-1 1 0 0 0,1-1 0 0 0,0 1 0 0 0,0 0 0 0 0,0 0 0 0 0,0 0 0 0 0,-1-1-1 0 0,1 1 1 0 0,0 0 0 0 0,-1 0 0 0 0,2 2 0 0 0,2 5-9 0 0,-1-1 0 0 0,0 1 0 0 0,0 1 0 0 0,1 8-1 0 0,-2-10 13 0 0,11 60 6 0 0,-8-39-7 0 0,9 30 0 0 0,-11-50 0 0 0,0 1 0 0 0,0-1-1 0 0,1 0 1 0 0,0 0 0 0 0,0-1 0 0 0,1 1-1 0 0,10 11 1 0 0,-14-17 0 0 0,0-1 0 0 0,0 0 0 0 0,1 1 0 0 0,-1-1 0 0 0,1 0 0 0 0,-1 1 0 0 0,1-1-1 0 0,-1 0 1 0 0,1 0 0 0 0,0 0 0 0 0,-1-1 0 0 0,1 1 0 0 0,0 0 0 0 0,0-1 0 0 0,0 1 0 0 0,0-1 0 0 0,-1 1 0 0 0,1-1 0 0 0,3 0 0 0 0,-2 0-2 0 0,-1-1 0 0 0,0 1 1 0 0,1-1-1 0 0,-1 0 1 0 0,1 0-1 0 0,-1 0 0 0 0,0 0 1 0 0,0 0-1 0 0,0-1 1 0 0,0 1-1 0 0,0-1 0 0 0,0 1 1 0 0,0-1-1 0 0,2-2 1 0 0,2-2-26 0 0,0 0 1 0 0,-1 0-1 0 0,0-1 1 0 0,-1 1-1 0 0,1-1 1 0 0,-1 0-1 0 0,0 0 1 0 0,-1 0-1 0 0,0-1 1 0 0,0 1-1 0 0,0-1 1 0 0,-1 0-1 0 0,-1 0 0 0 0,1 0 1 0 0,-1 0-1 0 0,0-11 1 0 0,3-50-44 0 0,2-56 172 0 0,-6 125-45 0 0,-3 17 158 0 0,1-4-202 0 0,1 1-1 0 0,1-1 1 0 0,0 0 0 0 0,1 1 0 0 0,2 16 0 0 0,-1-17-5 0 0,-1-5 0 0 0,1 0-1 0 0,0 0 1 0 0,0 0-1 0 0,0 0 1 0 0,1-1-1 0 0,1 1 1 0 0,-1-1-1 0 0,1 1 1 0 0,0-1-1 0 0,1 0 1 0 0,0-1-1 0 0,0 1 1 0 0,0-1-1 0 0,1 0 1 0 0,8 7-1 0 0,-9-9-50 0 0,1 0-1 0 0,-1 0 0 0 0,1 0 1 0 0,0-1-1 0 0,0 0 0 0 0,0 0 1 0 0,0 0-1 0 0,1-1 0 0 0,-1 0 1 0 0,1 0-1 0 0,0-1 0 0 0,-1 0 1 0 0,1 0-1 0 0,0 0 1 0 0,0-1-1 0 0,-1 0 0 0 0,1 0 1 0 0,13-3-1 0 0,-11 1-1263 0 0,-1-1-1 0 0,1 0 1 0 0,8-6 0 0 0,-8 5-1467 0 0,1-1 808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8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18 113 2192 0 0,'-11'13'6041'0'0,"4"0"-3472"0"0,7-12-2480 0 0,0 1 0 0 0,0-1-1 0 0,0 1 1 0 0,0-1 0 0 0,0 1 0 0 0,0-1-1 0 0,1 0 1 0 0,-1 1 0 0 0,0-1-1 0 0,1 1 1 0 0,-1-1 0 0 0,1 0 0 0 0,0 1-1 0 0,-1-1 1 0 0,1 0 0 0 0,0 0-1 0 0,-1 0 1 0 0,1 1 0 0 0,0-1 0 0 0,2 2-1 0 0,3 2-48 0 0,-1 0-1 0 0,1 0 1 0 0,0 0-1 0 0,0-1 0 0 0,1 0 1 0 0,-1 0-1 0 0,1-1 1 0 0,0 1-1 0 0,0-2 1 0 0,0 1-1 0 0,1-1 0 0 0,-1 0 1 0 0,12 2-1 0 0,-1-2 42 0 0,1 0-1 0 0,-1-2 0 0 0,1 0 1 0 0,27-3-1 0 0,-36 1-128 0 0,1 0 0 0 0,-1-1 0 0 0,0 0 0 0 0,0 0 0 0 0,0-1 0 0 0,0 0 0 0 0,0-1 0 0 0,-1 0 0 0 0,0 0 0 0 0,0-1 0 0 0,10-9 0 0 0,-17 12-52 0 0,0 0 0 0 0,0 1 0 0 0,0-2 0 0 0,0 1 1 0 0,0 0-1 0 0,-1 0 0 0 0,1 0 0 0 0,-1-1 0 0 0,0 1 0 0 0,0-1 0 0 0,0 1 1 0 0,-1-1-1 0 0,1 1 0 0 0,-1-1 0 0 0,1 0 0 0 0,-1 1 0 0 0,-1-1 0 0 0,1 1 1 0 0,0-1-1 0 0,-1 0 0 0 0,-1-5 0 0 0,0 3 43 0 0,1 1 1 0 0,-1 0-1 0 0,0 0 0 0 0,0 0 0 0 0,-1 1 1 0 0,1-1-1 0 0,-1 0 0 0 0,0 1 1 0 0,0 0-1 0 0,-1 0 0 0 0,1 0 1 0 0,-1 0-1 0 0,0 0 0 0 0,-5-3 0 0 0,5 5 151 0 0,0 0-1 0 0,0 0 0 0 0,-1 0 0 0 0,1 1 0 0 0,0 0 0 0 0,-1 0 0 0 0,1 0 0 0 0,-1 0 0 0 0,1 1 0 0 0,-1-1 0 0 0,1 1 0 0 0,-1 0 0 0 0,0 1 0 0 0,1-1 0 0 0,-1 1 0 0 0,1 0 0 0 0,0 0 0 0 0,-7 3 0 0 0,-1 0 586 0 0,0 1 0 0 0,1 0 0 0 0,0 0 0 0 0,0 2 0 0 0,-15 10 0 0 0,14-8-109 0 0,2 0 1 0 0,-1 1-1 0 0,1 0 0 0 0,1 1 1 0 0,0 0-1 0 0,-11 18 1 0 0,16-23-471 0 0,0 0 0 0 0,1 0 0 0 0,0 1 0 0 0,0-1 0 0 0,1 0 0 0 0,0 1 0 0 0,0 0 1 0 0,0 0-1 0 0,1 0 0 0 0,0-1 0 0 0,1 1 0 0 0,-1 0 0 0 0,1 0 0 0 0,0 0 0 0 0,2 8 0 0 0,-1-10-100 0 0,1 0 0 0 0,0-1 0 0 0,0 1 0 0 0,0 0 0 0 0,0-1 0 0 0,1 0 0 0 0,0 1-1 0 0,0-1 1 0 0,0 0 0 0 0,0-1 0 0 0,1 1 0 0 0,-1 0 0 0 0,1-1 0 0 0,0 0 0 0 0,0 0 0 0 0,0 0-1 0 0,1 0 1 0 0,-1-1 0 0 0,1 0 0 0 0,4 2 0 0 0,5 2-134 0 0,0-2 1 0 0,0 1-1 0 0,0-2 0 0 0,0 0 1 0 0,26 2-1 0 0,49-4-2703 0 0,-29-6-2220 0 0,-31 2 1934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4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74 512 0 0,'-9'-19'2915'0'0,"8"15"-1848"0"0,0 1 0 0 0,0 0 0 0 0,0 0 0 0 0,1-1 0 0 0,-1 1 0 0 0,1 0 0 0 0,0-1 0 0 0,0 1 0 0 0,0 0 0 0 0,0 0 0 0 0,1-1 0 0 0,1-5 0 0 0,-2 9-988 0 0,0 0-1 0 0,0 0 0 0 0,0 0 0 0 0,0 0 0 0 0,0 0 0 0 0,0 0 0 0 0,0-1 1 0 0,0 1-1 0 0,0 0 0 0 0,0 0 0 0 0,0 0 0 0 0,0 0 0 0 0,0 0 0 0 0,0 0 1 0 0,0 0-1 0 0,1 0 0 0 0,-1 0 0 0 0,0 0 0 0 0,0 0 0 0 0,0-1 1 0 0,0 1-1 0 0,0 0 0 0 0,0 0 0 0 0,0 0 0 0 0,0 0 0 0 0,0 0 0 0 0,0 0 1 0 0,0 0-1 0 0,0 0 0 0 0,1 0 0 0 0,-1 0 0 0 0,0 0 0 0 0,0 0 1 0 0,0 0-1 0 0,0 0 0 0 0,0 0 0 0 0,0 0 0 0 0,0 0 0 0 0,0 0 0 0 0,0 0 1 0 0,0 0-1 0 0,1 0 0 0 0,-1 0 0 0 0,0 0 0 0 0,0 0 0 0 0,0 0 1 0 0,0 0-1 0 0,0 0 0 0 0,0 0 0 0 0,0 0 0 0 0,0 0 0 0 0,0 1 0 0 0,5 5 1401 0 0,1 8-764 0 0,79 226 1575 0 0,-75-207-2201 0 0,-8-24-104 0 0,-2-8-18 0 0,0-2-24 0 0,0-5 51 0 0,1-1 0 0 0,-1 0 1 0 0,1 1-1 0 0,0-1 0 0 0,1 1 0 0 0,0-1 0 0 0,0 1 0 0 0,0 0 0 0 0,5-9 1 0 0,1-5-2 0 0,-2 1-3 0 0,2 1 0 0 0,1 0-1 0 0,0 1 1 0 0,1-1 0 0 0,1 2 0 0 0,1 0 0 0 0,19-21 0 0 0,-26 31 11 0 0,1 1 1 0 0,0 0 0 0 0,0 0 0 0 0,1 0 0 0 0,-1 1-1 0 0,1 0 1 0 0,0 1 0 0 0,0 0 0 0 0,0 0 0 0 0,1 0-1 0 0,-1 1 1 0 0,15-3 0 0 0,-17 4-7 0 0,0 1 1 0 0,0 0-1 0 0,0 0 1 0 0,0 0-1 0 0,0 0 0 0 0,0 1 1 0 0,0 0-1 0 0,0 0 1 0 0,0 1-1 0 0,0-1 1 0 0,0 1-1 0 0,-1 0 0 0 0,1 0 1 0 0,-1 1-1 0 0,0-1 1 0 0,1 1-1 0 0,-1 0 0 0 0,0 0 1 0 0,-1 0-1 0 0,1 1 1 0 0,3 4-1 0 0,-2-2 8 0 0,0 1 0 0 0,0-1 0 0 0,-1 1 0 0 0,0 0-1 0 0,0 0 1 0 0,-1 1 0 0 0,0-1 0 0 0,0 1 0 0 0,-1-1 0 0 0,0 1 0 0 0,1 10-1 0 0,0 8-19 0 0,-1-1-1 0 0,-3 32 0 0 0,0-32-1434 0 0,1 0 0 0 0,5 33 0 0 0,-2-45-609 0 0,1-1-287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7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47 512 0 0,'0'-1'435'0'0,"0"-1"0"0"0,0 1 0 0 0,0-1 0 0 0,0 1 0 0 0,-1 0 0 0 0,1-1 0 0 0,0 1 0 0 0,-1-1 0 0 0,0 1 1 0 0,1 0-1 0 0,-1-1 0 0 0,0 1 0 0 0,1 0 0 0 0,-1 0 0 0 0,0 0 0 0 0,0-1 0 0 0,0 1 0 0 0,-2-1 0 0 0,1 0 119 0 0,-1 0 0 0 0,1 1 1 0 0,-1-1-1 0 0,0 1 0 0 0,0-1 0 0 0,0 1 1 0 0,0 0-1 0 0,-3-1 0 0 0,-6 0 653 0 0,1 0 0 0 0,0 1 0 0 0,-20 0 1 0 0,21 1-907 0 0,1 1 0 0 0,0 0 1 0 0,0 1-1 0 0,0 0 0 0 0,0 1 1 0 0,1 0-1 0 0,-1 0 0 0 0,0 1 1 0 0,-12 7-1 0 0,7-2-68 0 0,-1 0 0 0 0,1 2-1 0 0,1-1 1 0 0,-15 16 0 0 0,24-22-160 0 0,-1 1 1 0 0,1 0 0 0 0,0 0 0 0 0,1 0 0 0 0,-1 1 0 0 0,1-1 0 0 0,0 1 0 0 0,1 0-1 0 0,-1 0 1 0 0,1 0 0 0 0,0 0 0 0 0,1 0 0 0 0,-1 0 0 0 0,1 0 0 0 0,0 1-1 0 0,1-1 1 0 0,0 11 0 0 0,0-12-34 0 0,1 1 1 0 0,0-1-1 0 0,0 1 0 0 0,1-1 1 0 0,0 0-1 0 0,0 1 0 0 0,0-1 0 0 0,0 0 1 0 0,1 0-1 0 0,0 0 0 0 0,0-1 0 0 0,0 1 1 0 0,0-1-1 0 0,1 1 0 0 0,0-1 0 0 0,0 0 1 0 0,0 0-1 0 0,0-1 0 0 0,1 0 0 0 0,6 5 1 0 0,1-1-58 0 0,1-1 1 0 0,1 0-1 0 0,-1-1 1 0 0,1 0 0 0 0,0-1-1 0 0,0-1 1 0 0,0 0-1 0 0,0-1 1 0 0,27 1-1 0 0,-18-3-218 0 0,1-1 0 0 0,-1-2 0 0 0,1 0 0 0 0,-1-1 0 0 0,28-9 0 0 0,-38 9-562 0 0,-1 0 0 0 0,0-2 0 0 0,17-8 1 0 0,-19 7-3395 0 0,19-14 0 0 0,-16 9-1355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8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64 512 0 0,'0'0'250'0'0,"0"0"0"0"0,-1-1 1 0 0,1 1-1 0 0,0 0 0 0 0,-1-1 0 0 0,1 1 0 0 0,0 0 0 0 0,0-1 0 0 0,-1 1 1 0 0,1-1-1 0 0,0 1 0 0 0,0-1 0 0 0,0 1 0 0 0,-1 0 0 0 0,1-1 1 0 0,0 1-1 0 0,0-1 0 0 0,0 1 0 0 0,0-1 0 0 0,0 1 0 0 0,0-1 0 0 0,0 1 1 0 0,0-1-1 0 0,0 1 0 0 0,0-1 0 0 0,0 1 0 0 0,0-1 0 0 0,1 1 1 0 0,-1-1-1 0 0,1 0 181 0 0,0 0-1 0 0,-1 0 1 0 0,1 0 0 0 0,0 0 0 0 0,0 0 0 0 0,0 0 0 0 0,0 0 0 0 0,0 0 0 0 0,0 1-1 0 0,2-2 1 0 0,30-11 3259 0 0,-31 12-3607 0 0,19-5 471 0 0,-1 0 1 0 0,2 2-1 0 0,-1 0 1 0 0,0 1-1 0 0,1 1 1 0 0,-1 2-1 0 0,29 1 0 0 0,-46 0-526 0 0,0 0 0 0 0,-1 0 0 0 0,1 0 0 0 0,0 0 0 0 0,-1 0 0 0 0,1 1 0 0 0,3 2 0 0 0,-7-4-141 0 0,1 0 0 0 0,0 1-1 0 0,-1-1 1 0 0,1 1 0 0 0,0-1 0 0 0,-1 1-1 0 0,1-1 1 0 0,-1 1 0 0 0,1 0 0 0 0,-1-1-1 0 0,1 1 1 0 0,-1 0 0 0 0,0-1 0 0 0,1 1-1 0 0,-1 0 1 0 0,1 1 0 0 0,-1-2-205 0 0,0 1 0 0 0,0 0 0 0 0,0-1 0 0 0,-1 1 0 0 0,1 0 0 0 0,0-1 0 0 0,0 1-1 0 0,0 0 1 0 0,0-1 0 0 0,-1 1 0 0 0,1 0 0 0 0,0-1 0 0 0,-1 1 0 0 0,1-1 0 0 0,0 1 0 0 0,-1 0 0 0 0,1-1 0 0 0,-1 1 0 0 0,1-1 0 0 0,-1 0 0 0 0,1 1 0 0 0,-2 0 0 0 0,-3 3-2260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8.7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22 328 0 0,'-4'-11'5247'0'0,"3"0"8267"0"0,7 16-12899 0 0,8 11 207 0 0,0 0 0 0 0,21 35 0 0 0,-24-32-909 0 0,-1 2 1 0 0,0-1-1 0 0,11 38 1 0 0,-4-5-3268 0 0,-16-49 2973 0 0,3 10-1713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9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49 112 0 0,'-36'-48'12895'0'0,"41"66"-8098"0"0,2 4-4340 0 0,-1-10-155 0 0,0-1 0 0 0,1-1 0 0 0,0 1 0 0 0,1-1 0 0 0,0 0 1 0 0,16 14-1 0 0,61 44 395 0 0,-1-3-1054 0 0,-83-63 213 0 0,1 0 0 0 0,0 0 0 0 0,0 0 0 0 0,-1 0-1 0 0,1 0 1 0 0,-1 1 0 0 0,0-1 0 0 0,0 0-1 0 0,0 1 1 0 0,0-1 0 0 0,1 4 0 0 0,-2-4-1067 0 0,1 1-1 0 0,-1 0 1 0 0,1-1 0 0 0,-1 1 0 0 0,0 0 0 0 0,-1 3 0 0 0,0 0-2063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9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1 1656 0 0,'-4'0'928'0'0,"1"-1"-1"0"0,0 1 0 0 0,-1 0 0 0 0,1 0 0 0 0,-1 1 1 0 0,1-1-1 0 0,0 1 0 0 0,-6 1 0 0 0,4-1-54 0 0,0 1 0 0 0,0 1 0 0 0,0-1 0 0 0,-8 6 0 0 0,0 2 17 0 0,0 0-1 0 0,-17 20 1 0 0,21-21-557 0 0,-165 184 1343 0 0,163-180-1612 0 0,2 1 0 0 0,-11 19 0 0 0,18-29-403 0 0,0 0-1 0 0,0 1 1 0 0,0-1-1 0 0,1 1 1 0 0,-1-1-1 0 0,1 1 1 0 0,0 0 0 0 0,0 0-1 0 0,1-1 1 0 0,0 1-1 0 0,-1 0 1 0 0,2 8-1 0 0,2-7-1546 0 0,5-1-1777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0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38 512 0 0,'-14'-4'10395'0'0,"21"0"-8325"0"0,7-2-755 0 0,1 1-1 0 0,0 0 1 0 0,0 1 0 0 0,31-4-1 0 0,-37 7-1330 0 0,1 0 0 0 0,-1 1 0 0 0,1 0 0 0 0,-1 1 0 0 0,0 0 0 0 0,1 1 0 0 0,-1 0 0 0 0,0 0 0 0 0,13 6-1 0 0,-16-6-1311 0 0,-1-1 0 0 0,1 1 0 0 0,0-1 0 0 0,9 1 0 0 0,-2 0-1763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7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20 186 512 0 0,'-20'-8'19056'0'0,"25"24"-17277"0"0,7 4-1596 0 0,1 1-1 0 0,-2 1 1 0 0,-1 0-1 0 0,-1 1 1 0 0,-1 0-1 0 0,-1 0 0 0 0,0 0 1 0 0,-2 1-1 0 0,-1 0 1 0 0,1 26-1 0 0,-4-38-176 0 0,0 19 9 0 0,0 0-1 0 0,-2 0 1 0 0,-7 42-1 0 0,8-72-6 0 0,0 1 0 0 0,0-1 1 0 0,-1 1-1 0 0,1-1 0 0 0,-1 1 0 0 0,1-1 0 0 0,-1 0 0 0 0,1 1 0 0 0,-1-1 0 0 0,0 0 0 0 0,0 0 0 0 0,1 1 0 0 0,-1-1 0 0 0,0 0 0 0 0,0 0 0 0 0,0 0 0 0 0,0 0 1 0 0,-1 0-1 0 0,1 0 0 0 0,-1 1 0 0 0,1-3-8 0 0,1 1 1 0 0,-1 0-1 0 0,1 0 0 0 0,-1 0 1 0 0,1 0-1 0 0,-1 0 1 0 0,1-1-1 0 0,-1 1 1 0 0,1 0-1 0 0,-1-1 0 0 0,1 1 1 0 0,0 0-1 0 0,-1-1 1 0 0,1 1-1 0 0,-1 0 1 0 0,1-1-1 0 0,0 1 1 0 0,0 0-1 0 0,-1-1 0 0 0,1 1 1 0 0,0-1-1 0 0,0 1 1 0 0,-1-1-1 0 0,1 1 1 0 0,0-2-1 0 0,-6-12 61 0 0,6 13-57 0 0,-4-17 30 0 0,0 0 0 0 0,1-1 0 0 0,2 0 0 0 0,0 0 0 0 0,2-30 1 0 0,0 11 17 0 0,0 9 49 0 0,1 0 1 0 0,2 0-1 0 0,7-31 0 0 0,29-83 393 0 0,-33 118-412 0 0,1 1 0 0 0,2-1 0 0 0,1 2 1 0 0,19-33-1 0 0,-29 54-80 0 0,0 0 1 0 0,0 1 0 0 0,1-1-1 0 0,-1 0 1 0 0,1 0 0 0 0,-1 1-1 0 0,1-1 1 0 0,0 1 0 0 0,-1 0-1 0 0,1-1 1 0 0,0 1 0 0 0,0 0-1 0 0,0 0 1 0 0,0 0 0 0 0,0 0-1 0 0,0 1 1 0 0,1-1 0 0 0,-1 0-1 0 0,0 1 1 0 0,0 0 0 0 0,0-1-1 0 0,1 1 1 0 0,-1 0 0 0 0,0 0-1 0 0,0 0 1 0 0,1 1 0 0 0,-1-1-1 0 0,0 0 1 0 0,0 1 0 0 0,0-1-1 0 0,0 1 1 0 0,1 0 0 0 0,-1 0-1 0 0,0 0 1 0 0,0 0 0 0 0,-1 0-1 0 0,1 0 1 0 0,0 1 0 0 0,0-1-1 0 0,0 0 1 0 0,-1 1 0 0 0,1 0-1 0 0,-1-1 1 0 0,3 4 0 0 0,15 21 4 0 0,0 1 0 0 0,-2 1 0 0 0,24 54 1 0 0,-20-32 23 0 0,21 79 1 0 0,-22-25 91 0 0,-3-9-68 0 0,-16-90-60 0 0,1 0-1 0 0,0 0 0 0 0,5 8 0 0 0,-7-12-13 0 0,1 0 0 0 0,-1 0 0 0 0,1 0 0 0 0,0 0-1 0 0,0-1 1 0 0,-1 1 0 0 0,1 0 0 0 0,0 0-1 0 0,0-1 1 0 0,0 1 0 0 0,1 0 0 0 0,-2 0-8 0 0,1-1 1 0 0,-1 0-1 0 0,1 0 1 0 0,-1 0 0 0 0,0 0-1 0 0,1 0 1 0 0,-1 0-1 0 0,1 0 1 0 0,-1 0 0 0 0,0 0-1 0 0,1 0 1 0 0,-1 0-1 0 0,1 0 1 0 0,-1-1 0 0 0,0 1-1 0 0,1 0 1 0 0,-1 0-1 0 0,0 0 1 0 0,1 0-1 0 0,-1-1 1 0 0,0 1 0 0 0,1 0-1 0 0,-1 0 1 0 0,0-1-1 0 0,1 1 1 0 0,-1 0 0 0 0,0-1-1 0 0,0 1 1 0 0,1 0-1 0 0,-1-1 1 0 0,0 1 0 0 0,1-2-437 0 0,0 0 1 0 0,0 0 0 0 0,-1 0-1 0 0,1 1 1 0 0,-1-1 0 0 0,1 0 0 0 0,-1 0-1 0 0,0 0 1 0 0,0 0 0 0 0,0 0-1 0 0,0 0 1 0 0,0 0 0 0 0,0 0-1 0 0,0 0 1 0 0,-1 0 0 0 0,0-3 0 0 0,-3-3-2327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54 2777 0 0,'-3'0'349'0'0,"-4"1"1885"0"0,0 0-1 0 0,0 0 1 0 0,0-1-1 0 0,-14-1 1 0 0,26 0 1178 0 0,31-10-1671 0 0,21-3-1714 0 0,0 3 0 0 0,0 3 0 0 0,1 2 0 0 0,89 2 0 0 0,-112 9-1916 0 0,-28-3 308 0 0,0 1 0 0 0,0-1 0 0 0,0 1-1 0 0,11 7 1 0 0,-5-1-924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12 512 0 0,'-1'-1'310'0'0,"-8"-3"3236"0"0,7-2 2683 0 0,6 9-1215 0 0,15 7-2931 0 0,-7-4-1527 0 0,0 1-1 0 0,-1 0 0 0 0,1 1 0 0 0,-1 0 0 0 0,-1 0 0 0 0,1 1 0 0 0,13 16 1 0 0,2 7-150 0 0,26 40 1 0 0,-48-66-396 0 0,2 4 54 0 0,2-1 0 0 0,-1 0 0 0 0,1 0 0 0 0,1-1 0 0 0,15 12 0 0 0,-19-16-322 0 0,1 0-1 0 0,-1-1 1 0 0,1 0 0 0 0,12 5 0 0 0,-14-7-409 0 0,0 0-1 0 0,0 0 1 0 0,0 0 0 0 0,0-1 0 0 0,0 1-1 0 0,0-1 1 0 0,0 0 0 0 0,7-1-1 0 0,-6 0-1885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15:48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97 228 752 0 0,'5'-13'6821'0'0,"12"-7"-4567"0"0,-7 9-1205 0 0,-4 2-921 0 0,0 0 0 0 0,-1-1 1 0 0,0 0-1 0 0,0 1 0 0 0,-1-2 1 0 0,3-10-1 0 0,-2 4-145 0 0,-1-1 1 0 0,4-34-1 0 0,-8 51 18 0 0,0 1 0 0 0,0-1 0 0 0,0 0 1 0 0,0 1-1 0 0,0-1 0 0 0,0 1 0 0 0,0-1 0 0 0,0 0 0 0 0,0 1 1 0 0,0-1-1 0 0,0 0 0 0 0,-1 1 0 0 0,1-1 0 0 0,0 1 0 0 0,0-1 1 0 0,-1 0-1 0 0,1 1 0 0 0,0-1 0 0 0,-1 1 0 0 0,1-1 0 0 0,-1 1 1 0 0,1-1-1 0 0,0 1 0 0 0,-1-1 0 0 0,0 0 0 0 0,0 1 3 0 0,0 0 0 0 0,0-1-1 0 0,0 1 1 0 0,-1 0-1 0 0,1 0 1 0 0,0-1 0 0 0,0 1-1 0 0,0 0 1 0 0,0 0 0 0 0,0 0-1 0 0,0 0 1 0 0,-1 1-1 0 0,0-1 1 0 0,-6 2 16 0 0,0 1-1 0 0,1 0 1 0 0,-11 5 0 0 0,15-7-19 0 0,-8 5 59 0 0,0 0 0 0 0,0 0 0 0 0,1 1 0 0 0,0 1 0 0 0,0 0-1 0 0,-14 14 1 0 0,20-18-27 0 0,1 0 1 0 0,0 0-1 0 0,0 1 0 0 0,0-1 0 0 0,1 1 1 0 0,0-1-1 0 0,-1 1 0 0 0,-1 6 0 0 0,3-7-22 0 0,1-1 1 0 0,-1 0-1 0 0,1 1 0 0 0,0-1 1 0 0,-1 0-1 0 0,1 1 0 0 0,1-1 1 0 0,-1 0-1 0 0,0 1 0 0 0,1-1 0 0 0,0 0 1 0 0,0 1-1 0 0,2 5 0 0 0,-1-6 40 0 0,-1 0 0 0 0,1-1-1 0 0,0 1 1 0 0,0 0 0 0 0,0-1-1 0 0,0 0 1 0 0,0 1 0 0 0,1-1-1 0 0,-1 0 1 0 0,1 0 0 0 0,-1 0 0 0 0,1 0-1 0 0,0-1 1 0 0,3 2 0 0 0,7 3 266 0 0,0-1 1 0 0,15 4-1 0 0,2 1 320 0 0,68 19 225 0 0,-12-5-413 0 0,-83-23-432 0 0,0 0 0 0 0,-1 1 1 0 0,1-1-1 0 0,0 0 0 0 0,-1 1 0 0 0,1 0 0 0 0,-1 0 0 0 0,0 0 1 0 0,1 0-1 0 0,-1 0 0 0 0,2 3 0 0 0,-3-4-12 0 0,0 0 0 0 0,-1 0 0 0 0,1 0 1 0 0,-1 0-1 0 0,1 0 0 0 0,-1 0 0 0 0,0 0 0 0 0,1 0 0 0 0,-1 0 0 0 0,0 0 0 0 0,0 0 1 0 0,1 0-1 0 0,-1 0 0 0 0,0 1 0 0 0,0-1 0 0 0,0 0 0 0 0,0 0 0 0 0,-1 0 0 0 0,1 0 0 0 0,0 0 1 0 0,0 0-1 0 0,-1 0 0 0 0,1 0 0 0 0,-1 1 0 0 0,1-1 0 0 0,-1 0 0 0 0,1-1 0 0 0,-1 1 0 0 0,1 0 1 0 0,-1 0-1 0 0,0 0 0 0 0,-1 1 0 0 0,-4 4 20 0 0,0-1 0 0 0,0 0 0 0 0,-1 0 0 0 0,0-1 0 0 0,0 0 0 0 0,0 0 0 0 0,0 0 0 0 0,-1-1-1 0 0,1 0 1 0 0,-1-1 0 0 0,0 1 0 0 0,-12 1 0 0 0,0-1-410 0 0,-1-1 0 0 0,0-1 0 0 0,-36-2 0 0 0,12-4-2487 0 0,21 2 957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8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 1792 0 0,'-20'13'4868'0'0,"7"-4"-3137"0"0,0 0 0 0 0,1 0-1 0 0,0 1 1 0 0,-14 16 0 0 0,-45 71 931 0 0,20-24-1959 0 0,36-54-664 0 0,0 2 1 0 0,2-1-1 0 0,1 1 1 0 0,-18 42-1 0 0,29-61-163 0 0,0 1-1 0 0,0 0 1 0 0,1-1 0 0 0,-1 1-1 0 0,1 0 1 0 0,0 0 0 0 0,-1-1-1 0 0,1 1 1 0 0,0 0-1 0 0,1 0 1 0 0,-1-1 0 0 0,1 4-1 0 0,-1-5-174 0 0,1 1 0 0 0,-1-1 0 0 0,1 0-1 0 0,-1 0 1 0 0,1 0 0 0 0,-1 0 0 0 0,1 0 0 0 0,0-1-1 0 0,-1 1 1 0 0,1 0 0 0 0,0 0 0 0 0,0 0-1 0 0,0 0 1 0 0,0-1 0 0 0,-1 1 0 0 0,1 0 0 0 0,0-1-1 0 0,0 1 1 0 0,0-1 0 0 0,1 1 0 0 0,-1-1 0 0 0,0 0-1 0 0,0 1 1 0 0,0-1 0 0 0,0 0 0 0 0,0 0-1 0 0,0 0 1 0 0,0 0 0 0 0,1 0 0 0 0,-1 0 0 0 0,2 0-1 0 0,9-2-2223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9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56 512 0 0,'-15'-6'10686'0'0,"20"2"-8651"0"0,9-1-553 0 0,1 1-1 0 0,28-4 1 0 0,-11 2-777 0 0,0-1-502 0 0,0 1 0 0 0,0 2 0 0 0,58-1 0 0 0,-70 8-501 0 0,-10 1-1016 0 0,-5 4-3353 0 0,-5-5 1281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0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49 1816 0 0,'0'4'9569'0'0,"1"-4"-9385"0"0,7 2 3025 0 0,10-1-1529 0 0,4-1-1132 0 0,1-1 0 0 0,0-1 1 0 0,-1 0-1 0 0,35-10 0 0 0,-16 3-914 0 0,0 1-1 0 0,74-3 1 0 0,-34 4-4148 0 0,-56 4 2827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1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14 141 8 0 0,'-4'-54'7200'0'0,"1"8"-1179"0"0,-4 5 2767 0 0,20 48-7268 0 0,-9-1-1357 0 0,0 0 0 0 0,0 0 0 0 0,-1 0 0 0 0,0 0 1 0 0,-1 1-1 0 0,4 8 0 0 0,8 45 298 0 0,-10-42-342 0 0,18 123 260 0 0,-12-65-293 0 0,-4-35-17 0 0,-1-2-11 0 0,12 44-1 0 0,-15-75-72 0 0,7 28 48 0 0,-8-33-29 0 0,-1 0 0 0 0,1 0 0 0 0,-1 0 0 0 0,0 0 0 0 0,0 1 0 0 0,0-1 1 0 0,0 0-1 0 0,-2 5 0 0 0,2-8-6 0 0,0 1 0 0 0,0-1 0 0 0,0 0 0 0 0,0 0 0 0 0,0 0 1 0 0,0 0-1 0 0,0 0 0 0 0,1 0 0 0 0,-1 0 0 0 0,0 0 0 0 0,0 0 0 0 0,0 0 0 0 0,0 1 1 0 0,0-1-1 0 0,0 0 0 0 0,0 0 0 0 0,0 0 0 0 0,-1 0 0 0 0,1 0 0 0 0,0 0 0 0 0,0 0 1 0 0,0 0-1 0 0,0 0 0 0 0,0 1 0 0 0,0-1 0 0 0,0 0 0 0 0,0 0 0 0 0,0 0 0 0 0,0 0 0 0 0,0 0 1 0 0,0 0-1 0 0,0 0 0 0 0,0 0 0 0 0,0 0 0 0 0,0 0 0 0 0,0 0 0 0 0,-1 0 0 0 0,1 0 1 0 0,0 0-1 0 0,0 0 0 0 0,0 0 0 0 0,0 0 0 0 0,0 1 0 0 0,0-1 0 0 0,0 0 0 0 0,0 0 0 0 0,0 0 1 0 0,0 0-1 0 0,-1 0 0 0 0,1 0 0 0 0,0 0 0 0 0,0 0 0 0 0,0 0 0 0 0,0-1 0 0 0,0 1 1 0 0,0 0-1 0 0,0 0 0 0 0,0 0 0 0 0,-2-7-108 0 0,2-13-1 0 0,3 9 96 0 0,1 1 1 0 0,0-1-1 0 0,1 1 1 0 0,0-1-1 0 0,0 1 0 0 0,1 1 1 0 0,0-1-1 0 0,1 1 1 0 0,0 0-1 0 0,0 0 0 0 0,1 1 1 0 0,1 0-1 0 0,10-8 1 0 0,-13 12 6 0 0,0 0 1 0 0,0 1 0 0 0,0 0-1 0 0,1 0 1 0 0,-1 0 0 0 0,1 1-1 0 0,0 0 1 0 0,-1 0 0 0 0,1 0-1 0 0,0 1 1 0 0,0 0 0 0 0,0 1-1 0 0,0 0 1 0 0,0 0 0 0 0,0 0-1 0 0,0 1 1 0 0,0 0 0 0 0,10 3-1 0 0,-8-2-2 0 0,0 1 0 0 0,1 0-1 0 0,-2 1 1 0 0,1 0-1 0 0,0 0 1 0 0,-1 1 0 0 0,0 0-1 0 0,0 0 1 0 0,0 1-1 0 0,0 0 1 0 0,-1 1-1 0 0,12 13 1 0 0,-13-12 14 0 0,-1-1 0 0 0,0 1 0 0 0,0 0 0 0 0,-1 0 0 0 0,0 0 0 0 0,0 1 0 0 0,-1 0 0 0 0,0-1 0 0 0,-1 1-1 0 0,3 16 1 0 0,-5-19-1 0 0,1 0-1 0 0,-1 1 1 0 0,0-1-1 0 0,-1 1 1 0 0,0-1-1 0 0,0 1 1 0 0,0-1-1 0 0,0 0 1 0 0,-1 0-1 0 0,0 1 0 0 0,-1-1 1 0 0,1-1-1 0 0,-1 1 1 0 0,-1 0-1 0 0,-6 9 1 0 0,6-10-64 0 0,0-1 0 0 0,0 0-1 0 0,0 0 1 0 0,0 0 0 0 0,-1-1 0 0 0,0 1 0 0 0,0-1 0 0 0,0 0 0 0 0,0-1 0 0 0,0 1 0 0 0,0-1 0 0 0,-1 0-1 0 0,-8 2 1 0 0,4-2-706 0 0,0 0-1 0 0,0-1 1 0 0,-1 0-1 0 0,1-1 1 0 0,0 0-1 0 0,-20-3 1 0 0,23 1-933 0 0,0 0 0 0 0,1 0 0 0 0,-1-1 1 0 0,-9-4-1 0 0,14 6 1428 0 0,-11-6-2210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3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7 512 0 0,'-7'-6'12448'0'0,"10"12"-11416"0"0,2 12-136 0 0,-1 1 0 0 0,-1-1-1 0 0,-1 1 1 0 0,0 35 0 0 0,-2-35-1021 0 0,1 0 1 0 0,1 0-1 0 0,0 0 0 0 0,9 33 1 0 0,-6-43-1403 0 0,0-4-2259 0 0,-2-1 149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64 160 1520 0 0,'-35'-2'6625'0'0,"33"1"-6133"0"0,1 1-1 0 0,-1 0 1 0 0,0-1 0 0 0,1 1 0 0 0,-1-1 0 0 0,1 1 0 0 0,-1-1 0 0 0,1 0 0 0 0,-1 0 0 0 0,1 0-1 0 0,-1 0 1 0 0,1 0 0 0 0,0 0 0 0 0,-1 0 0 0 0,1 0 0 0 0,0 0 0 0 0,0 0 0 0 0,-1-2-1 0 0,2 2-393 0 0,0 0 0 0 0,0 0 0 0 0,0 1 0 0 0,0-1 0 0 0,0 0 0 0 0,0 1 0 0 0,0-1 0 0 0,0 0 0 0 0,0 1 0 0 0,1-1 0 0 0,-1 0-1 0 0,0 0 1 0 0,1 1 0 0 0,-1-1 0 0 0,0 1 0 0 0,1-1 0 0 0,-1 0 0 0 0,1 1 0 0 0,-1-1 0 0 0,1 1 0 0 0,-1-1 0 0 0,1 1 0 0 0,-1-1-1 0 0,2 0 1 0 0,15-11 466 0 0,32-23 366 0 0,-36 24-696 0 0,1 0-1 0 0,23-12 1 0 0,-31 20-193 0 0,39-18 368 0 0,-41 19-372 0 0,0 1 1 0 0,1 0-1 0 0,-1 0 0 0 0,0 0 0 0 0,0 1 1 0 0,0-1-1 0 0,1 1 0 0 0,-1 0 0 0 0,7 1 1 0 0,-9-1-23 0 0,0 1 1 0 0,0 0-1 0 0,0 0 1 0 0,0 0-1 0 0,0 0 1 0 0,0 0 0 0 0,-1 1-1 0 0,1-1 1 0 0,0 0-1 0 0,0 1 1 0 0,-1 0-1 0 0,1-1 1 0 0,-1 1 0 0 0,0 0-1 0 0,1 0 1 0 0,-1 0-1 0 0,2 3 1 0 0,2 6-11 0 0,8 22-1 0 0,-11-28-5 0 0,16 46-23 0 0,35 86 97 0 0,-46-122-99 0 0,1 0 1 0 0,1 0-1 0 0,0-1 0 0 0,1-1 0 0 0,0 1 0 0 0,21 19 0 0 0,-28-30-42 0 0,0-1 1 0 0,0 1-1 0 0,0-1 1 0 0,0 0 0 0 0,1 0-1 0 0,-1 0 1 0 0,1 0 0 0 0,-1 0-1 0 0,1-1 1 0 0,-1 0-1 0 0,1 1 1 0 0,0-2 0 0 0,0 1-1 0 0,0 0 1 0 0,0-1 0 0 0,7 1-1 0 0,-6-2-684 0 0,-1 1 0 0 0,1-1 0 0 0,-1 0 1 0 0,0 0-1 0 0,1-1 0 0 0,-1 1 0 0 0,0-1 0 0 0,0 0 0 0 0,5-3 0 0 0,1-2-2821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4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516 0 1376 0 0,'-8'2'2114'0'0,"0"0"0"0"0,0 0 0 0 0,-10 4 0 0 0,13-4-1511 0 0,1 1 1 0 0,0-1-1 0 0,0 1 1 0 0,0 0 0 0 0,1-1-1 0 0,-1 2 1 0 0,-4 3-1 0 0,-6 10 212 0 0,1 0 0 0 0,-16 27 0 0 0,19-27-640 0 0,0-1 0 0 0,-2 0 0 0 0,-21 23 0 0 0,2-12-153 0 0,-1-2 0 0 0,-1-1 0 0 0,-52 27 0 0 0,-1 2-1019 0 0,78-48-357 0 0,0 0 0 0 0,0 1 0 0 0,-10 11 0 0 0,10-8-1740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4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 1224 0 0,'0'-1'555'0'0,"-1"1"-1"0"0,1 0 1 0 0,-1-1-1 0 0,0 1 1 0 0,1 0 0 0 0,-1 0-1 0 0,0 0 1 0 0,1-1-1 0 0,-1 1 1 0 0,0 0-1 0 0,0 0 1 0 0,1 0-1 0 0,-1 0 1 0 0,0 0-1 0 0,1 0 1 0 0,-1 0-1 0 0,0 0 1 0 0,1 1 0 0 0,-1-1-1 0 0,0 0 1 0 0,0 1-1 0 0,0-1-317 0 0,1 0 0 0 0,-1 1-1 0 0,1-1 1 0 0,-1 1 0 0 0,1-1 0 0 0,-1 1-1 0 0,1-1 1 0 0,0 1 0 0 0,-1-1 0 0 0,1 1-1 0 0,0-1 1 0 0,-1 1 0 0 0,1 0 0 0 0,0-1-1 0 0,0 1 1 0 0,0 0 0 0 0,0-1 0 0 0,-1 2-1 0 0,1-1-148 0 0,0 1 0 0 0,0 0 0 0 0,0-1 0 0 0,0 1-1 0 0,0-1 1 0 0,1 1 0 0 0,-1-1 0 0 0,0 1 0 0 0,1-1 0 0 0,-1 1-1 0 0,1-1 1 0 0,-1 0 0 0 0,1 1 0 0 0,0-1 0 0 0,0 1 0 0 0,-1-1-1 0 0,1 0 1 0 0,0 0 0 0 0,2 2 0 0 0,5 3 74 0 0,0-1 0 0 0,1 0 0 0 0,-1-1 0 0 0,1 0 0 0 0,0 0 0 0 0,0-1 0 0 0,11 3 0 0 0,7 0-67 0 0,34 4 1 0 0,-46-8-77 0 0,157 24 85 0 0,-167-25-107 0 0,0 0 1 0 0,0 0 0 0 0,-1 1-1 0 0,1 0 1 0 0,0 0 0 0 0,-1 0-1 0 0,0 0 1 0 0,6 4 0 0 0,-9-5 9 0 0,0 0 1 0 0,0 0-1 0 0,0 0 1 0 0,0 1 0 0 0,0-1-1 0 0,0 0 1 0 0,0 0 0 0 0,0 1-1 0 0,-1-1 1 0 0,1 0 0 0 0,0 1-1 0 0,-1-1 1 0 0,1 1-1 0 0,-1-1 1 0 0,0 1 0 0 0,1-1-1 0 0,-1 1 1 0 0,0-1 0 0 0,0 1-1 0 0,0-1 1 0 0,0 1 0 0 0,0-1-1 0 0,0 1 1 0 0,0-1-1 0 0,-1 1 1 0 0,1-1 0 0 0,0 1-1 0 0,-1-1 1 0 0,-1 3 0 0 0,-1 3 55 0 0,0-1 0 0 0,0 0 0 0 0,-1-1 1 0 0,0 1-1 0 0,0-1 0 0 0,-1 1 0 0 0,1-1 1 0 0,-10 8-1 0 0,-6 2 351 0 0,-22 15-1 0 0,18-14-96 0 0,-21 17-55 0 0,-44 43-1 0 0,82-71-329 0 0,-11 12-45 0 0,17-16 47 0 0,1-1-1 0 0,-1 1 1 0 0,0 0-1 0 0,1 0 1 0 0,-1-1-1 0 0,1 1 1 0 0,-1 0-1 0 0,1 0 1 0 0,-1 0-1 0 0,1 0 1 0 0,0 0-1 0 0,-1 0 1 0 0,1 0-1 0 0,0 0 1 0 0,0-1-1 0 0,0 1 1 0 0,0 0-1 0 0,-1 0 1 0 0,2 2-1 0 0,-1-3-20 0 0,0 0 1 0 0,0 0-1 0 0,0 1 0 0 0,1-1 0 0 0,-1 0 1 0 0,0 0-1 0 0,0 0 0 0 0,1 1 0 0 0,-1-1 1 0 0,0 0-1 0 0,0 0 0 0 0,1 0 0 0 0,-1 0 1 0 0,0 0-1 0 0,1 1 0 0 0,-1-1 0 0 0,0 0 1 0 0,1 0-1 0 0,-1 0 0 0 0,0 0 0 0 0,1 0 1 0 0,-1 0-1 0 0,0 0 0 0 0,1 0 0 0 0,-1 0 1 0 0,0 0-1 0 0,0 0 0 0 0,1 0 0 0 0,-1-1 1 0 0,0 1-1 0 0,1 0 0 0 0,13-4-2947 0 0,-11 2 1888 0 0,9-2-2624 0 0,0-1-676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5.1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83 1912 0 0,'-1'0'613'0'0,"0"0"-1"0"0,1-1 0 0 0,-1 1 0 0 0,0 0 0 0 0,0 0 1 0 0,0 0-1 0 0,0 0 0 0 0,0 1 0 0 0,0-1 0 0 0,0 0 0 0 0,0 0 1 0 0,0 0-1 0 0,0 1 0 0 0,-2 0 0 0 0,-10 11 3366 0 0,8-6-3575 0 0,0 1 0 0 0,-6 14 0 0 0,5-9 449 0 0,-4 6-529 0 0,1 0-1 0 0,1 1 0 0 0,0 1 1 0 0,1-1-1 0 0,2 1 0 0 0,-7 35 1 0 0,11-44-207 0 0,0 0 1 0 0,1 0 0 0 0,0 0-1 0 0,0 0 1 0 0,1 0 0 0 0,1 0-1 0 0,0 0 1 0 0,0 0 0 0 0,1-1-1 0 0,0 1 1 0 0,1-1 0 0 0,1 0-1 0 0,-1 0 1 0 0,9 13 0 0 0,-7-13-124 0 0,1 0 1 0 0,1-1-1 0 0,-1 1 1 0 0,2-1-1 0 0,17 14 1 0 0,-21-19-10 0 0,0-1 1 0 0,0 1 0 0 0,1-1 0 0 0,-1 0-1 0 0,1-1 1 0 0,0 0 0 0 0,0 0 0 0 0,0 0 0 0 0,0 0-1 0 0,0-1 1 0 0,0 0 0 0 0,1-1 0 0 0,7 1-1 0 0,-6-1 15 0 0,1-1 0 0 0,-1 0-1 0 0,1-1 1 0 0,-1 0-1 0 0,0 0 1 0 0,0-1-1 0 0,0 0 1 0 0,0 0 0 0 0,0-1-1 0 0,-1 0 1 0 0,0 0-1 0 0,0-1 1 0 0,0 0-1 0 0,0 0 1 0 0,0 0 0 0 0,-1-1-1 0 0,9-11 1 0 0,-6 6 29 0 0,0-1 0 0 0,0 0 1 0 0,-2-1-1 0 0,1 1 0 0 0,-2-1 1 0 0,0-1-1 0 0,0 1 0 0 0,-1-1 1 0 0,5-22-1 0 0,-5 11 102 0 0,-1 0-1 0 0,-2 0 1 0 0,0-1 0 0 0,-2-34 0 0 0,0 50-58 0 0,-1 1 1 0 0,-1-1 0 0 0,1 1 0 0 0,-1-1 0 0 0,-1 1 0 0 0,0 0 0 0 0,0 0 0 0 0,-1 0-1 0 0,0 0 1 0 0,0 0 0 0 0,-1 1 0 0 0,0 0 0 0 0,-1 0 0 0 0,-10-12 0 0 0,9 15-29 0 0,1-1 0 0 0,-1 2 0 0 0,0-1 0 0 0,-1 1 0 0 0,1 0 0 0 0,-1 0 0 0 0,1 1 0 0 0,-1 0 0 0 0,-11-2 0 0 0,2 0 9 0 0,0 2 1 0 0,0 1-1 0 0,-27-1 0 0 0,37 2-50 0 0,-1 2 0 0 0,1-1-1 0 0,-1 1 1 0 0,1 0 0 0 0,-1 1 0 0 0,1-1 0 0 0,0 2-1 0 0,-1-1 1 0 0,1 1 0 0 0,0 0 0 0 0,1 0 0 0 0,-13 8-1 0 0,12-5-213 0 0,0 0-1 0 0,0 0 1 0 0,0 1-1 0 0,1 0 1 0 0,0 0 0 0 0,0 0-1 0 0,1 1 1 0 0,0 0-1 0 0,0 0 1 0 0,-3 9-1 0 0,2-2-1570 0 0,0-1-1 0 0,-3 17 0 0 0,1 2-2542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7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42 287 512 0 0,'-4'0'693'0'0,"3"0"-340"0"0,0-1 1 0 0,0 1-1 0 0,1 0 0 0 0,-1 0 0 0 0,0 0 1 0 0,0 0-1 0 0,0 1 0 0 0,1-1 1 0 0,-1 0-1 0 0,0 0 0 0 0,0 0 1 0 0,1 1-1 0 0,-1-1 0 0 0,0 0 1 0 0,0 1-1 0 0,-8 1 10820 0 0,2 9-9983 0 0,6-10-1114 0 0,1-1 1 0 0,-1 1 0 0 0,0 0 0 0 0,0 0 0 0 0,1 0-1 0 0,-1 0 1 0 0,1 0 0 0 0,-1 0 0 0 0,0 0 0 0 0,1 0-1 0 0,0 0 1 0 0,-1 1 1038 0 0,7-20-353 0 0,-3 11-568 0 0,-1 0 0 0 0,2 1 0 0 0,-1-1 0 0 0,1 1 0 0 0,8-11 0 0 0,1-1 327 0 0,9-17 307 0 0,36-43 0 0 0,-49 67-712 0 0,1 0 1 0 0,1 1-1 0 0,-1 1 0 0 0,2 0 1 0 0,-1 0-1 0 0,1 1 1 0 0,22-10-1 0 0,-25 13-99 0 0,1 0 0 0 0,0 1 1 0 0,0 0-1 0 0,1 1 0 0 0,-1 1 0 0 0,1-1 0 0 0,-1 2 0 0 0,14-2 1 0 0,-23 3-23 0 0,-1 0 1 0 0,0 0 0 0 0,1 0 0 0 0,-1 0 0 0 0,0 0-1 0 0,1 0 1 0 0,-1 0 0 0 0,0 0 0 0 0,1 0 0 0 0,-1 0-1 0 0,0 0 1 0 0,1 0 0 0 0,-1 0 0 0 0,0 0 0 0 0,1 1-1 0 0,-1-1 1 0 0,0 0 0 0 0,1 0 0 0 0,-1 0 0 0 0,0 0-1 0 0,0 1 1 0 0,1-1 0 0 0,-1 0 0 0 0,0 0 0 0 0,0 1-1 0 0,1-1 1 0 0,-1 0 0 0 0,0 0 0 0 0,0 1 0 0 0,1-1-1 0 0,-1 0 1 0 0,0 1 0 0 0,0 0-21 0 0,0-1 0 0 0,0 1 0 0 0,0 0 0 0 0,-1 0 0 0 0,1-1 1 0 0,0 1-1 0 0,0 0 0 0 0,-1-1 0 0 0,1 1 0 0 0,0 0 0 0 0,-1-1 0 0 0,1 1 1 0 0,-1 0-1 0 0,0 0 0 0 0,-18 18-1182 0 0,-18 12-4881 0 0,26-20 2444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09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68 2518 512 0 0,'-3'2'445'0'0,"0"0"0"0"0,1 0 0 0 0,-1 0 0 0 0,1 1 0 0 0,0-1 0 0 0,-1 0 0 0 0,1 1 0 0 0,0 0 0 0 0,0-1 0 0 0,1 1-1 0 0,-1 0 1 0 0,1 0 0 0 0,-1 0 0 0 0,1 0 0 0 0,0 0 0 0 0,0 0 0 0 0,0 0 0 0 0,1 0 0 0 0,-1 1 0 0 0,1-1 0 0 0,-1 6 0 0 0,1-9-373 0 0,0 0 1 0 0,0 1 0 0 0,0-1-1 0 0,0 0 1 0 0,0 0-1 0 0,0 1 1 0 0,0-1 0 0 0,0 0-1 0 0,0 0 1 0 0,-1 0 0 0 0,1 1-1 0 0,0-1 1 0 0,0 0-1 0 0,0 0 1 0 0,0 0 0 0 0,-1 1-1 0 0,1-1 1 0 0,0 0-1 0 0,0 0 1 0 0,0 0 0 0 0,-1 0-1 0 0,1 0 1 0 0,0 0-1 0 0,0 1 1 0 0,-1-1 0 0 0,1 0-1 0 0,0 0 1 0 0,0 0-1 0 0,-1 0 1 0 0,1 0 0 0 0,0 0-1 0 0,0 0 1 0 0,-1 0-1 0 0,1 0 1 0 0,0 0 0 0 0,0 0-1 0 0,-1 0 1 0 0,1 0-1 0 0,0 0 1 0 0,0 0 0 0 0,-1-1-1 0 0,1 1 1 0 0,0 0-1 0 0,0 0 1 0 0,-1 0 0 0 0,1 0-1 0 0,0 0 1 0 0,0 0-1 0 0,0-1 1 0 0,-1 1 0 0 0,1 0-1 0 0,0 0 1 0 0,0 0-1 0 0,0-1 1 0 0,0 1 0 0 0,0 0-1 0 0,-1 0 1 0 0,1 0-1 0 0,0-1 1 0 0,0 1 0 0 0,0 0-1 0 0,0 0 1 0 0,0-1-1 0 0,0 1 1 0 0,0 0 0 0 0,0 0-1 0 0,0-1 300 0 0,-12 2 99 0 0,12-1-444 0 0,0 0 0 0 0,-1 0 0 0 0,1 0 0 0 0,0 0 0 0 0,-1 0 0 0 0,1 0-1 0 0,-1 1 1 0 0,1-1 0 0 0,0 0 0 0 0,-1 0 0 0 0,1 0 0 0 0,0 1 0 0 0,-1-1 0 0 0,1 0-1 0 0,0 0 1 0 0,-1 1 0 0 0,1-1 0 0 0,0 0 0 0 0,0 0 0 0 0,-1 1 0 0 0,1-1 0 0 0,0 0-1 0 0,0 1 1 0 0,0-1 0 0 0,-1 0 0 0 0,1 1 0 0 0,0-1 0 0 0,0 1 0 0 0,0-1-28 0 0,0 0 1 0 0,0 1-1 0 0,0-1 1 0 0,0 0-1 0 0,0 0 1 0 0,0 0-1 0 0,0 0 1 0 0,0 0 0 0 0,0 1-1 0 0,0-1 1 0 0,0 0-1 0 0,0 0 1 0 0,0 0-1 0 0,0 0 1 0 0,0 0-1 0 0,0 0 1 0 0,1 0 0 0 0,-1 0-1 0 0,0 1 1 0 0,0-1-1 0 0,0 0 1 0 0,0 0-1 0 0,0 0 1 0 0,0 0-1 0 0,0 0 1 0 0,0 0 0 0 0,1 0-1 0 0,-1 0 1 0 0,0 0-1 0 0,0 0 1 0 0,0 0-1 0 0,0 0 1 0 0,0 0-1 0 0,0 0 1 0 0,1 0 0 0 0,-1 0-1 0 0,0 0 1 0 0,0 0-1 0 0,0 0 1 0 0,0 0-1 0 0,0 0 1 0 0,1 0-1 0 0,7-3 227 0 0,7-5 369 0 0,-7 1-481 0 0,0 0 1 0 0,0 0-1 0 0,-1-1 0 0 0,0 0 1 0 0,-1 0-1 0 0,11-18 0 0 0,15-18 838 0 0,36-37-131 0 0,56-62-272 0 0,-69 85-394 0 0,30-34 549 0 0,31-31-94 0 0,-85 92-579 0 0,-3-1 123 0 0,-2 0 0 0 0,-2-2 0 0 0,31-54-1 0 0,-52 82-126 0 0,45-70 341 0 0,2 2-1 0 0,67-75 1 0 0,27-39 201 0 0,-91 113-427 0 0,161-213 310 0 0,-165 219-243 0 0,33-45 42 0 0,65-48 17 0 0,10-6 1 0 0,-85 87-166 0 0,25-25 230 0 0,-78 90-158 0 0,-2-2-1 0 0,0 0 1 0 0,-2 0-1 0 0,22-34 1 0 0,-27 30-138 0 0,-8 18-22 0 0,0-1 0 0 0,0 1 0 0 0,0-1 0 0 0,1 1 0 0 0,0-1 0 0 0,5-5 0 0 0,5-4-20 0 0,-12 13 20 0 0,-3 2-25 0 0,1-1 9 0 0,1 0-1 0 0,-1 0 1 0 0,1 1 0 0 0,-1-1 0 0 0,1 0 0 0 0,-1 0 0 0 0,1 0 0 0 0,-1 0 0 0 0,1 0-1 0 0,-1 0 1 0 0,1 0 0 0 0,-1 0 0 0 0,1 0 0 0 0,-1 0 0 0 0,1 0 0 0 0,-1 0-1 0 0,1 0 1 0 0,-1 0 0 0 0,1-1 0 0 0,-1 1 0 0 0,1 0 0 0 0,-1 0 0 0 0,1-1 0 0 0,-1 1-1 0 0,1 0 1 0 0,0 0 0 0 0,-1-1 0 0 0,0 0 0 0 0,1 1-38 0 0,13 13-3560 0 0,-13-12 2867 0 0,1-1-1 0 0,-1 1 1 0 0,0 0 0 0 0,0 0-1 0 0,0 0 1 0 0,0 0 0 0 0,0-1 0 0 0,0 1-1 0 0,0 0 1 0 0,0 0 0 0 0,0 0 0 0 0,0 1-1 0 0,-2 6-2249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0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18 264 512 0 0,'-4'-36'1003'0'0,"-1"0"69"0"0,8 13 3747 0 0,-3 23-4755 0 0,0-1 1 0 0,0 1-1 0 0,0 0 1 0 0,0 0 0 0 0,0 0-1 0 0,0-1 1 0 0,0 1-1 0 0,0 0 1 0 0,0 0 0 0 0,0-1-1 0 0,0 1 1 0 0,1 0-1 0 0,-1 0 1 0 0,0 0 0 0 0,0-1-1 0 0,0 1 1 0 0,0 0-1 0 0,1 0 1 0 0,-1 0 0 0 0,0 0-1 0 0,0-1 1 0 0,0 1-1 0 0,1 0 1 0 0,-1 0 0 0 0,0 0-1 0 0,0 0 1 0 0,1 0-1 0 0,-1 0 1 0 0,0 0 0 0 0,0 0-1 0 0,0 0 1 0 0,1 0-1 0 0,-1 0 1 0 0,0 0 0 0 0,0 0-1 0 0,1 0 1 0 0,-1 0-1 0 0,0 0 1 0 0,0 0 0 0 0,1 0-1 0 0,-1 0 1 0 0,0 0-1 0 0,0 0 1 0 0,1 0 0 0 0,-1 0-1 0 0,0 0 1 0 0,0 1-1 0 0,0-1 1 0 0,1 0 0 0 0,-1 0-1 0 0,0 0 1 0 0,0 0-1 0 0,0 1 1 0 0,1-1 0 0 0,-1 0-1 0 0,0 0 1 0 0,0 0-1 0 0,0 1 1 0 0,0-1 0 0 0,0 0-1 0 0,0 0 1 0 0,0 0-1 0 0,1 1 1 0 0,7 15 2009 0 0,-5 2-1484 0 0,-1 0 0 0 0,-1 0 1 0 0,0 0-1 0 0,-1 0 0 0 0,-4 22 1 0 0,2-15-242 0 0,-7 215 1161 0 0,9-217-1478 0 0,2 1 0 0 0,1-1 1 0 0,1 0-1 0 0,10 33 0 0 0,-13-52-57 0 0,3 10 67 0 0,-4-14-41 0 0,0 1-1 0 0,0-1 0 0 0,0 0 1 0 0,0 0-1 0 0,0 0 1 0 0,0 1-1 0 0,0-1 1 0 0,0 0-1 0 0,0 0 1 0 0,0 0-1 0 0,0 0 1 0 0,0 1-1 0 0,0-1 1 0 0,0 0-1 0 0,0 0 1 0 0,0 0-1 0 0,0 0 1 0 0,0 1-1 0 0,1-1 0 0 0,-1 0 1 0 0,0 0-1 0 0,0 0 1 0 0,0 0-1 0 0,0 0 1 0 0,0 1-1 0 0,1-1 1 0 0,-1 0-1 0 0,0 0 1 0 0,0 0-1 0 0,0 0 1 0 0,0 0-1 0 0,1 0 1 0 0,-1 0-1 0 0,0 0 0 0 0,0 0 1 0 0,0 0-1 0 0,1 0 1 0 0,-1 0-1 0 0,0 0 1 0 0,0 0-1 0 0,0 0 1 0 0,1 0-1 0 0,-1 0 1 0 0,0 0-1 0 0,0 0 1 0 0,0 0-1 0 0,0 0 1 0 0,1 0-1 0 0,-1 0 1 0 0,0 0-1 0 0,0 0 0 0 0,1-3-3 0 0,-1 1 0 0 0,0-1 0 0 0,0 1 0 0 0,1-1 0 0 0,-2 0 0 0 0,1 1 0 0 0,0-1 0 0 0,-1 1 0 0 0,1-1 0 0 0,-2-2 0 0 0,2 2 28 0 0,-14-44-36 0 0,9 30 40 0 0,-5-26 0 0 0,2-3-14 0 0,1 5 42 0 0,-4-79-1 0 0,11 79-32 0 0,2 0 0 0 0,13-74 0 0 0,-12 99-13 0 0,1 0 0 0 0,1 0 1 0 0,1 0-1 0 0,0 1 1 0 0,1 0-1 0 0,0 0 0 0 0,1 1 1 0 0,1 0-1 0 0,20-25 1 0 0,-26 36-1 0 0,-1 1 0 0 0,1-1 0 0 0,-1 1 0 0 0,1 0 1 0 0,0-1-1 0 0,0 1 0 0 0,0 1 0 0 0,0-1 1 0 0,0 0-1 0 0,0 1 0 0 0,1-1 0 0 0,-1 1 0 0 0,0 0 1 0 0,1 0-1 0 0,-1 1 0 0 0,1-1 0 0 0,-1 1 1 0 0,1-1-1 0 0,0 1 0 0 0,-1 0 0 0 0,1 1 0 0 0,-1-1 1 0 0,1 0-1 0 0,-1 1 0 0 0,1 0 0 0 0,-1 0 1 0 0,1 0-1 0 0,-1 0 0 0 0,0 1 0 0 0,0-1 0 0 0,0 1 1 0 0,1 0-1 0 0,-1 0 0 0 0,-1 0 0 0 0,5 3 1 0 0,0 2 7 0 0,1 1 0 0 0,-1 0 1 0 0,0 0-1 0 0,0 0 1 0 0,-1 1-1 0 0,0 0 0 0 0,-1 0 1 0 0,0 1-1 0 0,-1 0 1 0 0,1-1-1 0 0,4 21 0 0 0,0 8 140 0 0,8 73 0 0 0,-15-97-113 0 0,7 88 156 0 0,3 23-83 0 0,-8-99-144 0 0,1 0 0 0 0,16 44 0 0 0,-16-54-169 0 0,1 1 210 0 0,1 0 0 0 0,0 0 0 0 0,10 15 0 0 0,-15-28-241 0 0,0 0-1 0 0,1-1 1 0 0,-1 1-1 0 0,1-1 1 0 0,0 0-1 0 0,0 0 1 0 0,0 0-1 0 0,0 0 1 0 0,1 0-1 0 0,-1-1 1 0 0,1 1-1 0 0,0-1 1 0 0,-1 0 0 0 0,1 0-1 0 0,0-1 1 0 0,0 1-1 0 0,0-1 1 0 0,6 1-1 0 0,6-3-5718 0 0,-10 0 3696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0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1224 0 0,'14'-4'2177'0'0,"-4"-2"647"0"0,5-1-1183 0 0,4 0-585 0 0,0 0-928 0 0,11 1 320 0 0,-3 2-24 0 0,4 0 56 0 0,5 0-328 0 0,-5 1-104 0 0,3 0-96 0 0,1 0-232 0 0,1 2-640 0 0,-1 1 400 0 0,3 3-1705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1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271 120 512 0 0,'-1'-2'421'0'0,"1"-1"-1"0"0,0 0 1 0 0,0 1 0 0 0,1-1-1 0 0,-1 1 1 0 0,0-1 0 0 0,1 1-1 0 0,-1-1 1 0 0,1 1-1 0 0,0-1 1 0 0,0 1 0 0 0,0 0-1 0 0,0-1 1 0 0,3-3 0 0 0,6-16 2890 0 0,-6 10-1955 0 0,-3 9-975 0 0,0 0-1 0 0,0-1 1 0 0,0 1-1 0 0,0 0 1 0 0,0 0-1 0 0,0-7 1 0 0,-1 10-350 0 0,-1-1 1 0 0,1 0-1 0 0,0 0 1 0 0,0 1 0 0 0,0-1-1 0 0,-1 0 1 0 0,1 1-1 0 0,0-1 1 0 0,-1 0 0 0 0,1 1-1 0 0,0-1 1 0 0,-1 0-1 0 0,1 1 1 0 0,-1-1 0 0 0,1 1-1 0 0,-1-1 1 0 0,1 1-1 0 0,-1-1 1 0 0,0 1-1 0 0,1-1 1 0 0,-1 1 0 0 0,0-1-1 0 0,1 1 1 0 0,-1 0-1 0 0,0-1 1 0 0,1 1 0 0 0,-1 0-1 0 0,0 0 1 0 0,0 0-1 0 0,1 0 1 0 0,-1-1 0 0 0,0 1-1 0 0,0 0 1 0 0,1 0-1 0 0,-2 1 1 0 0,-12-2 74 0 0,0 2 1 0 0,0-1-1 0 0,1 2 0 0 0,-1 0 1 0 0,1 1-1 0 0,-20 6 1 0 0,-75 33 371 0 0,101-39-443 0 0,0 1-1 0 0,0-1 1 0 0,0 1 0 0 0,1 0-1 0 0,-8 7 1 0 0,13-11-31 0 0,0 1-1 0 0,0 0 0 0 0,1 0 0 0 0,-1 0 1 0 0,0 0-1 0 0,0 0 0 0 0,1 0 1 0 0,-1 0-1 0 0,1 0 0 0 0,-1 0 0 0 0,1 1 1 0 0,-1-1-1 0 0,1 0 0 0 0,-1 0 1 0 0,1 0-1 0 0,0 3 0 0 0,0-3-6 0 0,0 0 1 0 0,1 1-1 0 0,-1-1 0 0 0,0 0 0 0 0,1 0 1 0 0,-1 0-1 0 0,1 1 0 0 0,0-1 0 0 0,-1 0 1 0 0,1 0-1 0 0,0 0 0 0 0,0 0 0 0 0,-1 0 1 0 0,1 0-1 0 0,0 0 0 0 0,0 0 0 0 0,0 0 1 0 0,0-1-1 0 0,2 2 0 0 0,6 4 23 0 0,0-1 0 0 0,1 1 0 0 0,-1-2 0 0 0,21 7-1 0 0,45 9-147 0 0,-37-11 116 0 0,5 2-73 0 0,47 13 77 0 0,-80-20 31 0 0,0-1 1 0 0,0 2 0 0 0,-1-1-1 0 0,0 2 1 0 0,1-1-1 0 0,10 10 1 0 0,-18-14-9 0 0,-1 0 1 0 0,1 0-1 0 0,-1 1 1 0 0,0-1 0 0 0,1 0-1 0 0,-1 1 1 0 0,0-1-1 0 0,0 1 1 0 0,0 0-1 0 0,0-1 1 0 0,0 1-1 0 0,0 0 1 0 0,-1 0-1 0 0,1-1 1 0 0,-1 1-1 0 0,1 3 1 0 0,-1-3 2 0 0,0-1 1 0 0,0 0-1 0 0,0 1 0 0 0,-1-1 1 0 0,1 0-1 0 0,-1 1 0 0 0,1-1 1 0 0,-1 0-1 0 0,1 1 1 0 0,-1-1-1 0 0,0 0 0 0 0,0 0 1 0 0,1 0-1 0 0,-1 0 1 0 0,0 1-1 0 0,0-1 0 0 0,0 0 1 0 0,0-1-1 0 0,-1 1 1 0 0,1 0-1 0 0,0 0 0 0 0,-2 1 1 0 0,-5 2 23 0 0,-1 1 0 0 0,1-1 1 0 0,-1-1-1 0 0,0 1 0 0 0,0-2 1 0 0,0 1-1 0 0,-10 1 0 0 0,-69 4-170 0 0,48-5-12 0 0,38-3 81 0 0,-2 1-103 0 0,0-1 1 0 0,0 1 0 0 0,0-1 0 0 0,-1 0-1 0 0,1-1 1 0 0,0 1 0 0 0,0 0 0 0 0,0-1-1 0 0,0 0 1 0 0,-6-2 0 0 0,12 1-517 0 0,0 1 0 0 0,0 0 0 0 0,0-1 0 0 0,0 1 0 0 0,0 0 0 0 0,0 0 0 0 0,0 1 0 0 0,4-2 0 0 0,7-2-1872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1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251 141 1728 0 0,'-8'-5'2939'0'0,"6"3"-2319"0"0,0 1 1 0 0,-1-1-1 0 0,1 0 1 0 0,0 1-1 0 0,0-1 1 0 0,0 0 0 0 0,0 0-1 0 0,-2-4 1 0 0,4 6-562 0 0,0-1 0 0 0,0 1 1 0 0,0-1-1 0 0,-1 1 0 0 0,1-1 0 0 0,0 1 1 0 0,0-1-1 0 0,0 1 0 0 0,0-1 0 0 0,0 1 1 0 0,0-1-1 0 0,0 1 0 0 0,0-1 0 0 0,0 1 1 0 0,0-1-1 0 0,1 1 0 0 0,-1-1 0 0 0,0 1 1 0 0,0-1-1 0 0,1-1 30 0 0,0 1 0 0 0,0 0 1 0 0,0 0-1 0 0,0 0 0 0 0,0-1 0 0 0,0 1 1 0 0,0 0-1 0 0,0 0 0 0 0,2-1 0 0 0,23-17 553 0 0,-2-2-1 0 0,23-23 1 0 0,-47 44-627 0 0,0 0 0 0 0,0 0 0 0 0,1 0 0 0 0,-1 0 0 0 0,0-1 0 0 0,0 1 0 0 0,0 0 0 0 0,0 0 0 0 0,0 0 0 0 0,1 0 0 0 0,-1 0 0 0 0,0 0 0 0 0,0-1 0 0 0,0 1 1 0 0,0 0-1 0 0,0 0 0 0 0,0 0 0 0 0,0 0 0 0 0,0-1 0 0 0,0 1 0 0 0,0 0 0 0 0,0 0 0 0 0,0 0 0 0 0,0-1 0 0 0,0 1 0 0 0,0 0 0 0 0,0 0 0 0 0,0 0 0 0 0,0 0 0 0 0,0-1 0 0 0,0 1 0 0 0,0 0 1 0 0,0 0-1 0 0,0 0 0 0 0,0-1 0 0 0,0 1 0 0 0,0 0 0 0 0,0 0 0 0 0,-8-2 298 0 0,-12 3 126 0 0,-237 61 844 0 0,228-50-1247 0 0,28-12-35 0 0,0 0 0 0 0,0 1-1 0 0,0-1 1 0 0,0 1 0 0 0,0-1-1 0 0,0 1 1 0 0,0-1 0 0 0,0 1 0 0 0,0 0-1 0 0,0 0 1 0 0,0-1 0 0 0,0 1-1 0 0,1 0 1 0 0,-1 0 0 0 0,0 0-1 0 0,1 0 1 0 0,-1 0 0 0 0,1 0-1 0 0,-1 0 1 0 0,1 0 0 0 0,-1 0 0 0 0,1 0-1 0 0,-1 2 1 0 0,2-2-2 0 0,-1 0 0 0 0,0 0 0 0 0,1 0 0 0 0,-1 0 0 0 0,1 0 0 0 0,0-1 0 0 0,-1 1-1 0 0,1 0 1 0 0,-1 0 0 0 0,1 0 0 0 0,0-1 0 0 0,0 1 0 0 0,0 0 0 0 0,-1-1 0 0 0,1 1 0 0 0,0-1 0 0 0,0 1 0 0 0,0-1 0 0 0,0 0 0 0 0,1 1 0 0 0,24 8-22 0 0,-20-7 28 0 0,118 26-27 0 0,-79-19 20 0 0,54 17 1 0 0,-85-21 41 0 0,-1-1-40 0 0,0 0 0 0 0,14 8 0 0 0,-25-11 12 0 0,1 1 0 0 0,0 0 0 0 0,0-1 0 0 0,-1 1 1 0 0,1 0-1 0 0,-1 0 0 0 0,0 0 0 0 0,1 1 0 0 0,-1-1 0 0 0,0 0 1 0 0,0 1-1 0 0,-1 0 0 0 0,1-1 0 0 0,2 6 0 0 0,-4-6 4 0 0,1 0 0 0 0,-1-1 0 0 0,0 1 0 0 0,0 0 0 0 0,1-1 0 0 0,-1 1 0 0 0,-1 0 0 0 0,1 0 0 0 0,0-1 0 0 0,0 1 0 0 0,-1 0 0 0 0,1-1 0 0 0,-1 1 0 0 0,1 0 0 0 0,-1-1 0 0 0,0 1 0 0 0,1-1-1 0 0,-1 1 1 0 0,0-1 0 0 0,0 1 0 0 0,0-1 0 0 0,0 0 0 0 0,0 1 0 0 0,-1-1 0 0 0,-2 2 0 0 0,-3 3 61 0 0,0 0 1 0 0,-1-1-1 0 0,-12 7 0 0 0,15-9-91 0 0,-13 7-5 0 0,-1 0-1 0 0,-1-1 1 0 0,1-1 0 0 0,-2-1-1 0 0,1 0 1 0 0,-1-2 0 0 0,0 0 0 0 0,-41 3-1 0 0,17-2-1815 0 0,45-6 1778 0 0,0 0 0 0 0,0 0 0 0 0,0 0 0 0 0,0 0 0 0 0,0 0-1 0 0,1 0 1 0 0,-1 0 0 0 0,0 0 0 0 0,0 0 0 0 0,0 0 0 0 0,0 0 0 0 0,0 0-1 0 0,0 0 1 0 0,0 0 0 0 0,0 0 0 0 0,0 0 0 0 0,0 0 0 0 0,0 0 0 0 0,0 0-1 0 0,0-1 1 0 0,0 1 0 0 0,0 0 0 0 0,0 0 0 0 0,0 0 0 0 0,0 0-1 0 0,0 0 1 0 0,0 0 0 0 0,0 0 0 0 0,0 0 0 0 0,0 0 0 0 0,0 0 0 0 0,0 0-1 0 0,0 0 1 0 0,0 0 0 0 0,0 0 0 0 0,0-1 0 0 0,0 1 0 0 0,0 0 0 0 0,0 0-1 0 0,0 0 1 0 0,0 0 0 0 0,0 0 0 0 0,0 0 0 0 0,0 0 0 0 0,0 0-1 0 0,-1 0 1 0 0,1 0 0 0 0,8-3-1729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2.0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19 2000 0 0,'-10'-12'4231'0'0,"4"6"3684"0"0,5 6-7739 0 0,1 1 0 0 0,-1-1 0 0 0,1 1 0 0 0,-1-1 0 0 0,1 1 1 0 0,0 0-1 0 0,-1-1 0 0 0,1 1 0 0 0,0 0 0 0 0,-1-1 1 0 0,1 1-1 0 0,0 0 0 0 0,0-1 0 0 0,0 1 0 0 0,-1 0 1 0 0,1 0-1 0 0,0 0 0 0 0,-10 43 476 0 0,2 1-1 0 0,-6 89 1 0 0,14-130-684 0 0,0 1 1 0 0,0-1-1 0 0,1 1 1 0 0,-1-1-1 0 0,1 0 0 0 0,0 0 1 0 0,0 1-1 0 0,1-1 1 0 0,-1 0-1 0 0,1 0 0 0 0,0 0 1 0 0,0 0-1 0 0,1-1 0 0 0,-1 1 1 0 0,1-1-1 0 0,-1 1 1 0 0,1-1-1 0 0,0 0 0 0 0,0 0 1 0 0,1 0-1 0 0,-1 0 0 0 0,1 0 1 0 0,-1-1-1 0 0,1 0 1 0 0,0 0-1 0 0,0 0 0 0 0,0 0 1 0 0,0 0-1 0 0,0-1 1 0 0,0 0-1 0 0,0 0 0 0 0,1 0 1 0 0,-1 0-1 0 0,0-1 0 0 0,1 1 1 0 0,-1-1-1 0 0,8-1 1 0 0,6 0-38 0 0,0-1 1 0 0,-1-1-1 0 0,0-1 1 0 0,1 0-1 0 0,17-8 1 0 0,-28 10 54 0 0,-1-1-1 0 0,0 0 1 0 0,-1 0 0 0 0,1-1-1 0 0,0 1 1 0 0,-1-1-1 0 0,0 0 1 0 0,0-1 0 0 0,0 1-1 0 0,0-1 1 0 0,-1 0 0 0 0,0 0-1 0 0,0 0 1 0 0,0-1-1 0 0,-1 0 1 0 0,6-11 0 0 0,-5 7 41 0 0,0-1 0 0 0,-1 1 0 0 0,-1-1 1 0 0,1 0-1 0 0,-2 0 0 0 0,1-1 0 0 0,-2 1 1 0 0,1 0-1 0 0,-2 0 0 0 0,1 0 0 0 0,-1 0 1 0 0,-1 0-1 0 0,-3-12 0 0 0,5 22-16 0 0,0 0-1 0 0,0 1 1 0 0,-1-1 0 0 0,1 0-1 0 0,0 0 1 0 0,0 1 0 0 0,0-1-1 0 0,-1 0 1 0 0,1 1-1 0 0,0-1 1 0 0,-1 0 0 0 0,1 1-1 0 0,-1-1 1 0 0,1 1 0 0 0,0-1-1 0 0,-1 1 1 0 0,1-1-1 0 0,-1 1 1 0 0,0-1 0 0 0,1 1-1 0 0,-1-1 1 0 0,1 1 0 0 0,-1 0-1 0 0,0-1 1 0 0,1 1-1 0 0,-1 0 1 0 0,0 0 0 0 0,1-1-1 0 0,-1 1 1 0 0,0 0 0 0 0,0 0-1 0 0,1 0 1 0 0,-1 0-1 0 0,0 0 1 0 0,1 0 0 0 0,-1 0-1 0 0,0 0 1 0 0,0 0 0 0 0,1 0-1 0 0,-1 0 1 0 0,0 0-1 0 0,1 1 1 0 0,-1-1 0 0 0,0 0-1 0 0,1 1 1 0 0,-1-1 0 0 0,0 0-1 0 0,1 1 1 0 0,-2 0-1 0 0,0 1 33 0 0,-1 0-1 0 0,1 0 1 0 0,0 0-1 0 0,-1 1 1 0 0,1-1 0 0 0,0 1-1 0 0,1-1 1 0 0,-1 1-1 0 0,0 0 1 0 0,-1 3-1 0 0,2-2-24 0 0,-1 1 1 0 0,1 0-1 0 0,0 0 0 0 0,0 0 1 0 0,1 0-1 0 0,-1-1 1 0 0,1 1-1 0 0,0 0 0 0 0,1 0 1 0 0,-1 0-1 0 0,1 0 0 0 0,0 0 1 0 0,0 0-1 0 0,0-1 0 0 0,1 1 1 0 0,0 0-1 0 0,0-1 1 0 0,0 1-1 0 0,4 4 0 0 0,-2-1-5 0 0,2-1 0 0 0,-1 1 0 0 0,1-1 0 0 0,0-1 0 0 0,0 1 0 0 0,1-1-1 0 0,0 0 1 0 0,0-1 0 0 0,12 8 0 0 0,1-2-11 0 0,0-1 0 0 0,29 11 0 0 0,-42-19-339 0 0,0 0 1 0 0,1 0 0 0 0,-1 0-1 0 0,1-1 1 0 0,0 0 0 0 0,-1 0-1 0 0,1-1 1 0 0,0 0 0 0 0,0 0-1 0 0,11-3 1 0 0,-11 1-2130 0 0,-2-1-640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2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11 1880 0 0,'-10'-7'13788'0'0,"12"15"-11951"0"0,3 9-1269 0 0,-2 0 1 0 0,0 0-1 0 0,0 1 1 0 0,-1 34-1 0 0,-2-33-283 0 0,1 27 216 0 0,0 18-71 0 0,0-59-423 0 0,0-1 0 0 0,0 1 0 0 0,1-1 0 0 0,-1 1-1 0 0,1-1 1 0 0,3 7 0 0 0,6 14-16 0 0,-11-24 10 0 0,0-1 0 0 0,0 0 0 0 0,0 0 0 0 0,0 1 1 0 0,0-1-1 0 0,0 0 0 0 0,0 1 0 0 0,0-1 0 0 0,0 0 0 0 0,0 0 0 0 0,0 1 0 0 0,0-1 0 0 0,1 0 1 0 0,-1 1-1 0 0,0-1 0 0 0,0 0 0 0 0,0 0 0 0 0,0 0 0 0 0,0 1 0 0 0,1-1 0 0 0,-1 0 0 0 0,0 0 1 0 0,0 1-1 0 0,0-1 0 0 0,1 0 0 0 0,-1 0 0 0 0,0 0 0 0 0,0 0 0 0 0,1 1 0 0 0,-1-1 0 0 0,0 0 1 0 0,0 0-1 0 0,1 0 0 0 0,-1 0 0 0 0,0 0 0 0 0,1 0 0 0 0,-1 0 0 0 0,0 0 0 0 0,1 0 0 0 0,6-11-8 0 0,2-18-38 0 0,0-22 44 0 0,22-67 1 0 0,-30 118 0 0 0,1-10 11 0 0,1 1 0 0 0,1-1-1 0 0,8-15 1 0 0,-11 23-5 0 0,0 0 0 0 0,0 1 0 0 0,0-1 0 0 0,0 1-1 0 0,0-1 1 0 0,0 1 0 0 0,0 0 0 0 0,0-1 0 0 0,1 1 0 0 0,-1 0 0 0 0,1 0 0 0 0,-1 0 0 0 0,1 0 0 0 0,-1 0 0 0 0,1 0 0 0 0,-1 0 0 0 0,1 1 0 0 0,0-1 0 0 0,-1 0 0 0 0,1 1 0 0 0,0 0-1 0 0,0-1 1 0 0,-1 1 0 0 0,1 0 0 0 0,0 0 0 0 0,0 0 0 0 0,0 0 0 0 0,-1 0 0 0 0,3 1 0 0 0,0 1 6 0 0,1 0 1 0 0,-1 0-1 0 0,0 1 1 0 0,0 0-1 0 0,0 0 1 0 0,-1 0-1 0 0,6 6 1 0 0,5 3 23 0 0,-9-8-18 0 0,0 1-1 0 0,0-1 1 0 0,-1 1-1 0 0,0 0 1 0 0,0 1 0 0 0,0-1-1 0 0,-1 1 1 0 0,1 0-1 0 0,-1 0 1 0 0,-1 0-1 0 0,1 0 1 0 0,-1 0 0 0 0,0 0-1 0 0,2 13 1 0 0,-2-3 173 0 0,-1-1 0 0 0,0 1 0 0 0,-1-1 1 0 0,-1 1-1 0 0,-3 19 0 0 0,-1-21 135 0 0,10-22-232 0 0,30-37-299 0 0,-23 30 130 0 0,20-31-1 0 0,-9 2 26 0 0,19-29-110 0 0,-35 61 180 0 0,1 1 0 0 0,0 0 0 0 0,1 1 0 0 0,11-10 1 0 0,-19 19-17 0 0,0 0-1 0 0,-1 0 1 0 0,1 0 0 0 0,0 0 0 0 0,0 1 0 0 0,0-1 0 0 0,0 0 0 0 0,0 1 0 0 0,0-1 0 0 0,0 0-1 0 0,0 1 1 0 0,1 0 0 0 0,-1-1 0 0 0,0 1 0 0 0,0 0 0 0 0,0-1 0 0 0,1 1 0 0 0,-1 0 0 0 0,0 0-1 0 0,0 0 1 0 0,0 0 0 0 0,1 0 0 0 0,-1 0 0 0 0,0 0 0 0 0,2 1 0 0 0,-2 0 5 0 0,1 0-1 0 0,-1 0 1 0 0,0 0 0 0 0,0 0 0 0 0,0 0-1 0 0,0 0 1 0 0,0 0 0 0 0,-1 0 0 0 0,1 1 0 0 0,0-1-1 0 0,0 0 1 0 0,-1 0 0 0 0,1 1 0 0 0,-1-1-1 0 0,1 1 1 0 0,-1-1 0 0 0,0 0 0 0 0,0 1-1 0 0,1-1 1 0 0,-1 3 0 0 0,4 87 152 0 0,-2-43-50 0 0,-2-47-117 0 0,0 14-4 0 0,1 0-1 0 0,1 0 0 0 0,5 20 0 0 0,-6-31-50 0 0,0 0 1 0 0,1 0-1 0 0,-1 0 0 0 0,1 0 0 0 0,0 0 0 0 0,0 0 0 0 0,1 0 1 0 0,-1-1-1 0 0,1 1 0 0 0,0-1 0 0 0,0 0 0 0 0,0 0 1 0 0,0 0-1 0 0,0 0 0 0 0,1 0 0 0 0,5 3 0 0 0,21 6-1545 0 0,-9-7-2934 0 0,-11-4 1539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3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25 512 0 0,'-10'-11'3847'0'0,"9"10"-3049"0"0,1 0 0 0 0,-1 0 0 0 0,1 0 1 0 0,0 0-1 0 0,-1 0 0 0 0,1 0 0 0 0,-1 0 0 0 0,1 0 0 0 0,0 0 0 0 0,0 0 0 0 0,0-2 1423 0 0,0 8 987 0 0,-3 8-2898 0 0,3-12 2 0 0,-8 51 1188 0 0,4-21-857 0 0,-10 35-1 0 0,6-28-301 0 0,0-1 0 0 0,-4 75 0 0 0,11 77-574 0 0,3-150-470 0 0,1 0 1 0 0,9 42-1 0 0,-10-73-671 0 0,0 0 0 0 0,1-1-1 0 0,4 9 1 0 0,-5-11-888 0 0,2 2-1513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3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59 343 2593 0 0,'-5'-3'1598'0'0,"1"0"0"0"0,0 0 0 0 0,-1-1 1 0 0,1 1-1 0 0,0-1 0 0 0,-5-7 0 0 0,6 7-1023 0 0,0 0-1 0 0,1 0 0 0 0,-1-1 1 0 0,1 1-1 0 0,0 0 1 0 0,0-1-1 0 0,-1-4 0 0 0,2 3-454 0 0,0 0 1 0 0,0 0-1 0 0,1 0 0 0 0,0 0 0 0 0,0 0 0 0 0,0 0 0 0 0,0 0 1 0 0,1 0-1 0 0,0 0 0 0 0,1 0 0 0 0,-1 0 0 0 0,1 0 0 0 0,4-7 1 0 0,0-2-155 0 0,1 2 0 0 0,1-1 0 0 0,1 1 0 0 0,0 0 0 0 0,0 0 0 0 0,2 1 0 0 0,-1 1 0 0 0,1 0 0 0 0,1 0 0 0 0,14-10 0 0 0,-20 17 27 0 0,1-1 0 0 0,1 1 1 0 0,-1 1-1 0 0,0-1 1 0 0,1 1-1 0 0,0 0 1 0 0,-1 1-1 0 0,1 0 1 0 0,11-1-1 0 0,-13 2 14 0 0,0 1 0 0 0,0 0 1 0 0,0 0-1 0 0,0 1 0 0 0,1 0 0 0 0,-1 0 0 0 0,0 0 1 0 0,0 1-1 0 0,0-1 0 0 0,-1 2 0 0 0,1-1 0 0 0,0 1 1 0 0,7 4-1 0 0,-7-2 2 0 0,0-1-1 0 0,0 1 1 0 0,0 0-1 0 0,-1 0 1 0 0,0 1 0 0 0,0 0-1 0 0,0 0 1 0 0,-1 0 0 0 0,0 0-1 0 0,0 1 1 0 0,0 0 0 0 0,-1 0-1 0 0,3 9 1 0 0,-2-5 37 0 0,-1-1 1 0 0,0 1-1 0 0,-1 0 1 0 0,-1 0-1 0 0,1 0 0 0 0,-2 0 1 0 0,1 0-1 0 0,-3 17 1 0 0,1-23-6 0 0,0 0-1 0 0,0 1 1 0 0,0-1 0 0 0,-1 0 0 0 0,0 0 0 0 0,0 0 0 0 0,0 0 0 0 0,-1 0 0 0 0,1 0 0 0 0,-1-1 0 0 0,0 1 0 0 0,-7 6-1 0 0,5-6-10 0 0,-1 1 0 0 0,-1-1 0 0 0,1 0 0 0 0,-1 0 0 0 0,0-1 0 0 0,0 0 0 0 0,-13 5-1 0 0,2-2-62 0 0,-2-1 0 0 0,1-1-1 0 0,0-1 1 0 0,-1 0 0 0 0,0-2-1 0 0,-20 1 1 0 0,31-3-85 0 0,1 0-1 0 0,0 0 1 0 0,0 0-1 0 0,0-1 0 0 0,-16-4 1 0 0,21 4-171 0 0,1 0-1 0 0,0 0 1 0 0,0 0 0 0 0,0 0 0 0 0,0 0-1 0 0,0 0 1 0 0,0-1 0 0 0,0 1 0 0 0,0-1-1 0 0,-2-2 1 0 0,2 2-370 0 0,1 0 0 0 0,0 0 0 0 0,0 0-1 0 0,0 0 1 0 0,0 0 0 0 0,0 0 0 0 0,0 0 0 0 0,0 0-1 0 0,1-1 1 0 0,-1 1 0 0 0,1 0 0 0 0,-1-5-1 0 0,1-4-3431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3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0,'4'0'703'0'0,"0"1"0"0"0,0 0-1 0 0,0 0 1 0 0,0 0 0 0 0,0 0 0 0 0,0 1-1 0 0,-1 0 1 0 0,1 0 0 0 0,-1 0-1 0 0,1 0 1 0 0,-1 0 0 0 0,1 1 0 0 0,-1-1-1 0 0,3 4 1 0 0,-1-1-133 0 0,-1 0 0 0 0,0 1 0 0 0,0 0-1 0 0,-1-1 1 0 0,1 1 0 0 0,-1 0 0 0 0,4 12 0 0 0,-2 1-49 0 0,0 0 0 0 0,-1 0 0 0 0,-1 0 0 0 0,-1 0 1 0 0,-1 21-1 0 0,-1-3-52 0 0,-2 0 1 0 0,-2 0-1 0 0,-1 0 0 0 0,-2 0 1 0 0,-1-1-1 0 0,-17 44 1 0 0,13-44-379 0 0,0 1 0 0 0,3 1 1 0 0,1 0-1 0 0,2 0 0 0 0,-2 59 1 0 0,8-66-240 0 0,8 58 0 0 0,-5-73-72 0 0,1 0 1 0 0,0-1 0 0 0,1 1 0 0 0,1-1 0 0 0,10 20 0 0 0,-12-25-497 0 0,2 0 0 0 0,-1-1-1 0 0,1 0 1 0 0,1 0 0 0 0,-1 0 0 0 0,1 0 0 0 0,1-1 0 0 0,0-1-1 0 0,17 14 1 0 0,-13-13-385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68 3793 0 0,'0'-1'578'0'0,"1"-1"1"0"0,-1 0-1 0 0,0 1 0 0 0,0-1 1 0 0,1 1-1 0 0,-1-1 1 0 0,1 1-1 0 0,-1 0 1 0 0,1-1-1 0 0,0 1 0 0 0,-1-1 1 0 0,1 1-1 0 0,0 0 1 0 0,0 0-1 0 0,0-1 1 0 0,0 1-1 0 0,0 0 0 0 0,1-1 1 0 0,2 0-404 0 0,-1 0 1 0 0,1 1 0 0 0,-1-1 0 0 0,1 1-1 0 0,-1 0 1 0 0,7-1 0 0 0,32-7 327 0 0,0 3 0 0 0,1 1 0 0 0,74 1 0 0 0,-44 1-512 0 0,-42 1-49 0 0,46 2 0 0 0,-74 0 61 0 0,-1 0 0 0 0,1 1 0 0 0,0-1-1 0 0,0 1 1 0 0,0-1 0 0 0,-1 1 0 0 0,1 0 0 0 0,0 0 0 0 0,-1 0 0 0 0,1 1 0 0 0,-1-1 0 0 0,1 1 0 0 0,-1-1 0 0 0,0 1 0 0 0,3 2 0 0 0,-4-2 14 0 0,0-1 0 0 0,0 1 1 0 0,0-1-1 0 0,0 1 1 0 0,0-1-1 0 0,-1 1 1 0 0,1 0-1 0 0,0-1 1 0 0,-1 1-1 0 0,0 0 0 0 0,1 0 1 0 0,-1 0-1 0 0,0-1 1 0 0,0 1-1 0 0,0 0 1 0 0,0 0-1 0 0,0 0 0 0 0,-1-1 1 0 0,1 1-1 0 0,0 0 1 0 0,-1 0-1 0 0,1-1 1 0 0,-1 1-1 0 0,-1 2 1 0 0,-29 65 1425 0 0,20-47-998 0 0,1-1 1 0 0,1 2 0 0 0,-9 31 0 0 0,17-46-423 0 0,-1-1 0 0 0,1 1 0 0 0,1 0 0 0 0,-1-1 0 0 0,1 1 0 0 0,1 0 0 0 0,-1-1 0 0 0,1 1 0 0 0,1-1 0 0 0,-1 1 0 0 0,1-1 0 0 0,1 0 0 0 0,-1 1 0 0 0,8 12 0 0 0,-5-11-127 0 0,1 0-1 0 0,0-1 1 0 0,1 0-1 0 0,0 0 1 0 0,0 0-1 0 0,1-1 1 0 0,-1 0 0 0 0,2-1-1 0 0,-1 1 1 0 0,14 6-1 0 0,-14-8-586 0 0,1-1-1 0 0,1 0 0 0 0,-1 0 1 0 0,16 3-1 0 0,-18-5-667 0 0,0-1-1 0 0,0 0 1 0 0,0 0 0 0 0,0-1 0 0 0,0 0 0 0 0,14-2-1 0 0,-5-2-1191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09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103 1867 512 0 0,'-27'1'305'0'0,"22"0"235"0"0,1 0 0 0 0,0 0 1 0 0,0 0-1 0 0,0 1 0 0 0,0-1 0 0 0,0 1 1 0 0,0 0-1 0 0,1 0 0 0 0,-1 1 1 0 0,0-1-1 0 0,1 1 0 0 0,-3 3 0 0 0,4-5-274 0 0,0 1 0 0 0,0 0 0 0 0,0 0 0 0 0,1 0 0 0 0,-1 1 0 0 0,1-1 0 0 0,0 0 0 0 0,0 0 0 0 0,0 1-1 0 0,-1 2 1 0 0,-3 6 2134 0 0,5-11-2365 0 0,0 0 0 0 0,0 0-1 0 0,-1 0 1 0 0,1 0-1 0 0,0 1 1 0 0,0-1 0 0 0,0 0-1 0 0,0 0 1 0 0,0 0-1 0 0,0 0 1 0 0,0 0-1 0 0,0 0 1 0 0,0 0 0 0 0,0 0-1 0 0,0 0 1 0 0,0 1-1 0 0,0-1 1 0 0,0 0 0 0 0,0 0-1 0 0,0 0 1 0 0,0 0-1 0 0,0 0 1 0 0,1 0-1 0 0,-1 0 1 0 0,0 0 0 0 0,0 0-1 0 0,0 0 1 0 0,0 0-1 0 0,0 1 1 0 0,0-1 0 0 0,0 0-1 0 0,0 0 1 0 0,0 0-1 0 0,0 0 1 0 0,0 0 0 0 0,0 0-1 0 0,0 0 1 0 0,0 0-1 0 0,0 0 1 0 0,1 0-1 0 0,-1 0 1 0 0,0 0 0 0 0,0 0-1 0 0,0 0 1 0 0,0 0-1 0 0,0 0 1 0 0,0 0 0 0 0,0 0-1 0 0,0 0 1 0 0,8 0 900 0 0,6-3-361 0 0,20-8 94 0 0,0-1 0 0 0,-1-2 0 0 0,37-21 0 0 0,73-37 747 0 0,206-83 496 0 0,-140 70-1684 0 0,-115 49-6 0 0,139-73-1 0 0,-12-1 518 0 0,-87 46-430 0 0,-93 42-208 0 0,-1-3 0 0 0,37-31 0 0 0,-55 40-28 0 0,78-50 178 0 0,-34 24-160 0 0,-14 11 142 0 0,74-33 0 0 0,-7 5-40 0 0,88-42 12 0 0,-164 81-176 0 0,53-22-56 0 0,109-55-12 0 0,1-1 101 0 0,-147 72-35 0 0,55-18-16 0 0,14-6 0 0 0,150-62-16 0 0,-192 80 23 0 0,-59 21-3 0 0,-1-1 0 0 0,1-2 0 0 0,-2 0 0 0 0,47-35 0 0 0,-42 28 19 0 0,1 1 1 0 0,34-16-1 0 0,-31 18-6 0 0,-32 17-35 0 0,9-7 94 0 0,-10 8-84 0 0,-1 0-1 0 0,0 0 0 0 0,0 0 1 0 0,0 0-1 0 0,0-1 0 0 0,0 1 0 0 0,0 0 1 0 0,0 0-1 0 0,1 0 0 0 0,-1 0 1 0 0,0-1-1 0 0,0 1 0 0 0,0 0 1 0 0,0 0-1 0 0,0 0 0 0 0,0 0 0 0 0,0-1 1 0 0,0 1-1 0 0,0 0 0 0 0,0 0 1 0 0,0 0-1 0 0,0 0 0 0 0,0-1 0 0 0,0 1 1 0 0,0 0-1 0 0,0 0 0 0 0,0 0 1 0 0,0 0-1 0 0,0-1 0 0 0,0 1 1 0 0,-1 0-1 0 0,1 0 0 0 0,0 0 0 0 0,0 0 1 0 0,0 0-1 0 0,0-1 0 0 0,0 1 1 0 0,0 0-1 0 0,0 0 0 0 0,-1 0 1 0 0,1 0-1 0 0,0 0 0 0 0,0 0 0 0 0,0 0 1 0 0,0-1-1 0 0,0 1 0 0 0,-1 0 1 0 0,1 0-1 0 0,0 0 0 0 0,0 0 0 0 0,0 0 1 0 0,0 0-1 0 0,-1 0 0 0 0,1 0 1 0 0,0 0-1 0 0,0 0 0 0 0,0 0 1 0 0,-1 0-1 0 0,1 0 0 0 0,0 0 0 0 0,0 0 1 0 0,-1 0-1 0 0,1 0-3 0 0,-1 0-1 0 0,1 0 1 0 0,-1 0-1 0 0,1 0 1 0 0,-1 0-1 0 0,1 0 1 0 0,-1 0 0 0 0,1 0-1 0 0,-1-1 1 0 0,1 1-1 0 0,-1 0 1 0 0,1 0 0 0 0,-1-1-1 0 0,1 1 1 0 0,-1 0-1 0 0,1-1 1 0 0,-1 1 0 0 0,1-1-1 0 0,-1 0 1 0 0,9-2-7 0 0,20 1-832 0 0,-16 0-2842 0 0,1 0-5440 0 0,-7 2 6346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4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6 512 0 0,'0'-1'512'0'0,"0"-3"4609"0"0,3 4-3216 0 0,4 0 2808 0 0,3 1-3425 0 0,1 2-1288 0 0,2-2 8 0 0,0 1-56 0 0,-2 0-88 0 0,2 3-40 0 0,1 2-1096 0 0,-2 3-1873 0 0,1-1-8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4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49 512 0 0,'-1'-3'749'0'0,"1"0"-1"0"0,-1 0 1 0 0,1 0-1 0 0,-1 1 1 0 0,0-1 0 0 0,0 1-1 0 0,0-1 1 0 0,0 0-1 0 0,-1 1 1 0 0,1 0-1 0 0,-1-1 1 0 0,0 1 0 0 0,1 0-1 0 0,-5-4 1 0 0,5 5-411 0 0,0 0 0 0 0,0 1 0 0 0,-1-1 0 0 0,1 0 0 0 0,0 1 0 0 0,0-1 0 0 0,-1 1 0 0 0,1-1 0 0 0,0 1 0 0 0,-1 0 0 0 0,1-1 0 0 0,0 1 0 0 0,-3 0 0 0 0,2 0-218 0 0,0 0 1 0 0,0 1-1 0 0,0-1 1 0 0,0 0-1 0 0,0 1 1 0 0,0 0-1 0 0,1-1 1 0 0,-1 1-1 0 0,0 0 1 0 0,0 0-1 0 0,-2 1 0 0 0,-1 3 108 0 0,-1-1-1 0 0,0 1 0 0 0,1 0 1 0 0,0 1-1 0 0,0-1 0 0 0,1 1 1 0 0,-1 0-1 0 0,1 0 0 0 0,1 1 1 0 0,-1-1-1 0 0,1 1 0 0 0,-3 10 1 0 0,0-2 30 0 0,1 1 1 0 0,1 0 0 0 0,1 0 0 0 0,-3 26-1 0 0,6-34-236 0 0,1-1 0 0 0,-1 1 0 0 0,1 0 0 0 0,1 0-1 0 0,-1-1 1 0 0,1 1 0 0 0,1-1 0 0 0,-1 0-1 0 0,1 1 1 0 0,1-1 0 0 0,-1 0 0 0 0,1-1 0 0 0,0 1-1 0 0,1-1 1 0 0,-1 0 0 0 0,1 0 0 0 0,11 11-1 0 0,-10-12-38 0 0,-1 0-1 0 0,1-1 0 0 0,0 0 1 0 0,0 1-1 0 0,0-2 0 0 0,0 1 1 0 0,1-1-1 0 0,-1 0 0 0 0,1 0 1 0 0,0-1-1 0 0,0 0 0 0 0,0 0 1 0 0,0-1-1 0 0,0 1 0 0 0,1-2 1 0 0,-1 1-1 0 0,0-1 0 0 0,0 0 1 0 0,11-2-1 0 0,-13 2 12 0 0,0-2-1 0 0,0 1 1 0 0,-1 0-1 0 0,1-1 1 0 0,0 0-1 0 0,-1 0 1 0 0,1 0 0 0 0,-1-1-1 0 0,0 0 1 0 0,0 0-1 0 0,0 0 1 0 0,0 0-1 0 0,0 0 1 0 0,-1-1 0 0 0,4-3-1 0 0,-4 1 7 0 0,1 1 0 0 0,-1 0 0 0 0,0-1 0 0 0,-1 0 1 0 0,1 0-1 0 0,-1 0 0 0 0,0 0 0 0 0,0 0 0 0 0,-1 0 0 0 0,1-11 0 0 0,-1 4 7 0 0,-1 0-1 0 0,0 0 1 0 0,-1 0-1 0 0,-1 0 1 0 0,0 0-1 0 0,0 0 1 0 0,-2 0-1 0 0,1 1 0 0 0,-2-1 1 0 0,-10-21-1 0 0,10 26 23 0 0,0 0 1 0 0,0 1-1 0 0,0-1 0 0 0,-1 1 0 0 0,0 1 0 0 0,-1-1 0 0 0,-9-7 0 0 0,13 11-10 0 0,-1 0 0 0 0,0 1-1 0 0,-1-1 1 0 0,1 1 0 0 0,0-1 0 0 0,-1 1 0 0 0,0 0 0 0 0,1 1 0 0 0,-1-1 0 0 0,0 1 0 0 0,0 0 0 0 0,1 0 0 0 0,-1 1 0 0 0,-10-1 0 0 0,14 1-16 0 0,0 0 0 0 0,0 0 1 0 0,-1 0-1 0 0,1 1 1 0 0,0-1-1 0 0,0 0 1 0 0,0 1-1 0 0,-1-1 0 0 0,1 0 1 0 0,0 1-1 0 0,0-1 1 0 0,0 1-1 0 0,0 0 1 0 0,0-1-1 0 0,0 1 1 0 0,0 0-1 0 0,0 0 0 0 0,0 0 1 0 0,1-1-1 0 0,-1 1 1 0 0,0 0-1 0 0,0 1 1 0 0,0 0-6 0 0,0 0 0 0 0,1 0 0 0 0,-1-1 0 0 0,1 1 0 0 0,0 0 0 0 0,0 0 0 0 0,-1-1 0 0 0,1 1 0 0 0,0 0 0 0 0,1 0 1 0 0,-1-1-1 0 0,0 1 0 0 0,1 2 0 0 0,1 4 6 0 0,0-1 0 0 0,1 1 0 0 0,0-1 0 0 0,0 0 0 0 0,6 9 0 0 0,-4-9 0 0 0,0 0 1 0 0,0-1-1 0 0,1 0 1 0 0,0 0-1 0 0,0 0 1 0 0,0-1 0 0 0,1 0-1 0 0,0 0 1 0 0,0 0-1 0 0,0-1 1 0 0,0 0-1 0 0,1 0 1 0 0,0-1 0 0 0,0 0-1 0 0,0-1 1 0 0,0 1-1 0 0,0-2 1 0 0,0 1-1 0 0,0-1 1 0 0,1 0 0 0 0,-1-1-1 0 0,0 0 1 0 0,1 0-1 0 0,-1-1 1 0 0,0 0-1 0 0,0 0 1 0 0,9-3 0 0 0,-12 3 56 0 0,-1 0 1 0 0,0 0-1 0 0,0 0 1 0 0,1 0-1 0 0,-1 1 1 0 0,1 0 0 0 0,-1 0-1 0 0,0 0 1 0 0,9 2-1 0 0,-12-1-32 0 0,1-1 0 0 0,0 1 0 0 0,-1 0 0 0 0,1-1 0 0 0,-1 1-1 0 0,1 0 1 0 0,-1 0 0 0 0,1 0 0 0 0,-1 0 0 0 0,0 0 0 0 0,0 1 0 0 0,1-1 0 0 0,-1 0-1 0 0,0 1 1 0 0,0-1 0 0 0,0 1 0 0 0,0-1 0 0 0,0 1 0 0 0,-1-1 0 0 0,1 1-1 0 0,0-1 1 0 0,-1 1 0 0 0,1 0 0 0 0,-1-1 0 0 0,0 1 0 0 0,1 3 0 0 0,0 9 59 0 0,-1 1 1 0 0,0 0 0 0 0,-1-1 0 0 0,0 1 0 0 0,-6 18 0 0 0,4-13-42 0 0,0 0 0 0 0,0 20 0 0 0,3-36-25 0 0,-1-6 88 0 0,1-10-52 0 0,24-71-298 0 0,-9 34-30 0 0,-4 18 181 0 0,1 0 0 0 0,2 1 0 0 0,23-40 0 0 0,-35 67 90 0 0,0 0-1 0 0,1-1 1 0 0,-1 1 0 0 0,1 0-1 0 0,-1 1 1 0 0,1-1-1 0 0,0 0 1 0 0,0 1 0 0 0,0-1-1 0 0,0 1 1 0 0,1 0-1 0 0,-1 0 1 0 0,0 1 0 0 0,8-4-1 0 0,-9 5 2 0 0,0-1 0 0 0,0 1 0 0 0,0-1-1 0 0,0 1 1 0 0,1 0 0 0 0,-1 0 0 0 0,0 0-1 0 0,0 0 1 0 0,0 0 0 0 0,1 1 0 0 0,-1-1 0 0 0,0 1-1 0 0,0-1 1 0 0,0 1 0 0 0,0 0 0 0 0,0 0-1 0 0,0 0 1 0 0,0 0 0 0 0,0 0 0 0 0,0 0-1 0 0,0 0 1 0 0,-1 1 0 0 0,1-1 0 0 0,0 1 0 0 0,-1-1-1 0 0,0 1 1 0 0,2 2 0 0 0,3 4 20 0 0,-1 0 1 0 0,0 0 0 0 0,-1 1-1 0 0,0 0 1 0 0,0 0 0 0 0,0 0-1 0 0,2 12 1 0 0,-1 3 38 0 0,4 42 0 0 0,-8-51 5 0 0,-1 1 0 0 0,-3 16 0 0 0,1 19-1112 0 0,7-17-3241 0 0,-5-34 4087 0 0,0 1 0 0 0,0-1 1 0 0,0 1-1 0 0,0-1 0 0 0,0 0 0 0 0,0 1 0 0 0,1-1 0 0 0,-1 1 0 0 0,0-1 0 0 0,0 0 0 0 0,0 1 1 0 0,1-1-1 0 0,-1 0 0 0 0,0 1 0 0 0,1-1 0 0 0,-1 0 0 0 0,0 0 0 0 0,1 1 0 0 0,-1-1 0 0 0,0 0 1 0 0,1 0-1 0 0,-1 1 0 0 0,0-1 0 0 0,1 0 0 0 0,0 0 0 0 0,6 2-1740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5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195 168 512 0 0,'-1'-2'557'0'0,"1"1"-1"0"0,0-1 0 0 0,0 0 1 0 0,-1 0-1 0 0,1 0 1 0 0,0 0-1 0 0,1 0 1 0 0,-1 0-1 0 0,0 0 1 0 0,0 0-1 0 0,1 0 0 0 0,-1 1 1 0 0,1-1-1 0 0,0 0 1 0 0,-1 0-1 0 0,1 1 1 0 0,0-1-1 0 0,0 0 0 0 0,0 1 1 0 0,3-4-1 0 0,3-3 899 0 0,0 1 0 0 0,15-13 0 0 0,-2 2-551 0 0,-15 12-654 0 0,0 0 0 0 0,0 0-1 0 0,0-1 1 0 0,-1 0-1 0 0,0 1 1 0 0,5-13-1 0 0,-9 18-238 0 0,0 1 0 0 0,0 0-1 0 0,0-1 1 0 0,0 1-1 0 0,0 0 1 0 0,0-1 0 0 0,0 1-1 0 0,0-1 1 0 0,0 1 0 0 0,0 0-1 0 0,0-1 1 0 0,0 1-1 0 0,0 0 1 0 0,0-1 0 0 0,0 1-1 0 0,0-1 1 0 0,0 1-1 0 0,0 0 1 0 0,0-1 0 0 0,0 1-1 0 0,-1 0 1 0 0,1-1-1 0 0,0 1 1 0 0,0 0 0 0 0,0-1-1 0 0,-1 1 1 0 0,1 0 0 0 0,0 0-1 0 0,0-1 1 0 0,-1 1-1 0 0,1 0 1 0 0,-1-1 0 0 0,-15-3 113 0 0,-17 6-102 0 0,18 0-2 0 0,1 2 1 0 0,-1 0 0 0 0,1 1 0 0 0,-20 8 0 0 0,27-9-20 0 0,0-1 0 0 0,0 1-1 0 0,0 0 1 0 0,1 1 0 0 0,-1-1 0 0 0,1 1 0 0 0,0 1-1 0 0,1-1 1 0 0,-1 1 0 0 0,-4 6 0 0 0,8-8-1 0 0,0 0 0 0 0,0 0 0 0 0,0 0 0 0 0,0 0 0 0 0,1 0 0 0 0,-1 0 0 0 0,1 0 0 0 0,0 1 0 0 0,1-1 0 0 0,-1 0 0 0 0,1 1 0 0 0,0-1 0 0 0,0 1 0 0 0,0-1 0 0 0,0 0 0 0 0,1 1 0 0 0,0-1 0 0 0,0 0 0 0 0,0 1 0 0 0,0-1 0 0 0,1 0 0 0 0,0 0 0 0 0,0 0 0 0 0,2 4 0 0 0,3 2 0 0 0,0 1 1 0 0,0-1 0 0 0,2 0-1 0 0,-1 0 1 0 0,1-1 0 0 0,0-1 0 0 0,11 9-1 0 0,23 15 37 0 0,-25-20-41 0 0,0 1 1 0 0,-1 2-1 0 0,17 17 1 0 0,-31-29 11 0 0,0 0-1 0 0,-1 1 1 0 0,0-1 0 0 0,1 1 0 0 0,-2-1 0 0 0,1 1-1 0 0,0 0 1 0 0,-1-1 0 0 0,1 1 0 0 0,-1 0 0 0 0,0 0-1 0 0,1 7 1 0 0,-2-9 14 0 0,0 0 0 0 0,0 0-1 0 0,0 0 1 0 0,-1-1 0 0 0,1 1-1 0 0,0 0 1 0 0,-1 0 0 0 0,1 0 0 0 0,-1 0-1 0 0,0 0 1 0 0,1-1 0 0 0,-1 1-1 0 0,0 0 1 0 0,0-1 0 0 0,0 1-1 0 0,0 0 1 0 0,0-1 0 0 0,-1 0 0 0 0,1 1-1 0 0,0-1 1 0 0,-1 0 0 0 0,1 1-1 0 0,-1-1 1 0 0,1 0 0 0 0,-1 0 0 0 0,0 0-1 0 0,0 0 1 0 0,-2 1 0 0 0,-7 1 58 0 0,0 1 0 0 0,0-2 0 0 0,0 1 0 0 0,-1-2 0 0 0,1 1-1 0 0,-12-1 1 0 0,-6-1-5 0 0,-35-5-1 0 0,56 5-169 0 0,-1-1 1 0 0,0-1-1 0 0,0 1 1 0 0,0-1-1 0 0,0-1 1 0 0,1 0-1 0 0,0 0 1 0 0,-12-6-1 0 0,19 9-48 0 0,1-1 0 0 0,0 1 0 0 0,-1-1 0 0 0,1 1-1 0 0,-1-1 1 0 0,1 1 0 0 0,-1-1 0 0 0,1 1 0 0 0,0-1 0 0 0,-1 1 0 0 0,1-1 0 0 0,0 1 0 0 0,0-1 0 0 0,-1 0-1 0 0,1 1 1 0 0,0-1 0 0 0,0 1 0 0 0,0-1 0 0 0,0 0 0 0 0,0 1 0 0 0,0-1 0 0 0,0 0 0 0 0,0 1-1 0 0,0-1 1 0 0,0 1 0 0 0,0-1 0 0 0,0 0 0 0 0,0 1 0 0 0,1-1 0 0 0,-1 0 0 0 0,0 1 0 0 0,0-1-1 0 0,1 1 1 0 0,-1-1 0 0 0,0 1 0 0 0,1-1 0 0 0,-1 1 0 0 0,1-1 0 0 0,-1 1 0 0 0,0-1 0 0 0,2 0-1 0 0,6-4-2770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5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27 512 0 0,'0'-4'512'0'0,"-1"-3"6458"0"0,1 0-2817 0 0,5 2-1841 0 0,4 2 3249 0 0,6 3-5281 0 0,1-1 64 0 0,-1 1-200 0 0,1 0-168 0 0,3 4-104 0 0,-6 1-88 0 0,3 0 88 0 0,-2 4-440 0 0,-4-1-440 0 0,1 1-24 0 0,-4 2-1937 0 0,-3-1 1393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2617 0 0,'0'4'9570'0'0,"3"-2"-8826"0"0,4 2 176 0 0,3-1-48 0 0,2 0-256 0 0,5-1-40 0 0,-3 0-216 0 0,3-2-231 0 0,0 3-154 0 0,-4-2-47 0 0,1 2 0 0 0,-1 1-472 0 0,-5-1-968 0 0,2 1-104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09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25 512 0 0,'0'-2'576'0'0,"0"0"0"0"0,-1 0-1 0 0,1 0 1 0 0,0 0 0 0 0,-1 0 0 0 0,1 0-1 0 0,-1-1 1 0 0,0-1 0 0 0,1 4-401 0 0,-1 0 0 0 0,1-1-1 0 0,0 1 1 0 0,0 0 0 0 0,0 0 0 0 0,0 0 0 0 0,-1-1 0 0 0,1 1-1 0 0,0 0 1 0 0,0 0 0 0 0,0 0 0 0 0,-1-1 0 0 0,1 1 0 0 0,0 0-1 0 0,0 0 1 0 0,-1 0 0 0 0,1 0 0 0 0,0 0 0 0 0,0 0 0 0 0,-1-1-1 0 0,1 1 1 0 0,0 0 0 0 0,0 0 0 0 0,-1 0 0 0 0,1 0 0 0 0,-1 0-37 0 0,0 1-1 0 0,0-1 1 0 0,1 0 0 0 0,-1 1 0 0 0,0-1 0 0 0,1 0 0 0 0,-1 1 0 0 0,1-1 0 0 0,-1 1 0 0 0,0-1-1 0 0,1 1 1 0 0,-1-1 0 0 0,1 1 0 0 0,-1 0 0 0 0,-4 5 231 0 0,0 0 0 0 0,1 0 0 0 0,0 1 0 0 0,-4 9 0 0 0,7-14-328 0 0,0 1 0 0 0,0-1 1 0 0,0 0-1 0 0,0 1 0 0 0,1-1 0 0 0,-1 0 1 0 0,1 1-1 0 0,0-1 0 0 0,-1 1 0 0 0,1-1 1 0 0,0 0-1 0 0,1 1 0 0 0,-1-1 0 0 0,0 1 0 0 0,1-1 1 0 0,-1 0-1 0 0,3 5 0 0 0,-2-5-30 0 0,0-1 0 0 0,0 0-1 0 0,0 1 1 0 0,0-1 0 0 0,0 0 0 0 0,0 0 0 0 0,1 0-1 0 0,-1 0 1 0 0,0 0 0 0 0,1 0 0 0 0,-1 0-1 0 0,1 0 1 0 0,-1 0 0 0 0,1-1 0 0 0,0 1-1 0 0,-1-1 1 0 0,1 1 0 0 0,0-1 0 0 0,-1 0 0 0 0,1 1-1 0 0,0-1 1 0 0,-1 0 0 0 0,1 0 0 0 0,0 0-1 0 0,-1 0 1 0 0,1-1 0 0 0,2 1 0 0 0,-2-1 7 0 0,1 1 0 0 0,-1-1 0 0 0,0 1 0 0 0,1-1 0 0 0,-1 0 0 0 0,0 0 0 0 0,0 0 0 0 0,1 0 1 0 0,-1 0-1 0 0,0 0 0 0 0,0-1 0 0 0,0 1 0 0 0,0-1 0 0 0,0 0 0 0 0,-1 1 0 0 0,1-1 0 0 0,-1 0 1 0 0,3-3-1 0 0,-4 4 7 0 0,1 0 0 0 0,-1 0 0 0 0,1 0 0 0 0,-1 0 0 0 0,0 0 0 0 0,0 0 0 0 0,0 0 0 0 0,1 0 0 0 0,-1 0 0 0 0,0 0 0 0 0,0 0 0 0 0,-1 0 0 0 0,1 0 0 0 0,0 0 0 0 0,0 0 0 0 0,0 0 0 0 0,-1 0 0 0 0,1 0 0 0 0,0 0 0 0 0,-1 0 0 0 0,1 0 0 0 0,-1 0 0 0 0,1 0 0 0 0,-1 0 0 0 0,0 0 0 0 0,1 1 0 0 0,-1-1 0 0 0,0 0 0 0 0,0 0 0 0 0,1 1 0 0 0,-1-1 1 0 0,0 0-1 0 0,0 1 0 0 0,0-1 0 0 0,0 1 0 0 0,0-1 0 0 0,0 1 0 0 0,-1-1 0 0 0,-1 0 65 0 0,-1-1 0 0 0,1 1 0 0 0,0 0 0 0 0,-1 0 0 0 0,1 1 0 0 0,-1-1 0 0 0,1 1 0 0 0,0-1 1 0 0,-1 1-1 0 0,-5 0 0 0 0,4 2 14 0 0,0-1 1 0 0,0 1 0 0 0,0 0-1 0 0,0 0 1 0 0,0 0 0 0 0,1 1-1 0 0,-9 5 1 0 0,11-7-72 0 0,0 1 0 0 0,0-1-1 0 0,0 1 1 0 0,0-1 0 0 0,1 1 0 0 0,-1 0-1 0 0,0 0 1 0 0,1 0 0 0 0,-1 0 0 0 0,1 0 0 0 0,0 0-1 0 0,-1 0 1 0 0,1 1 0 0 0,0-1 0 0 0,0 0 0 0 0,1 1-1 0 0,-1-1 1 0 0,0 5 0 0 0,1-6-29 0 0,0 0 1 0 0,0 0-1 0 0,0 0 0 0 0,0 0 1 0 0,1 0-1 0 0,-1 0 0 0 0,0 0 1 0 0,1 0-1 0 0,-1 0 0 0 0,0 0 0 0 0,1-1 1 0 0,-1 1-1 0 0,1 0 0 0 0,0 0 1 0 0,-1 0-1 0 0,1 0 0 0 0,0-1 1 0 0,-1 1-1 0 0,1 0 0 0 0,1 0 1 0 0,0 1-1 0 0,1-1 1 0 0,-1 0 0 0 0,0 0 0 0 0,1 0 0 0 0,-1 0-1 0 0,1 0 1 0 0,-1 0 0 0 0,4 0 0 0 0,-1 0 6 0 0,1-1 0 0 0,-1 1 1 0 0,1-1-1 0 0,-1 0 0 0 0,1-1 1 0 0,-1 1-1 0 0,8-2 0 0 0,-5-1 45 0 0,0 1-1 0 0,-1-1 1 0 0,1-1 0 0 0,-1 1-1 0 0,9-6 1 0 0,-14 7-23 0 0,-1 1 0 0 0,1 0 0 0 0,0-1 0 0 0,-1 0 0 0 0,1 1 0 0 0,0-1 0 0 0,-1 0 0 0 0,0 1 0 0 0,1-1 0 0 0,1-4 0 0 0,-3 5-2 0 0,0 0 1 0 0,1-1-1 0 0,-1 1 0 0 0,0 0 0 0 0,0 0 1 0 0,1-1-1 0 0,-1 1 0 0 0,0 0 0 0 0,0-1 0 0 0,-1 1 1 0 0,1 0-1 0 0,0-1 0 0 0,0 1 0 0 0,-1 0 1 0 0,1 0-1 0 0,0-1 0 0 0,-1 1 0 0 0,1 0 1 0 0,-2-2-1 0 0,1 1-10 0 0,-1 1 0 0 0,1-1 0 0 0,0 1 0 0 0,-1 0 0 0 0,1 0 0 0 0,-1 0 0 0 0,1 0 0 0 0,-1 0 0 0 0,1 0 0 0 0,-1 0 0 0 0,0 1 0 0 0,1-1 0 0 0,-1 0 0 0 0,0 1 0 0 0,0-1 0 0 0,1 1 0 0 0,-1 0 0 0 0,0 0 0 0 0,0 0 0 0 0,0 0 0 0 0,0 0 1 0 0,1 0-1 0 0,-1 0 0 0 0,0 0 0 0 0,-2 1 0 0 0,-3 1 12 0 0,-1-1 0 0 0,1 1 1 0 0,0 0-1 0 0,-13 7 0 0 0,15-7-32 0 0,1 0-1 0 0,0 1 0 0 0,0 0 1 0 0,0 0-1 0 0,0 0 0 0 0,0 0 1 0 0,0 0-1 0 0,-5 8 0 0 0,8-10 0 0 0,0 1-1 0 0,0-1 0 0 0,1 0 1 0 0,-1 0-1 0 0,1 0 0 0 0,-1 0 1 0 0,1 1-1 0 0,-1-1 0 0 0,1 0 1 0 0,0 0-1 0 0,0 1 0 0 0,-1-1 1 0 0,1 0-1 0 0,0 1 0 0 0,0-1 1 0 0,0 0-1 0 0,1 0 0 0 0,-1 1 1 0 0,0-1-1 0 0,0 0 0 0 0,1 1 1 0 0,-1-1-1 0 0,1 0 0 0 0,-1 0 1 0 0,1 0-1 0 0,-1 1 0 0 0,1-1 1 0 0,0 0-1 0 0,-1 0 0 0 0,1 0 1 0 0,0 0-1 0 0,0 0 0 0 0,0 0 1 0 0,0-1-1 0 0,0 1 0 0 0,0 0 1 0 0,0 0-1 0 0,1 0 1 0 0,2 1-8 0 0,-1 0 1 0 0,0-1-1 0 0,1 1 1 0 0,-1-1 0 0 0,0 0-1 0 0,1 0 1 0 0,0 0 0 0 0,-1 0-1 0 0,1-1 1 0 0,0 0-1 0 0,6 0 1 0 0,-4 0 20 0 0,0 0 0 0 0,-1 0 0 0 0,1-1-1 0 0,-1 0 1 0 0,1-1 0 0 0,10-3 0 0 0,-15 5-13 0 0,0-1 1 0 0,1 1 0 0 0,-1-1-1 0 0,0 0 1 0 0,0 1-1 0 0,1-1 1 0 0,-1 0-1 0 0,0 0 1 0 0,0 0 0 0 0,0 0-1 0 0,0 0 1 0 0,0 0-1 0 0,0 0 1 0 0,-1 0 0 0 0,1-1-1 0 0,0 1 1 0 0,0 0-1 0 0,-1 0 1 0 0,2-3-1 0 0,-2 3 5 0 0,0 1 0 0 0,0-1 0 0 0,0 1 0 0 0,0-1 0 0 0,0 1 0 0 0,0-1-1 0 0,-1 1 1 0 0,1 0 0 0 0,0-1 0 0 0,0 1 0 0 0,0-1 0 0 0,0 1 0 0 0,-1-1-1 0 0,1 1 1 0 0,0-1 0 0 0,0 1 0 0 0,-1 0 0 0 0,1-1 0 0 0,0 1-1 0 0,-1-1 1 0 0,1 1 0 0 0,-2-1-6 0 0,1 0 0 0 0,0 0 0 0 0,0 1 0 0 0,0-1 0 0 0,0 1 0 0 0,-1-1 0 0 0,1 1 0 0 0,0-1-1 0 0,-1 1 1 0 0,1 0 0 0 0,-2 0 0 0 0,-2-1 11 0 0,-1 2 0 0 0,1-1 0 0 0,0 0 1 0 0,0 1-1 0 0,0 0 0 0 0,-7 2 0 0 0,9-2-3 0 0,0 0 1 0 0,0 0 0 0 0,0 0-1 0 0,0 0 1 0 0,0 1 0 0 0,0 0 0 0 0,0-1-1 0 0,0 1 1 0 0,1 0 0 0 0,-1 0-1 0 0,-3 4 1 0 0,6-6-10 0 0,0 0-1 0 0,0 0 1 0 0,0 0 0 0 0,0 1 0 0 0,-1-1-1 0 0,1 0 1 0 0,0 0 0 0 0,0 1 0 0 0,0-1-1 0 0,0 0 1 0 0,0 0 0 0 0,-1 1 0 0 0,1-1-1 0 0,0 0 1 0 0,0 0 0 0 0,0 1-1 0 0,0-1 1 0 0,0 0 0 0 0,0 1 0 0 0,0-1-1 0 0,0 0 1 0 0,0 0 0 0 0,0 1 0 0 0,0-1-1 0 0,0 0 1 0 0,0 1 0 0 0,1-1 0 0 0,-1 0-1 0 0,0 0 1 0 0,0 1 0 0 0,0-1 0 0 0,0 0-1 0 0,10 4-26 0 0,19-3-32 0 0,-24-1 15 0 0,50-2-966 0 0,-19-3-7138 0 0,-24 2 5235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0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320 165 512 0 0,'-13'-36'2465'0'0,"9"28"-1259"0"0,1-1-1 0 0,0-1 1 0 0,0 1 0 0 0,-2-13 0 0 0,4 14-6 0 0,-4-26 1743 0 0,5 32-2723 0 0,-1 0 1 0 0,1 1-1 0 0,-1-1 1 0 0,1 0-1 0 0,-1 1 1 0 0,0-1-1 0 0,1 1 1 0 0,-1-1-1 0 0,0 1 1 0 0,0-1-1 0 0,0 1 1 0 0,-1-1-1 0 0,1 1 1 0 0,0 0-1 0 0,-2-2 1 0 0,2 3-147 0 0,-1-1 0 0 0,1 1 0 0 0,-1 0 0 0 0,1-1 0 0 0,-1 1 1 0 0,1 0-1 0 0,-1 0 0 0 0,1 0 0 0 0,-1 0 0 0 0,1 0 0 0 0,-1 0 0 0 0,1 0 0 0 0,-1 1 1 0 0,1-1-1 0 0,-1 1 0 0 0,1-1 0 0 0,-1 1 0 0 0,-1 0 0 0 0,-28 16 180 0 0,23-12-138 0 0,-16 9 43 0 0,0 2 0 0 0,2 1 0 0 0,0 1 0 0 0,1 1 0 0 0,-23 26 0 0 0,39-40-130 0 0,0 1 0 0 0,1-1 0 0 0,0 1 0 0 0,0 0 0 0 0,1 0-1 0 0,-1 1 1 0 0,1-1 0 0 0,1 1 0 0 0,-4 9 0 0 0,6-13-19 0 0,-1 0 0 0 0,1 0 1 0 0,-1 0-1 0 0,1 1 0 0 0,0-1 1 0 0,0 0-1 0 0,1 0 0 0 0,-1 0 1 0 0,1 1-1 0 0,-1-1 0 0 0,1 0 1 0 0,0 0-1 0 0,0 0 0 0 0,0 0 0 0 0,1 0 1 0 0,-1-1-1 0 0,1 1 0 0 0,0 0 1 0 0,-1-1-1 0 0,1 1 0 0 0,0-1 1 0 0,5 5-1 0 0,1 0-22 0 0,-1-1 0 0 0,2-1 1 0 0,-1 1-1 0 0,0-1 0 0 0,1-1 0 0 0,0 1 1 0 0,0-2-1 0 0,1 1 0 0 0,-1-1 0 0 0,16 3 1 0 0,10 0-289 0 0,56 2 0 0 0,-78-8 169 0 0,144 8-2158 0 0,-105-6 1026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1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12 512 0 0,'-8'-12'14284'0'0,"15"14"-13195"0"0,15 9-390 0 0,1-2 0 0 0,45 12 1 0 0,52 4-130 0 0,-67-15-379 0 0,53 6-29 0 0,-58-9 6 0 0,59 15-1 0 0,-105-22-158 0 0,-1 1-1 0 0,0-1 0 0 0,0 0 1 0 0,1 1-1 0 0,-1-1 1 0 0,0 1-1 0 0,0-1 0 0 0,0 1 1 0 0,0 0-1 0 0,0-1 0 0 0,0 1 1 0 0,0 0-1 0 0,0 0 0 0 0,0 0 1 0 0,0 0-1 0 0,0-1 0 0 0,0 1 1 0 0,0 1-1 0 0,-1-1 0 0 0,1 0 1 0 0,0 2-1 0 0,-1-2 4 0 0,0 0 0 0 0,0 0 0 0 0,0 0 0 0 0,0 0 0 0 0,0 0 0 0 0,0 0 0 0 0,-1 0 0 0 0,1 0 0 0 0,0 0 0 0 0,-1 0 0 0 0,1 1 0 0 0,-1-2 0 0 0,1 1 0 0 0,-1 0 0 0 0,0 0 0 0 0,1 0 0 0 0,-1 0 0 0 0,0 0 0 0 0,0 0 0 0 0,1-1 0 0 0,-1 1 0 0 0,0 0 1 0 0,0-1-1 0 0,0 1 0 0 0,-2 0 0 0 0,-180 110 409 0 0,35-24-400 0 0,139-82-65 0 0,1 0 1 0 0,0 1-1 0 0,0 1 0 0 0,0-1 0 0 0,1 1 0 0 0,0 0 0 0 0,-9 11 1 0 0,16-18 28 0 0,0 1 0 0 0,0-1 1 0 0,0 0-1 0 0,0 0 1 0 0,0 0-1 0 0,0 0 0 0 0,0 0 1 0 0,0 0-1 0 0,0 0 1 0 0,0 1-1 0 0,0-1 0 0 0,0 0 1 0 0,0 0-1 0 0,0 0 1 0 0,0 0-1 0 0,0 0 0 0 0,0 0 1 0 0,0 1-1 0 0,0-1 1 0 0,0 0-1 0 0,0 0 0 0 0,0 0 1 0 0,0 0-1 0 0,0 0 1 0 0,0 0-1 0 0,0 0 0 0 0,0 1 1 0 0,0-1-1 0 0,0 0 1 0 0,0 0-1 0 0,0 0 0 0 0,0 0 1 0 0,0 0-1 0 0,0 0 1 0 0,0 0-1 0 0,1 0 0 0 0,-1 1 1 0 0,0-1-1 0 0,0 0 1 0 0,0 0-1 0 0,0 0 0 0 0,0 0 1 0 0,0 0-1 0 0,8 1-610 0 0,9-2-1044 0 0,-6-2 22 0 0,3-1-324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1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15 512 0 0,'-3'0'619'0'0,"1"0"1"0"0,-1 1-1 0 0,0-1 0 0 0,0 0 0 0 0,1 1 0 0 0,-1 0 1 0 0,0 0-1 0 0,1 0 0 0 0,-1 0 0 0 0,1 0 0 0 0,-1 0 1 0 0,-2 2-1 0 0,0 1 149 0 0,0 1 0 0 0,0-1 0 0 0,1 1-1 0 0,-6 6 1 0 0,4-3-371 0 0,-1 0 0 0 0,2 0 0 0 0,-1 0 0 0 0,1 1 0 0 0,0 0 0 0 0,1 0 0 0 0,0 1 0 0 0,1-1 0 0 0,-4 16 0 0 0,6-19-313 0 0,0 0 0 0 0,0 0 0 0 0,1 0 0 0 0,0 0 0 0 0,0 0 0 0 0,1 0 0 0 0,0-1 0 0 0,0 1 0 0 0,0 0 0 0 0,0 0 0 0 0,1-1 0 0 0,0 1 0 0 0,1-1 0 0 0,-1 1 0 0 0,1-1 0 0 0,0 0 0 0 0,6 9-1 0 0,9 6-25 0 0,0 0-1 0 0,2-1 0 0 0,0-1 0 0 0,45 30 0 0 0,-49-37-59 0 0,1 0-1 0 0,0-2 1 0 0,1 0 0 0 0,0-1 0 0 0,1-1 0 0 0,36 9-1 0 0,-41-13-1 0 0,-1-1-1 0 0,1-1 1 0 0,0 0-1 0 0,-1 0 1 0 0,1-2-1 0 0,0 1 1 0 0,-1-2-1 0 0,1 0 1 0 0,-1 0-1 0 0,24-9 1 0 0,-22 6 10 0 0,-1-1 0 0 0,1 0 1 0 0,-1-1-1 0 0,0 0 1 0 0,24-19-1 0 0,-33 22 1 0 0,-1 0 0 0 0,1-1-1 0 0,-1 1 1 0 0,0-1 0 0 0,0 0 0 0 0,-1 0-1 0 0,1 0 1 0 0,-1-1 0 0 0,0 1 0 0 0,-1-1-1 0 0,1 0 1 0 0,-1 0 0 0 0,0 0 0 0 0,-1 0-1 0 0,1 0 1 0 0,-1 0 0 0 0,0-10 0 0 0,0 3-22 0 0,-2-1 1 0 0,1 1 0 0 0,-2 0-1 0 0,0 0 1 0 0,0-1 0 0 0,-1 1 0 0 0,-1 1-1 0 0,0-1 1 0 0,-7-13 0 0 0,7 16 23 0 0,0 2-1 0 0,-1-1 1 0 0,-1 0 0 0 0,0 1-1 0 0,0 0 1 0 0,0 1 0 0 0,-1-1 0 0 0,0 1-1 0 0,0 0 1 0 0,-1 1 0 0 0,0 0-1 0 0,-15-9 1 0 0,9 8 42 0 0,-1 1 0 0 0,1 0 1 0 0,-1 1-1 0 0,0 1 0 0 0,-1 1 0 0 0,1 0 0 0 0,-1 0 0 0 0,1 2 0 0 0,-1 0 1 0 0,0 1-1 0 0,-24 3 0 0 0,26-2-271 0 0,1 2 1 0 0,0 0 0 0 0,0 0-1 0 0,0 1 1 0 0,-24 12-1 0 0,28-12-507 0 0,0 1-1 0 0,1 1 1 0 0,0-1-1 0 0,0 1 1 0 0,0 1-1 0 0,1-1 0 0 0,0 1 1 0 0,-10 14-1 0 0,2 2-4197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2.4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50 512 0 0,'-1'-3'871'0'0,"0"-1"-1"0"0,0 0 1 0 0,0 1 0 0 0,0-1-1 0 0,0 1 1 0 0,-1-1 0 0 0,0 1-1 0 0,1 0 1 0 0,-1 0-1 0 0,0 0 1 0 0,-3-3 0 0 0,4 5-706 0 0,1 1 0 0 0,0-1 0 0 0,0 1 0 0 0,-1-1 0 0 0,1 1 0 0 0,0 0 0 0 0,-1-1 0 0 0,1 1 0 0 0,-1 0 0 0 0,1-1 0 0 0,0 1 0 0 0,-1 0 0 0 0,1 0 0 0 0,-1-1 1 0 0,1 1-1 0 0,-1 0 0 0 0,1 0 0 0 0,-1 0 0 0 0,0-1 0 0 0,1 1-98 0 0,0 0 1 0 0,-1 1-1 0 0,1-1 0 0 0,0 0 1 0 0,0 0-1 0 0,-1 0 1 0 0,1 0-1 0 0,0 0 1 0 0,0 1-1 0 0,-1-1 0 0 0,1 0 1 0 0,0 0-1 0 0,0 0 1 0 0,0 1-1 0 0,-1-1 0 0 0,1 0 1 0 0,0 0-1 0 0,0 1 1 0 0,0-1-1 0 0,0 0 0 0 0,0 0 1 0 0,-1 1-1 0 0,1-1 1 0 0,0 2 11 0 0,-1 0 0 0 0,1 0 0 0 0,-1 0 0 0 0,1 0 0 0 0,0 0 0 0 0,0 0 0 0 0,0 1 0 0 0,0 1 0 0 0,4 10 243 0 0,0-1 0 0 0,0 0 1 0 0,1 0-1 0 0,11 19 0 0 0,-2-3 314 0 0,9 12-65 0 0,-17-34-467 0 0,-2 1 0 0 0,1-1-1 0 0,-1 1 1 0 0,0 0 0 0 0,3 12 0 0 0,-7-20-99 0 0,0 0 0 0 0,0-1 0 0 0,0 1 1 0 0,0 0-1 0 0,0 0 0 0 0,0 0 0 0 0,0 0 0 0 0,0 0 0 0 0,0 0 1 0 0,0 0-1 0 0,1 0 0 0 0,-1 0 0 0 0,0 0 0 0 0,0 0 0 0 0,0 0 1 0 0,0 0-1 0 0,0 0 0 0 0,0 0 0 0 0,0 0 0 0 0,0 0 0 0 0,0 0 1 0 0,0 0-1 0 0,0 0 0 0 0,0 0 0 0 0,0 0 0 0 0,0 0 0 0 0,0 0 1 0 0,0 0-1 0 0,0 0 0 0 0,0 0 0 0 0,0 0 0 0 0,0 0 0 0 0,0 0 1 0 0,0 0-1 0 0,0 0 0 0 0,0 0 0 0 0,0 0 0 0 0,0 0 0 0 0,0 0 1 0 0,0 0-1 0 0,0 0 0 0 0,1 0 0 0 0,-1 0 0 0 0,0 0 0 0 0,0 0 1 0 0,0 0-1 0 0,0 0 0 0 0,0 0 0 0 0,0 0 0 0 0,0 1 0 0 0,0-1 1 0 0,0 0-1 0 0,0 0 0 0 0,0 0 0 0 0,0 0 0 0 0,0 0 0 0 0,2-6 63 0 0,1-12-81 0 0,-2 15 79 0 0,1-3-32 0 0,0 0 0 0 0,0-1 0 0 0,1 1 0 0 0,0 0 0 0 0,0 0-1 0 0,1 1 1 0 0,-1-1 0 0 0,1 1 0 0 0,0 0 0 0 0,1 0 0 0 0,-1 0 0 0 0,8-6 0 0 0,-5 5-10 0 0,0 1 0 0 0,0-1 0 0 0,0 2 0 0 0,1-1 0 0 0,0 1 0 0 0,0 0 0 0 0,0 0 0 0 0,16-4 0 0 0,-21 7-13 0 0,0 1-1 0 0,0-1 0 0 0,0 1 1 0 0,0-1-1 0 0,0 1 0 0 0,0 0 1 0 0,1 0-1 0 0,-1 1 0 0 0,0-1 1 0 0,0 1-1 0 0,0-1 0 0 0,0 1 1 0 0,0 0-1 0 0,0 0 0 0 0,0 0 1 0 0,5 3-1 0 0,-5-1-3 0 0,1 0 0 0 0,-1-1 0 0 0,0 1 0 0 0,0 0 0 0 0,0 1 0 0 0,0-1-1 0 0,0 0 1 0 0,-1 1 0 0 0,0 0 0 0 0,4 7 0 0 0,0 5-49 0 0,0 0 1 0 0,-2 1-1 0 0,0-1 0 0 0,-1 1 0 0 0,2 17 1 0 0,6 21-1795 0 0,6-2-4994 0 0,-10-37 4601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097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66 10 512 0 0,'-7'-4'512'0'0,"3"2"-200"0"0,-2 1-800 0 0,-1-1 288 0 0,1 2-440 0 0,-2-1 640 0 0,-2 1 0 0 0,2 0 0 0 0,-1 1 0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3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16 512 0 0,'-11'-6'2885'0'0,"9"4"-2063"0"0,0 1 0 0 0,0 0 1 0 0,0 0-1 0 0,0 0 1 0 0,0 0-1 0 0,0 0 1 0 0,-3-1-1 0 0,4 2-699 0 0,0 0 0 0 0,1 0-1 0 0,-1 0 1 0 0,0 0 0 0 0,0 1 0 0 0,1-1-1 0 0,-1 0 1 0 0,0 0 0 0 0,1 0 0 0 0,-1 1-1 0 0,0-1 1 0 0,0 0 0 0 0,1 1 0 0 0,-1-1 0 0 0,0 0-1 0 0,1 1 1 0 0,-1-1 0 0 0,1 1 0 0 0,-1-1-1 0 0,1 1 1 0 0,-1-1 0 0 0,1 1 0 0 0,-1-1-1 0 0,1 1 1 0 0,-1 0 0 0 0,1-1 0 0 0,-1 2 0 0 0,0 0-41 0 0,-1 1 1 0 0,1-1 0 0 0,0 1 0 0 0,0-1 0 0 0,0 1 0 0 0,0-1 0 0 0,1 1 0 0 0,-1 0 0 0 0,1 0 0 0 0,-1-1 0 0 0,1 1 0 0 0,0 0 0 0 0,0 0 0 0 0,0-1 0 0 0,1 1 0 0 0,-1 0-1 0 0,1 0 1 0 0,-1-1 0 0 0,1 1 0 0 0,0 0 0 0 0,0-1 0 0 0,0 1 0 0 0,0-1 0 0 0,1 1 0 0 0,-1-1 0 0 0,0 0 0 0 0,1 1 0 0 0,0-1 0 0 0,0 0 0 0 0,0 0 0 0 0,0 0 0 0 0,0 0-1 0 0,0-1 1 0 0,0 1 0 0 0,0 0 0 0 0,1-1 0 0 0,-1 0 0 0 0,1 1 0 0 0,-1-1 0 0 0,1 0 0 0 0,2 0 0 0 0,0 1-73 0 0,0-1 0 0 0,0 0 0 0 0,0-1 0 0 0,0 1 0 0 0,0-1 1 0 0,1 0-1 0 0,-1-1 0 0 0,0 1 0 0 0,0-1 0 0 0,9-2 0 0 0,-12 2-6 0 0,0 1 1 0 0,1-1-1 0 0,-1 0 0 0 0,0 0 1 0 0,0 0-1 0 0,0-1 1 0 0,0 1-1 0 0,0 0 0 0 0,0-1 1 0 0,0 1-1 0 0,2-3 0 0 0,-3 3 8 0 0,0 0 0 0 0,-1-1 0 0 0,1 1 0 0 0,0 0 0 0 0,-1 0-1 0 0,1-1 1 0 0,-1 1 0 0 0,1 0 0 0 0,-1-1 0 0 0,1 1 0 0 0,-1-1-1 0 0,0 1 1 0 0,0-1 0 0 0,0 1 0 0 0,0 0 0 0 0,0-1 0 0 0,0 1 0 0 0,0-1-1 0 0,0 1 1 0 0,-1-2 0 0 0,1 1 23 0 0,-1-1 1 0 0,1 1-1 0 0,-1 0 1 0 0,0-1-1 0 0,0 1 0 0 0,0 0 1 0 0,0 0-1 0 0,0 0 1 0 0,-1 0-1 0 0,1 0 0 0 0,-1 0 1 0 0,1 0-1 0 0,-1 0 0 0 0,1 1 1 0 0,-1-1-1 0 0,0 1 1 0 0,0-1-1 0 0,0 1 0 0 0,0 0 1 0 0,0-1-1 0 0,0 1 1 0 0,-1 0-1 0 0,1 0 0 0 0,0 1 1 0 0,0-1-1 0 0,-1 0 1 0 0,1 1-1 0 0,0-1 0 0 0,-1 1 1 0 0,1 0-1 0 0,-1 0 0 0 0,1 0 1 0 0,0 0-1 0 0,-1 0 1 0 0,1 1-1 0 0,-4 0 0 0 0,1 0-2 0 0,0 0 0 0 0,0 1-1 0 0,-1-1 1 0 0,1 1 0 0 0,0 0 0 0 0,0 1-1 0 0,1-1 1 0 0,-1 1 0 0 0,1 0-1 0 0,-1 0 1 0 0,1 0 0 0 0,0 1-1 0 0,0 0 1 0 0,0-1 0 0 0,-4 7-1 0 0,7-8-28 0 0,0-1-1 0 0,0 0 1 0 0,0 1 0 0 0,0 0-1 0 0,0-1 1 0 0,1 1-1 0 0,-1-1 1 0 0,1 1-1 0 0,-1 0 1 0 0,1-1-1 0 0,0 1 1 0 0,-1 0-1 0 0,1 0 1 0 0,0-1-1 0 0,0 1 1 0 0,0 0-1 0 0,0-1 1 0 0,1 3-1 0 0,0-3-8 0 0,-1 0 0 0 0,1 0 0 0 0,-1 0 0 0 0,1 1 0 0 0,0-1 0 0 0,0 0 0 0 0,0-1 0 0 0,-1 1 0 0 0,1 0 0 0 0,0 0 0 0 0,0 0 0 0 0,0 0 0 0 0,0-1 0 0 0,0 1 0 0 0,1-1 0 0 0,-1 1 0 0 0,0-1 0 0 0,0 1 0 0 0,0-1 0 0 0,0 1 0 0 0,1-1 0 0 0,-1 0 0 0 0,0 0 0 0 0,0 0 0 0 0,1 1 0 0 0,1-2 0 0 0,8 1-489 0 0,0 0-1 0 0,0-1 1 0 0,1-1 0 0 0,-1 0-1 0 0,-1-1 1 0 0,1 0-1 0 0,16-6 1 0 0,-7 2-2817 0 0,-6 2 234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7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33 166 512 0 0,'-1'0'178'0'0,"0"0"-1"0"0,1 0 1 0 0,-1 1 0 0 0,0-1-1 0 0,1 0 1 0 0,-1 0-1 0 0,0 0 1 0 0,1 0 0 0 0,-1 0-1 0 0,0 0 1 0 0,1 0-1 0 0,-1 0 1 0 0,0 0 0 0 0,1 0-1 0 0,-1 0 1 0 0,0 0-1 0 0,1-1 1 0 0,-1 1 0 0 0,1 0-1 0 0,-1 0 1 0 0,0-1-1 0 0,1 1 1 0 0,-1 0 0 0 0,1-1-1 0 0,-1 1 1 0 0,1-1-1 0 0,-1 0 1 0 0,-14-12 7194 0 0,16 12-7222 0 0,-1 0-1 0 0,0 1 0 0 0,0-1 1 0 0,1 1-1 0 0,-1-1 0 0 0,1 0 1 0 0,-1 1-1 0 0,0-1 1 0 0,1 1-1 0 0,-1-1 0 0 0,1 1 1 0 0,-1-1-1 0 0,1 1 0 0 0,-1-1 1 0 0,1 1-1 0 0,0 0 0 0 0,-1-1 1 0 0,2 1-1 0 0,12-9 964 0 0,116-47 1563 0 0,-114 49-2466 0 0,102-32 755 0 0,-76 26-421 0 0,-32 10-195 0 0,1 0-1 0 0,0 0 1 0 0,0 1 0 0 0,15-1-1 0 0,-25 3-324 0 0,0 1 1 0 0,1-1-1 0 0,-1 1 0 0 0,0-1 0 0 0,0 1 0 0 0,0 0 0 0 0,1-1 0 0 0,-1 1 0 0 0,0 0 1 0 0,0 0-1 0 0,0 0 0 0 0,-1 0 0 0 0,1 0 0 0 0,0 0 0 0 0,1 1 0 0 0,11 17 228 0 0,-5-5-157 0 0,-1 0 1 0 0,-1 1-1 0 0,0-1 1 0 0,-1 1-1 0 0,-1 1 1 0 0,0-1-1 0 0,-1 0 1 0 0,0 1-1 0 0,-2 0 1 0 0,0 0-1 0 0,0 0 1 0 0,-2-1-1 0 0,0 1 1 0 0,-4 22-1 0 0,1-14-25 0 0,-12 84 143 0 0,15-86-196 0 0,0 1 1 0 0,4 42-1 0 0,14 39-28 0 0,-13-87 13 0 0,1 0 0 0 0,1 0 0 0 0,15 30 0 0 0,-18-41-17 0 0,4 5 31 0 0,-2 0-1 0 0,1 0 0 0 0,-2 1 1 0 0,1-1-1 0 0,4 24 0 0 0,-9-34-12 0 0,1 1 0 0 0,-1-1 0 0 0,0 1 0 0 0,0-1 0 0 0,0 1 0 0 0,0-1 0 0 0,-1 0 0 0 0,1 1 0 0 0,0-1 0 0 0,-1 1 0 0 0,1-1 0 0 0,-1 0 0 0 0,1 1 0 0 0,-1-1 0 0 0,-1 2 0 0 0,2-2 4 0 0,-1-1 0 0 0,0 1 0 0 0,1-1 0 0 0,-1 1 0 0 0,0 0 0 0 0,0-1 0 0 0,1 0 0 0 0,-1 1 0 0 0,0-1 0 0 0,0 1 0 0 0,0-1 0 0 0,0 0 0 0 0,1 0 0 0 0,-1 1 0 0 0,0-1 0 0 0,0 0 0 0 0,0 0 0 0 0,0 0 0 0 0,0 0 0 0 0,0 0 0 0 0,0 0 0 0 0,0 0 0 0 0,1-1 0 0 0,-1 1 0 0 0,-2-1 0 0 0,1 0-6 0 0,-1 0 0 0 0,1 0-1 0 0,-1 0 1 0 0,1-1 0 0 0,0 1 0 0 0,-1-1 0 0 0,1 0 0 0 0,0 0 0 0 0,0 1 0 0 0,0-1-1 0 0,-2-4 1 0 0,2 4 0 0 0,0-1-1 0 0,0 1 0 0 0,0 0 1 0 0,0 0-1 0 0,0 0 1 0 0,0 1-1 0 0,-1-1 0 0 0,1 1 1 0 0,0-1-1 0 0,-6-1 0 0 0,2 1 0 0 0,-12-4-3 0 0,0 2-1 0 0,-20-3 1 0 0,0 3 38 0 0,-10 0-34 0 0,-61-14 0 0 0,108 18-2 0 0,0 0-1 0 0,0-1 1 0 0,1 1-1 0 0,-1 0 1 0 0,0 0-1 0 0,0 0 1 0 0,1-1-1 0 0,-1 1 1 0 0,0 0-1 0 0,0-1 1 0 0,1 1-1 0 0,-1-1 1 0 0,0 1-1 0 0,1-1 1 0 0,-1 1-1 0 0,1-1 1 0 0,-1 1 0 0 0,0-1-1 0 0,0 0 1 0 0,1 0-8 0 0,0 1 1 0 0,1 0-1 0 0,-1-1 1 0 0,0 1 0 0 0,0-1-1 0 0,0 1 1 0 0,0 0-1 0 0,0-1 1 0 0,1 1 0 0 0,-1 0-1 0 0,0-1 1 0 0,0 1-1 0 0,0 0 1 0 0,1-1 0 0 0,-1 1-1 0 0,0 0 1 0 0,1-1-1 0 0,-1 1 1 0 0,0 0 0 0 0,0 0-1 0 0,1-1 1 0 0,-1 1-1 0 0,1 0 1 0 0,-1 0 0 0 0,1 0-1 0 0,5-3-98 0 0,0 0 0 0 0,0 1 0 0 0,8-3 0 0 0,33-7-3324 0 0,51-5 1 0 0,-68 13 1274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7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50 512 0 0,'-32'-12'5925'0'0,"25"10"-3942"0"0,0 0 0 0 0,0-1 0 0 0,0 1 0 0 0,-12-8-1 0 0,20 9-1768 0 0,0 0-1 0 0,0 0 0 0 0,1 0 0 0 0,-1 1 0 0 0,0-1 0 0 0,1 1 1 0 0,-1-1-1 0 0,1 1 0 0 0,-1-1 0 0 0,1 1 0 0 0,1 0 0 0 0,40-6-207 0 0,0 2-1 0 0,46 3 0 0 0,48 10-4234 0 0,-103-5 1376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9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94 512 0 0,'-1'-3'376'0'0,"1"0"0"0"0,-1 0-1 0 0,1-1 1 0 0,0 1 0 0 0,0 0 0 0 0,0 0-1 0 0,0 0 1 0 0,1 0 0 0 0,-1 0 0 0 0,1 0-1 0 0,0 0 1 0 0,0 0 0 0 0,0 0 0 0 0,0 0-1 0 0,1 0 1 0 0,-1 0 0 0 0,1 0 0 0 0,-1 1-1 0 0,1-1 1 0 0,0 1 0 0 0,0-1 0 0 0,4-3-1 0 0,-3 4 21 0 0,0-1-1 0 0,0 1 1 0 0,0 0-1 0 0,0 0 1 0 0,0 0-1 0 0,0 1 1 0 0,0-1-1 0 0,1 1 1 0 0,-1-1-1 0 0,1 1 1 0 0,-1 0-1 0 0,1 1 0 0 0,0-1 1 0 0,-1 0-1 0 0,1 1 1 0 0,0 0-1 0 0,-1 0 1 0 0,1 0-1 0 0,6 1 1 0 0,-7 0-183 0 0,1 0 1 0 0,-1 1-1 0 0,1-1 1 0 0,-1 1-1 0 0,1-1 1 0 0,-1 1 0 0 0,0 0-1 0 0,0 0 1 0 0,0 0-1 0 0,4 4 1 0 0,26 32 1111 0 0,-26-30-1097 0 0,0 0 1 0 0,0 0 0 0 0,12 10 0 0 0,31 16 81 0 0,85 42 1 0 0,-125-70-318 0 0,92 39 31 0 0,-45-22-364 0 0,-54-21 47 0 0,15 6 219 0 0,-17-8-179 0 0,-1 0 0 0 0,1 0 0 0 0,0 1 0 0 0,-1-1 1 0 0,1 1-1 0 0,0-1 0 0 0,-1 1 0 0 0,1-1 0 0 0,-1 1 1 0 0,1-1-1 0 0,-1 1 0 0 0,1-1 0 0 0,-1 1 0 0 0,1 0 0 0 0,-1-1 1 0 0,1 1-1 0 0,0 1 0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9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462 79 1248 0 0,'1'-2'752'0'0,"-1"-1"0"0"0,0 1-1 0 0,0-1 1 0 0,0 0 0 0 0,0 1 0 0 0,0-1-1 0 0,0 1 1 0 0,-1-1 0 0 0,0 1-1 0 0,1-1 1 0 0,-1 1 0 0 0,0 0 0 0 0,0-1-1 0 0,0 1 1 0 0,0 0 0 0 0,-3-4 0 0 0,2 3-385 0 0,0 0 1 0 0,-1 1-1 0 0,1 0 1 0 0,0-1 0 0 0,-1 1-1 0 0,0 0 1 0 0,1 0 0 0 0,-1 0-1 0 0,0 0 1 0 0,0 1-1 0 0,0-1 1 0 0,-4 0 0 0 0,5 1-247 0 0,0 0 1 0 0,-1 0-1 0 0,1 0 0 0 0,0 1 1 0 0,-1-1-1 0 0,1 1 1 0 0,-1 0-1 0 0,1 0 0 0 0,-1 0 1 0 0,1 0-1 0 0,-1 0 1 0 0,1 0-1 0 0,-1 1 0 0 0,1-1 1 0 0,-1 1-1 0 0,1-1 1 0 0,0 1-1 0 0,-1 0 0 0 0,1 0 1 0 0,0 0-1 0 0,0 0 1 0 0,0 1-1 0 0,0-1 0 0 0,0 1 1 0 0,0-1-1 0 0,0 1 1 0 0,0 0-1 0 0,-3 3 0 0 0,-25 30 35 0 0,-2-1-1 0 0,-2-2 0 0 0,-1-1 0 0 0,-39 27 1 0 0,47-39-245 0 0,-30 23 26 0 0,49-36-167 0 0,1 1-1 0 0,0 0 0 0 0,0 0 0 0 0,-11 16 0 0 0,17-21 46 0 0,0 0-1 0 0,0-1 1 0 0,0 1-1 0 0,0 0 1 0 0,0 0-1 0 0,1 0 1 0 0,-1 0-1 0 0,1-1 1 0 0,-1 1-1 0 0,1 0 1 0 0,0 0-1 0 0,0 0 1 0 0,0 2-1 0 0,0-3-29 0 0,0 0 0 0 0,0 0 0 0 0,0 0 0 0 0,1-1 0 0 0,-1 1-1 0 0,0 0 1 0 0,1 0 0 0 0,-1 0 0 0 0,1-1 0 0 0,-1 1 0 0 0,1 0 0 0 0,-1-1 0 0 0,1 1-1 0 0,-1 0 1 0 0,1-1 0 0 0,-1 1 0 0 0,1-1 0 0 0,0 1 0 0 0,0-1 0 0 0,-1 1 0 0 0,1-1-1 0 0,0 1 1 0 0,0-1 0 0 0,-1 0 0 0 0,1 1 0 0 0,0-1 0 0 0,0 0 0 0 0,0 0 0 0 0,-1 0 0 0 0,1 0-1 0 0,1 0 1 0 0,9 2-2052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19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12 512 0 0,'-3'-2'1352'0'0,"0"1"0"0"0,-1-1 0 0 0,1 1 0 0 0,0-1 0 0 0,-1 1 0 0 0,1 0 1 0 0,-1 1-1 0 0,-5-2 0 0 0,6 2-825 0 0,0 0 1 0 0,0 0-1 0 0,1 1 1 0 0,-1-1-1 0 0,0 1 1 0 0,0-1 0 0 0,0 1-1 0 0,1 0 1 0 0,-5 1-1 0 0,3 1-253 0 0,-1 0 0 0 0,0 0 1 0 0,1 0-1 0 0,-1 1 0 0 0,1 0 0 0 0,0-1 0 0 0,0 1 0 0 0,0 1 0 0 0,1-1 0 0 0,-5 8 0 0 0,3-6-101 0 0,1 1 0 0 0,0 0 0 0 0,1 0 0 0 0,-1 0 1 0 0,1 0-1 0 0,1 0 0 0 0,-4 15 0 0 0,5-18-150 0 0,1 0 0 0 0,0-1-1 0 0,0 1 1 0 0,0 0 0 0 0,0 0 0 0 0,1-1 0 0 0,-1 1 0 0 0,1 0 0 0 0,0-1-1 0 0,0 1 1 0 0,1-1 0 0 0,-1 1 0 0 0,1-1 0 0 0,-1 0 0 0 0,1 0 0 0 0,0 1-1 0 0,0-1 1 0 0,4 4 0 0 0,1 0-27 0 0,0 0 0 0 0,1 0-1 0 0,0-1 1 0 0,0 0 0 0 0,0 0-1 0 0,1-1 1 0 0,0 0 0 0 0,0-1-1 0 0,0 1 1 0 0,1-2-1 0 0,-1 1 1 0 0,1-2 0 0 0,0 1-1 0 0,0-1 1 0 0,11 1 0 0 0,-10-2 7 0 0,0-1 0 0 0,-1 1 1 0 0,1-2-1 0 0,0 1 0 0 0,0-2 1 0 0,-1 1-1 0 0,1-1 0 0 0,-1-1 0 0 0,0 0 1 0 0,0 0-1 0 0,0-1 0 0 0,0-1 1 0 0,0 1-1 0 0,10-8 0 0 0,-16 9-6 0 0,-1 0 0 0 0,1 0-1 0 0,0 0 1 0 0,-1-1 0 0 0,0 1-1 0 0,0-1 1 0 0,0 0 0 0 0,0 0-1 0 0,-1 0 1 0 0,0 0 0 0 0,1-1-1 0 0,-1 1 1 0 0,-1-1 0 0 0,1 1-1 0 0,-1-1 1 0 0,0 1 0 0 0,0-1-1 0 0,0 0 1 0 0,0 0 0 0 0,-1 1-1 0 0,0-1 1 0 0,0 0 0 0 0,0 0 0 0 0,-1 1-1 0 0,1-1 1 0 0,-1 0 0 0 0,0 0-1 0 0,-1 1 1 0 0,1-1 0 0 0,-1 1-1 0 0,0-1 1 0 0,0 1 0 0 0,0 0-1 0 0,-1 0 1 0 0,1 0 0 0 0,-1 0-1 0 0,0 0 1 0 0,0 0 0 0 0,-1 1-1 0 0,1 0 1 0 0,-1-1 0 0 0,1 1-1 0 0,-1 0 1 0 0,-7-3 0 0 0,1 1-15 0 0,1 1 1 0 0,-1 0-1 0 0,0 1 1 0 0,0 0-1 0 0,0 1 1 0 0,0 0-1 0 0,-1 0 1 0 0,-16 0-1 0 0,10 2-21 0 0,-1 1-1 0 0,1 0 1 0 0,0 1 0 0 0,-24 7-1 0 0,34-8-48 0 0,0 1 1 0 0,1 1-1 0 0,-1-1 0 0 0,1 1 0 0 0,-8 4 0 0 0,13-6-157 0 0,-1 1-1 0 0,0-1 1 0 0,0 0-1 0 0,0 1 0 0 0,1-1 1 0 0,-1 1-1 0 0,1-1 1 0 0,-1 1-1 0 0,1 0 1 0 0,0-1-1 0 0,0 1 0 0 0,-1 0 1 0 0,1 0-1 0 0,0 0 1 0 0,1 0-1 0 0,-1 0 1 0 0,0 0-1 0 0,1 0 0 0 0,-1 1 1 0 0,0 1-1 0 0,1 9-2269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20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2 512 0 0,'-35'-1'12776'0'0,"33"2"-11399"0"0,5 3-605 0 0,4 2-59 0 0,8-1-154 0 0,1 0 0 0 0,-1 0 0 0 0,20 2 0 0 0,-3-1-64 0 0,17 5-100 0 0,51 13 222 0 0,-83-19-447 0 0,-1 1-1 0 0,0 0 1 0 0,29 17-1 0 0,-39-19-79 0 0,0 0 0 0 0,0 0 1 0 0,-1 1-1 0 0,0 0 0 0 0,0 0 0 0 0,0 0 0 0 0,0 1 1 0 0,-1-1-1 0 0,0 1 0 0 0,6 11 0 0 0,-8-13-37 0 0,0 0 0 0 0,-1 0 0 0 0,1 0 0 0 0,-1 0 0 0 0,0 1 0 0 0,0-1 0 0 0,0 0 0 0 0,-1 0 0 0 0,0 1-1 0 0,1-1 1 0 0,-1 0 0 0 0,-1 1 0 0 0,1-1 0 0 0,-1 0 0 0 0,0 1 0 0 0,0-1 0 0 0,0 0 0 0 0,-3 8 0 0 0,-1-4-23 0 0,0-1 0 0 0,0 1 0 0 0,0-1 0 0 0,-1 1 0 0 0,0-2 0 0 0,0 1 0 0 0,-1-1 0 0 0,0 0 0 0 0,0 0 0 0 0,-1-1 0 0 0,-12 8 1 0 0,-11 3 169 0 0,-56 21 1 0 0,59-26-178 0 0,1-1-75 0 0,12-4-68 0 0,0 0-1 0 0,-24 13 0 0 0,39-19 83 0 0,-1 0 1 0 0,1 0 0 0 0,0 0 0 0 0,0 0-1 0 0,0 0 1 0 0,0 0 0 0 0,-1 1 0 0 0,1-1 0 0 0,0 0-1 0 0,0 0 1 0 0,0 0 0 0 0,0 0 0 0 0,0 0-1 0 0,-1 0 1 0 0,1 0 0 0 0,0 0 0 0 0,0 1 0 0 0,0-1-1 0 0,0 0 1 0 0,0 0 0 0 0,0 0 0 0 0,0 0-1 0 0,0 0 1 0 0,0 1 0 0 0,-1-1 0 0 0,1 0-1 0 0,0 0 1 0 0,0 0 0 0 0,0 0 0 0 0,0 0 0 0 0,0 1-1 0 0,0-1 1 0 0,0 0 0 0 0,0 0 0 0 0,0 0-1 0 0,0 0 1 0 0,0 1 0 0 0,0-1 0 0 0,0 0 0 0 0,0 0-1 0 0,0 0 1 0 0,1 0 0 0 0,-1 1 0 0 0,8 2-1445 0 0,14-2-2485 0 0,-4-2 67 0 0,1-2-699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20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7 512 0 0,'-33'-3'6111'0'0,"23"2"-3199"0"0,1 0 0 0 0,-14 1 0 0 0,19 1-2597 0 0,0-1 0 0 0,1 1 0 0 0,-1 0 0 0 0,0 0 0 0 0,-5 2 0 0 0,-1 1 15 0 0,1 0 0 0 0,-1 1 0 0 0,1 1 0 0 0,-1 0 0 0 0,2 0 0 0 0,-1 0 0 0 0,1 1 0 0 0,0 1 0 0 0,0-1 0 0 0,1 1 0 0 0,0 1 0 0 0,-10 15 0 0 0,13-17-258 0 0,0 0-1 0 0,1 0 1 0 0,-1 1-1 0 0,2-1 1 0 0,-1 1-1 0 0,1 0 1 0 0,1 0-1 0 0,-1 0 1 0 0,1 0-1 0 0,1 0 1 0 0,-1 0-1 0 0,1 0 1 0 0,1 0-1 0 0,-1 0 1 0 0,2 0-1 0 0,-1 0 1 0 0,4 13-1 0 0,0-9-86 0 0,1 1-1 0 0,0-1 0 0 0,0 0 0 0 0,1-1 1 0 0,0 0-1 0 0,1 0 0 0 0,1 0 1 0 0,-1-1-1 0 0,2 0 0 0 0,-1-1 1 0 0,1 0-1 0 0,1-1 0 0 0,0 1 1 0 0,0-2-1 0 0,0 0 0 0 0,22 9 0 0 0,-24-11-13 0 0,1-1-1 0 0,0-1 1 0 0,1 0-1 0 0,-1-1 0 0 0,0 0 1 0 0,1 0-1 0 0,-1-1 1 0 0,1 0-1 0 0,17-2 0 0 0,-20 1 18 0 0,0-2 0 0 0,0 1-1 0 0,0-1 1 0 0,-1 0-1 0 0,1-1 1 0 0,0 0 0 0 0,-1 0-1 0 0,0-1 1 0 0,0 0 0 0 0,0 0-1 0 0,0 0 1 0 0,0-1-1 0 0,8-9 1 0 0,-9 8-5 0 0,0-1-1 0 0,-1 0 0 0 0,0 0 1 0 0,-1 0-1 0 0,1-1 1 0 0,-1 1-1 0 0,-1-1 1 0 0,0 0-1 0 0,0 0 1 0 0,0-1-1 0 0,-1 1 1 0 0,2-15-1 0 0,0-7-30 0 0,-2 1 0 0 0,-2-41 0 0 0,0 56 54 0 0,-1-1 0 0 0,0 1 0 0 0,-1 0-1 0 0,0 0 1 0 0,-6-16 0 0 0,7 26 8 0 0,-1 1 0 0 0,1-1 0 0 0,-1 0 0 0 0,0 1 0 0 0,0-1 1 0 0,0 1-1 0 0,-1-1 0 0 0,1 1 0 0 0,-1 0 0 0 0,1 0 0 0 0,-1 0 0 0 0,0 0 0 0 0,0 1 0 0 0,-1-1 0 0 0,1 1 0 0 0,0 0 0 0 0,-1 0 0 0 0,0 0 0 0 0,1 0 1 0 0,-1 1-1 0 0,0-1 0 0 0,-6-1 0 0 0,1 2-2 0 0,1 0 1 0 0,-1 1 0 0 0,0-1-1 0 0,1 2 1 0 0,-1-1 0 0 0,0 1-1 0 0,1 0 1 0 0,-1 1 0 0 0,1 0-1 0 0,0 1 1 0 0,-1-1 0 0 0,1 2-1 0 0,0-1 1 0 0,1 1 0 0 0,-1 0-1 0 0,-8 6 1 0 0,5-2-332 0 0,0 0 0 0 0,0 1 0 0 0,-17 19-1 0 0,19-18-910 0 0,0 1-1 0 0,1 0 0 0 0,-11 20 1 0 0,9-8-980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21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57 512 0 0,'-5'-21'22612'0'0,"1"28"-23550"0"0,0 6 1124 0 0,-1 0 0 0 0,2 1 1 0 0,0-1-1 0 0,0 1 0 0 0,1 0 0 0 0,1-1 0 0 0,0 1 0 0 0,1 0 1 0 0,3 19-1 0 0,-2-23-171 0 0,1 0-1 0 0,4 13 1 0 0,-5-19-6 0 0,0-1-1 0 0,0 0 0 0 0,0 0 0 0 0,1 0 1 0 0,-1 0-1 0 0,1 0 0 0 0,0-1 1 0 0,-1 1-1 0 0,2 0 0 0 0,-1-1 1 0 0,3 3-1 0 0,-5-4-6 0 0,0-1 1 0 0,1 0-1 0 0,-1 0 1 0 0,0 1-1 0 0,1-1 1 0 0,-1 0-1 0 0,0 0 1 0 0,1 0-1 0 0,-1 0 1 0 0,1 1-1 0 0,-1-1 1 0 0,1 0-1 0 0,-1 0 1 0 0,0 0-1 0 0,1 0 1 0 0,-1 0-1 0 0,1 0 1 0 0,-1 0-1 0 0,1 0 1 0 0,-1 0-1 0 0,0 0 1 0 0,1 0-1 0 0,-1 0 1 0 0,1-1-1 0 0,-1 1 1 0 0,1 0-1 0 0,0 0 1 0 0,7-11 50 0 0,1-16-40 0 0,-4-2-18 0 0,0-3 2 0 0,10-38 0 0 0,-12 61-1 0 0,0-1 0 0 0,1 2 0 0 0,-1-1 0 0 0,2 0-1 0 0,-1 1 1 0 0,1-1 0 0 0,1 1 0 0 0,9-12 0 0 0,-13 18 5 0 0,0 0 0 0 0,0 1 0 0 0,0-1 1 0 0,0 0-1 0 0,1 1 0 0 0,-1-1 0 0 0,0 1 0 0 0,1 0 0 0 0,-1-1 1 0 0,1 1-1 0 0,-1 0 0 0 0,1 1 0 0 0,0-1 0 0 0,-1 0 0 0 0,1 1 1 0 0,4-1-1 0 0,-3 1-6 0 0,0 1 0 0 0,0-1 1 0 0,0 1-1 0 0,0 0 0 0 0,0 0 1 0 0,0 0-1 0 0,0 0 0 0 0,0 1 1 0 0,-1-1-1 0 0,6 4 0 0 0,-1 0 2 0 0,-1 0-1 0 0,0 0 1 0 0,0 1-1 0 0,0 0 1 0 0,0 1-1 0 0,-1 0 1 0 0,0-1-1 0 0,0 2 1 0 0,5 9-1 0 0,-4-4 4 0 0,0 1 1 0 0,-1-1-1 0 0,-1 1 0 0 0,0 0 0 0 0,4 22 1 0 0,-4-7-2640 0 0,2 53 0 0 0,-7-65 114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36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12 512 0 0,'2'-3'512'0'0,"-2"0"-216"0"0,0 1-584 0 0,0 0-488 0 0,0 1 528 0 0,1 1 248 0 0,-1 1 0 0 0,0 1 0 0 0,-1-1 0 0 0,-1 2 0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09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7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1 188 512 0 0,'-1'-9'1357'0'0,"2"0"0"0"0,-1 0 1 0 0,1 0-1 0 0,0 0 0 0 0,5-17 0 0 0,-3 17 287 0 0,4-12 1311 0 0,-7 20-2782 0 0,0 0 0 0 0,1 0 1 0 0,-1 1-1 0 0,1-1 0 0 0,-1 0 0 0 0,1 0 1 0 0,-1 0-1 0 0,1 0 0 0 0,0 1 1 0 0,0-1-1 0 0,-1 0 0 0 0,1 1 0 0 0,0-1 1 0 0,0 0-1 0 0,0 1 0 0 0,1-1 0 0 0,-2 1-144 0 0,0 0 0 0 0,1 0 0 0 0,-1 0 0 0 0,1 0 0 0 0,-1 0 0 0 0,1 0 0 0 0,-1 0 0 0 0,0 0 0 0 0,1 1 0 0 0,-1-1 0 0 0,0 0 0 0 0,1 0 0 0 0,-1 0 0 0 0,0 1 0 0 0,1-1 0 0 0,-1 0 0 0 0,0 1 0 0 0,1-1 0 0 0,-1 0 0 0 0,0 0 0 0 0,0 1-1 0 0,1-1 1 0 0,-1 1 0 0 0,0-1 0 0 0,0 0 0 0 0,0 1 0 0 0,1-1 0 0 0,-1 0 0 0 0,0 1 0 0 0,0-1 0 0 0,0 1 0 0 0,0-1 0 0 0,0 1 0 0 0,0-1 0 0 0,0 0 0 0 0,0 1 0 0 0,0-1 0 0 0,0 1 0 0 0,0-1 0 0 0,0 1 0 0 0,0 23 206 0 0,0-20-125 0 0,-6 90 732 0 0,2-63-249 0 0,2 57 0 0 0,24 178 989 0 0,-17-226-1375 0 0,-2-24-55 0 0,0 25 0 0 0,-3-41-152 0 0,0 0 0 0 0,0 1 0 0 0,0-1 1 0 0,0 0-1 0 0,0 0 0 0 0,0 0 0 0 0,0 0 0 0 0,0 0 1 0 0,0 0-1 0 0,0 0 0 0 0,0 0 0 0 0,0 0 0 0 0,0 0 1 0 0,0 0-1 0 0,0 0 0 0 0,0 0 0 0 0,0 0 1 0 0,0 0-1 0 0,0 0 0 0 0,0 0 0 0 0,0 1 0 0 0,0-1 1 0 0,0 0-1 0 0,0 0 0 0 0,0 0 0 0 0,0 0 0 0 0,0 0 1 0 0,0 0-1 0 0,0 0 0 0 0,0 0 0 0 0,0 0 0 0 0,0 0 1 0 0,0 0-1 0 0,0 0 0 0 0,0 0 0 0 0,-1 0 1 0 0,1 0-1 0 0,0 0 0 0 0,0 0 0 0 0,0 0 0 0 0,0 0 1 0 0,0 0-1 0 0,0 0 0 0 0,0 0 0 0 0,0 0 0 0 0,0 0 1 0 0,0 0-1 0 0,0 0 0 0 0,0 0 0 0 0,0 0 1 0 0,0 0-1 0 0,0 0 0 0 0,0 0 0 0 0,-1 0 0 0 0,1 0 1 0 0,0 0-1 0 0,0 0 0 0 0,0 0 0 0 0,0 0 0 0 0,0 0 1 0 0,0 0-1 0 0,-5-5 28 0 0,-3-4 5 0 0,3-1-25 0 0,0 0 0 0 0,1-1-1 0 0,0 1 1 0 0,1-1 0 0 0,0 0 0 0 0,1 0-1 0 0,0 0 1 0 0,-1-15 0 0 0,0-20-5 0 0,1 0 0 0 0,3 1 0 0 0,2-1 0 0 0,1 1 1 0 0,3-1-1 0 0,2 2 0 0 0,25-80 0 0 0,-27 102-36 0 0,12-31 67 0 0,-17 49-26 0 0,0-1 0 0 0,0 1 1 0 0,0 0-1 0 0,1 0 0 0 0,0 1 1 0 0,-1-1-1 0 0,1 0 0 0 0,1 1 1 0 0,3-4-1 0 0,-6 6-4 0 0,0 0 1 0 0,1 0-1 0 0,-1 1 0 0 0,0-1 1 0 0,0 0-1 0 0,0 1 0 0 0,1-1 1 0 0,-1 1-1 0 0,0-1 0 0 0,0 1 1 0 0,1 0-1 0 0,-1 0 0 0 0,0-1 1 0 0,1 1-1 0 0,-1 0 0 0 0,1 0 1 0 0,-1 0-1 0 0,0 0 0 0 0,1 1 1 0 0,0-1-1 0 0,0 1-2 0 0,0 0 0 0 0,0 0 0 0 0,0 0-1 0 0,0 0 1 0 0,0 0 0 0 0,0 0 0 0 0,-1 0 0 0 0,1 1 0 0 0,-1-1 0 0 0,1 1 0 0 0,2 2-1 0 0,2 5-2 0 0,-1 0 0 0 0,1 0 0 0 0,-2 1-1 0 0,6 11 1 0 0,-8-15 9 0 0,145 381 885 0 0,-56-156-769 0 0,-86-221-240 0 0,-3-5-176 0 0,1 0-1 0 0,-1 1 0 0 0,0-1 1 0 0,0 1-1 0 0,-1-1 0 0 0,2 11 1 0 0,-5-15-2326 0 0,2-1 2399 0 0,0 0 1 0 0,0 0 0 0 0,-1 0 0 0 0,1 0 0 0 0,0 0 0 0 0,0 0-1 0 0,0 0 1 0 0,-1 0 0 0 0,1 0 0 0 0,0 0 0 0 0,-3-2-3061 0 0,-1-1 384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7.2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87 2433 0 0,'0'-4'2411'0'0,"0"-7"3153"0"0,1 10-5422 0 0,-1 0 0 0 0,0 0 0 0 0,0 0 0 0 0,0 0 1 0 0,1 0-1 0 0,-1 0 0 0 0,0 1 0 0 0,1-1 0 0 0,-1 0 0 0 0,1 0 0 0 0,-1 0 0 0 0,1 0 0 0 0,0 1 0 0 0,-1-1 0 0 0,1 0 1 0 0,0 1-1 0 0,-1-1 0 0 0,1 0 0 0 0,0 1 0 0 0,0-1 0 0 0,0 1 0 0 0,-1-1 0 0 0,1 1 0 0 0,2-1 0 0 0,13-6 475 0 0,0 2-1 0 0,0-1 0 0 0,28-4 1 0 0,53-3-788 0 0,-60 9 241 0 0,13-1-360 0 0,58 2-1 0 0,-3 8-4929 0 0,-72-4 1842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7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35 512 0 0,'-8'-9'1737'0'0,"5"5"-28"0"0,0 0 0 0 0,-1 0 0 0 0,0 0 0 0 0,-6-5 0 0 0,16 15 2600 0 0,6 12-2660 0 0,7 10-1387 0 0,25 19 1154 0 0,61 47 0 0 0,38 15-1108 0 0,-116-90-360 0 0,-20-14 13 0 0,-1 0 1 0 0,1-1-1 0 0,0 0 1 0 0,8 3-1 0 0,-13-6-120 0 0,0-1-1 0 0,0 1 1 0 0,0-1 0 0 0,0 1-1 0 0,0-1 1 0 0,0 1 0 0 0,0-1 0 0 0,0 0-1 0 0,0 0 1 0 0,0 0 0 0 0,0 0-1 0 0,0 0 1 0 0,0-1 0 0 0,0 1-1 0 0,0-1 1 0 0,0 1 0 0 0,0-1-1 0 0,0 0 1 0 0,0 0 0 0 0,2-1 0 0 0,-2 1-742 0 0,0-1 1 0 0,0 1 0 0 0,0-1 0 0 0,-1 1 0 0 0,1-1-1 0 0,-1 1 1 0 0,3-4 0 0 0,0-1-1541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7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4 2072 0 0,'-2'0'510'0'0,"1"-1"0"0"0,0 0-1 0 0,-1 1 1 0 0,1 0 0 0 0,0-1-1 0 0,-1 1 1 0 0,1 0 0 0 0,-1 0-1 0 0,1-1 1 0 0,-1 1 0 0 0,1 0-1 0 0,-1 0 1 0 0,1 1 0 0 0,0-1-1 0 0,-3 0 1 0 0,2 1-116 0 0,0 0 0 0 0,0 0 0 0 0,0 0 0 0 0,0 0 0 0 0,0 0 0 0 0,0 0 0 0 0,0 1 0 0 0,1-1 0 0 0,-3 2 0 0 0,-2 4 113 0 0,0 0 0 0 0,0 1 0 0 0,-9 15 0 0 0,7-11 154 0 0,-175 228 760 0 0,145-197-1576 0 0,-49 65-2540 0 0,85-104 1891 0 0,-1 0-1 0 0,1 0 0 0 0,-1 0 0 0 0,-2 8 1 0 0,2 1-910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8.2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157 40 2745 0 0,'-11'0'3043'0'0,"-14"1"2874"0"0,23 0-5798 0 0,1-1 0 0 0,-1 1 0 0 0,1 0 0 0 0,-1-1 0 0 0,1 1 0 0 0,-1 0 0 0 0,1 0 0 0 0,0 0 1 0 0,-1 0-1 0 0,1 0 0 0 0,0 1 0 0 0,0-1 0 0 0,-2 3 0 0 0,1-2-60 0 0,0 1-1 0 0,1-1 1 0 0,0 1 0 0 0,-1-1-1 0 0,1 1 1 0 0,0 0-1 0 0,0-1 1 0 0,1 1 0 0 0,-1 0-1 0 0,0 0 1 0 0,1 0-1 0 0,0 0 1 0 0,0 0 0 0 0,0 0-1 0 0,0-1 1 0 0,0 1 0 0 0,0 0-1 0 0,1 0 1 0 0,-1 0-1 0 0,1 0 1 0 0,0-1 0 0 0,0 1-1 0 0,0 0 1 0 0,0 0-1 0 0,1-1 1 0 0,-1 1 0 0 0,3 2-1 0 0,5 7 68 0 0,-1 0 0 0 0,2-1 0 0 0,0-1 0 0 0,13 12 0 0 0,-16-15-54 0 0,-1-3-3 0 0,0 1 0 0 0,0-1 0 0 0,0 0 0 0 0,0-1-1 0 0,0 0 1 0 0,1 0 0 0 0,0 0 0 0 0,0-1 0 0 0,-1 0-1 0 0,1 0 1 0 0,0 0 0 0 0,1-1 0 0 0,12 0 0 0 0,-16 0-25 0 0,1-1 1 0 0,0 0 0 0 0,-1 0 0 0 0,1-1-1 0 0,0 0 1 0 0,-1 0 0 0 0,1 0 0 0 0,-1 0-1 0 0,1 0 1 0 0,-1-1 0 0 0,0 0 0 0 0,1 0-1 0 0,-1 0 1 0 0,0-1 0 0 0,0 1 0 0 0,-1-1-1 0 0,1 0 1 0 0,0 0 0 0 0,-1 0 0 0 0,0 0-1 0 0,0-1 1 0 0,3-4 0 0 0,-4 5-41 0 0,0 0 0 0 0,-1 0-1 0 0,0 0 1 0 0,0 0 0 0 0,0-1 0 0 0,0 1 0 0 0,0-1 0 0 0,-1 1 0 0 0,1 0-1 0 0,-1-1 1 0 0,0 1 0 0 0,0-1 0 0 0,0 1 0 0 0,-1 0 0 0 0,1-1 0 0 0,-1 1 0 0 0,0-1-1 0 0,0 1 1 0 0,0 0 0 0 0,0 0 0 0 0,0 0 0 0 0,-1-1 0 0 0,0 1 0 0 0,1 1 0 0 0,-1-1-1 0 0,-3-3 1 0 0,-2-3-26 0 0,0 0 0 0 0,-1 0 0 0 0,-1 0 0 0 0,0 1-1 0 0,0 1 1 0 0,-12-9 0 0 0,10 10-11 0 0,0-1-1 0 0,0 2 1 0 0,-1 0-1 0 0,1 0 1 0 0,-1 1-1 0 0,0 1 1 0 0,-15-3-1 0 0,16 4-44 0 0,1 0 0 0 0,-1 1 0 0 0,0 1-1 0 0,1 0 1 0 0,-1 0 0 0 0,0 1-1 0 0,0 0 1 0 0,-17 5 0 0 0,24-5-79 0 0,-1 1 0 0 0,1-1-1 0 0,0 1 1 0 0,0 0 0 0 0,0 0 0 0 0,0 1 0 0 0,0-1 0 0 0,1 1 0 0 0,-1 0-1 0 0,1 0 1 0 0,-4 3 0 0 0,5-3-464 0 0,0 0-1 0 0,0 0 0 0 0,1-1 1 0 0,-1 1-1 0 0,1 0 1 0 0,-1 0-1 0 0,1 1 0 0 0,0-1 1 0 0,-1 6-1 0 0,-1 7-1304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8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65 512 0 0,'-6'-3'1208'0'0,"2"0"578"0"0,0 1 0 0 0,0-1 0 0 0,0 0 0 0 0,-7-6 0 0 0,11 9-1578 0 0,-1-1 0 0 0,1 1 1 0 0,0-1-1 0 0,-1 1 1 0 0,1-1-1 0 0,0 1 1 0 0,-1-1-1 0 0,1 1 0 0 0,0-1 1 0 0,0 1-1 0 0,0-1 1 0 0,-1 1-1 0 0,1-1 1 0 0,0 1-1 0 0,0-1 0 0 0,0 0 1 0 0,0 1-1 0 0,0-1 1 0 0,0 0-1 0 0,1 0-158 0 0,-1 0 0 0 0,0 1 0 0 0,1-1 1 0 0,-1 0-1 0 0,1 1 0 0 0,-1-1 0 0 0,1 0 0 0 0,-1 1 0 0 0,1-1 0 0 0,-1 1 0 0 0,1-1 0 0 0,0 1 0 0 0,-1-1 1 0 0,1 1-1 0 0,0-1 0 0 0,-1 1 0 0 0,1 0 0 0 0,1-1 0 0 0,7-3 203 0 0,0 1 1 0 0,0 0-1 0 0,1 1 0 0 0,-1-1 1 0 0,1 2-1 0 0,10-1 0 0 0,61 1-101 0 0,-46 1 31 0 0,-19 0-273 0 0,97 3 228 0 0,-93-2-749 0 0,0 2-1 0 0,0 0 0 0 0,28 9 0 0 0,-46-12 248 0 0,1 1 0 0 0,-1 0-1 0 0,0 0 1 0 0,0 0 0 0 0,0 0-1 0 0,0 0 1 0 0,0 0 0 0 0,0 0-1 0 0,0 1 1 0 0,2 2 0 0 0,2 4-2770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8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 2409 0 0,'-11'1'8542'0'0,"22"1"-4623"0"0,2 0-3079 0 0,23 3-9 0 0,0-1 0 0 0,43-1 0 0 0,72-11-1082 0 0,50-2-4830 0 0,-165 9 1340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49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51 512 0 0,'-2'-25'3001'0'0,"0"-1"4299"0"0,3 29-6916 0 0,0 1-1 0 0,-1-1 1 0 0,2 0 0 0 0,-1 0-1 0 0,0 0 1 0 0,0-1 0 0 0,1 1-1 0 0,0 0 1 0 0,2 3 0 0 0,3 7 169 0 0,0 4-143 0 0,-1 0 1 0 0,-1 1-1 0 0,0-1 0 0 0,-1 1 0 0 0,1 30 0 0 0,0-12 155 0 0,20 151 2121 0 0,-23-175-2529 0 0,2 28-40 0 0,-4-37-102 0 0,0 0 0 0 0,0 0 1 0 0,-1 1-1 0 0,1-1 0 0 0,-1 0 0 0 0,1 0 0 0 0,-1 0 0 0 0,0 0 0 0 0,0 0 0 0 0,-2 3 0 0 0,-4 0 36 0 0,5-10-91 0 0,2 2 40 0 0,-1 0 0 0 0,1 1 1 0 0,1-1-1 0 0,-1 0 0 0 0,0 1 0 0 0,0-1 1 0 0,0 1-1 0 0,1-1 0 0 0,0-2 1 0 0,3-2-33 0 0,0-1 1 0 0,0 1-1 0 0,1 0 1 0 0,-1 0-1 0 0,1 0 1 0 0,1 1-1 0 0,9-9 1 0 0,48-28-245 0 0,-24 16 122 0 0,-26 16 86 0 0,1 1 1 0 0,0 1-1 0 0,1 0 0 0 0,-1 1 0 0 0,25-9 1 0 0,-35 15 69 0 0,1 0 1 0 0,-1 0 0 0 0,1 0 0 0 0,-1 0 0 0 0,1 1-1 0 0,-1 0 1 0 0,1 0 0 0 0,0 0 0 0 0,-1 0 0 0 0,1 1 0 0 0,-1 0-1 0 0,1 0 1 0 0,-1 0 0 0 0,1 0 0 0 0,-1 1 0 0 0,0-1-1 0 0,0 1 1 0 0,0 0 0 0 0,0 1 0 0 0,0-1 0 0 0,0 1 0 0 0,0 0-1 0 0,-1 0 1 0 0,6 5 0 0 0,-2 0-1 0 0,-1 0 1 0 0,0 0-1 0 0,0 0 1 0 0,-1 0-1 0 0,0 1 1 0 0,0 0-1 0 0,-1 0 1 0 0,-1 1-1 0 0,1-1 1 0 0,-1 1-1 0 0,2 17 0 0 0,-3-19 3 0 0,-2 0-1 0 0,1 0 0 0 0,-1 1 0 0 0,0-1 0 0 0,-1 0 0 0 0,0 0 1 0 0,0 0-1 0 0,-1 0 0 0 0,0 0 0 0 0,0 0 0 0 0,-1-1 1 0 0,0 1-1 0 0,0-1 0 0 0,-9 14 0 0 0,7-13-37 0 0,-1 0 0 0 0,-1 0-1 0 0,1-1 1 0 0,-1 0 0 0 0,-1 0-1 0 0,1-1 1 0 0,-1 0 0 0 0,0 0 0 0 0,0-1-1 0 0,-1 0 1 0 0,-17 8 0 0 0,15-9-402 0 0,-1 0 0 0 0,1-1 1 0 0,-21 3-1 0 0,18-4-1287 0 0,-1-1 0 0 0,-26-2 0 0 0,14-3-1535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1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427 21 512 0 0,'-4'-3'1512'0'0,"1"1"-1"0"0,-1-1 0 0 0,0 1 1 0 0,0 0-1 0 0,0 0 1 0 0,0 0-1 0 0,0 1 0 0 0,-7-3 1 0 0,-11 4 3411 0 0,-2 9-4283 0 0,6 1-211 0 0,0 2 0 0 0,1 0 0 0 0,0 1 1 0 0,1 1-1 0 0,1 0 0 0 0,0 1 0 0 0,-16 20 1 0 0,3 3 32 0 0,1 1 0 0 0,-23 46 1 0 0,34-58-243 0 0,2 0 0 0 0,1 2 0 0 0,1 0 0 0 0,-14 50 1 0 0,24-68-176 0 0,1 0 1 0 0,-1-1-1 0 0,2 1 1 0 0,-1 0-1 0 0,1 0 1 0 0,1-1-1 0 0,2 15 1 0 0,-1-17-36 0 0,0-1 0 0 0,1 1-1 0 0,-1-1 1 0 0,1 1 0 0 0,1-1 0 0 0,-1 0 0 0 0,1-1 0 0 0,1 1 0 0 0,-1-1 0 0 0,1 1 0 0 0,6 5 0 0 0,3 2-47 0 0,0-1 0 0 0,1 0 0 0 0,1-2 0 0 0,-1 0 1 0 0,32 16-1 0 0,-33-20-516 0 0,0-1 1 0 0,28 8-1 0 0,-29-11-792 0 0,-1 0-1 0 0,1-2 1 0 0,23 2 0 0 0,-12-3-1651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3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127 135 512 0 0,'10'-7'1987'0'0,"-1"-1"-1"0"0,1-1 1 0 0,-1 1-1 0 0,-1-2 1 0 0,0 1-1 0 0,8-13 1 0 0,-12 18-1447 0 0,-1-1 0 0 0,0 0 0 0 0,0 0 0 0 0,-1 0 0 0 0,3-6 0 0 0,-5 10-483 0 0,0 0 0 0 0,1 1 0 0 0,-1-1 0 0 0,0 0 0 0 0,0 0 0 0 0,0 0 0 0 0,1 1 0 0 0,-1-1 0 0 0,0 0 0 0 0,0 0-1 0 0,0 0 1 0 0,0 1 0 0 0,-1-1 0 0 0,1 0 0 0 0,0 0 0 0 0,0 1 0 0 0,0-1 0 0 0,-1 0 0 0 0,1 0 0 0 0,0 1 0 0 0,-1-1 0 0 0,1 0 0 0 0,0 0 0 0 0,-1 1 0 0 0,1-1 0 0 0,-1 1 0 0 0,1-1 0 0 0,-1 0 0 0 0,0 1 0 0 0,1-1 0 0 0,-1 1 0 0 0,0-1 0 0 0,1 1 0 0 0,-1 0 0 0 0,0-1-1 0 0,1 1 1 0 0,-1 0 0 0 0,0-1 0 0 0,0 1 0 0 0,1 0 0 0 0,-1 0 0 0 0,0 0 0 0 0,0-1 0 0 0,1 1 0 0 0,-1 0 0 0 0,-2 0 0 0 0,-3 1 19 0 0,0-1 0 0 0,0 1 0 0 0,0 1-1 0 0,0-1 1 0 0,0 1 0 0 0,0 0 0 0 0,0 0 0 0 0,-8 5 0 0 0,-3 0-7 0 0,-2 0-34 0 0,-24 13 0 0 0,38-17-33 0 0,0 0-1 0 0,0 1 1 0 0,0-1 0 0 0,0 1 0 0 0,0 0-1 0 0,0 1 1 0 0,1-1 0 0 0,-6 9 0 0 0,9-12 0 0 0,0 0 1 0 0,0 0-1 0 0,1-1 1 0 0,-1 1-1 0 0,0 0 1 0 0,1 0-1 0 0,-1 1 1 0 0,1-1-1 0 0,0 0 1 0 0,-1 0-1 0 0,1 0 1 0 0,0 0-1 0 0,0 0 1 0 0,-1 0 0 0 0,1 0-1 0 0,0 1 1 0 0,0-1-1 0 0,0 0 1 0 0,0 0-1 0 0,1 0 1 0 0,-1 0-1 0 0,0 0 1 0 0,0 1-1 0 0,1-1 1 0 0,-1 0-1 0 0,1 0 1 0 0,-1 0 0 0 0,1 0-1 0 0,-1 0 1 0 0,1 0-1 0 0,0 0 1 0 0,-1 0-1 0 0,1 0 1 0 0,0-1-1 0 0,0 1 1 0 0,-1 0-1 0 0,1 0 1 0 0,0-1-1 0 0,0 1 1 0 0,0 0-1 0 0,0-1 1 0 0,0 1 0 0 0,2 0-1 0 0,5 2-4 0 0,0 1 0 0 0,0-2-1 0 0,0 1 1 0 0,15 2 0 0 0,-11-3 7 0 0,2 1-1 0 0,1 1 1 0 0,-1 0 0 0 0,0 1-1 0 0,0 1 1 0 0,0 0-1 0 0,0 1 1 0 0,-1 0 0 0 0,23 18-1 0 0,-34-24 12 0 0,0 0-1 0 0,-1 1 1 0 0,1-1-1 0 0,-1 1 1 0 0,0-1-1 0 0,0 1 1 0 0,1-1-1 0 0,-1 1 1 0 0,0 0-1 0 0,0-1 0 0 0,0 1 1 0 0,-1 0-1 0 0,1 0 1 0 0,0 0-1 0 0,-1 0 1 0 0,1 0-1 0 0,-1-1 1 0 0,0 1-1 0 0,1 0 1 0 0,-1 0-1 0 0,0 4 1 0 0,-1-4 26 0 0,0 0 1 0 0,0 0-1 0 0,0 0 0 0 0,0 0 1 0 0,0 0-1 0 0,0 0 1 0 0,0 0-1 0 0,-1 0 1 0 0,1 0-1 0 0,-1 0 0 0 0,1 0 1 0 0,-1-1-1 0 0,0 1 1 0 0,0-1-1 0 0,1 1 1 0 0,-1-1-1 0 0,-4 2 0 0 0,0 0 50 0 0,0 0 0 0 0,0 0 0 0 0,-1-1 0 0 0,1 0 0 0 0,0 0-1 0 0,-10 1 1 0 0,11-2-72 0 0,1 0-1 0 0,0-1 0 0 0,-1 0 1 0 0,1 0-1 0 0,-1 0 1 0 0,1 0-1 0 0,-1-1 0 0 0,1 0 1 0 0,0 0-1 0 0,-7-2 1 0 0,8 2-51 0 0,1-1 0 0 0,0 0 0 0 0,-1 1 0 0 0,1-1 0 0 0,0 0 0 0 0,0 0 0 0 0,0-1 0 0 0,1 1 0 0 0,-1 0 0 0 0,0 0 0 0 0,1-1 0 0 0,-1 1 0 0 0,0-5 0 0 0,-5-15-2169 0 0,7 21 1624 0 0,0-1-1 0 0,0 1 0 0 0,0-1 1 0 0,0 1-1 0 0,1-1 1 0 0,-1 1-1 0 0,0-1 0 0 0,0 1 1 0 0,1 0-1 0 0,-1-1 1 0 0,2-1-1 0 0,2-2-1163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09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1 944 0 0,'-20'3'7297'0'0,"16"-1"-6558"0"0,0 1 0 0 0,0-1 0 0 0,0 1 0 0 0,0-1 0 0 0,1 1 0 0 0,-1 0 0 0 0,-4 6 0 0 0,4-5 550 0 0,7-10 746 0 0,-3 6-2026 0 0,0 0 1 0 0,0 0-1 0 0,0 0 0 0 0,0-1 1 0 0,0 1-1 0 0,0 0 1 0 0,0 0-1 0 0,0 0 0 0 0,0-1 1 0 0,0 1-1 0 0,0 0 1 0 0,0 0-1 0 0,0 0 0 0 0,0 0 1 0 0,1-1-1 0 0,-1 1 0 0 0,0 0 1 0 0,0 0-1 0 0,0 0 1 0 0,0 0-1 0 0,0 0 0 0 0,1-1 1 0 0,-1 1-1 0 0,0 0 1 0 0,0 0-1 0 0,0 0 0 0 0,1 0 1 0 0,-1 0-1 0 0,0 0 0 0 0,0 0 1 0 0,0 0-1 0 0,1 0 1 0 0,-1 0-1 0 0,0 0 0 0 0,0 0 1 0 0,0 0-1 0 0,1 0 1 0 0,-1 0-1 0 0,0 0 0 0 0,0 0 1 0 0,0 0-1 0 0,1 0 1 0 0,-1 0-1 0 0,0 0 0 0 0,0 0 1 0 0,0 0-1 0 0,1 0 0 0 0,-1 0 1 0 0,0 0-1 0 0,0 1 1 0 0,0-1-1 0 0,0 0 0 0 0,1 0 1 0 0,-1 0-1 0 0,3 1 73 0 0,0 0 1 0 0,-1 0-1 0 0,1 0 0 0 0,0 0 0 0 0,-1 0 0 0 0,1 0 1 0 0,-1 1-1 0 0,1-1 0 0 0,-1 1 0 0 0,1 0 1 0 0,-1-1-1 0 0,0 1 0 0 0,0 0 0 0 0,0 0 0 0 0,0 1 1 0 0,2 3-1 0 0,-3-5-66 0 0,0 0 0 0 0,0 0 0 0 0,-1 0 0 0 0,1 0 0 0 0,0 0 1 0 0,0 0-1 0 0,0-1 0 0 0,0 1 0 0 0,0 0 0 0 0,0 0 0 0 0,0-1 0 0 0,0 1 0 0 0,0-1 1 0 0,1 1-1 0 0,-1-1 0 0 0,0 1 0 0 0,0-1 0 0 0,0 0 0 0 0,1 0 0 0 0,-1 1 0 0 0,0-1 1 0 0,0 0-1 0 0,1 0 0 0 0,-1 0 0 0 0,2-1 0 0 0,4 0 212 0 0,-1 0 0 0 0,1-1 0 0 0,11-4 0 0 0,-13 4-62 0 0,0 0 0 0 0,-1 1 0 0 0,1-1 0 0 0,0 1 0 0 0,5 0 0 0 0,20 1 162 0 0,40 6 0 0 0,44 16-131 0 0,-67-12-23 0 0,65 7 1 0 0,90 2 148 0 0,-153-11-226 0 0,0 1-1 0 0,52 18 0 0 0,444 166 24 0 0,-486-174-123 0 0,117 20 0 0 0,-112-26 10 0 0,81 9 76 0 0,156 4 0 0 0,30 4 95 0 0,-191-12-110 0 0,263 44 248 0 0,-336-49-308 0 0,329 81 134 0 0,-11 3-108 0 0,-135-56 53 0 0,-165-33-31 0 0,-35-5-11 0 0,55 12 1 0 0,-30 3 21 0 0,-40-8-28 0 0,1-2 0 0 0,60 5 0 0 0,-75-13-40 0 0,0-1 0 0 0,39-8-1 0 0,15 0 79 0 0,-65 8-60 0 0,0 1 18 0 0,0-1 1 0 0,0 0-1 0 0,18-4 1 0 0,-32 5 65 0 0,3-1-109 0 0,0 1 0 0 0,0 0 0 0 0,0 0 0 0 0,0 0 0 0 0,0-1 0 0 0,0 1 0 0 0,0 0 0 0 0,0 0 0 0 0,0 1 0 0 0,0-1 0 0 0,-2 0 0 0 0,-19 8-190 0 0,-3 2-1154 0 0,9-3-6052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3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7 1784 0 0,'-38'-7'9829'0'0,"37"7"-9703"0"0,1 0-1 0 0,-1 0 1 0 0,0 1-1 0 0,1-1 1 0 0,-1 0-1 0 0,0 0 1 0 0,1 0-1 0 0,-1 1 1 0 0,1-1 0 0 0,-1 0-1 0 0,0 1 1 0 0,1-1-1 0 0,-1 0 1 0 0,1 1-1 0 0,-1-1 1 0 0,1 1-1 0 0,-1-1 1 0 0,1 0-1 0 0,0 1 1 0 0,-1 0 0 0 0,1-1-1 0 0,-1 1 1 0 0,1-1-1 0 0,0 1 1 0 0,0-1-1 0 0,-1 1 1 0 0,1 0-1 0 0,0-1 1 0 0,0 1-1 0 0,0 0 1 0 0,-1-1-1 0 0,1 1 1 0 0,0-1 0 0 0,0 1-1 0 0,0 1 1 0 0,-1 24 1038 0 0,3-15-832 0 0,-1 0-1 0 0,2 0 1 0 0,-1 0-1 0 0,1 0 1 0 0,7 15 0 0 0,29 52 859 0 0,-21-43-791 0 0,42 115 167 0 0,-52-127-546 0 0,12 32-336 0 0,-18-52 289 0 0,0 0 1 0 0,-1 0-1 0 0,1-1 0 0 0,0 1 0 0 0,0-1 1 0 0,3 3-1 0 0,6 3-1499 0 0,0-6-4301 0 0,-8-3 4129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3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16 904 0 0,'-13'-5'11442'0'0,"13"5"-11333"0"0,0 0 0 0 0,0 0-1 0 0,0 0 1 0 0,0 0 0 0 0,0 0 0 0 0,0 0 0 0 0,0 0 0 0 0,1 0-1 0 0,-1 0 1 0 0,0 0 0 0 0,0 0 0 0 0,0 0 0 0 0,12-3 4061 0 0,2 1-4267 0 0,148-1 2116 0 0,-82 3-3320 0 0,-2-3-4583 0 0,-65 4 3685 0 0,-1 2 116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82 1656 0 0,'-1'0'574'0'0,"0"1"0"0"0,-1-1 0 0 0,1 1-1 0 0,0 0 1 0 0,0 0 0 0 0,0-1 0 0 0,0 1 0 0 0,0 0-1 0 0,0 0 1 0 0,0 0 0 0 0,0 0 0 0 0,0 1-1 0 0,0-1 1 0 0,0 0 0 0 0,1 0 0 0 0,-1 0-1 0 0,0 1 1 0 0,1-1 0 0 0,-1 2 0 0 0,0 0-34 0 0,1 0 1 0 0,-1 0 0 0 0,1 0-1 0 0,0 0 1 0 0,0 0 0 0 0,0 0-1 0 0,0 0 1 0 0,0 0 0 0 0,1 3-1 0 0,0-2-268 0 0,0 1 1 0 0,1-1-1 0 0,-1 0 0 0 0,1 1 1 0 0,0-1-1 0 0,0 0 0 0 0,0 0 1 0 0,0 0-1 0 0,1 0 0 0 0,0-1 0 0 0,-1 1 1 0 0,5 3-1 0 0,-6-6-242 0 0,-1-1-1 0 0,1 1 1 0 0,-1-1-1 0 0,1 1 1 0 0,0-1-1 0 0,-1 0 1 0 0,1 1-1 0 0,-1-1 1 0 0,1 0 0 0 0,0 1-1 0 0,-1-1 1 0 0,1 0-1 0 0,0 0 1 0 0,-1 0-1 0 0,1 0 1 0 0,0 0-1 0 0,1 0 1 0 0,-2 0-17 0 0,0 0 0 0 0,1 0 1 0 0,-1 0-1 0 0,0 0 0 0 0,0 0 0 0 0,1-1 1 0 0,-1 1-1 0 0,0 0 0 0 0,1 0 1 0 0,-1-1-1 0 0,0 1 0 0 0,0 0 0 0 0,0 0 1 0 0,1-1-1 0 0,-1 1 0 0 0,0 0 0 0 0,0-1 1 0 0,0 1-1 0 0,0 0 0 0 0,1-1 0 0 0,-1 1 1 0 0,0 0-1 0 0,0-1 0 0 0,0 1 0 0 0,0-2 2 0 0,0 0-1 0 0,0 0 0 0 0,0 0 1 0 0,0 0-1 0 0,0 0 0 0 0,0 1 1 0 0,0-1-1 0 0,-1 0 0 0 0,1 0 0 0 0,-1 0 1 0 0,-1-2-1 0 0,-25-40 9 0 0,22 38-24 0 0,0-1-1 0 0,0 0 1 0 0,0-1-1 0 0,1 1 1 0 0,1-1 0 0 0,-1 1-1 0 0,1-1 1 0 0,0-1 0 0 0,-2-10-1 0 0,5 18-2 0 0,0 0 0 0 0,0 0-1 0 0,0 0 1 0 0,0 0-1 0 0,0-1 1 0 0,0 1 0 0 0,0 0-1 0 0,1 0 1 0 0,-1 0 0 0 0,0 0-1 0 0,1 0 1 0 0,-1 0-1 0 0,1 0 1 0 0,-1 0 0 0 0,1 0-1 0 0,-1 0 1 0 0,1 0 0 0 0,0 0-1 0 0,-1 0 1 0 0,3-2-1 0 0,-2 2-3 0 0,1 0 0 0 0,0 0 1 0 0,0 0-1 0 0,0 0 0 0 0,0 0 0 0 0,0 0 0 0 0,0 0 0 0 0,0 0 0 0 0,0 1 0 0 0,3-1 0 0 0,2 0-50 0 0,1 0 0 0 0,-1 1 1 0 0,0 0-1 0 0,1 1 1 0 0,11 1-1 0 0,67 16-1773 0 0,-29-4-4479 0 0,-42-10 3256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4.2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11 1024 0 0,'-3'-2'1208'0'0,"-1"1"0"0"0,1-1 0 0 0,0 1 0 0 0,-1 0 0 0 0,1 0 0 0 0,-1 0 0 0 0,1 0 0 0 0,-5 0 0 0 0,7 1-996 0 0,0 1 0 0 0,0-1-1 0 0,0 0 1 0 0,0 0 0 0 0,0 0 0 0 0,0 0 0 0 0,0 1 0 0 0,1-1-1 0 0,-1 1 1 0 0,0-1 0 0 0,0 0 0 0 0,0 1 0 0 0,0-1 0 0 0,0 1-1 0 0,1 0 1 0 0,-1-1 0 0 0,0 1 0 0 0,0 0 0 0 0,1-1 0 0 0,-1 1-1 0 0,0 0 1 0 0,1 0 0 0 0,-1 0 0 0 0,1 0 0 0 0,-1-1 0 0 0,1 1-1 0 0,0 0 1 0 0,-1 0 0 0 0,1 0 0 0 0,0 0 0 0 0,-1 2 0 0 0,0 3-48 0 0,0 1 1 0 0,0-1 0 0 0,1 1 0 0 0,-1-1-1 0 0,1 1 1 0 0,1-1 0 0 0,-1 1 0 0 0,1-1-1 0 0,0 0 1 0 0,1 1 0 0 0,0-1 0 0 0,0 0-1 0 0,0 0 1 0 0,0 0 0 0 0,7 11 0 0 0,4 2 47 0 0,0-1 0 0 0,0 0 1 0 0,21 20-1 0 0,-22-25-219 0 0,-6-7-36 0 0,-1 0 0 0 0,1-1-1 0 0,0 0 1 0 0,0 0 0 0 0,1-1 0 0 0,0 0 0 0 0,-1 0 0 0 0,11 4 0 0 0,-13-7-200 0 0,-1 1 0 0 0,1-1-1 0 0,0 0 1 0 0,0-1 0 0 0,0 1 0 0 0,0-1 0 0 0,0 0 0 0 0,4 0 0 0 0,-5 0-275 0 0,-1 0-1 0 0,1-1 1 0 0,0 1-1 0 0,-1-1 1 0 0,1 0-1 0 0,0 0 1 0 0,-1 0 0 0 0,1 0-1 0 0,-1 0 1 0 0,0-1-1 0 0,1 1 1 0 0,2-4-1 0 0,5-2-1140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4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0 3049 0 0,'-14'3'3056'0'0,"-1"-3"4538"0"0,4 2-6602 0 0,3-2 440 0 0,4 3-15 0 0,4-1-529 0 0,2 1-496 0 0,3 3-312 0 0,5-2-8 0 0,3 0-80 0 0,4 2-120 0 0,-2 0-248 0 0,2-1-40 0 0,3 4-2489 0 0,-3-2 1689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4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85 1120 0 0,'-2'-6'2145'0'0,"0"0"0"0"0,1 0 0 0 0,-1 0-1 0 0,0-10 1 0 0,-2-6 1922 0 0,4 21-3966 0 0,0 0 0 0 0,0 0 0 0 0,0 0-1 0 0,-1 0 1 0 0,1 0 0 0 0,0-1 0 0 0,-1 1-1 0 0,1 0 1 0 0,-1 1 0 0 0,0-1 0 0 0,1 0-1 0 0,-1 0 1 0 0,0 0 0 0 0,1 0-1 0 0,-1 0 1 0 0,0 1 0 0 0,0-1 0 0 0,0 0-1 0 0,0 1 1 0 0,1-1 0 0 0,-1 0 0 0 0,0 1-1 0 0,-2-1 1 0 0,2 1-4 0 0,-1-1 0 0 0,0 1-1 0 0,0 0 1 0 0,0 0 0 0 0,1 0 0 0 0,-1 0-1 0 0,0 0 1 0 0,0 1 0 0 0,1-1 0 0 0,-1 0-1 0 0,0 1 1 0 0,1-1 0 0 0,-3 2 0 0 0,-2 1 100 0 0,1-1 1 0 0,-1 2-1 0 0,1-1 0 0 0,0 0 1 0 0,0 1-1 0 0,0 0 1 0 0,-6 7-1 0 0,6-6-72 0 0,1 1-1 0 0,-1 0 0 0 0,1 0 1 0 0,0 1-1 0 0,1-1 1 0 0,-1 1-1 0 0,-4 14 0 0 0,7-17-74 0 0,0-1 0 0 0,0 1 0 0 0,1 0 0 0 0,-1-1-1 0 0,1 1 1 0 0,0 0 0 0 0,0 0 0 0 0,0 0-1 0 0,1-1 1 0 0,-1 1 0 0 0,1 0 0 0 0,0-1-1 0 0,0 1 1 0 0,0 0 0 0 0,1-1 0 0 0,-1 1 0 0 0,5 5-1 0 0,0 0-11 0 0,0 0 1 0 0,1 0-1 0 0,0-1 0 0 0,1 0 0 0 0,-1-1 0 0 0,2 1 0 0 0,-1-1 1 0 0,1-1-1 0 0,0 0 0 0 0,0 0 0 0 0,11 4 0 0 0,-14-7-214 0 0,0 0-1 0 0,1-1 1 0 0,-1 0-1 0 0,1 0 1 0 0,-1-1-1 0 0,1 0 1 0 0,0 0-1 0 0,-1 0 1 0 0,1-1-1 0 0,0 0 1 0 0,0 0-1 0 0,0-1 1 0 0,-1 1-1 0 0,1-2 1 0 0,0 1-1 0 0,-1-1 1 0 0,1 0 0 0 0,10-5-1 0 0,-4 0-2591 0 0,-1-1 0 0 0,16-12 0 0 0,-16 10 983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5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2080 0 0,'-11'1'1715'0'0,"7"-1"-515"0"0,1 0 1 0 0,0 0-1 0 0,-1 0 0 0 0,1 1 1 0 0,-1 0-1 0 0,-5 1 0 0 0,8-1-1039 0 0,0-1 0 0 0,0 1 0 0 0,0 0 0 0 0,0-1 0 0 0,0 1-1 0 0,1 0 1 0 0,-1-1 0 0 0,0 1 0 0 0,0 0 0 0 0,1 0 0 0 0,-1 0 0 0 0,0 0 0 0 0,1 0-1 0 0,-1 0 1 0 0,1 0 0 0 0,0 0 0 0 0,-1 0 0 0 0,1 0 0 0 0,0 0 0 0 0,-1 0 0 0 0,1 0-1 0 0,0 0 1 0 0,0 0 0 0 0,0 0 0 0 0,0 0 0 0 0,0 2 0 0 0,0 2 30 0 0,1 0 0 0 0,0 0 1 0 0,0 0-1 0 0,0 0 0 0 0,0 0 1 0 0,1 0-1 0 0,0 0 0 0 0,0-1 0 0 0,4 7 1 0 0,4 7 365 0 0,14 16 1 0 0,-3-4 41 0 0,-1 0-479 0 0,-2 1-1 0 0,-1 1 1 0 0,-2 1-1 0 0,-1 0 1 0 0,-2 1-1 0 0,-1 0 1 0 0,8 43 0 0 0,-8-25-1835 0 0,-7-28-1621 0 0,1-1-3837 0 0,-4-16 4801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5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54 3073 0 0,'-12'-9'10498'0'0,"15"5"-9618"0"0,4 0 416 0 0,7 0 33 0 0,3 1-409 0 0,1 0-352 0 0,9-1-392 0 0,-2 1-8 0 0,5-1-104 0 0,4 1-64 0 0,-2 0-128 0 0,-1 2-64 0 0,4-2-584 0 0,-5 0-1017 0 0,-3 3 609 0 0,-1-3-2329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5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167 427 512 0 0,'-1'1'289'0'0,"0"0"1"0"0,-1 0-1 0 0,1 0 0 0 0,0 0 0 0 0,0 0 1 0 0,0 0-1 0 0,0 0 0 0 0,0 0 0 0 0,0 1 1 0 0,0-1-1 0 0,0 0 0 0 0,1 1 0 0 0,-1-1 1 0 0,0 1-1 0 0,1-1 0 0 0,-1 3 0 0 0,0 0 1405 0 0,1 0 0 0 0,0 0-1 0 0,0 1 1 0 0,1 6 0 0 0,0 7 2401 0 0,-2-21-3962 0 0,1-1 0 0 0,-1 1 0 0 0,0 0 0 0 0,0 0 0 0 0,0 0 0 0 0,0 0 0 0 0,-1 1 0 0 0,1-1 0 0 0,-1 0 1 0 0,0 0-1 0 0,0 1 0 0 0,-3-4 0 0 0,-34-36 2202 0 0,15 18-1708 0 0,16 14-590 0 0,-1 0 1 0 0,1 0 0 0 0,1-1-1 0 0,0 0 1 0 0,-8-17 0 0 0,12 22-18 0 0,1-1 1 0 0,-1 0-1 0 0,1 0 1 0 0,1 0 0 0 0,0 0-1 0 0,0 0 1 0 0,0-1 0 0 0,1 1-1 0 0,0 0 1 0 0,0 0 0 0 0,2-11-1 0 0,0 3 13 0 0,1 0-1 0 0,1 0 0 0 0,0 0 0 0 0,1 1 1 0 0,1 0-1 0 0,0 0 0 0 0,1 0 1 0 0,14-21-1 0 0,-17 30-43 0 0,0 0-1 0 0,0 0 1 0 0,0 1 0 0 0,0-1 0 0 0,1 1-1 0 0,0 0 1 0 0,0 0 0 0 0,0 1-1 0 0,0-1 1 0 0,1 1 0 0 0,-1 1 0 0 0,1-1-1 0 0,0 1 1 0 0,0-1 0 0 0,0 2 0 0 0,0-1-1 0 0,0 1 1 0 0,0 0 0 0 0,0 0-1 0 0,1 0 1 0 0,-1 1 0 0 0,0 0 0 0 0,11 2-1 0 0,-3 0-169 0 0,-1 1 0 0 0,0 1 0 0 0,0 0 0 0 0,-1 1 1 0 0,1 0-1 0 0,-1 1 0 0 0,19 11 0 0 0,-19-9-1246 0 0,0 1 0 0 0,-1-1 0 0 0,0 2 0 0 0,9 10 0 0 0,-5-3-2047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6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97 2481 0 0,'-1'-2'790'0'0,"0"1"0"0"0,0-1 0 0 0,0 1 1 0 0,0 0-1 0 0,0-1 0 0 0,0 0 1 0 0,0 1-1 0 0,1-1 0 0 0,-1 0 1 0 0,0-2-1 0 0,1 3-507 0 0,0 0 0 0 0,0 0 1 0 0,0 0-1 0 0,0 1 0 0 0,0-1 0 0 0,0 0 1 0 0,0 0-1 0 0,0 0 0 0 0,1 1 0 0 0,-1-1 1 0 0,0 0-1 0 0,0 0 0 0 0,1 0 0 0 0,-1 1 1 0 0,1-1-1 0 0,-1 0 0 0 0,1 0 0 0 0,2-2 65 0 0,0 1 0 0 0,0 0 0 0 0,0 0 0 0 0,0 0 0 0 0,1 0-1 0 0,-1 0 1 0 0,0 0 0 0 0,6-1 0 0 0,16-6 156 0 0,-1 0-1 0 0,52-9 1 0 0,-62 15-934 0 0,1 2 1 0 0,-1 0-1 0 0,1 0 0 0 0,0 2 1 0 0,-1 0-1 0 0,27 5 0 0 0,-22-2-1457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65 23 512 0 0,'0'0'72'0'0,"0"-1"-1"0"0,1 0 1 0 0,-2 0-1 0 0,1 0 1 0 0,0 0-1 0 0,0 0 1 0 0,0 1-1 0 0,0-1 1 0 0,0 0-1 0 0,-1 0 1 0 0,1 0-1 0 0,0 0 1 0 0,-1 1-1 0 0,1-1 1 0 0,0 0-1 0 0,-1 0 1 0 0,1 1-1 0 0,-1-1 1 0 0,1 0-1 0 0,-1 1 1 0 0,0-1-1 0 0,1 1 1 0 0,-1-1-1 0 0,0 0 1 0 0,1 1-1 0 0,-1-1 1 0 0,0 1-1 0 0,0 0 1 0 0,1-1 0 0 0,-1 1-1 0 0,0 0 1 0 0,-1-1-1 0 0,-2 1 493 0 0,0-1 1 0 0,0 1-1 0 0,0 0 0 0 0,0 0 1 0 0,0 1-1 0 0,-4 0 0 0 0,-9 1 1308 0 0,21-1 1676 0 0,17 5-2260 0 0,-15-5-930 0 0,0 0 1 0 0,0 1-1 0 0,1 0 1 0 0,-1 1-1 0 0,-1-1 1 0 0,1 1 0 0 0,7 5-1 0 0,1 2 714 0 0,18 17-1 0 0,-21-18-812 0 0,10 9 229 0 0,2-1-1 0 0,0-2 1 0 0,47 25-1 0 0,83 25 595 0 0,-20-9-649 0 0,-61-20-54 0 0,-3 4-1 0 0,88 64 1 0 0,-124-81-328 0 0,114 93 133 0 0,-102-70 69 0 0,51 66 1 0 0,19 20 232 0 0,-97-114-414 0 0,1-1-1 0 0,0 0 1 0 0,2-2-1 0 0,40 25 1 0 0,135 68 258 0 0,-47-29 38 0 0,-70-40-201 0 0,103 43 159 0 0,-113-54-52 0 0,122 70 0 0 0,19 53-72 0 0,-85-59-116 0 0,114 73 260 0 0,10-19 400 0 0,-172-102-402 0 0,136 103 0 0 0,-46-28-128 0 0,-141-102-176 0 0,58 38 117 0 0,81 69 0 0 0,-37-16 105 0 0,-102-84-229 0 0,2-2 0 0 0,1-2 1 0 0,0 0-1 0 0,1-2 0 0 0,1-1 0 0 0,1-1 0 0 0,0-2 0 0 0,1-2 0 0 0,48 13 0 0 0,-64-21 49 0 0,29 2-1 0 0,-39-6-53 0 0,0 1 0 0 0,0-1 1 0 0,0-1-1 0 0,-1 1 0 0 0,1-1 0 0 0,0-1 0 0 0,8-2 0 0 0,-13 4-19 0 0,0-1 0 0 0,-1 0 0 0 0,1 1 0 0 0,-1-1-1 0 0,1 0 1 0 0,-1 0 0 0 0,1 0 0 0 0,-1 0 0 0 0,0-1 0 0 0,1 1-1 0 0,-1 0 1 0 0,0 0 0 0 0,0-1 0 0 0,0 1 0 0 0,0-1 0 0 0,0 1-1 0 0,1-3 1 0 0,-1-1-20 0 0,1 0 0 0 0,-1 0 0 0 0,0 0 0 0 0,1-8 0 0 0,1-3-128 0 0,-3 14 103 0 0,1 0 0 0 0,0 0 0 0 0,-1 1 0 0 0,1-1-1 0 0,0 0 1 0 0,0 0 0 0 0,0 1 0 0 0,1-1 0 0 0,-1 1-1 0 0,0-1 1 0 0,1 1 0 0 0,-1-1 0 0 0,1 1 0 0 0,-1 0-1 0 0,1-1 1 0 0,0 1 0 0 0,-1 0 0 0 0,1 0 0 0 0,3-1-1 0 0,5-2-632 0 0,-1 1-1 0 0,19-5 0 0 0,-10 3-947 0 0,28-9-5339 0 0,-28 9 3451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7.1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56 1376 0 0,'-5'-2'1733'0'0,"-1"1"0"0"0,0 0 0 0 0,0 0 0 0 0,0 0 1 0 0,0 1-1 0 0,-10 0 0 0 0,15 0-1584 0 0,0 0 0 0 0,0 1 0 0 0,-1-1 1 0 0,1 0-1 0 0,0 1 0 0 0,0-1 1 0 0,0 1-1 0 0,0-1 0 0 0,0 1 0 0 0,0 0 1 0 0,0-1-1 0 0,0 1 0 0 0,0 0 1 0 0,0 0-1 0 0,0 0 0 0 0,0-1 0 0 0,1 1 1 0 0,-1 0-1 0 0,0 0 0 0 0,0 0 1 0 0,1 0-1 0 0,-1 0 0 0 0,1 1 0 0 0,-1-1 1 0 0,1 0-1 0 0,0 0 0 0 0,-1 0 0 0 0,1 0 1 0 0,0 0-1 0 0,0 1 0 0 0,0-1 1 0 0,0 0-1 0 0,0 0 0 0 0,0 1 0 0 0,0-1 1 0 0,0 0-1 0 0,0 0 0 0 0,0 0 1 0 0,1 2-1 0 0,0 1-114 0 0,0 0 0 0 0,0 0 0 0 0,0-1-1 0 0,0 1 1 0 0,1 0 0 0 0,-1-1 0 0 0,1 1 0 0 0,0-1 0 0 0,0 1 0 0 0,1-1 0 0 0,-1 0 0 0 0,4 4 0 0 0,-1-2 74 0 0,0-1 0 0 0,1 1 0 0 0,-1-1 0 0 0,1 0 1 0 0,0 0-1 0 0,10 4 0 0 0,-3-3 39 0 0,1 0 1 0 0,-1 0-1 0 0,1-1 0 0 0,0-1 1 0 0,1-1-1 0 0,16 2 0 0 0,-22-3-174 0 0,0-1 0 0 0,1 0 0 0 0,-1-1-1 0 0,1 0 1 0 0,-1 0 0 0 0,0-1-1 0 0,0 0 1 0 0,11-4 0 0 0,-18 5 18 0 0,0 0 1 0 0,1 0-1 0 0,-1 0 1 0 0,1-1-1 0 0,-1 1 0 0 0,0-1 1 0 0,0 1-1 0 0,0-1 1 0 0,0 0-1 0 0,0 0 0 0 0,0 0 1 0 0,0 0-1 0 0,-1 0 1 0 0,1 0-1 0 0,-1 0 1 0 0,1 0-1 0 0,-1-1 0 0 0,0 1 1 0 0,0-1-1 0 0,0 1 1 0 0,0-1-1 0 0,-1 1 0 0 0,1-1 1 0 0,-1 0-1 0 0,1 1 1 0 0,-1-1-1 0 0,0 1 0 0 0,0-1 1 0 0,0 0-1 0 0,0 1 1 0 0,-1-1-1 0 0,0-5 1 0 0,0 4 2 0 0,0-1 0 0 0,0 0 1 0 0,-1 1-1 0 0,1 0 1 0 0,-1-1-1 0 0,0 1 0 0 0,0 0 1 0 0,-1 0-1 0 0,1 0 1 0 0,-1 0-1 0 0,0 0 0 0 0,0 0 1 0 0,0 1-1 0 0,-1 0 1 0 0,1-1-1 0 0,-1 1 0 0 0,1 1 1 0 0,-1-1-1 0 0,0 0 1 0 0,0 1-1 0 0,-1 0 0 0 0,1 0 1 0 0,0 0-1 0 0,-1 0 1 0 0,1 1-1 0 0,-1 0 0 0 0,1 0 1 0 0,-1 0-1 0 0,-5 0 1 0 0,1 0 2 0 0,0 1 0 0 0,0 1 0 0 0,-1-1 0 0 0,1 1 0 0 0,0 1 1 0 0,0-1-1 0 0,1 2 0 0 0,-1-1 0 0 0,0 1 0 0 0,1 1 0 0 0,-1-1 1 0 0,1 1-1 0 0,0 1 0 0 0,-9 6 0 0 0,10-6 14 0 0,0 1-1 0 0,0-1 0 0 0,1 1 1 0 0,-1 1-1 0 0,1-1 0 0 0,1 1 1 0 0,-1 1-1 0 0,-6 11 0 0 0,11-16-3 0 0,-1 0-1 0 0,1 0 1 0 0,0 1 0 0 0,-1-1-1 0 0,2 1 1 0 0,-1-1-1 0 0,0 1 1 0 0,1-1-1 0 0,0 1 1 0 0,-1-1-1 0 0,2 1 1 0 0,-1-1-1 0 0,0 1 1 0 0,1-1-1 0 0,-1 1 1 0 0,1-1 0 0 0,0 1-1 0 0,0-1 1 0 0,0 1-1 0 0,1-1 1 0 0,-1 0-1 0 0,1 0 1 0 0,0 0-1 0 0,2 3 1 0 0,1 0 16 0 0,0 0 1 0 0,0 0 0 0 0,1-1-1 0 0,-1 1 1 0 0,1-2-1 0 0,1 1 1 0 0,-1-1 0 0 0,1 1-1 0 0,-1-2 1 0 0,1 1-1 0 0,14 4 1 0 0,6 1-13 0 0,52 10 0 0 0,-69-17-22 0 0,1-1 4 0 0,-1 0 0 0 0,0 0-1 0 0,0-1 1 0 0,0 0 0 0 0,1-1-1 0 0,-1 0 1 0 0,0 0 0 0 0,0-1-1 0 0,0-1 1 0 0,0 0 0 0 0,0 0-1 0 0,-1-1 1 0 0,1 0 0 0 0,-1 0 0 0 0,0-1-1 0 0,0-1 1 0 0,-1 1 0 0 0,0-1-1 0 0,1-1 1 0 0,-2 1 0 0 0,1-2-1 0 0,7-8 1 0 0,-12 11 2 0 0,0 0 1 0 0,0-1-1 0 0,0 1 1 0 0,-1-1 0 0 0,1 0-1 0 0,-1 1 1 0 0,-1-1-1 0 0,1 0 1 0 0,-1 0-1 0 0,1-11 1 0 0,-1 1 22 0 0,-1-1 0 0 0,-2-27 1 0 0,-4 14 1 0 0,6 29-17 0 0,0-1-1 0 0,0 1 0 0 0,-1 0 0 0 0,1 0 0 0 0,-1-1 1 0 0,1 1-1 0 0,-1 0 0 0 0,0 0 0 0 0,1-1 1 0 0,-1 1-1 0 0,0 0 0 0 0,0 0 0 0 0,0 0 1 0 0,0 0-1 0 0,0 0 0 0 0,0 0 0 0 0,0 0 0 0 0,-2-1 1 0 0,3 3-5 0 0,-1-1 0 0 0,0 0 0 0 0,1 0-1 0 0,-1 0 1 0 0,1 1 0 0 0,-1-1 0 0 0,0 0 0 0 0,1 0 0 0 0,-1 1 0 0 0,1-1 0 0 0,-1 1 0 0 0,1-1 0 0 0,-1 0 0 0 0,1 1 0 0 0,-1-1 0 0 0,1 1 0 0 0,0-1 0 0 0,-1 1 0 0 0,1-1 0 0 0,0 1 0 0 0,-1-1 0 0 0,1 2 0 0 0,-9 14-13 0 0,5-7 22 0 0,1 0 0 0 0,-1 0 0 0 0,1 1-1 0 0,1-1 1 0 0,0 1 0 0 0,0 0-1 0 0,1-1 1 0 0,0 1 0 0 0,1 10 0 0 0,0-15 0 0 0,1 1 0 0 0,0-1 0 0 0,-1 0 0 0 0,2 0 0 0 0,-1 1 1 0 0,1-1-1 0 0,0 0 0 0 0,0 0 0 0 0,0-1 0 0 0,0 1 0 0 0,1 0 0 0 0,0-1 1 0 0,0 1-1 0 0,0-1 0 0 0,1 0 0 0 0,-1 0 0 0 0,1-1 0 0 0,5 5 0 0 0,-3-4-7 0 0,-1-1-1 0 0,1 1 0 0 0,0-1 1 0 0,0-1-1 0 0,0 1 1 0 0,0-1-1 0 0,0 0 0 0 0,0 0 1 0 0,1-1-1 0 0,-1 0 0 0 0,1 0 1 0 0,-1-1-1 0 0,1 1 0 0 0,10-2 1 0 0,-14 1-14 0 0,0-1 0 0 0,0 1 1 0 0,0-1-1 0 0,0 1 0 0 0,0-1 0 0 0,0 0 1 0 0,0 0-1 0 0,0 0 0 0 0,-1-1 0 0 0,1 1 1 0 0,0-1-1 0 0,-1 0 0 0 0,1 1 1 0 0,-1-1-1 0 0,1 0 0 0 0,-1-1 0 0 0,0 1 1 0 0,0 0-1 0 0,0 0 0 0 0,0-1 0 0 0,0 0 1 0 0,-1 1-1 0 0,1-1 0 0 0,-1 0 0 0 0,0 0 1 0 0,1 1-1 0 0,-1-1 0 0 0,-1 0 1 0 0,1 0-1 0 0,0 0 0 0 0,-1 0 0 0 0,1-5 1 0 0,-1 1-53 0 0,0 0 1 0 0,-1 0 0 0 0,1 0 0 0 0,-1 0 0 0 0,-1 0-1 0 0,1 0 1 0 0,-6-11 0 0 0,-22-46-220 0 0,26 60 280 0 0,0-3 13 0 0,-1 0-1 0 0,-1 0 1 0 0,0 1 0 0 0,-10-13 0 0 0,12 17-5 0 0,1-1 1 0 0,-1 1-1 0 0,1 0 1 0 0,-1 0-1 0 0,0 0 1 0 0,1 1 0 0 0,-1-1-1 0 0,0 1 1 0 0,0-1-1 0 0,-1 1 1 0 0,1 0-1 0 0,0 0 1 0 0,0 0 0 0 0,-6 0-1 0 0,4 1 0 0 0,0 0 0 0 0,0 1 0 0 0,0 0 0 0 0,1 0 0 0 0,-1 0 0 0 0,0 0 0 0 0,1 1 0 0 0,-1 0 0 0 0,1 0 0 0 0,-1 0 0 0 0,1 0 0 0 0,0 1 0 0 0,0-1 0 0 0,0 1 0 0 0,0 0 0 0 0,-5 6 0 0 0,-5 6 18 0 0,0 0 1 0 0,-17 27-1 0 0,30-41-22 0 0,-1 2 11 0 0,0 0 0 0 0,0 0 0 0 0,1 0 0 0 0,-1 0 0 0 0,1 0 0 0 0,-1 0 0 0 0,1 0 0 0 0,0 1 0 0 0,0-1 0 0 0,1 1 0 0 0,-1-1 0 0 0,1 1 0 0 0,0-1 0 0 0,-1 0 0 0 0,1 1 0 0 0,1-1 0 0 0,-1 1 0 0 0,1-1 0 0 0,-1 1 0 0 0,1-1 0 0 0,1 4 0 0 0,0-2 5 0 0,0-1 1 0 0,1 0-1 0 0,-1 0 0 0 0,1 1 1 0 0,0-2-1 0 0,0 1 1 0 0,0 0-1 0 0,0-1 0 0 0,1 1 1 0 0,0-1-1 0 0,-1 0 1 0 0,1 0-1 0 0,0 0 0 0 0,7 3 1 0 0,-2-2-26 0 0,1-1 0 0 0,-1 0 0 0 0,1 0 0 0 0,-1-1 0 0 0,1 0 0 0 0,0 0 0 0 0,0-1 0 0 0,0-1 0 0 0,0 1 0 0 0,0-2 0 0 0,0 1 0 0 0,-1-1 0 0 0,1-1 1 0 0,0 0-1 0 0,0 0 0 0 0,-1-1 0 0 0,1 0 0 0 0,-1-1 0 0 0,0 0 0 0 0,10-6 0 0 0,-16 8-13 0 0,0 0-1 0 0,0 0 1 0 0,-1 0-1 0 0,1-1 1 0 0,-1 1 0 0 0,0-1-1 0 0,1 1 1 0 0,-1-1 0 0 0,-1 0-1 0 0,1 0 1 0 0,0 0 0 0 0,-1 0-1 0 0,1 0 1 0 0,-1 0 0 0 0,0 0-1 0 0,0 0 1 0 0,0-1-1 0 0,0 1 1 0 0,-1 0 0 0 0,1-1-1 0 0,-1-4 1 0 0,0 2 19 0 0,0 0 0 0 0,0 0 0 0 0,-1-1-1 0 0,0 1 1 0 0,0 0 0 0 0,0 0 0 0 0,-1 0 0 0 0,0 0-1 0 0,0 0 1 0 0,-6-9 0 0 0,8 13 6 0 0,-1 1-1 0 0,1 0 1 0 0,-1 0 0 0 0,0 1 0 0 0,1-1-1 0 0,-1 0 1 0 0,0 0 0 0 0,1 0-1 0 0,-1 0 1 0 0,0 0 0 0 0,0 1-1 0 0,0-1 1 0 0,0 0 0 0 0,0 1-1 0 0,1-1 1 0 0,-1 1 0 0 0,0-1-1 0 0,-1 1 1 0 0,1-1 0 0 0,0 1-1 0 0,0 0 1 0 0,-1-1 0 0 0,1 1 2 0 0,-1 1 1 0 0,1-1-1 0 0,0 0 0 0 0,0 1 1 0 0,0-1-1 0 0,0 0 0 0 0,0 1 1 0 0,0-1-1 0 0,0 1 0 0 0,0 0 1 0 0,0-1-1 0 0,1 1 1 0 0,-1 0-1 0 0,0 0 0 0 0,0-1 1 0 0,0 1-1 0 0,-1 2 0 0 0,-1 2 6 0 0,0 0-1 0 0,0 0 0 0 0,0 0 0 0 0,1 1 0 0 0,0-1 0 0 0,-3 12 0 0 0,3-9-4 0 0,0 0 0 0 0,1 0 0 0 0,1 0-1 0 0,-1 0 1 0 0,1 0 0 0 0,1 0 0 0 0,-1 0-1 0 0,2 0 1 0 0,-1 0 0 0 0,1 0 0 0 0,3 9-1 0 0,-3-12-46 0 0,0 0 0 0 0,0-1-1 0 0,1 1 1 0 0,0 0-1 0 0,-1-1 1 0 0,2 0 0 0 0,-1 0-1 0 0,0 0 1 0 0,1 0-1 0 0,0 0 1 0 0,0-1 0 0 0,0 0-1 0 0,0 0 1 0 0,1 0 0 0 0,-1 0-1 0 0,1-1 1 0 0,-1 1-1 0 0,8 1 1 0 0,34 12-6010 0 0,-30-12 2857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7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177 175 2176 0 0,'-1'-1'845'0'0,"-1"-1"-1"0"0,1 0 1 0 0,-1 0-1 0 0,1 0 1 0 0,0 0-1 0 0,0 0 1 0 0,0 0-1 0 0,0 0 1 0 0,0 0-1 0 0,1 0 1 0 0,-2-5-1 0 0,2 6-572 0 0,0-1 0 0 0,0 1 0 0 0,1-1 0 0 0,-1 1-1 0 0,0-1 1 0 0,1 1 0 0 0,-1-1 0 0 0,0 1-1 0 0,1-1 1 0 0,0 1 0 0 0,-1-1 0 0 0,1 1 0 0 0,0 0-1 0 0,0 0 1 0 0,0-1 0 0 0,0 1 0 0 0,0 0 0 0 0,2-2-1 0 0,4-4 142 0 0,-1 0-1 0 0,1-1 0 0 0,-1 1 1 0 0,-1-1-1 0 0,1-1 0 0 0,-1 1 1 0 0,-1-1-1 0 0,0 0 0 0 0,0 0 1 0 0,5-18-1 0 0,-9 26-400 0 0,0 1 1 0 0,0 0-1 0 0,0-1 1 0 0,0 1-1 0 0,0 0 0 0 0,0-1 1 0 0,0 1-1 0 0,0 0 1 0 0,0 0-1 0 0,0-1 0 0 0,0 1 1 0 0,0 0-1 0 0,0-1 0 0 0,0 1 1 0 0,-1 0-1 0 0,1-1 1 0 0,0 1-1 0 0,0 0 0 0 0,0 0 1 0 0,0-1-1 0 0,-1 1 1 0 0,1 0-1 0 0,0 0 0 0 0,0-1 1 0 0,-1 1-1 0 0,1 0 1 0 0,0 0-1 0 0,0 0 0 0 0,-1-1 1 0 0,1 1-1 0 0,-1 0 0 0 0,-13-1 107 0 0,-19 8-185 0 0,28-6 80 0 0,-17 5-20 0 0,0 1 1 0 0,-25 12-1 0 0,38-15 0 0 0,-1 2 0 0 0,1-1 0 0 0,0 1 0 0 0,0 0 0 0 0,0 1 0 0 0,-14 14 0 0 0,22-20 6 0 0,0 0 0 0 0,0 0 0 0 0,0 0 0 0 0,0 0 0 0 0,0 1-1 0 0,0-1 1 0 0,0 0 0 0 0,1 1 0 0 0,-1-1 0 0 0,0 1 0 0 0,1-1 0 0 0,-1 1 0 0 0,1-1 0 0 0,0 1 0 0 0,-1-1-1 0 0,1 1 1 0 0,0-1 0 0 0,0 1 0 0 0,0-1 0 0 0,0 1 0 0 0,0 1 0 0 0,1-1-2 0 0,0 0 1 0 0,-1 0-1 0 0,1-1 0 0 0,0 1 1 0 0,0-1-1 0 0,0 1 1 0 0,0-1-1 0 0,1 1 0 0 0,-1-1 1 0 0,0 0-1 0 0,1 1 1 0 0,-1-1-1 0 0,1 0 1 0 0,-1 0-1 0 0,2 1 0 0 0,7 3-3 0 0,0 0-1 0 0,1-1 1 0 0,-1 0-1 0 0,17 3 0 0 0,-24-6 9 0 0,49 12-84 0 0,-21-7 96 0 0,57 22 0 0 0,-86-28-11 0 0,-1 1 0 0 0,1 0 0 0 0,0-1 0 0 0,-1 1 0 0 0,1 0 0 0 0,-1 0 0 0 0,0 0 0 0 0,1 0 0 0 0,-1 0 0 0 0,0 1 0 0 0,1-1 0 0 0,-1 0 0 0 0,0 0 0 0 0,0 1 0 0 0,0-1 0 0 0,0 1 0 0 0,0-1 0 0 0,0 1 0 0 0,-1-1 0 0 0,2 4 0 0 0,-2-3 16 0 0,0 0 0 0 0,0 0 0 0 0,0 1-1 0 0,0-1 1 0 0,0 0 0 0 0,0 0 0 0 0,-1 1 0 0 0,1-1 0 0 0,-1 0 0 0 0,1 0 0 0 0,-1 0 0 0 0,0 0-1 0 0,0 0 1 0 0,-1 2 0 0 0,-2 3 57 0 0,0-1 0 0 0,-1 0 1 0 0,0-1-1 0 0,0 1 0 0 0,0-1 0 0 0,0 0 0 0 0,-1 0 0 0 0,-10 7 0 0 0,9-7-57 0 0,-1 0-1 0 0,0-1 1 0 0,-1 0-1 0 0,1 0 1 0 0,-1-1-1 0 0,1 0 1 0 0,-1-1-1 0 0,0 0 1 0 0,0 0-1 0 0,0-1 1 0 0,0 0-1 0 0,-11-1 1 0 0,19 0-35 0 0,0 0 0 0 0,1 0 1 0 0,-1 0-1 0 0,0 0 0 0 0,0 0 1 0 0,1 0-1 0 0,-1-1 0 0 0,1 1 1 0 0,-1 0-1 0 0,0 0 0 0 0,1-1 1 0 0,-1 1-1 0 0,1-1 0 0 0,-1 1 1 0 0,0 0-1 0 0,1-1 0 0 0,-1 1 1 0 0,1-1-1 0 0,0 1 0 0 0,-1-1 1 0 0,1 0-1 0 0,-1 1 0 0 0,1-1 1 0 0,0 1-1 0 0,-1-2 0 0 0,0 0-32 0 0,1 0 0 0 0,0 1 0 0 0,0-1 0 0 0,0 0 0 0 0,0 1 0 0 0,0-1 0 0 0,0 0-1 0 0,0 0 1 0 0,0 1 0 0 0,1-3 0 0 0,1-3-236 0 0,1 0 0 0 0,-1 1 0 0 0,1-1 0 0 0,4-6 0 0 0,5-4-424 0 0,0 0 0 0 0,1 1 0 0 0,15-14 1 0 0,11-14-284 0 0,-38 43 983 0 0,14-18-170 0 0,27-26 1 0 0,-37 40 264 0 0,1 1 0 0 0,0-1 0 0 0,0 1 0 0 0,1 0 0 0 0,-1 0 1 0 0,1 1-1 0 0,0-1 0 0 0,0 2 0 0 0,9-4 0 0 0,-14 6 8 0 0,0 0 1 0 0,-1 0-1 0 0,1 0 0 0 0,-1 0 0 0 0,1 0 1 0 0,-1 0-1 0 0,1 0 0 0 0,-1 1 1 0 0,1-1-1 0 0,-1 0 0 0 0,1 1 0 0 0,-1-1 1 0 0,1 1-1 0 0,-1 0 0 0 0,1 0 0 0 0,-1-1 1 0 0,0 1-1 0 0,0 0 0 0 0,1 0 0 0 0,-1 0 1 0 0,0 0-1 0 0,0 0 0 0 0,0 1 0 0 0,1 0 1 0 0,4 5 298 0 0,-1 1 0 0 0,0 0-1 0 0,4 8 1 0 0,-3-5-85 0 0,5 10 336 0 0,11 31 1 0 0,-6-14-351 0 0,18 30-42 0 0,-29-60-278 0 0,0-1-1 0 0,0 0 1 0 0,0 0-1 0 0,1 0 1 0 0,0-1 0 0 0,12 10-1 0 0,-18-16-11 0 0,1 1 0 0 0,-1-1-1 0 0,1 0 1 0 0,-1 1 0 0 0,1-1 0 0 0,0 0-1 0 0,-1 1 1 0 0,1-1 0 0 0,0 0 0 0 0,-1 0-1 0 0,1 1 1 0 0,0-1 0 0 0,-1 0 0 0 0,1 0-1 0 0,0 0 1 0 0,0 0 0 0 0,-1 0 0 0 0,1 0-1 0 0,0 0 1 0 0,-1 0 0 0 0,1 0-1 0 0,0-1 1 0 0,-1 1 0 0 0,1 0 0 0 0,0 0-1 0 0,-1-1 1 0 0,1 1 0 0 0,0 0 0 0 0,-1-1-1 0 0,1 1 1 0 0,0-1 0 0 0,7-8-3220 0 0,-4-3-3973 0 0,-3 6 2735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8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 2681 0 0,'-16'1'3640'0'0,"-2"-2"2674"0"0,5 0-4994 0 0,6-1 696 0 0,3 2-503 0 0,4 2-1097 0 0,4 0-392 0 0,2 1-72 0 0,1 0-96 0 0,3 0 80 0 0,1 3-696 0 0,0-2-1609 0 0,2 1-159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8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10 512 0 0,'-17'-10'14379'0'0,"17"17"-13409"0"0,2 62 1274 0 0,17 106-1 0 0,-11-121-1991 0 0,0 3-67 0 0,25 93 0 0 0,-22-106-154 0 0,-8-31-60 0 0,0 0-1 0 0,1 0 1 0 0,1 0-1 0 0,9 18 1 0 0,-14-31 27 0 0,0 1 1 0 0,0-1-1 0 0,0 1 0 0 0,0-1 1 0 0,0 0-1 0 0,1 1 1 0 0,-1-1-1 0 0,0 0 1 0 0,0 1-1 0 0,0-1 0 0 0,1 0 1 0 0,-1 0-1 0 0,0 1 1 0 0,0-1-1 0 0,1 0 1 0 0,-1 1-1 0 0,0-1 0 0 0,0 0 1 0 0,1 0-1 0 0,-1 0 1 0 0,0 1-1 0 0,1-1 0 0 0,-1 0 1 0 0,1 0-1 0 0,-1 0 1 0 0,0 0-1 0 0,1 0 1 0 0,-1 0-1 0 0,1 0 0 0 0,2-9-91 0 0,-3-18-92 0 0,-1 19 189 0 0,0 1 0 0 0,0-1 0 0 0,1 0 0 0 0,0 1 0 0 0,1-1 0 0 0,-1 1 0 0 0,1-1 1 0 0,1 1-1 0 0,0 0 0 0 0,0-1 0 0 0,0 1 0 0 0,6-11 0 0 0,-5 12 0 0 0,0 1 0 0 0,0-1 1 0 0,0 1-1 0 0,1 0 0 0 0,0 1 1 0 0,0-1-1 0 0,1 1 0 0 0,-1 0 0 0 0,1 0 1 0 0,0 0-1 0 0,0 0 0 0 0,0 1 1 0 0,1 0-1 0 0,-1 0 0 0 0,12-4 1 0 0,-11 5 3 0 0,1 0-1 0 0,0 0 1 0 0,0 1 0 0 0,1 0 0 0 0,-1 0 0 0 0,0 1 0 0 0,0 0-1 0 0,0 0 1 0 0,1 1 0 0 0,-1 0 0 0 0,0 0 0 0 0,0 0 0 0 0,9 4-1 0 0,-12-3 11 0 0,1-1 0 0 0,-1 1 0 0 0,0 1 0 0 0,0-1 0 0 0,0 0 0 0 0,0 1 0 0 0,0 0 0 0 0,-1 0 0 0 0,1 0 0 0 0,-1 0 0 0 0,0 1 0 0 0,0-1 0 0 0,0 1-1 0 0,0 0 1 0 0,0 0 0 0 0,-1 0 0 0 0,0 0 0 0 0,0 0 0 0 0,0 0 0 0 0,0 1 0 0 0,1 5 0 0 0,-2-4 15 0 0,0-1 1 0 0,0 0 0 0 0,-1 1-1 0 0,1-1 1 0 0,-1 1 0 0 0,0-1-1 0 0,-1 1 1 0 0,1-1-1 0 0,-1 1 1 0 0,0-1 0 0 0,-1 1-1 0 0,1-1 1 0 0,-1 0-1 0 0,0 0 1 0 0,0 0 0 0 0,-1 0-1 0 0,0 0 1 0 0,1 0 0 0 0,-2-1-1 0 0,1 1 1 0 0,0-1-1 0 0,-1 0 1 0 0,0 0 0 0 0,0 0-1 0 0,0 0 1 0 0,0-1-1 0 0,-1 0 1 0 0,1 0 0 0 0,-1 0-1 0 0,0 0 1 0 0,0-1 0 0 0,0 0-1 0 0,-6 2 1 0 0,-33 6-94 0 0,1-2 1 0 0,-61 4-1 0 0,76-13-821 0 0,27 1 771 0 0,1 0-1 0 0,-1-1 1 0 0,1 1 0 0 0,-1 0 0 0 0,0 0-1 0 0,1 0 1 0 0,-1 0 0 0 0,1-1-1 0 0,-1 1 1 0 0,1 0 0 0 0,-1-1 0 0 0,1 1-1 0 0,0 0 1 0 0,-1-1 0 0 0,1 1 0 0 0,-1 0-1 0 0,1-1 1 0 0,-1 0 0 0 0,1 1-64 0 0,0-1 1 0 0,0 1-1 0 0,0-1 0 0 0,0 1 1 0 0,0-1-1 0 0,0 1 1 0 0,0-1-1 0 0,0 1 1 0 0,0-1-1 0 0,1 1 0 0 0,-1-1 1 0 0,0 1-1 0 0,0-1 1 0 0,0 1-1 0 0,1 0 0 0 0,-1-1 1 0 0,0 1-1 0 0,0-1 1 0 0,1 1-1 0 0,-1-1 0 0 0,0 1 1 0 0,1 0-1 0 0,-1-1 1 0 0,1 1-1 0 0,-1 0 0 0 0,8-7-1510 0 0,2 1 150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8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0 208 0 0,'-2'3'8490'0'0,"3"5"-4172"0"0,6 11-1910 0 0,-5-13-1010 0 0,1 7-354 0 0,0 1 0 0 0,-2-1 0 0 0,1 0 0 0 0,-2 0 0 0 0,-1 27 0 0 0,0 15 475 0 0,2-49-1482 0 0,0-1 1 0 0,0 1-1 0 0,0-1 0 0 0,0 1 0 0 0,1-1 1 0 0,0 0-1 0 0,0 1 0 0 0,0-1 0 0 0,1 0 0 0 0,-1 0 1 0 0,1-1-1 0 0,1 1 0 0 0,-1-1 0 0 0,1 1 1 0 0,-1-1-1 0 0,9 7 0 0 0,-9-9-168 0 0,0 0-1 0 0,0 0 1 0 0,0 0 0 0 0,0 0-1 0 0,1 0 1 0 0,-1-1 0 0 0,1 0-1 0 0,-1 1 1 0 0,1-1 0 0 0,7 1-1 0 0,-7-2-288 0 0,-1 0 0 0 0,1 0 0 0 0,-1 0 0 0 0,1 0 0 0 0,0-1 0 0 0,-1 0 0 0 0,1 1 0 0 0,-1-1 0 0 0,0 0 0 0 0,1-1 0 0 0,-1 1 0 0 0,6-4 0 0 0,3-2-1205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8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0 8 0 0,'-14'14'12347'0'0,"20"-12"-11523"0"0,2-1-64 0 0,2 2 32 0 0,3 0-496 0 0,-1 1-24 0 0,4 0-192 0 0,2 0-56 0 0,-1 1-88 0 0,0 0-24 0 0,0 2-528 0 0,-4-1-1288 0 0,-2 1 103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9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16 512 0 0,'-13'-15'17599'0'0,"16"25"-16982"0"0,-2 0 0 0 0,1 1 0 0 0,-1 10 1 0 0,1 10-92 0 0,9 107 743 0 0,-4-43-434 0 0,-1 69-240 0 0,5 35-1072 0 0,-10-190 244 0 0,0 4 17 0 0,1 0-1 0 0,1-1 0 0 0,0 1 0 0 0,5 13 0 0 0,-7-23-199 0 0,1 1 1 0 0,0-1-1 0 0,0 1 0 0 0,0-1 0 0 0,0 0 0 0 0,1 0 1 0 0,3 4-1 0 0,-4-5-384 0 0,1 0 0 0 0,0 1 1 0 0,0-1-1 0 0,0-1 0 0 0,0 1 0 0 0,0 0 1 0 0,0-1-1 0 0,0 1 0 0 0,5 0 1 0 0,2 1-951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9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51 3441 0 0,'-5'-21'8031'0'0,"2"7"-2316"0"0,2 5-5048 0 0,1 9-600 0 0,0 0 0 0 0,-1 0-1 0 0,1-1 1 0 0,0 1-1 0 0,0 0 1 0 0,0 0 0 0 0,0 0-1 0 0,0 0 1 0 0,0-1 0 0 0,0 1-1 0 0,0 0 1 0 0,0 0-1 0 0,0 0 1 0 0,0-1 0 0 0,0 1-1 0 0,0 0 1 0 0,0 0-1 0 0,0 0 1 0 0,0 0 0 0 0,0-1-1 0 0,0 1 1 0 0,0 0-1 0 0,0 0 1 0 0,0 0 0 0 0,0-1-1 0 0,1 1 1 0 0,-1 0-1 0 0,0 0 1 0 0,0 0 0 0 0,0 0-1 0 0,0 0 1 0 0,0-1-1 0 0,0 1 1 0 0,1 0 0 0 0,-1 0-1 0 0,0 0 1 0 0,0 0-1 0 0,0 0 1 0 0,0 0 0 0 0,1 0-1 0 0,-1 0 1 0 0,0-1-1 0 0,0 1 1 0 0,0 0 0 0 0,0 0-1 0 0,1 0 1 0 0,-1 0-1 0 0,0 0 1 0 0,0 0 0 0 0,5 8 1338 0 0,8 68-97 0 0,3 15-981 0 0,-13-79-324 0 0,1 0 0 0 0,0-1 1 0 0,1 0-1 0 0,0 0 1 0 0,11 18-1 0 0,-12-23-24 0 0,0 0 0 0 0,0-1 0 0 0,1 0 0 0 0,-1 0 0 0 0,1 0 0 0 0,0-1 0 0 0,0 0 0 0 0,1 0 0 0 0,-1 0 0 0 0,12 5 0 0 0,-13-7-211 0 0,0 0 1 0 0,0-1-1 0 0,0 0 1 0 0,1 0 0 0 0,-1 0-1 0 0,1 0 1 0 0,5-1-1 0 0,-5 0-541 0 0,-1 0-1 0 0,1 0 1 0 0,0-1-1 0 0,0 0 1 0 0,-1 0-1 0 0,1 0 1 0 0,6-3-1 0 0,4-3-3197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19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22 3081 0 0,'-12'-3'3904'0'0,"2"-1"2578"0"0,3-3-4642 0 0,5 4-359 0 0,2 0-713 0 0,3 2-328 0 0,3 1 120 0 0,0 0-368 0 0,2 1-144 0 0,3 2-56 0 0,1 1-40 0 0,2 0-344 0 0,-2 2-688 0 0,1 1 416 0 0,2 1-1993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0.0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42 512 0 0,'-7'-11'2059'0'0,"-9"-18"8238"0"0,16 29-10210 0 0,0-1 0 0 0,0 1 0 0 0,0 0 0 0 0,0 0 0 0 0,0 0 0 0 0,0 0 1 0 0,0 0-1 0 0,0 0 0 0 0,0 0 0 0 0,-1 0 0 0 0,1 0 0 0 0,0 0 0 0 0,0 0 0 0 0,0-1 0 0 0,0 1 0 0 0,0 0 0 0 0,0 0 0 0 0,0 0 0 0 0,0 0 0 0 0,0 0 0 0 0,0 0 0 0 0,-1 0 0 0 0,1 0 1 0 0,0 0-1 0 0,0 0 0 0 0,0 0 0 0 0,0 0 0 0 0,0 0 0 0 0,0 0 0 0 0,0 0 0 0 0,0 0 0 0 0,-1 0 0 0 0,1 0 0 0 0,0 0 0 0 0,0 0 0 0 0,0 0 0 0 0,0 0 0 0 0,0 0 0 0 0,0 0 1 0 0,0 0-1 0 0,0 0 0 0 0,0 0 0 0 0,-1 0 0 0 0,1 1 0 0 0,0-1 0 0 0,0 0 0 0 0,0 0 0 0 0,0 0 0 0 0,0 0 0 0 0,0 0 0 0 0,0 0 0 0 0,0 0 0 0 0,-6 8 1284 0 0,-4 10-821 0 0,4 3-182 0 0,0-1 0 0 0,1 1 0 0 0,1 1 0 0 0,-3 38 0 0 0,6-28-261 0 0,1 0-1 0 0,2 0 1 0 0,6 39-1 0 0,27 93 128 0 0,0 2-1609 0 0,-31-134 270 0 0,-1-1 1 0 0,-1 1-1 0 0,-3 42 0 0 0,0-66-650 0 0,0 3-4307 0 0,1-7 3787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150 1256 512 0 0,'-11'1'604'0'0,"1"0"1"0"0,-1 1-1 0 0,1 1 0 0 0,-1 0 0 0 0,-13 6 1 0 0,5-3 1041 0 0,1 2 134 0 0,-3 1 593 0 0,7-7 1988 0 0,14-3-4083 0 0,0 0 1 0 0,0-1 0 0 0,1 1 0 0 0,-1 0-1 0 0,1 0 1 0 0,-1 0 0 0 0,1 0 0 0 0,-1 0-1 0 0,1 0 1 0 0,0-1 0 0 0,1 0-1 0 0,16-17 1320 0 0,-17 22 767 0 0,6-2-1295 0 0,10-1-343 0 0,93-38 267 0 0,-53 18-827 0 0,77-17 1 0 0,-77 25-124 0 0,14-3 95 0 0,92-7 0 0 0,-123 18-98 0 0,0-2 0 0 0,-1-2 0 0 0,0-2 0 0 0,-1-1 0 0 0,54-23 0 0 0,-23 6 60 0 0,135-49-77 0 0,223-34-74 0 0,-307 82 19 0 0,238-53 205 0 0,-16 10-232 0 0,-97 23 59 0 0,-12-1 16 0 0,88-20-77 0 0,-223 48 44 0 0,294-72-12 0 0,-6-19 174 0 0,-226 56-35 0 0,87-29 118 0 0,-116 38-189 0 0,-49 16-71 0 0,-18 11-146 0 0,-93 26-5 0 0,22-2 194 0 0,1 0 21 0 0,0-1-1 0 0,-1 0 1 0 0,1 0 0 0 0,0 0 0 0 0,-11 0-1 0 0,45-13-98 0 0,41-7-2361 0 0,-61 15 330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0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46 3665 0 0,'0'-1'155'0'0,"-2"0"896"0"0,1-1 0 0 0,0 0 1 0 0,-1 0-1 0 0,1 1 0 0 0,0-1 1 0 0,0 0-1 0 0,0 0 0 0 0,0-3 0 0 0,1 4-877 0 0,0 1-1 0 0,0-1 0 0 0,0 0 0 0 0,0 1 1 0 0,0-1-1 0 0,1 1 0 0 0,-1-1 0 0 0,0 0 1 0 0,0 1-1 0 0,1-1 0 0 0,-1 1 0 0 0,0-1 1 0 0,1 1-1 0 0,-1-1 0 0 0,0 1 0 0 0,1-1 1 0 0,-1 1-1 0 0,1-1 0 0 0,-1 1 0 0 0,1 0 1 0 0,-1-1-1 0 0,1 1 0 0 0,-1 0 0 0 0,1-1 1 0 0,0 1-1 0 0,-1 0 0 0 0,1 0 0 0 0,-1 0 1 0 0,1-1-1 0 0,0 1 0 0 0,-1 0 0 0 0,2 0 1 0 0,11-3 416 0 0,0 0 0 0 0,1 1-1 0 0,-1 0 1 0 0,16 1 0 0 0,54 4-553 0 0,-81-3-42 0 0,15 1-107 0 0,0 1 1 0 0,22 5-1 0 0,-35-6 60 0 0,-1 0 0 0 0,1 0 0 0 0,0 1 0 0 0,0-1 0 0 0,-1 1 0 0 0,1-1 0 0 0,-1 1 0 0 0,1 1 0 0 0,-1-1 1 0 0,0 0-1 0 0,0 1 0 0 0,0-1 0 0 0,0 1 0 0 0,0 0 0 0 0,-1 0 0 0 0,3 4 0 0 0,-4-5 25 0 0,0-1 0 0 0,-1 1 0 0 0,1-1 1 0 0,-1 1-1 0 0,0-1 0 0 0,1 1 0 0 0,-1-1 1 0 0,0 1-1 0 0,0 0 0 0 0,0-1 0 0 0,0 1 1 0 0,0-1-1 0 0,0 1 0 0 0,-1 0 0 0 0,1-1 1 0 0,-1 1-1 0 0,1-1 0 0 0,-1 1 0 0 0,1-1 1 0 0,-1 1-1 0 0,-1 2 0 0 0,-3 3 73 0 0,0 0-1 0 0,0 0 1 0 0,-6 6-1 0 0,0-1 3 0 0,7-6 12 0 0,0-1 0 0 0,0 1 1 0 0,0 0-1 0 0,1 0 0 0 0,0 1 0 0 0,0-1 1 0 0,1 0-1 0 0,0 1 0 0 0,-2 6 0 0 0,3-8-24 0 0,1 0 1 0 0,0-1-1 0 0,0 1 0 0 0,0 0 0 0 0,0-1 1 0 0,0 1-1 0 0,1 0 0 0 0,0-1 0 0 0,0 1 0 0 0,0-1 1 0 0,1 1-1 0 0,0-1 0 0 0,0 1 0 0 0,3 4 1 0 0,-2-3-26 0 0,1 0 0 0 0,0-1 0 0 0,0 1 0 0 0,1-1 0 0 0,0 0 0 0 0,0 0 0 0 0,0-1 0 0 0,0 0 0 0 0,1 0 1 0 0,-1 0-1 0 0,1 0 0 0 0,0-1 0 0 0,0 0 0 0 0,1 0 0 0 0,-1-1 0 0 0,13 4 0 0 0,-15-5-10 0 0,1 0 0 0 0,-1-1 0 0 0,1 1 1 0 0,-1-1-1 0 0,1 0 0 0 0,0 0 0 0 0,-1 0 0 0 0,1-1 0 0 0,-1 0 0 0 0,1 0 0 0 0,-1 0 0 0 0,0 0 0 0 0,1-1 0 0 0,-1 1 0 0 0,0-1 0 0 0,0 0 0 0 0,0-1 0 0 0,0 1 0 0 0,0-1 0 0 0,0 1 0 0 0,-1-1 0 0 0,1 0 1 0 0,-1-1-1 0 0,0 1 0 0 0,5-7 0 0 0,-5 5 13 0 0,0 0 0 0 0,0 0 0 0 0,-1-1 0 0 0,1 1 0 0 0,-1 0 1 0 0,-1-1-1 0 0,1 1 0 0 0,-1-1 0 0 0,0 0 0 0 0,1-9 0 0 0,-2-5 68 0 0,-3-35 0 0 0,1 7 99 0 0,4-25-57 0 0,-2 73-151 0 0,0 19-70 0 0,1-11 102 0 0,1 1 1 0 0,-1 0 0 0 0,1-1-1 0 0,1 1 1 0 0,0-1-1 0 0,7 17 1 0 0,-4-13-18 0 0,6 24-1 0 0,26 155 402 0 0,-12-103 57 0 0,-3-10-247 0 0,-14-45-135 0 0,-4-17-40 0 0,-1 0 0 0 0,-1 0 1 0 0,0 1-1 0 0,1 33 0 0 0,-4-48-14 0 0,0 0-1 0 0,0 0 0 0 0,0 0 0 0 0,-1 0 0 0 0,1 0 0 0 0,-1 0 1 0 0,1 0-1 0 0,-1 0 0 0 0,0 0 0 0 0,0-1 0 0 0,1 1 0 0 0,-1 0 1 0 0,-1 0-1 0 0,1-1 0 0 0,0 1 0 0 0,0 0 0 0 0,-1-1 0 0 0,1 1 1 0 0,0-1-1 0 0,-3 2 0 0 0,1-1 21 0 0,0-1 1 0 0,0 0 0 0 0,1 0-1 0 0,-1 0 1 0 0,0 0-1 0 0,0 0 1 0 0,0-1 0 0 0,0 1-1 0 0,0-1 1 0 0,0 0-1 0 0,0 0 1 0 0,-5 0-1 0 0,-1-2 42 0 0,-1 1-1 0 0,0-2 0 0 0,1 1 1 0 0,-1-1-1 0 0,1 0 0 0 0,0-1 0 0 0,-14-8 1 0 0,17 8-182 0 0,1 0 1 0 0,0 0 0 0 0,0-1 0 0 0,0 1 0 0 0,1-1 0 0 0,-1 0 0 0 0,1 0-1 0 0,1-1 1 0 0,-1 1 0 0 0,1-1 0 0 0,0 0 0 0 0,-4-9 0 0 0,4 6-125 0 0,-1 0 1 0 0,2 0 0 0 0,0-1 0 0 0,0 1-1 0 0,0-1 1 0 0,1 1 0 0 0,1-1 0 0 0,0-10 0 0 0,1 13-753 0 0,0 0 1 0 0,1 0-1 0 0,0 1 1 0 0,0-1 0 0 0,1 0-1 0 0,-1 1 1 0 0,1 0-1 0 0,7-10 1 0 0,6-9-3509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2.2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270 76 512 0 0,'-55'-50'8597'0'0,"50"47"-8190"0"0,1 0 0 0 0,-1 0 1 0 0,-1 0-1 0 0,1 1 1 0 0,0-1-1 0 0,-1 1 0 0 0,1 1 1 0 0,-1-1-1 0 0,1 1 0 0 0,-1 0 1 0 0,0 0-1 0 0,1 1 1 0 0,-1-1-1 0 0,0 1 0 0 0,0 1 1 0 0,1-1-1 0 0,-1 1 1 0 0,0 0-1 0 0,1 0 0 0 0,-1 0 1 0 0,1 1-1 0 0,-9 3 0 0 0,9-2-247 0 0,0-1 0 0 0,0 1 0 0 0,0-1 0 0 0,1 2 0 0 0,-1-1 0 0 0,1 0 0 0 0,-1 1 0 0 0,1 0 0 0 0,0 0 0 0 0,1 0 0 0 0,-1 0 0 0 0,1 1 0 0 0,-1-1-1 0 0,2 1 1 0 0,-1 0 0 0 0,0 0 0 0 0,1 0 0 0 0,0 0 0 0 0,0 0 0 0 0,0 1 0 0 0,1-1 0 0 0,0 1 0 0 0,-1 6 0 0 0,2-7-137 0 0,1-1 1 0 0,-1 1-1 0 0,1-1 1 0 0,0 0-1 0 0,0 1 1 0 0,0-1-1 0 0,1 0 1 0 0,-1 0-1 0 0,1 0 1 0 0,0 0-1 0 0,1 0 1 0 0,-1 0-1 0 0,0-1 1 0 0,1 1-1 0 0,0-1 1 0 0,0 0-1 0 0,0 0 1 0 0,0 0-1 0 0,5 3 1 0 0,2 2-6 0 0,0 0 0 0 0,1 0 1 0 0,1-2-1 0 0,-1 1 1 0 0,15 5-1 0 0,-13-7-31 0 0,0-1 1 0 0,0 0-1 0 0,0-1 1 0 0,1 0-1 0 0,-1-1 1 0 0,24 1-1 0 0,-32-3 9 0 0,0 0 0 0 0,0 0 0 0 0,0-1 0 0 0,0 1 0 0 0,0-1-1 0 0,0 0 1 0 0,0 0 0 0 0,0-1 0 0 0,0 0 0 0 0,-1 0 0 0 0,1 0 0 0 0,-1 0-1 0 0,1-1 1 0 0,-1 1 0 0 0,0-1 0 0 0,0 0 0 0 0,0-1 0 0 0,0 1-1 0 0,0-1 1 0 0,5-7 0 0 0,-7 8-4 0 0,0 0 0 0 0,-1 0 0 0 0,0 0 0 0 0,0-1 0 0 0,0 1-1 0 0,0 0 1 0 0,0-1 0 0 0,-1 1 0 0 0,1-1 0 0 0,-1 1 0 0 0,0-1 0 0 0,0 1 0 0 0,0-1-1 0 0,0 1 1 0 0,-1-1 0 0 0,0 1 0 0 0,1 0 0 0 0,-3-4 0 0 0,0-2-1 0 0,0 0 1 0 0,-1 0 0 0 0,0 1 0 0 0,0-1-1 0 0,-9-10 1 0 0,8 12 3 0 0,-1 0 0 0 0,0 1 0 0 0,0 0 0 0 0,0 0 0 0 0,0 1 0 0 0,-1-1-1 0 0,0 1 1 0 0,0 1 0 0 0,0-1 0 0 0,-1 1 0 0 0,0 1 0 0 0,1-1 0 0 0,-1 2 0 0 0,-1-1 0 0 0,-7-1-1 0 0,9 2 2 0 0,-1 1 0 0 0,1 0 1 0 0,0 1-1 0 0,0 0 0 0 0,-1 0 0 0 0,1 0 0 0 0,0 1 0 0 0,-1 0 0 0 0,1 1 0 0 0,0 0 0 0 0,0 0 0 0 0,0 0 0 0 0,1 1 0 0 0,-1 0 0 0 0,0 0 0 0 0,1 0 0 0 0,-11 9 0 0 0,15-11 2 0 0,1 0 0 0 0,-1 0 0 0 0,1 0 0 0 0,-1 0 0 0 0,1 0 0 0 0,0 1 0 0 0,0-1 0 0 0,-1 0 0 0 0,1 1 0 0 0,0-1 0 0 0,0 1 0 0 0,0-1 0 0 0,1 1 0 0 0,-1 0 0 0 0,0-1 0 0 0,0 1 0 0 0,1 0 0 0 0,-1-1 0 0 0,1 1 0 0 0,0 0 0 0 0,0 0 0 0 0,-1 0 0 0 0,1-1 0 0 0,0 1 0 0 0,0 0 0 0 0,1 0 0 0 0,-1 0 0 0 0,0-1 0 0 0,1 1 0 0 0,-1 0 0 0 0,1 0 0 0 0,-1-1 0 0 0,1 1 0 0 0,0 0 0 0 0,-1-1 0 0 0,1 1 0 0 0,0-1 0 0 0,0 1 0 0 0,0-1 0 0 0,1 1 0 0 0,-1-1 0 0 0,3 2 0 0 0,2 3-7 0 0,0 0-1 0 0,0-1 1 0 0,1-1 0 0 0,0 1-1 0 0,0-1 1 0 0,0 0-1 0 0,1 0 1 0 0,9 3-1 0 0,2-2-259 0 0,1-1-1 0 0,0 0 1 0 0,0-2 0 0 0,30 1-1 0 0,-36-3-1344 0 0,25-3-1 0 0,-5-4-4223 0 0,-20 3 2172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2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97 403 1184 0 0,'-1'-1'486'0'0,"0"1"0"0"0,0 0 0 0 0,0 0 0 0 0,0 0 0 0 0,0 0 0 0 0,0 0 0 0 0,0 0-1 0 0,0 0 1 0 0,0 1 0 0 0,0-1 0 0 0,0 0 0 0 0,0 0 0 0 0,0 1 0 0 0,1-1 0 0 0,-1 1 0 0 0,0-1 0 0 0,0 1-1 0 0,0-1 1 0 0,0 1 0 0 0,1-1 0 0 0,-1 1 0 0 0,0 0 0 0 0,0 1 0 0 0,0 8 3236 0 0,6 5-3397 0 0,10 27 1928 0 0,-11-29-1656 0 0,1 0 1 0 0,0 0 0 0 0,1 0-1 0 0,15 23 1 0 0,-11-22-493 0 0,1 1 65 0 0,0 0 0 0 0,0-1 0 0 0,22 20 1 0 0,-27-30-208 0 0,-9-12-46 0 0,-10-10-55 0 0,-1 3 110 0 0,0 0 0 0 0,-19-13 0 0 0,20 17 41 0 0,1 0 0 0 0,0-1 0 0 0,0 0 0 0 0,-13-19 0 0 0,16 16 3 0 0,0-1-1 0 0,1 0 1 0 0,1 0-1 0 0,0-1 0 0 0,1 0 1 0 0,1 0-1 0 0,1 0 0 0 0,0-1 1 0 0,2 1-1 0 0,-1-1 0 0 0,2-33 1 0 0,1 33 6 0 0,1 1 1 0 0,0-1-1 0 0,1 1 1 0 0,1-1-1 0 0,1 1 1 0 0,10-29-1 0 0,-11 39-19 0 0,-1 1 0 0 0,2-1 0 0 0,-1 1 0 0 0,1 0 0 0 0,0 0 0 0 0,0 0 0 0 0,1 1 0 0 0,-1-1 0 0 0,1 1-1 0 0,0 0 1 0 0,1 1 0 0 0,-1-1 0 0 0,1 1 0 0 0,0 0 0 0 0,0 0 0 0 0,0 1 0 0 0,1 0 0 0 0,-1 0 0 0 0,9-3 0 0 0,-1 3-13 0 0,0-1 1 0 0,0 2-1 0 0,1 0 1 0 0,-1 1-1 0 0,1 0 1 0 0,-1 1-1 0 0,1 0 1 0 0,23 5-1 0 0,-29-3-58 0 0,0 0 0 0 0,0 0 0 0 0,0 1 0 0 0,0 0 0 0 0,0 1 0 0 0,0 0 0 0 0,-1 0-1 0 0,0 1 1 0 0,0 0 0 0 0,0 0 0 0 0,-1 1 0 0 0,1 0 0 0 0,-1 0 0 0 0,7 10 0 0 0,-11-12-352 0 0,0 0 1 0 0,0 1 0 0 0,-1-1-1 0 0,1 1 1 0 0,-1 0 0 0 0,0 0-1 0 0,0 0 1 0 0,1 7 0 0 0,0 8-1757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2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72 2809 0 0,'-1'0'903'0'0,"-1"-1"1"0"0,1 1 0 0 0,0 0 0 0 0,-1-1 0 0 0,1 0 0 0 0,0 1-1 0 0,0-1 1 0 0,-1 0 0 0 0,1 1 0 0 0,0-1 0 0 0,-2-2 0 0 0,4-2 4359 0 0,8-2-4374 0 0,4 2-501 0 0,1 1 0 0 0,-1 1 0 0 0,1 0-1 0 0,0 0 1 0 0,14 1 0 0 0,6-3-356 0 0,164-18-607 0 0,-112 20-4080 0 0,-52 3 1202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43 512 0 0,'-6'-25'7440'0'0,"6"25"-7179"0"0,0-1 0 0 0,0 1 0 0 0,-1-1 0 0 0,1 0 0 0 0,0 1 0 0 0,0-1 0 0 0,0 1 0 0 0,0-1 0 0 0,0 1 0 0 0,0-1 0 0 0,1 0 0 0 0,-1 1 0 0 0,0-1 0 0 0,0 1 0 0 0,0-1 0 0 0,0 1 0 0 0,1-1 0 0 0,-1 1 0 0 0,0-1 0 0 0,0 1 0 0 0,1-1 0 0 0,-1 1 0 0 0,0-1 0 0 0,1 1 0 0 0,-1-1 0 0 0,1 1 0 0 0,-1 0 1 0 0,1-1-1 0 0,-1 1 0 0 0,0 0 0 0 0,1-1 0 0 0,-1 1 0 0 0,1 0 0 0 0,0 0 0 0 0,-1 0 0 0 0,1-1 0 0 0,-1 1 0 0 0,1 0 0 0 0,-1 0 0 0 0,1 0 0 0 0,0 0 0 0 0,0 0-173 0 0,-1 0 1 0 0,1 0 0 0 0,-1 1 0 0 0,1-1 0 0 0,0 0-1 0 0,-1 1 1 0 0,1-1 0 0 0,-1 0 0 0 0,1 1 0 0 0,-1-1-1 0 0,0 1 1 0 0,1-1 0 0 0,-1 1 0 0 0,1-1-1 0 0,-1 1 1 0 0,0-1 0 0 0,1 1 0 0 0,-1-1 0 0 0,0 1-1 0 0,0 0 1 0 0,1-1 0 0 0,-1 1 0 0 0,0-1-1 0 0,0 1 1 0 0,0 0 0 0 0,0-1 0 0 0,0 2 0 0 0,3 19 300 0 0,-3-19-250 0 0,0 140 1687 0 0,1 9-1571 0 0,2-129-312 0 0,1 0 0 0 0,8 28 0 0 0,-4-21-150 0 0,-8-28 180 0 0,1 0 0 0 0,-1 0 0 0 0,0 0 0 0 0,0 0 0 0 0,1 0 0 0 0,-1 0-1 0 0,1 0 1 0 0,-1 0 0 0 0,1 0 0 0 0,-1-1 0 0 0,1 1 0 0 0,-1 0 0 0 0,1 0 0 0 0,1 0 0 0 0,-2-1-87 0 0,0 1-1 0 0,1-1 0 0 0,-1 0 1 0 0,0 0-1 0 0,1 0 0 0 0,-1 0 1 0 0,1 0-1 0 0,-1 0 0 0 0,0 1 1 0 0,1-1-1 0 0,-1 0 0 0 0,1 0 1 0 0,-1 0-1 0 0,1 0 1 0 0,-1 0-1 0 0,0-1 0 0 0,1 1 1 0 0,-1 0-1 0 0,1 0 0 0 0,-1 0 1 0 0,0 0-1 0 0,1-1 0 0 0,1 0-776 0 0,0 0 0 0 0,0-1 1 0 0,0 1-1 0 0,0-1 0 0 0,0 1 0 0 0,-1-1 0 0 0,1 0 0 0 0,-1 0 0 0 0,3-3 0 0 0,1-4-2203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3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13 185 984 0 0,'-1'0'416'0'0,"0"-1"-1"0"0,0 1 1 0 0,0-1-1 0 0,0 0 1 0 0,1 0-1 0 0,-1 1 1 0 0,0-1-1 0 0,1 0 1 0 0,-1 0-1 0 0,0 0 1 0 0,1 1-1 0 0,-1-1 0 0 0,1 0 1 0 0,-1 0-1 0 0,1 0 1 0 0,0 0-1 0 0,-1 0 1 0 0,1 0-1 0 0,0-2 1 0 0,0 2-196 0 0,0 0 1 0 0,0 1 0 0 0,1-1-1 0 0,-1 0 1 0 0,0 0-1 0 0,1 0 1 0 0,-1 0 0 0 0,1 0-1 0 0,-1 0 1 0 0,1 1-1 0 0,-1-1 1 0 0,1 0 0 0 0,0 0-1 0 0,-1 1 1 0 0,1-1-1 0 0,0 0 1 0 0,-1 1 0 0 0,1-1-1 0 0,0 1 1 0 0,0-1-1 0 0,1 0 1 0 0,21-11 577 0 0,0 1 0 0 0,32-11 0 0 0,30-13-817 0 0,-70 26 35 0 0,17-13-1 0 0,-20 14 69 0 0,0-1-1 0 0,18-8 1 0 0,-28 17-32 0 0,-1-1 1 0 0,0 0 0 0 0,1 1 0 0 0,-1-1 0 0 0,0 1 0 0 0,1-1 0 0 0,-1 1 0 0 0,1 0 0 0 0,-1-1 0 0 0,1 1-1 0 0,-1 0 1 0 0,1 0 0 0 0,-1 0 0 0 0,1 0 0 0 0,-1 0 0 0 0,0 1 0 0 0,1-1 0 0 0,-1 0 0 0 0,1 1 0 0 0,-1-1-1 0 0,2 1 1 0 0,-2 0 1 0 0,0 0-1 0 0,0 0 1 0 0,0 0-1 0 0,0 0 1 0 0,0 1-1 0 0,0-1 0 0 0,0 0 1 0 0,0 0-1 0 0,0 1 1 0 0,-1-1-1 0 0,1 0 1 0 0,-1 1-1 0 0,1-1 1 0 0,-1 0-1 0 0,1 1 0 0 0,-1-1 1 0 0,0 3-1 0 0,1 2 57 0 0,-1 0 0 0 0,0 1-1 0 0,0-1 1 0 0,-1 0 0 0 0,0 1-1 0 0,0-1 1 0 0,0 0 0 0 0,-4 10-1 0 0,2-8-54 0 0,-1 1-1 0 0,0-1 0 0 0,-1 0 1 0 0,0 0-1 0 0,0 0 1 0 0,-1-1-1 0 0,0 0 0 0 0,0 0 1 0 0,-1 0-1 0 0,0-1 1 0 0,0 0-1 0 0,0 0 0 0 0,-10 5 1 0 0,4-4 68 0 0,-1 0-1 0 0,1-1 1 0 0,-1 0 0 0 0,-1-2-1 0 0,1 1 1 0 0,-1-2 0 0 0,-20 3-1 0 0,32-5-124 0 0,-15 0-95 0 0,16-6-208 0 0,7-4-330 0 0,0 3-629 0 0,1 0-1 0 0,-1 0 0 0 0,1 1 0 0 0,9-7 0 0 0,-14 12 1221 0 0,11-9-1573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4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58 2401 0 0,'-11'1'4770'0'0,"10"-1"-3847"0"0,-1 0 0 0 0,1 0 0 0 0,-1 0 0 0 0,1 0 0 0 0,0 0 1 0 0,-1 1-1 0 0,1-1 0 0 0,-1 1 0 0 0,1-1 0 0 0,-2 2 0 0 0,2-2-757 0 0,0 1 0 0 0,1 0 1 0 0,-1 0-1 0 0,1 0 0 0 0,-1-1 0 0 0,1 1 0 0 0,-1 0 0 0 0,1 0 0 0 0,0 0 1 0 0,0 0-1 0 0,-1 0 0 0 0,1 0 0 0 0,0-1 0 0 0,0 1 0 0 0,0 0 1 0 0,0 0-1 0 0,0 0 0 0 0,0 0 0 0 0,0 0 0 0 0,0 0 0 0 0,1 1 0 0 0,13 98 2847 0 0,-14-93-2877 0 0,1-1-1 0 0,1 0 1 0 0,-1 1-1 0 0,1-1 1 0 0,0 0-1 0 0,1 0 1 0 0,4 9-1 0 0,-7-15-131 0 0,0 0-1 0 0,0 1 1 0 0,0-1-1 0 0,0 0 1 0 0,1 0-1 0 0,-1 1 1 0 0,0-1-1 0 0,0 0 1 0 0,0 0-1 0 0,0 0 1 0 0,1 1-1 0 0,-1-1 1 0 0,0 0-1 0 0,0 0 1 0 0,0 0-1 0 0,1 0 1 0 0,-1 0-1 0 0,0 1 1 0 0,0-1-1 0 0,1 0 1 0 0,-1 0-1 0 0,0 0 1 0 0,1 0-1 0 0,-1 0 1 0 0,0 0 0 0 0,0 0-1 0 0,1 0 1 0 0,-1 0-1 0 0,0 0 1 0 0,0 0-1 0 0,1 0 1 0 0,-1 0-1 0 0,0 0 1 0 0,1 0-1 0 0,6-9 92 0 0,0-13-94 0 0,-7 13-4 0 0,0 0 0 0 0,-1 0 0 0 0,0 0 1 0 0,-1 0-1 0 0,0 1 0 0 0,0-1 0 0 0,-1 0 0 0 0,0 1 0 0 0,-5-11 0 0 0,3 8-1 0 0,1 1-1 0 0,0-1 1 0 0,1 0-1 0 0,1 0 1 0 0,-3-16-1 0 0,5 25 0 0 0,0-1 0 0 0,0 1 1 0 0,0-1-1 0 0,0 1 0 0 0,0 0 0 0 0,1-1 1 0 0,-1 1-1 0 0,1-1 0 0 0,-1 1 0 0 0,2-3 0 0 0,-1 4 4 0 0,-1 1-1 0 0,0-1 0 0 0,0 1 0 0 0,1 0 0 0 0,-1-1 1 0 0,0 1-1 0 0,1-1 0 0 0,-1 1 0 0 0,1 0 1 0 0,-1-1-1 0 0,1 1 0 0 0,-1 0 0 0 0,0 0 1 0 0,1-1-1 0 0,-1 1 0 0 0,1 0 0 0 0,-1 0 0 0 0,1 0 1 0 0,-1 0-1 0 0,2-1 0 0 0,-1 1 1 0 0,0 0-1 0 0,0 1 1 0 0,0-1-1 0 0,0 0 1 0 0,0 0-1 0 0,1 0 1 0 0,-1 1-1 0 0,0-1 1 0 0,0 1-1 0 0,0-1 1 0 0,0 1-1 0 0,2 1 1 0 0,32 21-30 0 0,-12-8 36 0 0,25 13 1 0 0,-39-23-26 0 0,17 8 26 0 0,-24-12-16 0 0,-1-1 0 0 0,1 1 0 0 0,-1-1-1 0 0,1 1 1 0 0,0-1 0 0 0,-1 0 0 0 0,1 0 0 0 0,0 0 0 0 0,-1 0-1 0 0,1 0 1 0 0,0 0 0 0 0,-1 0 0 0 0,3-1 0 0 0,-4 1 3 0 0,1 0 1 0 0,0-1-1 0 0,-1 1 1 0 0,1-1-1 0 0,-1 1 1 0 0,1 0-1 0 0,-1-1 1 0 0,1 0-1 0 0,-1 1 1 0 0,1-1 0 0 0,-1 1-1 0 0,0-1 1 0 0,1 0-1 0 0,-1 1 1 0 0,0-1-1 0 0,0 1 1 0 0,1-1-1 0 0,-1 0 1 0 0,0 0-1 0 0,0 1 1 0 0,0-1-1 0 0,0 0 1 0 0,0 1-1 0 0,0-1 1 0 0,0 0-1 0 0,0-1 1 0 0,0 1 5 0 0,0 1 1 0 0,0-1-1 0 0,0 0 0 0 0,0 0 1 0 0,0 0-1 0 0,1 1 0 0 0,-1-1 1 0 0,0 0-1 0 0,0 0 0 0 0,1 0 1 0 0,-1 1-1 0 0,0-1 0 0 0,1-1 1 0 0,0 4 16 0 0,-1 0 0 0 0,1 0 1 0 0,-1 0-1 0 0,1 0 0 0 0,-1 0 0 0 0,0 0 1 0 0,0 0-1 0 0,0 3 0 0 0,0 5-6 0 0,0 0-1 0 0,1-1 1 0 0,0 1-1 0 0,1-1 1 0 0,0 1 0 0 0,0-1-1 0 0,1 0 1 0 0,5 12-1 0 0,-6-17-8 0 0,-1-1 1 0 0,1 0-1 0 0,1 1 0 0 0,-1-1 0 0 0,0 0 0 0 0,1 0 1 0 0,0 0-1 0 0,-1-1 0 0 0,1 1 0 0 0,0 0 0 0 0,1-1 1 0 0,-1 0-1 0 0,0 0 0 0 0,1 0 0 0 0,-1 0 0 0 0,1-1 1 0 0,-1 1-1 0 0,1-1 0 0 0,0 0 0 0 0,0 0 0 0 0,0 0 0 0 0,7 0 1 0 0,-9 0-59 0 0,1-1 1 0 0,-1 0 0 0 0,1-1 0 0 0,-1 1 0 0 0,0 0 0 0 0,1-1-1 0 0,-1 1 1 0 0,0-1 0 0 0,1 1 0 0 0,-1-1 0 0 0,0 0-1 0 0,0 0 1 0 0,0 0 0 0 0,3-2 0 0 0,15-14-4714 0 0,-18 15 4039 0 0,4-3-2313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4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 3529 0 0,'-17'0'4329'0'0,"5"0"3048"0"0,2-2-5304 0 0,4 0-401 0 0,2 2-128 0 0,7 3-1007 0 0,2 0-393 0 0,5 1-48 0 0,1 0-96 0 0,4 2-56 0 0,1 1-289 0 0,0 1-527 0 0,-2 1 320 0 0,2 4-3625 0 0,-1-1 2673 0 0,1 1-480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5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11 448 2168 0 0,'-10'-19'10509'0'0,"10"18"-10346"0"0,0 1 0 0 0,0-1-1 0 0,0 1 1 0 0,0 0 0 0 0,-1-1-1 0 0,1 1 1 0 0,0 0 0 0 0,0-1 0 0 0,0 1-1 0 0,0-1 1 0 0,0 1 0 0 0,0-1 0 0 0,0 1-1 0 0,0 0 1 0 0,0-1 0 0 0,0 1 0 0 0,0-1-1 0 0,1 1 1 0 0,-1 0 0 0 0,0-1 0 0 0,0 1-1 0 0,0-1 1 0 0,0 1 0 0 0,1 0-1 0 0,-1-1 1 0 0,0 1 0 0 0,0 0 0 0 0,1-1-1 0 0,-1 1 1 0 0,0 0 0 0 0,1 0 0 0 0,-1-1-1 0 0,0 1 1 0 0,1 0 0 0 0,-1 0 0 0 0,0-1-1 0 0,1 1 1 0 0,-1 0 0 0 0,0 0-1 0 0,1 0 1 0 0,-1 0 0 0 0,1 0 0 0 0,-1 0-1 0 0,0 0 1 0 0,1-1 0 0 0,-1 1 0 0 0,1 0-1 0 0,0 1 1 0 0,-1-1-42 0 0,0 0 0 0 0,1 0 0 0 0,-1 0 0 0 0,0 1 0 0 0,1-1-1 0 0,-1 0 1 0 0,0 0 0 0 0,1 1 0 0 0,-1-1 0 0 0,0 0 0 0 0,0 1 0 0 0,1-1 0 0 0,-1 0-1 0 0,0 1 1 0 0,0-1 0 0 0,1 0 0 0 0,-1 1 0 0 0,0-1 0 0 0,0 1 0 0 0,0-1 0 0 0,0 0 0 0 0,0 1-1 0 0,0-1 1 0 0,0 1 0 0 0,3 15 466 0 0,-3-11-110 0 0,6 37 845 0 0,-5-28-1177 0 0,1-1 0 0 0,0 1 0 0 0,7 20 0 0 0,-7-26-122 0 0,-1-5-11 0 0,0 1 0 0 0,1 0 0 0 0,-1 0 0 0 0,1-1-1 0 0,-1 1 1 0 0,1-1 0 0 0,0 0 0 0 0,0 1 0 0 0,6 5-1 0 0,-8-9-12 0 0,0 0 0 0 0,1 0 0 0 0,-1 1 0 0 0,0-1 0 0 0,0 0-1 0 0,1 0 1 0 0,-1 0 0 0 0,0 0 0 0 0,1 0 0 0 0,-1 0 0 0 0,0 0-1 0 0,1 0 1 0 0,-1 1 0 0 0,0-1 0 0 0,1 0 0 0 0,-1 0 0 0 0,0-1-1 0 0,1 1 1 0 0,-1 0 0 0 0,0 0 0 0 0,1 0 0 0 0,-1 0 0 0 0,0 0-1 0 0,1 0 1 0 0,-1 0 0 0 0,0 0 0 0 0,0-1 0 0 0,1 1 0 0 0,-1 0 0 0 0,0 0-1 0 0,1-1 1 0 0,6-10-79 0 0,0-16-19 0 0,-5-19 104 0 0,-2 29 6 0 0,1 0-1 0 0,5-27 1 0 0,-5 40-12 0 0,0 0 1 0 0,0-1 0 0 0,0 1 0 0 0,1 0 0 0 0,0 0-1 0 0,0 0 1 0 0,0 0 0 0 0,0 1 0 0 0,0-1 0 0 0,1 1-1 0 0,0-1 1 0 0,0 1 0 0 0,0 0 0 0 0,6-6 0 0 0,-7 8-5 0 0,0 0 1 0 0,0-1-1 0 0,-1 1 1 0 0,1 0-1 0 0,0 0 1 0 0,0 0-1 0 0,1 0 1 0 0,-1 1-1 0 0,0-1 1 0 0,0 1 0 0 0,0-1-1 0 0,0 1 1 0 0,1 0-1 0 0,-1-1 1 0 0,0 1-1 0 0,0 0 1 0 0,0 1-1 0 0,1-1 1 0 0,-1 0-1 0 0,0 1 1 0 0,4 0-1 0 0,-4 0 6 0 0,0 0 0 0 0,1 1 0 0 0,-1-1 0 0 0,0 1 0 0 0,0-1-1 0 0,0 1 1 0 0,-1 0 0 0 0,1-1 0 0 0,0 1 0 0 0,-1 0 0 0 0,1 0 0 0 0,-1 0-1 0 0,1 1 1 0 0,-1-1 0 0 0,0 0 0 0 0,0 0 0 0 0,0 1 0 0 0,0-1-1 0 0,0 3 1 0 0,5 16 55 0 0,-1 0-1 0 0,4 30 1 0 0,-8-46-47 0 0,0 0-1 0 0,0 1 1 0 0,0-1 0 0 0,3 7 0 0 0,-3-10-4 0 0,0 0 0 0 0,-1 0 0 0 0,1 0 0 0 0,0-1 0 0 0,0 1 1 0 0,1 0-1 0 0,-1 0 0 0 0,0-1 0 0 0,1 1 0 0 0,-1-1 1 0 0,1 1-1 0 0,-1-1 0 0 0,4 3 0 0 0,-3-4-9 0 0,-1 1 0 0 0,1-1 0 0 0,-1 0 1 0 0,1 0-1 0 0,0 0 0 0 0,-1 1 0 0 0,1-1 0 0 0,0-1 0 0 0,-1 1 0 0 0,1 0 1 0 0,-1 0-1 0 0,1-1 0 0 0,0 1 0 0 0,-1 0 0 0 0,1-1 0 0 0,-1 0 0 0 0,1 1 1 0 0,-1-1-1 0 0,1 0 0 0 0,-1 0 0 0 0,2-1 0 0 0,1-1-31 0 0,-1 1-1 0 0,0-1 1 0 0,0 0 0 0 0,0 0 0 0 0,0 0-1 0 0,5-7 1 0 0,-1-3 21 0 0,-1 0 0 0 0,-1-1-1 0 0,0 1 1 0 0,-1-1 0 0 0,0-1 0 0 0,-1 1 0 0 0,2-25-1 0 0,3-13 46 0 0,-5 66 45 0 0,0 11-113 0 0,-4-4 22 0 0,1-5 22 0 0,0 1 1 0 0,1-1-1 0 0,5 30 0 0 0,-5-41-9 0 0,1 0-1 0 0,-1 0 1 0 0,1-1-1 0 0,0 1 1 0 0,1 0-1 0 0,-1-1 0 0 0,1 1 1 0 0,0-1-1 0 0,0 0 1 0 0,0 0-1 0 0,0 0 1 0 0,1 0-1 0 0,0-1 0 0 0,-1 1 1 0 0,1-1-1 0 0,7 4 1 0 0,-6-4-8 0 0,-1 0 1 0 0,1-1 0 0 0,0 0-1 0 0,0 0 1 0 0,0-1 0 0 0,0 1-1 0 0,0-1 1 0 0,0 0 0 0 0,0-1-1 0 0,0 1 1 0 0,0-1-1 0 0,1 0 1 0 0,-1 0 0 0 0,7-1-1 0 0,-4-1-64 0 0,0 0-1 0 0,-1 0 0 0 0,1-1 1 0 0,-1 1-1 0 0,1-2 0 0 0,-1 1 1 0 0,0-1-1 0 0,12-8 0 0 0,-16 9 31 0 0,-1 0-1 0 0,1 0 0 0 0,0 0 0 0 0,-1 0 0 0 0,1 0 0 0 0,-1 0 0 0 0,0-1 0 0 0,0 1 0 0 0,0-1 1 0 0,0 1-1 0 0,-1-1 0 0 0,0 0 0 0 0,1 0 0 0 0,-1 1 0 0 0,-1-1 0 0 0,1 0 0 0 0,0-6 0 0 0,0 0 47 0 0,-1 0 0 0 0,-1 0 0 0 0,1-1-1 0 0,-1 1 1 0 0,-5-16 0 0 0,-6 66 433 0 0,11-33-403 0 0,0 0 0 0 0,0 0 0 0 0,1 0 1 0 0,-1 0-1 0 0,2 0 0 0 0,-1 0 0 0 0,1 0 1 0 0,3 13-1 0 0,-2-15-23 0 0,-1-1 1 0 0,1 0-1 0 0,1 0 1 0 0,-1 0-1 0 0,0 0 1 0 0,1 0-1 0 0,0 0 1 0 0,0-1-1 0 0,0 1 0 0 0,0-1 1 0 0,1 0-1 0 0,-1 0 1 0 0,1 0-1 0 0,5 3 1 0 0,-5-3-11 0 0,-1-1 0 0 0,1-1 0 0 0,0 1 0 0 0,-1-1 0 0 0,1 1 0 0 0,0-1 0 0 0,0 0 0 0 0,0 0 0 0 0,0-1 0 0 0,0 1 0 0 0,0-1 0 0 0,0 0 0 0 0,0 0 0 0 0,0 0 0 0 0,0 0 0 0 0,0-1 0 0 0,0 0 0 0 0,0 0 0 0 0,0 0 0 0 0,0 0 0 0 0,-1-1 0 0 0,1 1 0 0 0,7-5 0 0 0,-8 4-8 0 0,1-1 0 0 0,0 0 0 0 0,-1 1 0 0 0,1-2 0 0 0,-1 1 0 0 0,0 0 0 0 0,0 0 0 0 0,-1-1 0 0 0,1 0 0 0 0,-1 1 0 0 0,1-1 0 0 0,-1 0 0 0 0,0 0 0 0 0,-1-1 0 0 0,1 1-1 0 0,-1 0 1 0 0,1 0 0 0 0,-1-1 0 0 0,-1 1 0 0 0,1-1 0 0 0,0-6 0 0 0,-1-13-10 0 0,-4-29 0 0 0,3 47 12 0 0,0-1 0 0 0,0 1 1 0 0,-1 0-1 0 0,0-1 0 0 0,0 1 1 0 0,0 0-1 0 0,-1 1 0 0 0,0-1 0 0 0,-6-10 1 0 0,7 15 5 0 0,1-1 0 0 0,0 1 0 0 0,-1-1 0 0 0,1 1 0 0 0,-1-1 0 0 0,1 1 0 0 0,-1 0 0 0 0,0-1 0 0 0,0 1 0 0 0,1 0 0 0 0,-1 0 0 0 0,0 1 0 0 0,0-1 0 0 0,0 0 0 0 0,0 1 1 0 0,0-1-1 0 0,0 1 0 0 0,0-1 0 0 0,-3 1 0 0 0,1 0-1 0 0,1 1-1 0 0,0-1 1 0 0,-1 1 0 0 0,1 0 0 0 0,-1 0 0 0 0,1 0-1 0 0,0 0 1 0 0,0 0 0 0 0,0 1 0 0 0,-6 2 0 0 0,0 3 5 0 0,-1 1 1 0 0,1-1 0 0 0,0 1 0 0 0,1 1 0 0 0,-13 15 0 0 0,17-19 9 0 0,1-1 1 0 0,0 1-1 0 0,0 0 0 0 0,1-1 1 0 0,-1 1-1 0 0,1 1 1 0 0,0-1-1 0 0,1 0 1 0 0,-1 0-1 0 0,1 1 0 0 0,0-1 1 0 0,0 1-1 0 0,0-1 1 0 0,1 1-1 0 0,0-1 1 0 0,1 8-1 0 0,0-9-8 0 0,-1 0-1 0 0,2 0 1 0 0,-1 0 0 0 0,0 0 0 0 0,1 0-1 0 0,0 0 1 0 0,-1 0 0 0 0,2 0-1 0 0,-1-1 1 0 0,0 1 0 0 0,1-1 0 0 0,-1 0-1 0 0,1 1 1 0 0,0-1 0 0 0,0 0-1 0 0,1-1 1 0 0,-1 1 0 0 0,0-1 0 0 0,1 1-1 0 0,0-1 1 0 0,5 3 0 0 0,-5-4-6 0 0,0 1 0 0 0,0-1 1 0 0,0 0-1 0 0,0 1 0 0 0,0-2 0 0 0,0 1 1 0 0,0 0-1 0 0,0-1 0 0 0,0 0 0 0 0,0 0 1 0 0,0 0-1 0 0,0 0 0 0 0,0-1 0 0 0,0 0 1 0 0,0 1-1 0 0,0-2 0 0 0,0 1 0 0 0,0 0 1 0 0,5-3-1 0 0,-4 1-14 0 0,-1 1 1 0 0,0-1-1 0 0,0 0 0 0 0,-1 0 1 0 0,1-1-1 0 0,0 1 0 0 0,-1-1 1 0 0,0 1-1 0 0,0-1 0 0 0,0 0 1 0 0,0-1-1 0 0,-1 1 0 0 0,0 0 1 0 0,1-1-1 0 0,-2 1 0 0 0,3-7 1 0 0,1-9-31 0 0,-1-1 0 0 0,3-34-1 0 0,-4 17 42 0 0,-5 56-4 0 0,-1-4 11 0 0,1 1 1 0 0,1 0 0 0 0,0 0 0 0 0,1 0 0 0 0,2 18-1 0 0,-1-30 2 0 0,-1 0 0 0 0,1 0 0 0 0,-1 1 0 0 0,1-1 0 0 0,0 0 0 0 0,1 0 0 0 0,-1 0 0 0 0,0 0 0 0 0,1 0 0 0 0,-1-1 0 0 0,1 1 0 0 0,0 0 0 0 0,0-1-1 0 0,0 1 1 0 0,0-1 0 0 0,1 1 0 0 0,-1-1 0 0 0,1 0 0 0 0,-1 0 0 0 0,1 0 0 0 0,0-1 0 0 0,0 1 0 0 0,-1-1 0 0 0,1 1 0 0 0,0-1 0 0 0,1 0 0 0 0,-1 0-1 0 0,0 0 1 0 0,0-1 0 0 0,0 1 0 0 0,0-1 0 0 0,4 1 0 0 0,4-1-1 0 0,0-1 0 0 0,0 0 0 0 0,0 0 0 0 0,0-1-1 0 0,-1 0 1 0 0,1-1 0 0 0,-1 0 0 0 0,0-1 0 0 0,0 0 0 0 0,10-6 0 0 0,-2 0-39 0 0,0 0-1 0 0,-1-2 1 0 0,0 0 0 0 0,21-20 0 0 0,-33 26 32 0 0,0 0 0 0 0,0 0 1 0 0,0 0-1 0 0,0-1 0 0 0,-1 0 0 0 0,0 0 1 0 0,-1 0-1 0 0,1 0 0 0 0,3-15 0 0 0,0-3 22 0 0,5-43 0 0 0,-8 40 27 0 0,2-17 22 0 0,-2 0 1 0 0,-1-54-1 0 0,-3 94-37 0 0,-1 1 1 0 0,1-1-1 0 0,-1 1 0 0 0,0-1 1 0 0,0 1-1 0 0,0 0 0 0 0,0-1 1 0 0,-1 1-1 0 0,0 0 0 0 0,-4-8 1 0 0,5 11 0 0 0,0 0 1 0 0,0-1-1 0 0,0 1 0 0 0,0 0 1 0 0,-1 0-1 0 0,1 0 1 0 0,0 0-1 0 0,-1 0 0 0 0,1 0 1 0 0,-1 0-1 0 0,1 1 1 0 0,-1-1-1 0 0,1 0 0 0 0,-1 1 1 0 0,1-1-1 0 0,-1 1 1 0 0,0 0-1 0 0,1-1 0 0 0,-1 1 1 0 0,0 0-1 0 0,1 0 1 0 0,-1 0-1 0 0,0 0 1 0 0,1 0-1 0 0,-1 1 0 0 0,0-1 1 0 0,1 0-1 0 0,-1 1 1 0 0,0-1-1 0 0,1 1 0 0 0,-4 1 1 0 0,-2 2 41 0 0,0 0 0 0 0,-1 0-1 0 0,2 1 1 0 0,-1 0 0 0 0,0 0 0 0 0,1 1 0 0 0,0-1 0 0 0,0 2 0 0 0,1-1 0 0 0,-8 11 0 0 0,4-4-2 0 0,0 1 1 0 0,1 1-1 0 0,1-1 0 0 0,-8 23 1 0 0,9-17-11 0 0,2 1 0 0 0,0 0 1 0 0,1 0-1 0 0,1 0 0 0 0,0 0 0 0 0,2 0 1 0 0,1 0-1 0 0,0 1 0 0 0,8 33 0 0 0,-7-46-53 0 0,1 0-1 0 0,0 0 0 0 0,0 0 0 0 0,1-1 1 0 0,0 1-1 0 0,0-1 0 0 0,1 0 0 0 0,0-1 1 0 0,0 1-1 0 0,1-1 0 0 0,8 9 0 0 0,-2-5-593 0 0,1 1-1 0 0,1-2 0 0 0,0 0 0 0 0,0-1 1 0 0,19 9-1 0 0,-5-2-4836 0 0,-15-10 1875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6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62 512 0 0,'6'-20'2557'0'0,"1"-1"2906"0"0,-4 0 5365 0 0,-6 121-7343 0 0,0-43-2757 0 0,1-45-609 0 0,1 0 1 0 0,0 0-1 0 0,1 0 0 0 0,0 0 1 0 0,1 0-1 0 0,1 0 0 0 0,-1 0 1 0 0,2 0-1 0 0,4 12 1 0 0,-2-9-73 0 0,-4-11-130 0 0,1 1 0 0 0,-1-1-1 0 0,1 1 1 0 0,0-1 0 0 0,0 1 0 0 0,5 6 0 0 0,-3-9-802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4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 2208 0 0,'-4'-1'1010'0'0,"0"0"0"0"0,0 0 0 0 0,0 1 0 0 0,0-1 0 0 0,0 1 0 0 0,0 0 0 0 0,0 0 0 0 0,-6 1-1 0 0,9-1-846 0 0,-1 1-1 0 0,1-1 0 0 0,-1 1 1 0 0,1-1-1 0 0,0 1 0 0 0,-1 0 1 0 0,1 0-1 0 0,0 0 0 0 0,-1-1 1 0 0,1 1-1 0 0,0 0 0 0 0,0 0 1 0 0,0 1-1 0 0,0-1 0 0 0,0 0 1 0 0,0 0-1 0 0,0 0 0 0 0,0 1 1 0 0,0-1-1 0 0,1 1 0 0 0,-1-1 1 0 0,0 0-1 0 0,1 1 0 0 0,-1-1 1 0 0,0 4-1 0 0,1-2 65 0 0,0-1-1 0 0,-1 1 1 0 0,1 0-1 0 0,0-1 1 0 0,0 1 0 0 0,0 0-1 0 0,1 0 1 0 0,-1-1-1 0 0,1 1 1 0 0,-1 0 0 0 0,1-1-1 0 0,0 1 1 0 0,0-1-1 0 0,0 1 1 0 0,0-1 0 0 0,3 4-1 0 0,2 2 182 0 0,0 0 0 0 0,1 0-1 0 0,8 8 1 0 0,-10-11-148 0 0,0 0-1 0 0,0 0 1 0 0,-1 0 0 0 0,1 0-1 0 0,-2 1 1 0 0,1-1 0 0 0,0 1 0 0 0,4 12-1 0 0,-4-1 189 0 0,-1 1 1 0 0,0 0-1 0 0,-1 24 0 0 0,-2-25-287 0 0,2 1-1 0 0,0 0 1 0 0,6 26 0 0 0,-3-29-116 0 0,0 0 0 0 0,2 0 1 0 0,-1-1-1 0 0,15 22 0 0 0,-18-33-46 0 0,0 1 0 0 0,0-1-1 0 0,0 0 1 0 0,1 1 0 0 0,-1-2-1 0 0,1 1 1 0 0,0 0 0 0 0,0-1-1 0 0,0 0 1 0 0,0 0-1 0 0,1 0 1 0 0,-1 0 0 0 0,9 2-1 0 0,-5-2-85 0 0,0 0-1 0 0,0-1 0 0 0,0 0 0 0 0,1 0 0 0 0,-1-1 0 0 0,0 0 1 0 0,9-1-1 0 0,-12 0-231 0 0,0 0 0 0 0,0 0 0 0 0,0-1 0 0 0,-1 0 0 0 0,1 1 0 0 0,-1-2 1 0 0,9-4-1 0 0,13-13-4821 0 0,-15 9 1307 0 0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2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1764 151 512 0 0,'1'-5'-19'0'0,"-1"0"0"0"0,1 0-1 0 0,0 0 1 0 0,0 0 0 0 0,1 0 0 0 0,-1 0-1 0 0,1 0 1 0 0,0 0 0 0 0,0 1-1 0 0,1-1 1 0 0,-1 1 0 0 0,7-8 0 0 0,-1 2 1376 0 0,1 0-1 0 0,0 1 1 0 0,20-16 0 0 0,-24 22-609 0 0,0 0 0 0 0,-1 0-1 0 0,1 1 1 0 0,6-3-1 0 0,4-1 1451 0 0,-15 6-2132 0 0,0 0 0 0 0,0 0 0 0 0,0 0 0 0 0,0 0-1 0 0,0 0 1 0 0,1 0 0 0 0,-1 0 0 0 0,0 0 0 0 0,0 0 0 0 0,0 0-1 0 0,0 0 1 0 0,0 0 0 0 0,0 0 0 0 0,0 0 0 0 0,0 0 0 0 0,1 0-1 0 0,-1 0 1 0 0,0-1 0 0 0,0 1 0 0 0,0 0 0 0 0,0 0 0 0 0,0 0 0 0 0,0 0-1 0 0,0 0 1 0 0,0 0 0 0 0,0 0 0 0 0,0 0 0 0 0,0 0 0 0 0,0 0-1 0 0,1 0 1 0 0,-1-1 0 0 0,0 1 0 0 0,0 0 0 0 0,0 0 0 0 0,0 0-1 0 0,0 0 1 0 0,0 0 0 0 0,0 0 0 0 0,0 0 0 0 0,0 0 0 0 0,0-1 0 0 0,0 1-1 0 0,0 0 1 0 0,0 0 0 0 0,0 0 0 0 0,0 0 0 0 0,0 0 0 0 0,0 0-1 0 0,0 0 1 0 0,0 0 0 0 0,-1-1 0 0 0,-6 0 1632 0 0,-11 3-449 0 0,15-1-1165 0 0,0 0 0 0 0,1 1 0 0 0,-1 0 0 0 0,0-1 0 0 0,0 1 0 0 0,1 0 0 0 0,-1 1 1 0 0,1-1-1 0 0,0 0 0 0 0,0 1 0 0 0,0-1 0 0 0,-2 4 0 0 0,-3 5 104 0 0,-10 21-1 0 0,0 0 1028 0 0,9-19-815 0 0,2-1 0 0 0,0 1 0 0 0,0 0 0 0 0,1 1 0 0 0,1-1-1 0 0,-4 15 1 0 0,3 3-176 0 0,-4 51-1 0 0,6-53-110 0 0,-1-1 0 0 0,-1 0 0 0 0,-13 41 0 0 0,-37 79 814 0 0,5-42-265 0 0,-10 30-54 0 0,42-91-503 0 0,-42 132 114 0 0,-94 373 373 0 0,108-395-593 0 0,26-97 10 0 0,-3-2 0 0 0,-39 71 1 0 0,-3 6 88 0 0,-13 68 124 0 0,35-83-105 0 0,-4 11-40 0 0,2 24-43 0 0,-47 138 232 0 0,28-94-132 0 0,-24 63 47 0 0,64-202-175 0 0,-68 184 52 0 0,9-26 14 0 0,62-167-5 0 0,1 2-1 0 0,3 0 1 0 0,-12 64-1 0 0,-17 161 88 0 0,40-240-134 0 0,5-22-16 0 0,-27 140 19 0 0,23-135-18 0 0,0-1 0 0 0,-1 0 1 0 0,-1 0-1 0 0,-1-1 1 0 0,-1 0-1 0 0,-12 19 0 0 0,17-31-8 0 0,0 1 0 0 0,-1-1 0 0 0,0 0 0 0 0,0 0 0 0 0,0-1 0 0 0,-1 1 0 0 0,1-1 0 0 0,-1-1 0 0 0,-9 6 0 0 0,3-4-18 0 0,0 0 0 0 0,0-1 0 0 0,0 0-1 0 0,-15 2 1 0 0,25-5 22 0 0,0-1 0 0 0,1 0-1 0 0,-1 0 1 0 0,1 1 0 0 0,-1-1-1 0 0,1 1 1 0 0,-1 0 0 0 0,1-1-1 0 0,0 1 1 0 0,-1 0 0 0 0,1 0 0 0 0,0 0-1 0 0,-1 0 1 0 0,1 0 0 0 0,0 0-1 0 0,0 0 1 0 0,0 0 0 0 0,0 0-1 0 0,0 1 1 0 0,0-1 0 0 0,0 0 0 0 0,1 1-1 0 0,-1-1 1 0 0,0 0 0 0 0,1 1-1 0 0,-1 2 1 0 0,0 1-1 0 0,0 0 1 0 0,1 0-1 0 0,0 0 0 0 0,0 0 1 0 0,1 0-1 0 0,1 8 0 0 0,-2-12-3 0 0,0 1-1 0 0,0-1 0 0 0,0 1 0 0 0,0 0 0 0 0,-1 0 0 0 0,1 0 0 0 0,-1 0 0 0 0,1 0 0 0 0,-1 0 0 0 0,1 0 0 0 0,-1-1 0 0 0,0 1 0 0 0,0 0 0 0 0,0-1 0 0 0,0 1 0 0 0,0 0 0 0 0,-1-1 0 0 0,1 1 0 0 0,0-1 0 0 0,-1 0 0 0 0,1 1 0 0 0,-4 1 0 0 0,3-1 1 0 0,0-1 0 0 0,0 1 0 0 0,1 0 0 0 0,-1 0 0 0 0,0 0 0 0 0,1 0 0 0 0,-1 0 0 0 0,1 0 0 0 0,0 1 0 0 0,0-1 0 0 0,-2 3 0 0 0,3-5-6 0 0,0 0 0 0 0,0 0 0 0 0,0 1 0 0 0,0-1 0 0 0,0 0 0 0 0,0 0 0 0 0,0 0 0 0 0,0 0 0 0 0,0 0 0 0 0,0 0 0 0 0,0 0 0 0 0,0 1 0 0 0,0-1 1 0 0,0 0-1 0 0,0 0 0 0 0,0 0 0 0 0,0 0 0 0 0,0 0 0 0 0,0 0 0 0 0,0 1 0 0 0,0-1 0 0 0,0 0 0 0 0,0 0 0 0 0,0 0 0 0 0,0 0 0 0 0,0 0 0 0 0,0 0 1 0 0,0 1-1 0 0,0-1 0 0 0,0 0 0 0 0,0 0 0 0 0,0 0 0 0 0,0 0 0 0 0,1 0 0 0 0,-1 0 0 0 0,0 0 0 0 0,0 0 0 0 0,0 0 0 0 0,0 0 0 0 0,0 0 1 0 0,0 1-1 0 0,1-1 0 0 0,5-3-358 0 0,11-10-371 0 0,-14 10 473 0 0,45-27-4566 0 0,-15 12-2051 0 0,-22 13 5204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6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2681 0 0,'13'-3'13258'0'0,"8"3"-9570"0"0,21 3-3044 0 0,-40-3-344 0 0,117 7 1018 0 0,4 1-2105 0 0,-41 2-6047 0 0,-65-7 1968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8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329 744 512 0 0,'5'-10'7883'0'0,"3"-5"-719"0"0,0-8-4802 0 0,-8 21-2311 0 0,0-1 1 0 0,0 1-1 0 0,1-1 0 0 0,-1 0 1 0 0,-1 1-1 0 0,1-1 0 0 0,0 1 1 0 0,-1-1-1 0 0,1 1 1 0 0,-1-1-1 0 0,0 1 0 0 0,0 0 1 0 0,0-1-1 0 0,0 1 0 0 0,-2-3 1 0 0,-5-7 284 0 0,0-1 0 0 0,-1 1 1 0 0,-1 1-1 0 0,0 0 0 0 0,-19-17 1 0 0,20 21-278 0 0,0 0 0 0 0,0 0 0 0 0,-1 1 0 0 0,0 0 0 0 0,0 1 0 0 0,-1 0 0 0 0,-21-7 0 0 0,26 11-29 0 0,0 0 0 0 0,0 1 0 0 0,0 0 0 0 0,0-1 0 0 0,0 2 0 0 0,0-1 0 0 0,0 1 0 0 0,0 0 0 0 0,0 0 0 0 0,0 1 0 0 0,0 0 0 0 0,0 0 0 0 0,1 0 0 0 0,-1 0 0 0 0,1 1 0 0 0,-1 0 0 0 0,1 0 0 0 0,0 1 0 0 0,0-1 0 0 0,1 1 0 0 0,-1 0 0 0 0,1 1 0 0 0,0-1 0 0 0,0 1 0 0 0,0 0 0 0 0,0 0 0 0 0,1 0 0 0 0,0 0 0 0 0,0 0 0 0 0,1 1 0 0 0,-1-1 0 0 0,1 1 0 0 0,0 0 0 0 0,1 0 0 0 0,-2 10 0 0 0,2-7 37 0 0,2 0 1 0 0,-1 0-1 0 0,1 0 1 0 0,1 0-1 0 0,0 0 1 0 0,0 0-1 0 0,0 0 0 0 0,1 0 1 0 0,1-1-1 0 0,0 1 1 0 0,0-1-1 0 0,0 0 1 0 0,1 0-1 0 0,0-1 1 0 0,0 1-1 0 0,12 10 1 0 0,-15-15-55 0 0,0-1 1 0 0,0 0 0 0 0,0-1-1 0 0,1 1 1 0 0,-1 0 0 0 0,0-1-1 0 0,1 1 1 0 0,0-1 0 0 0,-1 0-1 0 0,1 0 1 0 0,0 0 0 0 0,-1 0-1 0 0,1 0 1 0 0,0 0 0 0 0,0-1 0 0 0,0 1-1 0 0,4-1 1 0 0,-2-1 0 0 0,0 1-1 0 0,-1-1 1 0 0,1 0 0 0 0,0-1 0 0 0,-1 1 0 0 0,1-1-1 0 0,-1 0 1 0 0,0 0 0 0 0,8-6 0 0 0,-4 4-32 0 0,0-2 0 0 0,0 1 0 0 0,-1-1 0 0 0,0 0 0 0 0,0 0 1 0 0,0-1-1 0 0,-1 0 0 0 0,0 0 0 0 0,0-1 0 0 0,-1 0 0 0 0,0 0 0 0 0,0 0 0 0 0,-1 0 1 0 0,0-1-1 0 0,-1 0 0 0 0,0 0 0 0 0,0 0 0 0 0,-1 0 0 0 0,3-14 0 0 0,-4-31 71 0 0,-2 1-1 0 0,-12-77 0 0 0,11 113-45 0 0,1 5 34 0 0,0 1-1 0 0,-1 0 0 0 0,-1 0 0 0 0,0 1 0 0 0,0-1 1 0 0,-9-18-1 0 0,12 29-38 0 0,0 0 1 0 0,0-1-1 0 0,0 1 1 0 0,0 0-1 0 0,-1-1 1 0 0,1 1-1 0 0,0 0 1 0 0,0 0 0 0 0,0-1-1 0 0,-1 1 1 0 0,1 0-1 0 0,0 0 1 0 0,0-1-1 0 0,-1 1 1 0 0,1 0-1 0 0,0 0 1 0 0,0 0-1 0 0,-1-1 1 0 0,1 1-1 0 0,0 0 1 0 0,0 0-1 0 0,-1 0 1 0 0,1 0-1 0 0,0 0 1 0 0,-1 0-1 0 0,1 0 1 0 0,0 0 0 0 0,-1 0-1 0 0,1 0 1 0 0,0 0-1 0 0,-1 0 1 0 0,1 0-1 0 0,0 0 1 0 0,-1 0-1 0 0,-8 10 54 0 0,-1 16-51 0 0,5 0 25 0 0,1 0 1 0 0,1 1-1 0 0,1-1 1 0 0,1 1-1 0 0,2 0 0 0 0,0-1 1 0 0,9 45-1 0 0,-7-58-16 0 0,0-1 0 0 0,1 1 1 0 0,0-1-1 0 0,0 0 0 0 0,2 0 0 0 0,-1 0 1 0 0,2-1-1 0 0,-1 1 0 0 0,15 16 1 0 0,-12-16-30 0 0,1-1 0 0 0,0 0 0 0 0,0-1 0 0 0,22 17 0 0 0,-28-24 1 0 0,0-1 0 0 0,-1 0 0 0 0,1 1 0 0 0,0-1-1 0 0,0-1 1 0 0,0 1 0 0 0,0 0 0 0 0,1-1 0 0 0,-1 0-1 0 0,0 0 1 0 0,0-1 0 0 0,1 1 0 0 0,-1-1 0 0 0,1 0 0 0 0,-1 0-1 0 0,0 0 1 0 0,1 0 0 0 0,-1-1 0 0 0,1 0 0 0 0,5-2-1 0 0,-7 2-15 0 0,0 0 0 0 0,-1-1 0 0 0,1 1 0 0 0,0-1 0 0 0,-1 0 0 0 0,1 0 0 0 0,-1 0 0 0 0,0 0 0 0 0,0 0 0 0 0,0-1 0 0 0,0 1 0 0 0,0-1 0 0 0,0 1 0 0 0,-1-1 0 0 0,1 0-1 0 0,-1 1 1 0 0,0-1 0 0 0,0 0 0 0 0,0 0 0 0 0,0 0 0 0 0,1-4 0 0 0,0-8 21 0 0,0 0 0 0 0,0 0 0 0 0,-2-18 0 0 0,0 9 34 0 0,5-68 190 0 0,-16 112 161 0 0,8-10-349 0 0,0 1 0 0 0,0-1 1 0 0,1 1-1 0 0,1 0 0 0 0,0 0 0 0 0,0-1 0 0 0,1 1 0 0 0,3 21 0 0 0,-2-26-20 0 0,0-1-1 0 0,0 1 0 0 0,1 0 1 0 0,0-1-1 0 0,0 1 0 0 0,0-1 0 0 0,1 1 1 0 0,0-1-1 0 0,0 0 0 0 0,0 0 1 0 0,1-1-1 0 0,0 1 0 0 0,-1-1 0 0 0,2 1 1 0 0,-1-1-1 0 0,0 0 0 0 0,10 6 1 0 0,-8-7-6 0 0,-1 1 0 0 0,1-1 0 0 0,0-1 1 0 0,0 1-1 0 0,0-1 0 0 0,0 0 1 0 0,0 0-1 0 0,0-1 0 0 0,1 0 1 0 0,9 1-1 0 0,-13-2-7 0 0,0-1 1 0 0,0 1-1 0 0,0 0 1 0 0,-1-1-1 0 0,1 1 0 0 0,0-1 1 0 0,0 0-1 0 0,-1 0 0 0 0,1 0 1 0 0,0 0-1 0 0,-1-1 0 0 0,1 1 1 0 0,-1-1-1 0 0,0 1 1 0 0,1-1-1 0 0,-1 0 0 0 0,0 0 1 0 0,0 0-1 0 0,0 0 0 0 0,0 0 1 0 0,-1-1-1 0 0,1 1 0 0 0,-1 0 1 0 0,1-1-1 0 0,1-4 1 0 0,-1 0-14 0 0,0 0 1 0 0,0-1 0 0 0,-1 1 0 0 0,0 0 0 0 0,-1-1 0 0 0,0 1 0 0 0,0 0 0 0 0,0-1-1 0 0,-3-12 1 0 0,0-18 49 0 0,2 15-5 0 0,1 9-7 0 0,0 0 0 0 0,1 0 0 0 0,2-14 1 0 0,-19 69 129 0 0,15-32-150 0 0,-1 1 0 0 0,1-1 0 0 0,1 1 1 0 0,-1 0-1 0 0,2-1 0 0 0,-1 1 0 0 0,1-1 0 0 0,1 1 0 0 0,0-1 1 0 0,5 16-1 0 0,-5-20 0 0 0,-1-1 0 0 0,1 1 0 0 0,1-1 0 0 0,-1 0 0 0 0,0 0 0 0 0,1 0 0 0 0,0 0 0 0 0,0 0 0 0 0,0 0 0 0 0,1-1 0 0 0,-1 1 1 0 0,1-1-1 0 0,0 0 0 0 0,0 0 0 0 0,0-1 0 0 0,0 1 0 0 0,0-1 0 0 0,1 0 0 0 0,-1 0 0 0 0,1 0 0 0 0,0-1 0 0 0,7 3 0 0 0,-6-4-1 0 0,0 1-1 0 0,0-1 1 0 0,1 0-1 0 0,-1-1 0 0 0,0 1 1 0 0,0-1-1 0 0,0 0 1 0 0,-1-1-1 0 0,1 1 1 0 0,0-1-1 0 0,0 0 1 0 0,-1-1-1 0 0,1 1 1 0 0,-1-1-1 0 0,7-5 0 0 0,-8 6-7 0 0,-1-1-1 0 0,1 0 0 0 0,0 0 0 0 0,-1 0 0 0 0,0 0 0 0 0,0-1 0 0 0,0 1 0 0 0,0-1 0 0 0,0 0 1 0 0,-1 0-1 0 0,0 0 0 0 0,1 0 0 0 0,-2 0 0 0 0,1 0 0 0 0,0-1 0 0 0,-1 1 0 0 0,0-1 0 0 0,0 1 1 0 0,0-1-1 0 0,0-5 0 0 0,-1-12-39 0 0,1 11 55 0 0,-1 1 1 0 0,0 0-1 0 0,-1-1 0 0 0,0 1 0 0 0,0 0 0 0 0,-5-16 0 0 0,6 26-4 0 0,0-1 0 0 0,0 1 0 0 0,-1-1 0 0 0,1 1 0 0 0,0 0 1 0 0,0-1-1 0 0,0 1 0 0 0,0-1 0 0 0,-1 1 0 0 0,1 0 0 0 0,0-1 0 0 0,0 1 0 0 0,0 0 0 0 0,-1-1 0 0 0,1 1 0 0 0,0 0 0 0 0,-1-1 0 0 0,1 1 0 0 0,0 0 0 0 0,-1 0 0 0 0,1 0 0 0 0,0-1 0 0 0,-1 1 0 0 0,1 0 0 0 0,0 0 0 0 0,-1 0 0 0 0,1 0 0 0 0,-1-1 0 0 0,1 1 0 0 0,0 0 0 0 0,-1 0 0 0 0,0 1 2 0 0,0-1 1 0 0,0 0 0 0 0,1 1-1 0 0,-1-1 1 0 0,0 1 0 0 0,1-1-1 0 0,-1 1 1 0 0,0-1 0 0 0,1 1-1 0 0,-1-1 1 0 0,1 1 0 0 0,-1 0-1 0 0,1-1 1 0 0,-2 2 0 0 0,0 2 11 0 0,0 0 0 0 0,0 0 0 0 0,0 0 0 0 0,-3 8 0 0 0,3-2-13 0 0,0 0-1 0 0,1-1 1 0 0,0 1-1 0 0,0 0 1 0 0,1 0-1 0 0,1-1 1 0 0,1 12-1 0 0,-1-14-1 0 0,1 0 0 0 0,0-1-1 0 0,0 1 1 0 0,0-1 0 0 0,1 0-1 0 0,0 0 1 0 0,0 0 0 0 0,1 0-1 0 0,-1 0 1 0 0,1-1 0 0 0,7 7-1 0 0,-8-8 5 0 0,0 0-1 0 0,1 0 1 0 0,0 0 0 0 0,0-1-1 0 0,0 1 1 0 0,0-1-1 0 0,1 0 1 0 0,-1 0 0 0 0,1-1-1 0 0,0 1 1 0 0,-1-1-1 0 0,1 0 1 0 0,0-1 0 0 0,1 1-1 0 0,-1-1 1 0 0,0 0-1 0 0,0 0 1 0 0,0 0 0 0 0,7-1-1 0 0,-4 0-5 0 0,1 0 1 0 0,0-1-1 0 0,0 0 0 0 0,0 0 0 0 0,-1-1 1 0 0,1 0-1 0 0,-1-1 0 0 0,1 0 0 0 0,8-4 0 0 0,-13 5-7 0 0,0-1-1 0 0,-1 1 0 0 0,1 0 0 0 0,-1-1 1 0 0,0 0-1 0 0,0 0 0 0 0,0 0 1 0 0,0 0-1 0 0,0 0 0 0 0,-1-1 0 0 0,1 1 1 0 0,-1-1-1 0 0,0 0 0 0 0,0 0 0 0 0,-1 0 1 0 0,1 0-1 0 0,-1 0 0 0 0,1 0 0 0 0,-1 0 1 0 0,-1 0-1 0 0,1-5 0 0 0,1-4-8 0 0,1-6 6 0 0,-1 0 0 0 0,-1 0 0 0 0,-1-1 1 0 0,-3-33-1 0 0,0 36-2 0 0,2 8 20 0 0,0 0 0 0 0,-1 0 0 0 0,0 0 0 0 0,-1 0 0 0 0,-5-12 0 0 0,7 19-7 0 0,0 0 0 0 0,0 0 0 0 0,0 0 0 0 0,0 0 1 0 0,-1 1-1 0 0,1-1 0 0 0,-1 0 0 0 0,1 1 0 0 0,-1-1 1 0 0,0 1-1 0 0,0 0 0 0 0,0 0 0 0 0,1-1 0 0 0,-1 1 1 0 0,0 0-1 0 0,0 1 0 0 0,0-1 0 0 0,-1 0 0 0 0,1 1 1 0 0,0-1-1 0 0,0 1 0 0 0,0-1 0 0 0,0 1 0 0 0,-1 0 1 0 0,1 0-1 0 0,0 0 0 0 0,0 0 0 0 0,-3 1 0 0 0,-5 1 3 0 0,0 0-1 0 0,0 1 0 0 0,0 0 0 0 0,0 0 0 0 0,0 1 0 0 0,1 1 0 0 0,-14 7 0 0 0,8-2-14 0 0,0 0 0 0 0,0 1 1 0 0,-18 19-1 0 0,27-24 21 0 0,1 0 0 0 0,0 0 0 0 0,0 1 0 0 0,0-1 0 0 0,1 1 0 0 0,0 0 0 0 0,1 0 0 0 0,-1 0 0 0 0,1 1 0 0 0,-2 8 0 0 0,4-12 0 0 0,0 0 0 0 0,0 0 0 0 0,1 0 0 0 0,0-1 0 0 0,-1 1 0 0 0,1 0 0 0 0,1 0 0 0 0,-1 0 0 0 0,0 0 0 0 0,1 0 0 0 0,0 0 0 0 0,0-1 0 0 0,0 1 0 0 0,1 0 0 0 0,-1-1 0 0 0,1 1 0 0 0,0-1 0 0 0,0 1 0 0 0,0-1 0 0 0,0 0 0 0 0,0 0 0 0 0,5 5 0 0 0,0-2-6 0 0,0 0 1 0 0,0 0 0 0 0,1-1-1 0 0,0 0 1 0 0,0 0 0 0 0,0-1-1 0 0,0 0 1 0 0,1 0 0 0 0,-1-1-1 0 0,1 0 1 0 0,0-1 0 0 0,10 2-1 0 0,-12-2-5 0 0,-1-2 0 0 0,1 1 1 0 0,0-1-1 0 0,-1 0 0 0 0,1 0 0 0 0,-1-1 0 0 0,1 0 0 0 0,-1 0 0 0 0,1-1 0 0 0,-1 1 1 0 0,0-1-1 0 0,0-1 0 0 0,0 1 0 0 0,0-1 0 0 0,0 0 0 0 0,0-1 0 0 0,9-6 0 0 0,-11 6 2 0 0,0 0-1 0 0,0-1 1 0 0,0 1-1 0 0,-1-1 0 0 0,0 0 1 0 0,0 1-1 0 0,0-2 0 0 0,0 1 1 0 0,-1 0-1 0 0,0 0 0 0 0,0-1 1 0 0,-1 1-1 0 0,3-12 0 0 0,-2 4-5 0 0,-1-1 0 0 0,0 1 0 0 0,-1-1 0 0 0,-3-24 0 0 0,2 35 0 0 0,1 1 1 0 0,-1-1-1 0 0,0 0 1 0 0,0 1-1 0 0,0-1 1 0 0,0 1-1 0 0,0-1 1 0 0,-3-4-1 0 0,3 7 6 0 0,1 0-1 0 0,0-1 0 0 0,0 1 1 0 0,0 0-1 0 0,-1 0 1 0 0,1-1-1 0 0,0 1 1 0 0,-1 0-1 0 0,1-1 1 0 0,0 1-1 0 0,-1 0 1 0 0,1 0-1 0 0,0 0 0 0 0,-1 0 1 0 0,1-1-1 0 0,-1 1 1 0 0,1 0-1 0 0,0 0 1 0 0,-1 0-1 0 0,1 0 1 0 0,0 0-1 0 0,-1 0 0 0 0,1 0 1 0 0,-1 0-1 0 0,0 0 2 0 0,0 1 0 0 0,1-1-1 0 0,-1 1 1 0 0,0-1 0 0 0,1 1-1 0 0,-1-1 1 0 0,0 1-1 0 0,1-1 1 0 0,-1 1 0 0 0,1 0-1 0 0,-1-1 1 0 0,1 1 0 0 0,0 0-1 0 0,-1 0 1 0 0,1-1-1 0 0,0 1 1 0 0,-1 1 0 0 0,-5 15 6 0 0,0-1 0 0 0,1 1 0 0 0,1 0 0 0 0,-3 19 0 0 0,6-30-5 0 0,1 0 0 0 0,-1 0 0 0 0,1 0 0 0 0,0 0 0 0 0,1 0 1 0 0,-1 0-1 0 0,1 0 0 0 0,1 0 0 0 0,-1 0 0 0 0,1 0 0 0 0,0-1 0 0 0,0 1 0 0 0,0-1 1 0 0,1 1-1 0 0,6 8 0 0 0,-8-12 2 0 0,0-1-1 0 0,1 1 1 0 0,-1-1 0 0 0,1 1-1 0 0,0-1 1 0 0,-1 1 0 0 0,1-1-1 0 0,0 0 1 0 0,0 0 0 0 0,0 0 0 0 0,0 0-1 0 0,0 0 1 0 0,0 0 0 0 0,0-1-1 0 0,0 1 1 0 0,0-1 0 0 0,1 1 0 0 0,-1-1-1 0 0,0 0 1 0 0,0 0 0 0 0,0 0-1 0 0,0 0 1 0 0,1 0 0 0 0,-1 0 0 0 0,0-1-1 0 0,3 0 1 0 0,4-2 22 0 0,1 0 1 0 0,0-1 0 0 0,-1-1-1 0 0,13-7 1 0 0,0-1-11 0 0,-1 3 3 0 0,65-36 60 0 0,-75 39-65 0 0,-1-1 1 0 0,0 0-1 0 0,0 0 0 0 0,-1-1 1 0 0,15-17-1 0 0,-8 2-16 0 0,0 0 0 0 0,-1-1 0 0 0,-1-1 0 0 0,-2 0 0 0 0,0-1 0 0 0,13-50 0 0 0,-11 20 7 0 0,-2-1 0 0 0,5-78 1 0 0,-16 128 8 0 0,-1-1 0 0 0,1 1 0 0 0,-2 0 0 0 0,1 0 1 0 0,-1-1-1 0 0,0 1 0 0 0,-4-11 0 0 0,4 16 3 0 0,0 0 0 0 0,0 0 0 0 0,-1 0-1 0 0,0 0 1 0 0,1 0 0 0 0,-1 1 0 0 0,0-1 0 0 0,0 0 0 0 0,-1 1 0 0 0,1-1 0 0 0,0 1 0 0 0,-1 0 0 0 0,1 0-1 0 0,-1 0 1 0 0,0 0 0 0 0,0 0 0 0 0,0 1 0 0 0,0-1 0 0 0,0 1 0 0 0,-6-2 0 0 0,5 2 36 0 0,-1 0 1 0 0,0 0 0 0 0,1 0-1 0 0,-1 1 1 0 0,0 0 0 0 0,1-1 0 0 0,-1 2-1 0 0,0-1 1 0 0,0 1 0 0 0,1-1-1 0 0,-9 4 1 0 0,6-2 14 0 0,0 1 0 0 0,0 0-1 0 0,0 1 1 0 0,0-1 0 0 0,1 1 0 0 0,-12 9 0 0 0,9-4-22 0 0,0-1 1 0 0,0 1 0 0 0,1 0-1 0 0,0 1 1 0 0,1 0 0 0 0,0 0-1 0 0,1 0 1 0 0,-10 23 0 0 0,9-15-8 0 0,2 1 1 0 0,0 0 0 0 0,1 0 0 0 0,1 0 0 0 0,1 1 0 0 0,0 21-1 0 0,2-4 6 0 0,2 0 0 0 0,8 46-1 0 0,-6-62-22 0 0,1 1-1 0 0,0-1 0 0 0,2-1 0 0 0,0 1 1 0 0,16 28-1 0 0,-15-34-55 0 0,1 0 0 0 0,1-1 0 0 0,0 0 0 0 0,1-1 1 0 0,0 0-1 0 0,1-1 0 0 0,19 15 0 0 0,-27-24-122 0 0,-1 0-1 0 0,1-1 0 0 0,0 0 1 0 0,0 0-1 0 0,0 0 1 0 0,0 0-1 0 0,0-1 1 0 0,0 1-1 0 0,1-1 1 0 0,-1 0-1 0 0,0-1 1 0 0,8 2-1 0 0,-6-2-1166 0 0,0-1-1 0 0,0 1 0 0 0,1-1 1 0 0,10-2-1 0 0,-3 0-508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29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76 185 512 0 0,'-4'-6'1170'0'0,"1"1"-1"0"0,1-1 0 0 0,-1 0 1 0 0,1 0-1 0 0,0-1 1 0 0,0 1-1 0 0,1 0 1 0 0,0-1-1 0 0,-1-11 1 0 0,2 7 132 0 0,0 0 1 0 0,0 0 0 0 0,1 0-1 0 0,1 0 1 0 0,3-11 0 0 0,-5 20-1179 0 0,0 0 1 0 0,1 1-1 0 0,-1-1 1 0 0,1 0-1 0 0,-1 1 1 0 0,1-1 0 0 0,0 1-1 0 0,0-1 1 0 0,0 0-1 0 0,0 1 1 0 0,0 0-1 0 0,0-1 1 0 0,0 1-1 0 0,0 0 1 0 0,1-1-1 0 0,-1 1 1 0 0,0 0-1 0 0,1 0 1 0 0,-1 0-1 0 0,1 0 1 0 0,-1 0-1 0 0,1 1 1 0 0,-1-1-1 0 0,1 0 1 0 0,0 1-1 0 0,-1-1 1 0 0,1 1-1 0 0,0 0 1 0 0,0-1-1 0 0,-1 1 1 0 0,1 0-1 0 0,0 0 1 0 0,0 0-1 0 0,-1 0 1 0 0,1 0-1 0 0,0 1 1 0 0,0-1-1 0 0,1 1 1 0 0,3 1 15 0 0,0 0-1 0 0,0 0 1 0 0,0 1 0 0 0,0 0 0 0 0,-1 0-1 0 0,1 0 1 0 0,-1 1 0 0 0,0-1 0 0 0,7 7-1 0 0,-1 1 6 0 0,0 1 0 0 0,-1 0 0 0 0,0 1 0 0 0,-1 0 0 0 0,0 0 0 0 0,-1 1-1 0 0,11 27 1 0 0,-12-22-93 0 0,0 0 0 0 0,-2 1 0 0 0,-1 0-1 0 0,0 1 1 0 0,2 35 0 0 0,-5-7-25 0 0,-4 57 0 0 0,1-83-13 0 0,-2 1-1 0 0,0 0 1 0 0,-1-1 0 0 0,-14 36 0 0 0,14-47-6 0 0,-1 0 0 0 0,-1 0 0 0 0,0 0 0 0 0,-1-1 0 0 0,0 0 0 0 0,0 0 0 0 0,-1-1 0 0 0,-1-1-1 0 0,-17 15 1 0 0,-5 0-1998 0 0,-68 39 0 0 0,76-47-4662 0 0,15-9 1603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2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41 156 512 0 0,'-18'-16'6870'0'0,"0"1"2309"0"0,18 15-9005 0 0,-1-1 0 0 0,1 1 1 0 0,-1-1-1 0 0,1 1 0 0 0,0-1 1 0 0,-1 0-1 0 0,1 1 0 0 0,0-1 0 0 0,-1 0 1 0 0,1 1-1 0 0,0-1 0 0 0,0 0 1 0 0,0 1-1 0 0,-1-1 0 0 0,1 0 0 0 0,0 0 1 0 0,0 1-1 0 0,0-1 0 0 0,0 0 0 0 0,0 0 1 0 0,1 1-1 0 0,-1-1 0 0 0,0 0 1 0 0,0 1-1 0 0,0-1 0 0 0,1 0 0 0 0,-1 1 1 0 0,0-1-1 0 0,0 0 0 0 0,1 1 1 0 0,-1-1-1 0 0,1 0 0 0 0,-1 1 0 0 0,1-1 1 0 0,-1 1-1 0 0,1-1 0 0 0,-1 1 1 0 0,1-1-1 0 0,4-4-173 0 0,0 1 0 0 0,0 0 0 0 0,9-5 1 0 0,-5 4 416 0 0,19-17-217 0 0,-15 12-95 0 0,26-17 0 0 0,-35 25-84 0 0,0 0-1 0 0,0 0 1 0 0,0 1-1 0 0,0-1 1 0 0,0 1-1 0 0,0 0 1 0 0,0 0-1 0 0,0 0 0 0 0,0 1 1 0 0,0-1-1 0 0,1 1 1 0 0,5 0-1 0 0,-7 1-12 0 0,0 0-1 0 0,0 0 1 0 0,0 0-1 0 0,0 0 1 0 0,0 1 0 0 0,0-1-1 0 0,0 1 1 0 0,-1 0-1 0 0,1 0 1 0 0,-1 0-1 0 0,1 0 1 0 0,-1 0 0 0 0,1 0-1 0 0,-1 1 1 0 0,0-1-1 0 0,0 1 1 0 0,2 3-1 0 0,4 7 36 0 0,-1-1-1 0 0,8 21 0 0 0,-14-31-43 0 0,15 40 28 0 0,-3 0 0 0 0,-1 1 0 0 0,8 55 0 0 0,-18-88-30 0 0,1 1-1 0 0,0-1 1 0 0,1 0-1 0 0,0 0 1 0 0,0 0-1 0 0,1-1 1 0 0,0 0-1 0 0,1 0 1 0 0,0 0-1 0 0,8 9 0 0 0,-11-15-15 0 0,1 1-1 0 0,0-1 0 0 0,-1 1 0 0 0,1-1 0 0 0,1 0 0 0 0,-1-1 0 0 0,0 1 1 0 0,1-1-1 0 0,-1 0 0 0 0,7 2 0 0 0,-7-3-34 0 0,0 0-1 0 0,-1 0 1 0 0,1-1 0 0 0,0 0 0 0 0,0 1 0 0 0,0-1-1 0 0,-1-1 1 0 0,1 1 0 0 0,0-1 0 0 0,0 1-1 0 0,-1-1 1 0 0,1 0 0 0 0,0 0 0 0 0,-1-1 0 0 0,4-1-1 0 0,0 0-633 0 0,-1 0-1 0 0,1-1 0 0 0,-1 0 0 0 0,0 0 0 0 0,7-7 0 0 0,-10 8-420 0 0,0 0-1 0 0,0 0 1 0 0,-1 0 0 0 0,0 0 0 0 0,0-1-1 0 0,1 1 1 0 0,0-5 0 0 0,2-3-3064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2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446 8 496 0 0,'-1'-1'503'0'0,"-1"0"1"0"0,0 0-1 0 0,0 0 0 0 0,1 0 0 0 0,-1 1 0 0 0,0-1 1 0 0,0 1-1 0 0,0-1 0 0 0,0 1 0 0 0,1 0 1 0 0,-1 0-1 0 0,0 0 0 0 0,0 0 0 0 0,0 0 1 0 0,0 0-1 0 0,0 0 0 0 0,0 0 0 0 0,0 1 1 0 0,0-1-1 0 0,1 1 0 0 0,-1 0 0 0 0,0-1 0 0 0,0 1 1 0 0,1 0-1 0 0,-1 0 0 0 0,0 0 0 0 0,1 0 1 0 0,-3 2-1 0 0,-4 4 1011 0 0,0 0 0 0 0,0 0 1 0 0,-12 15-1 0 0,17-18-1483 0 0,-194 201 3535 0 0,174-183-3464 0 0,2-4-90 0 0,2 1 0 0 0,1 1 0 0 0,0 0 1 0 0,-25 40-1 0 0,42-59-41 0 0,1 0-1 0 0,-1 0 1 0 0,0 0 0 0 0,1 0 0 0 0,-1 0 0 0 0,1 0 0 0 0,0 0 0 0 0,-1 1 0 0 0,1-1-1 0 0,0 0 1 0 0,0 0 0 0 0,-1 0 0 0 0,1 0 0 0 0,0 1 0 0 0,0-1 0 0 0,1 1 0 0 0,-1-1-61 0 0,0-1-1 0 0,0 0 1 0 0,1 1 0 0 0,-1-1 0 0 0,0 0 0 0 0,0 1 0 0 0,1-1 0 0 0,-1 0 0 0 0,0 1 0 0 0,1-1 0 0 0,-1 0-1 0 0,1 0 1 0 0,-1 0 0 0 0,0 1 0 0 0,1-1 0 0 0,-1 0 0 0 0,1 0 0 0 0,-1 0 0 0 0,0 0 0 0 0,1 0 0 0 0,-1 0 0 0 0,1 0-1 0 0,-1 0 1 0 0,1 0 0 0 0,-1 0 0 0 0,0 0 0 0 0,2 0 0 0 0,3-1-1113 0 0,0 0 0 0 0,0-1 1 0 0,1 1-1 0 0,-1-1 0 0 0,5-3 0 0 0,12-5-1706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3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159 36 1152 0 0,'-17'6'4048'0'0,"13"-4"-3020"0"0,-1-1 0 0 0,0 1 0 0 0,0 0 1 0 0,1 0-1 0 0,0 1 0 0 0,-7 4 0 0 0,10-6-946 0 0,0 0 1 0 0,0 0-1 0 0,0 0 0 0 0,1 0 1 0 0,-1 0-1 0 0,1 0 0 0 0,-1 0 1 0 0,0 0-1 0 0,1 0 0 0 0,0 0 1 0 0,-1 0-1 0 0,1 0 1 0 0,0 0-1 0 0,-1 0 0 0 0,1 0 1 0 0,0 1-1 0 0,0-1 0 0 0,0 0 1 0 0,0 0-1 0 0,0 0 0 0 0,0 0 1 0 0,0 1-1 0 0,1-1 0 0 0,-1 0 1 0 0,0 0-1 0 0,1 0 0 0 0,-1 0 1 0 0,1 0-1 0 0,-1 0 1 0 0,1 0-1 0 0,-1 0 0 0 0,1 0 1 0 0,0 0-1 0 0,0 1 0 0 0,3 3 12 0 0,-1-1-1 0 0,1 0 0 0 0,0 0 0 0 0,0 0 1 0 0,0-1-1 0 0,0 1 0 0 0,1-1 1 0 0,-1 0-1 0 0,8 4 0 0 0,8 2 25 0 0,21 8 0 0 0,-23-10-93 0 0,86 31-3 0 0,-83-32 165 0 0,0-1-1 0 0,0 0 1 0 0,25 1-1 0 0,-44-6 81 0 0,1 0 0 0 0,0 0 0 0 0,0-1-1 0 0,-1 1 1 0 0,1-1 0 0 0,0 1 0 0 0,3-3 0 0 0,-6 3-209 0 0,1 0 0 0 0,-1 0 0 0 0,1 0-1 0 0,-1 0 1 0 0,1 0 0 0 0,-1 0 0 0 0,0-1 0 0 0,1 1 0 0 0,-1 0 0 0 0,0 0 0 0 0,1-1 0 0 0,-1 1-1 0 0,1 0 1 0 0,-1 0 0 0 0,0-1 0 0 0,0 1 0 0 0,1 0 0 0 0,-1-1 0 0 0,0 1 0 0 0,0-1-1 0 0,1 1 1 0 0,-1 0 0 0 0,0-1 0 0 0,0 1 0 0 0,0-1 0 0 0,0 1 0 0 0,1 0 0 0 0,-1-1 0 0 0,0 1-1 0 0,0-1 1 0 0,0 1 0 0 0,0-1 0 0 0,0 1 0 0 0,0-1 0 0 0,0 1 0 0 0,0 0 0 0 0,0-1 0 0 0,0 1-1 0 0,-1-1 1 0 0,1 1 0 0 0,0-1 0 0 0,0 1 0 0 0,0 0 0 0 0,-1-1 0 0 0,1 1 0 0 0,0 0-1 0 0,0-1 1 0 0,-1 1 0 0 0,1-1 0 0 0,0 1 0 0 0,0 0 0 0 0,-1 0 0 0 0,1-1 0 0 0,-1 1-1 0 0,-1-2-4 0 0,1 1-1 0 0,-1 0 0 0 0,0 0 0 0 0,0 0 1 0 0,0 0-1 0 0,0 1 0 0 0,0-1 0 0 0,0 0 0 0 0,0 1 1 0 0,0-1-1 0 0,0 1 0 0 0,0 0 0 0 0,-4-1 0 0 0,-29 3 84 0 0,29-2-132 0 0,-44 5 17 0 0,1 1-1 0 0,0 3 0 0 0,1 2 0 0 0,-70 26 1 0 0,95-30-18 0 0,17-5-6 0 0,0-1-1 0 0,-1 1 1 0 0,1 0-1 0 0,0 1 1 0 0,1 0-1 0 0,-1 0 1 0 0,0 0-1 0 0,-7 6 1 0 0,13-9 0 0 0,0 0 1 0 0,1 0-1 0 0,-1 1 1 0 0,0-1-1 0 0,0 0 1 0 0,0 0 0 0 0,0 0-1 0 0,1 1 1 0 0,-1-1-1 0 0,0 0 1 0 0,0 0-1 0 0,1 0 1 0 0,-1 0 0 0 0,0 0-1 0 0,0 0 1 0 0,0 0-1 0 0,1 0 1 0 0,-1 0-1 0 0,0 1 1 0 0,0-1-1 0 0,1 0 1 0 0,-1 0 0 0 0,0 0-1 0 0,0 0 1 0 0,1 0-1 0 0,-1 0 1 0 0,0-1-1 0 0,0 1 1 0 0,1 0 0 0 0,-1 0-1 0 0,0 0 1 0 0,0 0-1 0 0,1 0 1 0 0,11-1-11 0 0,1-3-6 0 0,0-1 0 0 0,0 0 0 0 0,-1-1 0 0 0,0 0 0 0 0,0-1 0 0 0,19-14 0 0 0,-1 0 45 0 0,8-2 7 0 0,40-34 0 0 0,-68 48 16 0 0,0 0 0 0 0,0 0 0 0 0,-1-1 0 0 0,-1-1 0 0 0,1 1 0 0 0,-2-1 0 0 0,1 0 0 0 0,7-18 0 0 0,-14 28-39 0 0,0 0-1 0 0,-1 0 1 0 0,1 0 0 0 0,-1 0 0 0 0,0 0 0 0 0,1-1 0 0 0,-1 1-1 0 0,0 0 1 0 0,1 0 0 0 0,-1 0 0 0 0,0 0 0 0 0,0-1 0 0 0,0 1-1 0 0,0 0 1 0 0,0 0 0 0 0,0 0 0 0 0,-1 0 0 0 0,1-1 0 0 0,0 1-1 0 0,-1 0 1 0 0,1 0 0 0 0,0 0 0 0 0,-1 0 0 0 0,1 0 0 0 0,-1 0-1 0 0,0 0 1 0 0,1 0 0 0 0,-1 0 0 0 0,0 0 0 0 0,0 0 0 0 0,-1-1-1 0 0,1 1 4 0 0,-1 1-1 0 0,1-1 0 0 0,-1 1 1 0 0,1-1-1 0 0,-1 1 0 0 0,0-1 1 0 0,1 1-1 0 0,-1 0 0 0 0,1 0 0 0 0,-1 0 1 0 0,0 0-1 0 0,1 0 0 0 0,-1 0 1 0 0,0 0-1 0 0,1 0 0 0 0,-1 1 0 0 0,1-1 1 0 0,-1 1-1 0 0,1-1 0 0 0,-1 1 1 0 0,1 0-1 0 0,-3 1 0 0 0,-9 6-33 0 0,-1 0-1 0 0,2 1 1 0 0,-1 1 0 0 0,1 0-1 0 0,1 1 1 0 0,0 0-1 0 0,-16 21 1 0 0,14-15-10 0 0,1 1 1 0 0,1 1-1 0 0,1-1 1 0 0,0 2-1 0 0,-6 21 0 0 0,9-13-12 0 0,7-26 36 0 0,0-1 0 0 0,0 1-1 0 0,-1-1 1 0 0,1 1 0 0 0,0-1 0 0 0,1 1 0 0 0,-1-1 0 0 0,0 1-1 0 0,0-1 1 0 0,1 0 0 0 0,-1 1 0 0 0,0-1 0 0 0,1 1 0 0 0,0-1-1 0 0,-1 0 1 0 0,2 3 0 0 0,-1-4-11 0 0,-1 0 1 0 0,1 1-1 0 0,-1-1 0 0 0,1 0 1 0 0,-1 0-1 0 0,1 0 0 0 0,0 0 1 0 0,-1 0-1 0 0,1 0 0 0 0,-1 0 1 0 0,1 0-1 0 0,0 0 1 0 0,-1 0-1 0 0,1 0 0 0 0,-1 0 1 0 0,1 0-1 0 0,0 0 0 0 0,-1 0 1 0 0,1-1-1 0 0,-1 1 0 0 0,1 0 1 0 0,-1 0-1 0 0,1-1 0 0 0,-1 1 1 0 0,1 0-1 0 0,-1-1 0 0 0,1 1 1 0 0,-1 0-1 0 0,0-1 0 0 0,1 1 1 0 0,-1-1-1 0 0,1 1 0 0 0,-1-1 1 0 0,0 1-1 0 0,1-2 0 0 0,13-18-793 0 0,-12 12 721 0 0,1 0-1 0 0,-1 0 1 0 0,-1 0-1 0 0,1 0 1 0 0,-1-12-1 0 0,-1 14 106 0 0,0 1-1 0 0,1-1 0 0 0,0 0 0 0 0,0 0 1 0 0,0 0-1 0 0,1 1 0 0 0,-1-1 0 0 0,1 0 1 0 0,1 1-1 0 0,-1 0 0 0 0,1-1 0 0 0,5-7 1 0 0,-4 9-3 0 0,0 0 0 0 0,0 0 0 0 0,1 0 1 0 0,-1 0-1 0 0,10-5 0 0 0,-12 7 2 0 0,1 0 1 0 0,0 1 0 0 0,0 0-1 0 0,0 0 1 0 0,0 0-1 0 0,0 0 1 0 0,0 0 0 0 0,0 1-1 0 0,0-1 1 0 0,0 1-1 0 0,0 0 1 0 0,6 0-1 0 0,-8 0-11 0 0,-1 0-1 0 0,1 0 1 0 0,0 0-1 0 0,-1 0 1 0 0,1 1-1 0 0,0-1 1 0 0,-1 0-1 0 0,1 0 1 0 0,0 1-1 0 0,-1-1 1 0 0,1 0 0 0 0,-1 1-1 0 0,1-1 1 0 0,-1 1-1 0 0,1-1 1 0 0,-1 1-1 0 0,1-1 1 0 0,-1 1-1 0 0,1-1 1 0 0,-1 1-1 0 0,1-1 1 0 0,-1 1-1 0 0,1 0 1 0 0,-1 1-2 0 0,1-1 1 0 0,-1 1 0 0 0,0-1 0 0 0,1 1 0 0 0,-1 0 0 0 0,0-1-1 0 0,0 1 1 0 0,0-1 0 0 0,-1 4 0 0 0,0 0 6 0 0,0 1-1 0 0,0-1 0 0 0,-1 0 1 0 0,-4 10-1 0 0,3-9-11 0 0,-1 0 0 0 0,0-1 0 0 0,0 0 0 0 0,0 1 0 0 0,-1-1 0 0 0,1-1 0 0 0,-12 9 0 0 0,-40 25-16 0 0,42-30-6 0 0,-8 6-12 0 0,-34 20-57 0 0,50-31 92 0 0,0 0 0 0 0,-1-1-1 0 0,1 1 1 0 0,-1-1 0 0 0,0 0-1 0 0,-12 1 1 0 0,17-3 3 0 0,1 0 0 0 0,-1 0 0 0 0,1 0 1 0 0,-1 0-1 0 0,1 0 0 0 0,-1 0 0 0 0,1 0 1 0 0,-1-1-1 0 0,1 1 0 0 0,-1 0 0 0 0,1-1 1 0 0,0 1-1 0 0,-2-2 0 0 0,2 2 0 0 0,0-1 0 0 0,1 1-1 0 0,-1-1 1 0 0,1 0 0 0 0,-1 1-1 0 0,1-1 1 0 0,-1 1 0 0 0,1-1 0 0 0,-1 0-1 0 0,1 1 1 0 0,0-1 0 0 0,-1 0 0 0 0,1 1-1 0 0,0-1 1 0 0,0 0 0 0 0,-1 0 0 0 0,1 1-1 0 0,0-1 1 0 0,0-1 0 0 0,0 0-4 0 0,0 0 1 0 0,1-1-1 0 0,-1 1 0 0 0,1 0 1 0 0,-1-1-1 0 0,1 1 0 0 0,0 0 1 0 0,0 0-1 0 0,0 0 1 0 0,0 0-1 0 0,0 0 0 0 0,0 0 1 0 0,0 0-1 0 0,1 0 0 0 0,2-3 1 0 0,5-4 16 0 0,1 1 0 0 0,0-1 0 0 0,0 2 0 0 0,1-1 0 0 0,0 2 0 0 0,1-1 0 0 0,-1 1 0 0 0,1 1 0 0 0,0 0 1 0 0,0 1-1 0 0,1 0 0 0 0,-1 1 0 0 0,22-3 0 0 0,-5 3-1130 0 0,46-1 0 0 0,26 8-7396 0 0,-81-2 6786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23 512 0 0,'-1'-2'276'0'0,"0"1"0"0"0,0-1 0 0 0,0 1 0 0 0,0-1 0 0 0,-1 1 0 0 0,1 0 0 0 0,0-1 0 0 0,-1 1 0 0 0,1 0 0 0 0,-1 0 0 0 0,1 0-1 0 0,-1 0 1 0 0,1 0 0 0 0,-1 0 0 0 0,0 0 0 0 0,0 1 0 0 0,1-1 0 0 0,-1 1 0 0 0,0-1 0 0 0,0 1 0 0 0,0 0 0 0 0,1-1 0 0 0,-1 1 0 0 0,0 0 0 0 0,0 0 0 0 0,0 0 0 0 0,0 1 0 0 0,1-1 0 0 0,-1 0 0 0 0,0 1-1 0 0,0-1 1 0 0,0 1 0 0 0,1-1 0 0 0,-1 1 0 0 0,0 0 0 0 0,1 0 0 0 0,-1 0 0 0 0,0 0 0 0 0,1 0 0 0 0,-3 2 0 0 0,-1 2 58 0 0,-1 0 0 0 0,1 0 0 0 0,0 0-1 0 0,0 1 1 0 0,0-1 0 0 0,1 1 0 0 0,0 0 0 0 0,0 1 0 0 0,-3 8 0 0 0,-6 18-235 0 0,1 1 0 0 0,2 0 0 0 0,-6 42 0 0 0,14-67-68 0 0,1 0 1 0 0,0 1-1 0 0,0-1 1 0 0,1 1-1 0 0,0-1 1 0 0,1 1 0 0 0,0-1-1 0 0,5 17 1 0 0,-5-22 7 0 0,1 1 0 0 0,0 0 0 0 0,0-1 0 0 0,0 0 0 0 0,1 0 0 0 0,-1 0 0 0 0,1 0 0 0 0,0 0 0 0 0,0 0 0 0 0,0 0 1 0 0,1-1-1 0 0,-1 0 0 0 0,1 0 0 0 0,0 0 0 0 0,0 0 0 0 0,0 0 0 0 0,0-1 0 0 0,0 0 0 0 0,5 2 0 0 0,2 0-32 0 0,0-1 1 0 0,-1 0-1 0 0,1-1 0 0 0,0 0 1 0 0,1-1-1 0 0,-1 0 0 0 0,0 0 0 0 0,0-1 1 0 0,17-3-1 0 0,-11 1-16 0 0,0-2 0 0 0,0 0 1 0 0,-1 0-1 0 0,0-2 0 0 0,24-10 0 0 0,-30 11 6 0 0,0-1 0 0 0,0 1 0 0 0,-1-2 0 0 0,1 1 0 0 0,-2-1 1 0 0,1-1-1 0 0,-1 0 0 0 0,12-14 0 0 0,-17 19 8 0 0,0-1 0 0 0,-1 0 0 0 0,1 0 0 0 0,-1 0 0 0 0,0 0 0 0 0,0-1 0 0 0,0 1 0 0 0,-1-1 0 0 0,0 1 0 0 0,0-1 0 0 0,0 1 0 0 0,0-1 0 0 0,-1 0 0 0 0,1 1 0 0 0,-1-1 0 0 0,-1 0 0 0 0,1 0 0 0 0,0 1 0 0 0,-1-1 0 0 0,0 1 0 0 0,0-1 0 0 0,-1 0 0 0 0,-1-4 0 0 0,-8-13 141 0 0,0 0 0 0 0,-1 0 0 0 0,-2 1 0 0 0,0 1 0 0 0,-1 0 0 0 0,-23-24 0 0 0,33 40-94 0 0,1 0 1 0 0,-1 0-1 0 0,0 1 0 0 0,0-1 0 0 0,0 1 0 0 0,0 0 0 0 0,0 1 0 0 0,-1-1 0 0 0,-7-1 0 0 0,10 3-35 0 0,-1 0 0 0 0,1 0 0 0 0,-1 0-1 0 0,1 1 1 0 0,-1 0 0 0 0,1 0 0 0 0,-1 0 0 0 0,1 0 0 0 0,-1 0 0 0 0,1 1 0 0 0,-1-1 0 0 0,1 1 0 0 0,-1 0 0 0 0,1 0 0 0 0,0 1 0 0 0,-7 2 0 0 0,-4 5-9 0 0,1 1 0 0 0,0 0 1 0 0,1 1-1 0 0,0 0 0 0 0,0 1 1 0 0,1 0-1 0 0,1 1 0 0 0,0 0 1 0 0,1 1-1 0 0,0 0 0 0 0,1 1 1 0 0,1-1-1 0 0,0 1 0 0 0,1 1 1 0 0,-5 20-1 0 0,10-33 0 0 0,0 1-1 0 0,0-1 1 0 0,1 1 0 0 0,0-1-1 0 0,0 1 1 0 0,0-1 0 0 0,0 1-1 0 0,0 0 1 0 0,1-1 0 0 0,0 1 0 0 0,0-1-1 0 0,0 1 1 0 0,0-1 0 0 0,0 0-1 0 0,0 1 1 0 0,1-1 0 0 0,0 0-1 0 0,0 0 1 0 0,0 0 0 0 0,2 3-1 0 0,-1-3-7 0 0,1 1-1 0 0,0-1 1 0 0,-1 0-1 0 0,1-1 0 0 0,0 1 1 0 0,1-1-1 0 0,-1 1 0 0 0,0-1 1 0 0,1 0-1 0 0,-1-1 1 0 0,1 1-1 0 0,-1-1 0 0 0,1 0 1 0 0,7 1-1 0 0,5 0 3 0 0,1-1 0 0 0,-1-1 0 0 0,1-1-1 0 0,-1 0 1 0 0,1-1 0 0 0,-1-1 0 0 0,0 0 0 0 0,0-2 0 0 0,0 0 0 0 0,-1-1 0 0 0,1 0-1 0 0,-2-1 1 0 0,1-1 0 0 0,16-11 0 0 0,-28 16 5 0 0,-1 1 0 0 0,0-1 0 0 0,0 1 0 0 0,0-1 0 0 0,0 0 0 0 0,-1 0 0 0 0,1 0 0 0 0,-1 0 0 0 0,1-1 0 0 0,-1 1 0 0 0,0 0 0 0 0,-1-1 0 0 0,1 0 0 0 0,-1 1 0 0 0,2-6 0 0 0,-2 4 31 0 0,0 0 0 0 0,-1 0 0 0 0,0 0 0 0 0,0 0 0 0 0,0 0 0 0 0,0 0-1 0 0,-1 0 1 0 0,0 0 0 0 0,0 0 0 0 0,0 0 0 0 0,-3-6 0 0 0,-2-10 309 0 0,4 13-43 0 0,0 1 0 0 0,-1 0 0 0 0,1 0 1 0 0,-1 0-1 0 0,-1 1 0 0 0,-7-13 0 0 0,11 19-287 0 0,0 0-1 0 0,0 0 0 0 0,0 0 0 0 0,0-1 0 0 0,-1 1 1 0 0,1 0-1 0 0,0 0 0 0 0,0 0 0 0 0,0-1 1 0 0,0 1-1 0 0,-1 0 0 0 0,1 0 0 0 0,0 0 0 0 0,0 0 1 0 0,0 0-1 0 0,-1-1 0 0 0,1 1 0 0 0,0 0 0 0 0,0 0 1 0 0,-1 0-1 0 0,1 0 0 0 0,0 0 0 0 0,0 0 1 0 0,-1 0-1 0 0,1 0 0 0 0,0 0 0 0 0,0 0 0 0 0,-1 0 1 0 0,1 0-1 0 0,0 0 0 0 0,0 0 0 0 0,0 0 0 0 0,-1 0 1 0 0,1 0-1 0 0,0 0 0 0 0,0 0 0 0 0,-1 0 1 0 0,1 1-1 0 0,0-1 0 0 0,0 0 0 0 0,0 0 0 0 0,-1 0 1 0 0,1 0-1 0 0,0 0 0 0 0,0 1 0 0 0,0-1 0 0 0,-1 0 1 0 0,1 0-1 0 0,0 0 0 0 0,0 1 0 0 0,0-1 1 0 0,0 0-1 0 0,0 0 0 0 0,0 1 0 0 0,0-1 0 0 0,0 0 1 0 0,-1 0-1 0 0,1 0 0 0 0,0 1 0 0 0,0-1 0 0 0,-4 18 202 0 0,4-15-170 0 0,-2 9-18 0 0,0 1-1 0 0,1-1 0 0 0,1 0 1 0 0,0 1-1 0 0,0-1 1 0 0,1 0-1 0 0,1 1 1 0 0,6 22-1 0 0,-6-29-47 0 0,0-1 1 0 0,0 1-1 0 0,1 0 0 0 0,0-1 0 0 0,0 0 1 0 0,0 1-1 0 0,0-1 0 0 0,1-1 1 0 0,0 1-1 0 0,0 0 0 0 0,0-1 1 0 0,1 0-1 0 0,-1 0 0 0 0,1 0 0 0 0,0 0 1 0 0,0-1-1 0 0,0 0 0 0 0,1 0 1 0 0,10 4-1 0 0,-4-4-458 0 0,0 1 0 0 0,1-2 0 0 0,-1 0 0 0 0,25 1 0 0 0,-26-3-1023 0 0,1 0 0 0 0,-1-1 1 0 0,12-3-1 0 0,-7 0-1416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5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178 236 1080 0 0,'12'-27'7861'0'0,"-6"14"-5257"0"0,-1-1 1 0 0,6-20 0 0 0,-10 30-2375 0 0,0-1 1 0 0,0 0 0 0 0,-1 0 0 0 0,0 0 0 0 0,0 0 0 0 0,0 0 0 0 0,0 0 0 0 0,-1 0 0 0 0,0 0 0 0 0,0 1 0 0 0,-2-7 0 0 0,1 5-28 0 0,0 0 0 0 0,-1 1 0 0 0,0-1 1 0 0,0 1-1 0 0,0-1 0 0 0,-1 1 1 0 0,0 0-1 0 0,0 0 0 0 0,0 1 1 0 0,0-1-1 0 0,-1 1 0 0 0,-6-5 0 0 0,9 7-185 0 0,-1 1 0 0 0,1-1-1 0 0,-1 1 1 0 0,0 0 0 0 0,0 0-1 0 0,1 0 1 0 0,-1 0-1 0 0,0 0 1 0 0,0 1 0 0 0,0-1-1 0 0,0 1 1 0 0,0-1 0 0 0,0 1-1 0 0,0 0 1 0 0,0 1 0 0 0,0-1-1 0 0,0 0 1 0 0,0 1-1 0 0,0 0 1 0 0,0 0 0 0 0,0-1-1 0 0,0 2 1 0 0,1-1 0 0 0,-1 0-1 0 0,0 0 1 0 0,1 1 0 0 0,-4 2-1 0 0,-1 1-36 0 0,0 1 0 0 0,1-1 0 0 0,-1 1 0 0 0,1 1 1 0 0,0-1-1 0 0,1 1 0 0 0,-6 8 0 0 0,9-11 2 0 0,-1 0 0 0 0,1 1 0 0 0,0-1 0 0 0,0 0 0 0 0,0 1 0 0 0,0 0 0 0 0,1 0 0 0 0,0-1 0 0 0,0 1 0 0 0,0 0 0 0 0,1 0 1 0 0,-1 0-1 0 0,1 0 0 0 0,1 5 0 0 0,0-7 10 0 0,0 0 0 0 0,0 0 1 0 0,0 0-1 0 0,0 0 0 0 0,1 0 1 0 0,-1 0-1 0 0,1 0 0 0 0,0-1 1 0 0,0 1-1 0 0,0-1 0 0 0,0 1 1 0 0,0-1-1 0 0,0 1 0 0 0,1-1 1 0 0,3 2-1 0 0,5 4 10 0 0,1 0 0 0 0,15 7 1 0 0,-21-12-6 0 0,151 73 169 0 0,-137-68-79 0 0,-16-6-59 0 0,0-1 1 0 0,-1 0-1 0 0,1 1 0 0 0,-1-1 1 0 0,0 1-1 0 0,0 0 0 0 0,1 0 1 0 0,-1 0-1 0 0,0 1 0 0 0,4 4 1 0 0,-7-6-21 0 0,1 0 0 0 0,-1-1 0 0 0,1 1 0 0 0,-1 0 0 0 0,0 0 1 0 0,1 0-1 0 0,-1 0 0 0 0,0 0 0 0 0,0 0 0 0 0,0 0 1 0 0,0 0-1 0 0,0 0 0 0 0,0 0 0 0 0,0 0 0 0 0,0 0 1 0 0,0 0-1 0 0,0-1 0 0 0,0 1 0 0 0,-1 0 0 0 0,1 0 1 0 0,0 0-1 0 0,-1 0 0 0 0,1 0 0 0 0,-1 0 0 0 0,1 0 0 0 0,-1-1 1 0 0,1 1-1 0 0,-1 0 0 0 0,1 0 0 0 0,-1-1 0 0 0,0 1 1 0 0,0 0-1 0 0,1-1 0 0 0,-1 1 0 0 0,0-1 0 0 0,0 1 1 0 0,0 0-1 0 0,-6 3 32 0 0,0 1 0 0 0,0-1 0 0 0,-11 4 0 0 0,11-5-46 0 0,-18 8 0 0 0,0-2 0 0 0,-1-1 0 0 0,0 0 0 0 0,0-2 0 0 0,-40 4 0 0 0,64-10-49 0 0,0 0-1 0 0,0 0 1 0 0,0 1-1 0 0,0-1 1 0 0,0-1-1 0 0,0 1 1 0 0,0 0-1 0 0,0 0 1 0 0,0-1-1 0 0,0 1 1 0 0,0-1-1 0 0,0 0 1 0 0,0 1-1 0 0,0-1 1 0 0,0 0 0 0 0,0 0-1 0 0,1 0 1 0 0,-1 0-1 0 0,0-1 1 0 0,-2-1-1 0 0,3 2-148 0 0,1-1 1 0 0,-1 1-1 0 0,0-1 0 0 0,0 1 0 0 0,1-1 0 0 0,-1 0 1 0 0,0 1-1 0 0,1-1 0 0 0,0 0 0 0 0,-1 1 1 0 0,1-1-1 0 0,0 0 0 0 0,0 1 0 0 0,0-1 1 0 0,0 0-1 0 0,0 0 0 0 0,0 1 0 0 0,1-1 1 0 0,-1 0-1 0 0,0 1 0 0 0,1-1 0 0 0,0 0 1 0 0,-1 1-1 0 0,2-3 0 0 0,2-3-1348 0 0,0 0 0 0 0,1 1 0 0 0,-1-1 0 0 0,1 1 0 0 0,8-8 0 0 0,-13 14 1531 0 0,18-19-2486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6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0 498 512 0 0,'0'-3'932'0'0,"1"1"0"0"0,-1 0 1 0 0,1-1-1 0 0,-1 1 0 0 0,1 0 0 0 0,0 0 0 0 0,0 0 0 0 0,0 0 0 0 0,0 0 1 0 0,0 0-1 0 0,1 0 0 0 0,1-3 0 0 0,24-24 3408 0 0,-14 17-3261 0 0,4-9-333 0 0,0 0-1 0 0,-1-1 1 0 0,-1-1-1 0 0,-1 0 1 0 0,17-40 0 0 0,-10 8-615 0 0,23-83 1 0 0,-40 122-79 0 0,-3 11-13 0 0,0 0 0 0 0,0 0 1 0 0,1 0-1 0 0,-1 0 0 0 0,1 1 1 0 0,3-6-1 0 0,-12 22 6 0 0,1 0-1 0 0,0 1 1 0 0,0 0 0 0 0,-5 21-1 0 0,-12 60-210 0 0,22-90 169 0 0,-14 78 21 0 0,13-69-28 0 0,1 0-1 0 0,0 1 1 0 0,1-1-1 0 0,2 16 1 0 0,-1-25-1 0 0,0 0 1 0 0,0 0 0 0 0,0-1-1 0 0,0 1 1 0 0,0 0 0 0 0,1 0-1 0 0,0-1 1 0 0,0 1 0 0 0,0-1-1 0 0,0 0 1 0 0,0 1 0 0 0,1-1 0 0 0,-1 0-1 0 0,1 0 1 0 0,0-1 0 0 0,0 1-1 0 0,0-1 1 0 0,0 1 0 0 0,0-1-1 0 0,1 0 1 0 0,-1 0 0 0 0,1 0-1 0 0,-1 0 1 0 0,1-1 0 0 0,0 0-1 0 0,0 0 1 0 0,0 0 0 0 0,-1 0 0 0 0,9 1-1 0 0,-3-2-6 0 0,0 1 0 0 0,1-1 0 0 0,-1 0 0 0 0,0-1 0 0 0,1 0 0 0 0,-1-1 0 0 0,0 0 0 0 0,0 0 0 0 0,0-1 0 0 0,0 0 0 0 0,14-7 0 0 0,-10 3 2 0 0,0-1 0 0 0,-1 0 0 0 0,0-1 0 0 0,19-17 0 0 0,-25 20 12 0 0,-1 0 0 0 0,1-1 0 0 0,-2 1 0 0 0,1-1 1 0 0,-1 0-1 0 0,0 0 0 0 0,0 0 0 0 0,-1-1 0 0 0,0 0 0 0 0,3-9 0 0 0,16-109 278 0 0,-4 21-39 0 0,-17 103-235 0 0,4-16 108 0 0,-5 17-105 0 0,0 1 1 0 0,0-1 0 0 0,0 0-1 0 0,0 1 1 0 0,1-1 0 0 0,-1 0-1 0 0,0 1 1 0 0,1-1 0 0 0,-1 1-1 0 0,0-1 1 0 0,1 0 0 0 0,-1 1-1 0 0,1-1 1 0 0,-1 1 0 0 0,1-1-1 0 0,-1 1 1 0 0,1-1 0 0 0,-1 1-1 0 0,1 0 1 0 0,0-1-1 0 0,-2 17 172 0 0,-6 33-117 0 0,2-1 1 0 0,2 1-1 0 0,3 50 1 0 0,0-94-71 0 0,0 1 0 0 0,1-1 1 0 0,-1 0-1 0 0,1 1 1 0 0,0-1-1 0 0,1 0 0 0 0,-1 0 1 0 0,1 0-1 0 0,0 0 1 0 0,0 0-1 0 0,1 0 0 0 0,-1-1 1 0 0,1 1-1 0 0,0-1 1 0 0,1 0-1 0 0,-1 0 1 0 0,1 0-1 0 0,-1 0 0 0 0,1 0 1 0 0,0-1-1 0 0,0 1 1 0 0,1-1-1 0 0,-1-1 0 0 0,1 1 1 0 0,0 0-1 0 0,-1-1 1 0 0,1 0-1 0 0,10 3 1 0 0,0-1-437 0 0,-1-1 1 0 0,1 0-1 0 0,0-1 1 0 0,0-1 0 0 0,17 0-1 0 0,-10-2-2617 0 0,29-4 1 0 0,-19-1 1118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6.4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109 116 2192 0 0,'-18'0'3669'0'0,"1"-1"-1"0"0,-1-1 1 0 0,-31-7-1 0 0,49 9-3604 0 0,0 0 0 0 0,-1 0 0 0 0,1 0 0 0 0,0 0 0 0 0,-1 0 0 0 0,1 0-1 0 0,0 0 1 0 0,0 0 0 0 0,-1 0 0 0 0,1 0 0 0 0,0 0 0 0 0,-1-1 0 0 0,1 1 0 0 0,0 0 0 0 0,0 0-1 0 0,-1 0 1 0 0,1 0 0 0 0,0-1 0 0 0,0 1 0 0 0,0 0 0 0 0,-1 0 0 0 0,1-1 0 0 0,0 1 0 0 0,0 0-1 0 0,-1-1 1 0 0,7-2 518 0 0,16-2-396 0 0,-21 5-70 0 0,240-23 2460 0 0,3 21-1184 0 0,-53 1-1355 0 0,-168 1-98 0 0,1-2 0 0 0,28-5 1 0 0,-43 5-194 0 0,-1 0 1 0 0,0 0-1 0 0,0-1 1 0 0,0 0-1 0 0,-1-1 1 0 0,1 1-1 0 0,-1-1 1 0 0,0-1 0 0 0,11-8-1 0 0,-17 12 148 0 0,-1 1-28 0 0,1 0 0 0 0,-1 0 0 0 0,0 0 0 0 0,1 0 0 0 0,-1-1 0 0 0,0 1 0 0 0,0 0 0 0 0,1 0 0 0 0,-1 0 0 0 0,0-1 0 0 0,1 1 0 0 0,-1 0 0 0 0,0-1 0 0 0,0 1 0 0 0,0 0 0 0 0,1-1 0 0 0,-1 1 0 0 0,0 0 0 0 0,0-1 0 0 0,0 1 0 0 0,0 0 0 0 0,0-1-1 0 0,0 1 1 0 0,0 0 0 0 0,1-1 0 0 0,-1 1 0 0 0,0 0 0 0 0,0-1 0 0 0,0 1 0 0 0,-1-1 0 0 0,1 1 0 0 0,0 0 0 0 0,0-1 0 0 0,0 1 0 0 0,0 0 0 0 0,0-1 0 0 0,0 1 0 0 0,-1-1 0 0 0,-4-2-2597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55 512 0 0,'-2'1'345'0'0,"0"0"0"0"0,0 0-1 0 0,0 0 1 0 0,0 0 0 0 0,0 1 0 0 0,0-1-1 0 0,0 1 1 0 0,1-1 0 0 0,-1 1 0 0 0,1 0-1 0 0,-1 0 1 0 0,1-1 0 0 0,0 1-1 0 0,-1 0 1 0 0,1 0 0 0 0,0 0 0 0 0,0 0-1 0 0,1 1 1 0 0,-1-1 0 0 0,0 0 0 0 0,1 0-1 0 0,-1 1 1 0 0,1-1 0 0 0,0 0 0 0 0,-1 4-1 0 0,1-6-327 0 0,0 0 0 0 0,0 1 0 0 0,0-1 0 0 0,1 1 0 0 0,-1-1-1 0 0,0 0 1 0 0,0 1 0 0 0,0-1 0 0 0,0 0 0 0 0,0 1-1 0 0,1-1 1 0 0,-1 0 0 0 0,0 1 0 0 0,0-1 0 0 0,0 0 0 0 0,1 0-1 0 0,-1 1 1 0 0,0-1 0 0 0,1 0 0 0 0,-1 0 0 0 0,0 1 0 0 0,0-1-1 0 0,1 0 1 0 0,-1 0 0 0 0,0 0 0 0 0,1 1 0 0 0,-1-1 0 0 0,0 0-1 0 0,1 0 1 0 0,-1 0 0 0 0,1 0 0 0 0,-1 0 0 0 0,0 0 0 0 0,1 0-1 0 0,-1 0 1 0 0,0 0 0 0 0,1 0 0 0 0,-1 0 0 0 0,1 0 0 0 0,-1 0-1 0 0,0 0 1 0 0,1 0 0 0 0,-1 0 0 0 0,0-1 0 0 0,1 1-1 0 0,-1 0 1 0 0,0 0 0 0 0,1 0 0 0 0,-1 0 0 0 0,1-1 0 0 0,15-11 689 0 0,-11 6-374 0 0,-1 2 124 0 0,0 0 1 0 0,-1 0-1 0 0,1 0 0 0 0,-1 0 0 0 0,0 0 0 0 0,-1-1 0 0 0,1 1 1 0 0,-1-1-1 0 0,1 0 0 0 0,1-9 0 0 0,-4 14-421 0 0,1 0-1 0 0,-1 0 1 0 0,0 0-1 0 0,0 0 1 0 0,0 0-1 0 0,0-1 1 0 0,0 1-1 0 0,0 0 1 0 0,0 0 0 0 0,0 0-1 0 0,0 0 1 0 0,0 0-1 0 0,0 0 1 0 0,0-1-1 0 0,0 1 1 0 0,0 0-1 0 0,0 0 1 0 0,0 0-1 0 0,0 0 1 0 0,0 0-1 0 0,0 0 1 0 0,0-1-1 0 0,0 1 1 0 0,0 0 0 0 0,-1 0-1 0 0,1 0 1 0 0,0 0-1 0 0,0 0 1 0 0,0 0-1 0 0,0 0 1 0 0,0-1-1 0 0,0 1 1 0 0,0 0-1 0 0,0 0 1 0 0,0 0-1 0 0,-1 0 1 0 0,1 0 0 0 0,0 0-1 0 0,0 0 1 0 0,0 0-1 0 0,0 0 1 0 0,0 0-1 0 0,0 0 1 0 0,0 0-1 0 0,-1 0 1 0 0,1 0-1 0 0,0 0 1 0 0,0 0-1 0 0,0 0 1 0 0,0 0 0 0 0,0 0-1 0 0,-1 0 1 0 0,-8 4 755 0 0,-8 10-87 0 0,8-5-429 0 0,1 0 0 0 0,0 1 0 0 0,1 0 0 0 0,0 0 0 0 0,-11 20 0 0 0,16-26-196 0 0,1 0 0 0 0,-1 0 1 0 0,1 0-1 0 0,0 1 1 0 0,0-1-1 0 0,0 0 0 0 0,1 0 1 0 0,-1 9-1 0 0,1-10-38 0 0,1 0-1 0 0,-1-1 0 0 0,1 1 1 0 0,-1 0-1 0 0,1-1 1 0 0,0 1-1 0 0,0 0 1 0 0,0-1-1 0 0,1 1 1 0 0,-1-1-1 0 0,0 0 0 0 0,1 1 1 0 0,0-1-1 0 0,-1 0 1 0 0,4 2-1 0 0,-3-1-30 0 0,1-1-1 0 0,0 0 1 0 0,-1 0-1 0 0,1 0 1 0 0,0-1-1 0 0,0 1 1 0 0,0-1-1 0 0,0 0 1 0 0,1 0-1 0 0,-1 0 1 0 0,0 0-1 0 0,0 0 1 0 0,6 0-1 0 0,4 0-69 0 0,0-1 1 0 0,16-1-1 0 0,-1-1-116 0 0,-25 2 161 0 0,0-1 1 0 0,1 1-1 0 0,-1-1 0 0 0,0 0 1 0 0,0 0-1 0 0,0 0 0 0 0,-1 0 0 0 0,1-1 1 0 0,0 1-1 0 0,0-1 0 0 0,-1 0 1 0 0,1 0-1 0 0,-1 0 0 0 0,1 0 0 0 0,-1 0 1 0 0,0 0-1 0 0,0-1 0 0 0,0 1 1 0 0,0-1-1 0 0,0 1 0 0 0,1-5 0 0 0,4-5 56 0 0,-2 1-1 0 0,1-1 1 0 0,6-23-1 0 0,-10 28 11 0 0,0-1-1 0 0,-1 1 0 0 0,0-1 1 0 0,0 1-1 0 0,0-1 1 0 0,-1 0-1 0 0,-1-11 1 0 0,0 16-29 0 0,1 1 0 0 0,0 0 0 0 0,-1 0 1 0 0,1 0-1 0 0,-1 0 0 0 0,1 0 0 0 0,-1 0 1 0 0,0 0-1 0 0,0 0 0 0 0,0 0 0 0 0,0 0 0 0 0,0 0 1 0 0,0 0-1 0 0,-1 1 0 0 0,1-1 0 0 0,-1 0 1 0 0,1 1-1 0 0,-1-1 0 0 0,0 1 0 0 0,1 0 0 0 0,-1-1 1 0 0,0 1-1 0 0,0 0 0 0 0,0 0 0 0 0,0 0 1 0 0,0 0-1 0 0,0 1 0 0 0,0-1 0 0 0,0 1 0 0 0,-3-1 1 0 0,0 0 48 0 0,0 1 0 0 0,0 1 0 0 0,0-1 0 0 0,0 1 0 0 0,0 0 0 0 0,0 0 0 0 0,0 0 0 0 0,0 1 0 0 0,0 0 0 0 0,1 0 1 0 0,-1 0-1 0 0,1 0 0 0 0,-1 1 0 0 0,1-1 0 0 0,0 1 0 0 0,0 1 0 0 0,0-1 0 0 0,-7 7 0 0 0,5-2-28 0 0,-1-1 0 0 0,1 1-1 0 0,1 0 1 0 0,-1 1 0 0 0,1-1 0 0 0,1 1-1 0 0,0 0 1 0 0,-7 18 0 0 0,11-23-46 0 0,-1 0 1 0 0,0 1-1 0 0,1-1 1 0 0,0 0 0 0 0,0 0-1 0 0,0 0 1 0 0,0 1-1 0 0,1-1 1 0 0,-1 0 0 0 0,1 0-1 0 0,0 0 1 0 0,1 0-1 0 0,-1 0 1 0 0,1 0 0 0 0,-1 0-1 0 0,1 0 1 0 0,0-1-1 0 0,1 1 1 0 0,-1 0-1 0 0,6 5 1 0 0,-6-7 1 0 0,0 0 0 0 0,0 0 1 0 0,0 0-1 0 0,0-1 0 0 0,0 1 0 0 0,0-1 1 0 0,1 1-1 0 0,-1-1 0 0 0,0 0 0 0 0,1 0 1 0 0,-1 0-1 0 0,1 0 0 0 0,0 0 0 0 0,-1-1 0 0 0,1 1 1 0 0,0-1-1 0 0,-1 0 0 0 0,1 1 0 0 0,0-1 1 0 0,-1 0-1 0 0,1-1 0 0 0,0 1 0 0 0,-1 0 0 0 0,1-1 1 0 0,0 0-1 0 0,-1 1 0 0 0,1-1 0 0 0,-1 0 1 0 0,1 0-1 0 0,-1-1 0 0 0,1 1 0 0 0,-1 0 0 0 0,3-3 1 0 0,4-3-4 0 0,0-1 0 0 0,-1 1 0 0 0,1-2 0 0 0,-2 1 0 0 0,1-1 0 0 0,-1 0 0 0 0,6-11 0 0 0,-9 14-11 0 0,0-1 1 0 0,-1 0 0 0 0,0 0-1 0 0,0 0 1 0 0,0 0 0 0 0,-1-1-1 0 0,0 1 1 0 0,-1-1 0 0 0,1 1-1 0 0,-2-1 1 0 0,1-11 0 0 0,-1 17 13 0 0,0 1 1 0 0,0 0 0 0 0,0 0-1 0 0,0-1 1 0 0,-1 1 0 0 0,1 0-1 0 0,0 0 1 0 0,-1 0 0 0 0,1 0-1 0 0,-1-1 1 0 0,1 1 0 0 0,-1 0-1 0 0,1 0 1 0 0,-1 0 0 0 0,0 0-1 0 0,0 0 1 0 0,0 0-1 0 0,1 1 1 0 0,-1-1 0 0 0,0 0-1 0 0,0 0 1 0 0,-2-1 0 0 0,1 2 4 0 0,0-1 0 0 0,0 0 0 0 0,0 1 0 0 0,0-1 0 0 0,0 1 0 0 0,0-1 1 0 0,-1 1-1 0 0,1 0 0 0 0,0 0 0 0 0,0 0 0 0 0,-5 1 0 0 0,1 0 21 0 0,0 0 0 0 0,-1 1 0 0 0,1 0 0 0 0,0 0-1 0 0,0 1 1 0 0,0-1 0 0 0,-10 8 0 0 0,7-4-9 0 0,0 1 1 0 0,1-1-1 0 0,0 2 1 0 0,0-1-1 0 0,1 1 1 0 0,0 0-1 0 0,0 1 1 0 0,1 0-1 0 0,-10 16 1 0 0,16-24-17 0 0,-1 0 0 0 0,1 0 1 0 0,-1 0-1 0 0,1 0 0 0 0,-1 0 1 0 0,1 0-1 0 0,0 0 0 0 0,-1 1 1 0 0,1-1-1 0 0,0 0 0 0 0,0 0 1 0 0,0 0-1 0 0,0 0 0 0 0,0 0 1 0 0,0 0-1 0 0,0 1 1 0 0,0-1-1 0 0,0 0 0 0 0,1 0 1 0 0,-1 0-1 0 0,0 0 0 0 0,1 0 1 0 0,-1 0-1 0 0,1 0 0 0 0,-1 0 1 0 0,1 0-1 0 0,-1 0 0 0 0,1 0 1 0 0,0 0-1 0 0,0 0 0 0 0,-1 0 1 0 0,1-1-1 0 0,0 1 0 0 0,0 0 1 0 0,0-1-1 0 0,0 1 0 0 0,0 0 1 0 0,0-1-1 0 0,0 1 0 0 0,0-1 1 0 0,2 1-1 0 0,0 0 0 0 0,0 0 0 0 0,0 0 0 0 0,0-1 0 0 0,0 0 0 0 0,0 1 0 0 0,0-1-1 0 0,0 0 1 0 0,0 0 0 0 0,0-1 0 0 0,-1 1 0 0 0,1-1 0 0 0,0 1 0 0 0,0-1 0 0 0,5-2 0 0 0,0-1-14 0 0,-1-1 1 0 0,1 0 0 0 0,-2 0 0 0 0,1 0 0 0 0,0-1 0 0 0,-1 0-1 0 0,0 0 1 0 0,0-1 0 0 0,8-13 0 0 0,-10 15 12 0 0,-1 0-1 0 0,0-1 1 0 0,0 0 0 0 0,-1 1 0 0 0,1-1 0 0 0,-1 0-1 0 0,-1 0 1 0 0,1 0 0 0 0,-1-1 0 0 0,0 1 0 0 0,0 0 0 0 0,-1 0-1 0 0,0-1 1 0 0,0-6 0 0 0,0 13 9 0 0,-1-1 0 0 0,1 0 0 0 0,0 0 1 0 0,0 0-1 0 0,0 0 0 0 0,-1 0 0 0 0,1 1 0 0 0,0-1 1 0 0,-1 0-1 0 0,1 0 0 0 0,-1 1 0 0 0,1-1 0 0 0,-1 0 0 0 0,1 0 1 0 0,-1 1-1 0 0,0-1 0 0 0,1 1 0 0 0,-1-1 0 0 0,0 1 0 0 0,1-1 1 0 0,-3 0-1 0 0,2 0 13 0 0,-1 0 0 0 0,0 1 1 0 0,0-1-1 0 0,0 1 0 0 0,0 0 0 0 0,1 0 0 0 0,-1-1 1 0 0,0 1-1 0 0,-4 1 0 0 0,1-1 50 0 0,-1 1 0 0 0,0 1 0 0 0,1-1 0 0 0,-1 1 0 0 0,-9 4 0 0 0,4 0 17 0 0,1 0 0 0 0,0 1 0 0 0,0 1 1 0 0,0-1-1 0 0,1 1 0 0 0,-9 11 0 0 0,11-12-80 0 0,1 1 0 0 0,0-1-1 0 0,1 1 1 0 0,0 0 0 0 0,0 0 0 0 0,1 1-1 0 0,0-1 1 0 0,-5 14 0 0 0,9-19-26 0 0,-1 0 1 0 0,0-1-1 0 0,1 1 1 0 0,-1 0-1 0 0,1 0 1 0 0,0 0-1 0 0,0 0 1 0 0,0-1-1 0 0,0 1 0 0 0,1 0 1 0 0,-1 0-1 0 0,1 0 1 0 0,0-1-1 0 0,0 1 1 0 0,-1 0-1 0 0,2 0 1 0 0,-1-1-1 0 0,0 1 1 0 0,1-1-1 0 0,-1 1 0 0 0,1-1 1 0 0,0 0-1 0 0,-1 0 1 0 0,1 0-1 0 0,0 0 1 0 0,0 0-1 0 0,1 0 1 0 0,-1 0-1 0 0,0 0 1 0 0,1-1-1 0 0,-1 0 0 0 0,1 1 1 0 0,-1-1-1 0 0,1 0 1 0 0,0 0-1 0 0,-1 0 1 0 0,1 0-1 0 0,0-1 1 0 0,0 1-1 0 0,0-1 1 0 0,-1 0-1 0 0,1 0 0 0 0,0 0 1 0 0,0 0-1 0 0,0 0 1 0 0,0 0-1 0 0,-1-1 1 0 0,1 1-1 0 0,0-1 1 0 0,0 0-1 0 0,-1 0 1 0 0,1 0-1 0 0,4-3 0 0 0,-1 0-184 0 0,1 0-1 0 0,-1 0 1 0 0,0 0 0 0 0,-1-1-1 0 0,1 0 1 0 0,-1-1-1 0 0,0 1 1 0 0,0-1-1 0 0,4-6 1 0 0,-5 7-74 0 0,-1-1 0 0 0,0 1-1 0 0,0-1 1 0 0,0 1 0 0 0,-1-1 0 0 0,0 0 0 0 0,0 0 0 0 0,0 0 0 0 0,-1 0 0 0 0,0 0 0 0 0,1-8 0 0 0,-2 13 145 0 0,0 0 0 0 0,0 0 0 0 0,0 0 1 0 0,-1 0-1 0 0,1 0 0 0 0,0 0 0 0 0,0 0 1 0 0,-1 0-1 0 0,1 0 0 0 0,0 0 0 0 0,-1 0 1 0 0,1 0-1 0 0,-1 0 0 0 0,0 0 0 0 0,1 0 0 0 0,-1 0 1 0 0,0 1-1 0 0,0-2 0 0 0,0 1-124 0 0,0 1-1 0 0,1 0 1 0 0,-1-1-1 0 0,1 1 1 0 0,-1 0-1 0 0,0 0 1 0 0,1-1-1 0 0,-1 1 1 0 0,0 0-1 0 0,1 0 0 0 0,-1 0 1 0 0,0 0-1 0 0,1 0 1 0 0,-1 0-1 0 0,0 0 1 0 0,1 0-1 0 0,-1 0 1 0 0,0 0-1 0 0,1 1 1 0 0,-1-1-1 0 0,0 0 1 0 0,1 0-1 0 0,-1 0 1 0 0,0 1-1 0 0,1-1 1 0 0,-1 0-1 0 0,1 1 1 0 0,-1-1-1 0 0,1 1 1 0 0,-1 0-1 0 0,-5 3-1571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6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28 2369 0 0,'-39'-27'14585'0'0,"47"28"-10149"0"0,16-1-3419 0 0,0 1-728 0 0,15 4 30 0 0,-1 2 1 0 0,0 2-1 0 0,49 18 1 0 0,-47-15-169 0 0,-30-8-86 0 0,1-1 0 0 0,-1 2 0 0 0,0 0 0 0 0,0 0 0 0 0,0 0 0 0 0,-1 2 0 0 0,1-1 0 0 0,-2 1 0 0 0,1 0 0 0 0,-1 1 0 0 0,10 11 0 0 0,-14-14-39 0 0,0 0 1 0 0,-1 0-1 0 0,1 1 0 0 0,-1-1 0 0 0,0 1 1 0 0,-1 0-1 0 0,1 0 0 0 0,-1 0 0 0 0,0 0 1 0 0,-1 0-1 0 0,1 1 0 0 0,-1-1 0 0 0,-1 0 1 0 0,1 1-1 0 0,-1-1 0 0 0,0 1 0 0 0,-1-1 1 0 0,1 0-1 0 0,-1 1 0 0 0,0-1 1 0 0,-3 7-1 0 0,2-6 33 0 0,0-1 0 0 0,-1 0 1 0 0,1 0-1 0 0,-1-1 0 0 0,-1 1 1 0 0,1-1-1 0 0,-1 1 0 0 0,0-1 1 0 0,0 0-1 0 0,0 0 0 0 0,-1-1 0 0 0,-6 6 1 0 0,3-4-33 0 0,0-1-1 0 0,0 0 1 0 0,-1-1 0 0 0,1 0 0 0 0,-1 0 0 0 0,0-1 0 0 0,-17 4-1 0 0,13-4-193 0 0,-1 0-201 0 0,1 1 0 0 0,-20 7-1 0 0,29-9-269 0 0,0 0-1 0 0,0 0 0 0 0,0 1 0 0 0,-5 3 0 0 0,6-4-214 0 0,1 0-1 0 0,0 1 1 0 0,0-1-1 0 0,0 0 1 0 0,0 1-1 0 0,0 0 0 0 0,-2 4 1 0 0,1 0-1006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7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229 140 512 0 0,'-15'7'1609'0'0,"0"0"-1"0"0,1 1 1 0 0,0 1-1 0 0,0 0 1 0 0,1 1-1 0 0,-23 22 1 0 0,25-20-1279 0 0,1 0-1 0 0,0 1 1 0 0,1-1 0 0 0,-10 19-1 0 0,11-16-317 0 0,1 0 0 0 0,1 0 1 0 0,0 1-1 0 0,0-1 0 0 0,2 1 0 0 0,0 0 0 0 0,-2 18 0 0 0,5-26 11 0 0,1-1 0 0 0,0 1 0 0 0,0 0 0 0 0,0 0 0 0 0,1 0 0 0 0,0 0 0 0 0,1 0 0 0 0,0 0 0 0 0,0-1 0 0 0,0 1 0 0 0,1-1 0 0 0,0 0 0 0 0,1 0 0 0 0,0 0 0 0 0,0 0 0 0 0,8 10 0 0 0,-4-8 58 0 0,1-1-1 0 0,0 1 0 0 0,0-2 1 0 0,1 1-1 0 0,0-1 1 0 0,1-1-1 0 0,-1 0 0 0 0,1 0 1 0 0,0-1-1 0 0,1-1 0 0 0,13 5 1 0 0,17 2 64 0 0,76 10 1 0 0,-114-21-148 0 0,20 4 19 0 0,0-1 0 0 0,0-2-1 0 0,0 0 1 0 0,0-2 0 0 0,0 0 0 0 0,0-2 0 0 0,0 0-1 0 0,-1-2 1 0 0,32-9 0 0 0,-31 5 31 0 0,-1-1 1 0 0,0 0-1 0 0,-1-2 0 0 0,29-18 0 0 0,-43 24 62 0 0,0 0-1 0 0,0-1 0 0 0,0 0 0 0 0,-1 0 1 0 0,0-1-1 0 0,0 1 0 0 0,-1-1 0 0 0,0-1 1 0 0,-1 1-1 0 0,1-1 0 0 0,-2 0 0 0 0,1-1 1 0 0,4-15-1 0 0,-5 10 118 0 0,-1 0-1 0 0,-1-1 1 0 0,0 1 0 0 0,-1-1 0 0 0,-1 0-1 0 0,-1 1 1 0 0,0-1 0 0 0,-1 0 0 0 0,0 1-1 0 0,-1 0 1 0 0,-1 0 0 0 0,-7-19-1 0 0,2 12 83 0 0,-1 0 0 0 0,-1 1-1 0 0,0 0 1 0 0,-2 0-1 0 0,-1 1 1 0 0,0 1-1 0 0,-22-23 1 0 0,28 34-239 0 0,-1 1 0 0 0,1 0 0 0 0,-1 0 0 0 0,0 1 0 0 0,-1 0 0 0 0,0 1-1 0 0,0 0 1 0 0,0 0 0 0 0,0 1 0 0 0,-1 0 0 0 0,1 1 0 0 0,-1 0 0 0 0,0 1 0 0 0,0 0 0 0 0,0 1 0 0 0,0 0 0 0 0,-17 1 0 0 0,6 2-127 0 0,0 0 1 0 0,0 2-1 0 0,0 0 1 0 0,1 1-1 0 0,0 1 1 0 0,0 1-1 0 0,-38 19 1 0 0,48-20-537 0 0,1-1 1 0 0,0 2 0 0 0,0 0-1 0 0,1 0 1 0 0,-1 1 0 0 0,1 0 0 0 0,-11 13-1 0 0,-1 7-2221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1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14 464 512 0 0,'-2'1'593'0'0,"1"0"0"0"0,0-1 1 0 0,0 1-1 0 0,0 0 0 0 0,0 0 0 0 0,0 0 0 0 0,0 0 1 0 0,0 0-1 0 0,0 0 0 0 0,-1 2 0 0 0,2-3-510 0 0,0 0 0 0 0,0 0 0 0 0,0 0 0 0 0,0 1 0 0 0,0-1 0 0 0,0 0 0 0 0,0 0 0 0 0,0 1 0 0 0,0-1 0 0 0,0 0 0 0 0,0 0 0 0 0,-1 1 0 0 0,1-1 0 0 0,1 0 0 0 0,-1 0 0 0 0,0 1 0 0 0,0-1 0 0 0,0 0 0 0 0,0 0 0 0 0,0 1 0 0 0,0-1 0 0 0,0 0 0 0 0,0 0 0 0 0,0 1 0 0 0,0-1 0 0 0,0 0 0 0 0,1 0 0 0 0,-1 0 0 0 0,0 1 0 0 0,0-1 0 0 0,0 0 0 0 0,0 0 0 0 0,1 0 0 0 0,-1 1 0 0 0,0-1 0 0 0,0 0 0 0 0,0 0 0 0 0,1 0 0 0 0,-1 0 0 0 0,0 0 0 0 0,0 0 0 0 0,1 0 0 0 0,-1 0 0 0 0,0 1 0 0 0,0-1 0 0 0,1 0 0 0 0,-1 0 0 0 0,0 0 0 0 0,0 0 0 0 0,1 0 0 0 0,-1 0 0 0 0,0 0 0 0 0,0 0 0 0 0,1 0 0 0 0,-1-1 0 0 0,0 1 0 0 0,0 0 0 0 0,1 0 0 0 0,-1 0 0 0 0,7 0 509 0 0,0 0 0 0 0,-1 0 1 0 0,1-1-1 0 0,0 0 0 0 0,-1 0 0 0 0,1 0 0 0 0,-1-1 0 0 0,1 0 0 0 0,-1 0 1 0 0,0-1-1 0 0,0 1 0 0 0,10-7 0 0 0,-12 6-362 0 0,1-1 1 0 0,-1 1-1 0 0,0-1 1 0 0,0 0-1 0 0,0 0 0 0 0,-1 0 1 0 0,1-1-1 0 0,-1 1 1 0 0,0-1-1 0 0,0 0 1 0 0,-1 0-1 0 0,4-9 0 0 0,1-5 261 0 0,-1-2-1 0 0,4-22 0 0 0,-2 6-119 0 0,10-41 152 0 0,9-35 162 0 0,-26 224-538 0 0,1-79-157 0 0,-1 8 21 0 0,2-1 0 0 0,12 60 1 0 0,-13-93-12 0 0,-1 0 0 0 0,1-1 0 0 0,0 1 1 0 0,1-1-1 0 0,-1 1 0 0 0,1-1 0 0 0,0 0 0 0 0,1 0 1 0 0,-1-1-1 0 0,6 7 0 0 0,-8-10-2 0 0,1 1 0 0 0,0 0 0 0 0,0-1 0 0 0,1 1 0 0 0,-1-1-1 0 0,0 1 1 0 0,0-1 0 0 0,1 0 0 0 0,-1 0 0 0 0,1 0 0 0 0,-1-1 0 0 0,1 1 0 0 0,-1 0 0 0 0,1-1 0 0 0,-1 0 0 0 0,1 1 0 0 0,-1-1 0 0 0,1 0-1 0 0,0 0 1 0 0,-1-1 0 0 0,1 1 0 0 0,-1 0 0 0 0,1-1 0 0 0,-1 0 0 0 0,4-1 0 0 0,10-4 4 0 0,1-1 0 0 0,-1-1 0 0 0,-1 0 0 0 0,0-1 0 0 0,0-1 0 0 0,0 0 0 0 0,-2-1 0 0 0,1-1 0 0 0,-1 0 0 0 0,-1 0 0 0 0,14-19 0 0 0,-20 21 1 0 0,0-1 1 0 0,0 1-1 0 0,-1-1 0 0 0,0 0 1 0 0,-1-1-1 0 0,-1 1 0 0 0,1-1 1 0 0,1-14-1 0 0,6-100 28 0 0,-9 93-23 0 0,-1 20-6 0 0,0 8-2 0 0,-1 0 1 0 0,1 0 0 0 0,-1 1 0 0 0,0-1 0 0 0,-1 0-1 0 0,1 0 1 0 0,-1 0 0 0 0,0 0 0 0 0,-2-7 0 0 0,3 12-1 0 0,0 0 0 0 0,0 0 0 0 0,0-1 0 0 0,0 1 1 0 0,0 0-1 0 0,0 0 0 0 0,0-1 0 0 0,-1 1 0 0 0,1 0 0 0 0,0 0 1 0 0,0 0-1 0 0,0 0 0 0 0,0-1 0 0 0,-1 1 0 0 0,1 0 1 0 0,0 0-1 0 0,0 0 0 0 0,0 0 0 0 0,-1-1 0 0 0,1 1 1 0 0,0 0-1 0 0,0 0 0 0 0,0 0 0 0 0,-1 0 0 0 0,1 0 1 0 0,0 0-1 0 0,0 0 0 0 0,-1 0 0 0 0,1 0 0 0 0,0 0 0 0 0,0 0 1 0 0,-1 0-1 0 0,1 0 0 0 0,0 0 0 0 0,0 0 0 0 0,-1 0 1 0 0,-7 8 1 0 0,-3 15-1 0 0,10-22-1 0 0,-2 9-4 0 0,1-1 0 0 0,-1 1 0 0 0,1-1 0 0 0,1 1 0 0 0,0 0-1 0 0,0 0 1 0 0,1 0 0 0 0,0-1 0 0 0,1 1 0 0 0,2 14 0 0 0,2 0 36 0 0,1 0 0 0 0,0-1 1 0 0,12 25-1 0 0,-15-40-22 0 0,1 0-1 0 0,1 0 0 0 0,0 0 1 0 0,0 0-1 0 0,1 0 1 0 0,-1-1-1 0 0,2 0 1 0 0,9 9-1 0 0,-4-6-168 0 0,1 0 0 0 0,0-1 0 0 0,1 0 0 0 0,16 7-1 0 0,-25-14-548 0 0,1 1-1 0 0,-1-1 0 0 0,11 2 0 0 0,6-1-7511 0 0,-13-2 3048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7.3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36 477 512 0 0,'-1'1'465'0'0,"1"-1"1"0"0,-1 0-1 0 0,1 1 1 0 0,-1-1-1 0 0,0 0 0 0 0,1 1 1 0 0,-1-1-1 0 0,1 0 0 0 0,-1 0 1 0 0,0 0-1 0 0,1 0 1 0 0,-1 0-1 0 0,0 0 0 0 0,1 0 1 0 0,-1 0-1 0 0,0 0 0 0 0,1 0 1 0 0,-1 0-1 0 0,0 0 0 0 0,1 0 1 0 0,-2-1-1 0 0,-9 2 5727 0 0,6 5-6734 0 0,4-2 812 0 0,0 0 0 0 0,0 0 0 0 0,0 0 0 0 0,1 0 0 0 0,0 0 0 0 0,0 5 1 0 0,0-9-222 0 0,0 0 0 0 0,0 0 0 0 0,0 0 0 0 0,0 0 0 0 0,0 0 0 0 0,0 0 0 0 0,0 0 0 0 0,0 0 0 0 0,1 0 0 0 0,-1 0 0 0 0,0 0 0 0 0,0 0 0 0 0,0 0 0 0 0,0 0 0 0 0,0 0 0 0 0,0 0 0 0 0,0 0 0 0 0,0 0 0 0 0,1 0 0 0 0,-1 0 0 0 0,0 0 0 0 0,0 0 0 0 0,0 0 0 0 0,0 0 0 0 0,0 0 0 0 0,0 0 0 0 0,0 0 0 0 0,1 0 0 0 0,-1 0 0 0 0,0 0 0 0 0,0 1 0 0 0,0-1 0 0 0,0 0 0 0 0,0 0 0 0 0,0 0 0 0 0,0 0 0 0 0,0 0 0 0 0,0 0 0 0 0,0 0 0 0 0,0 0 0 0 0,0 0 0 0 0,0 0 0 0 0,0 1 0 0 0,1-1 0 0 0,-1 0 0 0 0,0 0 1 0 0,0 0-1 0 0,0 0 0 0 0,0 0 0 0 0,0 1 0 0 0,4-5 46 0 0,5-4 79 0 0,0-1-1 0 0,0 0 1 0 0,11-15 0 0 0,2-2 51 0 0,1-2-7 0 0,-2-1 1 0 0,-1-1-1 0 0,29-55 1 0 0,-1-21 347 0 0,-32 68-416 0 0,-14 33-154 0 0,1 1 52 0 0,-1-1 1 0 0,-1 1-1 0 0,1-1 1 0 0,-1 1 0 0 0,0-1-1 0 0,2-9 1 0 0,-3 14-49 0 0,0 0 1 0 0,0 0-1 0 0,0 0 0 0 0,-1 0 1 0 0,1 1-1 0 0,0-1 0 0 0,0 0 1 0 0,0 0-1 0 0,0 0 1 0 0,0 0-1 0 0,0 0 0 0 0,0 0 1 0 0,0 0-1 0 0,0 0 1 0 0,0 0-1 0 0,0 0 0 0 0,0 0 1 0 0,0 0-1 0 0,0 0 1 0 0,0 0-1 0 0,0 0 0 0 0,0 0 1 0 0,-1 0-1 0 0,1 0 1 0 0,0 0-1 0 0,0 0 0 0 0,0 0 1 0 0,0 0-1 0 0,0 0 0 0 0,0 0 1 0 0,0 0-1 0 0,0 0 1 0 0,0 0-1 0 0,0 0 0 0 0,0 0 1 0 0,0 0-1 0 0,0 0 1 0 0,0 0-1 0 0,0-1 0 0 0,0 1 1 0 0,0 0-1 0 0,0 0 1 0 0,-1 0-1 0 0,1 0 0 0 0,0 0 1 0 0,0 0-1 0 0,0 0 0 0 0,0 0 1 0 0,0 0-1 0 0,0 0 1 0 0,0 0-1 0 0,0 0 0 0 0,0 0 1 0 0,0 0-1 0 0,0 0 1 0 0,0 0-1 0 0,0 0 0 0 0,0 0 1 0 0,0-1-1 0 0,0 1 1 0 0,0 0-1 0 0,0 0 0 0 0,0 0 1 0 0,0 0-1 0 0,-5 7 23 0 0,-6 13-7 0 0,10-19-19 0 0,-4 9 4 0 0,1 0-1 0 0,0 0 1 0 0,1 0 0 0 0,0 0-1 0 0,0 1 1 0 0,1 0-1 0 0,-1 15 1 0 0,2 7-19 0 0,2 37 0 0 0,1-53 21 0 0,-1-1 1 0 0,2 0-1 0 0,5 21 0 0 0,-6-31-5 0 0,0 1 1 0 0,1-1 0 0 0,-1 1 0 0 0,1-1-1 0 0,0 0 1 0 0,1 0 0 0 0,-1 0 0 0 0,1-1 0 0 0,1 1-1 0 0,7 7 1 0 0,-11-12 3 0 0,1 1 0 0 0,0-1 0 0 0,0 1 0 0 0,0-1 0 0 0,0 0 0 0 0,1 0 0 0 0,-1 0-1 0 0,0 0 1 0 0,0 0 0 0 0,1-1 0 0 0,-1 1 0 0 0,0-1 0 0 0,1 1 0 0 0,-1-1 0 0 0,4 0 0 0 0,-2 0-14 0 0,0 0-1 0 0,0-1 1 0 0,-1 0 0 0 0,1 0-1 0 0,0 0 1 0 0,-1 0 0 0 0,1-1-1 0 0,6-3 1 0 0,1-2-28 0 0,-1 0 0 0 0,0-1 0 0 0,0 0 0 0 0,15-17 0 0 0,-5 3 26 0 0,-1 0 1 0 0,-2-2-1 0 0,0 0 0 0 0,17-34 1 0 0,-14 16 38 0 0,30-87 1 0 0,-39 97 11 0 0,-4 15 24 0 0,6-28-1 0 0,-13 45-58 0 0,0 1 0 0 0,0-1-1 0 0,0 0 1 0 0,-1 0 0 0 0,1 0-1 0 0,0 0 1 0 0,0 0 0 0 0,0 0 0 0 0,0 0-1 0 0,0 0 1 0 0,0 0 0 0 0,0 0-1 0 0,0 0 1 0 0,0 0 0 0 0,0 0-1 0 0,0 0 1 0 0,0 0 0 0 0,0 0-1 0 0,0 0 1 0 0,0 0 0 0 0,0 0-1 0 0,0 0 1 0 0,0 0 0 0 0,0 0 0 0 0,0 0-1 0 0,0 0 1 0 0,0 0 0 0 0,0 0-1 0 0,-1 0 1 0 0,1 0 0 0 0,0 0-1 0 0,0 0 1 0 0,0 0 0 0 0,0 0-1 0 0,0 0 1 0 0,0 0 0 0 0,0 0-1 0 0,0 0 1 0 0,0 0 0 0 0,0 0-1 0 0,0 0 1 0 0,0 0 0 0 0,0 0 0 0 0,0 0-1 0 0,0 0 1 0 0,0 0 0 0 0,0 0-1 0 0,0 0 1 0 0,0 0 0 0 0,0 0-1 0 0,0 0 1 0 0,-1 0 0 0 0,1 0-1 0 0,0 0 1 0 0,0 0 0 0 0,0 0-1 0 0,0 0 1 0 0,0-1 0 0 0,0 1 0 0 0,0 0-1 0 0,0 0 1 0 0,0 0 0 0 0,-6 6-28 0 0,-7 9 21 0 0,7-4 0 0 0,1-1-1 0 0,0 1 0 0 0,0 0 1 0 0,1 1-1 0 0,0-1 0 0 0,1 1 0 0 0,0 0 1 0 0,-1 21-1 0 0,1 6 38 0 0,5 53 0 0 0,-2-90-29 0 0,0 3 1 0 0,1 1-1 0 0,-1-1 0 0 0,1 0 0 0 0,0 0 1 0 0,0 0-1 0 0,1 0 0 0 0,0 0 0 0 0,0 0 1 0 0,0 0-1 0 0,0 0 0 0 0,1-1 0 0 0,-1 1 1 0 0,5 4-1 0 0,-4-6-7 0 0,0 0 0 0 0,0 0 0 0 0,0-1 1 0 0,0 1-1 0 0,0-1 0 0 0,1 0 0 0 0,-1 0 0 0 0,1 0 0 0 0,-1 0 0 0 0,1-1 0 0 0,0 1 1 0 0,0-1-1 0 0,0 0 0 0 0,0 0 0 0 0,0 0 0 0 0,0-1 0 0 0,6 1 0 0 0,2-1-111 0 0,1-1 0 0 0,-1 0 0 0 0,0 0-1 0 0,1-1 1 0 0,-1-1 0 0 0,21-7-1 0 0,-12 2-2137 0 0,25-14-1 0 0,-30 14 49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8.0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6 512 0 0,'-8'0'1639'0'0,"-1"0"-1"0"0,-16-3 1 0 0,-7 0 10506 0 0,33 5-11993 0 0,0 0 0 0 0,0 0-1 0 0,0-1 1 0 0,0 1 0 0 0,1 0 0 0 0,-1-1-1 0 0,1 1 1 0 0,-1-1 0 0 0,1 0 0 0 0,0 1-1 0 0,1 0 1 0 0,3 3 112 0 0,0-1-145 0 0,0 1 0 0 0,0-1 1 0 0,0-1-1 0 0,1 1 0 0 0,0-1 1 0 0,-1 0-1 0 0,14 4 1 0 0,53 9 223 0 0,-60-14-263 0 0,241 34 110 0 0,-245-35-174 0 0,1 0-1 0 0,-1 0 1 0 0,0 1 0 0 0,-1 0-1 0 0,1 1 1 0 0,0-1 0 0 0,-1 2 0 0 0,12 5-1 0 0,-18-8-13 0 0,-2 0 0 0 0,1-1 0 0 0,0 1 0 0 0,0 0 0 0 0,0 0 1 0 0,0 0-1 0 0,0 0 0 0 0,-1 0 0 0 0,1 0 0 0 0,0 0 0 0 0,-1 0 0 0 0,1 0 0 0 0,-1 0 0 0 0,1 0 0 0 0,-1 0 0 0 0,1 0 0 0 0,-1 1 0 0 0,0-1 0 0 0,0 0 0 0 0,1 3 0 0 0,-2-2 10 0 0,1 0-1 0 0,0 0 0 0 0,-1 0 1 0 0,1 0-1 0 0,-1 0 0 0 0,0 0 1 0 0,1 0-1 0 0,-1 0 0 0 0,0 0 1 0 0,-3 4-1 0 0,-1 1 28 0 0,-1 0 1 0 0,0 0-1 0 0,0 0 0 0 0,-10 7 0 0 0,-1 0 150 0 0,0-1 0 0 0,-1-1 0 0 0,-1 0 0 0 0,0-2 0 0 0,-33 15 0 0 0,34-18-98 0 0,-100 45 474 0 0,100-42-529 0 0,1 0-1 0 0,0 0 1 0 0,1 2 0 0 0,-21 18 0 0 0,34-28-43 0 0,1 0 1 0 0,-1 1-1 0 0,1 0 0 0 0,0-1 1 0 0,0 1-1 0 0,-3 6 0 0 0,5-9-3 0 0,0 1 0 0 0,0-1 0 0 0,0 1 0 0 0,0-1 0 0 0,-1 1 0 0 0,1-1 0 0 0,0 1 0 0 0,0-1-1 0 0,0 1 1 0 0,0-1 0 0 0,0 1 0 0 0,0-1 0 0 0,0 1 0 0 0,0-1 0 0 0,0 1 0 0 0,0-1-1 0 0,1 1 1 0 0,-1-1 0 0 0,0 1 0 0 0,0-1 0 0 0,1 1 0 0 0,-1 0-13 0 0,1-1 1 0 0,-1 1 0 0 0,1-1-1 0 0,0 1 1 0 0,-1-1-1 0 0,1 0 1 0 0,0 1-1 0 0,0-1 1 0 0,-1 0 0 0 0,1 1-1 0 0,0-1 1 0 0,0 0-1 0 0,-1 0 1 0 0,1 0 0 0 0,0 0-1 0 0,0 0 1 0 0,-1 0-1 0 0,3 0 1 0 0,3 0-128 0 0,-1-1 0 0 0,1 0 0 0 0,0 0 1 0 0,0 0-1 0 0,-1-1 0 0 0,10-3 0 0 0,33-19-1580 0 0,-19 10-449 0 0,0 0-1051 0 0,1 1-673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8.5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243 209 1400 0 0,'0'-11'2002'0'0,"-1"0"0"0"0,0 0-1 0 0,0 0 1 0 0,-1 0 0 0 0,-4-14-1 0 0,5 22-1682 0 0,0 1-1 0 0,0 0 0 0 0,0-1 0 0 0,0 1 1 0 0,0 0-1 0 0,0 0 0 0 0,-1 0 0 0 0,1 0 1 0 0,-1 0-1 0 0,0 0 0 0 0,1 0 0 0 0,-1 1 1 0 0,-3-3-1 0 0,4 4-208 0 0,-1-1-1 0 0,0 0 1 0 0,0 0 0 0 0,1 1-1 0 0,-1-1 1 0 0,0 1 0 0 0,0 0 0 0 0,0-1-1 0 0,0 1 1 0 0,0 0 0 0 0,0 0 0 0 0,0 0-1 0 0,0 0 1 0 0,1 1 0 0 0,-1-1-1 0 0,0 0 1 0 0,0 1 0 0 0,0-1 0 0 0,-2 2-1 0 0,-1 0-19 0 0,1 0-1 0 0,0 1 1 0 0,0-1-1 0 0,0 1 1 0 0,0 0 0 0 0,0 0-1 0 0,1 0 1 0 0,-7 7-1 0 0,-22 33 369 0 0,27-36-372 0 0,-9 12-10 0 0,1 1 0 0 0,1 0 1 0 0,1 0-1 0 0,1 1 0 0 0,-14 41 0 0 0,22-54-41 0 0,0 0-1 0 0,1 0 0 0 0,0 0 1 0 0,0 0-1 0 0,1 0 1 0 0,0 0-1 0 0,0 1 0 0 0,3 13 1 0 0,-2-16 8 0 0,1 0 0 0 0,0 0 1 0 0,0 0-1 0 0,1-1 0 0 0,0 1 0 0 0,0-1 1 0 0,0 1-1 0 0,0-1 0 0 0,1 0 1 0 0,0 0-1 0 0,0-1 0 0 0,9 9 1 0 0,0-3 17 0 0,1 0 0 0 0,0 0 0 0 0,0-2 0 0 0,24 11 0 0 0,66 22-104 0 0,-84-35-3 0 0,0-1 1 0 0,0-1-1 0 0,1-1 0 0 0,0 0 0 0 0,0-2 1 0 0,0 0-1 0 0,-1-1 0 0 0,1-1 0 0 0,0-2 1 0 0,0 0-1 0 0,-1 0 0 0 0,1-2 0 0 0,-1-1 1 0 0,0 0-1 0 0,30-15 0 0 0,-43 17 44 0 0,0 0 1 0 0,0 0-1 0 0,0-1 0 0 0,-1 0 1 0 0,0 0-1 0 0,0 0 0 0 0,0-1 0 0 0,0 0 1 0 0,-1 0-1 0 0,0-1 0 0 0,0 1 1 0 0,-1-1-1 0 0,4-8 0 0 0,-3 4 12 0 0,0-1-1 0 0,-1 0 1 0 0,0-1 0 0 0,-1 1-1 0 0,-1 0 1 0 0,0-1 0 0 0,1-21-1 0 0,-2 1 4 0 0,-1-1-1 0 0,-7-47 0 0 0,4 62-6 0 0,-1-1-1 0 0,-1 1 1 0 0,-1 1 0 0 0,0-1-1 0 0,-14-28 1 0 0,17 42-9 0 0,0 0-1 0 0,-1-1 1 0 0,1 1-1 0 0,-1 0 1 0 0,0 1 0 0 0,-1-1-1 0 0,1 1 1 0 0,-1-1-1 0 0,0 2 1 0 0,0-1-1 0 0,-9-5 1 0 0,6 5-10 0 0,0 0 1 0 0,0 1-1 0 0,0 0 1 0 0,-1 1-1 0 0,1 0 1 0 0,-1 0-1 0 0,-14-1 0 0 0,5 3-17 0 0,1 0-1 0 0,-1 1 1 0 0,0 1 0 0 0,1 1-1 0 0,0 0 1 0 0,-1 1-1 0 0,-28 11 1 0 0,30-8-642 0 0,0 0 0 0 0,0 1 0 0 0,1 0 0 0 0,0 1 0 0 0,1 1 0 0 0,0 1 0 0 0,-23 22 0 0 0,9-3-2158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7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738 6 512 0 0,'-7'2'507'0'0,"0"0"0"0"0,-1 0 0 0 0,-13 1 0 0 0,-10 2 2970 0 0,31-5-3382 0 0,-1 0 0 0 0,1 0-1 0 0,0 0 1 0 0,0 0 0 0 0,0 0-1 0 0,0 0 1 0 0,-1 0 0 0 0,1 0-1 0 0,0 0 1 0 0,0 0 0 0 0,0 0-1 0 0,0 0 1 0 0,-1 0 0 0 0,1 0-1 0 0,0 0 1 0 0,0 0 0 0 0,0 0 0 0 0,0 0-1 0 0,-1 0 1 0 0,1 0 0 0 0,0 0-1 0 0,0 0 1 0 0,0 0 0 0 0,0 0-1 0 0,-1-1 1 0 0,1 1 0 0 0,0 0-1 0 0,0 0 1 0 0,0 0 0 0 0,0 0-1 0 0,0 0 1 0 0,0 0 0 0 0,-1-1-1 0 0,1 1 1 0 0,0 0 0 0 0,0 0-1 0 0,0 0 1 0 0,0 0 0 0 0,0 0-1 0 0,0-1 1 0 0,0 1 0 0 0,0 0-1 0 0,0 0 1 0 0,0 0 0 0 0,0 0 0 0 0,0-1-1 0 0,0 1 1 0 0,0 0 0 0 0,0 0-1 0 0,0 0 1 0 0,0-1 0 0 0,0 1-1 0 0,0 0 1 0 0,0 0 0 0 0,0 0-1 0 0,0 0 1 0 0,0-1 0 0 0,0 1-1 0 0,0 0 25 0 0,0-1-1 0 0,1 1 0 0 0,-1-1 1 0 0,0 1-1 0 0,0-1 1 0 0,0 1-1 0 0,0 0 0 0 0,0-1 1 0 0,-1 1-1 0 0,1-1 1 0 0,0 1-1 0 0,0-1 0 0 0,0 1 1 0 0,0 0-1 0 0,0-1 1 0 0,0 1-1 0 0,-1-1 0 0 0,1 1 1 0 0,0 0-1 0 0,0-1 0 0 0,-1 1 1 0 0,1 0-1 0 0,0-1 1 0 0,-1 1-1 0 0,1 0 0 0 0,0-1 1 0 0,-1 1-1 0 0,1 0 1 0 0,0 0-1 0 0,-1-1 0 0 0,1 1 1 0 0,-1 0-1 0 0,1 0 1 0 0,0 0-1 0 0,-1 0 0 0 0,1 0 1 0 0,-2-1-1 0 0,-4 1 200 0 0,-1-1 0 0 0,0 1 1 0 0,0 0-1 0 0,0 1 0 0 0,0-1 0 0 0,-9 4 0 0 0,-14 0 365 0 0,-1 0-312 0 0,0 2-1 0 0,-51 16 1 0 0,-24 5 61 0 0,42-12 22 0 0,-6 1 71 0 0,57-14-346 0 0,1 1 1 0 0,-21 6-1 0 0,20-5-51 0 0,6-2 404 0 0,20-1-172 0 0,5-2 63 0 0,-12 1-328 0 0,0-1 1 0 0,0 1 0 0 0,0 1 0 0 0,0-1 0 0 0,6 2-1 0 0,10 1 64 0 0,-18-3-116 0 0,0 0 0 0 0,-1 1 0 0 0,1-1 0 0 0,0 1 1 0 0,5 1-1 0 0,3 3 81 0 0,-3-2-92 0 0,-1 1 0 0 0,13 7 0 0 0,11 6-8 0 0,-22-12-25 0 0,-1 0 0 0 0,1 1 0 0 0,14 11 0 0 0,17 19 24 0 0,-35-31-7 0 0,1 1 1 0 0,0-1 0 0 0,0-1-1 0 0,0 1 1 0 0,0-1 0 0 0,1-1-1 0 0,0 1 1 0 0,0-1 0 0 0,11 3-1 0 0,-17-6-9 0 0,-1 0 0 0 0,0 1 0 0 0,0-1 0 0 0,0 1 0 0 0,1 0 0 0 0,-1-1 0 0 0,0 1 0 0 0,0 0 0 0 0,0-1 0 0 0,0 1 0 0 0,0 0 0 0 0,0 0 0 0 0,-1 0 0 0 0,1 0 0 0 0,0 0 0 0 0,0 0 0 0 0,-1 0 0 0 0,1 0 0 0 0,0 0 0 0 0,-1 0 0 0 0,1 0 0 0 0,-1 1 0 0 0,0-1 0 0 0,1 0 0 0 0,-1 0 0 0 0,0 1 0 0 0,0-1 0 0 0,1 0 0 0 0,-1 0 0 0 0,0 1 0 0 0,0-1 0 0 0,-1 0 0 0 0,1 0 0 0 0,0 1 0 0 0,0-1 0 0 0,-1 0 0 0 0,1 0 0 0 0,0 1 0 0 0,-1-1 0 0 0,1 0 0 0 0,-1 0 0 0 0,0 0 0 0 0,1 0 0 0 0,-1 0 0 0 0,0 0 0 0 0,0 0 0 0 0,1 0 0 0 0,-1 0 0 0 0,-2 1 0 0 0,1 2 5 0 0,-1 0-1 0 0,0 0 1 0 0,1 0 0 0 0,-1 0 0 0 0,1 0 0 0 0,-3 9 0 0 0,-6 13 149 0 0,-2-8-137 0 0,0-1 0 0 0,-1-1 1 0 0,0 0-1 0 0,-18 14 0 0 0,-10 11-31 0 0,-83 77 69 0 0,104-99-43 0 0,13-12-3 0 0,4-5-5 0 0,1 1 0 0 0,0 0 0 0 0,0 0 1 0 0,0 0-1 0 0,0 0 0 0 0,-2 4 0 0 0,7-9 19 0 0,0 1-1 0 0,0 0 1 0 0,0-1 0 0 0,0 1-1 0 0,0 0 1 0 0,0 0-1 0 0,0 0 1 0 0,1 0-1 0 0,-1 1 1 0 0,4-2 0 0 0,-5 2-34 0 0,-2 2 14 0 0,0-1 1 0 0,0 1 0 0 0,-1-1-1 0 0,1 1 1 0 0,0-1 0 0 0,0 1-1 0 0,-1-1 1 0 0,1 0 0 0 0,-1 0-1 0 0,-2 2 1 0 0,-65 38-20 0 0,-13 6 466 0 0,69-38-414 0 0,23-11 157 0 0,-9 1-185 0 0,3 0 63 0 0,-5 2-50 0 0,0-1-27 0 0,0 1 1 0 0,-1 0 0 0 0,1-1-1 0 0,0 1 1 0 0,0 0 0 0 0,0-1-1 0 0,0 1 1 0 0,0 0 0 0 0,0 0-1 0 0,0 0 1 0 0,0 0 0 0 0,0 0-1 0 0,0 0 1 0 0,1 0 0 0 0,-1 0-1 0 0,0 1 1 0 0,0 0-1 0 0,12 5 46 0 0,9 2-22 0 0,8-5-19 0 0,-1-1-1 0 0,1-1 0 0 0,0-2 0 0 0,-1-1 0 0 0,1-1 1 0 0,0-1-1 0 0,-1-2 0 0 0,0 0 0 0 0,34-12 0 0 0,-20 4-15 0 0,0 2-1 0 0,1 2 0 0 0,0 1 0 0 0,1 3 0 0 0,58-1 0 0 0,-95 7-260 0 0,0 0 0 0 0,0 0-1 0 0,0 1 1 0 0,0-1 0 0 0,-1 1-1 0 0,1 1 1 0 0,0-1 0 0 0,-1 1-1 0 0,1 0 1 0 0,4 4 0 0 0,-1-1-3623 0 0,-1-2 1 0 0,18 8 0 0 0,-20-9 1480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7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13 512 0 0,'-14'-7'4607'0'0,"13"6"-3984"0"0,1 1-1 0 0,-1-1 1 0 0,1 1 0 0 0,-1-1-1 0 0,0 1 1 0 0,0-1-1 0 0,1 1 1 0 0,-1 0 0 0 0,0-1-1 0 0,0 1 1 0 0,1 0-1 0 0,-1 0 1 0 0,0 0 0 0 0,0-1-1 0 0,0 1 1 0 0,1 0 0 0 0,-3 0-1 0 0,2 3-175 0 0,0-1-1 0 0,0 1 1 0 0,0-1-1 0 0,0 1 1 0 0,0-1-1 0 0,0 1 1 0 0,0 4-1 0 0,1-7-404 0 0,-29 120 3386 0 0,27-113-3396 0 0,0 0 1 0 0,0 1-1 0 0,1-1 1 0 0,0 1-1 0 0,1 0 0 0 0,0-1 1 0 0,0 1-1 0 0,1-1 1 0 0,2 15-1 0 0,-2-19-36 0 0,0 0 0 0 0,0-1 0 0 0,0 1 0 0 0,0-1 0 0 0,0 1 0 0 0,0-1 0 0 0,1 1 0 0 0,0-1 0 0 0,-1 0 0 0 0,1 1 0 0 0,0-1 0 0 0,0 0 0 0 0,0 0 0 0 0,0 0 0 0 0,0-1 0 0 0,1 1 0 0 0,-1 0 0 0 0,0-1 0 0 0,1 0 0 0 0,-1 1 0 0 0,1-1 0 0 0,0 0 0 0 0,-1 0 0 0 0,1-1 0 0 0,0 1 0 0 0,0-1 0 0 0,-1 1 0 0 0,1-1 0 0 0,3 0 0 0 0,7 0-113 0 0,-1 0 1 0 0,0-2-1 0 0,0 1 1 0 0,0-1-1 0 0,0-1 1 0 0,14-5-1 0 0,23-11-2565 0 0,-5-3-4817 0 0,-29 13 3806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43 2272 0 0,'-1'0'608'0'0,"0"0"0"0"0,0 0 0 0 0,0 0 0 0 0,-1 0-1 0 0,1-1 1 0 0,0 1 0 0 0,0 0 0 0 0,0-1-1 0 0,0 1 1 0 0,0 0 0 0 0,0-1 0 0 0,-1 0 0 0 0,1 1-1 0 0,0-1 1 0 0,1 0 0 0 0,-3-1 0 0 0,3 2-413 0 0,0 0 1 0 0,0-1-1 0 0,0 1 1 0 0,0 0 0 0 0,0 0-1 0 0,0-1 1 0 0,0 1-1 0 0,0 0 1 0 0,0 0-1 0 0,0-1 1 0 0,0 1 0 0 0,0 0-1 0 0,0 0 1 0 0,0-1-1 0 0,0 1 1 0 0,0 0-1 0 0,0 0 1 0 0,0 0 0 0 0,0-1-1 0 0,1 1 1 0 0,-1 0-1 0 0,0 0 1 0 0,0-1 0 0 0,0 1-1 0 0,0 0 1 0 0,1 0-1 0 0,11-8 495 0 0,-4 4-491 0 0,0 0 0 0 0,1 1 1 0 0,0 1-1 0 0,11-3 1 0 0,11 3-1383 0 0,-29 2 557 0 0,1 0-1 0 0,0 1 1 0 0,0-1-1 0 0,0 1 1 0 0,0 0-1 0 0,-1-1 1 0 0,5 3 0 0 0,1 2-3422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14 40 0 0,'-15'10'10387'0'0,"2"-2"-5032"0"0,13-8-5216 0 0,-1 0 0 0 0,1 1 0 0 0,0-1 0 0 0,-1 0 0 0 0,1 1 0 0 0,0-1 1 0 0,-1 0-1 0 0,1 0 0 0 0,0 1 0 0 0,-1-1 0 0 0,1 1 0 0 0,0-1 0 0 0,0 0 0 0 0,-1 1 0 0 0,1-1 0 0 0,0 0 0 0 0,0 1 0 0 0,0-1 0 0 0,0 1 0 0 0,-1-1 0 0 0,1 1 1 0 0,0-1-1 0 0,0 1 0 0 0,0-1 0 0 0,0 0 0 0 0,0 1 0 0 0,0-1 0 0 0,0 1 0 0 0,0-1 0 0 0,0 1 0 0 0,1 0 0 0 0,-1-1-38 0 0,1 1 0 0 0,0-1 0 0 0,0 0 0 0 0,-1 1-1 0 0,1-1 1 0 0,0 0 0 0 0,0 0 0 0 0,-1 1 0 0 0,1-1 0 0 0,0 0-1 0 0,0 0 1 0 0,0 0 0 0 0,0 0 0 0 0,-1 0 0 0 0,2 0-1 0 0,4-1 79 0 0,1 1 0 0 0,-1-1 0 0 0,9-3 0 0 0,20-7 5 0 0,1 1 1 0 0,56-8-1 0 0,-82 17-118 0 0,1 0 0 0 0,-1 0-1 0 0,19 2 1 0 0,-24 0-349 0 0,-1 0 0 0 0,0 0 0 0 0,0 0 0 0 0,0 0 0 0 0,4 2 0 0 0,-6-2-592 0 0,1 1-1 0 0,-1-1 1 0 0,0 0 0 0 0,1 1 0 0 0,-1 0-1 0 0,0-1 1 0 0,0 1 0 0 0,3 4 0 0 0,-2-3-1365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36 512 0 0,'-2'-1'513'0'0,"0"1"0"0"0,-1-1 0 0 0,1 1 1 0 0,0-1-1 0 0,-1 1 0 0 0,1-1 0 0 0,-1 1 0 0 0,1 0 0 0 0,0 0 0 0 0,-1 0 0 0 0,1 1 0 0 0,0-1 0 0 0,-1 1 1 0 0,1-1-1 0 0,0 1 0 0 0,-1 0 0 0 0,1-1 0 0 0,0 1 0 0 0,0 0 0 0 0,0 1 0 0 0,0-1 0 0 0,0 0 0 0 0,-3 3 1 0 0,1 0-81 0 0,0 1 1 0 0,0 0-1 0 0,0 0 1 0 0,1 0 0 0 0,0 0-1 0 0,0 0 1 0 0,0 1-1 0 0,-2 6 1 0 0,1-2-146 0 0,0 0 1 0 0,1 1 0 0 0,0-1-1 0 0,0 1 1 0 0,1 0-1 0 0,1-1 1 0 0,-1 23-1 0 0,2-32-274 0 0,0 0-1 0 0,0 0 0 0 0,0 0 1 0 0,1 0-1 0 0,-1 0 0 0 0,0 0 1 0 0,1 0-1 0 0,-1 0 1 0 0,0 0-1 0 0,1 0 0 0 0,0 0 1 0 0,-1 0-1 0 0,1 0 0 0 0,-1 0 1 0 0,1 0-1 0 0,0 0 0 0 0,0-1 1 0 0,-1 1-1 0 0,1 0 0 0 0,0-1 1 0 0,0 1-1 0 0,0 0 0 0 0,0-1 1 0 0,0 1-1 0 0,0-1 0 0 0,0 1 1 0 0,0-1-1 0 0,0 0 1 0 0,0 0-1 0 0,0 1 0 0 0,0-1 1 0 0,0 0-1 0 0,0 0 0 0 0,0 0 1 0 0,1 0-1 0 0,-1 0 0 0 0,2 0 1 0 0,0-1 13 0 0,1 1 1 0 0,-1-1-1 0 0,0 1 1 0 0,1-1 0 0 0,-1 0-1 0 0,0-1 1 0 0,1 1-1 0 0,-1-1 1 0 0,0 1 0 0 0,5-4-1 0 0,2-3-34 0 0,0 0 1 0 0,-1-1-1 0 0,0 0 0 0 0,-1 0 0 0 0,0-1 0 0 0,9-14 1 0 0,-14 20 5 0 0,0-1 0 0 0,-1 0 0 0 0,0 1 0 0 0,0-1 0 0 0,0 0 0 0 0,0 0 0 0 0,-1 0 0 0 0,0-1 0 0 0,0 1 1 0 0,0 0-1 0 0,-1 0 0 0 0,0-1 0 0 0,0 1 0 0 0,0 0 0 0 0,0 0 0 0 0,-1-1 0 0 0,-3-8 0 0 0,4 12 4 0 0,0 1-1 0 0,0 0 1 0 0,-1 0-1 0 0,1 0 1 0 0,0 0-1 0 0,-1 0 1 0 0,1 0-1 0 0,-1 0 1 0 0,0 0-1 0 0,1 0 1 0 0,-1 0-1 0 0,0 1 1 0 0,1-1-1 0 0,-1 0 1 0 0,0 0-1 0 0,0 1 1 0 0,0-1-1 0 0,0 0 1 0 0,0 1-1 0 0,0-1 1 0 0,0 1-1 0 0,0-1 1 0 0,0 1-1 0 0,-2-1 1 0 0,1 1 12 0 0,1 0 0 0 0,-1 0 0 0 0,0 0 0 0 0,0 0 0 0 0,0 1 0 0 0,1-1 0 0 0,-1 0 0 0 0,0 1 0 0 0,0 0 0 0 0,1-1 0 0 0,-1 1 1 0 0,0 0-1 0 0,-2 2 0 0 0,-3 2 100 0 0,0 0 1 0 0,0 1-1 0 0,1-1 1 0 0,0 2 0 0 0,-6 6-1 0 0,5-4 28 0 0,1 0 0 0 0,1 1 0 0 0,0-1 0 0 0,0 1 0 0 0,1 0 0 0 0,0 0 0 0 0,0 0 0 0 0,1 1 0 0 0,-2 19 0 0 0,4-29-129 0 0,1 1 0 0 0,0-1 0 0 0,0 1-1 0 0,0-1 1 0 0,0 1 0 0 0,0-1 0 0 0,0 1 0 0 0,0 0 0 0 0,1-1 0 0 0,-1 1 0 0 0,1-1 0 0 0,-1 1 0 0 0,1-1 0 0 0,-1 0 0 0 0,1 1-1 0 0,0-1 1 0 0,0 0 0 0 0,0 1 0 0 0,-1-1 0 0 0,4 2 0 0 0,-2-1-12 0 0,0 0-1 0 0,0-1 0 0 0,0 1 1 0 0,1-1-1 0 0,-1 0 1 0 0,0 0-1 0 0,1 0 1 0 0,-1 0-1 0 0,1 0 1 0 0,-1-1-1 0 0,5 2 1 0 0,-1-2-13 0 0,0 1 0 0 0,-1-1 0 0 0,1 0 1 0 0,0 0-1 0 0,0-1 0 0 0,0 0 1 0 0,-1 0-1 0 0,1 0 0 0 0,-1 0 0 0 0,11-5 1 0 0,-11 4-5 0 0,-1-1 1 0 0,0 1-1 0 0,0-1 1 0 0,-1 0 0 0 0,1 0-1 0 0,0 0 1 0 0,-1 0-1 0 0,0-1 1 0 0,0 0-1 0 0,0 1 1 0 0,0-1-1 0 0,0 0 1 0 0,-1 0-1 0 0,0-1 1 0 0,3-6 0 0 0,-3 6 26 0 0,-1-1 1 0 0,0 1 0 0 0,0 0 0 0 0,-1 0 0 0 0,1-1-1 0 0,-1 1 1 0 0,0 0 0 0 0,-1-1 0 0 0,1 1 0 0 0,-1 0-1 0 0,0 0 1 0 0,-1-1 0 0 0,-3-8 0 0 0,3 8 12 0 0,0 0 0 0 0,-1 0 1 0 0,0 1-1 0 0,0-1 0 0 0,0 1 1 0 0,-1 0-1 0 0,0 0 0 0 0,0 0 1 0 0,-5-4-1 0 0,7 7-8 0 0,0 0 0 0 0,0 1-1 0 0,0-1 1 0 0,0 1 0 0 0,-1 0 0 0 0,1 0-1 0 0,0 0 1 0 0,-1 0 0 0 0,1 0 0 0 0,0 0-1 0 0,-1 0 1 0 0,1 1 0 0 0,-1-1 0 0 0,1 1-1 0 0,-1 0 1 0 0,0 0 0 0 0,1 0 0 0 0,-1 0-1 0 0,1 0 1 0 0,-1 1 0 0 0,1-1 0 0 0,-1 1-1 0 0,1-1 1 0 0,-5 3 0 0 0,0 0 20 0 0,1 1 0 0 0,-1 0 0 0 0,1 0 0 0 0,0 0 0 0 0,0 1 0 0 0,1 0 0 0 0,-1 0 0 0 0,1 0 0 0 0,0 0 0 0 0,1 1 0 0 0,-1 0 0 0 0,-6 12 0 0 0,7-10 17 0 0,0-1 0 0 0,0 1 0 0 0,1 0 0 0 0,0 0 0 0 0,1 1-1 0 0,0-1 1 0 0,0 0 0 0 0,0 1 0 0 0,1 0 0 0 0,0 13-1 0 0,1-19-38 0 0,1-1 0 0 0,-1 0 0 0 0,0 0 0 0 0,1 0 0 0 0,-1 0 0 0 0,1 0 0 0 0,0 1 0 0 0,0-1 0 0 0,0 0 0 0 0,0-1 0 0 0,0 1 0 0 0,0 0 0 0 0,0 0 0 0 0,1 0 0 0 0,-1-1 0 0 0,0 1 0 0 0,3 1 0 0 0,-1 0-1 0 0,0-1 1 0 0,0 0-1 0 0,1 0 0 0 0,-1 0 0 0 0,1-1 1 0 0,-1 1-1 0 0,1-1 0 0 0,0 0 0 0 0,3 1 1 0 0,3 0-17 0 0,-1-1-1 0 0,1 0 1 0 0,-1 0 0 0 0,1-1 0 0 0,-1 0 0 0 0,0-1-1 0 0,12-2 1 0 0,-12 1-25 0 0,0-1 0 0 0,-1 0 0 0 0,1 0 0 0 0,15-9 0 0 0,-20 10 8 0 0,1-1 0 0 0,0 0 1 0 0,-1 0-1 0 0,0-1 0 0 0,0 1 0 0 0,0-1 1 0 0,0 0-1 0 0,-1 0 0 0 0,6-7 0 0 0,-9 10 21 0 0,1 0-1 0 0,0-1 0 0 0,-1 1 0 0 0,1 0 0 0 0,-1 0 0 0 0,0 0 0 0 0,1 0 0 0 0,-1-1 0 0 0,0 1 0 0 0,0 0 0 0 0,1 0 0 0 0,-1-1 0 0 0,0 1 0 0 0,0 0 0 0 0,-1 0 0 0 0,1-1 0 0 0,0 1 0 0 0,0 0 0 0 0,-1 0 0 0 0,1 0 0 0 0,0-1 0 0 0,-2 0 0 0 0,1 0 2 0 0,0 0 1 0 0,-1 0-1 0 0,1 0 1 0 0,-1 0-1 0 0,1 1 1 0 0,-1-1-1 0 0,0 1 0 0 0,0-1 1 0 0,0 1-1 0 0,0-1 1 0 0,-2 0-1 0 0,0 0 10 0 0,0 0-1 0 0,1 0 1 0 0,-1 1 0 0 0,0-1-1 0 0,0 1 1 0 0,0 0-1 0 0,-1 0 1 0 0,1 1 0 0 0,0-1-1 0 0,0 1 1 0 0,0 0 0 0 0,0 0-1 0 0,-6 1 1 0 0,4 1 2 0 0,0 0 0 0 0,0 1 0 0 0,0 0 1 0 0,0 0-1 0 0,1 0 0 0 0,-1 1 0 0 0,1-1 0 0 0,0 1 0 0 0,-7 8 1 0 0,8-9-10 0 0,1 0 1 0 0,0 1-1 0 0,0 0 1 0 0,0 0 0 0 0,1 0-1 0 0,-1 0 1 0 0,1 0-1 0 0,0 0 1 0 0,0 1 0 0 0,0-1-1 0 0,1 1 1 0 0,0-1-1 0 0,-2 9 1 0 0,3-12-9 0 0,0 0 0 0 0,0-1 0 0 0,0 1-1 0 0,0 0 1 0 0,0 0 0 0 0,0 0 0 0 0,0 0 0 0 0,1 0 0 0 0,-1 0 0 0 0,0-1 0 0 0,0 1-1 0 0,1 0 1 0 0,-1 0 0 0 0,0 0 0 0 0,1-1 0 0 0,-1 1 0 0 0,1 0 0 0 0,-1 0-1 0 0,1-1 1 0 0,-1 1 0 0 0,1 0 0 0 0,0-1 0 0 0,0 2 0 0 0,1-2-2 0 0,-1 1 0 0 0,1 0 0 0 0,0 0 1 0 0,-1-1-1 0 0,1 1 0 0 0,0-1 0 0 0,-1 1 0 0 0,1-1 1 0 0,0 0-1 0 0,0 0 0 0 0,2 0 0 0 0,2 0 8 0 0,0 0 1 0 0,0-1-1 0 0,0 0 0 0 0,-1 0 1 0 0,1-1-1 0 0,6-2 0 0 0,2-2-264 0 0,0-1 0 0 0,0 0-1 0 0,-1-2 1 0 0,0 1 0 0 0,0-1 0 0 0,-1-1-1 0 0,0 0 1 0 0,-1-1 0 0 0,0 0-1 0 0,-1-1 1 0 0,11-16 0 0 0,-28 33-6684 0 0,-6 9 597 0 0,7-5 2533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27 216 0 0,'-5'6'10848'0'0,"16"-9"-4008"0"0,-8 2-7671 0 0,31-8 3372 0 0,56-6 0 0 0,-66 12-2442 0 0,0 2 0 0 0,0 0 0 0 0,25 4 0 0 0,32 6-3223 0 0,-65-6 1397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2264 0 0,'1'10'13070'0'0,"-1"-3"-8720"0"0,2 0-3879 0 0,24 44 2329 0 0,-4-7-2996 0 0,-3 3-3496 0 0,-16-38 1437 0 0,0-3 518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9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45 512 0 0,'0'-4'891'0'0,"1"-20"8521"0"0,-1 24-9277 0 0,0-1 1 0 0,0 1-1 0 0,0 0 0 0 0,0-1 0 0 0,0 1 0 0 0,0 0 0 0 0,0-1 0 0 0,0 1 0 0 0,0 0 0 0 0,0-1 1 0 0,1 1-1 0 0,-1 0 0 0 0,0-1 0 0 0,0 1 0 0 0,0 0 0 0 0,0-1 0 0 0,0 1 0 0 0,1 0 0 0 0,-1 0 1 0 0,0-1-1 0 0,0 1 0 0 0,1 0 0 0 0,-1 0 0 0 0,0-1 0 0 0,0 1 0 0 0,1 0 0 0 0,-1 0 0 0 0,0 0 1 0 0,1 0-1 0 0,-1-1 0 0 0,0 1 0 0 0,1 0 0 0 0,-1 0 0 0 0,0 0 0 0 0,1 0 0 0 0,-1 0 0 0 0,0 0 1 0 0,1 0-1 0 0,-1 0 0 0 0,0 0 0 0 0,1 0 0 0 0,-1 0 0 0 0,0 0 0 0 0,1 0 0 0 0,-1 0 1 0 0,0 0-1 0 0,1 0 0 0 0,-1 0 0 0 0,0 1 0 0 0,0-1 0 0 0,1 0 0 0 0,-1 0 0 0 0,0 0 0 0 0,1 1 1 0 0,0 1 33 0 0,1 1 0 0 0,-1-1 0 0 0,0 1 1 0 0,0-1-1 0 0,0 1 0 0 0,0-1 0 0 0,-1 1 1 0 0,1 0-1 0 0,-1-1 0 0 0,0 1 0 0 0,0 5 1 0 0,1 0 134 0 0,2 9 92 0 0,0 0 0 0 0,1-1 0 0 0,7 20 1 0 0,-9-30-334 0 0,0-1 1 0 0,0 0-1 0 0,1 0 1 0 0,0 0 0 0 0,0 0-1 0 0,0 0 1 0 0,1 0-1 0 0,-1-1 1 0 0,1 0 0 0 0,0 0-1 0 0,1 0 1 0 0,-1 0-1 0 0,6 3 1 0 0,-9-6-58 0 0,-1-1-1 0 0,0 0 1 0 0,0 0-1 0 0,1 1 1 0 0,-1-1-1 0 0,0 0 1 0 0,1 0-1 0 0,-1 0 1 0 0,0 0 0 0 0,1 0-1 0 0,-1 1 1 0 0,1-1-1 0 0,-1 0 1 0 0,0 0-1 0 0,1 0 1 0 0,-1 0 0 0 0,1 0-1 0 0,-1 0 1 0 0,0 0-1 0 0,1 0 1 0 0,-1 0-1 0 0,0 0 1 0 0,1-1 0 0 0,0-5 79 0 0,-8-12-115 0 0,1 9 21 0 0,-1 0 1 0 0,2-1-1 0 0,-1 1 0 0 0,2-1 0 0 0,-8-19 0 0 0,11 26 8 0 0,0-1-1 0 0,1 0 0 0 0,-1 0 1 0 0,0 1-1 0 0,1-1 0 0 0,0 0 1 0 0,0 0-1 0 0,0 0 0 0 0,1 0 1 0 0,-1 0-1 0 0,1 1 0 0 0,0-1 1 0 0,0 0-1 0 0,0 1 0 0 0,0-1 1 0 0,1 0-1 0 0,-1 1 0 0 0,1 0 1 0 0,0-1-1 0 0,3-3 0 0 0,-3 4 7 0 0,1 1 0 0 0,0-1 0 0 0,-1 1-1 0 0,1 0 1 0 0,0 0 0 0 0,0 0 0 0 0,0 0-1 0 0,0 0 1 0 0,0 1 0 0 0,1-1 0 0 0,-1 1-1 0 0,1 0 1 0 0,-1 0 0 0 0,0 0 0 0 0,1 0 0 0 0,0 1-1 0 0,-1-1 1 0 0,1 1 0 0 0,-1 0 0 0 0,1 0-1 0 0,-1 1 1 0 0,5 0 0 0 0,3 0 20 0 0,0 1 0 0 0,0 1-1 0 0,0 0 1 0 0,0 1 0 0 0,16 8 0 0 0,-10-4 96 0 0,0 2 1 0 0,0 0-1 0 0,-1 1 0 0 0,21 18 1 0 0,-35-27-108 0 0,0 0 1 0 0,0 0-1 0 0,0 0 1 0 0,0 1-1 0 0,-1-1 1 0 0,1 1 0 0 0,-1-1-1 0 0,0 1 1 0 0,1 0-1 0 0,-1-1 1 0 0,0 1-1 0 0,-1 0 1 0 0,1 0-1 0 0,0 0 1 0 0,0 5-1 0 0,-1 2-91 0 0,-1 0 0 0 0,1 0 0 0 0,-4 13 0 0 0,3-13-2496 0 0,0 0 0 0 0,-1 17 0 0 0,4-14 227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0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15 722 512 0 0,'-1'0'315'0'0,"0"0"0"0"0,0 0 1 0 0,1 0-1 0 0,-1 0 0 0 0,0 1 0 0 0,0-1 0 0 0,1 0 1 0 0,-1 1-1 0 0,0-1 0 0 0,1 0 0 0 0,-1 1 0 0 0,1-1 0 0 0,-1 1 1 0 0,0-1-1 0 0,1 1 0 0 0,-1-1 0 0 0,1 1 0 0 0,-1-1 0 0 0,1 1 1 0 0,-1-1-1 0 0,0 2 0 0 0,2-2-76 0 0,-1 1 0 0 0,0-1 0 0 0,1 1-1 0 0,-1-1 1 0 0,0 1 0 0 0,1-1 0 0 0,-1 0 0 0 0,1 1 0 0 0,-1-1 0 0 0,0 0 0 0 0,1 1-1 0 0,-1-1 1 0 0,1 0 0 0 0,-1 1 0 0 0,1-1 0 0 0,-1 0 0 0 0,1 0 0 0 0,-1 0 0 0 0,1 0-1 0 0,1 1 1 0 0,5 0 668 0 0,0 1 0 0 0,1-1 0 0 0,8 0 0 0 0,-1-2-747 0 0,0 0 1 0 0,1-1-1 0 0,-1-1 0 0 0,-1 0 1 0 0,1-1-1 0 0,0-1 1 0 0,-1 0-1 0 0,0-1 0 0 0,0 0 1 0 0,0-1-1 0 0,-1-1 0 0 0,0 0 1 0 0,16-14-1 0 0,-8 4 44 0 0,-2 0-1 0 0,0 0 1 0 0,-2-2-1 0 0,0 0 1 0 0,-1-1 0 0 0,26-45-1 0 0,-27 37 12 0 0,-1 0 1 0 0,-1 0-1 0 0,-2-1 0 0 0,15-59 0 0 0,-23 71-142 0 0,0 0-1 0 0,0 1 1 0 0,-2-1 0 0 0,-1 0-1 0 0,0 0 1 0 0,-1 0 0 0 0,0 0-1 0 0,-2 0 1 0 0,0 1 0 0 0,-8-22-1 0 0,10 35-48 0 0,0 1-1 0 0,0-1 1 0 0,-1 1-1 0 0,1-1 0 0 0,-1 1 1 0 0,0 0-1 0 0,0 0 1 0 0,0 0-1 0 0,-1 0 0 0 0,1 0 1 0 0,-1 1-1 0 0,1-1 1 0 0,-1 1-1 0 0,0-1 1 0 0,-6-3-1 0 0,6 5-7 0 0,0 0-1 0 0,0 0 1 0 0,0 0 0 0 0,0 1-1 0 0,0-1 1 0 0,-1 1 0 0 0,1-1-1 0 0,0 1 1 0 0,0 0 0 0 0,0 0-1 0 0,-1 1 1 0 0,1-1 0 0 0,0 1-1 0 0,0-1 1 0 0,0 1-1 0 0,0 0 1 0 0,0 0 0 0 0,-4 2-1 0 0,-5 3 34 0 0,0 0 0 0 0,0 1 0 0 0,0 1-1 0 0,1 0 1 0 0,-18 15 0 0 0,-44 54 188 0 0,53-54-137 0 0,1 2 0 0 0,1 0 0 0 0,-19 36 0 0 0,29-47-43 0 0,2 0-1 0 0,0 1 0 0 0,0-1 0 0 0,1 1 1 0 0,1 0-1 0 0,1 1 0 0 0,0-1 0 0 0,-1 23 1 0 0,4-23-36 0 0,0 1 0 0 0,1-1-1 0 0,0-1 1 0 0,2 1 0 0 0,-1 0 0 0 0,2 0 0 0 0,0-1 0 0 0,1 0 0 0 0,0 0 0 0 0,1 0 0 0 0,14 23-1 0 0,-10-22-24 0 0,0-1 0 0 0,0 0 0 0 0,1-1 0 0 0,1 0 0 0 0,0 0 0 0 0,1-2 0 0 0,21 16 0 0 0,-14-14-216 0 0,0-1-1 0 0,0-1 0 0 0,2-1 1 0 0,-1-1-1 0 0,24 7 0 0 0,-9-4-1748 0 0,11 4-4790 0 0,-34-12 4748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1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41 1032 0 0,'-1'-1'538'0'0,"0"1"-1"0"0,0-1 1 0 0,0 0-1 0 0,0 0 0 0 0,1 0 1 0 0,-1 0-1 0 0,0 0 1 0 0,1 1-1 0 0,-1-1 1 0 0,1 0-1 0 0,-1 0 1 0 0,1 0-1 0 0,-1-1 0 0 0,1 1 1 0 0,0 0-1 0 0,-1 0 1 0 0,1 0-1 0 0,0 0 1 0 0,0 0-1 0 0,0 0 1 0 0,0 0-1 0 0,0-1 1 0 0,0 1-1 0 0,0 0 0 0 0,0 0 1 0 0,0 0-1 0 0,1-1 1 0 0,2 1 2635 0 0,1 6-2106 0 0,2 6-342 0 0,21 118 966 0 0,-6-27-1055 0 0,-21-100-627 0 0,0 0 0 0 0,1 0 0 0 0,-1-1 0 0 0,1 1 0 0 0,-1 0 0 0 0,1 0 0 0 0,0 0 1 0 0,0-1-1 0 0,0 1 0 0 0,0 0 0 0 0,0-1 0 0 0,0 1 0 0 0,0-1 0 0 0,1 1 0 0 0,-1-1 0 0 0,1 0 0 0 0,-1 1 0 0 0,1-1 0 0 0,2 1 0 0 0,-4-2 0 0 0,1 0 0 0 0,0 0 0 0 0,0 0 0 0 0,-1 0 0 0 0,1 0 0 0 0,0 0 0 0 0,-1-1 0 0 0,1 1 0 0 0,0 0 0 0 0,-1-1 0 0 0,1 1-1 0 0,0 0 1 0 0,-1-1 0 0 0,1 1 0 0 0,-1-1 0 0 0,1 1 0 0 0,-1-1 0 0 0,1 1 0 0 0,-1-1 0 0 0,1 1 0 0 0,-1-1 0 0 0,1 1 0 0 0,-1-1-1 0 0,0 0 1 0 0,1 1 0 0 0,-1-1 0 0 0,1-1 0 0 0,7-18 21 0 0,-7 13-43 0 0,-1 0-1 0 0,1 0 0 0 0,-1 0 0 0 0,0 0 0 0 0,-1 0 0 0 0,0 0 0 0 0,0 0 0 0 0,-1 0 0 0 0,1 0 1 0 0,-5-9-1 0 0,2 5 12 0 0,1 0 1 0 0,-2-20-1 0 0,4 24-13 0 0,1-1 0 0 0,0 1 0 0 0,0 0 0 0 0,1-1 0 0 0,0 1 0 0 0,0 0 0 0 0,1 0 0 0 0,0 0 0 0 0,4-12 0 0 0,-4 16 15 0 0,-1 1 0 0 0,0 0 0 0 0,0 0 0 0 0,1-1 0 0 0,-1 1 0 0 0,1 0 0 0 0,0 0 0 0 0,0 1 0 0 0,0-1 0 0 0,0 0 0 0 0,0 1 0 0 0,0-1 1 0 0,0 1-1 0 0,0-1 0 0 0,0 1 0 0 0,1 0 0 0 0,-1 0 0 0 0,1 0 0 0 0,-1 0 0 0 0,1 1 0 0 0,-1-1 0 0 0,1 1 0 0 0,-1-1 0 0 0,1 1 1 0 0,-1 0-1 0 0,1 0 0 0 0,0 0 0 0 0,-1 0 0 0 0,1 1 0 0 0,4 0 0 0 0,4 2 7 0 0,1 0-1 0 0,-1 0 1 0 0,0 1-1 0 0,0 1 1 0 0,0 0-1 0 0,0 0 1 0 0,-1 1 0 0 0,0 1-1 0 0,0 0 1 0 0,0 0-1 0 0,-1 1 1 0 0,12 12-1 0 0,-14-12 61 0 0,-1-1-1 0 0,1 1 0 0 0,-2 1 0 0 0,1-1 0 0 0,-1 1 0 0 0,-1 0 1 0 0,1 0-1 0 0,-1 0 0 0 0,-1 0 0 0 0,0 1 0 0 0,0 0 1 0 0,-1 0-1 0 0,0 0 0 0 0,-1 0 0 0 0,0 11 0 0 0,-1-18-72 0 0,0-1 0 0 0,0 1 0 0 0,0-1 0 0 0,1 1 0 0 0,-1-1 0 0 0,1 1 0 0 0,-1-1-1 0 0,1 0 1 0 0,0 1 0 0 0,0-1 0 0 0,0 0 0 0 0,0 0 0 0 0,0 1 0 0 0,3 2 0 0 0,-3-4-211 0 0,0 0 0 0 0,1 0 0 0 0,-1 0 0 0 0,0 0 0 0 0,1 0 0 0 0,0 0 0 0 0,-1 0 0 0 0,1-1 0 0 0,-1 1 0 0 0,1 0 0 0 0,0-1 0 0 0,-1 0 0 0 0,1 1 0 0 0,0-1 0 0 0,0 0 0 0 0,-1 0 0 0 0,1 0 0 0 0,0 0 0 0 0,0 0 0 0 0,-1 0 0 0 0,4-1 0 0 0,4-2-2813 0 0,1-1-561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1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55 512 0 0,'-4'-22'2633'0'0,"2"17"-146"0"0,0 1 1 0 0,0-1-1 0 0,-1 1 1 0 0,-3-6-1 0 0,6 9-2337 0 0,0 1 1 0 0,0 0-1 0 0,1 0 0 0 0,-1-1 1 0 0,0 1-1 0 0,0 0 0 0 0,0-1 1 0 0,1 1-1 0 0,-1 0 0 0 0,0 0 1 0 0,0 0-1 0 0,1-1 0 0 0,-1 1 1 0 0,0 0-1 0 0,0 0 0 0 0,1 0 1 0 0,-1 0-1 0 0,0 0 0 0 0,1-1 1 0 0,-1 1-1 0 0,0 0 0 0 0,1 0 1 0 0,-1 0-1 0 0,0 0 0 0 0,1 0 1 0 0,-1 0-1 0 0,0 0 0 0 0,1 0 1 0 0,-1 0-1 0 0,0 0 0 0 0,1 0 1 0 0,-1 0-1 0 0,1 1 0 0 0,15-2 173 0 0,-15 1-60 0 0,8 1-48 0 0,0 0-1 0 0,0 1 1 0 0,1-1-1 0 0,-1 2 1 0 0,0-1 0 0 0,0 2-1 0 0,-1-1 1 0 0,1 1-1 0 0,-1 0 1 0 0,0 1-1 0 0,0 0 1 0 0,10 7-1 0 0,-4-1-63 0 0,-1 1-1 0 0,0 0 0 0 0,0 0 0 0 0,-2 1 0 0 0,18 24 0 0 0,-15-12-76 0 0,0 0 0 0 0,19 51 0 0 0,7 14-212 0 0,-35-81-22 0 0,6 13-186 0 0,-10-21 86 0 0,0 0 0 0 0,-1 0 1 0 0,1 0-1 0 0,0 0 0 0 0,0 0 0 0 0,-1 0 0 0 0,1 0 1 0 0,0 0-1 0 0,0 0 0 0 0,0-1 0 0 0,0 1 0 0 0,0 0 1 0 0,2 0-1 0 0,-2-1-152 0 0,-1 1-1 0 0,1-1 1 0 0,-1 0 0 0 0,1 0 0 0 0,0 0 0 0 0,-1 0-1 0 0,1 0 1 0 0,-1 0 0 0 0,1 0 0 0 0,-1 0-1 0 0,1-1 1 0 0,-1 1 0 0 0,1 0 0 0 0,-1 0 0 0 0,1 0-1 0 0,-1 0 1 0 0,1-1 0 0 0,-1 1 0 0 0,1 0-1 0 0,0-1 1 0 0,3-2-1311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7 8 0 0,'-4'-1'903'0'0,"0"0"0"0"0,0 0 1 0 0,0 0-1 0 0,0 0 0 0 0,0 0 0 0 0,0 1 1 0 0,-7 0-1 0 0,8 0-387 0 0,1 0-1 0 0,-1 1 1 0 0,1 0 0 0 0,0 0 0 0 0,-1 0-1 0 0,1 0 1 0 0,0 0 0 0 0,0 0-1 0 0,0 0 1 0 0,0 1 0 0 0,0-1 0 0 0,0 1-1 0 0,0 0 1 0 0,-2 2 0 0 0,-32 35 653 0 0,3 3-1 0 0,-30 45 1 0 0,1 0-792 0 0,41-62-365 0 0,-14 21-21 0 0,32-42-44 0 0,0 0 0 0 0,1 1 0 0 0,0-1 0 0 0,0 1 0 0 0,0-1 0 0 0,0 1 0 0 0,1 0 0 0 0,-2 9 0 0 0,3-12-137 0 0,0 0 1 0 0,0 0 0 0 0,1 0 0 0 0,-1 0-1 0 0,0-1 1 0 0,1 1 0 0 0,-1 0 0 0 0,1 0-1 0 0,0 0 1 0 0,0 0 0 0 0,-1-1 0 0 0,1 1 0 0 0,0 0-1 0 0,0-1 1 0 0,1 1 0 0 0,-1-1 0 0 0,0 1-1 0 0,1-1 1 0 0,-1 1 0 0 0,0-1 0 0 0,1 0-1 0 0,0 0 1 0 0,-1 0 0 0 0,1 0 0 0 0,0 0-1 0 0,-1 0 1 0 0,1 0 0 0 0,2 0 0 0 0,14 6-3356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1304 0 0,'-3'17'10375'0'0,"-3"0"-4892"0"0,-3 9-2669 0 0,7-15-2459 0 0,0 0 0 0 0,1 1 0 0 0,0 0 0 0 0,1-1 0 0 0,1 1 0 0 0,0-1 0 0 0,0 1-1 0 0,6 20 1 0 0,-5-25-364 0 0,0 1-1 0 0,0-1 1 0 0,1 0 0 0 0,0 1-1 0 0,1-1 1 0 0,-1-1-1 0 0,10 12 1 0 0,-12-15-57 0 0,1-1-1 0 0,1 0 1 0 0,-1 0 0 0 0,0 0 0 0 0,0 0 0 0 0,1 0-1 0 0,-1 0 1 0 0,1-1 0 0 0,0 0 0 0 0,-1 1 0 0 0,1-1-1 0 0,0 0 1 0 0,0 0 0 0 0,0 0 0 0 0,0-1 0 0 0,0 1-1 0 0,0-1 1 0 0,0 1 0 0 0,0-1 0 0 0,0 0 0 0 0,0 0-1 0 0,0 0 1 0 0,5-2 0 0 0,-4 1-440 0 0,0 0 0 0 0,0 0 0 0 0,0 0 0 0 0,7-4-1 0 0,-7 2-791 0 0,1 0-1 0 0,-1 0 0 0 0,0 0 0 0 0,0 0 0 0 0,0 0 0 0 0,6-7 0 0 0,-1-3-1310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 2569 0 0,'-23'-7'2856'0'0,"4"0"3201"0"0,6 4-5120 0 0,3 2 519 0 0,7 1-608 0 0,5 1 8 0 0,2 3-432 0 0,6 1-448 0 0,1-1-344 0 0,3 0-120 0 0,5 0-4281 0 0,-1 1 3065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9:12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0,'1'-5'6738'0'0,"0"5"-6562"0"0,0 0 1 0 0,0-1-1 0 0,0 1 1 0 0,0 0 0 0 0,0-1-1 0 0,0 1 1 0 0,0 0-1 0 0,0 0 1 0 0,0 0-1 0 0,1 0 1 0 0,-1 0 0 0 0,0 0-1 0 0,0 0 1 0 0,0 1-1 0 0,0-1 1 0 0,0 0 0 0 0,0 1-1 0 0,0-1 1 0 0,0 1-1 0 0,0-1 1 0 0,0 1 0 0 0,0-1-1 0 0,0 1 1 0 0,0-1-1 0 0,0 1 1 0 0,1 1 0 0 0,3 3 488 0 0,0 1 1 0 0,0-1-1 0 0,5 9 1 0 0,5 6 95 0 0,-3-10-362 0 0,1 0 1 0 0,0 0-1 0 0,0-1 1 0 0,22 11-1 0 0,1 0 37 0 0,-15-8-165 0 0,2-2-1 0 0,23 9 0 0 0,-11-5 44 0 0,-19-8-160 0 0,136 61 866 0 0,-107-45-645 0 0,55 36-1 0 0,-59-28-129 0 0,-1 2 0 0 0,-1 1-1 0 0,-2 2 1 0 0,36 43 0 0 0,55 53 419 0 0,-119-120-625 0 0,96 112 438 0 0,-91-105-423 0 0,-2 1 0 0 0,0 0 0 0 0,-1 1 0 0 0,-1 0 0 0 0,8 23 0 0 0,-13-27-11 0 0,0 1-1 0 0,-2 0 0 0 0,0 0 0 0 0,-1 1 1 0 0,0-1-1 0 0,-2 0 0 0 0,0 1 0 0 0,-1-1 0 0 0,-5 29 1 0 0,-6 8 20 0 0,-31 87 0 0 0,23-81-73 0 0,5-10 44 0 0,-37 101 19 0 0,39-121-35 0 0,-57 157-35 0 0,54-134-12 0 0,-17 68 13 0 0,28-97 15 0 0,1 1-1 0 0,1 1 1 0 0,0 24 0 0 0,2 106 81 0 0,1-153-59 0 0,0 0 1 0 0,0-1 0 0 0,0 1 0 0 0,-1 0 0 0 0,1-1 0 0 0,-1 1 0 0 0,0 0 0 0 0,0-1 0 0 0,0 1 0 0 0,-1 2 0 0 0,2-7-164 0 0,0-1-1 0 0,0 1 1 0 0,0 0 0 0 0,0-1-1 0 0,0 1 1 0 0,0 0 0 0 0,-1-1 0 0 0,0-1-1 0 0,0-1-1137 0 0,0 1 1 0 0,0 0-1 0 0,0-1 0 0 0,1 1 0 0 0,0-1 1 0 0,0 1-1 0 0,0-1 0 0 0,2-8 0 0 0,5-3-3087 0 0,-3 8 2866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166 124 512 0 0,'-12'-23'2010'0'0,"11"22"-1514"0"0,-1-1 0 0 0,1 0 0 0 0,-1 1 0 0 0,0-1 0 0 0,0 1 0 0 0,1-1 0 0 0,-1 1 0 0 0,0 0 0 0 0,0 0 0 0 0,-1 0 0 0 0,1 0 0 0 0,0 0 0 0 0,0 0 0 0 0,0 0 0 0 0,-1 1 1 0 0,1-1-1 0 0,0 1 0 0 0,-1 0 0 0 0,1 0 0 0 0,0 0 0 0 0,-4 0 0 0 0,-3 0 8 0 0,0 1 0 0 0,0 0-1 0 0,-13 3 1 0 0,17-3-122 0 0,1 0-1 0 0,0 0 0 0 0,0 1 1 0 0,0-1-1 0 0,1 1 1 0 0,-1 0-1 0 0,0 0 0 0 0,1 0 1 0 0,-7 6-1 0 0,9-7-328 0 0,0-1 0 0 0,0 1 0 0 0,1 0 0 0 0,-1-1 0 0 0,0 1 0 0 0,0 0 0 0 0,1 0 0 0 0,-1-1 0 0 0,1 1 0 0 0,-1 0 0 0 0,1 0 0 0 0,-1 0 0 0 0,1 0 0 0 0,-1 0 0 0 0,1 0 0 0 0,0 0 0 0 0,0-1 0 0 0,-1 1 0 0 0,1 0 0 0 0,0 0 0 0 0,0 0 0 0 0,0 0 0 0 0,0 0 0 0 0,0 0 0 0 0,0 0 0 0 0,0 0 0 0 0,0 0 0 0 0,1 0 0 0 0,-1 0 0 0 0,0 0 0 0 0,1 0 0 0 0,-1 0 0 0 0,0 0 0 0 0,1 0 0 0 0,-1 0 0 0 0,1 0 0 0 0,-1 0 0 0 0,1-1 0 0 0,0 1 0 0 0,-1 0 0 0 0,1 0 0 0 0,0-1 0 0 0,0 1 0 0 0,-1-1 0 0 0,1 1 0 0 0,0 0-1 0 0,0-1 1 0 0,2 1 0 0 0,1 1-1 0 0,0 0-1 0 0,1 0 0 0 0,-1 0 1 0 0,1-1-1 0 0,-1 1 0 0 0,1-1 1 0 0,0 0-1 0 0,9 0 0 0 0,-8-1-48 0 0,0-1-1 0 0,1 0 0 0 0,-1 0 1 0 0,0 0-1 0 0,0-1 1 0 0,7-2-1 0 0,-10 3-12 0 0,0 0 1 0 0,0 0 0 0 0,0-1-1 0 0,-1 1 1 0 0,1-1-1 0 0,0 0 1 0 0,-1 0-1 0 0,1 0 1 0 0,-1 0-1 0 0,0 0 1 0 0,0 0-1 0 0,0 0 1 0 0,0-1-1 0 0,2-3 1 0 0,-3 5 8 0 0,-1 1 0 0 0,0-1 0 0 0,0 1 0 0 0,1-1 0 0 0,-1 0 0 0 0,0 1 0 0 0,0-1 0 0 0,0 0 0 0 0,0 1 0 0 0,0-1 0 0 0,0 0 0 0 0,0 1 1 0 0,0-1-1 0 0,0 0 0 0 0,0 1 0 0 0,0-1 0 0 0,0 0 0 0 0,0 1 0 0 0,-1-1 0 0 0,1 1 0 0 0,0-1 0 0 0,0 0 0 0 0,-1 1 0 0 0,1-1 0 0 0,-1 0 0 0 0,0 0-4 0 0,-1-1 0 0 0,1 1 0 0 0,0 0 0 0 0,0 0 0 0 0,-1 0 0 0 0,1 0 0 0 0,0 1 0 0 0,-1-1 0 0 0,1 0 0 0 0,-4 0 0 0 0,4 0 1 0 0,-1 1 1 0 0,1-1 0 0 0,0 1-1 0 0,-1-1 1 0 0,1 1 0 0 0,-1 0-1 0 0,1-1 1 0 0,-1 1 0 0 0,1 0 0 0 0,-1 0-1 0 0,1 0 1 0 0,-1 1 0 0 0,1-1-1 0 0,-1 0 1 0 0,1 0 0 0 0,-1 1-1 0 0,1-1 1 0 0,-1 1 0 0 0,1-1 0 0 0,0 1-1 0 0,-1 0 1 0 0,1 0 0 0 0,0-1-1 0 0,-3 3 1 0 0,2 1 10 0 0,0 0-1 0 0,0 0 0 0 0,0 1 1 0 0,0-1-1 0 0,1 0 1 0 0,0 1-1 0 0,0 0 1 0 0,0-1-1 0 0,0 1 1 0 0,1-1-1 0 0,-1 1 1 0 0,1 0-1 0 0,1-1 1 0 0,-1 1-1 0 0,0 0 0 0 0,1-1 1 0 0,0 1-1 0 0,2 5 1 0 0,-2-7 6 0 0,0 0 0 0 0,0-1 0 0 0,1 1 0 0 0,-1 0 0 0 0,1 0 0 0 0,0-1-1 0 0,0 1 1 0 0,0-1 0 0 0,0 0 0 0 0,0 1 0 0 0,0-1 0 0 0,1 0 0 0 0,-1 0 0 0 0,1 0 0 0 0,-1-1 0 0 0,1 1 0 0 0,0-1 0 0 0,0 1 0 0 0,0-1 0 0 0,0 0 0 0 0,0 0 0 0 0,0 0 0 0 0,0 0 0 0 0,0-1 0 0 0,0 1 0 0 0,0-1 0 0 0,5 0-1 0 0,7 0-33 0 0,0-1-1 0 0,0 0 0 0 0,0-1 0 0 0,-1-1 1 0 0,18-5-1 0 0,-30 7 20 0 0,-1 1 0 0 0,0-1 0 0 0,1 1 0 0 0,-1-1 1 0 0,0 0-1 0 0,0 0 0 0 0,0 1 0 0 0,0-1 0 0 0,0 0 0 0 0,0 0 0 0 0,0 0 1 0 0,0 0-1 0 0,0 0 0 0 0,0 0 0 0 0,-1 0 0 0 0,1-1 0 0 0,0 1 0 0 0,0-2 1 0 0,0 0-7 0 0,0 0 1 0 0,0 1-1 0 0,-1-1 1 0 0,1 0-1 0 0,-1 0 1 0 0,0 0-1 0 0,0 0 1 0 0,0-4-1 0 0,-1-1-14 0 0,0 1-1 0 0,-1 0 0 0 0,0-1 0 0 0,0 1 0 0 0,-7-14 0 0 0,6 16 6 0 0,0-1 0 0 0,0 0 1 0 0,-1 1-1 0 0,0 0 0 0 0,0 0 1 0 0,0 0-1 0 0,-1 1 0 0 0,1-1 1 0 0,-1 1-1 0 0,0 0 0 0 0,-1 0 1 0 0,1 1-1 0 0,-1-1 0 0 0,1 1 1 0 0,-8-3-1 0 0,8 5 28 0 0,1 0 0 0 0,0 0 0 0 0,-1 0-1 0 0,0 0 1 0 0,1 0 0 0 0,-1 1 0 0 0,1 0-1 0 0,-1 0 1 0 0,1 0 0 0 0,-1 1 0 0 0,0-1 0 0 0,1 1-1 0 0,0 0 1 0 0,-1 1 0 0 0,1-1 0 0 0,-1 1-1 0 0,1 0 1 0 0,0 0 0 0 0,0 0 0 0 0,0 0 0 0 0,0 1-1 0 0,-3 2 1 0 0,2-1 25 0 0,0 1 0 0 0,0-1-1 0 0,0 1 1 0 0,1-1 0 0 0,0 1 0 0 0,0 1-1 0 0,0-1 1 0 0,1 1 0 0 0,-4 6 0 0 0,6-10-14 0 0,0 1 0 0 0,0-1 0 0 0,0 1 0 0 0,1-1 0 0 0,-1 1 0 0 0,1-1 0 0 0,0 1 1 0 0,-1 0-1 0 0,1-1 0 0 0,0 1 0 0 0,0 0 0 0 0,1-1 0 0 0,-1 1 0 0 0,1-1 1 0 0,-1 1-1 0 0,1-1 0 0 0,0 1 0 0 0,0-1 0 0 0,0 1 0 0 0,0-1 0 0 0,0 1 1 0 0,0-1-1 0 0,1 0 0 0 0,3 4 0 0 0,3 2-8 0 0,0 0 1 0 0,1 0-1 0 0,0-1 0 0 0,0 0 1 0 0,1-1-1 0 0,0 0 0 0 0,0 0 1 0 0,0-1-1 0 0,1-1 1 0 0,0 0-1 0 0,0 0 0 0 0,19 3 1 0 0,-27-6-23 0 0,0 0 0 0 0,-1-1-1 0 0,1 0 1 0 0,0 0 0 0 0,-1 0 0 0 0,1 0 0 0 0,0 0 0 0 0,0-1 0 0 0,-1 1 0 0 0,1-1 0 0 0,0 0 0 0 0,-1 1 0 0 0,1-1 0 0 0,-1 0 0 0 0,1-1 0 0 0,4-2 0 0 0,-4 2-6 0 0,0-1 0 0 0,0 1 1 0 0,-1-1-1 0 0,1 0 1 0 0,-1 0-1 0 0,1 0 0 0 0,-1 0 1 0 0,0 0-1 0 0,0 0 1 0 0,-1-1-1 0 0,3-4 0 0 0,-2 3-2 0 0,0 0 0 0 0,-1-1 0 0 0,1 1 0 0 0,-1-1 0 0 0,-1 1-1 0 0,1-1 1 0 0,-1 0 0 0 0,1 1 0 0 0,-1-1 0 0 0,-1 1 0 0 0,1-1 0 0 0,-1 0-1 0 0,0 1 1 0 0,-1-1 0 0 0,1 1 0 0 0,-4-8 0 0 0,4 11 17 0 0,0 0 1 0 0,0-1-1 0 0,-1 1 1 0 0,1 0-1 0 0,-1 0 1 0 0,1 0-1 0 0,-1 0 1 0 0,0 0-1 0 0,0 0 1 0 0,0 1-1 0 0,0-1 1 0 0,0 0-1 0 0,0 1 1 0 0,0 0-1 0 0,0-1 1 0 0,-1 1-1 0 0,1 0 1 0 0,-1 0-1 0 0,1 1 1 0 0,-1-1-1 0 0,1 0 1 0 0,-1 1-1 0 0,-2-1 1 0 0,1 1 9 0 0,0 1 1 0 0,0-1-1 0 0,0 1 0 0 0,1 0 1 0 0,-1 0-1 0 0,0 0 1 0 0,1 0-1 0 0,-1 1 1 0 0,1-1-1 0 0,-1 1 0 0 0,1 0 1 0 0,0 0-1 0 0,0 0 1 0 0,-1 1-1 0 0,-2 2 1 0 0,0 1 7 0 0,0 1 0 0 0,0-1 0 0 0,0 1 0 0 0,1 0 0 0 0,-6 10 0 0 0,8-12 20 0 0,0 0 0 0 0,1 0 0 0 0,0 0 0 0 0,0 0 0 0 0,0 0 1 0 0,1 1-1 0 0,-1-1 0 0 0,1 1 0 0 0,0 8 0 0 0,1-14-34 0 0,0 1-1 0 0,0-1 1 0 0,0 0 0 0 0,0 1 0 0 0,0-1-1 0 0,0 0 1 0 0,0 1 0 0 0,0-1-1 0 0,0 0 1 0 0,0 1 0 0 0,0-1-1 0 0,0 0 1 0 0,0 1 0 0 0,0-1 0 0 0,0 0-1 0 0,1 0 1 0 0,-1 1 0 0 0,0-1-1 0 0,0 0 1 0 0,0 0 0 0 0,0 1-1 0 0,1-1 1 0 0,-1 0 0 0 0,0 0 0 0 0,0 1-1 0 0,1-1 1 0 0,-1 0 0 0 0,0 0-1 0 0,0 0 1 0 0,1 0 0 0 0,-1 0-1 0 0,0 1 1 0 0,1-1 0 0 0,11-3 102 0 0,11-12-33 0 0,-14 7-112 0 0,1 0-1 0 0,-1-1 1 0 0,0 0-1 0 0,-1 0 1 0 0,11-18-1 0 0,-17 24 30 0 0,0 0 0 0 0,0 0 1 0 0,-1-1-1 0 0,1 1 0 0 0,-1-1 0 0 0,0 1 0 0 0,0-1 0 0 0,0 1 1 0 0,0-1-1 0 0,-1 0 0 0 0,1 0 0 0 0,-1 1 0 0 0,0-1 0 0 0,0 0 0 0 0,-1 1 1 0 0,1-1-1 0 0,-1 0 0 0 0,0 0 0 0 0,0 1 0 0 0,0-1 0 0 0,0 1 1 0 0,-3-7-1 0 0,2 7 8 0 0,0-1 0 0 0,0 1 1 0 0,0 0-1 0 0,0 0 0 0 0,-1 0 1 0 0,1 0-1 0 0,-1 0 0 0 0,1 0 1 0 0,-1 1-1 0 0,0-1 0 0 0,0 1 1 0 0,0 0-1 0 0,-7-3 0 0 0,7 4 3 0 0,0 0-1 0 0,1 0 1 0 0,-1 0-1 0 0,-1 1 0 0 0,1 0 1 0 0,0-1-1 0 0,0 1 1 0 0,0 0-1 0 0,0 0 0 0 0,0 1 1 0 0,0-1-1 0 0,0 1 1 0 0,0-1-1 0 0,0 1 0 0 0,0 0 1 0 0,0 0-1 0 0,-4 2 1 0 0,-3 2 14 0 0,1 0 1 0 0,0 1 0 0 0,-1 0 0 0 0,2 0-1 0 0,-1 1 1 0 0,-9 10 0 0 0,14-13-17 0 0,0 0 1 0 0,0 0-1 0 0,1 1 0 0 0,-1 0 1 0 0,1-1-1 0 0,0 1 1 0 0,1 1-1 0 0,-1-1 0 0 0,1 0 1 0 0,0 0-1 0 0,0 1 1 0 0,1 0-1 0 0,-2 8 0 0 0,3-12-5 0 0,0 0 0 0 0,0 0 0 0 0,0 0-1 0 0,0-1 1 0 0,0 1 0 0 0,0 0 0 0 0,1 0 0 0 0,-1 0-1 0 0,1 0 1 0 0,-1 0 0 0 0,1 0 0 0 0,0-1 0 0 0,0 1-1 0 0,0 0 1 0 0,0-1 0 0 0,0 1 0 0 0,2 2-1 0 0,-1-2-2 0 0,1 0 0 0 0,-1 0 0 0 0,1 1 0 0 0,0-2 0 0 0,0 1 0 0 0,0 0 0 0 0,0 0 0 0 0,0-1-1 0 0,4 2 1 0 0,4 0-494 0 0,1 0-1 0 0,0-1 0 0 0,0 0 0 0 0,19 1 1 0 0,19-4-5310 0 0,-21-3 3565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9:13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1320 0 0,'-11'-3'3122'0'0,"9"2"-2431"0"0,0 0 1 0 0,-1 0 0 0 0,1 1-1 0 0,0-1 1 0 0,-1-1-1 0 0,1 1 1 0 0,-5-7 8937 0 0,12 8-8817 0 0,-3 0-696 0 0,-1 0 0 0 0,0 0 0 0 0,0 0 0 0 0,0 0 0 0 0,1 0 0 0 0,-1 1 0 0 0,0-1 0 0 0,0 0 0 0 0,0 1 0 0 0,0-1 0 0 0,0 0 0 0 0,0 1 0 0 0,0 0 0 0 0,1-1 0 0 0,-1 1 0 0 0,-1-1 0 0 0,1 1 0 0 0,0 0 0 0 0,0 0 0 0 0,0 0 0 0 0,0 0 0 0 0,0 0 0 0 0,-1-1 0 0 0,2 3 0 0 0,0 0 126 0 0,0 0 0 0 0,0 0 0 0 0,0 1 0 0 0,-1-1 0 0 0,3 7 0 0 0,0 6 13 0 0,-2 0 0 0 0,2 24 0 0 0,2 10-75 0 0,-2-30-147 0 0,1 0 0 0 0,0-1 0 0 0,2 0 0 0 0,0 0-1 0 0,17 29 1 0 0,-5-16 8 0 0,2 0-1 0 0,27 31 1 0 0,-36-47 4 0 0,12 21-1 0 0,-5-6 180 0 0,-14-25 224 0 0,-5-14-211 0 0,-2-4-171 0 0,2 11-62 0 0,0 1-1 0 0,0-1 1 0 0,0 0-1 0 0,0 0 0 0 0,0 0 1 0 0,0 1-1 0 0,0-1 1 0 0,0 0-1 0 0,0 0 1 0 0,0 1-1 0 0,0-1 0 0 0,1 0 1 0 0,-1 0-1 0 0,0 1 1 0 0,0-1-1 0 0,1 0 1 0 0,-1 1-1 0 0,1-1 0 0 0,-1 0 1 0 0,1 1-1 0 0,-1-1 1 0 0,1 1-1 0 0,-1-1 1 0 0,1 0-1 0 0,-1 1 0 0 0,1 0 1 0 0,1-2-1 0 0,22-17-59 0 0,-3 5-2 0 0,-1 0 1 0 0,24-21-1 0 0,4-3-81 0 0,22-16-14 0 0,62-42-267 0 0,-92 71-287 0 0,1 1-1 0 0,72-30 1 0 0,-60 35-4920 0 0,-37 14 2948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9:51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2 512 0 0,'0'0'716'0'0,"5"-1"159"0"0,-3 19 4000 0 0,-8 12-2930 0 0,2-13-1010 0 0,-2 19 245 0 0,-5 20 291 0 0,-3 68 0 0 0,-11 161 796 0 0,16-200-1942 0 0,0-19-132 0 0,-4 42-13 0 0,12-95-360 0 0,1 0 0 0 0,1 1 1 0 0,0-1-1 0 0,0 0 0 0 0,7 24 0 0 0,-8-37 97 0 0,0 1 1 0 0,0-1-1 0 0,0 1 1 0 0,0-1-1 0 0,0 0 1 0 0,0 1-1 0 0,0-1 0 0 0,1 1 1 0 0,-1-1-1 0 0,0 1 1 0 0,0-1-1 0 0,0 0 0 0 0,1 1 1 0 0,-1-1-1 0 0,0 1 1 0 0,1-1-1 0 0,-1 0 0 0 0,0 1 1 0 0,1-1-1 0 0,-1 0 1 0 0,0 0-1 0 0,1 1 0 0 0,-1-1 1 0 0,0 0-1 0 0,1 0 1 0 0,-1 0-1 0 0,1 1 0 0 0,-1-1 1 0 0,1 0-1 0 0,0 0 1 0 0,0 0-299 0 0,0-1 0 0 0,0 1 1 0 0,0 0-1 0 0,0-1 1 0 0,0 0-1 0 0,-1 1 0 0 0,1-1 1 0 0,0 1-1 0 0,0-1 1 0 0,0 0-1 0 0,-1 0 0 0 0,2-1 1 0 0,5-6-1041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0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141 321 512 0 0,'-29'2'2454'0'0,"-21"-1"3223"0"0,46-2-5235 0 0,1 1 0 0 0,-1 0 0 0 0,0-1 0 0 0,1 0 0 0 0,-1 0 0 0 0,0 0 0 0 0,1-1 0 0 0,-1 1 0 0 0,1-1 0 0 0,-5-2 1 0 0,7 3-274 0 0,-1-1 0 0 0,0 0 0 0 0,1 1 0 0 0,0-1 0 0 0,-1 0 0 0 0,1 0 0 0 0,0 0 1 0 0,0 0-1 0 0,0 0 0 0 0,0 0 0 0 0,0 0 0 0 0,0 0 0 0 0,1 0 0 0 0,-1 0 0 0 0,1 0 1 0 0,-1-1-1 0 0,1 1 0 0 0,0 0 0 0 0,0 0 0 0 0,0 0 0 0 0,0-1 0 0 0,0 1 0 0 0,1 0 1 0 0,-1 0-1 0 0,2-5 0 0 0,0 0-65 0 0,0 0 0 0 0,1 0 1 0 0,0 1-1 0 0,0-1 1 0 0,0 0-1 0 0,8-9 0 0 0,1 1-67 0 0,0 0 0 0 0,1 1 0 0 0,1 1 0 0 0,1 0 0 0 0,-1 1 0 0 0,2 1 0 0 0,0 0 0 0 0,0 1 1 0 0,1 0-1 0 0,0 2 0 0 0,30-11 0 0 0,-15 8-35 0 0,2 2 0 0 0,-1 1 1 0 0,1 2-1 0 0,0 1 1 0 0,55-1-1 0 0,-77 6 0 0 0,0 1 0 0 0,-1-1 0 0 0,1 2 0 0 0,-1 0 0 0 0,0 0 0 0 0,1 1 0 0 0,-1 0 0 0 0,0 1 0 0 0,18 9 0 0 0,-22-9-7 0 0,0 0 0 0 0,0 1 0 0 0,0 0 0 0 0,-1 0 0 0 0,1 1 0 0 0,-2 0 0 0 0,1 0 0 0 0,0 0 0 0 0,-1 1-1 0 0,0 0 1 0 0,-1 0 0 0 0,0 0 0 0 0,0 0 0 0 0,4 11 0 0 0,-3-6 10 0 0,-1 1 0 0 0,-1 0 0 0 0,0 0 0 0 0,0 0 0 0 0,-1 0 0 0 0,-1 0 0 0 0,-1 0 0 0 0,1 0 0 0 0,-2 0 0 0 0,-2 18 0 0 0,-1-13-2 0 0,0-1 0 0 0,-1 1 0 0 0,-1-1-1 0 0,0 0 1 0 0,-2 0 0 0 0,0-1 0 0 0,-10 15-1 0 0,9-16-22 0 0,0 0-1 0 0,-1-1 0 0 0,-1-1 1 0 0,0 0-1 0 0,-1 0 0 0 0,0-1 0 0 0,-1-1 1 0 0,-1 0-1 0 0,0-1 0 0 0,0 0 1 0 0,-1-1-1 0 0,0-1 0 0 0,0 0 0 0 0,-19 6 1 0 0,7-5-119 0 0,1-1 0 0 0,-49 7 0 0 0,57-12-328 0 0,0-2 0 0 0,0 0 0 0 0,0-1 0 0 0,0-1 0 0 0,-22-3-1 0 0,34 3-172 0 0,0-1-1 0 0,1 1 0 0 0,-1-1 0 0 0,1 0 0 0 0,-1 0 1 0 0,1-1-1 0 0,-7-4 0 0 0,-9-9-2758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1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47 512 0 0,'-10'0'817'0'0,"1"0"1"0"0,-1 0-1 0 0,1 1 0 0 0,-1 1 0 0 0,1 0 1 0 0,0 0-1 0 0,-1 1 0 0 0,1 0 0 0 0,0 0 1 0 0,-16 9-1 0 0,15-5-435 0 0,0 0 0 0 0,0 0 1 0 0,0 0-1 0 0,1 1 0 0 0,0 1 0 0 0,0 0 0 0 0,1 0 1 0 0,0 0-1 0 0,-8 15 0 0 0,13-20-309 0 0,0 1-1 0 0,1-1 1 0 0,-1 1 0 0 0,1 0-1 0 0,1-1 1 0 0,-1 1 0 0 0,0 0-1 0 0,1 0 1 0 0,0 0 0 0 0,1 1-1 0 0,-1-1 1 0 0,1 0 0 0 0,0 0-1 0 0,0 0 1 0 0,0 0 0 0 0,1 1-1 0 0,0-1 1 0 0,0 0 0 0 0,0 0-1 0 0,1 0 1 0 0,-1 0 0 0 0,1-1-1 0 0,0 1 1 0 0,6 8 0 0 0,-1-3-19 0 0,1 0 0 0 0,0-1 0 0 0,0 0 0 0 0,1-1 0 0 0,1 1 0 0 0,-1-2 0 0 0,1 1 0 0 0,1-2 1 0 0,-1 1-1 0 0,1-1 0 0 0,0-1 0 0 0,17 6 0 0 0,-14-6-62 0 0,0 0 0 0 0,1-1 0 0 0,-1-1 0 0 0,1-1 0 0 0,0 0 0 0 0,0-1 0 0 0,0 0 0 0 0,0-1-1 0 0,0-1 1 0 0,15-3 0 0 0,-21 2 5 0 0,1 0 0 0 0,0-1-1 0 0,-1-1 1 0 0,0 0-1 0 0,0 0 1 0 0,0 0 0 0 0,0-1-1 0 0,0-1 1 0 0,-1 1-1 0 0,0-2 1 0 0,-1 1 0 0 0,1-1-1 0 0,-1 0 1 0 0,0 0 0 0 0,8-13-1 0 0,-10 14 8 0 0,-1 0 0 0 0,-1-1 0 0 0,1 1 1 0 0,-1-1-1 0 0,0 0 0 0 0,0 0 0 0 0,-1 0 0 0 0,0 0 0 0 0,0 0 0 0 0,-1-1 0 0 0,0 1 0 0 0,0 0 0 0 0,-1-1 1 0 0,0 1-1 0 0,0-1 0 0 0,-1 1 0 0 0,0 0 0 0 0,0-1 0 0 0,0 1 0 0 0,-1 0 0 0 0,-5-12 0 0 0,1 7 13 0 0,0-1 0 0 0,-1 1-1 0 0,-1 0 1 0 0,0 0-1 0 0,-1 1 1 0 0,0 0 0 0 0,-1 0-1 0 0,0 1 1 0 0,0 1 0 0 0,-1 0-1 0 0,-1 0 1 0 0,-12-7-1 0 0,19 13-16 0 0,0 1-1 0 0,0-1 0 0 0,0 1 1 0 0,-1 0-1 0 0,1 1 1 0 0,-1-1-1 0 0,1 1 0 0 0,-1 0 1 0 0,1 1-1 0 0,-1-1 0 0 0,0 1 1 0 0,-7 1-1 0 0,5 0 10 0 0,-1 0 0 0 0,1 1 0 0 0,0 0 0 0 0,0 1 0 0 0,0 0 0 0 0,0 0 0 0 0,-11 7 0 0 0,3 0 3 0 0,1 1 1 0 0,0 0-1 0 0,1 1 0 0 0,0 0 0 0 0,1 1 1 0 0,-22 28-1 0 0,29-33-16 0 0,0 1 1 0 0,0 0-1 0 0,1 0 1 0 0,0 1-1 0 0,1-1 1 0 0,0 1-1 0 0,0 0 1 0 0,1 1-1 0 0,1-1 1 0 0,0 0-1 0 0,-2 18 1 0 0,4-23 2 0 0,0 0 1 0 0,0 0 0 0 0,0 0 0 0 0,1-1-1 0 0,0 1 1 0 0,0 0 0 0 0,0 0-1 0 0,0-1 1 0 0,1 1 0 0 0,-1-1-1 0 0,1 1 1 0 0,0-1 0 0 0,1 0-1 0 0,-1 0 1 0 0,1 0 0 0 0,0 0 0 0 0,0 0-1 0 0,0 0 1 0 0,0-1 0 0 0,1 0-1 0 0,-1 1 1 0 0,1-1 0 0 0,0-1-1 0 0,0 1 1 0 0,0 0 0 0 0,0-1-1 0 0,8 3 1 0 0,2 0-12 0 0,1 0 0 0 0,-1-1 0 0 0,1-1 0 0 0,0 0 0 0 0,0-1 0 0 0,0-1 0 0 0,0 0 0 0 0,0-1 0 0 0,0-1 0 0 0,1 0 0 0 0,-1-1 0 0 0,-1-1 0 0 0,1 0 0 0 0,0-1 0 0 0,19-8 0 0 0,-22 7 25 0 0,0-1 0 0 0,0-1 0 0 0,0 0-1 0 0,-1 0 1 0 0,0-1 0 0 0,-1-1 0 0 0,0 0 0 0 0,16-18 0 0 0,-22 23 17 0 0,0-1 0 0 0,-1 0 0 0 0,0 0 0 0 0,0 0 0 0 0,0 0 0 0 0,-1 0 0 0 0,1 0 0 0 0,-1-1 1 0 0,-1 1-1 0 0,1-1 0 0 0,-1 0 0 0 0,0 1 0 0 0,0-1 0 0 0,-1 0 0 0 0,1 0 0 0 0,-1 1 1 0 0,-1-1-1 0 0,1 0 0 0 0,-1 0 0 0 0,0 1 0 0 0,0-1 0 0 0,-4-10 0 0 0,-6-10 1016 0 0,-27-49-1 0 0,38 75-1038 0 0,0 0-1 0 0,0 0 0 0 0,0 0 1 0 0,0 0-1 0 0,0 0 1 0 0,0 0-1 0 0,0 0 0 0 0,0 0 1 0 0,0 0-1 0 0,0 0 1 0 0,0 0-1 0 0,0 0 0 0 0,0 0 1 0 0,0 0-1 0 0,0 0 0 0 0,0 0 1 0 0,0 0-1 0 0,0 0 1 0 0,0 0-1 0 0,0 0 0 0 0,0 1 1 0 0,0-1-1 0 0,0 0 0 0 0,0 0 1 0 0,0 0-1 0 0,0 0 1 0 0,0 0-1 0 0,0 0 0 0 0,0 0 1 0 0,0 0-1 0 0,0 0 0 0 0,0 0 1 0 0,0 0-1 0 0,0 0 1 0 0,0 0-1 0 0,0 0 0 0 0,-1 0 1 0 0,1 0-1 0 0,0 0 1 0 0,0 0-1 0 0,0 0 0 0 0,0 0 1 0 0,0 0-1 0 0,0 0 0 0 0,0 0 1 0 0,0 0-1 0 0,0 0 1 0 0,0 0-1 0 0,0 0 0 0 0,0 0 1 0 0,0 0-1 0 0,0 0 0 0 0,0-1 1 0 0,0 1-1 0 0,0 0 1 0 0,0 0-1 0 0,0 7 93 0 0,1 8 16 0 0,10 21-73 0 0,1-1 0 0 0,2-1 1 0 0,18 35-1 0 0,-23-52-28 0 0,-2 0-5 0 0,0-1-27 0 0,1-1 1 0 0,0 1-1 0 0,1-1 1 0 0,1 0-1 0 0,17 20 0 0 0,-25-34-35 0 0,-1 1-1 0 0,1 0 0 0 0,1-1 0 0 0,-1 1 1 0 0,0-1-1 0 0,0 0 0 0 0,0 0 0 0 0,1 0 1 0 0,-1 0-1 0 0,1 0 0 0 0,-1 0 0 0 0,4 0 1 0 0,-5-1-187 0 0,0 1 0 0 0,1-1 1 0 0,-1 0-1 0 0,1 0 0 0 0,-1 0 1 0 0,1-1-1 0 0,-1 1 1 0 0,0 0-1 0 0,1-1 0 0 0,1 0 1 0 0,-2 1-239 0 0,0-1 1 0 0,0 1 0 0 0,0-1-1 0 0,0 0 1 0 0,1 0-1 0 0,-1 1 1 0 0,0-1 0 0 0,0 0-1 0 0,-1 0 1 0 0,1 0 0 0 0,0 0-1 0 0,1-2 1 0 0,2-5-1498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1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16 2048 0 0,'-1'-2'779'0'0,"0"1"1"0"0,-1-1-1 0 0,1 1 0 0 0,0 0 0 0 0,-1-1 0 0 0,1 1 0 0 0,-1 0 0 0 0,0 0 0 0 0,1 0 0 0 0,-1 0 0 0 0,-2 0 0 0 0,3 2-537 0 0,1 0-1 0 0,-1 1 1 0 0,0-1-1 0 0,0 0 1 0 0,1 1 0 0 0,-1-1-1 0 0,1 1 1 0 0,-1-1-1 0 0,1 1 1 0 0,0 0 0 0 0,-1-1-1 0 0,1 3 1 0 0,-10 88 1346 0 0,3 144 1 0 0,3-22-1112 0 0,-14 159-849 0 0,18-365 272 0 0,-1 7-63 0 0,3 29 0 0 0,-1-41 42 0 0,-1 1-1 0 0,1-1 1 0 0,0 0-1 0 0,-1 1 1 0 0,2-1-1 0 0,-1 0 1 0 0,0 1 0 0 0,1-1-1 0 0,-1 0 1 0 0,1 0-1 0 0,0 0 1 0 0,0 0-1 0 0,5 5 1 0 0,-6-7-112 0 0,0-1 0 0 0,0 1-1 0 0,1 0 1 0 0,-1-1 0 0 0,0 1 0 0 0,0-1 0 0 0,1 1 0 0 0,-1-1-1 0 0,0 1 1 0 0,1-1 0 0 0,-1 0 0 0 0,1 0 0 0 0,-1 0 0 0 0,0 0-1 0 0,1 0 1 0 0,-1 0 0 0 0,1 0 0 0 0,-1 0 0 0 0,0 0-1 0 0,1-1 1 0 0,-1 1 0 0 0,0-1 0 0 0,1 1 0 0 0,-1-1 0 0 0,2-1-1 0 0,4-3-2059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2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24 500 2753 0 0,'-7'0'3671'0'0,"-8"0"3502"0"0,14 3-4950 0 0,9 2-1405 0 0,-5-3-691 0 0,1-1 0 0 0,-1 1 0 0 0,1-1 0 0 0,0 0 0 0 0,-1 0 0 0 0,1-1 0 0 0,0 1 0 0 0,7-1 0 0 0,34-2 197 0 0,-25 0-185 0 0,368-42-258 0 0,-340 38 135 0 0,-31 5-19 0 0,-1-2-1 0 0,1 0 0 0 0,24-8 1 0 0,11-3-23 0 0,-36 10 32 0 0,-1 0 0 0 0,16-7 0 0 0,-5-2 60 0 0,-1-1 1 0 0,-1-1 0 0 0,0-1-1 0 0,28-25 1 0 0,-45 35-16 0 0,-1 0 1 0 0,1-1-1 0 0,-1 1 0 0 0,-1-1 0 0 0,1 0 1 0 0,-1-1-1 0 0,-1 1 0 0 0,1-1 1 0 0,5-13-1 0 0,-8 15-28 0 0,0 0 0 0 0,0-1 0 0 0,-1 1 0 0 0,0 0 0 0 0,0 0 0 0 0,0-1 0 0 0,-1 1 0 0 0,0-1 0 0 0,0 1 0 0 0,-1 0 1 0 0,1-1-1 0 0,-2 1 0 0 0,1 0 0 0 0,-3-8 0 0 0,2 7-21 0 0,-1-1 1 0 0,0 1 0 0 0,-1 0-1 0 0,1 0 1 0 0,-1 0-1 0 0,-1 1 1 0 0,1 0 0 0 0,-1-1-1 0 0,0 1 1 0 0,-1 1 0 0 0,1-1-1 0 0,-1 1 1 0 0,0 0-1 0 0,-1 0 1 0 0,1 1 0 0 0,-1 0-1 0 0,0 0 1 0 0,0 1-1 0 0,0-1 1 0 0,0 1 0 0 0,-1 1-1 0 0,1 0 1 0 0,-1 0 0 0 0,0 0-1 0 0,-11 0 1 0 0,4 1 11 0 0,1 0 0 0 0,0 2 0 0 0,-1 0 0 0 0,1 0 0 0 0,-1 1-1 0 0,1 1 1 0 0,0 1 0 0 0,-14 5 0 0 0,17-5-14 0 0,0 1 0 0 0,1 0 0 0 0,-1 0-1 0 0,1 2 1 0 0,0-1 0 0 0,1 1 0 0 0,-1 0-1 0 0,1 1 1 0 0,1 0 0 0 0,-10 12 0 0 0,6-4-1 0 0,1 0 0 0 0,0 1 0 0 0,2 0 0 0 0,0 1 1 0 0,1 0-1 0 0,0 0 0 0 0,2 1 0 0 0,0-1 1 0 0,1 1-1 0 0,-3 23 0 0 0,2 14 46 0 0,2 1-1 0 0,5 69 1 0 0,10 62 67 0 0,-10-165-128 0 0,1 1 31 0 0,-2 0 1 0 0,0 0 0 0 0,-2 0-1 0 0,-8 38 1 0 0,7-48 7 0 0,0 0 0 0 0,-2 0 1 0 0,1-1-1 0 0,-2 0 0 0 0,0 0 1 0 0,0 0-1 0 0,-2-1 0 0 0,1 0 0 0 0,-12 13 1 0 0,11-19-61 0 0,8-6 36 0 0,0 1 1 0 0,0-1-1 0 0,0 0 0 0 0,-1 0 1 0 0,1 0-1 0 0,0 0 1 0 0,0 0-1 0 0,0 0 0 0 0,0 0 1 0 0,0 0-1 0 0,-1-1 0 0 0,1 1 1 0 0,0 0-1 0 0,0 0 1 0 0,0 0-1 0 0,0 0 0 0 0,0 0 1 0 0,0 0-1 0 0,-1 0 0 0 0,1 0 1 0 0,0 0-1 0 0,0 0 1 0 0,0 0-1 0 0,0 0 0 0 0,0-1 1 0 0,0 1-1 0 0,0 0 0 0 0,0 0 1 0 0,0 0-1 0 0,-1 0 0 0 0,1 0 1 0 0,0 0-1 0 0,0 0 1 0 0,0-1-1 0 0,0 1 0 0 0,0-1-6 0 0,0 0-1 0 0,0 0 0 0 0,0-1 0 0 0,0 1 1 0 0,0 0-1 0 0,0 0 0 0 0,0 0 0 0 0,0-1 1 0 0,0 1-1 0 0,1 0 0 0 0,-1 0 0 0 0,1-2 1 0 0,21-43-1 0 0,3 1 0 0 0,1 2 1 0 0,46-60-1 0 0,-65 94 10 0 0,1-1 1 0 0,1 1-1 0 0,0 1 1 0 0,0 0-1 0 0,0 0 0 0 0,1 1 1 0 0,19-11-1 0 0,-21 14 1 0 0,0 0-1 0 0,-1 1 0 0 0,1 0 0 0 0,1 0 1 0 0,-1 1-1 0 0,0 0 0 0 0,0 0 1 0 0,1 1-1 0 0,-1 0 0 0 0,1 1 1 0 0,-1 0-1 0 0,10 1 0 0 0,-14-1 0 0 0,0 1 0 0 0,0 0 0 0 0,0 0 0 0 0,0 1 0 0 0,0-1 0 0 0,0 1 1 0 0,0 0-1 0 0,0 0 0 0 0,-1 0 0 0 0,1 0 0 0 0,-1 0 0 0 0,0 1 0 0 0,0 0 0 0 0,1 0 0 0 0,-2 0 0 0 0,1 0 0 0 0,0 0 0 0 0,-1 0 0 0 0,1 1 0 0 0,-1-1 0 0 0,0 1 0 0 0,0 0 0 0 0,2 6 0 0 0,2 8 16 0 0,-1 0 0 0 0,-1 0 1 0 0,-1 0-1 0 0,2 22 0 0 0,1 4 5 0 0,-4-34-25 0 0,0 0-1 0 0,1 0 1 0 0,0 0 0 0 0,0 0-1 0 0,1-1 1 0 0,1 0 0 0 0,-1 1-1 0 0,8 8 1 0 0,-10-14-75 0 0,1-1 0 0 0,0 1 0 0 0,0-1 0 0 0,0 1 0 0 0,1-1 0 0 0,-1 0 0 0 0,1-1 1 0 0,-1 1-1 0 0,1 0 0 0 0,0-1 0 0 0,0 0 0 0 0,0 0 0 0 0,0 0 0 0 0,1 0 0 0 0,-1-1 0 0 0,0 0 0 0 0,1 0 0 0 0,-1 0 0 0 0,1 0 1 0 0,6-1-1 0 0,-1 0-1313 0 0,1-2-1 0 0,-1 1 1 0 0,1-1 0 0 0,-1-1 0 0 0,18-7 0 0 0,-2 1-942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3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316 227 512 0 0,'2'-5'905'0'0,"1"1"0"0"0,0-1 0 0 0,0 1 0 0 0,0 0-1 0 0,0 0 1 0 0,1 0 0 0 0,4-4 0 0 0,-4 4-487 0 0,-1 1 1 0 0,1-1-1 0 0,-1-1 1 0 0,1 1-1 0 0,-1 0 1 0 0,0-1-1 0 0,3-7 0 0 0,-4 6-101 0 0,1-1 0 0 0,-1 0 0 0 0,-1 0 0 0 0,1 0-1 0 0,-1 0 1 0 0,-1 0 0 0 0,1-1 0 0 0,-1 1 0 0 0,0 0-1 0 0,-1 0 1 0 0,0 0 0 0 0,0 0 0 0 0,0 0 0 0 0,-1 0-1 0 0,0 0 1 0 0,0 0 0 0 0,-4-7 0 0 0,5 13-294 0 0,0 0 1 0 0,0 0 0 0 0,0-1-1 0 0,0 1 1 0 0,0 0-1 0 0,-1 1 1 0 0,1-1-1 0 0,0 0 1 0 0,-1 0 0 0 0,1 0-1 0 0,0 1 1 0 0,-1-1-1 0 0,1 1 1 0 0,-1-1-1 0 0,1 1 1 0 0,-1-1 0 0 0,1 1-1 0 0,-1 0 1 0 0,1 0-1 0 0,-1 0 1 0 0,1 0-1 0 0,-1 0 1 0 0,1 0 0 0 0,-1 0-1 0 0,1 0 1 0 0,-2 1-1 0 0,-7 1 9 0 0,0 0 0 0 0,-16 7-1 0 0,18-7 2 0 0,-15 7 56 0 0,1 0-1 0 0,0 2 1 0 0,1 0-1 0 0,0 1 1 0 0,1 2-1 0 0,0 0 1 0 0,1 1 0 0 0,0 0-1 0 0,-23 27 1 0 0,32-31-43 0 0,-14 21 1 0 0,22-29-44 0 0,0 0 0 0 0,1 0 0 0 0,-1 0 0 0 0,1 0 0 0 0,-1 0 0 0 0,1 0-1 0 0,0 0 1 0 0,0 0 0 0 0,0 0 0 0 0,1 1 0 0 0,-1-1 0 0 0,1 0 0 0 0,0 1 0 0 0,0 2 0 0 0,0-4 0 0 0,1 0 0 0 0,0 0 0 0 0,-1 0 0 0 0,1 0 0 0 0,0 0 0 0 0,0 0 0 0 0,0 0 0 0 0,0-1 0 0 0,1 1 0 0 0,-1 0 0 0 0,0-1 0 0 0,1 1 0 0 0,-1-1 0 0 0,1 0 1 0 0,0 1-1 0 0,-1-1 0 0 0,1 0 0 0 0,0 0 0 0 0,0 0 0 0 0,0 0 0 0 0,0 0 0 0 0,0-1 0 0 0,2 2 0 0 0,6 1-8 0 0,1-1 0 0 0,0 1 0 0 0,13 0 0 0 0,-9-1-5 0 0,8 1 6 0 0,48 10-6 0 0,-62-10 24 0 0,1 0 0 0 0,-1 0 0 0 0,-1 1 0 0 0,1 0 0 0 0,13 9 0 0 0,-17-10-6 0 0,-1 0 0 0 0,1 0-1 0 0,-1 1 1 0 0,0 0 0 0 0,0 0-1 0 0,0 0 1 0 0,-1 0 0 0 0,6 9-1 0 0,-7-10 5 0 0,0 1 0 0 0,-1-1-1 0 0,0 1 1 0 0,0-1 0 0 0,0 1-1 0 0,0-1 1 0 0,0 1 0 0 0,-1-1-1 0 0,0 1 1 0 0,0 0 0 0 0,0-1-1 0 0,0 1 1 0 0,0 0 0 0 0,-2 5-1 0 0,0-1 52 0 0,-1 1-1 0 0,0-1 0 0 0,0 0 0 0 0,-1-1 0 0 0,0 1 0 0 0,0-1 1 0 0,-1 0-1 0 0,0 0 0 0 0,0 0 0 0 0,-10 9 0 0 0,4-5-14 0 0,0 0-1 0 0,-1-1 1 0 0,-1-1-1 0 0,-26 16 1 0 0,25-17-30 0 0,-1-1 0 0 0,-18 6 0 0 0,26-11-17 0 0,0 0 0 0 0,1-1 0 0 0,-1 1 0 0 0,0-1 0 0 0,0-1 0 0 0,0 1 1 0 0,-12-2-1 0 0,18 1-5 0 0,-1 0 0 0 0,1 0 0 0 0,-1-1 0 0 0,1 1 0 0 0,0-1 0 0 0,-1 1 0 0 0,1-1 0 0 0,0 1 0 0 0,-1-1 0 0 0,1 0 0 0 0,0 1 0 0 0,0-1 0 0 0,0 0 0 0 0,-1 0 1 0 0,1 0-1 0 0,0 0 0 0 0,0 0 0 0 0,1 0 0 0 0,-2-2 0 0 0,1 1-12 0 0,0 0-1 0 0,0 0 1 0 0,0-1 0 0 0,0 1-1 0 0,0 0 1 0 0,1-1-1 0 0,-1 1 1 0 0,1-1 0 0 0,0 1-1 0 0,-1-4 1 0 0,2-1-116 0 0,-1-1 0 0 0,1 1 0 0 0,1 0 0 0 0,-1-1 0 0 0,1 1 0 0 0,4-10 0 0 0,2-1-567 0 0,1 1 1 0 0,0 0 0 0 0,2 1 0 0 0,15-20-1 0 0,56-55-6067 0 0,-79 87 6432 0 0,22-22-1860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4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85 960 0 0,'1'-12'2071'0'0,"-1"1"0"0"0,0-1-1 0 0,-3-20 1 0 0,3 25-1740 0 0,0 7-253 0 0,-1 0 0 0 0,1 0 0 0 0,0-1 0 0 0,0 1-1 0 0,0 0 1 0 0,0-1 0 0 0,0 1 0 0 0,0 0 0 0 0,0-1 0 0 0,0 1 0 0 0,0 0-1 0 0,0-1 1 0 0,0 1 0 0 0,0 0 0 0 0,0-1 0 0 0,1 1 0 0 0,-1 0 0 0 0,0-1 0 0 0,0 1-1 0 0,0 0 1 0 0,0-1 0 0 0,0 1 0 0 0,1 0 0 0 0,-1 0 0 0 0,0-1 0 0 0,0 1 0 0 0,1 0-1 0 0,-1 0 1 0 0,0-1 0 0 0,0 1 0 0 0,1 0 0 0 0,-1 0 0 0 0,0 0 0 0 0,1 0 0 0 0,-1-1-1 0 0,0 1 1 0 0,1 0 0 0 0,-1 0 0 0 0,0 0 0 0 0,1 0 0 0 0,0 0 10 0 0,-1 0 1 0 0,1 0-1 0 0,-1 0 1 0 0,1 0-1 0 0,-1 1 1 0 0,0-1-1 0 0,1 0 0 0 0,-1 0 1 0 0,1 1-1 0 0,-1-1 1 0 0,1 0-1 0 0,-1 0 1 0 0,0 1-1 0 0,1-1 1 0 0,-1 0-1 0 0,0 1 1 0 0,1-1-1 0 0,-1 1 1 0 0,0-1-1 0 0,1 0 0 0 0,-1 1 1 0 0,0-1-1 0 0,0 1 1 0 0,1-1-1 0 0,-1 1 1 0 0,0 0-1 0 0,5 23 476 0 0,-1-1 0 0 0,-2 1 0 0 0,1 34 0 0 0,-3-30-349 0 0,3 100 137 0 0,-7 0 0 0 0,-4 0 0 0 0,-7-1 0 0 0,-5 0 0 0 0,-63 214 0 0 0,74-311-319 0 0,-33 125 98 0 0,40-139-260 0 0,-1 0 0 0 0,2 0-1 0 0,0 0 1 0 0,1 0 0 0 0,0 0 0 0 0,2 0-1 0 0,5 30 1 0 0,-6-44 29 0 0,-1 0-1 0 0,1 1 1 0 0,0-1 0 0 0,0 1-1 0 0,0-1 1 0 0,0 0 0 0 0,0 0-1 0 0,0 0 1 0 0,1 0 0 0 0,-1 0-1 0 0,1 0 1 0 0,0 0-1 0 0,-1 0 1 0 0,1 0 0 0 0,2 1-1 0 0,-2-2-30 0 0,-1-1-1 0 0,0 1 0 0 0,1-1 1 0 0,-1 1-1 0 0,0-1 0 0 0,1 0 1 0 0,-1 0-1 0 0,1 0 0 0 0,-1 1 0 0 0,0-1 1 0 0,1-1-1 0 0,-1 1 0 0 0,1 0 1 0 0,-1 0-1 0 0,0 0 0 0 0,1-1 1 0 0,-1 1-1 0 0,0-1 0 0 0,1 1 0 0 0,-1-1 1 0 0,0 1-1 0 0,1-1 0 0 0,-1 0 1 0 0,0 0-1 0 0,0 0 0 0 0,0 0 1 0 0,2-1-1 0 0,21-23-3824 0 0,-12 10 1619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4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12 137 8 0 0,'0'0'189'0'0,"0"1"0"0"0,0-1 0 0 0,-1 0 0 0 0,1 0 0 0 0,0 0 0 0 0,-1 0 0 0 0,1 0 0 0 0,0 1 1 0 0,-1-1-1 0 0,1 0 0 0 0,0 0 0 0 0,0 0 0 0 0,-1 0 0 0 0,1 0 0 0 0,0 0 0 0 0,-1 0 0 0 0,1 0 0 0 0,0 0 0 0 0,-1 0 0 0 0,1 0 0 0 0,0 0 0 0 0,-1-1 0 0 0,1 1 0 0 0,0 0 0 0 0,-1 0 1 0 0,1 0-1 0 0,0 0 0 0 0,0 0 0 0 0,-1-1 0 0 0,1 1 0 0 0,0 0 0 0 0,-1 0 0 0 0,1 0 0 0 0,0-1 0 0 0,0 1 0 0 0,0 0 0 0 0,-1 0 0 0 0,1-1 0 0 0,0 1 0 0 0,0-1-92 0 0,0 1-1 0 0,0-1 0 0 0,0 1 0 0 0,1-1 0 0 0,-1 1 0 0 0,0-1 0 0 0,0 1 0 0 0,0-1 1 0 0,1 1-1 0 0,-1-1 0 0 0,0 1 0 0 0,1-1 0 0 0,-1 1 0 0 0,0 0 0 0 0,1-1 1 0 0,-1 1-1 0 0,1 0 0 0 0,-1-1 0 0 0,0 1 0 0 0,1 0 0 0 0,-1 0 0 0 0,1-1 1 0 0,-1 1-1 0 0,1 0 0 0 0,-1 0 0 0 0,1-1 0 0 0,74-23 2491 0 0,-19 8-1900 0 0,20-9-295 0 0,121-22 0 0 0,-167 42-430 0 0,47-2-1 0 0,-65 7-94 0 0,0 0 1 0 0,0 1-1 0 0,0 1 0 0 0,0 0 1 0 0,0 0-1 0 0,21 8 1 0 0,-31-10-102 0 0,1 1 0 0 0,-1 0 0 0 0,0 0 0 0 0,0 0-1 0 0,0 0 1 0 0,0 0 0 0 0,0 0 0 0 0,0 1 0 0 0,-1-1 0 0 0,1 1 0 0 0,0-1 0 0 0,-1 1 0 0 0,1 0 0 0 0,-1-1 0 0 0,1 1 0 0 0,-1 0 0 0 0,0 0 0 0 0,0 0-1 0 0,0 0 1 0 0,0 0 0 0 0,0 0 0 0 0,0 1 0 0 0,-1-1 0 0 0,1 0 0 0 0,-1 0 0 0 0,1 0 0 0 0,-1 1 0 0 0,0-1 0 0 0,0 0 0 0 0,0 1 0 0 0,0-1 0 0 0,-1 4 0 0 0,-4 9-1164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5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116 213 1128 0 0,'6'-14'2916'0'0,"33"-83"8078"0"0,-38 96-10969 0 0,-1 1-1 0 0,0 0 1 0 0,0-1 0 0 0,1 1-1 0 0,-1 0 1 0 0,0-1 0 0 0,0 1-1 0 0,0-1 1 0 0,0 1 0 0 0,0-1 0 0 0,1 1-1 0 0,-1 0 1 0 0,0-1 0 0 0,0 1-1 0 0,0-1 1 0 0,0 1 0 0 0,0-1-1 0 0,0 1 1 0 0,0 0 0 0 0,0-1 0 0 0,-1 1-1 0 0,1-1 1 0 0,0 1 0 0 0,0-1-1 0 0,0 1 1 0 0,0 0 0 0 0,0-1-1 0 0,-1 1 1 0 0,1-1 0 0 0,0 1 0 0 0,0 0-1 0 0,-1-1 1 0 0,1 1 0 0 0,0 0-1 0 0,-1 0 1 0 0,1-1 0 0 0,0 1-1 0 0,-1 0 1 0 0,1-1 0 0 0,0 1 0 0 0,-1 0-1 0 0,1 0 1 0 0,-1 0 0 0 0,1 0-1 0 0,-1-1 1 0 0,1 1 0 0 0,0 0-1 0 0,-1 0 1 0 0,1 0 0 0 0,-1 0 0 0 0,1 0-1 0 0,-1 0 1 0 0,1 0 0 0 0,0 0-1 0 0,-1 0 1 0 0,1 0 0 0 0,-1 0 0 0 0,1 0-1 0 0,-1 1 1 0 0,1-1 0 0 0,0 0-1 0 0,-1 0 1 0 0,0 1 0 0 0,-3 0 16 0 0,1 0 0 0 0,-1 0 0 0 0,0 1 1 0 0,0 0-1 0 0,-5 3 0 0 0,1 1-27 0 0,-1 1 0 0 0,1-1 0 0 0,-1 2 0 0 0,2-1 0 0 0,-1 1-1 0 0,1 0 1 0 0,1 0 0 0 0,-1 1 0 0 0,-9 19 0 0 0,10-17 10 0 0,1 1-1 0 0,0 0 1 0 0,1 0-1 0 0,0 0 1 0 0,1 1-1 0 0,0 0 1 0 0,1-1-1 0 0,-1 25 1 0 0,3-31-5 0 0,0 0-1 0 0,1 0 1 0 0,-1 0 0 0 0,1 0 0 0 0,1 0-1 0 0,-1 0 1 0 0,1-1 0 0 0,0 1 0 0 0,0 0-1 0 0,0-1 1 0 0,1 1 0 0 0,0-1 0 0 0,0 0-1 0 0,1 0 1 0 0,-1 0 0 0 0,1 0-1 0 0,0-1 1 0 0,0 1 0 0 0,1-1 0 0 0,8 6-1 0 0,-7-6-22 0 0,1 0-1 0 0,0 0 0 0 0,0-1 0 0 0,0 0 0 0 0,0-1 0 0 0,0 0 0 0 0,0 0 0 0 0,1 0 0 0 0,-1-1 0 0 0,1 0 0 0 0,-1-1 0 0 0,1 1 0 0 0,-1-1 1 0 0,13-2-1 0 0,-5-1-9 0 0,-1 1 0 0 0,0-2 1 0 0,0 0-1 0 0,-1-1 0 0 0,1 0 1 0 0,21-12-1 0 0,-30 14 17 0 0,0 0 0 0 0,-1 0 0 0 0,1-1 0 0 0,-1 0 0 0 0,0 1 0 0 0,0-2 0 0 0,0 1 0 0 0,0 0 0 0 0,-1-1 0 0 0,6-8 0 0 0,-5 5 4 0 0,0 0 1 0 0,-1 0 0 0 0,0 0-1 0 0,0 0 1 0 0,-1-1-1 0 0,2-11 1 0 0,-2 0 12 0 0,-1 0 0 0 0,-1 0 0 0 0,-1 1 1 0 0,0-1-1 0 0,-6-28 0 0 0,4 32-13 0 0,0 1 0 0 0,-1 0 0 0 0,-1 1 1 0 0,0-1-1 0 0,-12-22 0 0 0,15 33-2 0 0,0 0 0 0 0,0 1 1 0 0,-1-1-1 0 0,1 1 0 0 0,-1 0 0 0 0,0 0 1 0 0,0 0-1 0 0,0 0 0 0 0,0 1 0 0 0,0-1 0 0 0,0 1 1 0 0,-1-1-1 0 0,0 1 0 0 0,1 0 0 0 0,-1 1 0 0 0,0-1 1 0 0,0 1-1 0 0,0-1 0 0 0,0 1 0 0 0,0 0 1 0 0,0 1-1 0 0,0-1 0 0 0,0 1 0 0 0,0 0 0 0 0,0 0 1 0 0,-5 0-1 0 0,0 1 12 0 0,-1 1 0 0 0,1 0 0 0 0,-1 0 1 0 0,1 1-1 0 0,0 1 0 0 0,0-1 0 0 0,0 1 1 0 0,1 1-1 0 0,-1-1 0 0 0,1 1 0 0 0,0 1 0 0 0,-11 9 1 0 0,11-7-12 0 0,0 0 0 0 0,0 1 1 0 0,1 0-1 0 0,0 0 1 0 0,0 1-1 0 0,1 0 1 0 0,0 0-1 0 0,1 0 0 0 0,-8 23 1 0 0,8-19 5 0 0,1 1 0 0 0,0 0-1 0 0,1 0 1 0 0,1 0 0 0 0,1 0 0 0 0,0 30 0 0 0,1-38-15 0 0,1 0 0 0 0,0 1 0 0 0,0-1 0 0 0,1 0 0 0 0,0 1 0 0 0,1-1 0 0 0,0 0 0 0 0,0 0 0 0 0,0-1 1 0 0,0 1-1 0 0,1-1 0 0 0,1 1 0 0 0,-1-1 0 0 0,1-1 0 0 0,0 1 0 0 0,5 5 0 0 0,-2-5-4 0 0,0 0-1 0 0,1 0 1 0 0,-1-1 0 0 0,1 0-1 0 0,0-1 1 0 0,0 0 0 0 0,1 0-1 0 0,-1-1 1 0 0,1 0 0 0 0,18 3-1 0 0,-12-4 0 0 0,0 0-1 0 0,0-1 0 0 0,0-1 1 0 0,0-1-1 0 0,0 0 0 0 0,17-4 1 0 0,-23 3 10 0 0,0-1 0 0 0,-1 0 0 0 0,0-1 0 0 0,0 0 1 0 0,0 0-1 0 0,0-1 0 0 0,-1 0 0 0 0,1-1 0 0 0,-1 1 0 0 0,-1-2 0 0 0,12-11 0 0 0,-11 11-2 0 0,-1-2-1 0 0,0 1 1 0 0,-1-1-1 0 0,0 0 0 0 0,0 0 1 0 0,-1-1-1 0 0,0 0 0 0 0,0 0 1 0 0,-1 0-1 0 0,3-14 1 0 0,-4 8 22 0 0,0 0 0 0 0,-2 0 1 0 0,0 0-1 0 0,-1-1 0 0 0,0 1 1 0 0,-1 0-1 0 0,-1 0 1 0 0,-6-22-1 0 0,8 35 16 0 0,-1 0 0 0 0,0 0 0 0 0,0 0 0 0 0,0 0 0 0 0,-1 0 0 0 0,1 0-1 0 0,-1 1 1 0 0,0-1 0 0 0,-3-4 0 0 0,4 6-22 0 0,1 1 0 0 0,-1-1 0 0 0,0 1 0 0 0,1-1 0 0 0,-1 1 0 0 0,0-1 0 0 0,0 1 0 0 0,1 0 0 0 0,-1 0 0 0 0,0-1 0 0 0,0 1 0 0 0,1 0 0 0 0,-1 0 0 0 0,0 0 0 0 0,0-1 0 0 0,0 1 0 0 0,0 0-1 0 0,1 0 1 0 0,-1 0 0 0 0,0 1 0 0 0,0-1 0 0 0,0 0 0 0 0,1 0 0 0 0,-1 0 0 0 0,0 0 0 0 0,0 1 0 0 0,1-1 0 0 0,-1 0 0 0 0,0 1 0 0 0,0-1 0 0 0,1 1 0 0 0,-1-1 0 0 0,0 1 0 0 0,1-1 0 0 0,-1 1 0 0 0,1-1 0 0 0,-1 1 0 0 0,1 0 0 0 0,-1-1 0 0 0,0 2-1 0 0,-4 5 2 0 0,-1 0 0 0 0,2 1 0 0 0,-1-1 0 0 0,1 1-1 0 0,0 0 1 0 0,1 0 0 0 0,0 0 0 0 0,0 1-1 0 0,1-1 1 0 0,0 1 0 0 0,0 0 0 0 0,1-1-1 0 0,1 1 1 0 0,-1 0 0 0 0,1 9 0 0 0,2 10-19 0 0,1-1 1 0 0,1 0 0 0 0,11 41-1 0 0,-12-57-10 0 0,0-1 0 0 0,1 0-1 0 0,1 0 1 0 0,0 0 0 0 0,0 0 0 0 0,0-1-1 0 0,1 1 1 0 0,1-2 0 0 0,8 11 0 0 0,-12-17-2 0 0,-1 1 1 0 0,1 0 0 0 0,0-1-1 0 0,1 0 1 0 0,-1 0-1 0 0,0 1 1 0 0,1-2 0 0 0,-1 1-1 0 0,1 0 1 0 0,-1-1 0 0 0,1 0-1 0 0,5 2 1 0 0,-5-3-3 0 0,-1 0 0 0 0,0 0 0 0 0,0 0-1 0 0,0 0 1 0 0,0-1 0 0 0,1 1 0 0 0,-1-1 0 0 0,0 0 0 0 0,0 1 0 0 0,0-2-1 0 0,0 1 1 0 0,0 0 0 0 0,0-1 0 0 0,-1 1 0 0 0,1-1 0 0 0,0 0 0 0 0,2-2-1 0 0,5-4 12 0 0,-2-1-1 0 0,1 0 0 0 0,-1 0 1 0 0,0-1-1 0 0,-1 0 1 0 0,-1 0-1 0 0,1-1 0 0 0,-1 0 1 0 0,-1 0-1 0 0,0 0 0 0 0,4-15 1 0 0,-1-1 32 0 0,-2 0 1 0 0,0 0 0 0 0,3-52-1 0 0,-9 77-16 0 0,1-7 13 0 0,0 0 0 0 0,-1 0-1 0 0,0 1 1 0 0,-1-1-1 0 0,1 0 1 0 0,-2 0 0 0 0,1 1-1 0 0,-4-10 1 0 0,5 17-18 0 0,0 1 0 0 0,0-1 1 0 0,-1 1-1 0 0,1 0 0 0 0,0-1 0 0 0,0 1 0 0 0,0-1 0 0 0,0 1 0 0 0,-1 0 0 0 0,1-1 1 0 0,0 1-1 0 0,0 0 0 0 0,-1-1 0 0 0,1 1 0 0 0,0 0 0 0 0,-1-1 0 0 0,1 1 0 0 0,0 0 1 0 0,-1 0-1 0 0,1-1 0 0 0,-1 1 0 0 0,1 0 0 0 0,0 0 0 0 0,-1 0 0 0 0,1 0 1 0 0,-1 0-1 0 0,1 0 0 0 0,0-1 0 0 0,-1 1 0 0 0,1 0 0 0 0,-1 0 0 0 0,1 0 0 0 0,-1 0 1 0 0,1 0-1 0 0,0 0 0 0 0,-1 1 0 0 0,1-1 0 0 0,-1 0 0 0 0,1 0 0 0 0,-1 0 0 0 0,1 0 1 0 0,0 0-1 0 0,-1 1 0 0 0,1-1 0 0 0,0 0 0 0 0,-1 0 0 0 0,1 1 0 0 0,0-1 1 0 0,-1 0-1 0 0,1 1 0 0 0,0-1 0 0 0,-1 0 0 0 0,1 1 0 0 0,0-1 0 0 0,-3 3 25 0 0,1-1 1 0 0,1 1-1 0 0,-1-1 0 0 0,0 1 0 0 0,-2 5 0 0 0,-1 6-27 0 0,1 0-1 0 0,0 1 0 0 0,1-1 1 0 0,0 1-1 0 0,2-1 0 0 0,-1 1 1 0 0,2 0-1 0 0,0 0 0 0 0,4 26 1 0 0,-2-28-25 0 0,0 0-1 0 0,1 0 1 0 0,1 0 0 0 0,0 0 0 0 0,1-1-1 0 0,0 0 1 0 0,1 0 0 0 0,1 0 0 0 0,-1-1-1 0 0,2 0 1 0 0,9 12 0 0 0,-10-16-28 0 0,-1 0-1 0 0,2 0 1 0 0,-1-1 0 0 0,1 0 0 0 0,0 0-1 0 0,0-1 1 0 0,1 0 0 0 0,10 5 0 0 0,-14-8 12 0 0,-1 0 0 0 0,0-1 0 0 0,1 1 0 0 0,-1-1 1 0 0,1 0-1 0 0,0-1 0 0 0,-1 1 0 0 0,1-1 1 0 0,-1 0-1 0 0,1 0 0 0 0,0 0 0 0 0,-1-1 0 0 0,1 1 1 0 0,0-1-1 0 0,-1 0 0 0 0,1-1 0 0 0,-1 1 0 0 0,0-1 1 0 0,6-2-1 0 0,-1-2 37 0 0,-1 0-1 0 0,0 0 1 0 0,0 0 0 0 0,0-1 0 0 0,-1 0 0 0 0,0-1-1 0 0,0 0 1 0 0,-1 0 0 0 0,0 0 0 0 0,0-1 0 0 0,-1 1-1 0 0,0-2 1 0 0,0 1 0 0 0,-1 0 0 0 0,-1-1-1 0 0,4-14 1 0 0,2-12 98 0 0,-3 0-1 0 0,-1-1 0 0 0,0-44 1 0 0,-4 58-47 0 0,0 5-6 0 0,1-41 210 0 0,-2 52-189 0 0,0 0 0 0 0,-1 0 1 0 0,0 0-1 0 0,0 0 0 0 0,-1 0 0 0 0,-3-7 0 0 0,5 13-34 0 0,0 0 0 0 0,-1 0 0 0 0,1 1 0 0 0,-1-1 0 0 0,1 0 0 0 0,0 0 0 0 0,-1 0 0 0 0,0 1 0 0 0,1-1 0 0 0,-1 0 0 0 0,0 0 0 0 0,1 1-1 0 0,-1-1 1 0 0,0 1 0 0 0,0-1 0 0 0,1 1 0 0 0,-1-1 0 0 0,0 1 0 0 0,0-1 0 0 0,0 1 0 0 0,0 0 0 0 0,0-1 0 0 0,1 1 0 0 0,-1 0 0 0 0,-2-1 0 0 0,1 2 3 0 0,0-1-1 0 0,1 0 1 0 0,-1 0 0 0 0,0 1 0 0 0,0-1 0 0 0,0 1-1 0 0,0 0 1 0 0,0-1 0 0 0,1 1 0 0 0,-1 0 0 0 0,-3 2-1 0 0,-1 1-8 0 0,1 0-1 0 0,0 1 0 0 0,0-1 0 0 0,0 1 0 0 0,0 0 0 0 0,-4 7 0 0 0,-2 10-72 0 0,10-21 49 0 0,1 0-1 0 0,-1 1 0 0 0,1-1 1 0 0,0 1-1 0 0,-1-1 1 0 0,1 0-1 0 0,0 1 0 0 0,0-1 1 0 0,0 1-1 0 0,0-1 0 0 0,0 0 1 0 0,0 1-1 0 0,0-1 0 0 0,1 3 1 0 0,0-4 3 0 0,-1 0 1 0 0,1 1 0 0 0,-1-1-1 0 0,1 0 1 0 0,-1 0 0 0 0,1 0-1 0 0,-1 1 1 0 0,1-1-1 0 0,0 0 1 0 0,-1 0 0 0 0,1 0-1 0 0,-1 0 1 0 0,1 0 0 0 0,-1 0-1 0 0,1 0 1 0 0,0 0-1 0 0,-1 0 1 0 0,1 0 0 0 0,-1 0-1 0 0,1-1 1 0 0,-1 1 0 0 0,1 0-1 0 0,0 0 1 0 0,-1-1 0 0 0,1 1-1 0 0,-1 0 1 0 0,1-1-1 0 0,15-8 66 0 0,-11 6 24 0 0,-5 3-68 0 0,1 0 1 0 0,0-1-1 0 0,0 1 0 0 0,-1-1 0 0 0,1 1 1 0 0,-1-1-1 0 0,1 1 0 0 0,0-1 0 0 0,-1 1 1 0 0,1-1-1 0 0,-1 1 0 0 0,1-1 0 0 0,-1 0 1 0 0,1 1-1 0 0,-1-1 0 0 0,0 0 0 0 0,1 1 0 0 0,-1-1 1 0 0,1-1 306 0 0,-2 5-240 0 0,0 0 0 0 0,0 0 0 0 0,1 0 1 0 0,-1 0-1 0 0,1 4 0 0 0,1 26 584 0 0,-1-32-647 0 0,-1 0 0 0 0,1 0 1 0 0,-1 0-1 0 0,1 0 1 0 0,-1 0-1 0 0,1 0 0 0 0,-1 0 1 0 0,0-1-1 0 0,1 1 0 0 0,-1 0 1 0 0,0 0-1 0 0,0 0 1 0 0,-1 0-1 0 0,1 0-16 0 0,0 0 0 0 0,0 0 1 0 0,0 0-1 0 0,0 0 0 0 0,0 0 0 0 0,0 0 1 0 0,0 0-1 0 0,0 0 0 0 0,1 0 0 0 0,-1 1 1 0 0,1-1-1 0 0,-1 0 0 0 0,1 0 1 0 0,-2 3-1 0 0,3 3-1 0 0,0 0 0 0 0,1-1 0 0 0,-1 1 0 0 0,1 0 0 0 0,1-1 0 0 0,-1 1 0 0 0,1-1 0 0 0,5 9 0 0 0,6 14-23 0 0,2 14 9 0 0,15 70-1 0 0,0 47 4 0 0,-21-105 0 0 0,4 24 19 0 0,19 123-126 0 0,-25-67 102 0 0,-8-119 9 0 0,-1 0 0 0 0,-1 1 0 0 0,0-1 0 0 0,-1 0 0 0 0,-1 0 0 0 0,-6 17-1 0 0,7-25-4 0 0,-1-1 0 0 0,0 1 0 0 0,-1-1-1 0 0,0 0 1 0 0,0 0 0 0 0,0 0-1 0 0,0-1 1 0 0,-1 0 0 0 0,-1 0 0 0 0,1 0-1 0 0,-1-1 1 0 0,1 0 0 0 0,-2 0-1 0 0,1-1 1 0 0,0 0 0 0 0,-1 0-1 0 0,0-1 1 0 0,-10 4 0 0 0,1-2-10 0 0,0-1 1 0 0,0 0 0 0 0,-1-2-1 0 0,1 0 1 0 0,-1 0 0 0 0,0-2-1 0 0,-32-3 1 0 0,41 2 0 0 0,-1 0 1 0 0,0-1 0 0 0,1-1 0 0 0,-1 0-1 0 0,1 0 1 0 0,0 0 0 0 0,0-1-1 0 0,-15-9 1 0 0,19 9 4 0 0,0 0 0 0 0,0 0 1 0 0,0 0-1 0 0,0 0 0 0 0,1-1 0 0 0,0 0 0 0 0,-1 0 0 0 0,2 0 1 0 0,-1 0-1 0 0,1 0 0 0 0,0-1 0 0 0,0 0 0 0 0,0 0 1 0 0,-2-8-1 0 0,1-1-11 0 0,0-1 0 0 0,1 1 0 0 0,1-1 0 0 0,1 0 0 0 0,0 1 0 0 0,1-1 0 0 0,1 0-1 0 0,0 0 1 0 0,4-19 0 0 0,0 15 13 0 0,1-1 0 0 0,1 1 0 0 0,0 1 0 0 0,2-1 0 0 0,0 1 0 0 0,15-23 0 0 0,-1 11-166 0 0,0 0-1 0 0,2 1 1 0 0,1 1-1 0 0,2 2 1 0 0,0 0-1 0 0,2 2 0 0 0,37-23 1 0 0,31-24-2253 0 0,-6-6-3508 0 0,-70 57 3931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46 512 0 0,'-1'-1'276'0'0,"0"1"1"0"0,0-1-1 0 0,0 1 0 0 0,0-1 0 0 0,0 1 1 0 0,0 0-1 0 0,0-1 0 0 0,0 1 0 0 0,0 0 1 0 0,0 0-1 0 0,0 0 0 0 0,0 0 0 0 0,0 0 1 0 0,0 0-1 0 0,0 0 0 0 0,0 0 0 0 0,0 0 1 0 0,0 0-1 0 0,0 0 0 0 0,0 1 0 0 0,0-1 1 0 0,0 0-1 0 0,-1 2 0 0 0,-21 11 5186 0 0,20-11-5107 0 0,1 0 1 0 0,-1 0-1 0 0,1 1 1 0 0,0-1-1 0 0,0 1 1 0 0,0 0-1 0 0,1 0 0 0 0,-1-1 1 0 0,1 1-1 0 0,-1 0 1 0 0,1 0-1 0 0,-2 6 1 0 0,3-8-273 0 0,0 0 0 0 0,0 0 1 0 0,0 0-1 0 0,0 0 0 0 0,0 1 1 0 0,0-1-1 0 0,0 0 0 0 0,0 0 1 0 0,0 0-1 0 0,0 0 0 0 0,0 0 1 0 0,1 0-1 0 0,-1 0 0 0 0,0 0 1 0 0,1 0-1 0 0,-1 0 0 0 0,1 0 1 0 0,-1 0-1 0 0,1 0 0 0 0,0 0 1 0 0,-1 0-1 0 0,1 0 0 0 0,0-1 1 0 0,0 1-1 0 0,0 0 1 0 0,-1 0-1 0 0,1-1 0 0 0,0 1 1 0 0,0-1-1 0 0,0 1 0 0 0,0-1 1 0 0,0 1-1 0 0,0-1 0 0 0,0 1 1 0 0,0-1-1 0 0,0 0 0 0 0,0 0 1 0 0,0 1-1 0 0,0-1 0 0 0,3 0 1 0 0,18 5 242 0 0,-17-4-314 0 0,1 1-1 0 0,-1-1 1 0 0,1-1-1 0 0,7 1 1 0 0,-12 0-16 0 0,-1-1 0 0 0,1 0 0 0 0,-1 0 0 0 0,1 0 0 0 0,0 0 0 0 0,-1 0 0 0 0,1 0 0 0 0,0 0 0 0 0,-1-1 0 0 0,1 1 0 0 0,0 0 1 0 0,-1 0-1 0 0,1 0 0 0 0,-1-1 0 0 0,1 1 0 0 0,-1 0 0 0 0,1-1 0 0 0,0 1 0 0 0,-1 0 0 0 0,1-1 0 0 0,-1 1 0 0 0,1-1 0 0 0,-1 1 0 0 0,0-1 0 0 0,1 1 0 0 0,0-1 0 0 0,-1 0-2 0 0,0 0 0 0 0,0 0 1 0 0,0 0-1 0 0,0 0 0 0 0,0 0 0 0 0,0 0 0 0 0,0 0 0 0 0,0 0 0 0 0,0 0 0 0 0,-1 0 0 0 0,1 0 0 0 0,0 0 0 0 0,-1 0 0 0 0,1 0 0 0 0,-1-1 0 0 0,-3-5 19 0 0,-1 0 1 0 0,1 0-1 0 0,-8-7 0 0 0,10 12 25 0 0,-1-2-8 0 0,0 0-1 0 0,-1 0 1 0 0,1 1-1 0 0,-1-1 1 0 0,0 1-1 0 0,0 0 1 0 0,-5-3 0 0 0,8 5-3 0 0,0 1 1 0 0,-1-1 0 0 0,1 1-1 0 0,0 0 1 0 0,0-1 0 0 0,-1 1 0 0 0,1 0-1 0 0,0 0 1 0 0,0 0 0 0 0,-1 0-1 0 0,1 0 1 0 0,0 0 0 0 0,0 0 0 0 0,-1 0-1 0 0,1 1 1 0 0,0-1 0 0 0,0 0-1 0 0,-1 1 1 0 0,1-1 0 0 0,0 1 0 0 0,0-1-1 0 0,0 1 1 0 0,0 0 0 0 0,0-1 0 0 0,0 1-1 0 0,0 0 1 0 0,0 0 0 0 0,0 0-1 0 0,0 0 1 0 0,0 0 0 0 0,0 0 0 0 0,0 0-1 0 0,0 1 1 0 0,-3 4 36 0 0,0 0 1 0 0,1 0-1 0 0,0 0 1 0 0,0 1-1 0 0,0-1 0 0 0,1 1 1 0 0,0 0-1 0 0,0 0 0 0 0,-1 11 1 0 0,3-14-67 0 0,-1-1-1 0 0,1 0 1 0 0,0 0 0 0 0,0 0 0 0 0,0 1-1 0 0,0-1 1 0 0,0 0 0 0 0,1 0-1 0 0,0 0 1 0 0,-1 1 0 0 0,1-1 0 0 0,0 0-1 0 0,0 0 1 0 0,1 0 0 0 0,-1 0 0 0 0,1-1-1 0 0,-1 1 1 0 0,1 0 0 0 0,0-1 0 0 0,0 1-1 0 0,0-1 1 0 0,1 1 0 0 0,2 1 0 0 0,-4-3 1 0 0,1 0 0 0 0,0 0 0 0 0,0 0 0 0 0,0 0 0 0 0,0 0 0 0 0,-1-1 0 0 0,1 1 0 0 0,0-1 0 0 0,0 1 0 0 0,0-1 0 0 0,0 0 0 0 0,1 0 0 0 0,-1 0 0 0 0,0 0 0 0 0,0 0 0 0 0,2 0 0 0 0,0-1 1 0 0,-1 0 0 0 0,1 0 0 0 0,0-1 1 0 0,-1 1-1 0 0,1-1 0 0 0,-1 0 0 0 0,7-4 0 0 0,-1-2 2 0 0,1 0-1 0 0,-1 0 1 0 0,-1-1-1 0 0,10-12 1 0 0,-14 15-4 0 0,0 0 1 0 0,0 0-1 0 0,-1-1 1 0 0,0 1-1 0 0,0-1 1 0 0,0 1 0 0 0,2-11-1 0 0,-5 15 6 0 0,1 0-1 0 0,-1 0 1 0 0,0-1-1 0 0,1 1 1 0 0,-1 0-1 0 0,0 0 1 0 0,-1-1-1 0 0,1 1 1 0 0,0 0-1 0 0,-1 0 0 0 0,1-1 1 0 0,-2-1-1 0 0,2 2 1 0 0,-1 1 0 0 0,0 0 0 0 0,0 0 0 0 0,1 0 0 0 0,-1 0 0 0 0,0 0-1 0 0,0 0 1 0 0,0 0 0 0 0,0 0 0 0 0,-1 0 0 0 0,1 0 0 0 0,0 0 0 0 0,0 1-1 0 0,0-1 1 0 0,-1 0 0 0 0,1 1 0 0 0,0-1 0 0 0,-1 1 0 0 0,1 0-1 0 0,0-1 1 0 0,-3 1 0 0 0,0 0 17 0 0,0 0 0 0 0,1 0 1 0 0,-1 0-1 0 0,0 1 0 0 0,0 0 0 0 0,1-1 0 0 0,-1 2 0 0 0,0-1 0 0 0,1 0 0 0 0,-1 1 0 0 0,1-1 1 0 0,-7 5-1 0 0,4-2 40 0 0,0 0 1 0 0,-1 0-1 0 0,1 1 1 0 0,1 0 0 0 0,-9 9-1 0 0,12-11-50 0 0,0-1 0 0 0,0 1 0 0 0,0-1 0 0 0,0 1 0 0 0,1 0 0 0 0,-1 0 0 0 0,1 0 0 0 0,0 0 0 0 0,0 0 0 0 0,0 0 0 0 0,0 0 0 0 0,1 0 0 0 0,-1 1 0 0 0,1-1 0 0 0,0 0 0 0 0,0 0 0 0 0,0 0 0 0 0,0 1 0 0 0,0-1 0 0 0,1 0 0 0 0,-1 0 0 0 0,1 0 0 0 0,0 0 0 0 0,2 6 0 0 0,-1-6-15 0 0,0 1 1 0 0,1 0 0 0 0,-1-1 0 0 0,1 0-1 0 0,0 1 1 0 0,0-1 0 0 0,0 0 0 0 0,0 0-1 0 0,0-1 1 0 0,1 1 0 0 0,-1-1-1 0 0,1 1 1 0 0,-1-1 0 0 0,1 0 0 0 0,0 0-1 0 0,0-1 1 0 0,0 1 0 0 0,6 0-1 0 0,-5-1 2 0 0,1 0-1 0 0,0 0 1 0 0,0-1 0 0 0,0 0-1 0 0,0 0 1 0 0,0-1-1 0 0,0 0 1 0 0,0 0-1 0 0,0 0 1 0 0,0-1-1 0 0,-1 1 1 0 0,1-1 0 0 0,0-1-1 0 0,-1 1 1 0 0,0-1-1 0 0,0 0 1 0 0,0 0-1 0 0,0-1 1 0 0,0 1-1 0 0,6-7 1 0 0,-8 8 1 0 0,-1-1-1 0 0,1 1 1 0 0,-1-1-1 0 0,1 0 1 0 0,-1 0 0 0 0,0 0-1 0 0,0 0 1 0 0,-1-1 0 0 0,1 1-1 0 0,0 0 1 0 0,-1-1-1 0 0,0 1 1 0 0,0-1 0 0 0,0 0-1 0 0,0 1 1 0 0,-1-1-1 0 0,1 0 1 0 0,-1 1 0 0 0,0-1-1 0 0,0 0 1 0 0,0 0-1 0 0,-1 1 1 0 0,1-1 0 0 0,-1 0-1 0 0,0 1 1 0 0,0-1-1 0 0,0 1 1 0 0,-1-1 0 0 0,1 1-1 0 0,-1 0 1 0 0,0-1-1 0 0,1 1 1 0 0,-4-3 0 0 0,1 0 20 0 0,-1 0-1 0 0,0 1 1 0 0,0-1 0 0 0,0 1 0 0 0,0 1 0 0 0,-1-1 0 0 0,0 1 0 0 0,0 0-1 0 0,0 0 1 0 0,-13-6 0 0 0,15 9-7 0 0,-1-1 0 0 0,1 1 1 0 0,-1 0-1 0 0,1 0 0 0 0,-1 0 0 0 0,0 1 0 0 0,1 0 1 0 0,-1 0-1 0 0,0 0 0 0 0,0 0 0 0 0,1 1 0 0 0,-1-1 1 0 0,0 1-1 0 0,1 0 0 0 0,-1 1 0 0 0,1-1 0 0 0,-8 5 0 0 0,6-3-9 0 0,1 0-1 0 0,1 0 1 0 0,-1 0-1 0 0,0 1 0 0 0,1 0 1 0 0,0 0-1 0 0,-1 0 0 0 0,-2 5 1 0 0,5-6-2 0 0,0-1-1 0 0,0 1 1 0 0,0-1 0 0 0,1 1 0 0 0,-1 0 0 0 0,1 0-1 0 0,0 0 1 0 0,0 0 0 0 0,0 0 0 0 0,0 0-1 0 0,1 0 1 0 0,-1 0 0 0 0,1 0 0 0 0,0 0 0 0 0,-1 1-1 0 0,2 4 1 0 0,0-5 4 0 0,-1-1 1 0 0,1 1-1 0 0,0-1 0 0 0,1 0 0 0 0,-1 1 1 0 0,0-1-1 0 0,1 0 0 0 0,-1 0 1 0 0,1 0-1 0 0,-1 0 0 0 0,1 0 0 0 0,0 0 1 0 0,0 0-1 0 0,0-1 0 0 0,0 1 0 0 0,0-1 1 0 0,0 1-1 0 0,1-1 0 0 0,-1 0 1 0 0,0 0-1 0 0,1 0 0 0 0,-1 0 0 0 0,1 0 1 0 0,-1 0-1 0 0,6 0 0 0 0,-1 0 3 0 0,0 0 0 0 0,-1 0 0 0 0,1-1 0 0 0,0 1 0 0 0,0-2-1 0 0,0 1 1 0 0,0-1 0 0 0,11-2 0 0 0,-9 0-5 0 0,0 0 0 0 0,0-1-1 0 0,0 0 1 0 0,-1-1 0 0 0,10-6 0 0 0,-15 10-4 0 0,-1-1 1 0 0,0 1 0 0 0,0-1 0 0 0,1 0 0 0 0,-1 1-1 0 0,0-1 1 0 0,0 0 0 0 0,-1 0 0 0 0,1-1 0 0 0,0 1-1 0 0,-1 0 1 0 0,1-1 0 0 0,-1 1 0 0 0,0-1 0 0 0,0 1 0 0 0,0-1-1 0 0,0 1 1 0 0,0-1 0 0 0,-1 0 0 0 0,1 1 0 0 0,-1-1-1 0 0,1-4 1 0 0,-2 5 1 0 0,1 1 0 0 0,0-1 0 0 0,-1 0-1 0 0,1 1 1 0 0,-1-1 0 0 0,0 1 0 0 0,0-1 0 0 0,1 0-1 0 0,-1 1 1 0 0,0-1 0 0 0,0 1 0 0 0,0 0 0 0 0,-1-1 0 0 0,1 1-1 0 0,0 0 1 0 0,0 0 0 0 0,-1 0 0 0 0,1 0 0 0 0,-1 0-1 0 0,1 0 1 0 0,-1 0 0 0 0,1 0 0 0 0,-1 1 0 0 0,1-1-1 0 0,-1 0 1 0 0,0 1 0 0 0,-2-1 0 0 0,0 0 3 0 0,1 1 0 0 0,-1-1 1 0 0,1 1-1 0 0,-1 0 0 0 0,1 0 1 0 0,-1 0-1 0 0,0 1 0 0 0,1-1 1 0 0,-1 1-1 0 0,1 0 0 0 0,0 0 1 0 0,-7 2-1 0 0,0 3 24 0 0,0-1 1 0 0,1 1-1 0 0,-1 1 0 0 0,1 0 1 0 0,-15 16-1 0 0,19-19-14 0 0,1 1 0 0 0,1-1 0 0 0,-1 1 1 0 0,1 0-1 0 0,0 0 0 0 0,0 0 0 0 0,0 1 0 0 0,1-1 0 0 0,0 1 0 0 0,0-1 1 0 0,0 1-1 0 0,0 0 0 0 0,0 7 0 0 0,2-12-9 0 0,0 0 0 0 0,0 0 0 0 0,0 0 1 0 0,0 0-1 0 0,0 0 0 0 0,0 0 0 0 0,0 0 0 0 0,0-1 0 0 0,1 1 0 0 0,-1 0 1 0 0,0 0-1 0 0,1 0 0 0 0,-1 0 0 0 0,0 0 0 0 0,1 0 0 0 0,-1 0 0 0 0,1 0 1 0 0,-1-1-1 0 0,1 1 0 0 0,0 0 0 0 0,-1 0 0 0 0,2 1 0 0 0,0-2-2 0 0,-1 1-1 0 0,1 0 1 0 0,-1 0-1 0 0,1-1 0 0 0,0 1 1 0 0,-1-1-1 0 0,1 1 1 0 0,0-1-1 0 0,-1 0 1 0 0,1 0-1 0 0,0 0 0 0 0,2 0 1 0 0,1 0-9 0 0,0-1 0 0 0,0 1 0 0 0,0-1 0 0 0,0 0-1 0 0,0-1 1 0 0,0 1 0 0 0,9-5 0 0 0,-6 1-21 0 0,-1 0 0 0 0,1-1 0 0 0,-1 0 0 0 0,0 0 0 0 0,8-9 0 0 0,-12 12-6 0 0,0-1-1 0 0,0 1 0 0 0,0-1 0 0 0,-1 0 0 0 0,1 0 0 0 0,-1 0 0 0 0,0 0 0 0 0,0-1 0 0 0,0 1 0 0 0,-1 0 0 0 0,0-1 0 0 0,2-6 0 0 0,-3 10-120 0 0,0-1 0 0 0,0 0 0 0 0,0 1 0 0 0,0-1 0 0 0,0 1 0 0 0,-1-1 0 0 0,1 1-1 0 0,0-1 1 0 0,-1 0 0 0 0,1 1 0 0 0,-1-1 0 0 0,0 1 0 0 0,1 0 0 0 0,-1-1 0 0 0,0 1-1 0 0,0 0 1 0 0,0-1 0 0 0,0 1 0 0 0,0 0 0 0 0,0 0 0 0 0,0 0 0 0 0,0 0 0 0 0,0 0-1 0 0,-1 0 1 0 0,1 0 0 0 0,0 0 0 0 0,-2-1 0 0 0,-3 0-1769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06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195 344 1032 0 0,'-1'-23'2434'0'0,"2"1"0"0"0,1 0 0 0 0,4-24 0 0 0,4 8-744 0 0,2 0 1 0 0,19-42 0 0 0,-16 44-654 0 0,-14 35-934 0 0,-1-1-1 0 0,1 0 1 0 0,-1 0 0 0 0,1 1 0 0 0,-1-1-1 0 0,0 0 1 0 0,1 0 0 0 0,-1 0-1 0 0,0 0 1 0 0,0 1 0 0 0,0-1 0 0 0,-1 0-1 0 0,1 0 1 0 0,-1-2 0 0 0,1 4-65 0 0,-1-1 0 0 0,1 0 0 0 0,0 1 0 0 0,-1-1 0 0 0,1 1 0 0 0,-1-1 1 0 0,1 0-1 0 0,-1 1 0 0 0,1-1 0 0 0,-1 1 0 0 0,0-1 0 0 0,1 1 0 0 0,-1 0 0 0 0,0-1 1 0 0,1 1-1 0 0,-1 0 0 0 0,0-1 0 0 0,1 1 0 0 0,-1 0 0 0 0,0 0 0 0 0,0 0 0 0 0,1 0 1 0 0,-1 0-1 0 0,0-1 0 0 0,0 1 0 0 0,1 0 0 0 0,-1 1 0 0 0,0-1 0 0 0,0 0 0 0 0,1 0 1 0 0,-1 0-1 0 0,0 0 0 0 0,0 1 0 0 0,1-1 0 0 0,-1 0 0 0 0,-1 1 0 0 0,-9 4 51 0 0,0 1 0 0 0,0 0-1 0 0,1 0 1 0 0,-12 10 0 0 0,0-1-91 0 0,7-5-9 0 0,-53 38-22 0 0,61-42 13 0 0,1-1 1 0 0,0 1-1 0 0,0 0 1 0 0,1 1-1 0 0,0-1 1 0 0,0 1-1 0 0,-7 13 1 0 0,11-17 4 0 0,0-1 1 0 0,0 0 0 0 0,0 0 0 0 0,0 1 0 0 0,1-1 0 0 0,-1 0 0 0 0,1 1 0 0 0,-1-1-1 0 0,1 0 1 0 0,0 1 0 0 0,0-1 0 0 0,0 1 0 0 0,0-1 0 0 0,1 0 0 0 0,-1 1-1 0 0,1-1 1 0 0,-1 0 0 0 0,1 1 0 0 0,0-1 0 0 0,0 0 0 0 0,0 0 0 0 0,0 0-1 0 0,2 3 1 0 0,-1-1 0 0 0,1-1-1 0 0,0 0 0 0 0,0 0 0 0 0,0 0 1 0 0,1-1-1 0 0,-1 1 0 0 0,1-1 1 0 0,-1 0-1 0 0,1 0 0 0 0,0 0 0 0 0,0 0 1 0 0,5 1-1 0 0,98 23 15 0 0,-17-5 21 0 0,-75-17-18 0 0,-1 1 0 0 0,1 1 0 0 0,25 14 0 0 0,-35-17 10 0 0,-1 0 0 0 0,0 0-1 0 0,0 0 1 0 0,0 0 0 0 0,0 1 0 0 0,-1 0-1 0 0,1-1 1 0 0,-1 1 0 0 0,0 1-1 0 0,3 4 1 0 0,-5-7-8 0 0,0 1 1 0 0,0-1-1 0 0,0 0 0 0 0,0 0 1 0 0,-1 0-1 0 0,1 1 0 0 0,-1-1 0 0 0,1 0 1 0 0,-1 1-1 0 0,0-1 0 0 0,0 0 1 0 0,0 1-1 0 0,0-1 0 0 0,0 1 0 0 0,-1-1 1 0 0,1 0-1 0 0,-1 0 0 0 0,1 1 1 0 0,-1-1-1 0 0,0 0 0 0 0,0 0 0 0 0,0 0 1 0 0,0 1-1 0 0,-2 1 0 0 0,-4 5-7 0 0,0-1 1 0 0,-1 1-1 0 0,0-2 0 0 0,0 1 0 0 0,-1-1 1 0 0,0 0-1 0 0,-1-1 0 0 0,1 0 0 0 0,-1 0 0 0 0,-20 7 1 0 0,-1-1-25 0 0,-1-2 1 0 0,-46 10-1 0 0,62-17-58 0 0,-30 3 0 0 0,41-6 24 0 0,1 0 0 0 0,-1 0 0 0 0,0 0 0 0 0,1-1 0 0 0,-1 1-1 0 0,1-1 1 0 0,-1 0 0 0 0,0-1 0 0 0,1 1 0 0 0,0-1 0 0 0,-6-2 0 0 0,8 2-18 0 0,1 1-1 0 0,-1 0 1 0 0,0 0 0 0 0,1-1 0 0 0,0 1 0 0 0,-1-1 0 0 0,1 1 0 0 0,0-1-1 0 0,0 0 1 0 0,0 1 0 0 0,0-1 0 0 0,0 0 0 0 0,0 0 0 0 0,0 0 0 0 0,0 0 0 0 0,1 0-1 0 0,-1 0 1 0 0,1 0 0 0 0,0 0 0 0 0,-1 0 0 0 0,1 0 0 0 0,0 0 0 0 0,0 0-1 0 0,0 0 1 0 0,1 0 0 0 0,-1 0 0 0 0,0 0 0 0 0,1 0 0 0 0,-1 0 0 0 0,1 0-1 0 0,1-3 1 0 0,2-3-584 0 0,0-1-1 0 0,0 0 0 0 0,1 1 0 0 0,0 0 0 0 0,8-11 0 0 0,10-8-2108 0 0,3-3-94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4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18 512 0 0,'2'-3'512'0'0,"-1"1"-208"0"0,2 2-600 0 0,0 0-504 0 0,0-3 576 0 0,-2 1 224 0 0,2 0 0 0 0,0-2 0 0 0,-2 3 0 0 0,2 1 0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5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62 8 0 0,'3'-19'245'0'0,"-3"17"-183"0"0,1-1 0 0 0,-1 1 0 0 0,1 0-1 0 0,-1-1 1 0 0,0 1 0 0 0,0-1 0 0 0,0 1 0 0 0,0-1 0 0 0,-1 1 0 0 0,1-1 0 0 0,-1 1 0 0 0,0-4 0 0 0,0 5-23 0 0,1 1 1 0 0,0 0 0 0 0,-1 0 0 0 0,1-1-1 0 0,0 1 1 0 0,-1 0 0 0 0,1 0 0 0 0,0 0 0 0 0,-1 0-1 0 0,1-1 1 0 0,0 1 0 0 0,-1 0 0 0 0,1 0 0 0 0,-1 0-1 0 0,1 0 1 0 0,0 0 0 0 0,-1 0 0 0 0,1 0-1 0 0,-1 0 1 0 0,1 0 0 0 0,0 0 0 0 0,-1 0 0 0 0,1 0-1 0 0,-1 0 1 0 0,1 0 0 0 0,0 1 0 0 0,-1-1 0 0 0,1 0-1 0 0,0 0 1 0 0,-1 0 0 0 0,0 1 0 0 0,-14 7 637 0 0,12-6-575 0 0,-27 13 1463 0 0,-36 25-1 0 0,56-33-1292 0 0,0 0-1 0 0,1 1 1 0 0,0 0-1 0 0,1 0 1 0 0,0 1-1 0 0,0 0 1 0 0,-8 13-1 0 0,10-13 85 0 0,1 0 0 0 0,0 1 1 0 0,0-1-1 0 0,1 1 0 0 0,0 0 0 0 0,-4 18 0 0 0,8-24-253 0 0,-1 0 0 0 0,1 0 0 0 0,0 0 0 0 0,0 0 1 0 0,0 0-1 0 0,0 0 0 0 0,1 0 0 0 0,-1 0 0 0 0,1 0 0 0 0,0 0 0 0 0,0 0 0 0 0,1-1 0 0 0,-1 1 0 0 0,1 0 0 0 0,0-1 1 0 0,0 1-1 0 0,0-1 0 0 0,0 0 0 0 0,1 1 0 0 0,-1-1 0 0 0,4 3 0 0 0,-1-2-46 0 0,-1 0-1 0 0,0 0 1 0 0,1-1-1 0 0,0 1 0 0 0,0-1 1 0 0,0 0-1 0 0,0-1 1 0 0,0 1-1 0 0,1-1 1 0 0,-1 0-1 0 0,1 0 1 0 0,-1-1-1 0 0,7 2 1 0 0,-4-3-23 0 0,0 1 1 0 0,-1-1-1 0 0,1-1 0 0 0,0 1 1 0 0,0-1-1 0 0,-1 0 1 0 0,1-1-1 0 0,14-5 1 0 0,-7 1 5 0 0,1-2 0 0 0,-1 0 0 0 0,0 0 0 0 0,0-2 0 0 0,-1 0 0 0 0,-1 0 0 0 0,1-1-1 0 0,13-16 1 0 0,-20 20 14 0 0,-1-1 0 0 0,1 1 0 0 0,-1-2 0 0 0,-1 1 0 0 0,1-1 0 0 0,-2 1 0 0 0,1-2 0 0 0,-1 1 0 0 0,4-13 0 0 0,-7 16-10 0 0,1 1-1 0 0,-2-1 1 0 0,1 1 0 0 0,0-1 0 0 0,-1 0-1 0 0,0 0 1 0 0,0 1 0 0 0,-1-1 0 0 0,0 0 0 0 0,0 1-1 0 0,0-1 1 0 0,0 1 0 0 0,-1-1 0 0 0,0 1-1 0 0,0 0 1 0 0,-1-1 0 0 0,1 1 0 0 0,-5-5-1 0 0,5 7-22 0 0,0 0-1 0 0,-1-1 1 0 0,0 1-1 0 0,0 1 1 0 0,1-1 0 0 0,-2 0-1 0 0,1 1 1 0 0,0-1-1 0 0,0 1 1 0 0,-1 0-1 0 0,1 0 1 0 0,-1 0-1 0 0,0 1 1 0 0,-4-2-1 0 0,2 1-13 0 0,0 1 0 0 0,0 0 0 0 0,0 0-1 0 0,0 1 1 0 0,0 0 0 0 0,0 0 0 0 0,0 0 0 0 0,-10 2 0 0 0,3 1-3 0 0,1 0 1 0 0,0 1 0 0 0,0 0 0 0 0,0 1-1 0 0,0 0 1 0 0,1 1 0 0 0,0 1 0 0 0,-15 10 0 0 0,13-7-10 0 0,1 1 0 0 0,0 1 1 0 0,1 0-1 0 0,0 0 0 0 0,1 1 1 0 0,0 0-1 0 0,1 1 0 0 0,0 0 1 0 0,2 1-1 0 0,-1-1 0 0 0,2 2 0 0 0,0-1 1 0 0,-5 20-1 0 0,10-32 6 0 0,1 1 0 0 0,-1 0-1 0 0,1 0 1 0 0,0 0 0 0 0,0 0-1 0 0,0 0 1 0 0,0 0 0 0 0,1 0 0 0 0,-1 0-1 0 0,1-1 1 0 0,0 1 0 0 0,0 0-1 0 0,1 0 1 0 0,-1-1 0 0 0,4 7 0 0 0,-3-7 5 0 0,0-1 1 0 0,0 1 0 0 0,0-1-1 0 0,0 0 1 0 0,1 0 0 0 0,-1 0-1 0 0,0 0 1 0 0,1 0 0 0 0,0 0 0 0 0,-1-1-1 0 0,1 1 1 0 0,0-1 0 0 0,0 0-1 0 0,0 0 1 0 0,0 0 0 0 0,0 0-1 0 0,0 0 1 0 0,0-1 0 0 0,0 1 0 0 0,4-1-1 0 0,2 0-8 0 0,0 0 1 0 0,0-1-1 0 0,0-1 0 0 0,0 1 0 0 0,-1-1 0 0 0,1-1 1 0 0,0 1-1 0 0,15-9 0 0 0,4-3 3 0 0,29-20-1 0 0,-55 32 3 0 0,20-11 59 0 0,-2-1 0 0 0,0-1 1 0 0,0 0-1 0 0,27-30 0 0 0,-42 38-48 0 0,0 0 0 0 0,0 0-1 0 0,-1 0 1 0 0,0 0 0 0 0,5-12 0 0 0,-8 15 11 0 0,1 0-1 0 0,-1 0 1 0 0,0 0 0 0 0,0 0 0 0 0,0 0 0 0 0,0 0 0 0 0,-1 0-1 0 0,0 0 1 0 0,0-1 0 0 0,0 1 0 0 0,0 0 0 0 0,-2-7-1 0 0,2 10-6 0 0,-1 0 0 0 0,1 0 0 0 0,0 1 0 0 0,-1-1 0 0 0,1 0 0 0 0,0 1 0 0 0,-1-1 0 0 0,1 0-1 0 0,-1 1 1 0 0,1-1 0 0 0,-1 1 0 0 0,1-1 0 0 0,-1 0 0 0 0,0 1 0 0 0,1 0 0 0 0,-1-1 0 0 0,0 1 0 0 0,1-1 0 0 0,-1 1-1 0 0,0 0 1 0 0,-1-1 0 0 0,0 1 11 0 0,0-1-1 0 0,0 1 1 0 0,0 0-1 0 0,0 0 0 0 0,0-1 1 0 0,0 2-1 0 0,0-1 1 0 0,-2 0-1 0 0,-2 1 48 0 0,0 1-1 0 0,0 0 1 0 0,0 0 0 0 0,-10 5 0 0 0,9-3-41 0 0,0 0 0 0 0,1 1 0 0 0,-1 0 1 0 0,1 1-1 0 0,0-1 0 0 0,1 1 0 0 0,-1 1 1 0 0,1-1-1 0 0,0 1 0 0 0,1-1 0 0 0,0 1 1 0 0,0 1-1 0 0,0-1 0 0 0,1 0 1 0 0,0 1-1 0 0,-3 10 0 0 0,5-12-27 0 0,0-1-1 0 0,0 0 1 0 0,0 0-1 0 0,0 0 0 0 0,1 1 1 0 0,-1-1-1 0 0,2 0 1 0 0,-1 0-1 0 0,0 1 1 0 0,1-1-1 0 0,0 0 1 0 0,0 0-1 0 0,1 0 1 0 0,-1 0-1 0 0,1 0 1 0 0,0 0-1 0 0,1 0 1 0 0,-1-1-1 0 0,1 1 1 0 0,0-1-1 0 0,0 1 1 0 0,0-1-1 0 0,0 0 1 0 0,1 0-1 0 0,0-1 1 0 0,5 5-1 0 0,-1-3-17 0 0,0 0 1 0 0,0-1-1 0 0,0 0 0 0 0,1-1 1 0 0,0 1-1 0 0,0-2 0 0 0,0 1 1 0 0,14 1-1 0 0,-5-1-15 0 0,0-2 0 0 0,0 0-1 0 0,26-2 1 0 0,-31-1-102 0 0,-1 0 0 0 0,0 0-1 0 0,0-1 1 0 0,-1-1 0 0 0,1 0 0 0 0,18-9-1 0 0,-18 7-1218 0 0,-1-1 0 0 0,0 0-1 0 0,14-12 1 0 0,-12 8-720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5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204 211 1048 0 0,'25'-45'8101'0'0,"9"-18"-2805"0"0,-31 57-4964 0 0,-1-1 0 0 0,1 0 0 0 0,-1 0 0 0 0,-1 0 1 0 0,1-1-1 0 0,-1 1 0 0 0,0-11 0 0 0,-1 16-286 0 0,1 1 0 0 0,-1-1-1 0 0,-1 1 1 0 0,1-1 0 0 0,0 0-1 0 0,0 1 1 0 0,-1-1 0 0 0,1 1-1 0 0,-1-1 1 0 0,1 1 0 0 0,-1-1-1 0 0,1 1 1 0 0,-1-1 0 0 0,0 1-1 0 0,0-1 1 0 0,0 1 0 0 0,-1-1 0 0 0,1 1-23 0 0,0 0 1 0 0,0 0 0 0 0,0 1 0 0 0,0-1 0 0 0,-1 0 0 0 0,1 1 0 0 0,0-1 0 0 0,0 1-1 0 0,0 0 1 0 0,-1-1 0 0 0,1 1 0 0 0,0 0 0 0 0,-1 0 0 0 0,1 0 0 0 0,0 0 0 0 0,-3 0-1 0 0,-4 1-13 0 0,0 1-1 0 0,0 0 0 0 0,0 1 0 0 0,1 0 1 0 0,-11 5-1 0 0,9-4-47 0 0,-16 7-11 0 0,1 2-1 0 0,0 0 1 0 0,1 2 0 0 0,-24 19-1 0 0,44-32 38 0 0,1 1 0 0 0,-1-1 0 0 0,1 0 0 0 0,0 1 0 0 0,-1 0 0 0 0,1-1 0 0 0,0 1 0 0 0,1 0 0 0 0,-1 0 0 0 0,0 0 0 0 0,1 0 0 0 0,0 0 0 0 0,0 0 0 0 0,0 1 0 0 0,0-1 0 0 0,0 4 0 0 0,0-5-5 0 0,1 1-1 0 0,0-1 1 0 0,1 0-1 0 0,-1 0 1 0 0,0 1-1 0 0,0-1 1 0 0,1 0-1 0 0,0 0 0 0 0,-1 0 1 0 0,1 0-1 0 0,0 0 1 0 0,0 0-1 0 0,0 0 1 0 0,0 0-1 0 0,0 0 0 0 0,1 0 1 0 0,-1-1-1 0 0,1 1 1 0 0,-1 0-1 0 0,1-1 1 0 0,-1 1-1 0 0,1-1 1 0 0,0 0-1 0 0,3 3 0 0 0,5 1 19 0 0,0 0-1 0 0,-1-1 0 0 0,2 0 1 0 0,-1-1-1 0 0,14 3 0 0 0,57 7 21 0 0,-19-4 18 0 0,-58-8-23 0 0,6 1 2 0 0,-1 0 0 0 0,1 0 1 0 0,0 1-1 0 0,10 5 0 0 0,-18-7-13 0 0,0 0-1 0 0,0 0 1 0 0,-1 0 0 0 0,1 0 0 0 0,0 0-1 0 0,0 0 1 0 0,-1 1 0 0 0,1-1 0 0 0,-1 0-1 0 0,1 1 1 0 0,-1-1 0 0 0,0 1 0 0 0,1 0-1 0 0,-1 0 1 0 0,0-1 0 0 0,0 1 0 0 0,0 0-1 0 0,-1 0 1 0 0,1 0 0 0 0,0 0 0 0 0,-1 0-1 0 0,1 0 1 0 0,-1 0 0 0 0,1 0 0 0 0,-1 0-1 0 0,0 0 1 0 0,0 3 0 0 0,-1-2-5 0 0,0 1-1 0 0,0 0 1 0 0,0-1 0 0 0,0 1 0 0 0,-1-1 0 0 0,0 1-1 0 0,0-1 1 0 0,1 0 0 0 0,-2 0 0 0 0,1 0-1 0 0,0 0 1 0 0,-5 4 0 0 0,0 1-35 0 0,-1-1 0 0 0,0 0 0 0 0,-12 8 0 0 0,-2-1-34 0 0,0-2 0 0 0,-43 20-1 0 0,57-29 33 0 0,-1 0-1 0 0,0 0 0 0 0,0-1 1 0 0,-1 0-1 0 0,1 0 1 0 0,0-1-1 0 0,-1 0 1 0 0,1-1-1 0 0,-1 0 0 0 0,1 0 1 0 0,-10-2-1 0 0,17 1-60 0 0,0 1 0 0 0,0-1 0 0 0,-1 0 0 0 0,1 1-1 0 0,0-1 1 0 0,0 0 0 0 0,0 0 0 0 0,0 0 0 0 0,1-1 0 0 0,-1 1-1 0 0,0 0 1 0 0,0-1 0 0 0,1 1 0 0 0,-1-1 0 0 0,1 0 0 0 0,-1 1-1 0 0,1-1 1 0 0,0 0 0 0 0,-1 0 0 0 0,1 0 0 0 0,0 0 0 0 0,-1-3-1 0 0,1 0-470 0 0,0 0 0 0 0,0 1 0 0 0,0-1 0 0 0,0 0-1 0 0,1 0 1 0 0,0 0 0 0 0,0 0 0 0 0,0 0 0 0 0,2-6 0 0 0,3-13-2295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6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95 616 512 0 0,'0'9'10568'0'0,"5"14"-8872"0"0,-3-15-525 0 0,23 144 1845 0 0,-18-107-2911 0 0,-6-32-13 0 0,1 0 1 0 0,1 0-1 0 0,0 0 1 0 0,9 20-1 0 0,-31-65 394 0 0,7 12-251 0 0,-11-25-1 0 0,2-5 206 0 0,3-1 0 0 0,2-1 1 0 0,2 0-1 0 0,-13-91 0 0 0,22 77-188 0 0,5-93 1 0 0,1 143-218 0 0,1 1 0 0 0,0-1 0 0 0,1 1-1 0 0,1 0 1 0 0,1 0 0 0 0,0 0 0 0 0,14-28 0 0 0,-15 35-25 0 0,0 1 0 0 0,1-1 0 0 0,0 1 0 0 0,1 0 0 0 0,0 0 0 0 0,0 1 0 0 0,0 0 1 0 0,1 0-1 0 0,0 0 0 0 0,0 1 0 0 0,0 0 0 0 0,1 0 0 0 0,0 1 0 0 0,0 0 0 0 0,10-4 0 0 0,-1 3 1 0 0,-1 1-1 0 0,1 1 1 0 0,0 0 0 0 0,0 1-1 0 0,0 1 1 0 0,0 1-1 0 0,1 0 1 0 0,-1 2-1 0 0,0 0 1 0 0,0 0-1 0 0,32 10 1 0 0,-31-6-28 0 0,1 1 0 0 0,-1 0 0 0 0,-1 1 0 0 0,1 1 0 0 0,-2 1 0 0 0,1 0 0 0 0,-1 1 0 0 0,-1 1 0 0 0,0 0 0 0 0,18 19 0 0 0,-27-23-80 0 0,0-1 0 0 0,0 1 0 0 0,0 0 0 0 0,-1 1 0 0 0,0 0 0 0 0,-1-1 0 0 0,0 1 0 0 0,-1 1 0 0 0,1-1 0 0 0,-2 0 0 0 0,1 1 0 0 0,-1 0 0 0 0,1 17 0 0 0,-3-15-704 0 0,0 0 0 0 0,-1-1 0 0 0,0 1 0 0 0,-1-1-1 0 0,0 1 1 0 0,-1-1 0 0 0,0 0 0 0 0,-1 0 0 0 0,0 0 0 0 0,-1 0 0 0 0,-8 13 0 0 0,-5 5-1925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6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1 113 1824 0 0,'4'0'941'0'0,"1"-1"-1"0"0,-1 0 1 0 0,1 0-1 0 0,-1 0 1 0 0,0-1-1 0 0,1 1 0 0 0,5-4 1 0 0,12-4 137 0 0,202-54 3052 0 0,-181 53-4343 0 0,1 3 0 0 0,1 1 0 0 0,50 0 0 0 0,-80 7-654 0 0,-2 0-167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7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27 512 0 0,'-1'-2'97'0'0,"-1"-1"0"0"0,0 2 0 0 0,1-1 0 0 0,-1 0 0 0 0,0 0 0 0 0,0 0 0 0 0,0 1-1 0 0,0-1 1 0 0,0 1 0 0 0,0 0 0 0 0,-1 0 0 0 0,1-1 0 0 0,0 2 0 0 0,-1-1 0 0 0,1 0 0 0 0,-1 0 0 0 0,1 1 0 0 0,-4-1 0 0 0,2 1 220 0 0,1 0 0 0 0,-1 0 0 0 0,1 1 0 0 0,-1-1 0 0 0,1 1 0 0 0,-1 0 0 0 0,1 0 0 0 0,-1 0 0 0 0,1 1 0 0 0,0-1 0 0 0,-6 4 0 0 0,1 0 107 0 0,0 1 0 0 0,0 0 0 0 0,1 1 0 0 0,0-1 1 0 0,0 2-1 0 0,0-1 0 0 0,1 1 0 0 0,-8 13 0 0 0,8-11-289 0 0,1 0-1 0 0,0 0 0 0 0,0 1 0 0 0,1-1 0 0 0,1 1 1 0 0,0 0-1 0 0,0 0 0 0 0,-1 16 0 0 0,4-21-100 0 0,-1 0-1 0 0,1 0 0 0 0,1 0 1 0 0,-1-1-1 0 0,1 1 1 0 0,0 0-1 0 0,0 0 1 0 0,1-1-1 0 0,0 1 1 0 0,0-1-1 0 0,0 1 0 0 0,1-1 1 0 0,-1 0-1 0 0,1 0 1 0 0,0 0-1 0 0,1 0 1 0 0,-1-1-1 0 0,6 6 1 0 0,-5-6-33 0 0,0 0 1 0 0,0-1 0 0 0,0 1-1 0 0,0-1 1 0 0,0 0 0 0 0,1 0-1 0 0,0 0 1 0 0,-1-1 0 0 0,1 0-1 0 0,0 0 1 0 0,0 0 0 0 0,0 0-1 0 0,1-1 1 0 0,-1 0 0 0 0,0 0 0 0 0,0 0-1 0 0,1-1 1 0 0,-1 0 0 0 0,0 0-1 0 0,1 0 1 0 0,-1-1 0 0 0,0 1-1 0 0,1-1 1 0 0,-1-1 0 0 0,0 1-1 0 0,0-1 1 0 0,0 0 0 0 0,0 0 0 0 0,5-3-1 0 0,-2 0 17 0 0,0 0 0 0 0,0 0-1 0 0,-1-1 1 0 0,0 0 0 0 0,0-1-1 0 0,0 1 1 0 0,-1-1 0 0 0,0-1-1 0 0,-1 1 1 0 0,1-1 0 0 0,-1 0-1 0 0,-1 0 1 0 0,0-1 0 0 0,0 1 0 0 0,3-11-1 0 0,-5 12 3 0 0,0 0-1 0 0,0 0 1 0 0,-1-1-1 0 0,0 1 0 0 0,0-1 1 0 0,-1 1-1 0 0,0-1 1 0 0,0 1-1 0 0,-1-1 1 0 0,0 1-1 0 0,0 0 1 0 0,-1-1-1 0 0,0 1 1 0 0,0 0-1 0 0,-1 0 1 0 0,0 0-1 0 0,0 0 0 0 0,-1 1 1 0 0,-4-9-1 0 0,5 11-10 0 0,0 0 0 0 0,0 1-1 0 0,0-1 1 0 0,0 0-1 0 0,0 1 1 0 0,-1 0 0 0 0,0 0-1 0 0,0 0 1 0 0,1 0-1 0 0,-2 0 1 0 0,1 1 0 0 0,0 0-1 0 0,0 0 1 0 0,-1 0-1 0 0,1 0 1 0 0,-1 1 0 0 0,0 0-1 0 0,1 0 1 0 0,-1 0-1 0 0,0 0 1 0 0,0 1 0 0 0,1-1-1 0 0,-1 1 1 0 0,0 1-1 0 0,0-1 1 0 0,0 1 0 0 0,1 0-1 0 0,-6 1 1 0 0,0 1 9 0 0,-1 0 0 0 0,1 0 1 0 0,0 1-1 0 0,0 1 0 0 0,1 0 0 0 0,-1 0 1 0 0,1 1-1 0 0,0 0 0 0 0,0 0 1 0 0,1 1-1 0 0,-15 15 0 0 0,18-17-28 0 0,1 0 0 0 0,0 1 0 0 0,0-1 0 0 0,1 1 0 0 0,-1 0-1 0 0,1 0 1 0 0,1 0 0 0 0,-1 1 0 0 0,1-1 0 0 0,0 1 0 0 0,0-1 0 0 0,1 1-1 0 0,0-1 1 0 0,0 1 0 0 0,1 0 0 0 0,-1 0 0 0 0,2-1 0 0 0,-1 1 0 0 0,1 0 0 0 0,1 8-1 0 0,0-9 8 0 0,0 0 0 0 0,0-1 0 0 0,0 1-1 0 0,0 0 1 0 0,1-1 0 0 0,0 1 0 0 0,1-1 0 0 0,-1 0-1 0 0,1 0 1 0 0,0 0 0 0 0,0-1 0 0 0,0 1-1 0 0,1-1 1 0 0,-1 0 0 0 0,1-1 0 0 0,0 1 0 0 0,0-1-1 0 0,7 4 1 0 0,-4-3 8 0 0,0-1 0 0 0,0 0 0 0 0,0 0 0 0 0,1-1 0 0 0,-1 0 0 0 0,1 0 0 0 0,-1-1 0 0 0,1 0 0 0 0,-1-1 0 0 0,1 0 0 0 0,0 0 0 0 0,12-2 0 0 0,-16 1 13 0 0,0 0-1 0 0,-1 0 0 0 0,1-1 0 0 0,-1 1 0 0 0,1-1 0 0 0,-1 0 1 0 0,1 0-1 0 0,-1-1 0 0 0,0 1 0 0 0,0-1 0 0 0,0 0 1 0 0,-1 0-1 0 0,1 0 0 0 0,-1 0 0 0 0,0-1 0 0 0,1 0 0 0 0,-1 1 1 0 0,-1-1-1 0 0,1 0 0 0 0,-1 0 0 0 0,3-7 0 0 0,-1 3 161 0 0,-2 0-1 0 0,1 0 0 0 0,-1 0 1 0 0,0-1-1 0 0,-1 1 0 0 0,0-1 1 0 0,-1 1-1 0 0,1-1 0 0 0,-2 0 1 0 0,1 1-1 0 0,-3-11 0 0 0,-15-74 2813 0 0,16 90-2141 0 0,-1 8-577 0 0,-2 8-226 0 0,-4 71 119 0 0,8-71-174 0 0,1-1 1 0 0,1 1 0 0 0,0-1-1 0 0,5 21 1 0 0,-5-28 9 0 0,0 0-1 0 0,1-1 1 0 0,0 1 0 0 0,0-1-1 0 0,0 1 1 0 0,1-1 0 0 0,-1 0-1 0 0,1 0 1 0 0,0 0 0 0 0,0 0-1 0 0,1-1 1 0 0,-1 1 0 0 0,1-1 0 0 0,0 0-1 0 0,0 0 1 0 0,0 0 0 0 0,0 0-1 0 0,0-1 1 0 0,0 1 0 0 0,1-1-1 0 0,-1-1 1 0 0,1 1 0 0 0,0 0-1 0 0,-1-1 1 0 0,1 0 0 0 0,6 1 0 0 0,-1-1-218 0 0,0-1 1 0 0,0 0 0 0 0,1 0 0 0 0,-1-1 0 0 0,0 0 0 0 0,0 0 0 0 0,0-1 0 0 0,0-1 0 0 0,0 0 0 0 0,0 0 0 0 0,14-8 0 0 0,6-4-3122 0 0,-19 5 1145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0:58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1 146 848 0 0,'1'23'5021'0'0,"0"-20"-4685"0"0,0 1 0 0 0,0-1 0 0 0,0 0 1 0 0,0 0-1 0 0,0 0 0 0 0,1 0 0 0 0,3 6 0 0 0,28 39 2678 0 0,14 24 683 0 0,-40-61-3303 0 0,-1 1-1 0 0,0 0 1 0 0,-1 0-1 0 0,4 18 1 0 0,-8-27-369 0 0,0-1 1 0 0,0 1-1 0 0,-1-1 1 0 0,0 1-1 0 0,1 0 1 0 0,-1-1-1 0 0,0 1 0 0 0,0 0 1 0 0,0-1-1 0 0,-1 1 1 0 0,1 0-1 0 0,-1-1 1 0 0,1 1-1 0 0,-1-1 0 0 0,-2 5 1 0 0,1-10 30 0 0,1 0 0 0 0,-1-1 0 0 0,1 1 1 0 0,0-1-1 0 0,-2-7 0 0 0,-16-78 555 0 0,12 61-79 0 0,1 0-1 0 0,-3-34 1 0 0,9 56-483 0 0,-2-19 279 0 0,3-40 1 0 0,-1 58-282 0 0,1 0 0 0 0,0 1 0 0 0,0-1 1 0 0,1 1-1 0 0,0 0 0 0 0,0-1 0 0 0,0 1 0 0 0,1 0 1 0 0,0 0-1 0 0,0 0 0 0 0,5-6 0 0 0,-5 9-41 0 0,-1 0-1 0 0,1 1 0 0 0,0-1 1 0 0,0 1-1 0 0,0 0 0 0 0,0 0 0 0 0,0 0 1 0 0,0 0-1 0 0,1 1 0 0 0,-1-1 1 0 0,0 1-1 0 0,1 0 0 0 0,0 0 1 0 0,-1 0-1 0 0,1 0 0 0 0,-1 1 1 0 0,1 0-1 0 0,0-1 0 0 0,-1 1 1 0 0,6 1-1 0 0,8 1-26 0 0,0 0 1 0 0,0 2-1 0 0,20 5 1 0 0,-1 1-59 0 0,181 22-1940 0 0,-132-22-2577 0 0,-54-6 1604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1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262 310 512 0 0,'1'-1'250'0'0,"1"0"0"0"0,-1-1-1 0 0,0 0 1 0 0,0 1 0 0 0,0-1-1 0 0,0 0 1 0 0,0 1 0 0 0,0-1 0 0 0,0 0-1 0 0,-1 0 1 0 0,1 0 0 0 0,0 1 0 0 0,-1-1-1 0 0,0 0 1 0 0,1-3 0 0 0,0-33 3089 0 0,-1 29-2435 0 0,0-3 161 0 0,-1-37 1129 0 0,1 45-2032 0 0,-1 0-1 0 0,0-1 1 0 0,0 1 0 0 0,0 0 0 0 0,0 0-1 0 0,0-1 1 0 0,-1 1 0 0 0,-3-5 0 0 0,4 8-104 0 0,0 0 0 0 0,0 0 0 0 0,0 0 1 0 0,0 0-1 0 0,-1 0 0 0 0,1 0 0 0 0,0 0 1 0 0,-1 0-1 0 0,1 1 0 0 0,-1-1 1 0 0,1 0-1 0 0,0 1 0 0 0,-1-1 0 0 0,0 1 1 0 0,1 0-1 0 0,-1-1 0 0 0,1 1 1 0 0,-1 0-1 0 0,1 0 0 0 0,-1 0 0 0 0,0 0 1 0 0,1 0-1 0 0,-1 1 0 0 0,1-1 1 0 0,-1 0-1 0 0,-1 1 0 0 0,-4 1 59 0 0,1 0 0 0 0,-1 0 0 0 0,1 1 1 0 0,-11 5-1 0 0,8-3-102 0 0,1 1 1 0 0,1 0-1 0 0,-1 1 1 0 0,1-1-1 0 0,0 2 1 0 0,0-1-1 0 0,1 1 1 0 0,0 0-1 0 0,-6 10 1 0 0,0 2-60 0 0,1 2 0 0 0,-14 37 1 0 0,21-49 51 0 0,1 0 1 0 0,0 1 0 0 0,0-1-1 0 0,1 1 1 0 0,0 0 0 0 0,1-1-1 0 0,1 1 1 0 0,0 12 0 0 0,0-19-17 0 0,1 1 0 0 0,0 0 0 0 0,0 0-1 0 0,0-1 1 0 0,1 1 0 0 0,-1 0 0 0 0,1-1 0 0 0,0 0 0 0 0,0 1 0 0 0,1-1 0 0 0,-1 0 0 0 0,1 0 0 0 0,0 0 0 0 0,0 0 0 0 0,0-1 0 0 0,1 1 0 0 0,-1-1 0 0 0,1 0 0 0 0,0 0 0 0 0,5 3 0 0 0,-3-2 11 0 0,1-1 0 0 0,-1-1-1 0 0,0 1 1 0 0,1-1 0 0 0,0 0 0 0 0,-1 0-1 0 0,1-1 1 0 0,0 0 0 0 0,0 0 0 0 0,0-1-1 0 0,0 0 1 0 0,0 0 0 0 0,0 0 0 0 0,0-1 0 0 0,-1 0-1 0 0,1 0 1 0 0,0-1 0 0 0,0 0 0 0 0,8-4-1 0 0,-6 2 4 0 0,1 0 0 0 0,-1-1-1 0 0,0 0 1 0 0,-1 0-1 0 0,1-1 1 0 0,-1-1-1 0 0,0 1 1 0 0,-1-1 0 0 0,1 0-1 0 0,-2-1 1 0 0,1 0-1 0 0,8-14 1 0 0,-12 17-1 0 0,0 0 0 0 0,-1-1 0 0 0,0 0 0 0 0,0 0 0 0 0,0 0 0 0 0,-1 0 0 0 0,0 0 0 0 0,0 0 0 0 0,-1 0 0 0 0,1 0 0 0 0,-1 0 0 0 0,-1 0 0 0 0,1 0 0 0 0,-1 0 0 0 0,-2-10 0 0 0,-1 1 5 0 0,-1 1-1 0 0,0-1 1 0 0,-1 1-1 0 0,0 0 1 0 0,-9-14-1 0 0,12 23-2 0 0,0-1 0 0 0,-1 1-1 0 0,0 0 1 0 0,0 0 0 0 0,0 0-1 0 0,-1 0 1 0 0,1 1 0 0 0,-1 0-1 0 0,0 0 1 0 0,0 0 0 0 0,-1 0-1 0 0,1 1 1 0 0,-1 0 0 0 0,0 0-1 0 0,0 1 1 0 0,0-1 0 0 0,0 1-1 0 0,0 1 1 0 0,0-1 0 0 0,0 1-1 0 0,-1 0 1 0 0,1 0 0 0 0,-1 1-1 0 0,1 0 1 0 0,0 0 0 0 0,-1 0-1 0 0,1 1 1 0 0,0 0 0 0 0,-1 0-1 0 0,1 1 1 0 0,-12 4 0 0 0,10-3-9 0 0,-1 1 1 0 0,1 0 0 0 0,0 1-1 0 0,0-1 1 0 0,1 2-1 0 0,-1-1 1 0 0,1 1 0 0 0,0 0-1 0 0,1 0 1 0 0,-1 1-1 0 0,1 0 1 0 0,1 0 0 0 0,-1 0-1 0 0,1 1 1 0 0,-6 12-1 0 0,8-14 2 0 0,1 0-1 0 0,0 0 0 0 0,0 0 1 0 0,0 0-1 0 0,1 0 0 0 0,0 0 1 0 0,0 0-1 0 0,0 1 0 0 0,1-1 1 0 0,0 0-1 0 0,0 1 0 0 0,1-1 1 0 0,0 0-1 0 0,0 1 0 0 0,0-1 1 0 0,1 0-1 0 0,0 0 0 0 0,0 0 0 0 0,0 0 1 0 0,1 0-1 0 0,0-1 0 0 0,0 1 1 0 0,4 5-1 0 0,0-2-1 0 0,0-1-1 0 0,1-1 1 0 0,-1 1 0 0 0,1-1-1 0 0,1-1 1 0 0,-1 1 0 0 0,1-1-1 0 0,0-1 1 0 0,15 7 0 0 0,-12-6-3 0 0,1-1 0 0 0,0-1 0 0 0,1 0 0 0 0,-1 0 0 0 0,1-1-1 0 0,25 1 1 0 0,-31-4 23 0 0,-1 0-1 0 0,1-1 0 0 0,-1 0 1 0 0,0 0-1 0 0,1-1 0 0 0,-1 1 1 0 0,0-2-1 0 0,0 1 0 0 0,0-1 1 0 0,-1 0-1 0 0,1-1 1 0 0,-1 1-1 0 0,1-1 0 0 0,8-8 1 0 0,-11 9-2 0 0,1-1 0 0 0,-1-1 1 0 0,0 1-1 0 0,0-1 0 0 0,0 1 1 0 0,-1-1-1 0 0,1 0 0 0 0,-1 0 1 0 0,0-1-1 0 0,-1 1 0 0 0,1-1 1 0 0,-1 1-1 0 0,0-1 0 0 0,-1 0 1 0 0,1 0-1 0 0,-1 0 0 0 0,0 0 1 0 0,0-7-1 0 0,-2-2 130 0 0,-1 0-1 0 0,0-1 1 0 0,-1 1 0 0 0,0 0-1 0 0,-1 0 1 0 0,-1 1 0 0 0,0-1-1 0 0,-1 1 1 0 0,-13-21 0 0 0,19 34-112 0 0,-1-1 1 0 0,0 1 0 0 0,1 0-1 0 0,-1 0 1 0 0,0 0 0 0 0,0 0 0 0 0,0 0-1 0 0,0 0 1 0 0,0 0 0 0 0,0 0-1 0 0,0 1 1 0 0,0-1 0 0 0,0 0 0 0 0,0 1-1 0 0,0-1 1 0 0,0 0 0 0 0,-1 1 0 0 0,1 0-1 0 0,0-1 1 0 0,-2 1 0 0 0,2 0-27 0 0,0 0 1 0 0,0 0-1 0 0,0 0 1 0 0,0 1-1 0 0,0-1 1 0 0,0 0-1 0 0,0 1 1 0 0,0-1-1 0 0,1 1 1 0 0,-1-1-1 0 0,0 1 1 0 0,0 0-1 0 0,0-1 1 0 0,1 1-1 0 0,-1 0 1 0 0,0-1-1 0 0,1 1 1 0 0,-1 0-1 0 0,1 0 1 0 0,-1 0-1 0 0,1-1 1 0 0,-1 1-1 0 0,1 0 1 0 0,-1 0-1 0 0,1 0 1 0 0,-1 2-1 0 0,-2 5-4 0 0,1 1 0 0 0,-1 0-1 0 0,1 0 1 0 0,1 0-1 0 0,0 0 1 0 0,0 0 0 0 0,1 0-1 0 0,0 0 1 0 0,0 1-1 0 0,1-1 1 0 0,1 0 0 0 0,-1 0-1 0 0,1 0 1 0 0,1 0-1 0 0,0-1 1 0 0,0 1 0 0 0,0-1-1 0 0,1 1 1 0 0,1-1-1 0 0,-1 0 1 0 0,1-1-1 0 0,9 11 1 0 0,-9-12-8 0 0,1 0 0 0 0,0 0-1 0 0,0 0 1 0 0,0-1 0 0 0,1 0-1 0 0,-1 0 1 0 0,1-1 0 0 0,10 5 0 0 0,-13-7 6 0 0,0-1 0 0 0,0 1 0 0 0,0-1 0 0 0,0 0 1 0 0,0 0-1 0 0,1-1 0 0 0,-1 1 0 0 0,0-1 0 0 0,1 0 1 0 0,-1 0-1 0 0,0-1 0 0 0,1 1 0 0 0,-1-1 1 0 0,0 0-1 0 0,0 0 0 0 0,1 0 0 0 0,5-3 0 0 0,2-1 20 0 0,0-1 0 0 0,-1-1-1 0 0,15-9 1 0 0,-21 13-18 0 0,-1-1 0 0 0,0 0 0 0 0,0 0-1 0 0,0 0 1 0 0,0 0 0 0 0,-1 0 0 0 0,0-1 0 0 0,0 0 0 0 0,0 0 0 0 0,3-7 0 0 0,-1-4 40 0 0,-1 0 1 0 0,0 0-1 0 0,-1 0 1 0 0,-1-1-1 0 0,0-18 1 0 0,0 1 165 0 0,-20 103-182 0 0,16-58-28 0 0,0 1-1 0 0,1-1 0 0 0,0 1 1 0 0,0 0-1 0 0,2 0 0 0 0,-1-1 1 0 0,4 18-1 0 0,-3-24-4 0 0,1-1-1 0 0,-1 1 1 0 0,1-1 0 0 0,0 0 0 0 0,0 1-1 0 0,0-1 1 0 0,0 0 0 0 0,1 0-1 0 0,0 0 1 0 0,-1-1 0 0 0,2 1 0 0 0,-1 0-1 0 0,0-1 1 0 0,1 0 0 0 0,-1 0 0 0 0,1 0-1 0 0,0 0 1 0 0,0-1 0 0 0,0 0-1 0 0,0 1 1 0 0,7 1 0 0 0,-1 0 4 0 0,-1-1 1 0 0,1 0 0 0 0,1 0-1 0 0,13 2 1 0 0,-18-5 0 0 0,-1 0 0 0 0,0 0 0 0 0,1 0 0 0 0,-1-1 0 0 0,0 0 0 0 0,1 0-1 0 0,-1 0 1 0 0,0-1 0 0 0,0 1 0 0 0,7-4 0 0 0,-5 1 19 0 0,0 1 0 0 0,0-1 0 0 0,-1 0 1 0 0,0 0-1 0 0,0 0 0 0 0,0-1 0 0 0,7-7 0 0 0,-10 8-10 0 0,0 0 0 0 0,0 0-1 0 0,-1 0 1 0 0,1 0 0 0 0,-1 0 0 0 0,0-1 0 0 0,0 1 0 0 0,0-1 0 0 0,-1 1 0 0 0,0-1-1 0 0,0 0 1 0 0,1-7 0 0 0,-1 0 55 0 0,-1-1 0 0 0,0 1 0 0 0,-1-1-1 0 0,-1 1 1 0 0,0-1 0 0 0,0 1 0 0 0,-1 0-1 0 0,-1 0 1 0 0,0 0 0 0 0,-1 1 0 0 0,0-1 0 0 0,0 1-1 0 0,-1 0 1 0 0,-1 0 0 0 0,0 1 0 0 0,-10-11-1 0 0,17 20-55 0 0,0 0-1 0 0,-1 1 0 0 0,1-1 0 0 0,-1 1 0 0 0,1-1 0 0 0,0 1 0 0 0,-1 0 0 0 0,1-1 0 0 0,-1 1 0 0 0,1-1 0 0 0,-1 1 0 0 0,1 0 0 0 0,-1-1 0 0 0,0 1 0 0 0,1 0 0 0 0,-1 0 0 0 0,1-1 0 0 0,-1 1 0 0 0,0 0 0 0 0,1 0 1 0 0,-1 0-1 0 0,1 0 0 0 0,-1 0 0 0 0,0 0 0 0 0,1 0 0 0 0,-1 0 0 0 0,0 0 0 0 0,0 1-6 0 0,0-1-1 0 0,1 1 1 0 0,-1-1 0 0 0,0 1-1 0 0,1 0 1 0 0,-1-1-1 0 0,0 1 1 0 0,1 0 0 0 0,-1-1-1 0 0,1 1 1 0 0,0 0 0 0 0,-1 0-1 0 0,1 0 1 0 0,-1-1 0 0 0,1 1-1 0 0,0 1 1 0 0,-2 5-14 0 0,1-1 0 0 0,0 0 0 0 0,0 1 0 0 0,0 6 0 0 0,2-3 5 0 0,0-1 0 0 0,0 1 0 0 0,1-1 0 0 0,1 0 0 0 0,-1 0 0 0 0,1 0 0 0 0,1 0 0 0 0,0 0 0 0 0,0-1 0 0 0,0 0 0 0 0,1 1 0 0 0,11 13 0 0 0,3 1-6 0 0,2-1 0 0 0,39 34 0 0 0,-49-46 5 0 0,1-1 0 0 0,1-1 0 0 0,-1 0 0 0 0,23 11-1 0 0,-32-18 12 0 0,0-1-1 0 0,0 1 1 0 0,0 0-1 0 0,0-1 1 0 0,0 1-1 0 0,0-1 1 0 0,0 0-1 0 0,0 0 1 0 0,0 0-1 0 0,0-1 1 0 0,0 1-1 0 0,0-1 1 0 0,0 0-1 0 0,0 1 1 0 0,0-1-1 0 0,0-1 1 0 0,0 1-1 0 0,-1 0 0 0 0,1-1 1 0 0,0 1-1 0 0,-1-1 1 0 0,3-2-1 0 0,4-3 19 0 0,0 0 0 0 0,0-1 0 0 0,-1 0 0 0 0,10-14 0 0 0,-12 15-7 0 0,-1 0 1 0 0,0-1 0 0 0,0 1-1 0 0,-1-1 1 0 0,0 0-1 0 0,0 0 1 0 0,-1-1-1 0 0,0 1 1 0 0,-1-1 0 0 0,0 0-1 0 0,0 1 1 0 0,-1-1-1 0 0,1-14 1 0 0,-2 16-5 0 0,-1 0 1 0 0,0 0 0 0 0,0 0-1 0 0,0 0 1 0 0,-1 0-1 0 0,0 0 1 0 0,0 1 0 0 0,-1-1-1 0 0,0 1 1 0 0,0-1-1 0 0,0 1 1 0 0,-1 0 0 0 0,0 0-1 0 0,0 1 1 0 0,-1-1-1 0 0,1 1 1 0 0,-9-8 0 0 0,6 7-15 0 0,0 0 1 0 0,-1 0-1 0 0,0 0 1 0 0,0 1 0 0 0,0 0-1 0 0,0 1 1 0 0,-1 0 0 0 0,0 0-1 0 0,1 1 1 0 0,-2 0 0 0 0,1 0-1 0 0,0 1 1 0 0,0 0 0 0 0,-16 0-1 0 0,24 1 3 0 0,1 1-1 0 0,-1 0 1 0 0,1 0-1 0 0,-1 0 1 0 0,1 0-1 0 0,-1 0 1 0 0,1 0-1 0 0,-1 0 1 0 0,1 0 0 0 0,0 0-1 0 0,-1 1 1 0 0,1-1-1 0 0,-1 0 1 0 0,1 0-1 0 0,-1 0 1 0 0,1 1-1 0 0,-1-1 1 0 0,1 0-1 0 0,-1 0 1 0 0,1 1-1 0 0,0-1 1 0 0,-1 0-1 0 0,1 1 1 0 0,0-1-1 0 0,-1 0 1 0 0,1 1 0 0 0,0-1-1 0 0,-1 1 1 0 0,1-1-1 0 0,0 0 1 0 0,0 1-1 0 0,-1-1 1 0 0,1 1-1 0 0,0-1 1 0 0,0 1-1 0 0,0-1 1 0 0,0 1-1 0 0,0-1 1 0 0,0 1-1 0 0,0-1 1 0 0,0 1 0 0 0,0-1-1 0 0,0 1 1 0 0,0-1-1 0 0,0 1 1 0 0,0-1-1 0 0,0 1 1 0 0,0 0-1 0 0,1 1-2 0 0,0-1-1 0 0,-1 1 0 0 0,1 0 1 0 0,0-1-1 0 0,0 1 1 0 0,0 0-1 0 0,0-1 1 0 0,0 1-1 0 0,0-1 0 0 0,0 1 1 0 0,3 1-1 0 0,4 2 8 0 0,-1 0 0 0 0,1-1-1 0 0,1 0 1 0 0,-1 0 0 0 0,0-1-1 0 0,1 0 1 0 0,0 0 0 0 0,0-1-1 0 0,0 0 1 0 0,0-1 0 0 0,0 0-1 0 0,0 0 1 0 0,0-1 0 0 0,0 0-1 0 0,12-2 1 0 0,14-3 19 0 0,0-1 0 0 0,52-17 1 0 0,-72 18-18 0 0,-14 5 6 0 0,0 0 1 0 0,0-1-1 0 0,0 1 1 0 0,0 0-1 0 0,0-1 1 0 0,0 1-1 0 0,0 0 1 0 0,0 0-1 0 0,0 0 1 0 0,0 0-1 0 0,0 0 1 0 0,0 0-1 0 0,1 0 1 0 0,-1 1-9 0 0,-1 0 1 0 0,0-1-1 0 0,0 1 1 0 0,0 0-1 0 0,0 0 1 0 0,0 0 0 0 0,0-1-1 0 0,0 1 1 0 0,0 0-1 0 0,0 0 1 0 0,0 0-1 0 0,0-1 1 0 0,-1 1 0 0 0,1 0-1 0 0,-1 1 1 0 0,0 4 1 0 0,0 2-15 0 0,1 1 0 0 0,-1 0 1 0 0,2 0-1 0 0,-1 0 0 0 0,1 0 1 0 0,1 0-1 0 0,2 10 0 0 0,2 10-12 0 0,-4-12 14 0 0,0 0 1 0 0,2-1 0 0 0,0 1 0 0 0,1-1 0 0 0,10 24 0 0 0,-13-37 6 0 0,0 1 1 0 0,0-1 0 0 0,0 0 0 0 0,0 0-1 0 0,0 1 1 0 0,0-2 0 0 0,1 1-1 0 0,0 0 1 0 0,-1 0 0 0 0,1-1-1 0 0,0 1 1 0 0,0-1 0 0 0,1 0-1 0 0,-1 0 1 0 0,0 0 0 0 0,1-1 0 0 0,-1 1-1 0 0,1-1 1 0 0,-1 1 0 0 0,1-1-1 0 0,0-1 1 0 0,0 1 0 0 0,-1 0-1 0 0,1-1 1 0 0,0 0 0 0 0,0 0-1 0 0,0 0 1 0 0,-1 0 0 0 0,1 0-1 0 0,4-2 1 0 0,0 1 3 0 0,0-1-1 0 0,-1 0 0 0 0,1-1 1 0 0,-1 0-1 0 0,0 0 0 0 0,0 0 1 0 0,0-1-1 0 0,0 0 0 0 0,0-1 1 0 0,-1 1-1 0 0,0-1 0 0 0,8-8 1 0 0,-9 8-5 0 0,-1 0 0 0 0,0 0 0 0 0,-1-1 0 0 0,1 1 0 0 0,-1-1 0 0 0,0 1 0 0 0,0-1 0 0 0,-1 0 0 0 0,0 0 0 0 0,0 0 0 0 0,0-1 0 0 0,-1 1 0 0 0,0 0 0 0 0,0-1 0 0 0,0-9 0 0 0,-2-4 5 0 0,-1 1 1 0 0,0 0-1 0 0,-1 0 1 0 0,-2 0-1 0 0,1 0 1 0 0,-2 0-1 0 0,-1 1 1 0 0,0 0-1 0 0,-13-22 1 0 0,18 36-1 0 0,-1 0 0 0 0,0 0 1 0 0,0 0-1 0 0,0 0 0 0 0,0 0 0 0 0,0 1 1 0 0,-1 0-1 0 0,0-1 0 0 0,0 1 0 0 0,0 0 1 0 0,0 1-1 0 0,0-1 0 0 0,0 1 0 0 0,-1 0 0 0 0,1 0 1 0 0,-1 0-1 0 0,-5-1 0 0 0,5 2-1 0 0,1 1 0 0 0,-1-1 1 0 0,1 1-1 0 0,0 0 0 0 0,-1 0 0 0 0,1 1 0 0 0,-1-1 0 0 0,1 1 0 0 0,0 0 0 0 0,-1 0 0 0 0,1 0 1 0 0,0 1-1 0 0,0 0 0 0 0,0 0 0 0 0,0 0 0 0 0,0 0 0 0 0,0 0 0 0 0,1 1 0 0 0,-5 3 1 0 0,-2 3-12 0 0,1 0 0 0 0,0 1 0 0 0,1 0 0 0 0,0 1 0 0 0,1-1 0 0 0,-10 19 0 0 0,6-8-18 0 0,2 0 0 0 0,-13 40 0 0 0,20-54 23 0 0,0 0 0 0 0,1 0 0 0 0,0 1 0 0 0,0-1 0 0 0,1 0 0 0 0,-1 1 0 0 0,2-1-1 0 0,-1 0 1 0 0,1 0 0 0 0,0 1 0 0 0,0-1 0 0 0,1 0 0 0 0,0 0 0 0 0,1 0 0 0 0,-1 0 0 0 0,1 0 0 0 0,1-1 0 0 0,-1 1 0 0 0,1-1-1 0 0,0 0 1 0 0,0 0 0 0 0,1-1 0 0 0,0 1 0 0 0,0-1 0 0 0,0 0 0 0 0,1 0 0 0 0,-1 0 0 0 0,1-1 0 0 0,0 0 0 0 0,1 0 0 0 0,7 3-1 0 0,-5-3 10 0 0,0-1 0 0 0,0 0 0 0 0,0-1 0 0 0,1 0-1 0 0,-1 0 1 0 0,0-1 0 0 0,11 0 0 0 0,-15-1-7 0 0,1 0 1 0 0,0-1-1 0 0,-1 1 0 0 0,1-2 1 0 0,-1 1-1 0 0,1 0 0 0 0,-1-1 1 0 0,1 0-1 0 0,-1-1 0 0 0,0 1 1 0 0,0-1-1 0 0,0 0 0 0 0,5-4 1 0 0,-1 1-4 0 0,-1-2-1 0 0,1 1 1 0 0,-1-1 0 0 0,-1 0 0 0 0,13-18 0 0 0,-16 21 6 0 0,-1-1 1 0 0,0 0-1 0 0,0 0 0 0 0,-1 0 1 0 0,0 0-1 0 0,0 0 1 0 0,0 0-1 0 0,-1-1 1 0 0,0 1-1 0 0,0-1 0 0 0,0-9 1 0 0,-6-75 86 0 0,3 77-58 0 0,0 0-1 0 0,-1 0 0 0 0,-1 0 1 0 0,-7-17-1 0 0,11 30-24 0 0,-1-1 0 0 0,1 1 1 0 0,-1 0-1 0 0,1 0 0 0 0,-1 0 0 0 0,0 0 0 0 0,1 0 0 0 0,-1 0 1 0 0,0 0-1 0 0,0 1 0 0 0,1-1 0 0 0,-1 0 0 0 0,-2-1 0 0 0,3 2-4 0 0,-1 0 0 0 0,1 0 0 0 0,-1-1 0 0 0,1 1 0 0 0,-1 0 0 0 0,1 0-1 0 0,0 0 1 0 0,-1 0 0 0 0,1 0 0 0 0,-1 0 0 0 0,1 0 0 0 0,-1 0 0 0 0,1 0-1 0 0,-1 0 1 0 0,1 1 0 0 0,0-1 0 0 0,-1 0 0 0 0,1 0 0 0 0,-1 0 0 0 0,1 0-1 0 0,0 1 1 0 0,-1-1 0 0 0,1 0 0 0 0,-1 1 0 0 0,-1 1-5 0 0,0 1 0 0 0,0-1 0 0 0,0 1 0 0 0,0-1 0 0 0,1 1 1 0 0,-1 0-1 0 0,1-1 0 0 0,-2 6 0 0 0,-1 4 1 0 0,1 0 0 0 0,1 0-1 0 0,0 0 1 0 0,1 1 0 0 0,0-1 0 0 0,1 1 0 0 0,1-1 0 0 0,0 0 0 0 0,0 1 0 0 0,5 14 0 0 0,-5-20 3 0 0,1 0 1 0 0,1 0 0 0 0,-1 0 0 0 0,1-1-1 0 0,1 1 1 0 0,-1-1 0 0 0,1 0 0 0 0,0 0-1 0 0,0 0 1 0 0,1-1 0 0 0,0 1 0 0 0,0-1-1 0 0,0 0 1 0 0,0-1 0 0 0,1 1 0 0 0,0-1-1 0 0,0 0 1 0 0,0 0 0 0 0,0-1 0 0 0,1 0-1 0 0,0 0 1 0 0,-1-1 0 0 0,1 1 0 0 0,0-1-1 0 0,0-1 1 0 0,0 1 0 0 0,0-1 0 0 0,0-1-1 0 0,1 1 1 0 0,-1-1 0 0 0,0 0 0 0 0,0-1-1 0 0,0 0 1 0 0,0 0 0 0 0,0 0 0 0 0,0-1-1 0 0,10-4 1 0 0,-10 4 3 0 0,0-1-1 0 0,0 0 1 0 0,0-1-1 0 0,-1 0 1 0 0,1 0-1 0 0,10-9 1 0 0,-14 10-1 0 0,0 0 1 0 0,0 0 0 0 0,-1 0 0 0 0,0 0-1 0 0,1 0 1 0 0,-1-1 0 0 0,0 1 0 0 0,0-1-1 0 0,-1 1 1 0 0,1-1 0 0 0,-1 0 0 0 0,0 0-1 0 0,0 1 1 0 0,1-9 0 0 0,-1 2-4 0 0,-1-1 1 0 0,0 1-1 0 0,-1 0 1 0 0,0 0-1 0 0,-3-11 1 0 0,-15-50 41 0 0,15 56-68 0 0,3 10 11 0 0,-6-17 82 0 0,6 21-60 0 0,1 0 0 0 0,0 0 0 0 0,-1 0 0 0 0,1 0-1 0 0,0 0 1 0 0,-1 1 0 0 0,0-1 0 0 0,1 0-1 0 0,-1 0 1 0 0,1 0 0 0 0,-1 1 0 0 0,0-1-1 0 0,1 0 1 0 0,-1 1 0 0 0,0-1 0 0 0,0 1-1 0 0,-1-1 1 0 0,2 1-6 0 0,-1 0 0 0 0,0 0 0 0 0,1 0 0 0 0,-1 0 0 0 0,0 1 0 0 0,1-1 0 0 0,-1 0 0 0 0,1 1 0 0 0,-1-1 0 0 0,0 0 0 0 0,1 1-1 0 0,-1-1 1 0 0,1 1 0 0 0,-1-1 0 0 0,1 1 0 0 0,-1-1 0 0 0,1 1 0 0 0,-1-1 0 0 0,1 1 0 0 0,0-1 0 0 0,-1 1 0 0 0,1-1 0 0 0,-1 2 0 0 0,-6 16-63 0 0,2-2 62 0 0,1-1-1 0 0,0 1 1 0 0,2 0-1 0 0,0 0 1 0 0,0 1 0 0 0,2-1-1 0 0,0 0 1 0 0,1 0-1 0 0,0 1 1 0 0,1-1-1 0 0,1 0 1 0 0,7 21 0 0 0,-7-31-3 0 0,0-1 1 0 0,0 1-1 0 0,0-1 1 0 0,0 0 0 0 0,1 0-1 0 0,0 0 1 0 0,0-1 0 0 0,1 1-1 0 0,-1-1 1 0 0,1 0 0 0 0,0 0-1 0 0,0-1 1 0 0,0 1 0 0 0,1-1-1 0 0,-1 0 1 0 0,7 2 0 0 0,-3-1-7 0 0,-1-1 1 0 0,2 0 0 0 0,-1 0-1 0 0,0-1 1 0 0,0-1-1 0 0,1 1 1 0 0,-1-1 0 0 0,1-1-1 0 0,17 0 1 0 0,-22-2 15 0 0,1 1 0 0 0,-1 0 0 0 0,0-1 0 0 0,1 0 0 0 0,-1-1 0 0 0,0 1 0 0 0,0-1 1 0 0,8-6-1 0 0,-4 2-1 0 0,0 0 0 0 0,-1 0 0 0 0,12-13 0 0 0,-15 13 7 0 0,0 0 1 0 0,-1-1-1 0 0,0 1 1 0 0,0-1-1 0 0,0 0 1 0 0,-1 0-1 0 0,0 0 1 0 0,-1 0-1 0 0,3-16 1 0 0,-1-8 4 0 0,2-39 1 0 0,-6 55-8 0 0,9-158 378 0 0,-9 173-369 0 0,0 1 0 0 0,0-1 0 0 0,0 0 0 0 0,0 0 0 0 0,0 1 0 0 0,0-1 0 0 0,0 0 0 0 0,0 0 0 0 0,0 1 0 0 0,0-1 0 0 0,0 0 0 0 0,0 0 0 0 0,0 1 1 0 0,-1-1-1 0 0,1 0 0 0 0,0 1 0 0 0,0-1 0 0 0,-1 0 0 0 0,1 1 0 0 0,-1-1 0 0 0,1 0 0 0 0,-1 1 0 0 0,1-1 0 0 0,-1 0 0 0 0,0 1-2 0 0,0 0 0 0 0,1 0 0 0 0,-1 0 0 0 0,0 0 0 0 0,0 0 0 0 0,1 0 0 0 0,-1 0 0 0 0,0 0 0 0 0,1 0 0 0 0,-1 0 0 0 0,0 0 0 0 0,1 1-1 0 0,-1-1 1 0 0,0 0 0 0 0,1 1 0 0 0,-1-1 0 0 0,0 0 0 0 0,1 1 0 0 0,-2 0 0 0 0,-2 2 13 0 0,-1 1-1 0 0,1 0 1 0 0,0-1-1 0 0,0 2 1 0 0,-3 4 0 0 0,5-6-33 0 0,-4 4-6 0 0,1 0-1 0 0,1 1 1 0 0,-1 0-1 0 0,-5 13 0 0 0,10-18 8 0 0,-1-1 1 0 0,0 0-1 0 0,1 0 0 0 0,-1 0 0 0 0,1 1 0 0 0,0-1 0 0 0,0 0 0 0 0,0 0 0 0 0,0 1 0 0 0,0-1 0 0 0,1 0 0 0 0,-1 0 0 0 0,0 1 0 0 0,1-1 0 0 0,0 0 0 0 0,0 0 0 0 0,-1 0 0 0 0,1 0 0 0 0,0 0 0 0 0,1 0 0 0 0,-1 0 0 0 0,0 0 0 0 0,3 2 0 0 0,-1-1 6 0 0,0 1 0 0 0,0-2 0 0 0,1 1 0 0 0,0 0 0 0 0,-1-1 0 0 0,1 1-1 0 0,0-1 1 0 0,0 0 0 0 0,7 2 0 0 0,-9-3 11 0 0,-1-1 0 0 0,1 1-1 0 0,0-1 1 0 0,-1 1-1 0 0,1-1 1 0 0,0 0 0 0 0,0 0-1 0 0,-1 0 1 0 0,1 0 0 0 0,0 0-1 0 0,0 0 1 0 0,-1 0 0 0 0,1 0-1 0 0,0-1 1 0 0,-1 1 0 0 0,1-1-1 0 0,0 1 1 0 0,-1-1 0 0 0,1 0-1 0 0,-1 0 1 0 0,1 1 0 0 0,-1-1-1 0 0,1 0 1 0 0,-1 0 0 0 0,1-1-1 0 0,-1 1 1 0 0,2-2 0 0 0,-3 2 14 0 0,1 0 0 0 0,-1 0 0 0 0,1 0 0 0 0,-1 0 0 0 0,1 0 0 0 0,-1 0 0 0 0,0 0 0 0 0,0 0 0 0 0,0 0 0 0 0,1 0 0 0 0,-1 0 0 0 0,0-1 0 0 0,0 1 0 0 0,-1 0 0 0 0,1 0 0 0 0,0 0 0 0 0,0 0 0 0 0,0 0 0 0 0,-1 0 0 0 0,1 0 0 0 0,-1 0 0 0 0,1 0 0 0 0,-1 0 0 0 0,1 0 0 0 0,-2-1 0 0 0,-19-27 466 0 0,12 19-305 0 0,-20-29 248 0 0,28 39-416 0 0,1 0-1 0 0,0-1 1 0 0,0 1 0 0 0,-1 0-1 0 0,1-1 1 0 0,0 1-1 0 0,0 0 1 0 0,-1-1-1 0 0,1 1 1 0 0,0 0 0 0 0,-1 0-1 0 0,1-1 1 0 0,0 1-1 0 0,-1 0 1 0 0,1 0-1 0 0,0-1 1 0 0,-1 1 0 0 0,1 0-1 0 0,-1 0 1 0 0,1 0-1 0 0,0 0 1 0 0,-1 0-1 0 0,1 0 1 0 0,-1 0 0 0 0,1 0-1 0 0,-1 0 1 0 0,1 0-1 0 0,-2 16 294 0 0,3 2-290 0 0,1 1 0 0 0,1-1 0 0 0,7 27-1 0 0,-2-15-45 0 0,0 1 9 0 0,1-1 0 0 0,1 0 1 0 0,19 36-1 0 0,51 80-38 0 0,-72-133 52 0 0,6 12-111 0 0,0 0 0 0 0,-1 1 1 0 0,16 52-1 0 0,-23-56 114 0 0,-1 1 0 0 0,0-1 0 0 0,-2 1 0 0 0,-1 0 0 0 0,-1 32-1 0 0,-1-50-1 0 0,0 0-1 0 0,-1 0 1 0 0,0 0-1 0 0,0 0 0 0 0,0-1 1 0 0,-1 1-1 0 0,1 0 0 0 0,-1-1 1 0 0,0 1-1 0 0,-1-1 1 0 0,1 1-1 0 0,-1-1 0 0 0,0 0 1 0 0,-4 4-1 0 0,3-3 3 0 0,-1 0 0 0 0,0-1 0 0 0,-1 0 0 0 0,1 0 0 0 0,-1-1 0 0 0,0 1 0 0 0,1-1 0 0 0,-2 0 0 0 0,-8 3 0 0 0,0-2 10 0 0,-1 0 1 0 0,1-2-1 0 0,-1 1 0 0 0,0-2 1 0 0,1 0-1 0 0,-1-1 1 0 0,0 0-1 0 0,-18-3 0 0 0,25 1-11 0 0,0 0-1 0 0,0 0 0 0 0,0-1 0 0 0,1 0 1 0 0,-1 0-1 0 0,1-1 0 0 0,-1 0 0 0 0,1-1 1 0 0,1 1-1 0 0,-1-2 0 0 0,1 1 0 0 0,-14-13 1 0 0,16 13-11 0 0,1 0 0 0 0,0 0 1 0 0,0-1-1 0 0,0 0 0 0 0,0 1 0 0 0,1-1 1 0 0,0 0-1 0 0,0-1 0 0 0,1 1 1 0 0,-1 0-1 0 0,1-1 0 0 0,1 1 0 0 0,-1-1 1 0 0,1 0-1 0 0,1 0 0 0 0,-1 1 1 0 0,1-1-1 0 0,0-8 0 0 0,3-5-12 0 0,1 1 0 0 0,0 0 0 0 0,2 0 0 0 0,9-22 0 0 0,36-71-51 0 0,-48 106 66 0 0,9-17 54 0 0,0 0 1 0 0,2 1-1 0 0,1 1 0 0 0,0 0 1 0 0,35-34-1 0 0,-35 41-431 0 0,1 0 1 0 0,32-20-1 0 0,-31 24-1014 0 0,-1 1 1 0 0,1 1-1 0 0,26-9 0 0 0,-26 11-1378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4.4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129 675 512 0 0,'-1'-1'1479'0'0,"0"0"-1268"0"0,1 1 0 0 0,0 0 0 0 0,0 0 0 0 0,0 0 1 0 0,-1 0-1 0 0,1 0 0 0 0,0 0 0 0 0,0 0 0 0 0,0 0 1 0 0,-1 0-1 0 0,1 0 0 0 0,0-1 0 0 0,0 1 0 0 0,0 0 1 0 0,-1 0-1 0 0,1 0 0 0 0,0 0 0 0 0,0 0 0 0 0,-1 1 1 0 0,1-1-1 0 0,0 0 0 0 0,0 0 0 0 0,0 0 0 0 0,-1 0 1 0 0,1 0-1 0 0,0 0 0 0 0,0 0 0 0 0,0 0 0 0 0,-1 0 1 0 0,1 0-1 0 0,0 1 211 0 0,-1-1-211 0 0,-3 6 4170 0 0,2-1-4483 0 0,1-4-240 0 0,-3 11 920 0 0,0 0-1 0 0,1 1 0 0 0,0-1 1 0 0,1 1-1 0 0,0-1 1 0 0,0 24-1 0 0,-1 7 149 0 0,2-36-619 0 0,-1 2 31 0 0,1 0 0 0 0,0 1 0 0 0,1-1 1 0 0,0 0-1 0 0,3 18 0 0 0,-4-27-126 0 0,1 0 0 0 0,0 0 1 0 0,0 0-1 0 0,0 0 0 0 0,0 0 0 0 0,0 1 1 0 0,0-1-1 0 0,0 0 0 0 0,0 0 0 0 0,0 0 0 0 0,0 0 1 0 0,0 0-1 0 0,0 1 0 0 0,1-1 0 0 0,-1 0 0 0 0,0 0 1 0 0,0 0-1 0 0,0 0 0 0 0,0 0 0 0 0,0 1 1 0 0,0-1-1 0 0,0 0 0 0 0,0 0 0 0 0,0 0 0 0 0,0 0 1 0 0,0 0-1 0 0,1 0 0 0 0,-1 0 0 0 0,0 0 0 0 0,0 1 1 0 0,0-1-1 0 0,0 0 0 0 0,0 0 0 0 0,0 0 1 0 0,1 0-1 0 0,-1 0 0 0 0,0 0 0 0 0,0 0 0 0 0,0 0 1 0 0,0 0-1 0 0,0 0 0 0 0,1 0 0 0 0,-1 0 0 0 0,4-7 420 0 0,0-10-1 0 0,-2 5-208 0 0,-1-1 1 0 0,-1 1-1 0 0,0-1 0 0 0,-1 1 0 0 0,-2-14 0 0 0,-15-62 317 0 0,8 47-361 0 0,-4-20 70 0 0,-20-103 240 0 0,26 114-316 0 0,-3-66-1 0 0,10 83-115 0 0,-1-1 96 0 0,3-37 0 0 0,0 62-144 0 0,0 0 0 0 0,0 0 0 0 0,1 0 0 0 0,0 1 0 0 0,1-1 0 0 0,0 0-1 0 0,0 1 1 0 0,1 0 0 0 0,5-10 0 0 0,-6 14-13 0 0,0 0 0 0 0,0 0-1 0 0,1 0 1 0 0,-1 1 0 0 0,1 0 0 0 0,-1-1 0 0 0,1 1-1 0 0,0 0 1 0 0,1 1 0 0 0,-1-1 0 0 0,6-2-1 0 0,-3 2-11 0 0,0 1-1 0 0,1-1 0 0 0,-1 1 1 0 0,1 1-1 0 0,0-1 0 0 0,11 1 0 0 0,3 1-48 0 0,0 1-1 0 0,1 1 0 0 0,-1 1 1 0 0,21 6-1 0 0,-20-4-148 0 0,-1 2 0 0 0,0 0 0 0 0,-1 1 0 0 0,33 17 0 0 0,-44-19-252 0 0,1 0-1 0 0,-1 1 1 0 0,0 0 0 0 0,-1 1-1 0 0,1 0 1 0 0,-2 0 0 0 0,1 1-1 0 0,-1 0 1 0 0,-1 1-1 0 0,10 13 1 0 0,-14-17-169 0 0,0 0-1 0 0,-1-1 1 0 0,0 1-1 0 0,0 0 1 0 0,0 0 0 0 0,-1 0-1 0 0,1 0 1 0 0,-1 8-1 0 0,0 5-1248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67 512 0 0,'-7'-15'1994'0'0,"6"12"-975"0"0,1 1 0 0 0,-1 0 0 0 0,0-1 1 0 0,-1 1-1 0 0,1 0 0 0 0,0 0 0 0 0,-3-3 1 0 0,4 4-914 0 0,-1 1 0 0 0,0 0 0 0 0,1 0 0 0 0,-1-1 0 0 0,1 1 0 0 0,-1 0 0 0 0,0 0 0 0 0,1 0 0 0 0,-1 0 0 0 0,0 0 0 0 0,1 0 0 0 0,-1 0 0 0 0,0 0 0 0 0,1 0 0 0 0,-1 0 0 0 0,1 0 0 0 0,-1 1 0 0 0,0-1 0 0 0,1 0 0 0 0,-1 0 0 0 0,1 1 0 0 0,-1-1-1 0 0,0 0 1 0 0,1 1 0 0 0,-1-1 0 0 0,1 0 0 0 0,-1 1 0 0 0,-17 13 826 0 0,15-11-669 0 0,-7 5 55 0 0,1 2 0 0 0,-1-1 0 0 0,1 2 0 0 0,1-1 0 0 0,0 1 0 0 0,0 0 0 0 0,1 0 0 0 0,1 1 0 0 0,0 0 1 0 0,0 1-1 0 0,-5 18 0 0 0,10-26-296 0 0,0-1 1 0 0,1 0 0 0 0,-1 1-1 0 0,1-1 1 0 0,0 0-1 0 0,0 1 1 0 0,1-1 0 0 0,-1 0-1 0 0,1 1 1 0 0,0-1 0 0 0,0 0-1 0 0,1 0 1 0 0,-1 0 0 0 0,1 0-1 0 0,3 5 1 0 0,-4-7-20 0 0,0 0 0 0 0,1 0 0 0 0,-1 0 0 0 0,1 0 0 0 0,-1-1 0 0 0,1 1 0 0 0,0 0 0 0 0,0-1 1 0 0,0 0-1 0 0,0 1 0 0 0,0-1 0 0 0,0 0 0 0 0,0 0 0 0 0,0 0 0 0 0,0 0 0 0 0,1 0 0 0 0,-1-1 0 0 0,0 1 0 0 0,1-1 1 0 0,-1 1-1 0 0,0-1 0 0 0,1 0 0 0 0,-1 0 0 0 0,1 0 0 0 0,-1 0 0 0 0,0-1 0 0 0,1 1 0 0 0,-1 0 0 0 0,3-2 0 0 0,2 0-13 0 0,-2 0 0 0 0,1 0-1 0 0,0 0 1 0 0,0-1-1 0 0,-1 0 1 0 0,1 0 0 0 0,-1 0-1 0 0,0-1 1 0 0,0 0-1 0 0,0 0 1 0 0,0 0 0 0 0,4-6-1 0 0,-7 7 17 0 0,0 0 0 0 0,0 0 0 0 0,0 0-1 0 0,0 0 1 0 0,0 0 0 0 0,-1-1 0 0 0,0 1-1 0 0,1-1 1 0 0,-1 1 0 0 0,0-1 0 0 0,-1 1 0 0 0,1-1-1 0 0,-1 0 1 0 0,1 1 0 0 0,-1-1 0 0 0,0 0 0 0 0,-1 1-1 0 0,1-1 1 0 0,-1 0 0 0 0,1 1 0 0 0,-3-8-1 0 0,-2-1 139 0 0,0 0 0 0 0,0 0 0 0 0,-12-20 0 0 0,13 26-8 0 0,0 1 1 0 0,0-1-1 0 0,-1 1 1 0 0,0 0 0 0 0,0 0-1 0 0,0 0 1 0 0,0 1-1 0 0,-11-8 1 0 0,14 11-114 0 0,0 0 1 0 0,0 0 0 0 0,0 1-1 0 0,0-1 1 0 0,0 0-1 0 0,0 1 1 0 0,0-1 0 0 0,0 1-1 0 0,0 0 1 0 0,-1 0-1 0 0,1 0 1 0 0,0 0 0 0 0,0 0-1 0 0,0 0 1 0 0,0 0-1 0 0,0 1 1 0 0,0-1 0 0 0,0 1-1 0 0,-1 0 1 0 0,1-1-1 0 0,1 1 1 0 0,-1 0 0 0 0,0 0-1 0 0,0 0 1 0 0,0 0-1 0 0,0 1 1 0 0,1-1 0 0 0,-1 0-1 0 0,-1 3 1 0 0,-2 0-21 0 0,1 1 1 0 0,1-1-1 0 0,-1 1 0 0 0,1 0 1 0 0,0 0-1 0 0,0 0 0 0 0,0 1 1 0 0,0-1-1 0 0,-1 8 0 0 0,2-9 9 0 0,1 0-1 0 0,0 0 0 0 0,1 0 1 0 0,-1 0-1 0 0,1 0 0 0 0,-1 0 1 0 0,1 0-1 0 0,0 0 1 0 0,1 0-1 0 0,-1 0 0 0 0,1 1 1 0 0,0-1-1 0 0,0 0 0 0 0,0 0 1 0 0,0 0-1 0 0,3 4 0 0 0,-2-5-3 0 0,-1 0-1 0 0,1-1 1 0 0,0 1-1 0 0,1 0 1 0 0,-1-1-1 0 0,0 0 1 0 0,1 1-1 0 0,-1-1 1 0 0,1 0-1 0 0,0 0 1 0 0,0-1-1 0 0,0 1 1 0 0,0-1-1 0 0,0 1 1 0 0,0-1-1 0 0,0 0 1 0 0,0 0-1 0 0,0 0 1 0 0,1 0 0 0 0,4 0-1 0 0,-2-1-20 0 0,0 1 0 0 0,-1-1 0 0 0,1 0 0 0 0,0-1 0 0 0,-1 1 0 0 0,1-1 0 0 0,0 0 0 0 0,-1 0 0 0 0,1-1 0 0 0,-1 0 0 0 0,0 0 0 0 0,0 0 0 0 0,1 0 0 0 0,7-6-1 0 0,-9 5 17 0 0,0 0 0 0 0,0-1 0 0 0,-1 1 0 0 0,1-1 0 0 0,-1 0 0 0 0,0 0 0 0 0,0 0-1 0 0,0 0 1 0 0,-1 0 0 0 0,1-1 0 0 0,-1 1 0 0 0,0-1 0 0 0,0 0 0 0 0,-1 1 0 0 0,1-1-1 0 0,0-10 1 0 0,-1 8 27 0 0,0 1 0 0 0,-1-1 0 0 0,0 0 0 0 0,0 0 0 0 0,-1 0 0 0 0,0 0 0 0 0,0 0 0 0 0,-1 1 0 0 0,1-1 0 0 0,-2 1 0 0 0,-3-11 0 0 0,5 15-14 0 0,0 0-1 0 0,-1 0 0 0 0,1 0 1 0 0,0 0-1 0 0,0 0 1 0 0,-1 0-1 0 0,0 1 1 0 0,1-1-1 0 0,-1 0 0 0 0,0 1 1 0 0,1-1-1 0 0,-1 1 1 0 0,0 0-1 0 0,0 0 1 0 0,0 0-1 0 0,-1 0 0 0 0,1 0 1 0 0,0 0-1 0 0,0 0 1 0 0,0 1-1 0 0,-1-1 1 0 0,1 1-1 0 0,0-1 1 0 0,-1 1-1 0 0,1 0 0 0 0,0 0 1 0 0,0 0-1 0 0,-1 0 1 0 0,1 1-1 0 0,0-1 1 0 0,-1 0-1 0 0,1 1 0 0 0,0 0 1 0 0,0-1-1 0 0,-1 1 1 0 0,-2 2-1 0 0,-6 3 14 0 0,1-1 0 0 0,0 1-1 0 0,1 1 1 0 0,-1 0 0 0 0,1 0-1 0 0,1 1 1 0 0,0 0 0 0 0,0 1-1 0 0,0 0 1 0 0,1 0 0 0 0,-6 10-1 0 0,10-15-11 0 0,1 1 0 0 0,0-1 0 0 0,1 1 0 0 0,-1 0 0 0 0,1-1 0 0 0,0 1 0 0 0,0 0 0 0 0,0 0 0 0 0,0 6 0 0 0,1-10-13 0 0,0 0 0 0 0,0 0 0 0 0,0 0 0 0 0,0 1 0 0 0,0-1 0 0 0,0 0 0 0 0,1 0 0 0 0,-1 0 0 0 0,0 0 0 0 0,1 1 0 0 0,-1-1 0 0 0,1 0 0 0 0,-1 0 0 0 0,1 0 0 0 0,-1 0 0 0 0,1 0 0 0 0,0 0 0 0 0,-1 0 0 0 0,1 0 0 0 0,0 0 0 0 0,0-1 0 0 0,0 1 0 0 0,0 0 0 0 0,-1 0 0 0 0,1-1 0 0 0,0 1 0 0 0,1-1 0 0 0,-1 1 0 0 0,0 0 0 0 0,0-1 0 0 0,0 0 0 0 0,0 1 0 0 0,0-1 0 0 0,0 0 0 0 0,0 0 0 0 0,1 1 0 0 0,-1-1 0 0 0,0 0 0 0 0,0 0 0 0 0,0 0 0 0 0,1-1 0 0 0,1 1 0 0 0,3-1-5 0 0,0-1 0 0 0,0 1 0 0 0,-1-1 0 0 0,1 0 0 0 0,0-1-1 0 0,-1 1 1 0 0,0-1 0 0 0,1 0 0 0 0,-1 0 0 0 0,0-1 0 0 0,7-6 0 0 0,-6 4-19 0 0,0 0-1 0 0,0 0 0 0 0,-1-1 1 0 0,1 1-1 0 0,-2-1 1 0 0,1 0-1 0 0,6-14 0 0 0,-10 19 14 0 0,0-1 0 0 0,0 0-1 0 0,0 0 1 0 0,-1 0 0 0 0,1 1 0 0 0,-1-1-1 0 0,0 0 1 0 0,1 0 0 0 0,-1 0-1 0 0,-1 0 1 0 0,1 0 0 0 0,-1-4 0 0 0,1 6 8 0 0,-1 0-1 0 0,1 0 1 0 0,0 0 0 0 0,-1 0 0 0 0,1 0 0 0 0,-1 1 0 0 0,1-1 0 0 0,-1 0 0 0 0,1 0 0 0 0,-1 0 0 0 0,0 1 0 0 0,1-1 0 0 0,-1 0 0 0 0,0 1 0 0 0,0-1 0 0 0,0 1 0 0 0,1-1 0 0 0,-1 1 0 0 0,0-1 0 0 0,0 1 0 0 0,0-1 0 0 0,0 1 0 0 0,0 0 0 0 0,0-1 0 0 0,0 1 0 0 0,0 0 0 0 0,0 0 0 0 0,0 0 0 0 0,0 0 0 0 0,0 0 0 0 0,0 0 0 0 0,0 0 0 0 0,0 0-1 0 0,0 0 1 0 0,0 1 0 0 0,0-1 0 0 0,0 0 0 0 0,0 0 0 0 0,-1 1 0 0 0,-6 2 55 0 0,0 0 0 0 0,1 1-1 0 0,-1 0 1 0 0,0 0-1 0 0,1 0 1 0 0,0 1 0 0 0,0 0-1 0 0,-10 10 1 0 0,11-10-18 0 0,1 1 0 0 0,0-1 0 0 0,1 1-1 0 0,-1 0 1 0 0,1 0 0 0 0,0 0 0 0 0,1 0 0 0 0,0 1 0 0 0,0-1 0 0 0,-4 12 0 0 0,7-17-36 0 0,-1 1 0 0 0,1 0 0 0 0,0 0-1 0 0,-1-1 1 0 0,1 1 0 0 0,0 0 0 0 0,0 0 0 0 0,0 0 0 0 0,0-1 0 0 0,0 1 0 0 0,1 0 0 0 0,-1 0 0 0 0,1-1 0 0 0,-1 1-1 0 0,1 0 1 0 0,-1-1 0 0 0,1 1 0 0 0,0 0 0 0 0,0-1 0 0 0,0 1 0 0 0,0-1 0 0 0,0 1 0 0 0,0-1 0 0 0,0 0 0 0 0,0 1-1 0 0,1-1 1 0 0,-1 0 0 0 0,0 0 0 0 0,1 0 0 0 0,-1 0 0 0 0,1 0 0 0 0,-1 0 0 0 0,3 1 0 0 0,-1-1-4 0 0,1 0-1 0 0,-1 0 1 0 0,1 0 0 0 0,-1-1 0 0 0,1 1-1 0 0,-1-1 1 0 0,1 0 0 0 0,-1 0 0 0 0,1 0-1 0 0,0 0 1 0 0,-1-1 0 0 0,1 1-1 0 0,-1-1 1 0 0,1 0 0 0 0,-1 0 0 0 0,4-2-1 0 0,3-1 6 0 0,0-1 0 0 0,-1 0 0 0 0,0-1 0 0 0,16-13 0 0 0,-22 17-3 0 0,0-1 0 0 0,0 0 0 0 0,0 0 0 0 0,0 0 0 0 0,-1 0 0 0 0,1-1 1 0 0,-1 1-1 0 0,0-1 0 0 0,0 1 0 0 0,0-1 0 0 0,-1 0 0 0 0,1 1 0 0 0,-1-1 0 0 0,0 0 0 0 0,1-8 1 0 0,-2 10 1 0 0,1 1 1 0 0,-1 0-1 0 0,0-1 1 0 0,0 1-1 0 0,0 0 1 0 0,0-1 0 0 0,0 1-1 0 0,0 0 1 0 0,-1-1-1 0 0,1 1 1 0 0,0 0-1 0 0,-1-1 1 0 0,1 1 0 0 0,-1 0-1 0 0,1 0 1 0 0,-1-1-1 0 0,0 1 1 0 0,1 0 0 0 0,-1 0-1 0 0,0 0 1 0 0,0 0-1 0 0,0 0 1 0 0,0 0-1 0 0,0 0 1 0 0,0 0 0 0 0,0 0-1 0 0,0 0 1 0 0,0 1-1 0 0,0-1 1 0 0,-1 0 0 0 0,1 1-1 0 0,0-1 1 0 0,0 1-1 0 0,-1-1 1 0 0,1 1-1 0 0,0 0 1 0 0,-1 0 0 0 0,1-1-1 0 0,0 1 1 0 0,-1 0-1 0 0,-1 0 1 0 0,-2 1-7 0 0,1-1-1 0 0,-1 1 1 0 0,1 0 0 0 0,-1 0 0 0 0,1 0-1 0 0,-1 0 1 0 0,1 1 0 0 0,0 0-1 0 0,-1 0 1 0 0,-7 5 0 0 0,5-2 6 0 0,0 1 1 0 0,0 0-1 0 0,0 0 1 0 0,-7 9-1 0 0,12-13-65 0 0,0 1 0 0 0,0-1 0 0 0,1 0 0 0 0,-1 1 0 0 0,1 0 0 0 0,-1-1 0 0 0,1 1 0 0 0,0 0-1 0 0,0 0 1 0 0,0-1 0 0 0,0 1 0 0 0,1 0 0 0 0,-1 0 0 0 0,1 0 0 0 0,0 0 0 0 0,0 5 0 0 0,0-6-93 0 0,0-1 0 0 0,0 0 1 0 0,1 0-1 0 0,-1 0 1 0 0,1 0-1 0 0,-1 0 1 0 0,1 0-1 0 0,-1 0 0 0 0,1 0 1 0 0,-1 0-1 0 0,1 0 1 0 0,0 0-1 0 0,0 0 1 0 0,-1-1-1 0 0,3 2 0 0 0,15 7-5764 0 0,-2-5 976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4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63 2096 0 0,'19'-13'7958'0'0,"7"3"-5224"0"0,32-3-3020 0 0,-40 9 1294 0 0,25-4-675 0 0,0 1 0 0 0,51 0 1 0 0,-69 6-704 0 0,-1 2 1 0 0,0 0 0 0 0,0 2-1 0 0,0 1 1 0 0,34 9-1 0 0,-51-11-796 0 0,0 1 0 0 0,-1-1 0 0 0,8 5-1 0 0,-1 2-604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5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63 183 8 0 0,'-10'6'3505'0'0,"-1"4"4358"0"0,8 2-7188 0 0,4 1-40 0 0,0 0 0 0 0,1 0 0 0 0,4 14 0 0 0,-3-15-202 0 0,-1 1-1 0 0,0 0 0 0 0,1 14 1 0 0,-3-27-416 0 0,0 0 0 0 0,0 1-1 0 0,0-1 1 0 0,0 0 0 0 0,0 1 0 0 0,0-1 0 0 0,0 0 0 0 0,0 1 0 0 0,0-1-1 0 0,0 0 1 0 0,-1 1 0 0 0,1-1 0 0 0,0 0 0 0 0,0 1 0 0 0,0-1 0 0 0,0 0-1 0 0,0 0 1 0 0,-1 1 0 0 0,1-1 0 0 0,0 0 0 0 0,0 1 0 0 0,0-1 0 0 0,-1 0-1 0 0,1 0 1 0 0,0 0 0 0 0,0 1 0 0 0,-1-1 0 0 0,1 0 0 0 0,0 0 0 0 0,-1 0-1 0 0,-9-2 367 0 0,8 1-308 0 0,0 0 1 0 0,0 0-1 0 0,0-1 0 0 0,0 1 1 0 0,0-1-1 0 0,1 1 0 0 0,-1-1 1 0 0,-1-2-1 0 0,-1-3 90 0 0,1 1 0 0 0,-1-1 0 0 0,2 0 0 0 0,-1-1 0 0 0,1 1 0 0 0,0 0 0 0 0,0-1 0 0 0,1 0 0 0 0,0 1 0 0 0,0-14 0 0 0,1 8-116 0 0,1 0 1 0 0,0 0-1 0 0,1 0 0 0 0,0 0 0 0 0,1 1 1 0 0,1-1-1 0 0,0 1 0 0 0,1 0 1 0 0,0 0-1 0 0,11-20 0 0 0,-12 26-54 0 0,0 0 0 0 0,1 0 0 0 0,-1 1 0 0 0,1-1 0 0 0,0 1 0 0 0,0 0 0 0 0,1 0 0 0 0,-1 1 0 0 0,1 0 0 0 0,0 0 0 0 0,1 0 0 0 0,-1 1 0 0 0,0 0-1 0 0,1 0 1 0 0,0 0 0 0 0,0 1 0 0 0,0 0 0 0 0,0 0 0 0 0,0 1 0 0 0,13-1 0 0 0,-13 2-118 0 0,1 0-1 0 0,-1 0 1 0 0,1 1 0 0 0,-1 0 0 0 0,1 0-1 0 0,-1 1 1 0 0,1 0 0 0 0,-1 0 0 0 0,12 6-1 0 0,-14-6-448 0 0,0 1 0 0 0,0 0 0 0 0,-1 1 0 0 0,1-1 0 0 0,6 7 0 0 0,-7-5-701 0 0,0 0 0 0 0,-1-1 0 0 0,1 2-1 0 0,-1-1 1 0 0,5 8 0 0 0,-2 1-673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5.9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86 2785 0 0,'-26'-14'7722'0'0,"0"7"-4828"0"0,23 7-2794 0 0,0 0-1 0 0,0 0 1 0 0,1 0-1 0 0,-1 0 1 0 0,0 1-1 0 0,0-1 1 0 0,1 1-1 0 0,-1 0 1 0 0,0 0-1 0 0,1-1 0 0 0,-1 2 1 0 0,1-1-1 0 0,-1 0 1 0 0,1 0-1 0 0,0 1 1 0 0,-1 0-1 0 0,1-1 1 0 0,-2 3-1 0 0,-2 2-28 0 0,1-1 0 0 0,0 1 0 0 0,0 0 0 0 0,0 0 0 0 0,1 0-1 0 0,0 1 1 0 0,1 0 0 0 0,-1 0 0 0 0,1 0 0 0 0,0 0 0 0 0,-2 8 0 0 0,4-9-51 0 0,0-1-1 0 0,0 1 1 0 0,0 0 0 0 0,1-1 0 0 0,-1 1-1 0 0,1 0 1 0 0,1 0 0 0 0,-1-1 0 0 0,1 1 0 0 0,0 0-1 0 0,0-1 1 0 0,1 1 0 0 0,-1-1 0 0 0,1 1-1 0 0,4 6 1 0 0,-1-3-10 0 0,0-1 1 0 0,1-1-1 0 0,-1 1 0 0 0,2-1 1 0 0,-1 0-1 0 0,1 0 0 0 0,0-1 1 0 0,1 1-1 0 0,-1-2 0 0 0,1 1 0 0 0,14 6 1 0 0,-17-9-8 0 0,0-1 0 0 0,1 1 0 0 0,0-1 0 0 0,-1 0 1 0 0,1-1-1 0 0,0 1 0 0 0,0-1 0 0 0,0-1 0 0 0,0 1 0 0 0,0-1 0 0 0,0 0 1 0 0,0 0-1 0 0,0-1 0 0 0,0 1 0 0 0,0-1 0 0 0,0-1 0 0 0,0 1 1 0 0,-1-1-1 0 0,10-4 0 0 0,-11 4 10 0 0,0 0 1 0 0,0 0-1 0 0,0 0 1 0 0,0-1-1 0 0,-1 1 1 0 0,1-1-1 0 0,-1 0 1 0 0,0 0-1 0 0,1 0 1 0 0,-1-1-1 0 0,-1 1 0 0 0,1-1 1 0 0,0 1-1 0 0,-1-1 1 0 0,0 0-1 0 0,0 0 1 0 0,0 0-1 0 0,0 0 1 0 0,-1-1-1 0 0,0 1 1 0 0,0 0-1 0 0,0-1 1 0 0,0 1-1 0 0,0 0 1 0 0,-1-1-1 0 0,0 1 0 0 0,0-1 1 0 0,0 1-1 0 0,-1-1 1 0 0,-1-6-1 0 0,-1-6 136 0 0,-2 0-1 0 0,0 0 0 0 0,-1 1 0 0 0,0-1 1 0 0,-14-21-1 0 0,14 26 87 0 0,-1 1 0 0 0,-1 0 1 0 0,0 0-1 0 0,0 1 0 0 0,-1 0 0 0 0,-1 0 0 0 0,-18-14 1 0 0,24 21-180 0 0,0 1 1 0 0,0 0-1 0 0,-1 0 1 0 0,1 0 0 0 0,-1 1-1 0 0,0-1 1 0 0,1 1-1 0 0,-6-1 1 0 0,9 2-53 0 0,-1 0 1 0 0,1 0-1 0 0,-1 0 0 0 0,1 0 1 0 0,-1 0-1 0 0,1 0 1 0 0,-1 0-1 0 0,1 1 0 0 0,0-1 1 0 0,-1 0-1 0 0,1 1 1 0 0,-1-1-1 0 0,-1 2 0 0 0,2-1-5 0 0,1-1-1 0 0,-1 1 0 0 0,0-1 0 0 0,1 1 0 0 0,-1 0 0 0 0,1 0 1 0 0,-1-1-1 0 0,1 1 0 0 0,-1 0 0 0 0,1 0 0 0 0,0-1 1 0 0,-1 1-1 0 0,1 0 0 0 0,0 0 0 0 0,0 0 0 0 0,0 0 1 0 0,-1 0-1 0 0,1 0 0 0 0,0-1 0 0 0,0 1 0 0 0,0 0 0 0 0,0 0 1 0 0,0 0-1 0 0,1 1 0 0 0,-1 0-3 0 0,1 0 1 0 0,0 0-1 0 0,0 0 1 0 0,0-1-1 0 0,0 1 1 0 0,0 0-1 0 0,0-1 1 0 0,0 1-1 0 0,0 0 1 0 0,1-1-1 0 0,-1 0 1 0 0,1 1-1 0 0,-1-1 1 0 0,1 0-1 0 0,-1 1 0 0 0,1-1 1 0 0,2 1-1 0 0,32 15-25 0 0,-14-9 30 0 0,1-2 1 0 0,0 0-1 0 0,0-2 0 0 0,36 3 0 0 0,-30-4 49 0 0,1 1 0 0 0,31 9 0 0 0,-58-12-8 0 0,0 0 0 0 0,0 0 1 0 0,0 0-1 0 0,0 0 0 0 0,-1 0 0 0 0,1 1 0 0 0,-1-1 1 0 0,1 1-1 0 0,-1 0 0 0 0,1-1 0 0 0,-1 1 0 0 0,0 0 0 0 0,0 1 1 0 0,0-1-1 0 0,0 0 0 0 0,0 1 0 0 0,-1-1 0 0 0,1 1 1 0 0,-1-1-1 0 0,1 1 0 0 0,-1 0 0 0 0,1 4 0 0 0,-1-2 55 0 0,0-1 0 0 0,-1 1 1 0 0,0-1-1 0 0,0 1 0 0 0,0 0 0 0 0,0-1 0 0 0,-1 1 0 0 0,1-1 0 0 0,-1 1 0 0 0,-1-1 0 0 0,1 0 0 0 0,-1 1 0 0 0,1-1 0 0 0,-4 5 1 0 0,-6 11 173 0 0,-27 36 1 0 0,24-37-227 0 0,7-4-117 0 0,7-15 72 0 0,0 0-1 0 0,0 1 1 0 0,0-1 0 0 0,0 0-1 0 0,0 1 1 0 0,0-1-1 0 0,0 0 1 0 0,0 0 0 0 0,0 1-1 0 0,0-1 1 0 0,0 0-1 0 0,1 0 1 0 0,-1 1-1 0 0,0-1 1 0 0,0 0 0 0 0,0 0-1 0 0,0 1 1 0 0,0-1-1 0 0,1 0 1 0 0,-1 0 0 0 0,0 0-1 0 0,0 1 1 0 0,0-1-1 0 0,1 0 1 0 0,-1 0 0 0 0,0 0-1 0 0,0 0 1 0 0,0 1-1 0 0,1-1 1 0 0,1 0-3 0 0,-1 0 0 0 0,0 0 1 0 0,1 0-1 0 0,-1 0 0 0 0,1 0 0 0 0,-1 0 1 0 0,1 0-1 0 0,-1-1 0 0 0,1 1 1 0 0,-1 0-1 0 0,0-1 0 0 0,1 1 0 0 0,-1-1 1 0 0,0 0-1 0 0,1 1 0 0 0,1-2 0 0 0,21-13-9 0 0,0-1 0 0 0,-1 0-1 0 0,0-2 1 0 0,-2 0 0 0 0,27-30-1 0 0,-39 37 34 0 0,1 1-1 0 0,0 0 0 0 0,1 1 1 0 0,0 0-1 0 0,22-13 0 0 0,-29 19-8 0 0,1 0-1 0 0,0 1 0 0 0,0 0 1 0 0,0 0-1 0 0,0 0 0 0 0,0 0 1 0 0,0 1-1 0 0,1 0 0 0 0,-1 0 1 0 0,0 1-1 0 0,1-1 0 0 0,-1 1 0 0 0,0 1 1 0 0,1-1-1 0 0,-1 0 0 0 0,1 1 1 0 0,-1 0-1 0 0,8 3 0 0 0,-10-2 2 0 0,0-1-1 0 0,0 1 1 0 0,0 0-1 0 0,0 0 0 0 0,-1 1 1 0 0,1-1-1 0 0,0 0 0 0 0,-1 1 1 0 0,0 0-1 0 0,1 0 1 0 0,-1 0-1 0 0,0-1 0 0 0,-1 2 1 0 0,1-1-1 0 0,0 0 0 0 0,-1 0 1 0 0,0 1-1 0 0,0-1 1 0 0,0 0-1 0 0,0 1 0 0 0,1 6 1 0 0,-1 2 15 0 0,1 0 0 0 0,-2-1 0 0 0,0 1 0 0 0,0 0-1 0 0,-3 15 1 0 0,2-16-29 0 0,1-8 14 0 0,0 1 0 0 0,0-1 0 0 0,-1 0 0 0 0,1 0 1 0 0,-1 1-1 0 0,0-1 0 0 0,0 0 0 0 0,0 0 1 0 0,0 0-1 0 0,-1 0 0 0 0,1 0 0 0 0,-4 4 0 0 0,22-33-162 0 0,43-50 40 0 0,-36 44 90 0 0,33-33 0 0 0,-52 60 25 0 0,1 0 0 0 0,-1 0 0 0 0,1 1 0 0 0,0 0-1 0 0,8-4 1 0 0,-12 7-7 0 0,0 0 0 0 0,0 0 0 0 0,0 0 0 0 0,0 0 0 0 0,0 0-1 0 0,1 1 1 0 0,-1-1 0 0 0,0 1 0 0 0,0-1 0 0 0,1 1 0 0 0,-1 0 0 0 0,0 0-1 0 0,0 0 1 0 0,1 0 0 0 0,-1 0 0 0 0,0 1 0 0 0,1-1 0 0 0,-1 1 0 0 0,0 0 0 0 0,3 1-1 0 0,-3-1 8 0 0,1 1-1 0 0,-1 0 0 0 0,0 0 0 0 0,-1 0 0 0 0,1 0 1 0 0,0 0-1 0 0,0 0 0 0 0,-1 1 0 0 0,1-1 0 0 0,-1 1 1 0 0,0-1-1 0 0,0 1 0 0 0,0-1 0 0 0,0 1 0 0 0,0 0 1 0 0,-1 0-1 0 0,1 4 0 0 0,1 6 22 0 0,-1 0 0 0 0,0 17 1 0 0,-1-27-26 0 0,-6 73-30 0 0,2-38-50 0 0,4-35-20 0 0,0-1 0 0 0,0 0 0 0 0,0 0 0 0 0,0 1-1 0 0,0-1 1 0 0,1 0 0 0 0,-1 0 0 0 0,0 1 0 0 0,1-1 0 0 0,0 0-1 0 0,0 0 1 0 0,-1 0 0 0 0,1 0 0 0 0,1 0 0 0 0,-1 0-1 0 0,0 0 1 0 0,2 2 0 0 0,-2-3-224 0 0,0 0 0 0 0,1 0 0 0 0,-1 0-1 0 0,1 0 1 0 0,-1 0 0 0 0,1 0 0 0 0,0 0 0 0 0,-1-1 0 0 0,1 1 0 0 0,0 0-1 0 0,-1-1 1 0 0,1 1 0 0 0,0-1 0 0 0,0 0 0 0 0,-1 0 0 0 0,1 0-1 0 0,0 0 1 0 0,0 0 0 0 0,0 0 0 0 0,-1 0 0 0 0,1 0 0 0 0,2-1-1 0 0,11-3-1436 0 0,4 0 82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22 512 0 0,'3'-11'2153'0'0,"-3"10"-1516"0"0,0 0 1 0 0,-1 1-1 0 0,1-1 0 0 0,0 0 0 0 0,0 1 0 0 0,0-1 0 0 0,-1 1 0 0 0,1-1 0 0 0,0 0 0 0 0,-1 1 0 0 0,1-1 0 0 0,0 1 0 0 0,-1-1 0 0 0,0 0 0 0 0,2 3-397 0 0,-1 0 0 0 0,1 0 0 0 0,-1 0-1 0 0,1 0 1 0 0,-1 0 0 0 0,0 0 0 0 0,1 3-1 0 0,-1-1 18 0 0,2 27 199 0 0,-1 0 0 0 0,-5 56-1 0 0,-18 63 325 0 0,12-83-262 0 0,-11 141 317 0 0,16-130-682 0 0,-26 137 1 0 0,27-202-192 0 0,3-8 50 0 0,-1 0 0 0 0,1 0 1 0 0,0 0-1 0 0,0 7 1 0 0,1-12-14 0 0,0 0 0 0 0,1 0 0 0 0,-1 0 0 0 0,0 1 0 0 0,1-1 1 0 0,-1 0-1 0 0,0 0 0 0 0,0 0 0 0 0,1 0 0 0 0,-1 0 0 0 0,0-1 1 0 0,1 1-1 0 0,-1 0 0 0 0,0 0 0 0 0,0 0 0 0 0,1 0 0 0 0,-1 0 1 0 0,0 0-1 0 0,1 0 0 0 0,-1-1 0 0 0,0 1 0 0 0,0 0 0 0 0,0 0 1 0 0,1 0-1 0 0,-1 0 0 0 0,0-1 0 0 0,0 1 0 0 0,0 0 0 0 0,1 0 1 0 0,-1-1-1 0 0,0 1 0 0 0,10-9-83 0 0,15-22 116 0 0,-1-1-1 0 0,21-37 1 0 0,-23 33 142 0 0,47-58 0 0 0,-60 84-127 0 0,0 0-1 0 0,1 1 1 0 0,0 0-1 0 0,0 1 1 0 0,1 0 0 0 0,0 0-1 0 0,1 2 1 0 0,-1-1 0 0 0,24-8-1 0 0,-27 12-24 0 0,0 1-1 0 0,0 0 0 0 0,0 1 0 0 0,0 0 1 0 0,0 0-1 0 0,0 1 0 0 0,0 0 0 0 0,0 0 1 0 0,0 1-1 0 0,0 0 0 0 0,0 1 0 0 0,0-1 1 0 0,0 1-1 0 0,10 5 0 0 0,-15-6-4 0 0,1 1 0 0 0,0-1 0 0 0,-1 1-1 0 0,1 1 1 0 0,-1-1 0 0 0,1 0 0 0 0,-1 1-1 0 0,0 0 1 0 0,0-1 0 0 0,0 1 0 0 0,-1 0 0 0 0,1 1-1 0 0,-1-1 1 0 0,0 0 0 0 0,1 1 0 0 0,-2-1-1 0 0,1 1 1 0 0,0 0 0 0 0,-1-1 0 0 0,1 1-1 0 0,-1 0 1 0 0,0 0 0 0 0,0 0 0 0 0,-1 0 0 0 0,1 0-1 0 0,-1 0 1 0 0,0 0 0 0 0,0 1 0 0 0,0-1-1 0 0,-2 4 1 0 0,1 0 17 0 0,-1 0 0 0 0,-1 1 0 0 0,0-1 0 0 0,0-1 0 0 0,-1 1 0 0 0,1 0 0 0 0,-2-1 0 0 0,-5 9 0 0 0,-7 8 42 0 0,-21 20 0 0 0,24-28-68 0 0,-1-1 0 0 0,-1-1 0 0 0,0-1 0 0 0,0 0 0 0 0,-21 11 0 0 0,24-16-53 0 0,-1-1-1 0 0,0 0 1 0 0,-1-1-1 0 0,0-1 0 0 0,1 0 1 0 0,-1-1-1 0 0,-24 3 1 0 0,38-7 16 0 0,-1 0 0 0 0,1 1 0 0 0,0-1 0 0 0,0 0 1 0 0,0 0-1 0 0,0 0 0 0 0,0 0 0 0 0,-1 0 0 0 0,1 0 1 0 0,0-1-1 0 0,0 1 0 0 0,0 0 0 0 0,0-1 0 0 0,0 1 1 0 0,0 0-1 0 0,0-1 0 0 0,0 1 0 0 0,0-1 0 0 0,0 0 1 0 0,0 1-1 0 0,0-1 0 0 0,-1-1 0 0 0,1 0-120 0 0,1 1 0 0 0,-1 0 0 0 0,0-1 0 0 0,1 1-1 0 0,0-1 1 0 0,-1 1 0 0 0,1-1 0 0 0,0 1 0 0 0,0-1 0 0 0,0 1-1 0 0,0-1 1 0 0,0 1 0 0 0,0-1 0 0 0,0 1 0 0 0,0-1 0 0 0,2-2 0 0 0,1-8-3389 0 0,10-23 1 0 0,-11 31 2818 0 0,6-17-1566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8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112 151 1320 0 0,'-1'-1'644'0'0,"-1"-1"0"0"0,1 0-1 0 0,0 0 1 0 0,-1 0-1 0 0,1 0 1 0 0,0 0 0 0 0,0-2-1 0 0,0 2-280 0 0,0 0-1 0 0,0 0 1 0 0,0 0-1 0 0,0 0 1 0 0,0 0-1 0 0,-1 0 1 0 0,1 0-1 0 0,0 1 1 0 0,-3-3-1 0 0,2 2 137 0 0,0 0-1 0 0,0 1 1 0 0,0-1 0 0 0,0 1-1 0 0,0-1 1 0 0,0 1 0 0 0,-1 0-1 0 0,1 0 1 0 0,0 0 0 0 0,-1 0-1 0 0,-4 0 1 0 0,6 1-397 0 0,-1 0 0 0 0,0 0 0 0 0,1 0 0 0 0,-1 0 0 0 0,1 1 0 0 0,-1-1 0 0 0,1 0 0 0 0,-1 1 0 0 0,1 0 0 0 0,-1-1 1 0 0,1 1-1 0 0,-1 0 0 0 0,1 0 0 0 0,0 0 0 0 0,-1 0 0 0 0,1 0 0 0 0,0 0 0 0 0,0 0 0 0 0,0 0 0 0 0,-2 2 0 0 0,1 0-71 0 0,-1 0 1 0 0,1 0-1 0 0,-1 0 0 0 0,1 0 0 0 0,0 1 0 0 0,0-1 1 0 0,0 1-1 0 0,1 0 0 0 0,0-1 0 0 0,-1 1 0 0 0,1 0 1 0 0,0 0-1 0 0,1 0 0 0 0,-1 0 0 0 0,0 7 0 0 0,2-6-12 0 0,-1 0 0 0 0,1 0 0 0 0,0 0 0 0 0,1-1-1 0 0,-1 1 1 0 0,1 0 0 0 0,-1-1 0 0 0,2 1-1 0 0,-1-1 1 0 0,0 0 0 0 0,6 7 0 0 0,-3-4-22 0 0,1 0-1 0 0,0-1 1 0 0,0 0 0 0 0,1 0 0 0 0,-1 0 0 0 0,1-1 0 0 0,1 0-1 0 0,-1 0 1 0 0,1-1 0 0 0,0 0 0 0 0,0-1 0 0 0,0 1 0 0 0,17 3-1 0 0,-18-5 6 0 0,0-1 0 0 0,1 0-1 0 0,-1-1 1 0 0,1 0-1 0 0,-1 0 1 0 0,1 0-1 0 0,-1-1 1 0 0,0 0 0 0 0,1-1-1 0 0,7-2 1 0 0,-12 3-5 0 0,0 0 0 0 0,0-1 0 0 0,0 1 1 0 0,0-1-1 0 0,0 1 0 0 0,0-1 0 0 0,-1 0 0 0 0,1 0 1 0 0,-1-1-1 0 0,1 1 0 0 0,-1 0 0 0 0,0-1 1 0 0,0 1-1 0 0,0-1 0 0 0,0 0 0 0 0,0 0 1 0 0,-1 0-1 0 0,1 0 0 0 0,-1 0 0 0 0,0 0 0 0 0,1 0 1 0 0,-2 0-1 0 0,1 0 0 0 0,1-6 0 0 0,-1-8 43 0 0,-1 1 0 0 0,-1-1 0 0 0,0 1 0 0 0,-1-1 0 0 0,-1 1 0 0 0,0 0 0 0 0,-1-1-1 0 0,-1 2 1 0 0,0-1 0 0 0,-10-19 0 0 0,13 31-2 0 0,-1 0-1 0 0,1 1 1 0 0,0-1 0 0 0,-1 1-1 0 0,0-1 1 0 0,0 1-1 0 0,0 0 1 0 0,0 0 0 0 0,-7-5-1 0 0,9 7-26 0 0,-1 0-1 0 0,1 1 1 0 0,0-1-1 0 0,-1 0 1 0 0,1 1-1 0 0,0-1 1 0 0,-1 1-1 0 0,1 0 0 0 0,-1-1 1 0 0,1 1-1 0 0,-1 0 1 0 0,1 0-1 0 0,-1 0 1 0 0,1 0-1 0 0,0 0 1 0 0,-1 0-1 0 0,1 0 1 0 0,-1 0-1 0 0,1 1 1 0 0,-1-1-1 0 0,1 1 1 0 0,0-1-1 0 0,-1 1 1 0 0,1-1-1 0 0,0 1 0 0 0,-1 0 1 0 0,1 0-1 0 0,0-1 1 0 0,0 1-1 0 0,0 0 1 0 0,-1 0-1 0 0,1 0 1 0 0,-1 2-1 0 0,-3 3-8 0 0,0 1-1 0 0,0-1 1 0 0,1 1-1 0 0,0 0 1 0 0,0 1-1 0 0,0-1 1 0 0,1 1-1 0 0,0-1 1 0 0,1 1-1 0 0,0 0 0 0 0,0 0 1 0 0,1 0-1 0 0,0 0 1 0 0,0 0-1 0 0,0 0 1 0 0,1 1-1 0 0,1-1 1 0 0,1 10-1 0 0,-1-9-5 0 0,1-1 0 0 0,0 0 0 0 0,0 0-1 0 0,1 1 1 0 0,0-2 0 0 0,1 1 0 0 0,-1 0-1 0 0,1-1 1 0 0,1 0 0 0 0,0 0 0 0 0,0 0 0 0 0,0 0-1 0 0,1-1 1 0 0,-1 0 0 0 0,2 0 0 0 0,-1 0-1 0 0,12 7 1 0 0,-8-7-5 0 0,0-1-1 0 0,0 0 1 0 0,1-1-1 0 0,0 0 1 0 0,0-1-1 0 0,0 0 1 0 0,0 0-1 0 0,1-1 1 0 0,-1-1-1 0 0,1 0 1 0 0,-1-1-1 0 0,1 0 1 0 0,-1 0-1 0 0,1-1 1 0 0,-1-1 0 0 0,0 0-1 0 0,18-5 1 0 0,-21 4 23 0 0,0 0 1 0 0,-1 0 0 0 0,1 0 0 0 0,0-1-1 0 0,-1 0 1 0 0,0-1 0 0 0,0 1 0 0 0,0-1-1 0 0,-1-1 1 0 0,1 1 0 0 0,-1-1 0 0 0,-1 0 0 0 0,1-1-1 0 0,-1 1 1 0 0,0-1 0 0 0,0 0 0 0 0,-1-1-1 0 0,0 1 1 0 0,-1-1 0 0 0,1 1 0 0 0,-1-1-1 0 0,-1 0 1 0 0,1 0 0 0 0,-2 0 0 0 0,1-1 0 0 0,1-16-1 0 0,-5 20 77 0 0,-3 10-55 0 0,-3 8-11 0 0,1 10-40 0 0,1 0 0 0 0,1 1 0 0 0,0-1 0 0 0,2 1 0 0 0,0 47 0 0 0,3-68 11 0 0,0-1 1 0 0,0 1 0 0 0,0 0 0 0 0,0-1 0 0 0,1 1-1 0 0,-1-1 1 0 0,1 1 0 0 0,-1-1 0 0 0,1 0 0 0 0,0 1-1 0 0,0-1 1 0 0,0 0 0 0 0,1 1 0 0 0,-1-1 0 0 0,0 0-1 0 0,1 0 1 0 0,-1 0 0 0 0,1 0 0 0 0,0 0 0 0 0,0-1-1 0 0,0 1 1 0 0,0 0 0 0 0,0-1 0 0 0,0 1 0 0 0,0-1-1 0 0,0 0 1 0 0,1 0 0 0 0,-1 0 0 0 0,0 0 0 0 0,1 0-1 0 0,-1 0 1 0 0,1-1 0 0 0,-1 1 0 0 0,1-1 0 0 0,-1 0-1 0 0,1 1 1 0 0,-1-1 0 0 0,1 0 0 0 0,-1-1 0 0 0,1 1-1 0 0,-1 0 1 0 0,1-1 0 0 0,-1 1 0 0 0,4-2 0 0 0,3-2 1 0 0,0 0 1 0 0,0-1 0 0 0,0 0-1 0 0,-1 0 1 0 0,0-1 0 0 0,0 0-1 0 0,0-1 1 0 0,-1 1 0 0 0,0-1-1 0 0,0-1 1 0 0,-1 0 0 0 0,11-16-1 0 0,-3-1 11 0 0,-1 0 0 0 0,-1-2-1 0 0,10-32 1 0 0,-20 54 10 0 0,-1 4-12 0 0,-1 0 0 0 0,1-1-1 0 0,0 0 1 0 0,-1 1 0 0 0,1-1-1 0 0,-1 1 1 0 0,1-1-1 0 0,-1 0 1 0 0,0 1 0 0 0,1-1-1 0 0,-1 0 1 0 0,0 1-1 0 0,0-1 1 0 0,-1 0 0 0 0,1-2-1 0 0,-1 4 6 0 0,1 0 0 0 0,-1 0-1 0 0,1 0 1 0 0,-1 0 0 0 0,1 0-1 0 0,-1 0 1 0 0,1 0 0 0 0,-1 0-1 0 0,1 1 1 0 0,0-1 0 0 0,-1 0-1 0 0,1 0 1 0 0,-1 0 0 0 0,1 0-1 0 0,-1 1 1 0 0,1-1 0 0 0,-1 0 0 0 0,1 1-1 0 0,0-1 1 0 0,-1 0 0 0 0,1 1-1 0 0,0-1 1 0 0,-1 1 0 0 0,-11 10 7 0 0,11-10 3 0 0,-3 4-20 0 0,0 0 1 0 0,0 0-1 0 0,0 0 0 0 0,1 1 1 0 0,0-1-1 0 0,0 1 1 0 0,0 0-1 0 0,1 0 0 0 0,0 0 1 0 0,0 0-1 0 0,0 0 1 0 0,1 0-1 0 0,0 0 1 0 0,0 1-1 0 0,1-1 0 0 0,-1 1 1 0 0,1-1-1 0 0,1 0 1 0 0,-1 1-1 0 0,3 8 0 0 0,-1-7-1 0 0,0 0-1 0 0,0 0 0 0 0,1 0 1 0 0,0 0-1 0 0,0-1 0 0 0,1 1 1 0 0,0-1-1 0 0,0 0 0 0 0,1 0 1 0 0,-1 0-1 0 0,2-1 0 0 0,-1 0 1 0 0,1 0-1 0 0,0 0 0 0 0,9 6 1 0 0,-8-6-5 0 0,1-1 1 0 0,0-1-1 0 0,0 1 0 0 0,9 3 1 0 0,-14-7 2 0 0,0 0-1 0 0,1 0 1 0 0,-1-1 0 0 0,0 1 0 0 0,1-1 0 0 0,-1 0-1 0 0,0 0 1 0 0,1 0 0 0 0,-1 0 0 0 0,0 0 0 0 0,1-1-1 0 0,-1 0 1 0 0,0 1 0 0 0,5-3 0 0 0,-3 1-7 0 0,0 0 0 0 0,-1 0 1 0 0,1-1-1 0 0,-1 1 0 0 0,1-1 0 0 0,-1 0 1 0 0,0 0-1 0 0,0-1 0 0 0,0 1 0 0 0,0-1 1 0 0,-1 0-1 0 0,1 0 0 0 0,-1 0 1 0 0,0 0-1 0 0,3-7 0 0 0,-2 3 23 0 0,-1 0 0 0 0,0-1 0 0 0,0 1 0 0 0,-1-1 0 0 0,0 0 0 0 0,0 0 0 0 0,-1 0-1 0 0,0-9 1 0 0,1-17 28 0 0,0 14 166 0 0,0 0 1 0 0,-2 0-1 0 0,-4-33 1 0 0,3 52-88 0 0,1 0 0 0 0,-1 0 0 0 0,0-1 0 0 0,1 1 0 0 0,-1 0 0 0 0,0 1 0 0 0,-3-5 0 0 0,4 6-91 0 0,0-1 1 0 0,-1 1-1 0 0,1-1 1 0 0,0 1-1 0 0,-1-1 1 0 0,1 1-1 0 0,-1-1 0 0 0,1 1 1 0 0,-1 0-1 0 0,1-1 1 0 0,-1 1-1 0 0,1 0 1 0 0,-1-1-1 0 0,1 1 1 0 0,-1 0-1 0 0,1 0 1 0 0,-1 0-1 0 0,0-1 1 0 0,1 1-1 0 0,-1 0 1 0 0,1 0-1 0 0,-1 0 1 0 0,0 0-1 0 0,1 0 1 0 0,-1 0-1 0 0,1 0 1 0 0,-1 0-1 0 0,0 0 1 0 0,1 0-1 0 0,-1 1 1 0 0,1-1-1 0 0,-2 0 1 0 0,1 1-31 0 0,1-1 0 0 0,-1 1-1 0 0,1 0 1 0 0,-1-1 0 0 0,1 1 0 0 0,-1-1 0 0 0,1 1 0 0 0,-1 0 0 0 0,1-1 0 0 0,0 1 0 0 0,-1 0 0 0 0,1-1 0 0 0,0 1 0 0 0,0 0-1 0 0,-1 0 1 0 0,1-1 0 0 0,0 1 0 0 0,0 0 0 0 0,0 0 0 0 0,0 0 0 0 0,0-1 0 0 0,0 1 0 0 0,0 0 0 0 0,0 0 0 0 0,0-1 0 0 0,0 1-1 0 0,1 0 1 0 0,-1 0 0 0 0,0-1 0 0 0,0 1 0 0 0,1 0 0 0 0,-1 0 0 0 0,1 0 0 0 0,13 23-38 0 0,-11-20 57 0 0,-1 0 0 0 0,0 0 0 0 0,0-1 0 0 0,0 1 0 0 0,0 1 0 0 0,0-1 0 0 0,-1 0 0 0 0,1 0 0 0 0,-1 1 0 0 0,-1-1 0 0 0,2 5 0 0 0,-1 7 25 0 0,-2 29 0 0 0,0-33-43 0 0,0 0 0 0 0,1 0 0 0 0,4 23 0 0 0,-3-28-16 0 0,1 0 0 0 0,0 0 0 0 0,1 0 1 0 0,0-1-1 0 0,0 1 0 0 0,0-1 0 0 0,0 0 0 0 0,8 10 1 0 0,-9-14 1 0 0,0 0 0 0 0,0 1 0 0 0,0-1 0 0 0,1 0 0 0 0,-1 0 0 0 0,1 0 0 0 0,-1 0 0 0 0,1 0 0 0 0,0-1 0 0 0,-1 1 0 0 0,1-1 0 0 0,0 0 0 0 0,0 0 0 0 0,0 0 0 0 0,0 0 0 0 0,0 0 0 0 0,1-1 0 0 0,-1 1 0 0 0,0-1 0 0 0,0 0 0 0 0,5 0 0 0 0,-6-1 4 0 0,0 1 0 0 0,0-1 1 0 0,0 1-1 0 0,0-1 1 0 0,0 0-1 0 0,0 0 0 0 0,0 0 1 0 0,0 0-1 0 0,0 0 1 0 0,-1 0-1 0 0,1 0 0 0 0,-1-1 1 0 0,1 1-1 0 0,2-3 0 0 0,-4 3 6 0 0,1 1-1 0 0,-1-1 0 0 0,0 1 0 0 0,1-1 0 0 0,-1 0 0 0 0,0 1 0 0 0,1-1 0 0 0,-1 1 0 0 0,0-1 0 0 0,0 1 0 0 0,0-1 0 0 0,0 0 0 0 0,0 1 0 0 0,0-1 1 0 0,1 1-1 0 0,-1-1 0 0 0,-1 0 0 0 0,1 1 0 0 0,0-1 0 0 0,0 0 0 0 0,0 0-4 0 0,-1 0 0 0 0,1 0 1 0 0,-1 1-1 0 0,1-1 0 0 0,-1 0 0 0 0,1 1 1 0 0,-1-1-1 0 0,0 0 0 0 0,1 1 0 0 0,-1-1 1 0 0,0 1-1 0 0,0-1 0 0 0,1 1 0 0 0,-1 0 1 0 0,0-1-1 0 0,0 1 0 0 0,0 0 0 0 0,-1-1 1 0 0,-5-1-49 0 0,5 1 53 0 0,-1 0 0 0 0,1 0 0 0 0,0 0 0 0 0,-1 1 0 0 0,1-1 0 0 0,-1 1 0 0 0,-2 0 0 0 0,8-3 314 0 0,-2 2-304 0 0,1 1 1 0 0,-1-1-1 0 0,0 0 1 0 0,0 1 0 0 0,0-1-1 0 0,0 0 1 0 0,0 0 0 0 0,-1 1-1 0 0,1-1 1 0 0,0 0 0 0 0,0 0-1 0 0,0 0 1 0 0,-1 0 0 0 0,2-2-1 0 0,-23 6 68 0 0,14 0-81 0 0,-1 1 53 0 0,8-4-48 0 0,0 1-1 0 0,0-1 1 0 0,0 0 0 0 0,0 0 0 0 0,0 0 0 0 0,0 1 0 0 0,0-1-1 0 0,0 0 1 0 0,0 0 0 0 0,0 0 0 0 0,0 0 0 0 0,0 1 0 0 0,1-1 0 0 0,-1 0-1 0 0,0 0 1 0 0,0 0 0 0 0,0 0 0 0 0,0 1 0 0 0,0-1 0 0 0,0 0 0 0 0,0 0-1 0 0,0 0 1 0 0,0 0 0 0 0,1 1 0 0 0,-1-1 0 0 0,0 0 0 0 0,0 0-1 0 0,0 0 1 0 0,0 0 0 0 0,0 0 0 0 0,1 0 0 0 0,-1 0 0 0 0,0 0 0 0 0,0 0-1 0 0,0 1 1 0 0,1-1 0 0 0,-1 0 0 0 0,0 0 0 0 0,0 0 0 0 0,0 0 0 0 0,1 0-1 0 0,1 1 16 0 0,-3-1 1 0 0,-7-3 17 0 0,-14-7 30 0 0,19 8-39 0 0,-1-1 0 0 0,1 0 0 0 0,0 0 0 0 0,0 0 0 0 0,0-1 0 0 0,0 1 0 0 0,-3-6 0 0 0,5 8-5 0 0,1-1 0 0 0,-1 0 0 0 0,0 0 0 0 0,1 0 0 0 0,0 0 0 0 0,-1 0 0 0 0,1 0 0 0 0,0 0 0 0 0,0 1 0 0 0,0-1 0 0 0,0 0 0 0 0,0 0 0 0 0,0 0 0 0 0,1 0 0 0 0,-1 0 0 0 0,1 0 0 0 0,-1 0 0 0 0,1 0 0 0 0,1-2 0 0 0,2-7-6 0 0,1 1 1 0 0,1-1-1 0 0,0 1 0 0 0,0 1 0 0 0,1-1 0 0 0,0 1 1 0 0,1 0-1 0 0,0 1 0 0 0,0 0 0 0 0,0 0 0 0 0,1 1 1 0 0,1 0-1 0 0,-1 0 0 0 0,1 1 0 0 0,0 1 1 0 0,1-1-1 0 0,-1 2 0 0 0,1-1 0 0 0,0 1 0 0 0,20-4 1 0 0,-12 4 19 0 0,-12 2-36 0 0,-1 0-1 0 0,1 1 1 0 0,-1-1 0 0 0,1 1-1 0 0,-1 1 1 0 0,1 0 0 0 0,0-1-1 0 0,-1 2 1 0 0,12 1 0 0 0,-17-2 3 0 0,-1 1 1 0 0,1-1-1 0 0,-1 1 0 0 0,1-1 1 0 0,-1 1-1 0 0,1-1 1 0 0,-1 1-1 0 0,1 0 1 0 0,-1-1-1 0 0,0 1 1 0 0,1 0-1 0 0,-1-1 1 0 0,0 1-1 0 0,0 0 1 0 0,1-1-1 0 0,-1 1 1 0 0,0 0-1 0 0,0-1 1 0 0,0 1-1 0 0,0 0 1 0 0,0 0-1 0 0,0-1 0 0 0,0 1 1 0 0,0 0-1 0 0,0 0 1 0 0,-1 0-1 0 0,-3 24-8 0 0,3-23 9 0 0,-3 15 10 0 0,1-1 0 0 0,0 1 0 0 0,1 0 0 0 0,1 0 0 0 0,1 17 0 0 0,0-27-23 0 0,1-1 0 0 0,0 1 0 0 0,1-1 0 0 0,-1 0 0 0 0,1 1 1 0 0,0-1-1 0 0,1 0 0 0 0,0 0 0 0 0,-1 0 0 0 0,2-1 0 0 0,-1 1 0 0 0,1-1 0 0 0,0 1 1 0 0,0-1-1 0 0,0 0 0 0 0,6 4 0 0 0,-2-2-178 0 0,0-1 1 0 0,0 0-1 0 0,0 0 0 0 0,1-1 1 0 0,0 0-1 0 0,0-1 0 0 0,0 1 1 0 0,19 4-1 0 0,-18-6-1116 0 0,1-1-1 0 0,0-1 1 0 0,0 0-1 0 0,19 0 1 0 0,-9-2-1432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9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293 746 512 0 0,'5'-1'715'0'0,"0"-1"-1"0"0,0 0 1 0 0,0-1-1 0 0,0 1 1 0 0,-1-1-1 0 0,1 0 1 0 0,7-6-1 0 0,-9 7-413 0 0,0 0-1 0 0,-1 0 0 0 0,0-1 0 0 0,1 1 0 0 0,-1-1 0 0 0,0 0 0 0 0,0 1 0 0 0,0-1 0 0 0,-1 0 0 0 0,1 0 0 0 0,-1 0 0 0 0,0-1 0 0 0,2-4 0 0 0,-2-1 108 0 0,0 0-1 0 0,-1-1 1 0 0,0 1-1 0 0,-1-1 1 0 0,0 1 0 0 0,0 0-1 0 0,-1-1 1 0 0,-4-10-1 0 0,2 6 6 0 0,-2 0-1 0 0,1 0 0 0 0,-2 1 0 0 0,-11-20 0 0 0,14 27-341 0 0,-1-1 0 0 0,0 1-1 0 0,0 0 1 0 0,-1 0 0 0 0,1 1 0 0 0,-1 0 0 0 0,0 0-1 0 0,-1 0 1 0 0,1 1 0 0 0,-1-1 0 0 0,0 2 0 0 0,0-1-1 0 0,-1 1 1 0 0,1 0 0 0 0,0 0 0 0 0,-1 1-1 0 0,0 0 1 0 0,0 1 0 0 0,1-1 0 0 0,-1 2 0 0 0,0-1-1 0 0,0 1 1 0 0,0 0 0 0 0,0 0 0 0 0,-13 4 0 0 0,14-3-74 0 0,0 1-1 0 0,0 1 1 0 0,1-1 0 0 0,-1 1 0 0 0,1 1 0 0 0,0-1 0 0 0,0 1 0 0 0,0 0 0 0 0,1 0 0 0 0,-1 1 0 0 0,1-1 0 0 0,0 1 0 0 0,0 0 0 0 0,0 1 0 0 0,1-1 0 0 0,0 1 0 0 0,0 0 0 0 0,0 0 0 0 0,1 1 0 0 0,-3 7 0 0 0,3-7 7 0 0,0-1 0 0 0,1 1 0 0 0,0 0 0 0 0,1 0 0 0 0,-1 0 0 0 0,1 0 0 0 0,1 0 0 0 0,-1 0 0 0 0,1 0 0 0 0,0 0 0 0 0,1 0 0 0 0,0 1 0 0 0,0-1 0 0 0,0-1 0 0 0,1 1 0 0 0,0 0 0 0 0,1 0 0 0 0,-1-1 0 0 0,1 1 0 0 0,5 7 0 0 0,1-2 1 0 0,1 1 1 0 0,0-2-1 0 0,1 1 1 0 0,0-2 0 0 0,1 1-1 0 0,0-2 1 0 0,0 1-1 0 0,1-2 1 0 0,1 0 0 0 0,-1 0-1 0 0,1-1 1 0 0,0-1 0 0 0,1 0-1 0 0,0-1 1 0 0,0-1-1 0 0,0 0 1 0 0,0-1 0 0 0,21 2-1 0 0,-25-5 2 0 0,0 0-1 0 0,1 0 0 0 0,-1-1 1 0 0,0 0-1 0 0,0-1 0 0 0,1-1 0 0 0,-2 1 1 0 0,1-2-1 0 0,11-4 0 0 0,-17 6-4 0 0,-1 0 0 0 0,1-1-1 0 0,0 1 1 0 0,-1-1-1 0 0,0 0 1 0 0,0-1 0 0 0,0 1-1 0 0,0-1 1 0 0,0 1 0 0 0,-1-1-1 0 0,0 0 1 0 0,1-1-1 0 0,-1 1 1 0 0,-1 0 0 0 0,1-1-1 0 0,-1 0 1 0 0,0 1-1 0 0,0-1 1 0 0,0 0 0 0 0,-1 0-1 0 0,2-8 1 0 0,-1-1 21 0 0,-1-1-1 0 0,-1 0 1 0 0,0 0 0 0 0,-3-19 0 0 0,-14-59-68 0 0,11 65 68 0 0,-5-24-9 0 0,-48-283 133 0 0,58 321-134 0 0,-1-9 397 0 0,-10-43-1 0 0,12 67-400 0 0,0-1 0 0 0,0 0 0 0 0,0 0 0 0 0,0 0 0 0 0,0 0-1 0 0,0 0 1 0 0,0 0 0 0 0,0 0 0 0 0,0 0 0 0 0,0 0 0 0 0,0 0-1 0 0,0 0 1 0 0,0 0 0 0 0,-1 0 0 0 0,1 0 0 0 0,0 0 0 0 0,0 0-1 0 0,0 0 1 0 0,0 0 0 0 0,0 0 0 0 0,0 0 0 0 0,0 0 0 0 0,0 0 0 0 0,0 0-1 0 0,0 0 1 0 0,0 0 0 0 0,-1 0 0 0 0,1 0 0 0 0,0 0 0 0 0,0 0-1 0 0,0 0 1 0 0,0 0 0 0 0,0 0 0 0 0,0 0 0 0 0,0 0 0 0 0,0 0-1 0 0,0 0 1 0 0,0 0 0 0 0,0 0 0 0 0,0 0 0 0 0,0 0 0 0 0,-1-1-1 0 0,1 1 1 0 0,0 0 0 0 0,0 0 0 0 0,0 0 0 0 0,0 0 0 0 0,0 0-1 0 0,0 0 1 0 0,0 0 0 0 0,0 0 0 0 0,0 0 0 0 0,-3 14 53 0 0,0 19-139 0 0,3 3 48 0 0,1 0 1 0 0,3 0 0 0 0,13 63-1 0 0,41 102-143 0 0,-52-181 85 0 0,33 92-117 0 0,-31-94-64 0 0,1 1 0 0 0,0-2 0 0 0,21 31 1 0 0,-28-46 69 0 0,0 1 0 0 0,0-1 0 0 0,1 1 0 0 0,-1-1 0 0 0,1 0 0 0 0,-1 0 1 0 0,1 0-1 0 0,0 0 0 0 0,-1 0 0 0 0,1-1 0 0 0,0 1 0 0 0,0-1 1 0 0,0 0-1 0 0,1 0 0 0 0,2 1 0 0 0,-2-1-312 0 0,-1-1 0 0 0,1 0 0 0 0,-1 0 0 0 0,1 0 1 0 0,-1 0-1 0 0,1 0 0 0 0,-1-1 0 0 0,1 1 0 0 0,2-2 0 0 0,6-2-1746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09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5 8 0 0,'-1'0'358'0'0,"-1"-1"0"0"0,1 0 0 0 0,0 1 0 0 0,-1-1 0 0 0,1 1 1 0 0,0-1-1 0 0,-1 1 0 0 0,1 0 0 0 0,-1-1 0 0 0,1 1 0 0 0,0 0 0 0 0,-1 0 0 0 0,1 0 0 0 0,-1 0 0 0 0,1 0 0 0 0,-1 0 0 0 0,1 1 1 0 0,0-1-1 0 0,-3 1 0 0 0,1 1 21 0 0,1-1 1 0 0,-1 0-1 0 0,1 1 1 0 0,-1 0-1 0 0,1-1 1 0 0,0 1-1 0 0,-1 0 1 0 0,1 0-1 0 0,-2 3 1 0 0,-2 4 126 0 0,0-1 0 0 0,0 1 0 0 0,1 0 0 0 0,-6 15 0 0 0,4-9-239 0 0,2 1 0 0 0,0 0 0 0 0,0 0 0 0 0,2 0 0 0 0,0 0 0 0 0,1 1 0 0 0,0-1 0 0 0,2 25 0 0 0,1-33-235 0 0,0-1 0 0 0,0 1 0 0 0,1-1 0 0 0,1 0 0 0 0,-1 0 0 0 0,1 0-1 0 0,0 0 1 0 0,1 0 0 0 0,-1 0 0 0 0,1-1 0 0 0,1 0 0 0 0,-1 0 0 0 0,1 0 0 0 0,0 0 0 0 0,1-1 0 0 0,-1 0-1 0 0,11 8 1 0 0,-10-9-33 0 0,1 0 0 0 0,-1 0 0 0 0,1 0 0 0 0,-1-1 0 0 0,1 0-1 0 0,0 0 1 0 0,0-1 0 0 0,0 0 0 0 0,1 0 0 0 0,-1-1 0 0 0,0 0-1 0 0,1 0 1 0 0,-1 0 0 0 0,1-1 0 0 0,-1 0 0 0 0,1-1 0 0 0,12-2 0 0 0,-12 1-6 0 0,-1 0 1 0 0,0 0 0 0 0,0-1-1 0 0,0 0 1 0 0,-1 0 0 0 0,1-1 0 0 0,10-7-1 0 0,-15 9-18 0 0,1 0 0 0 0,0-1 0 0 0,0 0-1 0 0,-1 0 1 0 0,0 1 0 0 0,1-2-1 0 0,-1 1 1 0 0,0 0 0 0 0,0 0-1 0 0,-1-1 1 0 0,1 1 0 0 0,-1 0 0 0 0,0-1-1 0 0,0 0 1 0 0,0 1 0 0 0,0-1-1 0 0,0-4 1 0 0,-1-3-203 0 0,0-1 1 0 0,0 0-1 0 0,-1 1 1 0 0,-1 0-1 0 0,0-1 0 0 0,0 1 1 0 0,-8-19-1 0 0,5 17 177 0 0,0-1 0 0 0,-1 1 1 0 0,-1 0-1 0 0,0 1 0 0 0,-17-21 0 0 0,20 28 90 0 0,-1 0-1 0 0,-1 0 0 0 0,1 1 0 0 0,-1-1 1 0 0,1 1-1 0 0,-1 1 0 0 0,0-1 0 0 0,-1 1 1 0 0,1 0-1 0 0,-1 0 0 0 0,1 1 1 0 0,-1 0-1 0 0,0 0 0 0 0,0 1 0 0 0,1 0 1 0 0,-1 0-1 0 0,0 0 0 0 0,0 1 0 0 0,0 0 1 0 0,0 0-1 0 0,0 1 0 0 0,0 0 1 0 0,-9 2-1 0 0,11-2-13 0 0,-1 1 1 0 0,1-1-1 0 0,-1 1 1 0 0,1 0-1 0 0,0 1 1 0 0,0-1-1 0 0,0 1 1 0 0,0 0-1 0 0,0 0 1 0 0,1 1-1 0 0,-1-1 1 0 0,1 1-1 0 0,0 0 1 0 0,0 0-1 0 0,0 1 1 0 0,1-1-1 0 0,0 1 1 0 0,0 0-1 0 0,0 0 1 0 0,0 0-1 0 0,1 0 1 0 0,-1 0-1 0 0,1 0 1 0 0,1 1-1 0 0,-1-1 1 0 0,1 1-1 0 0,0-1 0 0 0,-1 11 1 0 0,2-6-10 0 0,0 0 0 0 0,0 0 1 0 0,1 0-1 0 0,1 0 0 0 0,-1 0 1 0 0,2-1-1 0 0,-1 1 0 0 0,1-1 0 0 0,1 1 1 0 0,5 9-1 0 0,-3-9-20 0 0,0 0 0 0 0,0-1 0 0 0,1 0 0 0 0,1 0 0 0 0,-1-1 1 0 0,1 0-1 0 0,1 0 0 0 0,14 10 0 0 0,-15-12-16 0 0,0-1-1 0 0,0-1 1 0 0,1 1 0 0 0,-1-1 0 0 0,1-1-1 0 0,0 0 1 0 0,0 0 0 0 0,0 0-1 0 0,15 1 1 0 0,-20-4 19 0 0,1 1 0 0 0,-1-1 0 0 0,1 0 0 0 0,-1 0 0 0 0,0-1 0 0 0,1 1 0 0 0,-1-1 0 0 0,1 0 0 0 0,-1 0 0 0 0,0 0 0 0 0,0-1 0 0 0,1 0 0 0 0,-1 1 0 0 0,0-1 0 0 0,-1-1 0 0 0,1 1 1 0 0,0-1-1 0 0,-1 1 0 0 0,1-1 0 0 0,-1 0 0 0 0,0 0 0 0 0,5-6 0 0 0,-4 3 10 0 0,0-1 0 0 0,-1 0 1 0 0,1 0-1 0 0,-1 0 0 0 0,0 0 1 0 0,-1-1-1 0 0,0 1 0 0 0,0-1 1 0 0,0 1-1 0 0,0-12 0 0 0,-1-10 23 0 0,-2-42 0 0 0,-1 37 12 0 0,2 24-25 0 0,0 3 43 0 0,0 0-1 0 0,0 0 1 0 0,-1 0 0 0 0,0 0-1 0 0,0 0 1 0 0,-1 1-1 0 0,1-1 1 0 0,-4-7 0 0 0,5 13-34 0 0,-1 1 0 0 0,1-1 0 0 0,0 1 1 0 0,0 0-1 0 0,-1-1 0 0 0,1 1 0 0 0,0-1 1 0 0,-1 1-1 0 0,1-1 0 0 0,0 1 0 0 0,-1 0 1 0 0,1-1-1 0 0,-1 1 0 0 0,1 0 0 0 0,0-1 0 0 0,-1 1 1 0 0,1 0-1 0 0,-1 0 0 0 0,1 0 0 0 0,-1-1 1 0 0,1 1-1 0 0,-1 0 0 0 0,1 0 0 0 0,-1 0 1 0 0,0 0-1 0 0,1 0 0 0 0,-1 0 0 0 0,1 0 0 0 0,-1 0 1 0 0,-1 0 23 0 0,1 1 0 0 0,0-1 0 0 0,0 1 0 0 0,0-1 0 0 0,0 1 0 0 0,0 0 0 0 0,0 0 0 0 0,0-1 0 0 0,0 1 0 0 0,0 0 0 0 0,-2 2 0 0 0,0 1 96 0 0,-1 0 1 0 0,1 1-1 0 0,1-1 0 0 0,-6 10 0 0 0,6-5-109 0 0,-1-1 1 0 0,1 1-1 0 0,0-1 0 0 0,1 1 0 0 0,0-1 0 0 0,0 1 0 0 0,1 0 0 0 0,0 0 1 0 0,1-1-1 0 0,2 11 0 0 0,-1-5-50 0 0,2 1 0 0 0,0-1 0 0 0,0 0 0 0 0,2-1 1 0 0,8 18-1 0 0,-9-23-5 0 0,0 0 0 0 0,1 0 1 0 0,0 0-1 0 0,1-1 1 0 0,-1 0-1 0 0,1 0 0 0 0,1 0 1 0 0,9 6-1 0 0,6 3-1056 0 0,40 20-1 0 0,-57-33 191 0 0,-1 0-1 0 0,1-1 1 0 0,0 0 0 0 0,13 3-1 0 0,-7-4-1464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0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59 101 2513 0 0,'-13'34'7448'0'0,"11"-27"-7216"0"0,0-1 1 0 0,1 1-1 0 0,0-1 1 0 0,0 1-1 0 0,1 0 1 0 0,0 0-1 0 0,0-1 0 0 0,0 1 1 0 0,3 13-1 0 0,1-2 409 0 0,8 25-1 0 0,-10-37-292 0 0,0 0-1 0 0,1 0 1 0 0,-1-1 0 0 0,1 1-1 0 0,0-1 1 0 0,1 1 0 0 0,7 8-1 0 0,-23-37 1461 0 0,-4-3-1821 0 0,5 8 138 0 0,1 1 0 0 0,1-2 0 0 0,-14-34 0 0 0,22 47-84 0 0,-1-1-1 0 0,1 1 0 0 0,0-1 0 0 0,0 1 1 0 0,0-1-1 0 0,1 1 0 0 0,0-1 0 0 0,1 1 1 0 0,-1-1-1 0 0,1 1 0 0 0,0 0 0 0 0,1-1 1 0 0,0 1-1 0 0,0 0 0 0 0,0 0 1 0 0,5-9-1 0 0,-6 12-42 0 0,1-1 0 0 0,0 0 1 0 0,0 1-1 0 0,1 0 0 0 0,-1-1 0 0 0,1 1 1 0 0,-1 0-1 0 0,1 0 0 0 0,0 0 0 0 0,0 1 1 0 0,1-1-1 0 0,-1 1 0 0 0,0 0 0 0 0,1 0 1 0 0,-1 0-1 0 0,1 0 0 0 0,0 0 0 0 0,0 1 1 0 0,0 0-1 0 0,-1 0 0 0 0,1 0 1 0 0,0 0-1 0 0,1 0 0 0 0,-1 1 0 0 0,0 0 1 0 0,0 0-1 0 0,0 0 0 0 0,0 0 0 0 0,0 1 1 0 0,0-1-1 0 0,0 1 0 0 0,0 0 0 0 0,0 0 1 0 0,0 1-1 0 0,6 2 0 0 0,27 15-691 0 0,-1 2 0 0 0,0 1 1 0 0,36 30-1 0 0,-43-25-2348 0 0,-12-7-1969 0 0,-9-9 3049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44 153 512 0 0,'-23'27'8474'0'0,"20"-22"-8011"0"0,1 0 0 0 0,-1 0 0 0 0,1 0 0 0 0,0 0 0 0 0,1 0 0 0 0,-1 1 1 0 0,-1 9-1 0 0,2-10-382 0 0,0 0 0 0 0,1 0 0 0 0,0 1 0 0 0,0-1 0 0 0,0 0 0 0 0,0 1 1 0 0,1-1-1 0 0,0 0 0 0 0,0 1 0 0 0,0-1 0 0 0,1 0 0 0 0,0 0 0 0 0,0 0 0 0 0,0 0 0 0 0,0 0 1 0 0,1-1-1 0 0,0 1 0 0 0,0-1 0 0 0,0 0 0 0 0,0 1 0 0 0,1-1 0 0 0,0-1 0 0 0,0 1 0 0 0,0 0 1 0 0,0-1-1 0 0,0 0 0 0 0,1 0 0 0 0,-1 0 0 0 0,1-1 0 0 0,0 0 0 0 0,0 0 0 0 0,0 0 1 0 0,9 2-1 0 0,-8-3-47 0 0,0 0 0 0 0,0-1 1 0 0,0 1-1 0 0,0-1 0 0 0,0-1 0 0 0,0 1 1 0 0,0-1-1 0 0,0 0 0 0 0,0 0 1 0 0,0-1-1 0 0,0 0 0 0 0,-1 0 1 0 0,1 0-1 0 0,7-5 0 0 0,-3 1 109 0 0,0 0 0 0 0,0 0-1 0 0,-1-1 1 0 0,0-1 0 0 0,0 1 0 0 0,13-15-1 0 0,-19 17-61 0 0,1 0-1 0 0,-1 0 0 0 0,0-1 0 0 0,-1 1 1 0 0,1-1-1 0 0,-1 1 0 0 0,0-1 0 0 0,0 0 1 0 0,-1 0-1 0 0,0 0 0 0 0,1-11 1 0 0,-1-6 355 0 0,-3-40-1 0 0,2 52-295 0 0,-1-14 123 0 0,-2-23 279 0 0,2 43-439 0 0,1 1 1 0 0,-1-1-1 0 0,0 1 1 0 0,-1-1-1 0 0,1 1 1 0 0,-1 0-1 0 0,-3-7 1 0 0,5 10-88 0 0,0 1 0 0 0,-1 0-1 0 0,1-1 1 0 0,0 1 0 0 0,0 0 0 0 0,0-1 0 0 0,-1 1 0 0 0,1 0 0 0 0,0-1 0 0 0,0 1 0 0 0,-1 0 0 0 0,1-1-1 0 0,0 1 1 0 0,-1 0 0 0 0,1 0 0 0 0,0 0 0 0 0,-1-1 0 0 0,1 1 0 0 0,0 0 0 0 0,-1 0 0 0 0,1 0 0 0 0,-1 0 0 0 0,1 0-1 0 0,0-1 1 0 0,-1 1 0 0 0,1 0 0 0 0,-1 0 0 0 0,1 0 0 0 0,-1 0 0 0 0,0 1-13 0 0,1-1-1 0 0,-1 0 1 0 0,1 1 0 0 0,-1-1 0 0 0,1 1-1 0 0,-1-1 1 0 0,1 1 0 0 0,-1-1 0 0 0,1 1 0 0 0,-1-1-1 0 0,1 1 1 0 0,0 0 0 0 0,-1-1 0 0 0,1 1-1 0 0,-1 0 1 0 0,0 3-14 0 0,-1 0 0 0 0,1 1 0 0 0,0-1-1 0 0,-1 6 1 0 0,1 4-8 0 0,0 1-1 0 0,2-1 0 0 0,-1 0 1 0 0,2 0-1 0 0,0 0 0 0 0,6 21 1 0 0,33 80-125 0 0,-16-48 182 0 0,89 186-161 0 0,-69-161-268 0 0,-17-39 48 0 0,-10-19 285 0 0,17 46 0 0 0,-31-69 83 0 0,0 0 0 0 0,-1-1 0 0 0,-1 1 0 0 0,0 0 0 0 0,-1 1 0 0 0,0-1 0 0 0,0 0 1 0 0,-1 0-1 0 0,-2 11 0 0 0,2-19-15 0 0,0 0 0 0 0,-1 0 0 0 0,0 0 0 0 0,1 0 0 0 0,-1-1 0 0 0,0 1 1 0 0,0 0-1 0 0,-1-1 0 0 0,1 1 0 0 0,-1-1 0 0 0,1 1 0 0 0,-1-1 0 0 0,0 0 0 0 0,0 0 1 0 0,0 0-1 0 0,0 0 0 0 0,-2 2 0 0 0,1-2-4 0 0,-1 0 1 0 0,1 0-1 0 0,-1 0 1 0 0,1-1-1 0 0,-1 1 1 0 0,0-1-1 0 0,0 0 1 0 0,1 0-1 0 0,-1-1 1 0 0,0 1-1 0 0,-5-1 0 0 0,-4 0-6 0 0,1-1-1 0 0,-1 0 1 0 0,1-1-1 0 0,-1 0 1 0 0,1-1-1 0 0,-20-8 1 0 0,17 5 27 0 0,1-1-1 0 0,0 0 1 0 0,1-1 0 0 0,-1 0 0 0 0,-11-11 0 0 0,-58-54 217 0 0,79 69-220 0 0,-9-8 29 0 0,1 0 1 0 0,0-1-1 0 0,1-1 1 0 0,0 0-1 0 0,-14-25 0 0 0,22 33-30 0 0,0-1 0 0 0,0 0 0 0 0,0 1 0 0 0,1-1 0 0 0,0 0 0 0 0,0 0 0 0 0,1-1 0 0 0,0 1 0 0 0,0 0 0 0 0,1 0 0 0 0,0-1 0 0 0,0 1 0 0 0,1 0 0 0 0,0 0 0 0 0,0-1 0 0 0,3-9 0 0 0,4-4-22 0 0,0 1 1 0 0,1 0-1 0 0,1 0 0 0 0,1 0 1 0 0,1 2-1 0 0,0-1 0 0 0,21-22 1 0 0,-13 19-2 0 0,1 1 1 0 0,1 1-1 0 0,0 1 0 0 0,1 1 1 0 0,28-16-1 0 0,-27 20-38 0 0,0 2 0 0 0,0 1 0 0 0,1 1 0 0 0,1 1 0 0 0,-1 1 0 0 0,2 1-1 0 0,-1 1 1 0 0,1 1 0 0 0,-1 2 0 0 0,1 1 0 0 0,30 1 0 0 0,-47 1-162 0 0,0 1 1 0 0,0 0-1 0 0,0 1 1 0 0,10 3-1 0 0,-15-4-593 0 0,0 1 1 0 0,-1-1-1 0 0,0 1 0 0 0,1 1 0 0 0,-1-1 0 0 0,6 5 0 0 0,1 2-2743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2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365 171 512 0 0,'-5'-11'1124'0'0,"1"-1"0"0"0,-6-24 1 0 0,7 25 146 0 0,1 1 1 0 0,-2-1 0 0 0,1 1 0 0 0,-8-14 0 0 0,10 23-1100 0 0,0 0 0 0 0,0-1 0 0 0,0 1 0 0 0,0 0 1 0 0,0 0-1 0 0,0 0 0 0 0,0 0 0 0 0,0 0 1 0 0,0 0-1 0 0,-1 0 0 0 0,1 0 0 0 0,0 1 1 0 0,-1-1-1 0 0,1 0 0 0 0,0 1 0 0 0,-1-1 1 0 0,1 1-1 0 0,-1-1 0 0 0,-1 1 0 0 0,0 0 11 0 0,-1-1 0 0 0,0 1 0 0 0,1 0 0 0 0,-1 1 0 0 0,1-1 0 0 0,-1 1 0 0 0,-6 1 0 0 0,-1 2 49 0 0,0 1 0 0 0,0 0 0 0 0,0 0 1 0 0,-10 7-1 0 0,7-2-144 0 0,0 0 1 0 0,1 1-1 0 0,0 0 1 0 0,1 1-1 0 0,0 0 1 0 0,1 1-1 0 0,0 1 1 0 0,1-1-1 0 0,1 2 1 0 0,-9 15-1 0 0,15-23-70 0 0,0 0-1 0 0,1 0 1 0 0,-1 0-1 0 0,1 0 1 0 0,1 1-1 0 0,-1-1 0 0 0,1 0 1 0 0,1 1-1 0 0,-1 7 1 0 0,2-11-15 0 0,-1-1 0 0 0,0 1 1 0 0,1-1-1 0 0,0 1 1 0 0,0-1-1 0 0,0 0 0 0 0,0 1 1 0 0,0-1-1 0 0,1 0 1 0 0,-1 0-1 0 0,1 0 0 0 0,0 0 1 0 0,0 0-1 0 0,0 0 0 0 0,1-1 1 0 0,-1 1-1 0 0,0-1 1 0 0,1 1-1 0 0,0-1 0 0 0,5 4 1 0 0,2-1-22 0 0,1 1 0 0 0,0-2 0 0 0,0 1 0 0 0,1-2 0 0 0,-1 1 0 0 0,1-1 0 0 0,0-1 0 0 0,0 0 0 0 0,0-1 1 0 0,0 0-1 0 0,0-1 0 0 0,0-1 0 0 0,0 1 0 0 0,-1-2 0 0 0,1 0 0 0 0,0 0 0 0 0,0-1 0 0 0,-1 0 0 0 0,1-1 0 0 0,-1-1 0 0 0,0 1 1 0 0,13-10-1 0 0,-19 11 11 0 0,-1 1 1 0 0,1-2-1 0 0,-1 1 1 0 0,0 0-1 0 0,0-1 1 0 0,-1 0-1 0 0,1 0 1 0 0,-1 0-1 0 0,0 0 1 0 0,0-1-1 0 0,0 1 1 0 0,3-9-1 0 0,-3 6 14 0 0,0-1-1 0 0,0 0 1 0 0,-1 0 0 0 0,-1-1-1 0 0,1 1 1 0 0,-1 0 0 0 0,-1-13-1 0 0,0 5-16 0 0,-2-1-1 0 0,0 0 0 0 0,-1 0 0 0 0,0 1 1 0 0,-2-1-1 0 0,0 1 0 0 0,-10-22 0 0 0,14 34 11 0 0,-2 0 0 0 0,1 0-1 0 0,0 0 1 0 0,-1 0 0 0 0,0 0-1 0 0,1 0 1 0 0,-2 1 0 0 0,1 0-1 0 0,0-1 1 0 0,-1 1 0 0 0,1 0-1 0 0,-1 1 1 0 0,0-1 0 0 0,-4-2-1 0 0,1 2-6 0 0,1 1-1 0 0,-1 0 1 0 0,0 0-1 0 0,1 0 0 0 0,-1 1 1 0 0,0 0-1 0 0,0 0 1 0 0,-12 1-1 0 0,-1 0-4 0 0,0 1 1 0 0,0 0-1 0 0,0 2 1 0 0,1 0-1 0 0,-27 8 1 0 0,38-8 7 0 0,1-1 1 0 0,0 1-1 0 0,0 0 1 0 0,1 1 0 0 0,-1 0-1 0 0,1 0 1 0 0,-1 0-1 0 0,1 1 1 0 0,1 0 0 0 0,-1 0-1 0 0,1 0 1 0 0,0 1-1 0 0,0 0 1 0 0,0 0-1 0 0,1 0 1 0 0,0 0 0 0 0,-4 9-1 0 0,6-10 12 0 0,-1-1 1 0 0,2 1-1 0 0,-1-1 0 0 0,0 1 0 0 0,1 0 0 0 0,0-1 0 0 0,0 1 0 0 0,0 0 0 0 0,1 0 1 0 0,0 0-1 0 0,0 0 0 0 0,0 0 0 0 0,0 0 0 0 0,1 0 0 0 0,0-1 0 0 0,0 1 1 0 0,0 0-1 0 0,0 0 0 0 0,1-1 0 0 0,0 1 0 0 0,0-1 0 0 0,0 1 0 0 0,0-1 1 0 0,1 0-1 0 0,0 0 0 0 0,0 0 0 0 0,0 0 0 0 0,0 0 0 0 0,6 4 0 0 0,0 0-1 0 0,0 0 1 0 0,1-1-1 0 0,0 0 0 0 0,0-1 0 0 0,17 8 0 0 0,0-2-9 0 0,32 9 0 0 0,-33-14 8 0 0,0-1 0 0 0,1-2 0 0 0,0 0 0 0 0,0-2 0 0 0,0-1 0 0 0,0-1-1 0 0,0-1 1 0 0,51-9 0 0 0,-70 8-5 0 0,0 1 0 0 0,0-1-1 0 0,0-1 1 0 0,-1 0 0 0 0,1 0-1 0 0,-1 0 1 0 0,1-1 0 0 0,-1 0-1 0 0,11-8 1 0 0,-15 10 2 0 0,-1-1-1 0 0,1 1 1 0 0,-1-1-1 0 0,0 1 1 0 0,0-1-1 0 0,0 0 1 0 0,0 1-1 0 0,0-1 1 0 0,-1 0-1 0 0,1 0 1 0 0,-1-1-1 0 0,0 1 1 0 0,0 0-1 0 0,0 0 1 0 0,0-1-1 0 0,-1 1 1 0 0,1 0-1 0 0,-1-1 1 0 0,0 1-1 0 0,0 0 1 0 0,0-1-1 0 0,0 1 1 0 0,-1-1-1 0 0,1 1 1 0 0,-2-6-1 0 0,-2-1 8 0 0,1-1-1 0 0,-1 1 1 0 0,-1 0-1 0 0,0 0 0 0 0,0 0 1 0 0,-1 1-1 0 0,0-1 1 0 0,-1 1-1 0 0,0 1 0 0 0,-9-10 1 0 0,13 15 3 0 0,-1 0 1 0 0,1 0-1 0 0,-1 0 1 0 0,1 0 0 0 0,-1 1-1 0 0,0-1 1 0 0,0 1-1 0 0,0 0 1 0 0,0 0-1 0 0,-1 1 1 0 0,1-1-1 0 0,0 1 1 0 0,-1 0-1 0 0,1 0 1 0 0,-1 0 0 0 0,1 1-1 0 0,-1 0 1 0 0,1 0-1 0 0,-1 0 1 0 0,1 0-1 0 0,-1 0 1 0 0,1 1-1 0 0,-1 0 1 0 0,1 0-1 0 0,-1 0 1 0 0,1 1 0 0 0,-5 2-1 0 0,4-2-9 0 0,0 1 0 0 0,0 0 0 0 0,0 0 0 0 0,0 1 1 0 0,0 0-1 0 0,1-1 0 0 0,0 1 0 0 0,0 1 0 0 0,0-1 0 0 0,0 1 0 0 0,1 0 0 0 0,-1-1 0 0 0,1 1 0 0 0,0 1 1 0 0,-4 9-1 0 0,6-10-15 0 0,-1 0 0 0 0,1 0 1 0 0,0 0-1 0 0,0 0 1 0 0,1 0-1 0 0,0 0 0 0 0,0 0 1 0 0,0 0-1 0 0,0 1 1 0 0,1-1-1 0 0,-1 0 0 0 0,1 0 1 0 0,1 0-1 0 0,-1-1 1 0 0,1 1-1 0 0,0 0 0 0 0,0 0 1 0 0,4 7-1 0 0,1-2-46 0 0,0 0 1 0 0,1-1-1 0 0,0 0 0 0 0,0 0 0 0 0,1-1 0 0 0,16 13 1 0 0,-5-7-225 0 0,1-1 1 0 0,30 14-1 0 0,-40-22 105 0 0,1 0-1 0 0,-1-2 0 0 0,1 1 1 0 0,0-2-1 0 0,0 1 1 0 0,0-2-1 0 0,20 1 0 0 0,28-3-2418 0 0,-1-5-3479 0 0,-42 3 4595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117 184 512 0 0,'2'-1'170'0'0,"1"0"0"0"0,-1 0 0 0 0,1-1 0 0 0,-1 1 0 0 0,1-1 1 0 0,-1 1-1 0 0,0-1 0 0 0,0 1 0 0 0,0-1 0 0 0,0 0 0 0 0,0 0 0 0 0,-1 0 0 0 0,1 0 0 0 0,0-1 0 0 0,-1 1 0 0 0,0 0 0 0 0,2-3 0 0 0,-2 1 315 0 0,0 1 0 0 0,0 0 0 0 0,-1-1 0 0 0,1 1 0 0 0,-1 0 0 0 0,1-1 0 0 0,-1 1 0 0 0,-1-1 0 0 0,1 1 0 0 0,0-1 0 0 0,-2-5 0 0 0,-1 0 525 0 0,0 0-1 0 0,0 0 0 0 0,-1 0 0 0 0,0 1 0 0 0,-1 0 0 0 0,1 0 1 0 0,-2 0-1 0 0,-10-13 0 0 0,15 20-929 0 0,0 0 1 0 0,0 0-1 0 0,1 0 1 0 0,-1 0-1 0 0,0 0 1 0 0,0 1-1 0 0,0-1 1 0 0,0 0-1 0 0,0 0 1 0 0,0 1-1 0 0,0-1 1 0 0,0 0-1 0 0,0 1 1 0 0,0-1-1 0 0,0 1 0 0 0,-1 0 1 0 0,1-1-1 0 0,0 1 1 0 0,0 0-1 0 0,0 0 1 0 0,-1 0-1 0 0,1 0 1 0 0,0 0-1 0 0,0 0 1 0 0,0 0-1 0 0,-1 0 1 0 0,1 0-1 0 0,0 0 1 0 0,0 1-1 0 0,-3 0 0 0 0,2 0-32 0 0,0 1-1 0 0,1-1 0 0 0,-1 1 0 0 0,0 0 1 0 0,1 0-1 0 0,-1 0 0 0 0,1-1 1 0 0,-1 1-1 0 0,1 1 0 0 0,0-1 0 0 0,0 0 1 0 0,0 0-1 0 0,0 0 0 0 0,-1 4 0 0 0,-2 4 148 0 0,1 1 1 0 0,0-1-1 0 0,1 1 0 0 0,0 0 0 0 0,0 16 0 0 0,2-27-199 0 0,-1 1-1 0 0,1 0 1 0 0,0 0 0 0 0,0 0-1 0 0,0 0 1 0 0,0 0 0 0 0,0-1-1 0 0,0 1 1 0 0,0 0 0 0 0,1 0-1 0 0,-1 0 1 0 0,0 0-1 0 0,0 0 1 0 0,1-1 0 0 0,-1 1-1 0 0,0 0 1 0 0,1 0 0 0 0,-1-1-1 0 0,1 1 1 0 0,-1 0 0 0 0,1 0-1 0 0,-1-1 1 0 0,1 1-1 0 0,0-1 1 0 0,-1 1 0 0 0,1 0-1 0 0,0-1 1 0 0,0 1 0 0 0,-1-1-1 0 0,1 0 1 0 0,0 1 0 0 0,0-1-1 0 0,-1 0 1 0 0,1 1-1 0 0,0-1 1 0 0,0 0 0 0 0,0 0-1 0 0,0 0 1 0 0,0 1 0 0 0,-1-1-1 0 0,1 0 1 0 0,0 0 0 0 0,1-1-1 0 0,2 2-2 0 0,0-1 0 0 0,0 0 0 0 0,0 0 0 0 0,0 0 0 0 0,0 0 0 0 0,0-1 0 0 0,0 1 1 0 0,0-1-1 0 0,0 0 0 0 0,-1 0 0 0 0,1-1 0 0 0,0 1 0 0 0,-1-1 0 0 0,1 0 0 0 0,-1 0 0 0 0,1 0 0 0 0,-1 0 0 0 0,0-1 0 0 0,0 1 0 0 0,0-1 0 0 0,0 0 0 0 0,0 0 0 0 0,-1 0 0 0 0,1 0 0 0 0,-1 0 0 0 0,0 0 0 0 0,0-1 0 0 0,0 1 0 0 0,0-1 0 0 0,-1 0 1 0 0,1 0-1 0 0,-1 1 0 0 0,0-1 0 0 0,0 0 0 0 0,-1 0 0 0 0,1-8 0 0 0,0 12 11 0 0,-1-1-1 0 0,0 1 1 0 0,0 0 0 0 0,0-1 0 0 0,0 1 0 0 0,0-1 0 0 0,0 1 0 0 0,-1-1-1 0 0,1 1 1 0 0,0-1 0 0 0,0 1 0 0 0,0 0 0 0 0,0-1 0 0 0,0 1-1 0 0,-1-1 1 0 0,1 1 0 0 0,0 0 0 0 0,0-1 0 0 0,-1 1 0 0 0,1-1 0 0 0,0 1-1 0 0,0 0 1 0 0,-1 0 0 0 0,1-1 0 0 0,0 1 0 0 0,-1 0 0 0 0,1-1-1 0 0,-1 1 1 0 0,1 0 0 0 0,0 0 0 0 0,-1-1 0 0 0,-1 1 5 0 0,1 0 1 0 0,0 0-1 0 0,0 0 0 0 0,0 0 1 0 0,-1 1-1 0 0,1-1 1 0 0,0 0-1 0 0,0 0 1 0 0,0 1-1 0 0,0-1 0 0 0,0 1 1 0 0,-2 0-1 0 0,-4 3 46 0 0,-1 1-1 0 0,-11 8 0 0 0,17-11-46 0 0,-7 4-4 0 0,-45 37 23 0 0,50-39-23 0 0,0 0 0 0 0,0 0 0 0 0,1 0 0 0 0,-1 1 0 0 0,1-1 0 0 0,0 1 0 0 0,0 0 0 0 0,0 0 0 0 0,-3 9 0 0 0,6-14-6 0 0,0 1 1 0 0,0 0-1 0 0,-1-1 1 0 0,1 1-1 0 0,0 0 1 0 0,0 0 0 0 0,0-1-1 0 0,0 1 1 0 0,0 0-1 0 0,0-1 1 0 0,0 1-1 0 0,0 0 1 0 0,0 0 0 0 0,0-1-1 0 0,0 1 1 0 0,0 0-1 0 0,0 0 1 0 0,1-1 0 0 0,-1 1-1 0 0,0 0 1 0 0,1-1-1 0 0,-1 1 1 0 0,0 0-1 0 0,1-1 1 0 0,0 2 0 0 0,0-2-2 0 0,0 1 0 0 0,0-1 0 0 0,0 1 1 0 0,0-1-1 0 0,0 1 0 0 0,0-1 1 0 0,0 0-1 0 0,0 1 0 0 0,0-1 0 0 0,1 0 1 0 0,-1 0-1 0 0,0 0 0 0 0,0 0 1 0 0,0 0-1 0 0,1 0 0 0 0,4-1-2 0 0,0 0-1 0 0,0-1 0 0 0,0 1 0 0 0,-1-1 1 0 0,7-3-1 0 0,-2 1-7 0 0,-1-2 0 0 0,1 1 0 0 0,-2-1-1 0 0,1 0 1 0 0,-1-1 0 0 0,1 1 0 0 0,-2-2 0 0 0,1 1 0 0 0,-1-1 0 0 0,11-17 0 0 0,-17 25 15 0 0,-1-1 0 0 0,1 1 0 0 0,-1-1 0 0 0,0 1 0 0 0,1-1 0 0 0,-1 1 0 0 0,0-1 0 0 0,0 0 0 0 0,1 1 0 0 0,-1-1 0 0 0,0 1 0 0 0,0-1 0 0 0,0 0 0 0 0,0 1 0 0 0,0-1 0 0 0,0 0 0 0 0,0 1 0 0 0,0-1 0 0 0,0 0 0 0 0,0 1 0 0 0,0-1 0 0 0,0 0 0 0 0,-1 0 0 0 0,1 0 3 0 0,-1 1 1 0 0,1 0-1 0 0,-1-1 1 0 0,1 1-1 0 0,-1 0 1 0 0,0 0-1 0 0,1-1 1 0 0,-1 1-1 0 0,1 0 1 0 0,-1 0-1 0 0,0 0 1 0 0,1 0-1 0 0,-1 0 1 0 0,1 0-1 0 0,-1 0 1 0 0,0 0 0 0 0,1 0-1 0 0,-1 0 1 0 0,-1 0-1 0 0,-5 2 66 0 0,-1-1-1 0 0,-14 7 1 0 0,18-6-57 0 0,-5 0-2 0 0,-2 2 56 0 0,-1 1-1 0 0,-16 8 1 0 0,26-12-60 0 0,-1 0-1 0 0,1 1 1 0 0,0-1 0 0 0,0 0-1 0 0,1 1 1 0 0,-1-1 0 0 0,0 1-1 0 0,0 0 1 0 0,1 0 0 0 0,-1 0-1 0 0,1-1 1 0 0,-1 1-1 0 0,1 1 1 0 0,0-1 0 0 0,0 0-1 0 0,0 0 1 0 0,0 0 0 0 0,0 0-1 0 0,0 5 1 0 0,1-6-9 0 0,0-1 1 0 0,0 1-1 0 0,0 0 0 0 0,0 0 1 0 0,1 0-1 0 0,-1 0 0 0 0,0 0 1 0 0,1 0-1 0 0,-1-1 1 0 0,1 1-1 0 0,-1 0 0 0 0,1 0 1 0 0,-1 0-1 0 0,1-1 0 0 0,-1 1 1 0 0,1 0-1 0 0,0-1 0 0 0,-1 1 1 0 0,1-1-1 0 0,0 1 0 0 0,0-1 1 0 0,-1 1-1 0 0,1-1 0 0 0,0 1 1 0 0,0-1-1 0 0,0 0 1 0 0,0 1-1 0 0,0-1 0 0 0,0 0 1 0 0,-1 0-1 0 0,1 0 0 0 0,0 0 1 0 0,2 0-1 0 0,2 1-3 0 0,0 0 1 0 0,0-1-1 0 0,1 0 1 0 0,7 0-1 0 0,-8-1 13 0 0,1-1-1 0 0,0 1 1 0 0,-1-1 0 0 0,1 0 0 0 0,-1 0-1 0 0,0-1 1 0 0,0 0 0 0 0,0 0 0 0 0,0 0-1 0 0,5-4 1 0 0,-1 0 0 0 0,-1 0 1 0 0,0-1-1 0 0,-1 0 0 0 0,10-12 1 0 0,-15 18-12 0 0,-1 0 1 0 0,0 0 0 0 0,1-1-1 0 0,-1 1 1 0 0,0 0 0 0 0,0 0-1 0 0,0-1 1 0 0,0 1 0 0 0,-1-1-1 0 0,1-2 1 0 0,-1 5 0 0 0,0-1-1 0 0,0 1 1 0 0,0 0 0 0 0,0-1-1 0 0,0 1 1 0 0,0-1-1 0 0,0 1 1 0 0,0-1 0 0 0,0 1-1 0 0,0-1 1 0 0,0 1 0 0 0,-1 0-1 0 0,1-1 1 0 0,0 1 0 0 0,0-1-1 0 0,-1 1 1 0 0,1 0-1 0 0,0-1 1 0 0,-1 1 0 0 0,1 0-1 0 0,0-1 1 0 0,-1 1 0 0 0,0-1 3 0 0,0 1-1 0 0,0-1 1 0 0,0 1 0 0 0,0-1 0 0 0,0 1 0 0 0,0 0 0 0 0,0 0 0 0 0,0 0 0 0 0,-1 0 0 0 0,1 0 0 0 0,0 0 0 0 0,0 0 0 0 0,-2 0 0 0 0,-9 2 25 0 0,0 1 0 0 0,1 0 0 0 0,-1 1 0 0 0,0 0 0 0 0,-12 7 0 0 0,-1-1 28 0 0,20-8-31 0 0,-1 0 0 0 0,1 0 0 0 0,0 1 0 0 0,0-1 0 0 0,0 1 0 0 0,0 0 0 0 0,0 1-1 0 0,1-1 1 0 0,0 1 0 0 0,-5 4 0 0 0,8-7-24 0 0,1-1 0 0 0,0 1 0 0 0,0-1-1 0 0,-1 0 1 0 0,1 1 0 0 0,0-1 0 0 0,0 1 0 0 0,-1-1-1 0 0,1 0 1 0 0,0 1 0 0 0,0-1 0 0 0,0 1 0 0 0,0-1-1 0 0,0 1 1 0 0,0-1 0 0 0,0 1 0 0 0,0-1 0 0 0,0 1-1 0 0,0-1 1 0 0,0 1 0 0 0,0-1 0 0 0,0 0 0 0 0,0 1-1 0 0,0-1 1 0 0,0 1 0 0 0,1-1 0 0 0,-1 1 0 0 0,0 0-1 0 0,1 0 2 0 0,0-1-1 0 0,0 1 1 0 0,-1-1-1 0 0,1 1 0 0 0,0-1 1 0 0,0 1-1 0 0,0-1 1 0 0,0 1-1 0 0,0-1 1 0 0,0 0-1 0 0,0 1 0 0 0,0-1 1 0 0,0 0-1 0 0,4 1-3 0 0,0 0 0 0 0,0-1 0 0 0,0 0 0 0 0,7 0 0 0 0,-4-2-11 0 0,0 1-1 0 0,0-1 0 0 0,0-1 1 0 0,-1 1-1 0 0,1-1 0 0 0,-1 0 0 0 0,11-7 1 0 0,-13 7 6 0 0,-1 0 0 0 0,1 0 0 0 0,-1 0 1 0 0,0 0-1 0 0,0-1 0 0 0,-1 0 0 0 0,1 1 1 0 0,-1-1-1 0 0,0-1 0 0 0,0 1 0 0 0,0 0 0 0 0,4-9 1 0 0,-7 11 10 0 0,1-1-1 0 0,0 1 1 0 0,-1 0 0 0 0,1-1 0 0 0,-1 1 0 0 0,0-1 0 0 0,0 1-1 0 0,0 0 1 0 0,0-1 0 0 0,0 1 0 0 0,0-1 0 0 0,-1 1 0 0 0,1 0-1 0 0,-2-5 1 0 0,1 6-75 0 0,1 1 0 0 0,0-1 0 0 0,-1 0 0 0 0,1 1-1 0 0,-1-1 1 0 0,1 1 0 0 0,-1-1 0 0 0,1 0-1 0 0,-1 1 1 0 0,1-1 0 0 0,-1 1 0 0 0,0-1 0 0 0,1 1-1 0 0,-1 0 1 0 0,0-1 0 0 0,1 1 0 0 0,-1-1 0 0 0,0 1-1 0 0,0 0 1 0 0,-1-1-248 0 0,1 1 1 0 0,0 0-1 0 0,0 0 0 0 0,0 0 0 0 0,-1 1 1 0 0,1-1-1 0 0,0 0 0 0 0,0 0 0 0 0,0 1 1 0 0,-1-1-1 0 0,1 1 0 0 0,0-1 0 0 0,0 1 1 0 0,0-1-1 0 0,0 1 0 0 0,-1 0 0 0 0,-5 4-1263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3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211 191 160 0 0,'-3'3'5268'0'0,"2"-3"-5005"0"0,1 0 1 0 0,0 0-1 0 0,0 0 0 0 0,0 0 1 0 0,-1 0-1 0 0,1 0 1 0 0,0 0-1 0 0,-1 0 0 0 0,9-1 2641 0 0,-2 0-2417 0 0,1 1 0 0 0,-1-2 0 0 0,10-1 0 0 0,16-4 646 0 0,-27 7-966 0 0,1-1 0 0 0,0 1 0 0 0,-1-2 0 0 0,1 1 0 0 0,-1 0-1 0 0,0-1 1 0 0,1 0 0 0 0,-1 0 0 0 0,0-1 0 0 0,0 0 0 0 0,6-4 0 0 0,-8 5-116 0 0,-1 0 0 0 0,1-1 0 0 0,-1 1 1 0 0,1-1-1 0 0,-1 0 0 0 0,0 1 0 0 0,0-1 0 0 0,0 0 0 0 0,0 0 1 0 0,-1-1-1 0 0,1 1 0 0 0,-1 0 0 0 0,0-1 0 0 0,1 1 1 0 0,-2 0-1 0 0,1-1 0 0 0,0 1 0 0 0,-1-7 0 0 0,1 5-30 0 0,-1 0 0 0 0,0 1 0 0 0,0-1 0 0 0,-1 0-1 0 0,0 1 1 0 0,1-1 0 0 0,-2 0 0 0 0,1 1 0 0 0,0 0 0 0 0,-4-7 0 0 0,4 9-16 0 0,-1-1 0 0 0,1 1 0 0 0,-1 0 0 0 0,0 0 1 0 0,0 0-1 0 0,0 0 0 0 0,0 0 0 0 0,0 0 0 0 0,0 0 1 0 0,-1 1-1 0 0,1-1 0 0 0,-1 1 0 0 0,1 0 0 0 0,-1 0 1 0 0,1 0-1 0 0,-1 0 0 0 0,0 0 0 0 0,-4-1 0 0 0,-8 0-1 0 0,1 1-1 0 0,-1 1 1 0 0,1 0-1 0 0,-1 0 0 0 0,1 2 1 0 0,-1 0-1 0 0,1 0 1 0 0,0 2-1 0 0,0 0 1 0 0,0 0-1 0 0,0 1 0 0 0,1 1 1 0 0,-20 10-1 0 0,29-13-27 0 0,-1 0 0 0 0,0 0-1 0 0,1 1 1 0 0,0-1-1 0 0,0 1 1 0 0,0 0 0 0 0,0 0-1 0 0,1 0 1 0 0,-1 1 0 0 0,-4 8-1 0 0,7-11 1 0 0,0 0-1 0 0,0 1 1 0 0,0-1-1 0 0,0 1 1 0 0,0-1-1 0 0,1 1 0 0 0,-1-1 1 0 0,1 1-1 0 0,0-1 1 0 0,0 1-1 0 0,0-1 1 0 0,0 1-1 0 0,0-1 1 0 0,0 1-1 0 0,1-1 1 0 0,-1 1-1 0 0,1-1 1 0 0,0 1-1 0 0,0-1 0 0 0,0 0 1 0 0,0 1-1 0 0,0-1 1 0 0,0 0-1 0 0,3 4 1 0 0,0-1 24 0 0,1 0 0 0 0,-1-1 0 0 0,1 1 1 0 0,0-1-1 0 0,0-1 0 0 0,0 1 0 0 0,9 4 0 0 0,44 19-26 0 0,-29-15 60 0 0,-4-1 109 0 0,32 20 0 0 0,-50-27-61 0 0,-1 0-1 0 0,0 1 1 0 0,0-1-1 0 0,0 1 0 0 0,-1 1 1 0 0,1-1-1 0 0,-1 1 1 0 0,-1 0-1 0 0,1 0 0 0 0,3 7 1 0 0,-7-12-55 0 0,0 0 1 0 0,-1 1-1 0 0,1-1 1 0 0,-1 0-1 0 0,1 0 1 0 0,-1 1-1 0 0,0-1 1 0 0,0 0-1 0 0,1 1 1 0 0,-1-1 0 0 0,0 0-1 0 0,0 1 1 0 0,0-1-1 0 0,0 0 1 0 0,0 1-1 0 0,-1-1 1 0 0,1 0-1 0 0,0 1 1 0 0,-1-1-1 0 0,0 3 1 0 0,0-3 6 0 0,0 1 1 0 0,-1-1-1 0 0,1 1 1 0 0,0-1-1 0 0,-1 1 1 0 0,1-1-1 0 0,-1 0 1 0 0,1 1-1 0 0,-1-1 1 0 0,0 0-1 0 0,1 0 1 0 0,-4 1-1 0 0,-4 1 24 0 0,1 0 0 0 0,-1-1 0 0 0,0 0 1 0 0,0 0-1 0 0,-9 0 0 0 0,-93 5 18 0 0,97-7-332 0 0,0 0 0 0 0,1-2 0 0 0,-1 1-1 0 0,1-2 1 0 0,0 0 0 0 0,-15-5 0 0 0,25 7-334 0 0,0 0-1 0 0,0-1 1 0 0,0 1-1 0 0,0-1 1 0 0,0 0-1 0 0,1 0 0 0 0,-1 0 1 0 0,0 0-1 0 0,1 0 1 0 0,-4-4-1 0 0,-1-4-2821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4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217 0 512 0 0,'-4'1'770'0'0,"-15"1"2098"0"0,0 1-1 0 0,-27 8 0 0 0,39-9-2710 0 0,0 1 0 0 0,0 0 0 0 0,0 1 0 0 0,0-1 0 0 0,1 1 0 0 0,0 1-1 0 0,0-1 1 0 0,0 1 0 0 0,-8 8 0 0 0,8-6-143 0 0,0-1-1 0 0,1 1 1 0 0,-1 0-1 0 0,2 0 1 0 0,-1 1 0 0 0,1-1-1 0 0,0 1 1 0 0,0 0-1 0 0,-4 14 1 0 0,7-17-29 0 0,0-1 1 0 0,0 1-1 0 0,1 0 0 0 0,0-1 1 0 0,-1 1-1 0 0,2 0 0 0 0,-1-1 1 0 0,0 1-1 0 0,1 0 0 0 0,0-1 1 0 0,0 1-1 0 0,0-1 0 0 0,1 1 1 0 0,0-1-1 0 0,0 0 0 0 0,0 1 1 0 0,0-1-1 0 0,0 0 0 0 0,1 0 1 0 0,3 4-1 0 0,2 0-40 0 0,0 0-1 0 0,1 0 1 0 0,0-1-1 0 0,0 0 1 0 0,0 0 0 0 0,1-1-1 0 0,0-1 1 0 0,0 1-1 0 0,18 5 1 0 0,4 0-734 0 0,65 13 0 0 0,-24-11-2509 0 0,-37-10 1800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5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424 21 8 0 0,'-14'-5'1336'0'0,"0"1"0"0"0,-1 1 0 0 0,1 0 1 0 0,-1 0-1 0 0,0 2 0 0 0,-18 0 0 0 0,18 1-953 0 0,0 2 0 0 0,1-1 0 0 0,-1 2 0 0 0,0 0 0 0 0,1 1 1 0 0,0 0-1 0 0,0 1 0 0 0,0 1 0 0 0,1 0 0 0 0,-18 11 0 0 0,19-10-350 0 0,-51 36 126 0 0,57-39-157 0 0,0 1-1 0 0,0 0 0 0 0,1 1 0 0 0,0-1 0 0 0,0 1 0 0 0,0 0 0 0 0,-6 13 0 0 0,10-18-32 0 0,0 1-1 0 0,0 0 1 0 0,1 0 0 0 0,-1-1-1 0 0,1 1 1 0 0,-1 0-1 0 0,1 0 1 0 0,0 0 0 0 0,0 0-1 0 0,0-1 1 0 0,0 1-1 0 0,0 0 1 0 0,0 0-1 0 0,0 0 1 0 0,1 0 0 0 0,-1 0-1 0 0,1-1 1 0 0,-1 1-1 0 0,1 0 1 0 0,0 0 0 0 0,-1-1-1 0 0,1 1 1 0 0,0 0-1 0 0,0-1 1 0 0,0 1-1 0 0,1-1 1 0 0,-1 0 0 0 0,0 1-1 0 0,0-1 1 0 0,1 0-1 0 0,-1 1 1 0 0,1-1 0 0 0,2 1-1 0 0,5 4-443 0 0,0-1-1 0 0,0 0 0 0 0,1-1 1 0 0,17 6-1 0 0,14 3-1928 0 0,3-2 703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5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75 512 0 0,'1'-2'588'0'0,"0"0"-1"0"0,0 0 1 0 0,-1-1 0 0 0,1 1-1 0 0,-1 0 1 0 0,0 0 0 0 0,0 0-1 0 0,0 0 1 0 0,0 0 0 0 0,0-1 0 0 0,0 1-1 0 0,0 0 1 0 0,-1 0 0 0 0,1 0-1 0 0,-1 0 1 0 0,1 0 0 0 0,-1 0-1 0 0,-2-4 1 0 0,3 4-231 0 0,-2 0 1 0 0,1 0-1 0 0,0 1 0 0 0,0-1 1 0 0,-1 0-1 0 0,1 0 0 0 0,-1 0 1 0 0,1 1-1 0 0,-1-1 1 0 0,0 1-1 0 0,1-1 0 0 0,-1 1 1 0 0,0 0-1 0 0,0 0 0 0 0,0 0 1 0 0,0 0-1 0 0,-4-1 1 0 0,6 2-303 0 0,-2-1 100 0 0,1 1 1 0 0,0-1-1 0 0,-1 1 0 0 0,1 0 1 0 0,0 0-1 0 0,-1 0 0 0 0,1-1 1 0 0,0 1-1 0 0,-1 0 0 0 0,-1 1 1 0 0,3-1-109 0 0,-1 1 0 0 0,0-1 0 0 0,0 1 0 0 0,1-1 0 0 0,-1 1 0 0 0,0 0 0 0 0,1-1 0 0 0,-1 1 0 0 0,1 0 0 0 0,-1 0 0 0 0,1-1 0 0 0,-1 1 0 0 0,1 0 0 0 0,0 0 0 0 0,-1 0 0 0 0,0 1 0 0 0,-25 65 522 0 0,3 1 1 0 0,3 1-1 0 0,3 1 1 0 0,-9 75-1 0 0,25-134-565 0 0,-7 42-177 0 0,2 0 0 0 0,3 87 0 0 0,4-132-272 0 0,1 1 0 0 0,-1-1 0 0 0,2 0-1 0 0,-1 0 1 0 0,1 0 0 0 0,7 15 0 0 0,-6-19-744 0 0,0-4-2736 0 0,-1-2 2408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6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100 103 816 0 0,'-68'-18'9113'0'0,"61"17"-7910"0"0,-15-5 2165 0 0,22 6-3331 0 0,0 0-1 0 0,0 0 1 0 0,0 0 0 0 0,-1 0 0 0 0,1-1 0 0 0,0 1-1 0 0,0 0 1 0 0,0 0 0 0 0,0 0 0 0 0,-1 0 0 0 0,1 0 0 0 0,0-1-1 0 0,0 1 1 0 0,0 0 0 0 0,0 0 0 0 0,0 0 0 0 0,0 0 0 0 0,-1-1-1 0 0,1 1 1 0 0,0 0 0 0 0,0 0 0 0 0,0 0 0 0 0,0-1 0 0 0,0 1-1 0 0,0 0 1 0 0,0 0 0 0 0,0 0 0 0 0,0-1 0 0 0,0 1-1 0 0,0 0 1 0 0,9-8 265 0 0,10-1-190 0 0,0 1-1 0 0,37-10 0 0 0,-37 12-69 0 0,4-1 48 0 0,0 2-1 0 0,1 0 0 0 0,-1 2 0 0 0,1 1 0 0 0,-1 0 0 0 0,25 2 0 0 0,-36 1-6 0 0,0 0 0 0 0,-1 0 0 0 0,1 1 0 0 0,0 1 0 0 0,-1 0 0 0 0,0 0 0 0 0,1 1 0 0 0,-2 1-1 0 0,1 0 1 0 0,0 0 0 0 0,-1 1 0 0 0,0 0 0 0 0,17 15 0 0 0,-24-19-73 0 0,-1 0 0 0 0,0 0 0 0 0,0 1 0 0 0,0-1 0 0 0,0 1 0 0 0,-1-1 0 0 0,1 1 0 0 0,0 0 0 0 0,-1 0 0 0 0,0 0 0 0 0,0 0 1 0 0,0 0-1 0 0,0 0 0 0 0,0 5 0 0 0,-1-6-1 0 0,0 0 0 0 0,0 0 1 0 0,0 0-1 0 0,0 0 0 0 0,0 0 0 0 0,-1 0 1 0 0,1 0-1 0 0,-1 0 0 0 0,0 0 0 0 0,0 0 1 0 0,0 0-1 0 0,1 0 0 0 0,-2-1 1 0 0,1 1-1 0 0,0 0 0 0 0,0-1 0 0 0,0 1 1 0 0,-1 0-1 0 0,1-1 0 0 0,-1 0 0 0 0,1 1 1 0 0,-3 1-1 0 0,-9 5 19 0 0,0 0 1 0 0,0-1-1 0 0,-1 0 1 0 0,1-1-1 0 0,-1-1 1 0 0,-1 0-1 0 0,1-1 1 0 0,-1-1-1 0 0,1 0 0 0 0,-1 0 1 0 0,-28-1-1 0 0,0 1-122 0 0,21 0-99 0 0,0-2 0 0 0,0-1 1 0 0,0 0-1 0 0,-32-6 1 0 0,52 6 12 0 0,0 0 0 0 0,0-1 1 0 0,1 1-1 0 0,-1-1 0 0 0,0 0 1 0 0,1 0-1 0 0,-1 1 0 0 0,1-1 0 0 0,-1 0 1 0 0,1 0-1 0 0,-1-1 0 0 0,1 1 1 0 0,-1 0-1 0 0,0-2 0 0 0,1 3-30 0 0,1-1 0 0 0,-1 0 0 0 0,1 0 0 0 0,0 0 0 0 0,-1 0 0 0 0,1 0-1 0 0,0 1 1 0 0,-1-1 0 0 0,1 0 0 0 0,0 0 0 0 0,0 0 0 0 0,0 0 0 0 0,0 0 0 0 0,0 0 0 0 0,0 0 0 0 0,0 0-1 0 0,0 0 1 0 0,0 0 0 0 0,1 0 0 0 0,-1 0 0 0 0,0 1 0 0 0,0-1 0 0 0,1 0 0 0 0,-1 0 0 0 0,1 0 0 0 0,-1 0-1 0 0,1 0 1 0 0,0 0 0 0 0,8-10-1719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6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56 1944 0 0,'-14'1'4730'0'0,"-22"-2"0"0"0,29 0-4303 0 0,-1 1 0 0 0,1 0 0 0 0,0 0 0 0 0,-1 0 0 0 0,1 1-1 0 0,0 0 1 0 0,-1 1 0 0 0,1 0 0 0 0,-9 3 0 0 0,10-2-301 0 0,0 0 0 0 0,0 0 0 0 0,0 0 0 0 0,1 1 0 0 0,0 0 0 0 0,0 0 1 0 0,0 0-1 0 0,0 1 0 0 0,1 0 0 0 0,-1 0 0 0 0,-3 5 0 0 0,7-7-111 0 0,-1 0-1 0 0,0 0 0 0 0,1 0 1 0 0,0 0-1 0 0,0 0 0 0 0,0 0 1 0 0,0 0-1 0 0,0 1 0 0 0,0-1 1 0 0,1 0-1 0 0,0 0 0 0 0,0 1 1 0 0,0-1-1 0 0,0 0 0 0 0,0 1 1 0 0,0-1-1 0 0,1 0 0 0 0,0 1 1 0 0,0-1-1 0 0,0 0 0 0 0,0 0 1 0 0,0 0-1 0 0,3 4 0 0 0,-1-1-7 0 0,1-1-1 0 0,-1 1 0 0 0,1-1 1 0 0,1 0-1 0 0,-1-1 0 0 0,1 1 1 0 0,-1-1-1 0 0,1 0 0 0 0,1 0 1 0 0,-1 0-1 0 0,0-1 0 0 0,1 0 0 0 0,8 4 1 0 0,-6-4 1 0 0,1 0-1 0 0,-1 0 1 0 0,0-1 0 0 0,1 0 0 0 0,-1-1 0 0 0,1 0 0 0 0,-1 0-1 0 0,1-1 1 0 0,13-1 0 0 0,-18 1-3 0 0,-1 0-1 0 0,1-1 1 0 0,-1 1-1 0 0,1-1 1 0 0,-1 0 0 0 0,0 0-1 0 0,1-1 1 0 0,-1 1-1 0 0,0-1 1 0 0,0 1-1 0 0,0-1 1 0 0,0 0-1 0 0,0 0 1 0 0,0-1 0 0 0,0 1-1 0 0,-1 0 1 0 0,1-1-1 0 0,-1 0 1 0 0,0 1-1 0 0,0-1 1 0 0,0 0 0 0 0,0 0-1 0 0,0 0 1 0 0,-1-1-1 0 0,1 1 1 0 0,-1 0-1 0 0,0-1 1 0 0,0 1 0 0 0,0 0-1 0 0,0-1 1 0 0,-1 1-1 0 0,1-6 1 0 0,-1 0 13 0 0,-1 0 0 0 0,0 1 0 0 0,0-1 0 0 0,-1 0-1 0 0,0 1 1 0 0,-1 0 0 0 0,0-1 0 0 0,0 1 0 0 0,0 0 0 0 0,-1 0 0 0 0,0 1 0 0 0,-1-1 0 0 0,0 1 0 0 0,0 0 0 0 0,-1 0 0 0 0,1 1 0 0 0,-2 0-1 0 0,1 0 1 0 0,0 0 0 0 0,-1 0 0 0 0,0 1 0 0 0,-1 1 0 0 0,1-1 0 0 0,-1 1 0 0 0,0 0 0 0 0,0 1 0 0 0,0 0 0 0 0,0 0 0 0 0,0 0 0 0 0,-1 1-1 0 0,1 1 1 0 0,-1-1 0 0 0,-12 1 0 0 0,14 1 2 0 0,0 0 0 0 0,1 1 0 0 0,-1 0 0 0 0,-7 2 0 0 0,13-3-17 0 0,1 0 0 0 0,-1 0-1 0 0,0 0 1 0 0,0 1 0 0 0,1-1-1 0 0,-1 0 1 0 0,0 1 0 0 0,1-1-1 0 0,-1 0 1 0 0,1 1-1 0 0,-1-1 1 0 0,0 1 0 0 0,1-1-1 0 0,-1 1 1 0 0,1-1 0 0 0,-1 1-1 0 0,1 0 1 0 0,0-1 0 0 0,-2 2-1 0 0,2-1-1 0 0,0 0 0 0 0,1 0 0 0 0,-1 0 0 0 0,0-1 0 0 0,0 1 0 0 0,0 0 0 0 0,1 0 0 0 0,-1 0 0 0 0,0-1 0 0 0,1 1 0 0 0,-1 0 0 0 0,0 0 0 0 0,1-1 0 0 0,-1 1 0 0 0,1 0 0 0 0,-1-1 0 0 0,1 1 0 0 0,0-1 0 0 0,-1 1 0 0 0,1 0 0 0 0,0-1 0 0 0,1 1 0 0 0,6 5-31 0 0,0 0 0 0 0,1-1 0 0 0,0 0-1 0 0,0 0 1 0 0,0-1 0 0 0,18 5 0 0 0,61 12-315 0 0,-76-19 313 0 0,129 24-2606 0 0,-46-13-3351 0 0,-60-9 2372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6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244 169 104 0 0,'8'2'606'0'0,"0"0"0"0"0,1-1 1 0 0,0 0-1 0 0,-1 0 0 0 0,1-1 0 0 0,0 0 1 0 0,14-2-1 0 0,-21 2-363 0 0,1-1 1 0 0,-1 1-1 0 0,1-1 0 0 0,-1 0 1 0 0,1 0-1 0 0,-1 0 1 0 0,1 0-1 0 0,-1 0 0 0 0,0-1 1 0 0,0 1-1 0 0,0-1 1 0 0,0 1-1 0 0,0-1 0 0 0,0 0 1 0 0,0 0-1 0 0,0 0 1 0 0,0 0-1 0 0,-1 0 0 0 0,1 0 1 0 0,-1 0-1 0 0,0-1 1 0 0,0 1-1 0 0,0 0 1 0 0,0-1-1 0 0,0 1 0 0 0,0-1 1 0 0,0 1-1 0 0,-1-1 1 0 0,1-3-1 0 0,-1 3-101 0 0,1 0 0 0 0,-1 0 0 0 0,0-1 0 0 0,0 1 0 0 0,0 0 0 0 0,-1-1 0 0 0,1 1 0 0 0,-1 0 0 0 0,0 0 0 0 0,0 0 0 0 0,0-1 0 0 0,0 1 1 0 0,0 0-1 0 0,-4-5 0 0 0,2 4-31 0 0,0 1 0 0 0,0-1 1 0 0,0 1-1 0 0,0 0 0 0 0,-1 0 1 0 0,1 0-1 0 0,-1 1 0 0 0,0-1 1 0 0,-7-3-1 0 0,-3 0 59 0 0,-1 1 0 0 0,1 0 0 0 0,-1 1 0 0 0,0 1 0 0 0,-21-2 0 0 0,13 3 51 0 0,0 0 0 0 0,-31 3 0 0 0,42 0-146 0 0,0 0 0 0 0,1 1 0 0 0,-1 0 0 0 0,0 1 0 0 0,1 1 0 0 0,-15 5 0 0 0,25-8-71 0 0,0-1 1 0 0,-1 0-1 0 0,1 1 1 0 0,0 0-1 0 0,0-1 0 0 0,0 1 1 0 0,0 0-1 0 0,0-1 1 0 0,0 1-1 0 0,0 0 1 0 0,0 0-1 0 0,0 0 0 0 0,0 0 1 0 0,0 0-1 0 0,1 0 1 0 0,-1 0-1 0 0,0 0 1 0 0,1 0-1 0 0,-1 0 1 0 0,1 1-1 0 0,-1-1 0 0 0,1 0 1 0 0,-1 0-1 0 0,1 1 1 0 0,0-1-1 0 0,0 0 1 0 0,-1 0-1 0 0,1 3 0 0 0,1-2-5 0 0,0 0 0 0 0,-1 0 0 0 0,1 0 0 0 0,0 0 0 0 0,0 0 0 0 0,0 0 0 0 0,0-1-1 0 0,0 1 1 0 0,1 0 0 0 0,-1-1 0 0 0,0 1 0 0 0,1-1 0 0 0,-1 1 0 0 0,1-1-1 0 0,0 1 1 0 0,2 0 0 0 0,21 13 17 0 0,1 0 1 0 0,0-2-1 0 0,1-1 0 0 0,29 8 0 0 0,58 27 37 0 0,-86-33-53 0 0,-18-11 29 0 0,-1 2 0 0 0,0 0 0 0 0,0 0 0 0 0,0 0 0 0 0,0 1-1 0 0,8 8 1 0 0,-16-13-24 0 0,0 0 0 0 0,0 0 0 0 0,0 0 0 0 0,0 0 0 0 0,0 1 0 0 0,0-1 0 0 0,0 0 0 0 0,0 0 0 0 0,0 1 0 0 0,-1-1 0 0 0,1 1 0 0 0,0-1-1 0 0,-1 1 1 0 0,0-1 0 0 0,1 1 0 0 0,-1-1 0 0 0,0 1 0 0 0,0-1 0 0 0,0 1 0 0 0,0 2 0 0 0,0-2 1 0 0,-1 0 0 0 0,1 0 1 0 0,-1-1-1 0 0,0 1 0 0 0,0 0 0 0 0,0-1 0 0 0,0 1 0 0 0,0-1 1 0 0,0 1-1 0 0,0-1 0 0 0,0 0 0 0 0,-1 1 0 0 0,1-1 0 0 0,-4 2 1 0 0,-1 2 44 0 0,-1-1 0 0 0,0-1 0 0 0,-1 1 0 0 0,1-1 0 0 0,-1 0 0 0 0,-13 3 0 0 0,-9-2 124 0 0,1 0 0 0 0,-1-2 1 0 0,-42-3-1 0 0,26 1-21 0 0,33 0-136 0 0,-33-2 120 0 0,41 2-152 0 0,1-1 1 0 0,0 1-1 0 0,-1-1 0 0 0,1-1 0 0 0,0 1 0 0 0,0 0 0 0 0,0-1 0 0 0,-5-3 1 0 0,8 5-2 0 0,1 0 1 0 0,-1-1 0 0 0,1 1 0 0 0,0 0 0 0 0,-1-1-1 0 0,1 1 1 0 0,-1 0 0 0 0,1-1 0 0 0,0 1 0 0 0,-1-1 0 0 0,1 1-1 0 0,0 0 1 0 0,0-1 0 0 0,-1 1 0 0 0,1-1 0 0 0,0 1 0 0 0,0-1-1 0 0,-1 1 1 0 0,1-1 0 0 0,0 1 0 0 0,0-1 0 0 0,0 0 0 0 0,0 1-1 0 0,0-1 1 0 0,0 1 0 0 0,0-1 0 0 0,0 0 0 0 0,1 0-27 0 0,-1-1 0 0 0,1 1 1 0 0,-1-1-1 0 0,1 1 0 0 0,0 0 1 0 0,-1-1-1 0 0,1 1 0 0 0,0 0 1 0 0,2-3-1 0 0,3-1-274 0 0,0-1 1 0 0,12-8-1 0 0,-16 13 213 0 0,17-11-964 0 0,0 1 0 0 0,1 1 1 0 0,0 1-1 0 0,1 0 0 0 0,0 2 1 0 0,1 0-1 0 0,-1 1 0 0 0,1 2 1 0 0,26-3-1 0 0,-12 4-724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7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342 169 520 0 0,'5'-6'1609'0'0,"-1"0"1"0"0,0 0-1 0 0,-1-1 1 0 0,5-9-1 0 0,-5 8-832 0 0,0 0 0 0 0,-1 0 0 0 0,0 0 1 0 0,0 0-1 0 0,-1-1 0 0 0,0-12 0 0 0,-1 19-679 0 0,0 1 0 0 0,0-1-1 0 0,0 0 1 0 0,0 1 0 0 0,-1-1 0 0 0,1 1 0 0 0,-1-1-1 0 0,1 1 1 0 0,-1-1 0 0 0,0 1 0 0 0,1-1 0 0 0,-1 1 0 0 0,0-1-1 0 0,0 1 1 0 0,0 0 0 0 0,-2-3 0 0 0,0 2 28 0 0,1 0 1 0 0,-1 0 0 0 0,0 0 0 0 0,0 1-1 0 0,1-1 1 0 0,-1 1 0 0 0,-6-3-1 0 0,-3 1 169 0 0,1 0-1 0 0,0 1 0 0 0,-21-1 0 0 0,-6 0-102 0 0,-45 4 1 0 0,62 0-190 0 0,0 2-1 0 0,1 0 1 0 0,-38 12 0 0 0,56-15-6 0 0,0 1-1 0 0,0 0 1 0 0,-1 0 0 0 0,1 0-1 0 0,0 0 1 0 0,0 0-1 0 0,1 0 1 0 0,-1 0 0 0 0,0 1-1 0 0,0-1 1 0 0,1 1 0 0 0,-1-1-1 0 0,1 1 1 0 0,-1 0 0 0 0,1 0-1 0 0,-2 2 1 0 0,3-3 0 0 0,-1 0 1 0 0,1 0-1 0 0,0 1 1 0 0,0-1-1 0 0,-1 0 0 0 0,1 0 1 0 0,0 1-1 0 0,0-1 1 0 0,0 0-1 0 0,1 0 0 0 0,-1 1 1 0 0,0-1-1 0 0,0 0 1 0 0,1 0-1 0 0,-1 1 0 0 0,1-1 1 0 0,-1 0-1 0 0,1 0 1 0 0,-1 0-1 0 0,1 0 1 0 0,0 0-1 0 0,-1 0 0 0 0,1 0 1 0 0,0 0-1 0 0,0 0 1 0 0,0 0-1 0 0,0 0 0 0 0,0 0 1 0 0,1 1-1 0 0,7 4 3 0 0,0 1 0 0 0,0-2 0 0 0,1 1 0 0 0,0-1 0 0 0,0 0-1 0 0,12 3 1 0 0,68 18-64 0 0,-59-19 35 0 0,-1 1-41 0 0,34 10 94 0 0,-57-16-6 0 0,0 1 0 0 0,-1 0 0 0 0,1 0 0 0 0,-1 0 0 0 0,0 1 0 0 0,0 0 0 0 0,5 5 0 0 0,-9-8-9 0 0,-1 0 1 0 0,0 0-1 0 0,0 0 0 0 0,0 0 1 0 0,0 1-1 0 0,0-1 0 0 0,0 0 0 0 0,0 0 1 0 0,0 1-1 0 0,0-1 0 0 0,-1 1 1 0 0,1-1-1 0 0,-1 0 0 0 0,1 1 0 0 0,-1-1 1 0 0,1 1-1 0 0,-1 0 0 0 0,0-1 1 0 0,0 1-1 0 0,0-1 0 0 0,0 1 0 0 0,0 2 1 0 0,-1-2 5 0 0,1 0 0 0 0,-1 0 0 0 0,0 0 0 0 0,0 0 0 0 0,0 0 0 0 0,0 0 0 0 0,-1 0 0 0 0,1-1 0 0 0,0 1 0 0 0,-1 0 0 0 0,1-1 0 0 0,-1 1 0 0 0,-3 2 0 0 0,-4 2 31 0 0,0-1 1 0 0,0 0 0 0 0,-1 0 0 0 0,1-1 0 0 0,-15 5-1 0 0,-6-1 75 0 0,0-1 1 0 0,-1-1-1 0 0,1-2 0 0 0,-55 2 0 0 0,85-6-130 0 0,-1 0-1 0 0,1 0 1 0 0,-1 0 0 0 0,1 0 0 0 0,-1 0 0 0 0,0 0-1 0 0,1 0 1 0 0,-1 0 0 0 0,1 0 0 0 0,-1 0-1 0 0,1 0 1 0 0,-1-1 0 0 0,1 1 0 0 0,-1 0 0 0 0,1 0-1 0 0,-1 0 1 0 0,1-1 0 0 0,-1 1 0 0 0,1 0 0 0 0,-1-1-1 0 0,1 1 1 0 0,-1-1 0 0 0,1 0-3 0 0,0 1 0 0 0,0 0-1 0 0,0-1 1 0 0,0 1 0 0 0,0-1 0 0 0,0 1 0 0 0,0-1-1 0 0,0 1 1 0 0,0-1 0 0 0,0 1 0 0 0,1 0 0 0 0,-1-1 0 0 0,0 1-1 0 0,0-1 1 0 0,0 1 0 0 0,1 0 0 0 0,-1-1 0 0 0,0 1 0 0 0,1-1-1 0 0,-1 1 1 0 0,1-1 0 0 0,25-21-515 0 0,-19 16 395 0 0,13-9-1294 0 0,1 1 0 0 0,34-18 0 0 0,23-15-6792 0 0,-59 33 5219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7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1 384 0 0,'5'0'2626'0'0,"-5"0"-1951"0"0,1 0 0 0 0,6 1 8773 0 0,-5 0-8773 0 0,0 4 2774 0 0,-2 4-4229 0 0,0 12 1111 0 0,2-1 1 0 0,0 0 0 0 0,0 0 0 0 0,2 0-1 0 0,1-1 1 0 0,0 1 0 0 0,1-1 0 0 0,2 0-1 0 0,0 0 1 0 0,0-1 0 0 0,19 28 0 0 0,-13-27-384 0 0,27 35 79 0 0,-37-50-148 0 0,0 0-1 0 0,0 0 1 0 0,1 0 0 0 0,-1 0-1 0 0,1-1 1 0 0,0 1 0 0 0,0-1 0 0 0,10 4-1 0 0,-14-6-41 0 0,0-1 1 0 0,0 0-1 0 0,0 0 0 0 0,0 1 0 0 0,0-1 0 0 0,0 0 0 0 0,0 0 0 0 0,0 0 0 0 0,0 0 1 0 0,0 0-1 0 0,0 0 0 0 0,0 0 0 0 0,0 0 0 0 0,0-1 0 0 0,0 1 0 0 0,1-1 0 0 0,-1 1-299 0 0,0-1 1 0 0,0 0-1 0 0,0 1 0 0 0,0-1 0 0 0,0 0 0 0 0,-1 0 0 0 0,1 0 0 0 0,0 0 0 0 0,0 0 0 0 0,-1 0 0 0 0,1 0 0 0 0,-1 0 0 0 0,1 0 0 0 0,-1 0 0 0 0,1 0 0 0 0,-1 0 0 0 0,1 0 0 0 0,-1-1 0 0 0,0-1 0 0 0,2-5-1521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7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25 232 0 0,'-16'-6'1984'0'0,"1"-1"2057"0"0,5 3-2984 0 0,3 0 1647 0 0,1 1-2256 0 0,3 3-8 0 0,2 1-272 0 0,1 2 24 0 0,3 3-144 0 0,1 1-144 0 0,5 1-416 0 0,0 1-848 0 0,3 1 520 0 0,6 2-1689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111 42 512 0 0,'-10'-17'1617'0'0,"10"15"-1156"0"0,-1 1-1 0 0,1-1 1 0 0,-1 1-1 0 0,1-1 1 0 0,-1 1 0 0 0,0-1-1 0 0,0 1 1 0 0,0 0 0 0 0,0-1-1 0 0,0 1 1 0 0,0 0 0 0 0,0 0-1 0 0,0 0 1 0 0,0 0-1 0 0,0 0 1 0 0,-1 0 0 0 0,1 0-1 0 0,-2 0 1 0 0,3 1-327 0 0,-1 0 0 0 0,0 0 0 0 0,1 1 0 0 0,-1-1 0 0 0,1 0 0 0 0,-1 1 0 0 0,1-1 0 0 0,-1 0 0 0 0,1 1 0 0 0,-1-1 0 0 0,1 1 0 0 0,-1-1 0 0 0,1 1 0 0 0,0-1 0 0 0,-1 1 0 0 0,1-1 0 0 0,-1 1 0 0 0,1-1 0 0 0,0 1 0 0 0,-1 0 0 0 0,-6 17 1147 0 0,4-10-814 0 0,-1 1-184 0 0,1 0 0 0 0,-1 1 1 0 0,2-1-1 0 0,-1 1 0 0 0,1 0 0 0 0,1-1 0 0 0,0 1 0 0 0,0 0 0 0 0,1 0 0 0 0,2 15 0 0 0,-2-23-259 0 0,0-1 0 0 0,0 1 0 0 0,0-1 0 0 0,1 1 0 0 0,-1-1 0 0 0,0 1 0 0 0,1-1 0 0 0,0 0 0 0 0,-1 1 0 0 0,1-1-1 0 0,0 0 1 0 0,0 1 0 0 0,-1-1 0 0 0,1 0 0 0 0,0 0 0 0 0,0 0 0 0 0,0 0 0 0 0,1 0 0 0 0,-1 0 0 0 0,0 0 0 0 0,0 0 0 0 0,0 0 0 0 0,1 0 0 0 0,-1-1-1 0 0,0 1 1 0 0,1 0 0 0 0,-1-1 0 0 0,1 1 0 0 0,-1-1 0 0 0,1 0 0 0 0,-1 1 0 0 0,1-1 0 0 0,-1 0 0 0 0,1 0 0 0 0,-1 0 0 0 0,1 0 0 0 0,-1 0-1 0 0,1 0 1 0 0,-1-1 0 0 0,2 0 0 0 0,3 0-27 0 0,-1 0 0 0 0,0-1 0 0 0,0 0 0 0 0,0 0 0 0 0,0 0 0 0 0,0-1 0 0 0,-1 1 0 0 0,1-1 0 0 0,-1 0 0 0 0,5-4 0 0 0,-6 4-2 0 0,0 0-1 0 0,-1-1 1 0 0,1 1-1 0 0,-1 0 1 0 0,0-1-1 0 0,1 1 1 0 0,-2-1-1 0 0,1 0 1 0 0,0 0-1 0 0,-1 0 1 0 0,0 0-1 0 0,0 0 1 0 0,0 0-1 0 0,0 0 0 0 0,-1 0 1 0 0,1 0-1 0 0,-1-6 1 0 0,0 7 22 0 0,-1-1 0 0 0,1 0 0 0 0,0 1 1 0 0,-1-1-1 0 0,0 1 0 0 0,0-1 0 0 0,0 1 0 0 0,-1 0 1 0 0,1-1-1 0 0,-1 1 0 0 0,1 0 0 0 0,-1 0 0 0 0,0 0 1 0 0,0 0-1 0 0,-1 0 0 0 0,1 1 0 0 0,-1-1 0 0 0,1 0 1 0 0,-1 1-1 0 0,-4-3 0 0 0,5 4 13 0 0,0 0 0 0 0,0 0 0 0 0,1 0 0 0 0,-1 0 0 0 0,0 0 0 0 0,0 1 0 0 0,0-1 0 0 0,0 1 0 0 0,0 0 0 0 0,-1-1 0 0 0,1 1 0 0 0,0 0 0 0 0,0 0 0 0 0,0 0 0 0 0,-3 1 0 0 0,1 0 0 0 0,1 0 0 0 0,-1 0 1 0 0,0 1-1 0 0,0-1 0 0 0,1 1 1 0 0,-1 0-1 0 0,-5 3 1 0 0,3 0-18 0 0,1-1 1 0 0,-1 1 0 0 0,1 0-1 0 0,0 1 1 0 0,0-1-1 0 0,0 1 1 0 0,1 0 0 0 0,-5 8-1 0 0,6-9-13 0 0,0 1-1 0 0,1 0 0 0 0,0 1 0 0 0,0-1 1 0 0,1 0-1 0 0,-2 12 0 0 0,3-16 4 0 0,0 0-1 0 0,0 1 1 0 0,0-1 0 0 0,0 0 0 0 0,1 0-1 0 0,-1 1 1 0 0,1-1 0 0 0,-1 0-1 0 0,1 0 1 0 0,1 3 0 0 0,-2-4-1 0 0,1 0 0 0 0,0 0 1 0 0,-1 0-1 0 0,1 0 0 0 0,0 0 1 0 0,0 0-1 0 0,0 0 0 0 0,-1-1 1 0 0,1 1-1 0 0,0 0 0 0 0,0-1 1 0 0,0 1-1 0 0,0 0 0 0 0,1-1 1 0 0,-1 1-1 0 0,0-1 0 0 0,0 1 1 0 0,0-1-1 0 0,0 0 0 0 0,2 1 1 0 0,-1-1-4 0 0,1 0 1 0 0,-1 0 0 0 0,1-1 0 0 0,-1 1-1 0 0,1 0 1 0 0,-1-1 0 0 0,1 0 0 0 0,-1 1-1 0 0,0-1 1 0 0,1 0 0 0 0,-1 0 0 0 0,0 0-1 0 0,0-1 1 0 0,0 1 0 0 0,0 0-1 0 0,0-1 1 0 0,0 0 0 0 0,0 1 0 0 0,0-1-1 0 0,-1 0 1 0 0,4-4 0 0 0,1-2 13 0 0,0 0 0 0 0,-1-1 0 0 0,9-17 0 0 0,-12 22 23 0 0,8-19-30 0 0,-10 21-28 0 0,-6 13 68 0 0,-2 1-40 0 0,0 0 0 0 0,0-1-1 0 0,-1 0 1 0 0,-1-1 0 0 0,-13 12 0 0 0,-20 23 136 0 0,43-45-140 0 0,0 0 1 0 0,0 0-1 0 0,-1 0 0 0 0,1 0 1 0 0,0 1-1 0 0,0-1 0 0 0,0 0 0 0 0,0 0 1 0 0,-1 0-1 0 0,1 0 0 0 0,0 0 0 0 0,0 1 1 0 0,0-1-1 0 0,0 0 0 0 0,0 0 1 0 0,0 0-1 0 0,0 0 0 0 0,-1 1 0 0 0,1-1 1 0 0,0 0-1 0 0,0 0 0 0 0,0 0 0 0 0,0 1 1 0 0,0-1-1 0 0,0 0 0 0 0,0 0 1 0 0,0 0-1 0 0,0 1 0 0 0,0-1 0 0 0,0 0 1 0 0,0 0-1 0 0,0 0 0 0 0,0 1 0 0 0,0-1 1 0 0,1 0-1 0 0,-1 0 0 0 0,0 0 1 0 0,0 1-1 0 0,0-1 0 0 0,0 0 0 0 0,0 0 1 0 0,0 0-1 0 0,0 0 0 0 0,1 1 0 0 0,11-1-5 0 0,14-7-96 0 0,-1-4-1301 0 0,37-24 0 0 0,-53 29 495 0 0,10-5-1170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8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2361 0 0,'-1'0'398'0'0,"0"0"1"0"0,0 1-1 0 0,0-1 1 0 0,0 1-1 0 0,0 0 1 0 0,0-1-1 0 0,0 1 1 0 0,0 0-1 0 0,0-1 1 0 0,0 1-1 0 0,0 0 1 0 0,1 0-1 0 0,-1 0 1 0 0,0 0-1 0 0,1 0 1 0 0,-1 0-1 0 0,0 1 1 0 0,0 1-165 0 0,0-1 1 0 0,0 1-1 0 0,1-1 0 0 0,-1 1 1 0 0,1-1-1 0 0,-1 1 0 0 0,1 4 1 0 0,1 4-662 0 0,0 0 0 0 0,6 22 0 0 0,-5-22 1127 0 0,46 164 919 0 0,-2-2 938 0 0,-40-145-2156 0 0,-1 1 0 0 0,-2-1 0 0 0,-1 1 0 0 0,-2 33 0 0 0,-1-52-354 0 0,-1-1 0 0 0,1 1 0 0 0,-2-1 0 0 0,1 1 1 0 0,-1-1-1 0 0,-1 0 0 0 0,0 0 0 0 0,0 0 0 0 0,-1 0 0 0 0,0-1 0 0 0,-10 14 0 0 0,25-33 65 0 0,1 1 0 0 0,0 0 0 0 0,0 1 0 0 0,1 0 0 0 0,0 1 0 0 0,25-12-1 0 0,94-37 351 0 0,-121 54-404 0 0,0 0 1 0 0,0 0 0 0 0,0 1-1 0 0,1 1 1 0 0,20-1 0 0 0,-27 2-5 0 0,1 0 0 0 0,0 0 1 0 0,-1 0-1 0 0,1 1 1 0 0,0 0-1 0 0,-1 0 1 0 0,1 0-1 0 0,-1 1 1 0 0,1-1-1 0 0,-1 1 0 0 0,0 0 1 0 0,0 0-1 0 0,0 1 1 0 0,0-1-1 0 0,6 5 1 0 0,-9-5-38 0 0,0-1 1 0 0,0 1 0 0 0,0 0 0 0 0,0-1 0 0 0,0 1-1 0 0,0 0 1 0 0,0-1 0 0 0,-1 1 0 0 0,1 0 0 0 0,-1 0-1 0 0,1 0 1 0 0,-1 0 0 0 0,0-1 0 0 0,1 1 0 0 0,-1 0-1 0 0,0 0 1 0 0,0 0 0 0 0,-1 0 0 0 0,1 0 0 0 0,0 0 0 0 0,0 0-1 0 0,-1 0 1 0 0,0-1 0 0 0,1 1 0 0 0,-1 0 0 0 0,0 0-1 0 0,0-1 1 0 0,0 1 0 0 0,0 0 0 0 0,-1 1 0 0 0,-3 5 31 0 0,-1 0 0 0 0,0 0 1 0 0,-1 0-1 0 0,-10 9 0 0 0,7-8-63 0 0,-1-1-1 0 0,0 1 0 0 0,-1-2 0 0 0,1 0 1 0 0,-1 0-1 0 0,-1-1 0 0 0,1-1 0 0 0,-1 0 1 0 0,0 0-1 0 0,0-2 0 0 0,-1 1 0 0 0,1-2 1 0 0,-1 0-1 0 0,1 0 0 0 0,-1-1 0 0 0,-16-1 1 0 0,27-1-79 0 0,0 1 0 0 0,0 0-1 0 0,0 0 1 0 0,0-1 0 0 0,0 0 0 0 0,0 0 0 0 0,0 0 0 0 0,0 0 0 0 0,0 0 0 0 0,0 0 0 0 0,1-1-1 0 0,-1 1 1 0 0,0-1 0 0 0,1 0 0 0 0,-1 0 0 0 0,1 0 0 0 0,0 0 0 0 0,0 0 0 0 0,-4-5 0 0 0,4 4-263 0 0,1 0 1 0 0,-1 0 0 0 0,1 0-1 0 0,-1-1 1 0 0,1 1 0 0 0,0 0-1 0 0,0-1 1 0 0,1 1 0 0 0,-1-1-1 0 0,1 1 1 0 0,0-1 0 0 0,0 1 0 0 0,0-1-1 0 0,0 1 1 0 0,0-1 0 0 0,1 1-1 0 0,1-5 1 0 0,3-10-2532 0 0,2 0 1140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8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 3617 0 0,'-12'8'7098'0'0,"2"0"-3575"0"0,7-5-3343 0 0,1-1 0 0 0,-1 1 1 0 0,1 0-1 0 0,-1 0 0 0 0,1 0 1 0 0,0 0-1 0 0,0 1 0 0 0,-2 5 1 0 0,-2 7 192 0 0,0 0 0 0 0,2 1 0 0 0,-1 0 0 0 0,2 0 0 0 0,1 0 0 0 0,0 1 0 0 0,1-1 0 0 0,1 1 0 0 0,3 30 0 0 0,4 4-23 0 0,27 98 0 0 0,-20-101-283 0 0,23 100 27 0 0,-34-131-84 0 0,0 1 0 0 0,-2 0 1 0 0,0 0-1 0 0,-1 0 0 0 0,-5 37 1 0 0,3-48-23 0 0,0 1 1 0 0,0-1 0 0 0,-1 1-1 0 0,0-1 1 0 0,-6 11-1 0 0,7-16-220 0 0,0 1-1 0 0,0-1 1 0 0,0-1 0 0 0,-1 1-1 0 0,1 0 1 0 0,-6 4-1 0 0,7-6-208 0 0,-1 0 0 0 0,0 0-1 0 0,1 0 1 0 0,-1 0-1 0 0,0 0 1 0 0,0 0 0 0 0,0 0-1 0 0,0-1 1 0 0,0 1-1 0 0,1-1 1 0 0,-1 1 0 0 0,0-1-1 0 0,-3 0 1 0 0,-1 0-2652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8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23 2673 0 0,'-9'11'6416'0'0,"9"-10"-6156"0"0,-1 1 1 0 0,0-1-1 0 0,1 0 0 0 0,-1 0 0 0 0,1 1 0 0 0,0-1 0 0 0,-1 0 1 0 0,1 0-1 0 0,0 1 0 0 0,0 2 0 0 0,0-2-114 0 0,0 1 0 0 0,1 0 1 0 0,0-1-1 0 0,-1 1 0 0 0,1-1 0 0 0,0 1 0 0 0,1-1 0 0 0,-1 1 0 0 0,3 4 0 0 0,-1-2 8 0 0,1 0 0 0 0,0 0 0 0 0,0 0 0 0 0,0-1 0 0 0,0 1 0 0 0,1-1 0 0 0,-1 0 0 0 0,1 0 0 0 0,0-1 0 0 0,1 1 0 0 0,-1-1 0 0 0,1 0 0 0 0,-1-1 0 0 0,1 1 0 0 0,0-1 1 0 0,0 0-1 0 0,0-1 0 0 0,6 2 0 0 0,0-1-107 0 0,0-1 1 0 0,1-1-1 0 0,-1 0 1 0 0,0 0-1 0 0,0-1 1 0 0,1-1-1 0 0,-1 0 1 0 0,13-4-1 0 0,-14 3 14 0 0,-1 1 18 0 0,1-1-1 0 0,-1-1 1 0 0,0 0-1 0 0,15-7 1 0 0,-23 9-35 0 0,1 0 0 0 0,0 0-1 0 0,0 0 1 0 0,-1 0 0 0 0,1 0 0 0 0,-1-1 0 0 0,0 1-1 0 0,0-1 1 0 0,0 0 0 0 0,0 0 0 0 0,0 0-1 0 0,0 0 1 0 0,-1 0 0 0 0,1 0 0 0 0,-1 0 0 0 0,0 0-1 0 0,0 0 1 0 0,1-6 0 0 0,-2 7-32 0 0,0 1-1 0 0,1-1 1 0 0,-1 0 0 0 0,0 0 0 0 0,0 0 0 0 0,0 1 0 0 0,0-1-1 0 0,0 0 1 0 0,0 0 0 0 0,0 0 0 0 0,-1 1 0 0 0,1-1-1 0 0,0 0 1 0 0,-1 0 0 0 0,0 1 0 0 0,1-1 0 0 0,-1 0-1 0 0,0 1 1 0 0,0-1 0 0 0,0 1 0 0 0,0-1 0 0 0,0 1-1 0 0,0 0 1 0 0,-3-3 0 0 0,1 2-13 0 0,0 1 1 0 0,-1-1-1 0 0,1 1 1 0 0,-1-1-1 0 0,1 1 0 0 0,-1 0 1 0 0,1 0-1 0 0,-1 1 1 0 0,1-1-1 0 0,-1 1 1 0 0,-5 0-1 0 0,-1 0 52 0 0,0 0-1 0 0,0 1 1 0 0,0 0-1 0 0,0 0 1 0 0,0 1 0 0 0,0 1-1 0 0,1 0 1 0 0,-1 0-1 0 0,-17 9 1 0 0,21-9-15 0 0,0 1-1 0 0,1-1 1 0 0,-1 1 0 0 0,1 0 0 0 0,0 1-1 0 0,0-1 1 0 0,0 1 0 0 0,0 0-1 0 0,1 0 1 0 0,0 1 0 0 0,0-1 0 0 0,1 1-1 0 0,-1 0 1 0 0,1 0 0 0 0,-4 12-1 0 0,5-14-18 0 0,1 0-1 0 0,1 0 1 0 0,-1 0-1 0 0,0 0 1 0 0,1 0-1 0 0,0 0 1 0 0,0 0-1 0 0,0 0 1 0 0,1 0-1 0 0,-1 0 1 0 0,1 0 0 0 0,0 0-1 0 0,0 0 1 0 0,2 5-1 0 0,0-3-9 0 0,0 0 0 0 0,0-1 0 0 0,0 1 0 0 0,1-1 0 0 0,0 0 0 0 0,0 0 0 0 0,0 0 0 0 0,8 5 0 0 0,-1 0-114 0 0,1-2-1 0 0,1 0 1 0 0,-1 0-1 0 0,1-1 1 0 0,0 0-1 0 0,1-2 1 0 0,17 7-1 0 0,-17-9-589 0 0,0 0-1 0 0,0 0 1 0 0,19 0-1 0 0,18-3-4884 0 0,-25-2 1391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9.2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 2312 0 0,'6'-9'7647'0'0,"-2"4"-2838"0"0,-1 11-3169 0 0,31 132 2500 0 0,-3-9-4802 0 0,-23-94-1111 0 0,-6-12-2882 0 0,-2-12 1383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19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2425 0 0,'-3'8'7868'0'0,"5"2"-4666"0"0,9 11-2801 0 0,-7-14 525 0 0,4 8-584 0 0,-1 1 0 0 0,0 0 0 0 0,-2 0 1 0 0,0 0-1 0 0,5 31 0 0 0,2 84-4680 0 0,-11-106 2387 0 0,1 2 447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1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182 202 512 0 0,'16'-14'666'0'0,"-14"12"-444"0"0,1 0 0 0 0,-1 0-1 0 0,0 0 1 0 0,0 0 0 0 0,0 0-1 0 0,0 0 1 0 0,0-1 0 0 0,0 1-1 0 0,0-1 1 0 0,-1 0 0 0 0,1 1-1 0 0,-1-1 1 0 0,0 0 0 0 0,0 0-1 0 0,1-4 1 0 0,0-3 736 0 0,-1-1-1 0 0,0 0 1 0 0,-1 1-1 0 0,0-1 1 0 0,0 0-1 0 0,-1 1 1 0 0,-1-1-1 0 0,0 1 1 0 0,0-1-1 0 0,-7-16 1 0 0,9 26-849 0 0,-1 1 0 0 0,1-1 0 0 0,0 1 0 0 0,-1-1 0 0 0,1 0 0 0 0,0 1 0 0 0,-1-1 0 0 0,1 1 0 0 0,0-1 0 0 0,-1 1 0 0 0,1-1 0 0 0,-1 1 0 0 0,1-1-1 0 0,-1 1 1 0 0,1 0 0 0 0,-1-1 0 0 0,0 1 0 0 0,1 0 0 0 0,-1-1 0 0 0,1 1 0 0 0,-1 0 0 0 0,0 0 0 0 0,1-1 0 0 0,-1 1 0 0 0,0 0 0 0 0,-1 0 0 0 0,1 0-14 0 0,0 0-1 0 0,-1 1 0 0 0,1-1 1 0 0,-1 1-1 0 0,1-1 1 0 0,0 1-1 0 0,-1-1 1 0 0,1 1-1 0 0,0 0 0 0 0,0 0 1 0 0,-1-1-1 0 0,0 2 1 0 0,-5 5 16 0 0,1-1 1 0 0,-1 1 0 0 0,-5 8 0 0 0,9-11 36 0 0,-7 10 6 0 0,0 0-1 0 0,1 1 1 0 0,-14 31 0 0 0,-13 51 28 0 0,10-26-98 0 0,20-55 7 0 0,0 0-1 0 0,0 0 0 0 0,2 1 0 0 0,0-1 0 0 0,-2 20 0 0 0,6-33-82 0 0,0 1 1 0 0,0 0 0 0 0,0-1 0 0 0,0 1 0 0 0,0 0-1 0 0,1 0 1 0 0,-1-1 0 0 0,1 1 0 0 0,0-1 0 0 0,0 1-1 0 0,1-1 1 0 0,-1 1 0 0 0,1-1 0 0 0,0 0 0 0 0,-1 1-1 0 0,1-1 1 0 0,1 0 0 0 0,-1 0 0 0 0,0 0 0 0 0,1-1-1 0 0,0 1 1 0 0,-1-1 0 0 0,1 1 0 0 0,0-1 0 0 0,0 0-1 0 0,0 0 1 0 0,1 0 0 0 0,-1-1 0 0 0,7 3 0 0 0,-1-1-24 0 0,1 0 1 0 0,0-1-1 0 0,1 0 1 0 0,-1-1-1 0 0,0 0 1 0 0,0-1 0 0 0,1 0-1 0 0,-1-1 1 0 0,0 0-1 0 0,0 0 1 0 0,1-1-1 0 0,-1 0 1 0 0,16-7 0 0 0,-5 2-39 0 0,-1-2 1 0 0,0-1 0 0 0,0 0 0 0 0,0-2 0 0 0,20-16 0 0 0,-28 20 29 0 0,-2-1 0 0 0,1 0 1 0 0,-1-1-1 0 0,-1 0 0 0 0,0-1 1 0 0,0 0-1 0 0,14-24 0 0 0,-21 30 30 0 0,1 1 0 0 0,-1-1 0 0 0,0 0 0 0 0,0-1 0 0 0,-1 1 1 0 0,1 0-1 0 0,-1 0 0 0 0,0-1 0 0 0,-1 1 0 0 0,1 0 0 0 0,-1-1 0 0 0,0 1 0 0 0,0-1 0 0 0,-1 1 0 0 0,0-1 0 0 0,0 1 0 0 0,0 0 0 0 0,0 0 0 0 0,-1-1 1 0 0,0 1-1 0 0,0 0 0 0 0,0 0 0 0 0,-5-5 0 0 0,7 8-1 0 0,-1 1-1 0 0,0 0 1 0 0,1 0 0 0 0,-1 0-1 0 0,0 0 1 0 0,0 0 0 0 0,0 0 0 0 0,0 0-1 0 0,0 0 1 0 0,0 0 0 0 0,0 1-1 0 0,0-1 1 0 0,0 0 0 0 0,-1 1 0 0 0,1-1-1 0 0,0 0 1 0 0,0 1 0 0 0,-1 0-1 0 0,1-1 1 0 0,0 1 0 0 0,-3-1 0 0 0,3 2 5 0 0,-1-1 0 0 0,0 0 0 0 0,1 0 1 0 0,-1 1-1 0 0,0-1 0 0 0,1 1 0 0 0,-1 0 1 0 0,1-1-1 0 0,-1 1 0 0 0,1 0 0 0 0,-1 0 1 0 0,1 0-1 0 0,-1 0 0 0 0,-1 2 0 0 0,-2 2 19 0 0,0 0-1 0 0,1 1 1 0 0,0 0 0 0 0,0-1-1 0 0,0 1 1 0 0,0 1-1 0 0,-2 6 1 0 0,4-8-25 0 0,0 1 1 0 0,0-1 0 0 0,0 0 0 0 0,1 1 0 0 0,0-1 0 0 0,0 1-1 0 0,1-1 1 0 0,0 1 0 0 0,0-1 0 0 0,0 1 0 0 0,0-1 0 0 0,1 1-1 0 0,0-1 1 0 0,0 1 0 0 0,0-1 0 0 0,1 0 0 0 0,0 1-1 0 0,0-1 1 0 0,5 9 0 0 0,-2-7-6 0 0,0 0-1 0 0,0 0 1 0 0,1-1 0 0 0,-1 1-1 0 0,1-1 1 0 0,1-1 0 0 0,-1 1-1 0 0,1-1 1 0 0,0 0 0 0 0,0-1-1 0 0,1 0 1 0 0,10 5 0 0 0,12 4-25 0 0,46 13 1 0 0,-65-23 32 0 0,0-1 0 0 0,0 0 1 0 0,0 0-1 0 0,0-1 1 0 0,0-1-1 0 0,0 0 1 0 0,0 0-1 0 0,13-3 0 0 0,-18 2-7 0 0,-1-1-1 0 0,0 1 0 0 0,1-1 0 0 0,-1-1 0 0 0,0 1 1 0 0,0-1-1 0 0,-1 1 0 0 0,1-1 0 0 0,0-1 0 0 0,-1 1 1 0 0,0-1-1 0 0,0 1 0 0 0,0-1 0 0 0,0-1 1 0 0,0 1-1 0 0,-1 0 0 0 0,0-1 0 0 0,4-7 0 0 0,-4 6-1 0 0,0 1 0 0 0,-1-1 0 0 0,0 0 0 0 0,0 0 0 0 0,-1 0-1 0 0,1 0 1 0 0,-1-1 0 0 0,-1 1 0 0 0,1 0 0 0 0,-1-1-1 0 0,0 1 1 0 0,0 0 0 0 0,-1 0 0 0 0,0-1 0 0 0,0 1 0 0 0,-3-7-1 0 0,-8-19 6 0 0,-1 0 0 0 0,-2 1 0 0 0,-2 0 0 0 0,-26-38 0 0 0,42 68-7 0 0,-21-27 11 0 0,21 27-9 0 0,1 0-1 0 0,-1 0 0 0 0,0 0 0 0 0,0 0 1 0 0,0 0-1 0 0,0 0 0 0 0,-1 0 0 0 0,1 1 1 0 0,0-1-1 0 0,0 0 0 0 0,0 1 0 0 0,-1-1 1 0 0,1 1-1 0 0,0-1 0 0 0,-1 1 0 0 0,1-1 1 0 0,0 1-1 0 0,-1 0 0 0 0,1 0 1 0 0,-1 0-1 0 0,-1 0 0 0 0,2 0-12 0 0,0 1-1 0 0,0-1 1 0 0,0 1 0 0 0,1-1 0 0 0,-1 1-1 0 0,0 0 1 0 0,0 0 0 0 0,0-1-1 0 0,1 1 1 0 0,-1 0 0 0 0,0 0 0 0 0,1 0-1 0 0,-1-1 1 0 0,1 1 0 0 0,-1 0-1 0 0,1 0 1 0 0,0 0 0 0 0,-1 0 0 0 0,1 0-1 0 0,0 0 1 0 0,-1 0 0 0 0,1 0 0 0 0,0 0-1 0 0,0 0 1 0 0,0 0 0 0 0,0 0-1 0 0,0 0 1 0 0,1 2 0 0 0,-1 2-153 0 0,0 0-1 0 0,1-1 1 0 0,0 1 0 0 0,0-1 0 0 0,2 6-1 0 0,0-4-739 0 0,0 1-1 0 0,1-1 1 0 0,0 0-1 0 0,0 0 1 0 0,0 0-1 0 0,1 0 1 0 0,0-1-1 0 0,0 0 1 0 0,0 0-1 0 0,1 0 1 0 0,7 5-1 0 0,3 1-1845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1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60 640 0 0,'0'-4'554'0'0,"0"0"-1"0"0,-1 0 1 0 0,1 0 0 0 0,-1 0-1 0 0,0 0 1 0 0,0 0 0 0 0,-2-5-1 0 0,2 7 25 0 0,0 0-1 0 0,0 0 1 0 0,0 0-1 0 0,0 0 0 0 0,-1 1 1 0 0,1-1-1 0 0,0 0 1 0 0,-1 1-1 0 0,-2-3 1 0 0,3 3-479 0 0,1 1 0 0 0,-1 0 1 0 0,1 0-1 0 0,-1-1 0 0 0,1 1 1 0 0,-1 0-1 0 0,1 0 1 0 0,0 0-1 0 0,-1 0 0 0 0,1 0 1 0 0,-1 0-1 0 0,1 0 0 0 0,-1 0 1 0 0,1 0-1 0 0,-1 0 0 0 0,1 0 1 0 0,-1 0-1 0 0,1 0 0 0 0,-1 0 1 0 0,1 0-1 0 0,-1 0 1 0 0,1 1-1 0 0,-1-1 0 0 0,1 0 1 0 0,-1 0-1 0 0,1 0 0 0 0,0 1 1 0 0,-1-1-1 0 0,1 0 0 0 0,-1 1 1 0 0,1-1-1 0 0,0 0 1 0 0,-1 1-1 0 0,1-1 0 0 0,0 1 1 0 0,0-1-1 0 0,-1 0 0 0 0,1 1 1 0 0,0-1-1 0 0,0 1 0 0 0,-1-1 1 0 0,1 1-1 0 0,0-1 1 0 0,0 1-1 0 0,0 0 0 0 0,-6 23 661 0 0,6-11-611 0 0,0-1 0 0 0,1 0 0 0 0,1 1 0 0 0,0-1 0 0 0,0 0 0 0 0,2 0 0 0 0,7 20 0 0 0,43 79 838 0 0,-26-59-383 0 0,13 28 125 0 0,40 86 120 0 0,-75-151-754 0 0,-1-1 0 0 0,0 1 0 0 0,-1 1 0 0 0,3 26 0 0 0,-6-32-108 0 0,0-1 0 0 0,-1 1 0 0 0,0 0-1 0 0,-1-1 1 0 0,0 1 0 0 0,0-1 0 0 0,-1 1-1 0 0,0-1 1 0 0,-4 10 0 0 0,5-18-299 0 0,2-7 151 0 0,3-11 12 0 0,96-189-291 0 0,-96 199 447 0 0,-1 0-1 0 0,1 1 0 0 0,5-8 1 0 0,-8 13-4 0 0,0-1 0 0 0,0 1 1 0 0,0-1-1 0 0,0 1 0 0 0,1-1 1 0 0,-1 1-1 0 0,0 0 1 0 0,1 0-1 0 0,-1 0 0 0 0,1 0 1 0 0,0 0-1 0 0,-1 0 0 0 0,1 0 1 0 0,0 1-1 0 0,-1-1 0 0 0,1 0 1 0 0,0 1-1 0 0,3-1 1 0 0,-5 1 9 0 0,1 1 1 0 0,-1-1 0 0 0,1 0 0 0 0,-1 1 0 0 0,1-1-1 0 0,0 0 1 0 0,-1 1 0 0 0,1-1 0 0 0,-1 1-1 0 0,0-1 1 0 0,1 1 0 0 0,-1-1 0 0 0,1 1 0 0 0,-1 0-1 0 0,0-1 1 0 0,1 1 0 0 0,-1-1 0 0 0,0 1 0 0 0,0 0-1 0 0,1-1 1 0 0,-1 1 0 0 0,0 0 0 0 0,0-1-1 0 0,0 2 1 0 0,4 18 54 0 0,-4-18-56 0 0,2 19-10 0 0,2 11 6 0 0,7 33-1 0 0,-9-57-13 0 0,1 1-1 0 0,-1-1 1 0 0,1 1-1 0 0,1-1 1 0 0,0 0-1 0 0,0 0 0 0 0,1-1 1 0 0,9 13-1 0 0,-10-16-27 0 0,0 0 0 0 0,0 0 0 0 0,1 0 0 0 0,0-1-1 0 0,0 0 1 0 0,0 0 0 0 0,0 0 0 0 0,0-1 0 0 0,0 0-1 0 0,1 0 1 0 0,-1 0 0 0 0,1 0 0 0 0,8 0 0 0 0,-5 0-34 0 0,0-1 0 0 0,-1-1 0 0 0,1 0 0 0 0,0 0 0 0 0,0 0 0 0 0,-1-1 0 0 0,1-1-1 0 0,10-2 1 0 0,-6 0-37 0 0,0-1 0 0 0,-1 0 0 0 0,0-1 0 0 0,0-1 0 0 0,0 0 0 0 0,-1 0 0 0 0,0-1 0 0 0,0 0 0 0 0,-1-1 0 0 0,0 0 0 0 0,-1-1 0 0 0,0 0 0 0 0,0 0 0 0 0,13-23 0 0 0,-19 27 74 0 0,0 0-1 0 0,-1 0 0 0 0,0-1 0 0 0,0 1 0 0 0,0-1 0 0 0,-1 1 0 0 0,0-1 0 0 0,0 1 0 0 0,-1-1 0 0 0,0 0 0 0 0,0 1 1 0 0,-1-1-1 0 0,-1-8 0 0 0,2 15 41 0 0,0 0 1 0 0,0 0 0 0 0,0-1-1 0 0,0 1 1 0 0,0 0 0 0 0,0 0-1 0 0,0 0 1 0 0,0-1 0 0 0,0 1 0 0 0,0 0-1 0 0,0 0 1 0 0,0 0 0 0 0,0-1-1 0 0,-1 1 1 0 0,1 0 0 0 0,0 0-1 0 0,0 0 1 0 0,0-1 0 0 0,0 1-1 0 0,0 0 1 0 0,-1 0 0 0 0,1 0-1 0 0,0 0 1 0 0,0 0 0 0 0,0 0 0 0 0,-1-1-1 0 0,1 1 1 0 0,0 0 0 0 0,0 0-1 0 0,0 0 1 0 0,-1 0 0 0 0,1 0-1 0 0,0 0 1 0 0,0 0 0 0 0,-1 0-1 0 0,1 0 1 0 0,0 0 0 0 0,-8 7 329 0 0,-4 12 267 0 0,8-10-478 0 0,0 0-1 0 0,1 0 0 0 0,0 1 0 0 0,1-1 1 0 0,0 1-1 0 0,1-1 0 0 0,0 1 1 0 0,0 0-1 0 0,1 16 0 0 0,0-22-122 0 0,1 0 0 0 0,-1 0-1 0 0,1 0 1 0 0,0 0 0 0 0,0-1-1 0 0,0 1 1 0 0,1 0 0 0 0,-1 0-1 0 0,1-1 1 0 0,0 1 0 0 0,0-1 0 0 0,0 0-1 0 0,1 1 1 0 0,-1-1 0 0 0,1 0-1 0 0,-1 0 1 0 0,1-1 0 0 0,0 1-1 0 0,0 0 1 0 0,1-1 0 0 0,-1 0-1 0 0,0 0 1 0 0,1 0 0 0 0,-1 0 0 0 0,8 2-1 0 0,-4-2-75 0 0,1 0 0 0 0,-1 0 0 0 0,1-1 0 0 0,-1 0 0 0 0,1 0 1 0 0,-1-1-1 0 0,1 0 0 0 0,-1 0 0 0 0,1-1 0 0 0,-1 0 0 0 0,1 0 0 0 0,-1-1 0 0 0,9-3 0 0 0,-8 2-512 0 0,-2 0 0 0 0,1 0 0 0 0,0 0 1 0 0,-1-1-1 0 0,1-1 0 0 0,-1 1 0 0 0,0-1 0 0 0,6-6 1 0 0,-2 2-1349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2.1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19 2473 0 0,'-4'-2'1121'0'0,"0"-1"1"0"0,0 1 0 0 0,-1 0 0 0 0,1 0 0 0 0,-1 1-1 0 0,1-1 1 0 0,-7 0 0 0 0,8 1-843 0 0,0 1 0 0 0,0-1 0 0 0,0 1 0 0 0,0 0-1 0 0,0 0 1 0 0,0 0 0 0 0,0 0 0 0 0,0 1 0 0 0,1-1 0 0 0,-1 1 0 0 0,0 0 0 0 0,0 0-1 0 0,-3 1 1 0 0,5-1-230 0 0,1-1-1 0 0,-1 0 0 0 0,0 1 0 0 0,1-1 1 0 0,-1 0-1 0 0,1 1 0 0 0,-1-1 0 0 0,1 1 0 0 0,-1-1 1 0 0,1 1-1 0 0,0-1 0 0 0,-1 1 0 0 0,1-1 1 0 0,-1 1-1 0 0,1 0 0 0 0,0-1 0 0 0,-1 1 1 0 0,1-1-1 0 0,0 1 0 0 0,0 0 0 0 0,0-1 1 0 0,0 1-1 0 0,-1 0 0 0 0,1-1 0 0 0,0 2 1 0 0,1 0-29 0 0,-1-1 0 0 0,0 1 0 0 0,1-1 1 0 0,-1 1-1 0 0,1-1 0 0 0,-1 1 0 0 0,1-1 0 0 0,0 1 1 0 0,0-1-1 0 0,1 3 0 0 0,3 2-112 0 0,0-1 0 0 0,1 1 1 0 0,8 7-1 0 0,4 1-3073 0 0,35 23-1 0 0,-36-28 1782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2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37 664 0 0,'-3'-5'1311'0'0,"0"1"0"0"0,-1 0 0 0 0,0 0 0 0 0,0 0 0 0 0,0 1 0 0 0,-6-5 0 0 0,9 7-1121 0 0,0 1 0 0 0,0-1 0 0 0,0 1-1 0 0,0-1 1 0 0,0 1 0 0 0,0-1 0 0 0,0 1 0 0 0,0 0-1 0 0,0 0 1 0 0,-1-1 0 0 0,1 1 0 0 0,0 0 0 0 0,0 0 0 0 0,0 0-1 0 0,0 0 1 0 0,0 0 0 0 0,0 1 0 0 0,0-1 0 0 0,-1 0-1 0 0,1 0 1 0 0,0 1 0 0 0,0-1 0 0 0,0 1 0 0 0,0-1 0 0 0,0 1-1 0 0,0-1 1 0 0,0 1 0 0 0,0 0 0 0 0,1-1 0 0 0,-1 1 0 0 0,0 0-1 0 0,0 0 1 0 0,0-1 0 0 0,1 1 0 0 0,-1 0 0 0 0,0 0-1 0 0,0 1 1 0 0,-2 4-16 0 0,0 0 1 0 0,0 0-1 0 0,0 0 0 0 0,1 1 0 0 0,0-1 0 0 0,0 1 0 0 0,0-1 0 0 0,1 1 0 0 0,0 0 0 0 0,0-1 1 0 0,1 8-1 0 0,0 6-79 0 0,1 1 1 0 0,5 26 0 0 0,64 269 1228 0 0,17 27-1124 0 0,-84-325-274 0 0,4 18-202 0 0,-6-33 157 0 0,-1-1 0 0 0,1 1 0 0 0,0-1 1 0 0,0 1-1 0 0,0-1 0 0 0,1 0 1 0 0,-1 0-1 0 0,0 1 0 0 0,1-1 1 0 0,3 3-1 0 0,-5-5 5 0 0,1 1 0 0 0,-1-1-1 0 0,1 1 1 0 0,0-1 0 0 0,-1 0 0 0 0,1 1 0 0 0,0-1 0 0 0,0 0 0 0 0,-1 0 0 0 0,1 1 0 0 0,0-1 0 0 0,0 0 0 0 0,0 0-1 0 0,-1 0 1 0 0,1 0 0 0 0,0 0 0 0 0,0 0 0 0 0,-1 0 0 0 0,1 0 0 0 0,0 0 0 0 0,0-1 0 0 0,-1 1 0 0 0,1 0-1 0 0,0 0 1 0 0,0-1 0 0 0,-1 1 0 0 0,1 0 0 0 0,0-1 0 0 0,0 0 0 0 0,18-17-4128 0 0,-18 18 4132 0 0,8-13-1980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2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30 152 0 0,'-4'5'943'0'0,"0"1"-1"0"0,0-1 1 0 0,0 1-1 0 0,1-1 1 0 0,0 1-1 0 0,0 0 1 0 0,1 0-1 0 0,-1 1 1 0 0,-1 6-1 0 0,3-6-757 0 0,-1 1-1 0 0,1-1 1 0 0,1 0-1 0 0,0 1 1 0 0,0-1-1 0 0,0 0 1 0 0,1 1-1 0 0,-1-1 1 0 0,2 0-1 0 0,-1 1 1 0 0,1-1-1 0 0,1 0 1 0 0,-1 0-1 0 0,1-1 1 0 0,0 1-1 0 0,0 0 1 0 0,1-1-1 0 0,0 0 1 0 0,0 0-1 0 0,1 0 1 0 0,6 7-1 0 0,-4-7-109 0 0,0-1 0 0 0,0 1-1 0 0,0-1 1 0 0,1 0 0 0 0,0-1-1 0 0,0 0 1 0 0,0 0-1 0 0,0-1 1 0 0,0 0 0 0 0,1 0-1 0 0,0-1 1 0 0,-1 0 0 0 0,1-1-1 0 0,0 0 1 0 0,12 0 0 0 0,-10-1-66 0 0,0 0 0 0 0,0-1 0 0 0,0 0-1 0 0,0-1 1 0 0,0 0 0 0 0,0-1 0 0 0,-1 0 0 0 0,1-1 0 0 0,-1 0 0 0 0,0-1 0 0 0,19-11 0 0 0,-22 12 54 0 0,0-1 1 0 0,0 0-1 0 0,-1-1 1 0 0,1 0-1 0 0,-1 0 1 0 0,0 0-1 0 0,-1-1 0 0 0,1 1 1 0 0,-1-1-1 0 0,-1-1 1 0 0,0 1-1 0 0,1-1 1 0 0,-2 1-1 0 0,1-1 0 0 0,-2 0 1 0 0,1 0-1 0 0,-1-1 1 0 0,0 1-1 0 0,0-1 1 0 0,0-16-1 0 0,-1 18 12 0 0,-1 0 1 0 0,-1-1-1 0 0,1 1 0 0 0,-1 0 1 0 0,0 0-1 0 0,-1 0 0 0 0,1 0 1 0 0,-4-9-1 0 0,4 14-68 0 0,0 0-1 0 0,0 0 1 0 0,-1 0-1 0 0,1 1 0 0 0,0-1 1 0 0,-1 0-1 0 0,1 0 1 0 0,-1 1-1 0 0,1-1 1 0 0,-1 1-1 0 0,0-1 1 0 0,1 1-1 0 0,-1 0 1 0 0,0-1-1 0 0,0 1 1 0 0,0 0-1 0 0,0 0 1 0 0,0 0-1 0 0,0 1 1 0 0,-1-1-1 0 0,1 1 1 0 0,0-1-1 0 0,0 1 0 0 0,-1-1 1 0 0,1 1-1 0 0,0 0 1 0 0,0 0-1 0 0,-1 0 1 0 0,-3 1-1 0 0,-4 1-9 0 0,1 0 0 0 0,-1 1 0 0 0,1 0-1 0 0,0 0 1 0 0,-17 9 0 0 0,-39 29 370 0 0,48-29-125 0 0,0 1-1 0 0,1 1 0 0 0,1 0 0 0 0,-14 18 1 0 0,22-24-214 0 0,0 1 0 0 0,0 0 0 0 0,1 0 0 0 0,1 1 1 0 0,0 0-1 0 0,0 0 0 0 0,1 0 0 0 0,0 1 1 0 0,-3 14-1 0 0,6-23-40 0 0,1 1 1 0 0,-1 0-1 0 0,1 0 0 0 0,0-1 1 0 0,0 1-1 0 0,0 0 1 0 0,0 0-1 0 0,0 0 0 0 0,1-1 1 0 0,-1 1-1 0 0,1 0 1 0 0,0 0-1 0 0,0-1 0 0 0,0 1 1 0 0,0-1-1 0 0,0 1 1 0 0,1-1-1 0 0,-1 1 0 0 0,3 2 1 0 0,0-1-73 0 0,-1-1-1 0 0,1 1 1 0 0,0-1 0 0 0,0 0 0 0 0,1 0 0 0 0,-1-1 0 0 0,1 1-1 0 0,-1-1 1 0 0,10 3 0 0 0,-2-1-770 0 0,1-1 1 0 0,0 0-1 0 0,0-1 0 0 0,0-1 1 0 0,0 0-1 0 0,13 0 0 0 0,6-1-833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16 194 512 0 0,'-2'-1'467'0'0,"1"0"0"0"0,0-1 0 0 0,-1 1 0 0 0,1 0 0 0 0,0-1 1 0 0,0 1-1 0 0,0-1 0 0 0,0 0 0 0 0,0 1 0 0 0,1-1 0 0 0,-1 0 0 0 0,0 1 0 0 0,1-1 0 0 0,-1 0 0 0 0,1 0 0 0 0,0 0 0 0 0,-1 1 0 0 0,1-1 0 0 0,0 0 0 0 0,0 0 1 0 0,0 0-1 0 0,1 0 0 0 0,-1 1 0 0 0,0-1 0 0 0,1-3 0 0 0,1 2-151 0 0,-1 1 1 0 0,0-1-1 0 0,1 0 1 0 0,-1 1-1 0 0,1-1 1 0 0,2-2-1 0 0,41-42 1999 0 0,-10 11-1422 0 0,-31 32-812 0 0,0 0 0 0 0,1 0 0 0 0,-1 0 0 0 0,1 0 0 0 0,0 1 0 0 0,0-1 0 0 0,0 1 0 0 0,0 1 0 0 0,0-1 0 0 0,10-3 0 0 0,-12 6-53 0 0,-1-1-1 0 0,1 0 0 0 0,0 1 1 0 0,0 0-1 0 0,0 0 0 0 0,0 0 1 0 0,-1 0-1 0 0,1 0 0 0 0,0 0 1 0 0,0 1-1 0 0,0-1 0 0 0,0 1 1 0 0,-1 0-1 0 0,1 0 0 0 0,0 0 1 0 0,-1 0-1 0 0,1 0 0 0 0,-1 1 1 0 0,1-1-1 0 0,-1 1 0 0 0,0-1 1 0 0,0 1-1 0 0,1 0 0 0 0,1 3 1 0 0,2 1 10 0 0,-1 1 1 0 0,0 0 0 0 0,0 0-1 0 0,0 1 1 0 0,-1 0 0 0 0,4 10-1 0 0,16 54 44 0 0,-6-16 8 0 0,1-4-57 0 0,-8-19-19 0 0,1-1 0 0 0,29 53 0 0 0,-37-78-16 0 0,1 0 0 0 0,0 0 0 0 0,1 0 0 0 0,-1-1 0 0 0,1 0 0 0 0,0 0 0 0 0,1-1 0 0 0,10 8 0 0 0,-14-11-194 0 0,0 0-1 0 0,0-1 1 0 0,1 1-1 0 0,-1-1 1 0 0,0 1 0 0 0,1-1-1 0 0,-1 0 1 0 0,1 0 0 0 0,0-1-1 0 0,-1 1 1 0 0,1-1 0 0 0,-1 1-1 0 0,1-1 1 0 0,0-1 0 0 0,-1 1-1 0 0,1 0 1 0 0,0-1-1 0 0,-1 0 1 0 0,1 1 0 0 0,-1-1-1 0 0,1-1 1 0 0,3-1 0 0 0,5-3-1950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4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0 245 512 0 0,'1'1'300'0'0,"-1"-1"0"0"0,0 0 0 0 0,0 1-1 0 0,1-1 1 0 0,-1 0 0 0 0,0 1 0 0 0,0-1 0 0 0,1 1-1 0 0,-1-1 1 0 0,0 0 0 0 0,0 1 0 0 0,0-1 0 0 0,0 1 0 0 0,0-1-1 0 0,0 0 1 0 0,0 1 0 0 0,1-1 0 0 0,-1 1 0 0 0,0-1-1 0 0,-1 1 1 0 0,1-1 0 0 0,0 1-153 0 0,0-1 0 0 0,0 0 0 0 0,0 1 0 0 0,0-1 1 0 0,0 0-1 0 0,0 1 0 0 0,0-1 0 0 0,0 0 0 0 0,0 0 0 0 0,0 1 0 0 0,1-1 0 0 0,-1 0 0 0 0,0 1 0 0 0,0-1 0 0 0,0 0 0 0 0,0 0 1 0 0,0 1-1 0 0,1-1 0 0 0,-1 0 0 0 0,0 0 0 0 0,0 1 0 0 0,0-1 0 0 0,1 0 0 0 0,-1 0 0 0 0,0 1 0 0 0,0-1 0 0 0,1 0 0 0 0,-1 0 0 0 0,0 0 1 0 0,0 0-1 0 0,1 0 0 0 0,-1 1 0 0 0,0-1 0 0 0,1 0 0 0 0,4 3 228 0 0,0 1 1 0 0,0 0-1 0 0,0 0 1 0 0,-1 0-1 0 0,0 1 1 0 0,0 0-1 0 0,0 0 1 0 0,3 5-1 0 0,5 5 390 0 0,-2 0-14 0 0,0 0 0 0 0,0 1 0 0 0,-2 0 1 0 0,0 1-1 0 0,0 0 0 0 0,-2 0 1 0 0,8 33-1 0 0,-11-31-357 0 0,2-1-7 0 0,-3-22-355 0 0,1-13-153 0 0,1-6 112 0 0,1-1-1 0 0,16-41 1 0 0,25-43 38 0 0,-18 43-51 0 0,-25 57 30 0 0,1 0 1 0 0,0 0-1 0 0,0 0 0 0 0,1 0 0 0 0,0 1 1 0 0,9-11-1 0 0,-11 15 1 0 0,0 0 0 0 0,1 0 0 0 0,-1 1 0 0 0,1-1 0 0 0,-1 1 0 0 0,1 0 0 0 0,0 0 0 0 0,-1 0 1 0 0,1 1-1 0 0,0-1 0 0 0,0 1 0 0 0,0 0 0 0 0,1 0 0 0 0,-1 1 0 0 0,0-1 0 0 0,4 1 0 0 0,-2 0 20 0 0,0 0 1 0 0,0 1-1 0 0,0 0 0 0 0,-1 0 0 0 0,1 1 1 0 0,0 0-1 0 0,-1-1 0 0 0,1 2 0 0 0,-1-1 1 0 0,0 1-1 0 0,0 0 0 0 0,0 0 1 0 0,0 0-1 0 0,0 1 0 0 0,-1-1 0 0 0,0 1 1 0 0,7 8-1 0 0,1 1 51 0 0,-2 0 1 0 0,1 2-1 0 0,-1-1 1 0 0,13 28 0 0 0,-6-3 169 0 0,14 46 0 0 0,11 27 96 0 0,-41-110-339 0 0,1 2-2 0 0,-1-1 1 0 0,0 0 0 0 0,1 0 0 0 0,0 0-1 0 0,0 0 1 0 0,0 0 0 0 0,0 0 0 0 0,0 0-1 0 0,1 0 1 0 0,4 4 0 0 0,-7-8-8 0 0,1 1 0 0 0,-1 0 0 0 0,1 0 0 0 0,-1 0 0 0 0,1 0 0 0 0,-1 0-1 0 0,0-1 1 0 0,1 1 0 0 0,-1 0 0 0 0,1 0 0 0 0,-1-1 0 0 0,0 1 0 0 0,1 0 0 0 0,-1-1 0 0 0,0 1 0 0 0,0 0 0 0 0,1-1 0 0 0,-1 1 0 0 0,0-1 0 0 0,0 1 0 0 0,1 0 0 0 0,-1-1 0 0 0,0 1 0 0 0,0-1 0 0 0,0 1 0 0 0,0-1 0 0 0,1 1 0 0 0,-1 0 0 0 0,0-1 0 0 0,0 0 0 0 0,3-15-91 0 0,8-88-451 0 0,-9 66 446 0 0,2 0-1 0 0,11-41 1 0 0,-12 65 92 0 0,1 1 0 0 0,0-1 0 0 0,1 1 0 0 0,1 0 0 0 0,0 0 0 0 0,14-19 0 0 0,-18 28 3 0 0,2 0 0 0 0,-1 0 0 0 0,0 1 1 0 0,1-1-1 0 0,0 1 0 0 0,-1 0 0 0 0,1-1 1 0 0,1 2-1 0 0,-1-1 0 0 0,0 0 0 0 0,1 1 1 0 0,-1 0-1 0 0,1 0 0 0 0,0 0 0 0 0,-1 1 1 0 0,1 0-1 0 0,0 0 0 0 0,0 0 0 0 0,0 0 1 0 0,0 1-1 0 0,0 0 0 0 0,5 0 0 0 0,-6 0 11 0 0,-1 1-1 0 0,1 0 1 0 0,-1 0-1 0 0,0 0 0 0 0,1 0 1 0 0,-1 0-1 0 0,0 1 0 0 0,0-1 1 0 0,0 1-1 0 0,0 0 0 0 0,0 0 1 0 0,0 0-1 0 0,-1 0 1 0 0,1 1-1 0 0,-1-1 0 0 0,1 1 1 0 0,-1 0-1 0 0,0-1 0 0 0,0 1 1 0 0,0 0-1 0 0,0 0 0 0 0,2 6 1 0 0,3 7 51 0 0,-1-1 1 0 0,-1 1-1 0 0,5 24 1 0 0,-6-24-26 0 0,7 54 98 0 0,0 3-74 0 0,-9-66-60 0 0,0 0-1 0 0,0-1 0 0 0,1 1 0 0 0,0 0 0 0 0,0-1 1 0 0,0 0-1 0 0,9 12 0 0 0,-11-17-3 0 0,0 1-1 0 0,0-1 1 0 0,0 1 0 0 0,0-1-1 0 0,1 0 1 0 0,-1 0-1 0 0,0 0 1 0 0,1 0 0 0 0,-1 0-1 0 0,1 0 1 0 0,-1 0 0 0 0,1 0-1 0 0,0 0 1 0 0,-1-1 0 0 0,1 1-1 0 0,0-1 1 0 0,0 1 0 0 0,3 0-1 0 0,-4-2-9 0 0,1 1-1 0 0,0 0 0 0 0,0-1 1 0 0,-1 1-1 0 0,1-1 0 0 0,0 1 1 0 0,0-1-1 0 0,-1 0 0 0 0,1 1 1 0 0,-1-1-1 0 0,1 0 0 0 0,-1 0 1 0 0,1 0-1 0 0,-1-1 1 0 0,2-1-1 0 0,5-5-145 0 0,-1-1 1 0 0,-1 0-1 0 0,0 0 1 0 0,10-19-1 0 0,-10 16-41 0 0,0-2 32 0 0,0 0-1 0 0,0 0 1 0 0,-2-1-1 0 0,6-27 1 0 0,-5 20 133 0 0,7-23-1 0 0,-9 38 45 0 0,0-1-1 0 0,1 1 0 0 0,-1 0 0 0 0,1 1 0 0 0,0-1 1 0 0,11-11-1 0 0,-14 17-3 0 0,-1 0 0 0 0,1 0 0 0 0,0 0 1 0 0,0 0-1 0 0,0 0 0 0 0,0 0 0 0 0,0 0 1 0 0,0 1-1 0 0,0-1 0 0 0,1 1 0 0 0,-1-1 0 0 0,0 0 1 0 0,0 1-1 0 0,0 0 0 0 0,1-1 0 0 0,-1 1 1 0 0,0 0-1 0 0,1 0 0 0 0,-1 0 0 0 0,2 0 0 0 0,-2 0 6 0 0,0 0 0 0 0,0 0 0 0 0,0 1 0 0 0,0-1 0 0 0,0 1 0 0 0,0-1 0 0 0,-1 1 0 0 0,1-1 0 0 0,0 1 0 0 0,0 0 0 0 0,0-1 0 0 0,0 1 0 0 0,-1 0 0 0 0,1 0 0 0 0,0-1 0 0 0,-1 1 0 0 0,1 0 0 0 0,-1 0 0 0 0,1 0 0 0 0,-1 0 0 0 0,1 0 0 0 0,-1 0 0 0 0,1 0 0 0 0,-1 1 1 0 0,8 25 108 0 0,-2 1 0 0 0,4 38 0 0 0,-9-60-110 0 0,1 10 32 0 0,1-1-1 0 0,1 1 0 0 0,9 24 0 0 0,-10-31-39 0 0,2 0 0 0 0,-1-1 0 0 0,1 1 0 0 0,0-1 0 0 0,1 0 0 0 0,0-1-1 0 0,9 10 1 0 0,-10-12-3 0 0,-1-1-1 0 0,1 0 1 0 0,0 0-1 0 0,1 0 1 0 0,-1 0 0 0 0,1-1-1 0 0,-1 0 1 0 0,1 0-1 0 0,10 3 1 0 0,-13-5 2 0 0,0 0-1 0 0,1-1 1 0 0,-1 1 0 0 0,1-1 0 0 0,-1 0 0 0 0,1 0 0 0 0,-1 0-1 0 0,1 0 1 0 0,-1-1 0 0 0,1 1 0 0 0,-1-1 0 0 0,1 0-1 0 0,-1 0 1 0 0,0 0 0 0 0,0-1 0 0 0,1 1 0 0 0,-1-1 0 0 0,0 1-1 0 0,4-4 1 0 0,-2 1-1 0 0,0 0 1 0 0,-1 0-1 0 0,1 0 0 0 0,-1-1 0 0 0,0 1 1 0 0,0-1-1 0 0,0 0 0 0 0,0 0 0 0 0,-1-1 0 0 0,0 1 1 0 0,0-1-1 0 0,-1 0 0 0 0,0 1 0 0 0,3-10 1 0 0,-3 7-2 0 0,-1 0 0 0 0,0 1 1 0 0,-1-1-1 0 0,1-1 1 0 0,-1 1-1 0 0,-1 0 0 0 0,0 0 1 0 0,0 1-1 0 0,0-1 1 0 0,-5-14-1 0 0,-5-9-10 0 0,-2 1 1 0 0,-1 0-1 0 0,-1 1 1 0 0,-1 0-1 0 0,-22-28 1 0 0,33 50 15 0 0,0 1 0 0 0,-1 0 0 0 0,1 0 0 0 0,-1 0 0 0 0,0 1 1 0 0,-1 0-1 0 0,1 0 0 0 0,-1 0 0 0 0,-13-6 0 0 0,16 9 2 0 0,-1 0 1 0 0,0 1-1 0 0,1-1 0 0 0,-1 1 0 0 0,0 0 0 0 0,0 1 0 0 0,0-1 0 0 0,0 1 0 0 0,0 0 1 0 0,1 0-1 0 0,-1 0 0 0 0,0 1 0 0 0,0-1 0 0 0,0 1 0 0 0,0 1 0 0 0,1-1 0 0 0,-8 3 1 0 0,7-1 4 0 0,0-1 1 0 0,0 1 0 0 0,0 0-1 0 0,0 0 1 0 0,0 0-1 0 0,1 1 1 0 0,-1 0 0 0 0,1 0-1 0 0,0 0 1 0 0,1 0 0 0 0,-1 1-1 0 0,1-1 1 0 0,-1 1 0 0 0,-4 9-1 0 0,7-11-5 0 0,0 1 1 0 0,0-1-1 0 0,0 0 0 0 0,0 1 0 0 0,1-1 0 0 0,-1 1 1 0 0,1-1-1 0 0,0 1 0 0 0,0-1 0 0 0,0 1 0 0 0,0-1 0 0 0,1 1 1 0 0,-1-1-1 0 0,1 1 0 0 0,0-1 0 0 0,0 0 0 0 0,0 1 1 0 0,0-1-1 0 0,1 0 0 0 0,0 0 0 0 0,-1 0 0 0 0,1 0 0 0 0,0 0 1 0 0,0 0-1 0 0,4 3 0 0 0,0 1-4 0 0,1-1-1 0 0,0 0 1 0 0,0 0-1 0 0,0 0 1 0 0,1-1-1 0 0,0 0 1 0 0,0-1 0 0 0,0 0-1 0 0,1 0 1 0 0,-1-1-1 0 0,1 0 1 0 0,17 4-1 0 0,-13-5-4 0 0,0 0 0 0 0,1-1 0 0 0,-1-1 0 0 0,0 0 0 0 0,1 0 0 0 0,-1-2 0 0 0,0 0 0 0 0,18-4 0 0 0,-3-2-3 0 0,0-1 0 0 0,0-1 0 0 0,-1-2 0 0 0,-1-1 0 0 0,28-17 0 0 0,-48 26 27 0 0,8-5 6 0 0,21-9 0 0 0,-31 16-17 0 0,0 0 0 0 0,0 1 1 0 0,0 0-1 0 0,0 0 0 0 0,0 0 1 0 0,0 0-1 0 0,0 0 0 0 0,0 1 0 0 0,0 0 1 0 0,1 0-1 0 0,3 0 0 0 0,-7 1-2 0 0,0-1-1 0 0,-1 0 1 0 0,1 0 0 0 0,0 1-1 0 0,-1-1 1 0 0,1 1-1 0 0,0-1 1 0 0,-1 1 0 0 0,1-1-1 0 0,-1 1 1 0 0,1-1-1 0 0,-1 1 1 0 0,1-1 0 0 0,-1 1-1 0 0,1 0 1 0 0,-1-1-1 0 0,1 1 1 0 0,-1 0 0 0 0,0-1-1 0 0,1 1 1 0 0,-1 0-1 0 0,0 1 1 0 0,5 20 61 0 0,-3-12-67 0 0,6 21 99 0 0,14 37 0 0 0,-18-57-68 0 0,2 0-1 0 0,-1 0 1 0 0,1-1-1 0 0,1 1 1 0 0,0-1 0 0 0,12 14-1 0 0,-13-18-26 0 0,0 0 0 0 0,0-1 0 0 0,1 1-1 0 0,0-1 1 0 0,0 0 0 0 0,0-1 0 0 0,0 1 0 0 0,11 3-1 0 0,-15-7-2 0 0,0 0 0 0 0,0 0-1 0 0,1 0 1 0 0,-1 0 0 0 0,0-1-1 0 0,0 1 1 0 0,0-1 0 0 0,1 0-1 0 0,-1 0 1 0 0,0 0 0 0 0,0 0-1 0 0,0-1 1 0 0,1 1 0 0 0,-1-1-1 0 0,0 0 1 0 0,0 0 0 0 0,0 0-1 0 0,0 0 1 0 0,0-1 0 0 0,0 1-1 0 0,0-1 1 0 0,-1 0 0 0 0,1 1-1 0 0,4-5 1 0 0,-4 3-2 0 0,0 0 0 0 0,0 0 0 0 0,0-1 0 0 0,-1 1 1 0 0,1-1-1 0 0,-1 0 0 0 0,1 1 0 0 0,-1-1 0 0 0,-1 0 0 0 0,1 0 0 0 0,0-1 0 0 0,-1 1 0 0 0,1-4 0 0 0,-1 1-1 0 0,0 1 0 0 0,-1-1 0 0 0,0 1 0 0 0,0 0 0 0 0,-1-1 0 0 0,1 1 0 0 0,-1-1 0 0 0,-2-6 0 0 0,-3-5-1 0 0,-1 0 0 0 0,0 1 0 0 0,-2 0 1 0 0,1 0-1 0 0,-13-16 0 0 0,11 18-4 0 0,-1 0 0 0 0,0 1 1 0 0,-1 0-1 0 0,-21-18 0 0 0,25 25-7 0 0,-1 0 1 0 0,1 1-1 0 0,-2 0 1 0 0,1 0-1 0 0,-1 1 1 0 0,1 0-1 0 0,-1 1 1 0 0,-18-6-1 0 0,26 10 19 0 0,0-1-1 0 0,0 1 1 0 0,0 0 0 0 0,-1 0-1 0 0,1 0 1 0 0,0 0 0 0 0,0 0-1 0 0,0 0 1 0 0,0 0-1 0 0,0 1 1 0 0,0-1 0 0 0,0 1-1 0 0,-2 0 1 0 0,3 0-7 0 0,1-1 1 0 0,0 0-1 0 0,-1 0 0 0 0,1 1 1 0 0,0-1-1 0 0,-1 0 1 0 0,1 0-1 0 0,0 1 0 0 0,-1-1 1 0 0,1 0-1 0 0,0 1 0 0 0,0-1 1 0 0,-1 0-1 0 0,1 1 0 0 0,0-1 1 0 0,0 1-1 0 0,0-1 1 0 0,-1 0-1 0 0,1 1 0 0 0,0-1 1 0 0,0 1-1 0 0,0-1 0 0 0,0 1 1 0 0,0-1-1 0 0,0 2 4 0 0,0-1 0 0 0,1 0 1 0 0,-1 0-1 0 0,0 0 0 0 0,1-1 0 0 0,-1 1 1 0 0,1 0-1 0 0,-1 0 0 0 0,1 0 0 0 0,-1 0 1 0 0,1 0-1 0 0,-1 0 0 0 0,1-1 0 0 0,1 2 0 0 0,6 4-4 0 0,0-1 0 0 0,-1 0 0 0 0,2 0 0 0 0,-1-1 0 0 0,0 0 0 0 0,1 0-1 0 0,0-1 1 0 0,0-1 0 0 0,9 3 0 0 0,22 4-7 0 0,0-2-1 0 0,1-1 1 0 0,0-2-1 0 0,0-2 1 0 0,0-1-1 0 0,0-3 1 0 0,47-7-1 0 0,-55 3 60 0 0,-12 2 21 0 0,0 1 0 0 0,25-1 0 0 0,-45 4-65 0 0,0 0 1 0 0,-1 0-1 0 0,1 0 0 0 0,-1 0 1 0 0,1 0-1 0 0,-1 0 0 0 0,1 1 1 0 0,0-1-1 0 0,-1 0 1 0 0,1 0-1 0 0,-1 0 0 0 0,1 1 1 0 0,-1-1-1 0 0,1 0 0 0 0,-1 1 1 0 0,1-1-1 0 0,-1 0 1 0 0,1 1-1 0 0,-1-1 0 0 0,0 1 1 0 0,1-1-1 0 0,-1 0 0 0 0,0 1 1 0 0,1-1-1 0 0,-1 1 1 0 0,0-1-1 0 0,1 1 0 0 0,-1 0 1 0 0,0-1-1 0 0,0 1 1 0 0,0-1-1 0 0,0 1 0 0 0,1-1 1 0 0,-1 1-1 0 0,0 0 0 0 0,0-1 1 0 0,0 1-1 0 0,0-1 1 0 0,0 1-1 0 0,0-1 0 0 0,-1 1 1 0 0,1 0-1 0 0,0-1 0 0 0,0 1 1 0 0,0-1-1 0 0,0 1 1 0 0,-1 0-1 0 0,-1 6 29 0 0,0-1 0 0 0,-1 1 0 0 0,-4 7 0 0 0,3-5-44 0 0,2-2 23 0 0,-7 13 7 0 0,1 1-1 0 0,2 0 1 0 0,0 0-1 0 0,-5 36 0 0 0,11-52-27 0 0,-1 0-1 0 0,1 0 0 0 0,0 0 1 0 0,0 0-1 0 0,1 0 0 0 0,-1 0 0 0 0,1 0 1 0 0,0 0-1 0 0,1 0 0 0 0,-1 0 1 0 0,1 0-1 0 0,0-1 0 0 0,0 1 0 0 0,0-1 1 0 0,1 1-1 0 0,0-1 0 0 0,0 0 1 0 0,0 0-1 0 0,0 0 0 0 0,0 0 0 0 0,1-1 1 0 0,0 1-1 0 0,0-1 0 0 0,0 0 1 0 0,0 0-1 0 0,6 3 0 0 0,-4-3-1 0 0,1 0 0 0 0,0 0-1 0 0,0-1 1 0 0,0 0 0 0 0,0 0-1 0 0,1 0 1 0 0,-1-1 0 0 0,1 0-1 0 0,-1-1 1 0 0,0 0 0 0 0,1 0-1 0 0,-1 0 1 0 0,1-1-1 0 0,-1 0 1 0 0,0 0 0 0 0,12-4-1 0 0,-12 2-269 0 0,1 0 0 0 0,0 0 1 0 0,-1-1-1 0 0,0 0 0 0 0,1 0 0 0 0,-1 0 0 0 0,-1-1 0 0 0,1 0 0 0 0,-1-1 0 0 0,0 0 0 0 0,0 1 0 0 0,-1-2 0 0 0,1 1 0 0 0,6-12 0 0 0,-8 11-1527 0 0,0 0 0 0 0,-1 0 0 0 0,0 0 1 0 0,4-14-1 0 0,-2 4-3202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4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 1744 0 0,'-21'0'1753'0'0,"0"2"6577"0"0,8 0-7274 0 0,3 2 2985 0 0,3 0-3545 0 0,7 0-112 0 0,2 2-120 0 0,6-2-232 0 0,5 2-32 0 0,-1 0-64 0 0,7-4-288 0 0,0 3-240 0 0,3-3-48 0 0,4 1-1337 0 0,1 1-1464 0 0,0-1-63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6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76 512 0 0,'-2'7'11647'0'0,"-3"3"-7852"0"0,-1 7-2131 0 0,3-3-1072 0 0,0 0-1 0 0,0 0 0 0 0,2 0 0 0 0,0 1 0 0 0,1 23 1 0 0,1-30-490 0 0,0 0 1 0 0,1 0 0 0 0,-1 0 0 0 0,2 0 0 0 0,-1 0 0 0 0,1 0-1 0 0,0-1 1 0 0,1 0 0 0 0,0 1 0 0 0,0-1 0 0 0,7 9-1 0 0,46 51 224 0 0,-51-62-238 0 0,-7-12-40 0 0,-9-19-32 0 0,9 22-21 0 0,-7-15-37 0 0,2-1 1 0 0,0 1 0 0 0,-5-37-1 0 0,10 44 32 0 0,0-1-1 0 0,1 0 0 0 0,1 1 1 0 0,0-1-1 0 0,0 1 0 0 0,1-1 1 0 0,5-16-1 0 0,-4 20 15 0 0,0 1-1 0 0,0-1 1 0 0,1 0 0 0 0,0 1-1 0 0,0 0 1 0 0,1 0 0 0 0,0 0-1 0 0,1 1 1 0 0,0-1 0 0 0,6-5-1 0 0,-9 10-3 0 0,1 0 0 0 0,-1 0 0 0 0,1 1 0 0 0,-1-1 0 0 0,1 1 0 0 0,0 0 0 0 0,0 0 0 0 0,0 0 0 0 0,0 1 0 0 0,0 0 0 0 0,0-1-1 0 0,0 1 1 0 0,0 1 0 0 0,1-1 0 0 0,-1 1 0 0 0,0-1 0 0 0,1 1 0 0 0,-1 0 0 0 0,0 1 0 0 0,1-1 0 0 0,-1 1 0 0 0,0 0 0 0 0,7 2 0 0 0,-4-1-2 0 0,0 1 0 0 0,0 0 0 0 0,-1 0 0 0 0,1 1 0 0 0,-1 0 0 0 0,1 0 0 0 0,-1 0 0 0 0,-1 1 0 0 0,1 0 0 0 0,9 10 0 0 0,-8-6 12 0 0,-1 0 1 0 0,0 0-1 0 0,0 1 1 0 0,-1-1-1 0 0,0 1 0 0 0,5 17 1 0 0,0 7 57 0 0,-2 0-1 0 0,-2 0 1 0 0,4 55 0 0 0,-9-78-50 0 0,6 37-35 0 0,-6-45 7 0 0,-1 1 0 0 0,2 0 0 0 0,-1-1 0 0 0,0 1 0 0 0,1-1 0 0 0,0 1 0 0 0,-1-1 0 0 0,1 1 0 0 0,5 5 1 0 0,-5-8-6 0 0,-1 0 1 0 0,0 0 0 0 0,1 0 0 0 0,-1-1-1 0 0,1 1 1 0 0,0 0 0 0 0,-1-1 0 0 0,1 1-1 0 0,-1-1 1 0 0,1 1 0 0 0,0-1 0 0 0,-1 0-1 0 0,1 0 1 0 0,0 0 0 0 0,0 0 0 0 0,-1 0-1 0 0,1 0 1 0 0,0 0 0 0 0,-1 0 0 0 0,1-1-1 0 0,0 1 1 0 0,-1-1 0 0 0,1 1 0 0 0,0-1-1 0 0,-1 0 1 0 0,3-1 0 0 0,5-3-112 0 0,-1 0-1 0 0,1 0 1 0 0,8-8 0 0 0,-14 11 82 0 0,4-3-84 0 0,0-1 1 0 0,-1-1-1 0 0,0 1 0 0 0,0-1 0 0 0,0 0 0 0 0,-1 0 1 0 0,1-1-1 0 0,-2 0 0 0 0,1 0 0 0 0,-1 0 1 0 0,5-15-1 0 0,-5 10 94 0 0,-1-1 0 0 0,0 0-1 0 0,-1 0 1 0 0,-1 0 0 0 0,0 0 0 0 0,-2-24 0 0 0,1 36 42 0 0,0 0 0 0 0,0 1-1 0 0,0-1 1 0 0,0 1 0 0 0,0-1 0 0 0,-1 1 0 0 0,1-1 0 0 0,0 1 0 0 0,-1-1 0 0 0,0 1 0 0 0,1 0 0 0 0,-1-1 0 0 0,0 1 0 0 0,1 0 0 0 0,-1-1 0 0 0,0 1-1 0 0,0 0 1 0 0,-1-1 0 0 0,1 1 1 0 0,1 1 0 0 0,-1 0 1 0 0,1 0-1 0 0,0 0 0 0 0,-1 0 0 0 0,1 0 0 0 0,-1-1 0 0 0,1 1 0 0 0,-1 0 0 0 0,1 0 0 0 0,0 0 0 0 0,-1 0 0 0 0,1 0 1 0 0,-1 0-1 0 0,1 0 0 0 0,-1 0 0 0 0,1 1 0 0 0,0-1 0 0 0,-1 0 0 0 0,1 0 0 0 0,-1 0 0 0 0,1 0 0 0 0,-1 1 0 0 0,0 0 13 0 0,0 0-1 0 0,-1 0 0 0 0,1 0 0 0 0,0 0 1 0 0,0 0-1 0 0,0 0 0 0 0,0 0 1 0 0,0 1-1 0 0,-1 1 0 0 0,-1 2 3 0 0,1 0 0 0 0,-1 1 0 0 0,1-1 0 0 0,0 1 0 0 0,1 0 0 0 0,-1 0 0 0 0,1-1 0 0 0,1 1 0 0 0,-1 8 0 0 0,0 2 32 0 0,2 1 0 0 0,2 18 0 0 0,-1-25-54 0 0,0 0-1 0 0,0 1 0 0 0,1-1 1 0 0,1 0-1 0 0,0 0 0 0 0,0-1 1 0 0,1 1-1 0 0,0-1 0 0 0,1 0 1 0 0,0-1-1 0 0,0 1 0 0 0,1-1 1 0 0,10 10-1 0 0,-13-14 0 0 0,1 0-1 0 0,-1 0 1 0 0,1 0 0 0 0,0-1 0 0 0,1 1 0 0 0,-1-1-1 0 0,1-1 1 0 0,-1 1 0 0 0,1-1 0 0 0,0 0-1 0 0,0 0 1 0 0,0 0 0 0 0,0-1 0 0 0,0 0 0 0 0,0 0-1 0 0,0-1 1 0 0,0 0 0 0 0,0 0 0 0 0,1 0-1 0 0,-1-1 1 0 0,0 1 0 0 0,0-2 0 0 0,11-2 0 0 0,-8 1-4 0 0,0-1 1 0 0,-1 1 0 0 0,1-2 0 0 0,-1 1 0 0 0,0-1 0 0 0,0 0-1 0 0,0-1 1 0 0,-1 0 0 0 0,9-9 0 0 0,-13 12 2 0 0,0 0 0 0 0,-1 0 0 0 0,0 0-1 0 0,0-1 1 0 0,0 1 0 0 0,0-1 0 0 0,0 0 0 0 0,-1 1 0 0 0,1-1-1 0 0,-1 0 1 0 0,0 0 0 0 0,0 0 0 0 0,-1 0 0 0 0,1 0 0 0 0,-1 0 0 0 0,0 0-1 0 0,0 0 1 0 0,0 0 0 0 0,0 0 0 0 0,-1 0 0 0 0,0 1 0 0 0,0-1-1 0 0,0 0 1 0 0,-2-6 0 0 0,-11-18 15 0 0,0 2 0 0 0,-1 0-1 0 0,-2 0 1 0 0,-23-27 0 0 0,24 32 13 0 0,10 12-19 0 0,-2 0 0 0 0,1 0 0 0 0,-1 1 0 0 0,-1 0 1 0 0,0 1-1 0 0,0 0 0 0 0,-12-8 0 0 0,18 13 3 0 0,-1 0-1 0 0,1 0 0 0 0,-1 1 1 0 0,0-1-1 0 0,1 1 1 0 0,-1 0-1 0 0,0 0 0 0 0,0 0 1 0 0,0 0-1 0 0,0 1 1 0 0,0 0-1 0 0,0-1 0 0 0,0 2 1 0 0,1-1-1 0 0,-1 0 1 0 0,0 1-1 0 0,0-1 0 0 0,0 1 1 0 0,0 0-1 0 0,0 1 1 0 0,1-1-1 0 0,-1 1 0 0 0,1-1 1 0 0,-5 4-1 0 0,3-1 6 0 0,0 0-1 0 0,0 0 1 0 0,1 1-1 0 0,0-1 1 0 0,0 1-1 0 0,0 0 1 0 0,0 0-1 0 0,1 0 1 0 0,0 1 0 0 0,0-1-1 0 0,0 1 1 0 0,1 0-1 0 0,0 0 1 0 0,0 0-1 0 0,0 0 1 0 0,-1 11-1 0 0,1-3-12 0 0,1 1 0 0 0,0-1-1 0 0,1 1 1 0 0,1-1 0 0 0,0 1-1 0 0,4 17 1 0 0,-1-13 0 0 0,1 1 1 0 0,1-1-1 0 0,1-1 0 0 0,16 32 0 0 0,-17-40-19 0 0,-1 0 0 0 0,1-1-1 0 0,1 1 1 0 0,0-2 0 0 0,0 1-1 0 0,1-1 1 0 0,0 0 0 0 0,0 0-1 0 0,18 11 1 0 0,-23-17 22 0 0,-1-1 1 0 0,1 1-1 0 0,-1-1 1 0 0,1 0-1 0 0,-1 0 1 0 0,1 0-1 0 0,0-1 1 0 0,-1 1-1 0 0,1 0 1 0 0,0-1-1 0 0,-1 0 1 0 0,1 0-1 0 0,0 0 0 0 0,0 0 1 0 0,-1 0-1 0 0,1 0 1 0 0,4-2-1 0 0,-3 1-2 0 0,-1 0 1 0 0,0-1-1 0 0,0 0 0 0 0,0 1 0 0 0,0-1 0 0 0,0 0 0 0 0,0 0 0 0 0,0-1 0 0 0,-1 1 0 0 0,1-1 0 0 0,-1 1 1 0 0,3-5-1 0 0,0 1 1 0 0,-1 0 0 0 0,0-1 1 0 0,-1 0-1 0 0,1 0 1 0 0,-1 0-1 0 0,-1-1 0 0 0,1 1 1 0 0,-1 0-1 0 0,0-1 1 0 0,-1 0-1 0 0,1-13 0 0 0,-3-7 72 0 0,-11-56-1 0 0,7 57 189 0 0,-2-55 0 0 0,7 82-259 0 0,-1-1-1 0 0,1 1 1 0 0,0 0-1 0 0,0 0 0 0 0,0 0 1 0 0,0 0-1 0 0,0-1 1 0 0,0 1-1 0 0,0 0 1 0 0,0 0-1 0 0,0 0 0 0 0,0-1 1 0 0,0 1-1 0 0,0 0 1 0 0,0 0-1 0 0,0 0 1 0 0,0-1-1 0 0,0 1 1 0 0,0 0-1 0 0,0 0 0 0 0,0 0 1 0 0,0-1-1 0 0,0 1 1 0 0,0 0-1 0 0,0 0 1 0 0,0 0-1 0 0,1 0 1 0 0,-1-1-1 0 0,0 1 0 0 0,0 0 1 0 0,0 0-1 0 0,0 0 1 0 0,0 0-1 0 0,0 0 1 0 0,1-1-1 0 0,-1 1 1 0 0,0 0-1 0 0,0 0 0 0 0,0 0 1 0 0,0 0-1 0 0,1 0 1 0 0,-1 0-1 0 0,5 8 201 0 0,5 16-103 0 0,11 46-132 0 0,3-1 0 0 0,4-1 0 0 0,64 115 0 0 0,-61-131-43 0 0,-3 1-1 0 0,-2 1 0 0 0,-2 1 1 0 0,-3 1-1 0 0,-2 1 0 0 0,14 74 1 0 0,-30-118 81 0 0,-1 1-1 0 0,-1-1 1 0 0,0 1 0 0 0,-1-1 0 0 0,0 1-1 0 0,-1-1 1 0 0,-1 1 0 0 0,0-1-1 0 0,-7 21 1 0 0,7-27-11 0 0,-1 1 0 0 0,0-1 0 0 0,-1-1 0 0 0,1 1 0 0 0,-1 0-1 0 0,-1-1 1 0 0,1 0 0 0 0,-1 0 0 0 0,0 0 0 0 0,0 0 0 0 0,-1-1 0 0 0,0 0 0 0 0,0 0-1 0 0,0-1 1 0 0,0 1 0 0 0,-1-2 0 0 0,0 1 0 0 0,-9 4 0 0 0,-2-2 1 0 0,1 0 0 0 0,-2-1 0 0 0,1-1 0 0 0,0 0 0 0 0,-1-2 0 0 0,0 0 0 0 0,1-1 1 0 0,-30-2-1 0 0,33-1 12 0 0,1 1 1 0 0,-1-2-1 0 0,0 0 1 0 0,1-1-1 0 0,0 0 1 0 0,0-2-1 0 0,0 1 1 0 0,0-1-1 0 0,1-1 1 0 0,0-1-1 0 0,-14-10 1 0 0,19 12-8 0 0,1 0-1 0 0,-1-1 1 0 0,2 0 0 0 0,-1 0 0 0 0,1 0 0 0 0,0-1 0 0 0,1 0 0 0 0,-1 0 0 0 0,2 0 0 0 0,-1-1 0 0 0,1 0 0 0 0,1 0 0 0 0,-1 0 0 0 0,1 0 0 0 0,1 0 0 0 0,0-1 0 0 0,0 1 0 0 0,1-1 0 0 0,0 1 0 0 0,1-1 0 0 0,0 1 0 0 0,0-1 0 0 0,1 0 0 0 0,3-14 0 0 0,6-13-38 0 0,2 1 1 0 0,1 0-1 0 0,2 1 0 0 0,32-57 1 0 0,-35 73-5 0 0,1 0 0 0 0,0 1 0 0 0,2 1 0 0 0,0 0 0 0 0,1 1 0 0 0,0 1 0 0 0,28-20 0 0 0,-5 7-549 0 0,2 3 0 0 0,63-31 0 0 0,-10 11-3644 0 0,-67 29 1816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6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50 107 2120 0 0,'-5'-20'3296'0'0,"1"-1"-1"0"0,-2 1 1 0 0,-10-23-1 0 0,16 43-3242 0 0,0 0 1 0 0,0-1-1 0 0,0 1 0 0 0,0 0 0 0 0,0 0 1 0 0,0 0-1 0 0,0 0 0 0 0,0 0 1 0 0,0 0-1 0 0,0 0 0 0 0,0 0 0 0 0,0 0 1 0 0,0 0-1 0 0,0-1 0 0 0,-1 1 1 0 0,1 0-1 0 0,0 0 0 0 0,0 0 1 0 0,0 0-1 0 0,0 0 0 0 0,0 0 0 0 0,0 0 1 0 0,0 0-1 0 0,0 0 0 0 0,0 0 1 0 0,0 0-1 0 0,0 0 0 0 0,0 0 0 0 0,0 0 1 0 0,0 0-1 0 0,-1 0 0 0 0,1 0 1 0 0,0 0-1 0 0,0 0 0 0 0,0 0 0 0 0,0 0 1 0 0,0 0-1 0 0,0-1 0 0 0,0 1 1 0 0,0 1-1 0 0,0-1 0 0 0,0 0 1 0 0,-1 0-1 0 0,1 0 0 0 0,0 0 0 0 0,0 0 1 0 0,0 0-1 0 0,0 0 0 0 0,0 0 1 0 0,0 0-1 0 0,0 0 0 0 0,0 0 0 0 0,0 0 1 0 0,-3 6 939 0 0,0 8-483 0 0,-7 109 1302 0 0,12 236 1 0 0,4-276-1575 0 0,34 164 0 0 0,-31-207-212 0 0,2-1 0 0 0,2 0 0 0 0,17 37 0 0 0,-27-69-47 0 0,1 0 1 0 0,0-1-1 0 0,0 0 0 0 0,1 1 1 0 0,-1-1-1 0 0,11 9 0 0 0,-14-14-89 0 0,0 0 1 0 0,0 0-1 0 0,1 0 0 0 0,-1 0 0 0 0,0 0 0 0 0,0 0 0 0 0,0 0 0 0 0,1-1 1 0 0,-1 1-1 0 0,0-1 0 0 0,1 1 0 0 0,-1-1 0 0 0,1 1 0 0 0,-1-1 0 0 0,0 0 1 0 0,1 1-1 0 0,-1-1 0 0 0,1 0 0 0 0,-1 0 0 0 0,1 0 0 0 0,-1 0 0 0 0,1 0 1 0 0,-1-1-1 0 0,0 1 0 0 0,1 0 0 0 0,-1-1 0 0 0,1 1 0 0 0,-1-1 0 0 0,0 1 0 0 0,1-1 1 0 0,-1 0-1 0 0,0 0 0 0 0,0 1 0 0 0,0-1 0 0 0,1 0 0 0 0,-1 0 0 0 0,0 0 1 0 0,0 0-1 0 0,0 0 0 0 0,0-1 0 0 0,-1 1 0 0 0,1 0 0 0 0,1-2 0 0 0,0-1-1448 0 0,1-1 0 0 0,-1 0 0 0 0,0 1 0 0 0,2-7-1 0 0,1-7-3342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8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17 2409 0 0,'-26'14'10579'0'0,"26"-14"-10538"0"0,0 0 0 0 0,0 1 1 0 0,-1-1-1 0 0,1 0 0 0 0,0 0 0 0 0,0 0 0 0 0,0 1 0 0 0,0-1 0 0 0,0 0 1 0 0,-1 0-1 0 0,1 1 0 0 0,0-1 0 0 0,0 0 0 0 0,0 0 0 0 0,0 1 1 0 0,0-1-1 0 0,0 0 0 0 0,0 0 0 0 0,0 1 0 0 0,0-1 0 0 0,0 0 0 0 0,0 1 1 0 0,0-1-1 0 0,0 0 0 0 0,0 0 0 0 0,0 1 0 0 0,0-1 0 0 0,0 0 0 0 0,1 0 1 0 0,-1 1-1 0 0,0-1 0 0 0,0 0 0 0 0,0 0 0 0 0,0 0 0 0 0,0 1 1 0 0,1-1-1 0 0,-1 0 0 0 0,0 0 0 0 0,0 0 0 0 0,0 1 0 0 0,1-1 0 0 0,-1 0 1 0 0,0 0-1 0 0,0 0 0 0 0,0 0 0 0 0,1 0 0 0 0,-1 0 0 0 0,0 0 0 0 0,0 1 1 0 0,1-1-1 0 0,14 6 989 0 0,19-2-404 0 0,2-1 0 0 0,68-2 0 0 0,69-22-620 0 0,-87 2 413 0 0,-102 23-135 0 0,-1 1 0 0 0,1 1-1 0 0,0 1 1 0 0,0 0 0 0 0,-20 13 0 0 0,30-16-246 0 0,-1 0 0 0 0,1 0 0 0 0,1 1-1 0 0,-1 0 1 0 0,1 0 0 0 0,-1 1 0 0 0,2-1 0 0 0,-1 1 0 0 0,0 0 0 0 0,1 0 0 0 0,0 1-1 0 0,1-1 1 0 0,0 1 0 0 0,-5 14 0 0 0,6-16-28 0 0,1 0-1 0 0,0 0 1 0 0,0 1-1 0 0,1-1 1 0 0,0 0-1 0 0,0 1 0 0 0,0-1 1 0 0,0 1-1 0 0,1-1 1 0 0,0 0-1 0 0,0 0 1 0 0,1 1-1 0 0,-1-1 1 0 0,3 5-1 0 0,-1-4-7 0 0,1 1-1 0 0,0-1 1 0 0,0 0 0 0 0,1-1-1 0 0,-1 1 1 0 0,1-1-1 0 0,0 1 1 0 0,1-1-1 0 0,6 5 1 0 0,10 4-14 0 0,0-1 1 0 0,2 0-1 0 0,-1-2 1 0 0,38 13-1 0 0,-53-21-17 0 0,15 6 66 0 0,-1-1-1 0 0,1-1 1 0 0,37 6 0 0 0,-54-12-16 0 0,-1 0 0 0 0,1-1 0 0 0,0 0 1 0 0,0 0-1 0 0,-1 0 0 0 0,1-1 0 0 0,0 1 1 0 0,-1-1-1 0 0,1-1 0 0 0,-1 1 1 0 0,1-1-1 0 0,-1 0 0 0 0,1 0 0 0 0,-1-1 1 0 0,0 1-1 0 0,0-1 0 0 0,0 0 0 0 0,-1-1 1 0 0,1 1-1 0 0,6-7 0 0 0,-9 8-18 0 0,-1-1 0 0 0,1 1-1 0 0,-1-1 1 0 0,0 0 0 0 0,0 1 0 0 0,0-1-1 0 0,0 0 1 0 0,0 1 0 0 0,0-1-1 0 0,-1 0 1 0 0,1 0 0 0 0,-1 0 0 0 0,0 0-1 0 0,0 0 1 0 0,0 0 0 0 0,0 0-1 0 0,-1 1 1 0 0,1-1 0 0 0,-1 0 0 0 0,1 0-1 0 0,-1 0 1 0 0,-2-5 0 0 0,-3-6 9 0 0,0 0 0 0 0,-17-25 0 0 0,21 35-5 0 0,-30-47 3 0 0,-67-79 0 0 0,92 122 0 0 0,0 1 1 0 0,-1 0 0 0 0,1 0 0 0 0,-2 0 0 0 0,-14-8 0 0 0,19 13-8 0 0,0 0 0 0 0,0 0 0 0 0,0 0 0 0 0,0 1 1 0 0,0-1-1 0 0,0 1 0 0 0,-6 0 0 0 0,8 0 1 0 0,0 1 0 0 0,0 0 0 0 0,-1 0-1 0 0,1 1 1 0 0,0-1 0 0 0,0 0 0 0 0,-1 1 0 0 0,1-1 0 0 0,0 1-1 0 0,0 0 1 0 0,0-1 0 0 0,0 1 0 0 0,0 0 0 0 0,-3 2 0 0 0,3-1-3 0 0,1-1 0 0 0,0 0 0 0 0,0 0 0 0 0,0 0 0 0 0,0 1 0 0 0,0-1 0 0 0,1 1 0 0 0,-1-1 0 0 0,0 1 0 0 0,1-1 0 0 0,-1 1 1 0 0,0-1-1 0 0,1 1 0 0 0,0-1 0 0 0,-1 1 0 0 0,1-1 0 0 0,0 1 0 0 0,0 0 0 0 0,0-1 0 0 0,0 1 0 0 0,0 0 0 0 0,0-1 0 0 0,1 1 1 0 0,-1-1-1 0 0,1 3 0 0 0,0 1-9 0 0,1 0 1 0 0,-1-1 0 0 0,1 1-1 0 0,0-1 1 0 0,0 1 0 0 0,1-1-1 0 0,3 5 1 0 0,4 3 1 0 0,0-1 1 0 0,1-1-1 0 0,0 0 1 0 0,0 0-1 0 0,1-1 1 0 0,0-1-1 0 0,1 0 1 0 0,14 6-1 0 0,-8-5-8 0 0,0-1 0 0 0,0-1 0 0 0,0-1-1 0 0,1 0 1 0 0,28 3 0 0 0,-26-7 6 0 0,1 0 1 0 0,-1-2-1 0 0,1-1 0 0 0,0-1 0 0 0,-1-1 0 0 0,35-8 1 0 0,-46 8 4 0 0,0 0 1 0 0,0-1-1 0 0,-1 0 1 0 0,18-10 0 0 0,-24 11 6 0 0,1 1 1 0 0,-1-1-1 0 0,0 0 1 0 0,0-1 0 0 0,-1 1-1 0 0,1-1 1 0 0,-1 0 0 0 0,1 1-1 0 0,-1-1 1 0 0,0-1-1 0 0,-1 1 1 0 0,5-9 0 0 0,-7 13 0 0 0,1-1 1 0 0,-1 1 0 0 0,0-1-1 0 0,1 0 1 0 0,-1 1 0 0 0,0-1 0 0 0,0 1-1 0 0,0-1 1 0 0,1 0 0 0 0,-1 1-1 0 0,0-1 1 0 0,0 0 0 0 0,0 1 0 0 0,0-1-1 0 0,0 0 1 0 0,0 1 0 0 0,0-1 0 0 0,0 1-1 0 0,-1-1 1 0 0,1 0 0 0 0,0 1-1 0 0,0-1 1 0 0,0 0 0 0 0,-1 1 0 0 0,1-1-1 0 0,0 1 1 0 0,-1-1 0 0 0,1 1-1 0 0,0-1 1 0 0,-1 1 0 0 0,0-1 0 0 0,0 0-2 0 0,0 1-1 0 0,1 0 1 0 0,-1 0 0 0 0,0 0 0 0 0,0 0 0 0 0,0 0 0 0 0,0 0 0 0 0,0 0 0 0 0,1 0 0 0 0,-1 0 0 0 0,0 0 0 0 0,0 0 0 0 0,0 0 0 0 0,0 1 0 0 0,1-1 0 0 0,-1 0-1 0 0,0 1 1 0 0,0-1 0 0 0,1 0 0 0 0,-1 1 0 0 0,0-1 0 0 0,1 1 0 0 0,-2 1 0 0 0,-2 0-6 0 0,0 1 0 0 0,1 0 0 0 0,0 1 0 0 0,0-1 0 0 0,0 1 0 0 0,0-1 0 0 0,0 1 0 0 0,1 0 0 0 0,-1 0 0 0 0,1 0 0 0 0,0 0 0 0 0,0 1 0 0 0,1-1 0 0 0,-1 1 0 0 0,1-1 0 0 0,0 1 0 0 0,0-1 0 0 0,0 1 0 0 0,1-1 0 0 0,0 10 0 0 0,1-8 1 0 0,0 1 0 0 0,0-1 1 0 0,0 0-1 0 0,1 0 0 0 0,0 0 0 0 0,0 0 0 0 0,1-1 1 0 0,0 1-1 0 0,0-1 0 0 0,0 1 0 0 0,1-1 0 0 0,-1 0 1 0 0,1 0-1 0 0,0 0 0 0 0,6 4 0 0 0,3 1 0 0 0,0 0-1 0 0,0-2 1 0 0,1 1-1 0 0,0-2 1 0 0,0 0-1 0 0,1 0 1 0 0,0-2 0 0 0,0 0-1 0 0,27 6 1 0 0,-32-9 8 0 0,-1-1 0 0 0,1 0 0 0 0,0 0 1 0 0,-1-1-1 0 0,1 0 0 0 0,0-1 0 0 0,-1 0 1 0 0,1 0-1 0 0,-1-1 0 0 0,14-4 1 0 0,-19 4-10 0 0,0 1 0 0 0,0-1 0 0 0,0 0 0 0 0,-1 0 0 0 0,1 0 0 0 0,0-1 0 0 0,-1 1 0 0 0,1-1 0 0 0,-1 0 0 0 0,0 0 0 0 0,0 0 0 0 0,0 0 0 0 0,0-1 0 0 0,-1 1 0 0 0,1-1 0 0 0,-1 1 0 0 0,0-1 0 0 0,0 0 0 0 0,0 0 0 0 0,-1 0 0 0 0,1 0 0 0 0,-1 0 0 0 0,0-1 0 0 0,1-6 0 0 0,-1-10 23 0 0,-1 0-1 0 0,-1 1 0 0 0,-1-1 0 0 0,-1 1 0 0 0,-10-37 1 0 0,13 55-5 0 0,-1 0 1 0 0,1 1-1 0 0,-1-1 1 0 0,1 1-1 0 0,-1-1 1 0 0,0 0-1 0 0,0 1 1 0 0,0-1-1 0 0,0 1 1 0 0,-1-2 0 0 0,2 3-12 0 0,0 0 0 0 0,0 0 0 0 0,0 0 0 0 0,-1 0 0 0 0,1 0 0 0 0,0-1 0 0 0,0 1 0 0 0,0 0 1 0 0,0 0-1 0 0,0 0 0 0 0,-1 0 0 0 0,1 0 0 0 0,0 0 0 0 0,0 0 0 0 0,0 0 0 0 0,0 0 1 0 0,-1 0-1 0 0,1 0 0 0 0,0 0 0 0 0,0 0 0 0 0,0 0 0 0 0,-1 0 0 0 0,1 0 0 0 0,0 0 0 0 0,0 0 1 0 0,0 0-1 0 0,0 0 0 0 0,-1 0 0 0 0,1 0 0 0 0,0 0 0 0 0,0 1 0 0 0,0-1 0 0 0,-5 9 58 0 0,3-1-61 0 0,0-1 0 0 0,1 0 0 0 0,0 0-1 0 0,1 1 1 0 0,0-1 0 0 0,0 1 0 0 0,1-1 0 0 0,-1 0-1 0 0,2 1 1 0 0,-1-1 0 0 0,1 0 0 0 0,0 0 0 0 0,3 8 0 0 0,2 1-12 0 0,1 0 0 0 0,0-1 1 0 0,1 0-1 0 0,15 19 0 0 0,-14-21-4 0 0,1 0 0 0 0,0-1-1 0 0,1-1 1 0 0,24 18 0 0 0,-29-23 15 0 0,0-1 0 0 0,1-1 1 0 0,-1 1-1 0 0,1-2 0 0 0,0 1 1 0 0,1-1-1 0 0,-1 0 0 0 0,0 0 0 0 0,1-1 1 0 0,13 2-1 0 0,-17-4 7 0 0,-1 0 0 0 0,0 0 0 0 0,0 0 0 0 0,0-1 0 0 0,0 0 0 0 0,0 1-1 0 0,0-1 1 0 0,0-1 0 0 0,0 1 0 0 0,-1 0 0 0 0,1-1 0 0 0,0 0 0 0 0,-1 0 0 0 0,1 0 0 0 0,-1 0 0 0 0,0-1 0 0 0,1 1-1 0 0,-1-1 1 0 0,0 0 0 0 0,-1 0 0 0 0,1 0 0 0 0,3-5 0 0 0,-4 4-4 0 0,1 0-1 0 0,-1-1 1 0 0,0 1-1 0 0,0-1 1 0 0,0 0 0 0 0,0 0-1 0 0,-1 0 1 0 0,0 0-1 0 0,0 0 1 0 0,0 0 0 0 0,-1 0-1 0 0,0 0 1 0 0,0 0-1 0 0,0 0 1 0 0,0-1 0 0 0,-1 1-1 0 0,-2-7 1 0 0,-7-20 7 0 0,-1 1 0 0 0,-22-41 0 0 0,8 18-2 0 0,20 43 5 0 0,0 1-1 0 0,0 0 0 0 0,-1 0 0 0 0,-9-10 1 0 0,13 17-8 0 0,-1-1 1 0 0,0 1-1 0 0,0 0 1 0 0,0 0-1 0 0,-1 0 1 0 0,1 1-1 0 0,-1-1 1 0 0,1 1-1 0 0,-1 0 1 0 0,0 0-1 0 0,0 0 1 0 0,0 1-1 0 0,-8-3 1 0 0,12 4-8 0 0,0 0 0 0 0,0 0 1 0 0,0 0-1 0 0,-1 0 0 0 0,1 0 0 0 0,0 0 0 0 0,0 0 1 0 0,0 0-1 0 0,-1 0 0 0 0,1 0 0 0 0,0 0 1 0 0,0 0-1 0 0,0 0 0 0 0,0 0 0 0 0,-1 0 0 0 0,1 0 1 0 0,0 0-1 0 0,0 0 0 0 0,0 0 0 0 0,0 0 1 0 0,-1 0-1 0 0,1 0 0 0 0,0 0 0 0 0,0 0 1 0 0,0 0-1 0 0,0 1 0 0 0,-1-1 0 0 0,1 0 0 0 0,0 0 1 0 0,0 0-1 0 0,0 0 0 0 0,0 0 0 0 0,0 0 1 0 0,0 1-1 0 0,0-1 0 0 0,-1 0 0 0 0,3 8-38 0 0,8 7 61 0 0,4-5-29 0 0,0-1-1 0 0,0-1 0 0 0,1 0 0 0 0,0-1 0 0 0,1-1 1 0 0,-1 0-1 0 0,32 6 0 0 0,-1-3 39 0 0,73 4 0 0 0,-59-12-34 0 0,-34-1 102 0 0,45 6 0 0 0,-62-6-36 0 0,11 3 26 0 0,-20-3-87 0 0,1 0 0 0 0,-1 0 0 0 0,0 1 1 0 0,1-1-1 0 0,-1 0 0 0 0,0 0 0 0 0,0 0 0 0 0,1 1 0 0 0,-1-1 0 0 0,0 0 0 0 0,0 0 1 0 0,1 1-1 0 0,-1-1 0 0 0,0 0 0 0 0,0 0 0 0 0,0 1 0 0 0,0-1 0 0 0,0 0 0 0 0,1 1 1 0 0,-1-1-1 0 0,0 0 0 0 0,0 1 0 0 0,0-1 0 0 0,0 0 0 0 0,0 1 0 0 0,0-1 0 0 0,0 0 1 0 0,0 1-1 0 0,0-1 0 0 0,0 0 0 0 0,0 1 0 0 0,0-1 0 0 0,0 0 0 0 0,0 1 0 0 0,0-1 1 0 0,-1 0-1 0 0,1 1 0 0 0,0-1 0 0 0,0 0 0 0 0,0 0 0 0 0,0 1 0 0 0,-1-1 0 0 0,1 0 1 0 0,0 1-1 0 0,0-1 0 0 0,-1 0 0 0 0,1 0 0 0 0,-1 1 0 0 0,-7 10-13 0 0,0 1 0 0 0,0 0 0 0 0,1 1-1 0 0,1 0 1 0 0,-9 23 0 0 0,14-32 8 0 0,0 0 0 0 0,0 0 0 0 0,0 1 0 0 0,1-1 0 0 0,-1 0 0 0 0,1 0 1 0 0,0 0-1 0 0,0 1 0 0 0,1-1 0 0 0,-1 0 0 0 0,1 0 0 0 0,0 0 0 0 0,0 0 0 0 0,0 0 0 0 0,0 0 0 0 0,1 0 0 0 0,0 0 0 0 0,0 0 0 0 0,0 0 1 0 0,0-1-1 0 0,1 1 0 0 0,-1-1 0 0 0,7 6 0 0 0,-4-4 2 0 0,0 0 0 0 0,1 0 1 0 0,-1-1-1 0 0,1 0 0 0 0,1 0 0 0 0,-1-1 1 0 0,0 0-1 0 0,1 0 0 0 0,0 0 0 0 0,-1-1 1 0 0,1 0-1 0 0,0 0 0 0 0,0 0 0 0 0,1-1 1 0 0,-1 0-1 0 0,0-1 0 0 0,0 0 0 0 0,0 0 1 0 0,1 0-1 0 0,-1-1 0 0 0,0 0 0 0 0,0 0 1 0 0,0-1-1 0 0,11-4 0 0 0,-11 3 9 0 0,0 0-1 0 0,0 0 0 0 0,-1-1 1 0 0,1 0-1 0 0,-1 0 1 0 0,0 0-1 0 0,0-1 0 0 0,0 0 1 0 0,8-10-1 0 0,-12 12-6 0 0,1-1 0 0 0,-1 1 0 0 0,0-1 1 0 0,0 0-1 0 0,0 1 0 0 0,-1-1 0 0 0,0 0 0 0 0,1 0 0 0 0,-1 0 0 0 0,-1 0 0 0 0,1-1 0 0 0,0 1 1 0 0,-1 0-1 0 0,0 0 0 0 0,0 0 0 0 0,0 0 0 0 0,-1-1 0 0 0,1 1 0 0 0,-2-5 0 0 0,-2-4-4 0 0,1-1 0 0 0,-2 1 0 0 0,0 0 0 0 0,0 0 0 0 0,-1 0 0 0 0,-16-23 0 0 0,19 31 5 0 0,0 1 0 0 0,-1-1-1 0 0,0 1 1 0 0,0 0 0 0 0,0 0-1 0 0,0 0 1 0 0,-1 0-1 0 0,0 1 1 0 0,0 0 0 0 0,1 0-1 0 0,-2 0 1 0 0,1 0 0 0 0,0 1-1 0 0,0 0 1 0 0,-1 0 0 0 0,0 1-1 0 0,1-1 1 0 0,-1 1 0 0 0,-7-1-1 0 0,4 2 2 0 0,0 1 0 0 0,0 0-1 0 0,0 0 1 0 0,0 1 0 0 0,0 0-1 0 0,0 0 1 0 0,0 1 0 0 0,1 0-1 0 0,0 0 1 0 0,-1 1 0 0 0,1 0-1 0 0,1 1 1 0 0,-1 0 0 0 0,1 0-1 0 0,0 1 1 0 0,0 0 0 0 0,0 0-1 0 0,1 0 1 0 0,0 1 0 0 0,0 0-1 0 0,0 0 1 0 0,1 0 0 0 0,0 1-1 0 0,1 0 1 0 0,0 0 0 0 0,0 0-1 0 0,-5 17 1 0 0,7-18-5 0 0,1 0-1 0 0,0 0 1 0 0,0 0 0 0 0,1 0 0 0 0,0 0 0 0 0,0 0-1 0 0,0 0 1 0 0,1 0 0 0 0,0 0 0 0 0,0 0 0 0 0,1 0-1 0 0,0 0 1 0 0,0-1 0 0 0,1 1 0 0 0,0-1 0 0 0,0 1-1 0 0,0-1 1 0 0,1 0 0 0 0,0 0 0 0 0,0-1-1 0 0,1 1 1 0 0,-1-1 0 0 0,1 0 0 0 0,0 0 0 0 0,1 0-1 0 0,-1-1 1 0 0,1 1 0 0 0,0-2 0 0 0,0 1 0 0 0,0-1-1 0 0,0 1 1 0 0,1-2 0 0 0,-1 1 0 0 0,1-1-1 0 0,0 0 1 0 0,0 0 0 0 0,0-1 0 0 0,0 0 0 0 0,0 0-1 0 0,9 0 1 0 0,-7-2 9 0 0,-1-1 0 0 0,0 1 0 0 0,1-1 0 0 0,-1-1 0 0 0,0 0 0 0 0,14-6 0 0 0,-5 0-11 0 0,0-1 0 0 0,15-11-1 0 0,-26 16 18 0 0,0 0 0 0 0,-1-1-1 0 0,1 1 1 0 0,-1-1-1 0 0,0 0 1 0 0,-1-1 0 0 0,0 1-1 0 0,0-1 1 0 0,0 0 0 0 0,-1 0-1 0 0,0 0 1 0 0,0 0-1 0 0,0 0 1 0 0,1-13 0 0 0,-1 4 23 0 0,-1 1 0 0 0,0-1 0 0 0,-1 1 0 0 0,-1-1 1 0 0,0 1-1 0 0,-4-21 0 0 0,4 34-19 0 0,-1-1 1 0 0,1 1-1 0 0,0 0 1 0 0,-1 0-1 0 0,0 0 1 0 0,1 0-1 0 0,-1 0 1 0 0,0 0-1 0 0,0 0 1 0 0,0 0-1 0 0,0 1 1 0 0,0-1-1 0 0,-1 0 1 0 0,1 0-1 0 0,-1 1 1 0 0,1-1-1 0 0,-2-1 1 0 0,2 3-12 0 0,1 1 0 0 0,-1-1-1 0 0,1 0 1 0 0,-1 0 0 0 0,0 0 0 0 0,1 0 0 0 0,-1 1 0 0 0,1-1 0 0 0,-1 0 0 0 0,1 1 0 0 0,-1-1-1 0 0,1 0 1 0 0,-1 1 0 0 0,1-1 0 0 0,0 0 0 0 0,-1 1 0 0 0,1-1 0 0 0,0 1 0 0 0,-1-1 0 0 0,1 1 0 0 0,0-1-1 0 0,-1 1 1 0 0,1-1 0 0 0,0 1 0 0 0,0-1 0 0 0,0 1 0 0 0,-1-1 0 0 0,1 2 0 0 0,-7 16 49 0 0,5-10-42 0 0,1 1-1 0 0,-1 0 0 0 0,2 1 1 0 0,-1-1-1 0 0,1 0 0 0 0,0 0 0 0 0,1 0 1 0 0,0 0-1 0 0,1 0 0 0 0,-1 0 1 0 0,2 0-1 0 0,-1 0 0 0 0,1-1 1 0 0,1 1-1 0 0,5 9 0 0 0,0-2-11 0 0,0 0 0 0 0,1-1 0 0 0,1 0 0 0 0,1-1 0 0 0,0 0 0 0 0,23 19 0 0 0,-30-28-16 0 0,0-1 0 0 0,0 0 0 0 0,0-1 0 0 0,1 0 0 0 0,-1 0 0 0 0,1 0 0 0 0,0 0 0 0 0,8 2 0 0 0,-10-4-194 0 0,0 0-1 0 0,0-1 1 0 0,0 1-1 0 0,0-1 0 0 0,0 1 1 0 0,0-1-1 0 0,0-1 0 0 0,0 1 1 0 0,0 0-1 0 0,0-1 1 0 0,0 0-1 0 0,0 0 0 0 0,0 0 1 0 0,4-2-1 0 0,17-9-5831 0 0,-12 6 1833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8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8 172 3353 0 0,'-8'2'8539'0'0,"8"2"-5000"0"0,13 6-3743 0 0,-4-2 1131 0 0,11 17 239 0 0,-1 1 0 0 0,-1 0 0 0 0,15 31 0 0 0,25 37-18 0 0,-31-63-920 0 0,-28-32-195 0 0,1-1 0 0 0,0 0 1 0 0,0 0-1 0 0,0 0 0 0 0,0 0 0 0 0,0 0 1 0 0,1-4-1 0 0,0 2-26 0 0,-1-21 58 0 0,-1 0-1 0 0,-2 1 1 0 0,0-1-1 0 0,-10-35 0 0 0,2 7-16 0 0,4 19-8 0 0,-7-42 126 0 0,13 65-113 0 0,0-1 1 0 0,1 1 0 0 0,0 0 0 0 0,4-21 0 0 0,-4 31-58 0 0,0-1-1 0 0,1 1 1 0 0,-1-1 0 0 0,1 1 0 0 0,-1-1 0 0 0,1 0 0 0 0,-1 1-1 0 0,1 0 1 0 0,0-1 0 0 0,0 1 0 0 0,0-1 0 0 0,0 1 0 0 0,0 0-1 0 0,0 0 1 0 0,0 0 0 0 0,0 0 0 0 0,1-1 0 0 0,-1 1 0 0 0,0 1 0 0 0,1-1-1 0 0,-1 0 1 0 0,1 0 0 0 0,-1 0 0 0 0,1 1 0 0 0,-1-1 0 0 0,1 1-1 0 0,-1-1 1 0 0,1 1 0 0 0,-1 0 0 0 0,1 0 0 0 0,0-1 0 0 0,-1 1 0 0 0,1 0-1 0 0,0 0 1 0 0,2 1 0 0 0,6 1-16 0 0,1 0-1 0 0,-1 0 1 0 0,0 1 0 0 0,15 6-1 0 0,-10-3-50 0 0,273 74-2466 0 0,-190-61-1448 0 0,1-5-3584 0 0,-75-12 5889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9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410 674 1416 0 0,'19'-7'4246'0'0,"-12"4"-3366"0"0,-1 1-1 0 0,1-1 1 0 0,-1 0 0 0 0,1 0 0 0 0,6-6 0 0 0,-11 8-760 0 0,-1-1 0 0 0,1 1 0 0 0,-1 0 0 0 0,0-1 0 0 0,1 0 0 0 0,-1 1 0 0 0,0-1 0 0 0,0 0 0 0 0,0 1 0 0 0,0-1 0 0 0,0 0 0 0 0,-1 0 0 0 0,1 0 0 0 0,0 0 0 0 0,-1 0 0 0 0,0 0 0 0 0,1 0 0 0 0,-1 0 0 0 0,0 0 0 0 0,0 0 1 0 0,0 0-1 0 0,-1-4 0 0 0,0-2 192 0 0,-1 0 0 0 0,0 0 0 0 0,-1 0 0 0 0,0 0 0 0 0,-1 0 0 0 0,1 0 0 0 0,-1 1 0 0 0,-1 0 0 0 0,1 0 0 0 0,-11-11 0 0 0,9 10-141 0 0,-1 0 0 0 0,0 1 0 0 0,-1 0 0 0 0,0 1 0 0 0,0-1 0 0 0,0 2 0 0 0,-1-1 0 0 0,-13-6 0 0 0,13 9-65 0 0,-1 0 1 0 0,1 1-1 0 0,-1 0 0 0 0,0 0 0 0 0,0 1 0 0 0,0 0 0 0 0,0 1 0 0 0,0 0 0 0 0,0 0 0 0 0,0 1 0 0 0,0 1 0 0 0,1 0 0 0 0,-1 0 1 0 0,-11 4-1 0 0,6-1-25 0 0,0 1 1 0 0,0 1 0 0 0,0 0 0 0 0,1 1 0 0 0,0 1 0 0 0,1 0-1 0 0,-25 21 1 0 0,31-23-71 0 0,1 0-1 0 0,0 0 1 0 0,0 0-1 0 0,0 1 1 0 0,1 0 0 0 0,0 0-1 0 0,1 0 1 0 0,-1 1-1 0 0,2-1 1 0 0,-5 13 0 0 0,7-16-3 0 0,0 0-1 0 0,0 0 1 0 0,0 0 0 0 0,0 0 0 0 0,1 1 0 0 0,0-1 0 0 0,0 0 0 0 0,1 0 0 0 0,-1 0 0 0 0,1 0 0 0 0,0 0 0 0 0,0 0 0 0 0,1 0-1 0 0,0 0 1 0 0,-1 0 0 0 0,2 0 0 0 0,-1 0 0 0 0,0-1 0 0 0,1 0 0 0 0,5 7 0 0 0,1 0 13 0 0,1-1-1 0 0,0-1 1 0 0,1 0 0 0 0,0 0 0 0 0,21 12 0 0 0,-7-8 23 0 0,48 21 0 0 0,-64-31-22 0 0,0 0 0 0 0,0-1 0 0 0,0 0 0 0 0,0-1 0 0 0,1 1 0 0 0,-1-2 0 0 0,0 1 0 0 0,1-1 0 0 0,-1-1 0 0 0,1 0 0 0 0,-1 0 0 0 0,0-1 0 0 0,0 0 0 0 0,13-5 0 0 0,-17 5-25 0 0,0 0 0 0 0,0 0 0 0 0,0 0 0 0 0,-1-1 0 0 0,1 0 0 0 0,0 0 0 0 0,-1-1 0 0 0,0 1 0 0 0,0-1 0 0 0,0 0 0 0 0,0 0 0 0 0,-1 0 0 0 0,0 0-1 0 0,0-1 1 0 0,0 1 0 0 0,0-1 0 0 0,0 0 0 0 0,-1 0 0 0 0,0 0 0 0 0,0 0 0 0 0,-1 0 0 0 0,1 0 0 0 0,-1-1 0 0 0,0 1 0 0 0,0-11 0 0 0,-1-18-42 0 0,-3 0 1 0 0,-11-61-1 0 0,5 39 79 0 0,-19-230 10 0 0,26 259-28 0 0,0-14 41 0 0,-3-1 0 0 0,-9-43 0 0 0,14 83-36 0 0,-1 0 0 0 0,1 0 0 0 0,-1 0 0 0 0,0 0 0 0 0,0 0 0 0 0,1 0 0 0 0,-1 0 0 0 0,-1 0 0 0 0,1 0 0 0 0,-2-3 0 0 0,2 5-13 0 0,1 0-1 0 0,0 0 1 0 0,0-1-1 0 0,-1 1 1 0 0,1 0-1 0 0,0 0 1 0 0,-1 0-1 0 0,1 0 0 0 0,0 0 1 0 0,-1 0-1 0 0,1-1 1 0 0,0 1-1 0 0,-1 0 1 0 0,1 0-1 0 0,0 0 0 0 0,-1 0 1 0 0,1 0-1 0 0,0 0 1 0 0,-1 0-1 0 0,1 1 1 0 0,0-1-1 0 0,-1 0 0 0 0,1 0 1 0 0,0 0-1 0 0,-1 0 1 0 0,-10 12 84 0 0,5-3-58 0 0,1 1 0 0 0,0 0 0 0 0,1 0 0 0 0,0 0 1 0 0,1 1-1 0 0,-4 14 0 0 0,3-2-22 0 0,-3 46 1 0 0,5-22 19 0 0,2 1 0 0 0,8 62 1 0 0,-4-88-48 0 0,0 0-1 0 0,1 0 1 0 0,1 0 0 0 0,1-1 0 0 0,1 0 0 0 0,1 0 0 0 0,14 22 0 0 0,-2-9-40 0 0,30 37 0 0 0,-37-55-8 0 0,0 0 0 0 0,1-1 0 0 0,32 26-1 0 0,-42-38 12 0 0,0 1 0 0 0,1-1 0 0 0,-1 0 0 0 0,1 0 0 0 0,0 0-1 0 0,0-1 1 0 0,9 3 0 0 0,-12-5-229 0 0,1 1-1 0 0,-1-1 1 0 0,1 1 0 0 0,0-1 0 0 0,-1 0-1 0 0,4-1 1 0 0,-3 0-530 0 0,-1 1 0 0 0,1-1 1 0 0,-1 0-1 0 0,0 0 0 0 0,0-1 0 0 0,6-2 1 0 0,1-3-2190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29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117 365 3777 0 0,'0'1'712'0'0,"1"1"1"0"0,0-1-1 0 0,-1 0 1 0 0,1 0-1 0 0,0 0 1 0 0,0 0-1 0 0,0 0 0 0 0,0 0 1 0 0,0 0-1 0 0,0 0 1 0 0,0 0-1 0 0,0 0 1 0 0,0-1-1 0 0,1 1 1 0 0,1 1-1 0 0,0-1-432 0 0,1 0-1 0 0,-1 0 1 0 0,0 0-1 0 0,1-1 0 0 0,-1 1 1 0 0,5-1-1 0 0,-1 0-416 0 0,1 0-1 0 0,0-1 1 0 0,-1 0-1 0 0,1 0 1 0 0,8-3-1 0 0,-7 1 219 0 0,1 0 0 0 0,-1-1 0 0 0,0 0 0 0 0,0-1 0 0 0,-1 0-1 0 0,1 0 1 0 0,-1-1 0 0 0,12-11 0 0 0,-15 13 28 0 0,0-1-1 0 0,-1 0 1 0 0,0 0 0 0 0,0 0-1 0 0,-1-1 1 0 0,1 1 0 0 0,-1-1-1 0 0,0 0 1 0 0,-1 0 0 0 0,1 0 0 0 0,-1 0-1 0 0,0-1 1 0 0,-1 1 0 0 0,1-8-1 0 0,-1 4-97 0 0,0-1 0 0 0,-2 1 0 0 0,1 0-1 0 0,-1 0 1 0 0,-1-1 0 0 0,0 1 0 0 0,0 0-1 0 0,-1 0 1 0 0,0 0 0 0 0,-1 1 0 0 0,0-1-1 0 0,-9-15 1 0 0,9 18 3 0 0,0 1-1 0 0,-1-1 1 0 0,0 1-1 0 0,0 1 1 0 0,0-1-1 0 0,-1 0 1 0 0,0 1 0 0 0,0 0-1 0 0,0 1 1 0 0,0-1-1 0 0,-1 1 1 0 0,0 1 0 0 0,0-1-1 0 0,0 1 1 0 0,0 0-1 0 0,0 1 1 0 0,-13-4-1 0 0,10 5 16 0 0,1 0-1 0 0,-1 0 0 0 0,0 1 0 0 0,0 0 0 0 0,0 1 0 0 0,0 0 0 0 0,1 1 0 0 0,-18 4 0 0 0,20-4-36 0 0,1 1-1 0 0,0-1 0 0 0,0 1 0 0 0,0 0 0 0 0,0 0 0 0 0,1 1 0 0 0,-1-1 0 0 0,1 1 1 0 0,0 1-1 0 0,0-1 0 0 0,0 1 0 0 0,1 0 0 0 0,0 0 0 0 0,-5 6 0 0 0,8-9-7 0 0,-1 1 0 0 0,1-1-1 0 0,0 1 1 0 0,0-1 0 0 0,0 1 0 0 0,0 0-1 0 0,0-1 1 0 0,1 1 0 0 0,-1 0-1 0 0,1 0 1 0 0,-1-1 0 0 0,1 1-1 0 0,0 0 1 0 0,0 0 0 0 0,1 0-1 0 0,0 3 1 0 0,0-2 3 0 0,0 1 0 0 0,1-1 1 0 0,-1-1-1 0 0,1 1 0 0 0,0 0 0 0 0,0 0 0 0 0,1-1 1 0 0,-1 1-1 0 0,6 5 0 0 0,4 3 10 0 0,1-1-1 0 0,1-1 1 0 0,0 0 0 0 0,18 11-1 0 0,-28-19 6 0 0,46 28-34 0 0,79 53 121 0 0,-117-74-60 0 0,0 1 1 0 0,0 1-1 0 0,-1 0 0 0 0,0 0 0 0 0,-1 1 1 0 0,0 0-1 0 0,12 22 0 0 0,-20-30-24 0 0,0-1 0 0 0,0 1 0 0 0,-1 0 0 0 0,1 0-1 0 0,-1 1 1 0 0,0-1 0 0 0,0 0 0 0 0,0 0 0 0 0,-1 1 0 0 0,1-1 0 0 0,-1 0 0 0 0,-1 9-1 0 0,1-11 1 0 0,-1 1-1 0 0,0-1 1 0 0,0 1-1 0 0,1-1 0 0 0,-1 0 1 0 0,-1 0-1 0 0,1 1 1 0 0,0-1-1 0 0,0 0 1 0 0,-1 0-1 0 0,1 0 0 0 0,-1 0 1 0 0,0-1-1 0 0,0 1 1 0 0,1 0-1 0 0,-1-1 1 0 0,0 1-1 0 0,0-1 0 0 0,-1 0 1 0 0,1 1-1 0 0,0-1 1 0 0,0 0-1 0 0,-4 1 0 0 0,-8 2-33 0 0,1 0 0 0 0,-1-1 0 0 0,0 0 0 0 0,0-1 0 0 0,0-1 0 0 0,-27-1-1 0 0,29-1-158 0 0,1 0 0 0 0,-1 0-1 0 0,1-1 1 0 0,0-1 0 0 0,-1 0-1 0 0,1-1 1 0 0,0 0 0 0 0,-19-10-1 0 0,26 11-108 0 0,0 0 0 0 0,0 0 0 0 0,0 0 0 0 0,0-1-1 0 0,1 1 1 0 0,-5-7 0 0 0,4 5-814 0 0,0 0 0 0 0,1 0 0 0 0,0 0 0 0 0,-5-12 0 0 0,2-4-2435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31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78 217 512 0 0,'-4'0'1041'0'0,"0"0"-1"0"0,0 0 1 0 0,0-1-1 0 0,0 0 1 0 0,0 0 0 0 0,1 0-1 0 0,-1 0 1 0 0,0-1-1 0 0,0 1 1 0 0,1-1 0 0 0,-1 0-1 0 0,1 0 1 0 0,-1 0-1 0 0,1 0 1 0 0,-4-4 0 0 0,6 4-903 0 0,-1 1 1 0 0,1-1 0 0 0,0 0 0 0 0,-1 1 0 0 0,1-1-1 0 0,0 0 1 0 0,0 0 0 0 0,0 0 0 0 0,0 0 0 0 0,1 0-1 0 0,-1 0 1 0 0,1 0 0 0 0,-1 0 0 0 0,1 0 0 0 0,-1 0-1 0 0,1 0 1 0 0,0 0 0 0 0,0 0 0 0 0,0 0 0 0 0,0-1 0 0 0,1 1-1 0 0,-1 0 1 0 0,1 0 0 0 0,-1 0 0 0 0,1 0 0 0 0,-1 0-1 0 0,1 0 1 0 0,0 0 0 0 0,0 0 0 0 0,2-3 0 0 0,4-6-24 0 0,1 1 1 0 0,-1-1 0 0 0,2 1-1 0 0,-1 1 1 0 0,2-1-1 0 0,-1 2 1 0 0,21-16 0 0 0,-23 19-58 0 0,0 1 1 0 0,1 0-1 0 0,-1 0 1 0 0,1 1-1 0 0,0-1 1 0 0,0 2-1 0 0,0-1 1 0 0,0 1-1 0 0,0 1 1 0 0,1-1-1 0 0,-1 1 1 0 0,1 1-1 0 0,10 0 1 0 0,-15 0-19 0 0,1 1 0 0 0,-1 0 0 0 0,0 0 0 0 0,1 0 0 0 0,-1 0 0 0 0,0 1 0 0 0,0-1 0 0 0,0 1 0 0 0,0 0 0 0 0,0 0 0 0 0,-1 1 1 0 0,1-1-1 0 0,3 4 0 0 0,-2-1-1 0 0,0 0 0 0 0,0 1 1 0 0,0-1-1 0 0,-1 1 1 0 0,0 0-1 0 0,0 0 1 0 0,3 9-1 0 0,1 5 55 0 0,-1-1-1 0 0,-1 1 1 0 0,-1 1 0 0 0,4 30-1 0 0,-5-21 71 0 0,1-1 1 0 0,15 44-1 0 0,-18-65-175 0 0,1-1 1 0 0,0 1-1 0 0,1-1 1 0 0,0 0-1 0 0,0 0 1 0 0,1 0-1 0 0,-1 0 1 0 0,1-1-1 0 0,1 0 1 0 0,-1 0-1 0 0,1 0 1 0 0,0-1-1 0 0,1 0 1 0 0,8 6-1 0 0,-9-8-105 0 0,-1-1 0 0 0,1 1-1 0 0,-1-1 1 0 0,1-1 0 0 0,0 1 0 0 0,0-1 0 0 0,-1 0 0 0 0,1 0-1 0 0,0-1 1 0 0,0 0 0 0 0,0 0 0 0 0,0 0 0 0 0,0-1 0 0 0,0 0-1 0 0,0 0 1 0 0,7-2 0 0 0,-3 0-860 0 0,0-1 0 0 0,0 0 0 0 0,12-6 0 0 0,-12 4-1693 0 0,0 0 0 0 0,14-12 0 0 0,-11 7-1299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31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632 1 2745 0 0,'-21'10'5541'0'0,"-15"8"1887"0"0,31-15-7068 0 0,1 0-1 0 0,0 0 1 0 0,0 1-1 0 0,1-1 1 0 0,-1 1-1 0 0,-3 4 1 0 0,-46 69 2354 0 0,14-18-1630 0 0,-76 86 335 0 0,87-114-1286 0 0,-1-2 0 0 0,-49 38-1 0 0,34-35-178 0 0,-84 71-1312 0 0,120-96 479 0 0,-11 10-635 0 0,17-13-2742 0 0,11-8-4617 0 0,3-3 6370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778 100 312 0 0,'-7'-84'10444'0'0,"7"83"-10384"0"0,0 1 0 0 0,0-1 0 0 0,0 1 0 0 0,0-1 0 0 0,0 1 0 0 0,0-1 0 0 0,0 1 0 0 0,0-1 0 0 0,0 1 0 0 0,0-1 0 0 0,0 1 1 0 0,0-1-1 0 0,0 1 0 0 0,0-1 0 0 0,-1 1 0 0 0,1-1 0 0 0,0 1 0 0 0,0-1 0 0 0,-1 1 0 0 0,1-1 0 0 0,0 1 0 0 0,0 0 0 0 0,-1-1 0 0 0,1 1 1 0 0,-1 0-1 0 0,1-1 0 0 0,0 1 0 0 0,-1 0 0 0 0,1-1 0 0 0,-1 1 0 0 0,1 0 0 0 0,-1 0 0 0 0,1-1 0 0 0,-1 1 0 0 0,1 0 0 0 0,-1 0 0 0 0,1 0 0 0 0,-1 0 1 0 0,1 0-1 0 0,-1 0 0 0 0,1 0 0 0 0,-1 0 0 0 0,1 0 0 0 0,-1 0 0 0 0,1 0 0 0 0,-1 0 0 0 0,1 0 0 0 0,-1 0 0 0 0,1 0 0 0 0,-1 0 0 0 0,1 1 1 0 0,-1-1-1 0 0,1 0 0 0 0,-1 0 0 0 0,1 1 0 0 0,-1-1 0 0 0,-5 4-105 0 0,0-1 0 0 0,0 1 0 0 0,-8 6-1 0 0,8-5 263 0 0,-46 35 423 0 0,-47 47-1 0 0,56-48 214 0 0,-83 61 1 0 0,31-44-313 0 0,-104 46 0 0 0,190-99-528 0 0,-1 2 5 0 0,-35 19-24 0 0,41-22-39 0 0,0 0 0 0 0,1 1 0 0 0,-1 0 1 0 0,0 0-1 0 0,1 0 0 0 0,0 1 0 0 0,0-1 0 0 0,-4 5 0 0 0,7-8 26 0 0,0 0 0 0 0,0 0 1 0 0,0 0-1 0 0,0 0 0 0 0,0 0 0 0 0,0 1 0 0 0,0-1 0 0 0,0 0 0 0 0,0 0 0 0 0,-1 0 0 0 0,1 0 1 0 0,0 0-1 0 0,0 0 0 0 0,0 0 0 0 0,0 0 0 0 0,0 0 0 0 0,0 0 0 0 0,0 1 0 0 0,0-1 1 0 0,0 0-1 0 0,0 0 0 0 0,0 0 0 0 0,0 0 0 0 0,0 0 0 0 0,0 0 0 0 0,0 0 0 0 0,0 0 1 0 0,0 0-1 0 0,0 0 0 0 0,0 1 0 0 0,0-1 0 0 0,0 0 0 0 0,0 0 0 0 0,0 0 0 0 0,1 0 1 0 0,-1 0-1 0 0,0 0 0 0 0,0 0 0 0 0,0 0 0 0 0,0 0 0 0 0,0 0 0 0 0,0 0 0 0 0,0 1 1 0 0,0-1-1 0 0,0 0 0 0 0,0 0 0 0 0,0 0 0 0 0,1 0 0 0 0,5-1-1093 0 0,9-3-1247 0 0,-15 4 2280 0 0,19-7-2477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33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0,'16'26'8425'0'0,"16"11"-5022"0"0,-3-1-2003 0 0,71 93 939 0 0,-80-101-2024 0 0,32 32-1 0 0,-43-51-275 0 0,0-1 1 0 0,0 0 0 0 0,1 0 0 0 0,-1-1 0 0 0,2 0 0 0 0,-1-1-1 0 0,15 6 1 0 0,-24-11-36 0 0,0-1 0 0 0,1 1 0 0 0,-1-1 0 0 0,0 1 0 0 0,1-1-1 0 0,-1 0 1 0 0,0 1 0 0 0,1-1 0 0 0,-1 0 0 0 0,0 0 0 0 0,1 0-1 0 0,-1 0 1 0 0,1 0 0 0 0,-1-1 0 0 0,0 1 0 0 0,1 0 0 0 0,-1-1 0 0 0,0 1-1 0 0,1 0 1 0 0,1-2 0 0 0,-3 1-10 0 0,1 1 1 0 0,0-1-1 0 0,-1 0 0 0 0,1 0 1 0 0,-1 1-1 0 0,1-1 0 0 0,-1 0 0 0 0,1 0 1 0 0,-1 0-1 0 0,0 0 0 0 0,1 0 0 0 0,-1 0 1 0 0,0 0-1 0 0,0 1 0 0 0,1-1 1 0 0,-1 0-1 0 0,0 0 0 0 0,0 0 0 0 0,0 0 1 0 0,0 0-1 0 0,0 0 0 0 0,-1 0 1 0 0,1 0-1 0 0,0 0 0 0 0,0 0 0 0 0,-1 0 1 0 0,1 0-1 0 0,0 0 0 0 0,-1-1 1 0 0,-4-7-31 0 0,0 0 0 0 0,-1 0 0 0 0,1 1 0 0 0,-2 0 0 0 0,1 0 0 0 0,-1 0 0 0 0,-13-11 0 0 0,8 7 23 0 0,-18-21 0 0 0,22 21 42 0 0,6 9-23 0 0,0-1 0 0 0,0 1 0 0 0,-1 0 0 0 0,1-1 1 0 0,-1 1-1 0 0,0 0 0 0 0,0 1 0 0 0,0-1 0 0 0,0 0 1 0 0,0 1-1 0 0,-6-4 0 0 0,8 6 10 0 0,0 1 0 0 0,0-1 0 0 0,0 0 1 0 0,0 1-1 0 0,1-1 0 0 0,-1 1 0 0 0,0-1 0 0 0,0 1 1 0 0,1-1-1 0 0,-1 1 0 0 0,0 0 0 0 0,1-1 0 0 0,-1 1 0 0 0,0 0 1 0 0,0 1-1 0 0,-10 13 243 0 0,11-15-253 0 0,-13 17 217 0 0,0-1-1 0 0,-1-1 0 0 0,0 0 1 0 0,-1 0-1 0 0,-18 12 1 0 0,11-10 181 0 0,-37 40 0 0 0,58-57-401 0 0,1 1-1 0 0,-1-1 1 0 0,1 1 0 0 0,-1-1-1 0 0,1 1 1 0 0,0-1 0 0 0,-1 1-1 0 0,1-1 1 0 0,0 1 0 0 0,-1-1-1 0 0,1 1 1 0 0,0 0 0 0 0,0-1-1 0 0,0 1 1 0 0,-1-1-1 0 0,1 1 1 0 0,0 0 0 0 0,0-1-1 0 0,0 1 1 0 0,0 1 0 0 0,0-2 0 0 0,1 0 1 0 0,-1 1-1 0 0,0-1 0 0 0,0 0 1 0 0,1 1-1 0 0,-1-1 1 0 0,0 0-1 0 0,1 1 0 0 0,-1-1 1 0 0,0 0-1 0 0,1 0 0 0 0,-1 1 1 0 0,0-1-1 0 0,1 0 1 0 0,-1 0-1 0 0,1 0 0 0 0,-1 0 1 0 0,0 1-1 0 0,1-1 1 0 0,-1 0-1 0 0,1 0 0 0 0,0 0 1 0 0,2 0 10 0 0,1 0 0 0 0,-1 0 1 0 0,1 0-1 0 0,-1-1 0 0 0,0 1 0 0 0,4-2 1 0 0,17-4-9 0 0,-1-2 0 0 0,0-1 1 0 0,-1-1-1 0 0,0-1 1 0 0,0-1-1 0 0,32-24 1 0 0,-42 27-3 0 0,-1 0 0 0 0,0-1 0 0 0,-1 0 0 0 0,0-1 1 0 0,-1 0-1 0 0,0 0 0 0 0,-1-1 0 0 0,0 0 1 0 0,-1 0-1 0 0,0-1 0 0 0,-1 0 0 0 0,8-23 1 0 0,-14 34-4 0 0,1 0 1 0 0,0 0-1 0 0,-1 0 1 0 0,0 0 0 0 0,1 0-1 0 0,-1 0 1 0 0,0 0-1 0 0,0 0 1 0 0,-1-3 0 0 0,1 5-2 0 0,0-1 1 0 0,0 1 0 0 0,0 0-1 0 0,0 0 1 0 0,0-1 0 0 0,0 1-1 0 0,-1 0 1 0 0,1 0 0 0 0,0-1-1 0 0,0 1 1 0 0,0 0 0 0 0,-1 0-1 0 0,1 0 1 0 0,0-1 0 0 0,0 1-1 0 0,-1 0 1 0 0,1 0 0 0 0,0 0-1 0 0,0 0 1 0 0,-1-1-1 0 0,1 1 1 0 0,0 0 0 0 0,-1 0-1 0 0,1 0 1 0 0,-13 2-17 0 0,5 2 18 0 0,-1-1 1 0 0,2 2-1 0 0,-1-1 1 0 0,0 1-1 0 0,-12 10 1 0 0,-32 34-53 0 0,13-11 37 0 0,1-6 40 0 0,19-17 56 0 0,-28 28-1 0 0,47-43-81 0 0,-1 0-1 0 0,1 1 1 0 0,-1-1 0 0 0,1 1 0 0 0,-1-1 0 0 0,1 1 0 0 0,-1-1 0 0 0,1 1 0 0 0,-1 0 0 0 0,1-1 0 0 0,0 1 0 0 0,-1 0 0 0 0,1-1 0 0 0,0 1-1 0 0,0 0 1 0 0,-1-1 0 0 0,1 1 0 0 0,0 0 0 0 0,0-1 0 0 0,0 1 0 0 0,0 0 0 0 0,0-1 0 0 0,0 1 0 0 0,0 0 0 0 0,0 0 0 0 0,0 1 0 0 0,1-2 0 0 0,0 1 1 0 0,-1-1 0 0 0,1 1 0 0 0,0-1 0 0 0,0 1 0 0 0,-1-1 0 0 0,1 1 0 0 0,0-1 0 0 0,0 0 0 0 0,0 0 0 0 0,-1 1 0 0 0,1-1 0 0 0,0 0 0 0 0,0 0-1 0 0,0 0 1 0 0,0 0 0 0 0,1 0 0 0 0,6 0-9 0 0,-1 0 0 0 0,1-1-1 0 0,14-3 1 0 0,3-4-7 0 0,0-1 0 0 0,-1-1 0 0 0,0-1 0 0 0,-1-1 0 0 0,0-1 0 0 0,0 0 0 0 0,-2-2 0 0 0,0-1 0 0 0,0-1 0 0 0,30-33 0 0 0,-50 49 16 0 0,-1 1 1 0 0,1-1-1 0 0,0 0 1 0 0,-1 1-1 0 0,1-1 1 0 0,0 0-1 0 0,-1 0 1 0 0,1 0-1 0 0,-1 0 1 0 0,1 1-1 0 0,-1-1 1 0 0,0 0-1 0 0,1 0 1 0 0,-1 0-1 0 0,0 0 1 0 0,1-2 0 0 0,-2 3-2 0 0,1 0 0 0 0,0-1 0 0 0,0 1 0 0 0,0 0 0 0 0,-1 0 0 0 0,1-1 0 0 0,0 1 0 0 0,-1 0 0 0 0,1 0 1 0 0,0 0-1 0 0,-1 0 0 0 0,1-1 0 0 0,0 1 0 0 0,-1 0 0 0 0,1 0 0 0 0,0 0 0 0 0,-1 0 0 0 0,1 0 1 0 0,0 0-1 0 0,-1 0 0 0 0,1 0 0 0 0,0 0 0 0 0,-1 0 0 0 0,1 0 0 0 0,0 0 0 0 0,-1 0 0 0 0,1 0 1 0 0,-1 0-1 0 0,-5 1 0 0 0,0 1 1 0 0,0-1-1 0 0,-10 6 1 0 0,7-3-12 0 0,1 0 1 0 0,0 1-1 0 0,0 0 0 0 0,0 1 0 0 0,0 0 1 0 0,1 0-1 0 0,-9 10 0 0 0,13-13-78 0 0,0 0-1 0 0,1 0 1 0 0,-1 1-1 0 0,1-1 1 0 0,-1 1-1 0 0,1 0 1 0 0,0-1-1 0 0,1 1 1 0 0,-1 0-1 0 0,1 0 1 0 0,-1 0-1 0 0,1 1 1 0 0,0-1-1 0 0,1 0 1 0 0,-1 0-1 0 0,1 1 1 0 0,0-1-1 0 0,1 8 1 0 0,-1-9-267 0 0,1-1 0 0 0,0 0 0 0 0,0 0 0 0 0,0 1 1 0 0,0-1-1 0 0,0 0 0 0 0,0 0 0 0 0,1 0 0 0 0,-1 0 0 0 0,1 0 0 0 0,-1-1 1 0 0,4 4-1 0 0,-1-1-884 0 0,1-1 0 0 0,-1 0 1 0 0,1 0-1 0 0,8 4 1 0 0,7 1-1055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1:33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52 512 0 0,'-14'14'15827'0'0,"5"-19"-11017"0"0,3-2-2826 0 0,6-1-1960 0 0,5 1-568 0 0,7 1 128 0 0,2-1-897 0 0,3 0-127 0 0,4-3-5305 0 0,-1 2 3824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30.4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101 1 512 0 0,'-3'0'168'0'0,"-2"1"347"0"0,1 0 1 0 0,-1 0 0 0 0,1 1-1 0 0,0-1 1 0 0,0 1 0 0 0,0 0-1 0 0,0 0 1 0 0,0 0 0 0 0,0 1-1 0 0,-4 3 1 0 0,4-2-89 0 0,-1 1 0 0 0,1-1 0 0 0,0 1 0 0 0,0 1 0 0 0,1-1 0 0 0,0 0 0 0 0,0 1 0 0 0,0 0 1 0 0,0 0-1 0 0,1-1 0 0 0,-2 9 0 0 0,3-10-242 0 0,-1 0 1 0 0,2 1-1 0 0,-1-1 1 0 0,0 0-1 0 0,1 1 1 0 0,0-1 0 0 0,0 1-1 0 0,0-1 1 0 0,1 0-1 0 0,-1 1 1 0 0,1-1-1 0 0,0 0 1 0 0,0 1-1 0 0,1-1 1 0 0,-1 0-1 0 0,1 0 1 0 0,3 5-1 0 0,-3-7-144 0 0,-1 0 0 0 0,1 0-1 0 0,0 0 1 0 0,0 0 0 0 0,1 0-1 0 0,-1 0 1 0 0,0-1-1 0 0,1 1 1 0 0,-1-1 0 0 0,1 1-1 0 0,-1-1 1 0 0,1 0 0 0 0,0 0-1 0 0,-1 0 1 0 0,1-1-1 0 0,0 1 1 0 0,0-1 0 0 0,2 1-1 0 0,-1-1-93 0 0,-1 0 0 0 0,1 0 1 0 0,0 0-1 0 0,-1 0 0 0 0,1 0 0 0 0,-1-1 0 0 0,1 0 0 0 0,-1 0 0 0 0,1 0 0 0 0,-1 0 0 0 0,1 0 0 0 0,-1-1 0 0 0,6-3 0 0 0,17-15-1631 0 0,-18 13 117 0 0,1 0-1 0 0,-1 1 1 0 0,13-6-1 0 0,-10 7 156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31.0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13 512 0 0,'0'0'165'0'0,"0"-1"-1"0"0,-1 1 1 0 0,1-1-1 0 0,0 1 1 0 0,0 0-1 0 0,0-1 1 0 0,0 1-1 0 0,0-1 1 0 0,0 1-1 0 0,1-1 1 0 0,-1 1-1 0 0,0 0 1 0 0,0-1-1 0 0,0 1 1 0 0,0-1-1 0 0,0 1 1 0 0,1 0-1 0 0,-1-1 1 0 0,0 1-1 0 0,0 0 1 0 0,1-1 0 0 0,-1 1-1 0 0,0 0 1 0 0,0-1-1 0 0,1 1 1 0 0,-1 0-1 0 0,0 0 1 0 0,1-1-1 0 0,-1 1 1 0 0,0 0-1 0 0,1 0 1 0 0,-1 0-1 0 0,1-1 1 0 0,-1 1-1 0 0,0 0 1 0 0,1 0-1 0 0,-1 0 1 0 0,1 0-1 0 0,-1 0 1 0 0,0 0-1 0 0,1 0 1 0 0,-1 0-1 0 0,1 0 1 0 0,-1 0-1 0 0,1 0 1 0 0,-1 0 0 0 0,0 0-1 0 0,1 0 1 0 0,-1 0-1 0 0,1 0 1 0 0,-1 1-1 0 0,0-1 1 0 0,1 0-1 0 0,1 1 88 0 0,0 0-1 0 0,-1 0 1 0 0,1 0-1 0 0,-1 0 1 0 0,1 0 0 0 0,-1 0-1 0 0,0 0 1 0 0,1 0-1 0 0,-1 0 1 0 0,0 1 0 0 0,0-1-1 0 0,2 3 1 0 0,-2 0-20 0 0,1 0 1 0 0,-1 0 0 0 0,0 0-1 0 0,0 0 1 0 0,0 0-1 0 0,0 1 1 0 0,-1-1 0 0 0,0 0-1 0 0,0 8 1 0 0,-7 40 1157 0 0,4-39-1234 0 0,1 0 0 0 0,0 14-1 0 0,2-22-205 0 0,-1-1-1 0 0,1 1 0 0 0,1-1 1 0 0,-1 1-1 0 0,1-1 1 0 0,-1 0-1 0 0,1 1 0 0 0,1-1 1 0 0,-1 0-1 0 0,0 1 1 0 0,1-1-1 0 0,0 0 0 0 0,0 0 1 0 0,0 0-1 0 0,1-1 1 0 0,2 5-1 0 0,-3-6-364 0 0,3 1-3958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31.39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46 166 728 0 0,'-3'-1'749'0'0,"0"0"0"0"0,1 0 0 0 0,-1 0 1 0 0,0 0-1 0 0,1 0 0 0 0,-1 0 0 0 0,1-1 0 0 0,-1 1 0 0 0,1-1 0 0 0,0 0 0 0 0,0 0 0 0 0,0 0 1 0 0,0 0-1 0 0,0 0 0 0 0,-2-3 0 0 0,3 4-418 0 0,1-1 1 0 0,-1 1 0 0 0,0-1-1 0 0,1 0 1 0 0,-1 1 0 0 0,1-1-1 0 0,-1 0 1 0 0,1 1-1 0 0,0-1 1 0 0,-1-3 0 0 0,2 3-346 0 0,-1-1 0 0 0,0 0 0 0 0,1 1 1 0 0,-1-1-1 0 0,1 1 0 0 0,0-1 0 0 0,2-4 0 0 0,0 0 43 0 0,1 1 0 0 0,-1 0 0 0 0,2 1 0 0 0,-1-1 0 0 0,0 1 0 0 0,1-1 0 0 0,0 1 0 0 0,1 1 0 0 0,-1-1 0 0 0,1 1-1 0 0,-1 0 1 0 0,1 0 0 0 0,1 1 0 0 0,-1-1 0 0 0,0 1 0 0 0,1 1 0 0 0,12-4 0 0 0,-11 4-44 0 0,0 0 1 0 0,0 0 0 0 0,0 1-1 0 0,0 0 1 0 0,0 1-1 0 0,1 0 1 0 0,-1 0-1 0 0,0 1 1 0 0,0 0 0 0 0,1 1-1 0 0,-1-1 1 0 0,0 1-1 0 0,-1 1 1 0 0,1 0-1 0 0,8 4 1 0 0,-14-6-34 0 0,1 0-1 0 0,-1 1 1 0 0,1-1 0 0 0,-1 1 0 0 0,0-1-1 0 0,0 1 1 0 0,0 0 0 0 0,0 0-1 0 0,0 0 1 0 0,0 1 0 0 0,0-1 0 0 0,-1 0-1 0 0,1 0 1 0 0,-1 1 0 0 0,1-1 0 0 0,-1 1-1 0 0,0 0 1 0 0,0-1 0 0 0,0 1-1 0 0,-1 0 1 0 0,1-1 0 0 0,-1 1 0 0 0,1 0-1 0 0,-1 0 1 0 0,0 0 0 0 0,0 4 0 0 0,-1-2-296 0 0,0-1 1 0 0,0 0-1 0 0,0 0 0 0 0,0 0 1 0 0,-1 0-1 0 0,0 0 1 0 0,0 0-1 0 0,0-1 1 0 0,0 1-1 0 0,0 0 1 0 0,-1-1-1 0 0,0 0 1 0 0,0 1-1 0 0,0-1 1 0 0,0 0-1 0 0,0-1 0 0 0,-4 4 1 0 0,-1-1-1196 0 0,0 0 0 0 0,-17 6 0 0 0,10-4 431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33.1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42 55 512 0 0,'-1'-7'-1201'0'0,"1"-3"6803"0"0,-1 0 1204 0 0,1 4-5349 0 0,0 6-1441 0 0,0-1 0 0 0,0 1 1 0 0,0 0-1 0 0,0 0 0 0 0,0 0 0 0 0,0 0 0 0 0,0-1 0 0 0,0 1 1 0 0,-1 0-1 0 0,1 0 0 0 0,0 0 0 0 0,0 0 0 0 0,0-1 0 0 0,0 1 0 0 0,0 0 1 0 0,0 0-1 0 0,-1 0 0 0 0,1 0 0 0 0,0 0 0 0 0,0 0 0 0 0,0-1 1 0 0,0 1-1 0 0,-1 0 0 0 0,1 0 0 0 0,0 0 0 0 0,0 0 0 0 0,0 0 0 0 0,-1 0 1 0 0,1 0-1 0 0,0 0 0 0 0,0 0 0 0 0,0 0 0 0 0,-1 0 0 0 0,1 0 1 0 0,0 0-1 0 0,0 0 0 0 0,0 0 0 0 0,-1 0 0 0 0,1 0 0 0 0,0 0 0 0 0,0 0 1 0 0,0 1-1 0 0,0-1 0 0 0,-1 0 0 0 0,1 0 0 0 0,0 0 0 0 0,0 0 1 0 0,0 0-1 0 0,0 0 0 0 0,-1 0 0 0 0,1 1 0 0 0,-12 6 527 0 0,10-5-364 0 0,0-2-125 0 0,1 1 1 0 0,0 0 0 0 0,0 0 0 0 0,0 0-1 0 0,0 0 1 0 0,0-1 0 0 0,0 2-1 0 0,0-1 1 0 0,0 0 0 0 0,0 0-1 0 0,0 0 1 0 0,0 0 0 0 0,1 0-1 0 0,-1 1 1 0 0,1-1 0 0 0,-1 0-1 0 0,1 1 1 0 0,-1 1 0 0 0,20-4 1226 0 0,34-22 149 0 0,-14 5-1097 0 0,-35 16-461 0 0,-1 1 0 0 0,1 0-1 0 0,0 0 1 0 0,0 0 0 0 0,0 0 0 0 0,7-1-1 0 0,-9 3-737 0 0,0-1 0 0 0,0 0 0 0 0,0 0-1 0 0,0 1 1 0 0,1-1 0 0 0,-1 1 0 0 0,0 0 0 0 0,3 1-1 0 0,0 1-698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38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117 108 512 0 0,'-37'-6'7348'0'0,"31"5"-6106"0"0,-1 0 0 0 0,1 0 0 0 0,0 0 0 0 0,-1 1 0 0 0,-7 0 1 0 0,-19 5 2737 0 0,32-5-3623 0 0,17-2 152 0 0,6-5-237 0 0,70-24 859 0 0,140-29 0 0 0,-226 59-1089 0 0,0 0 1 0 0,0 1-1 0 0,-1-1 1 0 0,1 1 0 0 0,0 0-1 0 0,0 1 1 0 0,0-1-1 0 0,7 3 1 0 0,-11-3-27 0 0,0 1 1 0 0,0 0 0 0 0,0 0-1 0 0,1 0 1 0 0,-1 0 0 0 0,0 1-1 0 0,0-1 1 0 0,-1 0-1 0 0,1 1 1 0 0,0 0 0 0 0,0-1-1 0 0,-1 1 1 0 0,1 0 0 0 0,-1 0-1 0 0,1 0 1 0 0,-1 0 0 0 0,0 0-1 0 0,0 0 1 0 0,0 0-1 0 0,0 0 1 0 0,0 0 0 0 0,1 5-1 0 0,2 12 72 0 0,-1 2 0 0 0,-1-1 0 0 0,0 21 0 0 0,0-9-68 0 0,-1 8-4 0 0,6 52 84 0 0,-5-82-100 0 0,0-1 0 0 0,0 0 0 0 0,0 0 0 0 0,1 0 0 0 0,1 0 0 0 0,0 0 0 0 0,7 12 0 0 0,-8-17-22 0 0,0 0 0 0 0,0-1 0 0 0,0 1 0 0 0,0-1-1 0 0,1 1 1 0 0,0-1 0 0 0,-1 0 0 0 0,1-1 0 0 0,0 1-1 0 0,1-1 1 0 0,-1 1 0 0 0,0-1 0 0 0,1 0 0 0 0,-1-1 0 0 0,1 1-1 0 0,0-1 1 0 0,-1 0 0 0 0,1 0 0 0 0,0 0 0 0 0,0-1-1 0 0,0 0 1 0 0,-1 0 0 0 0,1 0 0 0 0,5-1 0 0 0,-1 0-535 0 0,0-1 1 0 0,0 0-1 0 0,0 0 0 0 0,0-1 1 0 0,9-3-1 0 0,-9 2-1334 0 0,-1-1 0 0 0,1 1 0 0 0,-1-2 0 0 0,11-7 0 0 0,-5 2-2521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38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566 19 1552 0 0,'-3'0'646'0'0,"2"0"278"0"0,-1 0 0 0 0,0 0 0 0 0,0 0 1 0 0,0 0-1 0 0,0 0 0 0 0,0 0 1 0 0,0 0-1 0 0,1-1 0 0 0,-1 1 0 0 0,0-1 1 0 0,0 0-1 0 0,0 1 0 0 0,1-1 1 0 0,-1 0-1 0 0,0 0 0 0 0,1 0 0 0 0,-3-2 1 0 0,2 2-712 0 0,1 0 0 0 0,0 0 1 0 0,-1 0-1 0 0,0 0 0 0 0,1 1 1 0 0,-1-1-1 0 0,1 0 0 0 0,-1 1 1 0 0,0-1-1 0 0,0 1 0 0 0,1 0 1 0 0,-1-1-1 0 0,0 1 0 0 0,0 0 1 0 0,1 0-1 0 0,-1 0 1 0 0,0 1-1 0 0,0-1 0 0 0,-1 0 1 0 0,-2 1-142 0 0,0 0 1 0 0,0 1-1 0 0,1-1 1 0 0,-1 1-1 0 0,-8 4 1 0 0,-20 16 1 0 0,0 2 1 0 0,2 1-1 0 0,-50 50 0 0 0,17-14-142 0 0,10-14 89 0 0,27-25-55 0 0,1 1 0 0 0,0 2 0 0 0,-31 39 1 0 0,54-60-61 0 0,0 1 1 0 0,0 0 0 0 0,0 0-1 0 0,0 0 1 0 0,1 0-1 0 0,0 0 1 0 0,-2 7 0 0 0,4-10-33 0 0,0-1 1 0 0,-1 0 0 0 0,1 1 0 0 0,0-1 0 0 0,0 1 0 0 0,0-1 0 0 0,0 0-1 0 0,0 1 1 0 0,0-1 0 0 0,0 0 0 0 0,1 1 0 0 0,-1-1 0 0 0,0 0 0 0 0,1 0 0 0 0,-1 1-1 0 0,1-1 1 0 0,0 0 0 0 0,-1 0 0 0 0,1 1 0 0 0,0-1 0 0 0,0 0 0 0 0,-1 0 0 0 0,1 0-1 0 0,0 0 1 0 0,0 0 0 0 0,0 0 0 0 0,0-1 0 0 0,0 1 0 0 0,1 0 0 0 0,-1 0 0 0 0,0-1-1 0 0,0 1 1 0 0,0-1 0 0 0,1 1 0 0 0,1 0 0 0 0,2 0-965 0 0,0 0 0 0 0,0 0 1 0 0,0 0-1 0 0,1-1 0 0 0,6 0 0 0 0,10 0-3481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39.2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534 119 1888 0 0,'0'-4'744'0'0,"-2"-46"8221"0"0,2 45-8152 0 0,-1 0 1 0 0,0 0 0 0 0,0 0-1 0 0,0 0 1 0 0,-1 0-1 0 0,1 0 1 0 0,-5-7-1 0 0,5 11-675 0 0,0-1 0 0 0,0 1-1 0 0,0 0 1 0 0,0 0-1 0 0,0 0 1 0 0,0 0 0 0 0,0 0-1 0 0,0 0 1 0 0,0 0 0 0 0,-1 0-1 0 0,1 0 1 0 0,0 1 0 0 0,-1-1-1 0 0,1 0 1 0 0,0 1 0 0 0,-1 0-1 0 0,1-1 1 0 0,-2 0 0 0 0,0 1-15 0 0,0 0 1 0 0,0 0 0 0 0,0 0 0 0 0,0 0 0 0 0,-1 0-1 0 0,1 1 1 0 0,0-1 0 0 0,-4 2 0 0 0,-3 2 62 0 0,0 0-1 0 0,0 1 1 0 0,-18 10 0 0 0,2 3-13 0 0,0 0 1 0 0,2 2-1 0 0,-33 32 0 0 0,-58 78 21 0 0,22-11-27 0 0,84-104-150 0 0,0 0 0 0 0,0 1 0 0 0,2-1 0 0 0,0 2 0 0 0,0-1 1 0 0,-5 26-1 0 0,11-36-46 0 0,0 0 1 0 0,0 0 0 0 0,0 1-1 0 0,1-1 1 0 0,0 0 0 0 0,0 0-1 0 0,1 0 1 0 0,0 0 0 0 0,0 0-1 0 0,0 0 1 0 0,1 0 0 0 0,0 0-1 0 0,0 0 1 0 0,0-1 0 0 0,1 1-1 0 0,-1-1 1 0 0,2 1 0 0 0,-1-1-1 0 0,0 0 1 0 0,1 0 0 0 0,0 0-1 0 0,0-1 1 0 0,1 0 0 0 0,-1 1-1 0 0,1-2 1 0 0,0 1 0 0 0,0 0-1 0 0,0-1 1 0 0,0 0 0 0 0,1 0-1 0 0,7 3 1 0 0,7 1-878 0 0,0-1-1 0 0,1-1 1 0 0,0 0 0 0 0,0-2-1 0 0,0 0 1 0 0,28 0 0 0 0,-9-3-1728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39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86 326 352 0 0,'-21'10'2497'0'0,"16"-9"-1870"0"0,0 1 0 0 0,1 0 0 0 0,-1 0 0 0 0,1 1 0 0 0,-1-1 0 0 0,1 1 0 0 0,0 0 0 0 0,0 0 0 0 0,0 0 0 0 0,1 1 0 0 0,-1-1 0 0 0,1 1 0 0 0,-5 5-1 0 0,8-8-549 0 0,0-1 0 0 0,-1 1 0 0 0,1-1 0 0 0,0 1 0 0 0,0-1 0 0 0,-1 1 0 0 0,1-1 0 0 0,0 1 0 0 0,0-1 0 0 0,0 1 0 0 0,-1-1 0 0 0,1 1 0 0 0,0 0 0 0 0,0-1 0 0 0,0 1 0 0 0,0-1 0 0 0,0 1 0 0 0,0 0 0 0 0,0-1 0 0 0,1 1 0 0 0,-1-1 0 0 0,0 1-1 0 0,0-1 1 0 0,0 1 0 0 0,0-1 0 0 0,1 2 0 0 0,0-2 19 0 0,-1 1 0 0 0,1-1 0 0 0,0 1 0 0 0,0-1 0 0 0,-1 1 0 0 0,1-1 0 0 0,0 1 0 0 0,0-1-1 0 0,0 0 1 0 0,-1 1 0 0 0,1-1 0 0 0,0 0 0 0 0,0 0 0 0 0,0 0 0 0 0,1 1 0 0 0,2-1 139 0 0,0 0 1 0 0,0 0-1 0 0,0 0 1 0 0,0-1 0 0 0,0 1-1 0 0,6-3 1 0 0,127-55 2431 0 0,-112 45-2322 0 0,-1-1 0 0 0,0-1 0 0 0,28-24 0 0 0,-44 32-207 0 0,0-1-1 0 0,-1 0 1 0 0,0 0 0 0 0,0 0 0 0 0,-1-1-1 0 0,0 0 1 0 0,0 0 0 0 0,6-17-1 0 0,-8 18-33 0 0,-2 0 0 0 0,1 0 1 0 0,-1 0-1 0 0,0 0 0 0 0,-1 0 0 0 0,0 0 0 0 0,0 0 0 0 0,-1-1 0 0 0,0 1 0 0 0,0 0 1 0 0,-3-15-1 0 0,2 22-91 0 0,1 0 1 0 0,0-1 0 0 0,0 1-1 0 0,-1 0 1 0 0,1 0 0 0 0,0 0 0 0 0,-1 0-1 0 0,1 0 1 0 0,-1 0 0 0 0,0 0-1 0 0,1 0 1 0 0,-1 0 0 0 0,0 0 0 0 0,0 0-1 0 0,1 0 1 0 0,-1 1 0 0 0,0-1-1 0 0,0 0 1 0 0,-2-1 0 0 0,2 2-8 0 0,1 0 1 0 0,-1 0 0 0 0,0 0-1 0 0,0 0 1 0 0,1 0 0 0 0,-1 0-1 0 0,0 0 1 0 0,0 0 0 0 0,1 0-1 0 0,-1 0 1 0 0,0 1-1 0 0,0-1 1 0 0,1 0 0 0 0,-1 1-1 0 0,0-1 1 0 0,1 0 0 0 0,-1 1-1 0 0,0-1 1 0 0,1 1 0 0 0,-1-1-1 0 0,0 1 1 0 0,1-1 0 0 0,-1 1-1 0 0,1-1 1 0 0,-1 1 0 0 0,1-1-1 0 0,0 1 1 0 0,-1 0-1 0 0,1-1 1 0 0,-1 2 0 0 0,-5 8-17 0 0,1 1 1 0 0,1 0 0 0 0,-1-1-1 0 0,2 2 1 0 0,0-1 0 0 0,0 0-1 0 0,1 1 1 0 0,0-1 0 0 0,1 1-1 0 0,0 0 1 0 0,1-1 0 0 0,0 1-1 0 0,1 0 1 0 0,4 20 0 0 0,-3-25 5 0 0,0 0 0 0 0,1 0 0 0 0,-1 0 0 0 0,2 0 0 0 0,-1 0 1 0 0,1-1-1 0 0,0 1 0 0 0,0-1 0 0 0,1 0 0 0 0,0 0 0 0 0,6 5 0 0 0,-7-7 5 0 0,0-1 0 0 0,0 0 0 0 0,0 1 0 0 0,0-2 0 0 0,0 1 0 0 0,1 0 0 0 0,-1-1 0 0 0,1 0 1 0 0,0 0-1 0 0,-1 0 0 0 0,1-1 0 0 0,0 0 0 0 0,0 0 0 0 0,0 0 0 0 0,0 0 0 0 0,0-1 0 0 0,8 0 0 0 0,-8 0-33 0 0,1-1 0 0 0,-1-1 0 0 0,0 1 0 0 0,1-1 0 0 0,-1 0 0 0 0,0 0 0 0 0,0 0 0 0 0,0-1 0 0 0,0 0 0 0 0,-1 0 0 0 0,1 0 0 0 0,-1 0 0 0 0,0-1 0 0 0,0 0 0 0 0,0 0 0 0 0,0 0 0 0 0,0 0 0 0 0,5-9 0 0 0,-1-1-3 0 0,0 0 0 0 0,-1-1 0 0 0,-1 0 0 0 0,0 0 0 0 0,4-18 0 0 0,4-18 70 0 0,-8 25 19 0 0,0 1-1 0 0,22-48 0 0 0,-20 61-18 0 0,-8 12-34 0 0,0 0 1 0 0,0 0 0 0 0,0 0 0 0 0,1 0 0 0 0,-1 0 0 0 0,0 0 0 0 0,0 0 0 0 0,0 0 0 0 0,0 0 0 0 0,0 0 0 0 0,0 0 0 0 0,1 0 0 0 0,-1 0-1 0 0,0 0 1 0 0,0 0 0 0 0,0 0 0 0 0,0 0 0 0 0,0 0 0 0 0,0 0 0 0 0,1 0 0 0 0,-1 0 0 0 0,0 0 0 0 0,0 0 0 0 0,0 0 0 0 0,0 0-1 0 0,0 0 1 0 0,0 1 0 0 0,0-1 0 0 0,0 0 0 0 0,0 0 0 0 0,1 0 0 0 0,-1 0 0 0 0,0 0 0 0 0,0 0 0 0 0,0 0 0 0 0,0 0 0 0 0,0 1 0 0 0,0-1-1 0 0,0 0 1 0 0,0 0 0 0 0,0 0 0 0 0,0 0 0 0 0,0 0 0 0 0,0 0 0 0 0,0 1 0 0 0,0-1 0 0 0,0 3 6 0 0,1-1 0 0 0,-1 1 0 0 0,0 0 0 0 0,0 0 0 0 0,0-1 0 0 0,-2 6 0 0 0,-2 14 5 0 0,0 0 0 0 0,1 0 0 0 0,2 1 0 0 0,0 26 0 0 0,2-41-15 0 0,-1 1 1 0 0,1-1-1 0 0,1 0 0 0 0,0 0 0 0 0,0 0 0 0 0,0 0 0 0 0,1 0 1 0 0,0 0-1 0 0,1-1 0 0 0,0 1 0 0 0,0-1 0 0 0,0 0 0 0 0,1 0 0 0 0,10 10 1 0 0,-10-12 4 0 0,0-1 0 0 0,0 0 0 0 0,1 0 0 0 0,-1-1 0 0 0,1 1 0 0 0,0-1 1 0 0,0-1-1 0 0,0 1 0 0 0,1-1 0 0 0,-1 0 0 0 0,1 0 0 0 0,-1-1 0 0 0,1 0 1 0 0,0 0-1 0 0,9 0 0 0 0,-9-1-284 0 0,0-1 1 0 0,0 1-1 0 0,-1-1 1 0 0,1 0-1 0 0,0-1 1 0 0,9-3-1 0 0,-11 3-597 0 0,0 0-1 0 0,0-1 1 0 0,0 1-1 0 0,-1-1 1 0 0,1 0-1 0 0,-1 0 1 0 0,0-1 0 0 0,7-6-1 0 0,-4 2-1967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4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466 1 2641 0 0,'-23'3'7008'0'0,"1"7"-3522"0"0,-18 17-2123 0 0,8-4-196 0 0,-175 115 3771 0 0,190-124-4625 0 0,0 1 0 0 0,2 0-1 0 0,-27 34 1 0 0,36-40-315 0 0,0-1 0 0 0,0 1 0 0 0,1 1-1 0 0,0-1 1 0 0,1 1 0 0 0,0-1 0 0 0,0 1 0 0 0,1 0-1 0 0,1 1 1 0 0,-3 12 0 0 0,5-21-63 0 0,0 1 0 0 0,0 0 0 0 0,-1 0 0 0 0,2-1 1 0 0,-1 1-1 0 0,0 0 0 0 0,1-1 0 0 0,-1 1 0 0 0,1 0 0 0 0,0-1 0 0 0,0 1 0 0 0,0 0 1 0 0,0-1-1 0 0,0 1 0 0 0,0-1 0 0 0,1 0 0 0 0,-1 0 0 0 0,4 4 0 0 0,-3-4-296 0 0,0 0 0 0 0,0-1 0 0 0,0 1 0 0 0,0-1 0 0 0,0 0 0 0 0,1 1 0 0 0,-1-1 0 0 0,4 1 0 0 0,-2-1-756 0 0,0 0 0 0 0,0 0 0 0 0,0 0-1 0 0,0-1 1 0 0,6 1 0 0 0,8-2-1734 0 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98 32 512 0 0,'3'-16'3381'0'0,"-2"1"6454"0"0,-12 31-6251 0 0,-17 22-2151 0 0,20-28-1176 0 0,0 0 0 0 0,0 1 0 0 0,1 0 0 0 0,1 0 0 0 0,-6 14 0 0 0,9-18-197 0 0,1 0 0 0 0,-1 0 0 0 0,2 1 0 0 0,-1-1 1 0 0,1 0-1 0 0,0 1 0 0 0,1-1 0 0 0,-1 1 0 0 0,2 8 0 0 0,0-12-60 0 0,-1 0 0 0 0,1 0 0 0 0,0 0 1 0 0,1 0-1 0 0,-1 0 0 0 0,1-1 0 0 0,-1 1 0 0 0,1 0 0 0 0,0-1 0 0 0,0 1 0 0 0,1-1 0 0 0,-1 0 0 0 0,1 0 0 0 0,0 0 0 0 0,0 0 1 0 0,0 0-1 0 0,0-1 0 0 0,5 4 0 0 0,-2-2-45 0 0,1 0 1 0 0,-1-1-1 0 0,1 0 1 0 0,0-1-1 0 0,-1 1 1 0 0,1-1-1 0 0,0 0 1 0 0,0-1-1 0 0,1 0 0 0 0,-1 0 1 0 0,0 0-1 0 0,0-1 1 0 0,1 0-1 0 0,-1-1 1 0 0,11-1-1 0 0,-12 1 28 0 0,-1-1 1 0 0,0 1-1 0 0,0-1 0 0 0,0 0 0 0 0,0 0 0 0 0,0-1 0 0 0,0 1 0 0 0,-1-1 0 0 0,1 0 0 0 0,-1 0 0 0 0,1-1 1 0 0,-1 1-1 0 0,0-1 0 0 0,-1 0 0 0 0,1 0 0 0 0,-1 0 0 0 0,1-1 0 0 0,-1 1 0 0 0,-1-1 0 0 0,1 0 0 0 0,2-6 1 0 0,-3 4 20 0 0,0 1 1 0 0,-1 0 0 0 0,0-1-1 0 0,0 1 1 0 0,0-1-1 0 0,-1 1 1 0 0,0-1 0 0 0,0 0-1 0 0,-1 1 1 0 0,0-1 0 0 0,0 1-1 0 0,-1 0 1 0 0,1-1 0 0 0,-5-9-1 0 0,3 8 11 0 0,-1 0-1 0 0,0 0 1 0 0,0 0-1 0 0,-1 0 0 0 0,0 1 1 0 0,0 0-1 0 0,-1 0 0 0 0,0 0 1 0 0,0 1-1 0 0,-9-8 1 0 0,10 11-58 0 0,1 0 1 0 0,-1 0-1 0 0,0 1 1 0 0,0 0-1 0 0,0 0 0 0 0,0 0 1 0 0,0 0-1 0 0,-1 1 1 0 0,1 0-1 0 0,-1 0 1 0 0,1 0-1 0 0,0 1 1 0 0,-1 0-1 0 0,1 0 1 0 0,-1 0-1 0 0,1 1 1 0 0,-1 0-1 0 0,1 0 1 0 0,0 0-1 0 0,-6 2 1 0 0,6-1-654 0 0,0 0 1 0 0,0 0-1 0 0,1 1 1 0 0,-1-1 0 0 0,1 1-1 0 0,-1 0 1 0 0,-6 6 0 0 0,1 2-2217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0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61 2312 0 0,'-5'-8'2379'0'0,"-3"-5"2463"0"0,-1 1 0 0 0,-14-16 0 0 0,39 32-2828 0 0,82 23-683 0 0,12 3-345 0 0,-86-21-785 0 0,0 1 1 0 0,-1 1-1 0 0,0 1 1 0 0,0 1 0 0 0,-1 1-1 0 0,-1 1 1 0 0,-1 1-1 0 0,0 1 1 0 0,19 20-1 0 0,-27-24-160 0 0,-1 1 0 0 0,-1 0 0 0 0,0 0 0 0 0,0 1-1 0 0,-2 0 1 0 0,0 1 0 0 0,-1-1 0 0 0,0 2-1 0 0,-1-1 1 0 0,-1 1 0 0 0,-1 0 0 0 0,0 0-1 0 0,-1 0 1 0 0,1 25 0 0 0,-4-27-39 0 0,0 1 0 0 0,-1 0 0 0 0,-1-1 0 0 0,0 1-1 0 0,-1-1 1 0 0,-1 1 0 0 0,0-1 0 0 0,-1 0 0 0 0,-1-1 0 0 0,0 1 0 0 0,-1-1 0 0 0,-1 0 0 0 0,0-1-1 0 0,-1 0 1 0 0,0 0 0 0 0,-1-1 0 0 0,0 0 0 0 0,-13 11 0 0 0,6-7-566 0 0,-1-1 0 0 0,-1-1 0 0 0,0-1 1 0 0,-29 15-1 0 0,47-27 264 0 0,-11 4-1403 0 0,12-5 1436 0 0,0 0 0 0 0,0 0-1 0 0,-1 0 1 0 0,1 0 0 0 0,0 1 0 0 0,-1-1 0 0 0,1 0-1 0 0,0 0 1 0 0,-1 0 0 0 0,1 0 0 0 0,0 0 0 0 0,0 0 0 0 0,-1 0-1 0 0,1 0 1 0 0,0 0 0 0 0,-1 0 0 0 0,1-1 0 0 0,0 1 0 0 0,-1 0-1 0 0,1 0 1 0 0,0 0 0 0 0,0 0 0 0 0,-1 0 0 0 0,1 0-1 0 0,0-1 1 0 0,-1 1 0 0 0,1 0 0 0 0,0 0 0 0 0,0 0 0 0 0,0-1-1 0 0,-1 1 1 0 0,1-1 0 0 0,-1-3-2503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1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17 512 0 0,'-1'0'685'0'0,"-1"0"0"0"0,0 0 0 0 0,1-1 0 0 0,-1 1 0 0 0,1-1 0 0 0,-1 1 0 0 0,1-1 0 0 0,-1 1 0 0 0,1-1 0 0 0,-1 0 0 0 0,1 0 0 0 0,-3-1 0 0 0,-10-6 6489 0 0,1 7-5630 0 0,-5 7 125 0 0,17-6-1559 0 0,0 0-1 0 0,1 1 0 0 0,-1-1 1 0 0,0 0-1 0 0,0 1 0 0 0,1-1 1 0 0,-1 1-1 0 0,0-1 0 0 0,1 1 1 0 0,-1-1-1 0 0,0 1 1 0 0,1-1-1 0 0,-1 1 0 0 0,1-1 1 0 0,-1 1-1 0 0,1 0 0 0 0,-1-1 1 0 0,1 1-1 0 0,-1 1 0 0 0,3-1 101 0 0,1-1 1 0 0,-1 1-1 0 0,0-1 0 0 0,1 0 0 0 0,-1 0 0 0 0,5 0 0 0 0,-4 0-31 0 0,100-1 1358 0 0,149 3-937 0 0,-52 3-546 0 0,131 7-143 0 0,-248 0-206 0 0,-115-10-8117 0 0,22-3 4960 0 0,0-1-210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7:41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19 1488 0 0,'-6'-5'2191'0'0,"4"4"-1251"0"0,0-1 0 0 0,0 1 0 0 0,0-1-1 0 0,0 1 1 0 0,0 0 0 0 0,0 0-1 0 0,0 0 1 0 0,-1 0 0 0 0,1 0 0 0 0,-4 0 1181 0 0,16 3 102 0 0,217 58 2998 0 0,-208-54-4961 0 0,0 1 1 0 0,-1 1-1 0 0,0 0 0 0 0,0 2 1 0 0,30 20-1 0 0,-38-22-159 0 0,0 0 0 0 0,0 1 0 0 0,-1 0 0 0 0,0 0 0 0 0,0 1 0 0 0,-1 0 1 0 0,0 0-1 0 0,-1 1 0 0 0,11 23 0 0 0,-14-26-91 0 0,-1 0 1 0 0,-1 0 0 0 0,0 0-1 0 0,0 0 1 0 0,0 0-1 0 0,-1 0 1 0 0,0 1 0 0 0,-1-1-1 0 0,0 10 1 0 0,-1-14-11 0 0,1 0-1 0 0,-1 0 1 0 0,1 0 0 0 0,-1 0 0 0 0,0 0-1 0 0,-1 0 1 0 0,1-1 0 0 0,-1 1 0 0 0,0 0 0 0 0,1-1-1 0 0,-2 1 1 0 0,1-1 0 0 0,0 0 0 0 0,-1 0-1 0 0,1 0 1 0 0,-1 0 0 0 0,0 0 0 0 0,0 0 0 0 0,0-1-1 0 0,-7 5 1 0 0,-14 4 9 0 0,0 0 0 0 0,-40 11 0 0 0,1 0-68 0 0,26-9 20 0 0,13-4-164 0 0,1 0 0 0 0,-37 20 0 0 0,48-17-1054 0 0,13-8-750 0 0,9-5-190 0 0,15-7-2360 0 0,-9 3 2950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4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71 512 0 0,'1'0'186'0'0,"0"-1"0"0"0,1 0-1 0 0,-1 1 1 0 0,0-1 0 0 0,1 0 0 0 0,-1 0-1 0 0,0 0 1 0 0,0 0 0 0 0,0 0 0 0 0,0 0 0 0 0,0 0-1 0 0,0 0 1 0 0,0-1 0 0 0,0 1 0 0 0,0 0-1 0 0,0-2 1 0 0,0-1 884 0 0,0 1 0 0 0,0-1-1 0 0,0 1 1 0 0,0-1 0 0 0,-1 0 0 0 0,1 1 0 0 0,-1-1-1 0 0,0-4 1 0 0,0 7-941 0 0,0 1-1 0 0,-1-1 1 0 0,1 0-1 0 0,0 0 1 0 0,0 1 0 0 0,-1-1-1 0 0,1 0 1 0 0,0 0-1 0 0,-1 1 1 0 0,1-1 0 0 0,-1 1-1 0 0,1-1 1 0 0,-1 0-1 0 0,1 1 1 0 0,-1-1-1 0 0,1 1 1 0 0,-1-1 0 0 0,0 0-1 0 0,-1 1-67 0 0,1-1 0 0 0,0 1 1 0 0,0-1-1 0 0,-1 1 0 0 0,1 0 0 0 0,0-1 0 0 0,-1 1 0 0 0,1 0 0 0 0,0 0 1 0 0,-1 0-1 0 0,1 0 0 0 0,0 0 0 0 0,-1 1 0 0 0,-1-1 0 0 0,-4 2 108 0 0,0 0-1 0 0,0 0 0 0 0,0 1 0 0 0,1 0 1 0 0,-1 0-1 0 0,-12 9 0 0 0,-34 28 420 0 0,50-37-547 0 0,-6 5 90 0 0,0 0-1 0 0,1 0 0 0 0,1 1 0 0 0,-11 14 1 0 0,15-19-26 0 0,0 0 0 0 0,1 0 0 0 0,0 1 1 0 0,-1-1-1 0 0,2 0 0 0 0,-1 1 0 0 0,0 0 0 0 0,1-1 1 0 0,0 1-1 0 0,0 0 0 0 0,0 0 0 0 0,1 0 1 0 0,-1 6-1 0 0,1-10-77 0 0,1 0 1 0 0,-1 0 0 0 0,0 1-1 0 0,0-1 1 0 0,1 0-1 0 0,-1 0 1 0 0,1 1-1 0 0,-1-1 1 0 0,1 0 0 0 0,-1 0-1 0 0,1 0 1 0 0,0 0-1 0 0,0 0 1 0 0,-1 0 0 0 0,1 0-1 0 0,0 0 1 0 0,0 0-1 0 0,0 0 1 0 0,0 0 0 0 0,1 0-1 0 0,1 0-11 0 0,-1 0 1 0 0,0 0-1 0 0,1 0 0 0 0,-1 0 1 0 0,1 0-1 0 0,-1-1 0 0 0,1 1 0 0 0,-1-1 1 0 0,5 0-1 0 0,4 0-93 0 0,0-1 0 0 0,1-1-1 0 0,16-4 1 0 0,-24 5 46 0 0,83-22-1926 0 0,-30 4-3184 0 0,-32 11 1978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43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7 8 0 0,'-6'-7'16787'0'0,"5"13"-17437"0"0,-6 122 4592 0 0,6-112-3711 0 0,-1 1-1 0 0,-5 24 1 0 0,4-25-277 0 0,0 0 0 0 0,-1 26-1 0 0,4-42 21 0 0,0 0-1 0 0,0 0 1 0 0,0 0-1 0 0,0 0 1 0 0,0 0-1 0 0,0 0 1 0 0,0 0-1 0 0,0 0 0 0 0,0 0 1 0 0,0 0-1 0 0,0 0 1 0 0,0 0-1 0 0,0 0 1 0 0,0 0-1 0 0,0 0 1 0 0,0 1-1 0 0,0-1 0 0 0,0 0 1 0 0,0 0-1 0 0,1 0 1 0 0,-1 0-1 0 0,0 0 1 0 0,0 0-1 0 0,0 0 1 0 0,0 0-1 0 0,0 0 1 0 0,0 0-1 0 0,0 0 0 0 0,0 0 1 0 0,0 0-1 0 0,0 0 1 0 0,0 0-1 0 0,0 0 1 0 0,0 0-1 0 0,0 0 1 0 0,0 0-1 0 0,0 0 0 0 0,0 0 1 0 0,0 0-1 0 0,1 0 1 0 0,-1 0-1 0 0,0 0 1 0 0,0 0-1 0 0,0 0 1 0 0,0 0-1 0 0,0 0 0 0 0,0 0 1 0 0,0 0-1 0 0,0 0 1 0 0,0 0-1 0 0,0 0 1 0 0,0 0-1 0 0,0 0 1 0 0,0 0-1 0 0,0 0 1 0 0,0 0-1 0 0,0 0 0 0 0,0 0 1 0 0,1 0-1 0 0,-1 0 1 0 0,0 0-1 0 0,0 0 1 0 0,0 0-1 0 0,0 0 1 0 0,0-1-1 0 0,0 1 0 0 0,0 0 1 0 0,0 0-1 0 0,0 0 1 0 0,3-3-1830 0 0,1-3-163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4:43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77 8 0 0,'-8'-1'2935'0'0,"0"0"1"0"0,0 1-1 0 0,0 0 0 0 0,-16 2 0 0 0,-10 5 2271 0 0,34-7-5190 0 0,-1 0 1 0 0,1 0-1 0 0,0 0 1 0 0,0 0 0 0 0,0 0-1 0 0,0 0 1 0 0,0 0-1 0 0,0 0 1 0 0,-1 0 0 0 0,1 0-1 0 0,0 1 1 0 0,0-2-1 0 0,0 1 1 0 0,0 0 0 0 0,0 0-1 0 0,0 0 1 0 0,-1 0-1 0 0,1 0 1 0 0,0 0 0 0 0,0 0-1 0 0,0 0 1 0 0,0 0-1 0 0,0 0 1 0 0,0 0 0 0 0,0 0-1 0 0,-1 0 1 0 0,1 0-1 0 0,0 0 1 0 0,0 0-1 0 0,0 0 1 0 0,0-1 0 0 0,0 1-1 0 0,0 0 1 0 0,0 0-1 0 0,0 0 1 0 0,0 0 0 0 0,0 0-1 0 0,0 0 1 0 0,-1 0-1 0 0,1-1 1 0 0,0 1 0 0 0,0 0-1 0 0,0 0 1 0 0,0 0-1 0 0,0 0 1 0 0,0 0 0 0 0,0 0-1 0 0,0 0 1 0 0,0-1-1 0 0,0 1 1 0 0,0 0 0 0 0,0 0-1 0 0,0 0 1 0 0,0 0-1 0 0,1 0 1 0 0,-1 0 0 0 0,0-1-1 0 0,0 1 1 0 0,0 0-1 0 0,0 0 1 0 0,0 0 0 0 0,0 0-1 0 0,0 0 1 0 0,0 0-1 0 0,0 0 1 0 0,0-1 0 0 0,5-7 331 0 0,7-1-201 0 0,0 0 0 0 0,1 0-1 0 0,0 1 1 0 0,0 1 0 0 0,27-11 0 0 0,-35 15-140 0 0,0 2 0 0 0,1-1 0 0 0,-1 1-1 0 0,0-1 1 0 0,0 2 0 0 0,1-1 0 0 0,-1 0 0 0 0,0 1-1 0 0,1 0 1 0 0,-1 0 0 0 0,1 1 0 0 0,-1 0 0 0 0,0-1-1 0 0,0 2 1 0 0,1-1 0 0 0,-1 1 0 0 0,0 0 0 0 0,0 0 0 0 0,0 0-1 0 0,5 3 1 0 0,-9-4-7 0 0,0 0 0 0 0,0 0 0 0 0,0 0 0 0 0,0 0 0 0 0,1 0 0 0 0,-2 0 0 0 0,1 0 0 0 0,0 0 0 0 0,0 1-1 0 0,0-1 1 0 0,0 0 0 0 0,-1 0 0 0 0,1 1 0 0 0,-1-1 0 0 0,1 0 0 0 0,-1 1 0 0 0,1-1 0 0 0,-1 1 0 0 0,0-1 0 0 0,0 1 0 0 0,1 1 0 0 0,-2 0 8 0 0,1 0-1 0 0,0-1 1 0 0,-1 1 0 0 0,0 0 0 0 0,0-1 0 0 0,0 1 0 0 0,0 0-1 0 0,0-1 1 0 0,0 1 0 0 0,-3 3 0 0 0,0 0-43 0 0,0-1-1 0 0,-1 0 1 0 0,1 0 0 0 0,-1 0-1 0 0,0 0 1 0 0,0-1-1 0 0,-1 0 1 0 0,-9 6 0 0 0,-25 6-2287 0 0,12-9-4385 0 0,18-6 2933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40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37 387 512 0 0,'-11'-14'6357'0'0,"9"12"-5900"0"0,0 1 0 0 0,0-1-1 0 0,1 0 1 0 0,-1 0 0 0 0,1 0-1 0 0,-1 0 1 0 0,1 0 0 0 0,0 0-1 0 0,0 0 1 0 0,-1 0 0 0 0,2 0-1 0 0,-1-1 1 0 0,0 1 0 0 0,0 0-1 0 0,1-1 1 0 0,-1 1 0 0 0,1 0-1 0 0,0-4 1 0 0,0 6-406 0 0,0 0 1 0 0,0 0-1 0 0,0-1 1 0 0,0 1-1 0 0,0 0 1 0 0,0 0-1 0 0,-1-1 1 0 0,1 1-1 0 0,0 0 0 0 0,0 0 1 0 0,0-1-1 0 0,0 1 1 0 0,0 0-1 0 0,0 0 1 0 0,0-1-1 0 0,0 1 1 0 0,-1 0-1 0 0,1 0 0 0 0,0-1 1 0 0,0 1-1 0 0,0 0 1 0 0,-1 0-1 0 0,1 0 1 0 0,0 0-1 0 0,0-1 1 0 0,0 1-1 0 0,-1 0 0 0 0,1 0 1 0 0,-1 0-1 0 0,10 2 372 0 0,11 2-245 0 0,0-2 0 0 0,1 0-1 0 0,-1-2 1 0 0,31-2 0 0 0,333-54 2175 0 0,28-23-937 0 0,-326 64-1300 0 0,73-22 181 0 0,-34 5-202 0 0,-51 16-56 0 0,107-20 45 0 0,-114 26-65 0 0,92-27 1 0 0,-146 33-40 0 0,0 1 1 0 0,0 1 0 0 0,0 0 0 0 0,0 0 0 0 0,0 2 0 0 0,1-1 0 0 0,-1 2 0 0 0,16 2 0 0 0,-28-3-5 0 0,0 0 0 0 0,0 0 1 0 0,0 0-1 0 0,0 0 1 0 0,0 1-1 0 0,-1-1 1 0 0,1 0-1 0 0,0 1 1 0 0,0-1-1 0 0,0 1 1 0 0,0-1-1 0 0,0 1 0 0 0,-1-1 1 0 0,1 1-1 0 0,0-1 1 0 0,0 1-1 0 0,-1 0 1 0 0,2 1-1 0 0,-2-2-28 0 0,0 1 0 0 0,0-1 0 0 0,0 1 0 0 0,0-1 0 0 0,0 1 0 0 0,0 0 0 0 0,0-1-1 0 0,0 1 1 0 0,0-1 0 0 0,0 1 0 0 0,0-1 0 0 0,0 1 0 0 0,0-1 0 0 0,0 1 0 0 0,-1 0 0 0 0,1-1 0 0 0,0 1 0 0 0,0-1-1 0 0,-1 1 1 0 0,1-1 0 0 0,0 0 0 0 0,-1 2 0 0 0,-4 2-979 0 0,1 1 0 0 0,-1-1 1 0 0,1 0-1 0 0,-9 5 0 0 0,7-5-922 0 0,-9 7-95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41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10 512 0 0,'3'-9'16664'0'0,"-3"16"-13701"0"0,0-7-2923 0 0,0 1 0 0 0,0-1 1 0 0,0 1-1 0 0,0-1 0 0 0,1 0 0 0 0,-1 1 1 0 0,0-1-1 0 0,0 0 0 0 0,0 1 0 0 0,0-1 1 0 0,0 0-1 0 0,1 1 0 0 0,-1-1 0 0 0,0 0 1 0 0,0 0-1 0 0,1 1 0 0 0,-1-1 0 0 0,0 0 0 0 0,0 0 1 0 0,1 1-1 0 0,-1-1 0 0 0,0 0 0 0 0,1 0 1 0 0,-1 0-1 0 0,0 1 0 0 0,1-1 0 0 0,-1 0 1 0 0,0 0-1 0 0,1 0 0 0 0,-1 0 0 0 0,1 0 1 0 0,14 1 191 0 0,-11-1-209 0 0,24-1 164 0 0,-22 1-130 0 0,0 0 1 0 0,0-1-1 0 0,0 2 0 0 0,-1-1 1 0 0,1 1-1 0 0,0 0 0 0 0,0 0 0 0 0,8 3 1 0 0,15 4 44 0 0,-24-7-68 0 0,1 1 1 0 0,0-1-1 0 0,-1 1 1 0 0,1 0 0 0 0,-1 1-1 0 0,10 5 1 0 0,21 16 86 0 0,2-2 0 0 0,0-1 0 0 0,1-2 0 0 0,64 22 0 0 0,-92-38-80 0 0,1 0-1 0 0,-1-1 0 0 0,0-1 1 0 0,1 1-1 0 0,17-2 0 0 0,57-7 380 0 0,-78 6-362 0 0,-7 1-38 0 0,-1-1-1 0 0,1 1 0 0 0,-1 0 1 0 0,0 0-1 0 0,1 0 0 0 0,-1 0 0 0 0,1 0 1 0 0,-1-1-1 0 0,1 1 0 0 0,-1 0 1 0 0,1 0-1 0 0,-1 0 0 0 0,1 1 0 0 0,-1-1 1 0 0,0 0-1 0 0,1 0 0 0 0,-1 0 0 0 0,1 0 1 0 0,-1 0-1 0 0,1 0 0 0 0,-1 1 1 0 0,1-1-1 0 0,-1 0 0 0 0,0 0 0 0 0,1 1 1 0 0,-1-1-1 0 0,1 1 0 0 0,-1-1 1 0 0,-1 1-1 0 0,1 0 0 0 0,0-1 1 0 0,-1 1-1 0 0,1 0 1 0 0,0-1-1 0 0,-1 1 0 0 0,1-1 1 0 0,-1 1-1 0 0,1-1 0 0 0,-1 1 1 0 0,1-1-1 0 0,-1 1 0 0 0,-1 0 1 0 0,-26 17 126 0 0,28-18-146 0 0,-56 30 40 0 0,-27 17 42 0 0,68-37-71 0 0,1-1 0 0 0,1 2 0 0 0,-21 20 0 0 0,-68 78-59 0 0,55-55-1327 0 0,43-47-5 0 0,18-8-9153 0 0,-7-2 7074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43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414 121 512 0 0,'1'-6'1042'0'0,"0"-1"0"0"0,0 1 1 0 0,-1-1-1 0 0,0 1 0 0 0,0-1 0 0 0,-1 1 0 0 0,1-1 0 0 0,-3-6 0 0 0,2 10-796 0 0,0 1 0 0 0,0-1 0 0 0,0 0 0 0 0,0 1 0 0 0,-1-1 0 0 0,1 1 1 0 0,-1-1-1 0 0,0 1 0 0 0,1 0 0 0 0,-1 0 0 0 0,0 0 0 0 0,0 0 0 0 0,-1 0 0 0 0,1 0 0 0 0,0 0 0 0 0,-1 1 0 0 0,1-1 0 0 0,-1 1 0 0 0,1 0 0 0 0,-5-2 0 0 0,-1 0-88 0 0,-1 1 0 0 0,0 0 0 0 0,0 1 0 0 0,1 0 0 0 0,-1 0 0 0 0,0 1 0 0 0,0 0 0 0 0,0 0 0 0 0,0 1 0 0 0,0 0 0 0 0,-12 4 0 0 0,3 0 60 0 0,0 0 0 0 0,0 2 1 0 0,0 0-1 0 0,-22 14 0 0 0,28-14-26 0 0,0 1-1 0 0,1 0 1 0 0,0 1-1 0 0,0 0 1 0 0,-15 17 0 0 0,20-18-36 0 0,-1 0 1 0 0,1 0-1 0 0,0 1 1 0 0,1 0-1 0 0,0 0 1 0 0,0 0-1 0 0,1 1 1 0 0,-4 14-1 0 0,6-20-85 0 0,2 1-1 0 0,-1-1 1 0 0,0 0-1 0 0,1 1 1 0 0,0-1-1 0 0,0 0 1 0 0,0 1-1 0 0,0-1 1 0 0,1 0 0 0 0,0 0-1 0 0,0 1 1 0 0,0-1-1 0 0,0 0 1 0 0,0 0-1 0 0,1 0 1 0 0,0 0-1 0 0,0 0 1 0 0,0 0 0 0 0,1-1-1 0 0,-1 1 1 0 0,1-1-1 0 0,-1 1 1 0 0,1-1-1 0 0,0 0 1 0 0,1 0-1 0 0,-1-1 1 0 0,0 1 0 0 0,8 4-1 0 0,0-1 33 0 0,0 0 0 0 0,1-1 0 0 0,0 0 1 0 0,0-1-1 0 0,0 0 0 0 0,0-1 0 0 0,1 0 0 0 0,22 2 0 0 0,91 5-174 0 0,0-6 1 0 0,194-19-1 0 0,-259 9-420 0 0,92-12-4046 0 0,-110 11 2956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21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69 512 0 0,'-3'1'11586'0'0,"7"-8"-7863"0"0,-1 0-3511 0 0,2-3 1656 0 0,-4 9-1713 0 0,0 0 1 0 0,-1 0-1 0 0,1 0 1 0 0,-1 0-1 0 0,1 0 1 0 0,-1 0-1 0 0,1 0 0 0 0,-1 0 1 0 0,1 0-1 0 0,-1 0 1 0 0,0-1-1 0 0,0-1 1 0 0,0 2 36 0 0,0-1 1 0 0,0 1 0 0 0,0-1 0 0 0,0 1 0 0 0,-1-1 0 0 0,1 1-1 0 0,0-1 1 0 0,-1 1 0 0 0,1-1 0 0 0,-1 1 0 0 0,0-1 0 0 0,1 1-1 0 0,-1 0 1 0 0,0-1 0 0 0,-1 0 0 0 0,2 2-126 0 0,-1-1 1 0 0,1 1-1 0 0,0 0 0 0 0,0 0 1 0 0,-1 0-1 0 0,1-1 1 0 0,0 1-1 0 0,-1 0 0 0 0,1 0 1 0 0,0 0-1 0 0,-1 0 0 0 0,1 0 1 0 0,0 0-1 0 0,-1 0 1 0 0,1-1-1 0 0,-1 1 0 0 0,1 0 1 0 0,0 0-1 0 0,-1 0 0 0 0,1 0 1 0 0,0 1-1 0 0,-1-1 1 0 0,1 0-1 0 0,-1 0 0 0 0,0 1 1 0 0,0-1 0 0 0,0 1 0 0 0,0-1 0 0 0,0 1 0 0 0,1 0 0 0 0,-1-1 0 0 0,0 1 0 0 0,0 0 0 0 0,1 0 0 0 0,-1 0 0 0 0,0 0 0 0 0,0 1 0 0 0,0 1-24 0 0,0-1 0 0 0,0 0 0 0 0,0 1 1 0 0,0-1-1 0 0,1 1 0 0 0,-1-1 0 0 0,1 1 0 0 0,-1-1 0 0 0,1 1 1 0 0,0-1-1 0 0,0 1 0 0 0,0-1 0 0 0,1 5 0 0 0,-1-6-40 0 0,1 1 0 0 0,-1-1 0 0 0,0 1-1 0 0,1-1 1 0 0,-1 0 0 0 0,1 1-1 0 0,-1-1 1 0 0,1 0 0 0 0,0 0 0 0 0,-1 1-1 0 0,1-1 1 0 0,0 0 0 0 0,0 0-1 0 0,0 0 1 0 0,0 0 0 0 0,0 0-1 0 0,0 0 1 0 0,0 0 0 0 0,1 0 0 0 0,-1 0-1 0 0,0-1 1 0 0,0 1 0 0 0,1-1-1 0 0,-1 1 1 0 0,0 0 0 0 0,3-1 0 0 0,-4 1-6 0 0,1-1 0 0 0,0 0 1 0 0,0 1-1 0 0,0-1 1 0 0,0 0-1 0 0,0 0 1 0 0,0 0-1 0 0,0 0 0 0 0,0 0 1 0 0,0 0-1 0 0,0 0 1 0 0,0 0-1 0 0,0 0 1 0 0,0 0-1 0 0,-1 0 0 0 0,1-1 1 0 0,0 1-1 0 0,0 0 1 0 0,0-1-1 0 0,0 1 0 0 0,0 0 1 0 0,0-1-1 0 0,-1 0 1 0 0,1 1-1 0 0,0-1 1 0 0,0 1-1 0 0,-1-1 0 0 0,2-1 1 0 0,-1 0 11 0 0,-1-1 0 0 0,1 1 0 0 0,0-1-1 0 0,-1 1 1 0 0,0-1 0 0 0,1 1 0 0 0,-1-1 0 0 0,-1-4 0 0 0,1 5-5 0 0,1-5-31 0 0,-2-18 7 0 0,1 24 19 0 0,0 1-1 0 0,0-1 1 0 0,0 1-1 0 0,0-1 0 0 0,0 0 1 0 0,0 1-1 0 0,-1-1 0 0 0,1 1 1 0 0,0-1-1 0 0,0 1 0 0 0,-1-1 1 0 0,1 1-1 0 0,0-1 1 0 0,0 1-1 0 0,-1-1 0 0 0,1 1 1 0 0,-1-1-1 0 0,1 1 0 0 0,0-1 1 0 0,-1 1-1 0 0,1 0 0 0 0,-1-1 1 0 0,1 1-1 0 0,-1 0 0 0 0,1-1 1 0 0,-1 1-1 0 0,1 0 1 0 0,-1 0-1 0 0,0-1 0 0 0,1 1 1 0 0,-1 0-1 0 0,0 0 0 0 0,0 0 4 0 0,0 1-1 0 0,0-1 1 0 0,0 1 0 0 0,0-1-1 0 0,0 1 1 0 0,0 0-1 0 0,0 0 1 0 0,0-1 0 0 0,0 1-1 0 0,1 0 1 0 0,-1 0-1 0 0,0 0 1 0 0,1 0 0 0 0,-1-1-1 0 0,0 1 1 0 0,1 0 0 0 0,-2 2-1 0 0,-7 19-45 0 0,5 1 37 0 0,4-22 3 0 0,0 0 0 0 0,0 0 1 0 0,0 0-1 0 0,0 0 0 0 0,0 0 1 0 0,0 0-1 0 0,0 0 0 0 0,0-1 1 0 0,0 1-1 0 0,0 0 0 0 0,1 0 1 0 0,-1 0-1 0 0,0 0 0 0 0,1 0 1 0 0,-1 0-1 0 0,1 0 0 0 0,-1-1 1 0 0,1 1-1 0 0,-1 0 0 0 0,2 1 1 0 0,-1-2-3 0 0,0 0 1 0 0,0 0-1 0 0,0 0 1 0 0,0 0 0 0 0,-1 0-1 0 0,1 0 1 0 0,0 0-1 0 0,0 0 1 0 0,0-1 0 0 0,0 1-1 0 0,0 0 1 0 0,-1 0-1 0 0,1-1 1 0 0,0 1 0 0 0,0-1-1 0 0,-1 1 1 0 0,1-1-1 0 0,0 1 1 0 0,0-1-1 0 0,-1 1 1 0 0,1-1 0 0 0,-1 0-1 0 0,1 1 1 0 0,-1-1-1 0 0,1 0 1 0 0,-1 1 0 0 0,1-2-1 0 0,1 0-29 0 0,-1 0-1 0 0,0 0 1 0 0,1 0-1 0 0,-1 0 1 0 0,0 0-1 0 0,0 0 1 0 0,-1 0-1 0 0,1 0 1 0 0,1-4 0 0 0,-6 3-1591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5 512 0 0,'1'-1'512'0'0,"1"0"552"0"0,-2 0-2120 0 0,1-1 544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29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1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3.2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9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0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1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2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4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2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66 512 0 0,'0'-2'358'0'0,"-1"0"-1"0"0,1 0 1 0 0,0 0-1 0 0,0 0 0 0 0,-1 0 1 0 0,1 0-1 0 0,-1 0 1 0 0,1 0-1 0 0,-1 1 1 0 0,0-1-1 0 0,0 0 1 0 0,0 0-1 0 0,0 1 1 0 0,0-1-1 0 0,0 1 1 0 0,0-1-1 0 0,-1 1 0 0 0,-1-3 1 0 0,-2 0 916 0 0,0 1 1 0 0,-1 0-1 0 0,1 0 0 0 0,-9-4 1 0 0,0 1 122 0 0,14 6-1379 0 0,0 0 1 0 0,0 0 0 0 0,0 0-1 0 0,0 0 1 0 0,0 0 0 0 0,0 0-1 0 0,0 0 1 0 0,0 0 0 0 0,0 0-1 0 0,0 0 1 0 0,0 0 0 0 0,1 0 0 0 0,-1 0-1 0 0,0 0 1 0 0,0 0 0 0 0,0 0-1 0 0,0 0 1 0 0,0 0 0 0 0,0 0-1 0 0,0 0 1 0 0,0 0 0 0 0,0 0 0 0 0,0 0-1 0 0,0-1 1 0 0,0 1 0 0 0,0 0-1 0 0,0 0 1 0 0,0 0 0 0 0,0 0-1 0 0,1 0 1 0 0,-1 0 0 0 0,0 0-1 0 0,0 0 1 0 0,0 0 0 0 0,0 0 0 0 0,0 0-1 0 0,0 0 1 0 0,0 0 0 0 0,0 0-1 0 0,0 0 1 0 0,0 0 0 0 0,0 0-1 0 0,0-1 1 0 0,0 1 0 0 0,0 0-1 0 0,0 0 1 0 0,0 0 0 0 0,0 0 0 0 0,0 0-1 0 0,0 0 1 0 0,0 0 0 0 0,0 0-1 0 0,0 0 1 0 0,0 0 0 0 0,0 0-1 0 0,0 0 1 0 0,0 0 0 0 0,0 0-1 0 0,0-1 1 0 0,12 0 37 0 0,15 2-851 0 0,3 4-2500 0 0,-10 0-2153 0 0,-11-3 2057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2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1 808 0 0,'-6'23'11325'0'0,"9"5"-7575"0"0,8 14-4043 0 0,-5-18 109 0 0,-5-21-31 0 0,0 0 1 0 0,1 0-1 0 0,-1 0 0 0 0,0 0 0 0 0,1 0 1 0 0,0 0-1 0 0,2 3 0 0 0,16 17-5509 0 0,-13-15 4673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2451 239 40 0 0,'1'-1'601'0'0,"0"0"0"0"0,0 0 0 0 0,0 0 0 0 0,0 0 0 0 0,-1-1-1 0 0,1 1 1 0 0,0 0 0 0 0,-1-1 0 0 0,1 1 0 0 0,-1-1 0 0 0,1 1 0 0 0,-1 0 0 0 0,1-1 0 0 0,-1 1 0 0 0,0-1 0 0 0,0-2 0 0 0,-1 4-596 0 0,0 0 1 0 0,0 0-1 0 0,0 0 1 0 0,0 0 0 0 0,0 0-1 0 0,0 1 1 0 0,-1-1 0 0 0,1 0-1 0 0,0 1 1 0 0,0-1 0 0 0,0 1-1 0 0,-1 0 1 0 0,-8 6-149 0 0,9-5 268 0 0,-1-1 1 0 0,0 1-1 0 0,0-1 1 0 0,0 0-1 0 0,0 1 1 0 0,0-1-1 0 0,-1 0 1 0 0,1 0-1 0 0,0 0 1 0 0,-1 0-1 0 0,1-1 1 0 0,0 1-1 0 0,-1-1 1 0 0,1 1-1 0 0,-1-1 1 0 0,1 0-1 0 0,0 0 1 0 0,-1 0-1 0 0,1 0 1 0 0,-1-1-1 0 0,-3 0 1 0 0,-18-4 136 0 0,0 2 1 0 0,-1 0 0 0 0,1 1 0 0 0,-27 3-1 0 0,-38 9-241 0 0,66-6-52 0 0,0-1 0 0 0,1-1 0 0 0,-41-2 1 0 0,5-9 159 0 0,1-2 1 0 0,-81-26 0 0 0,26 5 685 0 0,-129-25 1652 0 0,-6 16-1032 0 0,76 26-1004 0 0,-1 8 1 0 0,-269 23-1 0 0,316 2-354 0 0,5 0 27 0 0,90-14-118 0 0,19-2 50 0 0,-1 0-1 0 0,1-1 1 0 0,-1 0 0 0 0,0-1-1 0 0,-20-3 1 0 0,32 3-33 0 0,0 0-1 0 0,-1 0 1 0 0,1 0 0 0 0,-1 0-1 0 0,1 0 1 0 0,-1 0-1 0 0,1 0 1 0 0,-1 0 0 0 0,1 0-1 0 0,-1 0 1 0 0,1 0 0 0 0,-1-1-1 0 0,1 1 1 0 0,-1 0-1 0 0,1 0 1 0 0,0 0 0 0 0,-1-1-1 0 0,1 1 1 0 0,0 0 0 0 0,-1-1-1 0 0,1 1 1 0 0,0 0-1 0 0,-1-1 1 0 0,1 1 0 0 0,0 0-1 0 0,-1-1 1 0 0,1 1-1 0 0,0-1 1 0 0,0 1 0 0 0,0-1-1 0 0,-1 1 1 0 0,1-1 0 0 0,0 1-1 0 0,0 0 1 0 0,0-1-1 0 0,0 1 1 0 0,0-1 0 0 0,0 1-1 0 0,0-1 1 0 0,0 1 0 0 0,0-1-1 0 0,0 1 1 0 0,0-1-1 0 0,0 1 1 0 0,0-1 0 0 0,0 1-1 0 0,1-1 1 0 0,-1 1-1 0 0,0 0 1 0 0,0-1 0 0 0,0 1-1 0 0,1-1 1 0 0,-1 1 0 0 0,0 0-1 0 0,1-1 1 0 0,-1 1-1 0 0,0-1 1 0 0,1 1 0 0 0,-1 0-1 0 0,1-1 1 0 0,2-2-27 0 0,-1 1 0 0 0,1-1 0 0 0,0 1 0 0 0,1-1 0 0 0,-1 1 0 0 0,4-2 0 0 0,8-2-98 0 0,0 1-1 0 0,1 1 0 0 0,-1 0 1 0 0,29-3-1 0 0,9-2-2503 0 0,-43 6-349 0 0,1 0 0 0 0,19-8 0 0 0,-22 6 897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2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0 384 0 0,'-7'0'2571'0'0,"-8"2"6823"0"0,24 1-8678 0 0,31 3-812 0 0,-29-4-1074 0 0,-1-1 1 0 0,1 1 0 0 0,13 5-1 0 0,-13-3 177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4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0 8 0 0,'-8'10'3043'0'0,"6"-8"-2304"0"0,0 0-1 0 0,0 0 1 0 0,1 1-1 0 0,-1-1 1 0 0,1 1-1 0 0,-1-1 1 0 0,0 3-1 0 0,2-3-660 0 0,-1-1-1 0 0,1 0 1 0 0,0 0-1 0 0,0 0 1 0 0,0 0-1 0 0,0 0 1 0 0,0 0-1 0 0,1 1 1 0 0,-1-1-1 0 0,0 0 1 0 0,0 0-1 0 0,1 0 0 0 0,-1 0 1 0 0,1 0-1 0 0,-1 0 1 0 0,1 0-1 0 0,-1 0 1 0 0,1 0-1 0 0,-1 0 1 0 0,1 0-1 0 0,1 1 1 0 0,17 19 37 0 0,-1 0-3378 0 0,-15-17 1516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4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1 176 0 0,'-6'16'3286'0'0,"3"-9"-2589"0"0,1 0 1 0 0,0 1-1 0 0,0-1 0 0 0,0 1 0 0 0,1 0 1 0 0,-1 11-1 0 0,4 81-3914 0 0,-2-90 1820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4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 2553 0 0,'-2'1'1114'0'0,"-1"0"0"0"0,0 0 0 0 0,1-1 0 0 0,-1 1 0 0 0,0 0 1 0 0,1-1-1 0 0,-1 0 0 0 0,0 0 0 0 0,-3 0 0 0 0,-12 1 1873 0 0,18-1-2919 0 0,-1 0-1 0 0,0 1 1 0 0,0-1 0 0 0,1 1-1 0 0,-1-1 1 0 0,0 0 0 0 0,1 1-1 0 0,-1-1 1 0 0,1 1 0 0 0,-1-1 0 0 0,0 1-1 0 0,1 0 1 0 0,-1-1 0 0 0,1 1-1 0 0,0 0 1 0 0,-1-1 0 0 0,1 1-1 0 0,-1 0 1 0 0,1-1 0 0 0,0 1 0 0 0,0 0-1 0 0,-1 0 1 0 0,1-1 0 0 0,0 1-1 0 0,0 0 1 0 0,0 0 0 0 0,0 0-1 0 0,0-1 1 0 0,0 2 0 0 0,0 0-86 0 0,0 0 1 0 0,0 0-1 0 0,0 0 1 0 0,0 0-1 0 0,0 0 1 0 0,1 0-1 0 0,-1-1 0 0 0,1 1 1 0 0,-1 0-1 0 0,1 0 1 0 0,1 2-1 0 0,1 0-566 0 0,1 0 1 0 0,0 0-1 0 0,0-1 0 0 0,0 0 0 0 0,7 5 0 0 0,3 2-4085 0 0,-7-4 2206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8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93 512 0 0,'-2'-3'753'0'0,"1"0"0"0"0,-1 0 0 0 0,1-1 0 0 0,0 1 0 0 0,1 0 0 0 0,-1-1 0 0 0,1 1 0 0 0,-1-1 0 0 0,1 1 0 0 0,0-1 0 0 0,0 1 0 0 0,1-4 0 0 0,-1-6 2167 0 0,0 11-2659 0 0,-1 1-1 0 0,1-1 0 0 0,-1 1 0 0 0,0-1 0 0 0,0 1 0 0 0,0-1 0 0 0,0 1 0 0 0,0 0 0 0 0,0 0 0 0 0,0-1 0 0 0,0 1 0 0 0,-1 0 0 0 0,1 0 0 0 0,0 0 0 0 0,-1 0 0 0 0,1 0 0 0 0,-1 1 0 0 0,-2-2 1 0 0,-8-6 144 0 0,16 10-1132 0 0,0 0 0 0 0,0 1 0 0 0,0-2 0 0 0,1 1 0 0 0,-1 0 0 0 0,5 1 0 0 0,33 8-6580 0 0,-28-8 4072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8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31 8 0 0,'-2'0'478'0'0,"-1"1"0"0"0,0-1 1 0 0,0 1-1 0 0,1-1 0 0 0,-1 0 0 0 0,0 0 0 0 0,0 0 1 0 0,0 0-1 0 0,0-1 0 0 0,1 1 0 0 0,-1-1 0 0 0,0 0 1 0 0,1 1-1 0 0,-1-1 0 0 0,0 0 0 0 0,1-1 0 0 0,-1 1 1 0 0,1 0-1 0 0,0-1 0 0 0,-1 0 0 0 0,1 1 0 0 0,0-1 1 0 0,0 0-1 0 0,0 0 0 0 0,0 0 0 0 0,0 0 0 0 0,-1-3 1 0 0,3 2 202 0 0,6 5-598 0 0,4 5-230 0 0,28 38-619 0 0,-15-13-4775 0 0,-17-23 3026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8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 1104 0 0,'-1'2'450'0'0,"0"0"1"0"0,0-1-1 0 0,1 1 0 0 0,-1 0 0 0 0,0-1 0 0 0,0 1 0 0 0,-1 0 0 0 0,1-1 1 0 0,0 1-1 0 0,0-1 0 0 0,-4 3 0 0 0,0 1-35 0 0,5-5-320 0 0,-1 0 0 0 0,1 0 0 0 0,0 0 0 0 0,0 1 0 0 0,-1-1 0 0 0,1 0 0 0 0,0 0 0 0 0,0 1-1 0 0,-1-1 1 0 0,1 0 0 0 0,0 0 0 0 0,0 1 0 0 0,0-1 0 0 0,-1 0 0 0 0,1 1 0 0 0,0-1 0 0 0,0 0-1 0 0,0 1 1 0 0,0-1 0 0 0,0 0 0 0 0,0 1 0 0 0,0-1 0 0 0,0 0 0 0 0,0 1 0 0 0,0-1 0 0 0,0 0-1 0 0,0 1 1 0 0,0-1 0 0 0,0 0 0 0 0,0 1 0 0 0,0-1 0 0 0,0 0 0 0 0,0 1 0 0 0,0-1 0 0 0,0 0-1 0 0,0 0 1 0 0,1 1 0 0 0,-1-1 0 0 0,0 0 0 0 0,0 1 0 0 0,0-1 0 0 0,1 0 0 0 0,-1 0 0 0 0,0 1-1 0 0,0-1 1 0 0,1 0 0 0 0,-1 0 0 0 0,0 0 0 0 0,1 1 0 0 0,19 5 374 0 0,-8-2-593 0 0,-9-1-455 0 0,-1 0 0 0 0,1 0 0 0 0,-1 0 1 0 0,1 0-1 0 0,-1 1 0 0 0,0-1 1 0 0,0 1-1 0 0,0-1 0 0 0,-1 1 1 0 0,1 0-1 0 0,-1-1 0 0 0,0 1 1 0 0,1 7-1 0 0,0-1-697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9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8 0 0,'0'3'552'0'0,"-2"0"0"0"0,1 0 0 0 0,0 0-1 0 0,-1 0 1 0 0,1-1 0 0 0,-1 1 0 0 0,0 0 0 0 0,0-1 0 0 0,0 1 0 0 0,0-1-1 0 0,-5 4 1 0 0,4-2-239 0 0,6-8 400 0 0,-2 3-918 0 0,1-1 1 0 0,-1 1 0 0 0,1-1 0 0 0,-1 1-1 0 0,1-1 1 0 0,0 1 0 0 0,0 0 0 0 0,0 0 0 0 0,0 0-1 0 0,2-1 1 0 0,7-4-2248 0 0,-6 4 1599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9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0 8 0 0,'-1'2'408'0'0,"0"-1"0"0"0,0 0 0 0 0,0 0 0 0 0,0 0 0 0 0,0 0 0 0 0,0 0 0 0 0,0 0 0 0 0,0 0 0 0 0,-1-1 0 0 0,1 1 0 0 0,0 0 0 0 0,-3 0 0 0 0,-7 6 5424 0 0,11-6-5759 0 0,-1-1 0 0 0,1 1 0 0 0,0-1 0 0 0,0 0 0 0 0,-1 1 0 0 0,1-1 0 0 0,0 1 0 0 0,0-1 0 0 0,0 1 0 0 0,0-1 0 0 0,-1 1 0 0 0,1-1 0 0 0,0 1 1 0 0,0-1-1 0 0,0 1 0 0 0,0-1 0 0 0,0 1 0 0 0,0-1 0 0 0,1 1 0 0 0,-1-1 0 0 0,0 1 0 0 0,0-1 0 0 0,0 1 0 0 0,0-1 0 0 0,0 1 0 0 0,1-1 0 0 0,-1 1 0 0 0,0-1 0 0 0,1 0 1 0 0,-1 1-1 0 0,0-1 0 0 0,0 1 0 0 0,1-1 0 0 0,-1 0 0 0 0,1 1 0 0 0,18 15-857 0 0,-11-10 217 0 0,20 19-4509 0 0,-20-18 4106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9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36 1840 0 0,'-7'-1'6510'0'0,"-1"-2"-4382"0"0,8 3-2071 0 0,0 0-1 0 0,-1-1 1 0 0,1 1 0 0 0,0 0-1 0 0,-1 0 1 0 0,1 0-1 0 0,0 0 1 0 0,-1-1-1 0 0,1 1 1 0 0,0 0-1 0 0,-1 0 1 0 0,1-1-1 0 0,0 1 1 0 0,0 0 0 0 0,-1-1-1 0 0,1 1 1 0 0,0 0-1 0 0,0-1 1 0 0,-1 1-1 0 0,1 0 1 0 0,0-1-1 0 0,0 1 1 0 0,0 0-1 0 0,0-1 1 0 0,0 1-1 0 0,0-1 1 0 0,0 1 0 0 0,-1 0-1 0 0,1-1 1 0 0,0 1-1 0 0,0-1 1 0 0,1 1-1 0 0,-1 0 1 0 0,0-1-1 0 0,15-12 387 0 0,-14 12-512 0 0,-1 0-1 0 0,1 1 1 0 0,-1-1 0 0 0,1 1-1 0 0,-1-1 1 0 0,1 1 0 0 0,0-1 0 0 0,-1 1-1 0 0,1-1 1 0 0,-1 1 0 0 0,1 0-1 0 0,0-1 1 0 0,0 1 0 0 0,-1 0-1 0 0,1 0 1 0 0,0-1 0 0 0,0 1-1 0 0,-1 0 1 0 0,1 0 0 0 0,0 0-1 0 0,0 0 1 0 0,1 0 0 0 0,0 0-527 0 0,0 1 0 0 0,0-1 0 0 0,0 1 0 0 0,0 0 0 0 0,0-1-1 0 0,0 1 1 0 0,2 2 0 0 0,3 1-772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505 59 1072 0 0,'-4'-7'1708'0'0,"1"-1"-1"0"0,-1 1 0 0 0,-1 0 1 0 0,1 1-1 0 0,-1-1 1 0 0,-10-9-1 0 0,15 17-1674 0 0,0 0 0 0 0,0 0 0 0 0,0-1 0 0 0,0 1 0 0 0,0 0 0 0 0,0 0 1 0 0,0 0-1 0 0,0 0 0 0 0,-1 0 0 0 0,1 0 0 0 0,0-1 0 0 0,0 1 0 0 0,-1 0 0 0 0,1 0 0 0 0,-1 0 0 0 0,1-1 0 0 0,-2 2 0 0 0,-9 16-24 0 0,8-14-7 0 0,0 0-1 0 0,-1-1 0 0 0,0 1 0 0 0,0-1 1 0 0,0 0-1 0 0,0 1 0 0 0,0-2 0 0 0,-1 1 1 0 0,1 0-1 0 0,-1-1 0 0 0,-6 2 0 0 0,-8 2 548 0 0,-33 7-1 0 0,31-9-17 0 0,-20 8 0 0 0,6 2-192 0 0,0 2 0 0 0,1 1-1 0 0,-44 30 1 0 0,69-41-346 0 0,0 1 0 0 0,1 0 0 0 0,-1 1 0 0 0,-12 14 0 0 0,19-19 8 0 0,0 0-1 0 0,0-1 1 0 0,0 1-1 0 0,0 0 1 0 0,0 0-1 0 0,0 0 0 0 0,1 0 1 0 0,0 1-1 0 0,-1-1 1 0 0,1 0-1 0 0,0 1 1 0 0,1-1-1 0 0,-1 0 1 0 0,0 1-1 0 0,1-1 1 0 0,0 1-1 0 0,0-1 1 0 0,0 1-1 0 0,1 3 1 0 0,0-5 3 0 0,-1 0 0 0 0,1-1 0 0 0,0 1 1 0 0,0 0-1 0 0,1-1 0 0 0,-1 1 1 0 0,0-1-1 0 0,0 1 0 0 0,1-1 0 0 0,-1 0 1 0 0,1 1-1 0 0,-1-1 0 0 0,1 0 0 0 0,0 0 1 0 0,-1 0-1 0 0,1 0 0 0 0,0-1 1 0 0,0 1-1 0 0,0 0 0 0 0,0-1 0 0 0,-1 1 1 0 0,3 0-1 0 0,8 1 85 0 0,-1 0 0 0 0,18 0 0 0 0,-19-1-34 0 0,181 0 305 0 0,-48-3-723 0 0,-135 3 113 0 0,-1-1 0 0 0,15 4 0 0 0,-4 3-1790 0 0,-5 5-3468 0 0,-8-4 3347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9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0 432 0 0,'-14'11'1751'0'0,"1"0"0"0"0,-16 19 0 0 0,25-26-1252 0 0,1 1 0 0 0,-1-1-1 0 0,1 1 1 0 0,0 0 0 0 0,-3 7 0 0 0,5-11-454 0 0,0 0 0 0 0,1 1 0 0 0,-1-1 0 0 0,1 1 0 0 0,-1-1 0 0 0,1 1 0 0 0,0-1 0 0 0,0 1 0 0 0,-1 0 0 0 0,1-1 0 0 0,0 1 1 0 0,0-1-1 0 0,0 1 0 0 0,1-1 0 0 0,-1 1 0 0 0,0 0 0 0 0,1-1 0 0 0,-1 1 0 0 0,1-1 0 0 0,-1 1 0 0 0,1-1 0 0 0,-1 0 0 0 0,3 3 0 0 0,0-2-457 0 0,0 1-1 0 0,0-1 1 0 0,0 0-1 0 0,1-1 1 0 0,-1 1-1 0 0,1-1 0 0 0,0 1 1 0 0,-1-1-1 0 0,1 0 1 0 0,0 0-1 0 0,-1-1 1 0 0,8 1-1 0 0,-8 0 50 0 0,10 1-757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9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 2168 0 0,'-9'6'6116'0'0,"6"0"-4335"0"0,4-5-1719 0 0,-1 1 0 0 0,1-1 0 0 0,-1 0 0 0 0,1 1 0 0 0,0-1 0 0 0,-1 0 0 0 0,1 0 0 0 0,0 0 0 0 0,0 1 0 0 0,0-1-1 0 0,0 0 1 0 0,2 1 0 0 0,44 34-27 0 0,-11-1-5268 0 0,-30-30 3914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0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0 184 0 0,'0'3'224'0'0,"-1"0"160"0"0,1-2-280 0 0,0 2-24 0 0,1-1-40 0 0,1 2-72 0 0,2 0-8 0 0,0-1-24 0 0,3 0-312 0 0,-1 0 152 0 0,-2-2-8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0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1 504 0 0,'-3'3'903'0'0,"-1"0"0"0"0,0 1-1 0 0,1-1 1 0 0,-1 1 0 0 0,1 0 0 0 0,0 0 0 0 0,0 0-1 0 0,-2 7 1 0 0,3-8-887 0 0,0 0 1 0 0,1 1-1 0 0,0-1 0 0 0,0 1 0 0 0,0-1 1 0 0,0 1-1 0 0,1-1 0 0 0,-1 1 1 0 0,1-1-1 0 0,0 1 0 0 0,0 0 0 0 0,0 4 1 0 0,1-7-186 0 0,-1 0 1 0 0,0-1-1 0 0,0 1 1 0 0,0 0-1 0 0,1 0 1 0 0,-1-1-1 0 0,0 1 1 0 0,1 0-1 0 0,-1-1 1 0 0,1 1 0 0 0,-1 0-1 0 0,1-1 1 0 0,-1 1-1 0 0,1-1 1 0 0,0 2-1 0 0,2 0-719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0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1 176 0 0,'9'3'5452'0'0,"19"8"-4813"0"0,-26-10-625 0 0,-1 0 0 0 0,1 0 0 0 0,-1 0 0 0 0,1 0 0 0 0,-1 1 1 0 0,1-1-1 0 0,-1 0 0 0 0,0 1 0 0 0,0-1 0 0 0,0 1 0 0 0,1-1 1 0 0,-1 1-1 0 0,-1 0 0 0 0,1-1 0 0 0,0 1 0 0 0,0 0 0 0 0,-1 0 1 0 0,1 0-1 0 0,-1-1 0 0 0,1 1 0 0 0,-1 0 0 0 0,0 0 0 0 0,0 0 1 0 0,0 0-1 0 0,0 0 0 0 0,0 2 0 0 0,-1 1 17 0 0,0-1 0 0 0,0 1 0 0 0,-1-1-1 0 0,1 1 1 0 0,-1-1 0 0 0,0 0 0 0 0,0 0 0 0 0,0 0 0 0 0,-6 7-1 0 0,7-5-2063 0 0,1-4 1094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6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60 512 0 0,'0'-3'928'0'0,"-1"1"0"0"0,0-1 0 0 0,0 1 0 0 0,-1-1 0 0 0,1 1 0 0 0,0-1 0 0 0,-1 1 0 0 0,1 0 0 0 0,-1-1 0 0 0,0 1 0 0 0,0 0 0 0 0,-3-2 0 0 0,-7-12 2953 0 0,5 8-2388 0 0,6 5-911 0 0,10 7-575 0 0,-3-2-197 0 0,-1-1 1 0 0,1 0-1 0 0,0 0 0 0 0,6 1 1 0 0,-6-2-602 0 0,0 1 1 0 0,0 0-1 0 0,0 0 0 0 0,7 3 1 0 0,1 0-3131 0 0,-7-2 2518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6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0,'-2'4'6929'0'0,"2"-4"-6559"0"0,1 0 0 0 0,-1 0 0 0 0,0 0 0 0 0,1 0 1 0 0,-1 0-1 0 0,1 0 0 0 0,-1 1 0 0 0,1-1 1 0 0,-1 0-1 0 0,0 0 0 0 0,1 1 0 0 0,-1-1 1 0 0,1 0-1 0 0,-1 1 0 0 0,0-1 0 0 0,1 0 1 0 0,-1 1-1 0 0,1 0 0 0 0,14 18 1960 0 0,-12-16-2459 0 0,0 0 1 0 0,-1-1-1 0 0,1 1 0 0 0,0-1 1 0 0,0 0-1 0 0,1 0 0 0 0,-1 0 1 0 0,6 3-1 0 0,-6-4-390 0 0,1 1-1 0 0,0 0 0 0 0,-1 0 0 0 0,0 0 1 0 0,5 4-1 0 0,6 7-4682 0 0,-8-6 3076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6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6 896 0 0,'-14'8'10926'0'0,"22"-11"-8050"0"0,-2 1-2021 0 0,-1 0-495 0 0,-1 1 0 0 0,1-1 1 0 0,0 1-1 0 0,0 0 0 0 0,8 0 1 0 0,-12 1-358 0 0,-1 0 1 0 0,1 0 0 0 0,0 0 0 0 0,0 0-1 0 0,-1 0 1 0 0,1 0 0 0 0,0 0 0 0 0,0 1 0 0 0,-1-1-1 0 0,1 0 1 0 0,0 1 0 0 0,-1-1 0 0 0,1 0-1 0 0,0 1 1 0 0,-1-1 0 0 0,1 1 0 0 0,-1-1-1 0 0,2 1 1 0 0,-2 0-29 0 0,1 0 0 0 0,-1 0 0 0 0,1 0 0 0 0,-1 0 0 0 0,0 0 0 0 0,1 0 0 0 0,-1 0 0 0 0,0 0 0 0 0,0 1 0 0 0,0-1 0 0 0,0 0 0 0 0,0 0 0 0 0,0 0 0 0 0,0 0 0 0 0,0 0 0 0 0,0 2 0 0 0,-1 1-319 0 0,1 0 0 0 0,-1 0 0 0 0,1 0 0 0 0,0 0 0 0 0,0 0 0 0 0,1 0-1 0 0,-1 0 1 0 0,1 0 0 0 0,0 0 0 0 0,0-1 0 0 0,1 1 0 0 0,1 5 0 0 0,1-3-1000 0 0,0 0 0 0 0,0 0 0 0 0,0-1 0 0 0,1 1 0 0 0,-1-1-1 0 0,9 6 1 0 0,-6-4 161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6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 8 0 0,'-10'5'1957'0'0,"0"0"0"0"0,-1 0 0 0 0,-14 4 0 0 0,22-8 444 0 0,9-4-1701 0 0,12-3-632 0 0,6 4-569 0 0,-23 3 259 0 0,0-1 1 0 0,0 0-1 0 0,0 0 0 0 0,0 0 1 0 0,0 0-1 0 0,0 1 1 0 0,0-1-1 0 0,-1 0 0 0 0,1 1 1 0 0,0-1-1 0 0,0 1 1 0 0,1 0-1 0 0,-1 1-1200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7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0 8 0 0,'2'1'407'0'0,"-1"0"0"0"0,0 0-1 0 0,0 0 1 0 0,0 0 0 0 0,0 0 0 0 0,-1 0 0 0 0,1 0-1 0 0,0 1 1 0 0,0-1 0 0 0,-1 0 0 0 0,1 0 0 0 0,0 1-1 0 0,0 1 1 0 0,-2-2-56 0 0,1 1 0 0 0,0-1 0 0 0,-1 0-1 0 0,1 1 1 0 0,-1-1 0 0 0,1 0 0 0 0,-1 0-1 0 0,1 0 1 0 0,-1 0 0 0 0,0 1 0 0 0,0-1 0 0 0,0 0-1 0 0,1 0 1 0 0,-1 0 0 0 0,0-1 0 0 0,-2 2-1 0 0,-26 23 1583 0 0,27-23-1939 0 0,-1-1 1 0 0,1 1 0 0 0,-1-1 0 0 0,1 0 0 0 0,-1 1-1 0 0,0-1 1 0 0,1 0 0 0 0,-1-1 0 0 0,0 1 0 0 0,0-1-1 0 0,-3 1 1 0 0,6-1-81 0 0,14-6-1907 0 0,1 2-834 0 0,-6 3 1038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1526 63 512 0 0,'10'1'-218'0'0,"28"1"383"0"0,-36-2-7 0 0,0 0-1 0 0,0-1 0 0 0,1 1 0 0 0,-1-1 0 0 0,0 1 0 0 0,0-1 0 0 0,0 1 0 0 0,0-1 0 0 0,0 0 0 0 0,0 0 0 0 0,0 0 0 0 0,0 0 0 0 0,0-1 0 0 0,0 1 1 0 0,2-3-1 0 0,-3 4-10 0 0,-1-1 0 0 0,1 1 0 0 0,-1-1 0 0 0,0 1 0 0 0,1-1 0 0 0,-1 1 0 0 0,0-1 0 0 0,0 1 0 0 0,0-1 0 0 0,1 1 0 0 0,-1-1 0 0 0,0 0 0 0 0,0 1 0 0 0,0-1 0 0 0,0 1 0 0 0,0-1 0 0 0,0 0 0 0 0,0 1 0 0 0,0-1-1 0 0,0 1 1 0 0,0-1 0 0 0,0 0 0 0 0,-1 0 0 0 0,1-1 163 0 0,-1 1-1 0 0,0-1 1 0 0,0 1-1 0 0,0-1 0 0 0,0 1 1 0 0,0 0-1 0 0,0 0 0 0 0,-2-3 1 0 0,-1 1 343 0 0,1 1 1 0 0,-1-1-1 0 0,0 0 1 0 0,0 1-1 0 0,-6-3 0 0 0,9 4-583 0 0,0 1-1 0 0,0-1 0 0 0,0 1 0 0 0,0-1 1 0 0,0 1-1 0 0,0 0 0 0 0,0 0 0 0 0,0-1 0 0 0,-1 1 1 0 0,1 0-1 0 0,0 0 0 0 0,0 0 0 0 0,0 0 0 0 0,0 0 1 0 0,0 1-1 0 0,0-1 0 0 0,0 0 0 0 0,0 0 1 0 0,0 1-1 0 0,0-1 0 0 0,0 1 0 0 0,0-1 0 0 0,0 1 1 0 0,0-1-1 0 0,0 1 0 0 0,0-1 0 0 0,-1 2 0 0 0,1 0-71 0 0,-1 0-1 0 0,1 1 0 0 0,0-1 1 0 0,0 0-1 0 0,-1 0 0 0 0,2 1 1 0 0,-1-1-1 0 0,0 1 0 0 0,0-1 1 0 0,0 4-1 0 0,1-6 28 0 0,0 0 0 0 0,0 1 0 0 0,0-1 0 0 0,0 0 0 0 0,0 0 1 0 0,0 0-1 0 0,0 1 0 0 0,0-1 0 0 0,0 0 0 0 0,0 0 0 0 0,0 0 0 0 0,0 1 0 0 0,0-1 0 0 0,0 0 1 0 0,-1 0-1 0 0,1 0 0 0 0,0 1 0 0 0,0-1 0 0 0,0 0 0 0 0,0 0 0 0 0,0 0 0 0 0,-1 0 1 0 0,1 0-1 0 0,0 1 0 0 0,0-1 0 0 0,0 0 0 0 0,-1 0 0 0 0,1 0 0 0 0,0 0 0 0 0,0 0 0 0 0,0 0 1 0 0,-1 0-1 0 0,1 0 0 0 0,0 0 0 0 0,0 0 0 0 0,0 0 0 0 0,-1 0 0 0 0,1 0 0 0 0,0 0 0 0 0,0 0 1 0 0,0 0-1 0 0,-1 0 0 0 0,1 0 0 0 0,0 0 34 0 0,0 0-1 0 0,-1 0 1 0 0,1 0 0 0 0,0 0 0 0 0,0 0 0 0 0,0 0-1 0 0,-1 0 1 0 0,1 0 0 0 0,0 0 0 0 0,0 0 0 0 0,0 0-1 0 0,0 0 1 0 0,-1 0 0 0 0,1 0 0 0 0,0 0 0 0 0,0 0-1 0 0,0 0 1 0 0,0 0 0 0 0,-1 0 0 0 0,1 0-1 0 0,0 1 1 0 0,0-1 0 0 0,0 0 0 0 0,0 0 0 0 0,0 0-1 0 0,-1 0 1 0 0,1 0 0 0 0,0 0 0 0 0,0 1 0 0 0,0-1-1 0 0,0 0 1 0 0,0 0 0 0 0,0 0 0 0 0,0 0 0 0 0,0 1-1 0 0,0-1 1 0 0,-1 0 0 0 0,1 0 0 0 0,0 0 0 0 0,0 0-1 0 0,0 1 1 0 0,0-1 0 0 0,0 0 0 0 0,0 0-1 0 0,0 0 1 0 0,0 1 0 0 0,0-1 0 0 0,0 0 0 0 0,1 0-1 0 0,-1 0 1 0 0,0 0 0 0 0,0 1 0 0 0,0 0-43 0 0,-1 0 0 0 0,1 0 0 0 0,0 0 0 0 0,-1 0 0 0 0,1 0 0 0 0,-1 0 0 0 0,1 0 0 0 0,-1 0 0 0 0,1 0-1 0 0,-1 0 1 0 0,0 0 0 0 0,1 0 0 0 0,-1-1 0 0 0,0 1 0 0 0,0 0 0 0 0,1-1 0 0 0,-1 1 0 0 0,0 0 0 0 0,0-1 0 0 0,0 1 0 0 0,-2 0 0 0 0,-25 11 293 0 0,17-8-130 0 0,9-3-114 0 0,0 0 0 0 0,0 0 0 0 0,1 0 0 0 0,-1 0 0 0 0,0 0 0 0 0,0 1 0 0 0,1-1 0 0 0,-1 0 0 0 0,1 1 0 0 0,-1-1 0 0 0,1 1 0 0 0,0 0 0 0 0,0-1 0 0 0,0 1 0 0 0,0 0 0 0 0,0 0 0 0 0,0 0 0 0 0,0 0 0 0 0,0 0 1 0 0,1 0-1 0 0,-1 3 0 0 0,2 0 481 0 0,-1-2-166 0 0,-9 0-247 0 0,8-3-120 0 0,0 1 1 0 0,0-1 0 0 0,1 1 0 0 0,-1-1 0 0 0,0 1 0 0 0,0-1 0 0 0,0 1 0 0 0,0 0 0 0 0,1 0 0 0 0,-1-1 0 0 0,0 1 0 0 0,1 0 0 0 0,-1 0-1 0 0,0 0 1 0 0,1-1 0 0 0,-1 1 0 0 0,1 0 0 0 0,-1 0 0 0 0,1 0 0 0 0,0 0 0 0 0,-1 0 0 0 0,1 0 0 0 0,0 0 0 0 0,0 0 0 0 0,0 0 0 0 0,0 0 0 0 0,0 0-1 0 0,0 2 1 0 0,1 34 59 0 0,0-28-61 0 0,0-6-12 0 0,-1-1 0 0 0,0 0 0 0 0,-1 0 1 0 0,1 1-1 0 0,0-1 0 0 0,-1 0 1 0 0,1 0-1 0 0,-1 1 0 0 0,1-1 0 0 0,-1 0 1 0 0,0 0-1 0 0,0 0 0 0 0,0 0 1 0 0,0 0-1 0 0,-1 0 0 0 0,1-1 1 0 0,0 1-1 0 0,-1 0 0 0 0,0 0 0 0 0,1-1 1 0 0,-1 1-1 0 0,-2 1 0 0 0,-4 2 19 0 0,0 0 0 0 0,0-1 0 0 0,0 0 0 0 0,-11 4 0 0 0,-7 3 8 0 0,5 0-9 0 0,2 1 1 0 0,0 1 0 0 0,-35 30 0 0 0,-45 55-57 0 0,-8 7 138 0 0,-43 17-16 0 0,59-49 23 0 0,60-46-105 0 0,2 1 0 0 0,-32 38 1 0 0,-43 69 16 0 0,95-124-15 0 0,-106 124 163 0 0,99-120-111 0 0,0 0 0 0 0,-24 15 0 0 0,20-17 22 0 0,-28 28 0 0 0,-55 73-126 0 0,79-81-56 0 0,17-23 74 0 0,0 0 1 0 0,0-1 0 0 0,0 0 0 0 0,-1 0-1 0 0,-1-1 1 0 0,-12 11 0 0 0,18-18 32 0 0,0 1 0 0 0,0-1-1 0 0,0 1 1 0 0,0-1 0 0 0,0 0 0 0 0,0 0 0 0 0,0 0 0 0 0,0-1 0 0 0,-4 1 0 0 0,5-1 8 0 0,0 0-1 0 0,0 1 1 0 0,0-1 0 0 0,1-1 0 0 0,-1 1 0 0 0,0 0 0 0 0,0 0 0 0 0,0-1 0 0 0,1 1 0 0 0,-1-1 0 0 0,0 0 0 0 0,0 1 0 0 0,1-1-1 0 0,-1 0 1 0 0,1 0 0 0 0,-1 0 0 0 0,-2-2 0 0 0,37 3 28 0 0,-33 0-41 0 0,0 0 0 0 0,0 0 0 0 0,0 0 1 0 0,0 0-1 0 0,0 0 0 0 0,0 0 0 0 0,0 0 0 0 0,1 0 1 0 0,-1 0-1 0 0,0 0 0 0 0,0 0 0 0 0,0 0 0 0 0,0 0 1 0 0,0 0-1 0 0,0 0 0 0 0,0 0 0 0 0,0-1 1 0 0,0 1-1 0 0,1 0 0 0 0,-1 0 0 0 0,0 0 0 0 0,0 0 1 0 0,0 0-1 0 0,0 0 0 0 0,0 0 0 0 0,0 0 0 0 0,0 0 1 0 0,0 0-1 0 0,0 0 0 0 0,0-1 0 0 0,0 1 0 0 0,0 0 1 0 0,0 0-1 0 0,0 0 0 0 0,0 0 0 0 0,0 0 0 0 0,1 0 1 0 0,-1 0-1 0 0,0 0 0 0 0,0-1 0 0 0,0 1 1 0 0,0 0-1 0 0,-1 0 0 0 0,1 0 0 0 0,-2-7 27 0 0,-7-4 61 0 0,-2 4-5 0 0,9 5-91 0 0,0 1 1 0 0,1 0-1 0 0,-1 0 1 0 0,0 0-1 0 0,0-1 1 0 0,1 1-1 0 0,-1-1 1 0 0,0 0-1 0 0,-1-2 1 0 0,29-2-2049 0 0,-19 5-871 0 0,1 0-1 0 0,-1 0 1 0 0,12 0 0 0 0,-12 1 470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7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0 184 0 0,'-2'2'469'0'0,"0"0"-1"0"0,0-1 1 0 0,1 1 0 0 0,-1-1-1 0 0,0 1 1 0 0,-1-1 0 0 0,1 0-1 0 0,0 0 1 0 0,0 0 0 0 0,0 0-1 0 0,-1 0 1 0 0,-3 0 0 0 0,3 0 273 0 0,0 0 1 0 0,0 0-1 0 0,0 0 1 0 0,0 0-1 0 0,0 1 1 0 0,-3 1-1 0 0,6-3-659 0 0,0 1 0 0 0,0-1-1 0 0,-1 0 1 0 0,1 0-1 0 0,0 0 1 0 0,0 0-1 0 0,0 1 1 0 0,-1-1 0 0 0,1 0-1 0 0,0 0 1 0 0,0 0-1 0 0,0 1 1 0 0,0-1 0 0 0,0 0-1 0 0,-1 0 1 0 0,1 1-1 0 0,0-1 1 0 0,0 0-1 0 0,0 0 1 0 0,0 1 0 0 0,0-1-1 0 0,0 0 1 0 0,0 1-1 0 0,0-1 1 0 0,0 0-1 0 0,0 0 1 0 0,0 1 0 0 0,0-1-1 0 0,0 0 1 0 0,0 1-1 0 0,7 7 991 0 0,15 3-797 0 0,-20-10-181 0 0,5 2-74 0 0,0 0 1 0 0,-1 1-1 0 0,0 0 0 0 0,0 0 1 0 0,0 1-1 0 0,6 4 1 0 0,-9-6-302 0 0,-1 0 1 0 0,0 0-1 0 0,1 0 1 0 0,-1 0-1 0 0,3 6 1 0 0,-4-7-434 0 0,0 1 0 0 0,0 0-1 0 0,0 0 1 0 0,0-1 0 0 0,-1 1 0 0 0,1 0 0 0 0,-1 0-1 0 0,0 3 1 0 0,0-2-570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07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 8 0 0,'4'-3'0'0'0,"0"-3"0"0"0,0 1 0 0 0,3-2 0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3.0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0 280 0 0,'0'1'192'0'0,"0"1"0"0"0,0-1-1 0 0,0 0 1 0 0,0 0 0 0 0,1 1 0 0 0,-1-1 0 0 0,0 0-1 0 0,0 0 1 0 0,1 0 0 0 0,-1 1 0 0 0,1-1 0 0 0,-1 0 0 0 0,1 0-1 0 0,0 0 1 0 0,-1 0 0 0 0,3 2 0 0 0,16 9 1651 0 0,-12-9-1483 0 0,-3-1-337 0 0,-1-1 1 0 0,1 2-1 0 0,0-1 1 0 0,-1 0-1 0 0,0 1 1 0 0,1-1-1 0 0,3 5 1 0 0,-6-6-24 0 0,-1 0 1 0 0,1 0 0 0 0,0 0-1 0 0,-1 0 1 0 0,1 0 0 0 0,-1 0-1 0 0,0 0 1 0 0,1 0 0 0 0,-1 0-1 0 0,0 0 1 0 0,0 1 0 0 0,0-1-1 0 0,1 0 1 0 0,-1 0 0 0 0,0 0-1 0 0,-1 0 1 0 0,1 0 0 0 0,0 0-1 0 0,0 0 1 0 0,0 0 0 0 0,-1 1 0 0 0,1-1-1 0 0,0 0 1 0 0,-1 0 0 0 0,1 0-1 0 0,-1 0 1 0 0,1 0 0 0 0,-1 0-1 0 0,0-1 1 0 0,1 1 0 0 0,-1 0-1 0 0,0 0 1 0 0,-1 1 0 0 0,-17 20 425 0 0,18-21-417 0 0,1-1-1 0 0,-1 0 1 0 0,1 1 0 0 0,0-1-1 0 0,0 1 1 0 0,-1-1-1 0 0,1 1 1 0 0,0-1-1 0 0,0 1 1 0 0,-1-1 0 0 0,1 1-1 0 0,0-1 1 0 0,0 1-1 0 0,0-1 1 0 0,0 1-1 0 0,0 0 1 0 0,0-1 0 0 0,0 1-1 0 0,0 0-33 0 0,0-1 1 0 0,0 0-1 0 0,0 0 0 0 0,1 1 1 0 0,-1-1-1 0 0,0 0 0 0 0,0 0 1 0 0,0 1-1 0 0,1-1 0 0 0,-1 0 1 0 0,0 0-1 0 0,0 0 1 0 0,1 0-1 0 0,-1 0 0 0 0,0 1 1 0 0,0-1-1 0 0,1 0 0 0 0,-1 0 1 0 0,0 0-1 0 0,1 0 0 0 0,-1 0 1 0 0,0 0-1 0 0,1 0 0 0 0,21-2-2241 0 0,-18 1 1714 0 0,5 0-181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3.2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1408 0 0,'-12'6'5878'0'0,"2"0"-1422"0"0,11-3-2997 0 0,8 0-666 0 0,-1-1-881 0 0,1 1-1 0 0,-1 0 1 0 0,0 0 0 0 0,15 8 0 0 0,-20-9-471 0 0,1 0 0 0 0,-1 1-1 0 0,0-1 1 0 0,0 1 0 0 0,0 0 0 0 0,0 0-1 0 0,0 0 1 0 0,-1 0 0 0 0,1 0-1 0 0,-1 0 1 0 0,0 1 0 0 0,3 6 0 0 0,-3-4-611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3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0 184 0 0,'-3'5'1002'0'0,"1"0"0"0"0,0 0 0 0 0,0 0 0 0 0,0 0 0 0 0,1 0 0 0 0,-2 8-1 0 0,3-11-710 0 0,0 0 0 0 0,0 0 0 0 0,0 0 0 0 0,0 0 0 0 0,1 0 0 0 0,-1 0 0 0 0,1 0 0 0 0,-1 0 0 0 0,1-1 0 0 0,-1 1 0 0 0,1 0 0 0 0,0 0 0 0 0,0 0 0 0 0,0-1 0 0 0,0 1 0 0 0,0 0 0 0 0,0-1 0 0 0,0 1 0 0 0,1-1 0 0 0,-1 0 0 0 0,3 2 0 0 0,4 3-362 0 0,0 0 0 0 0,12 5 1 0 0,14 10-4857 0 0,-28-15 2892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3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1 160 0 0,'1'0'566'0'0,"0"1"0"0"0,1-1 1 0 0,-1 1-1 0 0,1 0 0 0 0,-1-1 0 0 0,0 1 0 0 0,1 0 1 0 0,-1 0-1 0 0,0 0 0 0 0,0 0 0 0 0,0 0 0 0 0,0 0 1 0 0,0 1-1 0 0,1 0 0 0 0,14 20 971 0 0,-13-14-1963 0 0,0 0 0 0 0,0 0 0 0 0,3 14-1 0 0,-2-3-3202 0 0,-2-15 2918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3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1856 0 0,'-11'2'8112'0'0,"5"-1"-5300"0"0,13 8-2298 0 0,3 0-1242 0 0,-1-1-4319 0 0,-7-5 3577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4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8 2425 0 0,'-5'-6'6828'0'0,"0"4"-4275"0"0,5 2-2531 0 0,-1 1 1 0 0,1-1-1 0 0,0 0 1 0 0,0 0-1 0 0,-1 0 1 0 0,1 1-1 0 0,0-1 1 0 0,0 0-1 0 0,-1 0 1 0 0,1 1-1 0 0,0-1 1 0 0,0 0-1 0 0,0 0 1 0 0,0 1-1 0 0,0-1 1 0 0,-1 0-1 0 0,1 1 1 0 0,0-1-1 0 0,0 0 1 0 0,0 1-1 0 0,0-1 1 0 0,0 0-1 0 0,0 1 1 0 0,0-1-1 0 0,0 0 1 0 0,0 1-1 0 0,0-1 1 0 0,0 0-1 0 0,0 0 1 0 0,1 1-1 0 0,-1-1 1 0 0,0 0-1 0 0,0 1 1 0 0,0 0-1 0 0,4 18-583 0 0,-2 2-1 0 0,0-1 0 0 0,-1 0 0 0 0,-4 34 1 0 0,3-50-110 0 0,0 0 1 0 0,1 1-1 0 0,-1-1 1 0 0,1 0-1 0 0,0 0 1 0 0,0-1-1 0 0,0 1 1 0 0,3 4-1 0 0,0 1-390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8:54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1 368 0 0,'-5'7'2035'0'0,"-1"-1"0"0"0,0 1 0 0 0,0-1 0 0 0,-13 9 0 0 0,8-5-18 0 0,10-10-1928 0 0,0 1 0 0 0,0 0 0 0 0,0 0 0 0 0,0 0 0 0 0,0 0 0 0 0,1 0 0 0 0,-1 0-1 0 0,0 0 1 0 0,1 0 0 0 0,-1 0 0 0 0,1 0 0 0 0,-1 0 0 0 0,1 1 0 0 0,-1-1 0 0 0,1 0 0 0 0,0 0 0 0 0,0 0 0 0 0,0 1 0 0 0,-1-1 0 0 0,1 0 0 0 0,0 0-1 0 0,1 1 1 0 0,-1-1 0 0 0,0 0 0 0 0,0 0 0 0 0,0 1 0 0 0,1-1 0 0 0,-1 0 0 0 0,1 2 0 0 0,0-1-125 0 0,0 0 1 0 0,0 0-1 0 0,1 0 1 0 0,-1-1-1 0 0,0 1 1 0 0,1 0-1 0 0,-1 0 1 0 0,1-1-1 0 0,0 1 1 0 0,0-1-1 0 0,-1 1 1 0 0,1-1-1 0 0,0 0 1 0 0,4 2-1 0 0,-4-2-86 0 0,7 3-1782 0 0,0 0 1 0 0,10 7-1 0 0,-10-5-797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14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33 512 0 0,'7'-13'360'0'0,"-6"12"-17"0"0,0-1 0 0 0,0 1-1 0 0,0-1 1 0 0,0 1-1 0 0,0-1 1 0 0,-1 1 0 0 0,1-1-1 0 0,-1 1 1 0 0,1-1-1 0 0,0-2 569 0 0,-2 4-909 0 0,0 0 0 0 0,0 1 1 0 0,0-1-1 0 0,0 1 0 0 0,0-1 0 0 0,1 1 0 0 0,-1-1 1 0 0,0 1-1 0 0,0-1 0 0 0,1 1 0 0 0,-1-1 0 0 0,0 1 1 0 0,1 0-1 0 0,-1-1 0 0 0,1 1 0 0 0,-1 0 0 0 0,1 0 0 0 0,-1 0 1 0 0,1-1-1 0 0,-1 1 0 0 0,1 0 0 0 0,0 0 0 0 0,-1 0 1 0 0,1 1-1 0 0,1-2-260 0 0,-1 1 1 0 0,1-1 0 0 0,0 0 0 0 0,0 1-1 0 0,-1-1 1 0 0,1 0 0 0 0,0 0-1 0 0,0 0 1 0 0,-1 1 0 0 0,1-1-1 0 0,0 0 1 0 0,0 0 0 0 0,0 0 0 0 0,0 0-1 0 0,1 0-426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304 111 8 0 0,'0'-2'413'0'0,"0"1"0"0"0,0-1-1 0 0,0 0 1 0 0,1 0 0 0 0,-1 1 0 0 0,1-1 0 0 0,-1 0 0 0 0,1 0-1 0 0,0 1 1 0 0,0-1 0 0 0,0 1 0 0 0,0-1 0 0 0,0 1-1 0 0,0-1 1 0 0,0 1 0 0 0,2-2 0 0 0,8-11 2487 0 0,-10 11-2390 0 0,0 0 0 0 0,1 0 0 0 0,-1 0 0 0 0,-1 0 0 0 0,1 0 0 0 0,0 0 0 0 0,-1 0-1 0 0,1-1 1 0 0,-1 1 0 0 0,0-5 0 0 0,0 7-397 0 0,0 0-1 0 0,0-1 1 0 0,0 1-1 0 0,-1 0 1 0 0,1 0-1 0 0,0 0 1 0 0,0 0-1 0 0,-1-1 1 0 0,1 1-1 0 0,0 0 1 0 0,-1 0-1 0 0,1 0 1 0 0,-1 0-1 0 0,0 0 1 0 0,1 0-1 0 0,-1 0 1 0 0,0 0 0 0 0,0 0-1 0 0,1 0 1 0 0,-1 0-1 0 0,0 1 1 0 0,0-1-1 0 0,0 0 1 0 0,0 0-1 0 0,0 1 1 0 0,0-1-1 0 0,0 1 1 0 0,0-1-1 0 0,-2 0 1 0 0,2 1-98 0 0,0 0 0 0 0,0 0-1 0 0,0 0 1 0 0,0 1 0 0 0,1-1 0 0 0,-1 0 0 0 0,0 0 0 0 0,0 1 0 0 0,0-1 0 0 0,1 1 0 0 0,-1-1 0 0 0,0 0 0 0 0,1 1 0 0 0,-1 0 0 0 0,0-1 0 0 0,1 1 0 0 0,-1-1-1 0 0,0 1 1 0 0,1 0 0 0 0,-1-1 0 0 0,1 1 0 0 0,-1 0 0 0 0,1-1 0 0 0,0 1 0 0 0,-1 1 0 0 0,-10 24-156 0 0,9-20 183 0 0,0-1-9 0 0,1 0-1 0 0,-1 0 1 0 0,0-1 0 0 0,-1 1-1 0 0,1-1 1 0 0,-1 0-1 0 0,0 0 1 0 0,0 0 0 0 0,0 0-1 0 0,-1 0 1 0 0,1 0 0 0 0,-6 3-1 0 0,5-3 81 0 0,1-1-1 0 0,-1 1 0 0 0,1-1 1 0 0,0 1-1 0 0,0 0 1 0 0,1 0-1 0 0,-1 0 1 0 0,1 1-1 0 0,0-1 0 0 0,0 1 1 0 0,0-1-1 0 0,1 1 1 0 0,-2 5-1 0 0,-1 10-20 0 0,-2 38-1 0 0,4-37-58 0 0,0 6-52 0 0,-1-1 1 0 0,-1 1 0 0 0,-2-1-1 0 0,-1 0 1 0 0,-12 34-1 0 0,4-27-36 0 0,-21 38-1 0 0,29-59 72 0 0,-1 0 0 0 0,-1-1 0 0 0,0 0 0 0 0,0 0 0 0 0,-1 0-1 0 0,-12 8 1 0 0,16-14 47 0 0,-10 8 66 0 0,15-13-113 0 0,1 1 1 0 0,-1-1-1 0 0,1 1 1 0 0,-1-1-1 0 0,1 1 1 0 0,-1 0-1 0 0,1-1 1 0 0,-1 1-1 0 0,1-1 1 0 0,-1 1-1 0 0,1 0 1 0 0,0-1-1 0 0,0 1 1 0 0,-1 0-1 0 0,1 0 1 0 0,0-1-1 0 0,0 1 1 0 0,0 0-1 0 0,-1 1 1 0 0,3-1-11 0 0,-1-1 1 0 0,0 1 0 0 0,1-1 0 0 0,-1 1 0 0 0,1-1-1 0 0,-1 0 1 0 0,1 1 0 0 0,-1-1 0 0 0,0 0-1 0 0,1 0 1 0 0,-1 0 0 0 0,3 0 0 0 0,0 0 5 0 0,4-1 8 0 0,0 1-1 0 0,-1-1 1 0 0,1 0 0 0 0,0 0 0 0 0,-1-1 0 0 0,11-4-1 0 0,-10 3-9 0 0,1 1 0 0 0,-1 0 0 0 0,1 0 0 0 0,16-1 0 0 0,-21 4-12 0 0,0 0 0 0 0,0 0 0 0 0,0 0 0 0 0,0 0 0 0 0,0 1 1 0 0,0-1-1 0 0,-1 1 0 0 0,7 4 0 0 0,9 4-24 0 0,-2-4 3 0 0,1-1 0 0 0,0-1-1 0 0,0 0 1 0 0,1-1 0 0 0,24 0 0 0 0,20 4-114 0 0,-34-3-47 0 0,8 1-684 0 0,-1 2 0 0 0,54 17-1 0 0,-72-17-2934 0 0,-14-4 1860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14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9 350 8 0 0,'-8'8'11225'0'0,"13"-15"-9134"0"0,-5 6-1826 0 0,1 1 0 0 0,-1-1 0 0 0,1 0-1 0 0,-1 0 1 0 0,1 0 0 0 0,-1 0 0 0 0,0 0-1 0 0,0 0 1 0 0,1 1 0 0 0,-1-1 0 0 0,0 0 0 0 0,0 0-1 0 0,0 0 1 0 0,0 0 0 0 0,0 0 0 0 0,0 0-1 0 0,0 0 1 0 0,-1-1 0 0 0,1-6 954 0 0,-1 7-1181 0 0,1 1 1 0 0,0 0-1 0 0,0 0 1 0 0,0 0-1 0 0,0 0 1 0 0,0-1 0 0 0,0 1-1 0 0,0 0 1 0 0,0 0-1 0 0,0 0 1 0 0,1-1-1 0 0,-1 1 1 0 0,0 0 0 0 0,0 0-1 0 0,0 0 1 0 0,0 0-1 0 0,0-1 1 0 0,0 1-1 0 0,0 0 1 0 0,0 0 0 0 0,0 0-1 0 0,0 0 1 0 0,1 0-1 0 0,-1-1 1 0 0,0 1-1 0 0,0 0 1 0 0,0 0 0 0 0,0 0-1 0 0,0 0 1 0 0,1 0-1 0 0,-1 0 1 0 0,0 0-1 0 0,0 0 1 0 0,0 0 0 0 0,0-1-1 0 0,1 1 1 0 0,-1 0-1 0 0,0 0 1 0 0,0 0-1 0 0,0 0 1 0 0,1 0 0 0 0,-1 0-1 0 0,0 0 1 0 0,0 0-1 0 0,0 0 1 0 0,0 0-1 0 0,1 0 1 0 0,-1 1 0 0 0,0-1-1 0 0,0 0 1 0 0,0 0-1 0 0,0 0 1 0 0,1 0-1 0 0,-1 0 1 0 0,0 0 0 0 0,0 0-1 0 0,0 0 1 0 0,0 0-1 0 0,1 1 1 0 0,-1-1-1 0 0,0 0 1 0 0,0 0 0 0 0,0 0-1 0 0,0 0 1 0 0,0 0-1 0 0,0 1 1 0 0,0-1-1 0 0,1 0 1 0 0,11 13 527 0 0,-10-11-574 0 0,0 0 18 0 0,1 0 0 0 0,-1-1-1 0 0,0 1 1 0 0,0-1 0 0 0,1 0 0 0 0,-1 1 0 0 0,1-1 0 0 0,-1 0 0 0 0,1-1 0 0 0,0 1-1 0 0,-1 0 1 0 0,1-1 0 0 0,0 1 0 0 0,-1-1 0 0 0,1 0 0 0 0,0 0 0 0 0,-1 0-1 0 0,1 0 1 0 0,0-1 0 0 0,3 0 0 0 0,7-2 8 0 0,0 0-1 0 0,-1-1 0 0 0,13-6 1 0 0,-9 3 36 0 0,-6 2-38 0 0,0 0 0 0 0,1-1 0 0 0,-2 0 1 0 0,13-11-1 0 0,11-7 1 0 0,79-56 163 0 0,-34 22-112 0 0,39-25-76 0 0,-108 79-35 0 0,0 0 0 0 0,0 0 0 0 0,17-4-1 0 0,12-5-2373 0 0,-17 7-4137 0 0,-13 6 4591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15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232 0 512 0 0,'0'0'178'0'0,"0"0"0"0"0,-1 0 0 0 0,1 0-1 0 0,0 0 1 0 0,0 0 0 0 0,-1 1 0 0 0,1-1 0 0 0,0 0 0 0 0,0 0 0 0 0,0 0-1 0 0,-1 0 1 0 0,1 0 0 0 0,0 0 0 0 0,0 0 0 0 0,0 0 0 0 0,-1 1-1 0 0,1-1 1 0 0,0 0 0 0 0,0 0 0 0 0,0 0 0 0 0,0 1 0 0 0,-1-1-1 0 0,1 0 1 0 0,0 0 0 0 0,0 0 0 0 0,0 1 0 0 0,0-1 0 0 0,0 0 0 0 0,0 0-1 0 0,0 0 1 0 0,0 1 0 0 0,0-1 0 0 0,0 0 0 0 0,-1 0 0 0 0,1 1-1 0 0,0-1 1 0 0,0 0 0 0 0,1 0 0 0 0,-1 1 0 0 0,0-1 0 0 0,3 15 2661 0 0,-1-3-138 0 0,-1-7-1529 0 0,-1-5-1110 0 0,0 0 0 0 0,0 0 1 0 0,1 0-1 0 0,-1 0 0 0 0,0 1 0 0 0,0-1 1 0 0,0 0-1 0 0,0 0 0 0 0,0 0 0 0 0,0 1 1 0 0,0-1-1 0 0,0 0 0 0 0,0 0 0 0 0,0 0 1 0 0,0 1-1 0 0,0-1 0 0 0,0 0 0 0 0,0 0 1 0 0,0 1-1 0 0,0-1 0 0 0,0 0 0 0 0,0 0 1 0 0,0 0-1 0 0,0 1 0 0 0,0-1 1 0 0,0 0-1 0 0,0 0 0 0 0,0 0 0 0 0,0 1 1 0 0,0-1-1 0 0,-1 0 0 0 0,1 0 0 0 0,0 0 1 0 0,0 0-1 0 0,0 1 0 0 0,0-1 0 0 0,0 0 1 0 0,-1 0-1 0 0,1 0 0 0 0,0 0 0 0 0,0 0 1 0 0,0 0-1 0 0,-1 1 0 0 0,1-1 0 0 0,0 0 1 0 0,-5 0 1298 0 0,5 0-1271 0 0,0 0-1 0 0,-1 0 0 0 0,1 0 0 0 0,0 0 0 0 0,-1 0 1 0 0,1 0-1 0 0,0 0 0 0 0,-1 0 0 0 0,1 0 1 0 0,0 0-1 0 0,-1 0 0 0 0,1 0 0 0 0,0 0 0 0 0,-1 0 1 0 0,1 0-1 0 0,0 0 0 0 0,-1-1 0 0 0,1 1 0 0 0,0 0 1 0 0,0 0-1 0 0,-1 0 0 0 0,1-1 0 0 0,0 1 1 0 0,0 0-1 0 0,0 0 0 0 0,-1-1 0 0 0,1 1 0 0 0,0 0 1 0 0,0 0-1 0 0,0-1 0 0 0,-1 1 0 0 0,1 0 0 0 0,0-1 1 0 0,0 1-1 0 0,0 0 0 0 0,0-1 0 0 0,0 1 1 0 0,0-1-1 0 0,-1 0-20 0 0,1 1 0 0 0,-1-1 1 0 0,1 0-1 0 0,-1 1 0 0 0,1-1 0 0 0,-1 0 1 0 0,0 1-1 0 0,1-1 0 0 0,-1 1 1 0 0,0-1-1 0 0,1 1 0 0 0,-1-1 1 0 0,0 1-1 0 0,0-1 0 0 0,0 1 0 0 0,1 0 1 0 0,-1-1-1 0 0,0 1 0 0 0,0 0 1 0 0,0 0-1 0 0,0 0 0 0 0,0 0 0 0 0,1 0 1 0 0,-1 0-1 0 0,0 0 0 0 0,-1 0 1 0 0,0 0-28 0 0,0 0 0 0 0,1 1 1 0 0,-1-1-1 0 0,0 0 1 0 0,1 1-1 0 0,-1 0 0 0 0,1-1 1 0 0,-1 1-1 0 0,1 0 1 0 0,-1 0-1 0 0,1-1 0 0 0,0 1 1 0 0,-2 2-1 0 0,-2 2 10 0 0,-13 13 89 0 0,-28 22 1 0 0,29-28-29 0 0,10-8-92 0 0,1 0 1 0 0,0 1-1 0 0,0 0 0 0 0,0 0 1 0 0,1 0-1 0 0,0 0 1 0 0,0 1-1 0 0,0 0 0 0 0,0 0 1 0 0,-5 11-1 0 0,-6 15 88 0 0,15-30-110 0 0,1 0 0 0 0,-1 0 0 0 0,0 0 0 0 0,1 0-1 0 0,-1 0 1 0 0,1 0 0 0 0,0 0 0 0 0,0 0 0 0 0,-1 0-1 0 0,1 0 1 0 0,1 0 0 0 0,-1 0 0 0 0,0 0-1 0 0,0 0 1 0 0,1 0 0 0 0,-1 0 0 0 0,1 0 0 0 0,0 0-1 0 0,-1 0 1 0 0,1 0 0 0 0,0 0 0 0 0,0 0 0 0 0,0-1-1 0 0,1 1 1 0 0,-1 0 0 0 0,0-1 0 0 0,1 1-1 0 0,-1-1 1 0 0,1 1 0 0 0,-1-1 0 0 0,1 0 0 0 0,-1 0-1 0 0,1 0 1 0 0,0 1 0 0 0,0-2 0 0 0,0 1-1 0 0,0 0 1 0 0,-1 0 0 0 0,1-1 0 0 0,0 1 0 0 0,0-1-1 0 0,0 1 1 0 0,0-1 0 0 0,4 0 0 0 0,12 1-17 0 0,26-2 0 0 0,-29 0 20 0 0,-1 1 0 0 0,0 0 0 0 0,23 3 0 0 0,-18 2-93 0 0,-8-3 39 0 0,0 0 1 0 0,20 2-1 0 0,-26-4-195 0 0,-1 0 1 0 0,0-1 0 0 0,0 1 0 0 0,1-1 0 0 0,-1 0-1 0 0,0 0 1 0 0,0-1 0 0 0,0 1 0 0 0,0-1-1 0 0,0 1 1 0 0,3-4 0 0 0,30-14-8212 0 0,-23 15 4492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2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72 512 0 0,'3'-4'5433'0'0,"-2"4"-5094"0"0,-1 0 1 0 0,0 0-1 0 0,1 0 1 0 0,-1 0-1 0 0,0 0 1 0 0,0 0-1 0 0,1 0 1 0 0,-1 0-1 0 0,0 0 1 0 0,1 0 0 0 0,-1 0-1 0 0,0 0 1 0 0,1 0-1 0 0,-1 0 1 0 0,0 0-1 0 0,0 0 1 0 0,1 0-1 0 0,-1 0 1 0 0,0 0-1 0 0,1 1 1 0 0,2 12 4797 0 0,-5 23-3450 0 0,1-32-863 0 0,-1 15-423 0 0,0 0-1 0 0,1 0 1 0 0,1-1 0 0 0,1 1-1 0 0,1 0 1 0 0,4 22 0 0 0,-4-25-249 0 0,-2-13-114 0 0,0-1 0 0 0,0 0 0 0 0,0 1 0 0 0,0-1 0 0 0,1 0 0 0 0,-1 1 0 0 0,1-1 0 0 0,0 0 0 0 0,0 0-1 0 0,-1 0 1 0 0,1 1 0 0 0,2 1 0 0 0,-3-4-29 0 0,1 0 0 0 0,-1 0 0 0 0,0 0 0 0 0,1 0 0 0 0,-1 0 0 0 0,0 0-1 0 0,1 0 1 0 0,-1 0 0 0 0,0 0 0 0 0,1 0 0 0 0,-1 0 0 0 0,0 0 0 0 0,1 0 0 0 0,-1 0 0 0 0,0 0-1 0 0,1-1 1 0 0,-1 1 0 0 0,0 0 0 0 0,1 0 0 0 0,-1 0 0 0 0,0 0 0 0 0,0-1 0 0 0,1 1 0 0 0,-1 0-1 0 0,0 0 1 0 0,0-1 0 0 0,1 1 0 0 0,-1 0 0 0 0,0-1 0 0 0,0 1 0 0 0,0 0 0 0 0,0 0 0 0 0,1-1-1 0 0,-1 1 1 0 0,0 0 0 0 0,0-1 0 0 0,0 1 0 0 0,0 0 0 0 0,0-1 0 0 0,7-15 19 0 0,-1-6-16 0 0,-2 0-1 0 0,0 0 1 0 0,2-32-1 0 0,5-32-138 0 0,-11 85 127 0 0,0-1-1 0 0,1 1 1 0 0,-1 0 0 0 0,0-1 0 0 0,1 1-1 0 0,0 0 1 0 0,-1-1 0 0 0,1 1 0 0 0,0 0 0 0 0,-1 0-1 0 0,1 0 1 0 0,0 0 0 0 0,0 0 0 0 0,0 0-1 0 0,0 0 1 0 0,0 0 0 0 0,0 0 0 0 0,0 0-1 0 0,0 0 1 0 0,1 1 0 0 0,1-2 0 0 0,0 1 0 0 0,-1 1-1 0 0,1-1 1 0 0,0 1 0 0 0,-1-1 0 0 0,1 1 0 0 0,-1 0 0 0 0,1 0-1 0 0,0 0 1 0 0,-1 1 0 0 0,6 0 0 0 0,0 1 7 0 0,0 1 1 0 0,0 0-1 0 0,0 0 1 0 0,0 1-1 0 0,0 0 1 0 0,8 6-1 0 0,-8-5 69 0 0,1 1 1 0 0,-1 1-1 0 0,11 12 0 0 0,-17-17-14 0 0,0 0 0 0 0,-1 0 0 0 0,1 0 0 0 0,0 0 0 0 0,-1 1 1 0 0,0-1-1 0 0,1 1 0 0 0,-1-1 0 0 0,0 1 0 0 0,-1 0 0 0 0,1-1 0 0 0,0 1 0 0 0,-1 0 0 0 0,1 0 0 0 0,-1-1 0 0 0,0 1 0 0 0,0 0 0 0 0,0 4 1 0 0,-1-5-35 0 0,1 0 1 0 0,-1-1 0 0 0,0 1 0 0 0,1-1 0 0 0,-1 1 0 0 0,0-1 0 0 0,0 0 0 0 0,0 1-1 0 0,0-1 1 0 0,0 0 0 0 0,0 0 0 0 0,0 0 0 0 0,0 0 0 0 0,-1 1 0 0 0,1-2 0 0 0,0 1-1 0 0,-1 0 1 0 0,1 0 0 0 0,-1 0 0 0 0,1-1 0 0 0,-1 1 0 0 0,-2 0 0 0 0,6-22-32 0 0,33-97-364 0 0,-34 112 355 0 0,1-1-1 0 0,1 1 1 0 0,-1 0-1 0 0,1 0 1 0 0,0 1-1 0 0,1-1 1 0 0,6-9-1 0 0,-8 14 11 0 0,-1-1-1 0 0,0 1 1 0 0,1-1 0 0 0,-1 1-1 0 0,1 0 1 0 0,0 0-1 0 0,-1 0 1 0 0,1 0 0 0 0,0 0-1 0 0,0 0 1 0 0,-1 0-1 0 0,1 0 1 0 0,0 1 0 0 0,0-1-1 0 0,0 1 1 0 0,0-1-1 0 0,0 1 1 0 0,0 0 0 0 0,0 0-1 0 0,0 0 1 0 0,0 0-1 0 0,0 0 1 0 0,0 0 0 0 0,0 0-1 0 0,0 1 1 0 0,0-1-1 0 0,0 1 1 0 0,0 0 0 0 0,3 1-1 0 0,1 1 10 0 0,0 0-1 0 0,0 0 0 0 0,-1 1 1 0 0,1 0-1 0 0,-1 0 1 0 0,1 1-1 0 0,-1-1 0 0 0,-1 1 1 0 0,6 6-1 0 0,15 13 65 0 0,-19-19-51 0 0,-1-1 0 0 0,0 1 1 0 0,0 0-1 0 0,-1 1 0 0 0,1-1 0 0 0,3 8 0 0 0,-6-10-13 0 0,-1 1 0 0 0,1 0 0 0 0,-1 0 1 0 0,0 0-1 0 0,0 0 0 0 0,-1 0 0 0 0,1 0 0 0 0,-1 0 0 0 0,0 0 0 0 0,0 0 0 0 0,0 0 0 0 0,-2 5 0 0 0,2-5-203 0 0,-1 1 0 0 0,1 0 1 0 0,0-1-1 0 0,0 1 0 0 0,1-1 0 0 0,-1 1 0 0 0,1 0 0 0 0,2 7 0 0 0,-2-11-68 0 0,-1 0-1 0 0,0 0 0 0 0,1 0 1 0 0,0 0-1 0 0,-1 0 0 0 0,1 0 0 0 0,0 0 1 0 0,-1 0-1 0 0,1-1 0 0 0,0 1 1 0 0,0 0-1 0 0,0 0 0 0 0,-1-1 1 0 0,1 1-1 0 0,0 0 0 0 0,0-1 1 0 0,0 1-1 0 0,0-1 0 0 0,0 1 1 0 0,0-1-1 0 0,2 1 0 0 0,15 0-6508 0 0,-13-1 4614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2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8 528 0 0,'-1'0'584'0'0,"-1"0"1"0"0,1 0-1 0 0,-1-1 0 0 0,1 1 1 0 0,-1 0-1 0 0,1 1 0 0 0,0-1 1 0 0,-1 0-1 0 0,1 0 1 0 0,0 0-1 0 0,-1 1 0 0 0,1-1 1 0 0,-1 1-1 0 0,1-1 0 0 0,0 1 1 0 0,-3 1-1 0 0,1 0 78 0 0,1 0 0 0 0,-1 0-1 0 0,0 1 1 0 0,1-1 0 0 0,0 1 0 0 0,-4 4 0 0 0,0 2 292 0 0,1 1 0 0 0,-1-1 0 0 0,-5 16 0 0 0,9-18-635 0 0,0 0 0 0 0,0 0 0 0 0,0 0 0 0 0,1 0 0 0 0,0 1 0 0 0,0-1 0 0 0,0 0 0 0 0,1 1 0 0 0,1 8 0 0 0,0-14-285 0 0,-1 0-1 0 0,0 0 1 0 0,1 0 0 0 0,-1 0-1 0 0,1 0 1 0 0,-1-1 0 0 0,1 1-1 0 0,0 0 1 0 0,0 0 0 0 0,0 0 0 0 0,0 0-1 0 0,0-1 1 0 0,0 1 0 0 0,1-1-1 0 0,-1 1 1 0 0,0-1 0 0 0,1 1-1 0 0,-1-1 1 0 0,1 0 0 0 0,0 1 0 0 0,-1-1-1 0 0,1 0 1 0 0,0 0 0 0 0,0-1-1 0 0,0 1 1 0 0,-1 0 0 0 0,1 0-1 0 0,0-1 1 0 0,0 1 0 0 0,0-1-1 0 0,0 0 1 0 0,0 1 0 0 0,0-1 0 0 0,0 0-1 0 0,0 0 1 0 0,4-1 0 0 0,-1 0-43 0 0,-1 1 1 0 0,1-2 0 0 0,-1 1 0 0 0,1 0 0 0 0,-1-1 0 0 0,0 0-1 0 0,1 0 1 0 0,-1 0 0 0 0,0 0 0 0 0,0-1 0 0 0,0 1 0 0 0,-1-1-1 0 0,1 0 1 0 0,0 0 0 0 0,-1-1 0 0 0,3-3 0 0 0,-2 3 9 0 0,-1 0 0 0 0,0-1 0 0 0,0 1 0 0 0,0-1 0 0 0,-1 0 0 0 0,0 0 0 0 0,0 0 0 0 0,0 0-1 0 0,0 0 1 0 0,-1 0 0 0 0,0 0 0 0 0,0-1 0 0 0,1-8 0 0 0,-2 7-16 0 0,0-1 0 0 0,-1 1 0 0 0,0-1 0 0 0,-3-10 0 0 0,3 15 12 0 0,0 0 1 0 0,0 0-1 0 0,0 0 1 0 0,-1 0-1 0 0,1 0 1 0 0,-1 0-1 0 0,0 0 1 0 0,0 1-1 0 0,0-1 1 0 0,0 1-1 0 0,0 0 1 0 0,0-1-1 0 0,-4-1 1 0 0,5 3-2 0 0,-1 0 1 0 0,1 1-1 0 0,-1-1 1 0 0,1 0-1 0 0,-1 1 1 0 0,1-1-1 0 0,-1 1 1 0 0,0 0-1 0 0,1-1 1 0 0,-1 1-1 0 0,0 0 1 0 0,1 0-1 0 0,-1 0 1 0 0,1 0-1 0 0,-1 1 1 0 0,0-1-1 0 0,1 0 1 0 0,-1 1-1 0 0,0-1 1 0 0,1 1-1 0 0,-1-1 1 0 0,1 1-1 0 0,-1 0 1 0 0,1-1-1 0 0,-1 1 1 0 0,1 0-1 0 0,-2 2 1 0 0,-3 1 1 0 0,1 0 1 0 0,0 1-1 0 0,0 0 1 0 0,0 0-1 0 0,-5 7 1 0 0,9-11 0 0 0,1-1 0 0 0,-1 1 1 0 0,0 0-1 0 0,0 0 0 0 0,1 0 0 0 0,-1 0 1 0 0,1 0-1 0 0,-1 0 0 0 0,1 0 0 0 0,-1 0 1 0 0,1 0-1 0 0,0 0 0 0 0,0 0 0 0 0,-1 0 1 0 0,1 0-1 0 0,0 0 0 0 0,0 0 0 0 0,0 0 1 0 0,0 0-1 0 0,0 0 0 0 0,0 1 0 0 0,0-1 1 0 0,1 0-1 0 0,-1 0 0 0 0,0 0 0 0 0,0 0 1 0 0,1 0-1 0 0,0 1 0 0 0,0-1-6 0 0,0 0 0 0 0,0 0 0 0 0,0 0-1 0 0,0 0 1 0 0,1 0 0 0 0,-1-1 0 0 0,0 1 0 0 0,1 0-1 0 0,-1-1 1 0 0,1 1 0 0 0,-1-1 0 0 0,0 1 0 0 0,1-1 0 0 0,-1 0-1 0 0,1 1 1 0 0,-1-1 0 0 0,1 0 0 0 0,-1 0 0 0 0,3 0 0 0 0,16-1-855 0 0,0-1 1 0 0,0-1-1 0 0,21-6 1 0 0,-10 2-1723 0 0,0-4-3464 0 0,-23 7 2800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3.3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102 167 1280 0 0,'0'-1'719'0'0,"-1"0"0"0"0,1 0-1 0 0,-1 0 1 0 0,1 0-1 0 0,-1 0 1 0 0,1 0 0 0 0,0 0-1 0 0,0-1 1 0 0,-1 1 0 0 0,1 0-1 0 0,0 0 1 0 0,0 0-1 0 0,0 0 1 0 0,0-2 0 0 0,7-16 4203 0 0,-3 12-4184 0 0,1-1 0 0 0,11-12 1 0 0,-8 12 203 0 0,-5 3-580 0 0,1-1-1 0 0,-1 1 1 0 0,0 0 0 0 0,5-12 0 0 0,-7 16-283 0 0,0-1 0 0 0,-1 0 1 0 0,1 0-1 0 0,-1 0 0 0 0,1 0 1 0 0,-1 0-1 0 0,0 0 0 0 0,1 0 1 0 0,-1 0-1 0 0,0 1 0 0 0,0-1 1 0 0,-1 0-1 0 0,1 0 0 0 0,0 0 1 0 0,-1 0-1 0 0,1 0 0 0 0,-1 0 1 0 0,1 0-1 0 0,-2-2 0 0 0,1 3-62 0 0,0 1 0 0 0,1-1 0 0 0,-1 0 0 0 0,0 0 0 0 0,0 1 0 0 0,0-1 0 0 0,0 1 0 0 0,1-1 0 0 0,-1 1 0 0 0,0-1 0 0 0,0 1 0 0 0,0 0 0 0 0,0-1 0 0 0,0 1 0 0 0,0 0 0 0 0,0 0 0 0 0,0 0 0 0 0,0 0 0 0 0,0 0 0 0 0,0 0 0 0 0,0 0 0 0 0,0 0 0 0 0,0 0 0 0 0,0 0 0 0 0,0 0 0 0 0,-2 1 0 0 0,-27 11-19 0 0,24-10 43 0 0,-2 2-53 0 0,-1 0 1 0 0,1 1 0 0 0,0 0-1 0 0,0 0 1 0 0,1 1 0 0 0,-8 7-1 0 0,12-10 7 0 0,0 0-1 0 0,0 0 1 0 0,0 1 0 0 0,1-1-1 0 0,-1 0 1 0 0,1 1 0 0 0,0 0-1 0 0,0-1 1 0 0,1 1 0 0 0,-1 0-1 0 0,1 0 1 0 0,-1 0 0 0 0,1 0-1 0 0,0 0 1 0 0,1 1-1 0 0,-1 4 1 0 0,1-7 9 0 0,0-1 0 0 0,0 0-1 0 0,0 1 1 0 0,1-1 0 0 0,-1 1-1 0 0,0-1 1 0 0,1 0 0 0 0,-1 1-1 0 0,1-1 1 0 0,-1 0 0 0 0,1 0 0 0 0,0 1-1 0 0,0-1 1 0 0,-1 0 0 0 0,1 0-1 0 0,0 0 1 0 0,0 0 0 0 0,0 0 0 0 0,0 0-1 0 0,0 0 1 0 0,1 0 0 0 0,-1 0-1 0 0,0 0 1 0 0,0-1 0 0 0,2 2-1 0 0,4 0 1 0 0,-1 1 0 0 0,1-1 1 0 0,0-1-1 0 0,8 2 0 0 0,10 3 0 0 0,-5 0 2 0 0,18 7 46 0 0,-36-12-38 0 0,0 0 0 0 0,-1 0 0 0 0,1 0 0 0 0,0 0 0 0 0,0 0 1 0 0,-1 1-1 0 0,1-1 0 0 0,-1 1 0 0 0,1-1 0 0 0,-1 1 0 0 0,0-1 0 0 0,1 1 0 0 0,-1-1 0 0 0,0 1 0 0 0,1 3 0 0 0,-1-4 2 0 0,-1 1 0 0 0,0-1 0 0 0,1 1 0 0 0,-1 0 0 0 0,0-1 0 0 0,0 1 0 0 0,0 0-1 0 0,0-1 1 0 0,0 1 0 0 0,0-1 0 0 0,-1 1 0 0 0,1 0 0 0 0,-1-1 0 0 0,1 1 0 0 0,-1-1 0 0 0,1 1 0 0 0,-1-1 0 0 0,0 1-1 0 0,0-1 1 0 0,0 1 0 0 0,0-1 0 0 0,0 0 0 0 0,0 1 0 0 0,-1 0 0 0 0,-4 4 56 0 0,0-1 0 0 0,-1 1 1 0 0,-11 6-1 0 0,10-7-11 0 0,-16 11 104 0 0,-28 12 0 0 0,52-27-169 0 0,0-1-1 0 0,0 0 1 0 0,0 0 0 0 0,0 0 0 0 0,0 0 0 0 0,0 0-1 0 0,0 0 1 0 0,0 0 0 0 0,0 0 0 0 0,0 0 0 0 0,-1 0 0 0 0,1 0-1 0 0,0 0 1 0 0,0 0 0 0 0,0 0 0 0 0,0 0 0 0 0,0 0-1 0 0,0 0 1 0 0,0 0 0 0 0,0 0 0 0 0,0 0 0 0 0,0 0-1 0 0,-1 0 1 0 0,1 0 0 0 0,0 0 0 0 0,0 0 0 0 0,0 0 0 0 0,0 0-1 0 0,0 0 1 0 0,0 0 0 0 0,0 0 0 0 0,0 0 0 0 0,0 0-1 0 0,0 0 1 0 0,0 0 0 0 0,-1-1 0 0 0,1 1 0 0 0,0 0 0 0 0,0 0-1 0 0,0 0 1 0 0,0 0 0 0 0,0 0 0 0 0,0 0 0 0 0,0 0-1 0 0,0 0 1 0 0,0 0 0 0 0,0 0 0 0 0,0 0 0 0 0,0-1-1 0 0,0 1 1 0 0,0 0 0 0 0,0 0 0 0 0,0 0 0 0 0,0 0 0 0 0,0 0-1 0 0,0 0 1 0 0,1-9-247 0 0,6-7-201 0 0,2 3-1272 0 0,1 0-1 0 0,18-20 1 0 0,-13 17-2039 0 0,-6 5 2077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3.6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13 3041 0 0,'-10'-12'15244'0'0,"9"22"-11763"0"0,0 14-2735 0 0,1 0 0 0 0,1-1 0 0 0,1 1 0 0 0,6 25 0 0 0,-4-21-384 0 0,1-2-129 0 0,14 39 1 0 0,-8-31-275 0 0,-8-23-393 0 0,10 29 1009 0 0,-2-22-1998 0 0,-10-17 898 0 0,0 1-1 0 0,0-1 0 0 0,1 1 0 0 0,-1-1 1 0 0,1 0-1 0 0,-1 0 0 0 0,1 0 1 0 0,1 1-1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3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0 162 2553 0 0,'0'-2'2259'0'0,"1"-10"7000"0"0,-1 11-9040 0 0,0 0-1 0 0,0 0 1 0 0,1 0-1 0 0,-1 0 1 0 0,0 0-1 0 0,1 1 1 0 0,-1-1-1 0 0,1 0 1 0 0,-1 0-1 0 0,1 0 1 0 0,0 0-1 0 0,-1 1 1 0 0,1-1-1 0 0,0 0 1 0 0,-1 1-1 0 0,1-1 0 0 0,0 1 1 0 0,0-1-1 0 0,-1 0 1 0 0,1 1-1 0 0,0 0 1 0 0,0-1-1 0 0,1 0 1 0 0,80-43 5040 0 0,40-23-4152 0 0,-115 64-1245 0 0,-1 0 0 0 0,1 0-1 0 0,0 1 1 0 0,-1-1 0 0 0,9 0-1 0 0,-10 2-912 0 0,0 1-1 0 0,0-1 0 0 0,0 1 0 0 0,9 1 0 0 0,-1 0-4585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5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137 172 512 0 0,'-1'-1'86'0'0,"0"0"-1"0"0,1 1 1 0 0,0-1 0 0 0,-1 0-1 0 0,1 0 1 0 0,-1 1 0 0 0,1-1-1 0 0,0 0 1 0 0,0 0 0 0 0,-1 0-1 0 0,1 1 1 0 0,0-1 0 0 0,0 0-1 0 0,0 0 1 0 0,0 0 0 0 0,0 0-1 0 0,0 0 1 0 0,0 1 0 0 0,0-1-1 0 0,0 0 1 0 0,0 0 0 0 0,1 0-1 0 0,-1 0 1 0 0,0 1-1 0 0,1-1 1 0 0,-1 0 0 0 0,0 0-1 0 0,1 1 1 0 0,-1-1 0 0 0,1 0-1 0 0,0-1 1 0 0,21-21-194 0 0,-17 18 37 0 0,-4 4 47 0 0,-1 1 0 0 0,1-1 0 0 0,-1 1 0 0 0,1-1 0 0 0,-1 1 0 0 0,1-1 0 0 0,-1 1 0 0 0,1-1 0 0 0,0 1 0 0 0,-1 0 0 0 0,1-1-1 0 0,-1 1 1 0 0,1 0 0 0 0,0-1 0 0 0,-1 1 0 0 0,1 0 0 0 0,0 0 0 0 0,0 0 0 0 0,-1 0 0 0 0,1 0 0 0 0,0 0 0 0 0,-1 0 0 0 0,1 0 0 0 0,0 0 0 0 0,0 0 0 0 0,-1 0 0 0 0,1 0 0 0 0,0 0 0 0 0,-1 0 0 0 0,1 1 0 0 0,0-1 0 0 0,-1 0 0 0 0,1 1 0 0 0,0-1 0 0 0,-1 0 0 0 0,2 1-1 0 0,-2 0-19 0 0,1-1 0 0 0,-1 0 0 0 0,1 1 0 0 0,-1-1-1 0 0,1 0 1 0 0,-1 0 0 0 0,1 1 0 0 0,-1-1 0 0 0,1 0-1 0 0,-1 0 1 0 0,1 0 0 0 0,-1 0 0 0 0,1 0 0 0 0,-1 0-1 0 0,1 0 1 0 0,0 0 0 0 0,-1 0 0 0 0,1 0 0 0 0,-1 0-1 0 0,1 0 1 0 0,-1 0 0 0 0,1 0 0 0 0,-1-1-1 0 0,1 1 1 0 0,-1 0 0 0 0,1 0 0 0 0,-1-1 0 0 0,1 1-1 0 0,-1 0 1 0 0,1-1 0 0 0,-1 1 0 0 0,1-1 0 0 0,0 1 281 0 0,-1-1 1 0 0,1 1 0 0 0,-1-1 0 0 0,1 1 0 0 0,-1-1 0 0 0,1 0 0 0 0,-1 1-1 0 0,1-1 1 0 0,-1 0 0 0 0,1 1 0 0 0,-1-1 0 0 0,0 0 0 0 0,1-1 0 0 0,2-11 3918 0 0,4-26 1751 0 0,-7 37-5517 0 0,1-1 0 0 0,-1 0 1 0 0,0 1-1 0 0,0-1 0 0 0,-1 1 0 0 0,1-1 0 0 0,0 1 1 0 0,-1-1-1 0 0,1 1 0 0 0,-1-1 0 0 0,-2-4 0 0 0,2 6-259 0 0,0-1-1 0 0,-1 1 0 0 0,1 0 0 0 0,0 0 1 0 0,-1 0-1 0 0,1 0 0 0 0,-1 0 0 0 0,0 0 0 0 0,1 0 1 0 0,-1 1-1 0 0,1-1 0 0 0,-1 0 0 0 0,0 1 1 0 0,0-1-1 0 0,1 1 0 0 0,-1 0 0 0 0,0 0 1 0 0,0-1-1 0 0,0 1 0 0 0,1 0 0 0 0,-1 1 0 0 0,-3-1 1 0 0,-5 2 301 0 0,1-1 1 0 0,-18 6-1 0 0,19-4-295 0 0,0 0-1 0 0,1 0 1 0 0,-1 1-1 0 0,1 0 1 0 0,0 0-1 0 0,0 0 1 0 0,1 1-1 0 0,-1 0 1 0 0,1 1 0 0 0,0-1-1 0 0,0 1 1 0 0,1 1-1 0 0,-1-1 1 0 0,2 1-1 0 0,-1 0 1 0 0,-6 12-1 0 0,8-13-110 0 0,0 1 0 0 0,1-1 0 0 0,0 1 0 0 0,0 0 0 0 0,0 0 0 0 0,1 0 0 0 0,0 0 0 0 0,0 0-1 0 0,1 0 1 0 0,0 0 0 0 0,0 0 0 0 0,1 0 0 0 0,0 0 0 0 0,0 0 0 0 0,0 0 0 0 0,1 0 0 0 0,0-1 0 0 0,0 1 0 0 0,7 11 0 0 0,-7-13-33 0 0,1 0 0 0 0,0-1 0 0 0,0 0 0 0 0,0 0 1 0 0,0 0-1 0 0,1 0 0 0 0,-1 0 0 0 0,1 0 0 0 0,0-1 1 0 0,0 0-1 0 0,1 0 0 0 0,-1 0 0 0 0,1 0 1 0 0,-1-1-1 0 0,1 0 0 0 0,0 0 0 0 0,0 0 0 0 0,0 0 1 0 0,0-1-1 0 0,0 0 0 0 0,0 0 0 0 0,0 0 0 0 0,0-1 1 0 0,1 0-1 0 0,-1 0 0 0 0,6 0 0 0 0,4-2-715 0 0,1-1-1 0 0,-1 0 0 0 0,-1-1 0 0 0,1-1 1 0 0,0 0-1 0 0,-1-1 0 0 0,23-13 0 0 0,-22 11-1344 0 0,-1 1-199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5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75 117 1656 0 0,'-2'0'714'0'0,"0"0"0"0"0,0 1-1 0 0,0-1 1 0 0,0 0 0 0 0,0 1-1 0 0,1 0 1 0 0,-1-1 0 0 0,0 1-1 0 0,0 0 1 0 0,1 0 0 0 0,-1 0-1 0 0,0 0 1 0 0,1 0 0 0 0,-1 1-1 0 0,1-1 1 0 0,-1 0 0 0 0,0 2-1 0 0,0-1-452 0 0,1 0-1 0 0,0-1 0 0 0,-1 1 1 0 0,1 0-1 0 0,0 0 0 0 0,0 0 1 0 0,0 0-1 0 0,0 0 0 0 0,0 0 0 0 0,0 0 1 0 0,1 0-1 0 0,-1 0 0 0 0,1 0 1 0 0,0 0-1 0 0,-1 1 0 0 0,1-1 0 0 0,0 0 1 0 0,0 0-1 0 0,0 0 0 0 0,0 1 1 0 0,1-1-1 0 0,-1 0 0 0 0,1 0 1 0 0,0 3-1 0 0,0-3-175 0 0,1-1-1 0 0,-1 1 1 0 0,0 0 0 0 0,1-1 0 0 0,-1 1 0 0 0,1-1-1 0 0,0 0 1 0 0,-1 1 0 0 0,1-1 0 0 0,0 0 0 0 0,0 0-1 0 0,0 0 1 0 0,0 0 0 0 0,0-1 0 0 0,0 1 0 0 0,0 0-1 0 0,0-1 1 0 0,0 1 0 0 0,0-1 0 0 0,0 0-1 0 0,0 0 1 0 0,0 0 0 0 0,1 0 0 0 0,-1 0 0 0 0,2 0-1 0 0,4-1-2 0 0,0 0 0 0 0,0 0 0 0 0,0-1 0 0 0,0 0-1 0 0,9-4 1 0 0,-12 3-65 0 0,1 0 1 0 0,-1 0-1 0 0,0 0 0 0 0,0-1 1 0 0,0 1-1 0 0,-1-1 0 0 0,1 0 1 0 0,-1-1-1 0 0,0 1 0 0 0,0-1 1 0 0,0 1-1 0 0,-1-1 0 0 0,6-10 1 0 0,-8 12-22 0 0,0 1 1 0 0,-1-1 0 0 0,1 1-1 0 0,-1 0 1 0 0,1-1 0 0 0,-1 1-1 0 0,0-1 1 0 0,0 0 0 0 0,0 1-1 0 0,0-1 1 0 0,0 1-1 0 0,0-1 1 0 0,-1 1 0 0 0,0-1-1 0 0,1 1 1 0 0,-1 0 0 0 0,0-1-1 0 0,-2-3 1 0 0,-1-2 11 0 0,0-1-1 0 0,-1 1 1 0 0,-9-12-1 0 0,13 17-2 0 0,-1 1 0 0 0,-1-1-1 0 0,1 1 1 0 0,0-1 0 0 0,0 1-1 0 0,-1 0 1 0 0,0 0 0 0 0,1 0-1 0 0,-1 0 1 0 0,0 1 0 0 0,0-1-1 0 0,0 1 1 0 0,0-1 0 0 0,0 1-1 0 0,0 0 1 0 0,0 0 0 0 0,0 0-1 0 0,-1 1 1 0 0,1-1-1 0 0,0 1 1 0 0,0 0 0 0 0,-1 0-1 0 0,1 0 1 0 0,0 0 0 0 0,-1 1-1 0 0,1-1 1 0 0,0 1 0 0 0,0 0-1 0 0,0 0 1 0 0,0 0 0 0 0,-1 0-1 0 0,1 0 1 0 0,1 1 0 0 0,-1-1-1 0 0,0 1 1 0 0,0 0 0 0 0,0 0-1 0 0,1 0 1 0 0,-1 0 0 0 0,-3 5-1 0 0,0-1 70 0 0,1 0 0 0 0,0 0-1 0 0,0 1 1 0 0,0-1 0 0 0,1 1-1 0 0,0 0 1 0 0,0 1 0 0 0,1-1 0 0 0,0 1-1 0 0,0-1 1 0 0,1 1 0 0 0,-2 11 0 0 0,3-15-47 0 0,1 1 1 0 0,-1 0 0 0 0,1-1 0 0 0,0 1 0 0 0,1-1 0 0 0,-1 1 0 0 0,1-1 0 0 0,0 1 0 0 0,0-1 0 0 0,0 0 0 0 0,1 1 0 0 0,-1-1-1 0 0,1 0 1 0 0,0 0 0 0 0,1 0 0 0 0,-1 0 0 0 0,0 0 0 0 0,1-1 0 0 0,0 1 0 0 0,0-1 0 0 0,0 0 0 0 0,0 1 0 0 0,7 3 0 0 0,-6-4-42 0 0,1 0 1 0 0,0-1 0 0 0,0 1-1 0 0,0-1 1 0 0,0 0 0 0 0,1-1-1 0 0,-1 1 1 0 0,0-1 0 0 0,1 0-1 0 0,8 0 1 0 0,8 0-321 0 0,27-3 0 0 0,-42 2 179 0 0,7-2-1487 0 0,-1 0 0 0 0,17-5 0 0 0,-9 3-3926 0 0,-15 2 3965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6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7 2401 0 0,'0'0'477'0'0,"0"-1"1"0"0,-1 1 0 0 0,1-1 0 0 0,-1 1 0 0 0,1-1 0 0 0,-1 1 0 0 0,1-1 0 0 0,-1 1 0 0 0,1 0-1 0 0,-1-1 1 0 0,1 1 0 0 0,-1 0 0 0 0,0-1 0 0 0,1 1 0 0 0,-1 0 0 0 0,0 0 0 0 0,1 0 0 0 0,-1 0 0 0 0,0-1-1 0 0,1 1 1 0 0,-1 0 0 0 0,0 0 0 0 0,1 0 0 0 0,-1 0 0 0 0,0 1 0 0 0,1-1 0 0 0,-1 0 0 0 0,1 0 0 0 0,-2 1-1 0 0,1-1-99 0 0,0 1 1 0 0,-1 0-1 0 0,1 0 0 0 0,0 0 0 0 0,1 1 0 0 0,-1-1 0 0 0,0 0 0 0 0,0 0 0 0 0,0 0 0 0 0,1 1 0 0 0,-1-1 1 0 0,-1 3-1 0 0,0 3 88 0 0,0 1 1 0 0,0 0-1 0 0,1-1 1 0 0,-1 9-1 0 0,1-7-172 0 0,1 0-1 0 0,1 1 1 0 0,0-1 0 0 0,0 0 0 0 0,0 0-1 0 0,1 0 1 0 0,1 0 0 0 0,-1 0-1 0 0,2 0 1 0 0,-1 0 0 0 0,1-1-1 0 0,0 0 1 0 0,7 10 0 0 0,-6-7-259 0 0,-5-9-37 0 0,0-1 0 0 0,1 1 0 0 0,-1-1 0 0 0,1 1 0 0 0,0-1 0 0 0,0 1 0 0 0,-1-1-1 0 0,1 1 1 0 0,0-1 0 0 0,0 0 0 0 0,0 1 0 0 0,0-1 0 0 0,2 1 0 0 0,-3-2-12 0 0,1 0-1 0 0,-1 0 0 0 0,0-1 0 0 0,1 1 1 0 0,-1 0-1 0 0,0-1 0 0 0,0 1 1 0 0,1 0-1 0 0,-1-1 0 0 0,0 1 0 0 0,0 0 1 0 0,1-1-1 0 0,-1 1 0 0 0,0 0 1 0 0,0-1-1 0 0,0 1 0 0 0,0-1 0 0 0,0 1 1 0 0,1 0-1 0 0,-1-1 0 0 0,0 1 1 0 0,0-1-1 0 0,0 1 0 0 0,0-1 0 0 0,1-16-75 0 0,-1 12 40 0 0,3-15 6 0 0,1 1 1 0 0,0-1-1 0 0,2 1 0 0 0,0 0 0 0 0,17-34 1 0 0,-4 25 44 0 0,-18 26-2 0 0,0 0 0 0 0,0 1 0 0 0,1-1-1 0 0,-1 1 1 0 0,1 0 0 0 0,-1-1-1 0 0,1 1 1 0 0,0 0 0 0 0,0 0 0 0 0,-1 0-1 0 0,1 0 1 0 0,0 0 0 0 0,0 1-1 0 0,2-2 1 0 0,-3 2 7 0 0,0 0 0 0 0,0 1-1 0 0,0-1 1 0 0,1 0 0 0 0,-1 0-1 0 0,0 1 1 0 0,0-1 0 0 0,0 0-1 0 0,0 1 1 0 0,0-1 0 0 0,-1 1-1 0 0,1 0 1 0 0,0-1 0 0 0,0 1 0 0 0,0 0-1 0 0,0-1 1 0 0,0 1 0 0 0,-1 0-1 0 0,1 0 1 0 0,0 1 0 0 0,15 21 30 0 0,-14-19-40 0 0,2 4 52 0 0,0 1 0 0 0,-1-1 0 0 0,0 1 0 0 0,-1 0 0 0 0,3 17 0 0 0,4 12 84 0 0,-6-27-66 0 0,1-1 0 0 0,9 18 0 0 0,-12-25-94 0 0,1 0 0 0 0,0 0 0 0 0,-1-1 0 0 0,1 1-1 0 0,0 0 1 0 0,1-1 0 0 0,-1 0 0 0 0,0 1 0 0 0,1-1 0 0 0,-1 0 0 0 0,1 0 0 0 0,0-1-1 0 0,5 4 1 0 0,-5-4-191 0 0,-1-1 0 0 0,0 1-1 0 0,0-1 1 0 0,0 0 0 0 0,1 0 0 0 0,-1 0-1 0 0,0 0 1 0 0,1 0 0 0 0,-1 0 0 0 0,0 0-1 0 0,0-1 1 0 0,0 1 0 0 0,1-1 0 0 0,-1 1-1 0 0,4-3 1 0 0,12-7-4434 0 0,-2-2-3476 0 0,-11 6 5746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45 18 512 0 0,'-9'-4'512'0'0,"2"0"496"0"0,-2 1-1408 0 0,3 0 512 0 0,2 2 80 0 0,-1 0 88 0 0,2 0 113 0 0,2 1-321 0 0,0 0-104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6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1848 0 0,'-1'0'580'0'0,"0"0"-1"0"0,-1 0 1 0 0,1 0-1 0 0,0 0 0 0 0,-1 1 1 0 0,1-1-1 0 0,0 0 1 0 0,0 0-1 0 0,-1 1 0 0 0,1-1 1 0 0,0 1-1 0 0,0-1 1 0 0,0 1-1 0 0,0 0 0 0 0,0-1 1 0 0,-1 1-1 0 0,1 0 1 0 0,0 0-1 0 0,1-1 0 0 0,-3 3 1 0 0,1 0-56 0 0,1 0 0 0 0,-1 0 1 0 0,1 0-1 0 0,0 1 0 0 0,0-1 1 0 0,0 0-1 0 0,0 4 1 0 0,-1 5 426 0 0,0 0 1 0 0,1 1-1 0 0,0-1 1 0 0,3 21-1 0 0,10 49 1606 0 0,-2-18-1506 0 0,21 120-791 0 0,-28-159-541 0 0,-3-20-102 0 0,0 0 0 0 0,1-1 0 0 0,0 1 1 0 0,0-1-1 0 0,0 1 0 0 0,0-1 0 0 0,0 1 0 0 0,1-1 0 0 0,0 0 0 0 0,3 7 0 0 0,6-5-4986 0 0,-8-5 3610 0 0,1 2-2046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6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38 2200 0 0,'2'-2'10791'0'0,"9"-3"-7844"0"0,20 3 1119 0 0,-25 2-3794 0 0,0 0 0 0 0,0-1 0 0 0,0 1 0 0 0,8-3 1 0 0,2-2-173 0 0,-4 1-333 0 0,0 0-1 0 0,0 1 1 0 0,1 0 0 0 0,-1 1 0 0 0,1 0-1 0 0,-1 1 1 0 0,17 1 0 0 0,-18 2-2328 0 0,1 4 710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7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60 177 2345 0 0,'-10'3'13077'0'0,"9"-2"-12532"0"0,0 11 3818 0 0,1-5-3711 0 0,2 6 931 0 0,0 14 386 0 0,-1-27-1891 0 0,-1 1 0 0 0,0 0 0 0 0,0 0 0 0 0,0 0 0 0 0,-1 0 0 0 0,1 0 0 0 0,0 0 0 0 0,0-1 0 0 0,0 1 0 0 0,-1 0 0 0 0,1 0 0 0 0,0 0 0 0 0,-1-1 0 0 0,1 1 0 0 0,-1 0 0 0 0,1 0 0 0 0,-1-1 0 0 0,1 1 0 0 0,-1 0 0 0 0,1-1 0 0 0,-1 1 0 0 0,-1 0 0 0 0,2-1-70 0 0,-1 0-1 0 0,1 0 1 0 0,0 0-1 0 0,-1 0 1 0 0,1 0-1 0 0,-1 0 1 0 0,1 0-1 0 0,0 0 1 0 0,-1 0-1 0 0,1-1 1 0 0,0 1 0 0 0,-1 0-1 0 0,1 0 1 0 0,0 0-1 0 0,-1-1 1 0 0,1 1-1 0 0,0 0 1 0 0,-1 0-1 0 0,1-1 1 0 0,0 1-1 0 0,-1 0 1 0 0,1-1-1 0 0,0 1 1 0 0,0 0-1 0 0,0-1 1 0 0,-1 1-1 0 0,1 0 1 0 0,0-1-1 0 0,0 0 1 0 0,-7-14 4 0 0,6 13 4 0 0,-4-9-29 0 0,1 0 0 0 0,0 0 0 0 0,1 0 0 0 0,0-1 0 0 0,0 1 0 0 0,1-1 0 0 0,1 0 0 0 0,0 0 0 0 0,1-14 0 0 0,0 18-2 0 0,1 1 0 0 0,0-1-1 0 0,1 1 1 0 0,0-1 0 0 0,0 1 0 0 0,0 0-1 0 0,6-11 1 0 0,-7 16-8 0 0,1-1 1 0 0,-1 1-1 0 0,1 0 0 0 0,-1 0 1 0 0,1 0-1 0 0,0 0 1 0 0,0 0-1 0 0,0 0 0 0 0,0 0 1 0 0,0 0-1 0 0,1 1 0 0 0,-1-1 1 0 0,0 1-1 0 0,1 0 0 0 0,-1 0 1 0 0,1 0-1 0 0,0 0 1 0 0,-1 0-1 0 0,1 0 0 0 0,0 1 1 0 0,-1-1-1 0 0,1 1 0 0 0,5 0 1 0 0,5 0-970 0 0,-1 1 0 0 0,1 1 0 0 0,-1 1 1 0 0,15 3-1 0 0,22 10-10054 0 0,-37-11 6161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8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94 329 1384 0 0,'-3'1'1003'0'0,"1"-1"-1"0"0,-1 0 1 0 0,1 1-1 0 0,-1-1 1 0 0,1 1-1 0 0,0 0 1 0 0,-1-1-1 0 0,1 1 1 0 0,0 0-1 0 0,0 1 1 0 0,-1-1-1 0 0,-1 2 1 0 0,0 0-345 0 0,0 0 0 0 0,0 1 0 0 0,1-1 1 0 0,-1 1-1 0 0,-4 7 0 0 0,3-4-422 0 0,0 0 0 0 0,1 0 1 0 0,0 1-1 0 0,1 0 0 0 0,-1 0 0 0 0,-3 16 0 0 0,6-20-138 0 0,1 0 0 0 0,-1 0 1 0 0,1 0-1 0 0,0 0 0 0 0,0 0 0 0 0,1 0 0 0 0,-1-1 1 0 0,1 1-1 0 0,0 0 0 0 0,0 0 0 0 0,0 0 1 0 0,0 0-1 0 0,1-1 0 0 0,0 1 0 0 0,-1-1 0 0 0,1 1 1 0 0,4 4-1 0 0,-4-5-79 0 0,0-1-1 0 0,0 0 1 0 0,0 0 0 0 0,0 0 0 0 0,0 0 0 0 0,1-1-1 0 0,-1 1 1 0 0,0-1 0 0 0,1 1 0 0 0,-1-1 0 0 0,1 0-1 0 0,0 0 1 0 0,-1 0 0 0 0,1 0 0 0 0,0 0 0 0 0,0-1-1 0 0,0 1 1 0 0,-1-1 0 0 0,1 0 0 0 0,0 0-1 0 0,0 0 1 0 0,0 0 0 0 0,0 0 0 0 0,-1 0 0 0 0,6-2-1 0 0,-2 0-38 0 0,0 0 0 0 0,-1 0 0 0 0,1 0 0 0 0,-1-1-1 0 0,0 0 1 0 0,0 0 0 0 0,0 0 0 0 0,0-1 0 0 0,0 1-1 0 0,6-8 1 0 0,-8 8-1 0 0,-1 0 0 0 0,1 0-1 0 0,-1 0 1 0 0,0 0 0 0 0,0 0-1 0 0,0-1 1 0 0,0 1 0 0 0,-1-1 0 0 0,1 0-1 0 0,-1 1 1 0 0,0-1 0 0 0,0 0-1 0 0,-1 0 1 0 0,1 0 0 0 0,-1 1 0 0 0,1-1-1 0 0,-1-5 1 0 0,-1 1-17 0 0,-1 0 0 0 0,1 0 0 0 0,-1 0 0 0 0,-1 0 1 0 0,1 1-1 0 0,-5-10 0 0 0,5 13 43 0 0,0 0 1 0 0,0 0-1 0 0,-1 0 1 0 0,1 1-1 0 0,-1-1 0 0 0,0 0 1 0 0,0 1-1 0 0,0 0 1 0 0,0 0-1 0 0,-1 0 0 0 0,1 0 1 0 0,-7-4-1 0 0,8 6-3 0 0,1 1 1 0 0,-1-1-1 0 0,0 1 0 0 0,0 0 0 0 0,0-1 0 0 0,1 1 1 0 0,-1 0-1 0 0,0 0 0 0 0,0 0 0 0 0,0 0 1 0 0,0 1-1 0 0,1-1 0 0 0,-1 0 0 0 0,0 1 0 0 0,0-1 1 0 0,1 1-1 0 0,-1 0 0 0 0,0-1 0 0 0,0 1 0 0 0,1 0 1 0 0,-1 0-1 0 0,1 0 0 0 0,-1 0 0 0 0,1 1 0 0 0,-2 1 1 0 0,-5 4 19 0 0,0 0 0 0 0,1 1 0 0 0,-7 11 0 0 0,9-12 36 0 0,2-4-34 0 0,0 1 0 0 0,0 0-1 0 0,1 0 1 0 0,0 1 0 0 0,0-1-1 0 0,0 0 1 0 0,1 1 0 0 0,-1-1-1 0 0,1 1 1 0 0,0-1 0 0 0,0 1-1 0 0,0 0 1 0 0,1 5 0 0 0,0-7-9 0 0,0 0 0 0 0,0 0 0 0 0,1 0 0 0 0,-1 0 0 0 0,1 0 0 0 0,0-1 0 0 0,-1 1 1 0 0,1 0-1 0 0,1 0 0 0 0,-1-1 0 0 0,0 1 0 0 0,1 0 0 0 0,-1-1 0 0 0,1 0 1 0 0,0 1-1 0 0,0-1 0 0 0,0 0 0 0 0,0 0 0 0 0,0 0 0 0 0,0 0 0 0 0,5 3 0 0 0,-4-3-12 0 0,1 0 0 0 0,0 0 0 0 0,0 0 0 0 0,0 0 0 0 0,0-1 0 0 0,0 0 0 0 0,0 0 0 0 0,0 0 0 0 0,0 0 0 0 0,1 0 0 0 0,-1-1 0 0 0,0 0 0 0 0,1 0 0 0 0,-1 0 0 0 0,0 0 0 0 0,0-1 0 0 0,1 0 0 0 0,-1 0 0 0 0,6-2 0 0 0,-1-1-53 0 0,1 0 0 0 0,-1-1 0 0 0,-1 0 0 0 0,1 0 0 0 0,-1-1 0 0 0,0 0 0 0 0,9-9 0 0 0,-14 12 36 0 0,0 0-1 0 0,-1 0 0 0 0,1-1 0 0 0,-1 1 1 0 0,1-1-1 0 0,-1 1 0 0 0,-1-1 0 0 0,1 0 0 0 0,0 0 1 0 0,-1 0-1 0 0,0 0 0 0 0,0 0 0 0 0,0 0 1 0 0,0 0-1 0 0,0-6 0 0 0,-1 4 29 0 0,0-1 0 0 0,0 1 1 0 0,-1-1-1 0 0,1 0 0 0 0,-1 1 0 0 0,-1-1 0 0 0,1 1 0 0 0,-1 0 1 0 0,-3-7-1 0 0,5 13-8 0 0,0-1 1 0 0,0 1 0 0 0,0-1 0 0 0,-1 1-1 0 0,1-1 1 0 0,0 1 0 0 0,0-1 0 0 0,0 1-1 0 0,-1-1 1 0 0,1 1 0 0 0,0-1 0 0 0,-1 1-1 0 0,1 0 1 0 0,0-1 0 0 0,-1 1 0 0 0,1-1-1 0 0,-1 1 1 0 0,1 0 0 0 0,0 0 0 0 0,-1-1-1 0 0,1 1 1 0 0,-1 0 0 0 0,1 0 0 0 0,-1-1-1 0 0,1 1 1 0 0,-1 0 0 0 0,1 0 0 0 0,-1 0-1 0 0,1 0 1 0 0,-1 0 0 0 0,0 0 0 0 0,0 0 9 0 0,0 1 0 0 0,0-1 1 0 0,0 1-1 0 0,0 0 1 0 0,0-1-1 0 0,0 1 0 0 0,0 0 1 0 0,1 0-1 0 0,-1-1 0 0 0,0 1 1 0 0,1 0-1 0 0,-1 0 0 0 0,-1 2 1 0 0,-1 4 80 0 0,-1-1 1 0 0,1 1-1 0 0,-3 11 1 0 0,5-15-43 0 0,1 0 0 0 0,-1 0 1 0 0,1 0-1 0 0,-1 0 0 0 0,1 1 1 0 0,0-1-1 0 0,0 0 1 0 0,0 0-1 0 0,0 0 0 0 0,1 1 1 0 0,-1-1-1 0 0,1 0 0 0 0,0 0 1 0 0,0 0-1 0 0,0 0 1 0 0,0 0-1 0 0,1 0 0 0 0,-1 0 1 0 0,1 0-1 0 0,0-1 0 0 0,0 1 1 0 0,0 0-1 0 0,0-1 1 0 0,0 0-1 0 0,0 1 0 0 0,1-1 1 0 0,-1 0-1 0 0,1 0 0 0 0,0 0 1 0 0,-1-1-1 0 0,1 1 1 0 0,0-1-1 0 0,0 1 0 0 0,0-1 1 0 0,0 0-1 0 0,0 0 0 0 0,0 0 1 0 0,0-1-1 0 0,1 1 1 0 0,-1-1-1 0 0,4 1 0 0 0,0-2-57 0 0,0 0 0 0 0,-1 0 0 0 0,1 0-1 0 0,0-1 1 0 0,0 0 0 0 0,-1 0-1 0 0,1-1 1 0 0,-1 0 0 0 0,0 0 0 0 0,0 0-1 0 0,0-1 1 0 0,0 0 0 0 0,5-5-1 0 0,25-13-121 0 0,-31 19 103 0 0,0 0 0 0 0,0 0-1 0 0,0-1 1 0 0,-1 1 0 0 0,1-1-1 0 0,-1 0 1 0 0,0 0 0 0 0,0-1-1 0 0,0 1 1 0 0,0-1 0 0 0,-1 0-1 0 0,0 0 1 0 0,0 0 0 0 0,0 0-1 0 0,-1 0 1 0 0,0-1 0 0 0,0 1-1 0 0,0-1 1 0 0,0 0 0 0 0,-1 1-1 0 0,0-1 1 0 0,0 0 0 0 0,-1-10-1 0 0,-5-110-45 0 0,3 114 79 0 0,0 0 0 0 0,0-1 0 0 0,-1 1-1 0 0,-1 0 1 0 0,0 1 0 0 0,0-1 0 0 0,-1 1 0 0 0,-8-12 0 0 0,12 20 8 0 0,-1 0 0 0 0,0 1 0 0 0,0-1 0 0 0,-1 1 0 0 0,1-1 0 0 0,0 1 0 0 0,-1 0 0 0 0,1 0 0 0 0,-1 0 0 0 0,0 0 0 0 0,-3-1 0 0 0,5 2 2 0 0,-1 1 1 0 0,1-1 0 0 0,-1 1-1 0 0,1-1 1 0 0,-1 1 0 0 0,1 0-1 0 0,-1 0 1 0 0,1 0 0 0 0,-1 0 0 0 0,1 0-1 0 0,-1 0 1 0 0,1 0 0 0 0,-1 0-1 0 0,1 1 1 0 0,-1-1 0 0 0,1 0-1 0 0,-1 1 1 0 0,1-1 0 0 0,0 1 0 0 0,-1 0-1 0 0,1 0 1 0 0,0-1 0 0 0,-1 1-1 0 0,1 0 1 0 0,-2 2 0 0 0,-3 3 118 0 0,1 0-1 0 0,-1 0 1 0 0,1 1 0 0 0,1-1 0 0 0,-1 1-1 0 0,1 0 1 0 0,0 1 0 0 0,0-1 0 0 0,1 1 0 0 0,-3 11-1 0 0,-1 9 169 0 0,-7 46 0 0 0,10-51-165 0 0,1 1 0 0 0,2 0 0 0 0,0 0 0 0 0,2 0 1 0 0,3 29-1 0 0,-2-44-124 0 0,0-1 1 0 0,0 1-1 0 0,1-1 0 0 0,0 0 1 0 0,0 0-1 0 0,1 0 0 0 0,7 12 1 0 0,-7-15-52 0 0,0 0 0 0 0,0 0 0 0 0,0-1 1 0 0,1 1-1 0 0,0-1 0 0 0,-1 0 0 0 0,2 0 0 0 0,-1 0 1 0 0,0-1-1 0 0,1 0 0 0 0,9 4 0 0 0,-7-4-378 0 0,1 1 1 0 0,-1-2-1 0 0,1 1 0 0 0,0-2 0 0 0,14 3 0 0 0,-13-4-1395 0 0,0 0 0 0 0,1-1 0 0 0,-1 0 0 0 0,17-4 0 0 0,-7 2-2087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8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9 512 0 0,'-1'-1'630'0'0,"-1"0"0"0"0,0 0 0 0 0,0 0 0 0 0,0 0 1 0 0,1 1-1 0 0,-1-1 0 0 0,0 0 0 0 0,0 1 0 0 0,0 0 0 0 0,0-1 0 0 0,0 1 0 0 0,0 0 0 0 0,0 0 0 0 0,0 0 1 0 0,-1 0-1 0 0,1 0 0 0 0,0 1 0 0 0,0-1 0 0 0,0 0 0 0 0,-3 2 0 0 0,-3 1 800 0 0,-1-1 0 0 0,1 2 0 0 0,-11 5 0 0 0,14-6-1002 0 0,0 0 0 0 0,0 0 0 0 0,0 0 0 0 0,0 1 0 0 0,1-1 0 0 0,-1 1 0 0 0,-3 5 0 0 0,7-8-390 0 0,0 0 0 0 0,0 0 0 0 0,1 1 0 0 0,-1-1 0 0 0,0 0 0 0 0,0 1 0 0 0,1-1 0 0 0,-1 1 0 0 0,1-1 0 0 0,0 1 0 0 0,-1-1 0 0 0,1 1 0 0 0,0-1 0 0 0,0 1 0 0 0,0-1 0 0 0,0 1 0 0 0,0 0 0 0 0,0-1 0 0 0,0 1 0 0 0,0-1 0 0 0,1 1 0 0 0,-1-1 0 0 0,1 1 0 0 0,-1-1 0 0 0,1 0 0 0 0,-1 1 0 0 0,1-1 0 0 0,0 1 0 0 0,0-1 0 0 0,0 0 0 0 0,1 2 0 0 0,1 0-49 0 0,0 0 0 0 0,0 0 0 0 0,1 0 0 0 0,-1-1 0 0 0,1 1 0 0 0,0-1 1 0 0,-1 0-1 0 0,1 0 0 0 0,0-1 0 0 0,0 1 0 0 0,0-1 0 0 0,0 0 0 0 0,6 2 0 0 0,8 0-707 0 0,31 2-1 0 0,21-3-5512 0 0,-49-4 2823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8.7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9 88 0 0,'-4'-7'1321'0'0,"-8"5"11796"0"0,12 3-12891 0 0,0-1 0 0 0,0 0 0 0 0,0 0 0 0 0,0 0-1 0 0,0 1 1 0 0,0-1 0 0 0,0 9 1060 0 0,2 0-932 0 0,1 0 0 0 0,1 0 0 0 0,6 14 0 0 0,1 3-514 0 0,-8-19-413 0 0,0 0-1 0 0,1 0 1 0 0,-1 0-1 0 0,9 10 1 0 0,0-2-606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9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31 512 0 0,'0'-1'521'0'0,"1"-1"1"0"0,-1 1-1 0 0,0-1 1 0 0,0 1-1 0 0,1 0 0 0 0,-1-1 1 0 0,0 1-1 0 0,1-1 0 0 0,-1 1 1 0 0,1 0-1 0 0,0 0 0 0 0,-1-1 1 0 0,1 1-1 0 0,0 0 0 0 0,0 0 1 0 0,0 0-1 0 0,0 0 0 0 0,0 0 1 0 0,2-2-1 0 0,-2 3-179 0 0,-1-1 1 0 0,1 1-1 0 0,0-1 0 0 0,0 1 0 0 0,0 0 0 0 0,0-1 1 0 0,-1 1-1 0 0,1 0 0 0 0,0 0 0 0 0,0 0 0 0 0,0-1 1 0 0,0 1-1 0 0,0 0 0 0 0,0 0 0 0 0,0 0 0 0 0,1 1 1 0 0,11 5 289 0 0,-10-3-471 0 0,0 1 0 0 0,-1-1 0 0 0,1 0 0 0 0,-1 1 0 0 0,0 0 0 0 0,0-1 0 0 0,0 1 0 0 0,0 0 0 0 0,0 0 0 0 0,-1 0 0 0 0,0 0 0 0 0,0 0 0 0 0,0 0 0 0 0,0 0 0 0 0,-1 1 0 0 0,1-1 0 0 0,-1 6 0 0 0,-1 9-6 0 0,-1 0 0 0 0,-5 30 0 0 0,2-22-480 0 0,2-4-1005 0 0,-1 10-7555 0 0,2-27 6371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9:59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1080 0 0,'1'-1'620'0'0,"-1"0"-1"0"0,1 0 0 0 0,0 0 1 0 0,-1 0-1 0 0,1 0 0 0 0,0 1 1 0 0,-1-1-1 0 0,1 0 1 0 0,0 0-1 0 0,0 0 0 0 0,0 1 1 0 0,0-1-1 0 0,0 0 0 0 0,-1 1 1 0 0,1-1-1 0 0,1 1 0 0 0,-1-1 1 0 0,0 1-1 0 0,0-1 1 0 0,1 1-1 0 0,0 0-339 0 0,-1 0 1 0 0,1 0-1 0 0,-1 1 0 0 0,1-1 0 0 0,-1 1 1 0 0,1-1-1 0 0,-1 1 0 0 0,0-1 1 0 0,1 1-1 0 0,-1 0 0 0 0,0 0 1 0 0,0-1-1 0 0,1 1 0 0 0,-1 0 1 0 0,1 2-1 0 0,2 0-114 0 0,-1 1 0 0 0,0 0 0 0 0,0-1-1 0 0,-1 1 1 0 0,1 0 0 0 0,-1 1 0 0 0,0-1 0 0 0,0 0 0 0 0,0 1 0 0 0,0-1-1 0 0,-1 1 1 0 0,0-1 0 0 0,1 8 0 0 0,1 6-1932 0 0,-2 0-1 0 0,0 20 1 0 0,-1-35 1180 0 0,-1 20-1596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1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30 512 0 0,'-6'-5'945'0'0,"-12"-8"42"0"0,5 10 2974 0 0,25 1 5085 0 0,14-4-1039 0 0,-25 6-7881 0 0,-2 0-59 0 0,1 0 1 0 0,-1 0-1 0 0,1 0 0 0 0,-1 0 0 0 0,1 0 0 0 0,-1 0 1 0 0,1 0-1 0 0,-1 0 0 0 0,1 0 0 0 0,-1 0 1 0 0,1 0-1 0 0,-1 0 0 0 0,1 0 0 0 0,-1 1 0 0 0,1-1 1 0 0,-1 0-1 0 0,1 0 0 0 0,0 1 0 0 0,-1-1 1 0 0,1 0-1 0 0,-1 0 0 0 0,1 1 0 0 0,-1 0 0 0 0,-1 2 69 0 0,0 1-1 0 0,0-1 0 0 0,0 1 0 0 0,1 0 0 0 0,-1 0 0 0 0,1 0 1 0 0,0 0-1 0 0,0 0 0 0 0,0 0 0 0 0,1 0 0 0 0,-1 8 0 0 0,1 4 16 0 0,4 29-1 0 0,-1-18-2 0 0,4 31-19 0 0,15 60-1 0 0,2 13-206 0 0,-18-76-1785 0 0,2-79-8284 0 0,-8 17 8249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2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100 190 8 0 0,'-46'-2'10884'0'0,"42"1"-10158"0"0,1 1 0 0 0,-1-1 0 0 0,0 0 0 0 0,1 0 0 0 0,-1 0 0 0 0,1 0 0 0 0,-1-1 0 0 0,1 1 0 0 0,-1-1-1 0 0,-3-2 1 0 0,6 2-590 0 0,0 1 0 0 0,0 0-1 0 0,0-1 1 0 0,0 1 0 0 0,0-1-1 0 0,1 1 1 0 0,-1-1-1 0 0,0 1 1 0 0,1-1 0 0 0,-1 1-1 0 0,1-1 1 0 0,-1 0 0 0 0,1 1-1 0 0,0-1 1 0 0,0 0 0 0 0,-1 0-1 0 0,1 1 1 0 0,1-1-1 0 0,-1 0 1 0 0,0 1 0 0 0,0-1-1 0 0,1 0 1 0 0,-1 1 0 0 0,0-1-1 0 0,1 0 1 0 0,0 1-1 0 0,1-4 1 0 0,1-1-3 0 0,0-1-1 0 0,1 1 1 0 0,-1 0-1 0 0,2 0 1 0 0,5-7-1 0 0,-2 5-51 0 0,0 0-1 0 0,0 1 1 0 0,1 0-1 0 0,-1 0 0 0 0,2 1 1 0 0,-1 0-1 0 0,13-5 1 0 0,-15 7-45 0 0,1 1 1 0 0,0 0-1 0 0,0 0 1 0 0,0 1-1 0 0,0 0 1 0 0,1 1 0 0 0,-1 0-1 0 0,0 0 1 0 0,1 1-1 0 0,9 0 1 0 0,-15 1-37 0 0,0-1 1 0 0,0 0 0 0 0,0 1-1 0 0,0 0 1 0 0,0-1-1 0 0,0 1 1 0 0,-1 0-1 0 0,1 0 1 0 0,0 1-1 0 0,-1-1 1 0 0,1 1-1 0 0,-1-1 1 0 0,1 1-1 0 0,-1 0 1 0 0,0 0 0 0 0,1 0-1 0 0,-1 0 1 0 0,0 0-1 0 0,0 0 1 0 0,-1 1-1 0 0,1-1 1 0 0,0 1-1 0 0,-1-1 1 0 0,0 1-1 0 0,1 0 1 0 0,-1 0-1 0 0,0-1 1 0 0,0 1 0 0 0,-1 0-1 0 0,1 0 1 0 0,0 3-1 0 0,-1 1-4 0 0,1 0 1 0 0,-1 0-1 0 0,0 0 0 0 0,-1 0 1 0 0,0 0-1 0 0,0 0 0 0 0,-1-1 1 0 0,1 1-1 0 0,-1 0 0 0 0,-1-1 1 0 0,1 1-1 0 0,-5 6 0 0 0,2-5-7 0 0,0-1-1 0 0,0 1 0 0 0,-1-1 0 0 0,0-1 1 0 0,0 1-1 0 0,-1-1 0 0 0,0 0 1 0 0,0 0-1 0 0,0-1 0 0 0,-1 0 1 0 0,-10 5-1 0 0,7-5-2 0 0,-1 1 0 0 0,1-2 0 0 0,-1 0 0 0 0,0 0 0 0 0,-1-1 0 0 0,1-1 0 0 0,-19 2 0 0 0,30-3-19 0 0,0-1 0 0 0,-1 0 0 0 0,1 0 0 0 0,-1 0-1 0 0,1 0 1 0 0,0 0 0 0 0,-1 0 0 0 0,1 0 0 0 0,0 0 0 0 0,-1-1-1 0 0,1 1 1 0 0,0-1 0 0 0,-1 1 0 0 0,1-1 0 0 0,0 1 0 0 0,0-1-1 0 0,0 1 1 0 0,-1-1 0 0 0,1 0 0 0 0,0 0 0 0 0,0 0 0 0 0,0 0 0 0 0,0 0-1 0 0,0 0 1 0 0,0 0 0 0 0,1 0 0 0 0,-1 0 0 0 0,0 0 0 0 0,0 0-1 0 0,1 0 1 0 0,-1-1 0 0 0,1 1 0 0 0,-1 0 0 0 0,1 0 0 0 0,-1-3-1 0 0,1 2-203 0 0,0-1 0 0 0,0 1 0 0 0,0-1 0 0 0,0 1 0 0 0,1 0 0 0 0,-1-1 0 0 0,1 1 0 0 0,0-1-1 0 0,-1 1 1 0 0,1 0 0 0 0,0 0 0 0 0,0-1 0 0 0,1 1 0 0 0,-1 0 0 0 0,0 0 0 0 0,1 0 0 0 0,-1 0-1 0 0,1 0 1 0 0,2-1 0 0 0,24-21-4864 0 0,-12 12 2187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40 512 0 0,'0'-3'276'0'0,"1"0"0"0"0,-1 0 0 0 0,1 1 0 0 0,-1-1-1 0 0,1 0 1 0 0,0 1 0 0 0,0-1 0 0 0,0 1 0 0 0,0-1 0 0 0,2-3 0 0 0,0 0 1812 0 0,-6 9 1315 0 0,1-2-3106 0 0,1 0 0 0 0,0 0-1 0 0,0 0 1 0 0,0 0 0 0 0,-1 0 0 0 0,1 0 0 0 0,0 0-1 0 0,0 1 1 0 0,1-1 0 0 0,-1 0 0 0 0,0 0-1 0 0,0 1 1 0 0,1-1 0 0 0,-2 2 0 0 0,1-3-1561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2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97 1808 0 0,'-2'-11'7134'0'0,"2"10"-6366"0"0,0 0-1 0 0,0 0 0 0 0,0 0 1 0 0,0 0-1 0 0,-1-1 0 0 0,1 1 1 0 0,0 0-1 0 0,-1 0 0 0 0,1 0 1 0 0,-2-2-1 0 0,2 3-667 0 0,-1 0-1 0 0,1 0 0 0 0,-1-1 1 0 0,1 1-1 0 0,-1 0 0 0 0,1 0 1 0 0,-1 0-1 0 0,1 0 1 0 0,-1 0-1 0 0,1 0 0 0 0,-1 0 1 0 0,1 0-1 0 0,-1 0 0 0 0,1 0 1 0 0,-1 0-1 0 0,1 0 0 0 0,-1 0 1 0 0,1 0-1 0 0,-1 1 1 0 0,1-1-1 0 0,-1 0 0 0 0,1 0 1 0 0,-1 1-1 0 0,1-1 0 0 0,-1 0 1 0 0,1 1-1 0 0,-1-1 1 0 0,1 0-1 0 0,0 1 0 0 0,-1-1 1 0 0,1 1-1 0 0,-5 3 54 0 0,0 1 0 0 0,1-1 0 0 0,-1 1 0 0 0,1 0 0 0 0,0 1 0 0 0,1-1 0 0 0,0 1 0 0 0,-1-1 0 0 0,2 1 0 0 0,-1 0 0 0 0,1 0 0 0 0,0 0 0 0 0,0 0 0 0 0,0 1 0 0 0,1-1 0 0 0,0 1 0 0 0,0-1 0 0 0,1 1 0 0 0,0-1 0 0 0,1 13 0 0 0,-1-17-145 0 0,1 1 1 0 0,-1-1 0 0 0,1 0-1 0 0,0 0 1 0 0,-1 0-1 0 0,1 0 1 0 0,0 0 0 0 0,0 1-1 0 0,0-2 1 0 0,1 1-1 0 0,-1 0 1 0 0,0 0-1 0 0,1 0 1 0 0,0-1 0 0 0,-1 1-1 0 0,1 0 1 0 0,0-1-1 0 0,-1 0 1 0 0,1 1 0 0 0,0-1-1 0 0,0 0 1 0 0,0 0-1 0 0,0 0 1 0 0,0 0 0 0 0,1 0-1 0 0,-1-1 1 0 0,0 1-1 0 0,0-1 1 0 0,1 1 0 0 0,-1-1-1 0 0,0 0 1 0 0,0 0-1 0 0,1 0 1 0 0,-1 0 0 0 0,3 0-1 0 0,1-1-26 0 0,0 0 1 0 0,0-1-1 0 0,0 0 0 0 0,0 0 0 0 0,-1 0 0 0 0,1 0 1 0 0,0-1-1 0 0,-1 0 0 0 0,0 0 0 0 0,0 0 1 0 0,10-9-1 0 0,-11 9 14 0 0,-1-1 0 0 0,1 1 0 0 0,-1-1 1 0 0,0 0-1 0 0,0 0 0 0 0,0 0 0 0 0,0-1 0 0 0,-1 1 1 0 0,4-8-1 0 0,-5 8 3 0 0,0 1 1 0 0,-1 0-1 0 0,1-1 0 0 0,-1 1 1 0 0,0-1-1 0 0,0 1 0 0 0,0 0 1 0 0,0-1-1 0 0,0 1 1 0 0,-1-1-1 0 0,0 1 0 0 0,1 0 1 0 0,-1-1-1 0 0,-1 1 0 0 0,-1-4 1 0 0,-1-3 10 0 0,-1 0 0 0 0,-1 1 0 0 0,1 0 0 0 0,-2 0 1 0 0,1 0-1 0 0,-14-13 0 0 0,17 19-7 0 0,1 1 1 0 0,-1-1-1 0 0,0 1 1 0 0,0-1-1 0 0,0 1 0 0 0,0 0 1 0 0,-1 0-1 0 0,1 0 1 0 0,-1 1-1 0 0,1-1 0 0 0,-1 1 1 0 0,1 0-1 0 0,-1 0 1 0 0,0 0-1 0 0,1 0 0 0 0,-1 1 1 0 0,0 0-1 0 0,0 0 1 0 0,0 0-1 0 0,1 0 0 0 0,-1 0 1 0 0,-5 2-1 0 0,5-1-3 0 0,0 1 0 0 0,0 0 0 0 0,0 0 0 0 0,0 1 0 0 0,0-1 0 0 0,1 1 0 0 0,0 0 0 0 0,-1 0-1 0 0,1 0 1 0 0,0 0 0 0 0,-4 7 0 0 0,5-9 0 0 0,1 1 0 0 0,-1 0 0 0 0,1 0 0 0 0,0 0 0 0 0,0 0 0 0 0,0 0 0 0 0,0 0 0 0 0,0 0 0 0 0,0 0 0 0 0,0 1 0 0 0,1-1 0 0 0,-1 0 0 0 0,1 0 0 0 0,0 1 0 0 0,0-1 0 0 0,-1 0 0 0 0,1 1 0 0 0,1-1 0 0 0,-1 0 0 0 0,0 1 0 0 0,1-1 0 0 0,-1 0 0 0 0,2 4 0 0 0,-1-4 0 0 0,1 0 0 0 0,0 0 0 0 0,-1 0 0 0 0,1 0 0 0 0,0-1 0 0 0,0 1 0 0 0,0-1 0 0 0,0 1 0 0 0,0-1 0 0 0,1 0 0 0 0,-1 1 0 0 0,0-1 0 0 0,1 0 0 0 0,-1 0 0 0 0,0-1 0 0 0,1 1 1 0 0,-1-1-1 0 0,1 1 0 0 0,2-1 0 0 0,4 1 9 0 0,0 0 1 0 0,0-1-1 0 0,1 0 0 0 0,8-2 1 0 0,-7 0-12 0 0,-1 0 0 0 0,1-1 0 0 0,-1-1 0 0 0,1 0 0 0 0,-1 0 0 0 0,15-9 0 0 0,55-38 76 0 0,-68 43-48 0 0,-8 5-2 0 0,1 0 65 0 0,0-1 0 0 0,0 1-1 0 0,-1-1 1 0 0,0 0 0 0 0,7-7 0 0 0,-11 11-78 0 0,0-1 0 0 0,0 1 0 0 0,0 0 0 0 0,0 0 0 0 0,0 0 0 0 0,0 0 1 0 0,0 0-1 0 0,0 0 0 0 0,0 0 0 0 0,1 0 0 0 0,-1 0 0 0 0,0-1 0 0 0,0 1 0 0 0,0 0 1 0 0,0 0-1 0 0,0 0 0 0 0,0 0 0 0 0,0 0 0 0 0,0 0 0 0 0,0 0 0 0 0,0 0 0 0 0,1 0 1 0 0,-1 0-1 0 0,0 0 0 0 0,0 0 0 0 0,0 0 0 0 0,0 0 0 0 0,0 0 0 0 0,0 0 1 0 0,0 0-1 0 0,0 0 0 0 0,1 0 0 0 0,-1 0 0 0 0,0 0 0 0 0,0 0 0 0 0,0 0 0 0 0,0 0 1 0 0,0 0-1 0 0,0 0 0 0 0,0 0 0 0 0,0 0 0 0 0,1 0 0 0 0,-1 0 0 0 0,0 0 0 0 0,0 0 1 0 0,0 0-1 0 0,0 0 0 0 0,0 0 0 0 0,0 0 0 0 0,0 1 0 0 0,0-1 0 0 0,3 7 323 0 0,0 9-77 0 0,-2-9-195 0 0,1 0 0 0 0,0-1 0 0 0,0 1 0 0 0,5 11-1 0 0,-4-10 41 0 0,0 0-1 0 0,4 14 1 0 0,-5-11-48 0 0,1-1 1 0 0,0 0 0 0 0,1 0 0 0 0,8 17 0 0 0,-10-24-52 0 0,0 1 0 0 0,0-1 0 0 0,0 0 0 0 0,0 0 0 0 0,0 0 0 0 0,1 0 0 0 0,0 0 1 0 0,-1 0-1 0 0,1-1 0 0 0,0 1 0 0 0,0-1 0 0 0,1 0 0 0 0,-1 0 0 0 0,0 0 0 0 0,1 0 0 0 0,5 1 0 0 0,-7-2-17 0 0,1-1-1 0 0,-1 0 0 0 0,1 1 1 0 0,-1-1-1 0 0,0 0 0 0 0,1-1 1 0 0,-1 1-1 0 0,1 0 0 0 0,-1-1 0 0 0,1 1 1 0 0,-1-1-1 0 0,5-2 0 0 0,25-15-5045 0 0,-30 16 4086 0 0,2-1-1217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2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12 3377 0 0,'-4'0'1768'0'0,"0"-1"0"0"0,0 1 0 0 0,0 0 0 0 0,0-1 0 0 0,0 0 0 0 0,1 0 0 0 0,-1 0 0 0 0,0-1 0 0 0,-6-3 0 0 0,33 7-851 0 0,-5 1-1137 0 0,19 4-1950 0 0,-32-6 833 0 0,0 0-1 0 0,0 1 1 0 0,0 0 0 0 0,8 4-1 0 0,-5-1-517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3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90 584 0 0,'-14'-37'12708'0'0,"5"12"-3917"0"0,26 75-4168 0 0,-5-21-4346 0 0,0-1 0 0 0,23 38 0 0 0,0-2-343 0 0,-35-64 63 0 0,0 0-1 0 0,1 0 1 0 0,-1 0 0 0 0,0 0-1 0 0,0 0 1 0 0,0 0-1 0 0,0 0 1 0 0,0 0 0 0 0,0 0-1 0 0,0 0 1 0 0,0 1 0 0 0,0-1-1 0 0,0 0 1 0 0,0 0-1 0 0,0 0 1 0 0,0 0 0 0 0,0 0-1 0 0,0 0 1 0 0,0 0-1 0 0,0 0 1 0 0,1 0 0 0 0,-1 0-1 0 0,0 0 1 0 0,0 0-1 0 0,0 0 1 0 0,0 0 0 0 0,0 0-1 0 0,0 0 1 0 0,0 0-1 0 0,0 0 1 0 0,0 0 0 0 0,1 0-1 0 0,-1 0 1 0 0,0 0 0 0 0,0 0-1 0 0,0 0 1 0 0,0 0-1 0 0,0 0 1 0 0,0 0 0 0 0,0 0-1 0 0,0 0 1 0 0,0 0-1 0 0,1 0 1 0 0,-1 0 0 0 0,0 0-1 0 0,0 0 1 0 0,0 0-1 0 0,0 0 1 0 0,0 0 0 0 0,0 0-1 0 0,0 0 1 0 0,2-7-76 0 0,0-7 5 0 0,-2-4 40 0 0,1-1 0 0 0,1 1 0 0 0,7-31 0 0 0,-5 32 37 0 0,0-4 21 0 0,9-21 0 0 0,-10 36-19 0 0,-1-1-1 0 0,1 1 1 0 0,0 1 0 0 0,0-1-1 0 0,1 0 1 0 0,0 1-1 0 0,8-10 1 0 0,-11 15-4 0 0,-1 0 0 0 0,0-1 0 0 0,1 1 0 0 0,-1-1 1 0 0,1 1-1 0 0,0 0 0 0 0,-1-1 0 0 0,1 1 0 0 0,-1 0 0 0 0,1-1 0 0 0,-1 1 1 0 0,1 0-1 0 0,0 0 0 0 0,-1 0 0 0 0,1-1 0 0 0,0 1 0 0 0,-1 0 0 0 0,1 0 1 0 0,-1 0-1 0 0,1 0 0 0 0,0 0 0 0 0,-1 0 0 0 0,1 0 0 0 0,0 0 0 0 0,-1 1 1 0 0,2-1-1 0 0,-1 1 6 0 0,1 0 0 0 0,-1 0-1 0 0,1 0 1 0 0,-1 0 0 0 0,1 0 0 0 0,-1 0 0 0 0,0 0 0 0 0,0 0 0 0 0,0 1 0 0 0,2 1 0 0 0,0 2 17 0 0,0 0 1 0 0,0 0-1 0 0,0 1 1 0 0,4 10-1 0 0,3 27 132 0 0,-7-28-86 0 0,8 22 0 0 0,-9-31-63 0 0,0-1 0 0 0,1 0-1 0 0,0 0 1 0 0,-1 0 0 0 0,2-1-1 0 0,-1 1 1 0 0,8 7 0 0 0,-9-10-21 0 0,0 0 1 0 0,-1 0 0 0 0,2 0-1 0 0,-1 0 1 0 0,0-1 0 0 0,0 1 0 0 0,0-1-1 0 0,1 0 1 0 0,-1 0 0 0 0,1 1-1 0 0,-1-1 1 0 0,1-1 0 0 0,4 2 0 0 0,-5-2-224 0 0,-1 0 1 0 0,1 0 0 0 0,-1 0 0 0 0,1-1 0 0 0,-1 1 0 0 0,1-1-1 0 0,-1 1 1 0 0,1-1 0 0 0,-1 1 0 0 0,0-1 0 0 0,1 0-1 0 0,-1 0 1 0 0,0 1 0 0 0,1-1 0 0 0,-1 0 0 0 0,0 0 0 0 0,0 0-1 0 0,0 0 1 0 0,0-1 0 0 0,0 1 0 0 0,0 0 0 0 0,0 0-1 0 0,0-1 1 0 0,-1 1 0 0 0,2-2 0 0 0,2-7-4981 0 0,-4 4 1971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3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52 696 0 0,'-7'-15'2540'0'0,"6"11"-897"0"0,-1 1 1 0 0,1-1-1 0 0,-1 1 1 0 0,1-1-1 0 0,0 0 1 0 0,0 0-1 0 0,0-4 1 0 0,0 6 1486 0 0,-1 5-972 0 0,0 6-741 0 0,-2 30-461 0 0,3 0-1 0 0,1 0 1 0 0,2 0 0 0 0,8 45-1 0 0,-3-51-832 0 0,2 0 0 0 0,18 42 0 0 0,5 21-2799 0 0,-30-84 382 0 0,0-1-4198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0:03.8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13 2481 0 0,'-2'-3'3442'0'0,"2"3"-3098"0"0,0 0 1 0 0,0-1-1 0 0,0 1 0 0 0,0 0 0 0 0,0-1 1 0 0,0 1-1 0 0,0 0 0 0 0,0 0 0 0 0,0-1 1 0 0,0 1-1 0 0,0 0 0 0 0,0-1 0 0 0,0 1 1 0 0,0 0-1 0 0,0-2 1377 0 0,1 2-1377 0 0,9-3 4192 0 0,21 5-3426 0 0,-20-1 176 0 0,109 2 1007 0 0,11 0-2721 0 0,-62 1-1858 0 0,-46-1 1155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6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4 512 0 0,'0'0'79'0'0,"0"0"0"0"0,0 0 1 0 0,0 0-1 0 0,0 0 0 0 0,0-1 0 0 0,0 1 0 0 0,0 0 1 0 0,0 0-1 0 0,0 0 0 0 0,0 0 0 0 0,0 0 0 0 0,0 0 1 0 0,0 0-1 0 0,0 0 0 0 0,0-1 0 0 0,0 1 0 0 0,0 0 0 0 0,0 0 1 0 0,0 0-1 0 0,0 0 0 0 0,0 0 0 0 0,0 0 0 0 0,0 0 1 0 0,1 0-1 0 0,-1 0 0 0 0,0 0 0 0 0,0-1 0 0 0,0 1 1 0 0,0 0-1 0 0,0 0 0 0 0,0 0 0 0 0,0 0 0 0 0,0 0 0 0 0,0 0 1 0 0,0 0-1 0 0,1 0 0 0 0,-1 0 0 0 0,0 0 0 0 0,0 0 1 0 0,0 0-1 0 0,0 0 0 0 0,0 0 0 0 0,0 0 0 0 0,0 0 1 0 0,1 0-1 0 0,-1 0 0 0 0,0 0 0 0 0,0 0 0 0 0,0 0 0 0 0,0 0 1 0 0,0 0-1 0 0,0 0 0 0 0,0 0 0 0 0,0 0 0 0 0,1 0 1 0 0,8 7 2345 0 0,12 15-637 0 0,-15-15-1113 0 0,1 0-375 0 0,0 1-1 0 0,0 0 0 0 0,-1 0 0 0 0,0 1 1 0 0,-1-1-1 0 0,0 1 0 0 0,0 1 0 0 0,-1-1 1 0 0,0 1-1 0 0,-1-1 0 0 0,0 1 0 0 0,-1 0 1 0 0,0 1-1 0 0,2 16 0 0 0,-4-7-137 0 0,0 0 0 0 0,-1 0 0 0 0,-2 0 0 0 0,0 0 0 0 0,0 0 0 0 0,-11 29 0 0 0,-14 33 46 0 0,13-41-92 0 0,-15 68 0 0 0,27-96-110 0 0,1 1-1 0 0,1 0 1 0 0,0-1 0 0 0,1 1-1 0 0,0 0 1 0 0,1 0-1 0 0,1-1 1 0 0,0 1 0 0 0,5 17-1 0 0,-4-21 8 0 0,1-1 1 0 0,0 1-1 0 0,0-1 1 0 0,1 0-1 0 0,0 0 0 0 0,0 0 1 0 0,1-1-1 0 0,0 0 1 0 0,10 10-1 0 0,-12-14-31 0 0,0 0 0 0 0,1-1 0 0 0,-1 1 0 0 0,1-1 0 0 0,0 0 0 0 0,-1-1 0 0 0,1 1 0 0 0,0-1 0 0 0,1 0 0 0 0,-1 0 0 0 0,0 0 0 0 0,1-1 0 0 0,-1 0 0 0 0,1 0 0 0 0,-1 0 0 0 0,1-1 0 0 0,-1 1 0 0 0,9-2 0 0 0,14-4 51 0 0,0 0 0 0 0,-1-2 0 0 0,33-13 0 0 0,16-5-10 0 0,-49 18-91 0 0,0 2 1 0 0,0 0-1 0 0,0 1 1 0 0,50 1-1 0 0,-73 3-1 0 0,-1 1 0 0 0,1-1 0 0 0,0 1 0 0 0,-1 0-1 0 0,1 0 1 0 0,4 2 0 0 0,-6-3-170 0 0,-1 1 0 0 0,1 0 0 0 0,-1-1 0 0 0,0 1 0 0 0,1 0 0 0 0,-1 0 0 0 0,0 0 0 0 0,0 0 0 0 0,0 0-1 0 0,0 0 1 0 0,0 1 0 0 0,0-1 0 0 0,0 0 0 0 0,0 0 0 0 0,0 1 0 0 0,-1-1 0 0 0,1 1 0 0 0,0 0 0 0 0,1 8-2256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7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42 141 512 0 0,'-4'3'324'0'0,"1"0"-1"0"0,0 0 1 0 0,0 1-1 0 0,0-1 1 0 0,0 0-1 0 0,0 1 1 0 0,0 0 0 0 0,1 0-1 0 0,0 0 1 0 0,0 0-1 0 0,0 0 1 0 0,0 0-1 0 0,1 1 1 0 0,-1-1-1 0 0,1 0 1 0 0,0 1-1 0 0,1-1 1 0 0,-1 1 0 0 0,1-1-1 0 0,0 1 1 0 0,0-1-1 0 0,0 1 1 0 0,0 0-1 0 0,1-1 1 0 0,0 1-1 0 0,0-1 1 0 0,0 0 0 0 0,1 1-1 0 0,-1-1 1 0 0,1 0-1 0 0,0 0 1 0 0,0 0-1 0 0,1 0 1 0 0,-1 0-1 0 0,5 5 1 0 0,-1-2-165 0 0,0-1 0 0 0,1 0 0 0 0,0 0 0 0 0,0 0 0 0 0,0-1 0 0 0,0 0 0 0 0,1-1 0 0 0,0 0 0 0 0,0 0 0 0 0,0 0 0 0 0,1-1 0 0 0,-1 0 0 0 0,1-1 0 0 0,9 2 0 0 0,6 0 241 0 0,-1-2-1 0 0,1 0 0 0 0,0-2 1 0 0,25-2-1 0 0,-39 1-391 0 0,0-1 0 0 0,1 0 1 0 0,-1 0-1 0 0,0-1 0 0 0,0 0 0 0 0,-1-1 0 0 0,1 0 0 0 0,-1-1 0 0 0,0 1 0 0 0,0-2 0 0 0,0 1 0 0 0,-1-2 1 0 0,1 1-1 0 0,-1-1 0 0 0,9-10 0 0 0,-12 12-3 0 0,-1-1 0 0 0,1 1-1 0 0,-1-1 1 0 0,0 0 0 0 0,-1-1 0 0 0,1 1 0 0 0,-1-1 0 0 0,-1 1 0 0 0,1-1-1 0 0,-1 0 1 0 0,0 0 0 0 0,-1 0 0 0 0,1 0 0 0 0,-1 0 0 0 0,-1 0 0 0 0,1 0-1 0 0,-1-1 1 0 0,-1 1 0 0 0,1 0 0 0 0,-1 0 0 0 0,0 0 0 0 0,-5-12 0 0 0,4 12-20 0 0,0 1 0 0 0,-1 0 1 0 0,0 0-1 0 0,-1 0 1 0 0,1 0-1 0 0,-1 1 1 0 0,0-1-1 0 0,0 1 1 0 0,-1 0-1 0 0,0 0 0 0 0,-5-4 1 0 0,2 3-3 0 0,1 1 0 0 0,-1 0 0 0 0,0 0-1 0 0,-1 1 1 0 0,1 0 0 0 0,-1 0 0 0 0,-12-2 0 0 0,5 2 16 0 0,-1 0 1 0 0,0 2-1 0 0,1 0 0 0 0,-1 1 1 0 0,0 1-1 0 0,0 0 0 0 0,0 1 1 0 0,-25 6-1 0 0,33-5 5 0 0,0 0-1 0 0,0 1 0 0 0,0 0 1 0 0,0 1-1 0 0,1 0 1 0 0,-12 8-1 0 0,15-10-3 0 0,1 1-1 0 0,0 0 1 0 0,0 0-1 0 0,1 0 1 0 0,-1 1-1 0 0,1-1 1 0 0,-1 1-1 0 0,1 0 1 0 0,0 0-1 0 0,1 0 1 0 0,-1 1-1 0 0,1-1 1 0 0,-4 8 0 0 0,6-10-2 0 0,-1-1 0 0 0,1 0 1 0 0,0 0-1 0 0,-1 0 1 0 0,1 0-1 0 0,0 1 1 0 0,0-1-1 0 0,0 0 0 0 0,0 0 1 0 0,0 1-1 0 0,0-1 1 0 0,0 0-1 0 0,1 0 1 0 0,-1 0-1 0 0,0 1 1 0 0,1-1-1 0 0,-1 0 0 0 0,1 0 1 0 0,-1 0-1 0 0,1 0 1 0 0,0 2-1 0 0,1-2 0 0 0,-1 0-1 0 0,1 1 0 0 0,-1-1 1 0 0,1 0-1 0 0,-1 0 1 0 0,1 0-1 0 0,0 0 0 0 0,-1 0 1 0 0,1-1-1 0 0,0 1 1 0 0,0 0-1 0 0,2 0 0 0 0,6 0 22 0 0,0 1-1 0 0,0-1 0 0 0,0-1 0 0 0,12-1 1 0 0,-18 1 10 0 0,36-3-53 0 0,0-1-1 0 0,60-15 1 0 0,75-32-54 0 0,-163 47 27 0 0,0 1 0 0 0,1 0-1 0 0,0 0 1 0 0,0 1 0 0 0,15 0 0 0 0,-28 2 45 0 0,1 0-1 0 0,-1 0 1 0 0,0 0-1 0 0,0 0 0 0 0,0 1 1 0 0,1-1-1 0 0,-1 0 1 0 0,0 0-1 0 0,0 0 1 0 0,0 0-1 0 0,1 0 1 0 0,-1 1-1 0 0,0-1 1 0 0,0 0-1 0 0,0 0 1 0 0,0 0-1 0 0,0 1 1 0 0,1-1-1 0 0,-1 0 1 0 0,0 0-1 0 0,0 1 1 0 0,0-1-1 0 0,0 0 0 0 0,0 0 1 0 0,0 0-1 0 0,0 1 1 0 0,0-1-1 0 0,0 0 1 0 0,0 0-1 0 0,0 1 1 0 0,0-1-1 0 0,0 0 1 0 0,0 0-1 0 0,0 1 1 0 0,0-1-1 0 0,0 0 1 0 0,0 0-1 0 0,0 1 1 0 0,-1-1-1 0 0,1 0 0 0 0,0 0 1 0 0,0 0-1 0 0,0 1 1 0 0,0-1-1 0 0,0 0 1 0 0,-1 0-1 0 0,1 0 1 0 0,0 1-1 0 0,-7 11-68 0 0,2-6 37 0 0,-8 11 1 0 0,-12 21 0 0 0,21-31 38 0 0,1 0-1 0 0,0 1 1 0 0,0-1-1 0 0,0 0 0 0 0,1 1 1 0 0,-2 13-1 0 0,3-10-5 0 0,0-1 0 0 0,0 1-1 0 0,1 0 1 0 0,0 0 0 0 0,1-1 0 0 0,2 12 0 0 0,-2-16-2 0 0,1 1 0 0 0,0-1-1 0 0,0 0 1 0 0,1-1 0 0 0,0 1 0 0 0,0 0 0 0 0,0-1 0 0 0,1 1 0 0 0,0-1 0 0 0,0 0 0 0 0,6 7 0 0 0,-3-6 18 0 0,-1 0 0 0 0,1-1-1 0 0,0 1 1 0 0,0-1 0 0 0,0 0 0 0 0,1-1 0 0 0,0 0 0 0 0,0 0 0 0 0,14 4 0 0 0,-15-6-6 0 0,0-1 0 0 0,0 0 0 0 0,0 0 0 0 0,0 0 0 0 0,0-1 0 0 0,0 0 0 0 0,0-1-1 0 0,0 1 1 0 0,-1-1 0 0 0,1-1 0 0 0,0 1 0 0 0,12-6 0 0 0,-9 3 6 0 0,0 0 0 0 0,0-1 0 0 0,-1 0 0 0 0,0 0 0 0 0,0-1 0 0 0,0-1 0 0 0,-1 1 0 0 0,0-2 0 0 0,10-10 0 0 0,-14 13-26 0 0,0 0 0 0 0,0-1-1 0 0,0 1 1 0 0,-1-1 0 0 0,0 0-1 0 0,0 0 1 0 0,0 0 0 0 0,-1 0-1 0 0,0 0 1 0 0,0-1-1 0 0,-1 1 1 0 0,0-1 0 0 0,0 1-1 0 0,0-1 1 0 0,-1 0 0 0 0,0-8-1 0 0,-2 1-45 0 0,1 1 0 0 0,-2 0-1 0 0,0 0 1 0 0,0 1 0 0 0,-1-1-1 0 0,-11-22 1 0 0,12 29 56 0 0,0 1-1 0 0,0-1 0 0 0,-1 1 1 0 0,0 0-1 0 0,0 0 1 0 0,0 0-1 0 0,-1 0 0 0 0,1 1 1 0 0,-1-1-1 0 0,0 1 1 0 0,0 1-1 0 0,-1-1 1 0 0,1 1-1 0 0,-1 0 0 0 0,1 0 1 0 0,-8-2-1 0 0,7 3 11 0 0,0 1 0 0 0,1 0 0 0 0,-1 1 0 0 0,0-1 0 0 0,1 1 0 0 0,-1 0 0 0 0,0 1 0 0 0,0-1 1 0 0,1 1-1 0 0,-1 0 0 0 0,1 1 0 0 0,-8 2 0 0 0,-3 2 72 0 0,-1 1-1 0 0,-24 15 1 0 0,32-17-71 0 0,1 1 0 0 0,0 0 0 0 0,0 1 0 0 0,1 0 0 0 0,0 0 0 0 0,0 0 0 0 0,1 1 0 0 0,0 0 0 0 0,0 0 0 0 0,-5 11 0 0 0,4-6 0 0 0,0 1-1 0 0,2-1 1 0 0,0 1 0 0 0,0-1-1 0 0,1 1 1 0 0,-3 22 0 0 0,7-32-3 0 0,-1 1 0 0 0,1-1 1 0 0,0 1-1 0 0,0-1 0 0 0,0 1 1 0 0,1-1-1 0 0,-1 1 1 0 0,1-1-1 0 0,0 1 0 0 0,1-1 1 0 0,-1 0-1 0 0,1 0 0 0 0,0 1 1 0 0,0-1-1 0 0,0 0 1 0 0,0-1-1 0 0,1 1 0 0 0,-1 0 1 0 0,1-1-1 0 0,0 1 0 0 0,0-1 1 0 0,1 0-1 0 0,-1 0 1 0 0,1 0-1 0 0,-1 0 0 0 0,1-1 1 0 0,0 1-1 0 0,0-1 0 0 0,0 0 1 0 0,0 0-1 0 0,0-1 0 0 0,1 1 1 0 0,-1-1-1 0 0,0 0 1 0 0,6 1-1 0 0,1-1 9 0 0,0 0 0 0 0,0-1 0 0 0,0 0 0 0 0,0-1 0 0 0,0 0 0 0 0,0 0-1 0 0,0-1 1 0 0,0-1 0 0 0,-1 0 0 0 0,1 0 0 0 0,-1-1 0 0 0,19-10 0 0 0,-18 8 2 0 0,-1 0-1 0 0,0-1 1 0 0,-1 0-1 0 0,1 0 1 0 0,-1-1-1 0 0,-1-1 1 0 0,1 1-1 0 0,-2-1 1 0 0,1-1-1 0 0,-1 1 1 0 0,10-20-1 0 0,-14 22-9 0 0,0 1-1 0 0,-1 0 0 0 0,0-1 0 0 0,-1 0 0 0 0,1 1 1 0 0,-1-1-1 0 0,0 0 0 0 0,-1 1 0 0 0,0-1 0 0 0,0 0 1 0 0,0 0-1 0 0,-1 0 0 0 0,0 1 0 0 0,0-1 0 0 0,-4-8 1 0 0,4 10 8 0 0,-1-1 1 0 0,0 1 0 0 0,0 0 0 0 0,-1 0 0 0 0,0 0 0 0 0,0 0-1 0 0,0 1 1 0 0,0-1 0 0 0,-1 1 0 0 0,0 0 0 0 0,0-1-1 0 0,0 2 1 0 0,0-1 0 0 0,-1 1 0 0 0,1-1 0 0 0,-1 1-1 0 0,0 0 1 0 0,-9-4 0 0 0,12 7 9 0 0,0-1-1 0 0,0 0 0 0 0,0 1 1 0 0,1-1-1 0 0,-1 1 1 0 0,0-1-1 0 0,0 1 1 0 0,0 0-1 0 0,0 0 1 0 0,0 0-1 0 0,0 0 1 0 0,0 0-1 0 0,0 0 0 0 0,0 1 1 0 0,0-1-1 0 0,0 1 1 0 0,0-1-1 0 0,0 1 1 0 0,0 0-1 0 0,1 0 1 0 0,-1 0-1 0 0,0 0 1 0 0,0 0-1 0 0,1 0 0 0 0,-1 0 1 0 0,1 0-1 0 0,-1 1 1 0 0,1-1-1 0 0,-2 2 1 0 0,1 0 3 0 0,1-1 1 0 0,-1 1-1 0 0,1 0 1 0 0,0 0-1 0 0,0-1 1 0 0,0 1-1 0 0,0 0 1 0 0,0 0-1 0 0,0 0 1 0 0,1 0-1 0 0,0 0 1 0 0,-1 0-1 0 0,1 0 1 0 0,0 0-1 0 0,1 0 1 0 0,-1 0-1 0 0,0 0 1 0 0,2 4-1 0 0,1 2 2 0 0,0 1-1 0 0,1-1 1 0 0,0 0-1 0 0,1 0 1 0 0,0 0 0 0 0,0-1-1 0 0,1 0 1 0 0,0 0-1 0 0,8 8 1 0 0,8 7-6 0 0,37 29 0 0 0,42 23 1 0 0,-63-48-17 0 0,-1 1 0 0 0,51 51 1 0 0,-64-54 27 0 0,-2 1-1 0 0,0 2 1 0 0,33 55 0 0 0,-48-71-19 0 0,-1 1 0 0 0,0 0 0 0 0,-1 0 0 0 0,0 0 0 0 0,-1 1 0 0 0,-1 0-1 0 0,0 0 1 0 0,-1 0 0 0 0,0 0 0 0 0,-1 0 0 0 0,-1 0 0 0 0,-1 18 0 0 0,0-24-2 0 0,-1-1 1 0 0,0 0-1 0 0,0 0 1 0 0,0 0-1 0 0,-1-1 1 0 0,0 1-1 0 0,0 0 1 0 0,0-1 0 0 0,-1 0-1 0 0,0 0 1 0 0,-1 0-1 0 0,1 0 1 0 0,-1-1-1 0 0,0 0 1 0 0,0 0-1 0 0,-1 0 1 0 0,0 0-1 0 0,1-1 1 0 0,-1 0-1 0 0,-8 4 1 0 0,-9 3 24 0 0,0-1-1 0 0,0 0 1 0 0,-1-2 0 0 0,-37 8 0 0 0,42-12-22 0 0,0 0 0 0 0,0-2 0 0 0,0 0 1 0 0,0-1-1 0 0,-30-2 0 0 0,39 0 5 0 0,0 0 0 0 0,0-1-1 0 0,1 0 1 0 0,-1 0-1 0 0,1-1 1 0 0,0-1 0 0 0,0 1-1 0 0,0-1 1 0 0,0-1-1 0 0,0 0 1 0 0,1 0 0 0 0,-14-11-1 0 0,18 11-7 0 0,0 0-1 0 0,0 0 1 0 0,0 0-1 0 0,1 0 0 0 0,0 0 1 0 0,0-1-1 0 0,0 0 1 0 0,1 1-1 0 0,-1-1 0 0 0,1 0 1 0 0,1 0-1 0 0,-1 0 1 0 0,1 0-1 0 0,0-1 1 0 0,1 1-1 0 0,-1-7 0 0 0,1-10-45 0 0,2 0-1 0 0,0 0 0 0 0,5-23 0 0 0,-3 24-138 0 0,1 0-1 0 0,1 1 1 0 0,1 0 0 0 0,0 0 0 0 0,2 0-1 0 0,0 1 1 0 0,2 1 0 0 0,0 0-1 0 0,1 0 1 0 0,1 1 0 0 0,0 0-1 0 0,1 1 1 0 0,2 1 0 0 0,-1 0 0 0 0,2 1-1 0 0,0 1 1 0 0,21-14 0 0 0,-28 22-174 0 0,63-39-5506 0 0,-44 31 3974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8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167 140 512 0 0,'-7'-2'745'0'0,"0"0"-1"0"0,0 1 1 0 0,0 0 0 0 0,0 0-1 0 0,0 1 1 0 0,-1 0 0 0 0,1 0-1 0 0,0 0 1 0 0,0 1 0 0 0,-12 3-1 0 0,14-3-507 0 0,0 1 0 0 0,1 0 0 0 0,-1 0 0 0 0,1 0 0 0 0,-1 0-1 0 0,1 1 1 0 0,0 0 0 0 0,0 0 0 0 0,0 0 0 0 0,0 0-1 0 0,0 0 1 0 0,1 1 0 0 0,0 0 0 0 0,-1-1 0 0 0,1 1 0 0 0,-2 6-1 0 0,4-9-161 0 0,0 1 0 0 0,0-1 0 0 0,1 1 0 0 0,-1-1 0 0 0,1 1 0 0 0,-1 0 0 0 0,1-1-1 0 0,-1 1 1 0 0,1-1 0 0 0,0 1 0 0 0,0 0 0 0 0,0-1 0 0 0,0 1 0 0 0,0 0 0 0 0,0-1-1 0 0,1 1 1 0 0,0 2 0 0 0,0-1 16 0 0,0-1-1 0 0,0 1 0 0 0,1 0 1 0 0,-1 0-1 0 0,1-1 1 0 0,0 1-1 0 0,-1-1 1 0 0,5 5-1 0 0,4 1 82 0 0,0 1-1 0 0,0-1 1 0 0,18 10-1 0 0,-19-13-101 0 0,17 12 87 0 0,1 2-135 0 0,2-2-1 0 0,59 27 1 0 0,-85-42-29 0 0,0-1 0 0 0,0 0-1 0 0,0-1 1 0 0,1 1 0 0 0,-1 0 0 0 0,0-1 0 0 0,0 0 0 0 0,0 0 0 0 0,1 0 0 0 0,-1 0 0 0 0,0 0-1 0 0,0-1 1 0 0,0 1 0 0 0,1-1 0 0 0,-1 0 0 0 0,0 0 0 0 0,0 0 0 0 0,0 0 0 0 0,0-1 0 0 0,0 1-1 0 0,-1-1 1 0 0,1 0 0 0 0,0 1 0 0 0,-1-1 0 0 0,3-3 0 0 0,-1 1 10 0 0,-1 1-1 0 0,0-1 1 0 0,0 0 0 0 0,-1-1 0 0 0,1 1-1 0 0,-1 0 1 0 0,0-1 0 0 0,0 1-1 0 0,0-1 1 0 0,-1 0 0 0 0,0 1 0 0 0,1-1-1 0 0,-2 0 1 0 0,1 0 0 0 0,0-10-1 0 0,-2-6-37 0 0,0-1-1 0 0,-2 1 0 0 0,0 0 0 0 0,-2 0 0 0 0,0 0 1 0 0,-1 0-1 0 0,-1 1 0 0 0,-1 0 0 0 0,-1 0 1 0 0,0 1-1 0 0,-19-27 0 0 0,27 44 40 0 0,-1 0-1 0 0,1 0 1 0 0,-1 0 0 0 0,0 0-1 0 0,0 0 1 0 0,0 0 0 0 0,0 1-1 0 0,0-1 1 0 0,0 1 0 0 0,-1 0-1 0 0,1-1 1 0 0,0 1 0 0 0,-1 0 0 0 0,1 0-1 0 0,-1 0 1 0 0,-3 0 0 0 0,2 1-3 0 0,0-1 0 0 0,0 1 0 0 0,0 0 0 0 0,1 1 0 0 0,-1-1 0 0 0,0 1 0 0 0,0 0 0 0 0,1 0 0 0 0,-1 0 0 0 0,-4 2 0 0 0,-4 2 7 0 0,1 1 1 0 0,0 1 0 0 0,1 0 0 0 0,0 0 0 0 0,-17 16 0 0 0,15-12 2 0 0,1 1 1 0 0,0 1-1 0 0,1 0 1 0 0,0 0-1 0 0,-10 19 1 0 0,15-22-9 0 0,0-1 1 0 0,1 1 0 0 0,0 0-1 0 0,1 0 1 0 0,0 0 0 0 0,0 0-1 0 0,1 1 1 0 0,0-1-1 0 0,0 14 1 0 0,2-20 7 0 0,0 0 0 0 0,1 0-1 0 0,-1-1 1 0 0,1 1 0 0 0,0 0 0 0 0,0 0 0 0 0,0-1 0 0 0,0 1-1 0 0,1 0 1 0 0,-1-1 0 0 0,1 1 0 0 0,0-1 0 0 0,0 0-1 0 0,0 1 1 0 0,5 4 0 0 0,-3-4 10 0 0,0-1 0 0 0,0 1 0 0 0,1-1 0 0 0,0 0 0 0 0,-1 0 0 0 0,1 0 0 0 0,0-1 0 0 0,0 1 0 0 0,0-1 0 0 0,7 1 0 0 0,-2 0 15 0 0,-1-1 0 0 0,1-1 0 0 0,0 0-1 0 0,0 0 1 0 0,0 0 0 0 0,0-2 0 0 0,0 1 0 0 0,0-1-1 0 0,0 0 1 0 0,-1-1 0 0 0,1-1 0 0 0,10-3 0 0 0,-8 1-4 0 0,0-1 0 0 0,0 0 0 0 0,-1-1 0 0 0,0 0 0 0 0,0-1 0 0 0,0 0 1 0 0,-1-1-1 0 0,0 0 0 0 0,-1-1 0 0 0,0 0 0 0 0,0 0 0 0 0,-1-1 1 0 0,-1 0-1 0 0,0-1 0 0 0,0 1 0 0 0,7-19 0 0 0,-12 21-18 0 0,1 1-1 0 0,-1-1 1 0 0,0-1-1 0 0,-1 1 1 0 0,0 0-1 0 0,0 0 0 0 0,-2-14 1 0 0,1 18 29 0 0,-1 1 1 0 0,1-1-1 0 0,-1 0 1 0 0,0 1-1 0 0,0-1 0 0 0,-1 1 1 0 0,1 0-1 0 0,-1-1 1 0 0,0 1-1 0 0,0 0 0 0 0,0 0 1 0 0,-1 0-1 0 0,0 0 1 0 0,1 0-1 0 0,-1 1 0 0 0,-6-6 1 0 0,8 8 2 0 0,0 1 1 0 0,0-1 0 0 0,0 0 0 0 0,0 1-1 0 0,0-1 1 0 0,0 1 0 0 0,0-1-1 0 0,0 1 1 0 0,0-1 0 0 0,0 1-1 0 0,-1 0 1 0 0,1-1 0 0 0,0 1-1 0 0,0 0 1 0 0,0 0 0 0 0,-1 0-1 0 0,1 0 1 0 0,0 0 0 0 0,0 0-1 0 0,0 0 1 0 0,-2 1 0 0 0,1 0 15 0 0,0 0 1 0 0,0 0-1 0 0,0 0 1 0 0,0 0-1 0 0,0 0 1 0 0,0 0-1 0 0,1 1 1 0 0,-1-1-1 0 0,1 1 0 0 0,-1-1 1 0 0,-1 3-1 0 0,-1 1 52 0 0,1 0-1 0 0,0 0 0 0 0,0 1 1 0 0,0-1-1 0 0,1 1 0 0 0,0-1 1 0 0,-3 12-1 0 0,4-9-53 0 0,0 0 1 0 0,1 0-1 0 0,-1 0 0 0 0,2 0 0 0 0,-1 0 0 0 0,1 0 1 0 0,1 0-1 0 0,-1 0 0 0 0,1-1 0 0 0,1 1 1 0 0,-1 0-1 0 0,2-1 0 0 0,-1 1 0 0 0,1-1 1 0 0,-1 0-1 0 0,2 0 0 0 0,-1-1 0 0 0,12 13 0 0 0,-8-10-95 0 0,1 0-1 0 0,0-1 0 0 0,1 1 0 0 0,0-2 0 0 0,0 1 1 0 0,1-2-1 0 0,0 1 0 0 0,0-2 0 0 0,1 1 0 0 0,-1-1 1 0 0,19 4-1 0 0,2-2-375 0 0,-21-4-662 0 0,1-1 0 0 0,-1 1 0 0 0,1 1 0 0 0,-1 0 1 0 0,15 8-1 0 0,-15-5-674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9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31 185 512 0 0,'-14'1'1440'0'0,"13"-1"-969"0"0,0 0 0 0 0,0 0 0 0 0,0 0 0 0 0,0 0 0 0 0,0 0 1 0 0,0 0-1 0 0,0 0 0 0 0,0 0 0 0 0,0 1 0 0 0,0-1 0 0 0,-2 1 0 0 0,3-1-245 0 0,0 1-1 0 0,-1-1 1 0 0,1 1 0 0 0,0-1-1 0 0,0 1 1 0 0,-1-1 0 0 0,1 1 0 0 0,0 0-1 0 0,0-1 1 0 0,0 1 0 0 0,0-1-1 0 0,0 1 1 0 0,0-1 0 0 0,0 1-1 0 0,0 0 1 0 0,0-1 0 0 0,0 1-1 0 0,0-1 1 0 0,0 1 0 0 0,0-1-1 0 0,0 1 1 0 0,0-1 0 0 0,0 1 0 0 0,1 0-1 0 0,-1-1 1 0 0,0 1 0 0 0,1 0-1 0 0,3 10 634 0 0,1-1-1 0 0,1 1 0 0 0,8 12 0 0 0,7 13-168 0 0,-17-29-605 0 0,9 20 83 0 0,-13-25-139 0 0,1-1 0 0 0,-1 1 0 0 0,1-1 0 0 0,-1 1 0 0 0,0-1 0 0 0,0 1 0 0 0,0 0 0 0 0,1-1 0 0 0,-1 1 0 0 0,-1-1 0 0 0,1 1 0 0 0,0-1 0 0 0,0 1 0 0 0,-1-1 0 0 0,0 3 0 0 0,-1-4 301 0 0,0-5-173 0 0,0-5-55 0 0,-3-23 196 0 0,-2 1 0 0 0,-12-38 0 0 0,-4-13-94 0 0,22 80-193 0 0,0 0-1 0 0,1 1 1 0 0,-1-1-1 0 0,1 0 1 0 0,0-1-1 0 0,0 1 1 0 0,0 0-1 0 0,0 0 1 0 0,0 0-1 0 0,1 0 1 0 0,0 0-1 0 0,-1 1 1 0 0,1-1-1 0 0,2-4 1 0 0,-2 4-11 0 0,1 1 0 0 0,-1 0 0 0 0,1 0 1 0 0,0 0-1 0 0,0 0 0 0 0,0 1 0 0 0,0-1 1 0 0,0 0-1 0 0,0 1 0 0 0,0 0 0 0 0,1-1 0 0 0,-1 1 1 0 0,1 0-1 0 0,-1 0 0 0 0,1 0 0 0 0,4-1 0 0 0,17-3-1 0 0,1 0-1 0 0,35-1 0 0 0,19-4-18 0 0,-35 2-180 0 0,0 2 1 0 0,1 2-1 0 0,55 2 0 0 0,-98 1-72 0 0,0 1-1 0 0,-1 0 1 0 0,1 0 0 0 0,-1 0-1 0 0,1 1 1 0 0,0-1-1 0 0,-1 0 1 0 0,1 1 0 0 0,-1-1-1 0 0,1 1 1 0 0,-1-1 0 0 0,1 1-1 0 0,-1 0 1 0 0,0 0-1 0 0,1-1 1 0 0,-1 1 0 0 0,0 0-1 0 0,1 0 1 0 0,0 2-1 0 0,2 4-2601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9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20 512 0 0,'-6'-10'915'0'0,"-3"1"4867"0"0,9 9-5628 0 0,0 0-1 0 0,-1 0 1 0 0,1 0 0 0 0,0 0-1 0 0,0-1 1 0 0,0 1 0 0 0,-1 0-1 0 0,1 0 1 0 0,0 0 0 0 0,0 0-1 0 0,-1 0 1 0 0,1 0 0 0 0,0 0-1 0 0,0 0 1 0 0,0 0 0 0 0,-1 0-1 0 0,1 0 1 0 0,0 0 0 0 0,0 1-1 0 0,-1-1 1 0 0,1 0 0 0 0,0 0-1 0 0,0 0 1 0 0,0 0 0 0 0,-1 0-1 0 0,1 0 1 0 0,0 0 0 0 0,0 1-1 0 0,0-1 1 0 0,0 0 0 0 0,-1 0-1 0 0,-3 14 1031 0 0,4 1-671 0 0,0 1 0 0 0,1-1 0 0 0,1 1 0 0 0,0-1 1 0 0,1 0-1 0 0,0 0 0 0 0,8 19 0 0 0,0-4-186 0 0,1-1-1 0 0,27 43 1 0 0,-36-65-340 0 0,1-1 0 0 0,0 0 0 0 0,0 0 0 0 0,1 0 1 0 0,0-1-1 0 0,0 1 0 0 0,8 6 0 0 0,-11-11-5 0 0,1 1 0 0 0,-1-1 0 0 0,1 0 0 0 0,-1 0-1 0 0,1 0 1 0 0,-1 0 0 0 0,1 0 0 0 0,0 0 0 0 0,-1-1 0 0 0,1 1-1 0 0,0-1 1 0 0,-1 0 0 0 0,1 0 0 0 0,0 0 0 0 0,0 0 0 0 0,-1 0-1 0 0,1-1 1 0 0,0 1 0 0 0,-1-1 0 0 0,1 0 0 0 0,0 1 0 0 0,4-4-1 0 0,0 1-158 0 0,-1-1 0 0 0,1 0 0 0 0,-1 0 0 0 0,0 0 0 0 0,0-1 0 0 0,0 0 0 0 0,7-9-1 0 0,-2 1-1616 0 0,0-1-1 0 0,10-17 0 0 0,-11 14 468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64 166 512 0 0,'-6'4'551'0'0,"-12"7"2771"0"0,4-1 10818 0 0,14-9-13887 0 0,0-1-196 0 0,0 0 0 0 0,0 0-1 0 0,0 1 1 0 0,0-1 0 0 0,0 0 0 0 0,0 0 0 0 0,0 0-1 0 0,0 0 1 0 0,0 1 0 0 0,0-1 0 0 0,0 0 0 0 0,0 0 0 0 0,0 0-1 0 0,0 0 1 0 0,0 1 0 0 0,-1-1 0 0 0,1 0 0 0 0,0 0-1 0 0,0 0 1 0 0,0 0 0 0 0,0 0 0 0 0,0 1 0 0 0,0-1 0 0 0,0 0-1 0 0,-1 0 1 0 0,1 0 0 0 0,0 0 0 0 0,0 0 0 0 0,0 0 0 0 0,0 0-1 0 0,-1 0 1 0 0,1 0 0 0 0,0 1 0 0 0,0-1 0 0 0,0 0-1 0 0,0 0 1 0 0,-1 0 0 0 0,1 0 0 0 0,0 0 0 0 0,0 0 0 0 0,0 0-1 0 0,0 0 1 0 0,-1 0 0 0 0,1 0 0 0 0,0 0 0 0 0,0 0 0 0 0,0-1-1 0 0,0 1 1 0 0,-1 0 0 0 0,1 0 0 0 0,0 0 0 0 0,-1 0 32 0 0,0 0 1 0 0,1 0 0 0 0,-1 0-1 0 0,0 0 1 0 0,0 0-1 0 0,0 0 1 0 0,1 0 0 0 0,-1 0-1 0 0,0 0 1 0 0,0 0 0 0 0,1 0-1 0 0,-1-1 1 0 0,0 1-1 0 0,1 0 1 0 0,-1-1 0 0 0,0 1-1 0 0,1 0 1 0 0,-1-1 0 0 0,0 1-1 0 0,1-1 1 0 0,-1 1 0 0 0,1-1-1 0 0,-1 1 1 0 0,1-1-1 0 0,-1 0 1 0 0,0 0 0 0 0,1-1-49 0 0,0 1 0 0 0,0 0 0 0 0,0 0 0 0 0,0 0 0 0 0,0-1 0 0 0,0 1 1 0 0,0 0-1 0 0,0 0 0 0 0,1 0 0 0 0,-1-1 0 0 0,0 1 0 0 0,1 0 0 0 0,-1 0 1 0 0,1 0-1 0 0,-1 0 0 0 0,2-2 0 0 0,12-18 92 0 0,0 1 1 0 0,1 0-1 0 0,0 1 0 0 0,24-21 1 0 0,-33 35-123 0 0,0-1 1 0 0,0 1-1 0 0,1 1 1 0 0,-1-1-1 0 0,1 1 1 0 0,1 1-1 0 0,11-6 1 0 0,-17 8-6 0 0,0 0 0 0 0,1 1 0 0 0,-1-1-1 0 0,1 1 1 0 0,-1-1 0 0 0,0 1 0 0 0,1 0 0 0 0,-1 0 0 0 0,1 0 0 0 0,-1 0 0 0 0,1 0 0 0 0,-1 0 0 0 0,0 1 0 0 0,1-1 0 0 0,-1 1 0 0 0,0 0 0 0 0,1 0 0 0 0,-1 0-1 0 0,0 0 1 0 0,0 0 0 0 0,0 0 0 0 0,0 1 0 0 0,0-1 0 0 0,0 0 0 0 0,0 1 0 0 0,0 0 0 0 0,0-1 0 0 0,2 5 0 0 0,3 4 25 0 0,0 0 0 0 0,-1 1-1 0 0,-1 0 1 0 0,0 1 0 0 0,6 18 0 0 0,13 63 55 0 0,-13-44-24 0 0,-5-24-51 0 0,5 21 56 0 0,30 77 1 0 0,-36-111-60 0 0,0 0 0 0 0,1 0 0 0 0,0-1 0 0 0,1 0 0 0 0,1 0 0 0 0,0-1 0 0 0,0 0 0 0 0,1 0 0 0 0,0-1 0 0 0,1 0 0 0 0,13 9 0 0 0,-16-13-522 0 0,1-1 0 0 0,0 0 0 0 0,0-1 0 0 0,0 0 1 0 0,1 0-1 0 0,-1-1 0 0 0,1 0 0 0 0,-1 0 0 0 0,1-1 1 0 0,0 0-1 0 0,0 0 0 0 0,14-2 0 0 0,-16 1-11 0 0,1-1-1 0 0,0 0 0 0 0,-1-1 1 0 0,1 0-1 0 0,0 0 1 0 0,-1 0-1 0 0,0-1 1 0 0,0 0-1 0 0,0 0 0 0 0,0-1 1 0 0,0 0-1 0 0,-1 0 1 0 0,1-1-1 0 0,6-6 1 0 0,-3 0-2076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19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2977 0 0,'-10'5'3248'0'0,"3"-6"2970"0"0,9-2-6026 0 0,6 2 256 0 0,5 1-448 0 0,7 0 224 0 0,-2 3-128 0 0,2-1-136 0 0,-1 3-720 0 0,-2 2-1497 0 0,0-2 41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0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4 512 0 0,'-9'-4'7181'0'0,"15"15"-4618"0"0,17 21-2112 0 0,-21-29 40 0 0,0 0-437 0 0,87 125 2713 0 0,-77-108-2375 0 0,-2 0 0 0 0,0 0 1 0 0,-2 1-1 0 0,0 0 0 0 0,6 24 1 0 0,-6 2 140 0 0,-2 0 0 0 0,1 64 0 0 0,-1-6-253 0 0,-5-90-270 0 0,1-1 1 0 0,1 1-1 0 0,0 0 0 0 0,1-1 1 0 0,0 0-1 0 0,1 0 0 0 0,11 21 1 0 0,-14-32-72 0 0,0-1 1 0 0,0 1 0 0 0,0-1 0 0 0,0 0 0 0 0,0 0-1 0 0,1 0 1 0 0,-1 0 0 0 0,1 0 0 0 0,-1 0 0 0 0,1-1-1 0 0,0 1 1 0 0,0-1 0 0 0,0 0 0 0 0,-1 0 0 0 0,1 0-1 0 0,0 0 1 0 0,0 0 0 0 0,1-1 0 0 0,5 1 0 0 0,-7-1-445 0 0,1 0 1 0 0,-1 0-1 0 0,1 0 1 0 0,-1 0 0 0 0,1-1-1 0 0,-1 1 1 0 0,1-1 0 0 0,-1 0-1 0 0,1 1 1 0 0,-1-1-1 0 0,0 0 1 0 0,1-1 0 0 0,-1 1-1 0 0,0 0 1 0 0,4-4 0 0 0,1-1-1299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0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0 108 2312 0 0,'10'-16'6545'0'0,"-10"14"-6338"0"0,1 0 0 0 0,0 1 0 0 0,0-1-1 0 0,0 1 1 0 0,0-1 0 0 0,0 1 0 0 0,0-1-1 0 0,0 1 1 0 0,0 0 0 0 0,0-1 0 0 0,1 1-1 0 0,-1 0 1 0 0,0 0 0 0 0,1 0 0 0 0,3-2-1 0 0,33-13 1970 0 0,44-14 0 0 0,-61 24-2109 0 0,0 1 1 0 0,0 1-1 0 0,1 1 0 0 0,21 0 0 0 0,29 4-202 0 0,-64 0-424 0 0,0 0 0 0 0,0 1-1 0 0,0 0 1 0 0,0 0 0 0 0,-1 1-1 0 0,13 5 1 0 0,-4 3-978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1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37 120 512 0 0,'-9'0'765'0'0,"8"0"-182"0"0,-1 0-1 0 0,0 0 1 0 0,0 0-1 0 0,1 0 1 0 0,-1 0-1 0 0,0 0 0 0 0,1 0 1 0 0,-1 1-1 0 0,-2 0 1 0 0,4-1-422 0 0,-1 1 0 0 0,0 0 1 0 0,1-1-1 0 0,-1 1 0 0 0,1-1 1 0 0,-1 1-1 0 0,0 0 1 0 0,1 0-1 0 0,0-1 0 0 0,-1 1 1 0 0,1 0-1 0 0,-1 0 0 0 0,1-1 1 0 0,0 1-1 0 0,-1 0 0 0 0,1 0 1 0 0,0 0-1 0 0,0 0 1 0 0,0-1-1 0 0,0 1 0 0 0,0 0 1 0 0,0 1-1 0 0,0 2-7 0 0,0-1-1 0 0,0 0 1 0 0,0 1 0 0 0,1-1 0 0 0,-1 0-1 0 0,1 0 1 0 0,0 1 0 0 0,0-1-1 0 0,0 0 1 0 0,0 0 0 0 0,1 0 0 0 0,-1 0-1 0 0,1 0 1 0 0,0-1 0 0 0,0 1-1 0 0,0 0 1 0 0,0-1 0 0 0,0 1 0 0 0,1-1-1 0 0,-1 0 1 0 0,1 0 0 0 0,-1 0-1 0 0,1 0 1 0 0,0 0 0 0 0,0 0 0 0 0,4 1-1 0 0,8 4 165 0 0,0-1 0 0 0,1-1-1 0 0,-1 0 1 0 0,18 2 0 0 0,-19-3-104 0 0,18 4-71 0 0,1-2 0 0 0,0-1-1 0 0,1-1 1 0 0,-1-2 0 0 0,47-3-1 0 0,-64-1-135 0 0,0 0 0 0 0,0-1-1 0 0,-1-1 1 0 0,1-1 0 0 0,-1 0-1 0 0,0-1 1 0 0,0 0 0 0 0,-1-1-1 0 0,15-10 1 0 0,-28 16-13 0 0,1 0-1 0 0,0 0 0 0 0,-1-1 1 0 0,1 1-1 0 0,-1 0 1 0 0,1-1-1 0 0,-1 1 0 0 0,0-1 1 0 0,0 0-1 0 0,0 1 1 0 0,1-1-1 0 0,-1 0 0 0 0,-1 0 1 0 0,1 0-1 0 0,0 0 1 0 0,0 1-1 0 0,-1-1 0 0 0,1 0 1 0 0,-1-3-1 0 0,0 2-3 0 0,0 0 0 0 0,0 0 1 0 0,-1 1-1 0 0,1-1 0 0 0,-1 0 0 0 0,0 0 0 0 0,0 0 0 0 0,0 0 0 0 0,0 1 1 0 0,-1-1-1 0 0,1 0 0 0 0,-3-3 0 0 0,-6-8 1 0 0,1 1 0 0 0,-2 0 0 0 0,0 0 1 0 0,-16-14-1 0 0,20 21 1 0 0,0 0-1 0 0,0 1 1 0 0,-1 0 0 0 0,0 0 0 0 0,0 1 0 0 0,0 0 0 0 0,-1 0 0 0 0,1 1 0 0 0,-14-4 0 0 0,6 3 57 0 0,0 2 0 0 0,0-1 0 0 0,-1 2 1 0 0,1 0-1 0 0,-1 1 0 0 0,1 1 0 0 0,-1 0 1 0 0,-21 5-1 0 0,31-4-27 0 0,-1 0 0 0 0,1 0 1 0 0,0 1-1 0 0,0 0 0 0 0,0 0 1 0 0,0 1-1 0 0,0 0 0 0 0,1 0 0 0 0,0 0 1 0 0,0 1-1 0 0,0 0 0 0 0,0 0 0 0 0,1 1 1 0 0,0-1-1 0 0,0 1 0 0 0,0 0 0 0 0,1 1 1 0 0,0-1-1 0 0,0 1 0 0 0,-3 7 1 0 0,3-2 30 0 0,0 0 1 0 0,1 1 0 0 0,0 0 0 0 0,1 0-1 0 0,0-1 1 0 0,1 1 0 0 0,1 0 0 0 0,0 0 0 0 0,2 15-1 0 0,3 10 265 0 0,17 66 0 0 0,-11-60 21 0 0,31 142 605 0 0,-37-147-777 0 0,17 84 534 0 0,-22-122-682 0 0,1 1 1 0 0,-1-1-1 0 0,0 0 0 0 0,1 1 0 0 0,0-1 0 0 0,-1 0 0 0 0,1 1 0 0 0,0-1 1 0 0,-1 0-1 0 0,1 0 0 0 0,0 0 0 0 0,0 0 0 0 0,0 0 0 0 0,0 0 1 0 0,0 0-1 0 0,0 0 0 0 0,1 0 0 0 0,-1 0 0 0 0,0-1 0 0 0,0 1 0 0 0,2 0 1 0 0,-2 0-14 0 0,0-1 0 0 0,0 0 0 0 0,1 0 0 0 0,-1 0 0 0 0,0 0 0 0 0,0-1 0 0 0,0 1 0 0 0,0 0 0 0 0,-1 0 0 0 0,1 0 0 0 0,0-1 0 0 0,0 1 0 0 0,0-1 0 0 0,0 1 0 0 0,0-1 0 0 0,0 1 0 0 0,0-1 0 0 0,0 1 0 0 0,-1-1 1 0 0,1 0-1 0 0,0 1 0 0 0,-1-1 0 0 0,1 0 0 0 0,0 0 0 0 0,-1 1 0 0 0,1-1 0 0 0,-1 0 0 0 0,1 0 0 0 0,-1 0 0 0 0,1 0 0 0 0,-1-1 0 0 0,13-27-15 0 0,-2 0-1 0 0,-1-1 1 0 0,6-31 0 0 0,-1 1-19 0 0,-13 56 20 0 0,-1 0 0 0 0,1-1 0 0 0,-1 1 0 0 0,1 0 0 0 0,0 1 0 0 0,1-1 0 0 0,-1 0 0 0 0,1 1 0 0 0,0-1 0 0 0,-1 1 0 0 0,5-3 1 0 0,-6 4 5 0 0,1 1 1 0 0,-1 0-1 0 0,1 0 1 0 0,-1 0 0 0 0,1 0-1 0 0,-1 0 1 0 0,1 1 0 0 0,0-1-1 0 0,0 0 1 0 0,-1 1 0 0 0,1 0-1 0 0,0-1 1 0 0,0 1-1 0 0,-1 0 1 0 0,1 0 0 0 0,0 0-1 0 0,0 0 1 0 0,0 0 0 0 0,0 0-1 0 0,-1 0 1 0 0,1 0 0 0 0,0 1-1 0 0,0-1 1 0 0,0 1-1 0 0,-1 0 1 0 0,1-1 0 0 0,0 1-1 0 0,2 2 1 0 0,7 4 0 0 0,-1 1 0 0 0,0 0 0 0 0,-1 0-1 0 0,0 1 1 0 0,0 1 0 0 0,9 12 0 0 0,42 67 62 0 0,-36-49-46 0 0,-21-36-174 0 0,6 11 255 0 0,1 0 0 0 0,1-1 1 0 0,13 14-1 0 0,-19-24-623 0 0,-1 0 1 0 0,1 0-1 0 0,0 0 0 0 0,11 5 1 0 0,-11-7-740 0 0,0 0 1 0 0,0 0-1 0 0,0 0 0 0 0,0-1 1 0 0,0 1-1 0 0,9 0 1 0 0,1-2-1385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2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87 512 0 0,'0'-1'226'0'0,"0"1"0"0"0,0 0 0 0 0,0-1 0 0 0,0 1 0 0 0,0 0 0 0 0,0-1 0 0 0,0 1 0 0 0,0-1 0 0 0,0 1-1 0 0,0 0 1 0 0,1-1 0 0 0,-1 1 0 0 0,0 0 0 0 0,0-1 0 0 0,0 1 0 0 0,1 0 0 0 0,-1 0 0 0 0,0-1 0 0 0,0 1 0 0 0,1 0 0 0 0,-1 0 0 0 0,0-1 0 0 0,1 1 0 0 0,-1 0-1 0 0,0 0 1 0 0,0 0 0 0 0,1-1 0 0 0,-1 1 0 0 0,1 0 0 0 0,-1 0 0 0 0,0 0 0 0 0,1 0 0 0 0,-1 0 0 0 0,1 0 0 0 0,0 0 24 0 0,0 1-1 0 0,-1-1 1 0 0,1 1 0 0 0,0 0 0 0 0,-1-1-1 0 0,1 1 1 0 0,0 0 0 0 0,-1-1 0 0 0,1 1-1 0 0,-1 0 1 0 0,1 0 0 0 0,-1 0 0 0 0,1 1-1 0 0,11 30 1662 0 0,25 84 2865 0 0,-31-101-4504 0 0,1-1-1 0 0,0 0 0 0 0,1-1 0 0 0,0 0 1 0 0,19 23-1 0 0,-26-36-257 0 0,-1 1 0 0 0,1 0 0 0 0,-1 0 0 0 0,1 0 0 0 0,0-1 0 0 0,-1 1 0 0 0,1 0 0 0 0,0-1 0 0 0,-1 1 0 0 0,1-1 0 0 0,0 1 0 0 0,0 0 0 0 0,0-1 0 0 0,0 0 0 0 0,-1 1 0 0 0,1-1 0 0 0,0 0 0 0 0,0 1 0 0 0,0-1 0 0 0,0 0 0 0 0,0 0 0 0 0,0 0 0 0 0,0 0 0 0 0,0 0 0 0 0,0 0 0 0 0,0 0 0 0 0,0 0 0 0 0,0 0 0 0 0,0 0 0 0 0,1-1 0 0 0,-1 0 6 0 0,0 0 1 0 0,0 0 0 0 0,0 0 0 0 0,0 0-1 0 0,0 0 1 0 0,0-1 0 0 0,0 1 0 0 0,-1 0-1 0 0,1-1 1 0 0,-1 1 0 0 0,1 0 0 0 0,-1-1-1 0 0,1 1 1 0 0,-1 0 0 0 0,0-1 0 0 0,0 1-1 0 0,0-1 1 0 0,0 1 0 0 0,0-1 0 0 0,0-1 0 0 0,-5-61 14 0 0,3 47-24 0 0,0 1 0 0 0,2-1 0 0 0,1-30 1 0 0,1 34-17 0 0,0-1 1 0 0,1 1 0 0 0,1 1 0 0 0,0-1 0 0 0,0 0 0 0 0,7-11 0 0 0,-9 20 2 0 0,0 0 1 0 0,0 0 0 0 0,1 0 0 0 0,0 1 0 0 0,0-1 0 0 0,0 1 0 0 0,0-1 0 0 0,0 1 0 0 0,0 0 0 0 0,1 0-1 0 0,0 1 1 0 0,-1-1 0 0 0,1 1 0 0 0,0 0 0 0 0,0 0 0 0 0,1 0 0 0 0,-1 0 0 0 0,0 1 0 0 0,1-1 0 0 0,8 0 0 0 0,-5 1 26 0 0,0 1 1 0 0,-1 0 0 0 0,1 1 0 0 0,0 0 0 0 0,0 0 0 0 0,-1 1 0 0 0,1-1 0 0 0,-1 2-1 0 0,1-1 1 0 0,-1 1 0 0 0,0 0 0 0 0,0 1 0 0 0,0-1 0 0 0,0 2 0 0 0,-1-1 0 0 0,1 1-1 0 0,-1-1 1 0 0,8 10 0 0 0,-5-5 77 0 0,-1 0 0 0 0,0 1-1 0 0,0 0 1 0 0,-1 0 0 0 0,-1 0 0 0 0,0 1-1 0 0,0 0 1 0 0,-1 0 0 0 0,-1 1-1 0 0,0 0 1 0 0,4 14 0 0 0,-7-19-19 0 0,0 1 0 0 0,0 0 1 0 0,0-1-1 0 0,-1 1 0 0 0,-1 13 0 0 0,0-18-49 0 0,1 1 0 0 0,-1 0 0 0 0,0 0 0 0 0,0-1 0 0 0,-1 1 1 0 0,1 0-1 0 0,-1-1 0 0 0,1 1 0 0 0,-1-1 0 0 0,0 0 0 0 0,-1 1 0 0 0,1-1 0 0 0,-3 3 0 0 0,5-6-30 0 0,-1 1 0 0 0,1-1 0 0 0,0 0 0 0 0,-1 1 0 0 0,1-1 0 0 0,0 0 0 0 0,-1 1 0 0 0,1-1-1 0 0,0 0 1 0 0,-1 1 0 0 0,1-1 0 0 0,-1 0 0 0 0,1 0 0 0 0,-1 1 0 0 0,1-1 0 0 0,-1 0 0 0 0,1 0 0 0 0,-1 0 0 0 0,1 0 0 0 0,0 0 0 0 0,-1 0-1 0 0,1 0 1 0 0,-1 0 0 0 0,1 0 0 0 0,-1 0 0 0 0,0 0 0 0 0,0 0-5 0 0,1-1 0 0 0,0 1 0 0 0,-1-1 0 0 0,1 1 0 0 0,0 0 0 0 0,-1-1 0 0 0,1 0 0 0 0,0 1 0 0 0,-1-1 0 0 0,1 1 0 0 0,0-1 0 0 0,0 1 0 0 0,0-1 0 0 0,-1 1 0 0 0,1-1 0 0 0,0 0 0 0 0,0 0 0 0 0,2-28-97 0 0,1 10 52 0 0,2 0-1 0 0,1 1 1 0 0,0 0 0 0 0,1 0-1 0 0,1 0 1 0 0,1 1 0 0 0,0 0-1 0 0,1 1 1 0 0,20-25 0 0 0,-25 36 27 0 0,-1 0 1 0 0,1 0-1 0 0,1 1 1 0 0,-1 0-1 0 0,1 0 0 0 0,-1 0 1 0 0,1 1-1 0 0,0-1 1 0 0,1 1-1 0 0,-1 1 1 0 0,0-1-1 0 0,1 1 1 0 0,0 0-1 0 0,9-1 1 0 0,-12 2 15 0 0,1 1 1 0 0,-1 0-1 0 0,1 0 1 0 0,-1 1-1 0 0,1-1 1 0 0,-1 1-1 0 0,0 0 1 0 0,1 0-1 0 0,-1 0 1 0 0,0 0-1 0 0,0 1 1 0 0,1 0-1 0 0,-1 0 1 0 0,0 0-1 0 0,-1 0 1 0 0,1 1-1 0 0,0 0 1 0 0,-1-1-1 0 0,1 1 1 0 0,-1 0-1 0 0,0 1 1 0 0,5 6-1 0 0,-2-2 14 0 0,-1 1-1 0 0,0-1 0 0 0,0 1 1 0 0,-1 0-1 0 0,-1 1 0 0 0,5 14 1 0 0,9 61 141 0 0,-1-5-51 0 0,-14-72-74 0 0,0-1-11 0 0,0 0 0 0 0,0 0 1 0 0,0 0-1 0 0,1 0 0 0 0,5 8 0 0 0,-7-14-15 0 0,-1 0 0 0 0,1 0 0 0 0,-1 0 0 0 0,1-1 0 0 0,0 1 0 0 0,0 0 0 0 0,-1 0 0 0 0,1-1 0 0 0,0 1 0 0 0,0-1 0 0 0,0 1 0 0 0,0-1 0 0 0,0 1 0 0 0,-1-1 0 0 0,1 1 0 0 0,0-1 0 0 0,0 0 0 0 0,2 1 0 0 0,-2-1 0 0 0,1 0 0 0 0,-1-1 0 0 0,1 1 0 0 0,-1 0 1 0 0,0-1-1 0 0,1 1 0 0 0,-1-1 0 0 0,0 1 0 0 0,1-1 1 0 0,-1 1-1 0 0,0-1 0 0 0,0 0 0 0 0,0 0 0 0 0,0 0 0 0 0,0 0 1 0 0,1 0-1 0 0,0-1 0 0 0,18-21-184 0 0,30-42 0 0 0,-11 14-1310 0 0,-39 50 1355 0 0,0 1 0 0 0,0-1 0 0 0,1 0 0 0 0,-1 1 1 0 0,1-1-1 0 0,-1 1 0 0 0,1-1 0 0 0,-1 1 0 0 0,0-1 1 0 0,1 1-1 0 0,0-1 0 0 0,-1 1 0 0 0,1-1 0 0 0,-1 1 1 0 0,1 0-1 0 0,0-1 0 0 0,-1 1 0 0 0,1 0 0 0 0,0-1 1 0 0,-1 1-1 0 0,1 0 0 0 0,0 0 0 0 0,-1 0 0 0 0,1 0 1 0 0,0 0-1 0 0,0 0 0 0 0,1 0 0 0 0,-2 0-382 0 0,1 1-1 0 0,0 0 1 0 0,-1 0-1 0 0,1 0 1 0 0,-1 0 0 0 0,1-1-1 0 0,-1 1 1 0 0,1 0-1 0 0,-1 0 1 0 0,1 0 0 0 0,-1 0-1 0 0,0 0 1 0 0,0 0-1 0 0,1 0 1 0 0,-1 0-1 0 0,0 0 1 0 0,0 2 0 0 0,1 3-912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2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10 1616 0 0,'-8'-9'6119'0'0,"8"9"-5983"0"0,0 0 1 0 0,0 0 0 0 0,0 0 0 0 0,-1 0 0 0 0,1 0 0 0 0,0 1 0 0 0,0-1 0 0 0,0 0 0 0 0,0 0 0 0 0,-1 0 0 0 0,1 0 0 0 0,0 1 0 0 0,0-1-1 0 0,0 0 1 0 0,0 0 0 0 0,0 0 0 0 0,0 1 0 0 0,-1-1 0 0 0,1 0 0 0 0,0 0 0 0 0,0 0 0 0 0,0 1 0 0 0,0-1 0 0 0,0 0 0 0 0,0 0 0 0 0,0 1 0 0 0,0-1-1 0 0,-1 26 3435 0 0,1-21-3065 0 0,1 19 861 0 0,0 0 0 0 0,7 35 1 0 0,-6-48-1113 0 0,1 1 1 0 0,1 0-1 0 0,-1-1 1 0 0,2 1-1 0 0,0-1 1 0 0,11 19-1 0 0,-12-25-240 0 0,0 1 0 0 0,0-2 0 0 0,0 1-1 0 0,1 0 1 0 0,-1-1 0 0 0,1 1 0 0 0,0-2 0 0 0,1 1-1 0 0,-1 0 1 0 0,1-1 0 0 0,-1 0 0 0 0,1 0 0 0 0,0-1-1 0 0,0 1 1 0 0,0-1 0 0 0,1-1 0 0 0,6 2 0 0 0,-1-1-236 0 0,-1-2 1 0 0,1 1-1 0 0,-1-1 1 0 0,1-1-1 0 0,-1 0 1 0 0,1-1-1 0 0,-1 0 1 0 0,19-6 0 0 0,16-6-3889 0 0,-26 7 1475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2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 2849 0 0,'-21'11'4008'0'0,"-1"-4"3674"0"0,10-8-7074 0 0,4-1 777 0 0,7 2-1265 0 0,5 3-16 0 0,3 0-48 0 0,5 1-48 0 0,0-1-128 0 0,0-2-64 0 0,3 5-641 0 0,-1 0-799 0 0,0-1 496 0 0,4 5-1753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3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325 245 512 0 0,'-5'-11'2133'0'0,"0"-1"0"0"0,1 1 0 0 0,-6-22 0 0 0,7 19-436 0 0,-1 0 1 0 0,-9-18-1 0 0,7 18-1310 0 0,0 2 26 0 0,0-1 0 0 0,0 1 0 0 0,-2 0 1 0 0,-9-13-1 0 0,15 22-333 0 0,0 1 1 0 0,-1-1 0 0 0,1 1 0 0 0,0 0 0 0 0,-1 0 0 0 0,1 0-1 0 0,-1 0 1 0 0,0 1 0 0 0,1-1 0 0 0,-1 0 0 0 0,0 1-1 0 0,0 0 1 0 0,0 0 0 0 0,0 0 0 0 0,0 0 0 0 0,0 0 0 0 0,0 1-1 0 0,-1 0 1 0 0,1-1 0 0 0,0 1 0 0 0,0 0 0 0 0,0 0 0 0 0,-1 1-1 0 0,-2 0 1 0 0,-2 1 41 0 0,0 0 0 0 0,1 1 0 0 0,-1 0-1 0 0,1 1 1 0 0,0 0 0 0 0,0 0-1 0 0,1 0 1 0 0,-1 1 0 0 0,1 0 0 0 0,0 0-1 0 0,0 0 1 0 0,1 1 0 0 0,-1 0 0 0 0,1 0-1 0 0,-4 8 1 0 0,2-5 5 0 0,1 2 1 0 0,0-1-1 0 0,1 1 0 0 0,0 0 1 0 0,1 0-1 0 0,0 1 0 0 0,0-1 0 0 0,1 1 1 0 0,-1 15-1 0 0,3-15-24 0 0,0 0 1 0 0,1 0-1 0 0,1 0 1 0 0,-1 0-1 0 0,2 0 1 0 0,0 0-1 0 0,1-1 1 0 0,0 1-1 0 0,0-1 1 0 0,6 12-1 0 0,-5-15-54 0 0,-1-1 0 0 0,1 1 1 0 0,1-1-1 0 0,0 0 0 0 0,0-1 0 0 0,0 1 1 0 0,1-1-1 0 0,0 0 0 0 0,0-1 0 0 0,0 1 1 0 0,1-1-1 0 0,0 0 0 0 0,0-1 0 0 0,0 0 1 0 0,9 5-1 0 0,1-3-71 0 0,1-1 1 0 0,-1 0-1 0 0,1-1 1 0 0,0-1-1 0 0,0 0 0 0 0,0-2 1 0 0,0 0-1 0 0,0-1 1 0 0,21-2-1 0 0,22-6-446 0 0,78-20 0 0 0,-113 22 247 0 0,124-34-5958 0 0,-82 21 727 0 0,-33 8 3198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3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25 104 512 0 0,'-4'-10'1364'0'0,"-1"-1"-1"0"0,2 0 1 0 0,-1 0 0 0 0,-2-18-1 0 0,3-3 3992 0 0,4 53-3322 0 0,4 28 0 0 0,17 59-416 0 0,-2-16-686 0 0,-9-35-458 0 0,2 0 0 0 0,21 57 0 0 0,-2-3-305 0 0,-1-2-141 0 0,-25-91-337 0 0,1 0 0 0 0,1 0 0 0 0,19 30 1 0 0,-27-48 299 0 0,14 17-1926 0 0,-13-16 1604 0 0,0-1 0 0 0,-1 1 0 0 0,1-1 0 0 0,0 1 0 0 0,0-1 0 0 0,-1 0-1 0 0,1 1 1 0 0,0-1 0 0 0,0 0 0 0 0,0 1 0 0 0,0-1 0 0 0,0 0 0 0 0,1 0 0 0 0,5-1-2209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4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150 333 280 0 0,'-54'-1'3354'0'0,"36"1"-452"0"0,1 0 0 0 0,-19-3 0 0 0,35 3-2742 0 0,-1 0 1 0 0,1-1-1 0 0,0 1 1 0 0,0 0 0 0 0,0 0-1 0 0,0-1 1 0 0,0 1-1 0 0,0-1 1 0 0,0 1-1 0 0,0-1 1 0 0,0 1-1 0 0,0-1 1 0 0,0 0-1 0 0,0 1 1 0 0,0-1-1 0 0,0 0 1 0 0,1 0-1 0 0,-1 0 1 0 0,0 1-1 0 0,0-1 1 0 0,1 0-1 0 0,-1 0 1 0 0,0-2-1 0 0,1 2-32 0 0,-1-1 0 0 0,1 0 0 0 0,0 0 0 0 0,0 0 0 0 0,-1 0 0 0 0,1 1 0 0 0,1-1 0 0 0,-1 0 0 0 0,0 0 0 0 0,0 0 0 0 0,1 0 0 0 0,0-3 0 0 0,4-5 22 0 0,-1 0 1 0 0,1 1-1 0 0,11-17 1 0 0,-14 24-113 0 0,-2 1-30 0 0,21-32 146 0 0,2 2 0 0 0,48-53 0 0 0,-63 76-136 0 0,0 0 1 0 0,0 1-1 0 0,1 0 1 0 0,0 1 0 0 0,1 0-1 0 0,-1 0 1 0 0,1 1-1 0 0,0 0 1 0 0,0 1-1 0 0,1 0 1 0 0,-1 1-1 0 0,1 0 1 0 0,0 0 0 0 0,20-1-1 0 0,-23 3-1 0 0,1 1-1 0 0,0 0 1 0 0,-1 1-1 0 0,1-1 1 0 0,-1 2-1 0 0,1-1 1 0 0,-1 1-1 0 0,1 0 1 0 0,-1 1-1 0 0,0 0 1 0 0,0 0-1 0 0,0 1 1 0 0,-1 0-1 0 0,1 1 1 0 0,-1-1-1 0 0,0 1 1 0 0,12 12 0 0 0,-6-5 29 0 0,-2 0 1 0 0,0 1 0 0 0,0 1-1 0 0,-1 0 1 0 0,-1 1 0 0 0,0-1-1 0 0,-1 2 1 0 0,-1-1 0 0 0,0 1 0 0 0,8 29-1 0 0,-12-32-2 0 0,0-1 0 0 0,-1 0 0 0 0,-1 1-1 0 0,0 0 1 0 0,0-1 0 0 0,-1 1-1 0 0,-1 0 1 0 0,0-1 0 0 0,-1 1 0 0 0,0-1-1 0 0,-1 0 1 0 0,0 1 0 0 0,-1-1 0 0 0,-1 0-1 0 0,-7 14 1 0 0,8-20-26 0 0,0 0-1 0 0,0 0 1 0 0,-1-1 0 0 0,0 1-1 0 0,0-1 1 0 0,-1 0-1 0 0,1-1 1 0 0,-1 1 0 0 0,0-1-1 0 0,0 0 1 0 0,0-1 0 0 0,-1 0-1 0 0,1 0 1 0 0,-1 0-1 0 0,0 0 1 0 0,-8 1 0 0 0,-5 1 6 0 0,0-1 0 0 0,-1-1 1 0 0,1-1-1 0 0,-30 0 1 0 0,49-2-30 0 0,0 0 0 0 0,0 0 0 0 0,0 0 1 0 0,0 0-1 0 0,0 0 0 0 0,0 0 1 0 0,0 0-1 0 0,0 0 0 0 0,0 0 1 0 0,0 0-1 0 0,0-1 0 0 0,1 1 1 0 0,-1 0-1 0 0,0-1 0 0 0,0 1 0 0 0,0-1 1 0 0,0 1-1 0 0,0-1 0 0 0,1 1 1 0 0,-1-1-1 0 0,0 0 0 0 0,0 1 1 0 0,1-1-1 0 0,-1 0 0 0 0,1 1 1 0 0,-1-1-1 0 0,0 0 0 0 0,1 0 0 0 0,0 0 1 0 0,-1 0-1 0 0,1 0 0 0 0,-1 1 1 0 0,1-3-1 0 0,0 1-1 0 0,0 1-1 0 0,0-1 1 0 0,0 1 0 0 0,0-1-1 0 0,1 1 1 0 0,-1-1 0 0 0,1 1-1 0 0,-1 0 1 0 0,1-1 0 0 0,0 1-1 0 0,-1 0 1 0 0,1-1 0 0 0,0 1-1 0 0,0 0 1 0 0,0 0 0 0 0,0-1-1 0 0,0 1 1 0 0,0 0 0 0 0,0 0-1 0 0,0 0 1 0 0,2-1 0 0 0,5-3-14 0 0,0 1 1 0 0,1-1-1 0 0,-1 2 1 0 0,1-1-1 0 0,0 1 1 0 0,-1 0-1 0 0,1 1 1 0 0,1 0-1 0 0,9-1 1 0 0,8 0-38 0 0,49 3-1 0 0,-58 0 60 0 0,1 1 1 0 0,-1 1-1 0 0,0 1 0 0 0,0 0 0 0 0,0 2 0 0 0,-1 0 0 0 0,1 1 0 0 0,27 13 0 0 0,-28-10 35 0 0,0 0 0 0 0,-1 1-1 0 0,-1 0 1 0 0,28 24 0 0 0,-41-32-32 0 0,0 0 1 0 0,0 0-1 0 0,-1 1 0 0 0,1-1 1 0 0,0 0-1 0 0,-1 1 1 0 0,0-1-1 0 0,1 1 0 0 0,-1-1 1 0 0,0 1-1 0 0,0 0 0 0 0,-1-1 1 0 0,1 1-1 0 0,0 0 0 0 0,-1 0 1 0 0,1 4-1 0 0,-2-3 8 0 0,1 0 1 0 0,-1 1-1 0 0,0-1 1 0 0,0 0-1 0 0,0 0 1 0 0,0 0-1 0 0,-1 0 1 0 0,1 0-1 0 0,-5 7 1 0 0,-3 3 29 0 0,-1-1 1 0 0,0 0-1 0 0,-1-1 0 0 0,-17 16 1 0 0,8-10-19 0 0,-1-1-1 0 0,-1-1 1 0 0,0 0 0 0 0,-1-2-1 0 0,-1-1 1 0 0,0-1 0 0 0,-1 0-1 0 0,0-2 1 0 0,0-1 0 0 0,-1-1-1 0 0,-48 7 1 0 0,60-12-49 0 0,0-2 0 0 0,-1 0 1 0 0,-22-1-1 0 0,33-1-82 0 0,0 1 1 0 0,0 0 0 0 0,0-1-1 0 0,1 0 1 0 0,-1 0-1 0 0,0 0 1 0 0,0 0 0 0 0,0-1-1 0 0,1 0 1 0 0,-1 1-1 0 0,1-1 1 0 0,-1 0 0 0 0,1-1-1 0 0,0 1 1 0 0,0-1-1 0 0,0 1 1 0 0,-5-6 0 0 0,7 5-283 0 0,-1 1 0 0 0,1-1 0 0 0,0 1 1 0 0,0-1-1 0 0,0 1 0 0 0,0-1 0 0 0,1 0 1 0 0,-1 0-1 0 0,1 1 0 0 0,-1-1 1 0 0,1 0-1 0 0,0 0 0 0 0,0 0 0 0 0,0-3 1 0 0,3-12-2649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557 10 1936 0 0,'-8'-5'6516'0'0,"8"4"-6365"0"0,-1 1-1 0 0,1 0 0 0 0,-1-1 0 0 0,1 1 0 0 0,-1-1 0 0 0,0 1 0 0 0,1 0 0 0 0,-1 0 0 0 0,1-1 0 0 0,-1 1 1 0 0,0 0-1 0 0,1 0 0 0 0,-1 0 0 0 0,0 0 0 0 0,1 0 0 0 0,-1 0 0 0 0,1 0 0 0 0,-1 0 0 0 0,0 0 0 0 0,1 0 0 0 0,-1 0 1 0 0,0 0-1 0 0,1 0 0 0 0,-1 0 0 0 0,0 1 0 0 0,1-1 0 0 0,-1 0 0 0 0,1 0 0 0 0,-1 1 0 0 0,0 0 0 0 0,-78 43 3187 0 0,28-14-2529 0 0,-178 119 1874 0 0,192-123-2592 0 0,1 2 1 0 0,-39 40-1 0 0,72-65-210 0 0,0 0 1 0 0,1 1-1 0 0,-1-1 1 0 0,1 1-1 0 0,-1 0 1 0 0,-2 7-1 0 0,5-11-46 0 0,-1 1-1 0 0,1 0 0 0 0,0 0 0 0 0,0-1 0 0 0,0 1 0 0 0,0 0 0 0 0,0 0 1 0 0,-1-1-1 0 0,1 1 0 0 0,0 0 0 0 0,1 0 0 0 0,-1-1 0 0 0,0 1 0 0 0,0 0 1 0 0,0-1-1 0 0,0 1 0 0 0,1 0 0 0 0,-1 1 0 0 0,1-1-221 0 0,0-1-1 0 0,0 1 0 0 0,-1 0 1 0 0,1-1-1 0 0,0 1 1 0 0,0-1-1 0 0,-1 1 1 0 0,1-1-1 0 0,0 1 1 0 0,0-1-1 0 0,0 0 1 0 0,0 1-1 0 0,0-1 1 0 0,0 0-1 0 0,0 0 0 0 0,0 0 1 0 0,0 0-1 0 0,1 1 1 0 0,9-1-1921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5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201 105 512 0 0,'-3'-1'305'0'0,"1"0"-1"0"0,-1 0 1 0 0,0 1-1 0 0,0-1 1 0 0,1 1-1 0 0,-1-1 1 0 0,0 1-1 0 0,0 0 1 0 0,1 0-1 0 0,-1 0 1 0 0,0 0-1 0 0,0 1 1 0 0,1-1-1 0 0,-1 1 1 0 0,0 0 0 0 0,1-1-1 0 0,-1 1 1 0 0,1 0-1 0 0,-1 1 1 0 0,1-1-1 0 0,-4 2 1 0 0,-4 4 824 0 0,-1 1 1 0 0,2-1-1 0 0,-13 13 1 0 0,19-17-1111 0 0,-2 2 180 0 0,1 0-1 0 0,0 0 0 0 0,0 0 1 0 0,0 0-1 0 0,1 1 0 0 0,-1-1 1 0 0,2 1-1 0 0,-1 0 0 0 0,0 0 1 0 0,1 0-1 0 0,0 0 1 0 0,1 0-1 0 0,-1 1 0 0 0,1-1 1 0 0,0 0-1 0 0,1 1 0 0 0,0-1 1 0 0,0 1-1 0 0,0-1 0 0 0,1 1 1 0 0,-1-1-1 0 0,2 0 1 0 0,-1 1-1 0 0,1-1 0 0 0,0 0 1 0 0,3 7-1 0 0,-2-9-155 0 0,-1 0 0 0 0,1 0 0 0 0,1 0 0 0 0,-1 0 0 0 0,1-1 0 0 0,-1 1 0 0 0,1-1 0 0 0,0 0 0 0 0,1 0 0 0 0,-1 0 0 0 0,0-1 0 0 0,1 1 0 0 0,-1-1 0 0 0,8 2 0 0 0,0 0-26 0 0,-1 0 0 0 0,0-2-1 0 0,1 1 1 0 0,0-1 0 0 0,13 0-1 0 0,-16-2-23 0 0,0 0 0 0 0,-1-1 0 0 0,1 0 0 0 0,0-1 0 0 0,-1 0 0 0 0,1 0 0 0 0,-1-1-1 0 0,0 0 1 0 0,0 0 0 0 0,0-1 0 0 0,0 0 0 0 0,-1 0 0 0 0,1-1 0 0 0,-1 0-1 0 0,0 0 1 0 0,-1-1 0 0 0,1 0 0 0 0,-1 0 0 0 0,0 0 0 0 0,-1-1 0 0 0,1 0 0 0 0,-2 0-1 0 0,1 0 1 0 0,-1-1 0 0 0,0 0 0 0 0,0 0 0 0 0,-1 0 0 0 0,0 0 0 0 0,0 0-1 0 0,-1-1 1 0 0,0 1 0 0 0,0-1 0 0 0,-1 1 0 0 0,-1-1 0 0 0,1 0 0 0 0,-1 1-1 0 0,-1-1 1 0 0,1 0 0 0 0,-3-8 0 0 0,1 7-31 0 0,-1 1 0 0 0,1-1 0 0 0,-2 1 0 0 0,1 0 1 0 0,-1 0-1 0 0,-1 0 0 0 0,1 0 0 0 0,-2 1 0 0 0,-6-10 0 0 0,8 14 16 0 0,0 0 0 0 0,0-1 0 0 0,0 1 0 0 0,-1 1 0 0 0,1-1-1 0 0,-1 0 1 0 0,0 1 0 0 0,0 0 0 0 0,0 1 0 0 0,-1-1 0 0 0,1 1 0 0 0,-1 0 0 0 0,1 0 0 0 0,-1 0-1 0 0,0 1 1 0 0,-8-1 0 0 0,-3 1 14 0 0,1 0 0 0 0,0 2 1 0 0,-1 0-1 0 0,-25 5 0 0 0,32-4 16 0 0,1 0 0 0 0,-1 1 0 0 0,1 0 0 0 0,-1 1 0 0 0,1 0 0 0 0,0 0 0 0 0,1 1 1 0 0,-16 11-1 0 0,19-12 0 0 0,0 1 0 0 0,1-1 1 0 0,-1 1-1 0 0,1 1 0 0 0,0-1 1 0 0,0 0-1 0 0,1 1 0 0 0,0 0 1 0 0,0 0-1 0 0,0 0 1 0 0,1 0-1 0 0,0 0 0 0 0,0 1 1 0 0,0-1-1 0 0,1 1 0 0 0,0-1 1 0 0,0 1-1 0 0,1-1 0 0 0,0 1 1 0 0,0 0-1 0 0,1-1 0 0 0,-1 1 1 0 0,1-1-1 0 0,1 1 0 0 0,-1-1 1 0 0,1 1-1 0 0,0-1 1 0 0,1 0-1 0 0,-1 0 0 0 0,1 0 1 0 0,0 0-1 0 0,1 0 0 0 0,5 7 1 0 0,-2-6 6 0 0,-1 0 1 0 0,1-1-1 0 0,1 0 1 0 0,-1 0-1 0 0,1 0 1 0 0,0-1 0 0 0,0 0-1 0 0,1 0 1 0 0,14 5-1 0 0,-12-6 12 0 0,1 0-1 0 0,-1-1 0 0 0,1 0 1 0 0,0-1-1 0 0,0 0 1 0 0,0-1-1 0 0,16 0 0 0 0,-21-2-18 0 0,1 0-1 0 0,0-1 0 0 0,0 0 1 0 0,-1 0-1 0 0,1-1 0 0 0,-1 0 0 0 0,1 0 1 0 0,-1 0-1 0 0,0-1 0 0 0,0 0 1 0 0,10-9-1 0 0,-5 4-6 0 0,-1-1 1 0 0,0-1-1 0 0,0 0 1 0 0,-1 0-1 0 0,10-16 0 0 0,-16 21-9 0 0,-1 0-1 0 0,0 0 1 0 0,0 0-1 0 0,0-1 1 0 0,-1 0-1 0 0,0 1 1 0 0,0-1-1 0 0,0 0 1 0 0,0-13-1 0 0,-1 15 8 0 0,-1-1-1 0 0,0 1 0 0 0,0 0 0 0 0,-1-1 1 0 0,0 1-1 0 0,0 0 0 0 0,0-1 0 0 0,0 1 1 0 0,-1 0-1 0 0,0 0 0 0 0,0 0 1 0 0,0 0-1 0 0,-5-6 0 0 0,6 10 5 0 0,1 0 0 0 0,-1 0-1 0 0,1 0 1 0 0,-1 0 0 0 0,0 0 0 0 0,0 1-1 0 0,0-1 1 0 0,1 0 0 0 0,-1 0 0 0 0,0 1-1 0 0,0-1 1 0 0,0 1 0 0 0,0-1 0 0 0,0 1-1 0 0,0-1 1 0 0,0 1 0 0 0,0 0 0 0 0,-1-1-1 0 0,1 1 1 0 0,0 0 0 0 0,0 0 0 0 0,-1 0 0 0 0,0 0 9 0 0,0 0 1 0 0,0 1 0 0 0,1-1-1 0 0,-1 1 1 0 0,0-1 0 0 0,1 1-1 0 0,-1 0 1 0 0,1 0 0 0 0,-1-1-1 0 0,0 1 1 0 0,1 0 0 0 0,-3 2-1 0 0,-1 2 86 0 0,0 1 0 0 0,0-1 0 0 0,1 1-1 0 0,-1 0 1 0 0,-5 10 0 0 0,9-13-65 0 0,-1 0-1 0 0,1 0 1 0 0,0 0 0 0 0,-1 0 0 0 0,1 0-1 0 0,1 0 1 0 0,-1 1 0 0 0,0-1-1 0 0,1 0 1 0 0,0 1 0 0 0,0-1 0 0 0,0 0-1 0 0,0 1 1 0 0,1 3 0 0 0,0-2 9 0 0,0 0 1 0 0,1 0-1 0 0,0-1 1 0 0,0 1-1 0 0,0 0 0 0 0,0 0 1 0 0,1-1-1 0 0,4 6 1 0 0,0-1-20 0 0,1 0 1 0 0,0-1-1 0 0,0 0 0 0 0,1 0 1 0 0,-1-1-1 0 0,2-1 1 0 0,15 10-1 0 0,-15-11-82 0 0,1 0-1 0 0,0 0 0 0 0,1-1 1 0 0,-1-1-1 0 0,1 0 1 0 0,11 2-1 0 0,4-2-1986 0 0,42-1 0 0 0,-48-2 34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6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189 200 512 0 0,'1'0'297'0'0,"-1"-1"-1"0"0,1 0 1 0 0,-1 1-1 0 0,0-1 0 0 0,1 0 1 0 0,-1 0-1 0 0,0 1 1 0 0,0-1-1 0 0,1 0 1 0 0,-1 0-1 0 0,0 1 1 0 0,0-1-1 0 0,0 0 1 0 0,0 0-1 0 0,0 1 1 0 0,0-1-1 0 0,0 0 1 0 0,0 0-1 0 0,-1 0 1 0 0,1 1-1 0 0,0-1 1 0 0,0 0-1 0 0,-1 1 1 0 0,1-1-1 0 0,0 0 0 0 0,-1 0 1 0 0,1 1-1 0 0,0-1 1 0 0,-1 0-1 0 0,1 1 1 0 0,-1-1-1 0 0,0 1 1 0 0,1-1-1 0 0,-1 1 1 0 0,1-1-1 0 0,-1 1 1 0 0,0-1-1 0 0,1 1 1 0 0,-2-1-1 0 0,1 1-177 0 0,1 0-1 0 0,-1-1 1 0 0,0 1-1 0 0,1 0 1 0 0,-1 0-1 0 0,0 0 1 0 0,0 0-1 0 0,0 0 1 0 0,1 0-1 0 0,-1 0 1 0 0,0 0-1 0 0,0 0 1 0 0,1 0-1 0 0,-1 0 1 0 0,0 1-1 0 0,0-1 1 0 0,1 0-1 0 0,-1 1 1 0 0,0-1-1 0 0,1 0 1 0 0,-1 1-1 0 0,0-1 1 0 0,1 0-1 0 0,-1 1 1 0 0,1-1-1 0 0,-1 1 1 0 0,1 0-1 0 0,-1-1 1 0 0,0 1-1 0 0,-2 4 119 0 0,0-1 1 0 0,0 1-1 0 0,1-1 0 0 0,-1 1 1 0 0,1 0-1 0 0,0 0 0 0 0,1 0 0 0 0,-1 0 1 0 0,1 0-1 0 0,0 0 0 0 0,0 0 1 0 0,0 1-1 0 0,1-1 0 0 0,0 0 1 0 0,0 1-1 0 0,1 6 0 0 0,0-2-31 0 0,1 0-1 0 0,0 0 1 0 0,1 0-1 0 0,0 0 1 0 0,0-1 0 0 0,1 0-1 0 0,8 16 1 0 0,-9-19-174 0 0,2 2 113 0 0,1 1-1 0 0,8 10 0 0 0,-13-17-104 0 0,0-1 0 0 0,1 1 0 0 0,-1-1 0 0 0,1 1 0 0 0,0-1-1 0 0,-1 0 1 0 0,1 1 0 0 0,0-1 0 0 0,0 0 0 0 0,0 0 0 0 0,-1 0 0 0 0,1 0-1 0 0,0-1 1 0 0,0 1 0 0 0,1 0 0 0 0,-1-1 0 0 0,3 1 0 0 0,-4-1-28 0 0,-1-1 1 0 0,1 1 0 0 0,-1 0-1 0 0,1-1 1 0 0,-1 1-1 0 0,1 0 1 0 0,-1-1 0 0 0,1 1-1 0 0,-1 0 1 0 0,1-1 0 0 0,-1 1-1 0 0,0-1 1 0 0,1 1 0 0 0,-1-1-1 0 0,0 1 1 0 0,1-1 0 0 0,-1 1-1 0 0,0-1 1 0 0,0 1 0 0 0,1-1-1 0 0,-1 0 1 0 0,0 1 0 0 0,0-1-1 0 0,0 1 1 0 0,0-1 0 0 0,0 0-1 0 0,0 1 1 0 0,0-1 0 0 0,0 1-1 0 0,0-1 1 0 0,0 0 0 0 0,0 1-1 0 0,0-2 1 0 0,-4-21 63 0 0,2 15-72 0 0,-1 0-1 0 0,-1 0 0 0 0,0 0 1 0 0,0 1-1 0 0,0 0 0 0 0,-8-10 1 0 0,-36-38-5 0 0,24 29-39 0 0,-11-10-35 0 0,18 19 69 0 0,1 0 1 0 0,-15-21-1 0 0,27 32-2 0 0,1 1 0 0 0,-1-1 0 0 0,1 0 0 0 0,0 0 0 0 0,1 0 0 0 0,-1 0 1 0 0,1 0-1 0 0,1-1 0 0 0,-1 1 0 0 0,1-1 0 0 0,0 1 0 0 0,0-8 0 0 0,1 12 5 0 0,0 1-1 0 0,1-1 0 0 0,-1 0 0 0 0,0 1 1 0 0,1-1-1 0 0,0 1 0 0 0,-1-1 0 0 0,1 1 1 0 0,0-1-1 0 0,-1 1 0 0 0,1-1 0 0 0,0 1 1 0 0,0 0-1 0 0,0-1 0 0 0,1 1 0 0 0,-1 0 1 0 0,0 0-1 0 0,0 0 0 0 0,1 0 1 0 0,-1 0-1 0 0,0 0 0 0 0,1 0 0 0 0,-1 1 1 0 0,1-1-1 0 0,-1 0 0 0 0,1 1 0 0 0,-1-1 1 0 0,3 0-1 0 0,7-1-11 0 0,-1 0-1 0 0,0 0 1 0 0,15 0-1 0 0,-15 1 2 0 0,35-1 2 0 0,-1 3-1 0 0,0 1 0 0 0,46 8 1 0 0,-60-6-50 0 0,-19-2 29 0 0,0 0 1 0 0,-1 0-1 0 0,1 1 0 0 0,-1 1 0 0 0,1 0 0 0 0,9 5 1 0 0,-15-7-271 0 0,-1 1 1 0 0,1 0-1 0 0,-1 0 1 0 0,1 1-1 0 0,-1-1 1 0 0,4 6 0 0 0,-6-7-214 0 0,0 0 1 0 0,0 1-1 0 0,-1-1 1 0 0,1 1-1 0 0,-1-1 1 0 0,1 1 0 0 0,-1 0-1 0 0,0-1 1 0 0,0 1-1 0 0,0 0 1 0 0,-1 0-1 0 0,2 3 1 0 0,-2 7-1253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6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101 244 1968 0 0,'0'0'250'0'0,"-1"0"0"0"0,1-1 0 0 0,-1 1 0 0 0,1 0 0 0 0,-1 0 0 0 0,0 0 0 0 0,1 0 0 0 0,-1 0 0 0 0,1 0 0 0 0,-1 0 0 0 0,1 0 0 0 0,-1 0 0 0 0,1 0 0 0 0,-1 0 0 0 0,1 0 0 0 0,-1 0 0 0 0,1 0 0 0 0,-1 1 0 0 0,1-1 0 0 0,-1 0 0 0 0,1 0 0 0 0,-1 1 0 0 0,1-1 0 0 0,-1 0 0 0 0,1 0 0 0 0,-1 1 0 0 0,1-1 0 0 0,0 1 0 0 0,-1-1 0 0 0,1 0 0 0 0,0 1 0 0 0,-1-1 0 0 0,1 1 0 0 0,-1 0 0 0 0,1 1 70 0 0,0 0 1 0 0,-1 0 0 0 0,1 0-1 0 0,0 1 1 0 0,0-1 0 0 0,0 0-1 0 0,1 3 1 0 0,-1 1 74 0 0,1-1-37 0 0,0 0 0 0 0,0 0 0 0 0,0 1 0 0 0,0-1-1 0 0,1 0 1 0 0,-1 0 0 0 0,1-1 0 0 0,4 7 0 0 0,1 0 693 0 0,16 20-1 0 0,-7-11-170 0 0,-8-7-199 0 0,-7-10-176 0 0,-6-9-205 0 0,-2-3-253 0 0,-1 0 1 0 0,0 1-1 0 0,-1 0 1 0 0,-11-8-1 0 0,10 7 1 0 0,-1 0-1 0 0,-14-16 1 0 0,19 18-40 0 0,1-1 0 0 0,0 1 0 0 0,0-1 0 0 0,1 0 0 0 0,0 0 0 0 0,0 0 0 0 0,0-1 0 0 0,2 1 0 0 0,-1-1 0 0 0,1 0 0 0 0,0 1 0 0 0,0-1 0 0 0,0-18 0 0 0,1 14-17 0 0,1 1 1 0 0,0-1-1 0 0,1 0 1 0 0,0 0-1 0 0,4-17 1 0 0,-4 27 0 0 0,0-1 0 0 0,0 0 0 0 0,1 1 0 0 0,-1-1 0 0 0,1 1 0 0 0,0-1 0 0 0,0 1 0 0 0,0 0 0 0 0,0-1 1 0 0,1 1-1 0 0,-1 1 0 0 0,1-1 0 0 0,0 0 0 0 0,0 1 0 0 0,0-1 0 0 0,0 1 0 0 0,0 0 0 0 0,0 0 0 0 0,1 0 0 0 0,-1 0 1 0 0,8-2-1 0 0,2 0-9 0 0,0 1 1 0 0,0 1 0 0 0,1 0 0 0 0,0 1 0 0 0,-1 0-1 0 0,1 1 1 0 0,0 0 0 0 0,-1 1 0 0 0,1 1 0 0 0,-1 0-1 0 0,23 7 1 0 0,-19-4-386 0 0,-1 1-1 0 0,1 1 1 0 0,20 12-1 0 0,-23-11-919 0 0,0 1 0 0 0,-1 0 0 0 0,20 19 0 0 0,-19-14-847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6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2048 0 0,'2'6'2001'0'0,"0"0"-1"0"0,0 0 0 0 0,0 0 0 0 0,-1 1 1 0 0,1 12-1 0 0,1 44 875 0 0,-2-38-1854 0 0,5 40 0 0 0,-4-57-954 0 0,0 1 1 0 0,0 0-1 0 0,1-1 1 0 0,1 0-1 0 0,-1 0 1 0 0,1 0-1 0 0,1 0 1 0 0,-1 0-1 0 0,1-1 0 0 0,1 0 1 0 0,-1 0-1 0 0,1 0 1 0 0,0-1-1 0 0,1 1 1 0 0,8 5-1 0 0,-9-8-95 0 0,0 0 0 0 0,0-1 0 0 0,0 1 0 0 0,1-1 0 0 0,-1-1 0 0 0,1 1 0 0 0,0-1-1 0 0,0 0 1 0 0,0-1 0 0 0,0 1 0 0 0,0-1 0 0 0,0-1 0 0 0,0 1 0 0 0,0-1 0 0 0,0-1 0 0 0,0 1-1 0 0,0-1 1 0 0,0 0 0 0 0,10-4 0 0 0,-9 3-604 0 0,0-1 0 0 0,0-1 0 0 0,0 0 0 0 0,0 0 0 0 0,-1 0 0 0 0,0-1 0 0 0,0 0 0 0 0,12-11 0 0 0,-8 5-473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6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 3273 0 0,'-5'1'1880'0'0,"0"0"-1"0"0,1 0 1 0 0,-1-1 0 0 0,0 1 0 0 0,1-1 0 0 0,-7 0-1 0 0,4 0-1192 0 0,8 1-521 0 0,-1 0 0 0 0,1 0 0 0 0,0 0-1 0 0,0 0 1 0 0,0 0 0 0 0,0 0 0 0 0,0 0-1 0 0,0 0 1 0 0,2 1 0 0 0,3 1-217 0 0,26 12-1206 0 0,-11-2-3564 0 0,-13-6 3488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7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107 119 512 0 0,'0'0'142'0'0,"0"0"0"0"0,0 0 0 0 0,-1 0 0 0 0,1 0 0 0 0,0 0 0 0 0,-1 0 0 0 0,1 0 0 0 0,0 0 0 0 0,0 0 0 0 0,-1 1 0 0 0,1-1 0 0 0,0 0 0 0 0,-1 0 0 0 0,1 0 0 0 0,0 0 0 0 0,0 0 0 0 0,-1 0 0 0 0,1 1 0 0 0,0-1 0 0 0,0 0-1 0 0,-1 0 1 0 0,1 0 0 0 0,0 1 0 0 0,0-1 0 0 0,0 0 0 0 0,-1 0 0 0 0,1 0 0 0 0,0 1 0 0 0,0-1 0 0 0,0 0 0 0 0,0 1 0 0 0,0-1 0 0 0,0 0 0 0 0,-1 0 0 0 0,1 1 0 0 0,0-1 0 0 0,0 0 0 0 0,0 1 0 0 0,0-1 0 0 0,0 1 0 0 0,-4 13 2346 0 0,2-3-1430 0 0,1-1 1 0 0,0 1 0 0 0,0 0-1 0 0,2 15 1 0 0,0-23-884 0 0,-1 0-1 0 0,1 0 0 0 0,-1 0 1 0 0,1 0-1 0 0,0 0 1 0 0,0 0-1 0 0,0 0 1 0 0,1 0-1 0 0,-1 0 0 0 0,1-1 1 0 0,-1 1-1 0 0,1-1 1 0 0,0 1-1 0 0,0-1 0 0 0,0 1 1 0 0,0-1-1 0 0,1 0 1 0 0,-1 0-1 0 0,5 3 0 0 0,0-2-101 0 0,0 1 0 0 0,0-2 0 0 0,0 1-1 0 0,0-1 1 0 0,0 0 0 0 0,0 0-1 0 0,1-1 1 0 0,-1 0 0 0 0,1 0 0 0 0,-1-1-1 0 0,1 0 1 0 0,-1-1 0 0 0,1 1-1 0 0,-1-1 1 0 0,8-2 0 0 0,1-1 4 0 0,0-1 1 0 0,0 0-1 0 0,-1-1 1 0 0,0-1-1 0 0,27-16 1 0 0,-37 20-69 0 0,0 0 1 0 0,0-1-1 0 0,0 0 1 0 0,-1 0-1 0 0,1 0 0 0 0,-1 0 1 0 0,0-1-1 0 0,0 0 1 0 0,0 0-1 0 0,-1 0 1 0 0,0 0-1 0 0,0 0 0 0 0,3-7 1 0 0,-5 8-20 0 0,0 0 1 0 0,0 0-1 0 0,0 0 0 0 0,0 0 1 0 0,-1 0-1 0 0,0 0 1 0 0,0 0-1 0 0,0 0 1 0 0,0 0-1 0 0,-1 0 0 0 0,1 0 1 0 0,-1 0-1 0 0,0 0 1 0 0,0 0-1 0 0,0 1 0 0 0,-1-1 1 0 0,1 0-1 0 0,-1 1 1 0 0,0-1-1 0 0,-4-5 0 0 0,1 3-17 0 0,1 0-1 0 0,-2 1 0 0 0,1-1 0 0 0,0 1 0 0 0,-1 0 0 0 0,0 0 0 0 0,0 1 1 0 0,-1 0-1 0 0,1 0 0 0 0,-1 0 0 0 0,0 1 0 0 0,0 0 0 0 0,0 0 0 0 0,-14-3 1 0 0,8 3 33 0 0,0 1 1 0 0,0 1 0 0 0,0 0-1 0 0,0 0 1 0 0,0 2 0 0 0,0-1 0 0 0,-25 6-1 0 0,28-4 14 0 0,1 1-1 0 0,-1 0 1 0 0,1 1-1 0 0,0 0 1 0 0,0 1-1 0 0,0 0 1 0 0,0 0-1 0 0,1 1 1 0 0,0 0-1 0 0,0 0 1 0 0,1 1-1 0 0,-10 10 1 0 0,11-10 36 0 0,-1 1 0 0 0,2 0 1 0 0,-1 0-1 0 0,1 0 0 0 0,0 0 1 0 0,1 1-1 0 0,0 0 0 0 0,0 0 1 0 0,1 0-1 0 0,0 0 0 0 0,1 1 1 0 0,-3 18-1 0 0,5-22-26 0 0,0 0 0 0 0,1 0 0 0 0,0 0-1 0 0,0 0 1 0 0,0 0 0 0 0,1 0 0 0 0,0 0 0 0 0,0-1 0 0 0,1 1 0 0 0,-1-1 0 0 0,1 1-1 0 0,0-1 1 0 0,1 0 0 0 0,-1 0 0 0 0,1 0 0 0 0,0 0 0 0 0,0-1 0 0 0,8 7 0 0 0,1 0-1 0 0,1 0 1 0 0,0-1-1 0 0,1-1 1 0 0,0 0 0 0 0,21 9-1 0 0,8-1-352 0 0,2-2 0 0 0,0-2 0 0 0,67 10 0 0 0,-96-20-930 0 0,1-1-1 0 0,-1 0 1 0 0,1-2 0 0 0,-1 0-1 0 0,35-4 1 0 0,-29-2-189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8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8 226 528 0 0,'1'7'11877'0'0,"-2"18"-7766"0"0,1-12-2352 0 0,0-3-1287 0 0,0 1 0 0 0,1-1 0 0 0,0 0 0 0 0,1 1 0 0 0,0-1 0 0 0,5 11 0 0 0,-5-15-428 0 0,0 0 0 0 0,1-1 0 0 0,0 1-1 0 0,0-1 1 0 0,1 0 0 0 0,-1 0 0 0 0,1 0 0 0 0,0 0-1 0 0,0-1 1 0 0,1 0 0 0 0,8 7 0 0 0,-8-7-32 0 0,9 6 321 0 0,-10-11-89 0 0,-7-7-5 0 0,-2 0-249 0 0,0 1 1 0 0,0 0-1 0 0,0 0 0 0 0,-11-10 1 0 0,-12-16-38 0 0,24 27 43 0 0,1 0-1 0 0,-1 0 0 0 0,2 0 0 0 0,-1 0 1 0 0,1 0-1 0 0,0-1 0 0 0,0 1 1 0 0,0-1-1 0 0,1 0 0 0 0,0 1 1 0 0,1-1-1 0 0,-1 0 0 0 0,1 0 0 0 0,1 1 1 0 0,-1-1-1 0 0,1 0 0 0 0,0 1 1 0 0,1-1-1 0 0,0 0 0 0 0,0 1 1 0 0,0 0-1 0 0,4-7 0 0 0,0-2-60 0 0,1 0 1 0 0,0 1-1 0 0,2 0 0 0 0,-1 0 0 0 0,16-17 0 0 0,-17 24 32 0 0,-1 0-1 0 0,1 1 1 0 0,0 0-1 0 0,1 0 1 0 0,-1 1-1 0 0,1 0 1 0 0,0 0-1 0 0,1 1 1 0 0,-1 0-1 0 0,17-6 1 0 0,-3 4 22 0 0,0 1-1 0 0,0 0 1 0 0,0 2 0 0 0,0 0 0 0 0,38 2 0 0 0,-47 1-242 0 0,0 2 0 0 0,0 0 0 0 0,-1 0 1 0 0,21 7-1 0 0,-24-6-432 0 0,0 1 1 0 0,-1 0-1 0 0,1 0 1 0 0,-1 1-1 0 0,0 1 1 0 0,14 10-1 0 0,9 15-4209 0 0,-17-14 3084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8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535 159 512 0 0,'1'-3'194'0'0,"0"0"1"0"0,0 1-1 0 0,0-1 0 0 0,-1 0 0 0 0,1 0 0 0 0,-1 0 1 0 0,0 0-1 0 0,1 1 0 0 0,-1-1 0 0 0,-1 0 0 0 0,1 0 1 0 0,0 0-1 0 0,-1 0 0 0 0,1 0 0 0 0,-1 0 0 0 0,0 1 1 0 0,0-1-1 0 0,0 0 0 0 0,0 1 0 0 0,0-1 0 0 0,-1 1 1 0 0,1-1-1 0 0,-1 1 0 0 0,0-1 0 0 0,-3-2 0 0 0,-1-2 469 0 0,0 1-1 0 0,-1-1 1 0 0,0 1-1 0 0,0 1 0 0 0,0-1 1 0 0,-15-7-1 0 0,9 7-176 0 0,-1 1 1 0 0,0 0-1 0 0,0 0 0 0 0,0 1 0 0 0,-1 1 0 0 0,1 1 1 0 0,-1 0-1 0 0,0 0 0 0 0,0 2 0 0 0,1 0 1 0 0,-23 3-1 0 0,27-2-314 0 0,1 2 0 0 0,0 0 0 0 0,-1 0 1 0 0,1 0-1 0 0,0 1 0 0 0,1 0 0 0 0,-1 1 1 0 0,1 0-1 0 0,0 1 0 0 0,0-1 0 0 0,1 1 1 0 0,-1 1-1 0 0,-10 13 0 0 0,-2 3 104 0 0,1 0-1 0 0,2 2 0 0 0,-16 29 1 0 0,26-43-158 0 0,1 2 1 0 0,0-1-1 0 0,1 0 1 0 0,0 1 0 0 0,1 0-1 0 0,0 0 1 0 0,2 1-1 0 0,-1-1 1 0 0,1 1 0 0 0,1-1-1 0 0,1 21 1 0 0,0-24-79 0 0,2-1-1 0 0,-1 0 1 0 0,1 0 0 0 0,0-1-1 0 0,1 1 1 0 0,0 0 0 0 0,0-1 0 0 0,1 1-1 0 0,0-1 1 0 0,1 0 0 0 0,-1 0-1 0 0,2-1 1 0 0,-1 0 0 0 0,1 0-1 0 0,0 0 1 0 0,0 0 0 0 0,1-1 0 0 0,7 6-1 0 0,1-2-51 0 0,1 0-1 0 0,0-1 0 0 0,0 0 0 0 0,1-2 1 0 0,0 0-1 0 0,33 9 0 0 0,-13-8-153 0 0,1-1 0 0 0,47 3 1 0 0,-26-6-497 0 0,105-9 0 0 0,-17-16-6211 0 0,-118 17 4639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9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172 152 88 0 0,'-6'0'1253'0'0,"3"0"-504"0"0,0 0-1 0 0,0 0 0 0 0,0 0 1 0 0,-1 1-1 0 0,1-1 0 0 0,0 1 1 0 0,-4 1-1 0 0,6-2-648 0 0,0 0 1 0 0,1 1-1 0 0,-1-1 0 0 0,1 1 1 0 0,-1-1-1 0 0,0 1 1 0 0,1 0-1 0 0,-1-1 0 0 0,1 1 1 0 0,0 0-1 0 0,-1-1 1 0 0,1 1-1 0 0,-1 0 0 0 0,1-1 1 0 0,0 1-1 0 0,0 0 1 0 0,-1 0-1 0 0,1-1 0 0 0,0 1 1 0 0,0 0-1 0 0,0 0 1 0 0,0-1-1 0 0,0 1 0 0 0,0 0 1 0 0,0 0-1 0 0,0-1 0 0 0,0 1 1 0 0,0 0-1 0 0,0 0 1 0 0,1 0-1 0 0,-1-1 0 0 0,0 1 1 0 0,0 0-1 0 0,1-1 1 0 0,-1 1-1 0 0,1 1 0 0 0,0 0 62 0 0,0 0-1 0 0,1 1 0 0 0,-1-1 0 0 0,1 0 0 0 0,-1 0 0 0 0,1 0 1 0 0,0 0-1 0 0,0 0 0 0 0,0-1 0 0 0,0 1 0 0 0,0 0 1 0 0,0-1-1 0 0,0 0 0 0 0,0 1 0 0 0,1-1 0 0 0,-1 0 1 0 0,5 1-1 0 0,4 2 324 0 0,0-1 0 0 0,18 3 0 0 0,-25-6-390 0 0,9 2 144 0 0,1-1 1 0 0,-1 0-1 0 0,1-1 1 0 0,-1-1-1 0 0,0 0 1 0 0,22-5-1 0 0,-26 4-182 0 0,-1 0 0 0 0,1-1 0 0 0,0 0 0 0 0,-1 0 0 0 0,0-1 0 0 0,0 0 0 0 0,0-1 0 0 0,0 0 0 0 0,-1 0 0 0 0,12-10 0 0 0,-17 14-60 0 0,-1-1 0 0 0,1 0 1 0 0,-1 1-1 0 0,1-1 0 0 0,-1 0 0 0 0,0 0 0 0 0,0 0 0 0 0,0 0 1 0 0,0 0-1 0 0,0 0 0 0 0,0 0 0 0 0,-1 0 0 0 0,1 0 0 0 0,-1-1 1 0 0,1 1-1 0 0,-1 0 0 0 0,0 0 0 0 0,0-3 0 0 0,0 1-14 0 0,-1 1 0 0 0,1 0 0 0 0,-1 0 0 0 0,0 0 0 0 0,0 0 0 0 0,0 0 1 0 0,-1 0-1 0 0,1 1 0 0 0,-1-1 0 0 0,0 0 0 0 0,-3-3 0 0 0,-2-3-28 0 0,-1 2 0 0 0,0-1 0 0 0,0 1 1 0 0,-1 0-1 0 0,0 1 0 0 0,-11-7 0 0 0,8 7 42 0 0,1 1-1 0 0,-1 0 0 0 0,0 1 1 0 0,0 0-1 0 0,0 1 0 0 0,-1 0 1 0 0,1 1-1 0 0,-1 0 0 0 0,0 1 1 0 0,1 1-1 0 0,-23 1 1 0 0,24 0 49 0 0,0 1 0 0 0,0-1 0 0 0,0 2 1 0 0,0 0-1 0 0,1 0 0 0 0,-1 1 1 0 0,1 0-1 0 0,0 1 0 0 0,0 0 0 0 0,1 0 1 0 0,-1 1-1 0 0,1 0 0 0 0,-14 14 0 0 0,19-15 11 0 0,-1 0 0 0 0,1 0 0 0 0,0 1 0 0 0,0 0 0 0 0,1-1 0 0 0,0 2 0 0 0,0-1 0 0 0,0 0 0 0 0,1 0-1 0 0,0 1 1 0 0,0 0 0 0 0,0-1 0 0 0,1 1 0 0 0,0 7 0 0 0,0-8-8 0 0,1-1-1 0 0,0 1 1 0 0,0 0 0 0 0,1 0 0 0 0,0 0-1 0 0,0-1 1 0 0,0 1 0 0 0,1 0-1 0 0,0-1 1 0 0,0 1 0 0 0,0-1 0 0 0,0 0-1 0 0,1 0 1 0 0,0 0 0 0 0,0 0-1 0 0,7 8 1 0 0,1-3-9 0 0,0 0 0 0 0,1 0 0 0 0,0-1 0 0 0,0-1 0 0 0,1 0 0 0 0,0-1 0 0 0,0 0 0 0 0,27 9 0 0 0,-6-5-230 0 0,0-2 1 0 0,58 9 0 0 0,-60-14-1453 0 0,64 0-1 0 0,-66-5-5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29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57 103 112 0 0,'0'-1'394'0'0,"-1"-1"568"0"0,-1 1 0 0 0,1-1-1 0 0,0 1 1 0 0,0-1 0 0 0,-1 1 0 0 0,1-1 0 0 0,-1 1 0 0 0,1 0 0 0 0,-3-2-1 0 0,3 3-674 0 0,1 0 0 0 0,-1-1 0 0 0,1 1-1 0 0,-1 0 1 0 0,1 0 0 0 0,-1 0-1 0 0,1 0 1 0 0,-1 0 0 0 0,0 0 0 0 0,1 0-1 0 0,-1 0 1 0 0,1 1 0 0 0,-1-1 0 0 0,1 0-1 0 0,-1 0 1 0 0,1 0 0 0 0,-1 0-1 0 0,1 1 1 0 0,-1-1 0 0 0,-8 8 444 0 0,7-6-542 0 0,-1 1-1 0 0,1-1 0 0 0,1 1 0 0 0,-1 0 1 0 0,0 0-1 0 0,1 0 0 0 0,-1 0 1 0 0,1 0-1 0 0,0 0 0 0 0,0 1 1 0 0,0-1-1 0 0,1 0 0 0 0,-1 0 1 0 0,1 1-1 0 0,-1-1 0 0 0,1 0 1 0 0,0 1-1 0 0,1-1 0 0 0,-1 0 0 0 0,0 1 1 0 0,1-1-1 0 0,0 0 0 0 0,0 0 1 0 0,0 1-1 0 0,0-1 0 0 0,3 4 1 0 0,-1 1-67 0 0,2 0 0 0 0,-1 0 1 0 0,1 0-1 0 0,0-1 0 0 0,1 0 1 0 0,0 0-1 0 0,0 0 0 0 0,11 9 1 0 0,22 15 118 0 0,-44-35-228 0 0,0 0 1 0 0,0 0-1 0 0,0-1 0 0 0,1 0 0 0 0,-1 0 1 0 0,1 0-1 0 0,0-1 0 0 0,1 1 1 0 0,-1-1-1 0 0,1 0 0 0 0,0 0 0 0 0,1 0 1 0 0,-1 0-1 0 0,1-1 0 0 0,0 1 1 0 0,1-1-1 0 0,0 1 0 0 0,-1-9 0 0 0,1 6-14 0 0,1-1-1 0 0,0 1 0 0 0,0-1 1 0 0,1 1-1 0 0,0 0 0 0 0,1-1 1 0 0,0 1-1 0 0,1 0 0 0 0,0 0 1 0 0,0 0-1 0 0,0 0 0 0 0,10-15 1 0 0,-11 21-4 0 0,0 0 1 0 0,0 0-1 0 0,1 0 1 0 0,-1 1-1 0 0,1-1 1 0 0,-1 1-1 0 0,1-1 1 0 0,0 1-1 0 0,0 0 1 0 0,0 0-1 0 0,0 0 1 0 0,1 1-1 0 0,-1-1 1 0 0,0 1-1 0 0,1-1 1 0 0,-1 1-1 0 0,1 0 1 0 0,-1 1-1 0 0,1-1 1 0 0,0 0-1 0 0,-1 1 1 0 0,1 0-1 0 0,0 0 1 0 0,4 1-1 0 0,0 0-1 0 0,-1 0 0 0 0,0 0 0 0 0,1 1-1 0 0,-1 1 1 0 0,0-1 0 0 0,0 1 0 0 0,0 0 0 0 0,-1 1 0 0 0,1-1-1 0 0,-1 1 1 0 0,7 5 0 0 0,11 11 34 0 0,0 1-1 0 0,23 27 1 0 0,-38-38-8 0 0,0 2-1 0 0,0-1 0 0 0,-1 1 1 0 0,-1 0-1 0 0,0 1 1 0 0,-1-1-1 0 0,5 16 1 0 0,-9-22-9 0 0,0 0 0 0 0,1 0 0 0 0,-1 0 0 0 0,1 0 0 0 0,0-1 0 0 0,8 11 0 0 0,-10-14-103 0 0,1-1 0 0 0,0 1 0 0 0,0-1-1 0 0,-1 1 1 0 0,1-1 0 0 0,0 0 0 0 0,0 1 0 0 0,0-1 0 0 0,1 0 0 0 0,-1 0 0 0 0,0-1 0 0 0,0 1 0 0 0,0 0 0 0 0,1-1 0 0 0,-1 1 0 0 0,0-1 0 0 0,1 0 0 0 0,-1 0-1 0 0,0 0 1 0 0,1 0 0 0 0,-1 0 0 0 0,3-1 0 0 0,7-1-2835 0 0,0 0-1 0 0,0-1 0 0 0,13-5 1 0 0,-10 3 764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3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17 1792 0 0,'-26'4'9776'0'0,"49"7"-6697"0"0,16-6-1731 0 0,0-1 1 0 0,60-2-1 0 0,-36-1-539 0 0,378-20 1163 0 0,-180 2-1950 0 0,-208 13-256 0 0,48 1-103 0 0,-89 4-953 0 0,1 0-1 0 0,0 1 1 0 0,12 3-1 0 0,-10-1-1988 0 0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4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10 2513 0 0,'-11'-3'3366'0'0,"5"1"-1960"0"0,-1 1 0 0 0,1-1 0 0 0,0 2 0 0 0,0-1 0 0 0,-7 0 1 0 0,11 1-1280 0 0,1 1 1 0 0,-1-1-1 0 0,0 0 1 0 0,1 1-1 0 0,-1-1 1 0 0,0 1-1 0 0,1-1 1 0 0,-1 1 0 0 0,1 0-1 0 0,-1 0 1 0 0,1-1-1 0 0,-1 1 1 0 0,1 0-1 0 0,-1 0 1 0 0,1 1 0 0 0,0-1-1 0 0,0 0 1 0 0,0 0-1 0 0,-1 1 1 0 0,1-1-1 0 0,0 0 1 0 0,1 1-1 0 0,-2 1 1 0 0,-7 15 806 0 0,0 1 0 0 0,1-1 0 0 0,-8 33-1 0 0,13-39-603 0 0,1 0-1 0 0,0 0 1 0 0,1 1-1 0 0,0-1 0 0 0,1 1 1 0 0,0-1-1 0 0,3 15 1 0 0,-1-14-234 0 0,0-1 0 0 0,1 0 0 0 0,1 0 1 0 0,0 0-1 0 0,0 0 0 0 0,1-1 0 0 0,1 1 1 0 0,11 17-1 0 0,-13-25-128 0 0,-1 1 0 0 0,1-1 0 0 0,0 0 0 0 0,-1 0 0 0 0,2 0 0 0 0,-1-1 0 0 0,0 1 0 0 0,1-1 1 0 0,0 0-1 0 0,-1-1 0 0 0,1 1 0 0 0,1-1 0 0 0,-1 0 0 0 0,0 0 0 0 0,0 0 0 0 0,1-1 0 0 0,-1 0 0 0 0,1 0 0 0 0,-1 0 1 0 0,1-1-1 0 0,-1 0 0 0 0,7 0 0 0 0,-3-1-242 0 0,1 0 0 0 0,-1-1 0 0 0,0-1 1 0 0,0 1-1 0 0,0-1 0 0 0,9-5 0 0 0,-1-1-1552 0 0,0 0-1 0 0,17-12 1 0 0,-8 2-2503 0 0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22 168 0 0,'-4'-10'1479'0'0,"-3"-1"6030"0"0,6 11-7313 0 0,1 0 1 0 0,0 0-1 0 0,0 0 1 0 0,0 0-1 0 0,-1 0 1 0 0,1 0-1 0 0,0 0 1 0 0,0 0-1 0 0,0 0 1 0 0,-1 0-1 0 0,1-1 0 0 0,0 1 1 0 0,0 0-1 0 0,0 0 1 0 0,-1 0-1 0 0,1 0 1 0 0,0 0-1 0 0,0 1 1 0 0,0-1-1 0 0,-1 0 1 0 0,1 0-1 0 0,0 0 1 0 0,0 0-1 0 0,0 0 1 0 0,-1 0-1 0 0,1 0 1 0 0,0 0-1 0 0,0 0 1 0 0,0 0-1 0 0,0 1 1 0 0,-1-1-1 0 0,1 0 1 0 0,-5 13 2008 0 0,5-12-2124 0 0,0 1-1 0 0,0 0 1 0 0,1-1 0 0 0,-1 1-1 0 0,0-1 1 0 0,1 1 0 0 0,-1 0-1 0 0,0-1 1 0 0,1 1-1 0 0,0-1 1 0 0,-1 1 0 0 0,1-1-1 0 0,0 0 1 0 0,0 1 0 0 0,0-1-1 0 0,0 0 1 0 0,0 1-1 0 0,0-1 1 0 0,0 0 0 0 0,0 0-1 0 0,0 0 1 0 0,1 0 0 0 0,-1 0-1 0 0,3 1 1 0 0,4 3 6 0 0,0-1 1 0 0,1 0 0 0 0,10 4-1 0 0,-10-5 9 0 0,43 15 95 0 0,-29-10-176 0 0,31 14-1 0 0,-43-14-16 0 0,-10-8 4 0 0,-1 0 0 0 0,0 0-1 0 0,0 1 1 0 0,0-1 0 0 0,0 0 0 0 0,1 0 0 0 0,-1 1 0 0 0,0-1 0 0 0,0 0 0 0 0,0 0 0 0 0,0 1-1 0 0,0-1 1 0 0,0 0 0 0 0,0 1 0 0 0,0-1 0 0 0,0 0 0 0 0,0 0 0 0 0,0 1 0 0 0,0-1 0 0 0,0 0-1 0 0,0 1 1 0 0,0-1 0 0 0,0 0 0 0 0,0 1 0 0 0,-1-1-3 0 0,0 1-1 0 0,1 0 1 0 0,-1 0-1 0 0,0-1 1 0 0,0 1 0 0 0,0 0-1 0 0,1-1 1 0 0,-1 1 0 0 0,0-1-1 0 0,0 1 1 0 0,0-1-1 0 0,0 0 1 0 0,0 1 0 0 0,0-1-1 0 0,0 0 1 0 0,0 0-1 0 0,-2 1 1 0 0,-55 10-182 0 0,-57 7-143 0 0,111-18 349 0 0,0 0-1 0 0,0 0 1 0 0,0 0 0 0 0,0 0 0 0 0,-4-2 0 0 0,7 2-17 0 0,0 0-1 0 0,1 0 1 0 0,-1 0-1 0 0,1 0 1 0 0,-1-1-1 0 0,1 1 1 0 0,-1 0 0 0 0,1 0-1 0 0,-1-1 1 0 0,1 1-1 0 0,-1 0 1 0 0,1-1-1 0 0,0 1 1 0 0,-1-1 0 0 0,1 1-1 0 0,0 0 1 0 0,-1-1-1 0 0,1 1 1 0 0,-1-1-1 0 0,1 0 0 0 0,0 0 0 0 0,0 1-1 0 0,0-1 1 0 0,0 0-1 0 0,0 0 1 0 0,0 1-1 0 0,0-1 1 0 0,0 0-1 0 0,0 1 1 0 0,1-1-1 0 0,-1 0 1 0 0,0 1-1 0 0,0-1 1 0 0,1 1-1 0 0,-1-1 1 0 0,0 0 0 0 0,1 1-1 0 0,-1-1 1 0 0,1 1-1 0 0,0-2 1 0 0,5-5 3 0 0,0 0 0 0 0,1 0 0 0 0,0 0 1 0 0,0 1-1 0 0,0 0 0 0 0,1 0 0 0 0,0 1 1 0 0,14-7-1 0 0,4 0-48 0 0,43-13 0 0 0,-54 20 28 0 0,18-8 97 0 0,-20 7-89 0 0,-11 4-10 0 0,-4 2-10 0 0,-105 24 317 0 0,82-18-205 0 0,-18 4-8 0 0,39-9-70 0 0,0 1 0 0 0,1-1 0 0 0,-1 1 0 0 0,1 0 0 0 0,0 0 0 0 0,-1 0 0 0 0,1 0 0 0 0,-4 4 0 0 0,6-6-12 0 0,1 0 0 0 0,-1 1 0 0 0,1-1 0 0 0,0 0 0 0 0,-1 0 0 0 0,1 1 0 0 0,0-1 0 0 0,-1 0 0 0 0,1 1 0 0 0,0-1 0 0 0,0 0 0 0 0,-1 1 0 0 0,1-1 0 0 0,0 1 0 0 0,0-1 0 0 0,0 0 0 0 0,-1 1 0 0 0,1-1 0 0 0,0 1 1 0 0,0-1-1 0 0,0 1 0 0 0,0-1 0 0 0,0 0 0 0 0,0 1 0 0 0,0-1 0 0 0,0 1 0 0 0,0-1 0 0 0,0 1 0 0 0,0-1 0 0 0,0 1 0 0 0,0-1 0 0 0,1 1 0 0 0,-1 0 0 0 0,1-1 0 0 0,0 1-1 0 0,0-1 1 0 0,0 1 0 0 0,-1-1 0 0 0,1 0-1 0 0,0 1 1 0 0,0-1 0 0 0,0 0 0 0 0,0 0-1 0 0,0 0 1 0 0,0 0 0 0 0,0 1 0 0 0,1-1 0 0 0,33-3-94 0 0,-14-2-52 0 0,0-1-1 0 0,40-18 1 0 0,-21 8-1 0 0,-35 14 151 0 0,-1 0 1 0 0,0 0 0 0 0,1-1-1 0 0,-1 0 1 0 0,3-3 0 0 0,13-7 51 0 0,-49 19-8 0 0,1 3-82 0 0,-28 15 0 0 0,18-8-455 0 0,38-16 467 0 0,-8 3-1052 0 0,0 1 0 0 0,0-1-1 0 0,-7 6 1 0 0,10-4-1003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0.0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13 2769 0 0,'-7'-8'3493'0'0,"2"3"2340"0"0,4 13-3708 0 0,3 36 865 0 0,-2-25-1809 0 0,4 29 0 0 0,18 62 513 0 0,37 109 0 0 0,-52-194-1640 0 0,-1 0 1 0 0,4 47 0 0 0,-5 51 88 0 0,2 14-662 0 0,-7-136 351 0 0,3 22 85 0 0,-3-22-57 0 0,0-1 0 0 0,0 1 0 0 0,1-1 0 0 0,-1 1 0 0 0,0 0 0 0 0,0-1 1 0 0,0 1-1 0 0,0-1 0 0 0,0 1 0 0 0,1-1 0 0 0,-1 1 0 0 0,0-1 0 0 0,0 1 0 0 0,1-1 0 0 0,-1 1 0 0 0,0-1 0 0 0,1 1 0 0 0,-1-1 1 0 0,0 0-1 0 0,1 1 0 0 0,-1-1 0 0 0,1 1 0 0 0,-1-1 0 0 0,1 0 0 0 0,-1 0 0 0 0,1 1 0 0 0,-1-1 0 0 0,1 0 0 0 0,-1 0 0 0 0,1 1 1 0 0,-1-1-1 0 0,1 0 0 0 0,0 0 0 0 0,0 0-126 0 0,-1 0 1 0 0,0-1-1 0 0,1 1 0 0 0,-1 0 1 0 0,0 0-1 0 0,1-1 1 0 0,-1 1-1 0 0,0 0 0 0 0,1-1 1 0 0,-1 1-1 0 0,0 0 1 0 0,0-1-1 0 0,1 1 0 0 0,-1-1 1 0 0,0 1-1 0 0,0 0 1 0 0,0-1-1 0 0,0 0 0 0 0,2-6-3049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0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67 3249 0 0,'4'-7'3480'0'0,"4"0"3074"0"0,8 0-5570 0 0,4 1 0 0 0,1 2-72 0 0,8 0-367 0 0,-1-2 71 0 0,3 2-384 0 0,7-2 40 0 0,-2-1-104 0 0,-1 4-64 0 0,11-2-120 0 0,-6 5-8 0 0,-1 0-24 0 0,2 1-416 0 0,-14 3-905 0 0,-4 1-143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0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88 283 512 0 0,'0'0'253'0'0,"0"1"1"0"0,0-1-1 0 0,0 1 1 0 0,0 0-1 0 0,-1-1 0 0 0,1 1 1 0 0,0-1-1 0 0,-1 0 1 0 0,1 1-1 0 0,0-1 0 0 0,-1 1 1 0 0,1-1-1 0 0,-1 1 0 0 0,1-1 1 0 0,0 0-1 0 0,-2 1 1 0 0,2-1-92 0 0,-1 1 0 0 0,1-1 0 0 0,0 1 0 0 0,-1-1 0 0 0,1 0 0 0 0,-1 1 0 0 0,1-1 0 0 0,-1 1-1 0 0,1-1 1 0 0,0 1 0 0 0,-1-1 0 0 0,1 1 0 0 0,0 0 0 0 0,0-1 0 0 0,-1 1 0 0 0,1-1 0 0 0,0 1 0 0 0,0-1 0 0 0,0 1 0 0 0,0 0 0 0 0,0-1 0 0 0,0 1 0 0 0,0 0 0 0 0,0 1 272 0 0,0 1 1 0 0,0-1-1 0 0,0 0 0 0 0,0 0 1 0 0,0 0-1 0 0,1 1 0 0 0,-1-1 1 0 0,1 0-1 0 0,0 0 0 0 0,0 0 0 0 0,-1 0 1 0 0,1 0-1 0 0,0 0 0 0 0,1 0 1 0 0,-1 0-1 0 0,0-1 0 0 0,1 1 1 0 0,-1 0-1 0 0,1-1 0 0 0,-1 1 0 0 0,1-1 1 0 0,2 2-1 0 0,-4-3-394 0 0,0 0 0 0 0,0 0 0 0 0,0 0 0 0 0,0 0 0 0 0,0 0 0 0 0,0 0 0 0 0,0 0 0 0 0,0 0-1 0 0,0 0 1 0 0,0 0 0 0 0,0 0 0 0 0,-1 0 0 0 0,1 0 0 0 0,0 0 0 0 0,0 0 0 0 0,0 0 0 0 0,0 0 0 0 0,0 0 0 0 0,0 0 0 0 0,0 0 0 0 0,0 0 0 0 0,0 0 0 0 0,0 0 0 0 0,0 0-1 0 0,0 0 1 0 0,0 0 0 0 0,0 0 0 0 0,0 0 0 0 0,0 0 0 0 0,0 1 0 0 0,0-1 0 0 0,0 0 0 0 0,0 0 0 0 0,0 0 0 0 0,0 0 0 0 0,0 0 0 0 0,-1 0 0 0 0,1 0 0 0 0,0 0 0 0 0,0 0-1 0 0,0 0 1 0 0,0 0 0 0 0,0 0 0 0 0,0 0 0 0 0,0 0 0 0 0,0 0 0 0 0,0 0 0 0 0,0 0 0 0 0,0 0 0 0 0,0 0 0 0 0,0 0 0 0 0,0 0 0 0 0,0 1 0 0 0,0-1 0 0 0,0 0 0 0 0,0 0-1 0 0,-9-1 562 0 0,-12-4-524 0 0,17 3-45 0 0,0 0-1 0 0,0 0 1 0 0,0 0 0 0 0,0-1 0 0 0,1 1 0 0 0,-1-1-1 0 0,1 0 1 0 0,-1 0 0 0 0,1 0 0 0 0,0-1-1 0 0,0 1 1 0 0,0-1 0 0 0,1 0 0 0 0,-1 1-1 0 0,1-1 1 0 0,0 0 0 0 0,0-1 0 0 0,1 1-1 0 0,-1 0 1 0 0,1 0 0 0 0,0-1 0 0 0,0 1-1 0 0,0-1 1 0 0,0 1 0 0 0,1-1 0 0 0,0 1-1 0 0,0-1 1 0 0,0 1 0 0 0,1-1 0 0 0,-1 1-1 0 0,1-1 1 0 0,0 1 0 0 0,0-1 0 0 0,1 1-1 0 0,-1 0 1 0 0,4-6 0 0 0,9-13 1 0 0,0 0-1 0 0,25-28 1 0 0,-29 40-45 0 0,0 0 0 0 0,0 1 0 0 0,1 0 0 0 0,1 1 1 0 0,24-16-1 0 0,-27 20-37 0 0,1 1 0 0 0,0 0 0 0 0,1 1 0 0 0,-1 0 1 0 0,0 0-1 0 0,1 1 0 0 0,0 0 0 0 0,-1 1 1 0 0,1 0-1 0 0,0 1 0 0 0,0 0 0 0 0,-1 1 1 0 0,1 0-1 0 0,14 4 0 0 0,-17-3-555 0 0,1 0-1 0 0,-1 1 1 0 0,0 0-1 0 0,0 1 1 0 0,0 0 0 0 0,11 7-1 0 0,-5 0-2038 0 0,-1 2-376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1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200 560 512 0 0,'-5'-1'521'0'0,"1"1"0"0"0,0 0 0 0 0,0-1 0 0 0,0 2-1 0 0,-1-1 1 0 0,1 1 0 0 0,0-1 0 0 0,0 1 0 0 0,0 0 0 0 0,0 0 0 0 0,0 1 0 0 0,0-1-1 0 0,0 1 1 0 0,0 0 0 0 0,1 0 0 0 0,-1 0 0 0 0,1 1 0 0 0,-1-1 0 0 0,1 1 0 0 0,-6 6-1 0 0,-10 11 821 0 0,1 0-1 0 0,1 2 0 0 0,-15 24 1 0 0,28-40-1074 0 0,1 0 0 0 0,0 0 0 0 0,0 0 0 0 0,0 0 1 0 0,1 0-1 0 0,0 0 0 0 0,0 1 0 0 0,-1 11 0 0 0,3-13-182 0 0,-1-1-1 0 0,1 1 1 0 0,0-1 0 0 0,1 1-1 0 0,-1-1 1 0 0,1 1-1 0 0,0-1 1 0 0,0 1-1 0 0,0-1 1 0 0,1 0 0 0 0,0 0-1 0 0,-1 1 1 0 0,6 6-1 0 0,-2-3-39 0 0,1 0-1 0 0,0 0 0 0 0,1-1 0 0 0,-1 0 1 0 0,2 0-1 0 0,-1 0 0 0 0,1-1 0 0 0,0 0 0 0 0,12 7 1 0 0,-14-10-33 0 0,0 0 0 0 0,1-1 0 0 0,-1 1 0 0 0,1-1 0 0 0,-1 0 0 0 0,1-1 1 0 0,0 0-1 0 0,-1 0 0 0 0,1 0 0 0 0,0-1 0 0 0,0 0 0 0 0,0 0 0 0 0,-1-1 0 0 0,12-2 0 0 0,-9 1-7 0 0,0 0-1 0 0,0-1 0 0 0,-1 0 1 0 0,1-1-1 0 0,-1 0 0 0 0,1 0 1 0 0,-1 0-1 0 0,-1-1 0 0 0,13-10 1 0 0,-15 10-17 0 0,-1 1 0 0 0,1-1 0 0 0,-1 0 1 0 0,-1 0-1 0 0,1 0 0 0 0,0-1 0 0 0,-1 1 0 0 0,0-1 1 0 0,-1 0-1 0 0,1 1 0 0 0,-1-1 0 0 0,0-1 1 0 0,0 1-1 0 0,1-11 0 0 0,-1-5-159 0 0,0 0-1 0 0,-2 0 0 0 0,-4-40 1 0 0,3 51 8 0 0,-1 0-1 0 0,0 0 1 0 0,-1 0 0 0 0,0 1 0 0 0,-1-1 0 0 0,0 1 0 0 0,0-1 0 0 0,-1 1-1 0 0,-9-12 1 0 0,12 19 120 0 0,-1 0-1 0 0,1 0 1 0 0,-1 0-1 0 0,0 1 1 0 0,0-1-1 0 0,0 1 1 0 0,0 0-1 0 0,0 0 0 0 0,0 0 1 0 0,-1 1-1 0 0,1-1 1 0 0,-1 1-1 0 0,-3-2 1 0 0,1 2 23 0 0,0-1 1 0 0,0 1-1 0 0,-1 1 1 0 0,1-1 0 0 0,0 1-1 0 0,0 0 1 0 0,-10 2-1 0 0,7-1 33 0 0,-1 1-1 0 0,1 0 1 0 0,-1 1-1 0 0,1 0 1 0 0,0 1 0 0 0,0-1-1 0 0,0 2 1 0 0,1-1-1 0 0,-1 1 1 0 0,-8 7-1 0 0,12-6-3 0 0,-1 0 0 0 0,1 0 0 0 0,0 0 0 0 0,0 1 0 0 0,1 0 0 0 0,0-1 0 0 0,0 1 0 0 0,0 1 0 0 0,1-1 0 0 0,-3 11 0 0 0,-5 8 29 0 0,10-21-36 0 0,-1-1 0 0 0,0 1 0 0 0,1 0 0 0 0,0 0 0 0 0,1 0 0 0 0,-1 0 0 0 0,1 0 0 0 0,0 0 1 0 0,0 0-1 0 0,1 6 0 0 0,1 4 82 0 0,9 29 0 0 0,-3-15-57 0 0,-5-18-9 0 0,0 1-1 0 0,1-1 1 0 0,0-1 0 0 0,1 1-1 0 0,0-1 1 0 0,11 19-1 0 0,-13-26 0 0 0,0 1 0 0 0,-1-1-1 0 0,1 0 1 0 0,0 0 0 0 0,1 0-1 0 0,-1 0 1 0 0,0-1 0 0 0,1 1-1 0 0,0-1 1 0 0,-1 0-1 0 0,1 0 1 0 0,0 0 0 0 0,0 0-1 0 0,0-1 1 0 0,0 0 0 0 0,1 0-1 0 0,-1 0 1 0 0,0 0 0 0 0,0-1-1 0 0,1 1 1 0 0,6-1 0 0 0,-3-2 9 0 0,0 1 1 0 0,-1-1 0 0 0,1 0-1 0 0,-1 0 1 0 0,0-1-1 0 0,0 1 1 0 0,0-2 0 0 0,0 1-1 0 0,0-1 1 0 0,-1 0 0 0 0,0-1-1 0 0,9-6 1 0 0,-8 4-21 0 0,1 0 1 0 0,-1-1-1 0 0,0 0 1 0 0,0 0-1 0 0,-1 0 0 0 0,0-1 1 0 0,0 1-1 0 0,6-17 1 0 0,-3-1-34 0 0,-1-1 0 0 0,-1-1 0 0 0,3-38 0 0 0,-2 20-135 0 0,-2 10 76 0 0,-6 34 31 0 0,-2 4 36 0 0,-4 5 11 0 0,-1 17 45 0 0,1 0 0 0 0,2 0-1 0 0,-3 26 1 0 0,6-39 0 0 0,1 1 0 0 0,0 0-1 0 0,1-1 1 0 0,0 1 0 0 0,1-1 0 0 0,0 1-1 0 0,1-1 1 0 0,7 20 0 0 0,-8-27-7 0 0,0 1 1 0 0,0-1-1 0 0,1 1 1 0 0,0-1-1 0 0,0 0 1 0 0,0 0-1 0 0,0 0 1 0 0,0 0-1 0 0,1-1 1 0 0,0 1-1 0 0,0-1 1 0 0,0 0-1 0 0,5 3 1 0 0,-2-3 7 0 0,-1 0 1 0 0,1 0 0 0 0,0 0 0 0 0,0-1 0 0 0,0 0 0 0 0,0-1 0 0 0,1 1 0 0 0,8-1 0 0 0,5 0-2 0 0,1-2 0 0 0,0 0 1 0 0,-1-2-1 0 0,0 0 1 0 0,25-8-1 0 0,-3 1-17 0 0,-2-2 0 0 0,52-23 0 0 0,-79 29-15 0 0,0-1 0 0 0,-1-1 1 0 0,1 0-1 0 0,-2-1 1 0 0,1-1-1 0 0,-1 0 0 0 0,-1 0 1 0 0,1-1-1 0 0,17-24 1 0 0,-13 12-24 0 0,-1-2 1 0 0,-1 0 0 0 0,-2 0-1 0 0,0-1 1 0 0,7-28 0 0 0,-2 0-72 0 0,13-87 0 0 0,-24 99 34 0 0,2-54 0 0 0,-8 75 55 0 0,-1 1 1 0 0,0 0 0 0 0,-2-1 0 0 0,-8-34 0 0 0,10 51 0 0 0,0 0 0 0 0,-1 0 1 0 0,1 0-1 0 0,-1 0 1 0 0,0 0-1 0 0,0 0 0 0 0,-1 1 1 0 0,1-1-1 0 0,-1 1 1 0 0,0 0-1 0 0,0-1 1 0 0,0 1-1 0 0,0 0 0 0 0,0 1 1 0 0,-1-1-1 0 0,1 1 1 0 0,-1-1-1 0 0,1 1 0 0 0,-1 0 1 0 0,-7-2-1 0 0,5 2 22 0 0,0 1-1 0 0,0-1 0 0 0,-1 2 1 0 0,1-1-1 0 0,0 1 0 0 0,0-1 1 0 0,-1 2-1 0 0,1-1 1 0 0,0 1-1 0 0,0 0 0 0 0,0 0 1 0 0,0 1-1 0 0,-10 3 0 0 0,2 1 102 0 0,0 1-1 0 0,0 0 0 0 0,1 1 0 0 0,1 1 0 0 0,-1 0 1 0 0,1 1-1 0 0,-21 21 0 0 0,10-5 134 0 0,1 1 1 0 0,-27 41-1 0 0,36-47-8 0 0,1 1-1 0 0,1 1 1 0 0,0 0-1 0 0,-13 48 1 0 0,22-63-181 0 0,0 0-1 0 0,1 1 1 0 0,1-1-1 0 0,0 0 1 0 0,0 1-1 0 0,0-1 1 0 0,1 0 0 0 0,0 1-1 0 0,4 11 1 0 0,3 8 132 0 0,16 37 0 0 0,-16-46-157 0 0,2 4-47 0 0,2 0 0 0 0,0-1 0 0 0,2 0 0 0 0,0 0 0 0 0,33 36 0 0 0,-15-24-349 0 0,2-2 0 0 0,51 39 0 0 0,-73-62-171 0 0,0 0 0 0 0,1-2 0 0 0,0 0 1 0 0,0 0-1 0 0,1-1 0 0 0,0 0 0 0 0,23 5 0 0 0,-21-8-1879 0 0,0 0 0 0 0,1-1 0 0 0,30 0 0 0 0,-16-4-302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2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95 512 0 0,'-2'-8'1441'0'0,"0"0"0"0"0,1-1 0 0 0,0 1-1 0 0,1-1 1 0 0,0 1 0 0 0,1-11 0 0 0,0-7 1964 0 0,-10 64-510 0 0,6-3-2456 0 0,1 0-1 0 0,2 0 0 0 0,2 0 1 0 0,7 44-1 0 0,38 137 1028 0 0,1-66-1008 0 0,-46-145-532 0 0,-1 0 1 0 0,1 0 0 0 0,-1 1-1 0 0,0-1 1 0 0,-1 0 0 0 0,1 9-1 0 0,-1-13 17 0 0,0-1 0 0 0,0 0 0 0 0,0 0 0 0 0,0 0 0 0 0,0 0 0 0 0,0 1 1 0 0,0-1-1 0 0,0 0 0 0 0,0 0 0 0 0,0 0 0 0 0,0 0 0 0 0,0 0 0 0 0,-1 1 0 0 0,1-1 0 0 0,0 0 0 0 0,0 0 0 0 0,0 0 0 0 0,0 0 0 0 0,0 0 0 0 0,0 1 0 0 0,0-1 0 0 0,0 0 0 0 0,0 0 0 0 0,-1 0 0 0 0,1 0 0 0 0,0 0 0 0 0,0 0 0 0 0,0 0 0 0 0,0 1 0 0 0,0-1 0 0 0,-1 0 0 0 0,1 0 0 0 0,0 0 0 0 0,0 0 0 0 0,0 0 0 0 0,0 0 0 0 0,-1 0 0 0 0,1 0 0 0 0,0 0 0 0 0,0 0 0 0 0,0 0 0 0 0,0 0 0 0 0,-1 0 0 0 0,1 0 0 0 0,0 0 0 0 0,0 0 0 0 0,0 0 0 0 0,0 0 0 0 0,0 0 0 0 0,-1 0 0 0 0,-6-4-6872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3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76 448 864 0 0,'-6'-3'871'0'0,"0"0"0"0"0,1 0-1 0 0,0-1 1 0 0,-1 0 0 0 0,2 0 0 0 0,-1-1-1 0 0,0 1 1 0 0,1-1 0 0 0,0 0 0 0 0,0 0-1 0 0,-5-10 1 0 0,6 10-615 0 0,2 1 1 0 0,-1-1-1 0 0,0 1 1 0 0,1-1-1 0 0,0 0 1 0 0,0 0-1 0 0,0 0 1 0 0,1 0-1 0 0,0 0 1 0 0,0 0-1 0 0,0 0 0 0 0,0 0 1 0 0,1 1-1 0 0,0-1 1 0 0,0 0-1 0 0,2-5 1 0 0,3-11-120 0 0,2 0-1 0 0,0 1 1 0 0,1 0 0 0 0,1 1 0 0 0,1 0 0 0 0,1 0 0 0 0,1 2 0 0 0,15-19 0 0 0,-19 26-121 0 0,1 0 0 0 0,0 1-1 0 0,1 0 1 0 0,0 1 0 0 0,0 0 0 0 0,1 1 0 0 0,0 0 0 0 0,0 1 0 0 0,1 0 0 0 0,-1 1 0 0 0,1 0 0 0 0,1 1 0 0 0,-1 1 0 0 0,14-2 0 0 0,-2 1 87 0 0,0 3-1 0 0,0 0 1 0 0,0 1 0 0 0,-1 1 0 0 0,39 7 0 0 0,-50-5-62 0 0,-1-1 0 0 0,1 2-1 0 0,-1 0 1 0 0,0 0 0 0 0,0 1 0 0 0,0 1 0 0 0,-1 0 0 0 0,0 0 0 0 0,0 1-1 0 0,0 1 1 0 0,-1-1 0 0 0,15 16 0 0 0,-21-18-23 0 0,0 1 1 0 0,0-1-1 0 0,0 1 0 0 0,-1 0 1 0 0,1 0-1 0 0,-2 1 0 0 0,1-1 1 0 0,-1 0-1 0 0,0 1 1 0 0,0 0-1 0 0,0-1 0 0 0,-1 1 1 0 0,0 0-1 0 0,-1 0 0 0 0,1 0 1 0 0,-1 0-1 0 0,-1 0 1 0 0,1-1-1 0 0,-1 1 0 0 0,0 0 1 0 0,-1 0-1 0 0,0-1 0 0 0,0 1 1 0 0,0-1-1 0 0,-1 1 1 0 0,0-1-1 0 0,0 0 0 0 0,0 0 1 0 0,-1 0-1 0 0,-6 7 0 0 0,0-1-11 0 0,0-1-1 0 0,-1-1 1 0 0,-1 1 0 0 0,1-2-1 0 0,-2 1 1 0 0,1-2-1 0 0,-19 10 1 0 0,-10 2 19 0 0,-48 16 1 0 0,17-7-17 0 0,53-21-221 0 0,-19 12 0 0 0,32-17 115 0 0,0 1 0 0 0,0 1 0 0 0,0-1 0 0 0,0 1 0 0 0,1 0 0 0 0,-7 8-1 0 0,12-13 48 0 0,0 0-1 0 0,-1 0 0 0 0,1 0 0 0 0,0 1 0 0 0,0-1 0 0 0,0 0 0 0 0,0 0 0 0 0,0 0 0 0 0,0 0 0 0 0,0 0 0 0 0,0 1 0 0 0,0-1 0 0 0,0 0 0 0 0,0 0 0 0 0,0 0 0 0 0,0 0 0 0 0,0 0 0 0 0,0 0 0 0 0,0 1 0 0 0,0-1 0 0 0,0 0 0 0 0,0 0 0 0 0,0 0 0 0 0,0 0 0 0 0,0 0 0 0 0,0 1 0 0 0,0-1 0 0 0,1 0 1 0 0,-1 0-1 0 0,0 0 0 0 0,0 0 0 0 0,0 0 0 0 0,0 0 0 0 0,0 0 0 0 0,0 0 0 0 0,0 1 0 0 0,0-1 0 0 0,1 0 0 0 0,-1 0 0 0 0,0 0 0 0 0,0 0 0 0 0,0 0 0 0 0,0 0 0 0 0,0 0 0 0 0,0 0 0 0 0,1 0 0 0 0,-1 0 0 0 0,0 0 0 0 0,0 0 0 0 0,0 0 0 0 0,0 0 0 0 0,0 0 0 0 0,1 0 0 0 0,-1 0 0 0 0,0 0 0 0 0,0 0 0 0 0,0 0 1 0 0,0 0-1 0 0,0 0 0 0 0,0 0 0 0 0,1 0 0 0 0,-1 0 0 0 0,0 0 0 0 0,0 0 0 0 0,0 0 0 0 0,0-1 0 0 0,10 0-3123 0 0,0-4-587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3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72 512 0 0,'-2'-2'597'0'0,"-1"0"0"0"0,0 0-1 0 0,1 0 1 0 0,-1 0 0 0 0,0 0 0 0 0,0 1-1 0 0,0-1 1 0 0,-1 1 0 0 0,1 0 0 0 0,0-1 0 0 0,0 2-1 0 0,-1-1 1 0 0,1 0 0 0 0,0 1 0 0 0,-1-1-1 0 0,1 1 1 0 0,-1 0 0 0 0,1 0 0 0 0,-1 0-1 0 0,1 1 1 0 0,0-1 0 0 0,-1 1 0 0 0,1 0 0 0 0,-5 2-1 0 0,2-1-311 0 0,-1 0 0 0 0,2 0 0 0 0,-1 1 0 0 0,0 0 0 0 0,0 0 0 0 0,1 1 0 0 0,0-1 0 0 0,0 1 0 0 0,0 0 0 0 0,0 1 0 0 0,-6 6 0 0 0,9-9-233 0 0,1 1 0 0 0,-1-1-1 0 0,0 1 1 0 0,1 0 0 0 0,0-1-1 0 0,-1 1 1 0 0,1 0 0 0 0,0 0-1 0 0,1 0 1 0 0,-1 0 0 0 0,0 0 0 0 0,1 0-1 0 0,0 0 1 0 0,0 0 0 0 0,-1 0-1 0 0,2 0 1 0 0,-1 0 0 0 0,0 0-1 0 0,1 0 1 0 0,-1 0 0 0 0,1 0 0 0 0,0 0-1 0 0,0 0 1 0 0,0-1 0 0 0,0 1-1 0 0,3 4 1 0 0,1 1-29 0 0,1 0-1 0 0,-1 0 1 0 0,2 0 0 0 0,-1-1-1 0 0,1 0 1 0 0,0 0 0 0 0,0-1-1 0 0,1 0 1 0 0,0 0 0 0 0,0-1-1 0 0,0 0 1 0 0,1 0 0 0 0,0-1-1 0 0,0 0 1 0 0,0 0 0 0 0,13 2-1 0 0,-12-3-17 0 0,0-1-1 0 0,0 0 1 0 0,0-1-1 0 0,1 0 1 0 0,-1 0-1 0 0,0-1 1 0 0,0-1-1 0 0,1 0 1 0 0,-1 0-1 0 0,0-1 1 0 0,0 0-1 0 0,0-1 1 0 0,0 0-1 0 0,-1-1 1 0 0,15-6-1 0 0,-21 7-25 0 0,1 1-1 0 0,-1-1 0 0 0,1 1 1 0 0,-1-1-1 0 0,0 0 0 0 0,0 0 1 0 0,-1 0-1 0 0,1 0 0 0 0,-1-1 1 0 0,1 1-1 0 0,-1-1 0 0 0,0 0 0 0 0,0 1 1 0 0,-1-1-1 0 0,1 0 0 0 0,-1 0 1 0 0,0 0-1 0 0,0 0 0 0 0,0-1 1 0 0,0 1-1 0 0,-1 0 0 0 0,1 0 1 0 0,-1 0-1 0 0,0 0 0 0 0,-2-9 0 0 0,1 4-112 0 0,-1 0-1 0 0,0 0 0 0 0,0 0 1 0 0,-1 0-1 0 0,0 1 0 0 0,-1-1 1 0 0,0 1-1 0 0,0 0 0 0 0,-1 0 0 0 0,-10-14 1 0 0,11 17 87 0 0,-1 0 0 0 0,0 0 0 0 0,0 0 0 0 0,0 1 1 0 0,0 0-1 0 0,-1 0 0 0 0,1 0 0 0 0,-1 0 0 0 0,0 1 0 0 0,0 0 1 0 0,-1 0-1 0 0,1 1 0 0 0,0 0 0 0 0,-1 0 0 0 0,0 0 0 0 0,1 1 1 0 0,-1 0-1 0 0,0 0 0 0 0,0 1 0 0 0,0 0 0 0 0,1 0 0 0 0,-1 1 1 0 0,0-1-1 0 0,0 1 0 0 0,-10 4 0 0 0,3-2 96 0 0,0 1 1 0 0,0 1-1 0 0,0 1 0 0 0,1 0 1 0 0,0 0-1 0 0,1 1 0 0 0,-18 13 0 0 0,26-16-23 0 0,0-1 0 0 0,0 1 0 0 0,0-1 0 0 0,1 1 0 0 0,0 0 0 0 0,-1 1 0 0 0,2-1 0 0 0,-1 0 0 0 0,0 1 0 0 0,-2 7 0 0 0,4-8 0 0 0,0 0-1 0 0,0 0 0 0 0,0 0 0 0 0,1 0 0 0 0,-1 0 0 0 0,1-1 1 0 0,0 1-1 0 0,1 0 0 0 0,-1 0 0 0 0,1 0 0 0 0,-1 0 0 0 0,1 0 0 0 0,0 0 1 0 0,0 0-1 0 0,3 5 0 0 0,0-2 43 0 0,-1-1 1 0 0,1 0-1 0 0,0 0 0 0 0,1 0 1 0 0,-1 0-1 0 0,1-1 0 0 0,0 0 1 0 0,1 0-1 0 0,-1 0 0 0 0,1 0 0 0 0,0-1 1 0 0,0 0-1 0 0,7 3 0 0 0,-1-1 5 0 0,0 0-1 0 0,1-1 0 0 0,-1-1 0 0 0,1 0 0 0 0,0-1 0 0 0,17 3 1 0 0,-21-5-63 0 0,0-1 0 0 0,1 0 1 0 0,-1 0-1 0 0,0-1 0 0 0,0 0 1 0 0,0-1-1 0 0,-1 0 0 0 0,1 0 1 0 0,0 0-1 0 0,-1-2 0 0 0,1 1 1 0 0,8-5-1 0 0,-11 4-46 0 0,0 1 0 0 0,-1-1-1 0 0,1 1 1 0 0,-1-2 0 0 0,0 1-1 0 0,0 0 1 0 0,-1-1 0 0 0,1 0-1 0 0,-1 0 1 0 0,0-1 0 0 0,0 1-1 0 0,-1-1 1 0 0,1 0 0 0 0,-1 0-1 0 0,0 0 1 0 0,3-12 0 0 0,-4 7 36 0 0,0 0 0 0 0,-1 1 0 0 0,-1-17 1 0 0,0 19 1 0 0,0 0 0 0 0,0 0 0 0 0,1 0 1 0 0,0 0-1 0 0,0 0 0 0 0,1 0 0 0 0,4-12 1 0 0,-6 19 0 0 0,0 1 1 0 0,0-1 0 0 0,0 1-1 0 0,1-1 1 0 0,-1 0 0 0 0,0 1 0 0 0,0-1-1 0 0,1 1 1 0 0,-1 0 0 0 0,0-1-1 0 0,1 1 1 0 0,-1-1 0 0 0,0 1 0 0 0,1-1-1 0 0,-1 1 1 0 0,1 0 0 0 0,-1-1-1 0 0,0 1 1 0 0,1 0 0 0 0,-1-1 0 0 0,1 1-1 0 0,-1 0 1 0 0,1 0 0 0 0,-1-1-1 0 0,1 1 1 0 0,0 0 0 0 0,0 0 8 0 0,-1 1 0 0 0,1-1 0 0 0,-1 0 0 0 0,1 1-1 0 0,-1-1 1 0 0,1 0 0 0 0,-1 1 0 0 0,1-1 0 0 0,-1 1 0 0 0,1-1 0 0 0,-1 1 0 0 0,0-1 0 0 0,1 1 0 0 0,-1-1 0 0 0,0 1-1 0 0,1 0 1 0 0,-1-1 0 0 0,0 2 0 0 0,9 29 371 0 0,-7-18-262 0 0,2 13 115 0 0,1 1 0 0 0,1-1 0 0 0,2-1 0 0 0,11 27 1 0 0,-16-46-229 0 0,0 0 0 0 0,1-1 1 0 0,0 0-1 0 0,0 0 0 0 0,1 0 1 0 0,-1 0-1 0 0,1-1 0 0 0,0 0 1 0 0,0 0-1 0 0,7 4 0 0 0,1 0-68 0 0,0-1-1 0 0,0-1 1 0 0,20 8-1 0 0,-24-11-193 0 0,0-1 0 0 0,0 1 0 0 0,12 0 0 0 0,11-3-5266 0 0,-25-1 3629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4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27 3377 0 0,'-2'-4'1984'0'0,"-7"-11"6521"0"0,1 8-6772 0 0,7 7-1649 0 0,0 1 1 0 0,0-1-1 0 0,1 1 0 0 0,-1 0 0 0 0,0-1 0 0 0,1 1 0 0 0,-1 0 1 0 0,0-1-1 0 0,1 1 0 0 0,-1 0 0 0 0,1 0 0 0 0,0-1 0 0 0,-1 1 1 0 0,1 0-1 0 0,-1 0 0 0 0,1 0 0 0 0,0 0 0 0 0,0-1 0 0 0,-1 3 1 0 0,0 1 244 0 0,-4 9 20 0 0,0-1-1 0 0,1 1 1 0 0,1 0 0 0 0,0 1 0 0 0,1-1 0 0 0,1 0 0 0 0,0 1 0 0 0,1-1-1 0 0,2 25 1 0 0,4 11 183 0 0,15 61 0 0 0,-17-96-458 0 0,32 129 203 0 0,5 23-48 0 0,-23-85-627 0 0,-3-18-664 0 0,6 70 0 0 0,-20-124-846 0 0,1-2-5621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4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6 2593 0 0,'-22'-4'6073'0'0,"16"3"-2917"0"0,14 2-2047 0 0,65 8-21 0 0,-11 0-736 0 0,108 1-1 0 0,-65-8-1351 0 0,-59 2-4427 0 0,-32-3 2013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39:35.0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51 204 512 0 0,'-12'0'468'0'0,"9"0"258"0"0,1-1 1 0 0,-1 1-1 0 0,1 0 0 0 0,0 0 0 0 0,-1 1 0 0 0,1-1 0 0 0,-1 0 0 0 0,-3 2 0 0 0,5-1-519 0 0,0-1 0 0 0,0 1 0 0 0,1 0 0 0 0,-1-1 0 0 0,0 1 0 0 0,0 0 0 0 0,0 0 0 0 0,1 0 0 0 0,-1-1 0 0 0,1 1 0 0 0,-1 0 0 0 0,1 0 0 0 0,-1 0 0 0 0,1 0 0 0 0,-1 0 1 0 0,1 0-1 0 0,0 0 0 0 0,-1 0 0 0 0,1 0 0 0 0,0 1 0 0 0,0-1 0 0 0,0 0 0 0 0,0 0 0 0 0,0 1 0 0 0,0 2 33 0 0,0-1-1 0 0,0 0 1 0 0,0 1 0 0 0,1-1 0 0 0,-1 1 0 0 0,1-1 0 0 0,0 1 0 0 0,0-1-1 0 0,0 0 1 0 0,0 0 0 0 0,1 1 0 0 0,-1-1 0 0 0,4 4 0 0 0,-2-2-6 0 0,1-1 1 0 0,0 1 0 0 0,0-1 0 0 0,1 0-1 0 0,-1 0 1 0 0,1 0 0 0 0,6 3 0 0 0,6 3 119 0 0,0-2 0 0 0,1 1 1 0 0,30 8-1 0 0,-31-12-211 0 0,1 0 1 0 0,-1-1-1 0 0,1 0 0 0 0,0-2 0 0 0,0 0 0 0 0,0-1 1 0 0,0-1-1 0 0,0 0 0 0 0,0-2 0 0 0,0 0 0 0 0,0-1 1 0 0,34-10-1 0 0,-49 12-142 0 0,0 0-1 0 0,0-1 1 0 0,0 1 0 0 0,0-1-1 0 0,0 1 1 0 0,0-1 0 0 0,0 0 0 0 0,-1 0-1 0 0,1-1 1 0 0,-1 1 0 0 0,0 0-1 0 0,0-1 1 0 0,1 1 0 0 0,-1-1 0 0 0,-1 0-1 0 0,1 0 1 0 0,0 0 0 0 0,-1 0-1 0 0,0 0 1 0 0,2-4 0 0 0,-2 1-21 0 0,1-1 1 0 0,-1 0-1 0 0,-1 1 1 0 0,1-1-1 0 0,-1 0 1 0 0,-1 1-1 0 0,1-1 1 0 0,-1 0-1 0 0,-2-8 1 0 0,-2-8-42 0 0,-1-1 1 0 0,0 1-1 0 0,-2 1 1 0 0,-1-1 0 0 0,-20-36-1 0 0,25 54 60 0 0,1 0-1 0 0,-1 1 1 0 0,0-1-1 0 0,0 1 0 0 0,0 0 1 0 0,-1 0-1 0 0,1 0 1 0 0,-1 0-1 0 0,0 1 1 0 0,0 0-1 0 0,-1 0 1 0 0,1 0-1 0 0,0 1 1 0 0,-1 0-1 0 0,0 0 1 0 0,0 0-1 0 0,1 1 1 0 0,-1 0-1 0 0,-9-1 1 0 0,7 1 11 0 0,1 1 0 0 0,-1 0 1 0 0,1 1-1 0 0,-1-1 0 0 0,1 2 1 0 0,-1-1-1 0 0,1 1 0 0 0,0 0 1 0 0,0 0-1 0 0,0 1 0 0 0,0 0 0 0 0,0 0 1 0 0,0 1-1 0 0,1 0 0 0 0,-7 5 1 0 0,0 2 34 0 0,0 0 0 0 0,1 1 0 0 0,1 1 0 0 0,0 0 0 0 0,0 0 0 0 0,2 1 0 0 0,-1 0 0 0 0,2 1 0 0 0,-9 19 1 0 0,9-16 53 0 0,2 1 0 0 0,0 1 1 0 0,1-1-1 0 0,1 1 0 0 0,0 0 1 0 0,2 0-1 0 0,-1 29 0 0 0,4-23-12 0 0,0 0-1 0 0,2 0 0 0 0,1 0 1 0 0,1 0-1 0 0,1-1 0 0 0,1 1 0 0 0,1-2 1 0 0,2 1-1 0 0,23 44 0 0 0,4-3 52 0 0,54 106 192 0 0,-91-172-324 0 0,1 1 1 0 0,-1 0-1 0 0,0-1 0 0 0,1 1 0 0 0,-1 0 0 0 0,0-1 0 0 0,0 1 0 0 0,1 0 0 0 0,-1 0 0 0 0,0-1 0 0 0,0 1 0 0 0,0 0 1 0 0,0 0-1 0 0,0 0 0 0 0,0 1 0 0 0,-7-6 17 0 0,-13-18-49 0 0,17 18 23 0 0,0-1 0 0 0,0 1 0 0 0,1-1 0 0 0,-1 0 0 0 0,1 0 0 0 0,0 0 0 0 0,0 0 0 0 0,0 0 1 0 0,1 0-1 0 0,0-1 0 0 0,0 1 0 0 0,0 0 0 0 0,1-1 0 0 0,0 1 0 0 0,0-7 0 0 0,1 5-15 0 0,1-1 0 0 0,-1 1 0 0 0,1-1 0 0 0,1 1 0 0 0,-1 0 1 0 0,1 0-1 0 0,1 0 0 0 0,-1 0 0 0 0,1 0 0 0 0,5-6 0 0 0,0 0-22 0 0,0 1-1 0 0,1 1 1 0 0,1-1 0 0 0,0 2-1 0 0,0-1 1 0 0,24-15 0 0 0,-27 21 31 0 0,0 0 0 0 0,1 1 1 0 0,-1 0-1 0 0,1 0 0 0 0,0 1 1 0 0,0 0-1 0 0,0 0 0 0 0,1 1 1 0 0,-1 1-1 0 0,1-1 1 0 0,-1 2-1 0 0,12-1 0 0 0,-16 2 8 0 0,-1-1 0 0 0,0 1 0 0 0,1 0 0 0 0,-1 1 1 0 0,0-1-1 0 0,0 1 0 0 0,1 0 0 0 0,-2 0 0 0 0,1 0 0 0 0,0 0 0 0 0,0 1 0 0 0,-1-1 0 0 0,1 1 0 0 0,-1 0 0 0 0,0 0 0 0 0,0 1 0 0 0,0-1 0 0 0,0 1 1 0 0,3 4-1 0 0,4 8 7 0 0,-1 0 0 0 0,0 1 0 0 0,7 19 0 0 0,-15-33-1 0 0,30 85 13 0 0,-21-56-63 0 0,29 60 1 0 0,10-9-1799 0 0,-13-31-4239 0 0,-19-30 4272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35 512 0 0,'-7'-1'573'0'0,"-15"-6"-1595"0"0,21 7 1196 0 0,1-1 0 0 0,-1 1-1 0 0,0-1 1 0 0,1 1 0 0 0,-1-1-1 0 0,0 1 1 0 0,1-1 0 0 0,-1 1-1 0 0,1-1 1 0 0,-1 1 0 0 0,1-1-1 0 0,-1 0 1 0 0,1 1 0 0 0,-1-1-1 0 0,1 0 1 0 0,-1 0 0 0 0,1 1-1 0 0,0-1 1 0 0,0 0 0 0 0,-1 0-1 0 0,1 0 1 0 0,0 1 0 0 0,0-1-1 0 0,0-2 1725 0 0,-13 0 3240 0 0,9 2-4848 0 0,0 0 1 0 0,0 0-1 0 0,0 0 1 0 0,0 1-1 0 0,-8-1 0 0 0,10 2-127 0 0,-1-1 0 0 0,1 0-1 0 0,-1 1 1 0 0,1 0 0 0 0,-1 0-1 0 0,1 0 1 0 0,0 0-1 0 0,-1 0 1 0 0,-3 2 0 0 0,5-2-100 0 0,0 0 0 0 0,0 0 0 0 0,0 0 0 0 0,0 0 0 0 0,0 0-1 0 0,0 0 1 0 0,0 0 0 0 0,1 0 0 0 0,-1 0 0 0 0,0 0 0 0 0,1 0 0 0 0,-1 0 0 0 0,0 0 0 0 0,1 1 0 0 0,0-1 0 0 0,-1 0 0 0 0,1 0 0 0 0,0 1 0 0 0,-1-1 0 0 0,1 2 0 0 0,0-2-32 0 0,1-1 0 0 0,-1 1 0 0 0,0-1 1 0 0,0 0-1 0 0,1 1 0 0 0,-1-1 0 0 0,0 1 0 0 0,1-1 0 0 0,-1 0 0 0 0,0 1 0 0 0,1-1 0 0 0,-1 0 0 0 0,1 0 1 0 0,-1 1-1 0 0,0-1 0 0 0,1 0 0 0 0,-1 0 0 0 0,1 1 0 0 0,-1-1 0 0 0,1 0 0 0 0,-1 0 0 0 0,1 0 1 0 0,0 0-1 0 0,15 3 447 0 0,-13-2-308 0 0,15 1 296 0 0,1-2 1 0 0,-1 1-1 0 0,1-2 1 0 0,30-5-1 0 0,33-1 396 0 0,-10 7-401 0 0,-6-2 41 0 0,113 14-1 0 0,31 13-223 0 0,44-12-186 0 0,-194-12-95 0 0,163-10 96 0 0,-212 9-59 0 0,100-10 18 0 0,42-2-27 0 0,-117 10-34 0 0,206-2 49 0 0,31 21-104 0 0,-40 10 100 0 0,88-13-92 0 0,-252-18 58 0 0,-1-4-1 0 0,97-23 1 0 0,-70 12 75 0 0,-8 4-69 0 0,34-7 33 0 0,-117 21-45 0 0,28-4 58 0 0,-31 5-51 0 0,1 0 0 0 0,-1 0 0 0 0,0 0 1 0 0,1 0-1 0 0,-1 0 0 0 0,1 0 0 0 0,-1 0 1 0 0,0 0-1 0 0,1 1 0 0 0,-1-1 0 0 0,0 0 0 0 0,1 1 1 0 0,-1 0-1 0 0,0-1 0 0 0,0 1 0 0 0,0 0 1 0 0,1-1-1 0 0,-1 1 0 0 0,1 1 0 0 0,1 4-2 0 0,-3-6-45 0 0,0-1 6 0 0,0 1 31 0 0,0 10-1102 0 0,1 13-1839 0 0,-5 1-5956 0 0,1-17 5260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7:41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39 512 0 0,'0'-1'116'0'0,"0"-1"0"0"0,0 1 1 0 0,0 0-1 0 0,0-1 0 0 0,0 1 0 0 0,0 0 0 0 0,1-1 0 0 0,-1 1 0 0 0,0 0 0 0 0,1-1 1 0 0,-1 1-1 0 0,1 0 0 0 0,-1 0 0 0 0,1-1 0 0 0,-1 1 0 0 0,1 0 0 0 0,0 0 0 0 0,0 0 1 0 0,0 0-1 0 0,-1 0 0 0 0,1 0 0 0 0,0 0 0 0 0,0 0 0 0 0,0 0 0 0 0,3-1 1 0 0,2-4 2886 0 0,-7 7-2808 0 0,-1 0 1 0 0,0 0-1 0 0,1 0 1 0 0,-1 0 0 0 0,1 0-1 0 0,-1 1 1 0 0,1-1-1 0 0,-1 1 1 0 0,1-1 0 0 0,0 1-1 0 0,0-1 1 0 0,0 1-1 0 0,0 0 1 0 0,-1 2 0 0 0,-2 1 484 0 0,0 2-431 0 0,-1-1 1 0 0,1 1-1 0 0,0 1 1 0 0,1-1 0 0 0,0 0-1 0 0,0 1 1 0 0,0 0-1 0 0,1 0 1 0 0,0 0-1 0 0,1 0 1 0 0,0 0-1 0 0,0 0 1 0 0,1 0-1 0 0,0 0 1 0 0,0 0 0 0 0,3 16-1 0 0,8 134 1420 0 0,-8-89-1452 0 0,1-17 97 0 0,1 1 0 0 0,21 86 1 0 0,-19-111-302 0 0,-2 1 0 0 0,3 49 1 0 0,-6 59 40 0 0,0 21-20 0 0,31 37 22 0 0,-4-34-11 0 0,-4 97-73 0 0,-19-178 152 0 0,-3-27-102 0 0,21 105-1 0 0,-17-127-39 0 0,-6-23 33 0 0,0 1 0 0 0,1-1 1 0 0,0 0-1 0 0,1 0 0 0 0,-1 0 0 0 0,1-1 1 0 0,1 1-1 0 0,0-1 0 0 0,4 8 0 0 0,-7-14-5 0 0,0 0-1 0 0,0 0 1 0 0,1 0-1 0 0,-1 0 0 0 0,0-1 1 0 0,0 1-1 0 0,1 0 1 0 0,-1 0-1 0 0,0-1 0 0 0,0 1 1 0 0,1-1-1 0 0,-1 0 1 0 0,1 1-1 0 0,-1-1 0 0 0,0 0 1 0 0,1 0-1 0 0,-1 0 0 0 0,1 1 1 0 0,-1-2-1 0 0,1 1 1 0 0,-1 0-1 0 0,1 0 0 0 0,-1 0 1 0 0,0-1-1 0 0,1 1 1 0 0,1-1-1 0 0,5-2 26 0 0,0 0 1 0 0,0-1-1 0 0,9-5 0 0 0,-6 3 44 0 0,-9 5-78 0 0,0 0-1 0 0,0 0 1 0 0,0 0 0 0 0,0 0 0 0 0,0 1 0 0 0,0-1-1 0 0,0 1 1 0 0,0-1 0 0 0,0 1 0 0 0,0 0 0 0 0,0 0-1 0 0,1 0 1 0 0,-1 0 0 0 0,0 0 0 0 0,0 0 0 0 0,0 1-1 0 0,0-1 1 0 0,0 1 0 0 0,0-1 0 0 0,0 1 0 0 0,0 0 0 0 0,0 0-1 0 0,0 0 1 0 0,2 1 0 0 0,-3-1 1 0 0,1 0 0 0 0,-1 0 0 0 0,0 0 0 0 0,1 0 0 0 0,0 0-1 0 0,-1 0 1 0 0,1-1 0 0 0,-1 1 0 0 0,1-1 0 0 0,0 1 0 0 0,-1-1 0 0 0,1 0 0 0 0,0 1 0 0 0,0-1 0 0 0,2 0 0 0 0,30-3 7 0 0,-11 0-42 0 0,-17 4 33 0 0,0-1 0 0 0,0 1 0 0 0,0 0 0 0 0,0 0 0 0 0,0 1 0 0 0,-1 0 0 0 0,1 0 0 0 0,0 0 0 0 0,-1 1 0 0 0,9 5 0 0 0,2 0-19 0 0,-6-4 20 0 0,0-1 1 0 0,0 0-1 0 0,1-1 0 0 0,-1 0 1 0 0,1-1-1 0 0,-1 0 1 0 0,1 0-1 0 0,18-2 0 0 0,19 1 87 0 0,152 8-168 0 0,-66-2 151 0 0,-119-5-94 0 0,96 14-17 0 0,11 0 41 0 0,213-15 29 0 0,-58-25-93 0 0,-120 19 142 0 0,-30 3-113 0 0,-86 2 36 0 0,56 7-1 0 0,-67-3-10 0 0,0-1-1 0 0,0-1 0 0 0,0-2 1 0 0,34-5-1 0 0,192-26 122 0 0,-157 22-172 0 0,-72 8 60 0 0,0 2 1 0 0,-1 1-1 0 0,33 5 1 0 0,-31-2 20 0 0,0-2 1 0 0,49-2 0 0 0,130-19-97 0 0,-35 0 155 0 0,-106 11-113 0 0,92 1 0 0 0,-29 3 124 0 0,55 3-138 0 0,-91 2 66 0 0,-30-1-105 0 0,109 1 148 0 0,-121-1-42 0 0,59-9-1 0 0,8 0-12 0 0,-57 6-1 0 0,68-12 0 0 0,43 0-31 0 0,-33 5-5 0 0,57-6 82 0 0,-168 14-35 0 0,1-1-26 0 0,53-13 0 0 0,2-2 25 0 0,218-25-42 0 0,-174 31 82 0 0,33-6-125 0 0,4 3 85 0 0,-55 8 29 0 0,107-7-81 0 0,-21 2 51 0 0,-71 9-61 0 0,-7 1 49 0 0,157-6 10 0 0,-112 6-62 0 0,-38 4 109 0 0,-4 0-104 0 0,138-3 96 0 0,-161 1-62 0 0,235 9 0 0 0,-174-4-24 0 0,1 1 66 0 0,-2 2-62 0 0,0-1 46 0 0,4 3-27 0 0,2-1-14 0 0,-40 0 29 0 0,-14 0 4 0 0,137 2-16 0 0,-147-6 14 0 0,-20-2-48 0 0,74 5-30 0 0,46 2 196 0 0,-10 0-122 0 0,-81-5-38 0 0,49 6 28 0 0,37-1 30 0 0,-33-4-98 0 0,12-1 96 0 0,-28-2 51 0 0,15-1-107 0 0,-91-2 1 0 0,89 10-1 0 0,-54-8 149 0 0,-75-3-118 0 0,0 1 1 0 0,32 4-1 0 0,0 3-32 0 0,82-3 0 0 0,24 1 63 0 0,37 5-7 0 0,-60-6-39 0 0,17-6 61 0 0,-3-1-66 0 0,-111 4 44 0 0,49-7 0 0 0,-51 3-33 0 0,60 2 0 0 0,82 2-9 0 0,8-1 37 0 0,-157 2-9 0 0,52-6 0 0 0,28 1 5 0 0,67 5-62 0 0,13 1 39 0 0,-44-3-14 0 0,12 0 54 0 0,-3 2-61 0 0,-13-2 45 0 0,-94 3-37 0 0,87-6 0 0 0,-17 0 19 0 0,7-1 14 0 0,61-3-13 0 0,-107 6 25 0 0,2-7-75 0 0,-63 4 67 0 0,1 1 0 0 0,33 1-1 0 0,152-2-119 0 0,-59-2 136 0 0,67-5-15 0 0,-111 9-49 0 0,-5 0 11 0 0,124-1 19 0 0,-125 4-42 0 0,-30-2 43 0 0,53 1 4 0 0,86 3-37 0 0,-59-3 19 0 0,63-6 53 0 0,-113 3-25 0 0,13-1-3 0 0,90-3-24 0 0,-15 2 7 0 0,-37 5-153 0 0,-21 0 88 0 0,71-1 28 0 0,30-2 108 0 0,-47 0-19 0 0,124 2-107 0 0,-284 1 74 0 0,51-8 0 0 0,-48 3-18 0 0,34 1-1 0 0,-59 4 25 0 0,9 0-25 0 0,1 0 0 0 0,-1-1 0 0 0,28-5 0 0 0,-38 4 13 0 0,-1 1-1 0 0,0-1 0 0 0,0 0 1 0 0,0 0-1 0 0,0-1 1 0 0,0 1-1 0 0,0-1 0 0 0,-1 1 1 0 0,1-1-1 0 0,-1 0 1 0 0,0-1-1 0 0,0 1 0 0 0,0-1 1 0 0,0 1-1 0 0,0-1 1 0 0,-1 0-1 0 0,0 0 1 0 0,0 0-1 0 0,0 0 0 0 0,2-7 1 0 0,1-7 63 0 0,0 0 1 0 0,-2 0-1 0 0,3-33 0 0 0,-3 28-3 0 0,13-135 418 0 0,-15 152-460 0 0,0 0 1 0 0,1 0 0 0 0,0 0 0 0 0,1 0-1 0 0,-1 0 1 0 0,1 0 0 0 0,0 1 0 0 0,1-1-1 0 0,6-7 1 0 0,-6 8 1 0 0,-1 0 0 0 0,0 0 0 0 0,1 0-1 0 0,-1 0 1 0 0,-1-1 0 0 0,1 1 0 0 0,-1-1 0 0 0,0 1 0 0 0,-1-1 0 0 0,3-9-1 0 0,0-54 167 0 0,-2 0 1 0 0,-11-104-1 0 0,7 165-192 0 0,0-1 0 0 0,-1 1-1 0 0,0 0 1 0 0,0 0 0 0 0,-1 1 0 0 0,0-1 0 0 0,-4-6 0 0 0,3 6-10 0 0,0 0 1 0 0,1 0-1 0 0,1 0 1 0 0,-1-1-1 0 0,1 1 1 0 0,-3-14-1 0 0,-39-187-18 0 0,28 142 65 0 0,12 44 6 0 0,1 0 1 0 0,1 0 0 0 0,2-1-1 0 0,0-30 1 0 0,4 15 103 0 0,14-69 0 0 0,-13 85-177 0 0,15-56 5 0 0,-16 70-35 0 0,0 0 0 0 0,1 0-1 0 0,0 0 1 0 0,0 0 0 0 0,1 1 0 0 0,7-10 0 0 0,-12 17 2 0 0,1 0 0 0 0,0 0 0 0 0,0 0 0 0 0,0 0-1 0 0,0 0 1 0 0,0 1 0 0 0,0-1 0 0 0,1 0 0 0 0,-1 0 0 0 0,0 1 0 0 0,0-1 0 0 0,3 0 0 0 0,-4 1-52 0 0,1 0 1 0 0,-1 0-1 0 0,1 0 0 0 0,-1 0 1 0 0,1 0-1 0 0,-1 0 0 0 0,1 0 1 0 0,-1 0-1 0 0,1 0 0 0 0,-1 0 1 0 0,1 0-1 0 0,-1 0 0 0 0,1 0 1 0 0,-1 1-1 0 0,0-1 0 0 0,1 0 1 0 0,-1 0-1 0 0,1 1 0 0 0,-1-1 1 0 0,1 0-1 0 0,-1 1 0 0 0,0-1 1 0 0,1 0-1 0 0,-1 1 0 0 0,0-1 1 0 0,1 0-1 0 0,-1 1 0 0 0,0-1 1 0 0,1 1-1 0 0,-1-1 0 0 0,0 1 1 0 0,0-1-1 0 0,0 0 0 0 0,1 1 1 0 0,-1-1-1 0 0,0 2 0 0 0,2 6-2579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29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1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3.2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9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0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1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2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4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8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88 512 0 0,'0'1'5'0'0,"0"0"-1"0"0,0 0 1 0 0,0-1 0 0 0,1 1-1 0 0,-1 0 1 0 0,0 0 0 0 0,1-1-1 0 0,-1 1 1 0 0,1 0 0 0 0,-1-1-1 0 0,1 1 1 0 0,-1-1-1 0 0,1 1 1 0 0,-1 0 0 0 0,1-1-1 0 0,-1 1 1 0 0,1-1 0 0 0,0 1-1 0 0,-1-1 1 0 0,1 0 0 0 0,0 1-1 0 0,-1-1 1 0 0,1 0 0 0 0,0 1-1 0 0,0-1 1 0 0,-1 0 0 0 0,1 0-1 0 0,0 0 1 0 0,0 1-1 0 0,0-1 1 0 0,-1 0 0 0 0,1 0-1 0 0,0 0 1 0 0,0 0 0 0 0,0-1-1 0 0,-1 1 1 0 0,1 0 0 0 0,0 0-1 0 0,0 0 1 0 0,-1-1 0 0 0,1 1-1 0 0,0 0 1 0 0,0-1-1 0 0,1 0 157 0 0,0 0 0 0 0,0 0 0 0 0,0-1 0 0 0,0 1 0 0 0,-1 0 0 0 0,1-1 0 0 0,-1 0 0 0 0,1 1 0 0 0,-1-1 0 0 0,1 0 0 0 0,-1 0 0 0 0,0 1 0 0 0,0-1 0 0 0,2-4 0 0 0,-2 2 38 0 0,0-1-1 0 0,0 1 1 0 0,-1-1-1 0 0,1 1 0 0 0,-1-1 1 0 0,0-6-1 0 0,0 9-42 0 0,0 0 0 0 0,0 0 0 0 0,-1 0 0 0 0,1 0 0 0 0,-1 0 0 0 0,1 0 0 0 0,-1 0 0 0 0,1 0-1 0 0,-1 1 1 0 0,0-1 0 0 0,0 0 0 0 0,0 0 0 0 0,0 1 0 0 0,0-1 0 0 0,-1 0 0 0 0,-1-2 0 0 0,2 4-57 0 0,0 0 1 0 0,0-1-1 0 0,0 1 1 0 0,0 0-1 0 0,0 0 0 0 0,0 0 1 0 0,0-1-1 0 0,0 1 1 0 0,0 0-1 0 0,0 0 1 0 0,0 1-1 0 0,0-1 0 0 0,0 0 1 0 0,0 0-1 0 0,0 0 1 0 0,0 1-1 0 0,0-1 1 0 0,0 0-1 0 0,0 1 1 0 0,0-1-1 0 0,0 1 0 0 0,0-1 1 0 0,0 1-1 0 0,-1 0 1 0 0,-1 2 65 0 0,0-1 1 0 0,0 0-1 0 0,0 1 1 0 0,1-1 0 0 0,-5 5-1 0 0,4-2 9 0 0,-1 1-1 0 0,0 0 1 0 0,1 0-1 0 0,0 0 1 0 0,-2 7-1 0 0,4-11-102 0 0,0 1-1 0 0,0-1 1 0 0,1 1-1 0 0,-1 0 1 0 0,1-1 0 0 0,-1 1-1 0 0,1-1 1 0 0,0 1-1 0 0,0 0 1 0 0,1-1-1 0 0,-1 1 1 0 0,0 0 0 0 0,1-1-1 0 0,-1 1 1 0 0,1-1-1 0 0,1 4 1 0 0,-1-5-43 0 0,0 0 0 0 0,0 1 0 0 0,0-1 0 0 0,0 0 0 0 0,0 0 0 0 0,0 0 1 0 0,0 1-1 0 0,0-1 0 0 0,0 0 0 0 0,1 0 0 0 0,-1-1 0 0 0,0 1 0 0 0,1 0 0 0 0,-1 0 1 0 0,1-1-1 0 0,-1 1 0 0 0,1-1 0 0 0,-1 1 0 0 0,1-1 0 0 0,-1 1 0 0 0,1-1 0 0 0,-1 0 1 0 0,1 0-1 0 0,-1 0 0 0 0,1 0 0 0 0,0 0 0 0 0,-1 0 0 0 0,1 0 0 0 0,-1-1 0 0 0,1 1 1 0 0,-1-1-1 0 0,1 1 0 0 0,1-2 0 0 0,2 1-20 0 0,-1-1-1 0 0,0 0 1 0 0,0 0 0 0 0,0 0 0 0 0,0-1-1 0 0,0 1 1 0 0,-1-1 0 0 0,1 0 0 0 0,-1 0 0 0 0,6-6-1 0 0,-6 5 98 0 0,-1 0 0 0 0,1 0 0 0 0,-1 0 0 0 0,0 0 0 0 0,0 0 0 0 0,0 0 0 0 0,-1-1 0 0 0,1 1 1 0 0,-1-1-1 0 0,0 1 0 0 0,-1-1 0 0 0,1 0 0 0 0,-1 1 0 0 0,1-1 0 0 0,-2-7 0 0 0,1 12-77 0 0,0-1 1 0 0,0 0-1 0 0,0 0 1 0 0,-1 1 0 0 0,1-1-1 0 0,0 0 1 0 0,0 1-1 0 0,-1-1 1 0 0,1 0 0 0 0,0 1-1 0 0,-1-1 1 0 0,1 0-1 0 0,-1 1 1 0 0,1-1 0 0 0,-1 1-1 0 0,1-1 1 0 0,-1 1-1 0 0,1-1 1 0 0,-1 1-1 0 0,0-1 1 0 0,1 1 0 0 0,-1 0-1 0 0,0-1 1 0 0,1 1-1 0 0,-1 0 1 0 0,0-1 0 0 0,-1 1 18 0 0,0 0 0 0 0,1 0 0 0 0,-1 0 1 0 0,0 0-1 0 0,1 0 0 0 0,-1 0 0 0 0,0 1 1 0 0,1-1-1 0 0,-1 1 0 0 0,1-1 0 0 0,-3 1 1 0 0,-3 2 94 0 0,1 1 1 0 0,0-1-1 0 0,-1 1 0 0 0,-6 6 1 0 0,9-6-79 0 0,0-1 0 0 0,0 1-1 0 0,0 1 1 0 0,1-1 0 0 0,-4 6 0 0 0,6-9-45 0 0,0 1-1 0 0,0 0 0 0 0,0-1 0 0 0,0 1 1 0 0,0 0-1 0 0,0 0 0 0 0,1 0 1 0 0,-1 0-1 0 0,1 0 0 0 0,-1 0 1 0 0,1 0-1 0 0,0 0 0 0 0,0 0 1 0 0,0 0-1 0 0,0 0 0 0 0,0 4 1 0 0,1-5-19 0 0,-1 0 0 0 0,0 0 0 0 0,0-1 0 0 0,1 1 0 0 0,-1 0 0 0 0,1 0 0 0 0,-1-1 0 0 0,1 1 0 0 0,-1 0 0 0 0,1-1 0 0 0,-1 1 0 0 0,1 0 0 0 0,0-1 0 0 0,-1 1 0 0 0,1-1 0 0 0,0 1 0 0 0,0-1 0 0 0,-1 1 0 0 0,1-1 0 0 0,0 0 0 0 0,0 1 0 0 0,0-1 0 0 0,0 0 0 0 0,1 1 7 0 0,0-1 1 0 0,0 0-1 0 0,0 0 1 0 0,1 0-1 0 0,-1 0 1 0 0,0-1-1 0 0,0 1 0 0 0,0 0 1 0 0,3-2-1 0 0,3-1-260 0 0,1-1-1 0 0,-1 0 1 0 0,11-6-1 0 0,-18 9 120 0 0,5-4-4119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21 202 512 0 0,'-2'-1'403'0'0,"0"-1"1"0"0,0 0-1 0 0,1 1 0 0 0,-1-1 0 0 0,1 0 1 0 0,-1 0-1 0 0,1 0 0 0 0,0 0 0 0 0,0 0 1 0 0,-1 0-1 0 0,1 0 0 0 0,1-1 0 0 0,-1 1 0 0 0,-1-3 1 0 0,2 4-220 0 0,0 0 0 0 0,0 0-1 0 0,0-1 1 0 0,0 1 0 0 0,0 0 0 0 0,0 0 0 0 0,1 0 0 0 0,-1 0 0 0 0,0 0 0 0 0,0 0 0 0 0,1 0 0 0 0,-1 0-1 0 0,1 0 1 0 0,-1 0 0 0 0,1 0 0 0 0,-1 0 0 0 0,1 0 0 0 0,0 0 0 0 0,-1 1 0 0 0,1-1 0 0 0,0 0 0 0 0,0 0-1 0 0,0 1 1 0 0,-1-1 0 0 0,1 0 0 0 0,0 1 0 0 0,0-1 0 0 0,0 1 0 0 0,0-1 0 0 0,0 1 0 0 0,0-1 0 0 0,0 1-1 0 0,2-1 1 0 0,-2 1-24 0 0,1 0 0 0 0,-1 0-1 0 0,0 1 1 0 0,1-1 0 0 0,-1 0 0 0 0,1 0-1 0 0,-1 1 1 0 0,1-1 0 0 0,-1 1-1 0 0,2 0 1 0 0,10 2 193 0 0,5-2 305 0 0,0-1 0 0 0,0-2 1 0 0,19-2-1 0 0,24-3 403 0 0,0 4-270 0 0,-25 0-196 0 0,52 3 0 0 0,15 15-326 0 0,-24-2-113 0 0,275 17 398 0 0,10-40-282 0 0,-260 5-156 0 0,193-3 108 0 0,-158 5-172 0 0,-106 2-60 0 0,163 2 40 0 0,1 7-55 0 0,-78-1-44 0 0,194-15 1 0 0,-286 6 71 0 0,232-26-8 0 0,1-3 25 0 0,-240 29-22 0 0,68-5-20 0 0,104-14-11 0 0,-161 16 74 0 0,-3 1 2 0 0,1-1 0 0 0,-1-1 0 0 0,0-2 0 0 0,34-13 0 0 0,-60 20-34 0 0,0 0-1 0 0,0 0 1 0 0,-1 0 0 0 0,1 0 0 0 0,0-1-1 0 0,0 1 1 0 0,-1 0 0 0 0,1-1-1 0 0,-1 1 1 0 0,3-4 0 0 0,-4 5-14 0 0,0-1 0 0 0,0 1-1 0 0,0 0 1 0 0,1 0 0 0 0,-1-1 0 0 0,0 1 0 0 0,0 0 0 0 0,0 0 0 0 0,0 0-1 0 0,0-1 1 0 0,0 1 0 0 0,0 0 0 0 0,0-1 0 0 0,0 1 0 0 0,0 0 0 0 0,0 0-1 0 0,0-1 1 0 0,0 1 0 0 0,0 0 0 0 0,0 0 0 0 0,0 0 0 0 0,0-1 0 0 0,0 1-1 0 0,-1 0 1 0 0,1 0 0 0 0,0-1 0 0 0,0 1 0 0 0,0 0 0 0 0,0 0 0 0 0,0 0-1 0 0,-1-1 1 0 0,1 1 0 0 0,-1-1-14 0 0,0 1 0 0 0,0 0 0 0 0,0-1-1 0 0,0 1 1 0 0,0-1 0 0 0,0 1 0 0 0,0 0 0 0 0,0 0-1 0 0,-1 0 1 0 0,1 0 0 0 0,0 0 0 0 0,-1 0 0 0 0,-9 0-668 0 0,0 1 1 0 0,0 0 0 0 0,-20 5 0 0 0,-10 8-5919 0 0,28-8 4084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1.3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7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82 167 512 0 0,'-1'-1'378'0'0,"1"-1"-1"0"0,0 1 0 0 0,-1 1 1 0 0,1-1-1 0 0,-1 0 1 0 0,1 0-1 0 0,-1 0 0 0 0,0 0 1 0 0,1 0-1 0 0,-1 0 1 0 0,0 0-1 0 0,1 1 0 0 0,-1-1 1 0 0,0 0-1 0 0,0 1 1 0 0,-1-2-1 0 0,0 2-53 0 0,1 1 1 0 0,-1-1-1 0 0,0 0 0 0 0,1 0 0 0 0,-1 1 1 0 0,1-1-1 0 0,-1 1 0 0 0,1-1 1 0 0,-1 1-1 0 0,1 0 0 0 0,-3 1 1 0 0,-7 4 748 0 0,8-4-713 0 0,-1 0 0 0 0,1 0 0 0 0,-1 0 0 0 0,1 0 1 0 0,-1-1-1 0 0,0 0 0 0 0,0 0 0 0 0,-5 1 0 0 0,9-3-267 0 0,1 0 0 0 0,-1 0 0 0 0,0 0 0 0 0,1 0 0 0 0,-1 0 0 0 0,0 0 0 0 0,1 0-1 0 0,-1 0 1 0 0,1 0 0 0 0,0 0 0 0 0,-1 0 0 0 0,2-1 0 0 0,9-12 145 0 0,1 0 0 0 0,0 1 0 0 0,1 0 0 0 0,0 1 0 0 0,1 0 0 0 0,0 1 0 0 0,1 1 0 0 0,0 0 0 0 0,1 1 0 0 0,0 1 0 0 0,0 0 0 0 0,25-7 0 0 0,-25 10-95 0 0,-6 2 29 0 0,0 1 0 0 0,16-3-1 0 0,-23 4-146 0 0,1 1 0 0 0,0 0 0 0 0,-1 0 0 0 0,1 1 0 0 0,-1-1 0 0 0,1 1 0 0 0,-1 0 0 0 0,1-1 0 0 0,-1 2 0 0 0,1-1 0 0 0,3 2 0 0 0,-3-1-8 0 0,0 1 0 0 0,0-1 1 0 0,-1 1-1 0 0,1 0 0 0 0,-1 0 0 0 0,1 1 1 0 0,-1-1-1 0 0,0 1 0 0 0,0-1 1 0 0,-1 1-1 0 0,1 0 0 0 0,-1 0 0 0 0,2 5 1 0 0,3 7 54 0 0,0 0 1 0 0,4 21-1 0 0,0-1-6 0 0,1-1 44 0 0,21 41-1 0 0,-25-61-97 0 0,1 0 0 0 0,0-1 0 0 0,1 0 0 0 0,0-1 0 0 0,14 14 0 0 0,-16-19-22 0 0,0 0-1 0 0,0-1 1 0 0,0 0 0 0 0,1 0 0 0 0,0 0-1 0 0,0-2 1 0 0,1 1 0 0 0,0-1 0 0 0,0 0-1 0 0,0-1 1 0 0,0 0 0 0 0,16 3 0 0 0,14-2-332 0 0,-19-7-1956 0 0,-20 2 1730 0 0,0 0-1 0 0,1-1 1 0 0,-1 1 0 0 0,0-1 0 0 0,0 1 0 0 0,0-1 0 0 0,0 0-1 0 0,0 1 1 0 0,0-1 0 0 0,0 0 0 0 0,0 0 0 0 0,1-1-1 0 0,1-2-3864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8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581 48 592 0 0,'-1'-2'186'0'0,"-1"-3"933"0"0,-1 0 0 0 0,1 1 0 0 0,-1-1 0 0 0,0 1 1 0 0,0 0-1 0 0,0 0 0 0 0,-7-7 0 0 0,9 11-961 0 0,1-1 0 0 0,-1 1 0 0 0,0-1-1 0 0,0 1 1 0 0,0 0 0 0 0,0-1 0 0 0,0 1 0 0 0,0 0-1 0 0,0 0 1 0 0,0-1 0 0 0,0 1 0 0 0,1 0-1 0 0,-1 0 1 0 0,0 0 0 0 0,0 0 0 0 0,0 0-1 0 0,0 1 1 0 0,0-1 0 0 0,0 0 0 0 0,0 0-1 0 0,0 1 1 0 0,0-1 0 0 0,0 0 0 0 0,0 1 0 0 0,-1 0-1 0 0,-21 17 595 0 0,17-12-525 0 0,-231 213 422 0 0,47-45-1682 0 0,178-164 805 0 0,3-3-100 0 0,1-1-1 0 0,1 1 1 0 0,-1 0-1 0 0,1 1 1 0 0,-10 14-1 0 0,16-15-987 0 0,8-7-1215 0 0,4-4 294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9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8 384 0 0,'-9'-8'9729'0'0,"9"15"-7388"0"0,1-4-2583 0 0,2 13 609 0 0,0-1 0 0 0,2 1 1 0 0,0-1-1 0 0,0 0 0 0 0,2 0 0 0 0,0-1 1 0 0,10 16-1 0 0,-12-22-310 0 0,0 0 0 0 0,0-1 0 0 0,12 12 0 0 0,-15-16-54 0 0,1-1-1 0 0,0 0 1 0 0,0 1 0 0 0,-1-1-1 0 0,2-1 1 0 0,-1 1-1 0 0,0 0 1 0 0,0-1-1 0 0,0 0 1 0 0,1 1-1 0 0,-1-1 1 0 0,6 1-1 0 0,-1-2 53 0 0,-8-3-43 0 0,-14-5-43 0 0,-7-2 16 0 0,11 6 11 0 0,0-1-1 0 0,1 0 1 0 0,0 0-1 0 0,0-1 1 0 0,0 0-1 0 0,-9-9 1 0 0,18 15 9 0 0,-1-1 1 0 0,1 1-1 0 0,-1-1 1 0 0,0 1 0 0 0,1-1-1 0 0,0 0 1 0 0,-1 1 0 0 0,1-1-1 0 0,-1 0 1 0 0,1 1-1 0 0,0-1 1 0 0,0 0 0 0 0,-1 1-1 0 0,1-1 1 0 0,0 0-1 0 0,0 0 1 0 0,0 1 0 0 0,0-1-1 0 0,0 0 1 0 0,0 0-1 0 0,0 0 1 0 0,0 1 0 0 0,0-1-1 0 0,0-1 1 0 0,1 1-4 0 0,-1 0 1 0 0,1-1-1 0 0,0 1 1 0 0,0 0-1 0 0,-1-1 1 0 0,1 1-1 0 0,0 0 1 0 0,0 0-1 0 0,0 0 1 0 0,0 0-1 0 0,3-2 1 0 0,2-1 40 0 0,1 0 0 0 0,0 0 0 0 0,12-4 0 0 0,-17 7-8 0 0,139-55 984 0 0,-141 56-1005 0 0,1-1 0 0 0,-1 1 0 0 0,1 0 0 0 0,-1 0 0 0 0,1 0 0 0 0,-1 0-1 0 0,1 0 1 0 0,-1-1 0 0 0,0 1 0 0 0,1 0 0 0 0,-1 0 0 0 0,1-1 0 0 0,-1 1 0 0 0,0 0 0 0 0,1-1 0 0 0,-1 1 0 0 0,0 0 0 0 0,1-1 0 0 0,-1 1 0 0 0,0-1 0 0 0,1 1 0 0 0,-1 0-1 0 0,0-1 1 0 0,0 1 0 0 0,0-1 0 0 0,1 1 0 0 0,-1-1 0 0 0,0 1 0 0 0,0-1 0 0 0,0 1 0 0 0,0-1 0 0 0,0 0 0 0 0,0 1 5 0 0,-1-1 1 0 0,1 1 0 0 0,0-1-1 0 0,-1 1 1 0 0,1-1-1 0 0,-1 1 1 0 0,1-1 0 0 0,-1 1-1 0 0,1 0 1 0 0,-1-1-1 0 0,1 1 1 0 0,-1 0 0 0 0,1 0-1 0 0,-1-1 1 0 0,0 1-1 0 0,1 0 1 0 0,-1 0 0 0 0,1 0-1 0 0,-1-1 1 0 0,0 1-1 0 0,1 0 1 0 0,-1 0 0 0 0,0 0-1 0 0,1 0 1 0 0,-2 1-1 0 0,-10 0 109 0 0,1 1 0 0 0,-1 0-1 0 0,0 1 1 0 0,1 0-1 0 0,-1 1 1 0 0,1 0-1 0 0,0 1 1 0 0,-12 7-1 0 0,-25 10-44 0 0,47-22-70 0 0,-3 1-8 0 0,1 0 0 0 0,-1 1 1 0 0,1-1-1 0 0,-1 1 1 0 0,1 0-1 0 0,-1 0 1 0 0,1 0-1 0 0,0 1 1 0 0,0-1-1 0 0,-4 4 0 0 0,7-5-6 0 0,0-1-1 0 0,0 0 1 0 0,0 0-1 0 0,0 0 1 0 0,0 0-1 0 0,0 0 0 0 0,0 0 1 0 0,0 0-1 0 0,0 1 1 0 0,-1-1-1 0 0,1 0 1 0 0,0 0-1 0 0,0 0 1 0 0,0 0-1 0 0,0 0 0 0 0,0 1 1 0 0,0-1-1 0 0,0 0 1 0 0,0 0-1 0 0,0 0 1 0 0,0 0-1 0 0,0 0 1 0 0,0 1-1 0 0,0-1 0 0 0,1 0 1 0 0,-1 0-1 0 0,0 0 1 0 0,0 0-1 0 0,0 0 1 0 0,0 1-1 0 0,0-1 0 0 0,0 0 1 0 0,0 0-1 0 0,0 0 1 0 0,0 0-1 0 0,0 0 1 0 0,1 0-1 0 0,-1 0 1 0 0,0 0-1 0 0,0 1 0 0 0,0-1 1 0 0,0 0-1 0 0,0 0 1 0 0,0 0-1 0 0,1 0 1 0 0,-1 0-1 0 0,0 0 0 0 0,0 0 1 0 0,0 0-1 0 0,0 0 1 0 0,0 0-1 0 0,1 0 1 0 0,-1 0-1 0 0,0 0 1 0 0,0 0-1 0 0,0 0 0 0 0,8 0 66 0 0,-8 0-64 0 0,18-4-11 0 0,0-1 0 0 0,0-1 0 0 0,-1 0-1 0 0,0-1 1 0 0,26-15 0 0 0,-21 11 14 0 0,-12 6 66 0 0,13-7-19 0 0,-21 11-43 0 0,-3 2 4 0 0,-11 6 32 0 0,6-4-45 0 0,-130 65-16 0 0,128-65 1 0 0,-1 1 19 0 0,0-1-1 0 0,1 1 1 0 0,-1 1 0 0 0,1-1-1 0 0,0 1 1 0 0,-9 8 0 0 0,18-12-11 0 0,1-1 1 0 0,-1 0-1 0 0,1 1 1 0 0,-1-1 0 0 0,1 0-1 0 0,-1 0 1 0 0,1 0-1 0 0,-1 0 1 0 0,1 0-1 0 0,-1 0 1 0 0,2 0-1 0 0,75-21-30 0 0,-7 2-1318 0 0,-70 19 1237 0 0,-1 0 0 0 0,1 0-1 0 0,-1 0 1 0 0,0 0 0 0 0,1 0 0 0 0,-1 0-1 0 0,1 0 1 0 0,-1 0 0 0 0,0 0 0 0 0,1 1-1 0 0,-1-1 1 0 0,0 0 0 0 0,1 0 0 0 0,-1 0 0 0 0,1 0-1 0 0,-1 1 1 0 0,0-1 0 0 0,1 0 0 0 0,-1 0-1 0 0,0 1 1 0 0,1-1 0 0 0,-1 0 0 0 0,0 0-1 0 0,0 1 1 0 0,1-1 0 0 0,-1 1 0 0 0,4 10-7624 0 0,-3-7 6210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7.5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350 126 512 0 0,'7'-34'9374'0'0,"-7"29"-8852"0"0,0 0-1 0 0,0 1 0 0 0,-1-1 1 0 0,0 0-1 0 0,0 1 1 0 0,0-1-1 0 0,0 1 0 0 0,-1-1 1 0 0,0 1-1 0 0,0 0 1 0 0,0 0-1 0 0,0 0 0 0 0,-5-6 1 0 0,5 8-419 0 0,0 0 1 0 0,0 0 0 0 0,0 0-1 0 0,0 0 1 0 0,0 0 0 0 0,0 1-1 0 0,-1-1 1 0 0,1 1-1 0 0,-1 0 1 0 0,1 0 0 0 0,-1 0-1 0 0,1 0 1 0 0,-1 0-1 0 0,0 0 1 0 0,1 1 0 0 0,-1-1-1 0 0,0 1 1 0 0,0 0 0 0 0,1 0-1 0 0,-1 0 1 0 0,0 0-1 0 0,0 0 1 0 0,1 1 0 0 0,-6 0-1 0 0,-2 3-35 0 0,-1-1 0 0 0,1 1 0 0 0,0 1 0 0 0,0 0-1 0 0,1 0 1 0 0,-1 1 0 0 0,1 0 0 0 0,0 1 0 0 0,1 0-1 0 0,-9 8 1 0 0,-6 10 113 0 0,-40 52-1 0 0,53-64-75 0 0,1 0 1 0 0,1 1-1 0 0,0 0 0 0 0,1 0 0 0 0,-10 30 0 0 0,14-35-65 0 0,1 0-1 0 0,0 0 1 0 0,1 0-1 0 0,0 0 1 0 0,0 0 0 0 0,1 1-1 0 0,0-1 1 0 0,1 0-1 0 0,0 0 1 0 0,0 0-1 0 0,5 16 1 0 0,-3-16-27 0 0,0-1 1 0 0,1 1-1 0 0,0-1 1 0 0,0 0 0 0 0,1 0-1 0 0,0 0 1 0 0,0-1-1 0 0,1 0 1 0 0,0 0-1 0 0,0 0 1 0 0,1 0 0 0 0,-1-1-1 0 0,2 0 1 0 0,-1-1-1 0 0,1 0 1 0 0,-1 0 0 0 0,1 0-1 0 0,1-1 1 0 0,-1 0-1 0 0,0-1 1 0 0,15 4-1 0 0,6 0-275 0 0,0-1 0 0 0,0-1-1 0 0,1-2 1 0 0,32-1 0 0 0,58-8-4616 0 0,-91 4 2591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8.2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33 136 656 0 0,'-1'0'463'0'0,"-1"0"0"0"0,1 0 0 0 0,-1 0 0 0 0,1 0 0 0 0,-1 0 0 0 0,1 1 0 0 0,0-1 0 0 0,-1 0 1 0 0,1 1-1 0 0,-1-1 0 0 0,1 1 0 0 0,0 0 0 0 0,-1-1 0 0 0,1 1 0 0 0,0 0 0 0 0,0 0 0 0 0,0 0 0 0 0,-1 0 0 0 0,1 0 0 0 0,-1 2 0 0 0,1-3-212 0 0,1 1 0 0 0,-1 0 0 0 0,1 0 1 0 0,0 0-1 0 0,-1 0 0 0 0,1 0 0 0 0,0-1 0 0 0,0 1 0 0 0,0 0 0 0 0,0 0 0 0 0,0 0 1 0 0,0 0-1 0 0,0 0 0 0 0,0 0 0 0 0,0 0 0 0 0,0 0 0 0 0,0 1 0 0 0,7 12 12 0 0,-1-7 10 0 0,-1-1 0 0 0,2 1 0 0 0,-1-1 0 0 0,0-1-1 0 0,1 1 1 0 0,0-1 0 0 0,1 0 0 0 0,-1-1 0 0 0,1 0 0 0 0,0 0 0 0 0,16 6-1 0 0,-13-7-212 0 0,0 1-1 0 0,1-2 0 0 0,-1 1 0 0 0,1-2 1 0 0,0 1-1 0 0,-1-2 0 0 0,1 0 0 0 0,17-1 1 0 0,-20-1-44 0 0,-1 1 0 0 0,1-1 0 0 0,-1 0-1 0 0,0-1 1 0 0,0 0 0 0 0,0-1 0 0 0,0 1 0 0 0,-1-1 0 0 0,1-1 0 0 0,-1 0 0 0 0,8-6 0 0 0,-11 7 30 0 0,0 0-1 0 0,0 0 1 0 0,0 0 0 0 0,0-1 0 0 0,-1 1-1 0 0,0-1 1 0 0,0 0 0 0 0,0 0 0 0 0,-1 0-1 0 0,0 0 1 0 0,0-1 0 0 0,0 1 0 0 0,0-1-1 0 0,-1 1 1 0 0,0-1 0 0 0,0 1-1 0 0,0-1 1 0 0,-1-5 0 0 0,0 3-8 0 0,0 0 0 0 0,-1 1-1 0 0,0-1 1 0 0,-1 1 0 0 0,0 0 0 0 0,0-1 0 0 0,0 1 0 0 0,-5-9 0 0 0,6 13-15 0 0,0 1 0 0 0,-1-1-1 0 0,1 1 1 0 0,-1-1 0 0 0,0 1 0 0 0,1 0 0 0 0,-1-1 0 0 0,0 1 0 0 0,0 0 0 0 0,0 0 0 0 0,-1 1 0 0 0,1-1 0 0 0,0 0 0 0 0,-1 1 0 0 0,1-1 0 0 0,-1 1 0 0 0,0 0 0 0 0,1 0 0 0 0,-1 0 0 0 0,0 0 0 0 0,0 0 0 0 0,1 1 0 0 0,-1-1 0 0 0,-4 1 0 0 0,1 0 16 0 0,-1 1 1 0 0,1 0 0 0 0,0 1-1 0 0,-1-1 1 0 0,1 1 0 0 0,0 0-1 0 0,0 1 1 0 0,0-1 0 0 0,0 1-1 0 0,1 0 1 0 0,-1 1 0 0 0,1-1-1 0 0,0 1 1 0 0,0 0 0 0 0,0 1-1 0 0,-7 7 1 0 0,2 0 67 0 0,0 0 0 0 0,0 1 1 0 0,2 1-1 0 0,-1-1 0 0 0,-9 24 0 0 0,14-30-64 0 0,2 0 0 0 0,-1 1-1 0 0,1-1 1 0 0,0 1-1 0 0,1-1 1 0 0,-1 1-1 0 0,2 0 1 0 0,-1-1-1 0 0,1 15 1 0 0,1-17-13 0 0,0-1 1 0 0,-1 0-1 0 0,1 0 0 0 0,1 1 1 0 0,-1-1-1 0 0,1 0 0 0 0,-1 0 0 0 0,1 0 1 0 0,0-1-1 0 0,0 1 0 0 0,1 0 1 0 0,-1-1-1 0 0,1 1 0 0 0,0-1 1 0 0,0 0-1 0 0,0 0 0 0 0,0 0 1 0 0,7 4-1 0 0,-4-3-4 0 0,1-1 0 0 0,-1 0 1 0 0,1 0-1 0 0,0 0 0 0 0,0-1 0 0 0,0 0 0 0 0,0 0 1 0 0,1-1-1 0 0,7 1 0 0 0,11-1-82 0 0,33-1 0 0 0,-42-1 30 0 0,4 0-185 0 0,-1-1 0 0 0,1-1 0 0 0,-1-1 0 0 0,24-8 0 0 0,-28 7-1832 0 0,0-1-1 0 0,-1-1 1 0 0,16-9-1 0 0,-20 9-1066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8.7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6 1424 0 0,'-11'-6'9431'0'0,"9"7"-8015"0"0,2-1-1287 0 0,0 0 0 0 0,0 1 0 0 0,0-1 0 0 0,0 0-1 0 0,0 0 1 0 0,0 0 0 0 0,0 0 0 0 0,0 0 0 0 0,0 0-1 0 0,0 1 1 0 0,0-1 0 0 0,0 0 0 0 0,0 0 0 0 0,0 0-1 0 0,0 0 1 0 0,0 0 0 0 0,0 0 0 0 0,0 1 0 0 0,0-1-1 0 0,0 0 1 0 0,0 0 0 0 0,0 0 0 0 0,0 0 0 0 0,0 0-1 0 0,0 0 1 0 0,0 1 0 0 0,0-1 0 0 0,0 0 0 0 0,0 0-1 0 0,0 0 1 0 0,1 0 0 0 0,12 24 3790 0 0,-7-14-3540 0 0,27 61 818 0 0,29 96 0 0 0,-60-160-1158 0 0,-2-6-35 0 0,1 1 0 0 0,-1-1 0 0 0,1 1 0 0 0,-1-1 0 0 0,1 0 0 0 0,-1 0 0 0 0,1 1 0 0 0,-1-1 0 0 0,1 0 0 0 0,0 0 0 0 0,1 2 0 0 0,-7-21 14 0 0,2 7 32 0 0,-3-8-35 0 0,0 1 0 0 0,1-1 0 0 0,-4-37 0 0 0,9 45-8 0 0,-1 1-1 0 0,1 0 1 0 0,0 0-1 0 0,1-1 1 0 0,1 1 0 0 0,-1 0-1 0 0,1 0 1 0 0,1 0 0 0 0,4-11-1 0 0,-6 18-3 0 0,1 0-1 0 0,-1 1 1 0 0,0-1-1 0 0,1 0 1 0 0,0 1-1 0 0,0-1 1 0 0,0 1-1 0 0,0 0 1 0 0,0-1-1 0 0,0 1 1 0 0,1 0-1 0 0,-1 0 1 0 0,0 1-1 0 0,1-1 1 0 0,0 0-1 0 0,-1 1 1 0 0,1 0-1 0 0,0-1 1 0 0,0 1-1 0 0,0 0 1 0 0,0 0-1 0 0,0 1 1 0 0,0-1-1 0 0,0 1 1 0 0,0-1-1 0 0,0 1 1 0 0,0 0-1 0 0,0 0 1 0 0,1 1-1 0 0,4 0 1 0 0,-1 0-3 0 0,-1 1 0 0 0,0 0-1 0 0,0 0 1 0 0,0 0 0 0 0,-1 1 0 0 0,1 0 0 0 0,-1 0 0 0 0,1 0 0 0 0,-1 1 0 0 0,0-1 0 0 0,0 1 0 0 0,0 1 0 0 0,-1-1-1 0 0,6 7 1 0 0,-1 3 30 0 0,0-1-1 0 0,-1 1 0 0 0,-1 1 0 0 0,0 0 0 0 0,-1 0 0 0 0,-1 0 1 0 0,0 1-1 0 0,4 24 0 0 0,-8-34-2 0 0,0-1-1 0 0,1 0 1 0 0,0 1-1 0 0,0-1 1 0 0,0 0 0 0 0,1 0-1 0 0,-1-1 1 0 0,1 1-1 0 0,0 0 1 0 0,1-1 0 0 0,4 6-1 0 0,-7-9-136 0 0,1 1-1 0 0,0-1 1 0 0,-1 0-1 0 0,1 0 1 0 0,0 1-1 0 0,0-1 1 0 0,0-1-1 0 0,0 1 1 0 0,0 0-1 0 0,0 0 0 0 0,0-1 1 0 0,0 1-1 0 0,3 0 1 0 0,-3-1-308 0 0,0 0 1 0 0,1 0-1 0 0,-1-1 0 0 0,0 1 1 0 0,0 0-1 0 0,0-1 0 0 0,0 0 1 0 0,0 1-1 0 0,1-1 0 0 0,-1 0 0 0 0,0 0 1 0 0,-1 0-1 0 0,1 0 0 0 0,0 0 1 0 0,2-2-1 0 0,6-5-2909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9.06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4 2593 0 0,'-1'-1'216'0'0,"-2"1"967"0"0,1-1 1 0 0,-1 0-1 0 0,0 1 1 0 0,0 0-1 0 0,0 0 1 0 0,0 0-1 0 0,-4 0 1 0 0,6 0-983 0 0,1 0-1 0 0,-1 1 1 0 0,0-1 0 0 0,0 1-1 0 0,1-1 1 0 0,-1 1 0 0 0,0-1-1 0 0,0 1 1 0 0,1-1 0 0 0,-1 1 0 0 0,0-1-1 0 0,1 1 1 0 0,-1 0 0 0 0,1-1-1 0 0,-1 1 1 0 0,1 0 0 0 0,-1 0 0 0 0,1-1-1 0 0,0 1 1 0 0,-1 0 0 0 0,1 0-1 0 0,0 0 1 0 0,-1 0 0 0 0,1-1-1 0 0,0 1 1 0 0,0 0 0 0 0,0 0 0 0 0,0 1-1 0 0,-1 8 234 0 0,1-1 1 0 0,0 0-1 0 0,0 1 0 0 0,1-1 0 0 0,2 12 1 0 0,14 46 440 0 0,-3-12-283 0 0,2 2-185 0 0,1 0 0 0 0,42 92-1 0 0,-41-107-578 0 0,29 61 23 0 0,-38-85-680 0 0,1-1 0 0 0,0-1-1 0 0,23 28 1 0 0,-32-43 285 0 0,0 0 0 0 0,0 0-1 0 0,0 0 1 0 0,0 0 0 0 0,0 0-1 0 0,0-1 1 0 0,0 1 0 0 0,0 0-1 0 0,1 0 1 0 0,-1-1 0 0 0,0 1-1 0 0,2 0 1 0 0,1-1-922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19.28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70 1784 0 0,'-4'-2'1290'0'0,"2"1"-194"0"0,0 0 1 0 0,0 0-1 0 0,0 0 1 0 0,1 0-1 0 0,-1 0 0 0 0,1 0 1 0 0,-1 0-1 0 0,-2-3 0 0 0,4 3-1001 0 0,0 1 0 0 0,0 0 0 0 0,-1 0 0 0 0,1 0 0 0 0,0 0 0 0 0,0 0-1 0 0,0 0 1 0 0,0 0 0 0 0,0-1 0 0 0,0 1 0 0 0,0 0 0 0 0,0 0 0 0 0,0 0 0 0 0,0 0-1 0 0,0 0 1 0 0,0 0 0 0 0,0 0 0 0 0,0-1 0 0 0,0 1 0 0 0,0 0 0 0 0,0 0-1 0 0,0 0 1 0 0,0 0 0 0 0,0 0 0 0 0,1 0 0 0 0,-1 0 0 0 0,0-1 0 0 0,0 1 0 0 0,0 0-1 0 0,0 0 1 0 0,0 0 0 0 0,0 0 0 0 0,0 0 0 0 0,0 0 0 0 0,0 0 0 0 0,0 0-1 0 0,0 0 1 0 0,1 0 0 0 0,-1 0 0 0 0,0-1 0 0 0,0 1 0 0 0,0 0 0 0 0,0 0-1 0 0,9-3 1828 0 0,13 1-630 0 0,-20 2-901 0 0,130-21 1734 0 0,7 1-2384 0 0,-81 16-785 0 0,-18 4-4127 0 0,-25 0 1747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0.2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68 149 512 0 0,'-17'10'3168'0'0,"15"-10"-2575"0"0,1 1 1 0 0,-1 0 0 0 0,1 0-1 0 0,-1 0 1 0 0,1 0 0 0 0,-1 0-1 0 0,1 0 1 0 0,-2 2 0 0 0,3-3-433 0 0,-1 1 0 0 0,1 0 0 0 0,0-1 1 0 0,0 1-1 0 0,-1-1 0 0 0,1 1 0 0 0,0 0 0 0 0,0-1 1 0 0,0 1-1 0 0,0 0 0 0 0,0-1 0 0 0,0 1 0 0 0,0 0 0 0 0,0-1 1 0 0,0 1-1 0 0,0 0 0 0 0,0-1 0 0 0,0 1 0 0 0,1 0 1 0 0,-1-1-1 0 0,0 1 0 0 0,0 0 0 0 0,1-1 0 0 0,-1 1 0 0 0,1-1 1 0 0,0 2-1 0 0,6 9 1053 0 0,0 1-1 0 0,-1 0 1 0 0,0 1 0 0 0,-1-1 0 0 0,4 15 0 0 0,-6-3-237 0 0,-2-19-770 0 0,-1 1-1 0 0,1-1 1 0 0,0 0-1 0 0,0 0 1 0 0,3 7-1 0 0,-4-12-191 0 0,0 1 0 0 0,1-1 0 0 0,-1 0 1 0 0,0 1-1 0 0,0-1 0 0 0,0 1 0 0 0,1-1 0 0 0,-1 1 0 0 0,0-1 0 0 0,1 0 0 0 0,-1 1 0 0 0,0-1 0 0 0,1 0 0 0 0,-1 1 1 0 0,0-1-1 0 0,1 0 0 0 0,-1 1 0 0 0,1-1 0 0 0,-1 0 0 0 0,1 0 0 0 0,-1 0 0 0 0,0 1 0 0 0,1-1 0 0 0,0 0 1 0 0,0 0 3 0 0,-1 0 0 0 0,1-1 0 0 0,-1 1 0 0 0,0 0 1 0 0,1 0-1 0 0,-1 0 0 0 0,1-1 0 0 0,-1 1 1 0 0,0 0-1 0 0,1-1 0 0 0,-1 1 0 0 0,1 0 1 0 0,-1-1-1 0 0,0 1 0 0 0,0-1 0 0 0,1 1 0 0 0,-1 0 1 0 0,0-1-1 0 0,1 0 0 0 0,0-1 35 0 0,0-1 0 0 0,0 0 0 0 0,0 0 0 0 0,0 1 0 0 0,-1-1 0 0 0,1 0 0 0 0,0-3 0 0 0,-2 2-29 0 0,1 0-1 0 0,-1 0 1 0 0,1 0 0 0 0,-1 1-1 0 0,0-1 1 0 0,-1 0 0 0 0,1 1 0 0 0,-3-5-1 0 0,-18-29 23 0 0,7 12 44 0 0,-46-87-74 0 0,61 111-18 0 0,-1 1 1 0 0,1-1-1 0 0,0 0 0 0 0,-1 1 0 0 0,1-1 0 0 0,0 0 0 0 0,-1 0 0 0 0,1 1 1 0 0,0-1-1 0 0,0 0 0 0 0,0 0 0 0 0,-1 1 0 0 0,1-1 0 0 0,0 0 0 0 0,0 0 1 0 0,0 0-1 0 0,0 1 0 0 0,0-1 0 0 0,1 0 0 0 0,-1 0 0 0 0,0 0 1 0 0,0 1-1 0 0,0-1 0 0 0,1 0 0 0 0,-1 0 0 0 0,0 1 0 0 0,1-1 0 0 0,-1 0 1 0 0,1 1-1 0 0,-1-1 0 0 0,1 1 0 0 0,-1-1 0 0 0,1 0 0 0 0,-1 1 0 0 0,1-1 1 0 0,-1 1-1 0 0,1-1 0 0 0,0 1 0 0 0,-1 0 0 0 0,1-1 0 0 0,0 1 1 0 0,0-1-1 0 0,-1 1 0 0 0,1 0 0 0 0,1-1 0 0 0,4 0-9 0 0,1 0-1 0 0,-1 0 1 0 0,1 0-1 0 0,11 1 1 0 0,-8 0 8 0 0,48-3-225 0 0,-1-2 0 0 0,62-14 1 0 0,-70 7-423 0 0,20-4-2561 0 0,-22 7-4114 0 0,-35 8 3693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79 72 512 0 0,'0'-2'532'0'0,"-1"1"-1"0"0,0-1 1 0 0,1 1 0 0 0,-1 0-1 0 0,0-1 1 0 0,0 1-1 0 0,0 0 1 0 0,0 0 0 0 0,0 0-1 0 0,0-1 1 0 0,-1 1-1 0 0,1 0 1 0 0,0 1 0 0 0,-1-1-1 0 0,1 0 1 0 0,0 0-1 0 0,-1 1 1 0 0,1-1 0 0 0,-2 0-1 0 0,-32-6 4289 0 0,24 5-5109 0 0,2 2 1434 0 0,10 4 461 0 0,0-3-1502 0 0,0 0-1 0 0,1 0 0 0 0,-1 0 1 0 0,1 0-1 0 0,-1-1 0 0 0,1 1 1 0 0,0 0-1 0 0,2 0 0 0 0,7 0 37 0 0,0 0 0 0 0,0-1 0 0 0,1 0-1 0 0,-1 0 1 0 0,0-2 0 0 0,0 1 0 0 0,0-1 0 0 0,16-6-1 0 0,32-3 506 0 0,5 3-127 0 0,94-10-213 0 0,-111 16-352 0 0,67 4-1 0 0,-92-4 103 0 0,-19 1-246 0 0,0 1 0 0 0,-1-1 0 0 0,1 1 0 0 0,0 0 0 0 0,0 0 0 0 0,0 0 0 0 0,0 0 0 0 0,0 0 1 0 0,0 1-1 0 0,3 1 0 0 0,-5-2-131 0 0,-1 0 0 0 0,0 0 1 0 0,1 1-1 0 0,-1-1 0 0 0,0 0 1 0 0,1 1-1 0 0,-1-1 0 0 0,0 0 1 0 0,0 1-1 0 0,1-1 0 0 0,-1 1 1 0 0,0-1-1 0 0,0 0 1 0 0,0 1-1 0 0,0-1 0 0 0,1 1 1 0 0,-1-1-1 0 0,0 1 0 0 0,0-1 1 0 0,0 1-1 0 0,0-1 0 0 0,0 0 1 0 0,0 1-1 0 0,0-1 0 0 0,0 1 1 0 0,0-1-1 0 0,0 1 0 0 0,0-1 1 0 0,-1 1-1 0 0,1-1 1 0 0,0 0-1 0 0,0 1 0 0 0,0-1 1 0 0,-1 1-1 0 0,1-1 0 0 0,0 0 1 0 0,-1 1-1 0 0,-3 6-1716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1.21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202 612 1496 0 0,'-2'-2'562'0'0,"1"1"-1"0"0,-1-1 1 0 0,1 0-1 0 0,-1 1 0 0 0,0-1 1 0 0,0 1-1 0 0,0 0 1 0 0,0-1-1 0 0,0 1 0 0 0,0 0 1 0 0,0 0-1 0 0,0 0 1 0 0,0 1-1 0 0,0-1 0 0 0,0 0 1 0 0,-4 0-1 0 0,4 1-382 0 0,0 0-1 0 0,0 0 1 0 0,0 1 0 0 0,-1-1-1 0 0,1 1 1 0 0,0-1-1 0 0,0 1 1 0 0,0-1 0 0 0,0 1-1 0 0,0 0 1 0 0,0 0-1 0 0,0 0 1 0 0,0 0 0 0 0,0 1-1 0 0,1-1 1 0 0,-1 0-1 0 0,-2 3 1 0 0,-10 10 129 0 0,0 0 1 0 0,2 0-1 0 0,0 1 1 0 0,0 1-1 0 0,1 0 0 0 0,1 0 1 0 0,-12 28-1 0 0,21-40-245 0 0,-1-1 0 0 0,1 1 0 0 0,0 0-1 0 0,0 0 1 0 0,0 0 0 0 0,0-1 0 0 0,1 1-1 0 0,0 0 1 0 0,0 0 0 0 0,0 0 0 0 0,0 0 0 0 0,0 0-1 0 0,1 0 1 0 0,-1 0 0 0 0,3 4 0 0 0,-2-5 3 0 0,1 0 0 0 0,-1 0-1 0 0,1 0 1 0 0,0 0 0 0 0,0 0 0 0 0,1 0 0 0 0,-1 0 0 0 0,0-1 0 0 0,1 1 0 0 0,0-1 0 0 0,-1 0 0 0 0,1 0 0 0 0,0 0 0 0 0,0 0 0 0 0,0 0 0 0 0,1-1-1 0 0,4 2 1 0 0,0 0 0 0 0,0-1-1 0 0,0 0 0 0 0,0 0 0 0 0,0-1 0 0 0,1 0 0 0 0,-1 0 0 0 0,0-1 1 0 0,1 0-1 0 0,-1 0 0 0 0,0-1 0 0 0,1-1 0 0 0,-1 1 0 0 0,13-5 0 0 0,-14 4-53 0 0,0-1 0 0 0,0 0 0 0 0,-1 0-1 0 0,0 0 1 0 0,1 0 0 0 0,-1-1 0 0 0,-1 0 0 0 0,1-1-1 0 0,0 1 1 0 0,-1-1 0 0 0,0 0 0 0 0,0 0-1 0 0,-1-1 1 0 0,1 1 0 0 0,-1-1 0 0 0,5-10 0 0 0,-6 9-8 0 0,-1 1 1 0 0,-1 0 0 0 0,1-1-1 0 0,-1 1 1 0 0,0-1-1 0 0,0 0 1 0 0,-1 1 0 0 0,0-1-1 0 0,0 0 1 0 0,-1 1 0 0 0,-2-13-1 0 0,-2-4-1 0 0,-1 1-1 0 0,-9-22 0 0 0,13 38-18 0 0,0 0 0 0 0,-1 1 0 0 0,0-1 0 0 0,0 1 0 0 0,0-1 0 0 0,0 1 0 0 0,-1 0 0 0 0,-6-6 0 0 0,8 9 4 0 0,0 0 1 0 0,-1 0 0 0 0,1 0 0 0 0,-1 1-1 0 0,1-1 1 0 0,-1 1 0 0 0,0 0 0 0 0,1 0-1 0 0,-1 0 1 0 0,0 0 0 0 0,0 0 0 0 0,0 1 0 0 0,0-1-1 0 0,0 1 1 0 0,0 0 0 0 0,0 0 0 0 0,0 0-1 0 0,0 0 1 0 0,-4 1 0 0 0,-2 1-1 0 0,0 0 0 0 0,1 1 0 0 0,-1 0 0 0 0,1 0 0 0 0,0 1 0 0 0,0 0 0 0 0,0 0 0 0 0,1 1 0 0 0,-1 0 0 0 0,1 0 0 0 0,0 1-1 0 0,0 0 1 0 0,1 0 0 0 0,0 1 0 0 0,0-1 0 0 0,1 2 0 0 0,-6 7 0 0 0,5-5 8 0 0,0-1-1 0 0,1 1 0 0 0,0 0 1 0 0,0 0-1 0 0,1 1 1 0 0,1-1-1 0 0,-1 1 0 0 0,2 0 1 0 0,0 0-1 0 0,0 0 0 0 0,1 0 1 0 0,0 0-1 0 0,2 16 0 0 0,-1-23 12 0 0,1 0-1 0 0,0 0 1 0 0,0 0-1 0 0,1 0 1 0 0,-1-1-1 0 0,1 1 1 0 0,0-1-1 0 0,0 1 0 0 0,0-1 1 0 0,0 1-1 0 0,1-1 1 0 0,-1 0-1 0 0,1 0 1 0 0,0 0-1 0 0,0-1 1 0 0,0 1-1 0 0,0-1 0 0 0,0 1 1 0 0,1-1-1 0 0,-1 0 1 0 0,1 0-1 0 0,-1-1 1 0 0,9 3-1 0 0,-1 0 9 0 0,0-1 1 0 0,0 0-1 0 0,0 0 1 0 0,1-2-1 0 0,-1 1 0 0 0,1-2 1 0 0,12 0-1 0 0,-15 0-9 0 0,0-1 0 0 0,-1-1 0 0 0,1 0 0 0 0,0 0-1 0 0,-1-1 1 0 0,0 0 0 0 0,0 0 0 0 0,0-1 0 0 0,0 0 0 0 0,0 0 0 0 0,-1-1 0 0 0,1 0 0 0 0,-1-1 0 0 0,-1 1-1 0 0,1-1 1 0 0,-1 0 0 0 0,0-1 0 0 0,0 0 0 0 0,-1 0 0 0 0,5-8 0 0 0,-7 10 1 0 0,0-1 1 0 0,-1 1-1 0 0,0-1 0 0 0,0 0 1 0 0,-1 0-1 0 0,0 0 0 0 0,0 1 0 0 0,0-1 1 0 0,0 0-1 0 0,-1-9 0 0 0,-1-9 7 0 0,-5-29 0 0 0,5 48-6 0 0,1 3-1 0 0,-8-45-14 0 0,7 43 10 0 0,-1-1-1 0 0,1 1 0 0 0,-1-1 0 0 0,0 1 0 0 0,0 0 0 0 0,0 0 0 0 0,-6-8 0 0 0,8 12-5 0 0,0 0 0 0 0,0-1 0 0 0,-1 1 1 0 0,1 0-1 0 0,0-1 0 0 0,-1 1 0 0 0,1 0 0 0 0,0 0 0 0 0,-1-1 0 0 0,1 1 0 0 0,0 0 0 0 0,-1 0 0 0 0,1-1 0 0 0,0 1 0 0 0,-1 0 0 0 0,1 0 0 0 0,-1 0 0 0 0,1 0 0 0 0,0 0 1 0 0,-1 0-1 0 0,1 0 0 0 0,-1 0 0 0 0,1 0 0 0 0,0 0 0 0 0,-1 0 0 0 0,1 0 0 0 0,-1 0 0 0 0,1 0 0 0 0,-1 0 0 0 0,0 1 1 0 0,0-1 0 0 0,0 1 1 0 0,0 0-1 0 0,0 0 0 0 0,0-1 0 0 0,0 1 0 0 0,1 0 0 0 0,-1 0 0 0 0,0 0 1 0 0,-1 2-1 0 0,-11 26-32 0 0,12-27 19 0 0,-1 4 20 0 0,1 0 0 0 0,0 1 0 0 0,0-1 0 0 0,0 0 1 0 0,1 0-1 0 0,0 1 0 0 0,0-1 0 0 0,0 0 0 0 0,1 0 0 0 0,0 0 0 0 0,0 1 0 0 0,1-1 1 0 0,0 0-1 0 0,0 0 0 0 0,0-1 0 0 0,1 1 0 0 0,-1 0 0 0 0,8 9 0 0 0,-5-8 10 0 0,-1 0 1 0 0,2 0-1 0 0,-1 0 0 0 0,1-1 0 0 0,0 0 0 0 0,0 0 0 0 0,1-1 0 0 0,-1 0 1 0 0,1 0-1 0 0,0 0 0 0 0,1-1 0 0 0,-1 0 0 0 0,12 4 0 0 0,-11-5-14 0 0,0-1-1 0 0,0-1 0 0 0,1 1 1 0 0,-1-1-1 0 0,0-1 1 0 0,0 0-1 0 0,1 0 0 0 0,-1 0 1 0 0,16-4-1 0 0,-13 1-1 0 0,1 0 0 0 0,-2-1 0 0 0,1 0 0 0 0,0-1 0 0 0,-1 0 0 0 0,14-9 0 0 0,-1-4-2 0 0,0 0 0 0 0,-1-1 0 0 0,-1-2 0 0 0,33-40 0 0 0,-43 45 15 0 0,0 0 0 0 0,-1 0 1 0 0,0-1-1 0 0,-1 0 1 0 0,-1-1-1 0 0,-1 0 1 0 0,-1 0-1 0 0,7-31 0 0 0,-5 5 29 0 0,-2 0-1 0 0,2-73 1 0 0,-10 22-9 0 0,1 82 12 0 0,-1 1 1 0 0,0 0 0 0 0,-1 0 0 0 0,0 0-1 0 0,-8-19 1 0 0,9 29-15 0 0,1-1-1 0 0,0 1 0 0 0,-1-1 1 0 0,0 1-1 0 0,1 0 1 0 0,-1 0-1 0 0,0 0 0 0 0,0 0 1 0 0,0 0-1 0 0,0 0 1 0 0,-1 1-1 0 0,1-1 1 0 0,0 0-1 0 0,-1 1 0 0 0,1 0 1 0 0,-1 0-1 0 0,1 0 1 0 0,-1 0-1 0 0,0 0 1 0 0,1 0-1 0 0,-1 1 0 0 0,0-1 1 0 0,0 1-1 0 0,1 0 1 0 0,-1 0-1 0 0,0 0 1 0 0,0 0-1 0 0,0 0 0 0 0,1 0 1 0 0,-4 2-1 0 0,-1-1 67 0 0,-1 1 1 0 0,1 0-1 0 0,0 1 0 0 0,0-1 0 0 0,0 2 0 0 0,1-1 0 0 0,-1 1 0 0 0,1 0 1 0 0,-1 0-1 0 0,-6 6 0 0 0,0 3 78 0 0,1 0 1 0 0,-1 1 0 0 0,2 1-1 0 0,0-1 1 0 0,1 2 0 0 0,-12 24-1 0 0,9-13 20 0 0,2 0 0 0 0,1 0 0 0 0,-10 41 0 0 0,18-54-107 0 0,0 0 1 0 0,0 0-1 0 0,1 0 1 0 0,1 0-1 0 0,0 1 1 0 0,2-1 0 0 0,-1 0-1 0 0,1 0 1 0 0,1-1-1 0 0,1 1 1 0 0,0 0-1 0 0,0-1 1 0 0,1 0 0 0 0,1 0-1 0 0,9 14 1 0 0,-3-7-64 0 0,1 0 1 0 0,1-1-1 0 0,1-1 1 0 0,1 0-1 0 0,0-1 1 0 0,2-1-1 0 0,0 0 1 0 0,24 16-1 0 0,-30-23-566 0 0,85 55 40 0 0,-63-46-3158 0 0,0-2-4522 0 0,-22-11 2466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2.0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26 512 0 0,'0'0'346'0'0,"-3"-15"3218"0"0,3 15-3211 0 0,0-1 0 0 0,0 1 1 0 0,0-1-1 0 0,-1 1 0 0 0,1-1 0 0 0,0 0 0 0 0,0 1 0 0 0,0-1 1 0 0,-1 1-1 0 0,1-1 0 0 0,0 1 0 0 0,-5-4 5309 0 0,8 16-3299 0 0,17 38-569 0 0,-12-32-1095 0 0,10 34 1 0 0,-2 6 373 0 0,-5-17-528 0 0,-1 2 0 0 0,8 78 0 0 0,-12 39-410 0 0,-1-118-241 0 0,-4-39 71 0 0,-1-1-1 0 0,1 1 1 0 0,-1-1 0 0 0,1 0 0 0 0,0 1-1 0 0,0-1 1 0 0,0 0 0 0 0,0 1-1 0 0,1-1 1 0 0,-1 0 0 0 0,1 0-1 0 0,-1 0 1 0 0,4 3 0 0 0,-4-5-35 0 0,0 1 1 0 0,-1-1-1 0 0,1 0 1 0 0,0 1 0 0 0,0-1-1 0 0,0 0 1 0 0,0 0-1 0 0,0 0 1 0 0,0 1 0 0 0,0-1-1 0 0,0 0 1 0 0,0 0-1 0 0,0 0 1 0 0,-1-1 0 0 0,1 1-1 0 0,0 0 1 0 0,0 0-1 0 0,0 0 1 0 0,0-1-1 0 0,0 1 1 0 0,0 0 0 0 0,0-1-1 0 0,-1 1 1 0 0,1-1-1 0 0,0 1 1 0 0,1-2 0 0 0,19-17-3769 0 0,-19 17 3475 0 0,7-9-1568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2.3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36 368 1856 0 0,'-1'0'539'0'0,"-1"0"-1"0"0,1-1 0 0 0,-1 1 1 0 0,0 0-1 0 0,1-1 1 0 0,-1 1-1 0 0,1-1 0 0 0,-1 0 1 0 0,1 1-1 0 0,0-1 0 0 0,-1 0 1 0 0,1 0-1 0 0,0 0 0 0 0,-1 0 1 0 0,1 0-1 0 0,0 0 0 0 0,0 0 1 0 0,0-1-1 0 0,0 1 1 0 0,0 0-1 0 0,0-1 0 0 0,-1-2 1 0 0,1 1-105 0 0,0 0 1 0 0,0 0-1 0 0,1 0 0 0 0,-1 0 1 0 0,1 0-1 0 0,0 0 1 0 0,0 0-1 0 0,0-1 1 0 0,0 1-1 0 0,1 0 1 0 0,0-4-1 0 0,39-174 1968 0 0,-38 172-2366 0 0,1 0-1 0 0,1 0 1 0 0,0 0-1 0 0,0 1 1 0 0,0 0-1 0 0,1 0 1 0 0,0 0-1 0 0,8-8 1 0 0,-10 12-22 0 0,0 1 0 0 0,1-1 0 0 0,0 1 1 0 0,0 0-1 0 0,0 0 0 0 0,0 0 0 0 0,1 1 0 0 0,-1-1 1 0 0,1 1-1 0 0,-1 0 0 0 0,1 1 0 0 0,0-1 1 0 0,0 1-1 0 0,0 0 0 0 0,-1 0 0 0 0,11 0 0 0 0,3 1-21 0 0,-1 0-1 0 0,0 2 0 0 0,0 0 0 0 0,0 2 0 0 0,0-1 0 0 0,0 2 0 0 0,-1 0 0 0 0,1 1 1 0 0,-1 1-1 0 0,-1 1 0 0 0,1 0 0 0 0,-1 0 0 0 0,-1 2 0 0 0,0 0 0 0 0,0 1 0 0 0,-1 0 1 0 0,0 1-1 0 0,-1 0 0 0 0,0 1 0 0 0,11 17 0 0 0,-16-20-3 0 0,0 1 0 0 0,-1 0-1 0 0,-1 0 1 0 0,0 0 0 0 0,0 1 0 0 0,-1 0-1 0 0,-1 0 1 0 0,0 0 0 0 0,0 0-1 0 0,0 14 1 0 0,-3-19 4 0 0,0-1-1 0 0,0 0 0 0 0,0 1 0 0 0,-1-1 1 0 0,0 0-1 0 0,0 1 0 0 0,-1-1 1 0 0,0 0-1 0 0,0 0 0 0 0,0 0 0 0 0,-1 0 1 0 0,1 0-1 0 0,-1-1 0 0 0,-1 1 1 0 0,1-1-1 0 0,-1 0 0 0 0,0 0 1 0 0,0 0-1 0 0,-1 0 0 0 0,0-1 0 0 0,-6 5 1 0 0,-11 6-66 0 0,-1-1 0 0 0,-1-1 0 0 0,0-1 0 0 0,-1-1 0 0 0,0-2 0 0 0,-1 0 0 0 0,-35 7 0 0 0,35-11-705 0 0,-35 3 0 0 0,16-7-2551 0 0,36-2 1455 0 0,1 0-1 0 0,0 0 0 0 0,-9-3 1 0 0,5-1-579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22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186 111 512 0 0,'-5'-4'1456'0'0,"0"0"-1"0"0,0 0 1 0 0,0 1-1 0 0,-1-1 0 0 0,-11-4 1 0 0,14 7-1141 0 0,0 0-1 0 0,0 0 1 0 0,0 1-1 0 0,0-1 1 0 0,-1 1 0 0 0,1 0-1 0 0,0 0 1 0 0,0 0-1 0 0,0 0 1 0 0,-1 1 0 0 0,1-1-1 0 0,0 1 1 0 0,-6 2 0 0 0,3-1-188 0 0,1 0 1 0 0,-1 1-1 0 0,1-1 1 0 0,-1 2 0 0 0,1-1-1 0 0,0 0 1 0 0,1 1 0 0 0,-1 0-1 0 0,0 0 1 0 0,1 0-1 0 0,0 1 1 0 0,0 0 0 0 0,0 0-1 0 0,1 0 1 0 0,0 0 0 0 0,0 0-1 0 0,-5 11 1 0 0,7-12-90 0 0,-1 1 0 0 0,1-1 0 0 0,0 0 0 0 0,0 0 0 0 0,0 1 0 0 0,1-1 0 0 0,0 0 0 0 0,-1 1 0 0 0,2-1 0 0 0,-1 1 0 0 0,0-1 0 0 0,1 0 0 0 0,0 1 0 0 0,0-1 0 0 0,0 0-1 0 0,1 0 1 0 0,-1 1 0 0 0,1-1 0 0 0,0 0 0 0 0,0-1 0 0 0,0 1 0 0 0,1 0 0 0 0,-1-1 0 0 0,1 1 0 0 0,4 3 0 0 0,0-1 21 0 0,0 0-1 0 0,0 0 0 0 0,1-1 1 0 0,-1 0-1 0 0,1 0 0 0 0,1-1 1 0 0,-1 0-1 0 0,0-1 0 0 0,1 0 1 0 0,0 0-1 0 0,0-1 0 0 0,0 0 1 0 0,11 1-1 0 0,-13-2-46 0 0,-1 0 0 0 0,1-1 0 0 0,0 0-1 0 0,-1-1 1 0 0,1 1 0 0 0,0-1 0 0 0,-1 0 0 0 0,1-1 0 0 0,0 0-1 0 0,-1 0 1 0 0,0 0 0 0 0,0-1 0 0 0,1 0 0 0 0,-2 0 0 0 0,1 0-1 0 0,0-1 1 0 0,-1 0 0 0 0,8-6 0 0 0,-7 3 0 0 0,-1 0-1 0 0,1 0 1 0 0,-1 0 0 0 0,-1 0 0 0 0,1-1-1 0 0,-1 0 1 0 0,-1 0 0 0 0,1 0 0 0 0,-1 0 0 0 0,-1-1-1 0 0,1 1 1 0 0,1-16 0 0 0,-3 12 26 0 0,0 1-1 0 0,-1 0 1 0 0,0-1-1 0 0,-1 1 1 0 0,0 0 0 0 0,0-1-1 0 0,-2 1 1 0 0,1 0 0 0 0,-7-15-1 0 0,8 23-33 0 0,0 0 0 0 0,0 0 0 0 0,-1 0 0 0 0,1 1 0 0 0,-1-1 0 0 0,0 0 0 0 0,0 1 0 0 0,0 0 0 0 0,0-1 0 0 0,-1 1 1 0 0,1 0-1 0 0,0 0 0 0 0,-1 0 0 0 0,0 0 0 0 0,1 0 0 0 0,-4-1 0 0 0,1 2 8 0 0,1-1 1 0 0,-1 1-1 0 0,1 0 0 0 0,-1 0 1 0 0,0 0-1 0 0,1 0 1 0 0,-1 1-1 0 0,0 0 1 0 0,-9 1-1 0 0,2 1 10 0 0,-1 0-1 0 0,0 2 1 0 0,1-1-1 0 0,0 1 1 0 0,-1 1 0 0 0,2 0-1 0 0,-13 8 1 0 0,15-7-31 0 0,0 0 0 0 0,0 0 1 0 0,1 1-1 0 0,0 1 1 0 0,0-1-1 0 0,1 1 0 0 0,0 1 1 0 0,0-1-1 0 0,-8 15 0 0 0,11-16 3 0 0,0 0 0 0 0,1 0-1 0 0,-1 0 1 0 0,2 0 0 0 0,-1 1-1 0 0,1-1 1 0 0,0 1 0 0 0,0 0 0 0 0,1 0-1 0 0,0-1 1 0 0,1 1 0 0 0,0 0-1 0 0,1 15 1 0 0,0-19 11 0 0,1 1-1 0 0,-1 0 1 0 0,1-1-1 0 0,0 1 1 0 0,1-1-1 0 0,-1 0 1 0 0,1 0-1 0 0,-1 0 1 0 0,1 0-1 0 0,0 0 1 0 0,1 0 0 0 0,-1-1-1 0 0,1 1 1 0 0,-1-1-1 0 0,1 0 1 0 0,0 0-1 0 0,0-1 1 0 0,1 1-1 0 0,-1-1 1 0 0,0 0 0 0 0,7 2-1 0 0,-1 0 5 0 0,0 0 0 0 0,1-1 0 0 0,-1-1 0 0 0,1 0-1 0 0,0 0 1 0 0,0-1 0 0 0,-1 0 0 0 0,19-2 0 0 0,-21 0-2 0 0,0 0 1 0 0,0-1-1 0 0,0 0 0 0 0,0-1 0 0 0,-1 1 1 0 0,1-2-1 0 0,-1 1 0 0 0,0-1 1 0 0,0 0-1 0 0,0 0 0 0 0,0-1 0 0 0,-1 0 1 0 0,1 0-1 0 0,-1-1 0 0 0,-1 1 1 0 0,1-1-1 0 0,-1-1 0 0 0,0 1 0 0 0,0-1 1 0 0,-1 0-1 0 0,5-10 0 0 0,-5 9 61 0 0,0 0 1 0 0,-1 0-1 0 0,0-1 0 0 0,0 1 0 0 0,-1-1 0 0 0,0 0 0 0 0,-1 0 0 0 0,1 1 1 0 0,-2-1-1 0 0,0 0 0 0 0,0 0 0 0 0,0 0 0 0 0,-1 0 0 0 0,0 0 0 0 0,-1 0 1 0 0,0 0-1 0 0,0 1 0 0 0,-1-1 0 0 0,-5-9 0 0 0,8 17-44 0 0,0 1 0 0 0,0 0 0 0 0,0-1 0 0 0,0 1 0 0 0,-1-1 0 0 0,1 1 0 0 0,0-1 0 0 0,0 1 0 0 0,0 0 0 0 0,-1-1 0 0 0,1 1 0 0 0,0 0 0 0 0,0-1 1 0 0,-1 1-1 0 0,1 0 0 0 0,0-1 0 0 0,-1 1 0 0 0,1 0 0 0 0,-1 0 0 0 0,1-1 0 0 0,0 1 0 0 0,-1 0 0 0 0,1 0 0 0 0,-1 0 0 0 0,1 0 0 0 0,0-1 0 0 0,-1 1 0 0 0,1 0 0 0 0,-1 0 0 0 0,1 0 0 0 0,-1 0 0 0 0,1 0 0 0 0,-1 0 0 0 0,0 1-1 0 0,0-1 1 0 0,0 1-1 0 0,1 0 0 0 0,-1-1 0 0 0,0 1 0 0 0,0 0 0 0 0,1 0 1 0 0,-1 0-1 0 0,1-1 0 0 0,-1 1 0 0 0,0 0 0 0 0,1 0 1 0 0,-1 1-1 0 0,-10 32 201 0 0,10-25-199 0 0,0 0 0 0 0,0 0 0 0 0,1-1 0 0 0,1 1 0 0 0,-1 0 0 0 0,1-1 0 0 0,1 1 0 0 0,0 0 0 0 0,0-1 0 0 0,0 1 0 0 0,1-1 0 0 0,0 0 0 0 0,1 0 0 0 0,0 0 0 0 0,0-1 1 0 0,1 1-1 0 0,0-1 0 0 0,0 0 0 0 0,1 0 0 0 0,-1-1 0 0 0,2 1 0 0 0,-1-1 0 0 0,1-1 0 0 0,-1 1 0 0 0,2-1 0 0 0,-1 0 0 0 0,0-1 0 0 0,1 0 0 0 0,0 0 0 0 0,0 0 0 0 0,0-1 0 0 0,13 3 0 0 0,-10-3-159 0 0,-3-1-323 0 0,0 0 1 0 0,14 1 0 0 0,-19-3-16 0 0,-1 0-1 0 0,1 0 0 0 0,-1 0 1 0 0,1 0-1 0 0,-1 0 0 0 0,1-1 1 0 0,-1 0-1 0 0,1 1 0 0 0,-1-1 1 0 0,0 0-1 0 0,1 0 0 0 0,-1 0 1 0 0,3-2-1 0 0,3-3-963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4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9 1808 0 0,'-28'-8'9332'0'0,"28"8"-9228"0"0,0 0 1 0 0,0 0-1 0 0,-1 0 0 0 0,1 0 1 0 0,0 0-1 0 0,0 1 1 0 0,0-1-1 0 0,0 0 1 0 0,0 0-1 0 0,-1 0 1 0 0,1 0-1 0 0,0 0 0 0 0,0 0 1 0 0,0 1-1 0 0,0-1 1 0 0,0 0-1 0 0,0 0 1 0 0,0 0-1 0 0,0 0 1 0 0,0 1-1 0 0,0-1 0 0 0,-1 0 1 0 0,1 0-1 0 0,0 0 1 0 0,0 0-1 0 0,0 1 1 0 0,0-1-1 0 0,0 0 0 0 0,0 0 1 0 0,0 0-1 0 0,0 0 1 0 0,0 1-1 0 0,1-1 1 0 0,-1 0-1 0 0,0 0 1 0 0,0 0-1 0 0,0 0 0 0 0,0 1 1 0 0,0-1-1 0 0,0 0 1 0 0,0 0-1 0 0,0 0 1 0 0,0 0-1 0 0,0 0 0 0 0,1 1 1 0 0,4 10 861 0 0,-5-9-671 0 0,19 41 1032 0 0,-2 1 0 0 0,12 47 0 0 0,0 14-650 0 0,13 63 234 0 0,-29-101-1248 0 0,-3 0 0 0 0,1 103 0 0 0,-12-120-993 0 0,-1-2-4877 0 0,2-38 2767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3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58 1888 0 0,'-1'-2'8236'0'0,"6"1"-4305"0"0,9 0-1770 0 0,-11 1-1539 0 0,53-6 1350 0 0,68-15-1 0 0,-72 11-2178 0 0,88-7 0 0 0,-137 17 181 0 0,31 1-1218 0 0,-11 3-2844 0 0,-6 1-71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4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53 219 512 0 0,'-22'3'3841'0'0,"20"-3"-3045"0"0,0 0 0 0 0,0 0 0 0 0,0 0 0 0 0,1 1 0 0 0,-1-1 0 0 0,0 0 0 0 0,0 1 0 0 0,0-1 0 0 0,0 1 1 0 0,0 0-1 0 0,1-1 0 0 0,-1 1 0 0 0,-3 2 0 0 0,5-2-690 0 0,0-1 0 0 0,-1 1 0 0 0,1-1-1 0 0,0 1 1 0 0,0-1 0 0 0,0 1 0 0 0,0-1 0 0 0,-1 1 0 0 0,1-1 0 0 0,0 1 0 0 0,0-1 0 0 0,0 1-1 0 0,0-1 1 0 0,0 1 0 0 0,0 0 0 0 0,0-1 0 0 0,0 1 0 0 0,1-1 0 0 0,-1 1 0 0 0,0-1-1 0 0,0 1 1 0 0,0-1 0 0 0,0 1 0 0 0,1-1 0 0 0,-1 1 0 0 0,0-1 0 0 0,1 1 0 0 0,-1-1-1 0 0,0 1 1 0 0,1 0 0 0 0,14 15 1110 0 0,-12-13-849 0 0,10 10 36 0 0,0 0 1 0 0,1-1-1 0 0,0-1 1 0 0,1 0-1 0 0,1 0 1 0 0,-1-2-1 0 0,1 0 0 0 0,1-1 1 0 0,27 10-1 0 0,-33-15-388 0 0,1 0 0 0 0,-1 0 0 0 0,1-1-1 0 0,0-1 1 0 0,-1 0 0 0 0,1-1 0 0 0,0 0-1 0 0,19-2 1 0 0,-24 0-7 0 0,0 1 0 0 0,-1-1 0 0 0,1 0-1 0 0,-1 0 1 0 0,0-1 0 0 0,0 0 0 0 0,1 0 0 0 0,-2 0-1 0 0,1-1 1 0 0,0 0 0 0 0,-1 0 0 0 0,0 0-1 0 0,0-1 1 0 0,0 0 0 0 0,0 0 0 0 0,5-8 0 0 0,-8 10-4 0 0,0-1 0 0 0,0 1 1 0 0,0-1-1 0 0,-1 0 1 0 0,0 1-1 0 0,0-1 0 0 0,0 0 1 0 0,0 0-1 0 0,0 0 1 0 0,-1 0-1 0 0,1 1 0 0 0,-1-1 1 0 0,0 0-1 0 0,0 0 1 0 0,-1 0-1 0 0,1 0 1 0 0,-1 0-1 0 0,-1-4 0 0 0,-3-8-15 0 0,0 2 0 0 0,-1-1 0 0 0,-10-16-1 0 0,11 20-20 0 0,-3-4 11 0 0,-1 0 0 0 0,0 1-1 0 0,-1 1 1 0 0,0 0 0 0 0,-24-24 0 0 0,28 31 17 0 0,0 0 0 0 0,-1 1 0 0 0,1 0 0 0 0,-1 0 0 0 0,0 1 1 0 0,0 0-1 0 0,-1 0 0 0 0,1 1 0 0 0,-1 0 0 0 0,0 0 0 0 0,0 1 1 0 0,0 0-1 0 0,-16-2 0 0 0,18 4 5 0 0,0 0 0 0 0,0 1-1 0 0,1 0 1 0 0,-1 0 0 0 0,0 1 0 0 0,1 0 0 0 0,-1 0-1 0 0,1 0 1 0 0,0 0 0 0 0,-1 1 0 0 0,1 0 0 0 0,1 0-1 0 0,-1 0 1 0 0,0 1 0 0 0,1 0 0 0 0,-1 0 0 0 0,1 0-1 0 0,-6 8 1 0 0,0 0 16 0 0,1 1 0 0 0,0 0 0 0 0,1 0-1 0 0,1 1 1 0 0,-11 27 0 0 0,11-24 53 0 0,1 1 0 0 0,1-1 0 0 0,1 2-1 0 0,1-1 1 0 0,0 0 0 0 0,1 1 0 0 0,1-1 0 0 0,1 1 0 0 0,1-1 0 0 0,0 1-1 0 0,1-1 1 0 0,9 37 0 0 0,-2-30 47 0 0,1-1-1 0 0,1 0 1 0 0,1-1 0 0 0,1 0-1 0 0,1 0 1 0 0,18 21-1 0 0,-23-31-6 0 0,14 28-1 0 0,2 3 24 0 0,-24-42-125 0 0,0-1 0 0 0,-1 0 1 0 0,1 1-1 0 0,0-1 0 0 0,0 0 0 0 0,0 0 0 0 0,1 0 0 0 0,-1 0 0 0 0,0 0 0 0 0,0 0 0 0 0,2 1 0 0 0,-2-2-6 0 0,-1 0 0 0 0,1 0 0 0 0,-1 0 0 0 0,1 0 0 0 0,-1 0 0 0 0,1 0 1 0 0,-1-1-1 0 0,1 1 0 0 0,-1 0 0 0 0,1 0 0 0 0,-1 0 0 0 0,1 0 0 0 0,-1-1 0 0 0,0 1 0 0 0,1 0 0 0 0,-1-1 0 0 0,1 1 0 0 0,-1 0 0 0 0,0-1 0 0 0,1 1 1 0 0,-1 0-1 0 0,0-1 0 0 0,1 1 0 0 0,-1 0 0 0 0,0-1 0 0 0,0 1 0 0 0,1-1 0 0 0,-1 1 0 0 0,0-1 0 0 0,0 1 0 0 0,0-1 0 0 0,0 1 0 0 0,0-1 0 0 0,0 1 1 0 0,1-1-1 0 0,-1 0 0 0 0,11-34-23 0 0,16-44-19 0 0,-22 66 38 0 0,1 0 0 0 0,1 1 1 0 0,14-23-1 0 0,-19 33 1 0 0,0 0 1 0 0,0 0-1 0 0,-1 0 1 0 0,1 0-1 0 0,1 0 1 0 0,-1 0-1 0 0,0 1 0 0 0,0-1 1 0 0,1 1-1 0 0,-1-1 1 0 0,1 1-1 0 0,-1 0 1 0 0,1 0-1 0 0,-1 0 1 0 0,1 0-1 0 0,5 0 1 0 0,-4 0 0 0 0,1 1-1 0 0,-1 0 1 0 0,0 0 0 0 0,1 1 0 0 0,-1 0 0 0 0,0-1 0 0 0,0 1 0 0 0,0 1-1 0 0,8 2 1 0 0,0 2 7 0 0,-1 0 0 0 0,0 0 0 0 0,0 1 0 0 0,-1 1 0 0 0,0 0 0 0 0,13 13 0 0 0,-11-8 3 0 0,-1 2 0 0 0,-1-1 0 0 0,0 1-1 0 0,13 27 1 0 0,-15-28-238 0 0,0 1 0 0 0,0-1 0 0 0,2 0 0 0 0,0-1 0 0 0,18 20 0 0 0,-25-30-407 0 0,0-1 0 0 0,0 1 0 0 0,1-1 0 0 0,-1 0 0 0 0,7 3 0 0 0,-2-2-1448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79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17 512 0 0,'-13'-2'3209'0'0,"-4"-4"6675"0"0,-7-1 2819 0 0,24 6-12667 0 0,0 1 0 0 0,0 0-1 0 0,0 0 1 0 0,0 0 0 0 0,0 0-1 0 0,-1 0 1 0 0,1 0 0 0 0,0 0-1 0 0,0 0 1 0 0,0 0 0 0 0,0 0 0 0 0,-1 0-1 0 0,1 0 1 0 0,0 0 0 0 0,0 0-1 0 0,0 0 1 0 0,0 0 0 0 0,-1 0-1 0 0,1 0 1 0 0,0 0 0 0 0,0 0-1 0 0,0 0 1 0 0,0 0 0 0 0,-1 0-1 0 0,1 0 1 0 0,0 1 0 0 0,0-1 0 0 0,0 0-1 0 0,0 0 1 0 0,0 0 0 0 0,0 0-1 0 0,-1 0 1 0 0,1 0 0 0 0,0 0-1 0 0,0 1 1 0 0,0-1 0 0 0,0 0-1 0 0,0 0 1 0 0,0 0 0 0 0,4 7 307 0 0,9 4-455 0 0,26 14-941 0 0,10 7-7041 0 0,-40-26 6622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24.9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0 3233 0 0,'-12'5'4457'0'0,"2"-4"5033"0"0,2 0-7770 0 0,4 2 128 0 0,4 0-135 0 0,4 1-857 0 0,3 3-288 0 0,0-2-208 0 0,1-1-256 0 0,2 0-192 0 0,0-3-64 0 0,-1 2 0 0 0,2 0-872 0 0,-1 1-1481 0 0,0 0-191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6.22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17 512 0 0,'6'-3'8029'0'0,"-5"3"-7970"0"0,0-1-1 0 0,0 0 1 0 0,0 1-1 0 0,0-1 1 0 0,0 0-1 0 0,0 0 1 0 0,0 0-1 0 0,0 0 1 0 0,0 0-1 0 0,1-2 1 0 0,0 0-297 0 0,-3 5-327 0 0,1-1 512 0 0,0 0 1 0 0,-1 0-1 0 0,1-1 1 0 0,-1 1-1 0 0,1 0 1 0 0,-1-1-1 0 0,1 1 1 0 0,-1 0-1 0 0,0-1 1 0 0,1 1-1 0 0,-1-1 1 0 0,-1 2-1 0 0,-4 1-429 0 0,9-3-1645 0 0,1-1-768 0 0,-2 1 1892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 92 160 0 0,'-3'-9'2793'0'0,"1"-1"1"0"0,0 0-1 0 0,1 0 0 0 0,0 0 0 0 0,1-17 1 0 0,0 18-1421 0 0,-1 3 784 0 0,-3 9-1082 0 0,-3 11-470 0 0,4 2-503 0 0,1 1 1 0 0,0 0-1 0 0,1 0 1 0 0,3 32-1 0 0,-1-30-90 0 0,1 5 316 0 0,2 0 0 0 0,11 41 0 0 0,-9-40-132 0 0,0 1 0 0 0,2 27-1 0 0,-8-47-177 0 0,2 20 7 0 0,-2-25-31 0 0,0-1 0 0 0,0 1 0 0 0,0 0 0 0 0,0 0 0 0 0,0 0 0 0 0,0 0 0 0 0,0 0-1 0 0,-1 0 1 0 0,1 0 0 0 0,0 0 0 0 0,0-1 0 0 0,-1 1 0 0 0,1 0 0 0 0,-1 0 0 0 0,1 0-1 0 0,-1-1 1 0 0,1 1 0 0 0,-1 0 0 0 0,1 0 0 0 0,-2 0 0 0 0,2-1-70 0 0,0 0-1 0 0,-1 0 1 0 0,1-1 0 0 0,0 1 0 0 0,-1 0 0 0 0,1 0-1 0 0,0 0 1 0 0,0-1 0 0 0,-1 1 0 0 0,1 0 0 0 0,0 0-1 0 0,0 0 1 0 0,0-1 0 0 0,-1 1 0 0 0,1 0 0 0 0,0-1 0 0 0,0 1-1 0 0,0 0 1 0 0,0 0 0 0 0,0-1 0 0 0,0 1 0 0 0,0 0-1 0 0,-1-1 1 0 0,1 1 0 0 0,0 0 0 0 0,0-1 0 0 0,0 1-1 0 0,0 0 1 0 0,0-1 0 0 0,0 1 0 0 0,1 0 0 0 0,-1-1-1 0 0,0 1 1 0 0,0 0 0 0 0,0-1 0 0 0,1-13-4938 0 0,0 8 1510 0 0,-1-1-237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6.8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55 114 8 0 0,'-27'4'9721'0'0,"22"-1"-5712"0"0,5-2-3829 0 0,0-1 0 0 0,0 1-1 0 0,-1-1 1 0 0,1 0 0 0 0,-1 1-1 0 0,1-1 1 0 0,0 0 0 0 0,-1 1-1 0 0,1-1 1 0 0,-1 0 0 0 0,1 0-1 0 0,-1 1 1 0 0,1-1 0 0 0,-1 0-1 0 0,1 0 1 0 0,-1 0 0 0 0,1 0-1 0 0,-1 0 1 0 0,0 1 0 0 0,-4-1 722 0 0,-3 0 755 0 0,8 0-1629 0 0,0-1-1 0 0,0 1 1 0 0,0 0-1 0 0,0-1 1 0 0,-1 1-1 0 0,1-1 1 0 0,0 1-1 0 0,0 0 1 0 0,0-1-1 0 0,0 1 1 0 0,0 0-1 0 0,0-1 0 0 0,0 1 1 0 0,0-1-1 0 0,0 1 1 0 0,0 0-1 0 0,1-1 1 0 0,-1 1-1 0 0,0 0 1 0 0,0-1-1 0 0,0 1 1 0 0,0 0-1 0 0,0-1 1 0 0,1 1-1 0 0,-1 0 0 0 0,0-1 1 0 0,1 1-1 0 0,7-15 608 0 0,0 1-1 0 0,18-21 0 0 0,-23 32-553 0 0,1-1-1 0 0,-1 1 1 0 0,1 0-1 0 0,-1 1 0 0 0,1-1 1 0 0,0 1-1 0 0,0-1 1 0 0,0 1-1 0 0,0 0 0 0 0,1 1 1 0 0,5-3-1 0 0,9-1 129 0 0,28-4 0 0 0,-20 5-35 0 0,-23 3-160 0 0,-1 0 0 0 0,0 1 0 0 0,1 0 0 0 0,-1 0 0 0 0,1 0 0 0 0,-1 0 0 0 0,1 0 0 0 0,-1 1 0 0 0,1-1 0 0 0,-1 1 0 0 0,0 0 0 0 0,1 0 0 0 0,-1 1 0 0 0,0-1 0 0 0,0 0 0 0 0,0 1 0 0 0,0 0 0 0 0,0 0 0 0 0,0 0 0 0 0,0 0 0 0 0,0 0 0 0 0,-1 1-1 0 0,1-1 1 0 0,-1 1 0 0 0,0 0 0 0 0,0-1 0 0 0,0 1 0 0 0,2 3 0 0 0,4 9 9 0 0,-1 1 0 0 0,-1-1 0 0 0,0 1 0 0 0,6 26 1 0 0,-4-16 16 0 0,18 81-9 0 0,-19-72-29 0 0,2-1 0 0 0,1-1 0 0 0,22 52 0 0 0,-29-78 3 0 0,1 0 0 0 0,0 0 0 0 0,1-1 0 0 0,-1 0-1 0 0,1 0 1 0 0,1 0 0 0 0,-1 0 0 0 0,12 9 0 0 0,-15-14-21 0 0,0 1 0 0 0,0-1 0 0 0,0 0 0 0 0,0 0-1 0 0,1 0 1 0 0,-1 0 0 0 0,0 0 0 0 0,0 0 0 0 0,1 0 0 0 0,-1-1 0 0 0,0 1 0 0 0,1-1-1 0 0,-1 0 1 0 0,1 0 0 0 0,-1 0 0 0 0,1 0 0 0 0,-1 0 0 0 0,0 0 0 0 0,1-1-1 0 0,-1 1 1 0 0,0-1 0 0 0,1 0 0 0 0,-1 0 0 0 0,0 1 0 0 0,0-1 0 0 0,1-1 0 0 0,-1 1-1 0 0,0 0 1 0 0,0 0 0 0 0,0-1 0 0 0,-1 1 0 0 0,3-3 0 0 0,4-4-666 0 0,0 0 0 0 0,13-17 0 0 0,-3-7-3975 0 0,-12 18 1699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7.2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599 1 8 0 0,'-4'1'1440'0'0,"0"0"0"0"0,0 1 1 0 0,0-1-1 0 0,1 1 0 0 0,-1 0 0 0 0,1 0 1 0 0,-4 3-1 0 0,1-1-58 0 0,1 1 1 0 0,0 0 0 0 0,-7 8-1 0 0,0 4 3 0 0,-19 31 0 0 0,22-34-769 0 0,-6 12-167 0 0,-17 27 86 0 0,-54 69 1 0 0,-83 64-371 0 0,22-25-550 0 0,139-151 273 0 0,3-5-62 0 0,0 1 0 0 0,0 0 1 0 0,1-1-1 0 0,-6 11 1 0 0,10-16 147 0 0,0 0 0 0 0,0 0 0 0 0,0 0-1 0 0,0 0 1 0 0,0 0 0 0 0,0 0 0 0 0,0 0 0 0 0,0 0 0 0 0,0 0 0 0 0,0 0 0 0 0,0 0 0 0 0,0 0 0 0 0,0 0 0 0 0,0 1-1 0 0,0-1 1 0 0,0 0 0 0 0,0 0 0 0 0,0 0 0 0 0,0 0 0 0 0,0 0 0 0 0,0 0 0 0 0,0 0 0 0 0,0 0 0 0 0,0 0 0 0 0,0 0 0 0 0,0 0-1 0 0,0 0 1 0 0,0 0 0 0 0,0 0 0 0 0,0 0 0 0 0,1 0 0 0 0,-1 0 0 0 0,0 0 0 0 0,0 0 0 0 0,0 1 0 0 0,0-1 0 0 0,0 0 0 0 0,0 0-1 0 0,0 0 1 0 0,0 0 0 0 0,0 0 0 0 0,0 0 0 0 0,0 0 0 0 0,0 0 0 0 0,0 0 0 0 0,0 0 0 0 0,0 0 0 0 0,0 0 0 0 0,0 0 0 0 0,0 0-1 0 0,0 0 1 0 0,1 0 0 0 0,-1 0 0 0 0,0 0 0 0 0,0 0 0 0 0,0 0 0 0 0,0 0 0 0 0,0 0 0 0 0,0 0 0 0 0,0 0 0 0 0,0 0-1 0 0,0 0 1 0 0,0 0 0 0 0,7-3-1151 0 0,6-3-608 0 0,3-6-250 0 0,3-4-101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7.7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357 103 512 0 0,'5'-36'3108'0'0,"-4"25"-9"0"0,-1-1-1 0 0,-1-19 1 0 0,1 30-2977 0 0,0 1 0 0 0,0-1 0 0 0,0 1 0 0 0,0-1 0 0 0,0 1 0 0 0,0-1 0 0 0,0 1 0 0 0,0-1 0 0 0,-1 1 0 0 0,1-1 0 0 0,0 1 0 0 0,0-1 0 0 0,-1 1 1 0 0,1-1-1 0 0,0 1 0 0 0,-1-1 0 0 0,1 1 0 0 0,0 0 0 0 0,-1-1 0 0 0,1 1 0 0 0,0-1 0 0 0,-1 1 0 0 0,1 0 0 0 0,-1 0 0 0 0,1-1 0 0 0,-1 1 0 0 0,1 0 0 0 0,-1 0 0 0 0,0-1 0 0 0,0 1 36 0 0,-1 0 0 0 0,1 0 1 0 0,0 0-1 0 0,0 0 0 0 0,-1 0 0 0 0,1 1 0 0 0,0-1 0 0 0,-1 0 1 0 0,1 1-1 0 0,0-1 0 0 0,-2 2 0 0 0,-4 1 213 0 0,1 1 1 0 0,0 0-1 0 0,-7 5 0 0 0,-10 10 404 0 0,1 1 0 0 0,-37 44 0 0 0,-31 54 249 0 0,76-99-825 0 0,0 1 19 0 0,1 0 0 0 0,0 1 0 0 0,2 0 0 0 0,-13 30-1 0 0,20-38-124 0 0,0 1 0 0 0,0-1 0 0 0,2 0 0 0 0,-1 1-1 0 0,2-1 1 0 0,-1 1 0 0 0,2 0 0 0 0,0-1 0 0 0,3 19-1 0 0,-2-20-57 0 0,1 0 1 0 0,1 0-1 0 0,0 0 0 0 0,1 0 0 0 0,0 0 0 0 0,1-1 0 0 0,9 16 0 0 0,-10-20-63 0 0,1 1 1 0 0,1-2-1 0 0,-1 1 0 0 0,1 0 1 0 0,0-1-1 0 0,1 0 1 0 0,0-1-1 0 0,0 1 1 0 0,0-1-1 0 0,0 0 0 0 0,12 5 1 0 0,0-1-663 0 0,1-1 1 0 0,41 10-1 0 0,-39-13-3615 0 0,26 2-1 0 0,-34-6 1201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8.61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15 423 112 0 0,'-4'4'1305'0'0,"-7"11"6491"0"0,12-9-3730 0 0,9-3-1623 0 0,-6-4-2197 0 0,0 1 0 0 0,0-1 1 0 0,0 0-1 0 0,-1 0 0 0 0,1-1 0 0 0,0 1 1 0 0,-1-1-1 0 0,1 0 0 0 0,-1 0 0 0 0,1 0 1 0 0,-1 0-1 0 0,0 0 0 0 0,0-1 0 0 0,0 0 0 0 0,0 1 1 0 0,4-7-1 0 0,5-6-17 0 0,-1 0 1 0 0,11-19-1 0 0,-21 32-195 0 0,9-14 63 0 0,-1-1-1 0 0,-1 0 1 0 0,0-1 0 0 0,-1 0 0 0 0,-2 0 0 0 0,1-1 0 0 0,3-32 0 0 0,-2 9 69 0 0,-3 23 67 0 0,-1 0-1 0 0,0-22 1 0 0,-12 58-44 0 0,4-5-185 0 0,2 0 0 0 0,-1 1-1 0 0,2 0 1 0 0,0-1 0 0 0,0 1 0 0 0,0 15-1 0 0,2-7 12 0 0,1 1 0 0 0,7 40 0 0 0,-6-49-21 0 0,1-1 0 0 0,1 1 0 0 0,6 15 0 0 0,-9-24 5 0 0,1 0-1 0 0,0 0 1 0 0,0-1-1 0 0,1 1 1 0 0,-1 0-1 0 0,1-1 1 0 0,0 0-1 0 0,0 0 1 0 0,0 1 0 0 0,0-2-1 0 0,0 1 1 0 0,1 0-1 0 0,6 3 1 0 0,-9-5-9 0 0,1 0 1 0 0,0-1-1 0 0,-1 1 1 0 0,1-1-1 0 0,0 1 1 0 0,-1-1-1 0 0,1 0 1 0 0,0 1-1 0 0,0-1 1 0 0,0 0-1 0 0,-1 0 1 0 0,1-1-1 0 0,0 1 1 0 0,0 0-1 0 0,-1 0 1 0 0,3-2-1 0 0,0 1-11 0 0,-1-1 0 0 0,1 1-1 0 0,-1-1 1 0 0,0 0-1 0 0,0 0 1 0 0,0 0 0 0 0,4-4-1 0 0,0-1-40 0 0,0-1-1 0 0,0 1 0 0 0,-1-1 1 0 0,10-17-1 0 0,-10 13 41 0 0,-1 0-1 0 0,0 0 1 0 0,0 0-1 0 0,3-20 0 0 0,7-52 71 0 0,-10 51-37 0 0,9-36 1 0 0,-11 60-31 0 0,0-3 23 0 0,1 0 1 0 0,6-13-1 0 0,-15 36 33 0 0,1-1 0 0 0,1 1 0 0 0,0 0 0 0 0,0 0-1 0 0,1 0 1 0 0,0 1 0 0 0,1-1 0 0 0,1 0 0 0 0,0 1 0 0 0,0-1-1 0 0,2 12 1 0 0,1-4 12 0 0,1 0 0 0 0,0 0 0 0 0,1-1 0 0 0,1 1-1 0 0,16 32 1 0 0,-18-43-89 0 0,1-1 0 0 0,0 1 0 0 0,0-1 0 0 0,1 0 0 0 0,0-1 1 0 0,0 1-1 0 0,0-1 0 0 0,1 0 0 0 0,0-1 0 0 0,0 1 0 0 0,1-2 0 0 0,-1 1 0 0 0,1-1 0 0 0,0 0 0 0 0,1 0 0 0 0,-1-1 0 0 0,16 4 0 0 0,-22-7-268 0 0,0 1-1 0 0,-1-1 1 0 0,1 0-1 0 0,0 0 1 0 0,-1 0-1 0 0,1 0 1 0 0,0 0-1 0 0,0 0 1 0 0,-1-1-1 0 0,1 1 0 0 0,0 0 1 0 0,-1-1-1 0 0,1 0 1 0 0,-1 1-1 0 0,1-1 1 0 0,2-1-1 0 0,1-2-1650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48.9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11 1872 0 0,'0'-1'405'0'0,"0"1"-1"0"0,0-1 0 0 0,0 1 0 0 0,0 0 0 0 0,0-1 0 0 0,0 1 0 0 0,0-1 1 0 0,0 1-1 0 0,0 0 0 0 0,1-1 0 0 0,-1 1 0 0 0,0-1 0 0 0,2-2 3638 0 0,-1 3-3638 0 0,-1 0 0 0 0,0-1 0 0 0,1 1 0 0 0,12 0 4267 0 0,20 11-3535 0 0,-23-7 179 0 0,6 2-837 0 0,0 1 1 0 0,0 0 0 0 0,-1 1 0 0 0,0 0 0 0 0,-1 1-1 0 0,0 1 1 0 0,0 1 0 0 0,14 13 0 0 0,-13-8-268 0 0,0 0 0 0 0,-1 1 0 0 0,0 1 0 0 0,-2 0 0 0 0,20 38 0 0 0,-12-16-4 0 0,21 62-1 0 0,-35-85-166 0 0,-1 1 0 0 0,-2 0-1 0 0,1 0 1 0 0,-2 0 0 0 0,-1 1 0 0 0,0 26-1 0 0,-4-13-137 0 0,-1 0-1 0 0,-2 0 0 0 0,-1 0 1 0 0,-1-1-1 0 0,-2 0 0 0 0,-1 0 0 0 0,-1-1 1 0 0,-2-1-1 0 0,0 0 0 0 0,-3-1 1 0 0,-30 41-1 0 0,13-32-1470 0 0,10-15-2330 0 0,16-16 1745 0 0,-4 5-2265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8.3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38 512 0 0,'-4'-4'1580'0'0,"2"3"-387"0"0,0-1 1 0 0,1 1-1 0 0,-1-1 1 0 0,0 1-1 0 0,1-1 0 0 0,0 0 1 0 0,-1 0-1 0 0,1 0 1 0 0,0 0-1 0 0,0 0 1 0 0,0 0-1 0 0,-1-3 513 0 0,22-1-337 0 0,-18 5-1389 0 0,0 1 0 0 0,0 0 0 0 0,0-1 0 0 0,0 1 0 0 0,0 0 0 0 0,0 0 0 0 0,0 1 0 0 0,2-1 0 0 0,-3 1-147 0 0,-1-1 0 0 0,1 0 0 0 0,0 0 0 0 0,-1 1 0 0 0,1-1 0 0 0,-1 0 0 0 0,1 1 0 0 0,-1-1 0 0 0,1 1 0 0 0,-1-1 0 0 0,1 1 0 0 0,-1-1 0 0 0,1 1 0 0 0,-1-1 0 0 0,0 1 0 0 0,1-1 0 0 0,-1 1 0 0 0,0-1 0 0 0,0 1 0 0 0,1 0 0 0 0,-1-1 0 0 0,0 1 0 0 0,0-1 0 0 0,0 1 0 0 0,0 0 0 0 0,1-1 0 0 0,-1 2 0 0 0,0 6-2598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8.7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49 8 0 0,'-1'0'439'0'0,"1"-1"1"0"0,-1 1-1 0 0,0 0 1 0 0,0 0-1 0 0,0 0 0 0 0,0 0 1 0 0,1-1-1 0 0,-1 1 1 0 0,0 0-1 0 0,0-1 0 0 0,1 1 1 0 0,-1-1-1 0 0,0 1 0 0 0,0-1 1 0 0,1 1-1 0 0,-1-1 1 0 0,1 1-1 0 0,-1-1 0 0 0,1 0 1 0 0,-1 1-1 0 0,0-1 1 0 0,1 0-1 0 0,0 1 0 0 0,-1-1 1 0 0,1 0-1 0 0,0 0 1 0 0,-1 0-1 0 0,1 1 0 0 0,0-1 1 0 0,0 0-1 0 0,-1 0 0 0 0,1-1 1 0 0,0 0 168 0 0,0-1 0 0 0,-1 0 0 0 0,1 1 0 0 0,0-1 0 0 0,0 0 0 0 0,1 0 0 0 0,-1 1 0 0 0,2-6 0 0 0,-4 22-3502 0 0,0-7 771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9.3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50 32 0 0,'-2'-7'8799'0'0,"-3"5"-4687"0"0,-10 3-1742 0 0,7 0 1257 0 0,12 2-1545 0 0,8-1-1307 0 0,0-3-552 0 0,0 0 1 0 0,1-1-1 0 0,-1-1 1 0 0,0 0-1 0 0,16-7 1 0 0,23-6-237 0 0,-33 12 7 0 0,27-3 1 0 0,-40 7-140 0 0,0 0 1 0 0,0 0 0 0 0,-1 0 0 0 0,1 0 0 0 0,0 1-1 0 0,0 0 1 0 0,-1 0 0 0 0,1 0 0 0 0,-1 0 0 0 0,1 1-1 0 0,4 2 1 0 0,0 4-1988 0 0,-4 8-5523 0 0,-4-11 4509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59.6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57 1896 0 0,'-11'0'7915'0'0,"17"-1"-3041"0"0,15 0-2634 0 0,7-3-1614 0 0,-1-2-1 0 0,28-10 1 0 0,30-7-629 0 0,-74 21-174 0 0,1 0-1 0 0,0 1 1 0 0,-1 0 0 0 0,1 1 0 0 0,16 2 0 0 0,-24-2-361 0 0,0 1 0 0 0,-1 0 0 0 0,1 0 0 0 0,-1 0 0 0 0,1 0 0 0 0,3 2 0 0 0,1 1-541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01.1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0 512 0 0,'-4'0'512'0'0,"0"2"480"0"0,-2-1-1976 0 0,3 0 472 0 0,1 1 0 0 0,-3-1 512 0 0,3 1 0 0 0,-1-1 0 0 0,0 2 0 0 0,-1-2 0 0 0,1 1 0 0 0,-1-1 0 0 0,1-1 0 0 0,-1 0 0 0 0,1 2 0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46 1240 0 0,'-8'-3'2026'0'0,"1"0"-1"0"0,0 1 0 0 0,-1 0 1 0 0,1 0-1 0 0,-1 1 0 0 0,-10-1 4174 0 0,159-7-4746 0 0,-64 2-1407 0 0,-12 1-258 0 0,58-3-319 0 0,-41 9-3691 0 0,-67 1 1916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3.6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38 3961 0 0,'-13'-5'4561'0'0,"4"-1"3593"0"0,3 0-6314 0 0,4 1-368 0 0,4 0-399 0 0,2 1-457 0 0,2 1 0 0 0,2 1-264 0 0,3 0-232 0 0,-1 2-40 0 0,0 3-88 0 0,-1 1-152 0 0,1 2-88 0 0,-2-1 8 0 0,2 5-848 0 0,0 0-1129 0 0,-3 3-239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0.3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382 110 512 0 0,'0'-1'105'0'0,"-1"-1"1"0"0,1 1-1 0 0,-1-1 1 0 0,1 1-1 0 0,-1 0 0 0 0,0-1 1 0 0,1 1-1 0 0,-1 0 1 0 0,0 0-1 0 0,0 0 0 0 0,0-1 1 0 0,0 1-1 0 0,0 0 1 0 0,0 0-1 0 0,-2-1 0 0 0,-20-14 2886 0 0,16 12-2318 0 0,-1 1 0 0 0,1-1 0 0 0,-1 1-1 0 0,0 0 1 0 0,0 1 0 0 0,0 0 0 0 0,0 0 0 0 0,0 1 0 0 0,0 0-1 0 0,-13 0 1 0 0,13 1-332 0 0,-1 1-1 0 0,1 0 1 0 0,-1 0-1 0 0,1 1 1 0 0,0 0-1 0 0,0 0 1 0 0,0 1-1 0 0,0 0 1 0 0,0 1-1 0 0,-9 5 0 0 0,2 0-85 0 0,0 1-1 0 0,1 0 0 0 0,1 1 0 0 0,0 0 0 0 0,0 1 0 0 0,-16 20 0 0 0,25-27-199 0 0,0 0 0 0 0,1 1-1 0 0,-1-1 1 0 0,1 1 0 0 0,0 0 0 0 0,1 0 0 0 0,-1 0 0 0 0,1 1-1 0 0,1-1 1 0 0,-1 0 0 0 0,1 1 0 0 0,0-1 0 0 0,0 1 0 0 0,1 0-1 0 0,0-1 1 0 0,0 1 0 0 0,0-1 0 0 0,1 1 0 0 0,0-1 0 0 0,2 8-1 0 0,-1-9-19 0 0,0 0-1 0 0,0 0 1 0 0,0 0-1 0 0,0-1 1 0 0,1 1-1 0 0,0-1 1 0 0,0 1-1 0 0,0-1 0 0 0,0 0 1 0 0,0 0-1 0 0,1 0 1 0 0,8 6-1 0 0,-6-6-15 0 0,1 0-1 0 0,-1 0 1 0 0,1 0-1 0 0,1-1 1 0 0,-1 0-1 0 0,0 0 0 0 0,1-1 1 0 0,7 2-1 0 0,-1-2-34 0 0,1 0-1 0 0,0 0 1 0 0,-1-2-1 0 0,1 0 1 0 0,0 0-1 0 0,0-2 1 0 0,-1 1-1 0 0,26-8 1 0 0,-20 3-3 0 0,-1-1 0 0 0,0-1 0 0 0,0 0 0 0 0,27-18 0 0 0,-34 17 24 0 0,0 1 1 0 0,0-1 0 0 0,-1-1-1 0 0,0 0 1 0 0,0-1-1 0 0,-2 0 1 0 0,10-13-1 0 0,-16 19-9 0 0,0 0 1 0 0,-1 0-1 0 0,1 0 0 0 0,-2-1 0 0 0,1 1 0 0 0,0-1 1 0 0,-1 1-1 0 0,0-1 0 0 0,0 0 0 0 0,-1 1 1 0 0,0-1-1 0 0,0 0 0 0 0,0 0 0 0 0,-1 1 0 0 0,1-1 1 0 0,-1 0-1 0 0,-1 1 0 0 0,-2-10 0 0 0,0 5 9 0 0,1 0 1 0 0,-1 1-1 0 0,-1 0 0 0 0,0 0 0 0 0,0 0 0 0 0,-1 1 1 0 0,0-1-1 0 0,0 2 0 0 0,-13-14 0 0 0,14 18-10 0 0,1-1 0 0 0,-1 1-1 0 0,1-1 1 0 0,-1 2 0 0 0,0-1-1 0 0,0 0 1 0 0,0 1 0 0 0,-1 0 0 0 0,1 0-1 0 0,0 0 1 0 0,-1 1 0 0 0,-9-1-1 0 0,7 1 1 0 0,0 1 0 0 0,-1 0 0 0 0,1 1-1 0 0,0 0 1 0 0,0 0 0 0 0,1 1 0 0 0,-1 0-1 0 0,-9 3 1 0 0,1 2-17 0 0,0 0-1 0 0,0 2 1 0 0,1-1 0 0 0,0 2-1 0 0,1 0 1 0 0,0 1 0 0 0,-20 20-1 0 0,22-19 14 0 0,1 0 0 0 0,0 1-1 0 0,1 1 1 0 0,1 0-1 0 0,0 0 1 0 0,1 1-1 0 0,-11 25 1 0 0,17-34 1 0 0,0 0 1 0 0,0 1 0 0 0,1-1-1 0 0,-1 1 1 0 0,2-1 0 0 0,-1 1-1 0 0,1 0 1 0 0,0-1 0 0 0,1 12-1 0 0,0-13-1 0 0,0 0 1 0 0,1-1-1 0 0,-1 1 0 0 0,1-1 0 0 0,0 1 0 0 0,0-1 0 0 0,1 0 0 0 0,-1 0 0 0 0,1 0 0 0 0,0 0 0 0 0,0 0 0 0 0,0-1 1 0 0,0 1-1 0 0,8 5 0 0 0,-6-5 0 0 0,1 0 1 0 0,0 0-1 0 0,0 0 0 0 0,1-1 1 0 0,-1 0-1 0 0,1 0 0 0 0,-1-1 1 0 0,1 0-1 0 0,0 0 1 0 0,13 2-1 0 0,-9-3 3 0 0,-1-1 0 0 0,1 0 1 0 0,-1 0-1 0 0,0-1 0 0 0,1-1 0 0 0,18-4 0 0 0,-11 0 6 0 0,0 0 0 0 0,-1-2 0 0 0,1 0-1 0 0,-2 0 1 0 0,1-2 0 0 0,-1 0 0 0 0,26-22-1 0 0,-34 25 8 0 0,-1 0 0 0 0,0 0 0 0 0,0-1-1 0 0,0 0 1 0 0,-1 0 0 0 0,0 0 0 0 0,7-15-1 0 0,-10 17 6 0 0,-1 1 0 0 0,0-1 1 0 0,-1 0-1 0 0,1 1 0 0 0,-1-1 0 0 0,0 0 0 0 0,0 0 0 0 0,-1 0 0 0 0,0 0 0 0 0,0 0 0 0 0,0 0 0 0 0,-1 0 0 0 0,0 1 0 0 0,-2-9 0 0 0,2 9 36 0 0,0 1-12 0 0,0-1 1 0 0,0 1 0 0 0,0 0 0 0 0,-1-1-1 0 0,1 1 1 0 0,-1 0 0 0 0,0 0-1 0 0,-1 0 1 0 0,-4-6 0 0 0,7 10-31 0 0,-1-1-1 0 0,1 1 1 0 0,-1 0 0 0 0,1-1-1 0 0,0 1 1 0 0,-1 0 0 0 0,1 0-1 0 0,-1 0 1 0 0,1-1 0 0 0,-1 1-1 0 0,1 0 1 0 0,-1 0 0 0 0,1 0-1 0 0,-1 0 1 0 0,1 0 0 0 0,-1 0 0 0 0,1 0-1 0 0,-1 0 1 0 0,1 0 0 0 0,-1 0-1 0 0,1 0 1 0 0,-1 0 0 0 0,1 0-1 0 0,-1 0 1 0 0,1 1 0 0 0,-1-1-1 0 0,1 0 1 0 0,-1 0 0 0 0,1 0-1 0 0,-1 1 1 0 0,1-1 0 0 0,0 0 0 0 0,-1 1-1 0 0,1-1 1 0 0,0 0 0 0 0,-1 1-1 0 0,1-1 1 0 0,0 1 0 0 0,-1-1-1 0 0,1 0 1 0 0,0 1 0 0 0,0-1-1 0 0,-1 1 1 0 0,1-1 0 0 0,0 1-1 0 0,0-1 1 0 0,0 1 0 0 0,0-1 0 0 0,-1 1-1 0 0,-5 25 119 0 0,5-17-108 0 0,0-1 0 0 0,1 0 0 0 0,0 0-1 0 0,1 1 1 0 0,0-1 0 0 0,0 0 0 0 0,0 0 0 0 0,1 1 0 0 0,1-1 0 0 0,-1-1-1 0 0,1 1 1 0 0,1 0 0 0 0,4 8 0 0 0,-4-10-3 0 0,0 0 1 0 0,0 0-1 0 0,1-1 0 0 0,0 1 0 0 0,0-1 1 0 0,0 0-1 0 0,1-1 0 0 0,0 1 1 0 0,0-1-1 0 0,0 0 0 0 0,0-1 1 0 0,1 1-1 0 0,-1-1 0 0 0,1-1 0 0 0,9 4 1 0 0,1-2-155 0 0,0 0 1 0 0,0-1-1 0 0,0-1 1 0 0,0-1-1 0 0,21 0 1 0 0,-25-2-3718 0 0,25-4 1 0 0,-29 3 563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0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52 120 8 0 0,'-3'1'345'0'0,"1"1"0"0"0,0-1 0 0 0,0 1-1 0 0,0 0 1 0 0,0 0 0 0 0,0 0 0 0 0,0 0 0 0 0,1 0 0 0 0,-1 0 0 0 0,0 0 0 0 0,1 0-1 0 0,0 1 1 0 0,0-1 0 0 0,-1 1 0 0 0,0 3 0 0 0,2-3 54 0 0,-1 0 1 0 0,1 0 0 0 0,0 0-1 0 0,0 0 1 0 0,0 0 0 0 0,1 0-1 0 0,-1 0 1 0 0,1 0 0 0 0,-1 0-1 0 0,1 0 1 0 0,0 0 0 0 0,0 0-1 0 0,3 4 1 0 0,3 6 688 0 0,1-1 1 0 0,0 0-1 0 0,1 0 0 0 0,1 0 1 0 0,0-1-1 0 0,12 10 0 0 0,-12-12-420 0 0,-10-8-624 0 0,1 0 1 0 0,0 0-1 0 0,-1-1 0 0 0,1 1 1 0 0,0 0-1 0 0,-1 0 0 0 0,1 0 1 0 0,-1-1-1 0 0,1 1 1 0 0,-1 0-1 0 0,1 0 0 0 0,-1 0 1 0 0,0 0-1 0 0,1 0 1 0 0,-1 0-1 0 0,0 0 0 0 0,0 0 1 0 0,0 2-1 0 0,0-3-38 0 0,0 0 1 0 0,0 0-1 0 0,0 1 0 0 0,0-1 0 0 0,0 0 1 0 0,0 0-1 0 0,-1 0 0 0 0,1 1 1 0 0,0-1-1 0 0,0 0 0 0 0,0 0 0 0 0,0 0 1 0 0,0 0-1 0 0,-1 1 0 0 0,1-1 1 0 0,0 0-1 0 0,0 0 0 0 0,0 0 0 0 0,-1 0 1 0 0,1 0-1 0 0,0 0 0 0 0,0 1 1 0 0,0-1-1 0 0,-1 0 0 0 0,1 0 0 0 0,0 0 1 0 0,-1 0-1 0 0,-11-3 3 0 0,6 0 34 0 0,-1-1 1 0 0,1 0-1 0 0,0 0 1 0 0,0-1-1 0 0,0 0 0 0 0,1 0 1 0 0,-1 0-1 0 0,1-1 1 0 0,1 1-1 0 0,-1-1 0 0 0,1-1 1 0 0,0 1-1 0 0,0 0 1 0 0,1-1-1 0 0,-1 0 0 0 0,2 0 1 0 0,-1 0-1 0 0,-1-8 1 0 0,-1-2 150 0 0,2-1 1 0 0,0 0 0 0 0,1 0 0 0 0,0 0 0 0 0,2 0 0 0 0,2-25 0 0 0,-2 37-141 0 0,0 1 0 0 0,1 0 0 0 0,0 0 0 0 0,0 1 0 0 0,1-1 0 0 0,-1 0 0 0 0,1 0 0 0 0,0 1 0 0 0,4-9 0 0 0,-6 13-53 0 0,0 0 0 0 0,1 0-1 0 0,-1-1 1 0 0,0 1 0 0 0,0 0 0 0 0,0 0 0 0 0,0 0 0 0 0,1 0 0 0 0,-1 0 0 0 0,0-1 0 0 0,0 1 0 0 0,0 0 0 0 0,1 0 0 0 0,-1 0 0 0 0,0 0 0 0 0,0 0 0 0 0,1 0 0 0 0,-1 0 0 0 0,0 0 0 0 0,0 0 0 0 0,0 0 0 0 0,1 0 0 0 0,-1 0 0 0 0,0 0-1 0 0,0 0 1 0 0,1 0 0 0 0,-1 0 0 0 0,0 0 0 0 0,0 0 0 0 0,0 0 0 0 0,1 0 0 0 0,-1 0 0 0 0,0 0 0 0 0,0 1 0 0 0,1-1 0 0 0,-1 0 0 0 0,0 0 0 0 0,0 0 0 0 0,0 0 0 0 0,0 0 0 0 0,1 1 0 0 0,-1-1 0 0 0,0 0 0 0 0,0 0 0 0 0,0 0 0 0 0,0 0 0 0 0,0 1-1 0 0,0-1 1 0 0,1 0 0 0 0,-1 0 0 0 0,0 1 0 0 0,0-1 0 0 0,0 0 0 0 0,0 1 0 0 0,8 19-21 0 0,-2-3-8 0 0,-4-14-15 0 0,1 0 1 0 0,-1-1 0 0 0,0 1-1 0 0,1 0 1 0 0,0-1-1 0 0,-1 0 1 0 0,1 0 0 0 0,0 0-1 0 0,0 0 1 0 0,0 0 0 0 0,1 0-1 0 0,-1-1 1 0 0,4 2-1 0 0,1-1-118 0 0,-1 0 0 0 0,1-1 1 0 0,0 0-1 0 0,-1 0 0 0 0,11-1 0 0 0,13-1-2393 0 0,35-5 0 0 0,-3-5-5656 0 0,-41 6 4248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1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246 114 512 0 0,'-2'-3'584'0'0,"-1"-1"1"0"0,1 1-1 0 0,-1 0 0 0 0,0 0 1 0 0,0 0-1 0 0,0 0 0 0 0,0 1 1 0 0,0-1-1 0 0,-1 1 0 0 0,1 0 1 0 0,-1 0-1 0 0,0 0 0 0 0,1 0 1 0 0,-1 1-1 0 0,-5-2 0 0 0,4 2-126 0 0,0 0-1 0 0,-1 0 1 0 0,1 1-1 0 0,0 0 0 0 0,0 0 1 0 0,0 0-1 0 0,-1 1 1 0 0,1 0-1 0 0,0 0 0 0 0,0 0 1 0 0,-5 2-1 0 0,2 0-147 0 0,0 0 0 0 0,1 1 0 0 0,-1-1 0 0 0,1 2 0 0 0,0-1 0 0 0,0 1 0 0 0,1 0 0 0 0,-1 0-1 0 0,1 1 1 0 0,0 0 0 0 0,1 0 0 0 0,-1 1 0 0 0,1-1 0 0 0,-8 15 0 0 0,10-15-248 0 0,0 0-1 0 0,1 0 1 0 0,0 0 0 0 0,0 0 0 0 0,1 0 0 0 0,0 0-1 0 0,0 0 1 0 0,0 1 0 0 0,1-1 0 0 0,0 0-1 0 0,0 1 1 0 0,0-1 0 0 0,1 0 0 0 0,0 0-1 0 0,0 1 1 0 0,1-1 0 0 0,-1 0 0 0 0,1 0 0 0 0,1 0-1 0 0,-1 0 1 0 0,1-1 0 0 0,0 1 0 0 0,0-1-1 0 0,1 0 1 0 0,0 0 0 0 0,0 0 0 0 0,0 0-1 0 0,0 0 1 0 0,1-1 0 0 0,0 0 0 0 0,0 0 0 0 0,0 0-1 0 0,0-1 1 0 0,0 1 0 0 0,1-1 0 0 0,0-1-1 0 0,8 4 1 0 0,-4-2-90 0 0,0-1 0 0 0,1-1-1 0 0,-1 0 1 0 0,15 2 0 0 0,-20-4 16 0 0,0 0 1 0 0,0 0 0 0 0,0-1-1 0 0,0 1 1 0 0,0-1 0 0 0,0 0-1 0 0,-1 0 1 0 0,1-1 0 0 0,0 1-1 0 0,-1-1 1 0 0,7-3 0 0 0,-4 1 9 0 0,-1 0 1 0 0,0 0 0 0 0,0-1-1 0 0,-1 1 1 0 0,1-1-1 0 0,-1-1 1 0 0,0 1 0 0 0,0-1-1 0 0,-1 1 1 0 0,0-1-1 0 0,0-1 1 0 0,0 1 0 0 0,-1 0-1 0 0,0-1 1 0 0,0 0-1 0 0,0 0 1 0 0,-1 0 0 0 0,0 0-1 0 0,-1 0 1 0 0,0 0-1 0 0,1-12 1 0 0,-1 0 8 0 0,-2 0 0 0 0,0 0 1 0 0,-5-23-1 0 0,4 30-19 0 0,-1 1 0 0 0,0-1 0 0 0,-1 1 0 0 0,0 0 0 0 0,-1 0 0 0 0,-8-14 0 0 0,11 23 2 0 0,1-1-1 0 0,-1 0 0 0 0,0 1 1 0 0,0-1-1 0 0,0 1 0 0 0,-1 0 1 0 0,1 0-1 0 0,-1-1 0 0 0,1 2 0 0 0,-1-1 1 0 0,0 0-1 0 0,1 0 0 0 0,-1 1 1 0 0,0 0-1 0 0,0-1 0 0 0,0 1 1 0 0,0 0-1 0 0,-1 1 0 0 0,1-1 1 0 0,0 1-1 0 0,0-1 0 0 0,0 1 1 0 0,-1 0-1 0 0,1 0 0 0 0,0 0 0 0 0,0 0 1 0 0,0 1-1 0 0,-1-1 0 0 0,1 1 1 0 0,0 0-1 0 0,0 0 0 0 0,-4 2 1 0 0,-1 1-17 0 0,0 0 0 0 0,0 0 0 0 0,0 1 1 0 0,1-1-1 0 0,0 2 0 0 0,0-1 0 0 0,0 1 1 0 0,0 0-1 0 0,1 1 0 0 0,-9 11 1 0 0,7-6-2 0 0,0 0 1 0 0,1 1 0 0 0,1-1 0 0 0,0 1 0 0 0,0 1-1 0 0,1-1 1 0 0,1 1 0 0 0,-3 14 0 0 0,6-22 26 0 0,0 0 0 0 0,0 0 1 0 0,1 0-1 0 0,0 0 0 0 0,0 0 0 0 0,0 0 1 0 0,1 0-1 0 0,0 0 0 0 0,0 0 0 0 0,0 0 1 0 0,1 0-1 0 0,0 0 0 0 0,0 0 0 0 0,0-1 1 0 0,1 1-1 0 0,0-1 0 0 0,0 0 0 0 0,0 0 0 0 0,1 0 1 0 0,0 0-1 0 0,6 6 0 0 0,-6-7 5 0 0,1-1 1 0 0,-1 0-1 0 0,1 0 0 0 0,-1-1 0 0 0,1 1 0 0 0,0-1 0 0 0,0 0 1 0 0,0 0-1 0 0,1-1 0 0 0,-1 1 0 0 0,0-1 0 0 0,0 0 0 0 0,1-1 1 0 0,-1 1-1 0 0,1-1 0 0 0,-1 0 0 0 0,0-1 0 0 0,10-1 0 0 0,-7 1 22 0 0,-1-1 0 0 0,1 0 0 0 0,-1 0 0 0 0,0-1 0 0 0,0 0 0 0 0,0 0 0 0 0,0 0 0 0 0,0-1 0 0 0,-1 0 0 0 0,1-1-1 0 0,-1 1 1 0 0,9-10 0 0 0,-6 4 33 0 0,-1 1 0 0 0,0-1-1 0 0,-1 0 1 0 0,0-1 0 0 0,-1 0 0 0 0,7-14-1 0 0,-10 19-29 0 0,-1-1 0 0 0,0 1 0 0 0,-1-1 0 0 0,1 1 0 0 0,-1-1 0 0 0,0 0 1 0 0,-1 1-1 0 0,0-1 0 0 0,0 0 0 0 0,0 0 0 0 0,-1 1 0 0 0,0-1 0 0 0,-2-9 0 0 0,1 11-3 0 0,0 0 1 0 0,1 1 0 0 0,-2-1 0 0 0,1 0-1 0 0,0 1 1 0 0,-1-1 0 0 0,0 1-1 0 0,0 0 1 0 0,-5-5 0 0 0,7 8-17 0 0,0 0 0 0 0,0 0 1 0 0,0 0-1 0 0,0 0 0 0 0,0 0 1 0 0,-1 0-1 0 0,1 1 0 0 0,0-1 1 0 0,0 0-1 0 0,-1 1 0 0 0,1-1 1 0 0,0 1-1 0 0,-1-1 0 0 0,1 1 1 0 0,0 0-1 0 0,-1 0 0 0 0,1-1 1 0 0,-1 1-1 0 0,1 0 0 0 0,0 0 0 0 0,-1 1 1 0 0,1-1-1 0 0,-1 0 0 0 0,1 0 1 0 0,0 1-1 0 0,-1-1 0 0 0,1 0 1 0 0,0 1-1 0 0,-1 0 0 0 0,1-1 1 0 0,0 1-1 0 0,0 0 0 0 0,0-1 1 0 0,-1 1-1 0 0,1 0 0 0 0,0 0 1 0 0,0 0-1 0 0,-1 2 0 0 0,0-1 3 0 0,0 0-1 0 0,0 1 0 0 0,0-1 1 0 0,0 0-1 0 0,1 1 0 0 0,-1 0 1 0 0,1-1-1 0 0,0 1 1 0 0,-1 0-1 0 0,0 5 0 0 0,1-6-1 0 0,1-1-1 0 0,0 0 1 0 0,0 1-1 0 0,0-1 1 0 0,0 0-1 0 0,0 0 1 0 0,0 1-1 0 0,0-1 1 0 0,0 0 0 0 0,1 1-1 0 0,-1-1 1 0 0,0 0-1 0 0,1 0 1 0 0,-1 1-1 0 0,1-1 1 0 0,0 0-1 0 0,-1 0 1 0 0,1 0-1 0 0,0 0 1 0 0,-1 0-1 0 0,1 0 1 0 0,0 0-1 0 0,0 0 1 0 0,0 0-1 0 0,0 0 1 0 0,0 0-1 0 0,1 0 1 0 0,1 1 80 0 0,1-1 1 0 0,-1 1-1 0 0,0-1 1 0 0,1 0-1 0 0,-1 0 1 0 0,0 0-1 0 0,1-1 0 0 0,-1 1 1 0 0,6-1-1 0 0,-3 1 54 0 0,-1-1 0 0 0,0 1-1 0 0,0 0 1 0 0,6 2 0 0 0,-8-2-98 0 0,0 0 0 0 0,0 0 1 0 0,0 1-1 0 0,0-1 0 0 0,0 1 1 0 0,0-1-1 0 0,0 1 0 0 0,0 0 0 0 0,-1 0 1 0 0,1 1-1 0 0,-1-1 0 0 0,1 0 1 0 0,-1 1-1 0 0,0 0 0 0 0,0-1 1 0 0,0 1-1 0 0,0 0 0 0 0,-1 0 1 0 0,1 0-1 0 0,1 5 0 0 0,28 96 325 0 0,-25-78-373 0 0,1 0-1 0 0,2-1 1 0 0,21 48 0 0 0,98 133-51 0 0,-117-191 44 0 0,-2 1-1 0 0,0 0 1 0 0,-1 1-1 0 0,-1 0 1 0 0,7 24-1 0 0,-13-38 16 0 0,0 0 0 0 0,0 0 0 0 0,-1 0 0 0 0,0 1-1 0 0,1-1 1 0 0,-1 0 0 0 0,0 0 0 0 0,-1 0 0 0 0,1 1 0 0 0,0-1-1 0 0,-1 0 1 0 0,0 0 0 0 0,0 0 0 0 0,0 0 0 0 0,-2 5-1 0 0,1-4-1 0 0,-1 0 0 0 0,1-1 0 0 0,-1 1 0 0 0,0-1 0 0 0,0 1 0 0 0,0-1 0 0 0,-1 0 0 0 0,1-1 0 0 0,-1 1 0 0 0,-4 2 0 0 0,-7 3 8 0 0,0 0 1 0 0,-1-2-1 0 0,0 0 1 0 0,-29 7-1 0 0,34-11 0 0 0,1 0-1 0 0,-1 0 1 0 0,0-1-1 0 0,0-1 1 0 0,0 0-1 0 0,1 0 1 0 0,-1-1-1 0 0,0 0 1 0 0,0-1-1 0 0,1 0 1 0 0,-1-1-1 0 0,-12-5 1 0 0,16 6-3 0 0,0-2 0 0 0,0 1 0 0 0,1-1 0 0 0,-1 0 0 0 0,1 0 0 0 0,0 0 0 0 0,0-1 0 0 0,0 0 0 0 0,1 0-1 0 0,0-1 1 0 0,0 0 0 0 0,0 1 0 0 0,1-2 0 0 0,-1 1 0 0 0,2 0 0 0 0,-1-1 0 0 0,1 0 0 0 0,-4-10 0 0 0,5 8 0 0 0,0 0 0 0 0,0-1 1 0 0,1 1-1 0 0,1 0 0 0 0,0-1 0 0 0,0 1 0 0 0,0 0 0 0 0,1-1 1 0 0,1 1-1 0 0,0 0 0 0 0,0 0 0 0 0,1 0 0 0 0,5-13 0 0 0,2 0-21 0 0,0 0 0 0 0,2 0 0 0 0,0 1 0 0 0,16-19 0 0 0,6-4-302 0 0,72-74-1 0 0,-38 59-4862 0 0,-54 49 2233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3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2 178 512 0 0,'0'-4'1043'0'0,"-1"2"-411"0"0,1 1 0 0 0,0-1 0 0 0,0 0 0 0 0,0 1 0 0 0,0-1 0 0 0,0 1 0 0 0,0-1 0 0 0,0 1 0 0 0,1-1-1 0 0,-1 1 1 0 0,1-1 0 0 0,-1 1 0 0 0,1-1 0 0 0,-1 1 0 0 0,1 0 0 0 0,0-1 0 0 0,0 1 0 0 0,-1 0 0 0 0,1-1 0 0 0,0 1-1 0 0,0 0 1 0 0,1 0 0 0 0,-1 0 0 0 0,1-1 0 0 0,1 0 1009 0 0,-3 2-1601 0 0,0 0-1 0 0,0 0 1 0 0,0 0-1 0 0,0 0 1 0 0,0 0-1 0 0,0 0 1 0 0,0 0-1 0 0,0 0 1 0 0,0 1 592 0 0,0-1-593 0 0,0 0 1 0 0,0 0 0 0 0,0 0-1 0 0,0 0 1 0 0,0 0-1 0 0,0 0 1 0 0,0 0-1 0 0,0 0 1 0 0,0 0-1 0 0,0 0 1 0 0,0 0-1 0 0,0 0 1 0 0,0 0-1 0 0,0 0 1 0 0,0 0-1 0 0,0 0 1 0 0,1 0-1 0 0,-1 0 1 0 0,0 0-1 0 0,0 0 1 0 0,0 0-1 0 0,0 0 1 0 0,0 5 311 0 0,-1 12 75 0 0,1 5 373 0 0,5 44-1 0 0,-4-58-735 0 0,1-1 0 0 0,-1-1-1 0 0,2 1 1 0 0,-1 0 0 0 0,1 0-1 0 0,0-1 1 0 0,0 1 0 0 0,0-1-1 0 0,1 0 1 0 0,6 7-1 0 0,-8-10-52 0 0,0-1-1 0 0,1 1 0 0 0,-1-1 0 0 0,1 0 0 0 0,-1 0 0 0 0,1 0 0 0 0,0 0 1 0 0,0 0-1 0 0,6 2 0 0 0,-9-4-7 0 0,1 0 0 0 0,-1 0 0 0 0,1 0 0 0 0,0 0-1 0 0,-1 1 1 0 0,1-1 0 0 0,0 0 0 0 0,-1 0 0 0 0,1 0 0 0 0,-1 0 0 0 0,1-1 0 0 0,0 1 0 0 0,-1 0 0 0 0,1 0 0 0 0,-1 0 0 0 0,1 0 0 0 0,0-1 0 0 0,-1 1 0 0 0,1 0-1 0 0,-1 0 1 0 0,1-1 0 0 0,0 0 0 0 0,0 0-1 0 0,0 0 0 0 0,-1 0 1 0 0,1 0-1 0 0,-1 0 0 0 0,1 0 0 0 0,-1 0 0 0 0,1 0 0 0 0,-1 0 0 0 0,1-1 0 0 0,-1 1 0 0 0,0 0 1 0 0,0 0-1 0 0,0 0 0 0 0,0-1 0 0 0,0 1 0 0 0,0-2 0 0 0,-1-7 2 0 0,0 0 0 0 0,-1 0-1 0 0,0 0 1 0 0,0 1 0 0 0,-7-17-1 0 0,5 16 2 0 0,0-1-1 0 0,1 0 1 0 0,1 0-1 0 0,-3-18 0 0 0,5 23-1 0 0,0-1 0 0 0,0 1 0 0 0,0 0 0 0 0,1-1 0 0 0,0 1-1 0 0,0 0 1 0 0,1 0 0 0 0,4-11 0 0 0,-5 14-6 0 0,0 1 0 0 0,1-1 0 0 0,-1 1 1 0 0,1 0-1 0 0,-1-1 0 0 0,1 1 0 0 0,0 0 1 0 0,0 0-1 0 0,0 0 0 0 0,0 1 0 0 0,1-1 0 0 0,-1 0 1 0 0,0 1-1 0 0,1-1 0 0 0,-1 1 0 0 0,1 0 1 0 0,-1 0-1 0 0,1 0 0 0 0,0 0 0 0 0,-1 0 0 0 0,1 1 1 0 0,3-1-1 0 0,0 0 6 0 0,0 1 1 0 0,0 0-1 0 0,0 0 1 0 0,-1 1 0 0 0,1 0-1 0 0,0 0 1 0 0,0 0-1 0 0,-1 1 1 0 0,1 0-1 0 0,0 0 1 0 0,7 4-1 0 0,-1 0 3 0 0,0 1-1 0 0,-1 1 0 0 0,20 16 1 0 0,-23-16 34 0 0,-1 0 0 0 0,1 1 0 0 0,-1 0 0 0 0,-1 1 1 0 0,1-1-1 0 0,7 19 0 0 0,-8-17 72 0 0,0 0 1 0 0,1 0-1 0 0,0 0 0 0 0,15 17 1 0 0,-21-27-108 0 0,0-1 0 0 0,-1 1 0 0 0,1 0-1 0 0,0-1 1 0 0,-1 1 0 0 0,1 0 0 0 0,0-1 0 0 0,0 1 0 0 0,0-1 0 0 0,-1 0 0 0 0,1 1 0 0 0,0-1 0 0 0,0 0 0 0 0,0 1 0 0 0,0-1 0 0 0,0 0 0 0 0,0 0 0 0 0,0 0 0 0 0,0 0 0 0 0,0 0 0 0 0,0 0 0 0 0,0 0 0 0 0,0 0-1 0 0,-1 0 1 0 0,3 0 0 0 0,-2-1 1 0 0,1 0 0 0 0,-1 0 0 0 0,1 0 0 0 0,-1 0 0 0 0,1 0 0 0 0,-1 0 0 0 0,0 0 0 0 0,1-1 0 0 0,-1 1 0 0 0,0 0 0 0 0,0-1 0 0 0,1-2 0 0 0,2-2-2 0 0,-1 0 1 0 0,0 0 0 0 0,0-1 0 0 0,-1 1 0 0 0,0-1-1 0 0,1-7 1 0 0,-1-4-9 0 0,0-22 1 0 0,-2 22 19 0 0,5-32 1 0 0,-4 45-16 0 0,0 0-1 0 0,0 0 1 0 0,1 0-1 0 0,0 1 1 0 0,0-1 0 0 0,0 0-1 0 0,0 1 1 0 0,1-1-1 0 0,-1 1 1 0 0,7-7-1 0 0,-9 10 1 0 0,1 0-1 0 0,-1 1 0 0 0,1-1 0 0 0,0 0 0 0 0,-1 0 0 0 0,1 1 0 0 0,0-1 1 0 0,0 0-1 0 0,0 1 0 0 0,0-1 0 0 0,-1 1 0 0 0,1-1 0 0 0,0 1 1 0 0,0 0-1 0 0,0-1 0 0 0,0 1 0 0 0,0 0 0 0 0,0 0 0 0 0,0-1 1 0 0,0 1-1 0 0,0 0 0 0 0,1 0 0 0 0,0 1-1 0 0,-1-1 0 0 0,0 1 0 0 0,0-1 0 0 0,0 1-1 0 0,0-1 1 0 0,-1 1 0 0 0,1-1 0 0 0,0 1 0 0 0,0 0 0 0 0,0 0 0 0 0,0 0 0 0 0,-1-1-1 0 0,1 1 1 0 0,0 0 0 0 0,-1 0 0 0 0,2 2 0 0 0,2 5-9 0 0,-1-1 0 0 0,0 1 0 0 0,0 1 0 0 0,1 8-1 0 0,-2-10 13 0 0,11 60 6 0 0,-8-39-7 0 0,9 30 0 0 0,-11-50 0 0 0,0 1 0 0 0,0-1-1 0 0,1 0 1 0 0,0 0 0 0 0,0-1 0 0 0,1 1-1 0 0,10 11 1 0 0,-14-17 0 0 0,0-1 0 0 0,0 0 0 0 0,1 1 0 0 0,-1-1 0 0 0,1 0 0 0 0,-1 1 0 0 0,1-1-1 0 0,-1 0 1 0 0,1 0 0 0 0,0 0 0 0 0,-1-1 0 0 0,1 1 0 0 0,0 0 0 0 0,0-1 0 0 0,0 1 0 0 0,0-1 0 0 0,-1 1 0 0 0,1-1 0 0 0,3 0 0 0 0,-2 0-2 0 0,-1-1 0 0 0,0 1 1 0 0,1-1-1 0 0,-1 0 1 0 0,1 0-1 0 0,-1 0 0 0 0,0 0 1 0 0,0 0-1 0 0,0-1 1 0 0,0 1-1 0 0,0-1 0 0 0,0 1 1 0 0,0-1-1 0 0,2-2 1 0 0,2-2-26 0 0,0 0 1 0 0,-1 0-1 0 0,0-1 1 0 0,-1 1-1 0 0,1-1 1 0 0,-1 0-1 0 0,0 0 1 0 0,-1 0-1 0 0,0-1 1 0 0,0 1-1 0 0,0-1 1 0 0,-1 0-1 0 0,-1 0 0 0 0,1 0 1 0 0,-1 0-1 0 0,0-11 1 0 0,3-50-44 0 0,2-56 172 0 0,-6 125-45 0 0,-3 17 158 0 0,1-4-202 0 0,1 1-1 0 0,1-1 1 0 0,0 0 0 0 0,1 1 0 0 0,2 16 0 0 0,-1-17-5 0 0,-1-5 0 0 0,1 0-1 0 0,0 0 1 0 0,0 0-1 0 0,0 0 1 0 0,1-1-1 0 0,1 1 1 0 0,-1-1-1 0 0,1 1 1 0 0,0-1-1 0 0,1 0 1 0 0,0-1-1 0 0,0 1 1 0 0,0-1-1 0 0,1 0 1 0 0,8 7-1 0 0,-9-9-50 0 0,1 0-1 0 0,-1 0 0 0 0,1 0 1 0 0,0-1-1 0 0,0 0 0 0 0,0 0 1 0 0,0 0-1 0 0,1-1 0 0 0,-1 0 1 0 0,1 0-1 0 0,0-1 0 0 0,-1 0 1 0 0,1 0-1 0 0,0 0 1 0 0,0-1-1 0 0,-1 0 0 0 0,1 0 1 0 0,13-3-1 0 0,-11 1-1263 0 0,-1-1-1 0 0,1 0 1 0 0,8-6 0 0 0,-8 5-1467 0 0,1-1 808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34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74 512 0 0,'-9'-19'2915'0'0,"8"15"-1848"0"0,0 1 0 0 0,0 0 0 0 0,0 0 0 0 0,1-1 0 0 0,-1 1 0 0 0,1 0 0 0 0,0-1 0 0 0,0 1 0 0 0,0 0 0 0 0,0 0 0 0 0,1-1 0 0 0,1-5 0 0 0,-2 9-988 0 0,0 0-1 0 0,0 0 0 0 0,0 0 0 0 0,0 0 0 0 0,0 0 0 0 0,0 0 0 0 0,0-1 1 0 0,0 1-1 0 0,0 0 0 0 0,0 0 0 0 0,0 0 0 0 0,0 0 0 0 0,0 0 0 0 0,0 0 1 0 0,0 0-1 0 0,1 0 0 0 0,-1 0 0 0 0,0 0 0 0 0,0 0 0 0 0,0-1 1 0 0,0 1-1 0 0,0 0 0 0 0,0 0 0 0 0,0 0 0 0 0,0 0 0 0 0,0 0 0 0 0,0 0 1 0 0,0 0-1 0 0,0 0 0 0 0,1 0 0 0 0,-1 0 0 0 0,0 0 0 0 0,0 0 1 0 0,0 0-1 0 0,0 0 0 0 0,0 0 0 0 0,0 0 0 0 0,0 0 0 0 0,0 0 0 0 0,0 0 1 0 0,0 0-1 0 0,1 0 0 0 0,-1 0 0 0 0,0 0 0 0 0,0 0 0 0 0,0 0 1 0 0,0 0-1 0 0,0 0 0 0 0,0 0 0 0 0,0 0 0 0 0,0 0 0 0 0,0 1 0 0 0,5 5 1401 0 0,1 8-764 0 0,79 226 1575 0 0,-75-207-2201 0 0,-8-24-104 0 0,-2-8-18 0 0,0-2-24 0 0,0-5 51 0 0,1-1 0 0 0,-1 0 1 0 0,1 1-1 0 0,0-1 0 0 0,1 1 0 0 0,0-1 0 0 0,0 1 0 0 0,0 0 0 0 0,5-9 1 0 0,1-5-2 0 0,-2 1-3 0 0,2 1 0 0 0,1 0-1 0 0,0 1 1 0 0,1-1 0 0 0,1 2 0 0 0,1 0 0 0 0,19-21 0 0 0,-26 31 11 0 0,1 1 1 0 0,0 0 0 0 0,0 0 0 0 0,1 0 0 0 0,-1 1-1 0 0,1 0 1 0 0,0 1 0 0 0,0 0 0 0 0,0 0 0 0 0,1 0-1 0 0,-1 1 1 0 0,15-3 0 0 0,-17 4-7 0 0,0 1 1 0 0,0 0-1 0 0,0 0 1 0 0,0 0-1 0 0,0 0 0 0 0,0 1 1 0 0,0 0-1 0 0,0 0 1 0 0,0 1-1 0 0,0-1 1 0 0,0 1-1 0 0,-1 0 0 0 0,1 0 1 0 0,-1 1-1 0 0,0-1 1 0 0,1 1-1 0 0,-1 0 0 0 0,0 0 1 0 0,-1 0-1 0 0,1 1 1 0 0,3 4-1 0 0,-2-2 8 0 0,0 1 0 0 0,0-1 0 0 0,-1 1 0 0 0,0 0-1 0 0,0 0 1 0 0,-1 1 0 0 0,0-1 0 0 0,0 1 0 0 0,-1-1 0 0 0,0 1 0 0 0,1 10-1 0 0,0 8-19 0 0,-1-1-1 0 0,-3 32 0 0 0,0-32-1434 0 0,1 0 0 0 0,5 33 0 0 0,-2-45-609 0 0,1-1-287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7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47 512 0 0,'0'-1'435'0'0,"0"-1"0"0"0,0 1 0 0 0,0-1 0 0 0,0 1 0 0 0,-1 0 0 0 0,1-1 0 0 0,0 1 0 0 0,-1-1 0 0 0,0 1 1 0 0,1 0-1 0 0,-1-1 0 0 0,0 1 0 0 0,1 0 0 0 0,-1 0 0 0 0,0 0 0 0 0,0-1 0 0 0,0 1 0 0 0,-2-1 0 0 0,1 0 119 0 0,-1 0 0 0 0,1 1 1 0 0,-1-1-1 0 0,0 1 0 0 0,0-1 0 0 0,0 1 1 0 0,0 0-1 0 0,-3-1 0 0 0,-6 0 653 0 0,1 0 0 0 0,0 1 0 0 0,-20 0 1 0 0,21 1-907 0 0,1 1 0 0 0,0 0 1 0 0,0 1-1 0 0,0 0 0 0 0,0 1 1 0 0,1 0-1 0 0,-1 0 0 0 0,0 1 1 0 0,-12 7-1 0 0,7-2-68 0 0,-1 0 0 0 0,1 2-1 0 0,1-1 1 0 0,-15 16 0 0 0,24-22-160 0 0,-1 1 1 0 0,1 0 0 0 0,0 0 0 0 0,1 0 0 0 0,-1 1 0 0 0,1-1 0 0 0,0 1 0 0 0,1 0-1 0 0,-1 0 1 0 0,1 0 0 0 0,0 0 0 0 0,1 0 0 0 0,-1 0 0 0 0,1 0 0 0 0,0 1-1 0 0,1-1 1 0 0,0 11 0 0 0,0-12-34 0 0,1 1 1 0 0,0-1-1 0 0,0 1 0 0 0,1-1 1 0 0,0 0-1 0 0,0 1 0 0 0,0-1 0 0 0,0 0 1 0 0,1 0-1 0 0,0 0 0 0 0,0-1 0 0 0,0 1 1 0 0,0-1-1 0 0,1 1 0 0 0,0-1 0 0 0,0 0 1 0 0,0 0-1 0 0,0-1 0 0 0,1 0 0 0 0,6 5 1 0 0,1-1-58 0 0,1-1 1 0 0,1 0-1 0 0,-1-1 1 0 0,1 0 0 0 0,0-1-1 0 0,0-1 1 0 0,0 0-1 0 0,0-1 1 0 0,27 1-1 0 0,-18-3-218 0 0,1-1 0 0 0,-1-2 0 0 0,1 0 0 0 0,-1-1 0 0 0,28-9 0 0 0,-38 9-562 0 0,-1 0 0 0 0,0-2 0 0 0,17-8 1 0 0,-19 7-3395 0 0,19-14 0 0 0,-16 9-1355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8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64 512 0 0,'0'0'250'0'0,"0"0"0"0"0,-1-1 1 0 0,1 1-1 0 0,0 0 0 0 0,-1-1 0 0 0,1 1 0 0 0,0 0 0 0 0,0-1 0 0 0,-1 1 1 0 0,1-1-1 0 0,0 1 0 0 0,0-1 0 0 0,0 1 0 0 0,-1 0 0 0 0,1-1 1 0 0,0 1-1 0 0,0-1 0 0 0,0 1 0 0 0,0-1 0 0 0,0 1 0 0 0,0-1 0 0 0,0 1 1 0 0,0-1-1 0 0,0 1 0 0 0,0-1 0 0 0,0 1 0 0 0,0-1 0 0 0,1 1 1 0 0,-1-1-1 0 0,1 0 181 0 0,0 0-1 0 0,-1 0 1 0 0,1 0 0 0 0,0 0 0 0 0,0 0 0 0 0,0 0 0 0 0,0 0 0 0 0,0 0 0 0 0,0 1-1 0 0,2-2 1 0 0,30-11 3259 0 0,-31 12-3607 0 0,19-5 471 0 0,-1 0 1 0 0,2 2-1 0 0,-1 0 1 0 0,0 1-1 0 0,1 1 1 0 0,-1 2-1 0 0,29 1 0 0 0,-46 0-526 0 0,0 0 0 0 0,-1 0 0 0 0,1 0 0 0 0,0 0 0 0 0,-1 0 0 0 0,1 1 0 0 0,3 2 0 0 0,-7-4-141 0 0,1 0 0 0 0,0 1-1 0 0,-1-1 1 0 0,1 1 0 0 0,0-1 0 0 0,-1 1-1 0 0,1-1 1 0 0,-1 1 0 0 0,1 0 0 0 0,-1-1-1 0 0,1 1 1 0 0,-1 0 0 0 0,0-1 0 0 0,1 1-1 0 0,-1 0 1 0 0,1 1 0 0 0,-1-2-205 0 0,0 1 0 0 0,0 0 0 0 0,0-1 0 0 0,-1 1 0 0 0,1 0 0 0 0,0-1 0 0 0,0 1-1 0 0,0 0 1 0 0,0-1 0 0 0,-1 1 0 0 0,1 0 0 0 0,0-1 0 0 0,-1 1 0 0 0,1-1 0 0 0,0 1 0 0 0,-1 0 0 0 0,1-1 0 0 0,-1 1 0 0 0,1-1 0 0 0,-1 0 0 0 0,1 1 0 0 0,-2 0 0 0 0,-3 3-2260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8.7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22 328 0 0,'-4'-11'5247'0'0,"3"0"8267"0"0,7 16-12899 0 0,8 11 207 0 0,0 0 0 0 0,21 35 0 0 0,-24-32-909 0 0,-1 2 1 0 0,0-1-1 0 0,11 38 1 0 0,-4-5-3268 0 0,-16-49 2973 0 0,3 10-1713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9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49 112 0 0,'-36'-48'12895'0'0,"41"66"-8098"0"0,2 4-4340 0 0,-1-10-155 0 0,0-1 0 0 0,1-1 0 0 0,0 1 0 0 0,1-1 0 0 0,0 0 1 0 0,16 14-1 0 0,61 44 395 0 0,-1-3-1054 0 0,-83-63 213 0 0,1 0 0 0 0,0 0 0 0 0,0 0 0 0 0,-1 0-1 0 0,1 0 1 0 0,-1 1 0 0 0,0-1 0 0 0,0 0-1 0 0,0 1 1 0 0,0-1 0 0 0,1 4 0 0 0,-2-4-1067 0 0,1 1-1 0 0,-1 0 1 0 0,1-1 0 0 0,-1 1 0 0 0,0 0 0 0 0,-1 3 0 0 0,0 0-2063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98 512 0 0,'-18'-48'11307'0'0,"16"37"-4269"0"0,8 25-4125 0 0,2 5-2170 0 0,46 75 252 0 0,-53-92-1010 0 0,0 0 13 0 0,0 1 0 0 0,1-1 0 0 0,-1 0 0 0 0,1 0 0 0 0,0 0-1 0 0,-1 0 1 0 0,3 2 0 0 0,-4-4 3 0 0,1 0 0 0 0,-1 0-1 0 0,0 0 1 0 0,0 0 0 0 0,0 0-1 0 0,1 0 1 0 0,-1 0 0 0 0,0 1-1 0 0,0-1 1 0 0,1 0 0 0 0,-1 0-1 0 0,0 0 1 0 0,0 0 0 0 0,1 0 0 0 0,-1 0-1 0 0,0 0 1 0 0,0 0 0 0 0,1 0-1 0 0,-1 0 1 0 0,0 0 0 0 0,0-1-1 0 0,1 1 1 0 0,-1 0 0 0 0,0 0-1 0 0,0 0 1 0 0,1 0 0 0 0,-1 0-1 0 0,0-1 1 0 0,7-11-21 0 0,-5 4-13 0 0,0-1 0 0 0,-1 1 0 0 0,0-1 0 0 0,-1 0-1 0 0,0-16 1 0 0,-1 13 16 0 0,1-1-1 0 0,2-13 0 0 0,-1 22 18 0 0,-1 0 0 0 0,1 1 0 0 0,0-1 1 0 0,1 0-1 0 0,-1 1 0 0 0,1-1 0 0 0,-1 1 0 0 0,1-1 0 0 0,0 1 0 0 0,0 0 0 0 0,3-4 0 0 0,-4 7-1 0 0,-1-1 0 0 0,1 0 0 0 0,-1 1-1 0 0,1-1 1 0 0,0 0 0 0 0,0 1 0 0 0,-1-1 0 0 0,1 1 0 0 0,0-1-1 0 0,0 1 1 0 0,0-1 0 0 0,-1 1 0 0 0,1 0 0 0 0,0 0 0 0 0,0-1 0 0 0,0 1-1 0 0,0 0 1 0 0,0 0 0 0 0,0 0 0 0 0,0 0 0 0 0,0 0 0 0 0,-1 0 0 0 0,3 0-1 0 0,-1 1 4 0 0,0-1 0 0 0,0 1-1 0 0,0 0 1 0 0,-1 0 0 0 0,1 0-1 0 0,0 0 1 0 0,0 0 0 0 0,0 0-1 0 0,-1 0 1 0 0,3 2 0 0 0,1 3-7 0 0,0-1 0 0 0,-1 0 1 0 0,1 1-1 0 0,-1 0 0 0 0,4 7 1 0 0,-2-1 111 0 0,3 5 20 0 0,0 0 0 0 0,1-1-1 0 0,1 0 1 0 0,17 19 0 0 0,-25-31-170 0 0,1 0-1 0 0,-1-1 1 0 0,1 0 0 0 0,0 0 0 0 0,0 0-1 0 0,0 0 1 0 0,1-1 0 0 0,-1 0-1 0 0,0 0 1 0 0,1 0 0 0 0,0 0-1 0 0,-1-1 1 0 0,1 1 0 0 0,0-1-1 0 0,0 0 1 0 0,0-1 0 0 0,0 1-1 0 0,0-1 1 0 0,0 0 0 0 0,-1 0 0 0 0,1-1-1 0 0,6-1 1 0 0,31-10-2472 0 0,-3-7-4040 0 0,-31 14 5079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2:59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1 1656 0 0,'-4'0'928'0'0,"1"-1"-1"0"0,0 1 0 0 0,-1 0 0 0 0,1 0 0 0 0,-1 1 1 0 0,1-1-1 0 0,0 1 0 0 0,-6 1 0 0 0,4-1-54 0 0,0 1 0 0 0,0 1 0 0 0,0-1 0 0 0,-8 6 0 0 0,0 2 17 0 0,0 0-1 0 0,-17 20 1 0 0,21-21-557 0 0,-165 184 1343 0 0,163-180-1612 0 0,2 1 0 0 0,-11 19 0 0 0,18-29-403 0 0,0 0-1 0 0,0 1 1 0 0,0-1-1 0 0,1 1 1 0 0,-1-1-1 0 0,1 1 1 0 0,0 0 0 0 0,0 0-1 0 0,1-1 1 0 0,0 1-1 0 0,-1 0 1 0 0,2 8-1 0 0,2-7-1546 0 0,5-1-1777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0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38 512 0 0,'-14'-4'10395'0'0,"21"0"-8325"0"0,7-2-755 0 0,1 1-1 0 0,0 0 1 0 0,0 1 0 0 0,31-4-1 0 0,-37 7-1330 0 0,1 0 0 0 0,-1 1 0 0 0,1 0 0 0 0,-1 1 0 0 0,0 0 0 0 0,1 1 0 0 0,-1 0 0 0 0,0 0 0 0 0,13 6-1 0 0,-16-6-1311 0 0,-1-1 0 0 0,1 1 0 0 0,0-1 0 0 0,9 1 0 0 0,-2 0-1763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7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20 186 512 0 0,'-20'-8'19056'0'0,"25"24"-17277"0"0,7 4-1596 0 0,1 1-1 0 0,-2 1 1 0 0,-1 0-1 0 0,-1 1 1 0 0,-1 0-1 0 0,-1 0 0 0 0,0 0 1 0 0,-2 1-1 0 0,-1 0 1 0 0,1 26-1 0 0,-4-38-176 0 0,0 19 9 0 0,0 0-1 0 0,-2 0 1 0 0,-7 42-1 0 0,8-72-6 0 0,0 1 0 0 0,0-1 1 0 0,-1 1-1 0 0,1-1 0 0 0,-1 1 0 0 0,1-1 0 0 0,-1 0 0 0 0,1 1 0 0 0,-1-1 0 0 0,0 0 0 0 0,0 0 0 0 0,1 1 0 0 0,-1-1 0 0 0,0 0 0 0 0,0 0 0 0 0,0 0 0 0 0,0 0 1 0 0,-1 0-1 0 0,1 0 0 0 0,-1 1 0 0 0,1-3-8 0 0,1 1 1 0 0,-1 0-1 0 0,1 0 0 0 0,-1 0 1 0 0,1 0-1 0 0,-1 0 1 0 0,1-1-1 0 0,-1 1 1 0 0,1 0-1 0 0,-1-1 0 0 0,1 1 1 0 0,0 0-1 0 0,-1-1 1 0 0,1 1-1 0 0,-1 0 1 0 0,1-1-1 0 0,0 1 1 0 0,0 0-1 0 0,-1-1 0 0 0,1 1 1 0 0,0-1-1 0 0,0 1 1 0 0,-1-1-1 0 0,1 1 1 0 0,0-2-1 0 0,-6-12 61 0 0,6 13-57 0 0,-4-17 30 0 0,0 0 0 0 0,1-1 0 0 0,2 0 0 0 0,0 0 0 0 0,2-30 1 0 0,0 11 17 0 0,0 9 49 0 0,1 0 1 0 0,2 0-1 0 0,7-31 0 0 0,29-83 393 0 0,-33 118-412 0 0,1 1 0 0 0,2-1 0 0 0,1 2 1 0 0,19-33-1 0 0,-29 54-80 0 0,0 0 1 0 0,0 1 0 0 0,1-1-1 0 0,-1 0 1 0 0,1 0 0 0 0,-1 1-1 0 0,1-1 1 0 0,0 1 0 0 0,-1 0-1 0 0,1-1 1 0 0,0 1 0 0 0,0 0-1 0 0,0 0 1 0 0,0 0 0 0 0,0 0-1 0 0,0 1 1 0 0,1-1 0 0 0,-1 0-1 0 0,0 1 1 0 0,0 0 0 0 0,0-1-1 0 0,1 1 1 0 0,-1 0 0 0 0,0 0-1 0 0,0 0 1 0 0,1 1 0 0 0,-1-1-1 0 0,0 0 1 0 0,0 1 0 0 0,0-1-1 0 0,0 1 1 0 0,1 0 0 0 0,-1 0-1 0 0,0 0 1 0 0,0 0 0 0 0,-1 0-1 0 0,1 0 1 0 0,0 1 0 0 0,0-1-1 0 0,0 0 1 0 0,-1 1 0 0 0,1 0-1 0 0,-1-1 1 0 0,3 4 0 0 0,15 21 4 0 0,0 1 0 0 0,-2 1 0 0 0,24 54 1 0 0,-20-32 23 0 0,21 79 1 0 0,-22-25 91 0 0,-3-9-68 0 0,-16-90-60 0 0,1 0-1 0 0,0 0 0 0 0,5 8 0 0 0,-7-12-13 0 0,1 0 0 0 0,-1 0 0 0 0,1 0 0 0 0,0 0-1 0 0,0-1 1 0 0,-1 1 0 0 0,1 0 0 0 0,0 0-1 0 0,0-1 1 0 0,0 1 0 0 0,1 0 0 0 0,-2 0-8 0 0,1-1 1 0 0,-1 0-1 0 0,1 0 1 0 0,-1 0 0 0 0,0 0-1 0 0,1 0 1 0 0,-1 0-1 0 0,1 0 1 0 0,-1 0 0 0 0,0 0-1 0 0,1 0 1 0 0,-1 0-1 0 0,1 0 1 0 0,-1-1 0 0 0,0 1-1 0 0,1 0 1 0 0,-1 0-1 0 0,0 0 1 0 0,1 0-1 0 0,-1-1 1 0 0,0 1 0 0 0,1 0-1 0 0,-1 0 1 0 0,0-1-1 0 0,1 1 1 0 0,-1 0 0 0 0,0-1-1 0 0,0 1 1 0 0,1 0-1 0 0,-1-1 1 0 0,0 1 0 0 0,1-2-437 0 0,0 0 1 0 0,0 0 0 0 0,-1 0-1 0 0,1 1 1 0 0,-1-1 0 0 0,1 0 0 0 0,-1 0-1 0 0,0 0 1 0 0,0 0 0 0 0,0 0-1 0 0,0 0 1 0 0,0 0 0 0 0,0 0-1 0 0,0 0 1 0 0,-1 0 0 0 0,0-3 0 0 0,-3-3-2327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54 2777 0 0,'-3'0'349'0'0,"-4"1"1885"0"0,0 0-1 0 0,0 0 1 0 0,0-1-1 0 0,-14-1 1 0 0,26 0 1178 0 0,31-10-1671 0 0,21-3-1714 0 0,0 3 0 0 0,0 3 0 0 0,1 2 0 0 0,89 2 0 0 0,-112 9-1916 0 0,-28-3 308 0 0,0 1 0 0 0,0-1 0 0 0,0 1-1 0 0,11 7 1 0 0,-5-1-924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12 512 0 0,'-1'-1'310'0'0,"-8"-3"3236"0"0,7-2 2683 0 0,6 9-1215 0 0,15 7-2931 0 0,-7-4-1527 0 0,0 1-1 0 0,-1 0 0 0 0,1 1 0 0 0,-1 0 0 0 0,-1 0 0 0 0,1 1 0 0 0,13 16 1 0 0,2 7-150 0 0,26 40 1 0 0,-48-66-396 0 0,2 4 54 0 0,2-1 0 0 0,-1 0 0 0 0,1 0 0 0 0,1-1 0 0 0,15 12 0 0 0,-19-16-322 0 0,1 0-1 0 0,-1-1 1 0 0,1 0 0 0 0,12 5 0 0 0,-14-7-409 0 0,0 0-1 0 0,0 0 1 0 0,0 0 0 0 0,0-1 0 0 0,0 1-1 0 0,0-1 1 0 0,0 0 0 0 0,7-1-1 0 0,-6 0-1885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8.8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 1792 0 0,'-20'13'4868'0'0,"7"-4"-3137"0"0,0 0 0 0 0,1 0-1 0 0,0 1 1 0 0,-14 16 0 0 0,-45 71 931 0 0,20-24-1959 0 0,36-54-664 0 0,0 2 1 0 0,2-1-1 0 0,1 1 1 0 0,-18 42-1 0 0,29-61-163 0 0,0 1-1 0 0,0 0 1 0 0,1-1 0 0 0,-1 1-1 0 0,1 0 1 0 0,0 0 0 0 0,-1-1-1 0 0,1 1 1 0 0,0 0-1 0 0,1 0 1 0 0,-1-1 0 0 0,1 4-1 0 0,-1-5-174 0 0,1 1 0 0 0,-1-1 0 0 0,1 0-1 0 0,-1 0 1 0 0,1 0 0 0 0,-1 0 0 0 0,1 0 0 0 0,0-1-1 0 0,-1 1 1 0 0,1 0 0 0 0,0 0 0 0 0,0 0-1 0 0,0 0 1 0 0,0-1 0 0 0,-1 1 0 0 0,1 0 0 0 0,0-1-1 0 0,0 1 1 0 0,0-1 0 0 0,1 1 0 0 0,-1-1 0 0 0,0 0-1 0 0,0 1 1 0 0,0-1 0 0 0,0 0 0 0 0,0 0-1 0 0,0 0 1 0 0,0 0 0 0 0,1 0 0 0 0,-1 0 0 0 0,2 0-1 0 0,9-2-2223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49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56 512 0 0,'-15'-6'10686'0'0,"20"2"-8651"0"0,9-1-553 0 0,1 1-1 0 0,28-4 1 0 0,-11 2-777 0 0,0-1-502 0 0,0 1 0 0 0,0 2 0 0 0,58-1 0 0 0,-70 8-501 0 0,-10 1-1016 0 0,-5 4-3353 0 0,-5-5 1281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0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49 1816 0 0,'0'4'9569'0'0,"1"-4"-9385"0"0,7 2 3025 0 0,10-1-1529 0 0,4-1-1132 0 0,1-1 0 0 0,0-1 1 0 0,-1 0-1 0 0,35-10 0 0 0,-16 3-914 0 0,0 1-1 0 0,74-3 1 0 0,-34 4-4148 0 0,-56 4 2827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1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14 141 8 0 0,'-4'-54'7200'0'0,"1"8"-1179"0"0,-4 5 2767 0 0,20 48-7268 0 0,-9-1-1357 0 0,0 0 0 0 0,0 0 0 0 0,-1 0 0 0 0,0 0 1 0 0,-1 1-1 0 0,4 8 0 0 0,8 45 298 0 0,-10-42-342 0 0,18 123 260 0 0,-12-65-293 0 0,-4-35-17 0 0,-1-2-11 0 0,12 44-1 0 0,-15-75-72 0 0,7 28 48 0 0,-8-33-29 0 0,-1 0 0 0 0,1 0 0 0 0,-1 0 0 0 0,0 0 0 0 0,0 1 0 0 0,0-1 1 0 0,0 0-1 0 0,-2 5 0 0 0,2-8-6 0 0,0 1 0 0 0,0-1 0 0 0,0 0 0 0 0,0 0 0 0 0,0 0 1 0 0,0 0-1 0 0,0 0 0 0 0,1 0 0 0 0,-1 0 0 0 0,0 0 0 0 0,0 0 0 0 0,0 0 0 0 0,0 1 1 0 0,0-1-1 0 0,0 0 0 0 0,0 0 0 0 0,0 0 0 0 0,-1 0 0 0 0,1 0 0 0 0,0 0 0 0 0,0 0 1 0 0,0 0-1 0 0,0 0 0 0 0,0 1 0 0 0,0-1 0 0 0,0 0 0 0 0,0 0 0 0 0,0 0 0 0 0,0 0 0 0 0,0 0 1 0 0,0 0-1 0 0,0 0 0 0 0,0 0 0 0 0,0 0 0 0 0,0 0 0 0 0,0 0 0 0 0,-1 0 0 0 0,1 0 1 0 0,0 0-1 0 0,0 0 0 0 0,0 0 0 0 0,0 0 0 0 0,0 1 0 0 0,0-1 0 0 0,0 0 0 0 0,0 0 0 0 0,0 0 1 0 0,0 0-1 0 0,-1 0 0 0 0,1 0 0 0 0,0 0 0 0 0,0 0 0 0 0,0 0 0 0 0,0-1 0 0 0,0 1 1 0 0,0 0-1 0 0,0 0 0 0 0,0 0 0 0 0,-2-7-108 0 0,2-13-1 0 0,3 9 96 0 0,1 1 1 0 0,0-1-1 0 0,1 1 1 0 0,0-1-1 0 0,0 1 0 0 0,1 1 1 0 0,0-1-1 0 0,1 1 1 0 0,0 0-1 0 0,0 0 0 0 0,1 1 1 0 0,1 0-1 0 0,10-8 1 0 0,-13 12 6 0 0,0 0 1 0 0,0 1 0 0 0,0 0-1 0 0,1 0 1 0 0,-1 0 0 0 0,1 1-1 0 0,0 0 1 0 0,-1 0 0 0 0,1 0-1 0 0,0 1 1 0 0,0 0 0 0 0,0 1-1 0 0,0 0 1 0 0,0 0 0 0 0,0 0-1 0 0,0 1 1 0 0,0 0 0 0 0,10 3-1 0 0,-8-2-2 0 0,0 1 0 0 0,1 0-1 0 0,-2 1 1 0 0,1 0-1 0 0,0 0 1 0 0,-1 1 0 0 0,0 0-1 0 0,0 0 1 0 0,0 1-1 0 0,0 0 1 0 0,-1 1-1 0 0,12 13 1 0 0,-13-12 14 0 0,-1-1 0 0 0,0 1 0 0 0,0 0 0 0 0,-1 0 0 0 0,0 0 0 0 0,0 1 0 0 0,-1 0 0 0 0,0-1 0 0 0,-1 1-1 0 0,3 16 1 0 0,-5-19-1 0 0,1 0-1 0 0,-1 1 1 0 0,0-1-1 0 0,-1 1 1 0 0,0-1-1 0 0,0 1 1 0 0,0-1-1 0 0,0 0 1 0 0,-1 0-1 0 0,0 1 0 0 0,-1-1 1 0 0,1-1-1 0 0,-1 1 1 0 0,-1 0-1 0 0,-6 9 1 0 0,6-10-64 0 0,0-1 0 0 0,0 0-1 0 0,0 0 1 0 0,0 0 0 0 0,-1-1 0 0 0,0 1 0 0 0,0-1 0 0 0,0 0 0 0 0,0-1 0 0 0,0 1 0 0 0,0-1 0 0 0,-1 0-1 0 0,-8 2 1 0 0,4-2-706 0 0,0 0-1 0 0,0-1 1 0 0,-1 0-1 0 0,1-1 1 0 0,0 0-1 0 0,-20-3 1 0 0,23 1-933 0 0,0 0 0 0 0,1 0 0 0 0,-1-1 1 0 0,-9-4-1 0 0,14 6 1428 0 0,-11-6-2210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3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7 512 0 0,'-7'-6'12448'0'0,"10"12"-11416"0"0,2 12-136 0 0,-1 1 0 0 0,-1-1-1 0 0,-1 1 1 0 0,0 35 0 0 0,-2-35-1021 0 0,1 0 1 0 0,1 0-1 0 0,0 0 0 0 0,9 33 1 0 0,-6-43-1403 0 0,0-4-2259 0 0,-2-1 149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18 3001 0 0,'0'-2'971'0'0,"1"-11"6952"0"0,2 10-4717 0 0,2 8-1555 0 0,-3 0-1241 0 0,0-1 1 0 0,-1 1 0 0 0,0-1 0 0 0,0 1 0 0 0,0 0 0 0 0,0 0-1 0 0,-1-1 1 0 0,0 1 0 0 0,0 5 0 0 0,1 6 208 0 0,2 69 1377 0 0,3 23-903 0 0,30 100-1093 0 0,-33-193-489 0 0,-1-6 602 0 0,-1 0 0 0 0,1-1 1 0 0,6 15-1 0 0,-7-20-311 0 0,0-1 0 0 0,0-1 0 0 0,0 1 0 0 0,0 0 0 0 0,1 0 0 0 0,-1 0 0 0 0,1-1 0 0 0,2 3 0 0 0,-3-3-151 0 0,0 0-1 0 0,0-1 0 0 0,0 1 1 0 0,0 0-1 0 0,1-1 0 0 0,-1 1 1 0 0,0-1-1 0 0,1 1 0 0 0,-1-1 0 0 0,0 1 1 0 0,1-1-1 0 0,-1 0 0 0 0,1 0 1 0 0,1 0-1 0 0,2 0-1936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64 160 1520 0 0,'-35'-2'6625'0'0,"33"1"-6133"0"0,1 1-1 0 0,-1 0 1 0 0,0-1 0 0 0,1 1 0 0 0,-1-1 0 0 0,1 1 0 0 0,-1-1 0 0 0,1 0 0 0 0,-1 0 0 0 0,1 0-1 0 0,-1 0 1 0 0,1 0 0 0 0,0 0 0 0 0,-1 0 0 0 0,1 0 0 0 0,0 0 0 0 0,0 0 0 0 0,-1-2-1 0 0,2 2-393 0 0,0 0 0 0 0,0 0 0 0 0,0 1 0 0 0,0-1 0 0 0,0 0 0 0 0,0 1 0 0 0,0-1 0 0 0,0 0 0 0 0,0 1 0 0 0,1-1 0 0 0,-1 0-1 0 0,0 0 1 0 0,1 1 0 0 0,-1-1 0 0 0,0 1 0 0 0,1-1 0 0 0,-1 0 0 0 0,1 1 0 0 0,-1-1 0 0 0,1 1 0 0 0,-1-1 0 0 0,1 1 0 0 0,-1-1-1 0 0,2 0 1 0 0,15-11 466 0 0,32-23 366 0 0,-36 24-696 0 0,1 0-1 0 0,23-12 1 0 0,-31 20-193 0 0,39-18 368 0 0,-41 19-372 0 0,0 1 1 0 0,1 0-1 0 0,-1 0 0 0 0,0 0 0 0 0,0 1 1 0 0,0-1-1 0 0,1 1 0 0 0,-1 0 0 0 0,7 1 1 0 0,-9-1-23 0 0,0 1 1 0 0,0 0-1 0 0,0 0 1 0 0,0 0-1 0 0,0 0 1 0 0,0 0 0 0 0,-1 1-1 0 0,1-1 1 0 0,0 0-1 0 0,0 1 1 0 0,-1 0-1 0 0,1-1 1 0 0,-1 1 0 0 0,0 0-1 0 0,1 0 1 0 0,-1 0-1 0 0,2 3 1 0 0,2 6-11 0 0,8 22-1 0 0,-11-28-5 0 0,16 46-23 0 0,35 86 97 0 0,-46-122-99 0 0,1 0 1 0 0,1 0-1 0 0,0-1 0 0 0,1-1 0 0 0,0 1 0 0 0,21 19 0 0 0,-28-30-42 0 0,0-1 1 0 0,0 1-1 0 0,0-1 1 0 0,0 0 0 0 0,1 0-1 0 0,-1 0 1 0 0,1 0 0 0 0,-1 0-1 0 0,1-1 1 0 0,-1 0-1 0 0,1 1 1 0 0,0-2 0 0 0,0 1-1 0 0,0 0 1 0 0,0-1 0 0 0,7 1-1 0 0,-6-2-684 0 0,-1 1 0 0 0,1-1 0 0 0,-1 0 1 0 0,0 0-1 0 0,1-1 0 0 0,-1 1 0 0 0,0-1 0 0 0,0 0 0 0 0,5-3 0 0 0,1-2-2821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4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516 0 1376 0 0,'-8'2'2114'0'0,"0"0"0"0"0,0 0 0 0 0,-10 4 0 0 0,13-4-1511 0 0,1 1 1 0 0,0-1-1 0 0,0 1 1 0 0,0 0 0 0 0,1-1-1 0 0,-1 2 1 0 0,-4 3-1 0 0,-6 10 212 0 0,1 0 0 0 0,-16 27 0 0 0,19-27-640 0 0,0-1 0 0 0,-2 0 0 0 0,-21 23 0 0 0,2-12-153 0 0,-1-2 0 0 0,-1-1 0 0 0,-52 27 0 0 0,-1 2-1019 0 0,78-48-357 0 0,0 0 0 0 0,0 1 0 0 0,-10 11 0 0 0,10-8-1740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4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 1224 0 0,'0'-1'555'0'0,"-1"1"-1"0"0,1 0 1 0 0,-1-1-1 0 0,0 1 1 0 0,1 0 0 0 0,-1 0-1 0 0,0 0 1 0 0,1-1-1 0 0,-1 1 1 0 0,0 0-1 0 0,0 0 1 0 0,1 0-1 0 0,-1 0 1 0 0,0 0-1 0 0,1 0 1 0 0,-1 0-1 0 0,0 0 1 0 0,1 1 0 0 0,-1-1-1 0 0,0 0 1 0 0,0 1-1 0 0,0-1-317 0 0,1 0 0 0 0,-1 1-1 0 0,1-1 1 0 0,-1 1 0 0 0,1-1 0 0 0,-1 1-1 0 0,1-1 1 0 0,0 1 0 0 0,-1-1 0 0 0,1 1-1 0 0,0-1 1 0 0,-1 1 0 0 0,1 0 0 0 0,0-1-1 0 0,0 1 1 0 0,0 0 0 0 0,0-1 0 0 0,-1 2-1 0 0,1-1-148 0 0,0 1 0 0 0,0 0 0 0 0,0-1 0 0 0,0 1-1 0 0,0-1 1 0 0,1 1 0 0 0,-1-1 0 0 0,0 1 0 0 0,1-1 0 0 0,-1 1-1 0 0,1-1 1 0 0,-1 0 0 0 0,1 1 0 0 0,0-1 0 0 0,0 1 0 0 0,-1-1-1 0 0,1 0 1 0 0,0 0 0 0 0,2 2 0 0 0,5 3 74 0 0,0-1 0 0 0,1 0 0 0 0,-1-1 0 0 0,1 0 0 0 0,0 0 0 0 0,0-1 0 0 0,11 3 0 0 0,7 0-67 0 0,34 4 1 0 0,-46-8-77 0 0,157 24 85 0 0,-167-25-107 0 0,0 0 1 0 0,0 0 0 0 0,-1 1-1 0 0,1 0 1 0 0,0 0 0 0 0,-1 0-1 0 0,0 0 1 0 0,6 4 0 0 0,-9-5 9 0 0,0 0 1 0 0,0 0-1 0 0,0 0 1 0 0,0 1 0 0 0,0-1-1 0 0,0 0 1 0 0,0 0 0 0 0,0 1-1 0 0,-1-1 1 0 0,1 0 0 0 0,0 1-1 0 0,-1-1 1 0 0,1 1-1 0 0,-1-1 1 0 0,0 1 0 0 0,1-1-1 0 0,-1 1 1 0 0,0-1 0 0 0,0 1-1 0 0,0-1 1 0 0,0 1 0 0 0,0-1-1 0 0,0 1 1 0 0,0-1-1 0 0,-1 1 1 0 0,1-1 0 0 0,0 1-1 0 0,-1-1 1 0 0,-1 3 0 0 0,-1 3 55 0 0,0-1 0 0 0,0 0 0 0 0,-1-1 1 0 0,0 1-1 0 0,0-1 0 0 0,-1 1 0 0 0,1-1 1 0 0,-10 8-1 0 0,-6 2 351 0 0,-22 15-1 0 0,18-14-96 0 0,-21 17-55 0 0,-44 43-1 0 0,82-71-329 0 0,-11 12-45 0 0,17-16 47 0 0,1-1-1 0 0,-1 1 1 0 0,0 0-1 0 0,1 0 1 0 0,-1-1-1 0 0,1 1 1 0 0,-1 0-1 0 0,1 0 1 0 0,-1 0-1 0 0,1 0 1 0 0,0 0-1 0 0,-1 0 1 0 0,1 0-1 0 0,0 0 1 0 0,0-1-1 0 0,0 1 1 0 0,0 0-1 0 0,-1 0 1 0 0,2 2-1 0 0,-1-3-20 0 0,0 0 1 0 0,0 0-1 0 0,0 1 0 0 0,1-1 0 0 0,-1 0 1 0 0,0 0-1 0 0,0 0 0 0 0,1 1 0 0 0,-1-1 1 0 0,0 0-1 0 0,0 0 0 0 0,1 0 0 0 0,-1 0 1 0 0,0 0-1 0 0,1 1 0 0 0,-1-1 0 0 0,0 0 1 0 0,1 0-1 0 0,-1 0 0 0 0,0 0 0 0 0,1 0 1 0 0,-1 0-1 0 0,0 0 0 0 0,1 0 0 0 0,-1 0 1 0 0,0 0-1 0 0,0 0 0 0 0,1 0 0 0 0,-1-1 1 0 0,0 1-1 0 0,1 0 0 0 0,13-4-2947 0 0,-11 2 1888 0 0,9-2-2624 0 0,0-1-676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5.1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83 1912 0 0,'-1'0'613'0'0,"0"0"-1"0"0,1-1 0 0 0,-1 1 0 0 0,0 0 0 0 0,0 0 1 0 0,0 0-1 0 0,0 0 0 0 0,0 1 0 0 0,0-1 0 0 0,0 0 0 0 0,0 0 1 0 0,0 0-1 0 0,0 1 0 0 0,-2 0 0 0 0,-10 11 3366 0 0,8-6-3575 0 0,0 1 0 0 0,-6 14 0 0 0,5-9 449 0 0,-4 6-529 0 0,1 0-1 0 0,1 1 0 0 0,0 1 1 0 0,1-1-1 0 0,2 1 0 0 0,-7 35 1 0 0,11-44-207 0 0,0 0 1 0 0,1 0 0 0 0,0 0-1 0 0,0 0 1 0 0,1 0 0 0 0,1 0-1 0 0,0 0 1 0 0,0 0 0 0 0,1-1-1 0 0,0 1 1 0 0,1-1 0 0 0,1 0-1 0 0,-1 0 1 0 0,9 13 0 0 0,-7-13-124 0 0,1 0 1 0 0,1-1-1 0 0,-1 1 1 0 0,2-1-1 0 0,17 14 1 0 0,-21-19-10 0 0,0-1 1 0 0,0 1 0 0 0,1-1 0 0 0,-1 0-1 0 0,1-1 1 0 0,0 0 0 0 0,0 0 0 0 0,0 0 0 0 0,0 0-1 0 0,0-1 1 0 0,0 0 0 0 0,1-1 0 0 0,7 1-1 0 0,-6-1 15 0 0,1-1 0 0 0,-1 0-1 0 0,1-1 1 0 0,-1 0-1 0 0,0 0 1 0 0,0-1-1 0 0,0 0 1 0 0,0 0 0 0 0,0-1-1 0 0,-1 0 1 0 0,0 0-1 0 0,0-1 1 0 0,0 0-1 0 0,0 0 1 0 0,0 0 0 0 0,-1-1-1 0 0,9-11 1 0 0,-6 6 29 0 0,0-1 0 0 0,0 0 1 0 0,-2-1-1 0 0,1 1 0 0 0,-2-1 1 0 0,0-1-1 0 0,0 1 0 0 0,-1-1 1 0 0,5-22-1 0 0,-5 11 102 0 0,-1 0-1 0 0,-2 0 1 0 0,0-1 0 0 0,-2-34 0 0 0,0 50-58 0 0,-1 1 1 0 0,-1-1 0 0 0,1 1 0 0 0,-1-1 0 0 0,-1 1 0 0 0,0 0 0 0 0,0 0 0 0 0,-1 0-1 0 0,0 0 1 0 0,0 0 0 0 0,-1 1 0 0 0,0 0 0 0 0,-1 0 0 0 0,-10-12 0 0 0,9 15-29 0 0,1-1 0 0 0,-1 2 0 0 0,0-1 0 0 0,-1 1 0 0 0,1 0 0 0 0,-1 0 0 0 0,1 1 0 0 0,-1 0 0 0 0,-11-2 0 0 0,2 0 9 0 0,0 2 1 0 0,0 1-1 0 0,-27-1 0 0 0,37 2-50 0 0,-1 2 0 0 0,1-1-1 0 0,-1 1 1 0 0,1 0 0 0 0,-1 1 0 0 0,1-1 0 0 0,0 2-1 0 0,-1-1 1 0 0,1 1 0 0 0,0 0 0 0 0,1 0 0 0 0,-13 8-1 0 0,12-5-213 0 0,0 0-1 0 0,0 0 1 0 0,0 1-1 0 0,1 0 1 0 0,0 0 0 0 0,0 0-1 0 0,1 1 1 0 0,0 0-1 0 0,0 0 1 0 0,-3 9-1 0 0,2-2-1570 0 0,0-1-1 0 0,-3 17 0 0 0,1 2-2542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3:57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42 287 512 0 0,'-4'0'693'0'0,"3"0"-340"0"0,0-1 1 0 0,0 1-1 0 0,1 0 0 0 0,-1 0 0 0 0,0 0 1 0 0,0 0-1 0 0,0 1 0 0 0,1-1 1 0 0,-1 0-1 0 0,0 0 0 0 0,0 0 1 0 0,1 1-1 0 0,-1-1 0 0 0,0 0 1 0 0,0 1-1 0 0,-8 1 10820 0 0,2 9-9983 0 0,6-10-1114 0 0,1-1 1 0 0,-1 1 0 0 0,0 0 0 0 0,0 0 0 0 0,1 0-1 0 0,-1 0 1 0 0,1 0 0 0 0,-1 0 0 0 0,0 0 0 0 0,1 0-1 0 0,0 0 1 0 0,-1 1 1038 0 0,7-20-353 0 0,-3 11-568 0 0,-1 0 0 0 0,2 1 0 0 0,-1-1 0 0 0,1 1 0 0 0,8-11 0 0 0,1-1 327 0 0,9-17 307 0 0,36-43 0 0 0,-49 67-712 0 0,1 0 1 0 0,1 1-1 0 0,-1 1 0 0 0,2 0 1 0 0,-1 0-1 0 0,1 1 1 0 0,22-10-1 0 0,-25 13-99 0 0,1 0 0 0 0,0 1 1 0 0,0 0-1 0 0,1 1 0 0 0,-1 1 0 0 0,1-1 0 0 0,-1 2 0 0 0,14-2 1 0 0,-23 3-23 0 0,-1 0 1 0 0,0 0 0 0 0,1 0 0 0 0,-1 0 0 0 0,0 0-1 0 0,1 0 1 0 0,-1 0 0 0 0,0 0 0 0 0,1 0 0 0 0,-1 0-1 0 0,0 0 1 0 0,1 0 0 0 0,-1 0 0 0 0,0 0 0 0 0,1 1-1 0 0,-1-1 1 0 0,0 0 0 0 0,1 0 0 0 0,-1 0 0 0 0,0 0-1 0 0,0 1 1 0 0,1-1 0 0 0,-1 0 0 0 0,0 0 0 0 0,0 1-1 0 0,1-1 1 0 0,-1 0 0 0 0,0 0 0 0 0,0 1 0 0 0,1-1-1 0 0,-1 0 1 0 0,0 1 0 0 0,0 0-21 0 0,0-1 0 0 0,0 1 0 0 0,0 0 0 0 0,-1 0 0 0 0,1-1 1 0 0,0 1-1 0 0,0 0 0 0 0,-1-1 0 0 0,1 1 0 0 0,0 0 0 0 0,-1-1 0 0 0,1 1 1 0 0,-1 0-1 0 0,0 0 0 0 0,-18 18-1182 0 0,-18 12-4881 0 0,26-20 2444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36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12 512 0 0,'2'-3'512'0'0,"-2"0"-216"0"0,0 1-584 0 0,0 0-488 0 0,0 1 528 0 0,1 1 248 0 0,-1 1 0 0 0,0 1 0 0 0,-1-1 0 0 0,-1 2 0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1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14 464 512 0 0,'-2'1'593'0'0,"1"0"0"0"0,0-1 1 0 0,0 1-1 0 0,0 0 0 0 0,0 0 0 0 0,0 0 0 0 0,0 0 1 0 0,0 0-1 0 0,0 0 0 0 0,-1 2 0 0 0,2-3-510 0 0,0 0 0 0 0,0 0 0 0 0,0 0 0 0 0,0 1 0 0 0,0-1 0 0 0,0 0 0 0 0,0 0 0 0 0,0 1 0 0 0,0-1 0 0 0,0 0 0 0 0,0 0 0 0 0,-1 1 0 0 0,1-1 0 0 0,1 0 0 0 0,-1 0 0 0 0,0 1 0 0 0,0-1 0 0 0,0 0 0 0 0,0 0 0 0 0,0 1 0 0 0,0-1 0 0 0,0 0 0 0 0,0 0 0 0 0,0 1 0 0 0,0-1 0 0 0,0 0 0 0 0,1 0 0 0 0,-1 0 0 0 0,0 1 0 0 0,0-1 0 0 0,0 0 0 0 0,0 0 0 0 0,1 0 0 0 0,-1 1 0 0 0,0-1 0 0 0,0 0 0 0 0,0 0 0 0 0,1 0 0 0 0,-1 0 0 0 0,0 0 0 0 0,0 0 0 0 0,1 0 0 0 0,-1 0 0 0 0,0 1 0 0 0,0-1 0 0 0,1 0 0 0 0,-1 0 0 0 0,0 0 0 0 0,0 0 0 0 0,1 0 0 0 0,-1 0 0 0 0,0 0 0 0 0,0 0 0 0 0,1 0 0 0 0,-1-1 0 0 0,0 1 0 0 0,0 0 0 0 0,1 0 0 0 0,-1 0 0 0 0,7 0 509 0 0,0 0 0 0 0,-1 0 1 0 0,1-1-1 0 0,0 0 0 0 0,-1 0 0 0 0,1 0 0 0 0,-1-1 0 0 0,1 0 0 0 0,-1 0 1 0 0,0-1-1 0 0,0 1 0 0 0,10-7 0 0 0,-12 6-362 0 0,1-1 1 0 0,-1 1-1 0 0,0-1 1 0 0,0 0-1 0 0,0 0 0 0 0,-1 0 1 0 0,1-1-1 0 0,-1 1 1 0 0,0-1-1 0 0,0 0 1 0 0,-1 0-1 0 0,4-9 0 0 0,1-5 261 0 0,-1-2-1 0 0,4-22 0 0 0,-2 6-119 0 0,10-41 152 0 0,9-35 162 0 0,-26 224-538 0 0,1-79-157 0 0,-1 8 21 0 0,2-1 0 0 0,12 60 1 0 0,-13-93-12 0 0,-1 0 0 0 0,1-1 0 0 0,0 1 1 0 0,1-1-1 0 0,-1 1 0 0 0,1-1 0 0 0,0 0 0 0 0,1 0 1 0 0,-1-1-1 0 0,6 7 0 0 0,-8-10-2 0 0,1 1 0 0 0,0 0 0 0 0,0-1 0 0 0,1 1 0 0 0,-1-1-1 0 0,0 1 1 0 0,0-1 0 0 0,1 0 0 0 0,-1 0 0 0 0,1 0 0 0 0,-1-1 0 0 0,1 1 0 0 0,-1 0 0 0 0,1-1 0 0 0,-1 0 0 0 0,1 1 0 0 0,-1-1 0 0 0,1 0-1 0 0,0 0 1 0 0,-1-1 0 0 0,1 1 0 0 0,-1 0 0 0 0,1-1 0 0 0,-1 0 0 0 0,4-1 0 0 0,10-4 4 0 0,1-1 0 0 0,-1-1 0 0 0,-1 0 0 0 0,0-1 0 0 0,0-1 0 0 0,0 0 0 0 0,-2-1 0 0 0,1-1 0 0 0,-1 0 0 0 0,-1 0 0 0 0,14-19 0 0 0,-20 21 1 0 0,0-1 1 0 0,0 1-1 0 0,-1-1 0 0 0,0 0 1 0 0,-1-1-1 0 0,-1 1 0 0 0,1-1 1 0 0,1-14-1 0 0,6-100 28 0 0,-9 93-23 0 0,-1 20-6 0 0,0 8-2 0 0,-1 0 1 0 0,1 0 0 0 0,-1 1 0 0 0,0-1 0 0 0,-1 0-1 0 0,1 0 1 0 0,-1 0 0 0 0,0 0 0 0 0,-2-7 0 0 0,3 12-1 0 0,0 0 0 0 0,0 0 0 0 0,0-1 0 0 0,0 1 1 0 0,0 0-1 0 0,0 0 0 0 0,0-1 0 0 0,-1 1 0 0 0,1 0 0 0 0,0 0 1 0 0,0 0-1 0 0,0 0 0 0 0,0-1 0 0 0,-1 1 0 0 0,1 0 1 0 0,0 0-1 0 0,0 0 0 0 0,0 0 0 0 0,-1-1 0 0 0,1 1 1 0 0,0 0-1 0 0,0 0 0 0 0,0 0 0 0 0,-1 0 0 0 0,1 0 1 0 0,0 0-1 0 0,0 0 0 0 0,-1 0 0 0 0,1 0 0 0 0,0 0 0 0 0,0 0 1 0 0,-1 0-1 0 0,1 0 0 0 0,0 0 0 0 0,0 0 0 0 0,-1 0 1 0 0,-7 8 1 0 0,-3 15-1 0 0,10-22-1 0 0,-2 9-4 0 0,1-1 0 0 0,-1 1 0 0 0,1-1 0 0 0,1 1 0 0 0,0 0-1 0 0,0 0 1 0 0,1 0 0 0 0,0-1 0 0 0,1 1 0 0 0,2 14 0 0 0,2 0 36 0 0,1 0 0 0 0,0-1 1 0 0,12 25-1 0 0,-15-40-22 0 0,1 0-1 0 0,1 0 0 0 0,0 0 1 0 0,0 0-1 0 0,1 0 1 0 0,-1-1-1 0 0,2 0 1 0 0,9 9-1 0 0,-4-6-168 0 0,1 0 0 0 0,0-1 0 0 0,1 0 0 0 0,16 7-1 0 0,-25-14-548 0 0,1 1-1 0 0,-1-1 0 0 0,11 2 0 0 0,6-1-7511 0 0,-13-2 3048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7.3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36 477 512 0 0,'-1'1'465'0'0,"1"-1"1"0"0,-1 0-1 0 0,1 1 1 0 0,-1-1-1 0 0,0 0 0 0 0,1 1 1 0 0,-1-1-1 0 0,1 0 0 0 0,-1 0 1 0 0,0 0-1 0 0,1 0 1 0 0,-1 0-1 0 0,0 0 0 0 0,1 0 1 0 0,-1 0-1 0 0,0 0 0 0 0,1 0 1 0 0,-1 0-1 0 0,0 0 0 0 0,1 0 1 0 0,-2-1-1 0 0,-9 2 5727 0 0,6 5-6734 0 0,4-2 812 0 0,0 0 0 0 0,0 0 0 0 0,0 0 0 0 0,1 0 0 0 0,0 0 0 0 0,0 5 1 0 0,0-9-222 0 0,0 0 0 0 0,0 0 0 0 0,0 0 0 0 0,0 0 0 0 0,0 0 0 0 0,0 0 0 0 0,0 0 0 0 0,0 0 0 0 0,1 0 0 0 0,-1 0 0 0 0,0 0 0 0 0,0 0 0 0 0,0 0 0 0 0,0 0 0 0 0,0 0 0 0 0,0 0 0 0 0,0 0 0 0 0,0 0 0 0 0,1 0 0 0 0,-1 0 0 0 0,0 0 0 0 0,0 0 0 0 0,0 0 0 0 0,0 0 0 0 0,0 0 0 0 0,0 0 0 0 0,0 0 0 0 0,1 0 0 0 0,-1 0 0 0 0,0 0 0 0 0,0 1 0 0 0,0-1 0 0 0,0 0 0 0 0,0 0 0 0 0,0 0 0 0 0,0 0 0 0 0,0 0 0 0 0,0 0 0 0 0,0 0 0 0 0,0 0 0 0 0,0 0 0 0 0,0 0 0 0 0,0 1 0 0 0,1-1 0 0 0,-1 0 0 0 0,0 0 1 0 0,0 0-1 0 0,0 0 0 0 0,0 0 0 0 0,0 1 0 0 0,4-5 46 0 0,5-4 79 0 0,0-1-1 0 0,0 0 1 0 0,11-15 0 0 0,2-2 51 0 0,1-2-7 0 0,-2-1 1 0 0,-1-1-1 0 0,29-55 1 0 0,-1-21 347 0 0,-32 68-416 0 0,-14 33-154 0 0,1 1 52 0 0,-1-1 1 0 0,-1 1-1 0 0,1-1 1 0 0,-1 1 0 0 0,0-1-1 0 0,2-9 1 0 0,-3 14-49 0 0,0 0 1 0 0,0 0-1 0 0,0 0 0 0 0,-1 0 1 0 0,1 1-1 0 0,0-1 0 0 0,0 0 1 0 0,0 0-1 0 0,0 0 1 0 0,0 0-1 0 0,0 0 0 0 0,0 0 1 0 0,0 0-1 0 0,0 0 1 0 0,0 0-1 0 0,0 0 0 0 0,0 0 1 0 0,0 0-1 0 0,0 0 1 0 0,0 0-1 0 0,0 0 0 0 0,0 0 1 0 0,-1 0-1 0 0,1 0 1 0 0,0 0-1 0 0,0 0 0 0 0,0 0 1 0 0,0 0-1 0 0,0 0 0 0 0,0 0 1 0 0,0 0-1 0 0,0 0 1 0 0,0 0-1 0 0,0 0 0 0 0,0 0 1 0 0,0 0-1 0 0,0 0 1 0 0,0 0-1 0 0,0-1 0 0 0,0 1 1 0 0,0 0-1 0 0,0 0 1 0 0,-1 0-1 0 0,1 0 0 0 0,0 0 1 0 0,0 0-1 0 0,0 0 0 0 0,0 0 1 0 0,0 0-1 0 0,0 0 1 0 0,0 0-1 0 0,0 0 0 0 0,0 0 1 0 0,0 0-1 0 0,0 0 1 0 0,0 0-1 0 0,0 0 0 0 0,0 0 1 0 0,0-1-1 0 0,0 1 1 0 0,0 0-1 0 0,0 0 0 0 0,0 0 1 0 0,0 0-1 0 0,-5 7 23 0 0,-6 13-7 0 0,10-19-19 0 0,-4 9 4 0 0,1 0-1 0 0,0 0 1 0 0,1 0 0 0 0,0 0-1 0 0,0 1 1 0 0,1 0-1 0 0,-1 15 1 0 0,2 7-19 0 0,2 37 0 0 0,1-53 21 0 0,-1-1 1 0 0,2 0-1 0 0,5 21 0 0 0,-6-31-5 0 0,0 1 1 0 0,1-1 0 0 0,-1 1 0 0 0,1-1-1 0 0,0 0 1 0 0,1 0 0 0 0,-1 0 0 0 0,1-1 0 0 0,1 1-1 0 0,7 7 1 0 0,-11-12 3 0 0,1 1 0 0 0,0-1 0 0 0,0 1 0 0 0,0-1 0 0 0,0 0 0 0 0,1 0 0 0 0,-1 0-1 0 0,0 0 1 0 0,0 0 0 0 0,1-1 0 0 0,-1 1 0 0 0,0-1 0 0 0,1 1 0 0 0,-1-1 0 0 0,4 0 0 0 0,-2 0-14 0 0,0 0-1 0 0,0-1 1 0 0,-1 0 0 0 0,1 0-1 0 0,0 0 1 0 0,-1 0 0 0 0,1-1-1 0 0,6-3 1 0 0,1-2-28 0 0,-1 0 0 0 0,0-1 0 0 0,0 0 0 0 0,15-17 0 0 0,-5 3 26 0 0,-1 0 1 0 0,-2-2-1 0 0,0 0 0 0 0,17-34 1 0 0,-14 16 38 0 0,30-87 1 0 0,-39 97 11 0 0,-4 15 24 0 0,6-28-1 0 0,-13 45-58 0 0,0 1 0 0 0,0-1-1 0 0,0 0 1 0 0,-1 0 0 0 0,1 0-1 0 0,0 0 1 0 0,0 0 0 0 0,0 0 0 0 0,0 0-1 0 0,0 0 1 0 0,0 0 0 0 0,0 0-1 0 0,0 0 1 0 0,0 0 0 0 0,0 0-1 0 0,0 0 1 0 0,0 0 0 0 0,0 0-1 0 0,0 0 1 0 0,0 0 0 0 0,0 0-1 0 0,0 0 1 0 0,0 0 0 0 0,0 0 0 0 0,0 0-1 0 0,0 0 1 0 0,0 0 0 0 0,0 0-1 0 0,-1 0 1 0 0,1 0 0 0 0,0 0-1 0 0,0 0 1 0 0,0 0 0 0 0,0 0-1 0 0,0 0 1 0 0,0 0 0 0 0,0 0-1 0 0,0 0 1 0 0,0 0 0 0 0,0 0-1 0 0,0 0 1 0 0,0 0 0 0 0,0 0 0 0 0,0 0-1 0 0,0 0 1 0 0,0 0 0 0 0,0 0-1 0 0,0 0 1 0 0,0 0 0 0 0,0 0-1 0 0,0 0 1 0 0,-1 0 0 0 0,1 0-1 0 0,0 0 1 0 0,0 0 0 0 0,0 0-1 0 0,0 0 1 0 0,0-1 0 0 0,0 1 0 0 0,0 0-1 0 0,0 0 1 0 0,0 0 0 0 0,-6 6-28 0 0,-7 9 21 0 0,7-4 0 0 0,1-1-1 0 0,0 1 0 0 0,0 0 1 0 0,1 1-1 0 0,0-1 0 0 0,1 1 0 0 0,0 0 1 0 0,-1 21-1 0 0,1 6 38 0 0,5 53 0 0 0,-2-90-29 0 0,0 3 1 0 0,1 1-1 0 0,-1-1 0 0 0,1 0 0 0 0,0 0 1 0 0,0 0-1 0 0,1 0 0 0 0,0 0 0 0 0,0 0 1 0 0,0 0-1 0 0,0 0 0 0 0,1-1 0 0 0,-1 1 1 0 0,5 4-1 0 0,-4-6-7 0 0,0 0 0 0 0,0 0 0 0 0,0-1 1 0 0,0 1-1 0 0,0-1 0 0 0,1 0 0 0 0,-1 0 0 0 0,1 0 0 0 0,-1 0 0 0 0,1-1 0 0 0,0 1 1 0 0,0-1-1 0 0,0 0 0 0 0,0 0 0 0 0,0 0 0 0 0,0-1 0 0 0,6 1 0 0 0,2-1-111 0 0,1-1 0 0 0,-1 0 0 0 0,0 0-1 0 0,1-1 1 0 0,-1-1 0 0 0,21-7-1 0 0,-12 2-2137 0 0,25-14-1 0 0,-30 14 49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8.0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6 512 0 0,'-8'0'1639'0'0,"-1"0"-1"0"0,-16-3 1 0 0,-7 0 10506 0 0,33 5-11993 0 0,0 0 0 0 0,0 0-1 0 0,0-1 1 0 0,0 1 0 0 0,1 0 0 0 0,-1-1-1 0 0,1 1 1 0 0,-1-1 0 0 0,1 0 0 0 0,0 1-1 0 0,1 0 1 0 0,3 3 112 0 0,0-1-145 0 0,0 1 0 0 0,0-1 1 0 0,0-1-1 0 0,1 1 0 0 0,0-1 1 0 0,-1 0-1 0 0,14 4 1 0 0,53 9 223 0 0,-60-14-263 0 0,241 34 110 0 0,-245-35-174 0 0,1 0-1 0 0,-1 0 1 0 0,0 1 0 0 0,-1 0-1 0 0,1 1 1 0 0,0-1 0 0 0,-1 2 0 0 0,12 5-1 0 0,-18-8-13 0 0,-2 0 0 0 0,1-1 0 0 0,0 1 0 0 0,0 0 0 0 0,0 0 1 0 0,0 0-1 0 0,0 0 0 0 0,-1 0 0 0 0,1 0 0 0 0,0 0 0 0 0,-1 0 0 0 0,1 0 0 0 0,-1 0 0 0 0,1 0 0 0 0,-1 0 0 0 0,1 0 0 0 0,-1 1 0 0 0,0-1 0 0 0,0 0 0 0 0,1 3 0 0 0,-2-2 10 0 0,1 0-1 0 0,0 0 0 0 0,-1 0 1 0 0,1 0-1 0 0,-1 0 0 0 0,0 0 1 0 0,1 0-1 0 0,-1 0 0 0 0,0 0 1 0 0,-3 4-1 0 0,-1 1 28 0 0,-1 0 1 0 0,0 0-1 0 0,0 0 0 0 0,-10 7 0 0 0,-1 0 150 0 0,0-1 0 0 0,-1-1 0 0 0,-1 0 0 0 0,0-2 0 0 0,-33 15 0 0 0,34-18-98 0 0,-100 45 474 0 0,100-42-529 0 0,1 0-1 0 0,0 0 1 0 0,1 2 0 0 0,-21 18 0 0 0,34-28-43 0 0,1 0 1 0 0,-1 1-1 0 0,1 0 0 0 0,0-1 1 0 0,0 1-1 0 0,-3 6 0 0 0,5-9-3 0 0,0 1 0 0 0,0-1 0 0 0,0 1 0 0 0,0-1 0 0 0,-1 1 0 0 0,1-1 0 0 0,0 1 0 0 0,0-1-1 0 0,0 1 1 0 0,0-1 0 0 0,0 1 0 0 0,0-1 0 0 0,0 1 0 0 0,0-1 0 0 0,0 1 0 0 0,0-1-1 0 0,1 1 1 0 0,-1-1 0 0 0,0 1 0 0 0,0-1 0 0 0,1 1 0 0 0,-1 0-13 0 0,1-1 1 0 0,-1 1 0 0 0,1-1-1 0 0,0 1 1 0 0,-1-1-1 0 0,1 0 1 0 0,0 1-1 0 0,0-1 1 0 0,-1 0 0 0 0,1 1-1 0 0,0-1 1 0 0,0 0-1 0 0,-1 0 1 0 0,1 0 0 0 0,0 0-1 0 0,0 0 1 0 0,-1 0-1 0 0,3 0 1 0 0,3 0-128 0 0,-1-1 0 0 0,1 0 0 0 0,0 0 1 0 0,0 0-1 0 0,-1-1 0 0 0,10-3 0 0 0,33-19-1580 0 0,-19 10-449 0 0,0 0-1051 0 0,1 1-673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28.57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243 209 1400 0 0,'0'-11'2002'0'0,"-1"0"0"0"0,0 0-1 0 0,0 0 1 0 0,-1 0 0 0 0,-4-14-1 0 0,5 22-1682 0 0,0 1-1 0 0,0 0 0 0 0,0-1 0 0 0,0 1 1 0 0,0 0-1 0 0,0 0 0 0 0,-1 0 0 0 0,1 0 1 0 0,-1 0-1 0 0,0 0 0 0 0,1 0 0 0 0,-1 1 1 0 0,-3-3-1 0 0,4 4-208 0 0,-1-1-1 0 0,0 0 1 0 0,0 0 0 0 0,1 1-1 0 0,-1-1 1 0 0,0 1 0 0 0,0 0 0 0 0,0-1-1 0 0,0 1 1 0 0,0 0 0 0 0,0 0 0 0 0,0 0-1 0 0,0 0 1 0 0,1 1 0 0 0,-1-1-1 0 0,0 0 1 0 0,0 1 0 0 0,0-1 0 0 0,-2 2-1 0 0,-1 0-19 0 0,1 0-1 0 0,0 1 1 0 0,0-1-1 0 0,0 1 1 0 0,0 0 0 0 0,0 0-1 0 0,1 0 1 0 0,-7 7-1 0 0,-22 33 369 0 0,27-36-372 0 0,-9 12-10 0 0,1 1 0 0 0,1 0 1 0 0,1 0-1 0 0,1 1 0 0 0,-14 41 0 0 0,22-54-41 0 0,0 0-1 0 0,1 0 0 0 0,0 0 1 0 0,0 0-1 0 0,1 0 1 0 0,0 0-1 0 0,0 1 0 0 0,3 13 1 0 0,-2-16 8 0 0,1 0 0 0 0,0 0 1 0 0,0 0-1 0 0,1-1 0 0 0,0 1 0 0 0,0-1 1 0 0,0 1-1 0 0,0-1 0 0 0,1 0 1 0 0,0 0-1 0 0,0-1 0 0 0,9 9 1 0 0,0-3 17 0 0,1 0 0 0 0,0 0 0 0 0,0-2 0 0 0,24 11 0 0 0,66 22-104 0 0,-84-35-3 0 0,0-1 1 0 0,0-1-1 0 0,1-1 0 0 0,0 0 0 0 0,0-2 1 0 0,0 0-1 0 0,-1-1 0 0 0,1-1 0 0 0,0-2 1 0 0,0 0-1 0 0,-1 0 0 0 0,1-2 0 0 0,-1-1 1 0 0,0 0-1 0 0,30-15 0 0 0,-43 17 44 0 0,0 0 1 0 0,0 0-1 0 0,0-1 0 0 0,-1 0 1 0 0,0 0-1 0 0,0 0 0 0 0,0-1 0 0 0,0 0 1 0 0,-1 0-1 0 0,0-1 0 0 0,0 1 1 0 0,-1-1-1 0 0,4-8 0 0 0,-3 4 12 0 0,0-1-1 0 0,-1 0 1 0 0,0-1 0 0 0,-1 1-1 0 0,-1 0 1 0 0,0-1 0 0 0,1-21-1 0 0,-2 1 4 0 0,-1-1-1 0 0,-7-47 0 0 0,4 62-6 0 0,-1-1-1 0 0,-1 1 1 0 0,-1 1 0 0 0,0-1-1 0 0,-14-28 1 0 0,17 42-9 0 0,0 0-1 0 0,-1-1 1 0 0,1 1-1 0 0,-1 0 1 0 0,0 1 0 0 0,-1-1-1 0 0,1 1 1 0 0,-1-1-1 0 0,0 2 1 0 0,0-1-1 0 0,-9-5 1 0 0,6 5-10 0 0,0 0 1 0 0,0 1-1 0 0,0 0 1 0 0,-1 1-1 0 0,1 0 1 0 0,-1 0-1 0 0,-14-1 0 0 0,5 3-17 0 0,1 0-1 0 0,-1 1 1 0 0,0 1 0 0 0,1 1-1 0 0,0 0 1 0 0,-1 1-1 0 0,-28 11 1 0 0,30-8-642 0 0,0 0 0 0 0,0 1 0 0 0,1 0 0 0 0,0 1 0 0 0,1 1 0 0 0,0 1 0 0 0,-23 22 0 0 0,9-3-2158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6 128 2304 0 0,'0'0'278'0'0,"0"0"-1"0"0,0 0 1 0 0,-1 0-1 0 0,1 0 1 0 0,0 0-1 0 0,-1-1 0 0 0,1 1 1 0 0,0 0-1 0 0,0 0 1 0 0,-1 0-1 0 0,1 0 1 0 0,0 0-1 0 0,0-1 0 0 0,-1 1 278 0 0,1 0-277 0 0,0-1-1 0 0,0 1 1 0 0,-1 0-1 0 0,1 0 0 0 0,0-1 1 0 0,0 1-1 0 0,0 0 1 0 0,0 0-1 0 0,0-1 1 0 0,-1 1-1 0 0,1 0 0 0 0,0-1 1 0 0,0 1-1 0 0,0 0 1 0 0,0-1-1 0 0,0 1 1 0 0,6-10 1817 0 0,14-4-2334 0 0,188-68 1095 0 0,-198 78-1001 0 0,1 1-1 0 0,0 1 1 0 0,15-2-1 0 0,-22 3-341 0 0,0 1 0 0 0,0 0 1 0 0,0 0-1 0 0,0 0 0 0 0,0 1 0 0 0,0-1 0 0 0,-1 1 0 0 0,1 0 0 0 0,0 0 0 0 0,0 1 0 0 0,-1-1 0 0 0,1 1 0 0 0,3 1 0 0 0,4 5-1485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7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738 6 512 0 0,'-7'2'507'0'0,"0"0"0"0"0,-1 0 0 0 0,-13 1 0 0 0,-10 2 2970 0 0,31-5-3382 0 0,-1 0 0 0 0,1 0-1 0 0,0 0 1 0 0,0 0 0 0 0,0 0-1 0 0,0 0 1 0 0,-1 0 0 0 0,1 0-1 0 0,0 0 1 0 0,0 0 0 0 0,0 0-1 0 0,0 0 1 0 0,-1 0 0 0 0,1 0-1 0 0,0 0 1 0 0,0 0 0 0 0,0 0 0 0 0,0 0-1 0 0,-1 0 1 0 0,1 0 0 0 0,0 0-1 0 0,0 0 1 0 0,0 0 0 0 0,0 0-1 0 0,-1-1 1 0 0,1 1 0 0 0,0 0-1 0 0,0 0 1 0 0,0 0 0 0 0,0 0-1 0 0,0 0 1 0 0,0 0 0 0 0,-1-1-1 0 0,1 1 1 0 0,0 0 0 0 0,0 0-1 0 0,0 0 1 0 0,0 0 0 0 0,0 0-1 0 0,0-1 1 0 0,0 1 0 0 0,0 0-1 0 0,0 0 1 0 0,0 0 0 0 0,0 0 0 0 0,0-1-1 0 0,0 1 1 0 0,0 0 0 0 0,0 0-1 0 0,0 0 1 0 0,0-1 0 0 0,0 1-1 0 0,0 0 1 0 0,0 0 0 0 0,0 0-1 0 0,0 0 1 0 0,0-1 0 0 0,0 1-1 0 0,0 0 25 0 0,0-1-1 0 0,1 1 0 0 0,-1-1 1 0 0,0 1-1 0 0,0-1 1 0 0,0 1-1 0 0,0 0 0 0 0,0-1 1 0 0,-1 1-1 0 0,1-1 1 0 0,0 1-1 0 0,0-1 0 0 0,0 1 1 0 0,0 0-1 0 0,0-1 1 0 0,0 1-1 0 0,-1-1 0 0 0,1 1 1 0 0,0 0-1 0 0,0-1 0 0 0,-1 1 1 0 0,1 0-1 0 0,0-1 1 0 0,-1 1-1 0 0,1 0 0 0 0,0-1 1 0 0,-1 1-1 0 0,1 0 1 0 0,0 0-1 0 0,-1-1 0 0 0,1 1 1 0 0,-1 0-1 0 0,1 0 1 0 0,0 0-1 0 0,-1 0 0 0 0,1 0 1 0 0,-2-1-1 0 0,-4 1 200 0 0,-1-1 0 0 0,0 1 1 0 0,0 0-1 0 0,0 1 0 0 0,0-1 0 0 0,-9 4 0 0 0,-14 0 365 0 0,-1 0-312 0 0,0 2-1 0 0,-51 16 1 0 0,-24 5 61 0 0,42-12 22 0 0,-6 1 71 0 0,57-14-346 0 0,1 1 1 0 0,-21 6-1 0 0,20-5-51 0 0,6-2 404 0 0,20-1-172 0 0,5-2 63 0 0,-12 1-328 0 0,0-1 1 0 0,0 1 0 0 0,0 1 0 0 0,0-1 0 0 0,6 2-1 0 0,10 1 64 0 0,-18-3-116 0 0,0 0 0 0 0,-1 1 0 0 0,1-1 0 0 0,0 1 1 0 0,5 1-1 0 0,3 3 81 0 0,-3-2-92 0 0,-1 1 0 0 0,13 7 0 0 0,11 6-8 0 0,-22-12-25 0 0,-1 0 0 0 0,1 1 0 0 0,14 11 0 0 0,17 19 24 0 0,-35-31-7 0 0,1 1 1 0 0,0-1 0 0 0,0-1-1 0 0,0 1 1 0 0,0-1 0 0 0,1-1-1 0 0,0 1 1 0 0,0-1 0 0 0,11 3-1 0 0,-17-6-9 0 0,-1 0 0 0 0,0 1 0 0 0,0-1 0 0 0,0 1 0 0 0,1 0 0 0 0,-1-1 0 0 0,0 1 0 0 0,0 0 0 0 0,0-1 0 0 0,0 1 0 0 0,0 0 0 0 0,0 0 0 0 0,-1 0 0 0 0,1 0 0 0 0,0 0 0 0 0,0 0 0 0 0,-1 0 0 0 0,1 0 0 0 0,0 0 0 0 0,-1 0 0 0 0,1 0 0 0 0,-1 1 0 0 0,0-1 0 0 0,1 0 0 0 0,-1 0 0 0 0,0 1 0 0 0,0-1 0 0 0,1 0 0 0 0,-1 0 0 0 0,0 1 0 0 0,0-1 0 0 0,-1 0 0 0 0,1 0 0 0 0,0 1 0 0 0,0-1 0 0 0,-1 0 0 0 0,1 0 0 0 0,0 1 0 0 0,-1-1 0 0 0,1 0 0 0 0,-1 0 0 0 0,0 0 0 0 0,1 0 0 0 0,-1 0 0 0 0,0 0 0 0 0,0 0 0 0 0,1 0 0 0 0,-1 0 0 0 0,-2 1 0 0 0,1 2 5 0 0,-1 0-1 0 0,0 0 1 0 0,1 0 0 0 0,-1 0 0 0 0,1 0 0 0 0,-3 9 0 0 0,-6 13 149 0 0,-2-8-137 0 0,0-1 0 0 0,-1-1 1 0 0,0 0-1 0 0,-18 14 0 0 0,-10 11-31 0 0,-83 77 69 0 0,104-99-43 0 0,13-12-3 0 0,4-5-5 0 0,1 1 0 0 0,0 0 0 0 0,0 0 1 0 0,0 0-1 0 0,0 0 0 0 0,-2 4 0 0 0,7-9 19 0 0,0 1-1 0 0,0 0 1 0 0,0-1 0 0 0,0 1-1 0 0,0 0 1 0 0,0 0-1 0 0,0 0 1 0 0,1 0-1 0 0,-1 1 1 0 0,4-2 0 0 0,-5 2-34 0 0,-2 2 14 0 0,0-1 1 0 0,0 1 0 0 0,-1-1-1 0 0,1 1 1 0 0,0-1 0 0 0,0 1-1 0 0,-1-1 1 0 0,1 0 0 0 0,-1 0-1 0 0,-2 2 1 0 0,-65 38-20 0 0,-13 6 466 0 0,69-38-414 0 0,23-11 157 0 0,-9 1-185 0 0,3 0 63 0 0,-5 2-50 0 0,0-1-27 0 0,0 1 1 0 0,-1 0 0 0 0,1-1-1 0 0,0 1 1 0 0,0 0 0 0 0,0-1-1 0 0,0 1 1 0 0,0 0 0 0 0,0 0-1 0 0,0 0 1 0 0,0 0 0 0 0,0 0-1 0 0,0 0 1 0 0,1 0 0 0 0,-1 0-1 0 0,0 1 1 0 0,0 0-1 0 0,12 5 46 0 0,9 2-22 0 0,8-5-19 0 0,-1-1-1 0 0,1-1 0 0 0,0-2 0 0 0,-1-1 0 0 0,1-1 1 0 0,0-1-1 0 0,-1-2 0 0 0,0 0 0 0 0,34-12 0 0 0,-20 4-15 0 0,0 2-1 0 0,1 2 0 0 0,0 1 0 0 0,1 3 0 0 0,58-1 0 0 0,-95 7-260 0 0,0 0 0 0 0,0 0-1 0 0,0 1 1 0 0,0-1 0 0 0,-1 1-1 0 0,1 1 1 0 0,0-1 0 0 0,-1 1-1 0 0,1 0 1 0 0,4 4 0 0 0,-1-1-3623 0 0,-1-2 1 0 0,18 8 0 0 0,-20-9 1480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7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13 512 0 0,'-14'-7'4607'0'0,"13"6"-3984"0"0,1 1-1 0 0,-1-1 1 0 0,1 1 0 0 0,-1-1-1 0 0,0 1 1 0 0,0-1-1 0 0,1 1 1 0 0,-1 0 0 0 0,0-1-1 0 0,0 1 1 0 0,1 0-1 0 0,-1 0 1 0 0,0 0 0 0 0,0-1-1 0 0,0 1 1 0 0,1 0 0 0 0,-3 0-1 0 0,2 3-175 0 0,0-1-1 0 0,0 1 1 0 0,0-1-1 0 0,0 1 1 0 0,0-1-1 0 0,0 1 1 0 0,0 4-1 0 0,1-7-404 0 0,-29 120 3386 0 0,27-113-3396 0 0,0 0 1 0 0,0 1-1 0 0,1-1 1 0 0,0 1-1 0 0,1 0 0 0 0,0-1 1 0 0,0 1-1 0 0,1-1 1 0 0,2 15-1 0 0,-2-19-36 0 0,0 0 0 0 0,0-1 0 0 0,0 1 0 0 0,0-1 0 0 0,0 1 0 0 0,0-1 0 0 0,1 1 0 0 0,0-1 0 0 0,-1 0 0 0 0,1 1 0 0 0,0-1 0 0 0,0 0 0 0 0,0 0 0 0 0,0 0 0 0 0,0-1 0 0 0,1 1 0 0 0,-1 0 0 0 0,0-1 0 0 0,1 0 0 0 0,-1 1 0 0 0,1-1 0 0 0,0 0 0 0 0,-1 0 0 0 0,1-1 0 0 0,0 1 0 0 0,0-1 0 0 0,-1 1 0 0 0,1-1 0 0 0,3 0 0 0 0,7 0-113 0 0,-1 0 1 0 0,0-2-1 0 0,0 1 1 0 0,0-1-1 0 0,0-1 1 0 0,14-5-1 0 0,23-11-2565 0 0,-5-3-4817 0 0,-29 13 3806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43 2272 0 0,'-1'0'608'0'0,"0"0"0"0"0,0 0 0 0 0,0 0 0 0 0,-1 0-1 0 0,1-1 1 0 0,0 1 0 0 0,0 0 0 0 0,0-1-1 0 0,0 1 1 0 0,0 0 0 0 0,0-1 0 0 0,-1 0 0 0 0,1 1-1 0 0,0-1 1 0 0,1 0 0 0 0,-3-1 0 0 0,3 2-413 0 0,0 0 1 0 0,0-1-1 0 0,0 1 1 0 0,0 0 0 0 0,0 0-1 0 0,0-1 1 0 0,0 1-1 0 0,0 0 1 0 0,0 0-1 0 0,0-1 1 0 0,0 1 0 0 0,0 0-1 0 0,0 0 1 0 0,0-1-1 0 0,0 1 1 0 0,0 0-1 0 0,0 0 1 0 0,0 0 0 0 0,0-1-1 0 0,1 1 1 0 0,-1 0-1 0 0,0 0 1 0 0,0-1 0 0 0,0 1-1 0 0,0 0 1 0 0,1 0-1 0 0,11-8 495 0 0,-4 4-491 0 0,0 0 0 0 0,1 1 1 0 0,0 1-1 0 0,11-3 1 0 0,11 3-1383 0 0,-29 2 557 0 0,1 0-1 0 0,0 1 1 0 0,0-1-1 0 0,0 1 1 0 0,0 0-1 0 0,-1-1 1 0 0,5 3 0 0 0,1 2-3422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14 40 0 0,'-15'10'10387'0'0,"2"-2"-5032"0"0,13-8-5216 0 0,-1 0 0 0 0,1 1 0 0 0,0-1 0 0 0,-1 0 0 0 0,1 1 0 0 0,0-1 1 0 0,-1 0-1 0 0,1 0 0 0 0,0 1 0 0 0,-1-1 0 0 0,1 1 0 0 0,0-1 0 0 0,0 0 0 0 0,-1 1 0 0 0,1-1 0 0 0,0 0 0 0 0,0 1 0 0 0,0-1 0 0 0,0 1 0 0 0,-1-1 0 0 0,1 1 1 0 0,0-1-1 0 0,0 1 0 0 0,0-1 0 0 0,0 0 0 0 0,0 1 0 0 0,0-1 0 0 0,0 1 0 0 0,0-1 0 0 0,0 1 0 0 0,1 0 0 0 0,-1-1-38 0 0,1 1 0 0 0,0-1 0 0 0,0 0 0 0 0,-1 1-1 0 0,1-1 1 0 0,0 0 0 0 0,0 0 0 0 0,-1 1 0 0 0,1-1 0 0 0,0 0-1 0 0,0 0 1 0 0,0 0 0 0 0,0 0 0 0 0,-1 0 0 0 0,2 0-1 0 0,4-1 79 0 0,1 1 0 0 0,-1-1 0 0 0,9-3 0 0 0,20-7 5 0 0,1 1 1 0 0,56-8-1 0 0,-82 17-118 0 0,1 0 0 0 0,-1 0-1 0 0,19 2 1 0 0,-24 0-349 0 0,-1 0 0 0 0,0 0 0 0 0,0 0 0 0 0,0 0 0 0 0,4 2 0 0 0,-6-2-592 0 0,1 1-1 0 0,-1-1 1 0 0,0 0 0 0 0,1 1 0 0 0,-1 0-1 0 0,0-1 1 0 0,0 1 0 0 0,3 4 0 0 0,-2-3-1365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27 216 0 0,'-5'6'10848'0'0,"16"-9"-4008"0"0,-8 2-7671 0 0,31-8 3372 0 0,56-6 0 0 0,-66 12-2442 0 0,0 2 0 0 0,0 0 0 0 0,25 4 0 0 0,32 6-3223 0 0,-65-6 1397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8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2264 0 0,'1'10'13070'0'0,"-1"-3"-8720"0"0,2 0-3879 0 0,24 44 2329 0 0,-4-7-2996 0 0,-3 3-3496 0 0,-16-38 1437 0 0,0-3 518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49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45 512 0 0,'0'-4'891'0'0,"1"-20"8521"0"0,-1 24-9277 0 0,0-1 1 0 0,0 1-1 0 0,0 0 0 0 0,0-1 0 0 0,0 1 0 0 0,0 0 0 0 0,0-1 0 0 0,0 1 0 0 0,0 0 0 0 0,0-1 1 0 0,1 1-1 0 0,-1 0 0 0 0,0-1 0 0 0,0 1 0 0 0,0 0 0 0 0,0-1 0 0 0,0 1 0 0 0,1 0 0 0 0,-1 0 1 0 0,0-1-1 0 0,0 1 0 0 0,1 0 0 0 0,-1 0 0 0 0,0-1 0 0 0,0 1 0 0 0,1 0 0 0 0,-1 0 0 0 0,0 0 1 0 0,1 0-1 0 0,-1-1 0 0 0,0 1 0 0 0,1 0 0 0 0,-1 0 0 0 0,0 0 0 0 0,1 0 0 0 0,-1 0 0 0 0,0 0 1 0 0,1 0-1 0 0,-1 0 0 0 0,0 0 0 0 0,1 0 0 0 0,-1 0 0 0 0,0 0 0 0 0,1 0 0 0 0,-1 0 1 0 0,0 0-1 0 0,1 0 0 0 0,-1 0 0 0 0,0 1 0 0 0,0-1 0 0 0,1 0 0 0 0,-1 0 0 0 0,0 0 0 0 0,1 1 1 0 0,0 1 33 0 0,1 1 0 0 0,-1-1 0 0 0,0 1 1 0 0,0-1-1 0 0,0 1 0 0 0,0-1 0 0 0,-1 1 1 0 0,1 0-1 0 0,-1-1 0 0 0,0 1 0 0 0,0 5 1 0 0,1 0 134 0 0,2 9 92 0 0,0 0 0 0 0,1-1 0 0 0,7 20 1 0 0,-9-30-334 0 0,0-1 1 0 0,0 0-1 0 0,1 0 1 0 0,0 0 0 0 0,0 0-1 0 0,0 0 1 0 0,1 0-1 0 0,-1-1 1 0 0,1 0 0 0 0,0 0-1 0 0,1 0 1 0 0,-1 0-1 0 0,6 3 1 0 0,-9-6-58 0 0,-1-1-1 0 0,0 0 1 0 0,0 0-1 0 0,1 1 1 0 0,-1-1-1 0 0,0 0 1 0 0,1 0-1 0 0,-1 0 1 0 0,0 0 0 0 0,1 0-1 0 0,-1 1 1 0 0,1-1-1 0 0,-1 0 1 0 0,0 0-1 0 0,1 0 1 0 0,-1 0 0 0 0,1 0-1 0 0,-1 0 1 0 0,0 0-1 0 0,1 0 1 0 0,-1 0-1 0 0,0 0 1 0 0,1-1 0 0 0,0-5 79 0 0,-8-12-115 0 0,1 9 21 0 0,-1 0 1 0 0,2-1-1 0 0,-1 1 0 0 0,2-1 0 0 0,-8-19 0 0 0,11 26 8 0 0,0-1-1 0 0,1 0 0 0 0,-1 0 1 0 0,0 1-1 0 0,1-1 0 0 0,0 0 1 0 0,0 0-1 0 0,0 0 0 0 0,1 0 1 0 0,-1 0-1 0 0,1 1 0 0 0,0-1 1 0 0,0 0-1 0 0,0 1 0 0 0,0-1 1 0 0,1 0-1 0 0,-1 1 0 0 0,1 0 1 0 0,0-1-1 0 0,3-3 0 0 0,-3 4 7 0 0,1 1 0 0 0,0-1 0 0 0,-1 1-1 0 0,1 0 1 0 0,0 0 0 0 0,0 0 0 0 0,0 0-1 0 0,0 0 1 0 0,0 1 0 0 0,1-1 0 0 0,-1 1-1 0 0,1 0 1 0 0,-1 0 0 0 0,0 0 0 0 0,1 0 0 0 0,0 1-1 0 0,-1-1 1 0 0,1 1 0 0 0,-1 0 0 0 0,1 0-1 0 0,-1 1 1 0 0,5 0 0 0 0,3 0 20 0 0,0 1 0 0 0,0 1-1 0 0,0 0 1 0 0,0 1 0 0 0,16 8 0 0 0,-10-4 96 0 0,0 2 1 0 0,0 0-1 0 0,-1 1 0 0 0,21 18 1 0 0,-35-27-108 0 0,0 0 1 0 0,0 0-1 0 0,0 0 1 0 0,0 1-1 0 0,-1-1 1 0 0,1 1 0 0 0,-1-1-1 0 0,0 1 1 0 0,1 0-1 0 0,-1-1 1 0 0,0 1-1 0 0,-1 0 1 0 0,1 0-1 0 0,0 0 1 0 0,0 5-1 0 0,-1 2-91 0 0,-1 0 0 0 0,1 0 0 0 0,-4 13 0 0 0,3-13-2496 0 0,0 0 0 0 0,-1 17 0 0 0,4-14 227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0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15 722 512 0 0,'-1'0'315'0'0,"0"0"0"0"0,0 0 1 0 0,1 0-1 0 0,-1 0 0 0 0,0 1 0 0 0,0-1 0 0 0,1 0 1 0 0,-1 1-1 0 0,0-1 0 0 0,1 0 0 0 0,-1 1 0 0 0,1-1 0 0 0,-1 1 1 0 0,0-1-1 0 0,1 1 0 0 0,-1-1 0 0 0,1 1 0 0 0,-1-1 0 0 0,1 1 1 0 0,-1-1-1 0 0,0 2 0 0 0,2-2-76 0 0,-1 1 0 0 0,0-1 0 0 0,1 1-1 0 0,-1-1 1 0 0,0 1 0 0 0,1-1 0 0 0,-1 0 0 0 0,1 1 0 0 0,-1-1 0 0 0,0 0 0 0 0,1 1-1 0 0,-1-1 1 0 0,1 0 0 0 0,-1 1 0 0 0,1-1 0 0 0,-1 0 0 0 0,1 0 0 0 0,-1 0 0 0 0,1 0-1 0 0,1 1 1 0 0,5 0 668 0 0,0 1 0 0 0,1-1 0 0 0,8 0 0 0 0,-1-2-747 0 0,0 0 1 0 0,1-1-1 0 0,-1-1 0 0 0,-1 0 1 0 0,1-1-1 0 0,0-1 1 0 0,-1 0-1 0 0,0-1 0 0 0,0 0 1 0 0,0-1-1 0 0,-1-1 0 0 0,0 0 1 0 0,16-14-1 0 0,-8 4 44 0 0,-2 0-1 0 0,0 0 1 0 0,-2-2-1 0 0,0 0 1 0 0,-1-1 0 0 0,26-45-1 0 0,-27 37 12 0 0,-1 0 1 0 0,-1 0-1 0 0,-2-1 0 0 0,15-59 0 0 0,-23 71-142 0 0,0 0-1 0 0,0 1 1 0 0,-2-1 0 0 0,-1 0-1 0 0,0 0 1 0 0,-1 0 0 0 0,0 0-1 0 0,-2 0 1 0 0,0 1 0 0 0,-8-22-1 0 0,10 35-48 0 0,0 1-1 0 0,0-1 1 0 0,-1 1-1 0 0,1-1 0 0 0,-1 1 1 0 0,0 0-1 0 0,0 0 1 0 0,0 0-1 0 0,-1 0 0 0 0,1 0 1 0 0,-1 1-1 0 0,1-1 1 0 0,-1 1-1 0 0,0-1 1 0 0,-6-3-1 0 0,6 5-7 0 0,0 0-1 0 0,0 0 1 0 0,0 0 0 0 0,0 1-1 0 0,0-1 1 0 0,-1 1 0 0 0,1-1-1 0 0,0 1 1 0 0,0 0 0 0 0,0 0-1 0 0,-1 1 1 0 0,1-1 0 0 0,0 1-1 0 0,0-1 1 0 0,0 1-1 0 0,0 0 1 0 0,0 0 0 0 0,-4 2-1 0 0,-5 3 34 0 0,0 0 0 0 0,0 1 0 0 0,0 1-1 0 0,1 0 1 0 0,-18 15 0 0 0,-44 54 188 0 0,53-54-137 0 0,1 2 0 0 0,1 0 0 0 0,-19 36 0 0 0,29-47-43 0 0,2 0-1 0 0,0 1 0 0 0,0-1 0 0 0,1 1 1 0 0,1 0-1 0 0,1 1 0 0 0,0-1 0 0 0,-1 23 1 0 0,4-23-36 0 0,0 1 0 0 0,1-1-1 0 0,0-1 1 0 0,2 1 0 0 0,-1 0 0 0 0,2 0 0 0 0,0-1 0 0 0,1 0 0 0 0,0 0 0 0 0,1 0 0 0 0,14 23-1 0 0,-10-22-24 0 0,0-1 0 0 0,0 0 0 0 0,1-1 0 0 0,1 0 0 0 0,0 0 0 0 0,1-2 0 0 0,21 16 0 0 0,-14-14-216 0 0,0-1-1 0 0,0-1 0 0 0,2-1 1 0 0,-1-1-1 0 0,24 7 0 0 0,-9-4-1748 0 0,11 4-4790 0 0,-34-12 4748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1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41 1032 0 0,'-1'-1'538'0'0,"0"1"-1"0"0,0-1 1 0 0,0 0-1 0 0,0 0 0 0 0,1 0 1 0 0,-1 0-1 0 0,0 0 1 0 0,1 1-1 0 0,-1-1 1 0 0,1 0-1 0 0,-1 0 1 0 0,1 0-1 0 0,-1-1 0 0 0,1 1 1 0 0,0 0-1 0 0,-1 0 1 0 0,1 0-1 0 0,0 0 1 0 0,0 0-1 0 0,0 0 1 0 0,0 0-1 0 0,0-1 1 0 0,0 1-1 0 0,0 0 0 0 0,0 0 1 0 0,0 0-1 0 0,1-1 1 0 0,2 1 2635 0 0,1 6-2106 0 0,2 6-342 0 0,21 118 966 0 0,-6-27-1055 0 0,-21-100-627 0 0,0 0 0 0 0,1 0 0 0 0,-1-1 0 0 0,1 1 0 0 0,-1 0 0 0 0,1 0 0 0 0,0 0 1 0 0,0-1-1 0 0,0 1 0 0 0,0 0 0 0 0,0-1 0 0 0,0 1 0 0 0,0-1 0 0 0,1 1 0 0 0,-1-1 0 0 0,1 0 0 0 0,-1 1 0 0 0,1-1 0 0 0,2 1 0 0 0,-4-2 0 0 0,1 0 0 0 0,0 0 0 0 0,0 0 0 0 0,-1 0 0 0 0,1 0 0 0 0,0 0 0 0 0,-1-1 0 0 0,1 1 0 0 0,0 0 0 0 0,-1-1 0 0 0,1 1-1 0 0,0 0 1 0 0,-1-1 0 0 0,1 1 0 0 0,-1-1 0 0 0,1 1 0 0 0,-1-1 0 0 0,1 1 0 0 0,-1-1 0 0 0,1 1 0 0 0,-1-1 0 0 0,1 1 0 0 0,-1-1-1 0 0,0 0 1 0 0,1 1 0 0 0,-1-1 0 0 0,1-1 0 0 0,7-18 21 0 0,-7 13-43 0 0,-1 0-1 0 0,1 0 0 0 0,-1 0 0 0 0,0 0 0 0 0,-1 0 0 0 0,0 0 0 0 0,0 0 0 0 0,-1 0 0 0 0,1 0 1 0 0,-5-9-1 0 0,2 5 12 0 0,1 0 1 0 0,-2-20-1 0 0,4 24-13 0 0,1-1 0 0 0,0 1 0 0 0,0 0 0 0 0,1-1 0 0 0,0 1 0 0 0,0 0 0 0 0,1 0 0 0 0,0 0 0 0 0,4-12 0 0 0,-4 16 15 0 0,-1 1 0 0 0,0 0 0 0 0,0 0 0 0 0,1-1 0 0 0,-1 1 0 0 0,1 0 0 0 0,0 0 0 0 0,0 1 0 0 0,0-1 0 0 0,0 0 0 0 0,0 1 0 0 0,0-1 1 0 0,0 1-1 0 0,0-1 0 0 0,0 1 0 0 0,1 0 0 0 0,-1 0 0 0 0,1 0 0 0 0,-1 0 0 0 0,1 1 0 0 0,-1-1 0 0 0,1 1 0 0 0,-1-1 0 0 0,1 1 1 0 0,-1 0-1 0 0,1 0 0 0 0,0 0 0 0 0,-1 0 0 0 0,1 1 0 0 0,4 0 0 0 0,4 2 7 0 0,1 0-1 0 0,-1 0 1 0 0,0 1-1 0 0,0 1 1 0 0,0 0-1 0 0,0 0 1 0 0,-1 1 0 0 0,0 1-1 0 0,0 0 1 0 0,0 0-1 0 0,-1 1 1 0 0,12 12-1 0 0,-14-12 61 0 0,-1-1-1 0 0,1 1 0 0 0,-2 1 0 0 0,1-1 0 0 0,-1 1 0 0 0,-1 0 1 0 0,1 0-1 0 0,-1 0 0 0 0,-1 0 0 0 0,0 1 0 0 0,0 0 1 0 0,-1 0-1 0 0,0 0 0 0 0,-1 0 0 0 0,0 11 0 0 0,-1-18-72 0 0,0-1 0 0 0,0 1 0 0 0,0-1 0 0 0,1 1 0 0 0,-1-1 0 0 0,1 1 0 0 0,-1-1-1 0 0,1 0 1 0 0,0 1 0 0 0,0-1 0 0 0,0 0 0 0 0,0 0 0 0 0,0 1 0 0 0,3 2 0 0 0,-3-4-211 0 0,0 0 0 0 0,1 0 0 0 0,-1 0 0 0 0,0 0 0 0 0,1 0 0 0 0,0 0 0 0 0,-1 0 0 0 0,1-1 0 0 0,-1 1 0 0 0,1 0 0 0 0,0-1 0 0 0,-1 0 0 0 0,1 1 0 0 0,0-1 0 0 0,0 0 0 0 0,-1 0 0 0 0,1 0 0 0 0,0 0 0 0 0,0 0 0 0 0,-1 0 0 0 0,4-1 0 0 0,4-2-2813 0 0,1-1-561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1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55 512 0 0,'-4'-22'2633'0'0,"2"17"-146"0"0,0 1 1 0 0,0-1-1 0 0,-1 1 1 0 0,-3-6-1 0 0,6 9-2337 0 0,0 1 1 0 0,0 0-1 0 0,1 0 0 0 0,-1-1 1 0 0,0 1-1 0 0,0 0 0 0 0,0-1 1 0 0,1 1-1 0 0,-1 0 0 0 0,0 0 1 0 0,0 0-1 0 0,1-1 0 0 0,-1 1 1 0 0,0 0-1 0 0,0 0 0 0 0,1 0 1 0 0,-1 0-1 0 0,0 0 0 0 0,1-1 1 0 0,-1 1-1 0 0,0 0 0 0 0,1 0 1 0 0,-1 0-1 0 0,0 0 0 0 0,1 0 1 0 0,-1 0-1 0 0,0 0 0 0 0,1 0 1 0 0,-1 0-1 0 0,0 0 0 0 0,1 0 1 0 0,-1 0-1 0 0,1 1 0 0 0,15-2 173 0 0,-15 1-60 0 0,8 1-48 0 0,0 0-1 0 0,0 1 1 0 0,1-1-1 0 0,-1 2 1 0 0,0-1 0 0 0,0 2-1 0 0,-1-1 1 0 0,1 1-1 0 0,-1 0 1 0 0,0 1-1 0 0,0 0 1 0 0,10 7-1 0 0,-4-1-63 0 0,-1 1-1 0 0,0 0 0 0 0,0 0 0 0 0,-2 1 0 0 0,18 24 0 0 0,-15-12-76 0 0,0 0 0 0 0,19 51 0 0 0,7 14-212 0 0,-35-81-22 0 0,6 13-186 0 0,-10-21 86 0 0,0 0 0 0 0,-1 0 1 0 0,1 0-1 0 0,0 0 0 0 0,0 0 0 0 0,-1 0 0 0 0,1 0 1 0 0,0 0-1 0 0,0 0 0 0 0,0-1 0 0 0,0 1 0 0 0,0 0 1 0 0,2 0-1 0 0,-2-1-152 0 0,-1 1-1 0 0,1-1 1 0 0,-1 0 0 0 0,1 0 0 0 0,0 0 0 0 0,-1 0-1 0 0,1 0 1 0 0,-1 0 0 0 0,1 0 0 0 0,-1 0-1 0 0,1-1 1 0 0,-1 1 0 0 0,1 0 0 0 0,-1 0 0 0 0,1 0-1 0 0,-1 0 1 0 0,1-1 0 0 0,-1 1 0 0 0,1 0-1 0 0,0-1 1 0 0,3-2-1311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1 1288 0 0,'-19'3'7670'0'0,"16"-3"-6757"0"0,1 0-1 0 0,-1 0 1 0 0,1 1 0 0 0,-1-1-1 0 0,0 1 1 0 0,1 0 0 0 0,-4 1-1 0 0,5-1-771 0 0,0-1-1 0 0,0 1 1 0 0,1 0-1 0 0,-1-1 1 0 0,0 1-1 0 0,1 0 1 0 0,-1 0 0 0 0,0 0-1 0 0,1-1 1 0 0,-1 1-1 0 0,1 0 1 0 0,-1 0-1 0 0,1 0 1 0 0,-1 0-1 0 0,1 0 1 0 0,0 0-1 0 0,0 0 1 0 0,-1 0-1 0 0,1 0 1 0 0,0 0 0 0 0,0 0-1 0 0,0 0 1 0 0,0 2-1 0 0,0 1-77 0 0,1-1 0 0 0,-1 0 0 0 0,1 1 0 0 0,0-1 0 0 0,0 1 0 0 0,0-1 1 0 0,0 0-1 0 0,0 0 0 0 0,1 0 0 0 0,-1 0 0 0 0,1 0 0 0 0,0 0 0 0 0,0 0 0 0 0,0 0 0 0 0,0 0 0 0 0,1-1 0 0 0,-1 1 0 0 0,1-1 0 0 0,-1 0 0 0 0,1 0 0 0 0,0 0 0 0 0,0 0 0 0 0,0 0 0 0 0,0-1 0 0 0,6 3 0 0 0,1 0-73 0 0,1 0-1 0 0,0-1 1 0 0,-1-1-1 0 0,1 1 1 0 0,1-2-1 0 0,17 2 1 0 0,-18-3 57 0 0,0 0 0 0 0,0-1 1 0 0,0 0-1 0 0,0-1 0 0 0,0 0 1 0 0,0 0-1 0 0,-1-1 0 0 0,1-1 0 0 0,-1 0 1 0 0,11-6-1 0 0,-20 10-44 0 0,0 0 1 0 0,0-1-1 0 0,0 1 0 0 0,0-1 0 0 0,0 1 1 0 0,0-1-1 0 0,-1 1 0 0 0,1-1 0 0 0,0 0 1 0 0,0 1-1 0 0,-1-1 0 0 0,1 0 1 0 0,-1 0-1 0 0,1 1 0 0 0,0-1 0 0 0,-1 0 1 0 0,1 0-1 0 0,-1 0 0 0 0,0 0 1 0 0,1 0-1 0 0,-1 0 0 0 0,0 0 0 0 0,0 0 1 0 0,1 0-1 0 0,-1 0 0 0 0,0 0 1 0 0,0 0-1 0 0,0 1 0 0 0,0-1 0 0 0,0 0 1 0 0,0 0-1 0 0,0 0 0 0 0,-1 0 0 0 0,1 0 1 0 0,0 0-1 0 0,-1 0 0 0 0,1 0 1 0 0,0 0-1 0 0,-1 0 0 0 0,1 0 0 0 0,-1 0 1 0 0,1 1-1 0 0,-1-1 0 0 0,0 0 1 0 0,1 0-1 0 0,-1 1 0 0 0,-1-2 0 0 0,-1-1-6 0 0,0 0-1 0 0,-1 0 1 0 0,1 0-1 0 0,-1 0 1 0 0,0 1-1 0 0,0 0 0 0 0,0 0 1 0 0,-8-4-1 0 0,6 5 13 0 0,0 0-1 0 0,1 0 0 0 0,-1 0 1 0 0,0 1-1 0 0,0-1 0 0 0,0 1 0 0 0,0 1 1 0 0,0-1-1 0 0,0 1 0 0 0,1 0 1 0 0,-1 1-1 0 0,0-1 0 0 0,0 1 1 0 0,-7 3-1 0 0,2 1 134 0 0,0 0 1 0 0,1 0 0 0 0,-1 0-1 0 0,1 2 1 0 0,-16 14 0 0 0,23-19-82 0 0,0 0 1 0 0,0 0 0 0 0,1 0 0 0 0,0 0 0 0 0,-1 0 0 0 0,1 1 0 0 0,0-1-1 0 0,1 1 1 0 0,-1-1 0 0 0,1 1 0 0 0,-1 0 0 0 0,1-1 0 0 0,0 1 0 0 0,0 0-1 0 0,0 5 1 0 0,1-6-48 0 0,0 0 1 0 0,0 1-1 0 0,1-1 0 0 0,-1 0 0 0 0,1 0 0 0 0,-1 0 0 0 0,1-1 0 0 0,0 1 1 0 0,0 0-1 0 0,0 0 0 0 0,0 0 0 0 0,1 0 0 0 0,-1-1 0 0 0,1 1 1 0 0,0-1-1 0 0,0 1 0 0 0,0-1 0 0 0,0 0 0 0 0,0 0 0 0 0,3 3 0 0 0,3 1-68 0 0,1-1-1 0 0,0 1 0 0 0,1-2 0 0 0,-1 1 1 0 0,1-1-1 0 0,-1 0 0 0 0,1-1 0 0 0,0 0 1 0 0,1-1-1 0 0,14 2 0 0 0,42 0-2251 0 0,-3-4-3814 0 0,-45-1 4213 0 0,-1-1 102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7 8 0 0,'-4'-1'903'0'0,"0"0"0"0"0,0 0 1 0 0,0 0-1 0 0,0 0 0 0 0,0 0 0 0 0,0 1 1 0 0,-7 0-1 0 0,8 0-387 0 0,1 0-1 0 0,-1 1 1 0 0,1 0 0 0 0,0 0 0 0 0,-1 0-1 0 0,1 0 1 0 0,0 0 0 0 0,0 0-1 0 0,0 0 1 0 0,0 1 0 0 0,0-1 0 0 0,0 1-1 0 0,0 0 1 0 0,-2 2 0 0 0,-32 35 653 0 0,3 3-1 0 0,-30 45 1 0 0,1 0-792 0 0,41-62-365 0 0,-14 21-21 0 0,32-42-44 0 0,0 0 0 0 0,1 1 0 0 0,0-1 0 0 0,0 1 0 0 0,0-1 0 0 0,0 1 0 0 0,1 0 0 0 0,-2 9 0 0 0,3-12-137 0 0,0 0 1 0 0,0 0 0 0 0,1 0 0 0 0,-1 0-1 0 0,0-1 1 0 0,1 1 0 0 0,-1 0 0 0 0,1 0-1 0 0,0 0 1 0 0,0 0 0 0 0,-1-1 0 0 0,1 1 0 0 0,0 0-1 0 0,0-1 1 0 0,1 1 0 0 0,-1-1 0 0 0,0 1-1 0 0,1-1 1 0 0,-1 1 0 0 0,0-1 0 0 0,1 0-1 0 0,0 0 1 0 0,-1 0 0 0 0,1 0 0 0 0,0 0-1 0 0,-1 0 1 0 0,1 0 0 0 0,2 0 0 0 0,14 6-3356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1304 0 0,'-3'17'10375'0'0,"-3"0"-4892"0"0,-3 9-2669 0 0,7-15-2459 0 0,0 0 0 0 0,1 1 0 0 0,0 0 0 0 0,1-1 0 0 0,1 1 0 0 0,0-1 0 0 0,0 1-1 0 0,6 20 1 0 0,-5-25-364 0 0,0 1-1 0 0,0-1 1 0 0,1 0 0 0 0,0 1-1 0 0,1-1 1 0 0,-1-1-1 0 0,10 12 1 0 0,-12-15-57 0 0,1-1-1 0 0,1 0 1 0 0,-1 0 0 0 0,0 0 0 0 0,0 0 0 0 0,1 0-1 0 0,-1 0 1 0 0,1-1 0 0 0,0 0 0 0 0,-1 1 0 0 0,1-1-1 0 0,0 0 1 0 0,0 0 0 0 0,0 0 0 0 0,0-1 0 0 0,0 1-1 0 0,0-1 1 0 0,0 1 0 0 0,0-1 0 0 0,0 0 0 0 0,0 0-1 0 0,0 0 1 0 0,5-2 0 0 0,-4 1-440 0 0,0 0 0 0 0,0 0 0 0 0,0 0 0 0 0,7-4-1 0 0,-7 2-791 0 0,1 0-1 0 0,-1 0 0 0 0,0 0 0 0 0,0 0 0 0 0,0 0 0 0 0,6-7 0 0 0,-1-3-1310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8:52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 2569 0 0,'-23'-7'2856'0'0,"4"0"3201"0"0,6 4-5120 0 0,3 2 519 0 0,7 1-608 0 0,5 1 8 0 0,2 3-432 0 0,6 1-448 0 0,1-1-344 0 0,3 0-120 0 0,5 0-4281 0 0,-1 1 3065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8T19:53:49.9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 24575,'0'0'0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04.23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203 27 512 0 0,'-1'0'403'0'0,"0"0"0"0"0,0-1 0 0 0,0 1 0 0 0,1 0-1 0 0,-1 0 1 0 0,0-1 0 0 0,0 1 0 0 0,0-1 0 0 0,0 1 0 0 0,1-1 0 0 0,-2 0-1 0 0,4-5 664 0 0,-2 5-752 0 0,0 1-1 0 0,1-1 0 0 0,-1 0 1 0 0,0 1-1 0 0,0-1 1 0 0,0 0-1 0 0,0 0 1 0 0,0 0-1 0 0,0 1 1 0 0,0-1-1 0 0,0 0 1 0 0,0 0-1 0 0,0-1 1 0 0,-1 2-248 0 0,1 0 0 0 0,-1-1 0 0 0,1 1 0 0 0,-1 0 0 0 0,1-1 0 0 0,-1 1 0 0 0,1 0 1 0 0,-1-1-1 0 0,1 1 0 0 0,-1 0 0 0 0,0 0 0 0 0,1 0 0 0 0,-1 0 0 0 0,1 0 1 0 0,-1 0-1 0 0,0 0 0 0 0,1 0 0 0 0,-1 0 0 0 0,0 0 0 0 0,1 0 0 0 0,-1 0 0 0 0,1 0 1 0 0,-1 0-1 0 0,0 0 0 0 0,0 1 0 0 0,-10 2 232 0 0,0 0 0 0 0,0 1 0 0 0,0 1 0 0 0,1 0-1 0 0,0 0 1 0 0,0 1 0 0 0,-13 9 0 0 0,13-8-50 0 0,1 0 0 0 0,0 1 0 0 0,0 0 0 0 0,1 0 0 0 0,0 1 1 0 0,-11 15-1 0 0,18-22-211 0 0,0 1 0 0 0,-1-1 0 0 0,1 0 0 0 0,0 1 0 0 0,0-1 0 0 0,1 1 1 0 0,-1 0-1 0 0,1-1 0 0 0,-1 1 0 0 0,1 0 0 0 0,0-1 0 0 0,0 1 0 0 0,0 0 0 0 0,0-1 1 0 0,0 1-1 0 0,0 0 0 0 0,1-1 0 0 0,0 1 0 0 0,-1-1 0 0 0,1 1 0 0 0,0-1 1 0 0,0 1-1 0 0,0-1 0 0 0,1 1 0 0 0,-1-1 0 0 0,1 0 0 0 0,-1 0 0 0 0,1 0 0 0 0,0 0 1 0 0,-1 0-1 0 0,1 0 0 0 0,0 0 0 0 0,0 0 0 0 0,1-1 0 0 0,-1 1 0 0 0,0-1 1 0 0,1 0-1 0 0,1 2 0 0 0,6 0-59 0 0,-1-1 0 0 0,0 0 0 0 0,1 0 1 0 0,0-1-1 0 0,-1-1 0 0 0,12 1 0 0 0,59-9-2251 0 0,-64 6 1161 0 0,8-1-867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04.88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18 576 0 0,'0'-1'811'0'0,"7"-12"4577"0"0,-7 13-5301 0 0,0 0 1 0 0,0 0-1 0 0,0 0 0 0 0,0-1 0 0 0,0 1 0 0 0,0 0 0 0 0,0 0 0 0 0,0 0 0 0 0,1 0 0 0 0,-1-1 0 0 0,0 1 1 0 0,0 0-1 0 0,0 0 0 0 0,0 0 0 0 0,0 0 0 0 0,0 0 0 0 0,0-1 0 0 0,1 1 0 0 0,-1 0 0 0 0,0 0 1 0 0,0 0-1 0 0,0 0 0 0 0,0 0 0 0 0,1 0 0 0 0,-1 0 0 0 0,0 0 0 0 0,0-1 0 0 0,0 1 0 0 0,0 0 0 0 0,1 0 1 0 0,-1 0-1 0 0,0 0 0 0 0,0 0 0 0 0,0 0 0 0 0,1 0 0 0 0,-1 0 0 0 0,0 0 0 0 0,0 0 0 0 0,0 0 0 0 0,1 0 1 0 0,-1 1-1 0 0,0-1 0 0 0,0 0 0 0 0,0 0 0 0 0,0 0 0 0 0,1 0 0 0 0,-1 0 0 0 0,0 0 0 0 0,0 0 1 0 0,0 0-1 0 0,0 1 0 0 0,0-1 0 0 0,1 0 0 0 0,-1 0 0 0 0,0 0 0 0 0,0 2 95 0 0,0 0 0 0 0,0 0 0 0 0,-1 0-1 0 0,1-1 1 0 0,0 1 0 0 0,-1 0 0 0 0,1 0 0 0 0,-1-1-1 0 0,0 1 1 0 0,1 0 0 0 0,-1-1 0 0 0,0 1-1 0 0,0 0 1 0 0,-2 1 0 0 0,0 1 32 0 0,-5 13 234 0 0,0 0 0 0 0,1 1 0 0 0,1-1 0 0 0,0 1 0 0 0,2 1 0 0 0,-4 24 0 0 0,5-16-243 0 0,1-1-1 0 0,2 1 0 0 0,5 49 1 0 0,0-35-1507 0 0,-3-50-7524 0 0,2 4 6863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05.2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57 178 520 0 0,'-2'-1'741'0'0,"0"0"0"0"0,-1 0 0 0 0,1 0-1 0 0,0-1 1 0 0,0 1 0 0 0,1-1 0 0 0,-1 1 0 0 0,0-1 0 0 0,0 0 0 0 0,1 0-1 0 0,-1 0 1 0 0,1 0 0 0 0,0 0 0 0 0,-1 0 0 0 0,1 0 0 0 0,0 0-1 0 0,-1-3 1 0 0,1 2-445 0 0,1 0 0 0 0,0 1-1 0 0,-1-1 1 0 0,1 0 0 0 0,0 0 0 0 0,0 0-1 0 0,0 1 1 0 0,1-1 0 0 0,-1 0-1 0 0,1 0 1 0 0,0 1 0 0 0,-1-1-1 0 0,2-3 1 0 0,1 0-260 0 0,0 0-1 0 0,0 1 0 0 0,1-1 1 0 0,0 1-1 0 0,0-1 0 0 0,0 1 1 0 0,0 0-1 0 0,1 1 0 0 0,0-1 1 0 0,0 1-1 0 0,0 0 0 0 0,6-4 1 0 0,-1 3 13 0 0,0 0 0 0 0,0 1 0 0 0,0 0 0 0 0,1 0 0 0 0,0 1 0 0 0,-1 0 0 0 0,1 1 0 0 0,14-1 0 0 0,-19 3-49 0 0,-1-1 0 0 0,0 1-1 0 0,0 0 1 0 0,0 1 0 0 0,0-1 0 0 0,0 1-1 0 0,0 0 1 0 0,0 0 0 0 0,0 0 0 0 0,-1 1-1 0 0,1 0 1 0 0,0 0 0 0 0,-1 0 0 0 0,1 0-1 0 0,-1 1 1 0 0,1 0 0 0 0,-1 0-1 0 0,0 0 1 0 0,-1 0 0 0 0,6 6 0 0 0,-8-8-3 0 0,0 1 1 0 0,0-1-1 0 0,0 1 1 0 0,0-1-1 0 0,0 1 1 0 0,0 0-1 0 0,0-1 1 0 0,-1 1-1 0 0,1 0 1 0 0,-1 0-1 0 0,1 0 1 0 0,-1 0-1 0 0,0-1 1 0 0,0 1-1 0 0,0 0 1 0 0,0 0 0 0 0,0 3-1 0 0,-1-2 5 0 0,0 0 1 0 0,1 0-1 0 0,-1 0 1 0 0,-1-1-1 0 0,1 1 0 0 0,0 0 1 0 0,-1-1-1 0 0,1 1 1 0 0,-1-1-1 0 0,-3 3 0 0 0,-2 3 6 0 0,-1-1-1 0 0,0 0 0 0 0,0-1 0 0 0,-1 1 1 0 0,-10 4-1 0 0,-8 5-91 0 0,-2-2 1 0 0,0-1-1 0 0,0-2 0 0 0,-55 14 0 0 0,82-24-126 0 0,0-1-1 0 0,-1 1 1 0 0,1-1-1 0 0,0 0 0 0 0,0 0 1 0 0,-1 0-1 0 0,1 0 1 0 0,-3-1-1 0 0,4 1 49 0 0,1 0 0 0 0,-1 0 1 0 0,0 0-1 0 0,1-1 0 0 0,-1 1 0 0 0,1 0 0 0 0,-1-1 0 0 0,1 1 0 0 0,-1 0 1 0 0,0-1-1 0 0,1 1 0 0 0,-1-1 0 0 0,1 1 0 0 0,0-1 0 0 0,-1 1 0 0 0,1-1 0 0 0,-1 1 1 0 0,1-1-1 0 0,0 1 0 0 0,-1-1 0 0 0,1 0 0 0 0,0 1 0 0 0,0-1 0 0 0,-1 1 1 0 0,1-1-1 0 0,0 0 0 0 0,0 1 0 0 0,0-1 0 0 0,0 0 0 0 0,0 1 0 0 0,0-2 0 0 0,1-8-1706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1.1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129 49 512 0 0,'2'-11'1032'0'0,"-1"8"0"0"0,0 0 0 0 0,-1-1-1 0 0,1 1 1 0 0,-1-1 0 0 0,0 1 0 0 0,0-1-1 0 0,-1-4 1 0 0,1 7-945 0 0,-1 1 0 0 0,1-1 0 0 0,-1 1 0 0 0,1-1-1 0 0,-1 1 1 0 0,1 0 0 0 0,-1-1 0 0 0,1 1 0 0 0,-1 0 0 0 0,1-1 0 0 0,-1 1-1 0 0,0 0 1 0 0,1 0 0 0 0,-1-1 0 0 0,0 1 0 0 0,1 0 0 0 0,-1 0 0 0 0,0 0 0 0 0,1 0-1 0 0,-1 0 1 0 0,1 0 0 0 0,-1 0 0 0 0,0 0 0 0 0,1 0 0 0 0,-1 0 0 0 0,0 1-1 0 0,1-1 1 0 0,-1 0 0 0 0,1 0 0 0 0,-2 1 0 0 0,-19 7 166 0 0,16-7-144 0 0,1 1 0 0 0,0 1 0 0 0,0-1 0 0 0,0 0 0 0 0,1 1 0 0 0,-1 0 0 0 0,1 0 0 0 0,-1 0 0 0 0,1 1 0 0 0,0-1 0 0 0,-3 5 0 0 0,-3 14 2715 0 0,7-18-2350 0 0,1 0 0 0 0,-1 0 0 0 0,1-1 1 0 0,-1 1-1 0 0,0 0 0 0 0,-3 3 0 0 0,2-4-293 0 0,1 1 0 0 0,0 0-1 0 0,-1 0 1 0 0,1 0 0 0 0,0 0 0 0 0,1 0 0 0 0,-1 0-1 0 0,1 1 1 0 0,0-1 0 0 0,0 0 0 0 0,0 1-1 0 0,1-1 1 0 0,0 1 0 0 0,-1-1 0 0 0,2 10 0 0 0,-1-14-176 0 0,1 1 0 0 0,-1-1 0 0 0,0 1-1 0 0,0-1 1 0 0,1 1 0 0 0,-1-1 0 0 0,0 1 0 0 0,1-1 0 0 0,-1 0 0 0 0,0 1 0 0 0,1-1 0 0 0,-1 1 0 0 0,1-1 0 0 0,-1 0 0 0 0,1 1 0 0 0,-1-1 0 0 0,1 0 0 0 0,-1 0 0 0 0,1 1 0 0 0,-1-1 0 0 0,1 0 0 0 0,-1 0 0 0 0,1 0 0 0 0,-1 0 0 0 0,1 1 0 0 0,0-1 0 0 0,-1 0 0 0 0,1 0 0 0 0,-1 0 0 0 0,1 0 0 0 0,-1-1 0 0 0,1 1 0 0 0,-1 0 0 0 0,1 0 0 0 0,0 0 0 0 0,-1 0 0 0 0,1 0 0 0 0,-1-1 0 0 0,1 1 0 0 0,-1 0 0 0 0,1 0 0 0 0,-1-1-1 0 0,1 0 1 0 0,21-13 69 0 0,-19 12-36 0 0,0-1 0 0 0,0 0 1 0 0,0 0-1 0 0,-1 0 1 0 0,1 0-1 0 0,-1-1 0 0 0,0 1 1 0 0,0-1-1 0 0,0 1 0 0 0,-1-1 1 0 0,1 1-1 0 0,-1-1 1 0 0,0 0-1 0 0,0 0 0 0 0,0 0 1 0 0,0 0-1 0 0,-1 0 0 0 0,1 0 1 0 0,-1 0-1 0 0,0 0 1 0 0,-1 0-1 0 0,1 0 0 0 0,-1 0 1 0 0,1 0-1 0 0,-1 0 0 0 0,-3-6 1 0 0,4 10-29 0 0,0-1 0 0 0,0 1 0 0 0,0 0 0 0 0,-1-1 0 0 0,1 1 0 0 0,0 0 0 0 0,0-1 0 0 0,-1 1 0 0 0,1 0 0 0 0,0 0 0 0 0,-1-1 0 0 0,1 1-1 0 0,0 0 1 0 0,-1 0 0 0 0,1 0 0 0 0,0 0 0 0 0,-1-1 0 0 0,1 1 0 0 0,0 0 0 0 0,-1 0 0 0 0,1 0 0 0 0,-1 0 0 0 0,1 0 0 0 0,0 0 0 0 0,-1 0 0 0 0,1 0 0 0 0,-1 0 0 0 0,1 0 0 0 0,-15 6 141 0 0,-9 11 182 0 0,23-16-322 0 0,-1 1 0 0 0,1-1-1 0 0,-1 0 1 0 0,1 1-1 0 0,0-1 1 0 0,-1 1-1 0 0,1-1 1 0 0,0 1 0 0 0,0 0-1 0 0,0-1 1 0 0,0 1-1 0 0,1 0 1 0 0,-1 0 0 0 0,0 0-1 0 0,1-1 1 0 0,-1 1-1 0 0,1 0 1 0 0,0 0-1 0 0,-1 0 1 0 0,1 0 0 0 0,0 0-1 0 0,0 0 1 0 0,0 0-1 0 0,1 0 1 0 0,-1 0 0 0 0,0 0-1 0 0,1 0 1 0 0,-1-1-1 0 0,1 1 1 0 0,0 0-1 0 0,-1 0 1 0 0,1 0 0 0 0,0-1-1 0 0,0 1 1 0 0,0 0-1 0 0,1-1 1 0 0,-1 1 0 0 0,0-1-1 0 0,0 1 1 0 0,1-1-1 0 0,-1 0 1 0 0,1 0-1 0 0,-1 1 1 0 0,1-1 0 0 0,0 0-1 0 0,2 1 1 0 0,-1-1-20 0 0,33 13 32 0 0,-33-13-21 0 0,0 0 1 0 0,1 0-1 0 0,-1 0 1 0 0,0-1-1 0 0,1 1 0 0 0,-1-1 1 0 0,1 0-1 0 0,6-1 1 0 0,-9 1-1 0 0,0 0 0 0 0,0 0 0 0 0,0-1 0 0 0,0 1 1 0 0,0 0-1 0 0,0-1 0 0 0,0 1 0 0 0,-1-1 0 0 0,1 1 0 0 0,0-1 0 0 0,0 1 1 0 0,0-1-1 0 0,0 0 0 0 0,-1 1 0 0 0,1-1 0 0 0,0 0 0 0 0,-1 0 0 0 0,1 0 1 0 0,-1 1-1 0 0,1-1 0 0 0,-1 0 0 0 0,2-2 0 0 0,-2 1 4 0 0,1 0-1 0 0,-1 0 1 0 0,0 0 0 0 0,0 0 0 0 0,0 0-1 0 0,0 0 1 0 0,0 0 0 0 0,0 0-1 0 0,0 0 1 0 0,0 0 0 0 0,-1-2 0 0 0,0 0 5 0 0,0 1 0 0 0,-1-1 1 0 0,1 1-1 0 0,0-1 0 0 0,-1 1 1 0 0,0 0-1 0 0,0 0 0 0 0,0 0 1 0 0,0 0-1 0 0,-1 0 0 0 0,1 0 1 0 0,-5-3-1 0 0,4 4-9 0 0,0 0-1 0 0,0 1 1 0 0,0 0 0 0 0,0 0-1 0 0,0 0 1 0 0,-1 0 0 0 0,1 0-1 0 0,0 1 1 0 0,-1-1-1 0 0,1 1 1 0 0,0 0 0 0 0,-1 0-1 0 0,1 0 1 0 0,-6 2-1 0 0,7-2-20 0 0,1 0-1 0 0,-1 1 0 0 0,0-1 0 0 0,1 0 0 0 0,-1 1 0 0 0,1-1 0 0 0,-1 1 0 0 0,1 0 0 0 0,-1 0 0 0 0,1-1 0 0 0,0 1 0 0 0,-1 0 0 0 0,1 0 0 0 0,0 0 0 0 0,0 0 0 0 0,-1 1 0 0 0,1-1 0 0 0,0 0 0 0 0,0 0 0 0 0,0 1 0 0 0,1-1 0 0 0,-1 0 0 0 0,0 1 0 0 0,0-1 0 0 0,1 1 0 0 0,-1-1 0 0 0,1 1 0 0 0,-1 0 0 0 0,1-1 0 0 0,0 1 0 0 0,-1 2 0 0 0,2-3-167 0 0,-1 0-1 0 0,0 0 1 0 0,1 0-1 0 0,-1-1 1 0 0,1 1-1 0 0,-1 0 1 0 0,1 0-1 0 0,-1 0 1 0 0,1-1-1 0 0,0 1 1 0 0,-1 0-1 0 0,1 0 1 0 0,0-1-1 0 0,0 1 1 0 0,-1-1-1 0 0,1 1 0 0 0,0-1 1 0 0,0 1-1 0 0,0-1 1 0 0,0 1-1 0 0,0-1 1 0 0,-1 0-1 0 0,3 1 1 0 0,22 6-4849 0 0,-7-4 3042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1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30 171 512 0 0,'-5'-3'1134'0'0,"-14"-14"8915"0"0,18 17-9830 0 0,1-1 0 0 0,-1 1 0 0 0,1-1 0 0 0,-1 1 0 0 0,1-1 0 0 0,0 1 0 0 0,-1-1-1 0 0,1 1 1 0 0,0-1 0 0 0,-1 1 0 0 0,1-1 0 0 0,0 0 0 0 0,0 1 0 0 0,0-1 0 0 0,-1 1 0 0 0,1-1-1 0 0,0 0 1 0 0,0 1 0 0 0,0-1 0 0 0,0 0 0 0 0,0 1 0 0 0,0-1 0 0 0,0 0 0 0 0,1 1 0 0 0,-1-1-1 0 0,0 1 1 0 0,0-1 0 0 0,0 0 0 0 0,1 1 0 0 0,-1-1 0 0 0,0 1 0 0 0,1-2 0 0 0,19-20 1028 0 0,2 0 0 0 0,41-32 1 0 0,-59 50-1145 0 0,0 1 0 0 0,0 0 0 0 0,0 0-1 0 0,1 0 1 0 0,0 0 0 0 0,-1 1 0 0 0,1 0 0 0 0,0 0 0 0 0,0 0 0 0 0,0 0 0 0 0,1 1 0 0 0,6-2-1 0 0,-11 4-84 0 0,0-1-1 0 0,0 0 1 0 0,0 0-1 0 0,0 1 1 0 0,0-1-1 0 0,-1 0 1 0 0,1 1-1 0 0,0-1 1 0 0,0 1-1 0 0,0-1 1 0 0,-1 1-1 0 0,1 0 0 0 0,0-1 1 0 0,-1 1-1 0 0,1 0 1 0 0,0-1-1 0 0,-1 1 1 0 0,1 0-1 0 0,-1 0 1 0 0,1-1-1 0 0,0 2 1 0 0,9 23 107 0 0,-5-14-104 0 0,13 28 57 0 0,-10-18-56 0 0,2 0 0 0 0,1 0 0 0 0,0-1 0 0 0,2-1 0 0 0,25 33 0 0 0,-27-42-29 0 0,0 0-1 0 0,1-1 1 0 0,0 0 0 0 0,15 9 0 0 0,10 6-235 0 0,-28-14 108 0 0,-5-3-1880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4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0 1600 0 0,'-41'4'8990'0'0,"2"7"-4725"0"0,15-2-2513 0 0,-27 14 0 0 0,23-7-1591 0 0,1 1-1 0 0,0 1 1 0 0,2 2 0 0 0,0 0 0 0 0,1 2 0 0 0,2 0 0 0 0,0 2 0 0 0,-20 28 0 0 0,40-50-204 0 0,-20 30-46 0 0,20-29-108 0 0,0 0 0 0 0,1 0-1 0 0,0 0 1 0 0,-1 0-1 0 0,1 0 1 0 0,0 0-1 0 0,1 0 1 0 0,-1 0 0 0 0,0 6-1 0 0,1-8 49 0 0,0-1 0 0 0,0 1 0 0 0,0-1-1 0 0,0 1 1 0 0,0-1 0 0 0,1 1 0 0 0,-1-1 0 0 0,0 1-1 0 0,0-1 1 0 0,0 0 0 0 0,1 1 0 0 0,-1-1 0 0 0,0 1-1 0 0,1-1 1 0 0,-1 1 0 0 0,0-1 0 0 0,1 0 0 0 0,-1 1-1 0 0,0-1 1 0 0,1 0 0 0 0,-1 1 0 0 0,1-1 0 0 0,-1 0-1 0 0,1 1 1 0 0,-1-1 0 0 0,1 0 0 0 0,-1 0 0 0 0,1 0-1 0 0,-1 0 1 0 0,1 1 0 0 0,-1-1 0 0 0,1 0 0 0 0,-1 0 0 0 0,1 0-1 0 0,-1 0 1 0 0,1 0 0 0 0,-1 0 0 0 0,2-1 0 0 0,8 2-1396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5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90 4377 0 0,'-19'-12'4385'0'0,"4"-4"4145"0"0,9 6-8250 0 0,6 2-264 0 0,4 2 16 0 0,8 3-104 0 0,2-1-40 0 0,4-2-168 0 0,-1-1-208 0 0,0 2 248 0 0,1-1-1489 0 0,-4 2-1672 0 0,-1 1-175 0 0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90 568 0 0,'1'4'8524'0'0,"1"6"-4643"0"0,5 20-617 0 0,-4-19-2203 0 0,0 0-229 0 0,0 0 0 0 0,1 0 1 0 0,1-1-1 0 0,6 13 0 0 0,-11-22-822 0 0,0-1 1 0 0,0 0-1 0 0,0 0 0 0 0,0 0 0 0 0,1 0 0 0 0,-1 0 0 0 0,0 0 0 0 0,0 0 1 0 0,0 0-1 0 0,0 0 0 0 0,0 0 0 0 0,0 0 0 0 0,0 0 0 0 0,0 1 0 0 0,0-1 1 0 0,0 0-1 0 0,0 0 0 0 0,0 0 0 0 0,0 0 0 0 0,0 0 0 0 0,0 0 0 0 0,0 0 1 0 0,0 0-1 0 0,1 0 0 0 0,-1 0 0 0 0,0 0 0 0 0,0 0 0 0 0,0 0 0 0 0,0 0 1 0 0,0 0-1 0 0,0 0 0 0 0,0 0 0 0 0,0 0 0 0 0,0 0 0 0 0,0 0 0 0 0,1 0 1 0 0,-1 0-1 0 0,0 0 0 0 0,0 0 0 0 0,0 0 0 0 0,0 0 0 0 0,0 0 0 0 0,0 0 1 0 0,0 0-1 0 0,0 0 0 0 0,0 0 0 0 0,0 0 0 0 0,0 0 0 0 0,0 0 0 0 0,0 0 1 0 0,1-1-1 0 0,-1 1 0 0 0,0 0 0 0 0,0 0 0 0 0,0 0 0 0 0,2-7 354 0 0,-1-6 7 0 0,-3-26 76 0 0,1 22-424 0 0,0 0 1 0 0,3-27-1 0 0,-2 40-30 0 0,1-1 0 0 0,0 1 0 0 0,0 0 0 0 0,0 0 0 0 0,0 0 0 0 0,1 0 0 0 0,-1 1 0 0 0,1-1 0 0 0,0 0 0 0 0,0 1 0 0 0,0-1-1 0 0,1 1 1 0 0,-1-1 0 0 0,1 1 0 0 0,5-4 0 0 0,-6 5-4 0 0,0 1 0 0 0,0 0 0 0 0,1 0 0 0 0,-1 0 0 0 0,0 0 0 0 0,0 0 0 0 0,1 0 0 0 0,-1 1-1 0 0,1-1 1 0 0,-1 1 0 0 0,1 0 0 0 0,-1 0 0 0 0,1 0 0 0 0,-1 0 0 0 0,1 0 0 0 0,-1 0 0 0 0,1 1 0 0 0,-1-1-1 0 0,0 1 1 0 0,1-1 0 0 0,2 2 0 0 0,7 3-165 0 0,0 0-1 0 0,20 12 1 0 0,-22-11-111 0 0,20 12-1368 0 0,0 1-3481 0 0,-19-13 2592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8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142 43 8 0 0,'-2'0'636'0'0,"0"0"0"0"0,0 0-1 0 0,0 0 1 0 0,0 0 0 0 0,-1 0 0 0 0,1 1 0 0 0,0-1-1 0 0,0 1 1 0 0,0 0 0 0 0,0-1 0 0 0,0 1 0 0 0,-3 2-1 0 0,3-1 452 0 0,-1 0-1 0 0,1 1 1 0 0,0-1-1 0 0,0 1 1 0 0,0-1-1 0 0,0 1 1 0 0,-2 5-1 0 0,-1 0-958 0 0,-3 5 385 0 0,1-1 0 0 0,1 1 0 0 0,0 1 0 0 0,-6 20 0 0 0,11-31-450 0 0,0-1 1 0 0,1 1-1 0 0,-1 0 1 0 0,1 0-1 0 0,-1 0 1 0 0,1 0-1 0 0,0-1 1 0 0,0 1-1 0 0,1 0 1 0 0,-1 0-1 0 0,0 0 0 0 0,1 0 1 0 0,0-1-1 0 0,-1 1 1 0 0,1 0-1 0 0,0-1 1 0 0,1 1-1 0 0,-1 0 1 0 0,0-1-1 0 0,1 1 1 0 0,-1-1-1 0 0,1 0 1 0 0,0 0-1 0 0,0 0 1 0 0,0 1-1 0 0,0-2 1 0 0,0 1-1 0 0,0 0 0 0 0,5 2 1 0 0,-2-1-74 0 0,0 0 1 0 0,0-1-1 0 0,1 0 1 0 0,-1 0-1 0 0,1 0 1 0 0,-1-1-1 0 0,1 0 1 0 0,-1 0-1 0 0,1 0 1 0 0,0-1-1 0 0,0 0 1 0 0,-1 0-1 0 0,1 0 1 0 0,0-1-1 0 0,0 0 1 0 0,-1 0-1 0 0,1 0 0 0 0,9-5 1 0 0,-10 5 2 0 0,0-1-1 0 0,-1-1 1 0 0,1 1 0 0 0,-1-1 0 0 0,0 0 0 0 0,0 0-1 0 0,0 0 1 0 0,0 0 0 0 0,0-1 0 0 0,-1 0-1 0 0,0 1 1 0 0,1-1 0 0 0,-1 0 0 0 0,-1-1-1 0 0,1 1 1 0 0,-1-1 0 0 0,1 1 0 0 0,-1-1 0 0 0,0 1-1 0 0,-1-1 1 0 0,2-8 0 0 0,-2 6 19 0 0,0 0 0 0 0,-1 1-1 0 0,0-1 1 0 0,0 0 0 0 0,-1 0 0 0 0,0 0 0 0 0,0 0-1 0 0,0 1 1 0 0,-1-1 0 0 0,0 0 0 0 0,-1 1 0 0 0,1 0-1 0 0,-1-1 1 0 0,-5-7 0 0 0,5 10-15 0 0,0-1 0 0 0,0 1 1 0 0,0 0-1 0 0,0 0 0 0 0,-1 0 0 0 0,1 1 0 0 0,-1-1 0 0 0,0 1 0 0 0,0 0 1 0 0,0 0-1 0 0,-1 1 0 0 0,1-1 0 0 0,-1 1 0 0 0,1 0 0 0 0,-1 0 0 0 0,0 0 0 0 0,0 1 1 0 0,0-1-1 0 0,-9 0 0 0 0,6 2-76 0 0,0 0 1 0 0,0 0-1 0 0,0 1 1 0 0,1 0-1 0 0,-1 1 1 0 0,0 0-1 0 0,1 0 1 0 0,-1 1-1 0 0,1-1 1 0 0,-10 6-1 0 0,10-4-930 0 0,1 0 1 0 0,-1 1-1 0 0,1-1 0 0 0,-1 1 0 0 0,1 0 0 0 0,-5 7 0 0 0,0 2-3293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5.1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778 26 512 0 0,'1'-2'96'0'0,"6"-12"1763"0"0,-7 14-1702 0 0,0 0-1 0 0,0 0 1 0 0,0 0-1 0 0,0 0 0 0 0,0-1 1 0 0,0 1-1 0 0,0 0 1 0 0,1 0-1 0 0,-1 0 1 0 0,0-1-1 0 0,0 1 1 0 0,0 0-1 0 0,0 0 1 0 0,0-1-1 0 0,0 1 1 0 0,0 0-1 0 0,0 0 0 0 0,0 0 1 0 0,0-1-1 0 0,0 1 1 0 0,0 0-1 0 0,0 0 1 0 0,0-1-1 0 0,-1 1 1 0 0,1 0-1 0 0,0 0 1 0 0,0 0-1 0 0,0-1 1 0 0,0 1-1 0 0,0 0 0 0 0,0 0 1 0 0,0 0-1 0 0,-1 0 1 0 0,1-1-1 0 0,0 1 1 0 0,0 0-1 0 0,0 0 1 0 0,0 0-1 0 0,-1 0 1 0 0,1 0-1 0 0,0 0 1 0 0,0-1-1 0 0,0 1 0 0 0,-1 0 1 0 0,1 0-1 0 0,0 0 1 0 0,0 0-1 0 0,0 0 1 0 0,-1 0-1 0 0,-4-1 2648 0 0,5 1-2766 0 0,0 0-1 0 0,-1 0 1 0 0,1-1 0 0 0,0 1 0 0 0,-1 0-1 0 0,1 0 1 0 0,0 0 0 0 0,0 0-1 0 0,-1 0 1 0 0,1 0 0 0 0,0 0 0 0 0,-1 0-1 0 0,1 0 1 0 0,0 0 0 0 0,0 1 0 0 0,-1-1-1 0 0,1 0 1 0 0,0 0 0 0 0,0 0-1 0 0,-1 0 1 0 0,1 0 0 0 0,0 0 0 0 0,0 0-1 0 0,-1 1 1 0 0,1-1 0 0 0,0 0 0 0 0,0 0-1 0 0,0 0 1 0 0,-1 1 0 0 0,-2 2 302 0 0,0 1 0 0 0,0-1 0 0 0,0 1 0 0 0,0 0 1 0 0,1 0-1 0 0,-1 0 0 0 0,1 1 0 0 0,-3 8 0 0 0,-4 6 526 0 0,-8 8 7 0 0,-32 40 1 0 0,43-59-782 0 0,-4 3 85 0 0,-1 0-1 0 0,0-1 0 0 0,-1 0 0 0 0,1-1 0 0 0,-2 0 1 0 0,1-1-1 0 0,-19 8 0 0 0,8-2 125 0 0,-11 8 223 0 0,-37 32-1 0 0,43-32-311 0 0,7-4 5 0 0,1 0 1 0 0,1 2-1 0 0,-23 28 0 0 0,-44 72 282 0 0,48-65-313 0 0,11-20 9 0 0,-58 60-1 0 0,83-93-174 0 0,-1 1-1 0 0,1-1 0 0 0,-1 1 0 0 0,0-1 0 0 0,0 0 0 0 0,0 0 1 0 0,0 0-1 0 0,0-1 0 0 0,0 1 0 0 0,0 0 0 0 0,0-1 1 0 0,-6 2-1 0 0,8-3-24 0 0,-4 0 76 0 0,5 0-70 0 0,0 0 0 0 0,0 0 0 0 0,0 0 0 0 0,0 0 0 0 0,0 0 0 0 0,0 0 0 0 0,0 0 0 0 0,0 0 0 0 0,0 0 0 0 0,0 0 0 0 0,0 0 0 0 0,0 0 0 0 0,0 0 0 0 0,1 0 0 0 0,-1 0 0 0 0,0 0 0 0 0,0-1 0 0 0,0 1 0 0 0,0 0 1 0 0,0 0-1 0 0,0 0 0 0 0,0 0 0 0 0,0 0 0 0 0,0 0 0 0 0,0 0 0 0 0,0 0 0 0 0,0 0 0 0 0,0 0 0 0 0,-1 0 0 0 0,1 0 0 0 0,0 0 0 0 0,0 0 0 0 0,0 0 0 0 0,0-1 0 0 0,0 1 0 0 0,0 0 0 0 0,0 0 0 0 0,0 0 0 0 0,0 0 0 0 0,0 0 0 0 0,0 0 0 0 0,0 0 0 0 0,0 0 0 0 0,0 0 0 0 0,0 0 0 0 0,0 0 0 0 0,0 0 0 0 0,0 0 0 0 0,0 0 0 0 0,0 0 0 0 0,0 0 0 0 0,-1 0 0 0 0,1 0 0 0 0,0 0 0 0 0,0 0 0 0 0,0 0 0 0 0,0 0 0 0 0,0 0 0 0 0,0 0 0 0 0,0 0 0 0 0,-2 8-9 0 0,-2 3-277 0 0,5-10-43 0 0,4-7-169 0 0,0 0-1361 0 0,-1 0-1 0 0,12-10 0 0 0,-7 8-4503 0 0,-3 2 624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0.9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65 976 512 0 0,'-9'8'1943'0'0,"1"1"0"0"0,1 0-1 0 0,-9 14 1 0 0,7-12 266 0 0,7-10-1669 0 0,1 0 0 0 0,0-1 1 0 0,0 1-1 0 0,1 0 0 0 0,-1 1 0 0 0,0-1 1 0 0,0 0-1 0 0,0 0 0 0 0,1 0 1 0 0,-1 0-1 0 0,0 1 0 0 0,1-1 1 0 0,-1 2 1239 0 0,2 11 363 0 0,-6-10-555 0 0,5-9-807 0 0,7-10-382 0 0,-6 12-262 0 0,1-1-70 0 0,0 1 0 0 0,1-1 0 0 0,-1 1 0 0 0,1 0 0 0 0,0 0 0 0 0,0 0 0 0 0,0 0 0 0 0,0 0 0 0 0,0 1 0 0 0,1 0 0 0 0,-1-1 0 0 0,1 1 0 0 0,-1 0 0 0 0,7-2 0 0 0,5-3 0 0 0,0-2 0 0 0,21-14-1 0 0,-28 17-63 0 0,16-11 79 0 0,0-2 0 0 0,-1-1 0 0 0,22-25 0 0 0,28-52 235 0 0,-35 44-12 0 0,24-17 215 0 0,-4 5-239 0 0,37-39 275 0 0,-53 71-572 0 0,4-10 160 0 0,19-17 112 0 0,-50 47-224 0 0,-1-1-1 0 0,0 0 1 0 0,-1-1-1 0 0,-1 0 1 0 0,17-29-1 0 0,-6 10 106 0 0,-9 15-68 0 0,0 1 1 0 0,1 0-1 0 0,1 1 1 0 0,1 0 0 0 0,24-18-1 0 0,-12 8 111 0 0,-24 20-144 0 0,1 1 1 0 0,1 0-1 0 0,8-6 1 0 0,-12 11 1 0 0,-3 3-21 0 0,-8 9-29 0 0,-14 17-70 0 0,19-25 75 0 0,-6 7-192 0 0,-63 80-1683 0 0,28-26-7475 0 0,31-44 6380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2.37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125 135 512 0 0,'0'-26'2546'0'0,"0"3"3846"0"0,3-35 0 0 0,-1 31 195 0 0,-1 28-6449 0 0,0 1 1 0 0,0-1 0 0 0,0 1-1 0 0,0 0 1 0 0,0-1 0 0 0,0 1-1 0 0,0 0 1 0 0,0 0-1 0 0,0 3 1 0 0,0-4 72 0 0,0 1-134 0 0,-1 0-1 0 0,0 0 0 0 0,1 0 1 0 0,-1 0-1 0 0,0 0 0 0 0,0 1 1 0 0,0-1-1 0 0,0 0 0 0 0,0 0 0 0 0,-1 0 1 0 0,1 0-1 0 0,-1 0 0 0 0,0 2 1 0 0,-13 29 483 0 0,6-15-435 0 0,-26 66 185 0 0,31-73-260 0 0,-4 10 60 0 0,1 1 0 0 0,1-1 0 0 0,-5 37 0 0 0,8-38 100 0 0,-2 1 0 0 0,0-1 0 0 0,-2 0 0 0 0,-14 36 0 0 0,19-52-102 0 0,-1-1 0 0 0,1 0-1 0 0,-1-1 1 0 0,0 1 0 0 0,0 0 0 0 0,0 0 0 0 0,-3 2 0 0 0,5-5-14 0 0,1-1-59 0 0,-1 0 0 0 0,1 0 0 0 0,-1 0 0 0 0,1 0-1 0 0,-1 0 1 0 0,1 1 0 0 0,0-1 0 0 0,0 0 0 0 0,-1 0-1 0 0,1 0 1 0 0,0 1 0 0 0,0-1 0 0 0,0 0 0 0 0,1 0-1 0 0,6-6 58 0 0,-8 6-79 0 0,1 0 1 0 0,0 0-1 0 0,0 0 1 0 0,-1 0 0 0 0,1 1-1 0 0,0-1 1 0 0,0 0-1 0 0,0 0 1 0 0,0 1-1 0 0,0-1 1 0 0,0 0-1 0 0,0 1 1 0 0,0-1-1 0 0,0 1 1 0 0,0 0-1 0 0,0-1 1 0 0,0 1-1 0 0,0 0 1 0 0,1-1-1 0 0,0 1 1 0 0,2 0 9 0 0,0 0 0 0 0,0 1 0 0 0,-1-1 0 0 0,8 3 0 0 0,-7-2-20 0 0,-1 0 0 0 0,1 0 0 0 0,-1-1-1 0 0,1 0 1 0 0,-1 1 0 0 0,5-1 0 0 0,147-8-42 0 0,-41 4-21 0 0,-77-3 41 0 0,-31 6-44 0 0,0-1 1 0 0,0 1 0 0 0,1 0 0 0 0,-1 0 0 0 0,1 1-1 0 0,11 0 1 0 0,-18 0-17 0 0,1 0 0 0 0,-1 0 0 0 0,1 0 0 0 0,-1 0-1 0 0,1 1 1 0 0,-1-1 0 0 0,1 0 0 0 0,-1 0 0 0 0,1 1 0 0 0,-1-1-1 0 0,1 0 1 0 0,-1 0 0 0 0,0 1 0 0 0,1-1 0 0 0,-1 1 0 0 0,1-1 0 0 0,-1 0-1 0 0,0 1 1 0 0,1-1 0 0 0,-1 1 0 0 0,0-1 0 0 0,0 1 0 0 0,1-1-1 0 0,-1 1 1 0 0,0-1 0 0 0,0 1 0 0 0,0-1 0 0 0,1 2 0 0 0,-1 9-5073 0 0,0-8 3264 0 0,0 0-1520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4.3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921 836 512 0 0,'5'-1'8058'0'0,"-5"1"-7919"0"0,0 0 0 0 0,0 1 0 0 0,0-1 0 0 0,-1 10 3680 0 0,-3-2-1480 0 0,3-8-2212 0 0,1 0 0 0 0,0 0-1 0 0,-1-1 1 0 0,1 1 0 0 0,0 0-1 0 0,0 0 1 0 0,-1 0-1 0 0,1 0 1 0 0,0-1 0 0 0,0 1-1 0 0,-1 0 1 0 0,1 0-1 0 0,0 0 1 0 0,0-1 0 0 0,-1 1-1 0 0,1 0 1 0 0,0-1 0 0 0,0 1-1 0 0,0 0 1 0 0,0 0-1 0 0,-1-1 1 0 0,1 1 0 0 0,0 0-1 0 0,0-1 1 0 0,0 1 0 0 0,0 0-1 0 0,0-1 1 0 0,0 1-1 0 0,0 0 1 0 0,0-1 0 0 0,0 1-1 0 0,0-1 1 0 0,0 0 13 0 0,0 0 0 0 0,-1 1 0 0 0,1-1 0 0 0,0 0 0 0 0,-1 0 0 0 0,1 0 0 0 0,0 0 0 0 0,-1 0 0 0 0,1 0 0 0 0,-1 1 1 0 0,0-1-1 0 0,1 0 0 0 0,-1 0 0 0 0,1 1 0 0 0,-1-1 0 0 0,0 0 0 0 0,0 1 0 0 0,1-1 0 0 0,-1 1 0 0 0,0-1 0 0 0,0 1 0 0 0,0-1 0 0 0,0 1 0 0 0,0 0 0 0 0,-1-1 0 0 0,1 1-88 0 0,-1 0-1 0 0,1 0 0 0 0,0 0 1 0 0,-1 0-1 0 0,1 0 0 0 0,0 1 1 0 0,0-1-1 0 0,-1 0 0 0 0,1 1 0 0 0,0-1 1 0 0,0 1-1 0 0,-1-1 0 0 0,1 1 1 0 0,0 0-1 0 0,0-1 0 0 0,0 1 1 0 0,0 0-1 0 0,0 0 0 0 0,-1 1 1 0 0,-9 7 330 0 0,11-8-368 0 0,0-1 0 0 0,0 0-1 0 0,-1 0 1 0 0,1 0 0 0 0,0 0 0 0 0,0 0 0 0 0,0 0 0 0 0,0 0-1 0 0,0 1 1 0 0,0-1 0 0 0,-1 0 0 0 0,1 0 0 0 0,0 0 0 0 0,0 0-1 0 0,0 0 1 0 0,0 0 0 0 0,-1 0 0 0 0,1 0 0 0 0,0 0 0 0 0,0 0 0 0 0,0 0-1 0 0,0 0 1 0 0,-1 0 0 0 0,1 0 0 0 0,0 0 0 0 0,0 0 0 0 0,0 0-1 0 0,0 0 1 0 0,-1 0 0 0 0,1 0 0 0 0,0 0 0 0 0,0 0 0 0 0,0 0-1 0 0,0 0 1 0 0,-1 0 0 0 0,1 0 0 0 0,0-1 0 0 0,0 1 0 0 0,0 0 0 0 0,0 0-1 0 0,0 0 1 0 0,0 0 0 0 0,-1 0 0 0 0,1 0 0 0 0,0-1 0 0 0,0 1-1 0 0,0 0 1 0 0,0 0 0 0 0,0 0 0 0 0,0 0 0 0 0,0 0 0 0 0,0-1-1 0 0,0 1 1 0 0,0 0 0 0 0,0 0 0 0 0,0 0 0 0 0,0-1 0 0 0,0 1 0 0 0,0 0-1 0 0,0 0 1 0 0,0 0 0 0 0,0 0 0 0 0,0-1 0 0 0,0 1 26 0 0,0-1 0 0 0,0 1 0 0 0,0-1 0 0 0,0 1 0 0 0,0 0 0 0 0,0-1 0 0 0,0 1 0 0 0,-1-1 0 0 0,1 1 0 0 0,0-1 0 0 0,0 1 0 0 0,0 0 0 0 0,0-1 0 0 0,0 1 0 0 0,-1-1 1 0 0,1 1-1 0 0,0 0 0 0 0,0-1 0 0 0,-1 1 0 0 0,1 0 0 0 0,0-1 0 0 0,-1 1 0 0 0,1 0 0 0 0,0-1 0 0 0,-1 1 0 0 0,1 0 0 0 0,-1 0 0 0 0,1 0 0 0 0,0-1 0 0 0,-1 1 0 0 0,1 0 0 0 0,-1 0 0 0 0,1 0 0 0 0,-1 0 0 0 0,1 0 0 0 0,-1-1 1 0 0,-16 4 404 0 0,16-2-414 0 0,0-1 1 0 0,0 0 0 0 0,0 0-1 0 0,0 1 1 0 0,0-1-1 0 0,0 0 1 0 0,0 0-1 0 0,-1 0 1 0 0,1 0-1 0 0,0 0 1 0 0,0 0 0 0 0,0-1-1 0 0,0 1 1 0 0,0 0-1 0 0,0 0 1 0 0,0-1-1 0 0,0 1 1 0 0,0-1-1 0 0,-1 0 1 0 0,-14-14 511 0 0,0-1-167 0 0,9 12-269 0 0,0 0 0 0 0,0 1 1 0 0,0 0-1 0 0,0 0 1 0 0,-1 1-1 0 0,-13-3 1 0 0,19 4-92 0 0,0 1 0 0 0,0-1 1 0 0,1 0-1 0 0,-1 0 0 0 0,0 1 0 0 0,1-1 1 0 0,-1 0-1 0 0,0-1 0 0 0,1 1 1 0 0,-1 0-1 0 0,1 0 0 0 0,0 0 0 0 0,-1-1 1 0 0,-1-2-1 0 0,-14-25 219 0 0,15 24-193 0 0,-1 0 0 0 0,0 0 0 0 0,0 1 0 0 0,-5-8 0 0 0,-5 1 46 0 0,1 1 0 0 0,-1 0 0 0 0,0 1 0 0 0,-21-11 0 0 0,27 15-5 0 0,0 0-1 0 0,-11-10 0 0 0,12 9 5 0 0,-1 0-1 0 0,-13-8 1 0 0,7 6-36 0 0,1 0-1 0 0,0-1 1 0 0,1 0-1 0 0,0-1 1 0 0,0 0-1 0 0,1-1 1 0 0,0 0-1 0 0,-13-20 1 0 0,-17-30 179 0 0,-48-101 1 0 0,81 152-201 0 0,0-1 1 0 0,0 1-1 0 0,-1 0 0 0 0,-1 1 0 0 0,-18-17 1 0 0,5 5 22 0 0,-26-18 59 0 0,24 15-63 0 0,-37-40 90 0 0,30 32-87 0 0,26 31-52 0 0,5 2 0 0 0,0 0 0 0 0,1 0 0 0 0,-1 0 0 0 0,0 0 0 0 0,1 0 0 0 0,-1 0 0 0 0,1 0 0 0 0,-1 0 0 0 0,1 0 0 0 0,0 0 0 0 0,-1 0 0 0 0,1 0 0 0 0,1 1 0 0 0,3 4 0 0 0,1 4-64 0 0,0 0 1 0 0,15 17-1 0 0,-15-20-182 0 0,-5-6 129 0 0,0 0 0 0 0,0 0 1 0 0,0-1-1 0 0,0 1 1 0 0,0 0-1 0 0,1-1 0 0 0,-1 1 1 0 0,0-1-1 0 0,0 0 1 0 0,1 1-1 0 0,-1-1 1 0 0,0 0-1 0 0,0 0 0 0 0,1 1 1 0 0,-1-1-1 0 0,0 0 1 0 0,1 0-1 0 0,-1-1 0 0 0,0 1 1 0 0,0 0-1 0 0,1 0 1 0 0,-1-1-1 0 0,0 1 1 0 0,0 0-1 0 0,1-1 0 0 0,-1 1 1 0 0,1-2-1 0 0,5-1-1586 0 0,-1 0 0 0 0,0 0 0 0 0,9-7 0 0 0,-6 3-2553 0 0,0-2 1718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6.0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95 199 512 0 0,'4'-15'-85'0'0,"-8"13"5402"0"0,-6-6-2222 0 0,7 6-1844 0 0,0-1-618 0 0,0 0 0 0 0,0 0 1 0 0,0 0-1 0 0,1 0 0 0 0,-1-1 0 0 0,1 1 0 0 0,0-1 0 0 0,0 0 0 0 0,-2-4 0 0 0,-4-7 1038 0 0,-3 6 60 0 0,11 9-1697 0 0,0 0 0 0 0,-1 0 0 0 0,1 0 0 0 0,0-1 0 0 0,0 1 0 0 0,0 0 0 0 0,-1 0 0 0 0,1 0-1 0 0,0 0 1 0 0,0 0 0 0 0,0 0 0 0 0,-1 0 0 0 0,1 0 0 0 0,0 0 0 0 0,0 0 0 0 0,0 0 0 0 0,-1 0 0 0 0,1 0-1 0 0,0 0 1 0 0,0 0 0 0 0,-1 0 0 0 0,1 0 0 0 0,0 0 0 0 0,0 0 0 0 0,0 0 0 0 0,-1 0 0 0 0,1 0-1 0 0,0 0 1 0 0,0 0 0 0 0,0 0 0 0 0,-1 0 0 0 0,1 1 0 0 0,0-1 0 0 0,0 0 0 0 0,0 0 0 0 0,0 0-1 0 0,-1 0 1 0 0,1 0 0 0 0,0 1 0 0 0,0-1 0 0 0,0 0 0 0 0,0 0 0 0 0,0 0 0 0 0,0 1 0 0 0,0-1-1 0 0,-1 0 1 0 0,1 0 0 0 0,0 0 0 0 0,0 1 0 0 0,0-1 0 0 0,0 0 0 0 0,0 0 0 0 0,0 1 0 0 0,0-1-1 0 0,0 0 1 0 0,0 1 0 0 0,1 0 1358 0 0,-1 0-1327 0 0,0-1 1 0 0,0 1-1 0 0,0-1 1 0 0,0 0-1 0 0,0 1 1 0 0,0-1-1 0 0,0 1 1 0 0,0-1-1 0 0,0 1 1 0 0,0-1 0 0 0,-1 1-1 0 0,1-1 1 0 0,0 0-1 0 0,0 1 1 0 0,0-1-1 0 0,0 1 1 0 0,-1-1-1 0 0,1 0 1 0 0,0 1-1 0 0,0-1 1 0 0,-1 1-1 0 0,1-1 1 0 0,0 0-1 0 0,-1 0 1 0 0,1 1-1 0 0,0-1 1 0 0,-1 0 0 0 0,1 1-1 0 0,-1-1 1 0 0,1 0-1 0 0,0 0 1 0 0,-1 0-1 0 0,0 1 1 0 0,0 0-16 0 0,0 0 0 0 0,0 0 1 0 0,0 0-1 0 0,0 0 0 0 0,0 0 1 0 0,0 0-1 0 0,0 0 0 0 0,1 1 0 0 0,-1-1 1 0 0,0 0-1 0 0,1 0 0 0 0,-1 1 1 0 0,1-1-1 0 0,-1 1 0 0 0,1-1 1 0 0,0 2-1 0 0,-5 28 148 0 0,4-25-124 0 0,0 3-37 0 0,0-1 1 0 0,1 1 0 0 0,0 0-1 0 0,1-1 1 0 0,-1 1-1 0 0,1 0 1 0 0,1-1 0 0 0,0 1-1 0 0,0-1 1 0 0,1 0 0 0 0,0 0-1 0 0,0 0 1 0 0,9 15-1 0 0,-5-11 47 0 0,-1 0 0 0 0,8 22-1 0 0,-12-29-54 0 0,-1-1-1 0 0,0 1 0 0 0,0 0 0 0 0,-1 0 0 0 0,1-1 1 0 0,-1 1-1 0 0,0 0 0 0 0,0-1 0 0 0,-1 1 0 0 0,1 0 1 0 0,-3 7-1 0 0,3-11-13 0 0,0 0 0 0 0,-1 1 0 0 0,1-1 0 0 0,0 0 0 0 0,-1 0 0 0 0,1 0 0 0 0,-1 0 1 0 0,0 1-1 0 0,1-1 0 0 0,-1 0 0 0 0,-1 2 0 0 0,-3-5 139 0 0,0-8-77 0 0,3 0-47 0 0,0 1 0 0 0,1-1 0 0 0,0 0 0 0 0,1 0 0 0 0,0-13 0 0 0,0-15 70 0 0,-9-22-94 0 0,6 46 10 0 0,1 0 0 0 0,0-1 0 0 0,1 1 0 0 0,1 0 0 0 0,0-1 1 0 0,3-17-1 0 0,-3 29-5 0 0,0 1-1 0 0,1 0 1 0 0,0 0 0 0 0,-1-1 0 0 0,1 1 0 0 0,0 0 0 0 0,0 0-1 0 0,0 0 1 0 0,1 0 0 0 0,-1 0 0 0 0,0 0 0 0 0,1 0-1 0 0,-1 0 1 0 0,1 1 0 0 0,0-1 0 0 0,-1 0 0 0 0,1 1 0 0 0,0 0-1 0 0,0-1 1 0 0,0 1 0 0 0,0 0 0 0 0,0 0 0 0 0,1 0 0 0 0,-1 0-1 0 0,4-1 1 0 0,31-6 65 0 0,-1-3 0 0 0,0 0-1 0 0,-1-3 1 0 0,61-32 0 0 0,-85 40-79 0 0,-8 4 10 0 0,0 0 1 0 0,0 0-1 0 0,1 0 1 0 0,-1 0-1 0 0,1 1 1 0 0,-1-1-1 0 0,1 1 0 0 0,6-1 1 0 0,-9 2-8 0 0,-1 0 0 0 0,1 0 0 0 0,-1 0 0 0 0,0 0 0 0 0,1 0 0 0 0,-1 1 0 0 0,1-1 0 0 0,-1 0 0 0 0,1 0 0 0 0,-1 1 1 0 0,0-1-1 0 0,1 0 0 0 0,-1 1 0 0 0,0-1 0 0 0,1 0 0 0 0,-1 1 0 0 0,0-1 0 0 0,1 0 0 0 0,-1 1 0 0 0,0-1 0 0 0,0 1 0 0 0,0-1 0 0 0,1 0 0 0 0,-1 1 0 0 0,0-1 0 0 0,0 1 0 0 0,0-1 0 0 0,0 1 0 0 0,0-1 1 0 0,0 1-1 0 0,0-1 0 0 0,0 1 0 0 0,0-1 0 0 0,0 0 0 0 0,0 1 0 0 0,0-1 0 0 0,0 2 0 0 0,-4 22-6 0 0,2-16-41 0 0,2-5-27 0 0,-2 14-186 0 0,3-10-124 0 0,-1-7 365 0 0,0 0-1 0 0,0 0 1 0 0,0 0-1 0 0,0 1 0 0 0,1-1 1 0 0,-1 0-1 0 0,0 0 1 0 0,0 0-1 0 0,0 0 1 0 0,0 0-1 0 0,0 0 1 0 0,0 0-1 0 0,1 0 1 0 0,-1 0-1 0 0,0 0 1 0 0,0 0-1 0 0,0 0 1 0 0,0 0-1 0 0,0 0 0 0 0,1 0 1 0 0,-1 0-1 0 0,0 0 1 0 0,0 0-1 0 0,0 0 1 0 0,0 0-1 0 0,0 0 1 0 0,0 0-1 0 0,1 0 1 0 0,-1 0-1 0 0,0 0 1 0 0,0 0-1 0 0,0 0 1 0 0,0 0-1 0 0,0-1 0 0 0,0 1 1 0 0,1 0-1 0 0,-1 0 1 0 0,2-3-371 0 0,0 0 1 0 0,0 1-1 0 0,0-1 1 0 0,0 0-1 0 0,0-1 0 0 0,-1 1 1 0 0,0 0-1 0 0,1 0 1 0 0,-1-1-1 0 0,1-4 0 0 0,0 0-1759 0 0,2-4-2609 0 0,-2 6 1912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7.3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739 26 512 0 0,'-1'0'827'0'0,"-1"0"-1"0"0,0 0 1 0 0,0-1-1 0 0,1 1 0 0 0,-1 0 1 0 0,0-1-1 0 0,1 1 1 0 0,-1-1-1 0 0,0 0 1 0 0,1 1-1 0 0,-1-1 1 0 0,1 0-1 0 0,-1 0 1 0 0,1 0-1 0 0,-1 0 1 0 0,1 0-1 0 0,-3-3 1 0 0,3 1-165 0 0,-6-5 2737 0 0,7 8-3349 0 0,-1 0-1 0 0,1 0 1 0 0,0 0-1 0 0,0 0 0 0 0,-1-1 1 0 0,1 1-1 0 0,0 0 1 0 0,0 0-1 0 0,-1 0 1 0 0,1 0-1 0 0,0 0 1 0 0,0 0-1 0 0,-1 0 1 0 0,1 0-1 0 0,0 0 1 0 0,-1 1-1 0 0,1-1 1 0 0,0 0-1 0 0,0 0 1 0 0,-1 0-1 0 0,1 0 0 0 0,0 0 1 0 0,0 0-1 0 0,0 0 1 0 0,-1 1-1 0 0,1-1 1 0 0,0 0-1 0 0,0 0 1 0 0,0 0-1 0 0,-1 1 1 0 0,1-1-1 0 0,0 0 1 0 0,0 0-1 0 0,0 0 1 0 0,0 1-1 0 0,-1-1 1 0 0,-17 23 1240 0 0,-25 24 1 0 0,27-32-943 0 0,8-8-110 0 0,1 0-1 0 0,-12 14 1 0 0,-21 27 293 0 0,6-8-227 0 0,-130 171 1293 0 0,116-144-1236 0 0,26-35-113 0 0,-52 56 1 0 0,51-66-219 0 0,12-11-1 0 0,0 0 0 0 0,0 0 0 0 0,-12 18 0 0 0,-1 0 30 0 0,19-23-61 0 0,-1-1 0 0 0,1 2 0 0 0,1-1 0 0 0,-6 10-1 0 0,9-15 5 0 0,1-1 0 0 0,-1 1 0 0 0,1 0 0 0 0,-1 0 0 0 0,0-1-1 0 0,1 1 1 0 0,-1-1 0 0 0,1 1 0 0 0,-1-1 0 0 0,0 1 0 0 0,0-1-1 0 0,1 1 1 0 0,-1-1 0 0 0,0 1 0 0 0,0-1 0 0 0,0 0-1 0 0,1 1 1 0 0,-1-1 0 0 0,0 0 0 0 0,0 0 0 0 0,0 0 0 0 0,0 0-1 0 0,0 0 1 0 0,0 0 0 0 0,1 0 0 0 0,-1 0 0 0 0,-2 0 0 0 0,-10 1-14 0 0,12-1 15 0 0,-1 1 0 0 0,0-1-1 0 0,1 1 1 0 0,-1-1-1 0 0,0 0 1 0 0,0 0 0 0 0,1 0-1 0 0,-1 0 1 0 0,0 0-1 0 0,0 0 1 0 0,1 0-1 0 0,-3-1 1 0 0,3 1-4 0 0,1-1 1 0 0,0 1-1 0 0,-1 0 0 0 0,1 0 0 0 0,0 0 1 0 0,0-1-1 0 0,-1 1 0 0 0,1 0 0 0 0,0 0 1 0 0,0-1-1 0 0,0 1 0 0 0,-1 0 0 0 0,1 0 1 0 0,0-1-1 0 0,0 1 0 0 0,0 0 0 0 0,0-1 1 0 0,0 1-1 0 0,0 0 0 0 0,-1-1 0 0 0,1 1 1 0 0,0 0-1 0 0,0-1 0 0 0,4-13-49 0 0,-1 10-57 0 0,-1 0 1 0 0,1 0 0 0 0,0 0-1 0 0,0 0 1 0 0,0 1-1 0 0,1-1 1 0 0,-1 1 0 0 0,7-5-1 0 0,-6 5-886 0 0,0 0 0 0 0,1 1 0 0 0,-1-1 0 0 0,1 1 0 0 0,4-2 0 0 0,-1 2-1956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8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90 15 512 0 0,'-3'-3'866'0'0,"-8"-7"8519"0"0,10 10-9152 0 0,1 0 1 0 0,-1-1 0 0 0,1 1-1 0 0,0 0 1 0 0,-1 0-1 0 0,1 0 1 0 0,-1 0 0 0 0,1 0-1 0 0,-1 0 1 0 0,1 0-1 0 0,-1 0 1 0 0,1 0 0 0 0,-1 0-1 0 0,1 0 1 0 0,-1 0-1 0 0,1 0 1 0 0,-1 0-1 0 0,1 1 1 0 0,0-1 0 0 0,-1 0-1 0 0,1 0 1 0 0,-1 0-1 0 0,1 1 1 0 0,-1-1 0 0 0,1 0-1 0 0,0 0 1 0 0,-1 1-1 0 0,1-1 1 0 0,-1 1-1 0 0,-11 14 5531 0 0,12-13-5659 0 0,-1-1 1 0 0,0 1-1 0 0,1 0 1 0 0,-1 0-1 0 0,0-1 1 0 0,1 1-1 0 0,0 0 1 0 0,0 0-1 0 0,-1 0 1 0 0,1-1-1 0 0,0 1 1 0 0,0 0-1 0 0,1 0 1 0 0,0 3-1 0 0,-1 4 38 0 0,1-1 1 0 0,-1 0-1 0 0,-1 1 0 0 0,-1 8 1 0 0,2-15-135 0 0,-2 12 106 0 0,-2 0 1 0 0,1 0 0 0 0,-8 17-1 0 0,5-15 17 0 0,1-1 0 0 0,-3 19 0 0 0,6-27-8 0 0,1-6-101 0 0,1 1 0 0 0,-1-1 0 0 0,1 1 0 0 0,0-1 0 0 0,-1 1 0 0 0,1-1 0 0 0,0 1 0 0 0,0-1 0 0 0,0 1 0 0 0,0-1-1 0 0,0 1 1 0 0,0-1 0 0 0,0 1 0 0 0,1-1 0 0 0,0 3 0 0 0,1-2 3 0 0,1 0 1 0 0,0 0-1 0 0,0-1 0 0 0,0 1 0 0 0,0-1 1 0 0,0 0-1 0 0,0 0 0 0 0,0 0 0 0 0,0 0 1 0 0,0 0-1 0 0,4 0 0 0 0,0 0-18 0 0,-1-1 0 0 0,1 1 0 0 0,-1-1 0 0 0,1-1 0 0 0,6 0 0 0 0,41-10-40 0 0,-1-2 1 0 0,85-32-1 0 0,-61 15-811 0 0,-76 30 765 0 0,-1 0-1 0 0,1-1 1 0 0,0 1-1 0 0,-1 0 0 0 0,1 0 1 0 0,0 0-1 0 0,0-1 1 0 0,-1 1-1 0 0,1 0 1 0 0,0 0-1 0 0,0 0 0 0 0,-1 0 1 0 0,1 0-1 0 0,0 0 1 0 0,0 0-1 0 0,-1 0 0 0 0,1 1 1 0 0,0-1-1 0 0,-1 0 1 0 0,1 0-1 0 0,0 1 1 0 0,0-1-1 0 0,-1 0 0 0 0,1 1 1 0 0,-1-1-1 0 0,1 1 1 0 0,0-1-1 0 0,-1 0 0 0 0,1 1 1 0 0,-1 0-1 0 0,1-1 1 0 0,0 2-1 0 0,-1-1-629 0 0,1 1 0 0 0,-1 0 1 0 0,1-1-1 0 0,-1 1 0 0 0,0 0 0 0 0,0-1 0 0 0,0 1 1 0 0,0 0-1 0 0,0 0 0 0 0,0-1 0 0 0,0 1 0 0 0,-1 0 1 0 0,0 2-1 0 0,-1 5-4300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2.2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1099 389 512 0 0,'0'0'418'0'0,"-1"1"0"0"0,1 0 0 0 0,0 0 0 0 0,0 0 0 0 0,-1 0 0 0 0,1 0 0 0 0,0 0 0 0 0,0 0 0 0 0,0 0 0 0 0,0 0 0 0 0,0 0 0 0 0,0 0 0 0 0,3 8 9346 0 0,0-9-6868 0 0,6 1-1840 0 0,-7 2-939 0 0,-2-3-48 0 0,0 0-1 0 0,1 1 1 0 0,-1-1-1 0 0,0 0 0 0 0,0 0 1 0 0,1 0-1 0 0,-1 0 1 0 0,0 1-1 0 0,0-1 1 0 0,0 0-1 0 0,1 0 1 0 0,-1 1-1 0 0,0-1 0 0 0,0 0 1 0 0,0 0-1 0 0,0 1 1 0 0,0-1-1 0 0,0 0 1 0 0,1 1-1 0 0,-1-1 0 0 0,0 0 1 0 0,0 0-1 0 0,0 1 1 0 0,0-1-1 0 0,0 0 1 0 0,0 1-1 0 0,0-1 0 0 0,0 0 1 0 0,0 1-1 0 0,0-1 1 0 0,-1 0-1 0 0,1 0 1 0 0,0 1-1 0 0,0-1 1 0 0,0 0-1 0 0,0 1 0 0 0,0-1 1 0 0,0 0-1 0 0,-1 0 1 0 0,1 1-1 0 0,0-1 1 0 0,0 0-1 0 0,0 0 0 0 0,-1 0 1 0 0,1 1-1 0 0,0-1 1 0 0,0 0-1 0 0,-1 0 1 0 0,1 0-1 0 0,0 0 0 0 0,0 1 1 0 0,-1-1-1 0 0,-1 1 54 0 0,-1-1 0 0 0,1 1-1 0 0,0 0 1 0 0,-1-1 0 0 0,1 0-1 0 0,-1 0 1 0 0,1 1-1 0 0,-1-1 1 0 0,1-1 0 0 0,-1 1-1 0 0,1 0 1 0 0,0-1 0 0 0,-1 1-1 0 0,1-1 1 0 0,-1 1 0 0 0,1-1-1 0 0,0 0 1 0 0,0 0-1 0 0,-1 0 1 0 0,1-1 0 0 0,0 1-1 0 0,0 0 1 0 0,-3-4 0 0 0,-32-12 658 0 0,27 14-590 0 0,9 3-177 0 0,0 0 1 0 0,1 0-1 0 0,-1 0 0 0 0,0-1 0 0 0,0 1 0 0 0,0 0 0 0 0,0-1 0 0 0,0 1 1 0 0,0 0-1 0 0,1-1 0 0 0,-1 1 0 0 0,-1-2 0 0 0,0 0 33 0 0,0 1-1 0 0,0-1 0 0 0,0 1 1 0 0,0 0-1 0 0,0-1 0 0 0,-1 1 1 0 0,1 0-1 0 0,0 0 0 0 0,-1 0 1 0 0,1 0-1 0 0,-1 1 0 0 0,-3-1 1 0 0,-32-1 473 0 0,7 1-245 0 0,13-1-129 0 0,-20-5 188 0 0,12 0-42 0 0,-35-4 0 0 0,48 8-249 0 0,0 0-1 0 0,1 0 1 0 0,0-1 0 0 0,0-1-1 0 0,0 0 1 0 0,-12-7-1 0 0,-33-15 89 0 0,-23-11 42 0 0,5-6 69 0 0,27 16-33 0 0,-52-23 0 0 0,-72-21 261 0 0,135 54-357 0 0,28 13-80 0 0,0 0 0 0 0,-1 1 0 0 0,0 0 0 0 0,-17-5 0 0 0,14 6 20 0 0,8 2-45 0 0,16 7-104 0 0,-3-2-134 0 0,-4-2-170 0 0,0 1 0 0 0,0-1 0 0 0,1 0 0 0 0,6 2-1 0 0,-10-4 95 0 0,0 0-1 0 0,-1 0 1 0 0,1 0-1 0 0,0 0 1 0 0,0 0-1 0 0,0 0 1 0 0,0 0-1 0 0,-1 0 1 0 0,1 0-1 0 0,0 0 1 0 0,0 0-1 0 0,0 0 1 0 0,-1 0-1 0 0,1-1 1 0 0,0 1-1 0 0,0 0 1 0 0,0-1-1 0 0,-1 1 0 0 0,1 0 1 0 0,0-1-1 0 0,-1 1 1 0 0,1-1-1 0 0,0 1 1 0 0,-1-1-1 0 0,1 1 1 0 0,-1-1-1 0 0,1 0 1 0 0,-1 1-1 0 0,1-1 1 0 0,-1 0-1 0 0,1-1 1 0 0,2-4-2795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3.3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76 281 8 0 0,'-1'1'175'0'0,"1"0"1"0"0,0-1-1 0 0,-1 1 0 0 0,1 0 1 0 0,-1-1-1 0 0,1 1 0 0 0,0-1 1 0 0,-1 1-1 0 0,1 0 0 0 0,-1-1 1 0 0,0 1-1 0 0,1-1 0 0 0,-1 0 1 0 0,1 1-1 0 0,-1-1 0 0 0,0 1 1 0 0,1-1-1 0 0,-1 0 0 0 0,0 1 1 0 0,1-1-1 0 0,-1 0 0 0 0,0 0 1 0 0,0 0-1 0 0,0 1 0 0 0,-18-6 8513 0 0,18 4-8171 0 0,0 1 0 0 0,-1-1-1 0 0,1 1 1 0 0,-1-1 0 0 0,1 1-1 0 0,-1 0 1 0 0,1-1 0 0 0,-1 1-1 0 0,1 0 1 0 0,-1 0 0 0 0,1 0 0 0 0,-4 0-1 0 0,5 1-398 0 0,-1-1 0 0 0,1 0 0 0 0,-1 1 0 0 0,1-1 0 0 0,-1 1 0 0 0,1-1 0 0 0,-1 0 0 0 0,1 1 0 0 0,0-1 0 0 0,-1 1 0 0 0,1-1 0 0 0,-1 1 0 0 0,1 0 0 0 0,0-1 0 0 0,0 1 0 0 0,-1-1 0 0 0,1 1 0 0 0,0-1 0 0 0,0 1 0 0 0,0 0 0 0 0,0-1 0 0 0,0 1 0 0 0,0 0 0 0 0,0-1 0 0 0,0 1 0 0 0,0-1 0 0 0,0 1 0 0 0,0 0 0 0 0,0-1 0 0 0,0 1 0 0 0,0 0 0 0 0,1 0 0 0 0,7 25 279 0 0,-5-19-140 0 0,-1 2-123 0 0,1-1-1 0 0,1 1 1 0 0,-1-1 0 0 0,8 12 0 0 0,-10-18-78 0 0,0 0 0 0 0,1 0 1 0 0,-1 0-1 0 0,1 0 0 0 0,0 0 1 0 0,-1-1-1 0 0,1 1 0 0 0,0 0 0 0 0,0-1 1 0 0,0 1-1 0 0,0-1 0 0 0,0 0 0 0 0,0 0 1 0 0,0 0-1 0 0,1 0 0 0 0,-1 0 1 0 0,0 0-1 0 0,1 0 0 0 0,-1-1 0 0 0,0 1 1 0 0,4-1-1 0 0,-7 0-7 0 0,1 0 0 0 0,-1 0 0 0 0,1 0-1 0 0,0 0 1 0 0,-1 0 0 0 0,1 0 0 0 0,-1 0 0 0 0,1 1 0 0 0,0-1-1 0 0,-1 0 1 0 0,1 0 0 0 0,0 0 0 0 0,-1 0 0 0 0,1 0 0 0 0,-1 1 0 0 0,1-1-1 0 0,0 0 1 0 0,-1 0 0 0 0,1 1 0 0 0,0-1 0 0 0,0 0 0 0 0,-1 0 0 0 0,1 1-1 0 0,0-1 1 0 0,0 0 0 0 0,-1 1 0 0 0,1-1 0 0 0,0 1 0 0 0,0-1-1 0 0,0 0 1 0 0,-1 1 0 0 0,1 0-16 0 0,0 0-1 0 0,0 1 1 0 0,0-1-1 0 0,0 0 1 0 0,0 0-1 0 0,0 0 1 0 0,1 0 0 0 0,-1 0-1 0 0,0 0 1 0 0,1 0-1 0 0,-1 0 1 0 0,1 2-1 0 0,0-2-25 0 0,0 1 0 0 0,-1 0 0 0 0,1 0 0 0 0,1-1 0 0 0,-1 1-1 0 0,0-1 1 0 0,0 1 0 0 0,0-1 0 0 0,1 1 0 0 0,-1-1 0 0 0,1 0 0 0 0,-1 0-1 0 0,1 0 1 0 0,0 1 0 0 0,-1-2 0 0 0,1 1 0 0 0,2 1 0 0 0,19 3 254 0 0,-23-5-254 0 0,0 0 0 0 0,1 0 0 0 0,-1 0 0 0 0,1 0 0 0 0,-1 0 0 0 0,1 0 0 0 0,-1 0-1 0 0,1 0 1 0 0,-1 0 0 0 0,0 0 0 0 0,1 1 0 0 0,-1-1 0 0 0,1 0 0 0 0,-1 0 0 0 0,0 1 0 0 0,1-1 0 0 0,-1 0 0 0 0,1 1 0 0 0,-1-1-1 0 0,0 0 1 0 0,0 1 0 0 0,1-1 0 0 0,-1 0 0 0 0,0 1 0 0 0,1-1 0 0 0,-1 1 0 0 0,0-1 0 0 0,0 0 0 0 0,0 1 0 0 0,0-1 0 0 0,0 1-1 0 0,1-1 1 0 0,-1 1 0 0 0,0-1 0 0 0,0 1 0 0 0,0-1 0 0 0,0 1 0 0 0,0-1 0 0 0,0 0 0 0 0,0 1 0 0 0,-1 0 0 0 0,5 15 90 0 0,-74-143 287 0 0,-4-5-37 0 0,74 131-336 0 0,-1 0 0 0 0,0 0 0 0 0,1 0-1 0 0,-1 0 1 0 0,1 0 0 0 0,0 0 0 0 0,-1 0 0 0 0,1 0 0 0 0,0 0 0 0 0,0 0-1 0 0,-1-1 1 0 0,1-1 0 0 0,0 3-7 0 0,0-1 1 0 0,0 1-1 0 0,1-1 0 0 0,-1 1 0 0 0,0 0 1 0 0,0-1-1 0 0,0 1 0 0 0,1 0 0 0 0,-1-1 1 0 0,0 1-1 0 0,0 0 0 0 0,1-1 0 0 0,-1 1 1 0 0,0 0-1 0 0,0-1 0 0 0,1 1 0 0 0,-1 0 1 0 0,1 0-1 0 0,-1-1 0 0 0,0 1 0 0 0,1 0 1 0 0,-1 0-1 0 0,1-1 0 0 0,3 1 14 0 0,0-1 1 0 0,0 0-1 0 0,0 1 1 0 0,0 0-1 0 0,0 0 0 0 0,5 1 1 0 0,-6-1-7 0 0,0 0 0 0 0,0 0 0 0 0,1 0 0 0 0,-1 0 0 0 0,0 0 0 0 0,0-1 0 0 0,4 0 0 0 0,-3-2-7 0 0,-1-1 0 0 0,1 1 0 0 0,0-1 0 0 0,-1 1 0 0 0,0-1-1 0 0,1 0 1 0 0,-2-1 0 0 0,1 1 0 0 0,0 0 0 0 0,-1-1 0 0 0,3-6 0 0 0,4-7 29 0 0,6-11-29 0 0,-9 15 2 0 0,14-21 0 0 0,-17 32-7 0 0,-1 0 1 0 0,0 0 0 0 0,0 0-1 0 0,1 1 1 0 0,0-1 0 0 0,-1 1 0 0 0,1-1-1 0 0,0 1 1 0 0,0 0 0 0 0,1 0-1 0 0,5-3 1 0 0,-4 4-3 0 0,-1 0 0 0 0,0 0 1 0 0,1 1-1 0 0,-1-1 0 0 0,1 1 0 0 0,-1 0 0 0 0,1 0 0 0 0,-1 0 1 0 0,1 1-1 0 0,-1 0 0 0 0,1 0 0 0 0,-1 0 0 0 0,0 0 0 0 0,1 1 1 0 0,7 3-1 0 0,-12-4 3 0 0,1-1 0 0 0,0 0 1 0 0,-1 0-1 0 0,1 1 0 0 0,-1-1 0 0 0,1 0 1 0 0,0 0-1 0 0,-1 0 0 0 0,1 0 1 0 0,0 0-1 0 0,-1 0 0 0 0,1 0 0 0 0,0 0 1 0 0,-1 0-1 0 0,1 0 0 0 0,-1 0 0 0 0,2 0 1 0 0,-2 0-5 0 0,0-1 0 0 0,1 1 1 0 0,-1 0-1 0 0,0 0 1 0 0,0 0-1 0 0,0-1 0 0 0,0 1 1 0 0,1 0-1 0 0,-1 0 1 0 0,0-1-1 0 0,0 1 0 0 0,0 0 1 0 0,0 0-1 0 0,0-1 1 0 0,0 1-1 0 0,0 0 0 0 0,0-1 1 0 0,0 1-1 0 0,0 0 1 0 0,0 0-1 0 0,0-1 0 0 0,0 1 1 0 0,0 0-1 0 0,0 0 1 0 0,0-1-1 0 0,0 1 0 0 0,-1-2-4 0 0,1 0 0 0 0,-1 0 0 0 0,0 0-1 0 0,0 0 1 0 0,0 0 0 0 0,0 1 0 0 0,0-1-1 0 0,0 0 1 0 0,-2-1 0 0 0,1 1-27 0 0,1 1 1 0 0,-1-1 0 0 0,0 1 0 0 0,0 0-1 0 0,1 0 1 0 0,-1 0 0 0 0,0 0 0 0 0,0 0-1 0 0,0 0 1 0 0,0 0 0 0 0,0 1-1 0 0,0-1 1 0 0,0 1 0 0 0,-4-1 0 0 0,-1 1-1128 0 0,1 0 1 0 0,-1 1-1 0 0,-9 1 1 0 0,-1 0-4484 0 0,10-2 2572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16 2625 0 0,'-2'-2'1273'0'0,"0"0"0"0"0,0 0 0 0 0,0 1 0 0 0,0-1-1 0 0,0 1 1 0 0,-4-2 0 0 0,5 2-861 0 0,0 1 0 0 0,0-1 0 0 0,0 1 0 0 0,-1 0 0 0 0,1 0 0 0 0,0-1 0 0 0,0 1 0 0 0,0 0 0 0 0,-1 0 0 0 0,1 0 0 0 0,-2 0 0 0 0,1 1-244 0 0,0 0 1 0 0,0-1 0 0 0,1 1 0 0 0,-1 0-1 0 0,1 0 1 0 0,-1 0 0 0 0,1 0 0 0 0,-1 0 0 0 0,1 0-1 0 0,0 1 1 0 0,-1-1 0 0 0,1 0 0 0 0,0 1-1 0 0,0-1 1 0 0,0 1 0 0 0,0-1 0 0 0,0 1 0 0 0,0 0-1 0 0,1-1 1 0 0,-2 3 0 0 0,-2 7 143 0 0,-1 0 0 0 0,2 0 0 0 0,0 1 0 0 0,0-1-1 0 0,1 1 1 0 0,-1 13 0 0 0,3-16-276 0 0,-1-1 0 0 0,2 1-1 0 0,-1 0 1 0 0,1-1 0 0 0,1 1 0 0 0,-1-1-1 0 0,1 1 1 0 0,1-1 0 0 0,3 8-1 0 0,-4-11-61 0 0,0-1-1 0 0,0 0 1 0 0,1 0-1 0 0,-1 0 1 0 0,1 0-1 0 0,0 0 1 0 0,0-1-1 0 0,1 1 1 0 0,-1-1-1 0 0,1 0 1 0 0,-1 0-1 0 0,1 0 1 0 0,0 0-1 0 0,0-1 1 0 0,0 0-1 0 0,0 0 1 0 0,1 0-1 0 0,5 2 1 0 0,-4-2-424 0 0,1-1 1 0 0,-1 0 0 0 0,0-1-1 0 0,0 1 1 0 0,1-1 0 0 0,-1 0-1 0 0,0-1 1 0 0,1 0-1 0 0,-1 0 1 0 0,0 0 0 0 0,0 0-1 0 0,0-1 1 0 0,8-3 0 0 0,4-3-2429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6.7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97 170 512 0 0,'-30'-5'2558'0'0,"30"5"-2339"0"0,0 1 62 0 0,-1 0 0 0 0,1-1 1 0 0,0 1-1 0 0,-1-1 1 0 0,1 1-1 0 0,-1-1 0 0 0,1 1 1 0 0,-1-1-1 0 0,1 0 0 0 0,-1 1 1 0 0,0-1-1 0 0,1 0 1 0 0,-1 1-1 0 0,1-1 0 0 0,-1 0 1 0 0,0 0-1 0 0,1 1 0 0 0,-1-1 1 0 0,0 0-1 0 0,1 0 1 0 0,-1 0-1 0 0,0 0 0 0 0,1 0 1 0 0,-1 0-1 0 0,0 0 0 0 0,-22 1 4367 0 0,22-1-2620 0 0,6-14 2349 0 0,-5 13-4324 0 0,0 1 1 0 0,-1 0 0 0 0,1-1 0 0 0,0 1 0 0 0,0 0 0 0 0,-1 0-1 0 0,1-1 1 0 0,0 1 0 0 0,-1 0 0 0 0,1 0 0 0 0,0 0 0 0 0,-1-1 0 0 0,1 1-1 0 0,-1 0 1 0 0,1 0 0 0 0,0 0 0 0 0,-1 0 0 0 0,1 0 0 0 0,-1 0-1 0 0,1 0 1 0 0,0 0 0 0 0,-1 0 0 0 0,1 0 0 0 0,-1 0 0 0 0,1 0-1 0 0,-17 1 729 0 0,11-1 1371 0 0,14 1-1566 0 0,-6-1-535 0 0,0 1-1 0 0,-1-1 0 0 0,1 0 0 0 0,0 0 0 0 0,-1 0 0 0 0,1 0 0 0 0,0 0 0 0 0,0 0 0 0 0,-1-1 0 0 0,4 0 0 0 0,21-7 131 0 0,0 1-1 0 0,1 1 0 0 0,0 1 0 0 0,33-1 0 0 0,33 2-15 0 0,-63 4-149 0 0,-1-2 0 0 0,1 0 1 0 0,42-10-1 0 0,-4-2-31 0 0,99-9 1 0 0,-166 23 12 0 0,-1 0 1 0 0,63-6 8 0 0,76-19 0 0 0,-77 15 1 0 0,-28 6-37 0 0,78-17 27 0 0,-86 20-23 0 0,-25 1 4 0 0,-1 1-21 0 0,-1 0 0 0 0,1 0 0 0 0,-1 1 0 0 0,1-1 0 0 0,-1 0 1 0 0,1 0-1 0 0,-1 0 0 0 0,0 0 0 0 0,0 0 0 0 0,0 0 0 0 0,1 0 1 0 0,-1 0-1 0 0,0 0 0 0 0,0 0 0 0 0,0 0 0 0 0,0 0 0 0 0,0-1 0 0 0,-2 2 1 0 0,-29 15-1346 0 0,18-10 139 0 0,-31 16-8544 0 0,39-19 7925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7.6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240 52 512 0 0,'26'-24'4818'0'0,"-22"21"-2849"0"0,0-1 0 0 0,-1 0 0 0 0,0 0 0 0 0,5-8 0 0 0,-31 47 2197 0 0,-21 18-2639 0 0,28-34-658 0 0,2-5-467 0 0,0-1 1 0 0,-1 0-1 0 0,-1-1 0 0 0,-26 16 1 0 0,19-13-186 0 0,-31 25 1 0 0,52-37-183 0 0,-1-1 0 0 0,1 1 0 0 0,-1 0 0 0 0,1 0 0 0 0,0 0 0 0 0,0 0 0 0 0,0 0 0 0 0,1 0 0 0 0,-1 0 1 0 0,1 1-1 0 0,0-1 0 0 0,0 1 0 0 0,-1 4 0 0 0,2-7-19 0 0,-1 0 0 0 0,1 0 0 0 0,0 1-1 0 0,0-1 1 0 0,0 0 0 0 0,0 0 0 0 0,1 1 0 0 0,-1-1 0 0 0,0 0 0 0 0,1 0 0 0 0,-1 1 0 0 0,0-1 0 0 0,1 0 0 0 0,-1 0 0 0 0,1 0 0 0 0,0 0 0 0 0,-1 1 0 0 0,1-1-1 0 0,0 0 1 0 0,0 0 0 0 0,0-1 0 0 0,0 1 0 0 0,0 0 0 0 0,0 0 0 0 0,0 0 0 0 0,0 0 0 0 0,0-1 0 0 0,0 1 0 0 0,0-1 0 0 0,0 1 0 0 0,0-1 0 0 0,1 1 0 0 0,-1-1-1 0 0,0 1 1 0 0,0-1 0 0 0,1 0 0 0 0,-1 0 0 0 0,2 0 0 0 0,8 1 188 0 0,-1 0 0 0 0,14-2 1 0 0,1 0-16 0 0,-7 2-120 0 0,27 5 0 0 0,-16-2-87 0 0,95 20 47 0 0,0-1-296 0 0,-101-21-396 0 0,16 3-267 0 0,-27-2-3287 0 0,0 2-3668 0 0,-9-5 5410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08.8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29 512 0 0,'-1'-4'-316'0'0,"0"-15"9508"0"0,5 14-3296 0 0,7 7-3420 0 0,-9-2-2298 0 0,-1 1 1 0 0,0 0-1 0 0,0 0 1 0 0,1 0 0 0 0,-1 0-1 0 0,0 1 1 0 0,0-1-1 0 0,0 0 1 0 0,0 0-1 0 0,0 1 1 0 0,0-1-1 0 0,0 0 1 0 0,-1 1 0 0 0,1-1-1 0 0,-1 1 1 0 0,1-1-1 0 0,0 3 1 0 0,6 31 762 0 0,-5-27-711 0 0,2 21 320 0 0,-2-1-1 0 0,0 39 1 0 0,-9 59 210 0 0,0-24-261 0 0,3-38-240 0 0,1-23-120 0 0,3 55 0 0 0,0-84-165 0 0,2 1 0 0 0,0 0-1 0 0,0-1 1 0 0,2 1 0 0 0,-1-1-1 0 0,1 0 1 0 0,1 0 0 0 0,9 18-1 0 0,-13-29 3 0 0,-1 0-1 0 0,1 0 1 0 0,0 0-1 0 0,-1 0 1 0 0,1-1-1 0 0,0 1 0 0 0,-1 0 1 0 0,1 0-1 0 0,0 0 1 0 0,0-1-1 0 0,0 1 1 0 0,0 0-1 0 0,-1-1 1 0 0,1 1-1 0 0,0-1 0 0 0,0 1 1 0 0,2 0-1 0 0,-2-1-40 0 0,-1 0-1 0 0,1 0 1 0 0,0 0-1 0 0,-1 0 0 0 0,1 0 1 0 0,0 0-1 0 0,-1-1 1 0 0,1 1-1 0 0,0 0 1 0 0,-1 0-1 0 0,1 0 0 0 0,0-1 1 0 0,-1 1-1 0 0,1 0 1 0 0,0-1-1 0 0,-1 1 1 0 0,1-1-1 0 0,-1 1 1 0 0,1 0-1 0 0,0-2 0 0 0,1 0-407 0 0,-1 0-1 0 0,1 0 0 0 0,0-1 0 0 0,-1 1 1 0 0,0 0-1 0 0,0-1 0 0 0,0 1 0 0 0,0-1 1 0 0,0 0-1 0 0,0 1 0 0 0,-1-1 0 0 0,2-5 1 0 0,-4-17-5150 0 0,0 11 2712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09.3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81 429 1896 0 0,'-23'-22'8508'0'0,"20"19"-7899"0"0,0 1 0 0 0,0-1 0 0 0,0 1 0 0 0,1-1 0 0 0,-1 0 0 0 0,1 0 0 0 0,-1 0 0 0 0,1 0 0 0 0,0-1 0 0 0,0 1 0 0 0,1-1 0 0 0,-3-5 0 0 0,0-5-9 0 0,1-1 0 0 0,0 1 0 0 0,1 0 0 0 0,1-1 0 0 0,1-21 0 0 0,0 20-460 0 0,1 1 0 0 0,1 0 1 0 0,1 0-1 0 0,0 0 0 0 0,1 0 1 0 0,0 0-1 0 0,1 0 0 0 0,13-24 1 0 0,-14 32-121 0 0,0 0 1 0 0,1 1 0 0 0,0-1 0 0 0,0 1-1 0 0,1 1 1 0 0,-1-1 0 0 0,1 1-1 0 0,1 0 1 0 0,-1 0 0 0 0,1 1 0 0 0,-1-1-1 0 0,1 1 1 0 0,0 1 0 0 0,1 0 0 0 0,-1 0-1 0 0,1 0 1 0 0,-1 1 0 0 0,1 0-1 0 0,11-2 1 0 0,-6 3-28 0 0,-1 1-1 0 0,0 0 0 0 0,1 0 1 0 0,-1 1-1 0 0,0 1 0 0 0,0 0 1 0 0,0 0-1 0 0,0 2 0 0 0,0-1 1 0 0,0 1-1 0 0,20 11 0 0 0,-19-8-42 0 0,0 0 0 0 0,0 1 0 0 0,-1 1 0 0 0,0 0-1 0 0,-1 1 1 0 0,0 0 0 0 0,0 1 0 0 0,-1 0 0 0 0,17 23 0 0 0,-22-25 7 0 0,0-1 0 0 0,-1 1 1 0 0,0 0-1 0 0,0 1 1 0 0,-1-1-1 0 0,0 0 1 0 0,0 1-1 0 0,-1 0 0 0 0,-1 0 1 0 0,1 0-1 0 0,-2-1 1 0 0,1 1-1 0 0,-2 0 1 0 0,1 0-1 0 0,-4 17 0 0 0,2-15 39 0 0,-1 0-1 0 0,-1-1 1 0 0,0 1-1 0 0,-1-1 0 0 0,0 0 1 0 0,0 0-1 0 0,-1-1 0 0 0,-1 1 1 0 0,0-1-1 0 0,-12 13 1 0 0,2-5 49 0 0,-2 0 0 0 0,0-2 1 0 0,-43 29-1 0 0,28-22 57 0 0,-59 28 0 0 0,79-44-98 0 0,-1-1 0 0 0,0-1 0 0 0,-1 0 1 0 0,1-1-1 0 0,-1-1 0 0 0,1 0 0 0 0,-21 0 1 0 0,34-2-12 0 0,-1-1 1 0 0,0 0-1 0 0,0-1 1 0 0,1 1 0 0 0,-1 0-1 0 0,0-1 1 0 0,0 1-1 0 0,1-1 1 0 0,-1 0 0 0 0,0 0-1 0 0,1 0 1 0 0,-1 0-1 0 0,1 0 1 0 0,-1-1 0 0 0,1 1-1 0 0,0-1 1 0 0,-1 0-1 0 0,1 0 1 0 0,-3-2 0 0 0,4 1-52 0 0,-1 1 0 0 0,1-1 0 0 0,-1 0 0 0 0,1 1 0 0 0,0-1 0 0 0,0 0 0 0 0,0 1 0 0 0,0-1 0 0 0,1 0 0 0 0,-1 0 0 0 0,1 0 0 0 0,0 0 0 0 0,0 0 0 0 0,0 0 0 0 0,0 0 0 0 0,0 0 0 0 0,1 1 0 0 0,0-6 0 0 0,1 2-358 0 0,0-1 0 0 0,1 1 0 0 0,0-1 0 0 0,0 1-1 0 0,0 0 1 0 0,1 0 0 0 0,0 0 0 0 0,0 1 0 0 0,0-1 0 0 0,1 1 0 0 0,0 0 0 0 0,5-4 0 0 0,10-10-1898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0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137 64 8 0 0,'0'-1'329'0'0,"-2"-2"611"0"0,0 0 0 0 0,0 0 0 0 0,0 0 1 0 0,0 0-1 0 0,0 0 0 0 0,-3-2 0 0 0,4 4-714 0 0,0 1-1 0 0,1-1 1 0 0,-1 1 0 0 0,0-1-1 0 0,1 1 1 0 0,-1 0 0 0 0,0-1-1 0 0,0 1 1 0 0,1 0-1 0 0,-1 0 1 0 0,0 0 0 0 0,0-1-1 0 0,0 1 1 0 0,1 0 0 0 0,-1 0-1 0 0,0 0 1 0 0,0 0-1 0 0,0 0 1 0 0,1 0 0 0 0,-1 0-1 0 0,0 1 1 0 0,0-1 0 0 0,0 0-1 0 0,1 0 1 0 0,-1 1-1 0 0,0-1 1 0 0,1 0 0 0 0,-1 1-1 0 0,0-1 1 0 0,0 1 0 0 0,1-1-1 0 0,-1 1 1 0 0,1-1 0 0 0,-2 2-1 0 0,-5 5 347 0 0,1 0-1 0 0,0 0 0 0 0,0 0 1 0 0,1 1-1 0 0,0 0 0 0 0,-7 16 1 0 0,2-1 89 0 0,-10 34 1 0 0,16-45-503 0 0,1 0 0 0 0,0 1 1 0 0,1 0-1 0 0,0-1 1 0 0,1 1-1 0 0,1 14 1 0 0,0-22-151 0 0,0 0 0 0 0,1 0 1 0 0,0-1-1 0 0,0 1 0 0 0,0-1 1 0 0,0 1-1 0 0,1-1 0 0 0,0 1 1 0 0,0-1-1 0 0,0 0 0 0 0,0 0 1 0 0,1 0-1 0 0,0 0 0 0 0,0 0 1 0 0,0 0-1 0 0,0-1 1 0 0,0 1-1 0 0,1-1 0 0 0,7 5 1 0 0,-5-4-43 0 0,2 0 0 0 0,-1-1 1 0 0,0 1-1 0 0,1-2 1 0 0,-1 1-1 0 0,1-1 1 0 0,0 0-1 0 0,0-1 1 0 0,0 0-1 0 0,0 0 0 0 0,0-1 1 0 0,0 0-1 0 0,0 0 1 0 0,14-3-1 0 0,-17 3 7 0 0,-1-1 0 0 0,1 0 0 0 0,0 0 0 0 0,0-1 0 0 0,-1 0-1 0 0,1 0 1 0 0,-1 0 0 0 0,1 0 0 0 0,-1 0 0 0 0,0-1 0 0 0,0 0 0 0 0,0 0 0 0 0,0 0-1 0 0,-1 0 1 0 0,1-1 0 0 0,-1 1 0 0 0,0-1 0 0 0,0 0 0 0 0,0 0 0 0 0,0 0 0 0 0,-1 0-1 0 0,1-1 1 0 0,-1 1 0 0 0,3-9 0 0 0,-3 1 40 0 0,0 1 1 0 0,-1 0-1 0 0,0 0 0 0 0,0-1 1 0 0,-1 1-1 0 0,-2-14 0 0 0,-14-67 53 0 0,8 56-15 0 0,6 26-69 0 0,1 0 29 0 0,-1 0 0 0 0,-1 0 0 0 0,1 1 0 0 0,-9-19 0 0 0,10 26-5 0 0,0 1-1 0 0,0-1 0 0 0,0 0 1 0 0,0 1-1 0 0,0-1 0 0 0,0 1 1 0 0,-1-1-1 0 0,1 1 0 0 0,0-1 1 0 0,-1 1-1 0 0,1 0 1 0 0,-1 0-1 0 0,0 0 0 0 0,1 0 1 0 0,-1 0-1 0 0,0 0 0 0 0,1 0 1 0 0,-1 1-1 0 0,0-1 0 0 0,0 0 1 0 0,0 1-1 0 0,0 0 1 0 0,0-1-1 0 0,0 1 0 0 0,0 0 1 0 0,1 0-1 0 0,-1 0 0 0 0,0 0 1 0 0,0 1-1 0 0,0-1 0 0 0,0 0 1 0 0,-2 1-1 0 0,-2 1 5 0 0,0 1-1 0 0,1-1 0 0 0,-1 1 1 0 0,0 0-1 0 0,1 1 1 0 0,0-1-1 0 0,0 1 1 0 0,0 0-1 0 0,0 0 1 0 0,1 1-1 0 0,-1-1 1 0 0,1 1-1 0 0,0 0 1 0 0,-3 6-1 0 0,-2 3-3 0 0,0 1 0 0 0,1 0 0 0 0,1 0 0 0 0,-6 19 0 0 0,6-12 28 0 0,-7 35-1 0 0,12-47-34 0 0,1 1 0 0 0,0 0 0 0 0,0 0 0 0 0,1 0 0 0 0,3 16 1 0 0,-3-24 4 0 0,1 0 1 0 0,0 0 0 0 0,0 0-1 0 0,1 0 1 0 0,-1 0 0 0 0,1 0-1 0 0,-1 0 1 0 0,1 0 0 0 0,0-1-1 0 0,0 1 1 0 0,0-1 0 0 0,0 0 0 0 0,1 1-1 0 0,-1-1 1 0 0,1 0 0 0 0,-1 0-1 0 0,1 0 1 0 0,0-1 0 0 0,-1 1-1 0 0,1-1 1 0 0,0 1 0 0 0,0-1-1 0 0,0 0 1 0 0,0 0 0 0 0,5 0 0 0 0,3 2-18 0 0,1-1 0 0 0,0 0 0 0 0,0-1 0 0 0,0-1 1 0 0,18 0-1 0 0,-21-1 15 0 0,0-1 1 0 0,1 0-1 0 0,-1 0 1 0 0,0-1-1 0 0,0 0 1 0 0,0 0-1 0 0,-1-1 1 0 0,1 0-1 0 0,-1-1 1 0 0,0 0-1 0 0,0 0 0 0 0,-1 0 1 0 0,1-1-1 0 0,-1 0 1 0 0,-1-1-1 0 0,1 0 1 0 0,-1 0-1 0 0,0 0 1 0 0,8-13-1 0 0,-11 13 9 0 0,0 0 0 0 0,-1-1 0 0 0,1 1 0 0 0,-1-1 0 0 0,-1 1 0 0 0,1-1-1 0 0,-1 1 1 0 0,-1-1 0 0 0,1 0 0 0 0,-2-8 0 0 0,-1-10 213 0 0,-8-40-1 0 0,10 64-182 0 0,0 0 0 0 0,-1 0 0 0 0,1 0-1 0 0,-1 0 1 0 0,0 1 0 0 0,1-1 0 0 0,-1 0-1 0 0,0 0 1 0 0,0 1 0 0 0,-3-4 0 0 0,4 5-27 0 0,0-1 0 0 0,0 1 0 0 0,-1 0 0 0 0,1 0 0 0 0,0 0 0 0 0,0-1 1 0 0,-1 1-1 0 0,1 0 0 0 0,0 0 0 0 0,-1 0 0 0 0,1 0 0 0 0,0 0 0 0 0,-1 0 0 0 0,1 0 1 0 0,0 0-1 0 0,-1-1 0 0 0,1 1 0 0 0,0 0 0 0 0,0 0 0 0 0,-1 0 0 0 0,1 1 0 0 0,0-1 0 0 0,-1 0 1 0 0,1 0-1 0 0,-1 0 0 0 0,0 1-1 0 0,0-1 0 0 0,1 1 1 0 0,-1-1-1 0 0,0 1 0 0 0,0 0 1 0 0,1-1-1 0 0,-1 1 1 0 0,0 0-1 0 0,1 0 0 0 0,-1 0 1 0 0,1-1-1 0 0,-1 3 0 0 0,-3 4 39 0 0,1 1 0 0 0,0-1 0 0 0,0 1 0 0 0,0 0 0 0 0,1 0-1 0 0,1 0 1 0 0,0 0 0 0 0,0 0 0 0 0,0 0 0 0 0,1 0 0 0 0,0 0 0 0 0,2 14-1 0 0,0-12-44 0 0,0 0 0 0 0,0 0-1 0 0,1 0 1 0 0,1 0-1 0 0,0-1 1 0 0,0 1-1 0 0,1-1 1 0 0,0 0-1 0 0,9 13 1 0 0,-10-17-18 0 0,1 1 0 0 0,0 0 0 0 0,0-1 0 0 0,1 0 0 0 0,-1 0 1 0 0,1-1-1 0 0,0 1 0 0 0,13 6 0 0 0,-17-10-101 0 0,0 0 0 0 0,0 0 0 0 0,1 0 1 0 0,-1-1-1 0 0,1 1 0 0 0,-1 0 0 0 0,1-1 1 0 0,-1 0-1 0 0,1 1 0 0 0,-1-1 0 0 0,1 0 0 0 0,-1-1 1 0 0,1 1-1 0 0,-1 0 0 0 0,1-1 0 0 0,-1 1 1 0 0,0-1-1 0 0,1 0 0 0 0,-1 1 0 0 0,1-1 0 0 0,-1 0 1 0 0,0-1-1 0 0,0 1 0 0 0,0 0 0 0 0,0-1 0 0 0,0 1 1 0 0,0-1-1 0 0,0 0 0 0 0,2-2 0 0 0,2-2-878 0 0,-1-1-1 0 0,0 1 1 0 0,-1-1-1 0 0,0 0 1 0 0,4-8-1 0 0,-5 7-872 0 0,0 1-1 0 0,0-2 1 0 0,-1 1-1 0 0,3-15 0 0 0,-3 6-723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3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0 182 912 0 0,'16'-111'4385'0'0,"-12"93"-1546"0"0,13-35 1 0 0,-14 68 1790 0 0,-6 241 2303 0 0,0 0-4153 0 0,2-208-2629 0 0,3-1 0 0 0,1 1 0 0 0,17 78 0 0 0,-17-117-319 0 0,0 0 1 0 0,8 13-1 0 0,-8-15-863 0 0,0 0-1 0 0,0 0 1 0 0,0 0-1 0 0,2 11 1 0 0,-4-14-16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4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31 116 344 0 0,'-29'-60'10956'0'0,"29"60"-10782"0"0,-1 0-1 0 0,1-1 1 0 0,0 1 0 0 0,0-1 0 0 0,0 1-1 0 0,0-1 1 0 0,0 1 0 0 0,0-1 0 0 0,0 1-1 0 0,0-1 1 0 0,0 1 0 0 0,0-1 0 0 0,0 1-1 0 0,0-1 1 0 0,0 1 0 0 0,0-1 0 0 0,0 1 0 0 0,0-1-1 0 0,1 1 1 0 0,-1-1 0 0 0,0 1 0 0 0,0-1-1 0 0,0 1 1 0 0,1-1 0 0 0,-1 1 0 0 0,0 0-1 0 0,1-1 1 0 0,-1 1 0 0 0,0 0 0 0 0,1-1 0 0 0,-1 1-1 0 0,1 0 1 0 0,-1-1 0 0 0,1 1 0 0 0,-1 0-1 0 0,0 0 1 0 0,1-1 0 0 0,0 1 0 0 0,24-7 1334 0 0,-19 5-1001 0 0,45-8 624 0 0,-1 3 1 0 0,98-3-1 0 0,-85 8-1217 0 0,-57 1-72 0 0,13 0-177 0 0,21 2 0 0 0,-33-1-837 0 0,-1 1 0 0 0,0 0 0 0 0,0 1 0 0 0,8 2 0 0 0,1 3-2881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1.1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74 512 0 0,'0'-1'31'0'0,"-14"-36"3390"0"0,11 33-1974 0 0,1-1 1 0 0,0 1-1 0 0,-1 0 0 0 0,0 0 1 0 0,-6-7-1 0 0,9 11-1332 0 0,0-1 0 0 0,0 1 0 0 0,-1 0 0 0 0,1 0 0 0 0,0-1 0 0 0,0 1 0 0 0,0 0 0 0 0,-1 0 0 0 0,1 0 0 0 0,0-1 0 0 0,0 1 0 0 0,-1 0 0 0 0,1 0 0 0 0,0 0 0 0 0,0 0 0 0 0,-1 0 0 0 0,1-1 0 0 0,0 1 0 0 0,0 0 0 0 0,-1 0 0 0 0,1 0 0 0 0,0 0 0 0 0,-1 0 0 0 0,1 0 0 0 0,0 0 0 0 0,-1 0 0 0 0,1 0 0 0 0,-1 0 0 0 0,0 8 2143 0 0,5 12 188 0 0,19 38-7 0 0,-14-37-2108 0 0,-1 0 0 0 0,6 23-1 0 0,-5-4 240 0 0,-3 1-1 0 0,3 51 0 0 0,-7 83 518 0 0,-3-111-978 0 0,5 32 47 0 0,-3-83-148 0 0,1-1-1 0 0,1 1 1 0 0,0 0-1 0 0,1-1 1 0 0,6 16-1 0 0,-9-26-9 0 0,0-1-1 0 0,-1 1 1 0 0,1-1-1 0 0,0 0 1 0 0,-1 1-1 0 0,1-1 1 0 0,0 0-1 0 0,0 0 1 0 0,0 0-1 0 0,0 1 1 0 0,0-1-1 0 0,0 0 1 0 0,1 0-1 0 0,-1-1 1 0 0,0 1-1 0 0,0 0 1 0 0,1 0-1 0 0,-1 0 1 0 0,1-1-1 0 0,-1 1 1 0 0,0-1-1 0 0,1 1 1 0 0,-1-1-1 0 0,1 0 1 0 0,-1 0-1 0 0,1 1 1 0 0,0-1-1 0 0,-1 0 1 0 0,1 0-1 0 0,-1 0 1 0 0,2-1-1 0 0,1 0-7 0 0,-1 0-1 0 0,0 0 0 0 0,0 0 1 0 0,1-1-1 0 0,-1 1 0 0 0,0-1 0 0 0,0 0 1 0 0,-1 0-1 0 0,1 0 0 0 0,0 0 1 0 0,-1-1-1 0 0,5-4 0 0 0,0-1-13 0 0,-1 0-1 0 0,-1-1 1 0 0,0 0-1 0 0,0 0 1 0 0,0 0-1 0 0,3-11 1 0 0,15-62 1 0 0,-18 61 30 0 0,1 0 1 0 0,0 0-1 0 0,15-30 0 0 0,-20 48-7 0 0,1 0 1 0 0,0 0-1 0 0,0 1 0 0 0,0-1 1 0 0,0 1-1 0 0,0-1 0 0 0,0 1 1 0 0,1 0-1 0 0,-1-1 0 0 0,1 1 1 0 0,5-3-1 0 0,-7 5 2 0 0,0-1 1 0 0,0 1-1 0 0,0-1 0 0 0,1 1 0 0 0,-1 0 1 0 0,0-1-1 0 0,0 1 0 0 0,0 0 0 0 0,1 0 1 0 0,-1 0-1 0 0,0 0 0 0 0,0 0 0 0 0,1 0 1 0 0,-1 0-1 0 0,0 1 0 0 0,0-1 1 0 0,1 0-1 0 0,-1 1 0 0 0,0-1 0 0 0,0 1 1 0 0,0-1-1 0 0,0 1 0 0 0,0-1 0 0 0,0 1 1 0 0,0 0-1 0 0,0 0 0 0 0,0-1 0 0 0,0 1 1 0 0,0 0-1 0 0,0 0 0 0 0,0 0 0 0 0,1 2 1 0 0,8 13 23 0 0,0 1 0 0 0,-1 1 1 0 0,-1-1-1 0 0,10 29 0 0 0,6 15-1 0 0,66 102-1620 0 0,-89-161 1291 0 0,0-1 1 0 0,0 1-1 0 0,0-1 1 0 0,0 0-1 0 0,1 1 1 0 0,-1-1-1 0 0,0 0 1 0 0,1 0-1 0 0,2 2 1 0 0,9 1-7310 0 0,-6-4 2856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1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192 822 512 0 0,'0'6'1538'0'0,"-1"0"-1"0"0,0-1 1 0 0,0 1-1 0 0,-3 8 1 0 0,-3 13 2418 0 0,0 12-141 0 0,6-36-3405 0 0,0 1 0 0 0,0-1 0 0 0,0 0 0 0 0,0 0-1 0 0,-1 0 1 0 0,1 0 0 0 0,-1 0 0 0 0,0 0 0 0 0,-3 4 0 0 0,4-7-339 0 0,0 1 1 0 0,0 0-1 0 0,1-1 1 0 0,-1 1-1 0 0,0-1 0 0 0,0 0 1 0 0,0 1-1 0 0,0-1 1 0 0,0 0-1 0 0,0 1 1 0 0,0-1-1 0 0,0 0 1 0 0,0 0-1 0 0,0 0 1 0 0,0 0-1 0 0,0 0 1 0 0,0 0-1 0 0,0 0 1 0 0,0 0-1 0 0,1 0 1 0 0,-1-1-1 0 0,0 1 1 0 0,0 0-1 0 0,0 0 1 0 0,0-1-1 0 0,0 1 0 0 0,0-1 1 0 0,0 1-1 0 0,0-1 1 0 0,1 1-1 0 0,-1-1 1 0 0,-1 0-1 0 0,-3-3 170 0 0,0-1 0 0 0,0 1-1 0 0,-6-8 1 0 0,9 10-132 0 0,-4-5 77 0 0,1 0 0 0 0,0 0-1 0 0,1 0 1 0 0,0-1 0 0 0,-5-12 0 0 0,-14-43 592 0 0,20 52-688 0 0,-6-21 148 0 0,1 0 0 0 0,2-1 0 0 0,-4-50 0 0 0,8-102 45 0 0,4 150-254 0 0,1 0 0 0 0,2 0 1 0 0,1 0-1 0 0,20-60 0 0 0,-21 82-30 0 0,0 1 0 0 0,1-1-1 0 0,0 1 1 0 0,1 0-1 0 0,0 1 1 0 0,1-1 0 0 0,0 1-1 0 0,1 1 1 0 0,0 0-1 0 0,14-12 1 0 0,-15 15-10 0 0,1 0 0 0 0,1 0 0 0 0,-1 1 0 0 0,1 1 0 0 0,0-1 0 0 0,0 2 0 0 0,1-1 0 0 0,-1 1 0 0 0,1 1 0 0 0,0 0 0 0 0,0 1 0 0 0,21-3 0 0 0,-20 5-45 0 0,1 1 0 0 0,-1 0 0 0 0,0 0 0 0 0,1 1 0 0 0,-1 0 0 0 0,0 2 0 0 0,0-1-1 0 0,0 1 1 0 0,-1 1 0 0 0,1 0 0 0 0,15 10 0 0 0,-17-9-391 0 0,-1 0 0 0 0,0 1 0 0 0,0 1 0 0 0,0-1 0 0 0,10 14 0 0 0,-13-15-480 0 0,-1 1 0 0 0,-1-1 0 0 0,1 2 0 0 0,-1-1 0 0 0,0 0 0 0 0,-1 1 0 0 0,5 15 0 0 0,-3-2-3454 0 0,-4 1-292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3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21 142 3545 0 0,'-1'0'625'0'0,"-1"-1"1"0"0,1 0-1 0 0,0 1 1 0 0,0-1-1 0 0,-1 0 1 0 0,1 0-1 0 0,0 0 1 0 0,0 0-1 0 0,0 0 1 0 0,0 0-1 0 0,0 0 1 0 0,0 0-1 0 0,0 0 1 0 0,1-1-1 0 0,-1 1 1 0 0,0 0-1 0 0,1-1 1 0 0,-2-1-1 0 0,2 1-467 0 0,0 1 1 0 0,-1-1-1 0 0,1 1 0 0 0,0-1 1 0 0,0 1-1 0 0,0 0 1 0 0,0-1-1 0 0,1 1 0 0 0,-1-1 1 0 0,0 1-1 0 0,1-1 0 0 0,-1 1 1 0 0,0-1-1 0 0,1 1 0 0 0,0 0 1 0 0,-1-1-1 0 0,1 1 0 0 0,0 0 1 0 0,0-1-1 0 0,0 1 0 0 0,0 0 1 0 0,0 0-1 0 0,0 0 0 0 0,0 0 1 0 0,0 0-1 0 0,0 0 1 0 0,3-1-1 0 0,6-4 222 0 0,0 0 0 0 0,1 2 0 0 0,-1-1 0 0 0,21-5 0 0 0,49-8-129 0 0,-47 12-175 0 0,-17 3-445 0 0,121-20 1069 0 0,-119 21-1641 0 0,34 3-1 0 0,-40 1-879 0 0,0-1 1 0 0,0 2-1 0 0,19 5 0 0 0,-15-2 0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7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18 3841 0 0,'-14'-6'4673'0'0,"1"0"3329"0"0,1 1-6698 0 0,7 4-512 0 0,2 1-856 0 0,7 2 88 0 0,-1 1 8 0 0,3 0-32 0 0,-1 1-24 0 0,-1 2-32 0 0,3 1-208 0 0,1 3-288 0 0,0 1 160 0 0,0 4-2449 0 0,0 0 1857 0 0,0-1-408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9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120 83 2657 0 0,'-61'-61'16396'0'0,"61"61"-16308"0"0,0-1 0 0 0,-1 1 0 0 0,1 0 0 0 0,0 0 0 0 0,-1 0 0 0 0,1-1 0 0 0,-1 1 0 0 0,1 0 0 0 0,0 0 0 0 0,-1 0 0 0 0,1 0 0 0 0,-1 0 0 0 0,1-1 0 0 0,0 1 0 0 0,-1 0 0 0 0,1 0 0 0 0,-1 0 0 0 0,1 0 0 0 0,0 0 0 0 0,-1 1 0 0 0,1-1 0 0 0,-1 0 0 0 0,1 0 0 0 0,-1 0 0 0 0,1 0 0 0 0,0 0 0 0 0,-1 0 0 0 0,1 1 0 0 0,-1-1 0 0 0,-10 12 925 0 0,-2 18-455 0 0,7-12-422 0 0,1 1 0 0 0,1 0 0 0 0,1 0 0 0 0,1 0 1 0 0,0 1-1 0 0,2-1 0 0 0,1 24 0 0 0,1-36-126 0 0,-1 0 1 0 0,1-1-1 0 0,1 1 0 0 0,-1 0 0 0 0,1-1 0 0 0,1 1 0 0 0,-1-1 0 0 0,1 0 1 0 0,0 0-1 0 0,0 0 0 0 0,1 0 0 0 0,0-1 0 0 0,0 0 0 0 0,8 7 0 0 0,-8-8-21 0 0,1 0-1 0 0,-1 0 0 0 0,1-1 1 0 0,-1 1-1 0 0,1-2 0 0 0,0 1 1 0 0,8 2-1 0 0,-10-4-11 0 0,0 0 0 0 0,0 0 1 0 0,0 0-1 0 0,0-1 0 0 0,0 0 0 0 0,-1 0 0 0 0,1 0 1 0 0,0 0-1 0 0,0 0 0 0 0,0-1 0 0 0,0 0 1 0 0,6-1-1 0 0,-7 0 11 0 0,0 1-1 0 0,0-1 1 0 0,0 0 0 0 0,-1 0 0 0 0,1 0-1 0 0,0 0 1 0 0,-1 0 0 0 0,1-1 0 0 0,-1 1-1 0 0,0-1 1 0 0,0 1 0 0 0,0-1-1 0 0,0 0 1 0 0,0 0 0 0 0,-1 0 0 0 0,3-5-1 0 0,-2 1-1 0 0,0 1 0 0 0,0 0 0 0 0,0 0 0 0 0,-1-1 0 0 0,0 1 0 0 0,0-1 0 0 0,-1-11-1 0 0,-1 2 14 0 0,-1 0 0 0 0,-1 1 0 0 0,-1-1 0 0 0,-6-18-1 0 0,-27-58 88 0 0,34 86-86 0 0,0 1 0 0 0,0-1 0 0 0,-1 1 0 0 0,1 0 0 0 0,-1 0 0 0 0,0 0 0 0 0,0 0 0 0 0,-1 1 0 0 0,0 0 0 0 0,-7-6 0 0 0,10 9 2 0 0,0 0 1 0 0,1 0-1 0 0,-1 0 0 0 0,0 0 0 0 0,0 0 0 0 0,1 0 0 0 0,-1 1 0 0 0,0-1 1 0 0,0 1-1 0 0,0-1 0 0 0,0 1 0 0 0,0 0 0 0 0,0 0 0 0 0,0 0 0 0 0,0 0 1 0 0,0 0-1 0 0,1 0 0 0 0,-1 0 0 0 0,0 1 0 0 0,0-1 0 0 0,0 1 0 0 0,0-1 1 0 0,0 1-1 0 0,1 0 0 0 0,-1 0 0 0 0,0 0 0 0 0,0 0 0 0 0,1 0 0 0 0,-1 0 1 0 0,1 0-1 0 0,-1 0 0 0 0,1 1 0 0 0,0-1 0 0 0,-1 1 0 0 0,1-1 1 0 0,0 1-1 0 0,-2 2 0 0 0,0 1-5 0 0,0 0 0 0 0,0 1-1 0 0,0-1 1 0 0,1 0 0 0 0,0 1 0 0 0,0-1 0 0 0,0 1 0 0 0,1 0 0 0 0,-1 0 0 0 0,2 0-1 0 0,-1 0 1 0 0,1-1 0 0 0,-1 1 0 0 0,2 0 0 0 0,0 8 0 0 0,0-10 0 0 0,-1 1-1 0 0,2-1 1 0 0,-1 0 0 0 0,0 1 0 0 0,1-1 0 0 0,0 0-1 0 0,0 0 1 0 0,0 0 0 0 0,0-1 0 0 0,1 1-1 0 0,0 0 1 0 0,-1-1 0 0 0,1 0 0 0 0,1 1 0 0 0,-1-1-1 0 0,0-1 1 0 0,1 1 0 0 0,-1 0 0 0 0,1-1 0 0 0,7 4-1 0 0,0-1-28 0 0,-1-2 0 0 0,1 1 0 0 0,-1-1 0 0 0,1-1 0 0 0,0 0-1 0 0,0-1 1 0 0,0 0 0 0 0,0 0 0 0 0,0-1 0 0 0,17-2 0 0 0,8-4-696 0 0,64-17 1 0 0,-97 22 682 0 0,9-5-176 0 0,-5 3-1670 0 0,-12 8-3710 0 0,1-1 2723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3.2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54 1888 0 0,'-14'-30'8180'0'0,"13"28"-7648"0"0,0 0 1 0 0,0 0-1 0 0,-1 0 0 0 0,1 0 0 0 0,-1 0 1 0 0,1 1-1 0 0,-1-1 0 0 0,0 0 1 0 0,0 1-1 0 0,0 0 0 0 0,1-1 0 0 0,-3 0 1 0 0,3 2-422 0 0,0 0 0 0 0,1 0 0 0 0,-1 0 0 0 0,1 0 1 0 0,-1 0-1 0 0,1 0 0 0 0,-1 0 0 0 0,1 0 1 0 0,-1 0-1 0 0,1 0 0 0 0,-1 0 0 0 0,0 0 0 0 0,1 0 1 0 0,-1 1-1 0 0,1-1 0 0 0,-1 0 0 0 0,1 0 0 0 0,0 1 1 0 0,-1-1-1 0 0,1 0 0 0 0,-1 1 0 0 0,1-1 1 0 0,-1 0-1 0 0,1 1 0 0 0,0-1 0 0 0,-1 1 0 0 0,1-1 1 0 0,0 1-1 0 0,-1-1 0 0 0,1 1 0 0 0,0-1 0 0 0,0 1 1 0 0,0-1-1 0 0,-1 1 0 0 0,1-1 0 0 0,0 1 1 0 0,0-1-1 0 0,0 1 0 0 0,0-1 0 0 0,0 1 0 0 0,-4 25 636 0 0,4-25-667 0 0,-2 33 644 0 0,3 0 0 0 0,6 51-1 0 0,-2-37-280 0 0,18 138 601 0 0,-6-67-777 0 0,-12-73-205 0 0,15 51 1 0 0,-15-80-129 0 0,0 1 1 0 0,1 0-1 0 0,1-1 1 0 0,1 0-1 0 0,17 27 1 0 0,-21-38-99 0 0,1 0 1 0 0,0 0-1 0 0,0 0 1 0 0,0-1-1 0 0,8 7 1 0 0,-11-10-52 0 0,0-1 0 0 0,-1 0 0 0 0,1 0 0 0 0,0 0 1 0 0,0 0-1 0 0,0 0 0 0 0,0-1 0 0 0,0 1 0 0 0,0 0 1 0 0,3-1-1 0 0,-4 1-141 0 0,1-1 1 0 0,-1 0-1 0 0,1-1 1 0 0,-1 1-1 0 0,0 0 0 0 0,1 0 1 0 0,-1-1-1 0 0,1 1 1 0 0,-1 0-1 0 0,0-1 1 0 0,1 0-1 0 0,-1 1 0 0 0,0-1 1 0 0,1 0-1 0 0,-1 1 1 0 0,2-3-1 0 0,4-4-2771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3.5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75 14 1024 0 0,'0'-1'462'0'0,"-1"0"0"0"0,1 0 0 0 0,-1 0 0 0 0,0 0 0 0 0,1 0 0 0 0,-1 0 0 0 0,0 1 0 0 0,0-1 0 0 0,0 0 0 0 0,0 1 0 0 0,0-1 0 0 0,0 0 0 0 0,0 1 0 0 0,0-1 0 0 0,0 1 0 0 0,0-1 0 0 0,0 1 0 0 0,0 0 0 0 0,0-1-1 0 0,-1 1 1 0 0,0 0-85 0 0,1 0-1 0 0,0 0 1 0 0,0 1-1 0 0,0-1 1 0 0,-1 0-1 0 0,1 1 1 0 0,0-1-1 0 0,0 0 0 0 0,0 1 1 0 0,0 0-1 0 0,0-1 1 0 0,0 1-1 0 0,0 0 1 0 0,0-1-1 0 0,-2 2 1 0 0,0 1 85 0 0,1 0 1 0 0,-1 0 0 0 0,1 0 0 0 0,-1 1 0 0 0,1-1-1 0 0,0 1 1 0 0,0-1 0 0 0,1 1 0 0 0,-1-1 0 0 0,-1 7-1 0 0,-1 10 204 0 0,1 0 0 0 0,1 0 0 0 0,0 23-1 0 0,6 63 933 0 0,-2-80-1220 0 0,12 147 519 0 0,1 14-690 0 0,-13-127-337 0 0,3 0-1 0 0,20 98 1 0 0,-24-154 28 0 0,0 0 0 0 0,1 0 0 0 0,-1 1 0 0 0,1-1 0 0 0,0 0 0 0 0,0-1 0 0 0,0 1 0 0 0,1 0 0 0 0,-1 0 0 0 0,1-1 0 0 0,0 0 0 0 0,5 5 0 0 0,-7-7-131 0 0,1 1 1 0 0,0-1-1 0 0,0 0 1 0 0,0 0-1 0 0,0 0 0 0 0,0 0 1 0 0,0-1-1 0 0,0 1 1 0 0,1-1-1 0 0,-1 1 1 0 0,0-1-1 0 0,0 0 0 0 0,0 0 1 0 0,1 1-1 0 0,-1-2 1 0 0,0 1-1 0 0,0 0 1 0 0,0 0-1 0 0,1-1 1 0 0,-1 1-1 0 0,0-1 0 0 0,0 0 1 0 0,0 1-1 0 0,0-1 1 0 0,0 0-1 0 0,2-2 1 0 0,23-13-5564 0 0,-13 4 3664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4.7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97 238 2361 0 0,'-10'-8'7397'0'0,"-1"1"-277"0"0,11 6-7003 0 0,-1 1 0 0 0,1 0-1 0 0,-1 0 1 0 0,1 0 0 0 0,-1 0-1 0 0,1 0 1 0 0,0 1 0 0 0,-1-1 0 0 0,1 0-1 0 0,-1 0 1 0 0,1 0 0 0 0,-1 0-1 0 0,1 0 1 0 0,-1 1 0 0 0,1-1 0 0 0,0 0-1 0 0,-1 0 1 0 0,1 1 0 0 0,-1-1 0 0 0,1 0-1 0 0,0 1 1 0 0,-1-1 0 0 0,1 0-1 0 0,0 1 1 0 0,0-1 0 0 0,-1 0 0 0 0,1 1-1 0 0,0 0 1 0 0,-4 4 156 0 0,1 0 1 0 0,0 1-1 0 0,0-1 1 0 0,0 1-1 0 0,1 0 1 0 0,0 0-1 0 0,0-1 1 0 0,0 2-1 0 0,1-1 1 0 0,0 0-1 0 0,0 0 1 0 0,1 0-1 0 0,0 0 1 0 0,0 1-1 0 0,0-1 1 0 0,2 11-1 0 0,0-11-244 0 0,-1-1 0 0 0,1 0 0 0 0,-1 0 1 0 0,2 0-1 0 0,-1 0 0 0 0,0 0 0 0 0,1-1 0 0 0,0 1 0 0 0,0-1 0 0 0,0 0 1 0 0,1 0-1 0 0,-1 0 0 0 0,1 0 0 0 0,0 0 0 0 0,0-1 0 0 0,1 1 0 0 0,-1-1 1 0 0,1-1-1 0 0,9 6 0 0 0,-7-5-47 0 0,2 2 10 0 0,0-1 0 0 0,0-1 0 0 0,1 0 0 0 0,17 4 1 0 0,-23-6-1 0 0,-1-1 1 0 0,0 0 0 0 0,0 0 0 0 0,1 0-1 0 0,-1-1 1 0 0,0 1 0 0 0,1-1 0 0 0,-1 0-1 0 0,0 0 1 0 0,0 0 0 0 0,0 0 0 0 0,0 0-1 0 0,0-1 1 0 0,0 1 0 0 0,0-1 0 0 0,0 0 0 0 0,-1 0-1 0 0,5-4 1 0 0,-3 2 10 0 0,0 0 0 0 0,-1 0 0 0 0,0-1-1 0 0,0 1 1 0 0,0-1 0 0 0,-1 1 0 0 0,1-1 0 0 0,-1 0 0 0 0,0 0 0 0 0,-1 0-1 0 0,1 0 1 0 0,-1-1 0 0 0,0 1 0 0 0,0 0 0 0 0,0 0 0 0 0,-1-1-1 0 0,0 1 1 0 0,0 0 0 0 0,0-1 0 0 0,-2-5 0 0 0,-1-7-2 0 0,-1 1 0 0 0,0-1-1 0 0,-1 1 1 0 0,-13-28 0 0 0,15 38-11 0 0,0 1 0 0 0,0-1-1 0 0,-1 1 1 0 0,0-1 0 0 0,-1 1 0 0 0,-7-8 0 0 0,10 11 3 0 0,-1 1 1 0 0,1 0 0 0 0,-1 0-1 0 0,0 0 1 0 0,0 0 0 0 0,0 0-1 0 0,0 1 1 0 0,0-1 0 0 0,0 1 0 0 0,0 0-1 0 0,0 0 1 0 0,0 0 0 0 0,-1 0-1 0 0,1 0 1 0 0,0 1 0 0 0,-6-1-1 0 0,2 2 0 0 0,-1-1-1 0 0,1 1 0 0 0,0 0 0 0 0,0 0 1 0 0,0 1-1 0 0,0 0 0 0 0,0 0 0 0 0,1 1 1 0 0,-1 0-1 0 0,0 0 0 0 0,1 1 1 0 0,0-1-1 0 0,0 1 0 0 0,0 1 0 0 0,0-1 1 0 0,1 1-1 0 0,0 0 0 0 0,0 0 0 0 0,0 1 1 0 0,1-1-1 0 0,-1 1 0 0 0,1 0 0 0 0,1 0 1 0 0,-5 10-1 0 0,7-15 8 0 0,0 1-1 0 0,1-1 1 0 0,-1 1-1 0 0,1-1 1 0 0,-1 1-1 0 0,1 0 1 0 0,0-1-1 0 0,0 1 1 0 0,-1-1-1 0 0,1 1 1 0 0,0 0-1 0 0,1-1 1 0 0,-1 1-1 0 0,0-1 1 0 0,0 1-1 0 0,1-1 1 0 0,-1 1-1 0 0,1 0 1 0 0,-1-1 0 0 0,1 1-1 0 0,0 1 1 0 0,1-1-1 0 0,0 0 1 0 0,-1 0 0 0 0,1 0 0 0 0,0-1 0 0 0,0 1 0 0 0,0 0-1 0 0,0-1 1 0 0,1 1 0 0 0,-1-1 0 0 0,0 0 0 0 0,5 2-1 0 0,2 0 2 0 0,1 0-1 0 0,-1-1 0 0 0,0 0 0 0 0,1 0 0 0 0,-1-1 0 0 0,11-1 0 0 0,-6 0-16 0 0,0-1 0 0 0,-1-1-1 0 0,1 0 1 0 0,0-1 0 0 0,-1-1 0 0 0,0 0 0 0 0,0 0-1 0 0,0-1 1 0 0,13-8 0 0 0,-9 4 53 0 0,-1-2 1 0 0,1 0-1 0 0,-2 0 0 0 0,0-1 0 0 0,25-28 0 0 0,-38 38 16 0 0,0 0-1 0 0,0 0 0 0 0,0 0 1 0 0,0-1-1 0 0,-1 1 0 0 0,1-1 0 0 0,-1 1 1 0 0,0-1-1 0 0,0 0 0 0 0,0 1 1 0 0,0-1-1 0 0,0 0 0 0 0,0-4 1 0 0,-5 10 266 0 0,-1 4-270 0 0,0 4-39 0 0,0 1 0 0 0,1 1 1 0 0,0-1-1 0 0,1 0 0 0 0,0 1 0 0 0,1 0 1 0 0,0 20-1 0 0,2-27-29 0 0,0 1 0 0 0,0-1-1 0 0,1 0 1 0 0,0 0 0 0 0,1 0 0 0 0,-1 1-1 0 0,1-1 1 0 0,1-1 0 0 0,-1 1 0 0 0,1 0-1 0 0,0 0 1 0 0,0-1 0 0 0,0 0 0 0 0,1 0-1 0 0,0 0 1 0 0,0 0 0 0 0,7 7 0 0 0,-6-8-6 0 0,-1 0 0 0 0,1 0 0 0 0,0-1 0 0 0,0 1 0 0 0,1-1 0 0 0,-1-1 0 0 0,8 4 0 0 0,-12-5 24 0 0,1-1-1 0 0,0 1 0 0 0,0-1 1 0 0,0 1-1 0 0,0-1 0 0 0,0 0 1 0 0,0 0-1 0 0,0 0 0 0 0,0 0 1 0 0,0 0-1 0 0,0 0 0 0 0,0 0 1 0 0,0-1-1 0 0,0 1 0 0 0,0-1 1 0 0,0 1-1 0 0,0-1 0 0 0,0 0 1 0 0,-1 0-1 0 0,1 0 0 0 0,0 0 0 0 0,-1 0 1 0 0,1 0-1 0 0,0 0 0 0 0,1-2 1 0 0,1-1 13 0 0,-1-1-1 0 0,1 0 1 0 0,-1 0 0 0 0,0 0 0 0 0,0 0 0 0 0,0 0 0 0 0,-1-1 0 0 0,0 1-1 0 0,0-1 1 0 0,0 0 0 0 0,-1 0 0 0 0,0 1 0 0 0,0-1 0 0 0,0-8-1 0 0,0-10 86 0 0,-2-1 0 0 0,-4-29 0 0 0,1 11 87 0 0,3 20 43 0 0,0 20-102 0 0,0 15-88 0 0,1 3-32 0 0,1 1-1 0 0,0-1 0 0 0,1 1 0 0 0,1-1 0 0 0,1 0 0 0 0,0 0 1 0 0,0-1-1 0 0,1 1 0 0 0,1-1 0 0 0,1 0 0 0 0,0 0 1 0 0,1-1-1 0 0,0 0 0 0 0,14 17 0 0 0,-14-21-22 0 0,0 0 1 0 0,1-1-1 0 0,0 1 0 0 0,0-2 1 0 0,14 10-1 0 0,-20-15 15 0 0,0-1 0 0 0,0 1 0 0 0,0-1 1 0 0,0 1-1 0 0,0-1 0 0 0,0 0 0 0 0,0 0 0 0 0,0 0 1 0 0,0 0-1 0 0,1-1 0 0 0,-1 1 0 0 0,0-1 1 0 0,1 0-1 0 0,-1 0 0 0 0,0 0 0 0 0,1-1 0 0 0,-1 1 1 0 0,0-1-1 0 0,0 1 0 0 0,1-1 0 0 0,-1 0 0 0 0,0 0 1 0 0,0-1-1 0 0,4-2 0 0 0,-4 2 10 0 0,0 0 1 0 0,0 0-1 0 0,0 0 0 0 0,0-1 0 0 0,-1 0 1 0 0,1 1-1 0 0,-1-1 0 0 0,0 0 0 0 0,0 0 1 0 0,0 0-1 0 0,0-1 0 0 0,-1 1 1 0 0,1 0-1 0 0,-1-1 0 0 0,0 1 0 0 0,0-1 1 0 0,0 1-1 0 0,0-1 0 0 0,0 1 0 0 0,-1-1 1 0 0,0 0-1 0 0,0 1 0 0 0,0-7 0 0 0,-2-6 37 0 0,-1-1-1 0 0,0 1 1 0 0,-1 0-1 0 0,-8-17 1 0 0,-1-11 41 0 0,6 14-50 0 0,-2-8 40 0 0,-1 1 0 0 0,-18-43 0 0 0,19 63-20 0 0,9 16-54 0 0,0 0 0 0 0,-1 0 0 0 0,1 1-1 0 0,-1-1 1 0 0,1 0 0 0 0,-1 0 0 0 0,0 1-1 0 0,1-1 1 0 0,-1 1 0 0 0,0-1 0 0 0,1 0 0 0 0,-1 1-1 0 0,0-1 1 0 0,0 1 0 0 0,0 0 0 0 0,1-1-1 0 0,-1 1 1 0 0,-1-1 0 0 0,5 18-61 0 0,-1-8 51 0 0,0-1-1 0 0,1 1 1 0 0,0-1 0 0 0,0 0 0 0 0,1 0 0 0 0,0 0 0 0 0,1-1-1 0 0,0 1 1 0 0,0-1 0 0 0,0 0 0 0 0,1 0 0 0 0,7 6 0 0 0,-3-4 6 0 0,0-1 0 0 0,1 1 0 0 0,0-2 1 0 0,0 1-1 0 0,1-1 0 0 0,0-1 0 0 0,15 6 0 0 0,-21-10-5 0 0,1 0 0 0 0,-1 0-1 0 0,0 0 1 0 0,1-1-1 0 0,-1 0 1 0 0,1-1-1 0 0,-1 1 1 0 0,1-1-1 0 0,-1 0 1 0 0,1-1-1 0 0,9-1 1 0 0,-8 0-54 0 0,0-1 0 0 0,0 0 0 0 0,-1 0 0 0 0,1 0 0 0 0,-1-1-1 0 0,1 0 1 0 0,-1-1 0 0 0,9-6 0 0 0,-6 2-108 0 0,-5 4 101 0 0,1 1 0 0 0,-1 0 0 0 0,1-1 0 0 0,0 2-1 0 0,0-1 1 0 0,0 1 0 0 0,1 0 0 0 0,-1 0 0 0 0,14-4 0 0 0,-19 7 72 0 0,-1 0 0 0 0,1 0 0 0 0,-1 0 0 0 0,1 0 0 0 0,-1 0 0 0 0,1 0 0 0 0,-1 0 0 0 0,1 0 0 0 0,-1 0 0 0 0,0 0 0 0 0,1 0 0 0 0,-1 1-1 0 0,1-1 1 0 0,-1 0 0 0 0,1 0 0 0 0,-1 0 0 0 0,1 1 0 0 0,-1-1 0 0 0,0 0 0 0 0,1 0 0 0 0,-1 1 0 0 0,0-1 0 0 0,1 0 0 0 0,-1 1 0 0 0,0-1 0 0 0,1 1 0 0 0,-1 0 5 0 0,1 0 1 0 0,-1-1-1 0 0,0 1 0 0 0,1 0 0 0 0,-1 0 0 0 0,0 0 1 0 0,0 0-1 0 0,0 0 0 0 0,0 0 0 0 0,0 0 0 0 0,0 0 1 0 0,-1 1-1 0 0,0 6 65 0 0,-1-1 1 0 0,-6 14 0 0 0,3-10-1 0 0,2 1-13 0 0,0 0 0 0 0,0 0 0 0 0,1 1 0 0 0,1-1 0 0 0,0 1 0 0 0,2 22 0 0 0,-1-28-32 0 0,1-1 0 0 0,1 1 0 0 0,-1 0-1 0 0,1-1 1 0 0,0 1 0 0 0,1-1 0 0 0,-1 1 0 0 0,1-1 0 0 0,1 0 0 0 0,-1 0-1 0 0,1-1 1 0 0,0 1 0 0 0,0-1 0 0 0,6 6 0 0 0,-7-8 0 0 0,1 0 0 0 0,-1 0 0 0 0,1 0 0 0 0,0 0 1 0 0,-1-1-1 0 0,1 0 0 0 0,0 0 0 0 0,1 0 0 0 0,-1 0 0 0 0,0 0 1 0 0,1-1-1 0 0,-1 0 0 0 0,0 0 0 0 0,1 0 0 0 0,0-1 1 0 0,-1 1-1 0 0,1-1 0 0 0,-1 0 0 0 0,1 0 0 0 0,-1-1 0 0 0,1 1 1 0 0,5-3-1 0 0,-3 2-483 0 0,-1-1 1 0 0,1-1 0 0 0,-1 1-1 0 0,0-1 1 0 0,0 0-1 0 0,7-5 1 0 0,9-10-4674 0 0,-3-3-3373 0 0,-10 10 2338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4.9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 4305 0 0,'-6'4'3094'0'0,"0"0"0"0"0,0-1 0 0 0,-9 5 1 0 0,11-7-2410 0 0,0 1 1 0 0,0-1 0 0 0,0 1 0 0 0,0 1 0 0 0,1-1 0 0 0,-1 0-1 0 0,1 1 1 0 0,0 0 0 0 0,-1-1 0 0 0,1 1 0 0 0,1 1 0 0 0,-6 5-1 0 0,8-8-658 0 0,-1-1-1 0 0,1 1 1 0 0,0 0-1 0 0,-1-1 0 0 0,1 1 1 0 0,0-1-1 0 0,0 1 1 0 0,0 0-1 0 0,-1 0 0 0 0,1-1 1 0 0,0 1-1 0 0,0 0 1 0 0,0-1-1 0 0,0 1 0 0 0,0 0 1 0 0,0-1-1 0 0,0 1 1 0 0,0 0-1 0 0,1-1 0 0 0,-1 1 1 0 0,0 0-1 0 0,0-1 1 0 0,0 1-1 0 0,1 0 0 0 0,-1-1 1 0 0,0 1-1 0 0,1 0 1 0 0,0 0-1 0 0,0 0 15 0 0,0 0 1 0 0,1 0-1 0 0,-1 0 1 0 0,0-1-1 0 0,1 1 1 0 0,-1 0-1 0 0,1-1 1 0 0,-1 1-1 0 0,1-1 1 0 0,-1 1-1 0 0,1-1 0 0 0,1 0 1 0 0,6 1-1024 0 0,0 0 1 0 0,0-1-1 0 0,12-1 1 0 0,-14 0-1191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6.6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53 204 512 0 0,'-4'-11'2011'0'0,"3"7"-1009"0"0,0 0 0 0 0,-1 1-1 0 0,1-1 1 0 0,-1 0 0 0 0,0 1-1 0 0,0-1 1 0 0,0 1 0 0 0,0 0-1 0 0,-4-5 1 0 0,5 8-834 0 0,1 0 1 0 0,0-1-1 0 0,-1 1 1 0 0,1 0-1 0 0,-1-1 0 0 0,1 1 1 0 0,0 0-1 0 0,-1 0 0 0 0,1-1 1 0 0,-1 1-1 0 0,1 0 1 0 0,-1 0-1 0 0,1 0 0 0 0,-1-1 1 0 0,0 1-1 0 0,1 0 0 0 0,-1 0 1 0 0,1 0-1 0 0,-1 0 1 0 0,1 0-1 0 0,-1 0 0 0 0,1 0 1 0 0,-1 0-1 0 0,1 1 1 0 0,-1-1-1 0 0,1 0 0 0 0,-1 0 1 0 0,1 0-1 0 0,-1 0 0 0 0,1 1 1 0 0,-1-1-1 0 0,1 0 1 0 0,-1 1-1 0 0,1-1 0 0 0,-1 0 1 0 0,1 1-1 0 0,0-1 0 0 0,-1 0 1 0 0,1 1-1 0 0,0-1 1 0 0,-1 1-1 0 0,1-1 0 0 0,0 0 1 0 0,0 1-1 0 0,-1-1 0 0 0,1 2 1 0 0,-1 0 61 0 0,0 1 1 0 0,0-1-1 0 0,0 1 0 0 0,0-1 1 0 0,1 1-1 0 0,-1 0 0 0 0,1 4 1 0 0,1 6 21 0 0,0 0 0 0 0,1-1 1 0 0,0 1-1 0 0,1 0 0 0 0,1-1 1 0 0,6 16-1 0 0,36 69 850 0 0,-35-76-859 0 0,-6-13-133 0 0,0 0 0 0 0,-1 1 0 0 0,0 0 1 0 0,3 10-1 0 0,-7-26-90 0 0,0 0-1 0 0,1 0 1 0 0,2-10 0 0 0,0-14-11 0 0,-1 15-11 0 0,0 0-1 0 0,1 0 1 0 0,1 0 0 0 0,10-26 0 0 0,-2 11-23 0 0,22-38 0 0 0,-32 65 21 0 0,1-1 1 0 0,0 1-1 0 0,0-1 1 0 0,0 1 0 0 0,1 0-1 0 0,-1 0 1 0 0,1 0-1 0 0,0 1 1 0 0,0-1 0 0 0,1 1-1 0 0,-1 0 1 0 0,1 0-1 0 0,5-3 1 0 0,-7 5 4 0 0,0 0 0 0 0,1 0 0 0 0,-1 0 1 0 0,0 1-1 0 0,1-1 0 0 0,-1 1 0 0 0,0 0 0 0 0,1 0 0 0 0,-1 0 0 0 0,1 0 0 0 0,-1 0 1 0 0,0 1-1 0 0,1 0 0 0 0,-1-1 0 0 0,0 1 0 0 0,0 0 0 0 0,0 1 0 0 0,1-1 0 0 0,-1 1 1 0 0,0-1-1 0 0,5 5 0 0 0,-1-1-3 0 0,-1 1 0 0 0,1 0 1 0 0,-1 1-1 0 0,0-1 0 0 0,-1 1 0 0 0,1 0 0 0 0,-1 1 1 0 0,-1-1-1 0 0,1 1 0 0 0,-2 0 0 0 0,1 0 0 0 0,-1 0 1 0 0,3 11-1 0 0,3 13 22 0 0,-3 1 0 0 0,4 36-1 0 0,-10-69-18 0 0,1 5-3 0 0,0-1 1 0 0,0 0 0 0 0,0 1 0 0 0,0-1 0 0 0,0 0-1 0 0,1 0 1 0 0,0 0 0 0 0,0 0 0 0 0,5 7-1 0 0,-6-10 1 0 0,-1 0 0 0 0,1 0-1 0 0,0 0 1 0 0,0 0-1 0 0,0 0 1 0 0,0 0-1 0 0,1 0 1 0 0,-1-1-1 0 0,0 1 1 0 0,0 0 0 0 0,0-1-1 0 0,1 1 1 0 0,-1-1-1 0 0,0 0 1 0 0,0 1-1 0 0,1-1 1 0 0,-1 0 0 0 0,0 0-1 0 0,1 1 1 0 0,-1-1-1 0 0,1 0 1 0 0,-1 0-1 0 0,0-1 1 0 0,1 1-1 0 0,-1 0 1 0 0,0 0 0 0 0,1-1-1 0 0,-1 1 1 0 0,0-1-1 0 0,0 1 1 0 0,1-1-1 0 0,-1 1 1 0 0,0-1-1 0 0,0 0 1 0 0,2-1 0 0 0,3-2-12 0 0,0 0 0 0 0,0-1 0 0 0,0 1 0 0 0,-1-1 0 0 0,0 0 0 0 0,0-1 0 0 0,0 1 0 0 0,-1-1 0 0 0,0 0 0 0 0,0 0 0 0 0,0-1 0 0 0,3-6 0 0 0,-3 1 2 0 0,0 0 0 0 0,-1 1 0 0 0,-1-1 0 0 0,1-1 0 0 0,-2 1 0 0 0,1-18 0 0 0,-1 6 10 0 0,-2 12 5 0 0,2-1-1 0 0,-1 1 1 0 0,2 0-1 0 0,0 0 1 0 0,5-20-1 0 0,-7 32-3 0 0,0 0 0 0 0,0 0-1 0 0,0-1 1 0 0,0 1 0 0 0,0 0 0 0 0,0 0-1 0 0,0 0 1 0 0,0 0 0 0 0,0 0 0 0 0,0 0-1 0 0,0 0 1 0 0,0 0 0 0 0,0-1 0 0 0,0 1-1 0 0,0 0 1 0 0,0 0 0 0 0,0 0 0 0 0,0 0-1 0 0,0 0 1 0 0,0 0 0 0 0,0 0 0 0 0,0 0-1 0 0,0-1 1 0 0,0 1 0 0 0,0 0 0 0 0,0 0-1 0 0,0 0 1 0 0,0 0 0 0 0,1 0 0 0 0,-1 0-1 0 0,0 0 1 0 0,0 0 0 0 0,0 0 0 0 0,0 0-1 0 0,0 0 1 0 0,0 0 0 0 0,0-1 0 0 0,0 1-1 0 0,0 0 1 0 0,0 0 0 0 0,1 0-1 0 0,-1 0 1 0 0,0 0 0 0 0,0 0 0 0 0,0 0-1 0 0,0 0 1 0 0,0 0 0 0 0,0 0 0 0 0,0 0-1 0 0,0 0 1 0 0,1 0 0 0 0,-1 0 0 0 0,0 0-1 0 0,0 0 1 0 0,0 0 0 0 0,0 0 0 0 0,0 0-1 0 0,0 0 1 0 0,0 1 0 0 0,0-1 0 0 0,1 0-1 0 0,-1 0 1 0 0,0 0 0 0 0,2 10-19 0 0,-2 14-2 0 0,-8 98 76 0 0,8-102-66 0 0,1 1 0 0 0,1 0 0 0 0,9 38 0 0 0,-9-53 5 0 0,0-1 1 0 0,0 1-1 0 0,0-1 0 0 0,0 0 1 0 0,1 1-1 0 0,0-1 0 0 0,0 0 1 0 0,1-1-1 0 0,-1 1 0 0 0,1-1 1 0 0,4 5-1 0 0,-2-4-33 0 0,0 0-1 0 0,1 0 0 0 0,-1-1 1 0 0,1 0-1 0 0,0 0 1 0 0,0 0-1 0 0,12 3 1 0 0,-11-4-21 0 0,0 0 1 0 0,1-1 0 0 0,0 0 0 0 0,-1-1-1 0 0,1 0 1 0 0,0 0 0 0 0,0 0-1 0 0,-1-1 1 0 0,11-2 0 0 0,-12 1 21 0 0,-1 0-1 0 0,1-1 1 0 0,-1 0 0 0 0,1 0-1 0 0,-1 0 1 0 0,0-1 0 0 0,0 0-1 0 0,0 0 1 0 0,0-1 0 0 0,0 0-1 0 0,-1 0 1 0 0,8-7 0 0 0,-8 7 45 0 0,0-2 0 0 0,0 1 0 0 0,0 0 0 0 0,-1-1 1 0 0,1 0-1 0 0,-1 0 0 0 0,-1 0 0 0 0,1-1 0 0 0,-1 1 0 0 0,0-1 0 0 0,-1 0 0 0 0,0 0 1 0 0,0 0-1 0 0,0 0 0 0 0,-1 0 0 0 0,0 0 0 0 0,0 0 0 0 0,0 0 0 0 0,-2-8 1 0 0,-3-35 14 0 0,-3 1 0 0 0,-21-81 0 0 0,24 116-22 0 0,2 4 11 0 0,-1 0 1 0 0,0 1-1 0 0,0 0 0 0 0,-1-1 1 0 0,0 1-1 0 0,-8-12 0 0 0,10 18-8 0 0,1 1 1 0 0,-1 0-1 0 0,0-1 0 0 0,-1 1 1 0 0,1 0-1 0 0,0 0 0 0 0,-1 0 0 0 0,1 0 1 0 0,-1 1-1 0 0,1-1 0 0 0,-1 1 0 0 0,0 0 1 0 0,0-1-1 0 0,1 1 0 0 0,-1 0 1 0 0,0 1-1 0 0,0-1 0 0 0,0 0 0 0 0,0 1 1 0 0,0 0-1 0 0,0-1 0 0 0,0 1 0 0 0,0 0 1 0 0,0 1-1 0 0,-4 0 0 0 0,-2 0 18 0 0,1 1-1 0 0,0 0 1 0 0,0 1-1 0 0,0 0 0 0 0,0 0 1 0 0,0 1-1 0 0,0 0 1 0 0,-12 9-1 0 0,10-5 20 0 0,0 0 1 0 0,0 1-1 0 0,1 1 0 0 0,0-1 1 0 0,-9 14-1 0 0,4-1 24 0 0,0 0-1 0 0,1 1 1 0 0,2 1 0 0 0,0 0 0 0 0,-9 30-1 0 0,16-43-23 0 0,1 1 0 0 0,0 0-1 0 0,1 0 1 0 0,0 1 0 0 0,1-1 0 0 0,0 0-1 0 0,1 13 1 0 0,0-21-31 0 0,1 0-1 0 0,-1 0 1 0 0,1 0-1 0 0,0 0 1 0 0,0-1-1 0 0,0 1 1 0 0,1 0-1 0 0,-1-1 1 0 0,1 1-1 0 0,0-1 1 0 0,0 0-1 0 0,0 1 1 0 0,0-1 0 0 0,0 0-1 0 0,1 0 1 0 0,-1 0-1 0 0,1-1 1 0 0,0 1-1 0 0,0-1 1 0 0,0 1-1 0 0,0-1 1 0 0,1 0-1 0 0,-1 0 1 0 0,0 0-1 0 0,1-1 1 0 0,5 2 0 0 0,2 0-3 0 0,0 0 1 0 0,0-1-1 0 0,1-1 0 0 0,-1 1 1 0 0,0-2-1 0 0,1 0 1 0 0,-1 0-1 0 0,1-1 1 0 0,-1-1-1 0 0,0 0 1 0 0,1 0-1 0 0,17-7 1 0 0,-18 5-2 0 0,-1 0 0 0 0,0 0 1 0 0,0-1-1 0 0,0-1 0 0 0,-1 0 1 0 0,1 0-1 0 0,-1-1 0 0 0,-1 0 1 0 0,1 0-1 0 0,-1-1 0 0 0,-1 0 1 0 0,1 0-1 0 0,6-11 0 0 0,-10 11 0 0 0,1-1-1 0 0,-2 1 0 0 0,1-1 0 0 0,-1 0 1 0 0,-1 0-1 0 0,1 0 0 0 0,-1-1 1 0 0,0-11-1 0 0,0 2 54 0 0,-2 0 1 0 0,0 0-1 0 0,-3-20 0 0 0,2 31-13 0 0,0 0-1 0 0,-1 0 0 0 0,-3-10 1 0 0,4 17-32 0 0,1-1 1 0 0,-1 1-1 0 0,0 0 1 0 0,1-1 0 0 0,-1 1-1 0 0,0 0 1 0 0,0-1 0 0 0,0 1-1 0 0,0 0 1 0 0,0 0-1 0 0,-1-1 1 0 0,1 1-6 0 0,0 1-1 0 0,1 0 1 0 0,-1 0 0 0 0,1-1-1 0 0,-1 1 1 0 0,1 0 0 0 0,-1 0 0 0 0,0 0-1 0 0,1 0 1 0 0,-1-1 0 0 0,0 1-1 0 0,1 0 1 0 0,-1 0 0 0 0,0 0-1 0 0,1 1 1 0 0,-1-1 0 0 0,1 0-1 0 0,-1 0 1 0 0,0 0 0 0 0,1 0 0 0 0,-1 0-1 0 0,1 1 1 0 0,-1-1 0 0 0,0 0-1 0 0,1 1 1 0 0,-1-1 0 0 0,0 1-1 0 0,0 0-6 0 0,0 0 0 0 0,0 0 0 0 0,0 1 0 0 0,0-1 0 0 0,0 0 0 0 0,0 1 1 0 0,0-1-1 0 0,0 0 0 0 0,0 1 0 0 0,1-1 0 0 0,-1 1 0 0 0,1-1 0 0 0,-1 1 0 0 0,1-1 0 0 0,0 1 0 0 0,-1 0 0 0 0,1-1 0 0 0,0 1 0 0 0,0 0 0 0 0,0-1 0 0 0,0 1 0 0 0,1 1 0 0 0,0 6-7 0 0,0 0 1 0 0,5 14-1 0 0,-5-17 21 0 0,13 37-27 0 0,2-1 1 0 0,28 54 0 0 0,-9-19 19 0 0,-9-22 32 0 0,2-1 0 0 0,66 95-1 0 0,-61-102-60 0 0,-3 1 0 0 0,-1 2 0 0 0,41 101 0 0 0,-66-141-1 0 0,0 1 0 0 0,-1 0 1 0 0,-1-1-1 0 0,0 1 0 0 0,0 0 0 0 0,0 21 0 0 0,-2-27 18 0 0,-1 0 0 0 0,1-1 0 0 0,-1 1 0 0 0,0-1 0 0 0,0 1 0 0 0,0-1-1 0 0,-1 1 1 0 0,1-1 0 0 0,-1 0 0 0 0,0 1 0 0 0,-1-1 0 0 0,1 0 0 0 0,-1-1 0 0 0,1 1 0 0 0,-1 0 0 0 0,0-1 0 0 0,-1 1-1 0 0,-5 4 1 0 0,0-1 13 0 0,-2 0 0 0 0,1-1 0 0 0,-1 0 0 0 0,0-1-1 0 0,0 0 1 0 0,-1-1 0 0 0,1 0 0 0 0,-1 0 0 0 0,0-2 0 0 0,0 1-1 0 0,0-1 1 0 0,0-1 0 0 0,-1 0 0 0 0,1-1 0 0 0,-14-2 0 0 0,8 0 19 0 0,1 0 1 0 0,-1-2 0 0 0,1 0-1 0 0,0-1 1 0 0,0 0 0 0 0,1-2-1 0 0,-1 0 1 0 0,1-1 0 0 0,-26-17-1 0 0,30 17 6 0 0,1-1-1 0 0,0 0 0 0 0,0 0 0 0 0,1-1 0 0 0,-15-20 1 0 0,19 23-20 0 0,2 0 0 0 0,-1-1 1 0 0,1 0-1 0 0,0 0 1 0 0,1 0-1 0 0,0-1 0 0 0,0 1 1 0 0,0-1-1 0 0,1 0 0 0 0,-1-11 1 0 0,2 1-17 0 0,0 0 1 0 0,1 0-1 0 0,1-1 1 0 0,1 1-1 0 0,1 0 0 0 0,0 0 1 0 0,1 0-1 0 0,2 1 1 0 0,0-1-1 0 0,8-18 0 0 0,-3 14-31 0 0,1 1-1 0 0,1 0 1 0 0,1 1-1 0 0,0 0 1 0 0,2 2-1 0 0,0-1 1 0 0,24-20-1 0 0,-20 21-571 0 0,81-70-612 0 0,-65 63-2833 0 0,3 2-4142 0 0,-18 12 1429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3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86 512 0 0,'-32'-12'7110'0'0,"10"1"6607"0"0,22 11-13625 0 0,12-4 1488 0 0,14 0-1029 0 0,64-4 535 0 0,142-8-155 0 0,-68 4-748 0 0,-140 9-184 0 0,67-2 2 0 0,33-5-142 0 0,-117 9-98 0 0,-5 3-52 0 0,-11 5-412 0 0,-21 9-931 0 0,29-15 1503 0 0,-88 43-9216 0 0,74-35 6505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6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23 122 2192 0 0,'-14'-28'11657'0'0,"12"23"-10530"0"0,0 0 1 0 0,1 1 0 0 0,0-1-1 0 0,-1-7 1 0 0,2 9-834 0 0,0-1 1 0 0,0 1-1 0 0,0 0 0 0 0,0 0 1 0 0,1 0-1 0 0,-1 0 0 0 0,1 0 1 0 0,0 0-1 0 0,-1 0 1 0 0,2 0-1 0 0,-1 0 0 0 0,0 0 1 0 0,0 0-1 0 0,1 1 1 0 0,0-1-1 0 0,-1 0 0 0 0,1 1 1 0 0,4-4-1 0 0,-6 6-252 0 0,0 0 1 0 0,0-1-1 0 0,1 1 0 0 0,-1 0 0 0 0,0 0 1 0 0,0-1-1 0 0,1 1 0 0 0,-1 0 1 0 0,0 0-1 0 0,1 0 0 0 0,-1-1 0 0 0,0 1 1 0 0,1 0-1 0 0,-1 0 0 0 0,0 0 1 0 0,1 0-1 0 0,-1 0 0 0 0,1 0 0 0 0,-1 0 1 0 0,0 0-1 0 0,1 0 0 0 0,-1 0 1 0 0,0 0-1 0 0,1 0 0 0 0,-1 0 0 0 0,1 0 1 0 0,-1 0-1 0 0,0 0 0 0 0,1 0 1 0 0,-1 1-1 0 0,1-1 0 0 0,9 12 508 0 0,2 18-246 0 0,-11-29-260 0 0,19 57 309 0 0,-7-23-221 0 0,-1 0 1 0 0,11 65-1 0 0,-2 95-96 0 0,-13-106-64 0 0,-3 48-977 0 0,-4-132-3294 0 0,-1-13-961 0 0,-2-16-4306 0 0,-1 13 6864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9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24 2993 0 0,'-6'3'2938'0'0,"3"-1"-1234"0"0,1 0 0 0 0,-1-1 0 0 0,1 1-1 0 0,-1 0 1 0 0,-3 4 0 0 0,6-5-1566 0 0,0-1 1 0 0,0 0-1 0 0,0 0 0 0 0,0 0 1 0 0,-1 1-1 0 0,1-1 0 0 0,0 0 0 0 0,0 0 1 0 0,0 1-1 0 0,0-1 0 0 0,0 0 1 0 0,0 1-1 0 0,0-1 0 0 0,0 0 1 0 0,0 0-1 0 0,0 1 0 0 0,0-1 1 0 0,0 0-1 0 0,0 1 0 0 0,0-1 1 0 0,0 0-1 0 0,0 0 0 0 0,0 1 1 0 0,0-1-1 0 0,0 0 0 0 0,1 1 1 0 0,-1 0-55 0 0,1-1 1 0 0,-1 1-1 0 0,1-1 1 0 0,0 1-1 0 0,-1-1 0 0 0,1 1 1 0 0,0-1-1 0 0,0 0 1 0 0,0 1-1 0 0,-1-1 1 0 0,1 0-1 0 0,0 1 1 0 0,1-1-1 0 0,14 3 800 0 0,-1 0-1 0 0,0-2 1 0 0,24 1-1 0 0,47-6 251 0 0,-76 3-979 0 0,398-48 1618 0 0,-364 44-1893 0 0,1 1-1 0 0,-1 2 1 0 0,58 6 0 0 0,-3 8-4832 0 0,-82-9 855 0 0,-2-1-485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8.3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44 2144 0 0,'0'-3'2366'0'0,"1"-26"6341"0"0,4 19-4661 0 0,-5 9-3914 0 0,1 1 1 0 0,-1 0 0 0 0,0 0-1 0 0,0 0 1 0 0,1 0-1 0 0,-1 0 1 0 0,0-1-1 0 0,1 1 1 0 0,-1 0-1 0 0,0 0 1 0 0,1 0-1 0 0,-1 0 1 0 0,0 0-1 0 0,0 0 1 0 0,1 0-1 0 0,-1 0 1 0 0,0 0-1 0 0,1 0 1 0 0,-1 0-1 0 0,0 0 1 0 0,1 0-1 0 0,-1 1 1 0 0,0-1-1 0 0,1 0 1 0 0,-1 0-1 0 0,0 0 1 0 0,0 0-1 0 0,1 0 1 0 0,-1 1-1 0 0,0-1 1 0 0,1 0-1 0 0,0 2 75 0 0,0 0-1 0 0,1 0 1 0 0,-1 0-1 0 0,0 0 0 0 0,0 0 1 0 0,0 0-1 0 0,0 0 1 0 0,-1 0-1 0 0,1 1 1 0 0,-1-1-1 0 0,1 0 0 0 0,-1 0 1 0 0,0 1-1 0 0,1-1 1 0 0,-1 0-1 0 0,-1 4 1 0 0,1-3 7 0 0,3 59 1068 0 0,-2-4-765 0 0,3 1-1 0 0,18 87 1 0 0,-12-105-601 0 0,2 0-1 0 0,1 0 1 0 0,2-2-1 0 0,2 1 1 0 0,31 51 0 0 0,-46-88-182 0 0,10 15 2 0 0,-11-17 13 0 0,0 0 1 0 0,-1 0 0 0 0,1 0-1 0 0,0 0 1 0 0,-1-1 0 0 0,1 1-1 0 0,0 0 1 0 0,0-1-1 0 0,-1 1 1 0 0,1 0 0 0 0,0-1-1 0 0,0 1 1 0 0,0-1 0 0 0,0 1-1 0 0,2-1 1 0 0,-3 0 21 0 0,0 0 0 0 0,0 0-1 0 0,1 0 1 0 0,-1 0 0 0 0,0 0 0 0 0,0-1 0 0 0,1 1 0 0 0,-1 0 0 0 0,0 0-1 0 0,0 0 1 0 0,0-1 0 0 0,0 1 0 0 0,1 0 0 0 0,-1 0 0 0 0,0-1-1 0 0,0 1 1 0 0,0 0 0 0 0,0 0 0 0 0,0-1 0 0 0,0 1 0 0 0,0 0 0 0 0,0 0-1 0 0,0-1 1 0 0,0 1 0 0 0,0 0 0 0 0,0-1 0 0 0,0 1 0 0 0,0 0-1 0 0,0-1 1 0 0,0 0-324 0 0,1-5-2473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155 106 1584 0 0,'0'-1'650'0'0,"0"0"-1"0"0,0 0 1 0 0,0 0-1 0 0,0 0 0 0 0,-1 0 1 0 0,1 0-1 0 0,0 0 1 0 0,-1 0-1 0 0,1 0 1 0 0,-1 0-1 0 0,1 0 0 0 0,-1 0 1 0 0,1 0-1 0 0,-1 0 1 0 0,0 0-1 0 0,0 0 1 0 0,1 1-1 0 0,-1-1 0 0 0,-1-1 1 0 0,-1 0-36 0 0,0 1-1 0 0,1-1 1 0 0,-1 1 0 0 0,0-1 0 0 0,0 1 0 0 0,1 0-1 0 0,-5 0 1 0 0,-2-1 108 0 0,-1 0-1 0 0,0 1 0 0 0,-15 0 1 0 0,22 1-605 0 0,0 0 1 0 0,1 0-1 0 0,-1 0 1 0 0,0 1-1 0 0,0-1 1 0 0,0 1-1 0 0,0 0 1 0 0,1 0-1 0 0,-1 0 1 0 0,0 0-1 0 0,1 1 1 0 0,-1-1-1 0 0,1 0 1 0 0,-1 1-1 0 0,1 0 1 0 0,0 0-1 0 0,0 0 1 0 0,-1 0-1 0 0,-2 3 1 0 0,4-2-92 0 0,0-1 1 0 0,0 0 0 0 0,-1 0-1 0 0,1 0 1 0 0,1 1 0 0 0,-1-1-1 0 0,0 1 1 0 0,0-1 0 0 0,1 0-1 0 0,0 1 1 0 0,-1-1 0 0 0,1 1-1 0 0,0-1 1 0 0,0 1 0 0 0,0-1-1 0 0,1 1 1 0 0,-1-1 0 0 0,0 1-1 0 0,1-1 1 0 0,0 1 0 0 0,-1-1-1 0 0,1 0 1 0 0,2 3 0 0 0,-1 0-31 0 0,1 0 0 0 0,1 0 0 0 0,-1 0 0 0 0,0 0 0 0 0,1-1 1 0 0,0 0-1 0 0,0 0 0 0 0,1 0 0 0 0,-1 0 0 0 0,1 0 0 0 0,-1-1 0 0 0,1 0 0 0 0,0 0 1 0 0,1-1-1 0 0,-1 1 0 0 0,0-1 0 0 0,7 2 0 0 0,-2-1-24 0 0,0-1-1 0 0,0 0 1 0 0,0-1 0 0 0,0 0 0 0 0,1 0-1 0 0,-1-1 1 0 0,0 0 0 0 0,20-4 0 0 0,-24 3 18 0 0,7-1-41 0 0,0 0 0 0 0,1-1 0 0 0,-1-1 1 0 0,-1 0-1 0 0,1-1 0 0 0,16-8 0 0 0,-27 11 30 0 0,0 1 0 0 0,0-1 0 0 0,0 0-1 0 0,0 1 1 0 0,0-1 0 0 0,0 0 0 0 0,-1 0-1 0 0,1 0 1 0 0,-1-1 0 0 0,1 1 0 0 0,-1 0-1 0 0,0 0 1 0 0,0-1 0 0 0,0 1 0 0 0,0-1-1 0 0,0-2 1 0 0,0 0-19 0 0,-1 1-1 0 0,1 0 1 0 0,-1 0 0 0 0,0-1-1 0 0,-1 1 1 0 0,1 0 0 0 0,-1-1-1 0 0,0 1 1 0 0,-1-5 0 0 0,0 2 8 0 0,-1 1 1 0 0,1 0-1 0 0,-1-1 1 0 0,0 1-1 0 0,-1 0 1 0 0,1 1-1 0 0,-1-1 1 0 0,0 1 0 0 0,-1 0-1 0 0,1 0 1 0 0,-1 0-1 0 0,-8-6 1 0 0,7 7 60 0 0,-1 0 1 0 0,0 1 0 0 0,-1-1-1 0 0,1 2 1 0 0,-1-1 0 0 0,1 1 0 0 0,-1 0-1 0 0,0 0 1 0 0,1 1 0 0 0,-1 0-1 0 0,0 1 1 0 0,0 0 0 0 0,0 0-1 0 0,0 0 1 0 0,0 1 0 0 0,0 0-1 0 0,1 1 1 0 0,-9 2 0 0 0,15-3-23 0 0,-1-1 1 0 0,1 0-1 0 0,0 1 1 0 0,0 0-1 0 0,0-1 1 0 0,0 1-1 0 0,0 0 1 0 0,0-1-1 0 0,0 1 1 0 0,0 0 0 0 0,0 0-1 0 0,0 0 1 0 0,0 0-1 0 0,0 0 1 0 0,0 0-1 0 0,1 0 1 0 0,-1 0-1 0 0,0 0 1 0 0,1 1-1 0 0,-1-1 1 0 0,1 0-1 0 0,0 0 1 0 0,-1 0-1 0 0,1 1 1 0 0,0-1-1 0 0,-1 2 1 0 0,2-2 1 0 0,-1 0 0 0 0,0 0-1 0 0,1 0 1 0 0,-1 0 0 0 0,0 0 0 0 0,1 0 0 0 0,-1 0 0 0 0,1-1 0 0 0,-1 1-1 0 0,1 0 1 0 0,0 0 0 0 0,-1 0 0 0 0,1 0 0 0 0,0-1 0 0 0,0 1 0 0 0,0 0 0 0 0,-1-1-1 0 0,1 1 1 0 0,0-1 0 0 0,0 1 0 0 0,0-1 0 0 0,0 1 0 0 0,0-1 0 0 0,0 1-1 0 0,0-1 1 0 0,0 0 0 0 0,0 0 0 0 0,0 0 0 0 0,0 1 0 0 0,0-1 0 0 0,2 0 0 0 0,10 0 7 0 0,-1-1 0 0 0,1 0 0 0 0,0 0 0 0 0,-1-1 0 0 0,0-1 1 0 0,1 0-1 0 0,16-7 0 0 0,34-8-312 0 0,-48 14-60 0 0,12-2-873 0 0,-26 6 767 0 0,0 0 0 0 0,0 0 0 0 0,1 0 0 0 0,-1 1 0 0 0,0-1 1 0 0,0 0-1 0 0,0 0 0 0 0,0 1 0 0 0,0-1 0 0 0,0 0 0 0 0,0 1 0 0 0,2 0 0 0 0,0 2-1077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8.6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106 202 2689 0 0,'-12'-3'2776'0'0,"1"-1"0"0"0,0-1 0 0 0,-11-6 0 0 0,17 9-2120 0 0,0-1 0 0 0,1 0 0 0 0,0 0-1 0 0,0 0 1 0 0,0 0 0 0 0,0-1 0 0 0,0 1-1 0 0,1-1 1 0 0,-5-7 0 0 0,7 10-567 0 0,0-1 1 0 0,0 0-1 0 0,1 1 0 0 0,-1-1 1 0 0,1 0-1 0 0,0 0 0 0 0,-1 0 0 0 0,1 1 1 0 0,0-1-1 0 0,0 0 0 0 0,0 0 1 0 0,0 0-1 0 0,0 0 0 0 0,1 1 1 0 0,-1-1-1 0 0,1 0 0 0 0,-1 0 1 0 0,1 0-1 0 0,-1 1 0 0 0,1-1 0 0 0,0 0 1 0 0,0 1-1 0 0,0-1 0 0 0,0 1 1 0 0,0-1-1 0 0,0 1 0 0 0,0-1 1 0 0,1 1-1 0 0,2-2 0 0 0,2-3-30 0 0,0 1 0 0 0,0 0 1 0 0,1 0-1 0 0,0 1 0 0 0,9-5 0 0 0,4-1-17 0 0,1 2 1 0 0,-1 1-1 0 0,1 0 1 0 0,1 2-1 0 0,29-5 0 0 0,-19 7-15 0 0,0 1 0 0 0,0 1 0 0 0,33 3-1 0 0,-54-1-46 0 0,0 1 0 0 0,1 0 0 0 0,-1 1 0 0 0,0 0 0 0 0,0 1-1 0 0,-1 0 1 0 0,1 1 0 0 0,-1 0 0 0 0,0 0 0 0 0,0 1 0 0 0,-1 1-1 0 0,1-1 1 0 0,-2 2 0 0 0,1-1 0 0 0,-1 1 0 0 0,0 0 0 0 0,0 1-1 0 0,-1 0 1 0 0,0 0 0 0 0,-1 0 0 0 0,0 1 0 0 0,-1 0 0 0 0,0 0-1 0 0,5 14 1 0 0,-8-17 17 0 0,0-1 0 0 0,-1 1-1 0 0,0 0 1 0 0,0 0 0 0 0,-1-1-1 0 0,0 1 1 0 0,0 0 0 0 0,-1 0-1 0 0,1 0 1 0 0,-1-1-1 0 0,-1 1 1 0 0,1 0 0 0 0,-1-1-1 0 0,-1 1 1 0 0,1-1 0 0 0,-1 0-1 0 0,0 1 1 0 0,0-1 0 0 0,-7 8-1 0 0,0 0 30 0 0,0-1-1 0 0,-1-1 0 0 0,-1 0 0 0 0,0 0 0 0 0,0-2 1 0 0,-1 1-1 0 0,-15 8 0 0 0,18-13-1 0 0,-1 0 1 0 0,1-1-1 0 0,-1-1 0 0 0,-1 0 1 0 0,1 0-1 0 0,0-1 0 0 0,-14 2 1 0 0,24-5-90 0 0,-1 0 1 0 0,1 1 0 0 0,0-1 0 0 0,-1 0 0 0 0,1 0-1 0 0,0 0 1 0 0,-1-1 0 0 0,1 1 0 0 0,-1 0 0 0 0,1 0-1 0 0,0-1 1 0 0,0 1 0 0 0,-1-1 0 0 0,1 1-1 0 0,0-1 1 0 0,0 0 0 0 0,-1 1 0 0 0,1-1 0 0 0,0 0-1 0 0,0 0 1 0 0,0 0 0 0 0,0 0 0 0 0,0 0-1 0 0,0 0 1 0 0,0 0 0 0 0,0 0 0 0 0,1 0 0 0 0,-2-2-1 0 0,0-1-1046 0 0,1 0 0 0 0,-1 0 0 0 0,1 0 0 0 0,0 1 0 0 0,1-1 0 0 0,-1 0 0 0 0,1 0 0 0 0,-1-7 1 0 0,1-4-1647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9.8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52 306 512 0 0,'10'-79'10782'0'0,"-2"14"-4672"0"0,-7 42-429 0 0,-5 39-3603 0 0,-31 236 368 0 0,9-87-1684 0 0,23-130-662 0 0,1 1 1 0 0,5 59 0 0 0,-3-95-98 0 0,4 30 26 0 0,-3-28-23 0 0,-1 0 0 0 0,1-1 0 0 0,-1 1 0 0 0,1 0 0 0 0,-1-1 0 0 0,1 1 1 0 0,0 0-1 0 0,0-1 0 0 0,0 1 0 0 0,0-1 0 0 0,0 1 0 0 0,0-1 0 0 0,3 3 0 0 0,-4-4-6 0 0,0 0 0 0 0,1 0 0 0 0,-1 0 0 0 0,0-1 0 0 0,1 1 0 0 0,-1 0 0 0 0,0 0 0 0 0,1 0 0 0 0,-1 0 0 0 0,0 0 0 0 0,0 0 0 0 0,1 0 0 0 0,-1-1 0 0 0,0 1 0 0 0,1 0 0 0 0,-1 0 0 0 0,0 0 0 0 0,0 0 0 0 0,0-1 0 0 0,1 1 0 0 0,-1 0-1 0 0,0 0 1 0 0,0-1 0 0 0,0 1 0 0 0,1 0 0 0 0,-1-1 0 0 0,0 1 0 0 0,0 0 0 0 0,0 0 0 0 0,0-1 0 0 0,0 1 0 0 0,0 0 0 0 0,0-1 0 0 0,0 1 0 0 0,0-1 0 0 0,4-12-25 0 0,-3 12 22 0 0,1-9-20 0 0,0-1-1 0 0,-1 0 1 0 0,0 0 0 0 0,-1 1 0 0 0,-2-22 0 0 0,-13-55-116 0 0,10 63 108 0 0,0-1 0 0 0,-1-44 0 0 0,6 42 32 0 0,2-1 0 0 0,1 1 0 0 0,9-38 0 0 0,-7 45 0 0 0,1 0 0 0 0,1 1 0 0 0,0 0 0 0 0,2 1 0 0 0,13-24-1 0 0,-19 38 4 0 0,-1 1-1 0 0,1-1 1 0 0,0 0-1 0 0,0 1 1 0 0,0 0-1 0 0,0-1 1 0 0,1 1-1 0 0,0 1 1 0 0,-1-1-1 0 0,1 0 1 0 0,5-1-1 0 0,-8 3-2 0 0,1 0 0 0 0,0 1 0 0 0,0-1 0 0 0,0 1 1 0 0,0-1-1 0 0,-1 1 0 0 0,1 0 0 0 0,0 0 0 0 0,0-1 0 0 0,0 1 0 0 0,0 1 0 0 0,0-1 0 0 0,0 0 0 0 0,0 0 0 0 0,0 1 1 0 0,0-1-1 0 0,-1 1 0 0 0,1 0 0 0 0,0 0 0 0 0,0-1 0 0 0,-1 1 0 0 0,1 0 0 0 0,0 0 0 0 0,-1 1 0 0 0,1-1 0 0 0,-1 0 1 0 0,1 0-1 0 0,1 3 0 0 0,4 5 1 0 0,0 0 0 0 0,0 0 0 0 0,-1 1 0 0 0,-1 0 0 0 0,1 0 1 0 0,-2 1-1 0 0,5 13 0 0 0,-1-1 7 0 0,-2 0 0 0 0,5 35 0 0 0,-5 1 33 0 0,-2 64 0 0 0,-4-73 1 0 0,2-1 0 0 0,12 73 0 0 0,-11-109-43 0 0,0-1-1 0 0,0 0 1 0 0,8 17 0 0 0,-10-27 1 0 0,0 1 0 0 0,1-1 0 0 0,-1 1 1 0 0,0-1-1 0 0,1 1 0 0 0,0-1 1 0 0,-1 0-1 0 0,1 0 0 0 0,0 0 0 0 0,0 0 1 0 0,0 0-1 0 0,1 0 0 0 0,-1 0 1 0 0,0-1-1 0 0,1 1 0 0 0,-1-1 0 0 0,1 1 1 0 0,-1-1-1 0 0,1 0 0 0 0,-1 0 1 0 0,6 1-1 0 0,-7-3 1 0 0,1 1 0 0 0,0 0 0 0 0,-1 0 1 0 0,1-1-1 0 0,-1 1 0 0 0,1-1 0 0 0,0 1 0 0 0,-1-1 1 0 0,1 0-1 0 0,-1 1 0 0 0,0-1 0 0 0,1 0 1 0 0,-1 0-1 0 0,1 0 0 0 0,-1 0 0 0 0,0 0 0 0 0,0-1 1 0 0,0 1-1 0 0,0 0 0 0 0,0-1 0 0 0,0 1 0 0 0,1-2 1 0 0,3-5-31 0 0,0-1 1 0 0,5-13-1 0 0,-10 22 28 0 0,7-21-17 0 0,0 0 0 0 0,-1-1 0 0 0,-1 0 0 0 0,-1 0 1 0 0,1-34-1 0 0,-5-114-16 0 0,-1 118 30 0 0,3-1 0 0 0,2 1 0 0 0,3 0 0 0 0,17-69-1 0 0,-19 103 6 0 0,0 1-1 0 0,13-28 0 0 0,-16 39 3 0 0,1 1 0 0 0,0 0-1 0 0,0-1 1 0 0,1 1 0 0 0,-1 0-1 0 0,1 1 1 0 0,0-1 0 0 0,1 1-1 0 0,-1 0 1 0 0,1 0 0 0 0,9-7-1 0 0,-12 10-2 0 0,0 0-1 0 0,0 0 0 0 0,-1 1 1 0 0,1-1-1 0 0,1 0 0 0 0,-1 1 0 0 0,0-1 1 0 0,0 1-1 0 0,0-1 0 0 0,0 1 0 0 0,0 0 1 0 0,0 0-1 0 0,0 0 0 0 0,0 0 1 0 0,1 1-1 0 0,-1-1 0 0 0,2 1 0 0 0,0 1-1 0 0,-1-1 0 0 0,0 0 0 0 0,0 1 0 0 0,0 0 0 0 0,0 0-1 0 0,-1 0 1 0 0,1 0 0 0 0,0 0 0 0 0,3 5 0 0 0,3 4-6 0 0,-1 1 0 0 0,0-1 1 0 0,-1 1-1 0 0,7 15 0 0 0,-13-24 6 0 0,13 27-2 0 0,-1 1 1 0 0,-2 0-1 0 0,-1 1 0 0 0,6 37 0 0 0,12 132 149 0 0,-21-137-103 0 0,-3-36-40 0 0,0-1 0 0 0,12 35 1 0 0,-13-51-104 0 0,1 0 1 0 0,0 0-1 0 0,1 0 1 0 0,1-1-1 0 0,0 0 1 0 0,0 0-1 0 0,0 0 1 0 0,11 10-1 0 0,-14-17-296 0 0,0 0-1 0 0,0 0 1 0 0,1 0-1 0 0,0 0 0 0 0,-1-1 1 0 0,1 1-1 0 0,0-1 1 0 0,0 0-1 0 0,5 2 0 0 0,-6-4-767 0 0,0 1 0 0 0,0 0-1 0 0,0 0 1 0 0,1-1-1 0 0,-1 0 1 0 0,0 0-1 0 0,0 0 1 0 0,6 0 0 0 0,6-4-5533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2:58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350 25 512 0 0,'-1'-1'287'0'0,"1"-1"1"0"0,-1 1-1 0 0,0-1 0 0 0,0 1 0 0 0,0-1 0 0 0,0 1 1 0 0,0 0-1 0 0,0-1 0 0 0,-1 1 0 0 0,1 0 1 0 0,0 0-1 0 0,-1 0 0 0 0,1 0 0 0 0,-1 0 1 0 0,1 0-1 0 0,-1 1 0 0 0,1-1 0 0 0,-1 0 0 0 0,1 1 1 0 0,-1-1-1 0 0,0 1 0 0 0,1-1 0 0 0,-1 1 1 0 0,0 0-1 0 0,0 0 0 0 0,-1 0 0 0 0,-2 0 116 0 0,1 1 0 0 0,-1 0 0 0 0,1 0-1 0 0,0 0 1 0 0,-1 1 0 0 0,1 0-1 0 0,0-1 1 0 0,0 1 0 0 0,-5 4 0 0 0,-7 4 94 0 0,2 1 0 0 0,-1 0 0 0 0,2 1 0 0 0,-1 0 0 0 0,-14 19 0 0 0,10-8 5 0 0,1 0 1 0 0,-24 42-1 0 0,26-36-102 0 0,2 1 1 0 0,0 0 0 0 0,2 1-1 0 0,-10 45 1 0 0,16-54-243 0 0,1 0-1 0 0,1 0 1 0 0,2 1 0 0 0,0 0-1 0 0,1-1 1 0 0,1 1 0 0 0,5 27-1 0 0,-1-29-119 0 0,1 0 0 0 0,1-1 0 0 0,1 0 0 0 0,0-1-1 0 0,2 1 1 0 0,0-2 0 0 0,1 1 0 0 0,1-2 0 0 0,1 1-1 0 0,22 23 1 0 0,-15-21-577 0 0,0 0 0 0 0,42 30 0 0 0,-39-35-1477 0 0,0-1 0 0 0,46 21 0 0 0,-35-21-1709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0.6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267 44 512 0 0,'-10'-10'537'0'0,"-10"-9"28"0"0,1 9 2633 0 0,16 9-2886 0 0,0 0 0 0 0,0 1 0 0 0,-1-1 0 0 0,1 0 0 0 0,0 1 0 0 0,-1 0 0 0 0,1 0 0 0 0,-1 0 0 0 0,1 0 0 0 0,-1 1 0 0 0,1-1 0 0 0,0 1 0 0 0,-1 0 0 0 0,1 0 0 0 0,0 0 0 0 0,0 0 0 0 0,0 0 0 0 0,0 1 0 0 0,-4 2 0 0 0,0 1-94 0 0,1 0 0 0 0,0 0 0 0 0,0 1 0 0 0,0 0 0 0 0,1 0 0 0 0,0 0 0 0 0,-5 9 0 0 0,0 0-47 0 0,0 0 0 0 0,1 0 0 0 0,1 1 0 0 0,0 1 0 0 0,1-1 1 0 0,-6 27-1 0 0,11-37-141 0 0,1 0 1 0 0,0 1-1 0 0,0-1 1 0 0,1 0 0 0 0,0 1-1 0 0,0-1 1 0 0,0 1 0 0 0,1-1-1 0 0,0 0 1 0 0,0 1-1 0 0,0-1 1 0 0,1 0 0 0 0,0 0-1 0 0,0 0 1 0 0,1 0-1 0 0,0 0 1 0 0,0-1 0 0 0,0 1-1 0 0,1-1 1 0 0,-1 1 0 0 0,8 6-1 0 0,-5-6-32 0 0,0-1 0 0 0,0 0 0 0 0,1 0 0 0 0,0 0 0 0 0,0-1 0 0 0,0 1 0 0 0,1-2 0 0 0,-1 1 0 0 0,1-1 0 0 0,0 0 0 0 0,0-1 0 0 0,0 0 0 0 0,0 0 0 0 0,0-1 0 0 0,1 0 0 0 0,-1 0 0 0 0,0-1 0 0 0,10 0 0 0 0,-8-1-71 0 0,0 0 1 0 0,0-1 0 0 0,0 0-1 0 0,0-1 1 0 0,0 0 0 0 0,0 0 0 0 0,-1-1-1 0 0,1 0 1 0 0,-1-1 0 0 0,0 0-1 0 0,-1 0 1 0 0,1-1 0 0 0,-1 0 0 0 0,11-11-1 0 0,-14 12-19 0 0,1-2 1 0 0,-1 1-1 0 0,-1 0 0 0 0,1-1 0 0 0,-1 0 1 0 0,0 0-1 0 0,-1 0 0 0 0,0 0 0 0 0,0-1 1 0 0,0 1-1 0 0,-1-1 0 0 0,0 0 0 0 0,0 1 0 0 0,-1-1 1 0 0,0-9-1 0 0,2-6 16 0 0,-2 1 1 0 0,-1-25 0 0 0,-1 41 88 0 0,1 0 0 0 0,-1-1 1 0 0,0 1-1 0 0,0 0 1 0 0,-1 0-1 0 0,0 0 0 0 0,0 0 1 0 0,-1 0-1 0 0,1 0 1 0 0,-1 0-1 0 0,-1 1 1 0 0,-3-6-1 0 0,4 8-9 0 0,0 0 0 0 0,0 1 0 0 0,0-1 0 0 0,0 1 0 0 0,0 0 0 0 0,0 0 1 0 0,0 0-1 0 0,-1 1 0 0 0,1-1 0 0 0,-1 1 0 0 0,0 0 0 0 0,1 0 0 0 0,-1 0 0 0 0,0 0 0 0 0,0 1 0 0 0,1-1 0 0 0,-1 1 0 0 0,0 0 1 0 0,-7 1-1 0 0,-6 1 49 0 0,0 1 1 0 0,0 0 0 0 0,-17 7-1 0 0,21-7-5 0 0,-1 1 39 0 0,1 1 0 0 0,0 0 0 0 0,0 1 0 0 0,1 1 0 0 0,-1 0 0 0 0,1 0 0 0 0,1 1 0 0 0,0 0 0 0 0,0 1 0 0 0,0 1 0 0 0,-17 21 0 0 0,20-22-74 0 0,1 0 1 0 0,1 1-1 0 0,0 0 1 0 0,0 0-1 0 0,1 1 1 0 0,1-1 0 0 0,-1 1-1 0 0,2 0 1 0 0,-1 1-1 0 0,2-1 1 0 0,-1 0-1 0 0,2 1 1 0 0,-1 0-1 0 0,2 21 1 0 0,0-28-6 0 0,0-1 0 0 0,1 0 0 0 0,-1 0 0 0 0,1 1 0 0 0,1-1 0 0 0,-1 0 0 0 0,0 0 0 0 0,1 0 0 0 0,0 0 0 0 0,0 0 0 0 0,0-1 0 0 0,0 1 0 0 0,1 0 0 0 0,3 3 0 0 0,-2-3 0 0 0,0 0 0 0 0,1 0 0 0 0,-1-1 0 0 0,1 0-1 0 0,0 0 1 0 0,0 0 0 0 0,0 0 0 0 0,0-1 0 0 0,10 3 0 0 0,-3-1-29 0 0,1-2 0 0 0,-1 1 0 0 0,1-2 0 0 0,0 0 0 0 0,0 0 0 0 0,0-1 0 0 0,0-1 0 0 0,22-4 1 0 0,-22 3-2 0 0,-1-1 0 0 0,1 0 1 0 0,-1-1-1 0 0,0-1 1 0 0,0 0-1 0 0,19-11 1 0 0,-26 13 20 0 0,-1 0 0 0 0,1 0 0 0 0,-1-1 0 0 0,0 1 0 0 0,0-1 0 0 0,-1 0 0 0 0,1 0 0 0 0,-1 0 1 0 0,0 0-1 0 0,0-1 0 0 0,0 0 0 0 0,-1 1 0 0 0,1-1 0 0 0,-1 0 0 0 0,0 0 0 0 0,-1 0 0 0 0,1 0 0 0 0,1-10 1 0 0,-2-4 64 0 0,0 0 1 0 0,-1 1 0 0 0,-5-29 0 0 0,-13-55 1140 0 0,16 95-895 0 0,1 1-1 0 0,-1-1 1 0 0,0 1 0 0 0,-1 0 0 0 0,0 0 0 0 0,-5-10-1 0 0,8 16-299 0 0,0 0 0 0 0,0 0-1 0 0,0 0 1 0 0,0 0 0 0 0,0 0-1 0 0,0 0 1 0 0,0 0 0 0 0,0 0-1 0 0,0 0 1 0 0,0 0 0 0 0,0 0-1 0 0,-1 0 1 0 0,1 0 0 0 0,0 0-1 0 0,0 0 1 0 0,0 0 0 0 0,0 0-1 0 0,0 0 1 0 0,0 0 0 0 0,0 0-1 0 0,0 0 1 0 0,0 0 0 0 0,0 0-1 0 0,0 0 1 0 0,0-1 0 0 0,0 1-1 0 0,0 0 1 0 0,0 0 0 0 0,-1 0-1 0 0,1 0 1 0 0,0 1 0 0 0,0-1-1 0 0,0 0 1 0 0,0 0 0 0 0,0 0-1 0 0,0 0 1 0 0,0 0 0 0 0,0 0-1 0 0,0 0 1 0 0,0 0 0 0 0,0 0-1 0 0,0 0 1 0 0,0 0 0 0 0,0 0-1 0 0,0 0 1 0 0,0 0 0 0 0,-1 0-1 0 0,1 0 1 0 0,0 0 0 0 0,0 0-1 0 0,0 0 1 0 0,0 0 0 0 0,0 0-1 0 0,0 0 1 0 0,0 0-1 0 0,0 0 1 0 0,0 1 0 0 0,0-1-1 0 0,0 0 1 0 0,0 0 0 0 0,0 0-1 0 0,0 0 1 0 0,0 0 0 0 0,0 0-1 0 0,0 0 1 0 0,-1 8 185 0 0,1 10-86 0 0,2-3-29 0 0,1 0 0 0 0,1 0 0 0 0,0 0 0 0 0,1-1 0 0 0,13 28 1 0 0,6 16 33 0 0,-12-17 275 0 0,6 46 1 0 0,-3-13-302 0 0,-14-69-91 0 0,1 0 0 0 0,-1 0 1 0 0,1 0-1 0 0,0 0 0 0 0,0 0 1 0 0,1-1-1 0 0,5 9 0 0 0,-7-11-112 0 0,0-1 1 0 0,0 0-1 0 0,0 0 0 0 0,0 0 0 0 0,0 0 0 0 0,0 0 0 0 0,1 0 0 0 0,-1 0 0 0 0,0-1 0 0 0,1 1 0 0 0,-1 0 0 0 0,0-1 0 0 0,1 1 0 0 0,-1-1 0 0 0,1 1 0 0 0,-1-1 0 0 0,1 0 0 0 0,-1 1 0 0 0,1-1 0 0 0,-1 0 0 0 0,1 0 1 0 0,-1 0-1 0 0,1 0 0 0 0,-1-1 0 0 0,1 1 0 0 0,-1 0 0 0 0,1-1 0 0 0,-1 1 0 0 0,1 0 0 0 0,-1-1 0 0 0,3-1 0 0 0,13-10-6129 0 0,-9 5 1799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1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 81 8 0 0,'-11'-19'717'0'0,"8"14"1087"0"0,0-1 0 0 0,0 1-1 0 0,0 0 1 0 0,1-1 0 0 0,0 0 0 0 0,0 0 0 0 0,0 1 0 0 0,-1-12 0 0 0,4 42-496 0 0,6 29 0 0 0,-4-29-1018 0 0,32 297 597 0 0,-22-189-880 0 0,20 92-260 0 0,-32-220 239 0 0,-1-1 0 0 0,1 0 0 0 0,1 0 0 0 0,-1 0 0 0 0,1 0 0 0 0,-1 0 0 0 0,4 5 0 0 0,-5-9 10 0 0,0 1 0 0 0,1-1 1 0 0,-1 1-1 0 0,1-1 0 0 0,-1 1 0 0 0,1-1 0 0 0,-1 0 0 0 0,1 1 0 0 0,-1-1 0 0 0,1 1 0 0 0,-1-1 0 0 0,1 0 1 0 0,-1 0-1 0 0,1 1 0 0 0,-1-1 0 0 0,1 0 0 0 0,0 0 0 0 0,-1 0 0 0 0,1 0 0 0 0,-1 0 0 0 0,2 1 1 0 0,0-2-3 0 0,-1 1 0 0 0,0-1 0 0 0,0 1 0 0 0,1 0 0 0 0,-1-1 0 0 0,0 0 1 0 0,0 1-1 0 0,0-1 0 0 0,0 0 0 0 0,0 0 0 0 0,0 1 0 0 0,0-1 0 0 0,0 0 1 0 0,2-2-1 0 0,9-13-15 0 0,-1-1 0 0 0,0 0 0 0 0,-1 0 0 0 0,9-21 1 0 0,-9 18 13 0 0,0 0 0 0 0,1 1 0 0 0,18-23 0 0 0,-25 37 5 0 0,1-1 1 0 0,0 1 0 0 0,0 1 0 0 0,0-1-1 0 0,1 1 1 0 0,-1 0 0 0 0,1 0 0 0 0,0 0-1 0 0,0 1 1 0 0,1 0 0 0 0,-1 0 0 0 0,1 1-1 0 0,-1 0 1 0 0,13-3 0 0 0,-11 4-11 0 0,-1 0 0 0 0,2 0 0 0 0,-1 1-1 0 0,11 0 1 0 0,-16 0 18 0 0,1 1-1 0 0,-1-1 0 0 0,0 1 0 0 0,0 0 1 0 0,0 0-1 0 0,0 0 0 0 0,1 1 1 0 0,-1-1-1 0 0,-1 1 0 0 0,1-1 0 0 0,0 1 1 0 0,0 0-1 0 0,3 3 0 0 0,1 3 6 0 0,0 0-1 0 0,-1 0 0 0 0,0 0 0 0 0,0 1 1 0 0,-1-1-1 0 0,0 1 0 0 0,0 1 0 0 0,-1-1 1 0 0,0 1-1 0 0,-1-1 0 0 0,0 1 1 0 0,0 0-1 0 0,-1 1 0 0 0,-1-1 0 0 0,0 0 1 0 0,0 0-1 0 0,-1 1 0 0 0,-2 18 0 0 0,2-21-8 0 0,-1-1-1 0 0,-1 0 0 0 0,1 0 1 0 0,-1 0-1 0 0,-1 0 0 0 0,1 0 0 0 0,-1 0 1 0 0,0-1-1 0 0,-1 1 0 0 0,0-1 0 0 0,0 0 1 0 0,0 0-1 0 0,0 0 0 0 0,-1 0 0 0 0,0-1 1 0 0,0 0-1 0 0,-1 0 0 0 0,0 0 1 0 0,1-1-1 0 0,-2 0 0 0 0,1 0 0 0 0,0 0 1 0 0,-1-1-1 0 0,1 0 0 0 0,-1 0 0 0 0,0-1 1 0 0,-9 2-1 0 0,8-2-114 0 0,-1 0 1 0 0,1-1-1 0 0,-1 0 1 0 0,0-1-1 0 0,0 0 1 0 0,1 0-1 0 0,-1-1 1 0 0,0 0-1 0 0,1 0 1 0 0,-17-5-1 0 0,20 3-284 0 0,-1 1-1 0 0,0-1 1 0 0,1 1-1 0 0,0-2 1 0 0,-1 1 0 0 0,-7-8-1 0 0,8 7-457 0 0,1-1 0 0 0,-1 1 0 0 0,1-1 0 0 0,0 0-1 0 0,1 0 1 0 0,0-1 0 0 0,-4-7 0 0 0,1-2-925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1.7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185 120 1408 0 0,'-24'5'6130'0'0,"23"-5"-4934"0"0,2 0-204 0 0,12-4 239 0 0,-3 1-1087 0 0,0 0 1 0 0,0-1-1 0 0,-1 0 1 0 0,0-1-1 0 0,0 0 1 0 0,0 0-1 0 0,0-1 0 0 0,-1 0 1 0 0,8-9-1 0 0,-15 14-83 0 0,0 0 1 0 0,0 0-1 0 0,0 0 0 0 0,0 0 0 0 0,0 0 0 0 0,0-1 1 0 0,-1 1-1 0 0,1 0 0 0 0,0-1 0 0 0,-1 1 0 0 0,1 0 0 0 0,-1-1 1 0 0,0 1-1 0 0,1-1 0 0 0,-1 1 0 0 0,0-1 0 0 0,0 1 0 0 0,0-1 1 0 0,0 1-1 0 0,0-1 0 0 0,0 1 0 0 0,0-1 0 0 0,-1 1 1 0 0,1 0-1 0 0,0-1 0 0 0,-1 1 0 0 0,1-1 0 0 0,-1 1 0 0 0,0 0 1 0 0,1-1-1 0 0,-1 1 0 0 0,0 0 0 0 0,0 0 0 0 0,0 0 0 0 0,0 0 1 0 0,0-1-1 0 0,0 1 0 0 0,0 0 0 0 0,0 1 0 0 0,0-1 1 0 0,0 0-1 0 0,-1 0 0 0 0,1 0 0 0 0,0 1 0 0 0,-1-1 0 0 0,-2 0 1 0 0,-9-2 213 0 0,-1 1 0 0 0,1 1 0 0 0,-1 0 0 0 0,0 0 0 0 0,0 2 0 0 0,-24 3 0 0 0,14 0-79 0 0,1 1 0 0 0,-1 2 0 0 0,-22 8 1 0 0,44-14-194 0 0,0 0 0 0 0,1 0 0 0 0,-1 0 0 0 0,1 0 0 0 0,-1 0 0 0 0,1 0 0 0 0,-1 0 0 0 0,1 0 0 0 0,0 1 0 0 0,-3 2 1 0 0,4-4-7 0 0,0 1 1 0 0,-1-1-1 0 0,1 0 0 0 0,0 1 1 0 0,0-1-1 0 0,-1 1 1 0 0,1-1-1 0 0,0 1 1 0 0,0-1-1 0 0,0 1 1 0 0,0-1-1 0 0,-1 1 1 0 0,1-1-1 0 0,0 1 1 0 0,0-1-1 0 0,0 1 1 0 0,0-1-1 0 0,0 1 1 0 0,0-1-1 0 0,0 1 1 0 0,1-1-1 0 0,-1 1 0 0 0,0-1 1 0 0,0 1-1 0 0,0-1 1 0 0,0 1-1 0 0,1-1 1 0 0,-1 1-1 0 0,0-1 1 0 0,1 1-1 0 0,-1-1 1 0 0,0 1-1 0 0,1-1 1 0 0,-1 0-1 0 0,0 1 1 0 0,1-1-1 0 0,-1 0 1 0 0,1 1-1 0 0,-1-1 1 0 0,0 0-1 0 0,2 1 0 0 0,32 18 77 0 0,-1-1 9 0 0,33 24 0 0 0,-56-34-48 0 0,-1-1 0 0 0,1 2 0 0 0,-2-1 1 0 0,1 1-1 0 0,-1 0 0 0 0,0 1 0 0 0,8 14 0 0 0,-12-17 96 0 0,0 1 1 0 0,0 0 0 0 0,0 0-1 0 0,-1 0 1 0 0,0 0 0 0 0,2 16 0 0 0,-4-21-26 0 0,-1 1 1 0 0,0-1-1 0 0,1 0 1 0 0,-2 1-1 0 0,1-1 1 0 0,0 0-1 0 0,-1 1 1 0 0,1-1-1 0 0,-1 0 1 0 0,0 1 0 0 0,0-1-1 0 0,0 0 1 0 0,-1 0-1 0 0,1 0 1 0 0,-1 0-1 0 0,0 0 1 0 0,1 0-1 0 0,-1 0 1 0 0,-1-1-1 0 0,-1 4 1 0 0,0-3-35 0 0,0 0 0 0 0,0 0-1 0 0,0 0 1 0 0,0 0 0 0 0,0-1 0 0 0,-1 1 0 0 0,1-1-1 0 0,-1 0 1 0 0,0-1 0 0 0,1 1 0 0 0,-1-1 0 0 0,0 0-1 0 0,0 0 1 0 0,0 0 0 0 0,0-1 0 0 0,0 1 0 0 0,0-1 0 0 0,-6-1-1 0 0,8 0-169 0 0,0 1 0 0 0,0-1-1 0 0,0 1 1 0 0,0-1 0 0 0,0 0-1 0 0,0 0 1 0 0,0-1 0 0 0,1 1-1 0 0,-1 0 1 0 0,0-1 0 0 0,1 0-1 0 0,-1 0 1 0 0,1 0 0 0 0,0 0-1 0 0,0 0 1 0 0,-1 0-1 0 0,1 0 1 0 0,1-1 0 0 0,-1 1-1 0 0,0-1 1 0 0,1 1 0 0 0,-1-1-1 0 0,1 0 1 0 0,0 0 0 0 0,0 1-1 0 0,0-1 1 0 0,0 0 0 0 0,0 0-1 0 0,0 0 1 0 0,1-6 0 0 0,-1 3-779 0 0,1 0 0 0 0,1 0 0 0 0,-1 0 0 0 0,1 0 0 0 0,0 0 0 0 0,0 0 0 0 0,1 0 0 0 0,0 1 0 0 0,0-1 0 0 0,0 0 0 0 0,1 1-1 0 0,3-7 1 0 0,4-7-1366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0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 41 1048 0 0,'-26'-25'8381'0'0,"13"11"-5102"0"0,13 14-3188 0 0,0 0-1 0 0,0 0 0 0 0,0-1 1 0 0,0 1-1 0 0,0 0 1 0 0,-1 0 542 0 0,1 0-542 0 0,0 0-1 0 0,0 0 1 0 0,0 0-1 0 0,0-1 1 0 0,0 1-1 0 0,0 0 1 0 0,0 0-1 0 0,-1 0 1 0 0,1 0-1 0 0,0 0 1 0 0,0 0-1 0 0,0 0 1 0 0,0 0-1 0 0,0 0 1 0 0,0 0-1 0 0,0 0 0 0 0,0 0 1 0 0,0 0-1 0 0,-1 0 1 0 0,1 0-1 0 0,0 0 1 0 0,0 0-1 0 0,0 0 1 0 0,0 0-1 0 0,0 0 1 0 0,0 0-1 0 0,0 0 1 0 0,0 1-1 0 0,0-1 1 0 0,-1 0 361 0 0,1 0-361 0 0,-1 7 1921 0 0,3 7-836 0 0,-2-14-1171 0 0,29 128 2100 0 0,-3-19-1636 0 0,-3 20-340 0 0,19 84-218 0 0,-30-179-185 0 0,1 0 1 0 0,23 41-1 0 0,-13-27-1408 0 0,-12-22-345 0 0,-6-8-3381 0 0,-5-14 2615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2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82 2577 0 0,'0'-11'5982'0'0,"0"10"-5765"0"0,0-1 0 0 0,-1 1 0 0 0,1 0 0 0 0,0-1 0 0 0,0 1 0 0 0,0 0 0 0 0,1-1-1 0 0,-1 1 1 0 0,0 0 0 0 0,0 0 0 0 0,1-1 0 0 0,-1 1 0 0 0,1 0 0 0 0,-1 0 0 0 0,1 0 0 0 0,-1-1 0 0 0,1 1-1 0 0,0 0 1 0 0,0 0 0 0 0,-1 0 0 0 0,1 0 0 0 0,0 0 0 0 0,0 0 0 0 0,0 0 0 0 0,0 1 0 0 0,0-1 0 0 0,2-1-1 0 0,1-1 299 0 0,1 0 0 0 0,1 0 0 0 0,-1 0-1 0 0,0 1 1 0 0,1-1 0 0 0,-1 1 0 0 0,1 1-1 0 0,10-3 1 0 0,50-4-12 0 0,-50 7-393 0 0,25-2-95 0 0,49 2 0 0 0,-26 8-1450 0 0,-47-4-953 0 0,29 10 1 0 0,-30-7-213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6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60 246 2096 0 0,'-3'-3'8321'0'0,"-3"4"-5788"0"0,5-1-2424 0 0,1 0 0 0 0,-1 0-1 0 0,0 1 1 0 0,1-1 0 0 0,-1 0 0 0 0,0 1-1 0 0,1-1 1 0 0,-1 0 0 0 0,0 1-1 0 0,1-1 1 0 0,-1 1 0 0 0,1-1 0 0 0,-1 1-1 0 0,1-1 1 0 0,-2 2 0 0 0,1 2 322 0 0,0-1 0 0 0,0 1 1 0 0,0 0-1 0 0,0-1 0 0 0,1 1 0 0 0,-1 0 1 0 0,1 0-1 0 0,0 0 0 0 0,0 0 0 0 0,0-1 0 0 0,1 1 1 0 0,0 5-1 0 0,1-3-274 0 0,1 0-1 0 0,-1 1 1 0 0,1-1-1 0 0,0 0 1 0 0,8 11-1 0 0,-5-7-103 0 0,0-2 24 0 0,-1 1 0 0 0,13 12 0 0 0,-18-21 1 0 0,-1-1-69 0 0,1-1 0 0 0,-1 0 0 0 0,0 1 0 0 0,0-1 1 0 0,0 1-1 0 0,0-1 0 0 0,0 1 0 0 0,-3-2 0 0 0,-2-5 2 0 0,-1-3 6 0 0,-9-13 221 0 0,-15-33 0 0 0,26 47-181 0 0,2 1 0 0 0,-1-1-1 0 0,1 1 1 0 0,1-1 0 0 0,0 0 0 0 0,0 0-1 0 0,0-14 1 0 0,2 12-55 0 0,0-1 0 0 0,0 1 0 0 0,2-1 0 0 0,-1 1-1 0 0,2 0 1 0 0,-1 0 0 0 0,6-13 0 0 0,-6 20-14 0 0,0 1-1 0 0,0-1 1 0 0,0 1-1 0 0,1-1 1 0 0,-1 1 0 0 0,1 0-1 0 0,0-1 1 0 0,1 2-1 0 0,-1-1 1 0 0,1 0-1 0 0,-1 1 1 0 0,1-1 0 0 0,0 1-1 0 0,1 0 1 0 0,-1 0-1 0 0,0 1 1 0 0,1 0-1 0 0,-1-1 1 0 0,10-2-1 0 0,-7 3-91 0 0,1 1-1 0 0,0-1 1 0 0,0 1-1 0 0,0 0 0 0 0,0 1 1 0 0,0 0-1 0 0,0 0 1 0 0,0 1-1 0 0,0 0 0 0 0,-1 0 1 0 0,1 1-1 0 0,14 5 0 0 0,-11-3-936 0 0,0 1 0 0 0,19 12 0 0 0,-14-6-2408 0 0,16 13 0 0 0,-20-14 1021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2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264 64 1752 0 0,'-9'-21'4606'0'0,"7"17"-3851"0"0,0-1-1 0 0,0 0 1 0 0,0 1-1 0 0,-1 0 1 0 0,-4-6-1 0 0,6 9-534 0 0,0 0 1 0 0,0 0-1 0 0,0 1 0 0 0,0-1 1 0 0,0 1-1 0 0,0-1 0 0 0,0 1 0 0 0,-1-1 1 0 0,1 1-1 0 0,0 0 0 0 0,0-1 1 0 0,-1 1-1 0 0,1 0 0 0 0,0 0 1 0 0,0 0-1 0 0,-1 0 0 0 0,1 0 1 0 0,0 0-1 0 0,0 1 0 0 0,-1-1 0 0 0,-1 1 1 0 0,-28 9 1371 0 0,27-8-1352 0 0,-9 4-14 0 0,0 0-1 0 0,0 1 1 0 0,1 1 0 0 0,1 0 0 0 0,-1 1 0 0 0,1 0 0 0 0,0 0 0 0 0,1 2-1 0 0,1-1 1 0 0,-1 1 0 0 0,1 0 0 0 0,1 1 0 0 0,-13 24 0 0 0,19-32-204 0 0,0 0-1 0 0,1 0 1 0 0,-1 0 0 0 0,1 0 0 0 0,0 0-1 0 0,1 0 1 0 0,-1 0 0 0 0,1 0 0 0 0,-1 0-1 0 0,1 0 1 0 0,0 0 0 0 0,1 0 0 0 0,-1 0 0 0 0,1 1-1 0 0,1 6 1 0 0,1-6-15 0 0,-1 1-1 0 0,1-1 1 0 0,0 0-1 0 0,0 0 1 0 0,0 0-1 0 0,1 0 1 0 0,0 0-1 0 0,0-1 1 0 0,0 0-1 0 0,7 6 1 0 0,-3-4-8 0 0,0 0-1 0 0,1 0 1 0 0,0-1 0 0 0,0 0 0 0 0,0 0 0 0 0,1-1-1 0 0,-1-1 1 0 0,1 0 0 0 0,0 0 0 0 0,0 0 0 0 0,1-2-1 0 0,16 2 1 0 0,-16-2-17 0 0,1-1 0 0 0,-1 0 0 0 0,0-1 0 0 0,0-1 0 0 0,0 1-1 0 0,-1-2 1 0 0,1 1 0 0 0,0-2 0 0 0,-1 1 0 0 0,0-2 0 0 0,18-8-1 0 0,-24 10 10 0 0,0 0-1 0 0,0 0 1 0 0,-1 0-1 0 0,1-1 0 0 0,-1 1 1 0 0,0-1-1 0 0,1 1 0 0 0,-2-1 1 0 0,1 0-1 0 0,0 0 0 0 0,-1-1 1 0 0,0 1-1 0 0,0 0 0 0 0,0-1 1 0 0,-1 0-1 0 0,1 1 0 0 0,-1-1 1 0 0,0 0-1 0 0,0 1 1 0 0,-1-1-1 0 0,0-7 0 0 0,0-7-29 0 0,-1-1 0 0 0,-1 1 0 0 0,-9-37 0 0 0,9 48 36 0 0,0 1-1 0 0,0-1 1 0 0,0 1-1 0 0,-1 0 1 0 0,-1 0-1 0 0,1 0 0 0 0,-1 0 1 0 0,-8-11-1 0 0,10 15 9 0 0,-1 0 0 0 0,0 0 0 0 0,0 0-1 0 0,0 1 1 0 0,-1-1 0 0 0,1 1 0 0 0,-1 0 0 0 0,1 0-1 0 0,-1 0 1 0 0,0 0 0 0 0,1 0 0 0 0,-1 1-1 0 0,0 0 1 0 0,0-1 0 0 0,0 2 0 0 0,0-1 0 0 0,-1 0-1 0 0,-3 1 1 0 0,-1 0 10 0 0,0 1 0 0 0,0 0 0 0 0,1 1 1 0 0,-1 0-1 0 0,0 0 0 0 0,1 1 0 0 0,0 0 0 0 0,-1 0 0 0 0,1 1 0 0 0,0 0 0 0 0,1 0 0 0 0,-1 1 1 0 0,1 0-1 0 0,0 1 0 0 0,0-1 0 0 0,0 1 0 0 0,1 1 0 0 0,-9 11 0 0 0,9-11-2 0 0,0 1 1 0 0,1 0-1 0 0,0 0 0 0 0,1 0 0 0 0,0 1 0 0 0,0-1 1 0 0,-5 18-1 0 0,8-19-7 0 0,-1-1 1 0 0,1 1 0 0 0,0 0-1 0 0,1 0 1 0 0,0-1-1 0 0,0 1 1 0 0,0 0 0 0 0,1 0-1 0 0,0-1 1 0 0,1 1 0 0 0,2 9-1 0 0,-2-9-17 0 0,1-1 1 0 0,0 0-1 0 0,0 0 0 0 0,1 0 0 0 0,-1 0 0 0 0,1-1 0 0 0,0 1 1 0 0,1-1-1 0 0,-1 0 0 0 0,1 0 0 0 0,0-1 0 0 0,1 1 0 0 0,-1-1 1 0 0,1 0-1 0 0,-1 0 0 0 0,1-1 0 0 0,0 0 0 0 0,1 0 1 0 0,-1 0-1 0 0,0-1 0 0 0,1 0 0 0 0,-1 0 0 0 0,1-1 0 0 0,0 0 1 0 0,0 0-1 0 0,-1 0 0 0 0,1-1 0 0 0,0 0 0 0 0,0 0 1 0 0,0-1-1 0 0,-1 0 0 0 0,1 0 0 0 0,0 0 0 0 0,7-4 0 0 0,-6 3-10 0 0,-1-1 1 0 0,0-1-1 0 0,1 1 0 0 0,-1-1 0 0 0,0 0 0 0 0,-1-1 0 0 0,1 0 0 0 0,9-9 0 0 0,-12 10 8 0 0,0-1 0 0 0,0-1 0 0 0,-1 1 1 0 0,1 0-1 0 0,-1-1 0 0 0,0 0 0 0 0,-1 1 0 0 0,0-1 0 0 0,1 0 0 0 0,-2-1 1 0 0,3-8-1 0 0,2-28 142 0 0,-2-1 0 0 0,-1-55-1 0 0,-5 87 17 0 0,-2 19 9 0 0,-2 22-15 0 0,4-12-102 0 0,0 0 0 0 0,1 0 0 0 0,1 0 1 0 0,0 0-1 0 0,1 0 0 0 0,1 0 0 0 0,1 0 0 0 0,9 32 1 0 0,-7-37-24 0 0,0 0 0 0 0,1 0 0 0 0,0 0 1 0 0,14 19-1 0 0,-16-26-326 0 0,1 1 0 0 0,0-1 0 0 0,0 0-1 0 0,0 0 1 0 0,0-1 0 0 0,1 1 0 0 0,-1-1 0 0 0,1 0 0 0 0,0-1 0 0 0,11 6 0 0 0,-13-8-1299 0 0,0 0 0 0 0,0 0 0 0 0,0 0 0 0 0,0-1-1 0 0,9 1 1 0 0,-3-2-2384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9 168 2345 0 0,'-2'0'10339'0'0,"-2"1"-7466"0"0,3 5-1949 0 0,0-1-1 0 0,1 1 1 0 0,0-1 0 0 0,0 0 0 0 0,0 1 0 0 0,1-1 0 0 0,1 9 0 0 0,-1-10-754 0 0,0 0-1 0 0,1 0 1 0 0,0 0 0 0 0,0 0 0 0 0,0 0 0 0 0,0-1 0 0 0,0 1 0 0 0,1 0-1 0 0,-1-1 1 0 0,1 0 0 0 0,0 0 0 0 0,0 0 0 0 0,0 0 0 0 0,1 0 0 0 0,4 3-1 0 0,-7-6-152 0 0,-1 1-1 0 0,1 0 1 0 0,0-1-1 0 0,0 1 1 0 0,0-1-1 0 0,0 1 1 0 0,0-1-1 0 0,0 0 1 0 0,0 1-1 0 0,0-1 1 0 0,0 0-1 0 0,0 0 1 0 0,0 0-1 0 0,2 1 1 0 0,-2-2-15 0 0,-1 1 0 0 0,1 0-1 0 0,-1 0 1 0 0,0 0 0 0 0,1 0 0 0 0,-1 0 0 0 0,0-1-1 0 0,1 1 1 0 0,-1 0 0 0 0,0 0 0 0 0,1-1 0 0 0,-1 1-1 0 0,0 0 1 0 0,1-1 0 0 0,-1 1 0 0 0,0 0 0 0 0,0-1-1 0 0,1 1 1 0 0,-1 0 0 0 0,0-1 0 0 0,0 1 0 0 0,0 0-1 0 0,0-1 1 0 0,1 1 0 0 0,-1-1 0 0 0,0-1-5 0 0,0 0 0 0 0,0-1 1 0 0,0 1-1 0 0,0 0 1 0 0,0 0-1 0 0,0 0 0 0 0,-1 0 1 0 0,1 0-1 0 0,0 0 0 0 0,-1 0 1 0 0,0 0-1 0 0,-1-4 1 0 0,-6-9 56 0 0,1 0 1 0 0,1-1 0 0 0,0-1-1 0 0,-6-29 1 0 0,11 40-57 0 0,0 0 0 0 0,1 1-1 0 0,-1-1 1 0 0,1 1 0 0 0,0-1-1 0 0,0 0 1 0 0,1 1 0 0 0,0-1-1 0 0,0 0 1 0 0,0 1 0 0 0,1 0-1 0 0,0-1 1 0 0,0 1 0 0 0,0 0-1 0 0,1 0 1 0 0,-1 0 0 0 0,1 0-1 0 0,5-6 1 0 0,-5 8-10 0 0,0 0-1 0 0,1 1 1 0 0,-1-1-1 0 0,1 1 1 0 0,-1 0-1 0 0,1 0 1 0 0,0 0 0 0 0,0 0-1 0 0,0 1 1 0 0,0 0-1 0 0,0 0 1 0 0,0 0 0 0 0,0 0-1 0 0,6 0 1 0 0,4 0-146 0 0,0 0 0 0 0,0 1 0 0 0,14 2 0 0 0,16 6-2495 0 0,-16 1-4672 0 0,-15-3 2760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6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211 214 1440 0 0,'-5'-3'6809'0'0,"5"3"-6609"0"0,0 0 0 0 0,0 0 0 0 0,0-1 0 0 0,0 1 1 0 0,0 0-1 0 0,0 0 0 0 0,0 0 0 0 0,0-1 1 0 0,4-8 3499 0 0,8-8-1434 0 0,-8 12-2044 0 0,0 0 0 0 0,-1 0 0 0 0,1 0 1 0 0,-1-1-1 0 0,-1 1 0 0 0,1-1 0 0 0,-1 0 0 0 0,0 0 0 0 0,0 0 1 0 0,0 0-1 0 0,-1 0 0 0 0,0 0 0 0 0,0 0 0 0 0,-1-1 1 0 0,0-9-1 0 0,0 13-163 0 0,0-1-1 0 0,-1 1 1 0 0,1-1 0 0 0,-1 0-1 0 0,0 1 1 0 0,0 0 0 0 0,0-1-1 0 0,-1 1 1 0 0,1-1 0 0 0,-1 1-1 0 0,0 0 1 0 0,0 0 0 0 0,0 0 0 0 0,0 0-1 0 0,0 1 1 0 0,-1-1 0 0 0,1 0-1 0 0,-1 1 1 0 0,0 0 0 0 0,0-1-1 0 0,0 1 1 0 0,0 0 0 0 0,0 1-1 0 0,0-1 1 0 0,0 0 0 0 0,-1 1-1 0 0,1 0 1 0 0,-5-1 0 0 0,3 1-12 0 0,0 0 1 0 0,0 1-1 0 0,0 0 1 0 0,0 0-1 0 0,0 0 1 0 0,0 1-1 0 0,0-1 1 0 0,0 1-1 0 0,0 0 1 0 0,1 1-1 0 0,-1-1 1 0 0,0 1-1 0 0,1 0 0 0 0,-1 0 1 0 0,1 1-1 0 0,-1-1 1 0 0,-7 7-1 0 0,3-2 24 0 0,0 0-1 0 0,1 1 1 0 0,0 0 0 0 0,0 0-1 0 0,1 1 1 0 0,-13 18-1 0 0,16-19 2 0 0,0 0 0 0 0,0 1 0 0 0,0-1 0 0 0,1 1 0 0 0,1-1 0 0 0,0 1 0 0 0,0 0 0 0 0,0 0 0 0 0,1 0 0 0 0,0 0 0 0 0,1 0 0 0 0,0 0 0 0 0,1 0 0 0 0,0 0 0 0 0,0 0 0 0 0,1 0 0 0 0,2 10 1 0 0,0-8-30 0 0,0 0 0 0 0,0 0 0 0 0,1-1 0 0 0,1 1 1 0 0,-1-1-1 0 0,2-1 0 0 0,-1 1 0 0 0,1-1 1 0 0,1 0-1 0 0,0 0 0 0 0,0-1 0 0 0,1 0 1 0 0,9 7-1 0 0,-6-6-91 0 0,1-1 1 0 0,0 0 0 0 0,1 0-1 0 0,0-1 1 0 0,25 9-1 0 0,-31-14-156 0 0,-1-1 1 0 0,1 1-1 0 0,-1-1 0 0 0,1 0 0 0 0,-1-1 0 0 0,1 1 1 0 0,0-1-1 0 0,-1-1 0 0 0,1 0 0 0 0,-1 0 0 0 0,1 0 1 0 0,-1-1-1 0 0,12-5 0 0 0,-5 2-1078 0 0,0-2-1 0 0,-1 0 1 0 0,0 0-1 0 0,-1-1 1 0 0,0-1 0 0 0,14-12-1 0 0,-11 7-852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9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0 2625 0 0,'-63'26'10464'0'0,"60"-26"-10332"0"0,1 1-1 0 0,0 1 0 0 0,-1-1 1 0 0,1 0-1 0 0,0 1 0 0 0,0-1 0 0 0,0 1 1 0 0,0 0-1 0 0,0-1 0 0 0,0 1 1 0 0,0 0-1 0 0,1 0 0 0 0,-1 0 0 0 0,1 0 1 0 0,-1 1-1 0 0,1-1 0 0 0,0 0 1 0 0,0 1-1 0 0,-1 2 0 0 0,-2 5 176 0 0,2 1 0 0 0,-1 0 0 0 0,-1 14 0 0 0,3-16-2 0 0,-1 9 258 0 0,1 0 1 0 0,1 0-1 0 0,0 0 1 0 0,1 0-1 0 0,6 30 1 0 0,29 87 765 0 0,-11-50-929 0 0,78 371-663 0 0,-98-435-237 0 0,2 13-645 0 0,-5-12-5649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4.1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30 180 1544 0 0,'-3'-2'916'0'0,"1"1"-1"0"0,0-1 0 0 0,-1 0 0 0 0,1 1 0 0 0,0-1 0 0 0,0 0 1 0 0,0 0-1 0 0,0-1 0 0 0,1 1 0 0 0,-1 0 0 0 0,-2-5 1 0 0,4 6-779 0 0,-1 0 1 0 0,1 0 0 0 0,-1-1 0 0 0,1 1-1 0 0,0 0 1 0 0,-1 0 0 0 0,1 0-1 0 0,0-1 1 0 0,0 1 0 0 0,0 0 0 0 0,0 0-1 0 0,0 0 1 0 0,0-1 0 0 0,0 1-1 0 0,1 0 1 0 0,-1 0 0 0 0,0 0 0 0 0,1-1-1 0 0,-1 1 1 0 0,1 0 0 0 0,-1 0-1 0 0,1 0 1 0 0,-1 0 0 0 0,1 0 0 0 0,0 0-1 0 0,0 0 1 0 0,-1 0 0 0 0,1 0 0 0 0,2-1-1 0 0,6-5 460 0 0,1 1 0 0 0,0 1 1 0 0,0-1-1 0 0,1 1 0 0 0,21-6 0 0 0,-16 5-186 0 0,28-10-2 0 0,1 2-1 0 0,1 2 0 0 0,0 2 0 0 0,82-8 0 0 0,-121 18-409 0 0,-1 0 1 0 0,1 0 0 0 0,0 0-1 0 0,0 1 1 0 0,0 0-1 0 0,0 1 1 0 0,-1 0-1 0 0,1 0 1 0 0,12 5-1 0 0,-16-5 4 0 0,0-1 0 0 0,0 1 0 0 0,0 0 0 0 0,0 1 0 0 0,0-1 0 0 0,-1 0-1 0 0,1 1 1 0 0,-1-1 0 0 0,1 1 0 0 0,-1 0 0 0 0,0 0 0 0 0,0 0 0 0 0,0 0 0 0 0,-1 0-1 0 0,1 0 1 0 0,-1 1 0 0 0,1-1 0 0 0,-1 0 0 0 0,0 1 0 0 0,-1-1 0 0 0,2 6 0 0 0,-2 6 149 0 0,0 0-1 0 0,0 1 1 0 0,-2-1 0 0 0,0 0 0 0 0,-5 19 0 0 0,3-16 84 0 0,1 1-1 0 0,1-1 0 0 0,0 23 0 0 0,3-30-199 0 0,0 0 0 0 0,1 0 0 0 0,0 0 1 0 0,1-1-1 0 0,0 1 0 0 0,1-1 0 0 0,0 1 0 0 0,1-1 1 0 0,0 0-1 0 0,0-1 0 0 0,8 11 0 0 0,-5-10-181 0 0,-1 0 1 0 0,2-1-1 0 0,-1 0 1 0 0,1 0-1 0 0,1-1 0 0 0,-1 0 1 0 0,2 0-1 0 0,-1-1 0 0 0,18 9 1 0 0,-24-14-242 0 0,1 0-1 0 0,-1-1 1 0 0,1 1 0 0 0,0-1 0 0 0,-1 0 0 0 0,1 0 0 0 0,0-1 0 0 0,6 1 0 0 0,-6-2-689 0 0,-1 1 1 0 0,0 0 0 0 0,1-1 0 0 0,-1 0-1 0 0,6-2 1 0 0,2-1-2771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4.3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21 4537 0 0,'-19'-14'13683'0'0,"15"9"-13587"0"0,4 4-24 0 0,3 2-48 0 0,1-1-16 0 0,1 3 8 0 0,-1 0-16 0 0,-1 3 0 0 0,1-2-8 0 0,-1 3-40 0 0,2 4-240 0 0,1-1-352 0 0,-2 3 192 0 0,5 4-2113 0 0,-4-3 1609 0 0,1 1-208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1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200 182 1832 0 0,'0'-6'899'0'0,"0"-3"301"0"0,0 0 0 0 0,0 0 0 0 0,-1 1 0 0 0,0-1 0 0 0,-4-12 0 0 0,5 19-1007 0 0,-1 0 1 0 0,0 0-1 0 0,0 1 0 0 0,1-1 0 0 0,-1 0 0 0 0,0 1 1 0 0,0-1-1 0 0,-1 1 0 0 0,1-1 0 0 0,0 1 0 0 0,-1-1 1 0 0,1 1-1 0 0,0 0 0 0 0,-1 0 0 0 0,0-1 1 0 0,1 1-1 0 0,-1 0 0 0 0,0 0 0 0 0,1 1 0 0 0,-1-1 1 0 0,0 0-1 0 0,0 1 0 0 0,0-1 0 0 0,0 1 0 0 0,1-1 1 0 0,-1 1-1 0 0,0 0 0 0 0,0 0 0 0 0,0 0 1 0 0,-4 0-1 0 0,0 1-11 0 0,0-1 1 0 0,0 1-1 0 0,0 1 1 0 0,0-1-1 0 0,1 1 0 0 0,-1 0 1 0 0,0 0-1 0 0,1 1 1 0 0,-1-1-1 0 0,1 1 1 0 0,0 1-1 0 0,0-1 1 0 0,0 1-1 0 0,0 0 1 0 0,1 0-1 0 0,-1 0 1 0 0,1 0-1 0 0,-4 6 0 0 0,3-3-50 0 0,0 1-1 0 0,1-1 1 0 0,0 1-1 0 0,0 0 1 0 0,0 0-1 0 0,1 0 1 0 0,1 0-1 0 0,-1 0 1 0 0,1 1-1 0 0,1-1 1 0 0,0 1-1 0 0,-1 9 1 0 0,2-8-66 0 0,1 1 1 0 0,0-1 0 0 0,1 0 0 0 0,0 0 0 0 0,0 0 0 0 0,1-1 0 0 0,0 1 0 0 0,1-1 0 0 0,0 1 0 0 0,1-1 0 0 0,0 0 0 0 0,0-1-1 0 0,0 1 1 0 0,1-1 0 0 0,1 0 0 0 0,0 0 0 0 0,0-1 0 0 0,0 0 0 0 0,1 0 0 0 0,0-1 0 0 0,0 0 0 0 0,0 0 0 0 0,1-1 0 0 0,0 0 0 0 0,0-1-1 0 0,0 0 1 0 0,17 5 0 0 0,-21-7-66 0 0,1-1 0 0 0,-1 0-1 0 0,0 0 1 0 0,0-1-1 0 0,0 1 1 0 0,1-1 0 0 0,-1-1-1 0 0,0 1 1 0 0,0-1 0 0 0,1 1-1 0 0,-1-1 1 0 0,0-1 0 0 0,0 1-1 0 0,0-1 1 0 0,0 0 0 0 0,-1 0-1 0 0,1-1 1 0 0,0 1 0 0 0,-1-1-1 0 0,1 0 1 0 0,-1 0 0 0 0,0 0-1 0 0,0-1 1 0 0,0 1-1 0 0,-1-1 1 0 0,1 0 0 0 0,-1 0-1 0 0,0-1 1 0 0,0 1 0 0 0,-1-1-1 0 0,1 1 1 0 0,-1-1 0 0 0,0 0-1 0 0,0 0 1 0 0,0 0 0 0 0,1-8-1 0 0,0-5-11 0 0,0 0 0 0 0,-2 0 0 0 0,0-1 0 0 0,-1 1 0 0 0,-1-1 0 0 0,0 1 0 0 0,-2 0 0 0 0,0-1 0 0 0,-1 1 0 0 0,-1 1 0 0 0,0-1 0 0 0,-1 1 0 0 0,-1 0 0 0 0,-1 0 0 0 0,-16-26 0 0 0,20 38 26 0 0,-1-1 0 0 0,1 1 1 0 0,-1-1-1 0 0,0 1 0 0 0,0 0 0 0 0,0 1 0 0 0,-1 0 0 0 0,0-1 0 0 0,0 2 0 0 0,0-1 0 0 0,0 1 0 0 0,-13-5 1 0 0,16 7-3 0 0,0 0 0 0 0,0 0 0 0 0,-1 0 0 0 0,1 1 0 0 0,-1-1 0 0 0,1 1 0 0 0,-1 0 0 0 0,1 0 0 0 0,-1 0 0 0 0,1 1 0 0 0,0-1 0 0 0,-1 1 0 0 0,1 0 0 0 0,0-1 0 0 0,-1 2 0 0 0,1-1 0 0 0,0 0 0 0 0,0 1 0 0 0,0-1 0 0 0,0 1 0 0 0,0 0 0 0 0,0 0 0 0 0,0 0 0 0 0,1 0 1 0 0,-1 1-1 0 0,1-1 0 0 0,-4 6 0 0 0,4-6-1 0 0,0 1 1 0 0,0 0-1 0 0,0-1 1 0 0,0 1-1 0 0,1 0 1 0 0,-1 0-1 0 0,1 1 1 0 0,0-1-1 0 0,0 0 1 0 0,0 0-1 0 0,0 1 1 0 0,1-1-1 0 0,-1 0 1 0 0,1 1-1 0 0,0-1 1 0 0,0 0-1 0 0,0 1 1 0 0,1-1-1 0 0,0 4 1 0 0,0-2 0 0 0,1-1 0 0 0,0 1 0 0 0,0 0 0 0 0,0-1 0 0 0,0 0 0 0 0,1 1 0 0 0,0-1 0 0 0,0 0 0 0 0,0 0 0 0 0,0 0-1 0 0,0-1 1 0 0,6 5 0 0 0,10 7 89 0 0,2 0 0 0 0,-1-2-1 0 0,2 0 1 0 0,0-1 0 0 0,0-2-1 0 0,1 0 1 0 0,0-1-1 0 0,1-1 1 0 0,36 6 0 0 0,-18-9 177 0 0,-35-5-169 0 0,-1 1 1 0 0,1-1-1 0 0,0 1 0 0 0,-1 0 1 0 0,1 1-1 0 0,-1 0 1 0 0,1 0-1 0 0,-1 0 0 0 0,9 5 1 0 0,-14-6-78 0 0,1 0 0 0 0,0-1 1 0 0,0 2-1 0 0,-1-1 1 0 0,1 0-1 0 0,-1 0 1 0 0,1 0-1 0 0,-1 1 1 0 0,1-1-1 0 0,-1 1 1 0 0,0-1-1 0 0,0 1 0 0 0,1 0 1 0 0,-1-1-1 0 0,-1 1 1 0 0,1 0-1 0 0,0 0 1 0 0,0 0-1 0 0,-1 0 1 0 0,1 0-1 0 0,-1 0 0 0 0,1-1 1 0 0,-1 1-1 0 0,0 0 1 0 0,0 0-1 0 0,0 0 1 0 0,0 0-1 0 0,0 0 1 0 0,0 0-1 0 0,0 0 0 0 0,-1 0 1 0 0,1 0-1 0 0,-1 0 1 0 0,0 0-1 0 0,1 0 1 0 0,-2 2-1 0 0,0 1-8 0 0,-1 1 0 0 0,0-1 0 0 0,0 0 0 0 0,-6 8 0 0 0,8-11-23 0 0,1-1 1 0 0,-1 0-1 0 0,0 0 1 0 0,0 0-1 0 0,0 0 1 0 0,0 0-1 0 0,-1 0 1 0 0,1 0 0 0 0,0 0-1 0 0,0 0 1 0 0,0 0-1 0 0,-1 0 1 0 0,1-1-1 0 0,-1 1 1 0 0,1 0-1 0 0,0-1 1 0 0,-1 0-1 0 0,1 1 1 0 0,-1-1-1 0 0,1 0 1 0 0,-1 0-1 0 0,1 1 1 0 0,-3-1 0 0 0,3-1-10 0 0,0 1 1 0 0,0-1 0 0 0,0 0 0 0 0,1 1-1 0 0,-1-1 1 0 0,0 1 0 0 0,0-1 0 0 0,1 0 0 0 0,-1 0-1 0 0,0 0 1 0 0,1 1 0 0 0,-1-1 0 0 0,1 0-1 0 0,-1 0 1 0 0,1 0 0 0 0,-1 0 0 0 0,1 0 0 0 0,0 0-1 0 0,-1 0 1 0 0,1 0 0 0 0,0 0 0 0 0,0 0-1 0 0,0 0 1 0 0,0 0 0 0 0,0 0 0 0 0,0 0 0 0 0,0 0-1 0 0,0 0 1 0 0,0 0 0 0 0,1-1 0 0 0,5-34-34 0 0,-5 34 50 0 0,7-24-83 0 0,1 2-1 0 0,2-1 1 0 0,0 1-1 0 0,2 0 1 0 0,29-41 0 0 0,-37 59 59 0 0,-1 0 0 0 0,1 0 0 0 0,1 0 0 0 0,-1 1 0 0 0,1-1 1 0 0,0 1-1 0 0,0 0 0 0 0,10-5 0 0 0,-13 8 17 0 0,-1 1-1 0 0,0 0 1 0 0,1 0-1 0 0,-1 0 1 0 0,1 0-1 0 0,-1 1 1 0 0,1-1-1 0 0,0 1 1 0 0,-1-1 0 0 0,1 1-1 0 0,0 0 1 0 0,-1 0-1 0 0,1 0 1 0 0,0 1-1 0 0,-1-1 1 0 0,1 0-1 0 0,-1 1 1 0 0,1 0 0 0 0,0-1-1 0 0,-1 1 1 0 0,0 0-1 0 0,1 1 1 0 0,-1-1-1 0 0,1 0 1 0 0,-1 1-1 0 0,0-1 1 0 0,0 1-1 0 0,3 2 1 0 0,0 1 4 0 0,-1 0 0 0 0,1 1 0 0 0,-1-1 0 0 0,0 1 0 0 0,0 0 0 0 0,-1 0 0 0 0,1 1 0 0 0,-1-1 0 0 0,3 11 0 0 0,1 7 51 0 0,5 34-1 0 0,1 3 66 0 0,-7-43-88 0 0,0 0-1 0 0,12 25 1 0 0,-14-36-180 0 0,0 0 0 0 0,0-1 0 0 0,0 1 0 0 0,1-1 0 0 0,0 0 0 0 0,0-1 0 0 0,0 1 0 0 0,12 9 0 0 0,-15-14-42 0 0,-1-1 0 0 0,0 1 0 0 0,0 0 0 0 0,0-1 0 0 0,0 1 0 0 0,0-1 1 0 0,1 0-1 0 0,-1 1 0 0 0,0-1 0 0 0,0 0 0 0 0,1 0 0 0 0,-1 0 1 0 0,0 1-1 0 0,0-1 0 0 0,1-1 0 0 0,1 1 0 0 0,13-4-8030 0 0,-15 3 7261 0 0,5 0-4234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5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1 3737 0 0,'-10'-1'11343'0'0,"18"9"-10845"0"0,167 173 5201 0 0,-30-38-3223 0 0,-117-110-2126 0 0,-1 1 1 0 0,39 66-1 0 0,-24-22-186 0 0,35 86 1 0 0,-60-120-154 0 0,-2 0 0 0 0,-2 1 0 0 0,13 84 0 0 0,-20-79 21 0 0,-2 1 0 0 0,-2 0-1 0 0,-2-1 1 0 0,-3 1 0 0 0,-2 0-1 0 0,-2-1 1 0 0,-21 78 0 0 0,12-77 74 0 0,-2 0 0 0 0,-44 87 1 0 0,55-126-92 0 0,-1 0 0 0 0,0-1 1 0 0,0 0-1 0 0,-13 13 1 0 0,18-20-110 0 0,-1-1 0 0 0,1 1 1 0 0,-1-1-1 0 0,0 0 0 0 0,0-1 1 0 0,0 1-1 0 0,0 0 0 0 0,0-1 1 0 0,0 0-1 0 0,-1 0 0 0 0,1-1 1 0 0,-1 1-1 0 0,0-1 0 0 0,1 0 1 0 0,-9 1-1 0 0,12-2-196 0 0,-1 0 1 0 0,1-1-1 0 0,-1 1 1 0 0,1 0-1 0 0,0-1 1 0 0,0 1-1 0 0,-1-1 1 0 0,1 1-1 0 0,0-1 0 0 0,0 0 1 0 0,-1 0-1 0 0,1 1 1 0 0,0-1-1 0 0,0 0 1 0 0,0 0-1 0 0,0 0 1 0 0,0 0-1 0 0,1 0 1 0 0,-1 0-1 0 0,0-1 0 0 0,0 1 1 0 0,1 0-1 0 0,-1 0 1 0 0,0 0-1 0 0,1-1 1 0 0,-1-1-1 0 0,-4-8-2945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8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0 109 512 0 0,'3'-18'-440'0'0,"-1"1"4445"0"0,-2 11-1129 0 0,1-1 0 0 0,0 1 0 0 0,0-1 0 0 0,1 1 0 0 0,4-12 0 0 0,-6 16-2662 0 0,1 1 0 0 0,0-1 0 0 0,0 0 1 0 0,0 0-1 0 0,0 1 0 0 0,0-1 0 0 0,0 1 1 0 0,1-1-1 0 0,-1 1 0 0 0,2-2 0 0 0,-2 2-199 0 0,0 1-1 0 0,0-1 0 0 0,1 1 0 0 0,-1-1 0 0 0,0 1 1 0 0,0-1-1 0 0,0 1 0 0 0,0 0 0 0 0,0 0 0 0 0,1 0 0 0 0,-1 0 1 0 0,0 0-1 0 0,0 0 0 0 0,0 0 0 0 0,0 0 0 0 0,1 0 1 0 0,-1 0-1 0 0,0 1 0 0 0,1-1 0 0 0,0 1-50 0 0,0-1 0 0 0,0 1 0 0 0,0 0-1 0 0,-1 0 1 0 0,1 0 0 0 0,0 0 0 0 0,-1 0 0 0 0,1 0-1 0 0,0 0 1 0 0,-1 0 0 0 0,0 1 0 0 0,1-1 0 0 0,-1 0-1 0 0,0 1 1 0 0,1-1 0 0 0,-1 1 0 0 0,0 0 0 0 0,0-1 0 0 0,1 3-1 0 0,-1 1-763 0 0,1 0 0 0 0,-1-1 0 0 0,0 1 0 0 0,0 0 0 0 0,0 0 0 0 0,-1 6 0 0 0,1 2-1038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9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4281 0 0,'2'2'1156'0'0,"-1"-1"0"0"0,0 0 0 0 0,0 0 0 0 0,1 0 0 0 0,-1-1 0 0 0,1 1 0 0 0,-1 0 1 0 0,1 0-1 0 0,-1-1 0 0 0,2 1 0 0 0,17 1 4143 0 0,-12-4-5445 0 0,1 1-1 0 0,-1-1 0 0 0,9-3 0 0 0,6-2 111 0 0,-20 7-1129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7.5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259 353 512 0 0,'-99'36'1829'0'0,"4"0"1164"0"0,30-17 2665 0 0,74-21-3782 0 0,40-10 3274 0 0,-12 3-4299 0 0,56-4 0 0 0,-50 10-729 0 0,0 2-1 0 0,-1 2 0 0 0,1 2 1 0 0,51 11-1 0 0,-33-5-101 0 0,0-3 1 0 0,87-1-1 0 0,-80-4-21 0 0,111-10 37 0 0,-70 1-40 0 0,856-41 44 0 0,-719 38-9 0 0,878-39 243 0 0,-400 13-178 0 0,242 9 139 0 0,154 42-142 0 0,-950-11-108 0 0,1092 4 163 0 0,-381-28 92 0 0,-520 11-166 0 0,399-21 71 0 0,-580 23-172 0 0,576-39 260 0 0,-576 34-161 0 0,-84 6 6 0 0,491-28 163 0 0,408 11-213 0 0,247 0 68 0 0,-488-15-83 0 0,-461 24-76 0 0,-1 21 54 0 0,-237-2-225 0 0,93 10 437 0 0,-126-11-893 0 0,0 2 0 0 0,0 0 0 0 0,-1 2 0 0 0,33 13 0 0 0,-54-20 684 0 0,1 1-392 0 0,0-1 0 0 0,0 0 0 0 0,0 1 0 0 0,0-1 1 0 0,0 1-1 0 0,0 0 0 0 0,0-1 0 0 0,0 1 0 0 0,0 0 0 0 0,0 0 0 0 0,0-1 0 0 0,0 1 0 0 0,-1 0 0 0 0,1 0 1 0 0,0 0-1 0 0,-1 0 0 0 0,1 0 0 0 0,0 0 0 0 0,0 2 0 0 0,-1 4-2853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2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122 124 512 0 0,'-20'-5'4033'0'0,"1"1"-1"0"0,-1 1 1 0 0,1 1-1 0 0,-24 0 1 0 0,60 10-2867 0 0,82 0 438 0 0,-66-8-1381 0 0,0-1-1 0 0,-1-1 1 0 0,59-12 0 0 0,88-15-122 0 0,24-4-289 0 0,-178 28 133 0 0,10-3-220 0 0,54-18 1 0 0,-87 26 327 0 0,13-5-829 0 0,-11 6-510 0 0,-8 5-755 0 0,-13 7-2493 0 0,5-3 1788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43 512 0 0,'1'-3'462'0'0,"0"1"-1"0"0,0-1 0 0 0,0 0 1 0 0,-1 0-1 0 0,1 0 0 0 0,-1 1 1 0 0,0-5-1 0 0,0 6 172 0 0,0 0 0 0 0,0 0 0 0 0,0 0 0 0 0,0 0 0 0 0,0 0 1 0 0,-1 0-1 0 0,1 0 0 0 0,0 0 0 0 0,-1 0 0 0 0,1 0 0 0 0,-1 0 0 0 0,1 0 0 0 0,-1 0 0 0 0,-1-1 861 0 0,10 23 2213 0 0,23 43-2811 0 0,-3 2 1 0 0,-2 1 0 0 0,-4 1-1 0 0,22 111 1 0 0,-38-142-1466 0 0,6-54-4415 0 0,-5-1-1449 0 0,-2 7 2446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2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63 192 0 0,'-1'-1'308'0'0,"0"1"1"0"0,0 0-1 0 0,0 0 1 0 0,1 0-1 0 0,-1-1 0 0 0,0 1 1 0 0,0 0-1 0 0,1-1 0 0 0,-1 1 1 0 0,0-1-1 0 0,1 1 0 0 0,-1 0 1 0 0,0-1-1 0 0,1 0 1 0 0,-1 1-1 0 0,1-1 0 0 0,-1 1 1 0 0,1-1-1 0 0,-1 0 0 0 0,1 1 1 0 0,-1-1-1 0 0,1 0 1 0 0,0 0-1 0 0,-1 0 0 0 0,1-1 99 0 0,0 1 0 0 0,0 0 0 0 0,0 0 0 0 0,0-1-1 0 0,0 1 1 0 0,0 0 0 0 0,0 0 0 0 0,1 0 0 0 0,-1-1-1 0 0,0 1 1 0 0,1 0 0 0 0,-1 0 0 0 0,1 0 0 0 0,0-2 0 0 0,1 1 132 0 0,-1-1 1 0 0,1 1-1 0 0,0 0 1 0 0,0-1 0 0 0,0 1-1 0 0,0 0 1 0 0,0 0-1 0 0,0 0 1 0 0,1 1 0 0 0,-1-1-1 0 0,1 0 1 0 0,-1 1-1 0 0,5-2 1 0 0,-6 3-463 0 0,-1 0 0 0 0,1 0 0 0 0,-1 0 1 0 0,1 0-1 0 0,-1 0 0 0 0,1 0 0 0 0,-1 0 0 0 0,1 0 0 0 0,-1 0 1 0 0,1 0-1 0 0,0 0 0 0 0,-1 0 0 0 0,1 1 0 0 0,-1-1 0 0 0,0 0 1 0 0,1 0-1 0 0,-1 1 0 0 0,1-1 0 0 0,-1 0 0 0 0,1 1 0 0 0,-1-1 0 0 0,0 0 1 0 0,1 1-1 0 0,-1-1 0 0 0,1 1 0 0 0,-1-1 0 0 0,0 1 0 0 0,0-1 1 0 0,1 1-1 0 0,-1-1 0 0 0,0 1 0 0 0,0-1 0 0 0,0 1 0 0 0,1-1 1 0 0,-1 1-1 0 0,0-1 0 0 0,0 1 0 0 0,0-1 0 0 0,0 1 0 0 0,0 0 1 0 0,1 28 335 0 0,-1-22-172 0 0,-5 115 752 0 0,1-73-649 0 0,3 0 0 0 0,6 72 0 0 0,34 91-195 0 0,-14-124-508 0 0,-25-88 348 0 0,0 0 0 0 0,0 0 1 0 0,0 0-1 0 0,0 0 0 0 0,0 0 0 0 0,0 0 0 0 0,0 1 0 0 0,0-1 1 0 0,0 0-1 0 0,0 0 0 0 0,0 0 0 0 0,0 0 0 0 0,0 0 0 0 0,0 0 0 0 0,0 0 1 0 0,0 1-1 0 0,0-1 0 0 0,0 0 0 0 0,0 0 0 0 0,0 0 0 0 0,0 0 1 0 0,0 0-1 0 0,0 0 0 0 0,0 0 0 0 0,0 0 0 0 0,0 1 0 0 0,0-1 0 0 0,1 0 1 0 0,-1 0-1 0 0,0 0 0 0 0,0 0 0 0 0,0 0 0 0 0,0 0 0 0 0,0 0 0 0 0,0 0 1 0 0,0 0-1 0 0,0 0 0 0 0,0 0 0 0 0,1 0 0 0 0,-1 0 0 0 0,0 0 1 0 0,0 0-1 0 0,0 0 0 0 0,0 0 0 0 0,0 0 0 0 0,0 0 0 0 0,0 0 0 0 0,1 0 1 0 0,2-6-880 0 0,1-10-428 0 0,2-41-5105 0 0,-4 46 4069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3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45 8 0 0,'-7'13'1155'0'0,"3"-6"934"0"0,0 1 0 0 0,1 0 0 0 0,0 0 0 0 0,0 0-1 0 0,-2 13 1 0 0,1-5-790 0 0,2 1 0 0 0,1 1-1 0 0,0 17 1 0 0,1-30-1041 0 0,0 0 0 0 0,0 0 0 0 0,1 0 0 0 0,0 0 0 0 0,0 0-1 0 0,0 0 1 0 0,1 0 0 0 0,0-1 0 0 0,0 1 0 0 0,0 0 0 0 0,0-1 0 0 0,1 1 0 0 0,0-1 0 0 0,5 8 0 0 0,-8-12-238 0 0,1 0 0 0 0,-1 0 0 0 0,0 0 0 0 0,0 0 0 0 0,0 0 0 0 0,0 0 0 0 0,0 1 0 0 0,0-1 0 0 0,0 0 0 0 0,0 0 0 0 0,1 0 0 0 0,-1 0 0 0 0,0 0 1 0 0,0 0-1 0 0,0 0 0 0 0,0 0 0 0 0,0 0 0 0 0,0 0 0 0 0,1 0 0 0 0,-1 0 0 0 0,0 0 0 0 0,0 0 0 0 0,0 0 0 0 0,0 0 0 0 0,0 0 0 0 0,1 0 0 0 0,-1 0 0 0 0,0 0 1 0 0,0 0-1 0 0,0 0 0 0 0,0 0 0 0 0,0 0 0 0 0,1 0 0 0 0,-1 0 0 0 0,0 0 0 0 0,0 0 0 0 0,0 0 0 0 0,0 0 0 0 0,0 0 0 0 0,1 0 0 0 0,1-7 269 0 0,-1-8-176 0 0,-3 5-80 0 0,0 1 1 0 0,0 0-1 0 0,-1 0 1 0 0,-5-12-1 0 0,-4-15-19 0 0,10 28-20 0 0,-13-56-2 0 0,14 59-4 0 0,1 0 1 0 0,-1 0 0 0 0,1-1-1 0 0,0 1 1 0 0,0 0 0 0 0,1 0-1 0 0,-1 0 1 0 0,1-1-1 0 0,3-9 1 0 0,-2 13 4 0 0,-1 0-1 0 0,0 0 0 0 0,1 0 1 0 0,-1 0-1 0 0,1 0 1 0 0,0 0-1 0 0,0 1 0 0 0,-1-1 1 0 0,1 0-1 0 0,0 1 1 0 0,0 0-1 0 0,1-1 0 0 0,-1 1 1 0 0,0 0-1 0 0,0 0 1 0 0,1 0-1 0 0,-1 0 1 0 0,0 1-1 0 0,1-1 0 0 0,4 0 1 0 0,5-1-55 0 0,1 1 0 0 0,23 1 0 0 0,-23 0 7 0 0,2 1-309 0 0,0 0 0 0 0,0 1 0 0 0,0 1 0 0 0,23 6 0 0 0,26 12-5576 0 0,-30-9-812 0 0,-19-7 4412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68 1400 0 0,'-5'0'811'0'0,"-6"0"1854"0"0,0 0 0 0 0,1 1 0 0 0,-17 2 0 0 0,24-2-2188 0 0,-1 1 0 0 0,0-1 0 0 0,0 0 0 0 0,1 1 0 0 0,-1 0 0 0 0,1 0 0 0 0,0 0 0 0 0,-1 0 0 0 0,1 0 0 0 0,0 1 0 0 0,0 0 0 0 0,0-1 0 0 0,-2 4 1 0 0,-3 4 15 0 0,0 0 1 0 0,1 1 0 0 0,0 0-1 0 0,1 0 1 0 0,0 0 0 0 0,-6 18 0 0 0,10-24-439 0 0,0 0-1 0 0,1 1 1 0 0,-1-1 0 0 0,1 1 0 0 0,1-1-1 0 0,-1 1 1 0 0,1-1 0 0 0,0 1 0 0 0,0-1 0 0 0,1 1-1 0 0,-1-1 1 0 0,1 1 0 0 0,1-1 0 0 0,-1 0-1 0 0,1 1 1 0 0,-1-1 0 0 0,5 7 0 0 0,-3-8-51 0 0,0 0 1 0 0,0 0-1 0 0,0 0 0 0 0,1 0 1 0 0,-1-1-1 0 0,1 0 1 0 0,0 0-1 0 0,0 0 0 0 0,0 0 1 0 0,1 0-1 0 0,-1-1 0 0 0,1 0 1 0 0,-1 0-1 0 0,1 0 1 0 0,0 0-1 0 0,0-1 0 0 0,-1 0 1 0 0,1 0-1 0 0,0 0 1 0 0,9 0-1 0 0,-2 0-40 0 0,1-1 1 0 0,-1-1-1 0 0,1 0 0 0 0,-1 0 1 0 0,0-1-1 0 0,1-1 0 0 0,13-4 0 0 0,-18 4-9 0 0,0-1-1 0 0,0 1 1 0 0,0-1-1 0 0,-1 0 0 0 0,1-1 1 0 0,-1 0-1 0 0,0 0 1 0 0,-1-1-1 0 0,10-8 1 0 0,-13 11 41 0 0,0-1 1 0 0,-1 1-1 0 0,1-1 1 0 0,-1 0-1 0 0,0 0 1 0 0,0 0-1 0 0,0 0 1 0 0,0 0-1 0 0,0 0 1 0 0,-1 0-1 0 0,0 0 1 0 0,0-1-1 0 0,0 1 1 0 0,-1-1-1 0 0,1 1 1 0 0,-1 0-1 0 0,0-1 1 0 0,0 1-1 0 0,-2-9 1 0 0,-3-7-25 0 0,-2 1 1 0 0,0 0-1 0 0,-1 0 1 0 0,0 0-1 0 0,-22-32 1 0 0,28 47 30 0 0,-1 1 1 0 0,1-1-1 0 0,-1 1 1 0 0,0 0 0 0 0,0 0-1 0 0,0 0 1 0 0,0 0-1 0 0,-1 0 1 0 0,1 1 0 0 0,-1-1-1 0 0,0 1 1 0 0,0 0-1 0 0,0 0 1 0 0,0 0 0 0 0,0 1-1 0 0,0-1 1 0 0,0 1 0 0 0,-8-1-1 0 0,8 2 0 0 0,-1-1 0 0 0,1 2-1 0 0,0-1 1 0 0,0 0 0 0 0,0 1-1 0 0,0 0 1 0 0,0 0 0 0 0,0 0-1 0 0,1 0 1 0 0,-1 1 0 0 0,0-1 0 0 0,1 1-1 0 0,-1 0 1 0 0,0 0 0 0 0,1 0-1 0 0,0 1 1 0 0,0-1 0 0 0,0 1 0 0 0,0 0-1 0 0,-3 3 1 0 0,-3 4 21 0 0,1 1 1 0 0,1 0 0 0 0,-1 0-1 0 0,2 0 1 0 0,0 1-1 0 0,0-1 1 0 0,1 2-1 0 0,0-1 1 0 0,1 0-1 0 0,1 1 1 0 0,0 0-1 0 0,0 0 1 0 0,2 0-1 0 0,-1 0 1 0 0,2 0-1 0 0,0 0 1 0 0,1 14-1 0 0,0-22-23 0 0,-1-1-1 0 0,1 0 0 0 0,1 0 0 0 0,-1 0 0 0 0,0 0 1 0 0,1 0-1 0 0,0 0 0 0 0,0-1 0 0 0,0 1 0 0 0,0-1 1 0 0,1 1-1 0 0,-1-1 0 0 0,1 0 0 0 0,0 0 0 0 0,0 0 1 0 0,0 0-1 0 0,0 0 0 0 0,1-1 0 0 0,-1 1 0 0 0,1-1 1 0 0,0 0-1 0 0,-1 0 0 0 0,1 0 0 0 0,0-1 0 0 0,0 1 1 0 0,0-1-1 0 0,0 0 0 0 0,0 0 0 0 0,1 0 0 0 0,-1-1 1 0 0,0 0-1 0 0,8 0 0 0 0,-3 0-14 0 0,1-1 0 0 0,-1 0-1 0 0,0 0 1 0 0,0-1 0 0 0,0 0-1 0 0,-1-1 1 0 0,1 0 0 0 0,0 0 0 0 0,-1-1-1 0 0,0 0 1 0 0,0-1 0 0 0,0 1 0 0 0,0-2-1 0 0,-1 1 1 0 0,0-1 0 0 0,0 0-1 0 0,0 0 1 0 0,-1-1 0 0 0,6-8 0 0 0,-7 9 14 0 0,-1-1 1 0 0,0 1-1 0 0,0-1 0 0 0,-1 0 1 0 0,0 0-1 0 0,0 0 1 0 0,0 0-1 0 0,-1 0 1 0 0,0-1-1 0 0,-1 1 0 0 0,2-12 1 0 0,-3 4 76 0 0,0 0 0 0 0,-1 1-1 0 0,0-1 1 0 0,-7-28 0 0 0,8 42-73 0 0,0 1 1 0 0,0 0-1 0 0,0 0 1 0 0,0-1-1 0 0,0 1 0 0 0,0 0 1 0 0,0 0-1 0 0,0-1 1 0 0,0 1-1 0 0,0 0 0 0 0,0 0 1 0 0,0-1-1 0 0,0 1 0 0 0,0 0 1 0 0,0 0-1 0 0,0 0 1 0 0,0-1-1 0 0,-1 1 0 0 0,1 0 1 0 0,0 0-1 0 0,0 0 1 0 0,0-1-1 0 0,0 1 0 0 0,-1 0 1 0 0,1 0-1 0 0,0 0 0 0 0,0 0 1 0 0,0-1-1 0 0,-1 1 1 0 0,1 0-1 0 0,0 0 0 0 0,0 0 1 0 0,0 0-1 0 0,-1 0 1 0 0,1 0-1 0 0,0 0 0 0 0,0 0 1 0 0,-1 0-1 0 0,1 0 0 0 0,-7 8 101 0 0,-2 17 26 0 0,7-13-99 0 0,1 0-1 0 0,0 1 1 0 0,0-1 0 0 0,1 0 0 0 0,1 0 0 0 0,0 0 0 0 0,0 0-1 0 0,1 0 1 0 0,1 0 0 0 0,0 0 0 0 0,9 20 0 0 0,-10-27-93 0 0,0 0 0 0 0,1 1 0 0 0,0-2 1 0 0,0 1-1 0 0,0 0 0 0 0,1 0 1 0 0,-1-1-1 0 0,1 0 0 0 0,0 0 0 0 0,1 0 1 0 0,-1 0-1 0 0,1-1 0 0 0,-1 0 1 0 0,1 0-1 0 0,0 0 0 0 0,0 0 0 0 0,0-1 1 0 0,1 0-1 0 0,-1 0 0 0 0,1 0 1 0 0,-1 0-1 0 0,1-1 0 0 0,-1 0 0 0 0,1-1 1 0 0,0 1-1 0 0,10-1 0 0 0,-7-1-1214 0 0,-1 0 1 0 0,16-3-1 0 0,1-5-5232 0 0,-13 3 2494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4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27 1688 0 0,'-13'9'5473'0'0,"10"-7"-3939"0"0,-1 1 1 0 0,1-1-1 0 0,-1 1 0 0 0,-4 4 1 0 0,7-4-1266 0 0,-1-1 1 0 0,1 0-1 0 0,-1 0 1 0 0,1 0-1 0 0,0 1 1 0 0,0-1-1 0 0,0 1 1 0 0,1-1-1 0 0,-1 1 1 0 0,0 3-1 0 0,0-1 29 0 0,0 1 0 0 0,1 0 0 0 0,0 0 0 0 0,0 0 1 0 0,1 0-1 0 0,-1 0 0 0 0,1-1 0 0 0,1 1 0 0 0,3 11 0 0 0,2 2 352 0 0,17 28-1 0 0,-5-8-220 0 0,-10-20-421 0 0,0-1 1 0 0,1 0-1 0 0,1 0 0 0 0,1-1 1 0 0,0 0-1 0 0,1-1 0 0 0,25 24 1 0 0,-36-38-38 0 0,0-1 1 0 0,0 1 0 0 0,-1-1-1 0 0,1 1 1 0 0,0-1-1 0 0,0 0 1 0 0,1 0-1 0 0,-1 0 1 0 0,0 0-1 0 0,0 0 1 0 0,0-1 0 0 0,1 1-1 0 0,-1-1 1 0 0,0 1-1 0 0,4-1 1 0 0,-4 0-18 0 0,1-1 1 0 0,-1 1 0 0 0,0-1-1 0 0,0 0 1 0 0,0 0 0 0 0,0 1-1 0 0,-1-1 1 0 0,1-1 0 0 0,0 1 0 0 0,0 0-1 0 0,0 0 1 0 0,-1-1 0 0 0,1 1-1 0 0,-1-1 1 0 0,1 1 0 0 0,-1-1-1 0 0,2-2 1 0 0,3-4 15 0 0,-1-1 1 0 0,1 0-1 0 0,-2 0 1 0 0,1 0-1 0 0,-1-1 0 0 0,-1 1 1 0 0,1-1-1 0 0,-2 0 1 0 0,1 0-1 0 0,-1 0 1 0 0,0-13-1 0 0,-1 3 141 0 0,0 1-1 0 0,-2 0 0 0 0,0 0 1 0 0,-1-1-1 0 0,-6-19 1 0 0,6 30-31 0 0,0 1 0 0 0,-1 0 1 0 0,0-1-1 0 0,0 1 0 0 0,-6-10 1 0 0,7 15-38 0 0,0 0 0 0 0,0 1-1 0 0,0-1 1 0 0,0 0 0 0 0,0 1 0 0 0,0 0 0 0 0,-1-1 0 0 0,1 1 0 0 0,-1 0 0 0 0,0 0 0 0 0,1 1 0 0 0,-1-1 0 0 0,0 0 0 0 0,0 1 0 0 0,0 0 0 0 0,-6-2 0 0 0,7 3-24 0 0,0-1 1 0 0,-1 1-1 0 0,1 0 0 0 0,0-1 0 0 0,-1 1 0 0 0,1 0 1 0 0,0 1-1 0 0,-1-1 0 0 0,1 0 0 0 0,0 1 1 0 0,-1-1-1 0 0,1 1 0 0 0,-4 1 0 0 0,6-2-22 0 0,-1 1-1 0 0,0-1 0 0 0,1 1 1 0 0,-1-1-1 0 0,1 1 0 0 0,-1-1 1 0 0,1 1-1 0 0,-1-1 0 0 0,1 1 1 0 0,-1-1-1 0 0,1 1 0 0 0,0-1 1 0 0,-1 1-1 0 0,1 0 0 0 0,0-1 1 0 0,-1 1-1 0 0,1 0 1 0 0,0 1-1 0 0,-1-1-6 0 0,1 0 0 0 0,0 1 0 0 0,0-1 0 0 0,1 0 0 0 0,-1 0 0 0 0,0 1 0 0 0,0-1 0 0 0,1 0 0 0 0,-1 0 0 0 0,1 1 0 0 0,-1-1 0 0 0,1 0 0 0 0,-1 0 0 0 0,2 1 0 0 0,0 1-81 0 0,0 0 0 0 0,0 0 1 0 0,1-1-1 0 0,-1 1 1 0 0,1-1-1 0 0,0 0 1 0 0,-1 0-1 0 0,1 0 1 0 0,0 0-1 0 0,0 0 1 0 0,1 0-1 0 0,-1-1 1 0 0,0 0-1 0 0,1 0 1 0 0,-1 0-1 0 0,5 1 1 0 0,4 1-467 0 0,0-1 1 0 0,0-1-1 0 0,19 0 1 0 0,-25-1 359 0 0,14 1-104 0 0,-1-2 0 0 0,0 0 0 0 0,0-1 0 0 0,20-5 0 0 0,-39 7 321 0 0,1 0 1 0 0,-1 0-1 0 0,1 0 0 0 0,-1 0 0 0 0,1 0 1 0 0,-1 0-1 0 0,1 0 0 0 0,-1 0 0 0 0,1 0 1 0 0,-1 0-1 0 0,1 0 0 0 0,-1 1 0 0 0,1-1 1 0 0,-1 0-1 0 0,1 0 0 0 0,-1 0 1 0 0,1 1-1 0 0,-1-1 0 0 0,1 0 0 0 0,-1 1 1 0 0,0-1-1 0 0,1 0 0 0 0,-1 1 0 0 0,1-1 1 0 0,-1 1-1 0 0,0-1 0 0 0,0 0 0 0 0,1 1 1 0 0,-1-1-1 0 0,0 1 0 0 0,0-1 1 0 0,1 1-1 0 0,6 22 1027 0 0,-1-8-725 0 0,-4-12-283 0 0,0 0 0 0 0,0 0 0 0 0,1 0 0 0 0,-1 0 0 0 0,1-1 0 0 0,0 0 0 0 0,0 1 0 0 0,6 2 0 0 0,27 14 10 0 0,-32-17-35 0 0,1-1 0 0 0,0 1 0 0 0,-1-1 0 0 0,1 0 0 0 0,0 0 0 0 0,-1-1 0 0 0,1 1 1 0 0,0-1-1 0 0,0 0 0 0 0,0 0 0 0 0,0-1 0 0 0,5 0 0 0 0,-1-2 5 0 0,0 1-1 0 0,0-1 1 0 0,-1-1-1 0 0,0 0 1 0 0,13-7 0 0 0,-10 4-8 0 0,1 0 58 0 0,0 0 0 0 0,11-9 0 0 0,-19 12 25 0 0,0 0-1 0 0,0 0 1 0 0,0 0 0 0 0,-1 0-1 0 0,1-1 1 0 0,-1 1 0 0 0,0-1-1 0 0,3-7 1 0 0,-5 9-14 0 0,1-1 0 0 0,-1 0 0 0 0,0 1 0 0 0,0-1 0 0 0,0 0 0 0 0,-1 1 0 0 0,1-1 0 0 0,-1 0 0 0 0,0 0 0 0 0,0 0 0 0 0,0 1 0 0 0,-1-1 0 0 0,1 0 0 0 0,-1 0 1 0 0,0 1-1 0 0,0-1 0 0 0,-1-3 0 0 0,1 4-36 0 0,-1 1-1 0 0,1-1 1 0 0,0 1 0 0 0,-1 0 0 0 0,1 0 0 0 0,-1 0 0 0 0,0 0 0 0 0,0 0 0 0 0,0 0 0 0 0,0 0 0 0 0,0 0 0 0 0,0 1 0 0 0,0-1 0 0 0,-1 1 0 0 0,1 0 0 0 0,0-1 0 0 0,-1 1 0 0 0,1 0 0 0 0,-1 0 0 0 0,0 1 0 0 0,1-1 0 0 0,-1 1 0 0 0,0-1-1 0 0,-3 1 1 0 0,-1 0 47 0 0,0 0 0 0 0,0 1 0 0 0,0 0 0 0 0,0 1 0 0 0,0-1 0 0 0,1 1 0 0 0,-1 1 0 0 0,0-1 0 0 0,1 1 0 0 0,0 0 0 0 0,-1 1 0 0 0,1-1 0 0 0,1 1 0 0 0,-1 1 0 0 0,1-1 0 0 0,-1 1 0 0 0,-7 8 0 0 0,3-2 36 0 0,0 1 0 0 0,1 0 0 0 0,0 1 0 0 0,1 0 0 0 0,1 0 0 0 0,0 1 0 0 0,-6 16 0 0 0,11-24-110 0 0,0-1 0 0 0,0 1 0 0 0,1 0 0 0 0,0 0 0 0 0,1 0 0 0 0,-1 0 0 0 0,1 0-1 0 0,0 0 1 0 0,0 0 0 0 0,1 0 0 0 0,0 0 0 0 0,0-1 0 0 0,0 1 0 0 0,1 0 0 0 0,0 0 0 0 0,0-1 0 0 0,0 1-1 0 0,1-1 1 0 0,0 0 0 0 0,0 1 0 0 0,0-1 0 0 0,0-1 0 0 0,1 1 0 0 0,0 0 0 0 0,7 6 0 0 0,-3-4-47 0 0,-1-1 0 0 0,2 0-1 0 0,-1 0 1 0 0,1 0 0 0 0,-1-1 0 0 0,2 0 0 0 0,-1-1 0 0 0,0 0 0 0 0,1-1 0 0 0,0 0 0 0 0,0 0 0 0 0,0-1-1 0 0,0 0 1 0 0,12 0 0 0 0,-14-1-204 0 0,0-2-1 0 0,1 1 0 0 0,-1-1 0 0 0,0-1 0 0 0,-1 1 1 0 0,1-1-1 0 0,0-1 0 0 0,0 1 0 0 0,7-5 1 0 0,23-14-3302 0 0,0-6-4124 0 0,-27 19 4313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5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25 200 2136 0 0,'-2'1'627'0'0,"1"0"0"0"0,-1 0 0 0 0,1 0-1 0 0,-1 0 1 0 0,1 0 0 0 0,-1 0-1 0 0,1 0 1 0 0,0 1 0 0 0,0-1 0 0 0,0 0-1 0 0,-1 1 1 0 0,1-1 0 0 0,1 1-1 0 0,-1-1 1 0 0,0 1 0 0 0,0-1 0 0 0,0 1-1 0 0,1 0 1 0 0,-1 2 0 0 0,0-1-116 0 0,1 0 1 0 0,0 0-1 0 0,0 1 1 0 0,0-1-1 0 0,0 0 1 0 0,0 0-1 0 0,1 1 1 0 0,0-1 0 0 0,1 6-1 0 0,3 2 25 0 0,-1-1 1 0 0,1 0-1 0 0,1 0 0 0 0,0 0 0 0 0,7 9 1 0 0,-6-10-130 0 0,1-1 1 0 0,12 11-1 0 0,-12-12-76 0 0,0 0 1 0 0,10 14-1 0 0,-16-18 214 0 0,-7-6-299 0 0,-6-6-122 0 0,7 4-92 0 0,0 0 1 0 0,-1 0-1 0 0,2 0 1 0 0,-1 0-1 0 0,1 0 1 0 0,-1-1-1 0 0,2 0 1 0 0,-1 0-1 0 0,1 0 0 0 0,-1 0 1 0 0,-1-9-1 0 0,3 4 22 0 0,-1 1-1 0 0,2-1 0 0 0,-1 0 1 0 0,1 0-1 0 0,3-21 0 0 0,-1 19-36 0 0,1-11-4 0 0,0 1 1 0 0,2 0-1 0 0,11-33 1 0 0,-14 49-22 0 0,1 1 0 0 0,0 0 0 0 0,0 0 0 0 0,0 0 0 0 0,1 0 0 0 0,0 0 0 0 0,0 1 0 0 0,1 0 0 0 0,0 0 0 0 0,0 0 0 0 0,0 0 0 0 0,0 1 0 0 0,0-1 0 0 0,1 2 0 0 0,0-1 0 0 0,10-5 0 0 0,-13 8-18 0 0,1 0 0 0 0,0 0 0 0 0,-1 0 0 0 0,1 1 1 0 0,0-1-1 0 0,-1 1 0 0 0,1 0 0 0 0,0 0 0 0 0,-1 0 0 0 0,1 1 0 0 0,0-1 0 0 0,0 1 0 0 0,-1 0 1 0 0,1 0-1 0 0,-1 0 0 0 0,1 0 0 0 0,-1 0 0 0 0,1 1 0 0 0,-1 0 0 0 0,0 0 0 0 0,0 0 0 0 0,4 3 0 0 0,2 2-740 0 0,1 1-1 0 0,-1 1 0 0 0,0-1 1 0 0,-1 1-1 0 0,11 16 0 0 0,-3 1-4171 0 0,-11-12 1736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5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291 153 1976 0 0,'-2'-36'9217'0'0,"2"25"-7473"0"0,-1 0 0 0 0,0 0 0 0 0,-1 0 0 0 0,-5-19 0 0 0,6 28-1630 0 0,0-1-1 0 0,0 1 0 0 0,0-1 0 0 0,0 1 1 0 0,0 0-1 0 0,-1 0 0 0 0,1 0 0 0 0,-1 0 1 0 0,0 0-1 0 0,1 0 0 0 0,-1 0 0 0 0,0 0 1 0 0,0 1-1 0 0,0-1 0 0 0,0 1 1 0 0,-1-1-1 0 0,1 1 0 0 0,0 0 0 0 0,0 0 1 0 0,-1 0-1 0 0,1 0 0 0 0,-1 0 0 0 0,1 1 1 0 0,-1-1-1 0 0,-3 0 0 0 0,-4 1-11 0 0,0-1 0 0 0,0 1-1 0 0,0 1 1 0 0,-1 0 0 0 0,1 0 0 0 0,1 1 0 0 0,-1 0-1 0 0,0 1 1 0 0,0 0 0 0 0,1 0 0 0 0,0 1-1 0 0,0 1 1 0 0,0-1 0 0 0,0 1 0 0 0,1 1-1 0 0,-1 0 1 0 0,1 0 0 0 0,1 0 0 0 0,-11 12-1 0 0,17-17-99 0 0,-1 1 0 0 0,0 0 0 0 0,1 0 0 0 0,0 0-1 0 0,-1 0 1 0 0,1 0 0 0 0,0 0 0 0 0,0 1-1 0 0,0-1 1 0 0,0 0 0 0 0,0 1 0 0 0,1-1 0 0 0,-1 0-1 0 0,1 1 1 0 0,0-1 0 0 0,-1 1 0 0 0,1-1 0 0 0,0 1-1 0 0,1 2 1 0 0,0-2-9 0 0,0 0 0 0 0,0 0-1 0 0,0-1 1 0 0,0 1 0 0 0,0 0 0 0 0,1-1-1 0 0,0 1 1 0 0,-1-1 0 0 0,1 1 0 0 0,0-1-1 0 0,0 0 1 0 0,0 0 0 0 0,4 3 0 0 0,4 2-14 0 0,-1 0 0 0 0,1-1 0 0 0,1-1 1 0 0,-1 1-1 0 0,1-2 0 0 0,19 7 1 0 0,-14-7 11 0 0,0 2 1 0 0,-1 0-1 0 0,1 0 1 0 0,27 18-1 0 0,-39-22 23 0 0,0 1 0 0 0,-1-1 0 0 0,1 1 0 0 0,-1 0 1 0 0,0 0-1 0 0,0 0 0 0 0,0 1 0 0 0,0-1 0 0 0,0 1 0 0 0,-1 0 0 0 0,1 0 0 0 0,-1 0 0 0 0,0 0 0 0 0,0 0 0 0 0,-1 0 0 0 0,1 0 0 0 0,-1 0 0 0 0,0 1 0 0 0,0-1 0 0 0,0 1 0 0 0,-1-1 0 0 0,1 1 0 0 0,-2 6 0 0 0,1-8 45 0 0,-1 0-1 0 0,0 0 0 0 0,0 0 1 0 0,0 0-1 0 0,0-1 0 0 0,-1 1 1 0 0,1 0-1 0 0,-1-1 0 0 0,0 1 1 0 0,0-1-1 0 0,1 1 0 0 0,-2-1 1 0 0,1 0-1 0 0,0 0 1 0 0,0 0-1 0 0,-1 0 0 0 0,1 0 1 0 0,-1 0-1 0 0,1-1 0 0 0,-1 0 1 0 0,0 1-1 0 0,-3 0 0 0 0,-9 5 334 0 0,-1-2-1 0 0,-29 7 1 0 0,33-9-292 0 0,-1 0-51 0 0,0 0 0 0 0,0-1-1 0 0,0 0 1 0 0,0-1 0 0 0,0-1 0 0 0,-1 0 0 0 0,-22-4 0 0 0,34 4-61 0 0,1 0-1 0 0,0 0 1 0 0,0-1 0 0 0,-1 1 0 0 0,1-1 0 0 0,0 1 0 0 0,0-1 0 0 0,0 1-1 0 0,-1-1 1 0 0,1 0 0 0 0,0 1 0 0 0,0-1 0 0 0,0 0 0 0 0,0 0 0 0 0,0 0-1 0 0,1 0 1 0 0,-1 0 0 0 0,0 0 0 0 0,0 0 0 0 0,0 0 0 0 0,1 0 0 0 0,-1-2-1 0 0,0 2-20 0 0,1-1-1 0 0,0 0 1 0 0,0 0-1 0 0,0 1 1 0 0,0-1-1 0 0,0 0 1 0 0,0 0-1 0 0,0 1 1 0 0,1-1-1 0 0,-1 0 1 0 0,0 1-1 0 0,1-1 1 0 0,0 0-1 0 0,0-2 1 0 0,5-5-275 0 0,-1 0 1 0 0,1 0 0 0 0,1 0-1 0 0,9-9 1 0 0,-13 14 106 0 0,19-20-1973 0 0,2 1 0 0 0,0 1-1 0 0,55-37 1 0 0,-19 26-4563 0 0,-36 20 2303 0 0,-12 7 2998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6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37 133 8 0 0,'8'-9'17161'0'0,"-3"2"-12404"0"0,-4 6-4694 0 0,-1 1-1 0 0,1 0 0 0 0,-1-1 1 0 0,1 1-1 0 0,-1 0 0 0 0,1 0 0 0 0,0-1 1 0 0,-1 1-1 0 0,1 0 0 0 0,0 0 1 0 0,-1 0-1 0 0,1 0 0 0 0,-1 0 1 0 0,1 0-1 0 0,0 0 0 0 0,-1 0 1 0 0,1 0-1 0 0,0 0 0 0 0,-1 0 1 0 0,1 0-1 0 0,0 0 0 0 0,-1 1 0 0 0,1-1 1 0 0,-1 0-1 0 0,1 1 0 0 0,13 5 372 0 0,0 1-1 0 0,-1 1 1 0 0,-1 0-1 0 0,18 15 1 0 0,-15-12-346 0 0,-10-8-89 0 0,-1 1 1 0 0,2-1 0 0 0,-1 0-1 0 0,0-1 1 0 0,1 1 0 0 0,-1-1-1 0 0,1 0 1 0 0,0 0 0 0 0,-1-1-1 0 0,1 0 1 0 0,0 0 0 0 0,0 0-1 0 0,0 0 1 0 0,0-1 0 0 0,0 0-1 0 0,0-1 1 0 0,0 1 0 0 0,0-1-1 0 0,0 0 1 0 0,0-1 0 0 0,-1 1-1 0 0,1-1 1 0 0,0 0 0 0 0,7-4 0 0 0,-9 4 2 0 0,-1 0 1 0 0,0 0-1 0 0,0-1 1 0 0,0 1 0 0 0,0-1-1 0 0,0 1 1 0 0,0-1-1 0 0,0 0 1 0 0,-1 0 0 0 0,0 0-1 0 0,1-1 1 0 0,-1 1 0 0 0,0 0-1 0 0,-1-1 1 0 0,1 1-1 0 0,-1-1 1 0 0,1 0 0 0 0,-1 1-1 0 0,0-1 1 0 0,0 0 0 0 0,-1 0-1 0 0,1 0 1 0 0,-1-7-1 0 0,0 6 20 0 0,0 0 0 0 0,-1 0 0 0 0,0 0 0 0 0,1 0-1 0 0,-2 0 1 0 0,1 0 0 0 0,-1 1 0 0 0,1-1 0 0 0,-1 0 0 0 0,-1 1-1 0 0,1 0 1 0 0,-1-1 0 0 0,1 1 0 0 0,-1 0 0 0 0,0 0 0 0 0,-1 0-1 0 0,1 1 1 0 0,-8-7 0 0 0,8 8 10 0 0,-1 0 0 0 0,0 0 0 0 0,0 0 0 0 0,0 0 1 0 0,0 1-1 0 0,0 0 0 0 0,0-1 0 0 0,0 1 0 0 0,0 1 0 0 0,-6-1 0 0 0,-45 0 305 0 0,51 1-310 0 0,-5 1 49 0 0,0 0 0 0 0,1 1 0 0 0,-1 0 0 0 0,0 0 0 0 0,1 1 0 0 0,-1 0-1 0 0,1 1 1 0 0,0 0 0 0 0,0 0 0 0 0,0 1 0 0 0,1 0 0 0 0,-8 6 0 0 0,5-4 40 0 0,2 1-1 0 0,-1 0 1 0 0,1 1 0 0 0,0 0 0 0 0,0 0 0 0 0,1 0 0 0 0,1 1 0 0 0,-10 19 0 0 0,13-24-94 0 0,1 1-1 0 0,0 0 0 0 0,0 0 1 0 0,1-1-1 0 0,-1 1 1 0 0,1 0-1 0 0,1 0 0 0 0,-1 0 1 0 0,1 0-1 0 0,0 0 0 0 0,0 1 1 0 0,1-1-1 0 0,0 0 1 0 0,0 0-1 0 0,0-1 0 0 0,1 1 1 0 0,0 0-1 0 0,0 0 1 0 0,5 8-1 0 0,-3-7-42 0 0,0 0 1 0 0,1-1-1 0 0,-1 0 1 0 0,2 0-1 0 0,-1 0 0 0 0,1 0 1 0 0,0-1-1 0 0,0 0 1 0 0,0 0-1 0 0,1-1 0 0 0,-1 0 1 0 0,1 0-1 0 0,0 0 0 0 0,12 3 1 0 0,-7-3-221 0 0,0 0-1 0 0,1-1 1 0 0,0 0-1 0 0,-1-1 1 0 0,1-1 0 0 0,0 0-1 0 0,0 0 1 0 0,0-2-1 0 0,15-1 1 0 0,-16 0-568 0 0,-1 0-1 0 0,0-1 1 0 0,0 0 0 0 0,0-1-1 0 0,0 0 1 0 0,13-8 0 0 0,16-10-7494 0 0,-22 12 2886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6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256 212 8 0 0,'18'-9'3638'0'0,"24"-16"-1"0"0,-39 23-3080 0 0,1 0-60 0 0,0 0 0 0 0,0-1 0 0 0,0 0 0 0 0,-1 1 0 0 0,1-1 0 0 0,-1 0 0 0 0,0-1 0 0 0,0 1 0 0 0,0 0 0 0 0,0-1 0 0 0,-1 0 1 0 0,1 0-1 0 0,-1 0 0 0 0,0 0 0 0 0,0 0 0 0 0,-1 0 0 0 0,1 0 0 0 0,-1 0 0 0 0,0-1 0 0 0,0 1 0 0 0,0-1 0 0 0,-1 1 0 0 0,1-1 0 0 0,-1-7 0 0 0,0 9-323 0 0,0 0 0 0 0,0 0 0 0 0,-1 0 0 0 0,1 0 0 0 0,-1 0 0 0 0,1 0 0 0 0,-1 0 0 0 0,0 0 0 0 0,0 0 0 0 0,0 1 0 0 0,-1-1 0 0 0,1 0 0 0 0,-1 1 0 0 0,1-1 0 0 0,-1 1 0 0 0,0-1 0 0 0,-4-3 0 0 0,3 3-30 0 0,0 1 1 0 0,-1 0-1 0 0,1 0 0 0 0,-1 0 0 0 0,0 0 0 0 0,1 0 0 0 0,-1 1 0 0 0,0 0 1 0 0,0-1-1 0 0,0 2 0 0 0,-7-2 0 0 0,1 1-35 0 0,-1 1 0 0 0,1 0 0 0 0,0 0 0 0 0,0 1 0 0 0,0 1 1 0 0,-1 0-1 0 0,1 0 0 0 0,1 1 0 0 0,-18 6 0 0 0,22-6-100 0 0,0 0 1 0 0,0 0-1 0 0,0 0 1 0 0,0 0-1 0 0,0 1 0 0 0,0 0 1 0 0,1 0-1 0 0,0 0 1 0 0,0 0-1 0 0,0 1 1 0 0,-5 8-1 0 0,7-10-18 0 0,0 0 1 0 0,1 0-1 0 0,-1 1 0 0 0,1-1 0 0 0,0 1 1 0 0,0 0-1 0 0,0-1 0 0 0,0 1 0 0 0,1 0 1 0 0,-1-1-1 0 0,1 1 0 0 0,0 0 1 0 0,0 0-1 0 0,0-1 0 0 0,1 1 0 0 0,-1 0 1 0 0,1-1-1 0 0,0 1 0 0 0,2 5 1 0 0,3 3-52 0 0,1 1 0 0 0,1-1 1 0 0,0 0-1 0 0,1-1 0 0 0,0 0 1 0 0,0 0-1 0 0,17 13 1 0 0,-15-13 3 0 0,16 14-595 0 0,33 23-1 0 0,13 11-1516 0 0,-70-56 2160 0 0,-1 0 0 0 0,0-1 0 0 0,1 1 0 0 0,-1 0 0 0 0,0 0 1 0 0,-1 1-1 0 0,1-1 0 0 0,0 0 0 0 0,-1 1 0 0 0,0-1 0 0 0,0 1 0 0 0,0-1 0 0 0,1 8 0 0 0,-2-9 51 0 0,0 0 0 0 0,0 0 1 0 0,0 0-1 0 0,0 1 0 0 0,0-1 0 0 0,0 0 0 0 0,0 0 0 0 0,-1 0 0 0 0,1 0 0 0 0,-1 0 0 0 0,0 0 1 0 0,0 0-1 0 0,0 0 0 0 0,1 0 0 0 0,-2 0 0 0 0,1 0 0 0 0,0 0 0 0 0,0 0 0 0 0,-1-1 0 0 0,1 1 1 0 0,-1 0-1 0 0,1-1 0 0 0,-1 0 0 0 0,-2 3 0 0 0,-4 0 106 0 0,1-1-1 0 0,-1 0 1 0 0,1 0-1 0 0,-1 0 1 0 0,0-1-1 0 0,0 0 1 0 0,-9 0 0 0 0,-59 3 259 0 0,62-4-370 0 0,3-1-54 0 0,-1-1 1 0 0,0 1-1 0 0,0-2 1 0 0,0 0 0 0 0,1 0-1 0 0,-1-1 1 0 0,1 0-1 0 0,-15-7 1 0 0,19 6-453 0 0,-1 0 0 0 0,1 0 0 0 0,0 0 0 0 0,1-1 0 0 0,-9-7 0 0 0,10 7-575 0 0,0 0-1 0 0,1 0 0 0 0,0 0 1 0 0,0 0-1 0 0,0-1 0 0 0,1 1 1 0 0,-4-9-1 0 0,0-4-1678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8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39 512 0 0,'3'-6'2887'0'0,"-1"2"-1092"0"0,0 0 0 0 0,0 0 1 0 0,0 0-1 0 0,0 1 0 0 0,5-7 0 0 0,-7 10-1603 0 0,1 0-1 0 0,-1-1 0 0 0,1 1 0 0 0,-1 0 0 0 0,0-1 0 0 0,1 1 0 0 0,-1 0 0 0 0,1 0 0 0 0,-1-1 0 0 0,1 1 0 0 0,-1 0 0 0 0,1 0 0 0 0,-1 0 0 0 0,1-1 1 0 0,-1 1-1 0 0,1 0 0 0 0,-1 0 0 0 0,1 0 0 0 0,-1 0 0 0 0,1 0 0 0 0,0 0 0 0 0,0 1-61 0 0,0-1 0 0 0,0 1 1 0 0,0-1-1 0 0,0 1 0 0 0,0-1 0 0 0,-1 1 0 0 0,1 0 0 0 0,0-1 1 0 0,0 1-1 0 0,-1 0 0 0 0,1 0 0 0 0,0-1 0 0 0,-1 1 1 0 0,1 0-1 0 0,-1 0 0 0 0,1 1 0 0 0,4 10 184 0 0,0 1 1 0 0,-1-1-1 0 0,-1 1 1 0 0,0 0-1 0 0,-1 0 0 0 0,1 16 1 0 0,-1-15-205 0 0,14 267 1069 0 0,-15-185-482 0 0,21 140 1 0 0,-16-201-793 0 0,5 29-242 0 0,-7-57-1047 0 0,-1-13-1693 0 0,1-19-4735 0 0,-4 19 5430 0 0,2-2 23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8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93 309 656 0 0,'-19'-9'4672'0'0,"10"5"-2268"0"0,0 0 1 0 0,0-1-1 0 0,-11-7 1 0 0,18 10-2116 0 0,0 0-1 0 0,0 1 1 0 0,0-1 0 0 0,0 0-1 0 0,0 0 1 0 0,1-1 0 0 0,-1 1-1 0 0,0 0 1 0 0,1 0 0 0 0,0-1 0 0 0,-1 1-1 0 0,1-1 1 0 0,0 1 0 0 0,0-1-1 0 0,1 0 1 0 0,-2-4 0 0 0,2-1-143 0 0,-1 1 1 0 0,1-1 0 0 0,1 0 0 0 0,0 1 0 0 0,0-1 0 0 0,0 1 0 0 0,5-13 0 0 0,22-49 212 0 0,-23 57-285 0 0,-3 7-54 0 0,0 0-1 0 0,1 1 1 0 0,-1-1-1 0 0,1 1 1 0 0,0-1-1 0 0,0 1 1 0 0,0 0 0 0 0,1 0-1 0 0,-1 0 1 0 0,1 1-1 0 0,0-1 1 0 0,0 1 0 0 0,1 0-1 0 0,-1 0 1 0 0,1 1-1 0 0,-1-1 1 0 0,1 1-1 0 0,0 0 1 0 0,0 0 0 0 0,-1 1-1 0 0,2-1 1 0 0,-1 1-1 0 0,0 0 1 0 0,0 0 0 0 0,0 1-1 0 0,0 0 1 0 0,1-1-1 0 0,-1 2 1 0 0,0-1-1 0 0,0 1 1 0 0,0 0 0 0 0,0 0-1 0 0,0 0 1 0 0,7 3-1 0 0,2 1-18 0 0,-1 0 0 0 0,1 1 0 0 0,-1 1 0 0 0,-1 0-1 0 0,1 1 1 0 0,-1 0 0 0 0,-1 1 0 0 0,0 0 0 0 0,0 1-1 0 0,13 16 1 0 0,-19-21 15 0 0,0 1 0 0 0,-1 0 1 0 0,0 1-1 0 0,0-1 0 0 0,0 1 0 0 0,-1 0 0 0 0,0-1 0 0 0,0 2 1 0 0,-1-1-1 0 0,0 0 0 0 0,0 0 0 0 0,0 1 0 0 0,-1-1 0 0 0,0 1 0 0 0,-1-1 1 0 0,0 1-1 0 0,0-1 0 0 0,-1 1 0 0 0,1-1 0 0 0,-2 1 0 0 0,-3 14 0 0 0,3-18-5 0 0,1 0 0 0 0,-1 0 0 0 0,0-1-1 0 0,0 1 1 0 0,-1 0 0 0 0,1-1-1 0 0,-1 1 1 0 0,1-1 0 0 0,-1 0-1 0 0,0 0 1 0 0,-5 4 0 0 0,2-3-18 0 0,-1 0 0 0 0,1 0 0 0 0,-1 0 0 0 0,1-1 0 0 0,-1 0 0 0 0,-8 2 0 0 0,-1 0-60 0 0,-1-1 1 0 0,0-1-1 0 0,0-1 1 0 0,-34 1-1 0 0,42-3-53 0 0,0-1 0 0 0,0 0 0 0 0,0 0 0 0 0,0-1 0 0 0,1 0 0 0 0,-1-1 0 0 0,0 0 0 0 0,1 0 0 0 0,0-1 0 0 0,-14-8 0 0 0,19 10-128 0 0,-1 0 1 0 0,1 0 0 0 0,0-1 0 0 0,0 1 0 0 0,0-1 0 0 0,0 0 0 0 0,1 0 0 0 0,-1 0 0 0 0,1 0 0 0 0,0-1 0 0 0,-1 1 0 0 0,1 0 0 0 0,1-1 0 0 0,-1 0 0 0 0,1 1 0 0 0,-1-1 0 0 0,1 0 0 0 0,0 0-1 0 0,0 0 1 0 0,1 0 0 0 0,-1 0 0 0 0,1 1 0 0 0,0-1 0 0 0,0 0 0 0 0,0 0 0 0 0,1-6 0 0 0,0 7-287 0 0,0-1 0 0 0,0 1 0 0 0,0 0 0 0 0,1 0 0 0 0,-1 0 0 0 0,1 1 0 0 0,-1-1 0 0 0,1 0-1 0 0,0 0 1 0 0,0 1 0 0 0,0-1 0 0 0,3-1 0 0 0,9-7-1701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30 223 2144 0 0,'-20'-18'10071'0'0,"19"15"-9633"0"0,-1 1 1 0 0,1 0-1 0 0,0-1 0 0 0,0 1 1 0 0,1 0-1 0 0,-1-1 1 0 0,0 1-1 0 0,1-1 0 0 0,-1 1 1 0 0,1-1-1 0 0,0 0 0 0 0,0 1 1 0 0,0-5-1 0 0,0-8-58 0 0,0 0 0 0 0,1 0 0 0 0,1 1 0 0 0,0-1 0 0 0,6-22 0 0 0,-7 34-377 0 0,0 0 0 0 0,0 0 1 0 0,0 0-1 0 0,1 0 0 0 0,-1 0 0 0 0,1 1 1 0 0,0-1-1 0 0,0 0 0 0 0,0 1 0 0 0,0-1 1 0 0,0 1-1 0 0,0 0 0 0 0,1 0 0 0 0,-1 0 1 0 0,1 0-1 0 0,0 0 0 0 0,-1 0 0 0 0,1 1 1 0 0,0-1-1 0 0,0 1 0 0 0,0 0 0 0 0,0 0 1 0 0,0 0-1 0 0,0 0 0 0 0,0 0 0 0 0,1 1 1 0 0,-1-1-1 0 0,0 1 0 0 0,0 0 0 0 0,1 0 1 0 0,-1 0-1 0 0,4 1 0 0 0,5 1-4 0 0,-1 1 0 0 0,0 0 0 0 0,0 0 0 0 0,0 1 0 0 0,0 1 1 0 0,-1 0-1 0 0,1 0 0 0 0,-1 1 0 0 0,9 7 0 0 0,4 4-7 0 0,-1 1 1 0 0,30 31-1 0 0,-44-41 42 0 0,0 1 0 0 0,-1 0-1 0 0,0 0 1 0 0,0 1 0 0 0,-1 0-1 0 0,0 1 1 0 0,-1-1 0 0 0,6 17 0 0 0,-10-23-3 0 0,0-1 0 0 0,0 1 0 0 0,0-1 0 0 0,0 1 0 0 0,-1 0 0 0 0,0-1 0 0 0,1 1 1 0 0,-1 0-1 0 0,-1-1 0 0 0,1 1 0 0 0,0 0 0 0 0,-1-1 0 0 0,0 1 0 0 0,0 0 0 0 0,0-1 1 0 0,0 1-1 0 0,0-1 0 0 0,-1 0 0 0 0,0 1 0 0 0,0-1 0 0 0,0 0 0 0 0,0 0 0 0 0,0 0 1 0 0,0 0-1 0 0,-1-1 0 0 0,1 1 0 0 0,-1 0 0 0 0,0-1 0 0 0,0 0 0 0 0,-5 3 0 0 0,-2 1 34 0 0,0-1 0 0 0,-1 0 0 0 0,0-1 0 0 0,0 0 0 0 0,0-1 0 0 0,-1 0 0 0 0,-16 2 0 0 0,-82 2-118 0 0,105-7 50 0 0,-4 1-113 0 0,-1-2 0 0 0,1 1-1 0 0,-14-4 1 0 0,21 4-127 0 0,0 0-1 0 0,0-1 1 0 0,0 1-1 0 0,0-1 1 0 0,0 1 0 0 0,0-1-1 0 0,0 0 1 0 0,0 0-1 0 0,0 0 1 0 0,0 0-1 0 0,1 0 1 0 0,-1-1 0 0 0,0 1-1 0 0,1-1 1 0 0,-1 1-1 0 0,1-1 1 0 0,-1 1 0 0 0,1-1-1 0 0,0 0 1 0 0,-3-3-1 0 0,2-5-2295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15 2064 0 0,'-8'-11'7099'0'0,"7"11"-6835"0"0,1-1 1 0 0,0 1-1 0 0,0 0 0 0 0,-1 0 1 0 0,1-1-1 0 0,0 1 0 0 0,-1 0 1 0 0,1 0-1 0 0,0 0 0 0 0,-1-1 1 0 0,1 1-1 0 0,0 0 0 0 0,-1 0 1 0 0,1 0-1 0 0,-1 0 0 0 0,1 0 1 0 0,0 0-1 0 0,-1 0 0 0 0,1 0 1 0 0,0 0-1 0 0,-1 0 0 0 0,1 0 1 0 0,-1 0-1 0 0,1 0 0 0 0,0 0 1 0 0,-1 0-1 0 0,1 0 0 0 0,0 0 1 0 0,-1 0-1 0 0,1 0 1 0 0,0 0-1 0 0,-1 1 0 0 0,1-1 1 0 0,-1 3-46 0 0,1-1 0 0 0,0 1 0 0 0,0-1 0 0 0,0 1 1 0 0,0-1-1 0 0,0 1 0 0 0,0-1 0 0 0,1 1 1 0 0,1 3-1 0 0,-2-3 37 0 0,7 33 464 0 0,14 62 342 0 0,-18-88-1070 0 0,1 0 1 0 0,0 0-1 0 0,0 0 1 0 0,1 0-1 0 0,1-1 1 0 0,-1 0-1 0 0,9 10 1 0 0,-10-15-99 0 0,27 30-171 0 0,-28-31-155 0 0,-1-1 1 0 0,1 0-1 0 0,1 0 0 0 0,-1 0 1 0 0,0 0-1 0 0,0 0 0 0 0,1 0 0 0 0,-1-1 1 0 0,8 2-1 0 0,-1-1-1850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11 3441 0 0,'-15'-4'5978'0'0,"-13"-2"751"0"0,25 6-6315 0 0,0-1-1 0 0,-1 1 1 0 0,1 0 0 0 0,0 0 0 0 0,0 1-1 0 0,-5 0 1 0 0,8-1-376 0 0,-1 0-1 0 0,1 0 1 0 0,-1 0-1 0 0,1 0 1 0 0,0 0-1 0 0,-1 0 1 0 0,1 0-1 0 0,0 0 1 0 0,-1 0-1 0 0,1 0 1 0 0,-1 1-1 0 0,1-1 1 0 0,0 0-1 0 0,-1 0 1 0 0,1 0-1 0 0,0 1 1 0 0,0-1-1 0 0,-1 0 1 0 0,1 0-1 0 0,0 1 1 0 0,-1-1-1 0 0,1 0 1 0 0,0 1 0 0 0,0-1-1 0 0,0 0 1 0 0,-1 1-1 0 0,1-1 1 0 0,0 0-1 0 0,0 1 1 0 0,0 0-1 0 0,0 0-30 0 0,0-1 0 0 0,0 1 0 0 0,1 0 0 0 0,-1-1-1 0 0,0 1 1 0 0,1 0 0 0 0,-1-1 0 0 0,0 1 0 0 0,1-1 0 0 0,-1 1 0 0 0,1-1 0 0 0,-1 1-1 0 0,1 0 1 0 0,0 0 0 0 0,23 14-490 0 0,37 7-4908 0 0,-42-15 3526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45 2320 0 0,'-14'6'5661'0'0,"9"-4"-4301"0"0,0 1 0 0 0,0-1 0 0 0,0 1 0 0 0,0 0 0 0 0,-6 6 0 0 0,9-8-1191 0 0,1 0 1 0 0,0 1-1 0 0,0-1 0 0 0,-1 1 0 0 0,1-1 0 0 0,1 1 0 0 0,-1 0 1 0 0,0-1-1 0 0,0 1 0 0 0,0 0 0 0 0,1 0 0 0 0,-1-1 0 0 0,1 1 1 0 0,0 0-1 0 0,-1 0 0 0 0,1 0 0 0 0,0 0 0 0 0,0 0 0 0 0,0 0 1 0 0,0-1-1 0 0,1 4 0 0 0,0-1-73 0 0,0 1 0 0 0,0-1 1 0 0,0 0-1 0 0,1 1 0 0 0,-1-1 1 0 0,1 0-1 0 0,1 0 0 0 0,-1 0 0 0 0,0 0 1 0 0,1-1-1 0 0,0 1 0 0 0,0 0 0 0 0,0-1 1 0 0,0 0-1 0 0,0 0 0 0 0,1 0 0 0 0,-1 0 1 0 0,8 4-1 0 0,-4-3-80 0 0,1-1 0 0 0,0 1 0 0 0,0-1 0 0 0,0 0 0 0 0,0-1 0 0 0,0 0 0 0 0,0 0 1 0 0,1-1-1 0 0,12 1 0 0 0,-4-2-43 0 0,1 0 0 0 0,-1-2 0 0 0,30-4 0 0 0,-40 4 23 0 0,1 0 0 0 0,-1 0-1 0 0,1-1 1 0 0,-1 0 0 0 0,0 0 0 0 0,0-1 0 0 0,-1 0 0 0 0,1 0 0 0 0,-1 0-1 0 0,11-11 1 0 0,-15 14 5 0 0,-1 0-1 0 0,0-1 0 0 0,0 1 1 0 0,0-1-1 0 0,0 1 0 0 0,0-1 0 0 0,0 0 1 0 0,0 1-1 0 0,-1-1 0 0 0,1 0 1 0 0,-1 1-1 0 0,1-1 0 0 0,-1 0 1 0 0,0 0-1 0 0,1 1 0 0 0,-1-4 1 0 0,0 2 9 0 0,-1-1 1 0 0,1 0-1 0 0,-1 1 1 0 0,0-1 0 0 0,0 1-1 0 0,0-1 1 0 0,-3-5 0 0 0,0 0 8 0 0,-1 0 0 0 0,-1 1 0 0 0,0-1 0 0 0,-13-14 0 0 0,15 19 6 0 0,0 1 0 0 0,0-1 0 0 0,-1 1 0 0 0,1 0 0 0 0,-1 0 0 0 0,0 0 1 0 0,0 1-1 0 0,0 0 0 0 0,0 0 0 0 0,-1 0 0 0 0,1 0 0 0 0,0 1 0 0 0,-1 0 0 0 0,1 0 1 0 0,-8 0-1 0 0,5 1 59 0 0,1 0 0 0 0,0 0 0 0 0,-1 1 0 0 0,1 0 0 0 0,-1 0 0 0 0,1 1 0 0 0,0-1 0 0 0,0 2 0 0 0,0-1 1 0 0,-12 7-1 0 0,13-5-24 0 0,1 0 0 0 0,0 0 1 0 0,0 0-1 0 0,0 1 1 0 0,1 0-1 0 0,0-1 0 0 0,0 2 1 0 0,0-1-1 0 0,0 0 1 0 0,1 1-1 0 0,0 0 0 0 0,0 0 1 0 0,0 0-1 0 0,-1 7 1 0 0,1-7-34 0 0,1 1 1 0 0,0 0-1 0 0,1 0 1 0 0,0 0-1 0 0,0 0 1 0 0,0 0 0 0 0,1 0-1 0 0,0 0 1 0 0,0 1-1 0 0,1-1 1 0 0,0 0-1 0 0,3 12 1 0 0,-1-14-29 0 0,-1 1 0 0 0,1-1 1 0 0,0 1-1 0 0,1-1 0 0 0,-1 0 0 0 0,1 0 0 0 0,0-1 1 0 0,0 1-1 0 0,0-1 0 0 0,1 0 0 0 0,-1 0 1 0 0,1 0-1 0 0,0-1 0 0 0,0 0 0 0 0,1 0 0 0 0,-1 0 1 0 0,1 0-1 0 0,-1-1 0 0 0,8 2 0 0 0,12 3-387 0 0,0-1 0 0 0,1-1-1 0 0,31 2 1 0 0,-28-4-474 0 0,53 4-4047 0 0,-58-7 2576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0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147 133 632 0 0,'0'-6'910'0'0,"1"0"0"0"0,0 0-1 0 0,1 0 1 0 0,-1 0 0 0 0,1 1-1 0 0,0-1 1 0 0,0 0 0 0 0,5-7 0 0 0,-4 7-55 0 0,0 0 1 0 0,0 0 0 0 0,-1-1 0 0 0,0 1-1 0 0,0-1 1 0 0,1-7 0 0 0,-3 14-757 0 0,1-1 1 0 0,-1 0-1 0 0,0 0 0 0 0,0 1 1 0 0,0-1-1 0 0,0 0 0 0 0,0 1 1 0 0,0-1-1 0 0,0 0 0 0 0,0 0 1 0 0,0 1-1 0 0,-1-1 0 0 0,1 0 1 0 0,0 1-1 0 0,0-1 1 0 0,-1 0-1 0 0,1 1 0 0 0,0-1 1 0 0,-1 0-1 0 0,1 1 0 0 0,0-1 1 0 0,-1 1-1 0 0,1-1 0 0 0,-1 0 1 0 0,1 1-1 0 0,-1-1 1 0 0,1 1-1 0 0,-1 0 0 0 0,0-1 1 0 0,-1 0-5 0 0,1 1 0 0 0,0 0 1 0 0,-1 0-1 0 0,1 0 1 0 0,-1 0-1 0 0,1 0 1 0 0,0 0-1 0 0,-1 0 0 0 0,1 0 1 0 0,-1 1-1 0 0,1-1 1 0 0,0 0-1 0 0,-3 2 1 0 0,-4 1 206 0 0,0 1 1 0 0,1 0 0 0 0,-14 10 0 0 0,11-5-127 0 0,0 0 1 0 0,0 1-1 0 0,1 0 0 0 0,1 1 1 0 0,0 0-1 0 0,0 0 1 0 0,1 0-1 0 0,1 1 0 0 0,-1 0 1 0 0,2 1-1 0 0,0 0 1 0 0,1-1-1 0 0,-5 22 1 0 0,8-29-155 0 0,0 0 1 0 0,0 0-1 0 0,1-1 1 0 0,0 1 0 0 0,0 0-1 0 0,0-1 1 0 0,1 1 0 0 0,-1 0-1 0 0,1 0 1 0 0,0-1-1 0 0,1 1 1 0 0,-1-1 0 0 0,1 1-1 0 0,0-1 1 0 0,0 0 0 0 0,0 0-1 0 0,0 1 1 0 0,1-1-1 0 0,0-1 1 0 0,0 1 0 0 0,0 0-1 0 0,0-1 1 0 0,0 0 0 0 0,1 1-1 0 0,-1-1 1 0 0,1 0-1 0 0,0-1 1 0 0,0 1 0 0 0,7 2-1 0 0,-1 0-110 0 0,1-1 0 0 0,0 0-1 0 0,0-1 1 0 0,0 0 0 0 0,0-1-1 0 0,1 0 1 0 0,-1-1 0 0 0,0 0-1 0 0,1-1 1 0 0,-1 0 0 0 0,18-3-1 0 0,-14 1-1565 0 0,-1-1 0 0 0,1-1 0 0 0,-1-1-1 0 0,27-11 1 0 0,-27 10-1187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0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88 1440 0 0,'-13'-1'4278'0'0,"-23"3"4973"0"0,33-2-8901 0 0,1 1 1 0 0,0-1 0 0 0,0 1-1 0 0,0 0 1 0 0,0 0 0 0 0,0-1-1 0 0,0 1 1 0 0,0 1 0 0 0,0-1-1 0 0,0 0 1 0 0,0 0-1 0 0,1 1 1 0 0,-1-1 0 0 0,-1 3-1 0 0,2-3-273 0 0,0 1 0 0 0,0-1 0 0 0,0 0 0 0 0,1 1-1 0 0,-1-1 1 0 0,1 1 0 0 0,-1-1 0 0 0,1 1 0 0 0,-1-1 0 0 0,1 1-1 0 0,0-1 1 0 0,0 1 0 0 0,0 0 0 0 0,0-1 0 0 0,0 1 0 0 0,0-1-1 0 0,0 1 1 0 0,1-1 0 0 0,-1 1 0 0 0,0 0 0 0 0,1-1 0 0 0,0 1-1 0 0,0 1 1 0 0,1 2 31 0 0,1 0-1 0 0,-1-1 1 0 0,1 1-1 0 0,0-1 0 0 0,7 7 1 0 0,-6-7-62 0 0,0 0-1 0 0,1-1 1 0 0,0 1 0 0 0,0-1 0 0 0,0 0-1 0 0,0-1 1 0 0,0 1 0 0 0,1-1 0 0 0,5 2 0 0 0,4 0-8 0 0,0 0 0 0 0,19 2 0 0 0,-24-5-46 0 0,1-1 0 0 0,-1 0 0 0 0,1-1 0 0 0,-1 0 0 0 0,14-3 0 0 0,-16 2 7 0 0,-4 1-9 0 0,-1 0 1 0 0,0 0-1 0 0,1 0 1 0 0,-1-1-1 0 0,0 0 1 0 0,0 1-1 0 0,0-1 0 0 0,0 0 1 0 0,0 0-1 0 0,0-1 1 0 0,-1 1-1 0 0,1-1 1 0 0,-1 1-1 0 0,1-1 1 0 0,-1 0-1 0 0,0 0 1 0 0,0 0-1 0 0,-1 0 1 0 0,1 0-1 0 0,0 0 1 0 0,-1 0-1 0 0,0-1 1 0 0,0 1-1 0 0,0 0 1 0 0,0-1-1 0 0,0 1 1 0 0,-1-1-1 0 0,1 1 1 0 0,-1-1-1 0 0,0 0 0 0 0,0 1 1 0 0,-1-1-1 0 0,1 1 1 0 0,-1-1-1 0 0,-1-4 1 0 0,0-1 6 0 0,-1 0-1 0 0,-1-1 1 0 0,0 2 0 0 0,0-1 0 0 0,-1 0-1 0 0,0 1 1 0 0,-9-12 0 0 0,12 18 13 0 0,0-1-1 0 0,-1 0 1 0 0,1 1 0 0 0,-1-1 0 0 0,0 1 0 0 0,0 0-1 0 0,0 0 1 0 0,0 0 0 0 0,0 1 0 0 0,0-1 0 0 0,-1 1 0 0 0,1-1-1 0 0,-1 1 1 0 0,1 0 0 0 0,-1 0 0 0 0,1 1 0 0 0,-1-1-1 0 0,1 1 1 0 0,-1 0 0 0 0,1-1 0 0 0,-1 2 0 0 0,0-1-1 0 0,-4 1 1 0 0,-2 1 37 0 0,0 1-1 0 0,1 0 1 0 0,-1 0-1 0 0,1 1 1 0 0,0 0-1 0 0,0 1 1 0 0,0 0-1 0 0,1 0 1 0 0,0 1-1 0 0,0 0 1 0 0,0 0-1 0 0,1 1 1 0 0,-11 13-1 0 0,10-12 23 0 0,-9 10 215 0 0,1 0-1 0 0,1 1 0 0 0,-16 26 0 0 0,28-39-212 0 0,-1 1 1 0 0,1 0-1 0 0,1-1 0 0 0,-1 2 0 0 0,1-1 0 0 0,-2 9 1 0 0,4-11-61 0 0,-1-1 0 0 0,1 1 0 0 0,0-1 0 0 0,0 1 0 0 0,1-1 0 0 0,-1 1 0 0 0,1-1 0 0 0,0 1 0 0 0,0-1 0 0 0,0 1-1 0 0,3 5 1 0 0,-2-6-13 0 0,1 0 0 0 0,0 0 0 0 0,-1 0 0 0 0,1 0-1 0 0,1 0 1 0 0,-1-1 0 0 0,0 0 0 0 0,1 1 0 0 0,0-1-1 0 0,0 0 1 0 0,0-1 0 0 0,0 1 0 0 0,0-1 0 0 0,0 1-1 0 0,1-1 1 0 0,-1-1 0 0 0,1 1 0 0 0,-1-1 0 0 0,8 2-1 0 0,8 1-280 0 0,-1-2-1 0 0,1 0 0 0 0,26-1 1 0 0,-45-1 273 0 0,17-1-1069 0 0,0 0 0 0 0,28-6 0 0 0,7-6-5066 0 0,-27 4 3905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2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67 2272 0 0,'-2'-4'2901'0'0,"1"2"-1776"0"0,0 1 1 0 0,0-1-1 0 0,0 1 0 0 0,0-1 1 0 0,0 1-1 0 0,0 0 0 0 0,-1-1 1 0 0,1 1-1 0 0,-2-1 0 0 0,2 1-971 0 0,0 1-1 0 0,0 0 0 0 0,1 0 0 0 0,-1 0 0 0 0,0 0 0 0 0,1 0 0 0 0,-1 0 1 0 0,0 0-1 0 0,0 0 0 0 0,1 0 0 0 0,-1 0 0 0 0,0 1 0 0 0,1-1 0 0 0,-1 0 1 0 0,0 0-1 0 0,1 1 0 0 0,-1-1 0 0 0,0 0 0 0 0,1 1 0 0 0,-1-1 0 0 0,1 0 1 0 0,-1 1-1 0 0,1-1 0 0 0,-1 1 0 0 0,1-1 0 0 0,-1 1 0 0 0,1-1 0 0 0,-1 1 1 0 0,1 0-1 0 0,-1 0 0 0 0,-5 8 67 0 0,0 1 1 0 0,1-1-1 0 0,0 1 1 0 0,0 0-1 0 0,1 0 1 0 0,0 1-1 0 0,1-1 1 0 0,0 1-1 0 0,1 0 1 0 0,0 0-1 0 0,-1 20 1 0 0,3-23-188 0 0,0-1 1 0 0,1 1-1 0 0,0 0 0 0 0,0-1 1 0 0,1 1-1 0 0,-1-1 0 0 0,2 0 1 0 0,-1 1-1 0 0,1-1 1 0 0,0 0-1 0 0,0 0 0 0 0,1 0 1 0 0,0-1-1 0 0,9 12 1 0 0,-9-14-46 0 0,0 0 0 0 0,0 0 0 0 0,0 0 0 0 0,0-1 0 0 0,0 1 0 0 0,1-1 1 0 0,0 0-1 0 0,-1-1 0 0 0,1 1 0 0 0,0-1 0 0 0,1 0 0 0 0,-1 0 1 0 0,0-1-1 0 0,0 1 0 0 0,1-1 0 0 0,-1 0 0 0 0,1-1 0 0 0,-1 1 0 0 0,1-1 1 0 0,-1 0-1 0 0,9-1 0 0 0,-7 0-20 0 0,-1-1 0 0 0,1 1 0 0 0,0-1 0 0 0,-1 0 1 0 0,1-1-1 0 0,-1 1 0 0 0,0-1 0 0 0,1-1 0 0 0,-2 1 0 0 0,1-1 0 0 0,0 0 1 0 0,-1 0-1 0 0,1-1 0 0 0,-1 0 0 0 0,0 0 0 0 0,5-7 0 0 0,-7 7 43 0 0,0 0 0 0 0,0-1 0 0 0,0 1-1 0 0,0-1 1 0 0,-1 0 0 0 0,0 0 0 0 0,0 0-1 0 0,-1 0 1 0 0,0 0 0 0 0,0 0 0 0 0,0 0-1 0 0,-1 0 1 0 0,1 0 0 0 0,-2-8 0 0 0,1 5 41 0 0,-1-1 0 0 0,0 1 0 0 0,0 0 0 0 0,-1-1 0 0 0,0 1 1 0 0,-1 0-1 0 0,0 0 0 0 0,0 1 0 0 0,-9-16 0 0 0,12 23-40 0 0,0 1-1 0 0,-1-1 1 0 0,1 1 0 0 0,0-1-1 0 0,0 1 1 0 0,-1-1-1 0 0,1 1 1 0 0,-1-1 0 0 0,1 1-1 0 0,0-1 1 0 0,-1 1 0 0 0,1 0-1 0 0,-1-1 1 0 0,1 1-1 0 0,-1 0 1 0 0,1-1 0 0 0,-1 1-1 0 0,1 0 1 0 0,-1 0 0 0 0,1-1-1 0 0,-1 1 1 0 0,0 0-1 0 0,1 0 1 0 0,-1 0 0 0 0,1 0-1 0 0,-1 0 1 0 0,0 0-1 0 0,1 0 1 0 0,-1 0 0 0 0,0 0-1 0 0,0 1 5 0 0,0-1-1 0 0,0 1 1 0 0,0 0-1 0 0,0 0 1 0 0,1 0-1 0 0,-1-1 0 0 0,0 1 1 0 0,1 0-1 0 0,-1 0 1 0 0,0 0-1 0 0,1 0 1 0 0,0 0-1 0 0,-1 0 1 0 0,0 2-1 0 0,-1 4 22 0 0,0 1 1 0 0,0-1-1 0 0,0 13 1 0 0,1-13-41 0 0,1 0 1 0 0,1 1 0 0 0,-1-1-1 0 0,1 1 1 0 0,0-1 0 0 0,1 0-1 0 0,0 0 1 0 0,0 1 0 0 0,0-1-1 0 0,1-1 1 0 0,0 1-1 0 0,1 0 1 0 0,-1-1 0 0 0,1 1-1 0 0,1-1 1 0 0,-1 0 0 0 0,1-1-1 0 0,0 1 1 0 0,0-1 0 0 0,10 9-1 0 0,1-2-91 0 0,-8-5 59 0 0,0-1 0 0 0,0 0 1 0 0,0 0-1 0 0,1-1 0 0 0,16 7 1 0 0,-22-10 23 0 0,1-1 1 0 0,0 0 0 0 0,0 0 0 0 0,0-1 0 0 0,-1 1 0 0 0,1-1-1 0 0,0 0 1 0 0,0 0 0 0 0,0 0 0 0 0,0-1 0 0 0,0 1 0 0 0,-1-1-1 0 0,1 0 1 0 0,0 0 0 0 0,0 0 0 0 0,-1-1 0 0 0,1 1 0 0 0,-1-1 0 0 0,1 0-1 0 0,-1 0 1 0 0,0 0 0 0 0,0 0 0 0 0,0 0 0 0 0,5-5 0 0 0,-4 3 38 0 0,-1 0 1 0 0,0 0-1 0 0,1 0 1 0 0,-1 0-1 0 0,0 0 1 0 0,-1-1-1 0 0,1 0 1 0 0,-1 1 0 0 0,0-1-1 0 0,0 0 1 0 0,-1 0-1 0 0,1 0 1 0 0,-1 0-1 0 0,0 0 1 0 0,0 0 0 0 0,-1 0-1 0 0,0-11 1 0 0,0 12 28 0 0,-1 0 0 0 0,0 0-1 0 0,1 0 1 0 0,-2 0 0 0 0,1 0 0 0 0,0 0 0 0 0,-1 1 0 0 0,0-1 0 0 0,0 0 0 0 0,0 1 0 0 0,0-1 0 0 0,-5-5 0 0 0,-1 1 22 0 0,-1 0 0 0 0,0 0 0 0 0,-10-7 0 0 0,18 15-76 0 0,0-1-1 0 0,0 0 1 0 0,0 0 0 0 0,0 0-1 0 0,0 0 1 0 0,1 0 0 0 0,-1 0-1 0 0,0 0 1 0 0,0 0 0 0 0,1 0-1 0 0,-1 0 1 0 0,1 0 0 0 0,-1-1-1 0 0,1 1 1 0 0,0 0 0 0 0,-1 0-1 0 0,1 0 1 0 0,0-1 0 0 0,0 1 0 0 0,0 0-1 0 0,0 0 1 0 0,0-1 0 0 0,0 1-1 0 0,0 0 1 0 0,0-1 0 0 0,0 1-1 0 0,1 0 1 0 0,-1 0 0 0 0,0 0-1 0 0,1-1 1 0 0,-1 1 0 0 0,1 0-1 0 0,-1 0 1 0 0,1 0 0 0 0,0 0-1 0 0,1-1 1 0 0,2-5 18 0 0,2 0 0 0 0,-1 1 0 0 0,1 0 0 0 0,8-7 0 0 0,-12 10 0 0 0,8-3-34 0 0,-1-1 0 0 0,1 1 0 0 0,0 0 0 0 0,0 1 0 0 0,1 0 0 0 0,-1 1 0 0 0,17-4 0 0 0,-19 5 6 0 0,0 1 0 0 0,-1 0 0 0 0,1 1 1 0 0,0 0-1 0 0,0 0 0 0 0,0 1 0 0 0,0 0 0 0 0,11 1 0 0 0,-15 0 4 0 0,-1 0 0 0 0,1 0 0 0 0,-1 0 0 0 0,0 0 0 0 0,1 1 0 0 0,-1-1 0 0 0,0 1 0 0 0,0 0 1 0 0,0 0-1 0 0,0 0 0 0 0,-1 0 0 0 0,1 0 0 0 0,0 1 0 0 0,-1-1 0 0 0,1 1 0 0 0,-1 0 0 0 0,0 0 0 0 0,0 0 0 0 0,0 0 0 0 0,-1 0 0 0 0,3 3 1 0 0,-1 5 10 0 0,1 0 1 0 0,-1 0-1 0 0,-1 0 1 0 0,0 0-1 0 0,-1 0 1 0 0,0 0 0 0 0,0 19-1 0 0,-1-15 3 0 0,0 0-1 0 0,2 0 1 0 0,4 25-1 0 0,-3-30-18 0 0,0-1 1 0 0,0 0-1 0 0,1 0 0 0 0,0 0 1 0 0,9 13-1 0 0,-11-19-41 0 0,0 0-1 0 0,0-1 1 0 0,0 1 0 0 0,0-1 0 0 0,0 1 0 0 0,1-1 0 0 0,-1 0-1 0 0,1 0 1 0 0,-1 0 0 0 0,1-1 0 0 0,0 1 0 0 0,0-1 0 0 0,0 1-1 0 0,0-1 1 0 0,0 0 0 0 0,0 0 0 0 0,0 0 0 0 0,0 0 0 0 0,0-1-1 0 0,7 1 1 0 0,-7-1-277 0 0,0-1-1 0 0,0 1 0 0 0,1-1 1 0 0,-1 0-1 0 0,0 0 0 0 0,0 0 0 0 0,0 0 1 0 0,0-1-1 0 0,0 1 0 0 0,0-1 1 0 0,4-3-1 0 0,0-1-2340 0 0,0 0 0 0 0,12-13 0 0 0,-11 11 1073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2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4 3345 0 0,'-11'-1'2994'0'0,"3"0"-822"0"0,1 0 1 0 0,-1 1-1 0 0,0 0 0 0 0,0 0 0 0 0,0 1 0 0 0,-13 2 1 0 0,21-3-2137 0 0,0 0 0 0 0,0 0 0 0 0,0 0 0 0 0,0 0 0 0 0,0 0 1 0 0,0 0-1 0 0,0 0 0 0 0,-1 0 0 0 0,1 0 0 0 0,0 0 0 0 0,0 0 0 0 0,0 0 1 0 0,0 0-1 0 0,0 0 0 0 0,0 0 0 0 0,0 0 0 0 0,-1 0 0 0 0,1 0 1 0 0,0 0-1 0 0,0 1 0 0 0,0-1 0 0 0,0 0 0 0 0,0 0 0 0 0,0 0 1 0 0,0 0-1 0 0,0 0 0 0 0,0 0 0 0 0,0 0 0 0 0,0 0 0 0 0,0 0 0 0 0,-1 1 1 0 0,1-1-1 0 0,0 0 0 0 0,0 0 0 0 0,0 0 0 0 0,0 0 0 0 0,0 0 1 0 0,0 0-1 0 0,0 0 0 0 0,0 1 0 0 0,0-1 0 0 0,0 0 0 0 0,0 0 1 0 0,0 0-1 0 0,0 0 0 0 0,0 0 0 0 0,0 0 0 0 0,7 4 360 0 0,8 0-428 0 0,9-1-83 0 0,-18-3-406 0 0,1 1-1 0 0,-1-1 0 0 0,0 2 1 0 0,1-1-1 0 0,-1 1 0 0 0,0 0 1 0 0,8 3-1 0 0,-2 2-966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7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221 102 512 0 0,'1'-12'2436'0'0,"0"1"0"0"0,0-1 0 0 0,-1 1 0 0 0,-1-1 0 0 0,-1-13 1 0 0,1 24-2322 0 0,1 0 0 0 0,0 0 1 0 0,0 0-1 0 0,-1 0 0 0 0,1 0 1 0 0,0 0-1 0 0,-1 1 1 0 0,1-1-1 0 0,-1 0 0 0 0,0 0 1 0 0,1 0-1 0 0,-1 1 1 0 0,1-1-1 0 0,-1 0 0 0 0,0 1 1 0 0,0-1-1 0 0,1 0 0 0 0,-1 1 1 0 0,0-1-1 0 0,0 1 1 0 0,0 0-1 0 0,1-1 0 0 0,-1 1 1 0 0,0-1-1 0 0,0 1 0 0 0,0 0 1 0 0,0 0-1 0 0,0 0 1 0 0,0-1-1 0 0,0 1 0 0 0,0 0 1 0 0,0 0-1 0 0,0 0 1 0 0,0 1-1 0 0,0-1 0 0 0,0 0 1 0 0,0 0-1 0 0,1 0 0 0 0,-3 1 1 0 0,-5 1-2 0 0,-1 1 0 0 0,1 0 0 0 0,-13 6 0 0 0,10-4 212 0 0,-12 4 9 0 0,1 1 0 0 0,1 0 0 0 0,-37 25 0 0 0,57-35-326 0 0,0 0 1 0 0,1 1-1 0 0,-1-1 1 0 0,1 0-1 0 0,-1 1 0 0 0,1-1 1 0 0,-1 1-1 0 0,1-1 0 0 0,0 0 1 0 0,-1 1-1 0 0,1-1 1 0 0,0 1-1 0 0,-1-1 0 0 0,1 1 1 0 0,0 0-1 0 0,-1-1 0 0 0,1 1 1 0 0,0-1-1 0 0,0 1 1 0 0,0-1-1 0 0,-1 1 0 0 0,1 0 1 0 0,0-1-1 0 0,0 1 1 0 0,0-1-1 0 0,0 2 0 0 0,1-2 7 0 0,-1 1-1 0 0,0 0 0 0 0,1-1 1 0 0,-1 1-1 0 0,1 0 1 0 0,-1-1-1 0 0,1 1 0 0 0,0-1 1 0 0,-1 1-1 0 0,1-1 1 0 0,-1 1-1 0 0,1-1 0 0 0,0 1 1 0 0,-1-1-1 0 0,1 0 0 0 0,1 1 1 0 0,3 1 51 0 0,0-1 0 0 0,0 1 0 0 0,-1-1 1 0 0,11 1-1 0 0,56-3 285 0 0,25 2-293 0 0,-86 0-57 0 0,0 0 0 0 0,0 1 0 0 0,0 0 1 0 0,0 1-1 0 0,-1 0 0 0 0,1 0 0 0 0,10 6 0 0 0,-18-8 4 0 0,0 0-1 0 0,0 1 1 0 0,0-1-1 0 0,0 0 1 0 0,0 1-1 0 0,0-1 1 0 0,0 1 0 0 0,-1 0-1 0 0,1 0 1 0 0,0-1-1 0 0,-1 1 1 0 0,0 0 0 0 0,1 0-1 0 0,-1 0 1 0 0,0 1-1 0 0,0-1 1 0 0,0 0 0 0 0,0 0-1 0 0,-1 1 1 0 0,1-1-1 0 0,-1 0 1 0 0,1 1 0 0 0,-1-1-1 0 0,0 0 1 0 0,0 1-1 0 0,0-1 1 0 0,0 1 0 0 0,0-1-1 0 0,0 1 1 0 0,-1-1-1 0 0,0 3 1 0 0,-1 1 48 0 0,0-1 0 0 0,0 1 0 0 0,-1-1 0 0 0,1 0 1 0 0,-1 0-1 0 0,0 0 0 0 0,-1-1 0 0 0,1 1 0 0 0,-1-1 0 0 0,0 0 1 0 0,0 0-1 0 0,-6 5 0 0 0,-2 1 157 0 0,-1-1 0 0 0,0-1 1 0 0,0 0-1 0 0,-18 7 0 0 0,24-12-157 0 0,0-1 0 0 0,-1 1 0 0 0,1-1 0 0 0,-1-1 0 0 0,1 1 0 0 0,-1-1 0 0 0,0-1 0 0 0,1 1 0 0 0,-1-2 0 0 0,-10 0-1 0 0,16 1-57 0 0,0-1-1 0 0,0 1 0 0 0,0-1 0 0 0,0 0 1 0 0,1 0-1 0 0,-1 0 0 0 0,0 0 0 0 0,1 0 1 0 0,-1 0-1 0 0,1 0 0 0 0,-1 0 0 0 0,1 0 1 0 0,-1-1-1 0 0,1 1 0 0 0,0-1 0 0 0,0 1 1 0 0,-1-1-1 0 0,1 1 0 0 0,1-1 0 0 0,-1 0 1 0 0,0 1-1 0 0,0-1 0 0 0,0 0 0 0 0,1 0 1 0 0,-1 0-1 0 0,1 0 0 0 0,0 1 0 0 0,-1-4 1 0 0,1 1-137 0 0,-1 0 1 0 0,1 0-1 0 0,0 0 1 0 0,0 0 0 0 0,0 0-1 0 0,1 0 1 0 0,-1 0-1 0 0,1-1 1 0 0,0 2 0 0 0,0-1-1 0 0,1 0 1 0 0,2-6-1 0 0,-1 5-1057 0 0,0-1-1 0 0,1 1 0 0 0,-1 0 1 0 0,9-8-1 0 0,-5 8-1255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8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68 1576 0 0,'-18'1'3919'0'0,"8"-1"-1546"0"0,0 1 0 0 0,-17 4 1 0 0,24-4-1988 0 0,0 0 0 0 0,1 0 0 0 0,-1 0 0 0 0,0 0 0 0 0,1 1 0 0 0,0-1 0 0 0,-1 1 0 0 0,1-1 0 0 0,0 1 0 0 0,-1 0 0 0 0,1 0 0 0 0,0 0 0 0 0,0 0 0 0 0,-2 3 0 0 0,4-4-298 0 0,-1 0-1 0 0,1-1 0 0 0,-1 1 1 0 0,1-1-1 0 0,0 1 0 0 0,0 0 1 0 0,-1-1-1 0 0,1 1 0 0 0,0 0 1 0 0,0-1-1 0 0,0 1 1 0 0,0 0-1 0 0,0-1 0 0 0,0 1 1 0 0,0 0-1 0 0,0-1 0 0 0,0 1 1 0 0,0 0-1 0 0,0-1 0 0 0,0 1 1 0 0,1 0-1 0 0,-1-1 1 0 0,0 2-1 0 0,1-1 6 0 0,0 1 0 0 0,0-1-1 0 0,0 0 1 0 0,0 1 0 0 0,0-1 0 0 0,1 0 0 0 0,-1 0 0 0 0,0 0 0 0 0,2 2 0 0 0,3 0 60 0 0,-1 0 0 0 0,1 0-1 0 0,0-1 1 0 0,7 3 0 0 0,9 2-85 0 0,1-1-1 0 0,0-1 0 0 0,1-2 0 0 0,-1 0 0 0 0,1-1 0 0 0,0-1 1 0 0,43-5-1 0 0,-56 3-59 0 0,1-1 0 0 0,-1-1-1 0 0,0 0 1 0 0,0-1 0 0 0,0 0 0 0 0,0 0 0 0 0,-1-1 0 0 0,11-7 0 0 0,-19 11-8 0 0,0-1 1 0 0,0 0 0 0 0,0 1-1 0 0,0-1 1 0 0,0 0 0 0 0,0 0-1 0 0,-1 0 1 0 0,1-1 0 0 0,-1 1 0 0 0,1 0-1 0 0,-1 0 1 0 0,0-1 0 0 0,0 1-1 0 0,0-1 1 0 0,0 1 0 0 0,-1-1 0 0 0,1 0-1 0 0,-1 1 1 0 0,1-1 0 0 0,-1 0-1 0 0,0 1 1 0 0,0-1 0 0 0,0 0 0 0 0,0 1-1 0 0,-1-1 1 0 0,1 1 0 0 0,-1-1-1 0 0,1 0 1 0 0,-3-3 0 0 0,2 2-4 0 0,-1 1 1 0 0,1-1-1 0 0,-1 1 1 0 0,0 0-1 0 0,-1 0 1 0 0,1-1-1 0 0,0 2 0 0 0,-1-1 1 0 0,1 0-1 0 0,-1 0 1 0 0,0 1-1 0 0,0 0 1 0 0,0-1-1 0 0,-1 1 1 0 0,1 0-1 0 0,0 1 1 0 0,-1-1-1 0 0,1 0 1 0 0,-1 1-1 0 0,-5-2 1 0 0,-1 2 8 0 0,0 0 1 0 0,0 0 0 0 0,0 0 0 0 0,0 2 0 0 0,0-1 0 0 0,0 1-1 0 0,0 1 1 0 0,0-1 0 0 0,-12 5 0 0 0,1 1 58 0 0,0 1 0 0 0,1 1 0 0 0,-22 13 0 0 0,27-13 23 0 0,1 0 1 0 0,-1 2 0 0 0,2-1 0 0 0,0 2-1 0 0,0 0 1 0 0,-12 15 0 0 0,17-19 1 0 0,2 1 0 0 0,-1 0-1 0 0,1 1 1 0 0,0-1 0 0 0,1 1 0 0 0,0 0 0 0 0,1 0 0 0 0,0 1 0 0 0,1 0-1 0 0,-4 17 1 0 0,6-23-74 0 0,1 0-1 0 0,0 0 0 0 0,0-1 1 0 0,0 1-1 0 0,0 0 0 0 0,1 0 1 0 0,0 0-1 0 0,0 0 0 0 0,0-1 1 0 0,0 1-1 0 0,1 0 0 0 0,0-1 1 0 0,0 1-1 0 0,0-1 0 0 0,0 0 1 0 0,1 0-1 0 0,0 0 0 0 0,0 0 1 0 0,0 0-1 0 0,0 0 0 0 0,1-1 1 0 0,-1 1-1 0 0,6 3 0 0 0,-1-2-38 0 0,1 1 0 0 0,-1-1-1 0 0,1-1 1 0 0,0 1-1 0 0,1-2 1 0 0,-1 1 0 0 0,1-1-1 0 0,-1-1 1 0 0,1 0-1 0 0,15 2 1 0 0,12-1-1209 0 0,72-5 1 0 0,-11-9-6856 0 0,-70 7 3483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9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14 772 512 0 0,'2'7'2225'0'0,"-2"-7"-2078"0"0,0 1 0 0 0,0 0 1 0 0,0 0-1 0 0,0-1 0 0 0,0 1 0 0 0,0 0 1 0 0,0 0-1 0 0,0 0 0 0 0,-1-1 0 0 0,1 1 0 0 0,0 0 1 0 0,0-1-1 0 0,-1 1 0 0 0,1 0 0 0 0,0 0 1 0 0,-2 0-1 0 0,1 2 369 0 0,0 0-1 0 0,0 0 1 0 0,0 0 0 0 0,0 0 0 0 0,1 0-1 0 0,-1 5 1 0 0,-1 1 495 0 0,1-6-571 0 0,0 0 1 0 0,1 0-1 0 0,-1 1 0 0 0,1-1 1 0 0,0 0-1 0 0,0 1 1 0 0,0-1-1 0 0,0 0 1 0 0,0 1-1 0 0,1-1 0 0 0,1 6 1 0 0,-1-8-184 0 0,0 1 0 0 0,0-1 1 0 0,0 0-1 0 0,0 0 0 0 0,0 1 0 0 0,0-1 1 0 0,0 0-1 0 0,0 0 0 0 0,0 0 0 0 0,1 0 0 0 0,-1 0 1 0 0,0 0-1 0 0,1-1 0 0 0,-1 1 0 0 0,1 0 1 0 0,1 0-1 0 0,1 0-60 0 0,0 0 0 0 0,-1 0 0 0 0,1-1 0 0 0,0 1 0 0 0,0-1 0 0 0,6 0 0 0 0,-2-1-146 0 0,1 0 0 0 0,-1 0 1 0 0,0-1-1 0 0,1 0 1 0 0,12-6-1 0 0,37-18-16 0 0,71-43-1 0 0,-111 57 25 0 0,0-2-1 0 0,-1 0 1 0 0,0 0-1 0 0,-2-2 1 0 0,1 0-1 0 0,-2-1 1 0 0,0 0-1 0 0,-1-1 0 0 0,-1-1 1 0 0,-1 0-1 0 0,0 0 1 0 0,10-28-1 0 0,4-14 370 0 0,18-73 0 0 0,-34 97-53 0 0,-1-1 0 0 0,-2-1 0 0 0,2-51 0 0 0,-7 81-282 0 0,-1 0 1 0 0,-1 0-1 0 0,0-1 1 0 0,0 1-1 0 0,-1 0 1 0 0,0 1-1 0 0,0-1 1 0 0,-6-12-1 0 0,7 17-64 0 0,-1 1-1 0 0,1 0 1 0 0,-1 0-1 0 0,0 0 1 0 0,-1 0 0 0 0,1 1-1 0 0,0-1 1 0 0,-1 0-1 0 0,1 1 1 0 0,-1 0 0 0 0,0-1-1 0 0,0 1 1 0 0,0 0-1 0 0,0 1 1 0 0,0-1 0 0 0,0 0-1 0 0,-1 1 1 0 0,1 0-1 0 0,0 0 1 0 0,-1 0 0 0 0,1 0-1 0 0,-1 0 1 0 0,1 1-1 0 0,-5-1 1 0 0,0 2 4 0 0,1-1 1 0 0,0 1-1 0 0,0 0 1 0 0,-1 0-1 0 0,1 1 1 0 0,0 0-1 0 0,0 1 1 0 0,1-1-1 0 0,-1 1 1 0 0,1 0-1 0 0,-1 1 1 0 0,1 0-1 0 0,0 0 1 0 0,0 0-1 0 0,-8 8 0 0 0,-1 2 21 0 0,2 0-1 0 0,-1 1 1 0 0,2 0-1 0 0,-17 27 1 0 0,21-28-38 0 0,1 0 0 0 0,1 0 0 0 0,0 1 0 0 0,1-1 0 0 0,1 1 0 0 0,0 0 0 0 0,1 1 0 0 0,-2 23 0 0 0,2 8 33 0 0,5 71 0 0 0,0-90-37 0 0,1 0-1 0 0,1 0 1 0 0,2 0-1 0 0,0-1 1 0 0,20 49-1 0 0,-18-57-61 0 0,1-1 0 0 0,0-1 0 0 0,1 0 0 0 0,1 0 0 0 0,1-1 1 0 0,0 0-1 0 0,1-1 0 0 0,1 0 0 0 0,17 13 0 0 0,-20-19-239 0 0,0 0 0 0 0,0-1 1 0 0,1-1-1 0 0,14 7 1 0 0,-21-11-94 0 0,0-1 0 0 0,0 0 0 0 0,1-1 1 0 0,-1 1-1 0 0,0-1 0 0 0,1 0 0 0 0,-1-1 0 0 0,1 1 1 0 0,-1-1-1 0 0,1 0 0 0 0,0 0 0 0 0,-1-1 0 0 0,8-1 1 0 0,-8 1-615 0 0,-1-1 0 0 0,0 0 0 0 0,1 0 0 0 0,-1 0 1 0 0,0-1-1 0 0,0 1 0 0 0,5-6 0 0 0,-4 4-523 0 0,9-7-1159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81 131 512 0 0,'-1'-1'481'0'0,"0"0"1"0"0,1 0-1 0 0,-1 0 0 0 0,0 0 0 0 0,1 0 1 0 0,-1-1-1 0 0,1 1 0 0 0,-1 0 0 0 0,1 0 1 0 0,0-1-1 0 0,0 1 0 0 0,-1 0 0 0 0,1-1 0 0 0,0 1 1 0 0,0 0-1 0 0,0 0 0 0 0,0-1 0 0 0,1 1 1 0 0,-1 0-1 0 0,1-3 0 0 0,-1 2-114 0 0,1 1-1 0 0,-1-1 0 0 0,0 0 1 0 0,0 1-1 0 0,0-1 0 0 0,0 0 1 0 0,0 1-1 0 0,0-1 0 0 0,-1 0 1 0 0,1 1-1 0 0,0-1 0 0 0,-1-1 1 0 0,0 2-270 0 0,1 1 0 0 0,-1-1 0 0 0,0 1 0 0 0,1-1 0 0 0,-1 1 1 0 0,1-1-1 0 0,-1 1 0 0 0,0 0 0 0 0,1-1 0 0 0,-1 1 0 0 0,0 0 1 0 0,0 0-1 0 0,1 0 0 0 0,-1-1 0 0 0,0 1 0 0 0,0 0 0 0 0,1 0 1 0 0,-1 0-1 0 0,0 0 0 0 0,0 0 0 0 0,1 0 0 0 0,-1 0 0 0 0,0 0 0 0 0,0 1 1 0 0,1-1-1 0 0,-1 0 0 0 0,0 0 0 0 0,1 1 0 0 0,-1-1 0 0 0,-1 1 1 0 0,-21 11 1176 0 0,21-10-1157 0 0,0 0 0 0 0,-1 0 0 0 0,1 1 0 0 0,0-1 0 0 0,0 0 0 0 0,0 1 0 0 0,0-1 0 0 0,1 1 0 0 0,-1 0 1 0 0,1 0-1 0 0,-1-1 0 0 0,1 1 0 0 0,0 0 0 0 0,0 0 0 0 0,0 0 0 0 0,1 0 0 0 0,-1 0 0 0 0,1 1 0 0 0,-1-1 0 0 0,1 4 0 0 0,1-4-85 0 0,-1 0 0 0 0,1 0 0 0 0,0 0-1 0 0,0-1 1 0 0,0 1 0 0 0,0 0 0 0 0,0-1-1 0 0,0 1 1 0 0,1-1 0 0 0,-1 1 0 0 0,1-1-1 0 0,0 0 1 0 0,0 1 0 0 0,0-1 0 0 0,0 0-1 0 0,0 0 1 0 0,0-1 0 0 0,0 1 0 0 0,1 0-1 0 0,-1-1 1 0 0,1 1 0 0 0,3 1 0 0 0,2 0-48 0 0,0-1 1 0 0,-1 0 0 0 0,1 0 0 0 0,0 0-1 0 0,1-1 1 0 0,-1 0 0 0 0,0 0 0 0 0,0-1 0 0 0,0-1-1 0 0,0 1 1 0 0,9-2 0 0 0,-2-1-22 0 0,1 0 0 0 0,-1-1 0 0 0,1-1 1 0 0,24-11-1 0 0,-38 15 38 0 0,0 0 0 0 0,0 0 1 0 0,0 0-1 0 0,-1 0 0 0 0,1-1 0 0 0,0 1 1 0 0,-1 0-1 0 0,1-1 0 0 0,-1 1 1 0 0,1-1-1 0 0,-1 0 0 0 0,0 1 0 0 0,1-1 1 0 0,-1 0-1 0 0,0 0 0 0 0,0 0 0 0 0,-1 0 1 0 0,2-3-1 0 0,-1 1-1 0 0,0 1 0 0 0,-1-1-1 0 0,0 1 1 0 0,0-1 0 0 0,0 1 0 0 0,0-1 0 0 0,0 1-1 0 0,-1-1 1 0 0,0 1 0 0 0,-1-6 0 0 0,-1 2 5 0 0,1 0-1 0 0,-1 1 1 0 0,0 0 0 0 0,0 0-1 0 0,-1 0 1 0 0,0 0 0 0 0,0 0 0 0 0,-1 1-1 0 0,1-1 1 0 0,-1 1 0 0 0,-7-5-1 0 0,6 6 25 0 0,0 0 0 0 0,0 0 0 0 0,-1 1 0 0 0,1 0 0 0 0,-1 0 0 0 0,0 1 0 0 0,1 0 0 0 0,-1 0 0 0 0,0 0 0 0 0,0 1 0 0 0,-1 0 0 0 0,1 0 0 0 0,0 1 0 0 0,-9 1 0 0 0,12-1-8 0 0,1 1 0 0 0,-1 0 0 0 0,0 0 0 0 0,1 0 0 0 0,-1 1 0 0 0,1-1 0 0 0,-1 1 0 0 0,1 0 0 0 0,0 0 0 0 0,-5 4 0 0 0,7-5-21 0 0,0 0 0 0 0,-1 0-1 0 0,1 0 1 0 0,-1 0 0 0 0,1 1 0 0 0,0-1-1 0 0,0 0 1 0 0,0 1 0 0 0,0-1 0 0 0,0 1 0 0 0,0 0-1 0 0,0-1 1 0 0,1 1 0 0 0,-1-1 0 0 0,0 1-1 0 0,1 0 1 0 0,-1 0 0 0 0,1-1 0 0 0,0 1 0 0 0,0 0-1 0 0,0 0 1 0 0,0 0 0 0 0,0 2 0 0 0,0-3-3 0 0,1 1 1 0 0,0 0 0 0 0,0-1 0 0 0,0 1 0 0 0,0-1-1 0 0,0 1 1 0 0,0-1 0 0 0,0 1 0 0 0,1-1 0 0 0,-1 0 0 0 0,0 1-1 0 0,1-1 1 0 0,-1 0 0 0 0,1 0 0 0 0,0 0 0 0 0,-1 0-1 0 0,1-1 1 0 0,0 1 0 0 0,-1 0 0 0 0,1-1 0 0 0,0 1-1 0 0,2 0 1 0 0,4 1-2 0 0,0-1-1 0 0,0 1 1 0 0,13-1 0 0 0,8 0 6 0 0,0-2-1 0 0,0-1 1 0 0,0-2 0 0 0,0 0 0 0 0,0-2 0 0 0,34-12 0 0 0,-51 14 22 0 0,2-1 19 0 0,24-5 1 0 0,-38 10-40 0 0,0 0 1 0 0,0 0 0 0 0,0 0 0 0 0,1 0 0 0 0,-1 0-1 0 0,0 0 1 0 0,0 0 0 0 0,0 0 0 0 0,1 0-1 0 0,-1 0 1 0 0,0 0 0 0 0,0 0 0 0 0,0 0 0 0 0,1 0-1 0 0,-1 0 1 0 0,0 0 0 0 0,0 0 0 0 0,0 0-1 0 0,0 0 1 0 0,1 1 0 0 0,-1-1 0 0 0,0 0 0 0 0,0 0-1 0 0,0 0 1 0 0,0 0 0 0 0,0 0 0 0 0,1 0 0 0 0,-1 1-1 0 0,0-1 1 0 0,0 0 0 0 0,0 0 0 0 0,0 0-1 0 0,0 0 1 0 0,0 1 0 0 0,0-1 0 0 0,0 0 0 0 0,0 0-1 0 0,0 0 1 0 0,0 1 0 0 0,0-1 0 0 0,0 0-1 0 0,0 0 1 0 0,0 0 0 0 0,0 1 0 0 0,0-1 0 0 0,0 0-1 0 0,0 0 1 0 0,0 0 0 0 0,0 1 0 0 0,0-1-1 0 0,0 0 1 0 0,0 0 0 0 0,0 0 0 0 0,0 0 0 0 0,0 1-1 0 0,0-1 1 0 0,0 0 0 0 0,-1 0 0 0 0,1 0 0 0 0,0 0-1 0 0,0 1 1 0 0,-8 14 136 0 0,6-12-69 0 0,-1 1-60 0 0,1 0-1 0 0,0 1 1 0 0,0-1-1 0 0,0 1 0 0 0,0 0 1 0 0,1 0-1 0 0,0 0 1 0 0,0-1-1 0 0,0 1 1 0 0,0 0-1 0 0,1 0 1 0 0,0 0-1 0 0,0 0 1 0 0,0 0-1 0 0,1 0 1 0 0,0 0-1 0 0,0 0 1 0 0,0 0-1 0 0,0 0 1 0 0,1 0-1 0 0,0-1 1 0 0,0 1-1 0 0,0-1 1 0 0,0 1-1 0 0,1-1 1 0 0,0 0-1 0 0,4 6 0 0 0,-2-5-9 0 0,1 1 0 0 0,-1-1 0 0 0,1 1 0 0 0,0-1-1 0 0,0-1 1 0 0,0 1 0 0 0,1-1 0 0 0,9 4 0 0 0,-13-6-170 0 0,1-1 0 0 0,-1 0 1 0 0,1 0-1 0 0,-1 0 0 0 0,1 0 0 0 0,0-1 1 0 0,-1 1-1 0 0,1-1 0 0 0,0 0 1 0 0,-1 0-1 0 0,1 0 0 0 0,0-1 0 0 0,-1 1 1 0 0,1-1-1 0 0,-1 0 0 0 0,1 0 1 0 0,0 0-1 0 0,-1-1 0 0 0,5-2 0 0 0,7-4-3464 0 0,-8 2 1475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1 688 0 0,'-2'2'1212'0'0,"0"-1"0"0"0,-1 0-1 0 0,1 1 1 0 0,0-1 0 0 0,-1 0-1 0 0,1 0 1 0 0,-6 1 0 0 0,-12 7 5858 0 0,18-7-6837 0 0,1-1 0 0 0,-1 1 0 0 0,1 0 0 0 0,0 1 0 0 0,0-1 0 0 0,0 0 0 0 0,0 0 0 0 0,1 0 0 0 0,-1 1 0 0 0,0-1 0 0 0,1 0 0 0 0,0 1 0 0 0,-1-1 0 0 0,1 0 0 0 0,0 4 0 0 0,-1 4 429 0 0,1-4-514 0 0,-1 1 0 0 0,1-1-1 0 0,0 0 1 0 0,0 0 0 0 0,1 1 0 0 0,-1-1 0 0 0,1 0 0 0 0,1 0-1 0 0,-1 1 1 0 0,1-1 0 0 0,4 7 0 0 0,-5-9-149 0 0,2 0-1 0 0,-1-1 1 0 0,0 1 0 0 0,0-1-1 0 0,1 1 1 0 0,0-1 0 0 0,0 0-1 0 0,0 0 1 0 0,0 0-1 0 0,0-1 1 0 0,1 1 0 0 0,-1-1-1 0 0,1 0 1 0 0,-1 0 0 0 0,1 0-1 0 0,0 0 1 0 0,0-1 0 0 0,4 2-1 0 0,2 0-234 0 0,0-1 0 0 0,0 0 0 0 0,15 1 1 0 0,1-5-2451 0 0,-22 1 1244 0 0,1-1-1 0 0,-1 1 1 0 0,0-1 0 0 0,6-3-1 0 0,3-2-3424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10 2256 0 0,'-16'-3'3361'0'0,"1"0"3553"0"0,2 2-5802 0 0,2-1 1128 0 0,1 2-1175 0 0,4-1 151 0 0,4 1 424 0 0,3 1-1120 0 0,3 1-336 0 0,3-1-224 0 0,2-1 24 0 0,2 0-64 0 0,2 0-56 0 0,1 2-384 0 0,0-1-104 0 0,4 2-2121 0 0,-1 1 1545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 2136 0 0,'-13'-2'7568'0'0,"4"1"-1554"0"0,9 2-5864 0 0,-1-1-1 0 0,1 1 0 0 0,0 0 0 0 0,-1 0 0 0 0,1-1 0 0 0,0 1 0 0 0,0 0 0 0 0,0-1 1 0 0,-1 1-1 0 0,1 0 0 0 0,0 0 0 0 0,0-1 0 0 0,0 1 0 0 0,0 0 0 0 0,0 0 0 0 0,1-1 0 0 0,-1 2 1 0 0,4 22 1046 0 0,1-1 0 0 0,0 1 0 0 0,16 36 0 0 0,4 20-627 0 0,-23-74-527 0 0,-1-3-31 0 0,0-1 0 0 0,-1 0 0 0 0,1 1 0 0 0,-1 0 0 0 0,1-1 0 0 0,-1 1 0 0 0,0-1 0 0 0,0 1 0 0 0,0-1 0 0 0,0 1 0 0 0,0 0 0 0 0,-2 3 0 0 0,4-29 287 0 0,4 4-101 0 0,6-28 0 0 0,-9 30-150 0 0,1 0 0 0 0,9-23 1 0 0,-9 32-38 0 0,-1 0-1 0 0,1 0 1 0 0,1 0 0 0 0,-1 1 0 0 0,1-1 0 0 0,9-9 0 0 0,-12 15-13 0 0,-1 1 1 0 0,1-1-1 0 0,0 1 0 0 0,-1 0 1 0 0,1-1-1 0 0,0 1 0 0 0,0 0 1 0 0,0 0-1 0 0,0 0 1 0 0,0 0-1 0 0,0 1 0 0 0,0-1 1 0 0,0 0-1 0 0,0 1 1 0 0,0 0-1 0 0,0-1 0 0 0,1 1 1 0 0,-1 0-1 0 0,0 0 0 0 0,0 0 1 0 0,0 0-1 0 0,0 1 1 0 0,1-1-1 0 0,-1 1 0 0 0,0-1 1 0 0,0 1-1 0 0,0 0 0 0 0,0-1 1 0 0,0 1-1 0 0,0 0 1 0 0,3 3-1 0 0,1 0-5 0 0,1 0 0 0 0,-2 1 0 0 0,1 0 0 0 0,0 0 0 0 0,-1 1 0 0 0,0 0 0 0 0,0 0 0 0 0,4 7 0 0 0,3 7 0 0 0,12 27 0 0 0,-16-29-147 0 0,1 0-1 0 0,18 25 0 0 0,-26-42-34 0 0,1 1-1 0 0,-1 0 0 0 0,1-1 1 0 0,0 1-1 0 0,-1-1 1 0 0,1 0-1 0 0,3 2 1 0 0,9 2-4208 0 0,-8-5 1726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1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75 3265 0 0,'-3'1'1334'0'0,"-1"0"0"0"0,1 0 0 0 0,0 0-1 0 0,-1-1 1 0 0,1 1 0 0 0,-1-1 0 0 0,1 0 0 0 0,0 0 0 0 0,-6-1 0 0 0,-5 1 255 0 0,13 0-1497 0 0,1 0 1 0 0,-1 0-1 0 0,1 0 0 0 0,-1 0 0 0 0,1 0 0 0 0,-1 0 0 0 0,1 0 0 0 0,-1 0 0 0 0,1 1 1 0 0,-1-1-1 0 0,1 0 0 0 0,-1 0 0 0 0,1 0 0 0 0,-1 1 0 0 0,1-1 0 0 0,-1 0 1 0 0,1 1-1 0 0,0-1 0 0 0,-1 0 0 0 0,1 1 0 0 0,0-1 0 0 0,-1 1 0 0 0,1-1 1 0 0,0 0-1 0 0,-1 1 0 0 0,1 0 0 0 0,-1 0 3 0 0,1 1 0 0 0,0-1 0 0 0,-1 0 0 0 0,1 1 0 0 0,0-1 0 0 0,0 0-1 0 0,0 1 1 0 0,0-1 0 0 0,0 0 0 0 0,1 2 0 0 0,-1 2 46 0 0,2 0 0 0 0,-1 0 0 0 0,1 0 0 0 0,2 6 0 0 0,0-4-122 0 0,0-1 0 0 0,1 1-1 0 0,-1-1 1 0 0,1-1 0 0 0,1 1 0 0 0,-1-1 0 0 0,1 0-1 0 0,-1 0 1 0 0,2 0 0 0 0,-1-1 0 0 0,0 0-1 0 0,1 0 1 0 0,0-1 0 0 0,-1 0 0 0 0,2 0-1 0 0,-1 0 1 0 0,0-1 0 0 0,0 0 0 0 0,1-1 0 0 0,-1 0-1 0 0,1 0 1 0 0,-1 0 0 0 0,1-1 0 0 0,-1 0-1 0 0,10-1 1 0 0,-13 0-21 0 0,-1 1 1 0 0,1-1-1 0 0,0 0 0 0 0,0 0 0 0 0,-1-1 1 0 0,1 1-1 0 0,-1-1 0 0 0,1 0 0 0 0,-1 0 0 0 0,0 0 1 0 0,0 0-1 0 0,0 0 0 0 0,0-1 0 0 0,0 1 0 0 0,0-1 1 0 0,-1 0-1 0 0,1 0 0 0 0,-1 0 0 0 0,0 0 1 0 0,0 0-1 0 0,0-1 0 0 0,0 1 0 0 0,2-7 0 0 0,-2 3 16 0 0,0 1 0 0 0,-1 0 0 0 0,1 0 0 0 0,-1 0 0 0 0,-1-1 0 0 0,1 1 1 0 0,-1-1-1 0 0,0 1 0 0 0,-1 0 0 0 0,1-1 0 0 0,-1 1 0 0 0,0 0 0 0 0,-4-11 0 0 0,4 13-9 0 0,-1 0 0 0 0,1 1 0 0 0,-1-1 0 0 0,0 0 0 0 0,0 0 1 0 0,-1 1-1 0 0,1-1 0 0 0,-1 1 0 0 0,0 0 0 0 0,0 0 0 0 0,0 0 1 0 0,0 0-1 0 0,0 0 0 0 0,-7-4 0 0 0,7 6 11 0 0,0 0 0 0 0,1 0-1 0 0,-1 0 1 0 0,0 0 0 0 0,0 0 0 0 0,0 1-1 0 0,0-1 1 0 0,0 1 0 0 0,0 0 0 0 0,0 0 0 0 0,1 0-1 0 0,-1 0 1 0 0,0 1 0 0 0,0-1 0 0 0,0 1-1 0 0,0 0 1 0 0,0-1 0 0 0,0 1 0 0 0,1 0-1 0 0,-1 1 1 0 0,0-1 0 0 0,-3 3 0 0 0,1 0 49 0 0,-1 0 0 0 0,2 0 0 0 0,-1 0 1 0 0,0 0-1 0 0,1 1 0 0 0,0 0 0 0 0,-5 7 0 0 0,-24 42 515 0 0,20-30-325 0 0,9-18-233 0 0,1 0 0 0 0,-1 0 0 0 0,1 1-1 0 0,1 0 1 0 0,-1 0 0 0 0,1 0 0 0 0,0 0 0 0 0,1 0 0 0 0,-1 0 0 0 0,2 0-1 0 0,-1 0 1 0 0,1 1 0 0 0,0-1 0 0 0,0 0 0 0 0,1 0 0 0 0,0 0 0 0 0,0 1-1 0 0,1-1 1 0 0,0 0 0 0 0,0 0 0 0 0,0-1 0 0 0,1 1 0 0 0,0 0-1 0 0,1-1 1 0 0,-1 0 0 0 0,1 0 0 0 0,1 0 0 0 0,-1 0 0 0 0,1 0 0 0 0,7 6-1 0 0,-6-7-79 0 0,-1 0-1 0 0,1 0 0 0 0,0 0 0 0 0,0-1 1 0 0,0 0-1 0 0,0-1 0 0 0,1 1 0 0 0,0-1 1 0 0,0 0-1 0 0,0-1 0 0 0,0 0 0 0 0,0 0 1 0 0,0 0-1 0 0,0-1 0 0 0,1 0 0 0 0,-1 0 1 0 0,9-1-1 0 0,-5-1-310 0 0,-1 0 0 0 0,1 0 0 0 0,-1-1-1 0 0,0 0 1 0 0,0-1 0 0 0,0 0 0 0 0,15-8 0 0 0,20-13-3539 0 0,-5-6-4526 0 0,-29 19 4506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150 126 3161 0 0,'-12'-3'8248'0'0,"-1"-3"-3813"0"0,11 5-4166 0 0,1 0 0 0 0,-1 0-1 0 0,1 1 1 0 0,-1-1-1 0 0,1 0 1 0 0,-1 1 0 0 0,0-1-1 0 0,1 1 1 0 0,-1-1 0 0 0,0 1-1 0 0,0 0 1 0 0,1-1-1 0 0,-1 1 1 0 0,0 0 0 0 0,0 0-1 0 0,1 0 1 0 0,-1 1 0 0 0,0-1-1 0 0,0 0 1 0 0,1 1-1 0 0,-4 0 1 0 0,-1 3-68 0 0,-1 1 0 0 0,1 0 0 0 0,-1 0 0 0 0,2 1 0 0 0,-1-1 0 0 0,0 1-1 0 0,1 1 1 0 0,0-1 0 0 0,1 1 0 0 0,-1-1 0 0 0,-5 14 0 0 0,8-15-173 0 0,0 0 1 0 0,0 0-1 0 0,0 0 0 0 0,1 0 1 0 0,0 0-1 0 0,0 0 0 0 0,0 0 0 0 0,1 1 1 0 0,0-1-1 0 0,0 0 0 0 0,0 0 1 0 0,1 1-1 0 0,-1-1 0 0 0,1 0 0 0 0,1 0 1 0 0,-1 0-1 0 0,1 0 0 0 0,4 10 1 0 0,-3-9-41 0 0,1 0 1 0 0,1 0-1 0 0,-1 0 1 0 0,1-1-1 0 0,0 1 1 0 0,0-1-1 0 0,1 0 1 0 0,-1-1-1 0 0,1 1 1 0 0,0-1-1 0 0,0 0 1 0 0,1-1-1 0 0,-1 1 1 0 0,1-1-1 0 0,0-1 1 0 0,12 4-1 0 0,-15-5 0 0 0,1 1-1 0 0,0-2 1 0 0,0 1-1 0 0,0 0 0 0 0,0-1 1 0 0,0 0-1 0 0,0 0 1 0 0,0-1-1 0 0,0 1 0 0 0,0-1 1 0 0,0 0-1 0 0,0 0 1 0 0,0-1-1 0 0,-1 0 0 0 0,1 1 1 0 0,-1-2-1 0 0,1 1 1 0 0,-1 0-1 0 0,0-1 0 0 0,1 0 1 0 0,-1 0-1 0 0,-1 0 1 0 0,1 0-1 0 0,0-1 0 0 0,3-4 1 0 0,0-3 18 0 0,0 1 1 0 0,0-1 0 0 0,-1 0-1 0 0,-1-1 1 0 0,0 1 0 0 0,-1-1-1 0 0,0 0 1 0 0,-1 0-1 0 0,3-19 1 0 0,-3 13-8 0 0,-2 0 0 0 0,0 0-1 0 0,-1 0 1 0 0,0 0 0 0 0,-2 0-1 0 0,-3-19 1 0 0,4 34 3 0 0,0-1 0 0 0,0 0 0 0 0,0 0 0 0 0,-1 1 0 0 0,1-1 0 0 0,-1 1 0 0 0,0 0-1 0 0,0-1 1 0 0,0 1 0 0 0,0 0 0 0 0,0 0 0 0 0,-1 0 0 0 0,-5-5 0 0 0,6 7-2 0 0,0-1-1 0 0,0 1 1 0 0,0 0 0 0 0,-1 0 0 0 0,1 0 0 0 0,0 0-1 0 0,-1 0 1 0 0,1 0 0 0 0,0 0 0 0 0,-1 1-1 0 0,1-1 1 0 0,-1 1 0 0 0,1 0 0 0 0,-1 0-1 0 0,1 0 1 0 0,-1 0 0 0 0,1 0 0 0 0,-1 0-1 0 0,1 1 1 0 0,-1-1 0 0 0,1 1 0 0 0,-3 1 0 0 0,-3 1-2 0 0,0 1 0 0 0,1 0 0 0 0,-1 0 0 0 0,1 1 1 0 0,0 0-1 0 0,1 0 0 0 0,-1 1 0 0 0,1 0 1 0 0,0 0-1 0 0,0 0 0 0 0,-6 10 0 0 0,-5 9 71 0 0,-25 49 0 0 0,39-68-67 0 0,0 1 0 0 0,0-1 0 0 0,1 1 0 0 0,0 0 0 0 0,0-1 0 0 0,0 1 0 0 0,1 0 0 0 0,0 0 0 0 0,0 0 0 0 0,1 0 0 0 0,0 0 0 0 0,1 1 1 0 0,0 6-1 0 0,0-9-1 0 0,1 1 1 0 0,-1 0-1 0 0,1-1 1 0 0,0 1-1 0 0,1-1 1 0 0,-1 0-1 0 0,1 0 1 0 0,0 0-1 0 0,0 0 1 0 0,1 0-1 0 0,-1-1 1 0 0,1 0-1 0 0,0 1 1 0 0,0-1-1 0 0,1-1 1 0 0,5 5-1 0 0,-5-5-26 0 0,-1-1-1 0 0,0 1 0 0 0,1-1 1 0 0,-1 0-1 0 0,1-1 0 0 0,0 1 1 0 0,-1-1-1 0 0,1 0 0 0 0,0 0 1 0 0,0 0-1 0 0,0-1 0 0 0,0 0 1 0 0,0 0-1 0 0,0 0 0 0 0,-1 0 1 0 0,1-1-1 0 0,0 0 0 0 0,0 0 1 0 0,0 0-1 0 0,-1-1 0 0 0,1 1 1 0 0,0-1-1 0 0,-1 0 0 0 0,0-1 1 0 0,1 1-1 0 0,-1-1 0 0 0,0 0 1 0 0,6-5-1 0 0,-4 3-45 0 0,1-1 0 0 0,-1 0 0 0 0,0-1 0 0 0,0 1 0 0 0,-1-1 0 0 0,0-1 0 0 0,0 1 0 0 0,0 0 0 0 0,-1-1 0 0 0,-1 0 0 0 0,1 0 0 0 0,-1-1 0 0 0,2-7 1 0 0,0-7 127 0 0,2-34 0 0 0,-6 47 11 0 0,-1 0 0 0 0,0 1 0 0 0,0-1 0 0 0,-1 0-1 0 0,-1 1 1 0 0,-2-13 0 0 0,3 21-43 0 0,1-1-1 0 0,-1 1 1 0 0,1 0-1 0 0,-1-1 1 0 0,0 1 0 0 0,1 0-1 0 0,-1 0 1 0 0,0 0-1 0 0,0-1 1 0 0,0 1 0 0 0,-1-1-1 0 0,2 2-6 0 0,-1-1 0 0 0,1 1 0 0 0,-1 0 0 0 0,1-1 0 0 0,-1 1-1 0 0,1 0 1 0 0,-1 0 0 0 0,1 0 0 0 0,-1-1 0 0 0,1 1 0 0 0,-1 0 0 0 0,1 0 0 0 0,-1 0-1 0 0,0 0 1 0 0,1 0 0 0 0,-1 0 0 0 0,1 0 0 0 0,-1 0 0 0 0,-1 0 0 0 0,1 1 5 0 0,0 0 0 0 0,-1-1 0 0 0,1 1 0 0 0,0 0 0 0 0,-1 0 0 0 0,1 0 0 0 0,0 0 0 0 0,0 0 0 0 0,0 0 0 0 0,-1 1 0 0 0,1-1 0 0 0,1 0 0 0 0,-1 0 0 0 0,0 1 0 0 0,0-1 0 0 0,0 1 0 0 0,1-1 0 0 0,-2 2 0 0 0,0 5-11 0 0,0 0 0 0 0,0 0 1 0 0,0 1-1 0 0,1-1 1 0 0,0 0-1 0 0,0 0 1 0 0,1 1-1 0 0,0-1 1 0 0,1 0-1 0 0,0 1 0 0 0,0-1 1 0 0,1 0-1 0 0,0 0 1 0 0,0 0-1 0 0,7 14 1 0 0,-5-13-36 0 0,0 0 1 0 0,1 0 0 0 0,0 0 0 0 0,1-1-1 0 0,0 0 1 0 0,0 0 0 0 0,0-1-1 0 0,1 1 1 0 0,0-1 0 0 0,1-1-1 0 0,0 0 1 0 0,16 11 0 0 0,-16-13-174 0 0,1 0-1 0 0,-1-1 1 0 0,1 1 0 0 0,0-2 0 0 0,-1 1 0 0 0,13 1-1 0 0,-10-3-1331 0 0,1 0 0 0 0,16-1 1 0 0,-15-1-513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2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91 2681 0 0,'-4'4'2141'0'0,"0"-1"104"0"0,1 0 1 0 0,0 1 0 0 0,0 0 0 0 0,-3 4 0 0 0,5-5-1852 0 0,0-1 0 0 0,0 0 0 0 0,0 1 0 0 0,0-1 1 0 0,0 1-1 0 0,1-1 0 0 0,0 1 0 0 0,-1-1 1 0 0,1 1-1 0 0,0 2 0 0 0,0 15 843 0 0,1 0-1 0 0,1-1 1 0 0,8 37 0 0 0,-8-47-1091 0 0,1 0 0 0 0,0 0 0 0 0,1 0 0 0 0,0 0 0 0 0,0-1 0 0 0,1 0 0 0 0,0 0 0 0 0,0 0 0 0 0,1-1 0 0 0,7 9 0 0 0,-5-7-121 0 0,-6-7-30 0 0,-1 0 1 0 0,0 0 0 0 0,1 0-1 0 0,-1-1 1 0 0,1 1 0 0 0,-1-1-1 0 0,1 1 1 0 0,0-1-1 0 0,0 0 1 0 0,0 1 0 0 0,2 0-1 0 0,-4-2 4 0 0,0 0 0 0 0,1-1 0 0 0,-1 1 0 0 0,0 0 0 0 0,0-1-1 0 0,1 1 1 0 0,-1 0 0 0 0,0 0 0 0 0,0-1 0 0 0,0 1-1 0 0,1 0 1 0 0,-1-1 0 0 0,0 1 0 0 0,0 0 0 0 0,0-1 0 0 0,0 1-1 0 0,0-1 1 0 0,0 1 0 0 0,0 0 0 0 0,0-1 0 0 0,0 1-1 0 0,0 0 1 0 0,0-1 0 0 0,0 1 0 0 0,0 0 0 0 0,0-1 0 0 0,0 0-1 0 0,-1-11-25 0 0,-2 5 21 0 0,1 0-1 0 0,-1 0 1 0 0,-1 0 0 0 0,1 0-1 0 0,-1 0 1 0 0,0 1-1 0 0,-1 0 1 0 0,-9-10-1 0 0,-6-11-55 0 0,13 17 67 0 0,1 0 0 0 0,1-1 0 0 0,0 1 0 0 0,0-1-1 0 0,1 0 1 0 0,0 0 0 0 0,-4-21 0 0 0,7 25-4 0 0,0 0-1 0 0,1 0 1 0 0,0 0-1 0 0,0 0 1 0 0,0 0 0 0 0,1 0-1 0 0,0 1 1 0 0,0-1 0 0 0,1 0-1 0 0,0 0 1 0 0,0 1-1 0 0,1-1 1 0 0,0 1 0 0 0,5-10-1 0 0,-5 12-4 0 0,0 0 0 0 0,1 0 0 0 0,-1 1-1 0 0,1-1 1 0 0,0 1 0 0 0,0 0-1 0 0,0 0 1 0 0,0 0 0 0 0,1 1 0 0 0,-1 0-1 0 0,1-1 1 0 0,-1 1 0 0 0,1 1 0 0 0,0-1-1 0 0,0 1 1 0 0,5-1 0 0 0,8-1-109 0 0,1 0 1 0 0,36 1 0 0 0,-28 2-1291 0 0,38 6 0 0 0,-35 0-2472 0 0,0 2-3631 0 0,-17-4 2708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17.1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34.5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54 985 512 0 0,'-1'-1'435'0'0,"0"1"0"0"0,0-1 0 0 0,-1 1 0 0 0,1-1 0 0 0,0 1 0 0 0,0-1 0 0 0,0 1 0 0 0,-1 0 0 0 0,1 0 0 0 0,0-1 0 0 0,0 1 0 0 0,0 0 0 0 0,-1 0 0 0 0,1 0 0 0 0,0 0 0 0 0,0 1 0 0 0,-1-1 0 0 0,1 0 0 0 0,0 0 0 0 0,0 1 0 0 0,0-1 0 0 0,-1 1 0 0 0,1-1 0 0 0,0 1 1 0 0,-2 1-1 0 0,1-1 269 0 0,1-1 1 0 0,-1 1 0 0 0,0 0 0 0 0,0-1 0 0 0,0 1 0 0 0,0-1 0 0 0,0 0 0 0 0,-4 1 0 0 0,22-13 19 0 0,0 3-7 0 0,-1 0 0 0 0,0-2 1 0 0,22-20-1 0 0,-28 23-359 0 0,0 1-96 0 0,-1 0 0 0 0,1 1 0 0 0,0 0-1 0 0,1 0 1 0 0,11-5 0 0 0,-15 9-236 0 0,-1 0 0 0 0,1 1 0 0 0,0 0-1 0 0,0 0 1 0 0,0 0 0 0 0,1 1 0 0 0,5 0 0 0 0,-8-1 0 0 0,0 0 1 0 0,0 0 0 0 0,0 0 0 0 0,-1 0-1 0 0,1 0 1 0 0,0-1 0 0 0,-1 0-1 0 0,5-2 1 0 0,7-4 84 0 0,22-11 129 0 0,-28 14-202 0 0,-1 1 1 0 0,1-1-1 0 0,0 1 1 0 0,1 1-1 0 0,-1-1 1 0 0,17-2-1 0 0,21-7 279 0 0,-37 11-238 0 0,0 0 0 0 0,-1-1 0 0 0,1-1 0 0 0,-1 0-1 0 0,14-8 1 0 0,2 0 22 0 0,17-8 192 0 0,-18 8-74 0 0,33-12 1 0 0,37-1 196 0 0,20-3 248 0 0,-93 25-617 0 0,0 1 0 0 0,0 0 0 0 0,1 2 0 0 0,34 3 0 0 0,-42-2-36 0 0,-1 0-1 0 0,0-1 1 0 0,1-1 0 0 0,-1 0-1 0 0,25-5 1 0 0,1-6 87 0 0,-23 7 7 0 0,31-6 0 0 0,-30 9-75 0 0,0 1 0 0 0,0 1 0 0 0,-1 0-1 0 0,27 4 1 0 0,-15-1-33 0 0,-17-2 2 0 0,-1 0 0 0 0,0 1 0 0 0,0 0-1 0 0,16 5 1 0 0,-17-3 5 0 0,-4-1 4 0 0,0-1 1 0 0,0 0-1 0 0,0 0 0 0 0,0-1 1 0 0,1 1-1 0 0,-1-1 0 0 0,1 0 1 0 0,-1 0-1 0 0,0-1 0 0 0,1 0 0 0 0,-1 0 1 0 0,7 0-1 0 0,14-5 119 0 0,-21 4-109 0 0,0 0-12 0 0,1 0 0 0 0,-1 0 0 0 0,1 0-1 0 0,-1 0 1 0 0,1 1 0 0 0,0 0 0 0 0,0 0 0 0 0,-1 0-1 0 0,1 1 1 0 0,0 0 0 0 0,6 2 0 0 0,1 3 23 0 0,-10-5-25 0 0,1 1 0 0 0,-1 0 0 0 0,1-1 0 0 0,0 0 0 0 0,-1 0 0 0 0,1 0 0 0 0,0 0 0 0 0,6 0 0 0 0,50 4 87 0 0,-52-4-90 0 0,-1 0 0 0 0,1 0 1 0 0,-1 0-1 0 0,12 5 0 0 0,14 1-38 0 0,-27-5 45 0 0,0-2 1 0 0,1 1-1 0 0,-1-1 0 0 0,0 0 0 0 0,0 0 1 0 0,1 0-1 0 0,-1-1 0 0 0,0 0 1 0 0,7-3-1 0 0,8-4-22 0 0,8-4 42 0 0,38-10 0 0 0,-50 17-20 0 0,-2 2-26 0 0,22-5-1 0 0,-17 5 20 0 0,-17 2-2 0 0,0 0 0 0 0,0 0 0 0 0,0 1 0 0 0,0-1 0 0 0,0 1-1 0 0,0 0 1 0 0,0 0 0 0 0,1 0 0 0 0,-1 0 0 0 0,0 1 0 0 0,4 0 0 0 0,-2 0-1 0 0,0 0 0 0 0,0 0 0 0 0,0-1 0 0 0,0 0 0 0 0,0 0 0 0 0,0 0 0 0 0,0 0 0 0 0,0-1 0 0 0,1 0 0 0 0,-1 0 0 0 0,-1-1 0 0 0,1 1 0 0 0,9-5 0 0 0,4-3 18 0 0,0-1-1 0 0,0-1 1 0 0,-1-1 0 0 0,16-15-1 0 0,10-6 7 0 0,-38 30-25 0 0,1 0 0 0 0,-1 0 0 0 0,0 1 0 0 0,11-4-1 0 0,10-4-3 0 0,-6 2-1 0 0,-15 6 10 0 0,0 0 1 0 0,0 0 0 0 0,-1 0 0 0 0,1-1 0 0 0,5-3-1 0 0,-2-1 0 0 0,-1 1 0 0 0,1 1 0 0 0,0-1 0 0 0,0 1 0 0 0,0 1-1 0 0,1 0 1 0 0,0 0 0 0 0,0 0 0 0 0,0 1 0 0 0,15-3-1 0 0,15 1-24 0 0,-21 2 48 0 0,34-2 0 0 0,-40 6-16 0 0,0-1 0 0 0,-1-1-1 0 0,1 0 1 0 0,0-1 0 0 0,-1 0-1 0 0,0 0 1 0 0,18-7 0 0 0,-16 4 10 0 0,-9 3-6 0 0,0 1 0 0 0,0-1-1 0 0,0 0 1 0 0,-1 0 0 0 0,6-3 0 0 0,-5 2-17 0 0,0 1 1 0 0,0 0-1 0 0,1-1 0 0 0,-1 2 1 0 0,1-1-1 0 0,-1 0 1 0 0,1 1-1 0 0,-1 0 1 0 0,9-1-1 0 0,5 1 5 0 0,21 0 0 0 0,-27 1-5 0 0,-4-1 7 0 0,-1 0-1 0 0,1 0 1 0 0,-1-1 0 0 0,1 0-1 0 0,12-6 1 0 0,-2 2 67 0 0,7-5-66 0 0,-21 9 6 0 0,-1 0-1 0 0,1 0 1 0 0,0 1-1 0 0,0-1 0 0 0,0 1 1 0 0,0 0-1 0 0,0 0 0 0 0,1 0 1 0 0,-1 1-1 0 0,0-1 1 0 0,0 1-1 0 0,9 1 0 0 0,6 1-20 0 0,-15-2 3 0 0,-1 0 1 0 0,0 0-1 0 0,0 1 0 0 0,0-1 1 0 0,1 1-1 0 0,-1 0 1 0 0,6 2-1 0 0,-3 0 16 0 0,0-1 1 0 0,0 1-1 0 0,0-2 0 0 0,0 1 0 0 0,0-1 1 0 0,1 0-1 0 0,-1 0 0 0 0,0 0 0 0 0,11-1 1 0 0,-4-1 2 0 0,0-1 0 0 0,0 0 0 0 0,21-6 0 0 0,-27 6-11 0 0,1 1 0 0 0,0 0 0 0 0,0 0 0 0 0,0 1 0 0 0,0 0 1 0 0,0 0-1 0 0,0 1 0 0 0,0 0 0 0 0,-1 0 0 0 0,1 1 0 0 0,14 5 0 0 0,38 7 62 0 0,-30-11-45 0 0,-25-3-15 0 0,-1 0 1 0 0,0 0-1 0 0,0 1 0 0 0,1-1 0 0 0,-1 1 0 0 0,0 0 0 0 0,0 1 0 0 0,0-1 0 0 0,8 4 0 0 0,-9-3 6 0 0,1 0-1 0 0,0-1 1 0 0,0 1 0 0 0,0-1-1 0 0,0 0 1 0 0,0 0-1 0 0,0-1 1 0 0,0 1-1 0 0,6-1 1 0 0,-5 1-8 0 0,0-1-1 0 0,-1 1 1 0 0,1 0 0 0 0,0 0-1 0 0,-1 0 1 0 0,7 3 0 0 0,-6-3 6 0 0,-1 0 0 0 0,0 0 1 0 0,1 0-1 0 0,-1 0 0 0 0,1-1 1 0 0,6 1-1 0 0,12 1-60 0 0,-15-1 69 0 0,-1 0-1 0 0,1 0 0 0 0,0-1 1 0 0,0 0-1 0 0,0-1 0 0 0,-1 0 1 0 0,9-1-1 0 0,-1-3-56 0 0,7 0 51 0 0,117-1-3 0 0,-127 6-2 0 0,-1-1-1 0 0,1-1 1 0 0,-1 1 0 0 0,1-2-1 0 0,-1 0 1 0 0,0 0-1 0 0,0-1 1 0 0,18-10-1 0 0,-12 6-5 0 0,-8 3 0 0 0,-1 0 1 0 0,1 1 0 0 0,0 0 0 0 0,0 1 0 0 0,1 0-1 0 0,-1 0 1 0 0,1 1 0 0 0,0 0 0 0 0,17-1 0 0 0,-12 3 18 0 0,22-3 1 0 0,-32 2-21 0 0,0 0 0 0 0,0 0 0 0 0,0 0 0 0 0,0-1 0 0 0,0 0 0 0 0,0 0 0 0 0,-1-1 0 0 0,5-2 0 0 0,7-5 6 0 0,0 1 1 0 0,0 1 0 0 0,1 0 0 0 0,0 1-1 0 0,1 1 1 0 0,-1 1 0 0 0,1 0 0 0 0,0 2-1 0 0,20-3 1 0 0,90-13 3 0 0,-105 16-13 0 0,-10 2 7 0 0,-1-1 0 0 0,0 0 0 0 0,21-7 0 0 0,29-9-1 0 0,-55 16-2 0 0,1 0 0 0 0,-1 1 0 0 0,1-1 0 0 0,0 2-1 0 0,14 0 1 0 0,39 5 9 0 0,-58-5-5 0 0,12 2-4 0 0,0-2-1 0 0,-1 0 0 0 0,1-1 1 0 0,0 0-1 0 0,21-5 1 0 0,71-25 79 0 0,-59 18-109 0 0,1 0-6 0 0,-19 9 43 0 0,37-9 0 0 0,2 2-15 0 0,-50 8 0 0 0,0 1 11 0 0,26 1 0 0 0,-45 1-2 0 0,49-1-1 0 0,-20 0 9 0 0,40 3 0 0 0,15 2-34 0 0,-53-3 22 0 0,-24-2 9 0 0,-1 1 0 0 0,1 0 1 0 0,0 1-1 0 0,11 2 0 0 0,-13-2-4 0 0,-1 0 0 0 0,1-1 0 0 0,0 0 0 0 0,-1 0 0 0 0,1 0 0 0 0,5-1 1 0 0,-5 1-3 0 0,0-1 1 0 0,-1 1 0 0 0,1 0 0 0 0,0 0 0 0 0,7 2 0 0 0,-7-1 2 0 0,0-1 1 0 0,1 1-1 0 0,-1-1 0 0 0,1 0 1 0 0,5-1-1 0 0,-7 0-2 0 0,0 1 1 0 0,0 0-1 0 0,1-1 0 0 0,-1 2 0 0 0,0-1 0 0 0,0 0 0 0 0,0 1 0 0 0,0 0 0 0 0,0 0 0 0 0,4 2 0 0 0,5 3-27 0 0,-9-3 35 0 0,1-1-1 0 0,-1 1 0 0 0,0-1 0 0 0,1 0 0 0 0,0-1 0 0 0,-1 1 0 0 0,1-1 0 0 0,0 0 1 0 0,6 1-1 0 0,-9-2-13 0 0,1 0 1 0 0,-1 1-1 0 0,1-1 1 0 0,-1 0-1 0 0,0 1 1 0 0,1 0 0 0 0,-1 0-1 0 0,0 0 1 0 0,0 0-1 0 0,0 0 1 0 0,3 2-1 0 0,-4-3 10 0 0,0 1 0 0 0,0-1 0 0 0,1 1 0 0 0,-1-1 0 0 0,0 1 0 0 0,0-1 0 0 0,1 1-1 0 0,-1-1 1 0 0,0 0 0 0 0,1 0 0 0 0,-1 0 0 0 0,0 0 0 0 0,1 0 0 0 0,1 0 0 0 0,23-4 4 0 0,-21 4-10 0 0,-1-1 4 0 0,0 0 0 0 0,0 1 1 0 0,0-1-1 0 0,0 1 0 0 0,0 0 0 0 0,1 1 0 0 0,-1-1 0 0 0,0 1 0 0 0,0-1 0 0 0,5 3 0 0 0,-2 0-4 0 0,-3-1-3 0 0,0 0-1 0 0,-1 0 0 0 0,1 0 1 0 0,-1 0-1 0 0,1 1 1 0 0,4 4-1 0 0,27 30-5 0 0,-30-34 22 0 0,-1 0 0 0 0,1 0 0 0 0,0-1 1 0 0,0 1-1 0 0,-1-1 0 0 0,2 0 0 0 0,7 2 0 0 0,-11-3-11 0 0,1 0 0 0 0,-1 0 0 0 0,1 0 0 0 0,-1 0 0 0 0,0 0-1 0 0,0 1 1 0 0,1-1 0 0 0,-1 1 0 0 0,0-1 0 0 0,0 1 0 0 0,0 0-1 0 0,-1 0 1 0 0,1 0 0 0 0,0 0 0 0 0,-1 0 0 0 0,1 0 0 0 0,-1 1 0 0 0,0-1-1 0 0,0 0 1 0 0,0 1 0 0 0,0-1 0 0 0,0 1 0 0 0,0-1 0 0 0,0 4 0 0 0,1 7 6 0 0,0 0 0 0 0,-1 0 0 0 0,-1 23 0 0 0,0-20-6 0 0,-1 11 3 0 0,-1 0 0 0 0,-2 0 0 0 0,0 0 0 0 0,-2 0 0 0 0,-12 36 0 0 0,-22 71 7 0 0,12-49 47 0 0,24-74-49 0 0,-1 1 0 0 0,-11 16 0 0 0,3-3 6 0 0,2-2 2 0 0,-9 28 0 0 0,7-24 4 0 0,10-22-14 0 0,0-1-1 0 0,1 1 1 0 0,0 0 0 0 0,0-1-1 0 0,-1 7 1 0 0,-8 28-24 0 0,-2 14 3 0 0,9-35 23 0 0,-1-1 0 0 0,-10 26 0 0 0,3-10 0 0 0,-7 25-4 0 0,15-47-3 0 0,-1-1 0 0 0,0 1-1 0 0,-1-1 1 0 0,0 0 0 0 0,0-1 0 0 0,-1 0-1 0 0,-10 12 1 0 0,-9 12-15 0 0,20-27 18 0 0,0 0 1 0 0,0 0 0 0 0,-1 0 0 0 0,1-1-1 0 0,-1 0 1 0 0,-1 0 0 0 0,1-1 0 0 0,-13 6-1 0 0,-22 14-40 0 0,32-16 44 0 0,0-1 0 0 0,-1-1 0 0 0,1 0 1 0 0,-1 0-1 0 0,0-1 0 0 0,-24 8 0 0 0,25-10-12 0 0,0 1 1 0 0,0 1-1 0 0,0-1 0 0 0,-16 12 0 0 0,2-2-3 0 0,-24 13-57 0 0,42-24 65 0 0,1 0 1 0 0,-1-1-1 0 0,0 0 1 0 0,0 0-1 0 0,0-1 1 0 0,0 1-1 0 0,0-1 0 0 0,-11 0 1 0 0,-6-1-17 0 0,-24-3-1 0 0,-2 1-2 0 0,23 3 32 0 0,-35 6-1 0 0,43-4-4 0 0,-40 12-24 0 0,43-11 22 0 0,1 0-1 0 0,-26 12 1 0 0,23-9 5 0 0,-22 7 0 0 0,-44 9-60 0 0,65-19 58 0 0,-1-1 1 0 0,1-1-1 0 0,-1-1 1 0 0,0 0-1 0 0,-30-4 1 0 0,-10 1-66 0 0,50 2 63 0 0,0 1 0 0 0,1 1 0 0 0,-14 2 0 0 0,14-1-2 0 0,-1-1 1 0 0,0-1 0 0 0,-13 1 0 0 0,9-1-1 0 0,-1-1 1 0 0,1-1-1 0 0,-1 0 1 0 0,1-1-1 0 0,-1-1 1 0 0,1 0-1 0 0,-19-6 1 0 0,20 4-5 0 0,-1 0 1 0 0,0 1-1 0 0,0 1 1 0 0,0 0 0 0 0,-1 1-1 0 0,1 0 1 0 0,-1 1-1 0 0,1 0 1 0 0,-19 3 0 0 0,-40 4-18 0 0,28-9 37 0 0,15-2-26 0 0,9 3 18 0 0,1-2-1 0 0,-1 0 1 0 0,-24-9-1 0 0,10 3 32 0 0,-22 3-41 0 0,33 4 21 0 0,-7 1-11 0 0,-33 1-1 0 0,38 1-5 0 0,1 0 1 0 0,-44-7-1 0 0,44 4-18 0 0,0 0 0 0 0,-40 2 0 0 0,48 1 2 0 0,-135 3-4 0 0,149-3 14 0 0,0-1 0 0 0,-1 1-1 0 0,1-1 1 0 0,-1 1 0 0 0,1-1 0 0 0,0 0-1 0 0,-1 0 1 0 0,1 0 0 0 0,-4-2-1 0 0,4 1 1 0 0,-1 1 0 0 0,1 0 0 0 0,0 0 0 0 0,-1 0 0 0 0,1 0 0 0 0,-1 0 0 0 0,1 1 0 0 0,-1-1 0 0 0,-4 0 0 0 0,-18 3 3 0 0,21-2-3 0 0,0 1 0 0 0,0-1 0 0 0,0 1 0 0 0,0-1 0 0 0,-1-1 0 0 0,1 1 1 0 0,0 0-1 0 0,0-1 0 0 0,0 0 0 0 0,0 0 0 0 0,0 0 0 0 0,0-1 0 0 0,0 1 0 0 0,0-1 1 0 0,-4-3-1 0 0,-4-2 6 0 0,0 1 0 0 0,-23-10 0 0 0,29 14-11 0 0,-1 0-1 0 0,0 1 1 0 0,0 1-1 0 0,1-1 1 0 0,-1 1 0 0 0,0 0-1 0 0,-10 2 1 0 0,-9-1-4 0 0,1 0 10 0 0,-33 6 1 0 0,22-2-2 0 0,-119 17 11 0 0,28-18-12 0 0,101-5-1 0 0,21 0-1 0 0,-1 0-1 0 0,1 1 0 0 0,0 0 1 0 0,-1 0-1 0 0,1 1 1 0 0,0-1-1 0 0,-1 1 0 0 0,-4 2 1 0 0,-8 1 15 0 0,-32 6 0 0 0,-6 1-47 0 0,-14 14 16 0 0,45-16 21 0 0,-27 8 0 0 0,45-15-15 0 0,-3 1 18 0 0,0-1 0 0 0,1 0 0 0 0,-1 0 0 0 0,0-1-1 0 0,0-1 1 0 0,-18 0 0 0 0,-16-7 2 0 0,32 4-7 0 0,0 1 0 0 0,0 1 0 0 0,0-1 0 0 0,0 2 0 0 0,0 0 0 0 0,-13 2 0 0 0,21-2-3 0 0,0 2 1 0 0,1-1-1 0 0,-1 0 1 0 0,-6 4 0 0 0,7-3 0 0 0,1-1 1 0 0,-1 0 0 0 0,0 0 0 0 0,0 1-1 0 0,0-2 1 0 0,0 1 0 0 0,0 0 0 0 0,-5 0-1 0 0,-48 5 19 0 0,-43-11-60 0 0,-118-6 54 0 0,185 11 30 0 0,17-1-52 0 0,0 0 1 0 0,0 2 0 0 0,0 0-1 0 0,-30 6 1 0 0,31-4 17 0 0,0 0 0 0 0,0-2 0 0 0,-1 0 0 0 0,-15 0 0 0 0,24-2-9 0 0,1 1 0 0 0,-1-1 1 0 0,0-1-1 0 0,1 1 0 0 0,-10-4 0 0 0,10 3 4 0 0,-1 0 1 0 0,1 0 0 0 0,-1 1-1 0 0,1 0 1 0 0,-11-1-1 0 0,-165 6-67 0 0,161-4 78 0 0,-1-2 0 0 0,-37-7 1 0 0,49 6-15 0 0,1 0 0 0 0,0 0 0 0 0,0-1 1 0 0,1 0-1 0 0,-1 0 0 0 0,-6-5 0 0 0,7 4 4 0 0,-1 0 0 0 0,1 1-1 0 0,-1 0 1 0 0,0 0 0 0 0,-12-3 0 0 0,1 2-11 0 0,0 2 0 0 0,0 0 1 0 0,-34 0-1 0 0,-28 4 24 0 0,79-1-17 0 0,0-1 0 0 0,-1 1 0 0 0,1-1 0 0 0,0 0 0 0 0,-1 1 0 0 0,1-1 0 0 0,0 0 0 0 0,-4-3 0 0 0,-15-4 2 0 0,13 6 3 0 0,1 0-1 0 0,-1-1 1 0 0,1 0 0 0 0,-8-4 0 0 0,-13-4-52 0 0,14 5 56 0 0,11 5-10 0 0,0-1 1 0 0,1 1 0 0 0,-1 0-1 0 0,0 0 1 0 0,0 0 0 0 0,0 1 0 0 0,0-1-1 0 0,0 1 1 0 0,0-1 0 0 0,0 1-1 0 0,0 0 1 0 0,0 0 0 0 0,0 1 0 0 0,0-1-1 0 0,-3 1 1 0 0,1 0 2 0 0,1-1-1 0 0,-1 0 1 0 0,0 0 0 0 0,0-1-1 0 0,0 1 1 0 0,0-1 0 0 0,0 0-1 0 0,-7-2 1 0 0,-1 0-22 0 0,-5-1 15 0 0,7 2 14 0 0,0 0-1 0 0,1 0 1 0 0,-1-1 0 0 0,-17-8-1 0 0,21 8-11 0 0,0 1-1 0 0,-1-1 0 0 0,1 2 0 0 0,-1-1 0 0 0,1 1 1 0 0,-1 0-1 0 0,0 1 0 0 0,-14 0 0 0 0,14 0 13 0 0,2 0-8 0 0,0 0 0 0 0,1-1-1 0 0,-1 0 1 0 0,0 0 0 0 0,1-1 0 0 0,-1 1 0 0 0,1-1-1 0 0,-10-4 1 0 0,5 0 3 0 0,1 0 1 0 0,-1 0-1 0 0,-11-11 0 0 0,13 11-6 0 0,0 0 0 0 0,0 0 0 0 0,-1 1 0 0 0,0 0 0 0 0,0 0 1 0 0,0 1-1 0 0,0 1 0 0 0,-16-5 0 0 0,21 7 3 0 0,1 0 0 0 0,0 0 0 0 0,0-1-1 0 0,0 1 1 0 0,0-1 0 0 0,0 1 0 0 0,0-1 0 0 0,1 0 0 0 0,-1 0 0 0 0,0 0 0 0 0,1 0 0 0 0,-5-6 0 0 0,3 4 7 0 0,1 1-6 0 0,-1-1-1 0 0,0 1 1 0 0,0 0 0 0 0,0 0 0 0 0,0 1-1 0 0,0-1 1 0 0,-1 1 0 0 0,1 0 0 0 0,-1 0-1 0 0,-5-1 1 0 0,0 0-6 0 0,0 2-1 0 0,1-1 1 0 0,-1 2-1 0 0,-12-1 1 0 0,17 1 4 0 0,1-1 1 0 0,0 0-1 0 0,0 0 1 0 0,0 0-1 0 0,-1-1 1 0 0,1 0-1 0 0,1 1 0 0 0,-1-1 1 0 0,0-1-1 0 0,0 1 1 0 0,1 0-1 0 0,-4-4 0 0 0,-26-28-37 0 0,31 32 25 0 0,-13-8 21 0 0,14 10-19 0 0,1-1 0 0 0,-1 1-1 0 0,1 0 1 0 0,-1 0 0 0 0,0 0-1 0 0,1 0 1 0 0,-1 0 0 0 0,1-1-1 0 0,-1 1 1 0 0,1 0 0 0 0,-1 0-1 0 0,0 0 1 0 0,1 0 0 0 0,-1 1-1 0 0,1-1 1 0 0,-1 0 0 0 0,0 0-1 0 0,1 0 1 0 0,-1 0 0 0 0,1 1-1 0 0,-1-1 1 0 0,1 0 0 0 0,-1 0-1 0 0,1 1 1 0 0,-1-1 0 0 0,1 0-1 0 0,-1 1 1 0 0,1 0-39 0 0,0-1-1 0 0,-1 0 1 0 0,1 0-1 0 0,0 0 1 0 0,0 1-1 0 0,0-1 1 0 0,0 0-1 0 0,0 0 1 0 0,0 1-1 0 0,0-1 1 0 0,0 0-1 0 0,0 0 1 0 0,0 0 0 0 0,0 1-1 0 0,0-1 1 0 0,0 0-1 0 0,0 0 1 0 0,0 1-1 0 0,0-1 1 0 0,1 0-1 0 0,-1 0 1 0 0,0 0-1 0 0,0 1 1 0 0,0-1 0 0 0,0 0-1 0 0,0 0 1 0 0,0 0-1 0 0,1 0 1 0 0,-1 1-1 0 0,0-1 1 0 0,0 0-1 0 0,0 0 1 0 0,0 0-1 0 0,1 0 1 0 0,-1 0 0 0 0,0 0-1 0 0,0 1 1 0 0,0-1-1 0 0,1 0 1 0 0,-1 0-1 0 0,0 0 1 0 0,0 0-1 0 0,0 0 1 0 0,1 0-1 0 0,-1 0 1 0 0,0 0-1 0 0,0 0 1 0 0,1 0 0 0 0,13 4-2244 0 0,-13-4 1821 0 0,9 3-3391 0 0,1-1 0 0 0,12 1 0 0 0,-10-3 225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2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14 239 512 0 0,'-14'1'10000'0'0,"22"-1"-7260"0"0,-5 0-2242 0 0,0-1 0 0 0,-1 1 0 0 0,1-1 0 0 0,-1 0 0 0 0,1 1 0 0 0,-1-1 0 0 0,0-1 0 0 0,1 1 0 0 0,-1 0 0 0 0,0 0 0 0 0,0-1 0 0 0,1 1 0 0 0,-1-1 0 0 0,0 0 0 0 0,3-3 0 0 0,4-6 278 0 0,14-20 1 0 0,-13 17-308 0 0,14-19-82 0 0,-7 10-137 0 0,0 0 0 0 0,1 2 0 0 0,30-29 0 0 0,-32 39-135 0 0,-15 11-90 0 0,-1 0 0 0 0,1-1 0 0 0,-1 1 0 0 0,1 0-1 0 0,-1 0 1 0 0,1 0 0 0 0,-1 0 0 0 0,1 0 0 0 0,-1 0 0 0 0,1 0 0 0 0,0 0-1 0 0,-1 0 1 0 0,1 0 0 0 0,-1 0 0 0 0,1 0 0 0 0,-1 0 0 0 0,1 0 0 0 0,-1 0-1 0 0,1 1 1 0 0,-1-1 0 0 0,1 0 0 0 0,-1 0 0 0 0,1 1 0 0 0,-1-1 0 0 0,1 0-1 0 0,-1 1 1 0 0,1-1 0 0 0,-10 28 2278 0 0,10-7-2175 0 0,1 0-1 0 0,9 37 0 0 0,1 8-25 0 0,14 98 224 0 0,-21-108-285 0 0,9 63 75 0 0,-13-113-112 0 0,0-2 4 0 0,-1 0 0 0 0,1-1 0 0 0,0 1 0 0 0,0-1 0 0 0,0 1-1 0 0,0-1 1 0 0,1 0 0 0 0,-1 1 0 0 0,4 3 0 0 0,-5-7-7 0 0,0 0 1 0 0,0 0-1 0 0,0 0 1 0 0,0 1-1 0 0,0-1 1 0 0,0 0-1 0 0,0 0 1 0 0,0 0-1 0 0,0 0 1 0 0,0 0-1 0 0,0 0 1 0 0,1 0-1 0 0,-1 1 1 0 0,0-1-1 0 0,0 0 1 0 0,0 0-1 0 0,0 0 1 0 0,0 0-1 0 0,0 0 1 0 0,0 0-1 0 0,1 0 1 0 0,-1 0-1 0 0,0 0 1 0 0,0 0-1 0 0,0 0 1 0 0,0 0-1 0 0,0 0 1 0 0,1 0-1 0 0,-1 0 1 0 0,0 0-1 0 0,0 0 1 0 0,0 0-1 0 0,0 0 1 0 0,0 0-1 0 0,0 0 1 0 0,1 0-1 0 0,-1 0 1 0 0,0 0-1 0 0,0 0 1 0 0,0 0-1 0 0,0 0 1 0 0,0 0-1 0 0,0 0 1 0 0,1-1-1 0 0,-1 1 1 0 0,0 0-1 0 0,0 0 1 0 0,1-9 17 0 0,-3-9-44 0 0,2 17 22 0 0,0 0-1 0 0,0 0 0 0 0,-1 1 1 0 0,1-1-1 0 0,0 0 0 0 0,0 0 0 0 0,0 1 1 0 0,0-1-1 0 0,-1 0 0 0 0,1 1 0 0 0,0-1 1 0 0,-1 0-1 0 0,1 1 0 0 0,0-1 0 0 0,-1 0 1 0 0,1 1-1 0 0,-1-1 0 0 0,1 1 1 0 0,-1-1-1 0 0,1 1 0 0 0,-1-1 0 0 0,0 1 1 0 0,1-1-1 0 0,-1 1 0 0 0,1 0 0 0 0,-1-1 1 0 0,0 1-1 0 0,1 0 0 0 0,-1-1 0 0 0,0 1 1 0 0,0 0-1 0 0,1 0 0 0 0,-1 0 1 0 0,0 0-1 0 0,0 0 0 0 0,1 0 0 0 0,-1 0 1 0 0,0 0-1 0 0,0 0 0 0 0,1 0 0 0 0,-1 0 1 0 0,0 0-1 0 0,1 0 0 0 0,-2 1 0 0 0,-176 38-166 0 0,124-25 276 0 0,40-12 7 0 0,21-6-30 0 0,21-8 14 0 0,-13 9-63 0 0,1 1 0 0 0,0 0 1 0 0,0 1-1 0 0,23 2 1 0 0,62 12-14 0 0,-86-11-16 0 0,5 0-13 0 0,-1 0 0 0 0,1-2 0 0 0,-1-1 0 0 0,1 0 0 0 0,-1-2 0 0 0,1 0 0 0 0,-1-1 0 0 0,0 0 0 0 0,-1-2 0 0 0,1-1 0 0 0,20-9 0 0 0,-31 13-77 0 0,-1-1 0 0 0,1 1 0 0 0,-1-2 0 0 0,0 1 0 0 0,0-1 0 0 0,0 0 0 0 0,-1 0 0 0 0,9-9 0 0 0,-15 14 55 0 0,1 0 0 0 0,-1 0 0 0 0,0-1 1 0 0,0 1-1 0 0,0 0 0 0 0,0 0 0 0 0,0 0 0 0 0,1 0 1 0 0,-1 0-1 0 0,0-1 0 0 0,0 1 0 0 0,0 0 1 0 0,0 0-1 0 0,0 0 0 0 0,0-1 0 0 0,0 1 1 0 0,0 0-1 0 0,0 0 0 0 0,0 0 0 0 0,0-1 0 0 0,0 1 1 0 0,0 0-1 0 0,0 0 0 0 0,0 0 0 0 0,0-1 1 0 0,0 1-1 0 0,0 0 0 0 0,0 0 0 0 0,0 0 0 0 0,0-1 1 0 0,0 1-1 0 0,0 0 0 0 0,0 0 0 0 0,0 0 1 0 0,0 0-1 0 0,-1-1 0 0 0,1 1 0 0 0,-9-3-914 0 0,-10 3-677 0 0,5 2-1180 0 0,0 0-1 0 0,0 1 1 0 0,0 1-1 0 0,-15 6 1 0 0,7 0-214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2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43 512 0 0,'0'-14'1883'0'0,"1"0"3597"0"0,-1 0 3259 0 0,-5 27-4534 0 0,1-2-3575 0 0,1-1-412 0 0,1 1 1 0 0,0-1 0 0 0,1 0 0 0 0,0 1-1 0 0,1-1 1 0 0,0 1 0 0 0,1-1 0 0 0,0 0 0 0 0,0 1-1 0 0,1-1 1 0 0,1 0 0 0 0,4 12 0 0 0,-6-17-209 0 0,1-1 1 0 0,0 0 0 0 0,0 1-1 0 0,0-1 1 0 0,0 0 0 0 0,1 0-1 0 0,0-1 1 0 0,0 1 0 0 0,0-1 0 0 0,0 1-1 0 0,0-1 1 0 0,1 0 0 0 0,0 0-1 0 0,-1 0 1 0 0,1-1 0 0 0,0 1-1 0 0,0-1 1 0 0,1 0 0 0 0,-1 0-1 0 0,0 0 1 0 0,1-1 0 0 0,-1 0-1 0 0,1 1 1 0 0,-1-2 0 0 0,1 1 0 0 0,0 0-1 0 0,-1-1 1 0 0,1 0 0 0 0,5 0-1 0 0,1-1-141 0 0,-1 0 0 0 0,1-1-1 0 0,-1 0 1 0 0,14-5 0 0 0,6-8-3125 0 0,-26 12 1271 0 0,0 0 0 0 0,0 0 1 0 0,0 0-1 0 0,5-7 0 0 0,-6 7-438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44 3529 0 0,'-39'-22'14065'0'0,"24"10"-11431"0"0,16 11-2599 0 0,0 0 0 0 0,0 0-1 0 0,0 0 1 0 0,0 1 0 0 0,0-1-1 0 0,0 0 1 0 0,0 1 0 0 0,0-1-1 0 0,0 1 1 0 0,0-1 0 0 0,0 1-1 0 0,0-1 1 0 0,0 1 0 0 0,3-1-1 0 0,-2 1-123 0 0,0 0 0 0 0,0 0 0 0 0,0 0 0 0 0,1 1 0 0 0,-1-1 0 0 0,0 1 0 0 0,0-1 0 0 0,0 1 0 0 0,0 0 0 0 0,0-1 0 0 0,0 1 0 0 0,0 0 0 0 0,0 0 0 0 0,0 0 0 0 0,0 1 0 0 0,2 2 0 0 0,16 16-5933 0 0,-12-9 2179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72 2216 0 0,'-5'-2'1456'0'0,"0"-1"-1"0"0,0 1 0 0 0,0-1 0 0 0,0 1 0 0 0,0-1 0 0 0,1-1 0 0 0,-1 1 0 0 0,1-1 0 0 0,0 0 0 0 0,0 0 0 0 0,0 0 0 0 0,-4-7 1 0 0,8 11-1406 0 0,-1 0 1 0 0,1-1 0 0 0,0 1 0 0 0,0 0 0 0 0,-1-1 0 0 0,1 1 0 0 0,0-1 0 0 0,0 1 0 0 0,0-1-1 0 0,0 1 1 0 0,0 0 0 0 0,0-1 0 0 0,0 1 0 0 0,0-1 0 0 0,0 1 0 0 0,0-1 0 0 0,0 1-1 0 0,0 0 1 0 0,0-1 0 0 0,0 1 0 0 0,0-1 0 0 0,0 1 0 0 0,0-1 0 0 0,0 1 0 0 0,1 0 0 0 0,-1-1-1 0 0,0 1 1 0 0,0-1 0 0 0,1 1 0 0 0,0-1-31 0 0,0 0 1 0 0,0 0-1 0 0,0 1 0 0 0,0-1 1 0 0,0 0-1 0 0,0 1 0 0 0,0-1 0 0 0,0 1 1 0 0,0-1-1 0 0,0 1 0 0 0,1-1 1 0 0,2 1-272 0 0,-1-1 1 0 0,1 0-1 0 0,-1 1 1 0 0,1 0-1 0 0,-1 0 1 0 0,1 0 0 0 0,3 0-1 0 0,31 14-6413 0 0,-21-8 4840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29 512 0 0,'0'-1'333'0'0,"0"-1"0"0"0,-1 1 0 0 0,1-1 0 0 0,0 1 0 0 0,0-1 0 0 0,-1 1 0 0 0,1-1 0 0 0,-1 1 1 0 0,0-1-1 0 0,1 1 0 0 0,-1 0 0 0 0,0-1 0 0 0,-1-1 0 0 0,2 3 87 0 0,-1-1 0 0 0,1 1-1 0 0,-1-1 1 0 0,1 1 0 0 0,-1-1 0 0 0,0 1 0 0 0,1-1 0 0 0,-1 1 0 0 0,0 0-1 0 0,1-1 1 0 0,-1 1 0 0 0,0 0 0 0 0,1 0 0 0 0,-1-1 0 0 0,0 1 0 0 0,0 0-1 0 0,1 0 1 0 0,-2 0 0 0 0,2 1 9 0 0,-1 0-1 0 0,1 1 1 0 0,0-1-1 0 0,0 0 1 0 0,0 0-1 0 0,0 0 1 0 0,0 1-1 0 0,0-1 1 0 0,0 0-1 0 0,1 0 1 0 0,-1 0-1 0 0,1 3 1 0 0,-1-3 121 0 0,20 87 3407 0 0,25 182-1501 0 0,-33-219-2467 0 0,2 0-1 0 0,2-2 1 0 0,28 60-1 0 0,-20-67-473 0 0,-22-39 164 0 0,0 1 0 0 0,1-1 0 0 0,0 0 0 0 0,0 0 0 0 0,0 0 1 0 0,0 0-1 0 0,0-1 0 0 0,1 1 0 0 0,4 2 0 0 0,-7-5-209 0 0,1 1-1 0 0,-1-1 1 0 0,1 1 0 0 0,-1-1-1 0 0,1 0 1 0 0,-1 0 0 0 0,1 0-1 0 0,-1 0 1 0 0,1 0 0 0 0,0 0-1 0 0,2-1 1 0 0,3-1-2337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1 106 464 0 0,'-1'-11'7903'0'0,"1"0"-1536"0"0,0 10-6119 0 0,1 0 0 0 0,-1 0 0 0 0,0-1 1 0 0,1 1-1 0 0,-1 0 0 0 0,1 0 0 0 0,-1 0 1 0 0,1 0-1 0 0,-1 0 0 0 0,1 0 0 0 0,0 0 1 0 0,0 0-1 0 0,0 0 0 0 0,0-1 0 0 0,7-5 259 0 0,0 1 0 0 0,0-1-1 0 0,0 1 1 0 0,0 1 0 0 0,1-1-1 0 0,0 2 1 0 0,0-1 0 0 0,1 1 0 0 0,16-5-1 0 0,-18 7-658 0 0,-1 1 0 0 0,1-1 0 0 0,0 1 0 0 0,-1 0 0 0 0,1 1 0 0 0,0 0 0 0 0,0 0 0 0 0,0 1 0 0 0,-1 0 0 0 0,1 0 0 0 0,0 1 1 0 0,-1 0-1 0 0,10 4 0 0 0,16 7-6354 0 0,-14-6 1945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4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85 115 1096 0 0,'-1'-1'560'0'0,"0"1"0"0"0,-1-1 0 0 0,1 0 0 0 0,0 0 0 0 0,-1 0 0 0 0,1-1 0 0 0,0 1 0 0 0,-2-2 0 0 0,3 2-77 0 0,-1 0 0 0 0,0 0 0 0 0,0 0 0 0 0,1 0 0 0 0,-1 1 0 0 0,0-1 0 0 0,0 0 0 0 0,0 0 0 0 0,0 1 0 0 0,0-1 0 0 0,0 1 0 0 0,0-1 0 0 0,0 1 0 0 0,-2-1 1 0 0,3 1-304 0 0,-1 0 0 0 0,1 0 1 0 0,-1 0-1 0 0,1 0 0 0 0,-1 0 1 0 0,1 0-1 0 0,-1 0 0 0 0,1 0 1 0 0,-1 0-1 0 0,1 0 0 0 0,-1 1 1 0 0,1-1-1 0 0,-1 0 0 0 0,1 0 1 0 0,-1 1-1 0 0,1-1 0 0 0,-1 0 1 0 0,1 1-1 0 0,-1-1 0 0 0,1 0 1 0 0,0 1-1 0 0,-1-1 0 0 0,1 1 1 0 0,0-1-1 0 0,-1 0 0 0 0,1 2 1 0 0,-1-1-26 0 0,1 0 0 0 0,0 0-1 0 0,0 0 1 0 0,-1 1 0 0 0,1-1 0 0 0,0 0 0 0 0,0 0 0 0 0,0 1 0 0 0,0-1 0 0 0,1 0 0 0 0,-1 2 0 0 0,1 1 0 0 0,0 0 0 0 0,1-1-1 0 0,-1 1 1 0 0,1-1 0 0 0,0 1 0 0 0,0-1 0 0 0,2 4 0 0 0,-1-4-92 0 0,0 0-1 0 0,0-1 1 0 0,1 1 0 0 0,-1-1 0 0 0,1 0 0 0 0,-1 0 0 0 0,1 0 0 0 0,0 0 0 0 0,0-1 0 0 0,0 1 0 0 0,0-1 0 0 0,0 0 0 0 0,7 1 0 0 0,1-1-46 0 0,-1 0 1 0 0,1 0-1 0 0,20-2 0 0 0,-23 0-35 0 0,0 0-1 0 0,0-1 1 0 0,1 0-1 0 0,-2-1 0 0 0,1 0 1 0 0,9-5-1 0 0,-13 6 0 0 0,-2 0 0 0 0,1 0-1 0 0,0 0 1 0 0,0-1 0 0 0,-1 1 0 0 0,1-1 0 0 0,-1 0-1 0 0,0 0 1 0 0,0 0 0 0 0,0-1 0 0 0,0 1-1 0 0,0-1 1 0 0,-1 1 0 0 0,4-8 0 0 0,-5 9 17 0 0,-1-1 0 0 0,1 1 1 0 0,-1-1-1 0 0,0 1 0 0 0,0-1 1 0 0,0 1-1 0 0,0-1 0 0 0,0 1 1 0 0,0-1-1 0 0,-1 1 0 0 0,1-1 1 0 0,-1 1-1 0 0,0-1 0 0 0,0 1 1 0 0,0 0-1 0 0,0-1 0 0 0,0 1 1 0 0,0 0-1 0 0,0 0 0 0 0,-1 0 1 0 0,1 0-1 0 0,-1 0 0 0 0,0 0 1 0 0,0 0-1 0 0,-3-2 0 0 0,0-1 0 0 0,-1 0-1 0 0,0 0 0 0 0,0 1 1 0 0,-1 0-1 0 0,1 0 1 0 0,-1 1-1 0 0,-9-4 1 0 0,9 5 31 0 0,0 0 0 0 0,0 0 0 0 0,1 1 1 0 0,-1 0-1 0 0,0 1 0 0 0,0 0 0 0 0,-1 0 1 0 0,1 0-1 0 0,0 1 0 0 0,1 0 0 0 0,-1 0 1 0 0,0 1-1 0 0,0-1 0 0 0,0 2 0 0 0,1-1 0 0 0,-1 1 1 0 0,-7 4-1 0 0,6-2 53 0 0,1-1 0 0 0,-1 1 1 0 0,1 1-1 0 0,0 0 0 0 0,1 0 0 0 0,-1 0 1 0 0,1 1-1 0 0,1 0 0 0 0,-1 0 0 0 0,1 0 1 0 0,0 1-1 0 0,1-1 0 0 0,-5 11 0 0 0,8-15-51 0 0,-1 0 0 0 0,1 0-1 0 0,0 0 1 0 0,0 0 0 0 0,1 0-1 0 0,-1 1 1 0 0,1-1 0 0 0,0 0-1 0 0,0 0 1 0 0,0 0 0 0 0,0 1 0 0 0,0-1-1 0 0,0 0 1 0 0,1 0 0 0 0,0 0-1 0 0,0 0 1 0 0,0 0 0 0 0,0 0-1 0 0,0 0 1 0 0,0 0 0 0 0,1 0-1 0 0,-1 0 1 0 0,1 0 0 0 0,0-1-1 0 0,2 4 1 0 0,1-2-24 0 0,0 0 0 0 0,0 1 0 0 0,0-1 0 0 0,0-1-1 0 0,0 1 1 0 0,1-1 0 0 0,0 0 0 0 0,-1 0 0 0 0,1-1 0 0 0,0 0 0 0 0,11 3 0 0 0,9-1-519 0 0,-1-1 1 0 0,1-1 0 0 0,0-1 0 0 0,42-4 0 0 0,-25 1-2840 0 0,-24 1 862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94 2593 0 0,'-2'1'1132'0'0,"1"0"0"0"0,-1 0 0 0 0,0 1 0 0 0,1-1 0 0 0,-1 1 0 0 0,1-1 1 0 0,-1 1-1 0 0,1 0 0 0 0,-2 2 0 0 0,3-2-890 0 0,-1-1 0 0 0,1 1 1 0 0,0-1-1 0 0,0 1 0 0 0,0 0 0 0 0,0-1 0 0 0,0 1 0 0 0,0 0 0 0 0,0-1 1 0 0,0 1-1 0 0,1-1 0 0 0,-1 1 0 0 0,1 0 0 0 0,0 1 0 0 0,2 5 346 0 0,1 1 0 0 0,0-1-1 0 0,1 0 1 0 0,0 0 0 0 0,0 0-1 0 0,1-1 1 0 0,0 0 0 0 0,0 0 0 0 0,0 0-1 0 0,1-1 1 0 0,12 10 0 0 0,16 6 388 0 0,-35-21-866 0 0,-15-12-43 0 0,8 6-68 0 0,3 2 9 0 0,0 0 0 0 0,1 0 0 0 0,0 0 0 0 0,0-1-1 0 0,0 1 1 0 0,0-1 0 0 0,0 0 0 0 0,0 0 0 0 0,1 0 0 0 0,0 0 0 0 0,0 0 0 0 0,0 0 0 0 0,-2-8 0 0 0,1 1-7 0 0,0 0 0 0 0,1-1 1 0 0,0 0-1 0 0,-1-14 0 0 0,3 18-11 0 0,0 0-1 0 0,0 0 1 0 0,1 0-1 0 0,0 0 1 0 0,0 0-1 0 0,5-14 1 0 0,-5 20-2 0 0,0-1 0 0 0,0 1 0 0 0,0 0 0 0 0,0-1 0 0 0,0 1 0 0 0,1 0 0 0 0,-1 0 0 0 0,1 0 1 0 0,-1 0-1 0 0,1 0 0 0 0,0 1 0 0 0,0-1 0 0 0,0 0 0 0 0,0 1 0 0 0,0-1 0 0 0,0 1 0 0 0,0 0 1 0 0,0 0-1 0 0,1 0 0 0 0,-1 0 0 0 0,0 0 0 0 0,1 0 0 0 0,-1 0 0 0 0,1 1 0 0 0,4-1 0 0 0,0 1-195 0 0,0 0-1 0 0,0 1 0 0 0,0 0 0 0 0,0 0 0 0 0,0 0 0 0 0,0 1 1 0 0,-1 0-1 0 0,14 6 0 0 0,4 4-2905 0 0,23 15-1 0 0,-23-12-1749 0 0,-10-8 2980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91 8 0 0,'-2'-2'209'0'0,"0"0"-1"0"0,0 0 1 0 0,-1 0-1 0 0,1 1 1 0 0,0-1-1 0 0,-1 1 1 0 0,1-1-1 0 0,-1 1 1 0 0,0 0-1 0 0,-4-1 1 0 0,4 1 465 0 0,0 1-1 0 0,-1-1 1 0 0,1 1 0 0 0,-1 0-1 0 0,1 0 1 0 0,0 0 0 0 0,-1 1-1 0 0,1-1 1 0 0,0 1-1 0 0,-1 0 1 0 0,1 0 0 0 0,-6 2-1 0 0,3 0 799 0 0,0 0-1 0 0,0 1 0 0 0,0-1 0 0 0,0 1 0 0 0,-8 8 1 0 0,-8 12 946 0 0,20-21-2361 0 0,0 0 0 0 0,0-1-1 0 0,1 1 1 0 0,-1 0 0 0 0,1 0 0 0 0,0 0 0 0 0,0 0 0 0 0,0 0 0 0 0,0 1 0 0 0,1-1 0 0 0,-1 0 0 0 0,1 0-1 0 0,0 0 1 0 0,0 1 0 0 0,0-1 0 0 0,0 0 0 0 0,0 0 0 0 0,1 1 0 0 0,-1-1 0 0 0,1 0 0 0 0,0 0 0 0 0,0 0-1 0 0,0 0 1 0 0,1 0 0 0 0,-1 0 0 0 0,1 0 0 0 0,-1 0 0 0 0,1-1 0 0 0,0 1 0 0 0,0 0 0 0 0,0-1 0 0 0,1 0-1 0 0,-1 1 1 0 0,0-1 0 0 0,1 0 0 0 0,0 0 0 0 0,-1-1 0 0 0,6 4 0 0 0,1-1-35 0 0,0 0 0 0 0,0 0-1 0 0,1-1 1 0 0,-1 0 0 0 0,1 0 0 0 0,-1-1 0 0 0,1-1 0 0 0,0 0 0 0 0,0 0-1 0 0,15-1 1 0 0,-19 0-31 0 0,-1-1-1 0 0,0 1 0 0 0,0-1 0 0 0,0 0 1 0 0,1 0-1 0 0,-1-1 0 0 0,0 1 1 0 0,-1-1-1 0 0,1 0 0 0 0,0 0 0 0 0,0-1 1 0 0,-1 0-1 0 0,0 0 0 0 0,1 0 1 0 0,-1 0-1 0 0,0 0 0 0 0,0-1 0 0 0,-1 0 1 0 0,1 0-1 0 0,-1 0 0 0 0,4-6 1 0 0,-5 6-11 0 0,0-1 0 0 0,-1 1 0 0 0,0 0 1 0 0,0-1-1 0 0,0 1 0 0 0,0-1 0 0 0,-1 1 1 0 0,0-1-1 0 0,0 0 0 0 0,0 1 0 0 0,-1-9 1 0 0,-1 3-23 0 0,0 0 0 0 0,0 1 0 0 0,-1-1 0 0 0,-6-13 0 0 0,6 16 9 0 0,-1-1 0 0 0,0 1 0 0 0,-1 0 0 0 0,1 0 0 0 0,-1 1 0 0 0,-1-1 0 0 0,-8-8 0 0 0,11 12 35 0 0,0 1 0 0 0,0 0 0 0 0,-1-1-1 0 0,1 1 1 0 0,0 0 0 0 0,-1 1 0 0 0,1-1 0 0 0,-1 0 0 0 0,0 1 0 0 0,1 0 0 0 0,-1 0 0 0 0,0 0-1 0 0,0 0 1 0 0,0 1 0 0 0,0 0 0 0 0,0-1 0 0 0,0 2 0 0 0,-4-1 0 0 0,3 1 2 0 0,-1 1-1 0 0,1-1 1 0 0,0 1 0 0 0,0 0 0 0 0,0 0-1 0 0,0 1 1 0 0,1-1 0 0 0,-1 1 0 0 0,1 0-1 0 0,-1 1 1 0 0,1-1 0 0 0,0 1 0 0 0,-5 5-1 0 0,-1 2 28 0 0,1 0 1 0 0,1 1-1 0 0,-13 22 0 0 0,19-30-20 0 0,0-1-1 0 0,0 0 1 0 0,1 1 0 0 0,0-1-1 0 0,0 1 1 0 0,0-1-1 0 0,0 1 1 0 0,0 0 0 0 0,1-1-1 0 0,-1 1 1 0 0,1 0-1 0 0,0-1 1 0 0,0 1 0 0 0,1 0-1 0 0,-1-1 1 0 0,1 1-1 0 0,0 0 1 0 0,0-1 0 0 0,2 6-1 0 0,-1-4-2 0 0,1-1-1 0 0,-1 1 1 0 0,1-1-1 0 0,0 0 1 0 0,0 0 0 0 0,0 0-1 0 0,1-1 1 0 0,0 1-1 0 0,-1-1 1 0 0,1 0-1 0 0,0 0 1 0 0,1 0-1 0 0,-1-1 1 0 0,5 3 0 0 0,-1-1 0 0 0,1 0 1 0 0,-1-1 0 0 0,1 0 0 0 0,0-1 0 0 0,0 1-1 0 0,0-2 1 0 0,0 1 0 0 0,0-1 0 0 0,15-1 0 0 0,-17 0-6 0 0,0-1 1 0 0,1 0 0 0 0,-1 0-1 0 0,0-1 1 0 0,0 0-1 0 0,0 0 1 0 0,0-1-1 0 0,-1 0 1 0 0,1 0 0 0 0,-1 0-1 0 0,1-1 1 0 0,9-7-1 0 0,-7 3-3 0 0,-1 1 1 0 0,1-1-1 0 0,-1 0 0 0 0,-1-1 0 0 0,13-17 0 0 0,-16 19 6 0 0,0 0 0 0 0,-1 0-1 0 0,0-1 1 0 0,0 0 0 0 0,0 1-1 0 0,-1-1 1 0 0,0 0 0 0 0,1-16-1 0 0,-2 7 24 0 0,-8 29-30 0 0,5-6 3 0 0,0 0-1 0 0,0 0 0 0 0,1 1 0 0 0,-1-1 1 0 0,1 0-1 0 0,1 1 0 0 0,-1-1 0 0 0,1 1 1 0 0,1 9-1 0 0,0-12-1 0 0,-1 1 0 0 0,1-1 0 0 0,1 0 0 0 0,-1 0 0 0 0,0 1 0 0 0,1-1 0 0 0,0 0 0 0 0,0 0 0 0 0,0 0-1 0 0,1-1 1 0 0,-1 1 0 0 0,1 0 0 0 0,0-1 0 0 0,5 5 0 0 0,-3-4-55 0 0,0 1-1 0 0,0-1 1 0 0,1 0-1 0 0,-1-1 1 0 0,1 1-1 0 0,0-1 0 0 0,9 4 1 0 0,-12-6-198 0 0,0-1 1 0 0,0 1-1 0 0,0 0 0 0 0,0-1 1 0 0,0 0-1 0 0,0 1 0 0 0,0-1 1 0 0,0 0-1 0 0,0-1 0 0 0,0 1 1 0 0,0 0-1 0 0,0-1 1 0 0,-1 0-1 0 0,1 0 0 0 0,0 0 1 0 0,0 0-1 0 0,0 0 0 0 0,-1 0 1 0 0,4-3-1 0 0,14-9-7651 0 0,-10 5 2893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 1432 0 0,'-7'8'2976'0'0,"3"-6"-1315"0"0,1 1 0 0 0,0 0 1 0 0,1 1-1 0 0,-1-1 0 0 0,0 0 1 0 0,-2 6-1 0 0,4-7-1384 0 0,0 0 1 0 0,1 0-1 0 0,-1 1 0 0 0,0-1 1 0 0,1 1-1 0 0,0-1 1 0 0,-1 0-1 0 0,1 4 0 0 0,3 40 1578 0 0,1-1 0 0 0,11 48 0 0 0,3 17-58 0 0,-11-49-1302 0 0,24 90-1 0 0,-24-125-830 0 0,2-1-1 0 0,0 1 0 0 0,2-2 0 0 0,1 0 0 0 0,1 0 0 0 0,15 22 1 0 0,-27-45 34 0 0,0 0 1 0 0,0 0-1 0 0,0 1 1 0 0,0-1 0 0 0,0 0-1 0 0,0 0 1 0 0,0 0-1 0 0,0-1 1 0 0,0 1 0 0 0,0 0-1 0 0,0 0 1 0 0,0-1-1 0 0,1 1 1 0 0,1 0 0 0 0,2 0-1253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7 664 0 0,'-8'5'5654'0'0,"-1"0"3697"0"0,9-5-9233 0 0,0 1 0 0 0,0-1 0 0 0,0 1 0 0 0,0-1 0 0 0,0 0 0 0 0,0 1 0 0 0,0-1 0 0 0,1 0 0 0 0,-1 1-1 0 0,0-1 1 0 0,0 0 0 0 0,0 1 0 0 0,0-1 0 0 0,0 0 0 0 0,0 1 0 0 0,1-1 0 0 0,-1 0 0 0 0,0 0 0 0 0,0 1 0 0 0,1-1 0 0 0,-1 0 0 0 0,0 1 0 0 0,0-1 0 0 0,1 0 0 0 0,-1 0 0 0 0,0 0 0 0 0,1 1 0 0 0,-1-1 0 0 0,0 0 0 0 0,1 0 0 0 0,-1 0 0 0 0,1 0 0 0 0,9 7 263 0 0,1-1 0 0 0,0-1 1 0 0,0 0-1 0 0,1 0 1 0 0,-1-1-1 0 0,1 0 1 0 0,0-1-1 0 0,0-1 1 0 0,0 0-1 0 0,1-1 1 0 0,-1 0-1 0 0,0 0 0 0 0,19-3 1 0 0,-3-1-489 0 0,0-2-1 0 0,-1-1 1 0 0,0-1 0 0 0,49-19-1 0 0,-64 21 56 0 0,0 0-1 0 0,1 1 1 0 0,-1 1-1 0 0,15-2 0 0 0,-26 5 56 0 0,-1 0-1 0 0,0 0 1 0 0,0 0-1 0 0,1 0 1 0 0,-1 0-1 0 0,0 0 0 0 0,0 0 1 0 0,0 0-1 0 0,1 0 1 0 0,-1 0-1 0 0,0 0 1 0 0,0 0-1 0 0,1 0 0 0 0,-1 0 1 0 0,0 0-1 0 0,0 0 1 0 0,0 0-1 0 0,1 1 1 0 0,-1-1-1 0 0,0 0 0 0 0,0 0 1 0 0,0 0-1 0 0,0 0 1 0 0,1 1-1 0 0,-1-1 1 0 0,0 0-1 0 0,0 0 0 0 0,0 0 1 0 0,0 1-1 0 0,0-1 1 0 0,0 0-1 0 0,0 0 0 0 0,1 0 1 0 0,-1 1-1 0 0,-1 10 78 0 0,-6 13 111 0 0,6-21-142 0 0,-5 16 217 0 0,-7 27 0 0 0,12-39-232 0 0,0 1 0 0 0,0-1 1 0 0,1 1-1 0 0,0-1 0 0 0,0 1 0 0 0,3 14 1 0 0,-1-12-2 0 0,0 0 1 0 0,0-1-1 0 0,1 1 0 0 0,5 9 1 0 0,-6-14-32 0 0,0-1 0 0 0,1 0 1 0 0,0 0-1 0 0,0 0 1 0 0,0 0-1 0 0,0-1 1 0 0,1 1-1 0 0,-1-1 0 0 0,1 0 1 0 0,5 4-1 0 0,-1-2-252 0 0,-1-1 0 0 0,1 0 0 0 0,0 0 0 0 0,0 0 0 0 0,0-1 0 0 0,1-1 1 0 0,-1 1-1 0 0,1-1 0 0 0,-1-1 0 0 0,1 1 0 0 0,13-1 0 0 0,-19-1-159 0 0,-1-1 1 0 0,0 1-1 0 0,1-1 0 0 0,-1 1 1 0 0,0-1-1 0 0,0 0 1 0 0,1 0-1 0 0,3-2 1 0 0,8-8-6727 0 0,-4 2 1323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6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0 3529 0 0,'-17'3'4265'0'0,"1"-3"4593"0"0,3 0-7730 0 0,6 4 184 0 0,6-1-8 0 0,1 1-575 0 0,7 4-153 0 0,0-3-264 0 0,3 1-240 0 0,4 1-128 0 0,-1 0-48 0 0,1 1 32 0 0,0 2-360 0 0,0 0-609 0 0,-3 1-71 0 0,3 5-3913 0 0,-2 1 2689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6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124 107 2016 0 0,'0'-2'620'0'0,"-1"1"0"0"0,1-1 0 0 0,-1 1 0 0 0,1-1 0 0 0,-1 0 0 0 0,0 1 0 0 0,0-1 0 0 0,0 1 0 0 0,0-1 0 0 0,0 1 0 0 0,0 0 0 0 0,0 0 0 0 0,-1-1 0 0 0,1 1 0 0 0,0 0 0 0 0,-1 0 0 0 0,1 0 0 0 0,-1 0 0 0 0,-1 0 0 0 0,2 0-386 0 0,-1 1 0 0 0,1 0-1 0 0,-1 0 1 0 0,1 0 0 0 0,0 0 0 0 0,-1 0 0 0 0,1 0 0 0 0,-1 1 0 0 0,1-1 0 0 0,-1 0 0 0 0,1 1 0 0 0,0-1 0 0 0,-1 1-1 0 0,1-1 1 0 0,0 1 0 0 0,0 0 0 0 0,-1-1 0 0 0,1 1 0 0 0,0 0 0 0 0,0 0 0 0 0,0 0 0 0 0,0 0 0 0 0,-2 2 0 0 0,-5 6 423 0 0,0-1 0 0 0,1 1 1 0 0,0 1-1 0 0,1 0 1 0 0,-11 19-1 0 0,15-24-488 0 0,-1 1 1 0 0,1 0-1 0 0,0-1 1 0 0,0 1-1 0 0,1 0 0 0 0,0 0 1 0 0,0 0-1 0 0,0 0 1 0 0,1 1-1 0 0,0-1 0 0 0,0 0 1 0 0,1 0-1 0 0,0 7 1 0 0,0-10-132 0 0,0 0 0 0 0,0 0 0 0 0,0 0 0 0 0,0 0 0 0 0,1 0 1 0 0,-1 0-1 0 0,1-1 0 0 0,0 1 0 0 0,0 0 0 0 0,0-1 0 0 0,0 1 0 0 0,0-1 1 0 0,1 0-1 0 0,3 4 0 0 0,-1-3-26 0 0,-1-1 0 0 0,1 1 1 0 0,0-1-1 0 0,0 0 0 0 0,-1 0 1 0 0,1 0-1 0 0,1-1 0 0 0,6 2 0 0 0,-2-2-27 0 0,1 0-1 0 0,-1 0 0 0 0,1-1 0 0 0,-1-1 0 0 0,1 0 0 0 0,-1 0 0 0 0,1-1 1 0 0,15-4-1 0 0,-23 5 12 0 0,0-1 0 0 0,0 1 0 0 0,0 0 0 0 0,0-1 0 0 0,0 1 0 0 0,0-1 0 0 0,-1 0 0 0 0,1 0 0 0 0,0 0 0 0 0,-1 0 0 0 0,0-1 0 0 0,0 1 0 0 0,1-1 0 0 0,-1 1 0 0 0,-1-1 0 0 0,1 0 0 0 0,0 0 0 0 0,-1 1 0 0 0,1-1 0 0 0,-1 0 0 0 0,0-1-1 0 0,0 1 1 0 0,1-6 0 0 0,-1 3 7 0 0,-1 0-1 0 0,1-1 0 0 0,-2 1 0 0 0,1 0 0 0 0,-1 0 0 0 0,1 0 0 0 0,-2 0 0 0 0,1 0 0 0 0,-1 0 0 0 0,0 0 0 0 0,-4-10 0 0 0,-2 0 10 0 0,0 1 1 0 0,-1 0 0 0 0,-1 0 0 0 0,-14-17-1 0 0,20 27-1 0 0,0 1 0 0 0,-1-1 0 0 0,0 1 0 0 0,0 0 0 0 0,-1 0 0 0 0,-7-4 0 0 0,10 6-5 0 0,-1 1-1 0 0,1 0 1 0 0,-1-1-1 0 0,1 1 1 0 0,-1 0-1 0 0,0 1 1 0 0,1-1-1 0 0,-1 1 1 0 0,0-1-1 0 0,0 1 1 0 0,1 0-1 0 0,-5 1 1 0 0,5-1-6 0 0,1 1 0 0 0,0 0 1 0 0,-1-1-1 0 0,1 1 0 0 0,0 0 0 0 0,0 0 1 0 0,0 0-1 0 0,-1 1 0 0 0,1-1 0 0 0,0 0 1 0 0,1 1-1 0 0,-1-1 0 0 0,0 1 0 0 0,0 0 1 0 0,1 0-1 0 0,-1-1 0 0 0,1 1 1 0 0,-1 0-1 0 0,1 1 0 0 0,0-1 0 0 0,0 0 1 0 0,0 0-1 0 0,-1 4 0 0 0,1-4-1 0 0,0 0 0 0 0,1 0-1 0 0,-1 0 1 0 0,1 0 0 0 0,0 0-1 0 0,0 0 1 0 0,-1 0 0 0 0,2 0 0 0 0,-1 0-1 0 0,0 0 1 0 0,0 0 0 0 0,1 0 0 0 0,-1 0-1 0 0,1 0 1 0 0,-1 0 0 0 0,1 0-1 0 0,0 0 1 0 0,0 0 0 0 0,0 0 0 0 0,0 0-1 0 0,0 0 1 0 0,0-1 0 0 0,0 1 0 0 0,1-1-1 0 0,-1 1 1 0 0,1-1 0 0 0,2 3-1 0 0,2 0 3 0 0,1 1 0 0 0,1-1-1 0 0,-1-1 1 0 0,0 0-1 0 0,1 0 1 0 0,0 0-1 0 0,0-1 1 0 0,-1 0-1 0 0,1 0 1 0 0,1-1-1 0 0,-1 0 1 0 0,0 0 0 0 0,0-1-1 0 0,11-1 1 0 0,1-2 7 0 0,-1 0 1 0 0,1-1-1 0 0,-1-1 1 0 0,33-13-1 0 0,-45 15-5 0 0,0 1 1 0 0,1 0-1 0 0,-1 0 0 0 0,0 1 1 0 0,1 0-1 0 0,-1 0 0 0 0,1 1 0 0 0,0 0 1 0 0,-1 0-1 0 0,1 0 0 0 0,11 3 1 0 0,-14-2 19 0 0,-1 1 1 0 0,1-1 0 0 0,-1 1 0 0 0,0 0 0 0 0,0 0 0 0 0,0 0 0 0 0,0 0 0 0 0,0 1 0 0 0,0-1 0 0 0,0 1 0 0 0,-1 0 0 0 0,0 0 0 0 0,1 1 0 0 0,-1-1 0 0 0,0 1 0 0 0,-1-1 0 0 0,1 1 0 0 0,-1 0 0 0 0,1 0 0 0 0,1 6 0 0 0,3 5 167 0 0,-5-12-110 0 0,0 0 0 0 0,0 0 0 0 0,-1 1 0 0 0,1-1 0 0 0,-1 1 0 0 0,0-1 0 0 0,0 1 0 0 0,0 0 0 0 0,-1-1 0 0 0,1 1 0 0 0,-1 5 0 0 0,0-8-48 0 0,0-1 0 0 0,-1 1 1 0 0,1 0-1 0 0,0 0 1 0 0,-1-1-1 0 0,1 1 0 0 0,-1 0 1 0 0,1-1-1 0 0,-1 1 0 0 0,1-1 1 0 0,-1 1-1 0 0,1 0 0 0 0,-1-1 1 0 0,1 1-1 0 0,-1-1 0 0 0,0 1 1 0 0,0-1-1 0 0,1 0 0 0 0,-1 1 1 0 0,0-1-1 0 0,1 0 0 0 0,-1 1 1 0 0,0-1-1 0 0,0 0 0 0 0,0 0 1 0 0,1 0-1 0 0,-1 0 0 0 0,0 0 1 0 0,0 0-1 0 0,0 0 0 0 0,1 0 1 0 0,-1 0-1 0 0,0 0 0 0 0,-1-1 1 0 0,1 1-19 0 0,0 0 1 0 0,0 0 0 0 0,0 0 0 0 0,0 0-1 0 0,1-1 1 0 0,-1 1 0 0 0,0 0 0 0 0,0-1-1 0 0,1 1 1 0 0,-1 0 0 0 0,0-1 0 0 0,0 1-1 0 0,1-1 1 0 0,-1 1 0 0 0,1-1-1 0 0,-1 1 1 0 0,0-1 0 0 0,1 0 0 0 0,-1 1-1 0 0,1-1 1 0 0,-1 0 0 0 0,1 1 0 0 0,0-1-1 0 0,-1 0 1 0 0,1 0 0 0 0,0 1 0 0 0,-1-1-1 0 0,1 0 1 0 0,0 0 0 0 0,0 0 0 0 0,0 1-1 0 0,-1-1 1 0 0,1 0 0 0 0,1-2 0 0 0,0-3-22 0 0,0 1 0 0 0,1-1 0 0 0,0 0 0 0 0,0 1 0 0 0,1-1 0 0 0,0 1 0 0 0,0-1 1 0 0,6-7-1 0 0,4-3-25 0 0,18-18 1 0 0,-1 1-34 0 0,-17 18 41 0 0,-6 6 13 0 0,0 0-1 0 0,1 0 0 0 0,0 1 1 0 0,1 0-1 0 0,0 0 0 0 0,0 1 1 0 0,10-6-1 0 0,-17 12 9 0 0,0 0 0 0 0,0 0 0 0 0,0 0 0 0 0,0 0 0 0 0,0 1 0 0 0,0-1 0 0 0,1 1 0 0 0,-1-1 0 0 0,0 1 0 0 0,0 0 0 0 0,0 0 0 0 0,0 0 0 0 0,0 0 0 0 0,0 0 0 0 0,1 1 0 0 0,-1-1 0 0 0,0 0 0 0 0,0 1 0 0 0,3 1 0 0 0,-3-1 1 0 0,1 1 0 0 0,0 0 0 0 0,0 0 0 0 0,-1 0 0 0 0,1 0 0 0 0,-1 1 0 0 0,1-1 0 0 0,-1 1 0 0 0,0-1 0 0 0,0 1 0 0 0,2 3 0 0 0,2 7 3 0 0,0-1-1 0 0,0 1 1 0 0,-1 0 0 0 0,5 24-1 0 0,5 21-1170 0 0,34 81-1 0 0,-37-118-3302 0 0,-8-14 2098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60 3377 0 0,'-10'2'8766'0'0,"6"3"-3279"0"0,5-3-5157 0 0,-1 0 0 0 0,1 0 1 0 0,0 0-1 0 0,-1 0 0 0 0,1 0 0 0 0,0 0 0 0 0,0 0 1 0 0,2 1-1 0 0,21 33 1332 0 0,-18-29-1335 0 0,0 1 1 0 0,-1 1-1 0 0,1-1 1 0 0,-2 1 0 0 0,7 16-1 0 0,-3-14-143 0 0,-3-3 33 0 0,-6-8-212 0 0,1 0 0 0 0,0 1 0 0 0,-1-1 0 0 0,1 1 0 0 0,-1-1 1 0 0,1 0-1 0 0,-1 1 0 0 0,1-1 0 0 0,-1 0 0 0 0,1 1 0 0 0,-1-1 0 0 0,1 0 0 0 0,-1 0 0 0 0,1 1 0 0 0,-1-1 0 0 0,1 0 0 0 0,-1 0 0 0 0,1 0 0 0 0,-1 0 0 0 0,0 0 0 0 0,0 0 2 0 0,0 0-1 0 0,0 0 1 0 0,0 0 0 0 0,0 0-1 0 0,0 0 1 0 0,0 0-1 0 0,1-1 1 0 0,-1 1 0 0 0,0 0-1 0 0,0 0 1 0 0,0-1 0 0 0,0 1-1 0 0,1-1 1 0 0,-1 1 0 0 0,0-1-1 0 0,0 1 1 0 0,1-1 0 0 0,-1 1-1 0 0,0-1 1 0 0,1 0-1 0 0,-1 1 1 0 0,1-1 0 0 0,-1 0-1 0 0,1 0 1 0 0,-1 1 0 0 0,0-3-1 0 0,0 0-11 0 0,-1 0 0 0 0,1 1 0 0 0,-1-1 0 0 0,1-1 0 0 0,0 1 0 0 0,0-3 0 0 0,0 2 3 0 0,1 0 0 0 0,0 0 1 0 0,0 0-1 0 0,1 0 0 0 0,-1 0 1 0 0,1 1-1 0 0,0-1 0 0 0,0 0 0 0 0,0 0 1 0 0,0 1-1 0 0,1-1 0 0 0,0 0 0 0 0,-1 1 1 0 0,1-1-1 0 0,0 1 0 0 0,1 0 0 0 0,-1 0 1 0 0,5-5-1 0 0,5-4-10 0 0,0 1 0 0 0,0 1 0 0 0,17-11 0 0 0,-25 18 14 0 0,6-4-28 0 0,1 1 0 0 0,0 0-1 0 0,16-7 1 0 0,-22 11 31 0 0,1 0-1 0 0,-1 0 1 0 0,1 0 0 0 0,0 1-1 0 0,0 0 1 0 0,0 0 0 0 0,0 1-1 0 0,0-1 1 0 0,7 2 0 0 0,-11-1-3 0 0,0 0 1 0 0,0 1 0 0 0,0-1 0 0 0,0 1 0 0 0,0 0 0 0 0,-1-1 0 0 0,1 1 0 0 0,0 0-1 0 0,0 0 1 0 0,-1 0 0 0 0,1 0 0 0 0,-1 1 0 0 0,1-1 0 0 0,-1 0 0 0 0,1 1-1 0 0,-1-1 1 0 0,0 1 0 0 0,0-1 0 0 0,0 1 0 0 0,0-1 0 0 0,0 1 0 0 0,0 0-1 0 0,0 0 1 0 0,0-1 0 0 0,-1 1 0 0 0,1 0 0 0 0,-1 0 0 0 0,1 3 0 0 0,1 6 95 0 0,-1-1 0 0 0,-1 1 0 0 0,0 0 1 0 0,-2 13-1 0 0,1 1 253 0 0,1-13-242 0 0,1 0 0 0 0,0 0 0 0 0,0-1 0 0 0,5 18 0 0 0,-5-25-200 0 0,0 0-1 0 0,1 0 0 0 0,0 0 0 0 0,0 0 1 0 0,0 0-1 0 0,0 0 0 0 0,0 0 0 0 0,1 0 1 0 0,-1-1-1 0 0,1 1 0 0 0,0-1 0 0 0,0 0 1 0 0,1 0-1 0 0,-1 0 0 0 0,5 2 0 0 0,-5-3-473 0 0,-1-1 0 0 0,1 0-1 0 0,0 0 1 0 0,0 0 0 0 0,0 0-1 0 0,0-1 1 0 0,0 1 0 0 0,0-1-1 0 0,0 0 1 0 0,0 0 0 0 0,4 0-1 0 0,4-1-2736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0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1 512 0 0,'-5'0'1114'0'0,"0"0"0"0"0,1 1 0 0 0,-1-1 0 0 0,1 1 0 0 0,0 1-1 0 0,-1-1 1 0 0,1 0 0 0 0,0 1 0 0 0,0 0 0 0 0,-1 0 0 0 0,-3 3 0 0 0,2-1-282 0 0,0 0 1 0 0,1 1 0 0 0,-1 0-1 0 0,1 0 1 0 0,0 0-1 0 0,-6 9 1 0 0,3-2-369 0 0,0 0 0 0 0,1 1 1 0 0,1 0-1 0 0,0 0 0 0 0,0 1 1 0 0,-4 19-1 0 0,1 3-115 0 0,2 0 1 0 0,1 0-1 0 0,2 1 1 0 0,2 73-1 0 0,3-88-339 0 0,2-1 0 0 0,1 0 0 0 0,0 0 0 0 0,2 0 0 0 0,0 0 0 0 0,2-1 0 0 0,0 0 0 0 0,1 0 0 0 0,1-1-1 0 0,0 0 1 0 0,2-1 0 0 0,15 19 0 0 0,-23-32-116 0 0,1 1-1 0 0,0-1 0 0 0,1-1 1 0 0,-1 1-1 0 0,1-1 0 0 0,0 0 1 0 0,0 0-1 0 0,0-1 0 0 0,0 0 1 0 0,1 0-1 0 0,-1 0 0 0 0,1-1 1 0 0,12 3-1 0 0,-11-4-527 0 0,1 0 0 0 0,-1 0 1 0 0,0-1-1 0 0,0 0 0 0 0,1-1 1 0 0,-1 0-1 0 0,0 0 0 0 0,0-1 1 0 0,0 0-1 0 0,0 0 0 0 0,12-6 0 0 0,3-3-3289 0 0,1-1-343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66 2208 0 0,'-11'0'5911'0'0,"4"-1"-3604"0"0,0 1 0 0 0,0 0 1 0 0,-12 2-1 0 0,17-1-2115 0 0,1-1 1 0 0,0 0-1 0 0,0 0 1 0 0,0 1-1 0 0,0-1 1 0 0,-1 0-1 0 0,1 1 1 0 0,0-1-1 0 0,0 1 1 0 0,0 0-1 0 0,0-1 1 0 0,0 1-1 0 0,0 0 1 0 0,0 0 0 0 0,0 0-1 0 0,1-1 1 0 0,-1 1-1 0 0,0 0 1 0 0,0 0-1 0 0,1 0 1 0 0,-1 0-1 0 0,0 0 1 0 0,1 0-1 0 0,-1 1 1 0 0,1-1-1 0 0,0 0 1 0 0,-1 2-1 0 0,1-1-95 0 0,0 1 0 0 0,0-1 0 0 0,0 0-1 0 0,0 0 1 0 0,1 0 0 0 0,-1 0 0 0 0,1 0 0 0 0,-1 0 0 0 0,1 0-1 0 0,0 0 1 0 0,0 0 0 0 0,0 0 0 0 0,0 0 0 0 0,0 0-1 0 0,1-1 1 0 0,-1 1 0 0 0,0 0 0 0 0,1-1 0 0 0,-1 1-1 0 0,1-1 1 0 0,-1 0 0 0 0,1 1 0 0 0,0-1 0 0 0,2 1-1 0 0,3 2-20 0 0,0 0-1 0 0,0 0 0 0 0,0-1 0 0 0,0 0 0 0 0,9 2 0 0 0,-2-1-41 0 0,0-1-1 0 0,0 0 0 0 0,1-1 0 0 0,-1-1 1 0 0,29 0-1 0 0,-37-2-34 0 0,1 0 0 0 0,-1 0 0 0 0,0 0 1 0 0,0-1-1 0 0,0 1 0 0 0,0-2 0 0 0,6-2 0 0 0,-8 3 0 0 0,-1 0-1 0 0,0 0 1 0 0,0 0-1 0 0,1-1 0 0 0,-2 1 1 0 0,1-1-1 0 0,0 0 1 0 0,0 0-1 0 0,-1 0 0 0 0,0 0 1 0 0,1 0-1 0 0,1-6 1 0 0,-2 6 2 0 0,-1 0 0 0 0,-1 0 0 0 0,1 0 1 0 0,0 0-1 0 0,-1-1 0 0 0,1 1 1 0 0,-1 0-1 0 0,0 0 0 0 0,0-1 1 0 0,0 1-1 0 0,-1 0 0 0 0,1 0 0 0 0,-1-1 1 0 0,0 1-1 0 0,0 0 0 0 0,0 0 1 0 0,0 0-1 0 0,0 0 0 0 0,-1 0 1 0 0,1 0-1 0 0,-1 1 0 0 0,-4-6 1 0 0,4 4 1 0 0,-1 1 0 0 0,1 0 0 0 0,-1 0 0 0 0,0 0 0 0 0,0 0 0 0 0,-1 0 0 0 0,1 1 0 0 0,0-1 0 0 0,-1 1 0 0 0,0 0 0 0 0,1 0 0 0 0,-1 0 0 0 0,0 1 0 0 0,0-1 0 0 0,0 1 0 0 0,0 0 0 0 0,-5-1 0 0 0,2 2 8 0 0,0 1 0 0 0,0-1 1 0 0,0 1-1 0 0,0 1 1 0 0,0-1-1 0 0,0 1 1 0 0,1 0-1 0 0,-1 1 0 0 0,1 0 1 0 0,0 0-1 0 0,-1 0 1 0 0,1 1-1 0 0,1 0 1 0 0,-11 7-1 0 0,10-5-4 0 0,0-1 0 0 0,0 1 0 0 0,0 0-1 0 0,1 1 1 0 0,0-1 0 0 0,0 1 0 0 0,0 0 0 0 0,1 0-1 0 0,0 1 1 0 0,1-1 0 0 0,0 1 0 0 0,-3 9 0 0 0,5-14-7 0 0,0 1 0 0 0,1 0 1 0 0,-1 0-1 0 0,1 0 0 0 0,0-1 1 0 0,0 1-1 0 0,0 0 0 0 0,1 0 1 0 0,-1 0-1 0 0,1 0 0 0 0,0-1 1 0 0,0 1-1 0 0,0 0 0 0 0,3 5 1 0 0,-1-4 0 0 0,0 0 0 0 0,1 0 0 0 0,-1 0 1 0 0,1-1-1 0 0,0 1 0 0 0,0-1 0 0 0,0 0 0 0 0,9 6 1 0 0,-2-2-38 0 0,1-1 1 0 0,-1-1 0 0 0,1 0-1 0 0,0-1 1 0 0,1 0 0 0 0,-1-1-1 0 0,26 6 1 0 0,-18-8-695 0 0,33 1 0 0 0,-17-2-2947 0 0,0 3-5839 0 0,-29-1 5600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1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36 1384 0 0,'-1'-1'589'0'0,"0"1"0"0"0,0 0-1 0 0,0 0 1 0 0,0-1-1 0 0,0 1 1 0 0,0-1 0 0 0,1 1-1 0 0,-1-1 1 0 0,0 1-1 0 0,0-1 1 0 0,0 0 0 0 0,0 1-1 0 0,1-1 1 0 0,-1 0-1 0 0,0 1 1 0 0,1-1 0 0 0,-1 0-1 0 0,0 0 1 0 0,1 0-1 0 0,-1 0 1 0 0,1 1 0 0 0,0-1-1 0 0,-1 0 1 0 0,1 0-1 0 0,-1-1 1 0 0,1 1-320 0 0,0 0-1 0 0,0 1 1 0 0,1-1 0 0 0,-1 1 0 0 0,0-1-1 0 0,0 1 1 0 0,0-1 0 0 0,0 1-1 0 0,0 0 1 0 0,1-1 0 0 0,-1 1-1 0 0,0-1 1 0 0,1 1 0 0 0,-1-1 0 0 0,0 1-1 0 0,1 0 1 0 0,-1-1 0 0 0,0 1-1 0 0,1-1 1 0 0,0 0-181 0 0,0 0-1 0 0,1 1 1 0 0,-1-1 0 0 0,0 1-1 0 0,1-1 1 0 0,-1 0-1 0 0,0 1 1 0 0,1 0 0 0 0,2-1-1 0 0,-4 1-86 0 0,1-1-1 0 0,0 1 0 0 0,0 0 1 0 0,0 0-1 0 0,0 0 1 0 0,0 0-1 0 0,0-1 1 0 0,0 1-1 0 0,0 1 0 0 0,0-1 1 0 0,0 0-1 0 0,0 0 1 0 0,0 0-1 0 0,0 0 0 0 0,0 1 1 0 0,0-1-1 0 0,0 0 1 0 0,0 1-1 0 0,0-1 0 0 0,0 1 1 0 0,0-1-1 0 0,-1 1 1 0 0,1 0-1 0 0,0-1 1 0 0,1 2-1 0 0,-1 1-654 0 0,0-1 0 0 0,0 0 0 0 0,-1 1 0 0 0,1-1 0 0 0,0 1-1 0 0,-1-1 1 0 0,0 1 0 0 0,1 3 0 0 0,-1-3-169 0 0,1 5-2621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2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2 1104 0 0,'-6'0'1918'0'0,"0"0"0"0"0,0 0 0 0 0,1 1 0 0 0,-12 3 0 0 0,12-2-1345 0 0,0 0 0 0 0,-1 0 0 0 0,1 1 0 0 0,0 0 0 0 0,0 0-1 0 0,1 0 1 0 0,-1 1 0 0 0,-4 3 0 0 0,3-1-177 0 0,-1 0 0 0 0,1 0 0 0 0,1 1 0 0 0,-1 0 0 0 0,1 0 0 0 0,0 0 0 0 0,1 0 0 0 0,0 1 0 0 0,-5 11 0 0 0,8-15-340 0 0,0-1 0 0 0,0 1 1 0 0,0-1-1 0 0,0 1 0 0 0,1 0 0 0 0,-1 0 1 0 0,1-1-1 0 0,0 1 0 0 0,0 0 1 0 0,0-1-1 0 0,1 1 0 0 0,-1 0 0 0 0,1-1 1 0 0,0 1-1 0 0,0 0 0 0 0,0-1 0 0 0,1 1 1 0 0,-1-1-1 0 0,1 0 0 0 0,0 0 0 0 0,0 1 1 0 0,0-1-1 0 0,0 0 0 0 0,4 3 1 0 0,-1-1-34 0 0,0 0 0 0 0,0-1 0 0 0,1 0 1 0 0,0 0-1 0 0,0 0 0 0 0,0-1 1 0 0,0 1-1 0 0,1-2 0 0 0,-1 1 1 0 0,9 2-1 0 0,-2-2-31 0 0,1 0-1 0 0,-1-1 1 0 0,0 0 0 0 0,20-1-1 0 0,-30-1 12 0 0,1-1-1 0 0,0 1 1 0 0,-1-1 0 0 0,1 1-1 0 0,0-1 1 0 0,-1 0-1 0 0,1-1 1 0 0,-1 1-1 0 0,1 0 1 0 0,-1-1 0 0 0,0 0-1 0 0,0 0 1 0 0,0 0-1 0 0,0 0 1 0 0,0-1-1 0 0,0 1 1 0 0,4-5 0 0 0,-4 3 2 0 0,0 0 0 0 0,0 1 0 0 0,-1-2-1 0 0,1 1 1 0 0,-1 0 0 0 0,0 0 0 0 0,0-1 0 0 0,-1 1 0 0 0,1-1 0 0 0,-1 0 0 0 0,0 1 0 0 0,0-1 0 0 0,0-5 0 0 0,0-3-9 0 0,-1 0-1 0 0,0-1 1 0 0,-2 1-1 0 0,-3-21 1 0 0,4 30-5 0 0,0-1 1 0 0,0 1-1 0 0,-1-1 1 0 0,1 1-1 0 0,-1-1 1 0 0,0 1-1 0 0,-1 0 1 0 0,1 0-1 0 0,-1 0 1 0 0,0 0-1 0 0,0 0 1 0 0,0 0 0 0 0,0 1-1 0 0,0 0 1 0 0,-1 0-1 0 0,-4-3 1 0 0,6 4 4 0 0,-1 1 1 0 0,0 0 0 0 0,1 0-1 0 0,-1 0 1 0 0,0 1 0 0 0,0-1-1 0 0,0 1 1 0 0,0 0 0 0 0,0-1-1 0 0,0 1 1 0 0,0 0 0 0 0,0 1-1 0 0,0-1 1 0 0,0 0 0 0 0,1 1-1 0 0,-1 0 1 0 0,0 0 0 0 0,0 0-1 0 0,0 0 1 0 0,-4 2 0 0 0,-6 4-51 0 0,1 0 1 0 0,-23 17 0 0 0,27-18 57 0 0,-9 7 11 0 0,0 0-1 0 0,-20 21 0 0 0,32-28 1 0 0,0 0-1 0 0,0 0 0 0 0,0 0 1 0 0,0 0-1 0 0,1 1 0 0 0,0 0 1 0 0,1 0-1 0 0,-1 0 1 0 0,-3 14-1 0 0,7-20-6 0 0,-1 1 1 0 0,1 0-1 0 0,0-1 1 0 0,0 1-1 0 0,0 0 1 0 0,0 0 0 0 0,0-1-1 0 0,0 1 1 0 0,0 0-1 0 0,0-1 1 0 0,1 1-1 0 0,-1 0 1 0 0,1-1-1 0 0,-1 1 1 0 0,1 0-1 0 0,0-1 1 0 0,0 1-1 0 0,0-1 1 0 0,1 3-1 0 0,0-2 7 0 0,1 1-1 0 0,-1-1 0 0 0,1 0 1 0 0,-1 0-1 0 0,1 0 0 0 0,0 0 1 0 0,0-1-1 0 0,-1 1 0 0 0,7 1 1 0 0,3 1 53 0 0,1-1 0 0 0,-1 0 0 0 0,1 0 0 0 0,15 0 1 0 0,-15-2 45 0 0,1-1-1 0 0,-1 0 1 0 0,25-3 0 0 0,-31 2-65 0 0,-1-1 0 0 0,1 1 0 0 0,0-1 0 0 0,-1-1 0 0 0,0 1-1 0 0,1-1 1 0 0,-1 0 0 0 0,0 0 0 0 0,7-6 0 0 0,-5 2 2 0 0,0 1 1 0 0,-1-1-1 0 0,1-1 0 0 0,-2 1 0 0 0,1-1 1 0 0,-1 0-1 0 0,0-1 0 0 0,8-15 1 0 0,-12 19-20 0 0,0 0-1 0 0,0 0 1 0 0,0-1 0 0 0,-1 1 0 0 0,1-1 0 0 0,-1 1 0 0 0,-1-1-1 0 0,1 1 1 0 0,-1-1 0 0 0,0 1 0 0 0,0-1 0 0 0,-1 0 0 0 0,1 1-1 0 0,-1-1 1 0 0,-1 1 0 0 0,1-1 0 0 0,-4-7 0 0 0,-9-7 307 0 0,4 14-193 0 0,10 6-145 0 0,-1 0 0 0 0,1 0 0 0 0,0 0 0 0 0,-1 0 0 0 0,1 1 0 0 0,0-1 0 0 0,-1 0 0 0 0,1 0-1 0 0,0 0 1 0 0,-1 0 0 0 0,1 1 0 0 0,0-1 0 0 0,-1 0 0 0 0,1 0 0 0 0,0 1 0 0 0,0-1 0 0 0,-1 0 0 0 0,1 0 0 0 0,0 1 0 0 0,0-1 0 0 0,0 0 0 0 0,-1 1 0 0 0,1-1 0 0 0,0 0 0 0 0,0 1-1 0 0,0-1 1 0 0,0 0 0 0 0,0 1 0 0 0,-1 0 0 0 0,0 3-3 0 0,0 1-1 0 0,0 0 0 0 0,1 0 1 0 0,-1 0-1 0 0,1 0 0 0 0,0 0 1 0 0,1-1-1 0 0,-1 1 1 0 0,1 0-1 0 0,0 0 0 0 0,0 0 1 0 0,2 4-1 0 0,3 10-10 0 0,16 30-1 0 0,-6-16-39 0 0,8 22 71 0 0,-13-30-17 0 0,0 0 0 0 0,-1 0 1 0 0,-1 1-1 0 0,-2 1 0 0 0,5 28 0 0 0,-11-45 14 0 0,4 27 20 0 0,-1 43 0 0 0,-4-70-20 0 0,0 0 0 0 0,-1 0 0 0 0,-1 0 0 0 0,1 0-1 0 0,-1 0 1 0 0,-1 0 0 0 0,0-1 0 0 0,0 1-1 0 0,-7 12 1 0 0,7-18 33 0 0,0 0-1 0 0,1-1 1 0 0,-1 1 0 0 0,-1-1-1 0 0,-4 5 1 0 0,6-7-12 0 0,1 1 1 0 0,-1-1 0 0 0,0 0-1 0 0,0 1 1 0 0,0-1-1 0 0,0 0 1 0 0,0 0 0 0 0,0 0-1 0 0,0 0 1 0 0,0-1 0 0 0,0 1-1 0 0,-4 0 1 0 0,5-1-28 0 0,1-1 1 0 0,-1 1 0 0 0,0 0-1 0 0,1 0 1 0 0,-1-1-1 0 0,1 1 1 0 0,0 0-1 0 0,-1-1 1 0 0,1 1 0 0 0,-1-1-1 0 0,1 1 1 0 0,-1-1-1 0 0,1 1 1 0 0,0-1 0 0 0,-1 1-1 0 0,1-1 1 0 0,0 1-1 0 0,0-1 1 0 0,-1 1-1 0 0,1-1 1 0 0,0 0 0 0 0,0 1-1 0 0,0-1 1 0 0,0 1-1 0 0,0-1 1 0 0,0 0 0 0 0,0 1-1 0 0,0-1 1 0 0,-2-23 2 0 0,2 20 9 0 0,-3-74-426 0 0,4 0 0 0 0,10-79 1 0 0,-11 154 290 0 0,1 0 1 0 0,-1 0-1 0 0,1 1 0 0 0,0-1 1 0 0,0 0-1 0 0,0 0 0 0 0,0 1 1 0 0,0-1-1 0 0,0 0 1 0 0,1 1-1 0 0,-1-1 0 0 0,1 1 1 0 0,0 0-1 0 0,0-1 0 0 0,-1 1 1 0 0,2 0-1 0 0,1-2 0 0 0,-1 2-492 0 0,1 0-1 0 0,0 0 0 0 0,0 0 0 0 0,-1 1 0 0 0,1-1 1 0 0,0 1-1 0 0,0 0 0 0 0,0 0 0 0 0,1 1 0 0 0,-1-1 0 0 0,6 1 1 0 0,4-1-1619 0 0,0 1 255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2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20 3921 0 0,'-9'-9'14467'0'0,"0"4"-12635"0"0,3 2 785 0 0,4 0-1625 0 0,0 3 544 0 0,2 1-1544 0 0,3 2-8 0 0,-2 0-48 0 0,2 1-88 0 0,2 2-248 0 0,-3-2-8 0 0,5 0-864 0 0,-1 1-1569 0 0,-2-1 1529 0 0,0 3-3673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9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57 165 512 0 0,'5'-16'2100'0'0,"4"-12"6612"0"0,-18 52-742 0 0,6-11-7273 0 0,0 0 1 0 0,1 0-1 0 0,0 0 1 0 0,0 14-1 0 0,3 12-278 0 0,-3 0 1 0 0,0-1-1 0 0,-3 1 1 0 0,-1-1-1 0 0,-18 56 0 0 0,23-89-358 0 0,-7 22-21 0 0,7-25-38 0 0,1 0-1 0 0,-1-1 1 0 0,1 1-1 0 0,0 0 1 0 0,0 0-1 0 0,0-1 1 0 0,0 1-1 0 0,0 0 1 0 0,0 0-1 0 0,0-1 1 0 0,2 4-1 0 0,-2-4-4 0 0,0-1 1 0 0,0 0-1 0 0,1 0 0 0 0,-1 0 0 0 0,0 0 1 0 0,0 0-1 0 0,1 0 0 0 0,-1 0 0 0 0,0 0 1 0 0,0 0-1 0 0,1 0 0 0 0,-1 0 0 0 0,0 0 0 0 0,0-1 1 0 0,1 1-1 0 0,-1 0 0 0 0,0 0 0 0 0,0 0 1 0 0,0 0-1 0 0,1 0 0 0 0,-1 0 0 0 0,0 0 1 0 0,0-1-1 0 0,0 1 0 0 0,1 0 0 0 0,-1 0 1 0 0,0 0-1 0 0,0-1 0 0 0,0 1 0 0 0,0 0 1 0 0,1 0-1 0 0,-1 0 0 0 0,0-1 0 0 0,0 1 1 0 0,7-9-22 0 0,4-12-4 0 0,-2-1 1 0 0,0 0-1 0 0,-1-1 0 0 0,8-36 0 0 0,-10 24 43 0 0,-2-1-1 0 0,1-57 0 0 0,-3 33-37 0 0,-1-33 175 0 0,-11 132 24 0 0,7-17-174 0 0,1 1-1 0 0,0 0 0 0 0,2-1 0 0 0,0 1 0 0 0,2 0 1 0 0,4 23-1 0 0,-2-29 2 0 0,0 0 0 0 0,0 0 0 0 0,2-1 1 0 0,0 1-1 0 0,1-1 0 0 0,0-1 0 0 0,2 1 1 0 0,14 20-1 0 0,-16-28-1 0 0,0 0-1 0 0,1 0 1 0 0,0-1 0 0 0,0 0 0 0 0,0-1 0 0 0,1 0 0 0 0,15 8-1 0 0,-20-12-13 0 0,0-1-1 0 0,0 1 0 0 0,0-1 0 0 0,0 0 0 0 0,1 0 0 0 0,-1 0 0 0 0,0 0 0 0 0,1-1 0 0 0,-1 0 0 0 0,0 0 0 0 0,1 0 0 0 0,-1-1 0 0 0,0 1 0 0 0,0-1 0 0 0,1 0 0 0 0,-1 0 0 0 0,0 0 0 0 0,0-1 1 0 0,0 0-1 0 0,0 1 0 0 0,0-1 0 0 0,-1-1 0 0 0,1 1 0 0 0,0 0 0 0 0,-1-1 0 0 0,0 0 0 0 0,1 0 0 0 0,-1 0 0 0 0,0 0 0 0 0,-1 0 0 0 0,1-1 0 0 0,-1 1 0 0 0,4-8 0 0 0,1-4 20 0 0,0-1-1 0 0,-2 0 0 0 0,0 0 1 0 0,-1-1-1 0 0,4-24 0 0 0,1-87 62 0 0,-6 55-15 0 0,-1 44 23 0 0,-1 0 1 0 0,-1-1-1 0 0,-7-45 0 0 0,7 75-72 0 0,0-1-1 0 0,0 0 0 0 0,0 0 0 0 0,0 1 0 0 0,-1-1 0 0 0,1 0 0 0 0,0 0 0 0 0,0 1 0 0 0,-1-1 0 0 0,1 0 1 0 0,0 1-1 0 0,-1-1 0 0 0,1 0 0 0 0,-1 1 0 0 0,1-1 0 0 0,-1 0 0 0 0,0 0 0 0 0,1 1-2 0 0,-1 0-1 0 0,1 0 0 0 0,0 0 1 0 0,0 0-1 0 0,-1 0 0 0 0,1 0 1 0 0,0 0-1 0 0,-1 0 0 0 0,1 0 1 0 0,0 1-1 0 0,0-1 1 0 0,-1 0-1 0 0,1 0 0 0 0,0 0 1 0 0,0 0-1 0 0,-1 0 0 0 0,1 1 1 0 0,0-1-1 0 0,0 0 0 0 0,-1 0 1 0 0,1 0-1 0 0,0 1 1 0 0,0-1-1 0 0,0 0 0 0 0,-1 0 1 0 0,1 1-1 0 0,0-1 0 0 0,0 1 1 0 0,-2 1-18 0 0,1 1 0 0 0,0-1 1 0 0,0 1-1 0 0,0 0 1 0 0,0 0-1 0 0,0 0 0 0 0,0 4 1 0 0,0 3-350 0 0,1 1 1 0 0,1-1-1 0 0,0 1 0 0 0,0-1 1 0 0,6 19-1 0 0,-3-16-2583 0 0,11 24-1 0 0,-6-20 1259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1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9 158 8 0 0,'-9'1'15670'0'0,"11"0"-14236"0"0,7 10-774 0 0,-7-8-557 0 0,0 1 0 0 0,1-1 0 0 0,-1 0 0 0 0,1 1 0 0 0,-1-1 1 0 0,1 0-1 0 0,0-1 0 0 0,0 1 0 0 0,0 0 0 0 0,1-1 0 0 0,-1 0 0 0 0,1 0 0 0 0,-1 0 0 0 0,8 3 1 0 0,-7-4-93 0 0,1 0 0 0 0,0 0 0 0 0,0 0 0 0 0,0-1 0 0 0,0 1 0 0 0,0-1 0 0 0,0 0 1 0 0,0-1-1 0 0,0 1 0 0 0,0-1 0 0 0,9-2 0 0 0,-2-1 21 0 0,1 0 1 0 0,0 0-1 0 0,-1-1 0 0 0,0-1 0 0 0,19-12 1 0 0,-27 16 33 0 0,-1-1 0 0 0,1 0 1 0 0,-1 0-1 0 0,1 0 1 0 0,-1 0-1 0 0,0 0 1 0 0,-1-1-1 0 0,1 1 0 0 0,-1-1 1 0 0,1 0-1 0 0,-1 0 1 0 0,0 0-1 0 0,0 0 1 0 0,-1 0-1 0 0,1 0 0 0 0,-1 0 1 0 0,0 0-1 0 0,0-1 1 0 0,0 1-1 0 0,0-9 0 0 0,-1 7 32 0 0,-1 1-1 0 0,1-1 1 0 0,-1 0-1 0 0,0 1 1 0 0,0-1-1 0 0,0 0 1 0 0,-1 1-1 0 0,0 0 1 0 0,-3-6-1 0 0,4 9-75 0 0,0 0 0 0 0,0 0 0 0 0,0 0-1 0 0,-1 1 1 0 0,1-1 0 0 0,0 1 0 0 0,-1-1-1 0 0,1 1 1 0 0,-1-1 0 0 0,0 1 0 0 0,0 0-1 0 0,1-1 1 0 0,-1 1 0 0 0,0 0 0 0 0,0 1 0 0 0,0-1-1 0 0,0 0 1 0 0,0 0 0 0 0,0 1 0 0 0,0-1-1 0 0,0 1 1 0 0,0 0 0 0 0,-1-1 0 0 0,1 1 0 0 0,0 0-1 0 0,0 0 1 0 0,-4 1 0 0 0,-2 1 7 0 0,0 0 0 0 0,0 0 1 0 0,0 1-1 0 0,0 0 0 0 0,0 1 0 0 0,1 0 1 0 0,0 0-1 0 0,-1 0 0 0 0,1 1 0 0 0,1 0 1 0 0,-1 0-1 0 0,-9 11 0 0 0,9-9 12 0 0,1 0 0 0 0,0 0 0 0 0,1 0-1 0 0,-1 1 1 0 0,1 0 0 0 0,1 0 0 0 0,0 0-1 0 0,0 1 1 0 0,0-1 0 0 0,1 1 0 0 0,-3 12-1 0 0,6-18-15 0 0,-1 0 1 0 0,1 0-1 0 0,0 1 0 0 0,-1-1 0 0 0,2 0 0 0 0,-1 0 0 0 0,0 0 0 0 0,1 1 0 0 0,-1-1 0 0 0,1 0 1 0 0,0 0-1 0 0,0 0 0 0 0,0 0 0 0 0,0 0 0 0 0,1 0 0 0 0,-1 0 0 0 0,1 0 0 0 0,3 4 0 0 0,-1-3-24 0 0,-1-1 1 0 0,1 1-1 0 0,0-1 0 0 0,0 0 0 0 0,0 0 0 0 0,1-1 0 0 0,-1 1 0 0 0,1-1 0 0 0,-1 0 0 0 0,1 0 0 0 0,6 1 0 0 0,3 1-132 0 0,0-1 0 0 0,0 0 0 0 0,1-1 1 0 0,-1 0-1 0 0,1-1 0 0 0,-1-1 0 0 0,1 0 0 0 0,-1-1 0 0 0,1-1 1 0 0,19-4-1 0 0,-18 1-2811 0 0,0 0 1 0 0,25-12-1 0 0,-27 11 832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2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4 208 0 0,'-12'-1'3544'0'0,"8"0"-1963"0"0,1 0 1 0 0,-1 1-1 0 0,1-1 0 0 0,-1 1 1 0 0,0 0-1 0 0,-4 1 1 0 0,-5 5 1949 0 0,1 7-3416 0 0,10-8 118 0 0,-1 0 1 0 0,0 0-1 0 0,1 1 1 0 0,0-1-1 0 0,1 1 1 0 0,-1 0-1 0 0,1-1 1 0 0,0 1-1 0 0,0 6 1 0 0,0 7 351 0 0,2 28 1 0 0,0-40-547 0 0,-1-1 1 0 0,1 0-1 0 0,1 1 1 0 0,-1-1-1 0 0,1 0 1 0 0,0 1-1 0 0,6 10 1 0 0,-7-15-54 0 0,0 1 0 0 0,1-1 0 0 0,0 1 1 0 0,-1-1-1 0 0,1 0 0 0 0,0 0 0 0 0,0 0 1 0 0,0 0-1 0 0,0 0 0 0 0,1-1 0 0 0,-1 1 1 0 0,0-1-1 0 0,1 1 0 0 0,-1-1 0 0 0,1 0 0 0 0,-1 0 1 0 0,1 0-1 0 0,0 0 0 0 0,0 0 0 0 0,3 0 1 0 0,-4-1 0 0 0,0-1 1 0 0,0 1-1 0 0,0 0 0 0 0,0-1 1 0 0,0 1-1 0 0,0-1 1 0 0,0 0-1 0 0,0 1 0 0 0,-1-1 1 0 0,1 0-1 0 0,0 0 1 0 0,-1 0-1 0 0,1-1 1 0 0,0 1-1 0 0,-1 0 0 0 0,1-1 1 0 0,-1 1-1 0 0,1-2 1 0 0,5-4-1 0 0,-2 0 1 0 0,9-12 0 0 0,-7 7 7 0 0,-1-1 0 0 0,0 1 1 0 0,9-27-1 0 0,6-43 48 0 0,-18 66 3 0 0,-1-2 99 0 0,-5 18-14 0 0,-3 9-33 0 0,2 1-87 0 0,-1 1 0 0 0,1-1-1 0 0,1 0 1 0 0,0 1 0 0 0,0 0 0 0 0,1 0 0 0 0,0 0 0 0 0,1 0 0 0 0,1 0 0 0 0,-1 0 0 0 0,2 0-1 0 0,-1 0 1 0 0,2 0 0 0 0,-1 0 0 0 0,2 0 0 0 0,-1 0 0 0 0,8 16 0 0 0,-8-22-15 0 0,0-1 1 0 0,1 0-1 0 0,-1 0 1 0 0,1 0 0 0 0,0-1-1 0 0,0 1 1 0 0,1-1-1 0 0,-1 1 1 0 0,1-1-1 0 0,0 0 1 0 0,0 0-1 0 0,0-1 1 0 0,6 4 0 0 0,-7-4 5 0 0,0-1 0 0 0,0 0 0 0 0,0 0 1 0 0,0 0-1 0 0,0 0 0 0 0,0-1 1 0 0,1 1-1 0 0,-1-1 0 0 0,0 1 1 0 0,0-1-1 0 0,0 0 0 0 0,1-1 0 0 0,-1 1 1 0 0,0 0-1 0 0,0-1 0 0 0,0 0 1 0 0,0 0-1 0 0,0 0 0 0 0,0 0 0 0 0,5-3 1 0 0,-3 2 1 0 0,0-1 1 0 0,1-1-1 0 0,-2 1 1 0 0,1-1-1 0 0,0 0 1 0 0,-1 0 0 0 0,0 0-1 0 0,1-1 1 0 0,-2 0-1 0 0,1 1 1 0 0,-1-1-1 0 0,1-1 1 0 0,-1 1-1 0 0,-1 0 1 0 0,1-1-1 0 0,-1 1 1 0 0,0-1-1 0 0,0 0 1 0 0,1-9-1 0 0,0 2 14 0 0,-1 0-1 0 0,0-26 0 0 0,-2 35-14 0 0,0 1 0 0 0,0-1 0 0 0,-1 0 0 0 0,1 0 0 0 0,-1 1 0 0 0,0-1 0 0 0,0 0 0 0 0,0 1 0 0 0,0-1 0 0 0,-1 1 0 0 0,1-1 0 0 0,-1 1 0 0 0,0 0 0 0 0,-4-6-1 0 0,5 9-2 0 0,1-1-1 0 0,-1 1 0 0 0,1 0 0 0 0,-1-1 0 0 0,1 1 0 0 0,-1 0 0 0 0,1-1 0 0 0,-1 1 0 0 0,1 0 0 0 0,-1 0 0 0 0,0 0 0 0 0,1-1 0 0 0,-1 1 0 0 0,0 0 0 0 0,1 0 0 0 0,-1 0 0 0 0,1 0 0 0 0,-1 0 0 0 0,0 0 0 0 0,1 0 0 0 0,-1 1 0 0 0,0-1 0 0 0,1 0 1 0 0,-1 0-1 0 0,0 1 0 0 0,-1-1-4 0 0,0 1 0 0 0,1 0 0 0 0,-1 0 0 0 0,0 0 0 0 0,1 0 0 0 0,-1 0 0 0 0,1 1 0 0 0,-1-1 0 0 0,0 2 0 0 0,0-1-6 0 0,1-1-1 0 0,0 1 1 0 0,0 0 0 0 0,-1 0-1 0 0,1 0 1 0 0,1 0-1 0 0,-1-1 1 0 0,-1 4-1 0 0,2-4 4 0 0,0 0 0 0 0,-1-1 0 0 0,1 1 0 0 0,0 0 0 0 0,0 0 0 0 0,0-1 0 0 0,0 1 0 0 0,0 0 0 0 0,0-1 0 0 0,0 1 0 0 0,0 0 0 0 0,0 0-1 0 0,1-1 1 0 0,-1 1 0 0 0,0 0 0 0 0,0-1 0 0 0,1 1 0 0 0,-1 0 0 0 0,0-1 0 0 0,1 1 0 0 0,-1 0 0 0 0,1 0 0 0 0,1 0-2 0 0,-1 0-1 0 0,1 0 1 0 0,-1 0 0 0 0,1-1 0 0 0,-1 1 0 0 0,1 0 0 0 0,0-1 0 0 0,-1 1 0 0 0,1-1-1 0 0,0 0 1 0 0,-1 0 0 0 0,1 1 0 0 0,0-1 0 0 0,-1 0 0 0 0,1 0 0 0 0,0 0-1 0 0,2-1 1 0 0,31-7-195 0 0,-34 8 190 0 0,51-19-373 0 0,-4 1-1774 0 0,-14 10-3264 0 0,-26 6 2754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2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 1296 0 0,'-2'1'1093'0'0,"1"-1"-1"0"0,0 1 1 0 0,-1 0-1 0 0,1 0 1 0 0,0 0-1 0 0,0 0 1 0 0,0 0-1 0 0,0 0 1 0 0,-1 2-1 0 0,-6 13 3503 0 0,7-7-4391 0 0,-1-1 0 0 0,0 14 0 0 0,0-2 1313 0 0,-17 92 1109 0 0,9-66-2159 0 0,3 1 0 0 0,-3 67 1 0 0,10-83-527 0 0,-1-10 43 0 0,1 0 0 0 0,4 22 1 0 0,-3-36-127 0 0,0-1 1 0 0,0 0 0 0 0,1 0 0 0 0,0 0 0 0 0,0 0 0 0 0,1 0-1 0 0,-1 0 1 0 0,1 0 0 0 0,1-1 0 0 0,-1 1 0 0 0,6 5 0 0 0,-4-5-309 0 0,8 7-893 0 0,-12-13 1099 0 0,0 1 1 0 0,0-1 0 0 0,-1 0 0 0 0,1 0-1 0 0,0 1 1 0 0,0-1 0 0 0,0 0 0 0 0,0 0-1 0 0,0 0 1 0 0,-1 0 0 0 0,1 0 0 0 0,0 0 0 0 0,0 0-1 0 0,0-1 1 0 0,0 1 0 0 0,0 0 0 0 0,-1 0-1 0 0,1-1 1 0 0,0 1 0 0 0,0 0 0 0 0,1-1-1 0 0,3-2-2094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3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81 1400 0 0,'-2'0'799'0'0,"1"0"0"0"0,0 0-1 0 0,-1 0 1 0 0,1 0 0 0 0,0-1-1 0 0,-1 1 1 0 0,1 0 0 0 0,0-1-1 0 0,-3 0 1 0 0,4 0-534 0 0,-1 1 0 0 0,0-1 0 0 0,1 1 0 0 0,-1 0 0 0 0,1-1 0 0 0,-1 1 0 0 0,1-1 0 0 0,-1 1 0 0 0,1-1 0 0 0,-1 0 0 0 0,1 1-1 0 0,-1-1 1 0 0,1 1 0 0 0,0-1 0 0 0,-1 0 0 0 0,1 0-179 0 0,0 0 0 0 0,0 0 0 0 0,0 0-1 0 0,0 0 1 0 0,0 0 0 0 0,0 0-1 0 0,0 0 1 0 0,0 0 0 0 0,1 0 0 0 0,-1 0-1 0 0,0 0 1 0 0,1 1 0 0 0,-1-1 0 0 0,0 0-1 0 0,1 0 1 0 0,-1 0 0 0 0,1 0-1 0 0,-1 1 1 0 0,1-1 0 0 0,0 0 0 0 0,-1 0-1 0 0,1 1 1 0 0,0-1 0 0 0,-1 1 0 0 0,1-1-1 0 0,0 1 1 0 0,0-1 0 0 0,-1 1-1 0 0,2-1 1 0 0,4-2 178 0 0,0 0-1 0 0,0 0 1 0 0,8-2-1 0 0,10-4 572 0 0,-15 5-707 0 0,1 0 0 0 0,0 1 0 0 0,0 0 0 0 0,-1 1 0 0 0,1 0 0 0 0,1 1 0 0 0,-1 0 0 0 0,0 0 0 0 0,0 1 0 0 0,0 0 0 0 0,16 3 0 0 0,-24-3-121 0 0,0 0 0 0 0,0 1 1 0 0,0-1-1 0 0,-1 0 0 0 0,1 1 1 0 0,0 0-1 0 0,0-1 0 0 0,-1 1 1 0 0,1 0-1 0 0,0 0 0 0 0,-1 0 1 0 0,1 0-1 0 0,-1 0 0 0 0,1 0 1 0 0,-1 0-1 0 0,0 1 0 0 0,1-1 1 0 0,-1 0-1 0 0,0 1 0 0 0,0-1 0 0 0,0 1 1 0 0,0-1-1 0 0,0 1 0 0 0,0 0 1 0 0,0 0-1 0 0,-1-1 0 0 0,1 1 1 0 0,-1 0-1 0 0,1 0 0 0 0,-1-1 1 0 0,0 1-1 0 0,1 0 0 0 0,-1 0 1 0 0,0 0-1 0 0,0 0 0 0 0,0 0 1 0 0,-1 3-1 0 0,-2 6 11 0 0,1-1 0 0 0,-2 1 0 0 0,1-1 0 0 0,-1 0-1 0 0,-7 12 1 0 0,5-10 53 0 0,1-1-1 0 0,0 0 0 0 0,1 1 0 0 0,-4 14 0 0 0,7-21-56 0 0,0-1 0 0 0,1 1 0 0 0,-1 0 0 0 0,1-1 0 0 0,0 1 0 0 0,1-1 0 0 0,-1 1 0 0 0,1-1 0 0 0,-1 1 0 0 0,2-1 1 0 0,-1 1-1 0 0,2 4 0 0 0,-1-6-6 0 0,-1 1 0 0 0,1-1 0 0 0,0 0 0 0 0,0 0 0 0 0,0 0 0 0 0,1 0 1 0 0,-1 0-1 0 0,1-1 0 0 0,0 1 0 0 0,0-1 0 0 0,-1 1 0 0 0,2-1 0 0 0,-1 0 0 0 0,5 3 0 0 0,-6-4-2 0 0,1 0-1 0 0,0 0 0 0 0,-1 0 1 0 0,1-1-1 0 0,-1 1 0 0 0,1-1 1 0 0,0 1-1 0 0,0-1 0 0 0,-1 0 1 0 0,1 0-1 0 0,0 0 0 0 0,0 0 1 0 0,-1 0-1 0 0,1-1 0 0 0,0 1 1 0 0,-1-1-1 0 0,1 0 0 0 0,0 0 0 0 0,-1 0 1 0 0,5-2-1 0 0,0-1 22 0 0,0-1 0 0 0,-1 1 0 0 0,1-1 0 0 0,-1 0 0 0 0,0-1 0 0 0,0 1 0 0 0,7-11 0 0 0,-10 11-4 0 0,0 1 1 0 0,0-1-1 0 0,0 0 1 0 0,-1-1-1 0 0,0 1 0 0 0,0 0 1 0 0,0-1-1 0 0,-1 1 0 0 0,0-1 1 0 0,0 0-1 0 0,1-9 0 0 0,-1 3 72 0 0,-1-1 0 0 0,0 0-1 0 0,-1 0 1 0 0,0 1 0 0 0,-1-1-1 0 0,0 0 1 0 0,-1 1 0 0 0,-5-14-1 0 0,7 24-80 0 0,1 0 0 0 0,-1 0-1 0 0,0 1 1 0 0,0-1-1 0 0,0 1 1 0 0,0-1-1 0 0,0 1 1 0 0,-1-1 0 0 0,1 1-1 0 0,0-1 1 0 0,-1 1-1 0 0,1 0 1 0 0,-1 0-1 0 0,1 0 1 0 0,-1 0 0 0 0,0 0-1 0 0,1 0 1 0 0,-1 0-1 0 0,0 0 1 0 0,0 1-1 0 0,0-1 1 0 0,1 1 0 0 0,-1-1-1 0 0,0 1 1 0 0,0 0-1 0 0,0 0 1 0 0,0 0-1 0 0,0 0 1 0 0,0 0 0 0 0,0 0-1 0 0,1 0 1 0 0,-1 1-1 0 0,0-1 1 0 0,-4 2-1 0 0,3-1-19 0 0,-1 1-1 0 0,1-1 0 0 0,0 1 0 0 0,-1 0 0 0 0,1 0 0 0 0,0 0 1 0 0,0 0-1 0 0,0 0 0 0 0,0 1 0 0 0,1 0 0 0 0,-1-1 0 0 0,1 1 1 0 0,-1 0-1 0 0,1 0 0 0 0,0 0 0 0 0,-3 7 0 0 0,4-8 10 0 0,0 0-1 0 0,1-1 0 0 0,-1 1 1 0 0,1 0-1 0 0,-1 0 1 0 0,1 0-1 0 0,0 0 0 0 0,0 0 1 0 0,0 0-1 0 0,0 2 1 0 0,0-3-6 0 0,0 0 0 0 0,1 0 1 0 0,-1 0-1 0 0,0 0 1 0 0,1 0-1 0 0,-1 0 1 0 0,0-1-1 0 0,1 1 1 0 0,-1 0-1 0 0,1 0 0 0 0,-1-1 1 0 0,1 1-1 0 0,0 0 1 0 0,-1 0-1 0 0,1-1 1 0 0,1 2-1 0 0,0-1-1 0 0,0 0 1 0 0,1 0-1 0 0,-1 0 0 0 0,0-1 1 0 0,1 1-1 0 0,-1-1 0 0 0,0 1 1 0 0,1-1-1 0 0,-1 0 0 0 0,1 0 1 0 0,-1 0-1 0 0,1 0 0 0 0,-1 0 0 0 0,1 0 1 0 0,2-2-1 0 0,9-1 7 0 0,0-1 0 0 0,0 0 0 0 0,-1-1 0 0 0,15-7 0 0 0,49-32 69 0 0,-57 33-19 0 0,-14 7 5 0 0,0 1 1 0 0,0 0-1 0 0,1 0 0 0 0,-1 1 1 0 0,1 0-1 0 0,-1 0 0 0 0,1 1 1 0 0,10-2-1 0 0,-15 3-32 0 0,1 0-1 0 0,-1 0 1 0 0,0 0 0 0 0,0 0 0 0 0,0 0-1 0 0,0 1 1 0 0,1-1 0 0 0,-1 1 0 0 0,0-1-1 0 0,0 1 1 0 0,0 0 0 0 0,0-1 0 0 0,0 1 0 0 0,0 0-1 0 0,0 1 1 0 0,0-1 0 0 0,-1 0 0 0 0,1 0-1 0 0,0 1 1 0 0,-1-1 0 0 0,1 1 0 0 0,-1-1-1 0 0,1 1 1 0 0,-1 0 0 0 0,0 0 0 0 0,0 0-1 0 0,0-1 1 0 0,0 1 0 0 0,2 4 0 0 0,-1 2 34 0 0,0 1-1 0 0,0-1 1 0 0,0 1 0 0 0,-1-1-1 0 0,0 1 1 0 0,-1 0 0 0 0,0-1 0 0 0,-1 10-1 0 0,-3 9 131 0 0,-8 32-1 0 0,3-19-61 0 0,4-23-132 0 0,4-14-4 0 0,0-1 1 0 0,0 1-1 0 0,0 0 1 0 0,0 0-1 0 0,1 0 1 0 0,-1 0-1 0 0,1 0 1 0 0,0 0-1 0 0,0 0 1 0 0,0 0-1 0 0,0 0 1 0 0,0 0-1 0 0,2 5 1 0 0,-2-7-12 0 0,0-1 1 0 0,1 1 0 0 0,-1-1-1 0 0,0 0 1 0 0,1 1 0 0 0,-1-1-1 0 0,1 1 1 0 0,-1-1 0 0 0,0 0-1 0 0,1 1 1 0 0,-1-1 0 0 0,1 0-1 0 0,0 0 1 0 0,-1 1 0 0 0,1-1-1 0 0,-1 0 1 0 0,1 0 0 0 0,-1 0-1 0 0,1 0 1 0 0,-1 1 0 0 0,1-1-1 0 0,0 0 1 0 0,-1 0 0 0 0,1 0-1 0 0,-1 0 1 0 0,1 0 0 0 0,0-1-1 0 0,-1 1 1 0 0,1 0 0 0 0,-1 0-1 0 0,1 0 1 0 0,-1 0 0 0 0,1-1-1 0 0,-1 1 1 0 0,1 0 0 0 0,-1 0-1 0 0,2-1 1 0 0,21-15-1012 0 0,-18 12 515 0 0,20-14-3626 0 0,-8 6-3617 0 0,-9 6 2337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5.8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47 512 0 0,'-4'-26'2253'0'0,"4"25"-1827"0"0,-1-1 0 0 0,1 1 0 0 0,0 0 0 0 0,-1-1 0 0 0,1 1 0 0 0,-1 0 0 0 0,0 0 0 0 0,1 0 0 0 0,-1 0 0 0 0,0 0 1 0 0,0 0-1 0 0,0 0 0 0 0,1 0 0 0 0,-1 0 0 0 0,0 0 0 0 0,0 0 0 0 0,-2-1 0 0 0,-1 8 3478 0 0,-1 12-3005 0 0,4-17-582 0 0,-3 17 621 0 0,1 0 1 0 0,-2 34-1 0 0,1-5-243 0 0,-42 222 2083 0 0,-6 48-1230 0 0,50-287-1505 0 0,1 1-1 0 0,2 0 1 0 0,0-1-1 0 0,2 1 0 0 0,14 57 1 0 0,-12-68-152 0 0,2 0 0 0 0,0 0 0 0 0,1-1 1 0 0,1 0-1 0 0,0 0 0 0 0,2-1 0 0 0,0-1 0 0 0,1 1 1 0 0,22 23-1 0 0,-26-32-293 0 0,0-1 0 0 0,1-1 0 0 0,0 1-1 0 0,9 5 1 0 0,-16-11 3 0 0,1-1 0 0 0,-1 0 0 0 0,0 1 0 0 0,1-1 0 0 0,-1 0 0 0 0,1 0 0 0 0,-1-1 0 0 0,1 1 0 0 0,-1 0 0 0 0,1-1 0 0 0,-1 0 0 0 0,1 1 0 0 0,0-1 0 0 0,-1 0 0 0 0,1 0 0 0 0,-1-1 0 0 0,1 1 0 0 0,0 0 0 0 0,-1-1 0 0 0,1 0 0 0 0,-1 1 0 0 0,1-1 0 0 0,3-2 0 0 0,2-4-1753 0 0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31 512 0 0,'1'-17'4180'0'0,"-1"16"-3816"0"0,0 1 0 0 0,0-1 0 0 0,0 0 0 0 0,0 1 0 0 0,1-1 1 0 0,-1 0-1 0 0,0 1 0 0 0,0-1 0 0 0,1 0 0 0 0,-1 1 0 0 0,1-1 0 0 0,-1 1 0 0 0,0-1 1 0 0,1 1-1 0 0,-1-1 0 0 0,1 1 0 0 0,-1-1 0 0 0,1 1 0 0 0,0 0 0 0 0,-1-1 0 0 0,1 1 1 0 0,-1-1-1 0 0,2 1 0 0 0,-2 0-245 0 0,0 0 0 0 0,0 0 0 0 0,1 0 0 0 0,-1 0 0 0 0,0 1 0 0 0,0-1 0 0 0,1 0 0 0 0,-1 0 0 0 0,0 0 0 0 0,0 0 0 0 0,0 1 0 0 0,0-1 0 0 0,1 0 0 0 0,-1 0 0 0 0,0 1 0 0 0,0-1 0 0 0,0 0 0 0 0,0 0 0 0 0,0 0 0 0 0,0 1 0 0 0,1-1 0 0 0,-1 0 0 0 0,0 1 0 0 0,0-1 0 0 0,0 0 0 0 0,0 0 0 0 0,0 1 0 0 0,0-1 0 0 0,0 0 0 0 0,1 13 914 0 0,0-9-535 0 0,20 214 5633 0 0,-14-111-5407 0 0,-5-52-858 0 0,3 1 0 0 0,17 79 0 0 0,-22-133-111 0 0,10 32-740 0 0,-6-23-2330 0 0,0 0-4289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4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78 243 512 0 0,'7'-9'2427'0'0,"-1"0"0"0"0,0 0 0 0 0,-1 0 0 0 0,0-1-1 0 0,7-17 1 0 0,-9 20-1913 0 0,29-80 5302 0 0,-18 47-4090 0 0,-13 39-1668 0 0,-1-1-1 0 0,1 1 1 0 0,-1-1 0 0 0,1 1-1 0 0,-1 0 1 0 0,0-1 0 0 0,0 1-1 0 0,0-1 1 0 0,0 1 0 0 0,0-1-1 0 0,0 1 1 0 0,0-1 0 0 0,0 1-1 0 0,0-1 1 0 0,-1 1 0 0 0,1-1-1 0 0,-2-1 1 0 0,2 2-42 0 0,-1 0 1 0 0,1 1-1 0 0,-1-1 0 0 0,0 0 1 0 0,1 1-1 0 0,-1-1 1 0 0,0 1-1 0 0,0 0 0 0 0,0-1 1 0 0,1 1-1 0 0,-1 0 0 0 0,0-1 1 0 0,0 1-1 0 0,0 0 1 0 0,0 0-1 0 0,1 0 0 0 0,-1-1 1 0 0,0 1-1 0 0,0 0 0 0 0,0 0 1 0 0,0 1-1 0 0,0-1 1 0 0,0 0-1 0 0,0 0 0 0 0,1 0 1 0 0,-1 0-1 0 0,0 1 0 0 0,0-1 1 0 0,0 0-1 0 0,-1 2 1 0 0,-10 3-12 0 0,1 1 1 0 0,0 1 0 0 0,0 0 0 0 0,0 1-1 0 0,1 0 1 0 0,0 1 0 0 0,0 0-1 0 0,1 0 1 0 0,-9 12 0 0 0,15-16-14 0 0,0-1 0 0 0,0 0 0 0 0,0 1 0 0 0,0-1 0 0 0,1 1 0 0 0,0 0 0 0 0,0 0 0 0 0,0 0 0 0 0,1 0 0 0 0,0 0 0 0 0,0 0 0 0 0,0 0 0 0 0,0 6 0 0 0,1-8 4 0 0,0 0 0 0 0,0 1 0 0 0,1-1 0 0 0,-1 1 0 0 0,1-1 0 0 0,-1 0 0 0 0,1 0 0 0 0,0 1 0 0 0,1-1 0 0 0,-1 0 0 0 0,0 0 0 0 0,1 0 0 0 0,0 0 0 0 0,0 0 0 0 0,0 0 0 0 0,0-1 0 0 0,0 1 0 0 0,0-1 0 0 0,1 1 0 0 0,4 3 0 0 0,4 1-15 0 0,0-1-1 0 0,0 0 1 0 0,23 8 0 0 0,9 4 57 0 0,-40-17-12 0 0,0 1 0 0 0,0 0 0 0 0,0 0 0 0 0,0 0 0 0 0,0 0 0 0 0,-1 0 0 0 0,1 1 0 0 0,-1-1 0 0 0,1 1-1 0 0,-1 0 1 0 0,0 0 0 0 0,0 0 0 0 0,0 0 0 0 0,1 4 0 0 0,-2-5 17 0 0,0 0 0 0 0,-1 0 0 0 0,1 0 0 0 0,-1-1 0 0 0,0 1 1 0 0,0 0-1 0 0,0 0 0 0 0,0 0 0 0 0,0 0 0 0 0,0 0 0 0 0,0 0 0 0 0,0 0 0 0 0,-1 0 0 0 0,1 0 0 0 0,-1-1 0 0 0,1 1 0 0 0,-1 0 0 0 0,0 0 1 0 0,0-1-1 0 0,0 1 0 0 0,0 0 0 0 0,0-1 0 0 0,0 1 0 0 0,0-1 0 0 0,-1 1 0 0 0,1-1 0 0 0,-3 2 0 0 0,-4 4 143 0 0,0-1-1 0 0,-1 0 1 0 0,0-1-1 0 0,0 0 1 0 0,-12 5-1 0 0,-1-1-86 0 0,-27 6-1 0 0,47-14-129 0 0,1-1 0 0 0,0 1 0 0 0,0-1 0 0 0,0 0 0 0 0,0 0 0 0 0,-1 0 0 0 0,1 1 0 0 0,0-1 0 0 0,0 0 0 0 0,-1-1 0 0 0,1 1 0 0 0,0 0 0 0 0,0 0 0 0 0,0 0 0 0 0,-1-1 0 0 0,1 1 1 0 0,0-1-1 0 0,0 1 0 0 0,0-1 0 0 0,0 1 0 0 0,-2-2 0 0 0,3 1-59 0 0,-1 0 0 0 0,0 0-1 0 0,1 1 1 0 0,-1-1 0 0 0,1 0 0 0 0,0 0 0 0 0,-1 0 0 0 0,1 0 0 0 0,0 0 0 0 0,0-1 0 0 0,-1 1 0 0 0,1 0 0 0 0,0 0 0 0 0,0 0-1 0 0,0 0 1 0 0,0 0 0 0 0,0 0 0 0 0,1 0 0 0 0,-1 0 0 0 0,0 0 0 0 0,0 0 0 0 0,1 0 0 0 0,-1 0 0 0 0,0 0 0 0 0,1-1 0 0 0,1-2-857 0 0,1 0 0 0 0,-1 0 0 0 0,0 1 0 0 0,1-1 0 0 0,0 1 0 0 0,-1-1 0 0 0,8-5 0 0 0,-8 7-122 0 0,10-9-2790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17 2481 0 0,'-14'-8'6416'0'0,"13"7"-5566"0"0,0 0 0 0 0,-1 0 0 0 0,1 0 0 0 0,-1 0 0 0 0,1 1 0 0 0,-1-1 0 0 0,1 0 1 0 0,-1 1-1 0 0,1-1 0 0 0,-4 0 0 0 0,5 1-725 0 0,0 1 0 0 0,-1-1 0 0 0,1 0 0 0 0,0 0 0 0 0,-1 1-1 0 0,1-1 1 0 0,0 0 0 0 0,-1 0 0 0 0,1 1 0 0 0,0-1 0 0 0,0 0 0 0 0,-1 1 0 0 0,1-1 0 0 0,0 0 0 0 0,0 1 0 0 0,0-1 0 0 0,0 0 0 0 0,-1 1 0 0 0,1-1-1 0 0,0 1 1 0 0,0-1 0 0 0,0 0 0 0 0,0 1 0 0 0,0-1 0 0 0,0 1 0 0 0,0-1 0 0 0,0 1 0 0 0,-1 13 937 0 0,1-12-744 0 0,1 31 1092 0 0,0-9-496 0 0,-5 44 0 0 0,-25 171 137 0 0,23-180-1092 0 0,-5 64-218 0 0,10-99-2 0 0,1 1 0 0 0,2 0 0 0 0,3 24 0 0 0,-4-45 55 0 0,0 0 0 0 0,0 1-1 0 0,0-1 1 0 0,1 0 0 0 0,-1 0 0 0 0,1 0 0 0 0,0 0 0 0 0,0 0-1 0 0,3 4 1 0 0,-4-7 73 0 0,0 0-1 0 0,0 0 1 0 0,0-1-1 0 0,0 1 1 0 0,0 0 0 0 0,0 0-1 0 0,0 0 1 0 0,0-1-1 0 0,0 1 1 0 0,0 0-1 0 0,1-1 1 0 0,-1 1-1 0 0,0-1 1 0 0,0 1 0 0 0,1-1-1 0 0,-1 0 1 0 0,0 0-1 0 0,1 0 1 0 0,-1 1-1 0 0,0-1 1 0 0,1 0-1 0 0,-1-1 1 0 0,0 1 0 0 0,1 0-1 0 0,-1 0 1 0 0,0 0-1 0 0,1-1 1 0 0,-1 1-1 0 0,0-1 1 0 0,0 1-1 0 0,0-1 1 0 0,1 1 0 0 0,1-2-1 0 0,0-1-890 0 0,1 1-1 0 0,0 0 1 0 0,0-1 0 0 0,-1 0-1 0 0,0 0 1 0 0,1 0-1 0 0,2-4 1 0 0,1-1-2483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95 1792 0 0,'-1'0'255'0'0,"-4"-1"1758"0"0,-12 0 12062 0 0,25 4-11966 0 0,0-1-1651 0 0,1 0-1 0 0,0-1 0 0 0,0-1 0 0 0,-1 1 0 0 0,1-1 0 0 0,0-1 1 0 0,9-1-1 0 0,20 0 22 0 0,-18 2-431 0 0,0 1 0 0 0,38 6 0 0 0,-47-4-125 0 0,-1 0 0 0 0,0 0-1 0 0,1 1 1 0 0,-1 0 0 0 0,0 1-1 0 0,-1 0 1 0 0,10 6-1 0 0,-1 3-241 0 0,-11-8 205 0 0,1-1-1 0 0,0 0 1 0 0,16 8-1 0 0,-22-12 124 0 0,0-1 1 0 0,1 1-1 0 0,-1-1 0 0 0,1 0 1 0 0,-1 0-1 0 0,0 0 0 0 0,1 0 1 0 0,-1 0-1 0 0,1 0 0 0 0,-1-1 1 0 0,0 1-1 0 0,1-1 0 0 0,-1 0 1 0 0,0 0-1 0 0,0 0 0 0 0,0 0 1 0 0,1 0-1 0 0,-1 0 0 0 0,0 0 1 0 0,0-1-1 0 0,0 1 0 0 0,-1-1 0 0 0,1 1 1 0 0,0-1-1 0 0,1-2 0 0 0,4-3 33 0 0,0-1-1 0 0,-1 0 1 0 0,0 0-1 0 0,7-15 0 0 0,-10 18-4 0 0,-1 0 0 0 0,0 0 0 0 0,0 0 0 0 0,0 0-1 0 0,-1 0 1 0 0,0 0 0 0 0,0-1 0 0 0,0 1 0 0 0,-1-1 0 0 0,0-9-1 0 0,0 13-16 0 0,0 0-1 0 0,0 0 0 0 0,-1 0 0 0 0,1 0 1 0 0,-1 0-1 0 0,1 0 0 0 0,-1 0 1 0 0,0 0-1 0 0,0 0 0 0 0,0 1 0 0 0,0-1 1 0 0,0 0-1 0 0,0 0 0 0 0,0 1 0 0 0,-1-1 1 0 0,1 1-1 0 0,0-1 0 0 0,-1 1 0 0 0,0 0 1 0 0,1 0-1 0 0,-1 0 0 0 0,0-1 1 0 0,1 1-1 0 0,-1 1 0 0 0,0-1 0 0 0,0 0 1 0 0,0 0-1 0 0,0 1 0 0 0,0-1 0 0 0,0 1 1 0 0,-4-1-1 0 0,-1 1 25 0 0,0 0 0 0 0,1 0-1 0 0,-1 1 1 0 0,0 0 0 0 0,0 0 0 0 0,0 0 0 0 0,1 1-1 0 0,-1 0 1 0 0,0 1 0 0 0,1-1 0 0 0,0 1 0 0 0,0 0-1 0 0,0 1 1 0 0,0 0 0 0 0,-9 7 0 0 0,-1 2 76 0 0,0 1 0 0 0,2 1 0 0 0,-26 31 1 0 0,34-37-80 0 0,0 0 0 0 0,0 0 1 0 0,1 0-1 0 0,0 0 1 0 0,1 1-1 0 0,0 0 1 0 0,0 0-1 0 0,1 0 1 0 0,1 0-1 0 0,-3 20 1 0 0,4-25-39 0 0,1-1-1 0 0,0 1 1 0 0,0 0 0 0 0,0 0-1 0 0,1 0 1 0 0,0-1-1 0 0,-1 1 1 0 0,2 0 0 0 0,-1-1-1 0 0,0 1 1 0 0,1-1 0 0 0,0 1-1 0 0,0-1 1 0 0,0 0 0 0 0,1 0-1 0 0,-1 0 1 0 0,1 0 0 0 0,0 0-1 0 0,0-1 1 0 0,1 1 0 0 0,-1-1-1 0 0,1 0 1 0 0,-1 0 0 0 0,1 0-1 0 0,0 0 1 0 0,5 2 0 0 0,-1-1-72 0 0,-1-1 0 0 0,0 0 0 0 0,1 0 0 0 0,0 0 0 0 0,0-1 0 0 0,0-1 0 0 0,0 1 0 0 0,0-1 0 0 0,0 0 0 0 0,0-1 0 0 0,0 0 0 0 0,13-2 0 0 0,-10 0-575 0 0,0 0 0 0 0,0-1-1 0 0,-1-1 1 0 0,1 0-1 0 0,-1 0 1 0 0,0-1-1 0 0,0 0 1 0 0,15-11 0 0 0,14-12-8073 0 0,-26 20 6374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57 1768 0 0,'-1'-6'2547'0'0,"-5"-20"5853"0"0,6 25-7847 0 0,0-1 0 0 0,0 1 0 0 0,0 0-1 0 0,0-1 1 0 0,0 1 0 0 0,1 0 0 0 0,-1-1 0 0 0,0 1 0 0 0,1 0-1 0 0,-1 0 1 0 0,1-1 0 0 0,-1 1 0 0 0,1 0 0 0 0,0 0 0 0 0,-1 0-1 0 0,1 0 1 0 0,2-2 854 0 0,-3 19 1329 0 0,-36 143 393 0 0,13-50-2718 0 0,19-90-407 0 0,1 0 0 0 0,1 0 0 0 0,1 0-1 0 0,2 27 1 0 0,2-10-424 0 0,10 49 1 0 0,-11-75-30 0 0,0 0 0 0 0,7 17-1 0 0,3-6-2469 0 0,-10-20 2122 0 0,0 1 0 0 0,-1-1 0 0 0,1 1 0 0 0,0-1 0 0 0,0 1 0 0 0,0-1 0 0 0,-1 0 0 0 0,5 2 0 0 0,-2-1-1064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126 257 3657 0 0,'-4'-3'1610'0'0,"1"1"1"0"0,0 0 0 0 0,0-1-1 0 0,0 1 1 0 0,0-1-1 0 0,-4-5 1 0 0,5 5-832 0 0,0 0 1 0 0,0 0-1 0 0,1 0 0 0 0,-1 0 1 0 0,1 0-1 0 0,-1-1 0 0 0,0-3 0 0 0,1 4-532 0 0,1 0 0 0 0,-1 0 0 0 0,1 0-1 0 0,0 0 1 0 0,0 0 0 0 0,0 0 0 0 0,0 0-1 0 0,0 0 1 0 0,1 0 0 0 0,-1 1 0 0 0,1-1-1 0 0,0 0 1 0 0,0 0 0 0 0,0 0 0 0 0,0 1-1 0 0,0-1 1 0 0,1 0 0 0 0,-1 1-1 0 0,1-1 1 0 0,3-3 0 0 0,23-30 477 0 0,18-20-431 0 0,-40 50-289 0 0,-1 0-1 0 0,1 1 1 0 0,0 0 0 0 0,1 1-1 0 0,-1-1 1 0 0,15-6 0 0 0,-18 10-4 0 0,0-1 0 0 0,0 1 0 0 0,0 0 1 0 0,0 0-1 0 0,0 1 0 0 0,0-1 0 0 0,1 1 0 0 0,-1-1 1 0 0,0 1-1 0 0,0 0 0 0 0,1 0 0 0 0,-1 1 0 0 0,0-1 0 0 0,0 1 1 0 0,1-1-1 0 0,-1 1 0 0 0,0 0 0 0 0,0 0 0 0 0,0 1 1 0 0,3 1-1 0 0,-3-1-3 0 0,1 0 1 0 0,-1 1 0 0 0,0-1-1 0 0,0 1 1 0 0,0 0-1 0 0,-1 0 1 0 0,1 0-1 0 0,-1 0 1 0 0,1 0 0 0 0,-1 1-1 0 0,0-1 1 0 0,-1 1-1 0 0,1-1 1 0 0,0 1 0 0 0,1 7-1 0 0,0 4-1 0 0,0-1 0 0 0,-2 1 0 0 0,0 0 0 0 0,0 0 0 0 0,-1 0 1 0 0,-1 0-1 0 0,0 0 0 0 0,-2 0 0 0 0,1-1 0 0 0,-2 1 0 0 0,0-1 0 0 0,0 0 0 0 0,-2 0 0 0 0,1 0 0 0 0,-2 0 0 0 0,0-1 0 0 0,-1 0 0 0 0,0-1 0 0 0,0 0 0 0 0,-21 22 0 0 0,23-29-4 0 0,-1 1-1 0 0,1-1 1 0 0,-1-1-1 0 0,0 1 1 0 0,0-1-1 0 0,0 0 1 0 0,-1-1-1 0 0,0 0 1 0 0,1 0-1 0 0,-13 2 1 0 0,14-4-50 0 0,0 0-1 0 0,-1 0 1 0 0,1 0 0 0 0,0-1 0 0 0,-1 0 0 0 0,1 0-1 0 0,0-1 1 0 0,-1 0 0 0 0,1 0 0 0 0,0-1-1 0 0,0 1 1 0 0,0-1 0 0 0,0-1 0 0 0,-6-2 0 0 0,8 2-163 0 0,-1 0 1 0 0,1 0 0 0 0,0 0-1 0 0,1-1 1 0 0,-1 0 0 0 0,1 0-1 0 0,-1 0 1 0 0,1 0-1 0 0,0 0 1 0 0,1 0 0 0 0,-1-1-1 0 0,1 0 1 0 0,0 1 0 0 0,-3-10-1 0 0,2 3-1630 0 0,0 0 0 0 0,0 0 0 0 0,1 0 0 0 0,1 0 1 0 0,0-22-1 0 0,2 11-1746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6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1632 0 0,'2'-9'1445'0'0,"0"4"-444"0"0,-1 0 1 0 0,1-1-1 0 0,0 1 1 0 0,0 0-1 0 0,4-5 1 0 0,-5 9-799 0 0,0 0 1 0 0,0-1-1 0 0,0 1 1 0 0,0 0-1 0 0,0 0 1 0 0,0 0-1 0 0,0 0 1 0 0,1 0-1 0 0,-1 0 1 0 0,0 0-1 0 0,1 0 1 0 0,-1 1-1 0 0,1-1 1 0 0,-1 0-1 0 0,1 1 1 0 0,-1-1-1 0 0,1 1 1 0 0,0 0-1 0 0,-1 0 1 0 0,1-1-1 0 0,3 1 1 0 0,7 1 522 0 0,0 1 0 0 0,1 0 0 0 0,-1 1-1 0 0,0 0 1 0 0,0 1 0 0 0,0 0 0 0 0,-1 1 0 0 0,1 0 0 0 0,15 10 0 0 0,-7-1-289 0 0,-1 0 1 0 0,0 1 0 0 0,-1 1-1 0 0,-1 1 1 0 0,0 1 0 0 0,-1 0 0 0 0,-1 1-1 0 0,17 29 1 0 0,-15-20-140 0 0,-2 1 1 0 0,-1 0-1 0 0,-2 2 0 0 0,0-1 1 0 0,11 53-1 0 0,-20-64-183 0 0,0 0-1 0 0,-2 0 1 0 0,0 1 0 0 0,-1-1-1 0 0,-1 1 1 0 0,-1-1-1 0 0,0 0 1 0 0,-1 0 0 0 0,-2 0-1 0 0,-10 30 1 0 0,-8 9 79 0 0,-59 106 1 0 0,68-137-212 0 0,-1-2 0 0 0,-1 1 0 0 0,-2-2 0 0 0,0 0 0 0 0,-2-2 0 0 0,0 0 0 0 0,-46 37 0 0 0,28-29-543 0 0,-14 9-2358 0 0,17-14-4841 0 0,25-20 5654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1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68 512 0 0,'-4'-21'2562'0'0,"2"-13"6385"0"0,5 24-4952 0 0,-1 7-1395 0 0,-1 8-954 0 0,-12 126 1629 0 0,0 0-2738 0 0,18-27-346 0 0,-2-38-155 0 0,-4-54-54 0 0,1 0 0 0 0,1 0 0 0 0,0 0 1 0 0,6 14-1 0 0,-5-14-145 0 0,-3-8-381 0 0,3-12-2898 0 0,21-43-4369 0 0,-18 37 5641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2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46 166 2473 0 0,'-5'-5'2723'0'0,"-22"-20"6254"0"0,25 23-8631 0 0,1 1 0 0 0,0-1 0 0 0,-1 0 0 0 0,1 0 0 0 0,0 0 0 0 0,0 0 0 0 0,1 0 0 0 0,-1-1 0 0 0,0 1 0 0 0,1 0 0 0 0,-1 0 0 0 0,1 0 0 0 0,-1-5 0 0 0,2 3-254 0 0,-1 1 0 0 0,1-1-1 0 0,0 1 1 0 0,0-1-1 0 0,0 1 1 0 0,1 0-1 0 0,-1-1 1 0 0,1 1 0 0 0,-1 0-1 0 0,1 0 1 0 0,0 0-1 0 0,1 0 1 0 0,-1 0-1 0 0,0 1 1 0 0,1-1 0 0 0,-1 1-1 0 0,1-1 1 0 0,0 1-1 0 0,5-3 1 0 0,0-1-76 0 0,0 2 0 0 0,0-1 1 0 0,0 1-1 0 0,1 0 0 0 0,-1 1 1 0 0,15-4-1 0 0,-12 5-18 0 0,-1 0-1 0 0,1 1 0 0 0,0 0 1 0 0,-1 1-1 0 0,1 0 1 0 0,0 1-1 0 0,0 0 1 0 0,-1 0-1 0 0,1 1 1 0 0,18 7-1 0 0,-24-7-23 0 0,0 0 0 0 0,0 0 0 0 0,0 0 0 0 0,0 1 0 0 0,0 0 0 0 0,0 0 0 0 0,-1 0 0 0 0,1 1 0 0 0,-1 0 0 0 0,0-1 0 0 0,0 2 0 0 0,-1-1 0 0 0,1 0 0 0 0,-1 1 0 0 0,0-1 0 0 0,0 1 0 0 0,0 0-1 0 0,-1 0 1 0 0,0 0 0 0 0,0 0 0 0 0,0 1 0 0 0,1 7 0 0 0,-1-7 39 0 0,-1 0 0 0 0,-1 1-1 0 0,1-1 1 0 0,-1 1 0 0 0,-1-1-1 0 0,1 1 1 0 0,-1-1 0 0 0,0 1-1 0 0,0-1 1 0 0,-1 0 0 0 0,0 0-1 0 0,0 1 1 0 0,0-1-1 0 0,-1 0 1 0 0,0-1 0 0 0,0 1-1 0 0,-1-1 1 0 0,1 1 0 0 0,-1-1-1 0 0,0 0 1 0 0,-1 0 0 0 0,1-1-1 0 0,-1 1 1 0 0,0-1 0 0 0,0 0-1 0 0,0 0 1 0 0,-1-1 0 0 0,1 1-1 0 0,-1-1 1 0 0,0 0 0 0 0,0-1-1 0 0,0 0 1 0 0,0 0 0 0 0,0 0-1 0 0,0 0 1 0 0,-11 0-1 0 0,-2 1 82 0 0,-1-1-1 0 0,-37-2 1 0 0,50 0-92 0 0,1-1 0 0 0,0 0 0 0 0,0 0 0 0 0,-1 0 0 0 0,1-1 0 0 0,0 0 0 0 0,0 0 0 0 0,1 0 0 0 0,-1-1 1 0 0,0 0-1 0 0,1 0 0 0 0,0-1 0 0 0,-7-4 0 0 0,10 6-21 0 0,1 0 0 0 0,-1 0 1 0 0,0 1-1 0 0,1-2 0 0 0,-1 1 0 0 0,1 0 0 0 0,0 0 1 0 0,0 0-1 0 0,-1-1 0 0 0,2 1 0 0 0,-1 0 1 0 0,0-1-1 0 0,0 1 0 0 0,1-1 0 0 0,-1 1 0 0 0,1-4 1 0 0,0 2-144 0 0,0 0 1 0 0,0 0-1 0 0,1 0 1 0 0,0 0 0 0 0,0 0-1 0 0,0 0 1 0 0,0 0 0 0 0,0 1-1 0 0,4-7 1 0 0,-1 3-804 0 0,0-1 1 0 0,1 1-1 0 0,0 0 1 0 0,1 0 0 0 0,-1 1-1 0 0,1 0 1 0 0,0 0-1 0 0,14-10 1 0 0,0 3-1623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2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98 104 0 0,'-2'-1'685'0'0,"1"0"1"0"0,0 1-1 0 0,-1-1 0 0 0,1 0 0 0 0,0 1 1 0 0,-1-1-1 0 0,1 1 0 0 0,0 0 1 0 0,-1-1-1 0 0,1 1 0 0 0,-1 0 0 0 0,1 0 1 0 0,-1 0-1 0 0,1 0 0 0 0,-1 0 1 0 0,1 0-1 0 0,-3 1 0 0 0,4-1-476 0 0,-1 0 1 0 0,0 1-1 0 0,0-1 0 0 0,1 1 1 0 0,-1-1-1 0 0,0 0 0 0 0,1 1 1 0 0,-1-1-1 0 0,1 1 0 0 0,-1 0 1 0 0,1-1-1 0 0,-1 1 0 0 0,1-1 1 0 0,-1 1-1 0 0,1 0 0 0 0,-1-1 1 0 0,1 1-1 0 0,0 0 0 0 0,-1 0 1 0 0,1-1-1 0 0,0 1 0 0 0,0 0 1 0 0,0 0-1 0 0,0-1 0 0 0,-1 1 1 0 0,1 0-1 0 0,0 0 0 0 0,0 0 1 0 0,0-1-1 0 0,1 1 0 0 0,-1 0 1 0 0,0 0-1 0 0,0 0 0 0 0,1 1 1 0 0,-1-1-69 0 0,1 1 1 0 0,0 0 0 0 0,0-1 0 0 0,-1 1 0 0 0,1-1 0 0 0,0 1 0 0 0,0-1 0 0 0,1 1 0 0 0,-1-1 0 0 0,0 0 0 0 0,0 1 0 0 0,1-1 0 0 0,-1 0 0 0 0,1 0-1 0 0,-1 0 1 0 0,1 0 0 0 0,-1 0 0 0 0,1 0 0 0 0,0-1 0 0 0,-1 1 0 0 0,1 0 0 0 0,0-1 0 0 0,-1 1 0 0 0,1-1 0 0 0,0 0 0 0 0,0 0 0 0 0,2 1-1 0 0,6-1-5 0 0,1 1-1 0 0,-1-1 1 0 0,14-3-1 0 0,-5 1-115 0 0,-1-1 0 0 0,0-1 0 0 0,0-1 0 0 0,0 0 0 0 0,0-2 0 0 0,-1 0 0 0 0,0-1 0 0 0,-1 0 0 0 0,16-12 0 0 0,-30 19-23 0 0,0 0-1 0 0,0-1 1 0 0,-1 1 0 0 0,1-1-1 0 0,-1 1 1 0 0,0-1-1 0 0,1 0 1 0 0,-1 0 0 0 0,0 1-1 0 0,0-1 1 0 0,0 0-1 0 0,0 0 1 0 0,0 0 0 0 0,-1 0-1 0 0,1-1 1 0 0,0 1-1 0 0,-1 0 1 0 0,0 0 0 0 0,1-4-1 0 0,-1 5-4 0 0,0-1-1 0 0,-1 1 1 0 0,1-1-1 0 0,0 1 0 0 0,0 0 1 0 0,-1-1-1 0 0,1 1 1 0 0,-1 0-1 0 0,1 0 0 0 0,-1-1 1 0 0,0 1-1 0 0,1 0 1 0 0,-1 0-1 0 0,0 0 0 0 0,0 0 1 0 0,0 0-1 0 0,0 0 1 0 0,0 0-1 0 0,0 0 1 0 0,0 0-1 0 0,0 0 0 0 0,0 0 1 0 0,0 1-1 0 0,-1-1 1 0 0,1 0-1 0 0,0 1 0 0 0,0-1 1 0 0,-1 1-1 0 0,1 0 1 0 0,0-1-1 0 0,-3 1 1 0 0,-7-2-44 0 0,-1 1 0 0 0,1 1 1 0 0,-1 0-1 0 0,-20 2 1 0 0,-47 12 85 0 0,75-13-37 0 0,-8 2 35 0 0,0 1 0 0 0,0 0 0 0 0,0 0 0 0 0,1 1 0 0 0,0 1 0 0 0,0 0 0 0 0,0 1 0 0 0,1 0 0 0 0,0 0 0 0 0,0 1 0 0 0,1 0 0 0 0,0 1 0 0 0,-15 19 0 0 0,21-26-6 0 0,1 1 0 0 0,0 0-1 0 0,0 1 1 0 0,0-1 0 0 0,1 0 0 0 0,-1 0 0 0 0,1 1 0 0 0,0-1 0 0 0,0 1 0 0 0,0-1-1 0 0,0 1 1 0 0,0 0 0 0 0,1-1 0 0 0,0 1 0 0 0,0 6 0 0 0,0-7-1 0 0,1 0 0 0 0,-1 0 0 0 0,1 0 0 0 0,0 0 0 0 0,0 0 0 0 0,0-1 0 0 0,1 1 0 0 0,-1 0 0 0 0,1 0 0 0 0,-1-1 0 0 0,1 1 0 0 0,0-1 0 0 0,0 0 0 0 0,0 1 0 0 0,0-1-1 0 0,1 0 1 0 0,-1 0 0 0 0,0-1 0 0 0,4 3 0 0 0,3 1-23 0 0,0 0 0 0 0,1-1 0 0 0,-1 1-1 0 0,1-2 1 0 0,0 0 0 0 0,20 4-1 0 0,-4-3-188 0 0,42 1 0 0 0,-50-5-307 0 0,-1-1 1 0 0,0-1-1 0 0,1 0 1 0 0,27-8-1 0 0,-23 4-2826 0 0,30-14-1 0 0,-28 9-254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3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96 2729 0 0,'-4'-23'8972'0'0,"-4"-12"-211"0"0,9 37-8438 0 0,9 42 4596 0 0,12 73-3524 0 0,-20-95-1371 0 0,0 0 37 0 0,7 34 1 0 0,-9-55-62 0 0,0-1 0 0 0,0 0 1 0 0,0 0-1 0 0,-1 0 0 0 0,1 0 0 0 0,0 0 1 0 0,0 1-1 0 0,0-1 0 0 0,0 0 0 0 0,0 0 1 0 0,1 0-1 0 0,-1 0 0 0 0,0 0 0 0 0,0 1 1 0 0,0-1-1 0 0,0 0 0 0 0,0 0 0 0 0,0 0 1 0 0,0 0-1 0 0,0 0 0 0 0,0 0 0 0 0,0 1 1 0 0,0-1-1 0 0,0 0 0 0 0,0 0 0 0 0,1 0 1 0 0,-1 0-1 0 0,0 0 0 0 0,0 0 0 0 0,0 0 1 0 0,0 0-1 0 0,0 1 0 0 0,0-1 0 0 0,1 0 0 0 0,-1 0 1 0 0,0 0-1 0 0,0 0 0 0 0,0 0 0 0 0,0 0 1 0 0,0 0-1 0 0,0 0 0 0 0,1 0 0 0 0,-1 0 1 0 0,0 0-1 0 0,0 0 0 0 0,0 0 0 0 0,1 0 1 0 0,3-8 26 0 0,1-13 25 0 0,-4 4-55 0 0,-1 0 0 0 0,-4-22 0 0 0,2 18-24 0 0,1-23 0 0 0,1 33 13 0 0,1 0 0 0 0,0 0 1 0 0,1 1-1 0 0,0-1 0 0 0,0 0 1 0 0,6-12-1 0 0,-7 20-3 0 0,1 0-1 0 0,-1 0 0 0 0,1 0 1 0 0,-1 0-1 0 0,1 1 1 0 0,0-1-1 0 0,0 0 1 0 0,0 1-1 0 0,0 0 0 0 0,1-1 1 0 0,-1 1-1 0 0,1 0 1 0 0,-1 0-1 0 0,1 0 1 0 0,0 0-1 0 0,0 1 1 0 0,0-1-1 0 0,0 1 0 0 0,0 0 1 0 0,0 0-1 0 0,0 0 1 0 0,0 0-1 0 0,0 0 1 0 0,7 0-1 0 0,0 1-325 0 0,1 0 0 0 0,-1 0 0 0 0,0 1 0 0 0,0 1-1 0 0,1 0 1 0 0,-1 0 0 0 0,0 1 0 0 0,12 5 0 0 0,-1 2-3508 0 0,0 0-1 0 0,32 23 1 0 0,-38-23 2036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14 100 8 0 0,'0'0'335'0'0,"0"0"0"0"0,-1 0 0 0 0,1 0-1 0 0,-1 0 1 0 0,1 0 0 0 0,-1 0 0 0 0,1 0 0 0 0,-1 0 0 0 0,1 0-1 0 0,-1 0 1 0 0,1 0 0 0 0,-1 0 0 0 0,1 0 0 0 0,-1 0 0 0 0,1 0-1 0 0,-1-1 1 0 0,1 1 0 0 0,0 0 0 0 0,-1 0 0 0 0,1 0 0 0 0,-1-1-1 0 0,1 1 1 0 0,0 0 0 0 0,-1-1 0 0 0,1 1 0 0 0,0 0 0 0 0,-1-1-1 0 0,1 1 1 0 0,0-1 0 0 0,0 1 0 0 0,-1 0 0 0 0,1-1 0 0 0,0 1-1 0 0,0-1 1 0 0,0 1 0 0 0,-1-1 0 0 0,1 1 0 0 0,0 0 0 0 0,0-1-1 0 0,0 1 1 0 0,0-1 0 0 0,0 1 0 0 0,0-1 0 0 0,0 0 0 0 0,0 0-128 0 0,1 0 0 0 0,-1 0 0 0 0,1 0 0 0 0,-1 0 1 0 0,1 0-1 0 0,-1 0 0 0 0,1 0 0 0 0,0 1 0 0 0,-1-1 1 0 0,1 0-1 0 0,0 0 0 0 0,-1 0 0 0 0,1 1 0 0 0,0-1 1 0 0,0 1-1 0 0,0-1 0 0 0,0 0 0 0 0,0 1 0 0 0,0 0 1 0 0,1-1-1 0 0,46-14 1950 0 0,76-11 0 0 0,53 2-5102 0 0,-133 19 206 0 0,-30 3-979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19 512 0 0,'-2'-3'824'0'0,"-1"2"0"0"0,1-1 0 0 0,-1 0 0 0 0,0 0 0 0 0,0 1 0 0 0,1 0 0 0 0,-1-1 0 0 0,0 1 0 0 0,0 0 0 0 0,0 1 0 0 0,0-1 0 0 0,-1 0 0 0 0,1 1 0 0 0,-4-1 0 0 0,-7 1 1744 0 0,-28 3 0 0 0,19-1-1655 0 0,9-1-273 0 0,0 1 0 0 0,1 1 0 0 0,-1 0 0 0 0,-23 9 0 0 0,22-7-123 0 0,14-5-501 0 0,0 0 0 0 0,1 1-1 0 0,-1-1 1 0 0,1 0 0 0 0,-1 0-1 0 0,0 0 1 0 0,1 1 0 0 0,-1-1-1 0 0,1 0 1 0 0,-1 1 0 0 0,1-1-1 0 0,-1 1 1 0 0,0-1 0 0 0,1 0-1 0 0,0 1 1 0 0,-1-1 0 0 0,1 1-1 0 0,-1-1 1 0 0,1 1 0 0 0,0 0-1 0 0,-1 0 1 0 0,1 0-8 0 0,0-1 0 0 0,0 1 0 0 0,0-1 0 0 0,0 1 0 0 0,0-1 0 0 0,0 1 0 0 0,1-1 0 0 0,-1 1-1 0 0,0-1 1 0 0,0 1 0 0 0,0-1 0 0 0,1 0 0 0 0,-1 1 0 0 0,0-1 0 0 0,1 1 0 0 0,-1-1 0 0 0,0 0 0 0 0,1 1 0 0 0,-1-1 0 0 0,1 1 0 0 0,4 2 0 0 0,-1 0 1 0 0,1 0 0 0 0,8 3-1 0 0,-10-5-15 0 0,34 15-11 0 0,-18-8-15 0 0,30 17 0 0 0,-44-22 29 0 0,1 1 0 0 0,-1 0 0 0 0,1 0 0 0 0,-1 1 0 0 0,-1 0 0 0 0,1-1 0 0 0,-1 2 0 0 0,1-1 0 0 0,3 7 0 0 0,5 9 61 0 0,17 41 1 0 0,-27-54-43 0 0,0 0 1 0 0,0 0-1 0 0,-1 0 0 0 0,-1 0 1 0 0,1 0-1 0 0,-1 1 1 0 0,-1-1-1 0 0,1 1 1 0 0,-2 8-1 0 0,0-10-225 0 0,-1 7 1293 0 0,1-14-1044 0 0,1 0-1 0 0,-1 0 1 0 0,1 0 0 0 0,-1 0 0 0 0,1 0 0 0 0,-1 0 0 0 0,1 0-1 0 0,-1 0 1 0 0,1 0 0 0 0,-1 0 0 0 0,1-1 0 0 0,0 1 0 0 0,-1 0 0 0 0,1 0-1 0 0,-1 0 1 0 0,1-1 0 0 0,-1 1 0 0 0,1 0 0 0 0,0 0 0 0 0,-1-1-1 0 0,1 1 1 0 0,0 0 0 0 0,-1-1 0 0 0,1 1 0 0 0,0 0 0 0 0,-1-1 0 0 0,1 1-1 0 0,0-1 1 0 0,-1 0 0 0 0,-57-63-512 0 0,25 19-2703 0 0,27 31-465 0 0,6 14 3306 0 0,0-1 0 0 0,0 1 0 0 0,0-1 1 0 0,0 1-1 0 0,0-1 0 0 0,0 1 0 0 0,0 0 0 0 0,0-1 0 0 0,0 1 1 0 0,0-1-1 0 0,0 1 0 0 0,0 0 0 0 0,0-1 0 0 0,0 1 0 0 0,1-1 1 0 0,-1 1-1 0 0,0 0 0 0 0,0-1 0 0 0,0 1 0 0 0,1-1 0 0 0,4-2-4286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5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96 3065 0 0,'-16'-20'8857'0'0,"-6"-10"-145"0"0,22 30-8674 0 0,-1-1 1 0 0,1 1-1 0 0,0 0 1 0 0,0 0-1 0 0,0 0 1 0 0,0 0-1 0 0,-1 0 1 0 0,1 0-1 0 0,0 0 1 0 0,0 0-1 0 0,0 0 1 0 0,0 0-1 0 0,-1 0 1 0 0,1 0-1 0 0,0 0 1 0 0,0 0-1 0 0,0 0 1 0 0,-1 0-1 0 0,1 0 1 0 0,0 0-1 0 0,0 0 1 0 0,0 0-1 0 0,-1 0 1 0 0,1 0-1 0 0,0 0 1 0 0,0 0-1 0 0,0 0 1 0 0,-1 0 0 0 0,1 0-1 0 0,0 0 1 0 0,0 0-1 0 0,0 1 1 0 0,0-1-1 0 0,0 0 1 0 0,-1 0-1 0 0,1 0 1 0 0,0 0-1 0 0,0 1 1 0 0,0-1-1 0 0,0 0 1 0 0,0 0-1 0 0,0 0 1 0 0,0 0-1 0 0,-1 1 1 0 0,1-1-1 0 0,0 0 1 0 0,0 0-1 0 0,0 0 1 0 0,0 1-1 0 0,0-1 1 0 0,0 0-1 0 0,0 0 1 0 0,0 0-1 0 0,0 1 1 0 0,0-1-1 0 0,-4 13 682 0 0,4-9-660 0 0,0 0 0 0 0,0 0-1 0 0,0 0 1 0 0,1 0-1 0 0,-1 0 1 0 0,1-1 0 0 0,0 1-1 0 0,0 0 1 0 0,0 0-1 0 0,1 0 1 0 0,-1-1 0 0 0,1 1-1 0 0,0-1 1 0 0,0 1-1 0 0,0-1 1 0 0,1 0 0 0 0,-1 0-1 0 0,6 5 1 0 0,3 3-80 0 0,2 0 1 0 0,-1-1-1 0 0,18 11 0 0 0,-28-20 23 0 0,4 2-11 0 0,1 1 1 0 0,-1-1 0 0 0,1 0-1 0 0,0 0 1 0 0,0-1 0 0 0,0 0-1 0 0,0 0 1 0 0,1 0 0 0 0,-1-1 0 0 0,0 0-1 0 0,1-1 1 0 0,-1 0 0 0 0,0 0-1 0 0,1 0 1 0 0,-1-1 0 0 0,1 0-1 0 0,-1-1 1 0 0,9-2 0 0 0,-8 1 0 0 0,-1 0 0 0 0,0 0 1 0 0,0-1-1 0 0,0 0 0 0 0,0 0 0 0 0,-1 0 0 0 0,0-1 1 0 0,8-7-1 0 0,-11 8 3 0 0,1 1 0 0 0,-1-1 0 0 0,-1 0 0 0 0,1 0 0 0 0,0 0 0 0 0,-1 0 0 0 0,0 0 0 0 0,0 0 0 0 0,0-1 1 0 0,-1 1-1 0 0,1-1 0 0 0,-1 1 0 0 0,0-1 0 0 0,0 0 0 0 0,0-4 0 0 0,-1 3 14 0 0,0 0 1 0 0,0 0-1 0 0,0 0 0 0 0,-1 0 1 0 0,0 1-1 0 0,0-1 0 0 0,-3-8 1 0 0,4 11-7 0 0,-2 1 0 0 0,1 0 0 0 0,0 0 1 0 0,0 0-1 0 0,-1 0 0 0 0,1 0 1 0 0,-1 0-1 0 0,1 0 0 0 0,-1 0 1 0 0,0 1-1 0 0,0-1 0 0 0,0 0 1 0 0,0 1-1 0 0,0 0 0 0 0,0-1 1 0 0,0 1-1 0 0,0 0 0 0 0,-1 0 1 0 0,1 0-1 0 0,-4 0 0 0 0,-1-1-3 0 0,0 1-1 0 0,0 0 1 0 0,0 1-1 0 0,0 0 0 0 0,0 0 1 0 0,0 0-1 0 0,0 1 1 0 0,0 0-1 0 0,0 0 0 0 0,-8 3 1 0 0,-2 2 1 0 0,1 0 1 0 0,-32 16-1 0 0,36-15-3 0 0,1 1 1 0 0,0 0-1 0 0,0 0 0 0 0,0 1 1 0 0,1 1-1 0 0,1 0 0 0 0,0 0 0 0 0,-12 18 1 0 0,18-24 1 0 0,1 0 1 0 0,0 0 0 0 0,0 0 0 0 0,0 0 0 0 0,0 0 0 0 0,1 1 0 0 0,0-1 0 0 0,0 1 0 0 0,0-1 0 0 0,0 1 0 0 0,1-1 0 0 0,-1 1 0 0 0,1 0 0 0 0,0-1-1 0 0,2 7 1 0 0,-1-5 1 0 0,0-1-1 0 0,1 1 0 0 0,0 0 0 0 0,1-1 1 0 0,-1 1-1 0 0,1-1 0 0 0,0 0 0 0 0,0 0 1 0 0,1 0-1 0 0,6 7 0 0 0,-1-2-82 0 0,2 0-1 0 0,-1-1 1 0 0,1-1-1 0 0,0 0 1 0 0,1 0-1 0 0,0-1 1 0 0,1 0-1 0 0,-1-1 1 0 0,19 5-1 0 0,-7-2-1066 0 0,33 5 1 0 0,-15-10-3017 0 0,-35-4 1956 0 0,0-1 0 0 0,1 1 0 0 0,12-4-1 0 0,-6 0-2167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6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36 728 0 0,'-18'0'2712'0'0,"2"0"-229"0"0,0 0 0 0 0,1 1 0 0 0,-20 3 1 0 0,31-3-2204 0 0,1-1 1 0 0,-1 1-1 0 0,0 0 1 0 0,1 1-1 0 0,-1-1 1 0 0,1 1 0 0 0,0-1-1 0 0,-1 1 1 0 0,1 0-1 0 0,0 0 1 0 0,0 0-1 0 0,0 1 1 0 0,1-1 0 0 0,-1 1-1 0 0,0 0 1 0 0,1-1-1 0 0,0 1 1 0 0,0 0-1 0 0,-3 4 1 0 0,3-2-96 0 0,0 1 0 0 0,0-1 0 0 0,0 0-1 0 0,1 1 1 0 0,0-1 0 0 0,0 1 0 0 0,0 0 0 0 0,1-1 0 0 0,-1 1 0 0 0,2 0-1 0 0,-1-1 1 0 0,0 1 0 0 0,1 0 0 0 0,0-1 0 0 0,0 1 0 0 0,1-1-1 0 0,0 1 1 0 0,0-1 0 0 0,3 6 0 0 0,-1-2-133 0 0,1-1 0 0 0,0 1 0 0 0,1-2-1 0 0,0 1 1 0 0,0 0 0 0 0,0-1 0 0 0,1 0 0 0 0,0-1 0 0 0,1 0 0 0 0,12 9 0 0 0,-16-13-53 0 0,1 1 0 0 0,0-1 0 0 0,0 0 0 0 0,0 0 1 0 0,1 0-1 0 0,-1-1 0 0 0,0 0 0 0 0,1 0 0 0 0,-1 0 0 0 0,1-1 1 0 0,-1 0-1 0 0,1 0 0 0 0,-1 0 0 0 0,1 0 0 0 0,-1-1 1 0 0,0 0-1 0 0,1 0 0 0 0,-1-1 0 0 0,0 1 0 0 0,0-1 1 0 0,6-3-1 0 0,-5 2-2 0 0,-1 0 0 0 0,0 0 1 0 0,0 0-1 0 0,0 0 1 0 0,0-1-1 0 0,0 0 0 0 0,-1 0 1 0 0,0 0-1 0 0,0-1 0 0 0,0 1 1 0 0,0-1-1 0 0,-1 0 0 0 0,1 0 1 0 0,-1 0-1 0 0,-1 0 1 0 0,1-1-1 0 0,-1 1 0 0 0,0-1 1 0 0,2-6-1 0 0,-2-1-16 0 0,0 0-1 0 0,-1 0 1 0 0,-1-26 0 0 0,0 32 3 0 0,-1-1 1 0 0,0 1 0 0 0,-1-1 0 0 0,0 1-1 0 0,0-1 1 0 0,0 1 0 0 0,-1 0-1 0 0,-4-8 1 0 0,5 12 14 0 0,-1-1-1 0 0,0 0 1 0 0,0 1-1 0 0,0 0 1 0 0,0 0-1 0 0,0 0 0 0 0,-1 0 1 0 0,1 0-1 0 0,-1 1 1 0 0,0-1-1 0 0,1 1 1 0 0,-1 0-1 0 0,-1 0 1 0 0,1 1-1 0 0,0-1 1 0 0,0 1-1 0 0,0 0 1 0 0,-1 0-1 0 0,1 0 1 0 0,-1 1-1 0 0,-6-1 0 0 0,3 1 11 0 0,1 0 0 0 0,-1 1 0 0 0,1 0 0 0 0,-1 0 0 0 0,1 0-1 0 0,-1 1 1 0 0,1 0 0 0 0,0 1 0 0 0,0-1 0 0 0,0 1-1 0 0,-12 8 1 0 0,-2 3 4 0 0,2 1 0 0 0,-21 19 0 0 0,31-25 1 0 0,1 0 0 0 0,0 0 1 0 0,0 0-1 0 0,1 1 0 0 0,1 0 1 0 0,-9 16-1 0 0,13-21 0 0 0,0 0 0 0 0,0 0 0 0 0,0 0 0 0 0,1 0 0 0 0,0 0 0 0 0,0 0 0 0 0,0 0 0 0 0,1 1-1 0 0,0-1 1 0 0,0 0 0 0 0,0 1 0 0 0,2 8 0 0 0,-2-11-9 0 0,1 0 0 0 0,0 0 0 0 0,1 0-1 0 0,-1 0 1 0 0,0 0 0 0 0,1-1 0 0 0,0 1-1 0 0,-1 0 1 0 0,1-1 0 0 0,0 0 0 0 0,0 1-1 0 0,1-1 1 0 0,-1 0 0 0 0,0 0 0 0 0,1 0-1 0 0,-1 0 1 0 0,1 0 0 0 0,0-1 0 0 0,0 1-1 0 0,-1-1 1 0 0,1 0 0 0 0,5 2 0 0 0,-1-1-8 0 0,1 0 0 0 0,-1-1 0 0 0,1 0 0 0 0,0 0 0 0 0,0-1 0 0 0,-1 1 0 0 0,1-2 0 0 0,0 1 1 0 0,0-1-1 0 0,-1 0 0 0 0,1-1 0 0 0,-1 0 0 0 0,1 0 0 0 0,-1-1 0 0 0,14-6 0 0 0,-13 5 17 0 0,0-1-1 0 0,-1 1 0 0 0,1-2 1 0 0,-1 1-1 0 0,0-1 1 0 0,0 0-1 0 0,-1 0 1 0 0,0-1-1 0 0,0 0 0 0 0,-1 0 1 0 0,1 0-1 0 0,-1-1 1 0 0,5-11-1 0 0,-2 0 89 0 0,0-1-1 0 0,-2-1 1 0 0,6-24 0 0 0,-9 30 18 0 0,-1 9-14 0 0,0 0 0 0 0,-1 0 0 0 0,0-1 0 0 0,0 1 0 0 0,-1 0 0 0 0,0-1 0 0 0,-1-10 0 0 0,-2 24-35 0 0,0 0 1 0 0,0-1-1 0 0,-2 10 0 0 0,4-9-75 0 0,0 0-1 0 0,0 0 1 0 0,0 0-1 0 0,1 0 1 0 0,0 0-1 0 0,0 0 1 0 0,0 0-1 0 0,1-1 0 0 0,2 10 1 0 0,4 8-7 0 0,12 31-1 0 0,-2-6 11 0 0,49 140 18 0 0,-30-91-18 0 0,-29-78 2 0 0,-1 0-1 0 0,-1 1 1 0 0,2 21 0 0 0,-6-31 8 0 0,0 1 0 0 0,0-1 0 0 0,-1 0 0 0 0,-1 1 1 0 0,0-1-1 0 0,-1 0 0 0 0,-3 14 0 0 0,4-22-4 0 0,0 0 0 0 0,-1 0-1 0 0,1 1 1 0 0,-1-1 0 0 0,1-1 0 0 0,-1 1-1 0 0,0 0 1 0 0,0 0 0 0 0,-1-1 0 0 0,1 1-1 0 0,0-1 1 0 0,-1 0 0 0 0,-2 3-1 0 0,0-2 20 0 0,-1 0-1 0 0,1 0 1 0 0,0 0-1 0 0,-1-1 1 0 0,1 0-1 0 0,-12 3 1 0 0,6-3 46 0 0,0 0 1 0 0,0-1-1 0 0,0 0 1 0 0,0-1-1 0 0,0 0 1 0 0,-1-1-1 0 0,-15-2 1 0 0,21 1-30 0 0,0 0-1 0 0,0 1 1 0 0,1-2-1 0 0,-1 1 1 0 0,1-1 0 0 0,0 0-1 0 0,0 0 1 0 0,0 0 0 0 0,0-1-1 0 0,0 0 1 0 0,1 0 0 0 0,-1 0-1 0 0,1 0 1 0 0,0-1 0 0 0,0 1-1 0 0,1-1 1 0 0,0 0 0 0 0,-6-11-1 0 0,5 8-18 0 0,1-1-1 0 0,-1 0 1 0 0,1 0-1 0 0,1 0 1 0 0,0 0-1 0 0,0-1 1 0 0,1 1 0 0 0,0-1-1 0 0,1 1 1 0 0,0 0-1 0 0,1-13 1 0 0,2 2-50 0 0,0-1 0 0 0,1 1 0 0 0,2 1-1 0 0,11-32 1 0 0,-13 42-72 0 0,1 0-1 0 0,0 0 0 0 0,0 0 0 0 0,1 1 1 0 0,0 0-1 0 0,0 0 0 0 0,1 0 0 0 0,0 1 0 0 0,0 0 1 0 0,1 0-1 0 0,10-7 0 0 0,22-9-2609 0 0,-11 14-4683 0 0,-16 7 5035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7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38 129 2312 0 0,'-1'-3'1543'0'0,"0"-1"0"0"0,1 1 0 0 0,-1-1 0 0 0,0 1 0 0 0,-1-1 0 0 0,1 1 0 0 0,-1-1-1 0 0,1 1 1 0 0,-1 0 0 0 0,-2-3 0 0 0,4 6-1473 0 0,0 0-1 0 0,0 0 0 0 0,-1-1 1 0 0,1 1-1 0 0,0 0 0 0 0,0 0 1 0 0,0 0-1 0 0,0 0 1 0 0,0 0-1 0 0,0 0 0 0 0,0 0 1 0 0,-1 0-1 0 0,1 0 1 0 0,0 0-1 0 0,0-1 0 0 0,0 1 1 0 0,0 0-1 0 0,0 0 0 0 0,0 0 1 0 0,-1 0-1 0 0,1 0 1 0 0,0 0-1 0 0,0 0 0 0 0,0 0 1 0 0,0 0-1 0 0,0 0 1 0 0,-1 0-1 0 0,1 0 0 0 0,0 0 1 0 0,0 0-1 0 0,0 0 0 0 0,0 0 1 0 0,0 1-1 0 0,-1-1 1 0 0,1 0-1 0 0,0 0 0 0 0,0 0 1 0 0,0 0-1 0 0,0 0 1 0 0,-5 7 1043 0 0,-2 8 11 0 0,6-9-863 0 0,0 0 1 0 0,0 0-1 0 0,0 0 0 0 0,0 0 0 0 0,1 0 0 0 0,0 0 1 0 0,0 0-1 0 0,1 0 0 0 0,0 0 0 0 0,0 1 0 0 0,4 10 1 0 0,2 1 82 0 0,0 1 1 0 0,14 22 0 0 0,2 3-18 0 0,-16-33-226 0 0,-7-11-98 0 0,0 0 0 0 0,0 0 0 0 0,0 0 1 0 0,1 0-1 0 0,-1 0 0 0 0,0 0 0 0 0,0 0 0 0 0,0 0 0 0 0,0-1 0 0 0,0 1 1 0 0,1 0-1 0 0,-1 0 0 0 0,0 0 0 0 0,0 0 0 0 0,0 0 0 0 0,0 0 0 0 0,0-1 0 0 0,0 1 1 0 0,1 0-1 0 0,-1 0 0 0 0,0 0 0 0 0,0 0 0 0 0,0-1 0 0 0,0 1 0 0 0,0 0 1 0 0,0 0-1 0 0,0 0 0 0 0,0 0 0 0 0,0-1 0 0 0,0 1 0 0 0,0 0 0 0 0,0 0 0 0 0,0 0 1 0 0,0-1-1 0 0,0-28 125 0 0,0 22-148 0 0,-1-11 19 0 0,1 4-7 0 0,0-1 0 0 0,1 1 0 0 0,0-1 0 0 0,1 1-1 0 0,5-18 1 0 0,-1 9-4 0 0,13-35 15 0 0,-16 52-6 0 0,-1 0 0 0 0,1 0 0 0 0,0 0 0 0 0,1 0 0 0 0,0 1 0 0 0,-1 0 0 0 0,6-5 0 0 0,-8 9 0 0 0,-1 0 1 0 0,1 1-1 0 0,-1-1 1 0 0,1 1-1 0 0,-1-1 1 0 0,1 1-1 0 0,0-1 0 0 0,-1 1 1 0 0,1-1-1 0 0,0 1 1 0 0,-1 0-1 0 0,1-1 1 0 0,0 1-1 0 0,-1 0 1 0 0,1 0-1 0 0,0 0 0 0 0,0-1 1 0 0,-1 1-1 0 0,1 0 1 0 0,0 0-1 0 0,0 0 1 0 0,-1 0-1 0 0,1 0 1 0 0,1 1-1 0 0,-1-1 2 0 0,0 1 1 0 0,0-1-1 0 0,0 1 1 0 0,0 0-1 0 0,0-1 0 0 0,0 1 1 0 0,0 0-1 0 0,-1 0 1 0 0,1 0-1 0 0,0-1 0 0 0,-1 1 1 0 0,1 0-1 0 0,0 0 0 0 0,0 2 1 0 0,2 5 0 0 0,0 0-1 0 0,-1 0 1 0 0,3 13 0 0 0,-4-15-18 0 0,34 131 75 0 0,-32-126-28 0 0,-2 0-1 0 0,1 1 0 0 0,-1 21 1 0 0,-3-26 51 0 0,-2-11-54 0 0,-2-12-66 0 0,5 8 20 0 0,0 0 0 0 0,1-1-1 0 0,0 1 1 0 0,0-1 0 0 0,1 1 0 0 0,0 0-1 0 0,1-1 1 0 0,-1 1 0 0 0,2 0 0 0 0,-1 0-1 0 0,1 0 1 0 0,0 0 0 0 0,1 1 0 0 0,0-1-1 0 0,5-6 1 0 0,5-8-59 0 0,32-38 0 0 0,-40 53 68 0 0,1 1 0 0 0,-1-1 0 0 0,1 1 0 0 0,0 1 0 0 0,0 0 0 0 0,1 0 0 0 0,0 0 0 0 0,0 1 0 0 0,10-5 0 0 0,-16 9 10 0 0,0-1 0 0 0,0 0 1 0 0,1 0-1 0 0,-1 1 0 0 0,0 0 0 0 0,1-1 0 0 0,-1 1 1 0 0,0 0-1 0 0,1 0 0 0 0,-1 0 0 0 0,1 1 0 0 0,3 0 1 0 0,-5-1-1 0 0,1 1 0 0 0,-1-1 0 0 0,0 1 0 0 0,0 0 0 0 0,0-1 0 0 0,0 1 0 0 0,0 0 1 0 0,0 0-1 0 0,0 0 0 0 0,0 0 0 0 0,-1 0 0 0 0,1 0 0 0 0,0 0 0 0 0,0 0 0 0 0,-1 0 1 0 0,1 0-1 0 0,-1 0 0 0 0,1 0 0 0 0,-1 0 0 0 0,1 0 0 0 0,-1 1 0 0 0,0-1 0 0 0,0 0 1 0 0,1 0-1 0 0,-1 2 0 0 0,1 11-9 0 0,-1-1 0 0 0,-1 0 0 0 0,0 0 0 0 0,-1 0 1 0 0,-4 20-1 0 0,3-20 11 0 0,0 1-1 0 0,1-1 1 0 0,1 1 0 0 0,0 25 0 0 0,2-33-223 0 0,-1 0-1 0 0,1-1 1 0 0,1 1-1 0 0,-1-1 1 0 0,1 1 0 0 0,0-1-1 0 0,0 0 1 0 0,1 0-1 0 0,-1 0 1 0 0,1 0 0 0 0,0 0-1 0 0,1 0 1 0 0,-1-1-1 0 0,1 0 1 0 0,0 1-1 0 0,0-1 1 0 0,0-1 0 0 0,7 6-1 0 0,-7-6-923 0 0,1-1 0 0 0,0 1 0 0 0,0-1 0 0 0,10 4-1 0 0,-9-5-788 0 0,-1 1-1 0 0,1-1 0 0 0,0-1 1 0 0,10 1-1 0 0,-2-1-866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73 1816 0 0,'-2'0'1112'0'0,"-24"1"8332"0"0,5 3-4107 0 0,18-3-5048 0 0,0 0 1 0 0,1 0-1 0 0,-1 0 0 0 0,1 1 0 0 0,-1-1 0 0 0,1 1 1 0 0,0 0-1 0 0,0 0 0 0 0,0 0 0 0 0,0 0 0 0 0,0 0 1 0 0,0 0-1 0 0,0 0 0 0 0,-2 6 0 0 0,2-6-182 0 0,1-1-1 0 0,0 1 1 0 0,0 0-1 0 0,1 0 1 0 0,-1 0-1 0 0,0 0 1 0 0,1 1-1 0 0,-1-1 1 0 0,1 0-1 0 0,-1 0 0 0 0,1 0 1 0 0,0 0-1 0 0,0 1 1 0 0,0-1-1 0 0,0 0 1 0 0,1 0-1 0 0,-1 0 1 0 0,1 3-1 0 0,1-1-40 0 0,-1 0 0 0 0,1-1-1 0 0,0 0 1 0 0,0 1 0 0 0,0-1 0 0 0,1 0-1 0 0,-1 0 1 0 0,1 0 0 0 0,4 4 0 0 0,4 2-69 0 0,0 0 0 0 0,1-1 1 0 0,0-1-1 0 0,21 10 1 0 0,-27-14-14 0 0,1 0 0 0 0,-1-1 0 0 0,1 0 0 0 0,0 0 0 0 0,-1 0 0 0 0,1-1 0 0 0,0 0 1 0 0,0 0-1 0 0,0-1 0 0 0,0 0 0 0 0,9-1 0 0 0,-12 0-8 0 0,0 1-1 0 0,0-1 1 0 0,0-1-1 0 0,0 1 1 0 0,0 0-1 0 0,0-1 1 0 0,-1 0-1 0 0,1 0 1 0 0,-1 0-1 0 0,1 0 1 0 0,-1-1-1 0 0,0 1 1 0 0,1-1-1 0 0,-1 0 1 0 0,-1 0-1 0 0,1 0 1 0 0,0 0-1 0 0,-1 0 1 0 0,5-8-1 0 0,-3 2 31 0 0,0 0-1 0 0,0 0 0 0 0,-1 0 1 0 0,0-1-1 0 0,-1 1 0 0 0,0-1 1 0 0,0 0-1 0 0,-1 0 0 0 0,0 0 1 0 0,-1 0-1 0 0,0 0 0 0 0,-1 0 1 0 0,0 1-1 0 0,0-1 0 0 0,-5-16 1 0 0,5 24 5 0 0,0 0 1 0 0,0 0 0 0 0,1 0-1 0 0,-1 1 1 0 0,-1-1-1 0 0,1 0 1 0 0,0 0-1 0 0,0 1 1 0 0,-1-1-1 0 0,1 1 1 0 0,-1 0 0 0 0,1-1-1 0 0,-1 1 1 0 0,1 0-1 0 0,-1 0 1 0 0,0 0-1 0 0,-3-2 1 0 0,1 2 3 0 0,1 0 0 0 0,0 0-1 0 0,0 1 1 0 0,-1-1 0 0 0,1 1 0 0 0,0 0 0 0 0,-1 0 0 0 0,1 0 0 0 0,0 0-1 0 0,-5 1 1 0 0,-1 1 41 0 0,0 1 0 0 0,-1 0 0 0 0,1 0 0 0 0,1 1 0 0 0,-1 0 0 0 0,-14 9 0 0 0,-1 3 212 0 0,-35 31 0 0 0,49-39-143 0 0,1 1 0 0 0,0 1 0 0 0,1 0 0 0 0,0 0-1 0 0,-13 22 1 0 0,19-29-96 0 0,0 1-1 0 0,1-1 0 0 0,0 1 0 0 0,-1 0 1 0 0,1-1-1 0 0,1 1 0 0 0,-1 0 1 0 0,0 0-1 0 0,1 0 0 0 0,0 0 0 0 0,0-1 1 0 0,0 1-1 0 0,0 0 0 0 0,2 6 1 0 0,-1-4-15 0 0,1-1 1 0 0,0 0-1 0 0,0 0 1 0 0,1 0 0 0 0,-1 0-1 0 0,1 0 1 0 0,0 0-1 0 0,1 0 1 0 0,3 4-1 0 0,6 4-26 0 0,2 0 0 0 0,-1 0 0 0 0,1-1 0 0 0,31 17 0 0 0,-40-25-64 0 0,0-1 0 0 0,0 1-1 0 0,1-1 1 0 0,0-1 0 0 0,0 1 0 0 0,0-1 0 0 0,0-1 0 0 0,0 1 0 0 0,0-1 0 0 0,0 0 0 0 0,0-1 0 0 0,14 0 0 0 0,-15-1-255 0 0,-1 0 0 0 0,1 0 0 0 0,0 0 0 0 0,-1-1 0 0 0,1 0 0 0 0,-1 0 0 0 0,0 0 0 0 0,0-1 0 0 0,0 0 1 0 0,7-4-1 0 0,53-42-10514 0 0,-54 40 8971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29 133 1824 0 0,'-3'2'1231'0'0,"0"0"0"0"0,1 0 1 0 0,-1 1-1 0 0,1-1 0 0 0,0 1 0 0 0,0 0 0 0 0,0 0 0 0 0,-3 4 0 0 0,4-4-858 0 0,1-1 0 0 0,-1 0 1 0 0,0 1-1 0 0,1-1 1 0 0,-1 1-1 0 0,1-1 0 0 0,0 1 1 0 0,-1-1-1 0 0,1 1 0 0 0,1-1 1 0 0,-1 1-1 0 0,0 0 0 0 0,1-1 1 0 0,-1 0-1 0 0,1 1 1 0 0,0-1-1 0 0,-1 1 0 0 0,1-1 1 0 0,2 3-1 0 0,2 5 728 0 0,1-1-1 0 0,0 0 1 0 0,10 12-1 0 0,7 11 614 0 0,-16-22-1334 0 0,-2-2-95 0 0,1 0 0 0 0,5 14 0 0 0,-10-20-257 0 0,0 0 1 0 0,0 0 0 0 0,0 0 0 0 0,-1 0 0 0 0,1 0 0 0 0,-1 0-1 0 0,0 0 1 0 0,1 0 0 0 0,-1 0 0 0 0,0 0 0 0 0,0 0 0 0 0,0 0-1 0 0,-1 0 1 0 0,1 1 0 0 0,0-1 0 0 0,-1 0 0 0 0,-1 3 0 0 0,2-4-28 0 0,0-1 0 0 0,0 0 0 0 0,0 0 0 0 0,0 0 0 0 0,0 0 0 0 0,0 0 0 0 0,0 0 0 0 0,-1 1 0 0 0,1-1 0 0 0,0 0 0 0 0,0 0 0 0 0,0 0 0 0 0,0 0 0 0 0,0 0 0 0 0,0 0 0 0 0,-1 0 0 0 0,1 0 0 0 0,0 0 0 0 0,0 0 0 0 0,0 0 0 0 0,0 0 0 0 0,0 0 0 0 0,-1 0 0 0 0,1 0 0 0 0,0 0 0 0 0,0 0 0 0 0,0 0 0 0 0,0 0 0 0 0,-1 0 0 0 0,1 0 0 0 0,0 0 0 0 0,0 0 0 0 0,0 0 0 0 0,0 0 0 0 0,0 0 0 0 0,-1 0 0 0 0,1 0 1 0 0,0 0-1 0 0,0 0 0 0 0,0 0 0 0 0,0 0 0 0 0,0-1 0 0 0,0 1 0 0 0,-1 0 0 0 0,1 0 0 0 0,0 0 0 0 0,0 0 0 0 0,0 0 0 0 0,0 0 0 0 0,0 0 0 0 0,0-1 0 0 0,0 1 0 0 0,0 0 0 0 0,0 0 0 0 0,0 0 0 0 0,0 0 0 0 0,0-1 0 0 0,0 1 0 0 0,0 0 0 0 0,0 0 0 0 0,0 0 0 0 0,0 0 0 0 0,0 0 0 0 0,0-1 0 0 0,0 1 0 0 0,0 0 0 0 0,-4-10-57 0 0,4 0 42 0 0,0 1-1 0 0,0-1 1 0 0,1 1 0 0 0,0-1 0 0 0,0 1 0 0 0,1-1 0 0 0,1 1-1 0 0,-1 0 1 0 0,8-16 0 0 0,4-4-36 0 0,27-42 0 0 0,-35 61 40 0 0,5-8 0 0 0,1 1 0 0 0,1 1 0 0 0,17-18 0 0 0,-23 26 10 0 0,1 1 0 0 0,0 0 0 0 0,0 0-1 0 0,1 1 1 0 0,0 0 0 0 0,0 1 0 0 0,1 0 0 0 0,10-5-1 0 0,-18 10 2 0 0,-1-1 1 0 0,1 1-1 0 0,-1-1 0 0 0,1 1 0 0 0,0 0 0 0 0,-1 0 0 0 0,1-1 0 0 0,-1 1 0 0 0,1 0 0 0 0,0 1 1 0 0,-1-1-1 0 0,1 0 0 0 0,-1 0 0 0 0,1 1 0 0 0,0-1 0 0 0,-1 1 0 0 0,1-1 0 0 0,-1 1 1 0 0,2 0-1 0 0,-1 1 2 0 0,0-1 1 0 0,0 1-1 0 0,0 0 1 0 0,0 0-1 0 0,0 0 1 0 0,-1 0-1 0 0,1 0 1 0 0,-1 0-1 0 0,1 0 1 0 0,-1 0-1 0 0,1 3 1 0 0,2 5 3 0 0,0 0 0 0 0,-1 0-1 0 0,-1 1 1 0 0,3 17 0 0 0,0 36 148 0 0,-6-52-161 0 0,2 1 0 0 0,0-1 1 0 0,0 1-1 0 0,1-1 0 0 0,1 0 1 0 0,0 0-1 0 0,8 21 0 0 0,-9-28-63 0 0,0 0-1 0 0,1-1 1 0 0,0 1-1 0 0,0-1 1 0 0,0 1-1 0 0,1-1 0 0 0,-1 0 1 0 0,1-1-1 0 0,5 6 1 0 0,-7-8-156 0 0,-1 0-1 0 0,1-1 1 0 0,-1 1 0 0 0,1 0 0 0 0,-1 0 0 0 0,1-1 0 0 0,-1 1-1 0 0,1-1 1 0 0,0 1 0 0 0,-1-1 0 0 0,1 0 0 0 0,-1 0 0 0 0,1 0-1 0 0,0 1 1 0 0,-1-2 0 0 0,1 1 0 0 0,0 0 0 0 0,-1 0 0 0 0,1 0-1 0 0,0-1 1 0 0,-1 1 0 0 0,1-1 0 0 0,-1 0 0 0 0,1 1 0 0 0,0-1 0 0 0,-1 0-1 0 0,0 0 1 0 0,1 0 0 0 0,-1 0 0 0 0,0 0 0 0 0,1 0 0 0 0,-1 0-1 0 0,2-2 1 0 0,9-13-6024 0 0,-7 7 4052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14 2825 0 0,'-1'-1'540'0'0,"1"0"1"0"0,-1 1-1 0 0,1-1 1 0 0,-1 0-1 0 0,1 0 1 0 0,-1 0-1 0 0,0 1 1 0 0,0-1-1 0 0,1 0 1 0 0,-1 0-1 0 0,0 1 1 0 0,0-1-1 0 0,0 1 0 0 0,0-1 1 0 0,0 1-1 0 0,0-1 1 0 0,0 1-1 0 0,0 0 1 0 0,0-1-1 0 0,-1 1 1 0 0,1 0-265 0 0,0 0 1 0 0,0 0 0 0 0,0 1-1 0 0,0-1 1 0 0,1 0-1 0 0,-1 1 1 0 0,0-1-1 0 0,0 0 1 0 0,0 1-1 0 0,0-1 1 0 0,1 1-1 0 0,-1-1 1 0 0,0 1 0 0 0,1 0-1 0 0,-1-1 1 0 0,0 1-1 0 0,1 0 1 0 0,-2 0-1 0 0,-1 4 205 0 0,1 0 0 0 0,-1 0-1 0 0,1 0 1 0 0,-1 0 0 0 0,1 0 0 0 0,-2 9-1 0 0,-4 24 746 0 0,2 0 0 0 0,-3 79 0 0 0,13 82 222 0 0,-3-170-1359 0 0,12 164-8 0 0,3 83-600 0 0,-15-244 221 0 0,0-19-527 0 0,-1 0 0 0 0,0 0-1 0 0,-4 20 1 0 0,4-33 743 0 0,0 0 1 0 0,0 0-1 0 0,0-1 0 0 0,0 1 1 0 0,0 0-1 0 0,0 0 1 0 0,-8-14-12550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3289 0 0,'2'-1'9607'0'0,"2"2"-4850"0"0,16 7-3172 0 0,-15-6-119 0 0,42 17-437 0 0,2-2-1 0 0,0-2 1 0 0,71 11-1 0 0,-81-20-2404 0 0,0-2-1 0 0,68-3 0 0 0,-79-3-4156 0 0,-2-2-580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0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66 159 512 0 0,'2'-3'79'0'0,"12"-21"3294"0"0,-14 23-3207 0 0,1-1 0 0 0,-1 1-1 0 0,1 0 1 0 0,-1-1 0 0 0,0 1-1 0 0,0 0 1 0 0,0-1 0 0 0,1 1 0 0 0,-1-1-1 0 0,-1 1 1 0 0,1 0 0 0 0,0-1-1 0 0,0 1 1 0 0,0-1 0 0 0,-1 1-1 0 0,1 0 1 0 0,-2-2 0 0 0,2 2-122 0 0,0 1-1 0 0,0 0 1 0 0,0-1 0 0 0,-1 1 0 0 0,1 0-1 0 0,0-1 1 0 0,-1 1 0 0 0,1 0 0 0 0,0 0-1 0 0,-1-1 1 0 0,1 1 0 0 0,0 0 0 0 0,-1 0-1 0 0,1 0 1 0 0,-1-1 0 0 0,1 1 0 0 0,0 0-1 0 0,-1 0 1 0 0,1 0 0 0 0,-1 0 0 0 0,1 0 0 0 0,0 0-1 0 0,-1 0 1 0 0,1 0 0 0 0,-1 0 0 0 0,1 0-1 0 0,-1 0 1 0 0,1 0 0 0 0,0 0 0 0 0,-1 1-1 0 0,1-1 1 0 0,-1 0 0 0 0,1 0 0 0 0,0 0-1 0 0,-1 0 1 0 0,1 1 0 0 0,0-1 0 0 0,-1 0-1 0 0,1 0 1 0 0,-1 1 0 0 0,-1-1 1249 0 0,7-10 708 0 0,-2 6-1598 0 0,-1-1 0 0 0,0 0 1 0 0,0 0-1 0 0,-1 1 1 0 0,1-1-1 0 0,-1 0 1 0 0,0-7-1 0 0,4-10 928 0 0,0-2 1124 0 0,-5 23-2405 0 0,0 1-1 0 0,1 0 0 0 0,-1 0 1 0 0,0 0-1 0 0,0-1 1 0 0,1 1-1 0 0,-1 0 1 0 0,0 0-1 0 0,1 0 1 0 0,-1 0-1 0 0,0 0 1 0 0,1 0-1 0 0,-1-1 1 0 0,0 1-1 0 0,0 0 0 0 0,1 0 1 0 0,-1 0-1 0 0,0 0 1 0 0,1 0-1 0 0,-1 0 1 0 0,0 0-1 0 0,1 0 1 0 0,-1 0-1 0 0,0 1 1 0 0,1-1-1 0 0,-1 0 1 0 0,0 0-1 0 0,0 0 0 0 0,1 0 1 0 0,-1 0-1 0 0,0 0 1 0 0,1 1-1 0 0,-1-1 1 0 0,0 0-1 0 0,0 0 1 0 0,1 0-1 0 0,-1 1 1 0 0,0-1-1 0 0,0 0 1 0 0,0 0-1 0 0,1 1 0 0 0,-1-1 1 0 0,0 0-1 0 0,0 1 1 0 0,0-1-1 0 0,0 0 1 0 0,0 0-1 0 0,0 1 1 0 0,1-1-1 0 0,-1 0 1 0 0,0 1-1 0 0,0-1 1 0 0,0 0-1 0 0,0 1 0 0 0,0-1 1 0 0,0 1-1 0 0,-3 33 435 0 0,-1 1-1 0 0,-1-1 1 0 0,-18 57-1 0 0,9-34-231 0 0,-5 21-44 0 0,4 1-1 0 0,-8 141 1 0 0,23-202-196 0 0,1 1 0 0 0,0-1-1 0 0,2 1 1 0 0,6 26 0 0 0,-6-34-26 0 0,0 0 0 0 0,1 1 0 0 0,1-1 0 0 0,0-1 0 0 0,1 1 0 0 0,0-1 0 0 0,0 0 0 0 0,8 10 0 0 0,-11-17-35 0 0,0 0 1 0 0,1 0-1 0 0,-1 0 0 0 0,1-1 0 0 0,-1 1 1 0 0,1-1-1 0 0,0 1 0 0 0,0-1 0 0 0,0-1 1 0 0,0 1-1 0 0,0 0 0 0 0,0-1 0 0 0,0 0 1 0 0,1 0-1 0 0,-1 0 0 0 0,0-1 0 0 0,1 1 0 0 0,-1-1 1 0 0,1 0-1 0 0,-1 0 0 0 0,1-1 0 0 0,-1 1 1 0 0,8-3-1 0 0,-2 1-642 0 0,0-2-1 0 0,0 1 1 0 0,0-1 0 0 0,0 0-1 0 0,-1-1 1 0 0,0 0 0 0 0,0-1-1 0 0,16-13 1 0 0,-6 2-1336 0 0,0-2 96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0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30 157 2953 0 0,'-5'1'1173'0'0,"3"-1"-651"0"0,1 0-1 0 0,0 0 1 0 0,0 0-1 0 0,0 0 1 0 0,-1 0-1 0 0,1 0 0 0 0,0 0 1 0 0,0 0-1 0 0,-1 0 1 0 0,1 0-1 0 0,0-1 1 0 0,0 1-1 0 0,0 0 1 0 0,-1-1-1 0 0,1 1 0 0 0,0-1 1 0 0,0 1-1 0 0,-1-2 1 0 0,2 1-361 0 0,1 1 1 0 0,0-1 0 0 0,-1 0-1 0 0,1 1 1 0 0,0-1-1 0 0,0 1 1 0 0,0-1 0 0 0,-1 1-1 0 0,1 0 1 0 0,0-1-1 0 0,0 1 1 0 0,1-1 0 0 0,1 0 79 0 0,136-53 1961 0 0,-32 13-2065 0 0,-102 39-278 0 0,77-29 271 0 0,-39 19-2043 0 0,-33 11-205 0 0,0-1 0 0 0,12 1 0 0 0,-10 1-5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47 237 512 0 0,'-20'-49'7307'0'0,"16"41"-6271"0"0,0 1 1 0 0,0-2 0 0 0,1 1-1 0 0,0 0 1 0 0,1-1 0 0 0,0 1 0 0 0,0-1-1 0 0,0-11 1 0 0,5 110 2662 0 0,7 251-136 0 0,-2-263-3165 0 0,-6-68-357 0 0,0 0 1 0 0,0 0-1 0 0,1 0 0 0 0,1 0 1 0 0,7 15-1 0 0,-6-19-103 0 0,-1-7-20 0 0,1-14-115 0 0,-4-24-131 0 0,-22-101-231 0 0,2 21 467 0 0,13 67 104 0 0,2-62 0 0 0,5 92 19 0 0,0 0 0 0 0,2 0 1 0 0,0 1-1 0 0,2-1 0 0 0,10-32 0 0 0,-14 51-18 0 0,1 0-1 0 0,-1 0 1 0 0,0 0 0 0 0,1 0-1 0 0,0 0 1 0 0,-1 0 0 0 0,1 0 0 0 0,0 1-1 0 0,1-1 1 0 0,-1 1 0 0 0,0 0-1 0 0,1-1 1 0 0,-1 1 0 0 0,5-2 0 0 0,-6 3-9 0 0,1 0 1 0 0,0 1-1 0 0,0-1 1 0 0,0 1-1 0 0,0-1 1 0 0,0 1 0 0 0,0 0-1 0 0,0 0 1 0 0,0 0-1 0 0,0 0 1 0 0,0 0-1 0 0,0 0 1 0 0,0 0-1 0 0,-1 1 1 0 0,1-1 0 0 0,0 1-1 0 0,0-1 1 0 0,0 1-1 0 0,0 0 1 0 0,0 0-1 0 0,-1 0 1 0 0,1 0 0 0 0,0 0-1 0 0,-1 0 1 0 0,2 2-1 0 0,8 5 50 0 0,0 2-1 0 0,-1-1 1 0 0,-1 2 0 0 0,0-1-1 0 0,0 1 1 0 0,-1 0 0 0 0,-1 1-1 0 0,0 0 1 0 0,0 0 0 0 0,-1 1-1 0 0,0 0 1 0 0,-2 0 0 0 0,1 0-1 0 0,2 16 1 0 0,0 6 282 0 0,-2 1 0 0 0,-1 0 0 0 0,-1 0 0 0 0,-4 45 0 0 0,-1-48-224 0 0,1-7-62 0 0,2 34 0 0 0,-2-59-52 0 0,1 0 0 0 0,0-1-1 0 0,0 1 1 0 0,0-1 0 0 0,0 1 0 0 0,0-1 0 0 0,0 1 0 0 0,1 0 0 0 0,-1-1-1 0 0,0 1 1 0 0,0-1 0 0 0,0 1 0 0 0,0-1 0 0 0,1 1 0 0 0,-1-1 0 0 0,0 1 0 0 0,1-1-1 0 0,-1 1 1 0 0,0-1 0 0 0,1 1 0 0 0,-1-1 0 0 0,0 1 0 0 0,1-1 0 0 0,-1 0 0 0 0,1 1-1 0 0,-1-1 1 0 0,1 0 0 0 0,-1 1 0 0 0,1-1 0 0 0,-1 0 0 0 0,1 0 0 0 0,-1 0 0 0 0,1 1-1 0 0,-1-1 1 0 0,1 0 0 0 0,-1 0 0 0 0,1 0 0 0 0,0 0 0 0 0,-1 0 0 0 0,1 0 0 0 0,0 0-1 0 0,1 0-12 0 0,-1-1-1 0 0,1 1 0 0 0,-1-1 0 0 0,1 0 0 0 0,-1 0 0 0 0,0 1 0 0 0,0-1 0 0 0,1 0 0 0 0,-1 0 0 0 0,0 0 0 0 0,0 0 0 0 0,0 0 1 0 0,0-1-1 0 0,2-1 0 0 0,1-3-9 0 0,-1-1 0 0 0,0 0 0 0 0,0 0 0 0 0,0 0 0 0 0,-1 0 0 0 0,0 0 0 0 0,0-1 0 0 0,1-13 0 0 0,0-63-57 0 0,-3 75 71 0 0,1-65-401 0 0,18-143 0 0 0,-18 209 390 0 0,1 1 1 0 0,0-1-1 0 0,1 0 0 0 0,4-9 1 0 0,-6 14 14 0 0,0 0 0 0 0,1 0 1 0 0,-1 1-1 0 0,1-1 0 0 0,0 1 1 0 0,0 0-1 0 0,0-1 1 0 0,0 1-1 0 0,0 0 0 0 0,1 0 1 0 0,-1 0-1 0 0,0 0 0 0 0,1 1 1 0 0,4-3-1 0 0,-7 4 8 0 0,1 0-1 0 0,0 0 1 0 0,0 0 0 0 0,0 0-1 0 0,-1 0 1 0 0,1 0 0 0 0,0 0-1 0 0,0 0 1 0 0,-1 0 0 0 0,1 0-1 0 0,0 1 1 0 0,0-1 0 0 0,-1 0-1 0 0,1 0 1 0 0,0 1 0 0 0,-1-1-1 0 0,1 1 1 0 0,0-1 0 0 0,-1 1-1 0 0,1-1 1 0 0,-1 1 0 0 0,1-1-1 0 0,0 1 1 0 0,0 0 0 0 0,13 18 35 0 0,-12-16-26 0 0,116 183 187 0 0,-102-157-121 0 0,-1 0 0 0 0,21 59 0 0 0,-30-66-63 0 0,0-1 0 0 0,-1 1 0 0 0,-2 0 0 0 0,0 0 0 0 0,-1 28 0 0 0,-2-35-459 0 0,0 16 726 0 0,3-17-2638 0 0,5-2-3654 0 0,-5-9 2997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1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42 191 512 0 0,'-1'0'291'0'0,"0"0"0"0"0,1 0 0 0 0,-1 0 0 0 0,1 0 0 0 0,-1 0 0 0 0,0 0 0 0 0,1 0 0 0 0,-1 0 0 0 0,1 0 0 0 0,-1 0 0 0 0,0 1 1 0 0,1-1-1 0 0,-1 0 0 0 0,1 0 0 0 0,-1 0 0 0 0,0 1 0 0 0,1-1 0 0 0,-1 0 0 0 0,1 1 0 0 0,-1-1 0 0 0,1 1 0 0 0,0-1 0 0 0,-1 0 0 0 0,1 1 0 0 0,-1-1 0 0 0,1 1 0 0 0,0-1 0 0 0,-1 1 0 0 0,1-1 0 0 0,0 1 0 0 0,-1-1 0 0 0,1 1 0 0 0,0 0 0 0 0,0-1 0 0 0,0 1 0 0 0,0-1 0 0 0,-1 1 0 0 0,1 0 0 0 0,0-1 1 0 0,0 2-1 0 0,-3 34 3581 0 0,3-25-2599 0 0,-9 56 2000 0 0,4-39-2206 0 0,-1 47 0 0 0,6-75-1049 0 0,0 1 0 0 0,-1 0 0 0 0,1-1 0 0 0,0 1 0 0 0,1 0 0 0 0,-1 0 0 0 0,0-1 1 0 0,0 1-1 0 0,0 0 0 0 0,0-1 0 0 0,0 1 0 0 0,1 0 0 0 0,-1-1 0 0 0,0 1 0 0 0,1 0 0 0 0,-1 0 0 0 0,1-1-10 0 0,-1 0-1 0 0,0 0 0 0 0,0 0 1 0 0,1 0-1 0 0,-1 0 1 0 0,0 0-1 0 0,0 0 0 0 0,1 0 1 0 0,-1 0-1 0 0,0 0 1 0 0,0 0-1 0 0,0 0 0 0 0,1 0 1 0 0,-1 0-1 0 0,0 0 1 0 0,0 0-1 0 0,1-1 0 0 0,-1 1 1 0 0,0 0-1 0 0,0 0 1 0 0,0 0-1 0 0,0 0 0 0 0,1 0 1 0 0,-1-1-1 0 0,0 1 1 0 0,0 0-1 0 0,0 0 0 0 0,0 0 1 0 0,1-1-1 0 0,11-20 145 0 0,-5 2-138 0 0,-1 0-1 0 0,0 0 0 0 0,-2-1 1 0 0,0 1-1 0 0,-2-1 0 0 0,0 0 1 0 0,-1-26-1 0 0,0 18 18 0 0,4-43 0 0 0,-3 60-35 0 0,1-1-1 0 0,-1 1 1 0 0,2-1-1 0 0,0 1 1 0 0,0 0-1 0 0,8-14 1 0 0,-11 22-12 0 0,1 1 0 0 0,0 0 1 0 0,-1-1-1 0 0,1 1 0 0 0,0 0 1 0 0,0 0-1 0 0,0 0 0 0 0,1 0 1 0 0,-1 0-1 0 0,0 1 0 0 0,1-1 1 0 0,-1 1-1 0 0,1 0 0 0 0,4-2 1 0 0,-3 1 5 0 0,1 1 1 0 0,0 0-1 0 0,0 0 1 0 0,0 0-1 0 0,0 1 1 0 0,0 0 0 0 0,9 1-1 0 0,3 1-1444 0 0,0 1 0 0 0,0 1-1 0 0,27 11 1 0 0,-11-2-3793 0 0,-17-9 3304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132 198 160 0 0,'-3'-1'1388'0'0,"0"1"1"0"0,0 0-1 0 0,1 0 0 0 0,-1 1 1 0 0,0-1-1 0 0,1 1 0 0 0,-1-1 1 0 0,-5 3-1 0 0,7-3-1197 0 0,0 1 0 0 0,0 0 0 0 0,0 0 0 0 0,0 0-1 0 0,0 0 1 0 0,1 0 0 0 0,-1 0 0 0 0,0 0 0 0 0,0 0 0 0 0,1 0 0 0 0,-1 1 0 0 0,1-1-1 0 0,-1 0 1 0 0,1 0 0 0 0,-1 1 0 0 0,1-1 0 0 0,0 0 0 0 0,0 0 0 0 0,0 1 0 0 0,-1-1-1 0 0,2 3 1 0 0,-1-1-81 0 0,0 0 0 0 0,0 0 0 0 0,0-1 0 0 0,1 1 0 0 0,-1 0 0 0 0,1 0-1 0 0,0 0 1 0 0,0 0 0 0 0,0-1 0 0 0,0 1 0 0 0,1-1 0 0 0,-1 1 0 0 0,0 0 0 0 0,1-1-1 0 0,0 0 1 0 0,0 1 0 0 0,0-1 0 0 0,0 0 0 0 0,0 0 0 0 0,0 0 0 0 0,3 1 0 0 0,-1 0-75 0 0,0 0 0 0 0,0-1 1 0 0,0 0-1 0 0,0 1 0 0 0,1-2 1 0 0,-1 1-1 0 0,0 0 0 0 0,1-1 1 0 0,0 0-1 0 0,-1 0 0 0 0,1 0 1 0 0,7 0-1 0 0,-8-1-27 0 0,0 0-1 0 0,0 0 1 0 0,0-1 0 0 0,0 1-1 0 0,0-1 1 0 0,0 0 0 0 0,0 0-1 0 0,0-1 1 0 0,0 1 0 0 0,-1-1-1 0 0,1 1 1 0 0,0-1 0 0 0,-1 0-1 0 0,1-1 1 0 0,5-4 0 0 0,-5 3-10 0 0,-1 0 0 0 0,1-1 0 0 0,-1 1 1 0 0,0-1-1 0 0,0 0 0 0 0,0 0 0 0 0,-1 0 0 0 0,0 0 1 0 0,0-1-1 0 0,0 1 0 0 0,1-7 0 0 0,-1 5-2 0 0,4-18-54 0 0,6-50 1 0 0,-11 69 34 0 0,-1-1 1 0 0,1 0-1 0 0,-2 1 1 0 0,1-1-1 0 0,-1 0 1 0 0,0 1-1 0 0,0-1 1 0 0,-1 0-1 0 0,0 1 1 0 0,0 0-1 0 0,-1-1 1 0 0,-5-9-1 0 0,7 14 6 0 0,0 1 1 0 0,0 0-1 0 0,0-1 0 0 0,-1 1 0 0 0,1 0 0 0 0,0 0 1 0 0,0 0-1 0 0,-1 0 0 0 0,1 0 0 0 0,-1 0 0 0 0,1 1 1 0 0,-1-1-1 0 0,1 0 0 0 0,-1 1 0 0 0,0-1 1 0 0,1 1-1 0 0,-1-1 0 0 0,1 1 0 0 0,-1 0 0 0 0,0 0 1 0 0,0 0-1 0 0,1 0 0 0 0,-1 0 0 0 0,0 0 0 0 0,1 0 1 0 0,-1 1-1 0 0,0-1 0 0 0,1 0 0 0 0,-1 1 0 0 0,-2 1 1 0 0,-5 1-34 0 0,0 1 1 0 0,1 0-1 0 0,-1 1 0 0 0,-7 5 1 0 0,12-7 33 0 0,-16 10-3 0 0,1 1 1 0 0,0 1-1 0 0,-27 28 0 0 0,37-33 8 0 0,0 1 0 0 0,0 0 1 0 0,1 0-1 0 0,1 1 0 0 0,-1 0 0 0 0,2 0 0 0 0,-8 22 1 0 0,12-31 24 0 0,1 1 0 0 0,0 0 1 0 0,0 0-1 0 0,1 0 1 0 0,-1 0-1 0 0,1 0 1 0 0,0 0-1 0 0,0 0 1 0 0,0 0-1 0 0,0 0 0 0 0,1 0 1 0 0,1 7-1 0 0,-1-8 14 0 0,0-1 0 0 0,0 1 0 0 0,1-1 0 0 0,-1 1-1 0 0,0-1 1 0 0,1 0 0 0 0,0 0 0 0 0,-1 0 0 0 0,1 0 0 0 0,0 0-1 0 0,0 0 1 0 0,0 0 0 0 0,1-1 0 0 0,-1 1 0 0 0,0-1 0 0 0,0 1-1 0 0,1-1 1 0 0,-1 0 0 0 0,1 0 0 0 0,2 1 0 0 0,8 2 69 0 0,-1-1-1 0 0,1 0 1 0 0,0 0 0 0 0,0-2-1 0 0,0 1 1 0 0,26-2 0 0 0,-30-1-73 0 0,1 0 1 0 0,-1-1-1 0 0,0 0 0 0 0,1 0 1 0 0,-1-1-1 0 0,0 0 1 0 0,0-1-1 0 0,-1 0 1 0 0,1 0-1 0 0,9-7 0 0 0,-7 4-3 0 0,0-1 0 0 0,-1 0-1 0 0,0 0 1 0 0,15-18-1 0 0,-22 23-21 0 0,-1 0 0 0 0,0 1 0 0 0,0-2 0 0 0,0 1-1 0 0,-1 0 1 0 0,1 0 0 0 0,-1 0 0 0 0,1-1 0 0 0,-1 1 0 0 0,0-1-1 0 0,-1 1 1 0 0,1-1 0 0 0,-1 1 0 0 0,1-1 0 0 0,-1 0 0 0 0,0 1-1 0 0,0-1 1 0 0,-1 1 0 0 0,1-1 0 0 0,-1 0 0 0 0,1 1-1 0 0,-3-4 1 0 0,0-4-34 0 0,-1 0 0 0 0,-9-16 1 0 0,12 24 33 0 0,0 1 1 0 0,-1 0 0 0 0,1 0 0 0 0,-1 0-1 0 0,1 0 1 0 0,-1 0 0 0 0,1 0 0 0 0,-1 0-1 0 0,0 1 1 0 0,0-1 0 0 0,0 1 0 0 0,0-1-1 0 0,0 1 1 0 0,0 0 0 0 0,0-1 0 0 0,-1 1-1 0 0,1 0 1 0 0,-5-1 0 0 0,6 2 0 0 0,0 0 0 0 0,0 0 0 0 0,0 0-1 0 0,0 0 1 0 0,1 0 0 0 0,-1 0 0 0 0,0 0 0 0 0,0 1 0 0 0,0-1 0 0 0,0 0 0 0 0,1 0 0 0 0,-1 1-1 0 0,0-1 1 0 0,0 0 0 0 0,0 1 0 0 0,1-1 0 0 0,-1 1 0 0 0,0-1 0 0 0,1 1 0 0 0,-1-1-1 0 0,0 1 1 0 0,0 0 0 0 0,0 1 4 0 0,0-1-1 0 0,0 1 0 0 0,0 0 0 0 0,1-1 1 0 0,-1 1-1 0 0,0 0 0 0 0,1-1 0 0 0,-1 1 1 0 0,1 0-1 0 0,-1 2 0 0 0,1 1 35 0 0,0-1 0 0 0,0 1 0 0 0,0 0-1 0 0,0-1 1 0 0,1 1 0 0 0,-1-1 0 0 0,1 1 0 0 0,2 4-1 0 0,4 7 195 0 0,0-1 0 0 0,1 1 0 0 0,1-2 0 0 0,11 15-1 0 0,47 52 960 0 0,-62-76-1337 0 0,0 1 0 0 0,1-1 0 0 0,8 6 0 0 0,-12-10-668 0 0,0 1-1 0 0,0-1 1 0 0,0 0-1 0 0,0 0 1 0 0,0 0-1 0 0,0-1 1 0 0,0 1 0 0 0,1 0-1 0 0,2 0 1 0 0,3-1-3002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34 432 0 0,'-1'-1'743'0'0,"0"-1"0"0"0,1 1 0 0 0,-1 0 0 0 0,1 0-1 0 0,-1 0 1 0 0,1-1 0 0 0,-1 1 0 0 0,1 0 0 0 0,0-1 0 0 0,0 1 0 0 0,-1 0-1 0 0,1-1 1 0 0,0 1 0 0 0,0 0 0 0 0,1-2 0 0 0,-3-9 8181 0 0,2 14-8766 0 0,0 0-1 0 0,1 0 1 0 0,-1 0 0 0 0,0 0 0 0 0,0 0-1 0 0,-1 0 1 0 0,1 0 0 0 0,-1 2 0 0 0,1 0 104 0 0,0 5-129 0 0,0 1 0 0 0,1-1 0 0 0,1 0 1 0 0,-1 1-1 0 0,1-1 0 0 0,1 0 0 0 0,0 0 1 0 0,6 13-1 0 0,1 3 77 0 0,3 13 89 0 0,3-1 1 0 0,37 66-1 0 0,55 92-290 0 0,-105-188-11 0 0,0 1 0 0 0,0-1-1 0 0,0 0 1 0 0,-1 0 0 0 0,0 1 0 0 0,-1 0-1 0 0,1-1 1 0 0,-2 1 0 0 0,1 0 0 0 0,-1 0-1 0 0,0 9 1 0 0,-1-12 5 0 0,0-1-1 0 0,0 1 1 0 0,0-1-1 0 0,-1 1 1 0 0,1-1-1 0 0,-1 1 1 0 0,0-1 0 0 0,0 0-1 0 0,0 0 1 0 0,-1 0-1 0 0,0 0 1 0 0,0-1-1 0 0,0 1 1 0 0,0-1-1 0 0,0 1 1 0 0,0-1 0 0 0,-1 0-1 0 0,0 0 1 0 0,0-1-1 0 0,-4 3 1 0 0,-21 13-7 0 0,17-10 8 0 0,-1-1 0 0 0,1 0 0 0 0,-1-1 0 0 0,0 0 0 0 0,-22 5 0 0 0,27-9 1 0 0,-1 0 1 0 0,0-1 0 0 0,1 0-1 0 0,-1-1 1 0 0,0 0 0 0 0,0 0 0 0 0,1-1-1 0 0,-1 0 1 0 0,0 0 0 0 0,1-1-1 0 0,-10-3 1 0 0,14 4 5 0 0,0-1-1 0 0,0 0 1 0 0,1 1 0 0 0,-1-2-1 0 0,0 1 1 0 0,1 0 0 0 0,-1-1-1 0 0,1 1 1 0 0,0-1 0 0 0,0 0-1 0 0,0 0 1 0 0,0 0 0 0 0,1-1-1 0 0,-1 1 1 0 0,1 0 0 0 0,0-1-1 0 0,0 0 1 0 0,0 0 0 0 0,0 1-1 0 0,1-1 1 0 0,-1 0 0 0 0,1 0-1 0 0,0-1 1 0 0,-1-6-1 0 0,1-3-12 0 0,1-1-1 0 0,1 1 1 0 0,0-1-1 0 0,0 1 1 0 0,1 0-1 0 0,1 0 0 0 0,1 0 1 0 0,0 0-1 0 0,1 0 1 0 0,0 1-1 0 0,14-25 1 0 0,1 5-76 0 0,1 0 1 0 0,2 2 0 0 0,31-35-1 0 0,-33 45-392 0 0,0 1 0 0 0,33-24 0 0 0,-14 12-5134 0 0,-32 26 3930 0 0,-1 3 68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31 4985 0 0,'-16'-5'5385'0'0,"1"-4"5330"0"0,6 5-9923 0 0,4 1 288 0 0,0 2-280 0 0,5-1-40 0 0,2 1-168 0 0,1-1-424 0 0,2 1-72 0 0,1 1-88 0 0,1-1-16 0 0,0-1-80 0 0,1 2 56 0 0,2 0-488 0 0,-1 2-560 0 0,1-1-144 0 0,2 3-3601 0 0,1 2 2728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3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53 133 1200 0 0,'-1'0'491'0'0,"0"-1"-1"0"0,1 0 1 0 0,-1 1 0 0 0,0-1-1 0 0,1 0 1 0 0,-1 1-1 0 0,0-1 1 0 0,0 1-1 0 0,0-1 1 0 0,0 1-1 0 0,1 0 1 0 0,-1-1 0 0 0,0 1-1 0 0,0 0 1 0 0,0 0-1 0 0,0-1 1 0 0,0 1-1 0 0,0 0 1 0 0,0 0 0 0 0,0 0-1 0 0,-2 0 1 0 0,2 1-126 0 0,0-1 0 0 0,0 1 1 0 0,0-1-1 0 0,-1 1 0 0 0,1 0 1 0 0,0-1-1 0 0,0 1 0 0 0,0 0 1 0 0,0 0-1 0 0,0 0 0 0 0,0-1 0 0 0,0 1 1 0 0,1 0-1 0 0,-2 2 0 0 0,0 0-10 0 0,0 0 0 0 0,0 0-1 0 0,0 1 1 0 0,1-1-1 0 0,0 1 1 0 0,-1-1-1 0 0,1 1 1 0 0,0-1-1 0 0,1 1 1 0 0,-1 6 0 0 0,1-5-257 0 0,0 0 1 0 0,0 0-1 0 0,1 1 1 0 0,0-1-1 0 0,0 0 0 0 0,1-1 1 0 0,-1 1-1 0 0,1 0 1 0 0,0 0-1 0 0,1-1 1 0 0,-1 1-1 0 0,1-1 1 0 0,-1 1-1 0 0,1-1 1 0 0,1 0-1 0 0,-1 0 1 0 0,0-1-1 0 0,1 1 1 0 0,0-1-1 0 0,0 0 1 0 0,0 0-1 0 0,0 0 1 0 0,1 0-1 0 0,-1 0 1 0 0,1-1-1 0 0,-1 0 1 0 0,1 0-1 0 0,0-1 1 0 0,0 1-1 0 0,0-1 1 0 0,0 0-1 0 0,8 1 1 0 0,-5-2-87 0 0,0 0 0 0 0,0 0-1 0 0,0-1 1 0 0,-1 1 0 0 0,1-2 0 0 0,0 1 0 0 0,-1-1 0 0 0,1-1 0 0 0,-1 1 0 0 0,1-1 0 0 0,-1 0 0 0 0,0-1 0 0 0,0 0 0 0 0,-1 0 0 0 0,1 0 0 0 0,-1-1 0 0 0,0 0 0 0 0,0 0 0 0 0,-1-1 0 0 0,1 1 0 0 0,-1-1 0 0 0,0 0 0 0 0,-1-1-1 0 0,1 1 1 0 0,-1-1 0 0 0,6-14 0 0 0,-8 15-1 0 0,-1-1 0 0 0,1 1 0 0 0,-1-1-1 0 0,0 0 1 0 0,0 1 0 0 0,-1-1-1 0 0,0 0 1 0 0,0 0 0 0 0,0 1 0 0 0,-1-1-1 0 0,0 0 1 0 0,-1 1 0 0 0,0-1 0 0 0,-2-8-1 0 0,2 10-9 0 0,0 0-1 0 0,0 1 1 0 0,-1-1-1 0 0,1 0 1 0 0,-1 1-1 0 0,0-1 0 0 0,0 1 1 0 0,-1 0-1 0 0,1 0 1 0 0,-1 0-1 0 0,0 1 1 0 0,0-1-1 0 0,0 1 0 0 0,-1 0 1 0 0,1 0-1 0 0,-1 0 1 0 0,1 1-1 0 0,-10-4 1 0 0,11 5 6 0 0,-1 0 0 0 0,0 1 1 0 0,0-1-1 0 0,0 1 0 0 0,1 0 0 0 0,-1 0 1 0 0,0 0-1 0 0,0 0 0 0 0,0 1 1 0 0,0 0-1 0 0,0-1 0 0 0,1 2 0 0 0,-1-1 1 0 0,0 0-1 0 0,1 1 0 0 0,-1-1 0 0 0,1 1 1 0 0,0 0-1 0 0,-1 0 0 0 0,1 0 1 0 0,0 1-1 0 0,0-1 0 0 0,-5 6 0 0 0,-1 2 21 0 0,0 0 0 0 0,1 1 0 0 0,0 0 0 0 0,1 1-1 0 0,-9 18 1 0 0,12-23-27 0 0,1 0-1 0 0,0 0 1 0 0,0 0-1 0 0,1 0 1 0 0,0 0 0 0 0,1 1-1 0 0,-1-1 1 0 0,1 1-1 0 0,1 0 1 0 0,-1-1-1 0 0,1 1 1 0 0,1-1 0 0 0,0 1-1 0 0,0-1 1 0 0,0 1-1 0 0,1-1 1 0 0,0 1-1 0 0,0-1 1 0 0,1 0 0 0 0,-1 0-1 0 0,2 0 1 0 0,-1 0-1 0 0,1-1 1 0 0,0 1-1 0 0,1-1 1 0 0,-1 0 0 0 0,1 0-1 0 0,0-1 1 0 0,1 1-1 0 0,-1-1 1 0 0,1 0-1 0 0,0-1 1 0 0,0 1 0 0 0,8 3-1 0 0,10 5-268 0 0,37 13 0 0 0,-49-22-447 0 0,0 0 1 0 0,0-1-1 0 0,1 0 0 0 0,-1-1 1 0 0,18 0-1 0 0,-17-1-1803 0 0,23-4-1 0 0,-12-2-581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182 197 1176 0 0,'-3'-29'7453'0'0,"4"-19"-2686"0"0,0 17-2808 0 0,-1 13-848 0 0,1 13-725 0 0,-1-1-1 0 0,1 0 1 0 0,-2 0-1 0 0,1 0 1 0 0,-1 1-1 0 0,1-1 1 0 0,-2 0 0 0 0,1 0-1 0 0,-3-7 1 0 0,4 13-338 0 0,-1-1 1 0 0,1 1 0 0 0,0-1-1 0 0,-1 1 1 0 0,1 0 0 0 0,0-1-1 0 0,-1 1 1 0 0,1 0 0 0 0,-1-1-1 0 0,1 1 1 0 0,-1 0-1 0 0,1 0 1 0 0,0-1 0 0 0,-1 1-1 0 0,1 0 1 0 0,-1 0 0 0 0,1 0-1 0 0,-1 0 1 0 0,1 0 0 0 0,-1 0-1 0 0,1 0 1 0 0,-1 0 0 0 0,1 0-1 0 0,-1 0 1 0 0,1 0 0 0 0,-1 0-1 0 0,1 0 1 0 0,-1 0-1 0 0,1 0 1 0 0,-1 0 0 0 0,1 0-1 0 0,-1 1 1 0 0,1-1 0 0 0,-1 0-1 0 0,1 0 1 0 0,0 1 0 0 0,-1-1-1 0 0,1 0 1 0 0,-1 0 0 0 0,1 1-1 0 0,-1 0 1 0 0,-17 16 448 0 0,17-15-386 0 0,-18 20 154 0 0,2 1 0 0 0,0 0 0 0 0,1 1 0 0 0,2 1 0 0 0,0 0 0 0 0,-9 28 0 0 0,20-44-180 0 0,0 0 0 0 0,0 0 0 0 0,1 0 0 0 0,0 1 0 0 0,1-1 1 0 0,0 0-1 0 0,1 1 0 0 0,0 10 0 0 0,1-15-68 0 0,-1 0 0 0 0,1 0 1 0 0,0 0-1 0 0,0 0 0 0 0,1-1 0 0 0,-1 1 1 0 0,1 0-1 0 0,0-1 0 0 0,1 1 0 0 0,-1-1 0 0 0,1 0 1 0 0,0 0-1 0 0,0 0 0 0 0,0 0 0 0 0,0 0 1 0 0,1-1-1 0 0,4 5 0 0 0,0-3-26 0 0,0 1-1 0 0,0-1 1 0 0,0 0 0 0 0,1-1-1 0 0,0 0 1 0 0,0 0-1 0 0,0-1 1 0 0,10 3 0 0 0,-13-5-7 0 0,1 0 0 0 0,0 0 0 0 0,0 0 0 0 0,0-1 0 0 0,-1 0 0 0 0,1 0 0 0 0,0-1 0 0 0,0 0 0 0 0,-1 0 0 0 0,1-1 0 0 0,-1 1 0 0 0,9-5 0 0 0,-2 1-231 0 0,1-1 0 0 0,-1-1 0 0 0,-1 0-1 0 0,1-1 1 0 0,-1 0 0 0 0,-1-1 0 0 0,0-1 0 0 0,18-18 0 0 0,-21 19-1503 0 0,0-1 0 0 0,-1 0 0 0 0,11-19 0 0 0,-8 10 5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2136 0 0,'-6'-1'13266'0'0,"12"10"-10910"0"0,2 8-1353 0 0,-2 0 0 0 0,1 1 0 0 0,-2 0 0 0 0,0 0 0 0 0,-1 0 0 0 0,2 32 0 0 0,-5 112 386 0 0,-3-102-1011 0 0,1 5-231 0 0,0 85 6 0 0,3-113-176 0 0,1-1 0 0 0,10 42-1 0 0,-6-46-134 0 0,2-1 0 0 0,24 59 0 0 0,-24-72-1035 0 0,21 34 1 0 0,-20-39-1094 0 0,0 0 0 0 0,22 22 1 0 0,-21-25-1684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10 160 3481 0 0,'0'0'479'0'0,"-1"-1"1"0"0,0 1 0 0 0,1 0 0 0 0,-1 0-1 0 0,1-1 1 0 0,-1 1 0 0 0,1-1 0 0 0,-1 1-1 0 0,1 0 1 0 0,-1-1 0 0 0,1 1-1 0 0,-1-1 1 0 0,1 1 0 0 0,-1-1 0 0 0,1 1-1 0 0,0-1 1 0 0,-1 0 0 0 0,1 0-1 0 0,0 0-280 0 0,0 1-1 0 0,0-1 0 0 0,0 1 0 0 0,0-1 0 0 0,0 1 0 0 0,0-1 0 0 0,0 1 0 0 0,0 0 1 0 0,0-1-1 0 0,1 1 0 0 0,-1-1 0 0 0,0 1 0 0 0,0 0 0 0 0,1-1 0 0 0,-1 1 0 0 0,0 0 1 0 0,0-1-1 0 0,1 1 0 0 0,-1 0 0 0 0,0-1 0 0 0,1 1 0 0 0,3-3 162 0 0,1 0-1 0 0,-1 0 1 0 0,1 1-1 0 0,5-2 1 0 0,2-2 524 0 0,145-70 1964 0 0,-134 66-2547 0 0,1 2-1 0 0,1 1 1 0 0,-1 0 0 0 0,49-5 0 0 0,-66 12-243 0 0,-1-1 0 0 0,1 1 1 0 0,0 1-1 0 0,0-1 0 0 0,0 1 1 0 0,-1 0-1 0 0,1 1 0 0 0,0 0 1 0 0,-1 0-1 0 0,1 0 0 0 0,5 3 1 0 0,-8-2-48 0 0,0-1 0 0 0,-1 0 0 0 0,1 1 0 0 0,-1-1 0 0 0,0 1 0 0 0,0 0 0 0 0,0 0 1 0 0,0 1-1 0 0,-1-1 0 0 0,1 0 0 0 0,-1 1 0 0 0,0 0 0 0 0,0-1 0 0 0,0 1 0 0 0,0 0 0 0 0,-1 0 0 0 0,1 0 1 0 0,0 7-1 0 0,-1-5 3 0 0,0 0 0 0 0,0 0 0 0 0,-1 1 0 0 0,0-1 0 0 0,0 0 0 0 0,-1 0 0 0 0,-2 12 0 0 0,-2 0 88 0 0,-10 22-1 0 0,9-22-21 0 0,-7 22 0 0 0,12-34-81 0 0,0 0-1 0 0,0 0 1 0 0,1 0 0 0 0,-1 0-1 0 0,1 0 1 0 0,1 0-1 0 0,-1 0 1 0 0,2 6-1 0 0,-1-7-7 0 0,1 0-1 0 0,0 0 0 0 0,0 0 0 0 0,0 0 1 0 0,1 0-1 0 0,0 0 0 0 0,0-1 0 0 0,0 1 1 0 0,0-1-1 0 0,1 0 0 0 0,0 0 0 0 0,0 0 1 0 0,0-1-1 0 0,0 1 0 0 0,0-1 0 0 0,1 0 0 0 0,-1 0 1 0 0,1 0-1 0 0,0-1 0 0 0,0 0 0 0 0,0 0 1 0 0,0 0-1 0 0,0 0 0 0 0,9 1 0 0 0,6-1-11 0 0,-16-1 21 0 0,0-1 0 0 0,1 1 0 0 0,-1-1-1 0 0,0 1 1 0 0,1-1 0 0 0,-1-1 0 0 0,0 1 0 0 0,1 0 0 0 0,-1-1-1 0 0,0 0 1 0 0,0 0 0 0 0,0-1 0 0 0,0 1 0 0 0,0-1 0 0 0,4-2-1 0 0,-4 2 2 0 0,-1 0-1 0 0,0 0 1 0 0,0-1-1 0 0,0 1 0 0 0,0-1 1 0 0,-1 0-1 0 0,1 0 0 0 0,-1 0 1 0 0,1 0-1 0 0,-1 0 1 0 0,0-1-1 0 0,0 1 0 0 0,-1 0 1 0 0,1-1-1 0 0,-1 0 1 0 0,0 1-1 0 0,1-1 0 0 0,-2 0 1 0 0,1 0-1 0 0,0 0 1 0 0,-1 1-1 0 0,0-1 0 0 0,0-6 1 0 0,0-4-9 0 0,-2 0 1 0 0,1 0-1 0 0,-2 0 1 0 0,0 1-1 0 0,0-1 1 0 0,-1 1 0 0 0,-1 0-1 0 0,0 0 1 0 0,-1 0-1 0 0,-1 1 1 0 0,-9-16-1 0 0,10 20 12 0 0,0 0-1 0 0,-1 1 0 0 0,1 0 0 0 0,-1 0 0 0 0,0 0 1 0 0,-1 1-1 0 0,-11-8 0 0 0,13 10-6 0 0,0 1-1 0 0,-1 0 1 0 0,1 0 0 0 0,-1 1 0 0 0,0-1-1 0 0,0 1 1 0 0,0 1 0 0 0,0-1-1 0 0,0 1 1 0 0,-13 0 0 0 0,16 1 9 0 0,1 0 0 0 0,0 1 0 0 0,0-1 0 0 0,-1 1 1 0 0,1 0-1 0 0,0 0 0 0 0,0 0 0 0 0,0 0 0 0 0,0 0 0 0 0,0 1 1 0 0,0-1-1 0 0,0 1 0 0 0,1 0 0 0 0,-1 0 0 0 0,0 0 1 0 0,1 0-1 0 0,-3 3 0 0 0,4-3-6 0 0,-1 0-1 0 0,0 0 1 0 0,1 0-1 0 0,-1 1 1 0 0,1-1 0 0 0,0 0-1 0 0,0 1 1 0 0,0-1 0 0 0,0 1-1 0 0,0-1 1 0 0,1 1-1 0 0,-1-1 1 0 0,1 1 0 0 0,0-1-1 0 0,-1 1 1 0 0,1 0 0 0 0,0-1-1 0 0,0 1 1 0 0,1-1 0 0 0,-1 1-1 0 0,1 0 1 0 0,0 2-1 0 0,0-2 2 0 0,1-1 0 0 0,-1 1 0 0 0,1 0 0 0 0,-1-1-1 0 0,1 1 1 0 0,0-1 0 0 0,0 1 0 0 0,0-1 0 0 0,1 0-1 0 0,-1 0 1 0 0,1 0 0 0 0,-1 0 0 0 0,1 0 0 0 0,-1 0 0 0 0,1-1-1 0 0,0 1 1 0 0,0-1 0 0 0,0 0 0 0 0,0 0 0 0 0,5 1-1 0 0,4 1 3 0 0,0 0 0 0 0,1-1 0 0 0,20 0-1 0 0,4-1-396 0 0,-1-3 0 0 0,1 0 0 0 0,-1-3 0 0 0,0-1 0 0 0,46-14 0 0 0,-34 5-5347 0 0,-33 10 3588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5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17 291 2577 0 0,'-1'2'1015'0'0,"-1"-1"0"0"0,1 1 0 0 0,-1 0 0 0 0,1-1 0 0 0,0 1 1 0 0,0 0-1 0 0,-1 0 0 0 0,2 0 0 0 0,-1 0 0 0 0,0 0 0 0 0,0 0 0 0 0,0 0 1 0 0,0 5-1 0 0,1-2-205 0 0,0 0 0 0 0,0 0 0 0 0,1 0 0 0 0,-1 0 0 0 0,2 5 0 0 0,0-3-417 0 0,0 0 1 0 0,1 0-1 0 0,-1 0 1 0 0,1 0 0 0 0,0-1-1 0 0,1 1 1 0 0,0-1 0 0 0,0 0-1 0 0,8 10 1 0 0,-4-8-158 0 0,0 0 0 0 0,0 0 0 0 0,1-1 0 0 0,0 0-1 0 0,14 8 1 0 0,-22-14-225 0 0,0 0 0 0 0,0-1 0 0 0,0 1 0 0 0,1 0 0 0 0,-1-1 0 0 0,0 0-1 0 0,0 1 1 0 0,0-1 0 0 0,0 1 0 0 0,1-1 0 0 0,-1 0 0 0 0,0 0 0 0 0,0 0 0 0 0,0 0-1 0 0,1 0 1 0 0,-1 0 0 0 0,0 0 0 0 0,0 0 0 0 0,1 0 0 0 0,1-1 0 0 0,-3 0-6 0 0,1 1 0 0 0,0-1 0 0 0,-1 0 0 0 0,1 1 0 0 0,0-1 0 0 0,-1 0 0 0 0,1 0 0 0 0,-1 1 0 0 0,1-1 0 0 0,-1 0 1 0 0,0 0-1 0 0,1 0 0 0 0,-1 0 0 0 0,0 1 0 0 0,1-1 0 0 0,-1 0 0 0 0,0 0 0 0 0,0 0 0 0 0,0 0 0 0 0,0 0 0 0 0,0 0 0 0 0,0 0 1 0 0,0 0-1 0 0,0 0 0 0 0,0 0 0 0 0,-1-1 0 0 0,-2-11-14 0 0,0 0 0 0 0,-1 0 0 0 0,-9-20 0 0 0,8 21-21 0 0,0-1 1 0 0,0 0-1 0 0,-3-19 0 0 0,6 15-12 0 0,1-1 1 0 0,0 1-1 0 0,2 0 1 0 0,-1-1-1 0 0,2 1 0 0 0,1 0 1 0 0,5-20-1 0 0,-5 25 8 0 0,0 1 1 0 0,1 0 0 0 0,0 0-1 0 0,1 0 1 0 0,0 1-1 0 0,1-1 1 0 0,0 1-1 0 0,1 1 1 0 0,0-1-1 0 0,0 1 1 0 0,13-12-1 0 0,-16 17 19 0 0,0 1 0 0 0,0 0 0 0 0,0 1 0 0 0,1-1 0 0 0,-1 1 0 0 0,1-1 0 0 0,-1 1 0 0 0,1 1 0 0 0,0-1 0 0 0,0 1 0 0 0,0-1 0 0 0,-1 1 0 0 0,1 1 0 0 0,0-1 0 0 0,0 1 0 0 0,0 0 0 0 0,7 0 0 0 0,-6 1-158 0 0,0 1-1 0 0,0-1 0 0 0,0 1 0 0 0,0 0 1 0 0,0 0-1 0 0,0 1 0 0 0,0 0 1 0 0,-1 0-1 0 0,0 0 0 0 0,1 0 1 0 0,-1 1-1 0 0,0 0 0 0 0,6 7 0 0 0,1 1-2614 0 0,-1 1 0 0 0,15 23 0 0 0,-16-20-259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67 203 1848 0 0,'-7'-7'2604'0'0,"4"5"-1150"0"0,1-1 1 0 0,-1 1-1 0 0,0-1 1 0 0,0 1 0 0 0,0 0-1 0 0,0 0 1 0 0,0 0-1 0 0,0 0 1 0 0,-6-2-1 0 0,8 4-1324 0 0,0 0-1 0 0,0 1 1 0 0,1-1-1 0 0,-1 0 1 0 0,0 0-1 0 0,0 0 0 0 0,0 1 1 0 0,1-1-1 0 0,-1 0 1 0 0,0 1-1 0 0,0-1 1 0 0,1 1-1 0 0,-1-1 0 0 0,0 1 1 0 0,1-1-1 0 0,-1 1 1 0 0,0-1-1 0 0,1 1 1 0 0,-1 0-1 0 0,1-1 0 0 0,-1 1 1 0 0,1 0-1 0 0,-1-1 1 0 0,1 1-1 0 0,0 0 1 0 0,-1 0-1 0 0,1 0 0 0 0,0-1 1 0 0,-1 1-1 0 0,1 0 1 0 0,0 1-1 0 0,-5 27 919 0 0,5-21-943 0 0,0 0 1 0 0,1 0 0 0 0,0 0 0 0 0,0 0 0 0 0,0 0 0 0 0,1 0 0 0 0,4 9 0 0 0,1 1 45 0 0,0-1 0 0 0,10 16 0 0 0,-12-25-126 0 0,-1-1-1 0 0,2 0 1 0 0,-1 0 0 0 0,1-1 0 0 0,0 1 0 0 0,0-1-1 0 0,10 7 1 0 0,-13-11-34 0 0,-1 0-1 0 0,1 0 1 0 0,0-1 0 0 0,-1 1-1 0 0,1 0 1 0 0,0-1-1 0 0,0 0 1 0 0,0 0 0 0 0,0 0-1 0 0,0 0 1 0 0,1 0 0 0 0,-1-1-1 0 0,0 1 1 0 0,0-1-1 0 0,0 0 1 0 0,1 0 0 0 0,-1 0-1 0 0,0 0 1 0 0,0-1 0 0 0,1 1-1 0 0,-1-1 1 0 0,4-1-1 0 0,-1-1-1 0 0,-1 0 1 0 0,0 0-1 0 0,-1 0 0 0 0,1-1 0 0 0,-1 0 0 0 0,1 0 0 0 0,-1 0 0 0 0,0 0 0 0 0,0-1 0 0 0,-1 0 0 0 0,0 1 0 0 0,1-1 0 0 0,-2 0 0 0 0,1-1 0 0 0,0 1 0 0 0,-1 0 0 0 0,2-10 0 0 0,1-2 28 0 0,-2 1-1 0 0,0-1 1 0 0,-1 0-1 0 0,0-32 1 0 0,-2 38-13 0 0,0-58 153 0 0,10-82-1 0 0,-13 186 1 0 0,1 1 0 0 0,5 67 0 0 0,20 78-181 0 0,-9-112-29 0 0,3 0 0 0 0,26 68 1 0 0,71 126-968 0 0,-103-242 757 0 0,-1 2 0 0 0,12 37 0 0 0,-20-54 236 0 0,-1-1-1 0 0,0 1 1 0 0,1 0-1 0 0,-2-1 1 0 0,1 1-1 0 0,-1 0 1 0 0,0 0-1 0 0,0 0 1 0 0,0 0-1 0 0,-1 0 1 0 0,0-1-1 0 0,0 1 1 0 0,-1 0 0 0 0,1-1-1 0 0,-1 1 1 0 0,-6 10-1 0 0,6-13 27 0 0,-1 1 0 0 0,0-1 1 0 0,-1 0-1 0 0,1 0 0 0 0,0 0 0 0 0,-1 0 0 0 0,0-1 0 0 0,0 1 1 0 0,1-1-1 0 0,-1 0 0 0 0,-1 0 0 0 0,1 0 0 0 0,0-1 0 0 0,-5 2 1 0 0,-9 2-18 0 0,-37 4 0 0 0,51-9 18 0 0,-12 2-15 0 0,0-1-1 0 0,-1 0 0 0 0,1-1 1 0 0,0-1-1 0 0,0-1 1 0 0,0 0-1 0 0,0-1 1 0 0,0-1-1 0 0,-18-7 1 0 0,27 9 17 0 0,0-1 0 0 0,1 0 0 0 0,-1-1 1 0 0,1 1-1 0 0,-1-1 0 0 0,1-1 0 0 0,1 1 1 0 0,-1-1-1 0 0,0 0 0 0 0,1 0 0 0 0,0 0 0 0 0,0-1 1 0 0,1 0-1 0 0,0 0 0 0 0,0 0 0 0 0,0 0 1 0 0,0-1-1 0 0,1 0 0 0 0,0 1 0 0 0,1-1 1 0 0,0 0-1 0 0,-2-10 0 0 0,2 3-13 0 0,1 0-1 0 0,0 0 0 0 0,1 0 1 0 0,1-1-1 0 0,0 1 1 0 0,1 0-1 0 0,6-23 1 0 0,4-2-85 0 0,23-53 0 0 0,-19 55-172 0 0,2 0 0 0 0,24-36 1 0 0,-28 52-887 0 0,1 0 1 0 0,1 2-1 0 0,1-1 1 0 0,29-24-1 0 0,-21 23-921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78 2345 0 0,'-13'2'5528'0'0,"11"-2"-4693"0"0,1 1-1 0 0,0-1 0 0 0,-1 0 0 0 0,1 0 1 0 0,-1 1-1 0 0,1-1 0 0 0,-1 1 0 0 0,1-1 1 0 0,0 1-1 0 0,-3 1 0 0 0,4-1-675 0 0,-1 0-1 0 0,1-1 1 0 0,0 1 0 0 0,-1 0-1 0 0,1 0 1 0 0,0-1 0 0 0,0 1-1 0 0,0 0 1 0 0,0 0 0 0 0,0-1-1 0 0,0 1 1 0 0,0 0 0 0 0,0 0-1 0 0,0-1 1 0 0,0 1 0 0 0,0 0-1 0 0,0 0 1 0 0,0-1 0 0 0,1 1-1 0 0,-1 0 1 0 0,0 0 0 0 0,1-1-1 0 0,-1 1 1 0 0,0 0 0 0 0,1-1-1 0 0,0 2 1 0 0,1 1-29 0 0,0 0 0 0 0,0 0 0 0 0,1 0 0 0 0,-1-1 0 0 0,1 1 0 0 0,-1-1 0 0 0,1 1 1 0 0,0-1-1 0 0,0 0 0 0 0,0 0 0 0 0,4 2 0 0 0,38 16 65 0 0,-41-18-120 0 0,6 1-63 0 0,0 1 1 0 0,0-2-1 0 0,1 1 1 0 0,10 0-1 0 0,-16-2-28 0 0,0-1 0 0 0,0 0 0 0 0,0 0 0 0 0,0 0 0 0 0,0 0 0 0 0,0-1 0 0 0,0 0 0 0 0,0 0 0 0 0,0-1 1 0 0,8-2-1 0 0,26-19-162 0 0,-39 23 172 0 0,1 0 0 0 0,-1 0 0 0 0,1-1 0 0 0,-1 1 0 0 0,1 0-1 0 0,-1-1 1 0 0,1 1 0 0 0,-1-1 0 0 0,1 1 0 0 0,-1-1 0 0 0,0 1 0 0 0,1-1-1 0 0,-1 1 1 0 0,0-1 0 0 0,1 1 0 0 0,-1-1 0 0 0,0 1 0 0 0,0-1 0 0 0,1 1 0 0 0,-1-1-1 0 0,0 1 1 0 0,0-1 0 0 0,0 0 0 0 0,0 1 0 0 0,0-1 0 0 0,0 1 0 0 0,0-1 0 0 0,0 0-1 0 0,0 1 1 0 0,0-1 0 0 0,0 1 0 0 0,0-1 0 0 0,-1-1 0 0 0,0 0-32 0 0,-1-1 0 0 0,0 0 0 0 0,0 0 0 0 0,0 1-1 0 0,-4-5 1 0 0,4 5-22 0 0,0 0-1 0 0,0 0 0 0 0,0-1 1 0 0,0 1-1 0 0,0-1 0 0 0,1 1 1 0 0,-1-1-1 0 0,-1-4 0 0 0,0-8-322 0 0,-7-19-386 0 0,9 31 740 0 0,0 1 0 0 0,0 0 0 0 0,0 0 0 0 0,0-1 0 0 0,-1 1 0 0 0,1 0 0 0 0,-1 0 0 0 0,1 0 0 0 0,-1 0 0 0 0,0 1 0 0 0,-3-4 0 0 0,4 5 37 0 0,0-1 1 0 0,0 1-1 0 0,-1-1 0 0 0,1 1 0 0 0,0-1 0 0 0,0 1 1 0 0,-1 0-1 0 0,1 0 0 0 0,0 0 0 0 0,-1-1 1 0 0,1 1-1 0 0,0 0 0 0 0,0 1 0 0 0,-1-1 1 0 0,1 0-1 0 0,0 0 0 0 0,-1 0 0 0 0,1 1 1 0 0,0-1-1 0 0,0 1 0 0 0,-1-1 0 0 0,1 1 1 0 0,0-1-1 0 0,0 1 0 0 0,0 0 0 0 0,0 0 1 0 0,0-1-1 0 0,-2 3 0 0 0,-3 2 102 0 0,0 1 0 0 0,1-1 0 0 0,-8 10 0 0 0,10-11-35 0 0,-5 5 106 0 0,1 1 0 0 0,0-1 0 0 0,1 1 1 0 0,0 1-1 0 0,1-1 0 0 0,0 1 0 0 0,0 0 1 0 0,1 0-1 0 0,1 0 0 0 0,-4 17 0 0 0,7-25-140 0 0,0 0 0 0 0,0 0 1 0 0,0-1-1 0 0,0 1 0 0 0,0 0 0 0 0,1 0 0 0 0,-1 0 0 0 0,1 0 0 0 0,0-1 0 0 0,0 1 0 0 0,0 0 0 0 0,0-1 0 0 0,0 1 1 0 0,4 4-1 0 0,-3-4-16 0 0,1 1 0 0 0,0-1 0 0 0,1 1 0 0 0,-1-1 0 0 0,0 0 0 0 0,1-1 0 0 0,0 1 1 0 0,6 3-1 0 0,-2-2-72 0 0,1 0 0 0 0,-1-1 0 0 0,0 0 0 0 0,1-1 0 0 0,-1 1-1 0 0,1-2 1 0 0,0 1 0 0 0,0-1 0 0 0,11-1 0 0 0,9-1-580 0 0,41-6-1 0 0,-58 4-416 0 0,0 1 0 0 0,14-6 1 0 0,-20 5-508 0 0,1 0 1 0 0,-1 0 0 0 0,1-1 0 0 0,10-7 0 0 0,-5 2-3030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7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28 512 0 0,'-9'-20'2397'0'0,"9"19"-2179"0"0,0 1 0 0 0,0-1 0 0 0,0 1 0 0 0,-1 0 0 0 0,1-1 0 0 0,0 1 0 0 0,0-1 0 0 0,-1 1 0 0 0,1 0 0 0 0,0-1 0 0 0,-1 1 0 0 0,1 0 0 0 0,0-1 0 0 0,-1 1 0 0 0,1 0 0 0 0,-1 0 0 0 0,1 0 0 0 0,0-1 0 0 0,-1 1 0 0 0,1 0 0 0 0,-1 0 0 0 0,1 0 0 0 0,-1 0 0 0 0,1 0 0 0 0,-1-1 0 0 0,1 1 0 0 0,-1 0 0 0 0,1 0 0 0 0,0 0 0 0 0,-1 0 0 0 0,1 1 0 0 0,-1-1 0 0 0,1 0 0 0 0,-1 0 0 0 0,1 0 0 0 0,-1 0 0 0 0,1 0 0 0 0,0 1 0 0 0,-1-1 0 0 0,1 0 0 0 0,-1 0 0 0 0,1 0 0 0 0,0 1 0 0 0,-1-1 0 0 0,1 1 0 0 0,-1 1 95 0 0,0 1 0 0 0,0 0-1 0 0,0 0 1 0 0,1 0 0 0 0,0-1-1 0 0,-1 1 1 0 0,1 0-1 0 0,0 0 1 0 0,1 0 0 0 0,-1 3-1 0 0,1 2-42 0 0,8 96 1458 0 0,-1-36-1265 0 0,-14 385 1316 0 0,5-440-1758 0 0,1-1 0 0 0,0 0 0 0 0,1 1 0 0 0,0-1-1 0 0,1 0 1 0 0,0 0 0 0 0,7 20 0 0 0,-7-27-51 0 0,0-1 0 0 0,-1 0 0 0 0,2 0 0 0 0,-1 0 1 0 0,0-1-1 0 0,1 1 0 0 0,0 0 0 0 0,-1-1 0 0 0,1 0 1 0 0,1 1-1 0 0,-1-1 0 0 0,0 0 0 0 0,1-1 0 0 0,0 1 1 0 0,-1-1-1 0 0,1 0 0 0 0,0 1 0 0 0,0-2 0 0 0,0 1 1 0 0,1 0-1 0 0,-1-1 0 0 0,0 0 0 0 0,1 0 0 0 0,5 1 1 0 0,-3-2-122 0 0,0 1 1 0 0,1-1 0 0 0,-1 0 0 0 0,0-1-1 0 0,1 0 1 0 0,-1 0 0 0 0,0-1 0 0 0,0 0 0 0 0,0 0-1 0 0,0 0 1 0 0,9-5 0 0 0,-3 0-856 0 0,-2 0 0 0 0,1-1 0 0 0,-1 0 0 0 0,0 0 0 0 0,11-13 0 0 0,-2 1-1191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28 8 0 0,'-14'16'4611'0'0,"-2"2"1854"0"0,16-18-6392 0 0,0 1 1 0 0,0-1-1 0 0,0 0 1 0 0,0 0-1 0 0,0 1 1 0 0,-1-1-1 0 0,1 0 1 0 0,0 0-1 0 0,0 1 1 0 0,0-1-1 0 0,0 0 1 0 0,0 0-1 0 0,0 1 1 0 0,0-1-1 0 0,0 0 1 0 0,0 0-1 0 0,0 1 1 0 0,0-1-1 0 0,0 0 1 0 0,0 1 0 0 0,0-1-1 0 0,1 0 1 0 0,-1 0-1 0 0,0 1 1 0 0,0-1-1 0 0,0 0 1 0 0,0 0-1 0 0,0 0 1 0 0,0 1-1 0 0,1-1 1 0 0,-1 0-1 0 0,0 0 1 0 0,1 1-1 0 0,10 2 1062 0 0,12-4-374 0 0,-22 1-735 0 0,17-3 223 0 0,0 0 1 0 0,0-2 0 0 0,0 0-1 0 0,19-10 1 0 0,-19 8-251 0 0,0 1-1 0 0,0 0 1 0 0,34-5 0 0 0,64 2-3359 0 0,-101 6 1638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59 210 632 0 0,'-4'-2'1390'0'0,"0"1"0"0"0,-1 0 0 0 0,1 0 1 0 0,-8 0-1 0 0,12 1-1203 0 0,-1 0 1 0 0,1 0-1 0 0,-1 0 1 0 0,0 0-1 0 0,1 0 1 0 0,-1 0-1 0 0,0 0 1 0 0,1 0-1 0 0,-1 0 0 0 0,1 0 1 0 0,-1 0-1 0 0,0 1 1 0 0,1-1-1 0 0,-1 0 1 0 0,1 0-1 0 0,-1 1 1 0 0,1-1-1 0 0,-1 0 1 0 0,1 1-1 0 0,-1-1 1 0 0,1 0-1 0 0,-1 1 1 0 0,1-1-1 0 0,0 1 1 0 0,-1-1-1 0 0,1 1 1 0 0,0-1-1 0 0,-1 1 1 0 0,1-1-1 0 0,0 1 1 0 0,-1-1-1 0 0,1 1 1 0 0,0 0-1 0 0,0-1 0 0 0,0 1 1 0 0,0-1-1 0 0,0 1 1 0 0,-1 0-1 0 0,1 0 1 0 0,1 1-69 0 0,-1-1-1 0 0,0 1 1 0 0,1-1 0 0 0,-1 1-1 0 0,1-1 1 0 0,-1 1 0 0 0,1-1-1 0 0,0 0 1 0 0,-1 1 0 0 0,1-1 0 0 0,0 0-1 0 0,0 1 1 0 0,0-1 0 0 0,0 0-1 0 0,0 0 1 0 0,0 0 0 0 0,1 0-1 0 0,-1 0 1 0 0,0 0 0 0 0,0 0-1 0 0,1-1 1 0 0,1 2 0 0 0,6 2 78 0 0,0 1-1 0 0,14 3 1 0 0,-9-3 89 0 0,-4-1-185 0 0,11 5 162 0 0,31 8 0 0 0,-44-15-244 0 0,0-1-1 0 0,0 0 1 0 0,-1 0-1 0 0,1-1 1 0 0,0 0-1 0 0,0 0 1 0 0,0-1-1 0 0,8-1 1 0 0,-5 0-55 0 0,-1-1 0 0 0,1-1 0 0 0,0 1 0 0 0,-1-2 1 0 0,17-9-1 0 0,-20 10 5 0 0,-1 0-1 0 0,-1 0 1 0 0,1 0-1 0 0,0-1 1 0 0,-1 0-1 0 0,0 0 1 0 0,0-1 0 0 0,-1 1-1 0 0,1-1 1 0 0,2-6-1 0 0,-6 10 29 0 0,0 0-1 0 0,0 0 0 0 0,0 0 0 0 0,0 0 1 0 0,-1 0-1 0 0,1-1 0 0 0,-1 1 0 0 0,0 0 1 0 0,1 0-1 0 0,-1 0 0 0 0,0-1 1 0 0,0 1-1 0 0,-1 0 0 0 0,0-4 0 0 0,0 2 8 0 0,0 0-1 0 0,0 0 1 0 0,-1 0 0 0 0,0 0-1 0 0,0 1 1 0 0,0-1-1 0 0,-4-4 1 0 0,-4-4 25 0 0,0 1 1 0 0,-1 0-1 0 0,-16-12 1 0 0,22 18-25 0 0,-9-7 12 0 0,3 2 61 0 0,-1 0 1 0 0,-1 1 0 0 0,-26-16-1 0 0,36 24-53 0 0,0-1-1 0 0,-1 0 1 0 0,0 1-1 0 0,1 0 0 0 0,-1 0 1 0 0,0 0-1 0 0,0 0 0 0 0,0 1 1 0 0,0-1-1 0 0,1 1 0 0 0,-1 0 1 0 0,0 0-1 0 0,0 1 0 0 0,0-1 1 0 0,0 1-1 0 0,0 0 0 0 0,1 0 1 0 0,-1 0-1 0 0,0 0 1 0 0,1 0-1 0 0,-5 3 0 0 0,-1 2 70 0 0,0 0 1 0 0,1 1-1 0 0,-1 0 0 0 0,1 0 0 0 0,1 0 0 0 0,0 1 0 0 0,0 1 0 0 0,0-1 1 0 0,1 1-1 0 0,0 0 0 0 0,1 0 0 0 0,0 1 0 0 0,0 0 0 0 0,-6 19 0 0 0,3 2 54 0 0,0-1 0 0 0,2 1 0 0 0,-4 59-1 0 0,9-63 76 0 0,0 1-1 0 0,2-1 1 0 0,1 1-1 0 0,6 26 1 0 0,-5-39-145 0 0,0-1-1 0 0,1 0 1 0 0,1 0 0 0 0,0 0-1 0 0,1 0 1 0 0,0-1 0 0 0,1 0 0 0 0,1 0-1 0 0,10 12 1 0 0,-14-20-59 0 0,0-1 1 0 0,0 1-1 0 0,1-1 1 0 0,-1-1-1 0 0,1 1 0 0 0,0 0 1 0 0,0-1-1 0 0,1 0 0 0 0,6 3 1 0 0,-9-5-23 0 0,0 0 1 0 0,-1 0 0 0 0,1 0-1 0 0,0-1 1 0 0,0 1 0 0 0,0-1-1 0 0,0 1 1 0 0,0-1-1 0 0,0 0 1 0 0,0 0 0 0 0,0 0-1 0 0,0 0 1 0 0,-1-1 0 0 0,1 1-1 0 0,0-1 1 0 0,0 0 0 0 0,0 0-1 0 0,0 0 1 0 0,-1 0-1 0 0,5-3 1 0 0,-2 1-44 0 0,-1-1 0 0 0,1 0 0 0 0,0 0-1 0 0,-1 0 1 0 0,0-1 0 0 0,0 1 0 0 0,-1-1 0 0 0,1 0-1 0 0,-1 0 1 0 0,0 0 0 0 0,0-1 0 0 0,-1 1 0 0 0,1-1-1 0 0,-1 0 1 0 0,-1 1 0 0 0,1-1 0 0 0,-1 0 0 0 0,0 0-1 0 0,0 0 1 0 0,-1 0 0 0 0,0-11 0 0 0,0 9-88 0 0,1 0 0 0 0,0 0 0 0 0,0 0 0 0 0,4-14 1 0 0,-5 20 103 0 0,1 0 1 0 0,0 1-1 0 0,0-1 1 0 0,-1 0-1 0 0,1 1 1 0 0,0-1-1 0 0,0 1 0 0 0,1-1 1 0 0,-1 1-1 0 0,0-1 1 0 0,3-1-1 0 0,-3 2 24 0 0,0 1 0 0 0,0-1-1 0 0,0 1 1 0 0,0-1-1 0 0,0 1 1 0 0,0 0-1 0 0,0-1 1 0 0,0 1-1 0 0,0 0 1 0 0,0 0-1 0 0,0 0 1 0 0,0 0-1 0 0,0 0 1 0 0,0 0-1 0 0,0 0 1 0 0,0 0-1 0 0,0 0 1 0 0,0 0 0 0 0,0 1-1 0 0,0-1 1 0 0,0 0-1 0 0,2 2 1 0 0,-2-2 3 0 0,1 1 0 0 0,-1 0 1 0 0,0 0-1 0 0,1 0 0 0 0,-1 1 1 0 0,0-1-1 0 0,0 0 0 0 0,0 0 1 0 0,0 1-1 0 0,0-1 0 0 0,0 0 0 0 0,0 1 1 0 0,1 3-1 0 0,9 23 83 0 0,-7-14-81 0 0,-1-3 36 0 0,0 0 0 0 0,-1 0 0 0 0,0 0 1 0 0,-1 1-1 0 0,-1-1 0 0 0,0 14 0 0 0,1 18 192 0 0,-1-42-219 0 0,0 1 0 0 0,0 0 0 0 0,0 0-1 0 0,0 0 1 0 0,1-1 0 0 0,-1 1-1 0 0,1 0 1 0 0,-1-1 0 0 0,1 1-1 0 0,0 0 1 0 0,0-1 0 0 0,-1 1-1 0 0,1-1 1 0 0,0 1 0 0 0,1-1 0 0 0,-1 1-1 0 0,0-1 1 0 0,0 0 0 0 0,0 1-1 0 0,1-1 1 0 0,-1 0 0 0 0,1 0-1 0 0,-1 0 1 0 0,1 0 0 0 0,-1 0-1 0 0,1-1 1 0 0,0 1 0 0 0,-1 0 0 0 0,1-1-1 0 0,0 1 1 0 0,-1-1 0 0 0,1 1-1 0 0,0-1 1 0 0,0 0 0 0 0,-1 0-1 0 0,1 0 1 0 0,0 0 0 0 0,2 0-1 0 0,2-1-7 0 0,-1 0 0 0 0,0 0-1 0 0,0 0 1 0 0,1 0-1 0 0,-1-1 1 0 0,0 0-1 0 0,0 0 1 0 0,0 0-1 0 0,-1-1 1 0 0,1 0 0 0 0,7-6-1 0 0,4-4-43 0 0,0-1 0 0 0,-2-1 0 0 0,0-1-1 0 0,0 0 1 0 0,-2 0 0 0 0,19-32 0 0 0,-25 27 3 0 0,-6 20 41 0 0,0 0 0 0 0,1 0 0 0 0,-1 0 0 0 0,0 0 0 0 0,0 0 0 0 0,0 1 0 0 0,0-1 0 0 0,0 0 0 0 0,0 0 0 0 0,0 0 0 0 0,0 0 1 0 0,-1 0-1 0 0,1 0 0 0 0,0 0 0 0 0,0 1 0 0 0,-1-1 0 0 0,1 0 0 0 0,-1 0 0 0 0,1 0 0 0 0,-1-1 0 0 0,0 2-2 0 0,0 0 0 0 0,1 0 1 0 0,-1-1-1 0 0,1 1 0 0 0,-1 0 1 0 0,1 0-1 0 0,-1 0 0 0 0,0 0 1 0 0,1 0-1 0 0,-1 0 0 0 0,0 0 1 0 0,1 0-1 0 0,-1 0 0 0 0,1 0 1 0 0,-1 1-1 0 0,0-1 0 0 0,1 0 1 0 0,-1 0-1 0 0,1 0 0 0 0,-1 1 1 0 0,1-1-1 0 0,-1 0 0 0 0,1 1 0 0 0,-1-1 1 0 0,1 0-1 0 0,-1 1 0 0 0,1-1 1 0 0,-1 1-1 0 0,1-1 0 0 0,0 1 1 0 0,-1-1-1 0 0,0 2 0 0 0,-13 19 34 0 0,12-17 24 0 0,-2 2-54 0 0,1 0 0 0 0,1 0 0 0 0,-1 0 0 0 0,1 0 0 0 0,0 0 0 0 0,0 0 0 0 0,1 0 0 0 0,0 1 0 0 0,0-1 1 0 0,1 1-1 0 0,-1-1 0 0 0,1 0 0 0 0,1 1 0 0 0,1 11 0 0 0,-1-14 4 0 0,0 1-1 0 0,0 0 1 0 0,1 0-1 0 0,0-1 1 0 0,0 1-1 0 0,0-1 1 0 0,0 1 0 0 0,1-1-1 0 0,-1 0 1 0 0,1 0-1 0 0,0 0 1 0 0,1 0-1 0 0,-1-1 1 0 0,1 1 0 0 0,-1-1-1 0 0,1 0 1 0 0,0 0-1 0 0,0 0 1 0 0,9 4-1 0 0,-8-5 15 0 0,4 3-12 0 0,-1-1-1 0 0,1 0 1 0 0,0 0 0 0 0,1-1 0 0 0,-1 0-1 0 0,0-1 1 0 0,1 0 0 0 0,18 1 0 0 0,-20-3-7 0 0,0 0 0 0 0,0-1 1 0 0,0 0-1 0 0,-1 0 0 0 0,1-1 1 0 0,-1 0-1 0 0,1 0 0 0 0,8-5 0 0 0,-12 5-17 0 0,-1 1-1 0 0,1-2 1 0 0,-1 1-1 0 0,0 0 1 0 0,1-1-1 0 0,-1 1 0 0 0,0-1 1 0 0,-1 0-1 0 0,1 0 1 0 0,0 0-1 0 0,-1 0 1 0 0,0-1-1 0 0,0 1 0 0 0,0 0 1 0 0,0-1-1 0 0,0 0 1 0 0,2-7-1 0 0,-4 7-41 0 0,1 0 0 0 0,0-1 0 0 0,-1 1 0 0 0,0 0 1 0 0,0-1-1 0 0,0 1 0 0 0,-1-1 0 0 0,1 1 0 0 0,-1 0 0 0 0,0-1 0 0 0,-1 1 0 0 0,1 0 0 0 0,-1 0 0 0 0,1 0 1 0 0,-1 0-1 0 0,-3-5 0 0 0,-6-6-510 0 0,1-1 1 0 0,-20-20-1 0 0,20 24 378 0 0,9 11 175 0 0,-3-5-28 0 0,-1 1 1 0 0,0 0 0 0 0,0 0-1 0 0,0 0 1 0 0,-10-6-1 0 0,14 10 44 0 0,-1 0 0 0 0,0 0-1 0 0,1 1 1 0 0,-1-1 0 0 0,0 0-1 0 0,0 1 1 0 0,1-1 0 0 0,-1 1 0 0 0,0 0-1 0 0,0 0 1 0 0,0-1 0 0 0,0 1 0 0 0,1 0-1 0 0,-1 1 1 0 0,0-1 0 0 0,0 0-1 0 0,0 1 1 0 0,0-1 0 0 0,1 1 0 0 0,-1-1-1 0 0,0 1 1 0 0,0 0 0 0 0,1-1 0 0 0,-1 1-1 0 0,1 0 1 0 0,-3 2 0 0 0,-5 4 46 0 0,0 0 0 0 0,0 1-1 0 0,1 0 1 0 0,0 1 0 0 0,-8 10 0 0 0,11-13 9 0 0,1 1 0 0 0,0-1 0 0 0,0 0 0 0 0,1 1 0 0 0,0 0 0 0 0,0 0 0 0 0,0 0 0 0 0,1 0 0 0 0,-2 9 0 0 0,4-13-11 0 0,-1 0 0 0 0,1 0 0 0 0,0 0 0 0 0,0 0 0 0 0,1 0 0 0 0,-1 0 0 0 0,0 0 0 0 0,1 0 0 0 0,0 0-1 0 0,0 0 1 0 0,0 0 0 0 0,0 0 0 0 0,0 0 0 0 0,0 0 0 0 0,1-1 0 0 0,-1 1 0 0 0,1-1 0 0 0,0 1 0 0 0,0-1 0 0 0,0 1 0 0 0,0-1-1 0 0,0 0 1 0 0,1 0 0 0 0,-1 0 0 0 0,0 0 0 0 0,1-1 0 0 0,0 1 0 0 0,-1-1 0 0 0,1 1 0 0 0,0-1 0 0 0,5 2 0 0 0,2 0 62 0 0,0 0 1 0 0,1-1-1 0 0,-1 0 0 0 0,1-1 1 0 0,-1 0-1 0 0,1-1 1 0 0,0 0-1 0 0,10-1 1 0 0,-13-1-96 0 0,0 1 0 0 0,0-1 0 0 0,-1 0 0 0 0,1-1 0 0 0,-1 0-1 0 0,0 0 1 0 0,0 0 0 0 0,0-1 0 0 0,0 0 0 0 0,0-1 0 0 0,-1 1 0 0 0,0-1 0 0 0,6-7 0 0 0,-6 7-23 0 0,-1 0-1 0 0,-1 0 1 0 0,1-1-1 0 0,-1 0 1 0 0,0 0-1 0 0,0 0 1 0 0,-1 0-1 0 0,0-1 1 0 0,0 0-1 0 0,0 1 0 0 0,-1-1 1 0 0,0 0-1 0 0,0 0 1 0 0,1-12-1 0 0,-3 12-2 0 0,-1 0-1 0 0,0 0 0 0 0,0 1 0 0 0,0-1 1 0 0,-1 0-1 0 0,1 0 0 0 0,-2 1 0 0 0,1-1 0 0 0,-1 1 1 0 0,0-1-1 0 0,0 1 0 0 0,-7-9 0 0 0,10 15 14 0 0,-1-1 0 0 0,1 1-1 0 0,0 0 1 0 0,0 0 0 0 0,0 0-1 0 0,0-1 1 0 0,-1 1 0 0 0,1 0-1 0 0,0 0 1 0 0,0 0-1 0 0,-1-1 1 0 0,1 1 0 0 0,0 0-1 0 0,0 0 1 0 0,-1 0 0 0 0,1 0-1 0 0,0 0 1 0 0,0 0 0 0 0,-1 0-1 0 0,1 0 1 0 0,0-1-1 0 0,-1 1 1 0 0,1 0 0 0 0,0 0-1 0 0,0 0 1 0 0,-1 0 0 0 0,1 0-1 0 0,0 1 1 0 0,-1-1 0 0 0,1 0-1 0 0,0 0 1 0 0,0 0 0 0 0,-1 0-1 0 0,1 0 1 0 0,-1 0-1 0 0,-6 11-13 0 0,-2 18-19 0 0,8-28 26 0 0,-1 9 13 0 0,0 0 0 0 0,1 0 0 0 0,-1 0 0 0 0,2 0 0 0 0,0 0 1 0 0,0 0-1 0 0,1 0 0 0 0,0 0 0 0 0,1 0 0 0 0,0 0 0 0 0,0 0 0 0 0,1 0 1 0 0,0-1-1 0 0,1 1 0 0 0,0-1 0 0 0,1 0 0 0 0,0 0 0 0 0,0-1 0 0 0,1 1 1 0 0,6 7-1 0 0,-6-10-94 0 0,0-1 1 0 0,0 0 0 0 0,0-1-1 0 0,0 0 1 0 0,1 0 0 0 0,0 0 0 0 0,0 0-1 0 0,0-1 1 0 0,0 0 0 0 0,0-1-1 0 0,1 0 1 0 0,-1 0 0 0 0,1 0-1 0 0,-1-1 1 0 0,1 0 0 0 0,0-1-1 0 0,-1 0 1 0 0,1 0 0 0 0,0 0 0 0 0,0-1-1 0 0,-1 0 1 0 0,9-3 0 0 0,-11 2-581 0 0,-1 0 1 0 0,0 0 0 0 0,0-1 0 0 0,0 1 0 0 0,0-1 0 0 0,0 0 0 0 0,5-6-1 0 0,0 2-1804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48 1520 0 0,'-4'-13'1663'0'0,"2"7"23"0"0,0-1 0 0 0,-1 1-1 0 0,1 0 1 0 0,-5-3 4029 0 0,6 23-4060 0 0,3 13-136 0 0,4 127 2249 0 0,-1-79-2836 0 0,2 1-1 0 0,20 80 0 0 0,-22-133-872 0 0,1 1 0 0 0,1-1 0 0 0,1 0 0 0 0,1-1 0 0 0,22 38 0 0 0,-14-31-253 0 0,2-1 1 0 0,2-1 0 0 0,35 38-1 0 0,-13-16-903 0 0,-38-42-428 0 0,0 0-1 0 0,-1 0 0 0 0,4 9 0 0 0,-7-15 850 0 0,-1 0 0 0 0,0 0-1 0 0,1 0 1 0 0,-1 0 0 0 0,0 0 0 0 0,0 0 0 0 0,0-1-1 0 0,0 1 1 0 0,0 0 0 0 0,0 0 0 0 0,0 0-1 0 0,0 0 1 0 0,0 0 0 0 0,-1 2 0 0 0,-2 1-1649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0 143 1024 0 0,'9'0'2105'0'0,"2"-7"2432"0"0,3-2-3161 0 0,4 0 1184 0 0,8-4-1071 0 0,2 2 143 0 0,3-2-688 0 0,10-4-87 0 0,-6 3-217 0 0,3 0-240 0 0,1 1-232 0 0,-5 3 0 0 0,-3 5-128 0 0,2-1-352 0 0,-11 5-1857 0 0,1 1-159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299 138 512 0 0,'4'-79'12344'0'0,"-4"77"-12133"0"0,0 0-1 0 0,0 0 1 0 0,0 0-1 0 0,0 0 1 0 0,0 0-1 0 0,0 0 1 0 0,0-1-1 0 0,-1 1 1 0 0,1 0-1 0 0,-1 0 1 0 0,1 0-1 0 0,-1 0 1 0 0,0 0 0 0 0,0 1-1 0 0,0-1 1 0 0,0 0-1 0 0,0 0 1 0 0,-2-2-1 0 0,0 2-23 0 0,1 0 1 0 0,-1 0-1 0 0,1 0 0 0 0,-1 1 0 0 0,0-1 0 0 0,1 1 0 0 0,-1 0 1 0 0,0 0-1 0 0,0 0 0 0 0,0 0 0 0 0,0 0 0 0 0,-4 0 0 0 0,0 1-82 0 0,1 0 0 0 0,0 0 0 0 0,0 0 0 0 0,-1 0-1 0 0,1 1 1 0 0,0 0 0 0 0,0 1 0 0 0,0-1 0 0 0,0 1 0 0 0,0 0-1 0 0,0 1 1 0 0,1 0 0 0 0,-1-1 0 0 0,1 2 0 0 0,-10 6-1 0 0,0 2 29 0 0,1 0-1 0 0,0 1 0 0 0,-24 28 0 0 0,24-24-31 0 0,6-9 6 0 0,0 1 0 0 0,1 0 0 0 0,1 0 0 0 0,-1 1 0 0 0,-4 11 0 0 0,10-20-87 0 0,0 1 1 0 0,1-1-1 0 0,-1 0 1 0 0,1 1-1 0 0,-1-1 1 0 0,1 0-1 0 0,0 1 0 0 0,0-1 1 0 0,0 0-1 0 0,-1 1 1 0 0,1-1-1 0 0,1 1 0 0 0,-1-1 1 0 0,0 1-1 0 0,0-1 1 0 0,1 3-1 0 0,0-3-1 0 0,-1 0-1 0 0,1 0 1 0 0,0 0 0 0 0,-1 0 0 0 0,1 0 0 0 0,0-1-1 0 0,0 1 1 0 0,-1 0 0 0 0,1 0 0 0 0,0-1-1 0 0,0 1 1 0 0,0 0 0 0 0,0-1 0 0 0,0 1-1 0 0,0-1 1 0 0,2 1 0 0 0,4 1 52 0 0,0-1 0 0 0,0 0 0 0 0,0 0 0 0 0,0-1 1 0 0,11 0-1 0 0,-9 0-36 0 0,86-3 257 0 0,-58 0-243 0 0,0 2 0 0 0,0 2-1 0 0,65 9 1 0 0,-99-10-34 0 0,0 1 0 0 0,0 0 0 0 0,0 0 0 0 0,0 0 0 0 0,0 0 0 0 0,0 1 1 0 0,0-1-1 0 0,0 1 0 0 0,0 0 0 0 0,-1 0 0 0 0,1 0 0 0 0,4 4 0 0 0,-6-4-7 0 0,0-1 0 0 0,0 0 1 0 0,0 1-1 0 0,-1-1 0 0 0,1 0 0 0 0,0 1 0 0 0,-1-1 1 0 0,1 1-1 0 0,-1-1 0 0 0,1 1 0 0 0,-1-1 0 0 0,0 1 1 0 0,0-1-1 0 0,0 1 0 0 0,0 0 0 0 0,0-1 0 0 0,0 1 1 0 0,0-1-1 0 0,0 1 0 0 0,0-1 0 0 0,-1 1 0 0 0,1 0 1 0 0,-1-1-1 0 0,1 1 0 0 0,-1-1 0 0 0,0 0 0 0 0,-1 3 1 0 0,-2 3 32 0 0,-1 0 1 0 0,0 0-1 0 0,0-1 1 0 0,-1 0 0 0 0,0 0-1 0 0,-11 9 1 0 0,-45 28 44 0 0,8-7-47 0 0,-41 33-30 0 0,69-51-41 0 0,22-15 34 0 0,-5 3-155 0 0,9-6 143 0 0,0 0 0 0 0,-1 0 0 0 0,1 0 0 0 0,0 0 0 0 0,0 0 0 0 0,0-1 1 0 0,-1 1-1 0 0,1 0 0 0 0,0 0 0 0 0,0 0 0 0 0,0 0 0 0 0,0 0 0 0 0,-1-1 0 0 0,1 1 0 0 0,0 0 1 0 0,0 0-1 0 0,0 0 0 0 0,0 0 0 0 0,0-1 0 0 0,0 1 0 0 0,-1 0 0 0 0,1 0 0 0 0,0-1 0 0 0,0 1 1 0 0,0 0-1 0 0,0 0 0 0 0,0 0 0 0 0,0-1 0 0 0,0 1 0 0 0,0 0 0 0 0,0 0 0 0 0,0-1 0 0 0,0 1 1 0 0,0 0-1 0 0,0 0 0 0 0,0 0 0 0 0,0-1 0 0 0,0 1 0 0 0,0 0 0 0 0,0 0 0 0 0,1 0 0 0 0,-1-1 1 0 0,0 1-1 0 0,0 0 0 0 0,2-9-674 0 0,1 1-1 0 0,0 0 1 0 0,0 0 0 0 0,1 0-1 0 0,0 0 1 0 0,0 1 0 0 0,10-15 0 0 0,-3 6-1809 0 0,2-2 722 0 0,1 1 116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22 2777 0 0,'-3'-2'2905'0'0,"2"1"-2121"0"0,-1 0 0 0 0,1 1 1 0 0,0-1-1 0 0,0 0 0 0 0,0 0 1 0 0,0 0-1 0 0,-1 0 0 0 0,1 0 1 0 0,0 0-1 0 0,1-1 0 0 0,-1 1 0 0 0,0 0 1 0 0,0 0-1 0 0,0-2 0 0 0,1 2-736 0 0,0 1 0 0 0,0 0-1 0 0,0 0 1 0 0,0 0-1 0 0,0 0 1 0 0,0 0 0 0 0,0 0-1 0 0,0 0 1 0 0,0 0 0 0 0,0 0-1 0 0,0-1 1 0 0,0 1-1 0 0,0 0 1 0 0,0 0 0 0 0,0 0-1 0 0,0 0 1 0 0,0 0-1 0 0,0 0 1 0 0,0 0 0 0 0,0 0-1 0 0,0 0 1 0 0,0 0 0 0 0,0 0-1 0 0,0 0 1 0 0,1-1-1 0 0,-1 1 1 0 0,0 0 0 0 0,0 0-1 0 0,0 0 1 0 0,0 0-1 0 0,0 0 1 0 0,0 0 0 0 0,0 0-1 0 0,0 0 1 0 0,0 0-1 0 0,1 0 1 0 0,-1 0 0 0 0,0 0-1 0 0,0 0 1 0 0,0 0 0 0 0,0 0-1 0 0,0 0 1 0 0,0 0-1 0 0,0 0 1 0 0,0 0 0 0 0,0 0-1 0 0,0 0 1 0 0,1 0-1 0 0,5 4 1015 0 0,6 5-310 0 0,-7-1-501 0 0,0 0-1 0 0,-1 0 1 0 0,0 1 0 0 0,0-1 0 0 0,4 17 0 0 0,9 48 421 0 0,-10-40-454 0 0,21 157 455 0 0,-9-42-583 0 0,-12-111-135 0 0,23 70 0 0 0,-26-96-231 0 0,0-1 0 0 0,1 0-1 0 0,0 0 1 0 0,1-1-1 0 0,0 1 1 0 0,0-1 0 0 0,1 0-1 0 0,10 10 1 0 0,-12-16-1250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7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0 241 2577 0 0,'1'-4'1502'0'0,"0"0"1"0"0,0 0 0 0 0,0 0 0 0 0,1 0-1 0 0,3-6 1 0 0,13-17 2897 0 0,-3 12-3368 0 0,19-18 1 0 0,-13 14-3 0 0,-2 1-712 0 0,0 1 0 0 0,1 1 0 0 0,25-16 0 0 0,-37 27-497 0 0,0 1-1 0 0,0 0 1 0 0,0 0-1 0 0,1 1 1 0 0,0 0-1 0 0,-1 0 1 0 0,1 1-1 0 0,0 0 1 0 0,1 0-1 0 0,-1 1 1 0 0,0 1-1 0 0,11-1 1 0 0,-2 5-3054 0 0,-3 2-359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9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95 1160 0 0,'-18'0'4165'0'0,"14"-1"-2925"0"0,0 1 0 0 0,0 0 0 0 0,0 0 1 0 0,0 0-1 0 0,0 1 0 0 0,-6 0 0 0 0,8 0-987 0 0,0 0 0 0 0,0 0 0 0 0,0 0 0 0 0,0 0 0 0 0,0 0 0 0 0,0 0 0 0 0,1 1 0 0 0,-1-1 0 0 0,-2 3 0 0 0,-2 2 57 0 0,1 0 1 0 0,0 0 0 0 0,0 1 0 0 0,0 0 0 0 0,0 0 0 0 0,1 0 0 0 0,1 1 0 0 0,-1-1 0 0 0,1 1 0 0 0,-4 15 0 0 0,6-19-229 0 0,1-1 0 0 0,-1 1 0 0 0,1 0 0 0 0,0-1 1 0 0,-1 1-1 0 0,2-1 0 0 0,-1 1 0 0 0,0-1 1 0 0,1 1-1 0 0,-1-1 0 0 0,1 1 0 0 0,0-1 1 0 0,1 1-1 0 0,-1-1 0 0 0,0 0 0 0 0,1 1 1 0 0,0-1-1 0 0,0 0 0 0 0,0 0 0 0 0,0 0 0 0 0,0-1 1 0 0,0 1-1 0 0,1 0 0 0 0,-1-1 0 0 0,1 1 1 0 0,0-1-1 0 0,4 2 0 0 0,-4-2-61 0 0,0 0 0 0 0,0-1 0 0 0,1 1 0 0 0,-1-1 0 0 0,0 0 0 0 0,1 0 0 0 0,-1-1 0 0 0,1 1 0 0 0,-1-1 0 0 0,6 1 0 0 0,37-4 50 0 0,-30 1-74 0 0,-8 0-14 0 0,0 1 0 0 0,1-2-1 0 0,-1 1 1 0 0,0-1 0 0 0,-1 0 0 0 0,1-1 0 0 0,0 0 0 0 0,-1 0 0 0 0,0 0 0 0 0,0-1 0 0 0,0 0-1 0 0,-1-1 1 0 0,0 0 0 0 0,0 0 0 0 0,0 0 0 0 0,0 0 0 0 0,5-10 0 0 0,-8 10-4 0 0,0 0 0 0 0,-1 0 0 0 0,0-1 0 0 0,0 1 0 0 0,-1 0 0 0 0,0-1 0 0 0,0 1 1 0 0,0-1-1 0 0,-1 1 0 0 0,0-1 0 0 0,0-6 0 0 0,-1 5-11 0 0,0 0 0 0 0,0 0 0 0 0,0 1 0 0 0,-1-1 1 0 0,0 1-1 0 0,-1 0 0 0 0,0-1 0 0 0,0 1 0 0 0,-4-7 0 0 0,6 13 21 0 0,0-1 1 0 0,0 1-1 0 0,0 0 0 0 0,0-1 0 0 0,-1 1 0 0 0,1 0 0 0 0,0 0 0 0 0,0 0 0 0 0,-1 0 1 0 0,1 0-1 0 0,-1 0 0 0 0,1 0 0 0 0,-1 1 0 0 0,1-1 0 0 0,-1 0 0 0 0,1 1 0 0 0,-4-1 1 0 0,2 0-12 0 0,0 1 1 0 0,0 0-1 0 0,0 0 1 0 0,0 0-1 0 0,0 1 1 0 0,0-1-1 0 0,0 1 1 0 0,0 0-1 0 0,-4 1 1 0 0,-1 1-23 0 0,-1 1 0 0 0,1 1 0 0 0,0-1 1 0 0,0 1-1 0 0,-11 10 0 0 0,8-6-24 0 0,1 1-1 0 0,0 0 1 0 0,1 1 0 0 0,-9 13 0 0 0,-28 50-124 0 0,43-69 179 0 0,0-1 17 0 0,1 1-1 0 0,-1 0 0 0 0,1-1 0 0 0,0 1 0 0 0,0 0 0 0 0,1 0 0 0 0,0 1 1 0 0,0-1-1 0 0,0 0 0 0 0,0 6 0 0 0,1-8-4 0 0,0-1 0 0 0,0 1 0 0 0,1 0-1 0 0,-1-1 1 0 0,1 1 0 0 0,0 0 0 0 0,-1-1 0 0 0,1 1 0 0 0,1-1 0 0 0,-1 1-1 0 0,0-1 1 0 0,0 0 0 0 0,1 1 0 0 0,0-1 0 0 0,-1 0 0 0 0,1 0-1 0 0,0 0 1 0 0,0 0 0 0 0,0 0 0 0 0,0-1 0 0 0,3 3 0 0 0,-1-1 2 0 0,1-1 0 0 0,0 0 1 0 0,0 0-1 0 0,0 0 0 0 0,0 0 1 0 0,0-1-1 0 0,0 1 0 0 0,0-1 1 0 0,0-1-1 0 0,1 1 0 0 0,-1-1 0 0 0,0 0 1 0 0,0 0-1 0 0,11-2 0 0 0,4-1 7 0 0,0-2-1 0 0,28-10 0 0 0,-48 15-7 0 0,12-5 5 0 0,0-1 0 0 0,-1 0 1 0 0,0-1-1 0 0,0-1 0 0 0,-1 1 0 0 0,0-2 0 0 0,0 1 1 0 0,16-20-1 0 0,-23 24 3 0 0,0 0 1 0 0,-1-1 0 0 0,1 1-1 0 0,-1-1 1 0 0,0 1 0 0 0,0-1-1 0 0,0 0 1 0 0,0 0 0 0 0,-1 1-1 0 0,0-1 1 0 0,0 0 0 0 0,0 0-1 0 0,-1-8 1 0 0,0 5 14 0 0,0 0-1 0 0,0 0 1 0 0,-1 0 0 0 0,-1 1-1 0 0,0-1 1 0 0,0 1 0 0 0,0-1-1 0 0,-4-9 1 0 0,5 16-14 0 0,1 0-1 0 0,-1-1 1 0 0,0 1-1 0 0,1 0 1 0 0,-1 0-1 0 0,0-1 1 0 0,0 1-1 0 0,0 0 1 0 0,0 0-1 0 0,0 0 1 0 0,0 0-1 0 0,0 0 1 0 0,0 0-1 0 0,0 0 1 0 0,-1 0-1 0 0,1 1 1 0 0,-2-2-1 0 0,2 2-2 0 0,0 0 0 0 0,0 0 0 0 0,0 0 0 0 0,0 0-1 0 0,1 0 1 0 0,-1 0 0 0 0,0 1 0 0 0,0-1 0 0 0,0 0 0 0 0,1 0 0 0 0,-1 1-1 0 0,0-1 1 0 0,0 0 0 0 0,1 1 0 0 0,-1-1 0 0 0,0 1 0 0 0,1-1 0 0 0,-1 1 0 0 0,0-1-1 0 0,1 1 1 0 0,-1 0 0 0 0,1-1 0 0 0,-1 1 0 0 0,1 0 0 0 0,-1-1 0 0 0,1 1-1 0 0,-1 0 1 0 0,1 0 0 0 0,0-1 0 0 0,-1 3 0 0 0,-2 3 8 0 0,1 0 0 0 0,-1 0 0 0 0,1 1 0 0 0,0-1 0 0 0,1 1 0 0 0,0-1 1 0 0,0 1-1 0 0,0 0 0 0 0,1-1 0 0 0,0 1 0 0 0,0 0 0 0 0,0 0 0 0 0,1-1 0 0 0,0 1 0 0 0,1 0 0 0 0,2 6 0 0 0,-3-8-3 0 0,1 0-1 0 0,1 0 0 0 0,-1 0 1 0 0,1-1-1 0 0,0 1 0 0 0,0-1 1 0 0,0 0-1 0 0,0 1 0 0 0,1-1 1 0 0,0-1-1 0 0,0 1 0 0 0,0 0 0 0 0,0-1 1 0 0,0 0-1 0 0,1 0 0 0 0,-1 0 1 0 0,1-1-1 0 0,0 0 0 0 0,0 0 1 0 0,8 3-1 0 0,12 3 22 0 0,-17-5-61 0 0,0-1 0 0 0,0 0 0 0 0,13 2 0 0 0,-17-3 28 0 0,-1-1 0 0 0,0 0-1 0 0,0 0 1 0 0,0-1 0 0 0,1 1-1 0 0,-1-1 1 0 0,0 0-1 0 0,0 1 1 0 0,0-1 0 0 0,0-1-1 0 0,0 1 1 0 0,0 0 0 0 0,3-3-1 0 0,2-1-18 0 0,0 0-1 0 0,-1 0 0 0 0,0-1 0 0 0,0 0 0 0 0,-1 0 1 0 0,1-1-1 0 0,9-14 0 0 0,-13 17 23 0 0,-1 0 0 0 0,0 0 0 0 0,0 0 0 0 0,0 0 0 0 0,0 0-1 0 0,-1 0 1 0 0,0 0 0 0 0,0-1 0 0 0,0 1 0 0 0,0 0 0 0 0,-1-1 0 0 0,1 1-1 0 0,-1-1 1 0 0,0 1 0 0 0,-1-1 0 0 0,1 1 0 0 0,-1-1 0 0 0,-1-4 0 0 0,0 0-1 0 0,-3-10-27 0 0,4 18 25 0 0,1 0 0 0 0,0 0 1 0 0,-1 1-1 0 0,1-1 0 0 0,-1 0 1 0 0,1 0-1 0 0,0 1 0 0 0,-1-1 1 0 0,0 0-1 0 0,1 1 0 0 0,-1-1 0 0 0,1 0 1 0 0,-1 1-1 0 0,0-1 0 0 0,0 1 1 0 0,1-1-1 0 0,-2 0 0 0 0,1 2 1 0 0,0 0-1 0 0,0-1 0 0 0,0 1 1 0 0,0 0-1 0 0,0 0 0 0 0,1 0 1 0 0,-1 0-1 0 0,0 0 0 0 0,1 0 1 0 0,-1 0-1 0 0,0 0 0 0 0,1 0 1 0 0,-1 0-1 0 0,1 0 0 0 0,0 0 1 0 0,-1 2-1 0 0,0 0-10 0 0,-2 4 18 0 0,0 1 1 0 0,1-1 0 0 0,0 0-1 0 0,1 1 1 0 0,0-1 0 0 0,0 1 0 0 0,0-1-1 0 0,1 1 1 0 0,0 0 0 0 0,1-1-1 0 0,-1 1 1 0 0,1-1 0 0 0,1 1 0 0 0,0-1-1 0 0,0 1 1 0 0,0-1 0 0 0,1 0-1 0 0,0 0 1 0 0,0 0 0 0 0,1-1 0 0 0,0 1-1 0 0,8 10 1 0 0,-6-11-13 0 0,0-1 0 0 0,1 0 0 0 0,0 0-1 0 0,0 0 1 0 0,0-1 0 0 0,0 0 0 0 0,1-1 0 0 0,10 4 0 0 0,2 2-40 0 0,-18-9 49 0 0,1 1-1 0 0,-1 0 0 0 0,1-1 0 0 0,-1 0 1 0 0,1 1-1 0 0,-1-1 0 0 0,1 0 1 0 0,-1 0-1 0 0,1-1 0 0 0,-1 1 1 0 0,1 0-1 0 0,-1-1 0 0 0,0 0 1 0 0,1 1-1 0 0,-1-1 0 0 0,1 0 0 0 0,-1 0 1 0 0,0 0-1 0 0,4-3 0 0 0,0 0-3 0 0,0 0-1 0 0,0-1 0 0 0,0 1 0 0 0,0-1 0 0 0,6-9 1 0 0,-7 8 2 0 0,0 0-1 0 0,-1-1 1 0 0,0 1 0 0 0,0-1 0 0 0,-1 0 0 0 0,0 0 0 0 0,0 0 0 0 0,3-14 0 0 0,-3 8 9 0 0,-1 0 1 0 0,-1 0 0 0 0,0 0 0 0 0,-1-18 0 0 0,-11-109 288 0 0,9 133-56 0 0,0 8-98 0 0,-3 17-21 0 0,1-2-20 0 0,3-12-75 0 0,-1 0 1 0 0,1-1 0 0 0,0 1 0 0 0,0 0-1 0 0,0 0 1 0 0,0 0 0 0 0,1 0-1 0 0,0 0 1 0 0,0 0 0 0 0,0 0-1 0 0,0 0 1 0 0,0 0 0 0 0,1 0-1 0 0,0 0 1 0 0,1 5 0 0 0,4-7 160 0 0,0 1 384 0 0,-6-3-566 0 0,0 0 0 0 0,0 0 0 0 0,0 1 1 0 0,0-1-1 0 0,0 0 0 0 0,0 0 0 0 0,0 1 0 0 0,0-1 0 0 0,0 0 0 0 0,-1 0 1 0 0,1 1-1 0 0,0-1 0 0 0,0 0 0 0 0,0 0 0 0 0,0 0 0 0 0,0 1 0 0 0,0-1 1 0 0,-1 0-1 0 0,1 0 0 0 0,0 0 0 0 0,0 1 0 0 0,0-1 0 0 0,-1 0 0 0 0,1 0 0 0 0,0 0 1 0 0,0 0-1 0 0,0 0 0 0 0,-1 0 0 0 0,1 1 0 0 0,0-1 0 0 0,-1 0 0 0 0,6 5 1091 0 0,-4-4-1007 0 0,1 0 0 0 0,-1 1 0 0 0,1-1 0 0 0,-1 1 0 0 0,0-1 0 0 0,1 1-1 0 0,-1-1 1 0 0,0 1 0 0 0,0 0 0 0 0,1 2 0 0 0,-2-2-48 0 0,1-1-1 0 0,-1 1 0 0 0,0-1 1 0 0,1 0-1 0 0,0 1 0 0 0,-1-1 1 0 0,1 1-1 0 0,0-1 0 0 0,-1 0 1 0 0,1 0-1 0 0,0 1 0 0 0,0-1 1 0 0,0 0-1 0 0,0 0 0 0 0,0 0 1 0 0,1 0-1 0 0,-1 0 0 0 0,0 0 1 0 0,0 0-1 0 0,1-1 0 0 0,-1 1 0 0 0,0 0 1 0 0,1-1-1 0 0,1 1 0 0 0,-3-1 14 0 0,0 0-43 0 0,-1 0 1 0 0,1 0-1 0 0,0 0 1 0 0,-1 0-1 0 0,1 0 1 0 0,0 0-1 0 0,-1 0 1 0 0,1 0-1 0 0,0 0 1 0 0,-1 0-1 0 0,1 0 1 0 0,0 0-1 0 0,-1 0 1 0 0,1 1 0 0 0,0-1-1 0 0,-1 0 1 0 0,1 0-1 0 0,0 0 1 0 0,0 0-1 0 0,-1 0 1 0 0,1 1-1 0 0,0-1 1 0 0,-1 0-1 0 0,1 0 1 0 0,0 1-1 0 0,0-1 1 0 0,0 0-1 0 0,-1 0 1 0 0,1 1-1 0 0,0-1 1 0 0,0 0-1 0 0,0 1 1 0 0,0-1-1 0 0,-1 0 1 0 0,1 1-1 0 0,0-1 1 0 0,0 0-1 0 0,0 1 1 0 0,0-1-1 0 0,0 0 1 0 0,0 1-1 0 0,0-1 1 0 0,0 0-1 0 0,0 1 1 0 0,0-1-1 0 0,0 0 1 0 0,0 1-1 0 0,0-1 1 0 0,0 0-1 0 0,1 1 1 0 0,-1-1-1 0 0,0 0 1 0 0,0 1-1 0 0,0-1 1 0 0,0 0-1 0 0,1 1 1 0 0,49 130 128 0 0,57 131-171 0 0,-42-119 50 0 0,-60-130-21 0 0,0 1 0 0 0,-1-1-1 0 0,0 1 1 0 0,-1 0 0 0 0,2 17 0 0 0,-5-28-2 0 0,0 0 0 0 0,0 0 0 0 0,0 0 0 0 0,0 0 0 0 0,0 0 0 0 0,-1 0 0 0 0,0 0 0 0 0,1 0 0 0 0,-1 0 0 0 0,0 0 0 0 0,0 0 0 0 0,-1 0 0 0 0,1 0 0 0 0,0 0 0 0 0,-1-1 0 0 0,0 1 0 0 0,0-1 0 0 0,0 1 0 0 0,0-1 0 0 0,0 0 0 0 0,0 0 0 0 0,0 0 0 0 0,-1 0 0 0 0,1 0 0 0 0,-1 0 0 0 0,1 0 0 0 0,-1-1 0 0 0,0 0 0 0 0,0 1 0 0 0,-3 0 0 0 0,1-1 6 0 0,-1 1 0 0 0,0-1-1 0 0,0-1 1 0 0,0 1 0 0 0,-1-1 0 0 0,1 0 0 0 0,0 0 0 0 0,0-1 0 0 0,0 1 0 0 0,0-2 0 0 0,0 1 0 0 0,-7-3 0 0 0,0 0-13 0 0,-1-2 0 0 0,1 1 0 0 0,0-2 0 0 0,-13-8 0 0 0,17 9 15 0 0,0-1 0 0 0,1 1 0 0 0,0-1 0 0 0,0-1-1 0 0,1 0 1 0 0,0 0 0 0 0,1 0 0 0 0,-1-1 0 0 0,2 0-1 0 0,-1 0 1 0 0,-6-16 0 0 0,6 11-7 0 0,1 0 0 0 0,1-1-1 0 0,1 1 1 0 0,0-1 0 0 0,0 1 0 0 0,2-1 0 0 0,-1-26-1 0 0,3 23-14 0 0,0 0 0 0 0,1 1 1 0 0,1-1-1 0 0,1 0 0 0 0,0 1 0 0 0,1 0 0 0 0,15-32 0 0 0,-14 36-5 0 0,1 0 1 0 0,1 1 0 0 0,0 0-1 0 0,1 1 1 0 0,0 0 0 0 0,1 0-1 0 0,0 1 1 0 0,0 0 0 0 0,1 0-1 0 0,16-9 1 0 0,-14 11-116 0 0,0 0 0 0 0,1 1 0 0 0,-1 1 0 0 0,28-10 0 0 0,-28 13-1476 0 0,-1 0-1 0 0,1 1 0 0 0,17-2 1 0 0,-17 5-2560 0 0,-2 2-883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0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229 186 1480 0 0,'-1'-10'1976'0'0,"1"-1"0"0"0,0 1 0 0 0,2-11 0 0 0,2-1 1392 0 0,8-28 0 0 0,-3 16-648 0 0,-8 33-2645 0 0,-1 1 0 0 0,0-1 1 0 0,0 0-1 0 0,0 0 0 0 0,1 0 0 0 0,-1 0 1 0 0,0 0-1 0 0,0 0 0 0 0,0 1 0 0 0,0-1 1 0 0,0 0-1 0 0,-1 0 0 0 0,1 0 0 0 0,0 0 0 0 0,0 0 1 0 0,-1 1-1 0 0,1-1 0 0 0,0 0 0 0 0,-1 0 1 0 0,1 0-1 0 0,-1 1 0 0 0,1-1 0 0 0,-1 0 0 0 0,1 0 1 0 0,-1 1-1 0 0,1-1 0 0 0,-1 0 0 0 0,0 1 1 0 0,1-1-1 0 0,-1 1 0 0 0,0-1 0 0 0,0 1 0 0 0,1-1 1 0 0,-1 1-1 0 0,0 0 0 0 0,0-1 0 0 0,0 1 1 0 0,0 0-1 0 0,1 0 0 0 0,-1 0 0 0 0,0-1 1 0 0,0 1-1 0 0,0 0 0 0 0,0 0 0 0 0,0 0 0 0 0,-1 1 1 0 0,-4-1 36 0 0,1 0 1 0 0,-1 1 0 0 0,0-1 0 0 0,1 1-1 0 0,-1 1 1 0 0,-6 1 0 0 0,0 2-17 0 0,0 1-1 0 0,0 0 1 0 0,0 1 0 0 0,1 0-1 0 0,0 0 1 0 0,1 1 0 0 0,0 1-1 0 0,0 0 1 0 0,0 0 0 0 0,1 1-1 0 0,1 0 1 0 0,-1 0 0 0 0,2 1-1 0 0,-11 18 1 0 0,17-26-92 0 0,0-1-1 0 0,0 0 1 0 0,0 1-1 0 0,0-1 1 0 0,1 1-1 0 0,-1-1 1 0 0,0 1 0 0 0,1-1-1 0 0,0 1 1 0 0,0-1-1 0 0,0 1 1 0 0,0 0 0 0 0,0-1-1 0 0,0 1 1 0 0,1-1-1 0 0,-1 1 1 0 0,1-1 0 0 0,0 1-1 0 0,-1-1 1 0 0,1 1-1 0 0,0-1 1 0 0,1 0-1 0 0,-1 0 1 0 0,0 1 0 0 0,4 3-1 0 0,-2-3 3 0 0,1 0-1 0 0,0 0 0 0 0,0 0 1 0 0,0 0-1 0 0,0 0 0 0 0,1-1 1 0 0,-1 0-1 0 0,1 0 0 0 0,-1 0 1 0 0,1-1-1 0 0,0 1 0 0 0,8 0 1 0 0,17 6-6 0 0,1 0 0 0 0,35 16 0 0 0,-61-22 2 0 0,0 0 1 0 0,-1 0-1 0 0,1 1 1 0 0,-1-1 0 0 0,0 1-1 0 0,0 0 1 0 0,0 1 0 0 0,0-1-1 0 0,0 1 1 0 0,0-1-1 0 0,-1 1 1 0 0,0 0 0 0 0,5 7-1 0 0,-7-8 0 0 0,0 0 0 0 0,0 0-1 0 0,0-1 1 0 0,0 1-1 0 0,0 0 1 0 0,0 0 0 0 0,-1 0-1 0 0,1 0 1 0 0,-1 0 0 0 0,0 0-1 0 0,0 0 1 0 0,0 0-1 0 0,0 0 1 0 0,-1 0 0 0 0,1 0-1 0 0,-1 0 1 0 0,0 0 0 0 0,0 0-1 0 0,0 0 1 0 0,0 0-1 0 0,0-1 1 0 0,0 1 0 0 0,-1 0-1 0 0,-2 3 1 0 0,-3 3 1 0 0,0-1 0 0 0,0 1-1 0 0,-1-1 1 0 0,0-1 0 0 0,-1 1 0 0 0,-12 8 0 0 0,4-5 1 0 0,-1-1 1 0 0,-32 13-1 0 0,46-21-3 0 0,0-1-1 0 0,0 1 1 0 0,0-1-1 0 0,0 0 1 0 0,-1-1-1 0 0,1 1 1 0 0,0-1-1 0 0,-1 0 1 0 0,1 0-1 0 0,0 0 1 0 0,0-1-1 0 0,-1 1 1 0 0,1-1-1 0 0,-6-2 1 0 0,7 2-25 0 0,0 0-1 0 0,0 0 1 0 0,0-1 0 0 0,1 1 0 0 0,-1-1 0 0 0,0 0 0 0 0,1 0-1 0 0,-1 0 1 0 0,1 0 0 0 0,-1 0 0 0 0,1-1 0 0 0,0 1-1 0 0,0-1 1 0 0,0 1 0 0 0,1-1 0 0 0,-1 0 0 0 0,0 0 0 0 0,1 0-1 0 0,-2-5 1 0 0,0-2-540 0 0,1 0 0 0 0,0 0-1 0 0,-1-19 1 0 0,3-11-3759 0 0,2 17 1117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25 3129 0 0,'-17'-13'7362'0'0,"-3"3"-3489"0"0,19 10-3779 0 0,0-1 0 0 0,0 1 0 0 0,0 0 0 0 0,0 0 0 0 0,0-1 0 0 0,0 1 0 0 0,0 0 0 0 0,0 0 0 0 0,0 0 0 0 0,0 0 0 0 0,0 0 0 0 0,0 1 0 0 0,0-1 0 0 0,1 0 0 0 0,-1 0 0 0 0,0 1 0 0 0,0-1 0 0 0,0 0 0 0 0,0 1 0 0 0,0-1 0 0 0,0 1 0 0 0,0-1 0 0 0,0 1 0 0 0,1 0 0 0 0,-1-1 0 0 0,0 1 0 0 0,0 0 0 0 0,1-1 0 0 0,-1 1 0 0 0,1 0 0 0 0,-1 0 0 0 0,0 0 0 0 0,1 0 0 0 0,0-1 0 0 0,-1 1 0 0 0,1 0 0 0 0,-1 0 0 0 0,1 0 0 0 0,0 2 0 0 0,-4 10 271 0 0,1 0 1 0 0,0 1 0 0 0,1-1-1 0 0,1 1 1 0 0,0 21-1 0 0,2-5 359 0 0,8 43 0 0 0,-1-37-264 0 0,17 50 0 0 0,2 5-212 0 0,-9 7-515 0 0,7 117-1 0 0,-25-206-171 0 0,2 12-1039 0 0,3-11-2936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1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0 227 512 0 0,'1'-1'495'0'0,"0"1"-1"0"0,-1-1 0 0 0,1 0 1 0 0,0 1-1 0 0,-1-1 1 0 0,1 0-1 0 0,-1 0 0 0 0,1 0 1 0 0,-1 1-1 0 0,1-1 1 0 0,-1 0-1 0 0,0 0 0 0 0,0 0 1 0 0,1 0-1 0 0,-1 0 1 0 0,0 0-1 0 0,0 0 0 0 0,0 1 1 0 0,0-1-1 0 0,0 0 1 0 0,0-1-1 0 0,3-10 1975 0 0,27-43 1699 0 0,22-24-2823 0 0,-25 44-752 0 0,-24 32-515 0 0,0 0 0 0 0,0 0 0 0 0,0 0 0 0 0,1 0 0 0 0,-1 1 0 0 0,1-1 0 0 0,0 1 0 0 0,4-2 0 0 0,-8 4-67 0 0,1 0 0 0 0,0-1 0 0 0,-1 1 0 0 0,1 0 0 0 0,-1 0 0 0 0,1 0 0 0 0,-1 0 0 0 0,1 0 0 0 0,-1 1 0 0 0,1-1 0 0 0,-1 0 0 0 0,1 0 0 0 0,-1 0 0 0 0,1 0 1 0 0,-1 1-1 0 0,1-1 0 0 0,-1 0 0 0 0,1 0 0 0 0,-1 1 0 0 0,1-1 0 0 0,-1 0 0 0 0,0 1 0 0 0,1-1 0 0 0,-1 1 0 0 0,1-1 0 0 0,-1 0 0 0 0,0 1 0 0 0,0-1 0 0 0,1 1 0 0 0,-1-1 0 0 0,0 1 0 0 0,0-1 0 0 0,1 1 0 0 0,-1-1 1 0 0,0 1-1 0 0,0-1 0 0 0,0 1 0 0 0,0-1 0 0 0,0 1 0 0 0,0 0 0 0 0,4 23 124 0 0,-4-24-135 0 0,2 65 55 0 0,-6 66-1 0 0,-3-81-38 0 0,4-38-22 0 0,1 1-1 0 0,1 1 0 0 0,0-1 1 0 0,1 0-1 0 0,2 26 0 0 0,-2-37-14 0 0,0-1 0 0 0,1 1 0 0 0,-1-1 0 0 0,0 1 0 0 0,1 0 0 0 0,0-1 0 0 0,-1 1 0 0 0,1-1 0 0 0,0 0 0 0 0,0 1 0 0 0,0-1 0 0 0,0 1 0 0 0,0-1 0 0 0,0 0 0 0 0,0 0 0 0 0,0 0 0 0 0,0 0 0 0 0,0 0 0 0 0,1 0 0 0 0,-1 0 0 0 0,0 0 0 0 0,1 0 0 0 0,-1 0 0 0 0,1-1 0 0 0,-1 1 0 0 0,1-1 0 0 0,0 1 0 0 0,-1-1 0 0 0,1 1 0 0 0,-1-1 1 0 0,1 0-1 0 0,0 0 0 0 0,1 0-1 0 0,1 0-247 0 0,0-1-1 0 0,0 1 0 0 0,0-1 0 0 0,0 0 0 0 0,0 0 0 0 0,0-1 0 0 0,0 1 0 0 0,0-1 1 0 0,-1 0-1 0 0,1 0 0 0 0,0 0 0 0 0,3-3 0 0 0,25-22-4055 0 0,-15 10 2615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1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31 1600 0 0,'-6'-5'2241'0'0,"1"-1"2400"0"0,2 3-3737 0 0,3 1 672 0 0,0-1-543 0 0,5-3 135 0 0,1 5-448 0 0,4-2-232 0 0,0 1-232 0 0,1 4-224 0 0,2-2-432 0 0,-2 3-624 0 0,-1-3 552 0 0,3 7-1961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2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35 115 1232 0 0,'-14'-38'6939'0'0,"10"30"-5570"0"0,1 0-1 0 0,0 0 1 0 0,0 0-1 0 0,1 0 1 0 0,0-1 0 0 0,0 1-1 0 0,0-11 1 0 0,3 30-709 0 0,0-1-1 0 0,1 1 1 0 0,0 0-1 0 0,0-1 1 0 0,2 1-1 0 0,3 10 1 0 0,35 73 495 0 0,-25-58-903 0 0,22 63 0 0 0,-38-97-243 0 0,4 21 26 0 0,-4-21-40 0 0,-1-1-1 0 0,0 1 1 0 0,0-1 0 0 0,0 0 0 0 0,0 1-1 0 0,0-1 1 0 0,0 1 0 0 0,0-1 0 0 0,0 1 0 0 0,-1-1-1 0 0,1 1 1 0 0,0-1 0 0 0,-2 2 0 0 0,2-3 3 0 0,0 1 1 0 0,0-1-1 0 0,0 0 1 0 0,-1 1-1 0 0,1-1 1 0 0,0 0 0 0 0,0 0-1 0 0,-1 1 1 0 0,1-1-1 0 0,0 0 1 0 0,-1 0-1 0 0,1 0 1 0 0,0 1-1 0 0,-1-1 1 0 0,1 0-1 0 0,0 0 1 0 0,-1 0-1 0 0,1 0 1 0 0,0 0-1 0 0,-1 0 1 0 0,1 0 0 0 0,0 0-1 0 0,-1 0 1 0 0,1 0-1 0 0,0 0 1 0 0,-1 0-1 0 0,1 0 1 0 0,-1 0-1 0 0,1 0 1 0 0,0 0-1 0 0,-1 0 1 0 0,1 0-1 0 0,0 0 1 0 0,-1 0 0 0 0,1-1-1 0 0,0 1 1 0 0,-1 0-1 0 0,1 0 1 0 0,0 0-1 0 0,0-1 1 0 0,-1 1-1 0 0,1 0 1 0 0,0 0-1 0 0,0-1 1 0 0,-1 1-1 0 0,1 0 1 0 0,0-1 0 0 0,0 1-1 0 0,0 0 1 0 0,-1-1-1 0 0,1 1 1 0 0,0 0-1 0 0,0-1 1 0 0,0 1-1 0 0,0 0 1 0 0,0-1-1 0 0,0 1 1 0 0,0 0-1 0 0,0-1 1 0 0,0 1 0 0 0,0-1-1 0 0,1-6 0 0 0,0 0 0 0 0,1 0 0 0 0,-1 1-1 0 0,2-1 1 0 0,-1 1 0 0 0,1-1 0 0 0,6-11 0 0 0,0 0 3 0 0,59-123 15 0 0,-65 134-3 0 0,2 0 0 0 0,-1 0 1 0 0,1 0-1 0 0,0 0 0 0 0,8-8 0 0 0,-12 14-11 0 0,0 0 0 0 0,0 0-1 0 0,1-1 1 0 0,-1 1 0 0 0,0 0 0 0 0,1 0-1 0 0,-1 0 1 0 0,0 0 0 0 0,1 1 0 0 0,-1-1-1 0 0,1 0 1 0 0,0 1 0 0 0,-1-1 0 0 0,1 1-1 0 0,-1-1 1 0 0,1 1 0 0 0,0 0 0 0 0,-1-1-1 0 0,1 1 1 0 0,0 0 0 0 0,-1 0 0 0 0,1 0-1 0 0,0 1 1 0 0,-1-1 0 0 0,1 0 0 0 0,0 1-1 0 0,-1-1 1 0 0,1 1 0 0 0,-1-1 0 0 0,1 1-1 0 0,-1 0 1 0 0,1 0 0 0 0,2 1 0 0 0,1 2-3 0 0,0 1 0 0 0,0 0 0 0 0,0 0 0 0 0,-1 1 1 0 0,0-1-1 0 0,0 1 0 0 0,6 11 0 0 0,18 48-16 0 0,-3-5 14 0 0,-14-40-200 0 0,21 39-292 0 0,-27-53-369 0 0,-1 0 1 0 0,1 0-1 0 0,0 0 1 0 0,0-1-1 0 0,1 1 1 0 0,10 7-1 0 0,-2-4-1698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6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0 102 512 0 0,'1'0'310'0'0,"0"-1"0"0"0,0 0 0 0 0,0 0 0 0 0,0 0 0 0 0,0 1 0 0 0,0-1 0 0 0,1 1 0 0 0,-1-1 0 0 0,0 1 0 0 0,0-1 0 0 0,0 1 0 0 0,1 0 0 0 0,-1-1 0 0 0,0 1 0 0 0,0 0 0 0 0,1 0 0 0 0,-1 0 0 0 0,0 0-1 0 0,0 0 1 0 0,1 0 0 0 0,-1 0 0 0 0,0 1 0 0 0,0-1 0 0 0,0 0 0 0 0,1 1 0 0 0,-1-1 0 0 0,0 1 0 0 0,0-1 0 0 0,0 1 0 0 0,0-1 0 0 0,0 1 0 0 0,0 0 0 0 0,0 0 0 0 0,0-1 0 0 0,0 1 0 0 0,0 0 0 0 0,0 0 0 0 0,0 0 0 0 0,1 2 0 0 0,26 58 4120 0 0,-4-14-3116 0 0,-17-36-1043 0 0,-1 0 1 0 0,0 1-1 0 0,-1-1 0 0 0,0 1 1 0 0,4 18-1 0 0,-6-15 71 0 0,-1 0 23 0 0,1 0 0 0 0,7 17-1 0 0,-10-32-364 0 0,7 14 158 0 0,-6-14-150 0 0,-1 0-1 0 0,1 0 1 0 0,-1 0-1 0 0,0-1 0 0 0,1 1 1 0 0,-1 0-1 0 0,0-1 1 0 0,1 1-1 0 0,-1 0 1 0 0,0-1-1 0 0,1 1 1 0 0,-1 0-1 0 0,0-1 1 0 0,1 1-1 0 0,-1 0 1 0 0,0-1-1 0 0,0 1 1 0 0,0-1-1 0 0,1 1 1 0 0,-1-1-1 0 0,0 1 1 0 0,0 0-1 0 0,0-1 0 0 0,0 1 1 0 0,0-2-1 0 0,9-25 68 0 0,-1-1 0 0 0,-1 0 1 0 0,2-30-1 0 0,-3 23-52 0 0,13-47 0 0 0,-16 71-28 0 0,1 1 1 0 0,1-1 0 0 0,-1 1 0 0 0,2 0-1 0 0,-1 0 1 0 0,2 0 0 0 0,-1 1 0 0 0,11-12-1 0 0,-15 19 10 0 0,1 0 0 0 0,-1 0-1 0 0,0 0 1 0 0,0 0-1 0 0,1 0 1 0 0,-1 1 0 0 0,1-1-1 0 0,-1 1 1 0 0,1 0-1 0 0,0-1 1 0 0,0 1 0 0 0,0 0-1 0 0,-1 1 1 0 0,1-1-1 0 0,0 1 1 0 0,4-1-1 0 0,-5 1-3 0 0,0 0 0 0 0,0 0 0 0 0,0 1 0 0 0,0-1 0 0 0,0 0 0 0 0,0 1 0 0 0,0 0 0 0 0,0-1 0 0 0,0 1 0 0 0,0 0 0 0 0,0 0-1 0 0,0 0 1 0 0,0 0 0 0 0,-1 1 0 0 0,1-1 0 0 0,0 0 0 0 0,-1 1 0 0 0,0-1 0 0 0,1 1 0 0 0,-1-1 0 0 0,0 1 0 0 0,1 0 0 0 0,0 2-1 0 0,5 11 4 0 0,0 2 0 0 0,0-1-1 0 0,-2 1 1 0 0,0 0-1 0 0,4 32 1 0 0,-5-25 13 0 0,2 0 0 0 0,8 26 1 0 0,-13-49-27 0 0,1 6 7 0 0,1 0 0 0 0,0 0 0 0 0,0 0-1 0 0,1-1 1 0 0,7 11 0 0 0,-10-15-36 0 0,1-1 0 0 0,0 1 0 0 0,-1-1 0 0 0,1 1 0 0 0,0-1-1 0 0,-1 0 1 0 0,1 0 0 0 0,0 0 0 0 0,0 0 0 0 0,0 0 0 0 0,0 0 0 0 0,0-1 0 0 0,0 1 0 0 0,0-1 0 0 0,0 1 0 0 0,1-1 0 0 0,-1 0 0 0 0,0 1 0 0 0,0-1 0 0 0,0-1 0 0 0,0 1-1 0 0,0 0 1 0 0,1 0 0 0 0,1-1 0 0 0,0 0-474 0 0,-1-1 0 0 0,1 1 0 0 0,-1 0 0 0 0,1-1 0 0 0,-1 0 0 0 0,5-3 0 0 0,10-5-4367 0 0,-10 8 2405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7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54 123 8 0 0,'-2'4'7309'0'0,"-2"4"-4294"0"0,-26 47 1816 0 0,27-50-4516 0 0,1 1-1 0 0,-1-1 1 0 0,1 1 0 0 0,1 0-1 0 0,-1 0 1 0 0,1 0-1 0 0,0 0 1 0 0,0 0 0 0 0,0 0-1 0 0,1 0 1 0 0,0 0-1 0 0,1 7 1 0 0,-1-11-258 0 0,1 0-1 0 0,-1 1 1 0 0,1-1-1 0 0,-1 0 1 0 0,1 0 0 0 0,0 1-1 0 0,0-1 1 0 0,0 0-1 0 0,0 0 1 0 0,1 0 0 0 0,-1 0-1 0 0,1 0 1 0 0,-1-1 0 0 0,1 1-1 0 0,-1 0 1 0 0,1-1-1 0 0,0 1 1 0 0,0-1 0 0 0,0 1-1 0 0,0-1 1 0 0,0 0-1 0 0,0 0 1 0 0,0 0 0 0 0,0 0-1 0 0,0 0 1 0 0,0-1 0 0 0,1 1-1 0 0,-1-1 1 0 0,0 1-1 0 0,1-1 1 0 0,-1 0 0 0 0,0 0-1 0 0,5 0 1 0 0,1-1-20 0 0,1 0 1 0 0,-1 0-1 0 0,0-1 0 0 0,0 0 1 0 0,-1-1-1 0 0,1 0 0 0 0,0 0 1 0 0,-1 0-1 0 0,1-1 0 0 0,-1 0 1 0 0,0-1-1 0 0,-1 0 0 0 0,1 0 1 0 0,-1 0-1 0 0,0-1 0 0 0,0 1 1 0 0,-1-2-1 0 0,6-7 0 0 0,-3 3 24 0 0,-1-1 0 0 0,0-1 0 0 0,-1 0 0 0 0,-1 1 0 0 0,0-2 0 0 0,4-17-1 0 0,-7 23-48 0 0,0 1 0 0 0,-1 0 0 0 0,0-1 0 0 0,0 1 0 0 0,-1-1 0 0 0,0 1 0 0 0,-1-1 0 0 0,1 1 0 0 0,-1-1 0 0 0,-1 1 0 0 0,1 0 0 0 0,-1 0 0 0 0,-5-12 0 0 0,7 18-13 0 0,-1 0 0 0 0,0 0 1 0 0,1-1-1 0 0,-1 1 0 0 0,0 0 1 0 0,0 0-1 0 0,0 0 0 0 0,0 0 0 0 0,0 0 1 0 0,0 0-1 0 0,0 0 0 0 0,0 0 0 0 0,0 0 1 0 0,0 1-1 0 0,-1-1 0 0 0,1 0 1 0 0,0 1-1 0 0,-1-1 0 0 0,1 1 0 0 0,-3-1 1 0 0,2 1-3 0 0,0 0 1 0 0,0 0-1 0 0,0 0 1 0 0,0 0-1 0 0,0 0 0 0 0,-1 1 1 0 0,1-1-1 0 0,0 1 1 0 0,0-1-1 0 0,0 1 1 0 0,0 0-1 0 0,-2 1 0 0 0,-2 2 5 0 0,0 0 0 0 0,0 0 0 0 0,1 0-1 0 0,-1 1 1 0 0,1-1 0 0 0,0 1-1 0 0,-6 8 1 0 0,-3 10-16 0 0,1 0 0 0 0,1 1 0 0 0,1 0 0 0 0,-15 48 0 0 0,18-51 5 0 0,4-10 15 0 0,1 0 0 0 0,0 0 0 0 0,1 0 0 0 0,0 0-1 0 0,1 0 1 0 0,0 0 0 0 0,1 0 0 0 0,1 20-1 0 0,0-26-2 0 0,-1-1 0 0 0,1 1 0 0 0,1 0 0 0 0,-1-1 0 0 0,0 0 0 0 0,1 1 0 0 0,0-1 0 0 0,0 0 0 0 0,1 0 0 0 0,-1 0 0 0 0,1 0 0 0 0,-1 0 0 0 0,1 0 0 0 0,1-1 0 0 0,-1 1 0 0 0,0-1 0 0 0,1 0 0 0 0,0 0 0 0 0,-1-1 0 0 0,1 1 0 0 0,0-1 0 0 0,0 1 0 0 0,6 1 0 0 0,0 0-2 0 0,0-1 0 0 0,0 0 0 0 0,1 0-1 0 0,-1-1 1 0 0,1-1 0 0 0,-1 0 0 0 0,1 0-1 0 0,0-1 1 0 0,-1 0 0 0 0,1-1 0 0 0,0 0-1 0 0,-1-1 1 0 0,14-3 0 0 0,-16 2-2 0 0,0 0 0 0 0,0 0 1 0 0,0 0-1 0 0,-1-1 0 0 0,1-1 1 0 0,-1 1-1 0 0,0-1 0 0 0,0-1 1 0 0,0 1-1 0 0,-1-1 0 0 0,0 0 1 0 0,0 0-1 0 0,0-1 0 0 0,-1 0 1 0 0,0 0-1 0 0,6-12 0 0 0,-3 4-6 0 0,-2-1 1 0 0,0 1-1 0 0,-1-1 0 0 0,-1-1 0 0 0,0 1 1 0 0,-1 0-1 0 0,-1-1 0 0 0,-1 0 0 0 0,0 1 1 0 0,-1-1-1 0 0,0 0 0 0 0,-2 0 0 0 0,0 1 1 0 0,-1-1-1 0 0,-8-27 0 0 0,11 44 10 0 0,0-1 0 0 0,-1 1-1 0 0,1-1 1 0 0,0 0 0 0 0,0 1 0 0 0,0-1-1 0 0,-1 1 1 0 0,1-1 0 0 0,0 1 0 0 0,-1-1-1 0 0,1 1 1 0 0,0-1 0 0 0,-1 1 0 0 0,1-1-1 0 0,0 1 1 0 0,-1-1 0 0 0,1 1 0 0 0,-1 0 0 0 0,1-1-1 0 0,-1 1 1 0 0,-1-1 0 0 0,2 1 1 0 0,0 0 1 0 0,-1 0-1 0 0,1 0 1 0 0,-1 1-1 0 0,1-1 1 0 0,-1 0 0 0 0,1 0-1 0 0,0 0 1 0 0,-1 1-1 0 0,1-1 1 0 0,-1 0-1 0 0,1 0 1 0 0,0 1-1 0 0,-1-1 1 0 0,1 0-1 0 0,0 1 1 0 0,-1-1-1 0 0,1 0 1 0 0,0 1-1 0 0,-1-1 1 0 0,1 1-1 0 0,-2 2 19 0 0,0 1-1 0 0,0-1 1 0 0,1 1-1 0 0,-1 0 0 0 0,0 4 1 0 0,-1 3 49 0 0,2 0-1 0 0,0 0 1 0 0,0 0 0 0 0,1 0-1 0 0,0 0 1 0 0,1 0 0 0 0,0 0 0 0 0,5 19-1 0 0,-5-24-30 0 0,1 0-1 0 0,0 1 0 0 0,0-1 1 0 0,1 0-1 0 0,0-1 0 0 0,0 1 1 0 0,0 0-1 0 0,1-1 0 0 0,-1 0 1 0 0,1 1-1 0 0,1-1 0 0 0,-1-1 1 0 0,1 1-1 0 0,0-1 0 0 0,0 0 0 0 0,6 4 1 0 0,-6-5-20 0 0,0-1-1 0 0,0 1 1 0 0,0-2 0 0 0,1 1 0 0 0,-1 0 0 0 0,0-1-1 0 0,1 0 1 0 0,-1 0 0 0 0,1-1 0 0 0,-1 0 0 0 0,1 1 0 0 0,-1-2-1 0 0,1 1 1 0 0,-1-1 0 0 0,9-2 0 0 0,-2 0-332 0 0,-1-1 0 0 0,1 0 1 0 0,-1-1-1 0 0,1-1 0 0 0,18-12 1 0 0,-26 16-537 0 0,0-1-1 0 0,0-1 1 0 0,0 1 0 0 0,-1 0-1 0 0,5-7 1 0 0,2-3-5657 0 0,-6 7 1160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7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0 2809 0 0,'-17'14'3312'0'0,"-1"2"3578"0"0,3-6-6026 0 0,4 2 640 0 0,1 1-584 0 0,5-2 1 0 0,0-1-273 0 0,4 2-336 0 0,1-5-136 0 0,1-2-152 0 0,4-1-160 0 0,-1-4-96 0 0,3 0 72 0 0,0 0-824 0 0,1-2-1353 0 0,2-1-335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8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127 107 512 0 0,'-4'-4'1205'0'0,"0"0"-1"0"0,0 1 1 0 0,-1-1-1 0 0,0 1 0 0 0,0 0 1 0 0,0 1-1 0 0,-10-5 1 0 0,13 6-845 0 0,0 0 0 0 0,-1 1 0 0 0,1-1 1 0 0,-1 1-1 0 0,1-1 0 0 0,0 1 0 0 0,-1 0 0 0 0,1 0 1 0 0,-1 0-1 0 0,1 0 0 0 0,0 0 0 0 0,-1 0 0 0 0,1 1 0 0 0,-1-1 1 0 0,1 1-1 0 0,0 0 0 0 0,-1-1 0 0 0,1 1 0 0 0,0 0 1 0 0,-3 2-1 0 0,4-1-265 0 0,-1-1 0 0 0,1 0 0 0 0,0 0 1 0 0,0 1-1 0 0,0-1 0 0 0,0 1 0 0 0,1-1 1 0 0,-1 1-1 0 0,0-1 0 0 0,0 1 0 0 0,1 0 1 0 0,-1-1-1 0 0,1 1 0 0 0,0 0 0 0 0,-1 3 0 0 0,0 29 502 0 0,2-22-297 0 0,-1-1-92 0 0,0 0 0 0 0,1 0-1 0 0,0 1 1 0 0,1-1 0 0 0,5 15-1 0 0,-6-21-183 0 0,1-1-1 0 0,0 0 0 0 0,0 0 1 0 0,0 0-1 0 0,0 0 1 0 0,1 0-1 0 0,-1 0 0 0 0,1 0 1 0 0,0-1-1 0 0,1 0 1 0 0,-1 1-1 0 0,0-1 0 0 0,1 0 1 0 0,-1-1-1 0 0,9 5 1 0 0,-4-3-44 0 0,-1 0 0 0 0,1-1 0 0 0,1-1 0 0 0,-1 1 0 0 0,0-1 0 0 0,0-1 0 0 0,1 0 0 0 0,-1 0 0 0 0,1 0 0 0 0,14-2 0 0 0,-18 1 5 0 0,1-1 1 0 0,0 0-1 0 0,-1 0 0 0 0,1 0 1 0 0,-1-1-1 0 0,1 0 1 0 0,-1 0-1 0 0,0 0 0 0 0,0-1 1 0 0,0 1-1 0 0,0-1 1 0 0,0-1-1 0 0,-1 1 0 0 0,1-1 1 0 0,-1 1-1 0 0,7-9 1 0 0,-9 10 12 0 0,-1 0 1 0 0,0-1 0 0 0,1 0-1 0 0,-1 1 1 0 0,0-1 0 0 0,0 1-1 0 0,-1-1 1 0 0,1 0 0 0 0,0 0-1 0 0,-1 0 1 0 0,0 1 0 0 0,1-1 0 0 0,-1 0-1 0 0,0 0 1 0 0,-1 0 0 0 0,1 0-1 0 0,0 1 1 0 0,-1-1 0 0 0,0 0-1 0 0,-1-5 1 0 0,-3-4 1 0 0,0 0-1 0 0,-1 0 0 0 0,-7-13 1 0 0,10 21-12 0 0,-66-111-118 0 0,68 113 130 0 0,-1 0 1 0 0,1-1 0 0 0,-1 1-1 0 0,0 0 1 0 0,0 0 0 0 0,0 0-1 0 0,0 0 1 0 0,0 0 0 0 0,0 0 0 0 0,0 0-1 0 0,-1 1 1 0 0,1-1 0 0 0,0 1-1 0 0,-4-1 1 0 0,4 1 1 0 0,0 1-1 0 0,0-1 1 0 0,0 1-1 0 0,0 0 1 0 0,0 0-1 0 0,0 0 0 0 0,0 0 1 0 0,0 0-1 0 0,0 0 1 0 0,0 1-1 0 0,0-1 1 0 0,0 1-1 0 0,0-1 1 0 0,0 1-1 0 0,0 0 1 0 0,0 0-1 0 0,0 0 1 0 0,0 0-1 0 0,-2 2 1 0 0,-3 2 0 0 0,0 1 1 0 0,0 1-1 0 0,0-1 1 0 0,1 1 0 0 0,0 0-1 0 0,1 0 1 0 0,-1 1-1 0 0,2-1 1 0 0,-1 1 0 0 0,1 1-1 0 0,0-1 1 0 0,-6 17-1 0 0,3 0-4 0 0,1 1 0 0 0,1-1 0 0 0,-3 35 0 0 0,7-53-2 0 0,1 0 0 0 0,-1-1 1 0 0,1 1-1 0 0,0 0 0 0 0,3 13 0 0 0,-3-18 6 0 0,1 0-1 0 0,0-1 0 0 0,0 1 1 0 0,-1 0-1 0 0,1 0 0 0 0,0-1 0 0 0,0 1 1 0 0,1 0-1 0 0,-1-1 0 0 0,0 1 0 0 0,0-1 1 0 0,1 0-1 0 0,-1 1 0 0 0,1-1 0 0 0,-1 0 1 0 0,1 0-1 0 0,0 0 0 0 0,-1 0 1 0 0,1 0-1 0 0,0 0 0 0 0,0-1 0 0 0,0 1 1 0 0,-1 0-1 0 0,5 0 0 0 0,-2-1-8 0 0,1 1 1 0 0,-1 0-1 0 0,1-1 0 0 0,0 0 1 0 0,-1 0-1 0 0,1 0 0 0 0,-1-1 1 0 0,1 0-1 0 0,-1 1 0 0 0,1-2 0 0 0,5-1 1 0 0,-3 0 4 0 0,0 0 1 0 0,0-1 0 0 0,0 0 0 0 0,0 0-1 0 0,-1 0 1 0 0,7-7 0 0 0,-2 1-7 0 0,-1 0 1 0 0,0-1-1 0 0,-1 0 0 0 0,0 0 1 0 0,-1-1-1 0 0,12-22 0 0 0,-15 24 29 0 0,-2 1-1 0 0,1-1 0 0 0,-1 0 1 0 0,2-11-1 0 0,-4 16-12 0 0,0 0 1 0 0,-1 0-1 0 0,1 0 1 0 0,-1 0-1 0 0,0 0 1 0 0,0 0-1 0 0,-1 0 1 0 0,1 0-1 0 0,-1 0 1 0 0,-2-6-1 0 0,-2 3 31 0 0,3 12 45 0 0,4 14 39 0 0,3-7-66 0 0,-1 1 0 0 0,2-1 0 0 0,0-1 0 0 0,0 1 0 0 0,1-1 1 0 0,0 0-1 0 0,13 13 0 0 0,-1 2 322 0 0,-2 1 0 0 0,17 32 1 0 0,7 10-155 0 0,-34-58-180 0 0,11 15 36 0 0,19 41-1 0 0,-33-56-59 0 0,1 0 0 0 0,-2 1-1 0 0,1-1 1 0 0,-1 1-1 0 0,-1 0 1 0 0,0 0-1 0 0,0 18 1 0 0,-1-15 7 0 0,-1-1 1 0 0,-1 1 0 0 0,-1 0-1 0 0,0-1 1 0 0,0 1 0 0 0,-2-1-1 0 0,1 0 1 0 0,-2 0 0 0 0,-10 23-1 0 0,-2-3 52 0 0,-25 36-1 0 0,33-55-35 0 0,-2-1 1 0 0,0 0-1 0 0,0 0 0 0 0,-25 20 1 0 0,32-30-34 0 0,0 0 1 0 0,0 0 0 0 0,0-1-1 0 0,-1 1 1 0 0,1-1 0 0 0,-1 0 0 0 0,1 0-1 0 0,-1-1 1 0 0,0 1 0 0 0,0-1-1 0 0,-8 1 1 0 0,11-2-7 0 0,0 0 0 0 0,-1 0 0 0 0,1 0 0 0 0,0 0-1 0 0,-1-1 1 0 0,1 1 0 0 0,0-1 0 0 0,-1 0 0 0 0,1 1 0 0 0,0-1 0 0 0,0 0 0 0 0,0 0-1 0 0,0-1 1 0 0,0 1 0 0 0,0 0 0 0 0,0-1 0 0 0,0 1 0 0 0,0-1 0 0 0,1 1-1 0 0,-1-1 1 0 0,0 0 0 0 0,1 0 0 0 0,0 0 0 0 0,-1 0 0 0 0,1 0 0 0 0,-1-2 0 0 0,-2-5 3 0 0,0 0 1 0 0,1-1-1 0 0,0 1 1 0 0,1-1 0 0 0,0 1-1 0 0,0-1 1 0 0,1 0-1 0 0,0-9 1 0 0,5-81-7 0 0,-3 95 11 0 0,1-20-16 0 0,2 1 0 0 0,0 0 1 0 0,2 0-1 0 0,0 1 0 0 0,2 0 1 0 0,0 0-1 0 0,2 0 0 0 0,0 1 1 0 0,21-30-1 0 0,-21 36-641 0 0,39-56 1627 0 0,-19 40-3620 0 0,-25 28 413 0 0,1-1 0 0 0,-1 1 0 0 0,12-7 0 0 0,-8 7-2628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9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 2617 0 0,'0'0'399'0'0,"-1"-1"1"0"0,1 1-1 0 0,0-1 1 0 0,-1 1-1 0 0,1-1 1 0 0,-1 1-1 0 0,1-1 1 0 0,-1 1 0 0 0,1 0-1 0 0,-1-1 1 0 0,1 1-1 0 0,-1 0 1 0 0,1-1-1 0 0,-1 1 1 0 0,0 0 0 0 0,1 0-1 0 0,-1-1 1 0 0,1 1-1 0 0,-1 0 1 0 0,0 0-1 0 0,1 0 1 0 0,-1 0-1 0 0,0 0 1 0 0,0 0-268 0 0,1 0 0 0 0,0 1 0 0 0,-1-1 0 0 0,1 0 0 0 0,-1 0 0 0 0,1 1 0 0 0,0-1 0 0 0,0 0 0 0 0,-1 0 0 0 0,1 1 1 0 0,0-1-1 0 0,-1 0 0 0 0,1 1 0 0 0,0-1 0 0 0,0 1 0 0 0,0-1 0 0 0,0 0 0 0 0,-1 1 0 0 0,1-1 0 0 0,0 1 0 0 0,0-1 0 0 0,0 0 0 0 0,0 1 0 0 0,0-1 0 0 0,0 1 0 0 0,0-1 0 0 0,0 1 0 0 0,0-1 0 0 0,0 0 0 0 0,0 1 0 0 0,0-1 0 0 0,0 1 1 0 0,0-1-1 0 0,1 1 0 0 0,6 28 2150 0 0,18 52 1 0 0,3 5-951 0 0,-16-42-1198 0 0,78 280 1548 0 0,-83-303-1722 0 0,1 0 0 0 0,0-1-1 0 0,16 26 1 0 0,-24-45 34 0 0,1 0 0 0 0,-1 0-1 0 0,1 0 1 0 0,-1 0 0 0 0,1 0 0 0 0,0 0 0 0 0,0 0-1 0 0,-1 0 1 0 0,1-1 0 0 0,0 1 0 0 0,0 0 0 0 0,0 0 0 0 0,0-1-1 0 0,0 1 1 0 0,0 0 0 0 0,0-1 0 0 0,0 1 0 0 0,0-1 0 0 0,1 0-1 0 0,-1 1 1 0 0,0-1 0 0 0,0 0 0 0 0,3 1 0 0 0,-3-2-6 0 0,0 1-1 0 0,1-1 1 0 0,-1 1 0 0 0,0-1 0 0 0,0 0 0 0 0,1 1 0 0 0,-1-1 0 0 0,0 0 0 0 0,0 0 0 0 0,0 0-1 0 0,0 0 1 0 0,0 0 0 0 0,0 0 0 0 0,0 0 0 0 0,0 0 0 0 0,0 0 0 0 0,0-2 0 0 0,4-6-75 0 0,0-1 1 0 0,0-1 0 0 0,5-18 0 0 0,-9 26 78 0 0,17-73-109 0 0,-14 56 135 0 0,1 0 1 0 0,0 0 0 0 0,16-37-1 0 0,-20 57-15 0 0,-1-1 0 0 0,0 0 0 0 0,1 0-1 0 0,-1 0 1 0 0,1 0 0 0 0,-1 0 0 0 0,1 1-1 0 0,-1-1 1 0 0,1 0 0 0 0,0 1 0 0 0,-1-1-1 0 0,1 0 1 0 0,0 1 0 0 0,-1-1 0 0 0,1 0-1 0 0,0 1 1 0 0,0-1 0 0 0,0 1-1 0 0,-1 0 1 0 0,1-1 0 0 0,0 1 0 0 0,0 0-1 0 0,1-1 1 0 0,-1 1 2 0 0,0 1-1 0 0,0-1 1 0 0,0 0-1 0 0,0 0 1 0 0,0 1-1 0 0,0-1 1 0 0,0 1-1 0 0,0-1 1 0 0,0 1-1 0 0,0-1 1 0 0,0 1-1 0 0,-1-1 0 0 0,1 1 1 0 0,0 0-1 0 0,0 0 1 0 0,-1-1-1 0 0,2 2 1 0 0,2 4 8 0 0,0 0 0 0 0,-1 0 0 0 0,0 0 0 0 0,5 13 0 0 0,7 31 122 0 0,-13-39-121 0 0,1 1 0 0 0,0-1 1 0 0,1 0-1 0 0,10 21 0 0 0,-12-29-28 0 0,1 0 0 0 0,-1 0 0 0 0,0 0-1 0 0,1 0 1 0 0,0 0 0 0 0,0 0 0 0 0,-1-1-1 0 0,1 0 1 0 0,1 1 0 0 0,-1-1 0 0 0,0 0 0 0 0,1 0-1 0 0,-1-1 1 0 0,1 1 0 0 0,-1-1 0 0 0,1 0-1 0 0,0 0 1 0 0,-1 0 0 0 0,7 1 0 0 0,3 0-269 0 0,-1-1 0 0 0,15 0 1 0 0,-22-1-232 0 0,-1-1 1 0 0,0 1-1 0 0,1-1 1 0 0,-1 0-1 0 0,0 0 1 0 0,1 0-1 0 0,-1-1 1 0 0,0 1 0 0 0,7-5-1 0 0,1-2-2180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0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58 512 0 0,'-20'-31'5249'0'0,"17"27"-3800"0"0,0 1 1 0 0,0-1-1 0 0,-1 1 1 0 0,0-1-1 0 0,-7-4 6099 0 0,21 18-6201 0 0,5 13-576 0 0,-1 2 0 0 0,16 34 1 0 0,16 57 55 0 0,-33-83-535 0 0,1 6-218 0 0,-2 0-1 0 0,-1 1 1 0 0,-2 0 0 0 0,-2 1-1 0 0,-1 0 1 0 0,-2 0-1 0 0,-3 0 1 0 0,0 0 0 0 0,-10 66-1 0 0,9-104-58 0 0,-1-1-30 0 0,1 0 0 0 0,-1 0 0 0 0,1-1 0 0 0,0 1 0 0 0,0 0 0 0 0,0 0 0 0 0,0 0 1 0 0,0 0-1 0 0,0 0 0 0 0,1 3 0 0 0,0-6 7 0 0,0 0 0 0 0,0 1 1 0 0,0-1-1 0 0,0 0 0 0 0,0 0 0 0 0,0 0 1 0 0,0 0-1 0 0,0 0 0 0 0,0 0 0 0 0,0-1 0 0 0,-1 1 1 0 0,2-2-1 0 0,-1 1-2 0 0,23-37-104 0 0,26-56 0 0 0,-34 63 134 0 0,-8 15-32 0 0,1 1 0 0 0,1 0 0 0 0,17-21 0 0 0,-22 31 16 0 0,1 0-1 0 0,0 0 1 0 0,0 0 0 0 0,0 1-1 0 0,1 0 1 0 0,0 0 0 0 0,-1 1-1 0 0,2 0 1 0 0,-1 0-1 0 0,11-3 1 0 0,-15 5-11 0 0,1 1 0 0 0,0 0 0 0 0,0 0 0 0 0,0 0 0 0 0,0 1 0 0 0,1 0 0 0 0,-1-1 0 0 0,0 1 0 0 0,0 1 0 0 0,0-1 0 0 0,0 1 0 0 0,0-1 0 0 0,0 1 1 0 0,0 0-1 0 0,0 1 0 0 0,0-1 0 0 0,0 1 0 0 0,-1-1 0 0 0,1 1 0 0 0,-1 0 0 0 0,1 1 0 0 0,-1-1 0 0 0,0 1 0 0 0,1-1 0 0 0,-1 1 0 0 0,-1 0 0 0 0,1 0 0 0 0,0 0 0 0 0,-1 0 0 0 0,1 1 0 0 0,-1-1 0 0 0,0 1 0 0 0,0 0 0 0 0,2 6 0 0 0,-2-4 9 0 0,-1 0-1 0 0,1 0 1 0 0,-1 0 0 0 0,0 0-1 0 0,-1 1 1 0 0,0-1-1 0 0,0 0 1 0 0,0 1 0 0 0,0-1-1 0 0,-1 0 1 0 0,0 0 0 0 0,-3 10-1 0 0,1-8 6 0 0,-1 0 0 0 0,1 0 0 0 0,-1-1-1 0 0,0 1 1 0 0,-1-1 0 0 0,0 0 0 0 0,0 0 0 0 0,-10 10-1 0 0,7-9-12 0 0,-1-1 1 0 0,1 1-1 0 0,-1-2 0 0 0,-1 1 0 0 0,1-1 0 0 0,-1-1 0 0 0,0 1 1 0 0,0-2-1 0 0,-1 1 0 0 0,0-2 0 0 0,1 1 0 0 0,-1-2 0 0 0,0 1 1 0 0,-16 1-1 0 0,22-5-159 0 0,-1 1 0 0 0,0-1 1 0 0,0 0-1 0 0,1 0 0 0 0,-1 0 1 0 0,1-1-1 0 0,-1 0 0 0 0,1 0 0 0 0,0 0 1 0 0,0-1-1 0 0,-9-5 0 0 0,9 5-401 0 0,1 0 0 0 0,0 0 0 0 0,0-1-1 0 0,0 1 1 0 0,0-1 0 0 0,1 0-1 0 0,-1 0 1 0 0,1 0 0 0 0,0 0 0 0 0,0-1-1 0 0,1 1 1 0 0,-5-10 0 0 0,6 11-44 0 0,1 0 0 0 0,-1 0 1 0 0,1 0-1 0 0,-1 0 0 0 0,1 0 1 0 0,0-5-1 0 0,1-6-929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1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93 109 8 0 0,'-67'-11'16037'0'0,"66"11"-15929"0"0,0 0 0 0 0,1 0 0 0 0,-1 1 1 0 0,0-1-1 0 0,0 0 0 0 0,0 0 0 0 0,1 0 0 0 0,-1 0 1 0 0,0 1-1 0 0,0-1 0 0 0,1 0 0 0 0,-1 1 0 0 0,0-1 1 0 0,0 0-1 0 0,1 1 0 0 0,-1-1 0 0 0,0 1 0 0 0,1-1 0 0 0,-1 1 1 0 0,1 0-1 0 0,-1-1 0 0 0,1 1 0 0 0,-1-1 0 0 0,1 1 1 0 0,-1 0-1 0 0,1 0 0 0 0,-1-1 0 0 0,1 1 0 0 0,0 0 1 0 0,0 0-1 0 0,-1-1 0 0 0,1 3 0 0 0,-2 1 92 0 0,1 1 0 0 0,0 0-1 0 0,0 0 1 0 0,0 5 0 0 0,1-4-91 0 0,0 0 0 0 0,0 0 0 0 0,1 0-1 0 0,0 0 1 0 0,0 0 0 0 0,0-1 0 0 0,1 1 0 0 0,-1 0 0 0 0,1 0 0 0 0,1-1 0 0 0,-1 0 0 0 0,1 1 0 0 0,0-1 0 0 0,0 0 0 0 0,0 0 0 0 0,1 0 0 0 0,4 4-1 0 0,-1-2-42 0 0,0 0-1 0 0,1-1 0 0 0,0 0 1 0 0,0 0-1 0 0,1-1 0 0 0,-1 0 1 0 0,1 0-1 0 0,0-1 0 0 0,14 4 1 0 0,-19-7-64 0 0,0 0 1 0 0,0 0 0 0 0,0 0 0 0 0,0-1-1 0 0,0 1 1 0 0,0-1 0 0 0,0 0 0 0 0,0-1 0 0 0,0 1-1 0 0,0-1 1 0 0,0 1 0 0 0,0-1 0 0 0,0 0-1 0 0,0-1 1 0 0,-1 1 0 0 0,1-1 0 0 0,0 1 0 0 0,-1-1-1 0 0,1 0 1 0 0,-1-1 0 0 0,1 1 0 0 0,-1-1-1 0 0,0 1 1 0 0,0-1 0 0 0,0 0 0 0 0,2-4-1 0 0,-1 2 13 0 0,0 0 0 0 0,0 0 0 0 0,-1 0-1 0 0,0-1 1 0 0,0 1 0 0 0,0-1 0 0 0,-1 0-1 0 0,0 0 1 0 0,0 0 0 0 0,-1 0 0 0 0,1 0-1 0 0,-1 0 1 0 0,-1 0 0 0 0,1-1 0 0 0,-1 1-1 0 0,-1-10 1 0 0,0 9-8 0 0,-1 1 0 0 0,1 0 0 0 0,-2 0 0 0 0,1-1-1 0 0,-1 1 1 0 0,1 1 0 0 0,-2-1 0 0 0,1 0 0 0 0,-6-6 0 0 0,2 3 11 0 0,-1 0 0 0 0,0 0 1 0 0,-1 0-1 0 0,-10-7 0 0 0,15 13-18 0 0,0 0-1 0 0,-1 0 1 0 0,1 1 0 0 0,-1 0-1 0 0,0 0 1 0 0,1 0-1 0 0,-1 1 1 0 0,0-1 0 0 0,0 1-1 0 0,0 0 1 0 0,0 1-1 0 0,0-1 1 0 0,0 1 0 0 0,0 0-1 0 0,0 0 1 0 0,-1 0-1 0 0,1 1 1 0 0,-8 2 0 0 0,9-2-7 0 0,0 0 1 0 0,1 0 0 0 0,-1 1-1 0 0,0-1 1 0 0,1 1-1 0 0,-1 0 1 0 0,1 0 0 0 0,0 0-1 0 0,0 0 1 0 0,-1 1 0 0 0,2 0-1 0 0,-1-1 1 0 0,0 1-1 0 0,0 0 1 0 0,1 0 0 0 0,0 0-1 0 0,-1 1 1 0 0,1-1 0 0 0,1 1-1 0 0,-1-1 1 0 0,0 1-1 0 0,1-1 1 0 0,0 1 0 0 0,-2 5-1 0 0,3-6 6 0 0,-1 0 0 0 0,1-1-1 0 0,-1 1 1 0 0,1-1 0 0 0,0 1-1 0 0,0 0 1 0 0,0-1 0 0 0,1 1 0 0 0,-1-1-1 0 0,1 1 1 0 0,-1-1 0 0 0,1 1-1 0 0,0-1 1 0 0,0 1 0 0 0,2 3-1 0 0,-2-4 3 0 0,0-1-1 0 0,0 0 1 0 0,1 0-1 0 0,-1 0 1 0 0,0 0-1 0 0,1 0 1 0 0,-1 0-1 0 0,1 0 1 0 0,-1 0-1 0 0,1 0 1 0 0,0-1-1 0 0,-1 1 1 0 0,1-1-1 0 0,0 1 1 0 0,-1-1-1 0 0,1 0 1 0 0,0 1-1 0 0,-1-1 1 0 0,1 0-1 0 0,0 0 1 0 0,0 0-1 0 0,-1-1 1 0 0,1 1-1 0 0,0 0 1 0 0,1-1-1 0 0,15-3 11 0 0,-1 0 0 0 0,-1-1 0 0 0,1-1 0 0 0,29-15-1 0 0,-15 4 95 0 0,41-29 0 0 0,-58 37-48 0 0,1 1 0 0 0,0 1-1 0 0,23-9 1 0 0,-16 7 43 0 0,-20 8-83 0 0,0 1-1 0 0,0-1 0 0 0,0 0 1 0 0,0 1-1 0 0,1-1 1 0 0,-1 1-1 0 0,0 0 0 0 0,0-1 1 0 0,0 1-1 0 0,0 0 1 0 0,0 0-1 0 0,0 1 1 0 0,1-1-1 0 0,-1 0 0 0 0,0 1 1 0 0,0-1-1 0 0,0 1 1 0 0,0 0-1 0 0,0 0 0 0 0,0-1 1 0 0,0 1-1 0 0,-1 1 1 0 0,1-1-1 0 0,0 0 1 0 0,0 0-1 0 0,-1 1 0 0 0,3 1 1 0 0,-1 1 23 0 0,0 0 0 0 0,0 0 0 0 0,0 0 0 0 0,-1 0 1 0 0,0 1-1 0 0,0-1 0 0 0,0 0 0 0 0,0 1 0 0 0,-1 0 0 0 0,1-1 1 0 0,0 6-1 0 0,1 12 112 0 0,0 28 1 0 0,-4-36-140 0 0,2-1 0 0 0,0 1 0 0 0,1-1 0 0 0,0 1 0 0 0,1-1 0 0 0,7 21 0 0 0,-9-31-25 0 0,0 0 1 0 0,1 0-1 0 0,0 0 1 0 0,-1-1 0 0 0,1 1-1 0 0,0 0 1 0 0,0-1-1 0 0,0 1 1 0 0,1-1-1 0 0,-1 0 1 0 0,1 0-1 0 0,-1 0 1 0 0,1 0 0 0 0,0 0-1 0 0,-1-1 1 0 0,1 1-1 0 0,0-1 1 0 0,0 0-1 0 0,0 0 1 0 0,0 0-1 0 0,0 0 1 0 0,1 0-1 0 0,-1 0 1 0 0,0-1 0 0 0,0 0-1 0 0,0 0 1 0 0,1 0-1 0 0,-1 0 1 0 0,0 0-1 0 0,0 0 1 0 0,7-2-1 0 0,0-1-691 0 0,0 0-1 0 0,1-1 0 0 0,-1 0 0 0 0,-1 0 1 0 0,1-1-1 0 0,0 0 0 0 0,-1-1 0 0 0,12-9 1 0 0,-4 1-954 0 0,-2 0 86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35 4433 0 0,'-20'-3'5262'0'0,"-11"-2"4405"0"0,31 5-9602 0 0,19 0-987 0 0,167-9 1967 0 0,-62-4-4633 0 0,-104 10 948 0 0,-3 2-192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2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45 339 512 0 0,'0'0'527'0'0,"-1"-1"0"0"0,0 1-1 0 0,0-1 1 0 0,0 1 0 0 0,0-1-1 0 0,1 0 1 0 0,-1 0 0 0 0,0 1 0 0 0,0-1-1 0 0,1 0 1 0 0,-1 0 0 0 0,1 0-1 0 0,-1 1 1 0 0,1-1 0 0 0,-2-2 0 0 0,5-5 4787 0 0,4 3-4579 0 0,-5 5-534 0 0,0 0 1 0 0,0 0 0 0 0,0 0-1 0 0,1 0 1 0 0,-1 1 0 0 0,0-1-1 0 0,0 1 1 0 0,0 0 0 0 0,0-1 0 0 0,0 1-1 0 0,2 1 1 0 0,6 2 344 0 0,-3-2-299 0 0,0 1 1 0 0,0-1-1 0 0,0 1 1 0 0,10 7 0 0 0,16 6 91 0 0,-23-13-332 0 0,-1-1 0 0 0,1 0 1 0 0,0 0-1 0 0,0-1 0 0 0,0 0 0 0 0,0-1 0 0 0,0 0 0 0 0,0 0 0 0 0,0-1 0 0 0,-1-1 1 0 0,1 0-1 0 0,17-5 0 0 0,-15 3-8 0 0,-1 0 0 0 0,0-1 1 0 0,0-1-1 0 0,0 1 0 0 0,-1-2 1 0 0,0 0-1 0 0,0 0 1 0 0,0 0-1 0 0,-1-1 0 0 0,8-10 1 0 0,-14 15 6 0 0,-1 0 0 0 0,-1 0 0 0 0,1 0 1 0 0,0-1-1 0 0,-1 1 0 0 0,1 0 1 0 0,-1-1-1 0 0,0 1 0 0 0,0-1 0 0 0,-1 1 1 0 0,1-1-1 0 0,-1 0 0 0 0,0 1 1 0 0,1-1-1 0 0,-2 0 0 0 0,1 1 0 0 0,0-1 1 0 0,-1 1-1 0 0,-1-6 0 0 0,-1-5 14 0 0,-2 0-1 0 0,1 0 0 0 0,-10-18 0 0 0,9 22 10 0 0,0 0 0 0 0,-1 0 0 0 0,0 1 0 0 0,0 0 0 0 0,-1 0 0 0 0,0 0 0 0 0,-16-13 0 0 0,17 17 65 0 0,0 0 0 0 0,0 1 1 0 0,0 0-1 0 0,-1 0 0 0 0,1 0 1 0 0,-1 1-1 0 0,0 0 0 0 0,0 1 1 0 0,-1-1-1 0 0,1 1 0 0 0,0 1 1 0 0,-11-2-1 0 0,11 2-26 0 0,1 1 1 0 0,0 0-1 0 0,-1 0 1 0 0,1 1-1 0 0,0 0 1 0 0,-1 0-1 0 0,1 0 1 0 0,0 1-1 0 0,0 0 0 0 0,0 0 1 0 0,0 0-1 0 0,0 1 1 0 0,1 0-1 0 0,-1 0 1 0 0,1 0-1 0 0,0 1 1 0 0,0 0-1 0 0,0 0 1 0 0,0 0-1 0 0,-5 7 1 0 0,0 1 102 0 0,0 0 0 0 0,1 0 1 0 0,1 1-1 0 0,0 1 0 0 0,-5 13 1 0 0,-27 74 1040 0 0,34-85-1041 0 0,1 0 1 0 0,1 1-1 0 0,1-1 0 0 0,0 1 1 0 0,1 0-1 0 0,1-1 1 0 0,1 1-1 0 0,0 0 0 0 0,1 0 1 0 0,1 0-1 0 0,5 24 0 0 0,11 19 9 0 0,41 94 1 0 0,-28-68-105 0 0,-31-86-76 0 0,0 1 0 0 0,0 0 0 0 0,1 0 0 0 0,-1-1 0 0 0,0 1 0 0 0,1 0 0 0 0,-1-1 0 0 0,0 1 0 0 0,1 0 0 0 0,-1-1 0 0 0,0 1 0 0 0,1-1 0 0 0,-1 1 0 0 0,1-1 0 0 0,0 1 0 0 0,-1-1 0 0 0,1 1 0 0 0,-1-1 0 0 0,1 1 0 0 0,0 0 0 0 0,0-2-2 0 0,-1 1-1 0 0,1 0 1 0 0,-1 0-1 0 0,1 0 1 0 0,-1 0-1 0 0,0 0 1 0 0,1-1-1 0 0,-1 1 1 0 0,0 0-1 0 0,1 0 1 0 0,-1-1-1 0 0,1 1 0 0 0,-1 0 1 0 0,0-1-1 0 0,0 1 1 0 0,1 0-1 0 0,-1-1 1 0 0,0 1-1 0 0,0 0 1 0 0,1-1-1 0 0,-1 1 1 0 0,0-1-1 0 0,0 0 1 0 0,11-31-71 0 0,-11 31 82 0 0,13-48-101 0 0,31-78 1 0 0,-42 121 83 0 0,0 1-1 0 0,1 0 1 0 0,0 0 0 0 0,0 0 0 0 0,0 0-1 0 0,1 0 1 0 0,5-6 0 0 0,-8 10 6 0 0,1 0 0 0 0,-1 0 0 0 0,0 0-1 0 0,0 1 1 0 0,0-1 0 0 0,1 0 0 0 0,-1 0 0 0 0,0 1 0 0 0,1-1 0 0 0,-1 1 0 0 0,1-1 0 0 0,-1 1 0 0 0,0-1 0 0 0,1 1 0 0 0,-1 0 0 0 0,1 0-1 0 0,-1 0 1 0 0,1 0 0 0 0,-1 0 0 0 0,1 0 0 0 0,-1 0 0 0 0,1 0 0 0 0,-1 1 0 0 0,1-1 0 0 0,-1 0 0 0 0,1 1 0 0 0,-1 0 0 0 0,0-1 0 0 0,1 1-1 0 0,-1 0 1 0 0,0-1 0 0 0,0 1 0 0 0,1 0 0 0 0,0 1 0 0 0,6 6-8 0 0,1-1 1 0 0,-1 1-1 0 0,-1 1 0 0 0,0 0 0 0 0,10 16 1 0 0,24 51 46 0 0,-35-63-29 0 0,0-1 0 0 0,1 1 0 0 0,0-1 0 0 0,10 12 0 0 0,-15-21-13 0 0,1 0 1 0 0,0 0-1 0 0,0-1 0 0 0,0 1 0 0 0,0 0 0 0 0,1-1 0 0 0,-1 0 0 0 0,0 0 0 0 0,1 0 1 0 0,0 0-1 0 0,-1-1 0 0 0,1 1 0 0 0,0-1 0 0 0,0 0 0 0 0,0 0 0 0 0,0 0 0 0 0,0-1 1 0 0,7 1-1 0 0,-4-1-138 0 0,0 0 1 0 0,0-1 0 0 0,0 0-1 0 0,0 0 1 0 0,0-1 0 0 0,9-2 0 0 0,-12 2-543 0 0,0 0 1 0 0,0 0 0 0 0,0 0-1 0 0,0-1 1 0 0,0 1 0 0 0,5-6-1 0 0,6-3-5431 0 0,-11 5 3796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188 191 1912 0 0,'-14'-25'5343'0'0,"7"12"-2865"0"0,0 1 1 0 0,-10-13 0 0 0,16 24-2321 0 0,0 0 0 0 0,0 0 0 0 0,0 0 0 0 0,0 0 0 0 0,0 0 0 0 0,-1 0 1 0 0,1 1-1 0 0,0-1 0 0 0,-1 0 0 0 0,1 1 0 0 0,0-1 0 0 0,-1 1 0 0 0,1 0 0 0 0,-1-1 0 0 0,1 1 0 0 0,-1 0 0 0 0,1 0 0 0 0,-1 0 0 0 0,1 0 0 0 0,-1 0 0 0 0,1 0 0 0 0,0 0 0 0 0,-1 0 0 0 0,1 1 0 0 0,-1-1 1 0 0,1 1-1 0 0,-1-1 0 0 0,1 1 0 0 0,0-1 0 0 0,-1 1 0 0 0,1 0 0 0 0,-2 1 0 0 0,-3 2 106 0 0,1-1 0 0 0,0 1 1 0 0,0 1-1 0 0,0-1 0 0 0,-9 11 1 0 0,7-7-105 0 0,1 2 0 0 0,0-1 1 0 0,0 1-1 0 0,1 0 0 0 0,0 0 0 0 0,1 1 1 0 0,-5 16-1 0 0,6-19-84 0 0,2 1 0 0 0,-1-1 0 0 0,1 0-1 0 0,0 0 1 0 0,1 1 0 0 0,0-1 0 0 0,0 0 0 0 0,1 1-1 0 0,0-1 1 0 0,4 16 0 0 0,-3-20-62 0 0,0 1-1 0 0,0-1 1 0 0,0 0 0 0 0,1 0 0 0 0,0 0-1 0 0,-1 0 1 0 0,2 0 0 0 0,-1 0 0 0 0,0-1-1 0 0,1 1 1 0 0,-1-1 0 0 0,1 0-1 0 0,0 0 1 0 0,0 0 0 0 0,0-1 0 0 0,1 0-1 0 0,-1 0 1 0 0,0 0 0 0 0,1 0-1 0 0,0 0 1 0 0,-1-1 0 0 0,1 0 0 0 0,7 1-1 0 0,-4-1-25 0 0,0 0 0 0 0,0 0 0 0 0,0-1 0 0 0,0 0 0 0 0,0 0 0 0 0,0-1 0 0 0,0 0 0 0 0,0-1 0 0 0,0 0-1 0 0,-1 0 1 0 0,1 0 0 0 0,0-1 0 0 0,10-6 0 0 0,-13 6 15 0 0,1 0-1 0 0,-1-1 1 0 0,0 0 0 0 0,0 0-1 0 0,-1 0 1 0 0,1 0 0 0 0,-1-1-1 0 0,0 0 1 0 0,0 0 0 0 0,0 0-1 0 0,-1 0 1 0 0,0-1 0 0 0,0 1-1 0 0,0-1 1 0 0,-1 0 0 0 0,0 0-1 0 0,0 0 1 0 0,0 0 0 0 0,-1 0-1 0 0,0 0 1 0 0,0 0 0 0 0,0-1-1 0 0,-1 1 1 0 0,0 0 0 0 0,0-1-1 0 0,-1 1 1 0 0,1 0 0 0 0,-2 0-1 0 0,1 0 1 0 0,-3-7 0 0 0,1 1 6 0 0,-2 0 0 0 0,0 1 0 0 0,0-1 0 0 0,-1 1 0 0 0,-12-18 0 0 0,13 23-6 0 0,1 0 1 0 0,-1 1-1 0 0,0-1 1 0 0,-1 1-1 0 0,1 0 1 0 0,-1 1-1 0 0,0-1 1 0 0,0 1-1 0 0,-1 1 1 0 0,1-1-1 0 0,-9-3 1 0 0,12 6-5 0 0,-1 1 1 0 0,1-1-1 0 0,-1 1 1 0 0,1-1-1 0 0,-1 1 1 0 0,1 0-1 0 0,-1 0 1 0 0,0 0-1 0 0,1 1 1 0 0,-1-1-1 0 0,1 1 0 0 0,-1 0 1 0 0,1 0-1 0 0,0 0 1 0 0,-1 1-1 0 0,1-1 1 0 0,0 1-1 0 0,0 0 1 0 0,0-1-1 0 0,0 1 1 0 0,0 1-1 0 0,0-1 1 0 0,1 0-1 0 0,-1 1 1 0 0,-3 3-1 0 0,3-2 0 0 0,0-1 0 0 0,0 1 0 0 0,1-1 0 0 0,-1 1 0 0 0,1 0 0 0 0,0 0 0 0 0,0 0 0 0 0,0 1 0 0 0,0-1 0 0 0,1 0 0 0 0,-1 1 0 0 0,1-1-1 0 0,0 1 1 0 0,1-1 0 0 0,-1 1 0 0 0,1-1 0 0 0,0 1 0 0 0,0-1 0 0 0,2 9 0 0 0,-2-9-1 0 0,2 0 0 0 0,-1-1 1 0 0,0 1-1 0 0,1-1 0 0 0,-1 1 0 0 0,1-1 0 0 0,0 0 0 0 0,0 0 0 0 0,1 0 0 0 0,-1 0 1 0 0,1 0-1 0 0,-1 0 0 0 0,1 0 0 0 0,0-1 0 0 0,3 3 0 0 0,-1-2 1 0 0,0 0 0 0 0,0-1 0 0 0,0 0 0 0 0,0 0 0 0 0,0 0 0 0 0,0-1 0 0 0,0 1 0 0 0,0-1 0 0 0,11 0 0 0 0,-6 0 2 0 0,1-1-1 0 0,0-1 1 0 0,0 0 0 0 0,-1-1-1 0 0,1 0 1 0 0,-1 0-1 0 0,0-1 1 0 0,1 0 0 0 0,-1-1-1 0 0,12-6 1 0 0,-7 2 0 0 0,0-1 1 0 0,0-1-1 0 0,-1 0 1 0 0,0 0-1 0 0,-1-2 1 0 0,0 0-1 0 0,18-21 1 0 0,-27 26 29 0 0,0 1 1 0 0,-1-1-1 0 0,0 0 0 0 0,4-14 1 0 0,-5 17-24 0 0,-21 54 256 0 0,13-27-279 0 0,2 0-1 0 0,0 0 1 0 0,-1 39 0 0 0,5-55 12 0 0,0 0 1 0 0,1-1 0 0 0,-1 1 0 0 0,2-1 0 0 0,-1 1 0 0 0,1-1 0 0 0,0 0 0 0 0,0 1 0 0 0,0-1 0 0 0,1 0 0 0 0,0-1 0 0 0,0 1 0 0 0,1 0 0 0 0,0-1 0 0 0,0 0 0 0 0,0 0 0 0 0,9 9 0 0 0,-6-8-8 0 0,0-1 0 0 0,0 0 1 0 0,0 0-1 0 0,1-1 1 0 0,-1 0-1 0 0,1 0 1 0 0,0-1-1 0 0,0 0 1 0 0,1 0-1 0 0,15 2 1 0 0,-18-4 10 0 0,1 0 0 0 0,-1-1 1 0 0,0 0-1 0 0,1 0 0 0 0,-1 0 0 0 0,1-1 0 0 0,-1 0 1 0 0,1-1-1 0 0,-1 1 0 0 0,0-1 0 0 0,0 0 0 0 0,0-1 1 0 0,0 1-1 0 0,0-1 0 0 0,6-4 0 0 0,-7 3 5 0 0,1 0 0 0 0,0 0 0 0 0,-1-1 0 0 0,0 0 0 0 0,0 0 0 0 0,-1 0 1 0 0,1 0-1 0 0,-1-1 0 0 0,0 1 0 0 0,-1-1 0 0 0,4-6 0 0 0,-4 4-4 0 0,0 0-1 0 0,-1 0 1 0 0,0 0 0 0 0,0 0 0 0 0,-1 0 0 0 0,0 0 0 0 0,-1 0 0 0 0,0-16 0 0 0,-3-5 23 0 0,0 0 0 0 0,-2 0 0 0 0,-13-41 0 0 0,16 63-21 0 0,0 1 0 0 0,-1 0 0 0 0,1 0 0 0 0,-1 0 0 0 0,0 0 0 0 0,-1 0 0 0 0,1 1 0 0 0,-1 0 1 0 0,0-1-1 0 0,-1 1 0 0 0,1 1 0 0 0,-10-9 0 0 0,10 10-4 0 0,0 1-1 0 0,-1-1 1 0 0,1 1-1 0 0,-1 0 1 0 0,1 0 0 0 0,-1 0-1 0 0,0 1 1 0 0,0-1 0 0 0,0 1-1 0 0,0 0 1 0 0,0 1-1 0 0,0-1 1 0 0,0 1 0 0 0,0 0-1 0 0,0 0 1 0 0,0 1 0 0 0,-7 1-1 0 0,4 0-3 0 0,-1 0-1 0 0,1 1 0 0 0,-1 1 1 0 0,1-1-1 0 0,0 1 0 0 0,0 0 1 0 0,1 1-1 0 0,-1 0 0 0 0,1 0 1 0 0,-11 12-1 0 0,11-11 1 0 0,0 1 0 0 0,1 0 0 0 0,0 0 0 0 0,0 1 0 0 0,0 0 0 0 0,1 0 0 0 0,1 0-1 0 0,-1 1 1 0 0,-5 17 0 0 0,9-24 1 0 0,1-1 0 0 0,-1 0-1 0 0,1 0 1 0 0,0 1 0 0 0,-1-1 0 0 0,1 0-1 0 0,0 1 1 0 0,0-1 0 0 0,0 0 0 0 0,0 1-1 0 0,0-1 1 0 0,0 0 0 0 0,0 1 0 0 0,1-1-1 0 0,-1 0 1 0 0,0 1 0 0 0,1-1 0 0 0,-1 0-1 0 0,1 0 1 0 0,-1 0 0 0 0,1 1 0 0 0,0-1-1 0 0,-1 0 1 0 0,1 0 0 0 0,0 0 0 0 0,0 0-1 0 0,0 0 1 0 0,0 0 0 0 0,0 0 0 0 0,1 1-1 0 0,1-1 6 0 0,0 0 0 0 0,0 0 1 0 0,0 0-1 0 0,0 0 0 0 0,0 0 0 0 0,0-1 0 0 0,0 1 0 0 0,0-1 0 0 0,0 0 0 0 0,0 0 1 0 0,0 0-1 0 0,5-1 0 0 0,10-2 7 0 0,0-1 1 0 0,34-11 0 0 0,17-5-50 0 0,-39 14-82 0 0,-10 1 137 0 0,27-1 1 0 0,-39 5-333 0 0,0 1-1 0 0,0 0 1 0 0,0 1 0 0 0,-1 0-1 0 0,1 0 1 0 0,14 4 0 0 0,29 14-8193 0 0,-38-12 5665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348 717 416 0 0,'10'-3'5999'0'0,"-5"0"-5058"0"0,0 1 1 0 0,0-1-1 0 0,-1 0 0 0 0,1-1 1 0 0,-1 1-1 0 0,0-1 1 0 0,0 0-1 0 0,0 0 1 0 0,0 0-1 0 0,5-8 1 0 0,-7 9-742 0 0,-1 0 0 0 0,1-1 0 0 0,-1 1 0 0 0,1 0 0 0 0,-1 0 0 0 0,0-1 0 0 0,-1 1 0 0 0,1-1 0 0 0,-1 1 1 0 0,1-1-1 0 0,-1 1 0 0 0,0-1 0 0 0,0 1 0 0 0,0-1 0 0 0,-1 1 0 0 0,1-1 0 0 0,-1 1 0 0 0,-1-4 0 0 0,-6-17 281 0 0,-1 0-1 0 0,-1 1 1 0 0,-13-22-1 0 0,16 34-402 0 0,0 0 0 0 0,0 0 1 0 0,-1 1-1 0 0,-1 0 0 0 0,1 0 0 0 0,-2 1 0 0 0,-16-13 1 0 0,22 18-50 0 0,-1 1 0 0 0,0 0 1 0 0,-1 0-1 0 0,1 1 1 0 0,0-1-1 0 0,-1 1 0 0 0,1 0 1 0 0,-1 1-1 0 0,0-1 1 0 0,1 1-1 0 0,-1 0 0 0 0,0 1 1 0 0,0 0-1 0 0,0-1 1 0 0,0 2-1 0 0,-9 0 1 0 0,8 1-8 0 0,0 0 1 0 0,0 0-1 0 0,1 0 1 0 0,-1 1-1 0 0,1 0 1 0 0,0 0 0 0 0,0 1-1 0 0,0-1 1 0 0,0 2-1 0 0,1-1 1 0 0,0 0 0 0 0,-1 1-1 0 0,-6 8 1 0 0,-1 3 23 0 0,1 0 0 0 0,0 1-1 0 0,-15 28 1 0 0,23-36-26 0 0,0 0 0 0 0,0 0 0 0 0,0 0 0 0 0,2 0-1 0 0,-1 1 1 0 0,1 0 0 0 0,0-1 0 0 0,1 1-1 0 0,0 14 1 0 0,1-17-17 0 0,1 0 1 0 0,0 0-1 0 0,1 0 0 0 0,0 0 1 0 0,0-1-1 0 0,0 1 0 0 0,1 0 0 0 0,0-1 1 0 0,0 0-1 0 0,1 0 0 0 0,0 0 0 0 0,0 0 1 0 0,0 0-1 0 0,0-1 0 0 0,1 0 0 0 0,0 0 1 0 0,0 0-1 0 0,1 0 0 0 0,-1-1 0 0 0,1 0 1 0 0,0 0-1 0 0,0 0 0 0 0,7 2 1 0 0,-5-2 5 0 0,0-1 0 0 0,0 0 0 0 0,0 0 0 0 0,0-1 0 0 0,1 0 0 0 0,-1 0 0 0 0,0-1 0 0 0,1 0 0 0 0,0-1 0 0 0,-1 1 0 0 0,1-2 0 0 0,-1 1 0 0 0,1-1 0 0 0,-1-1 0 0 0,1 1 0 0 0,-1-1 0 0 0,0-1 0 0 0,13-5 0 0 0,-12 3-7 0 0,0 0 0 0 0,-1-1 1 0 0,0 0-1 0 0,0 0 1 0 0,0-1-1 0 0,-1 0 1 0 0,0 0-1 0 0,0-1 1 0 0,-1 0-1 0 0,0 0 1 0 0,0 0-1 0 0,-1-1 0 0 0,0 0 1 0 0,5-13-1 0 0,-6 10-12 0 0,1-1-1 0 0,-1 0 0 0 0,-1 0 0 0 0,0-1 1 0 0,-1 1-1 0 0,-1-1 0 0 0,0 1 0 0 0,-1-1 1 0 0,0 0-1 0 0,-3-15 0 0 0,-21-102-165 0 0,7 51 162 0 0,14 63 2 0 0,-45-198 72 0 0,46 210-5 0 0,0 0 1 0 0,0 0 0 0 0,-5-9-1 0 0,7 14-42 0 0,0-1 0 0 0,-1 1 0 0 0,1-1 0 0 0,0 1 0 0 0,-1-1-1 0 0,1 1 1 0 0,-1-1 0 0 0,1 1 0 0 0,-1-1 0 0 0,1 1-1 0 0,-1 0 1 0 0,1-1 0 0 0,-1 1 0 0 0,0 0 0 0 0,1-1 0 0 0,-1 1-1 0 0,0 0 1 0 0,0 0-7 0 0,1 0 0 0 0,-1 0 0 0 0,1 0-1 0 0,-1 0 1 0 0,1 1 0 0 0,-1-1 0 0 0,1 0-1 0 0,0 0 1 0 0,-1 1 0 0 0,1-1 0 0 0,-1 0-1 0 0,1 1 1 0 0,0-1 0 0 0,-1 1 0 0 0,1-1 0 0 0,0 0-1 0 0,-1 1 1 0 0,1-1 0 0 0,0 1 0 0 0,0-1-1 0 0,0 1 1 0 0,-1-1 0 0 0,1 1 0 0 0,0-1-1 0 0,0 1 1 0 0,0 0 0 0 0,-3 7 16 0 0,1 0 0 0 0,0 0-1 0 0,1 0 1 0 0,0 0 0 0 0,0 0 0 0 0,1 0 0 0 0,0 0-1 0 0,0 1 1 0 0,1-1 0 0 0,2 9 0 0 0,3 10 17 0 0,16 44 1 0 0,-2-8 20 0 0,9 34 290 0 0,13 54 275 0 0,-30-64-474 0 0,-9-58-747 0 0,1-1 0 0 0,1 0 0 0 0,11 35 0 0 0,-11-48-782 0 0,1 0-2097 0 0,-2-4-2175 0 0,0-2 626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8.6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80 223 512 0 0,'6'-28'3157'0'0,"-5"19"-847"0"0,1 0 0 0 0,0 0 0 0 0,1 0-1 0 0,5-12 1 0 0,-7 25 980 0 0,3 18-2184 0 0,-1 28-347 0 0,-2 0 1 0 0,-2 0-1 0 0,-13 87 1 0 0,-2-52-172 0 0,-30 135-7 0 0,43-209-588 0 0,-20 86 65 0 0,20-82-60 0 0,1 1-1 0 0,0 0 1 0 0,2-1-1 0 0,1 21 1 0 0,-2-35 1 0 0,1 0 0 0 0,0-1 0 0 0,0 1 0 0 0,0 0 0 0 0,0-1 1 0 0,0 1-1 0 0,1 0 0 0 0,-1-1 0 0 0,0 1 0 0 0,0-1 0 0 0,0 1 1 0 0,0 0-1 0 0,1-1 0 0 0,-1 1 0 0 0,0-1 0 0 0,1 1 0 0 0,-1 0 0 0 0,0-1 1 0 0,1 1-1 0 0,-1-1 0 0 0,1 1 0 0 0,-1-1 0 0 0,1 0 0 0 0,-1 1 0 0 0,1-1 1 0 0,-1 1-1 0 0,2-1 0 0 0,-2 0-3 0 0,1 0-1 0 0,0 0 1 0 0,0 0 0 0 0,0-1-1 0 0,-1 1 1 0 0,1 0 0 0 0,0 0-1 0 0,0-1 1 0 0,-1 1 0 0 0,1-1-1 0 0,0 1 1 0 0,0-1 0 0 0,-1 1-1 0 0,1-1 1 0 0,-1 1 0 0 0,1-1-1 0 0,0 0 1 0 0,3-4-11 0 0,0 1 0 0 0,-1-1-1 0 0,1 0 1 0 0,-1 0 0 0 0,2-5-1 0 0,8-30-17 0 0,-1-1 0 0 0,-2 1-1 0 0,8-77 1 0 0,-7-124 60 0 0,-10 183 17 0 0,-3-29 63 0 0,0 58-23 0 0,1 1-1 0 0,2-1 1 0 0,0 0 0 0 0,8-34-1 0 0,-9 62-71 0 0,0 0 0 0 0,0 1-1 0 0,0-1 1 0 0,0 1 0 0 0,0-1-1 0 0,0 0 1 0 0,0 1 0 0 0,0-1-1 0 0,1 1 1 0 0,-1-1 0 0 0,0 0-1 0 0,0 1 1 0 0,1-1 0 0 0,-1 1-1 0 0,0-1 1 0 0,1 1 0 0 0,-1-1-1 0 0,0 1 1 0 0,2-1 0 0 0,4 14 80 0 0,20 69-31 0 0,-3-7-65 0 0,9 9 115 0 0,45 85-1 0 0,-48-113-65 0 0,50 89 186 0 0,-65-122-210 0 0,2 0 0 0 0,0-1 0 0 0,38 38 0 0 0,-49-55-17 0 0,1-1 0 0 0,-1 1 0 0 0,1-1 0 0 0,0 0 0 0 0,0 0 0 0 0,0 0 0 0 0,1-1 0 0 0,-1 0 0 0 0,10 3-1 0 0,-13-6-2 0 0,-1 1 0 0 0,1-1-1 0 0,0 1 1 0 0,0-1-1 0 0,-1 0 1 0 0,1 0-1 0 0,0 0 1 0 0,0-1-1 0 0,-1 1 1 0 0,1-1 0 0 0,0 1-1 0 0,-1-1 1 0 0,1 0-1 0 0,-1 0 1 0 0,1 0-1 0 0,-1 0 1 0 0,1 0-1 0 0,-1-1 1 0 0,0 1 0 0 0,1-1-1 0 0,-1 0 1 0 0,0 1-1 0 0,0-1 1 0 0,0 0-1 0 0,0 0 1 0 0,-1 0-1 0 0,3-3 1 0 0,7-12 7 0 0,1-1 0 0 0,-2 0 0 0 0,-1-1 1 0 0,0 0-1 0 0,-1-1 0 0 0,-1 0 0 0 0,8-37 0 0 0,-4-11 37 0 0,5-71 1 0 0,-12 85-61 0 0,2-299 40 0 0,-6 344-16 0 0,0-4-3 0 0,0 8-8 0 0,0-1 0 0 0,0 1 0 0 0,0 0-1 0 0,-1-1 1 0 0,0 1 0 0 0,0 0 0 0 0,0-1-1 0 0,0 1 1 0 0,-4-7 0 0 0,5 12 0 0 0,0-1 0 0 0,-1 1 0 0 0,1 0 0 0 0,0-1 0 0 0,-1 1 0 0 0,1-1 0 0 0,-1 1 0 0 0,1 0 0 0 0,0-1 0 0 0,-1 1 0 0 0,1 0 0 0 0,-1 0 0 0 0,1-1 0 0 0,-1 1 0 0 0,1 0 0 0 0,-1 0 0 0 0,1 0 0 0 0,-1 0 0 0 0,1 0 0 0 0,-1 0 0 0 0,1-1 0 0 0,-1 1 0 0 0,1 0 0 0 0,-1 0 0 0 0,1 0 0 0 0,-1 1 0 0 0,1-1 0 0 0,-1 0 0 0 0,1 0 0 0 0,-1 0 0 0 0,1 0 0 0 0,0 0 0 0 0,-1 1 0 0 0,1-1 0 0 0,-1 0 0 0 0,1 0 0 0 0,-1 1 0 0 0,1-1 0 0 0,-1 0 0 0 0,1 0 0 0 0,0 1 0 0 0,-1-1 0 0 0,1 1 0 0 0,0-1 0 0 0,-1 0 0 0 0,1 1 0 0 0,0-1 0 0 0,-1 1 0 0 0,-15 23-123 0 0,15-23 122 0 0,-10 17-144 0 0,2 1 0 0 0,0 1-1 0 0,1-1 1 0 0,1 1 0 0 0,0 1-1 0 0,2-1 1 0 0,-5 33 0 0 0,9-35-1512 0 0,0 31 0 0 0,2-32-799 0 0,1-1 0 0 0,4 18 0 0 0,1-7-263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184 331 512 0 0,'-5'-2'2946'0'0,"1"5"956"0"0,3-3-3870 0 0,1-5 6057 0 0,0 4-5890 0 0,1 1 1 0 0,-1-1-1 0 0,0 1 0 0 0,0-1 0 0 0,0 0 1 0 0,0 1-1 0 0,0-1 0 0 0,0 0 1 0 0,0 1-1 0 0,0-1 0 0 0,0 1 1 0 0,0-1-1 0 0,0 0 0 0 0,0 1 0 0 0,0-1 1 0 0,0 1-1 0 0,0-1 0 0 0,-1 0 1 0 0,1 1-1 0 0,0-1 0 0 0,0 1 0 0 0,-1-1 1 0 0,1 1-1 0 0,-1-1 0 0 0,0 0 1 0 0,-10 15 1799 0 0,5 2-1645 0 0,0 0 1 0 0,1 1 0 0 0,-4 18-1 0 0,4-13-196 0 0,-84 399 818 0 0,84-394-937 0 0,-14 114 3 0 0,8-49 51 0 0,9-82-85 0 0,1-8 14 0 0,1 0 0 0 0,-1 0 0 0 0,1 1 1 0 0,0-1-1 0 0,0 0 0 0 0,-1 1 0 0 0,2 3 0 0 0,9-27 219 0 0,4-26-128 0 0,-2-1 0 0 0,9-88-1 0 0,-9 53-45 0 0,11-71 13 0 0,-6 28 130 0 0,41-151 0 0 0,-57 276-190 0 0,-1-1 0 0 0,1 1 0 0 0,-1-1 0 0 0,1 1 1 0 0,-1-1-1 0 0,1 1 0 0 0,0 0 0 0 0,-1-1 0 0 0,1 1 1 0 0,1-2-1 0 0,-1 3-18 0 0,-1 0 0 0 0,0 0 1 0 0,0 0-1 0 0,0 0 0 0 0,0 0 1 0 0,0 0-1 0 0,0 0 0 0 0,0 0 0 0 0,1 0 1 0 0,-1 0-1 0 0,0 0 0 0 0,0 0 1 0 0,0 0-1 0 0,0 0 0 0 0,0 0 1 0 0,0 0-1 0 0,1 0 0 0 0,-1 0 0 0 0,0 0 1 0 0,0 0-1 0 0,0 0 0 0 0,0 0 1 0 0,0 0-1 0 0,0 0 0 0 0,0 0 1 0 0,1 0-1 0 0,-1 0 0 0 0,0 1 0 0 0,0-1 1 0 0,0 0-1 0 0,0 0 0 0 0,0 0 1 0 0,0 0-1 0 0,0 0 0 0 0,0 0 1 0 0,0 0-1 0 0,0 0 0 0 0,0 0 0 0 0,0 1 1 0 0,4 10 44 0 0,6 51-31 0 0,1 64-1 0 0,0 10-1 0 0,-5-99-11 0 0,0-1-1 0 0,3 1 0 0 0,20 55 0 0 0,-23-76-1 0 0,1-1 0 0 0,0 0 0 0 0,1-1 0 0 0,1 1 0 0 0,0-2 0 0 0,1 1 0 0 0,0-1 0 0 0,1-1 0 0 0,0 0 0 0 0,21 16 0 0 0,-21-20-14 0 0,0-1-1 0 0,1 0 0 0 0,0-1 0 0 0,0-1 0 0 0,0 0 0 0 0,1 0 0 0 0,-1-1 1 0 0,1-1-1 0 0,0 0 0 0 0,0-1 0 0 0,1 0 0 0 0,19 0 0 0 0,-26-3 9 0 0,-1 1 1 0 0,1-1-1 0 0,0 0 0 0 0,-1-1 0 0 0,1 0 0 0 0,-1 0 0 0 0,0 0 0 0 0,1-1 1 0 0,-1 0-1 0 0,0 0 0 0 0,10-8 0 0 0,-8 5 2 0 0,-1 0 0 0 0,0-1 0 0 0,0 0 0 0 0,0-1 0 0 0,-1 0 1 0 0,0 0-1 0 0,6-11 0 0 0,0-5-2 0 0,-1 0 1 0 0,-1-1-1 0 0,-2 0 1 0 0,0 0 0 0 0,5-30-1 0 0,18-165 75 0 0,-15-3-38 0 0,-13 174-39 0 0,-1 24 18 0 0,1-9 9 0 0,-2-1 0 0 0,-1 1 0 0 0,-6-44 0 0 0,6 76-24 0 0,0 0 0 0 0,-1 0 0 0 0,1-1 1 0 0,-1 1-1 0 0,0 0 0 0 0,0 0 0 0 0,-1-3 1 0 0,2 5 0 0 0,0 0 0 0 0,-1 0 0 0 0,1-1 0 0 0,0 1 0 0 0,-1 0 0 0 0,1 0 0 0 0,0-1 0 0 0,0 1 0 0 0,-1 0 0 0 0,1 0 0 0 0,0 0 0 0 0,-1 0 0 0 0,1-1 0 0 0,0 1 0 0 0,-1 0 0 0 0,1 0 0 0 0,-1 0 0 0 0,1 0 0 0 0,0 0 0 0 0,-1 0 0 0 0,1 0 0 0 0,0 0 0 0 0,-1 0 0 0 0,1 0 0 0 0,0 0 0 0 0,-1 0 0 0 0,1 0 0 0 0,-1 0 0 0 0,1 0 0 0 0,0 1 0 0 0,-1-1 0 0 0,1 0 0 0 0,0 0 0 0 0,-1 0 0 0 0,1 0 0 0 0,0 1 0 0 0,0-1 0 0 0,-1 0 0 0 0,1 0 0 0 0,0 1 0 0 0,0-1 0 0 0,-1 0 0 0 0,1 1 0 0 0,0-1 0 0 0,0 0 0 0 0,-1 0 0 0 0,1 1 0 0 0,0-1 0 0 0,0 1 0 0 0,-5 6-65 0 0,0 0 0 0 0,1 0 0 0 0,0 0 1 0 0,0 1-1 0 0,1 0 0 0 0,-4 12 1 0 0,1 3-974 0 0,-5 24 0 0 0,10-32-1815 0 0,-1 0 0 0 0,2 28-1 0 0,0-42 2557 0 0,2 24-4344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4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 36 512 0 0,'-10'-16'18340'0'0,"18"15"-18228"0"0,2-3 48 0 0,3 1-184 0 0,0 0-40 0 0,-3 0-72 0 0,-1 0 0 0 0,0 2-400 0 0,-2 0-304 0 0,-1 1 272 0 0,-1 2-1465 0 0,-1 3-919 0 0,1 0 23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5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20 2673 0 0,'9'0'9434'0'0,"-7"-2"-6530"0"0,4-1-767 0 0,1 3-809 0 0,3-3-800 0 0,-2 0 40 0 0,1 0-352 0 0,-1 0-176 0 0,-1 2-120 0 0,-2 1-80 0 0,-4-1-816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1.5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113 30 512 0 0,'-3'-5'992'0'0,"3"4"-580"0"0,-1 0-1 0 0,1-1 0 0 0,-1 1 0 0 0,1 0 1 0 0,-1 0-1 0 0,1 0 0 0 0,-1-1 0 0 0,1 1 1 0 0,0 0-1 0 0,0 0 0 0 0,0-1 1 0 0,0 1-1 0 0,0 0 0 0 0,0 0 0 0 0,0-1 1 0 0,0 1-1 0 0,1-3 1119 0 0,-3 11 3309 0 0,-6 22-2800 0 0,5-16-1655 0 0,-37 137 2508 0 0,24-90-2144 0 0,3 1-1 0 0,-8 85 0 0 0,21-141-768 0 0,-2 2-75 0 0,2-1 0 0 0,-1 1 0 0 0,1 0 0 0 0,0 0 0 0 0,0 0 0 0 0,1 0 0 0 0,-1 0 0 0 0,2 0 0 0 0,-1 0 0 0 0,4 8 0 0 0,-5-14-81 0 0,1-1 1 0 0,-1 1-1 0 0,1-1 1 0 0,-1 1-1 0 0,1 0 1 0 0,0-1-1 0 0,-1 0 1 0 0,1 1-1 0 0,0-1 1 0 0,-1 1-1 0 0,1-1 1 0 0,0 0-1 0 0,0 1 1 0 0,-1-1 0 0 0,1 0-1 0 0,0 0 1 0 0,0 0-1 0 0,-1 0 1 0 0,1 1-1 0 0,0-1 1 0 0,0 0-1 0 0,0 0 1 0 0,-1-1-1 0 0,1 1 1 0 0,0 0-1 0 0,0 0 1 0 0,0 0-1 0 0,-1 0 1 0 0,1-1-1 0 0,0 1 1 0 0,0 0 0 0 0,-1-1-1 0 0,2 0 1 0 0,6-4-2126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0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96 283 2280 0 0,'-33'-10'7991'0'0,"26"7"-6918"0"0,0 0 0 0 0,0-1 0 0 0,1 0 1 0 0,0 0-1 0 0,-8-6 0 0 0,12 8-925 0 0,1 0 1 0 0,-1 0-1 0 0,1 0 0 0 0,0 0 0 0 0,-1 0 1 0 0,1 0-1 0 0,0-1 0 0 0,0 1 0 0 0,0-1 1 0 0,0 1-1 0 0,1 0 0 0 0,-1-1 0 0 0,1 0 0 0 0,0 1 1 0 0,-1-1-1 0 0,1 1 0 0 0,0-1 0 0 0,0 1 1 0 0,1-1-1 0 0,-1 1 0 0 0,0-1 0 0 0,2-2 0 0 0,0-4 39 0 0,1 0-1 0 0,0 0 0 0 0,0 0 0 0 0,8-14 0 0 0,-5 14-132 0 0,0 0 0 0 0,0 0 1 0 0,1 1-1 0 0,1 0 0 0 0,-1 0 0 0 0,1 0 0 0 0,1 1 1 0 0,-1 0-1 0 0,1 1 0 0 0,0 0 0 0 0,1 0 1 0 0,0 1-1 0 0,-1 1 0 0 0,19-7 0 0 0,-17 7-57 0 0,0 1 1 0 0,0 0-1 0 0,1 0 0 0 0,-1 2 0 0 0,1-1 0 0 0,-1 1 0 0 0,1 1 0 0 0,0 0 1 0 0,-1 1-1 0 0,1 0 0 0 0,-1 0 0 0 0,1 2 0 0 0,19 5 0 0 0,-27-6-5 0 0,1 0-1 0 0,0 0 0 0 0,-1 1 0 0 0,1-1 1 0 0,-1 1-1 0 0,0 0 0 0 0,0 1 0 0 0,0-1 1 0 0,0 1-1 0 0,-1-1 0 0 0,1 1 0 0 0,-1 0 1 0 0,0 0-1 0 0,3 6 0 0 0,-2-4-6 0 0,-1 1 0 0 0,-1 0 0 0 0,1 0 0 0 0,-1 0 0 0 0,0 0 0 0 0,-1 0 0 0 0,1 1 0 0 0,-2-1 1 0 0,1 8-1 0 0,-1 1-4 0 0,-1-1 0 0 0,0 0 0 0 0,-2 0 0 0 0,1 0 0 0 0,-2 0 0 0 0,0 0 0 0 0,-1-1 0 0 0,0 1 0 0 0,-8 13 0 0 0,7-19 12 0 0,-1 1 1 0 0,0-1-1 0 0,0 0 1 0 0,-1-1-1 0 0,0 0 1 0 0,0 0-1 0 0,-1-1 1 0 0,0 0-1 0 0,0 0 1 0 0,-1-1-1 0 0,0 0 1 0 0,-15 6 0 0 0,19-9 9 0 0,1-1 0 0 0,-1 0 1 0 0,0 0-1 0 0,0 0 0 0 0,0-1 1 0 0,0 0-1 0 0,-12 1 1 0 0,17-2-12 0 0,-1 0 0 0 0,1 0 1 0 0,-1 0-1 0 0,1 0 1 0 0,-1 0-1 0 0,1 0 0 0 0,0-1 1 0 0,-1 1-1 0 0,1 0 0 0 0,0-1 1 0 0,-1 0-1 0 0,1 1 1 0 0,0-1-1 0 0,-1 0 0 0 0,1 1 1 0 0,0-1-1 0 0,0 0 1 0 0,0 0-1 0 0,0 0 0 0 0,0 0 1 0 0,0 0-1 0 0,0 0 0 0 0,0 0 1 0 0,0-1-1 0 0,1 1 1 0 0,-1 0-1 0 0,0 0 0 0 0,1-1 1 0 0,-1 1-1 0 0,1 0 1 0 0,-1-1-1 0 0,1 1 0 0 0,0-1 1 0 0,-1 1-1 0 0,1 0 0 0 0,0-4 1 0 0,0-4-193 0 0,0-1 1 0 0,1 0-1 0 0,0 0 0 0 0,1 0 1 0 0,0 1-1 0 0,0-1 1 0 0,1 1-1 0 0,0 0 0 0 0,1 0 1 0 0,8-16-1 0 0,-4 12-922 0 0,0 0 0 0 0,12-14 1 0 0,-8 13-2303 0 0,18-17 0 0 0,-13 17 1268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6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89 912 0 0,'-1'1'757'0'0,"-18"20"6381"0"0,17-19-6701 0 0,0 1-1 0 0,0 0 0 0 0,1 0 0 0 0,-1 0 0 0 0,1 0 1 0 0,0 0-1 0 0,0 0 0 0 0,0 0 0 0 0,0 1 0 0 0,0 4 1 0 0,0 1-43 0 0,0 0 0 0 0,1 0 0 0 0,0 0 0 0 0,1 0 1 0 0,0-1-1 0 0,0 1 0 0 0,1 0 0 0 0,0 0 0 0 0,1-1 1 0 0,0 0-1 0 0,7 16 0 0 0,-8-21-372 0 0,0 1 1 0 0,0-1-1 0 0,0 1 1 0 0,0-1-1 0 0,1 0 1 0 0,-1 0-1 0 0,1 0 0 0 0,0-1 1 0 0,0 1-1 0 0,0-1 1 0 0,0 1-1 0 0,1-1 1 0 0,-1 0-1 0 0,1 0 1 0 0,-1 0-1 0 0,1-1 0 0 0,-1 1 1 0 0,1-1-1 0 0,0 0 1 0 0,0 0-1 0 0,0 0 1 0 0,0-1-1 0 0,0 1 1 0 0,0-1-1 0 0,0 0 0 0 0,0 0 1 0 0,0 0-1 0 0,5-2 1 0 0,-5 2-30 0 0,1-1 0 0 0,-1 0 0 0 0,0-1 1 0 0,-1 1-1 0 0,1-1 0 0 0,0 1 0 0 0,0-1 1 0 0,-1 0-1 0 0,1-1 0 0 0,-1 1 0 0 0,1 0 1 0 0,-1-1-1 0 0,0 0 0 0 0,0 0 0 0 0,0 0 1 0 0,0 0-1 0 0,-1 0 0 0 0,1-1 0 0 0,-1 1 1 0 0,0-1-1 0 0,0 0 0 0 0,0 1 0 0 0,-1-1 1 0 0,1 0-1 0 0,-1 0 0 0 0,0 0 0 0 0,0 0 1 0 0,0 0-1 0 0,0-8 0 0 0,-3-11 62 0 0,0 0 1 0 0,-2 0-1 0 0,0 0 0 0 0,-2 1 1 0 0,-9-26-1 0 0,14 43-4 0 0,-1-1 0 0 0,0 1 0 0 0,-1 0-1 0 0,1 0 1 0 0,-1 0 0 0 0,0 0 0 0 0,-1 0 0 0 0,-6-8-1 0 0,9 12-24 0 0,-1 0 0 0 0,1 0-1 0 0,0 0 1 0 0,-1 0-1 0 0,0 0 1 0 0,1 0 0 0 0,-1 0-1 0 0,1 0 1 0 0,-1 1-1 0 0,0-1 1 0 0,0 1-1 0 0,1-1 1 0 0,-1 1 0 0 0,0 0-1 0 0,0 0 1 0 0,1-1-1 0 0,-1 1 1 0 0,0 0 0 0 0,0 1-1 0 0,0-1 1 0 0,1 0-1 0 0,-1 0 1 0 0,0 1 0 0 0,0-1-1 0 0,1 1 1 0 0,-1 0-1 0 0,0-1 1 0 0,1 1 0 0 0,-1 0-1 0 0,1 0 1 0 0,-3 2-1 0 0,1-1 4 0 0,0 0 0 0 0,0 1-1 0 0,1 0 1 0 0,-1-1-1 0 0,1 1 1 0 0,0 0 0 0 0,0 0-1 0 0,0 0 1 0 0,0 0-1 0 0,0 1 1 0 0,1-1 0 0 0,-1 0-1 0 0,-1 7 1 0 0,1-1 39 0 0,0 0 1 0 0,0 0-1 0 0,1-1 1 0 0,0 15-1 0 0,1-20-69 0 0,0 0 1 0 0,0 0-1 0 0,1 0 0 0 0,-1 0 0 0 0,1 0 0 0 0,0 0 1 0 0,-1-1-1 0 0,1 1 0 0 0,1 0 0 0 0,-1 0 0 0 0,0-1 1 0 0,1 1-1 0 0,-1-1 0 0 0,1 1 0 0 0,0-1 0 0 0,0 0 1 0 0,0 1-1 0 0,0-1 0 0 0,0 0 0 0 0,0 0 0 0 0,0-1 1 0 0,1 1-1 0 0,-1 0 0 0 0,1-1 0 0 0,-1 1 0 0 0,1-1 1 0 0,0 0-1 0 0,0 0 0 0 0,-1 0 0 0 0,1 0 0 0 0,5 0 1 0 0,-1 1-4 0 0,0-2 1 0 0,1 1 0 0 0,-1-1 0 0 0,0 0 0 0 0,0 0 0 0 0,0-1 0 0 0,1 1 0 0 0,-1-2 0 0 0,0 1 0 0 0,0-1 0 0 0,0 0 0 0 0,7-4 0 0 0,3-3 21 0 0,0-1 0 0 0,-1-1 1 0 0,-1 0-1 0 0,0-1 0 0 0,20-21 0 0 0,-20 19 48 0 0,-13 12-59 0 0,0 0 23 0 0,0 0-1 0 0,1 0 0 0 0,-1 0 1 0 0,0 0-1 0 0,0 0 1 0 0,1 0-1 0 0,-1 1 0 0 0,1 0 1 0 0,0-1-1 0 0,-1 1 0 0 0,1 0 1 0 0,4-1-1 0 0,-7 2-20 0 0,0 0 0 0 0,1 0 1 0 0,-1 1-1 0 0,0-1 0 0 0,0 0 0 0 0,0 0 1 0 0,1 0-1 0 0,-1 1 0 0 0,0-1 0 0 0,0 0 1 0 0,0 0-1 0 0,0 0 0 0 0,0 1 0 0 0,1-1 0 0 0,-1 0 1 0 0,0 0-1 0 0,0 1 0 0 0,0-1 0 0 0,0 0 1 0 0,0 0-1 0 0,0 1 0 0 0,0-1 0 0 0,0 0 1 0 0,0 0-1 0 0,0 1 0 0 0,0-1 0 0 0,0 0 1 0 0,0 0-1 0 0,0 1 0 0 0,0-1 0 0 0,0 0 0 0 0,0 0 1 0 0,0 1-1 0 0,-1-1 0 0 0,-1 12 98 0 0,1-12-101 0 0,-5 23 80 0 0,0-4-5 0 0,0 1-1 0 0,-4 36 1 0 0,9-51-81 0 0,1 1-1 0 0,0-1 0 0 0,0 0 0 0 0,0 1 0 0 0,1-1 0 0 0,0 0 0 0 0,0 1 1 0 0,0-1-1 0 0,0 0 0 0 0,1 0 0 0 0,0 0 0 0 0,0 0 0 0 0,1 0 0 0 0,-1-1 1 0 0,6 9-1 0 0,-5-10-8 0 0,0 1 0 0 0,1-1 0 0 0,-1 0 0 0 0,0 0 0 0 0,1 0 0 0 0,0 0 0 0 0,0-1 0 0 0,0 1 0 0 0,0-1 1 0 0,0 0-1 0 0,0 0 0 0 0,0-1 0 0 0,1 1 0 0 0,5 0 0 0 0,-1 0-65 0 0,-1-1 1 0 0,1-1 0 0 0,-1 0-1 0 0,1 0 1 0 0,-1-1-1 0 0,15-2 1 0 0,-16 2-363 0 0,1-1 1 0 0,0 0-1 0 0,-1 0 1 0 0,0-1-1 0 0,11-4 1 0 0,-11 3-1827 0 0,0-1-1 0 0,11-9 1 0 0,-11 7 487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47 426 3017 0 0,'-14'-6'13301'0'0,"24"11"-10056"0"0,1 1-3011 0 0,0-1 0 0 0,1-1 0 0 0,-1 1 0 0 0,1-2-1 0 0,0 0 1 0 0,0 0 0 0 0,0-1 0 0 0,1 0 0 0 0,-1-1 0 0 0,1-1 0 0 0,-1 0 0 0 0,0-1 0 0 0,1 0 0 0 0,12-3 0 0 0,-14 2-195 0 0,-1 0 0 0 0,1-1 0 0 0,-1-1 0 0 0,12-4 0 0 0,-19 6-43 0 0,-1 1 1 0 0,1 0-1 0 0,-1-1 1 0 0,0 0-1 0 0,1 1 0 0 0,-1-1 1 0 0,0 0-1 0 0,0 0 1 0 0,0 0-1 0 0,0 0 0 0 0,-1-1 1 0 0,1 1-1 0 0,0 0 1 0 0,-1-1-1 0 0,0 1 0 0 0,0-1 1 0 0,1 0-1 0 0,-1 1 0 0 0,-1-1 1 0 0,1 0-1 0 0,0-3 1 0 0,0-12 13 0 0,-1 0 1 0 0,-1 0 0 0 0,-1 0 0 0 0,0 0 0 0 0,-1 0 0 0 0,-7-21-1 0 0,3 9 1 0 0,1 2-21 0 0,-18-48-1 0 0,21 68 7 0 0,0 0 0 0 0,-1 1 1 0 0,0-1-1 0 0,0 1 0 0 0,-1 0 0 0 0,0 0 0 0 0,0 0 0 0 0,-1 1 0 0 0,0 0 0 0 0,-11-9 0 0 0,14 12 2 0 0,0 2-1 0 0,-1-1 0 0 0,1 0 0 0 0,-1 1 1 0 0,1-1-1 0 0,-1 1 0 0 0,0 0 0 0 0,1 0 0 0 0,-1 0 1 0 0,0 1-1 0 0,0-1 0 0 0,0 1 0 0 0,1 0 1 0 0,-1 0-1 0 0,0 1 0 0 0,0-1 0 0 0,0 1 1 0 0,0 0-1 0 0,1 0 0 0 0,-1 0 0 0 0,0 0 1 0 0,1 0-1 0 0,-1 1 0 0 0,1 0 0 0 0,-6 3 1 0 0,2 0 25 0 0,0-1 1 0 0,1 1 0 0 0,-1 0 0 0 0,1 1 0 0 0,1-1 0 0 0,-1 1 0 0 0,1 0 0 0 0,0 1-1 0 0,0-1 1 0 0,1 1 0 0 0,-5 10 0 0 0,0 4 137 0 0,2 0 0 0 0,0 0 0 0 0,2 1 0 0 0,-5 34-1 0 0,-1 90 1141 0 0,10-130-1159 0 0,1 53 314 0 0,16 118-1 0 0,-10-135-390 0 0,35 165-242 0 0,-40-211 157 0 0,1-1-1 0 0,-1 0 1 0 0,1 0 0 0 0,0 0 0 0 0,3 5-1 0 0,-5-9 10 0 0,1 0-1 0 0,-1-1 0 0 0,0 1 1 0 0,1 0-1 0 0,0 0 0 0 0,-1-1 1 0 0,1 1-1 0 0,-1 0 0 0 0,1-1 1 0 0,0 1-1 0 0,-1-1 0 0 0,1 1 1 0 0,0-1-1 0 0,0 1 1 0 0,-1-1-1 0 0,1 0 0 0 0,0 1 1 0 0,0-1-1 0 0,0 0 0 0 0,0 0 1 0 0,-1 1-1 0 0,1-1 0 0 0,0 0 1 0 0,0 0-1 0 0,0 0 0 0 0,0 0 1 0 0,0 0-1 0 0,0 0 0 0 0,-1 0 1 0 0,1-1-1 0 0,0 1 0 0 0,0 0 1 0 0,0 0-1 0 0,0-1 1 0 0,-1 1-1 0 0,1 0 0 0 0,0-1 1 0 0,1 0-1 0 0,4-3-94 0 0,0 0 0 0 0,0-1 1 0 0,0 1-1 0 0,-1-1 0 0 0,0-1 1 0 0,0 1-1 0 0,0-1 0 0 0,6-9 1 0 0,0-3-187 0 0,16-33 1 0 0,-19 32 264 0 0,5-22 0 0 0,-8 26 64 0 0,0 0 1 0 0,1 0 0 0 0,9-15-1 0 0,-15 29-29 0 0,0 0 0 0 0,0 1 0 0 0,1-1 0 0 0,-1 0 0 0 0,0 1 0 0 0,1-1 0 0 0,-1 1 0 0 0,1-1 0 0 0,-1 0 0 0 0,1 1 0 0 0,-1-1 0 0 0,1 1 0 0 0,0 0 0 0 0,-1-1 0 0 0,1 1 0 0 0,-1-1 0 0 0,1 1 0 0 0,0 0 0 0 0,-1-1-1 0 0,1 1 1 0 0,0 0 0 0 0,0 0 0 0 0,-1 0 0 0 0,1 0 0 0 0,0-1 0 0 0,0 1 0 0 0,0 1 8 0 0,0-1 0 0 0,0 0-1 0 0,0 1 1 0 0,0-1 0 0 0,0 1-1 0 0,0 0 1 0 0,0-1 0 0 0,0 1 0 0 0,0 0-1 0 0,0-1 1 0 0,-1 1 0 0 0,1 0-1 0 0,0 0 1 0 0,-1-1 0 0 0,2 3 0 0 0,1 1 13 0 0,-1 1 0 0 0,1-1 1 0 0,-1 1-1 0 0,0 0 1 0 0,0 0-1 0 0,1 6 0 0 0,-2-1-37 0 0,2 6 86 0 0,-1 0 0 0 0,2 0 0 0 0,0 0 0 0 0,1-1 0 0 0,1 1 0 0 0,9 17 0 0 0,-12-28-61 0 0,0-1 0 0 0,0 0 0 0 0,0 0 0 0 0,1 0 0 0 0,-1 0 0 0 0,1-1 0 0 0,0 1 0 0 0,0-1 0 0 0,1 0 0 0 0,-1 0 0 0 0,0-1 0 0 0,1 1 0 0 0,9 3 0 0 0,-6-4-855 0 0,0 1-1 0 0,16 1 0 0 0,19 0-7751 0 0,-27-3 5826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8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85 6 2977 0 0,'-79'-6'16254'0'0,"78"6"-16206"0"0,1 0 0 0 0,0 0 0 0 0,0 0 1 0 0,0 0-1 0 0,0 0 0 0 0,-1 0 0 0 0,1 0 0 0 0,0 0 1 0 0,0 0-1 0 0,0 0 0 0 0,-1 0 0 0 0,1 0 0 0 0,0 0 1 0 0,0 0-1 0 0,0 0 0 0 0,0 0 0 0 0,-1 0 0 0 0,1 0 1 0 0,0 1-1 0 0,0-1 0 0 0,0 0 0 0 0,0 0 0 0 0,-1 0 1 0 0,1 0-1 0 0,0 0 0 0 0,0 0 0 0 0,0 0 0 0 0,0 1 1 0 0,0-1-1 0 0,0 0 0 0 0,0 0 0 0 0,-1 0 0 0 0,1 0 0 0 0,0 1 1 0 0,0-1-1 0 0,4 6 492 0 0,10 4-529 0 0,12 1-400 0 0,45 20-6440 0 0,-53-23 5373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3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15 2433 0 0,'0'-1'468'0'0,"0"1"0"0"0,0-1 0 0 0,0 1 0 0 0,0-1 0 0 0,0 0 1 0 0,0 1-1 0 0,0-1 0 0 0,-1 1 0 0 0,1-1 0 0 0,0 0 1 0 0,0 1-1 0 0,-1-1 0 0 0,1 1 0 0 0,-1-1 0 0 0,1 1 0 0 0,0-1 1 0 0,-1 1-1 0 0,1 0 0 0 0,-1-1 0 0 0,1 1 0 0 0,-1-1 1 0 0,1 1-1 0 0,-1 0 0 0 0,1-1 0 0 0,-1 1 0 0 0,1 0 0 0 0,-1 0 1 0 0,0-1-1 0 0,1 1 0 0 0,-1 0 0 0 0,0 0 0 0 0,-3 7 3275 0 0,1 8-2668 0 0,3-15-990 0 0,-15 105 2587 0 0,13-88-2568 0 0,2-1 1 0 0,0 1-1 0 0,1-1 0 0 0,3 23 1 0 0,-3-37-105 0 0,-1 0 0 0 0,1 1 0 0 0,-1-1 0 0 0,1 0 0 0 0,0 0 0 0 0,0 0 0 0 0,-1 0 0 0 0,1 0 0 0 0,1 0 0 0 0,-1 0 0 0 0,0 0 0 0 0,0-1 0 0 0,3 3 0 0 0,-4-4-2 0 0,0 0 1 0 0,1 1 0 0 0,-1-1 0 0 0,1 0-1 0 0,-1 0 1 0 0,1 1 0 0 0,-1-1 0 0 0,1 0-1 0 0,-1 0 1 0 0,1 0 0 0 0,-1 0 0 0 0,1 0-1 0 0,-1 0 1 0 0,1 0 0 0 0,-1 0 0 0 0,1 0 0 0 0,-1 0-1 0 0,1 0 1 0 0,-1 0 0 0 0,1 0 0 0 0,0 0-1 0 0,0-1-6 0 0,1 0 0 0 0,-1 1 0 0 0,0-1 0 0 0,0 0 0 0 0,0 0 0 0 0,0 0 0 0 0,0 0 0 0 0,0 0 0 0 0,0 0 0 0 0,0 0 0 0 0,1-1 0 0 0,5-10 18 0 0,0-1 0 0 0,0 1 0 0 0,-1-1 0 0 0,-1 0 0 0 0,0-1 0 0 0,4-17 1 0 0,13-35-5 0 0,-19 58-8 0 0,0 1 0 0 0,1 0 1 0 0,0 0-1 0 0,1 1 0 0 0,-1-1 1 0 0,11-9-1 0 0,-15 15 2 0 0,1 0 0 0 0,0 0 0 0 0,0 0 0 0 0,0 0 0 0 0,0 0 0 0 0,0 0 0 0 0,0 0 0 0 0,0 1 0 0 0,0-1 0 0 0,1 1 0 0 0,-1-1 0 0 0,0 0 0 0 0,0 1 0 0 0,0 0 0 0 0,1-1 0 0 0,-1 1 1 0 0,0 0-1 0 0,1 0 0 0 0,-1 0 0 0 0,0-1 0 0 0,1 1 0 0 0,0 1 0 0 0,0-1-1 0 0,-1 1 0 0 0,0 0 0 0 0,1-1 0 0 0,-1 1 0 0 0,0 0 0 0 0,0 0 0 0 0,1 0 0 0 0,-1 0 0 0 0,0 0 0 0 0,0 0 0 0 0,0 0 0 0 0,0 0 0 0 0,0 0 0 0 0,-1 1 0 0 0,1-1 0 0 0,1 2 0 0 0,2 6-10 0 0,0 1 0 0 0,-1-1-1 0 0,0 1 1 0 0,2 13 0 0 0,1 18-8 0 0,6 25 75 0 0,-10-60-74 0 0,0 0 1 0 0,0 1 0 0 0,0-1 0 0 0,1 0-1 0 0,0 0 1 0 0,0 0 0 0 0,6 7 0 0 0,-8-11-51 0 0,1-1 1 0 0,-1 0-1 0 0,0 1 0 0 0,0-1 1 0 0,1 0-1 0 0,-1 0 1 0 0,0 0-1 0 0,1 0 0 0 0,-1 0 1 0 0,1 0-1 0 0,0-1 0 0 0,-1 1 1 0 0,1 0-1 0 0,0-1 1 0 0,-1 1-1 0 0,1-1 0 0 0,0 0 1 0 0,-1 1-1 0 0,1-1 1 0 0,0 0-1 0 0,0 0 0 0 0,-1 0 1 0 0,1 0-1 0 0,2-1 1 0 0,-1 0-298 0 0,0 0 0 0 0,0 0 1 0 0,0 0-1 0 0,0 0 1 0 0,-1-1-1 0 0,1 1 0 0 0,0-1 1 0 0,-1 1-1 0 0,1-1 0 0 0,-1 0 1 0 0,0 0-1 0 0,0 0 1 0 0,3-3-1 0 0,2-5-1768 0 0,3 1-271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54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132 19 1784 0 0,'0'-1'284'0'0,"0"0"0"0"0,0 1 0 0 0,0-1 0 0 0,0 0 0 0 0,0 0 0 0 0,0 1-1 0 0,0-1 1 0 0,0 0 0 0 0,0 1 0 0 0,-1-1 0 0 0,1 0 0 0 0,0 0-1 0 0,-1 1 1 0 0,1-1 0 0 0,0 0 0 0 0,-1 1 0 0 0,1-1 0 0 0,-1 1 0 0 0,1-1-1 0 0,-1 1 1 0 0,1-1 0 0 0,-1 1 0 0 0,1-1 0 0 0,-1 1 0 0 0,0-1 0 0 0,1 1-1 0 0,-1-1 1 0 0,1 1 0 0 0,-1 0 0 0 0,-1-1 0 0 0,1 1-44 0 0,0 1 0 0 0,0-1 0 0 0,0 0 0 0 0,1 1 0 0 0,-1-1 0 0 0,0 0 0 0 0,0 1 0 0 0,0-1 0 0 0,0 1 0 0 0,0 0 0 0 0,1-1 0 0 0,-1 1 0 0 0,0 0 0 0 0,1-1 0 0 0,-1 1 0 0 0,0 0 0 0 0,1 0 0 0 0,-1-1 0 0 0,1 1 0 0 0,-1 0 0 0 0,1 0 0 0 0,-1 0 0 0 0,1 1-1 0 0,-15 33 1909 0 0,1 1 0 0 0,-14 62 0 0 0,-6 76-186 0 0,29-132-1647 0 0,1 1 0 0 0,2 46 0 0 0,12 85-300 0 0,-4-132-899 0 0,2 0-1 0 0,17 52 1 0 0,-14-54-2662 0 0,-6-15-1686 0 0,-2-13 1844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7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31 8 0 0,'-22'-18'7401'0'0,"7"5"3482"0"0,18 15-8360 0 0,7 2-2227 0 0,-1-1-1 0 0,0 1 0 0 0,1-2 1 0 0,11 3-1 0 0,0 0-169 0 0,4 0-289 0 0,-1-1-1 0 0,0-2 1 0 0,34 1-1 0 0,30 2-4731 0 0,-64-1 3149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4.2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253 102 608 0 0,'15'-17'2438'0'0,"-9"11"-1318"0"0,-1 1 0 0 0,1-1 1 0 0,-1-1-1 0 0,-1 1 1 0 0,1-1-1 0 0,-1 0 0 0 0,0 0 1 0 0,-1 0-1 0 0,3-8 1 0 0,-5 15-1044 0 0,-1-1 0 0 0,0 1 1 0 0,0 0-1 0 0,0-1 0 0 0,0 1 1 0 0,0 0-1 0 0,0 0 0 0 0,0-1 1 0 0,0 1-1 0 0,0 0 0 0 0,0-1 1 0 0,0 1-1 0 0,-1 0 0 0 0,1 0 1 0 0,0-1-1 0 0,0 1 0 0 0,0 0 1 0 0,0-1-1 0 0,0 1 0 0 0,0 0 1 0 0,-1 0-1 0 0,1-1 0 0 0,0 1 1 0 0,0 0-1 0 0,0 0 0 0 0,-1 0 1 0 0,1-1-1 0 0,0 1 0 0 0,0 0 1 0 0,-1 0-1 0 0,1 0 0 0 0,-13-3 1467 0 0,-11 5-17 0 0,0 4-560 0 0,1 1 1 0 0,-30 13-1 0 0,43-16-829 0 0,0 1-1 0 0,1 0 1 0 0,0 1-1 0 0,0 0 1 0 0,1 0-1 0 0,0 0 1 0 0,-15 16-1 0 0,22-20-133 0 0,-1-1 0 0 0,1 0 0 0 0,0 1 0 0 0,0-1 0 0 0,0 1 0 0 0,0 0-1 0 0,0-1 1 0 0,0 1 0 0 0,0 0 0 0 0,0-1 0 0 0,1 1 0 0 0,-1 0 0 0 0,1 0 0 0 0,-1 0 0 0 0,1 0 0 0 0,0-1-1 0 0,0 1 1 0 0,0 0 0 0 0,0 0 0 0 0,0 0 0 0 0,0 0 0 0 0,0 0 0 0 0,1 0 0 0 0,-1 0 0 0 0,1-1 0 0 0,-1 1 0 0 0,1 0-1 0 0,0 0 1 0 0,-1-1 0 0 0,1 1 0 0 0,0 0 0 0 0,0-1 0 0 0,0 1 0 0 0,1-1 0 0 0,-1 1 0 0 0,0-1 0 0 0,1 1-1 0 0,1 0 1 0 0,6 5-23 0 0,0 0 0 0 0,1 0-1 0 0,0-1 1 0 0,0-1 0 0 0,13 5-1 0 0,-7-2 52 0 0,3 2-37 0 0,0 1-1 0 0,23 16 0 0 0,-34-20 29 0 0,0-1-1 0 0,-1 1 1 0 0,0 0-1 0 0,0 1 0 0 0,0-1 1 0 0,-1 2-1 0 0,6 9 1 0 0,-11-16 3 0 0,0 0-1 0 0,0 0 1 0 0,0 0 0 0 0,0 0 0 0 0,0 0-1 0 0,-1 0 1 0 0,1 0 0 0 0,-1 0 0 0 0,1 0-1 0 0,-1 0 1 0 0,0 1 0 0 0,0-1-1 0 0,0 0 1 0 0,0 0 0 0 0,0 0 0 0 0,0 1-1 0 0,-1-1 1 0 0,1 0 0 0 0,-1 0 0 0 0,1 0-1 0 0,-1 0 1 0 0,0 0 0 0 0,-1 3 0 0 0,0-2 44 0 0,0-1 0 0 0,0 1 1 0 0,-1-1-1 0 0,1 1 0 0 0,-1-1 0 0 0,1 0 1 0 0,-1 0-1 0 0,1 0 0 0 0,-1 0 1 0 0,0 0-1 0 0,0-1 0 0 0,0 1 1 0 0,0-1-1 0 0,-5 2 0 0 0,-11 3 107 0 0,0-1 0 0 0,-1-1 0 0 0,1 0 0 0 0,-30 1 0 0 0,39-5-222 0 0,1 0 0 0 0,0-1 0 0 0,0 0 0 0 0,0 0 0 0 0,0-1 0 0 0,0 0 0 0 0,0-1 0 0 0,0 1 0 0 0,0-2 0 0 0,1 1 0 0 0,-16-10 1 0 0,22 11-106 0 0,-1 0 1 0 0,1 1 0 0 0,0-1 0 0 0,0 0 0 0 0,0 0 0 0 0,0-1 0 0 0,0 1 0 0 0,1 0 0 0 0,-1-1-1 0 0,0 1 1 0 0,1-1 0 0 0,0 1 0 0 0,0-1 0 0 0,0 1 0 0 0,0-1 0 0 0,0 0 0 0 0,0 0 0 0 0,1 0 0 0 0,-1 1-1 0 0,1-1 1 0 0,0-3 0 0 0,0 0-1009 0 0,0-1-1 0 0,1 1 0 0 0,0 0 1 0 0,0 0-1 0 0,1 0 0 0 0,-1 1 1 0 0,1-1-1 0 0,6-11 0 0 0,4-7-5073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9.1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26 512 0 0,'-1'-2'592'0'0,"1"1"-1"0"0,-1 0 1 0 0,0 0 0 0 0,0 0-1 0 0,0 0 1 0 0,0 0-1 0 0,0 0 1 0 0,0 0 0 0 0,0 0-1 0 0,-1 0 1 0 0,1 0 0 0 0,0 1-1 0 0,0-1 1 0 0,-1 1 0 0 0,-1-2-1 0 0,2 2-574 0 0,1 0 0 0 0,0 0 0 0 0,0-1 0 0 0,0 1 1 0 0,0 0-1 0 0,0 0 0 0 0,-1-1 0 0 0,1 1 0 0 0,0 0 0 0 0,0 0 0 0 0,0-1 0 0 0,0 1 0 0 0,0 0 0 0 0,0 0 0 0 0,0-1 0 0 0,0 1 0 0 0,0 0 0 0 0,0 0 1 0 0,0-1-1 0 0,0 1 0 0 0,0 0 0 0 0,0 0 0 0 0,0-1 0 0 0,0 1 0 0 0,1 0 0 0 0,-1 0 0 0 0,0-1 0 0 0,0 1 0 0 0,0 0 0 0 0,0 0 0 0 0,0 0 1 0 0,0-1-1 0 0,1 1 0 0 0,-1 0 0 0 0,0 0 0 0 0,0 0 0 0 0,0 0 0 0 0,1-1 0 0 0,-1 1 0 0 0,0 0 0 0 0,0 0 0 0 0,0 0 0 0 0,1 0 0 0 0,-1 0 1 0 0,0 0-1 0 0,0 0 0 0 0,1-1 0 0 0,-1 1 0 0 0,0 0 0 0 0,1 0 0 0 0,6 0-2563 0 0,-6 0 828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1.3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5 944 0 0,'-1'-1'907'0'0,"0"1"0"0"0,-1-1-1 0 0,1 1 1 0 0,0-1 0 0 0,-1 1-1 0 0,1-1 1 0 0,-1 1 0 0 0,1 0-1 0 0,0 0 1 0 0,-1 0 0 0 0,1 0-1 0 0,-1 0 1 0 0,1 0 0 0 0,0 0-1 0 0,-3 0 1 0 0,3 1-712 0 0,0-1 0 0 0,0 1 0 0 0,0 0 0 0 0,0-1 0 0 0,0 1 0 0 0,0 0 0 0 0,0-1 0 0 0,0 1 0 0 0,0 0 0 0 0,0 0 0 0 0,1 0 0 0 0,-1 0 0 0 0,0 0 0 0 0,1 0 0 0 0,-1 0 0 0 0,0 0 0 0 0,1 0 0 0 0,-1 0 0 0 0,1 0 0 0 0,-1 2 0 0 0,-2 9 91 0 0,0 0 0 0 0,1 0 0 0 0,0 0 0 0 0,1 0 0 0 0,1 1 0 0 0,0-1 0 0 0,1 15 0 0 0,2-3-180 0 0,1-1 0 0 0,12 41 1 0 0,-15-61-102 0 0,0 0 1 0 0,0 0-1 0 0,0 0 1 0 0,0 0 0 0 0,1 0-1 0 0,0 0 1 0 0,-1 0-1 0 0,1-1 1 0 0,0 1 0 0 0,0-1-1 0 0,0 1 1 0 0,1-1-1 0 0,2 2 1 0 0,-4-3-7 0 0,1 0 1 0 0,-1 0 0 0 0,1-1-1 0 0,-1 1 1 0 0,1-1-1 0 0,-1 1 1 0 0,1-1-1 0 0,-1 1 1 0 0,1-1-1 0 0,0 0 1 0 0,-1 0-1 0 0,1 0 1 0 0,-1 0 0 0 0,1 0-1 0 0,0 0 1 0 0,-1 0-1 0 0,1-1 1 0 0,-1 1-1 0 0,1-1 1 0 0,-1 1-1 0 0,1-1 1 0 0,-1 1-1 0 0,1-1 1 0 0,-1 0-1 0 0,1 0 1 0 0,-1 0 0 0 0,2-1-1 0 0,6-4-3 0 0,0-1 0 0 0,-1 0 1 0 0,0-1-1 0 0,-1 1 0 0 0,1-1 0 0 0,-2-1 0 0 0,1 1 0 0 0,-1-1 1 0 0,0-1-1 0 0,-1 1 0 0 0,0-1 0 0 0,0 0 0 0 0,-1 0 1 0 0,3-14-1 0 0,-2 7 32 0 0,1 0 0 0 0,8-18 0 0 0,-13 35 136 0 0,-2 5-103 0 0,0 0-1 0 0,0 1 1 0 0,-1-1 0 0 0,1 0-1 0 0,-1 0 1 0 0,-4 8 0 0 0,-3 8-13 0 0,3-2 66 0 0,-4 22 0 0 0,9-35-99 0 0,0 0 0 0 0,0 0 0 0 0,0 0 0 0 0,1 0-1 0 0,0 0 1 0 0,1 0 0 0 0,-1 0 0 0 0,3 8 0 0 0,-2-11-8 0 0,0 0 0 0 0,1 1 0 0 0,0-1 0 0 0,0 0 0 0 0,0 0 0 0 0,0 0 0 0 0,0 0 0 0 0,1-1 0 0 0,-1 1 0 0 0,1-1 0 0 0,-1 1 0 0 0,1-1 0 0 0,0 0 0 0 0,0 0 0 0 0,0 0 0 0 0,0 0 0 0 0,1-1 0 0 0,-1 1 0 0 0,7 1 0 0 0,0 0-1 0 0,0 0 1 0 0,1-1 0 0 0,-1 0-1 0 0,0-1 1 0 0,17 1 0 0 0,-23-3-1 0 0,0 1 1 0 0,1-1-1 0 0,-1 1 0 0 0,0-1 1 0 0,-1 0-1 0 0,1-1 1 0 0,0 1-1 0 0,0-1 1 0 0,0 0-1 0 0,-1 0 0 0 0,1 0 1 0 0,-1 0-1 0 0,1 0 1 0 0,-1-1-1 0 0,0 0 1 0 0,0 1-1 0 0,4-7 0 0 0,-2 4 12 0 0,-1 0-1 0 0,0-1 0 0 0,-1 1 1 0 0,0-1-1 0 0,0 0 1 0 0,0 0-1 0 0,0 0 0 0 0,-1-1 1 0 0,0 1-1 0 0,1-7 0 0 0,0-3-14 0 0,0 1 0 0 0,-2 0 0 0 0,0-1 0 0 0,0 0 0 0 0,-2 1 0 0 0,-1-18-1 0 0,-1 27-111 0 0,0 10-17 0 0,2 14-67 0 0,1-16 149 0 0,0 0 1 0 0,1 1-1 0 0,-1-1 0 0 0,1 0 0 0 0,-1 0 0 0 0,1 1 0 0 0,0-1 0 0 0,0 0 1 0 0,0 0-1 0 0,0 0 0 0 0,1 0 0 0 0,-1 0 0 0 0,1 0 0 0 0,-1 0 0 0 0,1-1 1 0 0,-1 1-1 0 0,1 0 0 0 0,0-1 0 0 0,0 0 0 0 0,0 1 0 0 0,0-1 0 0 0,0 0 1 0 0,0 0-1 0 0,3 1 0 0 0,-1 0-29 0 0,0-1 0 0 0,0 0 1 0 0,0-1-1 0 0,0 1 0 0 0,1-1 1 0 0,-1 0-1 0 0,0 0 0 0 0,0 0 0 0 0,1-1 1 0 0,-1 1-1 0 0,0-1 0 0 0,8-2 1 0 0,-2-1 58 0 0,-1 0-1 0 0,1-1 1 0 0,-1 0 0 0 0,1-1 0 0 0,8-7 0 0 0,27-15 329 0 0,-44 28-273 0 0,1-1 1 0 0,-1 0-1 0 0,1 1 0 0 0,-1-1 0 0 0,1 1 0 0 0,-1-1 0 0 0,1 1 0 0 0,-1 0 1 0 0,3 0-1 0 0,-4 0-11 0 0,1 0-1 0 0,-1 0 1 0 0,1 0 0 0 0,-1 0 0 0 0,1 0 0 0 0,-1 0 0 0 0,1 0 0 0 0,-1 0-1 0 0,1 1 1 0 0,-1-1 0 0 0,1 0 0 0 0,-1 0 0 0 0,1 1 0 0 0,-1-1-1 0 0,0 0 1 0 0,1 1 0 0 0,-1-1 0 0 0,0 0 0 0 0,1 1 0 0 0,0 2 33 0 0,1-1 0 0 0,-1 1 1 0 0,-1-1-1 0 0,1 1 0 0 0,0 0 1 0 0,-1-1-1 0 0,1 1 0 0 0,-1 0 1 0 0,0 3-1 0 0,2 11-72 0 0,-1-2 35 0 0,0-1 0 0 0,1 0 0 0 0,7 23 0 0 0,-8-33-126 0 0,0-1 0 0 0,0 1 0 0 0,1-1 0 0 0,0 1 0 0 0,0-1 0 0 0,0 0 0 0 0,0 0 1 0 0,0 1-1 0 0,1-1 0 0 0,-1-1 0 0 0,1 1 0 0 0,0 0 0 0 0,0-1 0 0 0,0 1 0 0 0,0-1 1 0 0,0 0-1 0 0,0 0 0 0 0,7 2 0 0 0,-6-2-529 0 0,0-2-1 0 0,1 1 1 0 0,-1 0 0 0 0,1-1 0 0 0,-1 0-1 0 0,5 0 1 0 0,5-2-4275 0 0,-9 1 2080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1.5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47 2737 0 0,'-11'-9'3688'0'0,"-1"4"2746"0"0,3 0-5010 0 0,1 3 408 0 0,4-3-991 0 0,3 1-313 0 0,2 3-192 0 0,2-1-224 0 0,4 2-168 0 0,-1 0-64 0 0,2-1 0 0 0,2-3-600 0 0,-1-1-777 0 0,-1 1-247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0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91 62 2016 0 0,'2'-62'13273'0'0,"-5"74"-10089"0"0,-31 187 1579 0 0,-17 207-3014 0 0,51-395-1766 0 0,-3 9-473 0 0,2-1 1 0 0,1 0 0 0 0,0 1-1 0 0,7 36 1 0 0,-7-54 290 0 0,1-1 0 0 0,-1 1 0 0 0,1-1 1 0 0,-1 0-1 0 0,1 1 0 0 0,0-1 0 0 0,0 0 0 0 0,0 1 1 0 0,0-1-1 0 0,0 0 0 0 0,0 0 0 0 0,0 0 0 0 0,1 2 1 0 0,-1-3-93 0 0,0 0 0 0 0,-1 1 0 0 0,1-1 0 0 0,-1 0 1 0 0,1 1-1 0 0,0-1 0 0 0,-1 0 0 0 0,1 0 0 0 0,0 1 0 0 0,-1-1 1 0 0,1 0-1 0 0,0 0 0 0 0,-1 0 0 0 0,1 0 0 0 0,0 0 1 0 0,-1 0-1 0 0,1 0 0 0 0,0 0 0 0 0,0 0 0 0 0,-1 0 1 0 0,1-1-1 0 0,0 1 0 0 0,-1 0 0 0 0,1 0 0 0 0,-1-1 0 0 0,1 1 1 0 0,0 0-1 0 0,-1-1 0 0 0,1 1 0 0 0,-1 0 0 0 0,2-2 1 0 0,3-4-1956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2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0 1912 0 0,'4'8'9926'0'0,"-3"-7"-9404"0"0,10 4 3276 0 0,15 0-3291 0 0,-21-4 382 0 0,13 0-460 0 0,1 0 0 0 0,36-4 0 0 0,-24 1-423 0 0,12 2-1033 0 0,-15 3-3018 0 0,-14-2 808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133 99 3673 0 0,'-18'-10'9648'0'0,"17"8"-9273"0"0,-1 1-1 0 0,0 0 0 0 0,1 0 0 0 0,-1 0 0 0 0,0 0 1 0 0,0 0-1 0 0,1 0 0 0 0,-1 0 0 0 0,0 1 0 0 0,0-1 1 0 0,0 1-1 0 0,0-1 0 0 0,0 1 0 0 0,0 0 0 0 0,0 0 1 0 0,0 0-1 0 0,0 0 0 0 0,0 0 0 0 0,0 0 1 0 0,0 0-1 0 0,-2 1 0 0 0,0 1-222 0 0,0 0 0 0 0,0 0 0 0 0,0 0 0 0 0,1 0 0 0 0,-1 0 0 0 0,0 1-1 0 0,1-1 1 0 0,0 1 0 0 0,0 0 0 0 0,0 0 0 0 0,0 0 0 0 0,0 1 0 0 0,1-1 0 0 0,-1 1 0 0 0,1-1 0 0 0,0 1 0 0 0,0 0 0 0 0,0 0 0 0 0,1 0 0 0 0,-3 8-1 0 0,2-5-52 0 0,0 0-1 0 0,0 0 1 0 0,1 0-1 0 0,0 0 1 0 0,1 0-1 0 0,-1 1 0 0 0,1-1 1 0 0,1 0-1 0 0,-1 1 1 0 0,1-1-1 0 0,3 12 1 0 0,-2-14-102 0 0,0 0 1 0 0,0 0 0 0 0,1 1 0 0 0,0-1-1 0 0,0-1 1 0 0,0 1 0 0 0,0 0 0 0 0,0-1-1 0 0,1 1 1 0 0,0-1 0 0 0,0 0-1 0 0,0-1 1 0 0,1 1 0 0 0,-1-1 0 0 0,10 6-1 0 0,-8-6-19 0 0,1 0-1 0 0,-1-1 0 0 0,1 0 0 0 0,-1 0 0 0 0,1-1 0 0 0,0 1 0 0 0,0-2 0 0 0,0 1 0 0 0,0-1 0 0 0,-1 0 0 0 0,1 0 0 0 0,12-2 0 0 0,-2-1-14 0 0,-4 2-9 0 0,-1-1 1 0 0,0-1 0 0 0,14-4-1 0 0,-24 6 3 0 0,1 0 0 0 0,0 0 0 0 0,0-1 0 0 0,-1 1 0 0 0,1 0 0 0 0,-1-1 0 0 0,1 0 0 0 0,-1 0 0 0 0,0 0 0 0 0,1 0 0 0 0,-1 0 0 0 0,0 0 0 0 0,0 0 0 0 0,-1-1 0 0 0,1 1 0 0 0,0-1 0 0 0,-1 1 0 0 0,2-5 0 0 0,1-6-545 0 0,-1 0 1 0 0,0 0-1 0 0,0 0 1 0 0,-2-1-1 0 0,1-25 1 0 0,-3 18-47 0 0,0 1 1 0 0,-1-1 0 0 0,-7-24 0 0 0,8 41 626 0 0,-1-1-1 0 0,1 1 1 0 0,-1 0-1 0 0,0 0 0 0 0,0-1 1 0 0,-1 1-1 0 0,1 1 1 0 0,-1-1-1 0 0,0 0 1 0 0,-6-5-1 0 0,7 7 74 0 0,0 0 0 0 0,0 0 1 0 0,0 1-1 0 0,0-1 0 0 0,0 1 0 0 0,0 0 0 0 0,-1-1 1 0 0,1 1-1 0 0,0 0 0 0 0,-1 0 0 0 0,1 1 0 0 0,-1-1 1 0 0,1 0-1 0 0,-1 1 0 0 0,1 0 0 0 0,-1-1 0 0 0,0 1 1 0 0,1 0-1 0 0,-1 0 0 0 0,-4 1 0 0 0,6 0-43 0 0,0-1 0 0 0,0 1 0 0 0,0-1 0 0 0,0 1 0 0 0,0 0 0 0 0,0 0 0 0 0,0 0 0 0 0,0-1 0 0 0,0 1 0 0 0,0 0 0 0 0,0 0 0 0 0,0 0 0 0 0,0 1 0 0 0,1-1 0 0 0,-1 0 0 0 0,1 0 0 0 0,-1 0 0 0 0,1 0 0 0 0,-1 1 0 0 0,1-1 0 0 0,-1 0 0 0 0,1 0 0 0 0,0 1 0 0 0,0-1 0 0 0,0 0 0 0 0,0 2 0 0 0,-1 2-30 0 0,1 1 0 0 0,0-1-1 0 0,0 1 1 0 0,2 9-1 0 0,0-6-120 0 0,1-1 0 0 0,0 0 0 0 0,0 0 0 0 0,0-1 0 0 0,1 1 0 0 0,1-1 0 0 0,-1 1 0 0 0,1-1 0 0 0,0-1-1 0 0,1 1 1 0 0,-1-1 0 0 0,1 0 0 0 0,8 7 0 0 0,-7-8-786 0 0,-1 0 0 0 0,1-1 1 0 0,0 0-1 0 0,0 0 0 0 0,0 0 0 0 0,1-1 0 0 0,-1 0 0 0 0,13 3 0 0 0,-5-3-1334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6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 1 3273 0 0,'-5'4'2066'0'0,"1"-1"0"0"0,-1 2 0 0 0,1-1 0 0 0,-8 9 0 0 0,7-5-600 0 0,-1 0 0 0 0,-5 12-1 0 0,-1 5-747 0 0,-8 32-1 0 0,9-27 680 0 0,4-8-752 0 0,0-1 0 0 0,2 2-1 0 0,1-1 1 0 0,-3 28-1 0 0,5-13 127 0 0,6 68-1 0 0,19 102-1035 0 0,-23-197 337 0 0,2 4-953 0 0,0-15 266 0 0,3-8 98 0 0,6-21-117 0 0,20-44 423 0 0,-18 50 260 0 0,26-40-1 0 0,-34 57-21 0 0,0 0-1 0 0,1 0 0 0 0,0 0 0 0 0,1 1 1 0 0,-1 0-1 0 0,1 0 0 0 0,0 1 0 0 0,1 0 1 0 0,10-6-1 0 0,-16 10 7 0 0,0 0 1 0 0,0 0-1 0 0,1 0 0 0 0,-1 0 1 0 0,0 1-1 0 0,1-1 0 0 0,-1 1 1 0 0,1 0-1 0 0,-1-1 1 0 0,1 1-1 0 0,-1 0 0 0 0,1 0 1 0 0,-1 1-1 0 0,1-1 0 0 0,-1 1 1 0 0,0-1-1 0 0,1 1 0 0 0,-1 0 1 0 0,0 0-1 0 0,1-1 0 0 0,2 3 1 0 0,-2-1 0 0 0,0 1 0 0 0,0-1 1 0 0,0 1-1 0 0,0-1 0 0 0,-1 1 0 0 0,1 0 1 0 0,-1 0-1 0 0,0 0 0 0 0,0 0 0 0 0,0 0 1 0 0,0 1-1 0 0,-1-1 0 0 0,3 6 0 0 0,-2 0 0 0 0,1 0-1 0 0,-1 0 0 0 0,-1 0 0 0 0,0 0 0 0 0,0 0 0 0 0,-1 15 0 0 0,-9 53 199 0 0,5-54-842 0 0,-1 39-1 0 0,5-61 417 0 0,0 0-1 0 0,0-1 1 0 0,0 1-1 0 0,0 0 1 0 0,0-1-1 0 0,0 1 1 0 0,1 0 0 0 0,-1-1-1 0 0,0 1 1 0 0,1 0-1 0 0,-1-1 1 0 0,0 1-1 0 0,1-1 1 0 0,-1 1 0 0 0,2 0-1 0 0,-1 2-791 0 0,2 1-1474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4.0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121 161 512 0 0,'70'-51'6169'0'0,"-68"48"-5629"0"0,1 1 1 0 0,0 0-1 0 0,-1-1 0 0 0,0 1 0 0 0,0-1 0 0 0,0 0 0 0 0,0 0 0 0 0,0 0 0 0 0,0 0 0 0 0,-1 0 0 0 0,1 0 0 0 0,-1 0 0 0 0,0-1 0 0 0,1-3 0 0 0,-2 5-255 0 0,1 0 0 0 0,-1 0 0 0 0,0 0 0 0 0,0-1 0 0 0,0 1 0 0 0,-1 0 0 0 0,1 0 0 0 0,0 0 0 0 0,-1-1-1 0 0,0 1 1 0 0,1 0 0 0 0,-1 0 0 0 0,0 0 0 0 0,0 0 0 0 0,0 0 0 0 0,0 0 0 0 0,-1 1 0 0 0,1-1 0 0 0,0 0 0 0 0,-1 0 0 0 0,1 1 0 0 0,-1-1 0 0 0,-2-1 0 0 0,2 1-154 0 0,-1 1 0 0 0,1-1 0 0 0,-1 1 0 0 0,0 0 0 0 0,1-1 0 0 0,-1 1 0 0 0,0 1 0 0 0,0-1 0 0 0,0 0 0 0 0,0 1 0 0 0,0-1 0 0 0,0 1 0 0 0,0 0 0 0 0,0 0 0 0 0,0 0 0 0 0,0 0 0 0 0,0 0 0 0 0,0 1 0 0 0,0 0 0 0 0,1-1 1 0 0,-1 1-1 0 0,0 0 0 0 0,0 0 0 0 0,0 1 0 0 0,-4 2 0 0 0,-3 1-41 0 0,1 1 0 0 0,0 0 1 0 0,0 1-1 0 0,0 0 0 0 0,-11 13 0 0 0,14-13-53 0 0,0 0-1 0 0,0 1 0 0 0,1-1 1 0 0,0 1-1 0 0,1 0 0 0 0,0 1 0 0 0,0-1 1 0 0,-2 10-1 0 0,3-12-25 0 0,2 1 1 0 0,-1 0-1 0 0,1 0 1 0 0,0 0-1 0 0,0 0 1 0 0,1 0-1 0 0,-1 0 1 0 0,2 0-1 0 0,-1 0 1 0 0,1-1-1 0 0,2 10 1 0 0,-2-13-11 0 0,0 1 0 0 0,1 0 0 0 0,0 0 0 0 0,-1-1 1 0 0,1 1-1 0 0,1-1 0 0 0,-1 1 0 0 0,0-1 0 0 0,1 0 0 0 0,-1 0 1 0 0,1 0-1 0 0,6 5 0 0 0,-3-4-9 0 0,0-1 0 0 0,-1 0 0 0 0,1 0 0 0 0,0 0 0 0 0,0 0 0 0 0,1-1 0 0 0,7 2 0 0 0,8 0-79 0 0,1-1 1 0 0,-1-1-1 0 0,36-1 1 0 0,-49-1 44 0 0,7 0-279 0 0,-1-1 0 0 0,0-1-1 0 0,1-1 1 0 0,-1 0-1 0 0,15-5 1 0 0,-11 1-4211 0 0,29-14-1 0 0,-38 17 2732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5.18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155 50 728 0 0,'-1'-1'374'0'0,"0"1"0"0"0,0-1 0 0 0,0 0 0 0 0,0 1 0 0 0,0-1-1 0 0,0 1 1 0 0,-1 0 0 0 0,1-1 0 0 0,0 1 0 0 0,0 0 0 0 0,0-1 0 0 0,-1 1 0 0 0,1 0 0 0 0,0 0-1 0 0,0 0 1 0 0,-1 0 0 0 0,1 0 0 0 0,0 1 0 0 0,0-1 0 0 0,-1 0 0 0 0,1 1 0 0 0,0-1 0 0 0,0 0-1 0 0,-2 2 1 0 0,-2 0 560 0 0,0 1 0 0 0,1 0 0 0 0,-1 1 1 0 0,-5 4-1 0 0,-3 3 119 0 0,6-6-584 0 0,0 1-1 0 0,0 1 1 0 0,1-1 0 0 0,0 1-1 0 0,0 0 1 0 0,1 0-1 0 0,0 1 1 0 0,0-1-1 0 0,0 1 1 0 0,1 0-1 0 0,-4 13 1 0 0,6-16-376 0 0,0 1-1 0 0,0 0 1 0 0,1 0 0 0 0,0-1 0 0 0,0 1 0 0 0,0 0 0 0 0,1 0-1 0 0,-1 0 1 0 0,2 0 0 0 0,-1 0 0 0 0,1 0 0 0 0,0 0 0 0 0,0 0 0 0 0,0 0-1 0 0,1 0 1 0 0,0 0 0 0 0,5 10 0 0 0,-5-12-93 0 0,1-1 1 0 0,0 1-1 0 0,-1-1 1 0 0,1 0-1 0 0,1 0 1 0 0,-1 0-1 0 0,0 0 1 0 0,1 0-1 0 0,-1-1 1 0 0,1 1-1 0 0,0-1 1 0 0,0 0-1 0 0,0 0 1 0 0,0-1-1 0 0,0 1 1 0 0,6 0-1 0 0,-3 0-27 0 0,1-1 0 0 0,0 0 0 0 0,0 0 0 0 0,0 0 0 0 0,-1-1 0 0 0,1-1 0 0 0,0 1 0 0 0,9-3 0 0 0,-15 3 12 0 0,-1-1-1 0 0,1 1 0 0 0,-1-1 1 0 0,1 1-1 0 0,0-1 1 0 0,-1 0-1 0 0,0 0 0 0 0,1 0 1 0 0,-1 1-1 0 0,1-1 1 0 0,-1-1-1 0 0,0 1 0 0 0,0 0 1 0 0,1 0-1 0 0,-1 0 1 0 0,1-3-1 0 0,0 1 8 0 0,-1 1 0 0 0,1-1 1 0 0,-1 0-1 0 0,0 0 0 0 0,0 0 0 0 0,0 0 0 0 0,0-1 1 0 0,0-3-1 0 0,0-5 26 0 0,-1-1 1 0 0,0 0-1 0 0,-3-18 1 0 0,2 20-21 0 0,0 3 6 0 0,0 1-1 0 0,0-1 0 0 0,-1 1 0 0 0,0-1 0 0 0,0 1 0 0 0,-1 0 0 0 0,0 0 0 0 0,0 0 0 0 0,-1 0 0 0 0,-4-8 0 0 0,6 13-2 0 0,0 0 1 0 0,0 0-1 0 0,0-1 1 0 0,0 1-1 0 0,0 1 1 0 0,-1-1-1 0 0,1 0 1 0 0,-1 0-1 0 0,1 1 1 0 0,-1 0-1 0 0,1-1 0 0 0,-1 1 1 0 0,0 0-1 0 0,0 0 1 0 0,1 0-1 0 0,-1 1 1 0 0,0-1-1 0 0,0 1 1 0 0,0-1-1 0 0,0 1 1 0 0,0 0-1 0 0,0 0 1 0 0,0 0-1 0 0,0 1 1 0 0,1-1-1 0 0,-1 1 0 0 0,0 0 1 0 0,0-1-1 0 0,-4 3 1 0 0,2-1-4 0 0,1 1 0 0 0,-1 0 0 0 0,0 0 0 0 0,1 0 0 0 0,0 0 0 0 0,0 0-1 0 0,0 1 1 0 0,0 0 0 0 0,1 0 0 0 0,-1 0 0 0 0,1 0 0 0 0,-5 9 0 0 0,7-12 2 0 0,1-1 0 0 0,0 0 0 0 0,-1 1 0 0 0,1-1 0 0 0,0 1 0 0 0,0-1 0 0 0,-1 1 0 0 0,1-1 0 0 0,0 1 0 0 0,0-1 0 0 0,0 1 0 0 0,0-1 0 0 0,0 1 0 0 0,-1-1 0 0 0,1 1-1 0 0,0-1 1 0 0,0 1 0 0 0,0-1 0 0 0,0 1 0 0 0,1-1 0 0 0,-1 1 0 0 0,0-1 0 0 0,0 1 0 0 0,0-1 0 0 0,0 1 0 0 0,0-1 0 0 0,1 1 0 0 0,-1-1 0 0 0,0 1 0 0 0,0-1 0 0 0,1 1 0 0 0,0 0 1 0 0,0-1-1 0 0,0 1 1 0 0,0-1 0 0 0,0 1 0 0 0,0-1 0 0 0,0 0 0 0 0,1 0-1 0 0,-1 1 1 0 0,0-1 0 0 0,0 0 0 0 0,0 0 0 0 0,0 0-1 0 0,2 0 1 0 0,5-1 20 0 0,0 0 1 0 0,-1 0-1 0 0,9-3 0 0 0,15-6-10 0 0,-1-2 1 0 0,37-19 0 0 0,4-3 69 0 0,-17 8 49 0 0,-39 17-22 0 0,0 1 1 0 0,1 1-1 0 0,28-8 1 0 0,-44 15-107 0 0,0 0 1 0 0,0 0-1 0 0,0-1 0 0 0,0 1 1 0 0,0 0-1 0 0,0 0 0 0 0,0 0 1 0 0,0 0-1 0 0,1 0 0 0 0,-1 0 1 0 0,0 0-1 0 0,0 0 0 0 0,0 0 1 0 0,0 0-1 0 0,0 0 0 0 0,0 0 1 0 0,0 0-1 0 0,0 0 0 0 0,1 0 0 0 0,-1 0 1 0 0,0 0-1 0 0,0 0 0 0 0,0 0 1 0 0,0 1-1 0 0,0-1 0 0 0,0 0 1 0 0,0 0-1 0 0,0 0 0 0 0,0 0 1 0 0,1 0-1 0 0,-1 0 0 0 0,0 0 1 0 0,0 0-1 0 0,0 0 0 0 0,0 0 1 0 0,0 0-1 0 0,0 0 0 0 0,0 1 1 0 0,0-1-1 0 0,0 0 0 0 0,0 0 1 0 0,0 0-1 0 0,0 0 0 0 0,0 0 1 0 0,0 0-1 0 0,0 0 0 0 0,0 0 1 0 0,0 1-1 0 0,-2 6 63 0 0,-10 12-21 0 0,9-13-36 0 0,-3 3 56 0 0,0 2-28 0 0,-1 1 1 0 0,-8 23-1 0 0,-23 76 169 0 0,36-105-190 0 0,1 0 0 0 0,-1 0 0 0 0,1 0 0 0 0,0 0-1 0 0,0 0 1 0 0,1 11 0 0 0,0-14-6 0 0,1 1 0 0 0,-1 0-1 0 0,1 0 1 0 0,0 0 0 0 0,0 0 0 0 0,1-1 0 0 0,-1 1 0 0 0,1-1-1 0 0,0 1 1 0 0,0-1 0 0 0,3 5 0 0 0,-2-5-16 0 0,0 1 1 0 0,0-1 0 0 0,1 0-1 0 0,-1 0 1 0 0,1 0-1 0 0,-1 0 1 0 0,1-1-1 0 0,0 1 1 0 0,0-1-1 0 0,0 0 1 0 0,1-1 0 0 0,-1 1-1 0 0,0-1 1 0 0,1 1-1 0 0,-1-1 1 0 0,1 0-1 0 0,-1-1 1 0 0,6 1 0 0 0,-7-1 5 0 0,1 0 1 0 0,0 0-1 0 0,-1 0 1 0 0,1 0-1 0 0,-1-1 1 0 0,1 0 0 0 0,-1 0-1 0 0,1 0 1 0 0,-1 0-1 0 0,1 0 1 0 0,-1 0 0 0 0,0-1-1 0 0,1 0 1 0 0,-1 0-1 0 0,0 0 1 0 0,0 0 0 0 0,-1 0-1 0 0,1 0 1 0 0,0-1-1 0 0,-1 0 1 0 0,1 1 0 0 0,-1-1-1 0 0,3-4 1 0 0,-2 0 5 0 0,0 0 0 0 0,0 0 0 0 0,0 0 0 0 0,-1-1 0 0 0,0 1 0 0 0,0-1 0 0 0,1-12 1 0 0,-1-56-52 0 0,-3 50 37 0 0,1 11 20 0 0,0 0 0 0 0,-2 0-1 0 0,-5-27 1 0 0,6 39-5 0 0,1-1 0 0 0,-1 0 0 0 0,-1 0 1 0 0,1 1-1 0 0,0-1 0 0 0,-1 1 0 0 0,0 0 1 0 0,0-1-1 0 0,0 1 0 0 0,0 0 0 0 0,-1 0 1 0 0,1 0-1 0 0,-1 0 0 0 0,1 1 0 0 0,-1-1 1 0 0,0 1-1 0 0,0-1 0 0 0,0 1 0 0 0,-1 0 1 0 0,-4-2-1 0 0,5 3-7 0 0,-1 0 0 0 0,1 0 0 0 0,-1 1 0 0 0,0 0 0 0 0,1-1 0 0 0,-1 1 0 0 0,0 0 0 0 0,1 1 0 0 0,-1-1 0 0 0,1 1 0 0 0,-1 0 0 0 0,0-1 0 0 0,1 1 0 0 0,0 1 0 0 0,-1-1 0 0 0,1 1 0 0 0,0-1 0 0 0,-5 4 1 0 0,6-4-4 0 0,0 0 0 0 0,0 1 0 0 0,0 0 0 0 0,0-1 0 0 0,0 1 0 0 0,0 0 0 0 0,1 0 0 0 0,-1 0 0 0 0,1 0 0 0 0,-1 0 0 0 0,1 0 1 0 0,0 0-1 0 0,-1 0 0 0 0,1 1 0 0 0,1-1 0 0 0,-1 0 0 0 0,0 1 0 0 0,0-1 0 0 0,1 1 0 0 0,0-1 0 0 0,-1 1 0 0 0,1-1 0 0 0,0 1 0 0 0,0-1 1 0 0,0 1-1 0 0,0-1 0 0 0,2 4 0 0 0,-2-5 4 0 0,0 0 0 0 0,0 0 1 0 0,1 0-1 0 0,-1-1 0 0 0,0 1 1 0 0,1 0-1 0 0,-1 0 0 0 0,1-1 0 0 0,-1 1 1 0 0,1 0-1 0 0,-1-1 0 0 0,1 1 1 0 0,0-1-1 0 0,-1 1 0 0 0,1-1 1 0 0,0 1-1 0 0,-1-1 0 0 0,1 1 0 0 0,0-1 1 0 0,1 1-1 0 0,0 0 1 0 0,0-1 0 0 0,1 1-1 0 0,-1-1 1 0 0,0 1 0 0 0,1-1 0 0 0,-1 0 0 0 0,4 0 0 0 0,1-1 9 0 0,0 0 0 0 0,0 0 0 0 0,0-1 1 0 0,8-3-1 0 0,49-21 8 0 0,-39 14-8 0 0,1 2 1 0 0,36-9-1 0 0,-46 15-19 0 0,-9 1 24 0 0,1 2 1 0 0,0-1-1 0 0,15 0 0 0 0,-20 2-15 0 0,-1 0 0 0 0,1 0 0 0 0,-1 1-1 0 0,1-1 1 0 0,-1 1 0 0 0,1-1 0 0 0,-1 1 0 0 0,1 0 0 0 0,-1 0 0 0 0,0 0-1 0 0,0 0 1 0 0,1 1 0 0 0,-1-1 0 0 0,0 1 0 0 0,0-1 0 0 0,3 4 0 0 0,-4-4 4 0 0,0 0 0 0 0,-1 1 0 0 0,1-1 0 0 0,0 0 0 0 0,0 1 0 0 0,-1-1 0 0 0,1 1 0 0 0,-1-1 0 0 0,1 1 0 0 0,-1-1 0 0 0,0 1 0 0 0,1 0 0 0 0,-1-1 0 0 0,0 1 0 0 0,0-1 0 0 0,0 1 0 0 0,0 0 0 0 0,-1 1 0 0 0,-6 31 7 0 0,4-26-28 0 0,-12 36 73 0 0,10-29-52 0 0,0 0 0 0 0,-5 20 0 0 0,9-31-29 0 0,1 0 0 0 0,-1 1-1 0 0,1-1 1 0 0,0 0 0 0 0,0 0 0 0 0,0 0 0 0 0,1 0 0 0 0,0 0 0 0 0,-1 0 0 0 0,1 0 0 0 0,1 0-1 0 0,-1 0 1 0 0,3 6 0 0 0,-3-8-109 0 0,1 0-1 0 0,-1 0 0 0 0,1 0 1 0 0,-1 0-1 0 0,1 0 1 0 0,-1-1-1 0 0,1 1 1 0 0,0-1-1 0 0,0 1 0 0 0,0-1 1 0 0,0 0-1 0 0,0 0 1 0 0,0 1-1 0 0,0-1 1 0 0,0-1-1 0 0,0 1 0 0 0,1 0 1 0 0,-1-1-1 0 0,0 1 1 0 0,4 0-1 0 0,1-1-1023 0 0,-1 0 0 0 0,1 0 0 0 0,-1 0 0 0 0,1-1-1 0 0,-1 0 1 0 0,9-2 0 0 0,0-1-2244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5.9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328 671 816 0 0,'0'2'345'0'0,"-1"-1"0"0"0,1 0 0 0 0,0 1-1 0 0,0-1 1 0 0,-1 0 0 0 0,1 1 0 0 0,0-1-1 0 0,0 0 1 0 0,1 1 0 0 0,-1-1 0 0 0,0 0 0 0 0,0 1-1 0 0,1-1 1 0 0,-1 0 0 0 0,0 1 0 0 0,1-1 0 0 0,0 0-1 0 0,-1 0 1 0 0,1 0 0 0 0,1 2 0 0 0,-2-2-200 0 0,1 0 0 0 0,-1-1 0 0 0,0 1-1 0 0,1 0 1 0 0,-1-1 0 0 0,1 1 0 0 0,-1-1 0 0 0,1 1 0 0 0,0-1 0 0 0,-1 1 0 0 0,1-1 0 0 0,-1 1 0 0 0,1-1 0 0 0,0 0 0 0 0,-1 1 0 0 0,1-1 0 0 0,0 0 0 0 0,0 1 0 0 0,-1-1 0 0 0,1 0 0 0 0,0 0 0 0 0,0 0 0 0 0,-1 0-1 0 0,1 0 1 0 0,0 0 0 0 0,0 0 0 0 0,-1 0 0 0 0,1 0 0 0 0,0 0 0 0 0,0 0 0 0 0,-1 0 0 0 0,1 0 0 0 0,0-1 0 0 0,0 1 0 0 0,1-1 0 0 0,1-1 73 0 0,0 0 0 0 0,0 0-1 0 0,-1-1 1 0 0,1 1 0 0 0,0-1 0 0 0,-1 0 0 0 0,1 0 0 0 0,-1 0 0 0 0,0 0-1 0 0,0 0 1 0 0,0 0 0 0 0,-1-1 0 0 0,1 1 0 0 0,1-7 0 0 0,-2 5-54 0 0,0 0 0 0 0,0-1 0 0 0,-1 1 0 0 0,1 0 0 0 0,-1 0 1 0 0,-1 0-1 0 0,1 0 0 0 0,-1 0 0 0 0,-2-9 0 0 0,-1 1 139 0 0,-1 1 1 0 0,0 0-1 0 0,0 0 0 0 0,-1 1 0 0 0,-1 0 0 0 0,0 0 1 0 0,-15-18-1 0 0,17 23-164 0 0,-1 0 0 0 0,1 1 0 0 0,-1 0 0 0 0,0 0 0 0 0,0 0 0 0 0,-1 0 0 0 0,1 1 0 0 0,-1 0 0 0 0,0 1 0 0 0,0 0 0 0 0,-1 0 0 0 0,1 0 1 0 0,-1 1-1 0 0,1 0 0 0 0,-1 0 0 0 0,0 1 0 0 0,1 0 0 0 0,-1 0 0 0 0,0 1 0 0 0,0 0 0 0 0,-15 2 0 0 0,18 0-103 0 0,0-1-1 0 0,-1 1 1 0 0,1 0 0 0 0,0 1-1 0 0,0 0 1 0 0,0-1 0 0 0,1 1-1 0 0,-1 1 1 0 0,1-1 0 0 0,-5 5-1 0 0,-4 4 175 0 0,-21 27 0 0 0,26-29-142 0 0,1 1 0 0 0,1 0 1 0 0,0 0-1 0 0,0 0 0 0 0,1 1 0 0 0,1-1 0 0 0,0 1 0 0 0,1 0 0 0 0,0 1 0 0 0,0-1 1 0 0,2 0-1 0 0,-1 1 0 0 0,1 13 0 0 0,1-18-65 0 0,0-1 0 0 0,1 1 0 0 0,0 0-1 0 0,0 0 1 0 0,1 0 0 0 0,0-1 0 0 0,0 1 0 0 0,1-1 0 0 0,-1 1 0 0 0,2-1 0 0 0,-1 0 0 0 0,1 0 0 0 0,0 0 0 0 0,1-1-1 0 0,-1 1 1 0 0,1-1 0 0 0,1 0 0 0 0,-1-1 0 0 0,1 1 0 0 0,0-1 0 0 0,12 8 0 0 0,-15-11-14 0 0,1 0-1 0 0,-1-1 1 0 0,0 1 0 0 0,0-1-1 0 0,0 0 1 0 0,1 0 0 0 0,-1 0 0 0 0,1 0-1 0 0,-1-1 1 0 0,0 1 0 0 0,1-1 0 0 0,-1 0-1 0 0,1 0 1 0 0,-1-1 0 0 0,1 1-1 0 0,-1 0 1 0 0,1-1 0 0 0,-1 0 0 0 0,0 0-1 0 0,1 0 1 0 0,-1 0 0 0 0,0-1 0 0 0,0 1-1 0 0,0-1 1 0 0,0 0 0 0 0,0 0 0 0 0,5-4-1 0 0,4-4-53 0 0,-1-2 0 0 0,0 1-1 0 0,0-2 1 0 0,14-21-1 0 0,-20 27 59 0 0,11-17-16 0 0,-1-1-1 0 0,17-38 1 0 0,18-58 41 0 0,-21 47 2 0 0,-5 14 10 0 0,23-90 1 0 0,-38 111 97 0 0,-2 0 1 0 0,-1 0-1 0 0,0-61 1 0 0,-6 99-119 0 0,0 0 1 0 0,0 0-1 0 0,0 1 0 0 0,0-1 1 0 0,0 0-1 0 0,0 0 1 0 0,0 1-1 0 0,0-1 0 0 0,0 0 1 0 0,0 1-1 0 0,-1-1 0 0 0,1 0 1 0 0,0 0-1 0 0,-1 1 0 0 0,1-1 1 0 0,0 0-1 0 0,-1 0 0 0 0,0 1-4 0 0,1 0-1 0 0,0 0 1 0 0,-1 0-1 0 0,1 0 0 0 0,0-1 1 0 0,-1 1-1 0 0,1 0 1 0 0,0 0-1 0 0,0 0 1 0 0,-1 0-1 0 0,1 0 0 0 0,0 0 1 0 0,-1 0-1 0 0,1 1 1 0 0,0-1-1 0 0,-1 0 1 0 0,1 0-1 0 0,0 0 0 0 0,0 0 1 0 0,-1 0-1 0 0,1 0 1 0 0,0 0-1 0 0,-1 1 1 0 0,1-1-1 0 0,0 0 1 0 0,-1 1-1 0 0,-1 1 9 0 0,0 0 0 0 0,-1 0-1 0 0,1 1 1 0 0,0-1 0 0 0,0 1 0 0 0,-1 3 0 0 0,-24 43 11 0 0,3 2 0 0 0,2 0 1 0 0,3 2-1 0 0,-24 98 0 0 0,38-125-16 0 0,1-1-1 0 0,1 1 1 0 0,2 0-1 0 0,0 0 1 0 0,5 42-1 0 0,-1-48-112 0 0,0 1-1 0 0,2-1 1 0 0,0 0 0 0 0,1-1-1 0 0,1 1 1 0 0,1-1-1 0 0,15 28 1 0 0,-20-43-428 0 0,0 0 0 0 0,0 0 0 0 0,0 0 0 0 0,0 0 0 0 0,8 6 0 0 0,-10-8-172 0 0,1-1 0 0 0,0 0-1 0 0,-1 0 1 0 0,1 1-1 0 0,0-1 1 0 0,0-1 0 0 0,0 1-1 0 0,0 0 1 0 0,0 0 0 0 0,0-1-1 0 0,1 1 1 0 0,-1-1-1 0 0,0 0 1 0 0,0 1 0 0 0,4-1-1 0 0,2-2-907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4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249 79 512 0 0,'0'-2'604'0'0,"0"-1"0"0"0,0 1 0 0 0,1 0 0 0 0,-1 0 0 0 0,1 0 0 0 0,-1 0 0 0 0,1 0 0 0 0,0 0 0 0 0,0 0 0 0 0,0 0 0 0 0,0 0 0 0 0,0 0 0 0 0,0 0 0 0 0,2-2 1 0 0,7-11 2825 0 0,-10 14-3278 0 0,1 1 0 0 0,-1-1 0 0 0,0 0 1 0 0,1 1-1 0 0,-1-1 0 0 0,0 0 0 0 0,1 1 1 0 0,-1-1-1 0 0,0 0 0 0 0,0 1 0 0 0,0-1 1 0 0,0 0-1 0 0,0 0 0 0 0,0 1 0 0 0,0-1 0 0 0,0 0 1 0 0,0 0-1 0 0,0 1 0 0 0,0-1 0 0 0,0 0 1 0 0,0 1-1 0 0,0-1 0 0 0,-1 0 0 0 0,1 0 1 0 0,0 1-1 0 0,-1-1 0 0 0,1 0 0 0 0,0 1 0 0 0,-1-1 1 0 0,1 1-1 0 0,-1-1 0 0 0,1 1 0 0 0,-1-1 1 0 0,1 1-1 0 0,-1-1 0 0 0,0 1 0 0 0,1-1 1 0 0,-1 1-1 0 0,1-1 0 0 0,-1 1 0 0 0,0 0 1 0 0,1-1-1 0 0,-1 1 0 0 0,0 0 0 0 0,0 0 0 0 0,1 0 1 0 0,-1 0-1 0 0,-1-1 0 0 0,-5 0 44 0 0,-1 0 0 0 0,1 1 0 0 0,-1-1 0 0 0,-7 2 0 0 0,3-1 417 0 0,-13 1 301 0 0,-33 3 0 0 0,49-2-729 0 0,-1-1-1 0 0,1 1 0 0 0,0 1 1 0 0,-1 0-1 0 0,1 0 0 0 0,-14 8 0 0 0,19-8-119 0 0,0-1 0 0 0,0 1-1 0 0,0 0 1 0 0,1 0-1 0 0,0 0 1 0 0,-6 7 0 0 0,8-9-58 0 0,0-1 0 0 0,1 1 0 0 0,-1 0 0 0 0,0 0 0 0 0,1 0 0 0 0,-1 0 0 0 0,1 0 1 0 0,-1 0-1 0 0,1 0 0 0 0,0 0 0 0 0,-1 1 0 0 0,1-1 0 0 0,0 0 0 0 0,0 0 0 0 0,0 0 1 0 0,-1 0-1 0 0,1 0 0 0 0,0 0 0 0 0,1 1 0 0 0,-1-1 0 0 0,0 0 0 0 0,0 0 0 0 0,0 0 1 0 0,1 0-1 0 0,-1 0 0 0 0,1 0 0 0 0,-1 0 0 0 0,1 0 0 0 0,-1 0 0 0 0,1 0 0 0 0,1 2 1 0 0,2 1-23 0 0,0 0 0 0 0,0 0 0 0 0,1 0 0 0 0,-1-1 0 0 0,1 0 1 0 0,0 1-1 0 0,7 2 0 0 0,39 13-32 0 0,-42-16 40 0 0,0-1 0 0 0,0 1 0 0 0,-1 1 0 0 0,1 0 0 0 0,-1 0 0 0 0,0 0 0 0 0,0 1 0 0 0,-1 0 0 0 0,1 1 0 0 0,5 6 0 0 0,-8-7 6 0 0,-1 0 0 0 0,0 1 0 0 0,-1-1 0 0 0,1 1 0 0 0,-1 0 0 0 0,-1 0 0 0 0,1 0 0 0 0,-1 0 0 0 0,0 0 0 0 0,0 1 0 0 0,0-1 0 0 0,-1 1 0 0 0,0-1 0 0 0,-1 1 0 0 0,1-1 0 0 0,-1 1 0 0 0,-1 0 0 0 0,1-1 0 0 0,-1 1 0 0 0,0-1 0 0 0,-4 13 0 0 0,2-10-9 0 0,0 0 0 0 0,-1-1 0 0 0,0 1 0 0 0,0-1 0 0 0,-1 1 0 0 0,0-1 0 0 0,-1-1 0 0 0,1 1 0 0 0,-1-1 0 0 0,-1 0 0 0 0,0 0 0 0 0,0-1 0 0 0,0 0 0 0 0,-14 9 0 0 0,3-3 46 0 0,13-9-42 0 0,1 1 0 0 0,-1-1 0 0 0,0 0 0 0 0,0-1 1 0 0,-1 1-1 0 0,1-1 0 0 0,-12 3 0 0 0,17-5 1 0 0,0 0 0 0 0,0 0 0 0 0,0 0 0 0 0,-1 0 0 0 0,1 0 0 0 0,0 0 0 0 0,0 0 0 0 0,0 0 0 0 0,-1 0 0 0 0,1 0 0 0 0,0 0 0 0 0,0 0 0 0 0,0 0 0 0 0,-1 0 0 0 0,1 0 0 0 0,0 0 0 0 0,0 0 0 0 0,0 0 0 0 0,0-1-1 0 0,-1 1 1 0 0,1 0 0 0 0,0 0 0 0 0,0 0 0 0 0,0 0 0 0 0,0 0 0 0 0,0 0 0 0 0,-1-1 0 0 0,1 1 0 0 0,0 0 0 0 0,0 0 0 0 0,0 0 0 0 0,0-1 0 0 0,0 1 0 0 0,0 0 0 0 0,0 0 0 0 0,0 0 0 0 0,0 0 0 0 0,0-1 0 0 0,0 1 0 0 0,1-12-246 0 0,8-11-520 0 0,4-2-2545 0 0,2 1 0 0 0,19-24-1 0 0,-32 45 2780 0 0,15-21-3396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7.5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78 167 512 0 0,'-3'13'3881'0'0,"0"-10"-2007"0"0,-22 19 4620 0 0,24-20-6031 0 0,-1-1 0 0 0,0 0-1 0 0,0 0 1 0 0,0 0 0 0 0,0 0 0 0 0,0 0 0 0 0,0 0 0 0 0,0-1 0 0 0,0 1 0 0 0,0 0 0 0 0,0-1 0 0 0,-3 1 0 0 0,4-1-289 0 0,0 0-1 0 0,0 0 1 0 0,1 1 0 0 0,-1-1 0 0 0,0 0 0 0 0,0 1-1 0 0,1-1 1 0 0,-1 1 0 0 0,0-1 0 0 0,1 1 0 0 0,-1-1 0 0 0,1 1-1 0 0,-1-1 1 0 0,0 1 0 0 0,1-1 0 0 0,-1 1 0 0 0,1 0 0 0 0,0 0-1 0 0,-1-1 1 0 0,1 1 0 0 0,0 0 0 0 0,-1 0 0 0 0,1-1 0 0 0,0 1-1 0 0,0 0 1 0 0,-1 0 0 0 0,1 0 0 0 0,0-1 0 0 0,0 1 0 0 0,0 1-1 0 0,-2 36 62 0 0,2-21 347 0 0,-1-12-515 0 0,1 0 0 0 0,0 0 0 0 0,0 0 0 0 0,0-1 0 0 0,1 1 0 0 0,-1 0 0 0 0,1 0 0 0 0,0 0 0 0 0,1-1 0 0 0,-1 1 0 0 0,4 7 0 0 0,-4-11-44 0 0,0 0 1 0 0,-1 0-1 0 0,1 0 0 0 0,0-1 1 0 0,0 1-1 0 0,0 0 0 0 0,0 0 1 0 0,0 0-1 0 0,0-1 0 0 0,2 2 1 0 0,-3-2-16 0 0,1 0 0 0 0,-1 0 1 0 0,0 0-1 0 0,0 0 1 0 0,1 0-1 0 0,-1 0 0 0 0,0 0 1 0 0,1 0-1 0 0,-1 0 0 0 0,0 0 1 0 0,1 0-1 0 0,-1 0 1 0 0,0 0-1 0 0,0 0 0 0 0,1 0 1 0 0,-1 0-1 0 0,0 0 0 0 0,1 0 1 0 0,-1 0-1 0 0,0-1 1 0 0,0 1-1 0 0,1 0 0 0 0,-1 0 1 0 0,0 0-1 0 0,0-1 0 0 0,0 1 1 0 0,1 0-1 0 0,1-3 43 0 0,-1 0 0 0 0,0 0 0 0 0,1 1 0 0 0,-1-1 0 0 0,0 0 0 0 0,1-6 0 0 0,2-6 51 0 0,15-42 207 0 0,-13 34-271 0 0,2 1 0 0 0,0 0 0 0 0,1 0 0 0 0,23-37-1 0 0,-28 53-40 0 0,1 0-1 0 0,0 0 0 0 0,0 1 0 0 0,0 0 0 0 0,1 0 1 0 0,6-4-1 0 0,-10 7-1 0 0,1 0-1 0 0,0 0 1 0 0,0 1 0 0 0,0-1-1 0 0,0 1 1 0 0,0 0 0 0 0,0-1-1 0 0,0 2 1 0 0,0-1-1 0 0,1 0 1 0 0,-1 1 0 0 0,0-1-1 0 0,0 1 1 0 0,1 0 0 0 0,-1 0-1 0 0,4 1 1 0 0,-5-1 2 0 0,1 1 0 0 0,-1 0-1 0 0,0 0 1 0 0,0 0 0 0 0,0 0 0 0 0,0 0-1 0 0,0 0 1 0 0,0 0 0 0 0,-1 1 0 0 0,1-1 0 0 0,0 1-1 0 0,-1-1 1 0 0,1 1 0 0 0,1 3 0 0 0,18 29 27 0 0,-11-15-13 0 0,-1-2 8 0 0,0 1 0 0 0,-1 1 0 0 0,-1-1 0 0 0,-1 1 0 0 0,7 37 0 0 0,-11-46-24 0 0,0-3 20 0 0,0 1 1 0 0,-1-1-1 0 0,0 14 0 0 0,1-20 1 0 0,1-4-17 0 0,4-8-15 0 0,-6 10 18 0 0,95-118-99 0 0,-84 103 81 0 0,1 0 0 0 0,1 1 0 0 0,0 1-1 0 0,32-25 1 0 0,-45 39 18 0 0,0-1-1 0 0,0 0 1 0 0,0 1 0 0 0,0-1-1 0 0,0 1 1 0 0,0-1-1 0 0,0 1 1 0 0,1-1-1 0 0,-1 1 1 0 0,0 0 0 0 0,0-1-1 0 0,1 1 1 0 0,-1 0-1 0 0,0 0 1 0 0,0 0 0 0 0,1 0-1 0 0,-1 0 1 0 0,0 0-1 0 0,0 1 1 0 0,1-1 0 0 0,-1 0-1 0 0,0 1 1 0 0,0-1-1 0 0,0 1 1 0 0,0-1 0 0 0,1 1-1 0 0,-1-1 1 0 0,0 1-1 0 0,0 0 1 0 0,0 0 0 0 0,0-1-1 0 0,0 1 1 0 0,0 0-1 0 0,-1 0 1 0 0,2 2 0 0 0,3 2 0 0 0,-1 1 0 0 0,-1 0 0 0 0,1 1 0 0 0,4 12 0 0 0,-6-15 2 0 0,4 11 26 0 0,-4-9-28 0 0,1 1 0 0 0,-1-1 1 0 0,1 0-1 0 0,0 0 0 0 0,1 0 0 0 0,-1-1 0 0 0,1 1 0 0 0,7 7 0 0 0,-8-11-10 0 0,0 0-1 0 0,0 0 0 0 0,1 0 0 0 0,-1 0 0 0 0,1 0 0 0 0,-1-1 1 0 0,1 1-1 0 0,-1-1 0 0 0,1 0 0 0 0,0 0 0 0 0,-1-1 0 0 0,1 1 1 0 0,0-1-1 0 0,0 0 0 0 0,0 0 0 0 0,4 0 0 0 0,-1-1-82 0 0,-1 0 0 0 0,1-1 0 0 0,-1 1 0 0 0,1-1-1 0 0,-1-1 1 0 0,0 1 0 0 0,0-1 0 0 0,9-5 0 0 0,-12 6 59 0 0,-1 0 1 0 0,0-1-1 0 0,1 1 1 0 0,-1 0-1 0 0,0-1 1 0 0,0 1 0 0 0,0-1-1 0 0,-1 0 1 0 0,1 1-1 0 0,-1-1 1 0 0,1 0-1 0 0,-1 0 1 0 0,0 0-1 0 0,1-3 1 0 0,1-9-8 0 0,4-24 0 0 0,-5 28 15 0 0,0-6 19 0 0,1-1 48 0 0,1-29 1 0 0,-4 47-43 0 0,0 0 0 0 0,0 0 1 0 0,0 0-1 0 0,0 0 1 0 0,0 0-1 0 0,0 0 0 0 0,0 0 1 0 0,0 1-1 0 0,0-1 1 0 0,0 0-1 0 0,0 0 1 0 0,0 0-1 0 0,0 0 0 0 0,0 0 1 0 0,0 0-1 0 0,0 0 1 0 0,0 0-1 0 0,0 0 1 0 0,-1 0-1 0 0,1 0 0 0 0,0 0 1 0 0,0 0-1 0 0,0 0 1 0 0,0 0-1 0 0,0 0 1 0 0,0 0-1 0 0,0 0 0 0 0,0 0 1 0 0,0-1-1 0 0,0 1 1 0 0,0 0-1 0 0,0 0 1 0 0,0 0-1 0 0,0 0 0 0 0,0 0 1 0 0,0 0-1 0 0,0 0 1 0 0,0 0-1 0 0,0 0 1 0 0,0 0-1 0 0,0 0 0 0 0,-1 0 1 0 0,1 0-1 0 0,0 0 1 0 0,0 0-1 0 0,0 0 1 0 0,0 0-1 0 0,0 0 0 0 0,0 0 1 0 0,0 0-1 0 0,0 0 1 0 0,0 0-1 0 0,0-1 1 0 0,0 1-1 0 0,0 0 0 0 0,0 0 1 0 0,0 0-1 0 0,0 0 1 0 0,0 0-1 0 0,0 0 1 0 0,0 0-1 0 0,0 0 0 0 0,0 0 1 0 0,0 0-1 0 0,0 0 1 0 0,0 0-1 0 0,1 0 1 0 0,-6 5 16 0 0,-1 8 19 0 0,1 1 0 0 0,0 0 1 0 0,1 0 0 0 0,1 0-1 0 0,-2 16 1 0 0,5-25-17 0 0,0 0 0 0 0,0 0 0 0 0,0 0 0 0 0,0 1 0 0 0,1-1 0 0 0,0 0 0 0 0,0 0 0 0 0,0 0 0 0 0,0 0 0 0 0,1 0 1 0 0,0 0-1 0 0,0-1 0 0 0,1 1 0 0 0,5 8 0 0 0,-6-11-17 0 0,-1 0 1 0 0,1 0-1 0 0,0-1 0 0 0,0 1 1 0 0,1-1-1 0 0,-1 1 1 0 0,0-1-1 0 0,1 0 1 0 0,-1 0-1 0 0,0 0 0 0 0,1 0 1 0 0,-1 0-1 0 0,1 0 1 0 0,-1-1-1 0 0,1 1 1 0 0,0-1-1 0 0,-1 0 0 0 0,1 0 1 0 0,0 0-1 0 0,-1 0 1 0 0,4 0-1 0 0,4-1-7 0 0,-1-1-1 0 0,1 0 1 0 0,-1 0-1 0 0,13-6 1 0 0,-10 3 0 0 0,0 0 0 0 0,-1-1 1 0 0,0 0-1 0 0,-1-1 0 0 0,1-1 1 0 0,-1 1-1 0 0,11-13 0 0 0,-18 18-28 0 0,-1-1 0 0 0,-1 1 0 0 0,1-1 0 0 0,0 1 1 0 0,-1-1-1 0 0,1 0 0 0 0,-1 0 0 0 0,0 0 0 0 0,1 1 0 0 0,-2-1 0 0 0,1 0 0 0 0,0 0 0 0 0,0 0 0 0 0,-1-1 0 0 0,0 1 0 0 0,0 0 0 0 0,0 0 0 0 0,0-5 0 0 0,1-17-69 0 0,0 17 66 0 0,0-1 0 0 0,1 1 0 0 0,0-1-1 0 0,0 1 1 0 0,1 0 0 0 0,0 0 0 0 0,5-11 0 0 0,-8 19 31 0 0,1 0 1 0 0,-1 0-1 0 0,0-1 1 0 0,0 1 0 0 0,0 0-1 0 0,0 0 1 0 0,0-1-1 0 0,0 1 1 0 0,1 0-1 0 0,-1 0 1 0 0,0-1-1 0 0,0 1 1 0 0,0 0 0 0 0,1 0-1 0 0,-1 0 1 0 0,0-1-1 0 0,0 1 1 0 0,0 0-1 0 0,1 0 1 0 0,-1 0-1 0 0,0 0 1 0 0,0-1-1 0 0,1 1 1 0 0,-1 0 0 0 0,0 0-1 0 0,1 0 1 0 0,-1 0-1 0 0,0 0 1 0 0,0 0-1 0 0,1 0 1 0 0,-1 0-1 0 0,0 0 1 0 0,1 0 0 0 0,-1 0-1 0 0,0 0 1 0 0,1 0-1 0 0,2 11 5 0 0,-5 17 100 0 0,-4-7-6 0 0,0 0-1 0 0,-11 21 1 0 0,8-22 51 0 0,-10 42 1 0 0,18-58-133 0 0,0 1 0 0 0,0-1 0 0 0,1 1 0 0 0,-1 0 0 0 0,1-1 0 0 0,0 1 0 0 0,1 0 0 0 0,-1-1 0 0 0,1 1 0 0 0,2 8 0 0 0,-2-10-19 0 0,0-1 0 0 0,0 0 0 0 0,0 0 0 0 0,1 0 0 0 0,-1 0 0 0 0,1 0 0 0 0,-1 0 0 0 0,1 0 0 0 0,-1-1 0 0 0,1 1 1 0 0,0 0-1 0 0,0-1 0 0 0,0 1 0 0 0,0-1 0 0 0,0 0 0 0 0,0 0 0 0 0,0 0 0 0 0,1 0 0 0 0,-1 0 0 0 0,0 0 0 0 0,0 0 0 0 0,5 0 0 0 0,2 0-192 0 0,-1 1 0 0 0,1-2 0 0 0,0 1 0 0 0,-1-1 0 0 0,1-1 0 0 0,-1 1 0 0 0,1-1 0 0 0,11-3 0 0 0,-12 1-887 0 0,0 0 0 0 0,-1 0 0 0 0,1 0 0 0 0,0-1 0 0 0,8-5 0 0 0,-1-1-2849 0 0,-1 0 1532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8.3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72 792 0 0,'3'-36'6147'0'0,"-2"33"-5503"0"0,-1 1 0 0 0,1-1 1 0 0,0 0-1 0 0,-1 1 0 0 0,1-1 0 0 0,1 0 1 0 0,-1 1-1 0 0,0-1 0 0 0,1 1 0 0 0,2-4 1 0 0,-4 6-530 0 0,0-1 0 0 0,0 1 0 0 0,1 0 0 0 0,-1 0 1 0 0,0-1-1 0 0,0 1 0 0 0,0 0 0 0 0,1 0 0 0 0,-1 0 1 0 0,0 0-1 0 0,0-1 0 0 0,0 1 0 0 0,1 0 0 0 0,-1 0 0 0 0,0 0 1 0 0,0 0-1 0 0,1 0 0 0 0,-1 0 0 0 0,0 0 0 0 0,1 0 1 0 0,-1-1-1 0 0,0 1 0 0 0,0 0 0 0 0,1 0 0 0 0,-1 0 1 0 0,0 0-1 0 0,0 0 0 0 0,1 1 0 0 0,-1-1 0 0 0,0 0 0 0 0,1 0 1 0 0,-1 0-1 0 0,0 0 0 0 0,0 0 0 0 0,1 0 0 0 0,-1 0 1 0 0,0 0-1 0 0,0 1 0 0 0,0-1 0 0 0,1 0 0 0 0,-1 0 1 0 0,6 15 1251 0 0,-4 21-924 0 0,-4-7 282 0 0,-1 0 0 0 0,-2 0 1 0 0,-16 55-1 0 0,2-5 31 0 0,12-47-694 0 0,-18 101 451 0 0,22-113-444 0 0,2 1 0 0 0,0 0 0 0 0,1-1 0 0 0,4 31 0 0 0,-1-41-664 0 0,0 0 1 0 0,0 1-1 0 0,1-1 1 0 0,0-1-1 0 0,6 11 1 0 0,4 10-974 0 0,-11-17-5153 0 0,-3-9 5049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8.8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171 18 592 0 0,'-1'-1'772'0'0,"0"-1"0"0"0,0 0 0 0 0,0 0 0 0 0,0 1 1 0 0,0-1-1 0 0,0 1 0 0 0,-1-1 0 0 0,-1-1 0 0 0,2 3-585 0 0,1-1-1 0 0,0 1 1 0 0,0 0 0 0 0,0 0 0 0 0,-1 0-1 0 0,1 0 1 0 0,0 0 0 0 0,0 0 0 0 0,-1 0-1 0 0,1 0 1 0 0,0-1 0 0 0,0 1-1 0 0,0 0 1 0 0,-1 0 0 0 0,1 0 0 0 0,0 0-1 0 0,0 0 1 0 0,-1 0 0 0 0,1 0 0 0 0,0 0-1 0 0,0 1 1 0 0,-1-1 0 0 0,1 0 0 0 0,0 0-1 0 0,0 0 1 0 0,-1 0 0 0 0,-4 11 4030 0 0,0 37-187 0 0,4-32-3445 0 0,-4 22 1 0 0,-11 20 612 0 0,-38 95 0 0 0,13-44-804 0 0,35-91-358 0 0,0 0 1 0 0,-5 33 0 0 0,11-46-46 0 0,-1 1 0 0 0,1-1 0 0 0,0 1 0 0 0,0-1-1 0 0,0 1 1 0 0,1-1 0 0 0,-1 0 0 0 0,1 1 0 0 0,1-1 0 0 0,-1 0 0 0 0,1 0-1 0 0,0 1 1 0 0,0-1 0 0 0,4 6 0 0 0,-4-9-84 0 0,0 1 1 0 0,1-1-1 0 0,-1 1 1 0 0,1-1-1 0 0,-1 0 1 0 0,1 0-1 0 0,0 0 1 0 0,-1-1-1 0 0,1 1 0 0 0,0-1 1 0 0,0 1-1 0 0,0-1 1 0 0,0 0-1 0 0,1 0 1 0 0,-1-1-1 0 0,0 1 1 0 0,0 0-1 0 0,0-1 0 0 0,1 0 1 0 0,-1 0-1 0 0,0 0 1 0 0,7-1-1 0 0,3-1-1663 0 0,0 0 0 0 0,0-1-1 0 0,-1 0 1 0 0,17-7 0 0 0,-10 2-1664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9.1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2 2144 0 0,'-30'6'6955'0'0,"29"-5"-6573"0"0,0-1-1 0 0,0 0 1 0 0,0 1 0 0 0,0-1-1 0 0,0 1 1 0 0,0 0 0 0 0,0-1-1 0 0,0 1 1 0 0,0 0-1 0 0,-1 1 1 0 0,1-2-293 0 0,1 0 0 0 0,0 1-1 0 0,0-1 1 0 0,0 0 0 0 0,0 1 0 0 0,0-1 0 0 0,-1 0-1 0 0,1 1 1 0 0,0-1 0 0 0,0 0 0 0 0,0 1 0 0 0,0-1-1 0 0,0 0 1 0 0,0 1 0 0 0,0-1 0 0 0,0 1-1 0 0,0-1 1 0 0,0 0 0 0 0,0 1 0 0 0,1-1 0 0 0,-1 0-1 0 0,0 1 1 0 0,0-1 0 0 0,0 0 0 0 0,0 0 0 0 0,0 1-1 0 0,1-1 1 0 0,-1 0 0 0 0,0 1 0 0 0,0-1 0 0 0,1 0-1 0 0,-1 0 1 0 0,0 1 0 0 0,1-1 0 0 0,1 2 116 0 0,0-1 0 0 0,0 0 0 0 0,0 1-1 0 0,1-1 1 0 0,-1 0 0 0 0,0 0 0 0 0,0 0 0 0 0,1-1 0 0 0,-1 1 0 0 0,1-1 0 0 0,-1 1 0 0 0,5-1 0 0 0,33 1 734 0 0,-36-1-845 0 0,32-3 325 0 0,-1-2 1 0 0,44-11-1 0 0,-28 5-156 0 0,-45 10-219 0 0,-1 0 0 0 0,1 0 0 0 0,0 0 0 0 0,-1 1 0 0 0,1 0 0 0 0,-1 0 0 0 0,1 1 0 0 0,0-1 0 0 0,8 3 0 0 0,-13-3-28 0 0,-1 0-1 0 0,0 1 1 0 0,1-1-1 0 0,-1 0 0 0 0,1 0 1 0 0,-1 1-1 0 0,0-1 1 0 0,1 0-1 0 0,-1 1 1 0 0,0-1-1 0 0,0 0 0 0 0,1 1 1 0 0,-1-1-1 0 0,0 0 1 0 0,0 1-1 0 0,1-1 1 0 0,-1 1-1 0 0,0-1 0 0 0,0 0 1 0 0,0 1-1 0 0,0-1 1 0 0,0 1-1 0 0,0-1 1 0 0,1 1-1 0 0,-1-1 0 0 0,0 1 1 0 0,-4 14 214 0 0,-11 10 236 0 0,6-14-182 0 0,0 1 173 0 0,-12 20 0 0 0,20-29-419 0 0,-1-1 1 0 0,1 1 0 0 0,0 0-1 0 0,0 0 1 0 0,0 0 0 0 0,0 0-1 0 0,0 0 1 0 0,0 0-1 0 0,1 0 1 0 0,0 0 0 0 0,-1 0-1 0 0,1 0 1 0 0,1 6 0 0 0,0-8-39 0 0,-1 1 0 0 0,1-1 0 0 0,0 1 0 0 0,0-1 0 0 0,0 1 0 0 0,0-1 0 0 0,0 0 0 0 0,0 0 0 0 0,1 0-1 0 0,-1 1 1 0 0,0-1 0 0 0,1 0 0 0 0,-1 0 0 0 0,0-1 0 0 0,1 1 0 0 0,-1 0 0 0 0,1 0 0 0 0,1 0 0 0 0,2 1-79 0 0,1 0 1 0 0,-1-1-1 0 0,0 1 0 0 0,7 0 0 0 0,-5-2-381 0 0,-1 1 0 0 0,0-2 0 0 0,0 1 0 0 0,0-1 0 0 0,0 0 0 0 0,1 0 0 0 0,6-3-1 0 0,23-9-8150 0 0,-23 8 5897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9.3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 1760 0 0,'-10'0'6682'0'0,"-1"1"3100"0"0,11-1-9691 0 0,0 0 0 0 0,0 1 0 0 0,0-1 0 0 0,0 1 0 0 0,0-1 1 0 0,0 1-1 0 0,1-1 0 0 0,-1 1 0 0 0,0-1 0 0 0,0 0 0 0 0,1 1 0 0 0,-1-1 1 0 0,0 1-1 0 0,0-1 0 0 0,1 0 0 0 0,-1 1 0 0 0,0-1 0 0 0,1 0 1 0 0,-1 1-1 0 0,1-1 0 0 0,-1 0 0 0 0,0 0 0 0 0,1 1 0 0 0,-1-1 1 0 0,1 0-1 0 0,15 7-205 0 0,-14-6-424 0 0,0 0 1 0 0,0-1 0 0 0,0 1 0 0 0,0 0 0 0 0,0 0-1 0 0,0 0 1 0 0,2 2 0 0 0,2 4-2242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223 619 512 0 0,'16'-16'7730'0'0,"-10"9"-6053"0"0,1 0 0 0 0,-2-1 1 0 0,1 1-1 0 0,6-13 0 0 0,-5 5-977 0 0,0 0-1 0 0,-1 0 0 0 0,8-29 0 0 0,-13 38-673 0 0,0 1-1 0 0,0-1 0 0 0,0 0 0 0 0,-1 0 0 0 0,1 0 0 0 0,-1 0 0 0 0,-1 1 1 0 0,1-1-1 0 0,-2-6 0 0 0,1 10-12 0 0,0-1 0 0 0,0 1 0 0 0,0-1 0 0 0,0 1 0 0 0,0 0 0 0 0,0-1 0 0 0,-1 1 0 0 0,1 0 1 0 0,-1 0-1 0 0,1 0 0 0 0,-1 0 0 0 0,0 0 0 0 0,0 0 0 0 0,0 1 0 0 0,0-1 0 0 0,0 1 0 0 0,0-1 0 0 0,0 1 0 0 0,0 0 0 0 0,-1-1 0 0 0,1 1 1 0 0,-4 0-1 0 0,-2-2 80 0 0,-1 1 1 0 0,0 1-1 0 0,1 0 1 0 0,-1 0 0 0 0,0 1-1 0 0,0 0 1 0 0,1 0 0 0 0,-1 1-1 0 0,0 0 1 0 0,1 1 0 0 0,-1 0-1 0 0,1 0 1 0 0,-1 1-1 0 0,1 0 1 0 0,0 0 0 0 0,-13 8-1 0 0,13-6 61 0 0,0 0 0 0 0,0 1 0 0 0,0-1 0 0 0,0 2 0 0 0,1-1 1 0 0,0 1-1 0 0,1 0 0 0 0,-1 1 0 0 0,1-1 0 0 0,1 1 0 0 0,-1 0 0 0 0,1 1 0 0 0,1 0 0 0 0,-7 17 0 0 0,9-19-78 0 0,0 1 1 0 0,1 0 0 0 0,0 0-1 0 0,1 0 1 0 0,-1 0-1 0 0,2 0 1 0 0,-1 0 0 0 0,1 0-1 0 0,0 0 1 0 0,1 0-1 0 0,0 0 1 0 0,0 0 0 0 0,0 0-1 0 0,1-1 1 0 0,1 0-1 0 0,-1 1 1 0 0,7 9 0 0 0,-6-12-40 0 0,-1 0 1 0 0,1 0-1 0 0,0-1 1 0 0,0 1 0 0 0,0-1-1 0 0,1 0 1 0 0,0 0 0 0 0,-1-1-1 0 0,1 0 1 0 0,9 5-1 0 0,-9-6-53 0 0,-1 0 0 0 0,0-1 0 0 0,1 1 0 0 0,-1-1 0 0 0,1 0 0 0 0,0-1 0 0 0,-1 1 0 0 0,1-1 0 0 0,0 0 0 0 0,-1 0 0 0 0,1 0 0 0 0,0-1 0 0 0,-1 0 0 0 0,9-2 0 0 0,-7 1-132 0 0,1 0-1 0 0,-1-1 1 0 0,0 0-1 0 0,-1 0 1 0 0,1-1 0 0 0,0 1-1 0 0,-1-1 1 0 0,0 0-1 0 0,0-1 1 0 0,0 1 0 0 0,-1-1-1 0 0,1 0 1 0 0,-1 0-1 0 0,0-1 1 0 0,-1 1 0 0 0,1-1-1 0 0,-1 0 1 0 0,3-8-1 0 0,4-10-416 0 0,-2-1-1 0 0,-1 0 1 0 0,6-36-1 0 0,-7 29 387 0 0,20-85-577 0 0,23-118 928 0 0,-47 222-25 0 0,4-28 433 0 0,-6 38-471 0 0,0 0 0 0 0,0 1 0 0 0,0-1 1 0 0,0 0-1 0 0,-1 1 0 0 0,1-1 0 0 0,-1 1 0 0 0,0-1 0 0 0,1 0 0 0 0,-1 1 0 0 0,0 0 1 0 0,-2-4-1 0 0,3 5-70 0 0,-1 1 1 0 0,0-1-1 0 0,1 1 1 0 0,-1-1-1 0 0,0 1 1 0 0,1-1 0 0 0,-1 1-1 0 0,0 0 1 0 0,1-1-1 0 0,-1 1 1 0 0,0 0-1 0 0,0 0 1 0 0,1-1-1 0 0,-1 1 1 0 0,0 0-1 0 0,0 0 1 0 0,1 0 0 0 0,-1 0-1 0 0,0 0 1 0 0,0 0-1 0 0,0 0 1 0 0,1 0-1 0 0,-1 0 1 0 0,0 0-1 0 0,0 0 1 0 0,0 1 0 0 0,1-1-1 0 0,-1 0 1 0 0,0 1-1 0 0,0-1 1 0 0,1 0-1 0 0,-1 1 1 0 0,0-1-1 0 0,1 1 1 0 0,-1-1 0 0 0,1 1-1 0 0,-2 0 1 0 0,-2 2 48 0 0,0 1 0 0 0,0 0 0 0 0,0-1 0 0 0,-3 6 0 0 0,-2 4-16 0 0,0 1 0 0 0,1 0 0 0 0,1 0 0 0 0,0 1 0 0 0,1 0 0 0 0,0 0 0 0 0,2 0 0 0 0,0 1-1 0 0,0-1 1 0 0,-1 26 0 0 0,1 4-83 0 0,3 0 1 0 0,6 66-1 0 0,-2-81-206 0 0,1 0 1 0 0,17 56-1 0 0,13 8-5603 0 0,-24-67 1698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1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90 9 512 0 0,'-3'-9'15406'0'0,"-5"15"-11656"0"0,-6 17-3630 0 0,-1 18 580 0 0,3 1 0 0 0,1 0 0 0 0,2 1 0 0 0,1 0 0 0 0,3 0 0 0 0,0 71 0 0 0,6-101-848 0 0,0 1-1 0 0,1-1 1 0 0,0 0 0 0 0,1 1 0 0 0,0-1 0 0 0,11 24-1 0 0,-8-29-1681 0 0,0-7-2193 0 0,-2-1 1253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5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53 210 2913 0 0,'-25'-29'11464'0'0,"21"24"-10055"0"0,0-1 0 0 0,0 0 0 0 0,-4-10 0 0 0,6 13-1290 0 0,1 0 1 0 0,0 0 0 0 0,0 0 0 0 0,0 0 0 0 0,1 0 0 0 0,-1 0-1 0 0,1-1 1 0 0,-1 1 0 0 0,1 0 0 0 0,0 0 0 0 0,0 0 0 0 0,1-1-1 0 0,-1 1 1 0 0,1 0 0 0 0,-1 0 0 0 0,1 0 0 0 0,0 0 0 0 0,0 0 0 0 0,1 0-1 0 0,-1 0 1 0 0,0 0 0 0 0,3-3 0 0 0,0 1-93 0 0,0-1 1 0 0,1 1-1 0 0,-1 0 1 0 0,1 0-1 0 0,0 0 1 0 0,1 0-1 0 0,-1 1 1 0 0,1 0-1 0 0,0 0 1 0 0,0 1-1 0 0,0 0 1 0 0,0 0-1 0 0,9-3 1 0 0,-6 3-20 0 0,0 1 0 0 0,1 0 0 0 0,-1 0 1 0 0,1 1-1 0 0,-1 1 0 0 0,0 0 1 0 0,1 0-1 0 0,-1 0 0 0 0,12 3 0 0 0,-10-1-15 0 0,0 0 0 0 0,-1 1-1 0 0,1 0 1 0 0,-1 1 0 0 0,0 0 0 0 0,0 1-1 0 0,0 0 1 0 0,-1 0 0 0 0,1 1-1 0 0,-1 0 1 0 0,-1 1 0 0 0,1 0-1 0 0,-1 0 1 0 0,0 1 0 0 0,-1 0 0 0 0,0 0-1 0 0,9 14 1 0 0,-12-15-12 0 0,0 0-1 0 0,-1 0 1 0 0,0 1 0 0 0,-1-1-1 0 0,1 1 1 0 0,-1-1 0 0 0,-1 1-1 0 0,2 10 1 0 0,-3-15 18 0 0,0 0-1 0 0,0 0 1 0 0,0 1 0 0 0,0-1-1 0 0,-1 0 1 0 0,1 0 0 0 0,-1 0-1 0 0,0 0 1 0 0,1 0-1 0 0,-2 0 1 0 0,1 0 0 0 0,0 0-1 0 0,0 0 1 0 0,-1-1 0 0 0,0 1-1 0 0,1 0 1 0 0,-1-1-1 0 0,0 1 1 0 0,0-1 0 0 0,-1 0-1 0 0,1 0 1 0 0,-5 4 0 0 0,-1-1 19 0 0,0-1 0 0 0,-1 0 0 0 0,0 0 0 0 0,1-1 0 0 0,-1 0 0 0 0,-1-1 0 0 0,-15 3 0 0 0,11-3-14 0 0,-1-1-1 0 0,0 0 0 0 0,1-1 1 0 0,-21-3-1 0 0,28 2-24 0 0,0 0 0 0 0,0-1 0 0 0,0 0-1 0 0,1 0 1 0 0,-1 0 0 0 0,0-1 0 0 0,1 0 0 0 0,0 0 0 0 0,0-1 0 0 0,-9-6 0 0 0,13 8-104 0 0,-1 0-1 0 0,1-1 1 0 0,0 1 0 0 0,0-1 0 0 0,-1 1 0 0 0,1-1-1 0 0,1 0 1 0 0,-1 0 0 0 0,0 1 0 0 0,1-1 0 0 0,0-1-1 0 0,-1 1 1 0 0,1 0 0 0 0,0 0 0 0 0,1 0 0 0 0,-1-1-1 0 0,1 1 1 0 0,-1 0 0 0 0,1-1 0 0 0,0 1 0 0 0,0 0-1 0 0,0-1 1 0 0,1 1 0 0 0,0-4 0 0 0,0 1-841 0 0,1 1 0 0 0,0-1 0 0 0,0 1 0 0 0,0 0 0 0 0,1 0 0 0 0,5-8 0 0 0,3-5-2369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8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 40 1864 0 0,'-1'-23'7416'0'0,"-2"8"421"0"0,2 15-7781 0 0,1 0-1 0 0,0 0 1 0 0,0 0 0 0 0,0 0-1 0 0,0 0 1 0 0,-1-1-1 0 0,1 1 1 0 0,0 0 0 0 0,0 0-1 0 0,0 0 1 0 0,-1 0 0 0 0,1 0-1 0 0,0 0 1 0 0,0 0-1 0 0,0 0 1 0 0,-1 0 0 0 0,1 0-1 0 0,0 0 1 0 0,0 0 0 0 0,0 0-1 0 0,-1 0 1 0 0,1 0 0 0 0,0 0-1 0 0,0 0 1 0 0,0 0-1 0 0,-1 0 1 0 0,1 0 0 0 0,0 0-1 0 0,0 1 1 0 0,0-1 0 0 0,-1 0-1 0 0,1 0 1 0 0,0 0-1 0 0,0 0 1 0 0,0 0 0 0 0,0 0-1 0 0,0 1 1 0 0,-1-1 0 0 0,1 0-1 0 0,0 0 1 0 0,0 0-1 0 0,0 0 1 0 0,0 1 0 0 0,0-1-1 0 0,0 0 1 0 0,0 0 0 0 0,0 0-1 0 0,0 1 1 0 0,-1-1 0 0 0,-6 10 608 0 0,-4 12-167 0 0,2 0 0 0 0,0 0 0 0 0,2 1-1 0 0,-8 36 1 0 0,1-5 48 0 0,2-6 87 0 0,-10 77 1 0 0,18-92-510 0 0,2 0 1 0 0,2 0-1 0 0,4 45 1 0 0,-2-67-137 0 0,0-1 1 0 0,0 1-1 0 0,1-1 0 0 0,0 0 1 0 0,1 0-1 0 0,0 0 1 0 0,8 12-1 0 0,-8-15-652 0 0,0-1 0 0 0,1 0 0 0 0,0 0 0 0 0,8 8 0 0 0,-9-10-950 0 0,1-1 0 0 0,-1 1 0 0 0,1-1 0 0 0,0 0 0 0 0,0 0 0 0 0,8 3 0 0 0,-3-1-843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0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1 1840 0 0,'-3'2'1317'0'0,"1"0"-1"0"0,0 0 1 0 0,-1 1-1 0 0,1-1 0 0 0,0 1 1 0 0,0 0-1 0 0,-2 4 1 0 0,2-2-229 0 0,0 0 0 0 0,0 0 0 0 0,0 0 0 0 0,-1 6 0 0 0,1 5 160 0 0,0 0 1 0 0,0 18 0 0 0,1-16-202 0 0,0-11-790 0 0,1 0 1 0 0,0 0-1 0 0,1 0 1 0 0,-1 0-1 0 0,1 0 1 0 0,3 11-1 0 0,-3-16-250 0 0,0 1 0 0 0,0-1 0 0 0,0 0 1 0 0,1 1-1 0 0,-1-1 0 0 0,0 0 0 0 0,1 0 0 0 0,0 0 0 0 0,-1 0 0 0 0,1 0 0 0 0,0 0 0 0 0,0-1 0 0 0,0 1 0 0 0,0 0 0 0 0,0-1 1 0 0,1 0-1 0 0,-1 1 0 0 0,0-1 0 0 0,1 0 0 0 0,3 1 0 0 0,-2-1-239 0 0,0 0 0 0 0,0 0 0 0 0,0-1 0 0 0,0 1 1 0 0,0-1-1 0 0,0 0 0 0 0,0 0 0 0 0,0-1 0 0 0,0 1 0 0 0,4-2 0 0 0,4-1-3516 0 0,21-9-1 0 0,-23 8 1830 0 0,6-4-404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2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87 22 2937 0 0,'-6'-3'2035'0'0,"1"-1"371"0"0,0 1 1 0 0,0 1 0 0 0,-1-1-1 0 0,-6-2 1 0 0,11 5-2097 0 0,-1-1 1 0 0,1 1-1 0 0,0 0 1 0 0,-1 0-1 0 0,1-1 1 0 0,-1 1-1 0 0,1 0 1 0 0,0 0-1 0 0,-1 0 1 0 0,1 1-1 0 0,0-1 0 0 0,-1 0 1 0 0,1 0-1 0 0,0 1 1 0 0,-1-1-1 0 0,1 1 1 0 0,0-1-1 0 0,0 1 1 0 0,-1 0-1 0 0,1-1 1 0 0,0 1-1 0 0,0 0 0 0 0,-2 2 1 0 0,1-2-203 0 0,1 1 0 0 0,-1 0-1 0 0,1-1 1 0 0,0 1 0 0 0,-1 0 0 0 0,1 0 0 0 0,0 0 0 0 0,0 0-1 0 0,0 0 1 0 0,1 0 0 0 0,-2 3 0 0 0,2-4-121 0 0,0-1-1 0 0,0 1 1 0 0,0 0 0 0 0,0-1 0 0 0,0 1-1 0 0,0 0 1 0 0,0-1 0 0 0,0 1 0 0 0,1 0-1 0 0,-1-1 1 0 0,0 1 0 0 0,0 0 0 0 0,1-1-1 0 0,-1 1 1 0 0,0-1 0 0 0,1 1 0 0 0,-1 0-1 0 0,0-1 1 0 0,1 1 0 0 0,-1-1 0 0 0,1 1-1 0 0,-1-1 1 0 0,1 1 0 0 0,-1-1 0 0 0,1 0-1 0 0,-1 1 1 0 0,1-1 0 0 0,-1 1 0 0 0,1-1-1 0 0,0 0 1 0 0,-1 0 0 0 0,1 1 0 0 0,0-1-1 0 0,-1 0 1 0 0,1 0 0 0 0,0 0 0 0 0,-1 0-1 0 0,1 0 1 0 0,0 0 0 0 0,1 0 0 0 0,19 7-3062 0 0,-8-2-1581 0 0,-1-1 503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7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175 51 512 0 0,'-1'-4'968'0'0,"-1"1"1"0"0,0-1-1 0 0,0 0 0 0 0,0 1 0 0 0,0-1 1 0 0,0 1-1 0 0,-1-1 0 0 0,1 1 0 0 0,-1 0 1 0 0,-4-3-1 0 0,6 5-748 0 0,0 0-1 0 0,0 0 1 0 0,0 0-1 0 0,0 0 1 0 0,-1 1-1 0 0,1-1 1 0 0,0 0-1 0 0,-1 1 1 0 0,1-1 0 0 0,-1 1-1 0 0,1-1 1 0 0,0 1-1 0 0,-1 0 1 0 0,1-1-1 0 0,-1 1 1 0 0,1 0-1 0 0,-1 0 1 0 0,1 0 0 0 0,-1 0-1 0 0,1 0 1 0 0,-1 1-1 0 0,1-1 1 0 0,-1 0-1 0 0,1 1 1 0 0,-1-1-1 0 0,1 1 1 0 0,0-1 0 0 0,-1 1-1 0 0,1 0 1 0 0,-2 1-1 0 0,-3 2 194 0 0,0 2 1 0 0,0-1-1 0 0,1 1 0 0 0,0 0 1 0 0,0 0-1 0 0,0 0 0 0 0,-3 7 1 0 0,0 2 110 0 0,0-1 0 0 0,-7 21 1 0 0,9-21-228 0 0,1 0-1 0 0,1 0 1 0 0,0 1 0 0 0,-1 16 0 0 0,4-26-242 0 0,1-1-1 0 0,0 0 1 0 0,0 1 0 0 0,0-1 0 0 0,1 0-1 0 0,0 1 1 0 0,-1-1 0 0 0,1 0 0 0 0,1 0-1 0 0,-1 0 1 0 0,1 0 0 0 0,-1 0 0 0 0,1 0 0 0 0,1 0-1 0 0,-1 0 1 0 0,0-1 0 0 0,1 1 0 0 0,5 5-1 0 0,1-1-72 0 0,0 0 0 0 0,0 0-1 0 0,0-1 1 0 0,1-1 0 0 0,0 0 0 0 0,1 0-1 0 0,16 6 1 0 0,-20-9-274 0 0,1 0 0 0 0,-1-1 0 0 0,0-1 0 0 0,1 1 0 0 0,0-1-1 0 0,-1 0 1 0 0,1-1 0 0 0,0 0 0 0 0,0 0 0 0 0,-1 0 0 0 0,1-1 0 0 0,11-3 0 0 0,36-12-6419 0 0,-38 8 3266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2.50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180 64 448 0 0,'-2'-2'976'0'0,"0"0"0"0"0,-1 0 0 0 0,1 1-1 0 0,-1-1 1 0 0,1 0 0 0 0,-1 1 0 0 0,1 0 0 0 0,-1 0 0 0 0,0 0 0 0 0,1 0-1 0 0,-1 0 1 0 0,-4 0 0 0 0,4 1-548 0 0,0 0 1 0 0,1 0-1 0 0,-1 0 0 0 0,1 1 0 0 0,-1 0 0 0 0,1-1 1 0 0,-1 1-1 0 0,1 0 0 0 0,-1 0 0 0 0,1 0 1 0 0,0 1-1 0 0,-1-1 0 0 0,1 0 0 0 0,-2 3 1 0 0,-2 1-61 0 0,0 0 1 0 0,1 0 0 0 0,-1 0 0 0 0,1 1 0 0 0,1 0 0 0 0,-1 0 0 0 0,1 1 0 0 0,0-1 0 0 0,0 1 0 0 0,1 0 0 0 0,-3 9 0 0 0,3-10-258 0 0,2-1 1 0 0,-1 1-1 0 0,1 0 0 0 0,-1-1 1 0 0,1 1-1 0 0,1 0 0 0 0,-1 0 1 0 0,1 0-1 0 0,0 0 1 0 0,1 0-1 0 0,0-1 0 0 0,-1 1 1 0 0,2 0-1 0 0,-1 0 0 0 0,3 5 1 0 0,-3-7-94 0 0,1-1 0 0 0,0 0 1 0 0,1 0-1 0 0,-1 0 0 0 0,1 0 1 0 0,-1 0-1 0 0,1 0 0 0 0,0-1 1 0 0,0 1-1 0 0,0-1 0 0 0,0 0 0 0 0,0 1 1 0 0,1-2-1 0 0,-1 1 0 0 0,1 0 1 0 0,5 1-1 0 0,-1 0-23 0 0,0-1-1 0 0,0 0 1 0 0,0-1-1 0 0,0 1 1 0 0,0-2 0 0 0,15 1-1 0 0,-13-3-52 0 0,0 0-1 0 0,0 0 1 0 0,0-1-1 0 0,0 0 0 0 0,-1-1 1 0 0,1 0-1 0 0,-1 0 1 0 0,0-1-1 0 0,0-1 1 0 0,8-6-1 0 0,-13 9-37 0 0,0 0 1 0 0,0 0-1 0 0,-1-1 0 0 0,0 1 0 0 0,1-1 0 0 0,-2 0 1 0 0,1 0-1 0 0,0 0 0 0 0,-1 0 0 0 0,1-1 1 0 0,-1 1-1 0 0,-1-1 0 0 0,1 1 0 0 0,0-1 1 0 0,-1 0-1 0 0,0 1 0 0 0,0-1 0 0 0,-1 0 1 0 0,1 0-1 0 0,-1 0 0 0 0,0 0 0 0 0,0 0 0 0 0,-1 1 1 0 0,0-7-1 0 0,-1 3-47 0 0,0-1-1 0 0,0 1 1 0 0,-1-1 0 0 0,0 1-1 0 0,0 0 1 0 0,-1 0 0 0 0,0 0 0 0 0,-1 0-1 0 0,0 1 1 0 0,0 0 0 0 0,0 0-1 0 0,-11-11 1 0 0,13 16 136 0 0,1 0-1 0 0,0 0 0 0 0,-1 0 1 0 0,0 0-1 0 0,1 0 1 0 0,-1 1-1 0 0,0-1 0 0 0,0 1 1 0 0,0 0-1 0 0,0 0 1 0 0,0 0-1 0 0,0 0 1 0 0,0 0-1 0 0,0 1 0 0 0,-1 0 1 0 0,-3-1-1 0 0,2 2 22 0 0,1-1-1 0 0,-1 1 1 0 0,0 0-1 0 0,1 0 1 0 0,-1 0-1 0 0,1 1 0 0 0,-1 0 1 0 0,1 0-1 0 0,0 0 1 0 0,-4 3-1 0 0,-5 4 96 0 0,1 0 0 0 0,0 1-1 0 0,1 0 1 0 0,0 1-1 0 0,-16 21 1 0 0,22-25-35 0 0,-7 9 191 0 0,-1 0 0 0 0,-15 31 0 0 0,26-43-223 0 0,-1 0 0 0 0,1 0 0 0 0,1 1 0 0 0,-1-1 0 0 0,1 1 0 0 0,-1-1 0 0 0,1 1 0 0 0,1-1 0 0 0,-1 1 0 0 0,1 0 0 0 0,0 0 0 0 0,0-1 0 0 0,0 1 0 0 0,0 0 0 0 0,1 0-1 0 0,0-1 1 0 0,2 8 0 0 0,-2-9-23 0 0,1 1 0 0 0,0-1-1 0 0,0 0 1 0 0,1 1 0 0 0,-1-1-1 0 0,1 0 1 0 0,-1 0 0 0 0,1 0 0 0 0,0-1-1 0 0,0 1 1 0 0,0-1 0 0 0,0 0-1 0 0,1 1 1 0 0,-1-1 0 0 0,1-1-1 0 0,-1 1 1 0 0,1-1 0 0 0,0 1-1 0 0,6 1 1 0 0,1-1-10 0 0,-1 0 0 0 0,1-1-1 0 0,-1 0 1 0 0,1 0 0 0 0,0-1-1 0 0,11-2 1 0 0,-15 1-12 0 0,0 0 1 0 0,0-1-1 0 0,-1 0 1 0 0,1 0-1 0 0,0-1 0 0 0,7-3 1 0 0,36-23-152 0 0,-46 26 133 0 0,2 0-4 0 0,-1-1 0 0 0,0 1 0 0 0,0-1 0 0 0,0 0 0 0 0,0 0 0 0 0,-1-1 1 0 0,1 1-1 0 0,-1-1 0 0 0,-1 0 0 0 0,1 0 0 0 0,-1 0 0 0 0,1-1 0 0 0,-1 1 0 0 0,-1-1 1 0 0,1 0-1 0 0,-1 0 0 0 0,0 0 0 0 0,-1 0 0 0 0,1 0 0 0 0,-1 0 0 0 0,0 0 0 0 0,0-12 1 0 0,-1 8 53 0 0,1 7-21 0 0,-1 0 0 0 0,0 1 0 0 0,0-1 0 0 0,0 0 0 0 0,0 0 0 0 0,0 1 0 0 0,0-1 0 0 0,-1 0 0 0 0,1 1 0 0 0,-1-1 0 0 0,0 0 0 0 0,0 1 0 0 0,0-1 0 0 0,-2-3 0 0 0,2 5-5 0 0,1 1 0 0 0,-1 0 1 0 0,1 0-1 0 0,0 0 0 0 0,-1 0 0 0 0,1 0 1 0 0,-1-1-1 0 0,1 1 0 0 0,-1 0 0 0 0,1 0 0 0 0,-1 0 1 0 0,1 0-1 0 0,0 0 0 0 0,-1 0 0 0 0,1 0 1 0 0,-1 1-1 0 0,1-1 0 0 0,-1 0 0 0 0,1 0 0 0 0,0 0 1 0 0,-1 0-1 0 0,1 0 0 0 0,-1 1 0 0 0,1-1 1 0 0,0 0-1 0 0,-1 0 0 0 0,1 1 0 0 0,0-1 1 0 0,-1 0-1 0 0,1 1 0 0 0,0-1 0 0 0,-1 0 0 0 0,1 1 1 0 0,0-1-1 0 0,-12 15 85 0 0,11-14-74 0 0,-6 8 81 0 0,1 0 0 0 0,1 1 0 0 0,-1 0 1 0 0,-4 13-1 0 0,8-18-42 0 0,0 1 0 0 0,1 0 1 0 0,-1 0-1 0 0,1 0 0 0 0,1-1 0 0 0,-1 1 0 0 0,1 0 0 0 0,0 0 1 0 0,1 10-1 0 0,0-13-33 0 0,0 1 0 0 0,0-1 1 0 0,0 0-1 0 0,0 0 0 0 0,0 0 1 0 0,1 0-1 0 0,-1 0 0 0 0,1-1 1 0 0,0 1-1 0 0,0 0 0 0 0,0-1 0 0 0,0 1 1 0 0,1-1-1 0 0,-1 0 0 0 0,1 0 1 0 0,-1 0-1 0 0,1 0 0 0 0,0 0 1 0 0,-1-1-1 0 0,1 1 0 0 0,0-1 0 0 0,0 1 1 0 0,6 0-1 0 0,3 2-330 0 0,1-1-1 0 0,0 0 0 0 0,-1-1 1 0 0,22 0-1 0 0,-30-2-99 0 0,0 0 0 0 0,0 0 1 0 0,1-1-1 0 0,-1 1 0 0 0,0-1 0 0 0,0 0 0 0 0,0 0 0 0 0,0 0 0 0 0,0-1 0 0 0,0 0 0 0 0,-1 0 0 0 0,5-2 0 0 0,5-5-1924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2.7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161 1 1808 0 0,'-2'0'848'0'0,"1"0"0"0"0,0 0 1 0 0,0 1-1 0 0,-1-1 0 0 0,1 1 0 0 0,0-1 0 0 0,0 1 0 0 0,0-1 0 0 0,0 1 0 0 0,0 0 0 0 0,0-1 0 0 0,0 1 0 0 0,-2 2 0 0 0,-3 15 2985 0 0,6-17-3849 0 0,-7 28 1765 0 0,-35 133 894 0 0,14-60-707 0 0,-25 180 1 0 0,50-262-1860 0 0,1 0 1 0 0,1 37 0 0 0,1-51-107 0 0,1 0 1 0 0,0 0-1 0 0,0 0 1 0 0,0 0-1 0 0,0 0 0 0 0,1 0 1 0 0,0 0-1 0 0,1 0 1 0 0,-1-1-1 0 0,1 1 1 0 0,0-1-1 0 0,0 1 1 0 0,6 6-1 0 0,-7-11-23 0 0,-1 0-1 0 0,0 0 1 0 0,1 0 0 0 0,-1 0-1 0 0,0-1 1 0 0,1 1 0 0 0,-1 0-1 0 0,1-1 1 0 0,-1 1-1 0 0,1-1 1 0 0,-1 1 0 0 0,1-1-1 0 0,-1 0 1 0 0,1 0 0 0 0,-1 0-1 0 0,1 1 1 0 0,0-1 0 0 0,-1-1-1 0 0,1 1 1 0 0,-1 0-1 0 0,1 0 1 0 0,0-1 0 0 0,-1 1-1 0 0,1-1 1 0 0,1 0 0 0 0,5-2-869 0 0,0 0-1 0 0,-1-1 1 0 0,10-6 0 0 0,-13 8 273 0 0,15-14-4606 0 0,-11 9 1936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3.0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57 2104 0 0,'-5'2'2150'0'0,"4"-2"-1633"0"0,1 0-1 0 0,-1 0 1 0 0,0 0-1 0 0,0 0 1 0 0,0 1-1 0 0,0-1 1 0 0,1 0-1 0 0,-1 1 1 0 0,0-1-1 0 0,0 1 1 0 0,0-1-1 0 0,1 1 1 0 0,-1-1-1 0 0,0 1 0 0 0,1-1 1 0 0,-1 1-1 0 0,0 0 1 0 0,1-1-1 0 0,-1 1 1 0 0,1 0-1 0 0,-1-1 1 0 0,1 1-1 0 0,0 0 1 0 0,-1 1-1 0 0,1-2-428 0 0,0 1-1 0 0,0-1 1 0 0,0 0-1 0 0,0 0 1 0 0,1 0 0 0 0,-1 0-1 0 0,0 0 1 0 0,0 1-1 0 0,0-1 1 0 0,1 0-1 0 0,-1 0 1 0 0,0 0-1 0 0,0 0 1 0 0,0 0-1 0 0,1 0 1 0 0,-1 0-1 0 0,0 0 1 0 0,0 0 0 0 0,1 0-1 0 0,-1 0 1 0 0,0 0-1 0 0,0 0 1 0 0,0 0-1 0 0,1 0 1 0 0,-1 0-1 0 0,0 0 1 0 0,0 0-1 0 0,1 0 1 0 0,-1 0-1 0 0,0 0 1 0 0,0 0 0 0 0,0 0-1 0 0,1-1 1 0 0,11-3 663 0 0,-8 3-354 0 0,73-25 1603 0 0,14-4-1319 0 0,-77 27-594 0 0,-1 0 0 0 0,1 1 0 0 0,0 0 0 0 0,25 1 0 0 0,-36 1-80 0 0,1 0 1 0 0,-1 0-1 0 0,1 1 1 0 0,-1 0-1 0 0,0-1 1 0 0,1 1-1 0 0,-1 1 1 0 0,0-1-1 0 0,0 0 1 0 0,1 1-1 0 0,-1-1 1 0 0,0 1-1 0 0,0 0 1 0 0,-1 0-1 0 0,1 0 1 0 0,2 3-1 0 0,-2-1-3 0 0,0-1 0 0 0,0 1 0 0 0,-1 0 0 0 0,1 0 0 0 0,-1 0 0 0 0,0 0 0 0 0,0 1 0 0 0,0-1 0 0 0,-1 0 0 0 0,2 8 0 0 0,-1 5 36 0 0,0 0 1 0 0,-1 0-1 0 0,-1 0 0 0 0,0 0 1 0 0,-4 21-1 0 0,2-24 117 0 0,-3 40 262 0 0,5-49-394 0 0,0 0 0 0 0,1 0-1 0 0,-1 0 1 0 0,1-1 0 0 0,0 1 0 0 0,0 0-1 0 0,0 0 1 0 0,4 6 0 0 0,-4-9-38 0 0,0 0-1 0 0,0-1 1 0 0,1 1 0 0 0,-1 0-1 0 0,1-1 1 0 0,-1 1 0 0 0,1-1-1 0 0,0 1 1 0 0,0-1 0 0 0,-1 0 0 0 0,1 0-1 0 0,0 0 1 0 0,0 0 0 0 0,0 0-1 0 0,0 0 1 0 0,0-1 0 0 0,0 1-1 0 0,1-1 1 0 0,-1 1 0 0 0,0-1 0 0 0,0 0-1 0 0,0 0 1 0 0,0 0 0 0 0,1 0-1 0 0,-1 0 1 0 0,0 0 0 0 0,4-2-1 0 0,0 1-438 0 0,1 0 0 0 0,-1-1-1 0 0,0 0 1 0 0,1 0-1 0 0,-1-1 1 0 0,0 1 0 0 0,10-8-1 0 0,18-15-7251 0 0,-23 18 4791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3.23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14 2513 0 0,'-3'-2'2062'0'0,"-1"0"0"0"0,0 0 1 0 0,0 1-1 0 0,0-1 1 0 0,0 1-1 0 0,-1 0 1 0 0,-4-1-1 0 0,7 2-1680 0 0,1 0-1 0 0,-1 0 0 0 0,1 0 1 0 0,-1 0-1 0 0,1 0 0 0 0,-1 0 1 0 0,1 0-1 0 0,-1 1 0 0 0,1-1 1 0 0,0 1-1 0 0,-3 0 1 0 0,4-1-324 0 0,-1 1 0 0 0,0 0 1 0 0,0-1-1 0 0,0 1 0 0 0,0 0 1 0 0,1-1-1 0 0,-1 1 0 0 0,0 0 1 0 0,1 0-1 0 0,-1 0 0 0 0,1 0 1 0 0,-1 0-1 0 0,1-1 0 0 0,-1 1 1 0 0,1 0-1 0 0,-1 0 0 0 0,1 2 1 0 0,0-2-105 0 0,0 0 0 0 0,0 0 1 0 0,0 0-1 0 0,0 0 1 0 0,0-1-1 0 0,0 1 0 0 0,0 0 1 0 0,0 0-1 0 0,1 0 1 0 0,-1-1-1 0 0,0 1 1 0 0,1 0-1 0 0,-1 0 0 0 0,0-1 1 0 0,1 1-1 0 0,-1 0 1 0 0,1-1-1 0 0,0 2 0 0 0,13 13-3180 0 0,-7-9 54 0 0,0 3 953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431 97 512 0 0,'-2'-5'379'0'0,"-1"0"0"0"0,1 0 0 0 0,1 0-1 0 0,-3-8 1 0 0,3 8 273 0 0,0 0 0 0 0,-1 1-1 0 0,1-1 1 0 0,-1 1-1 0 0,-4-8 1 0 0,4 10-343 0 0,0 0 1 0 0,0-1-1 0 0,0 1 1 0 0,0 0-1 0 0,-1 0 0 0 0,1 0 1 0 0,-1 0-1 0 0,1 1 0 0 0,-1-1 1 0 0,0 1-1 0 0,0-1 1 0 0,0 1-1 0 0,1 0 0 0 0,-1 0 1 0 0,0 0-1 0 0,0 1 0 0 0,0-1 1 0 0,-1 1-1 0 0,1 0 1 0 0,0-1-1 0 0,-6 2 0 0 0,4-1-88 0 0,-1 1 0 0 0,0 0 0 0 0,0 0 0 0 0,0 0 0 0 0,1 1 0 0 0,-1 0 0 0 0,1 0 0 0 0,-1 0 0 0 0,1 1 0 0 0,-8 4 0 0 0,-180 120 231 0 0,193-127-445 0 0,-9 5 248 0 0,0 0 1 0 0,0 1 0 0 0,1 0-1 0 0,-1 0 1 0 0,2 1 0 0 0,-1 0 0 0 0,-8 10-1 0 0,16-16-223 0 0,-1-1 0 0 0,1 1 0 0 0,-1 0 0 0 0,1-1 0 0 0,0 1 0 0 0,0-1 0 0 0,-1 1 0 0 0,1-1 0 0 0,0 1 0 0 0,0 0 0 0 0,0-1 0 0 0,0 1 0 0 0,-1 0 0 0 0,1-1 0 0 0,0 1 0 0 0,0 0 0 0 0,0-1 0 0 0,1 1 0 0 0,-1-1 0 0 0,0 1 0 0 0,0 0 0 0 0,0-1 0 0 0,0 1 0 0 0,1-1 0 0 0,-1 2 0 0 0,1-1 6 0 0,0 0 1 0 0,0 0 0 0 0,-1-1 0 0 0,1 1 0 0 0,0 0 0 0 0,0 0-1 0 0,0-1 1 0 0,0 1 0 0 0,0 0 0 0 0,0-1 0 0 0,0 1-1 0 0,3 0 1 0 0,2 0 26 0 0,0 1-1 0 0,0-1 1 0 0,1 0 0 0 0,6 0-1 0 0,173-3 233 0 0,-28-1-259 0 0,-151 3-26 0 0,0 0-1 0 0,0 1 1 0 0,0 0-1 0 0,0 1 1 0 0,0-1-1 0 0,0 1 1 0 0,0 0-1 0 0,-1 1 1 0 0,13 6-1 0 0,-17-8 15 0 0,1 1-1 0 0,-1 0 0 0 0,0-1 0 0 0,0 1 1 0 0,0 0-1 0 0,0 0 0 0 0,0 1 0 0 0,0-1 0 0 0,-1 0 1 0 0,1 1-1 0 0,-1-1 0 0 0,1 0 0 0 0,-1 1 0 0 0,0 0 1 0 0,0-1-1 0 0,0 1 0 0 0,0 0 0 0 0,-1 0 1 0 0,1-1-1 0 0,-1 1 0 0 0,1 0 0 0 0,-1 0 0 0 0,0 0 1 0 0,0-1-1 0 0,0 1 0 0 0,-1 0 0 0 0,0 3 0 0 0,-1 5 32 0 0,-1-1 0 0 0,0 1 0 0 0,-1-1-1 0 0,0 0 1 0 0,-1 0 0 0 0,0-1 0 0 0,-1 0 0 0 0,-7 12-1 0 0,-10 7 23 0 0,-28 29 0 0 0,16-20-50 0 0,4-4-60 0 0,-1-2 0 0 0,-2-1-1 0 0,-1-2 1 0 0,-40 25 0 0 0,70-50-20 0 0,3-2 3 0 0,-1 0 1 0 0,1 1 0 0 0,0-1-1 0 0,0 1 1 0 0,0-1 0 0 0,0 1-1 0 0,0 0 1 0 0,0-1-1 0 0,1 1 1 0 0,-1 0 0 0 0,1 0-1 0 0,-3 5 1 0 0,5-7-59 0 0,0 0 0 0 0,0 1 0 0 0,0-1 0 0 0,0 0 0 0 0,0 0 0 0 0,1 0 0 0 0,-1 0 0 0 0,0 0 0 0 0,0 0 0 0 0,0-1 0 0 0,0 1 0 0 0,0 0 0 0 0,2-1 0 0 0,52-19-4586 0 0,-30 10 1956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5.2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44 493 512 0 0,'-14'-8'3196'0'0,"12"6"-1397"0"0,0 1 0 0 0,0-1-1 0 0,-1 1 1 0 0,1 0 0 0 0,0 0-1 0 0,-1 0 1 0 0,1 0 0 0 0,-4-1-1 0 0,6 4-1464 0 0,0 0 0 0 0,-1 0 0 0 0,1 0-1 0 0,0-1 1 0 0,0 1 0 0 0,0 0 0 0 0,1 0-1 0 0,-1 0 1 0 0,0 0 0 0 0,1-1 0 0 0,0 4 0 0 0,0-1-38 0 0,14 110 1048 0 0,-14-92-1251 0 0,-1 0 0 0 0,-1 0 0 0 0,-4 27 0 0 0,-2-13-56 0 0,2-16 5 0 0,-1 21-1 0 0,5-35-36 0 0,1-1-1 0 0,0 1 1 0 0,0 0 0 0 0,1-1 0 0 0,-1 1 0 0 0,1-1 0 0 0,0 0 0 0 0,4 10 0 0 0,-5-14-9 0 0,1 0 1 0 0,-1 1-1 0 0,1-1 1 0 0,0 0-1 0 0,-1 0 1 0 0,1 0-1 0 0,0 1 1 0 0,0-1-1 0 0,0 0 1 0 0,0 0 0 0 0,0 0-1 0 0,0 0 1 0 0,0-1-1 0 0,0 1 1 0 0,0 0-1 0 0,1 0 1 0 0,-1-1-1 0 0,0 1 1 0 0,0-1 0 0 0,1 1-1 0 0,-1-1 1 0 0,0 1-1 0 0,1-1 1 0 0,-1 0-1 0 0,1 1 1 0 0,-1-1-1 0 0,0 0 1 0 0,1 0-1 0 0,-1 0 1 0 0,1 0 0 0 0,-1-1-1 0 0,0 1 1 0 0,1 0-1 0 0,-1-1 1 0 0,1 1-1 0 0,-1 0 1 0 0,0-1-1 0 0,2-1 1 0 0,4-1-21 0 0,0 0 0 0 0,-1 0 0 0 0,0-1 1 0 0,0 0-1 0 0,0-1 0 0 0,5-4 0 0 0,0-1-5 0 0,0 0 0 0 0,-1-1 0 0 0,-1 0 0 0 0,0 0-1 0 0,11-19 1 0 0,-15 21 48 0 0,-1 0-1 0 0,0 0 1 0 0,-1 0-1 0 0,0 0 0 0 0,0-1 1 0 0,-1 1-1 0 0,0-1 1 0 0,-1 1-1 0 0,1-13 1 0 0,-3-9 49 0 0,0 0 0 0 0,-2 0 0 0 0,-2 0 0 0 0,-12-46 0 0 0,17 75-63 0 0,0 1 1 0 0,0 0-1 0 0,-1 0 1 0 0,1-1-1 0 0,-1 1 1 0 0,1 0-1 0 0,-1 0 1 0 0,1 0-1 0 0,-1 0 1 0 0,0 0 0 0 0,1-1-1 0 0,-1 1 1 0 0,0 0-1 0 0,0 1 1 0 0,0-1-1 0 0,0 0 1 0 0,0 0-1 0 0,-2-1 1 0 0,3 5-9 0 0,-1 0 0 0 0,1 0 0 0 0,0 0 1 0 0,-1 0-1 0 0,2 0 0 0 0,-1 6 0 0 0,7 9 7 0 0,16 33-1 0 0,-11-26 58 0 0,-8-19-74 0 0,-1 1 0 0 0,1 0 1 0 0,0-1-1 0 0,0 0 0 0 0,1 0 0 0 0,0-1 0 0 0,0 1 1 0 0,9 6-1 0 0,-10-9-32 0 0,0 0 1 0 0,0 0 0 0 0,0-1 0 0 0,0 1-1 0 0,1-1 1 0 0,-1 0 0 0 0,1 0 0 0 0,0-1-1 0 0,-1 1 1 0 0,1-1 0 0 0,0 0 0 0 0,0-1-1 0 0,7 1 1 0 0,-4 0-7 0 0,-1-1-1 0 0,1 1 0 0 0,8 3 1 0 0,2 0-10 0 0,35 0-293 0 0,-46-4 340 0 0,-1 0 0 0 0,0 0 0 0 0,0-1 0 0 0,1 0 0 0 0,-1 0 0 0 0,0 0 1 0 0,0-1-1 0 0,0 0 0 0 0,0 0 0 0 0,-1-1 0 0 0,1 1 0 0 0,0-1 0 0 0,-1-1 1 0 0,8-5-1 0 0,-8 5 16 0 0,-1-1 1 0 0,0 0 0 0 0,0 1 0 0 0,0-2-1 0 0,-1 1 1 0 0,1 0 0 0 0,-1-1 0 0 0,-1 0-1 0 0,1 1 1 0 0,-1-1 0 0 0,0 0 0 0 0,0 0-1 0 0,1-11 1 0 0,-2 13 7 0 0,-1-1-1 0 0,1 1 1 0 0,-1-1 0 0 0,0 0-1 0 0,-1 1 1 0 0,1-1-1 0 0,-1 1 1 0 0,0-1 0 0 0,0 1-1 0 0,0-1 1 0 0,-1 1-1 0 0,1 0 1 0 0,-1 0 0 0 0,0-1-1 0 0,0 1 1 0 0,-1 0 0 0 0,1 1-1 0 0,-1-1 1 0 0,-5-5-1 0 0,6 7-1 0 0,0 1 1 0 0,0-1-1 0 0,0 1 0 0 0,0-1 0 0 0,-1 1 0 0 0,1 0 0 0 0,0 0 0 0 0,-1 0 0 0 0,1 0 0 0 0,-1 1 1 0 0,1-1-1 0 0,-1 0 0 0 0,1 1 0 0 0,-1 0 0 0 0,0 0 0 0 0,1 0 0 0 0,-1 0 0 0 0,1 0 0 0 0,-1 0 1 0 0,0 0-1 0 0,1 1 0 0 0,-3 0 0 0 0,-1 1 21 0 0,1 0 0 0 0,0 0 1 0 0,-1 0-1 0 0,1 0 0 0 0,0 1 0 0 0,1 0 0 0 0,-1 0 1 0 0,0 0-1 0 0,-4 5 0 0 0,-7 7 142 0 0,2 1 1 0 0,0 0-1 0 0,0 1 0 0 0,-20 34 0 0 0,29-41-76 0 0,-1 0 0 0 0,2 0-1 0 0,-1 1 1 0 0,2-1 0 0 0,-1 1-1 0 0,1 0 1 0 0,1 0 0 0 0,0 0-1 0 0,1 1 1 0 0,-1 20 0 0 0,3-28-71 0 0,-1-1 1 0 0,0 0 0 0 0,1 0-1 0 0,0 0 1 0 0,0 0-1 0 0,0 0 1 0 0,0 0-1 0 0,0 0 1 0 0,0 0-1 0 0,1-1 1 0 0,-1 1 0 0 0,1 0-1 0 0,0-1 1 0 0,3 5-1 0 0,-1-4-6 0 0,0 0-1 0 0,0 0 0 0 0,0 0 1 0 0,0 0-1 0 0,0 0 0 0 0,1-1 0 0 0,-1 0 1 0 0,8 3-1 0 0,0-1-19 0 0,1-1 0 0 0,-1 0 0 0 0,1-1 0 0 0,0-1 0 0 0,0 0-1 0 0,17-1 1 0 0,-13 0-141 0 0,-1-2 0 0 0,1 0 0 0 0,-1-1 0 0 0,1 0 0 0 0,-1-2-1 0 0,0 0 1 0 0,-1 0 0 0 0,1-2 0 0 0,-1 0 0 0 0,0 0 0 0 0,-1-2 0 0 0,0 0-1 0 0,0 0 1 0 0,-1-1 0 0 0,0-1 0 0 0,0 0 0 0 0,15-20 0 0 0,-19 22-48 0 0,0-1 0 0 0,-2 0 0 0 0,1-1-1 0 0,-1 0 1 0 0,-1 0 0 0 0,0 0 0 0 0,0-1 0 0 0,-1 0 0 0 0,-1 0 0 0 0,5-19 0 0 0,22-117-132 0 0,40-172 1109 0 0,-68 309-656 0 0,0-2 175 0 0,0 1 0 0 0,0-1 0 0 0,1-24-1 0 0,-4 37-284 0 0,0 0-1 0 0,0-1 1 0 0,0 1-1 0 0,0 0 1 0 0,0 0-1 0 0,0 0 1 0 0,0 0-1 0 0,0-1 1 0 0,0 1-1 0 0,0 0 1 0 0,0 0-1 0 0,0 0 1 0 0,0-1-1 0 0,0 1 1 0 0,0 0-1 0 0,0 0 1 0 0,0 0-1 0 0,-1 0 1 0 0,1-1-1 0 0,0 1 0 0 0,0 0 1 0 0,0 0-1 0 0,0 0 1 0 0,0 0-1 0 0,0 0 1 0 0,0 0-1 0 0,-1-1 1 0 0,1 1-1 0 0,0 0 1 0 0,0 0-1 0 0,0 0 1 0 0,0 0-1 0 0,0 0 1 0 0,-1 0-1 0 0,1 0 1 0 0,0 0-1 0 0,0 0 1 0 0,0 0-1 0 0,-1-1 1 0 0,1 1-1 0 0,0 0 1 0 0,0 0-1 0 0,-9 5 300 0 0,-9 12-135 0 0,18-17-136 0 0,-43 46 233 0 0,2 2 1 0 0,-52 80-1 0 0,81-108-171 0 0,0 0 0 0 0,1 1-1 0 0,1 1 1 0 0,2 0 0 0 0,0 0-1 0 0,1 0 1 0 0,1 1 0 0 0,1 0-1 0 0,1 0 1 0 0,-1 25 0 0 0,6 67 343 0 0,1-102-428 0 0,0 0 1 0 0,0 1-1 0 0,1-1 0 0 0,1 0 1 0 0,0-1-1 0 0,9 20 1 0 0,-8-23-38 0 0,1 0 0 0 0,0 0 1 0 0,1 0-1 0 0,-1-1 1 0 0,2 1-1 0 0,-1-2 0 0 0,1 1 1 0 0,0-1-1 0 0,12 8 1 0 0,-16-13-20 0 0,0 0 0 0 0,0 0 0 0 0,1 0 0 0 0,-1-1 0 0 0,0 0 0 0 0,0 1 0 0 0,1-2 0 0 0,-1 1 0 0 0,1 0 0 0 0,-1-1 0 0 0,1 0 0 0 0,-1 0 0 0 0,1 0 0 0 0,-1 0 0 0 0,0-1 0 0 0,1 0 0 0 0,-1 0 0 0 0,1 0 0 0 0,-1 0 0 0 0,0-1 0 0 0,0 0 0 0 0,0 0 0 0 0,7-4 0 0 0,2-2-198 0 0,-1-1 1 0 0,0 0 0 0 0,0-1-1 0 0,0-1 1 0 0,15-18 0 0 0,-21 21 170 0 0,0 0 1 0 0,0 0-1 0 0,-1-1 1 0 0,-1 0 0 0 0,1 0-1 0 0,-1 0 1 0 0,3-14-1 0 0,-1 4 19 0 0,-2-1-1 0 0,5-35 0 0 0,-9 55 44 0 0,0-1-1 0 0,0 0 1 0 0,0 1 0 0 0,0-1-1 0 0,0 1 1 0 0,0-1 0 0 0,0 0 0 0 0,0 1-1 0 0,0-1 1 0 0,0 0 0 0 0,0 1-1 0 0,0-1 1 0 0,0 1 0 0 0,-1-1-1 0 0,1 0 1 0 0,0 1 0 0 0,0-1-1 0 0,-1 1 1 0 0,1-1 0 0 0,-1 0 0 0 0,1 1 1 0 0,0 0 1 0 0,-1 0-1 0 0,1 0 0 0 0,0 0 1 0 0,-1 0-1 0 0,1 0 1 0 0,0 0-1 0 0,-1 0 1 0 0,1 0-1 0 0,-1 1 1 0 0,1-1-1 0 0,0 0 1 0 0,0 0-1 0 0,-1 0 0 0 0,1 0 1 0 0,0 0-1 0 0,-1 1 1 0 0,1-1-1 0 0,0 0 1 0 0,-1 0-1 0 0,1 1 1 0 0,0-1-1 0 0,-1 1 1 0 0,-15 21 124 0 0,11-13-113 0 0,1 1 1 0 0,-1-1 0 0 0,2 1-1 0 0,-1 1 1 0 0,2-1 0 0 0,-1 0-1 0 0,1 1 1 0 0,1-1 0 0 0,0 1-1 0 0,1-1 1 0 0,0 1-1 0 0,0 0 1 0 0,1-1 0 0 0,0 1-1 0 0,1-1 1 0 0,3 11 0 0 0,-3-16-19 0 0,0 0 1 0 0,0-1-1 0 0,0 1 1 0 0,0-1 0 0 0,1 0-1 0 0,0 1 1 0 0,0-1-1 0 0,0-1 1 0 0,0 1-1 0 0,0 0 1 0 0,1-1 0 0 0,0 1-1 0 0,0-1 1 0 0,0 0-1 0 0,0-1 1 0 0,0 1-1 0 0,1-1 1 0 0,-1 1 0 0 0,1-2-1 0 0,-1 1 1 0 0,1 0-1 0 0,0-1 1 0 0,0 0-1 0 0,0 0 1 0 0,0 0 0 0 0,0 0-1 0 0,0-1 1 0 0,0 0-1 0 0,0 0 1 0 0,0 0-1 0 0,0-1 1 0 0,-1 0-1 0 0,11-2 1 0 0,-10 1-1 0 0,0-1 0 0 0,0 1 0 0 0,-1-1 0 0 0,1 0 1 0 0,0 0-1 0 0,-1-1 0 0 0,0 1 0 0 0,0-1 0 0 0,0 0 0 0 0,0 0 0 0 0,-1 0 0 0 0,1-1 0 0 0,-1 1 1 0 0,0-1-1 0 0,0 0 0 0 0,-1 0 0 0 0,1 0 0 0 0,-1 0 0 0 0,-1 0 0 0 0,3-6 0 0 0,1-11-5 0 0,-1 0 0 0 0,-1-1 0 0 0,0-36 0 0 0,-1 25 5 0 0,1-77 596 0 0,-12 170-475 0 0,9-25-105 0 0,1 1 1 0 0,1-1-1 0 0,14 64 0 0 0,2-34 12 0 0,-11-42-34 0 0,7 38-1 0 0,4 102-31 0 0,-16-126 11 0 0,-2 1-1 0 0,-6 54 1 0 0,3-77 28 0 0,0 0 0 0 0,0 0 0 0 0,-2 0 1 0 0,1 0-1 0 0,-2-1 0 0 0,0 0 0 0 0,0 0 0 0 0,-1 0 0 0 0,-1-1 0 0 0,0 0 0 0 0,-1 0 0 0 0,0-1 0 0 0,-21 20 1 0 0,24-27 11 0 0,0 1 0 0 0,0-2 0 0 0,0 1 0 0 0,-1 0 0 0 0,0-1 0 0 0,1 0 0 0 0,-1-1 0 0 0,0 0 0 0 0,0 0 1 0 0,0 0-1 0 0,0-1 0 0 0,-1 0 0 0 0,1 0 0 0 0,0-1 0 0 0,-14-1 0 0 0,12 1 3 0 0,1-1-1 0 0,0 0 0 0 0,0-1 0 0 0,-1 0 1 0 0,1 0-1 0 0,0-1 0 0 0,1 0 0 0 0,-1-1 1 0 0,0 1-1 0 0,1-1 0 0 0,0-1 0 0 0,0 1 1 0 0,-9-9-1 0 0,11 8-13 0 0,1 0-1 0 0,0 0 1 0 0,0 0-1 0 0,0-1 1 0 0,1 0-1 0 0,0 1 1 0 0,0-1-1 0 0,0 0 1 0 0,1 0-1 0 0,0-1 1 0 0,0 1 0 0 0,0-1-1 0 0,1 1 1 0 0,0-1-1 0 0,0 1 1 0 0,1-1-1 0 0,0 1 1 0 0,0-1-1 0 0,0 1 1 0 0,3-10 0 0 0,0-2-39 0 0,1 1-1 0 0,1 1 1 0 0,0-1 0 0 0,1 1 0 0 0,1 0 0 0 0,14-24 0 0 0,-13 27-69 0 0,0 0 0 0 0,2 0-1 0 0,-1 1 1 0 0,2 0 0 0 0,-1 0 0 0 0,2 1-1 0 0,0 1 1 0 0,0 0 0 0 0,0 0-1 0 0,16-7 1 0 0,-15 9-1002 0 0,1 2 0 0 0,0-1 0 0 0,0 2-1 0 0,0 0 1 0 0,1 1 0 0 0,20-4 0 0 0,-18 7-3395 0 0,-1 2-1009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6.1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212 156 512 0 0,'2'-7'2513'0'0,"-1"-1"0"0"0,0 1 0 0 0,0-14 0 0 0,-1 14-1435 0 0,-1 0 0 0 0,0 0 0 0 0,0-1 0 0 0,-3-7 0 0 0,3 10-761 0 0,0 1 1 0 0,-1 0 0 0 0,0 0-1 0 0,0 0 1 0 0,0 0 0 0 0,0 0-1 0 0,0 1 1 0 0,-1-1-1 0 0,0 1 1 0 0,1-1 0 0 0,-1 1-1 0 0,-1 0 1 0 0,1 0 0 0 0,0 0-1 0 0,-1 0 1 0 0,1 1 0 0 0,-8-4-1 0 0,8 5-210 0 0,1 0 0 0 0,-1 1 0 0 0,0 0 0 0 0,1-1 0 0 0,-1 1 0 0 0,0 0-1 0 0,1 0 1 0 0,-1 1 0 0 0,0-1 0 0 0,1 0 0 0 0,-1 1 0 0 0,0 0 0 0 0,1 0 0 0 0,-1-1-1 0 0,-2 3 1 0 0,-5 1 247 0 0,1 1 1 0 0,-14 8-1 0 0,17-8-274 0 0,1-1-1 0 0,0 1 1 0 0,-1 0 0 0 0,2 0 0 0 0,-1 0-1 0 0,0 1 1 0 0,1-1 0 0 0,0 1 0 0 0,1 0-1 0 0,-1 1 1 0 0,1-1 0 0 0,0 0 0 0 0,1 1-1 0 0,-1 0 1 0 0,2 0 0 0 0,-1 0 0 0 0,0 0-1 0 0,1 0 1 0 0,0 10 0 0 0,1-11-67 0 0,0-1 1 0 0,0 1-1 0 0,0 0 0 0 0,1 0 1 0 0,0-1-1 0 0,0 1 0 0 0,1-1 1 0 0,0 1-1 0 0,0-1 0 0 0,0 1 1 0 0,0-1-1 0 0,1 0 0 0 0,0 0 1 0 0,0 0-1 0 0,0-1 0 0 0,0 1 1 0 0,1-1-1 0 0,0 1 0 0 0,0-1 1 0 0,0 0-1 0 0,1-1 0 0 0,-1 1 1 0 0,1-1-1 0 0,6 4 0 0 0,1-2-87 0 0,0 0-1 0 0,1 0 0 0 0,-1-1 0 0 0,1-1 1 0 0,20 3-1 0 0,66 2-2620 0 0,-59-8-1003 0 0,-1-6-5625 0 0,-30 4 7413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6.5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129 30 608 0 0,'-5'-7'4207'0'0,"4"4"-2472"0"0,0 1-1 0 0,-1 0 1 0 0,1 0-1 0 0,-1 0 1 0 0,0 0-1 0 0,1 0 1 0 0,-5-3-1 0 0,5 4-1470 0 0,1 1 1 0 0,-1 0-1 0 0,1-1 0 0 0,-1 1 0 0 0,0 0 0 0 0,1 0 0 0 0,-1 0 0 0 0,1-1 1 0 0,-1 1-1 0 0,0 0 0 0 0,1 0 0 0 0,-1 0 0 0 0,0 0 0 0 0,1 0 0 0 0,-2 0 1 0 0,1 1-261 0 0,0-1-1 0 0,-1 1 1 0 0,1-1 0 0 0,0 1 0 0 0,0-1 0 0 0,0 1 0 0 0,0-1 0 0 0,0 1 0 0 0,0 0 0 0 0,-2 1 0 0 0,-2 3 234 0 0,1 0 0 0 0,-1 1 1 0 0,1-1-1 0 0,0 1 0 0 0,1 0 1 0 0,-1 0-1 0 0,1 0 0 0 0,-4 10 0 0 0,-15 59 499 0 0,17-53-453 0 0,-1 2-191 0 0,2 1 1 0 0,1-1 0 0 0,-1 30-1 0 0,6 78 271 0 0,-1-107-350 0 0,1 24-261 0 0,3 0 1 0 0,1 0 0 0 0,18 65-1 0 0,-12-81-1883 0 0,-1-18-1115 0 0,-10-14 2446 0 0,0 0 1 0 0,0 0-1 0 0,0 0 0 0 0,1 0 0 0 0,-1 0 0 0 0,0-1 1 0 0,1 1-1 0 0,2 1 0 0 0,5 1-3847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0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147 63 2328 0 0,'-2'-1'1177'0'0,"-1"0"-1"0"0,1 0 0 0 0,-1 0 0 0 0,1 0 0 0 0,-1 1 0 0 0,1-1 0 0 0,-1 1 0 0 0,1 0 0 0 0,-4 0 0 0 0,4 0-718 0 0,0 1 0 0 0,-1-1 0 0 0,1 1 0 0 0,0 0 0 0 0,0 0 0 0 0,0 0 0 0 0,0 0 0 0 0,1 0 0 0 0,-1 0 0 0 0,0 0 0 0 0,-2 3 1 0 0,-5 4 88 0 0,0 0 0 0 0,1 1 0 0 0,0 0 0 0 0,1 0 0 0 0,0 1 1 0 0,0 0-1 0 0,-6 13 0 0 0,9-15-405 0 0,0 0-1 0 0,1 0 1 0 0,0 0-1 0 0,0 0 1 0 0,1 1-1 0 0,0-1 1 0 0,1 1-1 0 0,0-1 1 0 0,0 1 0 0 0,1 15-1 0 0,0-20-116 0 0,1-1-1 0 0,-1 1 0 0 0,1 0 1 0 0,0-1-1 0 0,1 1 0 0 0,-1-1 1 0 0,0 1-1 0 0,1-1 1 0 0,0 0-1 0 0,0 0 0 0 0,0 0 1 0 0,0 0-1 0 0,0 0 0 0 0,3 3 1 0 0,0-2-11 0 0,-1 0 0 0 0,1-1 1 0 0,0 1-1 0 0,-1-1 0 0 0,1 0 0 0 0,1-1 0 0 0,-1 1 1 0 0,7 2-1 0 0,0-2-25 0 0,0 0 0 0 0,1 0 0 0 0,-1-1 0 0 0,0-1 0 0 0,1 0 0 0 0,-1 0 0 0 0,22-3 0 0 0,-28 1-5 0 0,-1 0 1 0 0,0 0 0 0 0,1 0 0 0 0,-1-1 0 0 0,0 0 0 0 0,0 0-1 0 0,0 0 1 0 0,-1-1 0 0 0,1 1 0 0 0,0-1 0 0 0,-1 0 0 0 0,0-1-1 0 0,7-5 1 0 0,-9 6-11 0 0,1 0 0 0 0,-1 1-1 0 0,0-1 1 0 0,0 0 0 0 0,0-1-1 0 0,0 1 1 0 0,0 0-1 0 0,-1 0 1 0 0,1-1 0 0 0,-1 1-1 0 0,0-1 1 0 0,0 0 0 0 0,0 1-1 0 0,-1-1 1 0 0,1 0 0 0 0,-1 1-1 0 0,0-1 1 0 0,0 0 0 0 0,0 1-1 0 0,-1-7 1 0 0,-9-36-38 0 0,-2 1 0 0 0,-27-70 0 0 0,38 112 65 0 0,-1 1 0 0 0,1-1 0 0 0,-1 0 1 0 0,1 1-1 0 0,-1-1 0 0 0,0 1 0 0 0,0-1 0 0 0,0 1 0 0 0,0 0 0 0 0,0 0 0 0 0,-1 0 1 0 0,1 0-1 0 0,0 0 0 0 0,-5-2 0 0 0,5 4 1 0 0,1-1-1 0 0,-1 1 0 0 0,0-1 1 0 0,1 1-1 0 0,-1 0 1 0 0,1 0-1 0 0,-1-1 1 0 0,1 1-1 0 0,-1 0 1 0 0,0 1-1 0 0,1-1 1 0 0,-1 0-1 0 0,1 0 1 0 0,-1 1-1 0 0,1-1 1 0 0,-1 1-1 0 0,1-1 1 0 0,-1 1-1 0 0,1-1 0 0 0,-1 1 1 0 0,1 0-1 0 0,0 0 1 0 0,-1 0-1 0 0,1 0 1 0 0,0 0-1 0 0,0 0 1 0 0,0 0-1 0 0,0 0 1 0 0,0 1-1 0 0,-2 1 1 0 0,-1 3 3 0 0,-1 0 1 0 0,1 0 0 0 0,0 1-1 0 0,-3 7 1 0 0,6-11-5 0 0,0 0 1 0 0,-1 0-1 0 0,1 0 0 0 0,1 1 1 0 0,-1-1-1 0 0,0 0 0 0 0,1 1 0 0 0,0-1 1 0 0,0 0-1 0 0,0 1 0 0 0,1 5 1 0 0,0-7 0 0 0,-1 1 0 0 0,1-1 0 0 0,0 0 0 0 0,0 0 0 0 0,1 0 0 0 0,-1 0 0 0 0,0 0 0 0 0,1 0 0 0 0,-1 0 0 0 0,1 0 0 0 0,0-1 0 0 0,-1 1 0 0 0,1-1 0 0 0,0 1 1 0 0,0-1-1 0 0,0 0 0 0 0,0 1 0 0 0,0-1 0 0 0,1 0 0 0 0,3 1 0 0 0,4 1 6 0 0,1 1 0 0 0,-1-2 0 0 0,13 2 1 0 0,-7-2-64 0 0,0-1 1 0 0,0-1 0 0 0,0 0-1 0 0,27-5 1 0 0,65-16-2767 0 0,-91 17 1725 0 0,20-5-3788 0 0,-20 6 1849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6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196 245 576 0 0,'-1'-2'638'0'0,"0"1"-1"0"0,-1-1 1 0 0,1 0-1 0 0,0 0 1 0 0,0 0-1 0 0,0 0 1 0 0,0 0-1 0 0,0 0 1 0 0,0 0-1 0 0,1-1 1 0 0,-1 1-1 0 0,1 0 1 0 0,-1 0-1 0 0,1 0 1 0 0,0-1-1 0 0,0 1 1 0 0,0 0-1 0 0,0-1 1 0 0,1-3-1 0 0,1-5 623 0 0,1 1-1 0 0,0 0 1 0 0,5-11-1 0 0,-1 0-204 0 0,-3 10-469 0 0,-1 1-1 0 0,-1-1 1 0 0,0 1 0 0 0,0-1 0 0 0,-1 0 0 0 0,0-17 0 0 0,-2 26-520 0 0,1 1-1 0 0,-1-1 1 0 0,1 0 0 0 0,-1 1 0 0 0,0-1 0 0 0,1 1 0 0 0,-1-1 0 0 0,0 1 0 0 0,0-1 0 0 0,0 1-1 0 0,0 0 1 0 0,0 0 0 0 0,0-1 0 0 0,-1 1 0 0 0,1 0 0 0 0,0 0 0 0 0,-1 0 0 0 0,1 0 0 0 0,0 0 0 0 0,-1 1-1 0 0,1-1 1 0 0,-1 0 0 0 0,0 1 0 0 0,1-1 0 0 0,-1 1 0 0 0,1-1 0 0 0,-1 1 0 0 0,0 0 0 0 0,-2-1-1 0 0,-2 1 0 0 0,1-1 0 0 0,-1 1 0 0 0,0 0 0 0 0,1 0 0 0 0,-1 1 0 0 0,0-1 0 0 0,-9 4 0 0 0,-3 1 21 0 0,8-2-60 0 0,0 0 1 0 0,1 0-1 0 0,0 1 1 0 0,-10 5 0 0 0,16-7-21 0 0,0 0 1 0 0,1 0 0 0 0,-1 0-1 0 0,0 0 1 0 0,1 1 0 0 0,0-1-1 0 0,-1 1 1 0 0,1-1 0 0 0,0 1-1 0 0,0 0 1 0 0,1 0 0 0 0,-1 0 0 0 0,1 0-1 0 0,-1 0 1 0 0,1 0 0 0 0,-1 4-1 0 0,0 0 12 0 0,1-1-1 0 0,0 0 1 0 0,0 0-1 0 0,1 1 1 0 0,0-1-1 0 0,0 1 1 0 0,0-1-1 0 0,1 0 0 0 0,-1 0 1 0 0,2 1-1 0 0,-1-1 1 0 0,1 0-1 0 0,0 0 1 0 0,0 0-1 0 0,0 0 1 0 0,1 0-1 0 0,0-1 1 0 0,0 1-1 0 0,7 8 0 0 0,5 3-26 0 0,0-1-1 0 0,1 0 1 0 0,1-1-1 0 0,23 15 0 0 0,-2 1 13 0 0,-33-27-8 0 0,-1 0 1 0 0,1 1-1 0 0,-1 0 0 0 0,0 0 0 0 0,0 0 0 0 0,-1 0 0 0 0,0 1 0 0 0,0-1 0 0 0,4 8 0 0 0,-6-10 5 0 0,0-1-1 0 0,0 1 0 0 0,-1 0 0 0 0,1-1 0 0 0,-1 1 0 0 0,1-1 0 0 0,-1 1 0 0 0,0 0 1 0 0,0 0-1 0 0,0-1 0 0 0,0 1 0 0 0,0 0 0 0 0,-1-1 0 0 0,1 1 0 0 0,-1-1 0 0 0,1 1 1 0 0,-1 0-1 0 0,0-1 0 0 0,0 1 0 0 0,-1-1 0 0 0,1 0 0 0 0,0 1 0 0 0,-1-1 1 0 0,-2 3-1 0 0,-1 0 26 0 0,0 1 1 0 0,-1-1 0 0 0,0 0 0 0 0,0-1-1 0 0,0 1 1 0 0,-1-1 0 0 0,0-1 0 0 0,1 1-1 0 0,-1-1 1 0 0,0 0 0 0 0,-1-1 0 0 0,1 1-1 0 0,0-1 1 0 0,-1-1 0 0 0,1 0-1 0 0,-1 0 1 0 0,0 0 0 0 0,1-1 0 0 0,-12-1-1 0 0,15 1-14 0 0,1 0-1 0 0,-1-1 0 0 0,0 0 0 0 0,1 1 0 0 0,0-1 1 0 0,-1-1-1 0 0,1 1 0 0 0,-1 0 0 0 0,1-1 0 0 0,0 0 1 0 0,0 1-1 0 0,0-1 0 0 0,0 0 0 0 0,0-1 0 0 0,1 1 1 0 0,-5-5-1 0 0,6 5-35 0 0,0 1 1 0 0,-1-1 0 0 0,1 0-1 0 0,0 0 1 0 0,1 0 0 0 0,-1 0-1 0 0,0 0 1 0 0,0 0 0 0 0,1 0-1 0 0,-1 0 1 0 0,1 0 0 0 0,0 0-1 0 0,0 0 1 0 0,0 0-1 0 0,0-1 1 0 0,0 1 0 0 0,0 0-1 0 0,0 0 1 0 0,1 0 0 0 0,-1 0-1 0 0,1 0 1 0 0,-1 0 0 0 0,1 0-1 0 0,0 0 1 0 0,0 0-1 0 0,0 0 1 0 0,0 0 0 0 0,0 1-1 0 0,2-3 1 0 0,3-4-459 0 0,0 1 0 0 0,1 0-1 0 0,0 1 1 0 0,11-9 0 0 0,10-9-1633 0 0,-20 16 785 0 0,0 1 0 0 0,11-8 0 0 0,-15 12 367 0 0,1 0 0 0 0,-1 1 0 0 0,1-1 0 0 0,-1 1 0 0 0,1 0 0 0 0,-1 1 0 0 0,7-2 0 0 0,1 0-376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9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38 182 1768 0 0,'16'-9'10211'0'0,"-13"9"-9596"0"0,-1-1 0 0 0,1 1 0 0 0,0-1 0 0 0,-1 1 0 0 0,1 0 0 0 0,-1 0 0 0 0,1 0 0 0 0,4 1 0 0 0,25 4 1685 0 0,-15-2-1542 0 0,1-1 1 0 0,-1 0-1 0 0,19-1 1 0 0,-29-2-733 0 0,-1 0 1 0 0,0 0 0 0 0,0 0-1 0 0,0-1 1 0 0,0 0 0 0 0,0 0 0 0 0,0 0-1 0 0,0-1 1 0 0,8-5 0 0 0,-11 6-26 0 0,0 0 1 0 0,-1 0-1 0 0,1-1 0 0 0,0 1 1 0 0,-1 0-1 0 0,1-1 1 0 0,-1 0-1 0 0,0 0 1 0 0,0 1-1 0 0,0-1 1 0 0,-1 0-1 0 0,1-1 1 0 0,0 1-1 0 0,-1 0 0 0 0,0 0 1 0 0,0-1-1 0 0,0 1 1 0 0,0-5-1 0 0,0 2 3 0 0,-1 1 0 0 0,1-1 0 0 0,-2 1 0 0 0,1-1 0 0 0,0 1 0 0 0,-1-1 0 0 0,0 1 0 0 0,-1 0 0 0 0,1-1 0 0 0,-1 1 0 0 0,-2-5 0 0 0,3 7 7 0 0,-1 1-1 0 0,1 0 1 0 0,-1 0-1 0 0,1 0 1 0 0,-1 0 0 0 0,1 0-1 0 0,-1 0 1 0 0,0 0-1 0 0,0 1 1 0 0,0-1-1 0 0,0 0 1 0 0,0 1-1 0 0,-1 0 1 0 0,1 0-1 0 0,0-1 1 0 0,-1 1-1 0 0,1 0 1 0 0,0 1-1 0 0,-1-1 1 0 0,1 0-1 0 0,-1 1 1 0 0,0 0-1 0 0,1-1 1 0 0,-1 1-1 0 0,-4 0 1 0 0,-3 1 112 0 0,0 1 1 0 0,0 0 0 0 0,1 0 0 0 0,-1 1-1 0 0,0 0 1 0 0,1 0 0 0 0,0 1 0 0 0,0 1-1 0 0,0-1 1 0 0,0 2 0 0 0,1-1-1 0 0,-14 13 1 0 0,9-7 144 0 0,1 1 0 0 0,0 0 0 0 0,1 1 0 0 0,0 0 0 0 0,1 1 0 0 0,-14 27 0 0 0,22-38-225 0 0,0 0 0 0 0,1 0 0 0 0,0 0 0 0 0,-1 1 0 0 0,1-1 0 0 0,1 1 0 0 0,-1-1 0 0 0,0 0 0 0 0,1 1-1 0 0,0-1 1 0 0,-1 1 0 0 0,1 0 0 0 0,1-1 0 0 0,-1 1 0 0 0,1-1 0 0 0,-1 0 0 0 0,1 1 0 0 0,0-1 0 0 0,2 5-1 0 0,-1-4-15 0 0,0 0 0 0 0,1 0 0 0 0,0 0-1 0 0,-1 0 1 0 0,1 0 0 0 0,1-1 0 0 0,-1 0-1 0 0,0 0 1 0 0,1 0 0 0 0,0 0-1 0 0,0 0 1 0 0,0 0 0 0 0,0-1 0 0 0,5 2-1 0 0,5 2-79 0 0,1-2 0 0 0,-1 1 1 0 0,1-2-1 0 0,0 0 0 0 0,0-1 0 0 0,1-1 0 0 0,-1 0 0 0 0,0-1 0 0 0,27-2 0 0 0,-21-2-1281 0 0,39-10 1 0 0,-7-3-6959 0 0,-46 15 6487 0 0,16-6-4107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49.9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59 63 512 0 0,'4'-7'1708'0'0,"0"0"0"0"0,1 1 0 0 0,0 0 0 0 0,0 0 0 0 0,0 1 0 0 0,1-1 0 0 0,0 1-1 0 0,12-8 1 0 0,-18 13-1618 0 0,1 0 0 0 0,-1-1 0 0 0,0 1 0 0 0,1 0 0 0 0,-1 0 0 0 0,0 0 0 0 0,1 0 0 0 0,-1 0 0 0 0,1 0 0 0 0,-1 0 0 0 0,1-1 0 0 0,-1 1 0 0 0,0 0 0 0 0,1 1 0 0 0,-1-1 0 0 0,1 0 0 0 0,-1 0 0 0 0,0 0 0 0 0,1 0 0 0 0,-1 0 0 0 0,1 0 0 0 0,-1 0 0 0 0,0 1 0 0 0,1-1 0 0 0,-1 0 0 0 0,0 0 0 0 0,1 0-1 0 0,-1 1 1 0 0,0-1 0 0 0,1 0 0 0 0,-1 1 0 0 0,0-1 0 0 0,1 0 0 0 0,-1 1 0 0 0,0-1 0 0 0,0 0 0 0 0,0 1 0 0 0,1-1 0 0 0,-1 0 0 0 0,0 1 0 0 0,0-1 0 0 0,0 1 0 0 0,0-1 0 0 0,0 0 0 0 0,0 1 0 0 0,0-1 0 0 0,0 1 0 0 0,0-1 0 0 0,0 0 0 0 0,0 1 0 0 0,0 0 0 0 0,0 27 1490 0 0,0-23-1433 0 0,-4 34 595 0 0,-1 0-1 0 0,-14 53 1 0 0,-30 73 162 0 0,20-74-601 0 0,25-78-271 0 0,-14 57 37 0 0,17-64-71 0 0,0 0 0 0 0,1 0 0 0 0,-1 0 0 0 0,1 0 0 0 0,0 0 0 0 0,1 0 0 0 0,-1 0 0 0 0,1 0 0 0 0,3 8 0 0 0,-4-12-30 0 0,1 0 0 0 0,0 0 1 0 0,0 0-1 0 0,0-1 0 0 0,0 1 1 0 0,1 0-1 0 0,-1-1 1 0 0,0 1-1 0 0,1-1 0 0 0,-1 1 1 0 0,1-1-1 0 0,-1 1 1 0 0,1-1-1 0 0,0 0 0 0 0,-1 0 1 0 0,1 0-1 0 0,0 0 1 0 0,0 0-1 0 0,0 0 0 0 0,0 0 1 0 0,0-1-1 0 0,0 1 0 0 0,0-1 1 0 0,0 0-1 0 0,0 1 1 0 0,0-1-1 0 0,0 0 0 0 0,0 0 1 0 0,0 0-1 0 0,0 0 1 0 0,4-1-1 0 0,5-1-546 0 0,0-1 1 0 0,0 0-1 0 0,0 0 0 0 0,14-8 0 0 0,-21 10 328 0 0,18-9-3325 0 0,0 0-1 0 0,25-19 1 0 0,-27 16 1260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50.2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13 130 2000 0 0,'-12'-15'7158'0'0,"12"14"-7049"0"0,0 1 0 0 0,-1 0 0 0 0,1-1 0 0 0,0 1 0 0 0,0-1 0 0 0,0 1 1 0 0,0 0-1 0 0,0-1 0 0 0,0 1 0 0 0,0-1 0 0 0,0 1 0 0 0,0-1 0 0 0,0 1 0 0 0,1 0 0 0 0,-1-1 0 0 0,0 1 0 0 0,0-1 0 0 0,0 1 0 0 0,0 0 1 0 0,0-1-1 0 0,1 1 0 0 0,-1 0 0 0 0,0-1 0 0 0,0 1 0 0 0,1 0 0 0 0,-1-1 0 0 0,0 1 0 0 0,1 0 0 0 0,-1-1 0 0 0,0 1 0 0 0,1 0 0 0 0,-1 0 1 0 0,0 0-1 0 0,1-1 0 0 0,-1 1 0 0 0,1 0 0 0 0,-1 0 0 0 0,0 0 0 0 0,1 0 0 0 0,-1 0 0 0 0,1 0 0 0 0,0 0 0 0 0,35-13 1372 0 0,35-11-623 0 0,-39 16-888 0 0,229-47-2161 0 0,-247 54 572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50.7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92 1584 0 0,'-1'0'499'0'0,"-1"0"-1"0"0,1 0 0 0 0,0 0 1 0 0,0 0-1 0 0,-1 1 0 0 0,1-1 1 0 0,0 1-1 0 0,0-1 0 0 0,0 1 0 0 0,0-1 1 0 0,-1 1-1 0 0,1-1 0 0 0,0 1 1 0 0,-1 1-1 0 0,0 0 38 0 0,0 0 1 0 0,0 0-1 0 0,1 0 1 0 0,-1 0-1 0 0,0 0 1 0 0,-1 4-1 0 0,-1 3 355 0 0,0 0 0 0 0,-5 18 0 0 0,7-19-316 0 0,-1 2-174 0 0,0 1-1 0 0,1 0 1 0 0,1 0-1 0 0,-1 0 1 0 0,2 0-1 0 0,0 0 1 0 0,0 0-1 0 0,1 0 1 0 0,0 0-1 0 0,3 12 0 0 0,-3-18-352 0 0,0 0 0 0 0,1-1 0 0 0,0 1 0 0 0,0 0-1 0 0,0 0 1 0 0,0-1 0 0 0,1 1 0 0 0,-1-1 0 0 0,1 0-1 0 0,0 0 1 0 0,1 0 0 0 0,-1 0 0 0 0,1 0-1 0 0,-1-1 1 0 0,1 0 0 0 0,0 1 0 0 0,0-1 0 0 0,1-1-1 0 0,-1 1 1 0 0,1-1 0 0 0,-1 0 0 0 0,1 0-1 0 0,0 0 1 0 0,5 1 0 0 0,-4-2-52 0 0,0 0 0 0 0,0 0-1 0 0,-1 0 1 0 0,1-1 0 0 0,0 0 0 0 0,0-1 0 0 0,0 1-1 0 0,0-1 1 0 0,-1 0 0 0 0,1 0 0 0 0,0-1 0 0 0,-1 0 0 0 0,1 0-1 0 0,-1 0 1 0 0,1-1 0 0 0,-1 1 0 0 0,0-1 0 0 0,0 0-1 0 0,0-1 1 0 0,-1 1 0 0 0,8-8 0 0 0,-7 5-1 0 0,1 0 0 0 0,-1 0 0 0 0,-1 0 0 0 0,1-1 0 0 0,-1 0 0 0 0,0 0 0 0 0,-1 0 1 0 0,0 0-1 0 0,0 0 0 0 0,0-1 0 0 0,-1 1 0 0 0,0-1 0 0 0,0 0 0 0 0,-1 0 0 0 0,0-15 0 0 0,0-5 12 0 0,-2-1 0 0 0,0 0-1 0 0,-3 1 1 0 0,-12-55 0 0 0,16 82 0 0 0,-1-1 0 0 0,1 0 0 0 0,-1 1 1 0 0,0-1-1 0 0,1 1 0 0 0,-1-1 0 0 0,0 1 1 0 0,0-1-1 0 0,0 1 0 0 0,0-1 0 0 0,-1 1 1 0 0,1 0-1 0 0,0 0 0 0 0,0-1 0 0 0,-1 1 1 0 0,1 0-1 0 0,-1 0 0 0 0,1 0 0 0 0,-1 1 0 0 0,-2-2 1 0 0,1 1 18 0 0,1 1 0 0 0,-1-1 0 0 0,1 1 0 0 0,-1 0 0 0 0,1 0 0 0 0,-1 0 0 0 0,0 0 0 0 0,1 0 0 0 0,-1 1 0 0 0,1-1 0 0 0,-1 1 0 0 0,-4 1 0 0 0,1 1 27 0 0,0 0 1 0 0,-1 0-1 0 0,1 0 0 0 0,0 1 0 0 0,1 0 0 0 0,-1 0 0 0 0,1 0 0 0 0,-1 1 0 0 0,-7 10 0 0 0,9-11-38 0 0,1 1 1 0 0,0 0-1 0 0,0 0 0 0 0,1 0 1 0 0,-1 0-1 0 0,1 1 0 0 0,0-1 0 0 0,0 1 1 0 0,1-1-1 0 0,0 1 0 0 0,-1 9 0 0 0,2-12-49 0 0,0 0-1 0 0,0 0 0 0 0,0 0 1 0 0,0 0-1 0 0,1 0 0 0 0,-1-1 1 0 0,1 1-1 0 0,0 0 0 0 0,0 0 1 0 0,0-1-1 0 0,0 1 0 0 0,1-1 0 0 0,-1 1 1 0 0,1-1-1 0 0,-1 1 0 0 0,1-1 1 0 0,0 0-1 0 0,0 0 0 0 0,0 0 1 0 0,0 0-1 0 0,0 0 0 0 0,0 0 0 0 0,1 0 1 0 0,-1-1-1 0 0,4 2 0 0 0,6 3-899 0 0,0-1 1 0 0,0-1-1 0 0,0 0 0 0 0,1 0 0 0 0,0-2 0 0 0,21 3 0 0 0,-6-4-657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7.8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 0 512 0 0,'-4'2'512'0'0,"1"-1"-208"0"0,2 1-600 0 0,-2-1-504 0 0,2 1 576 0 0,-2-1 224 0 0,3 0 0 0 0,-2 1 0 0 0,2 1 0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6.6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50 1576 0 0,'-8'2'2129'0'0,"-1"1"-1"0"0,-16 1 1 0 0,17-3-1111 0 0,0 0 0 0 0,1 1 0 0 0,-12 3 1 0 0,18-5-943 0 0,0 0 1 0 0,1 1-1 0 0,-1-1 1 0 0,0 0-1 0 0,1 1 1 0 0,-1-1-1 0 0,1 0 1 0 0,-1 1-1 0 0,0-1 1 0 0,1 0-1 0 0,-1 1 1 0 0,1-1-1 0 0,-1 1 1 0 0,1-1-1 0 0,0 1 1 0 0,-1-1-1 0 0,1 1 1 0 0,-1 0-1 0 0,1-1 1 0 0,0 1-1 0 0,-1 0 1 0 0,1 0-27 0 0,0-1 0 0 0,0 1 0 0 0,0-1 0 0 0,0 1 0 0 0,1-1 0 0 0,-1 1 0 0 0,0-1-1 0 0,0 1 1 0 0,0-1 0 0 0,0 1 0 0 0,1-1 0 0 0,-1 1 0 0 0,0-1 0 0 0,1 1 0 0 0,-1-1 0 0 0,0 1 0 0 0,1-1 0 0 0,-1 1 0 0 0,1 0 0 0 0,2 1 83 0 0,-1 0 0 0 0,1 0 0 0 0,0-1 0 0 0,0 1 1 0 0,0 0-1 0 0,6 1 0 0 0,8 2 137 0 0,0 0 1 0 0,0-2 0 0 0,1 0 0 0 0,0-1-1 0 0,-1-1 1 0 0,1-1 0 0 0,33-3 0 0 0,4-5-130 0 0,63-18-1 0 0,-71 14 14 0 0,-1 2 0 0 0,58-4-1 0 0,-102 13-119 0 0,-1 1 1 0 0,1 0-1 0 0,-1 0 0 0 0,0 0 0 0 0,1 0 0 0 0,-1 0 1 0 0,0 0-1 0 0,1 0 0 0 0,-1 1 0 0 0,0-1 0 0 0,1 0 1 0 0,-1 1-1 0 0,0-1 0 0 0,1 1 0 0 0,-1-1 0 0 0,0 1 1 0 0,0 0-1 0 0,0-1 0 0 0,1 1 0 0 0,-1 0 0 0 0,0 0 1 0 0,0 0-1 0 0,0 0 0 0 0,0 0 0 0 0,-1 0 0 0 0,1 0 1 0 0,0 0-1 0 0,0 0 0 0 0,-1 1 0 0 0,1-1 0 0 0,0 0 1 0 0,-1 0-1 0 0,1 1 0 0 0,-1-1 0 0 0,0 0 0 0 0,1 1 1 0 0,-1-1-1 0 0,0 0 0 0 0,0 1 0 0 0,0-1 0 0 0,0 3 1 0 0,-1 5 102 0 0,0 0 1 0 0,0 0-1 0 0,-1 0 1 0 0,0-1-1 0 0,-4 10 1 0 0,4-10-77 0 0,-4 11 88 0 0,2 0-1 0 0,0 1 0 0 0,1-1 0 0 0,1 1 0 0 0,1 28 0 0 0,1-35-118 0 0,2 1-1 0 0,-1-1 0 0 0,1 1 1 0 0,1-1-1 0 0,1 0 1 0 0,0 1-1 0 0,0-2 1 0 0,12 23-1 0 0,-13-30-20 0 0,1 0 0 0 0,-1 0 0 0 0,1 0 0 0 0,0 0 0 0 0,1-1 0 0 0,-1 1 0 0 0,1-1 1 0 0,0 0-1 0 0,0-1 0 0 0,0 1 0 0 0,1-1 0 0 0,-1 0 0 0 0,1 0 0 0 0,0-1 0 0 0,-1 0 0 0 0,1 0 0 0 0,0 0 0 0 0,1 0 0 0 0,-1-1 0 0 0,0 0 0 0 0,0-1 0 0 0,0 1 0 0 0,1-1 0 0 0,-1 0 1 0 0,0-1-1 0 0,0 1 0 0 0,1-1 0 0 0,-1-1 0 0 0,0 1 0 0 0,0-1 0 0 0,0 0 0 0 0,0 0 0 0 0,9-6 0 0 0,-5 2-13 0 0,0-1 0 0 0,-1 0 1 0 0,1 0-1 0 0,-2 0 0 0 0,1-1 0 0 0,-1-1 0 0 0,0 0 1 0 0,11-17-1 0 0,-14 18 4 0 0,-1 0 0 0 0,1-1 0 0 0,-2 0 0 0 0,1 0 0 0 0,-1 0 0 0 0,-1 0 0 0 0,1 0 0 0 0,-2-1-1 0 0,1 1 1 0 0,-1-1 0 0 0,-1-10 0 0 0,-1-30-19 0 0,-10-73 0 0 0,-2 29 148 0 0,13 78-1 0 0,1 14-41 0 0,1 10-82 0 0,15 92 177 0 0,2 10-121 0 0,-8 14-32 0 0,-6-51-59 0 0,17 85-1 0 0,33 88 76 0 0,-47-209-33 0 0,-2 0 1 0 0,-2 1-1 0 0,-1-1 0 0 0,-3 1 0 0 0,0 0 0 0 0,-3-1 0 0 0,-10 59 1 0 0,11-86 0 0 0,-1 0 0 0 0,-1 1 0 0 0,1-1 1 0 0,-1-1-1 0 0,-1 1 0 0 0,0-1 1 0 0,0 1-1 0 0,-1-1 0 0 0,0-1 1 0 0,-1 1-1 0 0,0-1 0 0 0,0 0 1 0 0,0-1-1 0 0,-1 0 0 0 0,0 0 0 0 0,-16 9 1 0 0,11-7-8 0 0,-1-1 0 0 0,-1-1 1 0 0,1-1-1 0 0,-1 0 1 0 0,0-1-1 0 0,-1 0 0 0 0,1-1 1 0 0,-1-1-1 0 0,0-1 0 0 0,-23 1 1 0 0,27-2 4 0 0,1-1 0 0 0,-1-1 0 0 0,0 0 0 0 0,1-1 0 0 0,-18-4 0 0 0,25 5-9 0 0,-1-1 1 0 0,1 0-1 0 0,-1 0 0 0 0,1 0 1 0 0,-1 0-1 0 0,1-1 1 0 0,0 0-1 0 0,0 0 1 0 0,0 0-1 0 0,1 0 1 0 0,-1-1-1 0 0,1 1 1 0 0,0-1-1 0 0,0 0 1 0 0,-4-7-1 0 0,2 3-17 0 0,1-1 0 0 0,1-1-1 0 0,-1 1 1 0 0,1 0 0 0 0,1-1 0 0 0,0 0 0 0 0,0 1 0 0 0,1-1-1 0 0,0 0 1 0 0,1 0 0 0 0,0 0 0 0 0,0 0 0 0 0,3-12 0 0 0,2-2-52 0 0,0 1 1 0 0,1 0 0 0 0,1 0-1 0 0,14-30 1 0 0,-3 17-92 0 0,1 0 1 0 0,2 2-1 0 0,1 0 1 0 0,29-33-1 0 0,116-112-1196 0 0,-59 81 365 0 0,-88 83-67 0 0,0 0-1 0 0,1 2 1 0 0,40-21 0 0 0,-25 19-1174 0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30 512 0 0,'-1'-1'285'0'0,"1"0"0"0"0,0 0 0 0 0,0-1 0 0 0,0 1 1 0 0,0 0-1 0 0,0-1 0 0 0,0 1 0 0 0,1 0 0 0 0,-1 0 0 0 0,0-1 0 0 0,1 1 0 0 0,-1 0 0 0 0,1 0 0 0 0,-1-1 1 0 0,1 1-1 0 0,1-2 0 0 0,-2 2 60 0 0,1 1 0 0 0,-1-1 1 0 0,1 1-1 0 0,0-1 1 0 0,-1 1-1 0 0,1-1 0 0 0,0 1 1 0 0,-1-1-1 0 0,1 1 1 0 0,0 0-1 0 0,-1-1 0 0 0,1 1 1 0 0,0 0-1 0 0,0 0 1 0 0,-1-1-1 0 0,1 1 0 0 0,0 0 1 0 0,0 0-1 0 0,1 0 1 0 0,-2 0-174 0 0,0 1 0 0 0,1-1 1 0 0,-1 1-1 0 0,0-1 1 0 0,0 1-1 0 0,1-1 1 0 0,-1 0-1 0 0,0 1 0 0 0,0-1 1 0 0,0 1-1 0 0,0-1 1 0 0,1 1-1 0 0,-1-1 0 0 0,0 1 1 0 0,0-1-1 0 0,0 1 1 0 0,0-1-1 0 0,0 1 1 0 0,0-1-1 0 0,0 1 0 0 0,-1-1 1 0 0,1 2-1 0 0,-2 12 1177 0 0,-3-3-934 0 0,0 0 0 0 0,-1 0-1 0 0,0-1 1 0 0,-1 0 0 0 0,0 0 0 0 0,-1 0-1 0 0,-10 9 1 0 0,-1 3-197 0 0,19-21-221 0 0,-1-1 0 0 0,1 0 0 0 0,0 1 0 0 0,0-1 0 0 0,-1 1 1 0 0,1-1-1 0 0,0 1 0 0 0,0-1 0 0 0,0 1 0 0 0,-1 0 0 0 0,1-1 1 0 0,0 1-1 0 0,0-1 0 0 0,0 1 0 0 0,0-1 0 0 0,0 1 1 0 0,0-1-1 0 0,0 1 0 0 0,1-1 0 0 0,-1 1 0 0 0,0 0 0 0 0,0-1 1 0 0,0 1-1 0 0,0-1 0 0 0,1 1 0 0 0,-1-1 0 0 0,0 1 1 0 0,0-1-1 0 0,1 0 0 0 0,-1 1 0 0 0,0-1 0 0 0,1 1 0 0 0,-1-1 1 0 0,1 1-1 0 0,-1-1 0 0 0,0 0 0 0 0,1 1 0 0 0,-1-1 1 0 0,1 0-1 0 0,-1 0 0 0 0,1 1 0 0 0,0-1 0 0 0,24 11-215 0 0,-22-10 179 0 0,2 1-101 0 0,56 23-1733 0 0,-53-20 11 0 0,0-1 0 0 0,13 10 0 0 0,-9-4 181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9.1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217 5 112 0 0,'-3'-1'553'0'0,"-1"0"0"0"0,1 0 0 0 0,-1 1 0 0 0,1-1 0 0 0,-1 1 0 0 0,0-1 0 0 0,1 1 0 0 0,-1 0 0 0 0,1 1 0 0 0,-1-1-1 0 0,1 1 1 0 0,-1-1 0 0 0,1 1 0 0 0,-5 2 0 0 0,0-1-49 0 0,0 1-1 0 0,0 0 0 0 0,0 1 1 0 0,1 0-1 0 0,-8 5 0 0 0,4-2 121 0 0,0 2 0 0 0,1-1-1 0 0,0 1 1 0 0,0 1-1 0 0,1-1 1 0 0,-15 22-1 0 0,21-26-493 0 0,1-1-1 0 0,-1 1 1 0 0,1 0-1 0 0,0 0 1 0 0,0 0-1 0 0,0 0 1 0 0,1 0-1 0 0,0 0 1 0 0,0 1-1 0 0,0-1 1 0 0,0 0-1 0 0,1 1 1 0 0,0-1-1 0 0,0 0 1 0 0,1 1-1 0 0,0-1 1 0 0,-1 0-1 0 0,2 1 1 0 0,-1-1-1 0 0,3 6 1 0 0,0-2-118 0 0,0 0 1 0 0,0-1 0 0 0,1 0 0 0 0,0 0-1 0 0,1 0 1 0 0,-1-1 0 0 0,1 0-1 0 0,1 0 1 0 0,0 0 0 0 0,0-1 0 0 0,0 0-1 0 0,0 0 1 0 0,1-1 0 0 0,0 0 0 0 0,1 0-1 0 0,-1-1 1 0 0,1 0 0 0 0,9 3 0 0 0,-9-4-344 0 0,0 0 1 0 0,0-1 0 0 0,1-1 0 0 0,-1 1-1 0 0,0-1 1 0 0,1-1 0 0 0,-1 0 0 0 0,1 0 0 0 0,-1-1-1 0 0,1 0 1 0 0,12-4 0 0 0,21-8-4298 0 0,-23 5 2964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9.6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86 116 1144 0 0,'-8'-3'2733'0'0,"-1"2"-1"0"0,-15-2 1 0 0,22 2-2392 0 0,0 1 1 0 0,0 0-1 0 0,-1 0 1 0 0,1 0-1 0 0,0 1 1 0 0,0-1-1 0 0,0 1 1 0 0,-1-1-1 0 0,1 1 1 0 0,0-1-1 0 0,0 1 1 0 0,0 0-1 0 0,0 0 1 0 0,0 0-1 0 0,0 0 1 0 0,-3 3-1 0 0,5-4-291 0 0,-1 1-1 0 0,1-1 0 0 0,-1 1 0 0 0,1-1 1 0 0,0 1-1 0 0,-1-1 0 0 0,1 1 1 0 0,-1 0-1 0 0,1-1 0 0 0,0 1 0 0 0,0-1 1 0 0,-1 1-1 0 0,1 0 0 0 0,0-1 1 0 0,0 1-1 0 0,0 0 0 0 0,0-1 0 0 0,0 1 1 0 0,0 0-1 0 0,0-1 0 0 0,0 1 1 0 0,0 0-1 0 0,0-1 0 0 0,0 1 0 0 0,0 0 1 0 0,0 0-1 0 0,1 1-8 0 0,0-1 0 0 0,0 0 0 0 0,0 1 0 0 0,0-1 0 0 0,0 0 1 0 0,0 0-1 0 0,0 0 0 0 0,0 0 0 0 0,0 0 0 0 0,0 0 0 0 0,2 1 0 0 0,3 2-19 0 0,0-1 1 0 0,0 0-1 0 0,0 0 0 0 0,10 3 0 0 0,7 1-43 0 0,0-1-1 0 0,0 0 1 0 0,0-2-1 0 0,1-1 1 0 0,35 1-1 0 0,-55-4 9 0 0,0 0 0 0 0,-1 0 0 0 0,1-1 0 0 0,0 0 0 0 0,0 0 0 0 0,0 0 0 0 0,-1 0 0 0 0,1-1 0 0 0,0 1-1 0 0,-1-1 1 0 0,1 0 0 0 0,-1 0 0 0 0,0 0 0 0 0,0 0 0 0 0,0-1 0 0 0,0 1 0 0 0,0-1 0 0 0,0 0 0 0 0,-1 0 0 0 0,1 0 0 0 0,-1 0 0 0 0,0 0 0 0 0,0-1 0 0 0,0 1 0 0 0,0-1 0 0 0,-1 1 0 0 0,3-8 0 0 0,-3 6 8 0 0,-1 0 1 0 0,0-1-1 0 0,0 1 1 0 0,-1 0 0 0 0,1-1-1 0 0,-1 1 1 0 0,0 0-1 0 0,-1 0 1 0 0,-1-6-1 0 0,-1 1 56 0 0,0 1-1 0 0,0-1 0 0 0,-10-14 0 0 0,13 22-19 0 0,-1 0 1 0 0,1 1 0 0 0,0-1-1 0 0,-1 0 1 0 0,1 1 0 0 0,-1-1-1 0 0,1 1 1 0 0,-1 0 0 0 0,0-1-1 0 0,1 1 1 0 0,-1 0 0 0 0,0 0-1 0 0,0 0 1 0 0,0 0 0 0 0,0 1-1 0 0,0-1 1 0 0,0 0 0 0 0,-4 0-1 0 0,3 1 35 0 0,-1 0-1 0 0,1 0 1 0 0,0 1 0 0 0,0-1-1 0 0,-1 1 1 0 0,1-1-1 0 0,0 1 1 0 0,0 0-1 0 0,0 1 1 0 0,0-1-1 0 0,-3 2 1 0 0,-7 5 167 0 0,1 0 0 0 0,0 1-1 0 0,0 0 1 0 0,-12 14 0 0 0,23-22-226 0 0,-7 6 96 0 0,0 1 1 0 0,1 0-1 0 0,0 1 0 0 0,1 0 1 0 0,0 0-1 0 0,0 0 0 0 0,1 1 1 0 0,-6 13-1 0 0,9-18-58 0 0,0 1 0 0 0,1-1 0 0 0,0 1 0 0 0,0-1 0 0 0,0 1 0 0 0,0 0 0 0 0,1-1 0 0 0,0 1 0 0 0,0 0-1 0 0,1-1 1 0 0,-1 1 0 0 0,1 0 0 0 0,0-1 0 0 0,1 1 0 0 0,0-1 0 0 0,-1 0 0 0 0,6 10 0 0 0,-4-10-56 0 0,1 1 0 0 0,0-1-1 0 0,0 0 1 0 0,0 0 0 0 0,1-1 0 0 0,0 1 0 0 0,0-1 0 0 0,0 0 0 0 0,0-1 0 0 0,0 1 0 0 0,1-1-1 0 0,0 0 1 0 0,0 0 0 0 0,-1-1 0 0 0,1 1 0 0 0,1-1 0 0 0,-1-1 0 0 0,0 1 0 0 0,12 0-1 0 0,-5 0-457 0 0,-1-1 0 0 0,1-1-1 0 0,22-1 1 0 0,-22-1-973 0 0,1 0 0 0 0,-1-1 0 0 0,13-4 0 0 0,7-6-3325 0 0,-16 7 3546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1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 82 1296 0 0,'-2'1'711'0'0,"0"0"-1"0"0,0 0 1 0 0,0 0-1 0 0,0 1 1 0 0,0-1 0 0 0,0 0-1 0 0,0 1 1 0 0,0-1-1 0 0,1 1 1 0 0,-1 0-1 0 0,0 0 1 0 0,-1 2-1 0 0,1 0 45 0 0,-1 0 0 0 0,1 0 0 0 0,0 0 0 0 0,0 1-1 0 0,-3 7 1 0 0,4-6-305 0 0,-1 0-1 0 0,1 1 1 0 0,0-1-1 0 0,0 0 1 0 0,1 1-1 0 0,0-1 1 0 0,0 1-1 0 0,0-1 1 0 0,2 7 0 0 0,0-3-162 0 0,1 0 1 0 0,1-1-1 0 0,0 0 1 0 0,0 1-1 0 0,0-2 1 0 0,1 1 0 0 0,1 0-1 0 0,0-1 1 0 0,0 0-1 0 0,0 0 1 0 0,1-1-1 0 0,13 12 1 0 0,-15-15-269 0 0,-4-3-18 0 0,-1 0 0 0 0,1-1 0 0 0,0 1 0 0 0,-1-1 0 0 0,1 1 0 0 0,0 0 0 0 0,0-1 0 0 0,-1 0 0 0 0,1 1 0 0 0,0-1 0 0 0,0 1 0 0 0,0-1 0 0 0,0 0 0 0 0,0 0 0 0 0,1 1 0 0 0,-5-21-225 0 0,-1 7 227 0 0,-4-14 27 0 0,-7-36 0 0 0,14 53-29 0 0,0 0-1 0 0,0-1 0 0 0,1 1 0 0 0,0-1 1 0 0,1 1-1 0 0,0 0 0 0 0,3-12 0 0 0,-1 10 6 0 0,1-1 0 0 0,0 1 0 0 0,1 0 0 0 0,6-13 0 0 0,-9 21-11 0 0,0 0-1 0 0,1 1 0 0 0,-1-1 1 0 0,1 1-1 0 0,-1 0 0 0 0,1 0 0 0 0,0 0 1 0 0,0 0-1 0 0,0 0 0 0 0,1 1 0 0 0,-1-1 1 0 0,1 1-1 0 0,-1 0 0 0 0,1 0 0 0 0,0 0 1 0 0,5-2-1 0 0,-6 4 3 0 0,-1 0-1 0 0,0-1 1 0 0,1 1 0 0 0,-1 0 0 0 0,1 1-1 0 0,-1-1 1 0 0,0 0 0 0 0,1 1-1 0 0,-1-1 1 0 0,0 1 0 0 0,1 0 0 0 0,-1 0-1 0 0,0 0 1 0 0,0 0 0 0 0,0 0-1 0 0,0 0 1 0 0,0 0 0 0 0,0 1 0 0 0,0-1-1 0 0,0 1 1 0 0,0 0 0 0 0,-1-1-1 0 0,1 1 1 0 0,-1 0 0 0 0,2 2 0 0 0,3 3 7 0 0,-1 1 0 0 0,-1 0 0 0 0,1 0 0 0 0,-1 0 0 0 0,4 11 0 0 0,-3-2 13 0 0,0 1-1 0 0,-1-1 1 0 0,3 30 0 0 0,-2 52 32 0 0,-3-26-33 0 0,-2-71-40 0 0,0 0 0 0 0,1 0 0 0 0,-1 0 0 0 0,0 0 0 0 0,0-1 0 0 0,1 1-1 0 0,-1 0 1 0 0,1 0 0 0 0,0-1 0 0 0,-1 1 0 0 0,1 0 0 0 0,0-1 0 0 0,0 1 0 0 0,0-1-1 0 0,0 1 1 0 0,0-1 0 0 0,1 1 0 0 0,-1-1 0 0 0,0 0 0 0 0,1 0 0 0 0,-1 1-1 0 0,0-1 1 0 0,1 0 0 0 0,0 0 0 0 0,-1-1 0 0 0,1 1 0 0 0,0 0 0 0 0,1 0 0 0 0,-1 0-455 0 0,0-1 1 0 0,1 0-1 0 0,-1 0 0 0 0,0 0 1 0 0,0 0-1 0 0,0 0 1 0 0,0 0-1 0 0,1-1 1 0 0,-1 1-1 0 0,0 0 1 0 0,0-1-1 0 0,0 0 1 0 0,0 0-1 0 0,0 0 1 0 0,3-1-1 0 0,7-5-3215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4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9 992 0 0,'0'-1'498'0'0,"-1"0"0"0"0,0 1 1 0 0,1-1-1 0 0,-1 1 0 0 0,1-1 0 0 0,-1 0 0 0 0,0 1 0 0 0,0 0 0 0 0,1-1 1 0 0,-1 1-1 0 0,0-1 0 0 0,0 1 0 0 0,1 0 0 0 0,-1-1 0 0 0,0 1 0 0 0,0 0 0 0 0,0 0 1 0 0,0 0-1 0 0,-1 0 0 0 0,2 0-239 0 0,-1 0-1 0 0,1 0 1 0 0,-1 1 0 0 0,0-1 0 0 0,1 0-1 0 0,-1 1 1 0 0,1-1 0 0 0,-1 0 0 0 0,1 1-1 0 0,-1-1 1 0 0,1 1 0 0 0,-1-1 0 0 0,1 0-1 0 0,0 1 1 0 0,-1-1 0 0 0,1 1 0 0 0,0 0-1 0 0,-1-1 1 0 0,1 2 0 0 0,-3 3 357 0 0,2 1 0 0 0,-1-1 0 0 0,1 1 1 0 0,-1 9-1 0 0,0-7-196 0 0,-7 50 1568 0 0,-5 114 1 0 0,15-91-1277 0 0,-7 167 387 0 0,3-218-1079 0 0,2 40 1 0 0,1-59-267 0 0,1-1 1 0 0,0 1-1 0 0,1-1 1 0 0,0 0-1 0 0,1 1 1 0 0,0-1-1 0 0,7 13 1 0 0,-9-20-173 0 0,1 0 1 0 0,0 0 0 0 0,0 0 0 0 0,0 0-1 0 0,0-1 1 0 0,4 5 0 0 0,-5-6 117 0 0,0-1 0 0 0,-1 1 0 0 0,1 0 0 0 0,0-1 1 0 0,0 1-1 0 0,0-1 0 0 0,0 1 0 0 0,-1-1 0 0 0,1 0 0 0 0,0 1 0 0 0,0-1 1 0 0,0 0-1 0 0,0 0 0 0 0,0 1 0 0 0,0-1 0 0 0,0 0 0 0 0,0 0 0 0 0,0 0 1 0 0,0 0-1 0 0,0 0 0 0 0,0-1 0 0 0,0 1 0 0 0,0 0 0 0 0,0 0 0 0 0,0-1 1 0 0,2 0-1 0 0,5-3-1153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6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5 1072 0 0,'-3'0'1199'0'0,"2"0"-308"0"0,0 0 1 0 0,-1 0 0 0 0,1 0-1 0 0,0 0 1 0 0,0 0 0 0 0,0 0 0 0 0,0 0-1 0 0,-1 0 1 0 0,1-1 0 0 0,0 1-1 0 0,0-1 1 0 0,0 1 0 0 0,0 0-1 0 0,-2-2 1 0 0,14 5 4817 0 0,12-1-4883 0 0,13-1-491 0 0,55-3-440 0 0,28 1-1794 0 0,-101 2-685 0 0,0 1-1 0 0,25 6 1 0 0,-25-3-1373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9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86 221 1744 0 0,'-7'4'12412'0'0,"6"-3"-11682"0"0,-6 10 4255 0 0,6-8-4349 0 0,0 0 1 0 0,0 0-1 0 0,0 0 1 0 0,0 0-1 0 0,1 0 1 0 0,-1 4 0 0 0,1-7-590 0 0,0 0 1 0 0,0 0 0 0 0,-1 0-1 0 0,1 0 1 0 0,0 0 0 0 0,0 0-1 0 0,0 0 1 0 0,-1 0 0 0 0,1 0-1 0 0,0 0 1 0 0,0 0 0 0 0,0 0 0 0 0,-1 0-1 0 0,1 0 1 0 0,0 0 0 0 0,0 0-1 0 0,0 0 1 0 0,0 0 0 0 0,-1 0-1 0 0,1 0 1 0 0,0 0 0 0 0,0 0-1 0 0,0 0 1 0 0,0 0 0 0 0,-1 0 0 0 0,1 0-1 0 0,0-1 1 0 0,0 1 0 0 0,0 0-1 0 0,0 0 1 0 0,0 0 0 0 0,-1 0-1 0 0,1 0 1 0 0,0-1 0 0 0,0 1-1 0 0,0 0 1 0 0,0 0 0 0 0,0 0 0 0 0,0 0-1 0 0,0-1 1 0 0,0 1 0 0 0,-8-9 129 0 0,-29-52 58 0 0,35 57-241 0 0,0 1-1 0 0,1 0 1 0 0,-1 0 0 0 0,1-1 0 0 0,0 1 0 0 0,0-1 0 0 0,0 1-1 0 0,0-1 1 0 0,0 0 0 0 0,1 1 0 0 0,0-1 0 0 0,0 0 0 0 0,0-6-1 0 0,1 4-12 0 0,0 1 0 0 0,0-1 0 0 0,1 1-1 0 0,0 0 1 0 0,0 0 0 0 0,0-1 0 0 0,0 1-1 0 0,6-7 1 0 0,-4 5-75 0 0,1 1 0 0 0,-1 0 0 0 0,1 1 0 0 0,0-1 0 0 0,1 1 0 0 0,-1 0 0 0 0,1 0 0 0 0,0 1 0 0 0,1 0 0 0 0,-1 0 0 0 0,1 0 0 0 0,0 1-1 0 0,13-5 1 0 0,-11 6-305 0 0,0 1 0 0 0,1-1 0 0 0,-1 2 0 0 0,1 0 0 0 0,-1 0 0 0 0,0 0 0 0 0,13 3 0 0 0,65 18-6806 0 0,-67-16 3713 0 0,-2 3 1394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1.8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110 424 1792 0 0,'-15'-5'8185'0'0,"3"6"-3736"0"0,10 0-4171 0 0,-1 0 0 0 0,1 1 0 0 0,0-1 0 0 0,0 1-1 0 0,0-1 1 0 0,0 1 0 0 0,1-1 0 0 0,-1 1 0 0 0,-2 3 0 0 0,-3 2 192 0 0,1 1-1 0 0,1-1 1 0 0,-1 1 0 0 0,1 0 0 0 0,-7 15-1 0 0,12-20-403 0 0,-1-1-1 0 0,0 0 0 0 0,0 0 0 0 0,1 0 1 0 0,-1 1-1 0 0,1-1 0 0 0,0 0 1 0 0,0 1-1 0 0,0-1 0 0 0,0 0 0 0 0,0 1 1 0 0,0-1-1 0 0,0 0 0 0 0,1 1 1 0 0,0-1-1 0 0,-1 0 0 0 0,1 0 0 0 0,0 0 1 0 0,0 1-1 0 0,0-1 0 0 0,0 0 1 0 0,0 0-1 0 0,1 0 0 0 0,-1-1 0 0 0,0 1 1 0 0,1 0-1 0 0,0 0 0 0 0,3 2 1 0 0,1 1-47 0 0,1-1 1 0 0,-1 0 0 0 0,1 0 0 0 0,0 0-1 0 0,0-1 1 0 0,1 0 0 0 0,-1 0 0 0 0,1-1-1 0 0,-1 0 1 0 0,1-1 0 0 0,0 1 0 0 0,11-1-1 0 0,-12 0-59 0 0,0-1-1 0 0,1 0 1 0 0,-1-1-1 0 0,0 0 0 0 0,0 0 1 0 0,0 0-1 0 0,0-1 0 0 0,0 0 1 0 0,-1-1-1 0 0,1 1 1 0 0,-1-1-1 0 0,1-1 0 0 0,10-6 1 0 0,-13 6 3 0 0,0 1 1 0 0,-1 0-1 0 0,0-1 1 0 0,0 0-1 0 0,0 0 1 0 0,0 0-1 0 0,0 0 1 0 0,-1 0-1 0 0,0-1 1 0 0,0 1 0 0 0,0-1-1 0 0,0 1 1 0 0,-1-1-1 0 0,0 0 1 0 0,0 1-1 0 0,1-11 1 0 0,-2 9-25 0 0,0 0 1 0 0,0-1-1 0 0,0 1 1 0 0,-1 0 0 0 0,0 0-1 0 0,0-1 1 0 0,0 1-1 0 0,-1 0 1 0 0,0 0-1 0 0,0 0 1 0 0,-1 0-1 0 0,-5-9 1 0 0,6 12 58 0 0,0 0 0 0 0,0 1 0 0 0,0-1 0 0 0,-1 1 0 0 0,1 0 0 0 0,-1-1-1 0 0,1 1 1 0 0,-1 0 0 0 0,0 1 0 0 0,0-1 0 0 0,0 0 0 0 0,0 1 0 0 0,0 0 0 0 0,0 0 0 0 0,0 0 0 0 0,-1 0 0 0 0,1 0 0 0 0,0 0 0 0 0,-1 1 0 0 0,1 0 0 0 0,0-1-1 0 0,-1 1 1 0 0,1 1 0 0 0,0-1 0 0 0,-1 0 0 0 0,1 1 0 0 0,0 0 0 0 0,-5 1 0 0 0,-1 0 31 0 0,1 1 0 0 0,0 1 1 0 0,-1-1-1 0 0,1 1 0 0 0,1 1 0 0 0,-1-1 0 0 0,1 1 1 0 0,-1 1-1 0 0,-9 9 0 0 0,2 0 16 0 0,1-2 43 0 0,-22 27 1 0 0,33-36-60 0 0,0 0 1 0 0,1 0 0 0 0,-1 0-1 0 0,1 0 1 0 0,0 0 0 0 0,0 1-1 0 0,0-1 1 0 0,1 1-1 0 0,-1-1 1 0 0,1 1 0 0 0,0 0-1 0 0,0 7 1 0 0,1-9-11 0 0,0-1 0 0 0,0 0 1 0 0,1 0-1 0 0,-1 1 0 0 0,1-1 0 0 0,-1 0 1 0 0,1 0-1 0 0,0 1 0 0 0,0-1 0 0 0,0 0 1 0 0,0 0-1 0 0,0 0 0 0 0,1 0 0 0 0,-1 0 1 0 0,0 0-1 0 0,3 2 0 0 0,0-1-5 0 0,-1-1 0 0 0,0 1 0 0 0,1-1 1 0 0,-1 1-1 0 0,1-1 0 0 0,0 0 0 0 0,-1-1 0 0 0,9 3 0 0 0,-6-2-8 0 0,0 0-1 0 0,0-1 1 0 0,1 0 0 0 0,-1 0-1 0 0,1-1 1 0 0,-1 1 0 0 0,0-1-1 0 0,1-1 1 0 0,-1 1 0 0 0,1-1 0 0 0,-1-1-1 0 0,7-1 1 0 0,0-3-16 0 0,0 0-1 0 0,0 0 1 0 0,-1-2 0 0 0,0 1 0 0 0,0-2 0 0 0,-1 1-1 0 0,0-2 1 0 0,13-14 0 0 0,-20 19 0 0 0,0-1 0 0 0,0 0 1 0 0,-1 0-1 0 0,0 0 0 0 0,0 0 0 0 0,0-1 0 0 0,-1 1 0 0 0,0-1 1 0 0,0 1-1 0 0,-1-1 0 0 0,1-12 0 0 0,0 0 54 0 0,-2 0 0 0 0,-4-38-1 0 0,4 57-39 0 0,0 0 0 0 0,0-1 0 0 0,0 1 1 0 0,1 0-1 0 0,-1-1 0 0 0,0 1 0 0 0,0 0 0 0 0,0 0 0 0 0,0-1 0 0 0,0 1 0 0 0,-1 0 0 0 0,1 0 0 0 0,0-1 0 0 0,0 1 0 0 0,0 0 0 0 0,0-1 0 0 0,0 1 0 0 0,0 0 0 0 0,0 0 1 0 0,0 0-1 0 0,-1-1 0 0 0,1 1 0 0 0,0 0 0 0 0,0 0 0 0 0,0-1 0 0 0,0 1 0 0 0,-1 0 0 0 0,1 0 0 0 0,0 0 0 0 0,0 0 0 0 0,-1-1 0 0 0,1 1 0 0 0,0 0 0 0 0,-1 0 1 0 0,-5 8 81 0 0,-2 18 93 0 0,6-16-160 0 0,1 1 0 0 0,0-1-1 0 0,0 1 1 0 0,1 0-1 0 0,1-1 1 0 0,0 1 0 0 0,0-1-1 0 0,3 13 1 0 0,-3-19-13 0 0,0 1 1 0 0,1-1 0 0 0,-1 0 0 0 0,1 1-1 0 0,0-1 1 0 0,0 0 0 0 0,0 0-1 0 0,0 0 1 0 0,1-1 0 0 0,-1 1-1 0 0,1 0 1 0 0,0-1 0 0 0,0 0-1 0 0,1 1 1 0 0,-1-1 0 0 0,1-1 0 0 0,-1 1-1 0 0,1 0 1 0 0,0-1 0 0 0,0 0-1 0 0,7 3 1 0 0,-5-3-23 0 0,1-1 0 0 0,-1-1 0 0 0,1 1-1 0 0,-1-1 1 0 0,1 0 0 0 0,-1 0 0 0 0,1-1 0 0 0,-1 0 0 0 0,1 0-1 0 0,-1 0 1 0 0,1-1 0 0 0,-1 0 0 0 0,0-1 0 0 0,0 1 0 0 0,0-1 0 0 0,7-4-1 0 0,-2 0-21 0 0,0 0 0 0 0,-1 0-1 0 0,0-1 1 0 0,0-1 0 0 0,-1 1-1 0 0,0-1 1 0 0,11-15 0 0 0,-10 9-11 0 0,0 0 1 0 0,-1-1 0 0 0,-1 0 0 0 0,-1-1 0 0 0,-1 1 0 0 0,0-1 0 0 0,-1-1 0 0 0,5-26-1 0 0,-6 15 52 0 0,-1 0 0 0 0,-2 1-1 0 0,0-1 1 0 0,-6-45 0 0 0,4 68 24 0 0,0-1 0 0 0,0 0-1 0 0,-1 1 1 0 0,1-1 0 0 0,-2 1 0 0 0,1 0 0 0 0,-1 0 0 0 0,0 0 0 0 0,0 0 0 0 0,-5-7 0 0 0,6 11 21 0 0,0 0-1 0 0,0-1 0 0 0,0 1 1 0 0,0 0-1 0 0,0 1 1 0 0,-1-1-1 0 0,1 0 0 0 0,-1 1 1 0 0,1-1-1 0 0,-1 1 0 0 0,1 0 1 0 0,-1 0-1 0 0,0 0 0 0 0,0 0 1 0 0,0 0-1 0 0,1 1 1 0 0,-1-1-1 0 0,0 1 0 0 0,0 0 1 0 0,0-1-1 0 0,0 1 0 0 0,0 1 1 0 0,0-1-1 0 0,0 0 1 0 0,-4 2-1 0 0,0 0 74 0 0,0 0-1 0 0,0 0 1 0 0,0 1 0 0 0,0 0 0 0 0,1 0-1 0 0,-1 1 1 0 0,1 0 0 0 0,0 0-1 0 0,-11 9 1 0 0,10-6 3 0 0,0 1-1 0 0,0 0 0 0 0,0 0 1 0 0,1 1-1 0 0,1 0 0 0 0,-7 12 1 0 0,3-1 53 0 0,1 0 0 0 0,1 1 0 0 0,1 0 1 0 0,0 0-1 0 0,2 0 0 0 0,-2 23 0 0 0,5-33-88 0 0,0 0 1 0 0,1 1-1 0 0,1-1 0 0 0,0 0 0 0 0,1 0 0 0 0,-1 0 0 0 0,2 0 0 0 0,0 0 1 0 0,0 0-1 0 0,1-1 0 0 0,1 1 0 0 0,-1-1 0 0 0,2 0 0 0 0,-1 0 1 0 0,1-1-1 0 0,1 0 0 0 0,11 14 0 0 0,-6-11-415 0 0,0 0 1 0 0,1 0-1 0 0,0-1 0 0 0,21 12 0 0 0,-16-11-1664 0 0,1-2-1 0 0,0-1 0 0 0,24 9 0 0 0,-8-6-4724 0 0,-18-7 4235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4.7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13 512 0 0,'0'-1'279'0'0,"0"1"0"0"0,1-1 1 0 0,-1 0-1 0 0,0 1 0 0 0,0-1 0 0 0,1 1 0 0 0,-1-1 1 0 0,0 0-1 0 0,1 1 0 0 0,-1-1 0 0 0,1 1 0 0 0,-1-1 1 0 0,1 1-1 0 0,-1-1 0 0 0,1 1 0 0 0,-1 0 0 0 0,1-1 1 0 0,-1 1-1 0 0,1 0 0 0 0,-1-1 0 0 0,1 1 0 0 0,0 0 0 0 0,-1 0 1 0 0,1-1-1 0 0,-1 1 0 0 0,1 0 0 0 0,0 0 0 0 0,-1 0 1 0 0,1 0-1 0 0,0 0 0 0 0,0 0 0 0 0,1 0 8 0 0,-1-1-1 0 0,1 1 1 0 0,-1 0 0 0 0,1 0-1 0 0,-1 0 1 0 0,1 1 0 0 0,-1-1-1 0 0,1 0 1 0 0,-1 1-1 0 0,1-1 1 0 0,-1 0 0 0 0,0 1-1 0 0,2 0 1 0 0,-1 1-39 0 0,0 0 0 0 0,-1 0 0 0 0,1 0 0 0 0,-1-1 1 0 0,0 1-1 0 0,0 0 0 0 0,0 1 0 0 0,0-1 0 0 0,0 0 0 0 0,0 0 1 0 0,0 0-1 0 0,-1 0 0 0 0,1 1 0 0 0,-1-1 0 0 0,1 5 0 0 0,-1 5 377 0 0,-1 22 0 0 0,0-19-331 0 0,-13 113 1058 0 0,2-27-673 0 0,8-59-445 0 0,1-7 11 0 0,1 42 0 0 0,2-67-213 0 0,1 1 0 0 0,0 0 0 0 0,1-1 0 0 0,0 0 0 0 0,1 1 0 0 0,0-1 1 0 0,1 0-1 0 0,6 13 0 0 0,-8-20-32 0 0,0 1 0 0 0,1-1 1 0 0,-1 0-1 0 0,1 0 0 0 0,3 4 1 0 0,-5-6-6 0 0,1 0 0 0 0,-1 0 0 0 0,0 1 0 0 0,1-1 0 0 0,-1-1 0 0 0,1 1 0 0 0,-1 0 0 0 0,1 0-1 0 0,-1 0 1 0 0,1-1 0 0 0,0 1 0 0 0,-1-1 0 0 0,1 1 0 0 0,3-1 0 0 0,-5 0 0 0 0,0 0-1 0 0,0 0 1 0 0,0 0-1 0 0,0 0 1 0 0,0 0-1 0 0,0 0 1 0 0,0 0-1 0 0,1 0 1 0 0,-1 0-1 0 0,0 0 1 0 0,0 0-1 0 0,0 0 1 0 0,0 0-1 0 0,0 0 1 0 0,0 0-1 0 0,0 0 1 0 0,0 0-1 0 0,0 0 1 0 0,1-1-1 0 0,-1 1 1 0 0,0 0-1 0 0,0 0 1 0 0,0 0-1 0 0,0 0 1 0 0,0 0-1 0 0,0 0 1 0 0,0 0-1 0 0,0 0 1 0 0,0 0-1 0 0,0-1 0 0 0,0 1 1 0 0,0 0-1 0 0,0 0 1 0 0,0 0-1 0 0,0 0 1 0 0,0 0-1 0 0,0 0 1 0 0,0 0-1 0 0,0-1 1 0 0,0 1-1 0 0,0 0 1 0 0,0 0-1 0 0,0 0 1 0 0,0 0-1 0 0,0 0 1 0 0,0 0-1 0 0,0-1 1 0 0,-4-7-542 0 0,-7-8-1176 0 0,-3-1-2809 0 0,7 7 1530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1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43 146 1216 0 0,'-5'-10'5470'0'0,"4"9"-4519"0"0,-1-1 0 0 0,1 0-1 0 0,0 0 1 0 0,1 0 0 0 0,-1 0 0 0 0,0-1-1 0 0,0 1 1 0 0,1 0 0 0 0,0 0-1 0 0,-1 0 1 0 0,1 0 0 0 0,0-3-1 0 0,0 1-797 0 0,1 0 0 0 0,-1 0 0 0 0,1 1 1 0 0,0-1-1 0 0,0 0 0 0 0,1 1 0 0 0,-1-1 0 0 0,1 1 0 0 0,0-1 0 0 0,0 1 0 0 0,0 0 0 0 0,0 0 0 0 0,0 0 0 0 0,1 0 0 0 0,-1 0 0 0 0,1 0 0 0 0,0 1 0 0 0,6-5 0 0 0,-2 1-173 0 0,1 2 1 0 0,-1-1-1 0 0,1 1 1 0 0,0 0-1 0 0,0 0 1 0 0,1 1-1 0 0,9-2 1 0 0,-13 3 16 0 0,0 1 1 0 0,0 1 0 0 0,0-1-1 0 0,0 1 1 0 0,0 0 0 0 0,0 0-1 0 0,0 0 1 0 0,0 1 0 0 0,1-1-1 0 0,7 4 1 0 0,-11-4-3 0 0,1 1 0 0 0,0 0 0 0 0,-1 1 0 0 0,0-1 0 0 0,1 0 0 0 0,-1 1-1 0 0,0-1 1 0 0,0 1 0 0 0,0 0 0 0 0,0 0 0 0 0,0 0 0 0 0,0 0 0 0 0,0 0 0 0 0,0 0 0 0 0,-1 0 0 0 0,0 1-1 0 0,1-1 1 0 0,-1 0 0 0 0,0 1 0 0 0,0-1 0 0 0,0 1 0 0 0,1 2 0 0 0,-1 1-6 0 0,0 0 1 0 0,0-1 0 0 0,0 1-1 0 0,-1 0 1 0 0,0 0-1 0 0,0-1 1 0 0,0 1-1 0 0,-1 0 1 0 0,0 0-1 0 0,0-1 1 0 0,0 1-1 0 0,-1-1 1 0 0,1 1-1 0 0,-1-1 1 0 0,-1 1-1 0 0,-3 6 1 0 0,1-5 11 0 0,1-1 1 0 0,-2 0 0 0 0,1 0-1 0 0,0 0 1 0 0,-1 0 0 0 0,0-1-1 0 0,0 0 1 0 0,-1 0-1 0 0,0-1 1 0 0,1 0 0 0 0,-12 5-1 0 0,9-5 9 0 0,-1 0 0 0 0,1 0-1 0 0,-1-2 1 0 0,0 1 0 0 0,-12 1 0 0 0,17-3-6 0 0,-1-1 0 0 0,1 0-1 0 0,-1 0 1 0 0,1 0 0 0 0,-1 0 0 0 0,1-1 0 0 0,-1 0 0 0 0,1 0 0 0 0,0 0 0 0 0,0-1 0 0 0,-7-2 0 0 0,12 4-26 0 0,-1-1 1 0 0,0 1 0 0 0,0-1-1 0 0,1 1 1 0 0,-1-1 0 0 0,0 1 0 0 0,1-1-1 0 0,-1 1 1 0 0,0-1 0 0 0,1 0-1 0 0,-1 1 1 0 0,1-1 0 0 0,-1 0 0 0 0,1 0-1 0 0,-1 1 1 0 0,1-1 0 0 0,0 0-1 0 0,-1 0 1 0 0,1 0 0 0 0,0 1-1 0 0,0-1 1 0 0,-1-1 0 0 0,1 0-181 0 0,0 0 0 0 0,1 1 0 0 0,-1-1 1 0 0,0 0-1 0 0,0 0 0 0 0,1 1 0 0 0,-1-1 0 0 0,1 0 0 0 0,-1 1 0 0 0,2-3 1 0 0,1-1-905 0 0,0 0 1 0 0,0 0 0 0 0,1 0-1 0 0,-1 0 1 0 0,8-6 0 0 0,1-1-1280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5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125 120 720 0 0,'-2'0'-125'0'0,"-10"0"1835"0"0,-5 3 5297 0 0,16-3-6424 0 0,0 1-1 0 0,0-1 0 0 0,0 1 0 0 0,0-1 1 0 0,0 1-1 0 0,0-1 0 0 0,0 1 0 0 0,0 0 1 0 0,0-1-1 0 0,0 1 0 0 0,-1 1 0 0 0,-3 9 1092 0 0,1 2-930 0 0,1 1 0 0 0,0 0 1 0 0,2 0-1 0 0,-1 0 0 0 0,2 26 0 0 0,0-38-731 0 0,1 0-1 0 0,-1 1 0 0 0,1-1 1 0 0,-1 0-1 0 0,1 0 1 0 0,0 0-1 0 0,0 0 1 0 0,0 0-1 0 0,0 0 0 0 0,0 0 1 0 0,0 0-1 0 0,0 0 1 0 0,1 0-1 0 0,-1 0 1 0 0,1-1-1 0 0,0 1 1 0 0,-1-1-1 0 0,1 1 0 0 0,0-1 1 0 0,0 0-1 0 0,0 1 1 0 0,0-1-1 0 0,0 0 1 0 0,0 0-1 0 0,0-1 0 0 0,0 1 1 0 0,0 0-1 0 0,0-1 1 0 0,1 1-1 0 0,-1-1 1 0 0,0 0-1 0 0,3 1 0 0 0,0-1-44 0 0,1 0-1 0 0,-1 0 0 0 0,1 0 1 0 0,-1-1-1 0 0,1 0 0 0 0,-1 0 1 0 0,0 0-1 0 0,1-1 0 0 0,-1 1 1 0 0,0-1-1 0 0,0 0 0 0 0,5-4 0 0 0,-2 1-134 0 0,0 0 0 0 0,0-1 0 0 0,-1 0 0 0 0,0 0 0 0 0,0-1 0 0 0,10-13 0 0 0,-13 15 115 0 0,-1-1 0 0 0,1 1 0 0 0,-1-1 0 0 0,0 0 0 0 0,-1 0 1 0 0,0 0-1 0 0,0-1 0 0 0,0 1 0 0 0,-1 0 0 0 0,2-11 0 0 0,-2 4 25 0 0,0 1 0 0 0,-1-1 0 0 0,0 1 0 0 0,-1-1-1 0 0,-4-21 1 0 0,5 32 40 0 0,-1-1 1 0 0,0 0-1 0 0,1 1 0 0 0,-1-1 0 0 0,0 0 0 0 0,0 1 0 0 0,-1 0 0 0 0,1-1 1 0 0,-1 1-1 0 0,1 0 0 0 0,-1-1 0 0 0,1 1 0 0 0,-1 0 0 0 0,0 0 0 0 0,0 0 0 0 0,0 1 1 0 0,0-1-1 0 0,-1 0 0 0 0,1 1 0 0 0,0-1 0 0 0,-1 1 0 0 0,1 0 0 0 0,-1 0 1 0 0,1 0-1 0 0,-1 0 0 0 0,0 0 0 0 0,1 1 0 0 0,-1-1 0 0 0,0 1 0 0 0,1 0 1 0 0,-1-1-1 0 0,-4 2 0 0 0,-3 0 64 0 0,1 0 0 0 0,0 1 0 0 0,-1 0 1 0 0,1 0-1 0 0,0 1 0 0 0,1 0 0 0 0,-1 1 1 0 0,0 0-1 0 0,1 1 0 0 0,-11 7 0 0 0,9-5 27 0 0,0 1-1 0 0,0 0 1 0 0,1 0-1 0 0,0 1 1 0 0,1 1-1 0 0,-1-1 1 0 0,-8 15 0 0 0,15-20-83 0 0,-1 1 0 0 0,1-1 0 0 0,0 0 1 0 0,1 1-1 0 0,-1-1 0 0 0,1 1 0 0 0,0 0 1 0 0,0-1-1 0 0,0 1 0 0 0,0 8 0 0 0,1-10-20 0 0,0 0 0 0 0,0 0 0 0 0,1 0 0 0 0,-1 0 0 0 0,1 0 0 0 0,0 0 0 0 0,0 0 0 0 0,0 0 1 0 0,0 0-1 0 0,0 0 0 0 0,0-1 0 0 0,1 1 0 0 0,0 0 0 0 0,-1-1 0 0 0,1 1 0 0 0,0-1 0 0 0,3 3 0 0 0,2 2-202 0 0,1-1 1 0 0,-1 0 0 0 0,1-1-1 0 0,0 0 1 0 0,0 0 0 0 0,1-1 0 0 0,0 0-1 0 0,-1 0 1 0 0,1-1 0 0 0,1 0 0 0 0,16 3-1 0 0,-15-5-1132 0 0,0 0 0 0 0,1-1 0 0 0,-1 0-1 0 0,0 0 1 0 0,0-2 0 0 0,11-1 0 0 0,-8-1-293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67 1680 0 0,'-1'-3'666'0'0,"0"0"0"0"0,0 0-1 0 0,0 0 1 0 0,-1 1 0 0 0,1-1-1 0 0,-1 0 1 0 0,0 1 0 0 0,-2-3 0 0 0,3 4-311 0 0,0-1 0 0 0,-1 0 1 0 0,1 1-1 0 0,0-1 1 0 0,0 0-1 0 0,0 0 1 0 0,0 1-1 0 0,0-1 1 0 0,0 0-1 0 0,0 0 1 0 0,1 0-1 0 0,-1 0 1 0 0,1 0-1 0 0,-1 0 1 0 0,1 0-1 0 0,0 0 1 0 0,0 0-1 0 0,0-3 1 0 0,0 4-341 0 0,0 1 0 0 0,1 0 0 0 0,-1 0 1 0 0,0 0-1 0 0,0 0 0 0 0,1 0 0 0 0,-1 0 1 0 0,0 0-1 0 0,1 0 0 0 0,-1 0 0 0 0,0 0 1 0 0,0 0-1 0 0,1 0 0 0 0,-1 0 0 0 0,0 0 1 0 0,1 0-1 0 0,-1 0 0 0 0,0 0 0 0 0,1 0 1 0 0,-1 0-1 0 0,0 0 0 0 0,0 0 0 0 0,1 0 1 0 0,-1 1-1 0 0,0-1 0 0 0,0 0 0 0 0,1 0 1 0 0,-1 0-1 0 0,0 0 0 0 0,0 1 0 0 0,1-1 1 0 0,-1 1-1 0 0,9 6-181 0 0,13 17-1588 0 0,-14-14 419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8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1 1696 0 0,'-2'2'771'0'0,"0"0"0"0"0,1-1-1 0 0,-1 1 1 0 0,1 0 0 0 0,0 0-1 0 0,0 0 1 0 0,-1 1 0 0 0,1-1-1 0 0,-1 4 1 0 0,2-3-233 0 0,-1 0 0 0 0,0 0 0 0 0,1 1 0 0 0,0-1 0 0 0,0 0 0 0 0,0 4 0 0 0,1 4 121 0 0,1-1 0 0 0,0 1 0 0 0,6 13 0 0 0,-6-16-139 0 0,0-4-307 0 0,-1 0-1 0 0,1 0 1 0 0,0 0 0 0 0,0 0 0 0 0,0 0 0 0 0,1-1-1 0 0,-1 1 1 0 0,1-1 0 0 0,0 1 0 0 0,0-1 0 0 0,0 0 0 0 0,0 0-1 0 0,1-1 1 0 0,-1 1 0 0 0,1-1 0 0 0,0 1 0 0 0,-1-1-1 0 0,1 0 1 0 0,0 0 0 0 0,5 1 0 0 0,-7-3-161 0 0,-1 0 1 0 0,0 1 0 0 0,0-1-1 0 0,0 0 1 0 0,0 0 0 0 0,0 0-1 0 0,1 0 1 0 0,-1 0 0 0 0,0-1-1 0 0,0 1 1 0 0,0 0 0 0 0,0 0-1 0 0,0-1 1 0 0,0 1 0 0 0,0-1-1 0 0,0 1 1 0 0,1-1 0 0 0,-1 1-1 0 0,-1-1 1 0 0,1 1 0 0 0,0-1-1 0 0,0 0 1 0 0,0 0 0 0 0,0 0-1 0 0,1-1 1 0 0,1-2 90 0 0,-1 0 0 0 0,1 0 0 0 0,-1 0 1 0 0,3-9-1 0 0,-4 12-122 0 0,-1 0-20 0 0,0 1 1 0 0,0 0 0 0 0,0 0 0 0 0,0-1 0 0 0,0 1 0 0 0,0 0 0 0 0,0 0 0 0 0,0-1 0 0 0,0 1 0 0 0,0 0 0 0 0,0 0 0 0 0,1-1 0 0 0,-1 1-1 0 0,0 0 1 0 0,0 0 0 0 0,0 0 0 0 0,0-1 0 0 0,1 1 0 0 0,-1 0 0 0 0,0 0 0 0 0,0 0 0 0 0,0 0 0 0 0,1 0 0 0 0,-1-1 0 0 0,0 1-1 0 0,0 0 1 0 0,1 0 0 0 0,-1 0 0 0 0,0 0 0 0 0,0 0 0 0 0,1 0 0 0 0,-1 0 0 0 0,0 0 0 0 0,0 0 0 0 0,1 0 0 0 0,-1 0 0 0 0,0 0 0 0 0,0 0-1 0 0,1 0 1 0 0,-1 0 0 0 0,0 0 0 0 0,0 0 0 0 0,1 0 0 0 0,-1 0 0 0 0,0 0 0 0 0,0 0 0 0 0,1 1 0 0 0,-1-1 0 0 0,0 0 0 0 0,0 0-1 0 0,0 0 1 0 0,1 0 0 0 0,-1 1 0 0 0,0-1 0 0 0,0 0 0 0 0,0 0 0 0 0,0 0 0 0 0,1 1 0 0 0,-1-1 0 0 0,0 0 0 0 0,0 0 0 0 0,0 1 0 0 0,0-1-1 0 0,0 0 1 0 0,0 0 0 0 0,0 1 0 0 0,8 15-138 0 0,-2 1-475 0 0,2 6-4417 0 0,-7-17 2466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2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67 8 1616 0 0,'0'0'468'0'0,"-1"-1"0"0"0,0 0 0 0 0,1 1 0 0 0,-1-1 0 0 0,0 1 0 0 0,1-1 0 0 0,-1 0 0 0 0,0 1 0 0 0,0 0-1 0 0,0-1 1 0 0,1 1 0 0 0,-1-1 0 0 0,0 1 0 0 0,0 0 0 0 0,0 0 0 0 0,0-1 0 0 0,0 1 0 0 0,0 0 0 0 0,0 0 0 0 0,1 0-1 0 0,-1 0 1 0 0,0 0 0 0 0,0 0 0 0 0,0 0 0 0 0,-1 1 0 0 0,0 0-63 0 0,1-1 0 0 0,-1 1 0 0 0,1 0 1 0 0,0 0-1 0 0,-1 0 0 0 0,1 0 0 0 0,0 1 0 0 0,0-1 0 0 0,-1 0 0 0 0,1 0 1 0 0,0 1-1 0 0,-1 2 0 0 0,-2 3-19 0 0,1 0 0 0 0,-1 0 0 0 0,2 0 0 0 0,-1 1 0 0 0,-1 8 0 0 0,1-1-5 0 0,1-1 0 0 0,1 1 1 0 0,0 0-1 0 0,3 25 0 0 0,11 61 601 0 0,-5-52-674 0 0,9 70-276 0 0,0 147 0 0 0,-19-201-220 0 0,0-3-3701 0 0,2-58 1980 0 0,2-2-270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4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 0 1192 0 0,'-7'3'1459'0'0,"0"-1"6363"0"0,7-1-7683 0 0,0-1 0 0 0,0 0 0 0 0,0 0 0 0 0,0 0 0 0 0,0 1 0 0 0,0-1 0 0 0,0 0 0 0 0,0 0 0 0 0,0 0 0 0 0,0 1 0 0 0,0-1 1 0 0,0 0-1 0 0,0 0 0 0 0,0 0 0 0 0,0 0 0 0 0,0 1 0 0 0,1-1 0 0 0,-1 0 0 0 0,0 0 0 0 0,0 0 0 0 0,0 0 0 0 0,0 0 0 0 0,0 1 1 0 0,1-1-1 0 0,-1 0 0 0 0,0 0 0 0 0,0 0 0 0 0,0 0 0 0 0,0 0 0 0 0,1 0 0 0 0,-1 0 0 0 0,0 0 0 0 0,0 0 0 0 0,0 0 0 0 0,1 0 0 0 0,-1 0 1 0 0,0 0-1 0 0,0 0 0 0 0,38 19 3177 0 0,60 20 0 0 0,-75-33-4270 0 0,26 5-1 0 0,-31-8-2515 0 0,38 1 0 0 0,-46-4-624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8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34 2008 0 0,'0'-4'1319'0'0,"0"-14"3980"0"0,-1 17-4949 0 0,1 1-1 0 0,0-1 1 0 0,0 1-1 0 0,0-1 0 0 0,0 1 1 0 0,1-1-1 0 0,-1 1 1 0 0,0-1-1 0 0,0 0 0 0 0,0 1 1 0 0,0-1-1 0 0,1 1 0 0 0,-1-1 1 0 0,0 1-1 0 0,0-1 1 0 0,1 1-1 0 0,-1-1 0 0 0,0 1 1 0 0,1 0-1 0 0,-1-1 0 0 0,1 0 1 0 0,-1 2-148 0 0,1-1 0 0 0,-1 0 0 0 0,0 1-1 0 0,1-1 1 0 0,-1 0 0 0 0,0 1 0 0 0,1-1 0 0 0,-1 0 0 0 0,0 1 0 0 0,0-1 0 0 0,1 1 0 0 0,-1-1 0 0 0,0 0-1 0 0,0 1 1 0 0,0-1 0 0 0,0 1 0 0 0,0-1 0 0 0,0 1 0 0 0,1-1 0 0 0,-1 1 0 0 0,0-1 0 0 0,0 1 0 0 0,0-1-1 0 0,-1 1 1 0 0,3 17 563 0 0,-2-14-349 0 0,7 200 3182 0 0,10 105-2328 0 0,-8-186-1265 0 0,-7-114-86 0 0,1-9-28 0 0,4-15-174 0 0,-1 1 6 0 0,18-37-617 0 0,-21 41 847 0 0,2 0 0 0 0,-1 0 1 0 0,1 1-1 0 0,1-1 0 0 0,0 1 0 0 0,13-16 1 0 0,-18 24 42 0 0,1 0-1 0 0,-1 0 1 0 0,0 0 0 0 0,0 0 0 0 0,1 0-1 0 0,-1 0 1 0 0,0 0 0 0 0,1 0 0 0 0,-1 1 0 0 0,1-1-1 0 0,-1 1 1 0 0,1-1 0 0 0,-1 1 0 0 0,1-1-1 0 0,-1 1 1 0 0,1 0 0 0 0,0 0 0 0 0,-1 0-1 0 0,1 0 1 0 0,-1 0 0 0 0,1 0 0 0 0,0 0 0 0 0,-1 0-1 0 0,1 1 1 0 0,-1-1 0 0 0,1 1 0 0 0,2 0-1 0 0,-2 0 8 0 0,0 0-1 0 0,0 1 0 0 0,-1-1 1 0 0,1 0-1 0 0,0 1 0 0 0,-1-1 0 0 0,1 0 1 0 0,-1 1-1 0 0,0 0 0 0 0,1-1 0 0 0,-1 1 1 0 0,0 0-1 0 0,0 0 0 0 0,0 0 0 0 0,0 0 1 0 0,0-1-1 0 0,-1 1 0 0 0,1 0 1 0 0,-1 0-1 0 0,1 3 0 0 0,0 2-8 0 0,0 1 1 0 0,0-1-1 0 0,-1 1 0 0 0,0-1 1 0 0,0 1-1 0 0,-1-1 0 0 0,0 1 1 0 0,0-1-1 0 0,-1 0 0 0 0,-2 9 0 0 0,-22 66-393 0 0,17-46-3773 0 0,9-29 2214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7.0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41 27 3897 0 0,'-14'-9'4721'0'0,"3"1"5089"0"0,4 4-8418 0 0,3 1 1001 0 0,0 0 2328 0 0,4 4-4385 0 0,4-1-240 0 0,0 3-120 0 0,0 3-24 0 0,2-2-24 0 0,1 2-392 0 0,3-1-713 0 0,0 0-175 0 0,2 3-7074 0 0,2 1 5146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5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1 222 512 0 0,'2'-65'3139'0'0,"-3"43"-281"0"0,4-25 0 0 0,-2 36-1653 0 0,1-1 0 0 0,0 0 0 0 0,0 1 0 0 0,1-1 0 0 0,8-17 0 0 0,-11 29-921 0 0,0 14 557 0 0,-10 231 743 0 0,12-181-1263 0 0,17 116-1 0 0,6-50-330 0 0,15 91 125 0 0,-35-174-139 0 0,-1 1 0 0 0,-4 80 0 0 0,-3-99-118 0 0,-11 55 0 0 0,26-155-6402 0 0,-9 49 4658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6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142 336 296 0 0,'-2'-1'245'0'0,"1"-1"-1"0"0,-1 1 1 0 0,0-1 0 0 0,1 1 0 0 0,-1 0-1 0 0,0 0 1 0 0,0 0 0 0 0,0 0 0 0 0,0 0-1 0 0,0 0 1 0 0,0 0 0 0 0,-2 0-1 0 0,-29-5 4631 0 0,7 2-1370 0 0,23 3-3081 0 0,-1 0 0 0 0,1 0 0 0 0,0 0 0 0 0,-1-1 0 0 0,1 1 0 0 0,0-1-1 0 0,0 0 1 0 0,0 0 0 0 0,0 0 0 0 0,-3-3 0 0 0,4 3-329 0 0,0 0 1 0 0,0-1-1 0 0,0 1 1 0 0,1-1-1 0 0,-1 0 0 0 0,1 1 1 0 0,0-1-1 0 0,0 0 1 0 0,0 0-1 0 0,0 0 0 0 0,0 1 1 0 0,0-1-1 0 0,1 0 1 0 0,0 0-1 0 0,-1 0 0 0 0,1 0 1 0 0,0 0-1 0 0,0 0 1 0 0,1-4-1 0 0,1-3-59 0 0,-1 0 0 0 0,1 0 0 0 0,1 0 0 0 0,0 0 0 0 0,0 0 0 0 0,1 1 0 0 0,0 0 0 0 0,1-1 0 0 0,0 2 0 0 0,0-1 1 0 0,1 0-1 0 0,0 1 0 0 0,0 0 0 0 0,11-10 0 0 0,-7 9-21 0 0,1 1 0 0 0,-1 0 0 0 0,1 1 0 0 0,0 0 0 0 0,1 0 0 0 0,0 1 0 0 0,0 1 0 0 0,0 0-1 0 0,1 1 1 0 0,20-5 0 0 0,-13 5 16 0 0,0 2 0 0 0,0 0 1 0 0,1 1-1 0 0,-1 1 0 0 0,0 1 0 0 0,21 3 0 0 0,8 5 2 0 0,59 18 0 0 0,-87-21-23 0 0,0 1 0 0 0,0 1 0 0 0,-1 0 0 0 0,0 2 0 0 0,0 0 0 0 0,21 16-1 0 0,-33-19-8 0 0,0-1-1 0 0,0 1 0 0 0,0 0 0 0 0,-1 1 0 0 0,0 0 1 0 0,0 0-1 0 0,-1 1 0 0 0,0-1 0 0 0,-1 1 0 0 0,0 1 1 0 0,0-1-1 0 0,-1 1 0 0 0,0 0 0 0 0,-1 0 0 0 0,3 11 1 0 0,-3-2 7 0 0,-1-1 1 0 0,0 1 0 0 0,-2 0 0 0 0,0-1 0 0 0,-1 1 0 0 0,-1 0 0 0 0,-1-1 0 0 0,0 0 0 0 0,-1 0-1 0 0,-10 24 1 0 0,8-26-2 0 0,0 0 0 0 0,-1-1 0 0 0,-1 1 0 0 0,-1-2 0 0 0,0 1-1 0 0,-1-1 1 0 0,0 0 0 0 0,-1-1 0 0 0,-1-1 0 0 0,0 0 0 0 0,-19 15 0 0 0,2-7 50 0 0,-1-2 1 0 0,-61 29 0 0 0,-72 12 187 0 0,143-53-178 0 0,-1-1-1 0 0,-26 4 0 0 0,38-8-81 0 0,0 0 0 0 0,0-1 0 0 0,-1 0 0 0 0,1 0-1 0 0,0-1 1 0 0,0-1 0 0 0,-16-3 0 0 0,22 4-39 0 0,0 0 0 0 0,-1-1 0 0 0,1 1 1 0 0,0-1-1 0 0,0 0 0 0 0,0 1 0 0 0,0-1 1 0 0,0-1-1 0 0,1 1 0 0 0,-1 0 0 0 0,1-1 0 0 0,-1 1 1 0 0,1-1-1 0 0,0 0 0 0 0,0 1 0 0 0,0-1 1 0 0,0 0-1 0 0,-2-6 0 0 0,3 5-254 0 0,-1 0-1 0 0,1 0 0 0 0,1 0 1 0 0,-1 0-1 0 0,1 0 0 0 0,-1 0 1 0 0,1 0-1 0 0,0-1 0 0 0,1 1 1 0 0,-1 0-1 0 0,1 0 0 0 0,0 0 1 0 0,0 0-1 0 0,0 0 0 0 0,3-7 1 0 0,8-15-2111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6.9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262 135 512 0 0,'-1'-4'652'0'0,"1"0"-1"0"0,-1 0 1 0 0,0 0-1 0 0,0 1 1 0 0,-1-1 0 0 0,1 0-1 0 0,-1 0 1 0 0,0 1-1 0 0,0-1 1 0 0,0 1 0 0 0,-3-4-1 0 0,4 6-532 0 0,1 1 0 0 0,-1-1 0 0 0,0 1 1 0 0,1 0-1 0 0,-1-1 0 0 0,0 1 0 0 0,0 0 0 0 0,1 0 0 0 0,-1 0 0 0 0,0-1 0 0 0,0 1 1 0 0,1 0-1 0 0,-1 0 0 0 0,0 0 0 0 0,0 0 0 0 0,1 0 0 0 0,-1 1 0 0 0,0-1 0 0 0,0 0 0 0 0,1 0 1 0 0,-1 0-1 0 0,0 1 0 0 0,0-1 0 0 0,0 1 0 0 0,-19 9 549 0 0,18-8-557 0 0,-12 7 177 0 0,0 1 0 0 0,1 1-1 0 0,1 0 1 0 0,-1 1 0 0 0,2 0 0 0 0,0 1 0 0 0,0 0 0 0 0,1 1 0 0 0,1 0-1 0 0,0 0 1 0 0,1 1 0 0 0,-12 31 0 0 0,18-40-246 0 0,0 0-1 0 0,1 0 1 0 0,0 0 0 0 0,0 0-1 0 0,0 1 1 0 0,0-1 0 0 0,1 0-1 0 0,0 0 1 0 0,2 12 0 0 0,-1-14-34 0 0,0 0 0 0 0,0 0 1 0 0,0 0-1 0 0,0 0 0 0 0,1 0 1 0 0,0-1-1 0 0,0 1 1 0 0,0-1-1 0 0,0 1 0 0 0,1-1 1 0 0,-1 0-1 0 0,1 0 0 0 0,0 0 1 0 0,0 0-1 0 0,0 0 0 0 0,4 3 1 0 0,4 0-25 0 0,0 1 0 0 0,0-2 1 0 0,0 1-1 0 0,1-2 0 0 0,0 0 0 0 0,0 0 1 0 0,0-1-1 0 0,0 0 0 0 0,0-1 0 0 0,1 0 0 0 0,-1-1 1 0 0,1-1-1 0 0,-1 0 0 0 0,17-2 0 0 0,-18 0-9 0 0,-1 1 0 0 0,1-1 0 0 0,-1-1-1 0 0,0 1 1 0 0,0-2 0 0 0,0 0 0 0 0,-1 0-1 0 0,1 0 1 0 0,-1-1 0 0 0,0-1 0 0 0,-1 0-1 0 0,1 0 1 0 0,-1 0 0 0 0,0-1 0 0 0,0 0 0 0 0,-1-1-1 0 0,10-13 1 0 0,-13 14 10 0 0,0 0 0 0 0,0-1 0 0 0,-1 0 0 0 0,0 0 0 0 0,-1 0 0 0 0,0 0 0 0 0,0 0 0 0 0,-1 0 0 0 0,1 0 0 0 0,-2-1 0 0 0,1 1 0 0 0,-1-1 0 0 0,-1 1 0 0 0,-1-10 0 0 0,0 1-37 0 0,-2 1 1 0 0,1-1 0 0 0,-2 1 0 0 0,0 0 0 0 0,-1 0 0 0 0,-9-16 0 0 0,13 27 62 0 0,-1 0-1 0 0,1 0 0 0 0,-1 0 1 0 0,-1 1-1 0 0,1-1 1 0 0,-1 1-1 0 0,1 0 0 0 0,-1 0 1 0 0,0 0-1 0 0,-1 0 1 0 0,1 0-1 0 0,-1 1 0 0 0,1 0 1 0 0,-1 0-1 0 0,0 0 0 0 0,0 1 1 0 0,-1 0-1 0 0,1 0 1 0 0,0 0-1 0 0,-1 0 0 0 0,1 1 1 0 0,-1 0-1 0 0,-6 0 1 0 0,-2 0 56 0 0,-1 1 0 0 0,0 0 0 0 0,0 1 0 0 0,1 1 0 0 0,-1 1 0 0 0,1 0 1 0 0,0 1-1 0 0,-1 0 0 0 0,2 1 0 0 0,-1 0 0 0 0,-14 9 0 0 0,18-9-23 0 0,0 1 0 0 0,0 0-1 0 0,1 1 1 0 0,0 0 0 0 0,0 0 0 0 0,1 1-1 0 0,-1 0 1 0 0,2 1 0 0 0,-1 0 0 0 0,1 0-1 0 0,1 0 1 0 0,-1 1 0 0 0,2 0 0 0 0,-9 19-1 0 0,13-25-22 0 0,-1 0 1 0 0,1 1-1 0 0,0-1 0 0 0,0 1 0 0 0,1 0 0 0 0,-1-1 0 0 0,1 1 1 0 0,0 0-1 0 0,0 0 0 0 0,0-1 0 0 0,1 1 0 0 0,0-1 0 0 0,0 1 1 0 0,0 0-1 0 0,0-1 0 0 0,1 0 0 0 0,4 9 0 0 0,-3-8 4 0 0,0 0-1 0 0,1-1 0 0 0,-1 1 1 0 0,1-1-1 0 0,0 0 0 0 0,0 0 0 0 0,0 0 1 0 0,1-1-1 0 0,0 1 0 0 0,-1-1 1 0 0,1 0-1 0 0,0-1 0 0 0,1 1 0 0 0,7 2 1 0 0,7 1-17 0 0,1-1 1 0 0,0-1-1 0 0,0-1 0 0 0,0-1 1 0 0,0-1-1 0 0,34-2 0 0 0,-42 0-19 0 0,-1-1 0 0 0,1-1-1 0 0,0 0 1 0 0,-1 0-1 0 0,0-1 1 0 0,0-1 0 0 0,0 0-1 0 0,0 0 1 0 0,-1-1-1 0 0,1-1 1 0 0,-2 0 0 0 0,1-1-1 0 0,-1 0 1 0 0,0 0-1 0 0,-1-1 1 0 0,0 0-1 0 0,13-18 1 0 0,-17 20 9 0 0,0-1-1 0 0,-1 0 1 0 0,0 0-1 0 0,0 0 1 0 0,-1-1-1 0 0,0 1 1 0 0,0-1-1 0 0,-1 0 1 0 0,0 0-1 0 0,0-13 1 0 0,-1-1 62 0 0,-1 1 1 0 0,0-1-1 0 0,-5-23 1 0 0,4 43-7 0 0,1 1 0 0 0,-1-1 1 0 0,1 1-1 0 0,-1-1 0 0 0,0 1 0 0 0,0-1 1 0 0,0 1-1 0 0,0 0 0 0 0,-1-1 1 0 0,1 1-1 0 0,-1 0 0 0 0,1 0 0 0 0,-1 0 1 0 0,0 0-1 0 0,-2-2 0 0 0,4 3-12 0 0,-1 1 1 0 0,0 0-1 0 0,0-1 0 0 0,1 1 1 0 0,-1-1-1 0 0,0 1 0 0 0,0 0 0 0 0,0-1 1 0 0,1 1-1 0 0,-1 0 0 0 0,0 0 1 0 0,0 0-1 0 0,0 0 0 0 0,0 0 0 0 0,0 0 1 0 0,1 0-1 0 0,-1 0 0 0 0,0 0 0 0 0,-1 0 1 0 0,1 1-18 0 0,-1-1 0 0 0,1 1 0 0 0,0 0 0 0 0,-1 0 0 0 0,1-1 0 0 0,0 1 0 0 0,0 0-1 0 0,-1 0 1 0 0,1 0 0 0 0,0 0 0 0 0,0 1 0 0 0,0-1 0 0 0,0 0 0 0 0,-1 2 0 0 0,-1 3 5 0 0,-1 0 0 0 0,1 0 0 0 0,0 1 1 0 0,1-1-1 0 0,0 0 0 0 0,0 1 0 0 0,0-1 0 0 0,1 1 0 0 0,-1 0 0 0 0,2 0 0 0 0,-1 0 0 0 0,1-1 0 0 0,0 1 0 0 0,0 0 1 0 0,3 11-1 0 0,-2-10-5 0 0,2 1 0 0 0,-1-1 1 0 0,1 0-1 0 0,1 0 0 0 0,0 0 1 0 0,0 0-1 0 0,0 0 0 0 0,1-1 1 0 0,0 0-1 0 0,0 0 0 0 0,11 11 1 0 0,-3-5-27 0 0,1-1 0 0 0,0 0 1 0 0,1-1-1 0 0,0 0 0 0 0,0-1 1 0 0,1-1-1 0 0,1-1 0 0 0,21 9 0 0 0,-28-14-201 0 0,0 0-1 0 0,0-1 1 0 0,0 0 0 0 0,0 0-1 0 0,1-1 1 0 0,18-1-1 0 0,-20-1-336 0 0,0 0 0 0 0,0 0 0 0 0,0-1 0 0 0,-1 0-1 0 0,1-1 1 0 0,-1 0 0 0 0,1-1 0 0 0,12-6 0 0 0,-17 7-252 0 0,0 1 1 0 0,0 0-1 0 0,-1-1 1 0 0,1 1-1 0 0,-1-1 1 0 0,0 0-1 0 0,0-1 1 0 0,0 1-1 0 0,0 0 1 0 0,4-7 0 0 0,-1-2-952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7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75 8 0 0,'2'-6'505'0'0,"9"-28"4067"0"0,-10 32-4262 0 0,-1 0-1 0 0,1 0 1 0 0,-1 0-1 0 0,0 0 1 0 0,0 0-1 0 0,0 0 1 0 0,0 0-1 0 0,0 0 1 0 0,-1 0-1 0 0,1 0 1 0 0,-1 0-1 0 0,1 0 0 0 0,-1 0 1 0 0,-1-3-1 0 0,2 5-270 0 0,0 0 0 0 0,0 0 0 0 0,0 0 0 0 0,0 0 0 0 0,0 0 0 0 0,0 0-1 0 0,0 0 1 0 0,0-1 0 0 0,0 1 0 0 0,0 0 0 0 0,-1 0 0 0 0,1 0 0 0 0,0 0 0 0 0,0 0-1 0 0,0 0 1 0 0,0 0 0 0 0,0 0 0 0 0,0 0 0 0 0,0 0 0 0 0,0 0 0 0 0,0 0 0 0 0,0 0-1 0 0,0 0 1 0 0,-1 0 0 0 0,1 0 0 0 0,0 0 0 0 0,0 0 0 0 0,0 0 0 0 0,0 0-1 0 0,0 0 1 0 0,0 0 0 0 0,0 0 0 0 0,0 0 0 0 0,0 0 0 0 0,0 0 0 0 0,0 0 0 0 0,-1 0-1 0 0,1 0 1 0 0,0 0 0 0 0,0 0 0 0 0,0 0 0 0 0,0 0 0 0 0,0 0 0 0 0,0 0 0 0 0,0 0-1 0 0,0 1 1 0 0,0-1 0 0 0,0 0 0 0 0,0 0 0 0 0,0 0 0 0 0,0 0 0 0 0,0 0-1 0 0,0 0 1 0 0,-1 0 0 0 0,1 0 0 0 0,0 0 0 0 0,0 0 0 0 0,0 0 0 0 0,0 1 0 0 0,-3 8 898 0 0,-2 11-146 0 0,0 12 470 0 0,3 1 0 0 0,0 40 1 0 0,11 67 890 0 0,-4-76-1537 0 0,17 149 272 0 0,-12-125-775 0 0,-6-52-119 0 0,-2 63 0 0 0,-3-83-144 0 0,-1 1 0 0 0,0-1 0 0 0,-1 0-1 0 0,-1 1 1 0 0,-1-2 0 0 0,-6 19 0 0 0,9-31-102 0 0,1 0 1 0 0,-1 0 0 0 0,0 0 0 0 0,0 0-1 0 0,0-1 1 0 0,-1 1 0 0 0,-3 4 0 0 0,5-7 79 0 0,1 1 0 0 0,-1-1 0 0 0,1 0 1 0 0,-1 1-1 0 0,1-1 0 0 0,-1 0 0 0 0,1 1 1 0 0,-1-1-1 0 0,0 0 0 0 0,1 0 0 0 0,-1 0 1 0 0,1 1-1 0 0,-1-1 0 0 0,0 0 1 0 0,1 0-1 0 0,-1 0 0 0 0,1 0 0 0 0,-1 0 1 0 0,0 0-1 0 0,0 0 0 0 0,0-1-111 0 0,1 1 1 0 0,-1-1-1 0 0,0 1 0 0 0,1-1 0 0 0,-1 1 1 0 0,1-1-1 0 0,-1 1 0 0 0,1-1 1 0 0,-1 1-1 0 0,1-1 0 0 0,-1 0 0 0 0,1 1 1 0 0,0-1-1 0 0,-1 0 0 0 0,1 0 0 0 0,0 1 1 0 0,-1-1-1 0 0,1 0 0 0 0,0 0 1 0 0,0-1-1 0 0,-3-10-1481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7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1888 0 0,'-11'2'4786'0'0,"11"-2"-4690"0"0,-1 0 1 0 0,1 1-1 0 0,0-1 0 0 0,0 0 1 0 0,0 0-1 0 0,0 0 0 0 0,0 0 1 0 0,0 1-1 0 0,0-1 0 0 0,0 0 1 0 0,0 0-1 0 0,0 0 0 0 0,0 1 1 0 0,0-1-1 0 0,0 0 0 0 0,0 0 1 0 0,0 0-1 0 0,0 1 0 0 0,0-1 1 0 0,0 0-1 0 0,0 0 1 0 0,0 0-1 0 0,0 0 0 0 0,0 1 1 0 0,0-1-1 0 0,0 0 0 0 0,1 0 1 0 0,-1 0-1 0 0,0 0 0 0 0,0 1 1 0 0,0-1-1 0 0,18 14 2204 0 0,-3-6-1601 0 0,-1 0 0 0 0,2-1 0 0 0,-1-1 0 0 0,1-1 0 0 0,29 7-1 0 0,87 7 115 0 0,-79-13-515 0 0,216 5-1417 0 0,-254-11 808 0 0,12-2-1006 0 0,-9-2-3326 0 0,-15 3 2650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1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94 792 0 0,'0'-16'2353'0'0,"0"7"-371"0"0,0 1 1 0 0,0-1 0 0 0,2-11 0 0 0,-2 26-1159 0 0,-1 1 0 0 0,1-1 1 0 0,0 0-1 0 0,1 0 0 0 0,-1 0 1 0 0,1 0-1 0 0,1-1 0 0 0,2 10 1 0 0,22 58-847 0 0,-1-4 222 0 0,-12-22 67 0 0,-13-47-255 0 0,0 0 1 0 0,0 0-1 0 0,0 0 1 0 0,0 1-1 0 0,0-1 0 0 0,0 0 1 0 0,0 0-1 0 0,0 0 1 0 0,0 0-1 0 0,0 0 0 0 0,1 0 1 0 0,-1 0-1 0 0,0 0 1 0 0,0 0-1 0 0,0 0 0 0 0,0 0 1 0 0,0 0-1 0 0,0 0 1 0 0,0 0-1 0 0,0 0 0 0 0,0 0 1 0 0,0 0-1 0 0,1 0 1 0 0,-1 0-1 0 0,0 0 0 0 0,0 0 1 0 0,0 0-1 0 0,0 0 0 0 0,0 0 1 0 0,0 0-1 0 0,0 0 1 0 0,0 0-1 0 0,0 0 0 0 0,0 0 1 0 0,0 0-1 0 0,1-1 1 0 0,-1 1-1 0 0,0 0 0 0 0,0 0 1 0 0,0 0-1 0 0,0 0 1 0 0,0 0-1 0 0,0 0 0 0 0,0 0 1 0 0,0 0-1 0 0,0 0 1 0 0,0 0-1 0 0,0 0 0 0 0,0 0 1 0 0,0 0-1 0 0,0-1 1 0 0,0 1-1 0 0,0 0 0 0 0,0 0 1 0 0,6-9 167 0 0,2-10-67 0 0,1-6-71 0 0,7-38 0 0 0,-12 45 17 0 0,0 1 0 0 0,1 0 0 0 0,0 0 0 0 0,2 1 1 0 0,12-26-1 0 0,-18 41-40 0 0,0-1 1 0 0,0 1-1 0 0,0 0 1 0 0,-1-1-1 0 0,1 1 1 0 0,0 0-1 0 0,1 0 1 0 0,-1-1-1 0 0,0 1 1 0 0,0 0-1 0 0,0 0 1 0 0,1 0-1 0 0,-1 1 1 0 0,1-1-1 0 0,-1 0 1 0 0,0 0-1 0 0,1 1 1 0 0,-1-1-1 0 0,1 1 1 0 0,-1-1-1 0 0,1 1 1 0 0,0 0-1 0 0,2-1 1 0 0,-2 2-4 0 0,1 0 1 0 0,-1-1-1 0 0,1 1 1 0 0,-1 0 0 0 0,1 0-1 0 0,-1 0 1 0 0,1 0-1 0 0,-1 1 1 0 0,0-1 0 0 0,0 1-1 0 0,1-1 1 0 0,-1 1-1 0 0,2 3 1 0 0,6 4 112 0 0,0 1 1 0 0,-1 1-1 0 0,0 0 1 0 0,-1 0-1 0 0,-1 1 1 0 0,0 0-1 0 0,0 0 1 0 0,-1 1-1 0 0,8 24 1 0 0,-12-33-63 0 0,0 0 0 0 0,0 0 0 0 0,0 1 1 0 0,0-2-1 0 0,1 1 0 0 0,-1 0 0 0 0,6 6 0 0 0,-7-10-60 0 0,-1 0-1 0 0,0 0 0 0 0,0 0 1 0 0,0 0-1 0 0,1 0 1 0 0,-1 0-1 0 0,0 0 0 0 0,0 0 1 0 0,1 0-1 0 0,-1 0 1 0 0,0 0-1 0 0,0 0 1 0 0,0 0-1 0 0,1 0 0 0 0,-1 0 1 0 0,0-1-1 0 0,0 1 1 0 0,0 0-1 0 0,1 0 0 0 0,-1 0 1 0 0,0 0-1 0 0,0 0 1 0 0,0 0-1 0 0,0-1 0 0 0,1 1 1 0 0,-1 0-1 0 0,0 0 1 0 0,0 0-1 0 0,0 0 0 0 0,0-1 1 0 0,0 1-1 0 0,0 0 1 0 0,1 0-1 0 0,-1 0 1 0 0,0-1-1 0 0,0 1 0 0 0,0 0 1 0 0,0 0-1 0 0,0 0 1 0 0,0-1-1 0 0,0 1 0 0 0,5-13 40 0 0,-5 11-13 0 0,1 1-35 0 0,10-25-126 0 0,0 1 1 0 0,24-35-1 0 0,-31 53 103 0 0,1 1 0 0 0,0-1-1 0 0,0 1 1 0 0,0 1 0 0 0,1-1 0 0 0,0 1-1 0 0,0 0 1 0 0,0 0 0 0 0,1 1 0 0 0,0 0-1 0 0,0 0 1 0 0,0 0 0 0 0,11-3-1 0 0,-14 5 20 0 0,0 1 0 0 0,1 0 0 0 0,-1 0-1 0 0,0 0 1 0 0,0 1 0 0 0,1 0-1 0 0,-1-1 1 0 0,1 2 0 0 0,7 0-1 0 0,-10-1 13 0 0,0 1-1 0 0,0-1 0 0 0,-1 1 1 0 0,1 0-1 0 0,0 0 0 0 0,0 0 1 0 0,-1 0-1 0 0,1 0 1 0 0,0 0-1 0 0,-1 1 0 0 0,1-1 1 0 0,-1 0-1 0 0,0 1 0 0 0,0-1 1 0 0,1 1-1 0 0,-1 0 0 0 0,0-1 1 0 0,0 1-1 0 0,0 0 0 0 0,0 0 1 0 0,-1-1-1 0 0,1 1 0 0 0,0 0 1 0 0,0 2-1 0 0,0 4 40 0 0,0 0 0 0 0,0 0 0 0 0,0 0 0 0 0,-1 0 0 0 0,-1 7 0 0 0,1-9-61 0 0,-1-1 1 0 0,1 1 0 0 0,0-1-1 0 0,0 0 1 0 0,1 1 0 0 0,0-1 0 0 0,0 0-1 0 0,0 0 1 0 0,0 1 0 0 0,1-1-1 0 0,0 0 1 0 0,3 6 0 0 0,-4-10-81 0 0,0 1-1 0 0,0-1 1 0 0,0 0 0 0 0,0 0-1 0 0,0 0 1 0 0,1 0 0 0 0,-1 0 0 0 0,0 0-1 0 0,1-1 1 0 0,-1 1 0 0 0,0 0-1 0 0,1-1 1 0 0,-1 1 0 0 0,1-1-1 0 0,-1 1 1 0 0,1-1 0 0 0,-1 0 0 0 0,1 1-1 0 0,2-1 1 0 0,0 0-1300 0 0,0 0-1 0 0,1 0 1 0 0,-1-1 0 0 0,1 0 0 0 0,6-1-1 0 0,0-2-2654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8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42 215 8 0 0,'-2'0'528'0'0,"0"0"-1"0"0,1 0 1 0 0,-1 0 0 0 0,0 1 0 0 0,1-1-1 0 0,-1 0 1 0 0,0 1 0 0 0,1 0 0 0 0,-1-1-1 0 0,0 1 1 0 0,1 0 0 0 0,-1 0-1 0 0,1 0 1 0 0,-1 0 0 0 0,1 0 0 0 0,0 0-1 0 0,-1 0 1 0 0,1 0 0 0 0,0 0-1 0 0,-2 3 1 0 0,2-3-339 0 0,0 1-1 0 0,0 0 0 0 0,1 0 1 0 0,-1-1-1 0 0,0 1 0 0 0,1 0 1 0 0,-1 0-1 0 0,1 0 1 0 0,-1 0-1 0 0,1 0 0 0 0,0 0 1 0 0,0-1-1 0 0,0 1 0 0 0,0 0 1 0 0,0 0-1 0 0,0 0 0 0 0,1 0 1 0 0,-1 0-1 0 0,1 0 1 0 0,-1 0-1 0 0,1 0 0 0 0,0-1 1 0 0,-1 1-1 0 0,1 0 0 0 0,0 0 1 0 0,0-1-1 0 0,0 1 0 0 0,2 1 1 0 0,1 2-21 0 0,1 0 0 0 0,0 0 0 0 0,1 0 1 0 0,-1 0-1 0 0,1-1 0 0 0,0 0 0 0 0,0 0 0 0 0,0-1 0 0 0,0 0 1 0 0,1 0-1 0 0,12 4 0 0 0,-8-4-93 0 0,-1-1 0 0 0,1-1 1 0 0,-1 0-1 0 0,1 0 0 0 0,0-1 1 0 0,-1 0-1 0 0,14-2 0 0 0,4-3-67 0 0,0-2 0 0 0,0-1 0 0 0,-1-1-1 0 0,52-24 1 0 0,-72 29-11 0 0,1 1 0 0 0,0-2 0 0 0,-1 1 0 0 0,0-1 0 0 0,0 0 0 0 0,0-1 0 0 0,-1 1 0 0 0,0-2 0 0 0,8-8 0 0 0,-12 12 6 0 0,0-1-1 0 0,0 1 1 0 0,0 0 0 0 0,0-1-1 0 0,-1 1 1 0 0,1-1 0 0 0,-1 0 0 0 0,0 0-1 0 0,0 1 1 0 0,-1-1 0 0 0,1 0-1 0 0,-1 0 1 0 0,1 0 0 0 0,-1 0-1 0 0,-1 0 1 0 0,1 1 0 0 0,0-1 0 0 0,-1 0-1 0 0,0 0 1 0 0,0 0 0 0 0,0 1-1 0 0,-3-8 1 0 0,0 3 9 0 0,0 1-1 0 0,-1-1 1 0 0,0 1-1 0 0,0 0 0 0 0,0 0 1 0 0,-1 1-1 0 0,0 0 1 0 0,0 0-1 0 0,-1 0 1 0 0,0 1-1 0 0,0 0 1 0 0,-10-6-1 0 0,5 4 23 0 0,0 1 0 0 0,-1 1 0 0 0,1-1 0 0 0,-1 2 0 0 0,0 0 0 0 0,-1 1 0 0 0,-14-2 1 0 0,21 4-17 0 0,0 0 1 0 0,0 1 0 0 0,0 0 0 0 0,0 0 0 0 0,0 1 0 0 0,0 0 0 0 0,0 0 0 0 0,0 1 0 0 0,0 0-1 0 0,0 0 1 0 0,0 0 0 0 0,1 1 0 0 0,-1 0 0 0 0,1 1 0 0 0,-8 4 0 0 0,7-2 8 0 0,0 0 1 0 0,0 0 0 0 0,0 1 0 0 0,1 0-1 0 0,0 0 1 0 0,1 0 0 0 0,-1 0-1 0 0,1 1 1 0 0,1 0 0 0 0,0 0 0 0 0,-5 13-1 0 0,-4 14 100 0 0,2 0-1 0 0,2 1 1 0 0,1 1-1 0 0,1-1 1 0 0,3 1-1 0 0,-1 62 1 0 0,5-66-22 0 0,3 0-1 0 0,0 0 1 0 0,2 0 0 0 0,1 0-1 0 0,2-1 1 0 0,2 0 0 0 0,22 52-1 0 0,6 6-89 0 0,15 31 28 0 0,-43-102-38 0 0,1 0 1 0 0,0-1-1 0 0,2 0 0 0 0,14 16 0 0 0,-27-33-3 0 0,1 0-1 0 0,0 0 0 0 0,-1-1 1 0 0,1 1-1 0 0,0 0 0 0 0,-1-1 1 0 0,1 1-1 0 0,0 0 1 0 0,0-1-1 0 0,0 1 0 0 0,-1-1 1 0 0,1 0-1 0 0,0 1 0 0 0,0-1 1 0 0,0 0-1 0 0,0 1 0 0 0,0-1 1 0 0,0 0-1 0 0,2 0 0 0 0,-3 0-1 0 0,1 0-1 0 0,0 0 1 0 0,0-1-1 0 0,0 1 0 0 0,-1-1 1 0 0,1 1-1 0 0,0 0 1 0 0,0-1-1 0 0,-1 1 1 0 0,1-1-1 0 0,0 1 0 0 0,-1-1 1 0 0,1 0-1 0 0,-1 1 1 0 0,1-1-1 0 0,-1 0 0 0 0,1 1 1 0 0,0-2-1 0 0,2-5-18 0 0,0 1 0 0 0,0-1 0 0 0,-1 0 0 0 0,2-10 0 0 0,0 5-22 0 0,10-36 27 0 0,38-82 0 0 0,-47 121 4 0 0,0 0 0 0 0,1 1-1 0 0,-1 0 1 0 0,2 0 0 0 0,-1 0 0 0 0,1 1-1 0 0,1-1 1 0 0,-1 2 0 0 0,1-1-1 0 0,0 1 1 0 0,11-6 0 0 0,-14 9 14 0 0,-1 1 1 0 0,1-1-1 0 0,0 1 1 0 0,1 0-1 0 0,-1 0 1 0 0,0 1-1 0 0,0-1 1 0 0,1 1-1 0 0,-1 1 1 0 0,1-1-1 0 0,-1 1 1 0 0,1 0-1 0 0,-1 0 1 0 0,0 0-1 0 0,1 1 1 0 0,-1 0-1 0 0,1 0 1 0 0,-1 0-1 0 0,0 1 1 0 0,0-1-1 0 0,1 2 1 0 0,4 2-1 0 0,-4-1 14 0 0,0 0 0 0 0,0 0-1 0 0,-1 1 1 0 0,1-1 0 0 0,-1 1 0 0 0,-1 1-1 0 0,1-1 1 0 0,-1 1 0 0 0,0 0-1 0 0,0 0 1 0 0,0 0 0 0 0,-1 0 0 0 0,3 8-1 0 0,3 10 22 0 0,-1 1-1 0 0,6 31 0 0 0,-7-25-10 0 0,-5-22-52 0 0,1-1 0 0 0,-1 1 0 0 0,1-1 0 0 0,1 0 0 0 0,3 8 0 0 0,-5-14-118 0 0,-1 1 0 0 0,1-1 1 0 0,-1 0-1 0 0,1 0 0 0 0,0 0 0 0 0,0-1 1 0 0,0 1-1 0 0,0 0 0 0 0,0-1 1 0 0,0 1-1 0 0,0-1 0 0 0,1 0 0 0 0,-1 0 1 0 0,0 1-1 0 0,1-2 0 0 0,-1 1 1 0 0,1 0-1 0 0,-1 0 0 0 0,1-1 0 0 0,-1 1 1 0 0,5-1-1 0 0,22 0-4364 0 0,-14-1 1538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9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1 138 512 0 0,'0'-23'1644'0'0,"5"-28"0"0"0,4 2 4531 0 0,-9 48-6035 0 0,0 0 0 0 0,0 0 0 0 0,1 1-1 0 0,-1-1 1 0 0,0 0 0 0 0,0 0 0 0 0,1 0-1 0 0,-1 0 1 0 0,1 1 0 0 0,-1-1 0 0 0,1 0-1 0 0,-1 0 1 0 0,1 0 0 0 0,0 0 0 0 0,0 0-73 0 0,-1 1 0 0 0,0 0 0 0 0,1 0 0 0 0,-1 0 0 0 0,0 0 0 0 0,1 0 0 0 0,-1 0 0 0 0,0 0 0 0 0,0 0 0 0 0,1 0 0 0 0,-1 0 1 0 0,0 0-1 0 0,1 0 0 0 0,-1 0 0 0 0,0 0 0 0 0,1 0 0 0 0,-1 0 0 0 0,0 0 0 0 0,1 0 0 0 0,-1 0 0 0 0,0 0 0 0 0,0 1 0 0 0,1-1 0 0 0,-1 0 0 0 0,0 0 0 0 0,0 0 1 0 0,1 1-1 0 0,1 0 109 0 0,-1 1 1 0 0,1 0-1 0 0,-1-1 1 0 0,1 1-1 0 0,-1 0 1 0 0,0 0 0 0 0,0 0-1 0 0,0 0 1 0 0,2 5-1 0 0,5 24 312 0 0,-2 1 0 0 0,-1 0 0 0 0,-1 0 0 0 0,0 44 0 0 0,-1-15-62 0 0,10 414 1176 0 0,-13-463-1643 0 0,1 1-1 0 0,0 0 1 0 0,0-1 0 0 0,1 1-1 0 0,1-1 1 0 0,0 1 0 0 0,1-1-1 0 0,0 0 1 0 0,11 21 0 0 0,-15-33-14 0 0,0 1 1 0 0,0-1-1 0 0,1 0 1 0 0,-1 1-1 0 0,0-1 0 0 0,0 1 1 0 0,0-1-1 0 0,0 0 1 0 0,1 1-1 0 0,-1-1 1 0 0,0 0-1 0 0,1 1 1 0 0,-1-1-1 0 0,0 0 1 0 0,0 1-1 0 0,1-1 1 0 0,-1 0-1 0 0,1 0 1 0 0,-1 1-1 0 0,0-1 1 0 0,1 0-1 0 0,-1 0 1 0 0,0 0-1 0 0,1 0 1 0 0,-1 1-1 0 0,1-1 1 0 0,-1 0-1 0 0,1 0 1 0 0,-1 0-1 0 0,0 0 1 0 0,1 0-1 0 0,-1 0 1 0 0,1 0-1 0 0,-1 0 1 0 0,1 0-1 0 0,-1 0 1 0 0,0 0-1 0 0,1-1 1 0 0,-1 1-1 0 0,1 0 1 0 0,-1 0-1 0 0,0 0 1 0 0,1 0-1 0 0,-1-1 1 0 0,1 1-1 0 0,-1 0 1 0 0,0 0-1 0 0,1-1 1 0 0,-1 1-1 0 0,0 0 1 0 0,1-1-1 0 0,-1 1 1 0 0,0-1-1 0 0,2-1-694 0 0,0-1 0 0 0,-1 1 0 0 0,1-1 0 0 0,-1 1 1 0 0,0-1-1 0 0,2-5 0 0 0,-1-3-1441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9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17 181 2152 0 0,'-1'-5'910'0'0,"-3"-6"273"0"0,1 1-1 0 0,0-1 1 0 0,1 1 0 0 0,-1-15 0 0 0,3 22-1105 0 0,0 0 0 0 0,0 0 0 0 0,1-1 0 0 0,-1 1 0 0 0,1 0 0 0 0,-1-1 0 0 0,1 1 0 0 0,0 0 0 0 0,0 0 0 0 0,1 0 0 0 0,-1 0-1 0 0,1 0 1 0 0,-1 0 0 0 0,1 1 0 0 0,0-1 0 0 0,0 0 0 0 0,0 1 0 0 0,4-4 0 0 0,1 1 155 0 0,-1 0-1 0 0,1 0 1 0 0,1 0 0 0 0,-1 1-1 0 0,1 0 1 0 0,0 1 0 0 0,0 0-1 0 0,0 0 1 0 0,0 0 0 0 0,0 1-1 0 0,1 1 1 0 0,11-2 0 0 0,2 1 139 0 0,1 1 0 0 0,-1 1 0 0 0,34 4 0 0 0,220 44 232 0 0,-151-24-811 0 0,-78-15-430 0 0,0 1-1 0 0,45 17 1 0 0,-88-26 312 0 0,-1 1 0 0 0,1-1 0 0 0,-1 1 0 0 0,0 0 0 0 0,0-1 0 0 0,0 1 1 0 0,4 4-1 0 0,2 4-1689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09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 2609 0 0,'11'15'8224'0'0,"-9"-12"-7887"0"0,1-1 0 0 0,-1 0 0 0 0,1 0 0 0 0,-1 0 0 0 0,1 0 0 0 0,0 0-1 0 0,0-1 1 0 0,0 1 0 0 0,0-1 0 0 0,6 2 0 0 0,3 1 204 0 0,1-1-1 0 0,0 0 1 0 0,0-1-1 0 0,0-1 1 0 0,0 0-1 0 0,0-1 1 0 0,15-2-1 0 0,93-17 887 0 0,-57 7-1379 0 0,-38 7-200 0 0,4-1-845 0 0,1 2 0 0 0,0 0 0 0 0,58 2 0 0 0,-69 7-1729 0 0,-2 2-88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0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132 112 1496 0 0,'-2'-1'324'0'0,"0"1"-1"0"0,0-1 0 0 0,0 1 0 0 0,0-1 0 0 0,0 1 1 0 0,0 0-1 0 0,-1 0 0 0 0,1 0 0 0 0,0 0 1 0 0,0 0-1 0 0,0 0 0 0 0,0 1 0 0 0,0-1 1 0 0,0 1-1 0 0,0 0 0 0 0,0-1 0 0 0,0 1 1 0 0,0 0-1 0 0,-2 1 0 0 0,0 2-87 0 0,0-1 0 0 0,0 1-1 0 0,0 0 1 0 0,0 1 0 0 0,1-1 0 0 0,-4 6-1 0 0,1-2 177 0 0,1 0 0 0 0,0 1 0 0 0,1 0 0 0 0,0-1 0 0 0,0 1 0 0 0,1 0 0 0 0,0 1 0 0 0,1-1 0 0 0,-3 18 0 0 0,4-21-297 0 0,1-1-1 0 0,0 1 1 0 0,0-1 0 0 0,1 1-1 0 0,-1-1 1 0 0,1 1 0 0 0,0-1-1 0 0,1 0 1 0 0,-1 1-1 0 0,1-1 1 0 0,0 0 0 0 0,1 0-1 0 0,-1 0 1 0 0,1 0-1 0 0,0-1 1 0 0,0 1 0 0 0,0-1-1 0 0,6 7 1 0 0,-1-4-103 0 0,0-1 0 0 0,0 1-1 0 0,0-2 1 0 0,1 1 0 0 0,0-1 0 0 0,0 0 0 0 0,0-1 0 0 0,0 0 0 0 0,1 0 0 0 0,0-1-1 0 0,0-1 1 0 0,19 4 0 0 0,-23-5-13 0 0,0-1 0 0 0,0 0 0 0 0,1 0 0 0 0,-1 0 0 0 0,0 0 0 0 0,0-1 0 0 0,0 0-1 0 0,0 0 1 0 0,-1-1 0 0 0,1 1 0 0 0,0-1 0 0 0,0-1 0 0 0,-1 1 0 0 0,1-1 0 0 0,-1 0 0 0 0,0 0 0 0 0,0-1 0 0 0,0 1-1 0 0,0-1 1 0 0,-1 0 0 0 0,0 0 0 0 0,8-10 0 0 0,-8 8-15 0 0,-1 0 1 0 0,-1 0-1 0 0,1 0 0 0 0,-1 0 1 0 0,0 0-1 0 0,0 0 1 0 0,0-1-1 0 0,-1 1 0 0 0,0-1 1 0 0,0 1-1 0 0,-1-1 0 0 0,0 1 1 0 0,0-1-1 0 0,-1 0 0 0 0,-1-9 1 0 0,-2-2-19 0 0,0 1 1 0 0,-1 0-1 0 0,0-1 1 0 0,-12-22 0 0 0,12 28 33 0 0,-1 1 1 0 0,-1 0-1 0 0,0 1 1 0 0,0-1-1 0 0,-1 1 1 0 0,0 1-1 0 0,-11-12 1 0 0,12 16 28 0 0,0-1 0 0 0,0 1 0 0 0,-1 0 0 0 0,0 0 0 0 0,0 1 0 0 0,0 0 0 0 0,0 0 0 0 0,0 1-1 0 0,-1 0 1 0 0,-16-3 0 0 0,17 4 24 0 0,0 1-1 0 0,0 1 1 0 0,0-1-1 0 0,0 2 1 0 0,-1-1 0 0 0,1 1-1 0 0,0 0 1 0 0,0 0-1 0 0,-9 4 1 0 0,14-4-37 0 0,1 0 1 0 0,-1 0 0 0 0,0 0 0 0 0,1 0-1 0 0,-1 0 1 0 0,1 1 0 0 0,0-1 0 0 0,0 1-1 0 0,-1 0 1 0 0,1 0 0 0 0,0 0 0 0 0,0 0-1 0 0,1 0 1 0 0,-1 0 0 0 0,0 0-1 0 0,1 0 1 0 0,-1 1 0 0 0,1-1 0 0 0,0 1-1 0 0,0-1 1 0 0,0 1 0 0 0,0 0 0 0 0,0-1-1 0 0,0 1 1 0 0,1 0 0 0 0,-1 0 0 0 0,1-1-1 0 0,0 1 1 0 0,0 0 0 0 0,0 3 0 0 0,1-2-9 0 0,-1-1 0 0 0,1 0 0 0 0,0 0 0 0 0,0 0 0 0 0,1 0 0 0 0,-1 1 0 0 0,1-1 1 0 0,-1-1-1 0 0,1 1 0 0 0,0 0 0 0 0,0 0 0 0 0,0-1 0 0 0,0 1 0 0 0,1-1 0 0 0,-1 0 1 0 0,1 1-1 0 0,-1-1 0 0 0,1 0 0 0 0,0-1 0 0 0,0 1 0 0 0,5 2 0 0 0,7 3-24 0 0,1 0 0 0 0,-1-2 0 0 0,18 5-1 0 0,-27-9 18 0 0,99 24-393 0 0,-87-23 40 0 0,1 0 0 0 0,0-1 0 0 0,32-2 0 0 0,46-10-6105 0 0,-76 8 3397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0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37 1968 0 0,'-7'-12'3412'0'0,"6"9"-2763"0"0,0 1 0 0 0,0 0 0 0 0,-1 0 0 0 0,1 0-1 0 0,-1 0 1 0 0,1 0 0 0 0,-1 0 0 0 0,0 0 0 0 0,0 0 0 0 0,-3-2-1 0 0,5 4-577 0 0,0 0 0 0 0,-1 0-1 0 0,1 0 1 0 0,-1 0-1 0 0,1 0 1 0 0,-1 1 0 0 0,1-1-1 0 0,0 0 1 0 0,-1 0-1 0 0,1 0 1 0 0,0 0 0 0 0,-1 1-1 0 0,1-1 1 0 0,-1 0 0 0 0,1 0-1 0 0,0 0 1 0 0,0 1-1 0 0,-1-1 1 0 0,1 0 0 0 0,0 1-1 0 0,-1-1 1 0 0,1 0-1 0 0,0 1 1 0 0,0-1 0 0 0,0 0-1 0 0,-1 1 1 0 0,-6 12 622 0 0,6-12-553 0 0,-4 9 170 0 0,1 1 0 0 0,0 0 1 0 0,0 0-1 0 0,1 0 0 0 0,1 0 1 0 0,0 1-1 0 0,-1 15 0 0 0,2 6 338 0 0,3 43 0 0 0,1-20-212 0 0,14 171 602 0 0,18-2-665 0 0,-19-168-402 0 0,45 107-1 0 0,-50-138-34 0 0,-5-10-37 0 0,1-1 0 0 0,1 0 0 0 0,13 20 0 0 0,-18-31-162 0 0,-1-1-1 0 0,1 1 1 0 0,0-1 0 0 0,0 0 0 0 0,0 0 0 0 0,0 0-1 0 0,0 0 1 0 0,1 0 0 0 0,-1-1 0 0 0,1 0 0 0 0,0 0-1 0 0,0 0 1 0 0,0 0 0 0 0,0 0 0 0 0,0-1 0 0 0,0 1-1 0 0,0-1 1 0 0,6 1 0 0 0,-8-2-265 0 0,0 0 0 0 0,0 0 0 0 0,-1-1 0 0 0,1 1 0 0 0,0 0 0 0 0,0 0 0 0 0,-1-1 0 0 0,1 1 0 0 0,0-1 0 0 0,1-1 0 0 0,8-3-3081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0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49 2601 0 0,'0'-30'8457'0'0,"-2"11"-4799"0"0,-3 95-41 0 0,-1-10-2462 0 0,8 59-145 0 0,32 216-1 0 0,-28-298-992 0 0,2-1-1 0 0,2 1 1 0 0,2-1 0 0 0,2-1-1 0 0,1-1 1 0 0,34 62-1 0 0,-45-94-574 0 0,1 0-1 0 0,0 0 1 0 0,1-1 0 0 0,0 0-1 0 0,0 0 1 0 0,1 0-1 0 0,11 9 1 0 0,-15-14 355 0 0,0 0-1 0 0,-1-1 1 0 0,1 1 0 0 0,0-1 0 0 0,0 1-1 0 0,0-1 1 0 0,0 0 0 0 0,0 0-1 0 0,0 0 1 0 0,0-1 0 0 0,1 1 0 0 0,-1-1-1 0 0,0 1 1 0 0,0-1 0 0 0,0 0-1 0 0,1-1 1 0 0,-1 1 0 0 0,0 0 0 0 0,0-1-1 0 0,0 0 1 0 0,1 0 0 0 0,-1 0-1 0 0,0 0 1 0 0,0 0 0 0 0,4-3 0 0 0,5-3-1570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2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43 512 0 0,'-2'-2'491'0'0,"-1"0"-1"0"0,1 0 1 0 0,0 0 0 0 0,-1 0 0 0 0,0 0-1 0 0,1 0 1 0 0,-1 1 0 0 0,0-1-1 0 0,0 1 1 0 0,0 0 0 0 0,0-1-1 0 0,0 1 1 0 0,-5 0 0 0 0,5 0-146 0 0,0 2 1 0 0,1-1-1 0 0,-1 0 1 0 0,0 0 0 0 0,0 1-1 0 0,0 0 1 0 0,0-1-1 0 0,1 1 1 0 0,-1 0-1 0 0,0 0 1 0 0,1 1 0 0 0,-1-1-1 0 0,1 0 1 0 0,-1 1-1 0 0,-2 2 1 0 0,-1 1-60 0 0,1 0 0 0 0,0 0 0 0 0,0 1 0 0 0,0 0 0 0 0,1 0 0 0 0,0 0 0 0 0,0 0 0 0 0,0 1 0 0 0,1-1 0 0 0,0 1 0 0 0,0 0 0 0 0,1 0 0 0 0,-3 14 0 0 0,0 5 223 0 0,1-1 0 0 0,-1 43-1 0 0,5-57-451 0 0,0-1 0 0 0,1 0 0 0 0,0 0 0 0 0,0 0 0 0 0,1 0 0 0 0,0 0 0 0 0,1-1 0 0 0,0 1 0 0 0,1-1 0 0 0,6 14 0 0 0,-7-17-51 0 0,1-1 0 0 0,-1 0 0 0 0,1-1 0 0 0,0 1 0 0 0,0 0 0 0 0,0-1 0 0 0,1 0 0 0 0,0 0 0 0 0,-1-1 0 0 0,1 1 0 0 0,0-1 0 0 0,1 0 0 0 0,-1 0 0 0 0,1-1 0 0 0,-1 0 0 0 0,1 1 0 0 0,0-2-1 0 0,10 3 1 0 0,-5-3-16 0 0,1 0 0 0 0,-1 0 0 0 0,1-1 0 0 0,-1-1 0 0 0,1 0 0 0 0,-1-1 0 0 0,1 0 0 0 0,15-5 0 0 0,-1-1-52 0 0,-1-2 0 0 0,35-18 0 0 0,-54 25 45 0 0,0-1-1 0 0,0 1 1 0 0,-1-1-1 0 0,0 0 1 0 0,1 0-1 0 0,-1-1 1 0 0,-1 0 0 0 0,1 1-1 0 0,-1-2 1 0 0,0 1-1 0 0,0 0 1 0 0,0-1-1 0 0,-1 0 1 0 0,0 0-1 0 0,0 0 1 0 0,0 0-1 0 0,-1 0 1 0 0,3-13-1 0 0,-3 10-5 0 0,-1 1-1 0 0,-1-1 0 0 0,0 0 0 0 0,0 0 1 0 0,0 1-1 0 0,-1-1 0 0 0,0 1 0 0 0,-1-1 1 0 0,0 0-1 0 0,-1 1 0 0 0,1 0 0 0 0,-1 0 1 0 0,-1 0-1 0 0,-4-8 0 0 0,1 4 22 0 0,0 1 0 0 0,-1-1-1 0 0,0 2 1 0 0,-1-1 0 0 0,0 1-1 0 0,-1 1 1 0 0,0 0 0 0 0,-1 0-1 0 0,1 1 1 0 0,-14-8 0 0 0,17 12 12 0 0,0 0 1 0 0,-1 0-1 0 0,0 1 1 0 0,0 0 0 0 0,0 0-1 0 0,0 0 1 0 0,0 1 0 0 0,0 1-1 0 0,0 0 1 0 0,-1 0-1 0 0,1 0 1 0 0,-1 1 0 0 0,1 0-1 0 0,-1 1 1 0 0,1 0-1 0 0,0 0 1 0 0,-12 4 0 0 0,16-5-2 0 0,1 2 1 0 0,0-1-1 0 0,-1 0 1 0 0,1 1 0 0 0,0-1-1 0 0,0 1 1 0 0,0 0 0 0 0,0 0-1 0 0,0 0 1 0 0,0 1-1 0 0,1-1 1 0 0,-1 0 0 0 0,1 1-1 0 0,0 0 1 0 0,-1 0-1 0 0,1 0 1 0 0,1 0 0 0 0,-1 0-1 0 0,0 0 1 0 0,1 0 0 0 0,-1 0-1 0 0,1 1 1 0 0,0-1-1 0 0,0 1 1 0 0,0-1 0 0 0,1 1-1 0 0,-1-1 1 0 0,1 1-1 0 0,0-1 1 0 0,0 1 0 0 0,0-1-1 0 0,0 1 1 0 0,1-1 0 0 0,-1 1-1 0 0,1-1 1 0 0,0 1-1 0 0,0-1 1 0 0,0 1 0 0 0,1-1-1 0 0,-1 0 1 0 0,1 0-1 0 0,2 4 1 0 0,1 1 1 0 0,1-1 0 0 0,0 1-1 0 0,1-1 1 0 0,-1 0 0 0 0,1 0 0 0 0,1-1 0 0 0,-1 0-1 0 0,1 0 1 0 0,0-1 0 0 0,0 0 0 0 0,1 0 0 0 0,0-1-1 0 0,-1 0 1 0 0,1-1 0 0 0,11 3 0 0 0,16 3-7 0 0,1-1 0 0 0,56 4 0 0 0,-83-10-7 0 0,15 1-7 0 0,0-1 0 0 0,0-1 0 0 0,31-3 0 0 0,-49 1 9 0 0,-1 0 0 0 0,1 0-1 0 0,-1 0 1 0 0,1-1 0 0 0,-1 0 0 0 0,0 0 0 0 0,1-1 0 0 0,-1 0 0 0 0,0 0 0 0 0,-1 0 0 0 0,1-1 0 0 0,0 1 0 0 0,-1-2 0 0 0,0 1 0 0 0,0 0 0 0 0,0-1 0 0 0,5-7 0 0 0,-8 9 5 0 0,-1 1 0 0 0,0 0 0 0 0,0-1 0 0 0,0 1 0 0 0,0-1 0 0 0,-1 1 1 0 0,1-1-1 0 0,0 1 0 0 0,-1-1 0 0 0,0 0 0 0 0,0 1 0 0 0,0-1 0 0 0,0 0 0 0 0,0 1 1 0 0,0-1-1 0 0,-1 0 0 0 0,0-3 0 0 0,-3-6 31 0 0,1 0 0 0 0,-9-16 0 0 0,7 16-24 0 0,-8-17 231 0 0,10 25-51 0 0,8 19-158 0 0,12 48 264 0 0,56 143 254 0 0,-69-197-530 0 0,0 0 1 0 0,1-1-1 0 0,-1 1 0 0 0,2-1 0 0 0,-1 0 1 0 0,1 0-1 0 0,0 0 0 0 0,11 9 0 0 0,-14-15-14 0 0,0 1-1 0 0,0-1 0 0 0,0 0 1 0 0,0 0-1 0 0,0 0 1 0 0,0-1-1 0 0,1 1 0 0 0,-1-1 1 0 0,1 0-1 0 0,-1 1 1 0 0,1-2-1 0 0,-1 1 0 0 0,1 0 1 0 0,-1-1-1 0 0,1 0 1 0 0,0 1-1 0 0,-1-1 0 0 0,1-1 1 0 0,0 1-1 0 0,-1-1 0 0 0,1 1 1 0 0,0-1-1 0 0,-1 0 1 0 0,1 0-1 0 0,4-3 0 0 0,2 0-4 0 0,-1-1 0 0 0,1-1-1 0 0,-1 0 1 0 0,0 0 0 0 0,-1-1-1 0 0,0 0 1 0 0,0 0 0 0 0,0-1-1 0 0,-1 0 1 0 0,0 0 0 0 0,9-16-1 0 0,-13 18 4 0 0,0 0-1 0 0,-1 0 0 0 0,0-1 0 0 0,0 0 0 0 0,-1 1 0 0 0,1-1 0 0 0,-2 0 0 0 0,1 1 0 0 0,-1-1 0 0 0,0 0 1 0 0,0 0-1 0 0,0 0 0 0 0,-1 1 0 0 0,-3-11 0 0 0,-2-5-2 0 0,0 1 0 0 0,-2 0 0 0 0,-10-21 0 0 0,11 24 11 0 0,5 14-4 0 0,1 0 1 0 0,-1-1-1 0 0,1 1 0 0 0,-1 0 1 0 0,0 0-1 0 0,-1 0 0 0 0,1 1 1 0 0,-1-1-1 0 0,-3-4 0 0 0,6 8-6 0 0,-1 0-1 0 0,1 0 1 0 0,0-1-1 0 0,-1 1 0 0 0,1 0 1 0 0,0 0-1 0 0,-1 0 0 0 0,1-1 1 0 0,0 1-1 0 0,-1 0 0 0 0,1 0 1 0 0,-1 0-1 0 0,1 0 0 0 0,0 0 1 0 0,-1 0-1 0 0,1 0 0 0 0,0 0 1 0 0,-1 0-1 0 0,1 0 1 0 0,-1 0-1 0 0,1 0 0 0 0,0 0 1 0 0,-1 0-1 0 0,1 0 0 0 0,-1 0 1 0 0,1 0-1 0 0,0 0 0 0 0,-1 1 1 0 0,-8 10 2 0 0,1 14 56 0 0,7-18-59 0 0,0-1 1 0 0,1 1-1 0 0,0 0 0 0 0,0-1 0 0 0,1 1 0 0 0,-1 0 1 0 0,2-1-1 0 0,-1 1 0 0 0,1-1 0 0 0,0 1 1 0 0,0-1-1 0 0,0 0 0 0 0,1 0 0 0 0,0 0 0 0 0,0 0 1 0 0,1 0-1 0 0,0-1 0 0 0,4 6 0 0 0,9 9 20 0 0,1-2 0 0 0,1 0 0 0 0,27 20 0 0 0,-31-26 14 0 0,3 2-35 0 0,0-2 1 0 0,34 20 0 0 0,-41-27 6 0 0,0 0 0 0 0,0 0 0 0 0,0-1 1 0 0,1-1-1 0 0,-1 0 0 0 0,22 3 0 0 0,-27-6-5 0 0,0-1 1 0 0,0 1-1 0 0,0-1 0 0 0,0 0 0 0 0,0 0 1 0 0,-1-1-1 0 0,1 0 0 0 0,0 0 0 0 0,-1 0 1 0 0,9-5-1 0 0,-6 2 4 0 0,0 1 1 0 0,-1-1-1 0 0,0-1 1 0 0,0 1-1 0 0,0-1 1 0 0,9-11-1 0 0,-14 15-6 0 0,0-1 0 0 0,0 0 0 0 0,-1 0 0 0 0,1 1-1 0 0,0-1 1 0 0,-1-1 0 0 0,0 1 0 0 0,0 0 0 0 0,0 0-1 0 0,0 0 1 0 0,-1-1 0 0 0,1 1 0 0 0,-1 0 0 0 0,0-1 0 0 0,0 1-1 0 0,0 0 1 0 0,0-1 0 0 0,0 1 0 0 0,-1 0 0 0 0,0 0 0 0 0,1-1-1 0 0,-1 1 1 0 0,0 0 0 0 0,-1 0 0 0 0,1 0 0 0 0,-1 0-1 0 0,1 0 1 0 0,-3-3 0 0 0,-6-8 9 0 0,0 0-1 0 0,-1 1 1 0 0,-1 0-1 0 0,-16-14 1 0 0,10 10 37 0 0,-37-48 46 0 0,2 1 249 0 0,48 58-294 0 0,13 11 8 0 0,20 15 25 0 0,-24-17-77 0 0,7 5 9 0 0,1 0 1 0 0,0-1-1 0 0,0-1 1 0 0,1 0-1 0 0,-1-1 0 0 0,1 0 1 0 0,0-1-1 0 0,1 0 0 0 0,-1-1 1 0 0,21 2-1 0 0,-13-4 4 0 0,0 0 1 0 0,-1-2-1 0 0,1 0 0 0 0,0-1 1 0 0,-1-1-1 0 0,26-8 0 0 0,-13 3-131 0 0,-21 6-40 0 0,0-1 0 0 0,0 0 0 0 0,0 0 0 0 0,-1-2 1 0 0,20-9-1 0 0,-22 5-1667 0 0,-9 9 1696 0 0,0 0 0 0 0,0-1 0 0 0,0 1 0 0 0,0 0 0 0 0,0 0-1 0 0,0 0 1 0 0,0-1 0 0 0,0 1 0 0 0,0 0 0 0 0,0 0 0 0 0,0-1 0 0 0,0 1-1 0 0,0 0 1 0 0,0 0 0 0 0,0 0 0 0 0,0-1 0 0 0,0 1 0 0 0,0 0 0 0 0,0 0-1 0 0,0 0 1 0 0,0-1 0 0 0,0 1 0 0 0,0 0 0 0 0,0 0 0 0 0,-1 0 0 0 0,1-1-1 0 0,0 1 1 0 0,0 0 0 0 0,0 0 0 0 0,0 0 0 0 0,0 0 0 0 0,-1 0 0 0 0,1-1 0 0 0,0 1-1 0 0,0 0 1 0 0,0 0 0 0 0,-1 0 0 0 0,1 0 0 0 0,0 0 0 0 0,0 0 0 0 0,0 0-1 0 0,-1 0 1 0 0,1 0 0 0 0,0 0 0 0 0,0 0 0 0 0,0 0 0 0 0,-1 0 0 0 0,1 0-1 0 0,0 0 1 0 0,0 0 0 0 0,-1 0 0 0 0,1 0 0 0 0,0 0 0 0 0,-8 1-1984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2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5 512 0 0,'-19'-2'5943'0'0,"18"1"-5233"0"0,-1 1 0 0 0,0 0 0 0 0,1-1 0 0 0,-1 1 0 0 0,0 0 0 0 0,1 0 0 0 0,-1 0 0 0 0,1 0 0 0 0,-1 0 0 0 0,0 0 0 0 0,1 1 0 0 0,-4 0 0 0 0,4-1-570 0 0,0 1-1 0 0,0 0 0 0 0,0-1 1 0 0,0 1-1 0 0,0 0 1 0 0,0 0-1 0 0,1 0 1 0 0,-1 0-1 0 0,0 0 0 0 0,0 0 1 0 0,1 0-1 0 0,-1 0 1 0 0,0 2-1 0 0,-2 3 148 0 0,1 0 0 0 0,0 1 0 0 0,0-1 0 0 0,1 0 0 0 0,0 1 0 0 0,0-1 0 0 0,0 1 0 0 0,1-1 0 0 0,0 1 0 0 0,1 6 0 0 0,1 3 147 0 0,0 0 0 0 0,9 30 1 0 0,-2-18-253 0 0,2 0 0 0 0,1 0 0 0 0,1-1 0 0 0,1-1 0 0 0,26 38 0 0 0,-36-59-198 0 0,-1-1 0 0 0,1 1 0 0 0,0-1 0 0 0,0 0 0 0 0,0 0-1 0 0,1-1 1 0 0,-1 1 0 0 0,1-1 0 0 0,0 0 0 0 0,7 4 0 0 0,-8-6-22 0 0,-1 0-1 0 0,1 0 1 0 0,0 0 0 0 0,-1 0-1 0 0,1-1 1 0 0,0 1 0 0 0,0-1-1 0 0,0 0 1 0 0,-1 0 0 0 0,1-1-1 0 0,0 1 1 0 0,0-1 0 0 0,-1 1-1 0 0,1-1 1 0 0,0 0 0 0 0,-1-1-1 0 0,5-1 1 0 0,5-3-654 0 0,-1-1 1 0 0,0-1-1 0 0,0 0 1 0 0,0 0-1 0 0,-1-1 0 0 0,0-1 1 0 0,-1 0-1 0 0,0 0 1 0 0,14-20-1 0 0,-13 13-1335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2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5 3369 0 0,'-4'-1'740'0'0,"-3"0"2164"0"0,1 0 0 0 0,-1 0 0 0 0,-9 1 0 0 0,16 0-2877 0 0,0 0 1 0 0,0 0 0 0 0,0 0 0 0 0,0 0 0 0 0,-1 0-1 0 0,1 0 1 0 0,0 0 0 0 0,0 0 0 0 0,0 0 0 0 0,0 0-1 0 0,0 0 1 0 0,-1 0 0 0 0,1 0 0 0 0,0 0 0 0 0,0 0-1 0 0,0 0 1 0 0,0 0 0 0 0,0 0 0 0 0,-1 0-1 0 0,1 1 1 0 0,0-1 0 0 0,0 0 0 0 0,0 0 0 0 0,0 0-1 0 0,0 0 1 0 0,0 0 0 0 0,0 0 0 0 0,0 1 0 0 0,0-1-1 0 0,-1 0 1 0 0,1 0 0 0 0,0 0 0 0 0,0 0 0 0 0,0 0-1 0 0,0 1 1 0 0,0-1 0 0 0,0 0 0 0 0,0 0-1 0 0,0 0 1 0 0,0 0 0 0 0,0 1 0 0 0,0-1 0 0 0,0 0-1 0 0,0 0 1 0 0,0 0 0 0 0,0 0 0 0 0,0 0 0 0 0,0 1-1 0 0,1-1 1 0 0,-1 0 0 0 0,0 0 0 0 0,0 0-1 0 0,0 0 1 0 0,0 0 0 0 0,0 0 0 0 0,0 1 0 0 0,0-1-1 0 0,0 0 1 0 0,0 0 0 0 0,1 0 0 0 0,-1 0 0 0 0,0 0-1 0 0,0 0 1 0 0,0 0 0 0 0,0 0 0 0 0,0 1 0 0 0,1-1-1 0 0,-1 0 1 0 0,0 0 0 0 0,9 7 286 0 0,-1-4-275 0 0,0 1 0 0 0,0-1 1 0 0,1-1-1 0 0,-1 0 0 0 0,1 0 0 0 0,0 0 1 0 0,0-1-1 0 0,13 0 0 0 0,17 3-211 0 0,9 6-927 0 0,-17 2-2643 0 0,-18-5 1988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55 142 512 0 0,'0'-1'-38'0'0,"-15"-13"3136"0"0,14 13-2941 0 0,1 1 0 0 0,0 0 1 0 0,-1-1-1 0 0,1 1 0 0 0,0 0 0 0 0,-1-1 0 0 0,1 1 0 0 0,0-1 1 0 0,0 1-1 0 0,-1 0 0 0 0,1-1 0 0 0,0 1 0 0 0,0-1 0 0 0,0 1 0 0 0,0-1 1 0 0,0 1-1 0 0,-1-1 0 0 0,1 1 0 0 0,0 0 0 0 0,0-1 0 0 0,0 1 1 0 0,0-1-1 0 0,1 1 0 0 0,-1-1 0 0 0,0 1 0 0 0,0-1 0 0 0,0 1 0 0 0,0-1 1 0 0,0 1-1 0 0,0-1 0 0 0,1 1 0 0 0,-1 0 0 0 0,0-1 0 0 0,0 1 1 0 0,1-1-1 0 0,-1 1 0 0 0,0 0 0 0 0,1-1 0 0 0,-1 1 0 0 0,1-1 0 0 0,0 1-22 0 0,-1 0-1 0 0,1 1 1 0 0,-1-1-1 0 0,1 0 1 0 0,-1 0-1 0 0,1 0 1 0 0,-1 1-1 0 0,1-1 1 0 0,-1 0-1 0 0,0 0 1 0 0,1 1-1 0 0,-1-1 0 0 0,1 0 1 0 0,-1 1-1 0 0,0-1 1 0 0,1 1-1 0 0,-1-1 1 0 0,0 0-1 0 0,1 1 1 0 0,-1-1-1 0 0,0 1 1 0 0,0-1-1 0 0,1 1 0 0 0,-1-1 1 0 0,0 1-1 0 0,0 0 1 0 0,8 17 751 0 0,-5-6-455 0 0,0 1 0 0 0,-1 0 0 0 0,0 0 0 0 0,-1 0 0 0 0,0 0 0 0 0,-1 0 0 0 0,-3 17 0 0 0,-1 8 321 0 0,-13 44 0 0 0,-3-16-295 0 0,15-52-427 0 0,0 0 1 0 0,1 0 0 0 0,1 1-1 0 0,0 0 1 0 0,0-1-1 0 0,2 1 1 0 0,0 24 0 0 0,1-38-27 0 0,-1-1 0 0 0,1 1 0 0 0,0 0 1 0 0,0-1-1 0 0,0 1 0 0 0,1-1 0 0 0,-1 1 1 0 0,0 0-1 0 0,0-1 0 0 0,0 1 0 0 0,0-1 1 0 0,1 1-1 0 0,-1 0 0 0 0,0-1 0 0 0,0 1 1 0 0,1-1-1 0 0,-1 1 0 0 0,0-1 0 0 0,1 1 1 0 0,-1-1-1 0 0,1 1 0 0 0,-1-1 0 0 0,1 1 1 0 0,0-1-1 0 0,-1 0-5 0 0,1 0-1 0 0,0 0 1 0 0,-1 0 0 0 0,1 0-1 0 0,-1 0 1 0 0,1 0 0 0 0,-1 0 0 0 0,1-1-1 0 0,0 1 1 0 0,-1 0 0 0 0,1-1-1 0 0,-1 1 1 0 0,1 0 0 0 0,-1-1 0 0 0,0 1-1 0 0,1 0 1 0 0,-1-1 0 0 0,1 1-1 0 0,0-2 1 0 0,3-2-48 0 0,-1-1 1 0 0,1 0-1 0 0,4-9 0 0 0,-4 5-31 0 0,-1 0 0 0 0,0-1-1 0 0,0 1 1 0 0,-1-1 0 0 0,0 0 0 0 0,-1 0 0 0 0,0 0-1 0 0,0-14 1 0 0,-10-82-265 0 0,7 92 289 0 0,-7-60-65 0 0,2-106 1 0 0,7 177 122 0 0,0-1 1 0 0,0 1 0 0 0,1-1-1 0 0,-1 0 1 0 0,1 1 0 0 0,0-1-1 0 0,0 1 1 0 0,0-1 0 0 0,1 1-1 0 0,-1 0 1 0 0,1 0-1 0 0,0-1 1 0 0,0 1 0 0 0,0 0-1 0 0,0 1 1 0 0,0-1 0 0 0,0 0-1 0 0,4-2 1 0 0,-2 2-1 0 0,1 0 1 0 0,-1 0-1 0 0,0 1 1 0 0,1 0-1 0 0,0 0 0 0 0,0 0 1 0 0,-1 0-1 0 0,1 1 0 0 0,0 0 1 0 0,0 0-1 0 0,0 0 1 0 0,7 0-1 0 0,-1 1 20 0 0,1 0 1 0 0,-1 1-1 0 0,0 0 1 0 0,0 1-1 0 0,0 0 1 0 0,0 0-1 0 0,0 1 1 0 0,0 1-1 0 0,15 7 1 0 0,-20-9 1 0 0,-1 1 0 0 0,1 1 1 0 0,0-1-1 0 0,-1 1 1 0 0,1 0-1 0 0,-1 0 1 0 0,0 1-1 0 0,0-1 0 0 0,-1 1 1 0 0,0 0-1 0 0,0 0 1 0 0,0 1-1 0 0,0-1 0 0 0,-1 1 1 0 0,0 0-1 0 0,0 0 1 0 0,3 9-1 0 0,-5-12 0 0 0,0-1 0 0 0,-1 1 0 0 0,1-1-1 0 0,-1 1 1 0 0,0 0 0 0 0,0-1 0 0 0,0 1-1 0 0,0 0 1 0 0,0-1 0 0 0,0 1 0 0 0,-1-1 0 0 0,1 1-1 0 0,-1 0 1 0 0,0-1 0 0 0,0 1 0 0 0,-2 3 0 0 0,2-3 6 0 0,-2-1 0 0 0,1 1 1 0 0,0 0-1 0 0,0-1 1 0 0,-1 1-1 0 0,1-1 1 0 0,-1 0-1 0 0,0 1 1 0 0,0-1-1 0 0,0-1 1 0 0,-3 3-1 0 0,-8 2 44 0 0,-1-1-1 0 0,1 0 1 0 0,-1-1-1 0 0,-24 4 0 0 0,27-6-83 0 0,-1 1-1 0 0,-1-1-1 0 0,1 0 1 0 0,-1-1-1 0 0,-20-2 1 0 0,31 1-20 0 0,0 0 0 0 0,-1-1 0 0 0,1 0 0 0 0,0 1-1 0 0,0-1 1 0 0,0 0 0 0 0,0-1 0 0 0,0 1 0 0 0,1 0 0 0 0,-1-1 0 0 0,-3-2-1 0 0,4 3-11 0 0,1-1 0 0 0,0 1 0 0 0,-1-1 0 0 0,1 1 0 0 0,0-1 0 0 0,0 0 0 0 0,0 1 0 0 0,0-1 0 0 0,0 0 0 0 0,1 0 0 0 0,-1 1 0 0 0,0-1 0 0 0,1 0 0 0 0,-1 0 0 0 0,1 0 0 0 0,0 0 0 0 0,0 0 0 0 0,0 0 0 0 0,0 0 0 0 0,0-2 0 0 0,1-3-631 0 0,1 0 0 0 0,0 1 0 0 0,0-1 0 0 0,0 0 0 0 0,1 1 0 0 0,0 0 0 0 0,0-1 0 0 0,1 1 0 0 0,-1 1 0 0 0,1-1 0 0 0,5-5 0 0 0,7-11-2921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3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65 512 0 0,'-3'0'405'0'0,"0"0"-1"0"0,0 1 1 0 0,1-1 0 0 0,-1 1-1 0 0,0 0 1 0 0,0 0 0 0 0,0 0 0 0 0,1 0-1 0 0,-1 0 1 0 0,1 1 0 0 0,-1-1-1 0 0,1 1 1 0 0,-1 0 0 0 0,1 0-1 0 0,0 0 1 0 0,0 0 0 0 0,0 0-1 0 0,0 0 1 0 0,0 0 0 0 0,0 0-1 0 0,1 1 1 0 0,-1-1 0 0 0,1 1-1 0 0,-2 5 1 0 0,0-3-88 0 0,2 0 1 0 0,-1 0-1 0 0,0 0 1 0 0,1 0-1 0 0,0 0 1 0 0,0 1-1 0 0,1-1 1 0 0,0 0-1 0 0,-1 1 1 0 0,2-1-1 0 0,-1 0 1 0 0,1 0-1 0 0,1 6 1 0 0,3 4 266 0 0,1-1 1 0 0,0 0-1 0 0,2 0 1 0 0,-1 0-1 0 0,19 23 1 0 0,-2-2 63 0 0,-7-4-89 0 0,-16-29-503 0 0,1 1 1 0 0,-1 0-1 0 0,-1-1 1 0 0,1 1-1 0 0,0 0 0 0 0,-1 0 1 0 0,1 0-1 0 0,-1 0 1 0 0,0 5-1 0 0,0-8-41 0 0,0 0 0 0 0,0 1 0 0 0,0-1 0 0 0,0 0 0 0 0,0 1 0 0 0,0-1 0 0 0,0 0 0 0 0,0 1 0 0 0,-1-1-1 0 0,1 0 1 0 0,0 0 0 0 0,0 1 0 0 0,0-1 0 0 0,0 0 0 0 0,-1 1 0 0 0,1-1 0 0 0,0 0 0 0 0,0 0 0 0 0,-1 0-1 0 0,1 1 1 0 0,0-1 0 0 0,0 0 0 0 0,-1 0 0 0 0,1 0 0 0 0,0 0 0 0 0,-1 1 0 0 0,1-1 0 0 0,0 0 0 0 0,-1 0 0 0 0,-11-2 224 0 0,-9-10-128 0 0,16 8-88 0 0,0-1 0 0 0,1 0 1 0 0,-1 1-1 0 0,1-1 0 0 0,0-1 0 0 0,1 1 1 0 0,-1-1-1 0 0,1 1 0 0 0,1-1 0 0 0,-1 0 1 0 0,1 0-1 0 0,-1 0 0 0 0,2-1 0 0 0,-3-10 1 0 0,3 8-15 0 0,0 0 1 0 0,0 0 0 0 0,1-1-1 0 0,1 1 1 0 0,-1 0 0 0 0,1 0-1 0 0,1-1 1 0 0,0 1 0 0 0,5-15-1 0 0,-2 10-15 0 0,1 0-1 0 0,1 1 1 0 0,0 0-1 0 0,0 0 0 0 0,1 1 1 0 0,1 0-1 0 0,0 1 1 0 0,1-1-1 0 0,12-10 1 0 0,-16 17 9 0 0,0-1 1 0 0,1 2-1 0 0,-1-1 1 0 0,1 1-1 0 0,0 0 1 0 0,0 0-1 0 0,1 1 1 0 0,-1 0-1 0 0,1 0 1 0 0,-1 1-1 0 0,1 0 1 0 0,0 0-1 0 0,0 1 1 0 0,0 0 0 0 0,0 0-1 0 0,0 1 1 0 0,0 0-1 0 0,12 1 1 0 0,-14 0-2 0 0,0 1 1 0 0,0-1-1 0 0,0 1 1 0 0,0 0-1 0 0,0 0 1 0 0,-1 1-1 0 0,1 0 1 0 0,-1 0-1 0 0,0 0 1 0 0,0 1-1 0 0,0 0 1 0 0,0 0-1 0 0,0 0 1 0 0,-1 0 0 0 0,0 1-1 0 0,0-1 1 0 0,6 9-1 0 0,-5-4 19 0 0,0 0 1 0 0,-1 0-1 0 0,1 0 0 0 0,-2 1 1 0 0,1 0-1 0 0,-1-1 0 0 0,-1 1 1 0 0,0 0-1 0 0,1 19 0 0 0,-2 21 127 0 0,-1-31-103 0 0,1 1 0 0 0,0 0-1 0 0,5 23 1 0 0,-5-38-54 0 0,1 0 0 0 0,-1 0 0 0 0,1 0 0 0 0,0 0 0 0 0,0 0 0 0 0,0 0 0 0 0,1 0 1 0 0,0-1-1 0 0,0 1 0 0 0,0-1 0 0 0,0 0 0 0 0,1 0 0 0 0,0 0 0 0 0,0-1 0 0 0,0 1 0 0 0,7 4 0 0 0,-6-5-66 0 0,1-1 1 0 0,-1 0-1 0 0,0 0 1 0 0,1 0-1 0 0,0 0 0 0 0,-1-1 1 0 0,1 0-1 0 0,0 0 1 0 0,0-1-1 0 0,0 0 0 0 0,-1 0 1 0 0,1 0-1 0 0,0 0 1 0 0,0-1-1 0 0,0 0 0 0 0,5-2 1 0 0,3-1-1446 0 0,24-9 1 0 0,8-8-4940 0 0,-25 11 4245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14.5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110 156 264 0 0,'-2'-1'1160'0'0,"-1"-1"0"0"0,1 1 0 0 0,-1 0 0 0 0,1 0 0 0 0,-1 0 0 0 0,1 1 0 0 0,-1-1 0 0 0,-3 0 0 0 0,5 1-944 0 0,-1 0 0 0 0,1 1 0 0 0,-1-1 0 0 0,1 1 0 0 0,-1-1 1 0 0,1 1-1 0 0,-1 0 0 0 0,1-1 0 0 0,0 1 0 0 0,-1 0 0 0 0,1 0 0 0 0,0 0 0 0 0,0 0 0 0 0,0 0 1 0 0,0 0-1 0 0,-2 2 0 0 0,-3 3 86 0 0,0 1 1 0 0,1 0 0 0 0,-1 0 0 0 0,1 1-1 0 0,1 0 1 0 0,-1 0 0 0 0,1 0 0 0 0,1 0-1 0 0,-1 1 1 0 0,2-1 0 0 0,-1 1 0 0 0,1 0-1 0 0,0 0 1 0 0,1 0 0 0 0,0 0-1 0 0,0 18 1 0 0,3-20-267 0 0,-1 0-1 0 0,1-1 1 0 0,0 1-1 0 0,0 0 1 0 0,1 0-1 0 0,0-1 1 0 0,0 0-1 0 0,1 1 1 0 0,-1-1-1 0 0,1 0 1 0 0,1-1-1 0 0,-1 1 1 0 0,1-1-1 0 0,0 0 1 0 0,0 0-1 0 0,10 6 1 0 0,-6-4-26 0 0,0 0 0 0 0,1-1 1 0 0,0 0-1 0 0,1-1 0 0 0,-1 0 1 0 0,1-1-1 0 0,0 0 0 0 0,0-1 1 0 0,18 4-1 0 0,-22-7-12 0 0,1 1 0 0 0,-1-1 0 0 0,1 0 0 0 0,0-1 0 0 0,-1 0 1 0 0,0 0-1 0 0,14-5 0 0 0,3-2-43 0 0,24-11-1 0 0,-16 4 41 0 0,-27 14-7 0 0,-1-2-1 0 0,0 1 0 0 0,1 0 0 0 0,-1-1 1 0 0,0 0-1 0 0,0 0 0 0 0,-1 0 0 0 0,1-1 1 0 0,-1 1-1 0 0,1-1 0 0 0,4-6 1 0 0,-4 3-8 0 0,-1 0 1 0 0,1 1-1 0 0,-1-1 1 0 0,0 0-1 0 0,-1-1 1 0 0,4-13-1 0 0,-2-4-96 0 0,-2-1 1 0 0,0 1-1 0 0,-3-39 0 0 0,0 47 9 0 0,1 7 79 0 0,0 0-1 0 0,-1 0 1 0 0,0 0-1 0 0,-1 0 0 0 0,0 1 1 0 0,-1-1-1 0 0,0 0 0 0 0,0 1 1 0 0,-1 0-1 0 0,0 0 1 0 0,0 0-1 0 0,-7-8 0 0 0,8 13 28 0 0,0 1 0 0 0,-1 0-1 0 0,0 0 1 0 0,1 0 0 0 0,-1 1-1 0 0,0-1 1 0 0,0 1 0 0 0,0 0-1 0 0,-1 0 1 0 0,1 0 0 0 0,0 1-1 0 0,-1-1 1 0 0,1 1 0 0 0,-1 0-1 0 0,1 1 1 0 0,-9-1 0 0 0,3 0 3 0 0,0 1 1 0 0,-1 0 0 0 0,1 1 0 0 0,0 0 0 0 0,-1 1 0 0 0,-15 4 0 0 0,12-1 20 0 0,0 1 0 0 0,0 0 0 0 0,1 0 0 0 0,0 2 0 0 0,0 0 0 0 0,1 0 0 0 0,0 1 0 0 0,0 0 0 0 0,1 1 0 0 0,0 1 0 0 0,1 0 0 0 0,0 0 0 0 0,1 1 0 0 0,0 0 0 0 0,1 1 0 0 0,0-1 0 0 0,1 2 0 0 0,0-1 0 0 0,1 1 0 0 0,1 0 0 0 0,0 0 0 0 0,1 1 0 0 0,1-1 0 0 0,0 1 0 0 0,-1 19 0 0 0,4-25 2 0 0,0-1-1 0 0,1 1 1 0 0,0 0-1 0 0,0-1 1 0 0,1 1-1 0 0,0-1 0 0 0,0 0 1 0 0,1 1-1 0 0,1-1 1 0 0,-1-1-1 0 0,1 1 0 0 0,0 0 1 0 0,1-1-1 0 0,0 0 1 0 0,0 0-1 0 0,6 7 1 0 0,-5-8-14 0 0,0 0 0 0 0,0 0 0 0 0,1 0 1 0 0,-1-1-1 0 0,1 0 0 0 0,0 0 1 0 0,1-1-1 0 0,-1 0 0 0 0,1 0 0 0 0,0-1 1 0 0,0 0-1 0 0,0 0 0 0 0,0-1 0 0 0,0 0 1 0 0,1 0-1 0 0,9 0 0 0 0,-10-2-6 0 0,-1 0-1 0 0,0 0 1 0 0,0-1-1 0 0,0 0 0 0 0,1 0 1 0 0,-1-1-1 0 0,9-4 1 0 0,2-1-6 0 0,25-16 0 0 0,-43 22 3 0 0,14-6-20 0 0,-1-1-1 0 0,0-1 0 0 0,0 0 1 0 0,-1-1-1 0 0,14-14 0 0 0,-21 18 12 0 0,0 0-1 0 0,-1 1 1 0 0,0-2-1 0 0,0 1 1 0 0,-1 0 0 0 0,1-1-1 0 0,-1 1 1 0 0,-1-1-1 0 0,1 0 1 0 0,-1 0 0 0 0,-1 0-1 0 0,1 0 1 0 0,0-13-1 0 0,-1-6-10 0 0,-1 0-1 0 0,-2 0 1 0 0,0 0-1 0 0,-2 1 1 0 0,-1-1-1 0 0,-1 1 1 0 0,-1 0-1 0 0,-11-27 1 0 0,17 50 33 0 0,-1-2 6 0 0,1 0-1 0 0,-1 0 1 0 0,0 1 0 0 0,0-1-1 0 0,-3-3 1 0 0,4 6-13 0 0,0 0 0 0 0,1 0 0 0 0,-1 1 1 0 0,0-1-1 0 0,0 0 0 0 0,1 1 0 0 0,-1-1 0 0 0,0 1 1 0 0,0-1-1 0 0,0 1 0 0 0,0-1 0 0 0,0 1 1 0 0,0-1-1 0 0,0 1 0 0 0,0 0 0 0 0,0 0 0 0 0,0 0 1 0 0,0-1-1 0 0,0 1 0 0 0,0 0 0 0 0,0 0 0 0 0,0 0 1 0 0,0 0-1 0 0,0 1 0 0 0,0-1 0 0 0,0 0 1 0 0,0 0-1 0 0,-1 1 0 0 0,-3 1 11 0 0,0 0 1 0 0,-1 0-1 0 0,1 1 1 0 0,-6 4-1 0 0,10-6-18 0 0,-1-1-1 0 0,1 1 1 0 0,0 1-1 0 0,0-1 1 0 0,-1 0-1 0 0,1 0 1 0 0,0 0-1 0 0,0 1 1 0 0,0-1-1 0 0,0 0 1 0 0,1 1-1 0 0,-1-1 1 0 0,0 1-1 0 0,0-1 1 0 0,1 1-1 0 0,-1-1 1 0 0,1 1-1 0 0,0 0 1 0 0,-1-1-1 0 0,1 3 1 0 0,0 3 12 0 0,1 0 0 0 0,0-1 0 0 0,1 1 1 0 0,-1 0-1 0 0,1-1 0 0 0,0 0 0 0 0,1 1 0 0 0,0-1 0 0 0,0 0 0 0 0,0 0 0 0 0,0 0 1 0 0,8 8-1 0 0,-2 1 42 0 0,12 28 1 0 0,-14-26-16 0 0,13 20 1 0 0,162 209 321 0 0,0 1-211 0 0,-164-217-122 0 0,-1 1 0 0 0,-2 0 1 0 0,-1 1-1 0 0,-1 0 0 0 0,13 56 0 0 0,-24-79 9 0 0,0 0-1 0 0,-1 0 1 0 0,0 1-1 0 0,-1-1 1 0 0,0 1 0 0 0,0-1-1 0 0,-1 0 1 0 0,-1 1 0 0 0,1-1-1 0 0,-1 0 1 0 0,-1 0 0 0 0,-4 13-1 0 0,4-16 16 0 0,-1 1 0 0 0,1-1 0 0 0,-1 0 0 0 0,0 0 0 0 0,-1 0 1 0 0,1-1-1 0 0,-1 1 0 0 0,0-1 0 0 0,0 0 0 0 0,-1 0 0 0 0,0-1 0 0 0,0 0 0 0 0,0 0 0 0 0,0 0 0 0 0,0-1 0 0 0,-12 5 0 0 0,0-2 30 0 0,-1-1-1 0 0,0 0 1 0 0,0-2 0 0 0,-1 0 0 0 0,1-1 0 0 0,0-1 0 0 0,-1-1-1 0 0,1 0 1 0 0,-1-2 0 0 0,-33-6 0 0 0,33 3-57 0 0,1 0-1 0 0,0-1 1 0 0,0 0 0 0 0,1-2 0 0 0,0 0 0 0 0,0-1 0 0 0,1-1-1 0 0,0-1 1 0 0,0 0 0 0 0,-21-20 0 0 0,32 25-21 0 0,0 0 0 0 0,1-1 0 0 0,0 0 0 0 0,0 1 1 0 0,0-1-1 0 0,1-1 0 0 0,0 1 0 0 0,1-1 0 0 0,-1 1 0 0 0,-3-16 0 0 0,5 12-30 0 0,-1-2 0 0 0,2 1 0 0 0,0 0 0 0 0,0 0 0 0 0,1 0 0 0 0,2-22 0 0 0,2 11-61 0 0,1 1 0 0 0,1 0 1 0 0,0 0-1 0 0,2 1 0 0 0,0 0 0 0 0,2 0 0 0 0,18-31 0 0 0,-9 24-27 0 0,1 1-1 0 0,1 1 1 0 0,2 1-1 0 0,25-23 1 0 0,-6 11-2329 0 0,76-52-1 0 0,-93 74-342 0 0,-2 2-221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49 512 0 0,'-36'-3'1341'0'0,"-20"7"4914"0"0,28-1-3538 0 0,20-3-1636 0 0,-15 3 1447 0 0,23-3-2514 0 0,0 0 1 0 0,0 0 0 0 0,0 0 0 0 0,0 0-1 0 0,0 0 1 0 0,0 0 0 0 0,0 0 0 0 0,0 0-1 0 0,0 0 1 0 0,0 0 0 0 0,0 0 0 0 0,0 0-1 0 0,0 0 1 0 0,1 0 0 0 0,-1 0 0 0 0,0 0-1 0 0,0 0 1 0 0,0 0 0 0 0,0 0 0 0 0,0 0-1 0 0,0 0 1 0 0,0 0 0 0 0,0 0 0 0 0,0 0-1 0 0,0 0 1 0 0,0 0 0 0 0,0 0 0 0 0,0 0-1 0 0,0 0 1 0 0,0 0 0 0 0,0 0 0 0 0,0 1-1 0 0,0-1 1 0 0,0 0 0 0 0,0 0 0 0 0,0 0-1 0 0,0 0 1 0 0,0 0 0 0 0,0 0 0 0 0,0 0-1 0 0,0 0 1 0 0,0 0 0 0 0,0 0-1 0 0,0 0 1 0 0,0 0 0 0 0,0 0 0 0 0,0 0-1 0 0,0 0 1 0 0,0 0 0 0 0,0 0 0 0 0,0 0-1 0 0,0 0 1 0 0,0 0 0 0 0,0 0 0 0 0,0 1-1 0 0,0-1 1 0 0,0 0 0 0 0,0 0 0 0 0,0 0-1 0 0,0 0 1 0 0,0 0 0 0 0,0 0 0 0 0,0 0-1 0 0,0 0 1 0 0,0 0 0 0 0,0 0 0 0 0,0 0-1 0 0,7 2 515 0 0,8-1 208 0 0,17-2 394 0 0,50-10-1 0 0,-19 2-229 0 0,25 2-37 0 0,68-10 242 0 0,-109 11-808 0 0,0 2 0 0 0,66 2 0 0 0,1 0-22 0 0,14 0-156 0 0,-104 4-141 0 0,0 0 0 0 0,0 1 0 0 0,31 9 0 0 0,-55-12 8 0 0,1 0 1 0 0,0 0 0 0 0,0 1-1 0 0,0-1 1 0 0,0 0 0 0 0,0 1-1 0 0,0-1 1 0 0,-1 0 0 0 0,1 1 0 0 0,0-1-1 0 0,0 1 1 0 0,0-1 0 0 0,-1 1-1 0 0,1 0 1 0 0,0-1 0 0 0,-1 1-1 0 0,2 1 1 0 0,-2-2-14 0 0,0 1 1 0 0,0-1-1 0 0,0 0 0 0 0,0 1 0 0 0,-1-1 1 0 0,1 0-1 0 0,0 1 0 0 0,0-1 0 0 0,0 1 1 0 0,0-1-1 0 0,0 0 0 0 0,-1 1 0 0 0,1-1 1 0 0,0 0-1 0 0,0 0 0 0 0,0 1 0 0 0,-1-1 1 0 0,1 0-1 0 0,0 1 0 0 0,-1-1 0 0 0,1 0 1 0 0,0 0-1 0 0,-1 0 0 0 0,1 1 0 0 0,0-1 1 0 0,-1 0-1 0 0,1 0 0 0 0,-5 3-299 0 0,0-1 0 0 0,0-1 0 0 0,0 1 0 0 0,-9 1 0 0 0,-84 7-5075 0 0,23-4 1106 0 0,14 1-1275 0 0,45-4 4137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4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8 0 0,'-2'-3'632'0'0,"0"0"0"0"0,0 1 0 0 0,0-1 0 0 0,1 0 0 0 0,-1 0 0 0 0,1 0 0 0 0,0-1 0 0 0,0 1 0 0 0,0 0 0 0 0,0 0 0 0 0,1-1-1 0 0,-1 1 1 0 0,1 0 0 0 0,0-5 0 0 0,0 8-501 0 0,0-1-1 0 0,0 1 1 0 0,1-1-1 0 0,-1 0 0 0 0,0 1 1 0 0,0-1-1 0 0,0 1 1 0 0,1-1-1 0 0,-1 1 1 0 0,0-1-1 0 0,1 1 0 0 0,-1 0 1 0 0,0-1-1 0 0,1 1 1 0 0,-1-1-1 0 0,1 1 1 0 0,-1 0-1 0 0,0-1 0 0 0,1 1 1 0 0,-1 0-1 0 0,1-1 1 0 0,-1 1-1 0 0,1 0 1 0 0,0 0-1 0 0,-1-1 0 0 0,1 1 1 0 0,1 0 60 0 0,-1 0 0 0 0,0 0 0 0 0,0 0 0 0 0,1 0 0 0 0,-1 0 1 0 0,0 1-1 0 0,0-1 0 0 0,1 0 0 0 0,-1 1 0 0 0,0-1 0 0 0,2 2 0 0 0,1 0 202 0 0,0 0 0 0 0,0 0 0 0 0,-1 1 0 0 0,1 0 0 0 0,5 5 0 0 0,-4-2-125 0 0,0 1 1 0 0,-1 0-1 0 0,1 0 1 0 0,-1 0 0 0 0,-1 1-1 0 0,1-1 1 0 0,-1 1-1 0 0,-1 0 1 0 0,1 0 0 0 0,1 13-1 0 0,0 9 359 0 0,1 49 0 0 0,-3-19-358 0 0,0-42-240 0 0,0-1 0 0 0,1 0 0 0 0,1 0 0 0 0,1 0 0 0 0,0 0 0 0 0,1 0 0 0 0,1-1 1 0 0,0 0-1 0 0,1-1 0 0 0,12 17 0 0 0,-15-25-237 0 0,-1 0 1 0 0,1 0 0 0 0,5 14-1 0 0,-10-21 122 0 0,0 0 0 0 0,0 1 0 0 0,1-1 0 0 0,-1 0 0 0 0,0 0 0 0 0,0 1 0 0 0,0-1-1 0 0,0 0 1 0 0,0 0 0 0 0,0 1 0 0 0,0-1 0 0 0,0 0 0 0 0,0 0 0 0 0,0 0 0 0 0,0 1 0 0 0,0-1-1 0 0,0 0 1 0 0,0 0 0 0 0,-1 1 0 0 0,1-1 0 0 0,0 0 0 0 0,0 0 0 0 0,0 0 0 0 0,0 1 0 0 0,0-1-1 0 0,0 0 1 0 0,-1 0 0 0 0,1 0 0 0 0,0 0 0 0 0,0 1 0 0 0,0-1 0 0 0,0 0 0 0 0,-1 0 0 0 0,1 0-1 0 0,0 0 1 0 0,0 0 0 0 0,0 0 0 0 0,-1 1 0 0 0,1-1 0 0 0,0 0 0 0 0,0 0 0 0 0,0 0 0 0 0,-1 0-1 0 0,1 0 1 0 0,0 0 0 0 0,0 0 0 0 0,-1 0 0 0 0,1 0 0 0 0,0 0 0 0 0,-14-2-5505 0 0,12 2 4706 0 0,-6-1-2079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4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10 808 0 0,'-7'-3'9822'0'0,"27"4"-4361"0"0,-13 0-5782 0 0,131 8 5223 0 0,69-6-2981 0 0,-61-5-1648 0 0,286-8-950 0 0,-359 7-427 0 0,25-1-4867 0 0,-72 3 2804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5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71 512 0 0,'0'-4'88'0'0,"-2"-23"3561"0"0,2 22-2179 0 0,0 0 1 0 0,0 0-1 0 0,1 0 1 0 0,0 1-1 0 0,-1-1 0 0 0,3-5 1 0 0,-5 26 4433 0 0,5 19-4484 0 0,-1 0-800 0 0,2 83 351 0 0,-2-97-873 0 0,1 0-1 0 0,1 0 0 0 0,10 31 0 0 0,5 15 4 0 0,-12-41-66 0 0,1 1 0 0 0,11 24 0 0 0,-15-43-86 0 0,-1-1-1 0 0,2 1 1 0 0,-1-1-1 0 0,1 0 1 0 0,0 0-1 0 0,0-1 1 0 0,1 0 0 0 0,0 0-1 0 0,0 0 1 0 0,13 9-1 0 0,-15-12-192 0 0,0-1-1 0 0,0 0 1 0 0,0 1-1 0 0,6 1 1 0 0,2-2-3513 0 0,-9-8-2379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5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74 357 1000 0 0,'0'0'278'0'0,"-12"-14"3038"0"0,0 0 0 0 0,2 0 1 0 0,-15-26-1 0 0,22 36-3078 0 0,1 0-1 0 0,1 0 1 0 0,-1-1 0 0 0,0 1-1 0 0,1-1 1 0 0,0 1 0 0 0,0-1-1 0 0,0 1 1 0 0,1-1 0 0 0,0 1-1 0 0,-1-1 1 0 0,2 0 0 0 0,-1 1-1 0 0,0-1 1 0 0,1 0 0 0 0,0 1-1 0 0,0-1 1 0 0,0 1-1 0 0,4-7 1 0 0,0 0-179 0 0,1 1-1 0 0,1 0 0 0 0,-1 1 1 0 0,2-1-1 0 0,-1 1 0 0 0,1 1 1 0 0,1-1-1 0 0,0 2 1 0 0,0-1-1 0 0,0 1 0 0 0,1 0 1 0 0,0 1-1 0 0,0 0 0 0 0,21-8 1 0 0,-3 4-10 0 0,0 1 1 0 0,1 1 0 0 0,0 1 0 0 0,53-5-1 0 0,-67 11-26 0 0,0 0 0 0 0,0 1 0 0 0,0 1 0 0 0,-1 0 0 0 0,1 1 0 0 0,0 1 0 0 0,-1 0 0 0 0,1 1 0 0 0,-1 0 0 0 0,0 1 0 0 0,-1 1-1 0 0,1 0 1 0 0,-1 1 0 0 0,0 0 0 0 0,-1 1 0 0 0,1 1 0 0 0,-2 0 0 0 0,1 0 0 0 0,-1 1 0 0 0,-1 1 0 0 0,0 0 0 0 0,0 0 0 0 0,-1 1 0 0 0,-1 0 0 0 0,8 15-1 0 0,-12-20-22 0 0,-1 2 0 0 0,0-1 0 0 0,-1 0 0 0 0,0 0 0 0 0,0 1 0 0 0,-1-1 0 0 0,0 1 0 0 0,0 0 0 0 0,-1-1 0 0 0,-1 1 0 0 0,1-1 0 0 0,-1 1 0 0 0,0 0 0 0 0,-1-1 0 0 0,0 0 0 0 0,-1 1-1 0 0,-3 8 1 0 0,1-4-19 0 0,0-1 0 0 0,-1 0 0 0 0,-1 0 0 0 0,0 0 0 0 0,0-1 0 0 0,-1 0 0 0 0,-1-1 0 0 0,0 0 0 0 0,0 0 0 0 0,-14 11 0 0 0,9-12-54 0 0,1-1 0 0 0,-1 0 0 0 0,-1-1 1 0 0,1 0-1 0 0,-1-2 0 0 0,0 1 0 0 0,-1-2 1 0 0,1 0-1 0 0,-1-1 0 0 0,0 0 0 0 0,0-2 0 0 0,0 0 1 0 0,-21-1-1 0 0,31 0-251 0 0,1-1 1 0 0,0 0-1 0 0,0 0 1 0 0,-1 0-1 0 0,1-1 0 0 0,-6-2 1 0 0,8 2-409 0 0,-1 0 1 0 0,1 0 0 0 0,0 0-1 0 0,-1-1 1 0 0,-3-3-1 0 0,-6-7-2951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36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71 225 512 0 0,'-1'-4'901'0'0,"-1"-1"1"0"0,1 1-1 0 0,-1-1 0 0 0,0 1 1 0 0,0-1-1 0 0,-4-5 0 0 0,5 8-453 0 0,-1 0 0 0 0,1 0-1 0 0,-1 0 1 0 0,1 0-1 0 0,-1 0 1 0 0,0 1 0 0 0,1-1-1 0 0,-1 1 1 0 0,0-1-1 0 0,0 1 1 0 0,0 0 0 0 0,0 0-1 0 0,0 0 1 0 0,0 0-1 0 0,-4-1 1 0 0,6 2-361 0 0,-1 0 0 0 0,0 0-1 0 0,1 0 1 0 0,-1 0 0 0 0,1 0 0 0 0,-1 0 0 0 0,1 0-1 0 0,-1 0 1 0 0,0 0 0 0 0,1 0 0 0 0,-1 0 0 0 0,1 0-1 0 0,-1 0 1 0 0,1 1 0 0 0,-1-1 0 0 0,0 0 0 0 0,1 1-1 0 0,-1-1 1 0 0,1 0 0 0 0,0 1 0 0 0,-1-1 0 0 0,1 0-1 0 0,-1 1 1 0 0,0 0 0 0 0,0 0 6 0 0,0 1 1 0 0,1-1-1 0 0,-1 1 1 0 0,0-1-1 0 0,1 1 0 0 0,-1-1 1 0 0,0 1-1 0 0,0 2 1 0 0,0 31 267 0 0,1-34-344 0 0,4 48 614 0 0,3-1 1 0 0,16 63-1 0 0,0-5 289 0 0,-15-60-495 0 0,-2 0 0 0 0,-2 1 1 0 0,-2 49-1 0 0,-2-90-334 0 0,-1 0 0 0 0,1 0 0 0 0,-1 0 0 0 0,-1 0 0 0 0,1 0-1 0 0,-1 0 1 0 0,0 0 0 0 0,-5 10 0 0 0,7-16-80 0 0,0 0-1 0 0,0 0 1 0 0,0 0 0 0 0,0 0 0 0 0,0 1 0 0 0,0-1-1 0 0,0 0 1 0 0,0 0 0 0 0,0 0 0 0 0,0 0-1 0 0,0 0 1 0 0,0 0 0 0 0,0 0 0 0 0,0 1 0 0 0,0-1-1 0 0,0 0 1 0 0,-1 0 0 0 0,1 0 0 0 0,0 0-1 0 0,0 0 1 0 0,0 0 0 0 0,0 0 0 0 0,0 0 0 0 0,0 0-1 0 0,0 0 1 0 0,-1 0 0 0 0,1 0 0 0 0,0 0-1 0 0,0 0 1 0 0,0 0 0 0 0,0 1 0 0 0,0-1 0 0 0,0 0-1 0 0,-1 0 1 0 0,1 0 0 0 0,0 0 0 0 0,0-1 0 0 0,0 1-1 0 0,0 0 1 0 0,0 0 0 0 0,0 0 0 0 0,-1 0-1 0 0,1 0 1 0 0,0 0 0 0 0,0 0 0 0 0,0 0 0 0 0,0 0-1 0 0,0 0 1 0 0,-3-8 187 0 0,2-12-158 0 0,1 20-38 0 0,0-73 20 0 0,-7-237-211 0 0,4 275 168 0 0,1 0 0 0 0,2 0 0 0 0,1 0 0 0 0,9-49 0 0 0,-9 79 16 0 0,0 0-1 0 0,0 1 1 0 0,1-1 0 0 0,0 0-1 0 0,0 0 1 0 0,0 1 0 0 0,0-1 0 0 0,1 1-1 0 0,0 0 1 0 0,6-8 0 0 0,-8 10 3 0 0,1 1 0 0 0,0-1 0 0 0,0 1 0 0 0,0 0 0 0 0,0 0 0 0 0,0-1 0 0 0,0 1 0 0 0,0 1-1 0 0,0-1 1 0 0,0 0 0 0 0,0 0 0 0 0,1 1 0 0 0,-1-1 0 0 0,0 1 0 0 0,0 0 0 0 0,1-1 0 0 0,-1 1 0 0 0,0 0 0 0 0,1 1 0 0 0,-1-1 0 0 0,0 0 0 0 0,0 1 0 0 0,1-1 0 0 0,-1 1 0 0 0,4 1 0 0 0,2 1 4 0 0,-1 1-1 0 0,0 0 1 0 0,0 0-1 0 0,-1 0 1 0 0,1 1-1 0 0,-1 0 1 0 0,9 9-1 0 0,36 45 31 0 0,-44-51-26 0 0,12 18 60 0 0,-1 0 0 0 0,-1 2 0 0 0,-1-1 0 0 0,-2 2 0 0 0,-1 0 1 0 0,-1 1-1 0 0,-1 0 0 0 0,-2 1 0 0 0,7 41 0 0 0,-14-59-9 0 0,-1 1 1 0 0,0 0-1 0 0,-1-1 0 0 0,0 1 0 0 0,-3 16 1 0 0,-16 66 266 0 0,19-95-330 0 0,-3 11 146 0 0,4-9-23 0 0,3-8-41 0 0,3-9-135 0 0,0-1 0 0 0,-1 0 0 0 0,-1 0-1 0 0,0 0 1 0 0,-1-1 0 0 0,0 1 0 0 0,1-23 0 0 0,-1-116-566 0 0,-1 17 51 0 0,-1 124 532 0 0,15-129-323 0 0,-12 120 352 0 0,0 1-1 0 0,1-1 0 0 0,1 1 1 0 0,13-28-1 0 0,-18 46 13 0 0,0 0 1 0 0,0 0-1 0 0,0-1 1 0 0,0 2-1 0 0,0-1 1 0 0,1 0-1 0 0,-1 0 1 0 0,1 1-1 0 0,0 0 1 0 0,0-1-1 0 0,0 1 1 0 0,0 0-1 0 0,0 0 0 0 0,6-2 1 0 0,-3 2 1 0 0,-1 0-1 0 0,0 1 1 0 0,1 0 0 0 0,-1 0-1 0 0,1 0 1 0 0,-1 1 0 0 0,1 0-1 0 0,-1 0 1 0 0,7 1 0 0 0,-2 0 4 0 0,0 1 1 0 0,-1 0-1 0 0,1 0 1 0 0,-1 1-1 0 0,0 1 1 0 0,0-1-1 0 0,0 2 1 0 0,0-1 0 0 0,-1 1-1 0 0,0 0 1 0 0,8 7-1 0 0,-2 1 2 0 0,-1 0 1 0 0,0 1-1 0 0,-1 1 0 0 0,11 16 0 0 0,-3 1 60 0 0,17 35 0 0 0,-29-50-15 0 0,-2 0 0 0 0,0 0 1 0 0,0 1-1 0 0,-2 0 0 0 0,0 0 1 0 0,1 19-1 0 0,-2 11 162 0 0,-2 52-1 0 0,-5-47-124 0 0,1-31-31 0 0,1 34-1 0 0,3-49-55 0 0,-1 0-1 0 0,1-1 1 0 0,0 1-1 0 0,1 0 1 0 0,-1-1-1 0 0,1 0 0 0 0,1 1 1 0 0,-1-1-1 0 0,6 8 1 0 0,-6-10-18 0 0,0-1 0 0 0,1 0 0 0 0,0 0 0 0 0,0-1 0 0 0,0 1 0 0 0,0 0 0 0 0,0-1 0 0 0,0 0 0 0 0,1 0 1 0 0,-1 0-1 0 0,1 0 0 0 0,0-1 0 0 0,-1 1 0 0 0,1-1 0 0 0,0 0 0 0 0,0 0 0 0 0,7 1 0 0 0,4 0-361 0 0,-1-1 1 0 0,1-1-1 0 0,21-1 0 0 0,5-5-3693 0 0,-22 3 993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4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11 188 512 0 0,'-6'-21'2948'0'0,"6"21"-2838"0"0,0 0 1 0 0,0-1-1 0 0,0 1 0 0 0,0-1 0 0 0,0 1 1 0 0,0 0-1 0 0,1-1 0 0 0,-1 1 0 0 0,0 0 1 0 0,0-1-1 0 0,0 1 0 0 0,0-1 0 0 0,0 1 0 0 0,1 0 1 0 0,-1-1-1 0 0,0 1 0 0 0,0 0 0 0 0,1 0 1 0 0,-1-1-1 0 0,0 1 0 0 0,1 0 0 0 0,-1 0 0 0 0,0-1 1 0 0,0 1-1 0 0,1 0 0 0 0,-1 0 0 0 0,1 0 1 0 0,-1-1-1 0 0,0 1 0 0 0,1 0 0 0 0,-1 0 1 0 0,0 0-1 0 0,1 0 0 0 0,-1 0 0 0 0,1 0 0 0 0,-1 0 1 0 0,0 0-1 0 0,1 0 0 0 0,-1 0 0 0 0,0 0 1 0 0,1 0-1 0 0,-1 0 0 0 0,1 0 0 0 0,-1 0 1 0 0,0 0-1 0 0,1 1 0 0 0,-1-1 0 0 0,0 0 0 0 0,1 0 1 0 0,0 1-1 0 0,1-1 389 0 0,0 1 0 0 0,0 0-1 0 0,0-1 1 0 0,1 1 0 0 0,-1 0 0 0 0,0 1-1 0 0,0-1 1 0 0,0 0 0 0 0,0 1 0 0 0,-1-1 0 0 0,1 1-1 0 0,0-1 1 0 0,2 4 0 0 0,-2-2-179 0 0,0 0 0 0 0,0 0 0 0 0,-1 0 0 0 0,1 0 0 0 0,-1 0 0 0 0,0 1 0 0 0,0-1 0 0 0,1 5 0 0 0,0 5-22 0 0,-1 0 0 0 0,-1 0 0 0 0,-2 26 0 0 0,2-28 148 0 0,-5 62 199 0 0,4 0-1 0 0,14 126 1 0 0,-13-199-645 0 0,8 45 99 0 0,-7-41-80 0 0,0 0 0 0 0,1 0 0 0 0,-1-1 0 0 0,0 1 0 0 0,1 0-1 0 0,0-1 1 0 0,0 0 0 0 0,0 1 0 0 0,4 3 0 0 0,-6-7-12 0 0,0 1-1 0 0,0-1 1 0 0,0 0-1 0 0,0 1 1 0 0,1-1 0 0 0,-1 0-1 0 0,0 1 1 0 0,0-1 0 0 0,1 0-1 0 0,-1 0 1 0 0,0 1 0 0 0,0-1-1 0 0,1 0 1 0 0,-1 0-1 0 0,0 0 1 0 0,1 1 0 0 0,-1-1-1 0 0,0 0 1 0 0,0 0 0 0 0,1 0-1 0 0,-1 0 1 0 0,0 0 0 0 0,1 0-1 0 0,-1 0 1 0 0,1 0-1 0 0,-1 0 1 0 0,0 0 0 0 0,1 0-1 0 0,-1 0 1 0 0,0 0 0 0 0,1 0-1 0 0,-1 0 1 0 0,0 0 0 0 0,1 0-1 0 0,0-13 135 0 0,-9-18-103 0 0,0 12-50 0 0,0 1 0 0 0,-14-24 0 0 0,9 20-19 0 0,-8-23 0 0 0,14 26 21 0 0,1-1-1 0 0,1 0 0 0 0,1 0 0 0 0,0 0 1 0 0,2-1-1 0 0,0 1 0 0 0,2-1 0 0 0,0 1 1 0 0,6-40-1 0 0,-2 36-2 0 0,1 1 0 0 0,0 0 0 0 0,2 1 0 0 0,1-1-1 0 0,1 1 1 0 0,1 1 0 0 0,0 0 0 0 0,19-28 0 0 0,-24 43 8 0 0,1-1-1 0 0,-1 1 1 0 0,1 1 0 0 0,0-1 0 0 0,0 1 0 0 0,1 0-1 0 0,-1 0 1 0 0,1 1 0 0 0,0 0 0 0 0,1 0-1 0 0,-1 1 1 0 0,1 0 0 0 0,-1 0 0 0 0,1 0 0 0 0,0 1-1 0 0,0 1 1 0 0,0-1 0 0 0,10 0 0 0 0,-10 2 4 0 0,1-1 0 0 0,-1 1 0 0 0,1 1 1 0 0,-1 0-1 0 0,1 0 0 0 0,-1 0 0 0 0,1 1 0 0 0,-1 1 1 0 0,0-1-1 0 0,0 1 0 0 0,0 1 0 0 0,0-1 0 0 0,-1 1 1 0 0,1 1-1 0 0,-1 0 0 0 0,0 0 0 0 0,7 6 1 0 0,-4 0 11 0 0,0 0 0 0 0,0 1 1 0 0,-1 0-1 0 0,-1 1 1 0 0,0 0-1 0 0,-1 0 1 0 0,0 0-1 0 0,-1 1 1 0 0,-1 0-1 0 0,0 0 1 0 0,3 16-1 0 0,2 20 148 0 0,6 100 0 0 0,0-3-4 0 0,-11-121-158 0 0,1-1-1 0 0,1 1 1 0 0,1-1 0 0 0,1-1-1 0 0,2 1 1 0 0,16 28-1 0 0,-20-38-51 0 0,9 13-22 0 0,-16-27 26 0 0,1 0 1 0 0,0 0-1 0 0,0 0 0 0 0,-1 0 0 0 0,1 0 1 0 0,0-1-1 0 0,0 1 0 0 0,0 0 0 0 0,0 0 1 0 0,0-1-1 0 0,0 1 0 0 0,1 0 1 0 0,-1-1-1 0 0,0 1 0 0 0,0-1 0 0 0,0 1 1 0 0,0-1-1 0 0,1 0 0 0 0,1 1 0 0 0,-2-2-95 0 0,-1 1-1 0 0,1 0 1 0 0,-1 0-1 0 0,1 0 1 0 0,-1-1-1 0 0,0 1 1 0 0,1 0-1 0 0,-1-1 1 0 0,1 1-1 0 0,-1 0 1 0 0,0-1-1 0 0,1 1 1 0 0,-1 0-1 0 0,0-1 1 0 0,0 1-1 0 0,1-1 1 0 0,-1 1-1 0 0,0 0 1 0 0,0-1-1 0 0,1 1 1 0 0,-1-1-1 0 0,0 1 0 0 0,0-1 1 0 0,0 1-1 0 0,0-1 1 0 0,0 1-1 0 0,0-1 1 0 0,0 1-1 0 0,0-1 1 0 0,0 1-1 0 0,0-1 1 0 0,0 1-1 0 0,0-1 1 0 0,-2-18-3706 0 0,-2 7 2181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4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 2024 0 0,'-8'4'4863'0'0,"8"0"-1418"0"0,14 2-310 0 0,-10-5-3083 0 0,13 3 778 0 0,1 0 0 0 0,0-2-1 0 0,0 0 1 0 0,0-1 0 0 0,32-3 0 0 0,-18 1-360 0 0,130-2 287 0 0,19-1-708 0 0,-61 3-3738 0 0,-105 1 1495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77 512 0 0,'-1'-15'1210'0'0,"0"-20"6823"0"0,1 34-7624 0 0,1-1 0 0 0,-1 1 0 0 0,0-1-1 0 0,0 1 1 0 0,1-1 0 0 0,-1 1 0 0 0,0-1 0 0 0,1 1 0 0 0,0-1 0 0 0,-1 1-1 0 0,1 0 1 0 0,0-1 0 0 0,0 1 0 0 0,0 0 0 0 0,-1 0 0 0 0,1-1-1 0 0,3-1 1 0 0,-4 3-351 0 0,0 0-1 0 0,1 1 0 0 0,-1-1 0 0 0,1 0 0 0 0,-1 0 1 0 0,0 0-1 0 0,1 0 0 0 0,-1 1 0 0 0,0-1 0 0 0,1 0 1 0 0,-1 0-1 0 0,0 0 0 0 0,0 1 0 0 0,1-1 1 0 0,-1 0-1 0 0,0 1 0 0 0,0-1 0 0 0,1 0 0 0 0,-1 1 1 0 0,0-1-1 0 0,0 0 0 0 0,0 1 0 0 0,1-1 0 0 0,-1 1 1 0 0,5 9 300 0 0,1 7-160 0 0,-1 0 0 0 0,0-1 0 0 0,-1 1 0 0 0,-1 1 0 0 0,-1-1 1 0 0,-1 0-1 0 0,0 1 0 0 0,-4 33 0 0 0,-3 6 52 0 0,-20 74 0 0 0,-6-24 64 0 0,20-74-211 0 0,-13 62 1 0 0,24-86-88 0 0,0 1 0 0 0,0 0 0 0 0,1 0 0 0 0,0 0 1 0 0,1 0-1 0 0,0-1 0 0 0,1 1 0 0 0,0 0 0 0 0,0-1 0 0 0,6 13 0 0 0,-6-17-253 0 0,0 0 0 0 0,0 0 0 0 0,1-1 0 0 0,0 1-1 0 0,0-1 1 0 0,0 0 0 0 0,1 0 0 0 0,-1 0 0 0 0,6 4 0 0 0,-6-6-420 0 0,0 1 0 0 0,1-1-1 0 0,-1 0 1 0 0,1 0 0 0 0,0 0 0 0 0,-1-1-1 0 0,1 1 1 0 0,0-1 0 0 0,0 0 0 0 0,0 0-1 0 0,0 0 1 0 0,0-1 0 0 0,4 1 0 0 0,6-1-4342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5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35 153 512 0 0,'-25'-61'7227'0'0,"23"54"-6247"0"0,-1 0 1 0 0,2 0-1 0 0,-1 0 1 0 0,1-1-1 0 0,0 1 0 0 0,1-15 1 0 0,0 21-850 0 0,0 0 1 0 0,0 0-1 0 0,0-1 1 0 0,0 1-1 0 0,1 0 0 0 0,-1 0 1 0 0,0-1-1 0 0,1 1 1 0 0,-1 0-1 0 0,0 0 1 0 0,1 0-1 0 0,0 0 1 0 0,-1-1-1 0 0,1 1 0 0 0,0 0 1 0 0,-1 0-1 0 0,1 0 1 0 0,0 0-1 0 0,0 0 1 0 0,1 0-1 0 0,-1 0-41 0 0,0 1 0 0 0,0-1 0 0 0,0 1 0 0 0,0 0 0 0 0,0 0 0 0 0,0 0 0 0 0,0 0 0 0 0,0-1 0 0 0,0 1 0 0 0,1 1 0 0 0,-1-1 0 0 0,0 0 0 0 0,0 0 0 0 0,0 0 0 0 0,0 0 0 0 0,0 1 0 0 0,0-1 0 0 0,1 1 0 0 0,5 3 74 0 0,-1-1 1 0 0,0 1 0 0 0,-1 0 0 0 0,1 0-1 0 0,8 8 1 0 0,8 12 123 0 0,-2 0 1 0 0,34 51-1 0 0,-53-73-273 0 0,10 15 137 0 0,-1 1-1 0 0,-1 0 1 0 0,-1 1-1 0 0,0 0 0 0 0,-1 0 1 0 0,5 28-1 0 0,-5-15 60 0 0,-2 1 0 0 0,-2 0 0 0 0,0 37 0 0 0,-4-50-69 0 0,-1 0 0 0 0,-1 0 0 0 0,0-1 0 0 0,-2 1 0 0 0,0-1 0 0 0,-2 0 0 0 0,-9 20 0 0 0,11-22-36 0 0,5-8 271 0 0,38-54-263 0 0,-18 20-171 0 0,30-29 0 0 0,-2 3-29 0 0,-28 26 46 0 0,-6 8-23 0 0,0 0 1 0 0,28-24-1 0 0,-38 37 59 0 0,1 1 0 0 0,-1-1 0 0 0,1 1-1 0 0,-1 1 1 0 0,1-1 0 0 0,0 1 0 0 0,0 0 0 0 0,0 0 0 0 0,0 0 0 0 0,0 0-1 0 0,1 1 1 0 0,-1 0 0 0 0,0 0 0 0 0,1 1 0 0 0,-1-1 0 0 0,7 2-1 0 0,-7 0 6 0 0,0 0-1 0 0,0 0 0 0 0,0 1 0 0 0,-1 0 0 0 0,1 0 0 0 0,0 0 0 0 0,-1 0 0 0 0,1 1 0 0 0,-1 0 0 0 0,0 0 0 0 0,0 0 0 0 0,0 0 0 0 0,5 6 1 0 0,5 7 24 0 0,24 31 0 0 0,-35-42-34 0 0,7 8 35 0 0,0 1 1 0 0,8 18-1 0 0,-15-27-21 0 0,-1 0 1 0 0,0 1-1 0 0,0-1 0 0 0,0 1 1 0 0,-1 0-1 0 0,0-1 0 0 0,0 1 1 0 0,0 0-1 0 0,-1 11 0 0 0,0-14-2 0 0,0 0-1 0 0,-1-1 1 0 0,0 1-1 0 0,0-1 1 0 0,0 1-1 0 0,0-1 1 0 0,0 0-1 0 0,0 1 1 0 0,0-1 0 0 0,-1 0-1 0 0,1 0 1 0 0,-1 0-1 0 0,0 0 1 0 0,0 0-1 0 0,0 0 1 0 0,0 0-1 0 0,0-1 1 0 0,0 1-1 0 0,0 0 1 0 0,0-1-1 0 0,0 0 1 0 0,-1 0-1 0 0,1 0 1 0 0,-1 0 0 0 0,1 0-1 0 0,-4 1 1 0 0,-5 1-17 0 0,-1 0 0 0 0,0-1 1 0 0,0 0-1 0 0,-15 0 0 0 0,-21-1-178 0 0,1-2 0 0 0,-1-1 0 0 0,-84-18 0 0 0,-45-27-3227 0 0,174 47 3270 0 0,-21-10-641 0 0,23 10 670 0 0,0-1 0 0 0,0 1 0 0 0,0-1 0 0 0,1 1 0 0 0,-1-1 0 0 0,0 0 0 0 0,0 1 0 0 0,0-1 0 0 0,0 0 0 0 0,1 0 0 0 0,-1 0 0 0 0,0 1 0 0 0,1-1 0 0 0,-1 0 0 0 0,1 0-1 0 0,-1 0 1 0 0,1 0 0 0 0,-1 0 0 0 0,1-2 0 0 0,0 3-106 0 0,0-1 0 0 0,0 1 1 0 0,0-1-1 0 0,0 1 0 0 0,0-1 0 0 0,0 1 0 0 0,0 0 0 0 0,0-1 0 0 0,1 1 0 0 0,-1-1 0 0 0,0 1 1 0 0,0 0-1 0 0,1-1 0 0 0,-1 1 0 0 0,0-1 0 0 0,0 1 0 0 0,1 0 0 0 0,-1-1 0 0 0,0 1 0 0 0,1 0 0 0 0,-1 0 1 0 0,0-1-1 0 0,1 1 0 0 0,-1 0 0 0 0,1-1 0 0 0,7-3-4026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5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122 181 512 0 0,'-1'0'218'0'0,"1"-1"0"0"0,0 1 0 0 0,-1-1 1 0 0,1 0-1 0 0,0 1 0 0 0,-1-1 0 0 0,1 0 0 0 0,0 1 0 0 0,0-1 0 0 0,0 0 0 0 0,-1 1 1 0 0,1-1-1 0 0,0 0 0 0 0,0 0 0 0 0,0 1 0 0 0,0-1 0 0 0,0 0 0 0 0,1 1 0 0 0,-1-1 1 0 0,0 0-1 0 0,0 0 0 0 0,0 1 0 0 0,1-1 0 0 0,-1 0 0 0 0,0 1 0 0 0,1-1 0 0 0,-1 1 1 0 0,0-1-1 0 0,1 0 0 0 0,-1 1 0 0 0,1-1 0 0 0,-1 1 0 0 0,1-1 0 0 0,0 0 0 0 0,23-21 2414 0 0,-18 17-1734 0 0,3-2-204 0 0,-1-1 0 0 0,0 0-1 0 0,0 0 1 0 0,-1-1 0 0 0,0 0 0 0 0,0-1 0 0 0,-1 1 0 0 0,0-1-1 0 0,-1 0 1 0 0,8-20 0 0 0,-13 29-663 0 0,0 1 0 0 0,0 0 0 0 0,0-1 0 0 0,0 1 0 0 0,0 0 1 0 0,0-1-1 0 0,0 1 0 0 0,0 0 0 0 0,0-1 0 0 0,0 1 0 0 0,0-1 0 0 0,0 1 0 0 0,0 0 0 0 0,0-1 0 0 0,0 1 0 0 0,0 0 0 0 0,0-1 0 0 0,0 1 0 0 0,0 0 0 0 0,0-1 0 0 0,-1 1 1 0 0,1 0-1 0 0,0-1 0 0 0,0 1 0 0 0,0 0 0 0 0,-1 0 0 0 0,1-1 0 0 0,0 1 0 0 0,0 0 0 0 0,-1 0 0 0 0,1-1 0 0 0,-14-1 331 0 0,-14 8-278 0 0,27-6-81 0 0,-35 9 101 0 0,14-5-31 0 0,-40 16 1 0 0,57-18-71 0 0,0 1-1 0 0,0-1 1 0 0,0 1-1 0 0,0 0 0 0 0,0 0 1 0 0,1 0-1 0 0,-1 1 1 0 0,1 0-1 0 0,0-1 1 0 0,0 2-1 0 0,1-1 0 0 0,-7 8 1 0 0,9-10-4 0 0,0 0 1 0 0,0 0 0 0 0,0 0-1 0 0,0 0 1 0 0,1 0-1 0 0,-1 0 1 0 0,0 0 0 0 0,1 1-1 0 0,-1-1 1 0 0,1 0-1 0 0,0 0 1 0 0,0 0-1 0 0,0 1 1 0 0,0-1 0 0 0,0 0-1 0 0,0 0 1 0 0,1 0-1 0 0,0 5 1 0 0,1-4 5 0 0,-1 0 0 0 0,1 0 0 0 0,0 0 0 0 0,0 0 0 0 0,0 0 0 0 0,0 0 0 0 0,1-1-1 0 0,-1 1 1 0 0,1-1 0 0 0,5 5 0 0 0,3 0 9 0 0,1 1-1 0 0,0-2 1 0 0,0 0 0 0 0,1 0-1 0 0,13 3 1 0 0,36 11-35 0 0,-26-9 27 0 0,0 1 1 0 0,-1 2-1 0 0,33 18 0 0 0,-63-29-3 0 0,0 1 1 0 0,0-1-1 0 0,-1 1 0 0 0,6 5 1 0 0,-9-8 1 0 0,0 0-1 0 0,0 0 1 0 0,1 1 0 0 0,-1-1 0 0 0,0 0 0 0 0,0 1 0 0 0,0-1 0 0 0,-1 1-1 0 0,1 0 1 0 0,0-1 0 0 0,-1 1 0 0 0,1 0 0 0 0,-1-1 0 0 0,1 1-1 0 0,-1 0 1 0 0,0-1 0 0 0,1 5 0 0 0,-2-5-1 0 0,1 0-1 0 0,-1 0 1 0 0,0 1 0 0 0,0-1-1 0 0,0 0 1 0 0,1 0 0 0 0,-1 0 0 0 0,0 0-1 0 0,0 0 1 0 0,0 0 0 0 0,-1 0 0 0 0,1 0-1 0 0,0 0 1 0 0,0 0 0 0 0,0-1-1 0 0,-1 1 1 0 0,1 0 0 0 0,0-1 0 0 0,-3 1-1 0 0,-27 9 74 0 0,31-10-76 0 0,-32 5 29 0 0,1-1 0 0 0,-1-2 1 0 0,-56-3-1 0 0,86 1-31 0 0,-12 0-34 0 0,3 0-1 0 0,1 0 0 0 0,-1-1 0 0 0,1 0 0 0 0,-1 0 0 0 0,1-1 0 0 0,-1-1 0 0 0,-14-5 0 0 0,25 8-5 0 0,-1 0 0 0 0,1 0 0 0 0,-1 0 0 0 0,1-1 0 0 0,-1 1 0 0 0,1 0 0 0 0,-1 0 0 0 0,1-1 0 0 0,-1 1 0 0 0,1 0 0 0 0,0-1 0 0 0,-1 1 0 0 0,1-1 0 0 0,-1 1 0 0 0,1 0 0 0 0,0-1 0 0 0,0 1 0 0 0,-1-1 0 0 0,1 1 0 0 0,0-1 0 0 0,0 1 0 0 0,-1-1 0 0 0,1 1 0 0 0,0-1 0 0 0,0 0 0 0 0,0 1 0 0 0,0-1 0 0 0,0 1 0 0 0,0-2 0 0 0,0 1-114 0 0,1 0 0 0 0,-1 0 0 0 0,1 0 1 0 0,-1 0-1 0 0,1 0 0 0 0,0 0 0 0 0,-1 0 0 0 0,1 0 1 0 0,0 0-1 0 0,0 0 0 0 0,0 0 0 0 0,1-1 1 0 0,4-2-1180 0 0,-1 0 1 0 0,1 0 0 0 0,10-4 0 0 0,1 0-2620 0 0,1 0-745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5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 2080 0 0,'-2'5'6025'0'0,"5"1"-3535"0"0,9 7-2421 0 0,-7-8 697 0 0,20 30 915 0 0,-1 1-1 0 0,-3 1 1 0 0,-1 1-1 0 0,20 51 0 0 0,-32-66-1346 0 0,0 0-1 0 0,-1 1 1 0 0,3 25-1 0 0,6 78 310 0 0,-10-74-483 0 0,0 15-22 0 0,-3-27-125 0 0,11 49 1 0 0,-13-86-35 0 0,0-1 0 0 0,0 1 0 0 0,0-1 0 0 0,0 0 0 0 0,0 1 0 0 0,1-1 0 0 0,0 0-1 0 0,0 0 1 0 0,0 0 0 0 0,0 0 0 0 0,0 0 0 0 0,0-1 0 0 0,1 1 0 0 0,-1-1 0 0 0,1 1 0 0 0,0-1 0 0 0,0 0 0 0 0,0 0 0 0 0,0 0 0 0 0,0 0 0 0 0,0-1-1 0 0,4 2 1 0 0,-3-2-256 0 0,0 0-1 0 0,-1 0 0 0 0,1-1 0 0 0,0 1 0 0 0,0-1 0 0 0,-1 0 1 0 0,1 0-1 0 0,0-1 0 0 0,0 1 0 0 0,-1-1 0 0 0,1 0 0 0 0,0 1 1 0 0,5-4-1 0 0,-7 4-478 0 0,1-1 1 0 0,-1 0-1 0 0,0-1 1 0 0,1 1-1 0 0,-1 0 1 0 0,0-1-1 0 0,3-1 1 0 0,3-7-3255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6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66 3137 0 0,'2'-1'8650'0'0,"3"-1"-6145"0"0,9-2-2307 0 0,64 3 2686 0 0,-37 1-2095 0 0,53-6-1 0 0,-19-5-519 0 0,125-19-392 0 0,-167 24-1191 0 0,-12 1-3552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6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94 239 512 0 0,'-1'0'253'0'0,"1"-1"-1"0"0,-1 1 1 0 0,1 0-1 0 0,-1-1 1 0 0,1 1 0 0 0,-1 0-1 0 0,1-1 1 0 0,-1 1-1 0 0,1 0 1 0 0,-1 0 0 0 0,1-1-1 0 0,-1 1 1 0 0,1 0-1 0 0,-1 0 1 0 0,0 0 0 0 0,1 0-1 0 0,-1 0 1 0 0,1 0-1 0 0,-1 0 1 0 0,0 0-1 0 0,1 0 1 0 0,-1 0 0 0 0,1 0-1 0 0,-1 0 1 0 0,0 0-1 0 0,1 0 1 0 0,-1 1 0 0 0,1-1-1 0 0,-1 0 1 0 0,1 0-1 0 0,-1 1 1 0 0,1-1 0 0 0,-1 0-1 0 0,1 1 1 0 0,-1-1-1 0 0,1 1 1 0 0,-1-1-1 0 0,1 0 1 0 0,0 1 0 0 0,-1-1-1 0 0,1 1 1 0 0,0-1-1 0 0,-1 2 1 0 0,0-2-29 0 0,1 1 1 0 0,-1 0-1 0 0,0 0 0 0 0,1 0 1 0 0,0 0-1 0 0,-1 1 0 0 0,1-1 1 0 0,-1 0-1 0 0,1 0 0 0 0,0 0 1 0 0,0 0-1 0 0,0 0 0 0 0,0 0 1 0 0,0 0-1 0 0,0 1 1 0 0,0-1-1 0 0,0 0 0 0 0,0 0 1 0 0,0 0-1 0 0,1 0 0 0 0,-1 0 1 0 0,0 0-1 0 0,2 2 0 0 0,-1 0 37 0 0,1-1 0 0 0,-1 0 1 0 0,1 1-1 0 0,0-1 0 0 0,-1 0 0 0 0,1 0 0 0 0,0 0 0 0 0,1 0 0 0 0,-1-1 0 0 0,0 1 0 0 0,0 0 0 0 0,1-1 1 0 0,-1 0-1 0 0,1 0 0 0 0,-1 1 0 0 0,1-1 0 0 0,5 1 0 0 0,-10-6-142 0 0,0 1 1 0 0,0 0-1 0 0,0 0 0 0 0,-1 0 1 0 0,-3-4-1 0 0,-26-25 105 0 0,23 24-46 0 0,0 0 1 0 0,1-1-1 0 0,-10-14 0 0 0,15 20-148 0 0,1-1 1 0 0,0 0-1 0 0,0 0 0 0 0,0 0 0 0 0,0 0 1 0 0,1-1-1 0 0,0 1 0 0 0,0 0 0 0 0,0-1 0 0 0,0 1 1 0 0,1-1-1 0 0,0 1 0 0 0,0-6 0 0 0,0 4-44 0 0,1 0 0 0 0,0 0 0 0 0,1 1 0 0 0,-1-1 0 0 0,1 0 0 0 0,0 1 0 0 0,0-1 0 0 0,1 1 0 0 0,-1 0 0 0 0,1 0 0 0 0,1 0-1 0 0,-1 0 1 0 0,1 0 0 0 0,0 1 0 0 0,0-1 0 0 0,8-6 0 0 0,-7 6-7 0 0,1 1 0 0 0,0 0 1 0 0,1 0-1 0 0,-1 0 0 0 0,1 1 0 0 0,-1 0 0 0 0,1 0 1 0 0,0 1-1 0 0,0 0 0 0 0,0 0 0 0 0,0 1 0 0 0,1-1 0 0 0,8 1 1 0 0,10 2-505 0 0,1 1 0 0 0,0 1 0 0 0,-1 2 0 0 0,0 0 0 0 0,0 2 0 0 0,48 19 1 0 0,-20 1-4292 0 0,-46-23 3685 0 0,9 6-421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7.4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189 37 2729 0 0,'-19'-18'7604'0'0,"-1"6"-3719"0"0,18 11-3720 0 0,0 0 1 0 0,0 1-1 0 0,0-1 1 0 0,0 1-1 0 0,0-1 1 0 0,0 1-1 0 0,-1 0 1 0 0,1 0-1 0 0,0 0 1 0 0,0 0-1 0 0,0 0 1 0 0,0 1-1 0 0,0-1 1 0 0,0 1-1 0 0,0-1 1 0 0,0 1-1 0 0,0 0 1 0 0,0 0-1 0 0,0-1 1 0 0,-4 4-1 0 0,0 0 61 0 0,0 0-1 0 0,0 1 1 0 0,1 0-1 0 0,-1 0 1 0 0,1 1-1 0 0,1-1 0 0 0,-1 1 1 0 0,1 0-1 0 0,-6 11 1 0 0,0 1 204 0 0,1 1 1 0 0,-7 25-1 0 0,13-38-364 0 0,1 0 1 0 0,1 1-1 0 0,-1-1 0 0 0,1 0 1 0 0,0 1-1 0 0,1 0 0 0 0,-1-1 1 0 0,1 1-1 0 0,2 11 0 0 0,-1-13-45 0 0,0 0 1 0 0,1 0-1 0 0,0 0 0 0 0,0 0 0 0 0,0-1 1 0 0,0 1-1 0 0,1-1 0 0 0,0 1 0 0 0,-1-1 0 0 0,2 0 1 0 0,-1 0-1 0 0,0 0 0 0 0,6 4 0 0 0,0-1-1 0 0,0 0-1 0 0,1-1 0 0 0,0 0 0 0 0,0 0 1 0 0,0-1-1 0 0,18 6 0 0 0,-5-3-43 0 0,1-1-1 0 0,26 4 1 0 0,-36-9 8 0 0,1-1 1 0 0,-1 0-1 0 0,1-1 1 0 0,0 0-1 0 0,-1-1 0 0 0,22-5 1 0 0,-26 4-20 0 0,1 0 1 0 0,-1-2-1 0 0,0 1 1 0 0,0-1-1 0 0,0 0 0 0 0,-1-1 1 0 0,1 0-1 0 0,-1-1 1 0 0,12-9-1 0 0,-19 13 6 0 0,1-1 1 0 0,-1 1-1 0 0,0 0 1 0 0,0-1-1 0 0,-1 1 1 0 0,1-1-1 0 0,0 1 1 0 0,-1-1-1 0 0,0 0 1 0 0,0 0-1 0 0,1 0 1 0 0,-2 0-1 0 0,1 0 1 0 0,0 0-1 0 0,0 0 1 0 0,-1 0-1 0 0,0 0 1 0 0,0 0-1 0 0,0 0 1 0 0,0 0-1 0 0,0 0 1 0 0,0 0-1 0 0,-1 0 1 0 0,0 0-1 0 0,-1-6 1 0 0,-3-4-114 0 0,0-1 1 0 0,-1 1 0 0 0,-1 0 0 0 0,-9-14-1 0 0,9 15 88 0 0,-1 0 35 0 0,-2-6 5 0 0,0 1 0 0 0,-2 0 0 0 0,-22-25 0 0 0,30 38 29 0 0,0 0 1 0 0,0 0 0 0 0,-1 1 0 0 0,1-1-1 0 0,-1 1 1 0 0,0 0 0 0 0,0 0 0 0 0,0 1-1 0 0,0-1 1 0 0,-1 1 0 0 0,1 1 0 0 0,-1-1 0 0 0,1 1-1 0 0,-1-1 1 0 0,1 2 0 0 0,-1-1 0 0 0,-10 1-1 0 0,9 0-2 0 0,1 0 0 0 0,-1 1 1 0 0,1 0-1 0 0,0 1 0 0 0,0 0 0 0 0,-1 0 0 0 0,1 0 0 0 0,1 0 0 0 0,-1 1 0 0 0,0 0 0 0 0,0 0 0 0 0,1 1 0 0 0,-5 4 0 0 0,3-3 7 0 0,1 1-1 0 0,1 0 1 0 0,-1 0 0 0 0,1 1 0 0 0,0 0-1 0 0,0 0 1 0 0,1 0 0 0 0,0 0 0 0 0,-4 10-1 0 0,4-4 5 0 0,0-1-1 0 0,0 0 0 0 0,2 1 1 0 0,-1-1-1 0 0,1 1 0 0 0,1 0 1 0 0,0 0-1 0 0,1-1 0 0 0,1 1 1 0 0,0 0-1 0 0,0 0 1 0 0,1 0-1 0 0,4 12 0 0 0,-4-18-19 0 0,1-1 0 0 0,-1 1 0 0 0,1-1-1 0 0,0 1 1 0 0,1-1 0 0 0,0 0 0 0 0,0 0 0 0 0,0-1 0 0 0,0 1-1 0 0,1-1 1 0 0,0 0 0 0 0,0 0 0 0 0,1-1 0 0 0,-1 1-1 0 0,1-1 1 0 0,0 0 0 0 0,0-1 0 0 0,0 1 0 0 0,1-1 0 0 0,-1-1-1 0 0,1 1 1 0 0,0-1 0 0 0,-1 0 0 0 0,1-1 0 0 0,0 1-1 0 0,0-1 1 0 0,0-1 0 0 0,0 1 0 0 0,1-1 0 0 0,-1 0-1 0 0,0-1 1 0 0,0 0 0 0 0,0 0 0 0 0,0 0 0 0 0,10-5 0 0 0,-4 2-14 0 0,-1-2 1 0 0,0 1 0 0 0,-1-2 0 0 0,0 1 0 0 0,0-1 0 0 0,17-15-1 0 0,-23 17 5 0 0,0 1 0 0 0,-1-1 0 0 0,1 0 0 0 0,-1 0 0 0 0,0-1-1 0 0,-1 1 1 0 0,0-1 0 0 0,0 0 0 0 0,0 0 0 0 0,0 0 0 0 0,-1 0-1 0 0,0 0 1 0 0,0 0 0 0 0,-1-1 0 0 0,2-8 0 0 0,-2-3 36 0 0,-1-28 0 0 0,0 40-24 0 0,-1 0 1 0 0,0 0-1 0 0,0 1 0 0 0,0-1 1 0 0,-1 0-1 0 0,0 1 0 0 0,0-1 1 0 0,-5-9-1 0 0,7 15-7 0 0,0 0 1 0 0,0-1-1 0 0,0 1 1 0 0,0 0-1 0 0,-1-1 1 0 0,1 1-1 0 0,0 0 0 0 0,0-1 1 0 0,0 1-1 0 0,0 0 1 0 0,0-1-1 0 0,-1 1 1 0 0,1 0-1 0 0,0 0 0 0 0,0-1 1 0 0,-1 1-1 0 0,1 0 1 0 0,0 0-1 0 0,0 0 1 0 0,-1-1-1 0 0,1 1 0 0 0,0 0 1 0 0,-1 0-1 0 0,1 0 1 0 0,0 0-1 0 0,-1 0 1 0 0,1 0-1 0 0,0 0 1 0 0,-1-1-1 0 0,1 1 0 0 0,0 0 1 0 0,-1 0-1 0 0,1 0 1 0 0,0 0-1 0 0,-1 0 1 0 0,1 1-1 0 0,-1-1 3 0 0,1 1 0 0 0,-1 0 0 0 0,1 0 0 0 0,-1 0 0 0 0,1 0 0 0 0,0 0 0 0 0,-1-1 0 0 0,1 1 0 0 0,0 0 0 0 0,0 0 0 0 0,0 0 1 0 0,0 1-1 0 0,-1 31 94 0 0,3-22-52 0 0,-1 0-1 0 0,1-1 1 0 0,1 1-1 0 0,0-1 0 0 0,1 1 1 0 0,0-1-1 0 0,0 0 1 0 0,1-1-1 0 0,0 1 1 0 0,9 10-1 0 0,-7-9-24 0 0,2 0 1 0 0,-1-1-1 0 0,1 0 0 0 0,1-1 0 0 0,0 0 1 0 0,0-1-1 0 0,23 15 0 0 0,-26-19-111 0 0,0-1 1 0 0,0 0-1 0 0,1 0 1 0 0,-1 0-1 0 0,1-1 0 0 0,0 0 1 0 0,10 1-1 0 0,-5-2-1830 0 0,23-1-1 0 0,-19-1-193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7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263 232 8 0 0,'26'-29'3886'0'0,"-22"27"-3650"0"0,-1-1 1 0 0,1 0-1 0 0,-1 0 1 0 0,0-1-1 0 0,0 1 1 0 0,-1-1-1 0 0,1 1 1 0 0,-1-1-1 0 0,0 0 1 0 0,0 0-1 0 0,0 0 0 0 0,0 0 1 0 0,0 0-1 0 0,-1 0 1 0 0,0-1-1 0 0,1-6 1 0 0,-2 5 78 0 0,0 1-1 0 0,-1-1 1 0 0,1 0 0 0 0,-1 1 0 0 0,0 0 0 0 0,-1-1 0 0 0,1 1 0 0 0,-1 0 0 0 0,0-1 0 0 0,-1 1-1 0 0,1 0 1 0 0,-1 0 0 0 0,0 1 0 0 0,0-1 0 0 0,0 1 0 0 0,-1-1 0 0 0,0 1 0 0 0,0 0-1 0 0,-6-4 1 0 0,7 4-109 0 0,-1 1-1 0 0,0 0 1 0 0,-1 1-1 0 0,1-1 1 0 0,0 1-1 0 0,-1 0 1 0 0,0 0-1 0 0,1 0 1 0 0,-1 0-1 0 0,0 1 1 0 0,0 0-1 0 0,0 0 1 0 0,0 0-1 0 0,0 1 1 0 0,0 0-1 0 0,0 0 1 0 0,0 0-1 0 0,0 0 1 0 0,0 1-1 0 0,0 0 1 0 0,-7 2-1 0 0,0 1-65 0 0,0 2-1 0 0,1-1 1 0 0,0 1-1 0 0,0 1 1 0 0,0 0-1 0 0,1 0 1 0 0,0 1-1 0 0,1 0 1 0 0,-17 19-1 0 0,20-21-102 0 0,2 0-1 0 0,-1 1 0 0 0,0-1 1 0 0,1 1-1 0 0,1 0 1 0 0,-1 0-1 0 0,1 0 0 0 0,0 1 1 0 0,1-1-1 0 0,-1 1 0 0 0,1-1 1 0 0,1 1-1 0 0,0 0 1 0 0,0 0-1 0 0,0 0 0 0 0,2 15 1 0 0,0-17-13 0 0,1 0 0 0 0,-1 0 0 0 0,1 0 0 0 0,1-1 0 0 0,-1 1 1 0 0,1-1-1 0 0,0 1 0 0 0,0-1 0 0 0,1 0 0 0 0,-1 0 0 0 0,1 0 0 0 0,0-1 1 0 0,0 0-1 0 0,9 7 0 0 0,3 2 26 0 0,0-1 1 0 0,37 19-1 0 0,-38-23-52 0 0,0-1-1 0 0,1-1 0 0 0,0-1 1 0 0,0 0-1 0 0,1-1 0 0 0,-1-1 1 0 0,22 2-1 0 0,-17-3-177 0 0,0-2-1 0 0,-1 0 1 0 0,1-2 0 0 0,-1 0 0 0 0,35-8-1 0 0,-45 7-506 0 0,1-1 0 0 0,-1 0 0 0 0,19-10 0 0 0,7-10-4040 0 0,-20 13 1920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8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 3041 0 0,'-2'0'294'0'0,"-17"6"7595"0"0,13 3-4403 0 0,4 0-3996 0 0,4 20 1504 0 0,2 1-1 0 0,0-1 1 0 0,2 0-1 0 0,18 54 0 0 0,-14-52-308 0 0,7 39 591 0 0,13 116 0 0 0,-18-100-975 0 0,-7-49-213 0 0,-1-3 41 0 0,14 51-1 0 0,-15-75-139 0 0,0 0 1 0 0,1 0-1 0 0,0 0 0 0 0,1-1 0 0 0,0 0 0 0 0,0 0 0 0 0,1 0 0 0 0,0-1 0 0 0,11 12 0 0 0,-14-17-40 0 0,0-1-1 0 0,0 1 1 0 0,0-1 0 0 0,1 0-1 0 0,-1-1 1 0 0,0 1 0 0 0,1 0-1 0 0,0-1 1 0 0,-1 0 0 0 0,1 0 0 0 0,0 0-1 0 0,0 0 1 0 0,-1-1 0 0 0,1 1-1 0 0,6-1 1 0 0,-4 0-534 0 0,-1 0-1 0 0,0-1 1 0 0,0 1 0 0 0,0-1 0 0 0,0-1-1 0 0,0 1 1 0 0,0 0 0 0 0,0-1-1 0 0,0 0 1 0 0,0-1 0 0 0,4-2 0 0 0,-1-1-2847 0 0,-3-2-511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8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5 2921 0 0,'-2'0'8171'0'0,"6"-2"-5604"0"0,7-1-1920 0 0,6 4 111 0 0,33 6 0 0 0,-2 1-8 0 0,169 0 1460 0 0,-37-2-933 0 0,-179-6-1257 0 0,-1 0-1 0 0,1 0 1 0 0,0 0-1 0 0,-1 0 1 0 0,1 0 0 0 0,-1 0-1 0 0,1 0 1 0 0,0 0 0 0 0,-1 0-1 0 0,1 0 1 0 0,-1 1 0 0 0,1-1-1 0 0,0 0 1 0 0,-1 0-1 0 0,1 1 1 0 0,-1-1 0 0 0,1 1-1 0 0,-1-1 1 0 0,1 0 0 0 0,-1 1-1 0 0,1-1 1 0 0,-1 1-1 0 0,0-1 1 0 0,1 1 0 0 0,0 0-1 0 0,-1 0-3 0 0,0 0 0 0 0,0 0 1 0 0,0-1-1 0 0,0 1 0 0 0,0 0 0 0 0,0 0 0 0 0,0 0 0 0 0,0 0 0 0 0,-1 0 0 0 0,1-1 0 0 0,0 1 1 0 0,0 0-1 0 0,-1 0 0 0 0,1 0 0 0 0,-1-1 0 0 0,0 2 0 0 0,-2 4 67 0 0,-2 0 0 0 0,1-1 0 0 0,-8 8 0 0 0,10-11-28 0 0,-5 5 33 0 0,-2 3 56 0 0,0-1 0 0 0,-13 21 0 0 0,19-26-112 0 0,1 1 1 0 0,0-1-1 0 0,0 1 1 0 0,0-1 0 0 0,0 1-1 0 0,1 0 1 0 0,0 0-1 0 0,0 0 1 0 0,0-1 0 0 0,1 1-1 0 0,-1 6 1 0 0,2-2-18 0 0,-1 0 0 0 0,1 0 1 0 0,1 0-1 0 0,0 0 0 0 0,0 0 0 0 0,1-1 1 0 0,0 1-1 0 0,0-1 0 0 0,1 1 0 0 0,0-1 1 0 0,0 0-1 0 0,1-1 0 0 0,0 1 1 0 0,1-1-1 0 0,-1 0 0 0 0,2 0 0 0 0,-1-1 1 0 0,1 1-1 0 0,-1-1 0 0 0,2-1 1 0 0,14 10-1 0 0,-11-11-298 0 0,-1-1 0 0 0,1 0 0 0 0,0 0 0 0 0,0-1 0 0 0,1-1 0 0 0,-1 0 0 0 0,0 0 0 0 0,0-1 0 0 0,21-3 0 0 0,-22 2-1253 0 0,-1-1 1 0 0,1 0-1 0 0,16-6 0 0 0,-9 0-966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8.6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12 4289 0 0,'-10'-10'13267'0'0,"7"9"-12827"0"0,2 1 0 0 0,2 4-184 0 0,3 2 64 0 0,0 1-176 0 0,2 3-40 0 0,0 0-40 0 0,2-1-56 0 0,1 3-56 0 0,3-1-48 0 0,0 0 32 0 0,3 3-344 0 0,-2-1-400 0 0,-2 1-16 0 0,5 3-2025 0 0,-2-2 1393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57 158 8 0 0,'-18'-6'4378'0'0,"-5"-2"5868"0"0,8 7-6803 0 0,15 1-3408 0 0,0 0 0 0 0,0 0-1 0 0,0 0 1 0 0,0 0 0 0 0,0 0 0 0 0,0 0 0 0 0,0 1 0 0 0,0-1 0 0 0,0 0 0 0 0,0 0 0 0 0,0 0 0 0 0,0 0 0 0 0,0 0 0 0 0,0 1 0 0 0,0-1 0 0 0,0 0 0 0 0,0 0 0 0 0,0 0 0 0 0,0 0 0 0 0,0 0 0 0 0,0 0 0 0 0,0 1 0 0 0,1-1 0 0 0,-1 0 0 0 0,0 0 0 0 0,0 0 0 0 0,0 0 0 0 0,0 0 0 0 0,0 0 0 0 0,0 0 0 0 0,0 0 0 0 0,0 1 0 0 0,1-1 0 0 0,-1 0 0 0 0,0 0 0 0 0,0 0 0 0 0,0 0 0 0 0,0 0 0 0 0,0 0 0 0 0,0 0 0 0 0,1 0 0 0 0,-1 0 0 0 0,0 0 0 0 0,7 5 54 0 0,3-1-84 0 0,1-1-1 0 0,0 0 1 0 0,0-1-1 0 0,0 0 1 0 0,1-1 0 0 0,-1 0-1 0 0,17-1 1 0 0,-8 0-33 0 0,-5 1 10 0 0,-1-1-1 0 0,0-1 0 0 0,1-1 1 0 0,-1 0-1 0 0,0 0 0 0 0,16-6 1 0 0,-25 6 16 0 0,1 1 1 0 0,-1-2-1 0 0,0 1 1 0 0,0-1 0 0 0,0 1-1 0 0,0-1 1 0 0,0-1-1 0 0,-1 1 1 0 0,1-1 0 0 0,-1 1-1 0 0,0-1 1 0 0,0-1-1 0 0,0 1 1 0 0,-1 0-1 0 0,0-1 1 0 0,1 0 0 0 0,-1 0-1 0 0,3-8 1 0 0,-5 11 1 0 0,0 0 1 0 0,-1 0 0 0 0,1 0-1 0 0,0 0 1 0 0,-1 0 0 0 0,0 0-1 0 0,1-1 1 0 0,-1 1 0 0 0,0 0-1 0 0,0 0 1 0 0,0-1 0 0 0,0 1-1 0 0,-1 0 1 0 0,1 0-1 0 0,0 0 1 0 0,-1 0 0 0 0,0-1-1 0 0,1 1 1 0 0,-1 0 0 0 0,0 0-1 0 0,0 0 1 0 0,0 0 0 0 0,-1 1-1 0 0,1-1 1 0 0,0 0 0 0 0,-1 0-1 0 0,-1-1 1 0 0,0 0 12 0 0,0 1 1 0 0,0 0-1 0 0,0 0 0 0 0,0 1 1 0 0,-1-1-1 0 0,1 1 0 0 0,0 0 1 0 0,-1-1-1 0 0,1 1 1 0 0,-1 1-1 0 0,1-1 0 0 0,-1 0 1 0 0,0 1-1 0 0,1 0 0 0 0,-1 0 1 0 0,-4 0-1 0 0,-2 1 56 0 0,-1 1 0 0 0,1 0-1 0 0,0 1 1 0 0,0 0 0 0 0,0 0-1 0 0,0 1 1 0 0,0 0 0 0 0,1 1-1 0 0,0 0 1 0 0,0 1 0 0 0,0 0-1 0 0,0 0 1 0 0,1 1 0 0 0,0 0-1 0 0,1 0 1 0 0,-1 1 0 0 0,1-1-1 0 0,1 2 1 0 0,0-1 0 0 0,0 1 0 0 0,0 0-1 0 0,1 0 1 0 0,1 1 0 0 0,-1 0-1 0 0,-4 18 1 0 0,8-23-38 0 0,0 1 1 0 0,0-1-1 0 0,0 1 1 0 0,1-1-1 0 0,0 1 0 0 0,0 0 1 0 0,0-1-1 0 0,1 1 0 0 0,0 0 1 0 0,0-1-1 0 0,0 1 1 0 0,1-1-1 0 0,-1 0 0 0 0,4 7 1 0 0,-1-6 23 0 0,0 0 1 0 0,0 1 0 0 0,0-1-1 0 0,1-1 1 0 0,0 1 0 0 0,0-1-1 0 0,0 1 1 0 0,1-1 0 0 0,10 7-1 0 0,-2-4-491 0 0,0 0 0 0 0,1 0-1 0 0,0-2 1 0 0,0 0-1 0 0,1 0 1 0 0,0-1-1 0 0,0-1 1 0 0,0-1 0 0 0,17 2-1 0 0,-14-4-2795 0 0,1 0-311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7:49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287 65 512 0 0,'-4'-5'898'0'0,"-1"1"0"0"0,0 0 0 0 0,0 0 0 0 0,0 1 1 0 0,0-1-1 0 0,-1 1 0 0 0,1 0 0 0 0,-1 1 0 0 0,0-1 0 0 0,0 1 0 0 0,0 0 0 0 0,0 1 0 0 0,-9-2 0 0 0,7 2-451 0 0,-1 1 1 0 0,0 0-1 0 0,1 0 0 0 0,-1 1 0 0 0,0 0 0 0 0,1 1 1 0 0,-1 0-1 0 0,1 0 0 0 0,-11 5 0 0 0,11-4-131 0 0,-1 0 0 0 0,1 1 0 0 0,0 0 1 0 0,0 1-1 0 0,0 0 0 0 0,1 0 0 0 0,-1 1 0 0 0,-12 12 0 0 0,18-15-242 0 0,0-1 0 0 0,0 1-1 0 0,0 0 1 0 0,0 0 0 0 0,0 0 0 0 0,1 0-1 0 0,-1 0 1 0 0,1 0 0 0 0,0 0 0 0 0,0 0 0 0 0,0 1-1 0 0,0-1 1 0 0,1 0 0 0 0,-1 1 0 0 0,1-1-1 0 0,0 1 1 0 0,0-1 0 0 0,0 0 0 0 0,0 1-1 0 0,1-1 1 0 0,0 1 0 0 0,-1-1 0 0 0,1 0-1 0 0,0 1 1 0 0,0-1 0 0 0,1 0 0 0 0,1 4-1 0 0,2 1-34 0 0,1 1 0 0 0,-1-1 0 0 0,1 0 0 0 0,1 0 0 0 0,-1-1-1 0 0,2 0 1 0 0,-1 0 0 0 0,1-1 0 0 0,-1 0 0 0 0,2 0-1 0 0,13 7 1 0 0,-3-3 6 0 0,2 0 0 0 0,-1-2-1 0 0,1 0 1 0 0,25 5 0 0 0,-39-12-42 0 0,0 1 1 0 0,1-1-1 0 0,-1-1 0 0 0,1 1 0 0 0,-1-1 1 0 0,1 0-1 0 0,-1-1 0 0 0,1 0 1 0 0,-1 0-1 0 0,0-1 0 0 0,1 0 1 0 0,-1 0-1 0 0,0 0 0 0 0,0-1 1 0 0,9-5-1 0 0,-12 5-5 0 0,1 0 1 0 0,0 0 0 0 0,-1 0 0 0 0,0-1-1 0 0,0 0 1 0 0,0 1 0 0 0,0-2-1 0 0,-1 1 1 0 0,1 0 0 0 0,-1-1-1 0 0,0 1 1 0 0,0-1 0 0 0,-1 0-1 0 0,1 0 1 0 0,-1 0 0 0 0,0-1-1 0 0,-1 1 1 0 0,1 0 0 0 0,-1-1 0 0 0,0 1-1 0 0,0-9 1 0 0,-1 7-9 0 0,0 0 1 0 0,0 0-1 0 0,-1 1 1 0 0,0-1-1 0 0,0 0 1 0 0,0 0-1 0 0,-1 1 0 0 0,0-1 1 0 0,-1 1-1 0 0,1-1 1 0 0,-1 1-1 0 0,0 0 1 0 0,-7-10-1 0 0,4 9 0 0 0,0 0 0 0 0,0 0 0 0 0,-1 0-1 0 0,0 1 1 0 0,-1 0 0 0 0,1 0 0 0 0,-1 1 0 0 0,0 0 0 0 0,-11-5 0 0 0,7 4 16 0 0,-1 0-1 0 0,0 2 1 0 0,0 0 0 0 0,0 0 0 0 0,-1 1 0 0 0,1 1 0 0 0,-1 0 0 0 0,0 1-1 0 0,0 0 1 0 0,1 1 0 0 0,-1 1 0 0 0,0 0 0 0 0,-23 6 0 0 0,31-6-1 0 0,1 1 0 0 0,-1 0-1 0 0,1 0 1 0 0,0 1 0 0 0,0-1 0 0 0,0 1 0 0 0,0 0 0 0 0,0 1 0 0 0,1-1 0 0 0,-1 1 0 0 0,-4 6 0 0 0,7-9 2 0 0,1 1-1 0 0,-1 0 1 0 0,1 0-1 0 0,0 0 1 0 0,0 0 0 0 0,0 0-1 0 0,0 1 1 0 0,0-1-1 0 0,0 0 1 0 0,1 0 0 0 0,-1 1-1 0 0,1-1 1 0 0,-1 0-1 0 0,1 1 1 0 0,0-1 0 0 0,0 0-1 0 0,0 1 1 0 0,0-1-1 0 0,1 0 1 0 0,-1 1 0 0 0,0-1-1 0 0,1 0 1 0 0,0 1-1 0 0,0-1 1 0 0,-1 0 0 0 0,1 0-1 0 0,0 0 1 0 0,1 0-1 0 0,-1 0 1 0 0,3 3 0 0 0,1 2 17 0 0,0-1 0 0 0,1 0 0 0 0,0-1 0 0 0,0 1 0 0 0,1-1 0 0 0,0 0 0 0 0,-1-1 0 0 0,1 0 0 0 0,1 0 0 0 0,-1 0 0 0 0,14 4 0 0 0,8 1-17 0 0,53 10 0 0 0,-60-16 21 0 0,-1 0-1 0 0,1-2 0 0 0,0 0 0 0 0,0-2 0 0 0,0 0 0 0 0,0-1 0 0 0,0-1 1 0 0,-1-2-1 0 0,1 0 0 0 0,-1-1 0 0 0,0-1 0 0 0,-1 0 0 0 0,23-13 0 0 0,-39 18 20 0 0,0 0-1 0 0,0 0 0 0 0,0 1 0 0 0,0-1 0 0 0,0 1 0 0 0,0 0 1 0 0,1 0-1 0 0,4 0 0 0 0,-8 1-24 0 0,1 0 0 0 0,0 1 0 0 0,0-1-1 0 0,0 0 1 0 0,-1 1 0 0 0,1-1 0 0 0,0 1 0 0 0,-1-1 0 0 0,1 1-1 0 0,0 0 1 0 0,-1-1 0 0 0,1 1 0 0 0,-1 0 0 0 0,1 0 0 0 0,-1 1 0 0 0,1-1-1 0 0,-1 0 1 0 0,0 0 0 0 0,1 1 0 0 0,-1-1 0 0 0,2 3 0 0 0,3 7 5 0 0,0 1 1 0 0,-1 0 0 0 0,0 0 0 0 0,0 0 0 0 0,4 25-1 0 0,5 11 83 0 0,-13-44-106 0 0,0-1 0 0 0,0 1 0 0 0,0-1 0 0 0,-1 1 0 0 0,1-1 0 0 0,-1 1 1 0 0,0 0-1 0 0,0-1 0 0 0,0 1 0 0 0,0-1 0 0 0,-1 1 0 0 0,1 0 0 0 0,-1-1 0 0 0,0 1 0 0 0,-3 5 1 0 0,3-6-1 0 0,0-1 1 0 0,0 0 0 0 0,-1 0-1 0 0,1-1 1 0 0,-1 1 0 0 0,1 0-1 0 0,-1 0 1 0 0,0-1 0 0 0,1 1-1 0 0,-1-1 1 0 0,0 1 0 0 0,0-1-1 0 0,0 0 1 0 0,0 0 0 0 0,-1 0-1 0 0,1 0 1 0 0,0 0 0 0 0,0 0-1 0 0,0-1 1 0 0,-1 1 0 0 0,1-1-1 0 0,0 0 1 0 0,-1 1 0 0 0,-3-1-1 0 0,1 0 0 0 0,1 0 1 0 0,0-1-1 0 0,0 1 0 0 0,0-1 0 0 0,0 0 0 0 0,0 0 0 0 0,0 0 0 0 0,0 0 0 0 0,0-1 0 0 0,0 1 0 0 0,0-1 0 0 0,-7-5 0 0 0,9 5-8 0 0,0 0 0 0 0,0 0 0 0 0,-1 0 0 0 0,1-1 0 0 0,1 1-1 0 0,-1-1 1 0 0,0 1 0 0 0,1-1 0 0 0,-1 0 0 0 0,1 1 0 0 0,0-1 0 0 0,0 0 0 0 0,0 0 0 0 0,0 0-1 0 0,0 0 1 0 0,1 0 0 0 0,-1 0 0 0 0,1-5 0 0 0,0 3-1 0 0,0 0 0 0 0,0 0 0 0 0,0 0 0 0 0,1 0-1 0 0,-1 0 1 0 0,1 0 0 0 0,1 0 0 0 0,-1 1 0 0 0,1-1 0 0 0,0 0 0 0 0,0 1 0 0 0,0-1 0 0 0,0 1-1 0 0,4-5 1 0 0,2 0-14 0 0,-1 0-1 0 0,2 1 0 0 0,-1-1 0 0 0,19-12 0 0 0,8-6-81 0 0,-16 11 72 0 0,0 1 0 0 0,2 0 1 0 0,22-11-1 0 0,-37 23 33 0 0,0 0 0 0 0,0 0 0 0 0,0 1 0 0 0,1 0 1 0 0,-1 0-1 0 0,1 1 0 0 0,-1 0 0 0 0,1 0 0 0 0,0 0 0 0 0,-1 1 1 0 0,1 0-1 0 0,-1 0 0 0 0,1 0 0 0 0,0 1 0 0 0,-1 0 1 0 0,9 3-1 0 0,-10-2 10 0 0,1 1 0 0 0,0 0 0 0 0,-1 0 0 0 0,0 0 1 0 0,1 1-1 0 0,-1 0 0 0 0,-1 0 0 0 0,1 0 0 0 0,-1 1 1 0 0,1-1-1 0 0,-1 1 0 0 0,-1 0 0 0 0,5 7 0 0 0,2 4 17 0 0,-2 0 0 0 0,1 0 0 0 0,6 23 0 0 0,-3-4 43 0 0,10 65 0 0 0,0-1-3344 0 0,-11-52-2524 0 0,-6-24 3440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7:33.1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38 512 0 0,'-1'0'389'0'0,"0"-1"1"0"0,1 0-1 0 0,-1 0 0 0 0,0 0 0 0 0,1 0 1 0 0,-1 0-1 0 0,1 0 0 0 0,-1 0 0 0 0,1 0 1 0 0,0 0-1 0 0,-1 0 0 0 0,1 0 0 0 0,0 0 0 0 0,0 0 1 0 0,0 0-1 0 0,-1 0 0 0 0,1 0 0 0 0,1-1 1 0 0,-1 1-1 0 0,0 0 0 0 0,0-1 0 0 0,3-5-343 0 0,-2 3 1694 0 0,1 0-430 0 0,-3 9-744 0 0,-6 16 5 0 0,6-17-499 0 0,0-1 0 0 0,-1 1-1 0 0,1 0 1 0 0,0 0-1 0 0,1-1 1 0 0,-1 8 0 0 0,4 149 1563 0 0,-14-24-1020 0 0,5-78-275 0 0,-4 31 101 0 0,-3 28 42 0 0,12-93-337 0 0,1 0 0 0 0,6 47 0 0 0,13 113 321 0 0,-9-82-201 0 0,-9-71-204 0 0,-1 0 1 0 0,-1 0 0 0 0,-7 37 0 0 0,0 16 3 0 0,7-57-14 0 0,7 50 0 0 0,-3-45-37 0 0,-1-13-2 0 0,0 1 0 0 0,1 0 1 0 0,1-1-1 0 0,1 0 0 0 0,13 34 1 0 0,-11-35-37 0 0,8 35 1 0 0,-11-37 39 0 0,0-1 0 0 0,13 30 0 0 0,-15-43-13 0 0,-1 1-1 0 0,1-1 0 0 0,0 0 0 0 0,0 0 0 0 0,0 0 0 0 0,0 0 0 0 0,0 0 0 0 0,0 0 0 0 0,0-1 1 0 0,1 1-1 0 0,-1-1 0 0 0,6 3 0 0 0,-7-3-4 0 0,1-1 0 0 0,0 1 0 0 0,-1 0 0 0 0,1 0 0 0 0,0-1 0 0 0,-1 1 0 0 0,1 0 0 0 0,-1 1 0 0 0,1-1 0 0 0,-1 0 0 0 0,0 0 0 0 0,0 1 0 0 0,1-1 0 0 0,-1 1 0 0 0,0-1 0 0 0,0 1 0 0 0,0-1 0 0 0,0 1 0 0 0,-1-1 0 0 0,1 1 0 0 0,0 0 0 0 0,-1 0 0 0 0,1-1 0 0 0,-1 1 0 0 0,0 0 0 0 0,1 3 0 0 0,-5 16 25 0 0,3-19-27 0 0,0 0 1 0 0,1 0-1 0 0,-1 0 0 0 0,1 0 0 0 0,-1 0 0 0 0,1 1 1 0 0,0-1-1 0 0,0 0 0 0 0,0 0 0 0 0,0 0 1 0 0,0 0-1 0 0,1 0 0 0 0,-1 1 0 0 0,1 1 0 0 0,0-3 8 0 0,-1-1-1 0 0,1 1 0 0 0,-1-1 1 0 0,1 1-1 0 0,0-1 1 0 0,-1 0-1 0 0,1 1 0 0 0,0-1 1 0 0,-1 0-1 0 0,1 1 0 0 0,0-1 1 0 0,0 0-1 0 0,-1 0 0 0 0,1 0 1 0 0,0 1-1 0 0,0-1 1 0 0,-1 0-1 0 0,1 0 0 0 0,0 0 1 0 0,0 0-1 0 0,-1 0 0 0 0,1-1 1 0 0,0 1-1 0 0,0 0 0 0 0,-1 0 1 0 0,1 0-1 0 0,0-1 0 0 0,0 1 1 0 0,-1 0-1 0 0,1-1 1 0 0,0 1-1 0 0,0-1 0 0 0,23-13 4 0 0,-20 12-3 0 0,-1 1-1 0 0,0-1 1 0 0,1 0 0 0 0,-1 1-1 0 0,1 0 1 0 0,0 0-1 0 0,-1 0 1 0 0,1 0-1 0 0,5 0 1 0 0,-8 1-7 0 0,-1 0 0 0 0,0 1 1 0 0,0-1-1 0 0,0 0 0 0 0,1 0 1 0 0,-1 1-1 0 0,0-1 0 0 0,0 0 1 0 0,0 0-1 0 0,1 1 0 0 0,-1-1 1 0 0,0 0-1 0 0,0 0 0 0 0,0 1 1 0 0,0-1-1 0 0,0 0 0 0 0,0 1 1 0 0,0-1-1 0 0,0 0 0 0 0,0 1 1 0 0,0-1-1 0 0,0 0 0 0 0,0 0 1 0 0,0 1-1 0 0,0-1 1 0 0,0 0-1 0 0,0 1 0 0 0,0-1 1 0 0,0 0-1 0 0,0 1 0 0 0,0-1 1 0 0,0 0-1 0 0,-1 0 0 0 0,1 1 1 0 0,0-1-1 0 0,0 0 0 0 0,-1 1 1 0 0,1-1 4 0 0,0 1-1 0 0,0-1 1 0 0,-1 0 0 0 0,1 1 0 0 0,0-1 0 0 0,0 1 0 0 0,0-1 0 0 0,0 1 0 0 0,0-1 0 0 0,0 0 0 0 0,-1 1 0 0 0,1-1 0 0 0,0 1 0 0 0,0-1 0 0 0,0 1 0 0 0,1-1 0 0 0,-1 1 0 0 0,0-1 0 0 0,0 1 0 0 0,0-1 0 0 0,0 0 0 0 0,0 1 0 0 0,0-1 0 0 0,1 1 0 0 0,-1-1 0 0 0,0 0 0 0 0,1 1 0 0 0,6 1-2 0 0,0 0 0 0 0,0-1 0 0 0,1-1-1 0 0,-1 1 1 0 0,14-1 0 0 0,-12-1-8 0 0,-1 1-1 0 0,1 1 0 0 0,-1-1 0 0 0,10 3 0 0 0,-17-2 8 0 0,0-1 0 0 0,0 1 0 0 0,0-1 0 0 0,0 1 0 0 0,0 0-1 0 0,1-1 1 0 0,-1 1 0 0 0,-1 0 0 0 0,1 0 0 0 0,0 0 0 0 0,0 0-1 0 0,0 0 1 0 0,0 0 0 0 0,-1 0 0 0 0,1 0 0 0 0,0 0 0 0 0,-1 0-1 0 0,1 0 1 0 0,0 2 0 0 0,-1-2 2 0 0,1 0 0 0 0,-1 1 0 0 0,1-1 1 0 0,0 0-1 0 0,-1 0 0 0 0,1 0 0 0 0,0 0 0 0 0,0 0 0 0 0,0 0 0 0 0,-1 0 0 0 0,1 0 0 0 0,0 0 1 0 0,0 0-1 0 0,1 0 0 0 0,-1 0 0 0 0,0-1 0 0 0,0 1 0 0 0,0 0 0 0 0,0-1 0 0 0,1 1 1 0 0,-1-1-1 0 0,2 1 0 0 0,19 1 1 0 0,1-1 0 0 0,-1-1 0 0 0,1-1 1 0 0,25-4-1 0 0,29 2-36 0 0,-65 3-38 0 0,64 10 120 0 0,-46-9-44 0 0,-15 0-10 0 0,1-1-1 0 0,0-1 1 0 0,-1 0-1 0 0,20-4 0 0 0,-3-1 12 0 0,0 1-1 0 0,45 0 0 0 0,-48 3-23 0 0,173-7-86 0 0,-108 6 111 0 0,-51 3-4 0 0,55-7 0 0 0,-54 0-31 0 0,0 3 0 0 0,1 1 0 0 0,0 2 0 0 0,53 7 0 0 0,-60-3 25 0 0,41-3 1 0 0,4 1 74 0 0,-14-2-140 0 0,-20 0 78 0 0,97-8-25 0 0,1 1-72 0 0,45 1 134 0 0,-155 5 0 0 0,210-15-51 0 0,-48 9-12 0 0,-154 10-47 0 0,161 10 16 0 0,103 2 100 0 0,-50-8-57 0 0,-240-6-14 0 0,103 3 15 0 0,75 4-13 0 0,-25-2 9 0 0,-31-1-18 0 0,19 1 70 0 0,-25 0-118 0 0,58 6 94 0 0,-23 5-83 0 0,11 0 47 0 0,-22-4 25 0 0,1 0-31 0 0,-29-3 36 0 0,28 4-13 0 0,31 6-8 0 0,-72-10-50 0 0,152 6 130 0 0,-247-14-88 0 0,70 8 21 0 0,18 0 7 0 0,-74-10-50 0 0,9 1 32 0 0,1 1 0 0 0,53 9 0 0 0,-58-5-48 0 0,67 0 1 0 0,-54-3 126 0 0,36 8-108 0 0,-60-5 65 0 0,44 0 1 0 0,-52-5-37 0 0,262 10 8 0 0,-253-8-32 0 0,40-3-1 0 0,-45 0 25 0 0,1 1 0 0 0,34 5 0 0 0,-47-3-42 0 0,25 4 68 0 0,60 2 0 0 0,33-3 22 0 0,-54-1-68 0 0,-38-2 65 0 0,-15 0-47 0 0,-1-1-1 0 0,42-4 1 0 0,-25-1 6 0 0,1 2 1 0 0,59 6-1 0 0,-75-3-32 0 0,116-3 13 0 0,-90 0 5 0 0,78 6-1 0 0,-86-1 20 0 0,58-4 0 0 0,-60 0-27 0 0,66 5 1 0 0,-62-1 25 0 0,65-3 1 0 0,-66-1-10 0 0,66 6-1 0 0,77 4-6 0 0,-97-7 58 0 0,-34 2-115 0 0,16 0 122 0 0,18-5-61 0 0,124 4 32 0 0,-65-5-66 0 0,-22 0 117 0 0,44-5-47 0 0,-75 0-72 0 0,-15 5 45 0 0,73-6-14 0 0,3-2 12 0 0,-25 4 17 0 0,121-5-67 0 0,-146 5 32 0 0,16 1 9 0 0,37 4-4 0 0,49 2 24 0 0,-62-3-109 0 0,-81-1 167 0 0,16 4-130 0 0,41-2 123 0 0,126-9-37 0 0,-126 5-55 0 0,21 1-10 0 0,32 3-137 0 0,36 3 78 0 0,-180-1 125 0 0,54-3-1 0 0,-56-1-29 0 0,61 5 0 0 0,-39 0-11 0 0,89-6 1 0 0,-7 0 78 0 0,-70 5-64 0 0,80-8 1 0 0,11-4-22 0 0,-9 1 0 0 0,57-5 33 0 0,-29 4-6 0 0,-26 3-31 0 0,-41 4-72 0 0,63-2 24 0 0,76-7 100 0 0,123-11 12 0 0,-259 18 14 0 0,62-9-115 0 0,-68 5 96 0 0,-28 3-60 0 0,123-6 34 0 0,4 6-13 0 0,0-1-187 0 0,160 4 273 0 0,-146-6 7 0 0,232 2-201 0 0,-341 7-5 0 0,105 2 127 0 0,-97-2-86 0 0,-39-1 114 0 0,27 3 1 0 0,188-5 6 0 0,-90-12-94 0 0,58 2 110 0 0,-32 13-147 0 0,-125 4 135 0 0,13 2-26 0 0,24 1-27 0 0,-141-6 8 0 0,0 0-1 0 0,0 0 0 0 0,-1 0 0 0 0,1 0 1 0 0,0 0-1 0 0,0 0 0 0 0,-1 0 0 0 0,1 0 1 0 0,0 0-1 0 0,-1 0 0 0 0,1-1 0 0 0,0 1 1 0 0,0 0-1 0 0,-1 0 0 0 0,1-1 0 0 0,-1 1 0 0 0,1-1 1 0 0,0 1-1 0 0,-1 0 0 0 0,1-1 0 0 0,-1 1 1 0 0,1-1-1 0 0,-1 1 0 0 0,1-1 0 0 0,-1 0 1 0 0,1 1-1 0 0,-1-1 0 0 0,1 1 0 0 0,-1-1 1 0 0,0 0-1 0 0,1 1 0 0 0,-1-1 0 0 0,0 0 1 0 0,0 1-1 0 0,0-1 0 0 0,1 0 0 0 0,-1 0 0 0 0,0 1 1 0 0,0-1-1 0 0,0 0 0 0 0,0 1 0 0 0,0-1 1 0 0,-1-1-1 0 0,0-4 29 0 0,0 1 0 0 0,0-1 0 0 0,-1 1 0 0 0,-4-11 0 0 0,-1-1-1 0 0,4 2 33 0 0,1-1 0 0 0,1 1 0 0 0,0-1 1 0 0,2 1-1 0 0,2-29 0 0 0,1-20 132 0 0,-3 36-166 0 0,0 10 44 0 0,-2 0 1 0 0,-3-28-1 0 0,-6-7 124 0 0,1 11 159 0 0,-3-47 1 0 0,11 66-217 0 0,-2-23 212 0 0,-16-86 0 0 0,14 97-290 0 0,0 0 0 0 0,3 0 0 0 0,1 0 0 0 0,3-41 0 0 0,0-4 91 0 0,-2 62-151 0 0,0-48 326 0 0,9-69-1 0 0,-7 118-295 0 0,-1 1 0 0 0,-1 0 0 0 0,-1 0 0 0 0,-3-26-1 0 0,-19-62 112 0 0,18 84-100 0 0,3 13-35 0 0,1 1 1 0 0,0 0-1 0 0,1-1 0 0 0,-1 1 1 0 0,2-10-1 0 0,-1 13-7 0 0,0 0 0 0 0,1 0 0 0 0,-1 1 0 0 0,1-1 0 0 0,0 0 1 0 0,0 0-1 0 0,0 0 0 0 0,0 0 0 0 0,1 0 0 0 0,-1 1 0 0 0,1-1 0 0 0,-1 1 0 0 0,4-4 0 0 0,-4 5-26 0 0,0 1 0 0 0,0-1 1 0 0,0 1-1 0 0,0-1 0 0 0,0 1 0 0 0,0-1 0 0 0,0 1 1 0 0,0 0-1 0 0,0 0 0 0 0,0-1 0 0 0,0 1 0 0 0,0 0 1 0 0,0 0-1 0 0,1 0 0 0 0,1 0 0 0 0,23 4-665 0 0,-7-1 0 0 0,-9-3-333 0 0,-18 2 203 0 0,-11 1 28 0 0,-15 8-3309 0 0,18-4 1929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29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1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3.2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39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0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1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2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4.1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15 2401 0 0,'0'0'301'0'0,"0"-1"0"0"0,0 1 0 0 0,0-1 0 0 0,0 1 0 0 0,0-1 0 0 0,0 1 0 0 0,1-1 0 0 0,-1 0 1 0 0,0 1-1 0 0,0-1 0 0 0,0 1 0 0 0,1-1 0 0 0,-1 1 0 0 0,0 0 0 0 0,1-1 0 0 0,-1 1 0 0 0,0-1 1 0 0,1 1-1 0 0,-1-1 0 0 0,1 1 0 0 0,-1 0 0 0 0,1-1 0 0 0,-1 1 0 0 0,0 0 0 0 0,2-1 1 0 0,-1 0-25 0 0,1 1 0 0 0,0-1 0 0 0,0 1 1 0 0,-1 0-1 0 0,1-1 0 0 0,0 1 0 0 0,0 0 1 0 0,2 0-1 0 0,2 1 34 0 0,0-1 0 0 0,-1 1 0 0 0,1 1 0 0 0,9 2 0 0 0,-6 0-58 0 0,0 0 0 0 0,-1 0 0 0 0,1 1 0 0 0,-1 0-1 0 0,0 1 1 0 0,0 0 0 0 0,-1 0 0 0 0,11 12 0 0 0,-3-1 271 0 0,-1 1 0 0 0,19 31 0 0 0,-27-39-476 0 0,1 0 0 0 0,0-1 0 0 0,15 16 0 0 0,-19-23-310 0 0,-1 1 0 0 0,1-1 0 0 0,0 0 0 0 0,0 0 0 0 0,0 0 0 0 0,0 0 0 0 0,0 0 0 0 0,0 0 0 0 0,0-1 0 0 0,1 0 0 0 0,-1 1 0 0 0,1-1 0 0 0,-1 0 0 0 0,1-1 0 0 0,-1 1 0 0 0,7 0 0 0 0,-3-2-641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0:48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88 512 0 0,'0'1'5'0'0,"0"0"-1"0"0,0 0 1 0 0,0-1 0 0 0,1 1-1 0 0,-1 0 1 0 0,0 0 0 0 0,1-1-1 0 0,-1 1 1 0 0,1 0 0 0 0,-1-1-1 0 0,1 1 1 0 0,-1-1-1 0 0,1 1 1 0 0,-1 0 0 0 0,1-1-1 0 0,-1 1 1 0 0,1-1 0 0 0,0 1-1 0 0,-1-1 1 0 0,1 0 0 0 0,0 1-1 0 0,-1-1 1 0 0,1 0 0 0 0,0 1-1 0 0,0-1 1 0 0,-1 0 0 0 0,1 0-1 0 0,0 0 1 0 0,0 1-1 0 0,0-1 1 0 0,-1 0 0 0 0,1 0-1 0 0,0 0 1 0 0,0 0 0 0 0,0-1-1 0 0,-1 1 1 0 0,1 0 0 0 0,0 0-1 0 0,0 0 1 0 0,-1-1 0 0 0,1 1-1 0 0,0 0 1 0 0,0-1-1 0 0,1 0 157 0 0,0 0 0 0 0,0 0 0 0 0,0-1 0 0 0,0 1 0 0 0,-1 0 0 0 0,1-1 0 0 0,-1 0 0 0 0,1 1 0 0 0,-1-1 0 0 0,1 0 0 0 0,-1 0 0 0 0,0 1 0 0 0,0-1 0 0 0,2-4 0 0 0,-2 2 38 0 0,0-1-1 0 0,0 1 1 0 0,-1-1-1 0 0,1 1 0 0 0,-1-1 1 0 0,0-6-1 0 0,0 9-42 0 0,0 0 0 0 0,0 0 0 0 0,-1 0 0 0 0,1 0 0 0 0,-1 0 0 0 0,1 0 0 0 0,-1 0 0 0 0,1 0-1 0 0,-1 1 1 0 0,0-1 0 0 0,0 0 0 0 0,0 0 0 0 0,0 1 0 0 0,0-1 0 0 0,-1 0 0 0 0,-1-2 0 0 0,2 4-57 0 0,0 0 1 0 0,0-1-1 0 0,0 1 1 0 0,0 0-1 0 0,0 0 0 0 0,0 0 1 0 0,0-1-1 0 0,0 1 1 0 0,0 0-1 0 0,0 0 1 0 0,0 1-1 0 0,0-1 0 0 0,0 0 1 0 0,0 0-1 0 0,0 0 1 0 0,0 1-1 0 0,0-1 1 0 0,0 0-1 0 0,0 1 1 0 0,0-1-1 0 0,0 1 0 0 0,0-1 1 0 0,0 1-1 0 0,-1 0 1 0 0,-1 2 65 0 0,0-1 1 0 0,0 0-1 0 0,0 1 1 0 0,1-1 0 0 0,-5 5-1 0 0,4-2 9 0 0,-1 1-1 0 0,0 0 1 0 0,1 0-1 0 0,0 0 1 0 0,-2 7-1 0 0,4-11-102 0 0,0 1-1 0 0,0-1 1 0 0,1 1-1 0 0,-1 0 1 0 0,1-1 0 0 0,-1 1-1 0 0,1-1 1 0 0,0 1-1 0 0,0 0 1 0 0,1-1-1 0 0,-1 1 1 0 0,0 0 0 0 0,1-1-1 0 0,-1 1 1 0 0,1-1-1 0 0,1 4 1 0 0,-1-5-43 0 0,0 0 0 0 0,0 1 0 0 0,0-1 0 0 0,0 0 0 0 0,0 0 0 0 0,0 0 1 0 0,0 1-1 0 0,0-1 0 0 0,0 0 0 0 0,1 0 0 0 0,-1-1 0 0 0,0 1 0 0 0,1 0 0 0 0,-1 0 1 0 0,1-1-1 0 0,-1 1 0 0 0,1-1 0 0 0,-1 1 0 0 0,1-1 0 0 0,-1 1 0 0 0,1-1 0 0 0,-1 0 1 0 0,1 0-1 0 0,-1 0 0 0 0,1 0 0 0 0,0 0 0 0 0,-1 0 0 0 0,1 0 0 0 0,-1-1 0 0 0,1 1 1 0 0,-1-1-1 0 0,1 1 0 0 0,1-2 0 0 0,2 1-20 0 0,-1-1-1 0 0,0 0 1 0 0,0 0 0 0 0,0 0 0 0 0,0-1-1 0 0,0 1 1 0 0,-1-1 0 0 0,1 0 0 0 0,-1 0 0 0 0,6-6-1 0 0,-6 5 98 0 0,-1 0 0 0 0,1 0 0 0 0,-1 0 0 0 0,0 0 0 0 0,0 0 0 0 0,0 0 0 0 0,-1-1 0 0 0,1 1 1 0 0,-1-1-1 0 0,0 1 0 0 0,-1-1 0 0 0,1 0 0 0 0,-1 1 0 0 0,1-1 0 0 0,-2-7 0 0 0,1 12-77 0 0,0-1 1 0 0,0 0-1 0 0,0 0 1 0 0,-1 1 0 0 0,1-1-1 0 0,0 0 1 0 0,0 1-1 0 0,-1-1 1 0 0,1 0 0 0 0,0 1-1 0 0,-1-1 1 0 0,1 0-1 0 0,-1 1 1 0 0,1-1 0 0 0,-1 1-1 0 0,1-1 1 0 0,-1 1-1 0 0,1-1 1 0 0,-1 1-1 0 0,0-1 1 0 0,1 1 0 0 0,-1 0-1 0 0,0-1 1 0 0,1 1-1 0 0,-1 0 1 0 0,0-1 0 0 0,-1 1 18 0 0,0 0 0 0 0,1 0 0 0 0,-1 0 1 0 0,0 0-1 0 0,1 0 0 0 0,-1 0 0 0 0,0 1 1 0 0,1-1-1 0 0,-1 1 0 0 0,1-1 0 0 0,-3 1 1 0 0,-3 2 94 0 0,1 1 1 0 0,0-1-1 0 0,-1 1 0 0 0,-6 6 1 0 0,9-6-79 0 0,0-1 0 0 0,0 1-1 0 0,0 1 1 0 0,1-1 0 0 0,-4 6 0 0 0,6-9-45 0 0,0 1-1 0 0,0 0 0 0 0,0-1 0 0 0,0 1 1 0 0,0 0-1 0 0,0 0 0 0 0,1 0 1 0 0,-1 0-1 0 0,1 0 0 0 0,-1 0 1 0 0,1 0-1 0 0,0 0 0 0 0,0 0 1 0 0,0 0-1 0 0,0 0 0 0 0,0 4 1 0 0,1-5-19 0 0,-1 0 0 0 0,0 0 0 0 0,0-1 0 0 0,1 1 0 0 0,-1 0 0 0 0,1 0 0 0 0,-1-1 0 0 0,1 1 0 0 0,-1 0 0 0 0,1-1 0 0 0,-1 1 0 0 0,1 0 0 0 0,0-1 0 0 0,-1 1 0 0 0,1-1 0 0 0,0 1 0 0 0,0-1 0 0 0,-1 1 0 0 0,1-1 0 0 0,0 0 0 0 0,0 1 0 0 0,0-1 0 0 0,0 0 0 0 0,1 1 7 0 0,0-1 1 0 0,0 0-1 0 0,0 0 1 0 0,1 0-1 0 0,-1 0 1 0 0,0-1-1 0 0,0 1 0 0 0,0 0 1 0 0,3-2-1 0 0,3-1-260 0 0,1-1-1 0 0,-1 0 1 0 0,11-6-1 0 0,-18 9 120 0 0,5-4-4119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1.3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7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82 167 512 0 0,'-1'-1'378'0'0,"1"-1"-1"0"0,0 1 0 0 0,-1 1 1 0 0,1-1-1 0 0,-1 0 1 0 0,1 0-1 0 0,-1 0 0 0 0,0 0 1 0 0,1 0-1 0 0,-1 0 1 0 0,0 0-1 0 0,1 1 0 0 0,-1-1 1 0 0,0 0-1 0 0,0 1 1 0 0,-1-2-1 0 0,0 2-53 0 0,1 1 1 0 0,-1-1-1 0 0,0 0 0 0 0,1 0 0 0 0,-1 1 1 0 0,1-1-1 0 0,-1 1 0 0 0,1-1 1 0 0,-1 1-1 0 0,1 0 0 0 0,-3 1 1 0 0,-7 4 748 0 0,8-4-713 0 0,-1 0 0 0 0,1 0 0 0 0,-1 0 0 0 0,1 0 1 0 0,-1-1-1 0 0,0 0 0 0 0,0 0 0 0 0,-5 1 0 0 0,9-3-267 0 0,1 0 0 0 0,-1 0 0 0 0,0 0 0 0 0,1 0 0 0 0,-1 0 0 0 0,0 0 0 0 0,1 0-1 0 0,-1 0 1 0 0,1 0 0 0 0,0 0 0 0 0,-1 0 0 0 0,2-1 0 0 0,9-12 145 0 0,1 0 0 0 0,0 1 0 0 0,1 0 0 0 0,0 1 0 0 0,1 0 0 0 0,0 1 0 0 0,1 1 0 0 0,0 0 0 0 0,1 1 0 0 0,0 1 0 0 0,0 0 0 0 0,25-7 0 0 0,-25 10-95 0 0,-6 2 29 0 0,0 1 0 0 0,16-3-1 0 0,-23 4-146 0 0,1 1 0 0 0,0 0 0 0 0,-1 0 0 0 0,1 1 0 0 0,-1-1 0 0 0,1 1 0 0 0,-1 0 0 0 0,1-1 0 0 0,-1 2 0 0 0,1-1 0 0 0,3 2 0 0 0,-3-1-8 0 0,0 1 0 0 0,0-1 1 0 0,-1 1-1 0 0,1 0 0 0 0,-1 0 0 0 0,1 1 1 0 0,-1-1-1 0 0,0 1 0 0 0,0-1 1 0 0,-1 1-1 0 0,1 0 0 0 0,-1 0 0 0 0,2 5 1 0 0,3 7 54 0 0,0 0 1 0 0,4 21-1 0 0,0-1-6 0 0,1-1 44 0 0,21 41-1 0 0,-25-61-97 0 0,1 0 0 0 0,0-1 0 0 0,1 0 0 0 0,0-1 0 0 0,14 14 0 0 0,-16-19-22 0 0,0 0-1 0 0,0-1 1 0 0,0 0 0 0 0,1 0 0 0 0,0 0-1 0 0,0-2 1 0 0,1 1 0 0 0,0-1 0 0 0,0 0-1 0 0,0-1 1 0 0,0 0 0 0 0,16 3 0 0 0,14-2-332 0 0,-19-7-1956 0 0,-20 2 1730 0 0,0 0-1 0 0,1-1 1 0 0,-1 1 0 0 0,0-1 0 0 0,0 1 0 0 0,0-1 0 0 0,0 0-1 0 0,0 1 1 0 0,0-1 0 0 0,0 0 0 0 0,0 0 0 0 0,1-1-1 0 0,1-2-3864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8.0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581 48 592 0 0,'-1'-2'186'0'0,"-1"-3"933"0"0,-1 0 0 0 0,1 1 0 0 0,-1-1 0 0 0,0 1 1 0 0,0 0-1 0 0,0 0 0 0 0,-7-7 0 0 0,9 11-961 0 0,1-1 0 0 0,-1 1 0 0 0,0-1-1 0 0,0 1 1 0 0,0 0 0 0 0,0-1 0 0 0,0 1 0 0 0,0 0-1 0 0,0 0 1 0 0,0-1 0 0 0,0 1 0 0 0,1 0-1 0 0,-1 0 1 0 0,0 0 0 0 0,0 0 0 0 0,0 0-1 0 0,0 1 1 0 0,0-1 0 0 0,0 0 0 0 0,0 0-1 0 0,0 1 1 0 0,0-1 0 0 0,0 0 0 0 0,0 1 0 0 0,-1 0-1 0 0,-21 17 595 0 0,17-12-525 0 0,-231 213 422 0 0,47-45-1682 0 0,178-164 805 0 0,3-3-100 0 0,1-1-1 0 0,1 1 1 0 0,-1 0-1 0 0,1 1 1 0 0,-10 14-1 0 0,16-15-987 0 0,8-7-1215 0 0,4-4 294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1:09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8 384 0 0,'-9'-8'9729'0'0,"9"15"-7388"0"0,1-4-2583 0 0,2 13 609 0 0,0-1 0 0 0,2 1 1 0 0,0-1-1 0 0,0 0 0 0 0,2 0 0 0 0,0-1 1 0 0,10 16-1 0 0,-12-22-310 0 0,0 0 0 0 0,0-1 0 0 0,12 12 0 0 0,-15-16-54 0 0,1-1-1 0 0,0 0 1 0 0,0 1 0 0 0,-1-1-1 0 0,2-1 1 0 0,-1 1-1 0 0,0 0 1 0 0,0-1-1 0 0,0 0 1 0 0,1 1-1 0 0,-1-1 1 0 0,6 1-1 0 0,-1-2 53 0 0,-8-3-43 0 0,-14-5-43 0 0,-7-2 16 0 0,11 6 11 0 0,0-1-1 0 0,1 0 1 0 0,0 0-1 0 0,0-1 1 0 0,0 0-1 0 0,-9-9 1 0 0,18 15 9 0 0,-1-1 1 0 0,1 1-1 0 0,-1-1 1 0 0,0 1 0 0 0,1-1-1 0 0,0 0 1 0 0,-1 1 0 0 0,1-1-1 0 0,-1 0 1 0 0,1 1-1 0 0,0-1 1 0 0,0 0 0 0 0,-1 1-1 0 0,1-1 1 0 0,0 0-1 0 0,0 0 1 0 0,0 1 0 0 0,0-1-1 0 0,0 0 1 0 0,0 0-1 0 0,0 0 1 0 0,0 1 0 0 0,0-1-1 0 0,0-1 1 0 0,1 1-4 0 0,-1 0 1 0 0,1-1-1 0 0,0 1 1 0 0,0 0-1 0 0,-1-1 1 0 0,1 1-1 0 0,0 0 1 0 0,0 0-1 0 0,0 0 1 0 0,0 0-1 0 0,3-2 1 0 0,2-1 40 0 0,1 0 0 0 0,0 0 0 0 0,12-4 0 0 0,-17 7-8 0 0,139-55 984 0 0,-141 56-1005 0 0,1-1 0 0 0,-1 1 0 0 0,1 0 0 0 0,-1 0 0 0 0,1 0 0 0 0,-1 0-1 0 0,1 0 1 0 0,-1-1 0 0 0,0 1 0 0 0,1 0 0 0 0,-1 0 0 0 0,1-1 0 0 0,-1 1 0 0 0,0 0 0 0 0,1-1 0 0 0,-1 1 0 0 0,0 0 0 0 0,1-1 0 0 0,-1 1 0 0 0,0-1 0 0 0,1 1 0 0 0,-1 0-1 0 0,0-1 1 0 0,0 1 0 0 0,0-1 0 0 0,1 1 0 0 0,-1-1 0 0 0,0 1 0 0 0,0-1 0 0 0,0 1 0 0 0,0-1 0 0 0,0 0 0 0 0,0 1 5 0 0,-1-1 1 0 0,1 1 0 0 0,0-1-1 0 0,-1 1 1 0 0,1-1-1 0 0,-1 1 1 0 0,1-1 0 0 0,-1 1-1 0 0,1 0 1 0 0,-1-1-1 0 0,1 1 1 0 0,-1 0 0 0 0,1 0-1 0 0,-1-1 1 0 0,0 1-1 0 0,1 0 1 0 0,-1 0 0 0 0,1 0-1 0 0,-1-1 1 0 0,0 1-1 0 0,1 0 1 0 0,-1 0 0 0 0,0 0-1 0 0,1 0 1 0 0,-2 1-1 0 0,-10 0 109 0 0,1 1 0 0 0,-1 0-1 0 0,0 1 1 0 0,1 0-1 0 0,-1 1 1 0 0,1 0-1 0 0,0 1 1 0 0,-12 7-1 0 0,-25 10-44 0 0,47-22-70 0 0,-3 1-8 0 0,1 0 0 0 0,-1 1 1 0 0,1-1-1 0 0,-1 1 1 0 0,1 0-1 0 0,-1 0 1 0 0,1 0-1 0 0,0 1 1 0 0,0-1-1 0 0,-4 4 0 0 0,7-5-6 0 0,0-1-1 0 0,0 0 1 0 0,0 0-1 0 0,0 0 1 0 0,0 0-1 0 0,0 0 0 0 0,0 0 1 0 0,0 0-1 0 0,0 1 1 0 0,-1-1-1 0 0,1 0 1 0 0,0 0-1 0 0,0 0 1 0 0,0 0-1 0 0,0 0 0 0 0,0 1 1 0 0,0-1-1 0 0,0 0 1 0 0,0 0-1 0 0,0 0 1 0 0,0 0-1 0 0,0 0 1 0 0,0 1-1 0 0,0-1 0 0 0,1 0 1 0 0,-1 0-1 0 0,0 0 1 0 0,0 0-1 0 0,0 0 1 0 0,0 1-1 0 0,0-1 0 0 0,0 0 1 0 0,0 0-1 0 0,0 0 1 0 0,0 0-1 0 0,0 0 1 0 0,1 0-1 0 0,-1 0 1 0 0,0 0-1 0 0,0 1 0 0 0,0-1 1 0 0,0 0-1 0 0,0 0 1 0 0,0 0-1 0 0,1 0 1 0 0,-1 0-1 0 0,0 0 0 0 0,0 0 1 0 0,0 0-1 0 0,0 0 1 0 0,0 0-1 0 0,1 0 1 0 0,-1 0-1 0 0,0 0 1 0 0,0 0-1 0 0,0 0 0 0 0,8 0 66 0 0,-8 0-64 0 0,18-4-11 0 0,0-1 0 0 0,0-1 0 0 0,-1 0-1 0 0,0-1 1 0 0,26-15 0 0 0,-21 11 14 0 0,-12 6 66 0 0,13-7-19 0 0,-21 11-43 0 0,-3 2 4 0 0,-11 6 32 0 0,6-4-45 0 0,-130 65-16 0 0,128-65 1 0 0,-1 1 19 0 0,0-1-1 0 0,1 1 1 0 0,-1 1 0 0 0,1-1-1 0 0,0 1 1 0 0,-9 8 0 0 0,18-12-11 0 0,1-1 1 0 0,-1 0-1 0 0,1 1 1 0 0,-1-1 0 0 0,1 0-1 0 0,-1 0 1 0 0,1 0-1 0 0,-1 0 1 0 0,1 0-1 0 0,-1 0 1 0 0,2 0-1 0 0,75-21-30 0 0,-7 2-1318 0 0,-70 19 1237 0 0,-1 0 0 0 0,1 0-1 0 0,-1 0 1 0 0,0 0 0 0 0,1 0 0 0 0,-1 0-1 0 0,1 0 1 0 0,-1 0 0 0 0,0 0 0 0 0,1 1-1 0 0,-1-1 1 0 0,0 0 0 0 0,1 0 0 0 0,-1 0 0 0 0,1 0-1 0 0,-1 1 1 0 0,0-1 0 0 0,1 0 0 0 0,-1 0-1 0 0,0 1 1 0 0,1-1 0 0 0,-1 0 0 0 0,0 0-1 0 0,0 1 1 0 0,1-1 0 0 0,-1 1 0 0 0,4 10-7624 0 0,-3-7 6210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46:36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12 512 0 0,'2'-3'512'0'0,"-2"0"-216"0"0,0 1-584 0 0,0 0-488 0 0,0 1 528 0 0,1 1 248 0 0,-1 1 0 0 0,0 1 0 0 0,-1-1 0 0 0,-1 2 0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8T19:53:49.9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 24575,'0'0'0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1.1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129 49 512 0 0,'2'-11'1032'0'0,"-1"8"0"0"0,0 0 0 0 0,-1-1-1 0 0,1 1 1 0 0,-1-1 0 0 0,0 1 0 0 0,0-1-1 0 0,-1-4 1 0 0,1 7-945 0 0,-1 1 0 0 0,1-1 0 0 0,-1 1 0 0 0,1-1-1 0 0,-1 1 1 0 0,1 0 0 0 0,-1-1 0 0 0,1 1 0 0 0,-1 0 0 0 0,1-1 0 0 0,-1 1-1 0 0,0 0 1 0 0,1 0 0 0 0,-1-1 0 0 0,0 1 0 0 0,1 0 0 0 0,-1 0 0 0 0,0 0 0 0 0,1 0-1 0 0,-1 0 1 0 0,1 0 0 0 0,-1 0 0 0 0,0 0 0 0 0,1 0 0 0 0,-1 0 0 0 0,0 1-1 0 0,1-1 1 0 0,-1 0 0 0 0,1 0 0 0 0,-2 1 0 0 0,-19 7 166 0 0,16-7-144 0 0,1 1 0 0 0,0 1 0 0 0,0-1 0 0 0,0 0 0 0 0,1 1 0 0 0,-1 0 0 0 0,1 0 0 0 0,-1 0 0 0 0,1 1 0 0 0,0-1 0 0 0,-3 5 0 0 0,-3 14 2715 0 0,7-18-2350 0 0,1 0 0 0 0,-1 0 0 0 0,1-1 1 0 0,-1 1-1 0 0,0 0 0 0 0,-3 3 0 0 0,2-4-293 0 0,1 1 0 0 0,0 0-1 0 0,-1 0 1 0 0,1 0 0 0 0,0 0 0 0 0,1 0 0 0 0,-1 0-1 0 0,1 1 1 0 0,0-1 0 0 0,0 0 0 0 0,0 1-1 0 0,1-1 1 0 0,0 1 0 0 0,-1-1 0 0 0,2 10 0 0 0,-1-14-176 0 0,1 1 0 0 0,-1-1 0 0 0,0 1-1 0 0,0-1 1 0 0,1 1 0 0 0,-1-1 0 0 0,0 1 0 0 0,1-1 0 0 0,-1 0 0 0 0,0 1 0 0 0,1-1 0 0 0,-1 1 0 0 0,1-1 0 0 0,-1 0 0 0 0,1 1 0 0 0,-1-1 0 0 0,1 0 0 0 0,-1 0 0 0 0,1 1 0 0 0,-1-1 0 0 0,1 0 0 0 0,-1 0 0 0 0,1 0 0 0 0,-1 0 0 0 0,1 1 0 0 0,0-1 0 0 0,-1 0 0 0 0,1 0 0 0 0,-1 0 0 0 0,1 0 0 0 0,-1-1 0 0 0,1 1 0 0 0,-1 0 0 0 0,1 0 0 0 0,0 0 0 0 0,-1 0 0 0 0,1 0 0 0 0,-1-1 0 0 0,1 1 0 0 0,-1 0 0 0 0,1 0 0 0 0,-1-1-1 0 0,1 0 1 0 0,21-13 69 0 0,-19 12-36 0 0,0-1 0 0 0,0 0 1 0 0,0 0-1 0 0,-1 0 1 0 0,1 0-1 0 0,-1-1 0 0 0,0 1 1 0 0,0-1-1 0 0,0 1 0 0 0,-1-1 1 0 0,1 1-1 0 0,-1-1 1 0 0,0 0-1 0 0,0 0 0 0 0,0 0 1 0 0,0 0-1 0 0,-1 0 0 0 0,1 0 1 0 0,-1 0-1 0 0,0 0 1 0 0,-1 0-1 0 0,1 0 0 0 0,-1 0 1 0 0,1 0-1 0 0,-1 0 0 0 0,-3-6 1 0 0,4 10-29 0 0,0-1 0 0 0,0 1 0 0 0,0 0 0 0 0,-1-1 0 0 0,1 1 0 0 0,0 0 0 0 0,0-1 0 0 0,-1 1 0 0 0,1 0 0 0 0,0 0 0 0 0,-1-1 0 0 0,1 1-1 0 0,0 0 1 0 0,-1 0 0 0 0,1 0 0 0 0,0 0 0 0 0,-1-1 0 0 0,1 1 0 0 0,0 0 0 0 0,-1 0 0 0 0,1 0 0 0 0,-1 0 0 0 0,1 0 0 0 0,0 0 0 0 0,-1 0 0 0 0,1 0 0 0 0,-1 0 0 0 0,1 0 0 0 0,-15 6 141 0 0,-9 11 182 0 0,23-16-322 0 0,-1 1 0 0 0,1-1-1 0 0,-1 0 1 0 0,1 1-1 0 0,0-1 1 0 0,-1 1-1 0 0,1-1 1 0 0,0 1 0 0 0,0 0-1 0 0,0-1 1 0 0,0 1-1 0 0,1 0 1 0 0,-1 0 0 0 0,0 0-1 0 0,1-1 1 0 0,-1 1-1 0 0,1 0 1 0 0,0 0-1 0 0,-1 0 1 0 0,1 0 0 0 0,0 0-1 0 0,0 0 1 0 0,0 0-1 0 0,1 0 1 0 0,-1 0 0 0 0,0 0-1 0 0,1 0 1 0 0,-1-1-1 0 0,1 1 1 0 0,0 0-1 0 0,-1 0 1 0 0,1 0 0 0 0,0-1-1 0 0,0 1 1 0 0,0 0-1 0 0,1-1 1 0 0,-1 1 0 0 0,0-1-1 0 0,0 1 1 0 0,1-1-1 0 0,-1 0 1 0 0,1 0-1 0 0,-1 1 1 0 0,1-1 0 0 0,0 0-1 0 0,2 1 1 0 0,-1-1-20 0 0,33 13 32 0 0,-33-13-21 0 0,0 0 1 0 0,1 0-1 0 0,-1 0 1 0 0,0-1-1 0 0,1 1 0 0 0,-1-1 1 0 0,1 0-1 0 0,6-1 1 0 0,-9 1-1 0 0,0 0 0 0 0,0 0 0 0 0,0-1 0 0 0,0 1 1 0 0,0 0-1 0 0,0-1 0 0 0,0 1 0 0 0,-1-1 0 0 0,1 1 0 0 0,0-1 0 0 0,0 1 1 0 0,0-1-1 0 0,0 0 0 0 0,-1 1 0 0 0,1-1 0 0 0,0 0 0 0 0,-1 0 0 0 0,1 0 1 0 0,-1 1-1 0 0,1-1 0 0 0,-1 0 0 0 0,2-2 0 0 0,-2 1 4 0 0,1 0-1 0 0,-1 0 1 0 0,0 0 0 0 0,0 0 0 0 0,0 0-1 0 0,0 0 1 0 0,0 0 0 0 0,0 0-1 0 0,0 0 1 0 0,0 0 0 0 0,-1-2 0 0 0,0 0 5 0 0,0 1 0 0 0,-1-1 1 0 0,1 1-1 0 0,0-1 0 0 0,-1 1 1 0 0,0 0-1 0 0,0 0 0 0 0,0 0 1 0 0,0 0-1 0 0,-1 0 0 0 0,1 0 1 0 0,-5-3-1 0 0,4 4-9 0 0,0 0-1 0 0,0 1 1 0 0,0 0 0 0 0,0 0-1 0 0,0 0 1 0 0,-1 0 0 0 0,1 0-1 0 0,0 1 1 0 0,-1-1-1 0 0,1 1 1 0 0,0 0 0 0 0,-1 0-1 0 0,1 0 1 0 0,-6 2-1 0 0,7-2-20 0 0,1 0-1 0 0,-1 1 0 0 0,0-1 0 0 0,1 0 0 0 0,-1 1 0 0 0,1-1 0 0 0,-1 1 0 0 0,1 0 0 0 0,-1 0 0 0 0,1-1 0 0 0,0 1 0 0 0,-1 0 0 0 0,1 0 0 0 0,0 0 0 0 0,0 0 0 0 0,-1 1 0 0 0,1-1 0 0 0,0 0 0 0 0,0 0 0 0 0,0 1 0 0 0,1-1 0 0 0,-1 0 0 0 0,0 1 0 0 0,0-1 0 0 0,1 1 0 0 0,-1-1 0 0 0,1 1 0 0 0,-1 0 0 0 0,1-1 0 0 0,0 1 0 0 0,-1 2 0 0 0,2-3-167 0 0,-1 0-1 0 0,0 0 1 0 0,1 0-1 0 0,-1-1 1 0 0,1 1-1 0 0,-1 0 1 0 0,1 0-1 0 0,-1 0 1 0 0,1-1-1 0 0,0 1 1 0 0,-1 0-1 0 0,1 0 1 0 0,0-1-1 0 0,0 1 1 0 0,-1-1-1 0 0,1 1 0 0 0,0-1 1 0 0,0 1-1 0 0,0-1 1 0 0,0 1-1 0 0,0-1 1 0 0,-1 0-1 0 0,3 1 1 0 0,22 6-4849 0 0,-7-4 3042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15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30 171 512 0 0,'-5'-3'1134'0'0,"-14"-14"8915"0"0,18 17-9830 0 0,1-1 0 0 0,-1 1 0 0 0,1-1 0 0 0,-1 1 0 0 0,1-1 0 0 0,0 1 0 0 0,-1-1-1 0 0,1 1 1 0 0,0-1 0 0 0,-1 1 0 0 0,1-1 0 0 0,0 0 0 0 0,0 1 0 0 0,0-1 0 0 0,-1 1 0 0 0,1-1-1 0 0,0 0 1 0 0,0 1 0 0 0,0-1 0 0 0,0 0 0 0 0,0 1 0 0 0,0-1 0 0 0,0 0 0 0 0,1 1 0 0 0,-1-1-1 0 0,0 1 1 0 0,0-1 0 0 0,0 0 0 0 0,1 1 0 0 0,-1-1 0 0 0,0 1 0 0 0,1-2 0 0 0,19-20 1028 0 0,2 0 0 0 0,41-32 1 0 0,-59 50-1145 0 0,0 1 0 0 0,0 0 0 0 0,0 0-1 0 0,1 0 1 0 0,0 0 0 0 0,-1 1 0 0 0,1 0 0 0 0,0 0 0 0 0,0 0 0 0 0,0 0 0 0 0,1 1 0 0 0,6-2-1 0 0,-11 4-84 0 0,0-1-1 0 0,0 0 1 0 0,0 0-1 0 0,0 1 1 0 0,0-1-1 0 0,-1 0 1 0 0,1 1-1 0 0,0-1 1 0 0,0 1-1 0 0,0-1 1 0 0,-1 1-1 0 0,1 0 0 0 0,0-1 1 0 0,-1 1-1 0 0,1 0 1 0 0,0-1-1 0 0,-1 1 1 0 0,1 0-1 0 0,-1 0 1 0 0,1-1-1 0 0,0 2 1 0 0,9 23 107 0 0,-5-14-104 0 0,13 28 57 0 0,-10-18-56 0 0,2 0 0 0 0,1 0 0 0 0,0-1 0 0 0,2-1 0 0 0,25 33 0 0 0,-27-42-29 0 0,0 0-1 0 0,1-1 1 0 0,0 0 0 0 0,15 9 0 0 0,10 6-235 0 0,-28-14 108 0 0,-5-3-1880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4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0 1600 0 0,'-41'4'8990'0'0,"2"7"-4725"0"0,15-2-2513 0 0,-27 14 0 0 0,23-7-1591 0 0,1 1-1 0 0,0 1 1 0 0,2 2 0 0 0,0 0 0 0 0,1 2 0 0 0,2 0 0 0 0,0 2 0 0 0,-20 28 0 0 0,40-50-204 0 0,-20 30-46 0 0,20-29-108 0 0,0 0 0 0 0,1 0-1 0 0,0 0 1 0 0,-1 0-1 0 0,1 0 1 0 0,0 0-1 0 0,1 0 1 0 0,-1 0 0 0 0,0 6-1 0 0,1-8 49 0 0,0-1 0 0 0,0 1 0 0 0,0-1-1 0 0,0 1 1 0 0,0-1 0 0 0,1 1 0 0 0,-1-1 0 0 0,0 1-1 0 0,0-1 1 0 0,0 0 0 0 0,1 1 0 0 0,-1-1 0 0 0,0 1-1 0 0,1-1 1 0 0,-1 1 0 0 0,0-1 0 0 0,1 0 0 0 0,-1 1-1 0 0,0-1 1 0 0,1 0 0 0 0,-1 1 0 0 0,1-1 0 0 0,-1 0-1 0 0,1 1 1 0 0,-1-1 0 0 0,1 0 0 0 0,-1 0 0 0 0,1 0-1 0 0,-1 0 1 0 0,1 1 0 0 0,-1-1 0 0 0,1 0 0 0 0,-1 0 0 0 0,1 0-1 0 0,-1 0 1 0 0,1 0 0 0 0,-1 0 0 0 0,2-1 0 0 0,8 2-1396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354 0 3457 0 0,'-5'1'1661'0'0,"1"-1"-1"0"0,0 1 1 0 0,-1-1 0 0 0,1 1 0 0 0,-1 0 0 0 0,-6 4 0 0 0,-13 10 856 0 0,-70 67 747 0 0,-45 48-3961 0 0,129-119-253 0 0,1 1 0 0 0,0 0 0 0 0,-10 16 0 0 0,7-7-1638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2.8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142 43 8 0 0,'-2'0'636'0'0,"0"0"0"0"0,0 0-1 0 0,0 0 1 0 0,0 0 0 0 0,-1 0 0 0 0,1 1 0 0 0,0-1-1 0 0,0 1 1 0 0,0 0 0 0 0,0-1 0 0 0,0 1 0 0 0,-3 2-1 0 0,3-1 452 0 0,-1 0-1 0 0,1 1 1 0 0,0-1-1 0 0,0 1 1 0 0,0-1-1 0 0,0 1 1 0 0,-2 5-1 0 0,-1 0-958 0 0,-3 5 385 0 0,1-1 0 0 0,1 1 0 0 0,0 1 0 0 0,-6 20 0 0 0,11-31-450 0 0,0-1 1 0 0,1 1-1 0 0,-1 0 1 0 0,1 0-1 0 0,-1 0 1 0 0,1 0-1 0 0,0-1 1 0 0,0 1-1 0 0,1 0 1 0 0,-1 0-1 0 0,0 0 0 0 0,1 0 1 0 0,0-1-1 0 0,-1 1 1 0 0,1 0-1 0 0,0-1 1 0 0,1 1-1 0 0,-1 0 1 0 0,0-1-1 0 0,1 1 1 0 0,-1-1-1 0 0,1 0 1 0 0,0 0-1 0 0,0 0 1 0 0,0 1-1 0 0,0-2 1 0 0,0 1-1 0 0,0 0 0 0 0,5 2 1 0 0,-2-1-74 0 0,0 0 1 0 0,0-1-1 0 0,1 0 1 0 0,-1 0-1 0 0,1 0 1 0 0,-1-1-1 0 0,1 0 1 0 0,-1 0-1 0 0,1 0 1 0 0,0-1-1 0 0,0 0 1 0 0,-1 0-1 0 0,1 0 1 0 0,0-1-1 0 0,0 0 1 0 0,-1 0-1 0 0,1 0 0 0 0,9-5 1 0 0,-10 5 2 0 0,0-1-1 0 0,-1-1 1 0 0,1 1 0 0 0,-1-1 0 0 0,0 0 0 0 0,0 0-1 0 0,0 0 1 0 0,0 0 0 0 0,0-1 0 0 0,-1 0-1 0 0,0 1 1 0 0,1-1 0 0 0,-1 0 0 0 0,-1-1-1 0 0,1 1 1 0 0,-1-1 0 0 0,1 1 0 0 0,-1-1 0 0 0,0 1-1 0 0,-1-1 1 0 0,2-8 0 0 0,-2 6 19 0 0,0 0 0 0 0,-1 1-1 0 0,0-1 1 0 0,0 0 0 0 0,-1 0 0 0 0,0 0 0 0 0,0 0-1 0 0,0 1 1 0 0,-1-1 0 0 0,0 0 0 0 0,-1 1 0 0 0,1 0-1 0 0,-1-1 1 0 0,-5-7 0 0 0,5 10-15 0 0,0-1 0 0 0,0 1 1 0 0,0 0-1 0 0,0 0 0 0 0,-1 0 0 0 0,1 1 0 0 0,-1-1 0 0 0,0 1 0 0 0,0 0 1 0 0,0 0-1 0 0,-1 1 0 0 0,1-1 0 0 0,-1 1 0 0 0,1 0 0 0 0,-1 0 0 0 0,0 0 0 0 0,0 1 1 0 0,0-1-1 0 0,-9 0 0 0 0,6 2-76 0 0,0 0 1 0 0,0 0-1 0 0,0 1 1 0 0,1 0-1 0 0,-1 1 1 0 0,0 0-1 0 0,1 0 1 0 0,-1 1-1 0 0,1-1 1 0 0,-10 6-1 0 0,10-4-930 0 0,1 0 1 0 0,-1 1-1 0 0,1-1 0 0 0,-1 1 0 0 0,1 0 0 0 0,-5 7 0 0 0,0 2-3293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5:45.1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778 26 512 0 0,'1'-2'96'0'0,"6"-12"1763"0"0,-7 14-1702 0 0,0 0-1 0 0,0 0 1 0 0,0 0-1 0 0,0 0 0 0 0,0-1 1 0 0,0 1-1 0 0,0 0 1 0 0,1 0-1 0 0,-1 0 1 0 0,0-1-1 0 0,0 1 1 0 0,0 0-1 0 0,0 0 1 0 0,0-1-1 0 0,0 1 1 0 0,0 0-1 0 0,0 0 0 0 0,0 0 1 0 0,0-1-1 0 0,0 1 1 0 0,0 0-1 0 0,0 0 1 0 0,0-1-1 0 0,-1 1 1 0 0,1 0-1 0 0,0 0 1 0 0,0 0-1 0 0,0-1 1 0 0,0 1-1 0 0,0 0 0 0 0,0 0 1 0 0,0 0-1 0 0,-1 0 1 0 0,1-1-1 0 0,0 1 1 0 0,0 0-1 0 0,0 0 1 0 0,0 0-1 0 0,-1 0 1 0 0,1 0-1 0 0,0 0 1 0 0,0-1-1 0 0,0 1 0 0 0,-1 0 1 0 0,1 0-1 0 0,0 0 1 0 0,0 0-1 0 0,0 0 1 0 0,-1 0-1 0 0,-4-1 2648 0 0,5 1-2766 0 0,0 0-1 0 0,-1 0 1 0 0,1-1 0 0 0,0 1 0 0 0,-1 0-1 0 0,1 0 1 0 0,0 0 0 0 0,0 0-1 0 0,-1 0 1 0 0,1 0 0 0 0,0 0 0 0 0,-1 0-1 0 0,1 0 1 0 0,0 0 0 0 0,0 1 0 0 0,-1-1-1 0 0,1 0 1 0 0,0 0 0 0 0,0 0-1 0 0,-1 0 1 0 0,1 0 0 0 0,0 0 0 0 0,0 0-1 0 0,-1 1 1 0 0,1-1 0 0 0,0 0 0 0 0,0 0-1 0 0,0 0 1 0 0,-1 1 0 0 0,-2 2 302 0 0,0 1 0 0 0,0-1 0 0 0,0 1 0 0 0,0 0 1 0 0,1 0-1 0 0,-1 0 0 0 0,1 1 0 0 0,-3 8 0 0 0,-4 6 526 0 0,-8 8 7 0 0,-32 40 1 0 0,43-59-782 0 0,-4 3 85 0 0,-1 0-1 0 0,0-1 0 0 0,-1 0 0 0 0,1-1 0 0 0,-2 0 1 0 0,1-1-1 0 0,-19 8 0 0 0,8-2 125 0 0,-11 8 223 0 0,-37 32-1 0 0,43-32-311 0 0,7-4 5 0 0,1 0 1 0 0,1 2-1 0 0,-23 28 0 0 0,-44 72 282 0 0,48-65-313 0 0,11-20 9 0 0,-58 60-1 0 0,83-93-174 0 0,-1 1-1 0 0,1-1 0 0 0,-1 1 0 0 0,0-1 0 0 0,0 0 0 0 0,0 0 1 0 0,0 0-1 0 0,0-1 0 0 0,0 1 0 0 0,0 0 0 0 0,0-1 1 0 0,-6 2-1 0 0,8-3-24 0 0,-4 0 76 0 0,5 0-70 0 0,0 0 0 0 0,0 0 0 0 0,0 0 0 0 0,0 0 0 0 0,0 0 0 0 0,0 0 0 0 0,0 0 0 0 0,0 0 0 0 0,0 0 0 0 0,0 0 0 0 0,0 0 0 0 0,0 0 0 0 0,0 0 0 0 0,1 0 0 0 0,-1 0 0 0 0,0 0 0 0 0,0-1 0 0 0,0 1 0 0 0,0 0 1 0 0,0 0-1 0 0,0 0 0 0 0,0 0 0 0 0,0 0 0 0 0,0 0 0 0 0,0 0 0 0 0,0 0 0 0 0,0 0 0 0 0,0 0 0 0 0,-1 0 0 0 0,1 0 0 0 0,0 0 0 0 0,0 0 0 0 0,0 0 0 0 0,0-1 0 0 0,0 1 0 0 0,0 0 0 0 0,0 0 0 0 0,0 0 0 0 0,0 0 0 0 0,0 0 0 0 0,0 0 0 0 0,0 0 0 0 0,0 0 0 0 0,0 0 0 0 0,0 0 0 0 0,0 0 0 0 0,0 0 0 0 0,0 0 0 0 0,0 0 0 0 0,0 0 0 0 0,0 0 0 0 0,-1 0 0 0 0,1 0 0 0 0,0 0 0 0 0,0 0 0 0 0,0 0 0 0 0,0 0 0 0 0,0 0 0 0 0,0 0 0 0 0,0 0 0 0 0,-2 8-9 0 0,-2 3-277 0 0,5-10-43 0 0,4-7-169 0 0,0 0-1361 0 0,-1 0-1 0 0,12-10 0 0 0,-7 8-4503 0 0,-3 2 624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0.9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65 976 512 0 0,'-9'8'1943'0'0,"1"1"0"0"0,1 0-1 0 0,-9 14 1 0 0,7-12 266 0 0,7-10-1669 0 0,1 0 0 0 0,0-1 1 0 0,0 1-1 0 0,1 0 0 0 0,-1 1 0 0 0,0-1 1 0 0,0 0-1 0 0,0 0 0 0 0,1 0 1 0 0,-1 0-1 0 0,0 1 0 0 0,1-1 1 0 0,-1 2 1239 0 0,2 11 363 0 0,-6-10-555 0 0,5-9-807 0 0,7-10-382 0 0,-6 12-262 0 0,1-1-70 0 0,0 1 0 0 0,1-1 0 0 0,-1 1 0 0 0,1 0 0 0 0,0 0 0 0 0,0 0 0 0 0,0 0 0 0 0,0 0 0 0 0,0 1 0 0 0,1 0 0 0 0,-1-1 0 0 0,1 1 0 0 0,-1 0 0 0 0,7-2 0 0 0,5-3 0 0 0,0-2 0 0 0,21-14-1 0 0,-28 17-63 0 0,16-11 79 0 0,0-2 0 0 0,-1-1 0 0 0,22-25 0 0 0,28-52 235 0 0,-35 44-12 0 0,24-17 215 0 0,-4 5-239 0 0,37-39 275 0 0,-53 71-572 0 0,4-10 160 0 0,19-17 112 0 0,-50 47-224 0 0,-1-1-1 0 0,0 0 1 0 0,-1-1-1 0 0,-1 0 1 0 0,17-29-1 0 0,-6 10 106 0 0,-9 15-68 0 0,0 1 1 0 0,1 0-1 0 0,1 1 1 0 0,1 0 0 0 0,24-18-1 0 0,-12 8 111 0 0,-24 20-144 0 0,1 1 1 0 0,1 0-1 0 0,8-6 1 0 0,-12 11 1 0 0,-3 3-21 0 0,-8 9-29 0 0,-14 17-70 0 0,19-25 75 0 0,-6 7-192 0 0,-63 80-1683 0 0,28-26-7475 0 0,31-44 6380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2.37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125 135 512 0 0,'0'-26'2546'0'0,"0"3"3846"0"0,3-35 0 0 0,-1 31 195 0 0,-1 28-6449 0 0,0 1 1 0 0,0-1 0 0 0,0 1-1 0 0,0 0 1 0 0,0-1 0 0 0,0 1-1 0 0,0 0 1 0 0,0 0-1 0 0,0 3 1 0 0,0-4 72 0 0,0 1-134 0 0,-1 0-1 0 0,0 0 0 0 0,1 0 1 0 0,-1 0-1 0 0,0 0 0 0 0,0 1 1 0 0,0-1-1 0 0,0 0 0 0 0,0 0 0 0 0,-1 0 1 0 0,1 0-1 0 0,-1 0 0 0 0,0 2 1 0 0,-13 29 483 0 0,6-15-435 0 0,-26 66 185 0 0,31-73-260 0 0,-4 10 60 0 0,1 1 0 0 0,1-1 0 0 0,-5 37 0 0 0,8-38 100 0 0,-2 1 0 0 0,0-1 0 0 0,-2 0 0 0 0,-14 36 0 0 0,19-52-102 0 0,-1-1 0 0 0,1 0-1 0 0,-1-1 1 0 0,0 1 0 0 0,0 0 0 0 0,0 0 0 0 0,-3 2 0 0 0,5-5-14 0 0,1-1-59 0 0,-1 0 0 0 0,1 0 0 0 0,-1 0 0 0 0,1 0-1 0 0,-1 0 1 0 0,1 1 0 0 0,0-1 0 0 0,0 0 0 0 0,-1 0-1 0 0,1 0 1 0 0,0 1 0 0 0,0-1 0 0 0,0 0 0 0 0,1 0-1 0 0,6-6 58 0 0,-8 6-79 0 0,1 0 1 0 0,0 0-1 0 0,0 0 1 0 0,-1 0 0 0 0,1 1-1 0 0,0-1 1 0 0,0 0-1 0 0,0 0 1 0 0,0 1-1 0 0,0-1 1 0 0,0 0-1 0 0,0 1 1 0 0,0-1-1 0 0,0 1 1 0 0,0 0-1 0 0,0-1 1 0 0,0 1-1 0 0,0 0 1 0 0,1-1-1 0 0,0 1 1 0 0,2 0 9 0 0,0 0 0 0 0,0 1 0 0 0,-1-1 0 0 0,8 3 0 0 0,-7-2-20 0 0,-1 0 0 0 0,1 0 0 0 0,-1-1-1 0 0,1 0 1 0 0,-1 1 0 0 0,5-1 0 0 0,147-8-42 0 0,-41 4-21 0 0,-77-3 41 0 0,-31 6-44 0 0,0-1 1 0 0,0 1 0 0 0,1 0 0 0 0,-1 0 0 0 0,1 1-1 0 0,11 0 1 0 0,-18 0-17 0 0,1 0 0 0 0,-1 0 0 0 0,1 0 0 0 0,-1 0-1 0 0,1 1 1 0 0,-1-1 0 0 0,1 0 0 0 0,-1 0 0 0 0,1 1 0 0 0,-1-1-1 0 0,1 0 1 0 0,-1 0 0 0 0,0 1 0 0 0,1-1 0 0 0,-1 1 0 0 0,1-1 0 0 0,-1 0-1 0 0,0 1 1 0 0,1-1 0 0 0,-1 1 0 0 0,0-1 0 0 0,0 1 0 0 0,1-1-1 0 0,-1 1 1 0 0,0-1 0 0 0,0 1 0 0 0,0-1 0 0 0,1 2 0 0 0,-1 9-5073 0 0,0-8 3264 0 0,0 0-1520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4.3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921 836 512 0 0,'5'-1'8058'0'0,"-5"1"-7919"0"0,0 0 0 0 0,0 1 0 0 0,0-1 0 0 0,-1 10 3680 0 0,-3-2-1480 0 0,3-8-2212 0 0,1 0 0 0 0,0 0-1 0 0,-1-1 1 0 0,1 1 0 0 0,0 0-1 0 0,0 0 1 0 0,-1 0-1 0 0,1 0 1 0 0,0-1 0 0 0,0 1-1 0 0,-1 0 1 0 0,1 0-1 0 0,0 0 1 0 0,0-1 0 0 0,-1 1-1 0 0,1 0 1 0 0,0-1 0 0 0,0 1-1 0 0,0 0 1 0 0,0 0-1 0 0,-1-1 1 0 0,1 1 0 0 0,0 0-1 0 0,0-1 1 0 0,0 1 0 0 0,0 0-1 0 0,0-1 1 0 0,0 1-1 0 0,0 0 1 0 0,0-1 0 0 0,0 1-1 0 0,0-1 1 0 0,0 0 13 0 0,0 0 0 0 0,-1 1 0 0 0,1-1 0 0 0,0 0 0 0 0,-1 0 0 0 0,1 0 0 0 0,0 0 0 0 0,-1 0 0 0 0,1 0 0 0 0,-1 1 1 0 0,0-1-1 0 0,1 0 0 0 0,-1 0 0 0 0,1 1 0 0 0,-1-1 0 0 0,0 0 0 0 0,0 1 0 0 0,1-1 0 0 0,-1 1 0 0 0,0-1 0 0 0,0 1 0 0 0,0-1 0 0 0,0 1 0 0 0,0 0 0 0 0,-1-1 0 0 0,1 1-88 0 0,-1 0-1 0 0,1 0 0 0 0,0 0 1 0 0,-1 0-1 0 0,1 0 0 0 0,0 1 1 0 0,0-1-1 0 0,-1 0 0 0 0,1 1 0 0 0,0-1 1 0 0,0 1-1 0 0,-1-1 0 0 0,1 1 1 0 0,0 0-1 0 0,0-1 0 0 0,0 1 1 0 0,0 0-1 0 0,0 0 0 0 0,-1 1 1 0 0,-9 7 330 0 0,11-8-368 0 0,0-1 0 0 0,0 0-1 0 0,-1 0 1 0 0,1 0 0 0 0,0 0 0 0 0,0 0 0 0 0,0 0 0 0 0,0 0-1 0 0,0 1 1 0 0,0-1 0 0 0,-1 0 0 0 0,1 0 0 0 0,0 0 0 0 0,0 0-1 0 0,0 0 1 0 0,0 0 0 0 0,-1 0 0 0 0,1 0 0 0 0,0 0 0 0 0,0 0 0 0 0,0 0-1 0 0,0 0 1 0 0,-1 0 0 0 0,1 0 0 0 0,0 0 0 0 0,0 0 0 0 0,0 0-1 0 0,0 0 1 0 0,-1 0 0 0 0,1 0 0 0 0,0 0 0 0 0,0 0 0 0 0,0 0-1 0 0,0 0 1 0 0,-1 0 0 0 0,1 0 0 0 0,0-1 0 0 0,0 1 0 0 0,0 0 0 0 0,0 0-1 0 0,0 0 1 0 0,0 0 0 0 0,-1 0 0 0 0,1 0 0 0 0,0-1 0 0 0,0 1-1 0 0,0 0 1 0 0,0 0 0 0 0,0 0 0 0 0,0 0 0 0 0,0 0 0 0 0,0-1-1 0 0,0 1 1 0 0,0 0 0 0 0,0 0 0 0 0,0 0 0 0 0,0-1 0 0 0,0 1 0 0 0,0 0-1 0 0,0 0 1 0 0,0 0 0 0 0,0 0 0 0 0,0-1 0 0 0,0 1 26 0 0,0-1 0 0 0,0 1 0 0 0,0-1 0 0 0,0 1 0 0 0,0 0 0 0 0,0-1 0 0 0,0 1 0 0 0,-1-1 0 0 0,1 1 0 0 0,0-1 0 0 0,0 1 0 0 0,0 0 0 0 0,0-1 0 0 0,0 1 0 0 0,-1-1 1 0 0,1 1-1 0 0,0 0 0 0 0,0-1 0 0 0,-1 1 0 0 0,1 0 0 0 0,0-1 0 0 0,-1 1 0 0 0,1 0 0 0 0,0-1 0 0 0,-1 1 0 0 0,1 0 0 0 0,-1 0 0 0 0,1 0 0 0 0,0-1 0 0 0,-1 1 0 0 0,1 0 0 0 0,-1 0 0 0 0,1 0 0 0 0,-1 0 0 0 0,1 0 0 0 0,-1-1 1 0 0,-16 4 404 0 0,16-2-414 0 0,0-1 1 0 0,0 0 0 0 0,0 0-1 0 0,0 1 1 0 0,0-1-1 0 0,0 0 1 0 0,0 0-1 0 0,-1 0 1 0 0,1 0-1 0 0,0 0 1 0 0,0 0 0 0 0,0-1-1 0 0,0 1 1 0 0,0 0-1 0 0,0 0 1 0 0,0-1-1 0 0,0 1 1 0 0,0-1-1 0 0,-1 0 1 0 0,-14-14 511 0 0,0-1-167 0 0,9 12-269 0 0,0 0 0 0 0,0 1 1 0 0,0 0-1 0 0,0 0 1 0 0,-1 1-1 0 0,-13-3 1 0 0,19 4-92 0 0,0 1 0 0 0,0-1 1 0 0,1 0-1 0 0,-1 0 0 0 0,0 1 0 0 0,1-1 1 0 0,-1 0-1 0 0,0-1 0 0 0,1 1 1 0 0,-1 0-1 0 0,1 0 0 0 0,0 0 0 0 0,-1-1 1 0 0,-1-2-1 0 0,-14-25 219 0 0,15 24-193 0 0,-1 0 0 0 0,0 0 0 0 0,0 1 0 0 0,-5-8 0 0 0,-5 1 46 0 0,1 1 0 0 0,-1 0 0 0 0,0 1 0 0 0,-21-11 0 0 0,27 15-5 0 0,0 0-1 0 0,-11-10 0 0 0,12 9 5 0 0,-1 0-1 0 0,-13-8 1 0 0,7 6-36 0 0,1 0-1 0 0,0-1 1 0 0,1 0-1 0 0,0-1 1 0 0,0 0-1 0 0,1-1 1 0 0,0 0-1 0 0,-13-20 1 0 0,-17-30 179 0 0,-48-101 1 0 0,81 152-201 0 0,0-1 1 0 0,0 1-1 0 0,-1 0 0 0 0,-1 1 0 0 0,-18-17 1 0 0,5 5 22 0 0,-26-18 59 0 0,24 15-63 0 0,-37-40 90 0 0,30 32-87 0 0,26 31-52 0 0,5 2 0 0 0,0 0 0 0 0,1 0 0 0 0,-1 0 0 0 0,0 0 0 0 0,1 0 0 0 0,-1 0 0 0 0,1 0 0 0 0,-1 0 0 0 0,1 0 0 0 0,0 0 0 0 0,-1 0 0 0 0,1 0 0 0 0,1 1 0 0 0,3 4 0 0 0,1 4-64 0 0,0 0 1 0 0,15 17-1 0 0,-15-20-182 0 0,-5-6 129 0 0,0 0 0 0 0,0 0 1 0 0,0-1-1 0 0,0 1 1 0 0,0 0-1 0 0,1-1 0 0 0,-1 1 1 0 0,0-1-1 0 0,0 0 1 0 0,1 1-1 0 0,-1-1 1 0 0,0 0-1 0 0,0 0 0 0 0,1 1 1 0 0,-1-1-1 0 0,0 0 1 0 0,1 0-1 0 0,-1-1 0 0 0,0 1 1 0 0,0 0-1 0 0,1 0 1 0 0,-1-1-1 0 0,0 1 1 0 0,0 0-1 0 0,1-1 0 0 0,-1 1 1 0 0,1-2-1 0 0,5-1-1586 0 0,-1 0 0 0 0,0 0 0 0 0,9-7 0 0 0,-6 3-2553 0 0,0-2 1718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6.0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95 199 512 0 0,'4'-15'-85'0'0,"-8"13"5402"0"0,-6-6-2222 0 0,7 6-1844 0 0,0-1-618 0 0,0 0 0 0 0,0 0 1 0 0,0 0-1 0 0,1 0 0 0 0,-1-1 0 0 0,1 1 0 0 0,0-1 0 0 0,0 0 0 0 0,-2-4 0 0 0,-4-7 1038 0 0,-3 6 60 0 0,11 9-1697 0 0,0 0 0 0 0,-1 0 0 0 0,1 0 0 0 0,0-1 0 0 0,0 1 0 0 0,0 0 0 0 0,-1 0 0 0 0,1 0-1 0 0,0 0 1 0 0,0 0 0 0 0,0 0 0 0 0,-1 0 0 0 0,1 0 0 0 0,0 0 0 0 0,0 0 0 0 0,0 0 0 0 0,-1 0 0 0 0,1 0-1 0 0,0 0 1 0 0,0 0 0 0 0,-1 0 0 0 0,1 0 0 0 0,0 0 0 0 0,0 0 0 0 0,0 0 0 0 0,-1 0 0 0 0,1 0-1 0 0,0 0 1 0 0,0 0 0 0 0,0 0 0 0 0,-1 0 0 0 0,1 1 0 0 0,0-1 0 0 0,0 0 0 0 0,0 0 0 0 0,0 0-1 0 0,-1 0 1 0 0,1 0 0 0 0,0 1 0 0 0,0-1 0 0 0,0 0 0 0 0,0 0 0 0 0,0 0 0 0 0,0 1 0 0 0,0-1-1 0 0,-1 0 1 0 0,1 0 0 0 0,0 0 0 0 0,0 1 0 0 0,0-1 0 0 0,0 0 0 0 0,0 0 0 0 0,0 1 0 0 0,0-1-1 0 0,0 0 1 0 0,0 1 0 0 0,1 0 1358 0 0,-1 0-1327 0 0,0-1 1 0 0,0 1-1 0 0,0-1 1 0 0,0 0-1 0 0,0 1 1 0 0,0-1-1 0 0,0 1 1 0 0,0-1-1 0 0,0 1 1 0 0,0-1 0 0 0,-1 1-1 0 0,1-1 1 0 0,0 0-1 0 0,0 1 1 0 0,0-1-1 0 0,0 1 1 0 0,-1-1-1 0 0,1 0 1 0 0,0 1-1 0 0,0-1 1 0 0,-1 1-1 0 0,1-1 1 0 0,0 0-1 0 0,-1 0 1 0 0,1 1-1 0 0,0-1 1 0 0,-1 0 0 0 0,1 1-1 0 0,-1-1 1 0 0,1 0-1 0 0,0 0 1 0 0,-1 0-1 0 0,0 1 1 0 0,0 0-16 0 0,0 0 0 0 0,0 0 1 0 0,0 0-1 0 0,0 0 0 0 0,0 0 1 0 0,0 0-1 0 0,0 0 0 0 0,1 1 0 0 0,-1-1 1 0 0,0 0-1 0 0,1 0 0 0 0,-1 1 1 0 0,1-1-1 0 0,-1 1 0 0 0,1-1 1 0 0,0 2-1 0 0,-5 28 148 0 0,4-25-124 0 0,0 3-37 0 0,0-1 1 0 0,1 1 0 0 0,0 0-1 0 0,1-1 1 0 0,-1 1-1 0 0,1 0 1 0 0,1-1 0 0 0,0 1-1 0 0,0-1 1 0 0,1 0 0 0 0,0 0-1 0 0,0 0 1 0 0,9 15-1 0 0,-5-11 47 0 0,-1 0 0 0 0,8 22-1 0 0,-12-29-54 0 0,-1-1-1 0 0,0 1 0 0 0,0 0 0 0 0,-1 0 0 0 0,1-1 1 0 0,-1 1-1 0 0,0 0 0 0 0,0-1 0 0 0,-1 1 0 0 0,1 0 1 0 0,-3 7-1 0 0,3-11-13 0 0,0 0 0 0 0,-1 1 0 0 0,1-1 0 0 0,0 0 0 0 0,-1 0 0 0 0,1 0 0 0 0,-1 0 1 0 0,0 1-1 0 0,1-1 0 0 0,-1 0 0 0 0,-1 2 0 0 0,-3-5 139 0 0,0-8-77 0 0,3 0-47 0 0,0 1 0 0 0,1-1 0 0 0,0 0 0 0 0,1 0 0 0 0,0-13 0 0 0,0-15 70 0 0,-9-22-94 0 0,6 46 10 0 0,1 0 0 0 0,0-1 0 0 0,1 1 0 0 0,1 0 0 0 0,0-1 1 0 0,3-17-1 0 0,-3 29-5 0 0,0 1-1 0 0,1 0 1 0 0,0 0 0 0 0,-1-1 0 0 0,1 1 0 0 0,0 0 0 0 0,0 0-1 0 0,0 0 1 0 0,1 0 0 0 0,-1 0 0 0 0,0 0 0 0 0,1 0-1 0 0,-1 0 1 0 0,1 1 0 0 0,0-1 0 0 0,-1 0 0 0 0,1 1 0 0 0,0 0-1 0 0,0-1 1 0 0,0 1 0 0 0,0 0 0 0 0,0 0 0 0 0,1 0 0 0 0,-1 0-1 0 0,4-1 1 0 0,31-6 65 0 0,-1-3 0 0 0,0 0-1 0 0,-1-3 1 0 0,61-32 0 0 0,-85 40-79 0 0,-8 4 10 0 0,0 0 1 0 0,0 0-1 0 0,1 0 1 0 0,-1 0-1 0 0,1 1 1 0 0,-1-1-1 0 0,1 1 0 0 0,6-1 1 0 0,-9 2-8 0 0,-1 0 0 0 0,1 0 0 0 0,-1 0 0 0 0,0 0 0 0 0,1 0 0 0 0,-1 1 0 0 0,1-1 0 0 0,-1 0 0 0 0,1 0 0 0 0,-1 1 1 0 0,0-1-1 0 0,1 0 0 0 0,-1 1 0 0 0,0-1 0 0 0,1 0 0 0 0,-1 1 0 0 0,0-1 0 0 0,1 0 0 0 0,-1 1 0 0 0,0-1 0 0 0,0 1 0 0 0,0-1 0 0 0,1 0 0 0 0,-1 1 0 0 0,0-1 0 0 0,0 1 0 0 0,0-1 0 0 0,0 1 0 0 0,0-1 1 0 0,0 1-1 0 0,0-1 0 0 0,0 1 0 0 0,0-1 0 0 0,0 0 0 0 0,0 1 0 0 0,0-1 0 0 0,0 2 0 0 0,-4 22-6 0 0,2-16-41 0 0,2-5-27 0 0,-2 14-186 0 0,3-10-124 0 0,-1-7 365 0 0,0 0-1 0 0,0 0 1 0 0,0 0-1 0 0,0 1 0 0 0,1-1 1 0 0,-1 0-1 0 0,0 0 1 0 0,0 0-1 0 0,0 0 1 0 0,0 0-1 0 0,0 0 1 0 0,0 0-1 0 0,1 0 1 0 0,-1 0-1 0 0,0 0 1 0 0,0 0-1 0 0,0 0 1 0 0,0 0-1 0 0,0 0 0 0 0,1 0 1 0 0,-1 0-1 0 0,0 0 1 0 0,0 0-1 0 0,0 0 1 0 0,0 0-1 0 0,0 0 1 0 0,0 0-1 0 0,1 0 1 0 0,-1 0-1 0 0,0 0 1 0 0,0 0-1 0 0,0 0 1 0 0,0 0-1 0 0,0-1 0 0 0,0 1 1 0 0,1 0-1 0 0,-1 0 1 0 0,2-3-371 0 0,0 0 1 0 0,0 1-1 0 0,0-1 1 0 0,0 0-1 0 0,0-1 0 0 0,-1 1 1 0 0,0 0-1 0 0,1 0 1 0 0,-1-1-1 0 0,1-4 0 0 0,0 0-1759 0 0,2-4-2609 0 0,-2 6 1912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7.3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739 26 512 0 0,'-1'0'827'0'0,"-1"0"-1"0"0,0 0 1 0 0,0-1-1 0 0,1 1 0 0 0,-1 0 1 0 0,0-1-1 0 0,1 1 1 0 0,-1-1-1 0 0,0 0 1 0 0,1 1-1 0 0,-1-1 1 0 0,1 0-1 0 0,-1 0 1 0 0,1 0-1 0 0,-1 0 1 0 0,1 0-1 0 0,-3-3 1 0 0,3 1-165 0 0,-6-5 2737 0 0,7 8-3349 0 0,-1 0-1 0 0,1 0 1 0 0,0 0-1 0 0,0 0 0 0 0,-1-1 1 0 0,1 1-1 0 0,0 0 1 0 0,0 0-1 0 0,-1 0 1 0 0,1 0-1 0 0,0 0 1 0 0,0 0-1 0 0,-1 0 1 0 0,1 0-1 0 0,0 0 1 0 0,-1 1-1 0 0,1-1 1 0 0,0 0-1 0 0,0 0 1 0 0,-1 0-1 0 0,1 0 0 0 0,0 0 1 0 0,0 0-1 0 0,0 0 1 0 0,-1 1-1 0 0,1-1 1 0 0,0 0-1 0 0,0 0 1 0 0,0 0-1 0 0,-1 1 1 0 0,1-1-1 0 0,0 0 1 0 0,0 0-1 0 0,0 0 1 0 0,0 1-1 0 0,-1-1 1 0 0,-17 23 1240 0 0,-25 24 1 0 0,27-32-943 0 0,8-8-110 0 0,1 0-1 0 0,-12 14 1 0 0,-21 27 293 0 0,6-8-227 0 0,-130 171 1293 0 0,116-144-1236 0 0,26-35-113 0 0,-52 56 1 0 0,51-66-219 0 0,12-11-1 0 0,0 0 0 0 0,0 0 0 0 0,-12 18 0 0 0,-1 0 30 0 0,19-23-61 0 0,-1-1 0 0 0,1 2 0 0 0,1-1 0 0 0,-6 10-1 0 0,9-15 5 0 0,1-1 0 0 0,-1 1 0 0 0,1 0 0 0 0,-1 0 0 0 0,0-1-1 0 0,1 1 1 0 0,-1-1 0 0 0,1 1 0 0 0,-1-1 0 0 0,0 1 0 0 0,0-1-1 0 0,1 1 1 0 0,-1-1 0 0 0,0 1 0 0 0,0-1 0 0 0,0 0-1 0 0,1 1 1 0 0,-1-1 0 0 0,0 0 0 0 0,0 0 0 0 0,0 0 0 0 0,0 0-1 0 0,0 0 1 0 0,0 0 0 0 0,1 0 0 0 0,-1 0 0 0 0,-2 0 0 0 0,-10 1-14 0 0,12-1 15 0 0,-1 1 0 0 0,0-1-1 0 0,1 1 1 0 0,-1-1-1 0 0,0 0 1 0 0,0 0 0 0 0,1 0-1 0 0,-1 0 1 0 0,0 0-1 0 0,0 0 1 0 0,1 0-1 0 0,-3-1 1 0 0,3 1-4 0 0,1-1 1 0 0,0 1-1 0 0,-1 0 0 0 0,1 0 0 0 0,0 0 1 0 0,0-1-1 0 0,-1 1 0 0 0,1 0 0 0 0,0 0 1 0 0,0-1-1 0 0,0 1 0 0 0,-1 0 0 0 0,1 0 1 0 0,0-1-1 0 0,0 1 0 0 0,0 0 0 0 0,0-1 1 0 0,0 1-1 0 0,0 0 0 0 0,-1-1 0 0 0,1 1 1 0 0,0 0-1 0 0,0-1 0 0 0,4-13-49 0 0,-1 10-57 0 0,-1 0 1 0 0,1 0 0 0 0,0 0-1 0 0,0 0 1 0 0,0 1-1 0 0,1-1 1 0 0,-1 1 0 0 0,7-5-1 0 0,-6 5-886 0 0,0 0 0 0 0,1 1 0 0 0,-1-1 0 0 0,1 1 0 0 0,4-2 0 0 0,-1 2-1956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18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90 15 512 0 0,'-3'-3'866'0'0,"-8"-7"8519"0"0,10 10-9152 0 0,1 0 1 0 0,-1-1 0 0 0,1 1-1 0 0,0 0 1 0 0,-1 0-1 0 0,1 0 1 0 0,-1 0 0 0 0,1 0-1 0 0,-1 0 1 0 0,1 0-1 0 0,-1 0 1 0 0,1 0 0 0 0,-1 0-1 0 0,1 0 1 0 0,-1 0-1 0 0,1 0 1 0 0,-1 0-1 0 0,1 1 1 0 0,0-1 0 0 0,-1 0-1 0 0,1 0 1 0 0,-1 0-1 0 0,1 1 1 0 0,-1-1 0 0 0,1 0-1 0 0,0 0 1 0 0,-1 1-1 0 0,1-1 1 0 0,-1 1-1 0 0,-11 14 5531 0 0,12-13-5659 0 0,-1-1 1 0 0,0 1-1 0 0,1 0 1 0 0,-1 0-1 0 0,0-1 1 0 0,1 1-1 0 0,0 0 1 0 0,0 0-1 0 0,-1 0 1 0 0,1-1-1 0 0,0 1 1 0 0,0 0-1 0 0,1 0 1 0 0,0 3-1 0 0,-1 4 38 0 0,1-1 1 0 0,-1 0-1 0 0,-1 1 0 0 0,-1 8 1 0 0,2-15-135 0 0,-2 12 106 0 0,-2 0 1 0 0,1 0 0 0 0,-8 17-1 0 0,5-15 17 0 0,1-1 0 0 0,-3 19 0 0 0,6-27-8 0 0,1-6-101 0 0,1 1 0 0 0,-1-1 0 0 0,1 1 0 0 0,0-1 0 0 0,-1 1 0 0 0,1-1 0 0 0,0 1 0 0 0,0-1 0 0 0,0 1 0 0 0,0-1-1 0 0,0 1 1 0 0,0-1 0 0 0,0 1 0 0 0,1-1 0 0 0,0 3 0 0 0,1-2 3 0 0,1 0 1 0 0,0 0-1 0 0,0-1 0 0 0,0 1 0 0 0,0-1 1 0 0,0 0-1 0 0,0 0 0 0 0,0 0 0 0 0,0 0 1 0 0,0 0-1 0 0,4 0 0 0 0,0 0-18 0 0,-1-1 0 0 0,1 1 0 0 0,-1-1 0 0 0,1-1 0 0 0,6 0 0 0 0,41-10-40 0 0,-1-2 1 0 0,85-32-1 0 0,-61 15-811 0 0,-76 30 765 0 0,-1 0-1 0 0,1-1 1 0 0,0 1-1 0 0,-1 0 0 0 0,1 0 1 0 0,0 0-1 0 0,0-1 1 0 0,-1 1-1 0 0,1 0 1 0 0,0 0-1 0 0,0 0 0 0 0,-1 0 1 0 0,1 0-1 0 0,0 0 1 0 0,0 0-1 0 0,-1 0 0 0 0,1 1 1 0 0,0-1-1 0 0,-1 0 1 0 0,1 0-1 0 0,0 1 1 0 0,0-1-1 0 0,-1 0 0 0 0,1 1 1 0 0,-1-1-1 0 0,1 1 1 0 0,0-1-1 0 0,-1 0 0 0 0,1 1 1 0 0,-1 0-1 0 0,1-1 1 0 0,0 2-1 0 0,-1-1-629 0 0,1 1 0 0 0,-1 0 1 0 0,1-1-1 0 0,-1 1 0 0 0,0 0 0 0 0,0-1 0 0 0,0 1 1 0 0,0 0-1 0 0,0 0 0 0 0,0-1 0 0 0,0 1 0 0 0,-1 0 1 0 0,0 2-1 0 0,-1 5-4300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2.2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1099 389 512 0 0,'0'0'418'0'0,"-1"1"0"0"0,1 0 0 0 0,0 0 0 0 0,0 0 0 0 0,-1 0 0 0 0,1 0 0 0 0,0 0 0 0 0,0 0 0 0 0,0 0 0 0 0,0 0 0 0 0,0 0 0 0 0,0 0 0 0 0,3 8 9346 0 0,0-9-6868 0 0,6 1-1840 0 0,-7 2-939 0 0,-2-3-48 0 0,0 0-1 0 0,1 1 1 0 0,-1-1-1 0 0,0 0 0 0 0,0 0 1 0 0,1 0-1 0 0,-1 0 1 0 0,0 1-1 0 0,0-1 1 0 0,0 0-1 0 0,1 0 1 0 0,-1 1-1 0 0,0-1 0 0 0,0 0 1 0 0,0 0-1 0 0,0 1 1 0 0,0-1-1 0 0,0 0 1 0 0,1 1-1 0 0,-1-1 0 0 0,0 0 1 0 0,0 0-1 0 0,0 1 1 0 0,0-1-1 0 0,0 0 1 0 0,0 1-1 0 0,0-1 0 0 0,0 0 1 0 0,0 1-1 0 0,0-1 1 0 0,-1 0-1 0 0,1 0 1 0 0,0 1-1 0 0,0-1 1 0 0,0 0-1 0 0,0 1 0 0 0,0-1 1 0 0,0 0-1 0 0,-1 0 1 0 0,1 1-1 0 0,0-1 1 0 0,0 0-1 0 0,0 0 0 0 0,-1 0 1 0 0,1 1-1 0 0,0-1 1 0 0,0 0-1 0 0,-1 0 1 0 0,1 0-1 0 0,0 0 0 0 0,0 1 1 0 0,-1-1-1 0 0,-1 1 54 0 0,-1-1 0 0 0,1 1-1 0 0,0 0 1 0 0,-1-1 0 0 0,1 0-1 0 0,-1 0 1 0 0,1 1-1 0 0,-1-1 1 0 0,1-1 0 0 0,-1 1-1 0 0,1 0 1 0 0,0-1 0 0 0,-1 1-1 0 0,1-1 1 0 0,-1 1 0 0 0,1-1-1 0 0,0 0 1 0 0,0 0-1 0 0,-1 0 1 0 0,1-1 0 0 0,0 1-1 0 0,0 0 1 0 0,-3-4 0 0 0,-32-12 658 0 0,27 14-590 0 0,9 3-177 0 0,0 0 1 0 0,1 0-1 0 0,-1 0 0 0 0,0-1 0 0 0,0 1 0 0 0,0 0 0 0 0,0-1 0 0 0,0 1 1 0 0,0 0-1 0 0,1-1 0 0 0,-1 1 0 0 0,-1-2 0 0 0,0 0 33 0 0,0 1-1 0 0,0-1 0 0 0,0 1 1 0 0,0 0-1 0 0,0-1 0 0 0,-1 1 1 0 0,1 0-1 0 0,0 0 0 0 0,-1 0 1 0 0,1 0-1 0 0,-1 1 0 0 0,-3-1 1 0 0,-32-1 473 0 0,7 1-245 0 0,13-1-129 0 0,-20-5 188 0 0,12 0-42 0 0,-35-4 0 0 0,48 8-249 0 0,0 0-1 0 0,1 0 1 0 0,0-1 0 0 0,0-1-1 0 0,0 0 1 0 0,-12-7-1 0 0,-33-15 89 0 0,-23-11 42 0 0,5-6 69 0 0,27 16-33 0 0,-52-23 0 0 0,-72-21 261 0 0,135 54-357 0 0,28 13-80 0 0,0 0 0 0 0,-1 1 0 0 0,0 0 0 0 0,-17-5 0 0 0,14 6 20 0 0,8 2-45 0 0,16 7-104 0 0,-3-2-134 0 0,-4-2-170 0 0,0 1 0 0 0,0-1 0 0 0,1 0 0 0 0,6 2-1 0 0,-10-4 95 0 0,0 0-1 0 0,-1 0 1 0 0,1 0-1 0 0,0 0 1 0 0,0 0-1 0 0,0 0 1 0 0,0 0-1 0 0,-1 0 1 0 0,1 0-1 0 0,0 0 1 0 0,0 0-1 0 0,0 0 1 0 0,-1 0-1 0 0,1-1 1 0 0,0 1-1 0 0,0 0 1 0 0,0-1-1 0 0,-1 1 0 0 0,1 0 1 0 0,0-1-1 0 0,-1 1 1 0 0,1-1-1 0 0,0 1 1 0 0,-1-1-1 0 0,1 1 1 0 0,-1-1-1 0 0,1 0 1 0 0,-1 1-1 0 0,1-1 1 0 0,-1 0-1 0 0,1-1 1 0 0,2-4-2795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3.3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76 281 8 0 0,'-1'1'175'0'0,"1"0"1"0"0,0-1-1 0 0,-1 1 0 0 0,1 0 1 0 0,-1-1-1 0 0,1 1 0 0 0,0-1 1 0 0,-1 1-1 0 0,1 0 0 0 0,-1-1 1 0 0,0 1-1 0 0,1-1 0 0 0,-1 0 1 0 0,1 1-1 0 0,-1-1 0 0 0,0 1 1 0 0,1-1-1 0 0,-1 0 0 0 0,0 1 1 0 0,1-1-1 0 0,-1 0 0 0 0,0 0 1 0 0,0 0-1 0 0,0 1 0 0 0,-18-6 8513 0 0,18 4-8171 0 0,0 1 0 0 0,-1-1-1 0 0,1 1 1 0 0,-1-1 0 0 0,1 1-1 0 0,-1 0 1 0 0,1-1 0 0 0,-1 1-1 0 0,1 0 1 0 0,-1 0 0 0 0,1 0 0 0 0,-4 0-1 0 0,5 1-398 0 0,-1-1 0 0 0,1 0 0 0 0,-1 1 0 0 0,1-1 0 0 0,-1 1 0 0 0,1-1 0 0 0,-1 0 0 0 0,1 1 0 0 0,0-1 0 0 0,-1 1 0 0 0,1-1 0 0 0,-1 1 0 0 0,1 0 0 0 0,0-1 0 0 0,0 1 0 0 0,-1-1 0 0 0,1 1 0 0 0,0-1 0 0 0,0 1 0 0 0,0 0 0 0 0,0-1 0 0 0,0 1 0 0 0,0 0 0 0 0,0-1 0 0 0,0 1 0 0 0,0-1 0 0 0,0 1 0 0 0,0 0 0 0 0,0-1 0 0 0,0 1 0 0 0,0 0 0 0 0,1 0 0 0 0,7 25 279 0 0,-5-19-140 0 0,-1 2-123 0 0,1-1-1 0 0,1 1 1 0 0,-1-1 0 0 0,8 12 0 0 0,-10-18-78 0 0,0 0 0 0 0,1 0 1 0 0,-1 0-1 0 0,1 0 0 0 0,0 0 1 0 0,-1-1-1 0 0,1 1 0 0 0,0 0 0 0 0,0-1 1 0 0,0 1-1 0 0,0-1 0 0 0,0 0 0 0 0,0 0 1 0 0,0 0-1 0 0,1 0 0 0 0,-1 0 1 0 0,0 0-1 0 0,1 0 0 0 0,-1-1 0 0 0,0 1 1 0 0,4-1-1 0 0,-7 0-7 0 0,1 0 0 0 0,-1 0 0 0 0,1 0-1 0 0,0 0 1 0 0,-1 0 0 0 0,1 0 0 0 0,-1 0 0 0 0,1 1 0 0 0,0-1-1 0 0,-1 0 1 0 0,1 0 0 0 0,0 0 0 0 0,-1 0 0 0 0,1 0 0 0 0,-1 1 0 0 0,1-1-1 0 0,0 0 1 0 0,-1 0 0 0 0,1 1 0 0 0,0-1 0 0 0,0 0 0 0 0,-1 0 0 0 0,1 1-1 0 0,0-1 1 0 0,0 0 0 0 0,-1 1 0 0 0,1-1 0 0 0,0 1 0 0 0,0-1-1 0 0,0 0 1 0 0,-1 1 0 0 0,1 0-16 0 0,0 0-1 0 0,0 1 1 0 0,0-1-1 0 0,0 0 1 0 0,0 0-1 0 0,0 0 1 0 0,1 0 0 0 0,-1 0-1 0 0,0 0 1 0 0,1 0-1 0 0,-1 0 1 0 0,1 2-1 0 0,0-2-25 0 0,0 1 0 0 0,-1 0 0 0 0,1 0 0 0 0,1-1 0 0 0,-1 1-1 0 0,0-1 1 0 0,0 1 0 0 0,0-1 0 0 0,1 1 0 0 0,-1-1 0 0 0,1 0 0 0 0,-1 0-1 0 0,1 0 1 0 0,0 1 0 0 0,-1-2 0 0 0,1 1 0 0 0,2 1 0 0 0,19 3 254 0 0,-23-5-254 0 0,0 0 0 0 0,1 0 0 0 0,-1 0 0 0 0,1 0 0 0 0,-1 0 0 0 0,1 0 0 0 0,-1 0-1 0 0,1 0 1 0 0,-1 0 0 0 0,0 0 0 0 0,1 1 0 0 0,-1-1 0 0 0,1 0 0 0 0,-1 0 0 0 0,0 1 0 0 0,1-1 0 0 0,-1 0 0 0 0,1 1 0 0 0,-1-1-1 0 0,0 0 1 0 0,0 1 0 0 0,1-1 0 0 0,-1 0 0 0 0,0 1 0 0 0,1-1 0 0 0,-1 1 0 0 0,0-1 0 0 0,0 0 0 0 0,0 1 0 0 0,0-1 0 0 0,0 1-1 0 0,1-1 1 0 0,-1 1 0 0 0,0-1 0 0 0,0 1 0 0 0,0-1 0 0 0,0 1 0 0 0,0-1 0 0 0,0 0 0 0 0,0 1 0 0 0,-1 0 0 0 0,5 15 90 0 0,-74-143 287 0 0,-4-5-37 0 0,74 131-336 0 0,-1 0 0 0 0,0 0 0 0 0,1 0-1 0 0,-1 0 1 0 0,1 0 0 0 0,0 0 0 0 0,-1 0 0 0 0,1 0 0 0 0,0 0 0 0 0,0 0-1 0 0,-1-1 1 0 0,1-1 0 0 0,0 3-7 0 0,0-1 1 0 0,0 1-1 0 0,1-1 0 0 0,-1 1 0 0 0,0 0 1 0 0,0-1-1 0 0,0 1 0 0 0,1 0 0 0 0,-1-1 1 0 0,0 1-1 0 0,0 0 0 0 0,1-1 0 0 0,-1 1 1 0 0,0 0-1 0 0,0-1 0 0 0,1 1 0 0 0,-1 0 1 0 0,1 0-1 0 0,-1-1 0 0 0,0 1 0 0 0,1 0 1 0 0,-1 0-1 0 0,1-1 0 0 0,3 1 14 0 0,0-1 1 0 0,0 0-1 0 0,0 1 1 0 0,0 0-1 0 0,0 0 0 0 0,5 1 1 0 0,-6-1-7 0 0,0 0 0 0 0,0 0 0 0 0,1 0 0 0 0,-1 0 0 0 0,0 0 0 0 0,0-1 0 0 0,4 0 0 0 0,-3-2-7 0 0,-1-1 0 0 0,1 1 0 0 0,0-1 0 0 0,-1 1 0 0 0,0-1-1 0 0,1 0 1 0 0,-2-1 0 0 0,1 1 0 0 0,0 0 0 0 0,-1-1 0 0 0,3-6 0 0 0,4-7 29 0 0,6-11-29 0 0,-9 15 2 0 0,14-21 0 0 0,-17 32-7 0 0,-1 0 1 0 0,0 0 0 0 0,0 0-1 0 0,1 1 1 0 0,0-1 0 0 0,-1 1 0 0 0,1-1-1 0 0,0 1 1 0 0,0 0 0 0 0,1 0-1 0 0,5-3 1 0 0,-4 4-3 0 0,-1 0 0 0 0,0 0 1 0 0,1 1-1 0 0,-1-1 0 0 0,1 1 0 0 0,-1 0 0 0 0,1 0 0 0 0,-1 0 1 0 0,1 1-1 0 0,-1 0 0 0 0,1 0 0 0 0,-1 0 0 0 0,0 0 0 0 0,1 1 1 0 0,7 3-1 0 0,-12-4 3 0 0,1-1 0 0 0,0 0 1 0 0,-1 0-1 0 0,1 1 0 0 0,-1-1 0 0 0,1 0 1 0 0,0 0-1 0 0,-1 0 0 0 0,1 0 1 0 0,0 0-1 0 0,-1 0 0 0 0,1 0 0 0 0,0 0 1 0 0,-1 0-1 0 0,1 0 0 0 0,-1 0 0 0 0,2 0 1 0 0,-2 0-5 0 0,0-1 0 0 0,1 1 1 0 0,-1 0-1 0 0,0 0 1 0 0,0 0-1 0 0,0-1 0 0 0,0 1 1 0 0,1 0-1 0 0,-1 0 1 0 0,0-1-1 0 0,0 1 0 0 0,0 0 1 0 0,0 0-1 0 0,0-1 1 0 0,0 1-1 0 0,0 0 0 0 0,0-1 1 0 0,0 1-1 0 0,0 0 1 0 0,0 0-1 0 0,0-1 0 0 0,0 1 1 0 0,0 0-1 0 0,0 0 1 0 0,0-1-1 0 0,0 1 0 0 0,-1-2-4 0 0,1 0 0 0 0,-1 0 0 0 0,0 0-1 0 0,0 0 1 0 0,0 0 0 0 0,0 1 0 0 0,0-1-1 0 0,0 0 1 0 0,-2-1 0 0 0,1 1-27 0 0,1 1 1 0 0,-1-1 0 0 0,0 1 0 0 0,0 0-1 0 0,1 0 1 0 0,-1 0 0 0 0,0 0 0 0 0,0 0-1 0 0,0 0 1 0 0,0 0 0 0 0,0 1-1 0 0,0-1 1 0 0,0 1 0 0 0,-4-1 0 0 0,-1 1-1128 0 0,1 0 1 0 0,-1 1-1 0 0,-9 1 1 0 0,-1 0-4484 0 0,10-2 2572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46 247 512 0 0,'0'-9'523'0'0,"-1"0"0"0"0,2 0 0 0 0,0 0 0 0 0,0 0 0 0 0,2-10 0 0 0,0 7 1852 0 0,1 1 0 0 0,0 0 0 0 0,7-15-1 0 0,-11 26-2302 0 0,0 0 0 0 0,0-1 0 0 0,0 1 0 0 0,0 0 0 0 0,0 0 0 0 0,1-1 0 0 0,-1 1 0 0 0,0 0 0 0 0,0 0 0 0 0,0-1 0 0 0,0 1-1 0 0,0 0 1 0 0,1 0 0 0 0,-1 0 0 0 0,0 0 0 0 0,0-1 0 0 0,0 1 0 0 0,0 0 0 0 0,1 0 0 0 0,-1 0 0 0 0,0 0 0 0 0,0 0 0 0 0,1-1-1 0 0,-1 1 1 0 0,0 0 0 0 0,0 0 0 0 0,1 0 0 0 0,-1 0 0 0 0,0 0 0 0 0,0 0 0 0 0,1 0 0 0 0,-1 0 0 0 0,5 7 1128 0 0,-1 12-278 0 0,-2 8-202 0 0,-2 1-1 0 0,-5 45 1 0 0,-17 54 594 0 0,11-75-869 0 0,-17 100 61 0 0,19-92-423 0 0,-4 43-76 0 0,12-85-10 0 0,1 0 0 0 0,0-1 0 0 0,5 32 0 0 0,-5-48-1 0 0,0-1-1 0 0,0 1 1 0 0,0 0-1 0 0,0-1 1 0 0,0 1-1 0 0,0-1 1 0 0,0 1-1 0 0,1-1 1 0 0,-1 1-1 0 0,0-1 1 0 0,0 1-1 0 0,0 0 0 0 0,1-1 1 0 0,-1 1-1 0 0,0-1 1 0 0,1 1-1 0 0,-1-1 1 0 0,0 0-1 0 0,1 1 1 0 0,-1-1-1 0 0,0 1 1 0 0,1-1-1 0 0,-1 0 1 0 0,1 1-1 0 0,-1-1 1 0 0,1 0-1 0 0,0 1 0 0 0,0-1-2 0 0,0 0 0 0 0,-1-1-1 0 0,1 1 1 0 0,0 0 0 0 0,-1-1 0 0 0,1 1-1 0 0,0-1 1 0 0,-1 1 0 0 0,1 0-1 0 0,-1-1 1 0 0,1 1 0 0 0,0-1-1 0 0,-1 0 1 0 0,1 1 0 0 0,-1-1-1 0 0,0 1 1 0 0,1-2 0 0 0,16-31-101 0 0,-4-4 116 0 0,13-64 0 0 0,-17 58-6 0 0,66-251 98 0 0,-44 176-74 0 0,37-102 68 0 0,-68 219-100 0 0,11-20-6 0 0,-11 21 14 0 0,0 0-1 0 0,0-1 0 0 0,1 1 1 0 0,-1 0-1 0 0,0-1 0 0 0,1 1 1 0 0,-1 0-1 0 0,0-1 1 0 0,1 1-1 0 0,-1 0 0 0 0,0 0 1 0 0,1-1-1 0 0,-1 1 0 0 0,0 0 1 0 0,1 0-1 0 0,-1 0 1 0 0,1 0-1 0 0,-1 0 0 0 0,0-1 1 0 0,1 1-1 0 0,-1 0 0 0 0,1 0 1 0 0,-1 0-1 0 0,1 0 1 0 0,-1 0-1 0 0,0 0 0 0 0,1 0 1 0 0,-1 0-1 0 0,1 1 0 0 0,-1-1 1 0 0,1 0-1 0 0,-1 0 1 0 0,0 0-1 0 0,1 0 0 0 0,-1 1 1 0 0,0-1-1 0 0,1 0 1 0 0,-1 0-1 0 0,1 0 0 0 0,-1 1 1 0 0,0-1-1 0 0,0 0 0 0 0,1 1 1 0 0,-1-1-1 0 0,0 0 1 0 0,1 1-1 0 0,-1-1 0 0 0,0 1 1 0 0,10 13 8 0 0,-2 1 1 0 0,0 0 0 0 0,0 1 0 0 0,-2 0-1 0 0,0 0 1 0 0,5 20 0 0 0,3 8 44 0 0,2 1-25 0 0,-3 0-1 0 0,9 57 0 0 0,-18-71 108 0 0,-1 0 1 0 0,-1 0-1 0 0,-1 0 0 0 0,-6 44 0 0 0,3-62-76 0 0,-1 0 1 0 0,0 0 0 0 0,-1 0-1 0 0,-1-1 1 0 0,0 1-1 0 0,0-1 1 0 0,-1 0-1 0 0,-1 0 1 0 0,0-1-1 0 0,0 0 1 0 0,-2 0-1 0 0,1-1 1 0 0,-17 16-1 0 0,23-24-55 0 0,-1 1 0 0 0,-1-1-1 0 0,1 0 1 0 0,0 0-1 0 0,-1 0 1 0 0,1 0-1 0 0,-1 0 1 0 0,1-1-1 0 0,-1 0 1 0 0,0 1 0 0 0,-5 0-1 0 0,9-3-10 0 0,-1 1 0 0 0,1 0 0 0 0,0 0 0 0 0,0 0 0 0 0,-1 0 1 0 0,1-1-1 0 0,0 1 0 0 0,0 0 0 0 0,-1 0 0 0 0,1-1 0 0 0,0 1 0 0 0,0 0 0 0 0,0-1 0 0 0,-1 1 0 0 0,1 0 0 0 0,0 0 0 0 0,0-1 0 0 0,0 1 1 0 0,0 0-1 0 0,0-1 0 0 0,0 1 0 0 0,0 0 0 0 0,0-1 0 0 0,0 1 0 0 0,0 0 0 0 0,0-1 0 0 0,0 1 0 0 0,0 0 0 0 0,0-1 0 0 0,0 1 0 0 0,0 0 1 0 0,0-1-1 0 0,0 1 0 0 0,0 0 0 0 0,0-1 0 0 0,0 1 0 0 0,1 0 0 0 0,-1-1 0 0 0,0 1 0 0 0,0 0 0 0 0,1-1 0 0 0,6-17-192 0 0,-6 17 173 0 0,43-85-863 0 0,-27 57 162 0 0,26-64 1 0 0,10-74-530 0 0,12-32 1097 0 0,-63 193 191 0 0,-2 4-20 0 0,1 0 1 0 0,-1 1 0 0 0,1-1-1 0 0,-1 0 1 0 0,1 1 0 0 0,0-1-1 0 0,0 1 1 0 0,-1-1-1 0 0,1 0 1 0 0,1 1 0 0 0,-1 0-1 0 0,0-1 1 0 0,0 1-1 0 0,0 0 1 0 0,3-2 0 0 0,-4 3-8 0 0,1 0 0 0 0,0 1 0 0 0,-1-1 1 0 0,1 0-1 0 0,-1 0 0 0 0,1 1 0 0 0,-1-1 1 0 0,1 0-1 0 0,-1 1 0 0 0,1-1 0 0 0,-1 1 1 0 0,1-1-1 0 0,-1 1 0 0 0,1-1 0 0 0,-1 1 1 0 0,0-1-1 0 0,1 1 0 0 0,-1-1 0 0 0,0 1 0 0 0,0-1 1 0 0,1 1-1 0 0,-1-1 0 0 0,0 2 0 0 0,8 16 124 0 0,-8-18-122 0 0,16 47 349 0 0,-2 1 1 0 0,11 69-1 0 0,-22-92-2 0 0,-2 0 0 0 0,0 0 1 0 0,-5 38-1 0 0,2-39-466 0 0,1 1-1 0 0,0-1 1 0 0,7 46 0 0 0,-1-57-2363 0 0,0-5-3821 0 0,0-2 3601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6.7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97 170 512 0 0,'-30'-5'2558'0'0,"30"5"-2339"0"0,0 1 62 0 0,-1 0 0 0 0,1-1 1 0 0,0 1-1 0 0,-1-1 1 0 0,1 1-1 0 0,-1-1 0 0 0,1 1 1 0 0,-1-1-1 0 0,1 0 0 0 0,-1 1 1 0 0,0-1-1 0 0,1 0 1 0 0,-1 1-1 0 0,1-1 0 0 0,-1 0 1 0 0,0 0-1 0 0,1 1 0 0 0,-1-1 1 0 0,0 0-1 0 0,1 0 1 0 0,-1 0-1 0 0,0 0 0 0 0,1 0 1 0 0,-1 0-1 0 0,0 0 0 0 0,-22 1 4367 0 0,22-1-2620 0 0,6-14 2349 0 0,-5 13-4324 0 0,0 1 1 0 0,-1 0 0 0 0,1-1 0 0 0,0 1 0 0 0,0 0 0 0 0,-1 0-1 0 0,1-1 1 0 0,0 1 0 0 0,-1 0 0 0 0,1 0 0 0 0,0 0 0 0 0,-1-1 0 0 0,1 1-1 0 0,-1 0 1 0 0,1 0 0 0 0,0 0 0 0 0,-1 0 0 0 0,1 0 0 0 0,-1 0-1 0 0,1 0 1 0 0,0 0 0 0 0,-1 0 0 0 0,1 0 0 0 0,-1 0 0 0 0,1 0-1 0 0,-17 1 729 0 0,11-1 1371 0 0,14 1-1566 0 0,-6-1-535 0 0,0 1-1 0 0,-1-1 0 0 0,1 0 0 0 0,0 0 0 0 0,-1 0 0 0 0,1 0 0 0 0,0 0 0 0 0,0 0 0 0 0,-1-1 0 0 0,4 0 0 0 0,21-7 131 0 0,0 1-1 0 0,1 1 0 0 0,0 1 0 0 0,33-1 0 0 0,33 2-15 0 0,-63 4-149 0 0,-1-2 0 0 0,1 0 1 0 0,42-10-1 0 0,-4-2-31 0 0,99-9 1 0 0,-166 23 12 0 0,-1 0 1 0 0,63-6 8 0 0,76-19 0 0 0,-77 15 1 0 0,-28 6-37 0 0,78-17 27 0 0,-86 20-23 0 0,-25 1 4 0 0,-1 1-21 0 0,-1 0 0 0 0,1 0 0 0 0,-1 1 0 0 0,1-1 0 0 0,-1 0 1 0 0,1 0-1 0 0,-1 0 0 0 0,0 0 0 0 0,0 0 0 0 0,0 0 0 0 0,1 0 1 0 0,-1 0-1 0 0,0 0 0 0 0,0 0 0 0 0,0 0 0 0 0,0 0 0 0 0,0-1 0 0 0,-2 2 1 0 0,-29 15-1346 0 0,18-10 139 0 0,-31 16-8544 0 0,39-19 7925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6:27.6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240 52 512 0 0,'26'-24'4818'0'0,"-22"21"-2849"0"0,0-1 0 0 0,-1 0 0 0 0,0 0 0 0 0,5-8 0 0 0,-31 47 2197 0 0,-21 18-2639 0 0,28-34-658 0 0,2-5-467 0 0,0-1 1 0 0,-1 0-1 0 0,-1-1 0 0 0,-26 16 1 0 0,19-13-186 0 0,-31 25 1 0 0,52-37-183 0 0,-1-1 0 0 0,1 1 0 0 0,-1 0 0 0 0,1 0 0 0 0,0 0 0 0 0,0 0 0 0 0,0 0 0 0 0,1 0 0 0 0,-1 0 1 0 0,1 1-1 0 0,0-1 0 0 0,0 1 0 0 0,-1 4 0 0 0,2-7-19 0 0,-1 0 0 0 0,1 0 0 0 0,0 1-1 0 0,0-1 1 0 0,0 0 0 0 0,0 0 0 0 0,1 1 0 0 0,-1-1 0 0 0,0 0 0 0 0,1 0 0 0 0,-1 1 0 0 0,0-1 0 0 0,1 0 0 0 0,-1 0 0 0 0,1 0 0 0 0,0 0 0 0 0,-1 1 0 0 0,1-1-1 0 0,0 0 1 0 0,0 0 0 0 0,0-1 0 0 0,0 1 0 0 0,0 0 0 0 0,0 0 0 0 0,0 0 0 0 0,0 0 0 0 0,0-1 0 0 0,0 1 0 0 0,0-1 0 0 0,0 1 0 0 0,0-1 0 0 0,1 1 0 0 0,-1-1-1 0 0,0 1 1 0 0,0-1 0 0 0,1 0 0 0 0,-1 0 0 0 0,2 0 0 0 0,8 1 188 0 0,-1 0 0 0 0,14-2 1 0 0,1 0-16 0 0,-7 2-120 0 0,27 5 0 0 0,-16-2-87 0 0,95 20 47 0 0,0-1-296 0 0,-101-21-396 0 0,16 3-267 0 0,-27-2-3287 0 0,0 2-3668 0 0,-9-5 5410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08.8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29 512 0 0,'-1'-4'-316'0'0,"0"-15"9508"0"0,5 14-3296 0 0,7 7-3420 0 0,-9-2-2298 0 0,-1 1 1 0 0,0 0-1 0 0,0 0 1 0 0,1 0 0 0 0,-1 0-1 0 0,0 1 1 0 0,0-1-1 0 0,0 0 1 0 0,0 0-1 0 0,0 1 1 0 0,0-1-1 0 0,0 0 1 0 0,-1 1 0 0 0,1-1-1 0 0,-1 1 1 0 0,1-1-1 0 0,0 3 1 0 0,6 31 762 0 0,-5-27-711 0 0,2 21 320 0 0,-2-1-1 0 0,0 39 1 0 0,-9 59 210 0 0,0-24-261 0 0,3-38-240 0 0,1-23-120 0 0,3 55 0 0 0,0-84-165 0 0,2 1 0 0 0,0 0-1 0 0,0-1 1 0 0,2 1 0 0 0,-1-1-1 0 0,1 0 1 0 0,1 0 0 0 0,9 18-1 0 0,-13-29 3 0 0,-1 0-1 0 0,1 0 1 0 0,0 0-1 0 0,-1 0 1 0 0,1-1-1 0 0,0 1 0 0 0,-1 0 1 0 0,1 0-1 0 0,0 0 1 0 0,0-1-1 0 0,0 1 1 0 0,0 0-1 0 0,-1-1 1 0 0,1 1-1 0 0,0-1 0 0 0,0 1 1 0 0,2 0-1 0 0,-2-1-40 0 0,-1 0-1 0 0,1 0 1 0 0,0 0-1 0 0,-1 0 0 0 0,1 0 1 0 0,0 0-1 0 0,-1-1 1 0 0,1 1-1 0 0,0 0 1 0 0,-1 0-1 0 0,1 0 0 0 0,0-1 1 0 0,-1 1-1 0 0,1 0 1 0 0,0-1-1 0 0,-1 1 1 0 0,1-1-1 0 0,-1 1 1 0 0,1 0-1 0 0,0-2 0 0 0,1 0-407 0 0,-1 0-1 0 0,1 0 0 0 0,0-1 0 0 0,-1 1 1 0 0,0 0-1 0 0,0-1 0 0 0,0 1 0 0 0,0-1 1 0 0,0 0-1 0 0,0 1 0 0 0,-1-1 0 0 0,2-5 1 0 0,-4-17-5150 0 0,0 11 2712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09.3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81 429 1896 0 0,'-23'-22'8508'0'0,"20"19"-7899"0"0,0 1 0 0 0,0-1 0 0 0,0 1 0 0 0,1-1 0 0 0,-1 0 0 0 0,1 0 0 0 0,-1 0 0 0 0,1 0 0 0 0,0-1 0 0 0,0 1 0 0 0,1-1 0 0 0,-3-5 0 0 0,0-5-9 0 0,1-1 0 0 0,0 1 0 0 0,1 0 0 0 0,1-1 0 0 0,1-21 0 0 0,0 20-460 0 0,1 1 0 0 0,1 0 1 0 0,1 0-1 0 0,0 0 0 0 0,1 0 1 0 0,0 0-1 0 0,1 0 0 0 0,13-24 1 0 0,-14 32-121 0 0,0 0 1 0 0,1 1 0 0 0,0-1 0 0 0,0 1-1 0 0,1 1 1 0 0,-1-1 0 0 0,1 1-1 0 0,1 0 1 0 0,-1 0 0 0 0,1 1 0 0 0,-1-1-1 0 0,1 1 1 0 0,0 1 0 0 0,1 0 0 0 0,-1 0-1 0 0,1 0 1 0 0,-1 1 0 0 0,1 0-1 0 0,11-2 1 0 0,-6 3-28 0 0,-1 1-1 0 0,0 0 0 0 0,1 0 1 0 0,-1 1-1 0 0,0 1 0 0 0,0 0 1 0 0,0 0-1 0 0,0 2 0 0 0,0-1 1 0 0,0 1-1 0 0,20 11 0 0 0,-19-8-42 0 0,0 0 0 0 0,0 1 0 0 0,-1 1 0 0 0,0 0-1 0 0,-1 1 1 0 0,0 0 0 0 0,0 1 0 0 0,-1 0 0 0 0,17 23 0 0 0,-22-25 7 0 0,0-1 0 0 0,-1 1 1 0 0,0 0-1 0 0,0 1 1 0 0,-1-1-1 0 0,0 0 1 0 0,0 1-1 0 0,-1 0 0 0 0,-1 0 1 0 0,1 0-1 0 0,-2-1 1 0 0,1 1-1 0 0,-2 0 1 0 0,1 0-1 0 0,-4 17 0 0 0,2-15 39 0 0,-1 0-1 0 0,-1-1 1 0 0,0 1-1 0 0,-1-1 0 0 0,0 0 1 0 0,0 0-1 0 0,-1-1 0 0 0,-1 1 1 0 0,0-1-1 0 0,-12 13 1 0 0,2-5 49 0 0,-2 0 0 0 0,0-2 1 0 0,-43 29-1 0 0,28-22 57 0 0,-59 28 0 0 0,79-44-98 0 0,-1-1 0 0 0,0-1 0 0 0,-1 0 1 0 0,1-1-1 0 0,-1-1 0 0 0,1 0 0 0 0,-21 0 1 0 0,34-2-12 0 0,-1-1 1 0 0,0 0-1 0 0,0-1 1 0 0,1 1 0 0 0,-1 0-1 0 0,0-1 1 0 0,0 1-1 0 0,1-1 1 0 0,-1 0 0 0 0,0 0-1 0 0,1 0 1 0 0,-1 0-1 0 0,1 0 1 0 0,-1-1 0 0 0,1 1-1 0 0,0-1 1 0 0,-1 0-1 0 0,1 0 1 0 0,-3-2 0 0 0,4 1-52 0 0,-1 1 0 0 0,1-1 0 0 0,-1 0 0 0 0,1 1 0 0 0,0-1 0 0 0,0 0 0 0 0,0 1 0 0 0,0-1 0 0 0,1 0 0 0 0,-1 0 0 0 0,1 0 0 0 0,0 0 0 0 0,0 0 0 0 0,0 0 0 0 0,0 0 0 0 0,0 0 0 0 0,1 1 0 0 0,0-6 0 0 0,1 2-358 0 0,0-1 0 0 0,1 1 0 0 0,0-1 0 0 0,0 1-1 0 0,0 0 1 0 0,1 0 0 0 0,0 0 0 0 0,0 1 0 0 0,0-1 0 0 0,1 1 0 0 0,0 0 0 0 0,5-4 0 0 0,10-10-1898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0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137 64 8 0 0,'0'-1'329'0'0,"-2"-2"611"0"0,0 0 0 0 0,0 0 0 0 0,0 0 1 0 0,0 0-1 0 0,0 0 0 0 0,-3-2 0 0 0,4 4-714 0 0,0 1-1 0 0,1-1 1 0 0,-1 1 0 0 0,0-1-1 0 0,1 1 1 0 0,-1 0 0 0 0,0-1-1 0 0,0 1 1 0 0,1 0-1 0 0,-1 0 1 0 0,0 0 0 0 0,0-1-1 0 0,0 1 1 0 0,1 0 0 0 0,-1 0-1 0 0,0 0 1 0 0,0 0-1 0 0,0 0 1 0 0,1 0 0 0 0,-1 0-1 0 0,0 1 1 0 0,0-1 0 0 0,0 0-1 0 0,1 0 1 0 0,-1 1-1 0 0,0-1 1 0 0,1 0 0 0 0,-1 1-1 0 0,0-1 1 0 0,0 1 0 0 0,1-1-1 0 0,-1 1 1 0 0,1-1 0 0 0,-2 2-1 0 0,-5 5 347 0 0,1 0-1 0 0,0 0 0 0 0,0 0 1 0 0,1 1-1 0 0,0 0 0 0 0,-7 16 1 0 0,2-1 89 0 0,-10 34 1 0 0,16-45-503 0 0,1 0 0 0 0,0 1 1 0 0,1 0-1 0 0,0-1 1 0 0,1 1-1 0 0,1 14 1 0 0,0-22-151 0 0,0 0 0 0 0,1 0 1 0 0,0-1-1 0 0,0 1 0 0 0,0-1 1 0 0,0 1-1 0 0,1-1 0 0 0,0 1 1 0 0,0-1-1 0 0,0 0 0 0 0,0 0 1 0 0,1 0-1 0 0,0 0 0 0 0,0 0 1 0 0,0 0-1 0 0,0-1 1 0 0,0 1-1 0 0,1-1 0 0 0,7 5 1 0 0,-5-4-43 0 0,2 0 0 0 0,-1-1 1 0 0,0 1-1 0 0,1-2 1 0 0,-1 1-1 0 0,1-1 1 0 0,0 0-1 0 0,0-1 1 0 0,0 0-1 0 0,0 0 0 0 0,0-1 1 0 0,0 0-1 0 0,0 0 1 0 0,14-3-1 0 0,-17 3 7 0 0,-1-1 0 0 0,1 0 0 0 0,0 0 0 0 0,0-1 0 0 0,-1 0-1 0 0,1 0 1 0 0,-1 0 0 0 0,1 0 0 0 0,-1 0 0 0 0,0-1 0 0 0,0 0 0 0 0,0 0 0 0 0,0 0-1 0 0,-1 0 1 0 0,1-1 0 0 0,-1 1 0 0 0,0-1 0 0 0,0 0 0 0 0,0 0 0 0 0,0 0 0 0 0,-1 0-1 0 0,1-1 1 0 0,-1 1 0 0 0,3-9 0 0 0,-3 1 40 0 0,0 1 1 0 0,-1 0-1 0 0,0 0 0 0 0,0-1 1 0 0,-1 1-1 0 0,-2-14 0 0 0,-14-67 53 0 0,8 56-15 0 0,6 26-69 0 0,1 0 29 0 0,-1 0 0 0 0,-1 0 0 0 0,1 1 0 0 0,-9-19 0 0 0,10 26-5 0 0,0 1-1 0 0,0-1 0 0 0,0 0 1 0 0,0 1-1 0 0,0-1 0 0 0,0 1 1 0 0,-1-1-1 0 0,1 1 0 0 0,0-1 1 0 0,-1 1-1 0 0,1 0 1 0 0,-1 0-1 0 0,0 0 0 0 0,1 0 1 0 0,-1 0-1 0 0,0 0 0 0 0,1 0 1 0 0,-1 1-1 0 0,0-1 0 0 0,0 0 1 0 0,0 1-1 0 0,0 0 1 0 0,0-1-1 0 0,0 1 0 0 0,0 0 1 0 0,1 0-1 0 0,-1 0 0 0 0,0 0 1 0 0,0 1-1 0 0,0-1 0 0 0,0 0 1 0 0,-2 1-1 0 0,-2 1 5 0 0,0 1-1 0 0,1-1 0 0 0,-1 1 1 0 0,0 0-1 0 0,1 1 1 0 0,0-1-1 0 0,0 1 1 0 0,0 0-1 0 0,0 0 1 0 0,1 1-1 0 0,-1-1 1 0 0,1 1-1 0 0,0 0 1 0 0,-3 6-1 0 0,-2 3-3 0 0,0 1 0 0 0,1 0 0 0 0,1 0 0 0 0,-6 19 0 0 0,6-12 28 0 0,-7 35-1 0 0,12-47-34 0 0,1 1 0 0 0,0 0 0 0 0,0 0 0 0 0,1 0 0 0 0,3 16 1 0 0,-3-24 4 0 0,1 0 1 0 0,0 0 0 0 0,0 0-1 0 0,1 0 1 0 0,-1 0 0 0 0,1 0-1 0 0,-1 0 1 0 0,1 0 0 0 0,0-1-1 0 0,0 1 1 0 0,0-1 0 0 0,0 0 0 0 0,1 1-1 0 0,-1-1 1 0 0,1 0 0 0 0,-1 0-1 0 0,1 0 1 0 0,0-1 0 0 0,-1 1-1 0 0,1-1 1 0 0,0 1 0 0 0,0-1-1 0 0,0 0 1 0 0,0 0 0 0 0,5 0 0 0 0,3 2-18 0 0,1-1 0 0 0,0 0 0 0 0,0-1 0 0 0,0-1 1 0 0,18 0-1 0 0,-21-1 15 0 0,0-1 1 0 0,1 0-1 0 0,-1 0 1 0 0,0-1-1 0 0,0 0 1 0 0,0 0-1 0 0,-1-1 1 0 0,1 0-1 0 0,-1-1 1 0 0,0 0-1 0 0,0 0 0 0 0,-1 0 1 0 0,1-1-1 0 0,-1 0 1 0 0,-1-1-1 0 0,1 0 1 0 0,-1 0-1 0 0,0 0 1 0 0,8-13-1 0 0,-11 13 9 0 0,0 0 0 0 0,-1-1 0 0 0,1 1 0 0 0,-1-1 0 0 0,-1 1 0 0 0,1-1-1 0 0,-1 1 1 0 0,-1-1 0 0 0,1 0 0 0 0,-2-8 0 0 0,-1-10 213 0 0,-8-40-1 0 0,10 64-182 0 0,0 0 0 0 0,-1 0 0 0 0,1 0-1 0 0,-1 0 1 0 0,0 1 0 0 0,1-1 0 0 0,-1 0-1 0 0,0 0 1 0 0,0 1 0 0 0,-3-4 0 0 0,4 5-27 0 0,0-1 0 0 0,0 1 0 0 0,-1 0 0 0 0,1 0 0 0 0,0 0 0 0 0,0-1 1 0 0,-1 1-1 0 0,1 0 0 0 0,0 0 0 0 0,-1 0 0 0 0,1 0 0 0 0,0 0 0 0 0,-1 0 0 0 0,1 0 1 0 0,0 0-1 0 0,-1-1 0 0 0,1 1 0 0 0,0 0 0 0 0,0 0 0 0 0,-1 0 0 0 0,1 1 0 0 0,0-1 0 0 0,-1 0 1 0 0,1 0-1 0 0,-1 0 0 0 0,0 1-1 0 0,0-1 0 0 0,1 1 1 0 0,-1-1-1 0 0,0 1 0 0 0,0 0 1 0 0,1-1-1 0 0,-1 1 1 0 0,0 0-1 0 0,1 0 0 0 0,-1 0 1 0 0,1-1-1 0 0,-1 3 0 0 0,-3 4 39 0 0,1 1 0 0 0,0-1 0 0 0,0 1 0 0 0,0 0 0 0 0,1 0-1 0 0,1 0 1 0 0,0 0 0 0 0,0 0 0 0 0,0 0 0 0 0,1 0 0 0 0,0 0 0 0 0,2 14-1 0 0,0-12-44 0 0,0 0 0 0 0,0 0-1 0 0,1 0 1 0 0,1 0-1 0 0,0-1 1 0 0,0 1-1 0 0,1-1 1 0 0,0 0-1 0 0,9 13 1 0 0,-10-17-18 0 0,1 1 0 0 0,0 0 0 0 0,0-1 0 0 0,1 0 0 0 0,-1 0 1 0 0,1-1-1 0 0,0 1 0 0 0,13 6 0 0 0,-17-10-101 0 0,0 0 0 0 0,0 0 0 0 0,1 0 1 0 0,-1-1-1 0 0,1 1 0 0 0,-1 0 0 0 0,1-1 1 0 0,-1 0-1 0 0,1 1 0 0 0,-1-1 0 0 0,1 0 0 0 0,-1-1 1 0 0,1 1-1 0 0,-1 0 0 0 0,1-1 0 0 0,-1 1 1 0 0,0-1-1 0 0,1 0 0 0 0,-1 1 0 0 0,1-1 0 0 0,-1 0 1 0 0,0-1-1 0 0,0 1 0 0 0,0 0 0 0 0,0-1 0 0 0,0 1 1 0 0,0-1-1 0 0,0 0 0 0 0,2-2 0 0 0,2-2-878 0 0,-1-1-1 0 0,0 1 1 0 0,-1-1-1 0 0,0 0 1 0 0,4-8-1 0 0,-5 7-872 0 0,0 1-1 0 0,0-2 1 0 0,-1 1-1 0 0,3-15 0 0 0,-3 6-723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3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0 182 912 0 0,'16'-111'4385'0'0,"-12"93"-1546"0"0,13-35 1 0 0,-14 68 1790 0 0,-6 241 2303 0 0,0 0-4153 0 0,2-208-2629 0 0,3-1 0 0 0,1 1 0 0 0,17 78 0 0 0,-17-117-319 0 0,0 0 1 0 0,8 13-1 0 0,-8-15-863 0 0,0 0-1 0 0,0 0 1 0 0,0 0-1 0 0,2 11 1 0 0,-4-14-16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0.4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31 116 344 0 0,'-29'-60'10956'0'0,"29"60"-10782"0"0,-1 0-1 0 0,1-1 1 0 0,0 1 0 0 0,0-1 0 0 0,0 1-1 0 0,0-1 1 0 0,0 1 0 0 0,0-1 0 0 0,0 1-1 0 0,0-1 1 0 0,0 1 0 0 0,0-1 0 0 0,0 1-1 0 0,0-1 1 0 0,0 1 0 0 0,0-1 0 0 0,0 1 0 0 0,0-1-1 0 0,1 1 1 0 0,-1-1 0 0 0,0 1 0 0 0,0-1-1 0 0,0 1 1 0 0,1-1 0 0 0,-1 1 0 0 0,0 0-1 0 0,1-1 1 0 0,-1 1 0 0 0,0 0 0 0 0,1-1 0 0 0,-1 1-1 0 0,1 0 1 0 0,-1-1 0 0 0,1 1 0 0 0,-1 0-1 0 0,0 0 1 0 0,1-1 0 0 0,0 1 0 0 0,24-7 1334 0 0,-19 5-1001 0 0,45-8 624 0 0,-1 3 1 0 0,98-3-1 0 0,-85 8-1217 0 0,-57 1-72 0 0,13 0-177 0 0,21 2 0 0 0,-33-1-837 0 0,-1 1 0 0 0,0 0 0 0 0,0 1 0 0 0,8 2 0 0 0,1 3-2881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1.1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74 512 0 0,'0'-1'31'0'0,"-14"-36"3390"0"0,11 33-1974 0 0,1-1 1 0 0,0 1-1 0 0,-1 0 0 0 0,0 0 1 0 0,-6-7-1 0 0,9 11-1332 0 0,0-1 0 0 0,0 1 0 0 0,-1 0 0 0 0,1 0 0 0 0,0-1 0 0 0,0 1 0 0 0,0 0 0 0 0,-1 0 0 0 0,1 0 0 0 0,0-1 0 0 0,0 1 0 0 0,-1 0 0 0 0,1 0 0 0 0,0 0 0 0 0,0 0 0 0 0,-1 0 0 0 0,1-1 0 0 0,0 1 0 0 0,0 0 0 0 0,-1 0 0 0 0,1 0 0 0 0,0 0 0 0 0,-1 0 0 0 0,1 0 0 0 0,0 0 0 0 0,-1 0 0 0 0,1 0 0 0 0,-1 0 0 0 0,0 8 2143 0 0,5 12 188 0 0,19 38-7 0 0,-14-37-2108 0 0,-1 0 0 0 0,6 23-1 0 0,-5-4 240 0 0,-3 1-1 0 0,3 51 0 0 0,-7 83 518 0 0,-3-111-978 0 0,5 32 47 0 0,-3-83-148 0 0,1-1-1 0 0,1 1 1 0 0,0 0-1 0 0,1-1 1 0 0,6 16-1 0 0,-9-26-9 0 0,0-1-1 0 0,-1 1 1 0 0,1-1-1 0 0,0 0 1 0 0,-1 1-1 0 0,1-1 1 0 0,0 0-1 0 0,0 0 1 0 0,0 0-1 0 0,0 1 1 0 0,0-1-1 0 0,0 0 1 0 0,1 0-1 0 0,-1-1 1 0 0,0 1-1 0 0,0 0 1 0 0,1 0-1 0 0,-1 0 1 0 0,1-1-1 0 0,-1 1 1 0 0,0-1-1 0 0,1 1 1 0 0,-1-1-1 0 0,1 0 1 0 0,-1 0-1 0 0,1 1 1 0 0,0-1-1 0 0,-1 0 1 0 0,1 0-1 0 0,-1 0 1 0 0,2-1-1 0 0,1 0-7 0 0,-1 0-1 0 0,0 0 0 0 0,0 0 1 0 0,1-1-1 0 0,-1 1 0 0 0,0-1 0 0 0,0 0 1 0 0,-1 0-1 0 0,1 0 0 0 0,0 0 1 0 0,-1-1-1 0 0,5-4 0 0 0,0-1-13 0 0,-1 0-1 0 0,-1-1 1 0 0,0 0-1 0 0,0 0 1 0 0,0 0-1 0 0,3-11 1 0 0,15-62 1 0 0,-18 61 30 0 0,1 0 1 0 0,0 0-1 0 0,15-30 0 0 0,-20 48-7 0 0,1 0 1 0 0,0 0-1 0 0,0 1 0 0 0,0-1 1 0 0,0 1-1 0 0,0-1 0 0 0,0 1 1 0 0,1 0-1 0 0,-1-1 0 0 0,1 1 1 0 0,5-3-1 0 0,-7 5 2 0 0,0-1 1 0 0,0 1-1 0 0,0-1 0 0 0,1 1 0 0 0,-1 0 1 0 0,0-1-1 0 0,0 1 0 0 0,0 0 0 0 0,1 0 1 0 0,-1 0-1 0 0,0 0 0 0 0,0 0 0 0 0,1 0 1 0 0,-1 0-1 0 0,0 1 0 0 0,0-1 1 0 0,1 0-1 0 0,-1 1 0 0 0,0-1 0 0 0,0 1 1 0 0,0-1-1 0 0,0 1 0 0 0,0-1 0 0 0,0 1 1 0 0,0 0-1 0 0,0 0 0 0 0,0-1 0 0 0,0 1 1 0 0,0 0-1 0 0,0 0 0 0 0,0 0 0 0 0,1 2 1 0 0,8 13 23 0 0,0 1 0 0 0,-1 1 1 0 0,-1-1-1 0 0,10 29 0 0 0,6 15-1 0 0,66 102-1620 0 0,-89-161 1291 0 0,0-1 1 0 0,0 1-1 0 0,0-1 1 0 0,0 0-1 0 0,1 1 1 0 0,-1-1-1 0 0,0 0 1 0 0,1 0-1 0 0,2 2 1 0 0,9 1-7310 0 0,-6-4 2856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1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192 822 512 0 0,'0'6'1538'0'0,"-1"0"-1"0"0,0-1 1 0 0,0 1-1 0 0,-3 8 1 0 0,-3 13 2418 0 0,0 12-141 0 0,6-36-3405 0 0,0 1 0 0 0,0-1 0 0 0,0 0 0 0 0,0 0-1 0 0,-1 0 1 0 0,1 0 0 0 0,-1 0 0 0 0,0 0 0 0 0,-3 4 0 0 0,4-7-339 0 0,0 1 1 0 0,0 0-1 0 0,1-1 1 0 0,-1 1-1 0 0,0-1 0 0 0,0 0 1 0 0,0 1-1 0 0,0-1 1 0 0,0 0-1 0 0,0 1 1 0 0,0-1-1 0 0,0 0 1 0 0,0 0-1 0 0,0 0 1 0 0,0 0-1 0 0,0 0 1 0 0,0 0-1 0 0,0 0 1 0 0,0 0-1 0 0,1 0 1 0 0,-1-1-1 0 0,0 1 1 0 0,0 0-1 0 0,0 0 1 0 0,0-1-1 0 0,0 1 0 0 0,0-1 1 0 0,0 1-1 0 0,0-1 1 0 0,1 1-1 0 0,-1-1 1 0 0,-1 0-1 0 0,-3-3 170 0 0,0-1 0 0 0,0 1-1 0 0,-6-8 1 0 0,9 10-132 0 0,-4-5 77 0 0,1 0 0 0 0,0 0-1 0 0,1 0 1 0 0,0-1 0 0 0,-5-12 0 0 0,-14-43 592 0 0,20 52-688 0 0,-6-21 148 0 0,1 0 0 0 0,2-1 0 0 0,-4-50 0 0 0,8-102 45 0 0,4 150-254 0 0,1 0 0 0 0,2 0 1 0 0,1 0-1 0 0,20-60 0 0 0,-21 82-30 0 0,0 1 0 0 0,1-1-1 0 0,0 1 1 0 0,1 0-1 0 0,0 1 1 0 0,1-1 0 0 0,0 1-1 0 0,1 1 1 0 0,0 0-1 0 0,14-12 1 0 0,-15 15-10 0 0,1 0 0 0 0,1 0 0 0 0,-1 1 0 0 0,1 1 0 0 0,0-1 0 0 0,0 2 0 0 0,1-1 0 0 0,-1 1 0 0 0,1 1 0 0 0,0 0 0 0 0,0 1 0 0 0,21-3 0 0 0,-20 5-45 0 0,1 1 0 0 0,-1 0 0 0 0,0 0 0 0 0,1 1 0 0 0,-1 0 0 0 0,0 2 0 0 0,0-1-1 0 0,0 1 1 0 0,-1 1 0 0 0,1 0 0 0 0,15 10 0 0 0,-17-9-391 0 0,-1 0 0 0 0,0 1 0 0 0,0 1 0 0 0,0-1 0 0 0,10 14 0 0 0,-13-15-480 0 0,-1 1 0 0 0,-1-1 0 0 0,1 2 0 0 0,-1-1 0 0 0,0 0 0 0 0,-1 1 0 0 0,5 15 0 0 0,-3-2-3454 0 0,-4 1-292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3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21 142 3545 0 0,'-1'0'625'0'0,"-1"-1"1"0"0,1 0-1 0 0,0 1 1 0 0,0-1-1 0 0,-1 0 1 0 0,1 0-1 0 0,0 0 1 0 0,0 0-1 0 0,0 0 1 0 0,0 0-1 0 0,0 0 1 0 0,0 0-1 0 0,0 0 1 0 0,1-1-1 0 0,-1 1 1 0 0,0 0-1 0 0,1-1 1 0 0,-2-1-1 0 0,2 1-467 0 0,0 1 1 0 0,-1-1-1 0 0,1 1 0 0 0,0-1 1 0 0,0 1-1 0 0,0 0 1 0 0,0-1-1 0 0,1 1 0 0 0,-1-1 1 0 0,0 1-1 0 0,1-1 0 0 0,-1 1 1 0 0,0-1-1 0 0,1 1 0 0 0,0 0 1 0 0,-1-1-1 0 0,1 1 0 0 0,0 0 1 0 0,0-1-1 0 0,0 1 0 0 0,0 0 1 0 0,0 0-1 0 0,0 0 0 0 0,0 0 1 0 0,0 0-1 0 0,0 0 1 0 0,3-1-1 0 0,6-4 222 0 0,0 0 0 0 0,1 2 0 0 0,-1-1 0 0 0,21-5 0 0 0,49-8-129 0 0,-47 12-175 0 0,-17 3-445 0 0,121-20 1069 0 0,-119 21-1641 0 0,34 3-1 0 0,-40 1-879 0 0,0-1 1 0 0,0 2-1 0 0,19 5 0 0 0,-15-2 0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115 154 512 0 0,'-10'-4'1168'0'0,"-12"-1"4746"0"0,7 2 3102 0 0,19 3-6829 0 0,25 6-1735 0 0,-7 0-339 0 0,0-2-1 0 0,0 0 1 0 0,1-2-1 0 0,30 0 1 0 0,-47-3-126 0 0,-1 1 0 0 0,1-1 0 0 0,0 0 0 0 0,-1 0 0 0 0,1 0 0 0 0,-1-1 0 0 0,0 0 0 0 0,0 0 0 0 0,1 0 0 0 0,-1-1 0 0 0,0 0 0 0 0,-1 0 0 0 0,1 0 0 0 0,-1 0 0 0 0,1-1 0 0 0,-1 0 0 0 0,0 0 0 0 0,0 0 0 0 0,0 0 0 0 0,-1-1 0 0 0,0 1 1 0 0,5-9-1 0 0,-7 11 8 0 0,0-1 1 0 0,1 1-1 0 0,-1-1 1 0 0,0 0 0 0 0,-1 1-1 0 0,1-1 1 0 0,0 0 0 0 0,-1 1-1 0 0,0-1 1 0 0,1 0 0 0 0,-1 0-1 0 0,0 1 1 0 0,-1-1 0 0 0,1 0-1 0 0,0 0 1 0 0,-1 1-1 0 0,1-1 1 0 0,-1 0 0 0 0,0 1-1 0 0,0-1 1 0 0,0 0 0 0 0,0 1-1 0 0,-1-1 1 0 0,1 1 0 0 0,-1 0-1 0 0,1 0 1 0 0,-1-1 0 0 0,0 1-1 0 0,0 0 1 0 0,0 0-1 0 0,0 1 1 0 0,0-1 0 0 0,0 0-1 0 0,0 1 1 0 0,-1-1 0 0 0,1 1-1 0 0,-1 0 1 0 0,1-1 0 0 0,-1 1-1 0 0,1 0 1 0 0,-1 1 0 0 0,0-1-1 0 0,1 0 1 0 0,-6 1-1 0 0,-15 0 226 0 0,0 2-1 0 0,1 1 1 0 0,0 1-1 0 0,-1 1 1 0 0,1 0-1 0 0,-30 13 0 0 0,43-14-102 0 0,1 1-1 0 0,0-1 0 0 0,0 1 1 0 0,0 1-1 0 0,1-1 0 0 0,0 1 0 0 0,0 0 1 0 0,1 1-1 0 0,-1 0 0 0 0,1 0 0 0 0,1 0 1 0 0,-1 1-1 0 0,-3 8 0 0 0,6-12-98 0 0,1 0-1 0 0,0 0 1 0 0,0 0 0 0 0,1 1-1 0 0,-1-1 1 0 0,1 0 0 0 0,0 1-1 0 0,0-1 1 0 0,0 1-1 0 0,1 0 1 0 0,-1-1 0 0 0,1 1-1 0 0,1-1 1 0 0,-1 1 0 0 0,0 0-1 0 0,1-1 1 0 0,0 1-1 0 0,0-1 1 0 0,0 1 0 0 0,1-1-1 0 0,0 0 1 0 0,0 0-1 0 0,0 0 1 0 0,0 1 0 0 0,0-2-1 0 0,1 1 1 0 0,4 6 0 0 0,3-1-31 0 0,0 1 0 0 0,0-2 0 0 0,1 1 0 0 0,0-2 0 0 0,1 1 1 0 0,-1-2-1 0 0,1 1 0 0 0,1-2 0 0 0,22 8 0 0 0,-8-5-263 0 0,0-1 1 0 0,1-2-1 0 0,47 4 0 0 0,-20-8-2055 0 0,-18-4-3056 0 0,-17-1 970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2.9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120 83 2657 0 0,'-61'-61'16396'0'0,"61"61"-16308"0"0,0-1 0 0 0,-1 1 0 0 0,1 0 0 0 0,0 0 0 0 0,-1 0 0 0 0,1-1 0 0 0,-1 1 0 0 0,1 0 0 0 0,0 0 0 0 0,-1 0 0 0 0,1 0 0 0 0,-1 0 0 0 0,1-1 0 0 0,0 1 0 0 0,-1 0 0 0 0,1 0 0 0 0,-1 0 0 0 0,1 0 0 0 0,0 0 0 0 0,-1 1 0 0 0,1-1 0 0 0,-1 0 0 0 0,1 0 0 0 0,-1 0 0 0 0,1 0 0 0 0,0 0 0 0 0,-1 0 0 0 0,1 1 0 0 0,-1-1 0 0 0,-10 12 925 0 0,-2 18-455 0 0,7-12-422 0 0,1 1 0 0 0,1 0 0 0 0,1 0 0 0 0,1 0 1 0 0,0 1-1 0 0,2-1 0 0 0,1 24 0 0 0,1-36-126 0 0,-1 0 1 0 0,1-1-1 0 0,1 1 0 0 0,-1 0 0 0 0,1-1 0 0 0,1 1 0 0 0,-1-1 0 0 0,1 0 1 0 0,0 0-1 0 0,0 0 0 0 0,1 0 0 0 0,0-1 0 0 0,0 0 0 0 0,8 7 0 0 0,-8-8-21 0 0,1 0-1 0 0,-1 0 0 0 0,1-1 1 0 0,-1 1-1 0 0,1-2 0 0 0,0 1 1 0 0,8 2-1 0 0,-10-4-11 0 0,0 0 0 0 0,0 0 1 0 0,0 0-1 0 0,0-1 0 0 0,0 0 0 0 0,-1 0 0 0 0,1 0 1 0 0,0 0-1 0 0,0 0 0 0 0,0-1 0 0 0,0 0 1 0 0,6-1-1 0 0,-7 0 11 0 0,0 1-1 0 0,0-1 1 0 0,0 0 0 0 0,-1 0 0 0 0,1 0-1 0 0,0 0 1 0 0,-1 0 0 0 0,1-1 0 0 0,-1 1-1 0 0,0-1 1 0 0,0 1 0 0 0,0-1-1 0 0,0 0 1 0 0,0 0 0 0 0,-1 0 0 0 0,3-5-1 0 0,-2 1-1 0 0,0 1 0 0 0,0 0 0 0 0,0 0 0 0 0,-1-1 0 0 0,0 1 0 0 0,0-1 0 0 0,-1-11-1 0 0,-1 2 14 0 0,-1 0 0 0 0,-1 1 0 0 0,-1-1 0 0 0,-6-18-1 0 0,-27-58 88 0 0,34 86-86 0 0,0 1 0 0 0,0-1 0 0 0,-1 1 0 0 0,1 0 0 0 0,-1 0 0 0 0,0 0 0 0 0,0 0 0 0 0,-1 1 0 0 0,0 0 0 0 0,-7-6 0 0 0,10 9 2 0 0,0 0 1 0 0,1 0-1 0 0,-1 0 0 0 0,0 0 0 0 0,0 0 0 0 0,1 0 0 0 0,-1 1 0 0 0,0-1 1 0 0,0 1-1 0 0,0-1 0 0 0,0 1 0 0 0,0 0 0 0 0,0 0 0 0 0,0 0 0 0 0,0 0 1 0 0,0 0-1 0 0,1 0 0 0 0,-1 0 0 0 0,0 1 0 0 0,0-1 0 0 0,0 1 0 0 0,0-1 1 0 0,0 1-1 0 0,1 0 0 0 0,-1 0 0 0 0,0 0 0 0 0,0 0 0 0 0,1 0 0 0 0,-1 0 1 0 0,1 0-1 0 0,-1 0 0 0 0,1 1 0 0 0,0-1 0 0 0,-1 1 0 0 0,1-1 1 0 0,0 1-1 0 0,-2 2 0 0 0,0 1-5 0 0,0 0 0 0 0,0 1-1 0 0,0-1 1 0 0,1 0 0 0 0,0 1 0 0 0,0-1 0 0 0,0 1 0 0 0,1 0 0 0 0,-1 0 0 0 0,2 0-1 0 0,-1 0 1 0 0,1-1 0 0 0,-1 1 0 0 0,2 0 0 0 0,0 8 0 0 0,0-10 0 0 0,-1 1-1 0 0,2-1 1 0 0,-1 0 0 0 0,0 1 0 0 0,1-1 0 0 0,0 0-1 0 0,0 0 1 0 0,0 0 0 0 0,0-1 0 0 0,1 1-1 0 0,0 0 1 0 0,-1-1 0 0 0,1 0 0 0 0,1 1 0 0 0,-1-1-1 0 0,0-1 1 0 0,1 1 0 0 0,-1 0 0 0 0,1-1 0 0 0,7 4-1 0 0,0-1-28 0 0,-1-2 0 0 0,1 1 0 0 0,-1-1 0 0 0,1-1 0 0 0,0 0-1 0 0,0-1 1 0 0,0 0 0 0 0,0 0 0 0 0,0-1 0 0 0,17-2 0 0 0,8-4-696 0 0,64-17 1 0 0,-97 22 682 0 0,9-5-176 0 0,-5 3-1670 0 0,-12 8-3710 0 0,1-1 2723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3.2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54 1888 0 0,'-14'-30'8180'0'0,"13"28"-7648"0"0,0 0 1 0 0,0 0-1 0 0,-1 0 0 0 0,1 0 0 0 0,-1 0 1 0 0,1 1-1 0 0,-1-1 0 0 0,0 0 1 0 0,0 1-1 0 0,0 0 0 0 0,1-1 0 0 0,-3 0 1 0 0,3 2-422 0 0,0 0 0 0 0,1 0 0 0 0,-1 0 0 0 0,1 0 1 0 0,-1 0-1 0 0,1 0 0 0 0,-1 0 0 0 0,1 0 1 0 0,-1 0-1 0 0,1 0 0 0 0,-1 0 0 0 0,0 0 0 0 0,1 0 1 0 0,-1 1-1 0 0,1-1 0 0 0,-1 0 0 0 0,1 0 0 0 0,0 1 1 0 0,-1-1-1 0 0,1 0 0 0 0,-1 1 0 0 0,1-1 1 0 0,-1 0-1 0 0,1 1 0 0 0,0-1 0 0 0,-1 1 0 0 0,1-1 1 0 0,0 1-1 0 0,-1-1 0 0 0,1 1 0 0 0,0-1 0 0 0,0 1 1 0 0,0-1-1 0 0,-1 1 0 0 0,1-1 0 0 0,0 1 1 0 0,0-1-1 0 0,0 1 0 0 0,0-1 0 0 0,0 1 0 0 0,-4 25 636 0 0,4-25-667 0 0,-2 33 644 0 0,3 0 0 0 0,6 51-1 0 0,-2-37-280 0 0,18 138 601 0 0,-6-67-777 0 0,-12-73-205 0 0,15 51 1 0 0,-15-80-129 0 0,0 1 1 0 0,1 0-1 0 0,1-1 1 0 0,1 0-1 0 0,17 27 1 0 0,-21-38-99 0 0,1 0 1 0 0,0 0-1 0 0,0 0 1 0 0,0-1-1 0 0,8 7 1 0 0,-11-10-52 0 0,0-1 0 0 0,-1 0 0 0 0,1 0 0 0 0,0 0 1 0 0,0 0-1 0 0,0 0 0 0 0,0-1 0 0 0,0 1 0 0 0,0 0 1 0 0,3-1-1 0 0,-4 1-141 0 0,1-1 1 0 0,-1 0-1 0 0,1-1 1 0 0,-1 1-1 0 0,0 0 0 0 0,1 0 1 0 0,-1-1-1 0 0,1 1 1 0 0,-1 0-1 0 0,0-1 1 0 0,1 0-1 0 0,-1 1 0 0 0,0-1 1 0 0,1 0-1 0 0,-1 1 1 0 0,2-3-1 0 0,4-4-2771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3.5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75 14 1024 0 0,'0'-1'462'0'0,"-1"0"0"0"0,1 0 0 0 0,-1 0 0 0 0,0 0 0 0 0,1 0 0 0 0,-1 0 0 0 0,0 1 0 0 0,0-1 0 0 0,0 0 0 0 0,0 1 0 0 0,0-1 0 0 0,0 0 0 0 0,0 1 0 0 0,0-1 0 0 0,0 1 0 0 0,0-1 0 0 0,0 1 0 0 0,0 0 0 0 0,0-1-1 0 0,-1 1 1 0 0,0 0-85 0 0,1 0-1 0 0,0 0 1 0 0,0 1-1 0 0,0-1 1 0 0,-1 0-1 0 0,1 1 1 0 0,0-1-1 0 0,0 0 0 0 0,0 1 1 0 0,0 0-1 0 0,0-1 1 0 0,0 1-1 0 0,0 0 1 0 0,0-1-1 0 0,-2 2 1 0 0,0 1 85 0 0,1 0 1 0 0,-1 0 0 0 0,1 0 0 0 0,-1 1 0 0 0,1-1-1 0 0,0 1 1 0 0,0-1 0 0 0,1 1 0 0 0,-1-1 0 0 0,-1 7-1 0 0,-1 10 204 0 0,1 0 0 0 0,1 0 0 0 0,0 23-1 0 0,6 63 933 0 0,-2-80-1220 0 0,12 147 519 0 0,1 14-690 0 0,-13-127-337 0 0,3 0-1 0 0,20 98 1 0 0,-24-154 28 0 0,0 0 0 0 0,1 0 0 0 0,-1 1 0 0 0,1-1 0 0 0,0 0 0 0 0,0-1 0 0 0,0 1 0 0 0,1 0 0 0 0,-1 0 0 0 0,1-1 0 0 0,0 0 0 0 0,5 5 0 0 0,-7-7-131 0 0,1 1 1 0 0,0-1-1 0 0,0 0 1 0 0,0 0-1 0 0,0 0 0 0 0,0 0 1 0 0,0-1-1 0 0,0 1 1 0 0,1-1-1 0 0,-1 1 1 0 0,0-1-1 0 0,0 0 0 0 0,0 0 1 0 0,1 1-1 0 0,-1-2 1 0 0,0 1-1 0 0,0 0 1 0 0,0 0-1 0 0,1-1 1 0 0,-1 1-1 0 0,0-1 0 0 0,0 0 1 0 0,0 1-1 0 0,0-1 1 0 0,0 0-1 0 0,2-2 1 0 0,23-13-5564 0 0,-13 4 3664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4.7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97 238 2361 0 0,'-10'-8'7397'0'0,"-1"1"-277"0"0,11 6-7003 0 0,-1 1 0 0 0,1 0-1 0 0,-1 0 1 0 0,1 0 0 0 0,-1 0-1 0 0,1 0 1 0 0,0 1 0 0 0,-1-1 0 0 0,1 0-1 0 0,-1 0 1 0 0,1 0 0 0 0,-1 0-1 0 0,1 0 1 0 0,-1 1 0 0 0,1-1 0 0 0,0 0-1 0 0,-1 0 1 0 0,1 1 0 0 0,-1-1 0 0 0,1 0-1 0 0,0 1 1 0 0,-1-1 0 0 0,1 0-1 0 0,0 1 1 0 0,0-1 0 0 0,-1 0 0 0 0,1 1-1 0 0,0 0 1 0 0,-4 4 156 0 0,1 0 1 0 0,0 1-1 0 0,0-1 1 0 0,0 1-1 0 0,1 0 1 0 0,0 0-1 0 0,0-1 1 0 0,0 2-1 0 0,1-1 1 0 0,0 0-1 0 0,0 0 1 0 0,1 0-1 0 0,0 0 1 0 0,0 1-1 0 0,0-1 1 0 0,2 11-1 0 0,0-11-244 0 0,-1-1 0 0 0,1 0 0 0 0,-1 0 1 0 0,2 0-1 0 0,-1 0 0 0 0,0 0 0 0 0,1-1 0 0 0,0 1 0 0 0,0-1 0 0 0,0 0 1 0 0,1 0-1 0 0,-1 0 0 0 0,1 0 0 0 0,0 0 0 0 0,0-1 0 0 0,1 1 0 0 0,-1-1 1 0 0,1-1-1 0 0,9 6 0 0 0,-7-5-47 0 0,2 2 10 0 0,0-1 0 0 0,0-1 0 0 0,1 0 0 0 0,17 4 1 0 0,-23-6-1 0 0,-1-1 1 0 0,0 0 0 0 0,0 0 0 0 0,1 0-1 0 0,-1-1 1 0 0,0 1 0 0 0,1-1 0 0 0,-1 0-1 0 0,0 0 1 0 0,0 0 0 0 0,0 0 0 0 0,0 0-1 0 0,0-1 1 0 0,0 1 0 0 0,0-1 0 0 0,0 0 0 0 0,-1 0-1 0 0,5-4 1 0 0,-3 2 10 0 0,0 0 0 0 0,-1 0 0 0 0,0-1-1 0 0,0 1 1 0 0,0-1 0 0 0,-1 1 0 0 0,1-1 0 0 0,-1 0 0 0 0,0 0 0 0 0,-1 0-1 0 0,1 0 1 0 0,-1-1 0 0 0,0 1 0 0 0,0 0 0 0 0,0 0 0 0 0,-1-1-1 0 0,0 1 1 0 0,0 0 0 0 0,0-1 0 0 0,-2-5 0 0 0,-1-7-2 0 0,-1 1 0 0 0,0-1-1 0 0,-1 1 1 0 0,-13-28 0 0 0,15 38-11 0 0,0 1 0 0 0,0-1-1 0 0,-1 1 1 0 0,0-1 0 0 0,-1 1 0 0 0,-7-8 0 0 0,10 11 3 0 0,-1 1 1 0 0,1 0 0 0 0,-1 0-1 0 0,0 0 1 0 0,0 0 0 0 0,0 0-1 0 0,0 1 1 0 0,0-1 0 0 0,0 1 0 0 0,0 0-1 0 0,0 0 1 0 0,0 0 0 0 0,-1 0-1 0 0,1 0 1 0 0,0 1 0 0 0,-6-1-1 0 0,2 2 0 0 0,-1-1-1 0 0,1 1 0 0 0,0 0 0 0 0,0 0 1 0 0,0 1-1 0 0,0 0 0 0 0,0 0 0 0 0,1 1 1 0 0,-1 0-1 0 0,0 0 0 0 0,1 1 1 0 0,0-1-1 0 0,0 1 0 0 0,0 1 0 0 0,0-1 1 0 0,1 1-1 0 0,0 0 0 0 0,0 0 0 0 0,0 1 1 0 0,1-1-1 0 0,-1 1 0 0 0,1 0 0 0 0,1 0 1 0 0,-5 10-1 0 0,7-15 8 0 0,0 1-1 0 0,1-1 1 0 0,-1 1-1 0 0,1-1 1 0 0,-1 1-1 0 0,1 0 1 0 0,0-1-1 0 0,0 1 1 0 0,-1-1-1 0 0,1 1 1 0 0,0 0-1 0 0,1-1 1 0 0,-1 1-1 0 0,0-1 1 0 0,0 1-1 0 0,1-1 1 0 0,-1 1-1 0 0,1 0 1 0 0,-1-1 0 0 0,1 1-1 0 0,0 1 1 0 0,1-1-1 0 0,0 0 1 0 0,-1 0 0 0 0,1 0 0 0 0,0-1 0 0 0,0 1 0 0 0,0 0-1 0 0,0-1 1 0 0,1 1 0 0 0,-1-1 0 0 0,0 0 0 0 0,5 2-1 0 0,2 0 2 0 0,1 0-1 0 0,-1-1 0 0 0,0 0 0 0 0,1 0 0 0 0,-1-1 0 0 0,11-1 0 0 0,-6 0-16 0 0,0-1 0 0 0,-1-1-1 0 0,1 0 1 0 0,0-1 0 0 0,-1-1 0 0 0,0 0 0 0 0,0 0-1 0 0,0-1 1 0 0,13-8 0 0 0,-9 4 53 0 0,-1-2 1 0 0,1 0-1 0 0,-2 0 0 0 0,0-1 0 0 0,25-28 0 0 0,-38 38 16 0 0,0 0-1 0 0,0 0 0 0 0,0 0 1 0 0,0-1-1 0 0,-1 1 0 0 0,1-1 0 0 0,-1 1 1 0 0,0-1-1 0 0,0 0 0 0 0,0 1 1 0 0,0-1-1 0 0,0 0 0 0 0,0-4 1 0 0,-5 10 266 0 0,-1 4-270 0 0,0 4-39 0 0,0 1 0 0 0,1 1 1 0 0,0-1-1 0 0,1 0 0 0 0,0 1 0 0 0,1 0 1 0 0,0 20-1 0 0,2-27-29 0 0,0 1 0 0 0,0-1-1 0 0,1 0 1 0 0,0 0 0 0 0,1 0 0 0 0,-1 1-1 0 0,1-1 1 0 0,1-1 0 0 0,-1 1 0 0 0,1 0-1 0 0,0 0 1 0 0,0-1 0 0 0,0 0 0 0 0,1 0-1 0 0,0 0 1 0 0,0 0 0 0 0,7 7 0 0 0,-6-8-6 0 0,-1 0 0 0 0,1 0 0 0 0,0-1 0 0 0,0 1 0 0 0,1-1 0 0 0,-1-1 0 0 0,8 4 0 0 0,-12-5 24 0 0,1-1-1 0 0,0 1 0 0 0,0-1 1 0 0,0 1-1 0 0,0-1 0 0 0,0 0 1 0 0,0 0-1 0 0,0 0 0 0 0,0 0 1 0 0,0 0-1 0 0,0 0 0 0 0,0 0 1 0 0,0-1-1 0 0,0 1 0 0 0,0-1 1 0 0,0 1-1 0 0,0-1 0 0 0,0 0 1 0 0,-1 0-1 0 0,1 0 0 0 0,0 0 0 0 0,-1 0 1 0 0,1 0-1 0 0,0 0 0 0 0,1-2 1 0 0,1-1 13 0 0,-1-1-1 0 0,1 0 1 0 0,-1 0 0 0 0,0 0 0 0 0,0 0 0 0 0,0 0 0 0 0,-1-1 0 0 0,0 1-1 0 0,0-1 1 0 0,0 0 0 0 0,-1 0 0 0 0,0 1 0 0 0,0-1 0 0 0,0-8-1 0 0,0-10 86 0 0,-2-1 0 0 0,-4-29 0 0 0,1 11 87 0 0,3 20 43 0 0,0 20-102 0 0,0 15-88 0 0,1 3-32 0 0,1 1-1 0 0,0-1 0 0 0,1 1 0 0 0,1-1 0 0 0,1 0 0 0 0,0 0 1 0 0,0-1-1 0 0,1 1 0 0 0,1-1 0 0 0,1 0 0 0 0,0 0 1 0 0,1-1-1 0 0,0 0 0 0 0,14 17 0 0 0,-14-21-22 0 0,0 0 1 0 0,1-1-1 0 0,0 1 0 0 0,0-2 1 0 0,14 10-1 0 0,-20-15 15 0 0,0-1 0 0 0,0 1 0 0 0,0-1 1 0 0,0 1-1 0 0,0-1 0 0 0,0 0 0 0 0,0 0 0 0 0,0 0 1 0 0,0 0-1 0 0,1-1 0 0 0,-1 1 0 0 0,0-1 1 0 0,1 0-1 0 0,-1 0 0 0 0,0 0 0 0 0,1-1 0 0 0,-1 1 1 0 0,0-1-1 0 0,0 1 0 0 0,1-1 0 0 0,-1 0 0 0 0,0 0 1 0 0,0-1-1 0 0,4-2 0 0 0,-4 2 10 0 0,0 0 1 0 0,0 0-1 0 0,0 0 0 0 0,0-1 0 0 0,-1 0 1 0 0,1 1-1 0 0,-1-1 0 0 0,0 0 0 0 0,0 0 1 0 0,0 0-1 0 0,0-1 0 0 0,-1 1 1 0 0,1 0-1 0 0,-1-1 0 0 0,0 1 0 0 0,0-1 1 0 0,0 1-1 0 0,0-1 0 0 0,0 1 0 0 0,-1-1 1 0 0,0 0-1 0 0,0 1 0 0 0,0-7 0 0 0,-2-6 37 0 0,-1-1-1 0 0,0 1 1 0 0,-1 0-1 0 0,-8-17 1 0 0,-1-11 41 0 0,6 14-50 0 0,-2-8 40 0 0,-1 1 0 0 0,-18-43 0 0 0,19 63-20 0 0,9 16-54 0 0,0 0 0 0 0,-1 0 0 0 0,1 1-1 0 0,-1-1 1 0 0,1 0 0 0 0,-1 0 0 0 0,0 1-1 0 0,1-1 1 0 0,-1 1 0 0 0,0-1 0 0 0,1 0 0 0 0,-1 1-1 0 0,0-1 1 0 0,0 1 0 0 0,0 0 0 0 0,1-1-1 0 0,-1 1 1 0 0,-1-1 0 0 0,5 18-61 0 0,-1-8 51 0 0,0-1-1 0 0,1 1 1 0 0,0-1 0 0 0,0 0 0 0 0,1 0 0 0 0,0 0 0 0 0,1-1-1 0 0,0 1 1 0 0,0-1 0 0 0,0 0 0 0 0,1 0 0 0 0,7 6 0 0 0,-3-4 6 0 0,0-1 0 0 0,1 1 0 0 0,0-2 1 0 0,0 1-1 0 0,1-1 0 0 0,0-1 0 0 0,15 6 0 0 0,-21-10-5 0 0,1 0 0 0 0,-1 0-1 0 0,0 0 1 0 0,1-1-1 0 0,-1 0 1 0 0,1-1-1 0 0,-1 1 1 0 0,1-1-1 0 0,-1 0 1 0 0,1-1-1 0 0,9-1 1 0 0,-8 0-54 0 0,0-1 0 0 0,0 0 0 0 0,-1 0 0 0 0,1 0 0 0 0,-1-1-1 0 0,1 0 1 0 0,-1-1 0 0 0,9-6 0 0 0,-6 2-108 0 0,-5 4 101 0 0,1 1 0 0 0,-1 0 0 0 0,1-1 0 0 0,0 2-1 0 0,0-1 1 0 0,0 1 0 0 0,1 0 0 0 0,-1 0 0 0 0,14-4 0 0 0,-19 7 72 0 0,-1 0 0 0 0,1 0 0 0 0,-1 0 0 0 0,1 0 0 0 0,-1 0 0 0 0,1 0 0 0 0,-1 0 0 0 0,1 0 0 0 0,-1 0 0 0 0,0 0 0 0 0,1 0 0 0 0,-1 1-1 0 0,1-1 1 0 0,-1 0 0 0 0,1 0 0 0 0,-1 0 0 0 0,1 1 0 0 0,-1-1 0 0 0,0 0 0 0 0,1 0 0 0 0,-1 1 0 0 0,0-1 0 0 0,1 0 0 0 0,-1 1 0 0 0,0-1 0 0 0,1 1 0 0 0,-1 0 5 0 0,1 0 1 0 0,-1-1-1 0 0,0 1 0 0 0,1 0 0 0 0,-1 0 0 0 0,0 0 1 0 0,0 0-1 0 0,0 0 0 0 0,0 0 0 0 0,0 0 0 0 0,0 0 1 0 0,-1 1-1 0 0,0 6 65 0 0,-1-1 1 0 0,-6 14 0 0 0,3-10-1 0 0,2 1-13 0 0,0 0 0 0 0,0 0 0 0 0,1 1 0 0 0,1-1 0 0 0,0 1 0 0 0,2 22 0 0 0,-1-28-32 0 0,1-1 0 0 0,1 1 0 0 0,-1 0-1 0 0,1-1 1 0 0,0 1 0 0 0,1-1 0 0 0,-1 1 0 0 0,1-1 0 0 0,1 0 0 0 0,-1 0-1 0 0,1-1 1 0 0,0 1 0 0 0,0-1 0 0 0,6 6 0 0 0,-7-8 0 0 0,1 0 0 0 0,-1 0 0 0 0,1 0 0 0 0,0 0 1 0 0,-1-1-1 0 0,1 0 0 0 0,0 0 0 0 0,1 0 0 0 0,-1 0 0 0 0,0 0 1 0 0,1-1-1 0 0,-1 0 0 0 0,0 0 0 0 0,1 0 0 0 0,0-1 1 0 0,-1 1-1 0 0,1-1 0 0 0,-1 0 0 0 0,1 0 0 0 0,-1-1 0 0 0,1 1 1 0 0,5-3-1 0 0,-3 2-483 0 0,-1-1 1 0 0,1-1 0 0 0,-1 1-1 0 0,0-1 1 0 0,0 0-1 0 0,7-5 1 0 0,9-10-4674 0 0,-3-3-3373 0 0,-10 10 2338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4.9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 4305 0 0,'-6'4'3094'0'0,"0"0"0"0"0,0-1 0 0 0,-9 5 1 0 0,11-7-2410 0 0,0 1 1 0 0,0-1 0 0 0,0 1 0 0 0,0 1 0 0 0,1-1 0 0 0,-1 0-1 0 0,1 1 1 0 0,0 0 0 0 0,-1-1 0 0 0,1 1 0 0 0,1 1 0 0 0,-6 5-1 0 0,8-8-658 0 0,-1-1-1 0 0,1 1 1 0 0,0 0-1 0 0,-1-1 0 0 0,1 1 1 0 0,0-1-1 0 0,0 1 1 0 0,0 0-1 0 0,-1 0 0 0 0,1-1 1 0 0,0 1-1 0 0,0 0 1 0 0,0-1-1 0 0,0 1 0 0 0,0 0 1 0 0,0-1-1 0 0,0 1 1 0 0,0 0-1 0 0,1-1 0 0 0,-1 1 1 0 0,0 0-1 0 0,0-1 1 0 0,0 1-1 0 0,1 0 0 0 0,-1-1 1 0 0,0 1-1 0 0,1 0 1 0 0,0 0-1 0 0,0 0 15 0 0,0 0 1 0 0,1 0-1 0 0,-1 0 1 0 0,0-1-1 0 0,1 1 1 0 0,-1 0-1 0 0,1-1 1 0 0,-1 1-1 0 0,1-1 1 0 0,-1 1-1 0 0,1-1 0 0 0,1 0 1 0 0,6 1-1024 0 0,0 0 1 0 0,0-1-1 0 0,12-1 1 0 0,-14 0-1191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6.6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53 204 512 0 0,'-4'-11'2011'0'0,"3"7"-1009"0"0,0 0 0 0 0,-1 1-1 0 0,1-1 1 0 0,-1 0 0 0 0,0 1-1 0 0,0-1 1 0 0,0 1 0 0 0,0 0-1 0 0,-4-5 1 0 0,5 8-834 0 0,1 0 1 0 0,0-1-1 0 0,-1 1 1 0 0,1 0-1 0 0,-1-1 0 0 0,1 1 1 0 0,0 0-1 0 0,-1 0 0 0 0,1-1 1 0 0,-1 1-1 0 0,1 0 1 0 0,-1 0-1 0 0,1 0 0 0 0,-1-1 1 0 0,0 1-1 0 0,1 0 0 0 0,-1 0 1 0 0,1 0-1 0 0,-1 0 1 0 0,1 0-1 0 0,-1 0 0 0 0,1 0 1 0 0,-1 0-1 0 0,1 1 1 0 0,-1-1-1 0 0,1 0 0 0 0,-1 0 1 0 0,1 0-1 0 0,-1 0 0 0 0,1 1 1 0 0,-1-1-1 0 0,1 0 1 0 0,-1 1-1 0 0,1-1 0 0 0,-1 0 1 0 0,1 1-1 0 0,0-1 0 0 0,-1 0 1 0 0,1 1-1 0 0,0-1 1 0 0,-1 1-1 0 0,1-1 0 0 0,0 0 1 0 0,0 1-1 0 0,-1-1 0 0 0,1 2 1 0 0,-1 0 61 0 0,0 1 1 0 0,0-1-1 0 0,0 1 0 0 0,0-1 1 0 0,1 1-1 0 0,-1 0 0 0 0,1 4 1 0 0,1 6 21 0 0,0 0 0 0 0,1-1 1 0 0,0 1-1 0 0,1 0 0 0 0,1-1 1 0 0,6 16-1 0 0,36 69 850 0 0,-35-76-859 0 0,-6-13-133 0 0,0 0 0 0 0,-1 1 0 0 0,0 0 1 0 0,3 10-1 0 0,-7-26-90 0 0,0 0-1 0 0,1 0 1 0 0,2-10 0 0 0,0-14-11 0 0,-1 15-11 0 0,0 0-1 0 0,1 0 1 0 0,1 0 0 0 0,10-26 0 0 0,-2 11-23 0 0,22-38 0 0 0,-32 65 21 0 0,1-1 1 0 0,0 1-1 0 0,0-1 1 0 0,0 1 0 0 0,1 0-1 0 0,-1 0 1 0 0,1 0-1 0 0,0 1 1 0 0,0-1 0 0 0,1 1-1 0 0,-1 0 1 0 0,1 0-1 0 0,5-3 1 0 0,-7 5 4 0 0,0 0 0 0 0,1 0 0 0 0,-1 0 1 0 0,0 1-1 0 0,1-1 0 0 0,-1 1 0 0 0,0 0 0 0 0,1 0 0 0 0,-1 0 0 0 0,1 0 0 0 0,-1 0 1 0 0,0 1-1 0 0,1 0 0 0 0,-1-1 0 0 0,0 1 0 0 0,0 0 0 0 0,0 1 0 0 0,1-1 0 0 0,-1 1 1 0 0,0-1-1 0 0,5 5 0 0 0,-1-1-3 0 0,-1 1 0 0 0,1 0 1 0 0,-1 1-1 0 0,0-1 0 0 0,-1 1 0 0 0,1 0 0 0 0,-1 1 1 0 0,-1-1-1 0 0,1 1 0 0 0,-2 0 0 0 0,1 0 0 0 0,-1 0 1 0 0,3 11-1 0 0,3 13 22 0 0,-3 1 0 0 0,4 36-1 0 0,-10-69-18 0 0,1 5-3 0 0,0-1 1 0 0,0 0 0 0 0,0 1 0 0 0,0-1 0 0 0,0 0-1 0 0,1 0 1 0 0,0 0 0 0 0,0 0 0 0 0,5 7-1 0 0,-6-10 1 0 0,-1 0 0 0 0,1 0-1 0 0,0 0 1 0 0,0 0-1 0 0,0 0 1 0 0,0 0-1 0 0,1 0 1 0 0,-1-1-1 0 0,0 1 1 0 0,0 0 0 0 0,0-1-1 0 0,1 1 1 0 0,-1-1-1 0 0,0 0 1 0 0,0 1-1 0 0,1-1 1 0 0,-1 0 0 0 0,0 0-1 0 0,1 1 1 0 0,-1-1-1 0 0,1 0 1 0 0,-1 0-1 0 0,0-1 1 0 0,1 1-1 0 0,-1 0 1 0 0,0 0 0 0 0,1-1-1 0 0,-1 1 1 0 0,0-1-1 0 0,0 1 1 0 0,1-1-1 0 0,-1 1 1 0 0,0-1-1 0 0,0 0 1 0 0,2-1 0 0 0,3-2-12 0 0,0 0 0 0 0,0-1 0 0 0,0 1 0 0 0,-1-1 0 0 0,0 0 0 0 0,0-1 0 0 0,0 1 0 0 0,-1-1 0 0 0,0 0 0 0 0,0 0 0 0 0,0-1 0 0 0,3-6 0 0 0,-3 1 2 0 0,0 0 0 0 0,-1 1 0 0 0,-1-1 0 0 0,1-1 0 0 0,-2 1 0 0 0,1-18 0 0 0,-1 6 10 0 0,-2 12 5 0 0,2-1-1 0 0,-1 1 1 0 0,2 0-1 0 0,0 0 1 0 0,5-20-1 0 0,-7 32-3 0 0,0 0 0 0 0,0 0-1 0 0,0-1 1 0 0,0 1 0 0 0,0 0 0 0 0,0 0-1 0 0,0 0 1 0 0,0 0 0 0 0,0 0 0 0 0,0 0-1 0 0,0 0 1 0 0,0 0 0 0 0,0-1 0 0 0,0 1-1 0 0,0 0 1 0 0,0 0 0 0 0,0 0 0 0 0,0 0-1 0 0,0 0 1 0 0,0 0 0 0 0,0 0 0 0 0,0 0-1 0 0,0-1 1 0 0,0 1 0 0 0,0 0 0 0 0,0 0-1 0 0,0 0 1 0 0,0 0 0 0 0,1 0 0 0 0,-1 0-1 0 0,0 0 1 0 0,0 0 0 0 0,0 0 0 0 0,0 0-1 0 0,0 0 1 0 0,0 0 0 0 0,0-1 0 0 0,0 1-1 0 0,0 0 1 0 0,0 0 0 0 0,1 0-1 0 0,-1 0 1 0 0,0 0 0 0 0,0 0 0 0 0,0 0-1 0 0,0 0 1 0 0,0 0 0 0 0,0 0 0 0 0,0 0-1 0 0,0 0 1 0 0,1 0 0 0 0,-1 0 0 0 0,0 0-1 0 0,0 0 1 0 0,0 0 0 0 0,0 0 0 0 0,0 0-1 0 0,0 0 1 0 0,0 1 0 0 0,0-1 0 0 0,1 0-1 0 0,-1 0 1 0 0,0 0 0 0 0,2 10-19 0 0,-2 14-2 0 0,-8 98 76 0 0,8-102-66 0 0,1 1 0 0 0,1 0 0 0 0,9 38 0 0 0,-9-53 5 0 0,0-1 1 0 0,0 1-1 0 0,0-1 0 0 0,0 0 1 0 0,1 1-1 0 0,0-1 0 0 0,0 0 1 0 0,1-1-1 0 0,-1 1 0 0 0,1-1 1 0 0,4 5-1 0 0,-2-4-33 0 0,0 0-1 0 0,1 0 0 0 0,-1-1 1 0 0,1 0-1 0 0,0 0 1 0 0,0 0-1 0 0,12 3 1 0 0,-11-4-21 0 0,0 0 1 0 0,1-1 0 0 0,0 0 0 0 0,-1-1-1 0 0,1 0 1 0 0,0 0 0 0 0,0 0-1 0 0,-1-1 1 0 0,11-2 0 0 0,-12 1 21 0 0,-1 0-1 0 0,1-1 1 0 0,-1 0 0 0 0,1 0-1 0 0,-1 0 1 0 0,0-1 0 0 0,0 0-1 0 0,0 0 1 0 0,0-1 0 0 0,0 0-1 0 0,-1 0 1 0 0,8-7 0 0 0,-8 7 45 0 0,0-2 0 0 0,0 1 0 0 0,0 0 0 0 0,-1-1 1 0 0,1 0-1 0 0,-1 0 0 0 0,-1 0 0 0 0,1-1 0 0 0,-1 1 0 0 0,0-1 0 0 0,-1 0 0 0 0,0 0 1 0 0,0 0-1 0 0,0 0 0 0 0,-1 0 0 0 0,0 0 0 0 0,0 0 0 0 0,0 0 0 0 0,-2-8 1 0 0,-3-35 14 0 0,-3 1 0 0 0,-21-81 0 0 0,24 116-22 0 0,2 4 11 0 0,-1 0 1 0 0,0 1-1 0 0,0 0 0 0 0,-1-1 1 0 0,0 1-1 0 0,-8-12 0 0 0,10 18-8 0 0,1 1 1 0 0,-1 0-1 0 0,0-1 0 0 0,-1 1 1 0 0,1 0-1 0 0,0 0 0 0 0,-1 0 0 0 0,1 0 1 0 0,-1 1-1 0 0,1-1 0 0 0,-1 1 0 0 0,0 0 1 0 0,0-1-1 0 0,1 1 0 0 0,-1 0 1 0 0,0 1-1 0 0,0-1 0 0 0,0 0 0 0 0,0 1 1 0 0,0 0-1 0 0,0-1 0 0 0,0 1 0 0 0,0 0 1 0 0,0 1-1 0 0,-4 0 0 0 0,-2 0 18 0 0,1 1-1 0 0,0 0 1 0 0,0 1-1 0 0,0 0 0 0 0,0 0 1 0 0,0 1-1 0 0,0 0 1 0 0,-12 9-1 0 0,10-5 20 0 0,0 0 1 0 0,0 1-1 0 0,1 1 0 0 0,0-1 1 0 0,-9 14-1 0 0,4-1 24 0 0,0 0-1 0 0,1 1 1 0 0,2 1 0 0 0,0 0 0 0 0,-9 30-1 0 0,16-43-23 0 0,1 1 0 0 0,0 0-1 0 0,1 0 1 0 0,0 1 0 0 0,1-1 0 0 0,0 0-1 0 0,1 13 1 0 0,0-21-31 0 0,1 0-1 0 0,-1 0 1 0 0,1 0-1 0 0,0 0 1 0 0,0-1-1 0 0,0 1 1 0 0,1 0-1 0 0,-1-1 1 0 0,1 1-1 0 0,0-1 1 0 0,0 0-1 0 0,0 1 1 0 0,0-1 0 0 0,0 0-1 0 0,1 0 1 0 0,-1 0-1 0 0,1-1 1 0 0,0 1-1 0 0,0-1 1 0 0,0 1-1 0 0,0-1 1 0 0,1 0-1 0 0,-1 0 1 0 0,0 0-1 0 0,1-1 1 0 0,5 2 0 0 0,2 0-3 0 0,0 0 1 0 0,0-1-1 0 0,1-1 0 0 0,-1 1 1 0 0,0-2-1 0 0,1 0 1 0 0,-1 0-1 0 0,1-1 1 0 0,-1-1-1 0 0,0 0 1 0 0,1 0-1 0 0,17-7 1 0 0,-18 5-2 0 0,-1 0 0 0 0,0 0 1 0 0,0-1-1 0 0,0-1 0 0 0,-1 0 1 0 0,1 0-1 0 0,-1-1 0 0 0,-1 0 1 0 0,1 0-1 0 0,-1-1 0 0 0,-1 0 1 0 0,1 0-1 0 0,6-11 0 0 0,-10 11 0 0 0,1-1-1 0 0,-2 1 0 0 0,1-1 0 0 0,-1 0 1 0 0,-1 0-1 0 0,1 0 0 0 0,-1-1 1 0 0,0-11-1 0 0,0 2 54 0 0,-2 0 1 0 0,0 0-1 0 0,-3-20 0 0 0,2 31-13 0 0,0 0-1 0 0,-1 0 0 0 0,-3-10 1 0 0,4 17-32 0 0,1-1 1 0 0,-1 1-1 0 0,0 0 1 0 0,1-1 0 0 0,-1 1-1 0 0,0 0 1 0 0,0-1 0 0 0,0 1-1 0 0,0 0 1 0 0,0 0-1 0 0,-1-1 1 0 0,1 1-6 0 0,0 1-1 0 0,1 0 1 0 0,-1 0 0 0 0,1-1-1 0 0,-1 1 1 0 0,1 0 0 0 0,-1 0 0 0 0,0 0-1 0 0,1 0 1 0 0,-1-1 0 0 0,0 1-1 0 0,1 0 1 0 0,-1 0 0 0 0,0 0-1 0 0,1 1 1 0 0,-1-1 0 0 0,1 0-1 0 0,-1 0 1 0 0,0 0 0 0 0,1 0 0 0 0,-1 0-1 0 0,1 1 1 0 0,-1-1 0 0 0,0 0-1 0 0,1 1 1 0 0,-1-1 0 0 0,0 1-1 0 0,0 0-6 0 0,0 0 0 0 0,0 0 0 0 0,0 1 0 0 0,0-1 0 0 0,0 0 0 0 0,0 1 1 0 0,0-1-1 0 0,0 0 0 0 0,0 1 0 0 0,1-1 0 0 0,-1 1 0 0 0,1-1 0 0 0,-1 1 0 0 0,1-1 0 0 0,0 1 0 0 0,-1 0 0 0 0,1-1 0 0 0,0 1 0 0 0,0 0 0 0 0,0-1 0 0 0,0 1 0 0 0,1 1 0 0 0,0 6-7 0 0,0 0 1 0 0,5 14-1 0 0,-5-17 21 0 0,13 37-27 0 0,2-1 1 0 0,28 54 0 0 0,-9-19 19 0 0,-9-22 32 0 0,2-1 0 0 0,66 95-1 0 0,-61-102-60 0 0,-3 1 0 0 0,-1 2 0 0 0,41 101 0 0 0,-66-141-1 0 0,0 1 0 0 0,-1 0 1 0 0,-1-1-1 0 0,0 1 0 0 0,0 0 0 0 0,0 21 0 0 0,-2-27 18 0 0,-1 0 0 0 0,1-1 0 0 0,-1 1 0 0 0,0-1 0 0 0,0 1 0 0 0,0-1-1 0 0,-1 1 1 0 0,1-1 0 0 0,-1 0 0 0 0,0 1 0 0 0,-1-1 0 0 0,1 0 0 0 0,-1-1 0 0 0,1 1 0 0 0,-1 0 0 0 0,0-1 0 0 0,-1 1-1 0 0,-5 4 1 0 0,0-1 13 0 0,-2 0 0 0 0,1-1 0 0 0,-1 0 0 0 0,0-1-1 0 0,0 0 1 0 0,-1-1 0 0 0,1 0 0 0 0,-1 0 0 0 0,0-2 0 0 0,0 1-1 0 0,0-1 1 0 0,0-1 0 0 0,-1 0 0 0 0,1-1 0 0 0,-14-2 0 0 0,8 0 19 0 0,1 0 1 0 0,-1-2 0 0 0,1 0-1 0 0,0-1 1 0 0,0 0 0 0 0,1-2-1 0 0,-1 0 1 0 0,1-1 0 0 0,-26-17-1 0 0,30 17 6 0 0,1-1-1 0 0,0 0 0 0 0,0 0 0 0 0,1-1 0 0 0,-15-20 1 0 0,19 23-20 0 0,2 0 0 0 0,-1-1 1 0 0,1 0-1 0 0,0 0 1 0 0,1 0-1 0 0,0-1 0 0 0,0 1 1 0 0,0-1-1 0 0,1 0 0 0 0,-1-11 1 0 0,2 1-17 0 0,0 0 1 0 0,1 0-1 0 0,1-1 1 0 0,1 1-1 0 0,1 0 0 0 0,0 0 1 0 0,1 0-1 0 0,2 1 1 0 0,0-1-1 0 0,8-18 0 0 0,-3 14-31 0 0,1 1-1 0 0,1 0 1 0 0,1 1-1 0 0,0 0 1 0 0,2 2-1 0 0,0-1 1 0 0,24-20-1 0 0,-20 21-571 0 0,81-70-612 0 0,-65 63-2833 0 0,3 2-4142 0 0,-18 12 1429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3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86 512 0 0,'-32'-12'7110'0'0,"10"1"6607"0"0,22 11-13625 0 0,12-4 1488 0 0,14 0-1029 0 0,64-4 535 0 0,142-8-155 0 0,-68 4-748 0 0,-140 9-184 0 0,67-2 2 0 0,33-5-142 0 0,-117 9-98 0 0,-5 3-52 0 0,-11 5-412 0 0,-21 9-931 0 0,29-15 1503 0 0,-88 43-9216 0 0,74-35 6505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6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23 122 2192 0 0,'-14'-28'11657'0'0,"12"23"-10530"0"0,0 0 1 0 0,1 1 0 0 0,0-1-1 0 0,-1-7 1 0 0,2 9-834 0 0,0-1 1 0 0,0 1-1 0 0,0 0 0 0 0,0 0 1 0 0,1 0-1 0 0,-1 0 0 0 0,1 0 1 0 0,0 0-1 0 0,-1 0 1 0 0,2 0-1 0 0,-1 0 0 0 0,0 0 1 0 0,0 0-1 0 0,1 1 1 0 0,0-1-1 0 0,-1 0 0 0 0,1 1 1 0 0,4-4-1 0 0,-6 6-252 0 0,0 0 1 0 0,0-1-1 0 0,1 1 0 0 0,-1 0 0 0 0,0 0 1 0 0,0-1-1 0 0,1 1 0 0 0,-1 0 1 0 0,0 0-1 0 0,1 0 0 0 0,-1-1 0 0 0,0 1 1 0 0,1 0-1 0 0,-1 0 0 0 0,0 0 1 0 0,1 0-1 0 0,-1 0 0 0 0,1 0 0 0 0,-1 0 1 0 0,0 0-1 0 0,1 0 0 0 0,-1 0 1 0 0,0 0-1 0 0,1 0 0 0 0,-1 0 0 0 0,1 0 1 0 0,-1 0-1 0 0,0 0 0 0 0,1 0 1 0 0,-1 1-1 0 0,1-1 0 0 0,9 12 508 0 0,2 18-246 0 0,-11-29-260 0 0,19 57 309 0 0,-7-23-221 0 0,-1 0 1 0 0,11 65-1 0 0,-2 95-96 0 0,-13-106-64 0 0,-3 48-977 0 0,-4-132-3294 0 0,-1-13-961 0 0,-2-16-4306 0 0,-1 13 6864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7.9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24 2993 0 0,'-6'3'2938'0'0,"3"-1"-1234"0"0,1 0 0 0 0,-1-1 0 0 0,1 1-1 0 0,-1 0 1 0 0,-3 4 0 0 0,6-5-1566 0 0,0-1 1 0 0,0 0-1 0 0,0 0 0 0 0,0 0 1 0 0,-1 1-1 0 0,1-1 0 0 0,0 0 0 0 0,0 0 1 0 0,0 1-1 0 0,0-1 0 0 0,0 0 1 0 0,0 1-1 0 0,0-1 0 0 0,0 0 1 0 0,0 0-1 0 0,0 1 0 0 0,0-1 1 0 0,0 0-1 0 0,0 1 0 0 0,0-1 1 0 0,0 0-1 0 0,0 0 0 0 0,0 1 1 0 0,0-1-1 0 0,0 0 0 0 0,1 1 1 0 0,-1 0-55 0 0,1-1 1 0 0,-1 1-1 0 0,1-1 1 0 0,0 1-1 0 0,-1-1 0 0 0,1 1 1 0 0,0-1-1 0 0,0 0 1 0 0,0 1-1 0 0,-1-1 1 0 0,1 0-1 0 0,0 1 1 0 0,1-1-1 0 0,14 3 800 0 0,-1 0-1 0 0,0-2 1 0 0,24 1-1 0 0,47-6 251 0 0,-76 3-979 0 0,398-48 1618 0 0,-364 44-1893 0 0,1 1-1 0 0,-1 2 1 0 0,58 6 0 0 0,-3 8-4832 0 0,-82-9 855 0 0,-2-1-485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8.3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44 2144 0 0,'0'-3'2366'0'0,"1"-26"6341"0"0,4 19-4661 0 0,-5 9-3914 0 0,1 1 1 0 0,-1 0 0 0 0,0 0-1 0 0,0 0 1 0 0,1 0-1 0 0,-1 0 1 0 0,0-1-1 0 0,1 1 1 0 0,-1 0-1 0 0,0 0 1 0 0,1 0-1 0 0,-1 0 1 0 0,0 0-1 0 0,0 0 1 0 0,1 0-1 0 0,-1 0 1 0 0,0 0-1 0 0,1 0 1 0 0,-1 0-1 0 0,0 0 1 0 0,1 0-1 0 0,-1 1 1 0 0,0-1-1 0 0,1 0 1 0 0,-1 0-1 0 0,0 0 1 0 0,0 0-1 0 0,1 0 1 0 0,-1 1-1 0 0,0-1 1 0 0,1 0-1 0 0,0 2 75 0 0,0 0-1 0 0,1 0 1 0 0,-1 0-1 0 0,0 0 0 0 0,0 0 1 0 0,0 0-1 0 0,0 0 1 0 0,-1 0-1 0 0,1 1 1 0 0,-1-1-1 0 0,1 0 0 0 0,-1 0 1 0 0,0 1-1 0 0,1-1 1 0 0,-1 0-1 0 0,-1 4 1 0 0,1-3 7 0 0,3 59 1068 0 0,-2-4-765 0 0,3 1-1 0 0,18 87 1 0 0,-12-105-601 0 0,2 0-1 0 0,1 0 1 0 0,2-2-1 0 0,2 1 1 0 0,31 51 0 0 0,-46-88-182 0 0,10 15 2 0 0,-11-17 13 0 0,0 0 1 0 0,-1 0 0 0 0,1 0-1 0 0,0 0 1 0 0,-1-1 0 0 0,1 1-1 0 0,0 0 1 0 0,0-1-1 0 0,-1 1 1 0 0,1 0 0 0 0,0-1-1 0 0,0 1 1 0 0,0-1 0 0 0,0 1-1 0 0,2-1 1 0 0,-3 0 21 0 0,0 0 0 0 0,0 0-1 0 0,1 0 1 0 0,-1 0 0 0 0,0 0 0 0 0,0-1 0 0 0,1 1 0 0 0,-1 0 0 0 0,0 0-1 0 0,0 0 1 0 0,0-1 0 0 0,0 1 0 0 0,1 0 0 0 0,-1 0 0 0 0,0-1-1 0 0,0 1 1 0 0,0 0 0 0 0,0 0 0 0 0,0-1 0 0 0,0 1 0 0 0,0 0 0 0 0,0 0-1 0 0,0-1 1 0 0,0 1 0 0 0,0 0 0 0 0,0-1 0 0 0,0 1 0 0 0,0 0-1 0 0,0-1 1 0 0,0 0-324 0 0,1-5-2473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8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367 655 512 0 0,'-2'-3'222'0'0,"0"1"1"0"0,1 0-1 0 0,-1 0 1 0 0,0 0-1 0 0,0 0 0 0 0,0 0 1 0 0,0 0-1 0 0,0 0 0 0 0,0 1 1 0 0,-1-1-1 0 0,1 1 0 0 0,-1 0 1 0 0,1 0-1 0 0,-1 0 0 0 0,1 0 1 0 0,-4-1-1 0 0,2 1 158 0 0,0 1-1 0 0,0 0 1 0 0,-1 0-1 0 0,1 0 1 0 0,0 0-1 0 0,0 0 1 0 0,0 1-1 0 0,0 0 1 0 0,0 0 0 0 0,-6 2-1 0 0,-4 3 235 0 0,0 0-1 0 0,0 1 1 0 0,1 1 0 0 0,0 0-1 0 0,0 1 1 0 0,1 0 0 0 0,-22 22-1 0 0,16-13-139 0 0,1 2 0 0 0,1 0 0 0 0,1 0 0 0 0,-13 24 0 0 0,20-29-311 0 0,0 0 0 0 0,1 0 1 0 0,1 1-1 0 0,0 0 0 0 0,1 0 0 0 0,1 0 1 0 0,1 1-1 0 0,0-1 0 0 0,-1 27 0 0 0,4-32-132 0 0,0 0 0 0 0,1 0-1 0 0,0 0 1 0 0,1-1 0 0 0,0 1 0 0 0,1-1 0 0 0,0 1-1 0 0,0-1 1 0 0,1 0 0 0 0,1 0 0 0 0,0-1-1 0 0,0 1 1 0 0,1-1 0 0 0,0 0 0 0 0,13 15-1 0 0,-7-12-46 0 0,1-1 0 0 0,-1 0 0 0 0,2-1 0 0 0,-1 0 0 0 0,1-1 0 0 0,1-1 0 0 0,24 11 0 0 0,-27-14 6 0 0,0-1 1 0 0,1 0 0 0 0,0 0 0 0 0,0-2-1 0 0,0 1 1 0 0,0-2 0 0 0,0 1 0 0 0,0-2-1 0 0,0 0 1 0 0,15-2 0 0 0,-19 0-19 0 0,-1 0 0 0 0,1 0 1 0 0,0-1-1 0 0,-1-1 0 0 0,0 1 1 0 0,0-1-1 0 0,0-1 0 0 0,0 1 1 0 0,12-11-1 0 0,-9 6-63 0 0,1-2 0 0 0,-1 0 1 0 0,-1 0-1 0 0,18-24 0 0 0,-23 28 74 0 0,-1 0 0 0 0,0-1 0 0 0,0 0 0 0 0,0 0 0 0 0,-1 0-1 0 0,0 0 1 0 0,-1 0 0 0 0,0-1 0 0 0,0 1 0 0 0,-1-1 0 0 0,0-10 0 0 0,-1 7 9 0 0,0-1 0 0 0,-1 0 1 0 0,-1 1-1 0 0,0-1 0 0 0,-1 1 0 0 0,-9-24 1 0 0,1 9-44 0 0,-2 1 0 0 0,-1 0 1 0 0,-1 1-1 0 0,-1 1 1 0 0,-37-42-1 0 0,38 47-37 0 0,1 2 112 0 0,0 1 0 0 0,-1 0 0 0 0,-1 1 0 0 0,-32-24 0 0 0,44 36-9 0 0,0 0-1 0 0,0 1 0 0 0,-1 0 0 0 0,1 0 1 0 0,-1 0-1 0 0,1 0 0 0 0,-1 1 0 0 0,1-1 1 0 0,-1 1-1 0 0,0 1 0 0 0,1-1 0 0 0,-1 0 0 0 0,0 1 1 0 0,0 0-1 0 0,0 0 0 0 0,1 1 0 0 0,-1 0 1 0 0,0-1-1 0 0,0 1 0 0 0,1 1 0 0 0,-1-1 1 0 0,1 1-1 0 0,-1 0 0 0 0,1 0 0 0 0,0 0 0 0 0,-1 0 1 0 0,-6 6-1 0 0,3-1 21 0 0,1 0 1 0 0,0 0-1 0 0,0 0 0 0 0,1 1 0 0 0,0 0 1 0 0,0 0-1 0 0,1 1 0 0 0,0 0 1 0 0,1-1-1 0 0,0 2 0 0 0,0-1 1 0 0,1 0-1 0 0,0 1 0 0 0,0 0 1 0 0,1-1-1 0 0,-1 16 0 0 0,2-18 7 0 0,1 0-1 0 0,0 0 0 0 0,1 0 1 0 0,-1 0-1 0 0,1 0 0 0 0,0 0 1 0 0,1 0-1 0 0,0 0 0 0 0,0-1 1 0 0,6 13-1 0 0,-6-15-36 0 0,1 1 0 0 0,0-1-1 0 0,0 0 1 0 0,1 1 0 0 0,-1-1-1 0 0,1-1 1 0 0,0 1 0 0 0,0 0 0 0 0,0-1-1 0 0,0 0 1 0 0,1 0 0 0 0,-1 0 0 0 0,1-1-1 0 0,0 1 1 0 0,7 1 0 0 0,-4-1-13 0 0,1-1 1 0 0,-1 0-1 0 0,1-1 1 0 0,-1 0 0 0 0,18 0-1 0 0,44-6-48 0 0,-55 4 82 0 0,42-7-44 0 0,0-2 1 0 0,103-33-1 0 0,-111 28-109 0 0,0-2 0 0 0,-2-2 1 0 0,64-34-1 0 0,-66 26-2 0 0,14-8-649 0 0,77-59 1 0 0,-119 80 595 0 0,0 0 1 0 0,-2-2-1 0 0,1 1 1 0 0,-2-2-1 0 0,0 0 1 0 0,-1-1-1 0 0,-1 0 1 0 0,15-32-1 0 0,-10 10 160 0 0,-2 1 0 0 0,-1-2 0 0 0,-3 0 0 0 0,-1 0 0 0 0,-2-1 0 0 0,-2 0 0 0 0,1-45 0 0 0,-7 84 20 0 0,1-5 33 0 0,-1-1 1 0 0,-1 0-1 0 0,1 1 1 0 0,-1-1-1 0 0,-3-10 1 0 0,3 17 2 0 0,1 1 0 0 0,-1-1 0 0 0,1 0 0 0 0,-1 1 1 0 0,0-1-1 0 0,0 1 0 0 0,1-1 0 0 0,-1 1 0 0 0,0 0 0 0 0,-1-1 0 0 0,1 1 1 0 0,0 0-1 0 0,0 0 0 0 0,0-1 0 0 0,-1 1 0 0 0,1 0 0 0 0,-1 0 0 0 0,1 1 1 0 0,-1-1-1 0 0,1 0 0 0 0,-1 0 0 0 0,1 1 0 0 0,-1-1 0 0 0,0 1 0 0 0,1-1 1 0 0,-1 1-1 0 0,0 0 0 0 0,1 0 0 0 0,-1 0 0 0 0,0 0 0 0 0,0 0 0 0 0,-3 0 1 0 0,-1 1 45 0 0,0 1 0 0 0,0 0 1 0 0,0 0-1 0 0,0 0 0 0 0,0 1 1 0 0,0-1-1 0 0,0 2 0 0 0,1-1 1 0 0,-1 0-1 0 0,1 1 1 0 0,0 0-1 0 0,-6 6 0 0 0,-6 7 82 0 0,-28 36 0 0 0,22-20-55 0 0,0 1 1 0 0,2 1-1 0 0,-18 43 1 0 0,-41 118 396 0 0,76-186-463 0 0,-31 81 112 0 0,-230 582-20 0 0,229-585-321 0 0,-45 167 0 0 0,71-213 72 0 0,2 0 0 0 0,2 0 0 0 0,2 0 0 0 0,2 1 0 0 0,1 0 0 0 0,9 63 0 0 0,-4-77-34 0 0,2-1-1 0 0,14 42 1 0 0,-13-52 15 0 0,0-1 0 0 0,1 0-1 0 0,1 0 1 0 0,20 29 0 0 0,-24-39 146 0 0,0-1 0 0 0,1 0-1 0 0,0 0 1 0 0,0-1 0 0 0,0 0-1 0 0,1 0 1 0 0,0 0-1 0 0,0-1 1 0 0,0 0 0 0 0,0 0-1 0 0,1 0 1 0 0,0-1 0 0 0,14 3-1 0 0,-16-4-36 0 0,0-1 1 0 0,-1 0-1 0 0,1-1 0 0 0,0 0 0 0 0,0 1 0 0 0,0-2 0 0 0,-1 1 0 0 0,1-1 0 0 0,0 0 0 0 0,0 0 0 0 0,-1 0 1 0 0,1-1-1 0 0,-1 0 0 0 0,1 0 0 0 0,-1-1 0 0 0,0 1 0 0 0,0-1 0 0 0,0 0 0 0 0,0-1 0 0 0,6-4 1 0 0,4-7 10 0 0,-1 0 0 0 0,0-1 0 0 0,0-1 0 0 0,20-35 0 0 0,-12 12 205 0 0,21-51 0 0 0,-32 64-52 0 0,-1 0-1 0 0,-1-1 1 0 0,-2 0 0 0 0,0-1-1 0 0,-2 1 1 0 0,-2-1 0 0 0,1-54 0 0 0,-5 32-74 0 0,-3-1 1 0 0,-15-74 0 0 0,13 96-43 0 0,-2 1-1 0 0,-1 0 1 0 0,-2 0-1 0 0,-1 1 1 0 0,-23-42 0 0 0,31 64 51 0 0,-1-1 1 0 0,1 1 0 0 0,-1 0 0 0 0,-1 0 0 0 0,1 1 0 0 0,-1-1 0 0 0,0 1 0 0 0,0 1-1 0 0,0-1 1 0 0,0 1 0 0 0,-9-4 0 0 0,6 3 48 0 0,-1 2 0 0 0,1-1 1 0 0,-1 2-1 0 0,1-1 0 0 0,-1 1 0 0 0,0 0 1 0 0,-19 0-1 0 0,11 3-97 0 0,0 0 1 0 0,0 1-1 0 0,1 0 0 0 0,-1 2 1 0 0,1 0-1 0 0,-1 1 0 0 0,1 0 1 0 0,1 2-1 0 0,-23 11 0 0 0,35-16-105 0 0,0 0 0 0 0,0 1 0 0 0,0 0 0 0 0,1-1 0 0 0,-1 1 0 0 0,1 1 0 0 0,-1-1 0 0 0,1 0 0 0 0,0 1 0 0 0,-2 4 0 0 0,3-6-231 0 0,1 0 0 0 0,0 1 0 0 0,0-1 0 0 0,0 1 0 0 0,0-1 0 0 0,0 1 0 0 0,0 0 0 0 0,1-1-1 0 0,0 1 1 0 0,-1 0 0 0 0,1 0 0 0 0,0-1 0 0 0,0 1 0 0 0,0 0 0 0 0,1-1 0 0 0,-1 1 0 0 0,1 0 0 0 0,0 3 0 0 0,6 10-2206 0 0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56 148 512 0 0,'-5'-14'2463'0'0,"0"0"0"0"0,1 0 0 0 0,1-1 0 0 0,1 1-1 0 0,0-1 1 0 0,1 0 0 0 0,0-21 0 0 0,0 25-1387 0 0,-2 16-230 0 0,-2 18-389 0 0,-14 311 628 0 0,15-239-994 0 0,4-45-165 0 0,3-1-1 0 0,16 88 1 0 0,-7-59-1556 0 0,-11-77 878 0 0,-1 3 104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8.6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106 202 2689 0 0,'-12'-3'2776'0'0,"1"-1"0"0"0,0-1 0 0 0,-11-6 0 0 0,17 9-2120 0 0,0-1 0 0 0,1 0 0 0 0,0 0-1 0 0,0 0 1 0 0,0 0 0 0 0,0-1 0 0 0,0 1-1 0 0,1-1 1 0 0,-5-7 0 0 0,7 10-567 0 0,0-1 1 0 0,0 0-1 0 0,1 1 0 0 0,-1-1 1 0 0,1 0-1 0 0,0 0 0 0 0,-1 0 0 0 0,1 1 1 0 0,0-1-1 0 0,0 0 0 0 0,0 0 1 0 0,0 0-1 0 0,0 0 0 0 0,1 1 1 0 0,-1-1-1 0 0,1 0 0 0 0,-1 0 1 0 0,1 0-1 0 0,-1 1 0 0 0,1-1 0 0 0,0 0 1 0 0,0 1-1 0 0,0-1 0 0 0,0 1 1 0 0,0-1-1 0 0,0 1 0 0 0,0-1 1 0 0,1 1-1 0 0,2-2 0 0 0,2-3-30 0 0,0 1 0 0 0,0 0 1 0 0,1 0-1 0 0,0 1 0 0 0,9-5 0 0 0,4-1-17 0 0,1 2 1 0 0,-1 1-1 0 0,1 0 1 0 0,1 2-1 0 0,29-5 0 0 0,-19 7-15 0 0,0 1 0 0 0,0 1 0 0 0,33 3-1 0 0,-54-1-46 0 0,0 1 0 0 0,1 0 0 0 0,-1 1 0 0 0,0 0 0 0 0,0 1-1 0 0,-1 0 1 0 0,1 1 0 0 0,-1 0 0 0 0,0 0 0 0 0,0 1 0 0 0,-1 1-1 0 0,1-1 1 0 0,-2 2 0 0 0,1-1 0 0 0,-1 1 0 0 0,0 0 0 0 0,0 1-1 0 0,-1 0 1 0 0,0 0 0 0 0,-1 0 0 0 0,0 1 0 0 0,-1 0 0 0 0,0 0-1 0 0,5 14 1 0 0,-8-17 17 0 0,0-1 0 0 0,-1 1-1 0 0,0 0 1 0 0,0 0 0 0 0,-1-1-1 0 0,0 1 1 0 0,0 0 0 0 0,-1 0-1 0 0,1 0 1 0 0,-1-1-1 0 0,-1 1 1 0 0,1 0 0 0 0,-1-1-1 0 0,-1 1 1 0 0,1-1 0 0 0,-1 0-1 0 0,0 1 1 0 0,0-1 0 0 0,-7 8-1 0 0,0 0 30 0 0,0-1-1 0 0,-1-1 0 0 0,-1 0 0 0 0,0 0 0 0 0,0-2 1 0 0,-1 1-1 0 0,-15 8 0 0 0,18-13-1 0 0,-1 0 1 0 0,1-1-1 0 0,-1-1 0 0 0,-1 0 1 0 0,1 0-1 0 0,0-1 0 0 0,-14 2 1 0 0,24-5-90 0 0,-1 0 1 0 0,1 1 0 0 0,0-1 0 0 0,-1 0 0 0 0,1 0-1 0 0,0 0 1 0 0,-1-1 0 0 0,1 1 0 0 0,-1 0 0 0 0,1 0-1 0 0,0-1 1 0 0,0 1 0 0 0,-1-1 0 0 0,1 1-1 0 0,0-1 1 0 0,0 0 0 0 0,-1 1 0 0 0,1-1 0 0 0,0 0-1 0 0,0 0 1 0 0,0 0 0 0 0,0 0 0 0 0,0 0-1 0 0,0 0 1 0 0,0 0 0 0 0,0 0 0 0 0,1 0 0 0 0,-2-2-1 0 0,0-1-1046 0 0,1 0 0 0 0,-1 0 0 0 0,1 0 0 0 0,0 1 0 0 0,1-1 0 0 0,-1 0 0 0 0,1 0 0 0 0,-1-7 1 0 0,1-4-1647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19.8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52 306 512 0 0,'10'-79'10782'0'0,"-2"14"-4672"0"0,-7 42-429 0 0,-5 39-3603 0 0,-31 236 368 0 0,9-87-1684 0 0,23-130-662 0 0,1 1 1 0 0,5 59 0 0 0,-3-95-98 0 0,4 30 26 0 0,-3-28-23 0 0,-1 0 0 0 0,1-1 0 0 0,-1 1 0 0 0,1 0 0 0 0,-1-1 0 0 0,1 1 1 0 0,0 0-1 0 0,0-1 0 0 0,0 1 0 0 0,0-1 0 0 0,0 1 0 0 0,0-1 0 0 0,3 3 0 0 0,-4-4-6 0 0,0 0 0 0 0,1 0 0 0 0,-1 0 0 0 0,0-1 0 0 0,1 1 0 0 0,-1 0 0 0 0,0 0 0 0 0,1 0 0 0 0,-1 0 0 0 0,0 0 0 0 0,0 0 0 0 0,1 0 0 0 0,-1-1 0 0 0,0 1 0 0 0,1 0 0 0 0,-1 0 0 0 0,0 0 0 0 0,0 0 0 0 0,0-1 0 0 0,1 1 0 0 0,-1 0-1 0 0,0 0 1 0 0,0-1 0 0 0,0 1 0 0 0,1 0 0 0 0,-1-1 0 0 0,0 1 0 0 0,0 0 0 0 0,0 0 0 0 0,0-1 0 0 0,0 1 0 0 0,0 0 0 0 0,0-1 0 0 0,0 1 0 0 0,0-1 0 0 0,4-12-25 0 0,-3 12 22 0 0,1-9-20 0 0,0-1-1 0 0,-1 0 1 0 0,0 0 0 0 0,-1 1 0 0 0,-2-22 0 0 0,-13-55-116 0 0,10 63 108 0 0,0-1 0 0 0,-1-44 0 0 0,6 42 32 0 0,2-1 0 0 0,1 1 0 0 0,9-38 0 0 0,-7 45 0 0 0,1 0 0 0 0,1 1 0 0 0,0 0 0 0 0,2 1 0 0 0,13-24-1 0 0,-19 38 4 0 0,-1 1-1 0 0,1-1 1 0 0,0 0-1 0 0,0 1 1 0 0,0 0-1 0 0,0-1 1 0 0,1 1-1 0 0,0 1 1 0 0,-1-1-1 0 0,1 0 1 0 0,5-1-1 0 0,-8 3-2 0 0,1 0 0 0 0,0 1 0 0 0,0-1 0 0 0,0 1 1 0 0,0-1-1 0 0,-1 1 0 0 0,1 0 0 0 0,0 0 0 0 0,0-1 0 0 0,0 1 0 0 0,0 1 0 0 0,0-1 0 0 0,0 0 0 0 0,0 0 0 0 0,0 1 1 0 0,0-1-1 0 0,-1 1 0 0 0,1 0 0 0 0,0 0 0 0 0,0-1 0 0 0,-1 1 0 0 0,1 0 0 0 0,0 0 0 0 0,-1 1 0 0 0,1-1 0 0 0,-1 0 1 0 0,1 0-1 0 0,1 3 0 0 0,4 5 1 0 0,0 0 0 0 0,0 0 0 0 0,-1 1 0 0 0,-1 0 0 0 0,1 0 1 0 0,-2 1-1 0 0,5 13 0 0 0,-1-1 7 0 0,-2 0 0 0 0,5 35 0 0 0,-5 1 33 0 0,-2 64 0 0 0,-4-73 1 0 0,2-1 0 0 0,12 73 0 0 0,-11-109-43 0 0,0-1-1 0 0,0 0 1 0 0,8 17 0 0 0,-10-27 1 0 0,0 1 0 0 0,1-1 0 0 0,-1 1 1 0 0,0-1-1 0 0,1 1 0 0 0,0-1 1 0 0,-1 0-1 0 0,1 0 0 0 0,0 0 0 0 0,0 0 1 0 0,0 0-1 0 0,1 0 0 0 0,-1 0 1 0 0,0-1-1 0 0,1 1 0 0 0,-1-1 0 0 0,1 1 1 0 0,-1-1-1 0 0,1 0 0 0 0,-1 0 1 0 0,6 1-1 0 0,-7-3 1 0 0,1 1 0 0 0,0 0 0 0 0,-1 0 1 0 0,1-1-1 0 0,-1 1 0 0 0,1-1 0 0 0,0 1 0 0 0,-1-1 1 0 0,1 0-1 0 0,-1 1 0 0 0,0-1 0 0 0,1 0 1 0 0,-1 0-1 0 0,1 0 0 0 0,-1 0 0 0 0,0 0 0 0 0,0-1 1 0 0,0 1-1 0 0,0 0 0 0 0,0-1 0 0 0,0 1 0 0 0,1-2 1 0 0,3-5-31 0 0,0-1 1 0 0,5-13-1 0 0,-10 22 28 0 0,7-21-17 0 0,0 0 0 0 0,-1-1 0 0 0,-1 0 0 0 0,-1 0 1 0 0,1-34-1 0 0,-5-114-16 0 0,-1 118 30 0 0,3-1 0 0 0,2 1 0 0 0,3 0 0 0 0,17-69-1 0 0,-19 103 6 0 0,0 1-1 0 0,13-28 0 0 0,-16 39 3 0 0,1 1 0 0 0,0 0-1 0 0,0-1 1 0 0,1 1 0 0 0,-1 0-1 0 0,1 1 1 0 0,0-1 0 0 0,1 1-1 0 0,-1 0 1 0 0,1 0 0 0 0,9-7-1 0 0,-12 10-2 0 0,0 0-1 0 0,0 0 0 0 0,-1 1 1 0 0,1-1-1 0 0,1 0 0 0 0,-1 1 0 0 0,0-1 1 0 0,0 1-1 0 0,0-1 0 0 0,0 1 0 0 0,0 0 1 0 0,0 0-1 0 0,0 0 0 0 0,0 0 1 0 0,1 1-1 0 0,-1-1 0 0 0,2 1 0 0 0,0 1-1 0 0,-1-1 0 0 0,0 0 0 0 0,0 1 0 0 0,0 0 0 0 0,0 0-1 0 0,-1 0 1 0 0,1 0 0 0 0,0 0 0 0 0,3 5 0 0 0,3 4-6 0 0,-1 1 0 0 0,0-1 1 0 0,-1 1-1 0 0,7 15 0 0 0,-13-24 6 0 0,13 27-2 0 0,-1 1 1 0 0,-2 0-1 0 0,-1 1 0 0 0,6 37 0 0 0,12 132 149 0 0,-21-137-103 0 0,-3-36-40 0 0,0-1 0 0 0,12 35 1 0 0,-13-51-104 0 0,1 0 1 0 0,0 0-1 0 0,1 0 1 0 0,1-1-1 0 0,0 0 1 0 0,0 0-1 0 0,0 0 1 0 0,11 10-1 0 0,-14-17-296 0 0,0 0-1 0 0,0 0 1 0 0,1 0-1 0 0,0 0 0 0 0,-1-1 1 0 0,1 1-1 0 0,0-1 1 0 0,0 0-1 0 0,5 2 0 0 0,-6-4-767 0 0,0 1 0 0 0,0 0-1 0 0,0 0 1 0 0,1-1-1 0 0,-1 0 1 0 0,0 0-1 0 0,0 0 1 0 0,6 0 0 0 0,6-4-5533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2:58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350 25 512 0 0,'-1'-1'287'0'0,"1"-1"1"0"0,-1 1-1 0 0,0-1 0 0 0,0 1 0 0 0,0-1 0 0 0,0 1 1 0 0,0 0-1 0 0,0-1 0 0 0,-1 1 0 0 0,1 0 1 0 0,0 0-1 0 0,-1 0 0 0 0,1 0 0 0 0,-1 0 1 0 0,1 0-1 0 0,-1 1 0 0 0,1-1 0 0 0,-1 0 0 0 0,1 1 1 0 0,-1-1-1 0 0,0 1 0 0 0,1-1 0 0 0,-1 1 1 0 0,0 0-1 0 0,0 0 0 0 0,-1 0 0 0 0,-2 0 116 0 0,1 1 0 0 0,-1 0 0 0 0,1 0-1 0 0,0 0 1 0 0,-1 1 0 0 0,1 0-1 0 0,0-1 1 0 0,0 1 0 0 0,-5 4 0 0 0,-7 4 94 0 0,2 1 0 0 0,-1 0 0 0 0,2 1 0 0 0,-1 0 0 0 0,-14 19 0 0 0,10-8 5 0 0,1 0 1 0 0,-24 42-1 0 0,26-36-102 0 0,2 1 1 0 0,0 0 0 0 0,2 1-1 0 0,-10 45 1 0 0,16-54-243 0 0,1 0-1 0 0,1 0 1 0 0,2 1 0 0 0,0 0-1 0 0,1-1 1 0 0,1 1 0 0 0,5 27-1 0 0,-1-29-119 0 0,1 0 0 0 0,1-1 0 0 0,1 0 0 0 0,0-1-1 0 0,2 1 1 0 0,0-2 0 0 0,1 1 0 0 0,1-2 0 0 0,1 1-1 0 0,22 23 1 0 0,-15-21-577 0 0,0 0 0 0 0,42 30 0 0 0,-39-35-1477 0 0,0-1 0 0 0,46 21 0 0 0,-35-21-1709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0.6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267 44 512 0 0,'-10'-10'537'0'0,"-10"-9"28"0"0,1 9 2633 0 0,16 9-2886 0 0,0 0 0 0 0,0 1 0 0 0,-1-1 0 0 0,1 0 0 0 0,0 1 0 0 0,-1 0 0 0 0,1 0 0 0 0,-1 0 0 0 0,1 0 0 0 0,-1 1 0 0 0,1-1 0 0 0,0 1 0 0 0,-1 0 0 0 0,1 0 0 0 0,0 0 0 0 0,0 0 0 0 0,0 0 0 0 0,0 1 0 0 0,-4 2 0 0 0,0 1-94 0 0,1 0 0 0 0,0 0 0 0 0,0 1 0 0 0,0 0 0 0 0,1 0 0 0 0,0 0 0 0 0,-5 9 0 0 0,0 0-47 0 0,0 0 0 0 0,1 0 0 0 0,1 1 0 0 0,0 1 0 0 0,1-1 1 0 0,-6 27-1 0 0,11-37-141 0 0,1 0 1 0 0,0 1-1 0 0,0-1 1 0 0,1 0 0 0 0,0 1-1 0 0,0-1 1 0 0,0 1 0 0 0,1-1-1 0 0,0 0 1 0 0,0 1-1 0 0,0-1 1 0 0,1 0 0 0 0,0 0-1 0 0,0 0 1 0 0,1 0-1 0 0,0 0 1 0 0,0-1 0 0 0,0 1-1 0 0,1-1 1 0 0,-1 1 0 0 0,8 6-1 0 0,-5-6-32 0 0,0-1 0 0 0,0 0 0 0 0,1 0 0 0 0,0 0 0 0 0,0-1 0 0 0,0 1 0 0 0,1-2 0 0 0,-1 1 0 0 0,1-1 0 0 0,0 0 0 0 0,0-1 0 0 0,0 0 0 0 0,0 0 0 0 0,0-1 0 0 0,1 0 0 0 0,-1 0 0 0 0,0-1 0 0 0,10 0 0 0 0,-8-1-71 0 0,0 0 1 0 0,0-1 0 0 0,0 0-1 0 0,0-1 1 0 0,0 0 0 0 0,0 0 0 0 0,-1-1-1 0 0,1 0 1 0 0,-1-1 0 0 0,0 0-1 0 0,-1 0 1 0 0,1-1 0 0 0,-1 0 0 0 0,11-11-1 0 0,-14 12-19 0 0,1-2 1 0 0,-1 1-1 0 0,-1 0 0 0 0,1-1 0 0 0,-1 0 1 0 0,0 0-1 0 0,-1 0 0 0 0,0 0 0 0 0,0-1 1 0 0,0 1-1 0 0,-1-1 0 0 0,0 0 0 0 0,0 1 0 0 0,-1-1 1 0 0,0-9-1 0 0,2-6 16 0 0,-2 1 1 0 0,-1-25 0 0 0,-1 41 88 0 0,1 0 0 0 0,-1-1 1 0 0,0 1-1 0 0,0 0 1 0 0,-1 0-1 0 0,0 0 0 0 0,0 0 1 0 0,-1 0-1 0 0,1 0 1 0 0,-1 0-1 0 0,-1 1 1 0 0,-3-6-1 0 0,4 8-9 0 0,0 0 0 0 0,0 1 0 0 0,0-1 0 0 0,0 1 0 0 0,0 0 0 0 0,0 0 1 0 0,0 0-1 0 0,-1 1 0 0 0,1-1 0 0 0,-1 1 0 0 0,0 0 0 0 0,1 0 0 0 0,-1 0 0 0 0,0 0 0 0 0,0 1 0 0 0,1-1 0 0 0,-1 1 0 0 0,0 0 1 0 0,-7 1-1 0 0,-6 1 49 0 0,0 1 1 0 0,0 0 0 0 0,-17 7-1 0 0,21-7-5 0 0,-1 1 39 0 0,1 1 0 0 0,0 0 0 0 0,0 1 0 0 0,1 1 0 0 0,-1 0 0 0 0,1 0 0 0 0,1 1 0 0 0,0 0 0 0 0,0 1 0 0 0,0 1 0 0 0,-17 21 0 0 0,20-22-74 0 0,1 0 1 0 0,1 1-1 0 0,0 0 1 0 0,0 0-1 0 0,1 1 1 0 0,1-1 0 0 0,-1 1-1 0 0,2 0 1 0 0,-1 1-1 0 0,2-1 1 0 0,-1 0-1 0 0,2 1 1 0 0,-1 0-1 0 0,2 21 1 0 0,0-28-6 0 0,0-1 0 0 0,1 0 0 0 0,-1 0 0 0 0,1 1 0 0 0,1-1 0 0 0,-1 0 0 0 0,0 0 0 0 0,1 0 0 0 0,0 0 0 0 0,0 0 0 0 0,0-1 0 0 0,0 1 0 0 0,1 0 0 0 0,3 3 0 0 0,-2-3 0 0 0,0 0 0 0 0,1 0 0 0 0,-1-1 0 0 0,1 0-1 0 0,0 0 1 0 0,0 0 0 0 0,0 0 0 0 0,0-1 0 0 0,10 3 0 0 0,-3-1-29 0 0,1-2 0 0 0,-1 1 0 0 0,1-2 0 0 0,0 0 0 0 0,0 0 0 0 0,0-1 0 0 0,0-1 0 0 0,22-4 1 0 0,-22 3-2 0 0,-1-1 0 0 0,1 0 1 0 0,-1-1-1 0 0,0-1 1 0 0,0 0-1 0 0,19-11 1 0 0,-26 13 20 0 0,-1 0 0 0 0,1 0 0 0 0,-1-1 0 0 0,0 1 0 0 0,0-1 0 0 0,-1 0 0 0 0,1 0 0 0 0,-1 0 1 0 0,0 0-1 0 0,0-1 0 0 0,0 0 0 0 0,-1 1 0 0 0,1-1 0 0 0,-1 0 0 0 0,0 0 0 0 0,-1 0 0 0 0,1 0 0 0 0,1-10 1 0 0,-2-4 64 0 0,0 0 1 0 0,-1 1 0 0 0,-5-29 0 0 0,-13-55 1140 0 0,16 95-895 0 0,1 1-1 0 0,-1-1 1 0 0,0 1 0 0 0,-1 0 0 0 0,0 0 0 0 0,-5-10-1 0 0,8 16-299 0 0,0 0 0 0 0,0 0-1 0 0,0 0 1 0 0,0 0 0 0 0,0 0-1 0 0,0 0 1 0 0,0 0 0 0 0,0 0-1 0 0,0 0 1 0 0,0 0 0 0 0,0 0-1 0 0,-1 0 1 0 0,1 0 0 0 0,0 0-1 0 0,0 0 1 0 0,0 0 0 0 0,0 0-1 0 0,0 0 1 0 0,0 0 0 0 0,0 0-1 0 0,0 0 1 0 0,0 0 0 0 0,0 0-1 0 0,0 0 1 0 0,0-1 0 0 0,0 1-1 0 0,0 0 1 0 0,0 0 0 0 0,-1 0-1 0 0,1 0 1 0 0,0 1 0 0 0,0-1-1 0 0,0 0 1 0 0,0 0 0 0 0,0 0-1 0 0,0 0 1 0 0,0 0 0 0 0,0 0-1 0 0,0 0 1 0 0,0 0 0 0 0,0 0-1 0 0,0 0 1 0 0,0 0 0 0 0,0 0-1 0 0,0 0 1 0 0,0 0 0 0 0,-1 0-1 0 0,1 0 1 0 0,0 0 0 0 0,0 0-1 0 0,0 0 1 0 0,0 0 0 0 0,0 0-1 0 0,0 0 1 0 0,0 0-1 0 0,0 0 1 0 0,0 1 0 0 0,0-1-1 0 0,0 0 1 0 0,0 0 0 0 0,0 0-1 0 0,0 0 1 0 0,0 0 0 0 0,0 0-1 0 0,0 0 1 0 0,-1 8 185 0 0,1 10-86 0 0,2-3-29 0 0,1 0 0 0 0,1 0 0 0 0,0 0 0 0 0,1-1 0 0 0,13 28 1 0 0,6 16 33 0 0,-12-17 275 0 0,6 46 1 0 0,-3-13-302 0 0,-14-69-91 0 0,1 0 0 0 0,-1 0 1 0 0,1 0-1 0 0,0 0 0 0 0,0 0 1 0 0,1-1-1 0 0,5 9 0 0 0,-7-11-112 0 0,0-1 1 0 0,0 0-1 0 0,0 0 0 0 0,0 0 0 0 0,0 0 0 0 0,0 0 0 0 0,1 0 0 0 0,-1 0 0 0 0,0-1 0 0 0,1 1 0 0 0,-1 0 0 0 0,0-1 0 0 0,1 1 0 0 0,-1-1 0 0 0,1 1 0 0 0,-1-1 0 0 0,1 0 0 0 0,-1 1 0 0 0,1-1 0 0 0,-1 0 0 0 0,1 0 1 0 0,-1 0-1 0 0,1 0 0 0 0,-1-1 0 0 0,1 1 0 0 0,-1 0 0 0 0,1-1 0 0 0,-1 1 0 0 0,1 0 0 0 0,-1-1 0 0 0,3-1 0 0 0,13-10-6129 0 0,-9 5 1799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1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 81 8 0 0,'-11'-19'717'0'0,"8"14"1087"0"0,0-1 0 0 0,0 1-1 0 0,0 0 1 0 0,1-1 0 0 0,0 0 0 0 0,0 0 0 0 0,0 1 0 0 0,-1-12 0 0 0,4 42-496 0 0,6 29 0 0 0,-4-29-1018 0 0,32 297 597 0 0,-22-189-880 0 0,20 92-260 0 0,-32-220 239 0 0,-1-1 0 0 0,1 0 0 0 0,1 0 0 0 0,-1 0 0 0 0,1 0 0 0 0,-1 0 0 0 0,4 5 0 0 0,-5-9 10 0 0,0 1 0 0 0,1-1 1 0 0,-1 1-1 0 0,1-1 0 0 0,-1 1 0 0 0,1-1 0 0 0,-1 0 0 0 0,1 1 0 0 0,-1-1 0 0 0,1 1 0 0 0,-1-1 0 0 0,1 0 1 0 0,-1 0-1 0 0,1 1 0 0 0,-1-1 0 0 0,1 0 0 0 0,0 0 0 0 0,-1 0 0 0 0,1 0 0 0 0,-1 0 0 0 0,2 1 1 0 0,0-2-3 0 0,-1 1 0 0 0,0-1 0 0 0,0 1 0 0 0,1 0 0 0 0,-1-1 0 0 0,0 0 1 0 0,0 1-1 0 0,0-1 0 0 0,0 0 0 0 0,0 0 0 0 0,0 1 0 0 0,0-1 0 0 0,0 0 1 0 0,2-2-1 0 0,9-13-15 0 0,-1-1 0 0 0,0 0 0 0 0,-1 0 0 0 0,9-21 1 0 0,-9 18 13 0 0,0 0 0 0 0,1 1 0 0 0,18-23 0 0 0,-25 37 5 0 0,1-1 1 0 0,0 1 0 0 0,0 1 0 0 0,0-1-1 0 0,1 1 1 0 0,-1 0 0 0 0,1 0 0 0 0,0 0-1 0 0,0 1 1 0 0,1 0 0 0 0,-1 0 0 0 0,1 1-1 0 0,-1 0 1 0 0,13-3 0 0 0,-11 4-11 0 0,-1 0 0 0 0,2 0 0 0 0,-1 1-1 0 0,11 0 1 0 0,-16 0 18 0 0,1 1-1 0 0,-1-1 0 0 0,0 1 0 0 0,0 0 1 0 0,0 0-1 0 0,0 0 0 0 0,1 1 1 0 0,-1-1-1 0 0,-1 1 0 0 0,1-1 0 0 0,0 1 1 0 0,0 0-1 0 0,3 3 0 0 0,1 3 6 0 0,0 0-1 0 0,-1 0 0 0 0,0 0 0 0 0,0 1 1 0 0,-1-1-1 0 0,0 1 0 0 0,0 1 0 0 0,-1-1 1 0 0,0 1-1 0 0,-1-1 0 0 0,0 1 1 0 0,0 0-1 0 0,-1 1 0 0 0,-1-1 0 0 0,0 0 1 0 0,0 0-1 0 0,-1 1 0 0 0,-2 18 0 0 0,2-21-8 0 0,-1-1-1 0 0,-1 0 0 0 0,1 0 1 0 0,-1 0-1 0 0,-1 0 0 0 0,1 0 0 0 0,-1 0 1 0 0,0-1-1 0 0,-1 1 0 0 0,0-1 0 0 0,0 0 1 0 0,0 0-1 0 0,0 0 0 0 0,-1 0 0 0 0,0-1 1 0 0,0 0-1 0 0,-1 0 0 0 0,0 0 1 0 0,1-1-1 0 0,-2 0 0 0 0,1 0 0 0 0,0 0 1 0 0,-1-1-1 0 0,1 0 0 0 0,-1 0 0 0 0,0-1 1 0 0,-9 2-1 0 0,8-2-114 0 0,-1 0 1 0 0,1-1-1 0 0,-1 0 1 0 0,0-1-1 0 0,0 0 1 0 0,1 0-1 0 0,-1-1 1 0 0,0 0-1 0 0,1 0 1 0 0,-17-5-1 0 0,20 3-284 0 0,-1 1-1 0 0,0-1 1 0 0,1 1-1 0 0,0-2 1 0 0,-1 1 0 0 0,-7-8-1 0 0,8 7-457 0 0,1-1 0 0 0,-1 1 0 0 0,1-1 0 0 0,0 0-1 0 0,1 0 1 0 0,0-1 0 0 0,-4-7 0 0 0,1-2-925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1.7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185 120 1408 0 0,'-24'5'6130'0'0,"23"-5"-4934"0"0,2 0-204 0 0,12-4 239 0 0,-3 1-1087 0 0,0 0 1 0 0,0-1-1 0 0,-1 0 1 0 0,0-1-1 0 0,0 0 1 0 0,0 0-1 0 0,0-1 0 0 0,-1 0 1 0 0,8-9-1 0 0,-15 14-83 0 0,0 0 1 0 0,0 0-1 0 0,0 0 0 0 0,0 0 0 0 0,0 0 0 0 0,0-1 1 0 0,-1 1-1 0 0,1 0 0 0 0,0-1 0 0 0,-1 1 0 0 0,1 0 0 0 0,-1-1 1 0 0,0 1-1 0 0,1-1 0 0 0,-1 1 0 0 0,0-1 0 0 0,0 1 0 0 0,0-1 1 0 0,0 1-1 0 0,0-1 0 0 0,0 1 0 0 0,0-1 0 0 0,-1 1 1 0 0,1 0-1 0 0,0-1 0 0 0,-1 1 0 0 0,1-1 0 0 0,-1 1 0 0 0,0 0 1 0 0,1-1-1 0 0,-1 1 0 0 0,0 0 0 0 0,0 0 0 0 0,0 0 0 0 0,0 0 1 0 0,0-1-1 0 0,0 1 0 0 0,0 0 0 0 0,0 1 0 0 0,0-1 1 0 0,0 0-1 0 0,-1 0 0 0 0,1 0 0 0 0,0 1 0 0 0,-1-1 0 0 0,-2 0 1 0 0,-9-2 213 0 0,-1 1 0 0 0,1 1 0 0 0,-1 0 0 0 0,0 0 0 0 0,0 2 0 0 0,-24 3 0 0 0,14 0-79 0 0,1 1 0 0 0,-1 2 0 0 0,-22 8 1 0 0,44-14-194 0 0,0 0 0 0 0,1 0 0 0 0,-1 0 0 0 0,1 0 0 0 0,-1 0 0 0 0,1 0 0 0 0,-1 0 0 0 0,1 0 0 0 0,0 1 0 0 0,-3 2 1 0 0,4-4-7 0 0,0 1 1 0 0,-1-1-1 0 0,1 0 0 0 0,0 1 1 0 0,0-1-1 0 0,-1 1 1 0 0,1-1-1 0 0,0 1 1 0 0,0-1-1 0 0,0 1 1 0 0,0-1-1 0 0,-1 1 1 0 0,1-1-1 0 0,0 1 1 0 0,0-1-1 0 0,0 1 1 0 0,0-1-1 0 0,0 1 1 0 0,0-1-1 0 0,0 1 1 0 0,1-1-1 0 0,-1 1 0 0 0,0-1 1 0 0,0 1-1 0 0,0-1 1 0 0,0 1-1 0 0,1-1 1 0 0,-1 1-1 0 0,0-1 1 0 0,1 1-1 0 0,-1-1 1 0 0,0 1-1 0 0,1-1 1 0 0,-1 0-1 0 0,0 1 1 0 0,1-1-1 0 0,-1 0 1 0 0,1 1-1 0 0,-1-1 1 0 0,0 0-1 0 0,2 1 0 0 0,32 18 77 0 0,-1-1 9 0 0,33 24 0 0 0,-56-34-48 0 0,-1-1 0 0 0,1 2 0 0 0,-2-1 1 0 0,1 1-1 0 0,-1 0 0 0 0,0 1 0 0 0,8 14 0 0 0,-12-17 96 0 0,0 1 1 0 0,0 0 0 0 0,0 0-1 0 0,-1 0 1 0 0,0 0 0 0 0,2 16 0 0 0,-4-21-26 0 0,-1 1 1 0 0,0-1-1 0 0,1 0 1 0 0,-2 1-1 0 0,1-1 1 0 0,0 0-1 0 0,-1 1 1 0 0,1-1-1 0 0,-1 0 1 0 0,0 1 0 0 0,0-1-1 0 0,0 0 1 0 0,-1 0-1 0 0,1 0 1 0 0,-1 0-1 0 0,0 0 1 0 0,1 0-1 0 0,-1 0 1 0 0,-1-1-1 0 0,-1 4 1 0 0,0-3-35 0 0,0 0 0 0 0,0 0-1 0 0,0 0 1 0 0,0 0 0 0 0,0-1 0 0 0,-1 1 0 0 0,1-1-1 0 0,-1 0 1 0 0,0-1 0 0 0,1 1 0 0 0,-1-1 0 0 0,0 0-1 0 0,0 0 1 0 0,0 0 0 0 0,0-1 0 0 0,0 1 0 0 0,0-1 0 0 0,-6-1-1 0 0,8 0-169 0 0,0 1 0 0 0,0-1-1 0 0,0 1 1 0 0,0-1 0 0 0,0 0-1 0 0,0 0 1 0 0,0-1 0 0 0,1 1-1 0 0,-1 0 1 0 0,0-1 0 0 0,1 0-1 0 0,-1 0 1 0 0,1 0 0 0 0,0 0-1 0 0,0 0 1 0 0,-1 0-1 0 0,1 0 1 0 0,1-1 0 0 0,-1 1-1 0 0,0-1 1 0 0,1 1 0 0 0,-1-1-1 0 0,1 0 1 0 0,0 0 0 0 0,0 1-1 0 0,0-1 1 0 0,0 0 0 0 0,0 0-1 0 0,0 0 1 0 0,1-6 0 0 0,-1 3-779 0 0,1 0 0 0 0,1 0 0 0 0,-1 0 0 0 0,1 0 0 0 0,0 0 0 0 0,0 0 0 0 0,1 0 0 0 0,0 1 0 0 0,0-1 0 0 0,0 0 0 0 0,1 1-1 0 0,3-7 1 0 0,4-7-1366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0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 41 1048 0 0,'-26'-25'8381'0'0,"13"11"-5102"0"0,13 14-3188 0 0,0 0-1 0 0,0 0 0 0 0,0-1 1 0 0,0 1-1 0 0,0 0 1 0 0,-1 0 542 0 0,1 0-542 0 0,0 0-1 0 0,0 0 1 0 0,0 0-1 0 0,0-1 1 0 0,0 1-1 0 0,0 0 1 0 0,0 0-1 0 0,-1 0 1 0 0,1 0-1 0 0,0 0 1 0 0,0 0-1 0 0,0 0 1 0 0,0 0-1 0 0,0 0 1 0 0,0 0-1 0 0,0 0 0 0 0,0 0 1 0 0,0 0-1 0 0,-1 0 1 0 0,1 0-1 0 0,0 0 1 0 0,0 0-1 0 0,0 0 1 0 0,0 0-1 0 0,0 0 1 0 0,0 0-1 0 0,0 0 1 0 0,0 1-1 0 0,0-1 1 0 0,-1 0 361 0 0,1 0-361 0 0,-1 7 1921 0 0,3 7-836 0 0,-2-14-1171 0 0,29 128 2100 0 0,-3-19-1636 0 0,-3 20-340 0 0,19 84-218 0 0,-30-179-185 0 0,1 0 1 0 0,23 41-1 0 0,-13-27-1408 0 0,-12-22-345 0 0,-6-8-3381 0 0,-5-14 2615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2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82 2577 0 0,'0'-11'5982'0'0,"0"10"-5765"0"0,0-1 0 0 0,-1 1 0 0 0,1 0 0 0 0,0-1 0 0 0,0 1 0 0 0,0 0 0 0 0,1-1-1 0 0,-1 1 1 0 0,0 0 0 0 0,0 0 0 0 0,1-1 0 0 0,-1 1 0 0 0,1 0 0 0 0,-1 0 0 0 0,1 0 0 0 0,-1-1 0 0 0,1 1-1 0 0,0 0 1 0 0,0 0 0 0 0,-1 0 0 0 0,1 0 0 0 0,0 0 0 0 0,0 0 0 0 0,0 0 0 0 0,0 1 0 0 0,0-1 0 0 0,2-1-1 0 0,1-1 299 0 0,1 0 0 0 0,1 0 0 0 0,-1 0-1 0 0,0 1 1 0 0,1-1 0 0 0,-1 1 0 0 0,1 1-1 0 0,10-3 1 0 0,50-4-12 0 0,-50 7-393 0 0,25-2-95 0 0,49 2 0 0 0,-26 8-1450 0 0,-47-4-953 0 0,29 10 1 0 0,-30-7-213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2.6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60 246 2096 0 0,'-3'-3'8321'0'0,"-3"4"-5788"0"0,5-1-2424 0 0,1 0 0 0 0,-1 0-1 0 0,0 1 1 0 0,1-1 0 0 0,-1 0 0 0 0,0 1-1 0 0,1-1 1 0 0,-1 0 0 0 0,0 1-1 0 0,1-1 1 0 0,-1 1 0 0 0,1-1 0 0 0,-1 1-1 0 0,1-1 1 0 0,-2 2 0 0 0,1 2 322 0 0,0-1 0 0 0,0 1 1 0 0,0 0-1 0 0,0-1 0 0 0,1 1 0 0 0,-1 0 1 0 0,1 0-1 0 0,0 0 0 0 0,0 0 0 0 0,0-1 0 0 0,1 1 1 0 0,0 5-1 0 0,1-3-274 0 0,1 0-1 0 0,-1 1 1 0 0,1-1-1 0 0,0 0 1 0 0,8 11-1 0 0,-5-7-103 0 0,0-2 24 0 0,-1 1 0 0 0,13 12 0 0 0,-18-21 1 0 0,-1-1-69 0 0,1-1 0 0 0,-1 0 0 0 0,0 1 0 0 0,0-1 1 0 0,0 1-1 0 0,0-1 0 0 0,0 1 0 0 0,-3-2 0 0 0,-2-5 2 0 0,-1-3 6 0 0,-9-13 221 0 0,-15-33 0 0 0,26 47-181 0 0,2 1 0 0 0,-1-1-1 0 0,1 1 1 0 0,1-1 0 0 0,0 0 0 0 0,0 0-1 0 0,0-14 1 0 0,2 12-55 0 0,0-1 0 0 0,0 1 0 0 0,2-1 0 0 0,-1 1-1 0 0,2 0 1 0 0,-1 0 0 0 0,6-13 0 0 0,-6 20-14 0 0,0 1-1 0 0,0-1 1 0 0,0 1-1 0 0,1-1 1 0 0,-1 1 0 0 0,1 0-1 0 0,0-1 1 0 0,1 2-1 0 0,-1-1 1 0 0,1 0-1 0 0,-1 1 1 0 0,1-1 0 0 0,0 1-1 0 0,1 0 1 0 0,-1 0-1 0 0,0 1 1 0 0,1 0-1 0 0,-1-1 1 0 0,10-2-1 0 0,-7 3-91 0 0,1 1-1 0 0,0-1 1 0 0,0 1-1 0 0,0 0 0 0 0,0 1 1 0 0,0 0-1 0 0,0 0 1 0 0,0 1-1 0 0,0 0 0 0 0,-1 0 1 0 0,1 1-1 0 0,14 5 0 0 0,-11-3-936 0 0,0 1 0 0 0,19 12 0 0 0,-14-6-2408 0 0,16 13 0 0 0,-20-14 1021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2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264 64 1752 0 0,'-9'-21'4606'0'0,"7"17"-3851"0"0,0-1-1 0 0,0 0 1 0 0,0 1-1 0 0,-1 0 1 0 0,-4-6-1 0 0,6 9-534 0 0,0 0 1 0 0,0 0-1 0 0,0 1 0 0 0,0-1 1 0 0,0 1-1 0 0,0-1 0 0 0,0 1 0 0 0,-1-1 1 0 0,1 1-1 0 0,0 0 0 0 0,0-1 1 0 0,-1 1-1 0 0,1 0 0 0 0,0 0 1 0 0,0 0-1 0 0,-1 0 0 0 0,1 0 1 0 0,0 0-1 0 0,0 1 0 0 0,-1-1 0 0 0,-1 1 1 0 0,-28 9 1371 0 0,27-8-1352 0 0,-9 4-14 0 0,0 0-1 0 0,0 1 1 0 0,1 1 0 0 0,1 0 0 0 0,-1 1 0 0 0,1 0 0 0 0,0 0 0 0 0,1 2-1 0 0,1-1 1 0 0,-1 1 0 0 0,1 0 0 0 0,1 1 0 0 0,-13 24 0 0 0,19-32-204 0 0,0 0-1 0 0,1 0 1 0 0,-1 0 0 0 0,1 0 0 0 0,0 0-1 0 0,1 0 1 0 0,-1 0 0 0 0,1 0 0 0 0,-1 0-1 0 0,1 0 1 0 0,0 0 0 0 0,1 0 0 0 0,-1 0 0 0 0,1 1-1 0 0,1 6 1 0 0,1-6-15 0 0,-1 1-1 0 0,1-1 1 0 0,0 0-1 0 0,0 0 1 0 0,0 0-1 0 0,1 0 1 0 0,0 0-1 0 0,0-1 1 0 0,0 0-1 0 0,7 6 1 0 0,-3-4-8 0 0,0 0-1 0 0,1 0 1 0 0,0-1 0 0 0,0 0 0 0 0,0 0 0 0 0,1-1-1 0 0,-1-1 1 0 0,1 0 0 0 0,0 0 0 0 0,0 0 0 0 0,1-2-1 0 0,16 2 1 0 0,-16-2-17 0 0,1-1 0 0 0,-1 0 0 0 0,0-1 0 0 0,0-1 0 0 0,0 1-1 0 0,-1-2 1 0 0,1 1 0 0 0,0-2 0 0 0,-1 1 0 0 0,0-2 0 0 0,18-8-1 0 0,-24 10 10 0 0,0 0-1 0 0,0 0 1 0 0,-1 0-1 0 0,1-1 0 0 0,-1 1 1 0 0,0-1-1 0 0,1 1 0 0 0,-2-1 1 0 0,1 0-1 0 0,0 0 0 0 0,-1-1 1 0 0,0 1-1 0 0,0 0 0 0 0,0-1 1 0 0,-1 0-1 0 0,1 1 0 0 0,-1-1 1 0 0,0 0-1 0 0,0 1 1 0 0,-1-1-1 0 0,0-7 0 0 0,0-7-29 0 0,-1-1 0 0 0,-1 1 0 0 0,-9-37 0 0 0,9 48 36 0 0,0 1-1 0 0,0-1 1 0 0,0 1-1 0 0,-1 0 1 0 0,-1 0-1 0 0,1 0 0 0 0,-1 0 1 0 0,-8-11-1 0 0,10 15 9 0 0,-1 0 0 0 0,0 0 0 0 0,0 0-1 0 0,0 1 1 0 0,-1-1 0 0 0,1 1 0 0 0,-1 0 0 0 0,1 0-1 0 0,-1 0 1 0 0,0 0 0 0 0,1 0 0 0 0,-1 1-1 0 0,0 0 1 0 0,0-1 0 0 0,0 2 0 0 0,0-1 0 0 0,-1 0-1 0 0,-3 1 1 0 0,-1 0 10 0 0,0 1 0 0 0,0 0 0 0 0,1 1 1 0 0,-1 0-1 0 0,0 0 0 0 0,1 1 0 0 0,0 0 0 0 0,-1 0 0 0 0,1 1 0 0 0,0 0 0 0 0,1 0 0 0 0,-1 1 1 0 0,1 0-1 0 0,0 1 0 0 0,0-1 0 0 0,0 1 0 0 0,1 1 0 0 0,-9 11 0 0 0,9-11-2 0 0,0 1 1 0 0,1 0-1 0 0,0 0 0 0 0,1 0 0 0 0,0 1 0 0 0,0-1 1 0 0,-5 18-1 0 0,8-19-7 0 0,-1-1 1 0 0,1 1 0 0 0,0 0-1 0 0,1 0 1 0 0,0-1-1 0 0,0 1 1 0 0,0 0 0 0 0,1 0-1 0 0,0-1 1 0 0,1 1 0 0 0,2 9-1 0 0,-2-9-17 0 0,1-1 1 0 0,0 0-1 0 0,0 0 0 0 0,1 0 0 0 0,-1 0 0 0 0,1-1 0 0 0,0 1 1 0 0,1-1-1 0 0,-1 0 0 0 0,1 0 0 0 0,0-1 0 0 0,1 1 0 0 0,-1-1 1 0 0,1 0-1 0 0,-1 0 0 0 0,1-1 0 0 0,0 0 0 0 0,1 0 1 0 0,-1 0-1 0 0,0-1 0 0 0,1 0 0 0 0,-1 0 0 0 0,1-1 0 0 0,0 0 1 0 0,0 0-1 0 0,-1 0 0 0 0,1-1 0 0 0,0 0 0 0 0,0 0 1 0 0,0-1-1 0 0,-1 0 0 0 0,1 0 0 0 0,0 0 0 0 0,7-4 0 0 0,-6 3-10 0 0,-1-1 1 0 0,0-1-1 0 0,1 1 0 0 0,-1-1 0 0 0,0 0 0 0 0,-1-1 0 0 0,1 0 0 0 0,9-9 0 0 0,-12 10 8 0 0,0-1 0 0 0,0-1 0 0 0,-1 1 1 0 0,1 0-1 0 0,-1-1 0 0 0,0 0 0 0 0,-1 1 0 0 0,0-1 0 0 0,1 0 0 0 0,-2-1 1 0 0,3-8-1 0 0,2-28 142 0 0,-2-1 0 0 0,-1-55-1 0 0,-5 87 17 0 0,-2 19 9 0 0,-2 22-15 0 0,4-12-102 0 0,0 0 0 0 0,1 0 0 0 0,1 0 1 0 0,0 0-1 0 0,1 0 0 0 0,1 0 0 0 0,1 0 0 0 0,9 32 1 0 0,-7-37-24 0 0,0 0 0 0 0,1 0 0 0 0,0 0 1 0 0,14 19-1 0 0,-16-26-326 0 0,1 1 0 0 0,0-1 0 0 0,0 0-1 0 0,0 0 1 0 0,0-1 0 0 0,1 1 0 0 0,-1-1 0 0 0,1 0 0 0 0,0-1 0 0 0,11 6 0 0 0,-13-8-1299 0 0,0 0 0 0 0,0 0 0 0 0,0 0 0 0 0,0-1-1 0 0,9 1 1 0 0,-3-2-2384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93 486 1760 0 0,'-2'0'901'0'0,"-1"0"0"0"0,0-1-1 0 0,1 1 1 0 0,-1-1-1 0 0,1 0 1 0 0,-1 1 0 0 0,1-1-1 0 0,-5-2 1 0 0,3 0 40 0 0,0 1 0 0 0,-1-1 0 0 0,1 0 0 0 0,-4-4 0 0 0,2 1 289 0 0,-1-1 0 0 0,1 0 0 0 0,0 0-1 0 0,-7-13 1 0 0,13 20-1212 0 0,-1 0-1 0 0,1 0 0 0 0,0 0 0 0 0,0-1 0 0 0,0 1 0 0 0,0 0 0 0 0,-1 0 0 0 0,1-1 0 0 0,0 1 0 0 0,0 0 0 0 0,0 0 1 0 0,0-1-1 0 0,0 1 0 0 0,0 0 0 0 0,0 0 0 0 0,0-1 0 0 0,0 1 0 0 0,0 0 0 0 0,0 0 0 0 0,0-1 0 0 0,0 1 1 0 0,0 0-1 0 0,0 0 0 0 0,0-1 0 0 0,0 1 0 0 0,0 0 0 0 0,0 0 0 0 0,0-1 0 0 0,0 1 0 0 0,0 0 0 0 0,0 0 0 0 0,1-1 1 0 0,-1 1-1 0 0,9-1 153 0 0,15 9-176 0 0,-23-8 41 0 0,55 20-87 0 0,87 17 1 0 0,60 0-367 0 0,-195-36 407 0 0,6 2-39 0 0,-1-1-1 0 0,0-1 1 0 0,1 0 0 0 0,-1-1 0 0 0,17-1 0 0 0,-27 1 49 0 0,0-1 0 0 0,0 0 0 0 0,0 1 1 0 0,0-1-1 0 0,0 0 0 0 0,0 0 0 0 0,0-1 1 0 0,-1 1-1 0 0,1-1 0 0 0,0 1 0 0 0,-1-1 1 0 0,1 0-1 0 0,-1 0 0 0 0,0 0 0 0 0,0 0 1 0 0,1 0-1 0 0,-1 0 0 0 0,-1-1 0 0 0,1 1 1 0 0,0-1-1 0 0,-1 0 0 0 0,1 1 0 0 0,-1-1 1 0 0,0 0-1 0 0,0 0 0 0 0,0 0 0 0 0,0 0 1 0 0,1-5-1 0 0,6-54 71 0 0,5-20-63 0 0,-6 52-85 0 0,-1 0 1 0 0,1-34-1 0 0,-6 51 75 0 0,-1 0 0 0 0,-1 0-1 0 0,0 0 1 0 0,-1 0 0 0 0,0 0 0 0 0,-1 1 0 0 0,-7-21-1 0 0,9 29 34 0 0,-1 1 1 0 0,0-1-1 0 0,0 0 0 0 0,0 1 0 0 0,-1 0 0 0 0,1-1 0 0 0,-1 1 0 0 0,0 0 0 0 0,0 0 0 0 0,0 0 0 0 0,0 1 0 0 0,0-1 0 0 0,0 1 1 0 0,-1 0-1 0 0,0 0 0 0 0,1 0 0 0 0,-1 0 0 0 0,-7-2 0 0 0,6 3-9 0 0,-1-1 1 0 0,1 1-1 0 0,-1 0 1 0 0,1 1-1 0 0,-1-1 0 0 0,0 1 1 0 0,1 0-1 0 0,-1 1 0 0 0,1-1 1 0 0,-1 1-1 0 0,1 0 0 0 0,-1 0 1 0 0,-6 3-1 0 0,1 0-15 0 0,-4 2 41 0 0,0-1-1 0 0,1 2 0 0 0,0 0 1 0 0,-16 11-1 0 0,26-16-13 0 0,1 1 0 0 0,-1 0 0 0 0,1 0 0 0 0,0 1 0 0 0,0-1 0 0 0,0 1-1 0 0,0-1 1 0 0,0 1 0 0 0,1 0 0 0 0,-1 0 0 0 0,1 0 0 0 0,0 0 0 0 0,1 1 0 0 0,-1-1 0 0 0,1 0 0 0 0,0 1 0 0 0,0-1 0 0 0,0 1-1 0 0,0 4 1 0 0,1 19 141 0 0,2 1-1 0 0,0-1 0 0 0,2 0 0 0 0,13 46 0 0 0,-9-37-94 0 0,8 67 1 0 0,-14-70-36 0 0,-1 1 1 0 0,-2-1 0 0 0,-2 1-1 0 0,-1-1 1 0 0,-14 58 0 0 0,3-29 11 0 0,9-34 52 0 0,-18 53 0 0 0,21-72 17 0 0,7-15 141 0 0,8-17-50 0 0,8-18-300 0 0,1 1 0 0 0,2 0-1 0 0,2 2 1 0 0,46-53 0 0 0,-70 89 82 0 0,0 0 0 0 0,-1 0 0 0 0,1 0 0 0 0,0 0-1 0 0,0 0 1 0 0,0 1 0 0 0,-1-1 0 0 0,1 0-1 0 0,0 1 1 0 0,0-1 0 0 0,0 0 0 0 0,0 1 0 0 0,0-1-1 0 0,0 1 1 0 0,1 0 0 0 0,-1-1 0 0 0,0 1-1 0 0,0 0 1 0 0,0-1 0 0 0,0 1 0 0 0,2 0 0 0 0,-2 1 0 0 0,0-1 1 0 0,0 1-1 0 0,0 0 1 0 0,0 0 0 0 0,0-1-1 0 0,0 1 1 0 0,0 0 0 0 0,0 0-1 0 0,0 0 1 0 0,-1 0 0 0 0,1 0-1 0 0,0 0 1 0 0,-1 0 0 0 0,1 0-1 0 0,-1 1 1 0 0,1-1-1 0 0,-1 0 1 0 0,1 0 0 0 0,-1 2-1 0 0,11 28 88 0 0,-3-7-48 0 0,0 0 0 0 0,2-1 0 0 0,1 0 1 0 0,0 0-1 0 0,17 22 0 0 0,-27-44-68 0 0,10 14-115 0 0,0 0 0 0 0,15 13-1 0 0,-22-24-418 0 0,1 0 0 0 0,0 0-1 0 0,-1 0 1 0 0,2-1 0 0 0,-1 0-1 0 0,0 0 1 0 0,1 0 0 0 0,-1-1-1 0 0,1 0 1 0 0,7 2 0 0 0,0-1-1965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6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211 214 1440 0 0,'-5'-3'6809'0'0,"5"3"-6609"0"0,0 0 0 0 0,0 0 0 0 0,0-1 0 0 0,0 1 1 0 0,0 0-1 0 0,0 0 0 0 0,0 0 0 0 0,0-1 1 0 0,4-8 3499 0 0,8-8-1434 0 0,-8 12-2044 0 0,0 0 0 0 0,-1 0 0 0 0,1 0 1 0 0,-1-1-1 0 0,-1 1 0 0 0,1-1 0 0 0,-1 0 0 0 0,0 0 0 0 0,0 0 1 0 0,0 0-1 0 0,-1 0 0 0 0,0 0 0 0 0,0 0 0 0 0,-1-1 1 0 0,0-9-1 0 0,0 13-163 0 0,0-1-1 0 0,-1 1 1 0 0,1-1 0 0 0,-1 0-1 0 0,0 1 1 0 0,0 0 0 0 0,0-1-1 0 0,-1 1 1 0 0,1-1 0 0 0,-1 1-1 0 0,0 0 1 0 0,0 0 0 0 0,0 0 0 0 0,0 0-1 0 0,0 1 1 0 0,-1-1 0 0 0,1 0-1 0 0,-1 1 1 0 0,0 0 0 0 0,0-1-1 0 0,0 1 1 0 0,0 0 0 0 0,0 1-1 0 0,0-1 1 0 0,0 0 0 0 0,-1 1-1 0 0,1 0 1 0 0,-5-1 0 0 0,3 1-12 0 0,0 0 1 0 0,0 1-1 0 0,0 0 1 0 0,0 0-1 0 0,0 0 1 0 0,0 1-1 0 0,0-1 1 0 0,0 1-1 0 0,0 0 1 0 0,1 1-1 0 0,-1-1 1 0 0,0 1-1 0 0,1 0 0 0 0,-1 0 1 0 0,1 1-1 0 0,-1-1 1 0 0,-7 7-1 0 0,3-2 24 0 0,0 0-1 0 0,1 1 1 0 0,0 0 0 0 0,0 0-1 0 0,1 1 1 0 0,-13 18-1 0 0,16-19 2 0 0,0 0 0 0 0,0 1 0 0 0,0-1 0 0 0,1 1 0 0 0,1-1 0 0 0,0 1 0 0 0,0 0 0 0 0,0 0 0 0 0,1 0 0 0 0,0 0 0 0 0,1 0 0 0 0,0 0 0 0 0,1 0 0 0 0,0 0 0 0 0,0 0 0 0 0,1 0 0 0 0,2 10 1 0 0,0-8-30 0 0,0 0 0 0 0,0 0 0 0 0,1-1 0 0 0,1 1 1 0 0,-1-1-1 0 0,2-1 0 0 0,-1 1 0 0 0,1-1 1 0 0,1 0-1 0 0,0 0 0 0 0,0-1 0 0 0,1 0 1 0 0,9 7-1 0 0,-6-6-91 0 0,1-1 1 0 0,0 0 0 0 0,1 0-1 0 0,0-1 1 0 0,25 9-1 0 0,-31-14-156 0 0,-1-1 1 0 0,1 1-1 0 0,-1-1 0 0 0,1 0 0 0 0,-1-1 0 0 0,1 1 1 0 0,0-1-1 0 0,-1-1 0 0 0,1 0 0 0 0,-1 0 0 0 0,1 0 1 0 0,-1-1-1 0 0,12-5 0 0 0,-5 2-1078 0 0,0-2-1 0 0,-1 0 1 0 0,0 0-1 0 0,-1-1 1 0 0,0-1 0 0 0,14-12-1 0 0,-11 7-852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3.9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0 2625 0 0,'-63'26'10464'0'0,"60"-26"-10332"0"0,1 1-1 0 0,0 1 0 0 0,-1-1 1 0 0,1 0-1 0 0,0 1 0 0 0,0-1 0 0 0,0 1 1 0 0,0 0-1 0 0,0-1 0 0 0,0 1 1 0 0,0 0-1 0 0,1 0 0 0 0,-1 0 0 0 0,1 0 1 0 0,-1 1-1 0 0,1-1 0 0 0,0 0 1 0 0,0 1-1 0 0,-1 2 0 0 0,-2 5 176 0 0,2 1 0 0 0,-1 0 0 0 0,-1 14 0 0 0,3-16-2 0 0,-1 9 258 0 0,1 0 1 0 0,1 0-1 0 0,0 0 1 0 0,1 0-1 0 0,6 30 1 0 0,29 87 765 0 0,-11-50-929 0 0,78 371-663 0 0,-98-435-237 0 0,2 13-645 0 0,-5-12-5649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4.19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30 180 1544 0 0,'-3'-2'916'0'0,"1"1"-1"0"0,0-1 0 0 0,-1 0 0 0 0,1 1 0 0 0,0-1 0 0 0,0 0 1 0 0,0 0-1 0 0,0-1 0 0 0,1 1 0 0 0,-1 0 0 0 0,-2-5 1 0 0,4 6-779 0 0,-1 0 1 0 0,1 0 0 0 0,-1-1 0 0 0,1 1-1 0 0,0 0 1 0 0,-1 0 0 0 0,1 0-1 0 0,0-1 1 0 0,0 1 0 0 0,0 0 0 0 0,0 0-1 0 0,0 0 1 0 0,0-1 0 0 0,0 1-1 0 0,1 0 1 0 0,-1 0 0 0 0,0 0 0 0 0,1-1-1 0 0,-1 1 1 0 0,1 0 0 0 0,-1 0-1 0 0,1 0 1 0 0,-1 0 0 0 0,1 0 0 0 0,0 0-1 0 0,0 0 1 0 0,-1 0 0 0 0,1 0 0 0 0,2-1-1 0 0,6-5 460 0 0,1 1 0 0 0,0 1 1 0 0,0-1-1 0 0,1 1 0 0 0,21-6 0 0 0,-16 5-186 0 0,28-10-2 0 0,1 2-1 0 0,1 2 0 0 0,0 2 0 0 0,82-8 0 0 0,-121 18-409 0 0,-1 0 1 0 0,1 0 0 0 0,0 0-1 0 0,0 1 1 0 0,0 0-1 0 0,0 1 1 0 0,-1 0-1 0 0,1 0 1 0 0,12 5-1 0 0,-16-5 4 0 0,0-1 0 0 0,0 1 0 0 0,0 0 0 0 0,0 1 0 0 0,0-1 0 0 0,-1 0-1 0 0,1 1 1 0 0,-1-1 0 0 0,1 1 0 0 0,-1 0 0 0 0,0 0 0 0 0,0 0 0 0 0,0 0 0 0 0,-1 0-1 0 0,1 0 1 0 0,-1 1 0 0 0,1-1 0 0 0,-1 0 0 0 0,0 1 0 0 0,-1-1 0 0 0,2 6 0 0 0,-2 6 149 0 0,0 0-1 0 0,0 1 1 0 0,-2-1 0 0 0,0 0 0 0 0,-5 19 0 0 0,3-16 84 0 0,1 1-1 0 0,1-1 0 0 0,0 23 0 0 0,3-30-199 0 0,0 0 0 0 0,1 0 0 0 0,0 0 1 0 0,1-1-1 0 0,0 1 0 0 0,1-1 0 0 0,0 1 0 0 0,1-1 1 0 0,0 0-1 0 0,0-1 0 0 0,8 11 0 0 0,-5-10-181 0 0,-1 0 1 0 0,2-1-1 0 0,-1 0 1 0 0,1 0-1 0 0,1-1 0 0 0,-1 0 1 0 0,2 0-1 0 0,-1-1 0 0 0,18 9 1 0 0,-24-14-242 0 0,1 0-1 0 0,-1-1 1 0 0,1 1 0 0 0,0-1 0 0 0,-1 0 0 0 0,1 0 0 0 0,0-1 0 0 0,6 1 0 0 0,-6-2-689 0 0,-1 1 1 0 0,0 0 0 0 0,1-1 0 0 0,-1 0-1 0 0,6-2 1 0 0,2-1-2771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4.3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21 4537 0 0,'-19'-14'13683'0'0,"15"9"-13587"0"0,4 4-24 0 0,3 2-48 0 0,1-1-16 0 0,1 3 8 0 0,-1 0-16 0 0,-1 3 0 0 0,1-2-8 0 0,-1 3-40 0 0,2 4-240 0 0,1-1-352 0 0,-2 3 192 0 0,5 4-2113 0 0,-4-3 1609 0 0,1 1-208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1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200 182 1832 0 0,'0'-6'899'0'0,"0"-3"301"0"0,0 0 0 0 0,0 0 0 0 0,-1 1 0 0 0,0-1 0 0 0,-4-12 0 0 0,5 19-1007 0 0,-1 0 1 0 0,0 0-1 0 0,0 1 0 0 0,1-1 0 0 0,-1 0 0 0 0,0 1 1 0 0,0-1-1 0 0,-1 1 0 0 0,1-1 0 0 0,0 1 0 0 0,-1-1 1 0 0,1 1-1 0 0,0 0 0 0 0,-1 0 0 0 0,0-1 1 0 0,1 1-1 0 0,-1 0 0 0 0,0 0 0 0 0,1 1 0 0 0,-1-1 1 0 0,0 0-1 0 0,0 1 0 0 0,0-1 0 0 0,0 1 0 0 0,1-1 1 0 0,-1 1-1 0 0,0 0 0 0 0,0 0 0 0 0,0 0 1 0 0,-4 0-1 0 0,0 1-11 0 0,0-1 1 0 0,0 1-1 0 0,0 1 1 0 0,0-1-1 0 0,1 1 0 0 0,-1 0 1 0 0,0 0-1 0 0,1 1 1 0 0,-1-1-1 0 0,1 1 1 0 0,0 1-1 0 0,0-1 1 0 0,0 1-1 0 0,0 0 1 0 0,1 0-1 0 0,-1 0 1 0 0,1 0-1 0 0,-4 6 0 0 0,3-3-50 0 0,0 1-1 0 0,1-1 1 0 0,0 1-1 0 0,0 0 1 0 0,0 0-1 0 0,1 0 1 0 0,1 0-1 0 0,-1 0 1 0 0,1 1-1 0 0,1-1 1 0 0,0 1-1 0 0,-1 9 1 0 0,2-8-66 0 0,1 1 1 0 0,0-1 0 0 0,1 0 0 0 0,0 0 0 0 0,0 0 0 0 0,1-1 0 0 0,0 1 0 0 0,1-1 0 0 0,0 1 0 0 0,1-1 0 0 0,0 0 0 0 0,0-1-1 0 0,0 1 1 0 0,1-1 0 0 0,1 0 0 0 0,0 0 0 0 0,0-1 0 0 0,0 0 0 0 0,1 0 0 0 0,0-1 0 0 0,0 0 0 0 0,0 0 0 0 0,1-1 0 0 0,0 0 0 0 0,0-1-1 0 0,0 0 1 0 0,17 5 0 0 0,-21-7-66 0 0,1-1 0 0 0,-1 0-1 0 0,0 0 1 0 0,0-1-1 0 0,0 1 1 0 0,1-1 0 0 0,-1-1-1 0 0,0 1 1 0 0,0-1 0 0 0,1 1-1 0 0,-1-1 1 0 0,0-1 0 0 0,0 1-1 0 0,0-1 1 0 0,0 0 0 0 0,-1 0-1 0 0,1-1 1 0 0,0 1 0 0 0,-1-1-1 0 0,1 0 1 0 0,-1 0 0 0 0,0 0-1 0 0,0-1 1 0 0,0 1-1 0 0,-1-1 1 0 0,1 0 0 0 0,-1 0-1 0 0,0-1 1 0 0,0 1 0 0 0,-1-1-1 0 0,1 1 1 0 0,-1-1 0 0 0,0 0-1 0 0,0 0 1 0 0,0 0 0 0 0,1-8-1 0 0,0-5-11 0 0,0 0 0 0 0,-2 0 0 0 0,0-1 0 0 0,-1 1 0 0 0,-1-1 0 0 0,0 1 0 0 0,-2 0 0 0 0,0-1 0 0 0,-1 1 0 0 0,-1 1 0 0 0,0-1 0 0 0,-1 1 0 0 0,-1 0 0 0 0,-1 0 0 0 0,-16-26 0 0 0,20 38 26 0 0,-1-1 0 0 0,1 1 1 0 0,-1-1-1 0 0,0 1 0 0 0,0 0 0 0 0,0 1 0 0 0,-1 0 0 0 0,0-1 0 0 0,0 2 0 0 0,0-1 0 0 0,0 1 0 0 0,-13-5 1 0 0,16 7-3 0 0,0 0 0 0 0,0 0 0 0 0,-1 0 0 0 0,1 1 0 0 0,-1-1 0 0 0,1 1 0 0 0,-1 0 0 0 0,1 0 0 0 0,-1 0 0 0 0,1 1 0 0 0,0-1 0 0 0,-1 1 0 0 0,1 0 0 0 0,0-1 0 0 0,-1 2 0 0 0,1-1 0 0 0,0 0 0 0 0,0 1 0 0 0,0-1 0 0 0,0 1 0 0 0,0 0 0 0 0,0 0 0 0 0,0 0 0 0 0,1 0 1 0 0,-1 1-1 0 0,1-1 0 0 0,-4 6 0 0 0,4-6-1 0 0,0 1 1 0 0,0 0-1 0 0,0-1 1 0 0,0 1-1 0 0,1 0 1 0 0,-1 0-1 0 0,1 1 1 0 0,0-1-1 0 0,0 0 1 0 0,0 0-1 0 0,0 1 1 0 0,1-1-1 0 0,-1 0 1 0 0,1 1-1 0 0,0-1 1 0 0,0 0-1 0 0,0 1 1 0 0,1-1-1 0 0,0 4 1 0 0,0-2 0 0 0,1-1 0 0 0,0 1 0 0 0,0 0 0 0 0,0-1 0 0 0,0 0 0 0 0,1 1 0 0 0,0-1 0 0 0,0 0 0 0 0,0 0 0 0 0,0 0-1 0 0,0-1 1 0 0,6 5 0 0 0,10 7 89 0 0,2 0 0 0 0,-1-2-1 0 0,2 0 1 0 0,0-1 0 0 0,0-2-1 0 0,1 0 1 0 0,0-1-1 0 0,1-1 1 0 0,36 6 0 0 0,-18-9 177 0 0,-35-5-169 0 0,-1 1 1 0 0,1-1-1 0 0,0 1 0 0 0,-1 0 1 0 0,1 1-1 0 0,-1 0 1 0 0,1 0-1 0 0,-1 0 0 0 0,9 5 1 0 0,-14-6-78 0 0,1 0 0 0 0,0-1 1 0 0,0 2-1 0 0,-1-1 1 0 0,1 0-1 0 0,-1 0 1 0 0,1 0-1 0 0,-1 1 1 0 0,1-1-1 0 0,-1 1 1 0 0,0-1-1 0 0,0 1 0 0 0,1 0 1 0 0,-1-1-1 0 0,-1 1 1 0 0,1 0-1 0 0,0 0 1 0 0,0 0-1 0 0,-1 0 1 0 0,1 0-1 0 0,-1 0 0 0 0,1-1 1 0 0,-1 1-1 0 0,0 0 1 0 0,0 0-1 0 0,0 0 1 0 0,0 0-1 0 0,0 0 1 0 0,0 0-1 0 0,0 0 0 0 0,-1 0 1 0 0,1 0-1 0 0,-1 0 1 0 0,0 0-1 0 0,1 0 1 0 0,-2 2-1 0 0,0 1-8 0 0,-1 1 0 0 0,0-1 0 0 0,0 0 0 0 0,-6 8 0 0 0,8-11-23 0 0,1-1 1 0 0,-1 0-1 0 0,0 0 1 0 0,0 0-1 0 0,0 0 1 0 0,0 0-1 0 0,-1 0 1 0 0,1 0 0 0 0,0 0-1 0 0,0 0 1 0 0,0 0-1 0 0,-1 0 1 0 0,1-1-1 0 0,-1 1 1 0 0,1 0-1 0 0,0-1 1 0 0,-1 0-1 0 0,1 1 1 0 0,-1-1-1 0 0,1 0 1 0 0,-1 0-1 0 0,1 1 1 0 0,-3-1 0 0 0,3-1-10 0 0,0 1 1 0 0,0-1 0 0 0,0 0 0 0 0,1 1-1 0 0,-1-1 1 0 0,0 1 0 0 0,0-1 0 0 0,1 0 0 0 0,-1 0-1 0 0,0 0 1 0 0,1 1 0 0 0,-1-1 0 0 0,1 0-1 0 0,-1 0 1 0 0,1 0 0 0 0,-1 0 0 0 0,1 0 0 0 0,0 0-1 0 0,-1 0 1 0 0,1 0 0 0 0,0 0 0 0 0,0 0-1 0 0,0 0 1 0 0,0 0 0 0 0,0 0 0 0 0,0 0 0 0 0,0 0-1 0 0,0 0 1 0 0,0 0 0 0 0,1-1 0 0 0,5-34-34 0 0,-5 34 50 0 0,7-24-83 0 0,1 2-1 0 0,2-1 1 0 0,0 1-1 0 0,2 0 1 0 0,29-41 0 0 0,-37 59 59 0 0,-1 0 0 0 0,1 0 0 0 0,1 0 0 0 0,-1 1 0 0 0,1-1 1 0 0,0 1-1 0 0,0 0 0 0 0,10-5 0 0 0,-13 8 17 0 0,-1 1-1 0 0,0 0 1 0 0,1 0-1 0 0,-1 0 1 0 0,1 0-1 0 0,-1 1 1 0 0,1-1-1 0 0,0 1 1 0 0,-1-1 0 0 0,1 1-1 0 0,0 0 1 0 0,-1 0-1 0 0,1 0 1 0 0,0 1-1 0 0,-1-1 1 0 0,1 0-1 0 0,-1 1 1 0 0,1 0 0 0 0,0-1-1 0 0,-1 1 1 0 0,0 0-1 0 0,1 1 1 0 0,-1-1-1 0 0,1 0 1 0 0,-1 1-1 0 0,0-1 1 0 0,0 1-1 0 0,3 2 1 0 0,0 1 4 0 0,-1 0 0 0 0,1 1 0 0 0,-1-1 0 0 0,0 1 0 0 0,0 0 0 0 0,-1 0 0 0 0,1 1 0 0 0,-1-1 0 0 0,3 11 0 0 0,1 7 51 0 0,5 34-1 0 0,1 3 66 0 0,-7-43-88 0 0,0 0-1 0 0,12 25 1 0 0,-14-36-180 0 0,0 0 0 0 0,0-1 0 0 0,0 1 0 0 0,1-1 0 0 0,0 0 0 0 0,0-1 0 0 0,0 1 0 0 0,12 9 0 0 0,-15-14-42 0 0,-1-1 0 0 0,0 1 0 0 0,0 0 0 0 0,0-1 0 0 0,0 1 0 0 0,0-1 1 0 0,1 0-1 0 0,-1 1 0 0 0,0-1 0 0 0,0 0 0 0 0,1 0 0 0 0,-1 0 1 0 0,0 1-1 0 0,0-1 0 0 0,1-1 0 0 0,1 1 0 0 0,13-4-8030 0 0,-15 3 7261 0 0,5 0-4234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5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1 3737 0 0,'-10'-1'11343'0'0,"18"9"-10845"0"0,167 173 5201 0 0,-30-38-3223 0 0,-117-110-2126 0 0,-1 1 1 0 0,39 66-1 0 0,-24-22-186 0 0,35 86 1 0 0,-60-120-154 0 0,-2 0 0 0 0,-2 1 0 0 0,13 84 0 0 0,-20-79 21 0 0,-2 1 0 0 0,-2 0-1 0 0,-2-1 1 0 0,-3 1 0 0 0,-2 0-1 0 0,-2-1 1 0 0,-21 78 0 0 0,12-77 74 0 0,-2 0 0 0 0,-44 87 1 0 0,55-126-92 0 0,-1 0 0 0 0,0-1 1 0 0,0 0-1 0 0,-13 13 1 0 0,18-20-110 0 0,-1-1 0 0 0,1 1 1 0 0,-1-1-1 0 0,0 0 0 0 0,0-1 1 0 0,0 1-1 0 0,0 0 0 0 0,0-1 1 0 0,0 0-1 0 0,-1 0 0 0 0,1-1 1 0 0,-1 1-1 0 0,0-1 0 0 0,1 0 1 0 0,-9 1-1 0 0,12-2-196 0 0,-1 0 1 0 0,1-1-1 0 0,-1 1 1 0 0,1 0-1 0 0,0-1 1 0 0,0 1-1 0 0,-1-1 1 0 0,1 1-1 0 0,0-1 0 0 0,0 0 1 0 0,-1 0-1 0 0,1 1 1 0 0,0-1-1 0 0,0 0 1 0 0,0 0-1 0 0,0 0 1 0 0,0 0-1 0 0,1 0 1 0 0,-1 0-1 0 0,0-1 0 0 0,0 1 1 0 0,1 0-1 0 0,-1 0 1 0 0,0 0-1 0 0,1-1 1 0 0,-1-1-1 0 0,-4-8-2945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8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0 109 512 0 0,'3'-18'-440'0'0,"-1"1"4445"0"0,-2 11-1129 0 0,1-1 0 0 0,0 1 0 0 0,0-1 0 0 0,1 1 0 0 0,4-12 0 0 0,-6 16-2662 0 0,1 1 0 0 0,0-1 0 0 0,0 0 1 0 0,0 0-1 0 0,0 1 0 0 0,0-1 0 0 0,0 1 1 0 0,1-1-1 0 0,-1 1 0 0 0,2-2 0 0 0,-2 2-199 0 0,0 1-1 0 0,0-1 0 0 0,1 1 0 0 0,-1-1 0 0 0,0 1 1 0 0,0-1-1 0 0,0 1 0 0 0,0 0 0 0 0,0 0 0 0 0,1 0 0 0 0,-1 0 1 0 0,0 0-1 0 0,0 0 0 0 0,0 0 0 0 0,0 0 0 0 0,1 0 1 0 0,-1 0-1 0 0,0 1 0 0 0,1-1 0 0 0,0 1-50 0 0,0-1 0 0 0,0 1 0 0 0,0 0-1 0 0,-1 0 1 0 0,1 0 0 0 0,0 0 0 0 0,-1 0 0 0 0,1 0-1 0 0,0 0 1 0 0,-1 0 0 0 0,0 1 0 0 0,1-1 0 0 0,-1 0-1 0 0,0 1 1 0 0,1-1 0 0 0,-1 1 0 0 0,0 0 0 0 0,0-1 0 0 0,1 3-1 0 0,-1 1-763 0 0,1 0 0 0 0,-1-1 0 0 0,0 1 0 0 0,0 0 0 0 0,0 0 0 0 0,-1 6 0 0 0,1 2-1038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5.9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4281 0 0,'2'2'1156'0'0,"-1"-1"0"0"0,0 0 0 0 0,0 0 0 0 0,1 0 0 0 0,-1-1 0 0 0,1 1 0 0 0,-1 0 1 0 0,1 0-1 0 0,-1-1 0 0 0,2 1 0 0 0,17 1 4143 0 0,-12-4-5445 0 0,1 1-1 0 0,-1-1 0 0 0,9-3 0 0 0,6-2 111 0 0,-20 7-1129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07.5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259 353 512 0 0,'-99'36'1829'0'0,"4"0"1164"0"0,30-17 2665 0 0,74-21-3782 0 0,40-10 3274 0 0,-12 3-4299 0 0,56-4 0 0 0,-50 10-729 0 0,0 2-1 0 0,-1 2 0 0 0,1 2 1 0 0,51 11-1 0 0,-33-5-101 0 0,0-3 1 0 0,87-1-1 0 0,-80-4-21 0 0,111-10 37 0 0,-70 1-40 0 0,856-41 44 0 0,-719 38-9 0 0,878-39 243 0 0,-400 13-178 0 0,242 9 139 0 0,154 42-142 0 0,-950-11-108 0 0,1092 4 163 0 0,-381-28 92 0 0,-520 11-166 0 0,399-21 71 0 0,-580 23-172 0 0,576-39 260 0 0,-576 34-161 0 0,-84 6 6 0 0,491-28 163 0 0,408 11-213 0 0,247 0 68 0 0,-488-15-83 0 0,-461 24-76 0 0,-1 21 54 0 0,-237-2-225 0 0,93 10 437 0 0,-126-11-893 0 0,0 2 0 0 0,0 0 0 0 0,-1 2 0 0 0,33 13 0 0 0,-54-20 684 0 0,1 1-392 0 0,0-1 0 0 0,0 0 0 0 0,0 1 0 0 0,0-1 1 0 0,0 1-1 0 0,0 0 0 0 0,0-1 0 0 0,0 1 0 0 0,0 0 0 0 0,0 0 0 0 0,0-1 0 0 0,0 1 0 0 0,-1 0 0 0 0,1 0 1 0 0,0 0-1 0 0,-1 0 0 0 0,1 0 0 0 0,0 0 0 0 0,0 2 0 0 0,-1 4-2853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2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122 124 512 0 0,'-20'-5'4033'0'0,"1"1"-1"0"0,-1 1 1 0 0,1 1-1 0 0,-24 0 1 0 0,60 10-2867 0 0,82 0 438 0 0,-66-8-1381 0 0,0-1-1 0 0,-1-1 1 0 0,59-12 0 0 0,88-15-122 0 0,24-4-289 0 0,-178 28 133 0 0,10-3-220 0 0,54-18 1 0 0,-87 26 327 0 0,13-5-829 0 0,-11 6-510 0 0,-8 5-755 0 0,-13 7-2493 0 0,5-3 1788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111 121 1264 0 0,'-1'-2'546'0'0,"1"1"0"0"0,0 0 0 0 0,0-1 0 0 0,0 1 0 0 0,0-1 0 0 0,0 1 0 0 0,0 0 0 0 0,0-1 0 0 0,0 1-1 0 0,1 0 1 0 0,-1-1 0 0 0,1 1 0 0 0,-1-1 0 0 0,1 1 0 0 0,-1 0 0 0 0,2-3 0 0 0,-2 4-336 0 0,1 0 0 0 0,-1-1-1 0 0,0 1 1 0 0,0 0 0 0 0,1-1 0 0 0,-1 1 0 0 0,0-1 0 0 0,0 1 0 0 0,0-1-1 0 0,0 1 1 0 0,0-1 0 0 0,0 1 0 0 0,0 0 0 0 0,0-1 0 0 0,0 1 0 0 0,0-1-1 0 0,0 1 1 0 0,0-1 0 0 0,0 1 0 0 0,0-1 0 0 0,0 0 0 0 0,-8 0 2190 0 0,6 1-2208 0 0,1 1 0 0 0,-1-1 0 0 0,0 1 0 0 0,0 0 0 0 0,0-1 0 0 0,0 1 1 0 0,1 0-1 0 0,-3 2 0 0 0,-6 6 92 0 0,-2 1 30 0 0,1 0 1 0 0,0 0-1 0 0,-13 18 0 0 0,21-24-236 0 0,1 0 0 0 0,-1 0 0 0 0,1 0 0 0 0,0 1 0 0 0,0-1-1 0 0,0 1 1 0 0,1-1 0 0 0,-1 1 0 0 0,1 0 0 0 0,0 0 0 0 0,0 0 0 0 0,1 0 0 0 0,0-1 0 0 0,0 10 0 0 0,1-9-38 0 0,0 1 1 0 0,1 0 0 0 0,-1-1-1 0 0,1 0 1 0 0,0 1 0 0 0,1-1 0 0 0,-1 0-1 0 0,1 0 1 0 0,0 0 0 0 0,0 0-1 0 0,1-1 1 0 0,-1 1 0 0 0,1-1-1 0 0,0 0 1 0 0,0 0 0 0 0,1 0-1 0 0,-1-1 1 0 0,8 5 0 0 0,1 1-16 0 0,1-1 1 0 0,0-1-1 0 0,1 0 0 0 0,0-1 1 0 0,23 6-1 0 0,-31-10-18 0 0,0 0 0 0 0,0-1 0 0 0,0 0 0 0 0,0 0-1 0 0,1-1 1 0 0,-1 0 0 0 0,0 0 0 0 0,0-1 0 0 0,1 0 0 0 0,-1 0-1 0 0,0-1 1 0 0,0 1 0 0 0,11-6 0 0 0,-14 5-16 0 0,0 0 0 0 0,0 0 0 0 0,0 0 0 0 0,0-1 1 0 0,0 0-1 0 0,-1 0 0 0 0,1 0 0 0 0,-1 0 0 0 0,0-1 0 0 0,0 1 0 0 0,0-1 1 0 0,-1 0-1 0 0,1 1 0 0 0,-1-1 0 0 0,0 0 0 0 0,0-1 0 0 0,0 1 0 0 0,0 0 1 0 0,-1-1-1 0 0,0 1 0 0 0,0-1 0 0 0,1-6 0 0 0,-1-2-78 0 0,-1 0-1 0 0,0 0 1 0 0,-1 0 0 0 0,0 0-1 0 0,-1 0 1 0 0,0 1-1 0 0,-8-24 1 0 0,4 20 33 0 0,0-1 1 0 0,-2 1-1 0 0,0 0 0 0 0,-1 0 0 0 0,-12-16 1 0 0,18 28 56 0 0,-1 0-1 0 0,1 1 1 0 0,-1-1 0 0 0,0 0 0 0 0,0 1 0 0 0,-1 0 0 0 0,1 0-1 0 0,-1 0 1 0 0,0 1 0 0 0,1 0 0 0 0,-1-1 0 0 0,0 2 0 0 0,0-1-1 0 0,-8-1 1 0 0,9 2 16 0 0,0 0 1 0 0,0 1-1 0 0,1-1 0 0 0,-1 1 0 0 0,0 0 1 0 0,0 0-1 0 0,0 1 0 0 0,0-1 0 0 0,1 1 1 0 0,-1 0-1 0 0,0 0 0 0 0,0 0 0 0 0,1 0 1 0 0,-1 0-1 0 0,1 1 0 0 0,-1 0 0 0 0,1 0 1 0 0,0 0-1 0 0,-1 0 0 0 0,-4 5 0 0 0,7-6-18 0 0,0 0 0 0 0,0 0 0 0 0,-1 1 0 0 0,1-1 0 0 0,0 0 0 0 0,1 1 0 0 0,-1-1-1 0 0,0 1 1 0 0,0-1 0 0 0,0 1 0 0 0,1-1 0 0 0,-1 1 0 0 0,1 0 0 0 0,-1-1 0 0 0,1 1-1 0 0,0 0 1 0 0,0 0 0 0 0,0-1 0 0 0,0 1 0 0 0,0 2 0 0 0,1-1-6 0 0,-1 0 1 0 0,1-1-1 0 0,0 1 1 0 0,0 0-1 0 0,1-1 1 0 0,-1 1 0 0 0,0-1-1 0 0,1 1 1 0 0,0-1-1 0 0,-1 0 1 0 0,4 3-1 0 0,4 4-14 0 0,1-1-1 0 0,0 0 0 0 0,0 0 1 0 0,14 7-1 0 0,-5-5-348 0 0,0 0-1 0 0,1-1 1 0 0,36 11 0 0 0,24 2-6176 0 0,-72-20 5396 0 0,10 3-573 0 0,-1 1 211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2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63 192 0 0,'-1'-1'308'0'0,"0"1"1"0"0,0 0-1 0 0,0 0 1 0 0,1 0-1 0 0,-1-1 0 0 0,0 1 1 0 0,0 0-1 0 0,1-1 0 0 0,-1 1 1 0 0,0-1-1 0 0,1 1 0 0 0,-1 0 1 0 0,0-1-1 0 0,1 0 1 0 0,-1 1-1 0 0,1-1 0 0 0,-1 1 1 0 0,1-1-1 0 0,-1 0 0 0 0,1 1 1 0 0,-1-1-1 0 0,1 0 1 0 0,0 0-1 0 0,-1 0 0 0 0,1-1 99 0 0,0 1 0 0 0,0 0 0 0 0,0 0 0 0 0,0-1-1 0 0,0 1 1 0 0,0 0 0 0 0,0 0 0 0 0,1 0 0 0 0,-1-1-1 0 0,0 1 1 0 0,1 0 0 0 0,-1 0 0 0 0,1 0 0 0 0,0-2 0 0 0,1 1 132 0 0,-1-1 1 0 0,1 1-1 0 0,0 0 1 0 0,0-1 0 0 0,0 1-1 0 0,0 0 1 0 0,0 0-1 0 0,0 0 1 0 0,1 1 0 0 0,-1-1-1 0 0,1 0 1 0 0,-1 1-1 0 0,5-2 1 0 0,-6 3-463 0 0,-1 0 0 0 0,1 0 0 0 0,-1 0 1 0 0,1 0-1 0 0,-1 0 0 0 0,1 0 0 0 0,-1 0 0 0 0,1 0 0 0 0,-1 0 1 0 0,1 0-1 0 0,0 0 0 0 0,-1 0 0 0 0,1 1 0 0 0,-1-1 0 0 0,0 0 1 0 0,1 0-1 0 0,-1 1 0 0 0,1-1 0 0 0,-1 0 0 0 0,1 1 0 0 0,-1-1 0 0 0,0 0 1 0 0,1 1-1 0 0,-1-1 0 0 0,1 1 0 0 0,-1-1 0 0 0,0 1 0 0 0,0-1 1 0 0,1 1-1 0 0,-1-1 0 0 0,0 1 0 0 0,0-1 0 0 0,0 1 0 0 0,1-1 1 0 0,-1 1-1 0 0,0-1 0 0 0,0 1 0 0 0,0-1 0 0 0,0 1 0 0 0,0 0 1 0 0,1 28 335 0 0,-1-22-172 0 0,-5 115 752 0 0,1-73-649 0 0,3 0 0 0 0,6 72 0 0 0,34 91-195 0 0,-14-124-508 0 0,-25-88 348 0 0,0 0 0 0 0,0 0 1 0 0,0 0-1 0 0,0 0 0 0 0,0 0 0 0 0,0 0 0 0 0,0 1 0 0 0,0-1 1 0 0,0 0-1 0 0,0 0 0 0 0,0 0 0 0 0,0 0 0 0 0,0 0 0 0 0,0 0 0 0 0,0 0 1 0 0,0 1-1 0 0,0-1 0 0 0,0 0 0 0 0,0 0 0 0 0,0 0 0 0 0,0 0 1 0 0,0 0-1 0 0,0 0 0 0 0,0 0 0 0 0,0 0 0 0 0,0 1 0 0 0,0-1 0 0 0,1 0 1 0 0,-1 0-1 0 0,0 0 0 0 0,0 0 0 0 0,0 0 0 0 0,0 0 0 0 0,0 0 0 0 0,0 0 1 0 0,0 0-1 0 0,0 0 0 0 0,0 0 0 0 0,1 0 0 0 0,-1 0 0 0 0,0 0 1 0 0,0 0-1 0 0,0 0 0 0 0,0 0 0 0 0,0 0 0 0 0,0 0 0 0 0,0 0 0 0 0,1 0 1 0 0,2-6-880 0 0,1-10-428 0 0,2-41-5105 0 0,-4 46 4069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3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45 8 0 0,'-7'13'1155'0'0,"3"-6"934"0"0,0 1 0 0 0,1 0 0 0 0,0 0 0 0 0,0 0-1 0 0,-2 13 1 0 0,1-5-790 0 0,2 1 0 0 0,1 1-1 0 0,0 17 1 0 0,1-30-1041 0 0,0 0 0 0 0,0 0 0 0 0,1 0 0 0 0,0 0 0 0 0,0 0-1 0 0,0 0 1 0 0,1 0 0 0 0,0-1 0 0 0,0 1 0 0 0,0 0 0 0 0,0-1 0 0 0,1 1 0 0 0,0-1 0 0 0,5 8 0 0 0,-8-12-238 0 0,1 0 0 0 0,-1 0 0 0 0,0 0 0 0 0,0 0 0 0 0,0 0 0 0 0,0 0 0 0 0,0 1 0 0 0,0-1 0 0 0,0 0 0 0 0,0 0 0 0 0,1 0 0 0 0,-1 0 0 0 0,0 0 1 0 0,0 0-1 0 0,0 0 0 0 0,0 0 0 0 0,0 0 0 0 0,0 0 0 0 0,1 0 0 0 0,-1 0 0 0 0,0 0 0 0 0,0 0 0 0 0,0 0 0 0 0,0 0 0 0 0,0 0 0 0 0,1 0 0 0 0,-1 0 0 0 0,0 0 1 0 0,0 0-1 0 0,0 0 0 0 0,0 0 0 0 0,0 0 0 0 0,1 0 0 0 0,-1 0 0 0 0,0 0 0 0 0,0 0 0 0 0,0 0 0 0 0,0 0 0 0 0,0 0 0 0 0,1 0 0 0 0,1-7 269 0 0,-1-8-176 0 0,-3 5-80 0 0,0 1 1 0 0,0 0-1 0 0,-1 0 1 0 0,-5-12-1 0 0,-4-15-19 0 0,10 28-20 0 0,-13-56-2 0 0,14 59-4 0 0,1 0 1 0 0,-1 0 0 0 0,1-1-1 0 0,0 1 1 0 0,0 0 0 0 0,1 0-1 0 0,-1 0 1 0 0,1-1-1 0 0,3-9 1 0 0,-2 13 4 0 0,-1 0-1 0 0,0 0 0 0 0,1 0 1 0 0,-1 0-1 0 0,1 0 1 0 0,0 0-1 0 0,0 1 0 0 0,-1-1 1 0 0,1 0-1 0 0,0 1 1 0 0,0 0-1 0 0,1-1 0 0 0,-1 1 1 0 0,0 0-1 0 0,0 0 1 0 0,1 0-1 0 0,-1 0 1 0 0,0 1-1 0 0,1-1 0 0 0,4 0 1 0 0,5-1-55 0 0,1 1 0 0 0,23 1 0 0 0,-23 0 7 0 0,2 1-309 0 0,0 0 0 0 0,0 1 0 0 0,0 1 0 0 0,23 6 0 0 0,26 12-5576 0 0,-30-9-812 0 0,-19-7 4412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68 1400 0 0,'-5'0'811'0'0,"-6"0"1854"0"0,0 0 0 0 0,1 1 0 0 0,-17 2 0 0 0,24-2-2188 0 0,-1 1 0 0 0,0-1 0 0 0,0 0 0 0 0,1 1 0 0 0,-1 0 0 0 0,1 0 0 0 0,0 0 0 0 0,-1 0 0 0 0,1 0 0 0 0,0 1 0 0 0,0 0 0 0 0,0-1 0 0 0,-2 4 1 0 0,-3 4 15 0 0,0 0 1 0 0,1 1 0 0 0,0 0-1 0 0,1 0 1 0 0,0 0 0 0 0,-6 18 0 0 0,10-24-439 0 0,0 0-1 0 0,1 1 1 0 0,-1-1 0 0 0,1 1 0 0 0,1-1-1 0 0,-1 1 1 0 0,1-1 0 0 0,0 1 0 0 0,0-1 0 0 0,1 1-1 0 0,-1-1 1 0 0,1 1 0 0 0,1-1 0 0 0,-1 0-1 0 0,1 1 1 0 0,-1-1 0 0 0,5 7 0 0 0,-3-8-51 0 0,0 0 1 0 0,0 0-1 0 0,0 0 0 0 0,1 0 1 0 0,-1-1-1 0 0,1 0 1 0 0,0 0-1 0 0,0 0 0 0 0,0 0 1 0 0,1 0-1 0 0,-1-1 0 0 0,1 0 1 0 0,-1 0-1 0 0,1 0 1 0 0,0 0-1 0 0,0-1 0 0 0,-1 0 1 0 0,1 0-1 0 0,0 0 1 0 0,9 0-1 0 0,-2 0-40 0 0,1-1 1 0 0,-1-1-1 0 0,1 0 0 0 0,-1 0 1 0 0,0-1-1 0 0,1-1 0 0 0,13-4 0 0 0,-18 4-9 0 0,0-1-1 0 0,0 1 1 0 0,0-1-1 0 0,-1 0 0 0 0,1-1 1 0 0,-1 0-1 0 0,0 0 1 0 0,-1-1-1 0 0,10-8 1 0 0,-13 11 41 0 0,0-1 1 0 0,-1 1-1 0 0,1-1 1 0 0,-1 0-1 0 0,0 0 1 0 0,0 0-1 0 0,0 0 1 0 0,0 0-1 0 0,0 0 1 0 0,-1 0-1 0 0,0 0 1 0 0,0-1-1 0 0,0 1 1 0 0,-1-1-1 0 0,1 1 1 0 0,-1 0-1 0 0,0-1 1 0 0,0 1-1 0 0,-2-9 1 0 0,-3-7-25 0 0,-2 1 1 0 0,0 0-1 0 0,-1 0 1 0 0,0 0-1 0 0,-22-32 1 0 0,28 47 30 0 0,-1 1 1 0 0,1-1-1 0 0,-1 1 1 0 0,0 0 0 0 0,0 0-1 0 0,0 0 1 0 0,0 0-1 0 0,-1 0 1 0 0,1 1 0 0 0,-1-1-1 0 0,0 1 1 0 0,0 0-1 0 0,0 0 1 0 0,0 0 0 0 0,0 1-1 0 0,0-1 1 0 0,0 1 0 0 0,-8-1-1 0 0,8 2 0 0 0,-1-1 0 0 0,1 2-1 0 0,0-1 1 0 0,0 0 0 0 0,0 1-1 0 0,0 0 1 0 0,0 0 0 0 0,0 0-1 0 0,1 0 1 0 0,-1 1 0 0 0,0-1 0 0 0,1 1-1 0 0,-1 0 1 0 0,0 0 0 0 0,1 0-1 0 0,0 1 1 0 0,0-1 0 0 0,0 1 0 0 0,0 0-1 0 0,-3 3 1 0 0,-3 4 21 0 0,1 1 1 0 0,1 0 0 0 0,-1 0-1 0 0,2 0 1 0 0,0 1-1 0 0,0-1 1 0 0,1 2-1 0 0,0-1 1 0 0,1 0-1 0 0,1 1 1 0 0,0 0-1 0 0,0 0 1 0 0,2 0-1 0 0,-1 0 1 0 0,2 0-1 0 0,0 0 1 0 0,1 14-1 0 0,0-22-23 0 0,-1-1-1 0 0,1 0 0 0 0,1 0 0 0 0,-1 0 0 0 0,0 0 1 0 0,1 0-1 0 0,0 0 0 0 0,0-1 0 0 0,0 1 0 0 0,0-1 1 0 0,1 1-1 0 0,-1-1 0 0 0,1 0 0 0 0,0 0 0 0 0,0 0 1 0 0,0 0-1 0 0,0 0 0 0 0,1-1 0 0 0,-1 1 0 0 0,1-1 1 0 0,0 0-1 0 0,-1 0 0 0 0,1 0 0 0 0,0-1 0 0 0,0 1 1 0 0,0-1-1 0 0,0 0 0 0 0,0 0 0 0 0,1 0 0 0 0,-1-1 1 0 0,0 0-1 0 0,8 0 0 0 0,-3 0-14 0 0,1-1 0 0 0,-1 0-1 0 0,0 0 1 0 0,0-1 0 0 0,0 0-1 0 0,-1-1 1 0 0,1 0 0 0 0,0 0 0 0 0,-1-1-1 0 0,0 0 1 0 0,0-1 0 0 0,0 1 0 0 0,0-2-1 0 0,-1 1 1 0 0,0-1 0 0 0,0 0-1 0 0,0 0 1 0 0,-1-1 0 0 0,6-8 0 0 0,-7 9 14 0 0,-1-1 1 0 0,0 1-1 0 0,0-1 0 0 0,-1 0 1 0 0,0 0-1 0 0,0 0 1 0 0,0 0-1 0 0,-1 0 1 0 0,0-1-1 0 0,-1 1 0 0 0,2-12 1 0 0,-3 4 76 0 0,0 0 0 0 0,-1 1-1 0 0,0-1 1 0 0,-7-28 0 0 0,8 42-73 0 0,0 1 1 0 0,0 0-1 0 0,0 0 1 0 0,0-1-1 0 0,0 1 0 0 0,0 0 1 0 0,0 0-1 0 0,0-1 1 0 0,0 1-1 0 0,0 0 0 0 0,0 0 1 0 0,0-1-1 0 0,0 1 0 0 0,0 0 1 0 0,0 0-1 0 0,0 0 1 0 0,0-1-1 0 0,-1 1 0 0 0,1 0 1 0 0,0 0-1 0 0,0 0 1 0 0,0-1-1 0 0,0 1 0 0 0,-1 0 1 0 0,1 0-1 0 0,0 0 0 0 0,0 0 1 0 0,0-1-1 0 0,-1 1 1 0 0,1 0-1 0 0,0 0 0 0 0,0 0 1 0 0,0 0-1 0 0,-1 0 1 0 0,1 0-1 0 0,0 0 0 0 0,0 0 1 0 0,-1 0-1 0 0,1 0 0 0 0,-7 8 101 0 0,-2 17 26 0 0,7-13-99 0 0,1 0-1 0 0,0 1 1 0 0,0-1 0 0 0,1 0 0 0 0,1 0 0 0 0,0 0 0 0 0,0 0-1 0 0,1 0 1 0 0,1 0 0 0 0,0 0 0 0 0,9 20 0 0 0,-10-27-93 0 0,0 0 0 0 0,1 1 0 0 0,0-2 1 0 0,0 1-1 0 0,0 0 0 0 0,1 0 1 0 0,-1-1-1 0 0,1 0 0 0 0,0 0 0 0 0,1 0 1 0 0,-1 0-1 0 0,1-1 0 0 0,-1 0 1 0 0,1 0-1 0 0,0 0 0 0 0,0 0 0 0 0,0-1 1 0 0,1 0-1 0 0,-1 0 0 0 0,1 0 1 0 0,-1 0-1 0 0,1-1 0 0 0,-1 0 0 0 0,1-1 1 0 0,0 1-1 0 0,10-1 0 0 0,-7-1-1214 0 0,-1 0 1 0 0,16-3-1 0 0,1-5-5232 0 0,-13 3 2494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4.7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27 1688 0 0,'-13'9'5473'0'0,"10"-7"-3939"0"0,-1 1 1 0 0,1-1-1 0 0,-1 1 0 0 0,-4 4 1 0 0,7-4-1266 0 0,-1-1 1 0 0,1 0-1 0 0,-1 0 1 0 0,1 0-1 0 0,0 1 1 0 0,0-1-1 0 0,0 1 1 0 0,1-1-1 0 0,-1 1 1 0 0,0 3-1 0 0,0-1 29 0 0,0 1 0 0 0,1 0 0 0 0,0 0 0 0 0,0 0 1 0 0,1 0-1 0 0,-1 0 0 0 0,1-1 0 0 0,1 1 0 0 0,3 11 0 0 0,2 2 352 0 0,17 28-1 0 0,-5-8-220 0 0,-10-20-421 0 0,0-1 1 0 0,1 0-1 0 0,1 0 0 0 0,1-1 1 0 0,0 0-1 0 0,1-1 0 0 0,25 24 1 0 0,-36-38-38 0 0,0-1 1 0 0,0 1 0 0 0,-1-1-1 0 0,1 1 1 0 0,0-1-1 0 0,0 0 1 0 0,1 0-1 0 0,-1 0 1 0 0,0 0-1 0 0,0 0 1 0 0,0-1 0 0 0,1 1-1 0 0,-1-1 1 0 0,0 1-1 0 0,4-1 1 0 0,-4 0-18 0 0,1-1 1 0 0,-1 1 0 0 0,0-1-1 0 0,0 0 1 0 0,0 0 0 0 0,0 1-1 0 0,-1-1 1 0 0,1-1 0 0 0,0 1 0 0 0,0 0-1 0 0,0 0 1 0 0,-1-1 0 0 0,1 1-1 0 0,-1-1 1 0 0,1 1 0 0 0,-1-1-1 0 0,2-2 1 0 0,3-4 15 0 0,-1-1 1 0 0,1 0-1 0 0,-2 0 1 0 0,1 0-1 0 0,-1-1 0 0 0,-1 1 1 0 0,1-1-1 0 0,-2 0 1 0 0,1 0-1 0 0,-1 0 1 0 0,0-13-1 0 0,-1 3 141 0 0,0 1-1 0 0,-2 0 0 0 0,0 0 1 0 0,-1-1-1 0 0,-6-19 1 0 0,6 30-31 0 0,0 1 0 0 0,-1 0 1 0 0,0-1-1 0 0,0 1 0 0 0,-6-10 1 0 0,7 15-38 0 0,0 0 0 0 0,0 1-1 0 0,0-1 1 0 0,0 0 0 0 0,0 1 0 0 0,0 0 0 0 0,-1-1 0 0 0,1 1 0 0 0,-1 0 0 0 0,0 0 0 0 0,1 1 0 0 0,-1-1 0 0 0,0 0 0 0 0,0 1 0 0 0,0 0 0 0 0,-6-2 0 0 0,7 3-24 0 0,0-1 1 0 0,-1 1-1 0 0,1 0 0 0 0,0-1 0 0 0,-1 1 0 0 0,1 0 1 0 0,0 1-1 0 0,-1-1 0 0 0,1 0 0 0 0,0 1 1 0 0,-1-1-1 0 0,1 1 0 0 0,-4 1 0 0 0,6-2-22 0 0,-1 1-1 0 0,0-1 0 0 0,1 1 1 0 0,-1-1-1 0 0,1 1 0 0 0,-1-1 1 0 0,1 1-1 0 0,-1-1 0 0 0,1 1 1 0 0,-1-1-1 0 0,1 1 0 0 0,0-1 1 0 0,-1 1-1 0 0,1 0 0 0 0,0-1 1 0 0,-1 1-1 0 0,1 0 1 0 0,0 1-1 0 0,-1-1-6 0 0,1 0 0 0 0,0 1 0 0 0,0-1 0 0 0,1 0 0 0 0,-1 0 0 0 0,0 1 0 0 0,0-1 0 0 0,1 0 0 0 0,-1 0 0 0 0,1 1 0 0 0,-1-1 0 0 0,1 0 0 0 0,-1 0 0 0 0,2 1 0 0 0,0 1-81 0 0,0 0 0 0 0,0 0 1 0 0,1-1-1 0 0,-1 1 1 0 0,1-1-1 0 0,0 0 1 0 0,-1 0-1 0 0,1 0 1 0 0,0 0-1 0 0,0 0 1 0 0,1 0-1 0 0,-1-1 1 0 0,0 0-1 0 0,1 0 1 0 0,-1 0-1 0 0,5 1 1 0 0,4 1-467 0 0,0-1 1 0 0,0-1-1 0 0,19 0 1 0 0,-25-1 359 0 0,14 1-104 0 0,-1-2 0 0 0,0 0 0 0 0,0-1 0 0 0,20-5 0 0 0,-39 7 321 0 0,1 0 1 0 0,-1 0-1 0 0,1 0 0 0 0,-1 0 0 0 0,1 0 1 0 0,-1 0-1 0 0,1 0 0 0 0,-1 0 0 0 0,1 0 1 0 0,-1 0-1 0 0,1 0 0 0 0,-1 1 0 0 0,1-1 1 0 0,-1 0-1 0 0,1 0 0 0 0,-1 0 1 0 0,1 1-1 0 0,-1-1 0 0 0,1 0 0 0 0,-1 1 1 0 0,0-1-1 0 0,1 0 0 0 0,-1 1 0 0 0,1-1 1 0 0,-1 1-1 0 0,0-1 0 0 0,0 0 0 0 0,1 1 1 0 0,-1-1-1 0 0,0 1 0 0 0,0-1 1 0 0,1 1-1 0 0,6 22 1027 0 0,-1-8-725 0 0,-4-12-283 0 0,0 0 0 0 0,0 0 0 0 0,1 0 0 0 0,-1 0 0 0 0,1-1 0 0 0,0 0 0 0 0,0 1 0 0 0,6 2 0 0 0,27 14 10 0 0,-32-17-35 0 0,1-1 0 0 0,0 1 0 0 0,-1-1 0 0 0,1 0 0 0 0,0 0 0 0 0,-1-1 0 0 0,1 1 1 0 0,0-1-1 0 0,0 0 0 0 0,0 0 0 0 0,0-1 0 0 0,5 0 0 0 0,-1-2 5 0 0,0 1-1 0 0,0-1 1 0 0,-1-1-1 0 0,0 0 1 0 0,13-7 0 0 0,-10 4-8 0 0,1 0 58 0 0,0 0 0 0 0,11-9 0 0 0,-19 12 25 0 0,0 0-1 0 0,0 0 1 0 0,0 0 0 0 0,-1 0-1 0 0,1-1 1 0 0,-1 1 0 0 0,0-1-1 0 0,3-7 1 0 0,-5 9-14 0 0,1-1 0 0 0,-1 0 0 0 0,0 1 0 0 0,0-1 0 0 0,0 0 0 0 0,-1 1 0 0 0,1-1 0 0 0,-1 0 0 0 0,0 0 0 0 0,0 0 0 0 0,0 1 0 0 0,-1-1 0 0 0,1 0 0 0 0,-1 0 1 0 0,0 1-1 0 0,0-1 0 0 0,-1-3 0 0 0,1 4-36 0 0,-1 1-1 0 0,1-1 1 0 0,0 1 0 0 0,-1 0 0 0 0,1 0 0 0 0,-1 0 0 0 0,0 0 0 0 0,0 0 0 0 0,0 0 0 0 0,0 0 0 0 0,0 0 0 0 0,0 1 0 0 0,0-1 0 0 0,-1 1 0 0 0,1 0 0 0 0,0-1 0 0 0,-1 1 0 0 0,1 0 0 0 0,-1 0 0 0 0,0 1 0 0 0,1-1 0 0 0,-1 1 0 0 0,0-1-1 0 0,-3 1 1 0 0,-1 0 47 0 0,0 0 0 0 0,0 1 0 0 0,0 0 0 0 0,0 1 0 0 0,0-1 0 0 0,1 1 0 0 0,-1 1 0 0 0,0-1 0 0 0,1 1 0 0 0,0 0 0 0 0,-1 1 0 0 0,1-1 0 0 0,1 1 0 0 0,-1 1 0 0 0,1-1 0 0 0,-1 1 0 0 0,-7 8 0 0 0,3-2 36 0 0,0 1 0 0 0,1 0 0 0 0,0 1 0 0 0,1 0 0 0 0,1 0 0 0 0,0 1 0 0 0,-6 16 0 0 0,11-24-110 0 0,0-1 0 0 0,0 1 0 0 0,1 0 0 0 0,0 0 0 0 0,1 0 0 0 0,-1 0 0 0 0,1 0-1 0 0,0 0 1 0 0,0 0 0 0 0,1 0 0 0 0,0 0 0 0 0,0-1 0 0 0,0 1 0 0 0,1 0 0 0 0,0 0 0 0 0,0-1 0 0 0,0 1-1 0 0,1-1 1 0 0,0 0 0 0 0,0 1 0 0 0,0-1 0 0 0,0-1 0 0 0,1 1 0 0 0,0 0 0 0 0,7 6 0 0 0,-3-4-47 0 0,-1-1 0 0 0,2 0-1 0 0,-1 0 1 0 0,1 0 0 0 0,-1-1 0 0 0,2 0 0 0 0,-1-1 0 0 0,0 0 0 0 0,1-1 0 0 0,0 0 0 0 0,0 0 0 0 0,0-1-1 0 0,0 0 1 0 0,12 0 0 0 0,-14-1-204 0 0,0-2-1 0 0,1 1 0 0 0,-1-1 0 0 0,0-1 0 0 0,-1 1 1 0 0,1-1-1 0 0,0-1 0 0 0,0 1 0 0 0,7-5 1 0 0,23-14-3302 0 0,0-6-4124 0 0,-27 19 4313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5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25 200 2136 0 0,'-2'1'627'0'0,"1"0"0"0"0,-1 0 0 0 0,1 0-1 0 0,-1 0 1 0 0,1 0 0 0 0,-1 0-1 0 0,1 0 1 0 0,0 1 0 0 0,0-1 0 0 0,0 0-1 0 0,-1 1 1 0 0,1-1 0 0 0,1 1-1 0 0,-1-1 1 0 0,0 1 0 0 0,0-1 0 0 0,0 1-1 0 0,1 0 1 0 0,-1 2 0 0 0,0-1-116 0 0,1 0 1 0 0,0 0-1 0 0,0 1 1 0 0,0-1-1 0 0,0 0 1 0 0,0 0-1 0 0,1 1 1 0 0,0-1 0 0 0,1 6-1 0 0,3 2 25 0 0,-1-1 1 0 0,1 0-1 0 0,1 0 0 0 0,0 0 0 0 0,7 9 1 0 0,-6-10-130 0 0,1-1 1 0 0,12 11-1 0 0,-12-12-76 0 0,0 0 1 0 0,10 14-1 0 0,-16-18 214 0 0,-7-6-299 0 0,-6-6-122 0 0,7 4-92 0 0,0 0 1 0 0,-1 0-1 0 0,2 0 1 0 0,-1 0-1 0 0,1 0 1 0 0,-1-1-1 0 0,2 0 1 0 0,-1 0-1 0 0,1 0 0 0 0,-1 0 1 0 0,-1-9-1 0 0,3 4 22 0 0,-1 1-1 0 0,2-1 0 0 0,-1 0 1 0 0,1 0-1 0 0,3-21 0 0 0,-1 19-36 0 0,1-11-4 0 0,0 1 1 0 0,2 0-1 0 0,11-33 1 0 0,-14 49-22 0 0,1 1 0 0 0,0 0 0 0 0,0 0 0 0 0,0 0 0 0 0,1 0 0 0 0,0 0 0 0 0,0 1 0 0 0,1 0 0 0 0,0 0 0 0 0,0 0 0 0 0,0 0 0 0 0,0 1 0 0 0,0-1 0 0 0,1 2 0 0 0,0-1 0 0 0,10-5 0 0 0,-13 8-18 0 0,1 0 0 0 0,0 0 0 0 0,-1 0 0 0 0,1 1 1 0 0,0-1-1 0 0,-1 1 0 0 0,1 0 0 0 0,0 0 0 0 0,-1 0 0 0 0,1 1 0 0 0,0-1 0 0 0,0 1 0 0 0,-1 0 1 0 0,1 0-1 0 0,-1 0 0 0 0,1 0 0 0 0,-1 0 0 0 0,1 1 0 0 0,-1 0 0 0 0,0 0 0 0 0,0 0 0 0 0,4 3 0 0 0,2 2-740 0 0,1 1-1 0 0,-1 1 0 0 0,0-1 1 0 0,-1 1-1 0 0,11 16 0 0 0,-3 1-4171 0 0,-11-12 1736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5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291 153 1976 0 0,'-2'-36'9217'0'0,"2"25"-7473"0"0,-1 0 0 0 0,0 0 0 0 0,-1 0 0 0 0,-5-19 0 0 0,6 28-1630 0 0,0-1-1 0 0,0 1 0 0 0,0-1 0 0 0,0 1 1 0 0,0 0-1 0 0,-1 0 0 0 0,1 0 0 0 0,-1 0 1 0 0,0 0-1 0 0,1 0 0 0 0,-1 0 0 0 0,0 0 1 0 0,0 1-1 0 0,0-1 0 0 0,0 1 1 0 0,-1-1-1 0 0,1 1 0 0 0,0 0 0 0 0,0 0 1 0 0,-1 0-1 0 0,1 0 0 0 0,-1 0 0 0 0,1 1 1 0 0,-1-1-1 0 0,-3 0 0 0 0,-4 1-11 0 0,0-1 0 0 0,0 1-1 0 0,0 1 1 0 0,-1 0 0 0 0,1 0 0 0 0,1 1 0 0 0,-1 0-1 0 0,0 1 1 0 0,0 0 0 0 0,1 0 0 0 0,0 1-1 0 0,0 1 1 0 0,0-1 0 0 0,0 1 0 0 0,1 1-1 0 0,-1 0 1 0 0,1 0 0 0 0,1 0 0 0 0,-11 12-1 0 0,17-17-99 0 0,-1 1 0 0 0,0 0 0 0 0,1 0 0 0 0,0 0-1 0 0,-1 0 1 0 0,1 0 0 0 0,0 0 0 0 0,0 1-1 0 0,0-1 1 0 0,0 0 0 0 0,0 1 0 0 0,1-1 0 0 0,-1 0-1 0 0,1 1 1 0 0,0-1 0 0 0,-1 1 0 0 0,1-1 0 0 0,0 1-1 0 0,1 2 1 0 0,0-2-9 0 0,0 0 0 0 0,0 0-1 0 0,0-1 1 0 0,0 1 0 0 0,0 0 0 0 0,1-1-1 0 0,0 1 1 0 0,-1-1 0 0 0,1 1 0 0 0,0-1-1 0 0,0 0 1 0 0,0 0 0 0 0,4 3 0 0 0,4 2-14 0 0,-1 0 0 0 0,1-1 0 0 0,1-1 1 0 0,-1 1-1 0 0,1-2 0 0 0,19 7 1 0 0,-14-7 11 0 0,0 2 1 0 0,-1 0-1 0 0,1 0 1 0 0,27 18-1 0 0,-39-22 23 0 0,0 1 0 0 0,-1-1 0 0 0,1 1 0 0 0,-1 0 1 0 0,0 0-1 0 0,0 0 0 0 0,0 1 0 0 0,0-1 0 0 0,0 1 0 0 0,-1 0 0 0 0,1 0 0 0 0,-1 0 0 0 0,0 0 0 0 0,0 0 0 0 0,-1 0 0 0 0,1 0 0 0 0,-1 0 0 0 0,0 1 0 0 0,0-1 0 0 0,0 1 0 0 0,-1-1 0 0 0,1 1 0 0 0,-2 6 0 0 0,1-8 45 0 0,-1 0-1 0 0,0 0 0 0 0,0 0 1 0 0,0 0-1 0 0,0-1 0 0 0,-1 1 1 0 0,1 0-1 0 0,-1-1 0 0 0,0 1 1 0 0,0-1-1 0 0,1 1 0 0 0,-2-1 1 0 0,1 0-1 0 0,0 0 1 0 0,0 0-1 0 0,-1 0 0 0 0,1 0 1 0 0,-1 0-1 0 0,1-1 0 0 0,-1 0 1 0 0,0 1-1 0 0,-3 0 0 0 0,-9 5 334 0 0,-1-2-1 0 0,-29 7 1 0 0,33-9-292 0 0,-1 0-51 0 0,0 0 0 0 0,0-1-1 0 0,0 0 1 0 0,0-1 0 0 0,0-1 0 0 0,-1 0 0 0 0,-22-4 0 0 0,34 4-61 0 0,1 0-1 0 0,0 0 1 0 0,0-1 0 0 0,-1 1 0 0 0,1-1 0 0 0,0 1 0 0 0,0-1 0 0 0,0 1-1 0 0,-1-1 1 0 0,1 0 0 0 0,0 1 0 0 0,0-1 0 0 0,0 0 0 0 0,0 0 0 0 0,0 0-1 0 0,1 0 1 0 0,-1 0 0 0 0,0 0 0 0 0,0 0 0 0 0,0 0 0 0 0,1 0 0 0 0,-1-2-1 0 0,0 2-20 0 0,1-1-1 0 0,0 0 1 0 0,0 0-1 0 0,0 1 1 0 0,0-1-1 0 0,0 0 1 0 0,0 0-1 0 0,0 1 1 0 0,1-1-1 0 0,-1 0 1 0 0,0 1-1 0 0,1-1 1 0 0,0 0-1 0 0,0-2 1 0 0,5-5-275 0 0,-1 0 1 0 0,1 0 0 0 0,1 0-1 0 0,9-9 1 0 0,-13 14 106 0 0,19-20-1973 0 0,2 1 0 0 0,0 1-1 0 0,55-37 1 0 0,-19 26-4563 0 0,-36 20 2303 0 0,-12 7 2998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6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37 133 8 0 0,'8'-9'17161'0'0,"-3"2"-12404"0"0,-4 6-4694 0 0,-1 1-1 0 0,1 0 0 0 0,-1-1 1 0 0,1 1-1 0 0,-1 0 0 0 0,1 0 0 0 0,0-1 1 0 0,-1 1-1 0 0,1 0 0 0 0,0 0 1 0 0,-1 0-1 0 0,1 0 0 0 0,-1 0 1 0 0,1 0-1 0 0,0 0 0 0 0,-1 0 1 0 0,1 0-1 0 0,0 0 0 0 0,-1 0 1 0 0,1 0-1 0 0,0 0 0 0 0,-1 1 0 0 0,1-1 1 0 0,-1 0-1 0 0,1 1 0 0 0,13 5 372 0 0,0 1-1 0 0,-1 1 1 0 0,-1 0-1 0 0,18 15 1 0 0,-15-12-346 0 0,-10-8-89 0 0,-1 1 1 0 0,2-1 0 0 0,-1 0-1 0 0,0-1 1 0 0,1 1 0 0 0,-1-1-1 0 0,1 0 1 0 0,0 0 0 0 0,-1-1-1 0 0,1 0 1 0 0,0 0 0 0 0,0 0-1 0 0,0 0 1 0 0,0-1 0 0 0,0 0-1 0 0,0-1 1 0 0,0 1 0 0 0,0-1-1 0 0,0 0 1 0 0,0-1 0 0 0,-1 1-1 0 0,1-1 1 0 0,0 0 0 0 0,7-4 0 0 0,-9 4 2 0 0,-1 0 1 0 0,0 0-1 0 0,0-1 1 0 0,0 1 0 0 0,0-1-1 0 0,0 1 1 0 0,0-1-1 0 0,0 0 1 0 0,-1 0 0 0 0,0 0-1 0 0,1-1 1 0 0,-1 1 0 0 0,0 0-1 0 0,-1-1 1 0 0,1 1-1 0 0,-1-1 1 0 0,1 0 0 0 0,-1 1-1 0 0,0-1 1 0 0,0 0 0 0 0,-1 0-1 0 0,1 0 1 0 0,-1-7-1 0 0,0 6 20 0 0,0 0 0 0 0,-1 0 0 0 0,0 0 0 0 0,1 0-1 0 0,-2 0 1 0 0,1 0 0 0 0,-1 1 0 0 0,1-1 0 0 0,-1 0 0 0 0,-1 1-1 0 0,1 0 1 0 0,-1-1 0 0 0,1 1 0 0 0,-1 0 0 0 0,0 0 0 0 0,-1 0-1 0 0,1 1 1 0 0,-8-7 0 0 0,8 8 10 0 0,-1 0 0 0 0,0 0 0 0 0,0 0 0 0 0,0 0 1 0 0,0 1-1 0 0,0 0 0 0 0,0-1 0 0 0,0 1 0 0 0,0 1 0 0 0,-6-1 0 0 0,-45 0 305 0 0,51 1-310 0 0,-5 1 49 0 0,0 0 0 0 0,1 1 0 0 0,-1 0 0 0 0,0 0 0 0 0,1 1 0 0 0,-1 0-1 0 0,1 1 1 0 0,0 0 0 0 0,0 0 0 0 0,0 1 0 0 0,1 0 0 0 0,-8 6 0 0 0,5-4 40 0 0,2 1-1 0 0,-1 0 1 0 0,1 1 0 0 0,0 0 0 0 0,0 0 0 0 0,1 0 0 0 0,1 1 0 0 0,-10 19 0 0 0,13-24-94 0 0,1 1-1 0 0,0 0 0 0 0,0 0 1 0 0,1-1-1 0 0,-1 1 1 0 0,1 0-1 0 0,1 0 0 0 0,-1 0 1 0 0,1 0-1 0 0,0 0 0 0 0,0 1 1 0 0,1-1-1 0 0,0 0 1 0 0,0 0-1 0 0,0-1 0 0 0,1 1 1 0 0,0 0-1 0 0,0 0 1 0 0,5 8-1 0 0,-3-7-42 0 0,0 0 1 0 0,1-1-1 0 0,-1 0 1 0 0,2 0-1 0 0,-1 0 0 0 0,1 0 1 0 0,0-1-1 0 0,0 0 1 0 0,0 0-1 0 0,1-1 0 0 0,-1 0 1 0 0,1 0-1 0 0,0 0 0 0 0,12 3 1 0 0,-7-3-221 0 0,0 0-1 0 0,1-1 1 0 0,0 0-1 0 0,-1-1 1 0 0,1-1 0 0 0,0 0-1 0 0,0 0 1 0 0,0-2-1 0 0,15-1 1 0 0,-16 0-568 0 0,-1 0-1 0 0,0-1 1 0 0,0 0 0 0 0,0-1-1 0 0,0 0 1 0 0,13-8 0 0 0,16-10-7494 0 0,-22 12 2886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6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256 212 8 0 0,'18'-9'3638'0'0,"24"-16"-1"0"0,-39 23-3080 0 0,1 0-60 0 0,0 0 0 0 0,0-1 0 0 0,0 0 0 0 0,-1 1 0 0 0,1-1 0 0 0,-1 0 0 0 0,0-1 0 0 0,0 1 0 0 0,0 0 0 0 0,0-1 0 0 0,-1 0 1 0 0,1 0-1 0 0,-1 0 0 0 0,0 0 0 0 0,0 0 0 0 0,-1 0 0 0 0,1 0 0 0 0,-1 0 0 0 0,0-1 0 0 0,0 1 0 0 0,0-1 0 0 0,-1 1 0 0 0,1-1 0 0 0,-1-7 0 0 0,0 9-323 0 0,0 0 0 0 0,0 0 0 0 0,-1 0 0 0 0,1 0 0 0 0,-1 0 0 0 0,1 0 0 0 0,-1 0 0 0 0,0 0 0 0 0,0 0 0 0 0,0 1 0 0 0,-1-1 0 0 0,1 0 0 0 0,-1 1 0 0 0,1-1 0 0 0,-1 1 0 0 0,0-1 0 0 0,-4-3 0 0 0,3 3-30 0 0,0 1 1 0 0,-1 0-1 0 0,1 0 0 0 0,-1 0 0 0 0,0 0 0 0 0,1 0 0 0 0,-1 1 0 0 0,0 0 1 0 0,0-1-1 0 0,0 2 0 0 0,-7-2 0 0 0,1 1-35 0 0,-1 1 0 0 0,1 0 0 0 0,0 0 0 0 0,0 1 0 0 0,0 1 1 0 0,-1 0-1 0 0,1 0 0 0 0,1 1 0 0 0,-18 6 0 0 0,22-6-100 0 0,0 0 1 0 0,0 0-1 0 0,0 0 1 0 0,0 0-1 0 0,0 1 0 0 0,0 0 1 0 0,1 0-1 0 0,0 0 1 0 0,0 0-1 0 0,0 1 1 0 0,-5 8-1 0 0,7-10-18 0 0,0 0 1 0 0,1 0-1 0 0,-1 1 0 0 0,1-1 0 0 0,0 1 1 0 0,0 0-1 0 0,0-1 0 0 0,0 1 0 0 0,1 0 1 0 0,-1-1-1 0 0,1 1 0 0 0,0 0 1 0 0,0 0-1 0 0,0-1 0 0 0,1 1 0 0 0,-1 0 1 0 0,1-1-1 0 0,0 1 0 0 0,2 5 1 0 0,3 3-52 0 0,1 1 0 0 0,1-1 1 0 0,0 0-1 0 0,1-1 0 0 0,0 0 1 0 0,0 0-1 0 0,17 13 1 0 0,-15-13 3 0 0,16 14-595 0 0,33 23-1 0 0,13 11-1516 0 0,-70-56 2160 0 0,-1 0 0 0 0,0-1 0 0 0,1 1 0 0 0,-1 0 0 0 0,0 0 1 0 0,-1 1-1 0 0,1-1 0 0 0,0 0 0 0 0,-1 1 0 0 0,0-1 0 0 0,0 1 0 0 0,0-1 0 0 0,1 8 0 0 0,-2-9 51 0 0,0 0 0 0 0,0 0 1 0 0,0 0-1 0 0,0 1 0 0 0,0-1 0 0 0,0 0 0 0 0,0 0 0 0 0,-1 0 0 0 0,1 0 0 0 0,-1 0 0 0 0,0 0 1 0 0,0 0-1 0 0,0 0 0 0 0,1 0 0 0 0,-2 0 0 0 0,1 0 0 0 0,0 0 0 0 0,0 0 0 0 0,-1-1 0 0 0,1 1 1 0 0,-1 0-1 0 0,1-1 0 0 0,-1 0 0 0 0,-2 3 0 0 0,-4 0 106 0 0,1-1-1 0 0,-1 0 1 0 0,1 0-1 0 0,-1 0 1 0 0,0-1-1 0 0,0 0 1 0 0,-9 0 0 0 0,-59 3 259 0 0,62-4-370 0 0,3-1-54 0 0,-1-1 1 0 0,0 1-1 0 0,0-2 1 0 0,0 0 0 0 0,1 0-1 0 0,-1-1 1 0 0,1 0-1 0 0,-15-7 1 0 0,19 6-453 0 0,-1 0 0 0 0,1 0 0 0 0,0 0 0 0 0,1-1 0 0 0,-9-7 0 0 0,10 7-575 0 0,0 0-1 0 0,1 0 0 0 0,0 0 1 0 0,0 0-1 0 0,0-1 0 0 0,1 1 1 0 0,-4-9-1 0 0,0-4-1678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8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39 512 0 0,'3'-6'2887'0'0,"-1"2"-1092"0"0,0 0 0 0 0,0 0 1 0 0,0 0-1 0 0,0 1 0 0 0,5-7 0 0 0,-7 10-1603 0 0,1 0-1 0 0,-1-1 0 0 0,1 1 0 0 0,-1 0 0 0 0,0-1 0 0 0,1 1 0 0 0,-1 0 0 0 0,1 0 0 0 0,-1-1 0 0 0,1 1 0 0 0,-1 0 0 0 0,1 0 0 0 0,-1 0 0 0 0,1-1 1 0 0,-1 1-1 0 0,1 0 0 0 0,-1 0 0 0 0,1 0 0 0 0,-1 0 0 0 0,1 0 0 0 0,0 0 0 0 0,0 1-61 0 0,0-1 0 0 0,0 1 1 0 0,0-1-1 0 0,0 1 0 0 0,0-1 0 0 0,-1 1 0 0 0,1 0 0 0 0,0-1 1 0 0,0 1-1 0 0,-1 0 0 0 0,1 0 0 0 0,0-1 0 0 0,-1 1 1 0 0,1 0-1 0 0,-1 0 0 0 0,1 1 0 0 0,4 10 184 0 0,0 1 1 0 0,-1-1-1 0 0,-1 1 1 0 0,0 0-1 0 0,-1 0 0 0 0,1 16 1 0 0,-1-15-205 0 0,14 267 1069 0 0,-15-185-482 0 0,21 140 1 0 0,-16-201-793 0 0,5 29-242 0 0,-7-57-1047 0 0,-1-13-1693 0 0,1-19-4735 0 0,-4 19 5430 0 0,2-2 23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8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93 309 656 0 0,'-19'-9'4672'0'0,"10"5"-2268"0"0,0 0 1 0 0,0-1-1 0 0,-11-7 1 0 0,18 10-2116 0 0,0 0-1 0 0,0 1 1 0 0,0-1 0 0 0,0 0-1 0 0,0 0 1 0 0,1-1 0 0 0,-1 1-1 0 0,0 0 1 0 0,1 0 0 0 0,0-1 0 0 0,-1 1-1 0 0,1-1 1 0 0,0 1 0 0 0,0-1-1 0 0,1 0 1 0 0,-2-4 0 0 0,2-1-143 0 0,-1 1 1 0 0,1-1 0 0 0,1 0 0 0 0,0 1 0 0 0,0-1 0 0 0,0 1 0 0 0,5-13 0 0 0,22-49 212 0 0,-23 57-285 0 0,-3 7-54 0 0,0 0-1 0 0,1 1 1 0 0,-1-1-1 0 0,1 1 1 0 0,0-1-1 0 0,0 1 1 0 0,0 0 0 0 0,1 0-1 0 0,-1 0 1 0 0,1 1-1 0 0,0-1 1 0 0,0 1 0 0 0,1 0-1 0 0,-1 0 1 0 0,1 1-1 0 0,-1-1 1 0 0,1 1-1 0 0,0 0 1 0 0,0 0 0 0 0,-1 1-1 0 0,2-1 1 0 0,-1 1-1 0 0,0 0 1 0 0,0 0 0 0 0,0 1-1 0 0,0 0 1 0 0,1-1-1 0 0,-1 2 1 0 0,0-1-1 0 0,0 1 1 0 0,0 0 0 0 0,0 0-1 0 0,0 0 1 0 0,7 3-1 0 0,2 1-18 0 0,-1 0 0 0 0,1 1 0 0 0,-1 1 0 0 0,-1 0-1 0 0,1 1 1 0 0,-1 0 0 0 0,-1 1 0 0 0,0 0 0 0 0,0 1-1 0 0,13 16 1 0 0,-19-21 15 0 0,0 1 0 0 0,-1 0 1 0 0,0 1-1 0 0,0-1 0 0 0,0 1 0 0 0,-1 0 0 0 0,0-1 0 0 0,0 2 1 0 0,-1-1-1 0 0,0 0 0 0 0,0 0 0 0 0,0 1 0 0 0,-1-1 0 0 0,0 1 0 0 0,-1-1 1 0 0,0 1-1 0 0,0-1 0 0 0,-1 1 0 0 0,1-1 0 0 0,-2 1 0 0 0,-3 14 0 0 0,3-18-5 0 0,1 0 0 0 0,-1 0 0 0 0,0-1-1 0 0,0 1 1 0 0,-1 0 0 0 0,1-1-1 0 0,-1 1 1 0 0,1-1 0 0 0,-1 0-1 0 0,0 0 1 0 0,-5 4 0 0 0,2-3-18 0 0,-1 0 0 0 0,1 0 0 0 0,-1 0 0 0 0,1-1 0 0 0,-1 0 0 0 0,-8 2 0 0 0,-1 0-60 0 0,-1-1 1 0 0,0-1-1 0 0,0-1 1 0 0,-34 1-1 0 0,42-3-53 0 0,0-1 0 0 0,0 0 0 0 0,0 0 0 0 0,0-1 0 0 0,1 0 0 0 0,-1-1 0 0 0,0 0 0 0 0,1 0 0 0 0,0-1 0 0 0,-14-8 0 0 0,19 10-128 0 0,-1 0 1 0 0,1 0 0 0 0,0-1 0 0 0,0 1 0 0 0,0-1 0 0 0,0 0 0 0 0,1 0 0 0 0,-1 0 0 0 0,1 0 0 0 0,0-1 0 0 0,-1 1 0 0 0,1 0 0 0 0,1-1 0 0 0,-1 0 0 0 0,1 1 0 0 0,-1-1 0 0 0,1 0 0 0 0,0 0-1 0 0,0 0 1 0 0,1 0 0 0 0,-1 0 0 0 0,1 1 0 0 0,0-1 0 0 0,0 0 0 0 0,0 0 0 0 0,1-6 0 0 0,0 7-287 0 0,0-1 0 0 0,0 1 0 0 0,0 0 0 0 0,1 0 0 0 0,-1 0 0 0 0,1 1 0 0 0,-1-1 0 0 0,1 0-1 0 0,0 0 1 0 0,0 1 0 0 0,0-1 0 0 0,3-1 0 0 0,9-7-1701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197 768 1928 0 0,'-1'-2'5551'0'0,"4"-2"-1559"0"0,14-10 471 0 0,22-14-2302 0 0,-33 24-2054 0 0,6-3 135 0 0,0-1 1 0 0,-1 0-1 0 0,14-12 0 0 0,-22 16-200 0 0,0 1-1 0 0,0-1 0 0 0,0 0 0 0 0,0 0 0 0 0,-1 0 0 0 0,1 0 0 0 0,-1 0 0 0 0,0 0 0 0 0,0-1 0 0 0,-1 1 1 0 0,1-1-1 0 0,-1 1 0 0 0,2-9 0 0 0,-2 4-14 0 0,-1 0 1 0 0,1 0-1 0 0,-1 0 0 0 0,-1 0 1 0 0,0 0-1 0 0,0 0 0 0 0,-1 0 1 0 0,0 0-1 0 0,-3-9 0 0 0,3 14-16 0 0,0 0-1 0 0,1 0 0 0 0,-2 0 0 0 0,1 0 0 0 0,0 1 0 0 0,-1-1 0 0 0,0 1 0 0 0,1-1 0 0 0,-1 1 0 0 0,-1 0 0 0 0,1 0 1 0 0,0 1-1 0 0,-1-1 0 0 0,1 1 0 0 0,-1-1 0 0 0,0 1 0 0 0,0 0 0 0 0,0 0 0 0 0,0 1 0 0 0,-8-3 0 0 0,2 2 18 0 0,0 1 1 0 0,0 0-1 0 0,0 1 0 0 0,0-1 0 0 0,0 2 0 0 0,0 0 0 0 0,0 0 0 0 0,0 1 0 0 0,0 0 0 0 0,0 0 0 0 0,-15 7 1 0 0,14-5 43 0 0,1 1 0 0 0,0 0 0 0 0,1 0 0 0 0,-1 1 0 0 0,1 0 0 0 0,0 1 1 0 0,0 0-1 0 0,1 1 0 0 0,0-1 0 0 0,-10 13 0 0 0,15-15-3 0 0,0 0-1 0 0,0 0 1 0 0,0 0-1 0 0,1 1 1 0 0,0-1 0 0 0,0 1-1 0 0,0-1 1 0 0,0 1-1 0 0,1 0 1 0 0,0 0-1 0 0,0 0 1 0 0,1-1-1 0 0,0 1 1 0 0,0 0 0 0 0,0 0-1 0 0,0 0 1 0 0,1 0-1 0 0,0 0 1 0 0,1-1-1 0 0,-1 1 1 0 0,3 6-1 0 0,-2-7-17 0 0,1 0 0 0 0,-1 1 0 0 0,1-1 0 0 0,0-1-1 0 0,0 1 1 0 0,0 0 0 0 0,1-1 0 0 0,-1 1 0 0 0,1-1-1 0 0,1 0 1 0 0,-1-1 0 0 0,0 1 0 0 0,1-1 0 0 0,0 1-1 0 0,-1-1 1 0 0,1-1 0 0 0,1 1 0 0 0,-1-1 0 0 0,0 0 0 0 0,0 0-1 0 0,11 2 1 0 0,-10-3-39 0 0,0-1 1 0 0,0 0-1 0 0,-1 0 0 0 0,1 0 0 0 0,0-1 1 0 0,-1 0-1 0 0,1 0 0 0 0,6-2 0 0 0,44-19 46 0 0,-45 18-51 0 0,-5 1-40 0 0,1 0 0 0 0,-1 0 0 0 0,0-1 1 0 0,0 1-1 0 0,-1-1 0 0 0,1-1 0 0 0,-1 1 0 0 0,0-1 0 0 0,0 0 1 0 0,-1 0-1 0 0,1-1 0 0 0,4-7 0 0 0,-3 3-107 0 0,-1 0-1 0 0,0-1 1 0 0,-1 1-1 0 0,0-1 1 0 0,0 0 0 0 0,2-19-1 0 0,33-292-3749 0 0,-24 169 4135 0 0,-14 144-200 0 0,2-30 297 0 0,-3 37-232 0 0,0-1-1 0 0,0 1 1 0 0,0-1-1 0 0,-1 0 0 0 0,1 1 1 0 0,-1-1-1 0 0,1 1 1 0 0,-1 0-1 0 0,0-1 1 0 0,0 1-1 0 0,-2-5 1 0 0,2 7-61 0 0,1-1 1 0 0,0 1 0 0 0,-1 0 0 0 0,1-1-1 0 0,0 1 1 0 0,0-1 0 0 0,-1 1-1 0 0,1 0 1 0 0,-1-1 0 0 0,1 1-1 0 0,0 0 1 0 0,-1 0 0 0 0,1-1-1 0 0,-1 1 1 0 0,1 0 0 0 0,-1 0-1 0 0,1-1 1 0 0,-1 1 0 0 0,1 0-1 0 0,-1 0 1 0 0,1 0 0 0 0,-1 0-1 0 0,1 0 1 0 0,-1 0 0 0 0,1 0 0 0 0,-1 0-1 0 0,1 0 1 0 0,-1 0 0 0 0,0 1 0 0 0,0-1 0 0 0,0 1 1 0 0,0-1-1 0 0,0 1 0 0 0,0-1 1 0 0,1 1-1 0 0,-1 0 0 0 0,0 0 1 0 0,0-1-1 0 0,1 1 0 0 0,-1 0 1 0 0,-1 1-1 0 0,0 3 68 0 0,-1 0 0 0 0,1 0 0 0 0,-4 10 0 0 0,1 5 42 0 0,1 0 1 0 0,0 0-1 0 0,-1 28 0 0 0,4 62 431 0 0,2-72-356 0 0,-2 1 0 0 0,-8 60-1 0 0,-25 33-221 0 0,21-87 379 0 0,-15 92 0 0 0,27-119-1076 0 0,0 0-1 0 0,1 0 1 0 0,2 20-1 0 0,0-24-695 0 0,1 0-1 0 0,0 0 1 0 0,1 0 0 0 0,9 22-1 0 0,-3-15-1246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15 2064 0 0,'-8'-11'7099'0'0,"7"11"-6835"0"0,1-1 1 0 0,0 1-1 0 0,0 0 0 0 0,-1 0 1 0 0,1-1-1 0 0,0 1 0 0 0,-1 0 1 0 0,1 0-1 0 0,0 0 0 0 0,-1-1 1 0 0,1 1-1 0 0,0 0 0 0 0,-1 0 1 0 0,1 0-1 0 0,-1 0 0 0 0,1 0 1 0 0,0 0-1 0 0,-1 0 0 0 0,1 0 1 0 0,0 0-1 0 0,-1 0 0 0 0,1 0 1 0 0,-1 0-1 0 0,1 0 0 0 0,0 0 1 0 0,-1 0-1 0 0,1 0 0 0 0,0 0 1 0 0,-1 0-1 0 0,1 0 1 0 0,0 0-1 0 0,-1 1 0 0 0,1-1 1 0 0,-1 3-46 0 0,1-1 0 0 0,0 1 0 0 0,0-1 0 0 0,0 1 1 0 0,0-1-1 0 0,0 1 0 0 0,0-1 0 0 0,1 1 1 0 0,1 3-1 0 0,-2-3 37 0 0,7 33 464 0 0,14 62 342 0 0,-18-88-1070 0 0,1 0 1 0 0,0 0-1 0 0,0 0 1 0 0,1 0-1 0 0,1-1 1 0 0,-1 0-1 0 0,9 10 1 0 0,-10-15-99 0 0,27 30-171 0 0,-28-31-155 0 0,-1-1 1 0 0,1 0-1 0 0,1 0 0 0 0,-1 0 1 0 0,0 0-1 0 0,0 0 0 0 0,1 0 0 0 0,-1-1 1 0 0,8 2-1 0 0,-1-1-1850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4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11 3441 0 0,'-15'-4'5978'0'0,"-13"-2"751"0"0,25 6-6315 0 0,0-1-1 0 0,-1 1 1 0 0,1 0 0 0 0,0 0 0 0 0,0 1-1 0 0,-5 0 1 0 0,8-1-376 0 0,-1 0-1 0 0,1 0 1 0 0,-1 0-1 0 0,1 0 1 0 0,0 0-1 0 0,-1 0 1 0 0,1 0-1 0 0,0 0 1 0 0,-1 0-1 0 0,1 0 1 0 0,-1 1-1 0 0,1-1 1 0 0,0 0-1 0 0,-1 0 1 0 0,1 0-1 0 0,0 1 1 0 0,0-1-1 0 0,-1 0 1 0 0,1 0-1 0 0,0 1 1 0 0,-1-1-1 0 0,1 0 1 0 0,0 1 0 0 0,0-1-1 0 0,0 0 1 0 0,-1 1-1 0 0,1-1 1 0 0,0 0-1 0 0,0 1 1 0 0,0 0-1 0 0,0 0-30 0 0,0-1 0 0 0,0 1 0 0 0,1 0 0 0 0,-1-1-1 0 0,0 1 1 0 0,1 0 0 0 0,-1-1 0 0 0,0 1 0 0 0,1-1 0 0 0,-1 1 0 0 0,1-1 0 0 0,-1 1-1 0 0,1 0 1 0 0,0 0 0 0 0,23 14-490 0 0,37 7-4908 0 0,-42-15 3526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19.9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45 2320 0 0,'-14'6'5661'0'0,"9"-4"-4301"0"0,0 1 0 0 0,0-1 0 0 0,0 1 0 0 0,0 0 0 0 0,-6 6 0 0 0,9-8-1191 0 0,1 0 1 0 0,0 1-1 0 0,0-1 0 0 0,-1 1 0 0 0,1-1 0 0 0,1 1 0 0 0,-1 0 1 0 0,0-1-1 0 0,0 1 0 0 0,0 0 0 0 0,1 0 0 0 0,-1-1 0 0 0,1 1 1 0 0,0 0-1 0 0,-1 0 0 0 0,1 0 0 0 0,0 0 0 0 0,0 0 0 0 0,0 0 1 0 0,0-1-1 0 0,1 4 0 0 0,0-1-73 0 0,0 1 0 0 0,0-1 1 0 0,0 0-1 0 0,1 1 0 0 0,-1-1 1 0 0,1 0-1 0 0,1 0 0 0 0,-1 0 0 0 0,0 0 1 0 0,1-1-1 0 0,0 1 0 0 0,0 0 0 0 0,0-1 1 0 0,0 0-1 0 0,0 0 0 0 0,1 0 0 0 0,-1 0 1 0 0,8 4-1 0 0,-4-3-80 0 0,1-1 0 0 0,0 1 0 0 0,0-1 0 0 0,0 0 0 0 0,0-1 0 0 0,0 0 0 0 0,0 0 1 0 0,1-1-1 0 0,12 1 0 0 0,-4-2-43 0 0,1 0 0 0 0,-1-2 0 0 0,30-4 0 0 0,-40 4 23 0 0,1 0 0 0 0,-1 0-1 0 0,1-1 1 0 0,-1 0 0 0 0,0 0 0 0 0,0-1 0 0 0,-1 0 0 0 0,1 0 0 0 0,-1 0-1 0 0,11-11 1 0 0,-15 14 5 0 0,-1 0-1 0 0,0-1 0 0 0,0 1 1 0 0,0-1-1 0 0,0 1 0 0 0,0-1 0 0 0,0 0 1 0 0,0 1-1 0 0,-1-1 0 0 0,1 0 1 0 0,-1 1-1 0 0,1-1 0 0 0,-1 0 1 0 0,0 0-1 0 0,1 1 0 0 0,-1-4 1 0 0,0 2 9 0 0,-1-1 1 0 0,1 0-1 0 0,-1 1 1 0 0,0-1 0 0 0,0 1-1 0 0,0-1 1 0 0,-3-5 0 0 0,0 0 8 0 0,-1 0 0 0 0,-1 1 0 0 0,0-1 0 0 0,-13-14 0 0 0,15 19 6 0 0,0 1 0 0 0,0-1 0 0 0,-1 1 0 0 0,1 0 0 0 0,-1 0 0 0 0,0 0 1 0 0,0 1-1 0 0,0 0 0 0 0,0 0 0 0 0,-1 0 0 0 0,1 0 0 0 0,0 1 0 0 0,-1 0 0 0 0,1 0 1 0 0,-8 0-1 0 0,5 1 59 0 0,1 0 0 0 0,0 0 0 0 0,-1 1 0 0 0,1 0 0 0 0,-1 0 0 0 0,1 1 0 0 0,0-1 0 0 0,0 2 0 0 0,0-1 1 0 0,-12 7-1 0 0,13-5-24 0 0,1 0 0 0 0,0 0 1 0 0,0 0-1 0 0,0 1 1 0 0,1 0-1 0 0,0-1 0 0 0,0 2 1 0 0,0-1-1 0 0,0 0 1 0 0,1 1-1 0 0,0 0 0 0 0,0 0 1 0 0,0 0-1 0 0,-1 7 1 0 0,1-7-34 0 0,1 1 1 0 0,0 0-1 0 0,1 0 1 0 0,0 0-1 0 0,0 0 1 0 0,0 0 0 0 0,1 0-1 0 0,0 0 1 0 0,0 1-1 0 0,1-1 1 0 0,0 0-1 0 0,3 12 1 0 0,-1-14-29 0 0,-1 1 0 0 0,1-1 1 0 0,0 1-1 0 0,1-1 0 0 0,-1 0 0 0 0,1 0 0 0 0,0-1 1 0 0,0 1-1 0 0,0-1 0 0 0,1 0 0 0 0,-1 0 1 0 0,1 0-1 0 0,0-1 0 0 0,0 0 0 0 0,1 0 0 0 0,-1 0 1 0 0,1 0-1 0 0,-1-1 0 0 0,8 2 0 0 0,12 3-387 0 0,0-1 0 0 0,1-1-1 0 0,31 2 1 0 0,-28-4-474 0 0,53 4-4047 0 0,-58-7 2576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0.3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147 133 632 0 0,'0'-6'910'0'0,"1"0"0"0"0,0 0-1 0 0,1 0 1 0 0,-1 0 0 0 0,1 1-1 0 0,0-1 1 0 0,0 0 0 0 0,5-7 0 0 0,-4 7-55 0 0,0 0 1 0 0,0 0 0 0 0,-1-1 0 0 0,0 1-1 0 0,0-1 1 0 0,1-7 0 0 0,-3 14-757 0 0,1-1 1 0 0,-1 0-1 0 0,0 0 0 0 0,0 1 1 0 0,0-1-1 0 0,0 0 0 0 0,0 1 1 0 0,0-1-1 0 0,0 0 0 0 0,0 0 1 0 0,0 1-1 0 0,-1-1 0 0 0,1 0 1 0 0,0 1-1 0 0,0-1 1 0 0,-1 0-1 0 0,1 1 0 0 0,0-1 1 0 0,-1 0-1 0 0,1 1 0 0 0,0-1 1 0 0,-1 1-1 0 0,1-1 0 0 0,-1 0 1 0 0,1 1-1 0 0,-1-1 1 0 0,1 1-1 0 0,-1 0 0 0 0,0-1 1 0 0,-1 0-5 0 0,1 1 0 0 0,0 0 1 0 0,-1 0-1 0 0,1 0 1 0 0,-1 0-1 0 0,1 0 1 0 0,0 0-1 0 0,-1 0 0 0 0,1 0 1 0 0,-1 1-1 0 0,1-1 1 0 0,0 0-1 0 0,-3 2 1 0 0,-4 1 206 0 0,0 1 1 0 0,1 0 0 0 0,-14 10 0 0 0,11-5-127 0 0,0 0 1 0 0,0 1-1 0 0,1 0 0 0 0,1 1 1 0 0,0 0-1 0 0,0 0 1 0 0,1 0-1 0 0,1 1 0 0 0,-1 0 1 0 0,2 1-1 0 0,0 0 1 0 0,1-1-1 0 0,-5 22 1 0 0,8-29-155 0 0,0 0 1 0 0,0 0-1 0 0,1-1 1 0 0,0 1 0 0 0,0 0-1 0 0,0-1 1 0 0,1 1 0 0 0,-1 0-1 0 0,1 0 1 0 0,0-1-1 0 0,1 1 1 0 0,-1-1 0 0 0,1 1-1 0 0,0-1 1 0 0,0 0 0 0 0,0 0-1 0 0,0 1 1 0 0,1-1-1 0 0,0-1 1 0 0,0 1 0 0 0,0 0-1 0 0,0-1 1 0 0,0 0 0 0 0,1 1-1 0 0,-1-1 1 0 0,1 0-1 0 0,0-1 1 0 0,0 1 0 0 0,7 2-1 0 0,-1 0-110 0 0,1-1 0 0 0,0 0-1 0 0,0-1 1 0 0,0 0 0 0 0,0-1-1 0 0,1 0 1 0 0,-1-1 0 0 0,0 0-1 0 0,1-1 1 0 0,-1 0 0 0 0,18-3-1 0 0,-14 1-1565 0 0,-1-1 0 0 0,1-1 0 0 0,-1-1-1 0 0,27-11 1 0 0,-27 10-1187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0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88 1440 0 0,'-13'-1'4278'0'0,"-23"3"4973"0"0,33-2-8901 0 0,1 1 1 0 0,0-1 0 0 0,0 1-1 0 0,0 0 1 0 0,0 0 0 0 0,0-1-1 0 0,0 1 1 0 0,0 1 0 0 0,0-1-1 0 0,0 0 1 0 0,0 0-1 0 0,1 1 1 0 0,-1-1 0 0 0,-1 3-1 0 0,2-3-273 0 0,0 1 0 0 0,0-1 0 0 0,0 0 0 0 0,1 1-1 0 0,-1-1 1 0 0,1 1 0 0 0,-1-1 0 0 0,1 1 0 0 0,-1-1 0 0 0,1 1-1 0 0,0-1 1 0 0,0 1 0 0 0,0 0 0 0 0,0-1 0 0 0,0 1 0 0 0,0-1-1 0 0,0 1 1 0 0,1-1 0 0 0,-1 1 0 0 0,0 0 0 0 0,1-1 0 0 0,0 1-1 0 0,0 1 1 0 0,1 2 31 0 0,1 0-1 0 0,-1-1 1 0 0,1 1-1 0 0,0-1 0 0 0,7 7 1 0 0,-6-7-62 0 0,0 0-1 0 0,1-1 1 0 0,0 1 0 0 0,0-1 0 0 0,0 0-1 0 0,0-1 1 0 0,0 1 0 0 0,1-1 0 0 0,5 2 0 0 0,4 0-8 0 0,0 0 0 0 0,19 2 0 0 0,-24-5-46 0 0,1-1 0 0 0,-1 0 0 0 0,1-1 0 0 0,-1 0 0 0 0,14-3 0 0 0,-16 2 7 0 0,-4 1-9 0 0,-1 0 1 0 0,0 0-1 0 0,1 0 1 0 0,-1-1-1 0 0,0 0 1 0 0,0 1-1 0 0,0-1 0 0 0,0 0 1 0 0,0 0-1 0 0,0-1 1 0 0,-1 1-1 0 0,1-1 1 0 0,-1 1-1 0 0,1-1 1 0 0,-1 0-1 0 0,0 0 1 0 0,0 0-1 0 0,-1 0 1 0 0,1 0-1 0 0,0 0 1 0 0,-1 0-1 0 0,0-1 1 0 0,0 1-1 0 0,0 0 1 0 0,0-1-1 0 0,0 1 1 0 0,-1-1-1 0 0,1 1 1 0 0,-1-1-1 0 0,0 0 0 0 0,0 1 1 0 0,-1-1-1 0 0,1 1 1 0 0,-1-1-1 0 0,-1-4 1 0 0,0-1 6 0 0,-1 0-1 0 0,-1-1 1 0 0,0 2 0 0 0,0-1 0 0 0,-1 0-1 0 0,0 1 1 0 0,-9-12 0 0 0,12 18 13 0 0,0-1-1 0 0,-1 0 1 0 0,1 1 0 0 0,-1-1 0 0 0,0 1 0 0 0,0 0-1 0 0,0 0 1 0 0,0 0 0 0 0,0 1 0 0 0,0-1 0 0 0,-1 1 0 0 0,1-1-1 0 0,-1 1 1 0 0,1 0 0 0 0,-1 0 0 0 0,1 1 0 0 0,-1-1-1 0 0,1 1 1 0 0,-1 0 0 0 0,1-1 0 0 0,-1 2 0 0 0,0-1-1 0 0,-4 1 1 0 0,-2 1 37 0 0,0 1-1 0 0,1 0 1 0 0,-1 0-1 0 0,1 1 1 0 0,0 0-1 0 0,0 1 1 0 0,0 0-1 0 0,1 0 1 0 0,0 1-1 0 0,0 0 1 0 0,0 0-1 0 0,1 1 1 0 0,-11 13-1 0 0,10-12 23 0 0,-9 10 215 0 0,1 0-1 0 0,1 1 0 0 0,-16 26 0 0 0,28-39-212 0 0,-1 1 1 0 0,1 0-1 0 0,1-1 0 0 0,-1 2 0 0 0,1-1 0 0 0,-2 9 1 0 0,4-11-61 0 0,-1-1 0 0 0,1 1 0 0 0,0-1 0 0 0,0 1 0 0 0,1-1 0 0 0,-1 1 0 0 0,1-1 0 0 0,0 1 0 0 0,0-1 0 0 0,0 1-1 0 0,3 5 1 0 0,-2-6-13 0 0,1 0 0 0 0,0 0 0 0 0,-1 0 0 0 0,1 0-1 0 0,1 0 1 0 0,-1-1 0 0 0,0 0 0 0 0,1 1 0 0 0,0-1-1 0 0,0 0 1 0 0,0-1 0 0 0,0 1 0 0 0,0-1 0 0 0,0 1-1 0 0,1-1 1 0 0,-1-1 0 0 0,1 1 0 0 0,-1-1 0 0 0,8 2-1 0 0,8 1-280 0 0,-1-2-1 0 0,1 0 0 0 0,26-1 1 0 0,-45-1 273 0 0,17-1-1069 0 0,0 0 0 0 0,28-6 0 0 0,7-6-5066 0 0,-27 4 3905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2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67 2272 0 0,'-2'-4'2901'0'0,"1"2"-1776"0"0,0 1 1 0 0,0-1-1 0 0,0 1 0 0 0,0-1 1 0 0,0 1-1 0 0,0 0 0 0 0,-1-1 1 0 0,1 1-1 0 0,-2-1 0 0 0,2 1-971 0 0,0 1-1 0 0,0 0 0 0 0,1 0 0 0 0,-1 0 0 0 0,0 0 0 0 0,1 0 0 0 0,-1 0 1 0 0,0 0-1 0 0,0 0 0 0 0,1 0 0 0 0,-1 0 0 0 0,0 1 0 0 0,1-1 0 0 0,-1 0 1 0 0,0 0-1 0 0,1 1 0 0 0,-1-1 0 0 0,0 0 0 0 0,1 1 0 0 0,-1-1 0 0 0,1 0 1 0 0,-1 1-1 0 0,1-1 0 0 0,-1 1 0 0 0,1-1 0 0 0,-1 1 0 0 0,1-1 0 0 0,-1 1 1 0 0,1 0-1 0 0,-1 0 0 0 0,-5 8 67 0 0,0 1 1 0 0,1-1-1 0 0,0 1 1 0 0,0 0-1 0 0,1 0 1 0 0,0 1-1 0 0,1-1 1 0 0,0 1-1 0 0,1 0 1 0 0,0 0-1 0 0,-1 20 1 0 0,3-23-188 0 0,0-1 1 0 0,1 1-1 0 0,0 0 0 0 0,0-1 1 0 0,1 1-1 0 0,-1-1 0 0 0,2 0 1 0 0,-1 1-1 0 0,1-1 1 0 0,0 0-1 0 0,0 0 0 0 0,1 0 1 0 0,0-1-1 0 0,9 12 1 0 0,-9-14-46 0 0,0 0 0 0 0,0 0 0 0 0,0 0 0 0 0,0-1 0 0 0,0 1 0 0 0,1-1 1 0 0,0 0-1 0 0,-1-1 0 0 0,1 1 0 0 0,0-1 0 0 0,1 0 0 0 0,-1 0 1 0 0,0-1-1 0 0,0 1 0 0 0,1-1 0 0 0,-1 0 0 0 0,1-1 0 0 0,-1 1 0 0 0,1-1 1 0 0,-1 0-1 0 0,9-1 0 0 0,-7 0-20 0 0,-1-1 0 0 0,1 1 0 0 0,0-1 0 0 0,-1 0 1 0 0,1-1-1 0 0,-1 1 0 0 0,0-1 0 0 0,1-1 0 0 0,-2 1 0 0 0,1-1 0 0 0,0 0 1 0 0,-1 0-1 0 0,1-1 0 0 0,-1 0 0 0 0,0 0 0 0 0,5-7 0 0 0,-7 7 43 0 0,0 0 0 0 0,0-1 0 0 0,0 1-1 0 0,0-1 1 0 0,-1 0 0 0 0,0 0 0 0 0,0 0-1 0 0,-1 0 1 0 0,0 0 0 0 0,0 0 0 0 0,0 0-1 0 0,-1 0 1 0 0,1 0 0 0 0,-2-8 0 0 0,1 5 41 0 0,-1-1 0 0 0,0 1 0 0 0,0 0 0 0 0,-1-1 0 0 0,0 1 1 0 0,-1 0-1 0 0,0 0 0 0 0,0 1 0 0 0,-9-16 0 0 0,12 23-40 0 0,0 1-1 0 0,-1-1 1 0 0,1 1 0 0 0,0-1-1 0 0,0 1 1 0 0,-1-1-1 0 0,1 1 1 0 0,-1-1 0 0 0,1 1-1 0 0,0-1 1 0 0,-1 1 0 0 0,1 0-1 0 0,-1-1 1 0 0,1 1-1 0 0,-1 0 1 0 0,1-1 0 0 0,-1 1-1 0 0,1 0 1 0 0,-1 0 0 0 0,1-1-1 0 0,-1 1 1 0 0,0 0-1 0 0,1 0 1 0 0,-1 0 0 0 0,1 0-1 0 0,-1 0 1 0 0,0 0-1 0 0,1 0 1 0 0,-1 0 0 0 0,0 0-1 0 0,0 1 5 0 0,0-1-1 0 0,0 1 1 0 0,0 0-1 0 0,0 0 1 0 0,1 0-1 0 0,-1-1 0 0 0,0 1 1 0 0,1 0-1 0 0,-1 0 1 0 0,0 0-1 0 0,1 0 1 0 0,0 0-1 0 0,-1 0 1 0 0,0 2-1 0 0,-1 4 22 0 0,0 1 1 0 0,0-1-1 0 0,0 13 1 0 0,1-13-41 0 0,1 0 1 0 0,1 1 0 0 0,-1-1-1 0 0,1 1 1 0 0,0-1 0 0 0,1 0-1 0 0,0 0 1 0 0,0 1 0 0 0,0-1-1 0 0,1-1 1 0 0,0 1-1 0 0,1 0 1 0 0,-1-1 0 0 0,1 1-1 0 0,1-1 1 0 0,-1 0 0 0 0,1-1-1 0 0,0 1 1 0 0,0-1 0 0 0,10 9-1 0 0,1-2-91 0 0,-8-5 59 0 0,0-1 0 0 0,0 0 1 0 0,0 0-1 0 0,1-1 0 0 0,16 7 1 0 0,-22-10 23 0 0,1-1 1 0 0,0 0 0 0 0,0 0 0 0 0,0-1 0 0 0,-1 1 0 0 0,1-1-1 0 0,0 0 1 0 0,0 0 0 0 0,0 0 0 0 0,0-1 0 0 0,0 1 0 0 0,-1-1-1 0 0,1 0 1 0 0,0 0 0 0 0,0 0 0 0 0,-1-1 0 0 0,1 1 0 0 0,-1-1 0 0 0,1 0-1 0 0,-1 0 1 0 0,0 0 0 0 0,0 0 0 0 0,0 0 0 0 0,5-5 0 0 0,-4 3 38 0 0,-1 0 1 0 0,0 0-1 0 0,1 0 1 0 0,-1 0-1 0 0,0 0 1 0 0,-1-1-1 0 0,1 0 1 0 0,-1 1 0 0 0,0-1-1 0 0,0 0 1 0 0,-1 0-1 0 0,1 0 1 0 0,-1 0-1 0 0,0 0 1 0 0,0 0 0 0 0,-1 0-1 0 0,0-11 1 0 0,0 12 28 0 0,-1 0 0 0 0,0 0-1 0 0,1 0 1 0 0,-2 0 0 0 0,1 0 0 0 0,0 0 0 0 0,-1 1 0 0 0,0-1 0 0 0,0 0 0 0 0,0 1 0 0 0,0-1 0 0 0,-5-5 0 0 0,-1 1 22 0 0,-1 0 0 0 0,0 0 0 0 0,-10-7 0 0 0,18 15-76 0 0,0-1-1 0 0,0 0 1 0 0,0 0 0 0 0,0 0-1 0 0,0 0 1 0 0,1 0 0 0 0,-1 0-1 0 0,0 0 1 0 0,0 0 0 0 0,1 0-1 0 0,-1 0 1 0 0,1 0 0 0 0,-1-1-1 0 0,1 1 1 0 0,0 0 0 0 0,-1 0-1 0 0,1 0 1 0 0,0-1 0 0 0,0 1 0 0 0,0 0-1 0 0,0 0 1 0 0,0-1 0 0 0,0 1-1 0 0,0 0 1 0 0,0-1 0 0 0,0 1-1 0 0,1 0 1 0 0,-1 0 0 0 0,0 0-1 0 0,1-1 1 0 0,-1 1 0 0 0,1 0-1 0 0,-1 0 1 0 0,1 0 0 0 0,0 0-1 0 0,1-1 1 0 0,2-5 18 0 0,2 0 0 0 0,-1 1 0 0 0,1 0 0 0 0,8-7 0 0 0,-12 10 0 0 0,8-3-34 0 0,-1-1 0 0 0,1 1 0 0 0,0 0 0 0 0,0 1 0 0 0,1 0 0 0 0,-1 1 0 0 0,17-4 0 0 0,-19 5 6 0 0,0 1 0 0 0,-1 0 0 0 0,1 1 1 0 0,0 0-1 0 0,0 0 0 0 0,0 1 0 0 0,0 0 0 0 0,11 1 0 0 0,-15 0 4 0 0,-1 0 0 0 0,1 0 0 0 0,-1 0 0 0 0,0 0 0 0 0,1 1 0 0 0,-1-1 0 0 0,0 1 0 0 0,0 0 1 0 0,0 0-1 0 0,0 0 0 0 0,-1 0 0 0 0,1 0 0 0 0,0 1 0 0 0,-1-1 0 0 0,1 1 0 0 0,-1 0 0 0 0,0 0 0 0 0,0 0 0 0 0,0 0 0 0 0,-1 0 0 0 0,3 3 1 0 0,-1 5 10 0 0,1 0 1 0 0,-1 0-1 0 0,-1 0 1 0 0,0 0-1 0 0,-1 0 1 0 0,0 0 0 0 0,0 19-1 0 0,-1-15 3 0 0,0 0-1 0 0,2 0 1 0 0,4 25-1 0 0,-3-30-18 0 0,0-1 1 0 0,0 0-1 0 0,1 0 0 0 0,0 0 1 0 0,9 13-1 0 0,-11-19-41 0 0,0 0-1 0 0,0-1 1 0 0,0 1 0 0 0,0-1 0 0 0,0 1 0 0 0,1-1 0 0 0,-1 0-1 0 0,1 0 1 0 0,-1 0 0 0 0,1-1 0 0 0,0 1 0 0 0,0-1 0 0 0,0 1-1 0 0,0-1 1 0 0,0 0 0 0 0,0 0 0 0 0,0 0 0 0 0,0 0 0 0 0,0-1-1 0 0,7 1 1 0 0,-7-1-277 0 0,0-1-1 0 0,0 1 0 0 0,1-1 1 0 0,-1 0-1 0 0,0 0 0 0 0,0 0 0 0 0,0 0 1 0 0,0-1-1 0 0,0 1 0 0 0,0-1 1 0 0,4-3-1 0 0,0-1-2340 0 0,0 0 0 0 0,12-13 0 0 0,-11 11 1073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22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4 3345 0 0,'-11'-1'2994'0'0,"3"0"-822"0"0,1 0 1 0 0,-1 1-1 0 0,0 0 0 0 0,0 0 0 0 0,0 1 0 0 0,-13 2 1 0 0,21-3-2137 0 0,0 0 0 0 0,0 0 0 0 0,0 0 0 0 0,0 0 0 0 0,0 0 1 0 0,0 0-1 0 0,0 0 0 0 0,-1 0 0 0 0,1 0 0 0 0,0 0 0 0 0,0 0 0 0 0,0 0 1 0 0,0 0-1 0 0,0 0 0 0 0,0 0 0 0 0,0 0 0 0 0,-1 0 0 0 0,1 0 1 0 0,0 0-1 0 0,0 1 0 0 0,0-1 0 0 0,0 0 0 0 0,0 0 0 0 0,0 0 1 0 0,0 0-1 0 0,0 0 0 0 0,0 0 0 0 0,0 0 0 0 0,0 0 0 0 0,0 0 0 0 0,-1 1 1 0 0,1-1-1 0 0,0 0 0 0 0,0 0 0 0 0,0 0 0 0 0,0 0 0 0 0,0 0 1 0 0,0 0-1 0 0,0 0 0 0 0,0 1 0 0 0,0-1 0 0 0,0 0 0 0 0,0 0 1 0 0,0 0-1 0 0,0 0 0 0 0,0 0 0 0 0,0 0 0 0 0,7 4 360 0 0,8 0-428 0 0,9-1-83 0 0,-18-3-406 0 0,1 1-1 0 0,-1-1 0 0 0,0 2 1 0 0,1-1-1 0 0,-1 1 0 0 0,0 0 1 0 0,8 3-1 0 0,-2 2-966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7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221 102 512 0 0,'1'-12'2436'0'0,"0"1"0"0"0,0-1 0 0 0,-1 1 0 0 0,-1-1 0 0 0,-1-13 1 0 0,1 24-2322 0 0,1 0 0 0 0,0 0 1 0 0,0 0-1 0 0,-1 0 0 0 0,1 0 1 0 0,0 0-1 0 0,-1 1 1 0 0,1-1-1 0 0,-1 0 0 0 0,0 0 1 0 0,1 0-1 0 0,-1 1 1 0 0,1-1-1 0 0,-1 0 0 0 0,0 1 1 0 0,0-1-1 0 0,1 0 0 0 0,-1 1 1 0 0,0-1-1 0 0,0 1 1 0 0,0 0-1 0 0,1-1 0 0 0,-1 1 1 0 0,0-1-1 0 0,0 1 0 0 0,0 0 1 0 0,0 0-1 0 0,0 0 1 0 0,0-1-1 0 0,0 1 0 0 0,0 0 1 0 0,0 0-1 0 0,0 0 1 0 0,0 1-1 0 0,0-1 0 0 0,0 0 1 0 0,0 0-1 0 0,1 0 0 0 0,-3 1 1 0 0,-5 1-2 0 0,-1 1 0 0 0,1 0 0 0 0,-13 6 0 0 0,10-4 212 0 0,-12 4 9 0 0,1 1 0 0 0,1 0 0 0 0,-37 25 0 0 0,57-35-326 0 0,0 0 1 0 0,1 1-1 0 0,-1-1 1 0 0,1 0-1 0 0,-1 1 0 0 0,1-1 1 0 0,-1 1-1 0 0,1-1 0 0 0,0 0 1 0 0,-1 1-1 0 0,1-1 1 0 0,0 1-1 0 0,-1-1 0 0 0,1 1 1 0 0,0 0-1 0 0,-1-1 0 0 0,1 1 1 0 0,0-1-1 0 0,0 1 1 0 0,0-1-1 0 0,-1 1 0 0 0,1 0 1 0 0,0-1-1 0 0,0 1 1 0 0,0-1-1 0 0,0 2 0 0 0,1-2 7 0 0,-1 1-1 0 0,0 0 0 0 0,1-1 1 0 0,-1 1-1 0 0,1 0 1 0 0,-1-1-1 0 0,1 1 0 0 0,0-1 1 0 0,-1 1-1 0 0,1-1 1 0 0,-1 1-1 0 0,1-1 0 0 0,0 1 1 0 0,-1-1-1 0 0,1 0 0 0 0,1 1 1 0 0,3 1 51 0 0,0-1 0 0 0,0 1 0 0 0,-1-1 1 0 0,11 1-1 0 0,56-3 285 0 0,25 2-293 0 0,-86 0-57 0 0,0 0 0 0 0,0 1 0 0 0,0 0 1 0 0,0 1-1 0 0,-1 0 0 0 0,1 0 0 0 0,10 6 0 0 0,-18-8 4 0 0,0 0-1 0 0,0 1 1 0 0,0-1-1 0 0,0 0 1 0 0,0 1-1 0 0,0-1 1 0 0,0 1 0 0 0,-1 0-1 0 0,1 0 1 0 0,0-1-1 0 0,-1 1 1 0 0,0 0 0 0 0,1 0-1 0 0,-1 0 1 0 0,0 1-1 0 0,0-1 1 0 0,0 0 0 0 0,0 0-1 0 0,-1 1 1 0 0,1-1-1 0 0,-1 0 1 0 0,1 1 0 0 0,-1-1-1 0 0,0 0 1 0 0,0 1-1 0 0,0-1 1 0 0,0 1 0 0 0,0-1-1 0 0,0 1 1 0 0,-1-1-1 0 0,0 3 1 0 0,-1 1 48 0 0,0-1 0 0 0,0 1 0 0 0,-1-1 0 0 0,1 0 1 0 0,-1 0-1 0 0,0 0 0 0 0,-1-1 0 0 0,1 1 0 0 0,-1-1 0 0 0,0 0 1 0 0,0 0-1 0 0,-6 5 0 0 0,-2 1 157 0 0,-1-1 0 0 0,0-1 1 0 0,0 0-1 0 0,-18 7 0 0 0,24-12-157 0 0,0-1 0 0 0,-1 1 0 0 0,1-1 0 0 0,-1-1 0 0 0,1 1 0 0 0,-1-1 0 0 0,0-1 0 0 0,1 1 0 0 0,-1-2 0 0 0,-10 0-1 0 0,16 1-57 0 0,0-1-1 0 0,0 1 0 0 0,0-1 0 0 0,0 0 1 0 0,1 0-1 0 0,-1 0 0 0 0,0 0 0 0 0,1 0 1 0 0,-1 0-1 0 0,1 0 0 0 0,-1 0 0 0 0,1 0 1 0 0,-1-1-1 0 0,1 1 0 0 0,0-1 0 0 0,0 1 1 0 0,-1-1-1 0 0,1 1 0 0 0,1-1 0 0 0,-1 0 1 0 0,0 1-1 0 0,0-1 0 0 0,0 0 0 0 0,1 0 1 0 0,-1 0-1 0 0,1 0 0 0 0,0 1 0 0 0,-1-4 1 0 0,1 1-137 0 0,-1 0 1 0 0,1 0-1 0 0,0 0 1 0 0,0 0 0 0 0,0 0-1 0 0,1 0 1 0 0,-1 0-1 0 0,1-1 1 0 0,0 2 0 0 0,0-1-1 0 0,1 0 1 0 0,2-6-1 0 0,-1 5-1057 0 0,0-1-1 0 0,1 1 0 0 0,-1 0 1 0 0,9-8-1 0 0,-5 8-1255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8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68 1576 0 0,'-18'1'3919'0'0,"8"-1"-1546"0"0,0 1 0 0 0,-17 4 1 0 0,24-4-1988 0 0,0 0 0 0 0,1 0 0 0 0,-1 0 0 0 0,0 0 0 0 0,1 1 0 0 0,0-1 0 0 0,-1 1 0 0 0,1-1 0 0 0,0 1 0 0 0,-1 0 0 0 0,1 0 0 0 0,0 0 0 0 0,0 0 0 0 0,-2 3 0 0 0,4-4-298 0 0,-1 0-1 0 0,1-1 0 0 0,-1 1 1 0 0,1-1-1 0 0,0 1 0 0 0,0 0 1 0 0,-1-1-1 0 0,1 1 0 0 0,0 0 1 0 0,0-1-1 0 0,0 1 1 0 0,0 0-1 0 0,0-1 0 0 0,0 1 1 0 0,0 0-1 0 0,0-1 0 0 0,0 1 1 0 0,0 0-1 0 0,0-1 0 0 0,0 1 1 0 0,1 0-1 0 0,-1-1 1 0 0,0 2-1 0 0,1-1 6 0 0,0 1 0 0 0,0-1-1 0 0,0 0 1 0 0,0 1 0 0 0,0-1 0 0 0,1 0 0 0 0,-1 0 0 0 0,0 0 0 0 0,2 2 0 0 0,3 0 60 0 0,-1 0 0 0 0,1 0-1 0 0,0-1 1 0 0,7 3 0 0 0,9 2-85 0 0,1-1-1 0 0,0-1 0 0 0,1-2 0 0 0,-1 0 0 0 0,1-1 0 0 0,0-1 1 0 0,43-5-1 0 0,-56 3-59 0 0,1-1 0 0 0,-1-1-1 0 0,0 0 1 0 0,0-1 0 0 0,0 0 0 0 0,0 0 0 0 0,-1-1 0 0 0,11-7 0 0 0,-19 11-8 0 0,0-1 1 0 0,0 0 0 0 0,0 1-1 0 0,0-1 1 0 0,0 0 0 0 0,0 0-1 0 0,-1 0 1 0 0,1-1 0 0 0,-1 1 0 0 0,1 0-1 0 0,-1 0 1 0 0,0-1 0 0 0,0 1-1 0 0,0-1 1 0 0,0 1 0 0 0,-1-1 0 0 0,1 0-1 0 0,-1 1 1 0 0,1-1 0 0 0,-1 0-1 0 0,0 1 1 0 0,0-1 0 0 0,0 0 0 0 0,0 1-1 0 0,-1-1 1 0 0,1 1 0 0 0,-1-1-1 0 0,1 0 1 0 0,-3-3 0 0 0,2 2-4 0 0,-1 1 1 0 0,1-1-1 0 0,-1 1 1 0 0,0 0-1 0 0,-1 0 1 0 0,1-1-1 0 0,0 2 0 0 0,-1-1 1 0 0,1 0-1 0 0,-1 0 1 0 0,0 1-1 0 0,0 0 1 0 0,0-1-1 0 0,-1 1 1 0 0,1 0-1 0 0,0 1 1 0 0,-1-1-1 0 0,1 0 1 0 0,-1 1-1 0 0,-5-2 1 0 0,-1 2 8 0 0,0 0 1 0 0,0 0 0 0 0,0 0 0 0 0,0 2 0 0 0,0-1 0 0 0,0 1-1 0 0,0 1 1 0 0,0-1 0 0 0,-12 5 0 0 0,1 1 58 0 0,0 1 0 0 0,1 1 0 0 0,-22 13 0 0 0,27-13 23 0 0,1 0 1 0 0,-1 2 0 0 0,2-1 0 0 0,0 2-1 0 0,0 0 1 0 0,-12 15 0 0 0,17-19 1 0 0,2 1 0 0 0,-1 0-1 0 0,1 1 1 0 0,0-1 0 0 0,1 1 0 0 0,0 0 0 0 0,1 0 0 0 0,0 1 0 0 0,1 0-1 0 0,-4 17 1 0 0,6-23-74 0 0,1 0-1 0 0,0 0 0 0 0,0-1 1 0 0,0 1-1 0 0,0 0 0 0 0,1 0 1 0 0,0 0-1 0 0,0 0 0 0 0,0-1 1 0 0,0 1-1 0 0,1 0 0 0 0,0-1 1 0 0,0 1-1 0 0,0-1 0 0 0,0 0 1 0 0,1 0-1 0 0,0 0 0 0 0,0 0 1 0 0,0 0-1 0 0,0 0 0 0 0,1-1 1 0 0,-1 1-1 0 0,6 3 0 0 0,-1-2-38 0 0,1 1 0 0 0,-1-1-1 0 0,1-1 1 0 0,0 1-1 0 0,1-2 1 0 0,-1 1 0 0 0,1-1-1 0 0,-1-1 1 0 0,1 0-1 0 0,15 2 1 0 0,12-1-1209 0 0,72-5 1 0 0,-11-9-6856 0 0,-70 7 3483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39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14 772 512 0 0,'2'7'2225'0'0,"-2"-7"-2078"0"0,0 1 0 0 0,0 0 1 0 0,0 0-1 0 0,0-1 0 0 0,0 1 0 0 0,0 0 1 0 0,0 0-1 0 0,0 0 0 0 0,-1-1 0 0 0,1 1 0 0 0,0 0 1 0 0,0-1-1 0 0,-1 1 0 0 0,1 0 0 0 0,0 0 1 0 0,-2 0-1 0 0,1 2 369 0 0,0 0-1 0 0,0 0 1 0 0,0 0 0 0 0,0 0 0 0 0,1 0-1 0 0,-1 5 1 0 0,-1 1 495 0 0,1-6-571 0 0,0 0 1 0 0,1 0-1 0 0,-1 1 0 0 0,1-1 1 0 0,0 0-1 0 0,0 1 1 0 0,0-1-1 0 0,0 0 1 0 0,0 1-1 0 0,1-1 0 0 0,1 6 1 0 0,-1-8-184 0 0,0 1 0 0 0,0-1 1 0 0,0 0-1 0 0,0 0 0 0 0,0 1 0 0 0,0-1 1 0 0,0 0-1 0 0,0 0 0 0 0,0 0 0 0 0,1 0 0 0 0,-1 0 1 0 0,0 0-1 0 0,1-1 0 0 0,-1 1 0 0 0,1 0 1 0 0,1 0-1 0 0,1 0-60 0 0,0 0 0 0 0,-1 0 0 0 0,1-1 0 0 0,0 1 0 0 0,0-1 0 0 0,6 0 0 0 0,-2-1-146 0 0,1 0 0 0 0,-1 0 1 0 0,0-1-1 0 0,1 0 1 0 0,12-6-1 0 0,37-18-16 0 0,71-43-1 0 0,-111 57 25 0 0,0-2-1 0 0,-1 0 1 0 0,0 0-1 0 0,-2-2 1 0 0,1 0-1 0 0,-2-1 1 0 0,0 0-1 0 0,-1-1 0 0 0,-1-1 1 0 0,-1 0-1 0 0,0 0 1 0 0,10-28-1 0 0,4-14 370 0 0,18-73 0 0 0,-34 97-53 0 0,-1-1 0 0 0,-2-1 0 0 0,2-51 0 0 0,-7 81-282 0 0,-1 0 1 0 0,-1 0-1 0 0,0-1 1 0 0,0 1-1 0 0,-1 0 1 0 0,0 1-1 0 0,0-1 1 0 0,-6-12-1 0 0,7 17-64 0 0,-1 1-1 0 0,1 0 1 0 0,-1 0-1 0 0,0 0 1 0 0,-1 0 0 0 0,1 1-1 0 0,0-1 1 0 0,-1 0-1 0 0,1 1 1 0 0,-1 0 0 0 0,0-1-1 0 0,0 1 1 0 0,0 0-1 0 0,0 1 1 0 0,0-1 0 0 0,0 0-1 0 0,-1 1 1 0 0,1 0-1 0 0,0 0 1 0 0,-1 0 0 0 0,1 0-1 0 0,-1 0 1 0 0,1 1-1 0 0,-5-1 1 0 0,0 2 4 0 0,1-1 1 0 0,0 1-1 0 0,0 0 1 0 0,-1 0-1 0 0,1 1 1 0 0,0 0-1 0 0,0 1 1 0 0,1-1-1 0 0,-1 1 1 0 0,1 0-1 0 0,-1 1 1 0 0,1 0-1 0 0,0 0 1 0 0,0 0-1 0 0,-8 8 0 0 0,-1 2 21 0 0,2 0-1 0 0,-1 1 1 0 0,2 0-1 0 0,-17 27 1 0 0,21-28-38 0 0,1 0 0 0 0,1 0 0 0 0,0 1 0 0 0,1-1 0 0 0,1 1 0 0 0,0 0 0 0 0,1 1 0 0 0,-2 23 0 0 0,2 8 33 0 0,5 71 0 0 0,0-90-37 0 0,1 0-1 0 0,1 0 1 0 0,2 0-1 0 0,0-1 1 0 0,20 49-1 0 0,-18-57-61 0 0,1-1 0 0 0,0-1 0 0 0,1 0 0 0 0,1 0 0 0 0,1-1 1 0 0,0 0-1 0 0,1-1 0 0 0,1 0 0 0 0,17 13 0 0 0,-20-19-239 0 0,0 0 0 0 0,0-1 1 0 0,1-1-1 0 0,14 7 1 0 0,-21-11-94 0 0,0-1 0 0 0,0 0 0 0 0,1-1 1 0 0,-1 1-1 0 0,0-1 0 0 0,1 0 0 0 0,-1-1 0 0 0,1 1 1 0 0,-1-1-1 0 0,1 0 0 0 0,0 0 0 0 0,-1-1 0 0 0,8-1 1 0 0,-8 1-615 0 0,-1-1 0 0 0,0 0 0 0 0,1 0 0 0 0,-1 0 1 0 0,0-1-1 0 0,0 1 0 0 0,5-6 0 0 0,-4 4-523 0 0,9-7-1159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263 30 512 0 0,'0'-1'103'0'0,"0"0"0"0"0,0 1-1 0 0,0-1 1 0 0,-1 0 0 0 0,1 1 0 0 0,0-1-1 0 0,-1 1 1 0 0,1-1 0 0 0,0 1 0 0 0,-1-1-1 0 0,1 1 1 0 0,-1-1 0 0 0,1 1 0 0 0,0-1-1 0 0,-1 1 1 0 0,0 0 0 0 0,1-1 0 0 0,-1 1-1 0 0,1 0 1 0 0,-1-1 0 0 0,1 1 0 0 0,-1 0-1 0 0,0 0 1 0 0,1 0 0 0 0,-1-1 0 0 0,1 1-1 0 0,-1 0 1 0 0,0 0 0 0 0,1 0 0 0 0,-1 0-1 0 0,0 0 1 0 0,1 0 0 0 0,-1 0 0 0 0,0 0-1 0 0,1 0 1 0 0,-1 1 0 0 0,1-1 0 0 0,-1 0-1 0 0,0 0 1 0 0,1 1 0 0 0,-2-1-1 0 0,-4 3 777 0 0,0 0-1 0 0,-1 0 1 0 0,-6 6-1 0 0,1-2-545 0 0,-94 52 2430 0 0,105-58-2731 0 0,0 0 0 0 0,0-1 1 0 0,0 1-1 0 0,-1-1 0 0 0,1 1 0 0 0,0-1 0 0 0,0 1 0 0 0,-1-1 1 0 0,1 0-1 0 0,0 0 0 0 0,-1 1 0 0 0,1-1 0 0 0,0 0 0 0 0,-1 0 0 0 0,1-1 1 0 0,-1 1-1 0 0,1 0 0 0 0,0 0 0 0 0,0-1 0 0 0,-1 1 0 0 0,1 0 1 0 0,0-1-1 0 0,-1 1 0 0 0,1-1 0 0 0,0 0 0 0 0,0 1 0 0 0,0-1 1 0 0,0 0-1 0 0,0 0 0 0 0,0 0 0 0 0,0 0 0 0 0,-1-1 0 0 0,-4-4 217 0 0,1-1 0 0 0,1 0-1 0 0,-1 1 1 0 0,-4-12 0 0 0,1 4 439 0 0,-1-4 216 0 0,8 17-861 0 0,1 0 0 0 0,-1 0 0 0 0,1 0 0 0 0,0 0 0 0 0,-1 0 0 0 0,1 0 0 0 0,0-1 0 0 0,0 1 0 0 0,0 0 0 0 0,0 0 0 0 0,0 0 0 0 0,0 0 0 0 0,0 0 0 0 0,0 0 0 0 0,0-2 0 0 0,1 3-62 0 0,-1-1 0 0 0,0 1 0 0 0,1 0 0 0 0,-1 0 0 0 0,0 0 0 0 0,1-1 0 0 0,-1 1 0 0 0,0 0 0 0 0,1 0 0 0 0,-1 0 0 0 0,0 0 0 0 0,1-1 0 0 0,-1 1 0 0 0,0 0 0 0 0,1 0 0 0 0,-1 0 0 0 0,1 0 0 0 0,-1 0 0 0 0,0 0 0 0 0,1 0 0 0 0,-1 0 1 0 0,0 0-1 0 0,1 0 0 0 0,-1 0 0 0 0,1 1 0 0 0,-1-1 0 0 0,0 0 0 0 0,1 0 0 0 0,12 5-2734 0 0,-11-4 1359 0 0,6 2-1857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1 688 0 0,'-2'2'1212'0'0,"0"-1"0"0"0,-1 0-1 0 0,1 1 1 0 0,0-1 0 0 0,-1 0-1 0 0,1 0 1 0 0,-6 1 0 0 0,-12 7 5858 0 0,18-7-6837 0 0,1-1 0 0 0,-1 1 0 0 0,1 0 0 0 0,0 1 0 0 0,0-1 0 0 0,0 0 0 0 0,0 0 0 0 0,1 0 0 0 0,-1 1 0 0 0,0-1 0 0 0,1 0 0 0 0,0 1 0 0 0,-1-1 0 0 0,1 0 0 0 0,0 4 0 0 0,-1 4 429 0 0,1-4-514 0 0,-1 1 0 0 0,1-1-1 0 0,0 0 1 0 0,0 0 0 0 0,1 1 0 0 0,-1-1 0 0 0,1 0 0 0 0,1 0-1 0 0,-1 1 1 0 0,1-1 0 0 0,4 7 0 0 0,-5-9-149 0 0,2 0-1 0 0,-1-1 1 0 0,0 1 0 0 0,0-1-1 0 0,1 1 1 0 0,0-1 0 0 0,0 0-1 0 0,0 0 1 0 0,0 0-1 0 0,0-1 1 0 0,1 1 0 0 0,-1-1-1 0 0,1 0 1 0 0,-1 0 0 0 0,1 0-1 0 0,0 0 1 0 0,0-1 0 0 0,4 2-1 0 0,2 0-234 0 0,0-1 0 0 0,0 0 0 0 0,15 1 1 0 0,1-5-2451 0 0,-22 1 1244 0 0,1-1-1 0 0,-1 1 1 0 0,0-1 0 0 0,6-3-1 0 0,3-2-3424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10 2256 0 0,'-16'-3'3361'0'0,"1"0"3553"0"0,2 2-5802 0 0,2-1 1128 0 0,1 2-1175 0 0,4-1 151 0 0,4 1 424 0 0,3 1-1120 0 0,3 1-336 0 0,3-1-224 0 0,2-1 24 0 0,2 0-64 0 0,2 0-56 0 0,1 2-384 0 0,0-1-104 0 0,4 2-2121 0 0,-1 1 1545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0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 2136 0 0,'-13'-2'7568'0'0,"4"1"-1554"0"0,9 2-5864 0 0,-1-1-1 0 0,1 1 0 0 0,0 0 0 0 0,-1 0 0 0 0,1-1 0 0 0,0 1 0 0 0,0 0 0 0 0,0-1 1 0 0,-1 1-1 0 0,1 0 0 0 0,0 0 0 0 0,0-1 0 0 0,0 1 0 0 0,0 0 0 0 0,0 0 0 0 0,1-1 0 0 0,-1 2 1 0 0,4 22 1046 0 0,1-1 0 0 0,0 1 0 0 0,16 36 0 0 0,4 20-627 0 0,-23-74-527 0 0,-1-3-31 0 0,0-1 0 0 0,-1 0 0 0 0,1 1 0 0 0,-1 0 0 0 0,1-1 0 0 0,-1 1 0 0 0,0-1 0 0 0,0 1 0 0 0,0-1 0 0 0,0 1 0 0 0,0 0 0 0 0,-2 3 0 0 0,4-29 287 0 0,4 4-101 0 0,6-28 0 0 0,-9 30-150 0 0,1 0 0 0 0,9-23 1 0 0,-9 32-38 0 0,-1 0-1 0 0,1 0 1 0 0,1 0 0 0 0,-1 1 0 0 0,1-1 0 0 0,9-9 0 0 0,-12 15-13 0 0,-1 1 1 0 0,1-1-1 0 0,0 1 0 0 0,-1 0 1 0 0,1-1-1 0 0,0 1 0 0 0,0 0 1 0 0,0 0-1 0 0,0 0 1 0 0,0 0-1 0 0,0 1 0 0 0,0-1 1 0 0,0 0-1 0 0,0 1 1 0 0,0 0-1 0 0,0-1 0 0 0,1 1 1 0 0,-1 0-1 0 0,0 0 0 0 0,0 0 1 0 0,0 0-1 0 0,0 1 1 0 0,1-1-1 0 0,-1 1 0 0 0,0-1 1 0 0,0 1-1 0 0,0 0 0 0 0,0-1 1 0 0,0 1-1 0 0,0 0 1 0 0,3 3-1 0 0,1 0-5 0 0,1 0 0 0 0,-2 1 0 0 0,1 0 0 0 0,0 0 0 0 0,-1 1 0 0 0,0 0 0 0 0,0 0 0 0 0,4 7 0 0 0,3 7 0 0 0,12 27 0 0 0,-16-29-147 0 0,1 0-1 0 0,18 25 0 0 0,-26-42-34 0 0,1 1-1 0 0,-1 0 0 0 0,1-1 1 0 0,0 1-1 0 0,-1-1 1 0 0,1 0-1 0 0,3 2 1 0 0,9 2-4208 0 0,-8-5 1726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1.3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75 3265 0 0,'-3'1'1334'0'0,"-1"0"0"0"0,1 0 0 0 0,0 0-1 0 0,-1-1 1 0 0,1 1 0 0 0,-1-1 0 0 0,1 0 0 0 0,0 0 0 0 0,-6-1 0 0 0,-5 1 255 0 0,13 0-1497 0 0,1 0 1 0 0,-1 0-1 0 0,1 0 0 0 0,-1 0 0 0 0,1 0 0 0 0,-1 0 0 0 0,1 0 0 0 0,-1 0 0 0 0,1 1 1 0 0,-1-1-1 0 0,1 0 0 0 0,-1 0 0 0 0,1 0 0 0 0,-1 1 0 0 0,1-1 0 0 0,-1 0 1 0 0,1 1-1 0 0,0-1 0 0 0,-1 0 0 0 0,1 1 0 0 0,0-1 0 0 0,-1 1 0 0 0,1-1 1 0 0,0 0-1 0 0,-1 1 0 0 0,1 0 0 0 0,-1 0 3 0 0,1 1 0 0 0,0-1 0 0 0,-1 0 0 0 0,1 1 0 0 0,0-1 0 0 0,0 0-1 0 0,0 1 1 0 0,0-1 0 0 0,0 0 0 0 0,1 2 0 0 0,-1 2 46 0 0,2 0 0 0 0,-1 0 0 0 0,1 0 0 0 0,2 6 0 0 0,0-4-122 0 0,0-1 0 0 0,1 1-1 0 0,-1-1 1 0 0,1-1 0 0 0,1 1 0 0 0,-1-1 0 0 0,1 0-1 0 0,-1 0 1 0 0,2 0 0 0 0,-1-1 0 0 0,0 0-1 0 0,1 0 1 0 0,0-1 0 0 0,-1 0 0 0 0,2 0-1 0 0,-1 0 1 0 0,0-1 0 0 0,0 0 0 0 0,1-1 0 0 0,-1 0-1 0 0,1 0 1 0 0,-1 0 0 0 0,1-1 0 0 0,-1 0-1 0 0,10-1 1 0 0,-13 0-21 0 0,-1 1 1 0 0,1-1-1 0 0,0 0 0 0 0,0 0 0 0 0,-1-1 1 0 0,1 1-1 0 0,-1-1 0 0 0,1 0 0 0 0,-1 0 0 0 0,0 0 1 0 0,0 0-1 0 0,0 0 0 0 0,0-1 0 0 0,0 1 0 0 0,0-1 1 0 0,-1 0-1 0 0,1 0 0 0 0,-1 0 0 0 0,0 0 1 0 0,0 0-1 0 0,0-1 0 0 0,0 1 0 0 0,2-7 0 0 0,-2 3 16 0 0,0 1 0 0 0,-1 0 0 0 0,1 0 0 0 0,-1 0 0 0 0,-1-1 0 0 0,1 1 1 0 0,-1-1-1 0 0,0 1 0 0 0,-1 0 0 0 0,1-1 0 0 0,-1 1 0 0 0,0 0 0 0 0,-4-11 0 0 0,4 13-9 0 0,-1 0 0 0 0,1 1 0 0 0,-1-1 0 0 0,0 0 0 0 0,0 0 1 0 0,-1 1-1 0 0,1-1 0 0 0,-1 1 0 0 0,0 0 0 0 0,0 0 0 0 0,0 0 1 0 0,0 0-1 0 0,0 0 0 0 0,-7-4 0 0 0,7 6 11 0 0,0 0 0 0 0,1 0-1 0 0,-1 0 1 0 0,0 0 0 0 0,0 0 0 0 0,0 1-1 0 0,0-1 1 0 0,0 1 0 0 0,0 0 0 0 0,0 0 0 0 0,1 0-1 0 0,-1 0 1 0 0,0 1 0 0 0,0-1 0 0 0,0 1-1 0 0,0 0 1 0 0,0-1 0 0 0,0 1 0 0 0,1 0-1 0 0,-1 1 1 0 0,0-1 0 0 0,-3 3 0 0 0,1 0 49 0 0,-1 0 0 0 0,2 0 0 0 0,-1 0 1 0 0,0 0-1 0 0,1 1 0 0 0,0 0 0 0 0,-5 7 0 0 0,-24 42 515 0 0,20-30-325 0 0,9-18-233 0 0,1 0 0 0 0,-1 0 0 0 0,1 1-1 0 0,1 0 1 0 0,-1 0 0 0 0,1 0 0 0 0,0 0 0 0 0,1 0 0 0 0,-1 0 0 0 0,2 0-1 0 0,-1 0 1 0 0,1 1 0 0 0,0-1 0 0 0,0 0 0 0 0,1 0 0 0 0,0 0 0 0 0,0 1-1 0 0,1-1 1 0 0,0 0 0 0 0,0 0 0 0 0,0-1 0 0 0,1 1 0 0 0,0 0-1 0 0,1-1 1 0 0,-1 0 0 0 0,1 0 0 0 0,1 0 0 0 0,-1 0 0 0 0,1 0 0 0 0,7 6-1 0 0,-6-7-79 0 0,-1 0-1 0 0,1 0 0 0 0,0 0 0 0 0,0-1 1 0 0,0 0-1 0 0,0-1 0 0 0,1 1 0 0 0,0-1 1 0 0,0 0-1 0 0,0-1 0 0 0,0 0 0 0 0,0 0 1 0 0,0 0-1 0 0,0-1 0 0 0,1 0 0 0 0,-1 0 1 0 0,9-1-1 0 0,-5-1-310 0 0,-1 0 0 0 0,1 0 0 0 0,-1-1-1 0 0,0 0 1 0 0,0-1 0 0 0,0 0 0 0 0,15-8 0 0 0,20-13-3539 0 0,-5-6-4526 0 0,-29 19 4506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150 126 3161 0 0,'-12'-3'8248'0'0,"-1"-3"-3813"0"0,11 5-4166 0 0,1 0 0 0 0,-1 0-1 0 0,1 1 1 0 0,-1-1-1 0 0,1 0 1 0 0,-1 1 0 0 0,0-1-1 0 0,1 1 1 0 0,-1-1 0 0 0,0 1-1 0 0,0 0 1 0 0,1-1-1 0 0,-1 1 1 0 0,0 0 0 0 0,0 0-1 0 0,1 0 1 0 0,-1 1 0 0 0,0-1-1 0 0,0 0 1 0 0,1 1-1 0 0,-4 0 1 0 0,-1 3-68 0 0,-1 1 0 0 0,1 0 0 0 0,-1 0 0 0 0,2 1 0 0 0,-1-1 0 0 0,0 1-1 0 0,1 1 1 0 0,0-1 0 0 0,1 1 0 0 0,-1-1 0 0 0,-5 14 0 0 0,8-15-173 0 0,0 0 1 0 0,0 0-1 0 0,0 0 0 0 0,1 0 1 0 0,0 0-1 0 0,0 0 0 0 0,0 0 0 0 0,1 1 1 0 0,0-1-1 0 0,0 0 0 0 0,0 0 1 0 0,1 1-1 0 0,-1-1 0 0 0,1 0 0 0 0,1 0 1 0 0,-1 0-1 0 0,1 0 0 0 0,4 10 1 0 0,-3-9-41 0 0,1 0 1 0 0,1 0-1 0 0,-1 0 1 0 0,1-1-1 0 0,0 1 1 0 0,0-1-1 0 0,1 0 1 0 0,-1-1-1 0 0,1 1 1 0 0,0-1-1 0 0,0 0 1 0 0,1-1-1 0 0,-1 1 1 0 0,1-1-1 0 0,0-1 1 0 0,12 4-1 0 0,-15-5 0 0 0,1 1-1 0 0,0-2 1 0 0,0 1-1 0 0,0 0 0 0 0,0-1 1 0 0,0 0-1 0 0,0 0 1 0 0,0-1-1 0 0,0 1 0 0 0,0-1 1 0 0,0 0-1 0 0,0 0 1 0 0,0-1-1 0 0,-1 0 0 0 0,1 1 1 0 0,-1-2-1 0 0,1 1 1 0 0,-1 0-1 0 0,0-1 0 0 0,1 0 1 0 0,-1 0-1 0 0,-1 0 1 0 0,1 0-1 0 0,0-1 0 0 0,3-4 1 0 0,0-3 18 0 0,0 1 1 0 0,0-1 0 0 0,-1 0-1 0 0,-1-1 1 0 0,0 1 0 0 0,-1-1-1 0 0,0 0 1 0 0,-1 0-1 0 0,3-19 1 0 0,-3 13-8 0 0,-2 0 0 0 0,0 0-1 0 0,-1 0 1 0 0,0 0 0 0 0,-2 0-1 0 0,-3-19 1 0 0,4 34 3 0 0,0-1 0 0 0,0 0 0 0 0,0 0 0 0 0,-1 1 0 0 0,1-1 0 0 0,-1 1 0 0 0,0 0-1 0 0,0-1 1 0 0,0 1 0 0 0,0 0 0 0 0,0 0 0 0 0,-1 0 0 0 0,-5-5 0 0 0,6 7-2 0 0,0-1-1 0 0,0 1 1 0 0,0 0 0 0 0,-1 0 0 0 0,1 0 0 0 0,0 0-1 0 0,-1 0 1 0 0,1 0 0 0 0,0 0 0 0 0,-1 1-1 0 0,1-1 1 0 0,-1 1 0 0 0,1 0 0 0 0,-1 0-1 0 0,1 0 1 0 0,-1 0 0 0 0,1 0 0 0 0,-1 0-1 0 0,1 1 1 0 0,-1-1 0 0 0,1 1 0 0 0,-3 1 0 0 0,-3 1-2 0 0,0 1 0 0 0,1 0 0 0 0,-1 0 0 0 0,1 1 1 0 0,0 0-1 0 0,1 0 0 0 0,-1 1 0 0 0,1 0 1 0 0,0 0-1 0 0,0 0 0 0 0,-6 10 0 0 0,-5 9 71 0 0,-25 49 0 0 0,39-68-67 0 0,0 1 0 0 0,0-1 0 0 0,1 1 0 0 0,0 0 0 0 0,0-1 0 0 0,0 1 0 0 0,1 0 0 0 0,0 0 0 0 0,0 0 0 0 0,1 0 0 0 0,0 0 0 0 0,1 1 1 0 0,0 6-1 0 0,0-9-1 0 0,1 1 1 0 0,-1 0-1 0 0,1-1 1 0 0,0 1-1 0 0,1-1 1 0 0,-1 0-1 0 0,1 0 1 0 0,0 0-1 0 0,0 0 1 0 0,1 0-1 0 0,-1-1 1 0 0,1 0-1 0 0,0 1 1 0 0,0-1-1 0 0,1-1 1 0 0,5 5-1 0 0,-5-5-26 0 0,-1-1-1 0 0,0 1 0 0 0,1-1 1 0 0,-1 0-1 0 0,1-1 0 0 0,0 1 1 0 0,-1-1-1 0 0,1 0 0 0 0,0 0 1 0 0,0 0-1 0 0,0-1 0 0 0,0 0 1 0 0,0 0-1 0 0,0 0 0 0 0,-1 0 1 0 0,1-1-1 0 0,0 0 0 0 0,0 0 1 0 0,0 0-1 0 0,-1-1 0 0 0,1 1 1 0 0,0-1-1 0 0,-1 0 0 0 0,0-1 1 0 0,1 1-1 0 0,-1-1 0 0 0,0 0 1 0 0,6-5-1 0 0,-4 3-45 0 0,1-1 0 0 0,-1 0 0 0 0,0-1 0 0 0,0 1 0 0 0,-1-1 0 0 0,0-1 0 0 0,0 1 0 0 0,0 0 0 0 0,-1-1 0 0 0,-1 0 0 0 0,1 0 0 0 0,-1-1 0 0 0,2-7 1 0 0,0-7 127 0 0,2-34 0 0 0,-6 47 11 0 0,-1 0 0 0 0,0 1 0 0 0,0-1 0 0 0,-1 0-1 0 0,-1 1 1 0 0,-2-13 0 0 0,3 21-43 0 0,1-1-1 0 0,-1 1 1 0 0,1 0-1 0 0,-1-1 1 0 0,0 1 0 0 0,1 0-1 0 0,-1 0 1 0 0,0 0-1 0 0,0-1 1 0 0,0 1 0 0 0,-1-1-1 0 0,2 2-6 0 0,-1-1 0 0 0,1 1 0 0 0,-1 0 0 0 0,1-1 0 0 0,-1 1-1 0 0,1 0 1 0 0,-1 0 0 0 0,1 0 0 0 0,-1-1 0 0 0,1 1 0 0 0,-1 0 0 0 0,1 0 0 0 0,-1 0-1 0 0,0 0 1 0 0,1 0 0 0 0,-1 0 0 0 0,1 0 0 0 0,-1 0 0 0 0,-1 0 0 0 0,1 1 5 0 0,0 0 0 0 0,-1-1 0 0 0,1 1 0 0 0,0 0 0 0 0,-1 0 0 0 0,1 0 0 0 0,0 0 0 0 0,0 0 0 0 0,0 0 0 0 0,-1 1 0 0 0,1-1 0 0 0,1 0 0 0 0,-1 0 0 0 0,0 1 0 0 0,0-1 0 0 0,0 1 0 0 0,1-1 0 0 0,-2 2 0 0 0,0 5-11 0 0,0 0 0 0 0,0 0 1 0 0,0 1-1 0 0,1-1 1 0 0,0 0-1 0 0,0 0 1 0 0,1 1-1 0 0,0-1 1 0 0,1 0-1 0 0,0 1 0 0 0,0-1 1 0 0,1 0-1 0 0,0 0 1 0 0,0 0-1 0 0,7 14 1 0 0,-5-13-36 0 0,0 0 1 0 0,1 0 0 0 0,0 0 0 0 0,1-1-1 0 0,0 0 1 0 0,0 0 0 0 0,0-1-1 0 0,1 1 1 0 0,0-1 0 0 0,1-1-1 0 0,0 0 1 0 0,16 11 0 0 0,-16-13-174 0 0,1 0-1 0 0,-1-1 1 0 0,1 1 0 0 0,0-2 0 0 0,-1 1 0 0 0,13 1-1 0 0,-10-3-1331 0 0,1 0 0 0 0,16-1 1 0 0,-15-1-513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3:42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91 2681 0 0,'-4'4'2141'0'0,"0"-1"104"0"0,1 0 1 0 0,0 1 0 0 0,0 0 0 0 0,-3 4 0 0 0,5-5-1852 0 0,0-1 0 0 0,0 0 0 0 0,0 1 0 0 0,0-1 1 0 0,0 1-1 0 0,1-1 0 0 0,0 1 0 0 0,-1-1 1 0 0,1 1-1 0 0,0 2 0 0 0,0 15 843 0 0,1 0-1 0 0,1-1 1 0 0,8 37 0 0 0,-8-47-1091 0 0,1 0 0 0 0,0 0 0 0 0,1 0 0 0 0,0 0 0 0 0,0-1 0 0 0,1 0 0 0 0,0 0 0 0 0,0 0 0 0 0,1-1 0 0 0,7 9 0 0 0,-5-7-121 0 0,-6-7-30 0 0,-1 0 1 0 0,0 0 0 0 0,1 0-1 0 0,-1-1 1 0 0,1 1 0 0 0,-1-1-1 0 0,1 1 1 0 0,0-1-1 0 0,0 0 1 0 0,0 1 0 0 0,2 0-1 0 0,-4-2 4 0 0,0 0 0 0 0,1-1 0 0 0,-1 1 0 0 0,0 0 0 0 0,0-1-1 0 0,1 1 1 0 0,-1 0 0 0 0,0 0 0 0 0,0-1 0 0 0,0 1-1 0 0,1 0 1 0 0,-1-1 0 0 0,0 1 0 0 0,0 0 0 0 0,0-1 0 0 0,0 1-1 0 0,0-1 1 0 0,0 1 0 0 0,0 0 0 0 0,0-1 0 0 0,0 1-1 0 0,0 0 1 0 0,0-1 0 0 0,0 1 0 0 0,0 0 0 0 0,0-1 0 0 0,0 0-1 0 0,-1-11-25 0 0,-2 5 21 0 0,1 0-1 0 0,-1 0 1 0 0,-1 0 0 0 0,1 0-1 0 0,-1 0 1 0 0,0 1-1 0 0,-1 0 1 0 0,-9-10-1 0 0,-6-11-55 0 0,13 17 67 0 0,1 0 0 0 0,1-1 0 0 0,0 1 0 0 0,0-1-1 0 0,1 0 1 0 0,0 0 0 0 0,-4-21 0 0 0,7 25-4 0 0,0 0-1 0 0,1 0 1 0 0,0 0-1 0 0,0 0 1 0 0,0 0 0 0 0,1 0-1 0 0,0 1 1 0 0,0-1 0 0 0,1 0-1 0 0,0 0 1 0 0,0 1-1 0 0,1-1 1 0 0,0 1 0 0 0,5-10-1 0 0,-5 12-4 0 0,0 0 0 0 0,1 0 0 0 0,-1 1-1 0 0,1-1 1 0 0,0 1 0 0 0,0 0-1 0 0,0 0 1 0 0,0 0 0 0 0,1 1 0 0 0,-1 0-1 0 0,1-1 1 0 0,-1 1 0 0 0,1 1 0 0 0,0-1-1 0 0,0 1 1 0 0,5-1 0 0 0,8-1-109 0 0,1 0 1 0 0,36 1 0 0 0,-28 2-1291 0 0,38 6 0 0 0,-35 0-2472 0 0,0 2-3631 0 0,-17-4 2708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17.1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34.5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54 985 512 0 0,'-1'-1'435'0'0,"0"1"0"0"0,0-1 0 0 0,-1 1 0 0 0,1-1 0 0 0,0 1 0 0 0,0-1 0 0 0,0 1 0 0 0,-1 0 0 0 0,1 0 0 0 0,0-1 0 0 0,0 1 0 0 0,0 0 0 0 0,-1 0 0 0 0,1 0 0 0 0,0 0 0 0 0,0 1 0 0 0,-1-1 0 0 0,1 0 0 0 0,0 0 0 0 0,0 1 0 0 0,0-1 0 0 0,-1 1 0 0 0,1-1 0 0 0,0 1 1 0 0,-2 1-1 0 0,1-1 269 0 0,1-1 1 0 0,-1 1 0 0 0,0 0 0 0 0,0-1 0 0 0,0 1 0 0 0,0-1 0 0 0,0 0 0 0 0,-4 1 0 0 0,22-13 19 0 0,0 3-7 0 0,-1 0 0 0 0,0-2 1 0 0,22-20-1 0 0,-28 23-359 0 0,0 1-96 0 0,-1 0 0 0 0,1 1 0 0 0,0 0-1 0 0,1 0 1 0 0,11-5 0 0 0,-15 9-236 0 0,-1 0 0 0 0,1 1 0 0 0,0 0-1 0 0,0 0 1 0 0,0 0 0 0 0,1 1 0 0 0,5 0 0 0 0,-8-1 0 0 0,0 0 1 0 0,0 0 0 0 0,0 0 0 0 0,-1 0-1 0 0,1 0 1 0 0,0-1 0 0 0,-1 0-1 0 0,5-2 1 0 0,7-4 84 0 0,22-11 129 0 0,-28 14-202 0 0,-1 1 1 0 0,1-1-1 0 0,0 1 1 0 0,1 1-1 0 0,-1-1 1 0 0,17-2-1 0 0,21-7 279 0 0,-37 11-238 0 0,0 0 0 0 0,-1-1 0 0 0,1-1 0 0 0,-1 0-1 0 0,14-8 1 0 0,2 0 22 0 0,17-8 192 0 0,-18 8-74 0 0,33-12 1 0 0,37-1 196 0 0,20-3 248 0 0,-93 25-617 0 0,0 1 0 0 0,0 0 0 0 0,1 2 0 0 0,34 3 0 0 0,-42-2-36 0 0,-1 0-1 0 0,0-1 1 0 0,1-1 0 0 0,-1 0-1 0 0,25-5 1 0 0,1-6 87 0 0,-23 7 7 0 0,31-6 0 0 0,-30 9-75 0 0,0 1 0 0 0,0 1 0 0 0,-1 0-1 0 0,27 4 1 0 0,-15-1-33 0 0,-17-2 2 0 0,-1 0 0 0 0,0 1 0 0 0,0 0-1 0 0,16 5 1 0 0,-17-3 5 0 0,-4-1 4 0 0,0-1 1 0 0,0 0-1 0 0,0 0 0 0 0,0-1 1 0 0,1 1-1 0 0,-1-1 0 0 0,1 0 1 0 0,-1 0-1 0 0,0-1 0 0 0,1 0 0 0 0,-1 0 1 0 0,7 0-1 0 0,14-5 119 0 0,-21 4-109 0 0,0 0-12 0 0,1 0 0 0 0,-1 0 0 0 0,1 0-1 0 0,-1 0 1 0 0,1 1 0 0 0,0 0 0 0 0,0 0 0 0 0,-1 0-1 0 0,1 1 1 0 0,0 0 0 0 0,6 2 0 0 0,1 3 23 0 0,-10-5-25 0 0,1 1 0 0 0,-1 0 0 0 0,1-1 0 0 0,0 0 0 0 0,-1 0 0 0 0,1 0 0 0 0,0 0 0 0 0,6 0 0 0 0,50 4 87 0 0,-52-4-90 0 0,-1 0 0 0 0,1 0 1 0 0,-1 0-1 0 0,12 5 0 0 0,14 1-38 0 0,-27-5 45 0 0,0-2 1 0 0,1 1-1 0 0,-1-1 0 0 0,0 0 0 0 0,0 0 1 0 0,1 0-1 0 0,-1-1 0 0 0,0 0 1 0 0,7-3-1 0 0,8-4-22 0 0,8-4 42 0 0,38-10 0 0 0,-50 17-20 0 0,-2 2-26 0 0,22-5-1 0 0,-17 5 20 0 0,-17 2-2 0 0,0 0 0 0 0,0 0 0 0 0,0 1 0 0 0,0-1 0 0 0,0 1-1 0 0,0 0 1 0 0,0 0 0 0 0,1 0 0 0 0,-1 0 0 0 0,0 1 0 0 0,4 0 0 0 0,-2 0-1 0 0,0 0 0 0 0,0 0 0 0 0,0-1 0 0 0,0 0 0 0 0,0 0 0 0 0,0 0 0 0 0,0 0 0 0 0,0-1 0 0 0,1 0 0 0 0,-1 0 0 0 0,-1-1 0 0 0,1 1 0 0 0,9-5 0 0 0,4-3 18 0 0,0-1-1 0 0,0-1 1 0 0,-1-1 0 0 0,16-15-1 0 0,10-6 7 0 0,-38 30-25 0 0,1 0 0 0 0,-1 0 0 0 0,0 1 0 0 0,11-4-1 0 0,10-4-3 0 0,-6 2-1 0 0,-15 6 10 0 0,0 0 1 0 0,0 0 0 0 0,-1 0 0 0 0,1-1 0 0 0,5-3-1 0 0,-2-1 0 0 0,-1 1 0 0 0,1 1 0 0 0,0-1 0 0 0,0 1 0 0 0,0 1-1 0 0,1 0 1 0 0,0 0 0 0 0,0 0 0 0 0,0 1 0 0 0,15-3-1 0 0,15 1-24 0 0,-21 2 48 0 0,34-2 0 0 0,-40 6-16 0 0,0-1 0 0 0,-1-1-1 0 0,1 0 1 0 0,0-1 0 0 0,-1 0-1 0 0,0 0 1 0 0,18-7 0 0 0,-16 4 10 0 0,-9 3-6 0 0,0 1 0 0 0,0-1-1 0 0,0 0 1 0 0,-1 0 0 0 0,6-3 0 0 0,-5 2-17 0 0,0 1 1 0 0,0 0-1 0 0,1-1 0 0 0,-1 2 1 0 0,1-1-1 0 0,-1 0 1 0 0,1 1-1 0 0,-1 0 1 0 0,9-1-1 0 0,5 1 5 0 0,21 0 0 0 0,-27 1-5 0 0,-4-1 7 0 0,-1 0-1 0 0,1 0 1 0 0,-1-1 0 0 0,1 0-1 0 0,12-6 1 0 0,-2 2 67 0 0,7-5-66 0 0,-21 9 6 0 0,-1 0-1 0 0,1 0 1 0 0,0 1-1 0 0,0-1 0 0 0,0 1 1 0 0,0 0-1 0 0,0 0 0 0 0,1 0 1 0 0,-1 1-1 0 0,0-1 1 0 0,0 1-1 0 0,9 1 0 0 0,6 1-20 0 0,-15-2 3 0 0,-1 0 1 0 0,0 0-1 0 0,0 1 0 0 0,0-1 1 0 0,1 1-1 0 0,-1 0 1 0 0,6 2-1 0 0,-3 0 16 0 0,0-1 1 0 0,0 1-1 0 0,0-2 0 0 0,0 1 0 0 0,0-1 1 0 0,1 0-1 0 0,-1 0 0 0 0,0 0 0 0 0,11-1 1 0 0,-4-1 2 0 0,0-1 0 0 0,0 0 0 0 0,21-6 0 0 0,-27 6-11 0 0,1 1 0 0 0,0 0 0 0 0,0 0 0 0 0,0 1 0 0 0,0 0 1 0 0,0 0-1 0 0,0 1 0 0 0,0 0 0 0 0,-1 0 0 0 0,1 1 0 0 0,14 5 0 0 0,38 7 62 0 0,-30-11-45 0 0,-25-3-15 0 0,-1 0 1 0 0,0 0-1 0 0,0 1 0 0 0,1-1 0 0 0,-1 1 0 0 0,0 0 0 0 0,0 1 0 0 0,0-1 0 0 0,8 4 0 0 0,-9-3 6 0 0,1 0-1 0 0,0-1 1 0 0,0 1 0 0 0,0-1-1 0 0,0 0 1 0 0,0 0-1 0 0,0-1 1 0 0,0 1-1 0 0,6-1 1 0 0,-5 1-8 0 0,0-1-1 0 0,-1 1 1 0 0,1 0 0 0 0,0 0-1 0 0,-1 0 1 0 0,7 3 0 0 0,-6-3 6 0 0,-1 0 0 0 0,0 0 1 0 0,1 0-1 0 0,-1 0 0 0 0,1-1 1 0 0,6 1-1 0 0,12 1-60 0 0,-15-1 69 0 0,-1 0-1 0 0,1 0 0 0 0,0-1 1 0 0,0 0-1 0 0,0-1 0 0 0,-1 0 1 0 0,9-1-1 0 0,-1-3-56 0 0,7 0 51 0 0,117-1-3 0 0,-127 6-2 0 0,-1-1-1 0 0,1-1 1 0 0,-1 1 0 0 0,1-2-1 0 0,-1 0 1 0 0,0 0-1 0 0,0-1 1 0 0,18-10-1 0 0,-12 6-5 0 0,-8 3 0 0 0,-1 0 1 0 0,1 1 0 0 0,0 0 0 0 0,0 1 0 0 0,1 0-1 0 0,-1 0 1 0 0,1 1 0 0 0,0 0 0 0 0,17-1 0 0 0,-12 3 18 0 0,22-3 1 0 0,-32 2-21 0 0,0 0 0 0 0,0 0 0 0 0,0 0 0 0 0,0-1 0 0 0,0 0 0 0 0,0 0 0 0 0,-1-1 0 0 0,5-2 0 0 0,7-5 6 0 0,0 1 1 0 0,0 1 0 0 0,1 0 0 0 0,0 1-1 0 0,1 1 1 0 0,-1 1 0 0 0,1 0 0 0 0,0 2-1 0 0,20-3 1 0 0,90-13 3 0 0,-105 16-13 0 0,-10 2 7 0 0,-1-1 0 0 0,0 0 0 0 0,21-7 0 0 0,29-9-1 0 0,-55 16-2 0 0,1 0 0 0 0,-1 1 0 0 0,1-1 0 0 0,0 2-1 0 0,14 0 1 0 0,39 5 9 0 0,-58-5-5 0 0,12 2-4 0 0,0-2-1 0 0,-1 0 0 0 0,1-1 1 0 0,0 0-1 0 0,21-5 1 0 0,71-25 79 0 0,-59 18-109 0 0,1 0-6 0 0,-19 9 43 0 0,37-9 0 0 0,2 2-15 0 0,-50 8 0 0 0,0 1 11 0 0,26 1 0 0 0,-45 1-2 0 0,49-1-1 0 0,-20 0 9 0 0,40 3 0 0 0,15 2-34 0 0,-53-3 22 0 0,-24-2 9 0 0,-1 1 0 0 0,1 0 1 0 0,0 1-1 0 0,11 2 0 0 0,-13-2-4 0 0,-1 0 0 0 0,1-1 0 0 0,0 0 0 0 0,-1 0 0 0 0,1 0 0 0 0,5-1 1 0 0,-5 1-3 0 0,0-1 1 0 0,-1 1 0 0 0,1 0 0 0 0,0 0 0 0 0,7 2 0 0 0,-7-1 2 0 0,0-1 1 0 0,1 1-1 0 0,-1-1 0 0 0,1 0 1 0 0,5-1-1 0 0,-7 0-2 0 0,0 1 1 0 0,0 0-1 0 0,1-1 0 0 0,-1 2 0 0 0,0-1 0 0 0,0 0 0 0 0,0 1 0 0 0,0 0 0 0 0,0 0 0 0 0,4 2 0 0 0,5 3-27 0 0,-9-3 35 0 0,1-1-1 0 0,-1 1 0 0 0,0-1 0 0 0,1 0 0 0 0,0-1 0 0 0,-1 1 0 0 0,1-1 0 0 0,0 0 1 0 0,6 1-1 0 0,-9-2-13 0 0,1 0 1 0 0,-1 1-1 0 0,1-1 1 0 0,-1 0-1 0 0,0 1 1 0 0,1 0 0 0 0,-1 0-1 0 0,0 0 1 0 0,0 0-1 0 0,0 0 1 0 0,3 2-1 0 0,-4-3 10 0 0,0 1 0 0 0,0-1 0 0 0,1 1 0 0 0,-1-1 0 0 0,0 1 0 0 0,0-1 0 0 0,1 1-1 0 0,-1-1 1 0 0,0 0 0 0 0,1 0 0 0 0,-1 0 0 0 0,0 0 0 0 0,1 0 0 0 0,1 0 0 0 0,23-4 4 0 0,-21 4-10 0 0,-1-1 4 0 0,0 0 0 0 0,0 1 1 0 0,0-1-1 0 0,0 1 0 0 0,0 0 0 0 0,1 1 0 0 0,-1-1 0 0 0,0 1 0 0 0,0-1 0 0 0,5 3 0 0 0,-2 0-4 0 0,-3-1-3 0 0,0 0-1 0 0,-1 0 0 0 0,1 0 1 0 0,-1 0-1 0 0,1 1 1 0 0,4 4-1 0 0,27 30-5 0 0,-30-34 22 0 0,-1 0 0 0 0,1 0 0 0 0,0-1 1 0 0,0 1-1 0 0,-1-1 0 0 0,2 0 0 0 0,7 2 0 0 0,-11-3-11 0 0,1 0 0 0 0,-1 0 0 0 0,1 0 0 0 0,-1 0 0 0 0,0 0-1 0 0,0 1 1 0 0,1-1 0 0 0,-1 1 0 0 0,0-1 0 0 0,0 1 0 0 0,0 0-1 0 0,-1 0 1 0 0,1 0 0 0 0,0 0 0 0 0,-1 0 0 0 0,1 0 0 0 0,-1 1 0 0 0,0-1-1 0 0,0 0 1 0 0,0 1 0 0 0,0-1 0 0 0,0 1 0 0 0,0-1 0 0 0,0 4 0 0 0,1 7 6 0 0,0 0 0 0 0,-1 0 0 0 0,-1 23 0 0 0,0-20-6 0 0,-1 11 3 0 0,-1 0 0 0 0,-2 0 0 0 0,0 0 0 0 0,-2 0 0 0 0,-12 36 0 0 0,-22 71 7 0 0,12-49 47 0 0,24-74-49 0 0,-1 1 0 0 0,-11 16 0 0 0,3-3 6 0 0,2-2 2 0 0,-9 28 0 0 0,7-24 4 0 0,10-22-14 0 0,0-1-1 0 0,1 1 1 0 0,0 0 0 0 0,0-1-1 0 0,-1 7 1 0 0,-8 28-24 0 0,-2 14 3 0 0,9-35 23 0 0,-1-1 0 0 0,-10 26 0 0 0,3-10 0 0 0,-7 25-4 0 0,15-47-3 0 0,-1-1 0 0 0,0 1-1 0 0,-1-1 1 0 0,0 0 0 0 0,0-1 0 0 0,-1 0-1 0 0,-10 12 1 0 0,-9 12-15 0 0,20-27 18 0 0,0 0 1 0 0,0 0 0 0 0,-1 0 0 0 0,1-1-1 0 0,-1 0 1 0 0,-1 0 0 0 0,1-1 0 0 0,-13 6-1 0 0,-22 14-40 0 0,32-16 44 0 0,0-1 0 0 0,-1-1 0 0 0,1 0 1 0 0,-1 0-1 0 0,0-1 0 0 0,-24 8 0 0 0,25-10-12 0 0,0 1 1 0 0,0 1-1 0 0,0-1 0 0 0,-16 12 0 0 0,2-2-3 0 0,-24 13-57 0 0,42-24 65 0 0,1 0 1 0 0,-1-1-1 0 0,0 0 1 0 0,0 0-1 0 0,0-1 1 0 0,0 1-1 0 0,0-1 0 0 0,-11 0 1 0 0,-6-1-17 0 0,-24-3-1 0 0,-2 1-2 0 0,23 3 32 0 0,-35 6-1 0 0,43-4-4 0 0,-40 12-24 0 0,43-11 22 0 0,1 0-1 0 0,-26 12 1 0 0,23-9 5 0 0,-22 7 0 0 0,-44 9-60 0 0,65-19 58 0 0,-1-1 1 0 0,1-1-1 0 0,-1-1 1 0 0,0 0-1 0 0,-30-4 1 0 0,-10 1-66 0 0,50 2 63 0 0,0 1 0 0 0,1 1 0 0 0,-14 2 0 0 0,14-1-2 0 0,-1-1 1 0 0,0-1 0 0 0,-13 1 0 0 0,9-1-1 0 0,-1-1 1 0 0,1-1-1 0 0,-1 0 1 0 0,1-1-1 0 0,-1-1 1 0 0,1 0-1 0 0,-19-6 1 0 0,20 4-5 0 0,-1 0 1 0 0,0 1-1 0 0,0 1 1 0 0,0 0 0 0 0,-1 1-1 0 0,1 0 1 0 0,-1 1-1 0 0,1 0 1 0 0,-19 3 0 0 0,-40 4-18 0 0,28-9 37 0 0,15-2-26 0 0,9 3 18 0 0,1-2-1 0 0,-1 0 1 0 0,-24-9-1 0 0,10 3 32 0 0,-22 3-41 0 0,33 4 21 0 0,-7 1-11 0 0,-33 1-1 0 0,38 1-5 0 0,1 0 1 0 0,-44-7-1 0 0,44 4-18 0 0,0 0 0 0 0,-40 2 0 0 0,48 1 2 0 0,-135 3-4 0 0,149-3 14 0 0,0-1 0 0 0,-1 1-1 0 0,1-1 1 0 0,-1 1 0 0 0,1-1 0 0 0,0 0-1 0 0,-1 0 1 0 0,1 0 0 0 0,-4-2-1 0 0,4 1 1 0 0,-1 1 0 0 0,1 0 0 0 0,0 0 0 0 0,-1 0 0 0 0,1 0 0 0 0,-1 0 0 0 0,1 1 0 0 0,-1-1 0 0 0,-4 0 0 0 0,-18 3 3 0 0,21-2-3 0 0,0 1 0 0 0,0-1 0 0 0,0 1 0 0 0,0-1 0 0 0,-1-1 0 0 0,1 1 1 0 0,0 0-1 0 0,0-1 0 0 0,0 0 0 0 0,0 0 0 0 0,0 0 0 0 0,0-1 0 0 0,0 1 0 0 0,0-1 1 0 0,-4-3-1 0 0,-4-2 6 0 0,0 1 0 0 0,-23-10 0 0 0,29 14-11 0 0,-1 0-1 0 0,0 1 1 0 0,0 1-1 0 0,1-1 1 0 0,-1 1 0 0 0,0 0-1 0 0,-10 2 1 0 0,-9-1-4 0 0,1 0 10 0 0,-33 6 1 0 0,22-2-2 0 0,-119 17 11 0 0,28-18-12 0 0,101-5-1 0 0,21 0-1 0 0,-1 0-1 0 0,1 1 0 0 0,0 0 1 0 0,-1 0-1 0 0,1 1 1 0 0,0-1-1 0 0,-1 1 0 0 0,-4 2 1 0 0,-8 1 15 0 0,-32 6 0 0 0,-6 1-47 0 0,-14 14 16 0 0,45-16 21 0 0,-27 8 0 0 0,45-15-15 0 0,-3 1 18 0 0,0-1 0 0 0,1 0 0 0 0,-1 0 0 0 0,0-1-1 0 0,0-1 1 0 0,-18 0 0 0 0,-16-7 2 0 0,32 4-7 0 0,0 1 0 0 0,0 1 0 0 0,0-1 0 0 0,0 2 0 0 0,0 0 0 0 0,-13 2 0 0 0,21-2-3 0 0,0 2 1 0 0,1-1-1 0 0,-1 0 1 0 0,-6 4 0 0 0,7-3 0 0 0,1-1 1 0 0,-1 0 0 0 0,0 0 0 0 0,0 1-1 0 0,0-2 1 0 0,0 1 0 0 0,0 0 0 0 0,-5 0-1 0 0,-48 5 19 0 0,-43-11-60 0 0,-118-6 54 0 0,185 11 30 0 0,17-1-52 0 0,0 0 1 0 0,0 2 0 0 0,0 0-1 0 0,-30 6 1 0 0,31-4 17 0 0,0 0 0 0 0,0-2 0 0 0,-1 0 0 0 0,-15 0 0 0 0,24-2-9 0 0,1 1 0 0 0,-1-1 1 0 0,0-1-1 0 0,1 1 0 0 0,-10-4 0 0 0,10 3 4 0 0,-1 0 1 0 0,1 0 0 0 0,-1 1-1 0 0,1 0 1 0 0,-11-1-1 0 0,-165 6-67 0 0,161-4 78 0 0,-1-2 0 0 0,-37-7 1 0 0,49 6-15 0 0,1 0 0 0 0,0 0 0 0 0,0-1 1 0 0,1 0-1 0 0,-1 0 0 0 0,-6-5 0 0 0,7 4 4 0 0,-1 0 0 0 0,1 1-1 0 0,-1 0 1 0 0,0 0 0 0 0,-12-3 0 0 0,1 2-11 0 0,0 2 0 0 0,0 0 1 0 0,-34 0-1 0 0,-28 4 24 0 0,79-1-17 0 0,0-1 0 0 0,-1 1 0 0 0,1-1 0 0 0,0 0 0 0 0,-1 1 0 0 0,1-1 0 0 0,0 0 0 0 0,-4-3 0 0 0,-15-4 2 0 0,13 6 3 0 0,1 0-1 0 0,-1-1 1 0 0,1 0 0 0 0,-8-4 0 0 0,-13-4-52 0 0,14 5 56 0 0,11 5-10 0 0,0-1 1 0 0,1 1 0 0 0,-1 0-1 0 0,0 0 1 0 0,0 0 0 0 0,0 1 0 0 0,0-1-1 0 0,0 1 1 0 0,0-1 0 0 0,0 1-1 0 0,0 0 1 0 0,0 0 0 0 0,0 1 0 0 0,0-1-1 0 0,-3 1 1 0 0,1 0 2 0 0,1-1-1 0 0,-1 0 1 0 0,0 0 0 0 0,0-1-1 0 0,0 1 1 0 0,0-1 0 0 0,0 0-1 0 0,-7-2 1 0 0,-1 0-22 0 0,-5-1 15 0 0,7 2 14 0 0,0 0-1 0 0,1 0 1 0 0,-1-1 0 0 0,-17-8-1 0 0,21 8-11 0 0,0 1-1 0 0,-1-1 0 0 0,1 2 0 0 0,-1-1 0 0 0,1 1 1 0 0,-1 0-1 0 0,0 1 0 0 0,-14 0 0 0 0,14 0 13 0 0,2 0-8 0 0,0 0 0 0 0,1-1-1 0 0,-1 0 1 0 0,0 0 0 0 0,1-1 0 0 0,-1 1 0 0 0,1-1-1 0 0,-10-4 1 0 0,5 0 3 0 0,1 0 1 0 0,-1 0-1 0 0,-11-11 0 0 0,13 11-6 0 0,0 0 0 0 0,0 0 0 0 0,-1 1 0 0 0,0 0 0 0 0,0 0 1 0 0,0 1-1 0 0,0 1 0 0 0,-16-5 0 0 0,21 7 3 0 0,1 0 0 0 0,0 0 0 0 0,0-1-1 0 0,0 1 1 0 0,0-1 0 0 0,0 1 0 0 0,0-1 0 0 0,1 0 0 0 0,-1 0 0 0 0,0 0 0 0 0,1 0 0 0 0,-5-6 0 0 0,3 4 7 0 0,1 1-6 0 0,-1-1-1 0 0,0 1 1 0 0,0 0 0 0 0,0 0 0 0 0,0 1-1 0 0,0-1 1 0 0,-1 1 0 0 0,1 0 0 0 0,-1 0-1 0 0,-5-1 1 0 0,0 0-6 0 0,0 2-1 0 0,1-1 1 0 0,-1 2-1 0 0,-12-1 1 0 0,17 1 4 0 0,1-1 1 0 0,0 0-1 0 0,0 0 1 0 0,0 0-1 0 0,-1-1 1 0 0,1 0-1 0 0,1 1 0 0 0,-1-1 1 0 0,0-1-1 0 0,0 1 1 0 0,1 0-1 0 0,-4-4 0 0 0,-26-28-37 0 0,31 32 25 0 0,-13-8 21 0 0,14 10-19 0 0,1-1 0 0 0,-1 1-1 0 0,1 0 1 0 0,-1 0 0 0 0,0 0-1 0 0,1 0 1 0 0,-1 0 0 0 0,1-1-1 0 0,-1 1 1 0 0,1 0 0 0 0,-1 0-1 0 0,0 0 1 0 0,1 0 0 0 0,-1 1-1 0 0,1-1 1 0 0,-1 0 0 0 0,0 0-1 0 0,1 0 1 0 0,-1 0 0 0 0,1 1-1 0 0,-1-1 1 0 0,1 0 0 0 0,-1 0-1 0 0,1 1 1 0 0,-1-1 0 0 0,1 0-1 0 0,-1 1 1 0 0,1 0-39 0 0,0-1-1 0 0,-1 0 1 0 0,1 0-1 0 0,0 0 1 0 0,0 1-1 0 0,0-1 1 0 0,0 0-1 0 0,0 0 1 0 0,0 1-1 0 0,0-1 1 0 0,0 0-1 0 0,0 0 1 0 0,0 0 0 0 0,0 1-1 0 0,0-1 1 0 0,0 0-1 0 0,0 0 1 0 0,0 1-1 0 0,0-1 1 0 0,1 0-1 0 0,-1 0 1 0 0,0 0-1 0 0,0 1 1 0 0,0-1 0 0 0,0 0-1 0 0,0 0 1 0 0,0 0-1 0 0,1 0 1 0 0,-1 1-1 0 0,0-1 1 0 0,0 0-1 0 0,0 0 1 0 0,0 0-1 0 0,1 0 1 0 0,-1 0 0 0 0,0 0-1 0 0,0 1 1 0 0,0-1-1 0 0,1 0 1 0 0,-1 0-1 0 0,0 0 1 0 0,0 0-1 0 0,0 0 1 0 0,1 0-1 0 0,-1 0 1 0 0,0 0-1 0 0,0 0 1 0 0,1 0 0 0 0,13 4-2244 0 0,-13-4 1821 0 0,9 3-3391 0 0,1-1 0 0 0,12 1 0 0 0,-10-3 225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2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14 239 512 0 0,'-14'1'10000'0'0,"22"-1"-7260"0"0,-5 0-2242 0 0,0-1 0 0 0,-1 1 0 0 0,1-1 0 0 0,-1 0 0 0 0,1 1 0 0 0,-1-1 0 0 0,0-1 0 0 0,1 1 0 0 0,-1 0 0 0 0,0 0 0 0 0,0-1 0 0 0,1 1 0 0 0,-1-1 0 0 0,0 0 0 0 0,3-3 0 0 0,4-6 278 0 0,14-20 1 0 0,-13 17-308 0 0,14-19-82 0 0,-7 10-137 0 0,0 0 0 0 0,1 2 0 0 0,30-29 0 0 0,-32 39-135 0 0,-15 11-90 0 0,-1 0 0 0 0,1-1 0 0 0,-1 1 0 0 0,1 0-1 0 0,-1 0 1 0 0,1 0 0 0 0,-1 0 0 0 0,1 0 0 0 0,-1 0 0 0 0,1 0 0 0 0,0 0-1 0 0,-1 0 1 0 0,1 0 0 0 0,-1 0 0 0 0,1 0 0 0 0,-1 0 0 0 0,1 0 0 0 0,-1 0-1 0 0,1 1 1 0 0,-1-1 0 0 0,1 0 0 0 0,-1 0 0 0 0,1 1 0 0 0,-1-1 0 0 0,1 0-1 0 0,-1 1 1 0 0,1-1 0 0 0,-10 28 2278 0 0,10-7-2175 0 0,1 0-1 0 0,9 37 0 0 0,1 8-25 0 0,14 98 224 0 0,-21-108-285 0 0,9 63 75 0 0,-13-113-112 0 0,0-2 4 0 0,-1 0 0 0 0,1-1 0 0 0,0 1 0 0 0,0-1 0 0 0,0 1-1 0 0,0-1 1 0 0,1 0 0 0 0,-1 1 0 0 0,4 3 0 0 0,-5-7-7 0 0,0 0 1 0 0,0 0-1 0 0,0 0 1 0 0,0 1-1 0 0,0-1 1 0 0,0 0-1 0 0,0 0 1 0 0,0 0-1 0 0,0 0 1 0 0,0 0-1 0 0,0 0 1 0 0,1 0-1 0 0,-1 1 1 0 0,0-1-1 0 0,0 0 1 0 0,0 0-1 0 0,0 0 1 0 0,0 0-1 0 0,0 0 1 0 0,0 0-1 0 0,1 0 1 0 0,-1 0-1 0 0,0 0 1 0 0,0 0-1 0 0,0 0 1 0 0,0 0-1 0 0,0 0 1 0 0,1 0-1 0 0,-1 0 1 0 0,0 0-1 0 0,0 0 1 0 0,0 0-1 0 0,0 0 1 0 0,0 0-1 0 0,0 0 1 0 0,1 0-1 0 0,-1 0 1 0 0,0 0-1 0 0,0 0 1 0 0,0 0-1 0 0,0 0 1 0 0,0 0-1 0 0,0 0 1 0 0,1-1-1 0 0,-1 1 1 0 0,0 0-1 0 0,0 0 1 0 0,1-9 17 0 0,-3-9-44 0 0,2 17 22 0 0,0 0-1 0 0,0 0 0 0 0,-1 1 1 0 0,1-1-1 0 0,0 0 0 0 0,0 0 0 0 0,0 1 1 0 0,0-1-1 0 0,-1 0 0 0 0,1 1 0 0 0,0-1 1 0 0,-1 0-1 0 0,1 1 0 0 0,0-1 0 0 0,-1 0 1 0 0,1 1-1 0 0,-1-1 0 0 0,1 1 1 0 0,-1-1-1 0 0,1 1 0 0 0,-1-1 0 0 0,0 1 1 0 0,1-1-1 0 0,-1 1 0 0 0,1 0 0 0 0,-1-1 1 0 0,0 1-1 0 0,1 0 0 0 0,-1-1 0 0 0,0 1 1 0 0,0 0-1 0 0,1 0 0 0 0,-1 0 1 0 0,0 0-1 0 0,0 0 0 0 0,1 0 0 0 0,-1 0 1 0 0,0 0-1 0 0,0 0 0 0 0,1 0 0 0 0,-1 0 1 0 0,0 0-1 0 0,1 0 0 0 0,-2 1 0 0 0,-176 38-166 0 0,124-25 276 0 0,40-12 7 0 0,21-6-30 0 0,21-8 14 0 0,-13 9-63 0 0,1 1 0 0 0,0 0 1 0 0,0 1-1 0 0,23 2 1 0 0,62 12-14 0 0,-86-11-16 0 0,5 0-13 0 0,-1 0 0 0 0,1-2 0 0 0,-1-1 0 0 0,1 0 0 0 0,-1-2 0 0 0,1 0 0 0 0,-1-1 0 0 0,0 0 0 0 0,-1-2 0 0 0,1-1 0 0 0,20-9 0 0 0,-31 13-77 0 0,-1-1 0 0 0,1 1 0 0 0,-1-2 0 0 0,0 1 0 0 0,0-1 0 0 0,0 0 0 0 0,-1 0 0 0 0,9-9 0 0 0,-15 14 55 0 0,1 0 0 0 0,-1 0 0 0 0,0-1 1 0 0,0 1-1 0 0,0 0 0 0 0,0 0 0 0 0,0 0 0 0 0,1 0 1 0 0,-1 0-1 0 0,0-1 0 0 0,0 1 0 0 0,0 0 1 0 0,0 0-1 0 0,0 0 0 0 0,0-1 0 0 0,0 1 1 0 0,0 0-1 0 0,0 0 0 0 0,0 0 0 0 0,0-1 0 0 0,0 1 1 0 0,0 0-1 0 0,0 0 0 0 0,0 0 0 0 0,0-1 1 0 0,0 1-1 0 0,0 0 0 0 0,0 0 0 0 0,0 0 0 0 0,0-1 1 0 0,0 1-1 0 0,0 0 0 0 0,0 0 0 0 0,0 0 1 0 0,0 0-1 0 0,-1-1 0 0 0,1 1 0 0 0,-9-3-914 0 0,-10 3-677 0 0,5 2-1180 0 0,0 0-1 0 0,0 1 1 0 0,0 1-1 0 0,-15 6 1 0 0,7 0-214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2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43 512 0 0,'0'-14'1883'0'0,"1"0"3597"0"0,-1 0 3259 0 0,-5 27-4534 0 0,1-2-3575 0 0,1-1-412 0 0,1 1 1 0 0,0-1 0 0 0,1 0 0 0 0,0 1-1 0 0,1-1 1 0 0,0 1 0 0 0,1-1 0 0 0,0 0 0 0 0,0 1-1 0 0,1-1 1 0 0,1 0 0 0 0,4 12 0 0 0,-6-17-209 0 0,1-1 1 0 0,0 0 0 0 0,0 1-1 0 0,0-1 1 0 0,0 0 0 0 0,1 0-1 0 0,0-1 1 0 0,0 1 0 0 0,0-1 0 0 0,0 1-1 0 0,0-1 1 0 0,1 0 0 0 0,0 0-1 0 0,-1 0 1 0 0,1-1 0 0 0,0 1-1 0 0,0-1 1 0 0,1 0 0 0 0,-1 0-1 0 0,0 0 1 0 0,1-1 0 0 0,-1 0-1 0 0,1 1 1 0 0,-1-2 0 0 0,1 1 0 0 0,0 0-1 0 0,-1-1 1 0 0,1 0 0 0 0,5 0-1 0 0,1-1-141 0 0,-1 0 0 0 0,1-1-1 0 0,-1 0 1 0 0,14-5 0 0 0,6-8-3125 0 0,-26 12 1271 0 0,0 0 0 0 0,0 0 1 0 0,0 0-1 0 0,5-7 0 0 0,-6 7-438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3931 640 512 0 0,'0'-1'22'0'0,"1"1"0"0"0,-1-1-1 0 0,0 1 1 0 0,-1-1 0 0 0,1 1 0 0 0,0-1 0 0 0,0 1-1 0 0,0-1 1 0 0,0 0 0 0 0,0 1 0 0 0,0-1-1 0 0,-1 1 1 0 0,1-1 0 0 0,0 1 0 0 0,0 0 0 0 0,-1-1-1 0 0,1 1 1 0 0,0-1 0 0 0,-1 1 0 0 0,1-1 0 0 0,-1 1-1 0 0,1 0 1 0 0,0-1 0 0 0,-1 1 0 0 0,1 0-1 0 0,-1-1 1 0 0,1 1 0 0 0,-1 0 0 0 0,1 0 0 0 0,-1 0-1 0 0,1-1 1 0 0,-1 1 0 0 0,1 0 0 0 0,-1 0-1 0 0,1 0 1 0 0,-1 0 0 0 0,1 0 0 0 0,-1 0 0 0 0,0 0-1 0 0,1 0 1 0 0,-1 0 0 0 0,0 0 0 0 0,-25 7 2187 0 0,19-8 4337 0 0,7 1-6458 0 0,0-5 2405 0 0,-1 5-2448 0 0,1 0-1 0 0,0 0 0 0 0,-1-1 1 0 0,1 1-1 0 0,0 0 0 0 0,-1 0 1 0 0,1 0-1 0 0,-1 0 0 0 0,1 0 1 0 0,0 0-1 0 0,-1 0 1 0 0,1 0-1 0 0,0 0 0 0 0,-1 0 1 0 0,1 0-1 0 0,-1 0 0 0 0,1 0 1 0 0,0 0-1 0 0,-1 0 1 0 0,1 0-1 0 0,0 1 0 0 0,-1-1 1 0 0,-18 4 330 0 0,-1-1 1 0 0,1-1-1 0 0,-1-1 1 0 0,1 0-1 0 0,-1-1 1 0 0,-28-5-1 0 0,-93-21 442 0 0,8 1-628 0 0,87 17-136 0 0,-51-15-1 0 0,-1-2-119 0 0,-79-16 251 0 0,117 29 39 0 0,-111-8-1 0 0,75 11 108 0 0,-111-23 815 0 0,-191-14-356 0 0,283 37-657 0 0,-349-10-14 0 0,102 7 140 0 0,317 10-208 0 0,-30-2 187 0 0,-106-19 0 0 0,-9-27 374 0 0,149 35-382 0 0,0-1 1 0 0,-57-32-1 0 0,77 34-141 0 0,1 0 1 0 0,-29-28-1 0 0,28 24-73 0 0,-38-26 0 0 0,51 39-22 0 0,1 1-1 0 0,-1 0 1 0 0,-1 0 0 0 0,1 0-1 0 0,-1 1 1 0 0,1 1 0 0 0,-1 0-1 0 0,0 0 1 0 0,-11-1 0 0 0,-1 1-47 0 0,-1 2 1 0 0,-36 3 0 0 0,50-2 46 0 0,0 0 0 0 0,0 1-1 0 0,1 0 1 0 0,-1 0 0 0 0,1 1-1 0 0,-1 0 1 0 0,1 0 0 0 0,0 0-1 0 0,0 1 1 0 0,-11 8 0 0 0,16-10 2 0 0,0-1-2 0 0,1 0 1 0 0,0-1 0 0 0,0 1-1 0 0,0 0 1 0 0,0 0-1 0 0,0 0 1 0 0,0 1 0 0 0,1-1-1 0 0,-1 0 1 0 0,-1 2 0 0 0,2-3-6 0 0,0 1 0 0 0,1-1 0 0 0,-1 1 0 0 0,0-1 0 0 0,0 1 0 0 0,0-1 0 0 0,1 1 0 0 0,-1-1 0 0 0,0 1 1 0 0,1-1-1 0 0,-1 1 0 0 0,0-1 0 0 0,1 0 0 0 0,-1 1 0 0 0,1-1 0 0 0,-1 0 0 0 0,0 1 0 0 0,1-1 0 0 0,-1 0 0 0 0,1 1 1 0 0,-1-1-1 0 0,1 0 0 0 0,-1 0 0 0 0,1 0 0 0 0,-1 1 0 0 0,1-1 0 0 0,-1 0 0 0 0,1 0 0 0 0,0 0 0 0 0,0 0 0 0 0,13 4-1398 0 0,0-1 0 0 0,0-1 0 0 0,18 1 0 0 0,-2 0-4229 0 0,-13 0 1680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72 2216 0 0,'-5'-2'1456'0'0,"0"-1"-1"0"0,0 1 0 0 0,0-1 0 0 0,0 1 0 0 0,0-1 0 0 0,1-1 0 0 0,-1 1 0 0 0,1-1 0 0 0,0 0 0 0 0,0 0 0 0 0,0 0 0 0 0,-4-7 1 0 0,8 11-1406 0 0,-1 0 1 0 0,1-1 0 0 0,0 1 0 0 0,0 0 0 0 0,-1-1 0 0 0,1 1 0 0 0,0-1 0 0 0,0 1 0 0 0,0-1-1 0 0,0 1 1 0 0,0 0 0 0 0,0-1 0 0 0,0 1 0 0 0,0-1 0 0 0,0 1 0 0 0,0-1 0 0 0,0 1-1 0 0,0 0 1 0 0,0-1 0 0 0,0 1 0 0 0,0-1 0 0 0,0 1 0 0 0,0-1 0 0 0,0 1 0 0 0,1 0 0 0 0,-1-1-1 0 0,0 1 1 0 0,0-1 0 0 0,1 1 0 0 0,0-1-31 0 0,0 0 1 0 0,0 0-1 0 0,0 1 0 0 0,0-1 1 0 0,0 0-1 0 0,0 1 0 0 0,0-1 0 0 0,0 1 1 0 0,0-1-1 0 0,0 1 0 0 0,1-1 1 0 0,2 1-272 0 0,-1-1 1 0 0,1 0-1 0 0,-1 1 1 0 0,1 0-1 0 0,-1 0 1 0 0,1 0 0 0 0,3 0-1 0 0,31 14-6413 0 0,-21-8 4840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29 512 0 0,'0'-1'333'0'0,"0"-1"0"0"0,-1 1 0 0 0,1-1 0 0 0,0 1 0 0 0,0-1 0 0 0,-1 1 0 0 0,1-1 0 0 0,-1 1 1 0 0,0-1-1 0 0,1 1 0 0 0,-1 0 0 0 0,0-1 0 0 0,-1-1 0 0 0,2 3 87 0 0,-1-1 0 0 0,1 1-1 0 0,-1-1 1 0 0,1 1 0 0 0,-1-1 0 0 0,0 1 0 0 0,1-1 0 0 0,-1 1 0 0 0,0 0-1 0 0,1-1 1 0 0,-1 1 0 0 0,0 0 0 0 0,1 0 0 0 0,-1-1 0 0 0,0 1 0 0 0,0 0-1 0 0,1 0 1 0 0,-2 0 0 0 0,2 1 9 0 0,-1 0-1 0 0,1 1 1 0 0,0-1-1 0 0,0 0 1 0 0,0 0-1 0 0,0 0 1 0 0,0 1-1 0 0,0-1 1 0 0,0 0-1 0 0,1 0 1 0 0,-1 0-1 0 0,1 3 1 0 0,-1-3 121 0 0,20 87 3407 0 0,25 182-1501 0 0,-33-219-2467 0 0,2 0-1 0 0,2-2 1 0 0,28 60-1 0 0,-20-67-473 0 0,-22-39 164 0 0,0 1 0 0 0,1-1 0 0 0,0 0 0 0 0,0 0 0 0 0,0 0 1 0 0,0 0-1 0 0,0-1 0 0 0,1 1 0 0 0,4 2 0 0 0,-7-5-209 0 0,1 1-1 0 0,-1-1 1 0 0,1 1 0 0 0,-1-1-1 0 0,1 0 1 0 0,-1 0 0 0 0,1 0-1 0 0,-1 0 1 0 0,1 0 0 0 0,0 0-1 0 0,2-1 1 0 0,3-1-2337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3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1 106 464 0 0,'-1'-11'7903'0'0,"1"0"-1536"0"0,0 10-6119 0 0,1 0 0 0 0,-1 0 0 0 0,0-1 1 0 0,1 1-1 0 0,-1 0 0 0 0,1 0 0 0 0,-1 0 1 0 0,1 0-1 0 0,-1 0 0 0 0,1 0 0 0 0,0 0 1 0 0,0 0-1 0 0,0 0 0 0 0,0-1 0 0 0,7-5 259 0 0,0 1 0 0 0,0-1-1 0 0,0 1 1 0 0,0 1 0 0 0,1-1-1 0 0,0 2 1 0 0,0-1 0 0 0,1 1 0 0 0,16-5-1 0 0,-18 7-658 0 0,-1 1 0 0 0,1-1 0 0 0,0 1 0 0 0,-1 0 0 0 0,1 1 0 0 0,0 0 0 0 0,0 0 0 0 0,0 1 0 0 0,-1 0 0 0 0,1 0 0 0 0,0 1 1 0 0,-1 0-1 0 0,10 4 0 0 0,16 7-6354 0 0,-14-6 1945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4.2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85 115 1096 0 0,'-1'-1'560'0'0,"0"1"0"0"0,-1-1 0 0 0,1 0 0 0 0,0 0 0 0 0,-1 0 0 0 0,1-1 0 0 0,0 1 0 0 0,-2-2 0 0 0,3 2-77 0 0,-1 0 0 0 0,0 0 0 0 0,0 0 0 0 0,1 0 0 0 0,-1 1 0 0 0,0-1 0 0 0,0 0 0 0 0,0 0 0 0 0,0 1 0 0 0,0-1 0 0 0,0 1 0 0 0,0-1 0 0 0,0 1 0 0 0,-2-1 1 0 0,3 1-304 0 0,-1 0 0 0 0,1 0 1 0 0,-1 0-1 0 0,1 0 0 0 0,-1 0 1 0 0,1 0-1 0 0,-1 0 0 0 0,1 0 1 0 0,-1 0-1 0 0,1 0 0 0 0,-1 1 1 0 0,1-1-1 0 0,-1 0 0 0 0,1 0 1 0 0,-1 1-1 0 0,1-1 0 0 0,-1 0 1 0 0,1 1-1 0 0,-1-1 0 0 0,1 0 1 0 0,0 1-1 0 0,-1-1 0 0 0,1 1 1 0 0,0-1-1 0 0,-1 0 0 0 0,1 2 1 0 0,-1-1-26 0 0,1 0 0 0 0,0 0-1 0 0,0 0 1 0 0,-1 1 0 0 0,1-1 0 0 0,0 0 0 0 0,0 0 0 0 0,0 1 0 0 0,0-1 0 0 0,1 0 0 0 0,-1 2 0 0 0,1 1 0 0 0,0 0 0 0 0,1-1-1 0 0,-1 1 1 0 0,1-1 0 0 0,0 1 0 0 0,0-1 0 0 0,2 4 0 0 0,-1-4-92 0 0,0 0-1 0 0,0-1 1 0 0,1 1 0 0 0,-1-1 0 0 0,1 0 0 0 0,-1 0 0 0 0,1 0 0 0 0,0 0 0 0 0,0-1 0 0 0,0 1 0 0 0,0-1 0 0 0,0 0 0 0 0,7 1 0 0 0,1-1-46 0 0,-1 0 1 0 0,1 0-1 0 0,20-2 0 0 0,-23 0-35 0 0,0 0-1 0 0,0-1 1 0 0,1 0-1 0 0,-2-1 0 0 0,1 0 1 0 0,9-5-1 0 0,-13 6 0 0 0,-2 0 0 0 0,1 0-1 0 0,0 0 1 0 0,0-1 0 0 0,-1 1 0 0 0,1-1 0 0 0,-1 0-1 0 0,0 0 1 0 0,0 0 0 0 0,0-1 0 0 0,0 1-1 0 0,0-1 1 0 0,-1 1 0 0 0,4-8 0 0 0,-5 9 17 0 0,-1-1 0 0 0,1 1 1 0 0,-1-1-1 0 0,0 1 0 0 0,0-1 1 0 0,0 1-1 0 0,0-1 0 0 0,0 1 1 0 0,0-1-1 0 0,-1 1 0 0 0,1-1 1 0 0,-1 1-1 0 0,0-1 0 0 0,0 1 1 0 0,0 0-1 0 0,0-1 0 0 0,0 1 1 0 0,0 0-1 0 0,0 0 0 0 0,-1 0 1 0 0,1 0-1 0 0,-1 0 0 0 0,0 0 1 0 0,0 0-1 0 0,-3-2 0 0 0,0-1 0 0 0,-1 0-1 0 0,0 0 0 0 0,0 1 1 0 0,-1 0-1 0 0,1 0 1 0 0,-1 1-1 0 0,-9-4 1 0 0,9 5 31 0 0,0 0 0 0 0,0 0 0 0 0,1 1 1 0 0,-1 0-1 0 0,0 1 0 0 0,0 0 0 0 0,-1 0 1 0 0,1 0-1 0 0,0 1 0 0 0,1 0 0 0 0,-1 0 1 0 0,0 1-1 0 0,0-1 0 0 0,0 2 0 0 0,1-1 0 0 0,-1 1 1 0 0,-7 4-1 0 0,6-2 53 0 0,1-1 0 0 0,-1 1 1 0 0,1 1-1 0 0,0 0 0 0 0,1 0 0 0 0,-1 0 1 0 0,1 1-1 0 0,1 0 0 0 0,-1 0 0 0 0,1 0 1 0 0,0 1-1 0 0,1-1 0 0 0,-5 11 0 0 0,8-15-51 0 0,-1 0 0 0 0,1 0-1 0 0,0 0 1 0 0,0 0 0 0 0,1 0-1 0 0,-1 1 1 0 0,1-1 0 0 0,0 0-1 0 0,0 0 1 0 0,0 0 0 0 0,0 1 0 0 0,0-1-1 0 0,0 0 1 0 0,1 0 0 0 0,0 0-1 0 0,0 0 1 0 0,0 0 0 0 0,0 0-1 0 0,0 0 1 0 0,0 0 0 0 0,1 0-1 0 0,-1 0 1 0 0,1 0 0 0 0,0-1-1 0 0,2 4 1 0 0,1-2-24 0 0,0 0 0 0 0,0 1 0 0 0,0-1 0 0 0,0-1-1 0 0,0 1 1 0 0,1-1 0 0 0,0 0 0 0 0,-1 0 0 0 0,1-1 0 0 0,0 0 0 0 0,11 3 0 0 0,9-1-519 0 0,-1-1 1 0 0,1-1 0 0 0,0-1 0 0 0,42-4 0 0 0,-25 1-2840 0 0,-24 1 862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94 2593 0 0,'-2'1'1132'0'0,"1"0"0"0"0,-1 0 0 0 0,0 1 0 0 0,1-1 0 0 0,-1 1 0 0 0,1-1 1 0 0,-1 1-1 0 0,1 0 0 0 0,-2 2 0 0 0,3-2-890 0 0,-1-1 0 0 0,1 1 1 0 0,0-1-1 0 0,0 1 0 0 0,0 0 0 0 0,0-1 0 0 0,0 1 0 0 0,0 0 0 0 0,0-1 1 0 0,0 1-1 0 0,1-1 0 0 0,-1 1 0 0 0,1 0 0 0 0,0 1 0 0 0,2 5 346 0 0,1 1 0 0 0,0-1-1 0 0,1 0 1 0 0,0 0 0 0 0,0 0-1 0 0,1-1 1 0 0,0 0 0 0 0,0 0 0 0 0,0 0-1 0 0,1-1 1 0 0,12 10 0 0 0,16 6 388 0 0,-35-21-866 0 0,-15-12-43 0 0,8 6-68 0 0,3 2 9 0 0,0 0 0 0 0,1 0 0 0 0,0 0 0 0 0,0-1-1 0 0,0 1 1 0 0,0-1 0 0 0,0 0 0 0 0,0 0 0 0 0,1 0 0 0 0,0 0 0 0 0,0 0 0 0 0,0 0 0 0 0,-2-8 0 0 0,1 1-7 0 0,0 0 0 0 0,1-1 1 0 0,0 0-1 0 0,-1-14 0 0 0,3 18-11 0 0,0 0-1 0 0,0 0 1 0 0,1 0-1 0 0,0 0 1 0 0,0 0-1 0 0,5-14 1 0 0,-5 20-2 0 0,0-1 0 0 0,0 1 0 0 0,0 0 0 0 0,0-1 0 0 0,0 1 0 0 0,1 0 0 0 0,-1 0 0 0 0,1 0 1 0 0,-1 0-1 0 0,1 0 0 0 0,0 1 0 0 0,0-1 0 0 0,0 0 0 0 0,0 1 0 0 0,0-1 0 0 0,0 1 0 0 0,0 0 1 0 0,0 0-1 0 0,1 0 0 0 0,-1 0 0 0 0,0 0 0 0 0,1 0 0 0 0,-1 0 0 0 0,1 1 0 0 0,4-1 0 0 0,0 1-195 0 0,0 0-1 0 0,0 1 0 0 0,0 0 0 0 0,0 0 0 0 0,0 0 0 0 0,0 1 1 0 0,-1 0-1 0 0,14 6 0 0 0,4 4-2905 0 0,23 15-1 0 0,-23-12-1749 0 0,-10-8 2980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91 8 0 0,'-2'-2'209'0'0,"0"0"-1"0"0,0 0 1 0 0,-1 0-1 0 0,1 1 1 0 0,0-1-1 0 0,-1 1 1 0 0,1-1-1 0 0,-1 1 1 0 0,0 0-1 0 0,-4-1 1 0 0,4 1 465 0 0,0 1-1 0 0,-1-1 1 0 0,1 1 0 0 0,-1 0-1 0 0,1 0 1 0 0,0 0 0 0 0,-1 1-1 0 0,1-1 1 0 0,0 1-1 0 0,-1 0 1 0 0,1 0 0 0 0,-6 2-1 0 0,3 0 799 0 0,0 0-1 0 0,0 1 0 0 0,0-1 0 0 0,0 1 0 0 0,-8 8 1 0 0,-8 12 946 0 0,20-21-2361 0 0,0 0 0 0 0,0-1-1 0 0,1 1 1 0 0,-1 0 0 0 0,1 0 0 0 0,0 0 0 0 0,0 0 0 0 0,0 0 0 0 0,0 1 0 0 0,1-1 0 0 0,-1 0 0 0 0,1 0-1 0 0,0 0 1 0 0,0 1 0 0 0,0-1 0 0 0,0 0 0 0 0,0 0 0 0 0,1 1 0 0 0,-1-1 0 0 0,1 0 0 0 0,0 0 0 0 0,0 0-1 0 0,0 0 1 0 0,1 0 0 0 0,-1 0 0 0 0,1 0 0 0 0,-1 0 0 0 0,1-1 0 0 0,0 1 0 0 0,0 0 0 0 0,0-1 0 0 0,1 0-1 0 0,-1 1 1 0 0,0-1 0 0 0,1 0 0 0 0,0 0 0 0 0,-1-1 0 0 0,6 4 0 0 0,1-1-35 0 0,0 0 0 0 0,0 0-1 0 0,1-1 1 0 0,-1 0 0 0 0,1 0 0 0 0,-1-1 0 0 0,1-1 0 0 0,0 0 0 0 0,0 0-1 0 0,15-1 1 0 0,-19 0-31 0 0,-1-1-1 0 0,0 1 0 0 0,0-1 0 0 0,0 0 1 0 0,1 0-1 0 0,-1-1 0 0 0,0 1 1 0 0,-1-1-1 0 0,1 0 0 0 0,0 0 0 0 0,0-1 1 0 0,-1 0-1 0 0,0 0 0 0 0,1 0 1 0 0,-1 0-1 0 0,0 0 0 0 0,0-1 0 0 0,-1 0 1 0 0,1 0-1 0 0,-1 0 0 0 0,4-6 1 0 0,-5 6-11 0 0,0-1 0 0 0,-1 1 0 0 0,0 0 1 0 0,0-1-1 0 0,0 1 0 0 0,0-1 0 0 0,-1 1 1 0 0,0-1-1 0 0,0 0 0 0 0,0 1 0 0 0,-1-9 1 0 0,-1 3-23 0 0,0 0 0 0 0,0 1 0 0 0,-1-1 0 0 0,-6-13 0 0 0,6 16 9 0 0,-1-1 0 0 0,0 1 0 0 0,-1 0 0 0 0,1 0 0 0 0,-1 1 0 0 0,-1-1 0 0 0,-8-8 0 0 0,11 12 35 0 0,0 1 0 0 0,0 0 0 0 0,-1-1-1 0 0,1 1 1 0 0,0 0 0 0 0,-1 1 0 0 0,1-1 0 0 0,-1 0 0 0 0,0 1 0 0 0,1 0 0 0 0,-1 0 0 0 0,0 0-1 0 0,0 0 1 0 0,0 1 0 0 0,0 0 0 0 0,0-1 0 0 0,0 2 0 0 0,-4-1 0 0 0,3 1 2 0 0,-1 1-1 0 0,1-1 1 0 0,0 1 0 0 0,0 0 0 0 0,0 0-1 0 0,0 1 1 0 0,1-1 0 0 0,-1 1 0 0 0,1 0-1 0 0,-1 1 1 0 0,1-1 0 0 0,0 1 0 0 0,-5 5-1 0 0,-1 2 28 0 0,1 0 1 0 0,1 1-1 0 0,-13 22 0 0 0,19-30-20 0 0,0-1-1 0 0,0 0 1 0 0,1 1 0 0 0,0-1-1 0 0,0 1 1 0 0,0-1-1 0 0,0 1 1 0 0,0 0 0 0 0,1-1-1 0 0,-1 1 1 0 0,1 0-1 0 0,0-1 1 0 0,0 1 0 0 0,1 0-1 0 0,-1-1 1 0 0,1 1-1 0 0,0 0 1 0 0,0-1 0 0 0,2 6-1 0 0,-1-4-2 0 0,1-1-1 0 0,-1 1 1 0 0,1-1-1 0 0,0 0 1 0 0,0 0 0 0 0,0 0-1 0 0,1-1 1 0 0,0 1-1 0 0,-1-1 1 0 0,1 0-1 0 0,0 0 1 0 0,1 0-1 0 0,-1-1 1 0 0,5 3 0 0 0,-1-1 0 0 0,1 0 1 0 0,-1-1 0 0 0,1 0 0 0 0,0-1 0 0 0,0 1-1 0 0,0-2 1 0 0,0 1 0 0 0,0-1 0 0 0,15-1 0 0 0,-17 0-6 0 0,0-1 1 0 0,1 0 0 0 0,-1 0-1 0 0,0-1 1 0 0,0 0-1 0 0,0 0 1 0 0,0-1-1 0 0,-1 0 1 0 0,1 0 0 0 0,-1 0-1 0 0,1-1 1 0 0,9-7-1 0 0,-7 3-3 0 0,-1 1 1 0 0,1-1-1 0 0,-1 0 0 0 0,-1-1 0 0 0,13-17 0 0 0,-16 19 6 0 0,0 0 0 0 0,-1 0-1 0 0,0-1 1 0 0,0 0 0 0 0,0 1-1 0 0,-1-1 1 0 0,0 0 0 0 0,1-16-1 0 0,-2 7 24 0 0,-8 29-30 0 0,5-6 3 0 0,0 0-1 0 0,0 0 0 0 0,1 1 0 0 0,-1-1 1 0 0,1 0-1 0 0,1 1 0 0 0,-1-1 0 0 0,1 1 1 0 0,1 9-1 0 0,0-12-1 0 0,-1 1 0 0 0,1-1 0 0 0,1 0 0 0 0,-1 0 0 0 0,0 1 0 0 0,1-1 0 0 0,0 0 0 0 0,0 0 0 0 0,0 0-1 0 0,1-1 1 0 0,-1 1 0 0 0,1 0 0 0 0,0-1 0 0 0,5 5 0 0 0,-3-4-55 0 0,0 1-1 0 0,0-1 1 0 0,1 0-1 0 0,-1-1 1 0 0,1 1-1 0 0,0-1 0 0 0,9 4 1 0 0,-12-6-198 0 0,0-1 1 0 0,0 1-1 0 0,0 0 0 0 0,0-1 1 0 0,0 0-1 0 0,0 1 0 0 0,0-1 1 0 0,0 0-1 0 0,0-1 0 0 0,0 1 1 0 0,0 0-1 0 0,0-1 1 0 0,-1 0-1 0 0,1 0 0 0 0,0 0 1 0 0,0 0-1 0 0,0 0 0 0 0,-1 0 1 0 0,4-3-1 0 0,14-9-7651 0 0,-10 5 2893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 1432 0 0,'-7'8'2976'0'0,"3"-6"-1315"0"0,1 1 0 0 0,0 0 1 0 0,1 1-1 0 0,-1-1 0 0 0,0 0 1 0 0,-2 6-1 0 0,4-7-1384 0 0,0 0 1 0 0,1 0-1 0 0,-1 1 0 0 0,0-1 1 0 0,1 1-1 0 0,0-1 1 0 0,-1 0-1 0 0,1 4 0 0 0,3 40 1578 0 0,1-1 0 0 0,11 48 0 0 0,3 17-58 0 0,-11-49-1302 0 0,24 90-1 0 0,-24-125-830 0 0,2-1-1 0 0,0 1 0 0 0,2-2 0 0 0,1 0 0 0 0,1 0 0 0 0,15 22 1 0 0,-27-45 34 0 0,0 0 1 0 0,0 0-1 0 0,0 1 1 0 0,0-1 0 0 0,0 0-1 0 0,0 0 1 0 0,0 0-1 0 0,0-1 1 0 0,0 1 0 0 0,0 0-1 0 0,0 0 1 0 0,0-1-1 0 0,1 1 1 0 0,1 0 0 0 0,2 0-1253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5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7 664 0 0,'-8'5'5654'0'0,"-1"0"3697"0"0,9-5-9233 0 0,0 1 0 0 0,0-1 0 0 0,0 1 0 0 0,0-1 0 0 0,0 0 0 0 0,0 1 0 0 0,0-1 0 0 0,1 0 0 0 0,-1 1-1 0 0,0-1 1 0 0,0 0 0 0 0,0 1 0 0 0,0-1 0 0 0,0 0 0 0 0,0 1 0 0 0,1-1 0 0 0,-1 0 0 0 0,0 0 0 0 0,0 1 0 0 0,1-1 0 0 0,-1 0 0 0 0,0 1 0 0 0,0-1 0 0 0,1 0 0 0 0,-1 0 0 0 0,0 0 0 0 0,1 1 0 0 0,-1-1 0 0 0,0 0 0 0 0,1 0 0 0 0,-1 0 0 0 0,1 0 0 0 0,9 7 263 0 0,1-1 0 0 0,0-1 1 0 0,0 0-1 0 0,1 0 1 0 0,-1-1-1 0 0,1 0 1 0 0,0-1-1 0 0,0-1 1 0 0,0 0-1 0 0,1-1 1 0 0,-1 0-1 0 0,0 0 0 0 0,19-3 1 0 0,-3-1-489 0 0,0-2-1 0 0,-1-1 1 0 0,0-1 0 0 0,49-19-1 0 0,-64 21 56 0 0,0 0-1 0 0,1 1 1 0 0,-1 1-1 0 0,15-2 0 0 0,-26 5 56 0 0,-1 0-1 0 0,0 0 1 0 0,0 0-1 0 0,1 0 1 0 0,-1 0-1 0 0,0 0 0 0 0,0 0 1 0 0,0 0-1 0 0,1 0 1 0 0,-1 0-1 0 0,0 0 1 0 0,0 0-1 0 0,1 0 0 0 0,-1 0 1 0 0,0 0-1 0 0,0 0 1 0 0,0 0-1 0 0,1 1 1 0 0,-1-1-1 0 0,0 0 0 0 0,0 0 1 0 0,0 0-1 0 0,0 0 1 0 0,1 1-1 0 0,-1-1 1 0 0,0 0-1 0 0,0 0 0 0 0,0 0 1 0 0,0 1-1 0 0,0-1 1 0 0,0 0-1 0 0,0 0 0 0 0,1 0 1 0 0,-1 1-1 0 0,-1 10 78 0 0,-6 13 111 0 0,6-21-142 0 0,-5 16 217 0 0,-7 27 0 0 0,12-39-232 0 0,0 1 0 0 0,0-1 1 0 0,1 1-1 0 0,0-1 0 0 0,0 1 0 0 0,3 14 1 0 0,-1-12-2 0 0,0 0 1 0 0,0-1-1 0 0,1 1 0 0 0,5 9 1 0 0,-6-14-32 0 0,0-1 0 0 0,1 0 1 0 0,0 0-1 0 0,0 0 1 0 0,0 0-1 0 0,0-1 1 0 0,1 1-1 0 0,-1-1 0 0 0,1 0 1 0 0,5 4-1 0 0,-1-2-252 0 0,-1-1 0 0 0,1 0 0 0 0,0 0 0 0 0,0 0 0 0 0,0-1 0 0 0,1-1 1 0 0,-1 1-1 0 0,1-1 0 0 0,-1-1 0 0 0,1 1 0 0 0,13-1 0 0 0,-19-1-159 0 0,-1-1 1 0 0,0 1-1 0 0,1-1 0 0 0,-1 1 1 0 0,0-1-1 0 0,0 0 1 0 0,1 0-1 0 0,3-2 1 0 0,8-8-6727 0 0,-4 2 1323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6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0 3529 0 0,'-17'3'4265'0'0,"1"-3"4593"0"0,3 0-7730 0 0,6 4 184 0 0,6-1-8 0 0,1 1-575 0 0,7 4-153 0 0,0-3-264 0 0,3 1-240 0 0,4 1-128 0 0,-1 0-48 0 0,1 1 32 0 0,0 2-360 0 0,0 0-609 0 0,-3 1-71 0 0,3 5-3913 0 0,-2 1 2689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9:57:46.9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124 107 2016 0 0,'0'-2'620'0'0,"-1"1"0"0"0,1-1 0 0 0,-1 1 0 0 0,1-1 0 0 0,-1 0 0 0 0,0 1 0 0 0,0-1 0 0 0,0 1 0 0 0,0-1 0 0 0,0 1 0 0 0,0 0 0 0 0,0 0 0 0 0,-1-1 0 0 0,1 1 0 0 0,0 0 0 0 0,-1 0 0 0 0,1 0 0 0 0,-1 0 0 0 0,-1 0 0 0 0,2 0-386 0 0,-1 1 0 0 0,1 0-1 0 0,-1 0 1 0 0,1 0 0 0 0,0 0 0 0 0,-1 0 0 0 0,1 0 0 0 0,-1 1 0 0 0,1-1 0 0 0,-1 0 0 0 0,1 1 0 0 0,0-1 0 0 0,-1 1-1 0 0,1-1 1 0 0,0 1 0 0 0,0 0 0 0 0,-1-1 0 0 0,1 1 0 0 0,0 0 0 0 0,0 0 0 0 0,0 0 0 0 0,0 0 0 0 0,-2 2 0 0 0,-5 6 423 0 0,0-1 0 0 0,1 1 1 0 0,0 1-1 0 0,1 0 1 0 0,-11 19-1 0 0,15-24-488 0 0,-1 1 1 0 0,1 0-1 0 0,0-1 1 0 0,0 1-1 0 0,1 0 0 0 0,0 0 1 0 0,0 0-1 0 0,0 0 1 0 0,1 1-1 0 0,0-1 0 0 0,0 0 1 0 0,1 0-1 0 0,0 7 1 0 0,0-10-132 0 0,0 0 0 0 0,0 0 0 0 0,0 0 0 0 0,0 0 0 0 0,1 0 1 0 0,-1 0-1 0 0,1-1 0 0 0,0 1 0 0 0,0 0 0 0 0,0-1 0 0 0,0 1 0 0 0,0-1 1 0 0,1 0-1 0 0,3 4 0 0 0,-1-3-26 0 0,-1-1 0 0 0,1 1 1 0 0,0-1-1 0 0,0 0 0 0 0,-1 0 1 0 0,1 0-1 0 0,1-1 0 0 0,6 2 0 0 0,-2-2-27 0 0,1 0-1 0 0,-1 0 0 0 0,1-1 0 0 0,-1-1 0 0 0,1 0 0 0 0,-1 0 0 0 0,1-1 1 0 0,15-4-1 0 0,-23 5 12 0 0,0-1 0 0 0,0 1 0 0 0,0 0 0 0 0,0-1 0 0 0,0 1 0 0 0,0-1 0 0 0,-1 0 0 0 0,1 0 0 0 0,0 0 0 0 0,-1 0 0 0 0,0-1 0 0 0,0 1 0 0 0,1-1 0 0 0,-1 1 0 0 0,-1-1 0 0 0,1 0 0 0 0,0 0 0 0 0,-1 1 0 0 0,1-1 0 0 0,-1 0 0 0 0,0-1-1 0 0,0 1 1 0 0,1-6 0 0 0,-1 3 7 0 0,-1 0-1 0 0,1-1 0 0 0,-2 1 0 0 0,1 0 0 0 0,-1 0 0 0 0,1 0 0 0 0,-2 0 0 0 0,1 0 0 0 0,-1 0 0 0 0,0 0 0 0 0,-4-10 0 0 0,-2 0 10 0 0,0 1 1 0 0,-1 0 0 0 0,-1 0 0 0 0,-14-17-1 0 0,20 27-1 0 0,0 1 0 0 0,-1-1 0 0 0,0 1 0 0 0,0 0 0 0 0,-1 0 0 0 0,-7-4 0 0 0,10 6-5 0 0,-1 1-1 0 0,1 0 1 0 0,-1-1-1 0 0,1 1 1 0 0,-1 0-1 0 0,0 1 1 0 0,1-1-1 0 0,-1 1 1 0 0,0-1-1 0 0,0 1 1 0 0,1 0-1 0 0,-5 1 1 0 0,5-1-6 0 0,1 1 0 0 0,0 0 1 0 0,-1-1-1 0 0,1 1 0 0 0,0 0 0 0 0,0 0 1 0 0,0 0-1 0 0,-1 1 0 0 0,1-1 0 0 0,0 0 1 0 0,1 1-1 0 0,-1-1 0 0 0,0 1 0 0 0,0 0 1 0 0,1 0-1 0 0,-1-1 0 0 0,1 1 1 0 0,-1 0-1 0 0,1 1 0 0 0,0-1 0 0 0,0 0 1 0 0,0 0-1 0 0,-1 4 0 0 0,1-4-1 0 0,0 0 0 0 0,1 0-1 0 0,-1 0 1 0 0,1 0 0 0 0,0 0-1 0 0,0 0 1 0 0,-1 0 0 0 0,2 0 0 0 0,-1 0-1 0 0,0 0 1 0 0,0 0 0 0 0,1 0 0 0 0,-1 0-1 0 0,1 0 1 0 0,-1 0 0 0 0,1 0-1 0 0,0 0 1 0 0,0 0 0 0 0,0 0 0 0 0,0 0-1 0 0,0 0 1 0 0,0-1 0 0 0,0 1 0 0 0,1-1-1 0 0,-1 1 1 0 0,1-1 0 0 0,2 3-1 0 0,2 0 3 0 0,1 1 0 0 0,1-1-1 0 0,-1-1 1 0 0,0 0-1 0 0,1 0 1 0 0,0 0-1 0 0,0-1 1 0 0,-1 0-1 0 0,1 0 1 0 0,1-1-1 0 0,-1 0 1 0 0,0 0 0 0 0,0-1-1 0 0,11-1 1 0 0,1-2 7 0 0,-1 0 1 0 0,1-1-1 0 0,-1-1 1 0 0,33-13-1 0 0,-45 15-5 0 0,0 1 1 0 0,1 0-1 0 0,-1 0 0 0 0,0 1 1 0 0,1 0-1 0 0,-1 0 0 0 0,1 1 0 0 0,0 0 1 0 0,-1 0-1 0 0,1 0 0 0 0,11 3 1 0 0,-14-2 19 0 0,-1 1 1 0 0,1-1 0 0 0,-1 1 0 0 0,0 0 0 0 0,0 0 0 0 0,0 0 0 0 0,0 0 0 0 0,0 1 0 0 0,0-1 0 0 0,0 1 0 0 0,-1 0 0 0 0,0 0 0 0 0,1 1 0 0 0,-1-1 0 0 0,0 1 0 0 0,-1-1 0 0 0,1 1 0 0 0,-1 0 0 0 0,1 0 0 0 0,1 6 0 0 0,3 5 167 0 0,-5-12-110 0 0,0 0 0 0 0,0 0 0 0 0,-1 1 0 0 0,1-1 0 0 0,-1 1 0 0 0,0-1 0 0 0,0 1 0 0 0,0 0 0 0 0,-1-1 0 0 0,1 1 0 0 0,-1 5 0 0 0,0-8-48 0 0,0-1 0 0 0,-1 1 1 0 0,1 0-1 0 0,0 0 1 0 0,-1-1-1 0 0,1 1 0 0 0,-1 0 1 0 0,1-1-1 0 0,-1 1 0 0 0,1-1 1 0 0,-1 1-1 0 0,1 0 0 0 0,-1-1 1 0 0,1 1-1 0 0,-1-1 0 0 0,0 1 1 0 0,0-1-1 0 0,1 0 0 0 0,-1 1 1 0 0,0-1-1 0 0,1 0 0 0 0,-1 1 1 0 0,0-1-1 0 0,0 0 0 0 0,0 0 1 0 0,1 0-1 0 0,-1 0 0 0 0,0 0 1 0 0,0 0-1 0 0,0 0 0 0 0,1 0 1 0 0,-1 0-1 0 0,0 0 0 0 0,-1-1 1 0 0,1 1-19 0 0,0 0 1 0 0,0 0 0 0 0,0 0 0 0 0,0 0-1 0 0,1-1 1 0 0,-1 1 0 0 0,0 0 0 0 0,0-1-1 0 0,1 1 1 0 0,-1 0 0 0 0,0-1 0 0 0,0 1-1 0 0,1-1 1 0 0,-1 1 0 0 0,1-1-1 0 0,-1 1 1 0 0,0-1 0 0 0,1 0 0 0 0,-1 1-1 0 0,1-1 1 0 0,-1 0 0 0 0,1 1 0 0 0,0-1-1 0 0,-1 0 1 0 0,1 0 0 0 0,0 1 0 0 0,-1-1-1 0 0,1 0 1 0 0,0 0 0 0 0,0 0 0 0 0,0 1-1 0 0,-1-1 1 0 0,1 0 0 0 0,1-2 0 0 0,0-3-22 0 0,0 1 0 0 0,1-1 0 0 0,0 0 0 0 0,0 1 0 0 0,1-1 0 0 0,0 1 0 0 0,0-1 1 0 0,6-7-1 0 0,4-3-25 0 0,18-18 1 0 0,-1 1-34 0 0,-17 18 41 0 0,-6 6 13 0 0,0 0-1 0 0,1 0 0 0 0,0 1 1 0 0,1 0-1 0 0,0 0 0 0 0,0 1 1 0 0,10-6-1 0 0,-17 12 9 0 0,0 0 0 0 0,0 0 0 0 0,0 0 0 0 0,0 0 0 0 0,0 1 0 0 0,0-1 0 0 0,1 1 0 0 0,-1-1 0 0 0,0 1 0 0 0,0 0 0 0 0,0 0 0 0 0,0 0 0 0 0,0 0 0 0 0,0 0 0 0 0,1 1 0 0 0,-1-1 0 0 0,0 0 0 0 0,0 1 0 0 0,3 1 0 0 0,-3-1 1 0 0,1 1 0 0 0,0 0 0 0 0,0 0 0 0 0,-1 0 0 0 0,1 0 0 0 0,-1 1 0 0 0,1-1 0 0 0,-1 1 0 0 0,0-1 0 0 0,0 1 0 0 0,2 3 0 0 0,2 7 3 0 0,0-1-1 0 0,0 1 1 0 0,-1 0 0 0 0,5 24-1 0 0,5 21-1170 0 0,34 81-1 0 0,-37-118-3302 0 0,-8-14 2098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547 22 512 0 0,'1'-2'221'0'0,"1"0"0"0"0,-1 0 0 0 0,0-1 0 0 0,0 1 0 0 0,1 0 0 0 0,2-3 0 0 0,3 1 3913 0 0,-20 13-2637 0 0,-50 30 656 0 0,38-22-1713 0 0,-32 16 1 0 0,-73 24 715 0 0,59-27-565 0 0,46-21-125 0 0,-39 11 1 0 0,37-13 148 0 0,-26 11 0 0 0,51-17-531 0 0,-1 0-18 0 0,1-1-1 0 0,-1 1 1 0 0,1 0-1 0 0,-1 1 1 0 0,1-1 0 0 0,-1 0-1 0 0,1 1 1 0 0,0-1 0 0 0,0 1-1 0 0,0 0 1 0 0,0 0-1 0 0,0 0 1 0 0,-3 4 0 0 0,5-6-52 0 0,0 0 0 0 0,0 1 0 0 0,1-1 0 0 0,-1 0 0 0 0,0 1 0 0 0,0-1 0 0 0,1 0 0 0 0,-1 1 0 0 0,0-1 0 0 0,0 0 0 0 0,1 0 0 0 0,-1 1 0 0 0,0-1 0 0 0,1 0 1 0 0,-1 0-1 0 0,0 0 0 0 0,1 1 0 0 0,-1-1 0 0 0,0 0 0 0 0,1 0 0 0 0,-1 0 0 0 0,0 0 0 0 0,1 0 0 0 0,-1 0 0 0 0,1 0 0 0 0,-1 0 0 0 0,16 3 172 0 0,-13-2-129 0 0,61 13-364 0 0,0 2-1 0 0,-2 3 1 0 0,0 3-1 0 0,-1 3 0 0 0,79 44 1 0 0,-119-57-816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0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1 512 0 0,'-5'0'1114'0'0,"0"0"0"0"0,1 1 0 0 0,-1-1 0 0 0,1 1 0 0 0,0 1-1 0 0,-1-1 1 0 0,1 0 0 0 0,0 1 0 0 0,0 0 0 0 0,-1 0 0 0 0,-3 3 0 0 0,2-1-282 0 0,0 0 1 0 0,1 1 0 0 0,-1 0-1 0 0,1 0 1 0 0,0 0-1 0 0,-6 9 1 0 0,3-2-369 0 0,0 0 0 0 0,1 1 1 0 0,1 0-1 0 0,0 0 0 0 0,0 1 1 0 0,-4 19-1 0 0,1 3-115 0 0,2 0 1 0 0,1 0-1 0 0,2 1 1 0 0,2 73-1 0 0,3-88-339 0 0,2-1 0 0 0,1 0 0 0 0,0 0 0 0 0,2 0 0 0 0,0 0 0 0 0,2-1 0 0 0,0 0 0 0 0,1 0 0 0 0,1-1-1 0 0,0 0 1 0 0,2-1 0 0 0,15 19 0 0 0,-23-32-116 0 0,1 1-1 0 0,0-1 0 0 0,1-1 1 0 0,-1 1-1 0 0,1-1 0 0 0,0 0 1 0 0,0 0-1 0 0,0-1 0 0 0,0 0 1 0 0,1 0-1 0 0,-1 0 0 0 0,1-1 1 0 0,12 3-1 0 0,-11-4-527 0 0,1 0 0 0 0,-1 0 1 0 0,0-1-1 0 0,0 0 0 0 0,1-1 1 0 0,-1 0-1 0 0,0 0 0 0 0,0-1 1 0 0,0 0-1 0 0,0 0 0 0 0,12-6 0 0 0,3-3-3289 0 0,1-1-343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66 2208 0 0,'-11'0'5911'0'0,"4"-1"-3604"0"0,0 1 0 0 0,0 0 1 0 0,-12 2-1 0 0,17-1-2115 0 0,1-1 1 0 0,0 0-1 0 0,0 0 1 0 0,0 1-1 0 0,0-1 1 0 0,-1 0-1 0 0,1 1 1 0 0,0-1-1 0 0,0 1 1 0 0,0 0-1 0 0,0-1 1 0 0,0 1-1 0 0,0 0 1 0 0,0 0 0 0 0,0 0-1 0 0,1-1 1 0 0,-1 1-1 0 0,0 0 1 0 0,0 0-1 0 0,1 0 1 0 0,-1 0-1 0 0,0 0 1 0 0,1 0-1 0 0,-1 1 1 0 0,1-1-1 0 0,0 0 1 0 0,-1 2-1 0 0,1-1-95 0 0,0 1 0 0 0,0-1 0 0 0,0 0-1 0 0,0 0 1 0 0,1 0 0 0 0,-1 0 0 0 0,1 0 0 0 0,-1 0 0 0 0,1 0-1 0 0,0 0 1 0 0,0 0 0 0 0,0 0 0 0 0,0 0 0 0 0,0 0-1 0 0,1-1 1 0 0,-1 1 0 0 0,0 0 0 0 0,1-1 0 0 0,-1 1-1 0 0,1-1 1 0 0,-1 0 0 0 0,1 1 0 0 0,0-1 0 0 0,2 1-1 0 0,3 2-20 0 0,0 0-1 0 0,0 0 0 0 0,0-1 0 0 0,0 0 0 0 0,9 2 0 0 0,-2-1-41 0 0,0-1-1 0 0,0 0 0 0 0,1-1 0 0 0,-1-1 1 0 0,29 0-1 0 0,-37-2-34 0 0,1 0 0 0 0,-1 0 0 0 0,0 0 1 0 0,0-1-1 0 0,0 1 0 0 0,0-2 0 0 0,6-2 0 0 0,-8 3 0 0 0,-1 0-1 0 0,0 0 1 0 0,0 0-1 0 0,1-1 0 0 0,-2 1 1 0 0,1-1-1 0 0,0 0 1 0 0,0 0-1 0 0,-1 0 0 0 0,0 0 1 0 0,1 0-1 0 0,1-6 1 0 0,-2 6 2 0 0,-1 0 0 0 0,-1 0 0 0 0,1 0 1 0 0,0 0-1 0 0,-1-1 0 0 0,1 1 1 0 0,-1 0-1 0 0,0 0 0 0 0,0-1 1 0 0,0 1-1 0 0,-1 0 0 0 0,1 0 0 0 0,-1-1 1 0 0,0 1-1 0 0,0 0 0 0 0,0 0 1 0 0,0 0-1 0 0,0 0 0 0 0,-1 0 1 0 0,1 0-1 0 0,-1 1 0 0 0,-4-6 1 0 0,4 4 1 0 0,-1 1 0 0 0,1 0 0 0 0,-1 0 0 0 0,0 0 0 0 0,0 0 0 0 0,-1 0 0 0 0,1 1 0 0 0,0-1 0 0 0,-1 1 0 0 0,0 0 0 0 0,1 0 0 0 0,-1 0 0 0 0,0 1 0 0 0,0-1 0 0 0,0 1 0 0 0,0 0 0 0 0,-5-1 0 0 0,2 2 8 0 0,0 1 0 0 0,0-1 1 0 0,0 1-1 0 0,0 1 1 0 0,0-1-1 0 0,0 1 1 0 0,1 0-1 0 0,-1 1 0 0 0,1 0 1 0 0,0 0-1 0 0,-1 0 1 0 0,1 1-1 0 0,1 0 1 0 0,-11 7-1 0 0,10-5-4 0 0,0-1 0 0 0,0 1 0 0 0,0 0-1 0 0,1 1 1 0 0,0-1 0 0 0,0 1 0 0 0,0 0 0 0 0,1 0-1 0 0,0 1 1 0 0,1-1 0 0 0,0 1 0 0 0,-3 9 0 0 0,5-14-7 0 0,0 1 0 0 0,1 0 1 0 0,-1 0-1 0 0,1 0 0 0 0,0-1 1 0 0,0 1-1 0 0,0 0 0 0 0,1 0 1 0 0,-1 0-1 0 0,1 0 0 0 0,0-1 1 0 0,0 1-1 0 0,0 0 0 0 0,3 5 1 0 0,-1-4 0 0 0,0 0 0 0 0,1 0 0 0 0,-1 0 1 0 0,1-1-1 0 0,0 1 0 0 0,0-1 0 0 0,0 0 0 0 0,9 6 1 0 0,-2-2-38 0 0,1-1 1 0 0,-1-1 0 0 0,1 0-1 0 0,0-1 1 0 0,1 0 0 0 0,-1-1-1 0 0,26 6 1 0 0,-18-8-695 0 0,33 1 0 0 0,-17-2-2947 0 0,0 3-5839 0 0,-29-1 5600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1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36 1384 0 0,'-1'-1'589'0'0,"0"1"0"0"0,0 0-1 0 0,0 0 1 0 0,0-1-1 0 0,0 1 1 0 0,0-1 0 0 0,1 1-1 0 0,-1-1 1 0 0,0 1-1 0 0,0-1 1 0 0,0 0 0 0 0,0 1-1 0 0,1-1 1 0 0,-1 0-1 0 0,0 1 1 0 0,1-1 0 0 0,-1 0-1 0 0,0 0 1 0 0,1 0-1 0 0,-1 0 1 0 0,1 1 0 0 0,0-1-1 0 0,-1 0 1 0 0,1 0-1 0 0,-1-1 1 0 0,1 1-320 0 0,0 0-1 0 0,0 1 1 0 0,1-1 0 0 0,-1 1 0 0 0,0-1-1 0 0,0 1 1 0 0,0-1 0 0 0,0 1-1 0 0,0 0 1 0 0,1-1 0 0 0,-1 1-1 0 0,0-1 1 0 0,1 1 0 0 0,-1-1 0 0 0,0 1-1 0 0,1 0 1 0 0,-1-1 0 0 0,0 1-1 0 0,1-1 1 0 0,0 0-181 0 0,0 0-1 0 0,1 1 1 0 0,-1-1 0 0 0,0 1-1 0 0,1-1 1 0 0,-1 0-1 0 0,0 1 1 0 0,1 0 0 0 0,2-1-1 0 0,-4 1-86 0 0,1-1-1 0 0,0 1 0 0 0,0 0 1 0 0,0 0-1 0 0,0 0 1 0 0,0 0-1 0 0,0-1 1 0 0,0 1-1 0 0,0 1 0 0 0,0-1 1 0 0,0 0-1 0 0,0 0 1 0 0,0 0-1 0 0,0 0 0 0 0,0 1 1 0 0,0-1-1 0 0,0 0 1 0 0,0 1-1 0 0,0-1 0 0 0,0 1 1 0 0,0-1-1 0 0,-1 1 1 0 0,1 0-1 0 0,0-1 1 0 0,1 2-1 0 0,-1 1-654 0 0,0-1 0 0 0,0 0 0 0 0,-1 1 0 0 0,1-1 0 0 0,0 1-1 0 0,-1-1 1 0 0,0 1 0 0 0,1 3 0 0 0,-1-3-169 0 0,1 5-2621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2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181 2 1104 0 0,'-6'0'1918'0'0,"0"0"0"0"0,0 0 0 0 0,1 1 0 0 0,-12 3 0 0 0,12-2-1345 0 0,0 0 0 0 0,-1 0 0 0 0,1 1 0 0 0,0 0 0 0 0,0 0-1 0 0,1 0 1 0 0,-1 1 0 0 0,-4 3 0 0 0,3-1-177 0 0,-1 0 0 0 0,1 0 0 0 0,1 1 0 0 0,-1 0 0 0 0,1 0 0 0 0,0 0 0 0 0,1 0 0 0 0,0 1 0 0 0,-5 11 0 0 0,8-15-340 0 0,0-1 0 0 0,0 1 1 0 0,0-1-1 0 0,0 1 0 0 0,1 0 0 0 0,-1 0 1 0 0,1-1-1 0 0,0 1 0 0 0,0 0 1 0 0,0-1-1 0 0,1 1 0 0 0,-1 0 0 0 0,1-1 1 0 0,0 1-1 0 0,0 0 0 0 0,0-1 0 0 0,1 1 1 0 0,-1-1-1 0 0,1 0 0 0 0,0 0 0 0 0,0 1 1 0 0,0-1-1 0 0,0 0 0 0 0,4 3 1 0 0,-1-1-34 0 0,0 0 0 0 0,0-1 0 0 0,1 0 1 0 0,0 0-1 0 0,0 0 0 0 0,0-1 1 0 0,0 1-1 0 0,1-2 0 0 0,-1 1 1 0 0,9 2-1 0 0,-2-2-31 0 0,1 0-1 0 0,-1-1 1 0 0,0 0 0 0 0,20-1-1 0 0,-30-1 12 0 0,1-1-1 0 0,0 1 1 0 0,-1-1 0 0 0,1 1-1 0 0,0-1 1 0 0,-1 0-1 0 0,1-1 1 0 0,-1 1-1 0 0,1 0 1 0 0,-1-1 0 0 0,0 0-1 0 0,0 0 1 0 0,0 0-1 0 0,0 0 1 0 0,0-1-1 0 0,0 1 1 0 0,4-5 0 0 0,-4 3 2 0 0,0 0 0 0 0,0 1 0 0 0,-1-2-1 0 0,1 1 1 0 0,-1 0 0 0 0,0 0 0 0 0,0-1 0 0 0,-1 1 0 0 0,1-1 0 0 0,-1 0 0 0 0,0 1 0 0 0,0-1 0 0 0,0-5 0 0 0,0-3-9 0 0,-1 0-1 0 0,0-1 1 0 0,-2 1-1 0 0,-3-21 1 0 0,4 30-5 0 0,0-1 1 0 0,0 1-1 0 0,-1-1 1 0 0,1 1-1 0 0,-1-1 1 0 0,0 1-1 0 0,-1 0 1 0 0,1 0-1 0 0,-1 0 1 0 0,0 0-1 0 0,0 0 1 0 0,0 0 0 0 0,0 1-1 0 0,0 0 1 0 0,-1 0-1 0 0,-4-3 1 0 0,6 4 4 0 0,-1 1 1 0 0,0 0 0 0 0,1 0-1 0 0,-1 0 1 0 0,0 1 0 0 0,0-1-1 0 0,0 1 1 0 0,0 0 0 0 0,0-1-1 0 0,0 1 1 0 0,0 0 0 0 0,0 1-1 0 0,0-1 1 0 0,0 0 0 0 0,1 1-1 0 0,-1 0 1 0 0,0 0 0 0 0,0 0-1 0 0,0 0 1 0 0,-4 2 0 0 0,-6 4-51 0 0,1 0 1 0 0,-23 17 0 0 0,27-18 57 0 0,-9 7 11 0 0,0 0-1 0 0,-20 21 0 0 0,32-28 1 0 0,0 0-1 0 0,0 0 0 0 0,0 0 1 0 0,0 0-1 0 0,1 1 0 0 0,0 0 1 0 0,1 0-1 0 0,-1 0 1 0 0,-3 14-1 0 0,7-20-6 0 0,-1 1 1 0 0,1 0-1 0 0,0-1 1 0 0,0 1-1 0 0,0 0 1 0 0,0 0 0 0 0,0-1-1 0 0,0 1 1 0 0,0 0-1 0 0,0-1 1 0 0,1 1-1 0 0,-1 0 1 0 0,1-1-1 0 0,-1 1 1 0 0,1 0-1 0 0,0-1 1 0 0,0 1-1 0 0,0-1 1 0 0,1 3-1 0 0,0-2 7 0 0,1 1-1 0 0,-1-1 0 0 0,1 0 1 0 0,-1 0-1 0 0,1 0 0 0 0,0 0 1 0 0,0-1-1 0 0,-1 1 0 0 0,7 1 1 0 0,3 1 53 0 0,1-1 0 0 0,-1 0 0 0 0,1 0 0 0 0,15 0 1 0 0,-15-2 45 0 0,1-1-1 0 0,-1 0 1 0 0,25-3 0 0 0,-31 2-65 0 0,-1-1 0 0 0,1 1 0 0 0,0-1 0 0 0,-1-1 0 0 0,0 1-1 0 0,1-1 1 0 0,-1 0 0 0 0,0 0 0 0 0,7-6 0 0 0,-5 2 2 0 0,0 1 1 0 0,-1-1-1 0 0,1-1 0 0 0,-2 1 0 0 0,1-1 1 0 0,-1 0-1 0 0,0-1 0 0 0,8-15 1 0 0,-12 19-20 0 0,0 0-1 0 0,0 0 1 0 0,0-1 0 0 0,-1 1 0 0 0,1-1 0 0 0,-1 1 0 0 0,-1-1-1 0 0,1 1 1 0 0,-1-1 0 0 0,0 1 0 0 0,0-1 0 0 0,-1 0 0 0 0,1 1-1 0 0,-1-1 1 0 0,-1 1 0 0 0,1-1 0 0 0,-4-7 0 0 0,-9-7 307 0 0,4 14-193 0 0,10 6-145 0 0,-1 0 0 0 0,1 0 0 0 0,0 0 0 0 0,-1 0 0 0 0,1 1 0 0 0,0-1 0 0 0,-1 0 0 0 0,1 0-1 0 0,0 0 1 0 0,-1 0 0 0 0,1 1 0 0 0,0-1 0 0 0,-1 0 0 0 0,1 0 0 0 0,0 1 0 0 0,0-1 0 0 0,-1 0 0 0 0,1 0 0 0 0,0 1 0 0 0,0-1 0 0 0,0 0 0 0 0,-1 1 0 0 0,1-1 0 0 0,0 0 0 0 0,0 1-1 0 0,0-1 1 0 0,0 0 0 0 0,0 1 0 0 0,-1 0 0 0 0,0 3-3 0 0,0 1-1 0 0,0 0 0 0 0,1 0 1 0 0,-1 0-1 0 0,1 0 0 0 0,0 0 1 0 0,1-1-1 0 0,-1 1 1 0 0,1 0-1 0 0,0 0 0 0 0,0 0 1 0 0,2 4-1 0 0,3 10-10 0 0,16 30-1 0 0,-6-16-39 0 0,8 22 71 0 0,-13-30-17 0 0,0 0 0 0 0,-1 0 1 0 0,-1 1-1 0 0,-2 1 0 0 0,5 28 0 0 0,-11-45 14 0 0,4 27 20 0 0,-1 43 0 0 0,-4-70-20 0 0,0 0 0 0 0,-1 0 0 0 0,-1 0 0 0 0,1 0-1 0 0,-1 0 1 0 0,-1 0 0 0 0,0-1 0 0 0,0 1-1 0 0,-7 12 1 0 0,7-18 33 0 0,0 0-1 0 0,1-1 1 0 0,-1 1 0 0 0,-1-1-1 0 0,-4 5 1 0 0,6-7-12 0 0,1 1 1 0 0,-1-1 0 0 0,0 0-1 0 0,0 1 1 0 0,0-1-1 0 0,0 0 1 0 0,0 0 0 0 0,0 0-1 0 0,0 0 1 0 0,0-1 0 0 0,0 1-1 0 0,-4 0 1 0 0,5-1-28 0 0,1-1 1 0 0,-1 1 0 0 0,0 0-1 0 0,1 0 1 0 0,-1-1-1 0 0,1 1 1 0 0,0 0-1 0 0,-1-1 1 0 0,1 1 0 0 0,-1-1-1 0 0,1 1 1 0 0,-1-1-1 0 0,1 1 1 0 0,0-1 0 0 0,-1 1-1 0 0,1-1 1 0 0,0 1-1 0 0,0-1 1 0 0,-1 1-1 0 0,1-1 1 0 0,0 0 0 0 0,0 1-1 0 0,0-1 1 0 0,0 1-1 0 0,0-1 1 0 0,0 0 0 0 0,0 1-1 0 0,0-1 1 0 0,-2-23 2 0 0,2 20 9 0 0,-3-74-426 0 0,4 0 0 0 0,10-79 1 0 0,-11 154 290 0 0,1 0 1 0 0,-1 0-1 0 0,1 1 0 0 0,0-1 1 0 0,0 0-1 0 0,0 0 0 0 0,0 1 1 0 0,0-1-1 0 0,0 0 1 0 0,1 1-1 0 0,-1-1 0 0 0,1 1 1 0 0,0 0-1 0 0,0-1 0 0 0,-1 1 1 0 0,2 0-1 0 0,1-2 0 0 0,-1 2-492 0 0,1 0-1 0 0,0 0 0 0 0,0 0 0 0 0,-1 1 0 0 0,1-1 1 0 0,0 1-1 0 0,0 0 0 0 0,0 0 0 0 0,1 1 0 0 0,-1-1 0 0 0,6 1 1 0 0,4-1-1619 0 0,0 1 255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2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20 3921 0 0,'-9'-9'14467'0'0,"0"4"-12635"0"0,3 2 785 0 0,4 0-1625 0 0,0 3 544 0 0,2 1-1544 0 0,3 2-8 0 0,-2 0-48 0 0,2 1-88 0 0,2 2-248 0 0,-3-2-8 0 0,5 0-864 0 0,-1 1-1569 0 0,-2-1 1529 0 0,0 3-3673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29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57 165 512 0 0,'5'-16'2100'0'0,"4"-12"6612"0"0,-18 52-742 0 0,6-11-7273 0 0,0 0 1 0 0,1 0-1 0 0,0 0 1 0 0,0 14-1 0 0,3 12-278 0 0,-3 0 1 0 0,0-1-1 0 0,-3 1 1 0 0,-1-1-1 0 0,-18 56 0 0 0,23-89-358 0 0,-7 22-21 0 0,7-25-38 0 0,1 0-1 0 0,-1-1 1 0 0,1 1-1 0 0,0 0 1 0 0,0 0-1 0 0,0-1 1 0 0,0 1-1 0 0,0 0 1 0 0,0 0-1 0 0,0-1 1 0 0,2 4-1 0 0,-2-4-4 0 0,0-1 1 0 0,0 0-1 0 0,1 0 0 0 0,-1 0 0 0 0,0 0 1 0 0,0 0-1 0 0,1 0 0 0 0,-1 0 0 0 0,0 0 1 0 0,0 0-1 0 0,1 0 0 0 0,-1 0 0 0 0,0 0 0 0 0,0-1 1 0 0,1 1-1 0 0,-1 0 0 0 0,0 0 0 0 0,0 0 1 0 0,0 0-1 0 0,1 0 0 0 0,-1 0 0 0 0,0 0 1 0 0,0-1-1 0 0,0 1 0 0 0,1 0 0 0 0,-1 0 1 0 0,0 0-1 0 0,0-1 0 0 0,0 1 0 0 0,0 0 1 0 0,1 0-1 0 0,-1 0 0 0 0,0-1 0 0 0,0 1 1 0 0,7-9-22 0 0,4-12-4 0 0,-2-1 1 0 0,0 0-1 0 0,-1-1 0 0 0,8-36 0 0 0,-10 24 43 0 0,-2-1-1 0 0,1-57 0 0 0,-3 33-37 0 0,-1-33 175 0 0,-11 132 24 0 0,7-17-174 0 0,1 1-1 0 0,0 0 0 0 0,2-1 0 0 0,0 1 0 0 0,2 0 1 0 0,4 23-1 0 0,-2-29 2 0 0,0 0 0 0 0,0 0 0 0 0,2-1 1 0 0,0 1-1 0 0,1-1 0 0 0,0-1 0 0 0,2 1 1 0 0,14 20-1 0 0,-16-28-1 0 0,0 0-1 0 0,1 0 1 0 0,0-1 0 0 0,0 0 0 0 0,0-1 0 0 0,1 0 0 0 0,15 8-1 0 0,-20-12-13 0 0,0-1-1 0 0,0 1 0 0 0,0-1 0 0 0,0 0 0 0 0,1 0 0 0 0,-1 0 0 0 0,0 0 0 0 0,1-1 0 0 0,-1 0 0 0 0,0 0 0 0 0,1 0 0 0 0,-1-1 0 0 0,0 1 0 0 0,0-1 0 0 0,1 0 0 0 0,-1 0 0 0 0,0 0 0 0 0,0-1 1 0 0,0 0-1 0 0,0 1 0 0 0,0-1 0 0 0,-1-1 0 0 0,1 1 0 0 0,0 0 0 0 0,-1-1 0 0 0,0 0 0 0 0,1 0 0 0 0,-1 0 0 0 0,0 0 0 0 0,-1 0 0 0 0,1-1 0 0 0,-1 1 0 0 0,4-8 0 0 0,1-4 20 0 0,0-1-1 0 0,-2 0 0 0 0,0 0 1 0 0,-1-1-1 0 0,4-24 0 0 0,1-87 62 0 0,-6 55-15 0 0,-1 44 23 0 0,-1 0 1 0 0,-1-1-1 0 0,-7-45 0 0 0,7 75-72 0 0,0-1-1 0 0,0 0 0 0 0,0 0 0 0 0,0 1 0 0 0,-1-1 0 0 0,1 0 0 0 0,0 0 0 0 0,0 1 0 0 0,-1-1 0 0 0,1 0 1 0 0,0 1-1 0 0,-1-1 0 0 0,1 0 0 0 0,-1 1 0 0 0,1-1 0 0 0,-1 0 0 0 0,0 0 0 0 0,1 1-2 0 0,-1 0-1 0 0,1 0 0 0 0,0 0 1 0 0,0 0-1 0 0,-1 0 0 0 0,1 0 1 0 0,0 0-1 0 0,-1 0 0 0 0,1 0 1 0 0,0 1-1 0 0,0-1 1 0 0,-1 0-1 0 0,1 0 0 0 0,0 0 1 0 0,0 0-1 0 0,-1 0 0 0 0,1 1 1 0 0,0-1-1 0 0,0 0 0 0 0,-1 0 1 0 0,1 0-1 0 0,0 1 1 0 0,0-1-1 0 0,0 0 0 0 0,-1 0 1 0 0,1 1-1 0 0,0-1 0 0 0,0 1 1 0 0,-2 1-18 0 0,1 1 0 0 0,0-1 1 0 0,0 1-1 0 0,0 0 1 0 0,0 0-1 0 0,0 0 0 0 0,0 4 1 0 0,0 3-350 0 0,1 1 1 0 0,1-1-1 0 0,0 1 0 0 0,0-1 1 0 0,6 19-1 0 0,-3-16-2583 0 0,11 24-1 0 0,-6-20 1259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1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9 158 8 0 0,'-9'1'15670'0'0,"11"0"-14236"0"0,7 10-774 0 0,-7-8-557 0 0,0 1 0 0 0,1-1 0 0 0,-1 0 0 0 0,1 1 0 0 0,-1-1 1 0 0,1 0-1 0 0,0-1 0 0 0,0 1 0 0 0,0 0 0 0 0,1-1 0 0 0,-1 0 0 0 0,1 0 0 0 0,-1 0 0 0 0,8 3 1 0 0,-7-4-93 0 0,1 0 0 0 0,0 0 0 0 0,0 0 0 0 0,0-1 0 0 0,0 1 0 0 0,0-1 0 0 0,0 0 1 0 0,0-1-1 0 0,0 1 0 0 0,0-1 0 0 0,9-2 0 0 0,-2-1 21 0 0,1 0 1 0 0,0 0-1 0 0,-1-1 0 0 0,0-1 0 0 0,19-12 1 0 0,-27 16 33 0 0,-1-1 0 0 0,1 0 1 0 0,-1 0-1 0 0,1 0 1 0 0,-1 0-1 0 0,0 0 1 0 0,-1-1-1 0 0,1 1 0 0 0,-1-1 1 0 0,1 0-1 0 0,-1 0 1 0 0,0 0-1 0 0,0 0 1 0 0,-1 0-1 0 0,1 0 0 0 0,-1 0 1 0 0,0 0-1 0 0,0-1 1 0 0,0 1-1 0 0,0-9 0 0 0,-1 7 32 0 0,-1 1-1 0 0,1-1 1 0 0,-1 0-1 0 0,0 1 1 0 0,0-1-1 0 0,0 0 1 0 0,-1 1-1 0 0,0 0 1 0 0,-3-6-1 0 0,4 9-75 0 0,0 0 0 0 0,0 0 0 0 0,0 0-1 0 0,-1 1 1 0 0,1-1 0 0 0,0 1 0 0 0,-1-1-1 0 0,1 1 1 0 0,-1-1 0 0 0,0 1 0 0 0,0 0-1 0 0,1-1 1 0 0,-1 1 0 0 0,0 0 0 0 0,0 1 0 0 0,0-1-1 0 0,0 0 1 0 0,0 0 0 0 0,0 1 0 0 0,0-1-1 0 0,0 1 1 0 0,0 0 0 0 0,-1-1 0 0 0,1 1 0 0 0,0 0-1 0 0,0 0 1 0 0,-4 1 0 0 0,-2 1 7 0 0,0 0 0 0 0,0 0 1 0 0,0 1-1 0 0,0 0 0 0 0,0 1 0 0 0,1 0 1 0 0,0 0-1 0 0,-1 0 0 0 0,1 1 0 0 0,1 0 1 0 0,-1 0-1 0 0,-9 11 0 0 0,9-9 12 0 0,1 0 0 0 0,0 0 0 0 0,1 0-1 0 0,-1 1 1 0 0,1 0 0 0 0,1 0 0 0 0,0 0-1 0 0,0 1 1 0 0,0-1 0 0 0,1 1 0 0 0,-3 12-1 0 0,6-18-15 0 0,-1 0 1 0 0,1 0-1 0 0,0 1 0 0 0,-1-1 0 0 0,2 0 0 0 0,-1 0 0 0 0,0 0 0 0 0,1 1 0 0 0,-1-1 0 0 0,1 0 1 0 0,0 0-1 0 0,0 0 0 0 0,0 0 0 0 0,0 0 0 0 0,1 0 0 0 0,-1 0 0 0 0,1 0 0 0 0,3 4 0 0 0,-1-3-24 0 0,-1-1 1 0 0,1 1-1 0 0,0-1 0 0 0,0 0 0 0 0,0 0 0 0 0,1-1 0 0 0,-1 1 0 0 0,1-1 0 0 0,-1 0 0 0 0,1 0 0 0 0,6 1 0 0 0,3 1-132 0 0,0-1 0 0 0,0 0 0 0 0,1-1 1 0 0,-1 0-1 0 0,1-1 0 0 0,-1-1 0 0 0,1 0 0 0 0,-1-1 0 0 0,1-1 1 0 0,19-4-1 0 0,-18 1-2811 0 0,0 0 1 0 0,25-12-1 0 0,-27 11 832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2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4 208 0 0,'-12'-1'3544'0'0,"8"0"-1963"0"0,1 0 1 0 0,-1 1-1 0 0,1-1 0 0 0,-1 1 1 0 0,0 0-1 0 0,-4 1 1 0 0,-5 5 1949 0 0,1 7-3416 0 0,10-8 118 0 0,-1 0 1 0 0,0 0-1 0 0,1 1 1 0 0,0-1-1 0 0,1 1 1 0 0,-1 0-1 0 0,1-1 1 0 0,0 1-1 0 0,0 6 1 0 0,0 7 351 0 0,2 28 1 0 0,0-40-547 0 0,-1-1 1 0 0,1 0-1 0 0,1 1 1 0 0,-1-1-1 0 0,1 0 1 0 0,0 1-1 0 0,6 10 1 0 0,-7-15-54 0 0,0 1 0 0 0,1-1 0 0 0,0 1 1 0 0,-1-1-1 0 0,1 0 0 0 0,0 0 0 0 0,0 0 1 0 0,0 0-1 0 0,0 0 0 0 0,1-1 0 0 0,-1 1 1 0 0,0-1-1 0 0,1 1 0 0 0,-1-1 0 0 0,1 0 0 0 0,-1 0 1 0 0,1 0-1 0 0,0 0 0 0 0,0 0 0 0 0,3 0 1 0 0,-4-1 0 0 0,0-1 1 0 0,0 1-1 0 0,0 0 0 0 0,0-1 1 0 0,0 1-1 0 0,0-1 1 0 0,0 0-1 0 0,0 1 0 0 0,-1-1 1 0 0,1 0-1 0 0,0 0 1 0 0,-1 0-1 0 0,1-1 1 0 0,0 1-1 0 0,-1 0 0 0 0,1-1 1 0 0,-1 1-1 0 0,1-2 1 0 0,5-4-1 0 0,-2 0 1 0 0,9-12 0 0 0,-7 7 7 0 0,-1-1 0 0 0,0 1 1 0 0,9-27-1 0 0,6-43 48 0 0,-18 66 3 0 0,-1-2 99 0 0,-5 18-14 0 0,-3 9-33 0 0,2 1-87 0 0,-1 1 0 0 0,1-1-1 0 0,1 0 1 0 0,0 1 0 0 0,0 0 0 0 0,1 0 0 0 0,0 0 0 0 0,1 0 0 0 0,1 0 0 0 0,-1 0 0 0 0,2 0-1 0 0,-1 0 1 0 0,2 0 0 0 0,-1 0 0 0 0,2 0 0 0 0,-1 0 0 0 0,8 16 0 0 0,-8-22-15 0 0,0-1 1 0 0,1 0-1 0 0,-1 0 1 0 0,1 0 0 0 0,0-1-1 0 0,0 1 1 0 0,1-1-1 0 0,-1 1 1 0 0,1-1-1 0 0,0 0 1 0 0,0 0-1 0 0,0-1 1 0 0,6 4 0 0 0,-7-4 5 0 0,0-1 0 0 0,0 0 0 0 0,0 0 1 0 0,0 0-1 0 0,0 0 0 0 0,0-1 1 0 0,1 1-1 0 0,-1-1 0 0 0,0 1 1 0 0,0-1-1 0 0,0 0 0 0 0,1-1 0 0 0,-1 1 1 0 0,0 0-1 0 0,0-1 0 0 0,0 0 1 0 0,0 0-1 0 0,0 0 0 0 0,0 0 0 0 0,5-3 1 0 0,-3 2 1 0 0,0-1 1 0 0,1-1-1 0 0,-2 1 1 0 0,1-1-1 0 0,0 0 1 0 0,-1 0 0 0 0,0 0-1 0 0,1-1 1 0 0,-2 0-1 0 0,1 1 1 0 0,-1-1-1 0 0,1-1 1 0 0,-1 1-1 0 0,-1 0 1 0 0,1-1-1 0 0,-1 1 1 0 0,0-1-1 0 0,0 0 1 0 0,1-9-1 0 0,0 2 14 0 0,-1 0-1 0 0,0-26 0 0 0,-2 35-14 0 0,0 1 0 0 0,0-1 0 0 0,-1 0 0 0 0,1 0 0 0 0,-1 1 0 0 0,0-1 0 0 0,0 0 0 0 0,0 1 0 0 0,0-1 0 0 0,-1 1 0 0 0,1-1 0 0 0,-1 1 0 0 0,0 0 0 0 0,-4-6-1 0 0,5 9-2 0 0,1-1-1 0 0,-1 1 0 0 0,1 0 0 0 0,-1-1 0 0 0,1 1 0 0 0,-1 0 0 0 0,1-1 0 0 0,-1 1 0 0 0,1 0 0 0 0,-1 0 0 0 0,0 0 0 0 0,1-1 0 0 0,-1 1 0 0 0,0 0 0 0 0,1 0 0 0 0,-1 0 0 0 0,1 0 0 0 0,-1 0 0 0 0,0 0 0 0 0,1 0 0 0 0,-1 1 0 0 0,0-1 0 0 0,1 0 1 0 0,-1 0-1 0 0,0 1 0 0 0,-1-1-4 0 0,0 1 0 0 0,1 0 0 0 0,-1 0 0 0 0,0 0 0 0 0,1 0 0 0 0,-1 0 0 0 0,1 1 0 0 0,-1-1 0 0 0,0 2 0 0 0,0-1-6 0 0,1-1-1 0 0,0 1 1 0 0,0 0 0 0 0,-1 0-1 0 0,1 0 1 0 0,1 0-1 0 0,-1-1 1 0 0,-1 4-1 0 0,2-4 4 0 0,0 0 0 0 0,-1-1 0 0 0,1 1 0 0 0,0 0 0 0 0,0 0 0 0 0,0-1 0 0 0,0 1 0 0 0,0 0 0 0 0,0-1 0 0 0,0 1 0 0 0,0 0 0 0 0,0 0-1 0 0,1-1 1 0 0,-1 1 0 0 0,0 0 0 0 0,0-1 0 0 0,1 1 0 0 0,-1 0 0 0 0,0-1 0 0 0,1 1 0 0 0,-1 0 0 0 0,1 0 0 0 0,1 0-2 0 0,-1 0-1 0 0,1 0 1 0 0,-1 0 0 0 0,1-1 0 0 0,-1 1 0 0 0,1 0 0 0 0,0-1 0 0 0,-1 1 0 0 0,1-1-1 0 0,0 0 1 0 0,-1 0 0 0 0,1 1 0 0 0,0-1 0 0 0,-1 0 0 0 0,1 0 0 0 0,0 0-1 0 0,2-1 1 0 0,31-7-195 0 0,-34 8 190 0 0,51-19-373 0 0,-4 1-1774 0 0,-14 10-3264 0 0,-26 6 2754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2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 1296 0 0,'-2'1'1093'0'0,"1"-1"-1"0"0,0 1 1 0 0,-1 0-1 0 0,1 0 1 0 0,0 0-1 0 0,0 0 1 0 0,0 0-1 0 0,0 0 1 0 0,-1 2-1 0 0,-6 13 3503 0 0,7-7-4391 0 0,-1-1 0 0 0,0 14 0 0 0,0-2 1313 0 0,-17 92 1109 0 0,9-66-2159 0 0,3 1 0 0 0,-3 67 1 0 0,10-83-527 0 0,-1-10 43 0 0,1 0 0 0 0,4 22 1 0 0,-3-36-127 0 0,0-1 1 0 0,0 0 0 0 0,1 0 0 0 0,0 0 0 0 0,0 0 0 0 0,1 0-1 0 0,-1 0 1 0 0,1 0 0 0 0,1-1 0 0 0,-1 1 0 0 0,6 5 0 0 0,-4-5-309 0 0,8 7-893 0 0,-12-13 1099 0 0,0 1 1 0 0,0-1 0 0 0,-1 0 0 0 0,1 0-1 0 0,0 1 1 0 0,0-1 0 0 0,0 0 0 0 0,0 0-1 0 0,0 0 1 0 0,-1 0 0 0 0,1 0 0 0 0,0 0 0 0 0,0 0-1 0 0,0-1 1 0 0,0 1 0 0 0,0 0 0 0 0,-1 0-1 0 0,1-1 1 0 0,0 1 0 0 0,0 0 0 0 0,1-1-1 0 0,3-2-2094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3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81 1400 0 0,'-2'0'799'0'0,"1"0"0"0"0,0 0-1 0 0,-1 0 1 0 0,1 0 0 0 0,0-1-1 0 0,-1 1 1 0 0,1 0 0 0 0,0-1-1 0 0,-3 0 1 0 0,4 0-534 0 0,-1 1 0 0 0,0-1 0 0 0,1 1 0 0 0,-1 0 0 0 0,1-1 0 0 0,-1 1 0 0 0,1-1 0 0 0,-1 1 0 0 0,1-1 0 0 0,-1 0 0 0 0,1 1-1 0 0,-1-1 1 0 0,1 1 0 0 0,0-1 0 0 0,-1 0 0 0 0,1 0-179 0 0,0 0 0 0 0,0 0 0 0 0,0 0-1 0 0,0 0 1 0 0,0 0 0 0 0,0 0-1 0 0,0 0 1 0 0,0 0 0 0 0,1 0 0 0 0,-1 0-1 0 0,0 0 1 0 0,1 1 0 0 0,-1-1 0 0 0,0 0-1 0 0,1 0 1 0 0,-1 0 0 0 0,1 0-1 0 0,-1 1 1 0 0,1-1 0 0 0,0 0 0 0 0,-1 0-1 0 0,1 1 1 0 0,0-1 0 0 0,-1 1 0 0 0,1-1-1 0 0,0 1 1 0 0,0-1 0 0 0,-1 1-1 0 0,2-1 1 0 0,4-2 178 0 0,0 0-1 0 0,0 0 1 0 0,8-2-1 0 0,10-4 572 0 0,-15 5-707 0 0,1 0 0 0 0,0 1 0 0 0,0 0 0 0 0,-1 1 0 0 0,1 0 0 0 0,1 1 0 0 0,-1 0 0 0 0,0 0 0 0 0,0 1 0 0 0,0 0 0 0 0,16 3 0 0 0,-24-3-121 0 0,0 0 0 0 0,0 1 1 0 0,0-1-1 0 0,-1 0 0 0 0,1 1 1 0 0,0 0-1 0 0,0-1 0 0 0,-1 1 1 0 0,1 0-1 0 0,0 0 0 0 0,-1 0 1 0 0,1 0-1 0 0,-1 0 0 0 0,1 0 1 0 0,-1 0-1 0 0,0 1 0 0 0,1-1 1 0 0,-1 0-1 0 0,0 1 0 0 0,0-1 0 0 0,0 1 1 0 0,0-1-1 0 0,0 1 0 0 0,0 0 1 0 0,0 0-1 0 0,-1-1 0 0 0,1 1 1 0 0,-1 0-1 0 0,1 0 0 0 0,-1-1 1 0 0,0 1-1 0 0,1 0 0 0 0,-1 0 1 0 0,0 0-1 0 0,0 0 0 0 0,0 0 1 0 0,-1 3-1 0 0,-2 6 11 0 0,1-1 0 0 0,-2 1 0 0 0,1-1 0 0 0,-1 0-1 0 0,-7 12 1 0 0,5-10 53 0 0,1-1-1 0 0,0 0 0 0 0,1 1 0 0 0,-4 14 0 0 0,7-21-56 0 0,0-1 0 0 0,1 1 0 0 0,-1 0 0 0 0,1-1 0 0 0,0 1 0 0 0,1-1 0 0 0,-1 1 0 0 0,1-1 0 0 0,-1 1 0 0 0,2-1 1 0 0,-1 1-1 0 0,2 4 0 0 0,-1-6-6 0 0,-1 1 0 0 0,1-1 0 0 0,0 0 0 0 0,0 0 0 0 0,0 0 0 0 0,1 0 1 0 0,-1 0-1 0 0,1-1 0 0 0,0 1 0 0 0,0-1 0 0 0,-1 1 0 0 0,2-1 0 0 0,-1 0 0 0 0,5 3 0 0 0,-6-4-2 0 0,1 0-1 0 0,0 0 0 0 0,-1 0 1 0 0,1-1-1 0 0,-1 1 0 0 0,1-1 1 0 0,0 1-1 0 0,0-1 0 0 0,-1 0 1 0 0,1 0-1 0 0,0 0 0 0 0,0 0 1 0 0,-1 0-1 0 0,1-1 0 0 0,0 1 1 0 0,-1-1-1 0 0,1 0 0 0 0,0 0 0 0 0,-1 0 1 0 0,5-2-1 0 0,0-1 22 0 0,0-1 0 0 0,-1 1 0 0 0,1-1 0 0 0,-1 0 0 0 0,0-1 0 0 0,0 1 0 0 0,7-11 0 0 0,-10 11-4 0 0,0 1 1 0 0,0-1-1 0 0,0 0 1 0 0,-1-1-1 0 0,0 1 0 0 0,0 0 1 0 0,0-1-1 0 0,-1 1 0 0 0,0-1 1 0 0,0 0-1 0 0,1-9 0 0 0,-1 3 72 0 0,-1-1 0 0 0,0 0-1 0 0,-1 0 1 0 0,0 1 0 0 0,-1-1-1 0 0,0 0 1 0 0,-1 1 0 0 0,-5-14-1 0 0,7 24-80 0 0,1 0 0 0 0,-1 0-1 0 0,0 1 1 0 0,0-1-1 0 0,0 1 1 0 0,0-1-1 0 0,0 1 1 0 0,-1-1 0 0 0,1 1-1 0 0,0-1 1 0 0,-1 1-1 0 0,1 0 1 0 0,-1 0-1 0 0,1 0 1 0 0,-1 0 0 0 0,0 0-1 0 0,1 0 1 0 0,-1 0-1 0 0,0 0 1 0 0,0 1-1 0 0,0-1 1 0 0,1 1 0 0 0,-1-1-1 0 0,0 1 1 0 0,0 0-1 0 0,0 0 1 0 0,0 0-1 0 0,0 0 1 0 0,0 0 0 0 0,0 0-1 0 0,1 0 1 0 0,-1 1-1 0 0,0-1 1 0 0,-4 2-1 0 0,3-1-19 0 0,-1 1-1 0 0,1-1 0 0 0,0 1 0 0 0,-1 0 0 0 0,1 0 0 0 0,0 0 1 0 0,0 0-1 0 0,0 0 0 0 0,0 1 0 0 0,1 0 0 0 0,-1-1 0 0 0,1 1 1 0 0,-1 0-1 0 0,1 0 0 0 0,0 0 0 0 0,-3 7 0 0 0,4-8 10 0 0,0 0-1 0 0,1-1 0 0 0,-1 1 1 0 0,1 0-1 0 0,-1 0 1 0 0,1 0-1 0 0,0 0 0 0 0,0 0 1 0 0,0 0-1 0 0,0 2 1 0 0,0-3-6 0 0,0 0 0 0 0,1 0 1 0 0,-1 0-1 0 0,0 0 1 0 0,1 0-1 0 0,-1 0 1 0 0,0-1-1 0 0,1 1 1 0 0,-1 0-1 0 0,1 0 0 0 0,-1-1 1 0 0,1 1-1 0 0,0 0 1 0 0,-1 0-1 0 0,1-1 1 0 0,1 2-1 0 0,0-1-1 0 0,0 0 1 0 0,1 0-1 0 0,-1 0 0 0 0,0-1 1 0 0,1 1-1 0 0,-1-1 0 0 0,0 1 1 0 0,1-1-1 0 0,-1 0 0 0 0,1 0 1 0 0,-1 0-1 0 0,1 0 0 0 0,-1 0 0 0 0,1 0 1 0 0,2-2-1 0 0,9-1 7 0 0,0-1 0 0 0,0 0 0 0 0,-1-1 0 0 0,15-7 0 0 0,49-32 69 0 0,-57 33-19 0 0,-14 7 5 0 0,0 1 1 0 0,0 0-1 0 0,1 0 0 0 0,-1 1 1 0 0,1 0-1 0 0,-1 0 0 0 0,1 1 1 0 0,10-2-1 0 0,-15 3-32 0 0,1 0-1 0 0,-1 0 1 0 0,0 0 0 0 0,0 0 0 0 0,0 0-1 0 0,0 1 1 0 0,1-1 0 0 0,-1 1 0 0 0,0-1-1 0 0,0 1 1 0 0,0 0 0 0 0,0-1 0 0 0,0 1 0 0 0,0 0-1 0 0,0 1 1 0 0,0-1 0 0 0,-1 0 0 0 0,1 0-1 0 0,0 1 1 0 0,-1-1 0 0 0,1 1 0 0 0,-1-1-1 0 0,1 1 1 0 0,-1 0 0 0 0,0 0 0 0 0,0 0-1 0 0,0-1 1 0 0,0 1 0 0 0,2 4 0 0 0,-1 2 34 0 0,0 1-1 0 0,0-1 1 0 0,0 1 0 0 0,-1-1-1 0 0,0 1 1 0 0,-1 0 0 0 0,0-1 0 0 0,-1 10-1 0 0,-3 9 131 0 0,-8 32-1 0 0,3-19-61 0 0,4-23-132 0 0,4-14-4 0 0,0-1 1 0 0,0 1-1 0 0,0 0 1 0 0,0 0-1 0 0,1 0 1 0 0,-1 0-1 0 0,1 0 1 0 0,0 0-1 0 0,0 0 1 0 0,0 0-1 0 0,0 0 1 0 0,0 0-1 0 0,2 5 1 0 0,-2-7-12 0 0,0-1 1 0 0,1 1 0 0 0,-1-1-1 0 0,0 0 1 0 0,1 1 0 0 0,-1-1-1 0 0,1 1 1 0 0,-1-1 0 0 0,0 0-1 0 0,1 1 1 0 0,-1-1 0 0 0,1 0-1 0 0,0 0 1 0 0,-1 1 0 0 0,1-1-1 0 0,-1 0 1 0 0,1 0 0 0 0,-1 0-1 0 0,1 0 1 0 0,-1 1 0 0 0,1-1-1 0 0,0 0 1 0 0,-1 0 0 0 0,1 0-1 0 0,-1 0 1 0 0,1 0 0 0 0,0-1-1 0 0,-1 1 1 0 0,1 0 0 0 0,-1 0-1 0 0,1 0 1 0 0,-1 0 0 0 0,1-1-1 0 0,-1 1 1 0 0,1 0 0 0 0,-1 0-1 0 0,2-1 1 0 0,21-15-1012 0 0,-18 12 515 0 0,20-14-3626 0 0,-8 6-3617 0 0,-9 6 2337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3536 0 512 0 0,'-6'1'563'0'0,"-1"-1"0"0"0,1 1 0 0 0,0 1 0 0 0,0-1-1 0 0,0 1 1 0 0,0 0 0 0 0,0 0 0 0 0,0 1 0 0 0,-8 4 0 0 0,-8 6-448 0 0,-21 17 0 0 0,-13 8 17 0 0,18-19 294 0 0,-44 16 0 0 0,4-2 941 0 0,17-8-408 0 0,-71 19 0 0 0,17-7-255 0 0,-273 89-53 0 0,59-18-327 0 0,252-81-208 0 0,-22 6 148 0 0,-88 34 429 0 0,124-40-546 0 0,-100 60 0 0 0,63-31-87 0 0,-112 44 1 0 0,204-96-56 0 0,-33 14-19 0 0,-261 109 607 0 0,24-19 82 0 0,-64 24 1235 0 0,132-60 1001 0 0,205-70-2776 0 0,-16 7 132 0 0,20-9-238 0 0,-1 0-1 0 0,1 1 0 0 0,0 0 0 0 0,0-1 0 0 0,0 1 1 0 0,0-1-1 0 0,1 1 0 0 0,-1 0 0 0 0,0 0 0 0 0,0 0 1 0 0,0 0-1 0 0,1-1 0 0 0,-1 1 0 0 0,-1 2 0 0 0,3-3-21 0 0,-1 1-1 0 0,0-1 0 0 0,0 0 0 0 0,1 1 0 0 0,-1-1 0 0 0,0 1 1 0 0,1-1-1 0 0,-1 0 0 0 0,0 1 0 0 0,1-1 0 0 0,-1 0 0 0 0,0 1 1 0 0,1-1-1 0 0,-1 0 0 0 0,1 0 0 0 0,-1 1 0 0 0,1-1 0 0 0,-1 0 1 0 0,1 0-1 0 0,-1 0 0 0 0,1 0 0 0 0,-1 1 0 0 0,1-1 0 0 0,-1 0 1 0 0,1 0-1 0 0,0 0 0 0 0,15 2-30 0 0,4 0-19 0 0,-7-1-89 0 0,0 0 0 0 0,0 0 0 0 0,0 2 0 0 0,0 0 0 0 0,0 0 0 0 0,22 9 0 0 0,-33-11 73 0 0,-1 0 0 0 0,1 0 0 0 0,-1 0 0 0 0,0 0 0 0 0,0 0 0 0 0,1 1 0 0 0,-1-1 0 0 0,0 0 0 0 0,0 0 0 0 0,0 1 0 0 0,0-1 0 0 0,0 1 0 0 0,0-1 0 0 0,-1 1 0 0 0,1-1 0 0 0,0 1 0 0 0,0 3-1 0 0,7 12-1508 0 0,-8-16 1294 0 0,1-1 1 0 0,0 0-1 0 0,0 1 0 0 0,-1-1 1 0 0,1 0-1 0 0,0 0 0 0 0,0 0 0 0 0,0 0 1 0 0,-1 0-1 0 0,1 0 0 0 0,0 0 1 0 0,0 0-1 0 0,0 0 0 0 0,-1 0 1 0 0,1 0-1 0 0,0 0 0 0 0,0 0 1 0 0,0-1-1 0 0,-1 1 0 0 0,1 0 0 0 0,1-1 1 0 0,8-4-2673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4.3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78 243 512 0 0,'7'-9'2427'0'0,"-1"0"0"0"0,0 0 0 0 0,-1 0 0 0 0,0-1-1 0 0,7-17 1 0 0,-9 20-1913 0 0,29-80 5302 0 0,-18 47-4090 0 0,-13 39-1668 0 0,-1-1-1 0 0,1 1 1 0 0,-1-1 0 0 0,1 1-1 0 0,-1 0 1 0 0,0-1 0 0 0,0 1-1 0 0,0-1 1 0 0,0 1 0 0 0,0-1-1 0 0,0 1 1 0 0,0-1 0 0 0,0 1-1 0 0,0-1 1 0 0,-1 1 0 0 0,1-1-1 0 0,-2-1 1 0 0,2 2-42 0 0,-1 0 1 0 0,1 1-1 0 0,-1-1 0 0 0,0 0 1 0 0,1 1-1 0 0,-1-1 1 0 0,0 1-1 0 0,0 0 0 0 0,0-1 1 0 0,1 1-1 0 0,-1 0 0 0 0,0-1 1 0 0,0 1-1 0 0,0 0 1 0 0,0 0-1 0 0,1 0 0 0 0,-1-1 1 0 0,0 1-1 0 0,0 0 0 0 0,0 0 1 0 0,0 1-1 0 0,0-1 1 0 0,0 0-1 0 0,0 0 0 0 0,1 0 1 0 0,-1 0-1 0 0,0 1 0 0 0,0-1 1 0 0,0 0-1 0 0,-1 2 1 0 0,-10 3-12 0 0,1 1 1 0 0,0 1 0 0 0,0 0 0 0 0,0 1-1 0 0,1 0 1 0 0,0 1 0 0 0,0 0-1 0 0,1 0 1 0 0,-9 12 0 0 0,15-16-14 0 0,0-1 0 0 0,0 0 0 0 0,0 1 0 0 0,0-1 0 0 0,1 1 0 0 0,0 0 0 0 0,0 0 0 0 0,0 0 0 0 0,1 0 0 0 0,0 0 0 0 0,0 0 0 0 0,0 0 0 0 0,0 6 0 0 0,1-8 4 0 0,0 0 0 0 0,0 1 0 0 0,1-1 0 0 0,-1 1 0 0 0,1-1 0 0 0,-1 0 0 0 0,1 0 0 0 0,0 1 0 0 0,1-1 0 0 0,-1 0 0 0 0,0 0 0 0 0,1 0 0 0 0,0 0 0 0 0,0 0 0 0 0,0 0 0 0 0,0-1 0 0 0,0 1 0 0 0,0-1 0 0 0,1 1 0 0 0,4 3 0 0 0,4 1-15 0 0,0-1-1 0 0,0 0 1 0 0,23 8 0 0 0,9 4 57 0 0,-40-17-12 0 0,0 1 0 0 0,0 0 0 0 0,0 0 0 0 0,0 0 0 0 0,0 0 0 0 0,-1 0 0 0 0,1 1 0 0 0,-1-1 0 0 0,1 1-1 0 0,-1 0 1 0 0,0 0 0 0 0,0 0 0 0 0,0 0 0 0 0,1 4 0 0 0,-2-5 17 0 0,0 0 0 0 0,-1 0 0 0 0,1 0 0 0 0,-1-1 0 0 0,0 1 1 0 0,0 0-1 0 0,0 0 0 0 0,0 0 0 0 0,0 0 0 0 0,0 0 0 0 0,0 0 0 0 0,0 0 0 0 0,-1 0 0 0 0,1 0 0 0 0,-1-1 0 0 0,1 1 0 0 0,-1 0 0 0 0,0 0 1 0 0,0-1-1 0 0,0 1 0 0 0,0 0 0 0 0,0-1 0 0 0,0 1 0 0 0,0-1 0 0 0,-1 1 0 0 0,1-1 0 0 0,-3 2 0 0 0,-4 4 143 0 0,0-1-1 0 0,-1 0 1 0 0,0-1-1 0 0,0 0 1 0 0,-12 5-1 0 0,-1-1-86 0 0,-27 6-1 0 0,47-14-129 0 0,1-1 0 0 0,0 1 0 0 0,0-1 0 0 0,0 0 0 0 0,0 0 0 0 0,-1 0 0 0 0,1 1 0 0 0,0-1 0 0 0,0 0 0 0 0,-1-1 0 0 0,1 1 0 0 0,0 0 0 0 0,0 0 0 0 0,0 0 0 0 0,-1-1 0 0 0,1 1 1 0 0,0-1-1 0 0,0 1 0 0 0,0-1 0 0 0,0 1 0 0 0,-2-2 0 0 0,3 1-59 0 0,-1 0 0 0 0,0 0-1 0 0,1 1 1 0 0,-1-1 0 0 0,1 0 0 0 0,0 0 0 0 0,-1 0 0 0 0,1 0 0 0 0,0 0 0 0 0,0-1 0 0 0,-1 1 0 0 0,1 0 0 0 0,0 0 0 0 0,0 0-1 0 0,0 0 1 0 0,0 0 0 0 0,0 0 0 0 0,1 0 0 0 0,-1 0 0 0 0,0 0 0 0 0,0 0 0 0 0,1 0 0 0 0,-1 0 0 0 0,0 0 0 0 0,1-1 0 0 0,1-2-857 0 0,1 0 0 0 0,-1 0 0 0 0,0 1 0 0 0,1-1 0 0 0,0 1 0 0 0,-1-1 0 0 0,8-5 0 0 0,-8 7-122 0 0,10-9-2790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17 2481 0 0,'-14'-8'6416'0'0,"13"7"-5566"0"0,0 0 0 0 0,-1 0 0 0 0,1 0 0 0 0,-1 0 0 0 0,1 1 0 0 0,-1-1 0 0 0,1 0 1 0 0,-1 1-1 0 0,1-1 0 0 0,-4 0 0 0 0,5 1-725 0 0,0 1 0 0 0,-1-1 0 0 0,1 0 0 0 0,0 0 0 0 0,-1 1-1 0 0,1-1 1 0 0,0 0 0 0 0,-1 0 0 0 0,1 1 0 0 0,0-1 0 0 0,0 0 0 0 0,-1 1 0 0 0,1-1 0 0 0,0 0 0 0 0,0 1 0 0 0,0-1 0 0 0,0 0 0 0 0,-1 1 0 0 0,1-1-1 0 0,0 1 1 0 0,0-1 0 0 0,0 0 0 0 0,0 1 0 0 0,0-1 0 0 0,0 1 0 0 0,0-1 0 0 0,0 1 0 0 0,-1 13 937 0 0,1-12-744 0 0,1 31 1092 0 0,0-9-496 0 0,-5 44 0 0 0,-25 171 137 0 0,23-180-1092 0 0,-5 64-218 0 0,10-99-2 0 0,1 1 0 0 0,2 0 0 0 0,3 24 0 0 0,-4-45 55 0 0,0 0 0 0 0,0 1-1 0 0,0-1 1 0 0,1 0 0 0 0,-1 0 0 0 0,1 0 0 0 0,0 0 0 0 0,0 0-1 0 0,3 4 1 0 0,-4-7 73 0 0,0 0-1 0 0,0 0 1 0 0,0-1-1 0 0,0 1 1 0 0,0 0 0 0 0,0 0-1 0 0,0 0 1 0 0,0-1-1 0 0,0 1 1 0 0,0 0-1 0 0,1-1 1 0 0,-1 1-1 0 0,0-1 1 0 0,0 1 0 0 0,1-1-1 0 0,-1 0 1 0 0,0 0-1 0 0,1 0 1 0 0,-1 1-1 0 0,0-1 1 0 0,1 0-1 0 0,-1-1 1 0 0,0 1 0 0 0,1 0-1 0 0,-1 0 1 0 0,0 0-1 0 0,1-1 1 0 0,-1 1-1 0 0,0-1 1 0 0,0 1-1 0 0,0-1 1 0 0,1 1 0 0 0,1-2-1 0 0,0-1-890 0 0,1 1-1 0 0,0 0 1 0 0,0-1 0 0 0,-1 0-1 0 0,0 0 1 0 0,1 0-1 0 0,2-4 1 0 0,1-1-2483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95 1792 0 0,'-1'0'255'0'0,"-4"-1"1758"0"0,-12 0 12062 0 0,25 4-11966 0 0,0-1-1651 0 0,1 0-1 0 0,0-1 0 0 0,0-1 0 0 0,-1 1 0 0 0,1-1 0 0 0,0-1 1 0 0,9-1-1 0 0,20 0 22 0 0,-18 2-431 0 0,0 1 0 0 0,38 6 0 0 0,-47-4-125 0 0,-1 0 0 0 0,0 0-1 0 0,1 1 1 0 0,-1 0 0 0 0,0 1-1 0 0,-1 0 1 0 0,10 6-1 0 0,-1 3-241 0 0,-11-8 205 0 0,1-1-1 0 0,0 0 1 0 0,16 8-1 0 0,-22-12 124 0 0,0-1 1 0 0,1 1-1 0 0,-1-1 0 0 0,1 0 1 0 0,-1 0-1 0 0,0 0 0 0 0,1 0 1 0 0,-1 0-1 0 0,1 0 0 0 0,-1-1 1 0 0,0 1-1 0 0,1-1 0 0 0,-1 0 1 0 0,0 0-1 0 0,0 0 0 0 0,0 0 1 0 0,1 0-1 0 0,-1 0 0 0 0,0 0 1 0 0,0-1-1 0 0,0 1 0 0 0,-1-1 0 0 0,1 1 1 0 0,0-1-1 0 0,1-2 0 0 0,4-3 33 0 0,0-1-1 0 0,-1 0 1 0 0,0 0-1 0 0,7-15 0 0 0,-10 18-4 0 0,-1 0 0 0 0,0 0 0 0 0,0 0 0 0 0,0 0-1 0 0,-1 0 1 0 0,0 0 0 0 0,0-1 0 0 0,0 1 0 0 0,-1-1 0 0 0,0-9-1 0 0,0 13-16 0 0,0 0-1 0 0,0 0 0 0 0,-1 0 0 0 0,1 0 1 0 0,-1 0-1 0 0,1 0 0 0 0,-1 0 1 0 0,0 0-1 0 0,0 0 0 0 0,0 1 0 0 0,0-1 1 0 0,0 0-1 0 0,0 0 0 0 0,0 1 0 0 0,-1-1 1 0 0,1 1-1 0 0,0-1 0 0 0,-1 1 0 0 0,0 0 1 0 0,1 0-1 0 0,-1 0 0 0 0,0-1 1 0 0,1 1-1 0 0,-1 1 0 0 0,0-1 0 0 0,0 0 1 0 0,0 0-1 0 0,0 1 0 0 0,0-1 0 0 0,0 1 1 0 0,-4-1-1 0 0,-1 1 25 0 0,0 0 0 0 0,1 0-1 0 0,-1 1 1 0 0,0 0 0 0 0,0 0 0 0 0,0 0 0 0 0,1 1-1 0 0,-1 0 1 0 0,0 1 0 0 0,1-1 0 0 0,0 1 0 0 0,0 0-1 0 0,0 1 1 0 0,0 0 0 0 0,-9 7 0 0 0,-1 2 76 0 0,0 1 0 0 0,2 1 0 0 0,-26 31 1 0 0,34-37-80 0 0,0 0 0 0 0,0 0 1 0 0,1 0-1 0 0,0 0 1 0 0,1 1-1 0 0,0 0 1 0 0,0 0-1 0 0,1 0 1 0 0,1 0-1 0 0,-3 20 1 0 0,4-25-39 0 0,1-1-1 0 0,0 1 1 0 0,0 0 0 0 0,0 0-1 0 0,1 0 1 0 0,0-1-1 0 0,-1 1 1 0 0,2 0 0 0 0,-1-1-1 0 0,0 1 1 0 0,1-1 0 0 0,0 1-1 0 0,0-1 1 0 0,0 0 0 0 0,1 0-1 0 0,-1 0 1 0 0,1 0 0 0 0,0 0-1 0 0,0-1 1 0 0,1 1 0 0 0,-1-1-1 0 0,1 0 1 0 0,-1 0 0 0 0,1 0-1 0 0,0 0 1 0 0,5 2 0 0 0,-1-1-72 0 0,-1-1 0 0 0,0 0 0 0 0,1 0 0 0 0,0 0 0 0 0,0-1 0 0 0,0-1 0 0 0,0 1 0 0 0,0-1 0 0 0,0 0 0 0 0,0-1 0 0 0,0 0 0 0 0,13-2 0 0 0,-10 0-575 0 0,0 0 0 0 0,0-1-1 0 0,-1-1 1 0 0,1 0-1 0 0,-1 0 1 0 0,0-1-1 0 0,0 0 1 0 0,15-11 0 0 0,14-12-8073 0 0,-26 20 6374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57 1768 0 0,'-1'-6'2547'0'0,"-5"-20"5853"0"0,6 25-7847 0 0,0-1 0 0 0,0 1 0 0 0,0 0-1 0 0,0-1 1 0 0,0 1 0 0 0,1 0 0 0 0,-1-1 0 0 0,0 1 0 0 0,1 0-1 0 0,-1 0 1 0 0,1-1 0 0 0,-1 1 0 0 0,1 0 0 0 0,0 0 0 0 0,-1 0-1 0 0,1 0 1 0 0,2-2 854 0 0,-3 19 1329 0 0,-36 143 393 0 0,13-50-2718 0 0,19-90-407 0 0,1 0 0 0 0,1 0 0 0 0,1 0-1 0 0,2 27 1 0 0,2-10-424 0 0,10 49 1 0 0,-11-75-30 0 0,0 0 0 0 0,7 17-1 0 0,3-6-2469 0 0,-10-20 2122 0 0,0 1 0 0 0,-1-1 0 0 0,1 1 0 0 0,0-1 0 0 0,0 1 0 0 0,0-1 0 0 0,-1 0 0 0 0,5 2 0 0 0,-2-1-1064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5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126 257 3657 0 0,'-4'-3'1610'0'0,"1"1"1"0"0,0 0 0 0 0,0-1-1 0 0,0 1 1 0 0,0-1-1 0 0,-4-5 1 0 0,5 5-832 0 0,0 0 1 0 0,0 0-1 0 0,1 0 0 0 0,-1 0 1 0 0,1 0-1 0 0,-1-1 0 0 0,0-3 0 0 0,1 4-532 0 0,1 0 0 0 0,-1 0 0 0 0,1 0-1 0 0,0 0 1 0 0,0 0 0 0 0,0 0 0 0 0,0 0-1 0 0,0 0 1 0 0,1 0 0 0 0,-1 1 0 0 0,1-1-1 0 0,0 0 1 0 0,0 0 0 0 0,0 0 0 0 0,0 1-1 0 0,0-1 1 0 0,1 0 0 0 0,-1 1-1 0 0,1-1 1 0 0,3-3 0 0 0,23-30 477 0 0,18-20-431 0 0,-40 50-289 0 0,-1 0-1 0 0,1 1 1 0 0,0 0 0 0 0,1 1-1 0 0,-1-1 1 0 0,15-6 0 0 0,-18 10-4 0 0,0-1 0 0 0,0 1 0 0 0,0 0 1 0 0,0 0-1 0 0,0 1 0 0 0,0-1 0 0 0,1 1 0 0 0,-1-1 1 0 0,0 1-1 0 0,0 0 0 0 0,1 0 0 0 0,-1 1 0 0 0,0-1 0 0 0,0 1 1 0 0,1-1-1 0 0,-1 1 0 0 0,0 0 0 0 0,0 0 0 0 0,0 1 1 0 0,3 1-1 0 0,-3-1-3 0 0,1 0 1 0 0,-1 1 0 0 0,0-1-1 0 0,0 1 1 0 0,0 0-1 0 0,-1 0 1 0 0,1 0-1 0 0,-1 0 1 0 0,1 0 0 0 0,-1 1-1 0 0,0-1 1 0 0,-1 1-1 0 0,1-1 1 0 0,0 1 0 0 0,1 7-1 0 0,0 4-1 0 0,0-1 0 0 0,-2 1 0 0 0,0 0 0 0 0,0 0 0 0 0,-1 0 1 0 0,-1 0-1 0 0,0 0 0 0 0,-2 0 0 0 0,1-1 0 0 0,-2 1 0 0 0,0-1 0 0 0,0 0 0 0 0,-2 0 0 0 0,1 0 0 0 0,-2 0 0 0 0,0-1 0 0 0,-1 0 0 0 0,0-1 0 0 0,0 0 0 0 0,-21 22 0 0 0,23-29-4 0 0,-1 1-1 0 0,1-1 1 0 0,-1-1-1 0 0,0 1 1 0 0,0-1-1 0 0,0 0 1 0 0,-1-1-1 0 0,0 0 1 0 0,1 0-1 0 0,-13 2 1 0 0,14-4-50 0 0,0 0-1 0 0,-1 0 1 0 0,1 0 0 0 0,0-1 0 0 0,-1 0 0 0 0,1 0-1 0 0,0-1 1 0 0,-1 0 0 0 0,1 0 0 0 0,0-1-1 0 0,0 1 1 0 0,0-1 0 0 0,0-1 0 0 0,-6-2 0 0 0,8 2-163 0 0,-1 0 1 0 0,1 0 0 0 0,0 0-1 0 0,1-1 1 0 0,-1 0 0 0 0,1 0-1 0 0,-1 0 1 0 0,1 0-1 0 0,0 0 1 0 0,1 0 0 0 0,-1-1-1 0 0,1 0 1 0 0,0 1 0 0 0,-3-10-1 0 0,2 3-1630 0 0,0 0 0 0 0,0 0 0 0 0,1 0 0 0 0,1 0 1 0 0,0-22-1 0 0,2 11-1746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1:36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1632 0 0,'2'-9'1445'0'0,"0"4"-444"0"0,-1 0 1 0 0,1-1-1 0 0,0 1 1 0 0,0 0-1 0 0,4-5 1 0 0,-5 9-799 0 0,0 0 1 0 0,0-1-1 0 0,0 1 1 0 0,0 0-1 0 0,0 0 1 0 0,0 0-1 0 0,0 0 1 0 0,1 0-1 0 0,-1 0 1 0 0,0 0-1 0 0,1 0 1 0 0,-1 1-1 0 0,1-1 1 0 0,-1 0-1 0 0,1 1 1 0 0,-1-1-1 0 0,1 1 1 0 0,0 0-1 0 0,-1 0 1 0 0,1-1-1 0 0,3 1 1 0 0,7 1 522 0 0,0 1 0 0 0,1 0 0 0 0,-1 1-1 0 0,0 0 1 0 0,0 1 0 0 0,0 0 0 0 0,-1 1 0 0 0,1 0 0 0 0,15 10 0 0 0,-7-1-289 0 0,-1 0 1 0 0,0 1 0 0 0,-1 1-1 0 0,-1 1 1 0 0,0 1 0 0 0,-1 0 0 0 0,-1 1-1 0 0,17 29 1 0 0,-15-20-140 0 0,-2 1 1 0 0,-1 0-1 0 0,-2 2 0 0 0,0-1 1 0 0,11 53-1 0 0,-20-64-183 0 0,0 0-1 0 0,-2 0 1 0 0,0 1 0 0 0,-1-1-1 0 0,-1 1 1 0 0,-1-1-1 0 0,0 0 1 0 0,-1 0 0 0 0,-2 0-1 0 0,-10 30 1 0 0,-8 9 79 0 0,-59 106 1 0 0,68-137-212 0 0,-1-2 0 0 0,-1 1 0 0 0,-2-2 0 0 0,0 0 0 0 0,-2-2 0 0 0,0 0 0 0 0,-46 37 0 0 0,28-29-543 0 0,-14 9-2358 0 0,17-14-4841 0 0,25-20 5654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1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68 512 0 0,'-4'-21'2562'0'0,"2"-13"6385"0"0,5 24-4952 0 0,-1 7-1395 0 0,-1 8-954 0 0,-12 126 1629 0 0,0 0-2738 0 0,18-27-346 0 0,-2-38-155 0 0,-4-54-54 0 0,1 0 0 0 0,1 0 0 0 0,0 0 1 0 0,6 14-1 0 0,-5-14-145 0 0,-3-8-381 0 0,3-12-2898 0 0,21-43-4369 0 0,-18 37 5641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2.2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46 166 2473 0 0,'-5'-5'2723'0'0,"-22"-20"6254"0"0,25 23-8631 0 0,1 1 0 0 0,0-1 0 0 0,-1 0 0 0 0,1 0 0 0 0,0 0 0 0 0,0 0 0 0 0,1 0 0 0 0,-1-1 0 0 0,0 1 0 0 0,1 0 0 0 0,-1 0 0 0 0,1 0 0 0 0,-1-5 0 0 0,2 3-254 0 0,-1 1 0 0 0,1-1-1 0 0,0 1 1 0 0,0-1-1 0 0,0 1 1 0 0,1 0-1 0 0,-1-1 1 0 0,1 1 0 0 0,-1 0-1 0 0,1 0 1 0 0,0 0-1 0 0,1 0 1 0 0,-1 0-1 0 0,0 1 1 0 0,1-1 0 0 0,-1 1-1 0 0,1-1 1 0 0,0 1-1 0 0,5-3 1 0 0,0-1-76 0 0,0 2 0 0 0,0-1 1 0 0,0 1-1 0 0,1 0 0 0 0,-1 1 1 0 0,15-4-1 0 0,-12 5-18 0 0,-1 0-1 0 0,1 1 0 0 0,0 0 1 0 0,-1 1-1 0 0,1 0 1 0 0,0 1-1 0 0,0 0 1 0 0,-1 0-1 0 0,1 1 1 0 0,18 7-1 0 0,-24-7-23 0 0,0 0 0 0 0,0 0 0 0 0,0 0 0 0 0,0 1 0 0 0,0 0 0 0 0,0 0 0 0 0,-1 0 0 0 0,1 1 0 0 0,-1 0 0 0 0,0-1 0 0 0,0 2 0 0 0,-1-1 0 0 0,1 0 0 0 0,-1 1 0 0 0,0-1 0 0 0,0 1 0 0 0,0 0-1 0 0,-1 0 1 0 0,0 0 0 0 0,0 0 0 0 0,0 1 0 0 0,1 7 0 0 0,-1-7 39 0 0,-1 0 0 0 0,-1 1-1 0 0,1-1 1 0 0,-1 1 0 0 0,-1-1-1 0 0,1 1 1 0 0,-1-1 0 0 0,0 1-1 0 0,0-1 1 0 0,-1 0 0 0 0,0 0-1 0 0,0 1 1 0 0,0-1-1 0 0,-1 0 1 0 0,0-1 0 0 0,0 1-1 0 0,-1-1 1 0 0,1 1 0 0 0,-1-1-1 0 0,0 0 1 0 0,-1 0 0 0 0,1-1-1 0 0,-1 1 1 0 0,0-1 0 0 0,0 0-1 0 0,0 0 1 0 0,-1-1 0 0 0,1 1-1 0 0,-1-1 1 0 0,0 0 0 0 0,0-1-1 0 0,0 0 1 0 0,0 0 0 0 0,0 0-1 0 0,0 0 1 0 0,-11 0-1 0 0,-2 1 82 0 0,-1-1-1 0 0,-37-2 1 0 0,50 0-92 0 0,1-1 0 0 0,0 0 0 0 0,0 0 0 0 0,-1 0 0 0 0,1-1 0 0 0,0 0 0 0 0,0 0 0 0 0,1 0 0 0 0,-1-1 1 0 0,0 0-1 0 0,1 0 0 0 0,0-1 0 0 0,-7-4 0 0 0,10 6-21 0 0,1 0 0 0 0,-1 0 1 0 0,0 1-1 0 0,1-2 0 0 0,-1 1 0 0 0,1 0 0 0 0,0 0 1 0 0,0 0-1 0 0,-1-1 0 0 0,2 1 0 0 0,-1 0 1 0 0,0-1-1 0 0,0 1 0 0 0,1-1 0 0 0,-1 1 0 0 0,1-4 1 0 0,0 2-144 0 0,0 0 1 0 0,0 0-1 0 0,1 0 1 0 0,0 0 0 0 0,0 0-1 0 0,0 0 1 0 0,0 0 0 0 0,0 1-1 0 0,4-7 1 0 0,-1 3-804 0 0,0-1 1 0 0,1 1-1 0 0,0 0 1 0 0,1 0 0 0 0,-1 1-1 0 0,1 0 1 0 0,0 0-1 0 0,14-10 1 0 0,0 3-1623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2.7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98 104 0 0,'-2'-1'685'0'0,"1"0"1"0"0,0 1-1 0 0,-1-1 0 0 0,1 0 0 0 0,0 1 1 0 0,-1-1-1 0 0,1 1 0 0 0,0 0 1 0 0,-1-1-1 0 0,1 1 0 0 0,-1 0 0 0 0,1 0 1 0 0,-1 0-1 0 0,1 0 0 0 0,-1 0 1 0 0,1 0-1 0 0,-3 1 0 0 0,4-1-476 0 0,-1 0 1 0 0,0 1-1 0 0,0-1 0 0 0,1 1 1 0 0,-1-1-1 0 0,0 0 0 0 0,1 1 1 0 0,-1-1-1 0 0,1 1 0 0 0,-1 0 1 0 0,1-1-1 0 0,-1 1 0 0 0,1-1 1 0 0,-1 1-1 0 0,1 0 0 0 0,-1-1 1 0 0,1 1-1 0 0,0 0 0 0 0,-1 0 1 0 0,1-1-1 0 0,0 1 0 0 0,0 0 1 0 0,0 0-1 0 0,0-1 0 0 0,-1 1 1 0 0,1 0-1 0 0,0 0 0 0 0,0 0 1 0 0,0-1-1 0 0,1 1 0 0 0,-1 0 1 0 0,0 0-1 0 0,0 0 0 0 0,1 1 1 0 0,-1-1-69 0 0,1 1 1 0 0,0 0 0 0 0,0-1 0 0 0,-1 1 0 0 0,1-1 0 0 0,0 1 0 0 0,0-1 0 0 0,1 1 0 0 0,-1-1 0 0 0,0 0 0 0 0,0 1 0 0 0,1-1 0 0 0,-1 0 0 0 0,1 0-1 0 0,-1 0 1 0 0,1 0 0 0 0,-1 0 0 0 0,1 0 0 0 0,0-1 0 0 0,-1 1 0 0 0,1 0 0 0 0,0-1 0 0 0,-1 1 0 0 0,1-1 0 0 0,0 0 0 0 0,0 0 0 0 0,2 1-1 0 0,6-1-5 0 0,1 1-1 0 0,-1-1 1 0 0,14-3-1 0 0,-5 1-115 0 0,-1-1 0 0 0,0-1 0 0 0,0-1 0 0 0,0 0 0 0 0,0-2 0 0 0,-1 0 0 0 0,0-1 0 0 0,-1 0 0 0 0,16-12 0 0 0,-30 19-23 0 0,0 0-1 0 0,0-1 1 0 0,-1 1 0 0 0,1-1-1 0 0,-1 1 1 0 0,0-1-1 0 0,1 0 1 0 0,-1 0 0 0 0,0 1-1 0 0,0-1 1 0 0,0 0-1 0 0,0 0 1 0 0,0 0 0 0 0,-1 0-1 0 0,1-1 1 0 0,0 1-1 0 0,-1 0 1 0 0,0 0 0 0 0,1-4-1 0 0,-1 5-4 0 0,0-1-1 0 0,-1 1 1 0 0,1-1-1 0 0,0 1 0 0 0,0 0 1 0 0,-1-1-1 0 0,1 1 1 0 0,-1 0-1 0 0,1 0 0 0 0,-1-1 1 0 0,0 1-1 0 0,1 0 1 0 0,-1 0-1 0 0,0 0 0 0 0,0 0 1 0 0,0 0-1 0 0,0 0 1 0 0,0 0-1 0 0,0 0 1 0 0,0 0-1 0 0,0 0 0 0 0,0 0 1 0 0,0 1-1 0 0,-1-1 1 0 0,1 0-1 0 0,0 1 0 0 0,0-1 1 0 0,-1 1-1 0 0,1 0 1 0 0,0-1-1 0 0,-3 1 1 0 0,-7-2-44 0 0,-1 1 0 0 0,1 1 1 0 0,-1 0-1 0 0,-20 2 1 0 0,-47 12 85 0 0,75-13-37 0 0,-8 2 35 0 0,0 1 0 0 0,0 0 0 0 0,0 0 0 0 0,1 1 0 0 0,0 1 0 0 0,0 0 0 0 0,0 1 0 0 0,1 0 0 0 0,0 0 0 0 0,0 1 0 0 0,1 0 0 0 0,0 1 0 0 0,-15 19 0 0 0,21-26-6 0 0,1 1 0 0 0,0 0-1 0 0,0 1 1 0 0,0-1 0 0 0,1 0 0 0 0,-1 0 0 0 0,1 1 0 0 0,0-1 0 0 0,0 1 0 0 0,0-1-1 0 0,0 1 1 0 0,0 0 0 0 0,1-1 0 0 0,0 1 0 0 0,0 6 0 0 0,0-7-1 0 0,1 0 0 0 0,-1 0 0 0 0,1 0 0 0 0,0 0 0 0 0,0 0 0 0 0,0-1 0 0 0,1 1 0 0 0,-1 0 0 0 0,1 0 0 0 0,-1-1 0 0 0,1 1 0 0 0,0-1 0 0 0,0 0 0 0 0,0 1 0 0 0,0-1-1 0 0,1 0 1 0 0,-1 0 0 0 0,0-1 0 0 0,4 3 0 0 0,3 1-23 0 0,0 0 0 0 0,1-1 0 0 0,-1 1-1 0 0,1-2 1 0 0,0 0 0 0 0,20 4-1 0 0,-4-3-188 0 0,42 1 0 0 0,-50-5-307 0 0,-1-1 1 0 0,0-1-1 0 0,1 0 1 0 0,27-8-1 0 0,-23 4-2826 0 0,30-14-1 0 0,-28 9-254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3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96 2729 0 0,'-4'-23'8972'0'0,"-4"-12"-211"0"0,9 37-8438 0 0,9 42 4596 0 0,12 73-3524 0 0,-20-95-1371 0 0,0 0 37 0 0,7 34 1 0 0,-9-55-62 0 0,0-1 0 0 0,0 0 1 0 0,0 0-1 0 0,-1 0 0 0 0,1 0 0 0 0,0 0 1 0 0,0 1-1 0 0,0-1 0 0 0,0 0 0 0 0,0 0 1 0 0,1 0-1 0 0,-1 0 0 0 0,0 0 0 0 0,0 1 1 0 0,0-1-1 0 0,0 0 0 0 0,0 0 0 0 0,0 0 1 0 0,0 0-1 0 0,0 0 0 0 0,0 0 0 0 0,0 1 1 0 0,0-1-1 0 0,0 0 0 0 0,0 0 0 0 0,1 0 1 0 0,-1 0-1 0 0,0 0 0 0 0,0 0 0 0 0,0 0 1 0 0,0 0-1 0 0,0 1 0 0 0,0-1 0 0 0,1 0 0 0 0,-1 0 1 0 0,0 0-1 0 0,0 0 0 0 0,0 0 0 0 0,0 0 1 0 0,0 0-1 0 0,0 0 0 0 0,1 0 0 0 0,-1 0 1 0 0,0 0-1 0 0,0 0 0 0 0,0 0 0 0 0,1 0 1 0 0,3-8 26 0 0,1-13 25 0 0,-4 4-55 0 0,-1 0 0 0 0,-4-22 0 0 0,2 18-24 0 0,1-23 0 0 0,1 33 13 0 0,1 0 0 0 0,0 0 1 0 0,1 1-1 0 0,0-1 0 0 0,0 0 1 0 0,6-12-1 0 0,-7 20-3 0 0,1 0-1 0 0,-1 0 0 0 0,1 0 1 0 0,-1 0-1 0 0,1 1 1 0 0,0-1-1 0 0,0 0 1 0 0,0 1-1 0 0,0 0 0 0 0,1-1 1 0 0,-1 1-1 0 0,1 0 1 0 0,-1 0-1 0 0,1 0 1 0 0,0 0-1 0 0,0 1 1 0 0,0-1-1 0 0,0 1 0 0 0,0 0 1 0 0,0 0-1 0 0,0 0 1 0 0,0 0-1 0 0,0 0 1 0 0,7 0-1 0 0,0 1-325 0 0,1 0 0 0 0,-1 0 0 0 0,0 1 0 0 0,0 1-1 0 0,1 0 1 0 0,-1 0 0 0 0,0 1 0 0 0,12 5 0 0 0,-1 2-3508 0 0,0 0-1 0 0,32 23 1 0 0,-38-23 2036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371 33 512 0 0,'5'-6'364'0'0,"-1"2"-26"0"0,0-1 0 0 0,0 1 0 0 0,5-10 0 0 0,-22 23 4136 0 0,0 0-3880 0 0,-31 31 1451 0 0,2 2-1 0 0,-55 70 0 0 0,97-112-2042 0 0,-25 36 634 0 0,1 0 1 0 0,1 1-1 0 0,-21 50 0 0 0,17-32-365 0 0,19-42-210 0 0,2 1 0 0 0,0 0 0 0 0,0 0 0 0 0,1 0-1 0 0,1 1 1 0 0,-5 25 0 0 0,9-39-55 0 0,0 0 0 0 0,0-1 0 0 0,0 1 1 0 0,0 0-1 0 0,0-1 0 0 0,0 1 0 0 0,0 0 0 0 0,0-1 0 0 0,0 1 1 0 0,0 0-1 0 0,1-1 0 0 0,-1 1 0 0 0,0 0 0 0 0,0-1 1 0 0,1 1-1 0 0,-1 0 0 0 0,0-1 0 0 0,1 1 0 0 0,-1-1 0 0 0,0 1 1 0 0,1 0-1 0 0,-1-1 0 0 0,1 1 0 0 0,-1-1 0 0 0,1 0 1 0 0,-1 1-1 0 0,2 0 0 0 0,-1-1 6 0 0,0 0 0 0 0,0 1 0 0 0,1-1 0 0 0,-1 0 0 0 0,0 0 0 0 0,1 0 0 0 0,-1 0 0 0 0,0 0 0 0 0,1 0 0 0 0,-1 0 0 0 0,0 0 0 0 0,1-1 0 0 0,1 0 0 0 0,6-2 33 0 0,1-1 0 0 0,-1 0-1 0 0,9-6 1 0 0,-10 6-61 0 0,53-26-208 0 0,2 3 1 0 0,1 2-1 0 0,1 3 1 0 0,1 3-1 0 0,92-14 0 0 0,-115 29-1431 0 0,-32 3-39 0 0,0 2 1 0 0,0-1 0 0 0,19 5 0 0 0,-9-1-625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5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19 512 0 0,'-2'-3'824'0'0,"-1"2"0"0"0,1-1 0 0 0,-1 0 0 0 0,0 0 0 0 0,0 1 0 0 0,1 0 0 0 0,-1-1 0 0 0,0 1 0 0 0,0 0 0 0 0,0 1 0 0 0,0-1 0 0 0,-1 0 0 0 0,1 1 0 0 0,-4-1 0 0 0,-7 1 1744 0 0,-28 3 0 0 0,19-1-1655 0 0,9-1-273 0 0,0 1 0 0 0,1 1 0 0 0,-1 0 0 0 0,-23 9 0 0 0,22-7-123 0 0,14-5-501 0 0,0 0 0 0 0,1 1-1 0 0,-1-1 1 0 0,1 0 0 0 0,-1 0-1 0 0,0 0 1 0 0,1 1 0 0 0,-1-1-1 0 0,1 0 1 0 0,-1 1 0 0 0,1-1-1 0 0,-1 1 1 0 0,0-1 0 0 0,1 0-1 0 0,0 1 1 0 0,-1-1 0 0 0,1 1-1 0 0,-1-1 1 0 0,1 1 0 0 0,0 0-1 0 0,-1 0 1 0 0,1 0-8 0 0,0-1 0 0 0,0 1 0 0 0,0-1 0 0 0,0 1 0 0 0,0-1 0 0 0,0 1 0 0 0,1-1 0 0 0,-1 1-1 0 0,0-1 1 0 0,0 1 0 0 0,0-1 0 0 0,1 0 0 0 0,-1 1 0 0 0,0-1 0 0 0,1 1 0 0 0,-1-1 0 0 0,0 0 0 0 0,1 1 0 0 0,-1-1 0 0 0,1 1 0 0 0,4 2 0 0 0,-1 0 1 0 0,1 0 0 0 0,8 3-1 0 0,-10-5-15 0 0,34 15-11 0 0,-18-8-15 0 0,30 17 0 0 0,-44-22 29 0 0,1 1 0 0 0,-1 0 0 0 0,1 0 0 0 0,-1 1 0 0 0,-1 0 0 0 0,1-1 0 0 0,-1 2 0 0 0,1-1 0 0 0,3 7 0 0 0,5 9 61 0 0,17 41 1 0 0,-27-54-43 0 0,0 0 1 0 0,0 0-1 0 0,-1 0 0 0 0,-1 0 1 0 0,1 0-1 0 0,-1 1 1 0 0,-1-1-1 0 0,1 1 1 0 0,-2 8-1 0 0,0-10-225 0 0,-1 7 1293 0 0,1-14-1044 0 0,1 0-1 0 0,-1 0 1 0 0,1 0 0 0 0,-1 0 0 0 0,1 0 0 0 0,-1 0 0 0 0,1 0-1 0 0,-1 0 1 0 0,1 0 0 0 0,-1 0 0 0 0,1-1 0 0 0,0 1 0 0 0,-1 0 0 0 0,1 0-1 0 0,-1 0 1 0 0,1-1 0 0 0,-1 1 0 0 0,1 0 0 0 0,0 0 0 0 0,-1-1-1 0 0,1 1 1 0 0,0 0 0 0 0,-1-1 0 0 0,1 1 0 0 0,0 0 0 0 0,-1-1 0 0 0,1 1-1 0 0,0-1 1 0 0,-1 0 0 0 0,-57-63-512 0 0,25 19-2703 0 0,27 31-465 0 0,6 14 3306 0 0,0-1 0 0 0,0 1 0 0 0,0-1 1 0 0,0 1-1 0 0,0-1 0 0 0,0 1 0 0 0,0 0 0 0 0,0-1 0 0 0,0 1 1 0 0,0-1-1 0 0,0 1 0 0 0,0 0 0 0 0,0-1 0 0 0,0 1 0 0 0,1-1 1 0 0,-1 1-1 0 0,0 0 0 0 0,0-1 0 0 0,0 1 0 0 0,1-1 0 0 0,4-2-4286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5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96 3065 0 0,'-16'-20'8857'0'0,"-6"-10"-145"0"0,22 30-8674 0 0,-1-1 1 0 0,1 1-1 0 0,0 0 1 0 0,0 0-1 0 0,0 0 1 0 0,0 0-1 0 0,-1 0 1 0 0,1 0-1 0 0,0 0 1 0 0,0 0-1 0 0,0 0 1 0 0,0 0-1 0 0,-1 0 1 0 0,1 0-1 0 0,0 0 1 0 0,0 0-1 0 0,0 0 1 0 0,-1 0-1 0 0,1 0 1 0 0,0 0-1 0 0,0 0 1 0 0,0 0-1 0 0,-1 0 1 0 0,1 0-1 0 0,0 0 1 0 0,0 0-1 0 0,0 0 1 0 0,-1 0 0 0 0,1 0-1 0 0,0 0 1 0 0,0 0-1 0 0,0 1 1 0 0,0-1-1 0 0,0 0 1 0 0,-1 0-1 0 0,1 0 1 0 0,0 0-1 0 0,0 1 1 0 0,0-1-1 0 0,0 0 1 0 0,0 0-1 0 0,0 0 1 0 0,0 0-1 0 0,-1 1 1 0 0,1-1-1 0 0,0 0 1 0 0,0 0-1 0 0,0 0 1 0 0,0 1-1 0 0,0-1 1 0 0,0 0-1 0 0,0 0 1 0 0,0 0-1 0 0,0 1 1 0 0,0-1-1 0 0,-4 13 682 0 0,4-9-660 0 0,0 0 0 0 0,0 0-1 0 0,0 0 1 0 0,1 0-1 0 0,-1 0 1 0 0,1-1 0 0 0,0 1-1 0 0,0 0 1 0 0,0 0-1 0 0,1 0 1 0 0,-1-1 0 0 0,1 1-1 0 0,0-1 1 0 0,0 1-1 0 0,0-1 1 0 0,1 0 0 0 0,-1 0-1 0 0,6 5 1 0 0,3 3-80 0 0,2 0 1 0 0,-1-1-1 0 0,18 11 0 0 0,-28-20 23 0 0,4 2-11 0 0,1 1 1 0 0,-1-1 0 0 0,1 0-1 0 0,0 0 1 0 0,0-1 0 0 0,0 0-1 0 0,0 0 1 0 0,1 0 0 0 0,-1-1 0 0 0,0 0-1 0 0,1-1 1 0 0,-1 0 0 0 0,0 0-1 0 0,1 0 1 0 0,-1-1 0 0 0,1 0-1 0 0,-1-1 1 0 0,9-2 0 0 0,-8 1 0 0 0,-1 0 0 0 0,0 0 1 0 0,0-1-1 0 0,0 0 0 0 0,0 0 0 0 0,-1 0 0 0 0,0-1 1 0 0,8-7-1 0 0,-11 8 3 0 0,1 1 0 0 0,-1-1 0 0 0,-1 0 0 0 0,1 0 0 0 0,0 0 0 0 0,-1 0 0 0 0,0 0 0 0 0,0 0 0 0 0,0-1 1 0 0,-1 1-1 0 0,1-1 0 0 0,-1 1 0 0 0,0-1 0 0 0,0 0 0 0 0,0-4 0 0 0,-1 3 14 0 0,0 0 1 0 0,0 0-1 0 0,0 0 0 0 0,-1 0 1 0 0,0 1-1 0 0,0-1 0 0 0,-3-8 1 0 0,4 11-7 0 0,-2 1 0 0 0,1 0 0 0 0,0 0 1 0 0,0 0-1 0 0,-1 0 0 0 0,1 0 1 0 0,-1 0-1 0 0,1 0 0 0 0,-1 0 1 0 0,0 1-1 0 0,0-1 0 0 0,0 0 1 0 0,0 1-1 0 0,0 0 0 0 0,0-1 1 0 0,0 1-1 0 0,0 0 0 0 0,-1 0 1 0 0,1 0-1 0 0,-4 0 0 0 0,-1-1-3 0 0,0 1-1 0 0,0 0 1 0 0,0 1-1 0 0,0 0 0 0 0,0 0 1 0 0,0 0-1 0 0,0 1 1 0 0,0 0-1 0 0,0 0 0 0 0,-8 3 1 0 0,-2 2 1 0 0,1 0 1 0 0,-32 16-1 0 0,36-15-3 0 0,1 1 1 0 0,0 0-1 0 0,0 0 0 0 0,0 1 1 0 0,1 1-1 0 0,1 0 0 0 0,0 0 0 0 0,-12 18 1 0 0,18-24 1 0 0,1 0 1 0 0,0 0 0 0 0,0 0 0 0 0,0 0 0 0 0,0 0 0 0 0,1 1 0 0 0,0-1 0 0 0,0 1 0 0 0,0-1 0 0 0,0 1 0 0 0,1-1 0 0 0,-1 1 0 0 0,1 0 0 0 0,0-1-1 0 0,2 7 1 0 0,-1-5 1 0 0,0-1-1 0 0,1 1 0 0 0,0 0 0 0 0,1-1 1 0 0,-1 1-1 0 0,1-1 0 0 0,0 0 0 0 0,0 0 1 0 0,1 0-1 0 0,6 7 0 0 0,-1-2-82 0 0,2 0-1 0 0,-1-1 1 0 0,1-1-1 0 0,0 0 1 0 0,1 0-1 0 0,0-1 1 0 0,1 0-1 0 0,-1-1 1 0 0,19 5-1 0 0,-7-2-1066 0 0,33 5 1 0 0,-15-10-3017 0 0,-35-4 1956 0 0,0-1 0 0 0,1 1 0 0 0,12-4-1 0 0,-6 0-2167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6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36 728 0 0,'-18'0'2712'0'0,"2"0"-229"0"0,0 0 0 0 0,1 1 0 0 0,-20 3 1 0 0,31-3-2204 0 0,1-1 1 0 0,-1 1-1 0 0,0 0 1 0 0,1 1-1 0 0,-1-1 1 0 0,1 1 0 0 0,0-1-1 0 0,-1 1 1 0 0,1 0-1 0 0,0 0 1 0 0,0 0-1 0 0,0 1 1 0 0,1-1 0 0 0,-1 1-1 0 0,0 0 1 0 0,1-1-1 0 0,0 1 1 0 0,0 0-1 0 0,-3 4 1 0 0,3-2-96 0 0,0 1 0 0 0,0-1 0 0 0,0 0-1 0 0,1 1 1 0 0,0-1 0 0 0,0 1 0 0 0,0 0 0 0 0,1-1 0 0 0,-1 1 0 0 0,2 0-1 0 0,-1-1 1 0 0,0 1 0 0 0,1 0 0 0 0,0-1 0 0 0,0 1 0 0 0,1-1-1 0 0,0 1 1 0 0,0-1 0 0 0,3 6 0 0 0,-1-2-133 0 0,1-1 0 0 0,0 1 0 0 0,1-2-1 0 0,0 1 1 0 0,0 0 0 0 0,0-1 0 0 0,1 0 0 0 0,0-1 0 0 0,1 0 0 0 0,12 9 0 0 0,-16-13-53 0 0,1 1 0 0 0,0-1 0 0 0,0 0 0 0 0,0 0 1 0 0,1 0-1 0 0,-1-1 0 0 0,0 0 0 0 0,1 0 0 0 0,-1 0 0 0 0,1-1 1 0 0,-1 0-1 0 0,1 0 0 0 0,-1 0 0 0 0,1 0 0 0 0,-1-1 1 0 0,0 0-1 0 0,1 0 0 0 0,-1-1 0 0 0,0 1 0 0 0,0-1 1 0 0,6-3-1 0 0,-5 2-2 0 0,-1 0 0 0 0,0 0 1 0 0,0 0-1 0 0,0 0 1 0 0,0-1-1 0 0,0 0 0 0 0,-1 0 1 0 0,0 0-1 0 0,0-1 0 0 0,0 1 1 0 0,0-1-1 0 0,-1 0 0 0 0,1 0 1 0 0,-1 0-1 0 0,-1 0 1 0 0,1-1-1 0 0,-1 1 0 0 0,0-1 1 0 0,2-6-1 0 0,-2-1-16 0 0,0 0-1 0 0,-1 0 1 0 0,-1-26 0 0 0,0 32 3 0 0,-1-1 1 0 0,0 1 0 0 0,-1-1 0 0 0,0 1-1 0 0,0-1 1 0 0,0 1 0 0 0,-1 0-1 0 0,-4-8 1 0 0,5 12 14 0 0,-1-1-1 0 0,0 0 1 0 0,0 1-1 0 0,0 0 1 0 0,0 0-1 0 0,0 0 0 0 0,-1 0 1 0 0,1 0-1 0 0,-1 1 1 0 0,0-1-1 0 0,1 1 1 0 0,-1 0-1 0 0,-1 0 1 0 0,1 1-1 0 0,0-1 1 0 0,0 1-1 0 0,0 0 1 0 0,-1 0-1 0 0,1 0 1 0 0,-1 1-1 0 0,-6-1 0 0 0,3 1 11 0 0,1 0 0 0 0,-1 1 0 0 0,1 0 0 0 0,-1 0 0 0 0,1 0-1 0 0,-1 1 1 0 0,1 0 0 0 0,0 1 0 0 0,0-1 0 0 0,0 1-1 0 0,-12 8 1 0 0,-2 3 4 0 0,2 1 0 0 0,-21 19 0 0 0,31-25 1 0 0,1 0 0 0 0,0 0 1 0 0,0 0-1 0 0,1 1 0 0 0,1 0 1 0 0,-9 16-1 0 0,13-21 0 0 0,0 0 0 0 0,0 0 0 0 0,0 0 0 0 0,1 0 0 0 0,0 0 0 0 0,0 0 0 0 0,0 0 0 0 0,1 1-1 0 0,0-1 1 0 0,0 0 0 0 0,0 1 0 0 0,2 8 0 0 0,-2-11-9 0 0,1 0 0 0 0,0 0 0 0 0,1 0-1 0 0,-1 0 1 0 0,0 0 0 0 0,1-1 0 0 0,0 1-1 0 0,-1 0 1 0 0,1-1 0 0 0,0 0 0 0 0,0 1-1 0 0,1-1 1 0 0,-1 0 0 0 0,0 0 0 0 0,1 0-1 0 0,-1 0 1 0 0,1 0 0 0 0,0-1 0 0 0,0 1-1 0 0,-1-1 1 0 0,1 0 0 0 0,5 2 0 0 0,-1-1-8 0 0,1 0 0 0 0,-1-1 0 0 0,1 0 0 0 0,0 0 0 0 0,0-1 0 0 0,-1 1 0 0 0,1-2 0 0 0,0 1 1 0 0,0-1-1 0 0,-1 0 0 0 0,1-1 0 0 0,-1 0 0 0 0,1 0 0 0 0,-1-1 0 0 0,14-6 0 0 0,-13 5 17 0 0,0-1-1 0 0,-1 1 0 0 0,1-2 1 0 0,-1 1-1 0 0,0-1 1 0 0,0 0-1 0 0,-1 0 1 0 0,0-1-1 0 0,0 0 0 0 0,-1 0 1 0 0,1 0-1 0 0,-1-1 1 0 0,5-11-1 0 0,-2 0 89 0 0,0-1-1 0 0,-2-1 1 0 0,6-24 0 0 0,-9 30 18 0 0,-1 9-14 0 0,0 0 0 0 0,-1 0 0 0 0,0-1 0 0 0,0 1 0 0 0,-1 0 0 0 0,0-1 0 0 0,-1-10 0 0 0,-2 24-35 0 0,0 0 1 0 0,0-1-1 0 0,-2 10 0 0 0,4-9-75 0 0,0 0-1 0 0,0 0 1 0 0,0 0-1 0 0,1 0 1 0 0,0 0-1 0 0,0 0 1 0 0,0 0-1 0 0,1-1 0 0 0,2 10 1 0 0,4 8-7 0 0,12 31-1 0 0,-2-6 11 0 0,49 140 18 0 0,-30-91-18 0 0,-29-78 2 0 0,-1 0-1 0 0,-1 1 1 0 0,2 21 0 0 0,-6-31 8 0 0,0 1 0 0 0,0-1 0 0 0,-1 0 0 0 0,-1 1 1 0 0,0-1-1 0 0,-1 0 0 0 0,-3 14 0 0 0,4-22-4 0 0,0 0 0 0 0,-1 0-1 0 0,1 1 1 0 0,-1-1 0 0 0,1-1 0 0 0,-1 1-1 0 0,0 0 1 0 0,0 0 0 0 0,-1-1 0 0 0,1 1-1 0 0,0-1 1 0 0,-1 0 0 0 0,-2 3-1 0 0,0-2 20 0 0,-1 0-1 0 0,1 0 1 0 0,0 0-1 0 0,-1-1 1 0 0,1 0-1 0 0,-12 3 1 0 0,6-3 46 0 0,0 0 1 0 0,0-1-1 0 0,0 0 1 0 0,0-1-1 0 0,0 0 1 0 0,-1-1-1 0 0,-15-2 1 0 0,21 1-30 0 0,0 0-1 0 0,0 1 1 0 0,1-2-1 0 0,-1 1 1 0 0,1-1 0 0 0,0 0-1 0 0,0 0 1 0 0,0 0 0 0 0,0-1-1 0 0,0 0 1 0 0,1 0 0 0 0,-1 0-1 0 0,1 0 1 0 0,0-1 0 0 0,0 1-1 0 0,1-1 1 0 0,0 0 0 0 0,-6-11-1 0 0,5 8-18 0 0,1-1-1 0 0,-1 0 1 0 0,1 0-1 0 0,1 0 1 0 0,0 0-1 0 0,0-1 1 0 0,1 1 0 0 0,0-1-1 0 0,1 1 1 0 0,0 0-1 0 0,1-13 1 0 0,2 2-50 0 0,0-1 0 0 0,1 1 0 0 0,2 1-1 0 0,11-32 1 0 0,-13 42-72 0 0,1 0-1 0 0,0 0 0 0 0,0 0 0 0 0,1 1 1 0 0,0 0-1 0 0,0 0 0 0 0,1 0 0 0 0,0 1 0 0 0,0 0 1 0 0,1 0-1 0 0,10-7 0 0 0,22-9-2609 0 0,-11 14-4683 0 0,-16 7 5035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7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38 129 2312 0 0,'-1'-3'1543'0'0,"0"-1"0"0"0,1 1 0 0 0,-1-1 0 0 0,0 1 0 0 0,-1-1 0 0 0,1 1 0 0 0,-1-1-1 0 0,1 1 1 0 0,-1 0 0 0 0,-2-3 0 0 0,4 6-1473 0 0,0 0-1 0 0,0 0 0 0 0,-1-1 1 0 0,1 1-1 0 0,0 0 0 0 0,0 0 1 0 0,0 0-1 0 0,0 0 1 0 0,0 0-1 0 0,0 0 0 0 0,0 0 1 0 0,-1 0-1 0 0,1 0 1 0 0,0 0-1 0 0,0-1 0 0 0,0 1 1 0 0,0 0-1 0 0,0 0 0 0 0,0 0 1 0 0,-1 0-1 0 0,1 0 1 0 0,0 0-1 0 0,0 0 0 0 0,0 0 1 0 0,0 0-1 0 0,0 0 1 0 0,-1 0-1 0 0,1 0 0 0 0,0 0 1 0 0,0 0-1 0 0,0 0 0 0 0,0 0 1 0 0,0 1-1 0 0,-1-1 1 0 0,1 0-1 0 0,0 0 0 0 0,0 0 1 0 0,0 0-1 0 0,0 0 1 0 0,-5 7 1043 0 0,-2 8 11 0 0,6-9-863 0 0,0 0 1 0 0,0 0-1 0 0,0 0 0 0 0,0 0 0 0 0,1 0 0 0 0,0 0 1 0 0,0 0-1 0 0,1 0 0 0 0,0 0 0 0 0,0 1 0 0 0,4 10 1 0 0,2 1 82 0 0,0 1 1 0 0,14 22 0 0 0,2 3-18 0 0,-16-33-226 0 0,-7-11-98 0 0,0 0 0 0 0,0 0 0 0 0,0 0 1 0 0,1 0-1 0 0,-1 0 0 0 0,0 0 0 0 0,0 0 0 0 0,0 0 0 0 0,0-1 0 0 0,0 1 1 0 0,1 0-1 0 0,-1 0 0 0 0,0 0 0 0 0,0 0 0 0 0,0 0 0 0 0,0 0 0 0 0,0-1 0 0 0,0 1 1 0 0,1 0-1 0 0,-1 0 0 0 0,0 0 0 0 0,0 0 0 0 0,0-1 0 0 0,0 1 0 0 0,0 0 1 0 0,0 0-1 0 0,0 0 0 0 0,0 0 0 0 0,0-1 0 0 0,0 1 0 0 0,0 0 0 0 0,0 0 0 0 0,0 0 1 0 0,0-1-1 0 0,0-28 125 0 0,0 22-148 0 0,-1-11 19 0 0,1 4-7 0 0,0-1 0 0 0,1 1 0 0 0,0-1 0 0 0,1 1-1 0 0,5-18 1 0 0,-1 9-4 0 0,13-35 15 0 0,-16 52-6 0 0,-1 0 0 0 0,1 0 0 0 0,0 0 0 0 0,1 0 0 0 0,0 1 0 0 0,-1 0 0 0 0,6-5 0 0 0,-8 9 0 0 0,-1 0 1 0 0,1 1-1 0 0,-1-1 1 0 0,1 1-1 0 0,-1-1 1 0 0,1 1-1 0 0,0-1 0 0 0,-1 1 1 0 0,1-1-1 0 0,0 1 1 0 0,-1 0-1 0 0,1-1 1 0 0,0 1-1 0 0,-1 0 1 0 0,1 0-1 0 0,0 0 0 0 0,0-1 1 0 0,-1 1-1 0 0,1 0 1 0 0,0 0-1 0 0,0 0 1 0 0,-1 0-1 0 0,1 0 1 0 0,1 1-1 0 0,-1-1 2 0 0,0 1 1 0 0,0-1-1 0 0,0 1 1 0 0,0 0-1 0 0,0-1 0 0 0,0 1 1 0 0,0 0-1 0 0,-1 0 1 0 0,1 0-1 0 0,0-1 0 0 0,-1 1 1 0 0,1 0-1 0 0,0 0 0 0 0,0 2 1 0 0,2 5 0 0 0,0 0-1 0 0,-1 0 1 0 0,3 13 0 0 0,-4-15-18 0 0,34 131 75 0 0,-32-126-28 0 0,-2 0-1 0 0,1 1 0 0 0,-1 21 1 0 0,-3-26 51 0 0,-2-11-54 0 0,-2-12-66 0 0,5 8 20 0 0,0 0 0 0 0,1-1-1 0 0,0 1 1 0 0,0-1 0 0 0,1 1 0 0 0,0 0-1 0 0,1-1 1 0 0,-1 1 0 0 0,2 0 0 0 0,-1 0-1 0 0,1 0 1 0 0,0 0 0 0 0,1 1 0 0 0,0-1-1 0 0,5-6 1 0 0,5-8-59 0 0,32-38 0 0 0,-40 53 68 0 0,1 1 0 0 0,-1-1 0 0 0,1 1 0 0 0,0 1 0 0 0,0 0 0 0 0,1 0 0 0 0,0 0 0 0 0,0 1 0 0 0,10-5 0 0 0,-16 9 10 0 0,0-1 0 0 0,0 0 1 0 0,1 0-1 0 0,-1 1 0 0 0,0 0 0 0 0,1-1 0 0 0,-1 1 1 0 0,0 0-1 0 0,1 0 0 0 0,-1 0 0 0 0,1 1 0 0 0,3 0 1 0 0,-5-1-1 0 0,1 1 0 0 0,-1-1 0 0 0,0 1 0 0 0,0 0 0 0 0,0-1 0 0 0,0 1 0 0 0,0 0 1 0 0,0 0-1 0 0,0 0 0 0 0,0 0 0 0 0,-1 0 0 0 0,1 0 0 0 0,0 0 0 0 0,0 0 0 0 0,-1 0 1 0 0,1 0-1 0 0,-1 0 0 0 0,1 0 0 0 0,-1 0 0 0 0,1 0 0 0 0,-1 1 0 0 0,0-1 0 0 0,0 0 1 0 0,1 0-1 0 0,-1 2 0 0 0,1 11-9 0 0,-1-1 0 0 0,-1 0 0 0 0,0 0 0 0 0,-1 0 1 0 0,-4 20-1 0 0,3-20 11 0 0,0 1-1 0 0,1-1 1 0 0,1 1 0 0 0,0 25 0 0 0,2-33-223 0 0,-1 0-1 0 0,1-1 1 0 0,1 1-1 0 0,-1-1 1 0 0,1 1 0 0 0,0-1-1 0 0,0 0 1 0 0,1 0-1 0 0,-1 0 1 0 0,1 0 0 0 0,0 0-1 0 0,1 0 1 0 0,-1-1-1 0 0,1 0 1 0 0,0 1-1 0 0,0-1 1 0 0,0-1 0 0 0,7 6-1 0 0,-7-6-923 0 0,1-1 0 0 0,0 1 0 0 0,0-1 0 0 0,10 4-1 0 0,-9-5-788 0 0,-1 1-1 0 0,1-1 0 0 0,0-1 1 0 0,10 1-1 0 0,-2-1-866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73 1816 0 0,'-2'0'1112'0'0,"-24"1"8332"0"0,5 3-4107 0 0,18-3-5048 0 0,0 0 1 0 0,1 0-1 0 0,-1 0 0 0 0,1 1 0 0 0,-1-1 0 0 0,1 1 1 0 0,0 0-1 0 0,0 0 0 0 0,0 0 0 0 0,0 0 0 0 0,0 0 1 0 0,0 0-1 0 0,0 0 0 0 0,-2 6 0 0 0,2-6-182 0 0,1-1-1 0 0,0 1 1 0 0,0 0-1 0 0,1 0 1 0 0,-1 0-1 0 0,0 0 1 0 0,1 1-1 0 0,-1-1 1 0 0,1 0-1 0 0,-1 0 0 0 0,1 0 1 0 0,0 0-1 0 0,0 1 1 0 0,0-1-1 0 0,0 0 1 0 0,1 0-1 0 0,-1 0 1 0 0,1 3-1 0 0,1-1-40 0 0,-1 0 0 0 0,1-1-1 0 0,0 0 1 0 0,0 1 0 0 0,0-1 0 0 0,1 0-1 0 0,-1 0 1 0 0,1 0 0 0 0,4 4 0 0 0,4 2-69 0 0,0 0 0 0 0,1-1 1 0 0,0-1-1 0 0,21 10 1 0 0,-27-14-14 0 0,1 0 0 0 0,-1-1 0 0 0,1 0 0 0 0,0 0 0 0 0,-1 0 0 0 0,1-1 0 0 0,0 0 1 0 0,0 0-1 0 0,0-1 0 0 0,0 0 0 0 0,9-1 0 0 0,-12 0-8 0 0,0 1-1 0 0,0-1 1 0 0,0-1-1 0 0,0 1 1 0 0,0 0-1 0 0,0-1 1 0 0,-1 0-1 0 0,1 0 1 0 0,-1 0-1 0 0,1 0 1 0 0,-1-1-1 0 0,0 1 1 0 0,1-1-1 0 0,-1 0 1 0 0,-1 0-1 0 0,1 0 1 0 0,0 0-1 0 0,-1 0 1 0 0,5-8-1 0 0,-3 2 31 0 0,0 0-1 0 0,0 0 0 0 0,-1 0 1 0 0,0-1-1 0 0,-1 1 0 0 0,0-1 1 0 0,0 0-1 0 0,-1 0 0 0 0,0 0 1 0 0,-1 0-1 0 0,0 0 0 0 0,-1 0 1 0 0,0 1-1 0 0,0-1 0 0 0,-5-16 1 0 0,5 24 5 0 0,0 0 1 0 0,0 0 0 0 0,1 0-1 0 0,-1 1 1 0 0,-1-1-1 0 0,1 0 1 0 0,0 0-1 0 0,0 1 1 0 0,-1-1-1 0 0,1 1 1 0 0,-1 0 0 0 0,1-1-1 0 0,-1 1 1 0 0,1 0-1 0 0,-1 0 1 0 0,0 0-1 0 0,-3-2 1 0 0,1 2 3 0 0,1 0 0 0 0,0 0-1 0 0,0 1 1 0 0,-1-1 0 0 0,1 1 0 0 0,0 0 0 0 0,-1 0 0 0 0,1 0 0 0 0,0 0-1 0 0,-5 1 1 0 0,-1 1 41 0 0,0 1 0 0 0,-1 0 0 0 0,1 0 0 0 0,1 1 0 0 0,-1 0 0 0 0,-14 9 0 0 0,-1 3 212 0 0,-35 31 0 0 0,49-39-143 0 0,1 1 0 0 0,0 1 0 0 0,1 0 0 0 0,0 0-1 0 0,-13 22 1 0 0,19-29-96 0 0,0 1-1 0 0,1-1 0 0 0,0 1 0 0 0,-1 0 1 0 0,1-1-1 0 0,1 1 0 0 0,-1 0 1 0 0,0 0-1 0 0,1 0 0 0 0,0 0 0 0 0,0-1 1 0 0,0 1-1 0 0,0 0 0 0 0,2 6 1 0 0,-1-4-15 0 0,1-1 1 0 0,0 0-1 0 0,0 0 1 0 0,1 0 0 0 0,-1 0-1 0 0,1 0 1 0 0,0 0-1 0 0,1 0 1 0 0,3 4-1 0 0,6 4-26 0 0,2 0 0 0 0,-1 0 0 0 0,1-1 0 0 0,31 17 0 0 0,-40-25-64 0 0,0-1 0 0 0,0 1-1 0 0,1-1 1 0 0,0-1 0 0 0,0 1 0 0 0,0-1 0 0 0,0-1 0 0 0,0 1 0 0 0,0-1 0 0 0,0 0 0 0 0,0-1 0 0 0,14 0 0 0 0,-15-1-255 0 0,-1 0 0 0 0,1 0 0 0 0,0 0 0 0 0,-1-1 0 0 0,1 0 0 0 0,-1 0 0 0 0,0 0 0 0 0,0-1 0 0 0,0 0 1 0 0,7-4-1 0 0,53-42-10514 0 0,-54 40 8971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4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29 133 1824 0 0,'-3'2'1231'0'0,"0"0"0"0"0,1 0 1 0 0,-1 1-1 0 0,1-1 0 0 0,0 1 0 0 0,0 0 0 0 0,0 0 0 0 0,-3 4 0 0 0,4-4-858 0 0,1-1 0 0 0,-1 0 1 0 0,0 1-1 0 0,1-1 1 0 0,-1 1-1 0 0,1-1 0 0 0,0 1 1 0 0,-1-1-1 0 0,1 1 0 0 0,1-1 1 0 0,-1 1-1 0 0,0 0 0 0 0,1-1 1 0 0,-1 0-1 0 0,1 1 1 0 0,0-1-1 0 0,-1 1 0 0 0,1-1 1 0 0,2 3-1 0 0,2 5 728 0 0,1-1-1 0 0,0 0 1 0 0,10 12-1 0 0,7 11 614 0 0,-16-22-1334 0 0,-2-2-95 0 0,1 0 0 0 0,5 14 0 0 0,-10-20-257 0 0,0 0 1 0 0,0 0 0 0 0,0 0 0 0 0,-1 0 0 0 0,1 0 0 0 0,-1 0-1 0 0,0 0 1 0 0,1 0 0 0 0,-1 0 0 0 0,0 0 0 0 0,0 0 0 0 0,0 0-1 0 0,-1 0 1 0 0,1 1 0 0 0,0-1 0 0 0,-1 0 0 0 0,-1 3 0 0 0,2-4-28 0 0,0-1 0 0 0,0 0 0 0 0,0 0 0 0 0,0 0 0 0 0,0 0 0 0 0,0 0 0 0 0,0 0 0 0 0,-1 1 0 0 0,1-1 0 0 0,0 0 0 0 0,0 0 0 0 0,0 0 0 0 0,0 0 0 0 0,0 0 0 0 0,0 0 0 0 0,-1 0 0 0 0,1 0 0 0 0,0 0 0 0 0,0 0 0 0 0,0 0 0 0 0,0 0 0 0 0,0 0 0 0 0,-1 0 0 0 0,1 0 0 0 0,0 0 0 0 0,0 0 0 0 0,0 0 0 0 0,0 0 0 0 0,-1 0 0 0 0,1 0 0 0 0,0 0 0 0 0,0 0 0 0 0,0 0 0 0 0,0 0 0 0 0,0 0 0 0 0,-1 0 0 0 0,1 0 1 0 0,0 0-1 0 0,0 0 0 0 0,0 0 0 0 0,0 0 0 0 0,0-1 0 0 0,0 1 0 0 0,-1 0 0 0 0,1 0 0 0 0,0 0 0 0 0,0 0 0 0 0,0 0 0 0 0,0 0 0 0 0,0 0 0 0 0,0-1 0 0 0,0 1 0 0 0,0 0 0 0 0,0 0 0 0 0,0 0 0 0 0,0 0 0 0 0,0-1 0 0 0,0 1 0 0 0,0 0 0 0 0,0 0 0 0 0,0 0 0 0 0,0 0 0 0 0,0 0 0 0 0,0-1 0 0 0,0 1 0 0 0,0 0 0 0 0,-4-10-57 0 0,4 0 42 0 0,0 1-1 0 0,0-1 1 0 0,1 1 0 0 0,0-1 0 0 0,0 1 0 0 0,1-1 0 0 0,1 1-1 0 0,-1 0 1 0 0,8-16 0 0 0,4-4-36 0 0,27-42 0 0 0,-35 61 40 0 0,5-8 0 0 0,1 1 0 0 0,1 1 0 0 0,17-18 0 0 0,-23 26 10 0 0,1 1 0 0 0,0 0 0 0 0,0 0-1 0 0,1 1 1 0 0,0 0 0 0 0,0 1 0 0 0,1 0 0 0 0,10-5-1 0 0,-18 10 2 0 0,-1-1 1 0 0,1 1-1 0 0,-1-1 0 0 0,1 1 0 0 0,0 0 0 0 0,-1 0 0 0 0,1-1 0 0 0,-1 1 0 0 0,1 0 0 0 0,0 1 1 0 0,-1-1-1 0 0,1 0 0 0 0,-1 0 0 0 0,1 1 0 0 0,0-1 0 0 0,-1 1 0 0 0,1-1 0 0 0,-1 1 1 0 0,2 0-1 0 0,-1 1 2 0 0,0-1 1 0 0,0 1-1 0 0,0 0 1 0 0,0 0-1 0 0,0 0 1 0 0,-1 0-1 0 0,1 0 1 0 0,-1 0-1 0 0,1 0 1 0 0,-1 0-1 0 0,1 3 1 0 0,2 5 3 0 0,0 0 0 0 0,-1 0-1 0 0,-1 1 1 0 0,3 17 0 0 0,0 36 148 0 0,-6-52-161 0 0,2 1 0 0 0,0-1 1 0 0,0 1-1 0 0,1-1 0 0 0,1 0 1 0 0,0 0-1 0 0,8 21 0 0 0,-9-28-63 0 0,0 0-1 0 0,1-1 1 0 0,0 1-1 0 0,0-1 1 0 0,0 1-1 0 0,1-1 0 0 0,-1 0 1 0 0,1-1-1 0 0,5 6 1 0 0,-7-8-156 0 0,-1 0-1 0 0,1-1 1 0 0,-1 1 0 0 0,1 0 0 0 0,-1 0 0 0 0,1-1 0 0 0,-1 1-1 0 0,1-1 1 0 0,0 1 0 0 0,-1-1 0 0 0,1 0 0 0 0,-1 0 0 0 0,1 0-1 0 0,0 1 1 0 0,-1-2 0 0 0,1 1 0 0 0,0 0 0 0 0,-1 0 0 0 0,1 0-1 0 0,0-1 1 0 0,-1 1 0 0 0,1-1 0 0 0,-1 0 0 0 0,1 1 0 0 0,0-1 0 0 0,-1 0-1 0 0,0 0 1 0 0,1 0 0 0 0,-1 0 0 0 0,0 0 0 0 0,1 0 0 0 0,-1 0-1 0 0,2-2 1 0 0,9-13-6024 0 0,-7 7 4052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14 2825 0 0,'-1'-1'540'0'0,"1"0"1"0"0,-1 1-1 0 0,1-1 1 0 0,-1 0-1 0 0,1 0 1 0 0,-1 0-1 0 0,0 1 1 0 0,0-1-1 0 0,1 0 1 0 0,-1 0-1 0 0,0 1 1 0 0,0-1-1 0 0,0 1 0 0 0,0-1 1 0 0,0 1-1 0 0,0-1 1 0 0,0 1-1 0 0,0 0 1 0 0,0-1-1 0 0,-1 1 1 0 0,1 0-265 0 0,0 0 1 0 0,0 0 0 0 0,0 1-1 0 0,0-1 1 0 0,1 0-1 0 0,-1 1 1 0 0,0-1-1 0 0,0 0 1 0 0,0 1-1 0 0,0-1 1 0 0,1 1-1 0 0,-1-1 1 0 0,0 1 0 0 0,1 0-1 0 0,-1-1 1 0 0,0 1-1 0 0,1 0 1 0 0,-2 0-1 0 0,-1 4 205 0 0,1 0 0 0 0,-1 0-1 0 0,1 0 1 0 0,-1 0 0 0 0,1 0 0 0 0,-2 9-1 0 0,-4 24 746 0 0,2 0 0 0 0,-3 79 0 0 0,13 82 222 0 0,-3-170-1359 0 0,12 164-8 0 0,3 83-600 0 0,-15-244 221 0 0,0-19-527 0 0,-1 0 0 0 0,0 0-1 0 0,-4 20 1 0 0,4-33 743 0 0,0 0 1 0 0,0 0-1 0 0,0-1 0 0 0,0 1 1 0 0,0 0-1 0 0,0 0 1 0 0,-8-14-12550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4:58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3289 0 0,'2'-1'9607'0'0,"2"2"-4850"0"0,16 7-3172 0 0,-15-6-119 0 0,42 17-437 0 0,2-2-1 0 0,0-2 1 0 0,71 11-1 0 0,-81-20-2404 0 0,0-2-1 0 0,68-3 0 0 0,-79-3-4156 0 0,-2-2-580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0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66 159 512 0 0,'2'-3'79'0'0,"12"-21"3294"0"0,-14 23-3207 0 0,1-1 0 0 0,-1 1-1 0 0,1 0 1 0 0,-1-1 0 0 0,0 1-1 0 0,0 0 1 0 0,0-1 0 0 0,1 1 0 0 0,-1-1-1 0 0,-1 1 1 0 0,1 0 0 0 0,0-1-1 0 0,0 1 1 0 0,0-1 0 0 0,-1 1-1 0 0,1 0 1 0 0,-2-2 0 0 0,2 2-122 0 0,0 1-1 0 0,0 0 1 0 0,0-1 0 0 0,-1 1 0 0 0,1 0-1 0 0,0-1 1 0 0,-1 1 0 0 0,1 0 0 0 0,0 0-1 0 0,-1-1 1 0 0,1 1 0 0 0,0 0 0 0 0,-1 0-1 0 0,1 0 1 0 0,-1-1 0 0 0,1 1 0 0 0,0 0-1 0 0,-1 0 1 0 0,1 0 0 0 0,-1 0 0 0 0,1 0 0 0 0,0 0-1 0 0,-1 0 1 0 0,1 0 0 0 0,-1 0 0 0 0,1 0-1 0 0,-1 0 1 0 0,1 0 0 0 0,0 0 0 0 0,-1 1-1 0 0,1-1 1 0 0,-1 0 0 0 0,1 0 0 0 0,0 0-1 0 0,-1 0 1 0 0,1 1 0 0 0,0-1 0 0 0,-1 0-1 0 0,1 0 1 0 0,-1 1 0 0 0,-1-1 1249 0 0,7-10 708 0 0,-2 6-1598 0 0,-1-1 0 0 0,0 0 1 0 0,0 0-1 0 0,-1 1 1 0 0,1-1-1 0 0,-1 0 1 0 0,0-7-1 0 0,4-10 928 0 0,0-2 1124 0 0,-5 23-2405 0 0,0 1-1 0 0,1 0 0 0 0,-1 0 1 0 0,0 0-1 0 0,0-1 1 0 0,1 1-1 0 0,-1 0 1 0 0,0 0-1 0 0,1 0 1 0 0,-1 0-1 0 0,0 0 1 0 0,1 0-1 0 0,-1-1 1 0 0,0 1-1 0 0,0 0 0 0 0,1 0 1 0 0,-1 0-1 0 0,0 0 1 0 0,1 0-1 0 0,-1 0 1 0 0,0 0-1 0 0,1 0 1 0 0,-1 0-1 0 0,0 1 1 0 0,1-1-1 0 0,-1 0 1 0 0,0 0-1 0 0,0 0 0 0 0,1 0 1 0 0,-1 0-1 0 0,0 0 1 0 0,1 1-1 0 0,-1-1 1 0 0,0 0-1 0 0,0 0 1 0 0,1 0-1 0 0,-1 1 1 0 0,0-1-1 0 0,0 0 1 0 0,0 0-1 0 0,1 1 0 0 0,-1-1 1 0 0,0 0-1 0 0,0 1 1 0 0,0-1-1 0 0,0 0 1 0 0,0 0-1 0 0,0 1 1 0 0,1-1-1 0 0,-1 0 1 0 0,0 1-1 0 0,0-1 1 0 0,0 0-1 0 0,0 1 0 0 0,0-1 1 0 0,0 1-1 0 0,-3 33 435 0 0,-1 1-1 0 0,-1-1 1 0 0,-18 57-1 0 0,9-34-231 0 0,-5 21-44 0 0,4 1-1 0 0,-8 141 1 0 0,23-202-196 0 0,1 1 0 0 0,0-1-1 0 0,2 1 1 0 0,6 26 0 0 0,-6-34-26 0 0,0 0 0 0 0,1 1 0 0 0,1-1 0 0 0,0-1 0 0 0,1 1 0 0 0,0-1 0 0 0,0 0 0 0 0,8 10 0 0 0,-11-17-35 0 0,0 0 1 0 0,1 0-1 0 0,-1 0 0 0 0,1-1 0 0 0,-1 1 1 0 0,1-1-1 0 0,0 1 0 0 0,0-1 0 0 0,0-1 1 0 0,0 1-1 0 0,0 0 0 0 0,0-1 0 0 0,0 0 1 0 0,1 0-1 0 0,-1 0 0 0 0,0-1 0 0 0,1 1 0 0 0,-1-1 1 0 0,1 0-1 0 0,-1 0 0 0 0,1-1 0 0 0,-1 1 1 0 0,8-3-1 0 0,-2 1-642 0 0,0-2-1 0 0,0 1 1 0 0,0-1 0 0 0,0 0-1 0 0,-1-1 1 0 0,0 0 0 0 0,0-1-1 0 0,16-13 1 0 0,-6 2-1336 0 0,0-2 96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0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30 157 2953 0 0,'-5'1'1173'0'0,"3"-1"-651"0"0,1 0-1 0 0,0 0 1 0 0,0 0-1 0 0,0 0 1 0 0,-1 0-1 0 0,1 0 0 0 0,0 0 1 0 0,0 0-1 0 0,-1 0 1 0 0,1 0-1 0 0,0-1 1 0 0,0 1-1 0 0,0 0 1 0 0,-1-1-1 0 0,1 1 0 0 0,0-1 1 0 0,0 1-1 0 0,-1-2 1 0 0,2 1-361 0 0,1 1 1 0 0,0-1 0 0 0,-1 0-1 0 0,1 1 1 0 0,0-1-1 0 0,0 1 1 0 0,0-1 0 0 0,-1 1-1 0 0,1 0 1 0 0,0-1-1 0 0,0 1 1 0 0,1-1 0 0 0,1 0 79 0 0,136-53 1961 0 0,-32 13-2065 0 0,-102 39-278 0 0,77-29 271 0 0,-39 19-2043 0 0,-33 11-205 0 0,0-1 0 0 0,12 1 0 0 0,-10 1-5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1515 4 512 0 0,'1'-4'5397'0'0,"-4"7"-1436"0"0,-4 1-4354 0 0,-1 0 752 0 0,0 0 0 0 0,1 1 1 0 0,-1 0-1 0 0,1 0 0 0 0,1 0 0 0 0,-1 1 1 0 0,1 1-1 0 0,0-1 0 0 0,-6 8 0 0 0,-6 11-490 0 0,-19 35 0 0 0,6-10 343 0 0,-117 201 140 0 0,143-242-319 0 0,-48 82 104 0 0,-25 45 144 0 0,38-53-311 0 0,11-22 67 0 0,-2-1 0 0 0,-52 75 0 0 0,-56 74 594 0 0,25-38 558 0 0,77-121-894 0 0,-57 58 0 0 0,-22 3-252 0 0,64-64-37 0 0,-75 87-1 0 0,93-88 263 0 0,19-24 373 0 0,-32 34-1 0 0,30-35-376 0 0,15-17-235 0 0,-1 0 0 0 0,0 0-1 0 0,0 0 1 0 0,-5 5 0 0 0,0-2 174 0 0,-1-1-1 0 0,-1 1 1 0 0,1-1 0 0 0,-12 5-1 0 0,20-10-195 0 0,0-1 0 0 0,1 1 0 0 0,-1-1 0 0 0,0 1-1 0 0,1-1 1 0 0,-1 1 0 0 0,1 0 0 0 0,-1-1 0 0 0,1 1-1 0 0,-1 0 1 0 0,1-1 0 0 0,0 1 0 0 0,-1 0 0 0 0,1 0-1 0 0,0 0 1 0 0,-1-1 0 0 0,1 1 0 0 0,0 0 0 0 0,0 0-1 0 0,0 0 1 0 0,0-1 0 0 0,0 1 0 0 0,0 0 0 0 0,0 0-1 0 0,0 0 1 0 0,0 0 0 0 0,0-1 0 0 0,0 1 0 0 0,0 0-1 0 0,1 1 1 0 0,11 28-116 0 0,-8-22 189 0 0,0-2-52 0 0,-1-10-67 0 0,0-20-238 0 0,0 3-230 0 0,-2 18 286 0 0,0 0 1 0 0,1 0-1 0 0,0 0 0 0 0,-1 0 0 0 0,1 0 1 0 0,0 0-1 0 0,3-2 0 0 0,10-10-4234 0 0,-5 7 2626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1.1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42 191 512 0 0,'-1'0'291'0'0,"0"0"0"0"0,1 0 0 0 0,-1 0 0 0 0,1 0 0 0 0,-1 0 0 0 0,0 0 0 0 0,1 0 0 0 0,-1 0 0 0 0,1 0 0 0 0,-1 0 0 0 0,0 1 1 0 0,1-1-1 0 0,-1 0 0 0 0,1 0 0 0 0,-1 0 0 0 0,0 1 0 0 0,1-1 0 0 0,-1 0 0 0 0,1 1 0 0 0,-1-1 0 0 0,1 1 0 0 0,0-1 0 0 0,-1 0 0 0 0,1 1 0 0 0,-1-1 0 0 0,1 1 0 0 0,0-1 0 0 0,-1 1 0 0 0,1-1 0 0 0,0 1 0 0 0,-1-1 0 0 0,1 1 0 0 0,0 0 0 0 0,0-1 0 0 0,0 1 0 0 0,0-1 0 0 0,-1 1 0 0 0,1 0 0 0 0,0-1 1 0 0,0 2-1 0 0,-3 34 3581 0 0,3-25-2599 0 0,-9 56 2000 0 0,4-39-2206 0 0,-1 47 0 0 0,6-75-1049 0 0,0 1 0 0 0,-1 0 0 0 0,1-1 0 0 0,0 1 0 0 0,1 0 0 0 0,-1 0 0 0 0,0-1 1 0 0,0 1-1 0 0,0 0 0 0 0,0-1 0 0 0,0 1 0 0 0,1 0 0 0 0,-1-1 0 0 0,0 1 0 0 0,1 0 0 0 0,-1 0 0 0 0,1-1-10 0 0,-1 0-1 0 0,0 0 0 0 0,0 0 1 0 0,1 0-1 0 0,-1 0 1 0 0,0 0-1 0 0,0 0 0 0 0,1 0 1 0 0,-1 0-1 0 0,0 0 1 0 0,0 0-1 0 0,0 0 0 0 0,1 0 1 0 0,-1 0-1 0 0,0 0 1 0 0,0 0-1 0 0,1-1 0 0 0,-1 1 1 0 0,0 0-1 0 0,0 0 1 0 0,0 0-1 0 0,0 0 0 0 0,1 0 1 0 0,-1-1-1 0 0,0 1 1 0 0,0 0-1 0 0,0 0 0 0 0,0 0 1 0 0,1-1-1 0 0,11-20 145 0 0,-5 2-138 0 0,-1 0-1 0 0,0 0 0 0 0,-2-1 1 0 0,0 1-1 0 0,-2-1 0 0 0,0 0 1 0 0,-1-26-1 0 0,0 18 18 0 0,4-43 0 0 0,-3 60-35 0 0,1-1-1 0 0,-1 1 1 0 0,2-1-1 0 0,0 1 1 0 0,0 0-1 0 0,8-14 1 0 0,-11 22-12 0 0,1 1 0 0 0,0 0 1 0 0,-1-1-1 0 0,1 1 0 0 0,0 0 1 0 0,0 0-1 0 0,0 0 0 0 0,1 0 1 0 0,-1 0-1 0 0,0 1 0 0 0,1-1 1 0 0,-1 1-1 0 0,1 0 0 0 0,4-2 1 0 0,-3 1 5 0 0,1 1 1 0 0,0 0-1 0 0,0 0 1 0 0,0 0-1 0 0,0 1 1 0 0,0 0 0 0 0,9 1-1 0 0,3 1-1444 0 0,0 1 0 0 0,0 1-1 0 0,27 11 1 0 0,-11-2-3793 0 0,-17-9 3304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132 198 160 0 0,'-3'-1'1388'0'0,"0"1"1"0"0,0 0-1 0 0,1 0 0 0 0,-1 1 1 0 0,0-1-1 0 0,1 1 0 0 0,-1-1 1 0 0,-5 3-1 0 0,7-3-1197 0 0,0 1 0 0 0,0 0 0 0 0,0 0 0 0 0,0 0-1 0 0,0 0 1 0 0,1 0 0 0 0,-1 0 0 0 0,0 0 0 0 0,0 0 0 0 0,1 0 0 0 0,-1 1 0 0 0,1-1-1 0 0,-1 0 1 0 0,1 0 0 0 0,-1 1 0 0 0,1-1 0 0 0,0 0 0 0 0,0 0 0 0 0,0 1 0 0 0,-1-1-1 0 0,2 3 1 0 0,-1-1-81 0 0,0 0 0 0 0,0 0 0 0 0,0-1 0 0 0,1 1 0 0 0,-1 0 0 0 0,1 0-1 0 0,0 0 1 0 0,0 0 0 0 0,0-1 0 0 0,0 1 0 0 0,1-1 0 0 0,-1 1 0 0 0,0 0 0 0 0,1-1-1 0 0,0 0 1 0 0,0 1 0 0 0,0-1 0 0 0,0 0 0 0 0,0 0 0 0 0,0 0 0 0 0,3 1 0 0 0,-1 0-75 0 0,0 0 0 0 0,0-1 1 0 0,0 0-1 0 0,0 1 0 0 0,1-2 1 0 0,-1 1-1 0 0,0 0 0 0 0,1-1 1 0 0,0 0-1 0 0,-1 0 0 0 0,1 0 1 0 0,7 0-1 0 0,-8-1-27 0 0,0 0-1 0 0,0 0 1 0 0,0-1 0 0 0,0 1-1 0 0,0-1 1 0 0,0 0 0 0 0,0 0-1 0 0,0-1 1 0 0,0 1 0 0 0,-1-1-1 0 0,1 1 1 0 0,0-1 0 0 0,-1 0-1 0 0,1-1 1 0 0,5-4 0 0 0,-5 3-10 0 0,-1 0 0 0 0,1-1 0 0 0,-1 1 1 0 0,0-1-1 0 0,0 0 0 0 0,0 0 0 0 0,-1 0 0 0 0,0 0 1 0 0,0-1-1 0 0,0 1 0 0 0,1-7 0 0 0,-1 5-2 0 0,4-18-54 0 0,6-50 1 0 0,-11 69 34 0 0,-1-1 1 0 0,1 0-1 0 0,-2 1 1 0 0,1-1-1 0 0,-1 0 1 0 0,0 1-1 0 0,0-1 1 0 0,-1 0-1 0 0,0 1 1 0 0,0 0-1 0 0,-1-1 1 0 0,-5-9-1 0 0,7 14 6 0 0,0 1 1 0 0,0 0-1 0 0,0-1 0 0 0,-1 1 0 0 0,1 0 0 0 0,0 0 1 0 0,0 0-1 0 0,-1 0 0 0 0,1 0 0 0 0,-1 0 0 0 0,1 1 1 0 0,-1-1-1 0 0,1 0 0 0 0,-1 1 0 0 0,0-1 1 0 0,1 1-1 0 0,-1-1 0 0 0,1 1 0 0 0,-1 0 0 0 0,0 0 1 0 0,0 0-1 0 0,1 0 0 0 0,-1 0 0 0 0,0 0 0 0 0,1 0 1 0 0,-1 1-1 0 0,0-1 0 0 0,1 0 0 0 0,-1 1 0 0 0,-2 1 1 0 0,-5 1-34 0 0,0 1 1 0 0,1 0-1 0 0,-1 1 0 0 0,-7 5 1 0 0,12-7 33 0 0,-16 10-3 0 0,1 1 1 0 0,0 1-1 0 0,-27 28 0 0 0,37-33 8 0 0,0 1 0 0 0,0 0 1 0 0,1 0-1 0 0,1 1 0 0 0,-1 0 0 0 0,2 0 0 0 0,-8 22 1 0 0,12-31 24 0 0,1 1 0 0 0,0 0 1 0 0,0 0-1 0 0,1 0 1 0 0,-1 0-1 0 0,1 0 1 0 0,0 0-1 0 0,0 0 1 0 0,0 0-1 0 0,0 0 0 0 0,1 0 1 0 0,1 7-1 0 0,-1-8 14 0 0,0-1 0 0 0,0 1 0 0 0,1-1 0 0 0,-1 1-1 0 0,0-1 1 0 0,1 0 0 0 0,0 0 0 0 0,-1 0 0 0 0,1 0 0 0 0,0 0-1 0 0,0 0 1 0 0,0 0 0 0 0,1-1 0 0 0,-1 1 0 0 0,0-1 0 0 0,0 1-1 0 0,1-1 1 0 0,-1 0 0 0 0,1 0 0 0 0,2 1 0 0 0,8 2 69 0 0,-1-1-1 0 0,1 0 1 0 0,0 0 0 0 0,0-2-1 0 0,0 1 1 0 0,26-2 0 0 0,-30-1-73 0 0,1 0 1 0 0,-1-1-1 0 0,0 0 0 0 0,1 0 1 0 0,-1-1-1 0 0,0 0 1 0 0,0-1-1 0 0,-1 0 1 0 0,1 0-1 0 0,9-7 0 0 0,-7 4-3 0 0,0-1 0 0 0,-1 0-1 0 0,0 0 1 0 0,15-18-1 0 0,-22 23-21 0 0,-1 0 0 0 0,0 1 0 0 0,0-2 0 0 0,0 1-1 0 0,-1 0 1 0 0,1 0 0 0 0,-1 0 0 0 0,1-1 0 0 0,-1 1 0 0 0,0-1-1 0 0,-1 1 1 0 0,1-1 0 0 0,-1 1 0 0 0,1-1 0 0 0,-1 0 0 0 0,0 1-1 0 0,0-1 1 0 0,-1 1 0 0 0,1-1 0 0 0,-1 0 0 0 0,1 1-1 0 0,-3-4 1 0 0,0-4-34 0 0,-1 0 0 0 0,-9-16 1 0 0,12 24 33 0 0,0 1 1 0 0,-1 0 0 0 0,1 0 0 0 0,-1 0-1 0 0,1 0 1 0 0,-1 0 0 0 0,1 0 0 0 0,-1 0-1 0 0,0 1 1 0 0,0-1 0 0 0,0 1 0 0 0,0-1-1 0 0,0 1 1 0 0,0 0 0 0 0,0-1 0 0 0,-1 1-1 0 0,1 0 1 0 0,-5-1 0 0 0,6 2 0 0 0,0 0 0 0 0,0 0 0 0 0,0 0-1 0 0,0 0 1 0 0,1 0 0 0 0,-1 0 0 0 0,0 0 0 0 0,0 1 0 0 0,0-1 0 0 0,0 0 0 0 0,1 0 0 0 0,-1 1-1 0 0,0-1 1 0 0,0 0 0 0 0,0 1 0 0 0,1-1 0 0 0,-1 1 0 0 0,0-1 0 0 0,1 1 0 0 0,-1-1-1 0 0,0 1 1 0 0,0 0 0 0 0,0 1 4 0 0,0-1-1 0 0,0 1 0 0 0,0 0 0 0 0,1-1 1 0 0,-1 1-1 0 0,0 0 0 0 0,1-1 0 0 0,-1 1 1 0 0,1 0-1 0 0,-1 2 0 0 0,1 1 35 0 0,0-1 0 0 0,0 1 0 0 0,0 0-1 0 0,0-1 1 0 0,1 1 0 0 0,-1-1 0 0 0,1 1 0 0 0,2 4-1 0 0,4 7 195 0 0,0-1 0 0 0,1 1 0 0 0,1-2 0 0 0,11 15-1 0 0,47 52 960 0 0,-62-76-1337 0 0,0 1 0 0 0,1-1 0 0 0,8 6 0 0 0,-12-10-668 0 0,0 1-1 0 0,0-1 1 0 0,0 0-1 0 0,0 0 1 0 0,0 0-1 0 0,0-1 1 0 0,0 1 0 0 0,1 0-1 0 0,2 0 1 0 0,3-1-3002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34 432 0 0,'-1'-1'743'0'0,"0"-1"0"0"0,1 1 0 0 0,-1 0 0 0 0,1 0-1 0 0,-1 0 1 0 0,1-1 0 0 0,-1 1 0 0 0,1 0 0 0 0,0-1 0 0 0,0 1 0 0 0,-1 0-1 0 0,1-1 1 0 0,0 1 0 0 0,0 0 0 0 0,1-2 0 0 0,-3-9 8181 0 0,2 14-8766 0 0,0 0-1 0 0,1 0 1 0 0,-1 0 0 0 0,0 0 0 0 0,0 0-1 0 0,-1 0 1 0 0,1 0 0 0 0,-1 2 0 0 0,1 0 104 0 0,0 5-129 0 0,0 1 0 0 0,1-1 0 0 0,1 0 1 0 0,-1 1-1 0 0,1-1 0 0 0,1 0 0 0 0,0 0 1 0 0,6 13-1 0 0,1 3 77 0 0,3 13 89 0 0,3-1 1 0 0,37 66-1 0 0,55 92-290 0 0,-105-188-11 0 0,0 1 0 0 0,0-1-1 0 0,0 0 1 0 0,-1 0 0 0 0,0 1 0 0 0,-1 0-1 0 0,1-1 1 0 0,-2 1 0 0 0,1 0 0 0 0,-1 0-1 0 0,0 9 1 0 0,-1-12 5 0 0,0-1-1 0 0,0 1 1 0 0,0-1-1 0 0,-1 1 1 0 0,1-1-1 0 0,-1 1 1 0 0,0-1 0 0 0,0 0-1 0 0,0 0 1 0 0,-1 0-1 0 0,0 0 1 0 0,0-1-1 0 0,0 1 1 0 0,0-1-1 0 0,0 1 1 0 0,0-1 0 0 0,-1 0-1 0 0,0 0 1 0 0,0-1-1 0 0,-4 3 1 0 0,-21 13-7 0 0,17-10 8 0 0,-1-1 0 0 0,1 0 0 0 0,-1-1 0 0 0,0 0 0 0 0,-22 5 0 0 0,27-9 1 0 0,-1 0 1 0 0,0-1 0 0 0,1 0-1 0 0,-1-1 1 0 0,0 0 0 0 0,0 0 0 0 0,1-1-1 0 0,-1 0 1 0 0,0 0 0 0 0,1-1-1 0 0,-10-3 1 0 0,14 4 5 0 0,0-1-1 0 0,0 0 1 0 0,1 1 0 0 0,-1-2-1 0 0,0 1 1 0 0,1 0 0 0 0,-1-1-1 0 0,1 1 1 0 0,0-1 0 0 0,0 0-1 0 0,0 0 1 0 0,0 0 0 0 0,1-1-1 0 0,-1 1 1 0 0,1 0 0 0 0,0-1-1 0 0,0 0 1 0 0,0 0 0 0 0,0 1-1 0 0,1-1 1 0 0,-1 0 0 0 0,1 0-1 0 0,0-1 1 0 0,-1-6-1 0 0,1-3-12 0 0,1-1-1 0 0,1 1 1 0 0,0-1-1 0 0,0 1 1 0 0,1 0-1 0 0,1 0 0 0 0,1 0 1 0 0,0 0-1 0 0,1 0 1 0 0,0 1-1 0 0,14-25 1 0 0,1 5-76 0 0,1 0 1 0 0,2 2 0 0 0,31-35-1 0 0,-33 45-392 0 0,0 1 0 0 0,33-24 0 0 0,-14 12-5134 0 0,-32 26 3930 0 0,-1 3 68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2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31 4985 0 0,'-16'-5'5385'0'0,"1"-4"5330"0"0,6 5-9923 0 0,4 1 288 0 0,0 2-280 0 0,5-1-40 0 0,2 1-168 0 0,1-1-424 0 0,2 1-72 0 0,1 1-88 0 0,1-1-16 0 0,0-1-80 0 0,1 2 56 0 0,2 0-488 0 0,-1 2-560 0 0,1-1-144 0 0,2 3-3601 0 0,1 2 2728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3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53 133 1200 0 0,'-1'0'491'0'0,"0"-1"-1"0"0,1 0 1 0 0,-1 1 0 0 0,0-1-1 0 0,1 0 1 0 0,-1 1-1 0 0,0-1 1 0 0,0 1-1 0 0,0-1 1 0 0,0 1-1 0 0,1 0 1 0 0,-1-1 0 0 0,0 1-1 0 0,0 0 1 0 0,0 0-1 0 0,0-1 1 0 0,0 1-1 0 0,0 0 1 0 0,0 0 0 0 0,0 0-1 0 0,-2 0 1 0 0,2 1-126 0 0,0-1 0 0 0,0 1 1 0 0,0-1-1 0 0,-1 1 0 0 0,1 0 1 0 0,0-1-1 0 0,0 1 0 0 0,0 0 1 0 0,0 0-1 0 0,0 0 0 0 0,0-1 0 0 0,0 1 1 0 0,1 0-1 0 0,-2 2 0 0 0,0 0-10 0 0,0 0 0 0 0,0 0-1 0 0,0 1 1 0 0,1-1-1 0 0,0 1 1 0 0,-1-1-1 0 0,1 1 1 0 0,0-1-1 0 0,1 1 1 0 0,-1 6 0 0 0,1-5-257 0 0,0 0 1 0 0,0 0-1 0 0,1 1 1 0 0,0-1-1 0 0,0 0 0 0 0,1-1 1 0 0,-1 1-1 0 0,1 0 1 0 0,0 0-1 0 0,1-1 1 0 0,-1 1-1 0 0,1-1 1 0 0,-1 1-1 0 0,1-1 1 0 0,1 0-1 0 0,-1 0 1 0 0,0-1-1 0 0,1 1 1 0 0,0-1-1 0 0,0 0 1 0 0,0 0-1 0 0,0 0 1 0 0,1 0-1 0 0,-1 0 1 0 0,1-1-1 0 0,-1 0 1 0 0,1 0-1 0 0,0-1 1 0 0,0 1-1 0 0,0-1 1 0 0,0 0-1 0 0,8 1 1 0 0,-5-2-87 0 0,0 0 0 0 0,0 0-1 0 0,0-1 1 0 0,-1 1 0 0 0,1-2 0 0 0,0 1 0 0 0,-1-1 0 0 0,1-1 0 0 0,-1 1 0 0 0,1-1 0 0 0,-1 0 0 0 0,0-1 0 0 0,0 0 0 0 0,-1 0 0 0 0,1 0 0 0 0,-1-1 0 0 0,0 0 0 0 0,0 0 0 0 0,-1-1 0 0 0,1 1 0 0 0,-1-1 0 0 0,0 0 0 0 0,-1-1-1 0 0,1 1 1 0 0,-1-1 0 0 0,6-14 0 0 0,-8 15-1 0 0,-1-1 0 0 0,1 1 0 0 0,-1-1-1 0 0,0 0 1 0 0,0 1 0 0 0,-1-1-1 0 0,0 0 1 0 0,0 0 0 0 0,0 1 0 0 0,-1-1-1 0 0,0 0 1 0 0,-1 1 0 0 0,0-1 0 0 0,-2-8-1 0 0,2 10-9 0 0,0 0-1 0 0,0 1 1 0 0,-1-1-1 0 0,1 0 1 0 0,-1 1-1 0 0,0-1 0 0 0,0 1 1 0 0,-1 0-1 0 0,1 0 1 0 0,-1 0-1 0 0,0 1 1 0 0,0-1-1 0 0,0 1 0 0 0,-1 0 1 0 0,1 0-1 0 0,-1 0 1 0 0,1 1-1 0 0,-10-4 1 0 0,11 5 6 0 0,-1 0 0 0 0,0 1 1 0 0,0-1-1 0 0,0 1 0 0 0,1 0 0 0 0,-1 0 1 0 0,0 0-1 0 0,0 0 0 0 0,0 1 1 0 0,0 0-1 0 0,0-1 0 0 0,1 2 0 0 0,-1-1 1 0 0,0 0-1 0 0,1 1 0 0 0,-1-1 0 0 0,1 1 1 0 0,0 0-1 0 0,-1 0 0 0 0,1 0 1 0 0,0 1-1 0 0,0-1 0 0 0,-5 6 0 0 0,-1 2 21 0 0,0 0 0 0 0,1 1 0 0 0,0 0 0 0 0,1 1-1 0 0,-9 18 1 0 0,12-23-27 0 0,1 0-1 0 0,0 0 1 0 0,0 0-1 0 0,1 0 1 0 0,0 0 0 0 0,1 1-1 0 0,-1-1 1 0 0,1 1-1 0 0,1 0 1 0 0,-1-1-1 0 0,1 1 1 0 0,1-1 0 0 0,0 1-1 0 0,0-1 1 0 0,0 1-1 0 0,1-1 1 0 0,0 1-1 0 0,0-1 1 0 0,1 0 0 0 0,-1 0-1 0 0,2 0 1 0 0,-1 0-1 0 0,1-1 1 0 0,0 1-1 0 0,1-1 1 0 0,-1 0 0 0 0,1 0-1 0 0,0-1 1 0 0,1 1-1 0 0,-1-1 1 0 0,1 0-1 0 0,0-1 1 0 0,0 1 0 0 0,8 3-1 0 0,10 5-268 0 0,37 13 0 0 0,-49-22-447 0 0,0 0 1 0 0,0-1-1 0 0,1 0 0 0 0,-1-1 1 0 0,18 0-1 0 0,-17-1-1803 0 0,23-4-1 0 0,-12-2-581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182 197 1176 0 0,'-3'-29'7453'0'0,"4"-19"-2686"0"0,0 17-2808 0 0,-1 13-848 0 0,1 13-725 0 0,-1-1-1 0 0,1 0 1 0 0,-2 0-1 0 0,1 0 1 0 0,-1 1-1 0 0,1-1 1 0 0,-2 0 0 0 0,1 0-1 0 0,-3-7 1 0 0,4 13-338 0 0,-1-1 1 0 0,1 1 0 0 0,0-1-1 0 0,-1 1 1 0 0,1 0 0 0 0,0-1-1 0 0,-1 1 1 0 0,1 0 0 0 0,-1-1-1 0 0,1 1 1 0 0,-1 0-1 0 0,1 0 1 0 0,0-1 0 0 0,-1 1-1 0 0,1 0 1 0 0,-1 0 0 0 0,1 0-1 0 0,-1 0 1 0 0,1 0 0 0 0,-1 0-1 0 0,1 0 1 0 0,-1 0 0 0 0,1 0-1 0 0,-1 0 1 0 0,1 0 0 0 0,-1 0-1 0 0,1 0 1 0 0,-1 0-1 0 0,1 0 1 0 0,-1 0 0 0 0,1 0-1 0 0,-1 1 1 0 0,1-1 0 0 0,-1 0-1 0 0,1 0 1 0 0,0 1 0 0 0,-1-1-1 0 0,1 0 1 0 0,-1 0 0 0 0,1 1-1 0 0,-1 0 1 0 0,-17 16 448 0 0,17-15-386 0 0,-18 20 154 0 0,2 1 0 0 0,0 0 0 0 0,1 1 0 0 0,2 1 0 0 0,0 0 0 0 0,-9 28 0 0 0,20-44-180 0 0,0 0 0 0 0,0 0 0 0 0,1 0 0 0 0,0 1 0 0 0,1-1 1 0 0,0 0-1 0 0,1 1 0 0 0,0 10 0 0 0,1-15-68 0 0,-1 0 0 0 0,1 0 1 0 0,0 0-1 0 0,0 0 0 0 0,1-1 0 0 0,-1 1 1 0 0,1 0-1 0 0,0-1 0 0 0,1 1 0 0 0,-1-1 0 0 0,1 0 1 0 0,0 0-1 0 0,0 0 0 0 0,0 0 0 0 0,0 0 1 0 0,1-1-1 0 0,4 5 0 0 0,0-3-26 0 0,0 1-1 0 0,0-1 1 0 0,0 0 0 0 0,1-1-1 0 0,0 0 1 0 0,0 0-1 0 0,0-1 1 0 0,10 3 0 0 0,-13-5-7 0 0,1 0 0 0 0,0 0 0 0 0,0 0 0 0 0,0-1 0 0 0,-1 0 0 0 0,1 0 0 0 0,0-1 0 0 0,0 0 0 0 0,-1 0 0 0 0,1-1 0 0 0,-1 1 0 0 0,9-5 0 0 0,-2 1-231 0 0,1-1 0 0 0,-1-1 0 0 0,-1 0-1 0 0,1-1 1 0 0,-1 0 0 0 0,-1-1 0 0 0,0-1 0 0 0,18-18 0 0 0,-21 19-1503 0 0,0-1 0 0 0,-1 0 0 0 0,11-19 0 0 0,-8 10 5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3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2136 0 0,'-6'-1'13266'0'0,"12"10"-10910"0"0,2 8-1353 0 0,-2 0 0 0 0,1 1 0 0 0,-2 0 0 0 0,0 0 0 0 0,-1 0 0 0 0,2 32 0 0 0,-5 112 386 0 0,-3-102-1011 0 0,1 5-231 0 0,0 85 6 0 0,3-113-176 0 0,1-1 0 0 0,10 42-1 0 0,-6-46-134 0 0,2-1 0 0 0,24 59 0 0 0,-24-72-1035 0 0,21 34 1 0 0,-20-39-1094 0 0,0 0 0 0 0,22 22 1 0 0,-21-25-1684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10 160 3481 0 0,'0'0'479'0'0,"-1"-1"1"0"0,0 1 0 0 0,1 0 0 0 0,-1 0-1 0 0,1-1 1 0 0,-1 1 0 0 0,1-1 0 0 0,-1 1-1 0 0,1 0 1 0 0,-1-1 0 0 0,1 1-1 0 0,-1-1 1 0 0,1 1 0 0 0,-1-1 0 0 0,1 1-1 0 0,0-1 1 0 0,-1 0 0 0 0,1 0-1 0 0,0 0-280 0 0,0 1-1 0 0,0-1 0 0 0,0 1 0 0 0,0-1 0 0 0,0 1 0 0 0,0-1 0 0 0,0 1 0 0 0,0 0 1 0 0,0-1-1 0 0,1 1 0 0 0,-1-1 0 0 0,0 1 0 0 0,0 0 0 0 0,1-1 0 0 0,-1 1 0 0 0,0 0 1 0 0,0-1-1 0 0,1 1 0 0 0,-1 0 0 0 0,0-1 0 0 0,1 1 0 0 0,3-3 162 0 0,1 0-1 0 0,-1 0 1 0 0,1 1-1 0 0,5-2 1 0 0,2-2 524 0 0,145-70 1964 0 0,-134 66-2547 0 0,1 2-1 0 0,1 1 1 0 0,-1 0 0 0 0,49-5 0 0 0,-66 12-243 0 0,-1-1 0 0 0,1 1 1 0 0,0 1-1 0 0,0-1 0 0 0,0 1 1 0 0,-1 0-1 0 0,1 1 0 0 0,0 0 1 0 0,-1 0-1 0 0,1 0 0 0 0,5 3 1 0 0,-8-2-48 0 0,0-1 0 0 0,-1 0 0 0 0,1 1 0 0 0,-1-1 0 0 0,0 1 0 0 0,0 0 0 0 0,0 0 1 0 0,0 1-1 0 0,-1-1 0 0 0,1 0 0 0 0,-1 1 0 0 0,0 0 0 0 0,0-1 0 0 0,0 1 0 0 0,0 0 0 0 0,-1 0 0 0 0,1 0 1 0 0,0 7-1 0 0,-1-5 3 0 0,0 0 0 0 0,0 0 0 0 0,-1 1 0 0 0,0-1 0 0 0,0 0 0 0 0,-1 0 0 0 0,-2 12 0 0 0,-2 0 88 0 0,-10 22-1 0 0,9-22-21 0 0,-7 22 0 0 0,12-34-81 0 0,0 0-1 0 0,0 0 1 0 0,1 0 0 0 0,-1 0-1 0 0,1 0 1 0 0,1 0-1 0 0,-1 0 1 0 0,2 6-1 0 0,-1-7-7 0 0,1 0-1 0 0,0 0 0 0 0,0 0 0 0 0,0 0 1 0 0,1 0-1 0 0,0 0 0 0 0,0-1 0 0 0,0 1 1 0 0,0-1-1 0 0,1 0 0 0 0,0 0 0 0 0,0 0 1 0 0,0-1-1 0 0,0 1 0 0 0,0-1 0 0 0,1 0 0 0 0,-1 0 1 0 0,1 0-1 0 0,0-1 0 0 0,0 0 0 0 0,0 0 1 0 0,0 0-1 0 0,0 0 0 0 0,9 1 0 0 0,6-1-11 0 0,-16-1 21 0 0,0-1 0 0 0,1 1 0 0 0,-1-1-1 0 0,0 1 1 0 0,1-1 0 0 0,-1-1 0 0 0,0 1 0 0 0,1 0 0 0 0,-1-1-1 0 0,0 0 1 0 0,0 0 0 0 0,0-1 0 0 0,0 1 0 0 0,0-1 0 0 0,4-2-1 0 0,-4 2 2 0 0,-1 0-1 0 0,0 0 1 0 0,0-1-1 0 0,0 1 0 0 0,0-1 1 0 0,-1 0-1 0 0,1 0 0 0 0,-1 0 1 0 0,1 0-1 0 0,-1 0 1 0 0,0-1-1 0 0,0 1 0 0 0,-1 0 1 0 0,1-1-1 0 0,-1 0 1 0 0,0 1-1 0 0,1-1 0 0 0,-2 0 1 0 0,1 0-1 0 0,0 0 1 0 0,-1 1-1 0 0,0-1 0 0 0,0-6 1 0 0,0-4-9 0 0,-2 0 1 0 0,1 0-1 0 0,-2 0 1 0 0,0 1-1 0 0,0-1 1 0 0,-1 1 0 0 0,-1 0-1 0 0,0 0 1 0 0,-1 0-1 0 0,-1 1 1 0 0,-9-16-1 0 0,10 20 12 0 0,0 0-1 0 0,-1 1 0 0 0,1 0 0 0 0,-1 0 0 0 0,0 0 1 0 0,-1 1-1 0 0,-11-8 0 0 0,13 10-6 0 0,0 1-1 0 0,-1 0 1 0 0,1 0 0 0 0,-1 1 0 0 0,0-1-1 0 0,0 1 1 0 0,0 1 0 0 0,0-1-1 0 0,0 1 1 0 0,-13 0 0 0 0,16 1 9 0 0,1 0 0 0 0,0 1 0 0 0,0-1 0 0 0,-1 1 1 0 0,1 0-1 0 0,0 0 0 0 0,0 0 0 0 0,0 0 0 0 0,0 0 0 0 0,0 1 1 0 0,0-1-1 0 0,0 1 0 0 0,1 0 0 0 0,-1 0 0 0 0,0 0 1 0 0,1 0-1 0 0,-3 3 0 0 0,4-3-6 0 0,-1 0-1 0 0,0 0 1 0 0,1 0-1 0 0,-1 1 1 0 0,1-1 0 0 0,0 0-1 0 0,0 1 1 0 0,0-1 0 0 0,0 1-1 0 0,0-1 1 0 0,1 1-1 0 0,-1-1 1 0 0,1 1 0 0 0,0-1-1 0 0,-1 1 1 0 0,1 0 0 0 0,0-1-1 0 0,0 1 1 0 0,1-1 0 0 0,-1 1-1 0 0,1 0 1 0 0,0 2-1 0 0,0-2 2 0 0,1-1 0 0 0,-1 1 0 0 0,1 0 0 0 0,-1-1-1 0 0,1 1 1 0 0,0-1 0 0 0,0 1 0 0 0,0-1 0 0 0,1 0-1 0 0,-1 0 1 0 0,1 0 0 0 0,-1 0 0 0 0,1 0 0 0 0,-1 0 0 0 0,1-1-1 0 0,0 1 1 0 0,0-1 0 0 0,0 0 0 0 0,0 0 0 0 0,5 1-1 0 0,4 1 3 0 0,0 0 0 0 0,1-1 0 0 0,20 0-1 0 0,4-1-396 0 0,-1-3 0 0 0,1 0 0 0 0,-1-3 0 0 0,0-1 0 0 0,46-14 0 0 0,-34 5-5347 0 0,-33 10 3588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5.2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17 291 2577 0 0,'-1'2'1015'0'0,"-1"-1"0"0"0,1 1 0 0 0,-1 0 0 0 0,1-1 0 0 0,0 1 1 0 0,0 0-1 0 0,-1 0 0 0 0,2 0 0 0 0,-1 0 0 0 0,0 0 0 0 0,0 0 0 0 0,0 0 1 0 0,0 5-1 0 0,1-2-205 0 0,0 0 0 0 0,0 0 0 0 0,1 0 0 0 0,-1 0 0 0 0,2 5 0 0 0,0-3-417 0 0,0 0 1 0 0,1 0-1 0 0,-1 0 1 0 0,1 0 0 0 0,0-1-1 0 0,1 1 1 0 0,0-1 0 0 0,0 0-1 0 0,8 10 1 0 0,-4-8-158 0 0,0 0 0 0 0,0 0 0 0 0,1-1 0 0 0,0 0-1 0 0,14 8 1 0 0,-22-14-225 0 0,0 0 0 0 0,0-1 0 0 0,0 1 0 0 0,1 0 0 0 0,-1-1 0 0 0,0 0-1 0 0,0 1 1 0 0,0-1 0 0 0,0 1 0 0 0,1-1 0 0 0,-1 0 0 0 0,0 0 0 0 0,0 0 0 0 0,0 0-1 0 0,1 0 1 0 0,-1 0 0 0 0,0 0 0 0 0,0 0 0 0 0,1 0 0 0 0,1-1 0 0 0,-3 0-6 0 0,1 1 0 0 0,0-1 0 0 0,-1 0 0 0 0,1 1 0 0 0,0-1 0 0 0,-1 0 0 0 0,1 0 0 0 0,-1 1 0 0 0,1-1 0 0 0,-1 0 1 0 0,0 0-1 0 0,1 0 0 0 0,-1 0 0 0 0,0 1 0 0 0,1-1 0 0 0,-1 0 0 0 0,0 0 0 0 0,0 0 0 0 0,0 0 0 0 0,0 0 0 0 0,0 0 0 0 0,0 0 1 0 0,0 0-1 0 0,0 0 0 0 0,0 0 0 0 0,-1-1 0 0 0,-2-11-14 0 0,0 0 0 0 0,-1 0 0 0 0,-9-20 0 0 0,8 21-21 0 0,0-1 1 0 0,0 0-1 0 0,-3-19 0 0 0,6 15-12 0 0,1-1 1 0 0,0 1-1 0 0,2 0 1 0 0,-1-1-1 0 0,2 1 0 0 0,1 0 1 0 0,5-20-1 0 0,-5 25 8 0 0,0 1 1 0 0,1 0 0 0 0,0 0-1 0 0,1 0 1 0 0,0 1-1 0 0,1-1 1 0 0,0 1-1 0 0,1 1 1 0 0,0-1-1 0 0,0 1 1 0 0,13-12-1 0 0,-16 17 19 0 0,0 1 0 0 0,0 0 0 0 0,0 1 0 0 0,1-1 0 0 0,-1 1 0 0 0,1-1 0 0 0,-1 1 0 0 0,1 1 0 0 0,0-1 0 0 0,0 1 0 0 0,0-1 0 0 0,-1 1 0 0 0,1 1 0 0 0,0-1 0 0 0,0 1 0 0 0,0 0 0 0 0,7 0 0 0 0,-6 1-158 0 0,0 1-1 0 0,0-1 0 0 0,0 1 0 0 0,0 0 1 0 0,0 0-1 0 0,0 1 0 0 0,0 0 1 0 0,-1 0-1 0 0,0 0 0 0 0,1 0 1 0 0,-1 1-1 0 0,0 0 0 0 0,6 7 0 0 0,1 1-2614 0 0,-1 1 0 0 0,15 23 0 0 0,-16-20-259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67 203 1848 0 0,'-7'-7'2604'0'0,"4"5"-1150"0"0,1-1 1 0 0,-1 1-1 0 0,0-1 1 0 0,0 1 0 0 0,0 0-1 0 0,0 0 1 0 0,0 0-1 0 0,0 0 1 0 0,-6-2-1 0 0,8 4-1324 0 0,0 0-1 0 0,0 1 1 0 0,1-1-1 0 0,-1 0 1 0 0,0 0-1 0 0,0 0 0 0 0,0 1 1 0 0,1-1-1 0 0,-1 0 1 0 0,0 1-1 0 0,0-1 1 0 0,1 1-1 0 0,-1-1 0 0 0,0 1 1 0 0,1-1-1 0 0,-1 1 1 0 0,0-1-1 0 0,1 1 1 0 0,-1 0-1 0 0,1-1 0 0 0,-1 1 1 0 0,1 0-1 0 0,-1-1 1 0 0,1 1-1 0 0,0 0 1 0 0,-1 0-1 0 0,1 0 0 0 0,0-1 1 0 0,-1 1-1 0 0,1 0 1 0 0,0 1-1 0 0,-5 27 919 0 0,5-21-943 0 0,0 0 1 0 0,1 0 0 0 0,0 0 0 0 0,0 0 0 0 0,0 0 0 0 0,1 0 0 0 0,4 9 0 0 0,1 1 45 0 0,0-1 0 0 0,10 16 0 0 0,-12-25-126 0 0,-1-1-1 0 0,2 0 1 0 0,-1 0 0 0 0,1-1 0 0 0,0 1 0 0 0,0-1-1 0 0,10 7 1 0 0,-13-11-34 0 0,-1 0-1 0 0,1 0 1 0 0,0-1 0 0 0,-1 1-1 0 0,1 0 1 0 0,0-1-1 0 0,0 0 1 0 0,0 0 0 0 0,0 0-1 0 0,0 0 1 0 0,1 0 0 0 0,-1-1-1 0 0,0 1 1 0 0,0-1-1 0 0,0 0 1 0 0,1 0 0 0 0,-1 0-1 0 0,0 0 1 0 0,0-1 0 0 0,1 1-1 0 0,-1-1 1 0 0,4-1-1 0 0,-1-1-1 0 0,-1 0 1 0 0,0 0-1 0 0,-1 0 0 0 0,1-1 0 0 0,-1 0 0 0 0,1 0 0 0 0,-1 0 0 0 0,0 0 0 0 0,0-1 0 0 0,-1 0 0 0 0,0 1 0 0 0,1-1 0 0 0,-2 0 0 0 0,1-1 0 0 0,0 1 0 0 0,-1 0 0 0 0,2-10 0 0 0,1-2 28 0 0,-2 1-1 0 0,0-1 1 0 0,-1 0-1 0 0,0-32 1 0 0,-2 38-13 0 0,0-58 153 0 0,10-82-1 0 0,-13 186 1 0 0,1 1 0 0 0,5 67 0 0 0,20 78-181 0 0,-9-112-29 0 0,3 0 0 0 0,26 68 1 0 0,71 126-968 0 0,-103-242 757 0 0,-1 2 0 0 0,12 37 0 0 0,-20-54 236 0 0,-1-1-1 0 0,0 1 1 0 0,1 0-1 0 0,-2-1 1 0 0,1 1-1 0 0,-1 0 1 0 0,0 0-1 0 0,0 0 1 0 0,0 0-1 0 0,-1 0 1 0 0,0-1-1 0 0,0 1 1 0 0,-1 0 0 0 0,1-1-1 0 0,-1 1 1 0 0,-6 10-1 0 0,6-13 27 0 0,-1 1 0 0 0,0-1 1 0 0,-1 0-1 0 0,1 0 0 0 0,0 0 0 0 0,-1 0 0 0 0,0-1 0 0 0,0 1 1 0 0,1-1-1 0 0,-1 0 0 0 0,-1 0 0 0 0,1 0 0 0 0,0-1 0 0 0,-5 2 1 0 0,-9 2-18 0 0,-37 4 0 0 0,51-9 18 0 0,-12 2-15 0 0,0-1-1 0 0,-1 0 0 0 0,1-1 1 0 0,0-1-1 0 0,0-1 1 0 0,0 0-1 0 0,0-1 1 0 0,0-1-1 0 0,-18-7 1 0 0,27 9 17 0 0,0-1 0 0 0,1 0 0 0 0,-1-1 1 0 0,1 1-1 0 0,-1-1 0 0 0,1-1 0 0 0,1 1 1 0 0,-1-1-1 0 0,0 0 0 0 0,1 0 0 0 0,0 0 0 0 0,0-1 1 0 0,1 0-1 0 0,0 0 0 0 0,0 0 0 0 0,0 0 1 0 0,0-1-1 0 0,1 0 0 0 0,0 1 0 0 0,1-1 1 0 0,0 0-1 0 0,-2-10 0 0 0,2 3-13 0 0,1 0-1 0 0,0 0 0 0 0,1 0 1 0 0,1-1-1 0 0,0 1 1 0 0,1 0-1 0 0,6-23 1 0 0,4-2-85 0 0,23-53 0 0 0,-19 55-172 0 0,2 0 0 0 0,24-36 1 0 0,-28 52-887 0 0,1 0 1 0 0,1 2-1 0 0,1-1 1 0 0,29-24-1 0 0,-21 23-921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9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266 72 512 0 0,'-3'-1'115'0'0,"0"-1"0"0"0,1 1 0 0 0,-1-1 0 0 0,1 1 0 0 0,-1-1 0 0 0,1 0-1 0 0,0 0 1 0 0,0 0 0 0 0,0 0 0 0 0,-2-3 0 0 0,2 3 441 0 0,1 0 1 0 0,-1 0-1 0 0,1-1 0 0 0,-1 1 0 0 0,1 0 1 0 0,0 0-1 0 0,0-1 0 0 0,0 1 0 0 0,1-1 1 0 0,-1 1-1 0 0,-1-6 0 0 0,3 8-416 0 0,-1-1 1 0 0,0 0-1 0 0,0 0 1 0 0,1 0-1 0 0,-1 1 0 0 0,1-1 1 0 0,-1 0-1 0 0,0 0 0 0 0,1 1 1 0 0,0-1-1 0 0,-1 0 0 0 0,1 1 1 0 0,-1-1-1 0 0,1 0 0 0 0,0 1 1 0 0,-1-1-1 0 0,1 1 0 0 0,0-1 1 0 0,-1 1-1 0 0,1 0 0 0 0,0-1 1 0 0,0 1-1 0 0,0 0 0 0 0,-1-1 1 0 0,1 1-1 0 0,0 0 0 0 0,1 0 1 0 0,-1 0-12 0 0,-1-1 0 0 0,1 1-1 0 0,0 0 1 0 0,0 0 0 0 0,-1 0 0 0 0,1 0 0 0 0,0 0 0 0 0,0 0 0 0 0,-1 0 0 0 0,1 0 0 0 0,0 0 0 0 0,0 0 0 0 0,-1 0-1 0 0,1 0 1 0 0,0 0 0 0 0,0 1 0 0 0,-1-1 0 0 0,1 0 0 0 0,0 1 0 0 0,-1-1 0 0 0,1 0 0 0 0,0 1 0 0 0,-1-1-1 0 0,1 1 1 0 0,0-1 0 0 0,-1 1 0 0 0,1-1 0 0 0,-1 1 0 0 0,1 0 0 0 0,0 0 0 0 0,1 9 289 0 0,0 0 1 0 0,-1 0-1 0 0,0 0 1 0 0,-1 0-1 0 0,0 1 0 0 0,0-1 1 0 0,-3 13-1 0 0,1-4-156 0 0,-6 47 549 0 0,-21 83 0 0 0,14-80-540 0 0,-105 345 748 0 0,73-272-859 0 0,36-109-117 0 0,2-7-2 0 0,1-1 0 0 0,-8 51 0 0 0,16-74-40 0 0,0 0 0 0 0,-1 0 0 0 0,1 0-1 0 0,0 0 1 0 0,1 0 0 0 0,-1 0 0 0 0,0 1 0 0 0,0-1 0 0 0,1 0 0 0 0,-1 0 0 0 0,1 0 0 0 0,0 0 0 0 0,0 0 0 0 0,0 0 0 0 0,0 0 0 0 0,0-1 0 0 0,0 1 0 0 0,0 0 0 0 0,0 0 0 0 0,3 2 0 0 0,-1-2-1 0 0,-1-1 0 0 0,0 1 0 0 0,1-1 1 0 0,0 0-1 0 0,-1 1 0 0 0,1-1 0 0 0,0 0 0 0 0,0-1 0 0 0,-1 1 0 0 0,1 0 1 0 0,0-1-1 0 0,0 0 0 0 0,0 1 0 0 0,4-1 0 0 0,28-2-21 0 0,0 0 0 0 0,39-9 0 0 0,69-21-54 0 0,19-3-20 0 0,-61 20-122 0 0,-31 4-2788 0 0,-55 7-1144 0 0,-9 1 1742 0 0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225 11 512 0 0,'0'0'18'0'0,"1"0"0"0"0,-1-1 1 0 0,0 1-1 0 0,0-1 0 0 0,0 1 0 0 0,0 0 0 0 0,0-1 0 0 0,0 1 1 0 0,0-1-1 0 0,0 1 0 0 0,0 0 0 0 0,0-1 0 0 0,-1 1 0 0 0,1 0 1 0 0,0-1-1 0 0,0 1 0 0 0,0-1 0 0 0,0 1 0 0 0,-1 0 0 0 0,1-1 1 0 0,0 1-1 0 0,0 0 0 0 0,0 0 0 0 0,-1-1 0 0 0,1 1 0 0 0,0 0 1 0 0,-1-1-1 0 0,1 1 0 0 0,0 0 0 0 0,-1 0 0 0 0,0 0 78 0 0,1 0-1 0 0,-1 0 0 0 0,0 0 1 0 0,1 0-1 0 0,-1 1 0 0 0,0-1 1 0 0,1 0-1 0 0,-1 0 1 0 0,1 1-1 0 0,-1-1 0 0 0,0 1 1 0 0,1-1-1 0 0,-1 0 1 0 0,1 1-1 0 0,-1 0 0 0 0,-20 24 1622 0 0,20-24-1890 0 0,-5 9 368 0 0,0 0 0 0 0,1-1 0 0 0,0 2 0 0 0,0-1 0 0 0,-4 15 0 0 0,-11 58 1116 0 0,10-36-118 0 0,-7 27 1128 0 0,-4-1 1 0 0,-41 95-1 0 0,59-161-2181 0 0,-12 29 429 0 0,14-33-522 0 0,0 0 1 0 0,0-1 0 0 0,1 1-1 0 0,-1 0 1 0 0,1 0-1 0 0,0 0 1 0 0,-1 0 0 0 0,1 0-1 0 0,1 0 1 0 0,-1 4-1 0 0,1-7-35 0 0,-1 1-1 0 0,0 0 0 0 0,1 0 0 0 0,-1-1 1 0 0,1 1-1 0 0,-1 0 0 0 0,1 0 1 0 0,-1-1-1 0 0,1 1 0 0 0,-1-1 0 0 0,1 1 1 0 0,0 0-1 0 0,-1-1 0 0 0,1 1 0 0 0,0-1 1 0 0,-1 0-1 0 0,1 1 0 0 0,0-1 1 0 0,0 0-1 0 0,-1 1 0 0 0,1-1 0 0 0,0 0 1 0 0,0 0-1 0 0,0 1 0 0 0,-1-1 0 0 0,1 0 1 0 0,0 0-1 0 0,0 0 0 0 0,0 0 0 0 0,0 0 1 0 0,0 0-1 0 0,0-1 0 0 0,3 1 7 0 0,0-1 0 0 0,0 0 0 0 0,0 0 0 0 0,0 0-1 0 0,5-2 1 0 0,19-11-72 0 0,-1-2-1 0 0,44-32 0 0 0,-16 9-246 0 0,-41 30 146 0 0,147-90-4974 0 0,-114 76 3546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7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28 512 0 0,'-9'-20'2397'0'0,"9"19"-2179"0"0,0 1 0 0 0,0-1 0 0 0,0 1 0 0 0,-1 0 0 0 0,1-1 0 0 0,0 1 0 0 0,0-1 0 0 0,-1 1 0 0 0,1 0 0 0 0,0-1 0 0 0,-1 1 0 0 0,1 0 0 0 0,0-1 0 0 0,-1 1 0 0 0,1 0 0 0 0,-1 0 0 0 0,1 0 0 0 0,0-1 0 0 0,-1 1 0 0 0,1 0 0 0 0,-1 0 0 0 0,1 0 0 0 0,-1 0 0 0 0,1 0 0 0 0,-1-1 0 0 0,1 1 0 0 0,-1 0 0 0 0,1 0 0 0 0,0 0 0 0 0,-1 0 0 0 0,1 1 0 0 0,-1-1 0 0 0,1 0 0 0 0,-1 0 0 0 0,1 0 0 0 0,-1 0 0 0 0,1 0 0 0 0,0 1 0 0 0,-1-1 0 0 0,1 0 0 0 0,-1 0 0 0 0,1 0 0 0 0,0 1 0 0 0,-1-1 0 0 0,1 1 0 0 0,-1 1 95 0 0,0 1 0 0 0,0 0-1 0 0,0 0 1 0 0,1 0 0 0 0,0-1-1 0 0,-1 1 1 0 0,1 0-1 0 0,0 0 1 0 0,1 0 0 0 0,-1 3-1 0 0,1 2-42 0 0,8 96 1458 0 0,-1-36-1265 0 0,-14 385 1316 0 0,5-440-1758 0 0,1-1 0 0 0,0 0 0 0 0,1 1 0 0 0,0-1-1 0 0,1 0 1 0 0,0 0 0 0 0,7 20 0 0 0,-7-27-51 0 0,0-1 0 0 0,-1 0 0 0 0,2 0 0 0 0,-1 0 1 0 0,0-1-1 0 0,1 1 0 0 0,0 0 0 0 0,-1-1 0 0 0,1 0 1 0 0,1 1-1 0 0,-1-1 0 0 0,0 0 0 0 0,1-1 0 0 0,0 1 1 0 0,-1-1-1 0 0,1 0 0 0 0,0 1 0 0 0,0-2 0 0 0,0 1 1 0 0,1 0-1 0 0,-1-1 0 0 0,0 0 0 0 0,1 0 0 0 0,5 1 1 0 0,-3-2-122 0 0,0 1 1 0 0,1-1 0 0 0,-1 0 0 0 0,0-1-1 0 0,1 0 1 0 0,-1 0 0 0 0,0-1 0 0 0,0 0 0 0 0,0 0-1 0 0,0 0 1 0 0,9-5 0 0 0,-3 0-856 0 0,-2 0 0 0 0,1-1 0 0 0,-1 0 0 0 0,0 0 0 0 0,11-13 0 0 0,-2 1-1191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28 8 0 0,'-14'16'4611'0'0,"-2"2"1854"0"0,16-18-6392 0 0,0 1 1 0 0,0-1-1 0 0,0 0 1 0 0,0 0-1 0 0,0 1 1 0 0,-1-1-1 0 0,1 0 1 0 0,0 0-1 0 0,0 1 1 0 0,0-1-1 0 0,0 0 1 0 0,0 0-1 0 0,0 1 1 0 0,0-1-1 0 0,0 0 1 0 0,0 0-1 0 0,0 1 1 0 0,0-1-1 0 0,0 0 1 0 0,0 1 0 0 0,0-1-1 0 0,1 0 1 0 0,-1 0-1 0 0,0 1 1 0 0,0-1-1 0 0,0 0 1 0 0,0 0-1 0 0,0 0 1 0 0,0 1-1 0 0,1-1 1 0 0,-1 0-1 0 0,0 0 1 0 0,1 1-1 0 0,10 2 1062 0 0,12-4-374 0 0,-22 1-735 0 0,17-3 223 0 0,0 0 1 0 0,0-2 0 0 0,0 0-1 0 0,19-10 1 0 0,-19 8-251 0 0,0 1-1 0 0,0 0 1 0 0,34-5 0 0 0,64 2-3359 0 0,-101 6 1638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59 210 632 0 0,'-4'-2'1390'0'0,"0"1"0"0"0,-1 0 0 0 0,1 0 1 0 0,-8 0-1 0 0,12 1-1203 0 0,-1 0 1 0 0,1 0-1 0 0,-1 0 1 0 0,0 0-1 0 0,1 0 1 0 0,-1 0-1 0 0,0 0 1 0 0,1 0-1 0 0,-1 0 0 0 0,1 0 1 0 0,-1 0-1 0 0,0 1 1 0 0,1-1-1 0 0,-1 0 1 0 0,1 0-1 0 0,-1 1 1 0 0,1-1-1 0 0,-1 0 1 0 0,1 1-1 0 0,-1-1 1 0 0,1 0-1 0 0,-1 1 1 0 0,1-1-1 0 0,0 1 1 0 0,-1-1-1 0 0,1 1 1 0 0,0-1-1 0 0,-1 1 1 0 0,1-1-1 0 0,0 1 1 0 0,-1-1-1 0 0,1 1 1 0 0,0 0-1 0 0,0-1 0 0 0,0 1 1 0 0,0-1-1 0 0,0 1 1 0 0,-1 0-1 0 0,1 0 1 0 0,1 1-69 0 0,-1-1-1 0 0,0 1 1 0 0,1-1 0 0 0,-1 1-1 0 0,1-1 1 0 0,-1 1 0 0 0,1-1-1 0 0,0 0 1 0 0,-1 1 0 0 0,1-1 0 0 0,0 0-1 0 0,0 1 1 0 0,0-1 0 0 0,0 0-1 0 0,0 0 1 0 0,0 0 0 0 0,1 0-1 0 0,-1 0 1 0 0,0 0 0 0 0,0 0-1 0 0,1-1 1 0 0,1 2 0 0 0,6 2 78 0 0,0 1-1 0 0,14 3 1 0 0,-9-3 89 0 0,-4-1-185 0 0,11 5 162 0 0,31 8 0 0 0,-44-15-244 0 0,0-1-1 0 0,0 0 1 0 0,-1 0-1 0 0,1-1 1 0 0,0 0-1 0 0,0 0 1 0 0,0-1-1 0 0,8-1 1 0 0,-5 0-55 0 0,-1-1 0 0 0,1-1 0 0 0,0 1 0 0 0,-1-2 1 0 0,17-9-1 0 0,-20 10 5 0 0,-1 0-1 0 0,-1 0 1 0 0,1 0-1 0 0,0-1 1 0 0,-1 0-1 0 0,0 0 1 0 0,0-1 0 0 0,-1 1-1 0 0,1-1 1 0 0,2-6-1 0 0,-6 10 29 0 0,0 0-1 0 0,0 0 0 0 0,0 0 0 0 0,0 0 1 0 0,-1 0-1 0 0,1-1 0 0 0,-1 1 0 0 0,0 0 1 0 0,1 0-1 0 0,-1 0 0 0 0,0-1 1 0 0,0 1-1 0 0,-1 0 0 0 0,0-4 0 0 0,0 2 8 0 0,0 0-1 0 0,0 0 1 0 0,-1 0 0 0 0,0 0-1 0 0,0 1 1 0 0,0-1-1 0 0,-4-4 1 0 0,-4-4 25 0 0,0 1 1 0 0,-1 0-1 0 0,-16-12 1 0 0,22 18-25 0 0,-9-7 12 0 0,3 2 61 0 0,-1 0 1 0 0,-1 1 0 0 0,-26-16-1 0 0,36 24-53 0 0,0-1-1 0 0,-1 0 1 0 0,0 1-1 0 0,1 0 0 0 0,-1 0 1 0 0,0 0-1 0 0,0 0 0 0 0,0 1 1 0 0,0-1-1 0 0,1 1 0 0 0,-1 0 1 0 0,0 0-1 0 0,0 1 0 0 0,0-1 1 0 0,0 1-1 0 0,0 0 0 0 0,1 0 1 0 0,-1 0-1 0 0,0 0 1 0 0,1 0-1 0 0,-5 3 0 0 0,-1 2 70 0 0,0 0 1 0 0,1 1-1 0 0,-1 0 0 0 0,1 0 0 0 0,1 0 0 0 0,0 1 0 0 0,0 1 0 0 0,0-1 1 0 0,1 1-1 0 0,0 0 0 0 0,1 0 0 0 0,0 1 0 0 0,0 0 0 0 0,-6 19 0 0 0,3 2 54 0 0,0-1 0 0 0,2 1 0 0 0,-4 59-1 0 0,9-63 76 0 0,0 1-1 0 0,2-1 1 0 0,1 1-1 0 0,6 26 1 0 0,-5-39-145 0 0,0-1-1 0 0,1 0 1 0 0,1 0 0 0 0,0 0-1 0 0,1 0 1 0 0,0-1 0 0 0,1 0 0 0 0,1 0-1 0 0,10 12 1 0 0,-14-20-59 0 0,0-1 1 0 0,0 1-1 0 0,1-1 1 0 0,-1-1-1 0 0,1 1 0 0 0,0 0 1 0 0,0-1-1 0 0,1 0 0 0 0,6 3 1 0 0,-9-5-23 0 0,0 0 1 0 0,-1 0 0 0 0,1 0-1 0 0,0-1 1 0 0,0 1 0 0 0,0-1-1 0 0,0 1 1 0 0,0-1-1 0 0,0 0 1 0 0,0 0 0 0 0,0 0-1 0 0,0 0 1 0 0,-1-1 0 0 0,1 1-1 0 0,0-1 1 0 0,0 0 0 0 0,0 0-1 0 0,0 0 1 0 0,-1 0-1 0 0,5-3 1 0 0,-2 1-44 0 0,-1-1 0 0 0,1 0 0 0 0,0 0-1 0 0,-1 0 1 0 0,0-1 0 0 0,0 1 0 0 0,-1-1 0 0 0,1 0-1 0 0,-1 0 1 0 0,0 0 0 0 0,0-1 0 0 0,-1 1 0 0 0,1-1-1 0 0,-1 0 1 0 0,-1 1 0 0 0,1-1 0 0 0,-1 0 0 0 0,0 0-1 0 0,0 0 1 0 0,-1 0 0 0 0,0-11 0 0 0,0 9-88 0 0,1 0 0 0 0,0 0 0 0 0,0 0 0 0 0,4-14 1 0 0,-5 20 103 0 0,1 0 1 0 0,0 1-1 0 0,0-1 1 0 0,-1 0-1 0 0,1 1 1 0 0,0-1-1 0 0,0 1 0 0 0,1-1 1 0 0,-1 1-1 0 0,0-1 1 0 0,3-1-1 0 0,-3 2 24 0 0,0 1 0 0 0,0-1-1 0 0,0 1 1 0 0,0-1-1 0 0,0 1 1 0 0,0 0-1 0 0,0-1 1 0 0,0 1-1 0 0,0 0 1 0 0,0 0-1 0 0,0 0 1 0 0,0 0-1 0 0,0 0 1 0 0,0 0-1 0 0,0 0 1 0 0,0 0-1 0 0,0 0 1 0 0,0 0 0 0 0,0 1-1 0 0,0-1 1 0 0,0 0-1 0 0,2 2 1 0 0,-2-2 3 0 0,1 1 0 0 0,-1 0 1 0 0,0 0-1 0 0,1 0 0 0 0,-1 1 1 0 0,0-1-1 0 0,0 0 0 0 0,0 0 1 0 0,0 1-1 0 0,0-1 0 0 0,0 0 0 0 0,0 1 1 0 0,1 3-1 0 0,9 23 83 0 0,-7-14-81 0 0,-1-3 36 0 0,0 0 0 0 0,-1 0 0 0 0,0 0 1 0 0,-1 1-1 0 0,-1-1 0 0 0,0 14 0 0 0,1 18 192 0 0,-1-42-219 0 0,0 1 0 0 0,0 0 0 0 0,0 0-1 0 0,0 0 1 0 0,1-1 0 0 0,-1 1-1 0 0,1 0 1 0 0,-1-1 0 0 0,1 1-1 0 0,0 0 1 0 0,0-1 0 0 0,-1 1-1 0 0,1-1 1 0 0,0 1 0 0 0,1-1 0 0 0,-1 1-1 0 0,0-1 1 0 0,0 0 0 0 0,0 1-1 0 0,1-1 1 0 0,-1 0 0 0 0,1 0-1 0 0,-1 0 1 0 0,1 0 0 0 0,-1 0-1 0 0,1-1 1 0 0,0 1 0 0 0,-1 0 0 0 0,1-1-1 0 0,0 1 1 0 0,-1-1 0 0 0,1 1-1 0 0,0-1 1 0 0,0 0 0 0 0,-1 0-1 0 0,1 0 1 0 0,0 0 0 0 0,2 0-1 0 0,2-1-7 0 0,-1 0 0 0 0,0 0-1 0 0,0 0 1 0 0,1 0-1 0 0,-1-1 1 0 0,0 0-1 0 0,0 0 1 0 0,0 0-1 0 0,-1-1 1 0 0,1 0 0 0 0,7-6-1 0 0,4-4-43 0 0,0-1 0 0 0,-2-1 0 0 0,0-1-1 0 0,0 0 1 0 0,-2 0 0 0 0,19-32 0 0 0,-25 27 3 0 0,-6 20 41 0 0,0 0 0 0 0,1 0 0 0 0,-1 0 0 0 0,0 0 0 0 0,0 0 0 0 0,0 1 0 0 0,0-1 0 0 0,0 0 0 0 0,0 0 0 0 0,0 0 0 0 0,0 0 1 0 0,-1 0-1 0 0,1 0 0 0 0,0 0 0 0 0,0 1 0 0 0,-1-1 0 0 0,1 0 0 0 0,-1 0 0 0 0,1 0 0 0 0,-1-1 0 0 0,0 2-2 0 0,0 0 0 0 0,1 0 1 0 0,-1-1-1 0 0,1 1 0 0 0,-1 0 1 0 0,1 0-1 0 0,-1 0 0 0 0,0 0 1 0 0,1 0-1 0 0,-1 0 0 0 0,0 0 1 0 0,1 0-1 0 0,-1 0 0 0 0,1 0 1 0 0,-1 1-1 0 0,0-1 0 0 0,1 0 1 0 0,-1 0-1 0 0,1 0 0 0 0,-1 1 1 0 0,1-1-1 0 0,-1 0 0 0 0,1 1 0 0 0,-1-1 1 0 0,1 0-1 0 0,-1 1 0 0 0,1-1 1 0 0,-1 1-1 0 0,1-1 0 0 0,0 1 1 0 0,-1-1-1 0 0,0 2 0 0 0,-13 19 34 0 0,12-17 24 0 0,-2 2-54 0 0,1 0 0 0 0,1 0 0 0 0,-1 0 0 0 0,1 0 0 0 0,0 0 0 0 0,0 0 0 0 0,1 0 0 0 0,0 1 0 0 0,0-1 1 0 0,1 1-1 0 0,-1-1 0 0 0,1 0 0 0 0,1 1 0 0 0,1 11 0 0 0,-1-14 4 0 0,0 1-1 0 0,0 0 1 0 0,1 0-1 0 0,0-1 1 0 0,0 1-1 0 0,0-1 1 0 0,0 1 0 0 0,1-1-1 0 0,-1 0 1 0 0,1 0-1 0 0,0 0 1 0 0,1 0-1 0 0,-1-1 1 0 0,1 1 0 0 0,-1-1-1 0 0,1 0 1 0 0,0 0-1 0 0,0 0 1 0 0,9 4-1 0 0,-8-5 15 0 0,4 3-12 0 0,-1-1-1 0 0,1 0 1 0 0,0 0 0 0 0,1-1 0 0 0,-1 0-1 0 0,0-1 1 0 0,1 0 0 0 0,18 1 0 0 0,-20-3-7 0 0,0 0 0 0 0,0-1 1 0 0,0 0-1 0 0,-1 0 0 0 0,1-1 1 0 0,-1 0-1 0 0,1 0 0 0 0,8-5 0 0 0,-12 5-17 0 0,-1 1-1 0 0,1-2 1 0 0,-1 1-1 0 0,0 0 1 0 0,1-1-1 0 0,-1 1 0 0 0,0-1 1 0 0,-1 0-1 0 0,1 0 1 0 0,0 0-1 0 0,-1 0 1 0 0,0-1-1 0 0,0 1 0 0 0,0 0 1 0 0,0-1-1 0 0,0 0 1 0 0,2-7-1 0 0,-4 7-41 0 0,1 0 0 0 0,0-1 0 0 0,-1 1 0 0 0,0 0 1 0 0,0-1-1 0 0,0 1 0 0 0,-1-1 0 0 0,1 1 0 0 0,-1 0 0 0 0,0-1 0 0 0,-1 1 0 0 0,1 0 0 0 0,-1 0 0 0 0,1 0 1 0 0,-1 0-1 0 0,-3-5 0 0 0,-6-6-510 0 0,1-1 1 0 0,-20-20-1 0 0,20 24 378 0 0,9 11 175 0 0,-3-5-28 0 0,-1 1 1 0 0,0 0 0 0 0,0 0-1 0 0,0 0 1 0 0,-10-6-1 0 0,14 10 44 0 0,-1 0 0 0 0,0 0-1 0 0,1 1 1 0 0,-1-1 0 0 0,0 0-1 0 0,0 1 1 0 0,1-1 0 0 0,-1 1 0 0 0,0 0-1 0 0,0 0 1 0 0,0-1 0 0 0,0 1 0 0 0,1 0-1 0 0,-1 1 1 0 0,0-1 0 0 0,0 0-1 0 0,0 1 1 0 0,0-1 0 0 0,1 1 0 0 0,-1-1-1 0 0,0 1 1 0 0,0 0 0 0 0,1-1 0 0 0,-1 1-1 0 0,1 0 1 0 0,-3 2 0 0 0,-5 4 46 0 0,0 0 0 0 0,0 1-1 0 0,1 0 1 0 0,0 1 0 0 0,-8 10 0 0 0,11-13 9 0 0,1 1 0 0 0,0-1 0 0 0,0 0 0 0 0,1 1 0 0 0,0 0 0 0 0,0 0 0 0 0,0 0 0 0 0,1 0 0 0 0,-2 9 0 0 0,4-13-11 0 0,-1 0 0 0 0,1 0 0 0 0,0 0 0 0 0,0 0 0 0 0,1 0 0 0 0,-1 0 0 0 0,0 0 0 0 0,1 0 0 0 0,0 0-1 0 0,0 0 1 0 0,0 0 0 0 0,0 0 0 0 0,0 0 0 0 0,0 0 0 0 0,1-1 0 0 0,-1 1 0 0 0,1-1 0 0 0,0 1 0 0 0,0-1 0 0 0,0 1 0 0 0,0-1-1 0 0,0 0 1 0 0,1 0 0 0 0,-1 0 0 0 0,0 0 0 0 0,1-1 0 0 0,0 1 0 0 0,-1-1 0 0 0,1 1 0 0 0,0-1 0 0 0,5 2 0 0 0,2 0 62 0 0,0 0 1 0 0,1-1-1 0 0,-1 0 0 0 0,1-1 1 0 0,-1 0-1 0 0,1-1 1 0 0,0 0-1 0 0,10-1 1 0 0,-13-1-96 0 0,0 1 0 0 0,0-1 0 0 0,-1 0 0 0 0,1-1 0 0 0,-1 0-1 0 0,0 0 1 0 0,0 0 0 0 0,0-1 0 0 0,0 0 0 0 0,0-1 0 0 0,-1 1 0 0 0,0-1 0 0 0,6-7 0 0 0,-6 7-23 0 0,-1 0-1 0 0,-1 0 1 0 0,1-1-1 0 0,-1 0 1 0 0,0 0-1 0 0,0 0 1 0 0,-1 0-1 0 0,0-1 1 0 0,0 0-1 0 0,0 1 0 0 0,-1-1 1 0 0,0 0-1 0 0,0 0 1 0 0,1-12-1 0 0,-3 12-2 0 0,-1 0-1 0 0,0 0 0 0 0,0 1 0 0 0,0-1 1 0 0,-1 0-1 0 0,1 0 0 0 0,-2 1 0 0 0,1-1 0 0 0,-1 1 1 0 0,0-1-1 0 0,0 1 0 0 0,-7-9 0 0 0,10 15 14 0 0,-1-1 0 0 0,1 1-1 0 0,0 0 1 0 0,0 0 0 0 0,0 0-1 0 0,0-1 1 0 0,-1 1 0 0 0,1 0-1 0 0,0 0 1 0 0,0 0-1 0 0,-1-1 1 0 0,1 1 0 0 0,0 0-1 0 0,0 0 1 0 0,-1 0 0 0 0,1 0-1 0 0,0 0 1 0 0,0 0 0 0 0,-1 0-1 0 0,1 0 1 0 0,0-1-1 0 0,-1 1 1 0 0,1 0 0 0 0,0 0-1 0 0,0 0 1 0 0,-1 0 0 0 0,1 0-1 0 0,0 1 1 0 0,-1-1 0 0 0,1 0-1 0 0,0 0 1 0 0,0 0 0 0 0,-1 0-1 0 0,1 0 1 0 0,-1 0-1 0 0,-6 11-13 0 0,-2 18-19 0 0,8-28 26 0 0,-1 9 13 0 0,0 0 0 0 0,1 0 0 0 0,-1 0 0 0 0,2 0 0 0 0,0 0 1 0 0,0 0-1 0 0,1 0 0 0 0,0 0 0 0 0,1 0 0 0 0,0 0 0 0 0,0 0 0 0 0,1 0 1 0 0,0-1-1 0 0,1 1 0 0 0,0-1 0 0 0,1 0 0 0 0,0 0 0 0 0,0-1 0 0 0,1 1 1 0 0,6 7-1 0 0,-6-10-94 0 0,0-1 1 0 0,0 0 0 0 0,0-1-1 0 0,0 0 1 0 0,1 0 0 0 0,0 0 0 0 0,0 0-1 0 0,0-1 1 0 0,0 0 0 0 0,0-1-1 0 0,1 0 1 0 0,-1 0 0 0 0,1 0-1 0 0,-1-1 1 0 0,1 0 0 0 0,0-1-1 0 0,-1 0 1 0 0,1 0 0 0 0,0 0 0 0 0,0-1-1 0 0,-1 0 1 0 0,9-3 0 0 0,-11 2-581 0 0,-1 0 1 0 0,0 0 0 0 0,0-1 0 0 0,0 1 0 0 0,0-1 0 0 0,0 0 0 0 0,5-6-1 0 0,0 2-1804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48 1520 0 0,'-4'-13'1663'0'0,"2"7"23"0"0,0-1 0 0 0,-1 1-1 0 0,1 0 1 0 0,-5-3 4029 0 0,6 23-4060 0 0,3 13-136 0 0,4 127 2249 0 0,-1-79-2836 0 0,2 1-1 0 0,20 80 0 0 0,-22-133-872 0 0,1 1 0 0 0,1-1 0 0 0,1 0 0 0 0,1-1 0 0 0,22 38 0 0 0,-14-31-253 0 0,2-1 1 0 0,2-1 0 0 0,35 38-1 0 0,-13-16-903 0 0,-38-42-428 0 0,0 0-1 0 0,-1 0 0 0 0,4 9 0 0 0,-7-15 850 0 0,-1 0 0 0 0,0 0-1 0 0,1 0 1 0 0,-1 0 0 0 0,0 0 0 0 0,0 0 0 0 0,0-1-1 0 0,0 1 1 0 0,0 0 0 0 0,0 0 0 0 0,0 0-1 0 0,0 0 1 0 0,0 0 0 0 0,-1 2 0 0 0,-2 1-1649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49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0 143 1024 0 0,'9'0'2105'0'0,"2"-7"2432"0"0,3-2-3161 0 0,4 0 1184 0 0,8-4-1071 0 0,2 2 143 0 0,3-2-688 0 0,10-4-87 0 0,-6 3-217 0 0,3 0-240 0 0,1 1-232 0 0,-5 3 0 0 0,-3 5-128 0 0,2-1-352 0 0,-11 5-1857 0 0,1 1-159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2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299 138 512 0 0,'4'-79'12344'0'0,"-4"77"-12133"0"0,0 0-1 0 0,0 0 1 0 0,0 0-1 0 0,0 0 1 0 0,0 0-1 0 0,0 0 1 0 0,0-1-1 0 0,-1 1 1 0 0,1 0-1 0 0,-1 0 1 0 0,1 0-1 0 0,-1 0 1 0 0,0 0 0 0 0,0 1-1 0 0,0-1 1 0 0,0 0-1 0 0,0 0 1 0 0,-2-2-1 0 0,0 2-23 0 0,1 0 1 0 0,-1 0-1 0 0,1 0 0 0 0,-1 1 0 0 0,0-1 0 0 0,1 1 0 0 0,-1 0 1 0 0,0 0-1 0 0,0 0 0 0 0,0 0 0 0 0,0 0 0 0 0,-4 0 0 0 0,0 1-82 0 0,1 0 0 0 0,0 0 0 0 0,0 0 0 0 0,-1 0-1 0 0,1 1 1 0 0,0 0 0 0 0,0 1 0 0 0,0-1 0 0 0,0 1 0 0 0,0 0-1 0 0,0 1 1 0 0,1 0 0 0 0,-1-1 0 0 0,1 2 0 0 0,-10 6-1 0 0,0 2 29 0 0,1 0-1 0 0,0 1 0 0 0,-24 28 0 0 0,24-24-31 0 0,6-9 6 0 0,0 1 0 0 0,1 0 0 0 0,1 0 0 0 0,-1 1 0 0 0,-4 11 0 0 0,10-20-87 0 0,0 1 1 0 0,1-1-1 0 0,-1 0 1 0 0,1 1-1 0 0,-1-1 1 0 0,1 0-1 0 0,0 1 0 0 0,0-1 1 0 0,0 0-1 0 0,-1 1 1 0 0,1-1-1 0 0,1 1 0 0 0,-1-1 1 0 0,0 1-1 0 0,0-1 1 0 0,1 3-1 0 0,0-3-1 0 0,-1 0-1 0 0,1 0 1 0 0,0 0 0 0 0,-1 0 0 0 0,1 0 0 0 0,0-1-1 0 0,0 1 1 0 0,-1 0 0 0 0,1 0 0 0 0,0-1-1 0 0,0 1 1 0 0,0 0 0 0 0,0-1 0 0 0,0 1-1 0 0,0-1 1 0 0,2 1 0 0 0,4 1 52 0 0,0-1 0 0 0,0 0 0 0 0,0 0 0 0 0,0-1 1 0 0,11 0-1 0 0,-9 0-36 0 0,86-3 257 0 0,-58 0-243 0 0,0 2 0 0 0,0 2-1 0 0,65 9 1 0 0,-99-10-34 0 0,0 1 0 0 0,0 0 0 0 0,0 0 0 0 0,0 0 0 0 0,0 0 0 0 0,0 1 1 0 0,0-1-1 0 0,0 1 0 0 0,0 0 0 0 0,-1 0 0 0 0,1 0 0 0 0,4 4 0 0 0,-6-4-7 0 0,0-1 0 0 0,0 0 1 0 0,0 1-1 0 0,-1-1 0 0 0,1 0 0 0 0,0 1 0 0 0,-1-1 1 0 0,1 1-1 0 0,-1-1 0 0 0,1 1 0 0 0,-1-1 0 0 0,0 1 1 0 0,0-1-1 0 0,0 1 0 0 0,0 0 0 0 0,0-1 0 0 0,0 1 1 0 0,0-1-1 0 0,0 1 0 0 0,0-1 0 0 0,-1 1 0 0 0,1 0 1 0 0,-1-1-1 0 0,1 1 0 0 0,-1-1 0 0 0,0 0 0 0 0,-1 3 1 0 0,-2 3 32 0 0,-1 0 1 0 0,0 0-1 0 0,0-1 1 0 0,-1 0 0 0 0,0 0-1 0 0,-11 9 1 0 0,-45 28 44 0 0,8-7-47 0 0,-41 33-30 0 0,69-51-41 0 0,22-15 34 0 0,-5 3-155 0 0,9-6 143 0 0,0 0 0 0 0,-1 0 0 0 0,1 0 0 0 0,0 0 0 0 0,0 0 0 0 0,0-1 1 0 0,-1 1-1 0 0,1 0 0 0 0,0 0 0 0 0,0 0 0 0 0,0 0 0 0 0,0 0 0 0 0,-1-1 0 0 0,1 1 0 0 0,0 0 1 0 0,0 0-1 0 0,0 0 0 0 0,0 0 0 0 0,0-1 0 0 0,0 1 0 0 0,-1 0 0 0 0,1 0 0 0 0,0-1 0 0 0,0 1 1 0 0,0 0-1 0 0,0 0 0 0 0,0 0 0 0 0,0-1 0 0 0,0 1 0 0 0,0 0 0 0 0,0 0 0 0 0,0-1 0 0 0,0 1 1 0 0,0 0-1 0 0,0 0 0 0 0,0 0 0 0 0,0-1 0 0 0,0 1 0 0 0,0 0 0 0 0,0 0 0 0 0,1 0 0 0 0,-1-1 1 0 0,0 1-1 0 0,0 0 0 0 0,2-9-674 0 0,1 1-1 0 0,0 0 1 0 0,0 0 0 0 0,1 0-1 0 0,0 0 1 0 0,0 1 0 0 0,10-15 0 0 0,-3 6-1809 0 0,2-2 722 0 0,1 1 116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22 2777 0 0,'-3'-2'2905'0'0,"2"1"-2121"0"0,-1 0 0 0 0,1 1 1 0 0,0-1-1 0 0,0 0 0 0 0,0 0 1 0 0,0 0-1 0 0,-1 0 0 0 0,1 0 1 0 0,0 0-1 0 0,1-1 0 0 0,-1 1 0 0 0,0 0 1 0 0,0 0-1 0 0,0-2 0 0 0,1 2-736 0 0,0 1 0 0 0,0 0-1 0 0,0 0 1 0 0,0 0-1 0 0,0 0 1 0 0,0 0 0 0 0,0 0-1 0 0,0 0 1 0 0,0 0 0 0 0,0 0-1 0 0,0-1 1 0 0,0 1-1 0 0,0 0 1 0 0,0 0 0 0 0,0 0-1 0 0,0 0 1 0 0,0 0-1 0 0,0 0 1 0 0,0 0 0 0 0,0 0-1 0 0,0 0 1 0 0,0 0 0 0 0,0 0-1 0 0,0 0 1 0 0,1-1-1 0 0,-1 1 1 0 0,0 0 0 0 0,0 0-1 0 0,0 0 1 0 0,0 0-1 0 0,0 0 1 0 0,0 0 0 0 0,0 0-1 0 0,0 0 1 0 0,0 0-1 0 0,1 0 1 0 0,-1 0 0 0 0,0 0-1 0 0,0 0 1 0 0,0 0 0 0 0,0 0-1 0 0,0 0 1 0 0,0 0-1 0 0,0 0 1 0 0,0 0 0 0 0,0 0-1 0 0,0 0 1 0 0,1 0-1 0 0,5 4 1015 0 0,6 5-310 0 0,-7-1-501 0 0,0 0-1 0 0,-1 0 1 0 0,0 1 0 0 0,0-1 0 0 0,4 17 0 0 0,9 48 421 0 0,-10-40-454 0 0,21 157 455 0 0,-9-42-583 0 0,-12-111-135 0 0,23 70 0 0 0,-26-96-231 0 0,0-1 0 0 0,1 0-1 0 0,0 0 1 0 0,1-1-1 0 0,0 1 1 0 0,0-1 0 0 0,1 0-1 0 0,10 10 1 0 0,-12-16-1250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7.7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0 241 2577 0 0,'1'-4'1502'0'0,"0"0"1"0"0,0 0 0 0 0,0 0 0 0 0,1 0-1 0 0,3-6 1 0 0,13-17 2897 0 0,-3 12-3368 0 0,19-18 1 0 0,-13 14-3 0 0,-2 1-712 0 0,0 1 0 0 0,1 1 0 0 0,25-16 0 0 0,-37 27-497 0 0,0 1-1 0 0,0 0 1 0 0,0 0-1 0 0,1 1 1 0 0,0 0-1 0 0,-1 0 1 0 0,1 1-1 0 0,0 0 1 0 0,1 0-1 0 0,-1 1 1 0 0,0 1-1 0 0,11-1 1 0 0,-2 5-3054 0 0,-3 2-359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6:59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95 1160 0 0,'-18'0'4165'0'0,"14"-1"-2925"0"0,0 1 0 0 0,0 0 0 0 0,0 0 1 0 0,0 0-1 0 0,0 1 0 0 0,-6 0 0 0 0,8 0-987 0 0,0 0 0 0 0,0 0 0 0 0,0 0 0 0 0,0 0 0 0 0,0 0 0 0 0,0 0 0 0 0,1 1 0 0 0,-1-1 0 0 0,-2 3 0 0 0,-2 2 57 0 0,1 0 1 0 0,0 0 0 0 0,0 1 0 0 0,0 0 0 0 0,0 0 0 0 0,1 0 0 0 0,1 1 0 0 0,-1-1 0 0 0,1 1 0 0 0,-4 15 0 0 0,6-19-229 0 0,1-1 0 0 0,-1 1 0 0 0,1 0 0 0 0,0-1 1 0 0,-1 1-1 0 0,2-1 0 0 0,-1 1 0 0 0,0-1 1 0 0,1 1-1 0 0,-1-1 0 0 0,1 1 0 0 0,0-1 1 0 0,1 1-1 0 0,-1-1 0 0 0,0 0 0 0 0,1 1 1 0 0,0-1-1 0 0,0 0 0 0 0,0 0 0 0 0,0 0 0 0 0,0-1 1 0 0,0 1-1 0 0,1 0 0 0 0,-1-1 0 0 0,1 1 1 0 0,0-1-1 0 0,4 2 0 0 0,-4-2-61 0 0,0 0 0 0 0,0-1 0 0 0,1 1 0 0 0,-1-1 0 0 0,0 0 0 0 0,1 0 0 0 0,-1-1 0 0 0,1 1 0 0 0,-1-1 0 0 0,6 1 0 0 0,37-4 50 0 0,-30 1-74 0 0,-8 0-14 0 0,0 1 0 0 0,1-2-1 0 0,-1 1 1 0 0,0-1 0 0 0,-1 0 0 0 0,1-1 0 0 0,0 0 0 0 0,-1 0 0 0 0,0 0 0 0 0,0-1 0 0 0,0 0-1 0 0,-1-1 1 0 0,0 0 0 0 0,0 0 0 0 0,0 0 0 0 0,0 0 0 0 0,5-10 0 0 0,-8 10-4 0 0,0 0 0 0 0,-1 0 0 0 0,0-1 0 0 0,0 1 0 0 0,-1 0 0 0 0,0-1 0 0 0,0 1 1 0 0,0-1-1 0 0,-1 1 0 0 0,0-1 0 0 0,0-6 0 0 0,-1 5-11 0 0,0 0 0 0 0,0 0 0 0 0,0 1 0 0 0,-1-1 1 0 0,0 1-1 0 0,-1 0 0 0 0,0-1 0 0 0,0 1 0 0 0,-4-7 0 0 0,6 13 21 0 0,0-1 1 0 0,0 1-1 0 0,0 0 0 0 0,0-1 0 0 0,-1 1 0 0 0,1 0 0 0 0,0 0 0 0 0,0 0 0 0 0,-1 0 1 0 0,1 0-1 0 0,-1 0 0 0 0,1 0 0 0 0,-1 1 0 0 0,1-1 0 0 0,-1 0 0 0 0,1 1 0 0 0,-4-1 1 0 0,2 0-12 0 0,0 1 1 0 0,0 0-1 0 0,0 0 1 0 0,0 0-1 0 0,0 1 1 0 0,0-1-1 0 0,0 1 1 0 0,0 0-1 0 0,-4 1 1 0 0,-1 1-23 0 0,-1 1 0 0 0,1 1 0 0 0,0-1 1 0 0,0 1-1 0 0,-11 10 0 0 0,8-6-24 0 0,1 1-1 0 0,0 0 1 0 0,1 1 0 0 0,-9 13 0 0 0,-28 50-124 0 0,43-69 179 0 0,0-1 17 0 0,1 1-1 0 0,-1 0 0 0 0,1-1 0 0 0,0 1 0 0 0,0 0 0 0 0,1 0 0 0 0,0 1 1 0 0,0-1-1 0 0,0 0 0 0 0,0 6 0 0 0,1-8-4 0 0,0-1 0 0 0,0 1 0 0 0,1 0-1 0 0,-1-1 1 0 0,1 1 0 0 0,0 0 0 0 0,-1-1 0 0 0,1 1 0 0 0,1-1 0 0 0,-1 1-1 0 0,0-1 1 0 0,0 0 0 0 0,1 1 0 0 0,0-1 0 0 0,-1 0 0 0 0,1 0-1 0 0,0 0 1 0 0,0 0 0 0 0,0 0 0 0 0,0-1 0 0 0,3 3 0 0 0,-1-1 2 0 0,1-1 0 0 0,0 0 1 0 0,0 0-1 0 0,0 0 0 0 0,0 0 1 0 0,0-1-1 0 0,0 1 0 0 0,0-1 1 0 0,0-1-1 0 0,1 1 0 0 0,-1-1 0 0 0,0 0 1 0 0,0 0-1 0 0,11-2 0 0 0,4-1 7 0 0,0-2-1 0 0,28-10 0 0 0,-48 15-7 0 0,12-5 5 0 0,0-1 0 0 0,-1 0 1 0 0,0-1-1 0 0,0-1 0 0 0,-1 1 0 0 0,0-2 0 0 0,0 1 1 0 0,16-20-1 0 0,-23 24 3 0 0,0 0 1 0 0,-1-1 0 0 0,1 1-1 0 0,-1-1 1 0 0,0 1 0 0 0,0-1-1 0 0,0 0 1 0 0,0 0 0 0 0,-1 1-1 0 0,0-1 1 0 0,0 0 0 0 0,0 0-1 0 0,-1-8 1 0 0,0 5 14 0 0,0 0-1 0 0,0 0 1 0 0,-1 0 0 0 0,-1 1-1 0 0,0-1 1 0 0,0 1 0 0 0,0-1-1 0 0,-4-9 1 0 0,5 16-14 0 0,1 0-1 0 0,-1-1 1 0 0,0 1-1 0 0,1 0 1 0 0,-1 0-1 0 0,0-1 1 0 0,0 1-1 0 0,0 0 1 0 0,0 0-1 0 0,0 0 1 0 0,0 0-1 0 0,0 0 1 0 0,0 0-1 0 0,0 0 1 0 0,-1 0-1 0 0,1 1 1 0 0,-2-2-1 0 0,2 2-2 0 0,0 0 0 0 0,0 0 0 0 0,0 0 0 0 0,0 0-1 0 0,1 0 1 0 0,-1 0 0 0 0,0 1 0 0 0,0-1 0 0 0,0 0 0 0 0,1 0 0 0 0,-1 1-1 0 0,0-1 1 0 0,0 0 0 0 0,1 1 0 0 0,-1-1 0 0 0,0 1 0 0 0,1-1 0 0 0,-1 1 0 0 0,0-1-1 0 0,1 1 1 0 0,-1 0 0 0 0,1-1 0 0 0,-1 1 0 0 0,1 0 0 0 0,-1-1 0 0 0,1 1-1 0 0,-1 0 1 0 0,1 0 0 0 0,0-1 0 0 0,-1 3 0 0 0,-2 3 8 0 0,1 0 0 0 0,-1 0 0 0 0,1 1 0 0 0,0-1 0 0 0,1 1 0 0 0,0-1 1 0 0,0 1-1 0 0,0 0 0 0 0,1-1 0 0 0,0 1 0 0 0,0 0 0 0 0,0 0 0 0 0,1-1 0 0 0,0 1 0 0 0,1 0 0 0 0,2 6 0 0 0,-3-8-3 0 0,1 0-1 0 0,1 0 0 0 0,-1 0 1 0 0,1-1-1 0 0,0 1 0 0 0,0-1 1 0 0,0 0-1 0 0,0 1 0 0 0,1-1 1 0 0,0-1-1 0 0,0 1 0 0 0,0 0 0 0 0,0-1 1 0 0,0 0-1 0 0,1 0 0 0 0,-1 0 1 0 0,1-1-1 0 0,0 0 0 0 0,0 0 1 0 0,8 3-1 0 0,12 3 22 0 0,-17-5-61 0 0,0-1 0 0 0,0 0 0 0 0,13 2 0 0 0,-17-3 28 0 0,-1-1 0 0 0,0 0-1 0 0,0 0 1 0 0,0-1 0 0 0,1 1-1 0 0,-1-1 1 0 0,0 0-1 0 0,0 1 1 0 0,0-1 0 0 0,0-1-1 0 0,0 1 1 0 0,0 0 0 0 0,3-3-1 0 0,2-1-18 0 0,0 0-1 0 0,-1 0 0 0 0,0-1 0 0 0,0 0 0 0 0,-1 0 1 0 0,1-1-1 0 0,9-14 0 0 0,-13 17 23 0 0,-1 0 0 0 0,0 0 0 0 0,0 0 0 0 0,0 0 0 0 0,0 0-1 0 0,-1 0 1 0 0,0 0 0 0 0,0-1 0 0 0,0 1 0 0 0,0 0 0 0 0,-1-1 0 0 0,1 1-1 0 0,-1-1 1 0 0,0 1 0 0 0,-1-1 0 0 0,1 1 0 0 0,-1-1 0 0 0,-1-4 0 0 0,0 0-1 0 0,-3-10-27 0 0,4 18 25 0 0,1 0 0 0 0,0 0 1 0 0,-1 1-1 0 0,1-1 0 0 0,-1 0 1 0 0,1 0-1 0 0,0 1 0 0 0,-1-1 1 0 0,0 0-1 0 0,1 1 0 0 0,-1-1 0 0 0,1 0 1 0 0,-1 1-1 0 0,0-1 0 0 0,0 1 1 0 0,1-1-1 0 0,-2 0 0 0 0,1 2 1 0 0,0 0-1 0 0,0-1 0 0 0,0 1 1 0 0,0 0-1 0 0,0 0 0 0 0,1 0 1 0 0,-1 0-1 0 0,0 0 0 0 0,1 0 1 0 0,-1 0-1 0 0,0 0 0 0 0,1 0 1 0 0,-1 0-1 0 0,1 0 0 0 0,0 0 1 0 0,-1 2-1 0 0,0 0-10 0 0,-2 4 18 0 0,0 1 1 0 0,1-1 0 0 0,0 0-1 0 0,1 1 1 0 0,0-1 0 0 0,0 1 0 0 0,0-1-1 0 0,1 1 1 0 0,0 0 0 0 0,1-1-1 0 0,-1 1 1 0 0,1-1 0 0 0,1 1 0 0 0,0-1-1 0 0,0 1 1 0 0,0-1 0 0 0,1 0-1 0 0,0 0 1 0 0,0 0 0 0 0,1-1 0 0 0,0 1-1 0 0,8 10 1 0 0,-6-11-13 0 0,0-1 0 0 0,1 0 0 0 0,0 0-1 0 0,0 0 1 0 0,0-1 0 0 0,0 0 0 0 0,1-1 0 0 0,10 4 0 0 0,2 2-40 0 0,-18-9 49 0 0,1 1-1 0 0,-1 0 0 0 0,1-1 0 0 0,-1 0 1 0 0,1 1-1 0 0,-1-1 0 0 0,1 0 1 0 0,-1 0-1 0 0,1-1 0 0 0,-1 1 1 0 0,1 0-1 0 0,-1-1 0 0 0,0 0 1 0 0,1 1-1 0 0,-1-1 0 0 0,1 0 0 0 0,-1 0 1 0 0,0 0-1 0 0,4-3 0 0 0,0 0-3 0 0,0 0-1 0 0,0-1 0 0 0,0 1 0 0 0,0-1 0 0 0,6-9 1 0 0,-7 8 2 0 0,0 0-1 0 0,-1-1 1 0 0,0 1 0 0 0,0-1 0 0 0,-1 0 0 0 0,0 0 0 0 0,0 0 0 0 0,3-14 0 0 0,-3 8 9 0 0,-1 0 1 0 0,-1 0 0 0 0,0 0 0 0 0,-1-18 0 0 0,-11-109 288 0 0,9 133-56 0 0,0 8-98 0 0,-3 17-21 0 0,1-2-20 0 0,3-12-75 0 0,-1 0 1 0 0,1-1 0 0 0,0 1 0 0 0,0 0-1 0 0,0 0 1 0 0,0 0 0 0 0,1 0-1 0 0,0 0 1 0 0,0 0 0 0 0,0 0-1 0 0,0 0 1 0 0,0 0 0 0 0,1 0-1 0 0,0 0 1 0 0,1 5 0 0 0,4-7 160 0 0,0 1 384 0 0,-6-3-566 0 0,0 0 0 0 0,0 0 0 0 0,0 1 1 0 0,0-1-1 0 0,0 0 0 0 0,0 0 0 0 0,0 1 0 0 0,0-1 0 0 0,0 0 0 0 0,-1 0 1 0 0,1 1-1 0 0,0-1 0 0 0,0 0 0 0 0,0 0 0 0 0,0 0 0 0 0,0 1 0 0 0,0-1 1 0 0,-1 0-1 0 0,1 0 0 0 0,0 0 0 0 0,0 1 0 0 0,0-1 0 0 0,-1 0 0 0 0,1 0 0 0 0,0 0 1 0 0,0 0-1 0 0,0 0 0 0 0,-1 0 0 0 0,1 1 0 0 0,0-1 0 0 0,-1 0 0 0 0,6 5 1091 0 0,-4-4-1007 0 0,1 0 0 0 0,-1 1 0 0 0,1-1 0 0 0,-1 1 0 0 0,0-1 0 0 0,1 1-1 0 0,-1-1 1 0 0,0 1 0 0 0,0 0 0 0 0,1 2 0 0 0,-2-2-48 0 0,1-1-1 0 0,-1 1 0 0 0,0-1 1 0 0,1 0-1 0 0,0 1 0 0 0,-1-1 1 0 0,1 1-1 0 0,0-1 0 0 0,-1 0 1 0 0,1 0-1 0 0,0 1 0 0 0,0-1 1 0 0,0 0-1 0 0,0 0 0 0 0,0 0 1 0 0,1 0-1 0 0,-1 0 0 0 0,0 0 1 0 0,0 0-1 0 0,1-1 0 0 0,-1 1 0 0 0,0 0 1 0 0,1-1-1 0 0,1 1 0 0 0,-3-1 14 0 0,0 0-43 0 0,-1 0 1 0 0,1 0-1 0 0,0 0 1 0 0,-1 0-1 0 0,1 0 1 0 0,0 0-1 0 0,-1 0 1 0 0,1 0-1 0 0,0 0 1 0 0,-1 0-1 0 0,1 0 1 0 0,0 0-1 0 0,-1 0 1 0 0,1 1 0 0 0,0-1-1 0 0,-1 0 1 0 0,1 0-1 0 0,0 0 1 0 0,0 0-1 0 0,-1 0 1 0 0,1 1-1 0 0,0-1 1 0 0,-1 0-1 0 0,1 0 1 0 0,0 1-1 0 0,0-1 1 0 0,0 0-1 0 0,-1 0 1 0 0,1 1-1 0 0,0-1 1 0 0,0 0-1 0 0,0 1 1 0 0,0-1-1 0 0,-1 0 1 0 0,1 1-1 0 0,0-1 1 0 0,0 0-1 0 0,0 1 1 0 0,0-1-1 0 0,0 0 1 0 0,0 1-1 0 0,0-1 1 0 0,0 0-1 0 0,0 1 1 0 0,0-1-1 0 0,0 0 1 0 0,0 1-1 0 0,0-1 1 0 0,0 0-1 0 0,1 1 1 0 0,-1-1-1 0 0,0 0 1 0 0,0 1-1 0 0,0-1 1 0 0,0 0-1 0 0,1 1 1 0 0,49 130 128 0 0,57 131-171 0 0,-42-119 50 0 0,-60-130-21 0 0,0 1 0 0 0,-1-1-1 0 0,0 1 1 0 0,-1 0 0 0 0,2 17 0 0 0,-5-28-2 0 0,0 0 0 0 0,0 0 0 0 0,0 0 0 0 0,0 0 0 0 0,0 0 0 0 0,-1 0 0 0 0,0 0 0 0 0,1 0 0 0 0,-1 0 0 0 0,0 0 0 0 0,0 0 0 0 0,-1 0 0 0 0,1 0 0 0 0,0 0 0 0 0,-1-1 0 0 0,0 1 0 0 0,0-1 0 0 0,0 1 0 0 0,0-1 0 0 0,0 0 0 0 0,0 0 0 0 0,0 0 0 0 0,-1 0 0 0 0,1 0 0 0 0,-1 0 0 0 0,1 0 0 0 0,-1-1 0 0 0,0 0 0 0 0,0 1 0 0 0,-3 0 0 0 0,1-1 6 0 0,-1 1 0 0 0,0-1-1 0 0,0-1 1 0 0,0 1 0 0 0,-1-1 0 0 0,1 0 0 0 0,0 0 0 0 0,0-1 0 0 0,0 1 0 0 0,0-2 0 0 0,0 1 0 0 0,-7-3 0 0 0,0 0-13 0 0,-1-2 0 0 0,1 1 0 0 0,0-2 0 0 0,-13-8 0 0 0,17 9 15 0 0,0-1 0 0 0,1 1 0 0 0,0-1 0 0 0,0-1-1 0 0,1 0 1 0 0,0 0 0 0 0,1 0 0 0 0,-1-1 0 0 0,2 0-1 0 0,-1 0 1 0 0,-6-16 0 0 0,6 11-7 0 0,1 0 0 0 0,1-1-1 0 0,1 1 1 0 0,0-1 0 0 0,0 1 0 0 0,2-1 0 0 0,-1-26-1 0 0,3 23-14 0 0,0 0 0 0 0,1 1 1 0 0,1-1-1 0 0,1 0 0 0 0,0 1 0 0 0,1 0 0 0 0,15-32 0 0 0,-14 36-5 0 0,1 0 1 0 0,1 1 0 0 0,0 0-1 0 0,1 1 1 0 0,0 0 0 0 0,1 0-1 0 0,0 1 1 0 0,0 0 0 0 0,1 0-1 0 0,16-9 1 0 0,-14 11-116 0 0,0 0 0 0 0,1 1 0 0 0,-1 1 0 0 0,28-10 0 0 0,-28 13-1476 0 0,-1 0-1 0 0,1 1 0 0 0,17-2 1 0 0,-17 5-2560 0 0,-2 2-883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0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229 186 1480 0 0,'-1'-10'1976'0'0,"1"-1"0"0"0,0 1 0 0 0,2-11 0 0 0,2-1 1392 0 0,8-28 0 0 0,-3 16-648 0 0,-8 33-2645 0 0,-1 1 0 0 0,0-1 1 0 0,0 0-1 0 0,0 0 0 0 0,1 0 0 0 0,-1 0 1 0 0,0 0-1 0 0,0 0 0 0 0,0 1 0 0 0,0-1 1 0 0,0 0-1 0 0,-1 0 0 0 0,1 0 0 0 0,0 0 0 0 0,0 0 1 0 0,-1 1-1 0 0,1-1 0 0 0,0 0 0 0 0,-1 0 1 0 0,1 0-1 0 0,-1 1 0 0 0,1-1 0 0 0,-1 0 0 0 0,1 0 1 0 0,-1 1-1 0 0,1-1 0 0 0,-1 0 0 0 0,0 1 1 0 0,1-1-1 0 0,-1 1 0 0 0,0-1 0 0 0,0 1 0 0 0,1-1 1 0 0,-1 1-1 0 0,0 0 0 0 0,0-1 0 0 0,0 1 1 0 0,0 0-1 0 0,1 0 0 0 0,-1 0 0 0 0,0-1 1 0 0,0 1-1 0 0,0 0 0 0 0,0 0 0 0 0,0 0 0 0 0,-1 1 1 0 0,-4-1 36 0 0,1 0 1 0 0,-1 1 0 0 0,0-1 0 0 0,1 1-1 0 0,-1 1 1 0 0,-6 1 0 0 0,0 2-17 0 0,0 1-1 0 0,0 0 1 0 0,0 1 0 0 0,1 0-1 0 0,0 0 1 0 0,1 1 0 0 0,0 1-1 0 0,0 0 1 0 0,0 0 0 0 0,1 1-1 0 0,1 0 1 0 0,-1 0 0 0 0,2 1-1 0 0,-11 18 1 0 0,17-26-92 0 0,0-1-1 0 0,0 0 1 0 0,0 1-1 0 0,0-1 1 0 0,1 1-1 0 0,-1-1 1 0 0,0 1 0 0 0,1-1-1 0 0,0 1 1 0 0,0-1-1 0 0,0 1 1 0 0,0 0 0 0 0,0-1-1 0 0,0 1 1 0 0,1-1-1 0 0,-1 1 1 0 0,1-1 0 0 0,0 1-1 0 0,-1-1 1 0 0,1 1-1 0 0,0-1 1 0 0,1 0-1 0 0,-1 0 1 0 0,0 1 0 0 0,4 3-1 0 0,-2-3 3 0 0,1 0-1 0 0,0 0 0 0 0,0 0 1 0 0,0 0-1 0 0,0 0 0 0 0,1-1 1 0 0,-1 0-1 0 0,1 0 0 0 0,-1 0 1 0 0,1-1-1 0 0,0 1 0 0 0,8 0 1 0 0,17 6-6 0 0,1 0 0 0 0,35 16 0 0 0,-61-22 2 0 0,0 0 1 0 0,-1 0-1 0 0,1 1 1 0 0,-1-1 0 0 0,0 1-1 0 0,0 0 1 0 0,0 1 0 0 0,0-1-1 0 0,0 1 1 0 0,0-1-1 0 0,-1 1 1 0 0,0 0 0 0 0,5 7-1 0 0,-7-8 0 0 0,0 0 0 0 0,0 0-1 0 0,0-1 1 0 0,0 1-1 0 0,0 0 1 0 0,0 0 0 0 0,-1 0-1 0 0,1 0 1 0 0,-1 0 0 0 0,0 0-1 0 0,0 0 1 0 0,0 0-1 0 0,0 0 1 0 0,-1 0 0 0 0,1 0-1 0 0,-1 0 1 0 0,0 0 0 0 0,0 0-1 0 0,0 0 1 0 0,0 0-1 0 0,0-1 1 0 0,0 1 0 0 0,-1 0-1 0 0,-2 3 1 0 0,-3 3 1 0 0,0-1 0 0 0,0 1-1 0 0,-1-1 1 0 0,0-1 0 0 0,-1 1 0 0 0,-12 8 0 0 0,4-5 1 0 0,-1-1 1 0 0,-32 13-1 0 0,46-21-3 0 0,0-1-1 0 0,0 1 1 0 0,0-1-1 0 0,0 0 1 0 0,-1-1-1 0 0,1 1 1 0 0,0-1-1 0 0,-1 0 1 0 0,1 0-1 0 0,0 0 1 0 0,0-1-1 0 0,-1 1 1 0 0,1-1-1 0 0,-6-2 1 0 0,7 2-25 0 0,0 0-1 0 0,0 0 1 0 0,0-1 0 0 0,1 1 0 0 0,-1-1 0 0 0,0 0 0 0 0,1 0-1 0 0,-1 0 1 0 0,1 0 0 0 0,-1 0 0 0 0,1-1 0 0 0,0 1-1 0 0,0-1 1 0 0,0 1 0 0 0,1-1 0 0 0,-1 0 0 0 0,0 0 0 0 0,1 0-1 0 0,-2-5 1 0 0,0-2-540 0 0,1 0 0 0 0,0 0-1 0 0,-1-19 1 0 0,3-11-3759 0 0,2 17 1117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32 147 512 0 0,'-6'0'176'0'0,"-11"2"2071"0"0,17-2-1961 0 0,-1 0 1 0 0,1 1-1 0 0,-1-1 1 0 0,1 0-1 0 0,0 0 1 0 0,-1 1-1 0 0,1-1 1 0 0,-1 0-1 0 0,1 0 1 0 0,0 1-1 0 0,-1-1 1 0 0,1 0 0 0 0,0 1-1 0 0,-1-1 1 0 0,1 1-1 0 0,0-1 1 0 0,-1 0-1 0 0,1 1 1 0 0,0-1-1 0 0,0 1 1 0 0,0-1-1 0 0,-1 1 1 0 0,1-1-1 0 0,0 1 1 0 0,0-1-1 0 0,0 1 1 0 0,0-1-1 0 0,0 1 1 0 0,0 0-1 0 0,7-2 3579 0 0,8-3-2849 0 0,-15 4-906 0 0,39-16 1035 0 0,-1-1-1 0 0,0-2 1 0 0,63-44 0 0 0,-87 54-1011 0 0,-7 5-104 0 0,-1-1 35 0 0,1 1 0 0 0,0 0 1 0 0,-1 1-1 0 0,15-6 1 0 0,-20 9-59 0 0,0-1 0 0 0,0 1 0 0 0,1 0 1 0 0,-1-1-1 0 0,0 1 0 0 0,0 0 0 0 0,0 0 1 0 0,0 0-1 0 0,0 0 0 0 0,1 0 0 0 0,-1 0 0 0 0,0 0 1 0 0,0 1-1 0 0,0-1 0 0 0,0 0 0 0 0,0 1 1 0 0,0-1-1 0 0,1 0 0 0 0,-1 1 0 0 0,0-1 1 0 0,0 1-1 0 0,0 0 0 0 0,-1-1 0 0 0,1 1 1 0 0,0 0-1 0 0,0 0 0 0 0,0 0 0 0 0,0-1 0 0 0,-1 1 1 0 0,1 0-1 0 0,0 0 0 0 0,-1 0 0 0 0,1 0 1 0 0,-1 0-1 0 0,1 0 0 0 0,-1 0 0 0 0,1 0 1 0 0,-1 1-1 0 0,0-1 0 0 0,1 1 0 0 0,1 11 31 0 0,0 0-1 0 0,-1 0 1 0 0,0 0 0 0 0,-1 0-1 0 0,-3 22 1 0 0,1 11 86 0 0,2-23-121 0 0,1 0 1 0 0,2 0 0 0 0,0 0-1 0 0,1-1 1 0 0,1 0-1 0 0,12 30 1 0 0,-12-36-81 0 0,14 30-48 0 0,-17-42 51 0 0,0 0 0 0 0,0-1 1 0 0,0 1-1 0 0,1-1 0 0 0,0 1 0 0 0,0-1 0 0 0,0 0 1 0 0,0 0-1 0 0,4 3 0 0 0,-6-6-294 0 0,0 1 0 0 0,1 0-1 0 0,-1 0 1 0 0,1-1 0 0 0,-1 1 0 0 0,1-1 0 0 0,0 0 0 0 0,-1 1-1 0 0,1-1 1 0 0,-1 0 0 0 0,1 0 0 0 0,-1 0 0 0 0,1 0 0 0 0,0 0-1 0 0,2-1 1 0 0,5 0-1372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1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0 227 512 0 0,'1'-1'495'0'0,"0"1"-1"0"0,-1-1 0 0 0,1 0 1 0 0,0 1-1 0 0,-1-1 1 0 0,1 0-1 0 0,-1 0 0 0 0,1 0 1 0 0,-1 1-1 0 0,1-1 1 0 0,-1 0-1 0 0,0 0 0 0 0,0 0 1 0 0,1 0-1 0 0,-1 0 1 0 0,0 0-1 0 0,0 0 0 0 0,0 1 1 0 0,0-1-1 0 0,0 0 1 0 0,0-1-1 0 0,3-10 1975 0 0,27-43 1699 0 0,22-24-2823 0 0,-25 44-752 0 0,-24 32-515 0 0,0 0 0 0 0,0 0 0 0 0,0 0 0 0 0,1 0 0 0 0,-1 1 0 0 0,1-1 0 0 0,0 1 0 0 0,4-2 0 0 0,-8 4-67 0 0,1 0 0 0 0,0-1 0 0 0,-1 1 0 0 0,1 0 0 0 0,-1 0 0 0 0,1 0 0 0 0,-1 0 0 0 0,1 0 0 0 0,-1 1 0 0 0,1-1 0 0 0,-1 0 0 0 0,1 0 0 0 0,-1 0 0 0 0,1 0 1 0 0,-1 1-1 0 0,1-1 0 0 0,-1 0 0 0 0,1 0 0 0 0,-1 1 0 0 0,1-1 0 0 0,-1 0 0 0 0,0 1 0 0 0,1-1 0 0 0,-1 1 0 0 0,1-1 0 0 0,-1 0 0 0 0,0 1 0 0 0,0-1 0 0 0,1 1 0 0 0,-1-1 0 0 0,0 1 0 0 0,0-1 0 0 0,1 1 0 0 0,-1-1 1 0 0,0 1-1 0 0,0-1 0 0 0,0 1 0 0 0,0-1 0 0 0,0 1 0 0 0,0 0 0 0 0,4 23 124 0 0,-4-24-135 0 0,2 65 55 0 0,-6 66-1 0 0,-3-81-38 0 0,4-38-22 0 0,1 1-1 0 0,1 1 0 0 0,0-1 1 0 0,1 0-1 0 0,2 26 0 0 0,-2-37-14 0 0,0-1 0 0 0,1 1 0 0 0,-1-1 0 0 0,0 1 0 0 0,1 0 0 0 0,0-1 0 0 0,-1 1 0 0 0,1-1 0 0 0,0 0 0 0 0,0 1 0 0 0,0-1 0 0 0,0 1 0 0 0,0-1 0 0 0,0 0 0 0 0,0 0 0 0 0,0 0 0 0 0,0 0 0 0 0,0 0 0 0 0,1 0 0 0 0,-1 0 0 0 0,0 0 0 0 0,1 0 0 0 0,-1 0 0 0 0,1-1 0 0 0,-1 1 0 0 0,1-1 0 0 0,0 1 0 0 0,-1-1 0 0 0,1 1 0 0 0,-1-1 1 0 0,1 0-1 0 0,0 0 0 0 0,1 0-1 0 0,1 0-247 0 0,0-1-1 0 0,0 1 0 0 0,0-1 0 0 0,0 0 0 0 0,0 0 0 0 0,0-1 0 0 0,0 1 0 0 0,0-1 1 0 0,-1 0-1 0 0,1 0 0 0 0,0 0 0 0 0,3-3 0 0 0,25-22-4055 0 0,-15 10 2615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1.5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31 1600 0 0,'-6'-5'2241'0'0,"1"-1"2400"0"0,2 3-3737 0 0,3 1 672 0 0,0-1-543 0 0,5-3 135 0 0,1 5-448 0 0,4-2-232 0 0,0 1-232 0 0,1 4-224 0 0,2-2-432 0 0,-2 3-624 0 0,-1-3 552 0 0,3 7-1961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02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35 115 1232 0 0,'-14'-38'6939'0'0,"10"30"-5570"0"0,1 0-1 0 0,0 0 1 0 0,0 0-1 0 0,1 0 1 0 0,0-1 0 0 0,0 1-1 0 0,0-11 1 0 0,3 30-709 0 0,0-1-1 0 0,1 1 1 0 0,0 0-1 0 0,0-1 1 0 0,2 1-1 0 0,3 10 1 0 0,35 73 495 0 0,-25-58-903 0 0,22 63 0 0 0,-38-97-243 0 0,4 21 26 0 0,-4-21-40 0 0,-1-1-1 0 0,0 1 1 0 0,0-1 0 0 0,0 0 0 0 0,0 1-1 0 0,0-1 1 0 0,0 1 0 0 0,0-1 0 0 0,0 1 0 0 0,-1-1-1 0 0,1 1 1 0 0,0-1 0 0 0,-2 2 0 0 0,2-3 3 0 0,0 1 1 0 0,0-1-1 0 0,0 0 1 0 0,-1 1-1 0 0,1-1 1 0 0,0 0 0 0 0,0 0-1 0 0,-1 1 1 0 0,1-1-1 0 0,0 0 1 0 0,-1 0-1 0 0,1 0 1 0 0,0 1-1 0 0,-1-1 1 0 0,1 0-1 0 0,0 0 1 0 0,-1 0-1 0 0,1 0 1 0 0,0 0-1 0 0,-1 0 1 0 0,1 0 0 0 0,0 0-1 0 0,-1 0 1 0 0,1 0-1 0 0,0 0 1 0 0,-1 0-1 0 0,1 0 1 0 0,-1 0-1 0 0,1 0 1 0 0,0 0-1 0 0,-1 0 1 0 0,1 0-1 0 0,0 0 1 0 0,-1 0 0 0 0,1-1-1 0 0,0 1 1 0 0,-1 0-1 0 0,1 0 1 0 0,0 0-1 0 0,0-1 1 0 0,-1 1-1 0 0,1 0 1 0 0,0 0-1 0 0,0-1 1 0 0,-1 1-1 0 0,1 0 1 0 0,0-1 0 0 0,0 1-1 0 0,0 0 1 0 0,-1-1-1 0 0,1 1 1 0 0,0 0-1 0 0,0-1 1 0 0,0 1-1 0 0,0 0 1 0 0,0-1-1 0 0,0 1 1 0 0,0 0-1 0 0,0-1 1 0 0,0 1 0 0 0,0-1-1 0 0,1-6 0 0 0,0 0 0 0 0,1 0 0 0 0,-1 1-1 0 0,2-1 1 0 0,-1 1 0 0 0,1-1 0 0 0,6-11 0 0 0,0 0 3 0 0,59-123 15 0 0,-65 134-3 0 0,2 0 0 0 0,-1 0 1 0 0,1 0-1 0 0,0 0 0 0 0,8-8 0 0 0,-12 14-11 0 0,0 0 0 0 0,0 0-1 0 0,1-1 1 0 0,-1 1 0 0 0,0 0 0 0 0,1 0-1 0 0,-1 0 1 0 0,0 0 0 0 0,1 1 0 0 0,-1-1-1 0 0,1 0 1 0 0,0 1 0 0 0,-1-1 0 0 0,1 1-1 0 0,-1-1 1 0 0,1 1 0 0 0,0 0 0 0 0,-1-1-1 0 0,1 1 1 0 0,0 0 0 0 0,-1 0 0 0 0,1 0-1 0 0,0 1 1 0 0,-1-1 0 0 0,1 0 0 0 0,0 1-1 0 0,-1-1 1 0 0,1 1 0 0 0,-1-1 0 0 0,1 1-1 0 0,-1 0 1 0 0,1 0 0 0 0,2 1 0 0 0,1 2-3 0 0,0 1 0 0 0,0 0 0 0 0,0 0 0 0 0,-1 1 1 0 0,0-1-1 0 0,0 1 0 0 0,6 11 0 0 0,18 48-16 0 0,-3-5 14 0 0,-14-40-200 0 0,21 39-292 0 0,-27-53-369 0 0,-1 0 1 0 0,1 0-1 0 0,0 0 1 0 0,0-1-1 0 0,1 1 1 0 0,10 7-1 0 0,-2-4-1698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6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0 102 512 0 0,'1'0'310'0'0,"0"-1"0"0"0,0 0 0 0 0,0 0 0 0 0,0 0 0 0 0,0 1 0 0 0,0-1 0 0 0,1 1 0 0 0,-1-1 0 0 0,0 1 0 0 0,0-1 0 0 0,0 1 0 0 0,1 0 0 0 0,-1-1 0 0 0,0 1 0 0 0,0 0 0 0 0,1 0 0 0 0,-1 0 0 0 0,0 0-1 0 0,0 0 1 0 0,1 0 0 0 0,-1 0 0 0 0,0 1 0 0 0,0-1 0 0 0,0 0 0 0 0,1 1 0 0 0,-1-1 0 0 0,0 1 0 0 0,0-1 0 0 0,0 1 0 0 0,0-1 0 0 0,0 1 0 0 0,0 0 0 0 0,0 0 0 0 0,0-1 0 0 0,0 1 0 0 0,0 0 0 0 0,0 0 0 0 0,0 0 0 0 0,1 2 0 0 0,26 58 4120 0 0,-4-14-3116 0 0,-17-36-1043 0 0,-1 0 1 0 0,0 1-1 0 0,-1-1 0 0 0,0 1 1 0 0,4 18-1 0 0,-6-15 71 0 0,-1 0 23 0 0,1 0 0 0 0,7 17-1 0 0,-10-32-364 0 0,7 14 158 0 0,-6-14-150 0 0,-1 0-1 0 0,1 0 1 0 0,-1 0-1 0 0,0-1 0 0 0,1 1 1 0 0,-1 0-1 0 0,0-1 1 0 0,1 1-1 0 0,-1 0 1 0 0,0-1-1 0 0,1 1 1 0 0,-1 0-1 0 0,0-1 1 0 0,1 1-1 0 0,-1 0 1 0 0,0-1-1 0 0,0 1 1 0 0,0-1-1 0 0,1 1 1 0 0,-1-1-1 0 0,0 1 1 0 0,0 0-1 0 0,0-1 0 0 0,0 1 1 0 0,0-2-1 0 0,9-25 68 0 0,-1-1 0 0 0,-1 0 1 0 0,2-30-1 0 0,-3 23-52 0 0,13-47 0 0 0,-16 71-28 0 0,1 1 1 0 0,1-1 0 0 0,-1 1 0 0 0,2 0-1 0 0,-1 0 1 0 0,2 0 0 0 0,-1 1 0 0 0,11-12-1 0 0,-15 19 10 0 0,1 0 0 0 0,-1 0-1 0 0,0 0 1 0 0,0 0-1 0 0,1 0 1 0 0,-1 1 0 0 0,1-1-1 0 0,-1 1 1 0 0,1 0-1 0 0,0-1 1 0 0,0 1 0 0 0,0 0-1 0 0,-1 1 1 0 0,1-1-1 0 0,0 1 1 0 0,4-1-1 0 0,-5 1-3 0 0,0 0 0 0 0,0 0 0 0 0,0 1 0 0 0,0-1 0 0 0,0 0 0 0 0,0 1 0 0 0,0 0 0 0 0,0-1 0 0 0,0 1 0 0 0,0 0 0 0 0,0 0-1 0 0,0 0 1 0 0,0 0 0 0 0,-1 1 0 0 0,1-1 0 0 0,0 0 0 0 0,-1 1 0 0 0,0-1 0 0 0,1 1 0 0 0,-1-1 0 0 0,0 1 0 0 0,1 0 0 0 0,0 2-1 0 0,5 11 4 0 0,0 2 0 0 0,0-1-1 0 0,-2 1 1 0 0,0 0-1 0 0,4 32 1 0 0,-5-25 13 0 0,2 0 0 0 0,8 26 1 0 0,-13-49-27 0 0,1 6 7 0 0,1 0 0 0 0,0 0 0 0 0,0 0-1 0 0,1-1 1 0 0,7 11 0 0 0,-10-15-36 0 0,1-1 0 0 0,0 1 0 0 0,-1-1 0 0 0,1 1 0 0 0,0-1-1 0 0,-1 0 1 0 0,1 0 0 0 0,0 0 0 0 0,0 0 0 0 0,0 0 0 0 0,0 0 0 0 0,0-1 0 0 0,0 1 0 0 0,0-1 0 0 0,0 1 0 0 0,1-1 0 0 0,-1 0 0 0 0,0 1 0 0 0,0-1 0 0 0,0-1 0 0 0,0 1-1 0 0,0 0 1 0 0,1 0 0 0 0,1-1 0 0 0,0 0-474 0 0,-1-1 0 0 0,1 1 0 0 0,-1 0 0 0 0,1-1 0 0 0,-1 0 0 0 0,5-3 0 0 0,10-5-4367 0 0,-10 8 2405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7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54 123 8 0 0,'-2'4'7309'0'0,"-2"4"-4294"0"0,-26 47 1816 0 0,27-50-4516 0 0,1 1-1 0 0,-1-1 1 0 0,1 1 0 0 0,1 0-1 0 0,-1 0 1 0 0,1 0-1 0 0,0 0 1 0 0,0 0 0 0 0,0 0-1 0 0,1 0 1 0 0,0 0-1 0 0,1 7 1 0 0,-1-11-258 0 0,1 0-1 0 0,-1 1 1 0 0,1-1-1 0 0,-1 0 1 0 0,1 0 0 0 0,0 1-1 0 0,0-1 1 0 0,0 0-1 0 0,0 0 1 0 0,1 0 0 0 0,-1 0-1 0 0,1 0 1 0 0,-1-1 0 0 0,1 1-1 0 0,-1 0 1 0 0,1-1-1 0 0,0 1 1 0 0,0-1 0 0 0,0 1-1 0 0,0-1 1 0 0,0 0-1 0 0,0 0 1 0 0,0 0 0 0 0,0 0-1 0 0,0 0 1 0 0,0-1 0 0 0,1 1-1 0 0,-1-1 1 0 0,0 1-1 0 0,1-1 1 0 0,-1 0 0 0 0,0 0-1 0 0,5 0 1 0 0,1-1-20 0 0,1 0 1 0 0,-1 0-1 0 0,0-1 0 0 0,0 0 1 0 0,-1-1-1 0 0,1 0 0 0 0,0 0 1 0 0,-1 0-1 0 0,1-1 0 0 0,-1 0 1 0 0,0-1-1 0 0,-1 0 0 0 0,1 0 1 0 0,-1 0-1 0 0,0-1 0 0 0,0 1 1 0 0,-1-2-1 0 0,6-7 0 0 0,-3 3 24 0 0,-1-1 0 0 0,0-1 0 0 0,-1 0 0 0 0,-1 1 0 0 0,0-2 0 0 0,4-17-1 0 0,-7 23-48 0 0,0 1 0 0 0,-1 0 0 0 0,0-1 0 0 0,0 1 0 0 0,-1-1 0 0 0,0 1 0 0 0,-1-1 0 0 0,1 1 0 0 0,-1-1 0 0 0,-1 1 0 0 0,1 0 0 0 0,-1 0 0 0 0,-5-12 0 0 0,7 18-13 0 0,-1 0 0 0 0,0 0 1 0 0,1-1-1 0 0,-1 1 0 0 0,0 0 1 0 0,0 0-1 0 0,0 0 0 0 0,0 0 0 0 0,0 0 1 0 0,0 0-1 0 0,0 0 0 0 0,0 0 0 0 0,0 0 1 0 0,0 1-1 0 0,-1-1 0 0 0,1 0 1 0 0,0 1-1 0 0,-1-1 0 0 0,1 1 0 0 0,-3-1 1 0 0,2 1-3 0 0,0 0 1 0 0,0 0-1 0 0,0 0 1 0 0,0 0-1 0 0,0 0 0 0 0,-1 1 1 0 0,1-1-1 0 0,0 1 1 0 0,0-1-1 0 0,0 1 1 0 0,0 0-1 0 0,-2 1 0 0 0,-2 2 5 0 0,0 0 0 0 0,0 0 0 0 0,1 0-1 0 0,-1 1 1 0 0,1-1 0 0 0,0 1-1 0 0,-6 8 1 0 0,-3 10-16 0 0,1 0 0 0 0,1 1 0 0 0,1 0 0 0 0,-15 48 0 0 0,18-51 5 0 0,4-10 15 0 0,1 0 0 0 0,0 0 0 0 0,1 0 0 0 0,0 0-1 0 0,1 0 1 0 0,0 0 0 0 0,1 0 0 0 0,1 20-1 0 0,0-26-2 0 0,-1-1 0 0 0,1 1 0 0 0,1 0 0 0 0,-1-1 0 0 0,0 0 0 0 0,1 1 0 0 0,0-1 0 0 0,0 0 0 0 0,1 0 0 0 0,-1 0 0 0 0,1 0 0 0 0,-1 0 0 0 0,1 0 0 0 0,1-1 0 0 0,-1 1 0 0 0,0-1 0 0 0,1 0 0 0 0,0 0 0 0 0,-1-1 0 0 0,1 1 0 0 0,0-1 0 0 0,0 1 0 0 0,6 1 0 0 0,0 0-2 0 0,0-1 0 0 0,0 0 0 0 0,1 0-1 0 0,-1-1 1 0 0,1-1 0 0 0,-1 0 0 0 0,1 0-1 0 0,0-1 1 0 0,-1 0 0 0 0,1-1 0 0 0,0 0-1 0 0,-1-1 1 0 0,14-3 0 0 0,-16 2-2 0 0,0 0 0 0 0,0 0 1 0 0,0 0-1 0 0,-1-1 0 0 0,1-1 1 0 0,-1 1-1 0 0,0-1 0 0 0,0-1 1 0 0,0 1-1 0 0,-1-1 0 0 0,0 0 1 0 0,0 0-1 0 0,0-1 0 0 0,-1 0 1 0 0,0 0-1 0 0,6-12 0 0 0,-3 4-6 0 0,-2-1 1 0 0,0 1-1 0 0,-1-1 0 0 0,-1-1 0 0 0,0 1 1 0 0,-1 0-1 0 0,-1-1 0 0 0,-1 0 0 0 0,0 1 1 0 0,-1-1-1 0 0,0 0 0 0 0,-2 0 0 0 0,0 1 1 0 0,-1-1-1 0 0,-8-27 0 0 0,11 44 10 0 0,0-1 0 0 0,-1 1-1 0 0,1-1 1 0 0,0 0 0 0 0,0 1 0 0 0,0-1-1 0 0,-1 1 1 0 0,1-1 0 0 0,0 1 0 0 0,-1-1-1 0 0,1 1 1 0 0,0-1 0 0 0,-1 1 0 0 0,1-1-1 0 0,0 1 1 0 0,-1-1 0 0 0,1 1 0 0 0,-1 0 0 0 0,1-1-1 0 0,-1 1 1 0 0,-1-1 0 0 0,2 1 1 0 0,0 0 1 0 0,-1 0-1 0 0,1 0 1 0 0,-1 1-1 0 0,1-1 1 0 0,-1 0 0 0 0,1 0-1 0 0,0 0 1 0 0,-1 1-1 0 0,1-1 1 0 0,-1 0-1 0 0,1 0 1 0 0,0 1-1 0 0,-1-1 1 0 0,1 0-1 0 0,0 1 1 0 0,-1-1-1 0 0,1 0 1 0 0,0 1-1 0 0,-1-1 1 0 0,1 1-1 0 0,-2 2 19 0 0,0 1-1 0 0,0-1 1 0 0,1 1-1 0 0,-1 0 0 0 0,0 4 1 0 0,-1 3 49 0 0,2 0-1 0 0,0 0 1 0 0,0 0 0 0 0,1 0-1 0 0,0 0 1 0 0,1 0 0 0 0,0 0 0 0 0,5 19-1 0 0,-5-24-30 0 0,1 0-1 0 0,0 1 0 0 0,0-1 1 0 0,1 0-1 0 0,0-1 0 0 0,0 1 1 0 0,0 0-1 0 0,1-1 0 0 0,-1 0 1 0 0,1 1-1 0 0,1-1 0 0 0,-1-1 1 0 0,1 1-1 0 0,0-1 0 0 0,0 0 0 0 0,6 4 1 0 0,-6-5-20 0 0,0-1-1 0 0,0 1 1 0 0,0-2 0 0 0,1 1 0 0 0,-1 0 0 0 0,0-1-1 0 0,1 0 1 0 0,-1 0 0 0 0,1-1 0 0 0,-1 0 0 0 0,1 1 0 0 0,-1-2-1 0 0,1 1 1 0 0,-1-1 0 0 0,9-2 0 0 0,-2 0-332 0 0,-1-1 0 0 0,1 0 1 0 0,-1-1-1 0 0,1-1 0 0 0,18-12 1 0 0,-26 16-537 0 0,0-1-1 0 0,0-1 1 0 0,0 1 0 0 0,-1 0-1 0 0,5-7 1 0 0,2-3-5657 0 0,-6 7 1160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7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0 2809 0 0,'-17'14'3312'0'0,"-1"2"3578"0"0,3-6-6026 0 0,4 2 640 0 0,1 1-584 0 0,5-2 1 0 0,0-1-273 0 0,4 2-336 0 0,1-5-136 0 0,1-2-152 0 0,4-1-160 0 0,-1-4-96 0 0,3 0 72 0 0,0 0-824 0 0,1-2-1353 0 0,2-1-335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8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127 107 512 0 0,'-4'-4'1205'0'0,"0"0"-1"0"0,0 1 1 0 0,-1-1-1 0 0,0 1 0 0 0,0 0 1 0 0,0 1-1 0 0,-10-5 1 0 0,13 6-845 0 0,0 0 0 0 0,-1 1 0 0 0,1-1 1 0 0,-1 1-1 0 0,1-1 0 0 0,0 1 0 0 0,-1 0 0 0 0,1 0 1 0 0,-1 0-1 0 0,1 0 0 0 0,0 0 0 0 0,-1 0 0 0 0,1 1 0 0 0,-1-1 1 0 0,1 1-1 0 0,0 0 0 0 0,-1-1 0 0 0,1 1 0 0 0,0 0 1 0 0,-3 2-1 0 0,4-1-265 0 0,-1-1 0 0 0,1 0 0 0 0,0 0 1 0 0,0 1-1 0 0,0-1 0 0 0,0 1 0 0 0,1-1 1 0 0,-1 1-1 0 0,0-1 0 0 0,0 1 0 0 0,1 0 1 0 0,-1-1-1 0 0,1 1 0 0 0,0 0 0 0 0,-1 3 0 0 0,0 29 502 0 0,2-22-297 0 0,-1-1-92 0 0,0 0 0 0 0,1 0-1 0 0,0 1 1 0 0,1-1 0 0 0,5 15-1 0 0,-6-21-183 0 0,1-1-1 0 0,0 0 0 0 0,0 0 1 0 0,0 0-1 0 0,0 0 1 0 0,1 0-1 0 0,-1 0 0 0 0,1 0 1 0 0,0-1-1 0 0,1 0 1 0 0,-1 1-1 0 0,0-1 0 0 0,1 0 1 0 0,-1-1-1 0 0,9 5 1 0 0,-4-3-44 0 0,-1 0 0 0 0,1-1 0 0 0,1-1 0 0 0,-1 1 0 0 0,0-1 0 0 0,0-1 0 0 0,1 0 0 0 0,-1 0 0 0 0,1 0 0 0 0,14-2 0 0 0,-18 1 5 0 0,1-1 1 0 0,0 0-1 0 0,-1 0 0 0 0,1 0 1 0 0,-1-1-1 0 0,1 0 1 0 0,-1 0-1 0 0,0 0 0 0 0,0-1 1 0 0,0 1-1 0 0,0-1 1 0 0,0-1-1 0 0,-1 1 0 0 0,1-1 1 0 0,-1 1-1 0 0,7-9 1 0 0,-9 10 12 0 0,-1 0 1 0 0,0-1 0 0 0,1 0-1 0 0,-1 1 1 0 0,0-1 0 0 0,0 1-1 0 0,-1-1 1 0 0,1 0 0 0 0,0 0-1 0 0,-1 0 1 0 0,0 1 0 0 0,1-1 0 0 0,-1 0-1 0 0,0 0 1 0 0,-1 0 0 0 0,1 0-1 0 0,0 1 1 0 0,-1-1 0 0 0,0 0-1 0 0,-1-5 1 0 0,-3-4 1 0 0,0 0-1 0 0,-1 0 0 0 0,-7-13 1 0 0,10 21-12 0 0,-66-111-118 0 0,68 113 130 0 0,-1 0 1 0 0,1-1 0 0 0,-1 1-1 0 0,0 0 1 0 0,0 0 0 0 0,0 0-1 0 0,0 0 1 0 0,0 0 0 0 0,0 0 0 0 0,0 0-1 0 0,-1 1 1 0 0,1-1 0 0 0,0 1-1 0 0,-4-1 1 0 0,4 1 1 0 0,0 1-1 0 0,0-1 1 0 0,0 1-1 0 0,0 0 1 0 0,0 0-1 0 0,0 0 0 0 0,0 0 1 0 0,0 0-1 0 0,0 0 1 0 0,0 1-1 0 0,0-1 1 0 0,0 1-1 0 0,0-1 1 0 0,0 1-1 0 0,0 0 1 0 0,0 0-1 0 0,0 0 1 0 0,0 0-1 0 0,-2 2 1 0 0,-3 2 0 0 0,0 1 1 0 0,0 1-1 0 0,0-1 1 0 0,1 1 0 0 0,0 0-1 0 0,1 0 1 0 0,-1 1-1 0 0,2-1 1 0 0,-1 1 0 0 0,1 1-1 0 0,0-1 1 0 0,-6 17-1 0 0,3 0-4 0 0,1 1 0 0 0,1-1 0 0 0,-3 35 0 0 0,7-53-2 0 0,1 0 0 0 0,-1-1 1 0 0,1 1-1 0 0,0 0 0 0 0,3 13 0 0 0,-3-18 6 0 0,1 0-1 0 0,0-1 0 0 0,0 1 1 0 0,-1 0-1 0 0,1 0 0 0 0,0-1 0 0 0,0 1 1 0 0,1 0-1 0 0,-1-1 0 0 0,0 1 0 0 0,0-1 1 0 0,1 0-1 0 0,-1 1 0 0 0,1-1 0 0 0,-1 0 1 0 0,1 0-1 0 0,0 0 0 0 0,-1 0 1 0 0,1 0-1 0 0,0 0 0 0 0,0-1 0 0 0,0 1 1 0 0,-1 0-1 0 0,5 0 0 0 0,-2-1-8 0 0,1 1 1 0 0,-1 0-1 0 0,1-1 0 0 0,0 0 1 0 0,-1 0-1 0 0,1 0 0 0 0,-1-1 1 0 0,1 0-1 0 0,-1 1 0 0 0,1-2 0 0 0,5-1 1 0 0,-3 0 4 0 0,0 0 1 0 0,0-1 0 0 0,0 0 0 0 0,0 0-1 0 0,-1 0 1 0 0,7-7 0 0 0,-2 1-7 0 0,-1 0 1 0 0,0-1-1 0 0,-1 0 0 0 0,0 0 1 0 0,-1-1-1 0 0,12-22 0 0 0,-15 24 29 0 0,-2 1-1 0 0,1-1 0 0 0,-1 0 1 0 0,2-11-1 0 0,-4 16-12 0 0,0 0 1 0 0,-1 0-1 0 0,1 0 1 0 0,-1 0-1 0 0,0 0 1 0 0,0 0-1 0 0,-1 0 1 0 0,1 0-1 0 0,-1 0 1 0 0,-2-6-1 0 0,-2 3 31 0 0,3 12 45 0 0,4 14 39 0 0,3-7-66 0 0,-1 1 0 0 0,2-1 0 0 0,0-1 0 0 0,0 1 0 0 0,1-1 1 0 0,0 0-1 0 0,13 13 0 0 0,-1 2 322 0 0,-2 1 0 0 0,17 32 1 0 0,7 10-155 0 0,-34-58-180 0 0,11 15 36 0 0,19 41-1 0 0,-33-56-59 0 0,1 0 0 0 0,-2 1-1 0 0,1-1 1 0 0,-1 1-1 0 0,-1 0 1 0 0,0 0-1 0 0,0 18 1 0 0,-1-15 7 0 0,-1-1 1 0 0,-1 1 0 0 0,-1 0-1 0 0,0-1 1 0 0,0 1 0 0 0,-2-1-1 0 0,1 0 1 0 0,-2 0 0 0 0,-10 23-1 0 0,-2-3 52 0 0,-25 36-1 0 0,33-55-35 0 0,-2-1 1 0 0,0 0-1 0 0,0 0 0 0 0,-25 20 1 0 0,32-30-34 0 0,0 0 1 0 0,0 0 0 0 0,0-1-1 0 0,-1 1 1 0 0,1-1 0 0 0,-1 0 0 0 0,1 0-1 0 0,-1-1 1 0 0,0 1 0 0 0,0-1-1 0 0,-8 1 1 0 0,11-2-7 0 0,0 0 0 0 0,-1 0 0 0 0,1 0 0 0 0,0 0-1 0 0,-1-1 1 0 0,1 1 0 0 0,0-1 0 0 0,-1 0 0 0 0,1 1 0 0 0,0-1 0 0 0,0 0 0 0 0,0 0-1 0 0,0-1 1 0 0,0 1 0 0 0,0 0 0 0 0,0-1 0 0 0,0 1 0 0 0,0-1 0 0 0,1 1-1 0 0,-1-1 1 0 0,0 0 0 0 0,1 0 0 0 0,0 0 0 0 0,-1 0 0 0 0,1 0 0 0 0,-1-2 0 0 0,-2-5 3 0 0,0 0 1 0 0,1-1-1 0 0,0 1 1 0 0,1-1 0 0 0,0 1-1 0 0,0-1 1 0 0,1 0-1 0 0,0-9 1 0 0,5-81-7 0 0,-3 95 11 0 0,1-20-16 0 0,2 1 0 0 0,0 0 1 0 0,2 0-1 0 0,0 1 0 0 0,2 0 1 0 0,0 0-1 0 0,2 0 0 0 0,0 1 1 0 0,21-30-1 0 0,-21 36-641 0 0,39-56 1627 0 0,-19 40-3620 0 0,-25 28 413 0 0,1-1 0 0 0,-1 1 0 0 0,12-7 0 0 0,-8 7-2628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39.3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 2617 0 0,'0'0'399'0'0,"-1"-1"1"0"0,1 1-1 0 0,0-1 1 0 0,-1 1-1 0 0,1-1 1 0 0,-1 1-1 0 0,1-1 1 0 0,-1 1 0 0 0,1 0-1 0 0,-1-1 1 0 0,1 1-1 0 0,-1 0 1 0 0,1-1-1 0 0,-1 1 1 0 0,0 0 0 0 0,1 0-1 0 0,-1-1 1 0 0,1 1-1 0 0,-1 0 1 0 0,0 0-1 0 0,1 0 1 0 0,-1 0-1 0 0,0 0 1 0 0,0 0-268 0 0,1 0 0 0 0,0 1 0 0 0,-1-1 0 0 0,1 0 0 0 0,-1 0 0 0 0,1 1 0 0 0,0-1 0 0 0,0 0 0 0 0,-1 0 0 0 0,1 1 1 0 0,0-1-1 0 0,-1 0 0 0 0,1 1 0 0 0,0-1 0 0 0,0 1 0 0 0,0-1 0 0 0,0 0 0 0 0,-1 1 0 0 0,1-1 0 0 0,0 1 0 0 0,0-1 0 0 0,0 0 0 0 0,0 1 0 0 0,0-1 0 0 0,0 1 0 0 0,0-1 0 0 0,0 1 0 0 0,0-1 0 0 0,0 0 0 0 0,0 1 0 0 0,0-1 0 0 0,0 1 1 0 0,0-1-1 0 0,1 1 0 0 0,6 28 2150 0 0,18 52 1 0 0,3 5-951 0 0,-16-42-1198 0 0,78 280 1548 0 0,-83-303-1722 0 0,1 0 0 0 0,0-1-1 0 0,16 26 1 0 0,-24-45 34 0 0,1 0 0 0 0,-1 0-1 0 0,1 0 1 0 0,-1 0 0 0 0,1 0 0 0 0,0 0 0 0 0,0 0-1 0 0,-1 0 1 0 0,1-1 0 0 0,0 1 0 0 0,0 0 0 0 0,0 0 0 0 0,0-1-1 0 0,0 1 1 0 0,0 0 0 0 0,0-1 0 0 0,0 1 0 0 0,0-1 0 0 0,1 0-1 0 0,-1 1 1 0 0,0-1 0 0 0,0 0 0 0 0,3 1 0 0 0,-3-2-6 0 0,0 1-1 0 0,1-1 1 0 0,-1 1 0 0 0,0-1 0 0 0,0 0 0 0 0,1 1 0 0 0,-1-1 0 0 0,0 0 0 0 0,0 0 0 0 0,0 0-1 0 0,0 0 1 0 0,0 0 0 0 0,0 0 0 0 0,0 0 0 0 0,0 0 0 0 0,0 0 0 0 0,0-2 0 0 0,4-6-75 0 0,0-1 1 0 0,0-1 0 0 0,5-18 0 0 0,-9 26 78 0 0,17-73-109 0 0,-14 56 135 0 0,1 0 1 0 0,0 0 0 0 0,16-37-1 0 0,-20 57-15 0 0,-1-1 0 0 0,0 0 0 0 0,1 0-1 0 0,-1 0 1 0 0,1 0 0 0 0,-1 0 0 0 0,1 1-1 0 0,-1-1 1 0 0,1 0 0 0 0,0 1 0 0 0,-1-1-1 0 0,1 0 1 0 0,0 1 0 0 0,-1-1 0 0 0,1 0-1 0 0,0 1 1 0 0,0-1 0 0 0,0 1-1 0 0,-1 0 1 0 0,1-1 0 0 0,0 1 0 0 0,0 0-1 0 0,1-1 1 0 0,-1 1 2 0 0,0 1-1 0 0,0-1 1 0 0,0 0-1 0 0,0 0 1 0 0,0 1-1 0 0,0-1 1 0 0,0 1-1 0 0,0-1 1 0 0,0 1-1 0 0,0-1 1 0 0,0 1-1 0 0,-1-1 0 0 0,1 1 1 0 0,0 0-1 0 0,0 0 1 0 0,-1-1-1 0 0,2 2 1 0 0,2 4 8 0 0,0 0 0 0 0,-1 0 0 0 0,0 0 0 0 0,5 13 0 0 0,7 31 122 0 0,-13-39-121 0 0,1 1 0 0 0,0-1 1 0 0,1 0-1 0 0,10 21 0 0 0,-12-29-28 0 0,1 0 0 0 0,-1 0 0 0 0,0 0-1 0 0,1 0 1 0 0,0 0 0 0 0,0 0 0 0 0,-1-1-1 0 0,1 0 1 0 0,1 1 0 0 0,-1-1 0 0 0,0 0 0 0 0,1 0-1 0 0,-1-1 1 0 0,1 1 0 0 0,-1-1 0 0 0,1 0-1 0 0,0 0 1 0 0,-1 0 0 0 0,7 1 0 0 0,3 0-269 0 0,-1-1 0 0 0,15 0 1 0 0,-22-1-232 0 0,-1-1 1 0 0,0 1-1 0 0,1-1 1 0 0,-1 0-1 0 0,0 0 1 0 0,1 0-1 0 0,-1-1 1 0 0,0 1 0 0 0,7-5-1 0 0,1-2-2180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0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58 512 0 0,'-20'-31'5249'0'0,"17"27"-3800"0"0,0 1 1 0 0,0-1-1 0 0,-1 1 1 0 0,0-1-1 0 0,-7-4 6099 0 0,21 18-6201 0 0,5 13-576 0 0,-1 2 0 0 0,16 34 1 0 0,16 57 55 0 0,-33-83-535 0 0,1 6-218 0 0,-2 0-1 0 0,-1 1 1 0 0,-2 0 0 0 0,-2 1-1 0 0,-1 0 1 0 0,-2 0-1 0 0,-3 0 1 0 0,0 0 0 0 0,-10 66-1 0 0,9-104-58 0 0,-1-1-30 0 0,1 0 0 0 0,-1 0 0 0 0,1-1 0 0 0,0 1 0 0 0,0 0 0 0 0,0 0 0 0 0,0 0 1 0 0,0 0-1 0 0,0 0 0 0 0,1 3 0 0 0,0-6 7 0 0,0 0 0 0 0,0 1 1 0 0,0-1-1 0 0,0 0 0 0 0,0 0 0 0 0,0 0 1 0 0,0 0-1 0 0,0 0 0 0 0,0 0 0 0 0,0-1 0 0 0,-1 1 1 0 0,2-2-1 0 0,-1 1-2 0 0,23-37-104 0 0,26-56 0 0 0,-34 63 134 0 0,-8 15-32 0 0,1 1 0 0 0,1 0 0 0 0,17-21 0 0 0,-22 31 16 0 0,1 0-1 0 0,0 0 1 0 0,0 0 0 0 0,0 1-1 0 0,1 0 1 0 0,0 0 0 0 0,-1 1-1 0 0,2 0 1 0 0,-1 0-1 0 0,11-3 1 0 0,-15 5-11 0 0,1 1 0 0 0,0 0 0 0 0,0 0 0 0 0,0 0 0 0 0,0 1 0 0 0,1 0 0 0 0,-1-1 0 0 0,0 1 0 0 0,0 1 0 0 0,0-1 0 0 0,0 1 0 0 0,0-1 0 0 0,0 1 1 0 0,0 0-1 0 0,0 1 0 0 0,0-1 0 0 0,0 1 0 0 0,-1-1 0 0 0,1 1 0 0 0,-1 0 0 0 0,1 1 0 0 0,-1-1 0 0 0,0 1 0 0 0,1-1 0 0 0,-1 1 0 0 0,-1 0 0 0 0,1 0 0 0 0,0 0 0 0 0,-1 0 0 0 0,1 1 0 0 0,-1-1 0 0 0,0 1 0 0 0,0 0 0 0 0,2 6 0 0 0,-2-4 9 0 0,-1 0-1 0 0,1 0 1 0 0,-1 0 0 0 0,0 0-1 0 0,-1 1 1 0 0,0-1-1 0 0,0 0 1 0 0,0 1 0 0 0,0-1-1 0 0,-1 0 1 0 0,0 0 0 0 0,-3 10-1 0 0,1-8 6 0 0,-1 0 0 0 0,1 0 0 0 0,-1-1-1 0 0,0 1 1 0 0,-1-1 0 0 0,0 0 0 0 0,0 0 0 0 0,-10 10-1 0 0,7-9-12 0 0,-1-1 1 0 0,1 1-1 0 0,-1-2 0 0 0,-1 1 0 0 0,1-1 0 0 0,-1-1 0 0 0,0 1 1 0 0,0-2-1 0 0,-1 1 0 0 0,0-2 0 0 0,1 1 0 0 0,-1-2 0 0 0,0 1 1 0 0,-16 1-1 0 0,22-5-159 0 0,-1 1 0 0 0,0-1 1 0 0,0 0-1 0 0,1 0 0 0 0,-1 0 1 0 0,1-1-1 0 0,-1 0 0 0 0,1 0 0 0 0,0 0 1 0 0,0-1-1 0 0,-9-5 0 0 0,9 5-401 0 0,1 0 0 0 0,0 0 0 0 0,0-1-1 0 0,0 1 1 0 0,0-1 0 0 0,1 0-1 0 0,-1 0 1 0 0,1 0 0 0 0,0 0 0 0 0,0-1-1 0 0,1 1 1 0 0,-5-10 0 0 0,6 11-44 0 0,1 0 0 0 0,-1 0 1 0 0,1 0-1 0 0,-1 0 0 0 0,1 0 1 0 0,0-5-1 0 0,1-6-929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1.0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93 109 8 0 0,'-67'-11'16037'0'0,"66"11"-15929"0"0,0 0 0 0 0,1 0 0 0 0,-1 1 1 0 0,0-1-1 0 0,0 0 0 0 0,0 0 0 0 0,1 0 0 0 0,-1 0 1 0 0,0 1-1 0 0,0-1 0 0 0,1 0 0 0 0,-1 1 0 0 0,0-1 1 0 0,0 0-1 0 0,1 1 0 0 0,-1-1 0 0 0,0 1 0 0 0,1-1 0 0 0,-1 1 1 0 0,1 0-1 0 0,-1-1 0 0 0,1 1 0 0 0,-1-1 0 0 0,1 1 1 0 0,-1 0-1 0 0,1 0 0 0 0,-1-1 0 0 0,1 1 0 0 0,0 0 1 0 0,0 0-1 0 0,-1-1 0 0 0,1 3 0 0 0,-2 1 92 0 0,1 1 0 0 0,0 0-1 0 0,0 0 1 0 0,0 5 0 0 0,1-4-91 0 0,0 0 0 0 0,0 0 0 0 0,1 0-1 0 0,0 0 1 0 0,0 0 0 0 0,0-1 0 0 0,1 1 0 0 0,-1 0 0 0 0,1 0 0 0 0,1-1 0 0 0,-1 0 0 0 0,1 1 0 0 0,0-1 0 0 0,0 0 0 0 0,0 0 0 0 0,1 0 0 0 0,4 4-1 0 0,-1-2-42 0 0,0 0-1 0 0,1-1 0 0 0,0 0 1 0 0,0 0-1 0 0,1-1 0 0 0,-1 0 1 0 0,1 0-1 0 0,0-1 0 0 0,14 4 1 0 0,-19-7-64 0 0,0 0 1 0 0,0 0 0 0 0,0 0 0 0 0,0-1-1 0 0,0 1 1 0 0,0-1 0 0 0,0 0 0 0 0,0-1 0 0 0,0 1-1 0 0,0-1 1 0 0,0 1 0 0 0,0-1 0 0 0,0 0-1 0 0,0-1 1 0 0,-1 1 0 0 0,1-1 0 0 0,0 1 0 0 0,-1-1-1 0 0,1 0 1 0 0,-1-1 0 0 0,1 1 0 0 0,-1-1-1 0 0,0 1 1 0 0,0-1 0 0 0,0 0 0 0 0,2-4-1 0 0,-1 2 13 0 0,0 0 0 0 0,0 0 0 0 0,-1 0-1 0 0,0-1 1 0 0,0 1 0 0 0,0-1 0 0 0,-1 0-1 0 0,0 0 1 0 0,0 0 0 0 0,-1 0 0 0 0,1 0-1 0 0,-1 0 1 0 0,-1 0 0 0 0,1-1 0 0 0,-1 1-1 0 0,-1-10 1 0 0,0 9-8 0 0,-1 1 0 0 0,1 0 0 0 0,-2 0 0 0 0,1-1-1 0 0,-1 1 1 0 0,1 1 0 0 0,-2-1 0 0 0,1 0 0 0 0,-6-6 0 0 0,2 3 11 0 0,-1 0 0 0 0,0 0 1 0 0,-1 0-1 0 0,-10-7 0 0 0,15 13-18 0 0,0 0-1 0 0,-1 0 1 0 0,1 1 0 0 0,-1 0-1 0 0,0 0 1 0 0,1 0-1 0 0,-1 1 1 0 0,0-1 0 0 0,0 1-1 0 0,0 0 1 0 0,0 1-1 0 0,0-1 1 0 0,0 1 0 0 0,0 0-1 0 0,0 0 1 0 0,-1 0-1 0 0,1 1 1 0 0,-8 2 0 0 0,9-2-7 0 0,0 0 1 0 0,1 0 0 0 0,-1 1-1 0 0,0-1 1 0 0,1 1-1 0 0,-1 0 1 0 0,1 0 0 0 0,0 0-1 0 0,0 0 1 0 0,-1 1 0 0 0,2 0-1 0 0,-1-1 1 0 0,0 1-1 0 0,0 0 1 0 0,1 0 0 0 0,0 0-1 0 0,-1 1 1 0 0,1-1 0 0 0,1 1-1 0 0,-1-1 1 0 0,0 1-1 0 0,1-1 1 0 0,0 1 0 0 0,-2 5-1 0 0,3-6 6 0 0,-1 0 0 0 0,1-1-1 0 0,-1 1 1 0 0,1-1 0 0 0,0 1-1 0 0,0 0 1 0 0,0-1 0 0 0,1 1 0 0 0,-1-1-1 0 0,1 1 1 0 0,-1-1 0 0 0,1 1-1 0 0,0-1 1 0 0,0 1 0 0 0,2 3-1 0 0,-2-4 3 0 0,0-1-1 0 0,0 0 1 0 0,1 0-1 0 0,-1 0 1 0 0,0 0-1 0 0,1 0 1 0 0,-1 0-1 0 0,1 0 1 0 0,-1 0-1 0 0,1 0 1 0 0,0-1-1 0 0,-1 1 1 0 0,1-1-1 0 0,0 1 1 0 0,-1-1-1 0 0,1 0 1 0 0,0 1-1 0 0,-1-1 1 0 0,1 0-1 0 0,0 0 1 0 0,0 0-1 0 0,-1-1 1 0 0,1 1-1 0 0,0 0 1 0 0,1-1-1 0 0,15-3 11 0 0,-1 0 0 0 0,-1-1 0 0 0,1-1 0 0 0,29-15-1 0 0,-15 4 95 0 0,41-29 0 0 0,-58 37-48 0 0,1 1 0 0 0,0 1-1 0 0,23-9 1 0 0,-16 7 43 0 0,-20 8-83 0 0,0 1-1 0 0,0-1 0 0 0,0 0 1 0 0,0 1-1 0 0,1-1 1 0 0,-1 1-1 0 0,0 0 0 0 0,0-1 1 0 0,0 1-1 0 0,0 0 1 0 0,0 0-1 0 0,0 1 1 0 0,1-1-1 0 0,-1 0 0 0 0,0 1 1 0 0,0-1-1 0 0,0 1 1 0 0,0 0-1 0 0,0 0 0 0 0,0-1 1 0 0,0 1-1 0 0,-1 1 1 0 0,1-1-1 0 0,0 0 1 0 0,0 0-1 0 0,-1 1 0 0 0,3 1 1 0 0,-1 1 23 0 0,0 0 0 0 0,0 0 0 0 0,0 0 0 0 0,-1 0 1 0 0,0 1-1 0 0,0-1 0 0 0,0 0 0 0 0,0 1 0 0 0,-1 0 0 0 0,1-1 1 0 0,0 6-1 0 0,1 12 112 0 0,0 28 1 0 0,-4-36-140 0 0,2-1 0 0 0,0 1 0 0 0,1-1 0 0 0,0 1 0 0 0,1-1 0 0 0,7 21 0 0 0,-9-31-25 0 0,0 0 1 0 0,1 0-1 0 0,0 0 1 0 0,-1-1 0 0 0,1 1-1 0 0,0 0 1 0 0,0-1-1 0 0,0 1 1 0 0,1-1-1 0 0,-1 0 1 0 0,1 0-1 0 0,-1 0 1 0 0,1 0 0 0 0,0 0-1 0 0,-1-1 1 0 0,1 1-1 0 0,0-1 1 0 0,0 0-1 0 0,0 0 1 0 0,0 0-1 0 0,0 0 1 0 0,1 0-1 0 0,-1 0 1 0 0,0-1 0 0 0,0 0-1 0 0,0 0 1 0 0,1 0-1 0 0,-1 0 1 0 0,0 0-1 0 0,0 0 1 0 0,7-2-1 0 0,0-1-691 0 0,0 0-1 0 0,1-1 0 0 0,-1 0 0 0 0,-1 0 1 0 0,1-1-1 0 0,0 0 0 0 0,-1-1 0 0 0,12-9 1 0 0,-4 1-954 0 0,-2 0 86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515 64 1576 0 0,'1'-1'373'0'0,"0"0"0"0"0,-1 0 0 0 0,1 0 0 0 0,-1-1 1 0 0,1 1-1 0 0,-1 0 0 0 0,1 0 0 0 0,-1 0 0 0 0,0-1 0 0 0,0 1 0 0 0,1 0 0 0 0,-1-1 0 0 0,0 1 0 0 0,0 0 0 0 0,0 0 0 0 0,0-1 0 0 0,-1 1 0 0 0,1 0 0 0 0,0 0 0 0 0,0-1 0 0 0,-1 1 0 0 0,1 0 0 0 0,-1 0 0 0 0,1 0 0 0 0,-2-2 0 0 0,1 1 25 0 0,0 0-1 0 0,0 0 0 0 0,-1 0 1 0 0,1 1-1 0 0,-1-1 0 0 0,1 0 1 0 0,-1 1-1 0 0,0-1 0 0 0,0 1 1 0 0,0-1-1 0 0,0 1 0 0 0,-3-2 1 0 0,1 1-218 0 0,0 1 0 0 0,0 0 0 0 0,0 0-1 0 0,0 0 1 0 0,0 1 0 0 0,0-1 0 0 0,-1 1 0 0 0,1 0 0 0 0,0 0 0 0 0,0 0 0 0 0,0 1 0 0 0,0-1 0 0 0,0 1 0 0 0,0 0-1 0 0,0 0 1 0 0,0 1 0 0 0,0-1 0 0 0,0 1 0 0 0,0 0 0 0 0,1 0 0 0 0,-7 4 0 0 0,1 0-66 0 0,0 2 1 0 0,1-1-1 0 0,0 1 1 0 0,0 0-1 0 0,0 1 1 0 0,-10 15 0 0 0,-1 3-100 0 0,-2-1 1 0 0,-1 0 0 0 0,-2-2-1 0 0,0-1 1 0 0,-1-1 0 0 0,-1 0-1 0 0,-1-2 1 0 0,-58 31 0 0 0,73-45-218 0 0,8-4-65 0 0,0 0 1 0 0,0 0-1 0 0,0 0 0 0 0,0 1 1 0 0,0 0-1 0 0,0 0 0 0 0,0 0 1 0 0,1 0-1 0 0,-5 5 0 0 0,8-7 68 0 0,-1-1 0 0 0,1 1-1 0 0,0-1 1 0 0,0 0-1 0 0,0 1 1 0 0,0-1 0 0 0,0 0-1 0 0,0 1 1 0 0,0-1 0 0 0,0 1-1 0 0,0-1 1 0 0,0 0-1 0 0,0 1 1 0 0,0-1 0 0 0,0 1-1 0 0,0-1 1 0 0,0 0 0 0 0,1 1-1 0 0,-1-1 1 0 0,0 1-1 0 0,0-1 1 0 0,0 0 0 0 0,1 1-1 0 0,-1-1 1 0 0,0 0 0 0 0,0 0-1 0 0,1 1 1 0 0,-1-1-1 0 0,0 0 1 0 0,1 1 0 0 0,-1-1-1 0 0,0 0 1 0 0,1 0-1 0 0,-1 0 1 0 0,0 1 0 0 0,1-1-1 0 0,-1 0 1 0 0,0 0 0 0 0,2 0-1 0 0,5 4-4569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2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45 339 512 0 0,'0'0'527'0'0,"-1"-1"0"0"0,0 1-1 0 0,0-1 1 0 0,0 1 0 0 0,0-1-1 0 0,1 0 1 0 0,-1 0 0 0 0,0 1 0 0 0,0-1-1 0 0,1 0 1 0 0,-1 0 0 0 0,1 0-1 0 0,-1 1 1 0 0,1-1 0 0 0,-2-2 0 0 0,5-5 4787 0 0,4 3-4579 0 0,-5 5-534 0 0,0 0 1 0 0,0 0 0 0 0,0 0-1 0 0,1 0 1 0 0,-1 1 0 0 0,0-1-1 0 0,0 1 1 0 0,0 0 0 0 0,0-1 0 0 0,0 1-1 0 0,2 1 1 0 0,6 2 344 0 0,-3-2-299 0 0,0 1 1 0 0,0-1-1 0 0,0 1 1 0 0,10 7 0 0 0,16 6 91 0 0,-23-13-332 0 0,-1-1 0 0 0,1 0 1 0 0,0 0-1 0 0,0-1 0 0 0,0 0 0 0 0,0-1 0 0 0,0 0 0 0 0,0 0 0 0 0,0-1 0 0 0,-1-1 1 0 0,1 0-1 0 0,17-5 0 0 0,-15 3-8 0 0,-1 0 0 0 0,0-1 1 0 0,0-1-1 0 0,0 1 0 0 0,-1-2 1 0 0,0 0-1 0 0,0 0 1 0 0,0 0-1 0 0,-1-1 0 0 0,8-10 1 0 0,-14 15 6 0 0,-1 0 0 0 0,-1 0 0 0 0,1 0 1 0 0,0-1-1 0 0,-1 1 0 0 0,1 0 1 0 0,-1-1-1 0 0,0 1 0 0 0,0-1 0 0 0,-1 1 1 0 0,1-1-1 0 0,-1 0 0 0 0,0 1 1 0 0,1-1-1 0 0,-2 0 0 0 0,1 1 0 0 0,0-1 1 0 0,-1 1-1 0 0,-1-6 0 0 0,-1-5 14 0 0,-2 0-1 0 0,1 0 0 0 0,-10-18 0 0 0,9 22 10 0 0,0 0 0 0 0,-1 0 0 0 0,0 1 0 0 0,0 0 0 0 0,-1 0 0 0 0,0 0 0 0 0,-16-13 0 0 0,17 17 65 0 0,0 0 0 0 0,0 1 1 0 0,0 0-1 0 0,-1 0 0 0 0,1 0 1 0 0,-1 1-1 0 0,0 0 0 0 0,0 1 1 0 0,-1-1-1 0 0,1 1 0 0 0,0 1 1 0 0,-11-2-1 0 0,11 2-26 0 0,1 1 1 0 0,0 0-1 0 0,-1 0 1 0 0,1 1-1 0 0,0 0 1 0 0,-1 0-1 0 0,1 0 1 0 0,0 1-1 0 0,0 0 0 0 0,0 0 1 0 0,0 0-1 0 0,0 1 1 0 0,1 0-1 0 0,-1 0 1 0 0,1 0-1 0 0,0 1 1 0 0,0 0-1 0 0,0 0 1 0 0,0 0-1 0 0,-5 7 1 0 0,0 1 102 0 0,0 0 0 0 0,1 0 1 0 0,1 1-1 0 0,0 1 0 0 0,-5 13 1 0 0,-27 74 1040 0 0,34-85-1041 0 0,1 0 1 0 0,1 1-1 0 0,1-1 0 0 0,0 1 1 0 0,1 0-1 0 0,1-1 1 0 0,1 1-1 0 0,0 0 0 0 0,1 0 1 0 0,1 0-1 0 0,5 24 0 0 0,11 19 9 0 0,41 94 1 0 0,-28-68-105 0 0,-31-86-76 0 0,0 1 0 0 0,0 0 0 0 0,1 0 0 0 0,-1-1 0 0 0,0 1 0 0 0,1 0 0 0 0,-1-1 0 0 0,0 1 0 0 0,1 0 0 0 0,-1-1 0 0 0,0 1 0 0 0,1-1 0 0 0,-1 1 0 0 0,1-1 0 0 0,0 1 0 0 0,-1-1 0 0 0,1 1 0 0 0,-1-1 0 0 0,1 1 0 0 0,0 0 0 0 0,0-2-2 0 0,-1 1-1 0 0,1 0 1 0 0,-1 0-1 0 0,1 0 1 0 0,-1 0-1 0 0,0 0 1 0 0,1-1-1 0 0,-1 1 1 0 0,0 0-1 0 0,1 0 1 0 0,-1-1-1 0 0,1 1 0 0 0,-1 0 1 0 0,0-1-1 0 0,0 1 1 0 0,1 0-1 0 0,-1-1 1 0 0,0 1-1 0 0,0 0 1 0 0,1-1-1 0 0,-1 1 1 0 0,0-1-1 0 0,0 0 1 0 0,11-31-71 0 0,-11 31 82 0 0,13-48-101 0 0,31-78 1 0 0,-42 121 83 0 0,0 1-1 0 0,1 0 1 0 0,0 0 0 0 0,0 0 0 0 0,0 0-1 0 0,1 0 1 0 0,5-6 0 0 0,-8 10 6 0 0,1 0 0 0 0,-1 0 0 0 0,0 0-1 0 0,0 1 1 0 0,0-1 0 0 0,1 0 0 0 0,-1 0 0 0 0,0 1 0 0 0,1-1 0 0 0,-1 1 0 0 0,1-1 0 0 0,-1 1 0 0 0,0-1 0 0 0,1 1 0 0 0,-1 0 0 0 0,1 0-1 0 0,-1 0 1 0 0,1 0 0 0 0,-1 0 0 0 0,1 0 0 0 0,-1 0 0 0 0,1 0 0 0 0,-1 1 0 0 0,1-1 0 0 0,-1 0 0 0 0,1 1 0 0 0,-1 0 0 0 0,0-1 0 0 0,1 1-1 0 0,-1 0 1 0 0,0-1 0 0 0,0 1 0 0 0,1 0 0 0 0,0 1 0 0 0,6 6-8 0 0,1-1 1 0 0,-1 1-1 0 0,-1 1 0 0 0,0 0 0 0 0,10 16 1 0 0,24 51 46 0 0,-35-63-29 0 0,0-1 0 0 0,1 1 0 0 0,0-1 0 0 0,10 12 0 0 0,-15-21-13 0 0,1 0 1 0 0,0 0-1 0 0,0-1 0 0 0,0 1 0 0 0,0 0 0 0 0,1-1 0 0 0,-1 0 0 0 0,0 0 0 0 0,1 0 1 0 0,0 0-1 0 0,-1-1 0 0 0,1 1 0 0 0,0-1 0 0 0,0 0 0 0 0,0 0 0 0 0,0 0 0 0 0,0-1 1 0 0,7 1-1 0 0,-4-1-138 0 0,0 0 1 0 0,0-1 0 0 0,0 0-1 0 0,0 0 1 0 0,0-1 0 0 0,9-2 0 0 0,-12 2-543 0 0,0 0 1 0 0,0 0 0 0 0,0 0-1 0 0,0-1 1 0 0,0 1 0 0 0,5-6-1 0 0,6-3-5431 0 0,-11 5 3796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188 191 1912 0 0,'-14'-25'5343'0'0,"7"12"-2865"0"0,0 1 1 0 0,-10-13 0 0 0,16 24-2321 0 0,0 0 0 0 0,0 0 0 0 0,0 0 0 0 0,0 0 0 0 0,0 0 0 0 0,-1 0 1 0 0,1 1-1 0 0,0-1 0 0 0,-1 0 0 0 0,1 1 0 0 0,0-1 0 0 0,-1 1 0 0 0,1 0 0 0 0,-1-1 0 0 0,1 1 0 0 0,-1 0 0 0 0,1 0 0 0 0,-1 0 0 0 0,1 0 0 0 0,-1 0 0 0 0,1 0 0 0 0,0 0 0 0 0,-1 0 0 0 0,1 1 0 0 0,-1-1 1 0 0,1 1-1 0 0,-1-1 0 0 0,1 1 0 0 0,0-1 0 0 0,-1 1 0 0 0,1 0 0 0 0,-2 1 0 0 0,-3 2 106 0 0,1-1 0 0 0,0 1 1 0 0,0 1-1 0 0,0-1 0 0 0,-9 11 1 0 0,7-7-105 0 0,1 2 0 0 0,0-1 1 0 0,0 1-1 0 0,1 0 0 0 0,0 0 0 0 0,1 1 1 0 0,-5 16-1 0 0,6-19-84 0 0,2 1 0 0 0,-1-1 0 0 0,1 0-1 0 0,0 0 1 0 0,1 1 0 0 0,0-1 0 0 0,0 0 0 0 0,1 1-1 0 0,0-1 1 0 0,4 16 0 0 0,-3-20-62 0 0,0 1-1 0 0,0-1 1 0 0,0 0 0 0 0,1 0 0 0 0,0 0-1 0 0,-1 0 1 0 0,2 0 0 0 0,-1 0 0 0 0,0-1-1 0 0,1 1 1 0 0,-1-1 0 0 0,1 0-1 0 0,0 0 1 0 0,0 0 0 0 0,0-1 0 0 0,1 0-1 0 0,-1 0 1 0 0,0 0 0 0 0,1 0-1 0 0,0 0 1 0 0,-1-1 0 0 0,1 0 0 0 0,7 1-1 0 0,-4-1-25 0 0,0 0 0 0 0,0 0 0 0 0,0-1 0 0 0,0 0 0 0 0,0 0 0 0 0,0-1 0 0 0,0 0 0 0 0,0-1 0 0 0,0 0-1 0 0,-1 0 1 0 0,1 0 0 0 0,0-1 0 0 0,10-6 0 0 0,-13 6 15 0 0,1 0-1 0 0,-1-1 1 0 0,0 0 0 0 0,0 0-1 0 0,-1 0 1 0 0,1 0 0 0 0,-1-1-1 0 0,0 0 1 0 0,0 0 0 0 0,0 0-1 0 0,-1 0 1 0 0,0-1 0 0 0,0 1-1 0 0,0-1 1 0 0,-1 0 0 0 0,0 0-1 0 0,0 0 1 0 0,0 0 0 0 0,-1 0-1 0 0,0 0 1 0 0,0 0 0 0 0,0-1-1 0 0,-1 1 1 0 0,0 0 0 0 0,0-1-1 0 0,-1 1 1 0 0,1 0 0 0 0,-2 0-1 0 0,1 0 1 0 0,-3-7 0 0 0,1 1 6 0 0,-2 0 0 0 0,0 1 0 0 0,0-1 0 0 0,-1 1 0 0 0,-12-18 0 0 0,13 23-6 0 0,1 0 1 0 0,-1 1-1 0 0,0-1 1 0 0,-1 1-1 0 0,1 0 1 0 0,-1 1-1 0 0,0-1 1 0 0,0 1-1 0 0,-1 1 1 0 0,1-1-1 0 0,-9-3 1 0 0,12 6-5 0 0,-1 1 1 0 0,1-1-1 0 0,-1 1 1 0 0,1-1-1 0 0,-1 1 1 0 0,1 0-1 0 0,-1 0 1 0 0,0 0-1 0 0,1 1 1 0 0,-1-1-1 0 0,1 1 0 0 0,-1 0 1 0 0,1 0-1 0 0,0 0 1 0 0,-1 1-1 0 0,1-1 1 0 0,0 1-1 0 0,0 0 1 0 0,0-1-1 0 0,0 1 1 0 0,0 1-1 0 0,0-1 1 0 0,1 0-1 0 0,-1 1 1 0 0,-3 3-1 0 0,3-2 0 0 0,0-1 0 0 0,0 1 0 0 0,1-1 0 0 0,-1 1 0 0 0,1 0 0 0 0,0 0 0 0 0,0 0 0 0 0,0 1 0 0 0,0-1 0 0 0,1 0 0 0 0,-1 1 0 0 0,1-1-1 0 0,0 1 1 0 0,1-1 0 0 0,-1 1 0 0 0,1-1 0 0 0,0 1 0 0 0,0-1 0 0 0,2 9 0 0 0,-2-9-1 0 0,2 0 0 0 0,-1-1 1 0 0,0 1-1 0 0,1-1 0 0 0,-1 1 0 0 0,1-1 0 0 0,0 0 0 0 0,0 0 0 0 0,1 0 0 0 0,-1 0 1 0 0,1 0-1 0 0,-1 0 0 0 0,1 0 0 0 0,0-1 0 0 0,3 3 0 0 0,-1-2 1 0 0,0 0 0 0 0,0-1 0 0 0,0 0 0 0 0,0 0 0 0 0,0 0 0 0 0,0-1 0 0 0,0 1 0 0 0,0-1 0 0 0,11 0 0 0 0,-6 0 2 0 0,1-1-1 0 0,0-1 1 0 0,0 0 0 0 0,-1-1-1 0 0,1 0 1 0 0,-1 0-1 0 0,0-1 1 0 0,1 0 0 0 0,-1-1-1 0 0,12-6 1 0 0,-7 2 0 0 0,0-1 1 0 0,0-1-1 0 0,-1 0 1 0 0,0 0-1 0 0,-1-2 1 0 0,0 0-1 0 0,18-21 1 0 0,-27 26 29 0 0,0 1 1 0 0,-1-1-1 0 0,0 0 0 0 0,4-14 1 0 0,-5 17-24 0 0,-21 54 256 0 0,13-27-279 0 0,2 0-1 0 0,0 0 1 0 0,-1 39 0 0 0,5-55 12 0 0,0 0 1 0 0,1-1 0 0 0,-1 1 0 0 0,2-1 0 0 0,-1 1 0 0 0,1-1 0 0 0,0 0 0 0 0,0 1 0 0 0,0-1 0 0 0,1 0 0 0 0,0-1 0 0 0,0 1 0 0 0,1 0 0 0 0,0-1 0 0 0,0 0 0 0 0,0 0 0 0 0,9 9 0 0 0,-6-8-8 0 0,0-1 0 0 0,0 0 1 0 0,0 0-1 0 0,1-1 1 0 0,-1 0-1 0 0,1 0 1 0 0,0-1-1 0 0,0 0 1 0 0,1 0-1 0 0,15 2 1 0 0,-18-4 10 0 0,1 0 0 0 0,-1-1 1 0 0,0 0-1 0 0,1 0 0 0 0,-1 0 0 0 0,1-1 0 0 0,-1 0 1 0 0,1-1-1 0 0,-1 1 0 0 0,0-1 0 0 0,0 0 0 0 0,0-1 1 0 0,0 1-1 0 0,0-1 0 0 0,6-4 0 0 0,-7 3 5 0 0,1 0 0 0 0,0 0 0 0 0,-1-1 0 0 0,0 0 0 0 0,0 0 0 0 0,-1 0 1 0 0,1 0-1 0 0,-1-1 0 0 0,0 1 0 0 0,-1-1 0 0 0,4-6 0 0 0,-4 4-4 0 0,0 0-1 0 0,-1 0 1 0 0,0 0 0 0 0,0 0 0 0 0,-1 0 0 0 0,0 0 0 0 0,-1 0 0 0 0,0-16 0 0 0,-3-5 23 0 0,0 0 0 0 0,-2 0 0 0 0,-13-41 0 0 0,16 63-21 0 0,0 1 0 0 0,-1 0 0 0 0,1 0 0 0 0,-1 0 0 0 0,0 0 0 0 0,-1 0 0 0 0,1 1 0 0 0,-1 0 1 0 0,0-1-1 0 0,-1 1 0 0 0,1 1 0 0 0,-10-9 0 0 0,10 10-4 0 0,0 1-1 0 0,-1-1 1 0 0,1 1-1 0 0,-1 0 1 0 0,1 0 0 0 0,-1 0-1 0 0,0 1 1 0 0,0-1 0 0 0,0 1-1 0 0,0 0 1 0 0,0 1-1 0 0,0-1 1 0 0,0 1 0 0 0,0 0-1 0 0,0 0 1 0 0,0 1 0 0 0,-7 1-1 0 0,4 0-3 0 0,-1 0-1 0 0,1 1 0 0 0,-1 1 1 0 0,1-1-1 0 0,0 1 0 0 0,0 0 1 0 0,1 1-1 0 0,-1 0 0 0 0,1 0 1 0 0,-11 12-1 0 0,11-11 1 0 0,0 1 0 0 0,1 0 0 0 0,0 0 0 0 0,0 1 0 0 0,0 0 0 0 0,1 0 0 0 0,1 0-1 0 0,-1 1 1 0 0,-5 17 0 0 0,9-24 1 0 0,1-1 0 0 0,-1 0-1 0 0,1 0 1 0 0,0 1 0 0 0,-1-1 0 0 0,1 0-1 0 0,0 1 1 0 0,0-1 0 0 0,0 0 0 0 0,0 1-1 0 0,0-1 1 0 0,0 0 0 0 0,0 1 0 0 0,1-1-1 0 0,-1 0 1 0 0,0 1 0 0 0,1-1 0 0 0,-1 0-1 0 0,1 0 1 0 0,-1 0 0 0 0,1 1 0 0 0,0-1-1 0 0,-1 0 1 0 0,1 0 0 0 0,0 0 0 0 0,0 0-1 0 0,0 0 1 0 0,0 0 0 0 0,0 0 0 0 0,1 1-1 0 0,1-1 6 0 0,0 0 0 0 0,0 0 1 0 0,0 0-1 0 0,0 0 0 0 0,0 0 0 0 0,0-1 0 0 0,0 1 0 0 0,0-1 0 0 0,0 0 0 0 0,0 0 1 0 0,0 0-1 0 0,5-1 0 0 0,10-2 7 0 0,0-1 1 0 0,34-11 0 0 0,17-5-50 0 0,-39 14-82 0 0,-10 1 137 0 0,27-1 1 0 0,-39 5-333 0 0,0 1-1 0 0,0 0 1 0 0,0 1 0 0 0,-1 0-1 0 0,1 0 1 0 0,14 4 0 0 0,29 14-8193 0 0,-38-12 5665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348 717 416 0 0,'10'-3'5999'0'0,"-5"0"-5058"0"0,0 1 1 0 0,0-1-1 0 0,-1 0 0 0 0,1-1 1 0 0,-1 1-1 0 0,0-1 1 0 0,0 0-1 0 0,0 0 1 0 0,0 0-1 0 0,5-8 1 0 0,-7 9-742 0 0,-1 0 0 0 0,1-1 0 0 0,-1 1 0 0 0,1 0 0 0 0,-1 0 0 0 0,0-1 0 0 0,-1 1 0 0 0,1-1 0 0 0,-1 1 1 0 0,1-1-1 0 0,-1 1 0 0 0,0-1 0 0 0,0 1 0 0 0,0-1 0 0 0,-1 1 0 0 0,1-1 0 0 0,-1 1 0 0 0,-1-4 0 0 0,-6-17 281 0 0,-1 0-1 0 0,-1 1 1 0 0,-13-22-1 0 0,16 34-402 0 0,0 0 0 0 0,0 0 1 0 0,-1 1-1 0 0,-1 0 0 0 0,1 0 0 0 0,-2 1 0 0 0,-16-13 1 0 0,22 18-50 0 0,-1 1 0 0 0,0 0 1 0 0,-1 0-1 0 0,1 1 1 0 0,0-1-1 0 0,-1 1 0 0 0,1 0 1 0 0,-1 1-1 0 0,0-1 1 0 0,1 1-1 0 0,-1 0 0 0 0,0 1 1 0 0,0 0-1 0 0,0-1 1 0 0,0 2-1 0 0,-9 0 1 0 0,8 1-8 0 0,0 0 1 0 0,0 0-1 0 0,1 0 1 0 0,-1 1-1 0 0,1 0 1 0 0,0 0 0 0 0,0 1-1 0 0,0-1 1 0 0,0 2-1 0 0,1-1 1 0 0,0 0 0 0 0,-1 1-1 0 0,-6 8 1 0 0,-1 3 23 0 0,1 0 0 0 0,0 1-1 0 0,-15 28 1 0 0,23-36-26 0 0,0 0 0 0 0,0 0 0 0 0,0 0 0 0 0,2 0-1 0 0,-1 1 1 0 0,1 0 0 0 0,0-1 0 0 0,1 1-1 0 0,0 14 1 0 0,1-17-17 0 0,1 0 1 0 0,0 0-1 0 0,1 0 0 0 0,0 0 1 0 0,0-1-1 0 0,0 1 0 0 0,1 0 0 0 0,0-1 1 0 0,0 0-1 0 0,1 0 0 0 0,0 0 0 0 0,0 0 1 0 0,0 0-1 0 0,0-1 0 0 0,1 0 0 0 0,0 0 1 0 0,0 0-1 0 0,1 0 0 0 0,-1-1 0 0 0,1 0 1 0 0,0 0-1 0 0,0 0 0 0 0,7 2 1 0 0,-5-2 5 0 0,0-1 0 0 0,0 0 0 0 0,0 0 0 0 0,0-1 0 0 0,1 0 0 0 0,-1 0 0 0 0,0-1 0 0 0,1 0 0 0 0,0-1 0 0 0,-1 1 0 0 0,1-2 0 0 0,-1 1 0 0 0,1-1 0 0 0,-1-1 0 0 0,1 1 0 0 0,-1-1 0 0 0,0-1 0 0 0,13-5 0 0 0,-12 3-7 0 0,0 0 0 0 0,-1-1 1 0 0,0 0-1 0 0,0 0 1 0 0,0-1-1 0 0,-1 0 1 0 0,0 0-1 0 0,0-1 1 0 0,-1 0-1 0 0,0 0 1 0 0,0 0-1 0 0,-1-1 0 0 0,0 0 1 0 0,5-13-1 0 0,-6 10-12 0 0,1-1-1 0 0,-1 0 0 0 0,-1 0 0 0 0,0-1 1 0 0,-1 1-1 0 0,-1-1 0 0 0,0 1 0 0 0,-1-1 1 0 0,0 0-1 0 0,-3-15 0 0 0,-21-102-165 0 0,7 51 162 0 0,14 63 2 0 0,-45-198 72 0 0,46 210-5 0 0,0 0 1 0 0,0 0 0 0 0,-5-9-1 0 0,7 14-42 0 0,0-1 0 0 0,-1 1 0 0 0,1-1 0 0 0,0 1 0 0 0,-1-1-1 0 0,1 1 1 0 0,-1-1 0 0 0,1 1 0 0 0,-1-1 0 0 0,1 1-1 0 0,-1 0 1 0 0,1-1 0 0 0,-1 1 0 0 0,0 0 0 0 0,1-1 0 0 0,-1 1-1 0 0,0 0 1 0 0,0 0-7 0 0,1 0 0 0 0,-1 0 0 0 0,1 0-1 0 0,-1 0 1 0 0,1 1 0 0 0,-1-1 0 0 0,1 0-1 0 0,0 0 1 0 0,-1 1 0 0 0,1-1 0 0 0,-1 0-1 0 0,1 1 1 0 0,0-1 0 0 0,-1 1 0 0 0,1-1 0 0 0,0 0-1 0 0,-1 1 1 0 0,1-1 0 0 0,0 1 0 0 0,0-1-1 0 0,0 1 1 0 0,-1-1 0 0 0,1 1 0 0 0,0-1-1 0 0,0 1 1 0 0,0 0 0 0 0,-3 7 16 0 0,1 0 0 0 0,0 0-1 0 0,1 0 1 0 0,0 0 0 0 0,0 0 0 0 0,1 0 0 0 0,0 0-1 0 0,0 1 1 0 0,1-1 0 0 0,2 9 0 0 0,3 10 17 0 0,16 44 1 0 0,-2-8 20 0 0,9 34 290 0 0,13 54 275 0 0,-30-64-474 0 0,-9-58-747 0 0,1-1 0 0 0,1 0 0 0 0,11 35 0 0 0,-11-48-782 0 0,1 0-2097 0 0,-2-4-2175 0 0,0-2 626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7:48.6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80 223 512 0 0,'6'-28'3157'0'0,"-5"19"-847"0"0,1 0 0 0 0,0 0 0 0 0,1 0-1 0 0,5-12 1 0 0,-7 25 980 0 0,3 18-2184 0 0,-1 28-347 0 0,-2 0 1 0 0,-2 0-1 0 0,-13 87 1 0 0,-2-52-172 0 0,-30 135-7 0 0,43-209-588 0 0,-20 86 65 0 0,20-82-60 0 0,1 1-1 0 0,0 0 1 0 0,2-1-1 0 0,1 21 1 0 0,-2-35 1 0 0,1 0 0 0 0,0-1 0 0 0,0 1 0 0 0,0 0 0 0 0,0-1 1 0 0,0 1-1 0 0,1 0 0 0 0,-1-1 0 0 0,0 1 0 0 0,0-1 0 0 0,0 1 1 0 0,0 0-1 0 0,1-1 0 0 0,-1 1 0 0 0,0-1 0 0 0,1 1 0 0 0,-1 0 0 0 0,0-1 1 0 0,1 1-1 0 0,-1-1 0 0 0,1 1 0 0 0,-1-1 0 0 0,1 0 0 0 0,-1 1 0 0 0,1-1 1 0 0,-1 1-1 0 0,2-1 0 0 0,-2 0-3 0 0,1 0-1 0 0,0 0 1 0 0,0 0 0 0 0,0-1-1 0 0,-1 1 1 0 0,1 0 0 0 0,0 0-1 0 0,0-1 1 0 0,-1 1 0 0 0,1-1-1 0 0,0 1 1 0 0,0-1 0 0 0,-1 1-1 0 0,1-1 1 0 0,-1 1 0 0 0,1-1-1 0 0,0 0 1 0 0,3-4-11 0 0,0 1 0 0 0,-1-1-1 0 0,1 0 1 0 0,-1 0 0 0 0,2-5-1 0 0,8-30-17 0 0,-1-1 0 0 0,-2 1-1 0 0,8-77 1 0 0,-7-124 60 0 0,-10 183 17 0 0,-3-29 63 0 0,0 58-23 0 0,1 1-1 0 0,2-1 1 0 0,0 0 0 0 0,8-34-1 0 0,-9 62-71 0 0,0 0 0 0 0,0 1-1 0 0,0-1 1 0 0,0 1 0 0 0,0-1-1 0 0,0 0 1 0 0,0 1 0 0 0,0-1-1 0 0,1 1 1 0 0,-1-1 0 0 0,0 0-1 0 0,0 1 1 0 0,1-1 0 0 0,-1 1-1 0 0,0-1 1 0 0,1 1 0 0 0,-1-1-1 0 0,0 1 1 0 0,2-1 0 0 0,4 14 80 0 0,20 69-31 0 0,-3-7-65 0 0,9 9 115 0 0,45 85-1 0 0,-48-113-65 0 0,50 89 186 0 0,-65-122-210 0 0,2 0 0 0 0,0-1 0 0 0,38 38 0 0 0,-49-55-17 0 0,1-1 0 0 0,-1 1 0 0 0,1-1 0 0 0,0 0 0 0 0,0 0 0 0 0,0 0 0 0 0,1-1 0 0 0,-1 0 0 0 0,10 3-1 0 0,-13-6-2 0 0,-1 1 0 0 0,1-1-1 0 0,0 1 1 0 0,0-1-1 0 0,-1 0 1 0 0,1 0-1 0 0,0 0 1 0 0,0-1-1 0 0,-1 1 1 0 0,1-1 0 0 0,0 1-1 0 0,-1-1 1 0 0,1 0-1 0 0,-1 0 1 0 0,1 0-1 0 0,-1 0 1 0 0,1 0-1 0 0,-1-1 1 0 0,0 1 0 0 0,1-1-1 0 0,-1 0 1 0 0,0 1-1 0 0,0-1 1 0 0,0 0-1 0 0,0 0 1 0 0,-1 0-1 0 0,3-3 1 0 0,7-12 7 0 0,1-1 0 0 0,-2 0 0 0 0,-1-1 1 0 0,0 0-1 0 0,-1-1 0 0 0,-1 0 0 0 0,8-37 0 0 0,-4-11 37 0 0,5-71 1 0 0,-12 85-61 0 0,2-299 40 0 0,-6 344-16 0 0,0-4-3 0 0,0 8-8 0 0,0-1 0 0 0,0 1 0 0 0,0 0-1 0 0,-1-1 1 0 0,0 1 0 0 0,0 0 0 0 0,0-1-1 0 0,0 1 1 0 0,-4-7 0 0 0,5 12 0 0 0,0-1 0 0 0,-1 1 0 0 0,1 0 0 0 0,0-1 0 0 0,-1 1 0 0 0,1-1 0 0 0,-1 1 0 0 0,1 0 0 0 0,0-1 0 0 0,-1 1 0 0 0,1 0 0 0 0,-1 0 0 0 0,1-1 0 0 0,-1 1 0 0 0,1 0 0 0 0,-1 0 0 0 0,1 0 0 0 0,-1 0 0 0 0,1 0 0 0 0,-1 0 0 0 0,1-1 0 0 0,-1 1 0 0 0,1 0 0 0 0,-1 0 0 0 0,1 0 0 0 0,-1 1 0 0 0,1-1 0 0 0,-1 0 0 0 0,1 0 0 0 0,-1 0 0 0 0,1 0 0 0 0,0 0 0 0 0,-1 1 0 0 0,1-1 0 0 0,-1 0 0 0 0,1 0 0 0 0,-1 1 0 0 0,1-1 0 0 0,-1 0 0 0 0,1 0 0 0 0,0 1 0 0 0,-1-1 0 0 0,1 1 0 0 0,0-1 0 0 0,-1 0 0 0 0,1 1 0 0 0,0-1 0 0 0,-1 1 0 0 0,-15 23-123 0 0,15-23 122 0 0,-10 17-144 0 0,2 1 0 0 0,0 1-1 0 0,1-1 1 0 0,1 1 0 0 0,0 1-1 0 0,2-1 1 0 0,-5 33 0 0 0,9-35-1512 0 0,0 31 0 0 0,2-32-799 0 0,1-1 0 0 0,4 18 0 0 0,1-7-263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184 331 512 0 0,'-5'-2'2946'0'0,"1"5"956"0"0,3-3-3870 0 0,1-5 6057 0 0,0 4-5890 0 0,1 1 1 0 0,-1-1-1 0 0,0 1 0 0 0,0-1 0 0 0,0 0 1 0 0,0 1-1 0 0,0-1 0 0 0,0 0 1 0 0,0 1-1 0 0,0-1 0 0 0,0 1 1 0 0,0-1-1 0 0,0 0 0 0 0,0 1 0 0 0,0-1 1 0 0,0 1-1 0 0,0-1 0 0 0,-1 0 1 0 0,1 1-1 0 0,0-1 0 0 0,0 1 0 0 0,-1-1 1 0 0,1 1-1 0 0,-1-1 0 0 0,0 0 1 0 0,-10 15 1799 0 0,5 2-1645 0 0,0 0 1 0 0,1 1 0 0 0,-4 18-1 0 0,4-13-196 0 0,-84 399 818 0 0,84-394-937 0 0,-14 114 3 0 0,8-49 51 0 0,9-82-85 0 0,1-8 14 0 0,1 0 0 0 0,-1 0 0 0 0,1 1 1 0 0,0-1-1 0 0,0 0 0 0 0,-1 1 0 0 0,2 3 0 0 0,9-27 219 0 0,4-26-128 0 0,-2-1 0 0 0,9-88-1 0 0,-9 53-45 0 0,11-71 13 0 0,-6 28 130 0 0,41-151 0 0 0,-57 276-190 0 0,-1-1 0 0 0,1 1 0 0 0,-1-1 0 0 0,1 1 1 0 0,-1-1-1 0 0,1 1 0 0 0,0 0 0 0 0,-1-1 0 0 0,1 1 1 0 0,1-2-1 0 0,-1 3-18 0 0,-1 0 0 0 0,0 0 1 0 0,0 0-1 0 0,0 0 0 0 0,0 0 1 0 0,0 0-1 0 0,0 0 0 0 0,0 0 0 0 0,1 0 1 0 0,-1 0-1 0 0,0 0 0 0 0,0 0 1 0 0,0 0-1 0 0,0 0 0 0 0,0 0 1 0 0,0 0-1 0 0,1 0 0 0 0,-1 0 0 0 0,0 0 1 0 0,0 0-1 0 0,0 0 0 0 0,0 0 1 0 0,0 0-1 0 0,0 0 0 0 0,0 0 1 0 0,1 0-1 0 0,-1 0 0 0 0,0 1 0 0 0,0-1 1 0 0,0 0-1 0 0,0 0 0 0 0,0 0 1 0 0,0 0-1 0 0,0 0 0 0 0,0 0 1 0 0,0 0-1 0 0,0 0 0 0 0,0 0 0 0 0,0 1 1 0 0,4 10 44 0 0,6 51-31 0 0,1 64-1 0 0,0 10-1 0 0,-5-99-11 0 0,0-1-1 0 0,3 1 0 0 0,20 55 0 0 0,-23-76-1 0 0,1-1 0 0 0,0 0 0 0 0,1-1 0 0 0,1 1 0 0 0,0-2 0 0 0,1 1 0 0 0,0-1 0 0 0,1-1 0 0 0,0 0 0 0 0,21 16 0 0 0,-21-20-14 0 0,0-1-1 0 0,1 0 0 0 0,0-1 0 0 0,0-1 0 0 0,0 0 0 0 0,1 0 0 0 0,-1-1 1 0 0,1-1-1 0 0,0 0 0 0 0,0-1 0 0 0,1 0 0 0 0,19 0 0 0 0,-26-3 9 0 0,-1 1 1 0 0,1-1-1 0 0,0 0 0 0 0,-1-1 0 0 0,1 0 0 0 0,-1 0 0 0 0,0 0 0 0 0,1-1 1 0 0,-1 0-1 0 0,0 0 0 0 0,10-8 0 0 0,-8 5 2 0 0,-1 0 0 0 0,0-1 0 0 0,0 0 0 0 0,0-1 0 0 0,-1 0 1 0 0,0 0-1 0 0,6-11 0 0 0,0-5-2 0 0,-1 0 1 0 0,-1-1-1 0 0,-2 0 1 0 0,0 0 0 0 0,5-30-1 0 0,18-165 75 0 0,-15-3-38 0 0,-13 174-39 0 0,-1 24 18 0 0,1-9 9 0 0,-2-1 0 0 0,-1 1 0 0 0,-6-44 0 0 0,6 76-24 0 0,0 0 0 0 0,-1 0 0 0 0,1-1 1 0 0,-1 1-1 0 0,0 0 0 0 0,0 0 0 0 0,-1-3 1 0 0,2 5 0 0 0,0 0 0 0 0,-1 0 0 0 0,1-1 0 0 0,0 1 0 0 0,-1 0 0 0 0,1 0 0 0 0,0-1 0 0 0,0 1 0 0 0,-1 0 0 0 0,1 0 0 0 0,0 0 0 0 0,-1 0 0 0 0,1-1 0 0 0,0 1 0 0 0,-1 0 0 0 0,1 0 0 0 0,-1 0 0 0 0,1 0 0 0 0,0 0 0 0 0,-1 0 0 0 0,1 0 0 0 0,0 0 0 0 0,-1 0 0 0 0,1 0 0 0 0,0 0 0 0 0,-1 0 0 0 0,1 0 0 0 0,-1 0 0 0 0,1 0 0 0 0,0 1 0 0 0,-1-1 0 0 0,1 0 0 0 0,0 0 0 0 0,-1 0 0 0 0,1 0 0 0 0,0 1 0 0 0,0-1 0 0 0,-1 0 0 0 0,1 0 0 0 0,0 1 0 0 0,0-1 0 0 0,-1 0 0 0 0,1 1 0 0 0,0-1 0 0 0,0 0 0 0 0,-1 0 0 0 0,1 1 0 0 0,0-1 0 0 0,0 1 0 0 0,-5 6-65 0 0,0 0 0 0 0,1 0 0 0 0,0 0 1 0 0,0 1-1 0 0,1 0 0 0 0,-4 12 1 0 0,1 3-974 0 0,-5 24 0 0 0,10-32-1815 0 0,-1 0 0 0 0,2 28-1 0 0,0-42 2557 0 0,2 24-4344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4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 36 512 0 0,'-10'-16'18340'0'0,"18"15"-18228"0"0,2-3 48 0 0,3 1-184 0 0,0 0-40 0 0,-3 0-72 0 0,-1 0 0 0 0,0 2-400 0 0,-2 0-304 0 0,-1 1 272 0 0,-1 2-1465 0 0,-1 3-919 0 0,1 0 23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03.5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20 2673 0 0,'9'0'9434'0'0,"-7"-2"-6530"0"0,4-1-767 0 0,1 3-809 0 0,3-3-800 0 0,-2 0 40 0 0,1 0-352 0 0,-1 0-176 0 0,-1 2-120 0 0,-2 1-80 0 0,-4-1-816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1.5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113 30 512 0 0,'-3'-5'992'0'0,"3"4"-580"0"0,-1 0-1 0 0,1-1 0 0 0,-1 1 0 0 0,1 0 1 0 0,-1 0-1 0 0,1 0 0 0 0,-1-1 0 0 0,1 1 1 0 0,0 0-1 0 0,0 0 0 0 0,0-1 1 0 0,0 1-1 0 0,0 0 0 0 0,0 0 0 0 0,0-1 1 0 0,0 1-1 0 0,1-3 1119 0 0,-3 11 3309 0 0,-6 22-2800 0 0,5-16-1655 0 0,-37 137 2508 0 0,24-90-2144 0 0,3 1-1 0 0,-8 85 0 0 0,21-141-768 0 0,-2 2-75 0 0,2-1 0 0 0,-1 1 0 0 0,1 0 0 0 0,0 0 0 0 0,0 0 0 0 0,1 0 0 0 0,-1 0 0 0 0,2 0 0 0 0,-1 0 0 0 0,4 8 0 0 0,-5-14-81 0 0,1-1 1 0 0,-1 1-1 0 0,1-1 1 0 0,-1 1-1 0 0,1 0 1 0 0,0-1-1 0 0,-1 0 1 0 0,1 1-1 0 0,0-1 1 0 0,-1 1-1 0 0,1-1 1 0 0,0 0-1 0 0,0 1 1 0 0,-1-1 0 0 0,1 0-1 0 0,0 0 1 0 0,0 0-1 0 0,-1 0 1 0 0,1 1-1 0 0,0-1 1 0 0,0 0-1 0 0,0 0 1 0 0,-1-1-1 0 0,1 1 1 0 0,0 0-1 0 0,0 0 1 0 0,0 0-1 0 0,-1 0 1 0 0,1-1-1 0 0,0 1 1 0 0,0 0 0 0 0,-1-1-1 0 0,2 0 1 0 0,6-4-2126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0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96 283 2280 0 0,'-33'-10'7991'0'0,"26"7"-6918"0"0,0 0 0 0 0,0-1 0 0 0,1 0 1 0 0,0 0-1 0 0,-8-6 0 0 0,12 8-925 0 0,1 0 1 0 0,-1 0-1 0 0,1 0 0 0 0,0 0 0 0 0,-1 0 1 0 0,1 0-1 0 0,0-1 0 0 0,0 1 0 0 0,0-1 1 0 0,0 1-1 0 0,1 0 0 0 0,-1-1 0 0 0,1 0 0 0 0,0 1 1 0 0,-1-1-1 0 0,1 1 0 0 0,0-1 0 0 0,0 1 1 0 0,1-1-1 0 0,-1 1 0 0 0,0-1 0 0 0,2-2 0 0 0,0-4 39 0 0,1 0-1 0 0,0 0 0 0 0,0 0 0 0 0,8-14 0 0 0,-5 14-132 0 0,0 0 0 0 0,0 0 1 0 0,1 1-1 0 0,1 0 0 0 0,-1 0 0 0 0,1 0 0 0 0,1 1 1 0 0,-1 0-1 0 0,1 1 0 0 0,0 0 0 0 0,1 0 1 0 0,0 1-1 0 0,-1 1 0 0 0,19-7 0 0 0,-17 7-57 0 0,0 1 1 0 0,0 0-1 0 0,1 0 0 0 0,-1 2 0 0 0,1-1 0 0 0,-1 1 0 0 0,1 1 0 0 0,0 0 1 0 0,-1 1-1 0 0,1 0 0 0 0,-1 0 0 0 0,1 2 0 0 0,19 5 0 0 0,-27-6-5 0 0,1 0-1 0 0,0 0 0 0 0,-1 1 0 0 0,1-1 1 0 0,-1 1-1 0 0,0 0 0 0 0,0 1 0 0 0,0-1 1 0 0,0 1-1 0 0,-1-1 0 0 0,1 1 0 0 0,-1 0 1 0 0,0 0-1 0 0,3 6 0 0 0,-2-4-6 0 0,-1 1 0 0 0,-1 0 0 0 0,1 0 0 0 0,-1 0 0 0 0,0 0 0 0 0,-1 0 0 0 0,1 1 0 0 0,-2-1 1 0 0,1 8-1 0 0,-1 1-4 0 0,-1-1 0 0 0,0 0 0 0 0,-2 0 0 0 0,1 0 0 0 0,-2 0 0 0 0,0 0 0 0 0,-1-1 0 0 0,0 1 0 0 0,-8 13 0 0 0,7-19 12 0 0,-1 1 1 0 0,0-1-1 0 0,0 0 1 0 0,-1-1-1 0 0,0 0 1 0 0,0 0-1 0 0,-1-1 1 0 0,0 0-1 0 0,0 0 1 0 0,-1-1-1 0 0,0 0 1 0 0,-15 6 0 0 0,19-9 9 0 0,1-1 0 0 0,-1 0 1 0 0,0 0-1 0 0,0 0 0 0 0,0-1 1 0 0,0 0-1 0 0,-12 1 1 0 0,17-2-12 0 0,-1 0 0 0 0,1 0 1 0 0,-1 0-1 0 0,1 0 1 0 0,-1 0-1 0 0,1 0 0 0 0,0-1 1 0 0,-1 1-1 0 0,1 0 0 0 0,0-1 1 0 0,-1 0-1 0 0,1 1 1 0 0,0-1-1 0 0,-1 0 0 0 0,1 1 1 0 0,0-1-1 0 0,0 0 1 0 0,0 0-1 0 0,0 0 0 0 0,0 0 1 0 0,0 0-1 0 0,0 0 0 0 0,0 0 1 0 0,0-1-1 0 0,1 1 1 0 0,-1 0-1 0 0,0 0 0 0 0,1-1 1 0 0,-1 1-1 0 0,1 0 1 0 0,-1-1-1 0 0,1 1 0 0 0,0-1 1 0 0,-1 1-1 0 0,1 0 0 0 0,0-4 1 0 0,0-4-193 0 0,0-1 1 0 0,1 0-1 0 0,0 0 0 0 0,1 0 1 0 0,0 1-1 0 0,0-1 1 0 0,1 1-1 0 0,0 0 0 0 0,1 0 1 0 0,8-16-1 0 0,-4 12-922 0 0,0 0 0 0 0,12-14 1 0 0,-8 13-2303 0 0,18-17 0 0 0,-13 17 1268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6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89 912 0 0,'-1'1'757'0'0,"-18"20"6381"0"0,17-19-6701 0 0,0 1-1 0 0,0 0 0 0 0,1 0 0 0 0,-1 0 0 0 0,1 0 1 0 0,0 0-1 0 0,0 0 0 0 0,0 0 0 0 0,0 1 0 0 0,0 4 1 0 0,0 1-43 0 0,0 0 0 0 0,1 0 0 0 0,0 0 0 0 0,1 0 1 0 0,0-1-1 0 0,0 1 0 0 0,1 0 0 0 0,0 0 0 0 0,1-1 1 0 0,0 0-1 0 0,7 16 0 0 0,-8-21-372 0 0,0 1 1 0 0,0-1-1 0 0,0 1 1 0 0,0-1-1 0 0,1 0 1 0 0,-1 0-1 0 0,1 0 0 0 0,0-1 1 0 0,0 1-1 0 0,0-1 1 0 0,0 1-1 0 0,1-1 1 0 0,-1 0-1 0 0,1 0 1 0 0,-1 0-1 0 0,1-1 0 0 0,-1 1 1 0 0,1-1-1 0 0,0 0 1 0 0,0 0-1 0 0,0 0 1 0 0,0-1-1 0 0,0 1 1 0 0,0-1-1 0 0,0 0 0 0 0,0 0 1 0 0,0 0-1 0 0,5-2 1 0 0,-5 2-30 0 0,1-1 0 0 0,-1 0 0 0 0,0-1 1 0 0,-1 1-1 0 0,1-1 0 0 0,0 1 0 0 0,0-1 1 0 0,-1 0-1 0 0,1-1 0 0 0,-1 1 0 0 0,1 0 1 0 0,-1-1-1 0 0,0 0 0 0 0,0 0 0 0 0,0 0 1 0 0,0 0-1 0 0,-1 0 0 0 0,1-1 0 0 0,-1 1 1 0 0,0-1-1 0 0,0 0 0 0 0,0 1 0 0 0,-1-1 1 0 0,1 0-1 0 0,-1 0 0 0 0,0 0 0 0 0,0 0 1 0 0,0 0-1 0 0,0-8 0 0 0,-3-11 62 0 0,0 0 1 0 0,-2 0-1 0 0,0 0 0 0 0,-2 1 1 0 0,-9-26-1 0 0,14 43-4 0 0,-1-1 0 0 0,0 1 0 0 0,-1 0-1 0 0,1 0 1 0 0,-1 0 0 0 0,0 0 0 0 0,-1 0 0 0 0,-6-8-1 0 0,9 12-24 0 0,-1 0 0 0 0,1 0-1 0 0,0 0 1 0 0,-1 0-1 0 0,0 0 1 0 0,1 0 0 0 0,-1 0-1 0 0,1 0 1 0 0,-1 1-1 0 0,0-1 1 0 0,0 1-1 0 0,1-1 1 0 0,-1 1 0 0 0,0 0-1 0 0,0 0 1 0 0,1-1-1 0 0,-1 1 1 0 0,0 0 0 0 0,0 1-1 0 0,0-1 1 0 0,1 0-1 0 0,-1 0 1 0 0,0 1 0 0 0,0-1-1 0 0,1 1 1 0 0,-1 0-1 0 0,0-1 1 0 0,1 1 0 0 0,-1 0-1 0 0,1 0 1 0 0,-3 2-1 0 0,1-1 4 0 0,0 0 0 0 0,0 1-1 0 0,1 0 1 0 0,-1-1-1 0 0,1 1 1 0 0,0 0 0 0 0,0 0-1 0 0,0 0 1 0 0,0 0-1 0 0,0 1 1 0 0,1-1 0 0 0,-1 0-1 0 0,-1 7 1 0 0,1-1 39 0 0,0 0 1 0 0,0 0-1 0 0,1-1 1 0 0,0 15-1 0 0,1-20-69 0 0,0 0 1 0 0,0 0-1 0 0,1 0 0 0 0,-1 0 0 0 0,1 0 0 0 0,0 0 1 0 0,-1-1-1 0 0,1 1 0 0 0,1 0 0 0 0,-1 0 0 0 0,0-1 1 0 0,1 1-1 0 0,-1-1 0 0 0,1 1 0 0 0,0-1 0 0 0,0 0 1 0 0,0 1-1 0 0,0-1 0 0 0,0 0 0 0 0,0 0 0 0 0,0-1 1 0 0,1 1-1 0 0,-1 0 0 0 0,1-1 0 0 0,-1 1 0 0 0,1-1 1 0 0,0 0-1 0 0,0 0 0 0 0,-1 0 0 0 0,1 0 0 0 0,5 0 1 0 0,-1 1-4 0 0,0-2 1 0 0,1 1 0 0 0,-1-1 0 0 0,0 0 0 0 0,0 0 0 0 0,0-1 0 0 0,1 1 0 0 0,-1-2 0 0 0,0 1 0 0 0,0-1 0 0 0,0 0 0 0 0,7-4 0 0 0,3-3 21 0 0,0-1 0 0 0,-1-1 1 0 0,-1 0-1 0 0,0-1 0 0 0,20-21 0 0 0,-20 19 48 0 0,-13 12-59 0 0,0 0 23 0 0,0 0-1 0 0,1 0 0 0 0,-1 0 1 0 0,0 0-1 0 0,0 0 1 0 0,1 0-1 0 0,-1 1 0 0 0,1 0 1 0 0,0-1-1 0 0,-1 1 0 0 0,1 0 1 0 0,4-1-1 0 0,-7 2-20 0 0,0 0 0 0 0,1 0 1 0 0,-1 1-1 0 0,0-1 0 0 0,0 0 0 0 0,0 0 1 0 0,1 0-1 0 0,-1 1 0 0 0,0-1 0 0 0,0 0 1 0 0,0 0-1 0 0,0 0 0 0 0,0 1 0 0 0,1-1 0 0 0,-1 0 1 0 0,0 0-1 0 0,0 1 0 0 0,0-1 0 0 0,0 0 1 0 0,0 0-1 0 0,0 1 0 0 0,0-1 0 0 0,0 0 1 0 0,0 0-1 0 0,0 1 0 0 0,0-1 0 0 0,0 0 1 0 0,0 0-1 0 0,0 1 0 0 0,0-1 0 0 0,0 0 0 0 0,0 0 1 0 0,0 1-1 0 0,-1-1 0 0 0,-1 12 98 0 0,1-12-101 0 0,-5 23 80 0 0,0-4-5 0 0,0 1-1 0 0,-4 36 1 0 0,9-51-81 0 0,1 1-1 0 0,0-1 0 0 0,0 0 0 0 0,0 1 0 0 0,1-1 0 0 0,0 0 0 0 0,0 1 1 0 0,0-1-1 0 0,0 0 0 0 0,1 0 0 0 0,0 0 0 0 0,0 0 0 0 0,1 0 0 0 0,-1-1 1 0 0,6 9-1 0 0,-5-10-8 0 0,0 1 0 0 0,1-1 0 0 0,-1 0 0 0 0,0 0 0 0 0,1 0 0 0 0,0 0 0 0 0,0-1 0 0 0,0 1 0 0 0,0-1 1 0 0,0 0-1 0 0,0 0 0 0 0,0-1 0 0 0,1 1 0 0 0,5 0 0 0 0,-1 0-65 0 0,-1-1 1 0 0,1-1 0 0 0,-1 0-1 0 0,1 0 1 0 0,-1-1-1 0 0,15-2 1 0 0,-16 2-363 0 0,1-1 1 0 0,0 0-1 0 0,-1 0 1 0 0,0-1-1 0 0,11-4 1 0 0,-11 3-1827 0 0,0-1-1 0 0,11-9 1 0 0,-11 7 487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224 123 512 0 0,'2'-7'1378'0'0,"-2"5"-929"0"0,0 1 0 0 0,1-1 0 0 0,-1 0 1 0 0,1 1-1 0 0,-1-1 0 0 0,1 0 0 0 0,0 1 0 0 0,0-1 1 0 0,0 0-1 0 0,0 1 0 0 0,2-2 0 0 0,-3 2-184 0 0,1 0 0 0 0,-1 1 0 0 0,1-1 0 0 0,0 0 0 0 0,-1 1 0 0 0,0-1 0 0 0,1 0 0 0 0,-1 0 0 0 0,1 0 0 0 0,-1 1 0 0 0,0-1 0 0 0,0 0 0 0 0,1 0 1 0 0,-1-1-1 0 0,-3 1 2348 0 0,-5 5-863 0 0,3-1-1371 0 0,1 1-1 0 0,0-1 0 0 0,0 1 0 0 0,0-1 1 0 0,0 1-1 0 0,1 0 0 0 0,0 1 1 0 0,-6 8-1 0 0,8-11-296 0 0,0 1 0 0 0,-1 0 0 0 0,2 0 1 0 0,-1 0-1 0 0,0 0 0 0 0,1 0 0 0 0,-1 0 0 0 0,1 0 0 0 0,0-1 1 0 0,0 1-1 0 0,0 0 0 0 0,0 0 0 0 0,1 0 0 0 0,-1 0 1 0 0,1 0-1 0 0,-1 0 0 0 0,3 5 0 0 0,-1-4-60 0 0,0 0-1 0 0,0 0 1 0 0,0-1 0 0 0,0 1 0 0 0,1 0-1 0 0,0-1 1 0 0,-1 0 0 0 0,1 1-1 0 0,1-1 1 0 0,-1-1 0 0 0,0 1 0 0 0,1 0-1 0 0,-1-1 1 0 0,1 1 0 0 0,0-1-1 0 0,7 3 1 0 0,-5-3-21 0 0,0 0-1 0 0,0 0 1 0 0,0 0 0 0 0,0-1 0 0 0,0 0-1 0 0,0 0 1 0 0,0-1 0 0 0,1 0-1 0 0,-1 0 1 0 0,0 0 0 0 0,8-2-1 0 0,-11 1 1 0 0,1 0 0 0 0,-1 0 0 0 0,0 0-1 0 0,1 0 1 0 0,-1 0 0 0 0,0-1-1 0 0,0 1 1 0 0,0-1 0 0 0,0 0-1 0 0,0 0 1 0 0,-1 0 0 0 0,1-1-1 0 0,0 1 1 0 0,-1 0 0 0 0,0-1-1 0 0,0 0 1 0 0,1 0 0 0 0,-2 1 0 0 0,1-1-1 0 0,0 0 1 0 0,0-1 0 0 0,-1 1-1 0 0,0 0 1 0 0,2-4 0 0 0,-2 2 11 0 0,0-1 0 0 0,0 1 0 0 0,-1 0 0 0 0,1-1 0 0 0,-1 1 0 0 0,0 0 0 0 0,0-1 0 0 0,-1 1 1 0 0,0-1-1 0 0,0 1 0 0 0,0 0 0 0 0,0 0 0 0 0,-1 0 0 0 0,-4-9 0 0 0,3 7-11 0 0,-1 0-1 0 0,0 1 1 0 0,0-1-1 0 0,-1 1 1 0 0,0 0-1 0 0,0 1 0 0 0,0-1 1 0 0,-1 1-1 0 0,0 0 1 0 0,-11-8-1 0 0,9 8-39 0 0,0 1 0 0 0,0 1 0 0 0,-1-1 0 0 0,1 1 0 0 0,-1 1 0 0 0,1 0 0 0 0,-1 0 0 0 0,0 0 0 0 0,-9 0 0 0 0,0 1-275 0 0,0 1 1 0 0,0 0 0 0 0,1 1-1 0 0,-24 5 1 0 0,31-4-439 0 0,1 1 0 0 0,0-1 1 0 0,-17 9-1 0 0,21-8-157 0 0,0 0 1 0 0,0 0-1 0 0,0 0 0 0 0,0 1 1 0 0,0 0-1 0 0,-8 8 0 0 0,-2 7-1712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2.8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85 6 2977 0 0,'-79'-6'16254'0'0,"78"6"-16206"0"0,1 0 0 0 0,0 0 0 0 0,0 0 1 0 0,0 0-1 0 0,0 0 0 0 0,-1 0 0 0 0,1 0 0 0 0,0 0 1 0 0,0 0-1 0 0,0 0 0 0 0,-1 0 0 0 0,1 0 0 0 0,0 0 1 0 0,0 0-1 0 0,0 0 0 0 0,0 0 0 0 0,-1 0 0 0 0,1 0 1 0 0,0 1-1 0 0,0-1 0 0 0,0 0 0 0 0,0 0 0 0 0,-1 0 1 0 0,1 0-1 0 0,0 0 0 0 0,0 0 0 0 0,0 0 0 0 0,0 1 1 0 0,0-1-1 0 0,0 0 0 0 0,0 0 0 0 0,-1 0 0 0 0,1 0 0 0 0,0 1 1 0 0,0-1-1 0 0,4 6 492 0 0,10 4-529 0 0,12 1-400 0 0,45 20-6440 0 0,-53-23 5373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32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15 2433 0 0,'0'-1'468'0'0,"0"1"0"0"0,0-1 0 0 0,0 1 0 0 0,0-1 0 0 0,0 0 1 0 0,0 1-1 0 0,0-1 0 0 0,-1 1 0 0 0,1-1 0 0 0,0 0 1 0 0,0 1-1 0 0,-1-1 0 0 0,1 1 0 0 0,-1-1 0 0 0,1 1 0 0 0,0-1 1 0 0,-1 1-1 0 0,1 0 0 0 0,-1-1 0 0 0,1 1 0 0 0,-1-1 1 0 0,1 1-1 0 0,-1 0 0 0 0,1-1 0 0 0,-1 1 0 0 0,1 0 0 0 0,-1 0 1 0 0,0-1-1 0 0,1 1 0 0 0,-1 0 0 0 0,0 0 0 0 0,-3 7 3275 0 0,1 8-2668 0 0,3-15-990 0 0,-15 105 2587 0 0,13-88-2568 0 0,2-1 1 0 0,0 1-1 0 0,1-1 0 0 0,3 23 1 0 0,-3-37-105 0 0,-1 0 0 0 0,1 1 0 0 0,-1-1 0 0 0,1 0 0 0 0,0 0 0 0 0,0 0 0 0 0,-1 0 0 0 0,1 0 0 0 0,1 0 0 0 0,-1 0 0 0 0,0 0 0 0 0,0-1 0 0 0,3 3 0 0 0,-4-4-2 0 0,0 0 1 0 0,1 1 0 0 0,-1-1 0 0 0,1 0-1 0 0,-1 0 1 0 0,1 1 0 0 0,-1-1 0 0 0,1 0-1 0 0,-1 0 1 0 0,1 0 0 0 0,-1 0 0 0 0,1 0-1 0 0,-1 0 1 0 0,1 0 0 0 0,-1 0 0 0 0,1 0 0 0 0,-1 0-1 0 0,1 0 1 0 0,-1 0 0 0 0,1 0 0 0 0,0 0-1 0 0,0-1-6 0 0,1 0 0 0 0,-1 1 0 0 0,0-1 0 0 0,0 0 0 0 0,0 0 0 0 0,0 0 0 0 0,0 0 0 0 0,0 0 0 0 0,0 0 0 0 0,0 0 0 0 0,1-1 0 0 0,5-10 18 0 0,0-1 0 0 0,0 1 0 0 0,-1-1 0 0 0,-1 0 0 0 0,0-1 0 0 0,4-17 1 0 0,13-35-5 0 0,-19 58-8 0 0,0 1 0 0 0,1 0 1 0 0,0 0-1 0 0,1 1 0 0 0,-1-1 1 0 0,11-9-1 0 0,-15 15 2 0 0,1 0 0 0 0,0 0 0 0 0,0 0 0 0 0,0 0 0 0 0,0 0 0 0 0,0 0 0 0 0,0 0 0 0 0,0 1 0 0 0,0-1 0 0 0,1 1 0 0 0,-1-1 0 0 0,0 0 0 0 0,0 1 0 0 0,0 0 0 0 0,1-1 0 0 0,-1 1 1 0 0,0 0-1 0 0,1 0 0 0 0,-1 0 0 0 0,0-1 0 0 0,1 1 0 0 0,0 1 0 0 0,0-1-1 0 0,-1 1 0 0 0,0 0 0 0 0,1-1 0 0 0,-1 1 0 0 0,0 0 0 0 0,0 0 0 0 0,1 0 0 0 0,-1 0 0 0 0,0 0 0 0 0,0 0 0 0 0,0 0 0 0 0,0 0 0 0 0,0 0 0 0 0,-1 1 0 0 0,1-1 0 0 0,1 2 0 0 0,2 6-10 0 0,0 1 0 0 0,-1-1-1 0 0,0 1 1 0 0,2 13 0 0 0,1 18-8 0 0,6 25 75 0 0,-10-60-74 0 0,0 0 1 0 0,0 1 0 0 0,0-1 0 0 0,1 0-1 0 0,0 0 1 0 0,0 0 0 0 0,6 7 0 0 0,-8-11-51 0 0,1-1 1 0 0,-1 0-1 0 0,0 1 0 0 0,0-1 1 0 0,1 0-1 0 0,-1 0 1 0 0,0 0-1 0 0,1 0 0 0 0,-1 0 1 0 0,1 0-1 0 0,0-1 0 0 0,-1 1 1 0 0,1 0-1 0 0,0-1 1 0 0,-1 1-1 0 0,1-1 0 0 0,0 0 1 0 0,-1 1-1 0 0,1-1 1 0 0,0 0-1 0 0,0 0 0 0 0,-1 0 1 0 0,1 0-1 0 0,2-1 1 0 0,-1 0-298 0 0,0 0 0 0 0,0 0 1 0 0,0 0-1 0 0,0 0 1 0 0,-1-1-1 0 0,1 1 0 0 0,0-1 1 0 0,-1 1-1 0 0,1-1 0 0 0,-1 0 1 0 0,0 0-1 0 0,0 0 1 0 0,3-3-1 0 0,2-5-1768 0 0,3 1-271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54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132 19 1784 0 0,'0'-1'284'0'0,"0"0"0"0"0,0 1 0 0 0,0-1 0 0 0,0 0 0 0 0,0 0 0 0 0,0 1-1 0 0,0-1 1 0 0,0 0 0 0 0,0 1 0 0 0,-1-1 0 0 0,1 0 0 0 0,0 0-1 0 0,-1 1 1 0 0,1-1 0 0 0,0 0 0 0 0,-1 1 0 0 0,1-1 0 0 0,-1 1 0 0 0,1-1-1 0 0,-1 1 1 0 0,1-1 0 0 0,-1 1 0 0 0,1-1 0 0 0,-1 1 0 0 0,0-1 0 0 0,1 1-1 0 0,-1-1 1 0 0,1 1 0 0 0,-1 0 0 0 0,-1-1 0 0 0,1 1-44 0 0,0 1 0 0 0,0-1 0 0 0,0 0 0 0 0,1 1 0 0 0,-1-1 0 0 0,0 0 0 0 0,0 1 0 0 0,0-1 0 0 0,0 1 0 0 0,0 0 0 0 0,1-1 0 0 0,-1 1 0 0 0,0 0 0 0 0,1-1 0 0 0,-1 1 0 0 0,0 0 0 0 0,1 0 0 0 0,-1-1 0 0 0,1 1 0 0 0,-1 0 0 0 0,1 0 0 0 0,-1 0 0 0 0,1 1-1 0 0,-15 33 1909 0 0,1 1 0 0 0,-14 62 0 0 0,-6 76-186 0 0,29-132-1647 0 0,1 1 0 0 0,2 46 0 0 0,12 85-300 0 0,-4-132-899 0 0,2 0-1 0 0,17 52 1 0 0,-14-54-2662 0 0,-6-15-1686 0 0,-2-13 1844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3.71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31 8 0 0,'-22'-18'7401'0'0,"7"5"3482"0"0,18 15-8360 0 0,7 2-2227 0 0,-1-1-1 0 0,0 1 0 0 0,1-2 1 0 0,11 3-1 0 0,0 0-169 0 0,4 0-289 0 0,-1-1-1 0 0,0-2 1 0 0,34 1-1 0 0,30 2-4731 0 0,-64-1 3149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4.2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253 102 608 0 0,'15'-17'2438'0'0,"-9"11"-1318"0"0,-1 1 0 0 0,1-1 1 0 0,-1-1-1 0 0,-1 1 1 0 0,1-1-1 0 0,-1 0 0 0 0,0 0 1 0 0,-1 0-1 0 0,3-8 1 0 0,-5 15-1044 0 0,-1-1 0 0 0,0 1 1 0 0,0 0-1 0 0,0-1 0 0 0,0 1 1 0 0,0 0-1 0 0,0 0 0 0 0,0-1 1 0 0,0 1-1 0 0,0 0 0 0 0,0-1 1 0 0,0 1-1 0 0,-1 0 0 0 0,1 0 1 0 0,0-1-1 0 0,0 1 0 0 0,0 0 1 0 0,0-1-1 0 0,0 1 0 0 0,0 0 1 0 0,-1 0-1 0 0,1-1 0 0 0,0 1 1 0 0,0 0-1 0 0,0 0 0 0 0,-1 0 1 0 0,1-1-1 0 0,0 1 0 0 0,0 0 1 0 0,-1 0-1 0 0,1 0 0 0 0,-13-3 1467 0 0,-11 5-17 0 0,0 4-560 0 0,1 1 1 0 0,-30 13-1 0 0,43-16-829 0 0,0 1-1 0 0,1 0 1 0 0,0 1-1 0 0,0 0 1 0 0,1 0-1 0 0,0 0 1 0 0,-15 16-1 0 0,22-20-133 0 0,-1-1 0 0 0,1 0 0 0 0,0 1 0 0 0,0-1 0 0 0,0 1 0 0 0,0 0-1 0 0,0-1 1 0 0,0 1 0 0 0,0 0 0 0 0,0-1 0 0 0,1 1 0 0 0,-1 0 0 0 0,1 0 0 0 0,-1 0 0 0 0,1 0 0 0 0,0-1-1 0 0,0 1 1 0 0,0 0 0 0 0,0 0 0 0 0,0 0 0 0 0,0 0 0 0 0,0 0 0 0 0,1 0 0 0 0,-1 0 0 0 0,1-1 0 0 0,-1 1 0 0 0,1 0-1 0 0,0 0 1 0 0,-1-1 0 0 0,1 1 0 0 0,0 0 0 0 0,0-1 0 0 0,0 1 0 0 0,1-1 0 0 0,-1 1 0 0 0,0-1 0 0 0,1 1-1 0 0,1 0 1 0 0,6 5-23 0 0,0 0 0 0 0,1 0-1 0 0,0-1 1 0 0,0-1 0 0 0,13 5-1 0 0,-7-2 52 0 0,3 2-37 0 0,0 1-1 0 0,23 16 0 0 0,-34-20 29 0 0,0-1-1 0 0,-1 1 1 0 0,0 0-1 0 0,0 1 0 0 0,0-1 1 0 0,-1 2-1 0 0,6 9 1 0 0,-11-16 3 0 0,0 0-1 0 0,0 0 1 0 0,0 0 0 0 0,0 0 0 0 0,0 0-1 0 0,-1 0 1 0 0,1 0 0 0 0,-1 0 0 0 0,1 0-1 0 0,-1 0 1 0 0,0 1 0 0 0,0-1-1 0 0,0 0 1 0 0,0 0 0 0 0,0 0 0 0 0,0 1-1 0 0,-1-1 1 0 0,1 0 0 0 0,-1 0 0 0 0,1 0-1 0 0,-1 0 1 0 0,0 0 0 0 0,-1 3 0 0 0,0-2 44 0 0,0-1 0 0 0,0 1 1 0 0,-1-1-1 0 0,1 1 0 0 0,-1-1 0 0 0,1 0 1 0 0,-1 0-1 0 0,1 0 0 0 0,-1 0 1 0 0,0 0-1 0 0,0-1 0 0 0,0 1 1 0 0,0-1-1 0 0,-5 2 0 0 0,-11 3 107 0 0,0-1 0 0 0,-1-1 0 0 0,1 0 0 0 0,-30 1 0 0 0,39-5-222 0 0,1 0 0 0 0,0-1 0 0 0,0 0 0 0 0,0 0 0 0 0,0-1 0 0 0,0 0 0 0 0,0-1 0 0 0,0 1 0 0 0,0-2 0 0 0,1 1 0 0 0,-16-10 1 0 0,22 11-106 0 0,-1 0 1 0 0,1 1 0 0 0,0-1 0 0 0,0 0 0 0 0,0 0 0 0 0,0-1 0 0 0,0 1 0 0 0,1 0 0 0 0,-1-1-1 0 0,0 1 1 0 0,1-1 0 0 0,0 1 0 0 0,0-1 0 0 0,0 1 0 0 0,0-1 0 0 0,0 0 0 0 0,0 0 0 0 0,1 0 0 0 0,-1 1-1 0 0,1-1 1 0 0,0-3 0 0 0,0 0-1009 0 0,0-1-1 0 0,1 1 0 0 0,0 0 1 0 0,0 0-1 0 0,1 0 0 0 0,-1 1 1 0 0,1-1-1 0 0,6-11 0 0 0,4-7-5073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49.1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26 512 0 0,'-1'-2'592'0'0,"1"1"-1"0"0,-1 0 1 0 0,0 0 0 0 0,0 0-1 0 0,0 0 1 0 0,0 0-1 0 0,0 0 1 0 0,0 0 0 0 0,0 0-1 0 0,-1 0 1 0 0,1 0 0 0 0,0 1-1 0 0,0-1 1 0 0,-1 1 0 0 0,-1-2-1 0 0,2 2-574 0 0,1 0 0 0 0,0 0 0 0 0,0-1 0 0 0,0 1 1 0 0,0 0-1 0 0,0 0 0 0 0,-1-1 0 0 0,1 1 0 0 0,0 0 0 0 0,0 0 0 0 0,0-1 0 0 0,0 1 0 0 0,0 0 0 0 0,0 0 0 0 0,0-1 0 0 0,0 1 0 0 0,0 0 0 0 0,0 0 1 0 0,0-1-1 0 0,0 1 0 0 0,0 0 0 0 0,0 0 0 0 0,0-1 0 0 0,0 1 0 0 0,1 0 0 0 0,-1 0 0 0 0,0-1 0 0 0,0 1 0 0 0,0 0 0 0 0,0 0 0 0 0,0 0 1 0 0,0-1-1 0 0,1 1 0 0 0,-1 0 0 0 0,0 0 0 0 0,0 0 0 0 0,0 0 0 0 0,1-1 0 0 0,-1 1 0 0 0,0 0 0 0 0,0 0 0 0 0,0 0 0 0 0,1 0 0 0 0,-1 0 1 0 0,0 0-1 0 0,0 0 0 0 0,1-1 0 0 0,-1 1 0 0 0,0 0 0 0 0,1 0 0 0 0,6 0-2563 0 0,-6 0 828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1.38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5 944 0 0,'-1'-1'907'0'0,"0"1"0"0"0,-1-1-1 0 0,1 1 1 0 0,0-1 0 0 0,-1 1-1 0 0,1-1 1 0 0,-1 1 0 0 0,1 0-1 0 0,0 0 1 0 0,-1 0 0 0 0,1 0-1 0 0,-1 0 1 0 0,1 0 0 0 0,0 0-1 0 0,-3 0 1 0 0,3 1-712 0 0,0-1 0 0 0,0 1 0 0 0,0 0 0 0 0,0-1 0 0 0,0 1 0 0 0,0 0 0 0 0,0-1 0 0 0,0 1 0 0 0,0 0 0 0 0,0 0 0 0 0,1 0 0 0 0,-1 0 0 0 0,0 0 0 0 0,1 0 0 0 0,-1 0 0 0 0,0 0 0 0 0,1 0 0 0 0,-1 0 0 0 0,1 0 0 0 0,-1 2 0 0 0,-2 9 91 0 0,0 0 0 0 0,1 0 0 0 0,0 0 0 0 0,1 0 0 0 0,1 1 0 0 0,0-1 0 0 0,1 15 0 0 0,2-3-180 0 0,1-1 0 0 0,12 41 1 0 0,-15-61-102 0 0,0 0 1 0 0,0 0-1 0 0,0 0 1 0 0,0 0 0 0 0,1 0-1 0 0,0 0 1 0 0,-1 0-1 0 0,1-1 1 0 0,0 1 0 0 0,0-1-1 0 0,0 1 1 0 0,1-1-1 0 0,2 2 1 0 0,-4-3-7 0 0,1 0 1 0 0,-1 0 0 0 0,1-1-1 0 0,-1 1 1 0 0,1-1-1 0 0,-1 1 1 0 0,1-1-1 0 0,-1 1 1 0 0,1-1-1 0 0,0 0 1 0 0,-1 0-1 0 0,1 0 1 0 0,-1 0 0 0 0,1 0-1 0 0,0 0 1 0 0,-1 0-1 0 0,1-1 1 0 0,-1 1-1 0 0,1-1 1 0 0,-1 1-1 0 0,1-1 1 0 0,-1 1-1 0 0,1-1 1 0 0,-1 0-1 0 0,1 0 1 0 0,-1 0 0 0 0,2-1-1 0 0,6-4-3 0 0,0-1 0 0 0,-1 0 1 0 0,0-1-1 0 0,-1 1 0 0 0,1-1 0 0 0,-2-1 0 0 0,1 1 0 0 0,-1-1 1 0 0,0-1-1 0 0,-1 1 0 0 0,0-1 0 0 0,0 0 0 0 0,-1 0 1 0 0,3-14-1 0 0,-2 7 32 0 0,1 0 0 0 0,8-18 0 0 0,-13 35 136 0 0,-2 5-103 0 0,0 0-1 0 0,0 1 1 0 0,-1-1 0 0 0,1 0-1 0 0,-1 0 1 0 0,-4 8 0 0 0,-3 8-13 0 0,3-2 66 0 0,-4 22 0 0 0,9-35-99 0 0,0 0 0 0 0,0 0 0 0 0,0 0 0 0 0,1 0-1 0 0,0 0 1 0 0,1 0 0 0 0,-1 0 0 0 0,3 8 0 0 0,-2-11-8 0 0,0 0 0 0 0,1 1 0 0 0,0-1 0 0 0,0 0 0 0 0,0 0 0 0 0,0 0 0 0 0,0 0 0 0 0,1-1 0 0 0,-1 1 0 0 0,1-1 0 0 0,-1 1 0 0 0,1-1 0 0 0,0 0 0 0 0,0 0 0 0 0,0 0 0 0 0,0 0 0 0 0,1-1 0 0 0,-1 1 0 0 0,7 1 0 0 0,0 0-1 0 0,0 0 1 0 0,1-1 0 0 0,-1 0-1 0 0,0-1 1 0 0,17 1 0 0 0,-23-3-1 0 0,0 1 1 0 0,1-1-1 0 0,-1 1 0 0 0,0-1 1 0 0,-1 0-1 0 0,1-1 1 0 0,0 1-1 0 0,0-1 1 0 0,0 0-1 0 0,-1 0 0 0 0,1 0 1 0 0,-1 0-1 0 0,1 0 1 0 0,-1-1-1 0 0,0 0 1 0 0,0 1-1 0 0,4-7 0 0 0,-2 4 12 0 0,-1 0-1 0 0,0-1 0 0 0,-1 1 1 0 0,0-1-1 0 0,0 0 1 0 0,0 0-1 0 0,0 0 0 0 0,-1-1 1 0 0,0 1-1 0 0,1-7 0 0 0,0-3-14 0 0,0 1 0 0 0,-2 0 0 0 0,0-1 0 0 0,0 0 0 0 0,-2 1 0 0 0,-1-18-1 0 0,-1 27-111 0 0,0 10-17 0 0,2 14-67 0 0,1-16 149 0 0,0 0 1 0 0,1 1-1 0 0,-1-1 0 0 0,1 0 0 0 0,-1 0 0 0 0,1 1 0 0 0,0-1 0 0 0,0 0 1 0 0,0 0-1 0 0,0 0 0 0 0,1 0 0 0 0,-1 0 0 0 0,1 0 0 0 0,-1 0 0 0 0,1-1 1 0 0,-1 1-1 0 0,1 0 0 0 0,0-1 0 0 0,0 0 0 0 0,0 1 0 0 0,0-1 0 0 0,0 0 1 0 0,0 0-1 0 0,3 1 0 0 0,-1 0-29 0 0,0-1 0 0 0,0 0 1 0 0,0-1-1 0 0,0 1 0 0 0,1-1 1 0 0,-1 0-1 0 0,0 0 0 0 0,0 0 0 0 0,1-1 1 0 0,-1 1-1 0 0,0-1 0 0 0,8-2 1 0 0,-2-1 58 0 0,-1 0-1 0 0,1-1 1 0 0,-1 0 0 0 0,1-1 0 0 0,8-7 0 0 0,27-15 329 0 0,-44 28-273 0 0,1-1 1 0 0,-1 0-1 0 0,1 1 0 0 0,-1-1 0 0 0,1 1 0 0 0,-1-1 0 0 0,1 1 0 0 0,-1 0 1 0 0,3 0-1 0 0,-4 0-11 0 0,1 0-1 0 0,-1 0 1 0 0,1 0 0 0 0,-1 0 0 0 0,1 0 0 0 0,-1 0 0 0 0,1 0 0 0 0,-1 0-1 0 0,1 1 1 0 0,-1-1 0 0 0,1 0 0 0 0,-1 0 0 0 0,1 1 0 0 0,-1-1-1 0 0,0 0 1 0 0,1 1 0 0 0,-1-1 0 0 0,0 0 0 0 0,1 1 0 0 0,0 2 33 0 0,1-1 0 0 0,-1 1 1 0 0,-1-1-1 0 0,1 1 0 0 0,0 0 1 0 0,-1-1-1 0 0,1 1 0 0 0,-1 0 1 0 0,0 3-1 0 0,2 11-72 0 0,-1-2 35 0 0,0-1 0 0 0,1 0 0 0 0,7 23 0 0 0,-8-33-126 0 0,0-1 0 0 0,0 1 0 0 0,1-1 0 0 0,0 1 0 0 0,0-1 0 0 0,0 0 0 0 0,0 0 1 0 0,0 1-1 0 0,1-1 0 0 0,-1-1 0 0 0,1 1 0 0 0,0 0 0 0 0,0-1 0 0 0,0 1 0 0 0,0-1 1 0 0,0 0-1 0 0,0 0 0 0 0,7 2 0 0 0,-6-2-529 0 0,0-2-1 0 0,1 1 1 0 0,-1 0 0 0 0,1-1 0 0 0,-1 0-1 0 0,5 0 1 0 0,5-2-4275 0 0,-9 1 2080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1.5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47 2737 0 0,'-11'-9'3688'0'0,"-1"4"2746"0"0,3 0-5010 0 0,1 3 408 0 0,4-3-991 0 0,3 1-313 0 0,2 3-192 0 0,2-1-224 0 0,4 2-168 0 0,-1 0-64 0 0,2-1 0 0 0,2-3-600 0 0,-1-1-777 0 0,-1 1-247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02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91 62 2016 0 0,'2'-62'13273'0'0,"-5"74"-10089"0"0,-31 187 1579 0 0,-17 207-3014 0 0,51-395-1766 0 0,-3 9-473 0 0,2-1 1 0 0,1 0 0 0 0,0 1-1 0 0,7 36 1 0 0,-7-54 290 0 0,1-1 0 0 0,-1 1 0 0 0,1-1 1 0 0,-1 0-1 0 0,1 1 0 0 0,0-1 0 0 0,0 0 0 0 0,0 1 1 0 0,0-1-1 0 0,0 0 0 0 0,0 0 0 0 0,0 0 0 0 0,1 2 1 0 0,-1-3-93 0 0,0 0 0 0 0,-1 1 0 0 0,1-1 0 0 0,-1 0 1 0 0,1 1-1 0 0,0-1 0 0 0,-1 0 0 0 0,1 0 0 0 0,0 1 0 0 0,-1-1 1 0 0,1 0-1 0 0,0 0 0 0 0,-1 0 0 0 0,1 0 0 0 0,0 0 1 0 0,-1 0-1 0 0,1 0 0 0 0,0 0 0 0 0,0 0 0 0 0,-1 0 1 0 0,1-1-1 0 0,0 1 0 0 0,-1 0 0 0 0,1 0 0 0 0,-1-1 0 0 0,1 1 1 0 0,0 0-1 0 0,-1-1 0 0 0,1 1 0 0 0,-1 0 0 0 0,2-2 1 0 0,3-4-1956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2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0 1912 0 0,'4'8'9926'0'0,"-3"-7"-9404"0"0,10 4 3276 0 0,15 0-3291 0 0,-21-4 382 0 0,13 0-460 0 0,1 0 0 0 0,36-4 0 0 0,-24 1-423 0 0,12 2-1033 0 0,-15 3-3018 0 0,-14-2 808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510 168 512 0 0,'-12'-3'1324'0'0,"0"0"1"0"0,0 1-1 0 0,-14-1 0 0 0,20 3-925 0 0,0 1 0 0 0,0-1 0 0 0,0 1 0 0 0,0 0 1 0 0,0 0-1 0 0,0 1 0 0 0,1-1 0 0 0,-10 5 0 0 0,2 1 37 0 0,0 0 1 0 0,1 1 0 0 0,-21 15-1 0 0,-30 34 805 0 0,63-57-1225 0 0,-32 30 747 0 0,2 0 1 0 0,1 2-1 0 0,1 1 1 0 0,2 1-1 0 0,-25 45 1 0 0,42-64-614 0 0,1 0 1 0 0,1 1 0 0 0,1 0-1 0 0,0 1 1 0 0,1-1-1 0 0,1 1 1 0 0,0 0-1 0 0,1 0 1 0 0,1 0-1 0 0,1 0 1 0 0,1 1-1 0 0,0-1 1 0 0,1 0-1 0 0,0 0 1 0 0,8 31-1 0 0,-5-34-149 0 0,1 0 0 0 0,0 0 0 0 0,1-1 0 0 0,1 1 0 0 0,0-2-1 0 0,1 1 1 0 0,0-1 0 0 0,1 0 0 0 0,19 20 0 0 0,-12-17-34 0 0,0 0 0 0 0,1-2 0 0 0,0 0 0 0 0,1-1 0 0 0,0-1 0 0 0,25 11 0 0 0,-30-16-1 0 0,1-1 1 0 0,0-1 0 0 0,1 0-1 0 0,-1-1 1 0 0,1 0-1 0 0,22 0 1 0 0,-9-2-132 0 0,-1-1 0 0 0,45-6 1 0 0,-54 2 21 0 0,0 0 0 0 0,0-1 0 0 0,-1-1 0 0 0,1-1 0 0 0,-2 0 1 0 0,1-2-1 0 0,-1 1 0 0 0,0-2 0 0 0,0 0 0 0 0,20-19 0 0 0,-14 10-341 0 0,-1-1 0 0 0,0-1 0 0 0,-2-1 0 0 0,-1-1 0 0 0,30-49 0 0 0,-28 36 175 0 0,-2 0 0 0 0,-2-1-1 0 0,-1 0 1 0 0,-2-1 0 0 0,-2-1 0 0 0,-2 0 0 0 0,-1-1 0 0 0,-2 0-1 0 0,-1 0 1 0 0,-2 0 0 0 0,-5-61 0 0 0,0 74 455 0 0,-2-1 0 0 0,-10-40 1 0 0,11 57 11 0 0,-1 1 1 0 0,1-1 0 0 0,-2 1-1 0 0,1 0 1 0 0,-1 1 0 0 0,-1-1 0 0 0,0 1-1 0 0,0 0 1 0 0,-11-12 0 0 0,11 16-40 0 0,0 0 1 0 0,-1 0 0 0 0,0 1 0 0 0,0 0-1 0 0,0 0 1 0 0,0 0 0 0 0,0 1-1 0 0,-1 0 1 0 0,0 0 0 0 0,1 1 0 0 0,-1 0-1 0 0,0 1 1 0 0,0-1 0 0 0,0 1 0 0 0,-11 1-1 0 0,1 0 60 0 0,0 1 0 0 0,-1 0 0 0 0,1 2 0 0 0,0 0-1 0 0,-31 10 1 0 0,13 0-178 0 0,1 1 1 0 0,1 2-1 0 0,0 1 0 0 0,2 1 0 0 0,0 2 0 0 0,0 1 0 0 0,2 2 1 0 0,1 1-1 0 0,1 1 0 0 0,1 2 0 0 0,2 0 0 0 0,0 2 0 0 0,2 0 1 0 0,1 2-1 0 0,-21 39 0 0 0,33-52-353 0 0,2 0-1 0 0,1 1 1 0 0,-8 27 0 0 0,10-24-1599 0 0,0 0 1 0 0,-2 40 0 0 0,6-9-2039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8:52.6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 1 3273 0 0,'-5'4'2066'0'0,"1"-1"0"0"0,-1 2 0 0 0,1-1 0 0 0,-8 9 0 0 0,7-5-600 0 0,-1 0 0 0 0,-5 12-1 0 0,-1 5-747 0 0,-8 32-1 0 0,9-27 680 0 0,4-8-752 0 0,0-1 0 0 0,2 2-1 0 0,1-1 1 0 0,-3 28-1 0 0,5-13 127 0 0,6 68-1 0 0,19 102-1035 0 0,-23-197 337 0 0,2 4-953 0 0,0-15 266 0 0,3-8 98 0 0,6-21-117 0 0,20-44 423 0 0,-18 50 260 0 0,26-40-1 0 0,-34 57-21 0 0,0 0-1 0 0,1 0 0 0 0,0 0 0 0 0,1 1 1 0 0,-1 0-1 0 0,1 0 0 0 0,0 1 0 0 0,1 0 1 0 0,10-6-1 0 0,-16 10 7 0 0,0 0 1 0 0,0 0-1 0 0,1 0 0 0 0,-1 0 1 0 0,0 1-1 0 0,1-1 0 0 0,-1 1 1 0 0,1 0-1 0 0,-1-1 1 0 0,1 1-1 0 0,-1 0 0 0 0,1 0 1 0 0,-1 1-1 0 0,1-1 0 0 0,-1 1 1 0 0,0-1-1 0 0,1 1 0 0 0,-1 0 1 0 0,0 0-1 0 0,1-1 0 0 0,2 3 1 0 0,-2-1 0 0 0,0 1 0 0 0,0-1 1 0 0,0 1-1 0 0,0-1 0 0 0,-1 1 0 0 0,1 0 1 0 0,-1 0-1 0 0,0 0 0 0 0,0 0 0 0 0,0 0 1 0 0,0 1-1 0 0,-1-1 0 0 0,3 6 0 0 0,-2 0 0 0 0,1 0-1 0 0,-1 0 0 0 0,-1 0 0 0 0,0 0 0 0 0,0 0 0 0 0,-1 15 0 0 0,-9 53 199 0 0,5-54-842 0 0,-1 39-1 0 0,5-61 417 0 0,0 0-1 0 0,0-1 1 0 0,0 1-1 0 0,0 0 1 0 0,0-1-1 0 0,0 1 1 0 0,1 0 0 0 0,-1-1-1 0 0,0 1 1 0 0,1 0-1 0 0,-1-1 1 0 0,0 1-1 0 0,1-1 1 0 0,-1 1 0 0 0,2 0-1 0 0,-1 2-791 0 0,2 1-1474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4.0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121 161 512 0 0,'70'-51'6169'0'0,"-68"48"-5629"0"0,1 1 1 0 0,0 0-1 0 0,-1-1 0 0 0,0 1 0 0 0,0-1 0 0 0,0 0 0 0 0,0 0 0 0 0,0 0 0 0 0,0 0 0 0 0,-1 0 0 0 0,1 0 0 0 0,-1 0 0 0 0,0-1 0 0 0,1-3 0 0 0,-2 5-255 0 0,1 0 0 0 0,-1 0 0 0 0,0 0 0 0 0,0-1 0 0 0,0 1 0 0 0,-1 0 0 0 0,1 0 0 0 0,0 0 0 0 0,-1-1-1 0 0,0 1 1 0 0,1 0 0 0 0,-1 0 0 0 0,0 0 0 0 0,0 0 0 0 0,0 0 0 0 0,0 0 0 0 0,-1 1 0 0 0,1-1 0 0 0,0 0 0 0 0,-1 0 0 0 0,1 1 0 0 0,-1-1 0 0 0,-2-1 0 0 0,2 1-154 0 0,-1 1 0 0 0,1-1 0 0 0,-1 1 0 0 0,0 0 0 0 0,1-1 0 0 0,-1 1 0 0 0,0 1 0 0 0,0-1 0 0 0,0 0 0 0 0,0 1 0 0 0,0-1 0 0 0,0 1 0 0 0,0 0 0 0 0,0 0 0 0 0,0 0 0 0 0,0 0 0 0 0,0 0 0 0 0,0 1 0 0 0,0 0 0 0 0,1-1 1 0 0,-1 1-1 0 0,0 0 0 0 0,0 0 0 0 0,0 1 0 0 0,-4 2 0 0 0,-3 1-41 0 0,1 1 0 0 0,0 0 1 0 0,0 1-1 0 0,0 0 0 0 0,-11 13 0 0 0,14-13-53 0 0,0 0-1 0 0,0 1 0 0 0,1-1 1 0 0,0 1-1 0 0,1 0 0 0 0,0 1 0 0 0,0-1 1 0 0,-2 10-1 0 0,3-12-25 0 0,2 1 1 0 0,-1 0-1 0 0,1 0 1 0 0,0 0-1 0 0,0 0 1 0 0,1 0-1 0 0,-1 0 1 0 0,2 0-1 0 0,-1 0 1 0 0,1-1-1 0 0,2 10 1 0 0,-2-13-11 0 0,0 1 0 0 0,1 0 0 0 0,0 0 0 0 0,-1-1 1 0 0,1 1-1 0 0,1-1 0 0 0,-1 1 0 0 0,0-1 0 0 0,1 0 0 0 0,-1 0 1 0 0,1 0-1 0 0,6 5 0 0 0,-3-4-9 0 0,0-1 0 0 0,-1 0 0 0 0,1 0 0 0 0,0 0 0 0 0,0 0 0 0 0,1-1 0 0 0,7 2 0 0 0,8 0-79 0 0,1-1 1 0 0,-1-1-1 0 0,36-1 1 0 0,-49-1 44 0 0,7 0-279 0 0,-1-1 0 0 0,0-1-1 0 0,1-1 1 0 0,-1 0-1 0 0,15-5 1 0 0,-11 1-4211 0 0,29-14-1 0 0,-38 17 2732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5.18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155 50 728 0 0,'-1'-1'374'0'0,"0"1"0"0"0,0-1 0 0 0,0 0 0 0 0,0 1 0 0 0,0-1-1 0 0,0 1 1 0 0,-1 0 0 0 0,1-1 0 0 0,0 1 0 0 0,0 0 0 0 0,0-1 0 0 0,-1 1 0 0 0,1 0 0 0 0,0 0-1 0 0,0 0 1 0 0,-1 0 0 0 0,1 0 0 0 0,0 1 0 0 0,0-1 0 0 0,-1 0 0 0 0,1 1 0 0 0,0-1 0 0 0,0 0-1 0 0,-2 2 1 0 0,-2 0 560 0 0,0 1 0 0 0,1 0 0 0 0,-1 1 1 0 0,-5 4-1 0 0,-3 3 119 0 0,6-6-584 0 0,0 1-1 0 0,0 1 1 0 0,1-1 0 0 0,0 1-1 0 0,0 0 1 0 0,1 0-1 0 0,0 1 1 0 0,0-1-1 0 0,0 1 1 0 0,1 0-1 0 0,-4 13 1 0 0,6-16-376 0 0,0 1-1 0 0,0 0 1 0 0,1 0 0 0 0,0-1 0 0 0,0 1 0 0 0,0 0 0 0 0,1 0-1 0 0,-1 0 1 0 0,2 0 0 0 0,-1 0 0 0 0,1 0 0 0 0,0 0 0 0 0,0 0 0 0 0,0 0-1 0 0,1 0 1 0 0,0 0 0 0 0,5 10 0 0 0,-5-12-93 0 0,1-1 1 0 0,0 1-1 0 0,-1-1 1 0 0,1 0-1 0 0,1 0 1 0 0,-1 0-1 0 0,0 0 1 0 0,1 0-1 0 0,-1-1 1 0 0,1 1-1 0 0,0-1 1 0 0,0 0-1 0 0,0 0 1 0 0,0-1-1 0 0,0 1 1 0 0,6 0-1 0 0,-3 0-27 0 0,1-1 0 0 0,0 0 0 0 0,0 0 0 0 0,0 0 0 0 0,-1-1 0 0 0,1-1 0 0 0,0 1 0 0 0,9-3 0 0 0,-15 3 12 0 0,-1-1-1 0 0,1 1 0 0 0,-1-1 1 0 0,1 1-1 0 0,0-1 1 0 0,-1 0-1 0 0,0 0 0 0 0,1 0 1 0 0,-1 1-1 0 0,1-1 1 0 0,-1-1-1 0 0,0 1 0 0 0,0 0 1 0 0,1 0-1 0 0,-1 0 1 0 0,1-3-1 0 0,0 1 8 0 0,-1 1 0 0 0,1-1 1 0 0,-1 0-1 0 0,0 0 0 0 0,0 0 0 0 0,0 0 0 0 0,0-1 1 0 0,0-3-1 0 0,0-5 26 0 0,-1-1 1 0 0,0 0-1 0 0,-3-18 1 0 0,2 20-21 0 0,0 3 6 0 0,0 1-1 0 0,0-1 0 0 0,-1 1 0 0 0,0-1 0 0 0,0 1 0 0 0,-1 0 0 0 0,0 0 0 0 0,0 0 0 0 0,-1 0 0 0 0,-4-8 0 0 0,6 13-2 0 0,0 0 1 0 0,0 0-1 0 0,0-1 1 0 0,0 1-1 0 0,0 1 1 0 0,-1-1-1 0 0,1 0 1 0 0,-1 0-1 0 0,1 1 1 0 0,-1 0-1 0 0,1-1 0 0 0,-1 1 1 0 0,0 0-1 0 0,0 0 1 0 0,1 0-1 0 0,-1 1 1 0 0,0-1-1 0 0,0 1 1 0 0,0-1-1 0 0,0 1 1 0 0,0 0-1 0 0,0 0 1 0 0,0 0-1 0 0,0 1 1 0 0,1-1-1 0 0,-1 1 0 0 0,0 0 1 0 0,0-1-1 0 0,-4 3 1 0 0,2-1-4 0 0,1 1 0 0 0,-1 0 0 0 0,0 0 0 0 0,1 0 0 0 0,0 0 0 0 0,0 0-1 0 0,0 1 1 0 0,0 0 0 0 0,1 0 0 0 0,-1 0 0 0 0,1 0 0 0 0,-5 9 0 0 0,7-12 2 0 0,1-1 0 0 0,0 0 0 0 0,-1 1 0 0 0,1-1 0 0 0,0 1 0 0 0,0-1 0 0 0,-1 1 0 0 0,1-1 0 0 0,0 1 0 0 0,0-1 0 0 0,0 1 0 0 0,0-1 0 0 0,0 1 0 0 0,-1-1 0 0 0,1 1-1 0 0,0-1 1 0 0,0 1 0 0 0,0-1 0 0 0,0 1 0 0 0,1-1 0 0 0,-1 1 0 0 0,0-1 0 0 0,0 1 0 0 0,0-1 0 0 0,0 1 0 0 0,0-1 0 0 0,1 1 0 0 0,-1-1 0 0 0,0 1 0 0 0,0-1 0 0 0,1 1 0 0 0,0 0 1 0 0,0-1-1 0 0,0 1 1 0 0,0-1 0 0 0,0 1 0 0 0,0-1 0 0 0,0 0 0 0 0,1 0-1 0 0,-1 1 1 0 0,0-1 0 0 0,0 0 0 0 0,0 0 0 0 0,0 0-1 0 0,2 0 1 0 0,5-1 20 0 0,0 0 1 0 0,-1 0-1 0 0,9-3 0 0 0,15-6-10 0 0,-1-2 1 0 0,37-19 0 0 0,4-3 69 0 0,-17 8 49 0 0,-39 17-22 0 0,0 1 1 0 0,1 1-1 0 0,28-8 1 0 0,-44 15-107 0 0,0 0 1 0 0,0 0-1 0 0,0-1 0 0 0,0 1 1 0 0,0 0-1 0 0,0 0 0 0 0,0 0 1 0 0,0 0-1 0 0,1 0 0 0 0,-1 0 1 0 0,0 0-1 0 0,0 0 0 0 0,0 0 1 0 0,0 0-1 0 0,0 0 0 0 0,0 0 1 0 0,0 0-1 0 0,0 0 0 0 0,1 0 0 0 0,-1 0 1 0 0,0 0-1 0 0,0 0 0 0 0,0 0 1 0 0,0 1-1 0 0,0-1 0 0 0,0 0 1 0 0,0 0-1 0 0,0 0 0 0 0,0 0 1 0 0,1 0-1 0 0,-1 0 0 0 0,0 0 1 0 0,0 0-1 0 0,0 0 0 0 0,0 0 1 0 0,0 0-1 0 0,0 0 0 0 0,0 1 1 0 0,0-1-1 0 0,0 0 0 0 0,0 0 1 0 0,0 0-1 0 0,0 0 0 0 0,0 0 1 0 0,0 0-1 0 0,0 0 0 0 0,0 0 1 0 0,0 1-1 0 0,-2 6 63 0 0,-10 12-21 0 0,9-13-36 0 0,-3 3 56 0 0,0 2-28 0 0,-1 1 1 0 0,-8 23-1 0 0,-23 76 169 0 0,36-105-190 0 0,1 0 0 0 0,-1 0 0 0 0,1 0 0 0 0,0 0-1 0 0,0 0 1 0 0,1 11 0 0 0,0-14-6 0 0,1 1 0 0 0,-1 0-1 0 0,1 0 1 0 0,0 0 0 0 0,0 0 0 0 0,1-1 0 0 0,-1 1 0 0 0,1-1-1 0 0,0 1 1 0 0,0-1 0 0 0,3 5 0 0 0,-2-5-16 0 0,0 1 1 0 0,0-1 0 0 0,1 0-1 0 0,-1 0 1 0 0,1 0-1 0 0,-1 0 1 0 0,1-1-1 0 0,0 1 1 0 0,0-1-1 0 0,0 0 1 0 0,1-1 0 0 0,-1 1-1 0 0,0-1 1 0 0,1 1-1 0 0,-1-1 1 0 0,1 0-1 0 0,-1-1 1 0 0,6 1 0 0 0,-7-1 5 0 0,1 0 1 0 0,0 0-1 0 0,-1 0 1 0 0,1 0-1 0 0,-1-1 1 0 0,1 0 0 0 0,-1 0-1 0 0,1 0 1 0 0,-1 0-1 0 0,1 0 1 0 0,-1 0 0 0 0,0-1-1 0 0,1 0 1 0 0,-1 0-1 0 0,0 0 1 0 0,0 0 0 0 0,-1 0-1 0 0,1 0 1 0 0,0-1-1 0 0,-1 0 1 0 0,1 1 0 0 0,-1-1-1 0 0,3-4 1 0 0,-2 0 5 0 0,0 0 0 0 0,0 0 0 0 0,0 0 0 0 0,-1-1 0 0 0,0 1 0 0 0,0-1 0 0 0,1-12 1 0 0,-1-56-52 0 0,-3 50 37 0 0,1 11 20 0 0,0 0 0 0 0,-2 0-1 0 0,-5-27 1 0 0,6 39-5 0 0,1-1 0 0 0,-1 0 0 0 0,-1 0 1 0 0,1 1-1 0 0,0-1 0 0 0,-1 1 0 0 0,0 0 1 0 0,0-1-1 0 0,0 1 0 0 0,0 0 0 0 0,-1 0 1 0 0,1 0-1 0 0,-1 0 0 0 0,1 1 0 0 0,-1-1 1 0 0,0 1-1 0 0,0-1 0 0 0,0 1 0 0 0,-1 0 1 0 0,-4-2-1 0 0,5 3-7 0 0,-1 0 0 0 0,1 0 0 0 0,-1 1 0 0 0,0 0 0 0 0,1-1 0 0 0,-1 1 0 0 0,0 0 0 0 0,1 1 0 0 0,-1-1 0 0 0,1 1 0 0 0,-1 0 0 0 0,0-1 0 0 0,1 1 0 0 0,0 1 0 0 0,-1-1 0 0 0,1 1 0 0 0,0-1 0 0 0,-5 4 1 0 0,6-4-4 0 0,0 0 0 0 0,0 1 0 0 0,0 0 0 0 0,0-1 0 0 0,0 1 0 0 0,0 0 0 0 0,1 0 0 0 0,-1 0 0 0 0,1 0 0 0 0,-1 0 0 0 0,1 0 1 0 0,0 0-1 0 0,-1 0 0 0 0,1 1 0 0 0,1-1 0 0 0,-1 0 0 0 0,0 1 0 0 0,0-1 0 0 0,1 1 0 0 0,0-1 0 0 0,-1 1 0 0 0,1-1 0 0 0,0 1 0 0 0,0-1 1 0 0,0 1-1 0 0,0-1 0 0 0,2 4 0 0 0,-2-5 4 0 0,0 0 0 0 0,0 0 1 0 0,1 0-1 0 0,-1-1 0 0 0,0 1 1 0 0,1 0-1 0 0,-1 0 0 0 0,1-1 0 0 0,-1 1 1 0 0,1 0-1 0 0,-1-1 0 0 0,1 1 1 0 0,0-1-1 0 0,-1 1 0 0 0,1-1 1 0 0,0 1-1 0 0,-1-1 0 0 0,1 1 0 0 0,0-1 1 0 0,1 1-1 0 0,0 0 1 0 0,0-1 0 0 0,1 1-1 0 0,-1-1 1 0 0,0 1 0 0 0,1-1 0 0 0,-1 0 0 0 0,4 0 0 0 0,1-1 9 0 0,0 0 0 0 0,0 0 0 0 0,0-1 1 0 0,8-3-1 0 0,49-21 8 0 0,-39 14-8 0 0,1 2 1 0 0,36-9-1 0 0,-46 15-19 0 0,-9 1 24 0 0,1 2 1 0 0,0-1-1 0 0,15 0 0 0 0,-20 2-15 0 0,-1 0 0 0 0,1 0 0 0 0,-1 1-1 0 0,1-1 1 0 0,-1 1 0 0 0,1-1 0 0 0,-1 1 0 0 0,1 0 0 0 0,-1 0 0 0 0,0 0-1 0 0,0 0 1 0 0,1 1 0 0 0,-1-1 0 0 0,0 1 0 0 0,0-1 0 0 0,3 4 0 0 0,-4-4 4 0 0,0 0 0 0 0,-1 1 0 0 0,1-1 0 0 0,0 0 0 0 0,0 1 0 0 0,-1-1 0 0 0,1 1 0 0 0,-1-1 0 0 0,1 1 0 0 0,-1-1 0 0 0,0 1 0 0 0,1 0 0 0 0,-1-1 0 0 0,0 1 0 0 0,0-1 0 0 0,0 1 0 0 0,0 0 0 0 0,-1 1 0 0 0,-6 31 7 0 0,4-26-28 0 0,-12 36 73 0 0,10-29-52 0 0,0 0 0 0 0,-5 20 0 0 0,9-31-29 0 0,1 0 0 0 0,-1 1-1 0 0,1-1 1 0 0,0 0 0 0 0,0 0 0 0 0,0 0 0 0 0,1 0 0 0 0,0 0 0 0 0,-1 0 0 0 0,1 0 0 0 0,1 0-1 0 0,-1 0 1 0 0,3 6 0 0 0,-3-8-109 0 0,1 0-1 0 0,-1 0 0 0 0,1 0 1 0 0,-1 0-1 0 0,1 0 1 0 0,-1-1-1 0 0,1 1 1 0 0,0-1-1 0 0,0 1 0 0 0,0-1 1 0 0,0 0-1 0 0,0 0 1 0 0,0 1-1 0 0,0-1 1 0 0,0-1-1 0 0,0 1 0 0 0,1 0 1 0 0,-1-1-1 0 0,0 1 1 0 0,4 0-1 0 0,1-1-1023 0 0,-1 0 0 0 0,1 0 0 0 0,-1 0 0 0 0,1-1-1 0 0,-1 0 1 0 0,9-2 0 0 0,0-1-2244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05.9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328 671 816 0 0,'0'2'345'0'0,"-1"-1"0"0"0,1 0 0 0 0,0 1-1 0 0,0-1 1 0 0,-1 0 0 0 0,1 1 0 0 0,0-1-1 0 0,0 0 1 0 0,1 1 0 0 0,-1-1 0 0 0,0 0 0 0 0,0 1-1 0 0,1-1 1 0 0,-1 0 0 0 0,0 1 0 0 0,1-1 0 0 0,0 0-1 0 0,-1 0 1 0 0,1 0 0 0 0,1 2 0 0 0,-2-2-200 0 0,1 0 0 0 0,-1-1 0 0 0,0 1-1 0 0,1 0 1 0 0,-1-1 0 0 0,1 1 0 0 0,-1-1 0 0 0,1 1 0 0 0,0-1 0 0 0,-1 1 0 0 0,1-1 0 0 0,-1 1 0 0 0,1-1 0 0 0,0 0 0 0 0,-1 1 0 0 0,1-1 0 0 0,0 0 0 0 0,0 1 0 0 0,-1-1 0 0 0,1 0 0 0 0,0 0 0 0 0,0 0 0 0 0,-1 0-1 0 0,1 0 1 0 0,0 0 0 0 0,0 0 0 0 0,-1 0 0 0 0,1 0 0 0 0,0 0 0 0 0,0 0 0 0 0,-1 0 0 0 0,1 0 0 0 0,0-1 0 0 0,0 1 0 0 0,1-1 0 0 0,1-1 73 0 0,0 0 0 0 0,0 0-1 0 0,-1-1 1 0 0,1 1 0 0 0,0-1 0 0 0,-1 0 0 0 0,1 0 0 0 0,-1 0 0 0 0,0 0-1 0 0,0 0 1 0 0,0 0 0 0 0,-1-1 0 0 0,1 1 0 0 0,1-7 0 0 0,-2 5-54 0 0,0 0 0 0 0,0-1 0 0 0,-1 1 0 0 0,1 0 0 0 0,-1 0 1 0 0,-1 0-1 0 0,1 0 0 0 0,-1 0 0 0 0,-2-9 0 0 0,-1 1 139 0 0,-1 1 1 0 0,0 0-1 0 0,0 0 0 0 0,-1 1 0 0 0,-1 0 0 0 0,0 0 1 0 0,-15-18-1 0 0,17 23-164 0 0,-1 0 0 0 0,1 1 0 0 0,-1 0 0 0 0,0 0 0 0 0,0 0 0 0 0,-1 0 0 0 0,1 1 0 0 0,-1 0 0 0 0,0 1 0 0 0,0 0 0 0 0,-1 0 0 0 0,1 0 1 0 0,-1 1-1 0 0,1 0 0 0 0,-1 0 0 0 0,0 1 0 0 0,1 0 0 0 0,-1 0 0 0 0,0 1 0 0 0,0 0 0 0 0,-15 2 0 0 0,18 0-103 0 0,0-1-1 0 0,-1 1 1 0 0,1 0 0 0 0,0 1-1 0 0,0 0 1 0 0,0-1 0 0 0,1 1-1 0 0,-1 1 1 0 0,1-1 0 0 0,-5 5-1 0 0,-4 4 175 0 0,-21 27 0 0 0,26-29-142 0 0,1 1 0 0 0,1 0 1 0 0,0 0-1 0 0,0 0 0 0 0,1 1 0 0 0,1-1 0 0 0,0 1 0 0 0,1 0 0 0 0,0 1 0 0 0,0-1 1 0 0,2 0-1 0 0,-1 1 0 0 0,1 13 0 0 0,1-18-65 0 0,0-1 0 0 0,1 1 0 0 0,0 0-1 0 0,0 0 1 0 0,1 0 0 0 0,0-1 0 0 0,0 1 0 0 0,1-1 0 0 0,-1 1 0 0 0,2-1 0 0 0,-1 0 0 0 0,1 0 0 0 0,0 0 0 0 0,1-1-1 0 0,-1 1 1 0 0,1-1 0 0 0,1 0 0 0 0,-1-1 0 0 0,1 1 0 0 0,0-1 0 0 0,12 8 0 0 0,-15-11-14 0 0,1 0-1 0 0,-1-1 1 0 0,0 1 0 0 0,0-1-1 0 0,0 0 1 0 0,1 0 0 0 0,-1 0 0 0 0,1 0-1 0 0,-1-1 1 0 0,0 1 0 0 0,1-1 0 0 0,-1 0-1 0 0,1 0 1 0 0,-1-1 0 0 0,1 1-1 0 0,-1 0 1 0 0,1-1 0 0 0,-1 0 0 0 0,0 0-1 0 0,1 0 1 0 0,-1 0 0 0 0,0-1 0 0 0,0 1-1 0 0,0-1 1 0 0,0 0 0 0 0,0 0 0 0 0,5-4-1 0 0,4-4-53 0 0,-1-2 0 0 0,0 1-1 0 0,0-2 1 0 0,14-21-1 0 0,-20 27 59 0 0,11-17-16 0 0,-1-1-1 0 0,17-38 1 0 0,18-58 41 0 0,-21 47 2 0 0,-5 14 10 0 0,23-90 1 0 0,-38 111 97 0 0,-2 0 1 0 0,-1 0-1 0 0,0-61 1 0 0,-6 99-119 0 0,0 0 1 0 0,0 0-1 0 0,0 1 0 0 0,0-1 1 0 0,0 0-1 0 0,0 0 1 0 0,0 1-1 0 0,0-1 0 0 0,0 0 1 0 0,0 1-1 0 0,-1-1 0 0 0,1 0 1 0 0,0 0-1 0 0,-1 1 0 0 0,1-1 1 0 0,0 0-1 0 0,-1 0 0 0 0,0 1-4 0 0,1 0-1 0 0,0 0 1 0 0,-1 0-1 0 0,1 0 0 0 0,0-1 1 0 0,-1 1-1 0 0,1 0 1 0 0,0 0-1 0 0,0 0 1 0 0,-1 0-1 0 0,1 0 0 0 0,0 0 1 0 0,-1 0-1 0 0,1 1 1 0 0,0-1-1 0 0,-1 0 1 0 0,1 0-1 0 0,0 0 0 0 0,0 0 1 0 0,-1 0-1 0 0,1 0 1 0 0,0 0-1 0 0,-1 1 1 0 0,1-1-1 0 0,0 0 1 0 0,-1 1-1 0 0,-1 1 9 0 0,0 0 0 0 0,-1 0-1 0 0,1 1 1 0 0,0-1 0 0 0,0 1 0 0 0,-1 3 0 0 0,-24 43 11 0 0,3 2 0 0 0,2 0 1 0 0,3 2-1 0 0,-24 98 0 0 0,38-125-16 0 0,1-1-1 0 0,1 1 1 0 0,2 0-1 0 0,0 0 1 0 0,5 42-1 0 0,-1-48-112 0 0,0 1-1 0 0,2-1 1 0 0,0 0 0 0 0,1-1-1 0 0,1 1 1 0 0,1-1-1 0 0,15 28 1 0 0,-20-43-428 0 0,0 0 0 0 0,0 0 0 0 0,0 0 0 0 0,0 0 0 0 0,8 6 0 0 0,-10-8-172 0 0,1-1 0 0 0,0 0-1 0 0,-1 0 1 0 0,1 1-1 0 0,0-1 1 0 0,0-1 0 0 0,0 1-1 0 0,0 0 1 0 0,0 0 0 0 0,0-1-1 0 0,1 1 1 0 0,-1-1-1 0 0,0 0 1 0 0,0 1 0 0 0,4-1-1 0 0,2-2-907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4.11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249 79 512 0 0,'0'-2'604'0'0,"0"-1"0"0"0,0 1 0 0 0,1 0 0 0 0,-1 0 0 0 0,1 0 0 0 0,-1 0 0 0 0,1 0 0 0 0,0 0 0 0 0,0 0 0 0 0,0 0 0 0 0,0 0 0 0 0,0 0 0 0 0,0 0 0 0 0,2-2 1 0 0,7-11 2825 0 0,-10 14-3278 0 0,1 1 0 0 0,-1-1 0 0 0,0 0 1 0 0,1 1-1 0 0,-1-1 0 0 0,0 0 0 0 0,1 1 1 0 0,-1-1-1 0 0,0 0 0 0 0,0 1 0 0 0,0-1 1 0 0,0 0-1 0 0,0 0 0 0 0,0 1 0 0 0,0-1 0 0 0,0 0 1 0 0,0 0-1 0 0,0 1 0 0 0,0-1 0 0 0,0 0 1 0 0,0 1-1 0 0,0-1 0 0 0,-1 0 0 0 0,1 0 1 0 0,0 1-1 0 0,-1-1 0 0 0,1 0 0 0 0,0 1 0 0 0,-1-1 1 0 0,1 1-1 0 0,-1-1 0 0 0,1 1 0 0 0,-1-1 1 0 0,1 1-1 0 0,-1-1 0 0 0,0 1 0 0 0,1-1 1 0 0,-1 1-1 0 0,1-1 0 0 0,-1 1 0 0 0,0 0 1 0 0,1-1-1 0 0,-1 1 0 0 0,0 0 0 0 0,0 0 0 0 0,1 0 1 0 0,-1 0-1 0 0,-1-1 0 0 0,-5 0 44 0 0,-1 0 0 0 0,1 1 0 0 0,-1-1 0 0 0,-7 2 0 0 0,3-1 417 0 0,-13 1 301 0 0,-33 3 0 0 0,49-2-729 0 0,-1-1-1 0 0,1 1 0 0 0,0 1 1 0 0,-1 0-1 0 0,1 0 0 0 0,-14 8 0 0 0,19-8-119 0 0,0-1 0 0 0,0 1-1 0 0,0 0 1 0 0,1 0-1 0 0,0 0 1 0 0,-6 7 0 0 0,8-9-58 0 0,0-1 0 0 0,1 1 0 0 0,-1 0 0 0 0,0 0 0 0 0,1 0 0 0 0,-1 0 0 0 0,1 0 1 0 0,-1 0-1 0 0,1 0 0 0 0,0 0 0 0 0,-1 1 0 0 0,1-1 0 0 0,0 0 0 0 0,0 0 0 0 0,0 0 1 0 0,-1 0-1 0 0,1 0 0 0 0,0 0 0 0 0,1 1 0 0 0,-1-1 0 0 0,0 0 0 0 0,0 0 0 0 0,0 0 1 0 0,1 0-1 0 0,-1 0 0 0 0,1 0 0 0 0,-1 0 0 0 0,1 0 0 0 0,-1 0 0 0 0,1 0 0 0 0,1 2 1 0 0,2 1-23 0 0,0 0 0 0 0,0 0 0 0 0,1 0 0 0 0,-1-1 0 0 0,1 0 1 0 0,0 1-1 0 0,7 2 0 0 0,39 13-32 0 0,-42-16 40 0 0,0-1 0 0 0,0 1 0 0 0,-1 1 0 0 0,1 0 0 0 0,-1 0 0 0 0,0 0 0 0 0,0 1 0 0 0,-1 0 0 0 0,1 1 0 0 0,5 6 0 0 0,-8-7 6 0 0,-1 0 0 0 0,0 1 0 0 0,-1-1 0 0 0,1 1 0 0 0,-1 0 0 0 0,-1 0 0 0 0,1 0 0 0 0,-1 0 0 0 0,0 0 0 0 0,0 1 0 0 0,0-1 0 0 0,-1 1 0 0 0,0-1 0 0 0,-1 1 0 0 0,1-1 0 0 0,-1 1 0 0 0,-1 0 0 0 0,1-1 0 0 0,-1 1 0 0 0,0-1 0 0 0,-4 13 0 0 0,2-10-9 0 0,0 0 0 0 0,-1-1 0 0 0,0 1 0 0 0,0-1 0 0 0,-1 1 0 0 0,0-1 0 0 0,-1-1 0 0 0,1 1 0 0 0,-1-1 0 0 0,-1 0 0 0 0,0 0 0 0 0,0-1 0 0 0,0 0 0 0 0,-14 9 0 0 0,3-3 46 0 0,13-9-42 0 0,1 1 0 0 0,-1-1 0 0 0,0 0 0 0 0,0-1 1 0 0,-1 1-1 0 0,1-1 0 0 0,-12 3 0 0 0,17-5 1 0 0,0 0 0 0 0,0 0 0 0 0,0 0 0 0 0,-1 0 0 0 0,1 0 0 0 0,0 0 0 0 0,0 0 0 0 0,0 0 0 0 0,-1 0 0 0 0,1 0 0 0 0,0 0 0 0 0,0 0 0 0 0,0 0 0 0 0,-1 0 0 0 0,1 0 0 0 0,0 0 0 0 0,0 0 0 0 0,0 0 0 0 0,0-1-1 0 0,-1 1 1 0 0,1 0 0 0 0,0 0 0 0 0,0 0 0 0 0,0 0 0 0 0,0 0 0 0 0,0 0 0 0 0,-1-1 0 0 0,1 1 0 0 0,0 0 0 0 0,0 0 0 0 0,0 0 0 0 0,0-1 0 0 0,0 1 0 0 0,0 0 0 0 0,0 0 0 0 0,0 0 0 0 0,0 0 0 0 0,0-1 0 0 0,0 1 0 0 0,1-12-246 0 0,8-11-520 0 0,4-2-2545 0 0,2 1 0 0 0,19-24-1 0 0,-32 45 2780 0 0,15-21-3396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7.5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78 167 512 0 0,'-3'13'3881'0'0,"0"-10"-2007"0"0,-22 19 4620 0 0,24-20-6031 0 0,-1-1 0 0 0,0 0-1 0 0,0 0 1 0 0,0 0 0 0 0,0 0 0 0 0,0 0 0 0 0,0 0 0 0 0,0-1 0 0 0,0 1 0 0 0,0 0 0 0 0,0-1 0 0 0,-3 1 0 0 0,4-1-289 0 0,0 0-1 0 0,0 0 1 0 0,1 1 0 0 0,-1-1 0 0 0,0 0 0 0 0,0 1-1 0 0,1-1 1 0 0,-1 1 0 0 0,0-1 0 0 0,1 1 0 0 0,-1-1 0 0 0,1 1-1 0 0,-1-1 1 0 0,0 1 0 0 0,1-1 0 0 0,-1 1 0 0 0,1 0 0 0 0,0 0-1 0 0,-1-1 1 0 0,1 1 0 0 0,0 0 0 0 0,-1 0 0 0 0,1-1 0 0 0,0 1-1 0 0,0 0 1 0 0,-1 0 0 0 0,1 0 0 0 0,0-1 0 0 0,0 1 0 0 0,0 1-1 0 0,-2 36 62 0 0,2-21 347 0 0,-1-12-515 0 0,1 0 0 0 0,0 0 0 0 0,0 0 0 0 0,0-1 0 0 0,1 1 0 0 0,-1 0 0 0 0,1 0 0 0 0,0 0 0 0 0,1-1 0 0 0,-1 1 0 0 0,4 7 0 0 0,-4-11-44 0 0,0 0 1 0 0,-1 0-1 0 0,1 0 0 0 0,0-1 1 0 0,0 1-1 0 0,0 0 0 0 0,0 0 1 0 0,0 0-1 0 0,0-1 0 0 0,2 2 1 0 0,-3-2-16 0 0,1 0 0 0 0,-1 0 1 0 0,0 0-1 0 0,0 0 1 0 0,1 0-1 0 0,-1 0 0 0 0,0 0 1 0 0,1 0-1 0 0,-1 0 0 0 0,0 0 1 0 0,1 0-1 0 0,-1 0 1 0 0,0 0-1 0 0,0 0 0 0 0,1 0 1 0 0,-1 0-1 0 0,0 0 0 0 0,1 0 1 0 0,-1 0-1 0 0,0-1 1 0 0,0 1-1 0 0,1 0 0 0 0,-1 0 1 0 0,0 0-1 0 0,0-1 0 0 0,0 1 1 0 0,1 0-1 0 0,1-3 43 0 0,-1 0 0 0 0,0 0 0 0 0,1 1 0 0 0,-1-1 0 0 0,0 0 0 0 0,1-6 0 0 0,2-6 51 0 0,15-42 207 0 0,-13 34-271 0 0,2 1 0 0 0,0 0 0 0 0,1 0 0 0 0,23-37-1 0 0,-28 53-40 0 0,1 0-1 0 0,0 0 0 0 0,0 1 0 0 0,0 0 0 0 0,1 0 1 0 0,6-4-1 0 0,-10 7-1 0 0,1 0-1 0 0,0 0 1 0 0,0 1 0 0 0,0-1-1 0 0,0 1 1 0 0,0 0 0 0 0,0-1-1 0 0,0 2 1 0 0,0-1-1 0 0,1 0 1 0 0,-1 1 0 0 0,0-1-1 0 0,0 1 1 0 0,1 0 0 0 0,-1 0-1 0 0,4 1 1 0 0,-5-1 2 0 0,1 1 0 0 0,-1 0-1 0 0,0 0 1 0 0,0 0 0 0 0,0 0 0 0 0,0 0-1 0 0,0 0 1 0 0,0 0 0 0 0,-1 1 0 0 0,1-1 0 0 0,0 1-1 0 0,-1-1 1 0 0,1 1 0 0 0,1 3 0 0 0,18 29 27 0 0,-11-15-13 0 0,-1-2 8 0 0,0 1 0 0 0,-1 1 0 0 0,-1-1 0 0 0,-1 1 0 0 0,7 37 0 0 0,-11-46-24 0 0,0-3 20 0 0,0 1 1 0 0,-1-1-1 0 0,0 14 0 0 0,1-20 1 0 0,1-4-17 0 0,4-8-15 0 0,-6 10 18 0 0,95-118-99 0 0,-84 103 81 0 0,1 0 0 0 0,1 1 0 0 0,0 1-1 0 0,32-25 1 0 0,-45 39 18 0 0,0-1-1 0 0,0 0 1 0 0,0 1 0 0 0,0-1-1 0 0,0 1 1 0 0,0-1-1 0 0,0 1 1 0 0,1-1-1 0 0,-1 1 1 0 0,0 0 0 0 0,0-1-1 0 0,1 1 1 0 0,-1 0-1 0 0,0 0 1 0 0,0 0 0 0 0,1 0-1 0 0,-1 0 1 0 0,0 0-1 0 0,0 1 1 0 0,1-1 0 0 0,-1 0-1 0 0,0 1 1 0 0,0-1-1 0 0,0 1 1 0 0,0-1 0 0 0,1 1-1 0 0,-1-1 1 0 0,0 1-1 0 0,0 0 1 0 0,0 0 0 0 0,0-1-1 0 0,0 1 1 0 0,0 0-1 0 0,-1 0 1 0 0,2 2 0 0 0,3 2 0 0 0,-1 1 0 0 0,-1 0 0 0 0,1 1 0 0 0,4 12 0 0 0,-6-15 2 0 0,4 11 26 0 0,-4-9-28 0 0,1 1 0 0 0,-1-1 1 0 0,1 0-1 0 0,0 0 0 0 0,1 0 0 0 0,-1-1 0 0 0,1 1 0 0 0,7 7 0 0 0,-8-11-10 0 0,0 0-1 0 0,0 0 0 0 0,1 0 0 0 0,-1 0 0 0 0,1 0 0 0 0,-1-1 1 0 0,1 1-1 0 0,-1-1 0 0 0,1 0 0 0 0,0 0 0 0 0,-1-1 0 0 0,1 1 1 0 0,0-1-1 0 0,0 0 0 0 0,0 0 0 0 0,4 0 0 0 0,-1-1-82 0 0,-1 0 0 0 0,1-1 0 0 0,-1 1 0 0 0,1-1-1 0 0,-1-1 1 0 0,0 1 0 0 0,0-1 0 0 0,9-5 0 0 0,-12 6 59 0 0,-1 0 1 0 0,0-1-1 0 0,1 1 1 0 0,-1 0-1 0 0,0-1 1 0 0,0 1 0 0 0,0-1-1 0 0,-1 0 1 0 0,1 1-1 0 0,-1-1 1 0 0,1 0-1 0 0,-1 0 1 0 0,0 0-1 0 0,1-3 1 0 0,1-9-8 0 0,4-24 0 0 0,-5 28 15 0 0,0-6 19 0 0,1-1 48 0 0,1-29 1 0 0,-4 47-43 0 0,0 0 0 0 0,0 0 1 0 0,0 0-1 0 0,0 0 1 0 0,0 0-1 0 0,0 0 0 0 0,0 0 1 0 0,0 1-1 0 0,0-1 1 0 0,0 0-1 0 0,0 0 1 0 0,0 0-1 0 0,0 0 0 0 0,0 0 1 0 0,0 0-1 0 0,0 0 1 0 0,0 0-1 0 0,0 0 1 0 0,-1 0-1 0 0,1 0 0 0 0,0 0 1 0 0,0 0-1 0 0,0 0 1 0 0,0 0-1 0 0,0 0 1 0 0,0 0-1 0 0,0 0 0 0 0,0 0 1 0 0,0-1-1 0 0,0 1 1 0 0,0 0-1 0 0,0 0 1 0 0,0 0-1 0 0,0 0 0 0 0,0 0 1 0 0,0 0-1 0 0,0 0 1 0 0,0 0-1 0 0,0 0 1 0 0,0 0-1 0 0,0 0 0 0 0,-1 0 1 0 0,1 0-1 0 0,0 0 1 0 0,0 0-1 0 0,0 0 1 0 0,0 0-1 0 0,0 0 0 0 0,0 0 1 0 0,0 0-1 0 0,0 0 1 0 0,0 0-1 0 0,0-1 1 0 0,0 1-1 0 0,0 0 0 0 0,0 0 1 0 0,0 0-1 0 0,0 0 1 0 0,0 0-1 0 0,0 0 1 0 0,0 0-1 0 0,0 0 0 0 0,0 0 1 0 0,0 0-1 0 0,0 0 1 0 0,0 0-1 0 0,1 0 1 0 0,-6 5 16 0 0,-1 8 19 0 0,1 1 0 0 0,0 0 1 0 0,1 0 0 0 0,1 0-1 0 0,-2 16 1 0 0,5-25-17 0 0,0 0 0 0 0,0 0 0 0 0,0 0 0 0 0,0 1 0 0 0,1-1 0 0 0,0 0 0 0 0,0 0 0 0 0,0 0 0 0 0,0 0 0 0 0,1 0 1 0 0,0 0-1 0 0,0-1 0 0 0,1 1 0 0 0,5 8 0 0 0,-6-11-17 0 0,-1 0 1 0 0,1 0-1 0 0,0-1 0 0 0,0 1 1 0 0,1-1-1 0 0,-1 1 1 0 0,0-1-1 0 0,1 0 1 0 0,-1 0-1 0 0,0 0 0 0 0,1 0 1 0 0,-1 0-1 0 0,1 0 1 0 0,-1-1-1 0 0,1 1 1 0 0,0-1-1 0 0,-1 0 0 0 0,1 0 1 0 0,0 0-1 0 0,-1 0 1 0 0,4 0-1 0 0,4-1-7 0 0,-1-1-1 0 0,1 0 1 0 0,-1 0-1 0 0,13-6 1 0 0,-10 3 0 0 0,0 0 0 0 0,-1-1 1 0 0,0 0-1 0 0,-1-1 0 0 0,1-1 1 0 0,-1 1-1 0 0,11-13 0 0 0,-18 18-28 0 0,-1-1 0 0 0,-1 1 0 0 0,1-1 0 0 0,0 1 1 0 0,-1-1-1 0 0,1 0 0 0 0,-1 0 0 0 0,0 0 0 0 0,1 1 0 0 0,-2-1 0 0 0,1 0 0 0 0,0 0 0 0 0,0 0 0 0 0,-1-1 0 0 0,0 1 0 0 0,0 0 0 0 0,0 0 0 0 0,0-5 0 0 0,1-17-69 0 0,0 17 66 0 0,0-1 0 0 0,1 1 0 0 0,0-1-1 0 0,0 1 1 0 0,1 0 0 0 0,0 0 0 0 0,5-11 0 0 0,-8 19 31 0 0,1 0 1 0 0,-1 0-1 0 0,0-1 1 0 0,0 1 0 0 0,0 0-1 0 0,0 0 1 0 0,0-1-1 0 0,0 1 1 0 0,1 0-1 0 0,-1 0 1 0 0,0-1-1 0 0,0 1 1 0 0,0 0 0 0 0,1 0-1 0 0,-1 0 1 0 0,0-1-1 0 0,0 1 1 0 0,0 0-1 0 0,1 0 1 0 0,-1 0-1 0 0,0 0 1 0 0,0-1-1 0 0,1 1 1 0 0,-1 0 0 0 0,0 0-1 0 0,1 0 1 0 0,-1 0-1 0 0,0 0 1 0 0,0 0-1 0 0,1 0 1 0 0,-1 0-1 0 0,0 0 1 0 0,1 0 0 0 0,-1 0-1 0 0,0 0 1 0 0,1 0-1 0 0,2 11 5 0 0,-5 17 100 0 0,-4-7-6 0 0,0 0-1 0 0,-11 21 1 0 0,8-22 51 0 0,-10 42 1 0 0,18-58-133 0 0,0 1 0 0 0,0-1 0 0 0,1 1 0 0 0,-1 0 0 0 0,1-1 0 0 0,0 1 0 0 0,1 0 0 0 0,-1-1 0 0 0,1 1 0 0 0,2 8 0 0 0,-2-10-19 0 0,0-1 0 0 0,0 0 0 0 0,0 0 0 0 0,1 0 0 0 0,-1 0 0 0 0,1 0 0 0 0,-1 0 0 0 0,1 0 0 0 0,-1-1 0 0 0,1 1 1 0 0,0 0-1 0 0,0-1 0 0 0,0 1 0 0 0,0-1 0 0 0,0 0 0 0 0,0 0 0 0 0,0 0 0 0 0,1 0 0 0 0,-1 0 0 0 0,0 0 0 0 0,0 0 0 0 0,5 0 0 0 0,2 0-192 0 0,-1 1 0 0 0,1-2 0 0 0,0 1 0 0 0,-1-1 0 0 0,1-1 0 0 0,-1 1 0 0 0,1-1 0 0 0,11-3 0 0 0,-12 1-887 0 0,0 0 0 0 0,-1 0 0 0 0,1 0 0 0 0,0-1 0 0 0,8-5 0 0 0,-1-1-2849 0 0,-1 0 1532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8.36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72 792 0 0,'3'-36'6147'0'0,"-2"33"-5503"0"0,-1 1 0 0 0,1-1 1 0 0,0 0-1 0 0,-1 1 0 0 0,1-1 0 0 0,1 0 1 0 0,-1 1-1 0 0,0-1 0 0 0,1 1 0 0 0,2-4 1 0 0,-4 6-530 0 0,0-1 0 0 0,0 1 0 0 0,1 0 0 0 0,-1 0 1 0 0,0-1-1 0 0,0 1 0 0 0,0 0 0 0 0,1 0 0 0 0,-1 0 1 0 0,0 0-1 0 0,0-1 0 0 0,0 1 0 0 0,1 0 0 0 0,-1 0 0 0 0,0 0 1 0 0,0 0-1 0 0,1 0 0 0 0,-1 0 0 0 0,0 0 0 0 0,1 0 1 0 0,-1-1-1 0 0,0 1 0 0 0,0 0 0 0 0,1 0 0 0 0,-1 0 1 0 0,0 0-1 0 0,0 0 0 0 0,1 1 0 0 0,-1-1 0 0 0,0 0 0 0 0,1 0 1 0 0,-1 0-1 0 0,0 0 0 0 0,0 0 0 0 0,1 0 0 0 0,-1 0 1 0 0,0 0-1 0 0,0 1 0 0 0,0-1 0 0 0,1 0 0 0 0,-1 0 1 0 0,6 15 1251 0 0,-4 21-924 0 0,-4-7 282 0 0,-1 0 0 0 0,-2 0 1 0 0,-16 55-1 0 0,2-5 31 0 0,12-47-694 0 0,-18 101 451 0 0,22-113-444 0 0,2 1 0 0 0,0 0 0 0 0,1-1 0 0 0,4 31 0 0 0,-1-41-664 0 0,0 0 1 0 0,0 1-1 0 0,1-1 1 0 0,0-1-1 0 0,6 11 1 0 0,4 10-974 0 0,-11-17-5153 0 0,-3-9 5049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8.8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171 18 592 0 0,'-1'-1'772'0'0,"0"-1"0"0"0,0 0 0 0 0,0 0 0 0 0,0 1 1 0 0,0-1-1 0 0,0 1 0 0 0,-1-1 0 0 0,-1-1 0 0 0,2 3-585 0 0,1-1-1 0 0,0 1 1 0 0,0 0 0 0 0,0 0 0 0 0,-1 0-1 0 0,1 0 1 0 0,0 0 0 0 0,0 0 0 0 0,-1 0-1 0 0,1 0 1 0 0,0-1 0 0 0,0 1-1 0 0,0 0 1 0 0,-1 0 0 0 0,1 0 0 0 0,0 0-1 0 0,0 0 1 0 0,-1 0 0 0 0,1 0 0 0 0,0 0-1 0 0,0 1 1 0 0,-1-1 0 0 0,1 0 0 0 0,0 0-1 0 0,0 0 1 0 0,-1 0 0 0 0,-4 11 4030 0 0,0 37-187 0 0,4-32-3445 0 0,-4 22 1 0 0,-11 20 612 0 0,-38 95 0 0 0,13-44-804 0 0,35-91-358 0 0,0 0 1 0 0,-5 33 0 0 0,11-46-46 0 0,-1 1 0 0 0,1-1 0 0 0,0 1 0 0 0,0-1-1 0 0,0 1 1 0 0,1-1 0 0 0,-1 0 0 0 0,1 1 0 0 0,1-1 0 0 0,-1 0 0 0 0,1 0-1 0 0,0 1 1 0 0,0-1 0 0 0,4 6 0 0 0,-4-9-84 0 0,0 1 1 0 0,1-1-1 0 0,-1 1 1 0 0,1-1-1 0 0,-1 0 1 0 0,1 0-1 0 0,0 0 1 0 0,-1-1-1 0 0,1 1 0 0 0,0-1 1 0 0,0 1-1 0 0,0-1 1 0 0,0 0-1 0 0,1 0 1 0 0,-1-1-1 0 0,0 1 1 0 0,0 0-1 0 0,0-1 0 0 0,1 0 1 0 0,-1 0-1 0 0,0 0 1 0 0,7-1-1 0 0,3-1-1663 0 0,0 0 0 0 0,0-1-1 0 0,-1 0 1 0 0,17-7 0 0 0,-10 2-1664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9.1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2 2144 0 0,'-30'6'6955'0'0,"29"-5"-6573"0"0,0-1-1 0 0,0 0 1 0 0,0 1 0 0 0,0-1-1 0 0,0 1 1 0 0,0 0 0 0 0,0-1-1 0 0,0 1 1 0 0,0 0-1 0 0,-1 1 1 0 0,1-2-293 0 0,1 0 0 0 0,0 1-1 0 0,0-1 1 0 0,0 0 0 0 0,0 1 0 0 0,0-1 0 0 0,-1 0-1 0 0,1 1 1 0 0,0-1 0 0 0,0 0 0 0 0,0 1 0 0 0,0-1-1 0 0,0 0 1 0 0,0 1 0 0 0,0-1 0 0 0,0 1-1 0 0,0-1 1 0 0,0 0 0 0 0,0 1 0 0 0,1-1 0 0 0,-1 0-1 0 0,0 1 1 0 0,0-1 0 0 0,0 0 0 0 0,0 0 0 0 0,0 1-1 0 0,1-1 1 0 0,-1 0 0 0 0,0 1 0 0 0,0-1 0 0 0,1 0-1 0 0,-1 0 1 0 0,0 1 0 0 0,1-1 0 0 0,1 2 116 0 0,0-1 0 0 0,0 0 0 0 0,0 1-1 0 0,1-1 1 0 0,-1 0 0 0 0,0 0 0 0 0,0 0 0 0 0,1-1 0 0 0,-1 1 0 0 0,1-1 0 0 0,-1 1 0 0 0,5-1 0 0 0,33 1 734 0 0,-36-1-845 0 0,32-3 325 0 0,-1-2 1 0 0,44-11-1 0 0,-28 5-156 0 0,-45 10-219 0 0,-1 0 0 0 0,1 0 0 0 0,0 0 0 0 0,-1 1 0 0 0,1 0 0 0 0,-1 0 0 0 0,1 1 0 0 0,0-1 0 0 0,8 3 0 0 0,-13-3-28 0 0,-1 0-1 0 0,0 1 1 0 0,1-1-1 0 0,-1 0 0 0 0,1 0 1 0 0,-1 1-1 0 0,0-1 1 0 0,1 0-1 0 0,-1 1 1 0 0,0-1-1 0 0,0 0 0 0 0,1 1 1 0 0,-1-1-1 0 0,0 0 1 0 0,0 1-1 0 0,1-1 1 0 0,-1 1-1 0 0,0-1 0 0 0,0 0 1 0 0,0 1-1 0 0,0-1 1 0 0,0 1-1 0 0,0-1 1 0 0,1 1-1 0 0,-1-1 0 0 0,0 1 1 0 0,-4 14 214 0 0,-11 10 236 0 0,6-14-182 0 0,0 1 173 0 0,-12 20 0 0 0,20-29-419 0 0,-1-1 1 0 0,1 1 0 0 0,0 0-1 0 0,0 0 1 0 0,0 0 0 0 0,0 0-1 0 0,0 0 1 0 0,0 0-1 0 0,1 0 1 0 0,0 0 0 0 0,-1 0-1 0 0,1 0 1 0 0,1 6 0 0 0,0-8-39 0 0,-1 1 0 0 0,1-1 0 0 0,0 1 0 0 0,0-1 0 0 0,0 1 0 0 0,0-1 0 0 0,0 0 0 0 0,0 0 0 0 0,1 0-1 0 0,-1 1 1 0 0,0-1 0 0 0,1 0 0 0 0,-1 0 0 0 0,0-1 0 0 0,1 1 0 0 0,-1 0 0 0 0,1 0 0 0 0,1 0 0 0 0,2 1-79 0 0,1 0 1 0 0,-1-1-1 0 0,0 1 0 0 0,7 0 0 0 0,-5-2-381 0 0,-1 1 0 0 0,0-2 0 0 0,0 1 0 0 0,0-1 0 0 0,0 0 0 0 0,1 0 0 0 0,6-3-1 0 0,23-9-8150 0 0,-23 8 5897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29.3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 1760 0 0,'-10'0'6682'0'0,"-1"1"3100"0"0,11-1-9691 0 0,0 0 0 0 0,0 1 0 0 0,0-1 0 0 0,0 1 0 0 0,0-1 1 0 0,0 1-1 0 0,1-1 0 0 0,-1 1 0 0 0,0-1 0 0 0,0 0 0 0 0,1 1 0 0 0,-1-1 1 0 0,0 1-1 0 0,0-1 0 0 0,1 0 0 0 0,-1 1 0 0 0,0-1 0 0 0,1 0 1 0 0,-1 1-1 0 0,1-1 0 0 0,-1 0 0 0 0,0 0 0 0 0,1 1 0 0 0,-1-1 1 0 0,1 0-1 0 0,15 7-205 0 0,-14-6-424 0 0,0 0 1 0 0,0-1 0 0 0,0 1 0 0 0,0 0 0 0 0,0 0-1 0 0,0 0 1 0 0,2 2 0 0 0,2 4-2242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44 416 0 0,'-4'-21'3338'0'0,"0"-2"6306"0"0,7 45-6001 0 0,-3-18-3436 0 0,3 33 1524 0 0,10 47-1 0 0,-10-72-1670 0 0,0 0 0 0 0,1 0 0 0 0,1 0 1 0 0,0 0-1 0 0,0-1 0 0 0,1 0 0 0 0,13 18 0 0 0,-8-15-53 0 0,0 0 0 0 0,1-1 0 0 0,1 0 0 0 0,0-1 0 0 0,18 12 0 0 0,-21-16-671 0 0,1-2 1 0 0,23 11-1 0 0,-24-12-1225 0 0,1-2-1 0 0,1 1 1 0 0,17 2 0 0 0,-12-3-2097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1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90 9 512 0 0,'-3'-9'15406'0'0,"-5"15"-11656"0"0,-6 17-3630 0 0,-1 18 580 0 0,3 1 0 0 0,1 0 0 0 0,2 1 0 0 0,1 0 0 0 0,3 0 0 0 0,0 71 0 0 0,6-101-848 0 0,0 1-1 0 0,1-1 1 0 0,0 0 0 0 0,1 1 0 0 0,0-1 0 0 0,11 24-1 0 0,-8-29-1681 0 0,0-7-2193 0 0,-2-1 1253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5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53 210 2913 0 0,'-25'-29'11464'0'0,"21"24"-10055"0"0,0-1 0 0 0,0 0 0 0 0,-4-10 0 0 0,6 13-1290 0 0,1 0 1 0 0,0 0 0 0 0,0 0 0 0 0,0 0 0 0 0,1 0 0 0 0,-1 0-1 0 0,1-1 1 0 0,-1 1 0 0 0,1 0 0 0 0,0 0 0 0 0,0 0 0 0 0,1-1-1 0 0,-1 1 1 0 0,1 0 0 0 0,-1 0 0 0 0,1 0 0 0 0,0 0 0 0 0,0 0 0 0 0,1 0-1 0 0,-1 0 1 0 0,0 0 0 0 0,3-3 0 0 0,0 1-93 0 0,0-1 1 0 0,1 1-1 0 0,-1 0 1 0 0,1 0-1 0 0,0 0 1 0 0,1 0-1 0 0,-1 1 1 0 0,1 0-1 0 0,0 0 1 0 0,0 1-1 0 0,0 0 1 0 0,0 0-1 0 0,9-3 1 0 0,-6 3-20 0 0,0 1 0 0 0,1 0 0 0 0,-1 0 1 0 0,1 1-1 0 0,-1 1 0 0 0,0 0 1 0 0,1 0-1 0 0,-1 0 0 0 0,12 3 0 0 0,-10-1-15 0 0,0 0 0 0 0,-1 1-1 0 0,1 0 1 0 0,-1 1 0 0 0,0 0 0 0 0,0 1-1 0 0,0 0 1 0 0,-1 0 0 0 0,1 1-1 0 0,-1 0 1 0 0,-1 1 0 0 0,1 0-1 0 0,-1 0 1 0 0,0 1 0 0 0,-1 0 0 0 0,0 0-1 0 0,9 14 1 0 0,-12-15-12 0 0,0 0-1 0 0,-1 0 1 0 0,0 1 0 0 0,-1-1-1 0 0,1 1 1 0 0,-1-1 0 0 0,-1 1-1 0 0,2 10 1 0 0,-3-15 18 0 0,0 0-1 0 0,0 0 1 0 0,0 1 0 0 0,0-1-1 0 0,-1 0 1 0 0,1 0 0 0 0,-1 0-1 0 0,0 0 1 0 0,1 0-1 0 0,-2 0 1 0 0,1 0 0 0 0,0 0-1 0 0,0 0 1 0 0,-1-1 0 0 0,0 1-1 0 0,1 0 1 0 0,-1-1-1 0 0,0 1 1 0 0,0-1 0 0 0,-1 0-1 0 0,1 0 1 0 0,-5 4 0 0 0,-1-1 19 0 0,0-1 0 0 0,-1 0 0 0 0,0 0 0 0 0,1-1 0 0 0,-1 0 0 0 0,-1-1 0 0 0,-15 3 0 0 0,11-3-14 0 0,-1-1-1 0 0,0 0 0 0 0,1-1 1 0 0,-21-3-1 0 0,28 2-24 0 0,0 0 0 0 0,0-1 0 0 0,0 0-1 0 0,1 0 1 0 0,-1 0 0 0 0,0-1 0 0 0,1 0 0 0 0,0 0 0 0 0,0-1 0 0 0,-9-6 0 0 0,13 8-104 0 0,-1 0-1 0 0,1-1 1 0 0,0 1 0 0 0,0-1 0 0 0,-1 1 0 0 0,1-1-1 0 0,1 0 1 0 0,-1 0 0 0 0,0 1 0 0 0,1-1 0 0 0,0-1-1 0 0,-1 1 1 0 0,1 0 0 0 0,0 0 0 0 0,1 0 0 0 0,-1-1-1 0 0,1 1 1 0 0,-1 0 0 0 0,1-1 0 0 0,0 1 0 0 0,0 0-1 0 0,0-1 1 0 0,1 1 0 0 0,0-4 0 0 0,0 1-841 0 0,1 1 0 0 0,0-1 0 0 0,0 1 0 0 0,0 0 0 0 0,1 0 0 0 0,5-8 0 0 0,3-5-2369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0.8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 40 1864 0 0,'-1'-23'7416'0'0,"-2"8"421"0"0,2 15-7781 0 0,1 0-1 0 0,0 0 1 0 0,0 0 0 0 0,0 0-1 0 0,0 0 1 0 0,-1-1-1 0 0,1 1 1 0 0,0 0 0 0 0,0 0-1 0 0,0 0 1 0 0,-1 0 0 0 0,1 0-1 0 0,0 0 1 0 0,0 0-1 0 0,0 0 1 0 0,-1 0 0 0 0,1 0-1 0 0,0 0 1 0 0,0 0 0 0 0,0 0-1 0 0,-1 0 1 0 0,1 0 0 0 0,0 0-1 0 0,0 0 1 0 0,0 0-1 0 0,-1 0 1 0 0,1 0 0 0 0,0 0-1 0 0,0 1 1 0 0,0-1 0 0 0,-1 0-1 0 0,1 0 1 0 0,0 0-1 0 0,0 0 1 0 0,0 0 0 0 0,0 0-1 0 0,0 1 1 0 0,-1-1 0 0 0,1 0-1 0 0,0 0 1 0 0,0 0-1 0 0,0 0 1 0 0,0 1 0 0 0,0-1-1 0 0,0 0 1 0 0,0 0 0 0 0,0 0-1 0 0,0 1 1 0 0,-1-1 0 0 0,-6 10 608 0 0,-4 12-167 0 0,2 0 0 0 0,0 0 0 0 0,2 1-1 0 0,-8 36 1 0 0,1-5 48 0 0,2-6 87 0 0,-10 77 1 0 0,18-92-510 0 0,2 0 1 0 0,2 0-1 0 0,4 45 1 0 0,-2-67-137 0 0,0-1 1 0 0,0 1-1 0 0,1-1 0 0 0,0 0 1 0 0,1 0-1 0 0,0 0 1 0 0,8 12-1 0 0,-8-15-652 0 0,0-1 0 0 0,1 0 0 0 0,0 0 0 0 0,8 8 0 0 0,-9-10-950 0 0,1-1 0 0 0,-1 1 0 0 0,1-1 0 0 0,0 0 0 0 0,0 0 0 0 0,8 3 0 0 0,-3-1-843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0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1 1840 0 0,'-3'2'1317'0'0,"1"0"-1"0"0,0 0 1 0 0,-1 1-1 0 0,1-1 0 0 0,0 1 1 0 0,0 0-1 0 0,-2 4 1 0 0,2-2-229 0 0,0 0 0 0 0,0 0 0 0 0,0 0 0 0 0,-1 6 0 0 0,1 5 160 0 0,0 0 1 0 0,0 18 0 0 0,1-16-202 0 0,0-11-790 0 0,1 0 1 0 0,0 0-1 0 0,1 0 1 0 0,-1 0-1 0 0,1 0 1 0 0,3 11-1 0 0,-3-16-250 0 0,0 1 0 0 0,0-1 0 0 0,0 0 1 0 0,1 1-1 0 0,-1-1 0 0 0,0 0 0 0 0,1 0 0 0 0,0 0 0 0 0,-1 0 0 0 0,1 0 0 0 0,0 0 0 0 0,0-1 0 0 0,0 1 0 0 0,0 0 0 0 0,0-1 1 0 0,1 0-1 0 0,-1 1 0 0 0,0-1 0 0 0,1 0 0 0 0,3 1 0 0 0,-2-1-239 0 0,0 0 0 0 0,0 0 0 0 0,0-1 0 0 0,0 1 1 0 0,0-1-1 0 0,0 0 0 0 0,0 0 0 0 0,0-1 0 0 0,0 1 0 0 0,4-2 0 0 0,4-1-3516 0 0,21-9-1 0 0,-23 8 1830 0 0,6-4-404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2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87 22 2937 0 0,'-6'-3'2035'0'0,"1"-1"371"0"0,0 1 1 0 0,0 1 0 0 0,-1-1-1 0 0,-6-2 1 0 0,11 5-2097 0 0,-1-1 1 0 0,1 1-1 0 0,0 0 1 0 0,-1 0-1 0 0,1-1 1 0 0,-1 1-1 0 0,1 0 1 0 0,0 0-1 0 0,-1 0 1 0 0,1 1-1 0 0,0-1 0 0 0,-1 0 1 0 0,1 0-1 0 0,0 1 1 0 0,-1-1-1 0 0,1 1 1 0 0,0-1-1 0 0,0 1 1 0 0,-1 0-1 0 0,1-1 1 0 0,0 1-1 0 0,0 0 0 0 0,-2 2 1 0 0,1-2-203 0 0,1 1 0 0 0,-1 0-1 0 0,1-1 1 0 0,0 1 0 0 0,-1 0 0 0 0,1 0 0 0 0,0 0 0 0 0,0 0-1 0 0,0 0 1 0 0,1 0 0 0 0,-2 3 0 0 0,2-4-121 0 0,0-1-1 0 0,0 1 1 0 0,0 0 0 0 0,0-1 0 0 0,0 1-1 0 0,0 0 1 0 0,0-1 0 0 0,0 1 0 0 0,1 0-1 0 0,-1-1 1 0 0,0 1 0 0 0,0 0 0 0 0,1-1-1 0 0,-1 1 1 0 0,0-1 0 0 0,1 1 0 0 0,-1 0-1 0 0,0-1 1 0 0,1 1 0 0 0,-1-1 0 0 0,1 1-1 0 0,-1-1 1 0 0,1 1 0 0 0,-1-1 0 0 0,1 0-1 0 0,-1 1 1 0 0,1-1 0 0 0,-1 1 0 0 0,1-1-1 0 0,0 0 1 0 0,-1 0 0 0 0,1 1 0 0 0,0-1-1 0 0,-1 0 1 0 0,1 0 0 0 0,0 0 0 0 0,-1 0-1 0 0,1 0 1 0 0,0 0 0 0 0,1 0 0 0 0,19 7-3062 0 0,-8-2-1581 0 0,-1-1 503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1.7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175 51 512 0 0,'-1'-4'968'0'0,"-1"1"1"0"0,0-1-1 0 0,0 0 0 0 0,0 1 0 0 0,0-1 1 0 0,0 1-1 0 0,-1-1 0 0 0,1 1 0 0 0,-1 0 1 0 0,-4-3-1 0 0,6 5-748 0 0,0 0-1 0 0,0 0 1 0 0,0 0-1 0 0,0 0 1 0 0,-1 1-1 0 0,1-1 1 0 0,0 0-1 0 0,-1 1 1 0 0,1-1 0 0 0,-1 1-1 0 0,1-1 1 0 0,0 1-1 0 0,-1 0 1 0 0,1-1-1 0 0,-1 1 1 0 0,1 0-1 0 0,-1 0 1 0 0,1 0 0 0 0,-1 0-1 0 0,1 0 1 0 0,-1 1-1 0 0,1-1 1 0 0,-1 0-1 0 0,1 1 1 0 0,-1-1-1 0 0,1 1 1 0 0,0-1 0 0 0,-1 1-1 0 0,1 0 1 0 0,-2 1-1 0 0,-3 2 194 0 0,0 2 1 0 0,0-1-1 0 0,1 1 0 0 0,0 0 1 0 0,0 0-1 0 0,0 0 0 0 0,-3 7 1 0 0,0 2 110 0 0,0-1 0 0 0,-7 21 1 0 0,9-21-228 0 0,1 0-1 0 0,1 0 1 0 0,0 1 0 0 0,-1 16 0 0 0,4-26-242 0 0,1-1-1 0 0,0 0 1 0 0,0 1 0 0 0,0-1 0 0 0,1 0-1 0 0,0 1 1 0 0,-1-1 0 0 0,1 0 0 0 0,1 0-1 0 0,-1 0 1 0 0,1 0 0 0 0,-1 0 0 0 0,1 0 0 0 0,1 0-1 0 0,-1 0 1 0 0,0-1 0 0 0,1 1 0 0 0,5 5-1 0 0,1-1-72 0 0,0 0 0 0 0,0 0-1 0 0,0-1 1 0 0,1-1 0 0 0,0 0 0 0 0,1 0-1 0 0,16 6 1 0 0,-20-9-274 0 0,1 0 0 0 0,-1-1 0 0 0,0-1 0 0 0,1 1 0 0 0,0-1-1 0 0,-1 0 1 0 0,1-1 0 0 0,0 0 0 0 0,0 0 0 0 0,-1 0 0 0 0,1-1 0 0 0,11-3 0 0 0,36-12-6419 0 0,-38 8 3266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2.50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180 64 448 0 0,'-2'-2'976'0'0,"0"0"0"0"0,-1 0 0 0 0,1 1-1 0 0,-1-1 1 0 0,1 0 0 0 0,-1 1 0 0 0,1 0 0 0 0,-1 0 0 0 0,0 0 0 0 0,1 0-1 0 0,-1 0 1 0 0,-4 0 0 0 0,4 1-548 0 0,0 0 1 0 0,1 0-1 0 0,-1 0 0 0 0,1 1 0 0 0,-1 0 0 0 0,1-1 1 0 0,-1 1-1 0 0,1 0 0 0 0,-1 0 0 0 0,1 0 1 0 0,0 1-1 0 0,-1-1 0 0 0,1 0 0 0 0,-2 3 1 0 0,-2 1-61 0 0,0 0 1 0 0,1 0 0 0 0,-1 0 0 0 0,1 1 0 0 0,1 0 0 0 0,-1 0 0 0 0,1 1 0 0 0,0-1 0 0 0,0 1 0 0 0,1 0 0 0 0,-3 9 0 0 0,3-10-258 0 0,2-1 1 0 0,-1 1-1 0 0,1 0 0 0 0,-1-1 1 0 0,1 1-1 0 0,1 0 0 0 0,-1 0 1 0 0,1 0-1 0 0,0 0 1 0 0,1 0-1 0 0,0-1 0 0 0,-1 1 1 0 0,2 0-1 0 0,-1 0 0 0 0,3 5 1 0 0,-3-7-94 0 0,1-1 0 0 0,0 0 1 0 0,1 0-1 0 0,-1 0 0 0 0,1 0 1 0 0,-1 0-1 0 0,1 0 0 0 0,0-1 1 0 0,0 1-1 0 0,0-1 0 0 0,0 0 0 0 0,0 1 1 0 0,1-2-1 0 0,-1 1 0 0 0,1 0 1 0 0,5 1-1 0 0,-1 0-23 0 0,0-1-1 0 0,0 0 1 0 0,0-1-1 0 0,0 1 1 0 0,0-2 0 0 0,15 1-1 0 0,-13-3-52 0 0,0 0-1 0 0,0 0 1 0 0,0-1-1 0 0,0 0 0 0 0,-1-1 1 0 0,1 0-1 0 0,-1 0 1 0 0,0-1-1 0 0,0-1 1 0 0,8-6-1 0 0,-13 9-37 0 0,0 0 1 0 0,0 0-1 0 0,-1-1 0 0 0,0 1 0 0 0,1-1 0 0 0,-2 0 1 0 0,1 0-1 0 0,0 0 0 0 0,-1 0 0 0 0,1-1 1 0 0,-1 1-1 0 0,-1-1 0 0 0,1 1 0 0 0,0-1 1 0 0,-1 0-1 0 0,0 1 0 0 0,0-1 0 0 0,-1 0 1 0 0,1 0-1 0 0,-1 0 0 0 0,0 0 0 0 0,0 0 0 0 0,-1 1 1 0 0,0-7-1 0 0,-1 3-47 0 0,0-1-1 0 0,0 1 1 0 0,-1-1 0 0 0,0 1-1 0 0,0 0 1 0 0,-1 0 0 0 0,0 0 0 0 0,-1 0-1 0 0,0 1 1 0 0,0 0 0 0 0,0 0-1 0 0,-11-11 1 0 0,13 16 136 0 0,1 0-1 0 0,0 0 0 0 0,-1 0 1 0 0,0 0-1 0 0,1 0 1 0 0,-1 1-1 0 0,0-1 0 0 0,0 1 1 0 0,0 0-1 0 0,0 0 1 0 0,0 0-1 0 0,0 0 1 0 0,0 0-1 0 0,0 1 0 0 0,-1 0 1 0 0,-3-1-1 0 0,2 2 22 0 0,1-1-1 0 0,-1 1 1 0 0,0 0-1 0 0,1 0 1 0 0,-1 0-1 0 0,1 1 0 0 0,-1 0 1 0 0,1 0-1 0 0,0 0 1 0 0,-4 3-1 0 0,-5 4 96 0 0,1 0 0 0 0,0 1-1 0 0,1 0 1 0 0,0 1-1 0 0,-16 21 1 0 0,22-25-35 0 0,-7 9 191 0 0,-1 0 0 0 0,-15 31 0 0 0,26-43-223 0 0,-1 0 0 0 0,1 0 0 0 0,1 1 0 0 0,-1-1 0 0 0,1 1 0 0 0,-1-1 0 0 0,1 1 0 0 0,1-1 0 0 0,-1 1 0 0 0,1 0 0 0 0,0 0 0 0 0,0-1 0 0 0,0 1 0 0 0,0 0 0 0 0,1 0-1 0 0,0-1 1 0 0,2 8 0 0 0,-2-9-23 0 0,1 1 0 0 0,0-1-1 0 0,0 0 1 0 0,1 1 0 0 0,-1-1-1 0 0,1 0 1 0 0,-1 0 0 0 0,1 0 0 0 0,0-1-1 0 0,0 1 1 0 0,0-1 0 0 0,0 0-1 0 0,1 1 1 0 0,-1-1 0 0 0,1-1-1 0 0,-1 1 1 0 0,1-1 0 0 0,0 1-1 0 0,6 1 1 0 0,1-1-10 0 0,-1 0 0 0 0,1-1-1 0 0,-1 0 1 0 0,1 0 0 0 0,0-1-1 0 0,11-2 1 0 0,-15 1-12 0 0,0 0 1 0 0,0-1-1 0 0,-1 0 1 0 0,1 0-1 0 0,0-1 0 0 0,7-3 1 0 0,36-23-152 0 0,-46 26 133 0 0,2 0-4 0 0,-1-1 0 0 0,0 1 0 0 0,0-1 0 0 0,0 0 0 0 0,0 0 0 0 0,-1-1 1 0 0,1 1-1 0 0,-1-1 0 0 0,-1 0 0 0 0,1 0 0 0 0,-1 0 0 0 0,1-1 0 0 0,-1 1 0 0 0,-1-1 1 0 0,1 0-1 0 0,-1 0 0 0 0,0 0 0 0 0,-1 0 0 0 0,1 0 0 0 0,-1 0 0 0 0,0 0 0 0 0,0-12 1 0 0,-1 8 53 0 0,1 7-21 0 0,-1 0 0 0 0,0 1 0 0 0,0-1 0 0 0,0 0 0 0 0,0 0 0 0 0,0 1 0 0 0,0-1 0 0 0,-1 0 0 0 0,1 1 0 0 0,-1-1 0 0 0,0 0 0 0 0,0 1 0 0 0,0-1 0 0 0,-2-3 0 0 0,2 5-5 0 0,1 1 0 0 0,-1 0 1 0 0,1 0-1 0 0,0 0 0 0 0,-1 0 0 0 0,1 0 1 0 0,-1-1-1 0 0,1 1 0 0 0,-1 0 0 0 0,1 0 0 0 0,-1 0 1 0 0,1 0-1 0 0,0 0 0 0 0,-1 0 0 0 0,1 0 1 0 0,-1 1-1 0 0,1-1 0 0 0,-1 0 0 0 0,1 0 0 0 0,0 0 1 0 0,-1 0-1 0 0,1 0 0 0 0,-1 1 0 0 0,1-1 1 0 0,0 0-1 0 0,-1 0 0 0 0,1 1 0 0 0,0-1 1 0 0,-1 0-1 0 0,1 1 0 0 0,0-1 0 0 0,-1 0 0 0 0,1 1 1 0 0,0-1-1 0 0,-12 15 85 0 0,11-14-74 0 0,-6 8 81 0 0,1 0 0 0 0,1 1 0 0 0,-1 0 1 0 0,-4 13-1 0 0,8-18-42 0 0,0 1 0 0 0,1 0 1 0 0,-1 0-1 0 0,1 0 0 0 0,1-1 0 0 0,-1 1 0 0 0,1 0 0 0 0,0 0 1 0 0,1 10-1 0 0,0-13-33 0 0,0 1 0 0 0,0-1 1 0 0,0 0-1 0 0,0 0 0 0 0,0 0 1 0 0,1 0-1 0 0,-1 0 0 0 0,1-1 1 0 0,0 1-1 0 0,0 0 0 0 0,0-1 0 0 0,0 1 1 0 0,1-1-1 0 0,-1 0 0 0 0,1 0 1 0 0,-1 0-1 0 0,1 0 0 0 0,0 0 1 0 0,-1-1-1 0 0,1 1 0 0 0,0-1 0 0 0,0 1 1 0 0,6 0-1 0 0,3 2-330 0 0,1-1-1 0 0,0 0 0 0 0,-1-1 1 0 0,22 0-1 0 0,-30-2-99 0 0,0 0 0 0 0,0 0 1 0 0,1-1-1 0 0,-1 1 0 0 0,0-1 0 0 0,0 0 0 0 0,0 0 0 0 0,0 0 0 0 0,0-1 0 0 0,0 0 0 0 0,-1 0 0 0 0,5-2 0 0 0,5-5-1924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2.7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161 1 1808 0 0,'-2'0'848'0'0,"1"0"0"0"0,0 0 1 0 0,0 1-1 0 0,-1-1 0 0 0,1 1 0 0 0,0-1 0 0 0,0 1 0 0 0,0-1 0 0 0,0 1 0 0 0,0 0 0 0 0,0-1 0 0 0,0 1 0 0 0,-2 2 0 0 0,-3 15 2985 0 0,6-17-3849 0 0,-7 28 1765 0 0,-35 133 894 0 0,14-60-707 0 0,-25 180 1 0 0,50-262-1860 0 0,1 0 1 0 0,1 37 0 0 0,1-51-107 0 0,1 0 1 0 0,0 0-1 0 0,0 0 1 0 0,0 0-1 0 0,0 0 0 0 0,1 0 1 0 0,0 0-1 0 0,1 0 1 0 0,-1-1-1 0 0,1 1 1 0 0,0-1-1 0 0,0 1 1 0 0,6 6-1 0 0,-7-11-23 0 0,-1 0-1 0 0,0 0 1 0 0,1 0 0 0 0,-1 0-1 0 0,0-1 1 0 0,1 1 0 0 0,-1 0-1 0 0,1-1 1 0 0,-1 1-1 0 0,1-1 1 0 0,-1 1 0 0 0,1-1-1 0 0,-1 0 1 0 0,1 0 0 0 0,-1 0-1 0 0,1 1 1 0 0,0-1 0 0 0,-1-1-1 0 0,1 1 1 0 0,-1 0-1 0 0,1 0 1 0 0,0-1 0 0 0,-1 1-1 0 0,1-1 1 0 0,1 0 0 0 0,5-2-869 0 0,0 0-1 0 0,-1-1 1 0 0,10-6 0 0 0,-13 8 273 0 0,15-14-4606 0 0,-11 9 1936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3.0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57 2104 0 0,'-5'2'2150'0'0,"4"-2"-1633"0"0,1 0-1 0 0,-1 0 1 0 0,0 0-1 0 0,0 0 1 0 0,0 1-1 0 0,0-1 1 0 0,1 0-1 0 0,-1 1 1 0 0,0-1-1 0 0,0 1 1 0 0,0-1-1 0 0,1 1 1 0 0,-1-1-1 0 0,0 1 0 0 0,1-1 1 0 0,-1 1-1 0 0,0 0 1 0 0,1-1-1 0 0,-1 1 1 0 0,1 0-1 0 0,-1-1 1 0 0,1 1-1 0 0,0 0 1 0 0,-1 1-1 0 0,1-2-428 0 0,0 1-1 0 0,0-1 1 0 0,0 0-1 0 0,0 0 1 0 0,1 0 0 0 0,-1 0-1 0 0,0 0 1 0 0,0 1-1 0 0,0-1 1 0 0,1 0-1 0 0,-1 0 1 0 0,0 0-1 0 0,0 0 1 0 0,0 0-1 0 0,1 0 1 0 0,-1 0-1 0 0,0 0 1 0 0,0 0 0 0 0,1 0-1 0 0,-1 0 1 0 0,0 0-1 0 0,0 0 1 0 0,0 0-1 0 0,1 0 1 0 0,-1 0-1 0 0,0 0 1 0 0,0 0-1 0 0,1 0 1 0 0,-1 0-1 0 0,0 0 1 0 0,0 0 0 0 0,0 0-1 0 0,1-1 1 0 0,11-3 663 0 0,-8 3-354 0 0,73-25 1603 0 0,14-4-1319 0 0,-77 27-594 0 0,-1 0 0 0 0,1 1 0 0 0,0 0 0 0 0,25 1 0 0 0,-36 1-80 0 0,1 0 1 0 0,-1 0-1 0 0,1 1 1 0 0,-1 0-1 0 0,0-1 1 0 0,1 1-1 0 0,-1 1 1 0 0,0-1-1 0 0,0 0 1 0 0,1 1-1 0 0,-1-1 1 0 0,0 1-1 0 0,0 0 1 0 0,-1 0-1 0 0,1 0 1 0 0,2 3-1 0 0,-2-1-3 0 0,0-1 0 0 0,0 1 0 0 0,-1 0 0 0 0,1 0 0 0 0,-1 0 0 0 0,0 0 0 0 0,0 1 0 0 0,0-1 0 0 0,-1 0 0 0 0,2 8 0 0 0,-1 5 36 0 0,0 0 1 0 0,-1 0-1 0 0,-1 0 0 0 0,0 0 1 0 0,-4 21-1 0 0,2-24 117 0 0,-3 40 262 0 0,5-49-394 0 0,0 0 0 0 0,1 0-1 0 0,-1 0 1 0 0,1-1 0 0 0,0 1 0 0 0,0 0-1 0 0,0 0 1 0 0,4 6 0 0 0,-4-9-38 0 0,0 0-1 0 0,0-1 1 0 0,1 1 0 0 0,-1 0-1 0 0,1-1 1 0 0,-1 1 0 0 0,1-1-1 0 0,0 1 1 0 0,0-1 0 0 0,-1 0 0 0 0,1 0-1 0 0,0 0 1 0 0,0 0 0 0 0,0 0-1 0 0,0 0 1 0 0,0-1 0 0 0,0 1-1 0 0,1-1 1 0 0,-1 1 0 0 0,0-1 0 0 0,0 0-1 0 0,0 0 1 0 0,0 0 0 0 0,1 0-1 0 0,-1 0 1 0 0,0 0 0 0 0,4-2-1 0 0,0 1-438 0 0,1 0 0 0 0,-1-1-1 0 0,0 0 1 0 0,1 0-1 0 0,-1-1 1 0 0,0 1 0 0 0,10-8-1 0 0,18-15-7251 0 0,-23 18 4791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3.23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14 2513 0 0,'-3'-2'2062'0'0,"-1"0"0"0"0,0 0 1 0 0,0 1-1 0 0,0-1 1 0 0,0 1-1 0 0,-1 0 1 0 0,-4-1-1 0 0,7 2-1680 0 0,1 0-1 0 0,-1 0 0 0 0,1 0 1 0 0,-1 0-1 0 0,1 0 0 0 0,-1 0 1 0 0,1 0-1 0 0,-1 1 0 0 0,1-1 1 0 0,0 1-1 0 0,-3 0 1 0 0,4-1-324 0 0,-1 1 0 0 0,0 0 1 0 0,0-1-1 0 0,0 1 0 0 0,0 0 1 0 0,1-1-1 0 0,-1 1 0 0 0,0 0 1 0 0,1 0-1 0 0,-1 0 0 0 0,1 0 1 0 0,-1 0-1 0 0,1-1 0 0 0,-1 1 1 0 0,1 0-1 0 0,-1 0 0 0 0,1 2 1 0 0,0-2-105 0 0,0 0 0 0 0,0 0 1 0 0,0 0-1 0 0,0 0 1 0 0,0-1-1 0 0,0 1 0 0 0,0 0 1 0 0,0 0-1 0 0,1 0 1 0 0,-1-1-1 0 0,0 1 1 0 0,1 0-1 0 0,-1 0 0 0 0,0-1 1 0 0,1 1-1 0 0,-1 0 1 0 0,1-1-1 0 0,0 2 0 0 0,13 13-3180 0 0,-7-9 54 0 0,0 3 953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84 3257 0 0,'-7'-17'5492'0'0,"-6"-15"195"0"0,12 30-5309 0 0,1 0-1 0 0,-1 1 1 0 0,1-1-1 0 0,0 0 1 0 0,0 0-1 0 0,-1 0 1 0 0,1 0-1 0 0,0 1 1 0 0,0-1-1 0 0,1 0 1 0 0,-1 0-1 0 0,0 0 1 0 0,1 1-1 0 0,0-4 1 0 0,-1 5-356 0 0,1-1 0 0 0,-1 1 1 0 0,1 0-1 0 0,-1-1 0 0 0,1 1 0 0 0,-1 0 0 0 0,1-1 1 0 0,-1 1-1 0 0,1 0 0 0 0,0 0 0 0 0,-1-1 0 0 0,1 1 1 0 0,-1 0-1 0 0,1 0 0 0 0,-1 0 0 0 0,1 0 0 0 0,0 0 1 0 0,-1 0-1 0 0,1 0 0 0 0,-1 0 0 0 0,1 0 0 0 0,0 0 1 0 0,-1 0-1 0 0,1 0 0 0 0,-1 0 0 0 0,1 1 0 0 0,0-1 1 0 0,-1 0-1 0 0,1 0 0 0 0,-1 1 0 0 0,1-1 0 0 0,-1 0 1 0 0,1 1-1 0 0,-1-1 0 0 0,1 1 0 0 0,19 14-769 0 0,-7 0-1524 0 0,4 9-6042 0 0,-11-15 6196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5.2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44 493 512 0 0,'-14'-8'3196'0'0,"12"6"-1397"0"0,0 1 0 0 0,0-1-1 0 0,-1 1 1 0 0,1 0 0 0 0,0 0-1 0 0,-1 0 1 0 0,1 0 0 0 0,-4-1-1 0 0,6 4-1464 0 0,0 0 0 0 0,-1 0 0 0 0,1 0-1 0 0,0-1 1 0 0,0 1 0 0 0,0 0 0 0 0,1 0-1 0 0,-1 0 1 0 0,0 0 0 0 0,1-1 0 0 0,0 4 0 0 0,0-1-38 0 0,14 110 1048 0 0,-14-92-1251 0 0,-1 0 0 0 0,-1 0 0 0 0,-4 27 0 0 0,-2-13-56 0 0,2-16 5 0 0,-1 21-1 0 0,5-35-36 0 0,1-1-1 0 0,0 1 1 0 0,0 0 0 0 0,1-1 0 0 0,-1 1 0 0 0,1-1 0 0 0,0 0 0 0 0,4 10 0 0 0,-5-14-9 0 0,1 0 1 0 0,-1 1-1 0 0,1-1 1 0 0,0 0-1 0 0,-1 0 1 0 0,1 0-1 0 0,0 1 1 0 0,0-1-1 0 0,0 0 1 0 0,0 0 0 0 0,0 0-1 0 0,0 0 1 0 0,0-1-1 0 0,0 1 1 0 0,0 0-1 0 0,1 0 1 0 0,-1-1-1 0 0,0 1 1 0 0,0-1 0 0 0,1 1-1 0 0,-1-1 1 0 0,0 1-1 0 0,1-1 1 0 0,-1 0-1 0 0,1 1 1 0 0,-1-1-1 0 0,0 0 1 0 0,1 0-1 0 0,-1 0 1 0 0,1 0 0 0 0,-1-1-1 0 0,0 1 1 0 0,1 0-1 0 0,-1-1 1 0 0,1 1-1 0 0,-1 0 1 0 0,0-1-1 0 0,2-1 1 0 0,4-1-21 0 0,0 0 0 0 0,-1 0 0 0 0,0-1 1 0 0,0 0-1 0 0,0-1 0 0 0,5-4 0 0 0,0-1-5 0 0,0 0 0 0 0,-1-1 0 0 0,-1 0 0 0 0,0 0-1 0 0,11-19 1 0 0,-15 21 48 0 0,-1 0-1 0 0,0 0 1 0 0,-1 0-1 0 0,0 0 0 0 0,0-1 1 0 0,-1 1-1 0 0,0-1 1 0 0,-1 1-1 0 0,1-13 1 0 0,-3-9 49 0 0,0 0 0 0 0,-2 0 0 0 0,-2 0 0 0 0,-12-46 0 0 0,17 75-63 0 0,0 1 1 0 0,0 0-1 0 0,-1 0 1 0 0,1-1-1 0 0,-1 1 1 0 0,1 0-1 0 0,-1 0 1 0 0,1 0-1 0 0,-1 0 1 0 0,0 0 0 0 0,1-1-1 0 0,-1 1 1 0 0,0 0-1 0 0,0 1 1 0 0,0-1-1 0 0,0 0 1 0 0,0 0-1 0 0,-2-1 1 0 0,3 5-9 0 0,-1 0 0 0 0,1 0 0 0 0,0 0 1 0 0,-1 0-1 0 0,2 0 0 0 0,-1 6 0 0 0,7 9 7 0 0,16 33-1 0 0,-11-26 58 0 0,-8-19-74 0 0,-1 1 0 0 0,1 0 1 0 0,0-1-1 0 0,0 0 0 0 0,1 0 0 0 0,0-1 0 0 0,0 1 1 0 0,9 6-1 0 0,-10-9-32 0 0,0 0 1 0 0,0 0 0 0 0,0-1 0 0 0,0 1-1 0 0,1-1 1 0 0,-1 0 0 0 0,1 0 0 0 0,0-1-1 0 0,-1 1 1 0 0,1-1 0 0 0,0 0 0 0 0,0-1-1 0 0,7 1 1 0 0,-4 0-7 0 0,-1-1-1 0 0,1 1 0 0 0,8 3 1 0 0,2 0-10 0 0,35 0-293 0 0,-46-4 340 0 0,-1 0 0 0 0,0 0 0 0 0,0-1 0 0 0,1 0 0 0 0,-1 0 0 0 0,0 0 1 0 0,0-1-1 0 0,0 0 0 0 0,0 0 0 0 0,-1-1 0 0 0,1 1 0 0 0,0-1 0 0 0,-1-1 1 0 0,8-5-1 0 0,-8 5 16 0 0,-1-1 1 0 0,0 0 0 0 0,0 1 0 0 0,0-2-1 0 0,-1 1 1 0 0,1 0 0 0 0,-1-1 0 0 0,-1 0-1 0 0,1 1 1 0 0,-1-1 0 0 0,0 0 0 0 0,0 0-1 0 0,1-11 1 0 0,-2 13 7 0 0,-1-1-1 0 0,1 1 1 0 0,-1-1 0 0 0,0 0-1 0 0,-1 1 1 0 0,1-1-1 0 0,-1 1 1 0 0,0-1 0 0 0,0 1-1 0 0,0-1 1 0 0,-1 1-1 0 0,1 0 1 0 0,-1 0 0 0 0,0-1-1 0 0,0 1 1 0 0,-1 0 0 0 0,1 1-1 0 0,-1-1 1 0 0,-5-5-1 0 0,6 7-1 0 0,0 1 1 0 0,0-1-1 0 0,0 1 0 0 0,0-1 0 0 0,-1 1 0 0 0,1 0 0 0 0,0 0 0 0 0,-1 0 0 0 0,1 0 0 0 0,-1 1 1 0 0,1-1-1 0 0,-1 0 0 0 0,1 1 0 0 0,-1 0 0 0 0,0 0 0 0 0,1 0 0 0 0,-1 0 0 0 0,1 0 0 0 0,-1 0 1 0 0,0 0-1 0 0,1 1 0 0 0,-3 0 0 0 0,-1 1 21 0 0,1 0 0 0 0,0 0 1 0 0,-1 0-1 0 0,1 0 0 0 0,0 1 0 0 0,1 0 0 0 0,-1 0 1 0 0,0 0-1 0 0,-4 5 0 0 0,-7 7 142 0 0,2 1 1 0 0,0 0-1 0 0,0 1 0 0 0,-20 34 0 0 0,29-41-76 0 0,-1 0 0 0 0,2 0-1 0 0,-1 1 1 0 0,2-1 0 0 0,-1 1-1 0 0,1 0 1 0 0,1 0 0 0 0,0 0-1 0 0,1 1 1 0 0,-1 20 0 0 0,3-28-71 0 0,-1-1 1 0 0,0 0 0 0 0,1 0-1 0 0,0 0 1 0 0,0 0-1 0 0,0 0 1 0 0,0 0-1 0 0,0 0 1 0 0,0 0-1 0 0,1-1 1 0 0,-1 1 0 0 0,1 0-1 0 0,0-1 1 0 0,3 5-1 0 0,-1-4-6 0 0,0 0-1 0 0,0 0 0 0 0,0 0 1 0 0,0 0-1 0 0,0 0 0 0 0,1-1 0 0 0,-1 0 1 0 0,8 3-1 0 0,0-1-19 0 0,1-1 0 0 0,-1 0 0 0 0,1-1 0 0 0,0-1 0 0 0,0 0-1 0 0,17-1 1 0 0,-13 0-141 0 0,-1-2 0 0 0,1 0 0 0 0,-1-1 0 0 0,1 0 0 0 0,-1-2-1 0 0,0 0 1 0 0,-1 0 0 0 0,1-2 0 0 0,-1 0 0 0 0,0 0 0 0 0,-1-2 0 0 0,0 0-1 0 0,0 0 1 0 0,-1-1 0 0 0,0-1 0 0 0,0 0 0 0 0,15-20 0 0 0,-19 22-48 0 0,0-1 0 0 0,-2 0 0 0 0,1-1-1 0 0,-1 0 1 0 0,-1 0 0 0 0,0 0 0 0 0,0-1 0 0 0,-1 0 0 0 0,-1 0 0 0 0,5-19 0 0 0,22-117-132 0 0,40-172 1109 0 0,-68 309-656 0 0,0-2 175 0 0,0 1 0 0 0,0-1 0 0 0,1-24-1 0 0,-4 37-284 0 0,0 0-1 0 0,0-1 1 0 0,0 1-1 0 0,0 0 1 0 0,0 0-1 0 0,0 0 1 0 0,0 0-1 0 0,0-1 1 0 0,0 1-1 0 0,0 0 1 0 0,0 0-1 0 0,0 0 1 0 0,0-1-1 0 0,0 1 1 0 0,0 0-1 0 0,0 0 1 0 0,0 0-1 0 0,-1 0 1 0 0,1-1-1 0 0,0 1 0 0 0,0 0 1 0 0,0 0-1 0 0,0 0 1 0 0,0 0-1 0 0,0 0 1 0 0,0 0-1 0 0,-1-1 1 0 0,1 1-1 0 0,0 0 1 0 0,0 0-1 0 0,0 0 1 0 0,0 0-1 0 0,0 0 1 0 0,-1 0-1 0 0,1 0 1 0 0,0 0-1 0 0,0 0 1 0 0,0 0-1 0 0,-1-1 1 0 0,1 1-1 0 0,0 0 1 0 0,0 0-1 0 0,-9 5 300 0 0,-9 12-135 0 0,18-17-136 0 0,-43 46 233 0 0,2 2 1 0 0,-52 80-1 0 0,81-108-171 0 0,0 0 0 0 0,1 1-1 0 0,1 1 1 0 0,2 0 0 0 0,0 0-1 0 0,1 0 1 0 0,1 1 0 0 0,1 0-1 0 0,1 0 1 0 0,-1 25 0 0 0,6 67 343 0 0,1-102-428 0 0,0 0 1 0 0,0 1-1 0 0,1-1 0 0 0,1 0 1 0 0,0-1-1 0 0,9 20 1 0 0,-8-23-38 0 0,1 0 0 0 0,0 0 1 0 0,1 0-1 0 0,-1-1 1 0 0,2 1-1 0 0,-1-2 0 0 0,1 1 1 0 0,0-1-1 0 0,12 8 1 0 0,-16-13-20 0 0,0 0 0 0 0,0 0 0 0 0,1 0 0 0 0,-1-1 0 0 0,0 0 0 0 0,0 1 0 0 0,1-2 0 0 0,-1 1 0 0 0,1 0 0 0 0,-1-1 0 0 0,1 0 0 0 0,-1 0 0 0 0,1 0 0 0 0,-1 0 0 0 0,0-1 0 0 0,1 0 0 0 0,-1 0 0 0 0,1 0 0 0 0,-1 0 0 0 0,0-1 0 0 0,0 0 0 0 0,0 0 0 0 0,7-4 0 0 0,2-2-198 0 0,-1-1 1 0 0,0 0 0 0 0,0-1-1 0 0,0-1 1 0 0,15-18 0 0 0,-21 21 170 0 0,0 0 1 0 0,0 0-1 0 0,-1-1 1 0 0,-1 0 0 0 0,1 0-1 0 0,-1 0 1 0 0,3-14-1 0 0,-1 4 19 0 0,-2-1-1 0 0,5-35 0 0 0,-9 55 44 0 0,0-1-1 0 0,0 0 1 0 0,0 1 0 0 0,0-1-1 0 0,0 1 1 0 0,0-1 0 0 0,0 0 0 0 0,0 1-1 0 0,0-1 1 0 0,0 0 0 0 0,0 1-1 0 0,0-1 1 0 0,0 1 0 0 0,-1-1-1 0 0,1 0 1 0 0,0 1 0 0 0,0-1-1 0 0,-1 1 1 0 0,1-1 0 0 0,-1 0 0 0 0,1 1 1 0 0,0 0 1 0 0,-1 0-1 0 0,1 0 0 0 0,0 0 1 0 0,-1 0-1 0 0,1 0 1 0 0,0 0-1 0 0,-1 0 1 0 0,1 0-1 0 0,-1 1 1 0 0,1-1-1 0 0,0 0 1 0 0,0 0-1 0 0,-1 0 0 0 0,1 0 1 0 0,0 0-1 0 0,-1 1 1 0 0,1-1-1 0 0,0 0 1 0 0,-1 0-1 0 0,1 1 1 0 0,0-1-1 0 0,-1 1 1 0 0,-15 21 124 0 0,11-13-113 0 0,1 1 1 0 0,-1-1 0 0 0,2 1-1 0 0,-1 1 1 0 0,2-1 0 0 0,-1 0-1 0 0,1 1 1 0 0,1-1 0 0 0,0 1-1 0 0,1-1 1 0 0,0 1-1 0 0,0 0 1 0 0,1-1 0 0 0,0 1-1 0 0,1-1 1 0 0,3 11 0 0 0,-3-16-19 0 0,0 0 1 0 0,0-1-1 0 0,0 1 1 0 0,0-1 0 0 0,1 0-1 0 0,0 1 1 0 0,0-1-1 0 0,0-1 1 0 0,0 1-1 0 0,0 0 1 0 0,1-1 0 0 0,0 1-1 0 0,0-1 1 0 0,0 0-1 0 0,0-1 1 0 0,0 1-1 0 0,1-1 1 0 0,-1 1 0 0 0,1-2-1 0 0,-1 1 1 0 0,1 0-1 0 0,0-1 1 0 0,0 0-1 0 0,0 0 1 0 0,0 0 0 0 0,0 0-1 0 0,0-1 1 0 0,0 0-1 0 0,0 0 1 0 0,0 0-1 0 0,0-1 1 0 0,-1 0-1 0 0,11-2 1 0 0,-10 1-1 0 0,0-1 0 0 0,0 1 0 0 0,-1-1 0 0 0,1 0 1 0 0,0 0-1 0 0,-1-1 0 0 0,0 1 0 0 0,0-1 0 0 0,0 0 0 0 0,0 0 0 0 0,-1 0 0 0 0,1-1 0 0 0,-1 1 1 0 0,0-1-1 0 0,0 0 0 0 0,-1 0 0 0 0,1 0 0 0 0,-1 0 0 0 0,-1 0 0 0 0,3-6 0 0 0,1-11-5 0 0,-1 0 0 0 0,-1-1 0 0 0,0-36 0 0 0,-1 25 5 0 0,1-77 596 0 0,-12 170-475 0 0,9-25-105 0 0,1 1 1 0 0,1-1-1 0 0,14 64 0 0 0,2-34 12 0 0,-11-42-34 0 0,7 38-1 0 0,4 102-31 0 0,-16-126 11 0 0,-2 1-1 0 0,-6 54 1 0 0,3-77 28 0 0,0 0 0 0 0,0 0 0 0 0,-2 0 1 0 0,1 0-1 0 0,-2-1 0 0 0,0 0 0 0 0,0 0 0 0 0,-1 0 0 0 0,-1-1 0 0 0,0 0 0 0 0,-1 0 0 0 0,0-1 0 0 0,-21 20 1 0 0,24-27 11 0 0,0 1 0 0 0,0-2 0 0 0,0 1 0 0 0,-1 0 0 0 0,0-1 0 0 0,1 0 0 0 0,-1-1 0 0 0,0 0 0 0 0,0 0 1 0 0,0 0-1 0 0,0-1 0 0 0,-1 0 0 0 0,1 0 0 0 0,0-1 0 0 0,-14-1 0 0 0,12 1 3 0 0,1-1-1 0 0,0 0 0 0 0,0-1 0 0 0,-1 0 1 0 0,1 0-1 0 0,0-1 0 0 0,1 0 0 0 0,-1-1 1 0 0,0 1-1 0 0,1-1 0 0 0,0-1 0 0 0,0 1 1 0 0,-9-9-1 0 0,11 8-13 0 0,1 0-1 0 0,0 0 1 0 0,0 0-1 0 0,0-1 1 0 0,1 0-1 0 0,0 1 1 0 0,0-1-1 0 0,0 0 1 0 0,1 0-1 0 0,0-1 1 0 0,0 1 0 0 0,0-1-1 0 0,1 1 1 0 0,0-1-1 0 0,0 1 1 0 0,1-1-1 0 0,0 1 1 0 0,0-1-1 0 0,0 1 1 0 0,3-10 0 0 0,0-2-39 0 0,1 1-1 0 0,1 1 1 0 0,0-1 0 0 0,1 1 0 0 0,1 0 0 0 0,14-24 0 0 0,-13 27-69 0 0,0 0 0 0 0,2 0-1 0 0,-1 1 1 0 0,2 0 0 0 0,-1 0 0 0 0,2 1-1 0 0,0 1 1 0 0,0 0 0 0 0,0 0-1 0 0,16-7 1 0 0,-15 9-1002 0 0,1 2 0 0 0,0-1 0 0 0,0 2-1 0 0,0 0 1 0 0,1 1 0 0 0,20-4 0 0 0,-18 7-3395 0 0,-1 2-1009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6.1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212 156 512 0 0,'2'-7'2513'0'0,"-1"-1"0"0"0,0 1 0 0 0,0-14 0 0 0,-1 14-1435 0 0,-1 0 0 0 0,0 0 0 0 0,0-1 0 0 0,-3-7 0 0 0,3 10-761 0 0,0 1 1 0 0,-1 0 0 0 0,0 0-1 0 0,0 0 1 0 0,0 0 0 0 0,0 0-1 0 0,0 1 1 0 0,-1-1-1 0 0,0 1 1 0 0,1-1 0 0 0,-1 1-1 0 0,-1 0 1 0 0,1 0 0 0 0,0 0-1 0 0,-1 0 1 0 0,1 1 0 0 0,-8-4-1 0 0,8 5-210 0 0,1 0 0 0 0,-1 1 0 0 0,0 0 0 0 0,1-1 0 0 0,-1 1 0 0 0,0 0-1 0 0,1 0 1 0 0,-1 1 0 0 0,0-1 0 0 0,1 0 0 0 0,-1 1 0 0 0,0 0 0 0 0,1 0 0 0 0,-1-1-1 0 0,-2 3 1 0 0,-5 1 247 0 0,1 1 1 0 0,-14 8-1 0 0,17-8-274 0 0,1-1-1 0 0,0 1 1 0 0,-1 0 0 0 0,2 0 0 0 0,-1 0-1 0 0,0 1 1 0 0,1-1 0 0 0,0 1 0 0 0,1 0-1 0 0,-1 1 1 0 0,1-1 0 0 0,0 0 0 0 0,1 1-1 0 0,-1 0 1 0 0,2 0 0 0 0,-1 0 0 0 0,0 0-1 0 0,1 0 1 0 0,0 10 0 0 0,1-11-67 0 0,0-1 1 0 0,0 1-1 0 0,0 0 0 0 0,1 0 1 0 0,0-1-1 0 0,0 1 0 0 0,1-1 1 0 0,0 1-1 0 0,0-1 0 0 0,0 1 1 0 0,0-1-1 0 0,1 0 0 0 0,0 0 1 0 0,0 0-1 0 0,0-1 0 0 0,0 1 1 0 0,1-1-1 0 0,0 1 0 0 0,0-1 1 0 0,0 0-1 0 0,1-1 0 0 0,-1 1 1 0 0,1-1-1 0 0,6 4 0 0 0,1-2-87 0 0,0 0-1 0 0,1 0 0 0 0,-1-1 0 0 0,1-1 1 0 0,20 3-1 0 0,66 2-2620 0 0,-59-8-1003 0 0,-1-6-5625 0 0,-30 4 7413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6.50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129 30 608 0 0,'-5'-7'4207'0'0,"4"4"-2472"0"0,0 1-1 0 0,-1 0 1 0 0,1 0-1 0 0,-1 0 1 0 0,0 0-1 0 0,1 0 1 0 0,-5-3-1 0 0,5 4-1470 0 0,1 1 1 0 0,-1 0-1 0 0,1-1 0 0 0,-1 1 0 0 0,0 0 0 0 0,1 0 0 0 0,-1 0 0 0 0,1-1 1 0 0,-1 1-1 0 0,0 0 0 0 0,1 0 0 0 0,-1 0 0 0 0,0 0 0 0 0,1 0 0 0 0,-2 0 1 0 0,1 1-261 0 0,0-1-1 0 0,-1 1 1 0 0,1-1 0 0 0,0 1 0 0 0,0-1 0 0 0,0 1 0 0 0,0-1 0 0 0,0 1 0 0 0,0 0 0 0 0,-2 1 0 0 0,-2 3 234 0 0,1 0 0 0 0,-1 1 1 0 0,1-1-1 0 0,0 1 0 0 0,1 0 1 0 0,-1 0-1 0 0,1 0 0 0 0,-4 10 0 0 0,-15 59 499 0 0,17-53-453 0 0,-1 2-191 0 0,2 1 1 0 0,1-1 0 0 0,-1 30-1 0 0,6 78 271 0 0,-1-107-350 0 0,1 24-261 0 0,3 0 1 0 0,1 0 0 0 0,18 65-1 0 0,-12-81-1883 0 0,-1-18-1115 0 0,-10-14 2446 0 0,0 0 1 0 0,0 0-1 0 0,0 0 0 0 0,1 0 0 0 0,-1 0 0 0 0,0-1 1 0 0,1 1-1 0 0,2 1 0 0 0,5 1-3847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0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147 63 2328 0 0,'-2'-1'1177'0'0,"-1"0"-1"0"0,1 0 0 0 0,-1 0 0 0 0,1 0 0 0 0,-1 1 0 0 0,1-1 0 0 0,-1 1 0 0 0,1 0 0 0 0,-4 0 0 0 0,4 0-718 0 0,0 1 0 0 0,-1-1 0 0 0,1 1 0 0 0,0 0 0 0 0,0 0 0 0 0,0 0 0 0 0,0 0 0 0 0,1 0 0 0 0,-1 0 0 0 0,0 0 0 0 0,-2 3 1 0 0,-5 4 88 0 0,0 0 0 0 0,1 1 0 0 0,0 0 0 0 0,1 0 0 0 0,0 1 1 0 0,0 0-1 0 0,-6 13 0 0 0,9-15-405 0 0,0 0-1 0 0,1 0 1 0 0,0 0-1 0 0,0 0 1 0 0,1 1-1 0 0,0-1 1 0 0,1 1-1 0 0,0-1 1 0 0,0 1 0 0 0,1 15-1 0 0,0-20-116 0 0,1-1-1 0 0,-1 1 0 0 0,1 0 1 0 0,0-1-1 0 0,1 1 0 0 0,-1-1 1 0 0,0 1-1 0 0,1-1 1 0 0,0 0-1 0 0,0 0 0 0 0,0 0 1 0 0,0 0-1 0 0,0 0 0 0 0,3 3 1 0 0,0-2-11 0 0,-1 0 0 0 0,1-1 1 0 0,0 1-1 0 0,-1-1 0 0 0,1 0 0 0 0,1-1 0 0 0,-1 1 1 0 0,7 2-1 0 0,0-2-25 0 0,0 0 0 0 0,1 0 0 0 0,-1-1 0 0 0,0-1 0 0 0,1 0 0 0 0,-1 0 0 0 0,22-3 0 0 0,-28 1-5 0 0,-1 0 1 0 0,0 0 0 0 0,1 0 0 0 0,-1-1 0 0 0,0 0 0 0 0,0 0-1 0 0,0 0 1 0 0,-1-1 0 0 0,1 1 0 0 0,0-1 0 0 0,-1 0 0 0 0,0-1-1 0 0,7-5 1 0 0,-9 6-11 0 0,1 0 0 0 0,-1 1-1 0 0,0-1 1 0 0,0 0 0 0 0,0-1-1 0 0,0 1 1 0 0,0 0-1 0 0,-1 0 1 0 0,1-1 0 0 0,-1 1-1 0 0,0-1 1 0 0,0 0 0 0 0,0 1-1 0 0,-1-1 1 0 0,1 0 0 0 0,-1 1-1 0 0,0-1 1 0 0,0 0 0 0 0,0 1-1 0 0,-1-7 1 0 0,-9-36-38 0 0,-2 1 0 0 0,-27-70 0 0 0,38 112 65 0 0,-1 1 0 0 0,1-1 0 0 0,-1 0 1 0 0,1 1-1 0 0,-1-1 0 0 0,0 1 0 0 0,0-1 0 0 0,0 1 0 0 0,0 0 0 0 0,0 0 0 0 0,-1 0 1 0 0,1 0-1 0 0,0 0 0 0 0,-5-2 0 0 0,5 4 1 0 0,1-1-1 0 0,-1 1 0 0 0,0-1 1 0 0,1 1-1 0 0,-1 0 1 0 0,1 0-1 0 0,-1-1 1 0 0,1 1-1 0 0,-1 0 1 0 0,0 1-1 0 0,1-1 1 0 0,-1 0-1 0 0,1 0 1 0 0,-1 1-1 0 0,1-1 1 0 0,-1 1-1 0 0,1-1 1 0 0,-1 1-1 0 0,1-1 0 0 0,-1 1 1 0 0,1 0-1 0 0,0 0 1 0 0,-1 0-1 0 0,1 0 1 0 0,0 0-1 0 0,0 0 1 0 0,0 0-1 0 0,0 0 1 0 0,0 1-1 0 0,-2 1 1 0 0,-1 3 3 0 0,-1 0 1 0 0,1 0 0 0 0,0 1-1 0 0,-3 7 1 0 0,6-11-5 0 0,0 0 1 0 0,-1 0-1 0 0,1 0 0 0 0,1 1 1 0 0,-1-1-1 0 0,0 0 0 0 0,1 1 0 0 0,0-1 1 0 0,0 0-1 0 0,0 1 0 0 0,1 5 1 0 0,0-7 0 0 0,-1 1 0 0 0,1-1 0 0 0,0 0 0 0 0,0 0 0 0 0,1 0 0 0 0,-1 0 0 0 0,0 0 0 0 0,1 0 0 0 0,-1 0 0 0 0,1 0 0 0 0,0-1 0 0 0,-1 1 0 0 0,1-1 0 0 0,0 1 1 0 0,0-1-1 0 0,0 0 0 0 0,0 1 0 0 0,0-1 0 0 0,1 0 0 0 0,3 1 0 0 0,4 1 6 0 0,1 1 0 0 0,-1-2 0 0 0,13 2 1 0 0,-7-2-64 0 0,0-1 1 0 0,0-1 0 0 0,0 0-1 0 0,27-5 1 0 0,65-16-2767 0 0,-91 17 1725 0 0,20-5-3788 0 0,-20 6 1849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6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196 245 576 0 0,'-1'-2'638'0'0,"0"1"-1"0"0,-1-1 1 0 0,1 0-1 0 0,0 0 1 0 0,0 0-1 0 0,0 0 1 0 0,0 0-1 0 0,0 0 1 0 0,0 0-1 0 0,1-1 1 0 0,-1 1-1 0 0,1 0 1 0 0,-1 0-1 0 0,1 0 1 0 0,0-1-1 0 0,0 1 1 0 0,0 0-1 0 0,0-1 1 0 0,1-3-1 0 0,1-5 623 0 0,1 1-1 0 0,0 0 1 0 0,5-11-1 0 0,-1 0-204 0 0,-3 10-469 0 0,-1 1-1 0 0,-1-1 1 0 0,0 1 0 0 0,0-1 0 0 0,-1 0 0 0 0,0-17 0 0 0,-2 26-520 0 0,1 1-1 0 0,-1-1 1 0 0,1 0 0 0 0,-1 1 0 0 0,0-1 0 0 0,1 1 0 0 0,-1-1 0 0 0,0 1 0 0 0,0-1 0 0 0,0 1-1 0 0,0 0 1 0 0,0 0 0 0 0,0-1 0 0 0,-1 1 0 0 0,1 0 0 0 0,0 0 0 0 0,-1 0 0 0 0,1 0 0 0 0,0 0 0 0 0,-1 1-1 0 0,1-1 1 0 0,-1 0 0 0 0,0 1 0 0 0,1-1 0 0 0,-1 1 0 0 0,1-1 0 0 0,-1 1 0 0 0,0 0 0 0 0,-2-1-1 0 0,-2 1 0 0 0,1-1 0 0 0,-1 1 0 0 0,0 0 0 0 0,1 0 0 0 0,-1 1 0 0 0,0-1 0 0 0,-9 4 0 0 0,-3 1 21 0 0,8-2-60 0 0,0 0 1 0 0,1 0-1 0 0,0 1 1 0 0,-10 5 0 0 0,16-7-21 0 0,0 0 1 0 0,1 0 0 0 0,-1 0-1 0 0,0 0 1 0 0,1 1 0 0 0,0-1-1 0 0,-1 1 1 0 0,1-1 0 0 0,0 1-1 0 0,0 0 1 0 0,1 0 0 0 0,-1 0 0 0 0,1 0-1 0 0,-1 0 1 0 0,1 0 0 0 0,-1 4-1 0 0,0 0 12 0 0,1-1-1 0 0,0 0 1 0 0,0 0-1 0 0,1 1 1 0 0,0-1-1 0 0,0 1 1 0 0,0-1-1 0 0,1 0 0 0 0,-1 0 1 0 0,2 1-1 0 0,-1-1 1 0 0,1 0-1 0 0,0 0 1 0 0,0 0-1 0 0,0 0 1 0 0,1 0-1 0 0,0-1 1 0 0,0 1-1 0 0,7 8 0 0 0,5 3-26 0 0,0-1-1 0 0,1 0 1 0 0,1-1-1 0 0,23 15 0 0 0,-2 1 13 0 0,-33-27-8 0 0,-1 0 1 0 0,1 1-1 0 0,-1 0 0 0 0,0 0 0 0 0,0 0 0 0 0,-1 0 0 0 0,0 1 0 0 0,0-1 0 0 0,4 8 0 0 0,-6-10 5 0 0,0-1-1 0 0,0 1 0 0 0,-1 0 0 0 0,1-1 0 0 0,-1 1 0 0 0,1-1 0 0 0,-1 1 0 0 0,0 0 1 0 0,0 0-1 0 0,0-1 0 0 0,0 1 0 0 0,0 0 0 0 0,-1-1 0 0 0,1 1 0 0 0,-1-1 0 0 0,1 1 1 0 0,-1 0-1 0 0,0-1 0 0 0,0 1 0 0 0,-1-1 0 0 0,1 0 0 0 0,0 1 0 0 0,-1-1 1 0 0,-2 3-1 0 0,-1 0 26 0 0,0 1 1 0 0,-1-1 0 0 0,0 0 0 0 0,0-1-1 0 0,0 1 1 0 0,-1-1 0 0 0,0-1 0 0 0,1 1-1 0 0,-1-1 1 0 0,0 0 0 0 0,-1-1 0 0 0,1 1-1 0 0,0-1 1 0 0,-1-1 0 0 0,1 0-1 0 0,-1 0 1 0 0,0 0 0 0 0,1-1 0 0 0,-12-1-1 0 0,15 1-14 0 0,1 0-1 0 0,-1-1 0 0 0,0 0 0 0 0,1 1 0 0 0,0-1 1 0 0,-1-1-1 0 0,1 1 0 0 0,-1 0 0 0 0,1-1 0 0 0,0 0 1 0 0,0 1-1 0 0,0-1 0 0 0,0 0 0 0 0,0-1 0 0 0,1 1 1 0 0,-5-5-1 0 0,6 5-35 0 0,0 1 1 0 0,-1-1 0 0 0,1 0-1 0 0,0 0 1 0 0,1 0 0 0 0,-1 0-1 0 0,0 0 1 0 0,0 0 0 0 0,1 0-1 0 0,-1 0 1 0 0,1 0 0 0 0,0 0-1 0 0,0 0 1 0 0,0 0-1 0 0,0-1 1 0 0,0 1 0 0 0,0 0-1 0 0,0 0 1 0 0,1 0 0 0 0,-1 0-1 0 0,1 0 1 0 0,-1 0 0 0 0,1 0-1 0 0,0 0 1 0 0,0 0-1 0 0,0 0 1 0 0,0 0 0 0 0,0 1-1 0 0,2-3 1 0 0,3-4-459 0 0,0 1 0 0 0,1 0-1 0 0,0 1 1 0 0,11-9 0 0 0,10-9-1633 0 0,-20 16 785 0 0,0 1 0 0 0,11-8 0 0 0,-15 12 367 0 0,1 0 0 0 0,-1 1 0 0 0,1-1 0 0 0,-1 1 0 0 0,1 0 0 0 0,-1 1 0 0 0,7-2 0 0 0,1 0-376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37.9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38 182 1768 0 0,'16'-9'10211'0'0,"-13"9"-9596"0"0,-1-1 0 0 0,1 1 0 0 0,0-1 0 0 0,-1 1 0 0 0,1 0 0 0 0,-1 0 0 0 0,1 0 0 0 0,4 1 0 0 0,25 4 1685 0 0,-15-2-1542 0 0,1-1 1 0 0,-1 0-1 0 0,19-1 1 0 0,-29-2-733 0 0,-1 0 1 0 0,0 0 0 0 0,0 0-1 0 0,0-1 1 0 0,0 0 0 0 0,0 0 0 0 0,0 0-1 0 0,0-1 1 0 0,8-5 0 0 0,-11 6-26 0 0,0 0 1 0 0,-1 0-1 0 0,1-1 0 0 0,0 1 1 0 0,-1 0-1 0 0,1-1 1 0 0,-1 0-1 0 0,0 0 1 0 0,0 1-1 0 0,0-1 1 0 0,-1 0-1 0 0,1-1 1 0 0,0 1-1 0 0,-1 0 0 0 0,0 0 1 0 0,0-1-1 0 0,0 1 1 0 0,0-5-1 0 0,0 2 3 0 0,-1 1 0 0 0,1-1 0 0 0,-2 1 0 0 0,1-1 0 0 0,0 1 0 0 0,-1-1 0 0 0,0 1 0 0 0,-1 0 0 0 0,1-1 0 0 0,-1 1 0 0 0,-2-5 0 0 0,3 7 7 0 0,-1 1-1 0 0,1 0 1 0 0,-1 0-1 0 0,1 0 1 0 0,-1 0 0 0 0,1 0-1 0 0,-1 0 1 0 0,0 0-1 0 0,0 1 1 0 0,0-1-1 0 0,0 0 1 0 0,0 1-1 0 0,-1 0 1 0 0,1 0-1 0 0,0-1 1 0 0,-1 1-1 0 0,1 0 1 0 0,0 1-1 0 0,-1-1 1 0 0,1 0-1 0 0,-1 1 1 0 0,0 0-1 0 0,1-1 1 0 0,-1 1-1 0 0,-4 0 1 0 0,-3 1 112 0 0,0 1 1 0 0,0 0 0 0 0,1 0 0 0 0,-1 1-1 0 0,0 0 1 0 0,1 0 0 0 0,0 1 0 0 0,0 1-1 0 0,0-1 1 0 0,0 2 0 0 0,1-1-1 0 0,-14 13 1 0 0,9-7 144 0 0,1 1 0 0 0,0 0 0 0 0,1 1 0 0 0,0 0 0 0 0,1 1 0 0 0,-14 27 0 0 0,22-38-225 0 0,0 0 0 0 0,1 0 0 0 0,0 0 0 0 0,-1 1 0 0 0,1-1 0 0 0,1 1 0 0 0,-1-1 0 0 0,0 0 0 0 0,1 1-1 0 0,0-1 1 0 0,-1 1 0 0 0,1 0 0 0 0,1-1 0 0 0,-1 1 0 0 0,1-1 0 0 0,-1 0 0 0 0,1 1 0 0 0,0-1 0 0 0,2 5-1 0 0,-1-4-15 0 0,0 0 0 0 0,1 0 0 0 0,0 0-1 0 0,-1 0 1 0 0,1 0 0 0 0,1-1 0 0 0,-1 0-1 0 0,0 0 1 0 0,1 0 0 0 0,0 0-1 0 0,0 0 1 0 0,0 0 0 0 0,0-1 0 0 0,5 2-1 0 0,5 2-79 0 0,1-2 0 0 0,-1 1 1 0 0,1-2-1 0 0,0 0 0 0 0,0-1 0 0 0,1-1 0 0 0,-1 0 0 0 0,0-1 0 0 0,27-2 0 0 0,-21-2-1281 0 0,39-10 1 0 0,-7-3-6959 0 0,-46 15 6487 0 0,16-6-4107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49.9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59 63 512 0 0,'4'-7'1708'0'0,"0"0"0"0"0,1 1 0 0 0,0 0 0 0 0,0 0 0 0 0,0 1 0 0 0,1-1 0 0 0,0 1-1 0 0,12-8 1 0 0,-18 13-1618 0 0,1 0 0 0 0,-1-1 0 0 0,0 1 0 0 0,1 0 0 0 0,-1 0 0 0 0,0 0 0 0 0,1 0 0 0 0,-1 0 0 0 0,1 0 0 0 0,-1 0 0 0 0,1-1 0 0 0,-1 1 0 0 0,0 0 0 0 0,1 1 0 0 0,-1-1 0 0 0,1 0 0 0 0,-1 0 0 0 0,0 0 0 0 0,1 0 0 0 0,-1 0 0 0 0,1 0 0 0 0,-1 0 0 0 0,0 1 0 0 0,1-1 0 0 0,-1 0 0 0 0,0 0 0 0 0,1 0-1 0 0,-1 1 1 0 0,0-1 0 0 0,1 0 0 0 0,-1 1 0 0 0,0-1 0 0 0,1 0 0 0 0,-1 1 0 0 0,0-1 0 0 0,0 0 0 0 0,0 1 0 0 0,1-1 0 0 0,-1 0 0 0 0,0 1 0 0 0,0-1 0 0 0,0 1 0 0 0,0-1 0 0 0,0 0 0 0 0,0 1 0 0 0,0-1 0 0 0,0 1 0 0 0,0-1 0 0 0,0 0 0 0 0,0 1 0 0 0,0 0 0 0 0,0 27 1490 0 0,0-23-1433 0 0,-4 34 595 0 0,-1 0-1 0 0,-14 53 1 0 0,-30 73 162 0 0,20-74-601 0 0,25-78-271 0 0,-14 57 37 0 0,17-64-71 0 0,0 0 0 0 0,1 0 0 0 0,-1 0 0 0 0,1 0 0 0 0,0 0 0 0 0,1 0 0 0 0,-1 0 0 0 0,1 0 0 0 0,3 8 0 0 0,-4-12-30 0 0,1 0 0 0 0,0 0 1 0 0,0 0-1 0 0,0-1 0 0 0,0 1 1 0 0,1 0-1 0 0,-1-1 1 0 0,0 1-1 0 0,1-1 0 0 0,-1 1 1 0 0,1-1-1 0 0,-1 1 1 0 0,1-1-1 0 0,0 0 0 0 0,-1 0 1 0 0,1 0-1 0 0,0 0 1 0 0,0 0-1 0 0,0 0 0 0 0,0 0 1 0 0,0-1-1 0 0,0 1 0 0 0,0-1 1 0 0,0 0-1 0 0,0 1 1 0 0,0-1-1 0 0,0 0 0 0 0,0 0 1 0 0,0 0-1 0 0,0 0 1 0 0,4-1-1 0 0,5-1-546 0 0,0-1 1 0 0,0 0-1 0 0,0 0 0 0 0,14-8 0 0 0,-21 10 328 0 0,18-9-3325 0 0,0 0-1 0 0,25-19 1 0 0,-27 16 1260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50.2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13 130 2000 0 0,'-12'-15'7158'0'0,"12"14"-7049"0"0,0 1 0 0 0,-1 0 0 0 0,1-1 0 0 0,0 1 0 0 0,0-1 0 0 0,0 1 1 0 0,0 0-1 0 0,0-1 0 0 0,0 1 0 0 0,0-1 0 0 0,0 1 0 0 0,0-1 0 0 0,0 1 0 0 0,1 0 0 0 0,-1-1 0 0 0,0 1 0 0 0,0-1 0 0 0,0 1 0 0 0,0 0 1 0 0,0-1-1 0 0,1 1 0 0 0,-1 0 0 0 0,0-1 0 0 0,0 1 0 0 0,1 0 0 0 0,-1-1 0 0 0,0 1 0 0 0,1 0 0 0 0,-1-1 0 0 0,0 1 0 0 0,1 0 0 0 0,-1 0 1 0 0,0 0-1 0 0,1-1 0 0 0,-1 1 0 0 0,1 0 0 0 0,-1 0 0 0 0,0 0 0 0 0,1 0 0 0 0,-1 0 0 0 0,1 0 0 0 0,0 0 0 0 0,35-13 1372 0 0,35-11-623 0 0,-39 16-888 0 0,229-47-2161 0 0,-247 54 572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09:50.7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92 1584 0 0,'-1'0'499'0'0,"-1"0"-1"0"0,1 0 0 0 0,0 0 1 0 0,0 0-1 0 0,-1 1 0 0 0,1-1 1 0 0,0 1-1 0 0,0-1 0 0 0,0 1 0 0 0,0-1 1 0 0,-1 1-1 0 0,1-1 0 0 0,0 1 1 0 0,-1 1-1 0 0,0 0 38 0 0,0 0 1 0 0,0 0-1 0 0,1 0 1 0 0,-1 0-1 0 0,0 0 1 0 0,-1 4-1 0 0,-1 3 355 0 0,0 0 0 0 0,-5 18 0 0 0,7-19-316 0 0,-1 2-174 0 0,0 1-1 0 0,1 0 1 0 0,1 0-1 0 0,-1 0 1 0 0,2 0-1 0 0,0 0 1 0 0,0 0-1 0 0,1 0 1 0 0,0 0-1 0 0,3 12 0 0 0,-3-18-352 0 0,0 0 0 0 0,1-1 0 0 0,0 1 0 0 0,0 0-1 0 0,0 0 1 0 0,0-1 0 0 0,1 1 0 0 0,-1-1 0 0 0,1 0-1 0 0,0 0 1 0 0,1 0 0 0 0,-1 0 0 0 0,1 0-1 0 0,-1-1 1 0 0,1 0 0 0 0,0 1 0 0 0,0-1 0 0 0,1-1-1 0 0,-1 1 1 0 0,1-1 0 0 0,-1 0 0 0 0,1 0-1 0 0,0 0 1 0 0,5 1 0 0 0,-4-2-52 0 0,0 0 0 0 0,0 0-1 0 0,-1 0 1 0 0,1-1 0 0 0,0 0 0 0 0,0-1 0 0 0,0 1-1 0 0,0-1 1 0 0,-1 0 0 0 0,1 0 0 0 0,0-1 0 0 0,-1 0 0 0 0,1 0-1 0 0,-1 0 1 0 0,1-1 0 0 0,-1 1 0 0 0,0-1 0 0 0,0 0-1 0 0,0-1 1 0 0,-1 1 0 0 0,8-8 0 0 0,-7 5-1 0 0,1 0 0 0 0,-1 0 0 0 0,-1 0 0 0 0,1-1 0 0 0,-1 0 0 0 0,0 0 0 0 0,-1 0 1 0 0,0 0-1 0 0,0 0 0 0 0,0-1 0 0 0,-1 1 0 0 0,0-1 0 0 0,0 0 0 0 0,-1 0 0 0 0,0-15 0 0 0,0-5 12 0 0,-2-1 0 0 0,0 0-1 0 0,-3 1 1 0 0,-12-55 0 0 0,16 82 0 0 0,-1-1 0 0 0,1 0 0 0 0,-1 1 1 0 0,0-1-1 0 0,1 1 0 0 0,-1-1 0 0 0,0 1 1 0 0,0-1-1 0 0,0 1 0 0 0,0-1 0 0 0,-1 1 1 0 0,1 0-1 0 0,0 0 0 0 0,0-1 0 0 0,-1 1 1 0 0,1 0-1 0 0,-1 0 0 0 0,1 0 0 0 0,-1 1 0 0 0,-2-2 1 0 0,1 1 18 0 0,1 1 0 0 0,-1-1 0 0 0,1 1 0 0 0,-1 0 0 0 0,1 0 0 0 0,-1 0 0 0 0,0 0 0 0 0,1 0 0 0 0,-1 1 0 0 0,1-1 0 0 0,-1 1 0 0 0,-4 1 0 0 0,1 1 27 0 0,0 0 1 0 0,-1 0-1 0 0,1 0 0 0 0,0 1 0 0 0,1 0 0 0 0,-1 0 0 0 0,1 0 0 0 0,-1 1 0 0 0,-7 10 0 0 0,9-11-38 0 0,1 1 1 0 0,0 0-1 0 0,0 0 0 0 0,1 0 1 0 0,-1 0-1 0 0,1 1 0 0 0,0-1 0 0 0,0 1 1 0 0,1-1-1 0 0,0 1 0 0 0,-1 9 0 0 0,2-12-49 0 0,0 0-1 0 0,0 0 0 0 0,0 0 1 0 0,0 0-1 0 0,1 0 0 0 0,-1-1 1 0 0,1 1-1 0 0,0 0 0 0 0,0 0 1 0 0,0-1-1 0 0,0 1 0 0 0,1-1 0 0 0,-1 1 1 0 0,1-1-1 0 0,-1 1 0 0 0,1-1 1 0 0,0 0-1 0 0,0 0 0 0 0,0 0 1 0 0,0 0-1 0 0,0 0 0 0 0,0 0 0 0 0,1 0 1 0 0,-1-1-1 0 0,4 2 0 0 0,6 3-899 0 0,0-1 1 0 0,0-1-1 0 0,0 0 0 0 0,1 0 0 0 0,0-2 0 0 0,21 3 0 0 0,-6-4-657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7.89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17 0 512 0 0,'-4'2'512'0'0,"1"-1"-208"0"0,2 1-600 0 0,-2-1-504 0 0,2 1 576 0 0,-2-1 224 0 0,3 0 0 0 0,-2 1 0 0 0,2 1 0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5 3465 0 0,'-18'2'15901'0'0,"30"-3"-15549"0"0,24-1-430 0 0,-20 0-2650 0 0,-7 0-1053 0 0,-4 2 1004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9.1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217 5 112 0 0,'-3'-1'553'0'0,"-1"0"0"0"0,1 0 0 0 0,-1 1 0 0 0,1-1 0 0 0,-1 1 0 0 0,0-1 0 0 0,1 1 0 0 0,-1 0 0 0 0,1 1 0 0 0,-1-1-1 0 0,1 1 1 0 0,-1-1 0 0 0,1 1 0 0 0,-5 2 0 0 0,0-1-49 0 0,0 1-1 0 0,0 0 0 0 0,0 1 1 0 0,1 0-1 0 0,-8 5 0 0 0,4-2 121 0 0,0 2 0 0 0,1-1-1 0 0,0 1 1 0 0,0 1-1 0 0,1-1 1 0 0,-15 22-1 0 0,21-26-493 0 0,1-1-1 0 0,-1 1 1 0 0,1 0-1 0 0,0 0 1 0 0,0 0-1 0 0,0 0 1 0 0,1 0-1 0 0,0 0 1 0 0,0 1-1 0 0,0-1 1 0 0,0 0-1 0 0,1 1 1 0 0,0-1-1 0 0,0 0 1 0 0,1 1-1 0 0,0-1 1 0 0,-1 0-1 0 0,2 1 1 0 0,-1-1-1 0 0,3 6 1 0 0,0-2-118 0 0,0 0 1 0 0,0-1 0 0 0,1 0 0 0 0,0 0-1 0 0,1 0 1 0 0,-1-1 0 0 0,1 0-1 0 0,1 0 1 0 0,0 0 0 0 0,0-1 0 0 0,0 0-1 0 0,0 0 1 0 0,1-1 0 0 0,0 0 0 0 0,1 0-1 0 0,-1-1 1 0 0,1 0 0 0 0,9 3 0 0 0,-9-4-344 0 0,0 0 1 0 0,0-1 0 0 0,1-1 0 0 0,-1 1-1 0 0,0-1 1 0 0,1-1 0 0 0,-1 0 0 0 0,1 0 0 0 0,-1-1-1 0 0,1 0 1 0 0,12-4 0 0 0,21-8-4298 0 0,-23 5 2964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09.68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86 116 1144 0 0,'-8'-3'2733'0'0,"-1"2"-1"0"0,-15-2 1 0 0,22 2-2392 0 0,0 1 1 0 0,0 0-1 0 0,-1 0 1 0 0,1 0-1 0 0,0 1 1 0 0,0-1-1 0 0,0 1 1 0 0,-1-1-1 0 0,1 1 1 0 0,0-1-1 0 0,0 1 1 0 0,0 0-1 0 0,0 0 1 0 0,0 0-1 0 0,0 0 1 0 0,-3 3-1 0 0,5-4-291 0 0,-1 1-1 0 0,1-1 0 0 0,-1 1 0 0 0,1-1 1 0 0,0 1-1 0 0,-1-1 0 0 0,1 1 1 0 0,-1 0-1 0 0,1-1 0 0 0,0 1 0 0 0,0-1 1 0 0,-1 1-1 0 0,1 0 0 0 0,0-1 1 0 0,0 1-1 0 0,0 0 0 0 0,0-1 0 0 0,0 1 1 0 0,0 0-1 0 0,0-1 0 0 0,0 1 1 0 0,0 0-1 0 0,0-1 0 0 0,0 1 0 0 0,0 0 1 0 0,0 0-1 0 0,1 1-8 0 0,0-1 0 0 0,0 0 0 0 0,0 1 0 0 0,0-1 0 0 0,0 0 1 0 0,0 0-1 0 0,0 0 0 0 0,0 0 0 0 0,0 0 0 0 0,0 0 0 0 0,2 1 0 0 0,3 2-19 0 0,0-1 1 0 0,0 0-1 0 0,0 0 0 0 0,10 3 0 0 0,7 1-43 0 0,0-1-1 0 0,0 0 1 0 0,0-2-1 0 0,1-1 1 0 0,35 1-1 0 0,-55-4 9 0 0,0 0 0 0 0,-1 0 0 0 0,1-1 0 0 0,0 0 0 0 0,0 0 0 0 0,0 0 0 0 0,-1 0 0 0 0,1-1 0 0 0,0 1-1 0 0,-1-1 1 0 0,1 0 0 0 0,-1 0 0 0 0,0 0 0 0 0,0 0 0 0 0,0-1 0 0 0,0 1 0 0 0,0-1 0 0 0,0 0 0 0 0,-1 0 0 0 0,1 0 0 0 0,-1 0 0 0 0,0 0 0 0 0,0-1 0 0 0,0 1 0 0 0,0-1 0 0 0,-1 1 0 0 0,3-8 0 0 0,-3 6 8 0 0,-1 0 1 0 0,0-1-1 0 0,0 1 1 0 0,-1 0 0 0 0,1-1-1 0 0,-1 1 1 0 0,0 0-1 0 0,-1 0 1 0 0,-1-6-1 0 0,-1 1 56 0 0,0 1-1 0 0,0-1 0 0 0,-10-14 0 0 0,13 22-19 0 0,-1 0 1 0 0,1 1 0 0 0,0-1-1 0 0,-1 0 1 0 0,1 1 0 0 0,-1-1-1 0 0,1 1 1 0 0,-1 0 0 0 0,0-1-1 0 0,1 1 1 0 0,-1 0 0 0 0,0 0-1 0 0,0 0 1 0 0,0 0 0 0 0,0 1-1 0 0,0-1 1 0 0,0 0 0 0 0,-4 0-1 0 0,3 1 35 0 0,-1 0-1 0 0,1 0 1 0 0,0 1 0 0 0,0-1-1 0 0,-1 1 1 0 0,1-1-1 0 0,0 1 1 0 0,0 0-1 0 0,0 1 1 0 0,0-1-1 0 0,-3 2 1 0 0,-7 5 167 0 0,1 0 0 0 0,0 1-1 0 0,0 0 1 0 0,-12 14 0 0 0,23-22-226 0 0,-7 6 96 0 0,0 1 1 0 0,1 0-1 0 0,0 1 0 0 0,1 0 1 0 0,0 0-1 0 0,0 0 0 0 0,1 1 1 0 0,-6 13-1 0 0,9-18-58 0 0,0 1 0 0 0,1-1 0 0 0,0 1 0 0 0,0-1 0 0 0,0 1 0 0 0,0 0 0 0 0,1-1 0 0 0,0 1 0 0 0,0 0-1 0 0,1-1 1 0 0,-1 1 0 0 0,1 0 0 0 0,0-1 0 0 0,1 1 0 0 0,0-1 0 0 0,-1 0 0 0 0,6 10 0 0 0,-4-10-56 0 0,1 1 0 0 0,0-1-1 0 0,0 0 1 0 0,0 0 0 0 0,1-1 0 0 0,0 1 0 0 0,0-1 0 0 0,0 0 0 0 0,0-1 0 0 0,0 1 0 0 0,1-1-1 0 0,0 0 1 0 0,0 0 0 0 0,-1-1 0 0 0,1 1 0 0 0,1-1 0 0 0,-1-1 0 0 0,0 1 0 0 0,12 0-1 0 0,-5 0-457 0 0,-1-1 0 0 0,1-1-1 0 0,22-1 1 0 0,-22-1-973 0 0,1 0 0 0 0,-1-1 0 0 0,13-4 0 0 0,7-6-3325 0 0,-16 7 3546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1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 82 1296 0 0,'-2'1'711'0'0,"0"0"-1"0"0,0 0 1 0 0,0 0-1 0 0,0 1 1 0 0,0-1 0 0 0,0 0-1 0 0,0 1 1 0 0,0-1-1 0 0,1 1 1 0 0,-1 0-1 0 0,0 0 1 0 0,-1 2-1 0 0,1 0 45 0 0,-1 0 0 0 0,1 0 0 0 0,0 0 0 0 0,0 1-1 0 0,-3 7 1 0 0,4-6-305 0 0,-1 0-1 0 0,1 1 1 0 0,0-1-1 0 0,0 0 1 0 0,1 1-1 0 0,0-1 1 0 0,0 1-1 0 0,0-1 1 0 0,2 7 0 0 0,0-3-162 0 0,1 0 1 0 0,1-1-1 0 0,0 0 1 0 0,0 1-1 0 0,0-2 1 0 0,1 1 0 0 0,1 0-1 0 0,0-1 1 0 0,0 0-1 0 0,0 0 1 0 0,1-1-1 0 0,13 12 1 0 0,-15-15-269 0 0,-4-3-18 0 0,-1 0 0 0 0,1-1 0 0 0,0 1 0 0 0,-1-1 0 0 0,1 1 0 0 0,0 0 0 0 0,0-1 0 0 0,-1 0 0 0 0,1 1 0 0 0,0-1 0 0 0,0 1 0 0 0,0-1 0 0 0,0 0 0 0 0,0 0 0 0 0,1 1 0 0 0,-5-21-225 0 0,-1 7 227 0 0,-4-14 27 0 0,-7-36 0 0 0,14 53-29 0 0,0 0-1 0 0,0-1 0 0 0,1 1 0 0 0,0-1 1 0 0,1 1-1 0 0,0 0 0 0 0,3-12 0 0 0,-1 10 6 0 0,1-1 0 0 0,0 1 0 0 0,1 0 0 0 0,6-13 0 0 0,-9 21-11 0 0,0 0-1 0 0,1 1 0 0 0,-1-1 1 0 0,1 1-1 0 0,-1 0 0 0 0,1 0 0 0 0,0 0 1 0 0,0 0-1 0 0,0 0 0 0 0,1 1 0 0 0,-1-1 1 0 0,1 1-1 0 0,-1 0 0 0 0,1 0 0 0 0,0 0 1 0 0,5-2-1 0 0,-6 4 3 0 0,-1 0-1 0 0,0-1 1 0 0,1 1 0 0 0,-1 0 0 0 0,1 1-1 0 0,-1-1 1 0 0,0 0 0 0 0,1 1-1 0 0,-1-1 1 0 0,0 1 0 0 0,1 0 0 0 0,-1 0-1 0 0,0 0 1 0 0,0 0 0 0 0,0 0-1 0 0,0 0 1 0 0,0 0 0 0 0,0 1 0 0 0,0-1-1 0 0,0 1 1 0 0,0 0 0 0 0,-1-1-1 0 0,1 1 1 0 0,-1 0 0 0 0,2 2 0 0 0,3 3 7 0 0,-1 1 0 0 0,-1 0 0 0 0,1 0 0 0 0,-1 0 0 0 0,4 11 0 0 0,-3-2 13 0 0,0 1-1 0 0,-1-1 1 0 0,3 30 0 0 0,-2 52 32 0 0,-3-26-33 0 0,-2-71-40 0 0,0 0 0 0 0,1 0 0 0 0,-1 0 0 0 0,0 0 0 0 0,0-1 0 0 0,1 1-1 0 0,-1 0 1 0 0,1 0 0 0 0,0-1 0 0 0,-1 1 0 0 0,1 0 0 0 0,0-1 0 0 0,0 1 0 0 0,0-1-1 0 0,0 1 1 0 0,0-1 0 0 0,1 1 0 0 0,-1-1 0 0 0,0 0 0 0 0,1 0 0 0 0,-1 1-1 0 0,0-1 1 0 0,1 0 0 0 0,0 0 0 0 0,-1-1 0 0 0,1 1 0 0 0,0 0 0 0 0,1 0 0 0 0,-1 0-455 0 0,0-1 1 0 0,1 0-1 0 0,-1 0 0 0 0,0 0 1 0 0,0 0-1 0 0,0 0 1 0 0,0 0-1 0 0,1-1 1 0 0,-1 1-1 0 0,0 0 1 0 0,0-1-1 0 0,0 0 1 0 0,0 0-1 0 0,0 0 1 0 0,3-1-1 0 0,7-5-3215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4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69 9 992 0 0,'0'-1'498'0'0,"-1"0"0"0"0,0 1 1 0 0,1-1-1 0 0,-1 1 0 0 0,1-1 0 0 0,-1 0 0 0 0,0 1 0 0 0,0 0 0 0 0,1-1 1 0 0,-1 1-1 0 0,0-1 0 0 0,0 1 0 0 0,1 0 0 0 0,-1-1 0 0 0,0 1 0 0 0,0 0 0 0 0,0 0 1 0 0,0 0-1 0 0,-1 0 0 0 0,2 0-239 0 0,-1 0-1 0 0,1 0 1 0 0,-1 1 0 0 0,0-1 0 0 0,1 0-1 0 0,-1 1 1 0 0,1-1 0 0 0,-1 0 0 0 0,1 1-1 0 0,-1-1 1 0 0,1 1 0 0 0,-1-1 0 0 0,1 0-1 0 0,0 1 1 0 0,-1-1 0 0 0,1 1 0 0 0,0 0-1 0 0,-1-1 1 0 0,1 2 0 0 0,-3 3 357 0 0,2 1 0 0 0,-1-1 0 0 0,1 1 1 0 0,-1 9-1 0 0,0-7-196 0 0,-7 50 1568 0 0,-5 114 1 0 0,15-91-1277 0 0,-7 167 387 0 0,3-218-1079 0 0,2 40 1 0 0,1-59-267 0 0,1-1 1 0 0,0 1-1 0 0,1-1 1 0 0,0 0-1 0 0,1 1 1 0 0,0-1-1 0 0,7 13 1 0 0,-9-20-173 0 0,1 0 1 0 0,0 0 0 0 0,0 0 0 0 0,0 0-1 0 0,0-1 1 0 0,4 5 0 0 0,-5-6 117 0 0,0-1 0 0 0,-1 1 0 0 0,1 0 0 0 0,0-1 1 0 0,0 1-1 0 0,0-1 0 0 0,0 1 0 0 0,-1-1 0 0 0,1 0 0 0 0,0 1 0 0 0,0-1 1 0 0,0 0-1 0 0,0 0 0 0 0,0 1 0 0 0,0-1 0 0 0,0 0 0 0 0,0 0 0 0 0,0 0 1 0 0,0 0-1 0 0,0 0 0 0 0,0-1 0 0 0,0 1 0 0 0,0 0 0 0 0,0 0 0 0 0,0-1 1 0 0,2 0-1 0 0,5-3-1153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6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5 1072 0 0,'-3'0'1199'0'0,"2"0"-308"0"0,0 0 1 0 0,-1 0 0 0 0,1 0-1 0 0,0 0 1 0 0,0 0 0 0 0,0 0 0 0 0,0 0-1 0 0,-1 0 1 0 0,1-1 0 0 0,0 1-1 0 0,0-1 1 0 0,0 1 0 0 0,0 0-1 0 0,-2-2 1 0 0,14 5 4817 0 0,12-1-4883 0 0,13-1-491 0 0,55-3-440 0 0,28 1-1794 0 0,-101 2-685 0 0,0 1-1 0 0,25 6 1 0 0,-25-3-1373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0.9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86 221 1744 0 0,'-7'4'12412'0'0,"6"-3"-11682"0"0,-6 10 4255 0 0,6-8-4349 0 0,0 0 1 0 0,0 0-1 0 0,0 0 1 0 0,0 0-1 0 0,1 0 1 0 0,-1 4 0 0 0,1-7-590 0 0,0 0 1 0 0,0 0 0 0 0,-1 0-1 0 0,1 0 1 0 0,0 0 0 0 0,0 0-1 0 0,0 0 1 0 0,-1 0 0 0 0,1 0-1 0 0,0 0 1 0 0,0 0 0 0 0,0 0 0 0 0,-1 0-1 0 0,1 0 1 0 0,0 0 0 0 0,0 0-1 0 0,0 0 1 0 0,0 0 0 0 0,-1 0-1 0 0,1 0 1 0 0,0 0 0 0 0,0 0-1 0 0,0 0 1 0 0,0 0 0 0 0,-1 0 0 0 0,1 0-1 0 0,0-1 1 0 0,0 1 0 0 0,0 0-1 0 0,0 0 1 0 0,0 0 0 0 0,-1 0-1 0 0,1 0 1 0 0,0-1 0 0 0,0 1-1 0 0,0 0 1 0 0,0 0 0 0 0,0 0 0 0 0,0 0-1 0 0,0-1 1 0 0,0 1 0 0 0,-8-9 129 0 0,-29-52 58 0 0,35 57-241 0 0,0 1-1 0 0,1 0 1 0 0,-1 0 0 0 0,1-1 0 0 0,0 1 0 0 0,0-1 0 0 0,0 1-1 0 0,0-1 1 0 0,0 0 0 0 0,1 1 0 0 0,0-1 0 0 0,0 0 0 0 0,0-6-1 0 0,1 4-12 0 0,0 1 0 0 0,0-1 0 0 0,1 1-1 0 0,0 0 1 0 0,0 0 0 0 0,0-1 0 0 0,0 1-1 0 0,6-7 1 0 0,-4 5-75 0 0,1 1 0 0 0,-1 0 0 0 0,1 1 0 0 0,0-1 0 0 0,1 1 0 0 0,-1 0 0 0 0,1 0 0 0 0,0 1 0 0 0,1 0 0 0 0,-1 0 0 0 0,1 0 0 0 0,0 1-1 0 0,13-5 1 0 0,-11 6-305 0 0,0 1 0 0 0,1-1 0 0 0,-1 2 0 0 0,1 0 0 0 0,-1 0 0 0 0,0 0 0 0 0,13 3 0 0 0,65 18-6806 0 0,-67-16 3713 0 0,-2 3 1394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1.8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110 424 1792 0 0,'-15'-5'8185'0'0,"3"6"-3736"0"0,10 0-4171 0 0,-1 0 0 0 0,1 1 0 0 0,0-1 0 0 0,0 1-1 0 0,0-1 1 0 0,0 1 0 0 0,1-1 0 0 0,-1 1 0 0 0,-2 3 0 0 0,-3 2 192 0 0,1 1-1 0 0,1-1 1 0 0,-1 1 0 0 0,1 0 0 0 0,-7 15-1 0 0,12-20-403 0 0,-1-1-1 0 0,0 0 0 0 0,0 0 0 0 0,1 0 1 0 0,-1 1-1 0 0,1-1 0 0 0,0 0 1 0 0,0 1-1 0 0,0-1 0 0 0,0 0 0 0 0,0 1 1 0 0,0-1-1 0 0,0 0 0 0 0,1 1 1 0 0,0-1-1 0 0,-1 0 0 0 0,1 0 0 0 0,0 0 1 0 0,0 1-1 0 0,0-1 0 0 0,0 0 1 0 0,0 0-1 0 0,1 0 0 0 0,-1-1 0 0 0,0 1 1 0 0,1 0-1 0 0,0 0 0 0 0,3 2 1 0 0,1 1-47 0 0,1-1 1 0 0,-1 0 0 0 0,1 0 0 0 0,0 0-1 0 0,0-1 1 0 0,1 0 0 0 0,-1 0 0 0 0,1-1-1 0 0,-1 0 1 0 0,1-1 0 0 0,0 1 0 0 0,11-1-1 0 0,-12 0-59 0 0,0-1-1 0 0,1 0 1 0 0,-1-1-1 0 0,0 0 0 0 0,0 0 1 0 0,0 0-1 0 0,0-1 0 0 0,0 0 1 0 0,-1-1-1 0 0,1 1 1 0 0,-1-1-1 0 0,1-1 0 0 0,10-6 1 0 0,-13 6 3 0 0,0 1 1 0 0,-1 0-1 0 0,0-1 1 0 0,0 0-1 0 0,0 0 1 0 0,0 0-1 0 0,0 0 1 0 0,-1 0-1 0 0,0-1 1 0 0,0 1 0 0 0,0-1-1 0 0,0 1 1 0 0,-1-1-1 0 0,0 0 1 0 0,0 1-1 0 0,1-11 1 0 0,-2 9-25 0 0,0 0 1 0 0,0-1-1 0 0,0 1 1 0 0,-1 0 0 0 0,0 0-1 0 0,0-1 1 0 0,0 1-1 0 0,-1 0 1 0 0,0 0-1 0 0,0 0 1 0 0,-1 0-1 0 0,-5-9 1 0 0,6 12 58 0 0,0 0 0 0 0,0 1 0 0 0,0-1 0 0 0,-1 1 0 0 0,1 0 0 0 0,-1-1-1 0 0,1 1 1 0 0,-1 0 0 0 0,0 1 0 0 0,0-1 0 0 0,0 0 0 0 0,0 1 0 0 0,0 0 0 0 0,0 0 0 0 0,0 0 0 0 0,-1 0 0 0 0,1 0 0 0 0,0 0 0 0 0,-1 1 0 0 0,1 0 0 0 0,0-1-1 0 0,-1 1 1 0 0,1 1 0 0 0,0-1 0 0 0,-1 0 0 0 0,1 1 0 0 0,0 0 0 0 0,-5 1 0 0 0,-1 0 31 0 0,1 1 0 0 0,0 1 1 0 0,-1-1-1 0 0,1 1 0 0 0,1 1 0 0 0,-1-1 0 0 0,1 1 1 0 0,-1 1-1 0 0,-9 9 0 0 0,2 0 16 0 0,1-2 43 0 0,-22 27 1 0 0,33-36-60 0 0,0 0 1 0 0,1 0 0 0 0,-1 0-1 0 0,1 0 1 0 0,0 0 0 0 0,0 1-1 0 0,0-1 1 0 0,1 1-1 0 0,-1-1 1 0 0,1 1 0 0 0,0 0-1 0 0,0 7 1 0 0,1-9-11 0 0,0-1 0 0 0,0 0 1 0 0,1 0-1 0 0,-1 1 0 0 0,1-1 0 0 0,-1 0 1 0 0,1 0-1 0 0,0 1 0 0 0,0-1 0 0 0,0 0 1 0 0,0 0-1 0 0,0 0 0 0 0,1 0 0 0 0,-1 0 1 0 0,0 0-1 0 0,3 2 0 0 0,0-1-5 0 0,-1-1 0 0 0,0 1 0 0 0,1-1 1 0 0,-1 1-1 0 0,1-1 0 0 0,0 0 0 0 0,-1-1 0 0 0,9 3 0 0 0,-6-2-8 0 0,0 0-1 0 0,0-1 1 0 0,1 0 0 0 0,-1 0-1 0 0,1-1 1 0 0,-1 1 0 0 0,0-1-1 0 0,1-1 1 0 0,-1 1 0 0 0,1-1 0 0 0,-1-1-1 0 0,7-1 1 0 0,0-3-16 0 0,0 0-1 0 0,0 0 1 0 0,-1-2 0 0 0,0 1 0 0 0,0-2 0 0 0,-1 1-1 0 0,0-2 1 0 0,13-14 0 0 0,-20 19 0 0 0,0-1 0 0 0,0 0 1 0 0,-1 0-1 0 0,0 0 0 0 0,0 0 0 0 0,0-1 0 0 0,-1 1 0 0 0,0-1 1 0 0,0 1-1 0 0,-1-1 0 0 0,1-12 0 0 0,0 0 54 0 0,-2 0 0 0 0,-4-38-1 0 0,4 57-39 0 0,0 0 0 0 0,0-1 0 0 0,0 1 1 0 0,1 0-1 0 0,-1-1 0 0 0,0 1 0 0 0,0 0 0 0 0,0 0 0 0 0,0-1 0 0 0,0 1 0 0 0,-1 0 0 0 0,1 0 0 0 0,0-1 0 0 0,0 1 0 0 0,0 0 0 0 0,0-1 0 0 0,0 1 0 0 0,0 0 0 0 0,0 0 1 0 0,0 0-1 0 0,-1-1 0 0 0,1 1 0 0 0,0 0 0 0 0,0 0 0 0 0,0-1 0 0 0,0 1 0 0 0,-1 0 0 0 0,1 0 0 0 0,0 0 0 0 0,0 0 0 0 0,-1-1 0 0 0,1 1 0 0 0,0 0 0 0 0,-1 0 1 0 0,-5 8 81 0 0,-2 18 93 0 0,6-16-160 0 0,1 1 0 0 0,0-1-1 0 0,0 1 1 0 0,1 0-1 0 0,1-1 1 0 0,0 1 0 0 0,0-1-1 0 0,3 13 1 0 0,-3-19-13 0 0,0 1 1 0 0,1-1 0 0 0,-1 0 0 0 0,1 1-1 0 0,0-1 1 0 0,0 0 0 0 0,0 0-1 0 0,0 0 1 0 0,1-1 0 0 0,-1 1-1 0 0,1 0 1 0 0,0-1 0 0 0,0 0-1 0 0,1 1 1 0 0,-1-1 0 0 0,1-1 0 0 0,-1 1-1 0 0,1 0 1 0 0,0-1 0 0 0,0 0-1 0 0,7 3 1 0 0,-5-3-23 0 0,1-1 0 0 0,-1-1 0 0 0,1 1-1 0 0,-1-1 1 0 0,1 0 0 0 0,-1 0 0 0 0,1-1 0 0 0,-1 0 0 0 0,1 0-1 0 0,-1 0 1 0 0,1-1 0 0 0,-1 0 0 0 0,0-1 0 0 0,0 1 0 0 0,0-1 0 0 0,7-4-1 0 0,-2 0-21 0 0,0 0 0 0 0,-1 0-1 0 0,0-1 1 0 0,0-1 0 0 0,-1 1-1 0 0,0-1 1 0 0,11-15 0 0 0,-10 9-11 0 0,0 0 1 0 0,-1-1 0 0 0,-1 0 0 0 0,-1-1 0 0 0,-1 1 0 0 0,0-1 0 0 0,-1-1 0 0 0,5-26-1 0 0,-6 15 52 0 0,-1 0 0 0 0,-2 1-1 0 0,0-1 1 0 0,-6-45 0 0 0,4 68 24 0 0,0-1 0 0 0,0 0-1 0 0,-1 1 1 0 0,1-1 0 0 0,-2 1 0 0 0,1 0 0 0 0,-1 0 0 0 0,0 0 0 0 0,0 0 0 0 0,-5-7 0 0 0,6 11 21 0 0,0 0-1 0 0,0-1 0 0 0,0 1 1 0 0,0 0-1 0 0,0 1 1 0 0,-1-1-1 0 0,1 0 0 0 0,-1 1 1 0 0,1-1-1 0 0,-1 1 0 0 0,1 0 1 0 0,-1 0-1 0 0,0 0 0 0 0,0 0 1 0 0,0 0-1 0 0,1 1 1 0 0,-1-1-1 0 0,0 1 0 0 0,0 0 1 0 0,0-1-1 0 0,0 1 0 0 0,0 1 1 0 0,0-1-1 0 0,0 0 1 0 0,-4 2-1 0 0,0 0 74 0 0,0 0-1 0 0,0 0 1 0 0,0 1 0 0 0,0 0 0 0 0,1 0-1 0 0,-1 1 1 0 0,1 0 0 0 0,0 0-1 0 0,-11 9 1 0 0,10-6 3 0 0,0 1-1 0 0,0 0 0 0 0,0 0 1 0 0,1 1-1 0 0,1 0 0 0 0,-7 12 1 0 0,3-1 53 0 0,1 0 0 0 0,1 1 0 0 0,1 0 1 0 0,0 0-1 0 0,2 0 0 0 0,-2 23 0 0 0,5-33-88 0 0,0 0 1 0 0,1 1-1 0 0,1-1 0 0 0,0 0 0 0 0,1 0 0 0 0,-1 0 0 0 0,2 0 0 0 0,0 0 1 0 0,0 0-1 0 0,1-1 0 0 0,1 1 0 0 0,-1-1 0 0 0,2 0 0 0 0,-1 0 1 0 0,1-1-1 0 0,1 0 0 0 0,11 14 0 0 0,-6-11-415 0 0,0 0 1 0 0,1 0-1 0 0,0-1 0 0 0,21 12 0 0 0,-16-11-1664 0 0,1-2-1 0 0,0-1 0 0 0,24 9 0 0 0,-8-6-4724 0 0,-18-7 4235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4.7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13 512 0 0,'0'-1'279'0'0,"0"1"0"0"0,1-1 1 0 0,-1 0-1 0 0,0 1 0 0 0,0-1 0 0 0,1 1 0 0 0,-1-1 1 0 0,0 0-1 0 0,1 1 0 0 0,-1-1 0 0 0,1 1 0 0 0,-1-1 1 0 0,1 1-1 0 0,-1-1 0 0 0,1 1 0 0 0,-1 0 0 0 0,1-1 1 0 0,-1 1-1 0 0,1 0 0 0 0,-1-1 0 0 0,1 1 0 0 0,0 0 0 0 0,-1 0 1 0 0,1-1-1 0 0,-1 1 0 0 0,1 0 0 0 0,0 0 0 0 0,-1 0 1 0 0,1 0-1 0 0,0 0 0 0 0,0 0 0 0 0,1 0 8 0 0,-1-1-1 0 0,1 1 1 0 0,-1 0 0 0 0,1 0-1 0 0,-1 0 1 0 0,1 1 0 0 0,-1-1-1 0 0,1 0 1 0 0,-1 1-1 0 0,1-1 1 0 0,-1 0 0 0 0,0 1-1 0 0,2 0 1 0 0,-1 1-39 0 0,0 0 0 0 0,-1 0 0 0 0,1 0 0 0 0,-1-1 1 0 0,0 1-1 0 0,0 0 0 0 0,0 1 0 0 0,0-1 0 0 0,0 0 0 0 0,0 0 1 0 0,0 0-1 0 0,-1 0 0 0 0,1 1 0 0 0,-1-1 0 0 0,1 5 0 0 0,-1 5 377 0 0,-1 22 0 0 0,0-19-331 0 0,-13 113 1058 0 0,2-27-673 0 0,8-59-445 0 0,1-7 11 0 0,1 42 0 0 0,2-67-213 0 0,1 1 0 0 0,0 0 0 0 0,1-1 0 0 0,0 0 0 0 0,1 1 0 0 0,0-1 1 0 0,1 0-1 0 0,6 13 0 0 0,-8-20-32 0 0,0 1 0 0 0,1-1 1 0 0,-1 0-1 0 0,1 0 0 0 0,3 4 1 0 0,-5-6-6 0 0,1 0 0 0 0,-1 0 0 0 0,0 1 0 0 0,1-1 0 0 0,-1-1 0 0 0,1 1 0 0 0,-1 0 0 0 0,1 0-1 0 0,-1 0 1 0 0,1-1 0 0 0,0 1 0 0 0,-1-1 0 0 0,1 1 0 0 0,3-1 0 0 0,-5 0 0 0 0,0 0-1 0 0,0 0 1 0 0,0 0-1 0 0,0 0 1 0 0,0 0-1 0 0,0 0 1 0 0,0 0-1 0 0,1 0 1 0 0,-1 0-1 0 0,0 0 1 0 0,0 0-1 0 0,0 0 1 0 0,0 0-1 0 0,0 0 1 0 0,0 0-1 0 0,0 0 1 0 0,0 0-1 0 0,0 0 1 0 0,1-1-1 0 0,-1 1 1 0 0,0 0-1 0 0,0 0 1 0 0,0 0-1 0 0,0 0 1 0 0,0 0-1 0 0,0 0 1 0 0,0 0-1 0 0,0 0 1 0 0,0 0-1 0 0,0-1 0 0 0,0 1 1 0 0,0 0-1 0 0,0 0 1 0 0,0 0-1 0 0,0 0 1 0 0,0 0-1 0 0,0 0 1 0 0,0 0-1 0 0,0-1 1 0 0,0 1-1 0 0,0 0 1 0 0,0 0-1 0 0,0 0 1 0 0,0 0-1 0 0,0 0 1 0 0,0 0-1 0 0,0-1 1 0 0,-4-7-542 0 0,-7-8-1176 0 0,-3-1-2809 0 0,7 7 1530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14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43 146 1216 0 0,'-5'-10'5470'0'0,"4"9"-4519"0"0,-1-1 0 0 0,1 0-1 0 0,0 0 1 0 0,1 0 0 0 0,-1 0 0 0 0,0-1-1 0 0,0 1 1 0 0,1 0 0 0 0,0 0-1 0 0,-1 0 1 0 0,1 0 0 0 0,0-3-1 0 0,0 1-797 0 0,1 0 0 0 0,-1 0 0 0 0,1 1 1 0 0,0-1-1 0 0,0 0 0 0 0,1 1 0 0 0,-1-1 0 0 0,1 1 0 0 0,0-1 0 0 0,0 1 0 0 0,0 0 0 0 0,0 0 0 0 0,0 0 0 0 0,1 0 0 0 0,-1 0 0 0 0,1 0 0 0 0,0 1 0 0 0,6-5 0 0 0,-2 1-173 0 0,1 2 1 0 0,-1-1-1 0 0,1 1 1 0 0,0 0-1 0 0,0 0 1 0 0,1 1-1 0 0,9-2 1 0 0,-13 3 16 0 0,0 1 1 0 0,0 1 0 0 0,0-1-1 0 0,0 1 1 0 0,0 0 0 0 0,0 0-1 0 0,0 0 1 0 0,0 1 0 0 0,1-1-1 0 0,7 4 1 0 0,-11-4-3 0 0,1 1 0 0 0,0 0 0 0 0,-1 1 0 0 0,0-1 0 0 0,1 0 0 0 0,-1 1-1 0 0,0-1 1 0 0,0 1 0 0 0,0 0 0 0 0,0 0 0 0 0,0 0 0 0 0,0 0 0 0 0,0 0 0 0 0,0 0 0 0 0,-1 0 0 0 0,0 1-1 0 0,1-1 1 0 0,-1 0 0 0 0,0 1 0 0 0,0-1 0 0 0,0 1 0 0 0,1 2 0 0 0,-1 1-6 0 0,0 0 1 0 0,0-1 0 0 0,0 1-1 0 0,-1 0 1 0 0,0 0-1 0 0,0-1 1 0 0,0 1-1 0 0,-1 0 1 0 0,0 0-1 0 0,0-1 1 0 0,0 1-1 0 0,-1-1 1 0 0,1 1-1 0 0,-1-1 1 0 0,-1 1-1 0 0,-3 6 1 0 0,1-5 11 0 0,1-1 1 0 0,-2 0 0 0 0,1 0-1 0 0,0 0 1 0 0,-1 0 0 0 0,0-1-1 0 0,0 0 1 0 0,-1 0-1 0 0,0-1 1 0 0,1 0 0 0 0,-12 5-1 0 0,9-5 9 0 0,-1 0 0 0 0,1 0-1 0 0,-1-2 1 0 0,0 1 0 0 0,-12 1 0 0 0,17-3-6 0 0,-1-1 0 0 0,1 0-1 0 0,-1 0 1 0 0,1 0 0 0 0,-1 0 0 0 0,1-1 0 0 0,-1 0 0 0 0,1 0 0 0 0,0 0 0 0 0,0-1 0 0 0,-7-2 0 0 0,12 4-26 0 0,-1-1 1 0 0,0 1 0 0 0,0-1-1 0 0,1 1 1 0 0,-1-1 0 0 0,0 1 0 0 0,1-1-1 0 0,-1 1 1 0 0,0-1 0 0 0,1 0-1 0 0,-1 1 1 0 0,1-1 0 0 0,-1 0 0 0 0,1 0-1 0 0,-1 1 1 0 0,1-1 0 0 0,0 0-1 0 0,-1 0 1 0 0,1 0 0 0 0,0 1-1 0 0,0-1 1 0 0,-1-1 0 0 0,1 0-181 0 0,0 0 0 0 0,1 1 0 0 0,-1-1 1 0 0,0 0-1 0 0,0 0 0 0 0,1 1 0 0 0,-1-1 0 0 0,1 0 0 0 0,-1 1 0 0 0,2-3 1 0 0,1-1-905 0 0,0 0 1 0 0,0 0 0 0 0,1 0-1 0 0,-1 0 1 0 0,8-6 0 0 0,1-1-1280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5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125 120 720 0 0,'-2'0'-125'0'0,"-10"0"1835"0"0,-5 3 5297 0 0,16-3-6424 0 0,0 1-1 0 0,0-1 0 0 0,0 1 0 0 0,0-1 1 0 0,0 1-1 0 0,0-1 0 0 0,0 1 0 0 0,0 0 1 0 0,0-1-1 0 0,0 1 0 0 0,-1 1 0 0 0,-3 9 1092 0 0,1 2-930 0 0,1 1 0 0 0,0 0 1 0 0,2 0-1 0 0,-1 0 0 0 0,2 26 0 0 0,0-38-731 0 0,1 0-1 0 0,-1 1 0 0 0,1-1 1 0 0,-1 0-1 0 0,1 0 1 0 0,0 0-1 0 0,0 0 1 0 0,0 0-1 0 0,0 0 0 0 0,0 0 1 0 0,0 0-1 0 0,0 0 1 0 0,1 0-1 0 0,-1 0 1 0 0,1-1-1 0 0,0 1 1 0 0,-1-1-1 0 0,1 1 0 0 0,0-1 1 0 0,0 0-1 0 0,0 1 1 0 0,0-1-1 0 0,0 0 1 0 0,0 0-1 0 0,0-1 0 0 0,0 1 1 0 0,0 0-1 0 0,0-1 1 0 0,1 1-1 0 0,-1-1 1 0 0,0 0-1 0 0,3 1 0 0 0,0-1-44 0 0,1 0-1 0 0,-1 0 0 0 0,1 0 1 0 0,-1-1-1 0 0,1 0 0 0 0,-1 0 1 0 0,0 0-1 0 0,1-1 0 0 0,-1 1 1 0 0,0-1-1 0 0,0 0 0 0 0,5-4 0 0 0,-2 1-134 0 0,0 0 0 0 0,0-1 0 0 0,-1 0 0 0 0,0 0 0 0 0,0-1 0 0 0,10-13 0 0 0,-13 15 115 0 0,-1-1 0 0 0,1 1 0 0 0,-1-1 0 0 0,0 0 0 0 0,-1 0 1 0 0,0 0-1 0 0,0-1 0 0 0,0 1 0 0 0,-1 0 0 0 0,2-11 0 0 0,-2 4 25 0 0,0 1 0 0 0,-1-1 0 0 0,0 1 0 0 0,-1-1-1 0 0,-4-21 1 0 0,5 32 40 0 0,-1-1 1 0 0,0 0-1 0 0,1 1 0 0 0,-1-1 0 0 0,0 0 0 0 0,0 1 0 0 0,-1 0 0 0 0,1-1 1 0 0,-1 1-1 0 0,1 0 0 0 0,-1-1 0 0 0,1 1 0 0 0,-1 0 0 0 0,0 0 0 0 0,0 0 0 0 0,0 1 1 0 0,0-1-1 0 0,-1 0 0 0 0,1 1 0 0 0,0-1 0 0 0,-1 1 0 0 0,1 0 0 0 0,-1 0 1 0 0,1 0-1 0 0,-1 0 0 0 0,0 0 0 0 0,1 1 0 0 0,-1-1 0 0 0,0 1 0 0 0,1 0 1 0 0,-1-1-1 0 0,-4 2 0 0 0,-3 0 64 0 0,1 0 0 0 0,0 1 0 0 0,-1 0 1 0 0,1 0-1 0 0,0 1 0 0 0,1 0 0 0 0,-1 1 1 0 0,0 0-1 0 0,1 1 0 0 0,-11 7 0 0 0,9-5 27 0 0,0 1-1 0 0,0 0 1 0 0,1 0-1 0 0,0 1 1 0 0,1 1-1 0 0,-1-1 1 0 0,-8 15 0 0 0,15-20-83 0 0,-1 1 0 0 0,1-1 0 0 0,0 0 1 0 0,1 1-1 0 0,-1-1 0 0 0,1 1 0 0 0,0 0 1 0 0,0-1-1 0 0,0 1 0 0 0,0 8 0 0 0,1-10-20 0 0,0 0 0 0 0,0 0 0 0 0,1 0 0 0 0,-1 0 0 0 0,1 0 0 0 0,0 0 0 0 0,0 0 0 0 0,0 0 1 0 0,0 0-1 0 0,0 0 0 0 0,0-1 0 0 0,1 1 0 0 0,0 0 0 0 0,-1-1 0 0 0,1 1 0 0 0,0-1 0 0 0,3 3 0 0 0,2 2-202 0 0,1-1 1 0 0,-1 0 0 0 0,1-1-1 0 0,0 0 1 0 0,0 0 0 0 0,1-1 0 0 0,0 0-1 0 0,-1 0 1 0 0,1-1 0 0 0,1 0 0 0 0,16 3-1 0 0,-15-5-1132 0 0,0 0 0 0 0,1-1 0 0 0,-1 0-1 0 0,0 0 1 0 0,0-2 0 0 0,11-1 0 0 0,-8-1-293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1 399 512 0 0,'19'3'5839'0'0,"6"1"-3972"0"0,36 7 688 0 0,-38-9-2324 0 0,0 2 1 0 0,25 6-1 0 0,-27-5-283 0 0,1 0 0 0 0,34 1-1 0 0,-41-5 91 0 0,-1-1 0 0 0,1-1-1 0 0,-1-1 1 0 0,0 0-1 0 0,0 0 1 0 0,1-2 0 0 0,-2 0-1 0 0,1 0 1 0 0,0-1 0 0 0,-1-1-1 0 0,0 0 1 0 0,0-1-1 0 0,-1-1 1 0 0,15-11 0 0 0,-19 14 89 0 0,-1-1 0 0 0,0-1 1 0 0,-1 1-1 0 0,0-1 0 0 0,0 0 1 0 0,0-1-1 0 0,-1 0 1 0 0,0 1-1 0 0,6-13 0 0 0,-7 9-123 0 0,0 0 1 0 0,-1 0-1 0 0,0 0 0 0 0,-1 0 0 0 0,0 0 0 0 0,0-1 0 0 0,-1-14 0 0 0,-1 15 11 0 0,0 0-1 0 0,-1 1 1 0 0,0-1-1 0 0,0 0 1 0 0,-1 0-1 0 0,-1 1 1 0 0,0-1-1 0 0,-8-19 1 0 0,8 25 25 0 0,0 0 1 0 0,0 0 0 0 0,0 0 0 0 0,0 1-1 0 0,-1-1 1 0 0,0 1 0 0 0,1 0 0 0 0,-2 0-1 0 0,1 0 1 0 0,0 1 0 0 0,-1-1 0 0 0,0 1-1 0 0,0 0 1 0 0,0 0 0 0 0,0 1-1 0 0,0 0 1 0 0,0 0 0 0 0,-10-3 0 0 0,5 3 62 0 0,0 0 0 0 0,-1 1 1 0 0,1 0-1 0 0,0 1 1 0 0,0 0-1 0 0,0 0 0 0 0,0 1 1 0 0,-1 0-1 0 0,1 1 0 0 0,1 0 1 0 0,-1 1-1 0 0,0 0 1 0 0,0 1-1 0 0,1 0 0 0 0,0 0 1 0 0,0 1-1 0 0,-15 10 0 0 0,13-7-45 0 0,0 1 0 0 0,0 1-1 0 0,1-1 1 0 0,0 2 0 0 0,1-1-1 0 0,0 2 1 0 0,1-1-1 0 0,1 1 1 0 0,-1 0 0 0 0,2 1-1 0 0,0-1 1 0 0,-6 19 0 0 0,2 1 219 0 0,1 0 1 0 0,2 1-1 0 0,2 0 1 0 0,1 0-1 0 0,1 0 1 0 0,4 59-1 0 0,3-34-32 0 0,4-1 0 0 0,2-1 1 0 0,18 62-1 0 0,-20-92-111 0 0,-2 1 0 0 0,-1 0 0 0 0,-2 1 1 0 0,1 34-1 0 0,-10-95 683 0 0,7 3-801 0 0,0 0 0 0 0,2 0 0 0 0,8-39 0 0 0,-8 57-27 0 0,0 1 0 0 0,0 0 0 0 0,1 0 0 0 0,1 1 0 0 0,0-1 1 0 0,0 1-1 0 0,1 0 0 0 0,0 0 0 0 0,1 0 0 0 0,0 1 0 0 0,13-14 0 0 0,-17 20 5 0 0,0 1 0 0 0,0-1 0 0 0,0 1 0 0 0,1 0 0 0 0,-1 0 0 0 0,1 0 0 0 0,-1 0 0 0 0,1 0 0 0 0,-1 1 0 0 0,1 0-1 0 0,0-1 1 0 0,0 1 0 0 0,0 1 0 0 0,0-1 0 0 0,6 0 0 0 0,-5 2 6 0 0,0-1-1 0 0,0 1 1 0 0,0 0-1 0 0,0 1 1 0 0,0-1-1 0 0,0 1 1 0 0,0 0 0 0 0,0 0-1 0 0,-1 0 1 0 0,1 1-1 0 0,4 3 1 0 0,3 2-1 0 0,0 1-1 0 0,-1 0 1 0 0,1 1 0 0 0,-2 0 0 0 0,0 1-1 0 0,0 0 1 0 0,-1 1 0 0 0,11 17 0 0 0,-15-20 11 0 0,0 1 1 0 0,0-1 0 0 0,-1 1 0 0 0,0 0-1 0 0,-1 0 1 0 0,0 0 0 0 0,-1 1-1 0 0,0-1 1 0 0,0 1 0 0 0,-1-1-1 0 0,-1 1 1 0 0,0 14 0 0 0,0-23-10 0 0,-1 0-1 0 0,1 0 1 0 0,1 0 0 0 0,-1 0-1 0 0,0 0 1 0 0,0 0 0 0 0,1 0 0 0 0,-1 0-1 0 0,1 0 1 0 0,-1 0 0 0 0,1 0-1 0 0,0-1 1 0 0,0 1 0 0 0,0 0 0 0 0,0 0-1 0 0,0-1 1 0 0,0 1 0 0 0,3 2-1 0 0,-3-3-5 0 0,0-1 0 0 0,0 1 0 0 0,0 0 0 0 0,0-1-1 0 0,0 1 1 0 0,0-1 0 0 0,0 1 0 0 0,0-1-1 0 0,1 0 1 0 0,-1 1 0 0 0,0-1 0 0 0,0 0 0 0 0,0 0-1 0 0,0 0 1 0 0,1 0 0 0 0,-1 0 0 0 0,0 0-1 0 0,0 0 1 0 0,0 0 0 0 0,1 0 0 0 0,-1-1 0 0 0,0 1-1 0 0,0 0 1 0 0,0-1 0 0 0,0 1 0 0 0,0-1-1 0 0,0 1 1 0 0,0-1 0 0 0,0 0 0 0 0,0 1 0 0 0,0-1-1 0 0,1-1 1 0 0,6-4-5 0 0,-1-1-1 0 0,0 0 1 0 0,0 0-1 0 0,-1-1 1 0 0,0 0-1 0 0,0 0 1 0 0,8-17-1 0 0,-5 6 4 0 0,0-1 1 0 0,8-33-1 0 0,-13 35-17 0 0,-4 16 13 0 0,-3 12 17 0 0,1-1-14 0 0,0 0 1 0 0,1 0 0 0 0,-1 0-1 0 0,2 0 1 0 0,-1 0 0 0 0,2 16-1 0 0,0-19 10 0 0,0 0 0 0 0,0-1-1 0 0,0 1 1 0 0,0-1-1 0 0,1 1 1 0 0,0-1 0 0 0,0 1-1 0 0,1-1 1 0 0,-1 0 0 0 0,1 0-1 0 0,6 9 1 0 0,-6-12 1 0 0,-1 0 1 0 0,1 0-1 0 0,-1 0 1 0 0,1-1-1 0 0,0 1 1 0 0,0-1-1 0 0,0 1 0 0 0,0-1 1 0 0,0 0-1 0 0,0 0 1 0 0,0 0-1 0 0,0 0 1 0 0,0-1-1 0 0,0 1 1 0 0,0-1-1 0 0,1 0 1 0 0,-1 0-1 0 0,0 0 1 0 0,0 0-1 0 0,0-1 0 0 0,6-1 1 0 0,-1 1-18 0 0,-1-1-1 0 0,0 0 1 0 0,0-1-1 0 0,0 0 1 0 0,0 0 0 0 0,0 0-1 0 0,-1-1 1 0 0,8-5-1 0 0,-9 5-32 0 0,-1 0 0 0 0,1 0 0 0 0,-1 0 0 0 0,-1-1 0 0 0,1 0 0 0 0,-1 1 0 0 0,1-1 0 0 0,-2-1 0 0 0,1 1 0 0 0,0 0 0 0 0,-1-1 0 0 0,0 1 0 0 0,0-1-1 0 0,-1 1 1 0 0,1-1 0 0 0,-1 0 0 0 0,-1 0 0 0 0,1 0 0 0 0,-1 0 0 0 0,0 0 0 0 0,-1-10 0 0 0,-2-4 64 0 0,-1 0-1 0 0,0 0 1 0 0,-2 0 0 0 0,-16-37-1 0 0,21 53-12 0 0,-1 0 1 0 0,0 1-1 0 0,0-1 0 0 0,0 0 0 0 0,-1 1 0 0 0,1-1 1 0 0,-1 1-1 0 0,0 0 0 0 0,0 0 0 0 0,0 0 0 0 0,0 0 0 0 0,0 1 1 0 0,-8-5-1 0 0,9 6 3 0 0,0 0 1 0 0,-1 0-1 0 0,0 0 1 0 0,1 0 0 0 0,-1 0-1 0 0,0 1 1 0 0,1 0-1 0 0,-1-1 1 0 0,0 1-1 0 0,1 0 1 0 0,-1 0-1 0 0,0 0 1 0 0,0 1-1 0 0,1-1 1 0 0,-1 1-1 0 0,0-1 1 0 0,1 1 0 0 0,-1 0-1 0 0,1 0 1 0 0,-1 0-1 0 0,1 0 1 0 0,-4 3-1 0 0,1 0 13 0 0,-1-1 0 0 0,2 1 0 0 0,-1 1 0 0 0,0-1 0 0 0,1 1 1 0 0,0 0-1 0 0,0 0 0 0 0,0 0 0 0 0,0 0 0 0 0,1 1 0 0 0,0-1 0 0 0,0 1 0 0 0,1 0 0 0 0,0 0 0 0 0,0 0 0 0 0,-3 11 0 0 0,5-13-15 0 0,-1 1 1 0 0,0-1-1 0 0,1 0 1 0 0,0 1-1 0 0,0-1 1 0 0,0 0-1 0 0,1 1 0 0 0,-1-1 1 0 0,1 0-1 0 0,0 0 1 0 0,0 1-1 0 0,1-1 0 0 0,-1 0 1 0 0,1 0-1 0 0,0 0 1 0 0,0-1-1 0 0,0 1 0 0 0,0 0 1 0 0,1-1-1 0 0,0 1 1 0 0,-1-1-1 0 0,1 0 0 0 0,1 0 1 0 0,-1 0-1 0 0,4 3 1 0 0,3 0-20 0 0,-1-1 0 0 0,0 0 0 0 0,1-1 1 0 0,0 0-1 0 0,0-1 0 0 0,0 1 0 0 0,0-2 0 0 0,1 0 1 0 0,-1 0-1 0 0,1-1 0 0 0,-1 0 0 0 0,1-1 0 0 0,0 0 1 0 0,13-2-1 0 0,-12 1 7 0 0,0-1 1 0 0,-1-1-1 0 0,1 0 1 0 0,-1-1-1 0 0,1 0 1 0 0,-1 0-1 0 0,0-1 0 0 0,-1-1 1 0 0,1 0-1 0 0,-1 0 1 0 0,0-1-1 0 0,13-12 1 0 0,-18 13 17 0 0,0 0 1 0 0,-1 0-1 0 0,1-1 1 0 0,-2 1-1 0 0,1-1 1 0 0,-1 0 0 0 0,0 0-1 0 0,0-1 1 0 0,3-11-1 0 0,11-26 112 0 0,-16 45 107 0 0,0 8-137 0 0,-1 8 48 0 0,-4-3-145 0 0,-10 22-1 0 0,-3 13 161 0 0,16-44-105 0 0,0 0 0 0 0,0 1 0 0 0,1-1 1 0 0,-1 1-1 0 0,1-1 0 0 0,0 1 0 0 0,0-1 0 0 0,2 9 0 0 0,-1-9-31 0 0,0-1 0 0 0,1 1 0 0 0,0 0 0 0 0,0-1 0 0 0,0 1 0 0 0,0-1 0 0 0,0 1 0 0 0,1-1 0 0 0,-1 0 0 0 0,1 0 0 0 0,0 0 0 0 0,0 0-1 0 0,4 2 1 0 0,-2-1-43 0 0,1 0-1 0 0,0 0 1 0 0,0 0-1 0 0,0-1 1 0 0,0 0-1 0 0,14 4 1 0 0,-16-6 4 0 0,1-1 1 0 0,-1 1 0 0 0,1-1-1 0 0,-1 0 1 0 0,0 0-1 0 0,1-1 1 0 0,-1 1-1 0 0,1-1 1 0 0,-1 0-1 0 0,0 0 1 0 0,1-1 0 0 0,-1 1-1 0 0,0-1 1 0 0,0 0-1 0 0,5-3 1 0 0,0 0 2 0 0,-1 0 0 0 0,-1-1 0 0 0,1 0 0 0 0,-1 0 0 0 0,0-1 0 0 0,7-8 0 0 0,-8 8 17 0 0,-1-1 0 0 0,0 1 0 0 0,-1-1 0 0 0,0 0 0 0 0,0 0 0 0 0,-1 0 0 0 0,5-14 0 0 0,-8 22 2 0 0,0 0-1 0 0,0-1 0 0 0,0 1 1 0 0,0 0-1 0 0,0 0 1 0 0,0-1-1 0 0,0 1 0 0 0,0 0 1 0 0,1-1-1 0 0,-1 1 1 0 0,0 0-1 0 0,0 0 0 0 0,0-1 1 0 0,0 1-1 0 0,0 0 1 0 0,0 0-1 0 0,-1-1 0 0 0,1 1 1 0 0,0 0-1 0 0,0-1 0 0 0,0 1 1 0 0,0 0-1 0 0,0 0 1 0 0,0-1-1 0 0,0 1 0 0 0,0 0 1 0 0,-1 0-1 0 0,1-1 1 0 0,0 1-1 0 0,0 0 0 0 0,0 0 1 0 0,-1 0-1 0 0,1-1 1 0 0,-9 4-32 0 0,-10 10 200 0 0,17-11-153 0 0,0 0 0 0 0,0 0 0 0 0,0 0-1 0 0,0 1 1 0 0,0-1 0 0 0,0 1 0 0 0,0-1-1 0 0,1 1 1 0 0,-1 0 0 0 0,1 0 0 0 0,0-1-1 0 0,0 1 1 0 0,0 0 0 0 0,0 0 0 0 0,0 0-1 0 0,1 0 1 0 0,-1 0 0 0 0,1 1 0 0 0,0-1 0 0 0,0 3-1 0 0,1-2-4 0 0,-1-1-1 0 0,1 0 1 0 0,0 0 0 0 0,0 1-1 0 0,0-1 1 0 0,1 0-1 0 0,-1 0 1 0 0,1 0 0 0 0,0-1-1 0 0,0 1 1 0 0,0 0-1 0 0,0-1 1 0 0,0 1-1 0 0,0-1 1 0 0,1 1 0 0 0,-1-1-1 0 0,1 0 1 0 0,4 3-1 0 0,0-1 0 0 0,1 0 0 0 0,-1 0 0 0 0,0-1 0 0 0,1 0-1 0 0,0 0 1 0 0,0-1 0 0 0,0 0 0 0 0,0 0 0 0 0,0-1 0 0 0,0 0-1 0 0,0 0 1 0 0,1-1 0 0 0,-1 0 0 0 0,0-1 0 0 0,0 0 0 0 0,0 0-1 0 0,0-1 1 0 0,0 1 0 0 0,0-2 0 0 0,10-3 0 0 0,-11 3 0 0 0,0-1 0 0 0,0 1 0 0 0,0-1 0 0 0,-1-1 0 0 0,1 1 0 0 0,-1-1 0 0 0,0 0 0 0 0,0-1 0 0 0,-1 1 0 0 0,0-1 0 0 0,0 0 0 0 0,0 0 0 0 0,-1-1 0 0 0,0 0 0 0 0,0 1 0 0 0,0-1 0 0 0,-1-1 0 0 0,0 1 0 0 0,-1 0 0 0 0,1-1-1 0 0,1-10 1 0 0,-3 5 40 0 0,0-1 0 0 0,0 1 0 0 0,-1-1 0 0 0,-1 1 0 0 0,0 0 0 0 0,-1-1 0 0 0,-5-18 0 0 0,-3-1 469 0 0,-22-52 0 0 0,32 85-517 0 0,0 0 1 0 0,0 0-1 0 0,-1-1 0 0 0,1 1 0 0 0,0 0 1 0 0,0 0-1 0 0,0 0 0 0 0,0 0 0 0 0,0 0 0 0 0,0 0 1 0 0,0 0-1 0 0,0-1 0 0 0,0 1 0 0 0,0 0 1 0 0,0 0-1 0 0,0 0 0 0 0,0 0 0 0 0,0 0 1 0 0,0 0-1 0 0,0 0 0 0 0,0-1 0 0 0,0 1 1 0 0,0 0-1 0 0,0 0 0 0 0,0 0 0 0 0,0 0 0 0 0,0 0 1 0 0,0 0-1 0 0,0 0 0 0 0,0-1 0 0 0,1 1 1 0 0,-1 0-1 0 0,0 0 0 0 0,0 0 0 0 0,0 0 1 0 0,0 0-1 0 0,0 0 0 0 0,0 0 0 0 0,0 0 0 0 0,0 0 1 0 0,0 0-1 0 0,1-1 0 0 0,6 2 20 0 0,12 6-115 0 0,-14-5 121 0 0,18 5-77 0 0,0-2-1 0 0,0 0 0 0 0,1-2 1 0 0,25 1-1 0 0,12 2-1214 0 0,51 4-9818 0 0,-81-8 8208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5.86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 1 1696 0 0,'-2'2'771'0'0,"0"0"0"0"0,1-1-1 0 0,-1 1 1 0 0,1 0 0 0 0,0 0-1 0 0,0 0 1 0 0,-1 1 0 0 0,1-1-1 0 0,-1 4 1 0 0,2-3-233 0 0,-1 0 0 0 0,0 0 0 0 0,1 1 0 0 0,0-1 0 0 0,0 0 0 0 0,0 4 0 0 0,1 4 121 0 0,1-1 0 0 0,0 1 0 0 0,6 13 0 0 0,-6-16-139 0 0,0-4-307 0 0,-1 0-1 0 0,1 0 1 0 0,0 0 0 0 0,0 0 0 0 0,0 0 0 0 0,1-1-1 0 0,-1 1 1 0 0,1-1 0 0 0,0 1 0 0 0,0-1 0 0 0,0 0 0 0 0,0 0-1 0 0,1-1 1 0 0,-1 1 0 0 0,1-1 0 0 0,0 1 0 0 0,-1-1-1 0 0,1 0 1 0 0,0 0 0 0 0,5 1 0 0 0,-7-3-161 0 0,-1 0 1 0 0,0 1 0 0 0,0-1-1 0 0,0 0 1 0 0,0 0 0 0 0,0 0-1 0 0,1 0 1 0 0,-1 0 0 0 0,0-1-1 0 0,0 1 1 0 0,0 0 0 0 0,0 0-1 0 0,0-1 1 0 0,0 1 0 0 0,0-1-1 0 0,0 1 1 0 0,1-1 0 0 0,-1 1-1 0 0,-1-1 1 0 0,1 1 0 0 0,0-1-1 0 0,0 0 1 0 0,0 0 0 0 0,0 0-1 0 0,1-1 1 0 0,1-2 90 0 0,-1 0 0 0 0,1 0 0 0 0,-1 0 1 0 0,3-9-1 0 0,-4 12-122 0 0,-1 0-20 0 0,0 1 1 0 0,0 0 0 0 0,0 0 0 0 0,0-1 0 0 0,0 1 0 0 0,0 0 0 0 0,0 0 0 0 0,0-1 0 0 0,0 1 0 0 0,0 0 0 0 0,0 0 0 0 0,1-1 0 0 0,-1 1-1 0 0,0 0 1 0 0,0 0 0 0 0,0 0 0 0 0,0-1 0 0 0,1 1 0 0 0,-1 0 0 0 0,0 0 0 0 0,0 0 0 0 0,0 0 0 0 0,1 0 0 0 0,-1-1 0 0 0,0 1-1 0 0,0 0 1 0 0,1 0 0 0 0,-1 0 0 0 0,0 0 0 0 0,0 0 0 0 0,1 0 0 0 0,-1 0 0 0 0,0 0 0 0 0,0 0 0 0 0,1 0 0 0 0,-1 0 0 0 0,0 0 0 0 0,0 0-1 0 0,1 0 1 0 0,-1 0 0 0 0,0 0 0 0 0,0 0 0 0 0,1 0 0 0 0,-1 0 0 0 0,0 0 0 0 0,0 0 0 0 0,1 1 0 0 0,-1-1 0 0 0,0 0 0 0 0,0 0-1 0 0,0 0 1 0 0,1 0 0 0 0,-1 1 0 0 0,0-1 0 0 0,0 0 0 0 0,0 0 0 0 0,0 0 0 0 0,1 1 0 0 0,-1-1 0 0 0,0 0 0 0 0,0 0 0 0 0,0 1 0 0 0,0-1-1 0 0,0 0 1 0 0,0 0 0 0 0,0 1 0 0 0,8 15-138 0 0,-2 1-475 0 0,2 6-4417 0 0,-7-17 2466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2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67 8 1616 0 0,'0'0'468'0'0,"-1"-1"0"0"0,0 0 0 0 0,1 1 0 0 0,-1-1 0 0 0,0 1 0 0 0,1-1 0 0 0,-1 0 0 0 0,0 1 0 0 0,0 0-1 0 0,0-1 1 0 0,1 1 0 0 0,-1-1 0 0 0,0 1 0 0 0,0 0 0 0 0,0 0 0 0 0,0-1 0 0 0,0 1 0 0 0,0 0 0 0 0,0 0 0 0 0,1 0-1 0 0,-1 0 1 0 0,0 0 0 0 0,0 0 0 0 0,0 0 0 0 0,-1 1 0 0 0,0 0-63 0 0,1-1 0 0 0,-1 1 0 0 0,1 0 1 0 0,0 0-1 0 0,-1 0 0 0 0,1 0 0 0 0,0 1 0 0 0,0-1 0 0 0,-1 0 0 0 0,1 0 1 0 0,0 1-1 0 0,-1 2 0 0 0,-2 3-19 0 0,1 0 0 0 0,-1 0 0 0 0,2 0 0 0 0,-1 1 0 0 0,-1 8 0 0 0,1-1-5 0 0,1-1 0 0 0,1 1 1 0 0,0 0-1 0 0,3 25 0 0 0,11 61 601 0 0,-5-52-674 0 0,9 70-276 0 0,0 147 0 0 0,-19-201-220 0 0,0-3-3701 0 0,2-58 1980 0 0,2-2-270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4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 0 1192 0 0,'-7'3'1459'0'0,"0"-1"6363"0"0,7-1-7683 0 0,0-1 0 0 0,0 0 0 0 0,0 0 0 0 0,0 0 0 0 0,0 1 0 0 0,0-1 0 0 0,0 0 0 0 0,0 0 0 0 0,0 0 0 0 0,0 1 0 0 0,0-1 1 0 0,0 0-1 0 0,0 0 0 0 0,0 0 0 0 0,0 0 0 0 0,0 1 0 0 0,1-1 0 0 0,-1 0 0 0 0,0 0 0 0 0,0 0 0 0 0,0 0 0 0 0,0 0 0 0 0,0 1 1 0 0,1-1-1 0 0,-1 0 0 0 0,0 0 0 0 0,0 0 0 0 0,0 0 0 0 0,0 0 0 0 0,1 0 0 0 0,-1 0 0 0 0,0 0 0 0 0,0 0 0 0 0,0 0 0 0 0,1 0 0 0 0,-1 0 1 0 0,0 0-1 0 0,0 0 0 0 0,38 19 3177 0 0,60 20 0 0 0,-75-33-4270 0 0,26 5-1 0 0,-31-8-2515 0 0,38 1 0 0 0,-46-4-624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6.8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34 2008 0 0,'0'-4'1319'0'0,"0"-14"3980"0"0,-1 17-4949 0 0,1 1-1 0 0,0-1 1 0 0,0 1-1 0 0,0-1 0 0 0,0 1 1 0 0,1-1-1 0 0,-1 1 1 0 0,0-1-1 0 0,0 0 0 0 0,0 1 1 0 0,0-1-1 0 0,1 1 0 0 0,-1-1 1 0 0,0 1-1 0 0,0-1 1 0 0,1 1-1 0 0,-1-1 0 0 0,0 1 1 0 0,1 0-1 0 0,-1-1 0 0 0,1 0 1 0 0,-1 2-148 0 0,1-1 0 0 0,-1 0 0 0 0,0 1-1 0 0,1-1 1 0 0,-1 0 0 0 0,0 1 0 0 0,1-1 0 0 0,-1 0 0 0 0,0 1 0 0 0,0-1 0 0 0,1 1 0 0 0,-1-1 0 0 0,0 0-1 0 0,0 1 1 0 0,0-1 0 0 0,0 1 0 0 0,0-1 0 0 0,0 1 0 0 0,1-1 0 0 0,-1 1 0 0 0,0-1 0 0 0,0 1 0 0 0,0-1-1 0 0,-1 1 1 0 0,3 17 563 0 0,-2-14-349 0 0,7 200 3182 0 0,10 105-2328 0 0,-8-186-1265 0 0,-7-114-86 0 0,1-9-28 0 0,4-15-174 0 0,-1 1 6 0 0,18-37-617 0 0,-21 41 847 0 0,2 0 0 0 0,-1 0 1 0 0,1 1-1 0 0,1-1 0 0 0,0 1 0 0 0,13-16 1 0 0,-18 24 42 0 0,1 0-1 0 0,-1 0 1 0 0,0 0 0 0 0,0 0 0 0 0,1 0-1 0 0,-1 0 1 0 0,0 0 0 0 0,1 0 0 0 0,-1 1 0 0 0,1-1-1 0 0,-1 1 1 0 0,1-1 0 0 0,-1 1 0 0 0,1-1-1 0 0,-1 1 1 0 0,1 0 0 0 0,0 0 0 0 0,-1 0-1 0 0,1 0 1 0 0,-1 0 0 0 0,1 0 0 0 0,0 0 0 0 0,-1 0-1 0 0,1 1 1 0 0,-1-1 0 0 0,1 1 0 0 0,2 0-1 0 0,-2 0 8 0 0,0 0-1 0 0,0 1 0 0 0,-1-1 1 0 0,1 0-1 0 0,0 1 0 0 0,-1-1 0 0 0,1 0 1 0 0,-1 1-1 0 0,0 0 0 0 0,1-1 0 0 0,-1 1 1 0 0,0 0-1 0 0,0 0 0 0 0,0 0 0 0 0,0 0 1 0 0,0-1-1 0 0,-1 1 0 0 0,1 0 1 0 0,-1 0-1 0 0,1 3 0 0 0,0 2-8 0 0,0 1 1 0 0,0-1-1 0 0,-1 1 0 0 0,0-1 1 0 0,0 1-1 0 0,-1-1 0 0 0,0 1 1 0 0,0-1-1 0 0,-1 0 0 0 0,-2 9 0 0 0,-22 66-393 0 0,17-46-3773 0 0,9-29 2214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0:17.0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41 27 3897 0 0,'-14'-9'4721'0'0,"3"1"5089"0"0,4 4-8418 0 0,3 1 1001 0 0,0 0 2328 0 0,4 4-4385 0 0,4-1-240 0 0,0 3-120 0 0,0 3-24 0 0,2-2-24 0 0,1 2-392 0 0,3-1-713 0 0,0 0-175 0 0,2 3-7074 0 0,2 1 5146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17.1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513 172 512 0 0,'6'-11'-30'0'0,"-1"4"1054"0"0,-1 0 0 0 0,-1 1 1 0 0,1-2-1 0 0,4-11 0 0 0,-8 17-602 0 0,1 0 0 0 0,-1-1 0 0 0,0 1 0 0 0,1-1 0 0 0,-1 1-1 0 0,0-1 1 0 0,0 1 0 0 0,-1-1 0 0 0,1 1 0 0 0,0-1 0 0 0,-1 1 0 0 0,1 0-1 0 0,-1-1 1 0 0,0 1 0 0 0,0 0 0 0 0,0-1 0 0 0,0 1 0 0 0,0 0 0 0 0,-2-3-1 0 0,-1 1 35 0 0,0-1-1 0 0,0 0 1 0 0,0 1-1 0 0,0 0 1 0 0,-1 0 0 0 0,0 0-1 0 0,1 0 1 0 0,-2 1-1 0 0,1 0 1 0 0,0 0-1 0 0,-7-3 1 0 0,3 3-129 0 0,0 0 0 0 0,0 0 0 0 0,0 1 0 0 0,0 1 0 0 0,-1 0 0 0 0,-14-1 0 0 0,-4 4-52 0 0,0 0 0 0 0,0 2 0 0 0,-49 13 0 0 0,47-9 33 0 0,-58 23 1 0 0,77-26-254 0 0,0 0-1 0 0,0 1 1 0 0,1 0 0 0 0,0 0 0 0 0,0 2 0 0 0,1-1 0 0 0,0 1 0 0 0,-11 12-1 0 0,19-19-48 0 0,-1 1-1 0 0,1-1 1 0 0,0 1-1 0 0,0 0 1 0 0,0-1-1 0 0,0 1 0 0 0,0 0 1 0 0,1 0-1 0 0,-1 0 1 0 0,0 0-1 0 0,1-1 0 0 0,0 1 1 0 0,-1 0-1 0 0,1 0 1 0 0,0 0-1 0 0,0 0 0 0 0,0 0 1 0 0,0 3-1 0 0,1-2-2 0 0,0 0-1 0 0,0 0 1 0 0,0 0 0 0 0,0-1-1 0 0,0 1 1 0 0,1 0-1 0 0,-1-1 1 0 0,1 1 0 0 0,0-1-1 0 0,0 0 1 0 0,2 3-1 0 0,3 2-2 0 0,0-1-1 0 0,1 0 0 0 0,0-1 0 0 0,0 1 0 0 0,0-2 0 0 0,15 8 0 0 0,96 31-82 0 0,-5-2 48 0 0,-91-31 38 0 0,0 1 1 0 0,40 27-1 0 0,-47-27 6 0 0,0 1-1 0 0,-1 1 0 0 0,-1 0 0 0 0,0 1 0 0 0,21 27 0 0 0,-30-33-4 0 0,0 0 0 0 0,0 0 1 0 0,0 0-1 0 0,-1 0 0 0 0,-1 1 1 0 0,1 0-1 0 0,-1 0 0 0 0,-1 0 1 0 0,1 0-1 0 0,-2 0 0 0 0,1 0 1 0 0,-1 0-1 0 0,-1 1 1 0 0,0 11-1 0 0,-1-15 18 0 0,0 1 1 0 0,-1-1 0 0 0,0 0-1 0 0,0 0 1 0 0,0 0-1 0 0,-1 0 1 0 0,0 0-1 0 0,0-1 1 0 0,0 1 0 0 0,-1-1-1 0 0,0 0 1 0 0,0 1-1 0 0,0-2 1 0 0,-1 1-1 0 0,1-1 1 0 0,-1 1 0 0 0,0-1-1 0 0,-9 5 1 0 0,-3 1 60 0 0,0 0 1 0 0,-2 0-1 0 0,1-2 1 0 0,-32 11 0 0 0,9-7 73 0 0,0-2-1 0 0,-1-1 1 0 0,0-2 0 0 0,-82 3 0 0 0,118-10-155 0 0,0-1 1 0 0,0 1-1 0 0,1-1 0 0 0,-1 1 1 0 0,0-2-1 0 0,1 1 0 0 0,-1-1 1 0 0,0 0-1 0 0,1 0 0 0 0,-7-4 1 0 0,9 5-21 0 0,1-1-1 0 0,0 1 1 0 0,0-1 0 0 0,0 0 0 0 0,0 0-1 0 0,0 0 1 0 0,0 0 0 0 0,1 0 0 0 0,-1 0-1 0 0,1-1 1 0 0,-1 1 0 0 0,1-1 0 0 0,0 1-1 0 0,0-1 1 0 0,0 1 0 0 0,0-1 0 0 0,0 1-1 0 0,1-1 1 0 0,-1 0 0 0 0,1 1 0 0 0,0-1-1 0 0,-1 0 1 0 0,2-5 0 0 0,0-1-142 0 0,0-1 1 0 0,1 0 0 0 0,1 1-1 0 0,-1-1 1 0 0,1 1-1 0 0,1 0 1 0 0,0 0 0 0 0,7-12-1 0 0,-2 6-502 0 0,0 0 0 0 0,1 1 0 0 0,23-24 1 0 0,-19 24-1077 0 0,2 0 0 0 0,0 1 0 0 0,1 1 0 0 0,27-17 0 0 0,-14 13-1967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17.7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15 102 1696 0 0,'-2'-4'1271'0'0,"0"0"0"0"0,0 1 0 0 0,1-1 0 0 0,-1 0 0 0 0,-1-7 0 0 0,2 8-687 0 0,1-1 0 0 0,-1 0 0 0 0,1 1 0 0 0,0-1 0 0 0,0 0 0 0 0,1-6 0 0 0,-1 8-390 0 0,0 0-1 0 0,1 1 1 0 0,-1-1-1 0 0,1 0 1 0 0,-1 0-1 0 0,1 0 1 0 0,0 0 0 0 0,0 1-1 0 0,0-1 1 0 0,0 0-1 0 0,0 1 1 0 0,0-1-1 0 0,0 1 1 0 0,1-1-1 0 0,-1 1 1 0 0,1 0 0 0 0,-1-1-1 0 0,1 1 1 0 0,-1 0-1 0 0,1 0 1 0 0,-1 0-1 0 0,1 0 1 0 0,0 0 0 0 0,0 1-1 0 0,0-1 1 0 0,-1 0-1 0 0,1 1 1 0 0,0 0-1 0 0,0-1 1 0 0,0 1 0 0 0,2 0-1 0 0,0 0-65 0 0,-1 0 0 0 0,1 0-1 0 0,0 1 1 0 0,-1-1-1 0 0,1 1 1 0 0,0 0 0 0 0,-1 0-1 0 0,0 1 1 0 0,1-1 0 0 0,-1 1-1 0 0,1-1 1 0 0,-1 1 0 0 0,0 0-1 0 0,0 0 1 0 0,0 1 0 0 0,0-1-1 0 0,-1 0 1 0 0,1 1 0 0 0,-1 0-1 0 0,1 0 1 0 0,3 5 0 0 0,0 1 29 0 0,-1 0-1 0 0,0 0 1 0 0,0 0 0 0 0,-1 0 0 0 0,0 1 0 0 0,4 16-1 0 0,-2 0 175 0 0,-2 1 0 0 0,0 1-1 0 0,-2-1 1 0 0,-2 48 0 0 0,-4-25-75 0 0,-18 83 0 0 0,18-119-217 0 0,-10 26-1 0 0,9-26-8 0 0,-7 23-1 0 0,12-36-27 0 0,0-1-1 0 0,0 1 0 0 0,-1-1 1 0 0,1 1-1 0 0,0-1 1 0 0,0 1-1 0 0,0-1 0 0 0,0 0 1 0 0,0 1-1 0 0,0-1 0 0 0,0 1 1 0 0,0-1-1 0 0,0 1 1 0 0,1-1-1 0 0,-1 1 0 0 0,0-1 1 0 0,0 1-1 0 0,0-1 1 0 0,0 0-1 0 0,1 1 0 0 0,-1-1 1 0 0,0 1-1 0 0,0-1 1 0 0,1 0-1 0 0,-1 1 0 0 0,0-1 1 0 0,1 0-1 0 0,-1 1 0 0 0,0-1 1 0 0,1 0-1 0 0,0 1 1 0 0,0-1-2 0 0,0 1 0 0 0,1-1 0 0 0,-1 0 0 0 0,0 0 1 0 0,1 1-1 0 0,-1-1 0 0 0,1 0 0 0 0,-1 0 0 0 0,1 0 0 0 0,2-1 1 0 0,6-1-21 0 0,0 0 1 0 0,13-6 0 0 0,-16 6 2 0 0,41-13-34 0 0,7-3-67 0 0,102-19 0 0 0,-145 35-6 0 0,0 1 0 0 0,0 0 0 0 0,14 1-1 0 0,-21 1-262 0 0,0-1 1 0 0,1 1-1 0 0,-2 0 0 0 0,1 1 0 0 0,0-1 1 0 0,0 1-1 0 0,0 0 0 0 0,-1 0 0 0 0,1 0 1 0 0,5 4-1 0 0,-10-5 332 0 0,10 6-2709 0 0,0 1-3658 0 0,-2-1 1510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18.3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536 132 2104 0 0,'0'-8'1118'0'0,"0"0"0"0"0,-1 0 0 0 0,0 1 0 0 0,-1-1-1 0 0,0 0 1 0 0,0 1 0 0 0,0-1 0 0 0,-7-12-1 0 0,7 17-830 0 0,0-1-1 0 0,0 1 1 0 0,0 0 0 0 0,0 0-1 0 0,0 0 1 0 0,-1 0-1 0 0,1 1 1 0 0,-1-1-1 0 0,0 1 1 0 0,0-1-1 0 0,0 1 1 0 0,0 0-1 0 0,0 0 1 0 0,0 0-1 0 0,0 0 1 0 0,-1 1-1 0 0,1 0 1 0 0,-1-1-1 0 0,1 1 1 0 0,-6-1-1 0 0,-2 2 74 0 0,0-1 0 0 0,0 2 0 0 0,0-1 0 0 0,0 2 0 0 0,0-1 0 0 0,0 2 0 0 0,0-1 0 0 0,1 1 1 0 0,-1 1-1 0 0,1 0 0 0 0,-16 8 0 0 0,-5 6 195 0 0,0 1 0 0 0,-34 28-1 0 0,45-32-308 0 0,1 0-1 0 0,1 2 0 0 0,1 0 0 0 0,0 1 0 0 0,-24 33 0 0 0,35-41-163 0 0,-1 0 0 0 0,2 1 0 0 0,0 0 0 0 0,0 0 0 0 0,1 0 0 0 0,0 0 0 0 0,0 1 0 0 0,2 0 0 0 0,-1 0 1 0 0,2-1-1 0 0,-1 1 0 0 0,2 0 0 0 0,0 20 0 0 0,2-18-9 0 0,0 1 0 0 0,1-1 1 0 0,1 0-1 0 0,0-1 0 0 0,1 1 1 0 0,0-1-1 0 0,1 0 0 0 0,0 0 1 0 0,1 0-1 0 0,17 22 0 0 0,-12-20-63 0 0,1 0 0 0 0,0-2 0 0 0,1 1 0 0 0,0-2 0 0 0,1 0 1 0 0,1 0-1 0 0,28 15 0 0 0,-31-20-26 0 0,29 16-286 0 0,1-1-1 0 0,47 16 1 0 0,-84-37 85 0 0,1 1 0 0 0,-1-1 1 0 0,0 0-1 0 0,0 0 0 0 0,1-1 1 0 0,-1 1-1 0 0,0-1 0 0 0,1-1 1 0 0,-1 1-1 0 0,0-1 0 0 0,0-1 1 0 0,1 1-1 0 0,7-4 0 0 0,3-1-1611 0 0,-1-2-1 0 0,0 0 1 0 0,21-15-1 0 0,-9 5 70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26.2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408 65 512 0 0,'-1'-2'233'0'0,"-3"-6"2466"0"0,-1 1 1 0 0,1-1-1 0 0,-8-6 0 0 0,10 11-1797 0 0,0 1-1 0 0,0 0 0 0 0,-1 0 1 0 0,1 0-1 0 0,-1 1 0 0 0,-4-3 1 0 0,-11-2 545 0 0,11 5-919 0 0,-1 0 0 0 0,1 0 0 0 0,-1 1 0 0 0,1 0 0 0 0,-1 0 0 0 0,1 1-1 0 0,-1 0 1 0 0,-9 3 0 0 0,12-2-397 0 0,0 0 0 0 0,-1 0 0 0 0,1 0 0 0 0,0 1 0 0 0,0 0 0 0 0,1 0 0 0 0,-1 1 0 0 0,1-1 0 0 0,-1 1 0 0 0,1 0 0 0 0,0 0 0 0 0,-3 5 1 0 0,-11 14 233 0 0,2 1 1 0 0,-21 39 0 0 0,-20 58 393 0 0,43-91-640 0 0,2 1 1 0 0,1 1 0 0 0,1 0-1 0 0,2 1 1 0 0,1-1-1 0 0,2 1 1 0 0,-2 45-1 0 0,7-62-76 0 0,1 1 0 0 0,0 0-1 0 0,2-1 1 0 0,0 1 0 0 0,0-1 0 0 0,2 1-1 0 0,6 14 1 0 0,-6-18-24 0 0,1-1 0 0 0,1 0 0 0 0,0 0 1 0 0,0-1-1 0 0,1 0 0 0 0,1 0 0 0 0,0-1 0 0 0,0 0 0 0 0,17 13 1 0 0,-12-12-35 0 0,1-1 0 0 0,1 0 1 0 0,0-2-1 0 0,0 0 0 0 0,1 0 1 0 0,-1-2-1 0 0,2 0 1 0 0,-1-1-1 0 0,33 6 0 0 0,4-4-1869 0 0,106-1 0 0 0,-145-6-52 0 0,0-1-1 0 0,15-2 0 0 0,-4-3-234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36.69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88 1 512 0 0,'3'0'425'0'0,"-2"0"297"0"0,0 0 0 0 0,1 0-1 0 0,-1 0 1 0 0,0 0 0 0 0,1 0 0 0 0,-1 0-1 0 0,0 0 1 0 0,1 0 0 0 0,-1 1 0 0 0,0-1-1 0 0,1 0 1 0 0,1 2 0 0 0,-2-1-362 0 0,-1 0 1 0 0,1 0-1 0 0,-1 0 0 0 0,1 1 1 0 0,-1-1-1 0 0,1 0 1 0 0,-1 0-1 0 0,0 0 0 0 0,1 1 1 0 0,-1-1-1 0 0,0 0 1 0 0,0 0-1 0 0,0 1 0 0 0,0-1 1 0 0,-1 2-1 0 0,-1 24 1075 0 0,-1-1 1 0 0,-1 0-1 0 0,-2 0 1 0 0,-13 39-1 0 0,10-34-661 0 0,2-7-735 0 0,2-5 371 0 0,-10 25 1 0 0,13-39-889 0 0,0 0 0 0 0,-1 0 0 0 0,0 0-1 0 0,0 0 1 0 0,0 0 0 0 0,-1-1 0 0 0,1 0 0 0 0,-1 1 0 0 0,-6 4 0 0 0,3-4-2282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20 203 512 0 0,'0'-3'8398'0'0,"0"3"-8244"0"0,0 0 0 0 0,0 1 1 0 0,1-1-1 0 0,-1 1 0 0 0,0-1 0 0 0,0 1 1 0 0,0-1-1 0 0,0 1 0 0 0,0-1 0 0 0,1 1 1 0 0,-1 0-1 0 0,0-1 0 0 0,0 1 0 0 0,-1-1 0 0 0,1 1 1 0 0,0-1-1 0 0,0 1 0 0 0,0-1 0 0 0,0 1 1 0 0,0 0-1 0 0,-5 15 931 0 0,4-11-623 0 0,-4 13-39 0 0,2 0 0 0 0,0 1 0 0 0,1-1-1 0 0,1 1 1 0 0,1-1 0 0 0,0 1 0 0 0,1-1-1 0 0,1 1 1 0 0,5 19 0 0 0,-4-25-408 0 0,1 8 34 0 0,-3-19 237 0 0,0-10 323 0 0,-2-83 156 0 0,22-165 1 0 0,-18 238-723 0 0,7-20 1 0 0,-8 33-45 0 0,-1 0 0 0 0,1 0 1 0 0,0 0-1 0 0,1 1 0 0 0,-1-1 1 0 0,1 1-1 0 0,0 0 0 0 0,0-1 0 0 0,4-3 1 0 0,-6 7 6 0 0,1 0 1 0 0,0 0-1 0 0,0 0 1 0 0,0 0 0 0 0,0 0-1 0 0,0 0 1 0 0,0 0-1 0 0,0 1 1 0 0,0-1-1 0 0,0 1 1 0 0,0-1 0 0 0,0 1-1 0 0,0 0 1 0 0,1 0-1 0 0,-1 0 1 0 0,0 0-1 0 0,0 0 1 0 0,0 0 0 0 0,0 1-1 0 0,0-1 1 0 0,0 1-1 0 0,0-1 1 0 0,1 1-1 0 0,-2 0 1 0 0,1 0 0 0 0,3 2-1 0 0,4 2 26 0 0,0 0-1 0 0,-1 1 1 0 0,1 0-1 0 0,8 8 0 0 0,11 12-16 0 0,0 2 0 0 0,-1 0-1 0 0,-2 2 1 0 0,-1 0 0 0 0,29 51-1 0 0,-50-75 18 0 0,0 0-1 0 0,0 0 0 0 0,-1 0 0 0 0,0 0 0 0 0,0 0 0 0 0,0 0 0 0 0,-1 1 0 0 0,0-1 0 0 0,0 1 0 0 0,-1-1 0 0 0,0 8 0 0 0,0-10-9 0 0,-1 0 0 0 0,1 1 0 0 0,-1-1 0 0 0,0 0 0 0 0,-1 0 0 0 0,1 0 0 0 0,-1 0 0 0 0,0-1 0 0 0,1 1 0 0 0,-2 0 0 0 0,1-1 0 0 0,0 1 0 0 0,-1-1 0 0 0,1 0 0 0 0,-1 0 0 0 0,0 0 0 0 0,0 0 0 0 0,-4 3 0 0 0,-18 9 302 0 0,24-14-316 0 0,0 0 0 0 0,0-1 0 0 0,0 1 0 0 0,-1-1 0 0 0,1 1 0 0 0,0-1 0 0 0,-1 0 0 0 0,1 1 0 0 0,0-1 0 0 0,-1 0 0 0 0,1 0 0 0 0,0 0 0 0 0,-1 0 0 0 0,1 0 0 0 0,0 0 0 0 0,-1 0 0 0 0,1-1 0 0 0,-2 1 0 0 0,2-1-8 0 0,1 1-1 0 0,0 0 0 0 0,0 0 0 0 0,-1-1 1 0 0,1 1-1 0 0,0 0 0 0 0,0-1 0 0 0,0 1 1 0 0,-1 0-1 0 0,1 0 0 0 0,0-1 0 0 0,0 1 1 0 0,0 0-1 0 0,0-1 0 0 0,0 1 0 0 0,0 0 1 0 0,0-1-1 0 0,0 1 0 0 0,0 0 0 0 0,0-1 1 0 0,0 1-1 0 0,0 0 0 0 0,0-1 0 0 0,0 1 1 0 0,0 0-1 0 0,0-1 0 0 0,0 1 0 0 0,0 0 1 0 0,0-1-1 0 0,0 1 0 0 0,1 0 0 0 0,-1-1 1 0 0,0 1-1 0 0,0 0 0 0 0,0-1 0 0 0,1 1 1 0 0,8-13 19 0 0,-7 11-32 0 0,29-39-219 0 0,-2-1-1 0 0,35-66 1 0 0,-55 90 149 0 0,1-4-55 0 0,17-27 1 0 0,-23 44 101 0 0,-1 0 1 0 0,1 0 0 0 0,0 0-1 0 0,0 0 1 0 0,1 1-1 0 0,-1 0 1 0 0,1 0 0 0 0,0 0-1 0 0,0 0 1 0 0,8-3 0 0 0,-12 6 31 0 0,0 0-1 0 0,0 1 1 0 0,0 0 0 0 0,0-1 0 0 0,0 1 0 0 0,1-1-1 0 0,-1 1 1 0 0,0 0 0 0 0,0 0 0 0 0,1 0-1 0 0,-1 0 1 0 0,0 0 0 0 0,0 0 0 0 0,1 0 0 0 0,-1 0-1 0 0,0 0 1 0 0,0 1 0 0 0,1-1 0 0 0,-1 0 0 0 0,0 1-1 0 0,0-1 1 0 0,2 2 0 0 0,-2-1-1 0 0,1 0 0 0 0,0 1 0 0 0,-1-1 0 0 0,1 1 0 0 0,-1 0 0 0 0,1 0 0 0 0,-1-1 0 0 0,0 1 0 0 0,0 0 0 0 0,0 0 0 0 0,2 4 0 0 0,1 4-8 0 0,-1 2 0 0 0,0-1 0 0 0,2 21-1 0 0,-4-27 12 0 0,9 152-19 0 0,-8-97 38 0 0,-2-56-22 0 0,0 0 1 0 0,0 0-1 0 0,1 0 1 0 0,0 0-1 0 0,0 0 1 0 0,0 0-1 0 0,0 0 0 0 0,0 0 1 0 0,1-1-1 0 0,0 1 1 0 0,-1-1-1 0 0,1 1 1 0 0,1-1-1 0 0,-1 1 1 0 0,4 3-1 0 0,-4-5-211 0 0,1 0 0 0 0,0 1 1 0 0,0-1-1 0 0,0 0 0 0 0,0 0 0 0 0,0-1 0 0 0,3 2 0 0 0,0-1-851 0 0,-1 0 0 0 0,1 0 0 0 0,0-1 0 0 0,7 1 0 0 0,3-1-618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37.5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56 174 512 0 0,'-3'-3'1039'0'0,"1"0"0"0"0,0 0-1 0 0,-1 0 1 0 0,1 1 0 0 0,-1-1-1 0 0,0 1 1 0 0,0 0 0 0 0,-4-3 0 0 0,-12-10 5137 0 0,18 14-6006 0 0,0 0 1 0 0,0-1 0 0 0,1 1-1 0 0,-1-1 1 0 0,0 1 0 0 0,0-1-1 0 0,1 1 1 0 0,-1-1-1 0 0,1 0 1 0 0,-1 1 0 0 0,1-1-1 0 0,0 1 1 0 0,-1-1-1 0 0,1 0 1 0 0,0 0 0 0 0,0 1-1 0 0,0-1 1 0 0,1 0 0 0 0,-1 1-1 0 0,0-1 1 0 0,1 0-1 0 0,-1 1 1 0 0,1-1 0 0 0,-1 1-1 0 0,1-1 1 0 0,0 1 0 0 0,-1-1-1 0 0,2-1 1 0 0,1-1-28 0 0,-1 0 1 0 0,1 0-1 0 0,0 0 1 0 0,0 0 0 0 0,0 1-1 0 0,0-1 1 0 0,1 1-1 0 0,5-5 1 0 0,4 0-19 0 0,1 2 1 0 0,-1-1-1 0 0,1 2 1 0 0,0 0-1 0 0,0 0 1 0 0,0 2-1 0 0,1 0 1 0 0,14-2-1 0 0,-25 5-92 0 0,1-1 0 0 0,-1 1 0 0 0,0 0 0 0 0,0 0 0 0 0,0 1 0 0 0,0-1 0 0 0,0 1 0 0 0,1 0 0 0 0,-1 0 0 0 0,6 3 0 0 0,-8-3-20 0 0,0 0-1 0 0,0 1 1 0 0,0-1-1 0 0,0 1 1 0 0,0 0-1 0 0,0 0 1 0 0,0 0-1 0 0,-1 0 1 0 0,1 0-1 0 0,-1 0 1 0 0,1 0-1 0 0,-1 0 1 0 0,0 1-1 0 0,0-1 1 0 0,0 0-1 0 0,0 1 1 0 0,1 4-1 0 0,1 7 74 0 0,-1-1 0 0 0,0 1 0 0 0,-1 0-1 0 0,-1 0 1 0 0,-3 27 0 0 0,2-27-42 0 0,0-1-1 0 0,1 0 1 0 0,0 1 0 0 0,1-1 0 0 0,0 0-1 0 0,1 1 1 0 0,4 13 0 0 0,-3-21-42 0 0,-1 1 0 0 0,1-1 0 0 0,1 1 0 0 0,-1-1 1 0 0,1 0-1 0 0,0 0 0 0 0,1-1 0 0 0,-1 1 0 0 0,1-1 1 0 0,0 0-1 0 0,0 0 0 0 0,1 0 0 0 0,10 6 0 0 0,-12-9-232 0 0,1 1 0 0 0,-1-1 0 0 0,1 0-1 0 0,0 0 1 0 0,-1-1 0 0 0,1 1 0 0 0,0-1-1 0 0,9 1 1 0 0,-9-2-403 0 0,-1 0-1 0 0,1 0 0 0 0,-1-1 1 0 0,0 1-1 0 0,1-1 0 0 0,-1 0 1 0 0,0 0-1 0 0,1 0 1 0 0,-1-1-1 0 0,8-3 0 0 0,-1-2-2682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37.73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462 0 1312 0 0,'-13'11'3199'0'0,"-39"32"5671"0"0,42-33-7422 0 0,0 1 1 0 0,-16 20-1 0 0,-110 154 3876 0 0,108-152-5298 0 0,-2 0-1 0 0,-45 38 0 0 0,4-5-7590 0 0,66-60 3824 0 0,-1 0-141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38.1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97 62 1376 0 0,'0'0'316'0'0,"-1"0"0"0"0,1-1 0 0 0,0 1 0 0 0,0 0 0 0 0,-1-1 0 0 0,1 1 0 0 0,0-1 0 0 0,0 1 0 0 0,-1 0 0 0 0,1 0 0 0 0,0-1 0 0 0,-1 1 0 0 0,1 0 0 0 0,0-1 0 0 0,-1 1 0 0 0,1 0 0 0 0,-1 0 0 0 0,1 0 0 0 0,0 0 0 0 0,-1-1 0 0 0,1 1 0 0 0,-1 0 0 0 0,1 0 0 0 0,-1 0 0 0 0,1 0 0 0 0,-1 0 0 0 0,-12 5 3625 0 0,10-3-3416 0 0,1 1-1 0 0,-1-1 1 0 0,1 0-1 0 0,-1 1 1 0 0,1 0 0 0 0,-3 3-1 0 0,3-3-334 0 0,0 1 0 0 0,0 0 0 0 0,1-1 1 0 0,-1 1-1 0 0,1 0 0 0 0,0 0 0 0 0,0 1 0 0 0,0-1 0 0 0,0 0 0 0 0,1 0 1 0 0,-1 0-1 0 0,1 0 0 0 0,0 1 0 0 0,1-1 0 0 0,-1 0 0 0 0,1 0 0 0 0,0 0 1 0 0,0 1-1 0 0,2 5 0 0 0,-1-6-145 0 0,0 1 1 0 0,1-1-1 0 0,-1 0 1 0 0,1 0-1 0 0,0 0 1 0 0,0 0-1 0 0,0 0 1 0 0,0 0-1 0 0,1-1 0 0 0,0 0 1 0 0,0 0-1 0 0,-1 0 1 0 0,2 0-1 0 0,-1 0 1 0 0,0-1-1 0 0,9 4 1 0 0,-8-4-56 0 0,0-1-1 0 0,0 1 1 0 0,1-1 0 0 0,-1 0 0 0 0,0 0 0 0 0,1-1 0 0 0,-1 1-1 0 0,0-1 1 0 0,1 0 0 0 0,-1-1 0 0 0,0 1 0 0 0,1-1 0 0 0,-1 0 0 0 0,5-2-1 0 0,-6 2 5 0 0,-1-1 0 0 0,1 1-1 0 0,-1-1 1 0 0,0 0-1 0 0,1 0 1 0 0,-1 0 0 0 0,0-1-1 0 0,0 1 1 0 0,-1-1-1 0 0,1 0 1 0 0,0 1 0 0 0,-1-1-1 0 0,0 0 1 0 0,1 0-1 0 0,-1-1 1 0 0,-1 1 0 0 0,1 0-1 0 0,0-1 1 0 0,-1 1-1 0 0,2-8 1 0 0,-1 4 18 0 0,0 1 0 0 0,-1-1 1 0 0,-1 0-1 0 0,1 0 0 0 0,-1 0 0 0 0,0-1 1 0 0,-1 1-1 0 0,1 0 0 0 0,-2 0 0 0 0,1 1 1 0 0,-1-1-1 0 0,0 0 0 0 0,-4-10 0 0 0,4 13-3 0 0,0 0 0 0 0,0 0-1 0 0,0 0 1 0 0,-1 0 0 0 0,0 0 0 0 0,1 1-1 0 0,-1-1 1 0 0,-1 1 0 0 0,1 0-1 0 0,0 0 1 0 0,-1 0 0 0 0,0 0-1 0 0,1 0 1 0 0,-1 1 0 0 0,0 0 0 0 0,0 0-1 0 0,-1 0 1 0 0,1 0 0 0 0,0 1-1 0 0,-1-1 1 0 0,-6 0 0 0 0,1 1 25 0 0,0 0 1 0 0,0 1-1 0 0,0 1 1 0 0,0-1 0 0 0,0 1-1 0 0,1 1 1 0 0,-1 0-1 0 0,-15 5 1 0 0,21-5-165 0 0,0 0-1 0 0,0 0 1 0 0,0 0 0 0 0,0 0 0 0 0,0 0 0 0 0,0 1 0 0 0,1 0-1 0 0,0 0 1 0 0,-6 5 0 0 0,8-6-220 0 0,-1 0 1 0 0,1 0-1 0 0,-1 1 0 0 0,1-1 0 0 0,0 0 1 0 0,0 1-1 0 0,0-1 0 0 0,0 1 1 0 0,0-1-1 0 0,0 1 0 0 0,1 0 0 0 0,-1-1 1 0 0,1 1-1 0 0,0 0 0 0 0,0-1 0 0 0,0 6 1 0 0,3 6-2437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38.64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78 512 0 0,'-5'-25'5239'0'0,"4"22"-3894"0"0,0 0-1 0 0,0 0 1 0 0,0 0 0 0 0,1 0-1 0 0,0 0 1 0 0,-1 0 0 0 0,1 0-1 0 0,0-5 1 0 0,1 7-1165 0 0,-1 0 0 0 0,1 0 1 0 0,-1 0-1 0 0,1 0 0 0 0,0 0 0 0 0,-1 0 0 0 0,1 0 0 0 0,0 1 0 0 0,0-1 1 0 0,-1 0-1 0 0,1 1 0 0 0,0-1 0 0 0,0 0 0 0 0,0 1 0 0 0,0-1 0 0 0,0 1 0 0 0,0-1 1 0 0,0 1-1 0 0,0 0 0 0 0,0 0 0 0 0,0-1 0 0 0,2 1 0 0 0,25-5 1010 0 0,-27 5-1091 0 0,9 0 183 0 0,1 0-1 0 0,-1 0 1 0 0,0 1 0 0 0,1 1-1 0 0,-1 0 1 0 0,0 0 0 0 0,0 1 0 0 0,18 7-1 0 0,6 5 110 0 0,36 22-1 0 0,-38-19-135 0 0,1 1-170 0 0,-2 0 0 0 0,0 3-1 0 0,-2 0 1 0 0,35 34-1 0 0,-45-37-68 0 0,0 2 0 0 0,-1 0 0 0 0,-1 1-1 0 0,-2 0 1 0 0,0 2 0 0 0,17 34 0 0 0,-19-25-27 0 0,0 0 1 0 0,-3 1-1 0 0,0 0 0 0 0,7 59 1 0 0,-11-38-8 0 0,-2 0 0 0 0,-5 69 0 0 0,-4-68-1 0 0,-2 0 0 0 0,-2-1 0 0 0,-29 93 0 0 0,30-125 13 0 0,0-1 0 0 0,-2 0 0 0 0,-1 0 0 0 0,0-1 1 0 0,-21 29-1 0 0,21-35-74 0 0,-1-1 1 0 0,-1 0-1 0 0,0 0 1 0 0,-1-1 0 0 0,0-1-1 0 0,-1 0 1 0 0,-22 13-1 0 0,25-18-337 0 0,-2-1-1 0 0,-14 6 1 0 0,-1-3-2039 0 0,2-8-3792 0 0,21-3 3683 0 0,4-3 88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40.3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11 512 0 0,'-13'-9'20424'0'0,"21"7"-19194"0"0,-8 2-1230 0 0,8 0 130 0 0,1 0 0 0 0,15 3 0 0 0,-5 4-1737 0 0,-18-6 1106 0 0,1 0 0 0 0,-1 0-1 0 0,0 0 1 0 0,1 0 0 0 0,-1 0 0 0 0,0 0-1 0 0,0 1 1 0 0,0-1 0 0 0,0 0 0 0 0,1 2-1 0 0,1 4-2730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40.6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 25 1928 0 0,'-3'-2'1135'0'0,"1"0"-1"0"0,-1 1 1 0 0,0-1 0 0 0,0 1-1 0 0,0 0 1 0 0,0 0-1 0 0,0 0 1 0 0,0 0-1 0 0,0 0 1 0 0,0 1-1 0 0,0-1 1 0 0,0 1-1 0 0,-5 0 1 0 0,27-7 157 0 0,-7 5-1368 0 0,-7 2-314 0 0,1-1-1 0 0,-1 1 1 0 0,0 0 0 0 0,7 1 0 0 0,-10-1-157 0 0,1 0-1 0 0,-1 1 1 0 0,0 0 0 0 0,0 0 0 0 0,0-1-1 0 0,0 1 1 0 0,4 3 0 0 0,3 2-894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41.0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22 2689 0 0,'-2'0'881'0'0,"0"0"0"0"0,1 0 0 0 0,-1 0 0 0 0,0-1 0 0 0,0 1 0 0 0,0-1 0 0 0,1 1 0 0 0,-1-1 0 0 0,0 1 0 0 0,1-1 0 0 0,-1 0 1 0 0,0 0-1 0 0,1 0 0 0 0,-3-1 0 0 0,8-1 2922 0 0,7 1-3140 0 0,24-1 106 0 0,-17 1-634 0 0,1 0 0 0 0,-1 2 0 0 0,0 0-1 0 0,21 3 1 0 0,20 5-112 0 0,42 9-1124 0 0,-94-15 761 0 0,16 4-2260 0 0,-2 3-3740 0 0,-15-6 2510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41.27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43 2945 0 0,'3'-7'10490'0'0,"-3"7"-10013"0"0,9-2 4016 0 0,13 5-4098 0 0,-15-1 753 0 0,11-2-775 0 0,1 0 0 0 0,0 0 1 0 0,0-2-1 0 0,-1-1 0 0 0,1 0 0 0 0,23-8 0 0 0,19-2-2036 0 0,-46 10-136 0 0,0 1-1 0 0,17 1 1 0 0,-13 1-1961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4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7 319 512 0 0,'0'48'12613'0'0,"0"-47"-12139"0"0,0 1 0 0 0,0-1 0 0 0,1 1 0 0 0,-1-1 0 0 0,0 1-1 0 0,1-1 1 0 0,-1 1 0 0 0,1-1 0 0 0,-1 1 0 0 0,1-1-1 0 0,0 0 1 0 0,0 1 0 0 0,1 1 0 0 0,-1-3-403 0 0,0 0 0 0 0,-1-1 1 0 0,1 1-1 0 0,0 0 0 0 0,-1-1 0 0 0,1 1 0 0 0,-1 0 1 0 0,1-1-1 0 0,-1 1 0 0 0,1-1 0 0 0,-1 1 1 0 0,1-1-1 0 0,-1 1 0 0 0,0-1 0 0 0,1 0 1 0 0,-1 1-1 0 0,0-1 0 0 0,1 0 0 0 0,-1 1 0 0 0,0-1 1 0 0,0 1-1 0 0,1-1 0 0 0,-1 0 0 0 0,0 0 1 0 0,0 1-1 0 0,0-1 0 0 0,0 0 0 0 0,0 1 0 0 0,0-1 1 0 0,0 0-1 0 0,0 1 0 0 0,-1-2 0 0 0,-2-26 545 0 0,-5-8 164 0 0,-5-73 1 0 0,12 97-747 0 0,1-1 1 0 0,1 1 0 0 0,0 0-1 0 0,0 0 1 0 0,1-1-1 0 0,1 1 1 0 0,0 0 0 0 0,1 1-1 0 0,9-23 1 0 0,-11 30-31 0 0,1 0-1 0 0,-1 0 1 0 0,1 0 0 0 0,0 0 0 0 0,0 1-1 0 0,0-1 1 0 0,1 1 0 0 0,-1 0 0 0 0,1 0-1 0 0,0 0 1 0 0,0 0 0 0 0,4-2-1 0 0,-6 4-7 0 0,1 0-1 0 0,-1 0 0 0 0,1 0 0 0 0,-1 0 0 0 0,1 1 1 0 0,-1-1-1 0 0,1 1 0 0 0,-1 0 0 0 0,1-1 0 0 0,-1 1 1 0 0,1 0-1 0 0,-1 0 0 0 0,1 1 0 0 0,-1-1 0 0 0,1 1 1 0 0,-1-1-1 0 0,1 1 0 0 0,-1 0 0 0 0,1 0 0 0 0,-1 0 1 0 0,0 0-1 0 0,1 0 0 0 0,3 3 0 0 0,11 8-16 0 0,0 2 0 0 0,-1-1 0 0 0,-1 2 0 0 0,15 17 0 0 0,-27-28 29 0 0,0 1 1 0 0,0 0-1 0 0,-1 0 1 0 0,1 0-1 0 0,-1 0 1 0 0,-1 0-1 0 0,1 0 1 0 0,-1 0-1 0 0,1 1 1 0 0,-2-1-1 0 0,2 8 1 0 0,-1 7 48 0 0,-3 34 0 0 0,0-36-6 0 0,0 17-42 0 0,2-32-10 0 0,0-1-1 0 0,0 0 0 0 0,1 0 1 0 0,-1 0-1 0 0,1 0 1 0 0,0 0-1 0 0,0 0 0 0 0,-1 0 1 0 0,1 0-1 0 0,0 0 0 0 0,1-1 1 0 0,-1 1-1 0 0,0 0 1 0 0,3 2-1 0 0,-4-4 2 0 0,1 1 0 0 0,-1 0 1 0 0,1-1-1 0 0,0 1 0 0 0,0 0 0 0 0,-1-1 0 0 0,1 1 1 0 0,0-1-1 0 0,0 1 0 0 0,0-1 0 0 0,0 0 0 0 0,-1 1 1 0 0,1-1-1 0 0,0 0 0 0 0,0 0 0 0 0,0 1 0 0 0,0-1 1 0 0,0 0-1 0 0,0 0 0 0 0,0 0 0 0 0,0 0 0 0 0,0 0 1 0 0,0 0-1 0 0,0-1 0 0 0,0 1 0 0 0,1 0 0 0 0,0-1-7 0 0,0-1 0 0 0,0 1 0 0 0,0 0 0 0 0,-1 0 0 0 0,1-1-1 0 0,0 1 1 0 0,-1-1 0 0 0,1 0 0 0 0,-1 1 0 0 0,1-1 0 0 0,0-2-1 0 0,3-3-16 0 0,-1 0-1 0 0,-1 0 1 0 0,1-1-1 0 0,-1 1 0 0 0,3-14 1 0 0,4-36-152 0 0,5-21-9 0 0,-13 70 167 0 0,0 0-1 0 0,1 0 0 0 0,0 0 1 0 0,1 1-1 0 0,-1-1 1 0 0,2 1-1 0 0,5-8 0 0 0,-9 13 3 0 0,1 0-1 0 0,0 0 1 0 0,0 0-1 0 0,-1 1 1 0 0,1-1-1 0 0,0 1 1 0 0,0-1-1 0 0,0 1 1 0 0,5-2-1 0 0,-6 3 15 0 0,-1-1-1 0 0,1 1 0 0 0,0 0 1 0 0,-1 0-1 0 0,1 0 0 0 0,0 0 1 0 0,0-1-1 0 0,-1 1 1 0 0,1 0-1 0 0,0 0 0 0 0,0 0 1 0 0,0 0-1 0 0,-1 1 0 0 0,1-1 1 0 0,0 0-1 0 0,0 0 0 0 0,-1 0 1 0 0,1 1-1 0 0,0-1 1 0 0,-1 0-1 0 0,1 1 0 0 0,0-1 1 0 0,-1 0-1 0 0,1 1 0 0 0,0-1 1 0 0,-1 1-1 0 0,1-1 0 0 0,-1 1 1 0 0,1 0-1 0 0,-1-1 1 0 0,1 1-1 0 0,-1-1 0 0 0,1 1 1 0 0,-1 1-1 0 0,33 68-95 0 0,-4-5 171 0 0,-22-51-69 0 0,2 2-8 0 0,18 29-1 0 0,-24-41 13 0 0,-1-1 1 0 0,1 1 0 0 0,0-1 0 0 0,0 0-1 0 0,0 0 1 0 0,0 0 0 0 0,1-1 0 0 0,-1 1-1 0 0,1-1 1 0 0,0 0 0 0 0,0 0 0 0 0,0 0-1 0 0,6 2 1 0 0,-8-3-8 0 0,0-1 1 0 0,0 0-1 0 0,0 0 1 0 0,0 0-1 0 0,0 0 0 0 0,0 0 1 0 0,0 0-1 0 0,0 0 1 0 0,0 0-1 0 0,0-1 0 0 0,0 1 1 0 0,0-1-1 0 0,0 0 1 0 0,0 1-1 0 0,2-3 1 0 0,0 1-25 0 0,-1 0 1 0 0,0 0 0 0 0,0-1 0 0 0,0 1 0 0 0,0-1-1 0 0,0 0 1 0 0,3-5 0 0 0,-1 1-102 0 0,0 0 0 0 0,-1-1 0 0 0,0 0-1 0 0,0 0 1 0 0,-1 0 0 0 0,4-13 0 0 0,-1-8-204 0 0,-3 16 256 0 0,-1 0-1 0 0,7-15 0 0 0,-9 28 75 0 0,0 0-1 0 0,0 0 1 0 0,0 0 0 0 0,0 0-1 0 0,0 0 1 0 0,0 0-1 0 0,0 0 1 0 0,0 0-1 0 0,0 0 1 0 0,0 0-1 0 0,0 0 1 0 0,1 0-1 0 0,-1 0 1 0 0,0 0-1 0 0,0 0 1 0 0,0 0-1 0 0,0 0 1 0 0,0 0-1 0 0,0 0 1 0 0,0 0-1 0 0,0 0 1 0 0,0 0-1 0 0,0 0 1 0 0,0 0-1 0 0,0 0 1 0 0,0 0-1 0 0,0 0 1 0 0,0 0-1 0 0,0 0 1 0 0,0 0-1 0 0,0 0 1 0 0,0 0 0 0 0,0 0-1 0 0,0 0 1 0 0,1 0-1 0 0,-1 0 1 0 0,0 0-1 0 0,0 0 1 0 0,0 0-1 0 0,0 0 1 0 0,0 0-1 0 0,0 0 1 0 0,0 0-1 0 0,0 0 1 0 0,0 9 18 0 0,2 14-35 0 0,-2-22 16 0 0,0 0-1 0 0,0-1 0 0 0,1 1 0 0 0,-1 0 0 0 0,0 0 0 0 0,0-1 1 0 0,0 1-1 0 0,1 0 0 0 0,-1-1 0 0 0,0 1 0 0 0,1 0 0 0 0,-1 0 1 0 0,0-1-1 0 0,1 1 0 0 0,-1-1 0 0 0,1 1 0 0 0,-1 0 0 0 0,1-1 1 0 0,1 1-1 0 0,-2 0 9 0 0,1-1 0 0 0,0 0 1 0 0,0 0-1 0 0,0 0 0 0 0,-1 0 0 0 0,1 0 0 0 0,0 0 1 0 0,0 0-1 0 0,0 0 0 0 0,0 0 0 0 0,-1 0 1 0 0,1 0-1 0 0,0 0 0 0 0,0-1 0 0 0,0 1 1 0 0,-1 0-1 0 0,1-1 0 0 0,0 1 0 0 0,0 0 1 0 0,-1-1-1 0 0,1 1 0 0 0,0-1 0 0 0,-1 1 1 0 0,1-1-1 0 0,0 1 0 0 0,-1-1 0 0 0,1 0 1 0 0,-1 1-1 0 0,1-1 0 0 0,-1 0 0 0 0,0 1 1 0 0,1-1-1 0 0,-1 0 0 0 0,1 0 0 0 0,-1 0 1 0 0,0 1-1 0 0,0-1 0 0 0,0 0 0 0 0,1 0 1 0 0,-1 0-1 0 0,0 1 0 0 0,0-1 0 0 0,0-2 1 0 0,-1 3 459 0 0,6 5-222 0 0,2 1 35 0 0,-7-6-243 0 0,0 1 0 0 0,0-1-1 0 0,1 1 1 0 0,-1-1 0 0 0,0 0-1 0 0,0 1 1 0 0,1-1-1 0 0,-1 0 1 0 0,0 0 0 0 0,1 1-1 0 0,-1-1 1 0 0,0 0 0 0 0,1 0-1 0 0,-1 1 1 0 0,0-1 0 0 0,1 0-1 0 0,-1 0 1 0 0,1 0-1 0 0,-1 0 1 0 0,0 0 0 0 0,1 1-1 0 0,-1-1 1 0 0,1 0 0 0 0,-1 0-1 0 0,0 0 1 0 0,1 0 0 0 0,-1 0-1 0 0,1 0 1 0 0,-1 0 0 0 0,0 0-1 0 0,1-1 1 0 0,-1 1-1 0 0,1 0 1 0 0,0 0 0 0 0,-1-1 2 0 0,1 1 1 0 0,-1 0 0 0 0,1-1-1 0 0,0 1 1 0 0,-1-1 0 0 0,1 1-1 0 0,-1-1 1 0 0,0 1-1 0 0,1-1 1 0 0,-1 1 0 0 0,1-1-1 0 0,-1 0 1 0 0,0 1 0 0 0,1-1-1 0 0,-1 0 1 0 0,0 1 0 0 0,0-1-1 0 0,0 0 1 0 0,1 1-1 0 0,-1-1 1 0 0,0 0 0 0 0,0 1-1 0 0,0-1 1 0 0,0 0 0 0 0,0 0-1 0 0,0 1 1 0 0,0-1 0 0 0,-1 0-1 0 0,1 1 1 0 0,0-2-1 0 0,0 1 9 0 0,-1 0-1 0 0,1 0 0 0 0,-1-1 0 0 0,1 1 0 0 0,-1 0 0 0 0,1 0 0 0 0,-1 0 0 0 0,0 0 1 0 0,1 0-1 0 0,-1 0 0 0 0,0 0 0 0 0,0 0 0 0 0,0 0 0 0 0,0 0 0 0 0,0 1 0 0 0,-1-2 0 0 0,-3 0 89 0 0,-1 1-1 0 0,1-1 1 0 0,-1 1-1 0 0,0 1 0 0 0,1-1 1 0 0,-1 1-1 0 0,-6 0 0 0 0,13-2-104 0 0,0-1-1 0 0,0 1 0 0 0,0 0 0 0 0,-1-1 0 0 0,1 1 0 0 0,-1-1 0 0 0,1 1 1 0 0,-1-6-1 0 0,-1 0 60 0 0,1 8-90 0 0,0 0-1 0 0,0 0 1 0 0,0 0-1 0 0,0 0 1 0 0,0 0-1 0 0,0 1 1 0 0,-1-1 0 0 0,1 0-1 0 0,0 0 1 0 0,0 0-1 0 0,0 0 1 0 0,0 0-1 0 0,0 0 1 0 0,0 0-1 0 0,0 0 1 0 0,0 0-1 0 0,0 0 1 0 0,0 0 0 0 0,0 0-1 0 0,-1 0 1 0 0,1 0-1 0 0,0 0 1 0 0,0 0-1 0 0,0 0 1 0 0,0 0-1 0 0,0 0 1 0 0,0 0-1 0 0,0 0 1 0 0,0 0 0 0 0,0-1-1 0 0,0 1 1 0 0,0 0-1 0 0,0 0 1 0 0,-1 0-1 0 0,1 0 1 0 0,0 0-1 0 0,0 0 1 0 0,0 0-1 0 0,0 0 1 0 0,0 0 0 0 0,0 0-1 0 0,0 0 1 0 0,0 0-1 0 0,0 0 1 0 0,0 0-1 0 0,0-1 1 0 0,0 1-1 0 0,0 0 1 0 0,0 0-1 0 0,0 0 1 0 0,0 0 0 0 0,0 0-1 0 0,0 0 1 0 0,0 0-1 0 0,0 0 1 0 0,0 0-1 0 0,0 0 1 0 0,0 0-1 0 0,0-1 1 0 0,0 1-1 0 0,0 1 4 0 0,0-1 0 0 0,1 1 0 0 0,-1-1 0 0 0,0 0-1 0 0,1 1 1 0 0,-1-1 0 0 0,1 0 0 0 0,-1 1-1 0 0,0-1 1 0 0,1 0 0 0 0,-1 1 0 0 0,1-1 0 0 0,-1 0-1 0 0,1 0 1 0 0,-1 0 0 0 0,1 1 0 0 0,-1-1-1 0 0,1 0 1 0 0,-1 0 0 0 0,1 0 0 0 0,-1 0-1 0 0,2 0 1 0 0,-2 0 19 0 0,1 0-1 0 0,0 0 1 0 0,0 1-1 0 0,0-1 1 0 0,-1 0-1 0 0,1 0 1 0 0,0 1 0 0 0,-1-1-1 0 0,1 0 1 0 0,0 1-1 0 0,0-1 1 0 0,-1 1-1 0 0,1-1 1 0 0,-1 1-1 0 0,1-1 1 0 0,0 1-1 0 0,0 0 1 0 0,-2 5 23 0 0,0 0 0 0 0,0-1 0 0 0,0 1 1 0 0,-1 0-1 0 0,0-1 0 0 0,0 0 0 0 0,-4 8 0 0 0,2-5 4 0 0,1 0 1 0 0,-4 13-1 0 0,5-14-34 0 0,1-1 1 0 0,0 1 0 0 0,0 0-1 0 0,1 0 1 0 0,0 0 0 0 0,0 0-1 0 0,1 0 1 0 0,0 0 0 0 0,2 10 0 0 0,-2-14-15 0 0,0 0 0 0 0,0 0 0 0 0,0 0 0 0 0,1 0 0 0 0,0 0 0 0 0,-1 0 0 0 0,1 0 0 0 0,0-1 0 0 0,0 1 0 0 0,0-1 0 0 0,1 1 0 0 0,-1-1 0 0 0,1 0 0 0 0,-1 0 0 0 0,1 0 0 0 0,0 0 0 0 0,-1 0 0 0 0,1-1 0 0 0,0 1 0 0 0,0-1 0 0 0,0 0 0 0 0,4 1 0 0 0,1 0-45 0 0,1 0 0 0 0,-1-1 0 0 0,1 0 0 0 0,0-1 0 0 0,-1 0-1 0 0,1 0 1 0 0,-1-1 0 0 0,1 0 0 0 0,0 0 0 0 0,-1-1 0 0 0,11-3 0 0 0,-7 1-2753 0 0,22-10-1 0 0,-32 12 413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4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37 512 0 0,'-12'-8'4760'0'0,"10"7"-2724"0"0,-1-1 1 0 0,1 0-1 0 0,0 0 0 0 0,-1-1 0 0 0,1 1 0 0 0,0 0 0 0 0,0-1 0 0 0,-2-3 0 0 0,4 6-2007 0 0,0 0-1 0 0,0 0 1 0 0,0-1 0 0 0,0 1 0 0 0,0 0-1 0 0,0 0 1 0 0,0 0 0 0 0,0 0 0 0 0,0 0-1 0 0,-1 0 1 0 0,1 0 0 0 0,0-1-1 0 0,0 1 1 0 0,0 0 0 0 0,0 0 0 0 0,0 0-1 0 0,0 0 1 0 0,0 0 0 0 0,0 0-1 0 0,0-1 1 0 0,0 1 0 0 0,0 0 0 0 0,1 0-1 0 0,-1 0 1 0 0,0 0 0 0 0,0 0-1 0 0,0 0 1 0 0,0-1 0 0 0,0 1 0 0 0,0 0-1 0 0,0 0 1 0 0,0 0 0 0 0,0 0 0 0 0,0 0-1 0 0,0 0 1 0 0,0 0 0 0 0,1 0-1 0 0,-1-1 1 0 0,0 1 0 0 0,0 0 0 0 0,0 0-1 0 0,0 0 1 0 0,0 0 0 0 0,0 0-1 0 0,0 0 1 0 0,1 0 0 0 0,8 0-26 0 0,8 5-1745 0 0,-14-3 1145 0 0,-1 0 1 0 0,0 0-1 0 0,1 0 1 0 0,-1 0-1 0 0,0 0 1 0 0,2 3-1 0 0,5 6-4488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59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19 2681 0 0,'-8'-4'2675'0'0,"3"1"-1251"0"0,1 1 0 0 0,-1 0 0 0 0,0 0 0 0 0,-9-3 0 0 0,13 5-1294 0 0,0 0 0 0 0,0-1-1 0 0,0 1 1 0 0,0 0 0 0 0,0 0-1 0 0,-1 0 1 0 0,1 0 0 0 0,0 0 0 0 0,0 1-1 0 0,0-1 1 0 0,0 0 0 0 0,0 0-1 0 0,0 1 1 0 0,0-1 0 0 0,0 1 0 0 0,0-1-1 0 0,0 1 1 0 0,0-1 0 0 0,0 1-1 0 0,1 0 1 0 0,-1-1 0 0 0,0 1 0 0 0,0 0-1 0 0,0-1 1 0 0,1 1 0 0 0,-1 0-1 0 0,0 0 1 0 0,1 0 0 0 0,-1 1-1 0 0,-10 18 393 0 0,1 1-1 0 0,1 0 0 0 0,1 0 1 0 0,1 1-1 0 0,0 0 0 0 0,2 0 1 0 0,1 1-1 0 0,0-1 0 0 0,2 1 1 0 0,1 29-1 0 0,1-44-496 0 0,1 0 1 0 0,0-1-1 0 0,0 1 0 0 0,1-1 0 0 0,0 1 1 0 0,0-1-1 0 0,1 0 0 0 0,0 0 0 0 0,0 0 1 0 0,1 0-1 0 0,0 0 0 0 0,0-1 1 0 0,0 0-1 0 0,7 7 0 0 0,-4-6 4 0 0,0 0-1 0 0,0-1 1 0 0,1 0-1 0 0,0-1 1 0 0,0 0 0 0 0,0 0-1 0 0,1 0 1 0 0,0-1-1 0 0,-1 0 1 0 0,14 3 0 0 0,-8-3-232 0 0,0-1 1 0 0,0-1 0 0 0,0 0-1 0 0,0-1 1 0 0,0 0 0 0 0,26-2-1 0 0,-27-1-398 0 0,0 0-1 0 0,-1 0 1 0 0,1-1-1 0 0,0-1 0 0 0,-1 0 1 0 0,0 0-1 0 0,16-9 0 0 0,-5-2-3563 0 0,-3 0-218 0 0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153 124 584 0 0,'0'-2'585'0'0,"0"1"0"0"0,0-1 0 0 0,-1 0 0 0 0,1 0 0 0 0,-1 1 0 0 0,0-1 0 0 0,1 0 0 0 0,-1 1 0 0 0,0-1 0 0 0,0 1 0 0 0,0-1 0 0 0,0 1 0 0 0,-2-3 0 0 0,2 3-274 0 0,-1 0 0 0 0,1 0 1 0 0,0 0-1 0 0,-1 0 0 0 0,1 0 0 0 0,-1 1 0 0 0,0-1 0 0 0,1 0 1 0 0,-1 1-1 0 0,1-1 0 0 0,-4 0 0 0 0,1 1-30 0 0,-1 0-1 0 0,1-1 0 0 0,-1 2 1 0 0,1-1-1 0 0,0 0 1 0 0,-1 1-1 0 0,1 0 1 0 0,0 0-1 0 0,-7 3 1 0 0,7-3-167 0 0,0 1 1 0 0,0 0 0 0 0,0 0 0 0 0,0 0-1 0 0,1 0 1 0 0,-1 1 0 0 0,1-1 0 0 0,0 1-1 0 0,0 0 1 0 0,0 0 0 0 0,0 0 0 0 0,0 0-1 0 0,0 0 1 0 0,1 1 0 0 0,0-1 0 0 0,0 1-1 0 0,0 0 1 0 0,0 0 0 0 0,0 0 0 0 0,1 0-1 0 0,-1 0 1 0 0,1 0 0 0 0,0 0 0 0 0,1 0 0 0 0,-1 0-1 0 0,1 0 1 0 0,-1 1 0 0 0,1-1 0 0 0,1 0-1 0 0,-1 0 1 0 0,1 1 0 0 0,-1-1 0 0 0,1 0-1 0 0,0 0 1 0 0,1 0 0 0 0,-1 0 0 0 0,1 0-1 0 0,-1 0 1 0 0,1 0 0 0 0,5 6 0 0 0,1 0-88 0 0,1 0 0 0 0,0 0 1 0 0,1-1-1 0 0,20 16 0 0 0,49 24-768 0 0,-77-47 617 0 0,1-1-1 0 0,-1 0 1 0 0,1 1-1 0 0,0-1 0 0 0,-1 0 1 0 0,1-1-1 0 0,0 1 0 0 0,0 0 1 0 0,0-1-1 0 0,0 0 0 0 0,0 1 1 0 0,0-1-1 0 0,0 0 0 0 0,0 0 1 0 0,0-1-1 0 0,0 1 0 0 0,-1-1 1 0 0,4 0-1 0 0,-2-1 26 0 0,0 0 0 0 0,0 0 0 0 0,-1 0 0 0 0,1 0 0 0 0,-1-1 0 0 0,0 1 0 0 0,1-1 1 0 0,-1 0-1 0 0,-1 0 0 0 0,1 0 0 0 0,4-5 0 0 0,0-3 60 0 0,-1 0 0 0 0,0 0 1 0 0,0-1-1 0 0,-1 0 1 0 0,-1 0-1 0 0,0 0 0 0 0,4-17 1 0 0,-5 11 12 0 0,0 0 0 0 0,-1 0 0 0 0,-1-1 0 0 0,-1 1 0 0 0,0 0 0 0 0,-6-34 0 0 0,6 49 56 0 0,-1 0 0 0 0,0 0 0 0 0,0 0 0 0 0,0 0 0 0 0,0 1 0 0 0,0-1 0 0 0,-1 0 0 0 0,1 1 0 0 0,-1-1 0 0 0,0 1 0 0 0,0-1 0 0 0,1 1 0 0 0,-2 0 0 0 0,1-1 0 0 0,0 1 0 0 0,-5-3 0 0 0,3 3 76 0 0,0 0 0 0 0,-1 0-1 0 0,1 0 1 0 0,0 1 0 0 0,-1 0-1 0 0,1 0 1 0 0,-1 0 0 0 0,1 0-1 0 0,-1 1 1 0 0,-7 0 0 0 0,1 1 15 0 0,1 0-1 0 0,0 0 1 0 0,0 1 0 0 0,0 0 0 0 0,0 1 0 0 0,0 0 0 0 0,0 1 0 0 0,1 0 0 0 0,0 1-1 0 0,0-1 1 0 0,0 2 0 0 0,0-1 0 0 0,1 1 0 0 0,0 1 0 0 0,0 0 0 0 0,0 0-1 0 0,1 0 1 0 0,0 1 0 0 0,1 0 0 0 0,0 0 0 0 0,0 0 0 0 0,-7 14 0 0 0,9-13-96 0 0,0 0 0 0 0,0 0 0 0 0,0 0 1 0 0,1 1-1 0 0,1-1 0 0 0,-1 1 0 0 0,2 0 1 0 0,-1 0-1 0 0,1 0 0 0 0,1 13 0 0 0,1-15-1 0 0,-1 0-1 0 0,2 1 0 0 0,-1-1 1 0 0,1 0-1 0 0,1 0 0 0 0,-1 0 1 0 0,1-1-1 0 0,1 1 1 0 0,-1-1-1 0 0,1 1 0 0 0,0-1 1 0 0,1 0-1 0 0,7 8 0 0 0,-8-10-34 0 0,0 0-1 0 0,0-1 0 0 0,1 0 0 0 0,0 1 0 0 0,0-2 0 0 0,0 1 1 0 0,0 0-1 0 0,0-1 0 0 0,1 0 0 0 0,-1 0 0 0 0,1-1 0 0 0,0 0 1 0 0,0 0-1 0 0,0 0 0 0 0,0 0 0 0 0,0-1 0 0 0,1 0 0 0 0,-1-1 1 0 0,0 1-1 0 0,0-1 0 0 0,1 0 0 0 0,-1-1 0 0 0,0 1 0 0 0,0-1 1 0 0,0-1-1 0 0,1 1 0 0 0,-1-1 0 0 0,0 0 0 0 0,-1 0 0 0 0,8-5 1 0 0,-3 2-104 0 0,-1-1 1 0 0,1 0-1 0 0,-2-1 1 0 0,1 0-1 0 0,-1 0 1 0 0,0-1-1 0 0,0 0 0 0 0,-1 0 1 0 0,0-1-1 0 0,-1 0 1 0 0,7-11-1 0 0,-6 5-75 0 0,0 0-1 0 0,0-1 1 0 0,-2 0-1 0 0,0 0 0 0 0,-1 0 1 0 0,3-28-1 0 0,-3 26 114 0 0,-3 11 120 0 0,0 1 0 0 0,0-1 0 0 0,0 1-1 0 0,-1-1 1 0 0,-1-12 0 0 0,1 18-29 0 0,0 1 0 0 0,0 0-1 0 0,0-1 1 0 0,0 1 0 0 0,0 0-1 0 0,0-1 1 0 0,0 1 0 0 0,0 0 0 0 0,0-1-1 0 0,-1 1 1 0 0,1 0 0 0 0,0 0 0 0 0,0-1-1 0 0,0 1 1 0 0,0 0 0 0 0,-1-1-1 0 0,1 1 1 0 0,0 0 0 0 0,0 0 0 0 0,-1 0-1 0 0,1-1 1 0 0,0 1 0 0 0,0 0 0 0 0,-1 0-1 0 0,1 0 1 0 0,0-1 0 0 0,-1 1-1 0 0,1 0 1 0 0,0 0 0 0 0,-1 0 0 0 0,1 0-1 0 0,0 0 1 0 0,-1 0 0 0 0,-11 5 540 0 0,-9 14 200 0 0,15-10-648 0 0,0 0 1 0 0,0 0-1 0 0,1 1 0 0 0,0-1 1 0 0,1 1-1 0 0,0 0 0 0 0,1 0 1 0 0,0 0-1 0 0,0 1 0 0 0,1-1 0 0 0,0 1 1 0 0,1-1-1 0 0,1 1 0 0 0,-1 0 1 0 0,2-1-1 0 0,2 22 0 0 0,-2-26-130 0 0,1 1 0 0 0,0-1-1 0 0,0 0 1 0 0,0 1 0 0 0,1-1-1 0 0,0 0 1 0 0,0 0 0 0 0,1 0-1 0 0,0-1 1 0 0,0 1 0 0 0,0-1-1 0 0,0 0 1 0 0,1 0 0 0 0,0-1-1 0 0,0 1 1 0 0,0-1 0 0 0,1 0-1 0 0,-1 0 1 0 0,1-1 0 0 0,0 0-1 0 0,0 0 1 0 0,0 0 0 0 0,0 0 0 0 0,7 1-1 0 0,-5-3-1099 0 0,-1 1 0 0 0,1-1 0 0 0,-1 0 0 0 0,1 0 0 0 0,-1-1 0 0 0,1 0 0 0 0,0-1 1 0 0,8-1-1 0 0,1-1-1398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5.5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50 512 0 0,'-20'-5'22825'0'0,"28"10"-22838"0"0,-5-3 144 0 0,0 0-1 0 0,0 0 1 0 0,0 0 0 0 0,0 1 0 0 0,-1-1 0 0 0,1 1 0 0 0,-1 0 0 0 0,0 0 0 0 0,0-1 0 0 0,0 2 0 0 0,0-1-1 0 0,0 0 1 0 0,-1 0 0 0 0,1 0 0 0 0,-1 1 0 0 0,0-1 0 0 0,0 1 0 0 0,0-1 0 0 0,0 1 0 0 0,-1-1 0 0 0,0 1-1 0 0,1 4 1 0 0,-1 1-101 0 0,0 0-1 0 0,-1 0 0 0 0,1 0 0 0 0,-2 0 1 0 0,1-1-1 0 0,-1 1 0 0 0,-6 15 0 0 0,8-24-25 0 0,0 1 0 0 0,-1-1 0 0 0,1 1 0 0 0,0-1 0 0 0,0 0 1 0 0,0 1-1 0 0,0-1 0 0 0,-1 1 0 0 0,1-1 0 0 0,0 0 0 0 0,0 1 0 0 0,0-1 0 0 0,0 1 0 0 0,0-1 0 0 0,0 1 0 0 0,0-1 0 0 0,0 1 0 0 0,0-1 0 0 0,0 0 0 0 0,0 1 0 0 0,1-1 0 0 0,-1 1 0 0 0,0-1 0 0 0,0 1 0 0 0,0-1 0 0 0,1 0 0 0 0,-1 0-1 0 0,0 0 1 0 0,0 0 0 0 0,1 0 0 0 0,-1 0-1 0 0,0 0 1 0 0,0 0 0 0 0,0 0-1 0 0,0 0 1 0 0,1-1 0 0 0,-1 1-1 0 0,0 0 1 0 0,0 0 0 0 0,0 0 0 0 0,0 0-1 0 0,0-1 1 0 0,1 1 0 0 0,-1 0-1 0 0,0 0 1 0 0,0 0 0 0 0,0-1-1 0 0,0 1 1 0 0,0 0 0 0 0,0 0 0 0 0,0 0-1 0 0,0-1 1 0 0,0 1 0 0 0,0 0-1 0 0,0 0 1 0 0,0 0 0 0 0,0-1-1 0 0,0 1 1 0 0,0 0 0 0 0,0 0 0 0 0,0-1-1 0 0,0 1 1 0 0,0 0 0 0 0,0 0 32 0 0,-11 1-2 0 0,7 2-15 0 0,0-1-1 0 0,0 1 1 0 0,1 0-1 0 0,0 0 1 0 0,-1 0-1 0 0,1 0 1 0 0,0 0-1 0 0,0 1 1 0 0,1 0-1 0 0,-1-1 1 0 0,1 1-1 0 0,0 0 1 0 0,0 0-1 0 0,0 1 1 0 0,1-1-1 0 0,-1 0 1 0 0,1 0-1 0 0,0 1 1 0 0,0-1-1 0 0,0 5 0 0 0,1-8-14 0 0,0-1 0 0 0,0 1 0 0 0,0-1 0 0 0,0 0 0 0 0,0 1 0 0 0,1-1 0 0 0,-1 0 0 0 0,0 1 0 0 0,0-1 0 0 0,0 1 0 0 0,0-1 0 0 0,1 0 0 0 0,-1 1 0 0 0,0-1 0 0 0,0 0 0 0 0,1 0 0 0 0,-1 1 0 0 0,0-1 0 0 0,0 0 0 0 0,1 0 0 0 0,-1 1 0 0 0,0-1 0 0 0,1 0 0 0 0,-1 0 0 0 0,0 0 0 0 0,1 1 0 0 0,-1-1 0 0 0,0 0 0 0 0,1 0 0 0 0,-1 0 0 0 0,1 0 0 0 0,-1 0 0 0 0,0 0 0 0 0,1 0 0 0 0,-1 0 0 0 0,1 0 0 0 0,-1 0 0 0 0,0 0 0 0 0,1 0 0 0 0,-1 0 0 0 0,1 0 0 0 0,0-1-2 0 0,0 1-1 0 0,0 0 1 0 0,0 0 0 0 0,1-1-1 0 0,-1 1 1 0 0,0 0-1 0 0,0-1 1 0 0,0 1-1 0 0,-1-1 1 0 0,1 1-1 0 0,0-1 1 0 0,0 0-1 0 0,0 1 1 0 0,1-3-1 0 0,0-1 8 0 0,0-1-1 0 0,-1 0 1 0 0,1 0 0 0 0,-1 0-1 0 0,0 0 1 0 0,-1 0 0 0 0,1 0-1 0 0,-1 0 1 0 0,0 0 0 0 0,-1-6-1 0 0,2-20 4 0 0,2 12-12 0 0,0 1-1 0 0,1-1 1 0 0,12-30 0 0 0,-13 40-1 0 0,1 1 1 0 0,0 0-1 0 0,0 0 1 0 0,1 1 0 0 0,0-1-1 0 0,1 1 1 0 0,-1 0 0 0 0,1 0-1 0 0,1 1 1 0 0,7-7 0 0 0,-12 12 0 0 0,0-1 0 0 0,0 1 0 0 0,1 0 0 0 0,-1 0 0 0 0,0 0 0 0 0,0 0 0 0 0,1 0 0 0 0,-1 1 0 0 0,1-1 0 0 0,-1 0 0 0 0,1 1 0 0 0,-1 0 0 0 0,1 0 0 0 0,-1 0 0 0 0,1 0 0 0 0,-1 0 0 0 0,1 0 0 0 0,-1 1 0 0 0,0-1 0 0 0,1 1 0 0 0,-1-1 0 0 0,1 1 0 0 0,-1 0 0 0 0,0 0 0 0 0,0 0 0 0 0,1 0 0 0 0,-1 1 0 0 0,0-1 0 0 0,0 1 0 0 0,3 2 0 0 0,2 2-3 0 0,-1 0 0 0 0,0 0 0 0 0,0 1 0 0 0,-1 0 1 0 0,1 0-1 0 0,-1 0 0 0 0,6 12 0 0 0,-6-6 27 0 0,0-1-1 0 0,-1 1 1 0 0,-1 0 0 0 0,0 0 0 0 0,2 21-1 0 0,-3-17-35 0 0,1 0 0 0 0,9 29 1 0 0,-11-43-23 0 0,0 1 1 0 0,1-1-1 0 0,-1 0 1 0 0,1 0 0 0 0,0-1-1 0 0,0 1 1 0 0,0 0 0 0 0,0 0-1 0 0,0-1 1 0 0,0 1 0 0 0,1-1-1 0 0,-1 0 1 0 0,1 0-1 0 0,0 0 1 0 0,0 0 0 0 0,0 0-1 0 0,0-1 1 0 0,0 1 0 0 0,0-1-1 0 0,0 0 1 0 0,0 0-1 0 0,0 0 1 0 0,1 0 0 0 0,-1-1-1 0 0,0 1 1 0 0,1-1 0 0 0,-1 0-1 0 0,1 0 1 0 0,-1 0-1 0 0,0 0 1 0 0,1 0 0 0 0,-1-1-1 0 0,0 0 1 0 0,1 1 0 0 0,-1-1-1 0 0,0-1 1 0 0,0 1 0 0 0,0 0-1 0 0,0-1 1 0 0,0 1-1 0 0,0-1 1 0 0,0 0 0 0 0,3-3-1 0 0,1-1-1076 0 0,-1 1 1 0 0,0-1-1 0 0,0 0 0 0 0,6-8 0 0 0,-5 3-1509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5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31 1792 0 0,'-1'-26'10614'0'0,"1"22"-7307"0"0,-4 36 3803 0 0,0 2-5903 0 0,3-17-740 0 0,0-1-1 0 0,2 1 1 0 0,0-1-1 0 0,1 1 0 0 0,7 26 1 0 0,-8-37-466 0 0,1-1 1 0 0,0 0 0 0 0,0 0-1 0 0,0-1 1 0 0,1 1 0 0 0,0 0 0 0 0,0-1-1 0 0,0 1 1 0 0,0-1 0 0 0,1 0-1 0 0,-1 0 1 0 0,1 0 0 0 0,0-1-1 0 0,0 1 1 0 0,1-1 0 0 0,-1 0-1 0 0,1 0 1 0 0,-1-1 0 0 0,1 1-1 0 0,0-1 1 0 0,7 2 0 0 0,-8-3-177 0 0,0 0 1 0 0,0 0-1 0 0,0 0 0 0 0,1 0 1 0 0,-1-1-1 0 0,0 0 0 0 0,1 0 1 0 0,-1 0-1 0 0,0 0 0 0 0,8-2 1 0 0,-6 0-1495 0 0,0 0 0 0 0,-1 0 0 0 0,1 0 1 0 0,6-4-1 0 0,2-1-3386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6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0 1496 0 0,'-17'6'1505'0'0,"1"0"7873"0"0,4-5-7746 0 0,2 0 3753 0 0,1 1-3600 0 0,5-1-513 0 0,3 1-464 0 0,1 1-488 0 0,0-1 56 0 0,4 3-280 0 0,3-4-32 0 0,3-1-40 0 0,-2 1-72 0 0,6-1-336 0 0,-2 2-1000 0 0,0 1 920 0 0,7-1-2985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8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3 174 512 0 0,'-2'-4'10452'0'0,"2"3"-10184"0"0,7 1 3975 0 0,-6 0-3977 0 0,0 0 0 0 0,1 0 0 0 0,-1 0 0 0 0,0 1 0 0 0,1-1-1 0 0,-1 1 1 0 0,0-1 0 0 0,0 1 0 0 0,1-1 0 0 0,1 2 0 0 0,2 4 119 0 0,-1 0 0 0 0,1 0 0 0 0,-1 0 1 0 0,0 0-1 0 0,-1 1 0 0 0,0-1 0 0 0,5 14 0 0 0,-1 2 333 0 0,4 27 0 0 0,-10-44-647 0 0,2 4 82 0 0,-2-1 0 0 0,1 1 0 0 0,-1 0 0 0 0,-1 0 0 0 0,0 0 0 0 0,0 9-1 0 0,-1-14 180 0 0,3-5-133 0 0,4-12-75 0 0,6-22-124 0 0,-1-8 56 0 0,17-56-40 0 0,-22 83-14 0 0,0 0-1 0 0,1 1 0 0 0,17-30 1 0 0,-23 43-5 0 0,1 1 1 0 0,-1-1-1 0 0,0 0 0 0 0,1 0 1 0 0,-1 1-1 0 0,1-1 1 0 0,-1 1-1 0 0,1-1 1 0 0,0 1-1 0 0,0-1 1 0 0,0 1-1 0 0,0 0 1 0 0,-1 0-1 0 0,2 0 1 0 0,-1 0-1 0 0,0 0 0 0 0,0 1 1 0 0,0-1-1 0 0,0 1 1 0 0,0-1-1 0 0,1 1 1 0 0,-1 0-1 0 0,4 0 1 0 0,-3 0-3 0 0,0 1 1 0 0,-1 0-1 0 0,1 0 0 0 0,-1 0 1 0 0,1 0-1 0 0,-1 0 1 0 0,1 0-1 0 0,-1 1 1 0 0,0-1-1 0 0,1 1 1 0 0,-1-1-1 0 0,0 1 0 0 0,0 0 1 0 0,0 0-1 0 0,-1 0 1 0 0,1 0-1 0 0,0 0 1 0 0,-1 1-1 0 0,2 2 1 0 0,22 30-12 0 0,-18-26 33 0 0,0 0 0 0 0,-1 1 0 0 0,6 11 0 0 0,-3-1 108 0 0,0 1 0 0 0,-1 0 0 0 0,9 43 0 0 0,-15-56-71 0 0,1 0-1 0 0,0 0 1 0 0,0 0 0 0 0,6 11 0 0 0,-8-16-42 0 0,0-3-10 0 0,-1 1 0 0 0,0-1 0 0 0,0 0 0 0 0,0 1 0 0 0,0-1 0 0 0,1 0 0 0 0,-1 1 0 0 0,0-1 0 0 0,0 0 0 0 0,1 1 0 0 0,-1-1 0 0 0,0 0 0 0 0,1 1 0 0 0,-1-1 0 0 0,0 0 0 0 0,1 0 0 0 0,-1 1 0 0 0,1-1 0 0 0,-1 0 0 0 0,0 0 1 0 0,1 0-1 0 0,-1 0 0 0 0,1 1 0 0 0,-1-1 0 0 0,0 0 0 0 0,1 0 0 0 0,-1 0 0 0 0,1 0 0 0 0,-1 0 0 0 0,1 0 0 0 0,0-1 0 0 0,0 1 0 0 0,0 0 0 0 0,0-1 0 0 0,0 1 0 0 0,0-1 1 0 0,0 1-1 0 0,0-1 0 0 0,-1 0 0 0 0,1 1 0 0 0,0-1 0 0 0,1-1 0 0 0,1-2-9 0 0,0 0 0 0 0,0-1 0 0 0,0 1 0 0 0,2-5 0 0 0,6-20-17 0 0,-2 1 0 0 0,-1-2 0 0 0,8-55 0 0 0,-7 31 28 0 0,-6 41-20 0 0,-1 0 41 0 0,1-1 1 0 0,9-26-1 0 0,-7 33-26 0 0,-5 16 52 0 0,-3 16-47 0 0,-2 3-17 0 0,2 0 0 0 0,0 39 0 0 0,3-49 9 0 0,1-1 0 0 0,1 0 1 0 0,0 1-1 0 0,2-1 0 0 0,5 18 0 0 0,-7-28 10 0 0,1-1-1 0 0,0 1 0 0 0,1-1 0 0 0,-1 0 1 0 0,1 0-1 0 0,1 0 0 0 0,8 10 0 0 0,-11-14-12 0 0,0 0-1 0 0,0 0 0 0 0,0 0 0 0 0,1 0 1 0 0,-1 0-1 0 0,1 0 0 0 0,-1-1 0 0 0,1 1 1 0 0,0-1-1 0 0,-1 0 0 0 0,1 0 1 0 0,0 0-1 0 0,0 0 0 0 0,0 0 0 0 0,0 0 1 0 0,0-1-1 0 0,0 0 0 0 0,0 1 1 0 0,0-1-1 0 0,0 0 0 0 0,3-1 0 0 0,-2 0-3 0 0,-1 0-1 0 0,0 0 1 0 0,0-1-1 0 0,0 1 1 0 0,0-1-1 0 0,-1 0 1 0 0,1 1-1 0 0,0-1 1 0 0,-1-1-1 0 0,1 1 0 0 0,-1 0 1 0 0,0-1-1 0 0,0 1 1 0 0,0-1-1 0 0,0 1 1 0 0,2-5-1 0 0,-2 4 9 0 0,0-1 0 0 0,0 1 1 0 0,-1-1-1 0 0,1 0 0 0 0,-1 1 0 0 0,0-1 0 0 0,0 0 0 0 0,0 0 1 0 0,-1 0-1 0 0,1 1 0 0 0,-1-1 0 0 0,0 0 0 0 0,0-6 0 0 0,-1 9 7 0 0,1-1 0 0 0,0 1 0 0 0,-1-1 0 0 0,1 1-1 0 0,-1-1 1 0 0,0 1 0 0 0,1-1 0 0 0,-1 1 0 0 0,0 0-1 0 0,0-1 1 0 0,0 1 0 0 0,-1-2 0 0 0,10-17 32 0 0,-1 3-6 0 0,0-1 0 0 0,6-33 0 0 0,-10 36 59 0 0,-1 8-32 0 0,0 0-1 0 0,-1-1 1 0 0,0 1-1 0 0,-1 0 1 0 0,1-1 0 0 0,-1 1-1 0 0,-3-15 1 0 0,3 21-51 0 0,0 1-1 0 0,0-1 1 0 0,0 1 0 0 0,0-1-1 0 0,-1 1 1 0 0,1-1 0 0 0,0 1 0 0 0,0-1-1 0 0,0 1 1 0 0,0-1 0 0 0,0 1 0 0 0,0-1-1 0 0,0 1 1 0 0,0-1 0 0 0,1 1-1 0 0,-1-1 1 0 0,0 1 0 0 0,0-1 0 0 0,0 1-1 0 0,0-1 1 0 0,1 1 0 0 0,-1-1 0 0 0,1 0-1 0 0,0 3 218 0 0,-3 4-78 0 0,0-3-104 0 0,1 0-1 0 0,-1 1 0 0 0,1-1 0 0 0,-1 0 0 0 0,1 1 1 0 0,0-1-1 0 0,0 1 0 0 0,1 0 0 0 0,-1-1 0 0 0,1 1 1 0 0,-1 0-1 0 0,1-1 0 0 0,0 1 0 0 0,1 0 1 0 0,-1-1-1 0 0,1 1 0 0 0,-1 0 0 0 0,3 5 0 0 0,1 7 32 0 0,0 1-1 0 0,2 24 0 0 0,-5-28-66 0 0,1-1-1 0 0,0 0 1 0 0,0 0-1 0 0,2 0 1 0 0,-1-1-1 0 0,9 18 1 0 0,-10-25-8 0 0,0-1 0 0 0,1 1 0 0 0,-1-1 0 0 0,1 0 0 0 0,0 0 0 0 0,0 0 0 0 0,0 0 0 0 0,1-1 0 0 0,-1 1 0 0 0,0-1 0 0 0,1 0 0 0 0,0 0 0 0 0,0 0 0 0 0,-1 0 0 0 0,1-1 0 0 0,0 0 0 0 0,0 1 0 0 0,0-2 0 0 0,1 1 0 0 0,6 0 0 0 0,-7 0-2 0 0,1-1 0 0 0,0 0 1 0 0,0 0-1 0 0,0-1 0 0 0,-1 1 0 0 0,1-1 0 0 0,0 0 0 0 0,0 0 0 0 0,-1-1 0 0 0,1 1 0 0 0,-1-1 1 0 0,0 0-1 0 0,1-1 0 0 0,-1 1 0 0 0,0-1 0 0 0,0 1 0 0 0,5-6 0 0 0,-2 1 12 0 0,-1-1-1 0 0,-1 1 1 0 0,0-1 0 0 0,0 0-1 0 0,0 0 1 0 0,-1-1 0 0 0,0 1-1 0 0,-1-1 1 0 0,0 0 0 0 0,3-14-1 0 0,1-11 28 0 0,3-52 0 0 0,-8 59-27 0 0,3-71 109 0 0,-8 96-111 0 0,-2 5 4 0 0,-3 6-7 0 0,5-4 3 0 0,1 0-1 0 0,0 0 1 0 0,0 0 0 0 0,0 1-1 0 0,0-1 1 0 0,1 1-1 0 0,0-1 1 0 0,1 1 0 0 0,-1 0-1 0 0,1-1 1 0 0,0 1-1 0 0,0-1 1 0 0,0 1 0 0 0,3 10-1 0 0,2 6 10 0 0,1 1-1 0 0,12 27 1 0 0,-11-31 26 0 0,-2-4-27 0 0,2 7-18 0 0,16 29 1 0 0,-21-46-5 0 0,1 0 0 0 0,0 0 1 0 0,0 0-1 0 0,1 0 0 0 0,-1-1 1 0 0,1 0-1 0 0,0 1 0 0 0,0-1 1 0 0,1-1-1 0 0,-1 1 0 0 0,6 3 1 0 0,-8-6-49 0 0,-1-1 1 0 0,1 1 0 0 0,0 0 0 0 0,-1-1-1 0 0,1 1 1 0 0,-1-1 0 0 0,1 0 0 0 0,0 1 0 0 0,-1-1-1 0 0,1 0 1 0 0,0 0 0 0 0,-1 0 0 0 0,1 0 0 0 0,0 0-1 0 0,0-1 1 0 0,-1 1 0 0 0,1 0 0 0 0,-1-1-1 0 0,1 0 1 0 0,0 1 0 0 0,-1-1 0 0 0,1 0 0 0 0,-1 1-1 0 0,1-1 1 0 0,1-2 0 0 0,3-1-1505 0 0,-1-1 0 0 0,0 0 0 0 0,0-1 0 0 0,7-8 1 0 0,-11 13 1019 0 0,7-9-1454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9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21 157 3865 0 0,'-2'-3'2581'0'0,"-5"-8"5533"0"0,6 11-7885 0 0,1 0 0 0 0,0 0 0 0 0,0 0 1 0 0,0-1-1 0 0,0 1 0 0 0,0 0 0 0 0,0 0 0 0 0,-1-1 229 0 0,1 1-228 0 0,0 0-1 0 0,0 0 0 0 0,-1 0 0 0 0,1 0 0 0 0,0-1 0 0 0,0 1 1 0 0,0 0-1 0 0,-1 0 0 0 0,1 0 0 0 0,0 0 0 0 0,0 0 0 0 0,-1 0 1 0 0,1 0-1 0 0,0 0 0 0 0,0 0 0 0 0,-1 0 0 0 0,1 0 0 0 0,0 0 0 0 0,0 0 1 0 0,-1 0-1 0 0,1 0 0 0 0,-1 0 0 0 0,-2 13 3335 0 0,3 12-2659 0 0,1-24-677 0 0,1 30 744 0 0,11 49 0 0 0,-9-65-939 0 0,0 0 1 0 0,2 0-1 0 0,-1 0 1 0 0,2-1-1 0 0,8 15 1 0 0,-15-28-32 0 0,0 0 0 0 0,1 0 1 0 0,-1 0-1 0 0,1 0 0 0 0,-1-1 1 0 0,1 1-1 0 0,0 0 1 0 0,-1 0-1 0 0,1 0 0 0 0,0-1 1 0 0,0 1-1 0 0,-1 0 1 0 0,1-1-1 0 0,0 1 0 0 0,0-1 1 0 0,0 1-1 0 0,0-1 1 0 0,0 1-1 0 0,0-1 0 0 0,1 1 1 0 0,-2-1-2 0 0,1-1 0 0 0,-1 1 0 0 0,1 0 0 0 0,0 0 0 0 0,-1-1 0 0 0,1 1 0 0 0,-1 0 0 0 0,1-1 0 0 0,-1 1 0 0 0,1 0 0 0 0,-1-1 0 0 0,0 1 0 0 0,1-1 0 0 0,-1 1 0 0 0,1-1 0 0 0,-1 1 0 0 0,0-1 0 0 0,1 1 0 0 0,-1-1 0 0 0,0 1 0 0 0,0-1 0 0 0,0 1 0 0 0,1-2 0 0 0,1-5 14 0 0,0-1 1 0 0,-1 1-1 0 0,2-14 1 0 0,-1-37 48 0 0,3-24-97 0 0,-4 70 35 0 0,1 1 0 0 0,0-1 0 0 0,1 1 0 0 0,8-21 0 0 0,-9 29-3 0 0,0 0 0 0 0,-1 0 0 0 0,1-1 0 0 0,0 2 0 0 0,0-1 1 0 0,1 0-1 0 0,-1 0 0 0 0,0 1 0 0 0,1-1 0 0 0,0 1 0 0 0,-1 0 0 0 0,1 0 0 0 0,0 0 1 0 0,0 0-1 0 0,1 0 0 0 0,-1 1 0 0 0,0-1 0 0 0,0 1 0 0 0,1 0 0 0 0,4-1 0 0 0,-4 1 0 0 0,0 1-1 0 0,0-1 0 0 0,1 1 0 0 0,-1 0 0 0 0,0 1 1 0 0,0-1-1 0 0,0 1 0 0 0,0 0 0 0 0,0 0 0 0 0,0 0 1 0 0,0 0-1 0 0,0 1 0 0 0,0-1 0 0 0,0 1 1 0 0,0 0-1 0 0,-1 0 0 0 0,5 3 0 0 0,-1 1 4 0 0,-1 0 0 0 0,1 1 0 0 0,-1-1 0 0 0,0 1 0 0 0,-1 0 0 0 0,1 1 0 0 0,-1-1 0 0 0,-1 1-1 0 0,0 0 1 0 0,0 0 0 0 0,0 1 0 0 0,-1-1 0 0 0,2 10 0 0 0,2 12 55 0 0,-1 1 0 0 0,3 44 0 0 0,-8-24 56 0 0,-1-51-113 0 0,0 0 0 0 0,0 0 0 0 0,0 0 0 0 0,0 0 0 0 0,0 0 0 0 0,0 1 0 0 0,0-1 0 0 0,0 0 0 0 0,0 0 0 0 0,0 0 0 0 0,0 0 0 0 0,0 0 0 0 0,0 0 0 0 0,0 0 0 0 0,0 0 0 0 0,0 0 0 0 0,0 0 0 0 0,0 0 0 0 0,0 0 0 0 0,0 0 0 0 0,0 0 0 0 0,0 1 0 0 0,0-1 0 0 0,0 0 0 0 0,0 0 0 0 0,0 0 0 0 0,0 0 0 0 0,0 0 0 0 0,0 0 0 0 0,0 0 0 0 0,0 0 0 0 0,0 0 0 0 0,0 0-1 0 0,1 0 1 0 0,-1 0 0 0 0,0 0 0 0 0,0 0 0 0 0,0 0 0 0 0,0 0 0 0 0,0 0 0 0 0,0 0 0 0 0,0 0 0 0 0,0 0 0 0 0,0 1 0 0 0,0-1 0 0 0,0 0 0 0 0,0 0 0 0 0,0 0 0 0 0,0 0 0 0 0,0 0 0 0 0,1 0 0 0 0,-1 0 0 0 0,0 0 0 0 0,0 0 0 0 0,0 0 0 0 0,0 0 0 0 0,0 0 0 0 0,0-1 0 0 0,0 1 0 0 0,0 0 0 0 0,0 0 0 0 0,4-4-18 0 0,3-8 0 0 0,3-19-156 0 0,9-47 0 0 0,0-3-40 0 0,-14 65 186 0 0,26-79-97 0 0,-27 87 104 0 0,0-1-1 0 0,1 1 1 0 0,-1 0-1 0 0,1 0 1 0 0,1 0-1 0 0,0 1 1 0 0,0-1-1 0 0,9-7 0 0 0,-14 14 19 0 0,0 0 0 0 0,0 0 0 0 0,1 0 0 0 0,-1 0 0 0 0,0 0 0 0 0,1 0 0 0 0,-1 1-1 0 0,0-1 1 0 0,1 0 0 0 0,-1 1 0 0 0,1-1 0 0 0,-1 1 0 0 0,1 0 0 0 0,-1-1 0 0 0,1 1 0 0 0,-1 0-1 0 0,1 0 1 0 0,-1 0 0 0 0,1 0 0 0 0,2 0 0 0 0,-2 1 2 0 0,0 0 0 0 0,0 0 0 0 0,-1 0 0 0 0,1 0 0 0 0,0 0-1 0 0,-1 0 1 0 0,1 0 0 0 0,-1 0 0 0 0,1 1 0 0 0,-1-1 0 0 0,1 0 0 0 0,-1 1 0 0 0,0-1 0 0 0,1 3 0 0 0,3 4 10 0 0,0 1 0 0 0,-1 0 0 0 0,0 0-1 0 0,-1 0 1 0 0,3 11 0 0 0,1 9 23 0 0,-2 0 0 0 0,2 56-1 0 0,2 7 16 0 0,-8-84-241 0 0,0 0 1 0 0,1 0 0 0 0,0 0-1 0 0,0 0 1 0 0,5 10 0 0 0,-6-18-94 0 0,-1 0 0 0 0,0 1 0 0 0,1-1 0 0 0,-1 0 0 0 0,1 1 1 0 0,-1-1-1 0 0,1 0 0 0 0,-1 0 0 0 0,1 0 0 0 0,-1 1 1 0 0,1-1-1 0 0,0 0 0 0 0,-1 0 0 0 0,1 0 0 0 0,-1 0 1 0 0,1 0-1 0 0,-1 0 0 0 0,1 0 0 0 0,-1 0 0 0 0,1 0 0 0 0,-1 0 1 0 0,1 0-1 0 0,0-1 0 0 0,-1 1 0 0 0,1 0 0 0 0,-1 0 1 0 0,1 0-1 0 0,-1-1 0 0 0,1 1 0 0 0,-1 0 0 0 0,1-1 1 0 0,4-2-3982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9.7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26 512 0 0,'1'-1'533'0'0,"-1"0"0"0"0,0 0 0 0 0,1 0-1 0 0,-1 0 1 0 0,0 0 0 0 0,0 0 0 0 0,0 0 0 0 0,0 0 0 0 0,0 0-1 0 0,0 0 1 0 0,0 0 0 0 0,-1 1 0 0 0,1-1 0 0 0,0 0 0 0 0,0 0-1 0 0,-1 0 1 0 0,1 0 0 0 0,0 0 0 0 0,-1 0 0 0 0,1 0 0 0 0,-1 1-1 0 0,1-1 1 0 0,-1 0 0 0 0,0 0 0 0 0,1 1 0 0 0,-1-1-1 0 0,-1 0 1 0 0,-1 5 2957 0 0,1 8-2866 0 0,2-10-297 0 0,-7 35 992 0 0,2 0-1 0 0,1 65 1 0 0,5-59-1123 0 0,3 0-1 0 0,1 0 1 0 0,2-1 0 0 0,15 50 0 0 0,-20-83-345 0 0,-1-4-122 0 0,1 1 0 0 0,-1-1 0 0 0,1 1 0 0 0,0-1 0 0 0,1 1 0 0 0,0-1 0 0 0,-1 0 0 0 0,7 8 0 0 0,-9-13 158 0 0,1 0 1 0 0,-1 0-1 0 0,0 1 0 0 0,0-1 0 0 0,0 0 0 0 0,1 0 0 0 0,-1 0 0 0 0,0 0 0 0 0,0 0 0 0 0,1 1 0 0 0,-1-1 0 0 0,0 0 0 0 0,0 0 0 0 0,1 0 0 0 0,-1 0 0 0 0,0 0 0 0 0,0 0 0 0 0,1 0 1 0 0,-1 0-1 0 0,0 0 0 0 0,0 0 0 0 0,1 0 0 0 0,-1 0 0 0 0,0 0 0 0 0,0 0 0 0 0,1 0 0 0 0,-1 0 0 0 0,0-1 0 0 0,0 1 0 0 0,1 0 0 0 0,-1 0 0 0 0,0 0 0 0 0,0 0 0 0 0,0 0 1 0 0,1-1-1 0 0,-1 1 0 0 0,0 0 0 0 0,0 0 0 0 0,0 0 0 0 0,0 0 0 0 0,1-1 0 0 0,-1 1 0 0 0,0 0 0 0 0,0 0 0 0 0,0-1 0 0 0,0 1 0 0 0,0 0 0 0 0,1-1 95 0 0,3-3-1239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9:59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2633 0 0,'-10'14'9474'0'0,"4"3"-5065"0"0,0 22-2538 0 0,4-20-376 0 0,-1 9-484 0 0,0 0 1 0 0,2 0-1 0 0,3 30 1 0 0,15 85-555 0 0,-16-138-457 0 0,3 28-427 0 0,3 20-420 0 0,1-19-7797 0 0,-6-31 6286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9 696 0 0,'-15'3'1203'0'0,"9"-2"1364"0"0,0 0 0 0 0,1 1 1 0 0,-1-1-1 0 0,-7 4 0 0 0,14-4-2269 0 0,-1-1 1 0 0,1 1-1 0 0,-1-1 0 0 0,1 1 0 0 0,0-1 1 0 0,-1 0-1 0 0,1 1 0 0 0,0-1 0 0 0,-1 1 1 0 0,1-1-1 0 0,0 0 0 0 0,-1 0 0 0 0,1 1 1 0 0,0-1-1 0 0,0 0 0 0 0,-1 0 0 0 0,2 0 1 0 0,21 6 816 0 0,9-3-169 0 0,0-2 0 0 0,34-2 0 0 0,-26 0-682 0 0,17-3 191 0 0,57-10-1 0 0,19-2-253 0 0,-109 14-403 0 0,-1 2 1 0 0,1 1-1 0 0,38 6 0 0 0,-57-7-1 0 0,27 8-791 0 0,-31-8 733 0 0,0 0 1 0 0,0 0-1 0 0,0 1 0 0 0,-1-1 1 0 0,1 0-1 0 0,0 1 0 0 0,0-1 1 0 0,0 0-1 0 0,0 1 0 0 0,-1-1 1 0 0,1 1-1 0 0,0-1 0 0 0,0 1 1 0 0,-1 0-1 0 0,1-1 1 0 0,0 1-1 0 0,-1 0 0 0 0,1-1 1 0 0,-1 1-1 0 0,1 0 0 0 0,-1 0 1 0 0,1 0-1 0 0,-1-1 0 0 0,0 1 1 0 0,1 0-1 0 0,-1 0 0 0 0,0 1 1 0 0,-1 5-2082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0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31 2649 0 0,'-3'-13'10479'0'0,"3"12"-9920"0"0,-1 0-1 0 0,1 0 1 0 0,0 1-1 0 0,0-1 1 0 0,-1 0 0 0 0,1 0-1 0 0,0 0 1 0 0,0 1-1 0 0,0-1 1 0 0,0 0 0 0 0,0 0-1 0 0,0 0 1 0 0,0 0-1 0 0,1 0 1 0 0,-1 0-432 0 0,1 1 1 0 0,-1-1-1 0 0,1 1 1 0 0,0-1 0 0 0,-1 1-1 0 0,1 0 1 0 0,0 0-1 0 0,-1-1 1 0 0,1 1-1 0 0,0 0 1 0 0,0 0-1 0 0,-1 0 1 0 0,1 0-1 0 0,0-1 1 0 0,-1 1 0 0 0,1 0-1 0 0,0 0 1 0 0,0 1-1 0 0,-1-1 1 0 0,1 0-1 0 0,0 0 1 0 0,0 0-1 0 0,0 1 1 0 0,20 2 534 0 0,188 18 590 0 0,-183-20-1322 0 0,112 1-2967 0 0,-46-6-3666 0 0,-62 3 4650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1.2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6 512 0 0,'-1'-1'685'0'0,"0"1"-1"0"0,0-1 1 0 0,1 1-1 0 0,-1-1 1 0 0,0 1-1 0 0,0-1 0 0 0,0 1 1 0 0,0 0-1 0 0,0-1 1 0 0,0 1-1 0 0,0 0 1 0 0,0 0-1 0 0,0 0 1 0 0,0 0-1 0 0,0 0 1 0 0,0 0-1 0 0,0 0 1 0 0,0 0-1 0 0,0 0 1 0 0,0 0-1 0 0,0 0 1 0 0,-1 1-1 0 0,-7 0 3753 0 0,20 19-329 0 0,-8-13-3852 0 0,0 1-1 0 0,-1-1 1 0 0,0 1-1 0 0,0 0 1 0 0,-1 0 0 0 0,0-1-1 0 0,1 16 1 0 0,-6 57 272 0 0,2-60-354 0 0,-6 63 183 0 0,-4 54-198 0 0,12-124-157 0 0,0 1-1 0 0,1-1 0 0 0,0 0 0 0 0,5 19 1 0 0,-4-26-254 0 0,0 1 0 0 0,0 0 0 0 0,0-1 1 0 0,1 1-1 0 0,0-1 0 0 0,0 0 0 0 0,1 0 0 0 0,-1 0 1 0 0,1-1-1 0 0,6 7 0 0 0,-2-8-2327 0 0,-7-4 1912 0 0,-1 0 1 0 0,1 0 0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45 148 624 0 0,'-1'-4'7705'0'0,"-4"-2"-3038"0"0,5 6-4590 0 0,0 0 0 0 0,0-1 0 0 0,0 1 1 0 0,0 0-1 0 0,0 0 0 0 0,0 0 0 0 0,0 0 0 0 0,0 0 1 0 0,-1-1-1 0 0,1 1 0 0 0,0 0 0 0 0,0 0 0 0 0,0 0 1 0 0,0 0-1 0 0,0 0 0 0 0,-1 0 0 0 0,1 0 1 0 0,0 0-1 0 0,0 0 0 0 0,0 0 0 0 0,0 0 0 0 0,-1 0 1 0 0,1 0-1 0 0,0 0 0 0 0,0 0 0 0 0,0 0 1 0 0,0 0-1 0 0,-1 0 0 0 0,1 0 0 0 0,0 0 0 0 0,0 0 1 0 0,0 0-1 0 0,0 0 0 0 0,-1 0 0 0 0,1 0 1 0 0,0 0-1 0 0,0 0 0 0 0,0 0 0 0 0,0 0 0 0 0,0 0 1 0 0,-1 0-1 0 0,1 1 0 0 0,0-1 0 0 0,0 0 1 0 0,0 0-1 0 0,0 0 0 0 0,0 0 0 0 0,0 0 0 0 0,-1 0 1 0 0,1 1-1 0 0,0-1 0 0 0,0 0 0 0 0,0 0 0 0 0,0 0 1 0 0,0 0-1 0 0,0 1 0 0 0,0-1 0 0 0,-10 37 2159 0 0,5-19-1799 0 0,0 0 0 0 0,1 1 0 0 0,1-1 0 0 0,-1 27 0 0 0,4-37-356 0 0,0 0-1 0 0,0 0 0 0 0,1-1 0 0 0,0 1 0 0 0,1 0 0 0 0,0-1 1 0 0,0 1-1 0 0,1-1 0 0 0,-1 0 0 0 0,2 1 0 0 0,-1-1 1 0 0,1-1-1 0 0,0 1 0 0 0,0 0 0 0 0,7 6 0 0 0,-10-12-79 0 0,-1 0 0 0 0,1 0 1 0 0,0 0-1 0 0,0-1 0 0 0,0 1 0 0 0,-1 0 0 0 0,1-1 0 0 0,0 1 0 0 0,0 0 0 0 0,0-1 0 0 0,0 0 1 0 0,0 1-1 0 0,0-1 0 0 0,0 1 0 0 0,0-1 0 0 0,0 0 0 0 0,0 0 0 0 0,1 0 0 0 0,-1 0 0 0 0,0 0 0 0 0,0 0 1 0 0,0 0-1 0 0,0 0 0 0 0,2 0 0 0 0,-2-1-1 0 0,1 0-1 0 0,0 0 1 0 0,-1 0 0 0 0,0 0 0 0 0,1 0-1 0 0,-1 0 1 0 0,1 0 0 0 0,-1 0-1 0 0,0-1 1 0 0,0 1 0 0 0,0 0 0 0 0,0-1-1 0 0,2-2 1 0 0,1-4-8 0 0,0-1 1 0 0,-1 1-1 0 0,1-1 0 0 0,2-13 1 0 0,11-61 77 0 0,8-31-20 0 0,-20 96-41 0 0,1 0 0 0 0,1 0 0 0 0,1 1 0 0 0,9-18 0 0 0,-13 30-14 0 0,0-1-1 0 0,0 1 1 0 0,1-1 0 0 0,-1 1-1 0 0,11-8 1 0 0,-14 12 2 0 0,0 0 1 0 0,1 0-1 0 0,-1 0 0 0 0,1 0 0 0 0,0 0 0 0 0,-1 0 1 0 0,1 1-1 0 0,0-1 0 0 0,0 0 0 0 0,-1 1 0 0 0,5-1 1 0 0,-5 1 4 0 0,-1 0 0 0 0,1 0 0 0 0,0 1 0 0 0,0-1 0 0 0,0 0 0 0 0,0 0 0 0 0,0 1 0 0 0,0-1 0 0 0,0 0 0 0 0,0 1 0 0 0,0-1 0 0 0,0 1 0 0 0,-1-1 0 0 0,1 1 0 0 0,0-1 0 0 0,0 1 0 0 0,-1 0 0 0 0,1-1 0 0 0,0 1 0 0 0,-1 0 0 0 0,1 0 0 0 0,-1 0 0 0 0,2 1 0 0 0,5 10 20 0 0,-1 1 1 0 0,0 1-1 0 0,0-1 1 0 0,4 19 0 0 0,10 60 342 0 0,-9-37 93 0 0,-6-26-250 0 0,-5-23-174 0 0,1 1 0 0 0,0-1 0 0 0,1 1 0 0 0,-1-1 0 0 0,1 0 0 0 0,0 0 0 0 0,1 0 1 0 0,4 10-1 0 0,-6-15-69 0 0,0 0 0 0 0,0 0 1 0 0,0-1-1 0 0,0 1 1 0 0,0 0-1 0 0,0 0 0 0 0,1-1 1 0 0,-1 1-1 0 0,0 0 1 0 0,0-1-1 0 0,1 1 1 0 0,-1-1-1 0 0,0 0 0 0 0,1 1 1 0 0,-1-1-1 0 0,0 0 1 0 0,1 0-1 0 0,-1 0 0 0 0,0 0 1 0 0,1 0-1 0 0,-1 0 1 0 0,0 0-1 0 0,1-1 0 0 0,1 1 1 0 0,5-2-835 0 0,1-1 0 0 0,14-5 0 0 0,-11 3-739 0 0,33-12-6586 0 0,-29 12 5963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1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87 258 2753 0 0,'-20'-7'6905'0'0,"14"6"-5749"0"0,1-1 0 0 0,0 1 1 0 0,-1-1-1 0 0,1-1 0 0 0,0 1 0 0 0,0-1 0 0 0,0 0 0 0 0,0 0 0 0 0,-6-6 0 0 0,10 7-1041 0 0,0 0 1 0 0,0 1-1 0 0,0-1 0 0 0,0 0 1 0 0,0 0-1 0 0,1 0 0 0 0,-1 0 1 0 0,1 0-1 0 0,-1 0 0 0 0,1 0 1 0 0,0 0-1 0 0,0 0 0 0 0,0 0 0 0 0,0 1 1 0 0,0-1-1 0 0,0 0 0 0 0,1 0 1 0 0,-1 0-1 0 0,0 0 0 0 0,1 0 1 0 0,1-3-1 0 0,1-3 38 0 0,0 1 0 0 0,1-1 0 0 0,8-12 0 0 0,-3 8-137 0 0,0 2 0 0 0,0-1 0 0 0,1 1 1 0 0,0 1-1 0 0,1-1 0 0 0,0 2 0 0 0,1 0 0 0 0,-1 0 0 0 0,2 1 1 0 0,-1 0-1 0 0,1 1 0 0 0,0 1 0 0 0,0 0 0 0 0,0 1 1 0 0,1 0-1 0 0,-1 1 0 0 0,1 0 0 0 0,0 1 0 0 0,0 1 0 0 0,0 0 1 0 0,0 1-1 0 0,24 3 0 0 0,-30-1-21 0 0,0 0 1 0 0,0 0 0 0 0,-1 1-1 0 0,1 0 1 0 0,-1 1-1 0 0,0 0 1 0 0,0 0-1 0 0,0 0 1 0 0,-1 1-1 0 0,1 0 1 0 0,-1 0-1 0 0,0 0 1 0 0,-1 1-1 0 0,10 12 1 0 0,-11-14-7 0 0,-1 1 0 0 0,0-1-1 0 0,0 1 1 0 0,-1 0 0 0 0,1 0 0 0 0,-1 0 0 0 0,0 0 0 0 0,0 1-1 0 0,-1-1 1 0 0,1 0 0 0 0,-1 1 0 0 0,0-1 0 0 0,-1 1-1 0 0,0 0 1 0 0,1-1 0 0 0,-2 1 0 0 0,1-1 0 0 0,-1 1 0 0 0,1-1-1 0 0,-2 1 1 0 0,1-1 0 0 0,-2 6 0 0 0,-2-2 19 0 0,0 1 1 0 0,0-1-1 0 0,-1 0 0 0 0,0 0 0 0 0,0 0 1 0 0,-1-1-1 0 0,0 0 0 0 0,-1-1 1 0 0,0 1-1 0 0,0-2 0 0 0,-1 1 1 0 0,1-1-1 0 0,-18 9 0 0 0,12-8-10 0 0,0-1 0 0 0,0 0 0 0 0,-1-1 0 0 0,1-1 0 0 0,-1 0 0 0 0,0-1 0 0 0,0-1 0 0 0,-1 0 0 0 0,-15-1 0 0 0,27-1-31 0 0,1 0 1 0 0,-1 0-1 0 0,1 0 0 0 0,0-1 1 0 0,-1 1-1 0 0,1-1 0 0 0,0 0 1 0 0,0 0-1 0 0,-1 0 0 0 0,1 0 1 0 0,0-1-1 0 0,0 1 0 0 0,0-1 1 0 0,-2-2-1 0 0,3 2-115 0 0,0 0-1 0 0,0 0 1 0 0,0 0 0 0 0,1 0 0 0 0,-1-1-1 0 0,1 1 1 0 0,-1 0 0 0 0,1-1-1 0 0,0 1 1 0 0,0-1 0 0 0,0 0-1 0 0,0 1 1 0 0,0-1 0 0 0,1 0-1 0 0,-1 1 1 0 0,1-1 0 0 0,0-4 0 0 0,0-3-971 0 0,1 0 1 0 0,0 0 0 0 0,1 0 0 0 0,0 0 0 0 0,0 1-1 0 0,1-1 1 0 0,0 1 0 0 0,1-1 0 0 0,0 1 0 0 0,9-15 0 0 0,-2 8-1430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1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9 2513 0 0,'-6'-9'14108'0'0,"6"10"-14014"0"0,0-1-1 0 0,0 0 1 0 0,1 0 0 0 0,-1 0 0 0 0,0 0 0 0 0,0 0 0 0 0,0 0-1 0 0,0 0 1 0 0,0 1 0 0 0,0-1 0 0 0,0 0 0 0 0,0 0 0 0 0,0 0-1 0 0,0 0 1 0 0,0 0 0 0 0,0 0 0 0 0,0 0 0 0 0,0 1 0 0 0,0-1-1 0 0,0 0 1 0 0,0 0 0 0 0,0 0 0 0 0,0 0 0 0 0,0 0-1 0 0,0 0 1 0 0,0 1 0 0 0,0-1 0 0 0,0 0 0 0 0,0 0 0 0 0,0 0-1 0 0,0 0 1 0 0,0 0 0 0 0,-1 0 0 0 0,1 0 0 0 0,0 1 0 0 0,0-1-1 0 0,0 0 1 0 0,0 0 0 0 0,0 0 0 0 0,0 0 0 0 0,0 0 0 0 0,0 0-1 0 0,0 0 1 0 0,-1 0 0 0 0,1 0 0 0 0,0 0 0 0 0,0 0 0 0 0,0 0-1 0 0,0 0 1 0 0,0 0 0 0 0,0 0 0 0 0,-1 0 0 0 0,1 0-1 0 0,0 0 1 0 0,0 0 0 0 0,0 0 0 0 0,0 0 0 0 0,0 0 0 0 0,0 0-1 0 0,-1 0 1 0 0,1 0 0 0 0,0 0 0 0 0,0 0 0 0 0,0 0 0 0 0,42 129 4033 0 0,-34-101-4083 0 0,-2-8-147 0 0,5 25-1 0 0,-10-42 40 0 0,5 27-500 0 0,-5-28 268 0 0,-1 0 0 0 0,1 0 0 0 0,0-1-1 0 0,0 1 1 0 0,0 0 0 0 0,0 0-1 0 0,0-1 1 0 0,0 1 0 0 0,0 0 0 0 0,0-1-1 0 0,1 1 1 0 0,2 2 0 0 0,4-3-4367 0 0,-4-2 1844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2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 3889 0 0,'0'0'260'0'0,"-21"-1"11956"0"0,21 1-12066 0 0,-1 0-1 0 0,1 0 1 0 0,0 0-1 0 0,0 0 1 0 0,-1 0-1 0 0,1 0 1 0 0,0 0-1 0 0,0 0 1 0 0,-1 0-1 0 0,1 0 1 0 0,0 0-1 0 0,0 1 1 0 0,0-1-1 0 0,-1 0 1 0 0,1 0-1 0 0,0 0 1 0 0,0 0-1 0 0,0 1 1 0 0,-1-1-1 0 0,1 0 1 0 0,0 0-1 0 0,0 0 1 0 0,0 1-1 0 0,0-1 1 0 0,0 0-1 0 0,-1 1 1 0 0,1-1-142 0 0,0 1 1 0 0,1-1 0 0 0,-1 1 0 0 0,0 0-1 0 0,0-1 1 0 0,0 1 0 0 0,1-1 0 0 0,-1 1-1 0 0,0-1 1 0 0,1 1 0 0 0,-1-1 0 0 0,0 1-1 0 0,1-1 1 0 0,-1 1 0 0 0,1-1 0 0 0,-1 1-1 0 0,1 0 1 0 0,2 1 13 0 0,1 0 0 0 0,-1 0 0 0 0,1 0-1 0 0,-1 0 1 0 0,1 0 0 0 0,0 0 0 0 0,-1-1 0 0 0,8 2-1 0 0,18 8-834 0 0,8 14-6346 0 0,-24-15 4362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2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82 2633 0 0,'-11'-12'8490'0'0,"-23"-21"1"0"0,33 33-8430 0 0,1-1 1 0 0,0 1 0 0 0,0 0-1 0 0,0 0 1 0 0,-1 0-1 0 0,1 0 1 0 0,0 0 0 0 0,0-1-1 0 0,0 1 1 0 0,-1 0 0 0 0,1 0-1 0 0,0 0 1 0 0,0 0 0 0 0,-1 0-1 0 0,1 0 1 0 0,0 0 0 0 0,0 0-1 0 0,-1 0 1 0 0,1 0 0 0 0,0 0-1 0 0,0 0 1 0 0,-1 0 0 0 0,1 0-1 0 0,0 0 1 0 0,0 0 0 0 0,-1 0-1 0 0,1 0 1 0 0,0 0 0 0 0,0 1-1 0 0,0-1 1 0 0,-1 0 0 0 0,1 0-1 0 0,-5 9 796 0 0,1 10 152 0 0,3-13-938 0 0,1 1-1 0 0,0 0 1 0 0,0-1-1 0 0,1 1 0 0 0,0 0 1 0 0,0-1-1 0 0,1 1 1 0 0,0-1-1 0 0,0 0 0 0 0,0 1 1 0 0,1-1-1 0 0,0 0 0 0 0,0 0 1 0 0,0 0-1 0 0,1-1 1 0 0,0 1-1 0 0,0-1 0 0 0,0 0 1 0 0,1 0-1 0 0,0-1 1 0 0,0 1-1 0 0,0-1 0 0 0,0 0 1 0 0,1 0-1 0 0,0-1 1 0 0,-1 1-1 0 0,1-1 0 0 0,0-1 1 0 0,1 1-1 0 0,-1-1 1 0 0,0 0-1 0 0,1 0 0 0 0,-1-1 1 0 0,1 0-1 0 0,0 0 1 0 0,10-1-1 0 0,-8 0-91 0 0,0-1-1 0 0,0 0 1 0 0,0-1-1 0 0,0 0 1 0 0,0-1-1 0 0,-1 1 1 0 0,1-2 0 0 0,-1 1-1 0 0,0-1 1 0 0,16-10-1 0 0,-20 11 19 0 0,1 0 0 0 0,-1-1-1 0 0,0 0 1 0 0,0 1-1 0 0,0-1 1 0 0,-1-1-1 0 0,1 1 1 0 0,-1-1 0 0 0,0 1-1 0 0,0-1 1 0 0,-1 0-1 0 0,1 0 1 0 0,-1 0-1 0 0,0 0 1 0 0,-1 0 0 0 0,1 0-1 0 0,-1-1 1 0 0,0 1-1 0 0,0-7 1 0 0,0 7 2 0 0,-1-1-1 0 0,0 1 1 0 0,-1-1 0 0 0,1 1 0 0 0,-1-1-1 0 0,0 1 1 0 0,0 0 0 0 0,-1 0 0 0 0,-3-8-1 0 0,4 11 1 0 0,0-1 0 0 0,-1 1-1 0 0,1 0 1 0 0,-1 0 0 0 0,1-1-1 0 0,-1 1 1 0 0,0 1-1 0 0,0-1 1 0 0,0 0 0 0 0,0 0-1 0 0,0 1 1 0 0,0-1 0 0 0,-1 1-1 0 0,1 0 1 0 0,0-1-1 0 0,-1 1 1 0 0,1 0 0 0 0,-1 1-1 0 0,1-1 1 0 0,-1 0 0 0 0,-2 0-1 0 0,-4 0 9 0 0,0 1 0 0 0,0 0 0 0 0,1 0 0 0 0,-1 1-1 0 0,0 0 1 0 0,1 0 0 0 0,-1 1 0 0 0,0 0 0 0 0,-14 6 0 0 0,12-3 45 0 0,0 0 0 0 0,0 0 0 0 0,1 1 0 0 0,0 1 0 0 0,0 0 0 0 0,-15 13 1 0 0,18-13 10 0 0,0 0 0 0 0,0 0 0 0 0,1 1 0 0 0,1-1 0 0 0,-1 1 0 0 0,1 1 0 0 0,0-1 0 0 0,1 1 0 0 0,-7 18 0 0 0,9-21-40 0 0,1-1 1 0 0,0 1-1 0 0,0 0 1 0 0,1 0 0 0 0,-1 0-1 0 0,1 0 1 0 0,0 0-1 0 0,1 0 1 0 0,0 0 0 0 0,-1-1-1 0 0,2 1 1 0 0,-1 0-1 0 0,1 0 1 0 0,0-1 0 0 0,0 1-1 0 0,1-1 1 0 0,4 9-1 0 0,-2-7-49 0 0,1 1-1 0 0,0-2 0 0 0,0 1 0 0 0,0 0 0 0 0,1-1 0 0 0,0 0 1 0 0,0-1-1 0 0,0 0 0 0 0,1 0 0 0 0,0 0 0 0 0,0-1 1 0 0,0 0-1 0 0,0-1 0 0 0,1 1 0 0 0,-1-2 0 0 0,1 1 0 0 0,0-1 1 0 0,11 1-1 0 0,-4-1-534 0 0,0-1 0 0 0,0 0 1 0 0,-1-1-1 0 0,17-3 0 0 0,-15 1-1371 0 0,0-1 0 0 0,-1-1 0 0 0,23-7 0 0 0,-19 2-1836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3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42 1312 0 0,'0'-2'658'0'0,"1"1"-1"0"0,-1-1 0 0 0,-1 0 0 0 0,1 0 1 0 0,0 0-1 0 0,0 1 0 0 0,-1-1 0 0 0,1 0 1 0 0,-1 0-1 0 0,1 1 0 0 0,-1-1 1 0 0,0 0-1 0 0,0 1 0 0 0,0-1 0 0 0,0 1 1 0 0,-1-3-1 0 0,0 3-119 0 0,0-1 0 0 0,0 1-1 0 0,0 0 1 0 0,1 0 0 0 0,-1 0 0 0 0,0 1-1 0 0,0-1 1 0 0,0 0 0 0 0,0 1 0 0 0,0-1 0 0 0,-1 1-1 0 0,1 0 1 0 0,-4-1 0 0 0,1 1-236 0 0,1 1 1 0 0,-1-1-1 0 0,0 1 1 0 0,1 0-1 0 0,-1 0 1 0 0,1 1-1 0 0,-1-1 1 0 0,1 1-1 0 0,0 0 1 0 0,0 0-1 0 0,0 1 0 0 0,0-1 1 0 0,0 1-1 0 0,-5 4 1 0 0,-1 2 154 0 0,0 0-1 0 0,0 0 1 0 0,-15 21 0 0 0,21-24-348 0 0,0 0-1 0 0,0 1 1 0 0,0 0 0 0 0,1 0-1 0 0,0 0 1 0 0,0 0 0 0 0,1 0-1 0 0,0 1 1 0 0,0-1 0 0 0,1 1-1 0 0,0-1 1 0 0,0 1 0 0 0,1-1-1 0 0,0 1 1 0 0,0 0 0 0 0,1-1-1 0 0,0 1 1 0 0,3 11 0 0 0,-2-12-106 0 0,0 0 0 0 0,0 0 0 0 0,1-1 0 0 0,0 1 0 0 0,0-1 0 0 0,1 0 0 0 0,0 0 0 0 0,0 0 0 0 0,0 0 0 0 0,1-1 0 0 0,0 1 0 0 0,0-1-1 0 0,0 0 1 0 0,1-1 0 0 0,0 1 0 0 0,-1-1 0 0 0,2 0 0 0 0,-1-1 0 0 0,13 6 0 0 0,-12-7-120 0 0,0 0 0 0 0,0 0 0 0 0,0 0-1 0 0,1-1 1 0 0,-1-1 0 0 0,0 1 0 0 0,1-1-1 0 0,-1 0 1 0 0,0-1 0 0 0,1 0 0 0 0,-1 0-1 0 0,0 0 1 0 0,0-1 0 0 0,12-4 0 0 0,-6 1-974 0 0,-1-1 0 0 0,20-11 1 0 0,-16 6-2428 0 0,18-14 1 0 0,-17 11 1730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3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38 206 1432 0 0,'-3'1'41'0'0,"0"-1"1616"0"0,-1 1-1 0 0,1 0 1 0 0,-1 0 0 0 0,1 0 0 0 0,-4 3-1 0 0,6-4-1336 0 0,0 1 1 0 0,0-1-1 0 0,1 1 0 0 0,-1-1 0 0 0,1 1 0 0 0,-1-1 1 0 0,0 1-1 0 0,1-1 0 0 0,-1 1 0 0 0,1 0 0 0 0,-1-1 1 0 0,1 1-1 0 0,0 0 0 0 0,-1-1 0 0 0,1 1 0 0 0,0 0 1 0 0,-1 0-1 0 0,1-1 0 0 0,0 1 0 0 0,0 0 0 0 0,0 0 0 0 0,0 0 1 0 0,0-1-1 0 0,-1 1 0 0 0,2 0 0 0 0,-1 0 0 0 0,0 0 1 0 0,0 0-1 0 0,0-1 0 0 0,0 2 0 0 0,1-1-209 0 0,-1 0 0 0 0,1-1 0 0 0,-1 1 0 0 0,1 0-1 0 0,0-1 1 0 0,-1 1 0 0 0,1 0 0 0 0,0-1 0 0 0,-1 1 0 0 0,1-1 0 0 0,0 1-1 0 0,0-1 1 0 0,0 0 0 0 0,-1 1 0 0 0,1-1 0 0 0,0 0 0 0 0,0 1-1 0 0,1-1 1 0 0,19 5 498 0 0,-16-4-378 0 0,9 2-67 0 0,-1-1 0 0 0,1-1 0 0 0,0 0-1 0 0,-1-1 1 0 0,1-1 0 0 0,16-2 0 0 0,2-2-121 0 0,46-15 1 0 0,-71 18-79 0 0,0 0-1 0 0,0-1 1 0 0,0 0 0 0 0,0 0 0 0 0,0-1 0 0 0,6-4-1 0 0,-9 5 18 0 0,-1 0-1 0 0,0 0 0 0 0,0-1 0 0 0,0 1 0 0 0,0-1 0 0 0,0 1 1 0 0,0-1-1 0 0,-1 0 0 0 0,0 0 0 0 0,3-8 0 0 0,-1 2 10 0 0,-1 0 0 0 0,0 0 0 0 0,0-1 0 0 0,1-20 0 0 0,-4 27 7 0 0,1 0-1 0 0,-1 0 1 0 0,0-1-1 0 0,-1 1 1 0 0,1 0-1 0 0,-1 0 1 0 0,0-1-1 0 0,0 1 1 0 0,0 0-1 0 0,0 0 1 0 0,-1 0-1 0 0,1 0 1 0 0,-1 0-1 0 0,-5-6 1 0 0,5 8-3 0 0,0 0-1 0 0,0 0 1 0 0,0 1 0 0 0,-1-1 0 0 0,1 1 0 0 0,0 0 0 0 0,-1-1 0 0 0,1 1 0 0 0,-1 0 0 0 0,0 0-1 0 0,1 1 1 0 0,-1-1 0 0 0,0 0 0 0 0,1 1 0 0 0,-1 0 0 0 0,0 0 0 0 0,-3 0 0 0 0,-2 0 18 0 0,-1 0 0 0 0,1 1 0 0 0,-1 0 0 0 0,-10 3 0 0 0,4 1 33 0 0,1 0-1 0 0,0 0 1 0 0,1 1 0 0 0,0 1-1 0 0,0 0 1 0 0,-19 14 0 0 0,12-5 97 0 0,1 1-1 0 0,-34 37 1 0 0,47-49-72 0 0,2 1-1 0 0,-1 1 0 0 0,1-1 1 0 0,0 1-1 0 0,0-1 0 0 0,1 1 1 0 0,0 0-1 0 0,0 0 0 0 0,0 1 1 0 0,-1 8-1 0 0,3-11-49 0 0,0 0 0 0 0,1 0 0 0 0,0 0 0 0 0,0 0 0 0 0,0 1 0 0 0,0-1 0 0 0,1 0 1 0 0,0 0-1 0 0,0 0 0 0 0,0 0 0 0 0,1 0 0 0 0,0 0 0 0 0,0 0 0 0 0,0 0 0 0 0,5 7 0 0 0,-1-4-29 0 0,0 0 0 0 0,0 0 0 0 0,1-1-1 0 0,0 0 1 0 0,1 0 0 0 0,-1 0 0 0 0,1-1 0 0 0,0-1 0 0 0,1 1-1 0 0,0-1 1 0 0,-1-1 0 0 0,17 7 0 0 0,-15-8-285 0 0,1 1 1 0 0,-1-2-1 0 0,0 1 1 0 0,1-2-1 0 0,0 1 1 0 0,-1-1-1 0 0,1-1 1 0 0,0 0-1 0 0,-1 0 0 0 0,1-1 1 0 0,19-5-1 0 0,-22 4-1266 0 0,0-1 0 0 0,0-1-1 0 0,13-6 1 0 0,-7 2-207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4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389 146 3353 0 0,'1'-15'9485'0'0,"1"0"-3966"0"0,-1 11-5068 0 0,0 0 0 0 0,0 0 0 0 0,-1 0 0 0 0,0 0 0 0 0,0 0 0 0 0,0 0 0 0 0,0 0 1 0 0,0 1-1 0 0,-1-1 0 0 0,0 0 0 0 0,0 0 0 0 0,-2-7 0 0 0,1 8-334 0 0,0-1-1 0 0,0 1 0 0 0,0 0 1 0 0,0 0-1 0 0,0-1 1 0 0,-1 2-1 0 0,0-1 1 0 0,1 0-1 0 0,-1 0 0 0 0,0 1 1 0 0,0-1-1 0 0,-1 1 1 0 0,1 0-1 0 0,-4-2 1 0 0,1 2-81 0 0,0-1 0 0 0,0 1 0 0 0,0 1 0 0 0,0-1 0 0 0,0 1 0 0 0,0 0 0 0 0,-1 0 0 0 0,-7 1 0 0 0,2 0-76 0 0,0 1 1 0 0,-1 1-1 0 0,1 0 1 0 0,0 0-1 0 0,0 1 1 0 0,0 1-1 0 0,0 0 1 0 0,-17 9-1 0 0,24-11 32 0 0,1 1-1 0 0,0-1 0 0 0,0 1 1 0 0,0 0-1 0 0,0 1 1 0 0,0-1-1 0 0,1 0 1 0 0,0 1-1 0 0,-1 0 0 0 0,1 0 1 0 0,-3 6-1 0 0,5-8 1 0 0,0 0 0 0 0,0 0 0 0 0,0 0 0 0 0,1 0 0 0 0,-1 0-1 0 0,0 0 1 0 0,1 0 0 0 0,0 0 0 0 0,0 1 0 0 0,0-1 0 0 0,0 0 0 0 0,0 0 0 0 0,0 0-1 0 0,0 0 1 0 0,1 1 0 0 0,-1-1 0 0 0,1 0 0 0 0,-1 0 0 0 0,1 0 0 0 0,0 0-1 0 0,0 0 1 0 0,0 0 0 0 0,0 0 0 0 0,0 0 0 0 0,0-1 0 0 0,1 1 0 0 0,-1 0 0 0 0,3 2-1 0 0,9 8-9 0 0,0-1-1 0 0,1 0 1 0 0,0-1-1 0 0,28 15 0 0 0,23 17-10 0 0,-29-17 70 0 0,-16-11-38 0 0,-1 1 1 0 0,31 29-1 0 0,-46-39 21 0 0,1 0 0 0 0,-1 0 0 0 0,1 1 1 0 0,-2 0-1 0 0,1 0 0 0 0,-1 0 0 0 0,0 0 0 0 0,0 1 0 0 0,0-1 0 0 0,-1 1 0 0 0,0 0 0 0 0,0-1 0 0 0,-1 1 0 0 0,1 7 0 0 0,-2-11 15 0 0,0 0-1 0 0,0 0 1 0 0,0-1 0 0 0,-1 1-1 0 0,1 0 1 0 0,-1-1 0 0 0,1 1 0 0 0,-1-1-1 0 0,0 1 1 0 0,0 0 0 0 0,0-1 0 0 0,0 0-1 0 0,-1 1 1 0 0,1-1 0 0 0,-1 0-1 0 0,1 1 1 0 0,-1-1 0 0 0,0 0 0 0 0,0 0-1 0 0,0-1 1 0 0,0 1 0 0 0,0 0-1 0 0,0 0 1 0 0,0-1 0 0 0,-1 0 0 0 0,1 1-1 0 0,0-1 1 0 0,-1 0 0 0 0,1 0 0 0 0,-1 0-1 0 0,-2 0 1 0 0,-7 2 102 0 0,1 0 0 0 0,-1-1 0 0 0,1-1 0 0 0,-1 0 1 0 0,-20-1-1 0 0,10-1-92 0 0,1-1 0 0 0,-1-1 0 0 0,1-1 0 0 0,0-1 0 0 0,-33-12 0 0 0,36 10-828 0 0,1-1 1 0 0,-22-14-1 0 0,26 14-1396 0 0,0-1 0 0 0,1-1 1 0 0,-14-13-1 0 0,13 10-3086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23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94 191 512 0 0,'-1'-1'6'0'0,"0"1"0"0"0,0 0 0 0 0,-1-1 0 0 0,1 1-1 0 0,0-1 1 0 0,0 1 0 0 0,0-1 0 0 0,0 1 0 0 0,0-1 0 0 0,0 0 0 0 0,1 1 0 0 0,-1-1 0 0 0,0 0-1 0 0,0 0 1 0 0,0 0 0 0 0,0-1 0 0 0,0 0 195 0 0,0 0 1 0 0,1 0-1 0 0,0 0 0 0 0,-1-1 1 0 0,1 1-1 0 0,0 0 0 0 0,0-5 0 0 0,0 7-137 0 0,1-12 804 0 0,0 0 1 0 0,3-12-1 0 0,-2 12-22 0 0,0 0 0 0 0,-1-12 1 0 0,1 7 101 0 0,-2 14-632 0 0,1-1-1 0 0,-1 1 0 0 0,0-1 0 0 0,0 1 0 0 0,0 0 0 0 0,0-1 1 0 0,-1 1-1 0 0,1-1 0 0 0,-1 1 0 0 0,-1-4 0 0 0,2 7-282 0 0,0 0 0 0 0,0 0 0 0 0,0 0 0 0 0,0-1 0 0 0,0 1 0 0 0,0 0 0 0 0,-1 0 0 0 0,1 0 0 0 0,0 0 0 0 0,0 0 0 0 0,0 0 0 0 0,0-1 0 0 0,0 1 0 0 0,0 0 0 0 0,0 0 0 0 0,0 0 0 0 0,0 0 0 0 0,-1 0 0 0 0,1 0 0 0 0,0 0 0 0 0,0 0 0 0 0,0-1 0 0 0,0 1 0 0 0,0 0 0 0 0,-1 0 0 0 0,1 0 0 0 0,0 0 0 0 0,0 0 0 0 0,0 0 0 0 0,0 0 0 0 0,0 0 0 0 0,-1 0 0 0 0,1 0 0 0 0,0 0 0 0 0,0 0 0 0 0,0 0 0 0 0,0 0 0 0 0,0 0 0 0 0,-1 0 0 0 0,1 0 0 0 0,0 0 0 0 0,0 0 0 0 0,0 1 0 0 0,-6 6 709 0 0,0 11-105 0 0,5 22 313 0 0,1 0-1 0 0,10 67 1 0 0,1 34-155 0 0,-13-102-682 0 0,-2-1 0 0 0,-16 68 0 0 0,6-38-28 0 0,-12 40-46 0 0,8-36 53 0 0,17-69-83 0 0,0 1 1 0 0,1-1-1 0 0,-1 0 1 0 0,1 1-1 0 0,0-1 1 0 0,0 1-1 0 0,1 3 1 0 0,-1-7-9 0 0,0 1 1 0 0,0 0-1 0 0,0 0 1 0 0,1-1-1 0 0,-1 1 1 0 0,0 0 0 0 0,0-1-1 0 0,1 1 1 0 0,-1 0-1 0 0,0-1 1 0 0,1 1-1 0 0,-1 0 1 0 0,1-1-1 0 0,-1 1 1 0 0,1-1-1 0 0,-1 1 1 0 0,1-1 0 0 0,-1 1-1 0 0,1-1 1 0 0,0 1-1 0 0,-1-1 1 0 0,1 1-1 0 0,0-1 1 0 0,-1 0-1 0 0,1 1 1 0 0,0-1 0 0 0,-1 0-1 0 0,1 0 1 0 0,0 0-1 0 0,0 1 1 0 0,-1-1-1 0 0,1 0 1 0 0,0 0-1 0 0,0 0 1 0 0,-1 0 0 0 0,2-1-1 0 0,23-2-12 0 0,0-2 0 0 0,40-13 0 0 0,7-2 23 0 0,-12 6-13 0 0,-30 6-29 0 0,0 1 1 0 0,1 2 0 0 0,50-3-1 0 0,-66 8 48 0 0,0-1-34 0 0,22 3 1 0 0,-34-1-27 0 0,0-1 0 0 0,0 1 0 0 0,0 0-1 0 0,1-1 1 0 0,-1 1 0 0 0,0 1 0 0 0,0-1 0 0 0,0 0-1 0 0,0 1 1 0 0,0-1 0 0 0,-1 1 0 0 0,5 3 0 0 0,-6-4-137 0 0,0 1 1 0 0,-1-1-1 0 0,1 0 1 0 0,0 0 0 0 0,-1 0-1 0 0,0 1 1 0 0,1-1-1 0 0,-1 0 1 0 0,1 0 0 0 0,-1 1-1 0 0,0-1 1 0 0,0 0-1 0 0,0 0 1 0 0,0 1 0 0 0,0-1-1 0 0,0 0 1 0 0,0 1-1 0 0,0-1 1 0 0,-1 0 0 0 0,1 1-1 0 0,0-1 1 0 0,-1 0-1 0 0,1 0 1 0 0,-1 0-1 0 0,0 1 1 0 0,1-1 0 0 0,-1 0-1 0 0,0 0 1 0 0,1 0-1 0 0,-3 2 1 0 0,-3 3-2172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25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186 101 1168 0 0,'-3'-1'346'0'0,"0"-1"-1"0"0,-1 1 1 0 0,1-1-1 0 0,0 1 1 0 0,0 0-1 0 0,-1 0 1 0 0,1 0-1 0 0,-1 1 1 0 0,1-1-1 0 0,-1 1 1 0 0,1 0-1 0 0,-1 0 1 0 0,1 0-1 0 0,-1 0 1 0 0,1 1-1 0 0,-5 0 1 0 0,3 1 78 0 0,0 0 0 0 0,0 0 0 0 0,0 0 1 0 0,0 1-1 0 0,0 0 0 0 0,1 0 0 0 0,-1 0 0 0 0,1 0 0 0 0,-7 7 1 0 0,4-2-98 0 0,0 0 0 0 0,0 0 0 0 0,1 1 0 0 0,0-1 0 0 0,1 1 0 0 0,0 1 0 0 0,0-1 1 0 0,1 1-1 0 0,0 0 0 0 0,-3 14 0 0 0,5-12-202 0 0,0 0 1 0 0,0 0-1 0 0,2 0 1 0 0,-1 0-1 0 0,2 1 1 0 0,-1-1-1 0 0,2 0 0 0 0,0 0 1 0 0,4 15-1 0 0,-5-22-111 0 0,1 0-1 0 0,-1-1 0 0 0,1 1 0 0 0,0-1 0 0 0,1 0 1 0 0,-1 0-1 0 0,1 0 0 0 0,0 0 0 0 0,0 0 0 0 0,0 0 1 0 0,0-1-1 0 0,0 1 0 0 0,1-1 0 0 0,0 0 0 0 0,0 0 1 0 0,0 0-1 0 0,0-1 0 0 0,0 1 0 0 0,0-1 0 0 0,1 0 1 0 0,-1 0-1 0 0,1-1 0 0 0,-1 1 0 0 0,1-1 0 0 0,0 0 1 0 0,5 0-1 0 0,0 0 2 0 0,0-1 1 0 0,0 0 0 0 0,0 0-1 0 0,0-1 1 0 0,0-1-1 0 0,-1 0 1 0 0,1 0 0 0 0,-1-1-1 0 0,1 0 1 0 0,14-7-1 0 0,-18 7-11 0 0,0 0-1 0 0,-1 0 0 0 0,0 0 0 0 0,0-1 0 0 0,0 0 0 0 0,0 0 0 0 0,0 0 1 0 0,-1-1-1 0 0,0 1 0 0 0,0-1 0 0 0,0 0 0 0 0,-1 0 0 0 0,1-1 0 0 0,-1 1 0 0 0,0-1 1 0 0,-1 1-1 0 0,4-12 0 0 0,-3 4-12 0 0,-1 0 0 0 0,-1 0 0 0 0,0 0 0 0 0,0 0 0 0 0,-3-24 0 0 0,-1 15-9 0 0,-1 0 0 0 0,-10-33 0 0 0,13 51 19 0 0,-1-1 0 0 0,1 1 0 0 0,-1 0 0 0 0,0 0 0 0 0,0 0 0 0 0,-1 0 0 0 0,1 0 0 0 0,-1 0 0 0 0,0 1 0 0 0,1-1 1 0 0,-2 1-1 0 0,1 0 0 0 0,0 0 0 0 0,-1 0 0 0 0,1 0 0 0 0,-1 1 0 0 0,-5-3 0 0 0,4 3 8 0 0,0 0 1 0 0,0 0-1 0 0,1 1 1 0 0,-2 0-1 0 0,1 0 1 0 0,0 0-1 0 0,0 1 1 0 0,0 0-1 0 0,0 0 1 0 0,0 0-1 0 0,0 1 1 0 0,0-1-1 0 0,0 1 1 0 0,-10 3-1 0 0,7-1 21 0 0,1 0-1 0 0,-1 0 1 0 0,1 0 0 0 0,0 1-1 0 0,0 0 1 0 0,0 1 0 0 0,1 0-1 0 0,-1 0 1 0 0,1 0-1 0 0,0 1 1 0 0,1-1 0 0 0,-7 9-1 0 0,9-10-26 0 0,0 0 0 0 0,0 1-1 0 0,0-1 1 0 0,1 1 0 0 0,-1 0-1 0 0,1 0 1 0 0,0 0 0 0 0,1 0-1 0 0,-1 0 1 0 0,1 0 0 0 0,0 0 0 0 0,0 0-1 0 0,1 1 1 0 0,-1-1 0 0 0,1 0-1 0 0,1 1 1 0 0,-1-1 0 0 0,1 0-1 0 0,1 9 1 0 0,0-10-2 0 0,-1-1 0 0 0,0 1-1 0 0,1-1 1 0 0,0 1 0 0 0,-1-1 0 0 0,1 0 0 0 0,1 0 0 0 0,-1 0-1 0 0,0 0 1 0 0,1 0 0 0 0,0-1 0 0 0,4 5 0 0 0,-1-3 4 0 0,-1-1 0 0 0,1 0-1 0 0,0 0 1 0 0,0 0 0 0 0,0-1 0 0 0,11 4 0 0 0,0-2-11 0 0,0-1 0 0 0,1-1 0 0 0,-1-1 0 0 0,29-1 0 0 0,-30 0 9 0 0,0-2 0 0 0,1 0 0 0 0,-1-1 0 0 0,0 0 0 0 0,-1-2 0 0 0,1 0 0 0 0,-1 0 1 0 0,28-15-1 0 0,-36 16-9 0 0,-1 0 1 0 0,1-1-1 0 0,-1 0 1 0 0,0 0 0 0 0,0 0-1 0 0,-1-1 1 0 0,0 1-1 0 0,9-14 1 0 0,-11 14 19 0 0,0 0 1 0 0,0-1-1 0 0,-1 1 1 0 0,0-1-1 0 0,0 1 0 0 0,0-1 1 0 0,-1 0-1 0 0,0 0 1 0 0,0 0-1 0 0,0 0 1 0 0,-1 0-1 0 0,0-11 0 0 0,0 16 8 0 0,0-1-1 0 0,-1 0 0 0 0,1 0 0 0 0,0 1 0 0 0,-1-1 0 0 0,1 0 0 0 0,-1 0 1 0 0,0 1-1 0 0,0-1 0 0 0,1 1 0 0 0,-1-1 0 0 0,0 1 0 0 0,0-1 0 0 0,0 1 1 0 0,-1-1-1 0 0,1 1 0 0 0,0 0 0 0 0,0 0 0 0 0,-1 0 0 0 0,1 0 0 0 0,-1-1 1 0 0,-2 0-1 0 0,3 2-9 0 0,0-1 1 0 0,-1 1 0 0 0,1 0-1 0 0,0 0 1 0 0,0-1-1 0 0,0 1 1 0 0,0 0 0 0 0,0 0-1 0 0,-1 0 1 0 0,1 1 0 0 0,0-1-1 0 0,0 0 1 0 0,0 0-1 0 0,0 1 1 0 0,0-1 0 0 0,0 0-1 0 0,0 1 1 0 0,0-1 0 0 0,0 1-1 0 0,0-1 1 0 0,0 1 0 0 0,0 0-1 0 0,0-1 1 0 0,0 1-1 0 0,0 0 1 0 0,1 0 0 0 0,-1 0-1 0 0,0 0 1 0 0,0 0 0 0 0,1-1-1 0 0,-1 1 1 0 0,1 0-1 0 0,-1 0 1 0 0,1 1 0 0 0,-1-1-1 0 0,1 1 1 0 0,-3 4 6 0 0,1-1 1 0 0,0 1-1 0 0,0 0 1 0 0,1 0-1 0 0,0 0 1 0 0,0 0 0 0 0,0 0-1 0 0,1 0 1 0 0,0 0-1 0 0,0 0 1 0 0,0 0-1 0 0,1 0 1 0 0,2 10-1 0 0,-1-8 7 0 0,1 0 0 0 0,0 0-1 0 0,1 0 1 0 0,-1-1 0 0 0,1 1 0 0 0,1-1-1 0 0,0 0 1 0 0,0 0 0 0 0,7 7 0 0 0,-4-5-22 0 0,1-1 1 0 0,-1-1-1 0 0,1 1 1 0 0,1-2 0 0 0,-1 1-1 0 0,1-1 1 0 0,1-1 0 0 0,-1 1-1 0 0,1-2 1 0 0,-1 0 0 0 0,1 0-1 0 0,0-1 1 0 0,1 0-1 0 0,20 2 1 0 0,-27-4-6 0 0,1-1-1 0 0,0 0 1 0 0,-1 0 0 0 0,1-1-1 0 0,0 1 1 0 0,-1-1-1 0 0,1-1 1 0 0,-1 1 0 0 0,1-1-1 0 0,-1 0 1 0 0,0 0 0 0 0,1 0-1 0 0,-1-1 1 0 0,-1 0-1 0 0,1 0 1 0 0,0 0 0 0 0,-1 0-1 0 0,1-1 1 0 0,-1 0 0 0 0,0 0-1 0 0,0 0 1 0 0,0 0-1 0 0,-1-1 1 0 0,0 1 0 0 0,0-1-1 0 0,0 0 1 0 0,0 0 0 0 0,-1 0-1 0 0,0 0 1 0 0,0-1-1 0 0,3-10 1 0 0,2-22-16 0 0,-2 0 0 0 0,0-77 0 0 0,-5 114 28 0 0,0-1-1 0 0,0 1 0 0 0,0 0 0 0 0,0-1 0 0 0,0 1 0 0 0,0 0 1 0 0,0-1-1 0 0,-1 1 0 0 0,1 0 0 0 0,-1-1 0 0 0,1 1 0 0 0,-1 0 1 0 0,0-2-1 0 0,1 3-7 0 0,-1-1-1 0 0,1 1 1 0 0,0 0 0 0 0,0 0 0 0 0,-1 0 0 0 0,1 0 0 0 0,0 0 0 0 0,0-1 0 0 0,-1 1-1 0 0,1 0 1 0 0,0 0 0 0 0,-1 0 0 0 0,1 0 0 0 0,0 0 0 0 0,0 0 0 0 0,-1 0-1 0 0,1 0 1 0 0,0 0 0 0 0,-1 0 0 0 0,1 0 0 0 0,0 0 0 0 0,0 0 0 0 0,-1 0-1 0 0,1 1 1 0 0,-12 6 73 0 0,7-2-67 0 0,1 0 1 0 0,-1 0-1 0 0,1 0 1 0 0,0 0-1 0 0,0 1 1 0 0,1 0-1 0 0,0-1 1 0 0,0 1-1 0 0,0 1 1 0 0,0-1 0 0 0,1 0-1 0 0,0 1 1 0 0,1-1-1 0 0,-1 1 1 0 0,1-1-1 0 0,0 1 1 0 0,1 0-1 0 0,0 7 1 0 0,0-5-5 0 0,1-1 0 0 0,0 1 0 0 0,1-1 0 0 0,0 1 0 0 0,0-1 0 0 0,1 0 0 0 0,0 1 0 0 0,0-1 0 0 0,1-1 1 0 0,0 1-1 0 0,0-1 0 0 0,1 1 0 0 0,9 10 0 0 0,-5-8 0 0 0,1-1-1 0 0,0 0 1 0 0,0 0 0 0 0,1-1 0 0 0,0 0 0 0 0,1-1 0 0 0,0 0-1 0 0,0-1 1 0 0,0 0 0 0 0,1-1 0 0 0,0-1 0 0 0,0 0 0 0 0,0 0-1 0 0,1-1 1 0 0,20 1 0 0 0,-25-3 0 0 0,-1-1 0 0 0,0 1 0 0 0,1-2 0 0 0,-1 1 0 0 0,0-1 0 0 0,0-1 1 0 0,1 1-1 0 0,-1-1 0 0 0,0-1 0 0 0,14-6 0 0 0,-18 7 1 0 0,0 0 0 0 0,0 0 1 0 0,0 0-1 0 0,-1-1 0 0 0,1 0 1 0 0,-1 0-1 0 0,0 0 0 0 0,0 0 1 0 0,0 0-1 0 0,0-1 0 0 0,0 1 1 0 0,-1-1-1 0 0,0 0 0 0 0,1 0 1 0 0,-2 0-1 0 0,1 0 1 0 0,0 0-1 0 0,-1 0 0 0 0,1 0 1 0 0,-1-1-1 0 0,-1 1 0 0 0,2-5 1 0 0,-2-5 9 0 0,0 0 1 0 0,0-1 0 0 0,-1 1-1 0 0,-1 0 1 0 0,-6-24 0 0 0,-26-65-9 0 0,33 100 11 0 0,-6-16 58 0 0,-9-18 0 0 0,14 32-53 0 0,-1 1 0 0 0,1 0 0 0 0,-1 0 1 0 0,1 1-1 0 0,-1-1 0 0 0,0 0 1 0 0,-1 1-1 0 0,1 0 0 0 0,0-1 0 0 0,-7-3 1 0 0,10 7-22 0 0,-1-1 0 0 0,0 1 1 0 0,1 0-1 0 0,-1-1 1 0 0,0 1-1 0 0,0 0 1 0 0,1-1-1 0 0,-1 1 0 0 0,0 0 1 0 0,0 0-1 0 0,0 0 1 0 0,1 0-1 0 0,-1 0 0 0 0,0 0 1 0 0,0 0-1 0 0,0 0 1 0 0,1 0-1 0 0,-1 0 1 0 0,0 0-1 0 0,0 0 0 0 0,1 0 1 0 0,-1 1-1 0 0,0-1 1 0 0,-1 1-1 0 0,1 0 1 0 0,0 0-1 0 0,0 0 1 0 0,0-1-1 0 0,1 1 1 0 0,-1 0-1 0 0,0 1 1 0 0,0-1-1 0 0,1 0 1 0 0,-1 0-1 0 0,0 0 1 0 0,1 0-1 0 0,0 1 1 0 0,-1 1-1 0 0,0 0-7 0 0,0 1-1 0 0,0-1 0 0 0,1 0 1 0 0,0 1-1 0 0,0-1 0 0 0,0 1 1 0 0,0-1-1 0 0,0 0 0 0 0,1 1 1 0 0,-1-1-1 0 0,3 5 0 0 0,0-2-23 0 0,0 0-1 0 0,0 0 0 0 0,1 0 0 0 0,0 0 0 0 0,0 0 1 0 0,0-1-1 0 0,1 0 0 0 0,0 0 0 0 0,0 0 0 0 0,0-1 1 0 0,0 0-1 0 0,1 0 0 0 0,0 0 0 0 0,0 0 0 0 0,0-1 1 0 0,0 0-1 0 0,0 0 0 0 0,1-1 0 0 0,-1 0 0 0 0,1 0 1 0 0,9 1-1 0 0,36 5-1660 0 0,-17-6-2478 0 0,-22-1 1758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25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80 140 2345 0 0,'-4'-2'1242'0'0,"-33"-15"5198"0"0,35 16-6154 0 0,1 0 1 0 0,-1 1-1 0 0,0-1 0 0 0,1 1 1 0 0,-1-1-1 0 0,0 1 1 0 0,0 0-1 0 0,1 0 1 0 0,-1 0-1 0 0,0-1 0 0 0,0 2 1 0 0,1-1-1 0 0,-1 0 1 0 0,0 0-1 0 0,0 1 1 0 0,1-1-1 0 0,-1 1 0 0 0,0-1 1 0 0,-1 2-1 0 0,2-2-252 0 0,1 0-1 0 0,0 1 1 0 0,0-1-1 0 0,0 0 1 0 0,-1 1-1 0 0,1-1 1 0 0,0 1-1 0 0,0-1 0 0 0,0 0 1 0 0,0 1-1 0 0,0-1 1 0 0,0 0-1 0 0,0 1 1 0 0,0-1-1 0 0,0 1 1 0 0,0-1-1 0 0,0 0 1 0 0,0 1-1 0 0,0-1 1 0 0,0 0-1 0 0,0 1 0 0 0,0-1 1 0 0,0 1-1 0 0,1-1 1 0 0,-1 0-1 0 0,0 1 1 0 0,0-1-1 0 0,0 0 1 0 0,1 1-1 0 0,-1-1 1 0 0,0 0-1 0 0,0 0 0 0 0,1 1 1 0 0,-1-1-1 0 0,0 0 1 0 0,0 0-1 0 0,1 1 1 0 0,-1-1-1 0 0,0 0 1 0 0,1 0-1 0 0,-1 0 1 0 0,1 0-1 0 0,0 1 0 0 0,15 9 262 0 0,2-2-244 0 0,1 0-1 0 0,0-1 1 0 0,0-1-1 0 0,1-1 1 0 0,0-1-1 0 0,-1 0 1 0 0,24 0-1 0 0,-3 0-57 0 0,-11 0 22 0 0,-1-2 0 0 0,58-2 1 0 0,-79-1-8 0 0,1 0 1 0 0,-1 0-1 0 0,1 0 1 0 0,-1-1-1 0 0,0 0 1 0 0,0-1-1 0 0,0 0 1 0 0,0 0-1 0 0,0 0 1 0 0,0-1-1 0 0,-1 0 1 0 0,0 0-1 0 0,0-1 1 0 0,0 0-1 0 0,0 0 1 0 0,6-7-1 0 0,-11 10-5 0 0,1-1 0 0 0,-1 1 0 0 0,0 0 0 0 0,1 0 0 0 0,-1 0 0 0 0,0-1 0 0 0,-1 1-1 0 0,1 0 1 0 0,0-1 0 0 0,-1 1 0 0 0,1-1 0 0 0,-1 1 0 0 0,0-1 0 0 0,0 1 0 0 0,0-1 0 0 0,0 1 0 0 0,0-1-1 0 0,0 1 1 0 0,-1-1 0 0 0,1 1 0 0 0,-1-1 0 0 0,0 1 0 0 0,0 0 0 0 0,0-1 0 0 0,0 1 0 0 0,0 0 0 0 0,0 0-1 0 0,-3-4 1 0 0,0 1-3 0 0,1 1-1 0 0,-1-1 1 0 0,0 1 0 0 0,0-1-1 0 0,-1 1 1 0 0,1 1-1 0 0,-1-1 1 0 0,0 1-1 0 0,0-1 1 0 0,0 1-1 0 0,-7-2 1 0 0,-1 0 28 0 0,0 1 1 0 0,0 1-1 0 0,-1 0 0 0 0,1 1 1 0 0,-1 0-1 0 0,1 1 1 0 0,-1 1-1 0 0,0 0 0 0 0,0 1 1 0 0,1 0-1 0 0,-1 1 1 0 0,1 1-1 0 0,-15 4 0 0 0,17-3 8 0 0,0-1 1 0 0,1 1-1 0 0,0 1 0 0 0,0 0 0 0 0,0 0 0 0 0,0 1 0 0 0,1 0 0 0 0,0 1 0 0 0,0 0 0 0 0,1 0 0 0 0,0 1 0 0 0,0 0 0 0 0,1 0 1 0 0,0 1-1 0 0,0 0 0 0 0,-8 16 0 0 0,11-18-5 0 0,1 0 0 0 0,0 0 0 0 0,1 0 0 0 0,0 1 0 0 0,0-1 0 0 0,0 1 0 0 0,1 0 0 0 0,0 0 1 0 0,0-1-1 0 0,1 1 0 0 0,0 0 0 0 0,2 14 0 0 0,0-16-6 0 0,-1 0 0 0 0,1 0 0 0 0,0 0 0 0 0,0-1 0 0 0,1 1 0 0 0,0 0-1 0 0,0-1 1 0 0,0 0 0 0 0,1 0 0 0 0,-1 0 0 0 0,1 0 0 0 0,1 0 0 0 0,-1-1 0 0 0,1 1 0 0 0,-1-1 0 0 0,9 5 0 0 0,12 6-70 0 0,1-2-1 0 0,1 0 1 0 0,0-1 0 0 0,1-2-1 0 0,0-1 1 0 0,30 6 0 0 0,-29-8-457 0 0,1-2 0 0 0,-1-1 0 0 0,1-1 0 0 0,0-2 0 0 0,0-1 1 0 0,50-6-1 0 0,-64 3-1488 0 0,28-10 1 0 0,-31 8 860 0 0,8-2-694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2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51 2040 0 0,'-2'-5'1798'0'0,"-2"-18"2535"0"0,4 22-4072 0 0,0 0-1 0 0,0-1 1 0 0,0 1-1 0 0,0 0 1 0 0,0 0-1 0 0,0 0 0 0 0,0 0 1 0 0,0 0-1 0 0,1 0 1 0 0,-1 0-1 0 0,0 0 1 0 0,1 0-1 0 0,-1 0 0 0 0,1 0 1 0 0,-1 0-1 0 0,2-1 1 0 0,-5 21 2574 0 0,-6 16-1684 0 0,1 0-1 0 0,-5 61 1 0 0,13-92-1077 0 0,-2 7 29 0 0,2 1-1 0 0,-1 0 1 0 0,2-1-1 0 0,-1 1 1 0 0,1 0 0 0 0,1-1-1 0 0,3 13 1 0 0,-4-20-106 0 0,1 0 0 0 0,-1 0 0 0 0,1-1 0 0 0,-1 1 0 0 0,1 0 0 0 0,0-1 0 0 0,0 0 0 0 0,1 1 0 0 0,-1-1 0 0 0,1 0 0 0 0,-1 0 0 0 0,1 0 0 0 0,0 0 0 0 0,0-1 0 0 0,0 1 0 0 0,1-1 1 0 0,-1 0-1 0 0,0 0 0 0 0,1 0 0 0 0,0 0 0 0 0,-1-1 0 0 0,1 1 0 0 0,0-1 0 0 0,4 1 0 0 0,-3-1-8 0 0,-1-1 0 0 0,1 0 0 0 0,-1 0 0 0 0,1 0 0 0 0,-1-1 0 0 0,1 0 0 0 0,-1 1-1 0 0,1-2 1 0 0,-1 1 0 0 0,0 0 0 0 0,0-1 0 0 0,1 0 0 0 0,-1 0 0 0 0,0 0 0 0 0,0 0 0 0 0,-1-1 0 0 0,5-3 0 0 0,1-1-15 0 0,-1 0 0 0 0,-1 0 0 0 0,1-1 0 0 0,-1 0 0 0 0,0 0 0 0 0,6-12-1 0 0,-6 9 38 0 0,-2 0 0 0 0,1-1 0 0 0,-2 0 0 0 0,1 0 0 0 0,2-17 0 0 0,9-63-4 0 0,-14 82-1 0 0,-1 4-21 0 0,2-24 89 0 0,-3 27-56 0 0,0 1 1 0 0,0 0-1 0 0,0 0 1 0 0,0 0-1 0 0,-1 0 0 0 0,1 0 1 0 0,0 0-1 0 0,-1 0 1 0 0,0 0-1 0 0,1 0 1 0 0,-2-2-1 0 0,1 3-3 0 0,1 1 0 0 0,-1 0-1 0 0,1-1 1 0 0,-1 1 0 0 0,1-1-1 0 0,-1 1 1 0 0,1 0 0 0 0,-1-1-1 0 0,0 1 1 0 0,1 0 0 0 0,-1 0-1 0 0,0-1 1 0 0,1 1 0 0 0,-1 0-1 0 0,0 0 1 0 0,1 0 0 0 0,-1 0-1 0 0,0 0 1 0 0,1 0 0 0 0,-1 0-1 0 0,0 0 1 0 0,1 0 0 0 0,-1 0-1 0 0,0 1 1 0 0,1-1 0 0 0,-1 0-1 0 0,0 0 1 0 0,1 1 0 0 0,-1-1 0 0 0,0 0-1 0 0,1 1 1 0 0,-1-1 0 0 0,1 0-1 0 0,-1 1 1 0 0,1-1 0 0 0,-2 2-1 0 0,-17 16 671 0 0,17-16-629 0 0,1 0 0 0 0,0 0 0 0 0,1-1-1 0 0,-1 1 1 0 0,0 0 0 0 0,1 0 0 0 0,-1 0-1 0 0,0 4 1 0 0,1-6-37 0 0,0 0 0 0 0,0 1 0 0 0,0-1 0 0 0,0 1 0 0 0,0-1 0 0 0,0 0 0 0 0,0 1 0 0 0,0-1 0 0 0,0 1 0 0 0,0-1 0 0 0,0 0 0 0 0,0 1 0 0 0,0-1 0 0 0,0 0 0 0 0,0 1 0 0 0,1-1 0 0 0,-1 1 1 0 0,0-1-1 0 0,0 0 0 0 0,0 1 0 0 0,1-1 0 0 0,-1 0 0 0 0,0 0 0 0 0,1 1 0 0 0,-1-1 0 0 0,0 0 0 0 0,0 0 0 0 0,1 1 0 0 0,-1-1 0 0 0,0 0 0 0 0,1 0 0 0 0,-1 0 0 0 0,1 1 0 0 0,-1-1 0 0 0,0 0 0 0 0,1 0 0 0 0,-1 0 0 0 0,0 0 0 0 0,1 0 0 0 0,-1 0 0 0 0,1 0 0 0 0,-1 0 0 0 0,0 0 0 0 0,1 0 0 0 0,-1 0 0 0 0,1 0 0 0 0,-1 0 0 0 0,0 0 0 0 0,1 0 0 0 0,-1-1 0 0 0,0 1 0 0 0,1 0 0 0 0,0-1 35 0 0,1 1 1 0 0,-1-1-1 0 0,0 0 0 0 0,0 1 1 0 0,0-1-1 0 0,-1 0 0 0 0,1 0 1 0 0,0 0-1 0 0,0 1 0 0 0,0-1 1 0 0,0 0-1 0 0,-1 0 0 0 0,1 0 1 0 0,-1 0-1 0 0,1 0 0 0 0,0-1 1 0 0,-1 1-1 0 0,0 0 0 0 0,1 0 1 0 0,-1 0-1 0 0,0 0 0 0 0,1 0 0 0 0,-1-1 1 0 0,0 1-1 0 0,0 0 0 0 0,0 0 1 0 0,0-1-1 0 0,-1-1 0 0 0,1-1 44 0 0,0 1-1 0 0,0-1 0 0 0,-1 0 1 0 0,0 0-1 0 0,0 1 0 0 0,0-1 1 0 0,0 1-1 0 0,-3-6 0 0 0,4 9-86 0 0,0-1 0 0 0,0 1 1 0 0,0-1-1 0 0,-1 1 0 0 0,1 0 0 0 0,0-1 0 0 0,0 1 0 0 0,0 0 0 0 0,-1-1 0 0 0,1 1 0 0 0,0 0 0 0 0,0 0 0 0 0,-1-1 0 0 0,1 1 0 0 0,0 0 1 0 0,-1-1-1 0 0,1 1 0 0 0,-1 0 0 0 0,1 0 0 0 0,0 0 0 0 0,-1 0 0 0 0,1-1 0 0 0,-1 1 0 0 0,-2 8 203 0 0,3 22 129 0 0,0-24-229 0 0,0-5-109 0 0,0 0 1 0 0,0 0-1 0 0,0 0 1 0 0,0 0 0 0 0,0 0-1 0 0,-1 0 1 0 0,1 0 0 0 0,0 0-1 0 0,0 0 1 0 0,-1 0-1 0 0,1 0 1 0 0,-1-1 0 0 0,1 1-1 0 0,-1 0 1 0 0,1 0 0 0 0,-1 0-1 0 0,1-1 1 0 0,-1 1-1 0 0,0 0 1 0 0,-1 0 0 0 0,-6 9 62 0 0,8-9-60 0 0,-1 1-1 0 0,0-1 1 0 0,1 1-1 0 0,-1 0 1 0 0,1-1 0 0 0,-1 1-1 0 0,1 0 1 0 0,0 0-1 0 0,0-1 1 0 0,0 1-1 0 0,0 0 1 0 0,0-1 0 0 0,0 1-1 0 0,0 0 1 0 0,1 1-1 0 0,8 30 34 0 0,-4-18-4 0 0,2 6-37 0 0,1 0 0 0 0,15 28-1 0 0,-2-7-22 0 0,2 10 28 0 0,25 59-151 0 0,-38-86 49 0 0,-2 1 0 0 0,8 39 0 0 0,-10-32 57 0 0,-2 1 0 0 0,-1-1 1 0 0,-1 1-1 0 0,-2 0 0 0 0,-1-1 1 0 0,-2 1-1 0 0,-13 61 0 0 0,9-69 40 0 0,-1 0 0 0 0,-1 0-1 0 0,-15 30 1 0 0,19-46 30 0 0,-1 0 0 0 0,0 0 1 0 0,-1 0-1 0 0,1-1 0 0 0,-2 0 0 0 0,1-1 0 0 0,-1 1 1 0 0,-1-1-1 0 0,1-1 0 0 0,-14 9 0 0 0,20-14 10 0 0,0-1-1 0 0,0 0 0 0 0,0 0 1 0 0,-1 0-1 0 0,1 0 1 0 0,0 0-1 0 0,0 0 1 0 0,-1 0-1 0 0,1-1 0 0 0,0 1 1 0 0,-1-1-1 0 0,1 0 1 0 0,0 0-1 0 0,-1 0 0 0 0,1 0 1 0 0,-1 0-1 0 0,1 0 1 0 0,0-1-1 0 0,-1 1 1 0 0,1-1-1 0 0,0 1 0 0 0,-3-2 1 0 0,1 0 17 0 0,1-1 1 0 0,0 1-1 0 0,0 0 1 0 0,0-1-1 0 0,1 1 1 0 0,-1-1-1 0 0,0 0 0 0 0,1 0 1 0 0,0 0-1 0 0,0 0 1 0 0,0-1-1 0 0,0 1 1 0 0,-2-5-1 0 0,-4-10-65 0 0,1 0-1 0 0,1-1 1 0 0,0 0-1 0 0,1 0 1 0 0,1 0-1 0 0,1-1 1 0 0,1 1-1 0 0,0-37 0 0 0,3 39-85 0 0,1 0-1 0 0,0 0 0 0 0,2 0 0 0 0,0 1 1 0 0,0-1-1 0 0,2 1 0 0 0,0 0 1 0 0,0 1-1 0 0,2-1 0 0 0,14-21 0 0 0,-13 22-238 0 0,2 1-1 0 0,-1 0 1 0 0,22-19 0 0 0,-24 25-198 0 0,1 2 0 0 0,0-1 0 0 0,0 1 0 0 0,0 0 0 0 0,0 1 0 0 0,1 0 0 0 0,11-4 0 0 0,35-8-4553 0 0,-26 11 2224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26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81 154 1968 0 0,'-2'4'536'0'0,"0"-1"-1"0"0,-1 0 0 0 0,1 0 1 0 0,0 1-1 0 0,1-1 1 0 0,-1 1-1 0 0,1-1 0 0 0,-1 1 1 0 0,1 0-1 0 0,0 0 0 0 0,0 0 1 0 0,1 0-1 0 0,-1-1 0 0 0,1 1 1 0 0,0 0-1 0 0,0 0 0 0 0,0 0 1 0 0,2 6-1 0 0,1 9 1036 0 0,1-1 1 0 0,9 29-1 0 0,-9-37-1084 0 0,5 16 509 0 0,7 21 293 0 0,-15-42-1191 0 0,-1-1 0 0 0,1 0 0 0 0,0 1 0 0 0,-1-1 0 0 0,0 0 0 0 0,0 1 0 0 0,0-1 0 0 0,-2 8 0 0 0,2-11-87 0 0,0-1 0 0 0,0 1 0 0 0,0-1 1 0 0,-1 1-1 0 0,1-1 0 0 0,0 1 0 0 0,0-1 0 0 0,0 1 0 0 0,-1-1 0 0 0,1 1 0 0 0,0-1 0 0 0,0 1 0 0 0,-1-1 0 0 0,1 0 0 0 0,0 1 0 0 0,-1-1 0 0 0,1 1 0 0 0,-1-1 0 0 0,1 0 0 0 0,0 1 0 0 0,-1-1 0 0 0,1 0 0 0 0,-1 0 0 0 0,1 1 0 0 0,-1-1 0 0 0,1 0 0 0 0,-1 0 0 0 0,0 0 0 0 0,0 0-3 0 0,0 0 0 0 0,0 0 0 0 0,0 0-1 0 0,0 0 1 0 0,0-1 0 0 0,0 1 0 0 0,0 0 0 0 0,0-1-1 0 0,1 1 1 0 0,-1-1 0 0 0,0 1 0 0 0,0-1 0 0 0,-1 0-1 0 0,-2-2-10 0 0,1 0 0 0 0,0 0-1 0 0,0-1 1 0 0,0 1 0 0 0,0-1-1 0 0,-2-4 1 0 0,-5-15 24 0 0,0-1 0 0 0,1-1 0 0 0,2 1 0 0 0,-6-32 0 0 0,8 25-72 0 0,-4-49-1 0 0,8 65 22 0 0,1-1 0 0 0,1 0 0 0 0,1 0 0 0 0,6-30 0 0 0,-7 43 25 0 0,-1 1-1 0 0,1-1 1 0 0,0 1 0 0 0,0-1 0 0 0,1 1 0 0 0,-1 0 0 0 0,0-1 0 0 0,1 1-1 0 0,-1 0 1 0 0,1 0 0 0 0,0 0 0 0 0,0 0 0 0 0,0 1 0 0 0,0-1 0 0 0,4-3-1 0 0,-2 3-2 0 0,0 1 0 0 0,0-1-1 0 0,-1 0 1 0 0,1 1-1 0 0,1 0 1 0 0,-1 0 0 0 0,0 0-1 0 0,0 1 1 0 0,5-1-1 0 0,6 1-59 0 0,-1 1-1 0 0,1 1 0 0 0,-1 0 0 0 0,24 7 0 0 0,97 31-1639 0 0,-87-25 263 0 0,39 16-4641 0 0,-57-22 4336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7.3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116 110 512 0 0,'1'-16'1254'0'0,"-2"-17"4602"0"0,1 33-5722 0 0,0-1 0 0 0,0 1 0 0 0,-1-1 0 0 0,1 0 1 0 0,0 1-1 0 0,-1-1 0 0 0,1 1 0 0 0,0-1 0 0 0,-1 1 1 0 0,1-1-1 0 0,-1 1 0 0 0,1-1 0 0 0,-1 1 0 0 0,1-1 1 0 0,-1 1-1 0 0,1 0 0 0 0,-1-1 0 0 0,1 1 0 0 0,-1 0 1 0 0,1-1-1 0 0,-1 1 0 0 0,0 0 0 0 0,1 0 0 0 0,-1 0 0 0 0,0 0 1 0 0,1-1-1 0 0,-1 1 0 0 0,1 0 0 0 0,-1 0 0 0 0,0 0 1 0 0,1 0-1 0 0,-1 0 0 0 0,0 1 0 0 0,1-1 0 0 0,-1 0 1 0 0,-1 0-1 0 0,-1 1 262 0 0,0 0 0 0 0,0-1 0 0 0,0 1 0 0 0,0 1 0 0 0,-5 1 0 0 0,2 1-177 0 0,1 1-1 0 0,-1-1 1 0 0,1 1-1 0 0,0 0 0 0 0,0 0 1 0 0,1 1-1 0 0,0 0 1 0 0,0-1-1 0 0,0 1 1 0 0,1 1-1 0 0,-1-1 1 0 0,1 0-1 0 0,1 1 1 0 0,-1-1-1 0 0,1 1 0 0 0,1 0 1 0 0,-1 0-1 0 0,0 12 1 0 0,1-12-174 0 0,0 0-1 0 0,1 0 1 0 0,0 0 0 0 0,0 0 0 0 0,0 0 0 0 0,1 0 0 0 0,0-1-1 0 0,1 1 1 0 0,0 0 0 0 0,0 0 0 0 0,0-1 0 0 0,1 1 0 0 0,0-1-1 0 0,0 1 1 0 0,0-1 0 0 0,1 0 0 0 0,0-1 0 0 0,9 11 0 0 0,-8-11-42 0 0,0-1 1 0 0,1 1 0 0 0,0-1 0 0 0,0-1-1 0 0,0 1 1 0 0,1-1 0 0 0,-1 0 0 0 0,1-1-1 0 0,-1 1 1 0 0,1-1 0 0 0,0 0 0 0 0,0-1-1 0 0,0 0 1 0 0,0 0 0 0 0,0-1 0 0 0,10 0-1 0 0,-12 0-17 0 0,1 0 0 0 0,0-1 0 0 0,0 0-1 0 0,0-1 1 0 0,-1 1 0 0 0,1-1 0 0 0,0 0-1 0 0,-1-1 1 0 0,0 1 0 0 0,1-1 0 0 0,-1 0-1 0 0,0 0 1 0 0,-1-1 0 0 0,1 0-1 0 0,-1 1 1 0 0,1-1 0 0 0,-1-1 0 0 0,0 1-1 0 0,6-10 1 0 0,-6 9 19 0 0,-1 0-1 0 0,-1 0 1 0 0,1-1 0 0 0,-1 1-1 0 0,0-1 1 0 0,0 1 0 0 0,0-1-1 0 0,-1 0 1 0 0,1 0 0 0 0,-2 0-1 0 0,1 1 1 0 0,-1-1 0 0 0,0 0-1 0 0,0 0 1 0 0,0 0-1 0 0,-1 0 1 0 0,0 0 0 0 0,0 0-1 0 0,0 1 1 0 0,-1-1 0 0 0,0 0-1 0 0,-4-7 1 0 0,0-1 3 0 0,-1-1 1 0 0,-1 2-1 0 0,0-1 1 0 0,-16-19-1 0 0,18 25 29 0 0,-1 1-1 0 0,1 0 1 0 0,-2 1 0 0 0,1-1-1 0 0,-1 1 1 0 0,1 1 0 0 0,-2-1-1 0 0,-13-6 1 0 0,17 10 12 0 0,-1 1 0 0 0,1-1 0 0 0,0 1 0 0 0,0 0 0 0 0,-1 1 0 0 0,1-1 0 0 0,0 1 0 0 0,-1 0 0 0 0,1 0 0 0 0,-1 1-1 0 0,1 0 1 0 0,0 0 0 0 0,0 0 0 0 0,-10 4 0 0 0,12-4-27 0 0,0 0-1 0 0,-1 0 0 0 0,1 1 1 0 0,0-1-1 0 0,0 1 1 0 0,1 0-1 0 0,-1 0 1 0 0,0 0-1 0 0,1 0 0 0 0,-1 0 1 0 0,1 1-1 0 0,-1-1 1 0 0,1 1-1 0 0,0 0 0 0 0,0-1 1 0 0,0 1-1 0 0,1 0 1 0 0,-1 0-1 0 0,1 0 1 0 0,-1 0-1 0 0,1 1 0 0 0,0-1 1 0 0,0 0-1 0 0,0 5 1 0 0,1-6-30 0 0,0 0 0 0 0,0-1 1 0 0,0 1-1 0 0,0 0 1 0 0,0-1-1 0 0,0 1 1 0 0,1 0-1 0 0,-1-1 0 0 0,0 1 1 0 0,1 0-1 0 0,0-1 1 0 0,-1 1-1 0 0,1-1 1 0 0,0 1-1 0 0,0-1 0 0 0,0 1 1 0 0,0-1-1 0 0,0 0 1 0 0,2 3-1 0 0,-1-3-11 0 0,0 1 1 0 0,1 0-1 0 0,-1-1 0 0 0,1 1 1 0 0,0-1-1 0 0,-1 0 0 0 0,1 0 0 0 0,0 0 1 0 0,0 0-1 0 0,4 0 0 0 0,5 1-313 0 0,1-1 0 0 0,-1-1 0 0 0,0 0 0 0 0,15-2 0 0 0,45-7-5773 0 0,-44 6 2913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7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148 375 1968 0 0,'-1'6'8254'0'0,"-2"1"-4993"0"0,0 10-638 0 0,3 0-1547 0 0,2 0 1 0 0,0 0-1 0 0,1 0 0 0 0,7 22 1 0 0,26 64-63 0 0,-26-76-918 0 0,-9-25-92 0 0,0 1-1 0 0,0-1 0 0 0,0 0 1 0 0,1 0-1 0 0,-1 0 0 0 0,1 1 1 0 0,-1-1-1 0 0,1-1 0 0 0,0 1 1 0 0,0 0-1 0 0,2 2 0 0 0,-4-4-2 0 0,1 0 0 0 0,-1 0 0 0 0,0 1-1 0 0,1-1 1 0 0,-1 0 0 0 0,1 0 0 0 0,-1 0-1 0 0,1 1 1 0 0,-1-1 0 0 0,1 0 0 0 0,-1 0 0 0 0,0 0-1 0 0,1 0 1 0 0,-1 0 0 0 0,1 0 0 0 0,-1 0-1 0 0,1 0 1 0 0,-1 0 0 0 0,1 0 0 0 0,-1 0 0 0 0,1 0-1 0 0,-1-1 1 0 0,0 1 0 0 0,1 0 0 0 0,0-1-5 0 0,0 0 1 0 0,0 1-1 0 0,-1-1 0 0 0,1 0 1 0 0,-1 0-1 0 0,1 0 1 0 0,0 0-1 0 0,-1 0 0 0 0,0 1 1 0 0,1-1-1 0 0,-1 0 1 0 0,0 0-1 0 0,1 0 1 0 0,-1 0-1 0 0,0 0 0 0 0,0-2 1 0 0,1-1 15 0 0,-1-1 0 0 0,0 1 0 0 0,0-1 0 0 0,0 0-1 0 0,0 1 1 0 0,-1-1 0 0 0,0 1 0 0 0,0-1 0 0 0,0 1 0 0 0,-1-1 0 0 0,0 1 0 0 0,1 0 0 0 0,-1-1 0 0 0,-4-4 0 0 0,-4-6 34 0 0,-1 0 1 0 0,-16-18-1 0 0,12 16 12 0 0,-16-19-17 0 0,-42-57 323 0 0,65 82-298 0 0,1-1 0 0 0,0-1 0 0 0,1 1 0 0 0,0-1 0 0 0,1 0 0 0 0,-4-20 0 0 0,5 15 31 0 0,0-1 1 0 0,2 1-1 0 0,1-1 1 0 0,0-29-1 0 0,1 41-79 0 0,1 0 0 0 0,0 0-1 0 0,0-1 1 0 0,1 2-1 0 0,-1-1 1 0 0,1 0 0 0 0,1 0-1 0 0,0 0 1 0 0,-1 1 0 0 0,2 0-1 0 0,-1-1 1 0 0,1 1-1 0 0,0 1 1 0 0,0-1 0 0 0,6-5-1 0 0,-6 7-18 0 0,0 1-1 0 0,0 0 0 0 0,0 0 0 0 0,0 1 1 0 0,0-1-1 0 0,1 1 0 0 0,-1 0 1 0 0,1 0-1 0 0,0 0 0 0 0,-1 1 0 0 0,9-2 1 0 0,-5 2-6 0 0,0 0 0 0 0,1 1 1 0 0,-1 0-1 0 0,0 0 1 0 0,0 1-1 0 0,12 2 0 0 0,3 3-123 0 0,1 2-1 0 0,-1 0 0 0 0,37 19 1 0 0,-44-19-718 0 0,0 0 0 0 0,30 22-1 0 0,-39-24-748 0 0,-1 0 0 0 0,1 0-1 0 0,-1 1 1 0 0,9 12-1 0 0,-6-5-2200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8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35 2625 0 0,'-11'4'3045'0'0,"8"-2"-1428"0"0,0-1 0 0 0,0 0 0 0 0,0 0-1 0 0,0 1 1 0 0,0 0 0 0 0,-5 3 0 0 0,9-4-1266 0 0,0 0 1 0 0,1 0 0 0 0,-1 0 0 0 0,0-1 0 0 0,1 1 0 0 0,-1 0-1 0 0,1-1 1 0 0,-1 0 0 0 0,1 1 0 0 0,2-1 0 0 0,12 2-98 0 0,0 0 1 0 0,0-2 0 0 0,0 0-1 0 0,22-3 1 0 0,64-15-656 0 0,-78 13 276 0 0,50-13-1466 0 0,-20 4-4577 0 0,-27 8 1548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09.1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57 512 0 0,'-35'1'3248'0'0,"26"-1"-1406"0"0,0 0 1 0 0,1 1-1 0 0,-1 0 0 0 0,0 0 1 0 0,-8 3-1 0 0,14-3-1587 0 0,1 0 1 0 0,0 0-1 0 0,0 1 1 0 0,0-1-1 0 0,0 1 1 0 0,0 0-1 0 0,0-1 1 0 0,0 1 0 0 0,1 0-1 0 0,-1 0 1 0 0,1 0-1 0 0,-1 0 1 0 0,1 1-1 0 0,0-1 1 0 0,0 0-1 0 0,0 1 1 0 0,0-1-1 0 0,0 0 1 0 0,0 1-1 0 0,1-1 1 0 0,-1 1-1 0 0,1-1 1 0 0,-1 4-1 0 0,0 4-101 0 0,0 1 0 0 0,1 0 0 0 0,0 0 0 0 0,2 13-1 0 0,-1-18-120 0 0,0 0 0 0 0,1 0 0 0 0,-1 0-1 0 0,1 0 1 0 0,0 0 0 0 0,1-1 0 0 0,-1 1-1 0 0,1-1 1 0 0,0 1 0 0 0,1-1 0 0 0,-1 0 0 0 0,1 0-1 0 0,0-1 1 0 0,0 1 0 0 0,1-1 0 0 0,-1 0-1 0 0,1 0 1 0 0,0 0 0 0 0,9 5 0 0 0,-7-6-48 0 0,-1 0 1 0 0,1 0 0 0 0,0 0-1 0 0,0-1 1 0 0,1 0 0 0 0,-1 0 0 0 0,0-1-1 0 0,1 0 1 0 0,-1 0 0 0 0,1-1-1 0 0,-1 0 1 0 0,1 0 0 0 0,-1 0-1 0 0,0-1 1 0 0,1-1 0 0 0,7-1-1 0 0,5-3-96 0 0,0 0 0 0 0,-1-2 0 0 0,26-13 0 0 0,-39 19 57 0 0,-1-1 0 0 0,0-1 1 0 0,1 1-1 0 0,-1-1 1 0 0,0 0-1 0 0,-1 0 1 0 0,1-1-1 0 0,-1 1 1 0 0,0-1-1 0 0,0 0 1 0 0,0 0-1 0 0,-1-1 0 0 0,0 1 1 0 0,0-1-1 0 0,4-9 1 0 0,-6 10 44 0 0,0 1 1 0 0,-1-1-1 0 0,0 0 0 0 0,0 1 1 0 0,0-1-1 0 0,0 0 1 0 0,-1 1-1 0 0,0-1 0 0 0,0 1 1 0 0,0-1-1 0 0,0 1 1 0 0,-1-1-1 0 0,0 1 1 0 0,0 0-1 0 0,0 0 0 0 0,0 0 1 0 0,-1 0-1 0 0,-4-6 1 0 0,1 2 19 0 0,-1 0 0 0 0,1 1 1 0 0,-2 0-1 0 0,1 0 1 0 0,-1 0-1 0 0,0 1 0 0 0,-13-8 1 0 0,12 9 13 0 0,1 1 1 0 0,-1 0 0 0 0,0 0-1 0 0,0 1 1 0 0,0 1-1 0 0,0-1 1 0 0,-19-1-1 0 0,23 3-18 0 0,0 1-1 0 0,1 0 1 0 0,-1 1-1 0 0,0-1 1 0 0,0 1-1 0 0,0 0 1 0 0,1 0-1 0 0,-1 0 1 0 0,1 1-1 0 0,-1 0 1 0 0,1-1-1 0 0,-1 2 1 0 0,1-1-1 0 0,0 0 1 0 0,0 1-1 0 0,0 0 1 0 0,-5 4-1 0 0,2 0 4 0 0,0 0 0 0 0,0 0-1 0 0,1 1 1 0 0,0 0 0 0 0,1 0-1 0 0,-1 0 1 0 0,2 1 0 0 0,-1 0-1 0 0,-3 11 1 0 0,6-17-5 0 0,1 1-1 0 0,0 1 0 0 0,0-1 1 0 0,1 0-1 0 0,-1 0 1 0 0,1 0-1 0 0,0 0 1 0 0,0 1-1 0 0,0-1 1 0 0,1 0-1 0 0,-1 0 1 0 0,1 0-1 0 0,0 0 1 0 0,0 0-1 0 0,1 0 1 0 0,-1 0-1 0 0,1 0 0 0 0,0 0 1 0 0,0-1-1 0 0,0 1 1 0 0,0-1-1 0 0,1 1 1 0 0,4 5-1 0 0,-2-4-4 0 0,1-1-1 0 0,-1 0 1 0 0,1 1 0 0 0,-1-2-1 0 0,1 1 1 0 0,0-1 0 0 0,1 0-1 0 0,-1 0 1 0 0,0 0 0 0 0,1-1-1 0 0,0 0 1 0 0,-1-1-1 0 0,1 1 1 0 0,0-1 0 0 0,10 0-1 0 0,2-1-7 0 0,1 0 1 0 0,-1-1-1 0 0,1-1 0 0 0,23-6 0 0 0,-37 6 0 0 0,0 1-1 0 0,0-1 1 0 0,0 0 0 0 0,0-1-1 0 0,0 0 1 0 0,0 1 0 0 0,-1-2-1 0 0,1 1 1 0 0,-1-1 0 0 0,0 0-1 0 0,0 0 1 0 0,0 0 0 0 0,-1-1 0 0 0,5-5-1 0 0,-6 7 9 0 0,-1 0 1 0 0,0 0-1 0 0,-1 0 0 0 0,1 0 1 0 0,0-1-1 0 0,-1 1 0 0 0,0 0 0 0 0,0-1 1 0 0,0 1-1 0 0,0-1 0 0 0,-1 1 0 0 0,1-1 1 0 0,-1 0-1 0 0,0 1 0 0 0,0-1 1 0 0,0 0-1 0 0,0 1 0 0 0,-1-1 0 0 0,1 1 1 0 0,-1-1-1 0 0,0 1 0 0 0,0-1 0 0 0,-1 1 1 0 0,1-1-1 0 0,0 1 0 0 0,-3-4 1 0 0,-1-1-10 0 0,-2-5 58 0 0,-14-18-1 0 0,19 28-24 0 0,0 0 0 0 0,0 1 0 0 0,-1-1 0 0 0,1 1 0 0 0,0 0 0 0 0,-1 0 0 0 0,0 0 0 0 0,0 0 0 0 0,1 0 0 0 0,-1 0 0 0 0,0 1 0 0 0,-6-3 0 0 0,8 4-15 0 0,0 0 0 0 0,1 0 1 0 0,-1-1-1 0 0,0 1 1 0 0,1 0-1 0 0,-1 0 1 0 0,0 0-1 0 0,1 0 1 0 0,-1 0-1 0 0,0 0 0 0 0,0 0 1 0 0,1 0-1 0 0,-1 1 1 0 0,0-1-1 0 0,1 0 1 0 0,-1 0-1 0 0,0 1 0 0 0,1-1 1 0 0,-1 0-1 0 0,0 1 1 0 0,1-1-1 0 0,-1 0 1 0 0,1 1-1 0 0,-1-1 1 0 0,0 1-1 0 0,0 1 7 0 0,0-1 0 0 0,1 0 0 0 0,-1 0 0 0 0,1 1 0 0 0,-1-1 0 0 0,1 0 1 0 0,-1 1-1 0 0,1-1 0 0 0,0 0 0 0 0,-1 1 0 0 0,1-1 0 0 0,0 2 0 0 0,0 2 10 0 0,0-1 0 0 0,0 0 0 0 0,1 0 0 0 0,-1 0-1 0 0,1 0 1 0 0,0 1 0 0 0,3 7 0 0 0,0-7 0 0 0,-1 1 1 0 0,1-1-1 0 0,0 1 1 0 0,1-1-1 0 0,-1 0 1 0 0,1-1-1 0 0,0 1 0 0 0,10 6 1 0 0,5 3-40 0 0,23 10-1 0 0,-37-20 23 0 0,9 4-26 0 0,1-1 0 0 0,22 7 0 0 0,-31-12-105 0 0,0 0-1 0 0,0 0 1 0 0,0-1 0 0 0,0 0-1 0 0,0 0 1 0 0,0 0 0 0 0,0-1-1 0 0,11-2 1 0 0,-16 2-266 0 0,1-1-1 0 0,0 0 1 0 0,0 0 0 0 0,0 0 0 0 0,-1 0 0 0 0,1 0-1 0 0,3-3 1 0 0,15-15-8675 0 0,-15 14 6987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0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49 1384 0 0,'-1'3'1288'0'0,"-1"0"0"0"0,1 0 0 0 0,0 0 0 0 0,1 1 1 0 0,-1-1-1 0 0,0 0 0 0 0,1 1 0 0 0,0 3 0 0 0,0 0-73 0 0,0-1 1 0 0,1 1 0 0 0,2 10 0 0 0,2 1 648 0 0,15 32 0 0 0,-19-47-1607 0 0,27 78 2650 0 0,-32-108-3026 0 0,2 17 120 0 0,0-1 0 0 0,1 0 0 0 0,1 0 0 0 0,0-19 1 0 0,2 18-8 0 0,0 0 1 0 0,0 0 0 0 0,1 0 0 0 0,1 0 0 0 0,8-19 0 0 0,-11 28 6 0 0,1 0 0 0 0,-1 0 0 0 0,1 1 0 0 0,-1-1 1 0 0,1 1-1 0 0,0-1 0 0 0,0 1 0 0 0,0 0 0 0 0,0 0 1 0 0,0 0-1 0 0,1 0 0 0 0,-1 0 0 0 0,0 0 0 0 0,1 1 1 0 0,0-1-1 0 0,-1 1 0 0 0,1-1 0 0 0,0 1 1 0 0,0 0-1 0 0,0 0 0 0 0,0 1 0 0 0,-1-1 0 0 0,1 0 1 0 0,0 1-1 0 0,0 0 0 0 0,0 0 0 0 0,1 0 0 0 0,4 0 1 0 0,-4 1-4 0 0,0 1 0 0 0,0-1 0 0 0,-1 0 0 0 0,1 1 0 0 0,-1 0 0 0 0,1 0 0 0 0,-1 0 1 0 0,0 0-1 0 0,1 0 0 0 0,-1 1 0 0 0,0-1 0 0 0,4 6 0 0 0,1 1-6 0 0,-1-1 0 0 0,0 2 0 0 0,5 9 1 0 0,-6-8 36 0 0,-1 0 1 0 0,-1 0 0 0 0,7 21 0 0 0,3 10 87 0 0,-12-39-108 0 0,-1 1 0 0 0,1-1 1 0 0,0 0-1 0 0,0 0 1 0 0,0 0-1 0 0,0-1 1 0 0,0 1-1 0 0,1 0 0 0 0,-1-1 1 0 0,1 0-1 0 0,0 1 1 0 0,0-1-1 0 0,5 3 1 0 0,-6-4-14 0 0,-1 0 1 0 0,1-1 0 0 0,0 1 0 0 0,0-1 0 0 0,-1 1 0 0 0,1-1 0 0 0,0 0 0 0 0,0 1 0 0 0,-1-1 0 0 0,1 0 0 0 0,0 0 0 0 0,0 0 0 0 0,0 0 0 0 0,-1-1 0 0 0,1 1 0 0 0,0 0 0 0 0,0-1 0 0 0,-1 1 0 0 0,1-1 0 0 0,0 0 0 0 0,-1 1 0 0 0,1-1 0 0 0,0 0 0 0 0,-1 0 0 0 0,1 0 0 0 0,-1 0 0 0 0,0 0 0 0 0,3-3 0 0 0,1-1-61 0 0,0 0 0 0 0,-1-1 0 0 0,1 0 0 0 0,-1 0 0 0 0,-1 0 1 0 0,1-1-1 0 0,-1 1 0 0 0,0-1 0 0 0,0 0 0 0 0,-1 0 0 0 0,0 0 0 0 0,0 0 1 0 0,-1 0-1 0 0,1-1 0 0 0,-1-13 0 0 0,0-15-22 0 0,-1 23 114 0 0,0-1-1 0 0,1 1 1 0 0,1-1-1 0 0,4-14 1 0 0,-5 27 146 0 0,0 5-67 0 0,1 14-30 0 0,1 23-41 0 0,-1-26-36 0 0,0-1 1 0 0,2 1 0 0 0,-1-1-1 0 0,2 1 1 0 0,11 25 0 0 0,-12-33-11 0 0,0 1 0 0 0,0-1 0 0 0,1 0 0 0 0,-1 0 0 0 0,2-1 0 0 0,-1 1 0 0 0,1-1 0 0 0,0 0 0 0 0,11 8-1 0 0,-15-13 7 0 0,0 0 0 0 0,0 0-1 0 0,0 0 1 0 0,0-1-1 0 0,0 1 1 0 0,1-1-1 0 0,-1 0 1 0 0,0 1-1 0 0,0-1 1 0 0,0 0 0 0 0,1 0-1 0 0,-1-1 1 0 0,0 1-1 0 0,0 0 1 0 0,1-1-1 0 0,-1 1 1 0 0,0-1-1 0 0,0 0 1 0 0,0 1 0 0 0,0-1-1 0 0,0 0 1 0 0,0 0-1 0 0,0-1 1 0 0,0 1-1 0 0,2-2 1 0 0,4-4-38 0 0,0 0 1 0 0,0-1 0 0 0,12-15-1 0 0,-16 17 44 0 0,0 0 1 0 0,0 0-1 0 0,-1-1 0 0 0,0 1 1 0 0,0-1-1 0 0,-1 0 0 0 0,1 0 0 0 0,-1 0 1 0 0,-1 0-1 0 0,0-1 0 0 0,0 1 1 0 0,0-8-1 0 0,0 3 27 0 0,-1 0 0 0 0,-1 0 0 0 0,0-1-1 0 0,-1 1 1 0 0,0 0 0 0 0,-5-17 0 0 0,7 28-21 0 0,-1 1-1 0 0,1-1 1 0 0,0 0 0 0 0,0 1-1 0 0,0-1 1 0 0,0 0 0 0 0,-1 1-1 0 0,1-1 1 0 0,0 0 0 0 0,-1 1-1 0 0,1-1 1 0 0,0 1 0 0 0,-1-1-1 0 0,1 0 1 0 0,-1 1 0 0 0,1-1-1 0 0,-1 1 1 0 0,1-1 0 0 0,-1 1-1 0 0,1 0 1 0 0,-1-1-1 0 0,0 1 1 0 0,1 0 0 0 0,-1-1-1 0 0,1 1 1 0 0,-1 0 0 0 0,-1-1-1 0 0,1 2 1 0 0,1-1-1 0 0,-1 0 1 0 0,0 1 0 0 0,1-1-1 0 0,-1 1 1 0 0,1 0-1 0 0,-1-1 1 0 0,0 1-1 0 0,1-1 1 0 0,0 1-1 0 0,-1 0 1 0 0,1-1-1 0 0,-1 1 1 0 0,1 0-1 0 0,0 0 1 0 0,-1-1-1 0 0,1 1 1 0 0,0 0-1 0 0,0 0 1 0 0,0 0-1 0 0,0-1 1 0 0,-1 1-1 0 0,2 1 1 0 0,-2 1-9 0 0,1 0 0 0 0,1-1 0 0 0,-1 1 1 0 0,0 0-1 0 0,1-1 0 0 0,-1 1 0 0 0,1-1 0 0 0,0 1 1 0 0,0-1-1 0 0,2 4 0 0 0,-2-3 48 0 0,0-1 0 0 0,0 1-1 0 0,0-1 1 0 0,0 1 0 0 0,-1 0 0 0 0,1 4 0 0 0,-1-6 162 0 0,0-12 1083 0 0,4 16-1222 0 0,0 0-1 0 0,-1 0 0 0 0,0 1 1 0 0,0 0-1 0 0,0-1 0 0 0,0 1 0 0 0,2 11 1 0 0,4 8-35 0 0,49 117 11 0 0,-49-108-97 0 0,10 59 0 0 0,-6-24 12 0 0,2-10-27 0 0,-8-35 40 0 0,-1 1 0 0 0,-1 0 0 0 0,2 47-1 0 0,-7-68 35 0 0,0-1 0 0 0,-1 0 0 0 0,1 0-1 0 0,-1 0 1 0 0,0 1 0 0 0,0-1 0 0 0,0 0-1 0 0,0 0 1 0 0,-1 0 0 0 0,1 0-1 0 0,-1-1 1 0 0,0 1 0 0 0,0 0 0 0 0,0-1-1 0 0,0 1 1 0 0,0-1 0 0 0,-1 0 0 0 0,1 0-1 0 0,-1 1 1 0 0,1-2 0 0 0,-1 1 0 0 0,0 0-1 0 0,0 0 1 0 0,0-1 0 0 0,-3 2-1 0 0,2-2 8 0 0,0 1 0 0 0,0-1 0 0 0,0 0-1 0 0,1 0 1 0 0,-1 0 0 0 0,0 0-1 0 0,0-1 1 0 0,0 0 0 0 0,0 0-1 0 0,-1 0 1 0 0,1 0 0 0 0,0 0-1 0 0,0-1 1 0 0,0 0 0 0 0,1 0-1 0 0,-1 0 1 0 0,0 0 0 0 0,0-1-1 0 0,-7-3 1 0 0,7 2-6 0 0,-1-1 0 0 0,1 0-1 0 0,0 0 1 0 0,0 0 0 0 0,0 0-1 0 0,1-1 1 0 0,-1 0 0 0 0,1 1 0 0 0,0-1-1 0 0,1 0 1 0 0,-1-1 0 0 0,1 1 0 0 0,0 0-1 0 0,0-1 1 0 0,1 1 0 0 0,-1-1-1 0 0,1 1 1 0 0,0-1 0 0 0,1 0 0 0 0,0-11-1 0 0,0-4-31 0 0,2 0-1 0 0,1 0 1 0 0,1 0-1 0 0,8-27 0 0 0,-8 32-38 0 0,1 0-1 0 0,0 1 0 0 0,2 0 1 0 0,0 0-1 0 0,11-17 0 0 0,-12 23-198 0 0,0 1 1 0 0,1 0-1 0 0,0 0 0 0 0,0 0 0 0 0,1 1 0 0 0,0 0 0 0 0,0 0 1 0 0,0 1-1 0 0,13-6 0 0 0,-16 9 94 0 0,31-16-3637 0 0,-30 16 2334 0 0,0 1 0 0 0,0 0 0 0 0,0 0 0 0 0,9-1 0 0 0,1 1-759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1.5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51 512 0 0,'-1'-4'1443'0'0,"0"-1"0"0"0,-1 0 0 0 0,0 1 0 0 0,0-1 0 0 0,-3-4 0 0 0,-8-10 8986 0 0,13 19-10357 0 0,-2 10 1196 0 0,1 12-870 0 0,6 24 21 0 0,2 0 1 0 0,15 50 0 0 0,7 50 80 0 0,-18-75-335 0 0,-2-12-513 0 0,2 86 0 0 0,-11-141-18 0 0,1 19-594 0 0,2-11-5381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1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37 186 2080 0 0,'-8'-3'3670'0'0,"5"1"-2319"0"0,-1 1 0 0 0,1-1 1 0 0,-1 0-1 0 0,1 0 0 0 0,-4-3 0 0 0,7 5-1251 0 0,-1-1-1 0 0,1 1 1 0 0,0 0-1 0 0,-1-1 1 0 0,1 1-1 0 0,0 0 0 0 0,-1-1 1 0 0,1 1-1 0 0,0-1 1 0 0,0 1-1 0 0,0-1 1 0 0,-1 1-1 0 0,1-1 1 0 0,0 1-1 0 0,0-1 1 0 0,0 1-1 0 0,0-1 1 0 0,0 1-1 0 0,0-1 1 0 0,0 1-1 0 0,0-1 1 0 0,0 1-1 0 0,0-1 1 0 0,0 1-1 0 0,0-1 1 0 0,0 1-1 0 0,0-1 0 0 0,1 1 1 0 0,-1 0-1 0 0,0-1 1 0 0,0 1-1 0 0,1-1 1 0 0,-1 1-1 0 0,0-1 1 0 0,0 1-1 0 0,1 0 1 0 0,-1-1-1 0 0,1 1 1 0 0,-1 0-1 0 0,0-1 1 0 0,1 1-1 0 0,-1 0 1 0 0,1-1-1 0 0,-1 1 1 0 0,0 0-1 0 0,1 0 0 0 0,0-1 1 0 0,190-122 2318 0 0,-183 119-2399 0 0,0 0-1 0 0,0 1 1 0 0,0 0 0 0 0,0 0 0 0 0,0 1-1 0 0,1 0 1 0 0,-1 0 0 0 0,1 1 0 0 0,-1 0 0 0 0,1 1-1 0 0,-1 0 1 0 0,1 0 0 0 0,15 3 0 0 0,-19-2-25 0 0,0 0 1 0 0,0 0-1 0 0,0 0 1 0 0,0 1 0 0 0,-1 0-1 0 0,1 0 1 0 0,0 1-1 0 0,-1-1 1 0 0,0 1 0 0 0,1 0-1 0 0,-1 0 1 0 0,0 0 0 0 0,0 1-1 0 0,-1-1 1 0 0,1 1-1 0 0,-1 0 1 0 0,0 0 0 0 0,0 0-1 0 0,0 0 1 0 0,0 1-1 0 0,-1-1 1 0 0,0 1 0 0 0,0 0-1 0 0,2 6 1 0 0,-3-6 11 0 0,1 1 1 0 0,-1 0-1 0 0,-1 0 1 0 0,1 0-1 0 0,-1 0 1 0 0,0 0-1 0 0,-1 0 1 0 0,1 0-1 0 0,-1-1 1 0 0,0 1-1 0 0,-1 0 1 0 0,1 0-1 0 0,-1-1 1 0 0,0 1-1 0 0,-1-1 1 0 0,1 1 0 0 0,-1-1-1 0 0,0 0 1 0 0,0 0-1 0 0,-1 0 1 0 0,0 0-1 0 0,0-1 1 0 0,-8 8-1 0 0,5-6 49 0 0,0 0 0 0 0,0 0 1 0 0,-1-1-1 0 0,1 0 0 0 0,-1-1 0 0 0,-1 1 0 0 0,1-2 1 0 0,0 1-1 0 0,-1-1 0 0 0,0 0 0 0 0,0-1 0 0 0,0 0 1 0 0,0 0-1 0 0,-16 0 0 0 0,24-2-62 0 0,-1 0 0 0 0,1 0-1 0 0,-1 0 1 0 0,0-1 0 0 0,1 1 0 0 0,-1 0-1 0 0,1-1 1 0 0,-1 1 0 0 0,1-1 0 0 0,-1 1-1 0 0,1-1 1 0 0,0 0 0 0 0,-1 0 0 0 0,1 1-1 0 0,0-1 1 0 0,-1 0 0 0 0,1 0 0 0 0,0 0-1 0 0,-2-3 1 0 0,2 2-38 0 0,-1 0 0 0 0,1-1-1 0 0,0 1 1 0 0,0 0 0 0 0,0-1 0 0 0,0 1-1 0 0,0-1 1 0 0,1 0 0 0 0,-1 1 0 0 0,0-6-1 0 0,1 0-354 0 0,0-1-1 0 0,0 0 0 0 0,1 0 0 0 0,0 0 1 0 0,5-17-1 0 0,-3 17-628 0 0,1-1 1 0 0,-1 1-1 0 0,2-1 1 0 0,-1 1-1 0 0,2 0 1 0 0,-1 1-1 0 0,1-1 1 0 0,0 1-1 0 0,1 0 1 0 0,-1 1-1 0 0,2 0 1 0 0,-1 0-1 0 0,16-11 1 0 0,-14 12-71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0 8 0 0,'7'7'0'0'0</inkml:trace>
  <inkml:trace contextRef="#ctx0" brushRef="#br0" timeOffset="1">40 31 8 0 0,'7'7'0'0'0,"-3"-1"0"0"0,-1-2 0 0 0,-1-1 0 0 0,-2 2 0 0 0,0-2 0 0 0,-3-1 0 0 0,0 0 0 0 0,-1-2 0 0 0,-2 0 16 0 0,2 0-16 0 0,-2 0 16 0 0,1 2 8 0 0,-1-2-32 0 0,0 0-16 0 0,1 0 0 0 0,0 0 24 0 0,3 0 0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2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46 1184 0 0,'-1'-2'965'0'0,"0"1"1"0"0,0-1-1 0 0,1 0 0 0 0,-1 0 0 0 0,0 0 0 0 0,1 0 1 0 0,-1 0-1 0 0,1 0 0 0 0,0 0 0 0 0,0 0 0 0 0,-1 0 1 0 0,2-3-1 0 0,2-8 3636 0 0,-3 12-4478 0 0,0 1 0 0 0,1 0 0 0 0,-1-1 0 0 0,0 1 1 0 0,0 0-1 0 0,1 0 0 0 0,-1-1 0 0 0,0 1 0 0 0,0 0 0 0 0,1 0 1 0 0,-1 0-1 0 0,0 0 0 0 0,1-1 0 0 0,-1 1 0 0 0,0 0 0 0 0,1 0 1 0 0,-1 0-1 0 0,0 0 0 0 0,1 0 0 0 0,-1 0 0 0 0,0 0 0 0 0,1 0 1 0 0,-1 0-1 0 0,1 0 0 0 0,-1 0 0 0 0,0 0 0 0 0,1 0 0 0 0,-1 0 1 0 0,0 0-1 0 0,1 0 0 0 0,-1 0 0 0 0,1 1-59 0 0,0-1 1 0 0,-1 1-1 0 0,1-1 0 0 0,0 1 1 0 0,-1 0-1 0 0,1-1 0 0 0,-1 1 1 0 0,1 0-1 0 0,-1-1 0 0 0,1 1 0 0 0,-1 0 1 0 0,1 0-1 0 0,-1-1 0 0 0,0 1 1 0 0,0 0-1 0 0,1 0 0 0 0,-1 0 1 0 0,0 1-1 0 0,3 18 389 0 0,-2-17-346 0 0,5 48 333 0 0,0 4-219 0 0,17 71 1 0 0,-22-123-268 0 0,0 0 1 0 0,0 0 0 0 0,0 0 0 0 0,1 0-1 0 0,-1 0 1 0 0,1 0 0 0 0,0 0-1 0 0,0 0 1 0 0,0-1 0 0 0,0 1 0 0 0,0-1-1 0 0,4 4 1 0 0,-4-5-221 0 0,-1 0 0 0 0,1 0 0 0 0,0 0 0 0 0,0 0 0 0 0,-1 0 0 0 0,1 0 0 0 0,0 0 1 0 0,0-1-1 0 0,2 1 0 0 0,-2 0-387 0 0,0-1 0 0 0,0 0 1 0 0,0 0-1 0 0,0 0 0 0 0,0 0 1 0 0,0-1-1 0 0,0 1 0 0 0,0 0 0 0 0,0-1 1 0 0,2 0-1 0 0,6-3-3616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3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246 140 512 0 0,'-2'-17'-646'0'0,"0"1"4406"0"0,1-29 1 0 0,1 42-3096 0 0,0-1-1 0 0,0 0 1 0 0,1 1 0 0 0,0-1-1 0 0,-1 0 1 0 0,1 1-1 0 0,0-1 1 0 0,1 1 0 0 0,-1-1-1 0 0,1 1 1 0 0,0 0-1 0 0,-1 0 1 0 0,4-5 0 0 0,-4 8-577 0 0,0-1 0 0 0,0 0 1 0 0,1 0-1 0 0,-1 0 0 0 0,0 1 1 0 0,0-1-1 0 0,0 0 0 0 0,1 1 1 0 0,-1-1-1 0 0,0 1 1 0 0,0-1-1 0 0,1 1 0 0 0,-1 0 1 0 0,0 0-1 0 0,1 0 0 0 0,2-1 1 0 0,-4 1-70 0 0,1 0 0 0 0,-1 0 0 0 0,1 1 0 0 0,-1-1 0 0 0,1 0 0 0 0,-1 0-1 0 0,1 0 1 0 0,-1 0 0 0 0,1 0 0 0 0,-1 1 0 0 0,1-1 0 0 0,-1 0 0 0 0,0 0 0 0 0,1 1 0 0 0,-1-1 0 0 0,1 0 0 0 0,-1 1 0 0 0,0-1 0 0 0,1 0 0 0 0,-1 1 0 0 0,0-1 0 0 0,1 0 0 0 0,-1 1 0 0 0,0-1 0 0 0,0 1-1 0 0,1-1 1 0 0,-1 1 0 0 0,0-1 0 0 0,0 1 0 0 0,0-1 0 0 0,0 1 0 0 0,1-1 0 0 0,-1 1 0 0 0,0-1 0 0 0,0 1 0 0 0,0-1 0 0 0,0 1 0 0 0,0-1 0 0 0,0 1 0 0 0,-1-1 0 0 0,1 1 0 0 0,0-1 0 0 0,0 1 0 0 0,0-1-1 0 0,-1 1 1 0 0,-17 51 1033 0 0,11-34-494 0 0,-7 26 0 0 0,5-5 9 0 0,-42 153 758 0 0,-121 210-1144 0 0,168-395-179 0 0,1 1 0 0 0,0-1 1 0 0,0 1-1 0 0,1 0 0 0 0,-3 10 0 0 0,5-16-3 0 0,0-1 0 0 0,0 1 1 0 0,-1 0-1 0 0,1-1 0 0 0,0 1 1 0 0,0-1-1 0 0,1 1 0 0 0,-1 0 1 0 0,0-1-1 0 0,0 1 0 0 0,1-1 1 0 0,-1 1-1 0 0,1-1 0 0 0,0 1 1 0 0,-1-1-1 0 0,1 1 0 0 0,0-1 1 0 0,0 1-1 0 0,0-1 0 0 0,0 0 0 0 0,0 0 1 0 0,0 1-1 0 0,0-1 0 0 0,0 0 1 0 0,0 0-1 0 0,1 0 0 0 0,-1 0 1 0 0,0 0-1 0 0,1-1 0 0 0,-1 1 1 0 0,1 0-1 0 0,-1-1 0 0 0,3 2 1 0 0,3-1-26 0 0,0 1 0 0 0,0-1 0 0 0,0 0 1 0 0,0-1-1 0 0,0 0 0 0 0,0 0 0 0 0,0 0 1 0 0,0-1-1 0 0,0 0 0 0 0,-1 0 0 0 0,12-4 1 0 0,7-4-863 0 0,41-20 1 0 0,-46 20 51 0 0,1-1-777 0 0,0 0 0 0 0,-1-1 0 0 0,0-1 0 0 0,0-1 0 0 0,-2-1 0 0 0,0-1 0 0 0,28-28 0 0 0,-26 20 454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2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10 2953 0 0,'-16'0'3528'0'0,"2"-1"3610"0"0,7-2-6242 0 0,1 2 528 0 0,5-2-423 0 0,0 1 727 0 0,3 2-1360 0 0,3 0-160 0 0,0 0-136 0 0,4 0-72 0 0,1 2-120 0 0,-2 1 88 0 0,5-1-528 0 0,-2 4-712 0 0,2 0-65 0 0,2 2-3392 0 0,1 1 2345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2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19 1536 0 0,'-4'1'1695'0'0,"0"0"1"0"0,-1 0-1 0 0,1-1 0 0 0,-7 1 0 0 0,8-1-1104 0 0,0 0 0 0 0,0 0-1 0 0,0 0 1 0 0,0 1 0 0 0,0-1 0 0 0,0 1 0 0 0,0 0 0 0 0,1 0 0 0 0,-1 0 0 0 0,0 0-1 0 0,-4 3 1 0 0,4-2-408 0 0,1-1-1 0 0,0 1 0 0 0,0 0 1 0 0,0 0-1 0 0,0-1 0 0 0,0 1 1 0 0,0 1-1 0 0,1-1 0 0 0,-1 0 1 0 0,1 0-1 0 0,-1 1 1 0 0,1-1-1 0 0,0 1 0 0 0,0-1 1 0 0,0 1-1 0 0,0-1 0 0 0,0 1 1 0 0,1 0-1 0 0,-1-1 0 0 0,1 1 1 0 0,0 0-1 0 0,0-1 0 0 0,0 1 1 0 0,0 0-1 0 0,0 0 0 0 0,0-1 1 0 0,1 1-1 0 0,-1 0 0 0 0,1-1 1 0 0,1 4-1 0 0,0-2-114 0 0,0 1 0 0 0,0-1-1 0 0,0 0 1 0 0,1 0 0 0 0,0 0-1 0 0,0 0 1 0 0,0 0 0 0 0,0 0 0 0 0,1-1-1 0 0,-1 1 1 0 0,1-1 0 0 0,0 0 0 0 0,0 0-1 0 0,0-1 1 0 0,0 1 0 0 0,6 2-1 0 0,9 3-87 0 0,0-1-1 0 0,32 7 0 0 0,-42-12-24 0 0,1 0 1 0 0,-1-1-1 0 0,0 0 0 0 0,0-1 0 0 0,0 0 0 0 0,1 0 1 0 0,-1-1-1 0 0,11-2 0 0 0,-15 1 11 0 0,-1 1 0 0 0,0-1-1 0 0,0 0 1 0 0,0 0 0 0 0,0 0-1 0 0,0-1 1 0 0,0 0 0 0 0,-1 1 0 0 0,1-1-1 0 0,-1 0 1 0 0,0 0 0 0 0,0-1 0 0 0,0 1-1 0 0,0-1 1 0 0,0 0 0 0 0,-1 1 0 0 0,0-1-1 0 0,1 0 1 0 0,-1-1 0 0 0,-1 1 0 0 0,3-6-1 0 0,-3 4 54 0 0,1 0-1 0 0,-1 1 0 0 0,0-1 0 0 0,0 0 0 0 0,-1 1 0 0 0,1-1 0 0 0,-1 0 0 0 0,-1 0 1 0 0,1 0-1 0 0,-1 1 0 0 0,0-1 0 0 0,0 0 0 0 0,-1 1 0 0 0,1-1 0 0 0,-1 1 0 0 0,-4-9 1 0 0,5 13 0 0 0,0-1 0 0 0,-1 0 0 0 0,1 0 1 0 0,0 1-1 0 0,-1-1 0 0 0,1 1 1 0 0,-1-1-1 0 0,1 1 0 0 0,-1 0 0 0 0,0 0 1 0 0,1-1-1 0 0,-1 1 0 0 0,0 0 1 0 0,0 0-1 0 0,0 1 0 0 0,0-1 0 0 0,-3-1 1 0 0,1 2 24 0 0,0-1 0 0 0,1 1 1 0 0,-1 0-1 0 0,0 0 0 0 0,0 0 1 0 0,1 1-1 0 0,-1-1 0 0 0,0 1 1 0 0,-4 1-1 0 0,-1 1 85 0 0,0 0 1 0 0,0 1 0 0 0,1 0-1 0 0,0 1 1 0 0,0 0-1 0 0,0 0 1 0 0,-10 9 0 0 0,12-9-65 0 0,0 1 0 0 0,1 0 1 0 0,-1 0-1 0 0,1 1 0 0 0,0-1 0 0 0,0 1 1 0 0,-3 8-1 0 0,7-12-59 0 0,-1-1 0 0 0,1 1 0 0 0,0 0 0 0 0,0 0 0 0 0,1 0 0 0 0,-1 0 0 0 0,0 0 0 0 0,1 0 0 0 0,0 0 0 0 0,0 0 1 0 0,0 0-1 0 0,0 0 0 0 0,0 0 0 0 0,1 0 0 0 0,-1 0 0 0 0,1 0 0 0 0,0 0 0 0 0,0-1 0 0 0,0 1 0 0 0,0 0 0 0 0,0 0 0 0 0,3 4 0 0 0,1-1-20 0 0,0 0 0 0 0,0 0 0 0 0,1-1 0 0 0,-1 0 0 0 0,1 0 1 0 0,0 0-1 0 0,1-1 0 0 0,11 7 0 0 0,-1-3-310 0 0,0 0 0 0 0,25 8 0 0 0,-28-12-898 0 0,0-1 1 0 0,24 3 0 0 0,29-3-8702 0 0,-49-3 7605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3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35 1080 0 0,'-11'-14'5635'0'0,"9"12"-4709"0"0,1 0 0 0 0,-1 0 0 0 0,0-1 0 0 0,0 2 0 0 0,0-1-1 0 0,0 0 1 0 0,-3-2 0 0 0,3 4-675 0 0,1-1-1 0 0,0 1 1 0 0,0-1 0 0 0,-1 1-1 0 0,1 0 1 0 0,0 0-1 0 0,-1-1 1 0 0,1 1-1 0 0,-1 0 1 0 0,1 0-1 0 0,0 0 1 0 0,-1 0 0 0 0,1 1-1 0 0,0-1 1 0 0,-1 0-1 0 0,1 1 1 0 0,0-1-1 0 0,0 1 1 0 0,-2 0-1 0 0,-6 3 413 0 0,1 0-1 0 0,-1 0 1 0 0,1 1-1 0 0,0 1 0 0 0,1-1 1 0 0,-1 1-1 0 0,1 0 1 0 0,-12 14-1 0 0,13-13-552 0 0,1 0-1 0 0,1 0 1 0 0,-1 0-1 0 0,1 0 1 0 0,0 1-1 0 0,1 0 1 0 0,0 0 0 0 0,0 0-1 0 0,1 0 1 0 0,0 0-1 0 0,0 0 1 0 0,1 0-1 0 0,0 1 1 0 0,0-1 0 0 0,1 1-1 0 0,1 10 1 0 0,-1-15-100 0 0,1 0 0 0 0,0 0 1 0 0,-1 0-1 0 0,2 0 0 0 0,-1 0 0 0 0,0 0 1 0 0,1 0-1 0 0,0 0 0 0 0,0 0 0 0 0,0-1 1 0 0,0 1-1 0 0,0-1 0 0 0,1 1 1 0 0,0-1-1 0 0,5 5 0 0 0,-4-4-18 0 0,1-1 0 0 0,0 1 0 0 0,0-1 0 0 0,1 0-1 0 0,-1-1 1 0 0,1 1 0 0 0,-1-1 0 0 0,1 0 0 0 0,0 0 0 0 0,6 1 0 0 0,-1-2-187 0 0,0 1 1 0 0,-1-1-1 0 0,1-1 1 0 0,0 0-1 0 0,0 0 1 0 0,0-1-1 0 0,0-1 1 0 0,0 0-1 0 0,0 0 1 0 0,-1-1-1 0 0,17-7 1 0 0,45-29-3778 0 0,-25 9-4076 0 0,-33 19 5891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3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57 744 0 0,'-29'12'9818'0'0,"25"-11"-8827"0"0,0 0-1 0 0,0 0 0 0 0,0 1 0 0 0,1 0 0 0 0,-1-1 0 0 0,1 1 0 0 0,-1 1 1 0 0,1-1-1 0 0,0 0 0 0 0,-5 5 0 0 0,7-6-900 0 0,1-1 1 0 0,-1 1-1 0 0,1-1 1 0 0,-1 1-1 0 0,1 0 1 0 0,0-1-1 0 0,-1 1 1 0 0,1 0-1 0 0,0-1 1 0 0,0 1-1 0 0,-1 0 1 0 0,1-1-1 0 0,0 1 1 0 0,0 0-1 0 0,0-1 0 0 0,0 1 1 0 0,0 0-1 0 0,0 0 1 0 0,0-1-1 0 0,0 1 1 0 0,0 0-1 0 0,0-1 1 0 0,0 1-1 0 0,1 0 1 0 0,-1 0-1 0 0,1 1-6 0 0,0-1-1 0 0,0 1 1 0 0,0-1 0 0 0,0 0-1 0 0,0 0 1 0 0,0 0 0 0 0,0 1-1 0 0,0-1 1 0 0,1 0-1 0 0,2 1 1 0 0,1 1 12 0 0,1 0 1 0 0,0 0-1 0 0,0-1 1 0 0,10 3-1 0 0,3 0-74 0 0,1-1 0 0 0,-1-1 0 0 0,0-1 1 0 0,25-1-1 0 0,-36-1-44 0 0,-1-1 0 0 0,1 1 0 0 0,-1-2 0 0 0,1 1 0 0 0,-1-1 0 0 0,0 0 0 0 0,0-1 0 0 0,1 0 1 0 0,-2 0-1 0 0,1 0 0 0 0,0-1 0 0 0,-1 0 0 0 0,13-9 0 0 0,-17 11 27 0 0,0 0 0 0 0,0 0-1 0 0,-1 0 1 0 0,1-1 0 0 0,0 1-1 0 0,-1 0 1 0 0,1-1 0 0 0,-1 1 0 0 0,0-1-1 0 0,1 0 1 0 0,-2 1 0 0 0,1-1 0 0 0,0 0-1 0 0,0 0 1 0 0,-1 1 0 0 0,1-1 0 0 0,-1 0-1 0 0,0 0 1 0 0,0 0 0 0 0,0 0 0 0 0,0 0-1 0 0,-1 1 1 0 0,1-1 0 0 0,-1 0 0 0 0,1 0-1 0 0,-1 1 1 0 0,0-1 0 0 0,0 0 0 0 0,-1 1-1 0 0,1-1 1 0 0,0 1 0 0 0,-1-1 0 0 0,1 1-1 0 0,-1-1 1 0 0,0 1 0 0 0,0 0-1 0 0,0 0 1 0 0,0 0 0 0 0,0 0 0 0 0,-1 1-1 0 0,1-1 1 0 0,0 0 0 0 0,-1 1 0 0 0,1 0-1 0 0,-1-1 1 0 0,0 1 0 0 0,1 0 0 0 0,-1 0-1 0 0,0 1 1 0 0,1-1 0 0 0,-1 1 0 0 0,0-1-1 0 0,-4 1 1 0 0,1 0 36 0 0,0 1-1 0 0,0 0 1 0 0,-1 0 0 0 0,1 1-1 0 0,0 0 1 0 0,0 0-1 0 0,1 0 1 0 0,-1 1 0 0 0,0 0-1 0 0,1 0 1 0 0,-8 5-1 0 0,0 2 160 0 0,1 0 0 0 0,0 0-1 0 0,-14 17 1 0 0,20-21-140 0 0,1 0 0 0 0,0 0 0 0 0,1 1 0 0 0,-1-1 1 0 0,1 1-1 0 0,1 0 0 0 0,-1 1 0 0 0,1-1 0 0 0,-2 8 1 0 0,4-10-57 0 0,0-1 1 0 0,0 0-1 0 0,1 0 0 0 0,0 1 1 0 0,0-1-1 0 0,0 0 1 0 0,0 0-1 0 0,1 1 1 0 0,-1-1-1 0 0,1 0 1 0 0,0 0-1 0 0,0 0 1 0 0,1 1-1 0 0,-1-1 1 0 0,1-1-1 0 0,0 1 1 0 0,0 0-1 0 0,3 4 0 0 0,1 0-104 0 0,1 1-1 0 0,0-1 0 0 0,1 0 0 0 0,-1-1 0 0 0,1 0 0 0 0,1 0 0 0 0,16 10 0 0 0,-18-13-897 0 0,0 0 1 0 0,0-1-1 0 0,1 0 0 0 0,-1 0 1 0 0,1-1-1 0 0,14 3 0 0 0,-7-4-2400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5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27 159 512 0 0,'6'-7'178'0'0,"53"-56"6381"0"0,-54 56-5289 0 0,0 0 1 0 0,0 0-1 0 0,0-1 0 0 0,-1 0 0 0 0,0 1 0 0 0,-1-2 0 0 0,5-12 0 0 0,-8 21-1174 0 0,0-1 0 0 0,0 1-1 0 0,1-1 1 0 0,-1 1-1 0 0,0-1 1 0 0,0 1-1 0 0,0 0 1 0 0,0-1-1 0 0,0 1 1 0 0,0-1 0 0 0,0 1-1 0 0,0-1 1 0 0,0 1-1 0 0,0-1 1 0 0,0 1-1 0 0,0 0 1 0 0,0-1 0 0 0,-1 1-1 0 0,1-1 1 0 0,0 1-1 0 0,0-1 1 0 0,0 1-1 0 0,0 0 1 0 0,-1-1 0 0 0,1 1-1 0 0,0-1 1 0 0,-1 1-1 0 0,1 0 1 0 0,0-1-1 0 0,-1 1 1 0 0,1 0 0 0 0,-1-1-1 0 0,0 1 24 0 0,0 0 1 0 0,0-1-1 0 0,0 1 0 0 0,-1 0 0 0 0,1 0 1 0 0,0 0-1 0 0,0 0 0 0 0,0 0 0 0 0,0 1 1 0 0,0-1-1 0 0,-1 0 0 0 0,-1 1 0 0 0,-2 1 98 0 0,-1 0 1 0 0,1 0-1 0 0,0 1 0 0 0,-8 4 0 0 0,6-2-164 0 0,1 1 0 0 0,0-1-1 0 0,0 1 1 0 0,1 0 0 0 0,-1 0 0 0 0,1 1 0 0 0,1 0 0 0 0,-1 0 0 0 0,1 0 0 0 0,0 0 0 0 0,1 1 0 0 0,0-1 0 0 0,-4 15 0 0 0,5-18-41 0 0,1 1-1 0 0,1 0 1 0 0,-1 0 0 0 0,1-1-1 0 0,-1 1 1 0 0,1 0 0 0 0,1 0-1 0 0,-1 0 1 0 0,1-1 0 0 0,-1 1-1 0 0,1 0 1 0 0,1 0 0 0 0,-1-1 0 0 0,1 1-1 0 0,0-1 1 0 0,0 1 0 0 0,0-1-1 0 0,0 0 1 0 0,1 0 0 0 0,0 0-1 0 0,0 0 1 0 0,0-1 0 0 0,0 1 0 0 0,8 6-1 0 0,-5-5-21 0 0,2 0-1 0 0,-1-1 1 0 0,0 0-1 0 0,1 0 0 0 0,0-1 1 0 0,0 0-1 0 0,0 0 1 0 0,0-1-1 0 0,1 0 1 0 0,-1 0-1 0 0,1-1 1 0 0,-1 0-1 0 0,1 0 1 0 0,-1-1-1 0 0,1 0 0 0 0,9-2 1 0 0,1 0-69 0 0,1-2-1 0 0,-1-1 1 0 0,0 0 0 0 0,0-1 0 0 0,34-16-1 0 0,-48 19 65 0 0,1 0 1 0 0,-1 0-1 0 0,0-1 0 0 0,0 0 0 0 0,0 0 0 0 0,0 0 0 0 0,-1 0 0 0 0,0-1 0 0 0,1 1 0 0 0,-2-1 0 0 0,1 0 0 0 0,-1-1 0 0 0,1 1 1 0 0,-1 0-1 0 0,-1-1 0 0 0,3-7 0 0 0,-3 8 35 0 0,-1 0 0 0 0,1 0 0 0 0,-2 0 1 0 0,1 0-1 0 0,0 0 0 0 0,-1 0 0 0 0,0 0 0 0 0,0 0 1 0 0,-1 0-1 0 0,1 0 0 0 0,-1 0 0 0 0,0 0 0 0 0,0 0 1 0 0,-1 0-1 0 0,0 1 0 0 0,1-1 0 0 0,-2 0 0 0 0,1 1 1 0 0,0-1-1 0 0,-6-5 0 0 0,8 9-13 0 0,0 1-1 0 0,-1-1 1 0 0,1 1-1 0 0,-1-1 1 0 0,1 1-1 0 0,-1-1 1 0 0,1 1-1 0 0,-1-1 1 0 0,1 1-1 0 0,-1 0 1 0 0,1-1-1 0 0,-1 1 1 0 0,0 0-1 0 0,1-1 1 0 0,-1 1-1 0 0,0 0 1 0 0,1 0-1 0 0,-1 0 1 0 0,0 0 0 0 0,1 0-1 0 0,-1 0 1 0 0,0 0-1 0 0,1 0 1 0 0,-1 0-1 0 0,0 0 1 0 0,0 0-1 0 0,-1 0-2 0 0,1 1 0 0 0,-1 0 1 0 0,1-1-1 0 0,-1 1 0 0 0,0 0 0 0 0,1 0 0 0 0,-1 0 0 0 0,1 0 0 0 0,-3 3 0 0 0,1-1-7 0 0,-1 1-1 0 0,1 0 0 0 0,-1 1 0 0 0,1-1 1 0 0,-4 9-1 0 0,5-8 3 0 0,0 1 1 0 0,1-1-1 0 0,0 0 1 0 0,0 1-1 0 0,0-1 0 0 0,1 1 1 0 0,0-1-1 0 0,0 1 1 0 0,0-1-1 0 0,1 0 1 0 0,0 1-1 0 0,0-1 1 0 0,0 1-1 0 0,1-1 0 0 0,-1 0 1 0 0,1 0-1 0 0,1 0 1 0 0,-1 0-1 0 0,6 9 1 0 0,1-1-9 0 0,0 0 0 0 0,1 0 0 0 0,0-1 0 0 0,1-1 1 0 0,21 18-1 0 0,-25-23 0 0 0,0-1 0 0 0,1 0 0 0 0,0 0 1 0 0,-1-1-1 0 0,2 0 0 0 0,-1 0 0 0 0,0-1 1 0 0,13 4-1 0 0,-15-6-14 0 0,0 0 0 0 0,-1 0 0 0 0,1-1 0 0 0,0 1 0 0 0,0-1 0 0 0,0-1 0 0 0,0 1 0 0 0,0-1-1 0 0,0 0 1 0 0,0 0 0 0 0,0-1 0 0 0,-1 1 0 0 0,10-5 0 0 0,-6 2-21 0 0,1-1 0 0 0,-1 0 0 0 0,0-1 0 0 0,0 0 0 0 0,13-12 0 0 0,-19 15 48 0 0,0 0 0 0 0,-1 0 1 0 0,1 0-1 0 0,0-1 0 0 0,-1 1 0 0 0,0-1 0 0 0,0 0 0 0 0,0 0 0 0 0,0 0 0 0 0,0 0 0 0 0,-1 0 0 0 0,0 0 0 0 0,0 0 0 0 0,0 0 0 0 0,0 0 1 0 0,-1-9-1 0 0,0 3 57 0 0,-1-1 0 0 0,0 1 0 0 0,0 0-1 0 0,-2-1 1 0 0,1 1 0 0 0,-1 0 0 0 0,-8-18 0 0 0,9 24-36 0 0,0 0 0 0 0,0 1 1 0 0,-1-1-1 0 0,1 1 0 0 0,-1-1 0 0 0,0 1 0 0 0,1 0 0 0 0,-2 0 0 0 0,1 1 0 0 0,-3-4 0 0 0,3 5-14 0 0,1 0-1 0 0,-1 0 1 0 0,1-1-1 0 0,-1 1 1 0 0,1 1-1 0 0,-1-1 1 0 0,0 0-1 0 0,1 1 0 0 0,-1-1 1 0 0,0 1-1 0 0,1 0 1 0 0,-1 0-1 0 0,0 0 1 0 0,0 0-1 0 0,1 0 1 0 0,-6 2-1 0 0,-12 8 10 0 0,12-3 28 0 0,8-6-48 0 0,0-1 1 0 0,0 0-1 0 0,0 0 0 0 0,0 1 1 0 0,0-1-1 0 0,0 0 1 0 0,0 0-1 0 0,0 1 0 0 0,0-1 1 0 0,0 0-1 0 0,0 0 0 0 0,0 1 1 0 0,0-1-1 0 0,0 0 1 0 0,0 0-1 0 0,0 1 0 0 0,0-1 1 0 0,0 0-1 0 0,0 0 1 0 0,0 1-1 0 0,0-1 0 0 0,1 0 1 0 0,-1 0-1 0 0,0 0 1 0 0,0 1-1 0 0,0-1 0 0 0,0 0 1 0 0,0 0-1 0 0,1 0 1 0 0,-1 0-1 0 0,0 1 0 0 0,0-1 1 0 0,0 0-1 0 0,1 0 1 0 0,1 1 8 0 0,-1-1 1 0 0,1 1 0 0 0,-1-1-1 0 0,1 1 1 0 0,0-1 0 0 0,-1 0 0 0 0,1 0-1 0 0,-1 0 1 0 0,1 0 0 0 0,0 0-1 0 0,-1 0 1 0 0,1 0 0 0 0,3-1 0 0 0,21-7-4 0 0,-5 1-6 0 0,-1 0 0 0 0,34-6 0 0 0,-47 12-7 0 0,0 0 0 0 0,0 1 0 0 0,0-1 0 0 0,0 2 1 0 0,1-1-1 0 0,-1 1 0 0 0,0 0 0 0 0,0 0 0 0 0,-1 1 0 0 0,1 0 0 0 0,12 5 1 0 0,-8-2-13 0 0,-1 0 1 0 0,0 1 0 0 0,-1 0 0 0 0,1 1 0 0 0,-1 0 0 0 0,0 1-1 0 0,8 8 1 0 0,-13-11 25 0 0,0 0-1 0 0,0 0 1 0 0,-1 0-1 0 0,0 0 1 0 0,0 0-1 0 0,0 1 1 0 0,0-1-1 0 0,-1 1 1 0 0,0 0-1 0 0,0 0 1 0 0,-1-1-1 0 0,1 1 1 0 0,-1 1-1 0 0,-1-1 1 0 0,1 6-1 0 0,-1-5 5 0 0,0 0 0 0 0,1 0 0 0 0,0 0 0 0 0,0 0 0 0 0,0 0 0 0 0,1 0 0 0 0,0-1 0 0 0,5 11 0 0 0,-6-14-116 0 0,0-1-1 0 0,1 1 0 0 0,0-1 0 0 0,-1 1 1 0 0,1-1-1 0 0,0 0 0 0 0,0 0 1 0 0,0 1-1 0 0,1-2 0 0 0,-1 1 0 0 0,0 0 1 0 0,1 0-1 0 0,-1-1 0 0 0,1 1 1 0 0,0-1-1 0 0,-1 0 0 0 0,1 0 1 0 0,0 0-1 0 0,0 0 0 0 0,0 0 0 0 0,0-1 1 0 0,0 1-1 0 0,3-1 0 0 0,-2 0-958 0 0,0 0 0 0 0,0 0 0 0 0,1-1 0 0 0,-1 1 0 0 0,0-1 0 0 0,0 0 0 0 0,0 0 0 0 0,0 0 0 0 0,0-1 0 0 0,5-2 1 0 0,1 0-1175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5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 1968 0 0,'-19'2'4211'0'0,"15"-2"-3321"0"0,1 0 0 0 0,-1 1 0 0 0,1-1 0 0 0,0 1 0 0 0,-1 0 0 0 0,1 0 0 0 0,-1 0 0 0 0,1 0 0 0 0,0 0 0 0 0,-6 4 0 0 0,9-5-845 0 0,-1 0-1 0 0,1 1 1 0 0,0-1 0 0 0,-1 0 0 0 0,1 1 0 0 0,0-1 0 0 0,0 0 0 0 0,-1 0 0 0 0,1 1-1 0 0,0-1 1 0 0,0 1 0 0 0,0-1 0 0 0,-1 0 0 0 0,1 1 0 0 0,0-1 0 0 0,0 0 0 0 0,0 1-1 0 0,0-1 1 0 0,0 1 0 0 0,0-1 0 0 0,0 0 0 0 0,0 1 0 0 0,0-1 0 0 0,0 1-1 0 0,0-1 1 0 0,0 0 0 0 0,0 1 0 0 0,0-1 0 0 0,0 1 0 0 0,0-1 0 0 0,0 0 0 0 0,1 1-1 0 0,-1-1 1 0 0,0 0 0 0 0,0 1 0 0 0,0-1 0 0 0,1 0 0 0 0,-1 1 0 0 0,0-1 0 0 0,0 0-1 0 0,1 1 1 0 0,-1-1 0 0 0,0 0 0 0 0,1 0 0 0 0,-1 1 0 0 0,0-1 0 0 0,1 0-1 0 0,-1 0 1 0 0,1 0 0 0 0,23 13-586 0 0,-16-10 299 0 0,-2 1-488 0 0,0-1 0 0 0,-1 1 0 0 0,10 8-1 0 0,-5-2-118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5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164 153 1528 0 0,'-4'-33'9207'0'0,"-2"-18"-801"0"0,5 45-8021 0 0,-1 1-1 0 0,1 0 1 0 0,-1 0-1 0 0,0 0 1 0 0,0 0 0 0 0,0 0-1 0 0,-5-5 1 0 0,5 7-310 0 0,0 1 1 0 0,0 0-1 0 0,0 1 0 0 0,-1-1 1 0 0,1 0-1 0 0,-1 1 0 0 0,1-1 1 0 0,-1 1-1 0 0,0 0 0 0 0,1 0 1 0 0,-1 0-1 0 0,0 0 0 0 0,0 0 0 0 0,0 1 1 0 0,0-1-1 0 0,1 1 0 0 0,-1-1 1 0 0,0 1-1 0 0,0 0 0 0 0,0 1 1 0 0,0-1-1 0 0,0 0 0 0 0,0 1 1 0 0,-5 1-1 0 0,4-1-68 0 0,1 0 0 0 0,-1 0-1 0 0,1 0 1 0 0,0 0 0 0 0,-1 1 0 0 0,1-1 0 0 0,0 1-1 0 0,0 0 1 0 0,0 0 0 0 0,0 0 0 0 0,0 0 0 0 0,0 0-1 0 0,1 1 1 0 0,-1-1 0 0 0,1 1 0 0 0,0 0 0 0 0,0-1-1 0 0,0 1 1 0 0,0 0 0 0 0,-2 4 0 0 0,4-4-12 0 0,-1 0 0 0 0,1 0 0 0 0,0 0 0 0 0,0 0 0 0 0,0 0 0 0 0,0 0 0 0 0,0 0 0 0 0,1 0 0 0 0,-1 0 0 0 0,1 0 0 0 0,0 0 0 0 0,0 0 0 0 0,0 0 0 0 0,0-1 0 0 0,1 1 1 0 0,-1 0-1 0 0,1-1 0 0 0,0 1 0 0 0,-1-1 0 0 0,1 1 0 0 0,0-1 0 0 0,4 3 0 0 0,5 6-34 0 0,0-2-1 0 0,0 0 1 0 0,16 9 0 0 0,-10-6-59 0 0,0 0 1 0 0,-1 0-1 0 0,0 1 0 0 0,-1 1 0 0 0,15 19 0 0 0,-22-24 72 0 0,0 1-1 0 0,-1 0 0 0 0,8 16 0 0 0,-14-23 45 0 0,0-1-1 0 0,1 1 0 0 0,-1 0 0 0 0,0 0 0 0 0,0 0 0 0 0,-1 0 0 0 0,1-1 1 0 0,-1 1-1 0 0,1 0 0 0 0,-1 0 0 0 0,0 0 0 0 0,0 0 0 0 0,0 0 1 0 0,-1 0-1 0 0,1 0 0 0 0,-1 0 0 0 0,1 0 0 0 0,-1 0 0 0 0,0 0 1 0 0,-1 2-1 0 0,1-3 30 0 0,-1 0 0 0 0,1-1 0 0 0,0 0-1 0 0,0 1 1 0 0,-1-1 0 0 0,1 0 0 0 0,-1 1 0 0 0,1-1 0 0 0,-1 0 0 0 0,0 0 0 0 0,1 0 0 0 0,-1-1 0 0 0,0 1 0 0 0,0 0 0 0 0,0-1 0 0 0,1 1 0 0 0,-1-1-1 0 0,0 1 1 0 0,0-1 0 0 0,0 0 0 0 0,0 0 0 0 0,0 0 0 0 0,-2 0 0 0 0,-6-1 166 0 0,-1 0 1 0 0,1 0-1 0 0,-12-4 0 0 0,10 2-137 0 0,7 2-83 0 0,0 0 1 0 0,1 0-1 0 0,-1-1 1 0 0,1 0 0 0 0,-1 0-1 0 0,1 0 1 0 0,0 0-1 0 0,0-1 1 0 0,0 0-1 0 0,0 1 1 0 0,1-2-1 0 0,-1 1 1 0 0,1 0 0 0 0,-1-1-1 0 0,1 1 1 0 0,-4-8-1 0 0,5 9-194 0 0,1-1-1 0 0,-1 0 0 0 0,1 0 0 0 0,0 0 1 0 0,0 0-1 0 0,0 0 0 0 0,0 0 0 0 0,1 0 1 0 0,-1-1-1 0 0,1 1 0 0 0,0 0 1 0 0,0 0-1 0 0,0 0 0 0 0,0-1 0 0 0,1 1 1 0 0,-1 0-1 0 0,1 0 0 0 0,-1 0 0 0 0,1 0 1 0 0,0 0-1 0 0,1 0 0 0 0,-1 0 1 0 0,0 0-1 0 0,1 0 0 0 0,3-4 0 0 0,5-6-4138 0 0,0 1 0 0 0,17-15 0 0 0,-16 17 2093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6.3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58 760 0 0,'-8'4'8063'0'0,"-6"4"1423"0"0,13-8-9361 0 0,1 1 0 0 0,-1 0 1 0 0,1 0-1 0 0,-1 0 0 0 0,1-1 0 0 0,0 1 1 0 0,-1 0-1 0 0,1 0 0 0 0,0 0 0 0 0,0 0 1 0 0,0 0-1 0 0,0-1 0 0 0,0 1 0 0 0,0 0 1 0 0,0 0-1 0 0,0 0 0 0 0,0 0 0 0 0,0 0 1 0 0,0 0-1 0 0,1 1 0 0 0,1 3 63 0 0,0 1 0 0 0,0-1 0 0 0,0 0 0 0 0,1 0 0 0 0,0 0 0 0 0,0 0 0 0 0,0 0 0 0 0,1 0 0 0 0,-1-1 0 0 0,1 0 0 0 0,0 1-1 0 0,1-1 1 0 0,-1-1 0 0 0,1 1 0 0 0,4 2 0 0 0,5 3-168 0 0,0-1 0 0 0,1 0 0 0 0,-1-1-1 0 0,19 5 1 0 0,-25-9-53 0 0,0-1 1 0 0,1 0-1 0 0,-1-1 0 0 0,1 0 0 0 0,-1 0 0 0 0,1 0 1 0 0,-1-1-1 0 0,1-1 0 0 0,0 0 0 0 0,-1 0 0 0 0,1 0 0 0 0,-1-1 1 0 0,0 0-1 0 0,1-1 0 0 0,-1 0 0 0 0,0 0 0 0 0,-1-1 1 0 0,1 0-1 0 0,0 0 0 0 0,-1-1 0 0 0,0 1 0 0 0,0-2 1 0 0,-1 1-1 0 0,10-11 0 0 0,-13 12 46 0 0,0 0 0 0 0,-1 0-1 0 0,1-1 1 0 0,-1 1 0 0 0,0-1 0 0 0,0 0 0 0 0,0 1 0 0 0,-1-1-1 0 0,0 0 1 0 0,0 0 0 0 0,0 0 0 0 0,0 0 0 0 0,-1 0-1 0 0,0-1 1 0 0,0 1 0 0 0,0 0 0 0 0,-2-6 0 0 0,2 8 14 0 0,-1 0 1 0 0,1 0-1 0 0,-1 0 0 0 0,0 0 1 0 0,0 0-1 0 0,0 0 0 0 0,-1 1 1 0 0,1-1-1 0 0,-1 0 1 0 0,1 1-1 0 0,-1-1 0 0 0,0 1 1 0 0,0-1-1 0 0,0 1 0 0 0,0 0 1 0 0,0 0-1 0 0,-1 0 1 0 0,1 0-1 0 0,-1 0 0 0 0,1 1 1 0 0,-1-1-1 0 0,0 1 1 0 0,0-1-1 0 0,1 1 0 0 0,-1 0 1 0 0,0 0-1 0 0,0 1 0 0 0,0-1 1 0 0,-4 0-1 0 0,-1 1 87 0 0,-1 0 0 0 0,0 0 0 0 0,1 1 0 0 0,-1 0 0 0 0,1 1 0 0 0,0-1 0 0 0,-1 2 1 0 0,1-1-1 0 0,0 1 0 0 0,0 1 0 0 0,1-1 0 0 0,-1 1 0 0 0,-10 8 0 0 0,-8 6 463 0 0,1 2 1 0 0,-29 28-1 0 0,37-31-317 0 0,9-10-159 0 0,1 0-1 0 0,-1 1 1 0 0,2 0 0 0 0,-1 0 0 0 0,1 1 0 0 0,0 0-1 0 0,-5 11 1 0 0,10-17-89 0 0,-1 0 1 0 0,1 1-1 0 0,0 0 0 0 0,0-1 0 0 0,0 1 0 0 0,0 0 1 0 0,1-1-1 0 0,0 1 0 0 0,-1 0 0 0 0,1 0 0 0 0,1-1 1 0 0,-1 1-1 0 0,0 0 0 0 0,1 0 0 0 0,0-1 0 0 0,0 1 1 0 0,0 0-1 0 0,0-1 0 0 0,1 1 0 0 0,-1-1 0 0 0,1 0 1 0 0,4 7-1 0 0,1-1-8 0 0,1 0 1 0 0,0 0 0 0 0,0-1-1 0 0,1 0 1 0 0,0 0-1 0 0,0-1 1 0 0,0 0 0 0 0,1-1-1 0 0,1 0 1 0 0,-1-1-1 0 0,1 0 1 0 0,18 6 0 0 0,-20-8-359 0 0,1-1 1 0 0,0 0 0 0 0,-1 0-1 0 0,1-1 1 0 0,0 0 0 0 0,16-2 0 0 0,-18 1-605 0 0,0-2 1 0 0,0 1-1 0 0,-1-1 1 0 0,1 0-1 0 0,-1 0 1 0 0,1-1-1 0 0,-1 0 1 0 0,13-7-1 0 0,0-3-3849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7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32 479 512 0 0,'-9'2'5447'0'0,"8"-1"-4505"0"0,-1-1 0 0 0,1 0-1 0 0,-1 1 1 0 0,1-1 0 0 0,-1 1 0 0 0,1 0 0 0 0,0-1 0 0 0,-1 1 0 0 0,0 1 0 0 0,1-1-753 0 0,0 0 0 0 0,0 1 1 0 0,0-1-1 0 0,1 0 0 0 0,-1 0 1 0 0,1 0-1 0 0,-1 1 0 0 0,1-1 0 0 0,-1 0 1 0 0,1 1-1 0 0,0-1 0 0 0,-1 0 1 0 0,1 3-1 0 0,0 0-105 0 0,0-1 0 0 0,0 0-1 0 0,1 1 1 0 0,-1-1 0 0 0,1 0 0 0 0,-1 0 0 0 0,1 1 0 0 0,0-1-1 0 0,1 0 1 0 0,-1 0 0 0 0,0 0 0 0 0,1 0 0 0 0,0 0 0 0 0,-1-1 0 0 0,1 1-1 0 0,0 0 1 0 0,0-1 0 0 0,1 1 0 0 0,-1-1 0 0 0,1 0 0 0 0,-1 0-1 0 0,1 0 1 0 0,4 3 0 0 0,-1-1-66 0 0,1-1 0 0 0,-1 1 0 0 0,1-1 0 0 0,0 0 0 0 0,0-1-1 0 0,0 1 1 0 0,0-1 0 0 0,1-1 0 0 0,10 2 0 0 0,-1-3-8 0 0,0 0 1 0 0,-1-1-1 0 0,1-1 0 0 0,-1-1 0 0 0,1 0 1 0 0,27-9-1 0 0,91-44-232 0 0,-132 54 217 0 0,11-4 2 0 0,0-2-1 0 0,-1 1 0 0 0,0-2 0 0 0,0 0 1 0 0,-1 0-1 0 0,16-17 0 0 0,-20 18 27 0 0,-1 0-1 0 0,0-1 1 0 0,0 0-1 0 0,-1-1 1 0 0,-1 1-1 0 0,1-1 1 0 0,-2-1-1 0 0,1 1 1 0 0,4-17-1 0 0,-2 1 113 0 0,-2 1 0 0 0,0-1 0 0 0,1-52 0 0 0,-6 65 4 0 0,0 0 0 0 0,-1 0 0 0 0,0-1 0 0 0,-2 2-1 0 0,1-1 1 0 0,-1 0 0 0 0,-1 0 0 0 0,0 1 0 0 0,-12-23-1 0 0,14 32-81 0 0,1 1 0 0 0,-1-1 0 0 0,0 1 0 0 0,1 0 0 0 0,-1-1 0 0 0,0 1 0 0 0,0 0 0 0 0,-1 0 0 0 0,1 0 0 0 0,0 1 0 0 0,-1-1 0 0 0,1 0 0 0 0,-1 1-1 0 0,0 0 1 0 0,1 0 0 0 0,-4-2 0 0 0,2 3-2 0 0,0-1-1 0 0,0 0 1 0 0,0 1-1 0 0,0 0 1 0 0,0 0 0 0 0,0 0-1 0 0,0 0 1 0 0,1 0-1 0 0,-1 1 1 0 0,-7 2-1 0 0,-1 1 30 0 0,0 1 0 0 0,1 0-1 0 0,-1 1 1 0 0,1 0 0 0 0,0 1-1 0 0,-13 10 1 0 0,12-7-43 0 0,1 0 0 0 0,0 1 0 0 0,1 0 0 0 0,0 1 0 0 0,1 0 0 0 0,0 1 0 0 0,1 0-1 0 0,0 0 1 0 0,1 1 0 0 0,1 0 0 0 0,0 0 0 0 0,-6 22 0 0 0,4-6 54 0 0,2 0-1 0 0,1 0 1 0 0,1 1-1 0 0,1 0 1 0 0,3 37-1 0 0,0-56-90 0 0,1 0 0 0 0,1 0 0 0 0,0 0 1 0 0,0 0-1 0 0,2 0 0 0 0,-1 0 0 0 0,1-1 0 0 0,1 0 0 0 0,0 0 0 0 0,1 0 0 0 0,0 0 0 0 0,0-1 0 0 0,1 0 1 0 0,1 0-1 0 0,0-1 0 0 0,0 0 0 0 0,0 0 0 0 0,1-1 0 0 0,1 0 0 0 0,-1-1 0 0 0,1 0 0 0 0,1 0 0 0 0,-1-1 1 0 0,1 0-1 0 0,22 8 0 0 0,-23-11-107 0 0,-1 0 0 0 0,1 0 0 0 0,-1-1 0 0 0,1 0 0 0 0,13 0 0 0 0,-18-2 13 0 0,1 0 0 0 0,-1-1 0 0 0,1 1 0 0 0,-1-1 0 0 0,1 0 0 0 0,-1-1 0 0 0,0 1 0 0 0,1-1 0 0 0,-1 0 0 0 0,0-1 0 0 0,5-2 0 0 0,6-5-156 0 0,0 0-1 0 0,-2-1 0 0 0,1-1 1 0 0,-1 0-1 0 0,-1 0 1 0 0,0-2-1 0 0,17-22 1 0 0,-23 25 270 0 0,0 1 0 0 0,-1-1 0 0 0,0 0 0 0 0,-1 0 0 0 0,0 0 0 0 0,-1-1 0 0 0,0 0 0 0 0,-1 0 0 0 0,-1 0 0 0 0,1 0 0 0 0,-2 0 0 0 0,1-17 0 0 0,-2 18 100 0 0,1 8-55 0 0,-1 0 0 0 0,0 0 0 0 0,0 0 0 0 0,0 0 0 0 0,0 0-1 0 0,-1 0 1 0 0,1-1 0 0 0,-1 1 0 0 0,0 0 0 0 0,1 0 0 0 0,-1 1-1 0 0,-1-1 1 0 0,0-3 0 0 0,2 6-52 0 0,-1 0 0 0 0,1-1 0 0 0,0 1-1 0 0,0 0 1 0 0,-1 0 0 0 0,1-1 0 0 0,0 1 0 0 0,0 0 0 0 0,-1 0-1 0 0,1 0 1 0 0,0-1 0 0 0,0 1 0 0 0,-1 0 0 0 0,1 0 0 0 0,0 0-1 0 0,-1 0 1 0 0,1 0 0 0 0,0 0 0 0 0,-1 0 0 0 0,1-1 0 0 0,0 1 0 0 0,-1 0-1 0 0,1 0 1 0 0,0 0 0 0 0,-1 0 0 0 0,1 1 0 0 0,0-1 0 0 0,0 0-1 0 0,-1 0 1 0 0,1 0 0 0 0,-1 0 0 0 0,-8 9 237 0 0,-3 12-71 0 0,12-20-180 0 0,-4 8 23 0 0,1 0 0 0 0,0 0 0 0 0,1 1 0 0 0,0-1 0 0 0,0 1 0 0 0,1-1 1 0 0,1 1-1 0 0,-1 0 0 0 0,2 0 0 0 0,-1-1 0 0 0,1 1 0 0 0,1 0 0 0 0,-1-1 0 0 0,2 1 0 0 0,-1-1 0 0 0,6 13 1 0 0,-5-16-49 0 0,0 1 1 0 0,0-1-1 0 0,1 0 1 0 0,0 0-1 0 0,0 0 1 0 0,0-1 0 0 0,0 1-1 0 0,1-1 1 0 0,0 0-1 0 0,0-1 1 0 0,1 1-1 0 0,-1-1 1 0 0,1 0 0 0 0,0 0-1 0 0,0-1 1 0 0,0 1-1 0 0,1-1 1 0 0,-1-1-1 0 0,1 1 1 0 0,0-1-1 0 0,-1-1 1 0 0,1 1 0 0 0,9 0-1 0 0,-11-1-141 0 0,-1-1-1 0 0,1 0 1 0 0,-1-1-1 0 0,1 1 1 0 0,-1-1 0 0 0,0 0-1 0 0,1 0 1 0 0,-1 0-1 0 0,0 0 1 0 0,1-1-1 0 0,-1 0 1 0 0,0 0 0 0 0,6-4-1 0 0,-5 3-1243 0 0,0-1 0 0 0,0 0 0 0 0,-1 0 0 0 0,1-1 0 0 0,6-7 0 0 0,-3 1-1474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7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 2529 0 0,'-5'-1'2633'0'0,"1"1"-840"0"0,0 0 1 0 0,1 0-1 0 0,-1 1 1 0 0,0-1 0 0 0,-4 2-1 0 0,8-2-1615 0 0,-1 0 1 0 0,0 0-1 0 0,0 1 0 0 0,1-1 1 0 0,-1 0-1 0 0,0 1 0 0 0,1-1 1 0 0,-1 1-1 0 0,0-1 0 0 0,1 1 1 0 0,-1-1-1 0 0,1 1 0 0 0,-1-1 1 0 0,1 1-1 0 0,-1 0 0 0 0,1-1 1 0 0,-1 1-1 0 0,1 0 0 0 0,0-1 1 0 0,-1 1-1 0 0,1 0 0 0 0,0-1 1 0 0,-1 1-1 0 0,1 0 0 0 0,0 0 1 0 0,0-1-1 0 0,0 1 0 0 0,0 0 1 0 0,0 0-1 0 0,0 0 0 0 0,0 0-146 0 0,0 0 0 0 0,0-1 0 0 0,0 1-1 0 0,1 0 1 0 0,-1-1 0 0 0,0 1 0 0 0,1-1 0 0 0,-1 1-1 0 0,0-1 1 0 0,1 1 0 0 0,-1-1 0 0 0,1 1 0 0 0,-1-1-1 0 0,0 1 1 0 0,1-1 0 0 0,-1 1 0 0 0,1-1 0 0 0,0 0-1 0 0,-1 1 1 0 0,1-1 0 0 0,-1 0 0 0 0,1 1 0 0 0,0-1-1 0 0,-1 0 1 0 0,1 0 0 0 0,-1 0 0 0 0,1 0 0 0 0,1 1-1 0 0,23 2-20 0 0,-18-3-62 0 0,28 7-1967 0 0,-13 0-4058 0 0,-10-1 1239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3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10 130 688 0 0,'-3'3'511'0'0,"-4"6"9368"0"0,14-9-9327 0 0,6-3 730 0 0,1 0-1 0 0,15-7 1 0 0,52-26-124 0 0,-54 23-1212 0 0,43-15 0 0 0,-19 13 536 0 0,83-12 0 0 0,-128 26-462 0 0,2-1 9 0 0,0 1 1 0 0,1 0-1 0 0,0 0 0 0 0,-1 1 1 0 0,1 0-1 0 0,-1 0 0 0 0,1 1 1 0 0,15 4-1 0 0,-23-5-37 0 0,-1 0-1 0 0,1 1 0 0 0,0-1 1 0 0,0 1-1 0 0,0-1 1 0 0,0 1-1 0 0,0 0 1 0 0,-1-1-1 0 0,1 1 0 0 0,0 0 1 0 0,-1-1-1 0 0,1 1 1 0 0,0 0-1 0 0,-1 0 1 0 0,1-1-1 0 0,-1 1 1 0 0,1 0-1 0 0,-1 0 0 0 0,0 0 1 0 0,1 0-1 0 0,-1 0 1 0 0,0 0-1 0 0,1 0 1 0 0,-1 0-1 0 0,0 0 0 0 0,0 0 1 0 0,0 0-1 0 0,0 0 1 0 0,0 0-1 0 0,0 0 1 0 0,0 0-1 0 0,0 0 1 0 0,-1 0-1 0 0,1 0 0 0 0,0 0 1 0 0,-1 1-1 0 0,-2 5-8 0 0,1-1 0 0 0,-2 1 0 0 0,1 0 0 0 0,-5 5 0 0 0,2-1-45 0 0,4-7 29 0 0,0 0 0 0 0,0 1 0 0 0,0-1 0 0 0,1 0 0 0 0,0 1 0 0 0,0 0 0 0 0,0-1 0 0 0,0 1 0 0 0,0 5 0 0 0,2 0 42 0 0,0-1-1 0 0,0 1 1 0 0,3 12-1 0 0,2 8 57 0 0,-1 0 0 0 0,1 57 0 0 0,-7-85-52 0 0,1 0 1 0 0,0-1-1 0 0,0 1 1 0 0,1-1-1 0 0,-1 1 1 0 0,0 0-1 0 0,0-1 1 0 0,1 1-1 0 0,-1-1 1 0 0,1 1-1 0 0,0-1 1 0 0,-1 1-1 0 0,1-1 1 0 0,0 1-1 0 0,0-1 1 0 0,0 0-1 0 0,0 1 1 0 0,0-1-1 0 0,0 0 1 0 0,0 0-1 0 0,0 0 1 0 0,0 0 0 0 0,1 0-1 0 0,1 2 1 0 0,0-2-11 0 0,-1 0 0 0 0,1-1 0 0 0,-1 1 1 0 0,1-1-1 0 0,-1 1 0 0 0,1-1 0 0 0,-1 0 1 0 0,1 0-1 0 0,0 0 0 0 0,-1 0 0 0 0,1 0 1 0 0,-1-1-1 0 0,1 1 0 0 0,4-2 0 0 0,5-2-122 0 0,0 0 0 0 0,0 0 0 0 0,0-1 0 0 0,-1-1 0 0 0,0 0 0 0 0,0-1-1 0 0,17-13 1 0 0,-23 16-103 0 0,0 0-1 0 0,-1-1 1 0 0,1 0 0 0 0,-1 0-1 0 0,0 0 1 0 0,0-1-1 0 0,0 1 1 0 0,-1-1-1 0 0,0 0 1 0 0,0 0 0 0 0,-1 0-1 0 0,1 0 1 0 0,-1-1-1 0 0,-1 1 1 0 0,1-1 0 0 0,0-9-1 0 0,-1 4 173 0 0,-1 1 1 0 0,0-1-1 0 0,-1 0 1 0 0,0 0-1 0 0,-1 1 1 0 0,0-1-1 0 0,-1 1 0 0 0,-5-16 1 0 0,6 22 132 0 0,0 1 1 0 0,0 0-1 0 0,0-1 1 0 0,0 1-1 0 0,-1 0 1 0 0,1 1-1 0 0,-1-1 1 0 0,0 0-1 0 0,0 1 1 0 0,-1 0-1 0 0,1-1 1 0 0,-1 1-1 0 0,1 1 1 0 0,-1-1-1 0 0,0 0 1 0 0,0 1-1 0 0,0 0 1 0 0,-1 0-1 0 0,1 0 1 0 0,0 1-1 0 0,-1-1 1 0 0,1 1-1 0 0,-9-1 1 0 0,1 1 228 0 0,0 0-1 0 0,1 2 1 0 0,-1-1 0 0 0,0 1 0 0 0,0 1-1 0 0,1 0 1 0 0,-1 1 0 0 0,-17 6 0 0 0,24-7-256 0 0,0 0 0 0 0,0 0 0 0 0,0 1-1 0 0,0-1 1 0 0,0 1 0 0 0,0 0 0 0 0,1 0 0 0 0,0 1 0 0 0,0-1 0 0 0,0 1 0 0 0,0 0 0 0 0,0 0 0 0 0,1 0 0 0 0,-1 1 0 0 0,1-1 0 0 0,0 1 0 0 0,1 0 0 0 0,-1 0 0 0 0,1 0 0 0 0,-3 8 0 0 0,5-10-45 0 0,-1 0 0 0 0,1-1 0 0 0,0 1 0 0 0,0 0 0 0 0,0 0 0 0 0,0-1 0 0 0,0 1 0 0 0,0 0 0 0 0,1-1 0 0 0,0 1 0 0 0,-1 0 1 0 0,1-1-1 0 0,0 1 0 0 0,2 3 0 0 0,-1-2-24 0 0,0 0 0 0 0,1-1 0 0 0,0 1 0 0 0,0 0 0 0 0,0-1-1 0 0,0 0 1 0 0,7 6 0 0 0,0-2-112 0 0,1 0 0 0 0,0 0-1 0 0,0-2 1 0 0,1 1-1 0 0,16 5 1 0 0,34 7-2775 0 0,-29-12 1703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8.0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42 2064 0 0,'-5'-8'4056'0'0,"-11"-14"3737"0"0,15 21-7429 0 0,0 0 0 0 0,0 0 0 0 0,0 0 0 0 0,0 0 0 0 0,0 0 0 0 0,0 0 0 0 0,0 1 0 0 0,0-1 0 0 0,0 0 0 0 0,0 1 0 0 0,-1-1 0 0 0,1 1 0 0 0,0-1 0 0 0,0 1-1 0 0,-1 0 1 0 0,1 0 0 0 0,-2-1 0 0 0,3 1-283 0 0,-1 0 0 0 0,0 1 0 0 0,1-1-1 0 0,-1 0 1 0 0,1 0 0 0 0,-1 1 0 0 0,0-1-1 0 0,1 0 1 0 0,-1 1 0 0 0,1-1 0 0 0,-1 0-1 0 0,1 1 1 0 0,-1-1 0 0 0,1 1 0 0 0,-1-1-1 0 0,1 1 1 0 0,-1-1 0 0 0,1 1 0 0 0,0-1-1 0 0,-1 1 1 0 0,1-1 0 0 0,0 1 0 0 0,0 0-1 0 0,-1-1 1 0 0,1 1 0 0 0,0-1 0 0 0,0 1-1 0 0,0 0 1 0 0,0-1 0 0 0,-1 2 0 0 0,0 23 783 0 0,1-21-658 0 0,1 6 51 0 0,-1 1 0 0 0,2-1 0 0 0,-1 1 0 0 0,2-1-1 0 0,4 14 1 0 0,23 49 278 0 0,-1-1-351 0 0,-10-115 44 0 0,-7 5-225 0 0,20-52 45 0 0,-28 81-49 0 0,1 0 1 0 0,0 0 0 0 0,0 0-1 0 0,1 0 1 0 0,0 1-1 0 0,1 0 1 0 0,8-8 0 0 0,-14 15 0 0 0,0 0 0 0 0,0 0 0 0 0,0-1-1 0 0,0 1 1 0 0,1 0 0 0 0,-1 1 0 0 0,0-1 0 0 0,1 0 0 0 0,-1 0 0 0 0,1 1 0 0 0,-1-1 0 0 0,1 0 0 0 0,-1 1 0 0 0,1 0 0 0 0,-1-1 0 0 0,1 1 0 0 0,0 0 0 0 0,-1 0 0 0 0,1 0 0 0 0,-1 0-1 0 0,1 0 1 0 0,0 0 0 0 0,-1 0 0 0 0,1 0 0 0 0,-1 1 0 0 0,3 0 0 0 0,-2 0 2 0 0,1 1 0 0 0,-1-1 0 0 0,0 1 1 0 0,0-1-1 0 0,0 1 0 0 0,-1 0 0 0 0,1 0 0 0 0,0 0 0 0 0,-1 0 0 0 0,1 0 0 0 0,-1 0 0 0 0,0 1 0 0 0,1-1 0 0 0,-1 0 1 0 0,1 5-1 0 0,6 19-31 0 0,0 1 1 0 0,4 40 0 0 0,-5-30-14 0 0,-6-33-26 0 0,-1-1 1 0 0,1 0-1 0 0,0 0 1 0 0,1 0-1 0 0,-1 0 0 0 0,0 0 1 0 0,1-1-1 0 0,0 1 1 0 0,-1 0-1 0 0,1-1 1 0 0,0 1-1 0 0,0-1 0 0 0,1 0 1 0 0,-1 1-1 0 0,0-1 1 0 0,1 0-1 0 0,0 0 0 0 0,-1-1 1 0 0,1 1-1 0 0,3 1 1 0 0,-2-1-780 0 0,0-1 1 0 0,0 1-1 0 0,0-1 1 0 0,0 0-1 0 0,-1-1 1 0 0,1 1 0 0 0,0-1-1 0 0,0 0 1 0 0,0 0-1 0 0,6 0 1 0 0,4-2-1532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8.5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92 2825 0 0,'-2'0'912'0'0,"1"1"-1"0"0,-1-1 1 0 0,0 0 0 0 0,1 0 0 0 0,-1 0 0 0 0,0 0 0 0 0,1 0 0 0 0,-1 0 0 0 0,1 0 0 0 0,-1-1 0 0 0,0 1 0 0 0,-2-1 0 0 0,-12-2 4604 0 0,16 3-5455 0 0,0 0 0 0 0,0 0-1 0 0,0 0 1 0 0,0 0-1 0 0,-1 0 1 0 0,1 0-1 0 0,0 0 1 0 0,0 0 0 0 0,0 0-1 0 0,-1 0 1 0 0,1 0-1 0 0,0 0 1 0 0,0 0 0 0 0,0 0-1 0 0,0 0 1 0 0,-1 1-1 0 0,1-1 1 0 0,0 0 0 0 0,0 0-1 0 0,0 0 1 0 0,0 0-1 0 0,0 0 1 0 0,0 0 0 0 0,-1 1-1 0 0,1-1 1 0 0,0 0-1 0 0,0 0 1 0 0,0 0 0 0 0,0 0-1 0 0,0 1 1 0 0,0-1-1 0 0,0 0 1 0 0,0 0 0 0 0,0 0-1 0 0,0 1 1 0 0,0-1-1 0 0,2 10 952 0 0,6 8-395 0 0,-8-18-583 0 0,5 9 31 0 0,0 0-1 0 0,1-1 0 0 0,0 0 1 0 0,0 0-1 0 0,1 0 0 0 0,0 0 1 0 0,1-1-1 0 0,0-1 0 0 0,0 1 1 0 0,0-1-1 0 0,15 8 0 0 0,-18-12-75 0 0,1-1 0 0 0,-1 1 0 0 0,1-1-1 0 0,0-1 1 0 0,-1 1 0 0 0,1-1-1 0 0,0 0 1 0 0,-1 0 0 0 0,1 0 0 0 0,-1-1-1 0 0,1 0 1 0 0,0 0 0 0 0,-1-1 0 0 0,0 0-1 0 0,1 1 1 0 0,-1-2 0 0 0,0 1 0 0 0,0-1-1 0 0,0 1 1 0 0,0-1 0 0 0,-1-1-1 0 0,1 1 1 0 0,-1-1 0 0 0,0 1 0 0 0,0-1-1 0 0,0-1 1 0 0,0 1 0 0 0,5-9 0 0 0,-6 6 10 0 0,-1 0 1 0 0,0 1 0 0 0,-1-1 0 0 0,1 0 0 0 0,-1 0 0 0 0,-1 0 0 0 0,1 0-1 0 0,-1 0 1 0 0,-1 0 0 0 0,1 0 0 0 0,-1 0 0 0 0,0 0 0 0 0,-1 0 0 0 0,1 0-1 0 0,-2 0 1 0 0,1 1 0 0 0,-1-1 0 0 0,-3-7 0 0 0,4 12 3 0 0,1 0 0 0 0,0 1 1 0 0,0-1-1 0 0,-1 0 0 0 0,1 1 1 0 0,-1-1-1 0 0,0 1 0 0 0,1-1 0 0 0,-1 1 1 0 0,0 0-1 0 0,0 0 0 0 0,0 0 1 0 0,0 0-1 0 0,0 0 0 0 0,-3-1 0 0 0,1 1 4 0 0,0 1 0 0 0,0-1 0 0 0,0 1 0 0 0,0-1 0 0 0,0 1 0 0 0,0 1 0 0 0,0-1 0 0 0,-4 1 0 0 0,-3 2 31 0 0,0 0 0 0 0,0 0 1 0 0,1 1-1 0 0,-1 0 1 0 0,-10 7-1 0 0,5-1 118 0 0,2 0 0 0 0,-1 1 0 0 0,1 1-1 0 0,1 0 1 0 0,0 1 0 0 0,1 0 0 0 0,0 1-1 0 0,1 0 1 0 0,-10 17 0 0 0,19-27-124 0 0,0 0 0 0 0,-1 0-1 0 0,2 0 1 0 0,-1 0 0 0 0,0 0 0 0 0,1 0 0 0 0,0 0 0 0 0,0 0-1 0 0,0 1 1 0 0,0-1 0 0 0,1 0 0 0 0,-1 1 0 0 0,1-1 0 0 0,1 1-1 0 0,-1-1 1 0 0,0 0 0 0 0,1 1 0 0 0,0-1 0 0 0,0 0 0 0 0,0 0-1 0 0,1 1 1 0 0,-1-1 0 0 0,4 5 0 0 0,-2-4-38 0 0,0 0 0 0 0,1 0-1 0 0,0 0 1 0 0,0 0 0 0 0,1 0 0 0 0,-1-1 0 0 0,1 0 0 0 0,0 0 0 0 0,0 0-1 0 0,0-1 1 0 0,0 1 0 0 0,1-1 0 0 0,0-1 0 0 0,-1 1 0 0 0,12 3-1 0 0,-3-3-112 0 0,0 0 0 0 0,0 0-1 0 0,0-1 1 0 0,1-1 0 0 0,-1-1-1 0 0,23-1 1 0 0,-13-2-1509 0 0,0 0 1 0 0,0-2-1 0 0,25-9 1 0 0,-29 7-952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9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127 174 2208 0 0,'-25'24'9367'0'0,"19"-19"-7843"0"0,0 0 1 0 0,1 1-1 0 0,0-1 0 0 0,-7 11 0 0 0,11-15-1444 0 0,-3 4 547 0 0,1 0 1 0 0,0 1-1 0 0,0-1 0 0 0,0 1 1 0 0,1 0-1 0 0,-2 6 0 0 0,3-10-546 0 0,1-1 0 0 0,0 1 0 0 0,0-1 0 0 0,0 1-1 0 0,0-1 1 0 0,0 1 0 0 0,0 0 0 0 0,0-1-1 0 0,1 1 1 0 0,-1-1 0 0 0,0 1 0 0 0,1-1 0 0 0,-1 1-1 0 0,1-1 1 0 0,0 1 0 0 0,-1-1 0 0 0,1 0 0 0 0,0 1-1 0 0,0-1 1 0 0,0 0 0 0 0,0 0 0 0 0,0 1-1 0 0,0-1 1 0 0,0 0 0 0 0,1 0 0 0 0,-1 0 0 0 0,0 0-1 0 0,1-1 1 0 0,2 2 0 0 0,2 2-71 0 0,0-1-1 0 0,1 0 1 0 0,0-1-1 0 0,0 1 1 0 0,0-1-1 0 0,0-1 1 0 0,0 1 0 0 0,0-1-1 0 0,0 0 1 0 0,1-1-1 0 0,-1 0 1 0 0,10-1 0 0 0,-6 0-75 0 0,-1-1 1 0 0,0 0 0 0 0,1-1 0 0 0,-1 0-1 0 0,-1-1 1 0 0,1 0 0 0 0,0 0 0 0 0,9-7-1 0 0,-16 9 38 0 0,0 0-1 0 0,0 0 0 0 0,0 0 0 0 0,0-1 1 0 0,0 1-1 0 0,-1-1 0 0 0,0 0 0 0 0,1 1 1 0 0,-1-1-1 0 0,0 0 0 0 0,0-1 0 0 0,-1 1 1 0 0,1 0-1 0 0,1-4 0 0 0,-1 1 14 0 0,-1 0-1 0 0,0 0 1 0 0,0 0-1 0 0,0 0 1 0 0,0 0-1 0 0,-1 0 0 0 0,-1-11 1 0 0,-2-2 30 0 0,-1 0 0 0 0,0 1 0 0 0,-2 0 0 0 0,-10-24 0 0 0,13 32 0 0 0,-1 1 0 0 0,0 0 0 0 0,0 1-1 0 0,-1-1 1 0 0,-10-13 0 0 0,13 20-10 0 0,0 0 0 0 0,0 1 0 0 0,0-1 1 0 0,0 0-1 0 0,0 0 0 0 0,0 1 1 0 0,-1 0-1 0 0,1-1 0 0 0,0 1 0 0 0,-1 0 1 0 0,1 0-1 0 0,-1 0 0 0 0,0 0 0 0 0,1 1 1 0 0,-1-1-1 0 0,1 1 0 0 0,-1-1 1 0 0,0 1-1 0 0,1 0 0 0 0,-1 0 0 0 0,0 0 1 0 0,1 0-1 0 0,-1 1 0 0 0,0-1 1 0 0,-3 2-1 0 0,-2 0 21 0 0,1 1 0 0 0,0 0 1 0 0,1 0-1 0 0,-1 1 0 0 0,0 0 0 0 0,1 0 0 0 0,0 0 1 0 0,0 1-1 0 0,-8 8 0 0 0,-4 6 102 0 0,-21 29 0 0 0,30-36-75 0 0,5-7-41 0 0,0 0 1 0 0,1 1 0 0 0,0-1-1 0 0,-1 1 1 0 0,2 0-1 0 0,-1 0 1 0 0,1 1 0 0 0,0-1-1 0 0,0 0 1 0 0,1 1-1 0 0,-1-1 1 0 0,2 1 0 0 0,-1-1-1 0 0,1 1 1 0 0,0 11-1 0 0,1-13-9 0 0,0 1-1 0 0,0-1 0 0 0,1 0 1 0 0,0 1-1 0 0,0-1 0 0 0,0 0 1 0 0,0 0-1 0 0,1 0 0 0 0,0-1 1 0 0,0 1-1 0 0,0-1 0 0 0,0 1 1 0 0,1-1-1 0 0,0 0 0 0 0,0 0 1 0 0,0-1-1 0 0,0 1 0 0 0,0-1 1 0 0,7 4-1 0 0,-4-3-30 0 0,0-1 0 0 0,0 0 0 0 0,1 0-1 0 0,0 0 1 0 0,-1-1 0 0 0,1 0 0 0 0,0-1 0 0 0,0 1 0 0 0,0-2 0 0 0,0 1-1 0 0,0-1 1 0 0,0 0 0 0 0,0-1 0 0 0,0 0 0 0 0,0 0 0 0 0,13-4 0 0 0,-11 2-104 0 0,0 0 1 0 0,0-1-1 0 0,0 0 1 0 0,-1-1 0 0 0,1 0-1 0 0,-1-1 1 0 0,0 1-1 0 0,-1-2 1 0 0,0 1 0 0 0,0-1-1 0 0,0-1 1 0 0,9-11-1 0 0,-13 13 89 0 0,0 0-1 0 0,-1 0 0 0 0,0 0 0 0 0,0-1 1 0 0,0 1-1 0 0,-1-1 0 0 0,0 0 0 0 0,-1 0 1 0 0,1 1-1 0 0,-1-1 0 0 0,0 0 0 0 0,-1-14 1 0 0,-1-4 145 0 0,-1 1 0 0 0,-7-32 0 0 0,8 50-44 0 0,0 0 0 0 0,-1 0 1 0 0,0 0-1 0 0,0 0 0 0 0,-3-6 0 0 0,5 11-38 0 0,-1 0-1 0 0,1 0 0 0 0,-1 1 1 0 0,1-1-1 0 0,0 0 1 0 0,-1 1-1 0 0,1-1 0 0 0,-1 0 1 0 0,0 1-1 0 0,1-1 0 0 0,-1 0 1 0 0,1 1-1 0 0,-1-1 1 0 0,0 1-1 0 0,1 0 0 0 0,-1-1 1 0 0,0 1-1 0 0,0-1 0 0 0,1 1 1 0 0,-1 0-1 0 0,0 0 1 0 0,0-1-1 0 0,0 1 0 0 0,1 0 1 0 0,-1 0-1 0 0,0 0 1 0 0,0 0-1 0 0,0 0 0 0 0,1 0 1 0 0,-1 0-1 0 0,0 0 0 0 0,0 0 1 0 0,0 0-1 0 0,1 1 1 0 0,-1-1-1 0 0,0 0 0 0 0,0 1 1 0 0,0-1-1 0 0,1 0 0 0 0,-1 1 1 0 0,0-1-1 0 0,1 1 1 0 0,-1-1-1 0 0,0 1 0 0 0,1-1 1 0 0,-1 1-1 0 0,0 0 0 0 0,-4 4 33 0 0,1 0-1 0 0,0 0 0 0 0,0 1 1 0 0,0-1-1 0 0,1 1 0 0 0,0-1 1 0 0,0 1-1 0 0,0 0 0 0 0,1 0 0 0 0,-1 1 1 0 0,2-1-1 0 0,-1 0 0 0 0,1 1 1 0 0,0-1-1 0 0,0 1 0 0 0,0 7 1 0 0,1-2-36 0 0,0 1 0 0 0,1 0 0 0 0,1-1 0 0 0,0 1 1 0 0,0-1-1 0 0,1 0 0 0 0,7 19 0 0 0,-8-25-81 0 0,1 0-1 0 0,0 0 1 0 0,0-1 0 0 0,1 1-1 0 0,-1-1 1 0 0,1 0-1 0 0,0 0 1 0 0,0 0 0 0 0,1 0-1 0 0,0-1 1 0 0,-1 1-1 0 0,2-1 1 0 0,-1-1 0 0 0,0 1-1 0 0,1-1 1 0 0,-1 0-1 0 0,9 4 1 0 0,-8-5-543 0 0,0 0 0 0 0,1-1 0 0 0,-1 1-1 0 0,9 0 1 0 0,-7-2-978 0 0,-1 0-1 0 0,1 0 1 0 0,13-2-1 0 0,-7 0-902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19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27 163 2873 0 0,'-13'28'10750'0'0,"3"2"-5689"0"0,9-25-4722 0 0,0 0 0 0 0,1 0 1 0 0,-1 0-1 0 0,1 0 0 0 0,0 0 0 0 0,0 0 0 0 0,0 0 1 0 0,1 0-1 0 0,0 0 0 0 0,2 7 0 0 0,1-1 58 0 0,1 0-1 0 0,0-1 1 0 0,1 1-1 0 0,0-1 1 0 0,12 15-1 0 0,5 8 13 0 0,-21-30-299 0 0,0-1 1 0 0,0 1-1 0 0,-1-1 1 0 0,1 0 0 0 0,1 1-1 0 0,-1-1 1 0 0,0 0-1 0 0,0 0 1 0 0,1-1 0 0 0,-1 1-1 0 0,6 2 1 0 0,-8-5-90 0 0,1-1 0 0 0,-1 1 0 0 0,0 0 1 0 0,-1-1-1 0 0,1 1 0 0 0,0-1 0 0 0,0 1 1 0 0,-1 0-1 0 0,1-1 0 0 0,0 1 0 0 0,-1 0 1 0 0,1-1-1 0 0,-2-1 0 0 0,-24-36 140 0 0,17 25-113 0 0,-1 1-1 0 0,2-2 0 0 0,0 1 0 0 0,1-1 0 0 0,-9-26 0 0 0,15 36-37 0 0,0-1 0 0 0,1 0-1 0 0,-1 0 1 0 0,1 0 0 0 0,1 0-1 0 0,-1 0 1 0 0,1 0 0 0 0,0 0-1 0 0,0 0 1 0 0,1 1 0 0 0,3-11-1 0 0,4-5-58 0 0,20-34 0 0 0,-22 44 38 0 0,-3 4-4 0 0,0 0 0 0 0,0 1-1 0 0,1 0 1 0 0,0-1 0 0 0,0 1 0 0 0,0 1 0 0 0,1-1 0 0 0,0 1 0 0 0,7-5-1 0 0,-9 7-14 0 0,1 1-1 0 0,0 0 0 0 0,-1 0 0 0 0,1 0 0 0 0,0 0 1 0 0,0 1-1 0 0,0 0 0 0 0,0 0 0 0 0,0 0 0 0 0,0 1 1 0 0,0 0-1 0 0,0 0 0 0 0,1 0 0 0 0,-1 0 0 0 0,5 2 1 0 0,-3-1-205 0 0,1 1 1 0 0,-1 0-1 0 0,0 1 1 0 0,1 0-1 0 0,-1 0 1 0 0,-1 0-1 0 0,11 7 1 0 0,23 18-3766 0 0,-22-15 583 0 0,2 2 1303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20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280 212 512 0 0,'-8'-40'9233'0'0,"2"-1"-3917"0"0,-1-7-2632 0 0,5 37-2170 0 0,1 4-166 0 0,0 1-1 0 0,0-1 1 0 0,-1 1 0 0 0,0 0-1 0 0,0 0 1 0 0,-4-9-1 0 0,5 14-287 0 0,0 0 1 0 0,0-1-1 0 0,0 1 0 0 0,0 0 0 0 0,0 0 0 0 0,0-1 0 0 0,0 1 0 0 0,-1 0 0 0 0,1 0 0 0 0,0 0 0 0 0,-1 1 1 0 0,1-1-1 0 0,-1 0 0 0 0,1 0 0 0 0,-1 1 0 0 0,1-1 0 0 0,-1 1 0 0 0,0 0 0 0 0,1-1 0 0 0,-1 1 0 0 0,1 0 1 0 0,-1 0-1 0 0,0 0 0 0 0,1 0 0 0 0,-1 0 0 0 0,0 0 0 0 0,1 0 0 0 0,-1 1 0 0 0,1-1 0 0 0,-4 2 0 0 0,-2 0 38 0 0,0 1 0 0 0,0-1-1 0 0,0 2 1 0 0,0-1 0 0 0,1 1-1 0 0,-1 0 1 0 0,1 0-1 0 0,0 1 1 0 0,0-1 0 0 0,1 1-1 0 0,-1 1 1 0 0,-7 10 0 0 0,-3 4 60 0 0,2 2 0 0 0,-16 32 1 0 0,17-30-44 0 0,8-15-92 0 0,0 0 1 0 0,1 0-1 0 0,1 1 1 0 0,-1-1 0 0 0,1 1-1 0 0,1 0 1 0 0,0-1 0 0 0,-1 13-1 0 0,3-17-15 0 0,0 0-1 0 0,0 0 1 0 0,0 1-1 0 0,1-1 1 0 0,0 0-1 0 0,0 0 1 0 0,0 0-1 0 0,1 0 1 0 0,0 0-1 0 0,0 0 1 0 0,0 0-1 0 0,0 0 1 0 0,1-1 0 0 0,0 1-1 0 0,0-1 1 0 0,0 0-1 0 0,5 5 1 0 0,0-1-71 0 0,1 0 0 0 0,1 0 1 0 0,-1-1-1 0 0,1-1 0 0 0,1 1 1 0 0,-1-2-1 0 0,1 1 0 0 0,0-2 1 0 0,0 1-1 0 0,0-1 0 0 0,1-1 0 0 0,-1 0 1 0 0,1-1-1 0 0,0 0 0 0 0,0-1 1 0 0,0 0-1 0 0,0-1 0 0 0,0 0 1 0 0,0-1-1 0 0,0 0 0 0 0,-1-1 1 0 0,1 0-1 0 0,12-5 0 0 0,-9 3-195 0 0,0-2-1 0 0,0 0 0 0 0,-1 0 1 0 0,27-17-1 0 0,-36 19 223 0 0,1 0 0 0 0,-1-1 0 0 0,0 1 0 0 0,0-1-1 0 0,-1 0 1 0 0,0 0 0 0 0,1-1 0 0 0,-2 1 0 0 0,1-1 0 0 0,-1 0 0 0 0,0 0 0 0 0,0 0-1 0 0,0-1 1 0 0,1-6 0 0 0,0-5 164 0 0,-2 0 1 0 0,0 1-1 0 0,0-1 0 0 0,-2 0 0 0 0,0 0 0 0 0,-2 0 1 0 0,-3-24-1 0 0,0 20 163 0 0,5 21-268 0 0,0 1-1 0 0,0-1 1 0 0,0 0-1 0 0,0 1 0 0 0,-1-1 1 0 0,1 0-1 0 0,0 1 1 0 0,0-1-1 0 0,-1 0 0 0 0,1 1 1 0 0,0-1-1 0 0,-1 1 1 0 0,1-1-1 0 0,0 1 1 0 0,-1-1-1 0 0,1 1 0 0 0,-1-1 1 0 0,1 1-1 0 0,-1-1 1 0 0,1 1-1 0 0,-1-1 0 0 0,0 1 1 0 0,1 0-1 0 0,-1-1 1 0 0,1 1-1 0 0,-1 0 1 0 0,0 0-1 0 0,0-1 0 0 0,-1 3-3 0 0,0-1-1 0 0,0 1 0 0 0,0 0 1 0 0,1 0-1 0 0,-1 0 1 0 0,1 0-1 0 0,-1 0 0 0 0,1 0 1 0 0,0 1-1 0 0,-1-1 1 0 0,1 0-1 0 0,-1 4 0 0 0,1-2 9 0 0,-3 5-10 0 0,1-1 1 0 0,1 1-1 0 0,0 0 1 0 0,0 0 0 0 0,1 1-1 0 0,0-1 1 0 0,0 0-1 0 0,2 17 1 0 0,1 3 8 0 0,11 42 0 0 0,-13-68-13 0 0,2 6-8 0 0,0 0 0 0 0,0 0-1 0 0,1 0 1 0 0,0-1 0 0 0,6 13 0 0 0,-8-19-5 0 0,1 0 0 0 0,-1 0 1 0 0,1 0-1 0 0,0 0 0 0 0,0 0 0 0 0,-1 0 1 0 0,1 0-1 0 0,0-1 0 0 0,1 1 0 0 0,-1-1 0 0 0,0 1 1 0 0,0-1-1 0 0,1 0 0 0 0,-1 0 0 0 0,1 0 0 0 0,-1 0 1 0 0,1 0-1 0 0,-1-1 0 0 0,1 1 0 0 0,0-1 0 0 0,-1 1 1 0 0,1-1-1 0 0,3 0 0 0 0,1-1-13 0 0,-1 1 0 0 0,1-1 0 0 0,-1 0 0 0 0,0-1 0 0 0,1 1 0 0 0,-1-1 0 0 0,0 0 0 0 0,7-4 0 0 0,-1-1-26 0 0,0 0 0 0 0,21-16-1 0 0,-29 20 44 0 0,-1 0 0 0 0,1 0 0 0 0,-1-1-1 0 0,0 1 1 0 0,0-1 0 0 0,0 0-1 0 0,0 0 1 0 0,-1 0 0 0 0,1 0 0 0 0,-1 0-1 0 0,0-1 1 0 0,0 1 0 0 0,-1-1-1 0 0,1 1 1 0 0,0-6 0 0 0,-1-1 20 0 0,0 0 1 0 0,0 0-1 0 0,-1-1 1 0 0,-1 1 0 0 0,-2-14-1 0 0,-2-9 31 0 0,0 1 277 0 0,0-43 1 0 0,3 62-98 0 0,2 14-232 0 0,0 0-1 0 0,0 0 1 0 0,0 0-1 0 0,0 0 1 0 0,0 0 0 0 0,0 0-1 0 0,0 0 1 0 0,-1 0 0 0 0,1 0-1 0 0,0 0 1 0 0,0 0 0 0 0,0 0-1 0 0,0 0 1 0 0,0 0-1 0 0,0 0 1 0 0,0 0 0 0 0,0 0-1 0 0,-1 0 1 0 0,1 0 0 0 0,0 0-1 0 0,0 0 1 0 0,0 0-1 0 0,0 0 1 0 0,0 0 0 0 0,0 0-1 0 0,0 0 1 0 0,0 0 0 0 0,0 0-1 0 0,0 0 1 0 0,0 0 0 0 0,-1 0-1 0 0,1 1 1 0 0,0-1-1 0 0,0 0 1 0 0,0 0 0 0 0,0 0-1 0 0,0 0 1 0 0,0 0 0 0 0,0 0-1 0 0,0 0 1 0 0,0 0 0 0 0,0 0-1 0 0,0 1 1 0 0,0-1-1 0 0,0 0 1 0 0,0 0 0 0 0,0 0-1 0 0,0 0 1 0 0,0 0 0 0 0,0 0-1 0 0,0 0 1 0 0,0 0-1 0 0,0 1 1 0 0,-8 24 123 0 0,6-18-101 0 0,-1 8-3 0 0,0 1-1 0 0,0 0 0 0 0,2 1 0 0 0,0-1 0 0 0,1 0 0 0 0,2 24 0 0 0,-1-32-58 0 0,0 0-1 0 0,1 0 0 0 0,0-1 0 0 0,0 1 1 0 0,0-1-1 0 0,1 1 0 0 0,0-1 0 0 0,1 0 1 0 0,0 0-1 0 0,0 0 0 0 0,0 0 0 0 0,1-1 1 0 0,0 0-1 0 0,0 0 0 0 0,1 0 0 0 0,-1-1 1 0 0,1 1-1 0 0,0-1 0 0 0,1-1 0 0 0,-1 1 1 0 0,1-1-1 0 0,0 0 0 0 0,0-1 0 0 0,1 0 1 0 0,8 3-1 0 0,18 2-4299 0 0,-23-6 1762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21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87 223 2369 0 0,'-20'-8'7140'0'0,"18"7"-6487"0"0,1 0 1 0 0,-1 0 0 0 0,0 0 0 0 0,1 0 0 0 0,-1 1 0 0 0,0-1-1 0 0,0 0 1 0 0,0 1 0 0 0,0-1 0 0 0,0 1 0 0 0,1 0-1 0 0,-1 0 1 0 0,0 0 0 0 0,0 0 0 0 0,-3 0 0 0 0,4 2-436 0 0,1-1 0 0 0,-1 1 1 0 0,0-1-1 0 0,1 1 0 0 0,-1-1 1 0 0,0 1-1 0 0,1 0 1 0 0,0-1-1 0 0,-1 1 0 0 0,1 0 1 0 0,0 0-1 0 0,0-1 0 0 0,0 1 1 0 0,1 2-1 0 0,-2 1 135 0 0,1 14 100 0 0,1-1-1 0 0,0 1 0 0 0,2-1 0 0 0,0 0 0 0 0,0 0 1 0 0,9 21-1 0 0,-10-29-354 0 0,3 19 114 0 0,-5-29-212 0 0,0 0 1 0 0,0 0 0 0 0,0 0-1 0 0,0 0 1 0 0,0 0-1 0 0,0 0 1 0 0,0 0 0 0 0,0 1-1 0 0,0-1 1 0 0,0 0-1 0 0,0 0 1 0 0,0 0 0 0 0,0 0-1 0 0,0 0 1 0 0,0 0-1 0 0,0 0 1 0 0,0 0 0 0 0,0 1-1 0 0,0-1 1 0 0,0 0-1 0 0,0 0 1 0 0,0 0 0 0 0,0 0-1 0 0,0 0 1 0 0,0 0-1 0 0,0 0 1 0 0,-1 0 0 0 0,1 0-1 0 0,0 0 1 0 0,0 0-1 0 0,0 1 1 0 0,0-1 0 0 0,0 0-1 0 0,0 0 1 0 0,0 0-1 0 0,0 0 1 0 0,0 0-1 0 0,0 0 1 0 0,0 0 0 0 0,-1 0-1 0 0,1 0 1 0 0,0 0-1 0 0,0 0 1 0 0,0 0 0 0 0,0 0-1 0 0,0 0 1 0 0,0 0-1 0 0,0 0 1 0 0,-1 0 0 0 0,-4-4 30 0 0,-3-6 5 0 0,2-1-28 0 0,0 0 0 0 0,0 0-1 0 0,1-1 1 0 0,1 0 0 0 0,0 0-1 0 0,1 0 1 0 0,0-1 0 0 0,1 1 0 0 0,0-1-1 0 0,1 1 1 0 0,0-22 0 0 0,2 12 5 0 0,1 0 1 0 0,1 0-1 0 0,0 1 1 0 0,2-1-1 0 0,13-38 1 0 0,-15 55-31 0 0,-1-1 1 0 0,0 1 0 0 0,1 0 0 0 0,0 0-1 0 0,0 0 1 0 0,1 0 0 0 0,-1 1 0 0 0,1-1 0 0 0,0 1-1 0 0,0 0 1 0 0,1 0 0 0 0,-1 0 0 0 0,9-5 0 0 0,-9 7-55 0 0,-1 0 0 0 0,1 1 0 0 0,-1-1 0 0 0,1 1 0 0 0,0 0 0 0 0,-1 0 0 0 0,1 1 0 0 0,0-1 0 0 0,0 1 0 0 0,0-1 1 0 0,-1 1-1 0 0,1 0 0 0 0,0 1 0 0 0,0-1 0 0 0,0 1 0 0 0,-1-1 0 0 0,1 1 0 0 0,0 0 0 0 0,-1 1 0 0 0,1-1 0 0 0,6 4 0 0 0,-3-1-448 0 0,-1 0 0 0 0,1 0 0 0 0,-1 1 0 0 0,0 0 0 0 0,0 0 0 0 0,7 9 0 0 0,14 21-5215 0 0,-15-17 2139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22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55 2024 0 0,'0'0'392'0'0,"0"-1"0"0"0,0 1 0 0 0,0 0 0 0 0,0-1 0 0 0,0 1 0 0 0,0-1 0 0 0,0 1 0 0 0,-1-1-1 0 0,1 1 1 0 0,0 0 0 0 0,0-1 0 0 0,0 1 0 0 0,0-1 0 0 0,-1 1 0 0 0,1 0 0 0 0,0-1 0 0 0,0 1 0 0 0,-1-1 783 0 0,0 0-783 0 0,-9 0 4624 0 0,9 1-4651 0 0,0 0-1 0 0,-1 1 1 0 0,1-1 0 0 0,-1 1-1 0 0,1-1 1 0 0,0 1 0 0 0,-1-1 0 0 0,1 1-1 0 0,0 0 1 0 0,0 0 0 0 0,-1 0-1 0 0,-1 1 1 0 0,0 3-101 0 0,0-1 1 0 0,0 1-1 0 0,1-1 0 0 0,0 1 1 0 0,-1 0-1 0 0,2 0 0 0 0,-1 0 0 0 0,0 0 1 0 0,1 0-1 0 0,-1 10 0 0 0,0 6 361 0 0,0 28-1 0 0,2-47-563 0 0,1 8-20 0 0,0-1 1 0 0,0 0-1 0 0,0 1 0 0 0,1-1 1 0 0,1 0-1 0 0,0 0 0 0 0,0 0 1 0 0,1-1-1 0 0,0 1 0 0 0,0-1 1 0 0,1 0-1 0 0,0 0 0 0 0,0 0 1 0 0,1-1-1 0 0,0 0 0 0 0,0 0 1 0 0,1 0-1 0 0,0-1 0 0 0,0 0 1 0 0,0 0-1 0 0,1-1 0 0 0,0 0 1 0 0,0 0-1 0 0,1-1 0 0 0,-1 0 1 0 0,11 4-1 0 0,-16-7-51 0 0,1-1 0 0 0,-1 1-1 0 0,1 0 1 0 0,0-1 0 0 0,-1 0 0 0 0,1 0-1 0 0,0 0 1 0 0,-1 0 0 0 0,1 0 0 0 0,0-1-1 0 0,-1 1 1 0 0,1-1 0 0 0,-1 0-1 0 0,1-1 1 0 0,-1 1 0 0 0,1 0 0 0 0,-1-1-1 0 0,0 0 1 0 0,0 0 0 0 0,6-4 0 0 0,-6 3 8 0 0,0 0 0 0 0,1-1 1 0 0,-2 1-1 0 0,1-1 0 0 0,0 0 1 0 0,-1 0-1 0 0,1 0 0 0 0,-1 0 1 0 0,0 0-1 0 0,-1 0 0 0 0,1 0 0 0 0,-1-1 1 0 0,0 1-1 0 0,0-1 0 0 0,0 1 1 0 0,0-7-1 0 0,0-23 25 0 0,-5-40-1 0 0,1-21-67 0 0,9 0 186 0 0,-11 112-98 0 0,1 19-36 0 0,3-25-26 0 0,1 0 0 0 0,1 0 0 0 0,0 0 0 0 0,1-1 0 0 0,5 21-1 0 0,-6-29 6 0 0,-1 1 0 0 0,1-1 0 0 0,0 0 0 0 0,0 0-1 0 0,0-1 1 0 0,1 1 0 0 0,-1 0 0 0 0,0 0 0 0 0,1 0-1 0 0,-1-1 1 0 0,1 1 0 0 0,-1-1 0 0 0,1 1 0 0 0,0-1-1 0 0,0 0 1 0 0,-1 0 0 0 0,1 0 0 0 0,0 0-1 0 0,0 0 1 0 0,0 0 0 0 0,0 0 0 0 0,0 0 0 0 0,1-1-1 0 0,-1 1 1 0 0,0-1 0 0 0,0 0 0 0 0,0 1 0 0 0,1-1-1 0 0,-1 0 1 0 0,0-1 0 0 0,0 1 0 0 0,0 0 0 0 0,0 0-1 0 0,1-1 1 0 0,-1 1 0 0 0,2-2 0 0 0,22-6-214 0 0,32-14 0 0 0,-39 15 172 0 0,-17 6 46 0 0,0 0 1 0 0,1 1 0 0 0,-1-1 0 0 0,0 1 0 0 0,1-1-1 0 0,-1 1 1 0 0,1 0 0 0 0,-1 0 0 0 0,0 0-1 0 0,1 0 1 0 0,-1 1 0 0 0,0-1 0 0 0,1 1 0 0 0,-1-1-1 0 0,0 1 1 0 0,3 1 0 0 0,3 2-50 0 0,0 0 0 0 0,0 1 0 0 0,8 6 0 0 0,-9-6-90 0 0,0 0 1 0 0,15 7-1 0 0,-15-9 126 0 0,0-1 1 0 0,0 0-1 0 0,0 0 1 0 0,0 0 0 0 0,0-1-1 0 0,0 0 1 0 0,0 0-1 0 0,9-1 1 0 0,-12 0 28 0 0,-1-1-1 0 0,1 1 1 0 0,-1-1-1 0 0,1 1 1 0 0,-1-1 0 0 0,0 0-1 0 0,1-1 1 0 0,-1 1 0 0 0,0 0-1 0 0,0-1 1 0 0,0 0-1 0 0,0 0 1 0 0,0 0 0 0 0,0 0-1 0 0,-1 0 1 0 0,1-1 0 0 0,-1 1-1 0 0,1-1 1 0 0,1-2-1 0 0,-3 3 7 0 0,0 0-1 0 0,0 0 0 0 0,0 1 0 0 0,-1-1 1 0 0,1 0-1 0 0,0 0 0 0 0,-1 0 1 0 0,0 0-1 0 0,1 0 0 0 0,-1 0 0 0 0,0 0 1 0 0,0 0-1 0 0,0 1 0 0 0,0-1 0 0 0,-1 0 1 0 0,1 0-1 0 0,0 0 0 0 0,-1 0 0 0 0,0 0 1 0 0,1 0-1 0 0,-1 0 0 0 0,0 1 0 0 0,0-1 1 0 0,0 0-1 0 0,0 1 0 0 0,-2-4 1 0 0,-3-2 42 0 0,1-1 0 0 0,-2 1 0 0 0,1 1 0 0 0,-9-8 0 0 0,11 11 2 0 0,0-1 0 0 0,-1 1 1 0 0,1 0-1 0 0,-1 0 0 0 0,0 1 0 0 0,0-1 0 0 0,0 1 0 0 0,0 0 0 0 0,0 0 1 0 0,0 1-1 0 0,0 0 0 0 0,-1 0 0 0 0,1 0 0 0 0,0 0 0 0 0,-1 1 0 0 0,1 0 0 0 0,-7 0 1 0 0,6 1 18 0 0,-1 1-1 0 0,0-1 1 0 0,0 1 0 0 0,1 0 0 0 0,-1 1 0 0 0,1 0 0 0 0,0 0 0 0 0,0 0 0 0 0,0 0 0 0 0,0 1 0 0 0,1 0-1 0 0,-1 1 1 0 0,-5 4 0 0 0,3 0 47 0 0,-1 0-1 0 0,1 0 1 0 0,0 0-1 0 0,1 1 1 0 0,0 1-1 0 0,1-1 1 0 0,0 1-1 0 0,-9 22 1 0 0,12-26-102 0 0,2-1-1 0 0,-1 1 1 0 0,1 0-1 0 0,0-1 1 0 0,0 1-1 0 0,1 0 1 0 0,-1 0-1 0 0,2 0 1 0 0,-1-1-1 0 0,1 1 1 0 0,0 0 0 0 0,0-1-1 0 0,1 1 1 0 0,0 0-1 0 0,0-1 1 0 0,1 0-1 0 0,5 12 1 0 0,-3-10 1 0 0,1 0 1 0 0,-1-1-1 0 0,1 1 1 0 0,1-1-1 0 0,-1-1 1 0 0,1 1-1 0 0,0-1 1 0 0,1 0-1 0 0,0-1 1 0 0,0 0-1 0 0,0 0 1 0 0,13 6-1 0 0,-12-8-347 0 0,0 1 0 0 0,0-1 0 0 0,0-1 0 0 0,1 0 0 0 0,11 1-1 0 0,-13-2-831 0 0,0-1 0 0 0,-1 0-1 0 0,1 0 1 0 0,0-1 0 0 0,-1 0-1 0 0,15-4 1 0 0,-5-1-2823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2.2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163 105 512 0 0,'1'-2'413'0'0,"-1"-1"1"0"0,-1 1-1 0 0,1-1 0 0 0,0 1 1 0 0,-1-1-1 0 0,1 1 0 0 0,-1-1 0 0 0,1 1 1 0 0,-1-1-1 0 0,0 1 0 0 0,0 0 1 0 0,-1 0-1 0 0,-2-5 0 0 0,4 7-273 0 0,-1-1-1 0 0,0 0 1 0 0,0 0-1 0 0,0 1 1 0 0,0-1-1 0 0,0 1 1 0 0,0-1-1 0 0,0 1 1 0 0,0-1 0 0 0,0 1-1 0 0,-1 0 1 0 0,1-1-1 0 0,0 1 1 0 0,0 0-1 0 0,0 0 1 0 0,0 0-1 0 0,0 0 1 0 0,-1 0 0 0 0,1 0-1 0 0,0 0 1 0 0,0 0-1 0 0,0 0 1 0 0,0 1-1 0 0,0-1 1 0 0,0 0-1 0 0,-1 1 1 0 0,1-1-1 0 0,0 1 1 0 0,0-1 0 0 0,0 1-1 0 0,-1 1 1 0 0,-5 2 287 0 0,0 1 0 0 0,1-1 0 0 0,-1 2 0 0 0,1-1 0 0 0,0 1 0 0 0,0 0 0 0 0,1 0 0 0 0,0 0 0 0 0,0 1 0 0 0,0 0 0 0 0,-5 12 0 0 0,1-1 177 0 0,2 0-1 0 0,0 1 1 0 0,-8 33 0 0 0,14-47-510 0 0,0 1 0 0 0,0-1 0 0 0,1 1 0 0 0,-1 0 0 0 0,1-1 0 0 0,0 1 0 0 0,1 0 1 0 0,-1-1-1 0 0,1 1 0 0 0,0 0 0 0 0,4 8 0 0 0,-4-11-87 0 0,0 0 0 0 0,1 0 0 0 0,-1 0 0 0 0,1 0 0 0 0,0-1 0 0 0,0 1-1 0 0,0-1 1 0 0,0 1 0 0 0,0-1 0 0 0,0 0 0 0 0,1 0 0 0 0,-1 0 0 0 0,1 0 0 0 0,0 0 0 0 0,-1 0 0 0 0,1-1-1 0 0,0 0 1 0 0,0 1 0 0 0,0-1 0 0 0,0 0 0 0 0,0 0 0 0 0,4 0 0 0 0,9 1-26 0 0,-1-1 0 0 0,1 0 0 0 0,0-1-1 0 0,0-1 1 0 0,-1 0 0 0 0,1-2 0 0 0,0 1 0 0 0,-1-2 0 0 0,0 0 0 0 0,0-1 0 0 0,0 0-1 0 0,0-2 1 0 0,-1 1 0 0 0,24-17 0 0 0,-32 19 24 0 0,0-1 1 0 0,0 1-1 0 0,0-1 0 0 0,-1-1 0 0 0,0 1 0 0 0,0-1 0 0 0,-1 0 1 0 0,1 0-1 0 0,-1-1 0 0 0,-1 1 0 0 0,1-1 0 0 0,-1 0 1 0 0,0 0-1 0 0,2-7 0 0 0,-3 4 16 0 0,0 1-1 0 0,-1-1 1 0 0,1 1 0 0 0,-2-1-1 0 0,1 0 1 0 0,-2 0 0 0 0,1 1-1 0 0,-1-1 1 0 0,-1 0 0 0 0,-3-13 0 0 0,3 15 24 0 0,0-1 0 0 0,-1 1 1 0 0,0 0-1 0 0,-1 0 1 0 0,0 0-1 0 0,-7-11 1 0 0,9 16-17 0 0,-1 0 0 0 0,1 0 0 0 0,-1 1 0 0 0,0-1 0 0 0,0 0 0 0 0,0 1 0 0 0,0 0 0 0 0,0 0 0 0 0,-1 0 0 0 0,1 0 0 0 0,-1 0 1 0 0,1 1-1 0 0,-1-1 0 0 0,0 1 0 0 0,1 0 0 0 0,-1 0 0 0 0,-5 0 0 0 0,-2 0-4 0 0,1 1 0 0 0,-1 0 0 0 0,0 1 0 0 0,0 0 0 0 0,1 1 0 0 0,-1 0-1 0 0,1 0 1 0 0,-1 1 0 0 0,1 1 0 0 0,0 0 0 0 0,0 0 0 0 0,0 1 0 0 0,1 0 0 0 0,0 0 0 0 0,0 1 0 0 0,-9 8 0 0 0,8-7-30 0 0,1 2 0 0 0,0-1 0 0 0,0 1 0 0 0,1 1 0 0 0,0 0 0 0 0,0 0 0 0 0,1 0 0 0 0,0 1 0 0 0,1 0 0 0 0,1 0 1 0 0,0 1-1 0 0,0-1 0 0 0,-4 20 0 0 0,8-26 3 0 0,0 0 0 0 0,0 0 0 0 0,1 0 0 0 0,-1 0 0 0 0,1 1 0 0 0,1-1 0 0 0,-1 0 0 0 0,1 0 0 0 0,0 0-1 0 0,0 0 1 0 0,2 6 0 0 0,-2-8 0 0 0,0 0 0 0 0,1 0-1 0 0,-1 0 1 0 0,1-1 0 0 0,0 1 0 0 0,0-1-1 0 0,0 1 1 0 0,0-1 0 0 0,0 1-1 0 0,0-1 1 0 0,1 0 0 0 0,-1 0-1 0 0,1 0 1 0 0,-1-1 0 0 0,1 1-1 0 0,0 0 1 0 0,0-1 0 0 0,0 0-1 0 0,3 2 1 0 0,6 0 6 0 0,-1-1-1 0 0,1 0 1 0 0,0 0 0 0 0,0-1-1 0 0,-1 0 1 0 0,1-1-1 0 0,0-1 1 0 0,0 0 0 0 0,-1 0-1 0 0,1-1 1 0 0,0-1 0 0 0,-1 0-1 0 0,12-5 1 0 0,-15 5-2 0 0,0 0 1 0 0,0-1 0 0 0,0 0-1 0 0,-1 0 1 0 0,0-1 0 0 0,0 0-1 0 0,0 0 1 0 0,0-1 0 0 0,-1 1-1 0 0,0-1 1 0 0,0-1 0 0 0,-1 1-1 0 0,0-1 1 0 0,0 0 0 0 0,0-1-1 0 0,-1 1 1 0 0,0-1 0 0 0,5-13-1 0 0,-6 11 44 0 0,-1-1 0 0 0,-1 1-1 0 0,1 0 1 0 0,-2 0-1 0 0,1-1 1 0 0,-2-12-1 0 0,-1-1 497 0 0,-9-37-1 0 0,4 44-23 0 0,4 15-207 0 0,2 11-266 0 0,1 6-51 0 0,1 0 0 0 0,1 0 0 0 0,1 0 0 0 0,0 0 0 0 0,1 0 1 0 0,8 18-1 0 0,43 84-238 0 0,-3-6-44 0 0,-40-81 285 0 0,-2 1 0 0 0,10 54 0 0 0,-17-66 20 0 0,-1 0 0 0 0,-1 0 1 0 0,0 0-1 0 0,-2 0 1 0 0,-4 37-1 0 0,2-42 45 0 0,0 0 1 0 0,0-1-1 0 0,-1 1 0 0 0,-1-1 1 0 0,0 1-1 0 0,-11 19 0 0 0,13-28-21 0 0,0-1 0 0 0,0 0 0 0 0,0 0 0 0 0,0-1-1 0 0,0 1 1 0 0,-1-1 0 0 0,0 0 0 0 0,0 1 0 0 0,0-2-1 0 0,0 1 1 0 0,0 0 0 0 0,0-1 0 0 0,-1 0 0 0 0,1 0 0 0 0,-1 0-1 0 0,0 0 1 0 0,1-1 0 0 0,-1 0 0 0 0,0 0 0 0 0,0 0-1 0 0,0-1 1 0 0,-7 1 0 0 0,6-2-7 0 0,1 1-1 0 0,0-1 1 0 0,0 0 0 0 0,0-1-1 0 0,0 1 1 0 0,0-1 0 0 0,0 0-1 0 0,0 0 1 0 0,0-1 0 0 0,1 1-1 0 0,-1-1 1 0 0,1 0 0 0 0,0 0-1 0 0,-1 0 1 0 0,2-1 0 0 0,-8-7-1 0 0,4 2-13 0 0,0 1-1 0 0,1-1 1 0 0,0 1-1 0 0,1-2 1 0 0,0 1-1 0 0,0-1 1 0 0,-5-15-1 0 0,8 17-16 0 0,0-1 0 0 0,1 1 0 0 0,0-1 0 0 0,1 1 0 0 0,-1-1 0 0 0,2 0 0 0 0,-1 1 0 0 0,1-1 0 0 0,0 1 0 0 0,1-1 0 0 0,3-10 0 0 0,1 0-26 0 0,1 1 1 0 0,1 0-1 0 0,18-33 1 0 0,-17 39-38 0 0,-1 0 1 0 0,1 1 0 0 0,1 0 0 0 0,0 0 0 0 0,1 1-1 0 0,0 0 1 0 0,0 1 0 0 0,15-9 0 0 0,-6 5-911 0 0,26-11 0 0 0,22-4-4971 0 0,-54 24 3502 0 0,0 1-45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2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164 125 40 0 0,'-3'-2'933'0'0,"0"1"-1"0"0,1-1 1 0 0,-1 0 0 0 0,0 1-1 0 0,0 0 1 0 0,0-1 0 0 0,0 1-1 0 0,0 0 1 0 0,0 1 0 0 0,-1-1-1 0 0,1 0 1 0 0,0 1-1 0 0,0 0 1 0 0,-5 0 0 0 0,4 1-581 0 0,0 0 0 0 0,1 0 0 0 0,-1 0 0 0 0,1 0 1 0 0,-1 1-1 0 0,1-1 0 0 0,0 1 0 0 0,-1 0 0 0 0,1 0 0 0 0,0 1 1 0 0,0-1-1 0 0,-4 5 0 0 0,0 0-50 0 0,-1 0-1 0 0,1 1 1 0 0,1 0 0 0 0,0 0-1 0 0,0 1 1 0 0,0-1 0 0 0,-5 14-1 0 0,9-19-265 0 0,1 0-1 0 0,0 0 0 0 0,0 0 0 0 0,0 0 1 0 0,0 1-1 0 0,1-1 0 0 0,-1 0 0 0 0,1 0 1 0 0,0 1-1 0 0,0-1 0 0 0,0 0 1 0 0,0 1-1 0 0,1-1 0 0 0,-1 0 0 0 0,1 0 1 0 0,0 1-1 0 0,0-1 0 0 0,0 0 0 0 0,0 0 1 0 0,1 0-1 0 0,-1 0 0 0 0,1 0 0 0 0,0 0 1 0 0,0-1-1 0 0,0 1 0 0 0,0-1 0 0 0,3 3 1 0 0,-1-1-42 0 0,1 0-1 0 0,0-1 1 0 0,0 1 0 0 0,0-1 0 0 0,1 0 0 0 0,-1-1 0 0 0,1 1 0 0 0,0-1 0 0 0,0 0 0 0 0,0-1 0 0 0,6 2-1 0 0,-2-2-10 0 0,0 1-1 0 0,0-1 1 0 0,0-1-1 0 0,0 0 1 0 0,0 0-1 0 0,11-3 1 0 0,-16 2 17 0 0,0 0 1 0 0,-1 0-1 0 0,1 0 0 0 0,0-1 1 0 0,0 0-1 0 0,-1 0 1 0 0,1-1-1 0 0,-1 1 0 0 0,0-1 1 0 0,0 0-1 0 0,0 0 1 0 0,0 0-1 0 0,0 0 1 0 0,-1-1-1 0 0,5-4 0 0 0,-6 5 14 0 0,0-1-1 0 0,0 1 0 0 0,0-1 0 0 0,0 1 1 0 0,-1-1-1 0 0,1 1 0 0 0,-1-1 1 0 0,0 0-1 0 0,0 0 0 0 0,0 0 0 0 0,-1 0 1 0 0,1 1-1 0 0,-1-1 0 0 0,0 0 0 0 0,0 0 1 0 0,-1 0-1 0 0,1 0 0 0 0,-1 0 0 0 0,-1-6 1 0 0,-6-19 93 0 0,1 1 28 0 0,-17-40 0 0 0,21 61-100 0 0,0 0 0 0 0,-1 0 0 0 0,0 0 0 0 0,0 1 0 0 0,0-1 0 0 0,-1 1 0 0 0,0 0 0 0 0,-1 0-1 0 0,1 1 1 0 0,-9-7 0 0 0,12 10-30 0 0,0 1 0 0 0,0 0 0 0 0,1 0 0 0 0,-1 0-1 0 0,0 0 1 0 0,-1 0 0 0 0,1 0 0 0 0,0 1 0 0 0,0-1 0 0 0,0 1 0 0 0,0-1-1 0 0,0 1 1 0 0,-1 0 0 0 0,1 0 0 0 0,0 0 0 0 0,0 0 0 0 0,-1 0-1 0 0,1 1 1 0 0,-3 0 0 0 0,1 0-9 0 0,1 0 0 0 0,0 1-1 0 0,0-1 1 0 0,0 1 0 0 0,0 0 0 0 0,0 0-1 0 0,0 0 1 0 0,1 0 0 0 0,-1 1 0 0 0,1-1-1 0 0,-4 5 1 0 0,2-3 0 0 0,1 1 0 0 0,0-1 0 0 0,0 1-1 0 0,0 0 1 0 0,1 0 0 0 0,0 0 0 0 0,0 0 0 0 0,0 0-1 0 0,0 0 1 0 0,1 1 0 0 0,0-1 0 0 0,0 0-1 0 0,1 1 1 0 0,-1-1 0 0 0,2 11 0 0 0,-1-11-3 0 0,1-1 0 0 0,0 0 0 0 0,1 1 0 0 0,-1-1 0 0 0,1 0 1 0 0,0 0-1 0 0,0 0 0 0 0,0 0 0 0 0,1-1 0 0 0,-1 1 0 0 0,1 0 0 0 0,0-1 0 0 0,0 0 0 0 0,6 6 0 0 0,-4-6-5 0 0,0 0-1 0 0,0 1 0 0 0,1-2 0 0 0,-1 1 1 0 0,1 0-1 0 0,0-1 0 0 0,-1 0 0 0 0,1-1 0 0 0,11 3 1 0 0,-3-3-15 0 0,0 0 1 0 0,0-1 0 0 0,0 0 0 0 0,0-1 0 0 0,0-1 0 0 0,0 0-1 0 0,0-1 1 0 0,21-7 0 0 0,-19 4 37 0 0,0 0 1 0 0,0-2-1 0 0,27-17 1 0 0,-35 21-2 0 0,-1-2 1 0 0,0 1-1 0 0,-1-1 1 0 0,0 0-1 0 0,0 0 1 0 0,0-1-1 0 0,0 0 1 0 0,-1 0-1 0 0,7-12 1 0 0,-11 18 0 0 0,-1 0 1 0 0,0 0-1 0 0,1 1 1 0 0,-1-1 0 0 0,1 0-1 0 0,-1 0 1 0 0,0 0-1 0 0,0 0 1 0 0,1 1-1 0 0,-1-1 1 0 0,0 0-1 0 0,0 0 1 0 0,0 0 0 0 0,0 0-1 0 0,0 0 1 0 0,0 0-1 0 0,0 1 1 0 0,0-1-1 0 0,-1 0 1 0 0,1 0-1 0 0,0 0 1 0 0,-1-1 0 0 0,0 2-4 0 0,1-1 1 0 0,-1 1 0 0 0,1 0 0 0 0,-1 0 0 0 0,1 0 0 0 0,-1-1 0 0 0,0 1 0 0 0,1 0 0 0 0,-1 0 0 0 0,1 0 0 0 0,-1 0 0 0 0,0 0 0 0 0,1 0-1 0 0,-1 0 1 0 0,1 0 0 0 0,-1 0 0 0 0,0 0 0 0 0,1 0 0 0 0,-1 1 0 0 0,1-1 0 0 0,-1 0 0 0 0,1 0 0 0 0,-1 1 0 0 0,1-1 0 0 0,-1 0-1 0 0,0 1 1 0 0,1-1 0 0 0,0 0 0 0 0,-1 1 0 0 0,1-1 0 0 0,-1 1 0 0 0,0 0 0 0 0,-2 2-5 0 0,-1 0 1 0 0,1 1-1 0 0,0 0 0 0 0,-1-1 1 0 0,2 1-1 0 0,-1 0 1 0 0,0 1-1 0 0,1-1 0 0 0,0 0 1 0 0,0 1-1 0 0,0 0 1 0 0,0-1-1 0 0,1 1 0 0 0,0 0 1 0 0,0 0-1 0 0,0-1 0 0 0,1 1 1 0 0,-1 0-1 0 0,1 0 1 0 0,0 0-1 0 0,1 0 0 0 0,1 8 1 0 0,-1-4-11 0 0,1 1 0 0 0,0-1 0 0 0,1 1 0 0 0,0-1 0 0 0,1 0 0 0 0,0 0 0 0 0,0 0 0 0 0,1 0 0 0 0,0-1 0 0 0,9 13 0 0 0,-9-16-10 0 0,-1 0 0 0 0,1-1 1 0 0,0 1-1 0 0,0-1 1 0 0,0 0-1 0 0,1-1 1 0 0,-1 1-1 0 0,1-1 1 0 0,0 0-1 0 0,7 2 0 0 0,-10-4-137 0 0,0 0 0 0 0,0 0 0 0 0,0-1 0 0 0,0 1 0 0 0,0-1 0 0 0,1 0 0 0 0,-1 0 0 0 0,0 0 0 0 0,6-1 0 0 0,-7 1-221 0 0,1-1 0 0 0,-1 0-1 0 0,1 0 1 0 0,-1 0 0 0 0,1 0 0 0 0,-1 0 0 0 0,0-1 0 0 0,0 1-1 0 0,0-1 1 0 0,0 1 0 0 0,0-1 0 0 0,0 0 0 0 0,2-2-1 0 0,1-2-2492 0 0,0-1-563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3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 1688 0 0,'-2'-1'1054'0'0,"0"0"0"0"0,-1 1 1 0 0,1-1-1 0 0,0 1 0 0 0,0 0 0 0 0,-1-1 0 0 0,1 1 0 0 0,0 0 0 0 0,-5 1 0 0 0,4 0-405 0 0,0-1 0 0 0,1 1 0 0 0,-1 0-1 0 0,0 0 1 0 0,1 0 0 0 0,-1 0 0 0 0,1 0 0 0 0,-4 2 0 0 0,5-2-560 0 0,0 0 0 0 0,-1 0 0 0 0,1 0 1 0 0,0 0-1 0 0,0 0 0 0 0,0 0 1 0 0,0 0-1 0 0,0 0 0 0 0,0 1 0 0 0,0-1 1 0 0,0 0-1 0 0,0 1 0 0 0,1-1 1 0 0,-1 1-1 0 0,0-1 0 0 0,1 0 1 0 0,0 1-1 0 0,-1-1 0 0 0,1 1 0 0 0,0 0 1 0 0,-1-1-1 0 0,1 1 0 0 0,0-1 1 0 0,0 1-1 0 0,0-1 0 0 0,1 1 0 0 0,-1-1 1 0 0,0 1-1 0 0,0-1 0 0 0,1 1 1 0 0,-1-1-1 0 0,1 1 0 0 0,1 2 1 0 0,1 0-308 0 0,1 0 0 0 0,0-1 1 0 0,-1 1-1 0 0,2-1 0 0 0,-1 0 1 0 0,0 1-1 0 0,1-2 1 0 0,-1 1-1 0 0,6 2 0 0 0,-10-5 218 0 0,37 18-5334 0 0,-26-12 3951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381 49 512 0 0,'-1'-2'472'0'0,"-1"-1"-1"0"0,0 0 1 0 0,1 1 0 0 0,-1-1-1 0 0,0 1 1 0 0,0 0-1 0 0,0-1 1 0 0,-1 1 0 0 0,1 0-1 0 0,-1 0 1 0 0,1 1 0 0 0,-1-1-1 0 0,0 0 1 0 0,1 1-1 0 0,-1 0 1 0 0,0-1 0 0 0,0 1-1 0 0,0 0 1 0 0,-3 0-1 0 0,-8-2 58 0 0,0 1-1 0 0,-27-2 0 0 0,24 3-361 0 0,6 1 275 0 0,-1-1 1 0 0,0 2-1 0 0,1-1 1 0 0,-1 1-1 0 0,1 1 1 0 0,-22 6-1 0 0,28-6-232 0 0,0-1 0 0 0,0 2 0 0 0,0-1 0 0 0,1 0 0 0 0,-1 1 0 0 0,0 0 0 0 0,1 0 0 0 0,0 1 0 0 0,0-1 0 0 0,0 1 0 0 0,0 0 0 0 0,0 0 0 0 0,1 0 0 0 0,0 0 0 0 0,0 0 0 0 0,0 1 0 0 0,-2 5 0 0 0,0 1-94 0 0,1 1-1 0 0,0 0 1 0 0,1 0-1 0 0,1 0 1 0 0,0 1-1 0 0,0-1 1 0 0,1 18-1 0 0,2 1-147 0 0,7 56 0 0 0,-7-84 28 0 0,-1 1-1 0 0,1-1 0 0 0,0 1 0 0 0,0-1 0 0 0,0 0 0 0 0,0 1 0 0 0,1-1 0 0 0,-1 0 0 0 0,1 0 0 0 0,0 0 0 0 0,0 0 1 0 0,4 4-1 0 0,-4-5 9 0 0,0 0 1 0 0,1 0 0 0 0,-1-1 0 0 0,1 1-1 0 0,-1-1 1 0 0,1 0 0 0 0,-1 1 0 0 0,1-1-1 0 0,0-1 1 0 0,0 1 0 0 0,0 0 0 0 0,0 0-1 0 0,-1-1 1 0 0,1 0 0 0 0,4 0-1 0 0,12 0 115 0 0,0-2-1 0 0,0 0 1 0 0,-1-1-1 0 0,1-1 0 0 0,-1 0 1 0 0,0-2-1 0 0,33-14 0 0 0,-42 17-152 0 0,0-2 0 0 0,-1 1 1 0 0,1-2-1 0 0,15-11 0 0 0,-22 16-31 0 0,0-1 0 0 0,0 0 0 0 0,0-1 1 0 0,0 1-1 0 0,0 0 0 0 0,0-1 1 0 0,0 1-1 0 0,-1-1 0 0 0,0 1 0 0 0,1-1 1 0 0,-1 0-1 0 0,0 1 0 0 0,0-1 0 0 0,0 0 1 0 0,-1 0-1 0 0,1 0 0 0 0,-1 0 1 0 0,1 0-1 0 0,-1 0 0 0 0,0 1 0 0 0,-1-5 1 0 0,0-3-54 0 0,-2 0 0 0 0,0 0 0 0 0,0 0-1 0 0,0 1 1 0 0,-1-1 0 0 0,-1 1 0 0 0,0 0 0 0 0,-6-10 0 0 0,-4-1 487 0 0,0 0 0 0 0,-21-22 0 0 0,33 39-239 0 0,0 1 0 0 0,0-1 0 0 0,0 0 0 0 0,0 1 0 0 0,0 0 0 0 0,0 0 0 0 0,0 0 0 0 0,-1 0 0 0 0,1 0 0 0 0,-1 0 0 0 0,-4 0 0 0 0,6 1-93 0 0,0 1 0 0 0,0 0-1 0 0,-1 0 1 0 0,1 0 0 0 0,0 0 0 0 0,0 0 0 0 0,0 0 0 0 0,0 0 0 0 0,0 1-1 0 0,0-1 1 0 0,0 1 0 0 0,-1 0 0 0 0,1 0 0 0 0,1-1 0 0 0,-1 1 0 0 0,0 0 0 0 0,0 1-1 0 0,0-1 1 0 0,0 0 0 0 0,1 0 0 0 0,-3 3 0 0 0,-55 61 15 0 0,2-2-216 0 0,35-45 199 0 0,-13 13 68 0 0,33-29-47 0 0,0 0 1 0 0,0 1-1 0 0,0-1 1 0 0,1 0-1 0 0,-1 1 1 0 0,1-1 0 0 0,0 1-1 0 0,-1-1 1 0 0,1 1-1 0 0,0 0 1 0 0,1-1-1 0 0,-1 1 1 0 0,0 3-1 0 0,1-3-6 0 0,0 0 0 0 0,1 0-1 0 0,-1 0 1 0 0,1 0 0 0 0,0 0-1 0 0,0 0 1 0 0,0 0-1 0 0,0 0 1 0 0,1 0 0 0 0,-1 0-1 0 0,1-1 1 0 0,0 1 0 0 0,2 3-1 0 0,3 3-31 0 0,0-1 0 0 0,12 11 0 0 0,-1-4-308 0 0,0 0 0 0 0,0-1 0 0 0,35 18 0 0 0,-44-26 171 0 0,1-2 0 0 0,0 0-1 0 0,0 0 1 0 0,0 0 0 0 0,1-1 0 0 0,-1-1 0 0 0,1 0 0 0 0,-1 0 0 0 0,1-1 0 0 0,12-1 0 0 0,-19 0 123 0 0,1-1 1 0 0,0 0 0 0 0,0 0-1 0 0,-1 0 1 0 0,1-1 0 0 0,-1 0-1 0 0,1 0 1 0 0,-1 0 0 0 0,0 0-1 0 0,0-1 1 0 0,0 0 0 0 0,0 0-1 0 0,0 0 1 0 0,4-4 0 0 0,-5 4-7 0 0,0 0 0 0 0,0-1 1 0 0,0 1-1 0 0,-1 0 0 0 0,1-1 0 0 0,-1 0 1 0 0,0 0-1 0 0,0 0 0 0 0,0 0 1 0 0,0 0-1 0 0,-1 0 0 0 0,0 0 0 0 0,0 0 1 0 0,0-1-1 0 0,1-6 0 0 0,-4-14 43 0 0,-1 1-1 0 0,-1 0 1 0 0,-2 0-1 0 0,-10-32 0 0 0,8 29 230 0 0,4 10-89 0 0,2 9 54 0 0,0 0 0 0 0,0 1 0 0 0,-1-1 0 0 0,0 1 0 0 0,0-1 0 0 0,-1 1 0 0 0,-5-9 0 0 0,9 16-223 0 0,0 0 1 0 0,0 0-1 0 0,0 0 1 0 0,0 0-1 0 0,0 0 1 0 0,0 0-1 0 0,0-1 0 0 0,0 1 1 0 0,0 0-1 0 0,0 0 1 0 0,0 0-1 0 0,-1 0 1 0 0,1 0-1 0 0,0 0 1 0 0,0 0-1 0 0,0 0 0 0 0,0 0 1 0 0,0 0-1 0 0,0-1 1 0 0,0 1-1 0 0,-1 0 1 0 0,1 0-1 0 0,0 0 1 0 0,0 0-1 0 0,0 0 0 0 0,0 0 1 0 0,0 0-1 0 0,0 0 1 0 0,0 0-1 0 0,-1 0 1 0 0,1 0-1 0 0,0 0 1 0 0,0 0-1 0 0,0 0 0 0 0,0 0 1 0 0,0 0-1 0 0,-1 0 1 0 0,1 0-1 0 0,0 0 1 0 0,0 0-1 0 0,0 0 1 0 0,0 0-1 0 0,0 1 0 0 0,0-1 1 0 0,0 0-1 0 0,-1 0 1 0 0,1 0-1 0 0,0 0 1 0 0,0 0-1 0 0,0 0 1 0 0,0 0-1 0 0,0 0 0 0 0,0 1 1 0 0,-2 9 164 0 0,2 12-195 0 0,36 194 6 0 0,-23-156 464 0 0,8 83 0 0 0,-18-105-459 0 0,2 0 0 0 0,2-1 0 0 0,1 0-1 0 0,2 0 1 0 0,26 60 0 0 0,-11-44 6 0 0,-15-34-6 0 0,0 0 0 0 0,-2 1 0 0 0,10 31 0 0 0,-17-47 1 0 0,0 1 0 0 0,-1 0-1 0 0,1-1 1 0 0,-1 1 0 0 0,0 0 0 0 0,0 0 0 0 0,0-1 0 0 0,0 1 0 0 0,-1 0 0 0 0,0-1-1 0 0,-2 8 1 0 0,2-9 8 0 0,-1-1 0 0 0,1 1 0 0 0,0-1 1 0 0,-1 0-1 0 0,1 0 0 0 0,-1 1 0 0 0,0-1 0 0 0,0 0 0 0 0,0-1 0 0 0,0 1 0 0 0,0 0 0 0 0,0 0 0 0 0,0-1 0 0 0,-1 1 0 0 0,1-1 0 0 0,0 0 1 0 0,-1 0-1 0 0,1 0 0 0 0,-1 0 0 0 0,0 0 0 0 0,-3 0 0 0 0,-1 1 11 0 0,0-1 0 0 0,0 0 1 0 0,-1-1-1 0 0,1 0 0 0 0,0 0 0 0 0,-1 0 0 0 0,1-1 1 0 0,0 0-1 0 0,0-1 0 0 0,0 1 0 0 0,0-1 1 0 0,0-1-1 0 0,0 1 0 0 0,0-1 0 0 0,-11-7 0 0 0,-2-3 109 0 0,0-2 1 0 0,0 0-1 0 0,-22-24 0 0 0,23 21 49 0 0,5 5-15 0 0,1 0 1 0 0,0-1-1 0 0,2-1 1 0 0,-1 0 0 0 0,-9-17-1 0 0,16 22-112 0 0,-1 0-1 0 0,2 0 0 0 0,0-1 1 0 0,0 0-1 0 0,1 0 1 0 0,0 0-1 0 0,1 0 1 0 0,0 0-1 0 0,0-19 0 0 0,2 14-68 0 0,1 1-1 0 0,0-1 1 0 0,1 1-1 0 0,1-1 1 0 0,1 1-1 0 0,0 0 1 0 0,1 0-1 0 0,7-14 1 0 0,-8 20-8 0 0,0 1 0 0 0,0 0 0 0 0,1 0 0 0 0,0 1 0 0 0,0-1 0 0 0,1 1 0 0 0,0 0 0 0 0,0 1 1 0 0,1-1-1 0 0,0 1 0 0 0,0 0 0 0 0,0 1 0 0 0,1 0 0 0 0,0 0 0 0 0,10-4 0 0 0,14-4-737 0 0,66-16 0 0 0,-79 25-959 0 0,0 1 1 0 0,35 0 0 0 0,0 3-7375 0 0,-38 1 4440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4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28 199 2913 0 0,'-7'-16'8341'0'0,"-8"-14"971"0"0,15 30-9260 0 0,0 0 0 0 0,0 0 1 0 0,0 0-1 0 0,0 0 0 0 0,0 0 0 0 0,-1 0 1 0 0,1-1-1 0 0,0 1 0 0 0,0 0 1 0 0,0 0-1 0 0,0 0 0 0 0,0 0 0 0 0,0 0 1 0 0,0 0-1 0 0,0 0 0 0 0,0 0 1 0 0,0 0-1 0 0,0 0 0 0 0,0-1 0 0 0,0 1 1 0 0,0 0-1 0 0,-1 0 0 0 0,1 0 1 0 0,0 0-1 0 0,0 0 0 0 0,0 0 0 0 0,0 0 1 0 0,0 0-1 0 0,0 0 0 0 0,0 0 1 0 0,0 0-1 0 0,-1 0 0 0 0,1 0 1 0 0,0 0-1 0 0,0 0 0 0 0,0 0 0 0 0,0 0 1 0 0,0 0-1 0 0,0 0 0 0 0,0 0 1 0 0,0 0-1 0 0,-1 0 0 0 0,1 0 0 0 0,0 0 1 0 0,0 0-1 0 0,0 0 0 0 0,0 0 1 0 0,-2 7 901 0 0,2 7-431 0 0,5 22-228 0 0,1 1 0 0 0,2-1-1 0 0,16 45 1 0 0,-20-70-302 0 0,0 1 0 0 0,1-1 0 0 0,0 0 0 0 0,1 0 0 0 0,7 11-1 0 0,-12-21 6 0 0,-1-1 0 0 0,0 0 0 0 0,1 1 0 0 0,-1-1 0 0 0,0 0 0 0 0,1 1 0 0 0,-1-1 0 0 0,1 0 0 0 0,-1 1 0 0 0,0-1 0 0 0,1 0 0 0 0,-1 0 0 0 0,1 1 0 0 0,-1-1 0 0 0,1 0 0 0 0,-1 0 0 0 0,1 0 0 0 0,-1 0 0 0 0,1 0 0 0 0,-1 0 0 0 0,1 0 0 0 0,-1 0 0 0 0,1 0 0 0 0,-1 0 0 0 0,1 0 0 0 0,-1 0 0 0 0,2 0 0 0 0,-1-1-6 0 0,1 0 0 0 0,-1 1 0 0 0,1-1 1 0 0,-1 0-1 0 0,1 0 0 0 0,-1 0 0 0 0,0 0 1 0 0,3-3-1 0 0,17-25-106 0 0,-14 15 128 0 0,0 0 0 0 0,-2-1 0 0 0,1 1-1 0 0,5-32 1 0 0,-7 30 0 0 0,0 0 0 0 0,1 0 0 0 0,0 1 0 0 0,10-18 0 0 0,-13 29-14 0 0,0 1-1 0 0,0 0 1 0 0,1 0 0 0 0,0 0-1 0 0,-1 0 1 0 0,1 0 0 0 0,0 1-1 0 0,0-1 1 0 0,1 1 0 0 0,5-4-1 0 0,-8 6 1 0 0,0-1-1 0 0,0 1 0 0 0,0-1 1 0 0,0 1-1 0 0,0-1 0 0 0,0 1 1 0 0,0 0-1 0 0,0 0 0 0 0,0-1 1 0 0,0 1-1 0 0,0 0 0 0 0,0 0 1 0 0,0 0-1 0 0,0 0 0 0 0,0 0 1 0 0,0 1-1 0 0,0-1 0 0 0,0 0 1 0 0,0 0-1 0 0,0 1 1 0 0,0-1-1 0 0,0 0 0 0 0,0 1 1 0 0,0-1-1 0 0,0 1 0 0 0,-1-1 1 0 0,1 1-1 0 0,0-1 0 0 0,0 1 1 0 0,0 0-1 0 0,-1 0 0 0 0,1-1 1 0 0,0 1-1 0 0,-1 0 0 0 0,1 0 1 0 0,-1 0-1 0 0,1 0 0 0 0,-1 0 1 0 0,1-1-1 0 0,-1 1 0 0 0,1 0 1 0 0,-1 0-1 0 0,0 0 0 0 0,1 2 1 0 0,1 9-7 0 0,1 0 0 0 0,-2 0-1 0 0,1 18 1 0 0,-1-18-3 0 0,0-1 0 0 0,0 1 0 0 0,5 18-1 0 0,-4-26-4 0 0,-1 0 0 0 0,1 0-1 0 0,0 0 1 0 0,0 0-1 0 0,1-1 1 0 0,-1 1 0 0 0,1-1-1 0 0,0 1 1 0 0,0-1-1 0 0,0 0 1 0 0,0 0-1 0 0,0 0 1 0 0,1-1 0 0 0,-1 1-1 0 0,1-1 1 0 0,0 0-1 0 0,-1 1 1 0 0,1-2-1 0 0,0 1 1 0 0,1 0 0 0 0,-1-1-1 0 0,0 0 1 0 0,0 0-1 0 0,0 0 1 0 0,1-1 0 0 0,-1 1-1 0 0,8-1 1 0 0,-7 0-5 0 0,1 0 0 0 0,-1-1 1 0 0,1 1-1 0 0,-1-1 0 0 0,1 0 0 0 0,-1-1 1 0 0,1 1-1 0 0,-1-1 0 0 0,0 0 1 0 0,0 0-1 0 0,0-1 0 0 0,0 1 0 0 0,0-1 1 0 0,0 0-1 0 0,-1-1 0 0 0,1 1 1 0 0,-1-1-1 0 0,0 0 0 0 0,0 0 0 0 0,-1 0 1 0 0,5-6-1 0 0,-4 3 41 0 0,-1 0 1 0 0,0 0-1 0 0,0 0 1 0 0,-1 0-1 0 0,0-1 1 0 0,3-14-1 0 0,0-48 156 0 0,-1 7 72 0 0,-4 65-180 0 0,-4 16 10 0 0,-3 33 0 0 0,7-36-82 0 0,1 0-1 0 0,0 0 1 0 0,1 0 0 0 0,1 0 0 0 0,0-1 0 0 0,7 17 0 0 0,-8-25-4 0 0,0-1-1 0 0,1 0 1 0 0,-1 0 0 0 0,1 0 0 0 0,0-1 0 0 0,1 1 0 0 0,-1-1-1 0 0,8 7 1 0 0,-8-8-10 0 0,-1-1 0 0 0,1 0 0 0 0,0 0 0 0 0,0 0 0 0 0,1-1 0 0 0,-1 1 0 0 0,0-1 0 0 0,1 0 0 0 0,-1 1 0 0 0,0-2 0 0 0,1 1 0 0 0,-1 0 0 0 0,1-1 0 0 0,-1 1 0 0 0,5-1 0 0 0,-3-1 11 0 0,0 1 0 0 0,0-1-1 0 0,0 0 1 0 0,1 0 0 0 0,-1-1 0 0 0,-1 0-1 0 0,1 0 1 0 0,0 0 0 0 0,0 0 0 0 0,-1-1-1 0 0,1 0 1 0 0,-1 0 0 0 0,0 0 0 0 0,0 0-1 0 0,0 0 1 0 0,5-6 0 0 0,-4 3 15 0 0,0 0 0 0 0,0 0-1 0 0,-1 0 1 0 0,0 0 0 0 0,0-1 0 0 0,0 0 0 0 0,-1 0-1 0 0,0 0 1 0 0,0 0 0 0 0,2-12 0 0 0,1-16 43 0 0,2-43 0 0 0,-7 60-52 0 0,-1 0 1 0 0,-1 0-1 0 0,-1 0 1 0 0,-5-24-1 0 0,7 40 5 0 0,0 0-1 0 0,-1 0 1 0 0,0 0-1 0 0,1 0 0 0 0,-1 0 1 0 0,0-1-1 0 0,0 1 1 0 0,0 1-1 0 0,0-1 0 0 0,0 0 1 0 0,-1 0-1 0 0,1 0 1 0 0,-1 1-1 0 0,1-1 0 0 0,-1 1 1 0 0,0-1-1 0 0,1 1 1 0 0,-1-1-1 0 0,0 1 0 0 0,0 0 1 0 0,0 0-1 0 0,0 0 1 0 0,0 0-1 0 0,0 0 0 0 0,-4 0 1 0 0,3 0-7 0 0,0 1-1 0 0,-1 0 1 0 0,1 0 0 0 0,0 0-1 0 0,0 1 1 0 0,-1-1 0 0 0,1 1 0 0 0,0 0-1 0 0,0 0 1 0 0,0 0 0 0 0,0 0 0 0 0,0 0-1 0 0,0 1 1 0 0,0-1 0 0 0,0 1 0 0 0,-5 4-1 0 0,0 1 3 0 0,1 0 0 0 0,-1 0-1 0 0,1 1 1 0 0,1 0 0 0 0,-10 14-1 0 0,-24 49 18 0 0,30-53-16 0 0,6-10-5 0 0,1-1 0 0 0,0 1 0 0 0,0 0 0 0 0,0 0-1 0 0,1 0 1 0 0,0 0 0 0 0,1 0 0 0 0,0 1 0 0 0,0-1 0 0 0,1 0-1 0 0,0 1 1 0 0,2 10 0 0 0,-1-14 2 0 0,0 1-1 0 0,0-1 1 0 0,0 0 0 0 0,1 0 0 0 0,0 0-1 0 0,0 0 1 0 0,0 0 0 0 0,0-1-1 0 0,1 1 1 0 0,0-1 0 0 0,0 1-1 0 0,0-1 1 0 0,1 0 0 0 0,-1 0 0 0 0,1 0-1 0 0,0-1 1 0 0,0 1 0 0 0,0-1-1 0 0,1 0 1 0 0,7 4 0 0 0,-9-5 5 0 0,1-1 0 0 0,-1 1 1 0 0,1-1-1 0 0,-1 0 1 0 0,1 0-1 0 0,0 0 0 0 0,0-1 1 0 0,-1 1-1 0 0,1-1 1 0 0,0 0-1 0 0,0 0 0 0 0,0 0 1 0 0,0 0-1 0 0,-1-1 1 0 0,1 0-1 0 0,0 0 0 0 0,-1 0 1 0 0,1 0-1 0 0,0 0 1 0 0,-1-1-1 0 0,1 1 0 0 0,-1-1 1 0 0,0 0-1 0 0,0 0 1 0 0,1-1-1 0 0,-2 1 0 0 0,1 0 1 0 0,4-5-1 0 0,-1 1 14 0 0,0-1-1 0 0,-1 0 1 0 0,0 0-1 0 0,0 0 1 0 0,-1-1 0 0 0,0 0-1 0 0,0 0 1 0 0,-1 0-1 0 0,0 0 1 0 0,0 0 0 0 0,2-14-1 0 0,1-28 315 0 0,-1-99-1 0 0,-5 139-291 0 0,1 52-100 0 0,3 0 0 0 0,0-1-1 0 0,3 0 1 0 0,18 62 0 0 0,-14-57-84 0 0,11 91 1 0 0,-7-33-216 0 0,-12-86 370 0 0,-1 0 0 0 0,0 0 0 0 0,-1 0-1 0 0,-1 0 1 0 0,-1 0 0 0 0,0 0 0 0 0,-5 18-1 0 0,5-29 23 0 0,-1 0 0 0 0,0-1 0 0 0,0 1 0 0 0,0-1 0 0 0,-1 1 0 0 0,0-1 0 0 0,-1 0 0 0 0,1 0 0 0 0,-1 0 0 0 0,0-1-1 0 0,-1 0 1 0 0,1 1 0 0 0,-1-1 0 0 0,0-1 0 0 0,0 1 0 0 0,-1-1 0 0 0,1 0 0 0 0,-1 0 0 0 0,0 0 0 0 0,0-1 0 0 0,-8 4 0 0 0,7-5 6 0 0,1 1 1 0 0,-1-1 0 0 0,0 0 0 0 0,0-1 0 0 0,1 0 0 0 0,-1 0-1 0 0,0 0 1 0 0,0-1 0 0 0,0 0 0 0 0,0 0 0 0 0,0-1 0 0 0,0 0-1 0 0,0 0 1 0 0,0-1 0 0 0,0 1 0 0 0,1-2 0 0 0,-1 1 0 0 0,0-1-1 0 0,1 0 1 0 0,0 0 0 0 0,0 0 0 0 0,0-1 0 0 0,0 0 0 0 0,1-1-1 0 0,-1 1 1 0 0,1-1 0 0 0,0 0 0 0 0,1 0 0 0 0,-1 0 0 0 0,1-1-1 0 0,0 0 1 0 0,-3-6 0 0 0,3 5-48 0 0,0 0-1 0 0,1 0 1 0 0,0-1-1 0 0,1 1 0 0 0,-1-1 1 0 0,2 1-1 0 0,-1-1 1 0 0,1 0-1 0 0,0 0 1 0 0,0 0-1 0 0,1 0 1 0 0,0 0-1 0 0,1 0 1 0 0,0 1-1 0 0,0-1 0 0 0,3-11 1 0 0,5-7-154 0 0,0-1 1 0 0,2 1-1 0 0,17-31 1 0 0,-15 32 17 0 0,9-17-676 0 0,53-77 0 0 0,-56 95-474 0 0,0 0-1 0 0,2 1 1 0 0,1 1-1 0 0,27-21 1 0 0,-33 31-496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5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15 440 512 0 0,'0'0'15'0'0,"-1"0"0"0"0,1 0-1 0 0,-1 0 1 0 0,1 0 0 0 0,0 0 0 0 0,-1 0 0 0 0,1 0-1 0 0,-1 1 1 0 0,1-1 0 0 0,0 0 0 0 0,-1 0-1 0 0,1 0 1 0 0,0 0 0 0 0,-1 1 0 0 0,1-1-1 0 0,0 0 1 0 0,-1 0 0 0 0,1 1 0 0 0,0-1 0 0 0,-1 0-1 0 0,1 0 1 0 0,0 1 0 0 0,0-1 0 0 0,0 0-1 0 0,-1 1 1 0 0,1-1 0 0 0,0 0 0 0 0,0 1 0 0 0,0-1-1 0 0,0 1 1 0 0,-1-1 0 0 0,1 0 0 0 0,0 1-1 0 0,0-1 1 0 0,0 1 0 0 0,0-1 0 0 0,0 0-1 0 0,0 1 1 0 0,0-1 0 0 0,0 1 0 0 0,0-1 0 0 0,0 0-1 0 0,0 1 1 0 0,1-1 0 0 0,-1 0 0 0 0,0 1-1 0 0,7 17 5747 0 0,7 5-496 0 0,-6-12-3974 0 0,-1 1 0 0 0,0 0 0 0 0,7 19 0 0 0,-10-19-862 0 0,12 39 1442 0 0,-14-45-1538 0 0,-1 0-1 0 0,0 0 0 0 0,-1 0 0 0 0,1 0 1 0 0,-1 0-1 0 0,-1 12 0 0 0,1-18-307 0 0,0 1-1 0 0,0-1 1 0 0,0 1-1 0 0,0-1 1 0 0,0 1 0 0 0,0-1-1 0 0,-1 0 1 0 0,1 1-1 0 0,0-1 1 0 0,0 1 0 0 0,0-1-1 0 0,0 0 1 0 0,0 1-1 0 0,-1-1 1 0 0,1 1 0 0 0,0-1-1 0 0,0 0 1 0 0,-1 1-1 0 0,1-1 1 0 0,0 0 0 0 0,-1 1-1 0 0,1-1 1 0 0,0 0-1 0 0,-1 1 1 0 0,1-1 0 0 0,0 0-1 0 0,-1 0 1 0 0,1 0-1 0 0,0 1 1 0 0,-1-1 0 0 0,1 0-1 0 0,-1 0 1 0 0,1 0-1 0 0,-1 0 1 0 0,0 0 3 0 0,0 0-1 0 0,0-1 1 0 0,0 1 0 0 0,0-1-1 0 0,0 1 1 0 0,0-1-1 0 0,0 1 1 0 0,0-1 0 0 0,0 0-1 0 0,0 1 1 0 0,0-1 0 0 0,-1-2-1 0 0,-20-26 228 0 0,16 18-232 0 0,0 0 0 0 0,1 0 0 0 0,1 0 0 0 0,0-1 0 0 0,1 1 0 0 0,0-1 0 0 0,0 0 0 0 0,0-13 0 0 0,0-16 115 0 0,3-43-1 0 0,0 17-79 0 0,-1 32-56 0 0,0-97 22 0 0,3 103-22 0 0,0 0 0 0 0,11-44 0 0 0,-13 71-6 0 0,1 0-1 0 0,-1 0 1 0 0,1-1 0 0 0,0 1-1 0 0,0 0 1 0 0,0 0 0 0 0,0 0-1 0 0,1 0 1 0 0,-1 0 0 0 0,1 0-1 0 0,-1 0 1 0 0,1 0-1 0 0,-1 0 1 0 0,1 1 0 0 0,0-1-1 0 0,0 1 1 0 0,0-1 0 0 0,0 1-1 0 0,0 0 1 0 0,0 0 0 0 0,0 0-1 0 0,0 0 1 0 0,1 0 0 0 0,-1 0-1 0 0,0 1 1 0 0,1-1-1 0 0,-1 1 1 0 0,0-1 0 0 0,1 1-1 0 0,2 0 1 0 0,7 0-66 0 0,0 1 0 0 0,0 0-1 0 0,0 1 1 0 0,20 5 0 0 0,-17-3-43 0 0,10 2-1038 0 0,37 13 0 0 0,-21 0-2935 0 0,-34-14 1980 0 0,0-1 1 0 0,0 1 0 0 0,8 7 0 0 0,-3 1-363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5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89 2577 0 0,'-64'0'16831'0'0,"169"-28"-15757"0"0,-40 10-1384 0 0,1 3 0 0 0,103-11 0 0 0,-108 24-2956 0 0,-34 2 911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6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117 234 2401 0 0,'-4'0'1770'0'0,"2"0"-480"0"0,-1 0 0 0 0,1 0 0 0 0,-1 0 0 0 0,0 0 0 0 0,1 1 0 0 0,-1-1 0 0 0,-4 2 0 0 0,6-1-1052 0 0,0 0 0 0 0,0 0-1 0 0,-1 0 1 0 0,1 0-1 0 0,0 0 1 0 0,0 0 0 0 0,0 0-1 0 0,0 0 1 0 0,1 0-1 0 0,-1 0 1 0 0,0 1 0 0 0,0-1-1 0 0,1 0 1 0 0,-1 1-1 0 0,1-1 1 0 0,-1 2 0 0 0,-3 10 1019 0 0,3-9-947 0 0,0 0-1 0 0,0 0 1 0 0,-1 0 0 0 0,1 0 0 0 0,-1 0-1 0 0,0-1 1 0 0,0 1 0 0 0,0-1 0 0 0,0 1 0 0 0,0-1-1 0 0,-4 4 1 0 0,5-7-273 0 0,1 0 0 0 0,-1 0 0 0 0,0 0 0 0 0,0 0 0 0 0,1 0 0 0 0,-1 0 0 0 0,0 0 0 0 0,0 0 0 0 0,0 0 0 0 0,1 0 0 0 0,-1 0 0 0 0,0-1 0 0 0,1 1-1 0 0,-1 0 1 0 0,0 0 0 0 0,0-1 0 0 0,1 1 0 0 0,-1-1 0 0 0,1 1 0 0 0,-1 0 0 0 0,0-1 0 0 0,1 1 0 0 0,-1-1 0 0 0,1 1 0 0 0,-1-1 0 0 0,1 0 0 0 0,-1 1 0 0 0,1-1 0 0 0,-1 0 0 0 0,-13-20 165 0 0,12 14-174 0 0,0 0 1 0 0,0 0-1 0 0,1 0 0 0 0,-1 0 1 0 0,2 0-1 0 0,-1 0 1 0 0,1 0-1 0 0,0 0 0 0 0,0 0 1 0 0,1 0-1 0 0,3-14 0 0 0,2-3-14 0 0,19-47 0 0 0,-22 63-24 0 0,0 0-1 0 0,1 0 1 0 0,0 1 0 0 0,0 0 0 0 0,0-1-1 0 0,1 2 1 0 0,11-13 0 0 0,-13 17-22 0 0,-1-1 1 0 0,1 1-1 0 0,0 0 1 0 0,1 0-1 0 0,-1 0 1 0 0,0 0-1 0 0,1 0 1 0 0,-1 1-1 0 0,1-1 1 0 0,-1 1-1 0 0,1 0 1 0 0,0 0-1 0 0,-1 1 1 0 0,1-1-1 0 0,0 1 1 0 0,0-1-1 0 0,-1 1 1 0 0,1 1-1 0 0,7 0 1 0 0,-1 1-441 0 0,0 0 1 0 0,0 1-1 0 0,0 1 0 0 0,0-1 1 0 0,-1 2-1 0 0,15 7 0 0 0,-9-2-2745 0 0,18 14-1 0 0,-16-11 326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7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7 1440 0 0,'-5'0'2155'0'0,"-1"0"0"0"0,0 0 0 0 0,-9 3 0 0 0,12-2-1792 0 0,-1 0 0 0 0,1 0 0 0 0,0 1 0 0 0,0-1-1 0 0,0 1 1 0 0,0 0 0 0 0,0 0 0 0 0,0 0 0 0 0,0 0 0 0 0,1 0 0 0 0,-5 5 0 0 0,-1 1 113 0 0,0 1 0 0 0,1 0 0 0 0,0 1 1 0 0,0-1-1 0 0,1 1 0 0 0,1 0 0 0 0,-8 17 0 0 0,12-23-413 0 0,0 0 0 0 0,0 0 0 0 0,0 0 0 0 0,0 0 0 0 0,1 0 0 0 0,-1 0 0 0 0,1 0 0 0 0,0 0 0 0 0,0 0 0 0 0,1-1 0 0 0,-1 1 0 0 0,1 0 0 0 0,0 0 0 0 0,0 0 0 0 0,0 0 0 0 0,0 0 0 0 0,1-1-1 0 0,0 1 1 0 0,-1-1 0 0 0,1 1 0 0 0,1-1 0 0 0,-1 0 0 0 0,0 1 0 0 0,1-1 0 0 0,0 0 0 0 0,3 2 0 0 0,2 2 7 0 0,0 0-1 0 0,0-1 0 0 0,1-1 1 0 0,0 1-1 0 0,0-1 0 0 0,1-1 0 0 0,19 7 1 0 0,-15-6-87 0 0,0-2 0 0 0,1 0 0 0 0,-1 0 0 0 0,1-2-1 0 0,16 1 1 0 0,-24-2 14 0 0,0-1-1 0 0,0 0 0 0 0,0 0 0 0 0,0 0 0 0 0,0-1 0 0 0,0 0 0 0 0,-1 0 1 0 0,12-6-1 0 0,-14 6 14 0 0,-1 0 0 0 0,1 0 1 0 0,-1 0-1 0 0,1-1 0 0 0,-1 0 1 0 0,0 1-1 0 0,0-1 1 0 0,0 0-1 0 0,0 0 0 0 0,-1-1 1 0 0,1 1-1 0 0,-1-1 0 0 0,0 1 1 0 0,0-1-1 0 0,0 0 0 0 0,2-5 1 0 0,-3 5 50 0 0,-1 0 1 0 0,1 0 0 0 0,-1 0-1 0 0,0-1 1 0 0,0 1 0 0 0,0 0-1 0 0,-1 0 1 0 0,1 0-1 0 0,-1 0 1 0 0,0 0 0 0 0,0 0-1 0 0,-1 0 1 0 0,1 0 0 0 0,-1 0-1 0 0,0 0 1 0 0,0 1 0 0 0,-4-7-1 0 0,-5-5 289 0 0,-1 0 0 0 0,-20-21 0 0 0,23 27-274 0 0,1 0 53 0 0,0 1 0 0 0,-1 0 1 0 0,-1 0-1 0 0,-19-12 0 0 0,24 18-102 0 0,0-1 0 0 0,1 1 0 0 0,-1 0-1 0 0,0 0 1 0 0,0 1 0 0 0,0 0 0 0 0,-1-1 0 0 0,1 1-1 0 0,0 1 1 0 0,0-1 0 0 0,-1 1 0 0 0,1 0 0 0 0,-9 1-1 0 0,13-1-28 0 0,0 0-1 0 0,0 1 0 0 0,1-1 1 0 0,-1 0-1 0 0,0 0 1 0 0,0 0-1 0 0,0 1 0 0 0,0-1 1 0 0,0 0-1 0 0,1 1 0 0 0,-1-1 1 0 0,0 0-1 0 0,0 1 0 0 0,1-1 1 0 0,-1 1-1 0 0,0-1 0 0 0,1 1 1 0 0,-1 0-1 0 0,0-1 0 0 0,1 1 1 0 0,-1 0-1 0 0,1-1 0 0 0,-1 1 1 0 0,1 0-1 0 0,-1 0 1 0 0,1 0-1 0 0,0-1 0 0 0,-1 1 1 0 0,1 0-1 0 0,0 0 0 0 0,0 0 1 0 0,0 0-1 0 0,-1 0 0 0 0,1-1 1 0 0,0 3-1 0 0,1-2 3 0 0,-1 1 0 0 0,0-1-1 0 0,1 0 1 0 0,-1 1 0 0 0,1-1 0 0 0,-1 0 0 0 0,1 0-1 0 0,0 0 1 0 0,0 1 0 0 0,-1-1 0 0 0,1 0 0 0 0,0 0-1 0 0,0 0 1 0 0,0 0 0 0 0,0 0 0 0 0,0 0 0 0 0,0-1-1 0 0,0 1 1 0 0,1 0 0 0 0,-1-1 0 0 0,0 1 0 0 0,2 0-1 0 0,15 5-4 0 0,1-2 0 0 0,0 0-1 0 0,1-1 1 0 0,-1-1-1 0 0,0-1 1 0 0,23-1 0 0 0,-12 0-19 0 0,46 6 1 0 0,-59-3 44 0 0,1 0-1 0 0,-1 2 1 0 0,1 0-1 0 0,21 10 1 0 0,-32-11 18 0 0,0-1 1 0 0,0 1-1 0 0,-1 1 0 0 0,1-1 0 0 0,-1 1 1 0 0,0 0-1 0 0,0 0 0 0 0,-1 1 1 0 0,0-1-1 0 0,0 1 0 0 0,0 0 1 0 0,6 12-1 0 0,-8-13 53 0 0,-1 0 1 0 0,0 1 0 0 0,0-1-1 0 0,0 0 1 0 0,-1 1-1 0 0,0-1 1 0 0,0 1-1 0 0,0-1 1 0 0,-1 1-1 0 0,0-1 1 0 0,0 8 0 0 0,-1-11-57 0 0,1 1 1 0 0,0 0 0 0 0,-1-1 0 0 0,1 1 0 0 0,-1-1 0 0 0,0 1 0 0 0,0-1 0 0 0,0 1 0 0 0,0-1-1 0 0,0 0 1 0 0,-1 1 0 0 0,1-1 0 0 0,-1 0 0 0 0,1 0 0 0 0,-1 0 0 0 0,0 0 0 0 0,0 0 0 0 0,0 0-1 0 0,0-1 1 0 0,0 1 0 0 0,0-1 0 0 0,0 1 0 0 0,-1-1 0 0 0,1 0 0 0 0,-4 1 0 0 0,6-1-37 0 0,0-1-1 0 0,0 0 1 0 0,0 0 0 0 0,0 0 0 0 0,-1 0 0 0 0,1 0 0 0 0,0 0 0 0 0,0 0 0 0 0,0 0 0 0 0,0 0 0 0 0,0 0 0 0 0,0 0-1 0 0,0 0 1 0 0,-1 0 0 0 0,1 0 0 0 0,0 0 0 0 0,0 0 0 0 0,0 0 0 0 0,0 0 0 0 0,0 0 0 0 0,0-1 0 0 0,0 1 0 0 0,-1 0-1 0 0,1 0 1 0 0,0 0 0 0 0,0 0 0 0 0,0 0 0 0 0,0 0 0 0 0,0 0 0 0 0,0 0 0 0 0,0 0 0 0 0,0 0 0 0 0,0 0 0 0 0,0-1-1 0 0,-1 1 1 0 0,1 0 0 0 0,0 0 0 0 0,0 0 0 0 0,0 0 0 0 0,0 0 0 0 0,0 0 0 0 0,0 0 0 0 0,0-1 0 0 0,0 1 0 0 0,0 0-1 0 0,0 0 1 0 0,1-10-4 0 0,5-11 0 0 0,-5 20 6 0 0,5-15 1 0 0,1 1 0 0 0,1 1-1 0 0,0 0 1 0 0,1 0 0 0 0,18-22 0 0 0,3-5 17 0 0,-24 33-18 0 0,0-1-1 0 0,1 1 1 0 0,0 0-1 0 0,15-12 0 0 0,-20 17 1 0 0,1 1-1 0 0,0 0 1 0 0,0 0-1 0 0,0 0 1 0 0,0 0-1 0 0,0 1 1 0 0,0-1-1 0 0,1 1 0 0 0,-1 0 1 0 0,0 0-1 0 0,1 0 1 0 0,-1 0-1 0 0,1 1 1 0 0,-1 0-1 0 0,1-1 1 0 0,-1 1-1 0 0,1 0 1 0 0,4 1-1 0 0,-6 0-1 0 0,0-1-1 0 0,0 1 1 0 0,-1 0-1 0 0,1 0 1 0 0,0 0 0 0 0,0 0-1 0 0,-1 0 1 0 0,1 0-1 0 0,0 1 1 0 0,-1-1 0 0 0,1 1-1 0 0,-1-1 1 0 0,0 1-1 0 0,1-1 1 0 0,-1 1 0 0 0,1 2-1 0 0,17 34-9 0 0,-10-18 34 0 0,53 110 72 0 0,-57-111-18 0 0,-5-18-77 0 0,0-1 1 0 0,0 1-1 0 0,0 0 1 0 0,0 0 0 0 0,0-1-1 0 0,0 1 1 0 0,0 0-1 0 0,0 0 1 0 0,0-1-1 0 0,0 1 1 0 0,0 0-1 0 0,0 0 1 0 0,-1-1-1 0 0,1 1 1 0 0,0 0-1 0 0,0-1 1 0 0,-1 1-1 0 0,1 0 1 0 0,0-1-1 0 0,-1 1 1 0 0,1-1-1 0 0,-1 1 1 0 0,0 0-1 0 0,1-1 1 0 0,-1 0 0 0 0,1 0-1 0 0,0 0 1 0 0,0 0-1 0 0,-1 0 1 0 0,1 0 0 0 0,0-1-1 0 0,-1 1 1 0 0,1 0 0 0 0,0 0-1 0 0,0 0 1 0 0,-1 0-1 0 0,1-1 1 0 0,0 1 0 0 0,0 0-1 0 0,-1 0 1 0 0,1-1 0 0 0,0 1-1 0 0,0 0 1 0 0,0 0-1 0 0,0-1 1 0 0,-1 1 0 0 0,1 0-1 0 0,0-1 1 0 0,0 1 0 0 0,0 0-1 0 0,0 0 1 0 0,0-1-1 0 0,0 1 1 0 0,0 0 0 0 0,0-1-1 0 0,0 1 1 0 0,0 0 0 0 0,0-1-1 0 0,0 1 1 0 0,0-1-1 0 0,-1-12-33 0 0,2 3 26 0 0,1 0 0 0 0,0 0 0 0 0,0 0-1 0 0,1 0 1 0 0,0 1 0 0 0,9-18 0 0 0,-2 1-29 0 0,-6 17 27 0 0,26-62-9 0 0,-27 64 10 0 0,1 1 0 0 0,-1 0 0 0 0,1 1 1 0 0,0-1-1 0 0,1 1 0 0 0,-1 0 0 0 0,1 0 0 0 0,10-8 0 0 0,-14 11 6 0 0,1 1 1 0 0,0 0-1 0 0,0 0 1 0 0,-1 0-1 0 0,1 0 1 0 0,0 0-1 0 0,0 0 0 0 0,0 1 1 0 0,0-1-1 0 0,0 1 1 0 0,0-1-1 0 0,1 1 0 0 0,-1 0 1 0 0,0-1-1 0 0,0 1 1 0 0,0 0-1 0 0,0 1 1 0 0,0-1-1 0 0,0 0 0 0 0,1 1 1 0 0,1 0-1 0 0,-2 0 1 0 0,0 0 0 0 0,0 1-1 0 0,0-1 1 0 0,0 0-1 0 0,0 1 1 0 0,0 0 0 0 0,0-1-1 0 0,-1 1 1 0 0,1 0-1 0 0,-1 0 1 0 0,1 0 0 0 0,-1 0-1 0 0,0 0 1 0 0,0 0 0 0 0,0 0-1 0 0,0 1 1 0 0,0-1-1 0 0,0 4 1 0 0,2 5-1 0 0,-2 0 1 0 0,1 0-1 0 0,-1 0 1 0 0,-1 0-1 0 0,-1 17 1 0 0,0-11-2 0 0,2 22 1 0 0,-1-34-10 0 0,1 0 1 0 0,0 1 0 0 0,0-1 0 0 0,1 0 0 0 0,-1 0 0 0 0,1 0 0 0 0,0 0 0 0 0,4 6 0 0 0,-4-9-79 0 0,-1 1 1 0 0,1-1 0 0 0,0 0 0 0 0,0 0 0 0 0,0 0-1 0 0,0-1 1 0 0,0 1 0 0 0,1 0 0 0 0,-1-1-1 0 0,0 1 1 0 0,1-1 0 0 0,-1 0 0 0 0,1 0 0 0 0,-1 0-1 0 0,1 0 1 0 0,0 0 0 0 0,-1-1 0 0 0,1 1-1 0 0,0-1 1 0 0,-1 1 0 0 0,1-1 0 0 0,0 0 0 0 0,0 0-1 0 0,-1-1 1 0 0,5 0 0 0 0,3 0-1750 0 0,-1-1-1 0 0,1-1 1 0 0,-1 0-1 0 0,0 0 1 0 0,18-9-1 0 0,-5-1-916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8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92 240 512 0 0,'-25'1'4693'0'0,"12"-1"-30"0"0,1 0 0 0 0,-16-1-1 0 0,27 1-4543 0 0,0-1 0 0 0,1 1 0 0 0,-1 0 0 0 0,0-1-1 0 0,1 1 1 0 0,-1 0 0 0 0,0-1 0 0 0,1 1 0 0 0,-1-1-1 0 0,1 1 1 0 0,-1-1 0 0 0,1 1 0 0 0,-1-1 0 0 0,1 1-1 0 0,-1-1 1 0 0,1 0 0 0 0,-1 1 0 0 0,1-1 0 0 0,0 0-1 0 0,-1 1 1 0 0,1-1 0 0 0,0 0 0 0 0,0 1 0 0 0,-1-1-1 0 0,1 0 1 0 0,0 0 0 0 0,0 1 0 0 0,0-1-1 0 0,0 0 1 0 0,0 0 0 0 0,0 1 0 0 0,0-1 0 0 0,0 0-1 0 0,1-1 1 0 0,-1-2 107 0 0,1 1 0 0 0,-1-1-1 0 0,1 0 1 0 0,0 0 0 0 0,2-4-1 0 0,5-6 71 0 0,-1 2 1 0 0,2-1-1 0 0,0 1 0 0 0,17-19 0 0 0,-9 11-132 0 0,-9 11-96 0 0,0 0 0 0 0,1 0 1 0 0,0 1-1 0 0,0 0 1 0 0,1 1-1 0 0,0 0 0 0 0,0 0 1 0 0,19-8-1 0 0,-25 13-57 0 0,0 0 0 0 0,0 1 1 0 0,0 0-1 0 0,0 0 0 0 0,0 0 0 0 0,0 0 0 0 0,0 1 0 0 0,1-1 1 0 0,-1 1-1 0 0,0 0 0 0 0,0 0 0 0 0,0 1 0 0 0,1-1 0 0 0,-1 1 0 0 0,0 0 1 0 0,0 0-1 0 0,0 1 0 0 0,0-1 0 0 0,0 1 0 0 0,-1 0 0 0 0,1-1 0 0 0,0 2 1 0 0,-1-1-1 0 0,1 0 0 0 0,-1 1 0 0 0,0 0 0 0 0,0 0 0 0 0,5 5 0 0 0,-2-1-12 0 0,-1 0-1 0 0,1 1 1 0 0,-2 0-1 0 0,1 0 0 0 0,-1 0 1 0 0,0 1-1 0 0,5 15 1 0 0,-2 3 23 0 0,5 35 1 0 0,-10-42-39 0 0,2 0 0 0 0,0 0 0 0 0,2-1 0 0 0,9 24-1 0 0,-12-37-11 0 0,0 1 0 0 0,1-1 0 0 0,0 0 0 0 0,0-1 0 0 0,1 1 0 0 0,-1-1 0 0 0,1 0 0 0 0,0 0 0 0 0,1 0 0 0 0,-1 0 0 0 0,1-1 0 0 0,0 0 0 0 0,12 6 0 0 0,-14-8-164 0 0,1 0 1 0 0,-1-1-1 0 0,1 1 0 0 0,0-1 0 0 0,-1 0 1 0 0,1 0-1 0 0,0 0 0 0 0,0-1 1 0 0,0 0-1 0 0,-1 0 0 0 0,1 0 0 0 0,0 0 1 0 0,0-1-1 0 0,0 0 0 0 0,0 0 0 0 0,-1 0 1 0 0,1 0-1 0 0,-1-1 0 0 0,1 0 1 0 0,-1 0-1 0 0,6-3 0 0 0,28-22-4487 0 0,-15 5-2494 0 0,-14 12 4893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8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14 1000 0 0,'-1'-1'565'0'0,"0"-1"-1"0"0,0 1 1 0 0,-1 0 0 0 0,1 0-1 0 0,0 0 1 0 0,-1 0 0 0 0,1 0-1 0 0,-1 0 1 0 0,0 0-1 0 0,1 1 1 0 0,-1-1 0 0 0,-2 0-1 0 0,3 1-293 0 0,-1 0-1 0 0,1 0 0 0 0,0 0 1 0 0,0 0-1 0 0,-1 0 1 0 0,1 1-1 0 0,0-1 0 0 0,0 0 1 0 0,0 1-1 0 0,0-1 1 0 0,-1 1-1 0 0,1-1 0 0 0,0 1 1 0 0,0-1-1 0 0,0 1 1 0 0,0 0-1 0 0,0 0 0 0 0,0-1 1 0 0,-1 2-1 0 0,-68 75 5369 0 0,10-11-4155 0 0,-32 20-293 0 0,47-46-840 0 0,-71 82 0 0 0,110-115-357 0 0,1 0 0 0 0,1 0 0 0 0,-1 1 0 0 0,-4 10 0 0 0,8-15-210 0 0,0-1 1 0 0,0 1-1 0 0,0 0 1 0 0,1 0-1 0 0,-1-1 1 0 0,1 1-1 0 0,0 5 1 0 0,0-7-137 0 0,0 0 1 0 0,0 1-1 0 0,0-1 0 0 0,1 0 1 0 0,-1 1-1 0 0,0-1 0 0 0,1 0 1 0 0,-1 0-1 0 0,1 0 1 0 0,0 0-1 0 0,-1 1 0 0 0,1-1 1 0 0,0 0-1 0 0,0 0 0 0 0,-1 0 1 0 0,1 0-1 0 0,2 1 0 0 0,6 4-3766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8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33 2545 0 0,'-4'1'1074'0'0,"0"0"1"0"0,0 0-1 0 0,0 1 1 0 0,0-1 0 0 0,0 1-1 0 0,1 0 1 0 0,-1 0 0 0 0,-3 2-1 0 0,3-1-349 0 0,0 0 0 0 0,1 0-1 0 0,0 1 1 0 0,-1-1 0 0 0,1 1-1 0 0,-4 6 1 0 0,4-6-566 0 0,1 0-1 0 0,0 0 1 0 0,0 0-1 0 0,0 1 1 0 0,0-1-1 0 0,1 0 1 0 0,0 1-1 0 0,0 0 1 0 0,0-1 0 0 0,0 1-1 0 0,1-1 1 0 0,0 1-1 0 0,0 0 1 0 0,0-1-1 0 0,0 1 1 0 0,1 0-1 0 0,-1-1 1 0 0,1 1-1 0 0,1-1 1 0 0,-1 1-1 0 0,1-1 1 0 0,-1 1-1 0 0,1-1 1 0 0,5 7 0 0 0,-3-5-126 0 0,0-1 0 0 0,1 1 1 0 0,-1-1-1 0 0,2 0 0 0 0,-1-1 1 0 0,0 1-1 0 0,1-1 0 0 0,0 0 1 0 0,-1 0-1 0 0,2-1 0 0 0,-1 0 1 0 0,0 0-1 0 0,1 0 0 0 0,-1-1 1 0 0,1 0-1 0 0,0 0 0 0 0,0-1 1 0 0,0 1-1 0 0,0-2 0 0 0,0 1 1 0 0,0-1-1 0 0,0 0 0 0 0,0 0 1 0 0,0-1-1 0 0,0 0 0 0 0,0 0 1 0 0,7-3-1 0 0,-9 3-34 0 0,-1-1 0 0 0,1 1 0 0 0,0-1 0 0 0,-1 0 0 0 0,0 0 0 0 0,1-1 0 0 0,-1 1 0 0 0,0-1 0 0 0,0 0 0 0 0,-1 0 0 0 0,1 0 0 0 0,-1-1 0 0 0,1 1 0 0 0,-1-1 0 0 0,0 0 0 0 0,0 0 0 0 0,-1 0 0 0 0,4-7 0 0 0,-4 7 12 0 0,-1 0 0 0 0,0-1 1 0 0,1 1-1 0 0,-2-1 1 0 0,1 1-1 0 0,-1-1 0 0 0,1 1 1 0 0,-1-1-1 0 0,-1 1 1 0 0,1-1-1 0 0,0 1 1 0 0,-1-1-1 0 0,0 1 0 0 0,0 0 1 0 0,-1-1-1 0 0,1 1 1 0 0,-1 0-1 0 0,0 0 0 0 0,0 0 1 0 0,-3-5-1 0 0,-1 1 14 0 0,0 0 0 0 0,0 0 0 0 0,0 1 0 0 0,-1 0 0 0 0,0 0 0 0 0,-1 1 0 0 0,1 0 0 0 0,-1 0 1 0 0,-1 1-1 0 0,1 0 0 0 0,-1 0 0 0 0,0 1 0 0 0,0 0 0 0 0,-16-4 0 0 0,18 6-37 0 0,-1 0 0 0 0,1 0 0 0 0,-1 1 0 0 0,1 0 0 0 0,-1 1 0 0 0,0-1 0 0 0,1 1 0 0 0,-1 1 1 0 0,0 0-1 0 0,1 0 0 0 0,-1 0 0 0 0,1 1 0 0 0,-1 0 0 0 0,1 0 0 0 0,0 1 0 0 0,0 0 0 0 0,0 1 0 0 0,0-1 0 0 0,-9 8 0 0 0,14-10-118 0 0,-1 1 0 0 0,1 0 0 0 0,1 0 0 0 0,-1 0-1 0 0,0 0 1 0 0,0 0 0 0 0,1 1 0 0 0,-1-1-1 0 0,1 0 1 0 0,0 1 0 0 0,0-1 0 0 0,-2 5-1 0 0,2-4-545 0 0,1 1 0 0 0,-1-1-1 0 0,1 0 1 0 0,0 1 0 0 0,0-1-1 0 0,0 0 1 0 0,0 1 0 0 0,0-1-1 0 0,2 6 1 0 0,2 7-2545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9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33 512 0 0,'-2'-13'-306'0'0,"1"12"842"0"0,1 0 0 0 0,0 0-1 0 0,0 0 1 0 0,0 0 0 0 0,0 0 0 0 0,0 0-1 0 0,0 0 1 0 0,1 0 0 0 0,-1 0 0 0 0,0 0-1 0 0,1-1 1 0 0,-1 1-190 0 0,1 1 1 0 0,-1-1-1 0 0,0 1 0 0 0,1-1 0 0 0,-1 1 1 0 0,1 0-1 0 0,-1-1 0 0 0,0 1 0 0 0,1 0 1 0 0,-1-1-1 0 0,1 1 0 0 0,-1 0 0 0 0,1-1 1 0 0,-1 1-1 0 0,1 0 0 0 0,-1 0 1 0 0,1 0-1 0 0,0 0 0 0 0,-1-1 0 0 0,2 1 1 0 0,11 1 845 0 0,-7 0-871 0 0,1 1 0 0 0,-1 0 0 0 0,-1 1 0 0 0,1-1 0 0 0,0 1 0 0 0,0 0 0 0 0,-1 1 0 0 0,0-1 0 0 0,0 1 1 0 0,0 0-1 0 0,0 0 0 0 0,0 1 0 0 0,-1-1 0 0 0,0 1 0 0 0,6 9 0 0 0,3 4 48 0 0,-2 1 1 0 0,0 0-1 0 0,10 25 1 0 0,-13-24-221 0 0,-1 0 1 0 0,-1 1-1 0 0,-1 0 0 0 0,0 1 1 0 0,-2-1-1 0 0,2 30 0 0 0,-10 129 321 0 0,-1-80-597 0 0,6-92-18 0 0,0 1-1 0 0,1 0 0 0 0,0 0 1 0 0,0 0-1 0 0,5 15 0 0 0,-5-21-166 0 0,0 0 0 0 0,0-1 0 0 0,0 1 0 0 0,0-1 0 0 0,1 0 0 0 0,-1 1 0 0 0,1-1 0 0 0,0 0 0 0 0,-1 0 0 0 0,3 2 0 0 0,-2-3-239 0 0,-1 0 0 0 0,1 0 0 0 0,-1 0 0 0 0,1 0 0 0 0,0 0 0 0 0,-1 0 0 0 0,1-1 0 0 0,0 1 0 0 0,0 0 0 0 0,-1-1 0 0 0,1 0 0 0 0,0 1 0 0 0,0-1 0 0 0,0 0 0 0 0,0 0 0 0 0,2 0 0 0 0,6-1-3797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39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48 2064 0 0,'-24'5'13496'0'0,"24"-5"-13403"0"0,14 0 931 0 0,24-2-278 0 0,0-1-1 0 0,59-14 1 0 0,16-3-297 0 0,-88 17-385 0 0,69-5 233 0 0,-85 8-276 0 0,-1 0 0 0 0,1 1 0 0 0,0 0 0 0 0,-1 0 1 0 0,1 1-1 0 0,-1 0 0 0 0,1 1 0 0 0,11 4 0 0 0,-18-6-15 0 0,0 0 1 0 0,0 0 0 0 0,0 0-1 0 0,0 1 1 0 0,-1-1 0 0 0,1 0-1 0 0,0 1 1 0 0,-1-1 0 0 0,1 1 0 0 0,-1 0-1 0 0,1-1 1 0 0,-1 1 0 0 0,0 0-1 0 0,0 0 1 0 0,0 0 0 0 0,0 0-1 0 0,0 0 1 0 0,0 0 0 0 0,0 0 0 0 0,-1 0-1 0 0,1 1 1 0 0,-1-1 0 0 0,1 0-1 0 0,-1 0 1 0 0,0 0 0 0 0,0 1-1 0 0,0-1 1 0 0,0 0 0 0 0,-1 0 0 0 0,1 0-1 0 0,0 1 1 0 0,-2 1 0 0 0,-1 7 101 0 0,-1 0 1 0 0,-1 0-1 0 0,0 0 1 0 0,-12 19-1 0 0,7-12 114 0 0,5-10-193 0 0,-3 5 111 0 0,2 0 1 0 0,-1 0-1 0 0,1 0 0 0 0,1 1 0 0 0,-4 16 0 0 0,9-27-115 0 0,-1 1 0 0 0,0-1 1 0 0,1 1-1 0 0,0 0 0 0 0,0-1 0 0 0,0 1 0 0 0,1 0 0 0 0,-1-1 1 0 0,1 1-1 0 0,0 0 0 0 0,0-1 0 0 0,0 1 0 0 0,0-1 0 0 0,0 0 1 0 0,1 1-1 0 0,0-1 0 0 0,0 0 0 0 0,0 0 0 0 0,0 0 0 0 0,0 0 1 0 0,0 0-1 0 0,1 0 0 0 0,-1-1 0 0 0,1 1 0 0 0,6 3 0 0 0,-4-3-24 0 0,1 1 0 0 0,0-1-1 0 0,-1-1 1 0 0,1 1-1 0 0,1-1 1 0 0,-1 0-1 0 0,0-1 1 0 0,0 0-1 0 0,1 0 1 0 0,-1 0-1 0 0,0 0 1 0 0,1-1-1 0 0,-1 0 1 0 0,1-1-1 0 0,-1 1 1 0 0,1-1-1 0 0,6-2 1 0 0,-5 1-15 0 0,0 0 0 0 0,-1 0 0 0 0,1-1 0 0 0,-1 0 0 0 0,0 0 0 0 0,0-1 1 0 0,0 0-1 0 0,0 0 0 0 0,-1-1 0 0 0,1 0 0 0 0,-1 0 0 0 0,0 0 0 0 0,8-11 0 0 0,-12 13 18 0 0,0 0-1 0 0,0 0 1 0 0,-1 0-1 0 0,1 0 1 0 0,-1 0-1 0 0,0-1 1 0 0,0 1-1 0 0,0 0 1 0 0,0-1-1 0 0,0 1 1 0 0,-1-1-1 0 0,0 1 1 0 0,1-1-1 0 0,-1 1 1 0 0,-1-1-1 0 0,1 0 1 0 0,0 1 0 0 0,-1 0-1 0 0,0-1 1 0 0,-2-6-1 0 0,-2-4 41 0 0,-1 1 0 0 0,-1 0 0 0 0,-14-22 1 0 0,7 12 4 0 0,3 5 97 0 0,-19-25-1 0 0,26 39-91 0 0,1-1 0 0 0,-1 1 0 0 0,0 1 0 0 0,0-1 0 0 0,0 0 0 0 0,0 1-1 0 0,-1 0 1 0 0,1 0 0 0 0,-1 0 0 0 0,0 1 0 0 0,-7-4 0 0 0,10 6-35 0 0,0-1 0 0 0,0 1 0 0 0,-1 0 0 0 0,1 0 0 0 0,0-1 1 0 0,-1 2-1 0 0,1-1 0 0 0,-1 0 0 0 0,1 0 0 0 0,0 1 0 0 0,-1-1 0 0 0,1 1 0 0 0,0 0 1 0 0,0-1-1 0 0,0 1 0 0 0,-1 0 0 0 0,1 0 0 0 0,0 1 0 0 0,0-1 0 0 0,0 0 1 0 0,1 1-1 0 0,-1-1 0 0 0,0 1 0 0 0,-3 3 0 0 0,4-3-26 0 0,-1 0-1 0 0,1 0 1 0 0,-1 0-1 0 0,1 1 1 0 0,0-1 0 0 0,0 0-1 0 0,0 1 1 0 0,0-1-1 0 0,0 1 1 0 0,0-1 0 0 0,1 1-1 0 0,-1-1 1 0 0,1 1-1 0 0,0-1 1 0 0,0 1 0 0 0,0 0-1 0 0,0-1 1 0 0,0 1-1 0 0,0-1 1 0 0,1 1 0 0 0,-1 0-1 0 0,2 2 1 0 0,-1-2-18 0 0,0-1 0 0 0,0 0 0 0 0,1 0 1 0 0,-1 0-1 0 0,1 0 0 0 0,-1 0 0 0 0,1-1 1 0 0,0 1-1 0 0,-1 0 0 0 0,1-1 0 0 0,0 1 0 0 0,0-1 1 0 0,0 0-1 0 0,4 2 0 0 0,35 12-969 0 0,-27-10 345 0 0,7 2-1959 0 0,1 0 1 0 0,26 4 0 0 0,-20-7-10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63 93 1920 0 0,'-28'10'7997'0'0,"26"-8"-7611"0"0,0-1-1 0 0,0 1 1 0 0,0 0-1 0 0,0-1 1 0 0,0 1-1 0 0,1 0 1 0 0,-1 0-1 0 0,0 0 1 0 0,-1 3-1 0 0,2-3-150 0 0,0 0-1 0 0,0 0 1 0 0,0-1 0 0 0,0 1-1 0 0,0 0 1 0 0,0 0 0 0 0,0 0-1 0 0,0 0 1 0 0,1 0-1 0 0,-1 0 1 0 0,1 3 0 0 0,0-4-154 0 0,0 0 0 0 0,1 0 1 0 0,-1 0-1 0 0,0 0 0 0 0,1 0 1 0 0,-1 0-1 0 0,1 0 0 0 0,-1-1 1 0 0,1 1-1 0 0,0 0 0 0 0,-1 0 1 0 0,1 0-1 0 0,0-1 0 0 0,-1 1 1 0 0,1 0-1 0 0,0-1 0 0 0,0 1 1 0 0,0-1-1 0 0,-1 1 1 0 0,1-1-1 0 0,0 1 0 0 0,0-1 1 0 0,0 0-1 0 0,0 1 0 0 0,1-1 1 0 0,13 4 235 0 0,0-1 0 0 0,0 0 0 0 0,1-1 0 0 0,-1-1 0 0 0,0 0 0 0 0,24-3 0 0 0,-5 2-283 0 0,-30 0-33 0 0,12 0-83 0 0,-1-1 1 0 0,26-4-1 0 0,-37 5 46 0 0,-1-1 0 0 0,0 1 0 0 0,0-1 0 0 0,1 0 0 0 0,-1 0 0 0 0,0-1 0 0 0,0 1 0 0 0,0-1 0 0 0,0 1 0 0 0,0-1 0 0 0,-1 0 0 0 0,1 0-1 0 0,0 0 1 0 0,-1-1 0 0 0,1 1 0 0 0,-1-1 0 0 0,0 1 0 0 0,3-6 0 0 0,-4 6 43 0 0,0-1 0 0 0,0 1 0 0 0,-1-1-1 0 0,1 1 1 0 0,-1-1 0 0 0,0 0 0 0 0,0 1 0 0 0,0-1 0 0 0,0 1 0 0 0,0-1-1 0 0,-1 1 1 0 0,1-1 0 0 0,-1 1 0 0 0,0-1 0 0 0,1 1 0 0 0,-1-1 0 0 0,0 1-1 0 0,-1 0 1 0 0,0-3 0 0 0,-3-4 49 0 0,-1 0 0 0 0,0 0 0 0 0,-9-10 0 0 0,12 15-46 0 0,0 1 0 0 0,0 0 0 0 0,0 0 0 0 0,-1 0 1 0 0,0 0-1 0 0,1 0 0 0 0,-1 1 0 0 0,0-1 0 0 0,0 1 0 0 0,0 0 0 0 0,-1 1 0 0 0,1-1 0 0 0,0 1 0 0 0,-1-1 0 0 0,1 1 0 0 0,-7 0 0 0 0,4 1 9 0 0,1 0-1 0 0,0 0 1 0 0,-1 1 0 0 0,1-1 0 0 0,0 2 0 0 0,-1-1-1 0 0,1 1 1 0 0,0 0 0 0 0,0 0 0 0 0,0 0 0 0 0,-7 6-1 0 0,3-3 103 0 0,1 1 0 0 0,0 1 0 0 0,1 0 0 0 0,-1 0-1 0 0,1 1 1 0 0,1 0 0 0 0,0 0 0 0 0,0 1 0 0 0,0 0-1 0 0,1 0 1 0 0,0 0 0 0 0,1 1 0 0 0,-6 16 0 0 0,7-17-57 0 0,0 1 0 0 0,1 0 1 0 0,1 0-1 0 0,-1 0 0 0 0,2 1 1 0 0,-1-1-1 0 0,2 0 1 0 0,-1 1-1 0 0,1-1 0 0 0,1 1 1 0 0,0-1-1 0 0,0 0 0 0 0,1 1 1 0 0,5 13-1 0 0,-5-18-85 0 0,0-1 1 0 0,0 1-1 0 0,1-1 0 0 0,0 0 1 0 0,0 0-1 0 0,1 0 0 0 0,-1-1 1 0 0,1 1-1 0 0,0-1 0 0 0,0 0 1 0 0,0 0-1 0 0,1 0 0 0 0,0 0 1 0 0,5 3-1 0 0,-2-3-34 0 0,0 0 0 0 0,-1-1 0 0 0,1 0 1 0 0,0-1-1 0 0,0 1 0 0 0,0-2 0 0 0,1 1 0 0 0,-1-1 0 0 0,10 0 0 0 0,1-1-394 0 0,0-1-1 0 0,0 0 1 0 0,0-2 0 0 0,0 0-1 0 0,-1-2 1 0 0,1 0-1 0 0,-1-1 1 0 0,19-8-1 0 0,-17 5-3617 0 0,21-14-1 0 0,-23 12 75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0.2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62 242 512 0 0,'-7'-2'1595'0'0,"1"1"547"0"0,0-1-1 0 0,0 0 1 0 0,0 0-1 0 0,0-1 1 0 0,-8-4-1 0 0,14 7-1825 0 0,-1-1 0 0 0,0 0 1 0 0,0 1-1 0 0,0-1 0 0 0,0 0 0 0 0,1 1 0 0 0,-1-1 0 0 0,0 0 0 0 0,1 0 0 0 0,-1 0 0 0 0,1 0 1 0 0,-1 0-1 0 0,1 0 0 0 0,-1 0 0 0 0,1 0 0 0 0,-1-1 0 0 0,1 1-223 0 0,0-1 0 0 0,0 1 0 0 0,1 0 1 0 0,-1 0-1 0 0,0-1 0 0 0,0 1 0 0 0,0 0 0 0 0,1 0 0 0 0,-1 0 0 0 0,1-1 0 0 0,-1 1 0 0 0,1 0 0 0 0,-1 0 1 0 0,1 0-1 0 0,0 0 0 0 0,0 0 0 0 0,1-1 0 0 0,10-13 382 0 0,1 1 0 0 0,1 1 0 0 0,23-17 0 0 0,49-30 98 0 0,-81 57-548 0 0,6-4 48 0 0,0 0 1 0 0,0 0-1 0 0,1 2 0 0 0,0-1 1 0 0,0 1-1 0 0,24-5 1 0 0,-31 9-57 0 0,0 0 1 0 0,1 0 0 0 0,-1 1 0 0 0,1 0 0 0 0,-1 0 0 0 0,0 0 0 0 0,1 1-1 0 0,-1 0 1 0 0,1 0 0 0 0,-1 0 0 0 0,0 1 0 0 0,0-1 0 0 0,0 1 0 0 0,0 1-1 0 0,0-1 1 0 0,0 1 0 0 0,-1-1 0 0 0,1 1 0 0 0,4 4 0 0 0,9 9 4 0 0,-1 1 0 0 0,-1 1 0 0 0,-1 0 0 0 0,0 1 0 0 0,14 23 0 0 0,-19-27-39 0 0,0 0-1 0 0,1-1 1 0 0,1 0 0 0 0,1-1 0 0 0,0-1-1 0 0,0 0 1 0 0,1 0 0 0 0,0-2 0 0 0,1 0 0 0 0,28 15-1 0 0,-21-14-493 0 0,0-1-1 0 0,26 7 0 0 0,-6-8-5890 0 0,-36-9 3968 0 0,-2-1 11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0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485 1 2056 0 0,'-40'29'10820'0'0,"21"-16"-9065"0"0,1 1 0 0 0,1 0-1 0 0,-16 17 1 0 0,-20 31-105 0 0,-30 31-110 0 0,-54 45-993 0 0,122-124-810 0 0,-27 29-1237 0 0,37-37-223 0 0,0 0 0 0 0,-8 14 1 0 0,9-9-1240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1.2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144 8 2104 0 0,'-1'0'633'0'0,"0"-1"0"0"0,0 0-1 0 0,0 0 1 0 0,-1 1 0 0 0,1-1-1 0 0,0 0 1 0 0,0 1 0 0 0,0 0-1 0 0,-1-1 1 0 0,1 1 0 0 0,0 0-1 0 0,0-1 1 0 0,-1 1-1 0 0,1 0 1 0 0,0 0 0 0 0,-3 0-1 0 0,3 0-242 0 0,0 1 0 0 0,0-1-1 0 0,-1 0 1 0 0,1 1-1 0 0,0-1 1 0 0,0 1 0 0 0,0 0-1 0 0,0-1 1 0 0,0 1-1 0 0,0 0 1 0 0,0 0 0 0 0,0-1-1 0 0,0 1 1 0 0,-1 2 0 0 0,0 0-129 0 0,0 0-1 0 0,1 0 1 0 0,-1 0 0 0 0,0 0 0 0 0,1 1 0 0 0,0-1 0 0 0,0 0 0 0 0,0 1 0 0 0,0-1 0 0 0,1 1 0 0 0,-1 3 0 0 0,1 1-126 0 0,0 0 0 0 0,1 0 0 0 0,0 0 0 0 0,0 0-1 0 0,1 0 1 0 0,0 0 0 0 0,0 0 0 0 0,1-1 0 0 0,0 1-1 0 0,1-1 1 0 0,6 13 0 0 0,6 3-14 0 0,0-1 0 0 0,22 23 0 0 0,5 6-196 0 0,-43-51 70 0 0,0 1 1 0 0,0-1-1 0 0,0 0 1 0 0,0 0-1 0 0,1 0 0 0 0,-1 0 1 0 0,0 0-1 0 0,0 0 0 0 0,0 0 1 0 0,0 0-1 0 0,0 1 1 0 0,0-1-1 0 0,0 0 0 0 0,0 0 1 0 0,0 0-1 0 0,0 0 0 0 0,0 0 1 0 0,1 0-1 0 0,-1 1 1 0 0,0-1-1 0 0,0 0 0 0 0,0 0 1 0 0,0 0-1 0 0,0 0 0 0 0,0 0 1 0 0,0 1-1 0 0,0-1 1 0 0,0 0-1 0 0,0 0 0 0 0,-1 0 1 0 0,1 0-1 0 0,0 0 0 0 0,0 1 1 0 0,0-1-1 0 0,0 0 1 0 0,0 0-1 0 0,0 0 0 0 0,0 0 1 0 0,0 0-1 0 0,0 0 0 0 0,0 1 1 0 0,0-1-1 0 0,0 0 0 0 0,-1 0 1 0 0,1 0-1 0 0,0 0 1 0 0,0 0-1 0 0,-10 1-61 0 0,-10-6-35 0 0,-6-3 95 0 0,0-2 1 0 0,0-1 0 0 0,0-1-1 0 0,2-2 1 0 0,-36-24 0 0 0,59 38 6 0 0,0-1 0 0 0,0 0 0 0 0,0 1 0 0 0,0-1 1 0 0,0 0-1 0 0,1 0 0 0 0,-1 0 0 0 0,0 0 0 0 0,1 0 0 0 0,-1 0 1 0 0,0 0-1 0 0,1 0 0 0 0,-1 0 0 0 0,1 0 0 0 0,-1 0 1 0 0,1 0-1 0 0,0 0 0 0 0,0 0 0 0 0,-1 0 0 0 0,1-1 0 0 0,0 1 1 0 0,0-1-1 0 0,0 0 0 0 0,1 0 1 0 0,-1 1-1 0 0,1-1 0 0 0,0 0 1 0 0,-1 1-1 0 0,1-1 1 0 0,0 1-1 0 0,0-1 1 0 0,0 1-1 0 0,0-1 0 0 0,0 1 1 0 0,0 0-1 0 0,2-2 1 0 0,5-4 2 0 0,0 1 1 0 0,0 1-1 0 0,0 0 0 0 0,11-5 1 0 0,-18 9-5 0 0,74-33 95 0 0,1 0-27 0 0,-44 20-31 0 0,-20 8 10 0 0,0 1 1 0 0,12-9 0 0 0,-27 14-14 0 0,0 0 1 0 0,1 1-1 0 0,-1-1 1 0 0,1 0-1 0 0,-1 1 1 0 0,1-1-1 0 0,-5 3 1 0 0,-93 55 70 0 0,85-49-113 0 0,1 0-1 0 0,1 1 1 0 0,0 0-1 0 0,0 1 1 0 0,1 0-1 0 0,0 1 1 0 0,-17 24-1 0 0,28-36 7 0 0,1 0 1 0 0,0 0-1 0 0,0 0 0 0 0,0 1 0 0 0,0-1 1 0 0,0 0-1 0 0,0 0 0 0 0,0 0 1 0 0,0 0-1 0 0,0 0 0 0 0,0 0 0 0 0,0 0 1 0 0,-1 0-1 0 0,1 0 0 0 0,0 0 0 0 0,0 0 1 0 0,0 1-1 0 0,0-1 0 0 0,0 0 0 0 0,0 0 1 0 0,0 0-1 0 0,0 0 0 0 0,0 0 0 0 0,0 0 1 0 0,0 0-1 0 0,0 0 0 0 0,0 1 1 0 0,0-1-1 0 0,0 0 0 0 0,0 0 0 0 0,0 0 1 0 0,0 0-1 0 0,0 0 0 0 0,0 0 0 0 0,0 0 1 0 0,0 0-1 0 0,0 1 0 0 0,0-1 0 0 0,0 0 1 0 0,0 0-1 0 0,1 0 0 0 0,-1 0 0 0 0,0 0 1 0 0,0 0-1 0 0,0 0 0 0 0,0 0 1 0 0,0 0-1 0 0,0 0 0 0 0,0 0 0 0 0,0 1 1 0 0,0-1-1 0 0,0 0 0 0 0,1 0 0 0 0,-1 0 1 0 0,8-1-119 0 0,10-5 30 0 0,2-9-36 0 0,-7 5 136 0 0,-1 1-1 0 0,1 1 1 0 0,0 0 0 0 0,22-9-1 0 0,-16 9 54 0 0,-11 4-25 0 0,0 0 0 0 0,17-4 0 0 0,-24 7-39 0 0,1 1 0 0 0,0-1 1 0 0,0 1-1 0 0,0 0 0 0 0,0 0 1 0 0,0-1-1 0 0,0 2 0 0 0,0-1 0 0 0,0 0 1 0 0,0 0-1 0 0,0 1 0 0 0,0-1 0 0 0,0 1 1 0 0,0-1-1 0 0,-1 1 0 0 0,1 0 1 0 0,0 0-1 0 0,2 1 0 0 0,-3-2 2 0 0,-1 1 0 0 0,1-1 0 0 0,-1 0 0 0 0,0 1 0 0 0,1-1 0 0 0,-1 0 0 0 0,0 1 0 0 0,0-1 0 0 0,1 0 0 0 0,-1 1 0 0 0,0-1-1 0 0,0 1 1 0 0,1-1 0 0 0,-1 0 0 0 0,0 1 0 0 0,0-1 0 0 0,0 1 0 0 0,0-1 0 0 0,0 1 0 0 0,0-1 0 0 0,1 1 0 0 0,-1-1 0 0 0,0 1 0 0 0,0-1 0 0 0,-1 1 0 0 0,1-1 0 0 0,0 1 0 0 0,0 0-1 0 0,-1 0 1 0 0,1 1 0 0 0,-1-1 0 0 0,0 0 0 0 0,1 0-1 0 0,-1 0 1 0 0,0 0 0 0 0,0 0 0 0 0,1 0 0 0 0,-2 1-1 0 0,-2 1-11 0 0,0 0 0 0 0,0 0-1 0 0,0 0 1 0 0,-6 2 0 0 0,-17 8-62 0 0,-85 42-480 0 0,92-41 39 0 0,19-14 393 0 0,0 1 1 0 0,0 0-1 0 0,0 0 1 0 0,0 0-1 0 0,0 0 1 0 0,0-1-1 0 0,0 1 1 0 0,1 0-1 0 0,-1 0 1 0 0,0 0-1 0 0,1 1 1 0 0,-1-1-1 0 0,1 0 1 0 0,-1 0-1 0 0,1 0 1 0 0,-1 2-1 0 0,1-2-59 0 0,1-1 1 0 0,-1 1-1 0 0,0-1 0 0 0,1 1 1 0 0,-1 0-1 0 0,0-1 0 0 0,1 1 0 0 0,-1-1 1 0 0,1 1-1 0 0,-1-1 0 0 0,1 0 1 0 0,-1 1-1 0 0,1-1 0 0 0,0 1 0 0 0,-1-1 1 0 0,1 0-1 0 0,-1 0 0 0 0,1 1 1 0 0,0-1-1 0 0,-1 0 0 0 0,1 0 0 0 0,0 0 1 0 0,-1 0-1 0 0,1 1 0 0 0,1-1 1 0 0,20 2-5485 0 0,-21-2 5032 0 0,14 1-4102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1.8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218 0 512 0 0,'-38'13'9362'0'0,"3"1"-3728"0"0,21-7-4802 0 0,1 0 1 0 0,0 1 0 0 0,1 0 0 0 0,0 1 0 0 0,-19 17-1 0 0,25-20-681 0 0,0 0-1 0 0,0 0 1 0 0,1 0-1 0 0,0 1 0 0 0,0 0 1 0 0,-6 12-1 0 0,10-17-124 0 0,0 0-1 0 0,0 0 1 0 0,1 0-1 0 0,-1 0 1 0 0,1 0-1 0 0,-1 0 1 0 0,1 0-1 0 0,-1 0 1 0 0,1 0-1 0 0,0 0 1 0 0,0 1 0 0 0,0-1-1 0 0,1 0 1 0 0,-1 0-1 0 0,0 0 1 0 0,1 0-1 0 0,-1 0 1 0 0,1 0-1 0 0,0 0 1 0 0,0 0-1 0 0,-1 0 1 0 0,1 0-1 0 0,1 0 1 0 0,-1-1-1 0 0,0 1 1 0 0,0 0-1 0 0,1-1 1 0 0,-1 1 0 0 0,1-1-1 0 0,-1 1 1 0 0,4 1-1 0 0,0 1-17 0 0,0-1-1 0 0,1 0 1 0 0,0 0-1 0 0,0-1 1 0 0,0 1-1 0 0,0-1 0 0 0,0-1 1 0 0,0 1-1 0 0,1-1 1 0 0,-1 0-1 0 0,9 0 1 0 0,6 0-118 0 0,1-2 1 0 0,23-3-1 0 0,-32 3-142 0 0,-1-2 0 0 0,1 1 0 0 0,-1-2 0 0 0,0 0 0 0 0,15-7 0 0 0,-20 8-463 0 0,-1 0 0 0 0,0 0-1 0 0,0-1 1 0 0,0 0-1 0 0,0 0 1 0 0,-1-1 0 0 0,0 0-1 0 0,0 0 1 0 0,0 0-1 0 0,0 0 1 0 0,4-7 0 0 0,-2-3-1618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1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0 2136 0 0,'-3'4'2449'0'0,"-1"3"2456"0"0,4 0-4353 0 0,0 0 256 0 0,3 2-248 0 0,3-2-15 0 0,1 1-185 0 0,4 4-456 0 0,2-5-344 0 0,-1 1-73 0 0,8 1-2863 0 0,-2-1 1911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2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26 2761 0 0,'-3'-18'17368'0'0,"1"27"-15758"0"0,-11 74 1744 0 0,9-62-3013 0 0,0 1 0 0 0,1-1-1 0 0,1 1 1 0 0,1-1 0 0 0,2 24 0 0 0,-1-44-340 0 0,0 0 1 0 0,0-1 0 0 0,0 1-1 0 0,0 0 1 0 0,0-1 0 0 0,0 1-1 0 0,0 0 1 0 0,1-1 0 0 0,-1 1-1 0 0,0 0 1 0 0,0-1 0 0 0,1 1-1 0 0,-1-1 1 0 0,0 1-1 0 0,1 0 1 0 0,-1-1 0 0 0,0 1-1 0 0,1-1 1 0 0,-1 1 0 0 0,1-1-1 0 0,-1 0 1 0 0,1 1 0 0 0,-1-1-1 0 0,1 1 1 0 0,0 0 0 0 0,0-1-3 0 0,0 0 1 0 0,0 0 0 0 0,-1-1 0 0 0,1 1 0 0 0,0 0-1 0 0,0 0 1 0 0,0 0 0 0 0,-1 0 0 0 0,1-1 0 0 0,0 1-1 0 0,0 0 1 0 0,-1-1 0 0 0,1 1 0 0 0,0-1 0 0 0,-1 1-1 0 0,1 0 1 0 0,0-2 0 0 0,3-2-6 0 0,0 1 0 0 0,0-1 0 0 0,0-1 0 0 0,4-7 0 0 0,108-171-22 0 0,-113 178 25 0 0,0 0 0 0 0,1 0 0 0 0,0 1 0 0 0,0-1-1 0 0,0 1 1 0 0,1 0 0 0 0,6-6 0 0 0,-9 9 1 0 0,-1 0-1 0 0,0 0 1 0 0,0 1 0 0 0,1-1-1 0 0,-1 0 1 0 0,1 1 0 0 0,-1-1 0 0 0,0 1-1 0 0,1-1 1 0 0,-1 1 0 0 0,1-1-1 0 0,-1 1 1 0 0,1 0 0 0 0,-1 0 0 0 0,1 0-1 0 0,0 0 1 0 0,-1 0 0 0 0,1 0-1 0 0,-1 0 1 0 0,1 1 0 0 0,-1-1 0 0 0,1 0-1 0 0,-1 1 1 0 0,1-1 0 0 0,-1 1-1 0 0,0 0 1 0 0,1-1 0 0 0,-1 1 0 0 0,0 0-1 0 0,1 0 1 0 0,-1 0 0 0 0,0 0-1 0 0,0 0 1 0 0,1 1 0 0 0,7 9-12 0 0,-1-1 1 0 0,-1 1-1 0 0,1 1 1 0 0,-2-1-1 0 0,6 15 0 0 0,22 64-267 0 0,-25-63 50 0 0,-6-19-325 0 0,0-1 0 0 0,1 0 0 0 0,0 1 1 0 0,7 9-1 0 0,-7-12-916 0 0,-1 0 1 0 0,1-1 0 0 0,0 0-1 0 0,1 0 1 0 0,-1 0 0 0 0,10 6 0 0 0,0-2-981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0:43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56 5313 0 0,'-19'0'6377'0'0,"2"-4"5274"0"0,3-6-10443 0 0,4 1 521 0 0,4 4-1281 0 0,5-1-152 0 0,1 3-136 0 0,0 0-152 0 0,4 1-88 0 0,0-3-120 0 0,2 1 96 0 0,1 1-640 0 0,0 2-433 0 0,-1 1 9 0 0,1 1-2153 0 0,-2 5 1569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4.5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56 894 512 0 0,'-1'-4'93'0'0,"-1"0"-1"0"0,1 1 1 0 0,-1-1-1 0 0,0 1 1 0 0,0-1-1 0 0,-1 1 0 0 0,-2-4 1 0 0,4 6 21 0 0,0 0 1 0 0,1 0-1 0 0,-1 0 0 0 0,0 0 0 0 0,1 0 1 0 0,-1 1-1 0 0,0-1 0 0 0,0 0 0 0 0,0 1 1 0 0,1-1-1 0 0,-1 0 0 0 0,0 1 0 0 0,0-1 1 0 0,0 1-1 0 0,0-1 0 0 0,0 1 1 0 0,0 0-1 0 0,0 0 0 0 0,0-1 0 0 0,-1 1 1 0 0,1 0-1 0 0,0 0 0 0 0,0 0 0 0 0,0 0 1 0 0,0 0-1 0 0,0 0 0 0 0,0 0 1 0 0,0 0-1 0 0,0 1 0 0 0,-2-1 0 0 0,2 2-45 0 0,0-1 1 0 0,0 0-1 0 0,1 1 0 0 0,-1-1 0 0 0,1 0 0 0 0,-1 1 0 0 0,1-1 0 0 0,-1 1 0 0 0,1-1 0 0 0,0 1 0 0 0,-1-1 0 0 0,1 1 0 0 0,0-1 0 0 0,0 1 1 0 0,0 1-1 0 0,2 26 1267 0 0,1 11-119 0 0,0-8-357 0 0,7 40-1 0 0,-7-61-770 0 0,0 0-1 0 0,1-1 1 0 0,0 1-1 0 0,0-1 0 0 0,1 0 1 0 0,0 0-1 0 0,10 13 1 0 0,5 5 42 0 0,2-1 0 0 0,0-2 0 0 0,2 0 1 0 0,30 24-1 0 0,-41-40-57 0 0,0 0 1 0 0,0-1-1 0 0,1-1 0 0 0,0 0 1 0 0,1-1-1 0 0,-1-1 1 0 0,1 0-1 0 0,0-1 1 0 0,29 4-1 0 0,8-2 409 0 0,82-2 1 0 0,-114-4-447 0 0,199-18 536 0 0,-148 10-515 0 0,150-28-41 0 0,-113 15 34 0 0,27-9-127 0 0,22-4 69 0 0,-120 29 35 0 0,269-38-2 0 0,-286 41 2 0 0,292-31-83 0 0,420-47 65 0 0,-364 36 73 0 0,174 3 295 0 0,2 27-93 0 0,-507 13-281 0 0,234 5 135 0 0,-191 0-78 0 0,121 14 259 0 0,-158-11-240 0 0,-3-1 84 0 0,-1 1 0 0 0,0 2 0 0 0,68 24 0 0 0,22 19 338 0 0,-71-31-370 0 0,0 3 0 0 0,83 48 0 0 0,-40-12-91 0 0,69 46 218 0 0,-86-52-138 0 0,-25-18-75 0 0,-52-33 90 0 0,-1 0 19 0 0,-11-1-66 0 0,4-3-96 0 0,1 1 1 0 0,0-1-1 0 0,-1 1 1 0 0,1-1 0 0 0,0 1-1 0 0,-1-1 1 0 0,1 0-1 0 0,0 1 1 0 0,0-1-1 0 0,0 0 1 0 0,0 1-1 0 0,0-1 1 0 0,0 1 0 0 0,-1-1-1 0 0,1 0 1 0 0,1 1-1 0 0,-1-1 1 0 0,0 0-1 0 0,0 1 1 0 0,0-1-1 0 0,0 0 1 0 0,0 1 0 0 0,1-2-1 0 0,4-3-1 0 0,1 0-1 0 0,-1 0 1 0 0,-1 0-1 0 0,7-10 1 0 0,11-12-61 0 0,2 5 26 0 0,2 0 0 0 0,0 2 0 0 0,1 1-1 0 0,1 1 1 0 0,1 2 0 0 0,60-26 0 0 0,-58 29 41 0 0,2 1-1 0 0,0 2 1 0 0,0 1 0 0 0,58-7 0 0 0,15 0 38 0 0,67-5 31 0 0,-46 14-156 0 0,84-1 110 0 0,-113 8 53 0 0,168 12-34 0 0,-160-2-30 0 0,36 5 63 0 0,55 6-25 0 0,-61-8-23 0 0,11-1-6 0 0,-1 0 1 0 0,42 4-25 0 0,-22-2-21 0 0,-10-2 26 0 0,12 3 87 0 0,47 1-113 0 0,-94-8 41 0 0,624 21 143 0 0,-485-22-88 0 0,198 7 105 0 0,303 9-25 0 0,1-16-100 0 0,280-69 212 0 0,-6-76 410 0 0,-724 84-571 0 0,-5-19 59 0 0,-218 45-109 0 0,-2-4 0 0 0,159-83 0 0 0,-212 96-10 0 0,0-1 0 0 0,-1-2-1 0 0,-1-1 1 0 0,-1-1-1 0 0,-1-2 1 0 0,51-57 0 0 0,104-157 709 0 0,-62 79-568 0 0,-103 136-218 0 0,27-47 1 0 0,-42 64-60 0 0,-1 0 0 0 0,0 0-1 0 0,-1-1 1 0 0,1 1 0 0 0,-2-1-1 0 0,1 0 1 0 0,-1 0 0 0 0,-1 0-1 0 0,0-1 1 0 0,1-13 0 0 0,-3 21-70 0 0,1-1 1 0 0,0 1 0 0 0,0 0-1 0 0,-1-1 1 0 0,0 1-1 0 0,1 0 1 0 0,-1 0-1 0 0,0-1 1 0 0,0 1 0 0 0,0 0-1 0 0,0 0 1 0 0,-1 0-1 0 0,1 0 1 0 0,0 0 0 0 0,-1 0-1 0 0,-1-1 1 0 0,-1 0-478 0 0,1 0 1 0 0,-1 1-1 0 0,1-1 1 0 0,-1 1-1 0 0,0 0 1 0 0,0 0-1 0 0,-7-2 1 0 0,-13-4-2281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6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21 220 512 0 0,'-5'-20'1260'0'0,"0"0"0"0"0,1 0-1 0 0,1 0 1 0 0,1 0 0 0 0,1 0 0 0 0,0 0-1 0 0,4-29 1 0 0,-3 47-1097 0 0,1 0 0 0 0,-1 1 0 0 0,0-1 0 0 0,1 0 0 0 0,-1 0 0 0 0,1 0-1 0 0,0 1 1 0 0,0-1 0 0 0,0 1 0 0 0,0-1 0 0 0,0 0 0 0 0,1 0 0 0 0,-1 1-61 0 0,-1 0 0 0 0,1 0 0 0 0,0 1 0 0 0,0-1 0 0 0,0 1 0 0 0,-1-1 0 0 0,1 1 1 0 0,0-1-1 0 0,0 1 0 0 0,0 0 0 0 0,0-1 0 0 0,0 1 0 0 0,0 0 0 0 0,0 0 0 0 0,0 0 0 0 0,0-1 1 0 0,1 1-1 0 0,0 1-10 0 0,1-1 0 0 0,-1 1 1 0 0,0-1-1 0 0,0 1 0 0 0,0 0 1 0 0,0-1-1 0 0,0 1 0 0 0,0 0 0 0 0,0 1 1 0 0,0-1-1 0 0,0 0 0 0 0,0 0 1 0 0,-1 1-1 0 0,1-1 0 0 0,-1 1 1 0 0,1 0-1 0 0,-1-1 0 0 0,3 4 0 0 0,4 8 103 0 0,0 1-1 0 0,0 0 0 0 0,-1 0 1 0 0,9 28-1 0 0,10 63 655 0 0,-15-38-633 0 0,-3 0 1 0 0,-3 1-1 0 0,-5 107 0 0 0,-2-105-141 0 0,-4 60 81 0 0,6-124-133 0 0,4-6 2 0 0,7-12 23 0 0,11-22-21 0 0,9-19-81 0 0,75-114-136 0 0,-99 158 179 0 0,1 0 0 0 0,0 1 0 0 0,0 1 0 0 0,1-1 0 0 0,0 1-1 0 0,0 0 1 0 0,0 1 0 0 0,1 0 0 0 0,0 1 0 0 0,0 0 0 0 0,17-5 0 0 0,-18 7 18 0 0,1 0 1 0 0,-1 1-1 0 0,1 0 0 0 0,0 0 0 0 0,0 1 0 0 0,0 1 0 0 0,0 0 1 0 0,0 0-1 0 0,0 1 0 0 0,0 0 0 0 0,0 1 0 0 0,-1 0 1 0 0,13 4-1 0 0,-17-4-7 0 0,0 0 0 0 0,0 0 0 0 0,0 1 1 0 0,0-1-1 0 0,-1 1 0 0 0,1 0 0 0 0,-1 1 0 0 0,0-1 0 0 0,0 1 1 0 0,0-1-1 0 0,-1 1 0 0 0,1 0 0 0 0,-1 1 0 0 0,5 6 1 0 0,-5-4-3 0 0,0-1 0 0 0,0 1 0 0 0,-1 0 0 0 0,0 0 0 0 0,0 0 0 0 0,-1 0 0 0 0,1 0 0 0 0,-2 0 0 0 0,1 0 0 0 0,-1 8 0 0 0,0-4 0 0 0,-1-1 0 0 0,0 1 0 0 0,-1 0-1 0 0,0 0 1 0 0,-1-1 0 0 0,0 1 0 0 0,-1-1-1 0 0,0 0 1 0 0,-1 0 0 0 0,0 0 0 0 0,0-1-1 0 0,-1 0 1 0 0,0 0 0 0 0,-10 11 0 0 0,6-10 3 0 0,-1-1 1 0 0,0 0-1 0 0,-1-1 1 0 0,0 0-1 0 0,0-1 0 0 0,0 0 1 0 0,-1-1-1 0 0,0-1 1 0 0,-26 8-1 0 0,13-6-90 0 0,0-2 0 0 0,0 0-1 0 0,-1-2 1 0 0,-36 0 0 0 0,59-3-71 0 0,1 0-1 0 0,-1 0 1 0 0,1-1 0 0 0,0 1 0 0 0,-1-1 0 0 0,1 0 0 0 0,0 0 0 0 0,-1 0 0 0 0,-5-2 0 0 0,8 2-112 0 0,0 0 0 0 0,1 1 1 0 0,-1-1-1 0 0,0 0 1 0 0,0 0-1 0 0,0 0 0 0 0,0 0 1 0 0,1 0-1 0 0,-1 0 1 0 0,0 0-1 0 0,1 0 0 0 0,-1 0 1 0 0,1 0-1 0 0,-1 0 1 0 0,1 0-1 0 0,-1 0 0 0 0,1 0 1 0 0,0 0-1 0 0,0-1 1 0 0,-1 1-1 0 0,1 0 0 0 0,0 0 1 0 0,0 0-1 0 0,0-1 0 0 0,0 1 1 0 0,1 0-1 0 0,-1 0 1 0 0,0 0-1 0 0,0 0 0 0 0,1-2 1 0 0,4-10-4238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6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84 1344 0 0,'-1'0'212'0'0,"0"0"-1"0"0,0 0 0 0 0,0 0 1 0 0,0 0-1 0 0,0 0 0 0 0,0 0 0 0 0,0 0 1 0 0,0 0-1 0 0,1 0 0 0 0,-1 1 1 0 0,0-1-1 0 0,0 0 0 0 0,0 1 1 0 0,0-1-1 0 0,0 1 0 0 0,0-1 0 0 0,1 1 1 0 0,-1-1-1 0 0,0 1 0 0 0,0-1 1 0 0,0 2-1 0 0,0 0-2 0 0,0-1 0 0 0,1 1 0 0 0,-1 0 1 0 0,1 0-1 0 0,0 0 0 0 0,-1-1 0 0 0,1 1 0 0 0,0 0 0 0 0,0 0 1 0 0,0 3-1 0 0,1 6 100 0 0,0 0-1 0 0,1-1 1 0 0,0 1 0 0 0,0 0-1 0 0,1-1 1 0 0,1 1 0 0 0,-1-1 0 0 0,2 0-1 0 0,0 0 1 0 0,0 0 0 0 0,9 12 0 0 0,-2-5-199 0 0,1-1 1 0 0,1 0 0 0 0,0-1 0 0 0,1 0 0 0 0,18 13 0 0 0,-24-21-93 0 0,0-1 1 0 0,1 0-1 0 0,-1 0 1 0 0,1-1-1 0 0,0 0 0 0 0,0-1 1 0 0,13 4-1 0 0,-18-7 0 0 0,0 0 1 0 0,0 0-1 0 0,1 0 0 0 0,-1 0 1 0 0,0-1-1 0 0,1 0 0 0 0,-1 0 1 0 0,0-1-1 0 0,1 1 0 0 0,-1-1 1 0 0,0 0-1 0 0,0 0 0 0 0,0-1 1 0 0,0 0-1 0 0,0 0 0 0 0,8-4 1 0 0,-10 4-12 0 0,1 0-1 0 0,-1-1 1 0 0,1 1 0 0 0,-1-1 0 0 0,0 0 0 0 0,0 0-1 0 0,0 0 1 0 0,-1 0 0 0 0,1 0 0 0 0,-1-1 0 0 0,0 1-1 0 0,0-1 1 0 0,0 0 0 0 0,0 0 0 0 0,-1 1 0 0 0,1-1 0 0 0,-1 0-1 0 0,0 0 1 0 0,0 0 0 0 0,0-1 0 0 0,-1 1 0 0 0,0 0-1 0 0,1 0 1 0 0,-2 0 0 0 0,1 0 0 0 0,0 0 0 0 0,-1-1-1 0 0,-1-5 1 0 0,-5-20-12 0 0,-23-59 0 0 0,22 71 31 0 0,0 0 1 0 0,-1 1-1 0 0,-1 0 0 0 0,-16-21 1 0 0,21 32 53 0 0,0 0 0 0 0,0 1 0 0 0,0 0 0 0 0,-1 0 0 0 0,0 0 1 0 0,0 1-1 0 0,0 0 0 0 0,-13-7 0 0 0,16 10-31 0 0,1 0 0 0 0,-1 0 0 0 0,0 0 0 0 0,0 0 0 0 0,0 0 0 0 0,1 1 0 0 0,-1 0 0 0 0,0-1 0 0 0,0 1 0 0 0,0 0 0 0 0,0 1-1 0 0,0-1 1 0 0,0 0 0 0 0,1 1 0 0 0,-1 0 0 0 0,0-1 0 0 0,0 1 0 0 0,0 0 0 0 0,1 0 0 0 0,-1 1 0 0 0,1-1 0 0 0,-1 1 0 0 0,1-1 0 0 0,-1 1 0 0 0,1 0 0 0 0,-3 2 0 0 0,1-1 34 0 0,1 1 1 0 0,-1 0-1 0 0,0 0 1 0 0,1 0 0 0 0,0 0-1 0 0,0 1 1 0 0,0-1 0 0 0,1 1-1 0 0,-4 7 1 0 0,5-9-65 0 0,1 0-1 0 0,-1 0 1 0 0,1 0 0 0 0,-1 0 0 0 0,1-1-1 0 0,0 1 1 0 0,0 0 0 0 0,0 0-1 0 0,1 0 1 0 0,-1 0 0 0 0,1 0 0 0 0,0 0-1 0 0,-1 0 1 0 0,1 0 0 0 0,0 0 0 0 0,1-1-1 0 0,-1 1 1 0 0,3 3 0 0 0,-1-1-14 0 0,0 0 1 0 0,1-1-1 0 0,0 0 1 0 0,0 1-1 0 0,0-2 0 0 0,0 1 1 0 0,0 0-1 0 0,1-1 1 0 0,0 0-1 0 0,0 0 1 0 0,9 4-1 0 0,4 1-13 0 0,0-2 0 0 0,21 5 0 0 0,-28-8 24 0 0,7 1-37 0 0,-1 0 0 0 0,1-1 1 0 0,1-1-1 0 0,-1-1 0 0 0,25-1 0 0 0,-35 0 12 0 0,1-1 1 0 0,-1 0 0 0 0,0 0-1 0 0,0-1 1 0 0,0 0-1 0 0,-1 0 1 0 0,1-1-1 0 0,0 0 1 0 0,-1-1-1 0 0,0 1 1 0 0,0-2 0 0 0,0 1-1 0 0,0-1 1 0 0,8-7-1 0 0,-13 10 17 0 0,0 0-1 0 0,-1 0 0 0 0,1 0 1 0 0,0-1-1 0 0,-1 1 0 0 0,0-1 1 0 0,1 1-1 0 0,-1-1 1 0 0,0 1-1 0 0,0-1 0 0 0,-1 0 1 0 0,1 1-1 0 0,0-1 0 0 0,-1 0 1 0 0,0 0-1 0 0,0 0 1 0 0,1 1-1 0 0,-2-1 0 0 0,1 0 1 0 0,0 0-1 0 0,-1 0 0 0 0,1 1 1 0 0,-1-1-1 0 0,0 0 1 0 0,1 1-1 0 0,-2-1 0 0 0,1 0 1 0 0,0 1-1 0 0,0-1 0 0 0,-1 1 1 0 0,-2-3-1 0 0,4 5-1 0 0,0-1-1 0 0,0 1 0 0 0,0 0 1 0 0,0 0-1 0 0,-1 0 0 0 0,1 0 1 0 0,0 0-1 0 0,0 0 0 0 0,0 0 1 0 0,0 0-1 0 0,0 0 0 0 0,-1 0 1 0 0,1 0-1 0 0,0 0 0 0 0,0 0 1 0 0,0 0-1 0 0,-1 0 0 0 0,1 0 1 0 0,0 0-1 0 0,0 0 1 0 0,0 0-1 0 0,0 0 0 0 0,-1 0 1 0 0,1 0-1 0 0,0 0 0 0 0,0 0 1 0 0,0 0-1 0 0,0 0 0 0 0,-1 0 1 0 0,1 0-1 0 0,0 0 0 0 0,0 0 1 0 0,0 0-1 0 0,0 1 0 0 0,0-1 1 0 0,-1 0-1 0 0,-5 8 273 0 0,-2 11 310 0 0,6-11-530 0 0,1 0-1 0 0,0 0 0 0 0,1 1 0 0 0,-1-1 1 0 0,1 1-1 0 0,1-1 0 0 0,0 0 0 0 0,0 1 1 0 0,1-1-1 0 0,0 0 0 0 0,0 0 0 0 0,0 0 1 0 0,7 12-1 0 0,1-1-62 0 0,0 0 0 0 0,2-1 0 0 0,0 0 0 0 0,17 18 0 0 0,-24-30-1 0 0,0-1 0 0 0,0-1 0 0 0,1 1 0 0 0,0-1 1 0 0,0 0-1 0 0,0 0 0 0 0,0 0 0 0 0,0-1 0 0 0,1 0 1 0 0,0 0-1 0 0,-1-1 0 0 0,10 2 0 0 0,-12-3 5 0 0,0 0 1 0 0,0 0-1 0 0,-1 0 0 0 0,1-1 0 0 0,0 0 0 0 0,0 0 1 0 0,0 0-1 0 0,0 0 0 0 0,0-1 0 0 0,0 1 0 0 0,0-1 1 0 0,-1 0-1 0 0,1 0 0 0 0,0-1 0 0 0,-1 1 0 0 0,1-1 1 0 0,-1 1-1 0 0,1-1 0 0 0,-1 0 0 0 0,0-1 0 0 0,1 1 1 0 0,-1 0-1 0 0,5-7 0 0 0,-5 5-5 0 0,-1 0 0 0 0,1 0-1 0 0,-1-1 1 0 0,0 1 0 0 0,0-1 0 0 0,0 0-1 0 0,-1 1 1 0 0,1-1 0 0 0,-1 0 0 0 0,0 0 0 0 0,0-10-1 0 0,-1-5-51 0 0,-2-32 0 0 0,0 38 53 0 0,-5-42 74 0 0,4 38-17 0 0,1 0-1 0 0,0-1 0 0 0,2-34 1 0 0,0 52-28 0 0,0 0 1 0 0,1 0-1 0 0,-1 0 1 0 0,0 0 0 0 0,1 0-1 0 0,-1 0 1 0 0,1 0-1 0 0,-1 0 1 0 0,1 0 0 0 0,-1 0-1 0 0,2-1 1 0 0,2 1 302 0 0,-1 8-87 0 0,7 43-6 0 0,-4-18-97 0 0,14 42 0 0 0,-16-63-139 0 0,0-1 0 0 0,1 0 0 0 0,0 1 0 0 0,0-2 0 0 0,1 1 0 0 0,1-1-1 0 0,13 16 1 0 0,-10-14-58 0 0,1 0 0 0 0,0-1-1 0 0,24 16 1 0 0,-30-23-297 0 0,0 0-1 0 0,-1-1 0 0 0,1 0 1 0 0,0 0-1 0 0,0 0 0 0 0,8 1 1 0 0,-10-3-296 0 0,0 1 1 0 0,0-1 0 0 0,0 0 0 0 0,0 0 0 0 0,0 0 0 0 0,0 0 0 0 0,0-1 0 0 0,0 1-1 0 0,0-1 1 0 0,0 0 0 0 0,0 0 0 0 0,4-1 0 0 0,1-3-2901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59 33 2152 0 0,'-3'-7'1838'0'0,"2"4"-1197"0"0,0 1 0 0 0,0-1 0 0 0,-1 0-1 0 0,1 1 1 0 0,-1-1 0 0 0,-3-4-1 0 0,5 7-567 0 0,0 0 0 0 0,-1-1 0 0 0,1 1 0 0 0,0 0-1 0 0,-1 0 1 0 0,1-1 0 0 0,-1 1 0 0 0,1 0-1 0 0,0 0 1 0 0,-1 0 0 0 0,1 0 0 0 0,-1 0-1 0 0,1-1 1 0 0,0 1 0 0 0,-1 0 0 0 0,1 0-1 0 0,-1 0 1 0 0,1 0 0 0 0,-1 0 0 0 0,1 0-1 0 0,-1 0 1 0 0,0 1 39 0 0,0-1-1 0 0,0 1 1 0 0,0-1 0 0 0,1 1-1 0 0,-1-1 1 0 0,0 1-1 0 0,0-1 1 0 0,0 1 0 0 0,1 0-1 0 0,-1-1 1 0 0,0 1-1 0 0,1 0 1 0 0,-2 1-1 0 0,0 2 289 0 0,-1 0 0 0 0,0 1-1 0 0,1-1 1 0 0,0 1-1 0 0,0 0 1 0 0,0 0 0 0 0,1 0-1 0 0,0 0 1 0 0,0 0-1 0 0,-1 9 1 0 0,1 6 617 0 0,2 29 0 0 0,0-36-605 0 0,2 18 806 0 0,11 50 1 0 0,-1-16-449 0 0,-1 8-418 0 0,-3-22-214 0 0,5 84-1 0 0,-14-119-151 0 0,-1 113 136 0 0,0-107-259 0 0,-2-1 0 0 0,-1 1 0 0 0,-11 39 0 0 0,14-57-317 0 0,-6 13 218 0 0,2-11-2077 0 0,-1-4-3678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7.3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11 2881 0 0,'-3'-11'9303'0'0,"6"15"-8193"0"0,-1-2-820 0 0,0 1 0 0 0,0 0 0 0 0,-1 0 1 0 0,0 0-1 0 0,1 0 0 0 0,-1 1 0 0 0,0-1 1 0 0,0 0-1 0 0,-1 0 0 0 0,1 1 0 0 0,0 3 1 0 0,-1 43 1098 0 0,-1-30-660 0 0,0 175 1534 0 0,1-194-2250 0 0,0 1 0 0 0,0-1 0 0 0,0 0 0 0 0,0 0 0 0 0,0 0 0 0 0,0 1 0 0 0,0-1 0 0 0,1 0 0 0 0,-1 0 0 0 0,0 0 0 0 0,1 0 0 0 0,-1 0 0 0 0,1 0 0 0 0,-1 1 0 0 0,1-1 0 0 0,-1 0 0 0 0,2 1 0 0 0,-2-2-4 0 0,0 0-1 0 0,1 0 1 0 0,-1 0-1 0 0,0 0 0 0 0,0 0 1 0 0,1 0-1 0 0,-1 0 1 0 0,0 0-1 0 0,1 0 1 0 0,-1 0-1 0 0,0 1 1 0 0,0-1-1 0 0,1 0 0 0 0,-1-1 1 0 0,0 1-1 0 0,0 0 1 0 0,1 0-1 0 0,-1 0 1 0 0,0 0-1 0 0,1 0 0 0 0,-1 0 1 0 0,0 0-1 0 0,0 0 1 0 0,1-1-1 0 0,9-8 84 0 0,2-11-79 0 0,0 0 0 0 0,-1 0 0 0 0,-1-1 0 0 0,11-32 0 0 0,-12 27 6 0 0,2 1 1 0 0,21-38-1 0 0,-29 58-21 0 0,1 0 0 0 0,0-1 0 0 0,0 2-1 0 0,0-1 1 0 0,5-4 0 0 0,-7 7 6 0 0,-1 1-1 0 0,1 0 1 0 0,0 0 0 0 0,-1 0-1 0 0,1 0 1 0 0,0 0-1 0 0,0 0 1 0 0,0 0-1 0 0,0 0 1 0 0,0 1 0 0 0,0-1-1 0 0,0 1 1 0 0,0 0-1 0 0,0-1 1 0 0,0 1-1 0 0,0 0 1 0 0,0 0 0 0 0,0 0-1 0 0,3 1 1 0 0,-3 0 4 0 0,-1-1 1 0 0,1 1 0 0 0,-1 0-1 0 0,1 0 1 0 0,-1 0 0 0 0,1 0 0 0 0,-1 0-1 0 0,1 0 1 0 0,-1 0 0 0 0,0 0-1 0 0,0 0 1 0 0,0 1 0 0 0,2 1-1 0 0,14 23-6 0 0,-11-16 57 0 0,41 75-93 0 0,-31-53 273 0 0,24 36 0 0 0,-33-59-837 0 0,-1 0-1 0 0,2 0 0 0 0,-1-1 0 0 0,1 0 0 0 0,0 0 1 0 0,1-1-1 0 0,0 0 0 0 0,10 6 0 0 0,-2-7-5843 0 0,-10-3 1675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8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325 489 688 0 0,'0'-1'594'0'0,"1"0"1"0"0,-1 0-1 0 0,1 0 0 0 0,0 0 1 0 0,0 0-1 0 0,-1 1 0 0 0,1-1 1 0 0,0 0-1 0 0,0 0 0 0 0,0 1 1 0 0,1-1-1 0 0,-1 0-277 0 0,0 0 0 0 0,0 1 0 0 0,0-1 0 0 0,0 0 0 0 0,0 0 1 0 0,-1 1-1 0 0,1-1 0 0 0,0 0 0 0 0,0 0 0 0 0,-1 0 0 0 0,2-2 0 0 0,1-2-22 0 0,-1-1 0 0 0,0 1 0 0 0,0-1 0 0 0,0 0 0 0 0,0 0 0 0 0,-1 0 0 0 0,0 0-1 0 0,0-10 1 0 0,-1 12-152 0 0,0 0 0 0 0,0 0 0 0 0,-1 0 0 0 0,0 0 0 0 0,0 0-1 0 0,0 0 1 0 0,0 0 0 0 0,-1 1 0 0 0,1-1 0 0 0,-1 0 0 0 0,0 1 0 0 0,0-1-1 0 0,0 1 1 0 0,-4-5 0 0 0,2 4-27 0 0,0 0 0 0 0,0 0 0 0 0,0 1 0 0 0,0-1 0 0 0,-1 1 0 0 0,0 0 0 0 0,1 0-1 0 0,-1 1 1 0 0,0-1 0 0 0,0 1 0 0 0,-1 0 0 0 0,1 0 0 0 0,0 1 0 0 0,-1-1 0 0 0,1 1 0 0 0,-1 1 0 0 0,1-1-1 0 0,-10 1 1 0 0,7 0-18 0 0,0 1 0 0 0,0 0 0 0 0,0 0 0 0 0,0 1 0 0 0,0 0-1 0 0,1 0 1 0 0,-1 1 0 0 0,0 0 0 0 0,1 0 0 0 0,0 1 0 0 0,0 0-1 0 0,-9 7 1 0 0,5-2 12 0 0,-1 0 0 0 0,1 1 1 0 0,1 0-1 0 0,0 1 0 0 0,0 0 0 0 0,1 1 0 0 0,1 0 0 0 0,0 0 0 0 0,1 1 0 0 0,-8 16 0 0 0,11-19-84 0 0,1 0 1 0 0,0-1-1 0 0,1 1 0 0 0,0 0 0 0 0,0 0 1 0 0,1 0-1 0 0,0 0 0 0 0,1 0 0 0 0,0 1 1 0 0,0-1-1 0 0,1 0 0 0 0,1 0 1 0 0,0 0-1 0 0,0 0 0 0 0,7 16 0 0 0,-4-15-38 0 0,1 1 0 0 0,0-1 0 0 0,0 0 0 0 0,2 0 0 0 0,-1-1 0 0 0,1 0 0 0 0,1 0-1 0 0,0-1 1 0 0,0 0 0 0 0,1-1 0 0 0,0 0 0 0 0,0 0 0 0 0,17 9 0 0 0,-21-15-9 0 0,-1 1 0 0 0,1-1 0 0 0,0 0 0 0 0,0-1 0 0 0,0 1 0 0 0,0-1 0 0 0,0 0 0 0 0,0-1 0 0 0,0 1 0 0 0,0-1 0 0 0,0 0 0 0 0,0-1 0 0 0,0 1 0 0 0,0-1 0 0 0,0-1 0 0 0,0 1 0 0 0,0-1 0 0 0,0 0 0 0 0,0 0 0 0 0,7-5 0 0 0,-5 3 6 0 0,-1 0 0 0 0,-1-1-1 0 0,1 0 1 0 0,0 0 0 0 0,-1 0 0 0 0,0-1-1 0 0,-1 0 1 0 0,1 0 0 0 0,-1-1 0 0 0,0 1-1 0 0,-1-1 1 0 0,1 0 0 0 0,-1-1 0 0 0,5-12-1 0 0,-2-1-39 0 0,-1-2-1 0 0,-1 1 1 0 0,3-28-1 0 0,1-71-309 0 0,-8 104 288 0 0,4-176-409 0 0,-7 139 783 0 0,-12-83 0 0 0,12 131-194 0 0,1 1 0 0 0,0 0-1 0 0,-1-1 1 0 0,0 1 0 0 0,-4-8 0 0 0,5 12-87 0 0,1 0 1 0 0,0 1 0 0 0,0-1 0 0 0,-1 0 0 0 0,1 0 0 0 0,-1 1 0 0 0,1-1 0 0 0,-1 0 0 0 0,1 1 0 0 0,-1-1 0 0 0,1 1 0 0 0,-1-1 0 0 0,0 1 0 0 0,1-1 0 0 0,-1 1 0 0 0,1-1-1 0 0,-1 1 1 0 0,0 0 0 0 0,0-1 0 0 0,1 1 0 0 0,-1 0 0 0 0,0-1 0 0 0,0 1 0 0 0,1 0 0 0 0,-1 0 0 0 0,0 0 0 0 0,0 0 0 0 0,0 0 0 0 0,1 0 0 0 0,-1 0 0 0 0,0 0-1 0 0,0 0 1 0 0,0 0 0 0 0,1 0 0 0 0,-1 1 0 0 0,0-1 0 0 0,0 0 0 0 0,1 0 0 0 0,-1 1 0 0 0,0-1 0 0 0,0 1 0 0 0,1-1 0 0 0,-1 1 0 0 0,1-1 0 0 0,-1 1 0 0 0,0-1-1 0 0,1 1 1 0 0,-1-1 0 0 0,0 2 0 0 0,-2 2 25 0 0,-1 0-1 0 0,1 1 0 0 0,0-1 1 0 0,1 1-1 0 0,-1 0 0 0 0,1 0 1 0 0,0 0-1 0 0,0 0 0 0 0,0 1 1 0 0,1-1-1 0 0,-2 9 0 0 0,0 8 77 0 0,0 32-1 0 0,3-54-116 0 0,1 66 242 0 0,4 0 0 0 0,18 101 0 0 0,-10-105-298 0 0,24 71 0 0 0,-33-118-77 0 0,2-1-1 0 0,-1 0 0 0 0,2 0 0 0 0,9 14 1 0 0,-13-23-370 0 0,1 0 0 0 0,0 0 1 0 0,0-1-1 0 0,0 1 1 0 0,8 5-1 0 0,-9-8-338 0 0,0 1 1 0 0,0-1-1 0 0,1 0 0 0 0,0-1 0 0 0,-1 1 0 0 0,1 0 0 0 0,0-1 0 0 0,-1 0 0 0 0,7 1 0 0 0,4 1-1200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8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249 184 760 0 0,'12'-11'1734'0'0,"-4"3"96"0"0,1-1 1 0 0,10-15-1 0 0,-16 21-1612 0 0,-1 0 0 0 0,0 0 0 0 0,-1-1 1 0 0,1 1-1 0 0,-1-1 0 0 0,1 0 0 0 0,-1 1 0 0 0,0-1 0 0 0,0 0 0 0 0,-1 0 1 0 0,1 0-1 0 0,-1-4 0 0 0,0 5-96 0 0,0 0 1 0 0,0-1-1 0 0,0 1 0 0 0,-1 0 0 0 0,0 0 1 0 0,0 0-1 0 0,1-1 0 0 0,-2 1 0 0 0,1 0 1 0 0,0 0-1 0 0,-1 0 0 0 0,1 1 0 0 0,-1-1 1 0 0,0 0-1 0 0,0 1 0 0 0,0-1 0 0 0,0 1 1 0 0,-5-5-1 0 0,4 5-19 0 0,-1-1 0 0 0,0 1 0 0 0,1 0 0 0 0,-1 0 0 0 0,0 0 0 0 0,0 1 0 0 0,0-1 0 0 0,-1 1 0 0 0,1 0 0 0 0,0 0 0 0 0,0 1 0 0 0,-1-1 0 0 0,-6 1 0 0 0,-2 0 30 0 0,-6-1 56 0 0,1 1-1 0 0,-1 1 1 0 0,0 1 0 0 0,0 1 0 0 0,-23 6-1 0 0,39-8-143 0 0,0 0-1 0 0,0 0 1 0 0,0 0-1 0 0,0 0 0 0 0,1 0 1 0 0,-1 1-1 0 0,-3 2 0 0 0,6-4-34 0 0,-1 1-1 0 0,1-1 1 0 0,-1 1 0 0 0,1 0-1 0 0,0-1 1 0 0,-1 1-1 0 0,1-1 1 0 0,0 1-1 0 0,-1 0 1 0 0,1-1-1 0 0,0 1 1 0 0,0 0-1 0 0,0 0 1 0 0,0-1 0 0 0,0 1-1 0 0,0 0 1 0 0,0-1-1 0 0,0 1 1 0 0,0 0-1 0 0,0-1 1 0 0,0 1-1 0 0,0 0 1 0 0,0 0-1 0 0,0-1 1 0 0,1 1 0 0 0,-1 0-1 0 0,0-1 1 0 0,0 1-1 0 0,1-1 1 0 0,-1 1-1 0 0,1 0 1 0 0,-1-1-1 0 0,0 1 1 0 0,1-1-1 0 0,-1 1 1 0 0,2 0 0 0 0,1 3-1 0 0,0-1 1 0 0,1 0 0 0 0,-1 0-1 0 0,1 0 1 0 0,-1 0 0 0 0,1 0-1 0 0,0-1 1 0 0,0 0 0 0 0,0 0 0 0 0,6 2-1 0 0,6 2 35 0 0,26 5-1 0 0,-8-3 17 0 0,9 6-11 0 0,59 26 0 0 0,-83-31-4 0 0,-1 1 1 0 0,0 1 0 0 0,0 0 0 0 0,-1 2-1 0 0,21 18 1 0 0,-34-27-45 0 0,-1-1 1 0 0,1 1-1 0 0,-1 0 0 0 0,0 1 0 0 0,0-1 1 0 0,0 1-1 0 0,-1-1 0 0 0,0 1 0 0 0,1 0 1 0 0,-2 0-1 0 0,3 5 0 0 0,-4-8 8 0 0,1 1 0 0 0,-1 0 0 0 0,0-1 1 0 0,0 1-1 0 0,0-1 0 0 0,0 1 0 0 0,0 0 0 0 0,0-1 0 0 0,-1 1 0 0 0,1 0 0 0 0,-1-1 0 0 0,0 1 0 0 0,1-1 0 0 0,-1 1 1 0 0,-1-1-1 0 0,1 0 0 0 0,0 1 0 0 0,0-1 0 0 0,-1 0 0 0 0,1 0 0 0 0,-1 0 0 0 0,0 0 0 0 0,-3 3 0 0 0,-2 0 19 0 0,0 0-1 0 0,0 0 0 0 0,0-1 1 0 0,0 0-1 0 0,-1-1 0 0 0,0 1 1 0 0,0-1-1 0 0,0-1 0 0 0,-11 3 1 0 0,-12 1 72 0 0,-37 1 1 0 0,54-5-100 0 0,-7 0 12 0 0,-83 5 152 0 0,90-7-144 0 0,1-1-1 0 0,-1 0 0 0 0,0-1 0 0 0,0 0 0 0 0,-17-6 0 0 0,28 7-63 0 0,0 0-1 0 0,0 0 0 0 0,0-1 0 0 0,0 1 1 0 0,0-1-1 0 0,0 1 0 0 0,0-1 1 0 0,1 0-1 0 0,-1 0 0 0 0,1 0 1 0 0,-1 0-1 0 0,1-1 0 0 0,0 1 1 0 0,0-1-1 0 0,0 1 0 0 0,0-1 0 0 0,0 0 1 0 0,-1-3-1 0 0,2 3-23 0 0,0 0 0 0 0,1 0 0 0 0,-1 0-1 0 0,1 0 1 0 0,0 0 0 0 0,-1 0 0 0 0,1 0 0 0 0,1 0 0 0 0,-1 0-1 0 0,0 0 1 0 0,1 0 0 0 0,-1 0 0 0 0,1 0 0 0 0,0 1 0 0 0,0-1 0 0 0,0 0-1 0 0,1 0 1 0 0,-1 1 0 0 0,0-1 0 0 0,3-2 0 0 0,1-3-712 0 0,1 1 0 0 0,0-1-1 0 0,0 1 1 0 0,13-11 0 0 0,12-6-1988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9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65 120 0 0,'6'-20'1985'0'0,"-4"15"-415"0"0,0-1 0 0 0,-1 1 1 0 0,1 0-1 0 0,-1-1 0 0 0,0-6 0 0 0,-1 11-1524 0 0,0 1 0 0 0,0 0 1 0 0,1 0-1 0 0,-1 0 0 0 0,0 0 0 0 0,0-1 0 0 0,0 1 0 0 0,0 0 0 0 0,0 0 0 0 0,0 0 0 0 0,-1 0 0 0 0,1 0 0 0 0,0-1 0 0 0,0 1 0 0 0,0 0 0 0 0,0 0 0 0 0,0 0 0 0 0,0 0 0 0 0,0 0 0 0 0,0-1 0 0 0,0 1 0 0 0,0 0 0 0 0,0 0 0 0 0,0 0 0 0 0,-1 0 0 0 0,1 0 0 0 0,0 0 0 0 0,0 0 0 0 0,0-1 0 0 0,0 1 0 0 0,0 0 0 0 0,0 0 0 0 0,-1 0 0 0 0,1 0 0 0 0,0 0 0 0 0,0 0 0 0 0,0 0 0 0 0,0 0 0 0 0,0 0 0 0 0,-1 0 0 0 0,1 0 0 0 0,-8 4 1222 0 0,-4 8-288 0 0,5-1-818 0 0,0 1 0 0 0,1-1-1 0 0,1 1 1 0 0,0 1-1 0 0,1-1 1 0 0,0 1-1 0 0,1-1 1 0 0,0 1-1 0 0,1 0 1 0 0,0 0 0 0 0,1 0-1 0 0,1 0 1 0 0,0 1-1 0 0,1-1 1 0 0,0 0-1 0 0,1 0 1 0 0,0 0 0 0 0,1-1-1 0 0,5 15 1 0 0,5 5-425 0 0,27 49 0 0 0,-29-62-122 0 0,-8-12-200 0 0,9 17-157 0 0,-11-22 259 0 0,-1-1-1 0 0,1 0 1 0 0,-1 0 0 0 0,1 1-1 0 0,-1-1 1 0 0,0 0-1 0 0,0 1 1 0 0,0-1 0 0 0,0 0-1 0 0,0 1 1 0 0,0-1 0 0 0,0 0-1 0 0,0 1 1 0 0,0-1 0 0 0,-1 3-1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9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27 2457 0 0,'-1'-11'5364'0'0,"1"-4"-1647"0"0,0 15-3676 0 0,0 0 0 0 0,0 0 0 0 0,1 0 0 0 0,-1 0 0 0 0,0 0 0 0 0,0 0 0 0 0,0 0 0 0 0,1 0 0 0 0,-1 0 0 0 0,0 0 0 0 0,0 0 0 0 0,0 0-1 0 0,1 0 1 0 0,-1 0 0 0 0,0 0 0 0 0,0 1 0 0 0,0-1 0 0 0,0 0 0 0 0,1 0 0 0 0,-1 0 0 0 0,0 0 0 0 0,0 0 0 0 0,0 0 0 0 0,0 1 0 0 0,0-1-1 0 0,1 0 1 0 0,-1 0 0 0 0,0 0 0 0 0,0 0 0 0 0,0 1 0 0 0,0-1 0 0 0,0 0 0 0 0,0 0 0 0 0,0 0 0 0 0,0 1 0 0 0,0-1 0 0 0,0 0-1 0 0,0 0 1 0 0,0 0 0 0 0,0 1 0 0 0,0-1 0 0 0,0 0 0 0 0,3 11 585 0 0,0 41 907 0 0,-2-27-780 0 0,7 38-1 0 0,38 127 338 0 0,3 14-1181 0 0,-41-161-143 0 0,10 57-657 0 0,-16-83-1214 0 0,-2 34-1 0 0,0-49 1579 0 0,0 1 0 0 0,-1-1 0 0 0,1 1-1 0 0,-1-1 1 0 0,1 0 0 0 0,-1 1 0 0 0,0-1 0 0 0,0 1-1 0 0,0-1 1 0 0,0 0 0 0 0,-2 2 0 0 0,-4 4-899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39.9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40 2705 0 0,'-3'-2'1056'0'0,"2"1"-667"0"0,0 1-1 0 0,0-1 0 0 0,0 1 1 0 0,0-1-1 0 0,0 0 0 0 0,1 1 1 0 0,-1-1-1 0 0,0 0 0 0 0,1 1 0 0 0,-1-1 1 0 0,0 0-1 0 0,1 0 0 0 0,-1 0 1 0 0,1 0-1 0 0,-1 0 0 0 0,1 1 0 0 0,0-1 1 0 0,-1 0-1 0 0,1 0 0 0 0,0 0 1 0 0,-1-1-1 0 0,2 1-295 0 0,0 1 1 0 0,-1-1-1 0 0,1 1 1 0 0,0 0-1 0 0,-1 0 1 0 0,1-1-1 0 0,0 1 1 0 0,0 0-1 0 0,-1 0 0 0 0,1 0 1 0 0,0 0-1 0 0,0 0 1 0 0,0 0-1 0 0,-1 0 1 0 0,1 0-1 0 0,0 0 1 0 0,1 0-1 0 0,14 2 1419 0 0,25 3-1156 0 0,0-2 1 0 0,1-2-1 0 0,58-6 1 0 0,-34 1-400 0 0,58-5-241 0 0,-62 3-254 0 0,83 3 0 0 0,-125 3 94 0 0,-13 0-175 0 0,0 0 0 0 0,0 0-1 0 0,-1 1 1 0 0,1 0 0 0 0,0 0 0 0 0,-1 0 0 0 0,12 4-1 0 0,-13-1-2124 0 0,-3 1-218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40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58 2897 0 0,'-1'0'628'0'0,"-1"-1"1"0"0,1 1 0 0 0,0-1-1 0 0,-1 1 1 0 0,1-1 0 0 0,0 0-1 0 0,-1 0 1 0 0,1 0 0 0 0,0 0-1 0 0,0 0 1 0 0,0 0-1 0 0,0 0 1 0 0,-1 0 0 0 0,2 0-1 0 0,-1 0 1 0 0,0 0 0 0 0,0-1-1 0 0,0 1 1 0 0,0 0 0 0 0,1-1-1 0 0,-1 1 1 0 0,0-3 0 0 0,1 3-502 0 0,1 0 1 0 0,-1 1 0 0 0,1-1 0 0 0,-1 1 0 0 0,1-1-1 0 0,-1 1 1 0 0,1-1 0 0 0,-1 1 0 0 0,1-1-1 0 0,-1 1 1 0 0,1-1 0 0 0,0 1 0 0 0,-1-1-1 0 0,1 1 1 0 0,0 0 0 0 0,-1 0 0 0 0,1-1 0 0 0,0 1-1 0 0,0 0 1 0 0,-1 0 0 0 0,1 0 0 0 0,0 0-1 0 0,0 0 1 0 0,0 0 0 0 0,28-3-58 0 0,-23 2 97 0 0,151-7-87 0 0,-7 1-848 0 0,-55 2-1937 0 0,-33 6-2617 0 0,-35 0 1836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40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97 136 0 0,'1'-6'504'0'0,"0"0"-1"0"0,1 1 1 0 0,0-1 0 0 0,0 0-1 0 0,1 1 1 0 0,0-1 0 0 0,0 1-1 0 0,0 0 1 0 0,0 0 0 0 0,7-8-1 0 0,0 0 1241 0 0,3-2 5207 0 0,-17 25-5593 0 0,-19 32-192 0 0,10-20-805 0 0,1 1 0 0 0,1 1 0 0 0,-15 48 0 0 0,24-66-357 0 0,1 0-1 0 0,0 0 1 0 0,0 1-1 0 0,0-1 1 0 0,1 0-1 0 0,0 0 1 0 0,0 0-1 0 0,0 0 1 0 0,1 1-1 0 0,0-1 1 0 0,0 0-1 0 0,1 0 1 0 0,0 0-1 0 0,0 0 1 0 0,0-1-1 0 0,1 1 1 0 0,-1-1-1 0 0,1 1 1 0 0,1-1-1 0 0,-1 0 0 0 0,9 9 1 0 0,-7-9-57 0 0,1 0 0 0 0,0 0 0 0 0,0-1 0 0 0,0 0 0 0 0,1 0 0 0 0,-1-1 0 0 0,1 0 0 0 0,0 0 0 0 0,0 0 0 0 0,0-1 0 0 0,1 0-1 0 0,-1-1 1 0 0,0 1 0 0 0,1-2 0 0 0,-1 1 0 0 0,9-1 0 0 0,-2 0-592 0 0,-1 0-1 0 0,1-2 1 0 0,15-2 0 0 0,-16 1-1367 0 0,1-1 0 0 0,21-8 0 0 0,-15 2-332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41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37 3441 0 0,'1'-10'3609'0'0,"1"0"3312"0"0,0 3-6585 0 0,6 3-104 0 0,0 1-136 0 0,2 2-56 0 0,0-1 104 0 0,1 2-88 0 0,-1 0 40 0 0,-2 2-64 0 0,-1 1-88 0 0,0 2-200 0 0,-2 2-96 0 0,-1 2-96 0 0,0-1-1408 0 0,-1 4-753 0 0,0 0-728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41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74 1456 0 0,'0'-4'642'0'0,"0"-3"105"0"0,0 1 0 0 0,0 0 0 0 0,1-1 0 0 0,0 1 0 0 0,2-9 0 0 0,-3 14-558 0 0,1 0 1 0 0,-1-1-1 0 0,1 1 0 0 0,-1 0 0 0 0,1 0 1 0 0,0 0-1 0 0,-1 0 0 0 0,1 0 0 0 0,0 0 1 0 0,0 0-1 0 0,0 0 0 0 0,0 0 0 0 0,0 0 1 0 0,0 0-1 0 0,0 0 0 0 0,0 1 0 0 0,0-1 1 0 0,0 0-1 0 0,0 1 0 0 0,0-1 0 0 0,0 1 1 0 0,1-1-1 0 0,-1 1 0 0 0,0 0 0 0 0,1-1 1 0 0,-1 1-1 0 0,0 0 0 0 0,0 0 0 0 0,1 0 1 0 0,-1 0-1 0 0,0 0 0 0 0,3 0 0 0 0,-3 1-72 0 0,1-1 0 0 0,-1 1 0 0 0,1 0-1 0 0,-1-1 1 0 0,1 1 0 0 0,-1 0 0 0 0,0 0-1 0 0,1 0 1 0 0,-1 0 0 0 0,0 0 0 0 0,0 0-1 0 0,0 0 1 0 0,0 0 0 0 0,0 1-1 0 0,0-1 1 0 0,0 0 0 0 0,1 2 0 0 0,13 27 558 0 0,-15-29-639 0 0,9 23 350 0 0,-1 1 1 0 0,-2 0-1 0 0,0 1 1 0 0,-2-1-1 0 0,-1 1 1 0 0,0 0-1 0 0,-2 0 1 0 0,-5 52-1 0 0,-2-42 95 0 0,-1-1 0 0 0,-2 0 0 0 0,-20 49 0 0 0,-14 52-86 0 0,41-124-399 0 0,-1 0 0 0 0,2 0 0 0 0,-1 0 0 0 0,2 0-1 0 0,0 0 1 0 0,0 0 0 0 0,3 15 0 0 0,-3-23-75 0 0,1 0 0 0 0,0 0 1 0 0,0-1-1 0 0,1 1 0 0 0,-1 0 1 0 0,1 0-1 0 0,-1-1 0 0 0,1 1 0 0 0,1-1 1 0 0,-1 0-1 0 0,0 0 0 0 0,1 1 0 0 0,-1-1 1 0 0,1-1-1 0 0,0 1 0 0 0,0 0 0 0 0,0-1 1 0 0,1 0-1 0 0,-1 1 0 0 0,0-1 1 0 0,1 0-1 0 0,0-1 0 0 0,-1 1 0 0 0,1-1 1 0 0,5 2-1 0 0,1-1-766 0 0,0 0 0 0 0,0-1 0 0 0,1 0 0 0 0,-1-1 1 0 0,0 0-1 0 0,0-1 0 0 0,1 0 0 0 0,-1 0 0 0 0,0-1 0 0 0,0 0 0 0 0,17-7 1 0 0,-5 1-1964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46 75 1184 0 0,'-8'-4'1927'0'0,"6"2"-1300"0"0,0 1-1 0 0,0-1 1 0 0,0 1 0 0 0,-1 0 0 0 0,1 0-1 0 0,0 0 1 0 0,-1 0 0 0 0,1 0 0 0 0,-1 0-1 0 0,1 1 1 0 0,-1-1 0 0 0,1 1-1 0 0,-5 0 1 0 0,25 3 3497 0 0,29-6-4203 0 0,-1-2 0 0 0,1-2 0 0 0,49-15 0 0 0,-23 6-2855 0 0,-34 8 689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41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72 2336 0 0,'0'-1'404'0'0,"0"-1"-1"0"0,1 1 0 0 0,-1-1 0 0 0,0 1 0 0 0,0-1 1 0 0,1 1-1 0 0,-1-1 0 0 0,1 1 0 0 0,-1-1 0 0 0,1 1 0 0 0,-1-1 1 0 0,1 1-1 0 0,0 0 0 0 0,0 0 0 0 0,0-1 0 0 0,0 1 0 0 0,0 0 1 0 0,2-2-1 0 0,0 0-390 0 0,1 1 1 0 0,0-1 0 0 0,0 1-1 0 0,8-3 1 0 0,11-6 1701 0 0,-19 8-1521 0 0,0 1 0 0 0,0 0 1 0 0,1 0-1 0 0,-1 0 0 0 0,1 1 1 0 0,0 0-1 0 0,-1 0 0 0 0,9-1 0 0 0,41 0-172 0 0,-38 2-77 0 0,66 2-3352 0 0,101 16 0 0 0,-149-14 2447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1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116 143 512 0 0,'-1'-1'538'0'0,"0"0"0"0"0,0 0 0 0 0,0 1 0 0 0,-1-1 0 0 0,1 0 0 0 0,0 0 0 0 0,-1 1 0 0 0,1-1 0 0 0,0 1 0 0 0,-1-1 0 0 0,1 1 0 0 0,-1 0 0 0 0,-1-1 0 0 0,2 1-346 0 0,0 0 0 0 0,1 0 0 0 0,-1 0 0 0 0,0 0 0 0 0,0 0 0 0 0,0 0 0 0 0,1 0 0 0 0,-1 0 0 0 0,0 1 0 0 0,0-1 0 0 0,0 0 1 0 0,1 0-1 0 0,-1 1 0 0 0,0-1 0 0 0,1 1 0 0 0,-1-1 0 0 0,0 0 0 0 0,1 1 0 0 0,-1-1 0 0 0,0 1 0 0 0,1 0 0 0 0,-1-1 0 0 0,1 1 0 0 0,-1-1 0 0 0,0 2 0 0 0,-1 1 322 0 0,1 0-1 0 0,-1 1 0 0 0,0-1 0 0 0,1 1 0 0 0,0-1 0 0 0,0 1 0 0 0,-1 4 1 0 0,2-6-431 0 0,0-1 0 0 0,0 1 1 0 0,0-1-1 0 0,0 1 1 0 0,1-1-1 0 0,-1 1 0 0 0,0-1 1 0 0,1 1-1 0 0,-1-1 1 0 0,1 0-1 0 0,-1 1 0 0 0,1-1 1 0 0,-1 0-1 0 0,1 1 1 0 0,0-1-1 0 0,0 0 0 0 0,0 0 1 0 0,0 1-1 0 0,0-1 1 0 0,0 0-1 0 0,2 1 0 0 0,3 2-27 0 0,0 0 0 0 0,0 0 0 0 0,1-1-1 0 0,-1 0 1 0 0,1 0 0 0 0,0-1-1 0 0,-1 0 1 0 0,1 0 0 0 0,0-1 0 0 0,0 0-1 0 0,0 0 1 0 0,1 0 0 0 0,-1-1-1 0 0,0 0 1 0 0,11-2 0 0 0,-3 1 52 0 0,0-2 1 0 0,0 0-1 0 0,-1-1 1 0 0,1 0-1 0 0,-1-1 1 0 0,19-9-1 0 0,-27 11-97 0 0,-1 0 0 0 0,0 0 0 0 0,0-1 0 0 0,0 0 0 0 0,0 1-1 0 0,-1-2 1 0 0,0 1 0 0 0,0 0 0 0 0,0-1 0 0 0,0 0-1 0 0,0 0 1 0 0,-1 0 0 0 0,0 0 0 0 0,3-9 0 0 0,-4 11-4 0 0,-1-1 0 0 0,0 1 0 0 0,0-1 1 0 0,0 0-1 0 0,-1 1 0 0 0,1-1 0 0 0,-1 1 0 0 0,0-1 1 0 0,0 0-1 0 0,0 0 0 0 0,-1 1 0 0 0,1-1 1 0 0,-1 1-1 0 0,0-1 0 0 0,0 0 0 0 0,0 1 0 0 0,0 0 1 0 0,-1-1-1 0 0,1 1 0 0 0,-1 0 0 0 0,0-1 0 0 0,0 1 1 0 0,0 0-1 0 0,-5-5 0 0 0,3 5 28 0 0,0-1-1 0 0,0 1 1 0 0,0-1 0 0 0,-1 1-1 0 0,1 1 1 0 0,-1-1-1 0 0,0 0 1 0 0,1 1-1 0 0,-1 0 1 0 0,0 0 0 0 0,0 1-1 0 0,-1-1 1 0 0,1 1-1 0 0,0 0 1 0 0,0 1 0 0 0,-1-1-1 0 0,1 1 1 0 0,0 0-1 0 0,0 0 1 0 0,-7 2 0 0 0,1-1 50 0 0,0 2 0 0 0,0 0 0 0 0,0 0 0 0 0,1 1 0 0 0,-1 0 0 0 0,1 0 0 0 0,0 1 0 0 0,-14 10 0 0 0,8-4-50 0 0,1 0-1 0 0,0 1 1 0 0,1 1-1 0 0,1 0 1 0 0,0 1-1 0 0,-14 19 1 0 0,22-27-25 0 0,1 0-1 0 0,0 1 1 0 0,0 0 0 0 0,1-1 0 0 0,-1 1-1 0 0,2 0 1 0 0,-1 1 0 0 0,1-1 0 0 0,0 0-1 0 0,0 1 1 0 0,1-1 0 0 0,0 1 0 0 0,0 0-1 0 0,1-1 1 0 0,0 1 0 0 0,0-1 0 0 0,1 1-1 0 0,2 9 1 0 0,-1-11-20 0 0,0 0-1 0 0,0 0 0 0 0,0 0 1 0 0,1-1-1 0 0,0 1 1 0 0,1-1-1 0 0,-1 1 1 0 0,1-1-1 0 0,0 0 0 0 0,8 8 1 0 0,-5-7-30 0 0,1 0-1 0 0,0 0 1 0 0,0 0 0 0 0,0-1 0 0 0,0-1 0 0 0,14 6-1 0 0,0-2-67 0 0,-1-2-1 0 0,1 0 1 0 0,1-2-1 0 0,-1 0 0 0 0,30 1 1 0 0,-13-4-2197 0 0,67-7-1 0 0,-71 2 55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2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71 186 2361 0 0,'-1'2'866'0'0,"0"-1"1"0"0,0 1-1 0 0,0 0 1 0 0,1 0-1 0 0,-1 0 1 0 0,0 0 0 0 0,1 0-1 0 0,0 0 1 0 0,-1 0-1 0 0,1 0 1 0 0,0 3-1 0 0,0-1-195 0 0,0 0 0 0 0,1 0 0 0 0,0 1 0 0 0,0-1 0 0 0,1 4 0 0 0,3 5 27 0 0,1 0 0 0 0,9 16 0 0 0,-12-24-114 0 0,46 84 1598 0 0,-55-90-2039 0 0,-2-5-17 0 0,-10-10-72 0 0,2-1 0 0 0,0 0 0 0 0,0-1 1 0 0,-22-36-1 0 0,34 45-31 0 0,-1 0 0 0 0,1 0 0 0 0,1-1 0 0 0,0 1 0 0 0,0-1 0 0 0,1 0 0 0 0,0 0 0 0 0,1 0 0 0 0,0 0 0 0 0,0 0 0 0 0,1 0 0 0 0,1 0 0 0 0,-1 0 0 0 0,2 0 0 0 0,-1 1 0 0 0,2-1 0 0 0,-1 0 0 0 0,1 1 0 0 0,4-11 0 0 0,-4 16-24 0 0,-1 0 1 0 0,1 0-1 0 0,-1 1 0 0 0,1-1 1 0 0,0 1-1 0 0,0-1 0 0 0,1 1 1 0 0,-1 0-1 0 0,0 0 0 0 0,1 1 1 0 0,0-1-1 0 0,0 1 0 0 0,0-1 1 0 0,0 1-1 0 0,0 1 0 0 0,0-1 1 0 0,1 0-1 0 0,-1 1 0 0 0,1 0 1 0 0,-1 0-1 0 0,1 0 0 0 0,-1 1 1 0 0,9-1-1 0 0,6 2-65 0 0,1 1 0 0 0,0 0 0 0 0,-1 1-1 0 0,24 8 1 0 0,-9-3-151 0 0,-20-5-140 0 0,60 15-1467 0 0,-64-15 298 0 0,0 1 0 0 0,0 0-1 0 0,0 1 1 0 0,-1 0 0 0 0,10 7-1 0 0,0 1-1117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3.0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240 103 2457 0 0,'-4'-3'1066'0'0,"1"1"1"0"0,-1-1 0 0 0,0 1 0 0 0,1-1 0 0 0,-1 1-1 0 0,0 0 1 0 0,-1 0 0 0 0,1 1 0 0 0,0-1 0 0 0,0 1-1 0 0,-8-1 1 0 0,8 1-800 0 0,0 1 0 0 0,0 0 0 0 0,0 0 0 0 0,0 1 0 0 0,0-1 0 0 0,0 1 0 0 0,0 0 0 0 0,0 0 1 0 0,0 0-1 0 0,1 1 0 0 0,-1-1 0 0 0,0 1 0 0 0,1 0 0 0 0,-1 0 0 0 0,1 0 0 0 0,0 0 0 0 0,0 1 0 0 0,-1-1 0 0 0,2 1 0 0 0,-6 5 0 0 0,-1 2-32 0 0,1 1 0 0 0,0 0 0 0 0,1 1 0 0 0,0 0 0 0 0,0 0 0 0 0,2 0 0 0 0,-1 1 0 0 0,2-1 0 0 0,-1 1 0 0 0,2 1 0 0 0,-4 21 0 0 0,6-29-211 0 0,1 0-1 0 0,-1 0 1 0 0,1 1-1 0 0,0-1 1 0 0,1 0-1 0 0,0 0 0 0 0,0 1 1 0 0,0-1-1 0 0,0 0 1 0 0,1 0-1 0 0,0 0 1 0 0,1-1-1 0 0,-1 1 0 0 0,1 0 1 0 0,0-1-1 0 0,0 1 1 0 0,1-1-1 0 0,0 0 1 0 0,0 0-1 0 0,0-1 0 0 0,0 1 1 0 0,1-1-1 0 0,-1 0 1 0 0,1 0-1 0 0,0 0 1 0 0,1-1-1 0 0,6 4 1 0 0,-1-2-43 0 0,0 0 0 0 0,1 0 1 0 0,-1-2-1 0 0,1 1 0 0 0,0-1 1 0 0,0-1-1 0 0,0 0 0 0 0,1-1 1 0 0,-1 0-1 0 0,0-1 0 0 0,22-2 1 0 0,-28 1 14 0 0,0 0 1 0 0,-1 0 0 0 0,1 0 0 0 0,-1-1 0 0 0,1 0 0 0 0,-1 0-1 0 0,0 0 1 0 0,1-1 0 0 0,-1 1 0 0 0,-1-1 0 0 0,1-1-1 0 0,0 1 1 0 0,-1-1 0 0 0,0 0 0 0 0,1 0 0 0 0,-2 0-1 0 0,1 0 1 0 0,0 0 0 0 0,-1-1 0 0 0,0 0 0 0 0,0 0-1 0 0,0 0 1 0 0,-1 0 0 0 0,1 0 0 0 0,-1-1 0 0 0,0 1-1 0 0,1-6 1 0 0,-1-1-4 0 0,-1 0 0 0 0,0 0 0 0 0,0 0 0 0 0,-1 1 1 0 0,-1-1-1 0 0,0 0 0 0 0,-4-20 0 0 0,-1 10-70 0 0,0 0 1 0 0,-1 0-1 0 0,-11-21 1 0 0,13 31 43 0 0,-1 1 0 0 0,0 0-1 0 0,0 0 1 0 0,-1 0 0 0 0,-1 1 0 0 0,0 0 0 0 0,-17-16 0 0 0,21 23 33 0 0,0-1 1 0 0,0 2-1 0 0,0-1 0 0 0,0 0 1 0 0,-1 1-1 0 0,0 0 0 0 0,1 0 1 0 0,-1 0-1 0 0,0 0 0 0 0,0 1 1 0 0,0 0-1 0 0,0 0 0 0 0,0 0 0 0 0,0 1 1 0 0,0-1-1 0 0,0 1 0 0 0,0 1 1 0 0,0-1-1 0 0,0 1 0 0 0,0-1 1 0 0,0 1-1 0 0,-6 3 0 0 0,3-1 4 0 0,0 0 0 0 0,1 1 0 0 0,-1 0 0 0 0,1 0 0 0 0,0 1 0 0 0,0 0 0 0 0,0 0 0 0 0,0 1 0 0 0,1-1 0 0 0,0 1 0 0 0,1 1 0 0 0,-11 13 0 0 0,8-7-2 0 0,0 1 1 0 0,0 0 0 0 0,1 0 0 0 0,1 1-1 0 0,0-1 1 0 0,-4 18 0 0 0,7-20-3 0 0,1 0 1 0 0,0 0-1 0 0,1 0 1 0 0,0 0-1 0 0,1 1 0 0 0,0-1 1 0 0,1 0-1 0 0,0 0 1 0 0,4 13-1 0 0,-4-19 3 0 0,1 0-1 0 0,0 1 1 0 0,0-1 0 0 0,1 0 0 0 0,-1-1-1 0 0,1 1 1 0 0,1 0 0 0 0,-1-1 0 0 0,1 0-1 0 0,0 0 1 0 0,0 0 0 0 0,0 0 0 0 0,1-1-1 0 0,0 1 1 0 0,0-1 0 0 0,0 0 0 0 0,0-1-1 0 0,10 6 1 0 0,-7-5-10 0 0,-1 0 0 0 0,1-1 0 0 0,0 0 0 0 0,0-1 0 0 0,0 0 0 0 0,1 0-1 0 0,-1-1 1 0 0,0 1 0 0 0,1-2 0 0 0,-1 1 0 0 0,1-2 0 0 0,-1 1 0 0 0,0-1 0 0 0,1 0 0 0 0,-1 0 0 0 0,0-1 0 0 0,1 0 0 0 0,-1-1 0 0 0,0 0-1 0 0,-1 0 1 0 0,1-1 0 0 0,-1 0 0 0 0,1 0 0 0 0,-1-1 0 0 0,9-7 0 0 0,-10 7 0 0 0,0-1 0 0 0,0 1 0 0 0,-1-1 0 0 0,0-1 0 0 0,0 1-1 0 0,-1-1 1 0 0,1 0 0 0 0,-1 0 0 0 0,-1 0 0 0 0,1 0 0 0 0,-1-1 0 0 0,-1 1 0 0 0,4-15 0 0 0,-3 6 23 0 0,-1 0 1 0 0,-1 1 0 0 0,0-1-1 0 0,-1 0 1 0 0,-1 0 0 0 0,-3-17-1 0 0,3 27 0 0 0,1 1-1 0 0,-2-1 1 0 0,1 1 0 0 0,-1 0-1 0 0,1-1 1 0 0,-2 1-1 0 0,-2-5 1 0 0,5 8-5 0 0,-1 1 1 0 0,0 0-1 0 0,0-1 1 0 0,0 1-1 0 0,0 0 1 0 0,-1 0-1 0 0,1 0 0 0 0,0 0 1 0 0,0 0-1 0 0,-1 0 1 0 0,1 0-1 0 0,0 0 1 0 0,-1 0-1 0 0,1 1 1 0 0,-1-1-1 0 0,1 0 1 0 0,-1 1-1 0 0,1-1 1 0 0,-1 1-1 0 0,0 0 1 0 0,1 0-1 0 0,-1-1 0 0 0,0 1 1 0 0,1 0-1 0 0,-1 0 1 0 0,1 1-1 0 0,-4-1 1 0 0,3 1-4 0 0,1 0-1 0 0,-1-1 1 0 0,1 1 0 0 0,-1 0 0 0 0,0 0-1 0 0,1 0 1 0 0,0 0 0 0 0,-1 0 0 0 0,1 1-1 0 0,0-1 1 0 0,-1 0 0 0 0,1 1 0 0 0,0-1-1 0 0,0 1 1 0 0,0-1 0 0 0,0 1 0 0 0,1-1-1 0 0,-1 1 1 0 0,-1 2 0 0 0,0 1 12 0 0,1-1-1 0 0,-1 1 1 0 0,1 0 0 0 0,0 0-1 0 0,-1 9 1 0 0,2-6-16 0 0,0 1 1 0 0,1 0-1 0 0,1-1 0 0 0,-1 1 1 0 0,1 0-1 0 0,1-1 0 0 0,-1 0 0 0 0,2 0 1 0 0,-1 1-1 0 0,1-2 0 0 0,0 1 1 0 0,1 0-1 0 0,-1-1 0 0 0,1 0 0 0 0,1 0 1 0 0,0-1-1 0 0,9 10 0 0 0,-4-6-76 0 0,0 0 0 0 0,1-1 0 0 0,0 0 0 0 0,1-1 0 0 0,0 0 0 0 0,0-1 0 0 0,1-1 0 0 0,-1 0 0 0 0,23 6 0 0 0,-31-10-376 0 0,0-1-1 0 0,1 0 0 0 0,-1 0 0 0 0,1-1 0 0 0,-1 0 1 0 0,0 0-1 0 0,1 0 0 0 0,8-1 0 0 0,-11 0-646 0 0,0 0 1 0 0,0 0-1 0 0,0 0 0 0 0,0 0 0 0 0,0-1 0 0 0,0 1 1 0 0,0-1-1 0 0,-1 1 0 0 0,5-5 0 0 0,2-2-3595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3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93 2569 0 0,'16'-83'11161'0'0,"-12"73"-9220"0"0,-3 10-1877 0 0,-1 0 0 0 0,0 0 0 0 0,0 0 0 0 0,0 0 0 0 0,1 0 0 0 0,-1 0 0 0 0,0 0 0 0 0,0 0 0 0 0,0 0 0 0 0,0 0 0 0 0,1 1 0 0 0,-1-1 0 0 0,0 0 0 0 0,0 0 0 0 0,0 0-1 0 0,0 0 1 0 0,1 0 0 0 0,-1 0 0 0 0,0 0 0 0 0,0 1 0 0 0,0-1 0 0 0,0 0 0 0 0,0 0 0 0 0,1 0 0 0 0,-1 0 0 0 0,0 1 0 0 0,0-1 0 0 0,0 0 0 0 0,0 0 0 0 0,0 1 0 0 0,6 20 1942 0 0,-4 20-1055 0 0,-2 1 0 0 0,-10 70 0 0 0,3-46-462 0 0,-5 44 744 0 0,-7 118 141 0 0,19-188-1318 0 0,1-1-1 0 0,10 54 1 0 0,-7-71-554 0 0,1 0 1 0 0,1 0 0 0 0,1 0-1 0 0,1-1 1 0 0,17 33 0 0 0,-7-26-1930 0 0,-17-27 1995 0 0,0 1 1 0 0,1-1-1 0 0,-1 1 1 0 0,0-1-1 0 0,1 0 1 0 0,-1 1-1 0 0,1-1 0 0 0,-1 0 1 0 0,1 0-1 0 0,0 0 1 0 0,-1 0-1 0 0,1 0 1 0 0,4 1-1 0 0,-6-2 266 0 0,0 0-1 0 0,1 0 1 0 0,-1 0 0 0 0,0 0 0 0 0,1 0-1 0 0,-1 0 1 0 0,0 0 0 0 0,1 0-1 0 0,-1 0 1 0 0,0-1 0 0 0,1 1-1 0 0,-1 0 1 0 0,0 0 0 0 0,1 0-1 0 0,-1 0 1 0 0,0 0 0 0 0,1-1 0 0 0,-1 1-1 0 0,0 0 1 0 0,0 0 0 0 0,1-1-1 0 0,-1 1 1 0 0,0 0 0 0 0,0 0-1 0 0,1-1 1 0 0,-1 1 0 0 0,3-6-1457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3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81 1640 0 0,'-6'-8'1391'0'0,"0"1"0"0"0,0-1 0 0 0,-1 1 0 0 0,0 1 0 0 0,0 0-1 0 0,-1 0 1 0 0,1 0 0 0 0,-1 1 0 0 0,-1 0 0 0 0,1 0 0 0 0,-14-5 0 0 0,21 10-1328 0 0,1 0 0 0 0,0 0 0 0 0,0 0 0 0 0,-1-1 1 0 0,1 1-1 0 0,0 0 0 0 0,0 0 0 0 0,-1 0 0 0 0,1 0 0 0 0,0 0 1 0 0,0 0-1 0 0,-1 0 0 0 0,1 0 0 0 0,0 0 0 0 0,0 0 1 0 0,-1 0-1 0 0,1 0 0 0 0,0 0 0 0 0,0 0 0 0 0,-1 0 1 0 0,1 0-1 0 0,0 0 0 0 0,0 1 0 0 0,-1-1 0 0 0,1 0 1 0 0,0 0-1 0 0,0 0 0 0 0,0 0 0 0 0,-1 0 0 0 0,1 1 0 0 0,0-1 1 0 0,0 0-1 0 0,0 0-30 0 0,0 1 0 0 0,0-1 0 0 0,0 0-1 0 0,0 0 1 0 0,0 1 0 0 0,0-1 0 0 0,0 0 0 0 0,0 0 0 0 0,0 1 0 0 0,0-1 0 0 0,0 0 0 0 0,0 0 0 0 0,0 0-1 0 0,1 1 1 0 0,-1-1 0 0 0,0 0 0 0 0,0 0 0 0 0,0 0 0 0 0,0 1 0 0 0,1-1 0 0 0,-1 0 0 0 0,0 0 0 0 0,0 0-1 0 0,0 0 1 0 0,1 0 0 0 0,-1 1 0 0 0,0-1 0 0 0,0 0 0 0 0,1 0 0 0 0,-1 0 0 0 0,0 0 0 0 0,0 0-1 0 0,1 0 1 0 0,-1 0 0 0 0,15 4 131 0 0,-1-2 0 0 0,1 1 0 0 0,0-2 0 0 0,0 0 0 0 0,19-1 0 0 0,11 0 6 0 0,131-5 48 0 0,-89 1-97 0 0,-84 3-110 0 0,0 1 0 0 0,0 0 0 0 0,0 0 1 0 0,0 1-1 0 0,0-1 0 0 0,0 1 0 0 0,-1-1 0 0 0,1 1 1 0 0,0 0-1 0 0,0 0 0 0 0,-1 0 0 0 0,1 1 1 0 0,4 2-1 0 0,-5-3 10 0 0,-1 0 0 0 0,0 1 1 0 0,0-1-1 0 0,0 0 0 0 0,0 1 1 0 0,0-1-1 0 0,0 1 0 0 0,0-1 0 0 0,0 1 1 0 0,-1-1-1 0 0,1 1 0 0 0,-1 0 1 0 0,1-1-1 0 0,-1 1 0 0 0,1 0 0 0 0,-1-1 1 0 0,0 1-1 0 0,0 0 0 0 0,0 0 1 0 0,0-1-1 0 0,0 1 0 0 0,0 0 1 0 0,-1-1-1 0 0,0 4 0 0 0,-3 12 277 0 0,-2-1 1 0 0,-13 31-1 0 0,12-32-105 0 0,0 1 0 0 0,1-1 0 0 0,-3 19 0 0 0,8-29-166 0 0,0 1-1 0 0,0 0 0 0 0,1 0 1 0 0,-1 0-1 0 0,2 0 0 0 0,-1 0 1 0 0,1 0-1 0 0,0 0 0 0 0,0 0 1 0 0,0-1-1 0 0,1 1 1 0 0,3 9-1 0 0,-1-8-33 0 0,0 1 1 0 0,0-1-1 0 0,1 0 0 0 0,0 0 0 0 0,0 0 1 0 0,1-1-1 0 0,-1 0 0 0 0,1 0 1 0 0,1 0-1 0 0,-1-1 0 0 0,1 0 1 0 0,0 0-1 0 0,0-1 0 0 0,13 6 1 0 0,-14-7-175 0 0,0 0 0 0 0,1-1 1 0 0,-1 0-1 0 0,0-1 0 0 0,1 1 0 0 0,0-1 1 0 0,-1 0-1 0 0,1-1 0 0 0,0 0 0 0 0,-1 0 1 0 0,1 0-1 0 0,0-1 0 0 0,-1 0 0 0 0,1 0 1 0 0,-1 0-1 0 0,1-1 0 0 0,-1 0 1 0 0,11-6-1 0 0,-9 4-1097 0 0,0 0 1 0 0,-1-1 0 0 0,1 0-1 0 0,-1-1 1 0 0,-1 0-1 0 0,10-9 1 0 0,-4-1-2364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3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 2897 0 0,'-8'5'3488'0'0,"-1"0"2546"0"0,4 2-4626 0 0,0 0-288 0 0,5 0-456 0 0,2 3-360 0 0,2-2 24 0 0,0 2-224 0 0,5 3-104 0 0,-1-3-56 0 0,2 1-32 0 0,3 0-336 0 0,-1 0-936 0 0,0 3 576 0 0,2 1-2089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4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222 166 2112 0 0,'-4'-2'1825'0'0,"-1"0"-1"0"0,1 0 0 0 0,-1 0 0 0 0,1 1 0 0 0,-10-2 0 0 0,9 3-970 0 0,0 0 1 0 0,0 0-1 0 0,0 0 1 0 0,1 0-1 0 0,-8 2 0 0 0,5 0-404 0 0,1 0 0 0 0,-1 0-1 0 0,1 1 1 0 0,0 0 0 0 0,0 0-1 0 0,0 0 1 0 0,0 1-1 0 0,-10 8 1 0 0,7-5-95 0 0,1 1 0 0 0,-1 0-1 0 0,1 0 1 0 0,1 1 0 0 0,-1 1 0 0 0,-10 18 0 0 0,15-23-307 0 0,1 0 1 0 0,0-1-1 0 0,0 1 1 0 0,0 0 0 0 0,1 0-1 0 0,0 0 1 0 0,0 0 0 0 0,0 0-1 0 0,0 0 1 0 0,1 1-1 0 0,0-1 1 0 0,0 0 0 0 0,0 0-1 0 0,1 0 1 0 0,0 0 0 0 0,0 0-1 0 0,0 0 1 0 0,3 7-1 0 0,-1-5-35 0 0,1 0-1 0 0,0 0 0 0 0,1 0 0 0 0,-1-1 1 0 0,1 0-1 0 0,0 0 0 0 0,1 0 0 0 0,0 0 1 0 0,0-1-1 0 0,0 0 0 0 0,0 0 0 0 0,11 6 1 0 0,-6-5-29 0 0,0 0 0 0 0,0-1 0 0 0,0 0 1 0 0,1-1-1 0 0,0 0 0 0 0,0-1 1 0 0,17 3-1 0 0,-22-6 6 0 0,0 0 0 0 0,0 0 1 0 0,0-1-1 0 0,0 0 0 0 0,-1 0 0 0 0,1-1 1 0 0,0 0-1 0 0,-1 0 0 0 0,1-1 0 0 0,-1 1 1 0 0,0-1-1 0 0,7-5 0 0 0,-10 7 11 0 0,0-1-1 0 0,0 0 1 0 0,-1 0-1 0 0,1 0 1 0 0,-1 0-1 0 0,1 0 1 0 0,-1-1-1 0 0,0 1 1 0 0,0-1 0 0 0,0 1-1 0 0,0-1 1 0 0,0 0-1 0 0,1-4 1 0 0,-1 2 4 0 0,0 0 0 0 0,0 0 0 0 0,-1 0 0 0 0,0 0 0 0 0,0-1-1 0 0,0 1 1 0 0,-1-9 0 0 0,-1-3 6 0 0,-1-1 0 0 0,0 0-1 0 0,-10-31 1 0 0,12 48-12 0 0,-8-31 27 0 0,-2 0 0 0 0,-21-44-1 0 0,25 63-2 0 0,-1 0-1 0 0,0 0 1 0 0,-1 1-1 0 0,-1 0 0 0 0,0 1 1 0 0,0 0-1 0 0,-1 0 1 0 0,-13-10-1 0 0,19 18-9 0 0,0 0-1 0 0,0 1 1 0 0,0 0 0 0 0,0 0-1 0 0,-1 0 1 0 0,1 0-1 0 0,-1 1 1 0 0,1-1-1 0 0,-1 1 1 0 0,0 1 0 0 0,1-1-1 0 0,-1 1 1 0 0,-8-1-1 0 0,11 1-8 0 0,0 0-1 0 0,0 0 1 0 0,0 1-1 0 0,1-1 0 0 0,-1 0 1 0 0,0 1-1 0 0,0-1 1 0 0,0 1-1 0 0,1-1 1 0 0,-1 1-1 0 0,0 0 0 0 0,1 0 1 0 0,-1 0-1 0 0,0 0 1 0 0,1 0-1 0 0,-1 0 1 0 0,1 0-1 0 0,0 1 0 0 0,-1-1 1 0 0,1 0-1 0 0,0 1 1 0 0,0-1-1 0 0,0 1 0 0 0,0 0 1 0 0,0-1-1 0 0,0 1 1 0 0,0 0-1 0 0,1-1 1 0 0,-1 1-1 0 0,0 0 0 0 0,1 0 1 0 0,0-1-1 0 0,-1 1 1 0 0,1 0-1 0 0,0 0 0 0 0,0 3 1 0 0,0-3-6 0 0,0 0 0 0 0,1 0-1 0 0,-1 0 1 0 0,1 0 0 0 0,0 0 0 0 0,-1 1 0 0 0,1-1 0 0 0,0 0-1 0 0,0 0 1 0 0,0-1 0 0 0,0 1 0 0 0,1 0 0 0 0,-1 0 0 0 0,1-1-1 0 0,-1 1 1 0 0,3 2 0 0 0,3 2-2 0 0,1 1-1 0 0,12 6 0 0 0,-8-4 5 0 0,-2-2 5 0 0,1 0 0 0 0,0-1 0 0 0,0-1-1 0 0,0 1 1 0 0,1-2 0 0 0,20 7 0 0 0,-8-6 5 0 0,1-1-1 0 0,33 2 1 0 0,-41-5 23 0 0,-1 0 0 0 0,0 1-1 0 0,0 1 1 0 0,0 1 0 0 0,0 0 0 0 0,21 10 0 0 0,-33-13 19 0 0,0 2 1 0 0,1-1 0 0 0,-1 0-1 0 0,0 1 1 0 0,0 0-1 0 0,0 0 1 0 0,-1 0-1 0 0,1 1 1 0 0,-1-1-1 0 0,1 1 1 0 0,-1-1 0 0 0,0 1-1 0 0,-1 0 1 0 0,1 1-1 0 0,-1-1 1 0 0,1 0-1 0 0,-1 1 1 0 0,-1-1-1 0 0,1 1 1 0 0,-1 0 0 0 0,1-1-1 0 0,-1 1 1 0 0,-1 0-1 0 0,1 0 1 0 0,-1 8-1 0 0,1-3 158 0 0,-1-1-44 0 0,0 0 0 0 0,-1 0 0 0 0,-2 15 0 0 0,3-22-150 0 0,0-1 0 0 0,0 0 0 0 0,-1 1 0 0 0,1-1 0 0 0,-1 0 0 0 0,1 1 0 0 0,-1-1 0 0 0,1 0 0 0 0,-1 0 0 0 0,0 1 0 0 0,1-1 0 0 0,-1 0 0 0 0,0 0 1 0 0,0 0-1 0 0,0 0 0 0 0,0 0 0 0 0,0 0 0 0 0,0 0 0 0 0,0 0 0 0 0,0-1 0 0 0,-1 1 0 0 0,1 0 0 0 0,0-1 0 0 0,0 1 0 0 0,-1-1 0 0 0,1 1 0 0 0,0-1 0 0 0,-1 1 0 0 0,1-1 0 0 0,0 0 0 0 0,-2 0 0 0 0,2 0-15 0 0,0 0-1 0 0,0-1 1 0 0,1 1-1 0 0,-1 0 1 0 0,0-1-1 0 0,0 1 1 0 0,1-1-1 0 0,-1 1 1 0 0,0-1-1 0 0,1 1 1 0 0,-1-1-1 0 0,1 1 1 0 0,-1-1-1 0 0,1 0 1 0 0,-1 1-1 0 0,1-1 1 0 0,-1 0-1 0 0,1 1 0 0 0,0-1 1 0 0,-1 0-1 0 0,1 0 1 0 0,0 1-1 0 0,0-1 1 0 0,0 0-1 0 0,-1 0 1 0 0,1 0-1 0 0,0 1 1 0 0,0-1-1 0 0,0 0 1 0 0,0 0-1 0 0,1-1 1 0 0,-2-3-10 0 0,1 1 0 0 0,1-1 1 0 0,-1 1-1 0 0,2-8 0 0 0,3-2 8 0 0,0 1 0 0 0,1-1 0 0 0,1 1 0 0 0,10-16 1 0 0,8-15-21 0 0,-16 25 16 0 0,2 0 0 0 0,0 0 0 0 0,1 1 1 0 0,22-24-1 0 0,-32 39 4 0 0,1 1 1 0 0,0-1-1 0 0,0 1 1 0 0,0-1-1 0 0,0 1 1 0 0,1 0-1 0 0,-1 0 1 0 0,0 1-1 0 0,1-1 1 0 0,-1 1-1 0 0,1 0 1 0 0,7-2-1 0 0,-9 3 3 0 0,0 0-1 0 0,0-1 1 0 0,0 1-1 0 0,0 0 1 0 0,0 1-1 0 0,0-1 1 0 0,0 0-1 0 0,0 1 1 0 0,0-1-1 0 0,0 1 1 0 0,0-1-1 0 0,0 1 1 0 0,0 0-1 0 0,0 0 1 0 0,0 0-1 0 0,0 0 1 0 0,-1 0-1 0 0,1 0 1 0 0,0 1-1 0 0,-1-1 1 0 0,1 1-1 0 0,-1-1 1 0 0,1 1-1 0 0,1 2 1 0 0,2 5-9 0 0,0 0 0 0 0,0 1 1 0 0,-1-1-1 0 0,0 1 1 0 0,-1-1-1 0 0,0 1 1 0 0,1 11-1 0 0,9 74 65 0 0,-12-86-53 0 0,0 7-15 0 0,0 4-38 0 0,1-1 0 0 0,1 0-1 0 0,1 1 1 0 0,11 34-1 0 0,-14-52-106 0 0,0 0 0 0 0,0 0 0 0 0,0 0 0 0 0,0-1 1 0 0,0 1-1 0 0,1 0 0 0 0,-1-1 0 0 0,1 1 0 0 0,-1-1 0 0 0,1 1 0 0 0,-1-1 0 0 0,1 0 0 0 0,0 0 0 0 0,0 0 0 0 0,-1 0 0 0 0,1 0 0 0 0,0 0 0 0 0,4 1 1 0 0,-4-2-595 0 0,0 1 0 0 0,0-1 0 0 0,0 0 0 0 0,0 1 1 0 0,0-1-1 0 0,1 0 0 0 0,-1-1 0 0 0,0 1 0 0 0,0 0 1 0 0,0-1-1 0 0,4 0 0 0 0,8-5-1761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2:55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398 369 8 0 0,'17'-25'6556'0'0,"15"-29"0"0"0,-19 30-5397 0 0,3-5 1085 0 0,20-50-1 0 0,-30 62-1630 0 0,-1 1 0 0 0,0-1 0 0 0,-1 1 0 0 0,3-35 0 0 0,-7 50-562 0 0,0-1 0 0 0,0 1-1 0 0,0-1 1 0 0,0 0-1 0 0,-1 1 1 0 0,1-1 0 0 0,0 1-1 0 0,-1-1 1 0 0,1 1-1 0 0,-1-1 1 0 0,0 1 0 0 0,1-1-1 0 0,-1 1 1 0 0,0 0-1 0 0,0-1 1 0 0,0 1 0 0 0,0 0-1 0 0,0 0 1 0 0,0-1-1 0 0,0 1 1 0 0,0 0 0 0 0,-1 0-1 0 0,1 0 1 0 0,0 0-1 0 0,-1 1 1 0 0,1-1 0 0 0,-1 0-1 0 0,1 1 1 0 0,-1-1-1 0 0,1 1 1 0 0,-1-1 0 0 0,1 1-1 0 0,-1-1 1 0 0,1 1-1 0 0,-4 0 1 0 0,-5-1 147 0 0,1 1 0 0 0,-1 0 0 0 0,0 0 0 0 0,-14 4 0 0 0,-10 1 189 0 0,0 2 1 0 0,-34 13 0 0 0,50-14-297 0 0,0 1-1 0 0,1 1 1 0 0,0 0-1 0 0,0 2 1 0 0,-20 13 0 0 0,31-18-80 0 0,0 0 0 0 0,0 0 0 0 0,1 1 0 0 0,0 0 1 0 0,0 0-1 0 0,0 0 0 0 0,0 0 0 0 0,1 1 0 0 0,0-1 0 0 0,1 1 1 0 0,-1 0-1 0 0,-2 11 0 0 0,5-14-16 0 0,0 0 0 0 0,0 1-1 0 0,0-1 1 0 0,1 0 0 0 0,0 1 0 0 0,-1-1 0 0 0,2 1 0 0 0,-1-1-1 0 0,0 0 1 0 0,1 1 0 0 0,0-1 0 0 0,0 0 0 0 0,1 1 0 0 0,-1-1 0 0 0,1 0-1 0 0,-1 0 1 0 0,1 0 0 0 0,1 0 0 0 0,-1-1 0 0 0,1 1 0 0 0,-1 0-1 0 0,7 5 1 0 0,3 3-32 0 0,2 0 0 0 0,-1-1 0 0 0,1-1-1 0 0,1 0 1 0 0,15 7 0 0 0,83 35-511 0 0,-91-43 379 0 0,46 20-251 0 0,-60-25 416 0 0,0 1 0 0 0,0 0-1 0 0,0 1 1 0 0,-1-1 0 0 0,13 14 0 0 0,-19-18 13 0 0,1 1 0 0 0,0 1 0 0 0,-1-1 0 0 0,1 0 1 0 0,-1 0-1 0 0,1 0 0 0 0,-1 1 0 0 0,0-1 0 0 0,0 1 0 0 0,0-1 0 0 0,-1 1 1 0 0,1-1-1 0 0,0 1 0 0 0,-1 0 0 0 0,0 3 0 0 0,0-5 14 0 0,0 1 0 0 0,0 0 0 0 0,0 0-1 0 0,-1-1 1 0 0,1 1 0 0 0,-1 0 0 0 0,1-1 0 0 0,-1 1-1 0 0,0-1 1 0 0,0 1 0 0 0,0-1 0 0 0,0 1 0 0 0,0-1-1 0 0,0 1 1 0 0,0-1 0 0 0,0 0 0 0 0,0 1-1 0 0,0-1 1 0 0,-1 0 0 0 0,1 0 0 0 0,-1 0 0 0 0,1 0-1 0 0,-3 1 1 0 0,-7 3 114 0 0,0 0 0 0 0,-1-1 0 0 0,1 0 0 0 0,-1-1-1 0 0,0 0 1 0 0,0-1 0 0 0,-18 1 0 0 0,-86-4 281 0 0,89-1-341 0 0,3 1-48 0 0,0-2-1 0 0,-41-9 1 0 0,54 9-153 0 0,-1 0-1 0 0,1-1 1 0 0,1-1 0 0 0,-1 1 0 0 0,1-2-1 0 0,-1 0 1 0 0,-14-11 0 0 0,23 15-66 0 0,-1 0 1 0 0,1 0 0 0 0,0 0 0 0 0,0 0 0 0 0,0 0 0 0 0,1 0 0 0 0,-1-1 0 0 0,0 1-1 0 0,1-1 1 0 0,0 0 0 0 0,0 1 0 0 0,-1-1 0 0 0,1 0 0 0 0,1 1 0 0 0,-1-1-1 0 0,0 0 1 0 0,1 0 0 0 0,-1 0 0 0 0,1-3 0 0 0,0 2-442 0 0,1 1 0 0 0,-1-1 1 0 0,1 1-1 0 0,-1-1 0 0 0,1 1 0 0 0,0-1 1 0 0,1 1-1 0 0,-1 0 0 0 0,4-6 0 0 0,8-11-1617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7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385 123 512 0 0,'-3'-9'1030'0'0,"1"-1"0"0"0,-1-13 0 0 0,3 17-403 0 0,-1 1-1 0 0,1-1 0 0 0,-1 1 1 0 0,0 0-1 0 0,-1-1 0 0 0,1 1 1 0 0,-1 0-1 0 0,0 0 0 0 0,-1 0 1 0 0,1 0-1 0 0,-5-6 0 0 0,6 10-485 0 0,-1-1 0 0 0,0 1 0 0 0,1 0 0 0 0,-1 0 0 0 0,0 0 0 0 0,0 0 0 0 0,1 0-1 0 0,-1 1 1 0 0,0-1 0 0 0,0 1 0 0 0,0-1 0 0 0,0 1 0 0 0,0-1 0 0 0,-4 1 0 0 0,-29 0 1098 0 0,31 1-1076 0 0,-6 0 65 0 0,0 0 0 0 0,0 1 0 0 0,0 1 0 0 0,1 0 0 0 0,-1 0-1 0 0,1 1 1 0 0,-16 8 0 0 0,-3 4 222 0 0,-28 22 0 0 0,44-29-257 0 0,0 0 1 0 0,0 1-1 0 0,1 0 1 0 0,1 1-1 0 0,-1 0 0 0 0,2 1 1 0 0,-15 21-1 0 0,23-31-174 0 0,0 0 0 0 0,0 0 0 0 0,0 1 0 0 0,1-1 0 0 0,-1 0 0 0 0,0 1 0 0 0,1-1 0 0 0,0 1 0 0 0,-1-1 1 0 0,1 0-1 0 0,0 1 0 0 0,0-1 0 0 0,0 1 0 0 0,1-1 0 0 0,0 5 0 0 0,0-3 3 0 0,1 0 0 0 0,-1 0 1 0 0,1-1-1 0 0,0 1 0 0 0,0-1 0 0 0,0 1 1 0 0,1-1-1 0 0,5 6 0 0 0,-1-2-11 0 0,2 1 0 0 0,-1-1 0 0 0,1-1 0 0 0,0 1 1 0 0,1-2-1 0 0,11 6 0 0 0,58 25-11 0 0,133 40 1 0 0,-184-68 7 0 0,0 1-1 0 0,-1 1 1 0 0,-1 2 0 0 0,0 1-1 0 0,37 23 1 0 0,-55-30 2 0 0,0 1 1 0 0,0 0-1 0 0,0 0 1 0 0,-1 1 0 0 0,0 0-1 0 0,0 0 1 0 0,10 18-1 0 0,-13-19 8 0 0,-1 0-1 0 0,0 1 1 0 0,0-1 0 0 0,-1 1-1 0 0,0-1 1 0 0,0 1-1 0 0,0 0 1 0 0,-1 0 0 0 0,-1 0-1 0 0,1 0 1 0 0,-2 14 0 0 0,0-16 27 0 0,1 0 1 0 0,-2-1-1 0 0,1 1 1 0 0,0 0-1 0 0,-1 0 1 0 0,0-1-1 0 0,-1 0 1 0 0,1 1 0 0 0,-1-1-1 0 0,0 0 1 0 0,0 0-1 0 0,-7 8 1 0 0,4-6 3 0 0,-1-1 0 0 0,1 0 0 0 0,-1-1 0 0 0,0 0 0 0 0,-1 0 0 0 0,1 0 0 0 0,-15 6 0 0 0,-3-1 19 0 0,-1-2-1 0 0,-1 0 1 0 0,0-1 0 0 0,-38 3 0 0 0,41-6-49 0 0,-1-2 0 0 0,1 0 1 0 0,-1-2-1 0 0,-34-3 0 0 0,48 1-47 0 0,0 0-1 0 0,0 0 1 0 0,0-1-1 0 0,0-1 1 0 0,0 0-1 0 0,1 0 1 0 0,-1-1-1 0 0,1 0 1 0 0,0-1-1 0 0,1 0 1 0 0,-16-13-1 0 0,22 17-1 0 0,1 0 0 0 0,0 0 0 0 0,0-1 0 0 0,0 1 0 0 0,0 0 0 0 0,0-1 0 0 0,1 1 0 0 0,-1-1 0 0 0,1 0 0 0 0,-1 1 0 0 0,1-1 0 0 0,0 0 0 0 0,0 0 1 0 0,0 0-1 0 0,1 0 0 0 0,-1 0 0 0 0,0-4 0 0 0,1 3-101 0 0,1 0 1 0 0,-1 1-1 0 0,1-1 1 0 0,0 0-1 0 0,0 1 1 0 0,0-1-1 0 0,0 1 1 0 0,0-1-1 0 0,1 1 1 0 0,0 0-1 0 0,0 0 1 0 0,3-5-1 0 0,2-1-848 0 0,1 0 1 0 0,0 1-1 0 0,1 0 0 0 0,0 0 0 0 0,0 1 1 0 0,0 0-1 0 0,21-11 0 0 0,-3 5-703 0 0,3 0 205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186 2 760 0 0,'-1'-1'1197'0'0,"1"1"-1026"0"0,0 0 0 0 0,0 0 0 0 0,-1 0 0 0 0,1-1-1 0 0,0 1 1 0 0,0 0 0 0 0,0 0 0 0 0,0 0 0 0 0,0 0 0 0 0,-1 0 0 0 0,1 0 0 0 0,0 0 0 0 0,0 0 0 0 0,0 0 0 0 0,-1 0 0 0 0,1 0 0 0 0,0 0 0 0 0,0 0 0 0 0,0 0 0 0 0,0 0 0 0 0,0 0 0 0 0,-1 0 0 0 0,1 1-1 0 0,0-1 1 0 0,0 0 0 0 0,0 0 0 0 0,-1 0 342 0 0,1 0-342 0 0,-5 8 2646 0 0,1 9-1556 0 0,-1 47 249 0 0,-4-1 0 0 0,-2 1 0 0 0,-2-2 0 0 0,-33 93 0 0 0,22-90-286 0 0,4 2 0 0 0,-17 98-1 0 0,34-148-1205 0 0,2 1-1 0 0,-1 0 0 0 0,2 0 1 0 0,1 0-1 0 0,0 0 0 0 0,6 28 0 0 0,-6-39-154 0 0,1 0 0 0 0,0 0 0 0 0,1 0 0 0 0,0 0 0 0 0,0-1 0 0 0,0 0-1 0 0,1 1 1 0 0,0-1 0 0 0,0 0 0 0 0,0-1 0 0 0,1 1 0 0 0,0-1 0 0 0,0 0-1 0 0,0 0 1 0 0,1 0 0 0 0,-1-1 0 0 0,1 0 0 0 0,0 0 0 0 0,9 3 0 0 0,-3-1-867 0 0,0-1-1 0 0,0-1 1 0 0,1 0 0 0 0,-1-1 0 0 0,1 0 0 0 0,0-1 0 0 0,0-1 0 0 0,0 0 0 0 0,0 0 0 0 0,24-3 0 0 0,-11-3-235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7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35 1752 0 0,'-4'-7'2271'0'0,"-1"1"-1"0"0,1 1 0 0 0,-11-11 0 0 0,15 16-2266 0 0,0 0 67 0 0,0 0 0 0 0,0 0 0 0 0,0 0 0 0 0,-1 0 0 0 0,1 0-1 0 0,0 0 1 0 0,0 0 0 0 0,0 0 0 0 0,0 0 0 0 0,0 0 0 0 0,0 0 0 0 0,0 0 0 0 0,-1 0 0 0 0,1 0 0 0 0,0 0 0 0 0,0 0-1 0 0,0 0 1 0 0,0 0 0 0 0,0 0 0 0 0,0 0 0 0 0,-1 0 0 0 0,1 0 0 0 0,0 0 0 0 0,0 0 0 0 0,0 0 0 0 0,0 0 0 0 0,0 0 0 0 0,0 0-1 0 0,0 0 1 0 0,-1 0 0 0 0,1 0 0 0 0,0 0 0 0 0,0 0 0 0 0,0 0 0 0 0,0 0 0 0 0,0 0 0 0 0,0 0 0 0 0,0 1 0 0 0,0-1-1 0 0,0 0 1 0 0,0 0 0 0 0,-1 0 0 0 0,1 0 0 0 0,-4 8 1129 0 0,0 8-230 0 0,3 0-551 0 0,0-1-1 0 0,1 0 0 0 0,1 1 0 0 0,0-1 0 0 0,5 18 0 0 0,1 21 129 0 0,6 82 448 0 0,2 42-614 0 0,-14-164-395 0 0,0 13-5 0 0,8 41 0 0 0,-8-61-45 0 0,0-1 1 0 0,1 1-1 0 0,0 0 0 0 0,1-1 1 0 0,-1 1-1 0 0,1-1 0 0 0,1 1 1 0 0,-1-1-1 0 0,1 0 0 0 0,0-1 1 0 0,6 7-1 0 0,-9-11-40 0 0,0 0 1 0 0,0 0 0 0 0,0 0-1 0 0,0 0 1 0 0,0 0-1 0 0,0-1 1 0 0,1 1-1 0 0,-1 0 1 0 0,0-1-1 0 0,0 1 1 0 0,1-1-1 0 0,-1 1 1 0 0,0-1-1 0 0,1 0 1 0 0,-1 0 0 0 0,1 1-1 0 0,-1-1 1 0 0,0 0-1 0 0,1 0 1 0 0,-1-1-1 0 0,3 1 1 0 0,-3 0-266 0 0,0-1 1 0 0,1 1-1 0 0,-1-1 1 0 0,0 1-1 0 0,0-1 1 0 0,1 0 0 0 0,-1 0-1 0 0,0 1 1 0 0,0-1-1 0 0,0 0 1 0 0,0 0-1 0 0,0 0 1 0 0,0 0-1 0 0,0 0 1 0 0,0 0-1 0 0,0 0 1 0 0,-1-1 0 0 0,1 1-1 0 0,0 0 1 0 0,-1 0-1 0 0,1-3 1 0 0,1-5-1727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7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80 1304 0 0,'36'-12'5605'0'0,"22"3"-3234"0"0,-36 6-959 0 0,88-14 2696 0 0,46-7-2307 0 0,-2 10-4888 0 0,-135 14 482 0 0,-5 1-294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8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39 208 1808 0 0,'-1'0'268'0'0,"0"0"0"0"0,0 0 0 0 0,1 0 0 0 0,-1 0-1 0 0,0 0 1 0 0,0 0 0 0 0,0 1 0 0 0,1-1 0 0 0,-1 0-1 0 0,0 1 1 0 0,0-1 0 0 0,1 0 0 0 0,-1 1 0 0 0,0-1-1 0 0,1 1 1 0 0,-1-1 0 0 0,0 1 0 0 0,1-1 0 0 0,-1 1-1 0 0,1-1 1 0 0,-1 1 0 0 0,1 0 0 0 0,-1-1 0 0 0,1 2-1 0 0,-1 0-22 0 0,0 0 0 0 0,0 0 0 0 0,0 0 0 0 0,1 1 0 0 0,-1-1 0 0 0,1 0 0 0 0,0 0 0 0 0,0 4 0 0 0,0 2 410 0 0,0 0-1 0 0,1-1 0 0 0,0 1 0 0 0,4 10 0 0 0,-5-15-305 0 0,1-1 1 0 0,0 1-1 0 0,0 0 0 0 0,0 0 0 0 0,1 0 1 0 0,-1-1-1 0 0,1 1 0 0 0,0 0 1 0 0,-1-1-1 0 0,5 4 0 0 0,-6-6-322 0 0,0 0 0 0 0,0 0 0 0 0,1 0-1 0 0,-1 0 1 0 0,0 0 0 0 0,1 0 0 0 0,-1 0 0 0 0,0 0-1 0 0,1 0 1 0 0,-1 0 0 0 0,0 0 0 0 0,0 0 0 0 0,1 0-1 0 0,-1 0 1 0 0,0 0 0 0 0,0 0 0 0 0,1-1 0 0 0,-1 1-1 0 0,0 0 1 0 0,0 0 0 0 0,1 0 0 0 0,-1-1 0 0 0,0 1-1 0 0,0 0 1 0 0,0 0 0 0 0,1 0 0 0 0,-1-1 0 0 0,0 1-1 0 0,0 0 1 0 0,0 0 0 0 0,0-1 0 0 0,0 1 0 0 0,1 0-1 0 0,-1 0 1 0 0,0-1 0 0 0,0 1 0 0 0,0 0 0 0 0,0-1-1 0 0,0 1 1 0 0,0 0 0 0 0,0-1 0 0 0,0 1 0 0 0,0 0-1 0 0,0 0 1 0 0,0-1 0 0 0,0 1 0 0 0,0 0 0 0 0,0-1-1 0 0,-1 1 1 0 0,1-16 297 0 0,-3 6-157 0 0,0 1 0 0 0,0-1-1 0 0,-1 1 1 0 0,-5-11 0 0 0,4 11-144 0 0,1-1 0 0 0,0 1 0 0 0,1-1 1 0 0,-3-11-1 0 0,4 12-20 0 0,1 0 0 0 0,0 0 0 0 0,1 0 0 0 0,0 0 0 0 0,0 1 0 0 0,1-1 1 0 0,0 0-1 0 0,4-13 0 0 0,-4 17-16 0 0,0 1 0 0 0,1 0 0 0 0,0 0 0 0 0,0 0 0 0 0,0 0 0 0 0,0 0 0 0 0,1 0 0 0 0,-1 1 0 0 0,1-1 0 0 0,0 1 0 0 0,0 0 0 0 0,0 0 0 0 0,1 0 0 0 0,-1 0 0 0 0,1 0 0 0 0,-1 1 0 0 0,1 0 0 0 0,0-1 0 0 0,4 0 0 0 0,4-2-25 0 0,0 2 0 0 0,0-1 0 0 0,0 2 0 0 0,0 0 0 0 0,1 0 0 0 0,-1 1-1 0 0,14 1 1 0 0,89 9-1198 0 0,-78-4 242 0 0,-19-3-607 0 0,1 1 1 0 0,-1 1 0 0 0,17 6-1 0 0,-16-4-951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9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77 1552 0 0,'-3'-3'520'0'0,"1"1"-1"0"0,-1 0 1 0 0,0 0-1 0 0,0 1 1 0 0,0-1-1 0 0,-1 1 1 0 0,1-1-1 0 0,0 1 1 0 0,0 0-1 0 0,-1 0 1 0 0,1 1-1 0 0,-1-1 1 0 0,1 1-1 0 0,-1-1 1 0 0,1 1-1 0 0,-1 0 1 0 0,-6 1-1 0 0,5 0-249 0 0,-1 1 0 0 0,1-1 0 0 0,-1 1-1 0 0,1 0 1 0 0,0 0 0 0 0,0 1 0 0 0,0 0 0 0 0,0 0-1 0 0,0 0 1 0 0,-5 5 0 0 0,5-4-74 0 0,0 1 0 0 0,0-1 1 0 0,1 1-1 0 0,0 0 0 0 0,0 1 0 0 0,1-1 0 0 0,-1 1 1 0 0,1 0-1 0 0,0-1 0 0 0,0 1 0 0 0,-3 12 0 0 0,5-14-120 0 0,0 0-1 0 0,1-1 0 0 0,-1 1 0 0 0,1 0 0 0 0,-1 0 0 0 0,1 0 0 0 0,0 0 0 0 0,1 0 0 0 0,-1-1 0 0 0,1 1 0 0 0,-1 0 0 0 0,1 0 0 0 0,0 0 1 0 0,1-1-1 0 0,-1 1 0 0 0,1-1 0 0 0,-1 1 0 0 0,1-1 0 0 0,0 1 0 0 0,0-1 0 0 0,3 3 0 0 0,5 4-34 0 0,0 0-1 0 0,0-1 0 0 0,1 0 1 0 0,0-1-1 0 0,1 0 1 0 0,-1-1-1 0 0,17 7 0 0 0,-18-9-57 0 0,0-1-1 0 0,1 0 0 0 0,-1-1 1 0 0,1 0-1 0 0,0 0 0 0 0,0-1 1 0 0,0-1-1 0 0,0 0 0 0 0,17-1 1 0 0,-22 0-13 0 0,1-1 0 0 0,-1 0 0 0 0,1-1 0 0 0,-1 1 0 0 0,0-1 0 0 0,1-1 0 0 0,-1 1 0 0 0,0-1 0 0 0,0 0 0 0 0,-1 0 0 0 0,1-1 0 0 0,-1 0 0 0 0,1 0 0 0 0,5-6 0 0 0,-7 7 16 0 0,-1-1-1 0 0,-1 1 1 0 0,1-1 0 0 0,0 0-1 0 0,-1 1 1 0 0,0-1-1 0 0,0 0 1 0 0,0 0 0 0 0,-1-1-1 0 0,1 1 1 0 0,-1 0-1 0 0,0-1 1 0 0,0 1-1 0 0,0 0 1 0 0,-1-1 0 0 0,1 1-1 0 0,-1-1 1 0 0,0 1-1 0 0,-1-1 1 0 0,1 1-1 0 0,-3-9 1 0 0,-4-18-5 0 0,-14-35 0 0 0,18 58 34 0 0,0 0 0 0 0,-1 0 0 0 0,0 0 1 0 0,-1 1-1 0 0,1-1 0 0 0,-1 1 0 0 0,-1 0 0 0 0,0 1 0 0 0,-9-10 0 0 0,12 13-7 0 0,-1 0 0 0 0,-1 1 0 0 0,1-1-1 0 0,0 1 1 0 0,-1 0 0 0 0,1 0-1 0 0,-1 0 1 0 0,1 1 0 0 0,-1-1-1 0 0,0 1 1 0 0,0 0 0 0 0,0 0 0 0 0,0 1-1 0 0,1 0 1 0 0,-1 0 0 0 0,0 0-1 0 0,0 0 1 0 0,0 1 0 0 0,0 0 0 0 0,0 0-1 0 0,-5 1 1 0 0,4 0 9 0 0,0 1-1 0 0,0-1 1 0 0,1 1 0 0 0,-1 0-1 0 0,1 0 1 0 0,-1 1 0 0 0,1-1-1 0 0,0 1 1 0 0,1 1 0 0 0,-1-1-1 0 0,0 0 1 0 0,1 1-1 0 0,0 0 1 0 0,1 0 0 0 0,-7 10-1 0 0,7-8-1 0 0,0-1 0 0 0,1 0 0 0 0,-1 1-1 0 0,1-1 1 0 0,1 1 0 0 0,-1 0-1 0 0,1-1 1 0 0,1 1 0 0 0,-1 0-1 0 0,1 0 1 0 0,0 0 0 0 0,0 0-1 0 0,1 0 1 0 0,2 11 0 0 0,0-10-5 0 0,-1 1 0 0 0,2-1 0 0 0,-1 1 1 0 0,1-1-1 0 0,0 0 0 0 0,1 0 0 0 0,0-1 0 0 0,0 0 0 0 0,0 1 1 0 0,11 9-1 0 0,-9-11-6 0 0,-1 0-1 0 0,2 0 1 0 0,-1 0 0 0 0,1-1 0 0 0,0 0-1 0 0,0 0 1 0 0,0-1 0 0 0,1 0 0 0 0,0-1 0 0 0,10 3-1 0 0,-12-4-2 0 0,-1-1 0 0 0,1 1-1 0 0,0-2 1 0 0,0 1-1 0 0,0-1 1 0 0,0 0-1 0 0,0-1 1 0 0,0 1 0 0 0,0-1-1 0 0,0-1 1 0 0,0 1-1 0 0,0-1 1 0 0,-1 0 0 0 0,8-4-1 0 0,-5 2-7 0 0,-1-1-1 0 0,-1 1 0 0 0,1-1 1 0 0,0-1-1 0 0,-1 1 0 0 0,0-1 1 0 0,-1-1-1 0 0,12-13 0 0 0,-14 15 17 0 0,0-1-1 0 0,0 0 0 0 0,-1 1 0 0 0,0-1 1 0 0,-1-1-1 0 0,1 1 0 0 0,-1 0 0 0 0,0 0 1 0 0,-1-1-1 0 0,1 1 0 0 0,-1-1 0 0 0,-1 0 1 0 0,1-7-1 0 0,-1 4 8 0 0,0 0 0 0 0,-1 0 1 0 0,0 0-1 0 0,-1 0 0 0 0,0 0 1 0 0,0 0-1 0 0,-1 0 0 0 0,0 0 0 0 0,-8-15 1 0 0,11 25-9 0 0,-1-1 1 0 0,1 1 0 0 0,0-1 0 0 0,0 1 0 0 0,-1-1 0 0 0,1 1-1 0 0,0-1 1 0 0,-1 1 0 0 0,1-1 0 0 0,-1 1 0 0 0,1 0 0 0 0,-1-1-1 0 0,1 1 1 0 0,0 0 0 0 0,-1-1 0 0 0,1 1 0 0 0,-1 0 0 0 0,0-1-1 0 0,1 1 1 0 0,-1 0 0 0 0,1 0 0 0 0,-1 0 0 0 0,1 0 0 0 0,-1 0-1 0 0,1 0 1 0 0,-1-1 0 0 0,0 1 0 0 0,1 0 0 0 0,-1 1 0 0 0,0-1-1 0 0,-1 0 4 0 0,1 1 0 0 0,0 0 0 0 0,0-1-1 0 0,0 1 1 0 0,0 0 0 0 0,0 0-1 0 0,0 0 1 0 0,0 0 0 0 0,0 0-1 0 0,0 0 1 0 0,0 0 0 0 0,-1 2 0 0 0,-1 3 40 0 0,0 0 0 0 0,0 1 0 0 0,0-1 0 0 0,-2 10 0 0 0,4-10-43 0 0,0 0 0 0 0,0 1 0 0 0,1-1 0 0 0,0 1 0 0 0,0-1 0 0 0,0 1 0 0 0,1-1 0 0 0,0 0 0 0 0,1 1 0 0 0,-1-1 0 0 0,1 0-1 0 0,0 0 1 0 0,1 0 0 0 0,-1 0 0 0 0,1 0 0 0 0,0 0 0 0 0,1-1 0 0 0,-1 0 0 0 0,6 7 0 0 0,7 6-8 0 0,0-1 1 0 0,1-1-1 0 0,37 28 0 0 0,-44-37-11 0 0,0 0-1 0 0,1-1 0 0 0,18 9 0 0 0,-23-12 4 0 0,-1-1 0 0 0,1 0-1 0 0,0-1 1 0 0,-1 1 0 0 0,1-1 0 0 0,0 0-1 0 0,0 0 1 0 0,0-1 0 0 0,9 0-1 0 0,-11-1 10 0 0,-1 0-1 0 0,1 0 0 0 0,-1 0 0 0 0,1 0 0 0 0,-1-1 1 0 0,0 1-1 0 0,1-1 0 0 0,-1 0 0 0 0,0 0 0 0 0,0 0 0 0 0,0 0 1 0 0,-1 0-1 0 0,1-1 0 0 0,0 1 0 0 0,-1-1 0 0 0,0 0 1 0 0,0 0-1 0 0,0 0 0 0 0,0 0 0 0 0,0 0 0 0 0,2-6 0 0 0,-1 2 3 0 0,0 0-1 0 0,-1 0 1 0 0,0 0 0 0 0,0 0-1 0 0,-1 0 1 0 0,0 0-1 0 0,0 0 1 0 0,0-1-1 0 0,-2-13 1 0 0,-2 2 19 0 0,-8-29-1 0 0,0 4-10 0 0,10 42 0 0 0,0 3-10 0 0,0 10-7 0 0,0 14 97 0 0,1-17-85 0 0,1-1 0 0 0,1 0 0 0 0,-1 0-1 0 0,1 0 1 0 0,0 0 0 0 0,1 0 0 0 0,-1-1 0 0 0,1 1-1 0 0,1-1 1 0 0,-1 0 0 0 0,1 1 0 0 0,0-2-1 0 0,6 7 1 0 0,0 1-8 0 0,1-1-1 0 0,1 0 1 0 0,0-1 0 0 0,23 16-1 0 0,-29-23-7 0 0,0-1-1 0 0,1 1 0 0 0,-1-1 0 0 0,1 0 0 0 0,-1-1 0 0 0,1 1 0 0 0,0-1 1 0 0,0-1-1 0 0,0 1 0 0 0,0-1 0 0 0,15 0 0 0 0,-14-1-402 0 0,1-1 0 0 0,0 1 0 0 0,13-5 0 0 0,-10 2-2205 0 0,24-10-1 0 0,-20 6 632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29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 3577 0 0,'-6'-2'11018'0'0,"8"2"-10738"0"0,3 0-88 0 0,5 3-192 0 0,1 0-48 0 0,2 1 72 0 0,-2-1-88 0 0,2 1 8 0 0,-3-1-104 0 0,0 1-80 0 0,2 2-1016 0 0,-2 0-1769 0 0,1 1-7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0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311 53 512 0 0,'-21'-8'1043'0'0,"-1"1"0"0"0,-43-8 0 0 0,53 14-403 0 0,1-1 1 0 0,-1 2-1 0 0,0-1 1 0 0,1 2-1 0 0,-1 0 1 0 0,0 0-1 0 0,-16 5 1 0 0,23-5-442 0 0,0 1 0 0 0,1 0 1 0 0,0 0-1 0 0,-1 0 0 0 0,1 1 1 0 0,0-1-1 0 0,0 1 1 0 0,0 0-1 0 0,1 1 0 0 0,-1-1 1 0 0,1 0-1 0 0,0 1 1 0 0,0 0-1 0 0,0 0 0 0 0,0 0 1 0 0,0 0-1 0 0,1 0 0 0 0,0 1 1 0 0,-3 6-1 0 0,1 1 26 0 0,0 1 0 0 0,1 0 1 0 0,0 0-1 0 0,1 0 0 0 0,-1 25 0 0 0,3-30-186 0 0,0 0 1 0 0,0 0-1 0 0,1 0 0 0 0,0 0 1 0 0,1 0-1 0 0,0 0 0 0 0,0 0 1 0 0,1-1-1 0 0,0 1 0 0 0,0-1 1 0 0,1 0-1 0 0,-1 0 0 0 0,2 0 1 0 0,-1 0-1 0 0,1-1 0 0 0,0 1 1 0 0,0-1-1 0 0,1-1 0 0 0,9 9 1 0 0,-7-7-55 0 0,1-1 1 0 0,1 0-1 0 0,-1-1 1 0 0,1 0-1 0 0,0 0 1 0 0,0-1-1 0 0,0 0 1 0 0,1-1-1 0 0,0 0 1 0 0,-1 0 0 0 0,1-1-1 0 0,0-1 1 0 0,18 1-1 0 0,-17-3-15 0 0,1 1 1 0 0,-1-2-1 0 0,0 0 0 0 0,0 0 0 0 0,-1-1 0 0 0,1-1 1 0 0,-1 0-1 0 0,17-7 0 0 0,-19 6-1 0 0,0 0-1 0 0,-1 0 1 0 0,0-1 0 0 0,1 0 0 0 0,-2 0-1 0 0,1-1 1 0 0,-1 0 0 0 0,0-1 0 0 0,0 1-1 0 0,9-15 1 0 0,-14 16 14 0 0,1 1 0 0 0,-1-1 0 0 0,0 0 1 0 0,0 0-1 0 0,0 1 0 0 0,-1-1 0 0 0,0 0 0 0 0,0-1 0 0 0,-1 1 0 0 0,0 0 0 0 0,0 0 1 0 0,0 0-1 0 0,0 0 0 0 0,-1 0 0 0 0,-3-10 0 0 0,1 4-16 0 0,-1-1 0 0 0,0 1 0 0 0,-1 0 0 0 0,0 0 0 0 0,-1 1 0 0 0,-9-14 0 0 0,9 16 43 0 0,0 0 1 0 0,0 1-1 0 0,-1 0 0 0 0,-1 1 1 0 0,1 0-1 0 0,-12-9 1 0 0,13 12-4 0 0,1 1 0 0 0,-1-1 0 0 0,1 2 0 0 0,-1-1 0 0 0,0 0 0 0 0,0 1 0 0 0,0 0 0 0 0,-1 1 0 0 0,1-1 0 0 0,0 1 0 0 0,-11 0 0 0 0,1 0-18 0 0,1 2 0 0 0,-1 0 1 0 0,1 1-1 0 0,0 0 0 0 0,0 1 1 0 0,-24 8-1 0 0,31-8 14 0 0,0 1 0 0 0,0-1 1 0 0,0 1-1 0 0,1 0 0 0 0,-1 1 0 0 0,1 0 1 0 0,0 0-1 0 0,0 1 0 0 0,1 0 1 0 0,-1 0-1 0 0,1 0 0 0 0,1 1 0 0 0,-7 8 1 0 0,10-11-6 0 0,1-1 0 0 0,-1 0 0 0 0,0 1 0 0 0,1-1 0 0 0,0 1 0 0 0,0-1 0 0 0,0 1 1 0 0,0 0-1 0 0,0-1 0 0 0,1 1 0 0 0,-1 0 0 0 0,1-1 0 0 0,0 1 0 0 0,1 4 0 0 0,0-3 9 0 0,0 1-1 0 0,0-1 0 0 0,1 0 1 0 0,0 1-1 0 0,0-1 0 0 0,0 0 1 0 0,1 0-1 0 0,5 8 0 0 0,1-2-7 0 0,0 0 0 0 0,1 0 0 0 0,0-1-1 0 0,1 0 1 0 0,0-1 0 0 0,18 12 0 0 0,-9-7-10 0 0,1 0 1 0 0,1-2-1 0 0,0 0 1 0 0,33 12 0 0 0,-54-24 9 0 0,1 1 0 0 0,-1-1 1 0 0,0 0-1 0 0,1 1 0 0 0,-1-1 1 0 0,1 0-1 0 0,-1 0 0 0 0,1 0 1 0 0,-1 0-1 0 0,0 0 1 0 0,1 0-1 0 0,-1 0 0 0 0,1 0 1 0 0,-1-1-1 0 0,0 1 0 0 0,1 0 1 0 0,-1-1-1 0 0,1 1 0 0 0,-1-1 1 0 0,0 0-1 0 0,0 0 1 0 0,1 1-1 0 0,-1-1 0 0 0,0 0 1 0 0,0 0-1 0 0,0 0 0 0 0,0 0 1 0 0,0 0-1 0 0,1-2 0 0 0,1-1 14 0 0,-1-1-1 0 0,0 0 0 0 0,0 1 0 0 0,0-1 1 0 0,0 0-1 0 0,-1 0 0 0 0,1-7 0 0 0,9-60 144 0 0,-7 46 240 0 0,0 0 1 0 0,14-49 0 0 0,-17 74-321 0 0,-1-1-1 0 0,1 1 1 0 0,-1 0 0 0 0,1-1 0 0 0,-1 1 0 0 0,1 0-1 0 0,0-1 1 0 0,0 1 0 0 0,0 0 0 0 0,0 0 0 0 0,0 0-1 0 0,0 0 1 0 0,0 0 0 0 0,0 0 0 0 0,0 0 0 0 0,0 0-1 0 0,2 0 1 0 0,-3 16 895 0 0,0-7-932 0 0,0 0 0 0 0,0 0 0 0 0,1 0 0 0 0,0-1 0 0 0,0 1 0 0 0,1 0 0 0 0,0-1 0 0 0,0 1 0 0 0,1-1-1 0 0,0 0 1 0 0,0 0 0 0 0,1 0 0 0 0,0 0 0 0 0,5 8 0 0 0,14 9-1 0 0,0 0 0 0 0,40 32 1 0 0,-28-25-39 0 0,44 34-27 0 0,19 18-7 0 0,-81-68 53 0 0,4 4-6 0 0,-1 1 0 0 0,29 36 0 0 0,-45-50 5 0 0,0-1 0 0 0,0 1 0 0 0,-1 0 0 0 0,1 0 0 0 0,-1 1 0 0 0,-1-1 0 0 0,1 1 0 0 0,-1-1-1 0 0,0 1 1 0 0,0 0 0 0 0,-1 0 0 0 0,0 0 0 0 0,-1 0 0 0 0,1 0 0 0 0,-2 14 0 0 0,0-17 7 0 0,0 1 0 0 0,-1-1-1 0 0,1 0 1 0 0,-1 0 0 0 0,0 1 0 0 0,0-1 0 0 0,0 0 0 0 0,-1-1 0 0 0,1 1-1 0 0,-1 0 1 0 0,0-1 0 0 0,0 1 0 0 0,-1-1 0 0 0,1 0 0 0 0,-1 0-1 0 0,-5 3 1 0 0,-2 1 11 0 0,0 0 0 0 0,0-1 0 0 0,-1-1 0 0 0,-19 7-1 0 0,0-2 98 0 0,-1-1 0 0 0,0-2-1 0 0,-32 3 1 0 0,44-8-39 0 0,1-1 0 0 0,-1-1 0 0 0,0-1 0 0 0,1 0 0 0 0,-1-2 0 0 0,-24-6 0 0 0,39 8-60 0 0,0 0 0 0 0,0-1 0 0 0,0 0-1 0 0,0 0 1 0 0,0 0 0 0 0,0-1 0 0 0,0 0 0 0 0,1 1 0 0 0,0-2 0 0 0,-1 1 0 0 0,1 0 0 0 0,0-1 0 0 0,1 0 0 0 0,-1 0 0 0 0,1 0 0 0 0,-1 0 0 0 0,1-1 0 0 0,0 1 0 0 0,1-1 0 0 0,-1 0 0 0 0,1 0 0 0 0,0 0 0 0 0,0 0 0 0 0,1 0 0 0 0,0 0 0 0 0,-1 0 0 0 0,1-10 0 0 0,1 0-48 0 0,1 1 0 0 0,0 0 0 0 0,1-1 0 0 0,1 1 0 0 0,0 0 1 0 0,8-20-1 0 0,2 1-109 0 0,25-46 0 0 0,-30 64 117 0 0,1 0-1 0 0,1 1 1 0 0,0 0 0 0 0,1 0 0 0 0,1 1 0 0 0,0 1 0 0 0,0 0 0 0 0,1 1-1 0 0,20-14 1 0 0,-20 17-338 0 0,0 1-1 0 0,0 0 1 0 0,1 0 0 0 0,20-6-1 0 0,-20 9-769 0 0,-1 1 0 0 0,1 0 0 0 0,0 1 0 0 0,0 0 1 0 0,14 1-1 0 0,-13 2-565 0 0,-2 2 121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1.6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55 349 1288 0 0,'-3'-1'643'0'0,"0"-1"0"0"0,0 1 0 0 0,-1 0 0 0 0,1 0 0 0 0,0 0 0 0 0,-1 0 0 0 0,1 1 0 0 0,-1-1 0 0 0,1 1 0 0 0,-1 0 0 0 0,1 0 0 0 0,-7 1 0 0 0,10-1-589 0 0,0 0-1 0 0,0 0 0 0 0,-1 0 1 0 0,1 0-1 0 0,0 0 0 0 0,0 0 1 0 0,0 0-1 0 0,0 0 0 0 0,-1 0 1 0 0,1 0-1 0 0,0 0 0 0 0,0 0 0 0 0,0 0 1 0 0,0 0-1 0 0,0 0 0 0 0,-1 0 1 0 0,1 0-1 0 0,0 1 0 0 0,0-1 1 0 0,0 0-1 0 0,0 0 0 0 0,0 0 1 0 0,-1 0-1 0 0,1 0 0 0 0,0 0 1 0 0,0 0-1 0 0,0 1 0 0 0,0-1 1 0 0,0 0-1 0 0,0 0 0 0 0,0 0 0 0 0,0 0 1 0 0,0 0-1 0 0,0 1 0 0 0,0-1 1 0 0,-1 0-1 0 0,1 0 0 0 0,0 0 1 0 0,6 4 1028 0 0,10 0-199 0 0,14 1-325 0 0,1-1-1 0 0,46-1 1 0 0,63-9-428 0 0,-115 4-32 0 0,49-10-1 0 0,-68 11-70 0 0,1-1-1 0 0,-1 0 0 0 0,1 0 1 0 0,-1-1-1 0 0,0 1 0 0 0,0-1 1 0 0,0-1-1 0 0,-1 1 0 0 0,1-1 1 0 0,-1 0-1 0 0,0 0 0 0 0,9-10 1 0 0,-12 11 11 0 0,0 0-1 0 0,0 0 1 0 0,-1 0 0 0 0,0 0 0 0 0,1 0 0 0 0,-1 0-1 0 0,0 0 1 0 0,-1-1 0 0 0,1 1 0 0 0,0 0 0 0 0,-1-1-1 0 0,0 1 1 0 0,0 0 0 0 0,0-1 0 0 0,0 1 0 0 0,0 0-1 0 0,-1-1 1 0 0,0 1 0 0 0,1 0 0 0 0,-1 0-1 0 0,-3-6 1 0 0,-1-3 110 0 0,0 0 0 0 0,-2 1-1 0 0,1 0 1 0 0,-11-14-1 0 0,6 11-70 0 0,0 1 0 0 0,-1 1-1 0 0,0 0 1 0 0,-1 0 0 0 0,-1 1 0 0 0,1 1-1 0 0,-2 0 1 0 0,1 1 0 0 0,-1 1-1 0 0,-1 0 1 0 0,0 1 0 0 0,0 0-1 0 0,-20-4 1 0 0,30 9-63 0 0,-1 1 0 0 0,1 0 0 0 0,-1 1-1 0 0,0 0 1 0 0,1 0 0 0 0,-1 0 0 0 0,0 0 0 0 0,1 1 0 0 0,-1 1-1 0 0,1-1 1 0 0,0 1 0 0 0,-1 0 0 0 0,1 0 0 0 0,-11 6 0 0 0,13-6 2 0 0,0 1 0 0 0,0-1 0 0 0,0 1 0 0 0,0 0 0 0 0,0 1 0 0 0,0-1 0 0 0,1 1 0 0 0,-1-1 0 0 0,1 1 1 0 0,0 0-1 0 0,1 0 0 0 0,-1 0 0 0 0,0 1 0 0 0,1-1 0 0 0,0 1 0 0 0,0-1 0 0 0,1 1 0 0 0,-1 0 0 0 0,-1 9 0 0 0,1 5 49 0 0,1 0 0 0 0,1 0-1 0 0,0 0 1 0 0,1 0 0 0 0,2-1-1 0 0,-1 1 1 0 0,10 28 0 0 0,-5-24 25 0 0,2 0 1 0 0,0-1 0 0 0,2 0 0 0 0,0-1-1 0 0,21 30 1 0 0,21 26 131 0 0,90 117 31 0 0,-137-188-207 0 0,17 19 1 0 0,-22-24-40 0 0,0 0 0 0 0,0 0 0 0 0,0 0-1 0 0,0 0 1 0 0,0-1 0 0 0,1 1 0 0 0,-1 0-1 0 0,0 0 1 0 0,0-1 0 0 0,1 1-1 0 0,-1-1 1 0 0,1 1 0 0 0,-1-1 0 0 0,0 0-1 0 0,1 0 1 0 0,-1 1 0 0 0,1-1-1 0 0,1 0 1 0 0,-2-1-2 0 0,-1 1-1 0 0,1 0 0 0 0,-1-1 1 0 0,1 1-1 0 0,-1 0 0 0 0,1-1 1 0 0,-1 1-1 0 0,1-1 1 0 0,-1 1-1 0 0,1-1 0 0 0,-1 1 1 0 0,1-1-1 0 0,-1 1 1 0 0,0-1-1 0 0,1 0 0 0 0,-1 1 1 0 0,0-1-1 0 0,0 1 0 0 0,1-1 1 0 0,-1 0-1 0 0,0 1 1 0 0,0-1-1 0 0,0 0 0 0 0,0 1 1 0 0,0-2-1 0 0,1-19 21 0 0,-1 17-37 0 0,-4-60 26 0 0,2 49-21 0 0,0 0 0 0 0,2-1-1 0 0,-1 1 1 0 0,2 0 0 0 0,3-22 0 0 0,-2 29 6 0 0,0 1 1 0 0,0 0-1 0 0,1 0 1 0 0,0-1 0 0 0,0 2-1 0 0,1-1 1 0 0,5-8-1 0 0,-8 14 0 0 0,-1 0 0 0 0,1 0 0 0 0,0-1 0 0 0,0 1 0 0 0,0 0 0 0 0,0 0 0 0 0,0 0 0 0 0,0 0-1 0 0,0 0 1 0 0,1 0 0 0 0,-1 1 0 0 0,0-1 0 0 0,0 0 0 0 0,1 0 0 0 0,-1 1 0 0 0,1-1 0 0 0,-1 1-1 0 0,0-1 1 0 0,1 1 0 0 0,-1 0 0 0 0,1 0 0 0 0,-1-1 0 0 0,1 1 0 0 0,-1 0 0 0 0,1 0 0 0 0,-1 0 0 0 0,1 1-1 0 0,-1-1 1 0 0,1 0 0 0 0,-1 1 0 0 0,1-1 0 0 0,-1 0 0 0 0,0 1 0 0 0,1 0 0 0 0,-1-1 0 0 0,0 1-1 0 0,1 0 1 0 0,-1 0 0 0 0,0 0 0 0 0,0-1 0 0 0,0 1 0 0 0,2 3 0 0 0,18 17 2 0 0,34 45 0 0 0,-39-44 7 0 0,1-2 0 0 0,38 37 0 0 0,-49-52-29 0 0,1 1 1 0 0,0-2 0 0 0,0 1 0 0 0,0-1-1 0 0,1 0 1 0 0,0 0 0 0 0,-1-1 0 0 0,1 0 0 0 0,0 0-1 0 0,1-1 1 0 0,-1 0 0 0 0,0-1 0 0 0,13 2-1 0 0,-10-3-184 0 0,-1 0 0 0 0,0-1 0 0 0,0 0 0 0 0,17-4 0 0 0,-22 4-378 0 0,0 0 0 0 0,-1-1 1 0 0,1 0-1 0 0,-1 0 0 0 0,0 0 0 0 0,0 0 0 0 0,0 0 1 0 0,0-1-1 0 0,0 0 0 0 0,0 0 0 0 0,0 0 0 0 0,3-4 1 0 0,-1-1-1615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1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25 1648 0 0,'3'-10'5343'0'0,"-2"9"-5063"0"0,0 0 0 0 0,-1 0 1 0 0,1 0-1 0 0,0 0 0 0 0,0 1 0 0 0,-1-1 1 0 0,1 0-1 0 0,0 0 0 0 0,0 1 0 0 0,0-1 0 0 0,2 0 1 0 0,-1 0 15 0 0,0 0 1 0 0,0 1-1 0 0,0-1 1 0 0,0 1 0 0 0,0-1-1 0 0,0 1 1 0 0,1 0-1 0 0,-1 0 1 0 0,0 0 0 0 0,3 0-1 0 0,-4 0-175 0 0,-1 1 0 0 0,1-1 0 0 0,-1 0 0 0 0,1 0 0 0 0,-1 1 0 0 0,1-1 0 0 0,-1 1 0 0 0,0-1 0 0 0,1 0 0 0 0,-1 1-1 0 0,1-1 1 0 0,-1 1 0 0 0,0-1 0 0 0,1 1 0 0 0,-1-1 0 0 0,0 1 0 0 0,0-1 0 0 0,1 1 0 0 0,-1-1 0 0 0,0 1 0 0 0,0-1 0 0 0,0 1 0 0 0,0-1 0 0 0,0 1-1 0 0,0 0 1 0 0,0-1 0 0 0,0 1 0 0 0,1 21 1218 0 0,-1-16-917 0 0,4 58 1184 0 0,23 124 0 0 0,-20-154-1555 0 0,30 128 122 0 0,-28-135-183 0 0,1-1 0 0 0,0 0 0 0 0,28 46 0 0 0,-25-50-672 0 0,2 0-1 0 0,0-1 1 0 0,24 24-1 0 0,-39-44 612 0 0,0-1 0 0 0,0 0 0 0 0,0 0 0 0 0,0 0 0 0 0,0 0 0 0 0,0 0 0 0 0,0 1 0 0 0,0-1-1 0 0,0 0 1 0 0,0 0 0 0 0,0 0 0 0 0,1 0 0 0 0,-1 0 0 0 0,0 0 0 0 0,0 0 0 0 0,0 1-1 0 0,0-1 1 0 0,0 0 0 0 0,0 0 0 0 0,0 0 0 0 0,1 0 0 0 0,-1 0 0 0 0,0 0 0 0 0,0 0-1 0 0,0 0 1 0 0,0 0 0 0 0,0 0 0 0 0,0 0 0 0 0,1 0 0 0 0,-1 0 0 0 0,0 0 0 0 0,0 0-1 0 0,0 0 1 0 0,0 0 0 0 0,0 0 0 0 0,1 0 0 0 0,-1 0 0 0 0,0 0 0 0 0,0 0 0 0 0,0 0-1 0 0,0 0 1 0 0,0 0 0 0 0,1 0 0 0 0,-1 0 0 0 0,0 0 0 0 0,0 0 0 0 0,0 0 0 0 0,0 0-1 0 0,0 0 1 0 0,0-1 0 0 0,0 1 0 0 0,1 0 0 0 0,-1 0 0 0 0,0 0 0 0 0,0 0 0 0 0,0 0-1 0 0,0 0 1 0 0,0-1 0 0 0,0 1 0 0 0,0 0 0 0 0,0 0 0 0 0,0 0 0 0 0,0 0 0 0 0,-1-10-5154 0 0,-3 3 2405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2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88 1648 0 0,'-2'-2'588'0'0,"-15"-9"3803"0"0,16 11-4192 0 0,1-1-1 0 0,-1 1 1 0 0,0 0 0 0 0,1-1-1 0 0,-1 1 1 0 0,1 0 0 0 0,-1-1 0 0 0,1 1-1 0 0,0-1 1 0 0,-1 1 0 0 0,1-1-1 0 0,-1 1 1 0 0,1-1 0 0 0,0 1-1 0 0,-1-1 1 0 0,1 0 0 0 0,0 1 0 0 0,0-1-1 0 0,-1 1 1 0 0,1-1 0 0 0,0 0-1 0 0,0 0 1 0 0,2 0 63 0 0,-1 0 1 0 0,1 0-1 0 0,0 0 0 0 0,0 0 1 0 0,0 1-1 0 0,0-1 0 0 0,0 1 0 0 0,0-1 1 0 0,0 1-1 0 0,0 0 0 0 0,3 0 1 0 0,0-1 235 0 0,139-22 2747 0 0,72-2-3238 0 0,-120 18-4172 0 0,-72 7 1565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3.4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0 106 512 0 0,'9'-36'4740'0'0,"-6"18"-1953"0"0,5-14 632 0 0,-8 31-3291 0 0,0 0 0 0 0,1 0-1 0 0,0-1 1 0 0,-1 1 0 0 0,1 0 0 0 0,0 0-1 0 0,-1 0 1 0 0,1 0 0 0 0,0 0-1 0 0,0 0 1 0 0,0 0 0 0 0,0 0 0 0 0,0 0-1 0 0,0 1 1 0 0,0-1 0 0 0,0 0-1 0 0,0 1 1 0 0,0-1 0 0 0,1 0 0 0 0,1 0-1 0 0,-3 1-81 0 0,1 0 0 0 0,-1 0 0 0 0,1 0 0 0 0,-1 1 0 0 0,1-1 0 0 0,-1 0 0 0 0,1 0 0 0 0,-1 0 0 0 0,1 0 0 0 0,-1 1 0 0 0,1-1 0 0 0,-1 0 0 0 0,1 0 0 0 0,-1 1 0 0 0,0-1 0 0 0,1 0 0 0 0,-1 1 0 0 0,1-1 0 0 0,-1 1 0 0 0,0-1 0 0 0,1 0 0 0 0,-1 1 0 0 0,0-1 0 0 0,1 1 0 0 0,-1-1 0 0 0,0 1 0 0 0,0-1 0 0 0,0 1 0 0 0,0-1 0 0 0,1 2 0 0 0,4 16 437 0 0,-5-17-461 0 0,8 59 1045 0 0,-3 1-1 0 0,-4 107 0 0 0,-3-76-722 0 0,-6 36 31 0 0,1-2-218 0 0,7-113-154 0 0,1 0 0 0 0,0 0-1 0 0,6 22 1 0 0,-6-29 3 0 0,1 0 0 0 0,0 0-1 0 0,0 0 1 0 0,0 0 0 0 0,1-1-1 0 0,0 1 1 0 0,0-1-1 0 0,1 0 1 0 0,7 10 0 0 0,-8-13-1 0 0,0 0 0 0 0,0 0 0 0 0,-1 0 0 0 0,1 0 0 0 0,0 0 0 0 0,1-1 0 0 0,-1 1 0 0 0,0-1 0 0 0,0 0 0 0 0,1 0 0 0 0,-1 0 0 0 0,0 0 0 0 0,1-1 0 0 0,-1 1 0 0 0,1-1 0 0 0,-1 0 0 0 0,1 0 0 0 0,3-1 0 0 0,7-1-11 0 0,1 0 0 0 0,-1-1-1 0 0,15-5 1 0 0,0 0 4 0 0,15-2-22 0 0,0 1 0 0 0,0 3 1 0 0,64-2-1 0 0,-96 8-91 0 0,0 1 0 0 0,22 4 0 0 0,-28-4-477 0 0,-1 0 1 0 0,0 0-1 0 0,-1 1 1 0 0,1 0-1 0 0,0 0 1 0 0,0 1-1 0 0,-1-1 1 0 0,0 1-1 0 0,6 4 1 0 0,-4-3-1341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0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49 3345 0 0,'-18'-9'3440'0'0,"4"-1"3362"0"0,7 3-6314 0 0,3 2-8 0 0,4 1-208 0 0,4 1 128 0 0,2 1-328 0 0,5-1-120 0 0,2 2-152 0 0,-1 0-64 0 0,2-1-792 0 0,0 1-1625 0 0,-2 1 57 0 0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57 2529 0 0,'-1'-1'495'0'0,"0"0"1"0"0,0 0 0 0 0,0 1-1 0 0,0-1 1 0 0,0 0 0 0 0,0 0 0 0 0,0 0-1 0 0,0 0 1 0 0,1 0 0 0 0,-1 0 0 0 0,0 0-1 0 0,1 0 1 0 0,-1-1 0 0 0,1 1-1 0 0,-1 0 1 0 0,1 0 0 0 0,-1 0 0 0 0,1-1-1 0 0,0-1 1 0 0,0 3-333 0 0,0-1-1 0 0,0 0 1 0 0,0 1 0 0 0,0-1-1 0 0,1 1 1 0 0,-1-1 0 0 0,0 1-1 0 0,0-1 1 0 0,1 1 0 0 0,-1-1-1 0 0,0 1 1 0 0,1-1 0 0 0,-1 1 0 0 0,1-1-1 0 0,-1 1 1 0 0,0-1 0 0 0,1 1-1 0 0,15-7-1145 0 0,-5 5 1094 0 0,1 1 0 0 0,-1 0-1 0 0,17 1 1 0 0,20-1 256 0 0,256-12 3140 0 0,-300 13-3415 0 0,0 0 0 0 0,0 1 0 0 0,0-1 0 0 0,1 1-1 0 0,-1 0 1 0 0,6 2 0 0 0,-9-3-86 0 0,0 1 0 0 0,-1-1 1 0 0,1 0-1 0 0,0 1 0 0 0,-1-1 0 0 0,1 0 0 0 0,0 1 1 0 0,-1-1-1 0 0,1 1 0 0 0,-1-1 0 0 0,1 1 1 0 0,-1-1-1 0 0,1 1 0 0 0,-1 0 0 0 0,1-1 1 0 0,-1 1-1 0 0,1 0 0 0 0,-1-1 0 0 0,0 1 0 0 0,1 0 1 0 0,-1-1-1 0 0,0 1 0 0 0,0 0 0 0 0,0 0 1 0 0,0-1-1 0 0,1 1 0 0 0,-1 0 0 0 0,0 0 1 0 0,0-1-1 0 0,0 1 0 0 0,-1 0 0 0 0,1 0 0 0 0,0-1 1 0 0,0 1-1 0 0,0 0 0 0 0,0 0 0 0 0,-1-1 1 0 0,1 1-1 0 0,0 0 0 0 0,-1-1 0 0 0,1 1 0 0 0,-1 0 1 0 0,1-1-1 0 0,-1 1 0 0 0,-10 16-2 0 0,-1-1 1 0 0,0 0-1 0 0,-18 17 0 0 0,17-19 32 0 0,0 0-1 0 0,1 1 0 0 0,-17 27 1 0 0,28-40-32 0 0,0 0 0 0 0,-1 1 1 0 0,1 0-1 0 0,0-1 0 0 0,0 1 1 0 0,1 0-1 0 0,-1-1 0 0 0,0 1 0 0 0,1 0 1 0 0,0 0-1 0 0,-1-1 0 0 0,1 1 1 0 0,1 0-1 0 0,-1 0 0 0 0,0 0 0 0 0,0-1 1 0 0,2 4-1 0 0,-1-2-1 0 0,1-1 0 0 0,-1 0 0 0 0,1 0 0 0 0,0 0-1 0 0,0 0 1 0 0,0 0 0 0 0,0-1 0 0 0,0 1 0 0 0,1 0 0 0 0,-1-1 0 0 0,1 0 0 0 0,3 3-1 0 0,3 0-15 0 0,0 1 0 0 0,0-1-1 0 0,0-1 1 0 0,1 0 0 0 0,-1 0 0 0 0,1-1-1 0 0,0-1 1 0 0,14 3 0 0 0,-8-3 2 0 0,-1-1-1 0 0,1 0 1 0 0,-1-2 0 0 0,1 1 0 0 0,28-7 0 0 0,-32 5-40 0 0,-1-1-1 0 0,1 0 1 0 0,-1-1-1 0 0,0 0 1 0 0,0-1 0 0 0,-1-1-1 0 0,1 1 1 0 0,12-10-1 0 0,-20 12-13 0 0,0 1 0 0 0,-1 0-1 0 0,1-1 1 0 0,-1 0 0 0 0,1 0 0 0 0,-1 0 0 0 0,0 0-1 0 0,0 0 1 0 0,0 0 0 0 0,0 0 0 0 0,0-1-1 0 0,-1 1 1 0 0,0-1 0 0 0,0 1 0 0 0,0-1 0 0 0,1-3-1 0 0,-2 2-27 0 0,1 0 0 0 0,-1-1-1 0 0,0 1 1 0 0,-1 0-1 0 0,0 0 1 0 0,1 0 0 0 0,-1 0-1 0 0,-1 0 1 0 0,1 0-1 0 0,-4-8 1 0 0,1 5 68 0 0,0 0-1 0 0,-1 1 1 0 0,0-1 0 0 0,0 1-1 0 0,0 0 1 0 0,-1 0 0 0 0,0 1-1 0 0,-1 0 1 0 0,1 0-1 0 0,-1 0 1 0 0,0 1 0 0 0,-1 0-1 0 0,-9-6 1 0 0,10 8 112 0 0,-1 1-1 0 0,1-1 1 0 0,0 1 0 0 0,-1 0-1 0 0,1 0 1 0 0,-1 1 0 0 0,0 0-1 0 0,1 1 1 0 0,-1 0 0 0 0,0 0-1 0 0,-15 2 1 0 0,18-1-17 0 0,0 0-1 0 0,0 1 1 0 0,0-1-1 0 0,0 1 1 0 0,1 0 0 0 0,-1 0-1 0 0,0 1 1 0 0,1-1 0 0 0,-1 1-1 0 0,1 0 1 0 0,0 0 0 0 0,0 1-1 0 0,0-1 1 0 0,0 1 0 0 0,1 0-1 0 0,0 0 1 0 0,-1 0-1 0 0,-3 8 1 0 0,5-10-71 0 0,1 1-1 0 0,0-1 0 0 0,0 1 1 0 0,0-1-1 0 0,0 1 1 0 0,0-1-1 0 0,1 1 0 0 0,-1-1 1 0 0,1 1-1 0 0,0 0 1 0 0,0-1-1 0 0,-1 1 1 0 0,2 0-1 0 0,-1 0 0 0 0,0-1 1 0 0,2 6-1 0 0,-1-5-2 0 0,0 1 0 0 0,1-1 0 0 0,0 0 0 0 0,-1 0 0 0 0,1 0 0 0 0,0 0 0 0 0,1 0 0 0 0,-1-1 0 0 0,0 1 0 0 0,1-1 0 0 0,3 4 0 0 0,3 0-329 0 0,1 0 0 0 0,-1 0 0 0 0,1-1 0 0 0,0 0 1 0 0,0-1-1 0 0,0 0 0 0 0,13 3 0 0 0,-3-2-2208 0 0,0-1 0 0 0,0-2 1 0 0,34 2-1 0 0,-22-4 415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3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7 1136 0 0,'-10'-3'3714'0'0,"10"2"-3558"0"0,-1 1 0 0 0,0-1 0 0 0,0 1 0 0 0,0 0-1 0 0,0-1 1 0 0,0 1 0 0 0,1 0 0 0 0,-1 0 0 0 0,0 0 0 0 0,0 0 0 0 0,0 0 0 0 0,0 0-1 0 0,0 0 1 0 0,0 0 0 0 0,0 0 0 0 0,0 0 0 0 0,1 0 0 0 0,-1 1 0 0 0,0-1 0 0 0,0 0-1 0 0,0 1 1 0 0,0-1 0 0 0,1 1 0 0 0,-1-1 0 0 0,0 1 0 0 0,0-1 0 0 0,1 1 0 0 0,-1-1-1 0 0,0 1 1 0 0,1-1 0 0 0,-2 3 0 0 0,-8 6 682 0 0,1 1 0 0 0,0 1 0 0 0,1 0 0 0 0,0 0 0 0 0,0 1 0 0 0,1 0 0 0 0,-6 15 0 0 0,11-23-724 0 0,1 1 0 0 0,-1 0 0 0 0,1-1 0 0 0,-1 1 0 0 0,2 0 0 0 0,-1 0 0 0 0,0 0 0 0 0,1-1 0 0 0,0 1 0 0 0,0 0 0 0 0,0 0 0 0 0,1 0 0 0 0,0 0 0 0 0,0 0 0 0 0,0-1 0 0 0,0 1 0 0 0,1 0 0 0 0,0-1 0 0 0,0 1 0 0 0,0-1 0 0 0,0 0 0 0 0,1 1 0 0 0,4 5-1 0 0,0-3-111 0 0,1 1 0 0 0,-1-1 0 0 0,1 0 0 0 0,1 0 0 0 0,0-1 0 0 0,0 0 0 0 0,0-1 0 0 0,0 0 0 0 0,1-1 0 0 0,0 0 0 0 0,0 0 0 0 0,0-1 0 0 0,19 4 0 0 0,-6-3-211 0 0,0-2 1 0 0,0 0 0 0 0,0-1-1 0 0,0-2 1 0 0,31-3 0 0 0,-37 1-963 0 0,31-8 0 0 0,-7-4-3701 0 0,-21 5 1521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3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1456 0 0,'0'-3'5201'0'0,"1"3"-4969"0"0,5 2 505 0 0,3 2-737 0 0,3 0-40 0 0,2 1-16 0 0,6 2-232 0 0,-2 0-761 0 0,0 1 89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3 158 1864 0 0,'-3'-13'10660'0'0,"8"18"-6810"0"0,-3-1-3205 0 0,1 0 0 0 0,-1 1 1 0 0,0 0-1 0 0,3 8 0 0 0,5 12-50 0 0,1-6-356 0 0,0 0 0 0 0,-2 0 0 0 0,0 1 0 0 0,8 27 0 0 0,-16-42-206 0 0,2 7 76 0 0,-3-10 60 0 0,-3-6 135 0 0,3 2-277 0 0,-1-1 1 0 0,1 0 0 0 0,-1 1 0 0 0,1-1-1 0 0,0 0 1 0 0,0-4 0 0 0,0-11 63 0 0,-14-81 141 0 0,12 86-223 0 0,1-1 0 0 0,0 1-1 0 0,2 0 1 0 0,2-23 0 0 0,-2 27-7 0 0,0 0 1 0 0,2 0-1 0 0,-1 0 0 0 0,1 1 1 0 0,0-1-1 0 0,1 1 0 0 0,7-14 1 0 0,-10 20-4 0 0,1-1 0 0 0,0 1 0 0 0,-1 0 0 0 0,1 0 0 0 0,0-1 0 0 0,0 1 0 0 0,0 1 1 0 0,0-1-1 0 0,1 0 0 0 0,-1 0 0 0 0,0 1 0 0 0,1-1 0 0 0,-1 1 0 0 0,1 0 0 0 0,0 0 0 0 0,-1 0 0 0 0,1 0 1 0 0,4 0-1 0 0,-3 0-2 0 0,-1 1 0 0 0,1 0 1 0 0,0 1-1 0 0,0-1 0 0 0,-1 1 0 0 0,1-1 1 0 0,0 1-1 0 0,-1 0 0 0 0,1 1 1 0 0,0-1-1 0 0,-1 0 0 0 0,4 3 0 0 0,6 4-5 0 0,-1 1 0 0 0,0 0-1 0 0,0 0 1 0 0,-1 1 0 0 0,17 21-1 0 0,-17-19-26 0 0,0 1 0 0 0,-1 0 0 0 0,-1 1 0 0 0,0 0 0 0 0,11 26 0 0 0,-18-35 21 0 0,0-1-1 0 0,0 1 1 0 0,-1-1 0 0 0,0 1 0 0 0,0 0 0 0 0,0 0-1 0 0,-1-1 1 0 0,1 1 0 0 0,-1 0 0 0 0,0 0 0 0 0,0 0 0 0 0,-1 0-1 0 0,0-1 1 0 0,1 1 0 0 0,-2 0 0 0 0,1 0 0 0 0,0-1-1 0 0,-1 1 1 0 0,0-1 0 0 0,0 1 0 0 0,0-1 0 0 0,-1 0 0 0 0,-5 8-1 0 0,4-7-831 0 0,16-7-5887 0 0,-12 2 6733 0 0,17-10-4958 0 0,-6 4 2133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4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46 1424 0 0,'-9'6'6499'0'0,"8"-6"-6215"0"0,-1 1 0 0 0,1 0 0 0 0,0 0 0 0 0,0-1 0 0 0,0 1 0 0 0,0 0 0 0 0,0 0 1 0 0,0 0-1 0 0,0 0 0 0 0,-1 2 0 0 0,-3 3 776 0 0,1 1 0 0 0,0 0 1 0 0,1 1-1 0 0,-6 13 1 0 0,9-19-960 0 0,-1 0 1 0 0,1 1 0 0 0,-1-1 0 0 0,1 0 0 0 0,0 0 0 0 0,0 1 0 0 0,0-1 0 0 0,0 0 0 0 0,1 1 0 0 0,-1-1 0 0 0,1 0 0 0 0,-1 0 0 0 0,1 0 0 0 0,0 1-1 0 0,-1-1 1 0 0,1 0 0 0 0,0 0 0 0 0,1 0 0 0 0,-1 0 0 0 0,0 0 0 0 0,3 2 0 0 0,-1 0-25 0 0,1 0-1 0 0,0 0 1 0 0,1-1 0 0 0,-1 0 0 0 0,0 0-1 0 0,1 0 1 0 0,0 0 0 0 0,5 1 0 0 0,42 15 100 0 0,-34-14-89 0 0,-5-1-88 0 0,0-1-1 0 0,0 0 1 0 0,0-1-1 0 0,1-1 1 0 0,-1 0-1 0 0,0 0 1 0 0,1-2-1 0 0,12-1 1 0 0,-17 1-4 0 0,-1-1 0 0 0,0 1 0 0 0,0-2 0 0 0,1 1 0 0 0,-1-1 0 0 0,-1 0 0 0 0,1-1 0 0 0,0 0 0 0 0,-1 0 0 0 0,0 0 0 0 0,0-1 0 0 0,0 0 0 0 0,10-11 0 0 0,-15 14-3 0 0,0 0-1 0 0,-1 0 1 0 0,1 0-1 0 0,-1 0 1 0 0,0 0-1 0 0,1 0 1 0 0,-1-1-1 0 0,0 1 1 0 0,0-1-1 0 0,-1 1 1 0 0,1-1-1 0 0,0 1 1 0 0,-1-1-1 0 0,0 1 0 0 0,1-5 1 0 0,-2 3-17 0 0,1 0 0 0 0,0 0 0 0 0,-1 0 0 0 0,0 0 0 0 0,0 0-1 0 0,0 0 1 0 0,-1 1 0 0 0,1-1 0 0 0,-3-4 0 0 0,0 1-35 0 0,0 1-1 0 0,-1 0 1 0 0,1 0-1 0 0,-1 0 1 0 0,0 0-1 0 0,-1 1 1 0 0,1 0 0 0 0,-1 0-1 0 0,0 0 1 0 0,-8-4-1 0 0,7 6 52 0 0,-1-1 0 0 0,0 1 0 0 0,-1 0 0 0 0,1 1 1 0 0,0 0-1 0 0,-1 0 0 0 0,1 1 0 0 0,-1 0 0 0 0,1 1 0 0 0,-1 0 0 0 0,0 0 0 0 0,1 1 0 0 0,-1 0 0 0 0,-11 2 0 0 0,7 0 38 0 0,1 1 0 0 0,-1 0 0 0 0,1 1 1 0 0,-1 0-1 0 0,1 1 0 0 0,1 0 0 0 0,-1 1 0 0 0,-16 13 0 0 0,23-17 5 0 0,1 1 0 0 0,0 0 0 0 0,0 1-1 0 0,0-1 1 0 0,0 1 0 0 0,0 0 0 0 0,1 0 0 0 0,0 0-1 0 0,0 0 1 0 0,1 0 0 0 0,-1 1 0 0 0,1-1-1 0 0,0 1 1 0 0,0 0 0 0 0,1-1 0 0 0,0 1 0 0 0,0 0-1 0 0,0 0 1 0 0,1 0 0 0 0,0 0 0 0 0,0 0-1 0 0,0 0 1 0 0,1 0 0 0 0,0-1 0 0 0,0 1 0 0 0,0 0-1 0 0,1 0 1 0 0,0-1 0 0 0,0 1 0 0 0,1-1-1 0 0,-1 1 1 0 0,1-1 0 0 0,0 0 0 0 0,0 0 0 0 0,1 0-1 0 0,0-1 1 0 0,5 6 0 0 0,8 5-25 0 0,1-1-1 0 0,0-1 1 0 0,1-1-1 0 0,30 16 1 0 0,-11-11-2292 0 0,62 19 0 0 0,-74-27-186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5.8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540 226 512 0 0,'-1'-14'853'0'0,"-1"1"-1"0"0,0-1 1 0 0,-1 1-1 0 0,0 0 1 0 0,-2 0-1 0 0,1 1 1 0 0,-1-1-1 0 0,-1 1 1 0 0,-1 0-1 0 0,1 0 1 0 0,-17-20-1 0 0,19 27-646 0 0,0 1-1 0 0,0-1 0 0 0,0 1 0 0 0,-1 0 1 0 0,1 1-1 0 0,-1-1 0 0 0,0 1 1 0 0,0 0-1 0 0,0 0 0 0 0,-1 1 1 0 0,1-1-1 0 0,-1 1 0 0 0,1 0 0 0 0,-1 1 1 0 0,0 0-1 0 0,0-1 0 0 0,1 2 1 0 0,-1-1-1 0 0,0 1 0 0 0,0 0 0 0 0,0 0 1 0 0,0 0-1 0 0,0 1 0 0 0,0 0 1 0 0,1 0-1 0 0,-1 1 0 0 0,0-1 0 0 0,1 1 1 0 0,-1 0-1 0 0,-6 4 0 0 0,-15 9 69 0 0,1 2-1 0 0,1 0 1 0 0,0 1-1 0 0,2 2 1 0 0,0 0 0 0 0,1 2-1 0 0,1 0 1 0 0,-23 32-1 0 0,36-43-142 0 0,1 1-1 0 0,0-1 1 0 0,0 1 0 0 0,1 0-1 0 0,0 1 1 0 0,1-1 0 0 0,1 1-1 0 0,0 0 1 0 0,1 1 0 0 0,-4 25-1 0 0,7-31-92 0 0,0 0 1 0 0,0 0-1 0 0,0 0 0 0 0,1 0 0 0 0,0 0 0 0 0,1 0 0 0 0,0 0 0 0 0,0-1 0 0 0,0 1 0 0 0,1-1 0 0 0,0 1 1 0 0,1-1-1 0 0,0 0 0 0 0,0 0 0 0 0,0-1 0 0 0,1 1 0 0 0,0-1 0 0 0,0 0 0 0 0,11 9 0 0 0,1 0-28 0 0,1-2 0 0 0,1 0-1 0 0,0-1 1 0 0,0-1 0 0 0,1-1 0 0 0,34 12-1 0 0,-22-11-94 0 0,1-2 0 0 0,0-1-1 0 0,56 5 1 0 0,-62-11-389 0 0,-1-1 0 0 0,1-1 0 0 0,0-1 0 0 0,47-10 0 0 0,-46 5-1892 0 0,0-1 0 0 0,31-14 1 0 0,-31 10 724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6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231 101 8 0 0,'0'-7'932'0'0,"0"0"1"0"0,-1 1-1 0 0,0-1 0 0 0,0 1 1 0 0,-1-1-1 0 0,1 1 0 0 0,-2 0 0 0 0,1-1 1 0 0,-1 1-1 0 0,1 0 0 0 0,-7-9 1 0 0,7 14-768 0 0,1 0 0 0 0,0 0-1 0 0,-1 1 1 0 0,1-1 0 0 0,0 0 0 0 0,-1 1 0 0 0,1-1 0 0 0,-1 1 0 0 0,1-1 0 0 0,-1 1 0 0 0,1 0-1 0 0,-1-1 1 0 0,0 1 0 0 0,1 0 0 0 0,-1 0 0 0 0,1 0 0 0 0,-1 0 0 0 0,1 1 0 0 0,-1-1 0 0 0,-2 1-1 0 0,-31 9 880 0 0,25-6-823 0 0,0 1 1 0 0,1 0-1 0 0,0 0 0 0 0,0 1 1 0 0,0 0-1 0 0,-13 12 1 0 0,16-12-120 0 0,0-1 0 0 0,1 1 0 0 0,-1 0 0 0 0,2 1 0 0 0,-1-1 0 0 0,0 1 0 0 0,1 0 0 0 0,1 0 0 0 0,-5 11 0 0 0,6-13-36 0 0,1 1 1 0 0,-1-1-1 0 0,2 0 0 0 0,-1 0 1 0 0,0 1-1 0 0,1-1 1 0 0,0 0-1 0 0,0 1 0 0 0,1-1 1 0 0,0 0-1 0 0,0 1 0 0 0,0-1 1 0 0,3 9-1 0 0,0-7-13 0 0,-1 0 0 0 0,1 0 1 0 0,0 0-1 0 0,0 0 0 0 0,1-1 0 0 0,0 0 0 0 0,0 0 0 0 0,10 8 0 0 0,-2-3-32 0 0,1 0 0 0 0,0-1 1 0 0,1-1-1 0 0,0-1 0 0 0,1 0 0 0 0,-1-1 0 0 0,32 10 0 0 0,-36-14-31 0 0,-1-1-1 0 0,1 0 0 0 0,0 0 1 0 0,0-1-1 0 0,20-1 1 0 0,-27 0 8 0 0,1-1 1 0 0,-1 0 0 0 0,0 1 0 0 0,0-2-1 0 0,1 1 1 0 0,-1 0 0 0 0,7-4-1 0 0,-9 4 0 0 0,0-1 0 0 0,0 1-1 0 0,0-1 1 0 0,0 1 0 0 0,0-1-1 0 0,-1 1 1 0 0,1-1-1 0 0,-1 0 1 0 0,1 0 0 0 0,-1 0-1 0 0,1 0 1 0 0,-1 0-1 0 0,0 0 1 0 0,0 0 0 0 0,1-3-1 0 0,-2 2 4 0 0,1 1-1 0 0,-1-1 1 0 0,1 0-1 0 0,-1 0 1 0 0,0 1-1 0 0,0-1 1 0 0,-1 0-1 0 0,1 1 1 0 0,0-1-1 0 0,-1 0 1 0 0,0 1-1 0 0,0-1 1 0 0,-1-4-1 0 0,-20-33-57 0 0,16 29 83 0 0,-6-10-26 0 0,-50-81 87 0 0,51 85-48 0 0,-2 0-1 0 0,0 1 1 0 0,-25-24 0 0 0,34 36-11 0 0,-1 0 0 0 0,0 1 0 0 0,0 0 1 0 0,0-1-1 0 0,0 1 0 0 0,0 1 0 0 0,-1-1 0 0 0,1 1 1 0 0,-1 0-1 0 0,0 0 0 0 0,-11-1 0 0 0,17 3-23 0 0,-1 0-1 0 0,1 0 0 0 0,0 0 0 0 0,-1 0 1 0 0,1 0-1 0 0,-1 0 0 0 0,1 0 1 0 0,0 0-1 0 0,-1 0 0 0 0,1 0 0 0 0,-1 0 1 0 0,1 0-1 0 0,0 1 0 0 0,-1-1 0 0 0,1 0 1 0 0,0 0-1 0 0,-1 1 0 0 0,1-1 1 0 0,0 0-1 0 0,-1 0 0 0 0,1 1 0 0 0,0-1 1 0 0,-1 0-1 0 0,1 1 0 0 0,0-1 1 0 0,0 0-1 0 0,0 1 0 0 0,-1 0 0 0 0,1 12 88 0 0,2-8-88 0 0,-1-1-1 0 0,1 1 1 0 0,0-1-1 0 0,3 5 1 0 0,-2-4 2 0 0,1 0 0 0 0,0-1 1 0 0,0 1-1 0 0,0-1 0 0 0,0 0 0 0 0,1-1 1 0 0,0 1-1 0 0,0-1 0 0 0,5 4 0 0 0,54 23-46 0 0,-30-15 96 0 0,-21-9-54 0 0,0-1-1 0 0,0 0 0 0 0,1-1 1 0 0,0 0-1 0 0,-1-1 0 0 0,1-1 1 0 0,0 0-1 0 0,0-1 0 0 0,0 0 1 0 0,1-1-1 0 0,-1-1 0 0 0,0 0 1 0 0,0-1-1 0 0,21-6 0 0 0,-30 6 46 0 0,0 1-1 0 0,0 0 1 0 0,-1 0-1 0 0,1 0 1 0 0,8 1 0 0 0,-12 0-17 0 0,1 0 0 0 0,-1 0 0 0 0,1 0 1 0 0,-1 1-1 0 0,0-1 0 0 0,1 1 0 0 0,-1-1 1 0 0,0 1-1 0 0,1-1 0 0 0,-1 1 0 0 0,0 0 1 0 0,1 0-1 0 0,-1 0 0 0 0,0 0 0 0 0,0 0 1 0 0,0 0-1 0 0,0 0 0 0 0,0 0 0 0 0,0 0 1 0 0,0 0-1 0 0,-1 0 0 0 0,2 3 0 0 0,2 5 98 0 0,0 0 0 0 0,0 1 0 0 0,-1-1-1 0 0,2 14 1 0 0,4 14 100 0 0,-6-29-194 0 0,0 0 0 0 0,-1 0-1 0 0,0 0 1 0 0,0 1 0 0 0,-1-1 0 0 0,0 1-1 0 0,-1-1 1 0 0,0 1 0 0 0,-1 10 0 0 0,0-18-29 0 0,1 0 1 0 0,-1 0 0 0 0,1 0-1 0 0,-1 0 1 0 0,1 0 0 0 0,-1 0-1 0 0,0 0 1 0 0,0 0 0 0 0,0 0-1 0 0,1 0 1 0 0,-1 0 0 0 0,0 0 0 0 0,0-1-1 0 0,0 1 1 0 0,0 0 0 0 0,0-1-1 0 0,0 1 1 0 0,-1-1 0 0 0,1 1-1 0 0,0-1 1 0 0,0 1 0 0 0,0-1-1 0 0,0 0 1 0 0,-1 0 0 0 0,1 1-1 0 0,0-1 1 0 0,0 0 0 0 0,-1 0 0 0 0,1 0-1 0 0,-2-1 1 0 0,2 1-3 0 0,0 0-1 0 0,-1 0 1 0 0,1 0 0 0 0,0 0-1 0 0,-1 0 1 0 0,1-1-1 0 0,0 1 1 0 0,0-1 0 0 0,-1 1-1 0 0,1-1 1 0 0,0 1 0 0 0,0-1-1 0 0,0 0 1 0 0,0 1 0 0 0,-1-1-1 0 0,1 0 1 0 0,0 0 0 0 0,0 0-1 0 0,1 0 1 0 0,-1 0 0 0 0,0 0-1 0 0,0 0 1 0 0,0 0 0 0 0,1 0-1 0 0,-1-1 1 0 0,0 1 0 0 0,0-1-1 0 0,1-2-8 0 0,0 1 1 0 0,0 0-1 0 0,0 0 0 0 0,0 0 0 0 0,0 0 0 0 0,1-1 0 0 0,-1 1 1 0 0,1 0-1 0 0,0 0 0 0 0,0 0 0 0 0,0 0 0 0 0,0 0 0 0 0,3-4 1 0 0,3-5-11 0 0,17-21 1 0 0,-8 11-31 0 0,-7 8 15 0 0,3-4 22 0 0,0 0 0 0 0,21-22 0 0 0,-30 36 5 0 0,1 1 0 0 0,0-1 0 0 0,0 0 0 0 0,1 1 0 0 0,-1 0 0 0 0,1 0 0 0 0,0 0 0 0 0,-1 0 0 0 0,1 1 0 0 0,0 0 0 0 0,0 0 0 0 0,1 0 0 0 0,-1 1 0 0 0,10-2 0 0 0,-12 3 9 0 0,1 1 0 0 0,0-1 0 0 0,-1 1-1 0 0,1 0 1 0 0,-1 0 0 0 0,1 0 0 0 0,-1 0 0 0 0,1 1-1 0 0,-1-1 1 0 0,4 4 0 0 0,-1-2-6 0 0,-1 0-1 0 0,0 1 1 0 0,0 0 0 0 0,0 0 0 0 0,4 5 0 0 0,-6-4 17 0 0,0 0 0 0 0,-1 0 1 0 0,0 0-1 0 0,0 1 0 0 0,-1-1 1 0 0,1 0-1 0 0,-1 1 1 0 0,0 0-1 0 0,0 9 0 0 0,0-9-1 0 0,0 5 27 0 0,1 1 0 0 0,0 0 0 0 0,1 0 0 0 0,8 19 0 0 0,-8-25-15 0 0,0 0-1 0 0,0 1 1 0 0,1-1 0 0 0,0-1 0 0 0,0 1 0 0 0,1-1-1 0 0,0 1 1 0 0,0-1 0 0 0,7 6 0 0 0,-12-11-24 0 0,0 0 1 0 0,1 0 0 0 0,-1 1-1 0 0,0-1 1 0 0,0 0-1 0 0,0 0 1 0 0,1 1 0 0 0,-1-1-1 0 0,0 0 1 0 0,0 0-1 0 0,1 0 1 0 0,-1 0 0 0 0,0 0-1 0 0,1 1 1 0 0,-1-1-1 0 0,0 0 1 0 0,0 0 0 0 0,1 0-1 0 0,-1 0 1 0 0,0 0 0 0 0,1 0-1 0 0,-1 0 1 0 0,0 0-1 0 0,1 0 1 0 0,-1 0 0 0 0,0 0-1 0 0,0 0 1 0 0,1 0-1 0 0,-1 0 1 0 0,0-1 0 0 0,1 1-1 0 0,-1 0 1 0 0,0 0-1 0 0,0 0 1 0 0,1 0 0 0 0,-1-1-1 0 0,6-12 73 0 0,-5 7-95 0 0,0 0 0 0 0,-1 0 0 0 0,1 0 0 0 0,-1 0 0 0 0,-1 0 0 0 0,1 0 0 0 0,-1 0 0 0 0,-1-7 1 0 0,0 6 8 0 0,1 1 1 0 0,0 0 0 0 0,1-1 0 0 0,0 1 0 0 0,0-1-1 0 0,0 1 1 0 0,2-12 0 0 0,1 7-26 0 0,0-1 1 0 0,1 1-1 0 0,1 0 1 0 0,-1 0-1 0 0,2 1 1 0 0,10-18-1 0 0,-13 24 32 0 0,0 1-1 0 0,0-1 1 0 0,0 1 0 0 0,1 0 0 0 0,-1 0-1 0 0,1 0 1 0 0,0 0 0 0 0,-1 0 0 0 0,1 1-1 0 0,0 0 1 0 0,1 0 0 0 0,-1 0-1 0 0,0 0 1 0 0,0 1 0 0 0,1 0 0 0 0,-1-1-1 0 0,1 2 1 0 0,0-1 0 0 0,-1 0 0 0 0,7 1-1 0 0,-6 0 6 0 0,0 1-1 0 0,1 0 1 0 0,-1 0-1 0 0,1 0 0 0 0,-1 1 1 0 0,0-1-1 0 0,0 1 1 0 0,0 0-1 0 0,0 1 0 0 0,0 0 1 0 0,-1-1-1 0 0,1 1 1 0 0,-1 1-1 0 0,1-1 0 0 0,6 8 1 0 0,-5-5 14 0 0,0 1 0 0 0,0 0 0 0 0,-1 1 0 0 0,0-1 0 0 0,0 1 0 0 0,-1 0 0 0 0,0 0 0 0 0,6 17 0 0 0,-9-20 2 0 0,0-1 0 0 0,0 0 0 0 0,-1 1 0 0 0,0 7 0 0 0,0-8-55 0 0,0-1 0 0 0,0 1 1 0 0,0-1-1 0 0,0 1 0 0 0,1-1 1 0 0,-1 0-1 0 0,1 1 1 0 0,2 4-1 0 0,-2-7-91 0 0,-1 0 0 0 0,1 0 0 0 0,-1 0 0 0 0,1-1 0 0 0,0 1 0 0 0,-1 0 1 0 0,1-1-1 0 0,0 1 0 0 0,0 0 0 0 0,0-1 0 0 0,0 1 0 0 0,-1-1 0 0 0,1 1 0 0 0,0-1 0 0 0,0 1 0 0 0,1-1 1 0 0,17 4-5623 0 0,-14-3 3669 0 0,5 0-829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7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13 167 512 0 0,'-2'3'1184'0'0,"0"-7"151"0"0,-3-7 707 0 0,4 4-1269 0 0,0 0 0 0 0,0 0 0 0 0,0 0 1 0 0,1 0-1 0 0,0 0 0 0 0,1 0 0 0 0,0 0 0 0 0,2-11 0 0 0,-3 15-649 0 0,1 0 0 0 0,0 1-1 0 0,-1-1 1 0 0,1 0-1 0 0,0 1 1 0 0,0-1 0 0 0,1 1-1 0 0,-1 0 1 0 0,0-1 0 0 0,1 1-1 0 0,0 0 1 0 0,-1 0 0 0 0,1 0-1 0 0,0 0 1 0 0,0 0 0 0 0,0 0-1 0 0,0 0 1 0 0,1 1-1 0 0,-1-1 1 0 0,0 1 0 0 0,1 0-1 0 0,-1-1 1 0 0,1 1 0 0 0,-1 0-1 0 0,4 0 1 0 0,-6 1-73 0 0,0 0 1 0 0,0 0-1 0 0,1 0 0 0 0,-1 0 1 0 0,0 0-1 0 0,0 0 1 0 0,0 0-1 0 0,0 0 0 0 0,0 0 1 0 0,0 0-1 0 0,0 0 1 0 0,1 0-1 0 0,-1 0 0 0 0,0 0 1 0 0,0 0-1 0 0,0 0 1 0 0,0 0-1 0 0,0 0 0 0 0,0 0 1 0 0,0 0-1 0 0,0 1 0 0 0,1-1 1 0 0,-1 0-1 0 0,0 0 1 0 0,0 0-1 0 0,0 0 0 0 0,0 0 1 0 0,0 0-1 0 0,0 0 1 0 0,0 0-1 0 0,0 1 0 0 0,0-1 1 0 0,0 0-1 0 0,0 0 1 0 0,0 0-1 0 0,0 0 0 0 0,0 0 1 0 0,0 0-1 0 0,0 0 0 0 0,0 1 1 0 0,0-1-1 0 0,0 0 1 0 0,-1 10 1070 0 0,-9 18-530 0 0,5-15-182 0 0,1 4-217 0 0,0 1-1 0 0,1-1 1 0 0,1 1 0 0 0,0-1-1 0 0,1 1 1 0 0,1 0-1 0 0,4 30 1 0 0,1-18-9 0 0,2 0 0 0 0,0-1 0 0 0,20 48 0 0 0,-25-74-179 0 0,40 111 151 0 0,-36-94-93 0 0,0 1 1 0 0,-2 1 0 0 0,4 32 0 0 0,-8-51-54 0 0,0 0 1 0 0,0 0-1 0 0,0 0 1 0 0,0 0-1 0 0,-1 0 1 0 0,1 0-1 0 0,-1 0 1 0 0,0 0-1 0 0,0-1 1 0 0,0 1-1 0 0,0 0 1 0 0,0 0-1 0 0,-3 3 1 0 0,3-5-8 0 0,1 0 0 0 0,-1 0 0 0 0,0 0 0 0 0,0 0 0 0 0,0-1 0 0 0,-1 1 1 0 0,1 0-1 0 0,0-1 0 0 0,0 1 0 0 0,0 0 0 0 0,0-1 0 0 0,-1 1 0 0 0,1-1 0 0 0,0 0 0 0 0,-1 0 0 0 0,1 1 1 0 0,0-1-1 0 0,0 0 0 0 0,-1 0 0 0 0,1 0 0 0 0,0 0 0 0 0,-1 0 0 0 0,1 0 0 0 0,0-1 0 0 0,-1 1 0 0 0,1 0 1 0 0,0-1-1 0 0,0 1 0 0 0,-1-1 0 0 0,1 1 0 0 0,0-1 0 0 0,-2-1 0 0 0,-2-1 0 0 0,1 0 1 0 0,0 1-1 0 0,1-2 0 0 0,-1 1 0 0 0,0 0 1 0 0,1-1-1 0 0,0 0 0 0 0,0 0 0 0 0,0 0 1 0 0,0 0-1 0 0,0 0 0 0 0,1-1 0 0 0,0 1 0 0 0,-2-6 1 0 0,-1-4 9 0 0,0 0 0 0 0,1 0 0 0 0,-3-22 1 0 0,5 16-22 0 0,1 0 0 0 0,0 0 0 0 0,2 0 0 0 0,0 1 0 0 0,1-1 0 0 0,1 0 0 0 0,6-22 0 0 0,4 0-56 0 0,1 0 0 0 0,22-44-1 0 0,-24 65 56 0 0,0-1 1 0 0,2 2-1 0 0,0 0 0 0 0,1 0 0 0 0,1 2 0 0 0,33-31 0 0 0,-44 44 5 0 0,1 1 1 0 0,-1-1 0 0 0,1 1-1 0 0,0 0 1 0 0,0 0 0 0 0,0 1-1 0 0,0 0 1 0 0,10-4-1 0 0,-13 6 0 0 0,0 0 0 0 0,0 1 0 0 0,0-1 0 0 0,0 1-1 0 0,1-1 1 0 0,-1 1 0 0 0,0 0 0 0 0,0 0 0 0 0,1 1-1 0 0,-1-1 1 0 0,0 1 0 0 0,0-1 0 0 0,1 1 0 0 0,-1 0-1 0 0,0 0 1 0 0,0 1 0 0 0,0-1 0 0 0,0 0-1 0 0,-1 1 1 0 0,4 2 0 0 0,8 6-2 0 0,-2 1 0 0 0,0 0 0 0 0,0 1 0 0 0,-1 1 0 0 0,10 14 0 0 0,0 3 16 0 0,20 40 0 0 0,-37-62-12 0 0,0 0 1 0 0,0 0-1 0 0,-1 0 1 0 0,0 0-1 0 0,0 1 0 0 0,-1-1 1 0 0,2 17-1 0 0,-4-22 4 0 0,0 0 1 0 0,0 0-1 0 0,0 0 1 0 0,0 0-1 0 0,-1 0 0 0 0,1 0 1 0 0,-1 0-1 0 0,0-1 0 0 0,0 1 1 0 0,0 0-1 0 0,0 0 0 0 0,-1-1 1 0 0,1 1-1 0 0,-1 0 0 0 0,1-1 1 0 0,-1 0-1 0 0,0 1 1 0 0,0-1-1 0 0,0 0 0 0 0,0 0 1 0 0,-1 0-1 0 0,1 0 0 0 0,0 0 1 0 0,-1-1-1 0 0,1 1 0 0 0,-6 1 1 0 0,-5 4-9 0 0,-1-2 0 0 0,0 0 0 0 0,0-1 1 0 0,0 0-1 0 0,0-1 0 0 0,-1-1 0 0 0,1 0 1 0 0,-1-1-1 0 0,-16-1 0 0 0,14-1-97 0 0,1 0 0 0 0,-1-1 1 0 0,1-1-1 0 0,0-1 0 0 0,0 0 0 0 0,0-1 0 0 0,-28-13 1 0 0,38 14-181 0 0,0 1 0 0 0,0-1 1 0 0,1 0-1 0 0,-1 0 0 0 0,1-1 0 0 0,0 1 1 0 0,0-1-1 0 0,1 0 0 0 0,-1-1 1 0 0,1 1-1 0 0,0-1 0 0 0,0 0 1 0 0,1 1-1 0 0,-4-9 0 0 0,5 7-626 0 0,-1 0-1 0 0,1 0 1 0 0,1 0 0 0 0,-1 0-1 0 0,1 0 1 0 0,0 0-1 0 0,1 0 1 0 0,0-10-1 0 0,2-9-1244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8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9 2465 0 0,'-6'-8'9241'0'0,"10"23"-7951"0"0,-1-2-602 0 0,10 45 963 0 0,18 98 1315 0 0,-25-113-2380 0 0,2 73-1 0 0,-15 121 259 0 0,7-229-853 0 0,-1 17 47 0 0,1 0 1 0 0,6 41 0 0 0,-5-60-66 0 0,0 0 1 0 0,0 0-1 0 0,1-1 0 0 0,0 1 1 0 0,0-1-1 0 0,0 1 1 0 0,0-1-1 0 0,1 0 1 0 0,0 0-1 0 0,0 0 0 0 0,0 0 1 0 0,1 0-1 0 0,0-1 1 0 0,0 1-1 0 0,0-1 0 0 0,0 0 1 0 0,7 4-1 0 0,-9-7-104 0 0,0 1-1 0 0,1-1 1 0 0,-1-1-1 0 0,0 1 1 0 0,1 0-1 0 0,-1-1 1 0 0,1 1-1 0 0,0-1 1 0 0,-1 0-1 0 0,1 1 0 0 0,-1-1 1 0 0,1 0-1 0 0,0-1 1 0 0,-1 1-1 0 0,1 0 1 0 0,-1-1-1 0 0,3-1 1 0 0,1 1-751 0 0,0-1 0 0 0,-1-1 0 0 0,1 1 0 0 0,-1-1 0 0 0,0 0-1 0 0,6-4 1 0 0,2-3-2006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8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16 131 1616 0 0,'-1'0'826'0'0,"0"1"-1"0"0,0-1 0 0 0,0 0 0 0 0,0 0 0 0 0,0 0 1 0 0,-1 0-1 0 0,1 0 0 0 0,0 0 0 0 0,0-1 1 0 0,0 1-1 0 0,0 0 0 0 0,0 0 0 0 0,-1-1 0 0 0,5 3-47 0 0,-1 0 0 0 0,0 1 0 0 0,0-1 0 0 0,0 1 0 0 0,0 0 0 0 0,2 3 0 0 0,7 11 118 0 0,-5-10-788 0 0,1 0 0 0 0,-1 0 1 0 0,1 0-1 0 0,1-1 0 0 0,-1 0 1 0 0,1-1-1 0 0,0 0 0 0 0,0 0 1 0 0,0-1-1 0 0,1 0 0 0 0,0 0 1 0 0,0-1-1 0 0,15 4 0 0 0,-3-3-95 0 0,0-1 0 0 0,1 0 1 0 0,-1-2-1 0 0,39-3 0 0 0,-49 1-16 0 0,0 0-1 0 0,0-1 1 0 0,-1 0 0 0 0,1-1 0 0 0,-1 0-1 0 0,0-1 1 0 0,0 0 0 0 0,0-1 0 0 0,0 0-1 0 0,-1 0 1 0 0,12-9 0 0 0,-18 11-1 0 0,0 0-1 0 0,0-1 1 0 0,-1 1 0 0 0,1 0-1 0 0,-1-1 1 0 0,1 0 0 0 0,-1 1 0 0 0,-1-1-1 0 0,1 0 1 0 0,0 0 0 0 0,-1 0 0 0 0,0 0-1 0 0,0 0 1 0 0,0-1 0 0 0,0 1 0 0 0,-1 0-1 0 0,0 0 1 0 0,1-1 0 0 0,-2 1-1 0 0,1 0 1 0 0,0 0 0 0 0,-1-1 0 0 0,0 1-1 0 0,-1-4 1 0 0,0 2-8 0 0,1 0-1 0 0,-1 1 1 0 0,0-1-1 0 0,0 1 1 0 0,-1 0-1 0 0,0 0 1 0 0,0 0 0 0 0,0 0-1 0 0,0 0 1 0 0,-1 1-1 0 0,0-1 1 0 0,0 1-1 0 0,0 0 1 0 0,0 0-1 0 0,-1 0 1 0 0,1 1 0 0 0,-8-5-1 0 0,6 6 13 0 0,0-1 0 0 0,1 1-1 0 0,-1 1 1 0 0,0-1 0 0 0,0 1-1 0 0,0 0 1 0 0,0 0 0 0 0,0 1-1 0 0,0-1 1 0 0,0 2 0 0 0,-12 0 0 0 0,9 1 9 0 0,1 0 0 0 0,0 0 1 0 0,0 1-1 0 0,0 0 1 0 0,0 1-1 0 0,0-1 1 0 0,-13 10-1 0 0,10-5 40 0 0,0 1-1 0 0,1-1 1 0 0,0 2 0 0 0,1-1-1 0 0,0 1 1 0 0,0 1-1 0 0,1 0 1 0 0,0 0 0 0 0,1 1-1 0 0,-10 20 1 0 0,15-26 1 0 0,0-1-1 0 0,0 1 1 0 0,1 0 0 0 0,-1 0-1 0 0,1 0 1 0 0,0 0 0 0 0,1 0-1 0 0,0 0 1 0 0,0 1 0 0 0,0-1 0 0 0,0 0-1 0 0,1 0 1 0 0,0 0 0 0 0,0 0-1 0 0,1 0 1 0 0,0 0 0 0 0,0-1-1 0 0,5 11 1 0 0,-2-8-6 0 0,0 0 1 0 0,0-1-1 0 0,1 0 0 0 0,-1 0 1 0 0,2 0-1 0 0,-1-1 0 0 0,1 0 1 0 0,0 0-1 0 0,0-1 0 0 0,0 1 1 0 0,1-2-1 0 0,9 6 0 0 0,10 3-45 0 0,0-2-1 0 0,51 16 0 0 0,-63-23-426 0 0,0-1-1 0 0,1-1 0 0 0,-1 0 0 0 0,1 0 1 0 0,0-2-1 0 0,30-2 0 0 0,31-8-6803 0 0,-53 9 5214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9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44 512 0 0,'-7'-18'3468'0'0,"6"16"-2674"0"0,0 0 1 0 0,1-1-1 0 0,-1 1 0 0 0,0 0 0 0 0,0 0 1 0 0,0 0-1 0 0,-1 0 0 0 0,1 0 0 0 0,-2-5 3335 0 0,10 8-2810 0 0,6 5-194 0 0,-2 6-681 0 0,-1 1 0 0 0,-1 0-1 0 0,11 19 1 0 0,-1-1-142 0 0,-9-17-228 0 0,-1 0 1 0 0,2 0 0 0 0,0-1 0 0 0,0 0 0 0 0,2-1-1 0 0,-1 0 1 0 0,1-1 0 0 0,1 0 0 0 0,24 14 0 0 0,-14-12-126 0 0,1-1-1 0 0,39 13 1 0 0,-55-22-343 0 0,0-1-1 0 0,1 0 0 0 0,-1-1 1 0 0,15 1-1 0 0,-18-2-342 0 0,-1 0 1 0 0,1-1-1 0 0,0 0 0 0 0,0 0 1 0 0,-1 0-1 0 0,1-1 0 0 0,0 1 1 0 0,7-5-1 0 0,-1 0-2470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17 512 0 0,'0'-2'143'0'0,"1"1"0"0"0,0 0 0 0 0,0 0 0 0 0,-1 0 0 0 0,1 0 0 0 0,0 0 0 0 0,0 0 0 0 0,0 0 0 0 0,0 1 1 0 0,0-1-1 0 0,0 0 0 0 0,0 0 0 0 0,0 1 0 0 0,0-1 0 0 0,1 1 0 0 0,-1-1 0 0 0,0 1 0 0 0,0-1 0 0 0,1 1 0 0 0,-1 0 0 0 0,0 0 0 0 0,0 0 0 0 0,1-1 0 0 0,-1 1 0 0 0,0 0 0 0 0,0 0 0 0 0,1 1 0 0 0,1-1 0 0 0,-1 0 701 0 0,1 0-1 0 0,0 0 0 0 0,0 1 0 0 0,-1-1 0 0 0,1 1 1 0 0,0 0-1 0 0,-1 0 0 0 0,1 0 0 0 0,0 0 0 0 0,-1 0 1 0 0,0 0-1 0 0,5 3 0 0 0,4 8-31 0 0,-2 1 1 0 0,1-1-1 0 0,10 21 0 0 0,-2-3-255 0 0,2 0-199 0 0,94 133 629 0 0,-97-142-1034 0 0,2 0 0 0 0,0 0 1 0 0,2-2-1 0 0,0-1 0 0 0,24 17 0 0 0,-42-33-7 0 0,0 0 0 0 0,0 0 0 0 0,0-1-1 0 0,0 1 1 0 0,0-1 0 0 0,0 0-1 0 0,0 0 1 0 0,0 0 0 0 0,1 0 0 0 0,-1 0-1 0 0,0-1 1 0 0,1 1 0 0 0,2-1 0 0 0,-3 0-121 0 0,0-1 1 0 0,-1 1-1 0 0,1-1 1 0 0,-1 0-1 0 0,1 0 1 0 0,-1 0 0 0 0,0 0-1 0 0,1 0 1 0 0,-1-1-1 0 0,0 1 1 0 0,0-1-1 0 0,0 1 1 0 0,0-1 0 0 0,0 0-1 0 0,0 0 1 0 0,0 1-1 0 0,1-4 1 0 0,14-17-4636 0 0,-10 9 1901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9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490 0 1432 0 0,'-1'0'634'0'0,"0"0"0"0"0,0 1 1 0 0,0-1-1 0 0,0 0 0 0 0,0 0 0 0 0,0 1 0 0 0,0-1 0 0 0,0 0 0 0 0,0 1 0 0 0,0-1 0 0 0,-2 2 0 0 0,-8 9 2603 0 0,-6 19-2720 0 0,8-14 524 0 0,-4 4-321 0 0,-1-1-1 0 0,-1 0 0 0 0,-1-1 0 0 0,-35 30 1 0 0,-81 52 538 0 0,-1 0-1237 0 0,128-96-54 0 0,-32 32-155 0 0,34-34 92 0 0,1 1 0 0 0,0-1 0 0 0,0 1 0 0 0,0 0 0 0 0,0 0 0 0 0,0 0 0 0 0,1 0 0 0 0,0 0 1 0 0,-1 1-1 0 0,1-1 0 0 0,-1 7 0 0 0,2-9-21 0 0,0 0 0 0 0,0 0 0 0 0,0 0 1 0 0,0 0-1 0 0,1 0 0 0 0,-1-1 0 0 0,0 1 0 0 0,1 0 1 0 0,-1 0-1 0 0,1 0 0 0 0,-1 0 0 0 0,1 0 0 0 0,0 0 1 0 0,-1-1-1 0 0,1 1 0 0 0,0 0 0 0 0,-1-1 0 0 0,1 1 1 0 0,0 0-1 0 0,0-1 0 0 0,-1 1 0 0 0,1-1 0 0 0,0 1 1 0 0,0-1-1 0 0,0 1 0 0 0,0-1 0 0 0,0 0 0 0 0,0 0 1 0 0,0 1-1 0 0,2-1 0 0 0,14 5-1151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9.7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0 512 0 0,'-40'23'8796'0'0,"0"8"-4379"0"0,34-26-4000 0 0,0 0 1 0 0,1 1-1 0 0,0 0 0 0 0,0 0 1 0 0,0 0-1 0 0,1 0 0 0 0,0 1 1 0 0,0 0-1 0 0,1 0 1 0 0,-5 11-1 0 0,8-15-313 0 0,-1 0 0 0 0,0 0 0 0 0,1 0 0 0 0,0 0 0 0 0,-1 0 0 0 0,1 0 0 0 0,0 0 0 0 0,1 0 1 0 0,-1 0-1 0 0,1 0 0 0 0,-1 0 0 0 0,1 0 0 0 0,0 0 0 0 0,0 0 0 0 0,0-1 0 0 0,2 4 0 0 0,0-1-12 0 0,0 0 0 0 0,0 0 0 0 0,1-1 0 0 0,-1 0 0 0 0,1 0 0 0 0,0 0 0 0 0,0 0 0 0 0,7 4 0 0 0,0-1-62 0 0,0 0-1 0 0,1 0 1 0 0,0-1 0 0 0,0-1-1 0 0,1 0 1 0 0,21 5 0 0 0,-8-4-175 0 0,1-2 0 0 0,0-1 0 0 0,44 0 0 0 0,-51-4-1472 0 0,-1 0-1 0 0,0-2 1 0 0,24-5-1 0 0,-22 2-1395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39.9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 2809 0 0,'-9'1'8938'0'0,"11"4"-8938"0"0,5-1 144 0 0,4 0-409 0 0,6 4-255 0 0,1-1-1040 0 0,1 1-288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0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25 512 0 0,'12'-8'2700'0'0,"-6"-5"3693"0"0,-6 13-6341 0 0,0 0 0 0 0,1-1 1 0 0,-1 1-1 0 0,0 0 0 0 0,0 0 1 0 0,1-1-1 0 0,-1 1 0 0 0,0 0 0 0 0,0 0 1 0 0,1 0-1 0 0,-1-1 0 0 0,0 1 1 0 0,1 0-1 0 0,-1 0 0 0 0,0 0 0 0 0,1 0 1 0 0,-1 0-1 0 0,0-1 0 0 0,1 1 1 0 0,-1 0-1 0 0,0 0 0 0 0,1 0 1 0 0,-1 0-1 0 0,0 0 0 0 0,1 0 0 0 0,-1 0 1 0 0,0 0-1 0 0,1 0 0 0 0,-1 0 1 0 0,0 1-1 0 0,1-1 0 0 0,-1 0 1 0 0,0 0-1 0 0,1 0 0 0 0,-1 0 0 0 0,0 0 1 0 0,1 1-1 0 0,-1-1 0 0 0,0 0 1 0 0,1 0-1 0 0,-1 1 0 0 0,0-1 1 0 0,0 0-1 0 0,0 0 0 0 0,1 1 0 0 0,-1-1 1 0 0,13 14 673 0 0,-10-5-402 0 0,0 0 0 0 0,-1-1-1 0 0,0 1 1 0 0,0 0 0 0 0,-1 0-1 0 0,0 0 1 0 0,-1 0 0 0 0,-1 11-1 0 0,2-2-238 0 0,-4 93 1469 0 0,-24 164 0 0 0,13-160-1201 0 0,12-95-315 0 0,0 0 0 0 0,2 0 0 0 0,0 1 0 0 0,1-1 0 0 0,7 36 0 0 0,-7-50-66 0 0,1 1 0 0 0,-1-1 0 0 0,2 1 1 0 0,-1-1-1 0 0,1 0 0 0 0,0 0 0 0 0,0 0 0 0 0,0-1 1 0 0,1 1-1 0 0,0-1 0 0 0,0 1 0 0 0,1-1 0 0 0,-1-1 1 0 0,1 1-1 0 0,0-1 0 0 0,1 0 0 0 0,-1 0 0 0 0,0 0 0 0 0,1-1 1 0 0,0 1-1 0 0,8 2 0 0 0,-3-2-583 0 0,0-1 1 0 0,0-1-1 0 0,1 1 0 0 0,-1-2 1 0 0,1 0-1 0 0,-1 0 0 0 0,1-1 1 0 0,-1 0-1 0 0,1-1 0 0 0,17-3 1 0 0,-3-3-1199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1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65 2761 0 0,'-1'-3'7641'0'0,"3"-3"-5188"0"0,-1 5-2388 0 0,1 0 0 0 0,0 0 0 0 0,0 0 0 0 0,0 1 0 0 0,0-1 0 0 0,0 1 0 0 0,-1-1 1 0 0,1 1-1 0 0,0 0 0 0 0,0 0 0 0 0,0 0 0 0 0,0 0 0 0 0,0 0 0 0 0,3 1 0 0 0,2-1 236 0 0,34-2 447 0 0,0-2-1 0 0,51-12 1 0 0,49-4-615 0 0,-98 16-217 0 0,23-1-250 0 0,-82 17 281 0 0,8-8 122 0 0,0 0 0 0 0,0 1 0 0 0,0 0 0 0 0,1 1 0 0 0,-1 0 0 0 0,1 0 0 0 0,1 0 0 0 0,-1 1 0 0 0,-10 15 0 0 0,14-17 2 0 0,0 0 1 0 0,0 1-1 0 0,0-1 1 0 0,1 1-1 0 0,0 0 1 0 0,0 0-1 0 0,0 0 1 0 0,1 0-1 0 0,0 0 1 0 0,0 0-1 0 0,1 1 1 0 0,-1-1-1 0 0,1 0 0 0 0,1 0 1 0 0,1 12-1 0 0,1-7-17 0 0,0 0 0 0 0,0-1 0 0 0,1 1 0 0 0,1-1 0 0 0,-1 0 0 0 0,2 0 0 0 0,-1-1 0 0 0,2 1 0 0 0,-1-1-1 0 0,1 0 1 0 0,0-1 0 0 0,11 10 0 0 0,-9-10-25 0 0,1 0 0 0 0,-1 0 0 0 0,1-1-1 0 0,1 0 1 0 0,-1-1 0 0 0,1 0 0 0 0,0-1 0 0 0,1 0-1 0 0,-1-1 1 0 0,24 6 0 0 0,-32-9-22 0 0,0-1 0 0 0,1 0 0 0 0,-1 1 0 0 0,1-1 0 0 0,-1 0 0 0 0,0 0 0 0 0,1-1 0 0 0,-1 1 0 0 0,1-1 0 0 0,-1 0 0 0 0,0 0 0 0 0,0 0 0 0 0,1 0 0 0 0,-1 0 0 0 0,4-3 0 0 0,-3 1 0 0 0,0 0 0 0 0,-1 0 0 0 0,0 0 0 0 0,1 0 0 0 0,-1 0 0 0 0,0-1 0 0 0,-1 1 0 0 0,1-1 0 0 0,-1 0 0 0 0,4-6 0 0 0,-1-1 0 0 0,-1-1 0 0 0,0-1 0 0 0,0 1 0 0 0,-1 0 0 0 0,-1-1 0 0 0,0 1 0 0 0,0-17 0 0 0,-6-84 121 0 0,-1 23-36 0 0,6 99-19 0 0,1 0 0 0 0,-1 0 0 0 0,2 0 0 0 0,-1 0 0 0 0,1 0 0 0 0,4 9-1 0 0,4 12 111 0 0,5 19 213 0 0,1-1 0 0 0,3-1 0 0 0,2-1 0 0 0,33 52 0 0 0,-31-54-290 0 0,-1 0 1 0 0,29 83-1 0 0,-22-49-25 0 0,-20-54 16 0 0,-1 0 1 0 0,9 43-1 0 0,-16-60-79 0 0,-1 0 1 0 0,0 0-1 0 0,-1 0 1 0 0,1 0-1 0 0,-1 0 1 0 0,0 0 0 0 0,-1 0-1 0 0,0 0 1 0 0,0-1-1 0 0,0 1 1 0 0,-1 0-1 0 0,0 0 1 0 0,0-1-1 0 0,-1 1 1 0 0,-3 6-1 0 0,4-11 1 0 0,0 0 0 0 0,1 1-1 0 0,-1-1 1 0 0,0 0-1 0 0,0-1 1 0 0,0 1 0 0 0,0 0-1 0 0,-1 0 1 0 0,1-1 0 0 0,0 1-1 0 0,-1-1 1 0 0,1 0 0 0 0,-6 2-1 0 0,4-2 13 0 0,-1 0 1 0 0,0 0-1 0 0,0 0 0 0 0,0 0 0 0 0,-1-1 0 0 0,-9-1 1 0 0,0-1-3 0 0,1 0 1 0 0,-1-1-1 0 0,1-1 1 0 0,-16-6-1 0 0,18 5-13 0 0,0-1 1 0 0,0 0-1 0 0,0-1 0 0 0,1 0 1 0 0,0 0-1 0 0,0-1 0 0 0,1-1 1 0 0,0 0-1 0 0,1 0 0 0 0,0-1 0 0 0,0 0 1 0 0,-13-20-1 0 0,17 22-20 0 0,0-1 0 0 0,1 1-1 0 0,-1-1 1 0 0,2 0 0 0 0,-1 0-1 0 0,2 0 1 0 0,-1-1 0 0 0,1 1 0 0 0,0 0-1 0 0,1-1 1 0 0,0 0 0 0 0,1 1-1 0 0,0-1 1 0 0,0 0 0 0 0,1 1 0 0 0,0-1-1 0 0,1 1 1 0 0,3-12 0 0 0,0 6-122 0 0,1 1 0 0 0,1 0 0 0 0,0 0 0 0 0,1 1 0 0 0,0 0 0 0 0,1 0 0 0 0,0 1 0 0 0,1 0 0 0 0,1 1 0 0 0,0 0 0 0 0,0 0 0 0 0,22-14 0 0 0,-20 16-931 0 0,1 0 0 0 0,25-10 0 0 0,-25 13-1169 0 0,1 1 0 0 0,28-7 0 0 0,-14 7 127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2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58 512 0 0,'-3'-7'838'0'0,"-1"0"0"0"0,-10-13 0 0 0,13 18-307 0 0,-1-1-1 0 0,-1 1 1 0 0,1 0-1 0 0,0 0 1 0 0,0 0-1 0 0,-1 0 1 0 0,1 0-1 0 0,-1 1 1 0 0,1-1-1 0 0,-7-1 1 0 0,9 3-438 0 0,0 0-1 0 0,-1 0 1 0 0,1 0 0 0 0,-1 0 0 0 0,1 0-1 0 0,0 0 1 0 0,-1 0 0 0 0,1 0 0 0 0,0 1-1 0 0,-1-1 1 0 0,1 0 0 0 0,0 0 0 0 0,-1 0-1 0 0,1 1 1 0 0,0-1 0 0 0,-1 0 0 0 0,1 0 0 0 0,0 1-1 0 0,0-1 1 0 0,-1 0 0 0 0,1 1 0 0 0,0-1-1 0 0,0 0 1 0 0,-1 1 0 0 0,1-1 0 0 0,0 0-1 0 0,0 1 1 0 0,0-1 0 0 0,0 1 0 0 0,0-1-1 0 0,0 0 1 0 0,0 1 0 0 0,0-1 0 0 0,0 1-1 0 0,0-1 1 0 0,0 0 0 0 0,0 1 0 0 0,0-1-1 0 0,0 0 1 0 0,0 1 0 0 0,0 19 934 0 0,5 9 360 0 0,16 49 0 0 0,-13-51-700 0 0,10 54 0 0 0,-14-18-54 0 0,-2 1 1 0 0,-8 73-1 0 0,1-34-267 0 0,4-97-346 0 0,1 1 0 0 0,0 0 1 0 0,1 0-1 0 0,0-1 1 0 0,0 1-1 0 0,1 0 0 0 0,-1-1 1 0 0,4 9-1 0 0,-3-12-17 0 0,-1 0 0 0 0,1 0 0 0 0,0 0 0 0 0,0 0 0 0 0,0 0 0 0 0,0-1 0 0 0,0 1 0 0 0,1-1 0 0 0,-1 1 0 0 0,1-1 0 0 0,0 0 0 0 0,-1 0 0 0 0,1 0 0 0 0,0-1 0 0 0,0 1 0 0 0,0-1 0 0 0,0 1 0 0 0,4 0 0 0 0,1 0-4 0 0,0 0 1 0 0,0-1 0 0 0,0 0-1 0 0,1-1 1 0 0,-1 1 0 0 0,0-2-1 0 0,0 1 1 0 0,0-1 0 0 0,1 0-1 0 0,14-5 1 0 0,6-3-51 0 0,44-20 0 0 0,-45 17 18 0 0,-1 1 22 0 0,22-11-57 0 0,88-24 0 0 0,-110 41-628 0 0,0 1 0 0 0,0 1 0 0 0,38 1 0 0 0,-63 2 115 0 0,-1 0 378 0 0,-1 0-1 0 0,1-1 0 0 0,-1 1 0 0 0,0 0 1 0 0,1 0-1 0 0,-1 0 0 0 0,1 0 0 0 0,-1 0 0 0 0,1 0 1 0 0,-1 1-1 0 0,0-1 0 0 0,1 0 0 0 0,-1 0 0 0 0,1 0 1 0 0,-1 0-1 0 0,0 0 0 0 0,1 0 0 0 0,-1 1 1 0 0,0-1-1 0 0,1 0 0 0 0,-1 0 0 0 0,0 1 0 0 0,1-1 1 0 0,-1 0-1 0 0,1 1 0 0 0,-1 3-3983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3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139 127 512 0 0,'-4'-2'522'0'0,"1"0"-1"0"0,-1 0 1 0 0,0 0 0 0 0,0 1-1 0 0,-1 0 1 0 0,1-1-1 0 0,0 1 1 0 0,0 1 0 0 0,-1-1-1 0 0,1 1 1 0 0,-6-1-1 0 0,7 1-302 0 0,1 0 1 0 0,-1 1-1 0 0,0-1 0 0 0,1 0 0 0 0,-1 1 0 0 0,0-1 0 0 0,1 1 0 0 0,-1 0 0 0 0,1 0 0 0 0,-1 0 0 0 0,1 0 0 0 0,-1 1 0 0 0,1-1 0 0 0,0 1 0 0 0,0-1 0 0 0,-1 1 0 0 0,1 0 0 0 0,0 0 0 0 0,-1 2 0 0 0,-1 2 74 0 0,0 0 0 0 0,0 0 0 0 0,0 1 0 0 0,1 0 0 0 0,1-1 0 0 0,-1 1 0 0 0,1 0 0 0 0,0 0 0 0 0,0 1 0 0 0,1-1 0 0 0,0 0 0 0 0,1 1 0 0 0,-1-1 0 0 0,1 0 0 0 0,1 1 0 0 0,-1-1 0 0 0,1 0 0 0 0,3 12 0 0 0,-1-11-139 0 0,-1 0 0 0 0,1 0 1 0 0,1 0-1 0 0,-1-1 0 0 0,1 1 0 0 0,1-1 0 0 0,-1 0 0 0 0,1 0 0 0 0,1-1 1 0 0,-1 1-1 0 0,1-1 0 0 0,0 0 0 0 0,0 0 0 0 0,1-1 0 0 0,13 9 0 0 0,-8-8-127 0 0,-1 0-1 0 0,1-1 0 0 0,0 0 0 0 0,1 0 0 0 0,-1-2 0 0 0,1 1 1 0 0,16 1-1 0 0,-23-5-22 0 0,1 1 0 0 0,-1-1 1 0 0,1 0-1 0 0,-1-1 0 0 0,1 1 0 0 0,-1-2 1 0 0,9-1-1 0 0,-11 2-4 0 0,-1-1 0 0 0,1 1 0 0 0,0-1 0 0 0,0 0 0 0 0,-1 0 0 0 0,1 0-1 0 0,-1-1 1 0 0,0 1 0 0 0,0-1 0 0 0,0 0 0 0 0,0 1 0 0 0,4-6 0 0 0,-5 5-3 0 0,0-1-1 0 0,-1 1 1 0 0,1-1 0 0 0,-1 1-1 0 0,0-1 1 0 0,1 0 0 0 0,-1 1-1 0 0,-1-1 1 0 0,1 0 0 0 0,-1 0-1 0 0,1 0 1 0 0,-1 0 0 0 0,0 0-1 0 0,-1 1 1 0 0,1-1 0 0 0,-1 0-1 0 0,1 0 1 0 0,-1 0-1 0 0,-2-3 1 0 0,-2-10-78 0 0,-1 2 0 0 0,-15-30-1 0 0,-41-61-274 0 0,49 87 381 0 0,0 1 1 0 0,-1 1 0 0 0,-24-23 0 0 0,33 36-28 0 0,-1-1 0 0 0,1 1 0 0 0,-1 0 0 0 0,0 1-1 0 0,0-1 1 0 0,0 1 0 0 0,-1 0 0 0 0,1 1 0 0 0,-1-1 0 0 0,1 2 0 0 0,-1-1 0 0 0,0 0 0 0 0,0 1-1 0 0,0 1 1 0 0,0-1 0 0 0,-7 1 0 0 0,12 0 5 0 0,0 0 0 0 0,0 1 0 0 0,0-1 0 0 0,0 1 0 0 0,1-1 0 0 0,-1 1 0 0 0,0 0-1 0 0,0 0 1 0 0,0-1 0 0 0,1 1 0 0 0,-1 0 0 0 0,0 1 0 0 0,1-1 0 0 0,-1 0 0 0 0,1 0 0 0 0,-2 3 0 0 0,2-3 1 0 0,0 1 0 0 0,0-1 0 0 0,0 0 0 0 0,1 1 0 0 0,-1 0 0 0 0,1-1 0 0 0,-1 1 0 0 0,1-1 0 0 0,-1 1 1 0 0,1 0-1 0 0,0-1 0 0 0,0 1 0 0 0,0 0 0 0 0,0-1 0 0 0,0 4 0 0 0,1 0-2 0 0,1-1-1 0 0,-1 1 1 0 0,0-1-1 0 0,1 1 1 0 0,0-1-1 0 0,0 1 1 0 0,1-1-1 0 0,-1 0 1 0 0,1 0-1 0 0,0 0 1 0 0,6 7-1 0 0,-1-5 11 0 0,-1 0 0 0 0,1 0 0 0 0,0 0 0 0 0,0-1 0 0 0,1 0 0 0 0,13 5 0 0 0,58 19 10 0 0,-71-27-14 0 0,6 3-8 0 0,1-1 1 0 0,-1-1 0 0 0,1 0-1 0 0,-1-1 1 0 0,1-1 0 0 0,22-1 0 0 0,-26-1 6 0 0,1-1 0 0 0,-1 0 0 0 0,0 0 1 0 0,-1-2-1 0 0,1 1 0 0 0,0-1 1 0 0,-1-1-1 0 0,20-11 0 0 0,-27 14-25 0 0,27-18 88 0 0,-29 18-58 0 0,0 0-1 0 0,1 0 0 0 0,-1 0 1 0 0,0 0-1 0 0,0 0 0 0 0,0 0 1 0 0,-1-1-1 0 0,1 1 0 0 0,2-6 1 0 0,-4 8-6 0 0,0 0 0 0 0,1 0 0 0 0,-1-1 1 0 0,0 1-1 0 0,0 0 0 0 0,0 0 0 0 0,0-1 0 0 0,0 1 0 0 0,0 0 1 0 0,0-1-1 0 0,1 1 0 0 0,-1 0 0 0 0,0 0 0 0 0,0-1 1 0 0,0 1-1 0 0,0 0 0 0 0,0 0 0 0 0,0-1 0 0 0,0 1 0 0 0,0 0 1 0 0,-1-1-1 0 0,1 1 0 0 0,0 0 0 0 0,0 0 0 0 0,0-1 1 0 0,0 1-1 0 0,0 0 0 0 0,0 0 0 0 0,0-1 0 0 0,-1 1 0 0 0,-7 1 220 0 0,-9 11 52 0 0,14-9-251 0 0,-1 1 1 0 0,1 0 0 0 0,0 0 0 0 0,0 0 0 0 0,1 0 0 0 0,-1 1-1 0 0,1-1 1 0 0,0 1 0 0 0,0 0 0 0 0,0-1 0 0 0,1 1-1 0 0,-1 0 1 0 0,1 0 0 0 0,1 0 0 0 0,-2 9 0 0 0,3-6 0 0 0,-1-1 0 0 0,1 0 0 0 0,0 0 0 0 0,0 0 0 0 0,1-1 0 0 0,0 1 0 0 0,0 0-1 0 0,1 0 1 0 0,0-1 0 0 0,6 11 0 0 0,-5-10-8 0 0,1 1-1 0 0,0-1 0 0 0,1-1 0 0 0,0 1 0 0 0,0-1 0 0 0,0 0 1 0 0,1 0-1 0 0,12 7 0 0 0,-14-9-16 0 0,0-1 0 0 0,1 0 0 0 0,0 0 0 0 0,0-1 0 0 0,0 0 0 0 0,0 0 0 0 0,0 0 0 0 0,0-1 0 0 0,0 0 0 0 0,0 0 0 0 0,1 0 0 0 0,6-1 0 0 0,-1-2 9 0 0,1-1 1 0 0,-1 0 0 0 0,-1 0-1 0 0,1-1 1 0 0,-1-1-1 0 0,1 0 1 0 0,-1 0 0 0 0,16-12-1 0 0,-23 14-9 0 0,0 0 0 0 0,0-1-1 0 0,0 1 1 0 0,-1-1 0 0 0,0 0 0 0 0,0 0 0 0 0,0 0-1 0 0,0-1 1 0 0,0 1 0 0 0,-1-1 0 0 0,0 1-1 0 0,0-1 1 0 0,0 0 0 0 0,-1 0 0 0 0,1 0 0 0 0,0-7-1 0 0,1-8 33 0 0,-1 0-1 0 0,0-35 1 0 0,-4 17 18 0 0,1 35-32 0 0,1 1 0 0 0,-1-1 0 0 0,0 0 0 0 0,1 1 0 0 0,-1-1 0 0 0,-1 1-1 0 0,1 0 1 0 0,0-1 0 0 0,0 1 0 0 0,-1 0 0 0 0,1 0 0 0 0,-3-3 0 0 0,4 5-18 0 0,0 0-1 0 0,0 0 0 0 0,0 0 1 0 0,-1 0-1 0 0,1 0 0 0 0,0 0 0 0 0,0 0 1 0 0,0 0-1 0 0,0 0 0 0 0,0-1 1 0 0,0 1-1 0 0,0 0 0 0 0,-1 0 1 0 0,1 0-1 0 0,0 0 0 0 0,0 0 1 0 0,0 0-1 0 0,0 0 0 0 0,0 0 1 0 0,0 0-1 0 0,-1 0 0 0 0,1 0 1 0 0,0 0-1 0 0,0 0 0 0 0,0 0 0 0 0,0 0 1 0 0,0 0-1 0 0,0 1 0 0 0,0-1 1 0 0,-1 0-1 0 0,1 0 0 0 0,0 0 1 0 0,0 0-1 0 0,0 0 0 0 0,0 0 1 0 0,0 0-1 0 0,0 0 0 0 0,0 0 1 0 0,0 0-1 0 0,-1 0 0 0 0,1 1 0 0 0,0-1 1 0 0,0 0-1 0 0,-4 8 18 0 0,0 9 54 0 0,2-4-18 0 0,0 1-1 0 0,1 0 0 0 0,1 0 1 0 0,0 0-1 0 0,1 0 0 0 0,1-1 1 0 0,0 1-1 0 0,1 0 0 0 0,7 22 1 0 0,-7-27-38 0 0,1 1-1 0 0,0 0 1 0 0,1-1 0 0 0,0 0 0 0 0,1 0 0 0 0,0 0-1 0 0,0-1 1 0 0,1 0 0 0 0,0 0 0 0 0,0 0 0 0 0,1-1 0 0 0,0 0-1 0 0,12 7 1 0 0,-3-3 16 0 0,20 9 0 0 0,-31-17-29 0 0,0-1-1 0 0,0 0 0 0 0,0 0 1 0 0,0 0-1 0 0,0 0 0 0 0,1-1 1 0 0,10 0-1 0 0,-13-1 6 0 0,0 0 0 0 0,0-1-1 0 0,0 0 1 0 0,0 0 0 0 0,0 0 0 0 0,0-1 0 0 0,-1 1 0 0 0,1-1 0 0 0,0 0-1 0 0,-1 0 1 0 0,1 0 0 0 0,3-3 0 0 0,0-1 10 0 0,-1 0 0 0 0,1 0 0 0 0,-1 0 0 0 0,9-11 0 0 0,-13 13-11 0 0,0 1-1 0 0,0-1 1 0 0,0 0 0 0 0,-1 0 0 0 0,1 0 0 0 0,-1 0-1 0 0,0 0 1 0 0,0 0 0 0 0,-1 0 0 0 0,1 0-1 0 0,-1 0 1 0 0,0 0 0 0 0,0-1 0 0 0,0 1 0 0 0,0 0-1 0 0,-1 0 1 0 0,-1-6 0 0 0,-2-5 7 0 0,0 1 0 0 0,-1 0-1 0 0,-11-20 1 0 0,6 12-15 0 0,-1 2 0 0 0,-1-1 0 0 0,-14-19 0 0 0,22 35-10 0 0,-1 0 1 0 0,1 0 0 0 0,-1 0-1 0 0,1 1 1 0 0,-1-1 0 0 0,-1 1 0 0 0,1 0-1 0 0,-1 0 1 0 0,1 1 0 0 0,-1 0-1 0 0,0 0 1 0 0,0 0 0 0 0,0 1 0 0 0,-1 0-1 0 0,-10-2 1 0 0,16 3 9 0 0,0 1 1 0 0,0 0-1 0 0,0 0 1 0 0,0 0-1 0 0,-1 0 1 0 0,1 0-1 0 0,0 0 1 0 0,0 0-1 0 0,0 0 1 0 0,0 0-1 0 0,0 1 1 0 0,0-1-1 0 0,0 0 1 0 0,0 1-1 0 0,0-1 1 0 0,-1 1-1 0 0,2-1 1 0 0,-1 1-1 0 0,0-1 1 0 0,0 1-1 0 0,0 0 1 0 0,0-1 0 0 0,-1 2-1 0 0,2-1-3 0 0,0-1 0 0 0,0 0 1 0 0,-1 1-1 0 0,1-1 0 0 0,0 1 0 0 0,0-1 1 0 0,0 1-1 0 0,0-1 0 0 0,0 0 0 0 0,0 1 1 0 0,0-1-1 0 0,0 1 0 0 0,0-1 0 0 0,0 1 1 0 0,0-1-1 0 0,0 1 0 0 0,0-1 0 0 0,0 0 1 0 0,0 1-1 0 0,0-1 0 0 0,1 2 0 0 0,0-1 1 0 0,-1 0-1 0 0,1 0 0 0 0,0 0 0 0 0,0 0 0 0 0,0 0 0 0 0,0-1 0 0 0,0 1 0 0 0,0 0 0 0 0,0 0 0 0 0,0 0 0 0 0,1 0 1 0 0,9 4 3 0 0,0 1 1 0 0,0-2 0 0 0,1 0 0 0 0,-1 0 0 0 0,1-1 0 0 0,21 3-1 0 0,76 1-55 0 0,-84-6 63 0 0,-1-1-18 0 0,41-6 1 0 0,-33 3-32 0 0,-22 3-149 0 0,-8 3-647 0 0,-14 7-2696 0 0,5-5 1260 0 0,0 1-411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3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65 512 0 0,'0'0'217'0'0,"0"-1"1"0"0,0 1-1 0 0,0 0 0 0 0,0 0 0 0 0,0-1 0 0 0,0 1 1 0 0,-1 0-1 0 0,1 0 0 0 0,0 0 0 0 0,0-1 0 0 0,0 1 1 0 0,0 0-1 0 0,0 0 0 0 0,-1 0 0 0 0,1-1 1 0 0,0 1-1 0 0,0 0 0 0 0,0 0 0 0 0,-1 0 0 0 0,1 0 1 0 0,0 0-1 0 0,0-1 0 0 0,0 1 0 0 0,-1 0 0 0 0,1 0 1 0 0,0 0-1 0 0,0 0 0 0 0,-1 0 0 0 0,1 0 0 0 0,0 0 1 0 0,0 0-1 0 0,-1 0 0 0 0,1 0 0 0 0,0 0 1 0 0,0 0-1 0 0,-1 0 0 0 0,1 0 0 0 0,0 0 0 0 0,0 0 1 0 0,-1 0-1 0 0,1 0 0 0 0,0 0 0 0 0,0 1 0 0 0,0-1 1 0 0,-1 0-1 0 0,-4 14 3226 0 0,2 22-1351 0 0,3-30-1879 0 0,1 0-1 0 0,0 0 1 0 0,0 1-1 0 0,1-1 0 0 0,-1 0 1 0 0,1 0-1 0 0,1 0 1 0 0,-1-1-1 0 0,1 1 0 0 0,0-1 1 0 0,0 1-1 0 0,1-1 0 0 0,-1 0 1 0 0,1 0-1 0 0,0 0 1 0 0,1-1-1 0 0,8 8 0 0 0,-5-5-164 0 0,1 0-1 0 0,0-1 1 0 0,1 0-1 0 0,-1-1 1 0 0,1 0 0 0 0,0 0-1 0 0,1-1 1 0 0,-1-1-1 0 0,15 4 1 0 0,-17-6-38 0 0,0 0 1 0 0,0 0 0 0 0,0-1-1 0 0,0 0 1 0 0,0-1-1 0 0,0 0 1 0 0,0 0 0 0 0,0-1-1 0 0,0 0 1 0 0,-1 0 0 0 0,1-1-1 0 0,-1 0 1 0 0,8-4 0 0 0,-10 5-14 0 0,-1 0 1 0 0,1-1 0 0 0,-1 0-1 0 0,1 0 1 0 0,-1 0 0 0 0,0 0 0 0 0,-1-1-1 0 0,1 1 1 0 0,-1-1 0 0 0,1 0-1 0 0,-1 0 1 0 0,0 0 0 0 0,0-1 0 0 0,-1 1-1 0 0,1-1 1 0 0,-1 0 0 0 0,0 1 0 0 0,-1-1-1 0 0,1 0 1 0 0,-1 0 0 0 0,1-6-1 0 0,-1 3-3 0 0,-1 0-1 0 0,0 0 1 0 0,0 1-1 0 0,-1-1 1 0 0,0 0-1 0 0,0 0 1 0 0,-1 0-1 0 0,0 1 1 0 0,-1-1-1 0 0,-3-8 1 0 0,4 12 0 0 0,0 0 0 0 0,-1 0 0 0 0,1 0 0 0 0,-1 0 1 0 0,0 1-1 0 0,0-1 0 0 0,0 1 0 0 0,0 0 0 0 0,0 0 0 0 0,-1 0 1 0 0,1 0-1 0 0,-1 1 0 0 0,0-1 0 0 0,0 1 0 0 0,0 0 1 0 0,0 0-1 0 0,0 1 0 0 0,-1-1 0 0 0,-4-1 0 0 0,-7 0 16 0 0,0 0 0 0 0,0 2 0 0 0,0-1 0 0 0,0 2 0 0 0,-1 0 0 0 0,1 1 0 0 0,0 0 0 0 0,0 2 0 0 0,0 0 0 0 0,-18 6 0 0 0,24-6 44 0 0,1 0 1 0 0,0 1-1 0 0,0 1 0 0 0,0-1 1 0 0,1 2-1 0 0,-1-1 0 0 0,1 1 0 0 0,0 0 1 0 0,1 1-1 0 0,0-1 0 0 0,0 2 1 0 0,0-1-1 0 0,1 1 0 0 0,0 0 0 0 0,0 0 1 0 0,1 0-1 0 0,-8 17 0 0 0,11-20-19 0 0,1 0-1 0 0,-1-1 0 0 0,1 1 0 0 0,-1 0 1 0 0,1 0-1 0 0,1 0 0 0 0,-1 0 0 0 0,1 0 1 0 0,0 0-1 0 0,0 0 0 0 0,0 0 0 0 0,1 0 1 0 0,2 8-1 0 0,-1-6 17 0 0,0-1 0 0 0,1 0 0 0 0,0 1 0 0 0,0-1 0 0 0,0-1 0 0 0,1 1 0 0 0,0 0 0 0 0,0-1 0 0 0,6 6 0 0 0,4 2 16 0 0,1-1-1 0 0,0 0 1 0 0,0 0 0 0 0,2-2-1 0 0,-1 0 1 0 0,22 9 0 0 0,-11-6-115 0 0,1-2 0 0 0,-1-1 1 0 0,2-1-1 0 0,34 7 1 0 0,-47-13-374 0 0,0-2 0 0 0,0 0 0 0 0,26-1 0 0 0,-28-1-730 0 0,-1-1 0 0 0,1-1 0 0 0,-1 0 0 0 0,24-8 0 0 0,-14 2-1836 0 0,-1-1-219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4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1 179 1136 0 0,'1'45'7282'0'0,"4"24"-663"0"0,-2-39-3576 0 0,-3-23-2541 0 0,2 0 0 0 0,-1 0 1 0 0,1 1-1 0 0,0-1 0 0 0,4 9 0 0 0,-5-13-374 0 0,0-1-1 0 0,0 1 1 0 0,1-1-1 0 0,-1 1 1 0 0,1-1-1 0 0,-1 0 1 0 0,1 1-1 0 0,0-1 0 0 0,0 0 1 0 0,0 0-1 0 0,0 0 1 0 0,0-1-1 0 0,0 1 1 0 0,0 0-1 0 0,1-1 1 0 0,-1 1-1 0 0,4 0 1 0 0,-6-1-111 0 0,1-1 0 0 0,-1 0 1 0 0,1 0-1 0 0,-1 0 0 0 0,1 0 1 0 0,-1 0-1 0 0,1 0 1 0 0,-1 0-1 0 0,1 0 0 0 0,-1 0 1 0 0,1 0-1 0 0,-1 0 0 0 0,1 0 1 0 0,-1 0-1 0 0,1-1 0 0 0,-1 1 1 0 0,1 0-1 0 0,-1 0 1 0 0,1 0-1 0 0,-1-1 0 0 0,0 1 1 0 0,1 0-1 0 0,-1-1 0 0 0,1 1 1 0 0,-1 0-1 0 0,1-1 0 0 0,-1 0 9 0 0,1 0 0 0 0,0-1 0 0 0,0 1 0 0 0,-1 0 0 0 0,1-1 0 0 0,-1 1 0 0 0,1 0 0 0 0,-1-1 0 0 0,1-1 0 0 0,-1-2 8 0 0,1 0 1 0 0,-1 0-1 0 0,0 0 0 0 0,-1-9 1 0 0,-3-7 60 0 0,-2 0 1 0 0,-9-25-1 0 0,7 25-60 0 0,-8-38 0 0 0,14 51-35 0 0,1 0-1 0 0,0 0 0 0 0,1 0 0 0 0,0 0 0 0 0,0 0 1 0 0,1 0-1 0 0,0 0 0 0 0,3-13 0 0 0,-2 15-18 0 0,0-1 0 0 0,0 1 0 0 0,1 0 0 0 0,0-1 0 0 0,0 1 0 0 0,1 1 0 0 0,-1-1 1 0 0,1 0-1 0 0,0 1 0 0 0,9-9 0 0 0,-8 10 4 0 0,-1 1 0 0 0,1 0 0 0 0,-1 0 0 0 0,1 0 1 0 0,0 0-1 0 0,0 1 0 0 0,0 0 0 0 0,1 0 0 0 0,-1 0 0 0 0,0 0 1 0 0,1 1-1 0 0,-1 0 0 0 0,9-1 0 0 0,-1 2-152 0 0,0 0 1 0 0,0 1-1 0 0,-1 0 0 0 0,1 0 1 0 0,22 7-1 0 0,59 25-4835 0 0,-61-21 1043 0 0,-11-3 2094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4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82 512 0 0,'1'-11'586'0'0,"-2"-24"-42"0"0,0 33-209 0 0,1-1-1 0 0,0 1 0 0 0,-1-1 1 0 0,0 1-1 0 0,1-1 0 0 0,-1 1 1 0 0,0-1-1 0 0,0 1 0 0 0,-1 0 0 0 0,-1-4 1 0 0,3 6-225 0 0,0-1 1 0 0,-1 1-1 0 0,1 0 0 0 0,0-1 1 0 0,-1 1-1 0 0,1-1 0 0 0,0 1 1 0 0,-1 0-1 0 0,1-1 1 0 0,0 1-1 0 0,-1 0 0 0 0,1 0 1 0 0,-1-1-1 0 0,1 1 0 0 0,-1 0 1 0 0,1 0-1 0 0,-1 0 1 0 0,1 0-1 0 0,0 0 0 0 0,-1-1 1 0 0,1 1-1 0 0,-1 0 0 0 0,1 0 1 0 0,-1 0-1 0 0,1 0 1 0 0,-1 0-1 0 0,1 0 0 0 0,-1 1 1 0 0,1-1-1 0 0,-1 0 1 0 0,1 0-1 0 0,-1 0 0 0 0,1 0 1 0 0,-1 0-1 0 0,1 1 0 0 0,0-1 1 0 0,-1 0-1 0 0,1 0 1 0 0,-1 1-1 0 0,1-1 0 0 0,0 0 1 0 0,-1 1-1 0 0,1-1 0 0 0,0 1 1 0 0,-1-1-1 0 0,1 0 1 0 0,0 1-1 0 0,0-1 0 0 0,-1 1 1 0 0,1-1-1 0 0,0 1 0 0 0,-2 1 174 0 0,1 1-1 0 0,0-1 0 0 0,0 0 0 0 0,0 1 0 0 0,0-1 0 0 0,0 1 0 0 0,1-1 0 0 0,-1 4 0 0 0,1 24 667 0 0,1 0 0 0 0,2-1 1 0 0,7 36-1 0 0,2 23 443 0 0,-7 21-41 0 0,2 23-710 0 0,-6-118-628 0 0,2 0-1 0 0,5 18 1 0 0,-6-28-221 0 0,-1 1 0 0 0,1 0 0 0 0,0 0 1 0 0,1-1-1 0 0,-1 1 0 0 0,1-1 0 0 0,0 1 1 0 0,0-1-1 0 0,7 7 0 0 0,-9-10-406 0 0,0 0 0 0 0,1 0 0 0 0,-1-1-1 0 0,0 1 1 0 0,0 0 0 0 0,0 0 0 0 0,1-1 0 0 0,-1 1 0 0 0,0-1-1 0 0,1 0 1 0 0,-1 1 0 0 0,3-1 0 0 0,3 1-3767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544 0 2913 0 0,'-12'4'2661'0'0,"0"0"0"0"0,1 0 0 0 0,-15 8 0 0 0,-57 40 1561 0 0,7-4-2526 0 0,22-20-543 0 0,-80 48 894 0 0,118-66-2009 0 0,0 2 0 0 0,1 0 0 0 0,0 1-1 0 0,1 0 1 0 0,-22 27 0 0 0,33-36-196 0 0,0 1-1 0 0,0-1 1 0 0,0 1 0 0 0,1 0-1 0 0,-1 0 1 0 0,-2 8-1 0 0,5-11-258 0 0,-1 0-1 0 0,1 0 0 0 0,0 0 1 0 0,-1 0-1 0 0,1 0 0 0 0,0 0 0 0 0,0 0 1 0 0,1 4-1 0 0,-1-5-370 0 0,1 1 0 0 0,0 0 1 0 0,-1-1-1 0 0,1 1 0 0 0,0 0 0 0 0,-1-1 0 0 0,1 1 1 0 0,0-1-1 0 0,0 0 0 0 0,0 1 0 0 0,2 1 0 0 0,4 3-1951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5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128 267 2481 0 0,'-33'-18'7628'0'0,"-11"-5"-2946"0"0,41 21-4457 0 0,-1 1-1 0 0,1-1 1 0 0,0 0-1 0 0,0 0 0 0 0,0 0 1 0 0,0 0-1 0 0,0-1 1 0 0,1 1-1 0 0,-1-1 1 0 0,1 1-1 0 0,-1-1 1 0 0,1 0-1 0 0,0 0 0 0 0,0 0 1 0 0,1 0-1 0 0,-1-1 1 0 0,0 1-1 0 0,-1-6 1 0 0,3 6-183 0 0,-1-1-1 0 0,1 1 1 0 0,-1-1 0 0 0,1 1 0 0 0,0-1-1 0 0,1 0 1 0 0,-1 1 0 0 0,0-1 0 0 0,1 1 0 0 0,0-1-1 0 0,0 1 1 0 0,0-1 0 0 0,0 1 0 0 0,1 0-1 0 0,-1 0 1 0 0,1-1 0 0 0,0 1 0 0 0,4-5 0 0 0,0 0-42 0 0,1 0 1 0 0,0 0 0 0 0,0 1-1 0 0,1 0 1 0 0,0 0 0 0 0,0 1 0 0 0,1 0-1 0 0,-1 0 1 0 0,1 1 0 0 0,15-7-1 0 0,-12 8 19 0 0,0 0-1 0 0,1 0 1 0 0,-1 1-1 0 0,1 1 1 0 0,0 0-1 0 0,0 0 1 0 0,22 2-1 0 0,-13 1 37 0 0,1 2 0 0 0,-1 0-1 0 0,1 2 1 0 0,-1 0 0 0 0,-1 2 0 0 0,1 0-1 0 0,-1 1 1 0 0,0 2 0 0 0,26 15-1 0 0,-36-19-22 0 0,0 2 0 0 0,0-1-1 0 0,0 1 1 0 0,-1 1 0 0 0,0 0-1 0 0,-1 1 1 0 0,9 10-1 0 0,-15-16-10 0 0,-1-1 0 0 0,0 1 0 0 0,1-1 0 0 0,-1 1 0 0 0,-1 0-1 0 0,1 0 1 0 0,0 0 0 0 0,-1 0 0 0 0,0 0 0 0 0,0 0 0 0 0,0 0-1 0 0,0 0 1 0 0,-1 0 0 0 0,1 1 0 0 0,-1-1 0 0 0,0 0 0 0 0,-1 0 0 0 0,1 0-1 0 0,-1 1 1 0 0,0-1 0 0 0,0 0 0 0 0,0 0 0 0 0,0 0 0 0 0,-1 0-1 0 0,-3 7 1 0 0,0-4 9 0 0,-1 1 0 0 0,1-1 1 0 0,-2 1-1 0 0,1-2 0 0 0,-1 1 0 0 0,0-1 0 0 0,0 0 0 0 0,-1 0 0 0 0,1-1 0 0 0,-17 8 0 0 0,4-3 54 0 0,-1-1-1 0 0,1-1 0 0 0,-33 8 0 0 0,13-7 80 0 0,-1-1 0 0 0,1-2-1 0 0,-58 1 1 0 0,97-7-163 0 0,1 0-1 0 0,0 0 0 0 0,0 0 1 0 0,0 0-1 0 0,0 0 0 0 0,0 0 1 0 0,0 0-1 0 0,0 0 0 0 0,0 0 1 0 0,0 0-1 0 0,0-1 0 0 0,0 1 1 0 0,0 0-1 0 0,0 0 0 0 0,0 0 1 0 0,0 0-1 0 0,0 0 0 0 0,0 0 1 0 0,0 0-1 0 0,0 0 0 0 0,0 0 1 0 0,0 0-1 0 0,0 0 0 0 0,-1 0 1 0 0,1 0-1 0 0,0 0 0 0 0,0 0 1 0 0,0 0-1 0 0,0 0 0 0 0,0 0 1 0 0,0 0-1 0 0,0 0 0 0 0,0 0 1 0 0,0 0-1 0 0,0 0 0 0 0,0 0 1 0 0,0-1-1 0 0,0 1 0 0 0,0 0 1 0 0,0 0-1 0 0,0 0 0 0 0,0 0 1 0 0,0 0-1 0 0,0 0 0 0 0,0 0 1 0 0,0 0-1 0 0,0 0 0 0 0,0 0 1 0 0,0 0-1 0 0,1 0 0 0 0,-1 0 1 0 0,0 0-1 0 0,0 0 0 0 0,0 0 1 0 0,0 0-1 0 0,0 0 0 0 0,0 0 1 0 0,0 0-1 0 0,0 0 0 0 0,0 0 1 0 0,0-1-1 0 0,0 1 0 0 0,0 0 1 0 0,0 0-1 0 0,0 0 0 0 0,0 0 1 0 0,0 0-1 0 0,0 0 0 0 0,0 0 1 0 0,6-5-46 0 0,8-4-26 0 0,0 2 38 0 0,0 1 0 0 0,0 0 0 0 0,0 1 0 0 0,1 1 0 0 0,0 0 0 0 0,0 1 0 0 0,16-1 0 0 0,-4 2-5 0 0,0 1-1 0 0,-1 2 1 0 0,32 3 0 0 0,-48-3 51 0 0,0 1-1 0 0,-1 1 1 0 0,1-1 0 0 0,-1 1 0 0 0,1 1 0 0 0,-1 0 0 0 0,0 0-1 0 0,0 1 1 0 0,0 0 0 0 0,-1 0 0 0 0,0 1 0 0 0,0 0 0 0 0,13 14-1 0 0,-17-16 23 0 0,0 1 0 0 0,0-1 0 0 0,-1 1 0 0 0,0 0 0 0 0,0 0 0 0 0,0 0-1 0 0,-1 1 1 0 0,1-1 0 0 0,-1 1 0 0 0,-1-1 0 0 0,1 1 0 0 0,-1-1 0 0 0,0 1-1 0 0,0 0 1 0 0,0 0 0 0 0,-1 0 0 0 0,0 0 0 0 0,0-1 0 0 0,-1 1 0 0 0,1 0 0 0 0,-1 0-1 0 0,-1-1 1 0 0,1 1 0 0 0,-5 10 0 0 0,3-8 14 0 0,-2 1 0 0 0,1-1 1 0 0,-1 0-1 0 0,0 0 0 0 0,-1 0 0 0 0,0-1 1 0 0,0 1-1 0 0,0-2 0 0 0,-1 1 0 0 0,0-1 0 0 0,0 0 1 0 0,-1 0-1 0 0,0-1 0 0 0,-15 8 0 0 0,8-6-1 0 0,0-1-1 0 0,-1 0 1 0 0,0-1-1 0 0,0-1 1 0 0,-1 0-1 0 0,1-1 0 0 0,-26 0 1 0 0,21-1-42 0 0,-49 0 6 0 0,60-2-68 0 0,0-1 0 0 0,0 0 0 0 0,0 0 0 0 0,-18-6-1 0 0,28 7 33 0 0,-1 0 0 0 0,0 0 0 0 0,0-1 0 0 0,0 1 0 0 0,1-1 0 0 0,-1 1 0 0 0,0 0 0 0 0,0-1 0 0 0,1 1 0 0 0,-1-1 0 0 0,1 1-1 0 0,-1-1 1 0 0,0 0 0 0 0,1 1 0 0 0,-1-1 0 0 0,1 0 0 0 0,-1 1 0 0 0,1-1 0 0 0,-1 0 0 0 0,1 0 0 0 0,0 1 0 0 0,-1-1-1 0 0,1-1 1 0 0,0 1-53 0 0,0-1-1 0 0,0 1 1 0 0,0-1-1 0 0,0 1 1 0 0,0-1-1 0 0,0 1 1 0 0,0-1-1 0 0,1 1 1 0 0,-1-1-1 0 0,1 1 1 0 0,0-3-1 0 0,2-1-339 0 0,-1 0 0 0 0,1 0 0 0 0,0 0 1 0 0,1 1-1 0 0,6-8 0 0 0,1 2-1316 0 0,-1 2 0 0 0,1-1 0 0 0,1 2 0 0 0,16-9 0 0 0,-28 16 1715 0 0,21-13-3481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6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102 117 1416 0 0,'-7'1'1388'0'0,"-1"0"-1"0"0,1 0 0 0 0,-1 0 1 0 0,1 1-1 0 0,-1 1 0 0 0,-6 2 1 0 0,12-4-1127 0 0,-1 1 0 0 0,1-1 1 0 0,0 1-1 0 0,-1 0 0 0 0,1-1 1 0 0,0 1-1 0 0,0 0 0 0 0,0 0 1 0 0,0 1-1 0 0,1-1 0 0 0,-1 0 1 0 0,1 0-1 0 0,-1 1 0 0 0,1-1 1 0 0,0 1-1 0 0,0-1 0 0 0,0 1 1 0 0,0 0-1 0 0,-1 4 0 0 0,0 4 110 0 0,0 1 0 0 0,0-1 0 0 0,1 1 0 0 0,0 0 1 0 0,1-1-1 0 0,1 1 0 0 0,2 17 0 0 0,-1-22-333 0 0,-1-1 1 0 0,1 0-1 0 0,0 0 0 0 0,1 0 1 0 0,-1 0-1 0 0,1 0 0 0 0,0-1 1 0 0,1 1-1 0 0,-1-1 0 0 0,1 0 1 0 0,0 0-1 0 0,0 0 0 0 0,1 0 1 0 0,0-1-1 0 0,5 5 0 0 0,-2-4-33 0 0,-1-1 0 0 0,1 1 0 0 0,0-2 0 0 0,0 1 1 0 0,0-1-1 0 0,0 0 0 0 0,0 0 0 0 0,1-1 0 0 0,-1 0 0 0 0,1-1 0 0 0,0 0 0 0 0,0 0 0 0 0,-1-1 0 0 0,15-1 0 0 0,-12 0-21 0 0,0-1-1 0 0,-1 0 1 0 0,1 0-1 0 0,-1-1 1 0 0,0-1 0 0 0,1 0-1 0 0,-2 0 1 0 0,1-1-1 0 0,0 0 1 0 0,-1 0-1 0 0,13-11 1 0 0,-19 13-19 0 0,0 0 0 0 0,0 0 0 0 0,0-1-1 0 0,0 1 1 0 0,-1-1 0 0 0,1 0 0 0 0,-1 0 0 0 0,0 0 0 0 0,0 0 0 0 0,0 0 0 0 0,-1 0 0 0 0,0 0-1 0 0,1-1 1 0 0,-2 1 0 0 0,1 0 0 0 0,0-1 0 0 0,-1 1 0 0 0,0-1 0 0 0,0 1 0 0 0,-1-9 0 0 0,-1-3-57 0 0,-1 1 1 0 0,0-1 0 0 0,-1 1 0 0 0,-10-24-1 0 0,9 26 95 0 0,-1 1 0 0 0,-1-1-1 0 0,0 1 1 0 0,0 0-1 0 0,-1 1 1 0 0,-1 0 0 0 0,0 0-1 0 0,0 1 1 0 0,-1 0 0 0 0,-16-13-1 0 0,21 19 28 0 0,-1 1-1 0 0,0-1 1 0 0,0 1 0 0 0,0 0-1 0 0,-1 0 1 0 0,1 0-1 0 0,-1 1 1 0 0,0 0 0 0 0,1 1-1 0 0,-8-2 1 0 0,8 3 19 0 0,1 0-1 0 0,-1 0 1 0 0,0 0 0 0 0,1 1 0 0 0,-1 0 0 0 0,1 0 0 0 0,-1 0 0 0 0,1 0 0 0 0,-1 1 0 0 0,1 0 0 0 0,0 1-1 0 0,0-1 1 0 0,-8 6 0 0 0,9-6 10 0 0,0 0 0 0 0,1 1-1 0 0,-1 0 1 0 0,1 0 0 0 0,0 0 0 0 0,0 0-1 0 0,0 1 1 0 0,0-1 0 0 0,0 1 0 0 0,1-1-1 0 0,-1 1 1 0 0,1 0 0 0 0,0 0 0 0 0,-2 8-1 0 0,3-8-44 0 0,0-1-1 0 0,1 1 1 0 0,-1 0-1 0 0,1-1 1 0 0,0 1-1 0 0,0-1 1 0 0,1 1-1 0 0,-1-1 1 0 0,1 1-1 0 0,-1 0 1 0 0,1-1-1 0 0,0 0 1 0 0,0 1-1 0 0,1-1 1 0 0,-1 0-1 0 0,1 1 1 0 0,0-1-1 0 0,0 0 1 0 0,2 3-1 0 0,4 4-2 0 0,1-1 1 0 0,0 0-1 0 0,0-1 1 0 0,0 0-1 0 0,1 0 0 0 0,0-1 1 0 0,1 0-1 0 0,0-1 1 0 0,12 5-1 0 0,2 0-31 0 0,1-1 0 0 0,0-1 0 0 0,29 5-1 0 0,-46-12 25 0 0,0 0-1 0 0,1-1 0 0 0,-1 0 0 0 0,1-1 0 0 0,-1 0 0 0 0,0-1 0 0 0,1 0 0 0 0,-1 0 0 0 0,1-1 0 0 0,-1 0 0 0 0,0 0 0 0 0,0-1 0 0 0,0 0 0 0 0,-1-1 0 0 0,1 0 1 0 0,-1-1-1 0 0,1 1 0 0 0,-1-2 0 0 0,13-10 0 0 0,-19 14 9 0 0,0-1 1 0 0,0 0-1 0 0,0 1 1 0 0,0-1-1 0 0,0 0 1 0 0,-1 0-1 0 0,1 0 1 0 0,-1 0-1 0 0,0-1 1 0 0,0 1-1 0 0,0 0 1 0 0,0-1-1 0 0,-1 1 1 0 0,1 0-1 0 0,-1-1 1 0 0,0 1-1 0 0,0 0 1 0 0,0-5-1 0 0,0 8-3 0 0,0-1 0 0 0,0 1 0 0 0,0 0 0 0 0,0-1 0 0 0,-1 1 0 0 0,1 0 0 0 0,0-1 0 0 0,0 1 0 0 0,0 0 0 0 0,0-1 0 0 0,0 1 0 0 0,-1 0-1 0 0,1-1 1 0 0,0 1 0 0 0,0 0 0 0 0,-1 0 0 0 0,1-1 0 0 0,0 1 0 0 0,0 0 0 0 0,-1 0 0 0 0,1-1 0 0 0,0 1 0 0 0,-1 0 0 0 0,1 0 0 0 0,0 0 0 0 0,-1 0 0 0 0,1-1 0 0 0,0 1 0 0 0,-1 0 0 0 0,1 0-1 0 0,0 0 1 0 0,-1 0 0 0 0,1 0 0 0 0,-1 0 0 0 0,1 0 0 0 0,0 0 0 0 0,-1 0 0 0 0,1 0 0 0 0,0 0 0 0 0,-1 0 0 0 0,1 0 0 0 0,0 1 0 0 0,-1-1 0 0 0,1 0 0 0 0,0 0 0 0 0,-1 0 0 0 0,1 0 0 0 0,0 1-1 0 0,-1-1 1 0 0,1 0 0 0 0,0 0 0 0 0,-1 0 0 0 0,1 1 0 0 0,0-1 0 0 0,-1 1 0 0 0,-15 14 268 0 0,14-12-259 0 0,0 1 0 0 0,1-1 0 0 0,-1 0 0 0 0,1 1 0 0 0,0-1 0 0 0,0 1 0 0 0,0 0 0 0 0,0-1 0 0 0,1 1 0 0 0,0 0 0 0 0,-1 0 0 0 0,1-1 0 0 0,1 1 0 0 0,-1 0 0 0 0,0-1 0 0 0,1 1 0 0 0,0 0 0 0 0,0-1 0 0 0,0 1 0 0 0,0-1 0 0 0,1 1 0 0 0,-1-1 0 0 0,1 1 0 0 0,0-1 0 0 0,4 6 0 0 0,2 2 60 0 0,1-1 1 0 0,0 0-1 0 0,1 0 1 0 0,0-1-1 0 0,20 15 1 0 0,-27-22-76 0 0,1 1 1 0 0,1 0 0 0 0,-1-1 0 0 0,0 0 0 0 0,0 0 0 0 0,1-1 0 0 0,-1 1 0 0 0,1-1 0 0 0,0 0-1 0 0,-1 0 1 0 0,1 0 0 0 0,0-1 0 0 0,0 1 0 0 0,-1-1 0 0 0,1 0 0 0 0,0-1 0 0 0,0 1-1 0 0,5-2 1 0 0,-6 1-13 0 0,0 0 0 0 0,-1-1 0 0 0,1 1 0 0 0,0-1 0 0 0,-1 0 0 0 0,1 0 0 0 0,-1 0 0 0 0,1-1 0 0 0,-1 1 0 0 0,0-1 0 0 0,0 1 0 0 0,0-1 0 0 0,-1 0 0 0 0,1 0 0 0 0,-1-1 1 0 0,1 1-1 0 0,-1 0 0 0 0,0-1 0 0 0,0 0 0 0 0,-1 1 0 0 0,3-7 0 0 0,-1 1 10 0 0,-1-1 0 0 0,0 0 1 0 0,0 0-1 0 0,-1-1 1 0 0,0-12-1 0 0,-6-52 19 0 0,1 5 180 0 0,4 58-136 0 0,0 8 17 0 0,-1 13 25 0 0,0-6-84 0 0,0 7-4 0 0,0 0 0 0 0,1 1 0 0 0,0-1-1 0 0,0 1 1 0 0,1-1 0 0 0,0 0 0 0 0,1 0 0 0 0,0 0 0 0 0,1 1 0 0 0,0-2 0 0 0,1 1-1 0 0,0 0 1 0 0,0-1 0 0 0,1 0 0 0 0,0 0 0 0 0,0 0 0 0 0,1 0 0 0 0,1-1 0 0 0,8 10-1 0 0,-3-7-164 0 0,1 1 1 0 0,-1-1-1 0 0,2-1 0 0 0,24 15 0 0 0,-23-17-1765 0 0,0-1 0 0 0,24 8 0 0 0,-29-12-414 0 0,0-1-293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6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28 2481 0 0,'9'-4'11030'0'0,"-6"12"-8405"0"0,-1-2-2496 0 0,11 63 3194 0 0,-10-48-1758 0 0,8 27-1 0 0,-8-40-1393 0 0,-1-1 1 0 0,1 0-1 0 0,1 0 1 0 0,-1 0 0 0 0,1 0-1 0 0,0 0 1 0 0,7 8-1 0 0,-4-8-40 0 0,8 12 161 0 0,-15-20-262 0 0,0-1 0 0 0,0 0 0 0 0,0 1 0 0 0,0-1 0 0 0,0 0 0 0 0,0 0-1 0 0,-1 1 1 0 0,0-4 0 0 0,-1 1-33 0 0,0-1 0 0 0,-1 1 0 0 0,2-1 0 0 0,-1 0 0 0 0,0 0 0 0 0,1 1 0 0 0,0-1 0 0 0,0 0 0 0 0,1 0 0 0 0,-1 0 0 0 0,1-1 0 0 0,0 1 0 0 0,1-5 0 0 0,0 4-2 0 0,1-1-1 0 0,-1 1 1 0 0,1 0 0 0 0,1 0 0 0 0,-1 0 0 0 0,1 1-1 0 0,0-1 1 0 0,0 1 0 0 0,8-10 0 0 0,-1 1-15 0 0,1 1 1 0 0,0 0 0 0 0,1 1 0 0 0,0 0-1 0 0,16-11 1 0 0,-24 20 11 0 0,0 1 0 0 0,1-1-1 0 0,-1 1 1 0 0,0 0 0 0 0,1 0 0 0 0,-1 1-1 0 0,1-1 1 0 0,0 1 0 0 0,9-1 0 0 0,-11 2 10 0 0,1 0 1 0 0,-1 0-1 0 0,1 0 0 0 0,-1 1 1 0 0,1 0-1 0 0,-1-1 1 0 0,1 1-1 0 0,-1 0 1 0 0,1 1-1 0 0,-1-1 1 0 0,0 1-1 0 0,0-1 1 0 0,0 1-1 0 0,0 0 0 0 0,3 3 1 0 0,-1-1-1 0 0,-1 0 0 0 0,0 0 1 0 0,0 0-1 0 0,-1 0 0 0 0,0 1 1 0 0,1-1-1 0 0,-1 1 0 0 0,-1 0 0 0 0,1 0 1 0 0,-1 0-1 0 0,0 1 0 0 0,2 7 0 0 0,1 6 17 0 0,-1 0 0 0 0,1 25 0 0 0,0-1 18 0 0,-4-37-111 0 0,1-1 1 0 0,-1 0-1 0 0,1 0 1 0 0,0 1-1 0 0,0-1 1 0 0,1 0 0 0 0,-1-1-1 0 0,1 1 1 0 0,0 0-1 0 0,0-1 1 0 0,1 0 0 0 0,-1 0-1 0 0,1 0 1 0 0,0 0-1 0 0,0 0 1 0 0,1-1-1 0 0,4 4 1 0 0,8 3-2133 0 0,0-1 1 0 0,1 0-1 0 0,27 9 1 0 0,-17-8-2389 0 0,-8-2 2411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18:47.4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436 674 184 0 0,'0'21'13578'0'0,"1"-34"-10524"0"0,7-24-933 0 0,-6 30-2000 0 0,0-1 0 0 0,-1 0 0 0 0,1 0 1 0 0,-1-12-1 0 0,-2 5-103 0 0,0 0 0 0 0,-2 1 0 0 0,0-1 0 0 0,0 0 0 0 0,-1 1 0 0 0,-1 0 0 0 0,-1 0 0 0 0,0 0 0 0 0,0 0 0 0 0,-2 1 0 0 0,-10-15 0 0 0,14 23 3 0 0,0 0 0 0 0,0 0 0 0 0,-1 0 0 0 0,0 1 0 0 0,0 0 0 0 0,0 0 0 0 0,0 0 0 0 0,-1 0 0 0 0,1 1 0 0 0,-1 0 0 0 0,0 0 0 0 0,0 1 0 0 0,0-1 1 0 0,0 1-1 0 0,-9-1 0 0 0,5 1 39 0 0,0 1 0 0 0,-1 0 1 0 0,1 1-1 0 0,0 0 0 0 0,0 1 1 0 0,-1 0-1 0 0,1 1 0 0 0,0 0 1 0 0,-11 4-1 0 0,9-3 47 0 0,1 1 0 0 0,-1 1 0 0 0,1 0-1 0 0,1 0 1 0 0,-1 1 0 0 0,1 1 0 0 0,0 0 0 0 0,0 0 0 0 0,-13 14 0 0 0,16-14-42 0 0,1 0-1 0 0,0 0 1 0 0,1 1 0 0 0,0 0 0 0 0,0 0 0 0 0,0 0 0 0 0,1 0 0 0 0,1 1 0 0 0,-1-1 0 0 0,1 1 0 0 0,1 0 0 0 0,0 0 0 0 0,-2 10 0 0 0,3-7-9 0 0,1 0 1 0 0,0-1 0 0 0,0 1-1 0 0,1-1 1 0 0,1 1 0 0 0,0-1-1 0 0,0 0 1 0 0,1 1-1 0 0,1-1 1 0 0,0-1 0 0 0,0 1-1 0 0,1 0 1 0 0,0-1 0 0 0,1 0-1 0 0,14 18 1 0 0,-11-17-15 0 0,0 0 0 0 0,1-1 0 0 0,1 0 0 0 0,0 0 0 0 0,0-1 0 0 0,1-1 0 0 0,0 0 0 0 0,0 0 0 0 0,1-1 0 0 0,0-1 0 0 0,0 0 0 0 0,20 5 0 0 0,-26-9-35 0 0,0-1 0 0 0,0 0 0 0 0,1-1 0 0 0,-1 1 0 0 0,0-1 0 0 0,1 0 0 0 0,-1-1 0 0 0,1 0 0 0 0,-1 0 0 0 0,0-1-1 0 0,0 0 1 0 0,0 0 0 0 0,0-1 0 0 0,0 1 0 0 0,0-1 0 0 0,-1-1 0 0 0,7-4 0 0 0,-5 3-8 0 0,0 0-1 0 0,0-1 1 0 0,-1 0-1 0 0,0-1 1 0 0,0 1-1 0 0,-1-1 1 0 0,0 0-1 0 0,0-1 1 0 0,-1 0-1 0 0,1 0 1 0 0,-2 0-1 0 0,8-16 1 0 0,-7 8-44 0 0,-1 0 0 0 0,0-1 0 0 0,-1 0 0 0 0,1-20 1 0 0,-1-71-298 0 0,-3 53 177 0 0,2-51-186 0 0,1-108-127 0 0,-3 198 485 0 0,0-15 111 0 0,-6-38-1 0 0,6 68-104 0 0,0 0 1 0 0,0-1-1 0 0,0 1 0 0 0,0 0 1 0 0,-1 0-1 0 0,1-1 1 0 0,0 1-1 0 0,-1 0 0 0 0,1 0 1 0 0,-1-1-1 0 0,1 1 1 0 0,-1 0-1 0 0,0 0 0 0 0,1 0 1 0 0,-1 0-1 0 0,0 0 1 0 0,0 0-1 0 0,0 0 0 0 0,0 0 1 0 0,0 0-1 0 0,0 1 1 0 0,0-1-1 0 0,0 0 0 0 0,0 1 1 0 0,0-1-1 0 0,0 0 1 0 0,0 1-1 0 0,0-1 0 0 0,-1 1 1 0 0,1 0-1 0 0,0-1 1 0 0,0 1-1 0 0,-1 0 0 0 0,-1 0 1 0 0,0 0 14 0 0,1 1 0 0 0,-1-1 0 0 0,1 1 0 0 0,0 0 0 0 0,-1 0 0 0 0,1 0 0 0 0,0 0-1 0 0,0 0 1 0 0,0 0 0 0 0,0 1 0 0 0,0-1 0 0 0,0 1 0 0 0,0-1 0 0 0,0 1 0 0 0,0 0 0 0 0,1 0 0 0 0,-3 2 0 0 0,-3 7 29 0 0,1 0 0 0 0,-1 1 1 0 0,2 0-1 0 0,0 0 0 0 0,0 0 0 0 0,1 1 0 0 0,0 0 0 0 0,1 0 1 0 0,1-1-1 0 0,-2 25 0 0 0,3 11 186 0 0,7 78 1 0 0,-3-94-100 0 0,13 121-299 0 0,40 160 0 0 0,-33-173-1403 0 0,-6-30-3231 0 0,-12-92 1523 0 0,1-2 1291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7:15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202 195 512 0 0,'0'-1'110'0'0,"0"1"1"0"0,0-1-1 0 0,0 1 0 0 0,0-1 1 0 0,0 0-1 0 0,0 1 0 0 0,0-1 0 0 0,0 1 1 0 0,-1-1-1 0 0,1 1 0 0 0,0-1 1 0 0,0 1-1 0 0,-1-1 0 0 0,1 1 0 0 0,0-1 1 0 0,-1 1-1 0 0,1-1 0 0 0,0 1 1 0 0,-1 0-1 0 0,1-1 0 0 0,-1 1 0 0 0,1-1 1 0 0,0 1-1 0 0,-1 0 0 0 0,1 0 1 0 0,-1-1-1 0 0,1 1 0 0 0,-1 0 1 0 0,1 0-1 0 0,-1-1 0 0 0,0 1 0 0 0,1 0 1 0 0,-1 0-1 0 0,1 0 0 0 0,-1 0 1 0 0,1 0-1 0 0,-1 0 0 0 0,1 0 0 0 0,-1 0 1 0 0,0 0-1 0 0,0 0 0 0 0,0 0 170 0 0,-1 1 0 0 0,1-1 0 0 0,-1 0 0 0 0,1 1 0 0 0,-1-1-1 0 0,1 1 1 0 0,0-1 0 0 0,-1 1 0 0 0,1 0 0 0 0,0-1 0 0 0,-1 1-1 0 0,1 0 1 0 0,0 0 0 0 0,-2 2 0 0 0,-4 7 169 0 0,0 0-1 0 0,1 1 1 0 0,0 0-1 0 0,0 0 1 0 0,1 1 0 0 0,1-1-1 0 0,0 1 1 0 0,-4 20-1 0 0,4-4-34 0 0,0 0-1 0 0,0 49 0 0 0,16 77 233 0 0,-3-66-414 0 0,-5-25-31 0 0,-2 0 1 0 0,-3 1 0 0 0,-17 110-1 0 0,5-101 15 0 0,-25 132 373 0 0,31-170-162 0 0,-4 59 1 0 0,8-31-63 0 0,-8 88 128 0 0,-10-17-57 0 0,19-75-205 0 0,2-59-225 0 0,0 1 0 0 0,0 0 0 0 0,0-1 0 0 0,0 1 0 0 0,0 0 0 0 0,1 0 0 0 0,-1-1 0 0 0,0 1 0 0 0,0 0 0 0 0,0-1 0 0 0,1 1 0 0 0,-1 0 0 0 0,1-1 0 0 0,-1 1 0 0 0,0-1 0 0 0,1 1 0 0 0,-1-1 0 0 0,1 1 0 0 0,-1 0 0 0 0,1-1 0 0 0,-1 0 0 0 0,1 1 0 0 0,0-1 0 0 0,-1 1 0 0 0,1-1 0 0 0,-1 0 0 0 0,1 1 0 0 0,0-1-1 0 0,-1 0 1 0 0,1 0 0 0 0,1 1 0 0 0,2-1 66 0 0,1 1 0 0 0,-1-1-1 0 0,0 0 1 0 0,7 0-1 0 0,-1 0-41 0 0,36-6 80 0 0,-34 4-56 0 0,24-1-1 0 0,20 4-16 0 0,64-2 74 0 0,-6-5-131 0 0,25-2 92 0 0,-86 4-81 0 0,78 2 0 0 0,-113 3 36 0 0,29 3-26 0 0,1-2-1 0 0,75-8 1 0 0,34-8-15 0 0,10-2 13 0 0,104 0-23 0 0,-107 11-2 0 0,-67 0 26 0 0,83-6-18 0 0,-85 5-49 0 0,140 8 1 0 0,-206-1 63 0 0,72 4 26 0 0,71 1 4 0 0,50 7-56 0 0,-196-11-1 0 0,185 3 47 0 0,-150-6 9 0 0,97-12-107 0 0,-105 6 100 0 0,53 0 0 0 0,-62 6-54 0 0,20 1 6 0 0,0 1 0 0 0,82 14 1 0 0,94 9 2 0 0,-121-16 37 0 0,77-7-80 0 0,-98-2 133 0 0,69-8-153 0 0,34 1 67 0 0,111 5-23 0 0,-171-4 56 0 0,67-2-32 0 0,-118 9-9 0 0,147 2 10 0 0,-92-2 17 0 0,38 1 14 0 0,-42 3-12 0 0,32 2-18 0 0,91 7-51 0 0,-165-9 53 0 0,222 6 40 0 0,-4 3-38 0 0,182 10 15 0 0,-238-14-28 0 0,-52-3 13 0 0,102 0 41 0 0,-80 4-28 0 0,404 7 40 0 0,-322-13-31 0 0,-216-2-26 0 0,-26-1 17 0 0,539 8-72 0 0,-193-2 140 0 0,-278-4-56 0 0,196 8-122 0 0,-194-7 167 0 0,59 0-66 0 0,354-4-19 0 0,-328-4-10 0 0,79-6 118 0 0,-127 3-115 0 0,0 0 28 0 0,252 4-20 0 0,117-1-30 0 0,-374-3-6 0 0,59-1 110 0 0,-121 6-70 0 0,29 0-44 0 0,121 1-85 0 0,-89-1 123 0 0,177 2 67 0 0,-86-2-110 0 0,371 7 44 0 0,-542-4 68 0 0,109 4-53 0 0,-58-2-36 0 0,20 1 58 0 0,24 3 11 0 0,-31-2-24 0 0,0 0 23 0 0,42 3-58 0 0,12-3 23 0 0,-61-3 103 0 0,166 1-100 0 0,-20-1-94 0 0,97 2 219 0 0,-136-3-83 0 0,-133-2-58 0 0,-46 0 39 0 0,75 2-26 0 0,-11 2-12 0 0,-35-1 88 0 0,202-4-105 0 0,-158 5 73 0 0,-45 0-92 0 0,-20 0 126 0 0,52-2-81 0 0,-129-1 25 0 0,1-1 0 0 0,0-1 0 0 0,0 0 0 0 0,-1 0 0 0 0,1 0 0 0 0,-1-1 0 0 0,1 0 0 0 0,-1-1 0 0 0,0 0 0 0 0,-1 0 0 0 0,9-6 0 0 0,-10 6-3 0 0,0 0-1 0 0,-1-1 1 0 0,1 1 0 0 0,-1-1-1 0 0,0 0 1 0 0,-1 0 0 0 0,1-1-1 0 0,-1 1 1 0 0,0-1 0 0 0,-1 0 0 0 0,1 0-1 0 0,-1-1 1 0 0,0 1 0 0 0,2-9-1 0 0,13-42 1 0 0,19-71 33 0 0,-28 89 22 0 0,-4 20-27 0 0,4-24-1 0 0,-5-9 104 0 0,-4-71-1 0 0,-1 52-125 0 0,-2-45 57 0 0,1-48-40 0 0,4-71 283 0 0,-2 156-136 0 0,-3 26-104 0 0,-11-69-1 0 0,2 38-36 0 0,9 60-14 0 0,-2-1-1 0 0,-12-39 1 0 0,-24-44-111 0 0,14 38 150 0 0,-9-33 40 0 0,32 93-109 0 0,1 0-1 0 0,1 0 0 0 0,0-1 0 0 0,0 0 0 0 0,1-10 1 0 0,1 21 0 0 0,0 0 1 0 0,0 0 0 0 0,1 0 0 0 0,-1 0 0 0 0,0 0-1 0 0,0 0 1 0 0,1 0 0 0 0,-1 0 0 0 0,0 0-1 0 0,0 0 1 0 0,1 0 0 0 0,-1 0 0 0 0,0 1-1 0 0,0-1 1 0 0,0 0 0 0 0,1 0 0 0 0,-1 0-1 0 0,0 0 1 0 0,0 0 0 0 0,0 1 0 0 0,0-1-1 0 0,1 0 1 0 0,-1 0 0 0 0,0 0 0 0 0,0 1-1 0 0,0-1 1 0 0,0 0 0 0 0,0 0 0 0 0,0 0 0 0 0,0 1-1 0 0,0-1 1 0 0,1 0 0 0 0,-1 0 0 0 0,0 1-1 0 0,0-1 1 0 0,7 11-634 0 0,-1 10-1791 0 0,-3-8 720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4:22.9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184 331 512 0 0,'-5'-2'2946'0'0,"1"5"956"0"0,3-3-3870 0 0,1-5 6057 0 0,0 4-5890 0 0,1 1 1 0 0,-1-1-1 0 0,0 1 0 0 0,0-1 0 0 0,0 0 1 0 0,0 1-1 0 0,0-1 0 0 0,0 0 1 0 0,0 1-1 0 0,0-1 0 0 0,0 1 1 0 0,0-1-1 0 0,0 0 0 0 0,0 1 0 0 0,0-1 1 0 0,0 1-1 0 0,0-1 0 0 0,-1 0 1 0 0,1 1-1 0 0,0-1 0 0 0,0 1 0 0 0,-1-1 1 0 0,1 1-1 0 0,-1-1 0 0 0,0 0 1 0 0,-10 15 1799 0 0,5 2-1645 0 0,0 0 1 0 0,1 1 0 0 0,-4 18-1 0 0,4-13-196 0 0,-84 399 818 0 0,84-394-937 0 0,-14 114 3 0 0,8-49 51 0 0,9-82-85 0 0,1-8 14 0 0,1 0 0 0 0,-1 0 0 0 0,1 1 1 0 0,0-1-1 0 0,0 0 0 0 0,-1 1 0 0 0,2 3 0 0 0,9-27 219 0 0,4-26-128 0 0,-2-1 0 0 0,9-88-1 0 0,-9 53-45 0 0,11-71 13 0 0,-6 28 130 0 0,41-151 0 0 0,-57 276-190 0 0,-1-1 0 0 0,1 1 0 0 0,-1-1 0 0 0,1 1 1 0 0,-1-1-1 0 0,1 1 0 0 0,0 0 0 0 0,-1-1 0 0 0,1 1 1 0 0,1-2-1 0 0,-1 3-18 0 0,-1 0 0 0 0,0 0 1 0 0,0 0-1 0 0,0 0 0 0 0,0 0 1 0 0,0 0-1 0 0,0 0 0 0 0,0 0 0 0 0,1 0 1 0 0,-1 0-1 0 0,0 0 0 0 0,0 0 1 0 0,0 0-1 0 0,0 0 0 0 0,0 0 1 0 0,0 0-1 0 0,1 0 0 0 0,-1 0 0 0 0,0 0 1 0 0,0 0-1 0 0,0 0 0 0 0,0 0 1 0 0,0 0-1 0 0,0 0 0 0 0,0 0 1 0 0,1 0-1 0 0,-1 0 0 0 0,0 1 0 0 0,0-1 1 0 0,0 0-1 0 0,0 0 0 0 0,0 0 1 0 0,0 0-1 0 0,0 0 0 0 0,0 0 1 0 0,0 0-1 0 0,0 0 0 0 0,0 0 0 0 0,0 1 1 0 0,4 10 44 0 0,6 51-31 0 0,1 64-1 0 0,0 10-1 0 0,-5-99-11 0 0,0-1-1 0 0,3 1 0 0 0,20 55 0 0 0,-23-76-1 0 0,1-1 0 0 0,0 0 0 0 0,1-1 0 0 0,1 1 0 0 0,0-2 0 0 0,1 1 0 0 0,0-1 0 0 0,1-1 0 0 0,0 0 0 0 0,21 16 0 0 0,-21-20-14 0 0,0-1-1 0 0,1 0 0 0 0,0-1 0 0 0,0-1 0 0 0,0 0 0 0 0,1 0 0 0 0,-1-1 1 0 0,1-1-1 0 0,0 0 0 0 0,0-1 0 0 0,1 0 0 0 0,19 0 0 0 0,-26-3 9 0 0,-1 1 1 0 0,1-1-1 0 0,0 0 0 0 0,-1-1 0 0 0,1 0 0 0 0,-1 0 0 0 0,0 0 0 0 0,1-1 1 0 0,-1 0-1 0 0,0 0 0 0 0,10-8 0 0 0,-8 5 2 0 0,-1 0 0 0 0,0-1 0 0 0,0 0 0 0 0,0-1 0 0 0,-1 0 1 0 0,0 0-1 0 0,6-11 0 0 0,0-5-2 0 0,-1 0 1 0 0,-1-1-1 0 0,-2 0 1 0 0,0 0 0 0 0,5-30-1 0 0,18-165 75 0 0,-15-3-38 0 0,-13 174-39 0 0,-1 24 18 0 0,1-9 9 0 0,-2-1 0 0 0,-1 1 0 0 0,-6-44 0 0 0,6 76-24 0 0,0 0 0 0 0,-1 0 0 0 0,1-1 1 0 0,-1 1-1 0 0,0 0 0 0 0,0 0 0 0 0,-1-3 1 0 0,2 5 0 0 0,0 0 0 0 0,-1 0 0 0 0,1-1 0 0 0,0 1 0 0 0,-1 0 0 0 0,1 0 0 0 0,0-1 0 0 0,0 1 0 0 0,-1 0 0 0 0,1 0 0 0 0,0 0 0 0 0,-1 0 0 0 0,1-1 0 0 0,0 1 0 0 0,-1 0 0 0 0,1 0 0 0 0,-1 0 0 0 0,1 0 0 0 0,0 0 0 0 0,-1 0 0 0 0,1 0 0 0 0,0 0 0 0 0,-1 0 0 0 0,1 0 0 0 0,0 0 0 0 0,-1 0 0 0 0,1 0 0 0 0,-1 0 0 0 0,1 0 0 0 0,0 1 0 0 0,-1-1 0 0 0,1 0 0 0 0,0 0 0 0 0,-1 0 0 0 0,1 0 0 0 0,0 1 0 0 0,0-1 0 0 0,-1 0 0 0 0,1 0 0 0 0,0 1 0 0 0,0-1 0 0 0,-1 0 0 0 0,1 1 0 0 0,0-1 0 0 0,0 0 0 0 0,-1 0 0 0 0,1 1 0 0 0,0-1 0 0 0,0 1 0 0 0,-5 6-65 0 0,0 0 0 0 0,1 0 0 0 0,0 0 1 0 0,0 1-1 0 0,1 0 0 0 0,-4 12 1 0 0,1 3-974 0 0,-5 24 0 0 0,10-32-1815 0 0,-1 0 0 0 0,2 28-1 0 0,0-42 2557 0 0,2 24-4344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4:29.0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184 331 512 0 0,'-5'-2'2946'0'0,"1"5"956"0"0,3-3-3870 0 0,1-5 6057 0 0,0 4-5890 0 0,1 1 1 0 0,-1-1-1 0 0,0 1 0 0 0,0-1 0 0 0,0 0 1 0 0,0 1-1 0 0,0-1 0 0 0,0 0 1 0 0,0 1-1 0 0,0-1 0 0 0,0 1 1 0 0,0-1-1 0 0,0 0 0 0 0,0 1 0 0 0,0-1 1 0 0,0 1-1 0 0,0-1 0 0 0,-1 0 1 0 0,1 1-1 0 0,0-1 0 0 0,0 1 0 0 0,-1-1 1 0 0,1 1-1 0 0,-1-1 0 0 0,0 0 1 0 0,-10 15 1799 0 0,5 2-1645 0 0,0 0 1 0 0,1 1 0 0 0,-4 18-1 0 0,4-13-196 0 0,-84 399 818 0 0,84-394-937 0 0,-14 114 3 0 0,8-49 51 0 0,9-82-85 0 0,1-8 14 0 0,1 0 0 0 0,-1 0 0 0 0,1 1 1 0 0,0-1-1 0 0,0 0 0 0 0,-1 1 0 0 0,2 3 0 0 0,9-27 219 0 0,4-26-128 0 0,-2-1 0 0 0,9-88-1 0 0,-9 53-45 0 0,11-71 13 0 0,-6 28 130 0 0,41-151 0 0 0,-57 276-190 0 0,-1-1 0 0 0,1 1 0 0 0,-1-1 0 0 0,1 1 1 0 0,-1-1-1 0 0,1 1 0 0 0,0 0 0 0 0,-1-1 0 0 0,1 1 1 0 0,1-2-1 0 0,-1 3-18 0 0,-1 0 0 0 0,0 0 1 0 0,0 0-1 0 0,0 0 0 0 0,0 0 1 0 0,0 0-1 0 0,0 0 0 0 0,0 0 0 0 0,1 0 1 0 0,-1 0-1 0 0,0 0 0 0 0,0 0 1 0 0,0 0-1 0 0,0 0 0 0 0,0 0 1 0 0,0 0-1 0 0,1 0 0 0 0,-1 0 0 0 0,0 0 1 0 0,0 0-1 0 0,0 0 0 0 0,0 0 1 0 0,0 0-1 0 0,0 0 0 0 0,0 0 1 0 0,1 0-1 0 0,-1 0 0 0 0,0 1 0 0 0,0-1 1 0 0,0 0-1 0 0,0 0 0 0 0,0 0 1 0 0,0 0-1 0 0,0 0 0 0 0,0 0 1 0 0,0 0-1 0 0,0 0 0 0 0,0 0 0 0 0,0 1 1 0 0,4 10 44 0 0,6 51-31 0 0,1 64-1 0 0,0 10-1 0 0,-5-99-11 0 0,0-1-1 0 0,3 1 0 0 0,20 55 0 0 0,-23-76-1 0 0,1-1 0 0 0,0 0 0 0 0,1-1 0 0 0,1 1 0 0 0,0-2 0 0 0,1 1 0 0 0,0-1 0 0 0,1-1 0 0 0,0 0 0 0 0,21 16 0 0 0,-21-20-14 0 0,0-1-1 0 0,1 0 0 0 0,0-1 0 0 0,0-1 0 0 0,0 0 0 0 0,1 0 0 0 0,-1-1 1 0 0,1-1-1 0 0,0 0 0 0 0,0-1 0 0 0,1 0 0 0 0,19 0 0 0 0,-26-3 9 0 0,-1 1 1 0 0,1-1-1 0 0,0 0 0 0 0,-1-1 0 0 0,1 0 0 0 0,-1 0 0 0 0,0 0 0 0 0,1-1 1 0 0,-1 0-1 0 0,0 0 0 0 0,10-8 0 0 0,-8 5 2 0 0,-1 0 0 0 0,0-1 0 0 0,0 0 0 0 0,0-1 0 0 0,-1 0 1 0 0,0 0-1 0 0,6-11 0 0 0,0-5-2 0 0,-1 0 1 0 0,-1-1-1 0 0,-2 0 1 0 0,0 0 0 0 0,5-30-1 0 0,18-165 75 0 0,-15-3-38 0 0,-13 174-39 0 0,-1 24 18 0 0,1-9 9 0 0,-2-1 0 0 0,-1 1 0 0 0,-6-44 0 0 0,6 76-24 0 0,0 0 0 0 0,-1 0 0 0 0,1-1 1 0 0,-1 1-1 0 0,0 0 0 0 0,0 0 0 0 0,-1-3 1 0 0,2 5 0 0 0,0 0 0 0 0,-1 0 0 0 0,1-1 0 0 0,0 1 0 0 0,-1 0 0 0 0,1 0 0 0 0,0-1 0 0 0,0 1 0 0 0,-1 0 0 0 0,1 0 0 0 0,0 0 0 0 0,-1 0 0 0 0,1-1 0 0 0,0 1 0 0 0,-1 0 0 0 0,1 0 0 0 0,-1 0 0 0 0,1 0 0 0 0,0 0 0 0 0,-1 0 0 0 0,1 0 0 0 0,0 0 0 0 0,-1 0 0 0 0,1 0 0 0 0,0 0 0 0 0,-1 0 0 0 0,1 0 0 0 0,-1 0 0 0 0,1 0 0 0 0,0 1 0 0 0,-1-1 0 0 0,1 0 0 0 0,0 0 0 0 0,-1 0 0 0 0,1 0 0 0 0,0 1 0 0 0,0-1 0 0 0,-1 0 0 0 0,1 0 0 0 0,0 1 0 0 0,0-1 0 0 0,-1 0 0 0 0,1 1 0 0 0,0-1 0 0 0,0 0 0 0 0,-1 0 0 0 0,1 1 0 0 0,0-1 0 0 0,0 1 0 0 0,-5 6-65 0 0,0 0 0 0 0,1 0 0 0 0,0 0 1 0 0,0 1-1 0 0,1 0 0 0 0,-4 12 1 0 0,1 3-974 0 0,-5 24 0 0 0,10-32-1815 0 0,-1 0 0 0 0,2 28-1 0 0,0-42 2557 0 0,2 24-4344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3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59 512 0 0,'2'-8'1345'0'0,"-1"-1"818"0"0,1 1 1 0 0,0 0 0 0 0,1 0-1 0 0,3-9 1 0 0,-12 31 93 0 0,-8 22 1 0 0,8-17-1471 0 0,2-1 0 0 0,-4 25 0 0 0,5-13-196 0 0,2 1-1 0 0,3 48 1 0 0,-1-68-331 0 0,1-1-1 0 0,1 1 1 0 0,0-1 0 0 0,7 18-1 0 0,-6-19-92 0 0,0 0 0 0 0,-1 0 0 0 0,-1 0 0 0 0,1 1 0 0 0,-2-1 0 0 0,2 14 0 0 0,4 69 410 0 0,-1-35-301 0 0,-5-46-259 0 0,11 96 288 0 0,6-22-46 0 0,-8-47-181 0 0,-3-1 1 0 0,-1 1-1 0 0,2 50 0 0 0,-8-45 21 0 0,-5 203 72 0 0,8-1 35 0 0,2-148-163 0 0,-4 192 56 0 0,-2-149-71 0 0,3-99-12 0 0,13 71 1 0 0,-6-52 6 0 0,17 111 88 0 0,-23-140-89 0 0,-1-1-1 0 0,-1 1 1 0 0,-2 0 0 0 0,-7 49 0 0 0,6-68 10 0 0,1 0 1 0 0,1 0-1 0 0,0 0 1 0 0,2 16-1 0 0,-1-22 6 0 0,0 0 0 0 0,1-1 0 0 0,-1 1 0 0 0,1 0 1 0 0,0-1-1 0 0,0 1 0 0 0,1-1 0 0 0,0 0 0 0 0,0 0 0 0 0,5 8 0 0 0,-5-11 0 0 0,-1 1 1 0 0,0 0-1 0 0,0-1 0 0 0,0 1 0 0 0,-1 0 0 0 0,1 0 0 0 0,-1 0 0 0 0,1 1 0 0 0,-1-1 0 0 0,0 0 0 0 0,0 0 0 0 0,-1 1 0 0 0,1-1 0 0 0,-1 1 0 0 0,1-1 0 0 0,-1 0 0 0 0,0 1 0 0 0,-1-1 0 0 0,1 1 0 0 0,0-1 0 0 0,-1 1 0 0 0,0-1 0 0 0,0 0 0 0 0,-2 6 0 0 0,-12 22 355 0 0,11-24-312 0 0,1-1 0 0 0,0 1 0 0 0,-4 11-1 0 0,2 0-42 0 0,0-1-1 0 0,2 1 0 0 0,0 1 1 0 0,-1 23-1 0 0,4 20 154 0 0,0-61 221 0 0,-3-6-151 0 0,3 4-243 0 0,0 17 10 0 0,0-15-31 0 0,1-1 1 0 0,-1 0-1 0 0,0 1 1 0 0,1-1 0 0 0,-1 0-1 0 0,0 1 1 0 0,1-1-1 0 0,-1 0 1 0 0,1 0-1 0 0,-1 1 1 0 0,0-1 0 0 0,1 0-1 0 0,-1 0 1 0 0,1 0-1 0 0,-1 0 1 0 0,1 1-1 0 0,-1-1 1 0 0,1 0 0 0 0,-1 0-1 0 0,0 0 1 0 0,1 0-1 0 0,-1 0 1 0 0,1 0-1 0 0,-1 0 1 0 0,1 0 0 0 0,-1 0-1 0 0,1 0 1 0 0,-1-1-1 0 0,1 1 1 0 0,-1 0 0 0 0,0 0-1 0 0,1 0 1 0 0,-1-1-1 0 0,1 1 1 0 0,-1 0-1 0 0,0 0 1 0 0,1-1 0 0 0,-1 1-1 0 0,0 0 1 0 0,1-1-1 0 0,15-13-235 0 0,-11 9-304 0 0,1 0-1 0 0,0 0 0 0 0,0 0 0 0 0,0 1 1 0 0,9-5-1 0 0,17-8-9721 0 0,-16 9 4456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1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25 512 0 0,'-6'-4'1157'0'0,"-1"1"1"0"0,1 0-1 0 0,-1 0 0 0 0,0 0 0 0 0,1 1 0 0 0,-1 0 1 0 0,0 1-1 0 0,-1-1 0 0 0,1 1 0 0 0,0 1 1 0 0,-13-1-1 0 0,11 2-526 0 0,-1 1 1 0 0,0-1-1 0 0,1 1 1 0 0,0 1-1 0 0,-1 0 1 0 0,1 0-1 0 0,-16 9 1 0 0,5 0-221 0 0,2 0 0 0 0,-1 1 0 0 0,2 1-1 0 0,0 1 1 0 0,0 0 0 0 0,-25 32 0 0 0,28-29-176 0 0,1 0 0 0 0,0 1 0 0 0,2 1 0 0 0,0 0-1 0 0,1 0 1 0 0,1 1 0 0 0,1 1 0 0 0,1-1-1 0 0,-4 23 1 0 0,5-14-54 0 0,2 0-1 0 0,1-1 1 0 0,2 1-1 0 0,0 0 1 0 0,2 0-1 0 0,7 40 1 0 0,28 101 88 0 0,-26-136-208 0 0,2-1-1 0 0,31 62 1 0 0,-32-77-111 0 0,0 0-1 0 0,1-2 1 0 0,0 1 0 0 0,2-2 0 0 0,0 0 0 0 0,17 15 0 0 0,-18-20-97 0 0,0 0-1 0 0,0-2 1 0 0,1 0-1 0 0,1 0 1 0 0,-1-1-1 0 0,1-1 1 0 0,1-1-1 0 0,26 8 1 0 0,-25-10-528 0 0,1 0 1 0 0,-1-2-1 0 0,1 0 1 0 0,0-1-1 0 0,-1 0 1 0 0,33-5-1 0 0,-22 0-1217 0 0,-1-1-1 0 0,0-2 1 0 0,42-15-1 0 0,-20 3-21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134 120 512 0 0,'-20'6'2515'0'0,"2"0"1562"0"0,-24 10 1 0 0,38-14-3596 0 0,-1 1 1 0 0,1-1-1 0 0,0 1 1 0 0,0 0-1 0 0,0 0 1 0 0,0 0-1 0 0,0 0 1 0 0,1 1-1 0 0,-1 0 0 0 0,-2 4 1 0 0,5-6-404 0 0,0-1-1 0 0,0 1 1 0 0,0-1 0 0 0,1 1 0 0 0,-1-1-1 0 0,0 1 1 0 0,1-1 0 0 0,0 1 0 0 0,-1-1-1 0 0,1 1 1 0 0,0 0 0 0 0,0-1 0 0 0,0 1-1 0 0,0 0 1 0 0,0-1 0 0 0,0 1 0 0 0,0 0-1 0 0,1-1 1 0 0,-1 1 0 0 0,1-1 0 0 0,-1 1-1 0 0,1 0 1 0 0,-1-1 0 0 0,1 0 0 0 0,0 1-1 0 0,0-1 1 0 0,0 1 0 0 0,0-1 0 0 0,0 0-1 0 0,0 1 1 0 0,0-1 0 0 0,0 0 0 0 0,1 0-1 0 0,1 2 1 0 0,3 1 3 0 0,0 0 0 0 0,0 0 1 0 0,0 0-1 0 0,0-1 0 0 0,0 0 0 0 0,13 4 0 0 0,6-1-17 0 0,1-1-1 0 0,0-1 1 0 0,0-1-1 0 0,29-1 0 0 0,-53-2-67 0 0,9-1-3 0 0,0 1-1 0 0,0-2 1 0 0,0 1 0 0 0,0-2-1 0 0,0 1 1 0 0,-1-2 0 0 0,1 1-1 0 0,-1-1 1 0 0,0-1 0 0 0,0 0-1 0 0,0 0 1 0 0,-1-1 0 0 0,13-10-1 0 0,-17 12 21 0 0,1-1-1 0 0,-1 0 0 0 0,-1 0 1 0 0,1 0-1 0 0,-1 0 0 0 0,1-1 1 0 0,-1 0-1 0 0,-1 0 0 0 0,6-12 1 0 0,-7 13 12 0 0,-1 0 1 0 0,1 1-1 0 0,-1-1 1 0 0,-1 0-1 0 0,1 0 1 0 0,-1 0-1 0 0,1 0 1 0 0,-1 0 0 0 0,-1 0-1 0 0,1 0 1 0 0,-1 0-1 0 0,0 1 1 0 0,0-1-1 0 0,0 0 1 0 0,-2-5-1 0 0,0 5 2 0 0,1 0-1 0 0,-1 0 1 0 0,0 0-1 0 0,0 0 1 0 0,-1 1-1 0 0,0-1 1 0 0,1 1-1 0 0,-1 0 1 0 0,-1 0-1 0 0,1 0 1 0 0,-1 1-1 0 0,1-1 1 0 0,-1 1-1 0 0,0 0 1 0 0,0 1-1 0 0,0-1 1 0 0,-1 1-1 0 0,1 0 1 0 0,-11-2-1 0 0,6 1 4 0 0,1 1 0 0 0,0 1 0 0 0,-1 0 0 0 0,1 0 1 0 0,-1 1-1 0 0,0 0 0 0 0,1 1 0 0 0,-1 0 0 0 0,1 0 0 0 0,0 1 0 0 0,-12 4 0 0 0,3 0 83 0 0,0 1-1 0 0,1 1 1 0 0,0 0-1 0 0,1 1 1 0 0,-23 17-1 0 0,34-22-82 0 0,0 0 1 0 0,0 0-1 0 0,0 1 0 0 0,1 0 1 0 0,0 0-1 0 0,0 0 0 0 0,0 0 0 0 0,0 1 1 0 0,1-1-1 0 0,0 1 0 0 0,0 0 1 0 0,1 0-1 0 0,-1 0 0 0 0,1 0 1 0 0,1 1-1 0 0,-1-1 0 0 0,1 0 1 0 0,0 1-1 0 0,0 8 0 0 0,2-8-12 0 0,-1 0 0 0 0,2 0-1 0 0,-1-1 1 0 0,1 1 0 0 0,0-1-1 0 0,0 1 1 0 0,0-1-1 0 0,1 0 1 0 0,0 0 0 0 0,1 0-1 0 0,-1 0 1 0 0,1 0 0 0 0,0-1-1 0 0,7 8 1 0 0,-2-3-5 0 0,1 0 1 0 0,1-1-1 0 0,-1 0 0 0 0,2-1 1 0 0,-1 0-1 0 0,13 6 0 0 0,-5-5-35 0 0,0-1 0 0 0,0 0 0 0 0,0-2 0 0 0,25 5-1 0 0,81 10-890 0 0,-105-19 587 0 0,51 6-2769 0 0,-24-7-3518 0 0,-31-3 3325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111 34 3257 0 0,'1'-3'1569'0'0,"0"-1"0"0"0,0 0 0 0 0,0 0 0 0 0,0 0 0 0 0,0 1 0 0 0,0-9 0 0 0,6 33 1507 0 0,-1 71-1716 0 0,-5-61-1066 0 0,2 0 1 0 0,6 35-1 0 0,-6-56-253 0 0,-1 0-1 0 0,2 0 0 0 0,-1 0 1 0 0,1-1-1 0 0,1 1 0 0 0,-1-1 1 0 0,2 0-1 0 0,-1-1 0 0 0,1 1 1 0 0,11 11-1 0 0,-9-12 56 0 0,-1-1 0 0 0,2 0 0 0 0,-1 0 0 0 0,1 0 0 0 0,0-1 0 0 0,0-1 0 0 0,1 1 0 0 0,10 3 0 0 0,-13-6-101 0 0,0-1 0 0 0,-1 0 0 0 0,1-1 0 0 0,0 1 0 0 0,0-1 0 0 0,0-1 0 0 0,0 1 0 0 0,0-1 0 0 0,0 0 0 0 0,0-1 1 0 0,0 0-1 0 0,0 0 0 0 0,11-3 0 0 0,-18 4 1 0 0,1-1 0 0 0,0 1 0 0 0,0 0 1 0 0,0 0-1 0 0,-1-1 0 0 0,1 1 0 0 0,0 0 0 0 0,-1-1 1 0 0,1 1-1 0 0,0-1 0 0 0,0 1 0 0 0,-1-1 0 0 0,1 1 1 0 0,-1-1-1 0 0,1 1 0 0 0,-1-1 0 0 0,1 1 1 0 0,-1-1-1 0 0,1 0 0 0 0,-1 0 0 0 0,1 1 0 0 0,-1-1 1 0 0,0 0-1 0 0,1 1 0 0 0,-1-1 0 0 0,0 0 0 0 0,0 0 1 0 0,0 0-1 0 0,1 1 0 0 0,-1-1 0 0 0,0 0 0 0 0,0 0 1 0 0,0 0-1 0 0,0 1 0 0 0,0-1 0 0 0,-1 0 0 0 0,1 0 1 0 0,0 0-1 0 0,0 0 0 0 0,-1-1 8 0 0,0 0-1 0 0,0 0 1 0 0,0 0 0 0 0,0 1 0 0 0,0-1-1 0 0,0 0 1 0 0,0 1 0 0 0,-1-1 0 0 0,1 1-1 0 0,-1-1 1 0 0,1 1 0 0 0,-1 0 0 0 0,1 0-1 0 0,-1 0 1 0 0,-2-2 0 0 0,-10-3 24 0 0,0 0-1 0 0,0 1 1 0 0,-1 1 0 0 0,0 0 0 0 0,0 1 0 0 0,0 0 0 0 0,0 2-1 0 0,-1-1 1 0 0,-22 2 0 0 0,19 2-30 0 0,-1 0-1 0 0,1 1 1 0 0,0 0-1 0 0,0 2 1 0 0,1 0-1 0 0,-1 2 1 0 0,-19 8-1 0 0,19-4 47 0 0,18-10-38 0 0,1-1 0 0 0,-1 0-1 0 0,1 1 1 0 0,-1-1 0 0 0,1 1-1 0 0,-1-1 1 0 0,0 0 0 0 0,1 1-1 0 0,0-1 1 0 0,-1 1-1 0 0,1-1 1 0 0,-1 1 0 0 0,1-1-1 0 0,0 1 1 0 0,-1 0 0 0 0,1-1-1 0 0,0 1 1 0 0,0-1 0 0 0,-1 1-1 0 0,1 0 1 0 0,0-1 0 0 0,0 1-1 0 0,0 0 1 0 0,0-1 0 0 0,0 1-1 0 0,0 0 1 0 0,0-1 0 0 0,0 1-1 0 0,0 1 1 0 0,0-2 1 0 0,1 0 0 0 0,-1 1-1 0 0,1-1 1 0 0,-1 0 0 0 0,1 1 0 0 0,-1-1 0 0 0,1 0 0 0 0,-1 0-1 0 0,1 0 1 0 0,-1 1 0 0 0,1-1 0 0 0,-1 0 0 0 0,1 0 0 0 0,-1 0-1 0 0,1 0 1 0 0,0 0 0 0 0,-1 0 0 0 0,1 0 0 0 0,-1 0 0 0 0,2 0-1 0 0,14-3-18 0 0,-11 3 8 0 0,5-3-26 0 0,0 0 0 0 0,0 0 1 0 0,-1 0-1 0 0,1-2 1 0 0,-1 1-1 0 0,0-1 0 0 0,12-8 1 0 0,19-9-112 0 0,18-11 127 0 0,-42 22 22 0 0,0 2 0 0 0,1 0 1 0 0,19-6-1 0 0,-23 10 2 0 0,-8 2 7 0 0,1 1-1 0 0,-1 0 1 0 0,1 1 0 0 0,-1-1-1 0 0,1 1 1 0 0,-1 0 0 0 0,1 1-1 0 0,9-1 1 0 0,-14 1-16 0 0,-1 0-1 0 0,0 0 1 0 0,0 0 0 0 0,1 0 0 0 0,-1 0-1 0 0,0 0 1 0 0,0 0 0 0 0,1 0-1 0 0,-1 0 1 0 0,0 0 0 0 0,0 0 0 0 0,1 1-1 0 0,-1-1 1 0 0,0 0 0 0 0,0 0 0 0 0,1 0-1 0 0,-1 0 1 0 0,0 0 0 0 0,0 1-1 0 0,0-1 1 0 0,0 0 0 0 0,1 0 0 0 0,-1 0-1 0 0,0 0 1 0 0,0 1 0 0 0,0-1 0 0 0,0 0-1 0 0,1 0 1 0 0,-1 1 0 0 0,0-1-1 0 0,0 0 1 0 0,0 0 0 0 0,0 1 0 0 0,0-1-1 0 0,0 0 1 0 0,0 0 0 0 0,0 1 0 0 0,-5 10 17 0 0,-13 7-49 0 0,9-12 40 0 0,0 0 0 0 0,0-1 0 0 0,-1 0 0 0 0,0 0 1 0 0,0-1-1 0 0,0-1 0 0 0,0 0 0 0 0,0 0 1 0 0,-1-1-1 0 0,-12 2 0 0 0,-11-2 96 0 0,-62-3-1 0 0,30-1-76 0 0,79 2-137 0 0,1-1 0 0 0,-1 0 0 0 0,0 0 0 0 0,0-1 0 0 0,16-5-1 0 0,-4 0 130 0 0,0 1 0 0 0,0 2 0 0 0,0 0 0 0 0,51 0 0 0 0,-61 3 35 0 0,-20-2 67 0 0,-24-3-48 0 0,-6 0 4 0 0,-20-4-56 0 0,-1 3-1 0 0,-80-1 1 0 0,133 9-53 0 0,-1-1 0 0 0,1 1 1 0 0,-1-1-1 0 0,1 1 0 0 0,-6 2 0 0 0,8-3-5 0 0,1 1-1 0 0,-1-1 1 0 0,1 0 0 0 0,0 0-1 0 0,-1 0 1 0 0,1 0 0 0 0,-1 0-1 0 0,1 1 1 0 0,0-1 0 0 0,-1 0-1 0 0,1 0 1 0 0,0 1-1 0 0,-1-1 1 0 0,1 0 0 0 0,0 0-1 0 0,0 1 1 0 0,-1-1 0 0 0,1 0-1 0 0,0 1 1 0 0,0-1-1 0 0,-1 0 1 0 0,1 1 0 0 0,0-1-1 0 0,0 1 1 0 0,0-1 0 0 0,0 0-1 0 0,-1 1 1 0 0,1-1-1 0 0,0 1 1 0 0,0-1 0 0 0,0 0-1 0 0,0 1 1 0 0,0-1 0 0 0,0 1-1 0 0,0-1 1 0 0,0 0 0 0 0,0 1-1 0 0,1-1 1 0 0,-1 1-1 0 0,0-1 1 0 0,0 0 0 0 0,0 1-1 0 0,0-1 1 0 0,0 0 0 0 0,1 1-1 0 0,-1-1 1 0 0,0 1-1 0 0,0-1 1 0 0,1 0 0 0 0,-1 0-1 0 0,0 1 1 0 0,1-1 0 0 0,-1 0-1 0 0,0 1 1 0 0,1-1-1 0 0,-1 0 1 0 0,0 0 0 0 0,1 0-1 0 0,-1 1 1 0 0,1-1 0 0 0,3 2-909 0 0,0 1 0 0 0,0-1 1 0 0,0 0-1 0 0,0 0 0 0 0,0 0 0 0 0,0-1 1 0 0,9 3-1 0 0,10 1-3190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63 117 2216 0 0,'-4'0'1115'0'0,"1"0"0"0"0,-1 0 0 0 0,0 1 0 0 0,1 0 0 0 0,-1-1 0 0 0,1 1 0 0 0,-1 0-1 0 0,1 1 1 0 0,-1-1 0 0 0,1 1 0 0 0,-6 3 0 0 0,8-4-960 0 0,-1 0 0 0 0,1 0 0 0 0,0 0 0 0 0,0 0 0 0 0,0 0 0 0 0,0 0 0 0 0,0 0 1 0 0,0 1-1 0 0,1-1 0 0 0,-1 0 0 0 0,0 1 0 0 0,1-1 0 0 0,-1 0 0 0 0,1 1 0 0 0,-1-1 0 0 0,1 1 0 0 0,0-1 0 0 0,-1 1 1 0 0,1-1-1 0 0,0 1 0 0 0,0-1 0 0 0,0 1 0 0 0,0-1 0 0 0,1 1 0 0 0,-1-1 0 0 0,0 1 0 0 0,1-1 0 0 0,-1 1 0 0 0,0-1 1 0 0,1 1-1 0 0,1 1 0 0 0,8 18 633 0 0,2 0 0 0 0,0-1 0 0 0,29 35 0 0 0,4 6 21 0 0,-29-38-550 0 0,-11-17-203 0 0,0 1-1 0 0,0 0 1 0 0,-1 0-1 0 0,1 1 1 0 0,-2-1-1 0 0,1 1 0 0 0,-1 0 1 0 0,3 12-1 0 0,-5-20-50 0 0,-1 1 0 0 0,0-1-1 0 0,0 0 1 0 0,0 0-1 0 0,0 1 1 0 0,0-1-1 0 0,0 0 1 0 0,0 1 0 0 0,0-1-1 0 0,0 0 1 0 0,0 0-1 0 0,0 1 1 0 0,0-1-1 0 0,0 0 1 0 0,0 1 0 0 0,0-1-1 0 0,0 0 1 0 0,0 0-1 0 0,0 1 1 0 0,0-1-1 0 0,0 0 1 0 0,-1 1 0 0 0,1-1-1 0 0,0 0 1 0 0,0 0-1 0 0,0 0 1 0 0,0 1-1 0 0,-1-1 1 0 0,1 0 0 0 0,0 0-1 0 0,0 0 1 0 0,-1 1-1 0 0,1-1 1 0 0,0 0 0 0 0,0 0-1 0 0,-1 0 1 0 0,1 0-1 0 0,0 0 1 0 0,0 1-1 0 0,-1-1 1 0 0,1 0 0 0 0,0 0-1 0 0,0 0 1 0 0,-1 0-1 0 0,1 0 1 0 0,0 0-1 0 0,-1 0 1 0 0,1 0 0 0 0,0 0-1 0 0,0 0 1 0 0,-1 0-1 0 0,1 0 1 0 0,0 0-1 0 0,-1 0 1 0 0,1-1 0 0 0,-2 1 1 0 0,0-1 0 0 0,1 0 1 0 0,-1 1-1 0 0,1-1 0 0 0,-1 0 1 0 0,1 0-1 0 0,-1 0 0 0 0,-1-2 1 0 0,-1-2-1 0 0,0 0 0 0 0,0-1 0 0 0,0 1 1 0 0,1-1-1 0 0,-1 0 0 0 0,2 0 0 0 0,-1 0 1 0 0,1 0-1 0 0,0-1 0 0 0,0 1 0 0 0,0-1 0 0 0,0-7 1 0 0,-1-12-23 0 0,0-45 1 0 0,3 66 11 0 0,1-20-3 0 0,1 1 0 0 0,0-1-1 0 0,8-29 1 0 0,-7 40 6 0 0,1 0 1 0 0,1 0-1 0 0,0 1 0 0 0,0 0 1 0 0,2 0-1 0 0,0 0 0 0 0,8-11 1 0 0,-14 22-1 0 0,0 1 1 0 0,0-1-1 0 0,1 0 0 0 0,-1 1 1 0 0,0 0-1 0 0,1-1 0 0 0,0 1 1 0 0,-1 0-1 0 0,1 0 1 0 0,0-1-1 0 0,-1 1 0 0 0,1 1 1 0 0,0-1-1 0 0,0 0 0 0 0,0 0 1 0 0,0 1-1 0 0,0-1 1 0 0,3 0-1 0 0,-2 1-1 0 0,-1 0 1 0 0,1 1-1 0 0,-1-1 1 0 0,1 1-1 0 0,-1-1 0 0 0,1 1 1 0 0,-1 0-1 0 0,1 0 1 0 0,-1 0-1 0 0,0 0 0 0 0,1 0 1 0 0,3 3-1 0 0,2 2-3 0 0,0 1 1 0 0,0 1-1 0 0,0 0 0 0 0,-1 0 0 0 0,11 15 0 0 0,-2 1 6 0 0,-1 1 0 0 0,-2 0 0 0 0,15 35-1 0 0,23 86 2 0 0,-22-61-7 0 0,-26-73-24 0 0,-2-10-52 0 0,-1 0 1 0 0,0 0-1 0 0,1 0 0 0 0,0 0 1 0 0,-1 0-1 0 0,1 0 1 0 0,0 0-1 0 0,0 0 1 0 0,0 0-1 0 0,0-1 1 0 0,0 1-1 0 0,0 0 0 0 0,1-1 1 0 0,-1 1-1 0 0,0-1 1 0 0,1 1-1 0 0,0-1 1 0 0,1 2-1 0 0,-2-3-131 0 0,0 0 0 0 0,0 0 0 0 0,-1 0 0 0 0,1 0 0 0 0,0 0 0 0 0,0 0-1 0 0,-1-1 1 0 0,1 1 0 0 0,0 0 0 0 0,-1 0 0 0 0,1-1 0 0 0,0 1 0 0 0,-1 0 0 0 0,1-1 0 0 0,0 1 0 0 0,-1-1 0 0 0,1 1-1 0 0,-1-1 1 0 0,1 1 0 0 0,-1-1 0 0 0,1 1 0 0 0,-1-1 0 0 0,1 0 0 0 0,-1 1 0 0 0,1-2 0 0 0,10-15-7042 0 0,-5 6 4425 0 0,1-1 142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22 2264 0 0,'-9'-10'3501'0'0,"-5"-2"9215"0"0,42 199-7745 0 0,-18-128-4317 0 0,-6-30-433 0 0,9 59 315 0 0,35 120 0 0 0,-6-51-457 0 0,-27-92-507 0 0,3-1-1 0 0,35 82 1 0 0,-52-143 209 0 0,17 31-819 0 0,-5-19-1830 0 0,-12-14 2056 0 0,0 0-1 0 0,1 0 0 0 0,-1 0 0 0 0,0 0 1 0 0,1 0-1 0 0,-1-1 0 0 0,1 1 0 0 0,2 1 0 0 0,3-2-4042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12 117 1920 0 0,'-1'0'548'0'0,"0"-1"0"0"0,0 0 0 0 0,0 0 0 0 0,1 0 0 0 0,-1 0 0 0 0,0 0-1 0 0,0 0 1 0 0,0 0 0 0 0,1-1 0 0 0,-1 1 0 0 0,1 0 0 0 0,-1 0 0 0 0,1 0-1 0 0,-1-1 1 0 0,1 1 0 0 0,0 0 0 0 0,-1-1 0 0 0,1 1 0 0 0,0 0 0 0 0,0 0 0 0 0,0-1-1 0 0,0-1 1 0 0,1 1-294 0 0,0 1-1 0 0,-1 0 1 0 0,1 0-1 0 0,0 0 1 0 0,0 0-1 0 0,0-1 1 0 0,0 1-1 0 0,0 0 1 0 0,0 0-1 0 0,0 1 0 0 0,0-1 1 0 0,0 0-1 0 0,1 0 1 0 0,-1 1-1 0 0,0-1 1 0 0,1 0-1 0 0,-1 1 1 0 0,0-1-1 0 0,1 1 1 0 0,1-1-1 0 0,52-16 2157 0 0,-23 7-1932 0 0,51-10 0 0 0,-43 13-659 0 0,-5 1 311 0 0,55-4 1 0 0,-78 10-570 0 0,0 0 1 0 0,0 1-1 0 0,-1 1 1 0 0,1 0-1 0 0,-1 0 0 0 0,1 1 1 0 0,-1 0-1 0 0,20 9 1 0 0,-15-3-1557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96 416 2713 0 0,'0'2'415'0'0,"-19"37"10292"0"0,13-10-7284 0 0,5-18-2210 0 0,1 1-1 0 0,0-1 0 0 0,1 0 0 0 0,3 17 1 0 0,-9-37-643 0 0,-1 0 1 0 0,-6-17 0 0 0,-3-22-560 0 0,-16-86 0 0 0,29 118-24 0 0,0-1 0 0 0,1 1 0 0 0,1 0-1 0 0,0-1 1 0 0,1 1 0 0 0,1 0 0 0 0,1-1 0 0 0,0 1 0 0 0,8-22 0 0 0,-7 26-15 0 0,1 1 0 0 0,0 0 0 0 0,1-1 0 0 0,0 1 0 0 0,0 1 0 0 0,2 0 0 0 0,10-13 0 0 0,-13 18-34 0 0,-1 1-1 0 0,1-1 1 0 0,0 1-1 0 0,0 1 0 0 0,1-1 1 0 0,-1 1-1 0 0,1 0 1 0 0,0 0-1 0 0,0 0 1 0 0,0 1-1 0 0,0 0 1 0 0,0 0-1 0 0,0 1 0 0 0,1-1 1 0 0,-1 1-1 0 0,8 0 1 0 0,-10 1-253 0 0,1 1 1 0 0,0-1-1 0 0,0 1 1 0 0,-1 0-1 0 0,1 0 1 0 0,0 1 0 0 0,-1-1-1 0 0,1 1 1 0 0,7 4-1 0 0,20 15-5604 0 0,-14-7 1789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4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275 700 2264 0 0,'-5'-4'936'0'0,"-1"1"0"0"0,0-1 0 0 0,0 1 0 0 0,0 1 0 0 0,0-1 0 0 0,-1 1-1 0 0,1 0 1 0 0,-1 0 0 0 0,1 1 0 0 0,-1 0 0 0 0,1 0 0 0 0,-11 0 0 0 0,9 1-341 0 0,-1 1 0 0 0,1 0 0 0 0,0 0 0 0 0,-1 1 0 0 0,1 0 1 0 0,0 0-1 0 0,0 1 0 0 0,0 0 0 0 0,-10 6 0 0 0,11-6-477 0 0,1 1 0 0 0,0-1 0 0 0,0 1 0 0 0,1 1 0 0 0,-1-1 0 0 0,1 1 0 0 0,0 0-1 0 0,0 0 1 0 0,1 0 0 0 0,0 1 0 0 0,-1-1 0 0 0,2 1 0 0 0,-1 0 0 0 0,1 1 0 0 0,0-1 0 0 0,0 0 0 0 0,1 1-1 0 0,-1 0 1 0 0,2-1 0 0 0,-1 1 0 0 0,1 0 0 0 0,0 0 0 0 0,0 0 0 0 0,1 0 0 0 0,0 11 0 0 0,2-8-101 0 0,0-1 0 0 0,0 1-1 0 0,1-1 1 0 0,0 0 0 0 0,1 0 0 0 0,0 0 0 0 0,0-1 0 0 0,1 1 0 0 0,0-1 0 0 0,0 0 0 0 0,1-1 0 0 0,0 1 0 0 0,0-1 0 0 0,1 0-1 0 0,0-1 1 0 0,9 7 0 0 0,-6-5-57 0 0,0-1 0 0 0,1-1-1 0 0,0 1 1 0 0,0-2 0 0 0,0 1-1 0 0,1-2 1 0 0,0 1 0 0 0,0-2 0 0 0,0 0-1 0 0,0 0 1 0 0,25 2 0 0 0,-33-5 14 0 0,-1 0 0 0 0,1 0 0 0 0,0 0 0 0 0,-1 0 0 0 0,1-1 0 0 0,-1 1 0 0 0,1-1 0 0 0,-1 0 1 0 0,0 0-1 0 0,1-1 0 0 0,-1 1 0 0 0,0 0 0 0 0,0-1 0 0 0,0 0 0 0 0,0 0 0 0 0,0 0 0 0 0,0 0 0 0 0,0 0 1 0 0,-1-1-1 0 0,1 1 0 0 0,-1-1 0 0 0,0 0 0 0 0,0 1 0 0 0,0-1 0 0 0,3-5 0 0 0,-2 1-8 0 0,0 0-1 0 0,-1 0 1 0 0,0-1-1 0 0,0 1 0 0 0,0 0 1 0 0,-1-1-1 0 0,0 1 1 0 0,-1-1-1 0 0,1 1 1 0 0,-2-1-1 0 0,0-9 0 0 0,-4-29 51 0 0,-2 0-1 0 0,-2 0 0 0 0,-27-80 1 0 0,34 121-9 0 0,0 1 1 0 0,0-1-1 0 0,0 0 1 0 0,-1 1 0 0 0,0 0-1 0 0,0-1 1 0 0,0 1-1 0 0,-1 0 1 0 0,1 0-1 0 0,-1 1 1 0 0,0-1-1 0 0,0 1 1 0 0,0 0 0 0 0,-7-4-1 0 0,8 6 6 0 0,0-1-1 0 0,0 1 1 0 0,-1 0 0 0 0,1 0-1 0 0,-1 0 1 0 0,1 0 0 0 0,-1 1-1 0 0,1 0 1 0 0,-1-1 0 0 0,1 1-1 0 0,-1 0 1 0 0,1 1 0 0 0,-1-1-1 0 0,1 1 1 0 0,-1-1 0 0 0,1 1-1 0 0,-1 0 1 0 0,1 0 0 0 0,0 1 0 0 0,-1-1-1 0 0,-5 4 1 0 0,2 0 5 0 0,0 0 1 0 0,0 1-1 0 0,1-1 0 0 0,-1 2 1 0 0,1-1-1 0 0,1 0 1 0 0,-1 1-1 0 0,1 0 1 0 0,0 1-1 0 0,1-1 0 0 0,-1 1 1 0 0,-5 15-1 0 0,3-3 37 0 0,0 1 0 0 0,1 0 0 0 0,1 0 1 0 0,-1 23-1 0 0,4-33-30 0 0,1 0 0 0 0,1 0 0 0 0,0 0 1 0 0,1 0-1 0 0,0 0 0 0 0,1 0 0 0 0,0 0 1 0 0,0-1-1 0 0,5 12 0 0 0,-4-14-9 0 0,1 0-1 0 0,-1-1 1 0 0,1 0-1 0 0,1 1 1 0 0,-1-1-1 0 0,1-1 1 0 0,0 1 0 0 0,1-1-1 0 0,0 0 1 0 0,0 0-1 0 0,0 0 1 0 0,10 6-1 0 0,-7-7-16 0 0,-1 0 0 0 0,0 0 0 0 0,1-1 0 0 0,0-1-1 0 0,0 1 1 0 0,0-1 0 0 0,0-1 0 0 0,1 0 0 0 0,-1 0-1 0 0,1-1 1 0 0,17 1 0 0 0,-21-2 0 0 0,0-1 0 0 0,0 1 1 0 0,0-1-1 0 0,0-1 0 0 0,0 1 0 0 0,0-1 0 0 0,0 0 1 0 0,-1 0-1 0 0,1 0 0 0 0,-1-1 0 0 0,1 0 0 0 0,-1 0 0 0 0,0 0 1 0 0,0-1-1 0 0,-1 0 0 0 0,1 0 0 0 0,-1 0 0 0 0,0 0 1 0 0,7-10-1 0 0,-5 5 0 0 0,0-1 0 0 0,-1 0 0 0 0,0 0 0 0 0,-1-1 0 0 0,0 1 0 0 0,0-1 1 0 0,-1 0-1 0 0,-1 0 0 0 0,2-12 0 0 0,-1-13 33 0 0,-1-53 0 0 0,-3 56-43 0 0,1 30 8 0 0,1-4 14 0 0,-1 1 0 0 0,0-1 0 0 0,-1 1 0 0 0,1 0 0 0 0,-1-1 0 0 0,0 1 0 0 0,-1 0 0 0 0,0-1-1 0 0,-3-6 1 0 0,5 13-10 0 0,0 0 0 0 0,0 0-1 0 0,0-1 1 0 0,0 1 0 0 0,0 0-1 0 0,0 0 1 0 0,0 0-1 0 0,0 0 1 0 0,-1-1 0 0 0,1 1-1 0 0,0 0 1 0 0,0 0 0 0 0,0 0-1 0 0,0 0 1 0 0,0 0 0 0 0,-1-1-1 0 0,1 1 1 0 0,0 0-1 0 0,0 0 1 0 0,0 0 0 0 0,0 0-1 0 0,-1 0 1 0 0,1 0 0 0 0,0 0-1 0 0,0 0 1 0 0,0 0 0 0 0,-1 0-1 0 0,1 0 1 0 0,0 0-1 0 0,0 0 1 0 0,0 0 0 0 0,0 0-1 0 0,-1 0 1 0 0,1 0 0 0 0,0 0-1 0 0,0 0 1 0 0,0 0 0 0 0,-1 0-1 0 0,1 0 1 0 0,0 0-1 0 0,0 0 1 0 0,-7 9 17 0 0,1 15-13 0 0,4-8-6 0 0,1 0 0 0 0,1 0 0 0 0,1 0 0 0 0,0 1 0 0 0,1-1 0 0 0,0 0 0 0 0,2-1 0 0 0,0 1 0 0 0,8 20 0 0 0,-8-26-1 0 0,0 0-1 0 0,0-1 0 0 0,1 0 0 0 0,1 1 1 0 0,0-2-1 0 0,0 1 0 0 0,0-1 0 0 0,1 0 1 0 0,0 0-1 0 0,1 0 0 0 0,0-1 0 0 0,0-1 1 0 0,1 1-1 0 0,-1-1 0 0 0,13 6 0 0 0,-17-10 1 0 0,0 0 0 0 0,1-1-1 0 0,-1 1 1 0 0,1-1-1 0 0,-1 0 1 0 0,1 0-1 0 0,0 0 1 0 0,-1-1-1 0 0,1 0 1 0 0,0 0 0 0 0,-1 0-1 0 0,10-1 1 0 0,-7-1-10 0 0,-1 0 0 0 0,1 0 0 0 0,-1-1 1 0 0,0 0-1 0 0,0 0 0 0 0,0 0 0 0 0,0-1 1 0 0,7-5-1 0 0,2-3-9 0 0,-1-1 1 0 0,-1 0-1 0 0,0-1 0 0 0,-1 0 1 0 0,20-31-1 0 0,-14 17 55 0 0,-2-1 0 0 0,18-47-1 0 0,-14 17 42 0 0,-4 0-1 0 0,15-96 0 0 0,3-208 146 0 0,-34 358-211 0 0,1-4 44 0 0,-1-1 0 0 0,0 1-1 0 0,0-1 1 0 0,-4-18 0 0 0,3 26-33 0 0,1 0-1 0 0,-1 0 1 0 0,0 0-1 0 0,0 0 1 0 0,0 0-1 0 0,0 0 1 0 0,0 0-1 0 0,0 0 1 0 0,0 1-1 0 0,0-1 1 0 0,-1 0-1 0 0,1 1 1 0 0,-1-1-1 0 0,1 1 1 0 0,-1 0-1 0 0,0-1 1 0 0,1 1-1 0 0,-1 0 1 0 0,0 0-1 0 0,0 0 1 0 0,0 0-1 0 0,0 0 1 0 0,0 1-1 0 0,0-1 1 0 0,0 0-1 0 0,0 1 1 0 0,0 0-1 0 0,-2-1 1 0 0,-2 1 10 0 0,1 0 1 0 0,0 0-1 0 0,0 0 0 0 0,0 1 1 0 0,-1 0-1 0 0,1 0 0 0 0,0 0 1 0 0,0 1-1 0 0,1 0 0 0 0,-1 0 1 0 0,0 0-1 0 0,0 0 1 0 0,1 1-1 0 0,0 0 0 0 0,-1 0 1 0 0,1 0-1 0 0,0 0 0 0 0,0 1 1 0 0,1-1-1 0 0,-1 1 0 0 0,-3 4 1 0 0,-6 10 76 0 0,1 0 1 0 0,0 0-1 0 0,-14 32 1 0 0,24-46-88 0 0,-28 62 435 0 0,3 2 0 0 0,-24 87 0 0 0,40-112-327 0 0,2 1 0 0 0,2 0 0 0 0,2 0 0 0 0,1 0 0 0 0,3 1-1 0 0,2-1 1 0 0,1 1 0 0 0,14 72 0 0 0,-11-97-153 0 0,0-1-1 0 0,1 1 1 0 0,1-1 0 0 0,1-1 0 0 0,0 1-1 0 0,2-1 1 0 0,0-1 0 0 0,1 0-1 0 0,1 0 1 0 0,14 16 0 0 0,-18-24-230 0 0,1 0 0 0 0,0-1 1 0 0,0 0-1 0 0,1-1 0 0 0,0 0 1 0 0,0 0-1 0 0,0-1 0 0 0,1-1 1 0 0,0 0-1 0 0,0 0 0 0 0,1-1 1 0 0,-1 0-1 0 0,1-1 0 0 0,0 0 1 0 0,0-1-1 0 0,0 0 0 0 0,0-1 1 0 0,12-1-1 0 0,-1-1-1927 0 0,0-2 0 0 0,27-6 1 0 0,-15 1-1500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6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34 512 0 0,'-4'-24'4916'0'0,"-2"14"2660"0"0,6 11-7331 0 0,-1 0 0 0 0,0 0 0 0 0,0 0 0 0 0,0 0 0 0 0,1 0 0 0 0,-1 0 0 0 0,1 0 0 0 0,-1 0 0 0 0,1 1 0 0 0,-1-1 0 0 0,1 0 0 0 0,0 0 0 0 0,-1 0 0 0 0,1 1 0 0 0,0-1 0 0 0,0 0 0 0 0,0 2 0 0 0,14 237 3099 0 0,0-26-3379 0 0,-14-116 44 0 0,-1-27-254 0 0,15 120 1 0 0,-14-188 195 0 0,1 0-1 0 0,-1-1 1 0 0,1 1 0 0 0,0 0-1 0 0,-1-1 1 0 0,1 1 0 0 0,1 0-1 0 0,-1-1 1 0 0,0 1 0 0 0,1-1-1 0 0,-1 1 1 0 0,1-1 0 0 0,0 0-1 0 0,-1 0 1 0 0,1 0 0 0 0,0 0-1 0 0,5 4 1 0 0,-5-5-290 0 0,1 0 1 0 0,-1 0-1 0 0,1 0 1 0 0,0 0-1 0 0,-1-1 1 0 0,1 1-1 0 0,0-1 1 0 0,0 1-1 0 0,0-1 1 0 0,-1 0-1 0 0,1 0 0 0 0,0 0 1 0 0,0 0-1 0 0,0-1 1 0 0,-1 1-1 0 0,1-1 1 0 0,0 0-1 0 0,3-1 1 0 0,12-4-3127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7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127 608 1720 0 0,'-9'-2'1455'0'0,"0"0"0"0"0,0-1 1 0 0,0 0-1 0 0,1 0 0 0 0,-1-1 0 0 0,1 0 0 0 0,0 0 0 0 0,0-1 0 0 0,-10-7 0 0 0,15 9-1270 0 0,0 1-1 0 0,1-1 1 0 0,-1 1-1 0 0,1-1 1 0 0,0 0 0 0 0,0 0-1 0 0,0 0 1 0 0,0 0-1 0 0,0 0 1 0 0,1-1 0 0 0,0 1-1 0 0,-1 0 1 0 0,1-1-1 0 0,0 1 1 0 0,1-1 0 0 0,-1 1-1 0 0,0-1 1 0 0,1 0-1 0 0,0 1 1 0 0,0-1 0 0 0,0 0-1 0 0,0 1 1 0 0,1-1-1 0 0,0 1 1 0 0,-1-1 0 0 0,3-5-1 0 0,14-35 26 0 0,1 1 0 0 0,1 1 0 0 0,33-50 0 0 0,-39 71-192 0 0,1 1 0 0 0,1 1 0 0 0,0 1 0 0 0,2 0 1 0 0,0 1-1 0 0,0 0 0 0 0,32-21 0 0 0,-32 27-11 0 0,1 0 0 0 0,0 2 1 0 0,0 0-1 0 0,1 1 0 0 0,0 0 0 0 0,1 2 1 0 0,-1 0-1 0 0,1 2 0 0 0,24-3 1 0 0,-29 5-19 0 0,0 1 0 0 0,0 1 0 0 0,0 0 0 0 0,0 1 0 0 0,-1 0 0 0 0,1 2 1 0 0,0-1-1 0 0,18 8 0 0 0,-26-8-5 0 0,-1 0 1 0 0,0 1-1 0 0,0 0 1 0 0,1 0-1 0 0,-2 1 0 0 0,1 0 1 0 0,0 0-1 0 0,-1 0 1 0 0,0 1-1 0 0,0-1 1 0 0,0 1-1 0 0,0 1 0 0 0,-1-1 1 0 0,0 0-1 0 0,0 1 1 0 0,0 0-1 0 0,-1 0 1 0 0,0 0-1 0 0,4 11 0 0 0,-3-3-93 0 0,-1 0 1 0 0,0 0-1 0 0,-1 1 0 0 0,-1-1 0 0 0,0 0 0 0 0,-1 1 0 0 0,-1-1 0 0 0,0 0 0 0 0,-5 26 0 0 0,0-15-328 0 0,-1 0 0 0 0,-1-1-1 0 0,-2 0 1 0 0,-19 37 0 0 0,19-42 87 0 0,-2-1 0 0 0,0 0 0 0 0,-1 0 0 0 0,0-1 0 0 0,-2-1 0 0 0,0 0 0 0 0,-1-2 0 0 0,0 1 0 0 0,-1-2 0 0 0,-1 0 0 0 0,0-1 0 0 0,0-1 0 0 0,-23 10 0 0 0,-93 32 525 0 0,116-48-39 0 0,-1-1-1 0 0,1 0 0 0 0,-1-1 0 0 0,1-1 1 0 0,-33 0-1 0 0,47-2-127 0 0,0-1 1 0 0,0 1-1 0 0,0-1 0 0 0,0 0 1 0 0,0 0-1 0 0,0 0 0 0 0,0-1 0 0 0,0 1 1 0 0,0-1-1 0 0,1 0 0 0 0,-1 0 1 0 0,1 0-1 0 0,-1-1 0 0 0,1 1 0 0 0,0-1 1 0 0,0 0-1 0 0,0 0 0 0 0,0 0 1 0 0,1 0-1 0 0,-1 0 0 0 0,1-1 0 0 0,0 1 1 0 0,0-1-1 0 0,0 0 0 0 0,0 1 1 0 0,0-1-1 0 0,1 0 0 0 0,0 0 0 0 0,0 0 1 0 0,0 0-1 0 0,0 0 0 0 0,1 0 1 0 0,-1 0-1 0 0,1-1 0 0 0,0 1 1 0 0,1 0-1 0 0,-1 0 0 0 0,1 0 0 0 0,-1 0 1 0 0,1 0-1 0 0,2-5 0 0 0,2-3-653 0 0,0-1-1 0 0,0 1 1 0 0,1 1-1 0 0,1-1 1 0 0,0 1-1 0 0,12-15 1 0 0,3 3-682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7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177 139 8 0 0,'-1'-4'648'0'0,"-1"1"0"0"0,0-1 0 0 0,0 1 1 0 0,-1-1-1 0 0,1 1 0 0 0,-1 0 0 0 0,1 0 0 0 0,-1 0 0 0 0,0 0 0 0 0,0 0 0 0 0,-5-3 1 0 0,7 5-391 0 0,-1 0-1 0 0,0 0 1 0 0,1 1 0 0 0,-1-1 0 0 0,0 0 0 0 0,1 1 0 0 0,-1-1 0 0 0,0 1 0 0 0,0-1 0 0 0,0 1 0 0 0,0 0 0 0 0,1 0-1 0 0,-1 0 1 0 0,0 0 0 0 0,0 0 0 0 0,0 0 0 0 0,0 0 0 0 0,0 1 0 0 0,1-1 0 0 0,-1 1 0 0 0,0-1 0 0 0,0 1 0 0 0,1 0 0 0 0,-1 0-1 0 0,0 0 1 0 0,1 0 0 0 0,-3 1 0 0 0,-3 4-51 0 0,-1 1 0 0 0,1-1 0 0 0,0 1 1 0 0,0 1-1 0 0,1-1 0 0 0,0 1 0 0 0,0 0 0 0 0,1 0 0 0 0,0 1 0 0 0,0 0 0 0 0,1 0 0 0 0,1 0 0 0 0,-1 0 0 0 0,1 0 0 0 0,1 1 0 0 0,-3 18 1 0 0,4-19-197 0 0,0-1 0 0 0,1 0 1 0 0,0 1-1 0 0,1-1 1 0 0,0 0-1 0 0,0 0 1 0 0,1 1-1 0 0,0-1 1 0 0,0 0-1 0 0,1-1 0 0 0,0 1 1 0 0,0 0-1 0 0,1-1 1 0 0,0 1-1 0 0,1-1 1 0 0,-1 0-1 0 0,1-1 1 0 0,0 1-1 0 0,1-1 1 0 0,8 8-1 0 0,-1-3-31 0 0,1 0 0 0 0,1-1 0 0 0,0 0 0 0 0,0-1 0 0 0,1-1 0 0 0,0 0 0 0 0,0-1 0 0 0,0-1 0 0 0,22 5 0 0 0,-31-9-66 0 0,1 0-1 0 0,0-1 1 0 0,0 0 0 0 0,0-1-1 0 0,0 1 1 0 0,0-1-1 0 0,0-1 1 0 0,0 0 0 0 0,-1 0-1 0 0,1 0 1 0 0,0-1-1 0 0,0-1 1 0 0,-1 1 0 0 0,0-1-1 0 0,1 0 1 0 0,-1-1-1 0 0,0 1 1 0 0,0-1 0 0 0,-1-1-1 0 0,1 0 1 0 0,-1 1-1 0 0,10-12 1 0 0,-11 11 57 0 0,-1-1 1 0 0,-1 0-1 0 0,1 0 1 0 0,-1 0-1 0 0,0 0 0 0 0,0 0 1 0 0,0-1-1 0 0,-1 0 1 0 0,0 1-1 0 0,-1-1 1 0 0,1 0-1 0 0,-1 0 0 0 0,-1 1 1 0 0,1-1-1 0 0,-2-13 1 0 0,-1-7 122 0 0,-1-1 0 0 0,-10-40 0 0 0,12 64-94 0 0,-5-23 202 0 0,-20-51-1 0 0,23 69-135 0 0,-1 0 0 0 0,0 1 0 0 0,-1-1 0 0 0,0 1-1 0 0,0 0 1 0 0,-1 1 0 0 0,0-1 0 0 0,0 1 0 0 0,-11-9 0 0 0,12 12-16 0 0,1 1 0 0 0,-1 0 0 0 0,0 1 0 0 0,0-1 0 0 0,0 1 0 0 0,-1 0 0 0 0,1 0 0 0 0,0 0-1 0 0,-1 1 1 0 0,1 0 0 0 0,-1 0 0 0 0,1 0 0 0 0,-1 1 0 0 0,0-1 0 0 0,1 1 0 0 0,-1 1 0 0 0,0-1 0 0 0,1 1 0 0 0,-1 0 0 0 0,1 0 0 0 0,-7 3 0 0 0,4-1-9 0 0,-1 1 0 0 0,1 0 0 0 0,0 0 0 0 0,0 0 0 0 0,0 1 0 0 0,0 1 0 0 0,1-1 0 0 0,0 1 0 0 0,0 0 0 0 0,1 1 0 0 0,-1 0 0 0 0,-5 8 0 0 0,5-5-34 0 0,0 1-1 0 0,1 0 1 0 0,0 0-1 0 0,1 0 1 0 0,0 0-1 0 0,1 1 1 0 0,0 0-1 0 0,-2 13 1 0 0,4-18-6 0 0,1 0 1 0 0,1 0-1 0 0,-1 0 1 0 0,1 0-1 0 0,0 0 0 0 0,1 0 1 0 0,0 0-1 0 0,0 0 1 0 0,1 0-1 0 0,-1 0 0 0 0,1-1 1 0 0,1 1-1 0 0,-1 0 1 0 0,1-1-1 0 0,6 9 0 0 0,-2-4-11 0 0,2 0 0 0 0,-1-1 0 0 0,1 0 0 0 0,1 0 0 0 0,0-1 0 0 0,0 0-1 0 0,1-1 1 0 0,0-1 0 0 0,0 1 0 0 0,1-2 0 0 0,0 1 0 0 0,0-2 0 0 0,0 0 0 0 0,1 0-1 0 0,0-1 1 0 0,0 0 0 0 0,0-1 0 0 0,0-1 0 0 0,1 0 0 0 0,-1-1 0 0 0,0-1-1 0 0,1 0 1 0 0,-1 0 0 0 0,17-4 0 0 0,-24 3-19 0 0,-1 0 0 0 0,0 0 1 0 0,0-1-1 0 0,0 0 0 0 0,0 0 0 0 0,0-1 0 0 0,0 1 0 0 0,0-1 1 0 0,-1 0-1 0 0,0 0 0 0 0,1-1 0 0 0,-1 1 0 0 0,6-9 0 0 0,-5 6 2 0 0,0 0 0 0 0,-1-1-1 0 0,0 1 1 0 0,-1-1-1 0 0,1 0 1 0 0,-1 0 0 0 0,0-1-1 0 0,3-14 1 0 0,-4 9 51 0 0,0 0 1 0 0,0-1-1 0 0,-2 1 1 0 0,1-1-1 0 0,-2 1 1 0 0,0-1-1 0 0,0 1 0 0 0,-1-1 1 0 0,-1 1-1 0 0,-8-24 1 0 0,9 31-7 0 0,-18-40 216 0 0,18 41-162 0 0,-1 1 0 0 0,1 0 0 0 0,-1 1 0 0 0,0-1 0 0 0,0 0 0 0 0,0 1 0 0 0,0 0 0 0 0,-6-5 0 0 0,8 7-47 0 0,0 0 0 0 0,0 1 1 0 0,0-1-1 0 0,1 0 0 0 0,-1 1 1 0 0,0-1-1 0 0,0 1 0 0 0,0 0 1 0 0,0-1-1 0 0,-1 1 0 0 0,1 0 1 0 0,0-1-1 0 0,0 1 0 0 0,0 0 1 0 0,0 0-1 0 0,0 0 0 0 0,0 0 1 0 0,0 0-1 0 0,0 0 0 0 0,0 0 1 0 0,0 1-1 0 0,-1-1 0 0 0,0 1 1 0 0,0 0 1 0 0,1 0 0 0 0,0 0 0 0 0,-1 0 1 0 0,1 0-1 0 0,0 0 0 0 0,0 0 0 0 0,0 0 1 0 0,0 1-1 0 0,0-1 0 0 0,0 1 1 0 0,0-1-1 0 0,0 0 0 0 0,0 4 0 0 0,-2 2 30 0 0,1 1-1 0 0,0-1 0 0 0,0 1 0 0 0,1-1 1 0 0,-1 12-1 0 0,2-7-46 0 0,1 0 1 0 0,0-1 0 0 0,1 1-1 0 0,0 0 1 0 0,1-1 0 0 0,0 0-1 0 0,0 0 1 0 0,2 0 0 0 0,-1 0-1 0 0,1 0 1 0 0,8 10 0 0 0,-5-7-49 0 0,2 0 1 0 0,0-1 0 0 0,0 0-1 0 0,1 0 1 0 0,1-2 0 0 0,0 1-1 0 0,18 12 1 0 0,-19-16-445 0 0,1-1 1 0 0,1-1-1 0 0,-1 0 0 0 0,1 0 1 0 0,21 6-1 0 0,-21-9-1612 0 0,1 0 0 0 0,-1 0 1 0 0,16 0-1 0 0,-15-3-267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88 600 0 0,'-8'-52'4852'0'0,"0"17"3104"0"0,8 46-3140 0 0,-1 17-3185 0 0,-1 0-1136 0 0,2 47 400 0 0,15 123 1 0 0,31 73-307 0 0,-14 30-875 0 0,-20-149-6591 0 0,-10-138 3023 0 0,-1-3-145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2497 0 0,'5'-2'7021'0'0,"5"2"-4116"0"0,-5 0-2078 0 0,55 0 2664 0 0,67 0-568 0 0,-70 2-2900 0 0,76 12 1 0 0,-54 0-4820 0 0,-62-10 2172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30 562 3353 0 0,'-18'-78'9735'0'0,"13"44"-8932"0"0,1-1 0 0 0,1 1 1 0 0,3-48-1 0 0,1 64-581 0 0,1 0 0 0 0,0 0 0 0 0,1 1 0 0 0,1-1 0 0 0,1 1 0 0 0,7-17 0 0 0,-8 25-208 0 0,-1 1-1 0 0,2 0 0 0 0,-1 0 1 0 0,1 0-1 0 0,1 1 1 0 0,-1 0-1 0 0,1 0 0 0 0,1 0 1 0 0,-1 1-1 0 0,1-1 0 0 0,0 2 1 0 0,0-1-1 0 0,14-7 1 0 0,-2 4-37 0 0,0 1 0 0 0,1 0 1 0 0,-1 2-1 0 0,1 0 1 0 0,1 1-1 0 0,-1 1 0 0 0,39-2 1 0 0,-15 5-9 0 0,0 2 1 0 0,74 10-1 0 0,-78-5 50 0 0,-1 2 0 0 0,0 2-1 0 0,0 1 1 0 0,-1 2 0 0 0,39 19-1 0 0,-65-27 20 0 0,-1 2-1 0 0,0-1 1 0 0,0 2-1 0 0,-1-1 1 0 0,0 2-1 0 0,0-1 1 0 0,-1 1-1 0 0,12 15 1 0 0,-17-19 32 0 0,0 1 1 0 0,0-1 0 0 0,-1 1 0 0 0,0 0-1 0 0,0 1 1 0 0,0-1 0 0 0,-1 0-1 0 0,0 1 1 0 0,0-1 0 0 0,-1 1-1 0 0,0 0 1 0 0,0-1 0 0 0,0 1-1 0 0,-1 0 1 0 0,0 0 0 0 0,-1 0-1 0 0,-1 10 1 0 0,-1-5 89 0 0,0 0 0 0 0,-1-1 0 0 0,0 0 0 0 0,-1 0 0 0 0,-1 0 0 0 0,0 0 0 0 0,0-1 0 0 0,-1 0 0 0 0,0 0 0 0 0,-9 9 0 0 0,-14 12 300 0 0,-48 40-1 0 0,71-65-449 0 0,-313 285 838 0 0,254-228-684 0 0,-54 57 164 0 0,107-106-309 0 0,1 1 0 0 0,1 1 0 0 0,1 0 0 0 0,0 1-1 0 0,1-1 1 0 0,-11 32 0 0 0,17-39-115 0 0,0 1 1 0 0,0-1-1 0 0,2 1 1 0 0,-1 0-1 0 0,1 0 0 0 0,1 0 1 0 0,-1 0-1 0 0,2-1 0 0 0,-1 1 1 0 0,2 0-1 0 0,-1 0 1 0 0,1 0-1 0 0,1-1 0 0 0,-1 1 1 0 0,2-1-1 0 0,-1 1 0 0 0,1-1 1 0 0,1 0-1 0 0,0-1 1 0 0,0 1-1 0 0,0-1 0 0 0,1 0 1 0 0,1 0-1 0 0,-1-1 0 0 0,1 0 1 0 0,11 9-1 0 0,28 21-5892 0 0,-22-19 1475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51 150 2000 0 0,'-51'-149'17972'0'0,"63"202"-15010"0"0,35 82-2258 0 0,25 89-224 0 0,-55-162-462 0 0,40 170-33 0 0,-50-195-2 0 0,-2 0-1 0 0,-2 1 0 0 0,-1-1 1 0 0,-4 49-1 0 0,1-80 17 0 0,1 0-1 0 0,-1 0 1 0 0,0 0-1 0 0,0-1 1 0 0,-1 1-1 0 0,0 0 1 0 0,-3 8-1 0 0,5-14 3 0 0,0 0-1 0 0,0 1 0 0 0,0-1 1 0 0,0 0-1 0 0,-1 0 1 0 0,1 0-1 0 0,0 0 0 0 0,0 0 1 0 0,0 0-1 0 0,0 0 1 0 0,0 0-1 0 0,0 0 0 0 0,0 0 1 0 0,0 1-1 0 0,0-1 1 0 0,0 0-1 0 0,0 0 0 0 0,0 0 1 0 0,-1 0-1 0 0,1 0 1 0 0,0 0-1 0 0,0 0 0 0 0,0 0 1 0 0,0 0-1 0 0,0 0 1 0 0,0 0-1 0 0,0 0 0 0 0,0 0 1 0 0,-1 0-1 0 0,1 0 1 0 0,0 0-1 0 0,0 0 0 0 0,0 0 1 0 0,0 0-1 0 0,0 0 1 0 0,0 0-1 0 0,0 0 0 0 0,0 0 1 0 0,-1 0-1 0 0,1 0 1 0 0,0 0-1 0 0,0 0 0 0 0,0 0 1 0 0,0 0-1 0 0,0 0 1 0 0,0-1-1 0 0,0 1 0 0 0,0 0 1 0 0,0 0-1 0 0,0 0 1 0 0,0 0-1 0 0,-1 0 0 0 0,1 0 1 0 0,0 0-1 0 0,-3-9 4 0 0,0-11-25 0 0,2-5 4 0 0,1 0 0 0 0,1-1 0 0 0,9-42 0 0 0,24-76 5 0 0,-23 102 6 0 0,-6 22 3 0 0,1 1 0 0 0,10-22 1 0 0,-14 35 11 0 0,1 0 0 0 0,0 1 0 0 0,0 0 1 0 0,0-1-1 0 0,1 1 0 0 0,0 1 0 0 0,0-1 1 0 0,0 1-1 0 0,0-1 0 0 0,1 1 0 0 0,9-6 0 0 0,-12 8-8 0 0,1 1-1 0 0,0-1 1 0 0,0 1 0 0 0,0 0-1 0 0,0 0 1 0 0,0 0-1 0 0,0 1 1 0 0,0-1-1 0 0,0 0 1 0 0,1 1-1 0 0,-1 0 1 0 0,0 0-1 0 0,0 0 1 0 0,0 0-1 0 0,0 1 1 0 0,1-1-1 0 0,-1 1 1 0 0,0 0-1 0 0,0 0 1 0 0,0 0-1 0 0,0 0 1 0 0,0 0-1 0 0,-1 1 1 0 0,1-1-1 0 0,3 3 1 0 0,0 1-9 0 0,0 0 1 0 0,0 0 0 0 0,0 0-1 0 0,-1 1 1 0 0,1 0-1 0 0,-2 0 1 0 0,1 1 0 0 0,7 13-1 0 0,8 21-145 0 0,-1 1 0 0 0,-3 1 0 0 0,-1 1 0 0 0,-2 0 1 0 0,10 70-1 0 0,-22-110 29 0 0,18 86-2799 0 0,-16-79 523 0 0,1 0-1 0 0,0-1 1 0 0,7 13 0 0 0,-4-11-2167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0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2 259 512 0 0,'-1'72'12934'0'0,"1"4"-8769"0"0,5 102-2844 0 0,3 16 661 0 0,-3-21-1253 0 0,4-92-633 0 0,-15-269-100 0 0,0 37 127 0 0,-1-120 146 0 0,8 212-154 0 0,4-92 11 0 0,-3 126-54 0 0,2-1 0 0 0,0 1 1 0 0,15-45-1 0 0,-17 65-65 0 0,-1 0 1 0 0,1 1-1 0 0,0 0 0 0 0,1-1 1 0 0,-1 1-1 0 0,1 0 0 0 0,0 0 1 0 0,0 0-1 0 0,0 0 0 0 0,0 1 1 0 0,1-1-1 0 0,4-2 1 0 0,-6 4-6 0 0,1 1 1 0 0,-1 0 0 0 0,0-1-1 0 0,1 1 1 0 0,0 0 0 0 0,-1 1 0 0 0,1-1-1 0 0,-1 0 1 0 0,1 1 0 0 0,0 0 0 0 0,0-1-1 0 0,-1 1 1 0 0,1 0 0 0 0,0 0 0 0 0,-1 1-1 0 0,1-1 1 0 0,0 0 0 0 0,-1 1 0 0 0,1 0-1 0 0,0 0 1 0 0,-1 0 0 0 0,1 0-1 0 0,2 1 1 0 0,4 3 5 0 0,0 1 0 0 0,0-1-1 0 0,-1 1 1 0 0,0 1 0 0 0,0-1 0 0 0,-1 1-1 0 0,0 1 1 0 0,0 0 0 0 0,10 14 0 0 0,3 9 49 0 0,21 47 1 0 0,-23-44-41 0 0,4 11 4 0 0,-1 1 0 0 0,-3 1 0 0 0,-1 0 0 0 0,-3 1 0 0 0,-2 1 0 0 0,9 67 1 0 0,-11 17 17 0 0,-1-4-153 0 0,-6-102-181 0 0,2 0 1 0 0,13 44-1 0 0,-16-67 35 0 0,-1 0 1 0 0,1-1-1 0 0,-1 1 1 0 0,1 0-1 0 0,0-1 1 0 0,5 7 0 0 0,-7-10 79 0 0,1 1 0 0 0,-1-1 1 0 0,1 1-1 0 0,-1-1 0 0 0,1 1 1 0 0,-1-1-1 0 0,1 0 1 0 0,0 1-1 0 0,-1-1 0 0 0,1 0 1 0 0,0 1-1 0 0,-1-1 0 0 0,1 0 1 0 0,0 0-1 0 0,-1 1 1 0 0,1-1-1 0 0,0 0 0 0 0,1 0 1 0 0,-1 0-125 0 0,-1-1 1 0 0,1 1 0 0 0,0 0 0 0 0,0 0-1 0 0,0-1 1 0 0,0 1 0 0 0,0-1-1 0 0,-1 1 1 0 0,1-1 0 0 0,0 1-1 0 0,0-1 1 0 0,-1 0 0 0 0,1 1 0 0 0,0-1-1 0 0,-1 0 1 0 0,1 1 0 0 0,-1-1-1 0 0,1-1 1 0 0,6-7-1440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0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1784 0 0,'-11'0'6771'0'0,"16"1"-3252"0"0,19 1-1783 0 0,233-21 1739 0 0,-1 0-7002 0 0,-223 19 1251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4 808 0 0,'1'-4'11431'0'0,"1"12"-7653"0"0,2 14-2555 0 0,-13 224 2084 0 0,6-201-2880 0 0,-2 30 63 0 0,-1 87-113 0 0,6-139-372 0 0,1 7-332 0 0,0 0 0 0 0,10 48-1 0 0,-3-56-1048 0 0,-8-22 1082 0 0,1 1-1 0 0,-1 0 1 0 0,1-1-1 0 0,-1 1 0 0 0,1 0 1 0 0,-1-1-1 0 0,1 1 1 0 0,-1 0-1 0 0,1-1 1 0 0,0 1-1 0 0,-1-1 1 0 0,1 1-1 0 0,0-1 0 0 0,0 1 1 0 0,0-1 154 0 0,-1 0 0 0 0,0 0 1 0 0,0 0-1 0 0,0 0 0 0 0,1 0 1 0 0,-1 0-1 0 0,0 0 0 0 0,0 0 1 0 0,0 0-1 0 0,1 0 0 0 0,-1 0 0 0 0,0 0 1 0 0,0 0-1 0 0,0 0 0 0 0,0-1 1 0 0,1 1-1 0 0,-1 0 0 0 0,0 0 0 0 0,0 0 1 0 0,0 0-1 0 0,0 0 0 0 0,0 0 1 0 0,1-1-1 0 0,-1 1 0 0 0,0 0 1 0 0,0 0-1 0 0,0 0 0 0 0,0 0 0 0 0,0-1 1 0 0,0 1-1 0 0,1 0-301 0 0,2-6-2023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1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42 192 136 0 0,'-15'-12'5020'0'0,"13"12"-4359"0"0,0-2 1 0 0,0 1-1 0 0,0 0 0 0 0,0 0 0 0 0,0 0 0 0 0,1-1 1 0 0,-1 1-1 0 0,0-1 0 0 0,1 0 0 0 0,-1 1 0 0 0,1-1 0 0 0,0 0 1 0 0,0 0-1 0 0,-3-4 0 0 0,5 5-512 0 0,-1-1 0 0 0,0 0 1 0 0,0 0-1 0 0,1 1 0 0 0,-1-1 1 0 0,1 0-1 0 0,0 1 0 0 0,-1-1 0 0 0,1 0 1 0 0,0 1-1 0 0,0-1 0 0 0,0 1 1 0 0,0 0-1 0 0,0-1 0 0 0,2-1 1 0 0,21-20 542 0 0,-8 9-555 0 0,0 0 1 0 0,1 2-1 0 0,1 0 1 0 0,28-14-1 0 0,-36 21-115 0 0,0 1 0 0 0,0 0 0 0 0,1 1 0 0 0,-1 0 0 0 0,1 1 0 0 0,0 0 0 0 0,-1 1 0 0 0,1 0 0 0 0,0 0 0 0 0,19 3 0 0 0,-25-2-33 0 0,0 1 0 0 0,1 0 1 0 0,-1 1-1 0 0,1-1 0 0 0,-1 1 0 0 0,0 0 0 0 0,0 0 0 0 0,0 1 0 0 0,0-1 1 0 0,-1 1-1 0 0,9 7 0 0 0,-10-7 4 0 0,1 0 1 0 0,-1 0-1 0 0,-1 1 0 0 0,1-1 1 0 0,0 1-1 0 0,-1-1 1 0 0,0 1-1 0 0,0 0 0 0 0,0 0 1 0 0,0 0-1 0 0,-1 0 1 0 0,0 0-1 0 0,1 0 0 0 0,-2 1 1 0 0,2 7-1 0 0,-1 1 4 0 0,-2 1 0 0 0,1-1 0 0 0,-2 0 1 0 0,0 1-1 0 0,0-1 0 0 0,-6 19 0 0 0,-32 75 6 0 0,30-84-10 0 0,-2 0-1 0 0,-17 29 1 0 0,20-40 33 0 0,1 0 0 0 0,-1-1 0 0 0,-1 0-1 0 0,0-1 1 0 0,-18 15 0 0 0,6-12 60 0 0,21-12-100 0 0,0-1 0 0 0,0 1 0 0 0,0-1 0 0 0,1 1 1 0 0,-1-1-1 0 0,0 1 0 0 0,0-1 0 0 0,0 0 0 0 0,0 0 1 0 0,0 1-1 0 0,0-1 0 0 0,0 0 0 0 0,0 0 1 0 0,0 0-1 0 0,0 0 0 0 0,0 0 0 0 0,0 0 0 0 0,0 0 1 0 0,0-1-1 0 0,-2 0 0 0 0,2 0-139 0 0,1-1 0 0 0,-1 1 0 0 0,1-1 0 0 0,-1 1 0 0 0,1-1 0 0 0,0 0 0 0 0,0 1 0 0 0,-1-1 1 0 0,1 0-1 0 0,1 1 0 0 0,-1-1 0 0 0,0-3 0 0 0,1-2-606 0 0,4-53-5723 0 0,-2 35 4721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7 101 1936 0 0,'-3'-37'8467'0'0,"1"30"-7040"0"0,1-1 1 0 0,1 1 0 0 0,-1-1-1 0 0,1 1 1 0 0,1-1 0 0 0,1-10-1 0 0,0 23 1407 0 0,1 36-2068 0 0,9 231 674 0 0,7-14-1208 0 0,-5-77-831 0 0,-14-179 510 0 0,0-1-1 0 0,0 1 1 0 0,0-1-1 0 0,0 1 1 0 0,1-1-1 0 0,-1 1 1 0 0,1-1-1 0 0,-1 1 1 0 0,1-1-1 0 0,0 1 0 0 0,1 1 1 0 0,-2-3 23 0 0,0 0 0 0 0,1 1 1 0 0,-1-1-1 0 0,1 0 0 0 0,-1 0 0 0 0,0 0 1 0 0,1 1-1 0 0,-1-1 0 0 0,0 0 0 0 0,1 0 1 0 0,-1 0-1 0 0,1 0 0 0 0,-1 0 0 0 0,0 0 1 0 0,1 0-1 0 0,-1 0 0 0 0,1 0 0 0 0,-1 0 1 0 0,1 0-1 0 0,-1 0 0 0 0,0 0 0 0 0,1-1 1 0 0,-1 1-1 0 0,0 0 0 0 0,1 0 0 0 0,-1 0 1 0 0,1 0-1 0 0,-1-1 0 0 0,0 1 0 0 0,1 0 1 0 0,-1 0-1 0 0,0-1 0 0 0,0 1 0 0 0,1 0 1 0 0,-1-1-1 0 0,0 1 0 0 0,0 0 0 0 0,1-1 1 0 0,-1 1-1 0 0,0 0 0 0 0,0-1 0 0 0,0 1 1 0 0,1-1-1 0 0,4-8-1858 0 0,1 0 0 0 0,-2 0 0 0 0,1 0 0 0 0,-1 0 0 0 0,0-1 0 0 0,3-17 0 0 0,0 7-301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21 167 1656 0 0,'-19'-63'12174'0'0,"18"60"-11941"0"0,1 1 1 0 0,0 0 0 0 0,0 0 0 0 0,0-1 0 0 0,0 1 0 0 0,0 0-1 0 0,0-1 1 0 0,0 1 0 0 0,1 0 0 0 0,-1-1 0 0 0,1 1 0 0 0,0 0-1 0 0,0 0 1 0 0,0 0 0 0 0,0 0 0 0 0,0 0 0 0 0,0 0 0 0 0,0 0-1 0 0,1 0 1 0 0,-1 0 0 0 0,1 0 0 0 0,-1 1 0 0 0,1-1 0 0 0,0 0-1 0 0,0 1 1 0 0,-1 0 0 0 0,1-1 0 0 0,0 1 0 0 0,4-2 0 0 0,5-2-149 0 0,1 1 0 0 0,-1 0 0 0 0,0 0 0 0 0,19-2 0 0 0,-19 4 39 0 0,-9 1-123 0 0,20-4-16 0 0,-1 1 1 0 0,1 1-1 0 0,0 0 1 0 0,26 1-1 0 0,-43 3-14 0 0,1-1 0 0 0,0 1-1 0 0,0 0 1 0 0,-1 0 0 0 0,1 0 0 0 0,0 1 0 0 0,-1 0 0 0 0,0 0 0 0 0,1 0-1 0 0,-1 1 1 0 0,0 0 0 0 0,0 0 0 0 0,0 0 0 0 0,-1 0 0 0 0,1 1-1 0 0,-1 0 1 0 0,1 0 0 0 0,-1 0 0 0 0,-1 0 0 0 0,1 1 0 0 0,3 5-1 0 0,-3-3 2 0 0,-1 0 0 0 0,-1 0-1 0 0,1 0 1 0 0,-1 0-1 0 0,0 0 1 0 0,0 0 0 0 0,-1 1-1 0 0,0-1 1 0 0,-1 0-1 0 0,1 1 1 0 0,-1-1-1 0 0,-2 12 1 0 0,-1 3 20 0 0,-1 0 1 0 0,-12 41-1 0 0,10-46 49 0 0,0 0 0 0 0,-1 0 1 0 0,-1 0-1 0 0,0-1 0 0 0,-2 0 0 0 0,-18 24 0 0 0,23-34-19 0 0,1 0 1 0 0,-2 0-1 0 0,1-1 1 0 0,-1 0-1 0 0,0 0 1 0 0,0 0-1 0 0,0-1 1 0 0,0 0-1 0 0,-1 0 1 0 0,0-1-1 0 0,0 1 1 0 0,0-2-1 0 0,0 1 1 0 0,0-1-1 0 0,-1 0 1 0 0,1 0-1 0 0,-1-1 1 0 0,-12 1-1 0 0,18-2-41 0 0,0 0 1 0 0,-1 0-1 0 0,1-1 0 0 0,0 1 1 0 0,0-1-1 0 0,0 1 0 0 0,0-1 1 0 0,0 0-1 0 0,0 0 0 0 0,0 0 1 0 0,0 0-1 0 0,0 0 0 0 0,0 0 1 0 0,0 0-1 0 0,0-1 0 0 0,-2-2 1 0 0,1 1-101 0 0,0-1 0 0 0,1 1 1 0 0,-1-1-1 0 0,1 1 0 0 0,0-1 1 0 0,0 0-1 0 0,0 0 0 0 0,-1-5 0 0 0,0-2-485 0 0,1 0-1 0 0,0 1 0 0 0,0-1 1 0 0,1 0-1 0 0,0 0 0 0 0,1-12 1 0 0,2 10-835 0 0,-1 0 1 0 0,2 0-1 0 0,-1 0 1 0 0,8-19-1 0 0,0 7-392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32 327 2497 0 0,'-17'3'8601'0'0,"8"3"-3297"0"0,8-4-5044 0 0,0 0 1 0 0,0 0-1 0 0,1 0 0 0 0,-1 0 1 0 0,1 0-1 0 0,-1 0 0 0 0,1 0 1 0 0,0 0-1 0 0,0 0 1 0 0,0 0-1 0 0,0 0 0 0 0,0 0 1 0 0,1 2-1 0 0,1 11 260 0 0,2-1 0 0 0,-1 1-1 0 0,2-1 1 0 0,0-1 0 0 0,1 1 0 0 0,11 20-1 0 0,2 5 360 0 0,-11-20-378 0 0,-9-18 19 0 0,-4-11-270 0 0,-6-13-108 0 0,2-1-1 0 0,0 0 1 0 0,2 0 0 0 0,0-1 0 0 0,-2-26 0 0 0,4 15-119 0 0,3 1 1 0 0,0-1-1 0 0,3 0 1 0 0,5-48-1 0 0,-4 75-27 0 0,-1 1 0 0 0,1-1 0 0 0,0 1 0 0 0,1 0 0 0 0,0 0 0 0 0,1 0 0 0 0,-1 0-1 0 0,1 0 1 0 0,9-11 0 0 0,-10 15-9 0 0,0 0 0 0 0,0 1 0 0 0,0 0-1 0 0,1 0 1 0 0,-1 0 0 0 0,1 0 0 0 0,0 0-1 0 0,0 1 1 0 0,0 0 0 0 0,0 0 0 0 0,0 0 0 0 0,0 0-1 0 0,1 1 1 0 0,-1-1 0 0 0,1 1 0 0 0,-1 0-1 0 0,1 0 1 0 0,-1 1 0 0 0,9-1 0 0 0,-2 2-112 0 0,1 0 0 0 0,-1 1 0 0 0,0 0 0 0 0,1 0 0 0 0,-1 1 0 0 0,0 1 0 0 0,-1 0 0 0 0,17 8 0 0 0,-11-3-1419 0 0,-1 0-1 0 0,1 1 1 0 0,-2 1-1 0 0,23 20 0 0 0,-19-14-1030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3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168 127 512 0 0,'-7'-3'1296'0'0,"0"2"1"0"0,-1-1-1 0 0,0 1 0 0 0,1 0 1 0 0,-1 0-1 0 0,0 1 0 0 0,-13 1 0 0 0,15 0-658 0 0,0-1 0 0 0,-1 1 0 0 0,1 1 0 0 0,0-1 0 0 0,0 1 0 0 0,0 0-1 0 0,0 1 1 0 0,0-1 0 0 0,-9 7 0 0 0,13-8-525 0 0,0 1 0 0 0,0-1 0 0 0,1 1 0 0 0,-1 0-1 0 0,0-1 1 0 0,1 1 0 0 0,0 0 0 0 0,-1 0 0 0 0,1 0 0 0 0,0 0 0 0 0,0 0 0 0 0,0 1 0 0 0,0-1 0 0 0,0 0-1 0 0,0 4 1 0 0,0-2-1 0 0,1 1 0 0 0,0-1-1 0 0,0 1 1 0 0,0-1 0 0 0,0 0-1 0 0,1 1 1 0 0,1 7 0 0 0,3 3 68 0 0,0-1 0 0 0,1 1 0 0 0,12 21 0 0 0,-18-36-175 0 0,18 34 110 0 0,2-2 0 0 0,0 0 1 0 0,2-1-1 0 0,2-1 1 0 0,46 46-1 0 0,-63-70-119 0 0,-1-1 0 0 0,1 0 0 0 0,0 0 1 0 0,0 0-1 0 0,1-1 0 0 0,9 4 0 0 0,-15-7-1 0 0,0 0 0 0 0,0-1 0 0 0,1 1-1 0 0,-1 0 1 0 0,0-1 0 0 0,0 0 0 0 0,0 1 0 0 0,1-1-1 0 0,-1 0 1 0 0,0 0 0 0 0,0 0 0 0 0,1 0 0 0 0,-1-1-1 0 0,0 1 1 0 0,0 0 0 0 0,0-1 0 0 0,0 0 0 0 0,1 1-1 0 0,-1-1 1 0 0,0 0 0 0 0,0 0 0 0 0,0 0 0 0 0,-1-1-1 0 0,1 1 1 0 0,0 0 0 0 0,0-1 0 0 0,-1 1 0 0 0,3-3 0 0 0,2-4-3 0 0,0-1 0 0 0,-1 0 0 0 0,0 0 0 0 0,0-1 0 0 0,-1 1 1 0 0,0-1-1 0 0,-1 0 0 0 0,0 0 0 0 0,-1 0 0 0 0,2-18 0 0 0,0-8 63 0 0,-4-61 1 0 0,-1 77-21 0 0,0 1 0 0 0,-2 0 0 0 0,0 0 0 0 0,-2 0 1 0 0,0 0-1 0 0,0 1 0 0 0,-2 0 0 0 0,-1 0 1 0 0,-10-19-1 0 0,13 29-12 0 0,0 0 0 0 0,-1 0 0 0 0,1 1 0 0 0,-2 0 0 0 0,1 0 0 0 0,-1 1 0 0 0,0-1 0 0 0,0 2 1 0 0,-10-7-1 0 0,11 8-4 0 0,0 1 0 0 0,0 0 1 0 0,0 1-1 0 0,-1-1 0 0 0,0 1 0 0 0,1 1 1 0 0,-1-1-1 0 0,0 1 0 0 0,0 0 1 0 0,1 1-1 0 0,-1 0 0 0 0,0 0 1 0 0,-12 1-1 0 0,14 0-26 0 0,0 0-1 0 0,-1 1 1 0 0,1 0-1 0 0,0-1 1 0 0,0 2 0 0 0,0-1-1 0 0,0 1 1 0 0,0-1 0 0 0,1 1-1 0 0,-1 0 1 0 0,1 1-1 0 0,0-1 1 0 0,-1 1 0 0 0,2 0-1 0 0,-1 0 1 0 0,-3 5-1 0 0,5-6-2 0 0,0-1 0 0 0,0 1 0 0 0,0 0 0 0 0,1 0 0 0 0,-1 0 0 0 0,1 1 0 0 0,0-1 0 0 0,0 0 0 0 0,0 1 0 0 0,0-1 0 0 0,0 0 0 0 0,1 1 0 0 0,0-1 0 0 0,0 1 0 0 0,0-1 0 0 0,0 1 0 0 0,0-1 0 0 0,0 0 0 0 0,1 1 0 0 0,0-1 0 0 0,0 1 0 0 0,0-1 0 0 0,0 0 0 0 0,0 0 0 0 0,1 1 0 0 0,2 3 0 0 0,3 2-25 0 0,0 1 0 0 0,1-1 0 0 0,0-1 0 0 0,0 1 1 0 0,1-1-1 0 0,0-1 0 0 0,0 0 0 0 0,1 0 0 0 0,0-1 0 0 0,1 0 0 0 0,-1-1 0 0 0,1 0 1 0 0,15 5-1 0 0,16 2-2041 0 0,1-1 0 0 0,55 7 0 0 0,-55-11-1824 0 0,-25-4 740 0 0,-1 1 1247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3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40 2505 0 0,'-2'-4'1562'0'0,"-1"-1"0"0"0,0 1 1 0 0,0 0-1 0 0,0 0 1 0 0,0 0-1 0 0,-1 1 0 0 0,1-1 1 0 0,-6-3-1 0 0,13 15 2049 0 0,7 11-2941 0 0,26 29-34 0 0,92 112 646 0 0,13-12-894 0 0,-117-124-674 0 0,1 0 369 0 0,31 23-1 0 0,-48-41-869 0 0,-1 0 0 0 0,1-1 0 0 0,0 0 0 0 0,1 0 0 0 0,-1-1 0 0 0,1 0 0 0 0,0-1 0 0 0,13 3 0 0 0,-10-5-1559 0 0,-2 0-759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7:07.2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206 121 8 0 0,'0'3'0'0'0,"1"0"0"0"0,-1-1 0 0 0,0 1 0 0 0,0 0 0 0 0,0 0 0 0 0,0 0 0 0 0,-1 0 0 0 0,1-1 0 0 0,-2 5 0 0 0,1-5 0 0 0,0-1 0 0 0,0 1 0 0 0,0-1 0 0 0,0 1 0 0 0,0-1 0 0 0,0 1 0 0 0,0-1 0 0 0,-1 1 0 0 0,1-1 0 0 0,0 0 0 0 0,-1 0 0 0 0,1 0 0 0 0,-1 0 0 0 0,0 0 0 0 0,-2 1 0 0 0,-17 5 112 0 0,31-19 11441 0 0,-1-5-5884 0 0,-7 12-5148 0 0,-1 0 0 0 0,1 0 0 0 0,0 0 0 0 0,-1 0 0 0 0,0 0 1 0 0,-1 0-1 0 0,1 0 0 0 0,-1 0 0 0 0,0-6 0 0 0,0 10-438 0 0,-1-1 1 0 0,1 1 0 0 0,-1 0-1 0 0,1 0 1 0 0,-1 0 0 0 0,0 0-1 0 0,1 0 1 0 0,-1 1 0 0 0,0-1-1 0 0,0 0 1 0 0,0 0 0 0 0,0 0-1 0 0,0 1 1 0 0,0-1 0 0 0,0 0-1 0 0,0 1 1 0 0,0-1 0 0 0,0 1-1 0 0,0-1 1 0 0,0 1 0 0 0,-2-1-1 0 0,0 0 56 0 0,0 0 0 0 0,0 0 0 0 0,0 1 0 0 0,0-1 0 0 0,0 1 0 0 0,-7-1-1 0 0,3 3-108 0 0,0-1-1 0 0,1 1 0 0 0,-1 1 0 0 0,0-1 0 0 0,1 1 0 0 0,-1 0 0 0 0,1 0 0 0 0,0 1 0 0 0,0 0 0 0 0,0 0 0 0 0,1 0 0 0 0,-1 1 1 0 0,1 0-1 0 0,0 0 0 0 0,0 0 0 0 0,1 1 0 0 0,0 0 0 0 0,0-1 0 0 0,0 1 0 0 0,-4 10 0 0 0,7-13-31 0 0,0 0 0 0 0,0 1-1 0 0,0-1 1 0 0,0 1 0 0 0,1-1 0 0 0,0 1-1 0 0,-1-1 1 0 0,1 1 0 0 0,1-1 0 0 0,-1 0-1 0 0,0 1 1 0 0,1-1 0 0 0,0 1 0 0 0,-1-1-1 0 0,1 0 1 0 0,3 7 0 0 0,-1-6 2 0 0,0 1 0 0 0,-1-1 0 0 0,2 0 0 0 0,-1 0 1 0 0,0-1-1 0 0,1 1 0 0 0,0-1 0 0 0,-1 1 0 0 0,1-1 0 0 0,8 4 1 0 0,-2-1-13 0 0,1-1 0 0 0,0 0 0 0 0,1 0 0 0 0,-1-2 1 0 0,1 1-1 0 0,0-1 0 0 0,-1-1 0 0 0,1 0 0 0 0,13 0 1 0 0,-14-1-17 0 0,-1-1 0 0 0,1-1 0 0 0,-1 0 0 0 0,20-4 0 0 0,-27 4 29 0 0,-1 1-1 0 0,1-1 0 0 0,0 0 1 0 0,0 0-1 0 0,-1-1 1 0 0,1 1-1 0 0,-1 0 1 0 0,1-1-1 0 0,-1 0 1 0 0,0 0-1 0 0,1 1 0 0 0,-1-1 1 0 0,0-1-1 0 0,0 1 1 0 0,-1 0-1 0 0,1 0 1 0 0,0-1-1 0 0,-1 1 0 0 0,1-1 1 0 0,-1 1-1 0 0,0-1 1 0 0,2-4-1 0 0,0-4 74 0 0,-1-1-1 0 0,0 0 0 0 0,-1 1 1 0 0,0-1-1 0 0,-1 0 0 0 0,0 0 1 0 0,-1 0-1 0 0,0 0 0 0 0,-1 1 1 0 0,0-1-1 0 0,-1 1 0 0 0,0-1 1 0 0,-1 1-1 0 0,0 0 0 0 0,-11-20 1 0 0,12 27-29 0 0,0 0 1 0 0,0 0-1 0 0,-1 0 1 0 0,1 0-1 0 0,-1 1 1 0 0,0-1-1 0 0,0 1 1 0 0,0 0-1 0 0,-1 0 1 0 0,1 1-1 0 0,-1-1 1 0 0,-5-2 0 0 0,3 3-19 0 0,-1 0 1 0 0,1 0 0 0 0,0 0-1 0 0,-1 1 1 0 0,1 0 0 0 0,0 1-1 0 0,-15 0 1 0 0,10 1-27 0 0,1 0 0 0 0,0 1-1 0 0,0 0 1 0 0,0 1 0 0 0,1 1 0 0 0,-1-1 0 0 0,1 2-1 0 0,0-1 1 0 0,0 2 0 0 0,0-1 0 0 0,-12 10 0 0 0,21-14-4 0 0,-1 0 0 0 0,0 1 0 0 0,1-1 0 0 0,-1 1 1 0 0,1-1-1 0 0,-1 1 0 0 0,1-1 0 0 0,0 1 0 0 0,0 0 1 0 0,0 0-1 0 0,0 0 0 0 0,0-1 0 0 0,0 1 0 0 0,0 0 1 0 0,1 0-1 0 0,-1 0 0 0 0,1 1 0 0 0,-1-1 0 0 0,1 3 1 0 0,0-2-2 0 0,0 0 1 0 0,1 0 0 0 0,0 0 0 0 0,-1 0 0 0 0,1-1 0 0 0,0 1-1 0 0,0 0 1 0 0,1-1 0 0 0,-1 1 0 0 0,0 0 0 0 0,1-1 0 0 0,3 4-1 0 0,1 2-12 0 0,1-1 0 0 0,0 0-1 0 0,1-1 1 0 0,-1 0 0 0 0,1 0-1 0 0,1 0 1 0 0,11 5 0 0 0,-3-3-62 0 0,-1 0 0 0 0,2-2 0 0 0,24 7 0 0 0,-32-11-39 0 0,0 0 1 0 0,0-1-1 0 0,0 0 0 0 0,0 0 0 0 0,0-1 0 0 0,0-1 1 0 0,19-2-1 0 0,-28 2 108 0 0,1 1 1 0 0,0 0-1 0 0,-1-1 1 0 0,1 0-1 0 0,0 1 1 0 0,-1-1-1 0 0,1 0 1 0 0,-1 0-1 0 0,1 0 0 0 0,-1 0 1 0 0,1 0-1 0 0,-1 0 1 0 0,0 0-1 0 0,0 0 1 0 0,1 0-1 0 0,-1-1 1 0 0,0 1-1 0 0,0-1 1 0 0,1-2-1 0 0,-1 1 19 0 0,0 1 1 0 0,0-1-1 0 0,0 0 1 0 0,-1 1-1 0 0,1-1 0 0 0,-1 0 1 0 0,0 0-1 0 0,0 1 1 0 0,0-1-1 0 0,0 0 1 0 0,-1-4-1 0 0,0 1 25 0 0,0 1-1 0 0,-1 0 1 0 0,1 0-1 0 0,-1 0 1 0 0,0 0-1 0 0,-1 0 1 0 0,1 0-1 0 0,-1 1 1 0 0,0-1-1 0 0,0 1 1 0 0,0-1-1 0 0,-7-5 1 0 0,6 7-15 0 0,1 0 1 0 0,-1 1 0 0 0,0-1 0 0 0,0 1 0 0 0,-1 0-1 0 0,1 1 1 0 0,0-1 0 0 0,-1 1 0 0 0,1-1 0 0 0,0 1 0 0 0,-1 1-1 0 0,0-1 1 0 0,1 1 0 0 0,-1-1 0 0 0,1 1 0 0 0,-1 0-1 0 0,0 1 1 0 0,1-1 0 0 0,-1 1 0 0 0,1 0 0 0 0,-1 0-1 0 0,1 1 1 0 0,0-1 0 0 0,-6 4 0 0 0,0-1 3 0 0,1 2 0 0 0,0-1 1 0 0,0 1-1 0 0,0 0 0 0 0,0 1 0 0 0,1 0 1 0 0,1 0-1 0 0,-1 1 0 0 0,-9 13 1 0 0,16-20-21 0 0,-1 1 0 0 0,1 0 1 0 0,0-1-1 0 0,0 1 0 0 0,0 0 1 0 0,0 0-1 0 0,0 0 1 0 0,0 0-1 0 0,1 0 0 0 0,-1 0 1 0 0,1 0-1 0 0,-1 0 1 0 0,1 0-1 0 0,0 0 0 0 0,0 0 1 0 0,0 0-1 0 0,0 0 0 0 0,0 0 1 0 0,0 0-1 0 0,1 0 1 0 0,-1 0-1 0 0,0 0 0 0 0,1 0 1 0 0,0 0-1 0 0,0 0 1 0 0,1 3-1 0 0,0-2-9 0 0,1 0 0 0 0,-1 0 0 0 0,1 0 0 0 0,-1 0 0 0 0,1 0 0 0 0,0-1 0 0 0,1 1 0 0 0,-1-1 0 0 0,0 0 0 0 0,1 0 0 0 0,-1 0 0 0 0,1 0 0 0 0,4 1 0 0 0,15 6-30 0 0,35 8 1 0 0,-51-15 33 0 0,1-1-1 0 0,-1 0 1 0 0,1 0 0 0 0,-1-1 0 0 0,1 0 0 0 0,-1 0 0 0 0,1-1 0 0 0,-1 0 0 0 0,10-2 0 0 0,-16 3-1 0 0,0 0 1 0 0,0-1 0 0 0,0 1 0 0 0,0-1 0 0 0,0 1 0 0 0,0 0 0 0 0,0-1 0 0 0,0 0 0 0 0,0 1 0 0 0,0-1 0 0 0,0 1 0 0 0,-1-1 0 0 0,1 0 0 0 0,0 0 0 0 0,0 0 0 0 0,0 1 0 0 0,-1-1-1 0 0,1 0 1 0 0,-1 0 0 0 0,1 0 0 0 0,-1 0 0 0 0,1 0 0 0 0,-1 0 0 0 0,1-1 0 0 0,-1 0-5 0 0,0 0 1 0 0,0 0-1 0 0,0 0 1 0 0,0 0-1 0 0,0 0 1 0 0,0 0-1 0 0,-1 0 0 0 0,1 0 1 0 0,-1 0-1 0 0,1 0 1 0 0,-1 0-1 0 0,-1-2 0 0 0,-3-5 12 0 0,-1 0-1 0 0,1 0 0 0 0,-14-14 0 0 0,-19-21 504 0 0,38 44-505 0 0,1 0 0 0 0,-1 1 0 0 0,1-1 0 0 0,-1 1 0 0 0,0-1 0 0 0,1 1 0 0 0,-1-1 0 0 0,0 1 0 0 0,1-1 0 0 0,-1 1 0 0 0,0 0 0 0 0,1-1 0 0 0,-1 1 0 0 0,0-1 0 0 0,0 1 0 0 0,0 0 0 0 0,0-1 0 0 0,0 1 0 0 0,0 0 0 0 0,0-1 0 0 0,0 1 0 0 0,0-1 0 0 0,0 1 0 0 0,0 0 0 0 0,0-1 0 0 0,0 1 0 0 0,-1 0-1 0 0,1 1 13 0 0,-1-1 0 0 0,0 0 0 0 0,0 0 0 0 0,0 1 0 0 0,0-1-1 0 0,0 0 1 0 0,0 0 0 0 0,0 0 0 0 0,0 0 0 0 0,0-1 0 0 0,-2 2-1 0 0,-4 2 79 0 0,0-1-1 0 0,-1 0 0 0 0,-8 3 0 0 0,15-6-89 0 0,-11 4 75 0 0,8-3-48 0 0,-1 0-1 0 0,0 0 1 0 0,1 1 0 0 0,-1 0 0 0 0,1 0 0 0 0,-1 0 0 0 0,1 1 0 0 0,0-1 0 0 0,-4 4 0 0 0,8-6-30 0 0,-1 0 0 0 0,1 0 0 0 0,0 1 0 0 0,0-1 0 0 0,0 0 0 0 0,-1 0 0 0 0,1 0 0 0 0,0 1 0 0 0,0-1 0 0 0,0 0 0 0 0,0 0 0 0 0,-1 0 0 0 0,1 1 0 0 0,0-1 1 0 0,0 0-1 0 0,0 0 0 0 0,0 1 0 0 0,0-1 0 0 0,0 0 0 0 0,0 0 0 0 0,0 1 0 0 0,0-1 0 0 0,0 0 0 0 0,0 0 0 0 0,0 1 0 0 0,0-1 0 0 0,0 0 0 0 0,0 0 0 0 0,0 1 0 0 0,0-1 0 0 0,0 0 0 0 0,0 0 0 0 0,0 1 0 0 0,1-1 0 0 0,-1 0 1 0 0,10 6-35 0 0,12-3-66 0 0,-18-2 98 0 0,1-1 0 0 0,-1 0 0 0 0,0 0 0 0 0,0 0-1 0 0,0 0 1 0 0,0-1 0 0 0,0 0 0 0 0,0 1-1 0 0,0-2 1 0 0,0 1 0 0 0,0 0 0 0 0,0-1 0 0 0,0 0-1 0 0,-1 0 1 0 0,1 0 0 0 0,0 0 0 0 0,-1 0-1 0 0,0-1 1 0 0,0 0 0 0 0,0 1 0 0 0,0-1 0 0 0,0 0-1 0 0,0-1 1 0 0,-1 1 0 0 0,1 0 0 0 0,-1-1-1 0 0,0 1 1 0 0,0-1 0 0 0,-1 0 0 0 0,1 0 0 0 0,-1 0-1 0 0,1 0 1 0 0,-1 0 0 0 0,0 0 0 0 0,0-5-1 0 0,0 4 8 0 0,-1 0-1 0 0,1-1 0 0 0,-1 1 0 0 0,0 0 1 0 0,-1 0-1 0 0,1 0 0 0 0,-1-1 0 0 0,0 1 1 0 0,0 0-1 0 0,-3-7 0 0 0,3 10 2 0 0,0 0 0 0 0,0 0 0 0 0,0 0 0 0 0,0 0 1 0 0,-1 0-1 0 0,1 1 0 0 0,0-1 0 0 0,-1 0 0 0 0,0 1 0 0 0,1-1 0 0 0,-1 1 0 0 0,0-1 0 0 0,0 1 1 0 0,1 0-1 0 0,-1 0 0 0 0,0 0 0 0 0,0 0 0 0 0,-1 0 0 0 0,1 1 0 0 0,0-1 0 0 0,0 0 0 0 0,0 1 0 0 0,0 0 1 0 0,-1-1-1 0 0,1 1 0 0 0,-4 0 0 0 0,-1 1 26 0 0,0-1 1 0 0,0 2-1 0 0,0-1 0 0 0,1 1 1 0 0,-1 0-1 0 0,0 0 1 0 0,0 1-1 0 0,1 0 0 0 0,0 0 1 0 0,-1 0-1 0 0,1 1 1 0 0,-6 5-1 0 0,6-5-43 0 0,0 1-1 0 0,0 0 1 0 0,0 1-1 0 0,1 0 1 0 0,-1 0-1 0 0,1 0 1 0 0,1 0-1 0 0,-1 1 1 0 0,1 0-1 0 0,-5 13 1 0 0,8-19-34 0 0,0 0 1 0 0,1 1-1 0 0,0-1 1 0 0,-1 0-1 0 0,1 1 0 0 0,0-1 1 0 0,0 1-1 0 0,0-1 1 0 0,-1 1-1 0 0,2-1 1 0 0,-1 0-1 0 0,0 1 1 0 0,0-1-1 0 0,0 1 1 0 0,1-1-1 0 0,-1 1 1 0 0,1-1-1 0 0,-1 0 1 0 0,1 1-1 0 0,-1-1 1 0 0,1 0-1 0 0,0 0 1 0 0,0 1-1 0 0,-1-1 1 0 0,1 0-1 0 0,0 0 0 0 0,0 0 1 0 0,0 0-1 0 0,0 0 1 0 0,1 0-1 0 0,-1 0 1 0 0,0-1-1 0 0,0 1 1 0 0,1 0-1 0 0,-1 0 1 0 0,0-1-1 0 0,1 1 1 0 0,1 0-1 0 0,6 1-660 0 0,-1 1 0 0 0,0-1 0 0 0,1-1 0 0 0,0 0 0 0 0,9 1 0 0 0,30-2-8719 0 0,-22-1 2133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6 1744 0 0,'-2'-1'755'0'0,"0"0"0"0"0,0 0 0 0 0,0 1 0 0 0,0-1 0 0 0,0 1 0 0 0,0-1-1 0 0,-1 1 1 0 0,1 0 0 0 0,0 0 0 0 0,0 0 0 0 0,0 0 0 0 0,0 0 0 0 0,-4 1 0 0 0,1 0-27 0 0,1 1 1 0 0,0-1 0 0 0,0 1 0 0 0,-1 0 0 0 0,1 0 0 0 0,-4 3 0 0 0,-4 4 108 0 0,1 0 1 0 0,0 0-1 0 0,-10 13 0 0 0,-15 19-56 0 0,2 1 0 0 0,2 2 0 0 0,-46 83 0 0 0,65-104-718 0 0,-15 39 0 0 0,24-53-198 0 0,1 1-1 0 0,1 0 0 0 0,-1 0 1 0 0,1 0-1 0 0,1 1 0 0 0,0-1 1 0 0,1 12-1 0 0,0-19-161 0 0,0-1 0 0 0,1 1 0 0 0,-1-1 0 0 0,1 1 0 0 0,-1-1 0 0 0,1 1 0 0 0,0-1 0 0 0,0 1 0 0 0,0-1 1 0 0,1 0-1 0 0,-1 1 0 0 0,1-1 0 0 0,-1 0 0 0 0,1 0 0 0 0,-1 0 0 0 0,1 0 0 0 0,0 0 0 0 0,0-1 0 0 0,0 1 0 0 0,0-1 0 0 0,0 1 0 0 0,1-1 0 0 0,-1 1 0 0 0,0-1 0 0 0,1 0 1 0 0,-1 0-1 0 0,1 0 0 0 0,3 0 0 0 0,14 3-1186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 3025 0 0,'-1'0'515'0'0,"0"-1"1"0"0,1 1 0 0 0,-1 0 0 0 0,0-1 0 0 0,0 1 0 0 0,1 0 0 0 0,-1 0-1 0 0,0-1 1 0 0,0 1 0 0 0,1 0 0 0 0,-1 0 0 0 0,0 0 0 0 0,0 0 0 0 0,0 0-1 0 0,1 0 1 0 0,-1 0 0 0 0,0 1 0 0 0,0-1 0 0 0,1 0 0 0 0,-1 0 0 0 0,0 1-1 0 0,0-1 1 0 0,0 1 0 0 0,-1 0-163 0 0,1 0 0 0 0,0 0 0 0 0,0 0 0 0 0,0 0 0 0 0,0 0 0 0 0,1 1-1 0 0,-1-1 1 0 0,0 0 0 0 0,0 0 0 0 0,1 1 0 0 0,-2 2 0 0 0,0 4 51 0 0,0-1 0 0 0,0 1-1 0 0,0 14 1 0 0,2-21-141 0 0,-2 18 97 0 0,1-1-1 0 0,1 1 1 0 0,0-1-1 0 0,2 1 1 0 0,0-1 0 0 0,1 0-1 0 0,8 25 1 0 0,-9-36-326 0 0,1 0 1 0 0,0 0-1 0 0,0-1 1 0 0,1 1-1 0 0,0-1 1 0 0,0 0-1 0 0,0 0 1 0 0,1 0-1 0 0,6 6 1 0 0,-7-8-74 0 0,1-1 0 0 0,-1 1 0 0 0,1-1 0 0 0,0 0 0 0 0,1 0 0 0 0,-1 0 0 0 0,0-1 0 0 0,1 0 0 0 0,-1 0 0 0 0,1 0 0 0 0,0-1 0 0 0,11 2 0 0 0,-13-2-184 0 0,0-1 0 0 0,0 0 0 0 0,1 0 0 0 0,-1 0 0 0 0,0 0 0 0 0,0-1 0 0 0,1 1-1 0 0,-1-1 1 0 0,0 0 0 0 0,6-3 0 0 0,-6 2-436 0 0,0 0-1 0 0,-1 0 0 0 0,0 0 1 0 0,1 0-1 0 0,-1-1 0 0 0,0 1 1 0 0,3-5-1 0 0,6-6-2119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6 3241 0 0,'-26'-2'5718'0'0,"15"0"-3520"0"0,0 1 0 0 0,0 1 0 0 0,0 0 0 0 0,-12 1 1 0 0,22-1-2113 0 0,1 0 0 0 0,-1 0 0 0 0,1 0 0 0 0,-1 0 0 0 0,1 0 0 0 0,0 0 0 0 0,-1 0 0 0 0,1 1 0 0 0,-1-1 0 0 0,1 0 0 0 0,-1 0 0 0 0,1 0 0 0 0,-1 1 0 0 0,1-1 0 0 0,0 0 0 0 0,-1 0 0 0 0,1 1 0 0 0,-1-1 0 0 0,1 0 0 0 0,0 1 0 0 0,0-1 0 0 0,-1 0 0 0 0,1 1 0 0 0,0-1 0 0 0,-1 1 0 0 0,1-1 0 0 0,0 1 0 0 0,0-1 0 0 0,0 0 0 0 0,-1 2 0 0 0,1-2-72 0 0,1 1 0 0 0,-1-1-1 0 0,0 1 1 0 0,0-1 0 0 0,0 0-1 0 0,1 1 1 0 0,-1-1 0 0 0,0 1-1 0 0,1-1 1 0 0,-1 0 0 0 0,0 1-1 0 0,1-1 1 0 0,-1 1 0 0 0,0-1 0 0 0,1 0-1 0 0,-1 0 1 0 0,1 1 0 0 0,-1-1-1 0 0,0 0 1 0 0,1 0 0 0 0,-1 1-1 0 0,1-1 1 0 0,-1 0 0 0 0,1 0 0 0 0,-1 0-1 0 0,1 0 1 0 0,0 0 0 0 0,39 7-131 0 0,8 1-1998 0 0,-43-6 618 0 0,1 0 0 0 0,-1 0 0 0 0,9 5 0 0 0,1 1-1264 0 0,-2-1 368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5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17 207 512 0 0,'1'-3'983'0'0,"-1"0"-1"0"0,1 0 1 0 0,-1 0 0 0 0,0 0-1 0 0,1 0 1 0 0,-2 0 0 0 0,1 0-1 0 0,-1-3 1 0 0,1 4-547 0 0,0 1 0 0 0,0-1 1 0 0,-1 1-1 0 0,1 0 0 0 0,-1-1 1 0 0,0 1-1 0 0,1 0 0 0 0,-1-1 0 0 0,0 1 1 0 0,0 0-1 0 0,0 0 0 0 0,0 0 0 0 0,0 0 1 0 0,0 0-1 0 0,0 0 0 0 0,0 0 0 0 0,0 0 1 0 0,0 0-1 0 0,-2-1 0 0 0,7 5 292 0 0,0 1-1 0 0,0-1 0 0 0,0 0 1 0 0,-1 1-1 0 0,0 0 0 0 0,1 0 1 0 0,2 5-1 0 0,29 43-989 0 0,-22-32 782 0 0,5 9-184 0 0,27 58-1 0 0,-38-70-212 0 0,0 1 0 0 0,-1 1 1 0 0,-1-1-1 0 0,5 35 0 0 0,-9-47-92 0 0,-1 0 0 0 0,0 0 0 0 0,0 0-1 0 0,0 0 1 0 0,-2 8 0 0 0,2-13-21 0 0,0 1 1 0 0,-1-1 0 0 0,1 0-1 0 0,0 0 1 0 0,-1 0-1 0 0,1 0 1 0 0,-1 1 0 0 0,1-1-1 0 0,-1 0 1 0 0,1 0 0 0 0,-1 0-1 0 0,0 0 1 0 0,1 0-1 0 0,-1 0 1 0 0,0-1 0 0 0,0 1-1 0 0,0 0 1 0 0,0 0-1 0 0,0 0 1 0 0,0-1 0 0 0,0 1-1 0 0,0-1 1 0 0,0 1 0 0 0,0-1-1 0 0,0 1 1 0 0,0-1-1 0 0,-1 1 1 0 0,1-1 0 0 0,0 0-1 0 0,0 0 1 0 0,-2 1 0 0 0,2-2-5 0 0,0 1 1 0 0,0 0 0 0 0,0-1 0 0 0,0 1-1 0 0,0-1 1 0 0,0 1 0 0 0,0-1-1 0 0,1 1 1 0 0,-1-1 0 0 0,0 1 0 0 0,0-1-1 0 0,1 0 1 0 0,-1 0 0 0 0,0 1 0 0 0,1-1-1 0 0,-1 0 1 0 0,1 0 0 0 0,-1 0 0 0 0,1 1-1 0 0,-1-1 1 0 0,1 0 0 0 0,-1 0 0 0 0,1-2-1 0 0,-8-22 65 0 0,6 12-72 0 0,1 1 0 0 0,0-1 1 0 0,0 1-1 0 0,1-1 0 0 0,2-15 1 0 0,15-65 37 0 0,-6 35-49 0 0,-9 41-7 0 0,2-10 44 0 0,1 0 1 0 0,14-43-1 0 0,-18 67-26 0 0,0 0 0 0 0,1 1 0 0 0,-1-1 0 0 0,0 0 1 0 0,1 1-1 0 0,0-1 0 0 0,0 1 0 0 0,-1-1 0 0 0,1 1 0 0 0,1 0 0 0 0,-1-1 0 0 0,0 1 0 0 0,1 1 0 0 0,-1-1 0 0 0,1 0 0 0 0,-1 0 0 0 0,5-1 0 0 0,-4 2-5 0 0,0 0 1 0 0,-1 1-1 0 0,1-1 0 0 0,0 1 1 0 0,0 0-1 0 0,-1 0 0 0 0,1 0 1 0 0,0 0-1 0 0,0 0 0 0 0,0 1 1 0 0,-1-1-1 0 0,1 1 0 0 0,0-1 1 0 0,-1 1-1 0 0,1 0 0 0 0,-1 0 1 0 0,1 1-1 0 0,-1-1 0 0 0,4 3 1 0 0,1 1-2 0 0,0 0 0 0 0,0 1 0 0 0,-1-1 0 0 0,1 2 0 0 0,-1-1 0 0 0,9 14 0 0 0,26 47-19 0 0,-31-49 26 0 0,10 17 7 0 0,-2 0-1 0 0,-2 1 1 0 0,-1 1 0 0 0,-2 0-1 0 0,12 53 1 0 0,-24-87-4 0 0,-1 1 0 0 0,1-1 1 0 0,-1 1-1 0 0,0-1 0 0 0,0 1 0 0 0,-1-1 1 0 0,0 6-1 0 0,1-8-1 0 0,0-1 1 0 0,0 1-1 0 0,-1-1 1 0 0,1 1-1 0 0,0-1 1 0 0,0 1-1 0 0,0-1 0 0 0,-1 0 1 0 0,1 1-1 0 0,0-1 1 0 0,0 1-1 0 0,-1-1 0 0 0,1 0 1 0 0,0 1-1 0 0,-1-1 1 0 0,1 0-1 0 0,0 1 1 0 0,-1-1-1 0 0,1 0 0 0 0,-1 0 1 0 0,1 1-1 0 0,0-1 1 0 0,-2 0-1 0 0,2 0-2 0 0,-1 0 1 0 0,0 0-1 0 0,0 0 0 0 0,0 0 0 0 0,0-1 1 0 0,1 1-1 0 0,-1 0 0 0 0,0-1 1 0 0,0 1-1 0 0,1 0 0 0 0,-1-1 0 0 0,0 1 1 0 0,1-1-1 0 0,-1 1 0 0 0,0-1 0 0 0,1 1 1 0 0,-1-1-1 0 0,0-1 0 0 0,-3-2-4 0 0,1 0 1 0 0,-1-1-1 0 0,1 0 0 0 0,0 1 0 0 0,1-1 0 0 0,-1 0 0 0 0,1 0 0 0 0,0-1 1 0 0,0 1-1 0 0,1 0 0 0 0,-2-10 0 0 0,0-7 0 0 0,-1-35 1 0 0,4 38-1 0 0,0-28-61 0 0,10-67-1 0 0,-9 104 56 0 0,16-92 10 0 0,-15 90 1 0 0,2 1 0 0 0,-1 0 0 0 0,2 0 0 0 0,-1 0 0 0 0,1 0 0 0 0,12-17 1 0 0,-16 27-3 0 0,0-1 0 0 0,0 1 0 0 0,0-1 0 0 0,0 1 0 0 0,1 0 0 0 0,-1 0 0 0 0,0 0 0 0 0,1 0 0 0 0,-1 0 0 0 0,0 0 0 0 0,1 0 0 0 0,-1 0 0 0 0,1 0 0 0 0,0 1 0 0 0,2-2 0 0 0,-2 2-1 0 0,-1 0 0 0 0,0 0 0 0 0,1 0 0 0 0,-1 0 0 0 0,0 0 0 0 0,0 1 0 0 0,1-1 0 0 0,-1 0 0 0 0,0 1 0 0 0,1-1 0 0 0,-1 0 0 0 0,0 1 0 0 0,0 0 0 0 0,0-1 0 0 0,0 1 0 0 0,2 1 0 0 0,1 1-3 0 0,-1 0 0 0 0,0 1 0 0 0,1-1 0 0 0,-2 1 0 0 0,1 0 0 0 0,0 0 0 0 0,-1 0 0 0 0,1 0 0 0 0,-1 1 0 0 0,2 4 1 0 0,13 43-25 0 0,-2 0 0 0 0,-3 1 0 0 0,7 64 0 0 0,-15-94-46 0 0,1 0 1 0 0,0 0-1 0 0,14 33 1 0 0,-15-45-440 0 0,0-1-1 0 0,1 0 1 0 0,1 0 0 0 0,0-1 0 0 0,0 1 0 0 0,1-1-1 0 0,0-1 1 0 0,0 1 0 0 0,14 11 0 0 0,-18-18-281 0 0,-1 0 1 0 0,1 0 0 0 0,-1-1-1 0 0,1 1 1 0 0,0-1 0 0 0,0 1-1 0 0,0-1 1 0 0,0 0 0 0 0,0 0-1 0 0,0 0 1 0 0,0-1 0 0 0,6 1-1 0 0,6 0-4231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200 141 1248 0 0,'-29'-19'10081'0'0,"25"17"-8847"0"0,-1 0 1 0 0,0 0-1 0 0,1 0 1 0 0,-7-1-1 0 0,7 2-972 0 0,1 1 0 0 0,0-1-1 0 0,0 1 1 0 0,-1 0 0 0 0,1 0 0 0 0,0 0 0 0 0,-1 0 0 0 0,1 1 0 0 0,0-1-1 0 0,-1 1 1 0 0,1 0 0 0 0,0 0 0 0 0,0 0 0 0 0,0 1 0 0 0,0-1-1 0 0,0 1 1 0 0,-4 2 0 0 0,0 1-130 0 0,1 0 0 0 0,0 0-1 0 0,0 0 1 0 0,1 1 0 0 0,-1 0-1 0 0,1 0 1 0 0,1 0 0 0 0,-1 1 0 0 0,1-1-1 0 0,0 1 1 0 0,0 0 0 0 0,1 1-1 0 0,0-1 1 0 0,1 0 0 0 0,-1 1 0 0 0,0 7-1 0 0,1-7-100 0 0,1-1 0 0 0,1 1-1 0 0,0 0 1 0 0,0 0 0 0 0,0-1-1 0 0,1 1 1 0 0,0-1 0 0 0,1 1-1 0 0,-1 0 1 0 0,1-1 0 0 0,1 0-1 0 0,0 0 1 0 0,0 1 0 0 0,0-2-1 0 0,1 1 1 0 0,-1 0 0 0 0,2-1-1 0 0,-1 1 1 0 0,1-1 0 0 0,0-1-1 0 0,0 1 1 0 0,7 5 0 0 0,-3-3-33 0 0,0-1 0 0 0,0 1 0 0 0,1-2 0 0 0,0 0 0 0 0,0 0 0 0 0,1 0 0 0 0,0-2 0 0 0,0 1 0 0 0,0-1 0 0 0,0-1 0 0 0,0 0 0 0 0,1-1 0 0 0,20 3 0 0 0,-26-5-6 0 0,0-1 0 0 0,-1 1 1 0 0,1-1-1 0 0,-1 0 1 0 0,1 0-1 0 0,-1-1 0 0 0,1 1 1 0 0,-1-1-1 0 0,0 0 0 0 0,0-1 1 0 0,0 0-1 0 0,0 1 1 0 0,0-1-1 0 0,0-1 0 0 0,-1 1 1 0 0,0-1-1 0 0,0 0 0 0 0,0 0 1 0 0,0 0-1 0 0,0 0 1 0 0,3-6-1 0 0,-1 1-2 0 0,-1 0 1 0 0,0 0-1 0 0,0 0 0 0 0,-1 0 0 0 0,0-1 1 0 0,-1 0-1 0 0,0 0 0 0 0,-1 0 0 0 0,0 0 1 0 0,1-18-1 0 0,-2 5-2 0 0,-2 1 0 0 0,-1-1 0 0 0,-1 1 0 0 0,0 0 0 0 0,-2 0 0 0 0,-1 0 0 0 0,0 0 0 0 0,-2 1 0 0 0,0 0 0 0 0,-12-21 0 0 0,18 40 12 0 0,1 0 0 0 0,0-1 0 0 0,-1 1 0 0 0,1 0 0 0 0,-1 0 0 0 0,0 0 0 0 0,1 0 0 0 0,-1 0 0 0 0,0 0 0 0 0,0 0 0 0 0,0 1-1 0 0,-1-1 1 0 0,1 1 0 0 0,0-1 0 0 0,-1 1 0 0 0,1 0 0 0 0,-1 0 0 0 0,-2-1 0 0 0,2 2-2 0 0,0-1-1 0 0,0 1 0 0 0,0 0 0 0 0,0 1 1 0 0,0-1-1 0 0,0 0 0 0 0,0 1 1 0 0,0 0-1 0 0,0-1 0 0 0,0 1 0 0 0,0 1 1 0 0,0-1-1 0 0,0 0 0 0 0,1 0 1 0 0,-5 4-1 0 0,-5 3-2 0 0,0 1 0 0 0,1 0 0 0 0,1 1 0 0 0,0 0 0 0 0,0 1 0 0 0,1-1 0 0 0,-12 19 0 0 0,11-12 20 0 0,0 0 0 0 0,0 1-1 0 0,2 0 1 0 0,-12 35-1 0 0,17-41-15 0 0,0 0-1 0 0,1 0 1 0 0,0 1-1 0 0,1-1 1 0 0,0 0-1 0 0,1 1 1 0 0,0-1-1 0 0,1 1 1 0 0,0-1-1 0 0,1 0 1 0 0,0 0-1 0 0,1 0 1 0 0,1 0-1 0 0,0 0 1 0 0,0 0-1 0 0,2-1 1 0 0,-1 0-1 0 0,1 0 1 0 0,1 0-1 0 0,-1-1 0 0 0,13 14 1 0 0,-14-19-9 0 0,0-1 1 0 0,0 1-1 0 0,0-1 1 0 0,0 0-1 0 0,1 0 1 0 0,0-1-1 0 0,0 1 1 0 0,0-1-1 0 0,0-1 0 0 0,0 1 1 0 0,0-1-1 0 0,1 0 1 0 0,-1 0-1 0 0,1-1 1 0 0,7 1-1 0 0,-9-2-13 0 0,1 0 0 0 0,-1 0 1 0 0,1 0-1 0 0,0 0 0 0 0,-1-1 0 0 0,1 0 0 0 0,-1-1 0 0 0,1 1 1 0 0,-1-1-1 0 0,0 0 0 0 0,0 0 0 0 0,0 0 0 0 0,0-1 0 0 0,0 0 0 0 0,0 0 1 0 0,-1 0-1 0 0,1-1 0 0 0,4-4 0 0 0,0-2-50 0 0,0-1 0 0 0,0-1 0 0 0,-1 1-1 0 0,-1-1 1 0 0,0-1 0 0 0,-1 1 0 0 0,0-1 0 0 0,-1 0 0 0 0,0-1-1 0 0,-1 1 1 0 0,3-22 0 0 0,-2 3 127 0 0,-1 1 0 0 0,-2-1 0 0 0,-1 0 0 0 0,-4-32 0 0 0,-2 15 63 0 0,3 29 11 0 0,1 18-26 0 0,1 6 35 0 0,0 10-111 0 0,6 25-1 0 0,-1-1 8 0 0,-2-10-36 0 0,2 1-1 0 0,0-1 0 0 0,2-1 1 0 0,1 1-1 0 0,2-1 0 0 0,22 46 1 0 0,-28-66-21 0 0,0 0 0 0 0,0 0 1 0 0,1-1-1 0 0,0 0 0 0 0,0 0 1 0 0,11 9-1 0 0,-14-12-39 0 0,1-1 1 0 0,0 0-1 0 0,-1 0 1 0 0,1 0-1 0 0,0-1 0 0 0,0 1 1 0 0,1-1-1 0 0,-1 0 1 0 0,0 1-1 0 0,0-1 0 0 0,1-1 1 0 0,-1 1-1 0 0,0 0 1 0 0,1-1-1 0 0,-1 0 1 0 0,1 0-1 0 0,-1 0 0 0 0,4 0 1 0 0,-5-1-123 0 0,0 0 0 0 0,0 1 0 0 0,1-1 1 0 0,-1 0-1 0 0,0-1 0 0 0,0 1 0 0 0,0 0 0 0 0,-1-1 1 0 0,1 1-1 0 0,0-1 0 0 0,0 1 0 0 0,-1-1 0 0 0,1 0 0 0 0,-1 1 1 0 0,1-1-1 0 0,0-3 0 0 0,5-5-1878 0 0,8-21 0 0 0,-11 22 722 0 0,4-9-1186 0 0,-3 0-240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28 406 1760 0 0,'-27'-406'19838'0'0,"30"444"-18231"0"0,10 49 1 0 0,-4-33-1405 0 0,37 231 703 0 0,13 91-498 0 0,-42-208-414 0 0,2 17-761 0 0,-16-161 62 0 0,7 35-257 0 0,-9-53 130 0 0,0-1 0 0 0,1 0 1 0 0,0 0-1 0 0,0-1 0 0 0,0 1 0 0 0,1 0 0 0 0,-1-1 0 0 0,7 8 1 0 0,-2-6-2135 0 0,1-1 514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12 3425 0 0,'0'0'346'0'0,"-1"0"0"0"0,1 0 1 0 0,0 0-1 0 0,-1 0 0 0 0,1 0 0 0 0,0 0 1 0 0,-1 0-1 0 0,1 0 0 0 0,0-1 0 0 0,-1 1 1 0 0,1 0-1 0 0,0 0 0 0 0,-2-2 2078 0 0,1 2-2078 0 0,1 0 0 0 0,0-1 1 0 0,0 1-1 0 0,0 0 0 0 0,-1 0 0 0 0,1-1 1 0 0,0 1-1 0 0,0 0 0 0 0,0-1 1 0 0,0 0-1 0 0,3-2 3355 0 0,4 2-3622 0 0,78 4 4019 0 0,43 9-3107 0 0,-101-9-948 0 0,-1 1 1 0 0,0 1-1 0 0,49 17 1 0 0,-64-18-335 0 0,0 1 1 0 0,0 1-1 0 0,0 0 1 0 0,14 10-1 0 0,-19-10-409 0 0,1-1 0 0 0,-1 1 0 0 0,0 1-1 0 0,0-1 1 0 0,0 1 0 0 0,-1 0 0 0 0,4 8-1 0 0,7 15-5977 0 0,-10-15 2842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7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14 234 448 0 0,'-2'11'968'0'0,"-1"0"1058"0"0,0 0-1 0 0,1 0 1 0 0,-1 17 0 0 0,3-25-1685 0 0,0 0 1 0 0,0 1 0 0 0,1-1 0 0 0,-1 0 0 0 0,1 0 0 0 0,-1 0 0 0 0,1 0 0 0 0,0 0 0 0 0,1 0 0 0 0,-1 0 0 0 0,0 0 0 0 0,1 0 0 0 0,-1 0 0 0 0,1-1-1 0 0,0 1 1 0 0,4 4 0 0 0,-2-4-178 0 0,-1 1-1 0 0,1-1 1 0 0,0 0-1 0 0,0 0 0 0 0,0-1 1 0 0,1 1-1 0 0,-1-1 1 0 0,1 0-1 0 0,-1 0 0 0 0,1-1 1 0 0,0 1-1 0 0,-1-1 1 0 0,1 0-1 0 0,0 0 1 0 0,0-1-1 0 0,0 1 0 0 0,0-1 1 0 0,0 0-1 0 0,0 0 1 0 0,0-1-1 0 0,-1 0 0 0 0,1 1 1 0 0,0-2-1 0 0,7-1 1 0 0,-1-2-46 0 0,0 1-1 0 0,-1-1 1 0 0,1-1 0 0 0,-1 0 0 0 0,-1 0 0 0 0,1-1 0 0 0,-1-1-1 0 0,0 1 1 0 0,10-13 0 0 0,-11 11-18 0 0,1-1 0 0 0,-2 0 1 0 0,0-1-1 0 0,0 0 0 0 0,-1 0 0 0 0,0 0 0 0 0,-1-1 0 0 0,0 0 0 0 0,-1 0 0 0 0,5-20 1 0 0,-5 16 21 0 0,0 0 1 0 0,-1 0-1 0 0,-1 0 1 0 0,-1 0-1 0 0,-1-29 0 0 0,0 43-103 0 0,0 0-1 0 0,0 0 0 0 0,0 0 1 0 0,-1 0-1 0 0,1 0 0 0 0,-1 0 1 0 0,1 0-1 0 0,-1 0 0 0 0,0 0 1 0 0,0 0-1 0 0,0 0 0 0 0,0 1 1 0 0,0-1-1 0 0,0 0 0 0 0,0 1 1 0 0,-1-1-1 0 0,1 1 0 0 0,0-1 0 0 0,-1 1 1 0 0,1 0-1 0 0,-1 0 0 0 0,0-1 1 0 0,1 1-1 0 0,-1 0 0 0 0,0 0 1 0 0,0 1-1 0 0,0-1 0 0 0,0 0 1 0 0,1 1-1 0 0,-1-1 0 0 0,0 1 1 0 0,0-1-1 0 0,0 1 0 0 0,0 0 1 0 0,0 0-1 0 0,0 0 0 0 0,0 0 0 0 0,-3 1 1 0 0,-3 0 50 0 0,0 0 0 0 0,0 1 1 0 0,1 0-1 0 0,-1 1 0 0 0,0 0 0 0 0,1 0 1 0 0,0 1-1 0 0,-9 5 0 0 0,3 0 51 0 0,0 0 0 0 0,1 1 1 0 0,1 1-1 0 0,0 0 0 0 0,0 0 0 0 0,1 1 0 0 0,0 0 0 0 0,1 1 1 0 0,1 0-1 0 0,0 1 0 0 0,0 0 0 0 0,2 0 0 0 0,0 0 0 0 0,0 1 0 0 0,1 0 1 0 0,1 0-1 0 0,1 0 0 0 0,0 1 0 0 0,-1 19 0 0 0,4-26-121 0 0,0 1-1 0 0,0 0 1 0 0,1-1 0 0 0,0 1-1 0 0,1 0 1 0 0,0-1 0 0 0,1 0-1 0 0,0 1 1 0 0,0-1-1 0 0,1 0 1 0 0,0 0 0 0 0,0-1-1 0 0,1 1 1 0 0,0-1 0 0 0,1 0-1 0 0,0-1 1 0 0,0 1-1 0 0,1-1 1 0 0,0 0 0 0 0,0-1-1 0 0,0 1 1 0 0,1-2-1 0 0,0 1 1 0 0,0-1 0 0 0,1 0-1 0 0,15 7 1 0 0,-12-8-167 0 0,1 0 0 0 0,-1 0 1 0 0,1-2-1 0 0,0 1 0 0 0,14 0 0 0 0,-20-3-119 0 0,1 0-1 0 0,-1 0 0 0 0,1-1 1 0 0,-1 0-1 0 0,1 0 1 0 0,-1-1-1 0 0,0 0 0 0 0,0 0 1 0 0,0 0-1 0 0,9-6 1 0 0,-10 5 21 0 0,21-10-2334 0 0,-1-2 1 0 0,0-1 0 0 0,24-20-1 0 0,-31 19 693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7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37 2969 0 0,'-1'-2'758'0'0,"0"-1"1"0"0,0 1 0 0 0,0-1-1 0 0,0 1 1 0 0,-1-1 0 0 0,1 1-1 0 0,-1 0 1 0 0,1-1 0 0 0,-1 1 0 0 0,0 0-1 0 0,0 0 1 0 0,-3-2 0 0 0,5 3-593 0 0,-1 1-1 0 0,0-1 1 0 0,0 1 0 0 0,0-1 0 0 0,0 1 0 0 0,0 0 0 0 0,0-1 0 0 0,0 1 0 0 0,0 0 0 0 0,0 0 0 0 0,0 0 0 0 0,0-1 0 0 0,0 1 0 0 0,0 0-1 0 0,0 0 1 0 0,0 1 0 0 0,0-1 0 0 0,0 0 0 0 0,0 0 0 0 0,0 0 0 0 0,0 1 0 0 0,0-1 0 0 0,0 1 0 0 0,0-1 0 0 0,0 0 0 0 0,0 1-1 0 0,0 0 1 0 0,0-1 0 0 0,1 1 0 0 0,-1 0 0 0 0,0-1 0 0 0,0 1 0 0 0,1 0 0 0 0,-1 0 0 0 0,0-1 0 0 0,0 2 0 0 0,-5 6 152 0 0,1 0 0 0 0,-1 1 1 0 0,2-1-1 0 0,-1 1 0 0 0,1 0 0 0 0,0 0 1 0 0,1 1-1 0 0,0-1 0 0 0,1 1 0 0 0,0-1 1 0 0,0 1-1 0 0,1 0 0 0 0,0 0 1 0 0,1 11-1 0 0,2 16 80 0 0,2 0 1 0 0,11 53-1 0 0,-7-46 109 0 0,65 525 680 0 0,-70-443-1191 0 0,8 92-618 0 0,-11-211 423 0 0,2 1-1 0 0,-1-1 1 0 0,1 1-1 0 0,0-1 0 0 0,1 0 1 0 0,4 11-1 0 0,-6-16-79 0 0,0-1 0 0 0,0 1-1 0 0,0 0 1 0 0,0 0 0 0 0,1-1-1 0 0,-1 1 1 0 0,0 0 0 0 0,1-1 0 0 0,-1 0-1 0 0,1 1 1 0 0,0-1 0 0 0,-1 0-1 0 0,1 0 1 0 0,0 0 0 0 0,0 0-1 0 0,0 0 1 0 0,-1 0 0 0 0,1 0 0 0 0,0 0-1 0 0,0-1 1 0 0,0 1 0 0 0,1-1-1 0 0,-1 0 1 0 0,0 0 0 0 0,0 1-1 0 0,0-1 1 0 0,0 0 0 0 0,4-1 0 0 0,-2 0-876 0 0,1 0 0 0 0,0-1 0 0 0,-1 1 0 0 0,8-4 0 0 0,3-5-948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8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31 2008 0 0,'-2'1'623'0'0,"1"-1"-1"0"0,0 0 0 0 0,-1 1 1 0 0,1 0-1 0 0,0-1 1 0 0,0 1-1 0 0,-1 0 0 0 0,1-1 1 0 0,0 1-1 0 0,0 0 0 0 0,0 0 1 0 0,0 0-1 0 0,0 0 0 0 0,0 0 1 0 0,-1 2-1 0 0,0-1 57 0 0,1 1 0 0 0,-1 0 1 0 0,1 0-1 0 0,-1 0 0 0 0,1 0 0 0 0,-1 4 1 0 0,0 5 485 0 0,0 0 1 0 0,-1 21-1 0 0,3-25-252 0 0,-4 43 1171 0 0,-2 27-133 0 0,6-74-1878 0 0,0 16 149 0 0,1-1 0 0 0,0 1 0 0 0,1 0 0 0 0,7 26 0 0 0,-8-41-213 0 0,1 0 0 0 0,0 0-1 0 0,0 0 1 0 0,0 0 0 0 0,1 0-1 0 0,0 0 1 0 0,0-1-1 0 0,0 1 1 0 0,4 3 0 0 0,-4-5-15 0 0,0 0 0 0 0,0-1 0 0 0,0 0 0 0 0,0 1 0 0 0,0-1 0 0 0,1-1 0 0 0,-1 1 0 0 0,1 0 0 0 0,-1-1 0 0 0,1 0 0 0 0,0 1 0 0 0,0-1 1 0 0,-1-1-1 0 0,6 2 0 0 0,-3-2-14 0 0,1 0 0 0 0,-1 0 1 0 0,1 0-1 0 0,-1-1 1 0 0,0 0-1 0 0,0 0 0 0 0,1-1 1 0 0,-1 0-1 0 0,0 0 0 0 0,0 0 1 0 0,0-1-1 0 0,-1 1 1 0 0,1-1-1 0 0,-1-1 0 0 0,1 1 1 0 0,-1-1-1 0 0,0 0 1 0 0,0 0-1 0 0,-1-1 0 0 0,5-5 1 0 0,-1 2-11 0 0,-2-1-1 0 0,1 0 1 0 0,-1 0 0 0 0,-1-1 0 0 0,1 0-1 0 0,-2 0 1 0 0,1 0 0 0 0,-1 0 0 0 0,-1-1 0 0 0,4-20-1 0 0,-3-9 85 0 0,-1-64 0 0 0,-3 82-37 0 0,0 11-17 0 0,0-6 97 0 0,-3-26-1 0 0,3 39-65 0 0,-1 0-1 0 0,1 0 1 0 0,-1 1 0 0 0,0-1 0 0 0,-1 0 0 0 0,1 0 0 0 0,-1 1 0 0 0,1-1 0 0 0,-1 1 0 0 0,0-1 0 0 0,-1 1-1 0 0,-2-4 1 0 0,4 6-26 0 0,1 1 1 0 0,0 0-1 0 0,0 0 0 0 0,0 0 0 0 0,0 0 0 0 0,-1-1 0 0 0,1 1 0 0 0,0 0 1 0 0,0 0-1 0 0,0 0 0 0 0,-1 0 0 0 0,1 0 0 0 0,0 0 0 0 0,0-1 0 0 0,-1 1 1 0 0,1 0-1 0 0,0 0 0 0 0,0 0 0 0 0,-1 0 0 0 0,1 0 0 0 0,0 0 0 0 0,0 0 1 0 0,-1 0-1 0 0,1 0 0 0 0,0 0 0 0 0,0 0 0 0 0,-1 0 0 0 0,1 1 0 0 0,0-1 1 0 0,0 0-1 0 0,-1 0 0 0 0,1 0 0 0 0,0 0 0 0 0,0 0 0 0 0,0 0 0 0 0,-1 0 1 0 0,1 1-1 0 0,0-1 0 0 0,0 0 0 0 0,0 0 0 0 0,-1 0 0 0 0,1 1 1 0 0,0-1-1 0 0,0 0 0 0 0,0 0 0 0 0,0 0 0 0 0,0 1 0 0 0,0-1 0 0 0,-1 0 1 0 0,1 0-1 0 0,0 1 0 0 0,0-1 0 0 0,0 0 0 0 0,0 0 0 0 0,0 1 0 0 0,0-1 1 0 0,0 1-1 0 0,-4 18 16 0 0,4-15 35 0 0,-3 21-5 0 0,1 0-1 0 0,2 1 0 0 0,4 47 1 0 0,21 75-23 0 0,-17-112-52 0 0,17 71 36 0 0,-19-87-48 0 0,0-1 0 0 0,2 0 0 0 0,13 24 0 0 0,54 81-222 0 0,20 37 33 0 0,-79-129 171 0 0,15 44 0 0 0,-26-59 43 0 0,0 0 0 0 0,-1 1 0 0 0,0 0 0 0 0,1 26 0 0 0,-5-37 18 0 0,0-1 0 0 0,0 1 0 0 0,-1-1 0 0 0,0 1 0 0 0,0-1 0 0 0,0 1 0 0 0,-1-1-1 0 0,0 0 1 0 0,-1 0 0 0 0,-2 6 0 0 0,3-8 7 0 0,-1 0-1 0 0,1 0 1 0 0,-1-1 0 0 0,1 1-1 0 0,-1-1 1 0 0,0 0-1 0 0,-1 1 1 0 0,1-2 0 0 0,0 1-1 0 0,-1 0 1 0 0,0-1-1 0 0,0 1 1 0 0,1-1-1 0 0,-1 0 1 0 0,-6 2 0 0 0,-23 4 60 0 0,0 0 1 0 0,0-3 0 0 0,0 0-1 0 0,-37-1 1 0 0,31-2-6 0 0,19-1-10 0 0,0 0 0 0 0,0-2 0 0 0,-1-1-1 0 0,1 0 1 0 0,-29-8 0 0 0,37 7 1 0 0,0-1 0 0 0,1 0-1 0 0,-1-1 1 0 0,1 0 0 0 0,-1-1 0 0 0,2 0 0 0 0,-1 0 0 0 0,1-2 0 0 0,0 1-1 0 0,-9-10 1 0 0,13 11-32 0 0,1 0 1 0 0,0-1-1 0 0,1 0 0 0 0,0 0 0 0 0,0 0 0 0 0,0 0 0 0 0,1 0 0 0 0,0-1 0 0 0,1 0 1 0 0,-1 1-1 0 0,2-1 0 0 0,-1 0 0 0 0,1 0 0 0 0,-1-12 0 0 0,2-2-27 0 0,0-1-1 0 0,2 0 1 0 0,7-42-1 0 0,0 28-45 0 0,1 1 0 0 0,2 0 0 0 0,1 1-1 0 0,2 0 1 0 0,2 1 0 0 0,38-59 0 0 0,-12 31-494 0 0,3 3 1 0 0,78-79-1 0 0,-18 41-1140 0 0,-85 81-339 0 0,0 1 0 0 0,1 1 0 0 0,36-17 0 0 0,-24 16-1895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8:00.4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87 4 512 0 0,'4'-3'2998'0'0,"-20"5"385"0"0,0 0-1 0 0,-23-2 1 0 0,20 0 229 0 0,21 1-3263 0 0,1-1-1 0 0,0 1 1 0 0,-1-1-1 0 0,1 1 0 0 0,0 0 1 0 0,-1 0-1 0 0,1 0 1 0 0,-1 0-1 0 0,5 3 1 0 0,-5-2-177 0 0,1 0 1 0 0,-1-1-1 0 0,1 0 1 0 0,-1 0-1 0 0,1 0 1 0 0,0 0-1 0 0,-1 0 1 0 0,1 0-1 0 0,5 0 0 0 0,25 4 783 0 0,-9-1-508 0 0,53 8 100 0 0,1 1-388 0 0,-31-6-60 0 0,60 16 0 0 0,-24-4-24 0 0,19 1 34 0 0,192 13-1 0 0,-252-32-84 0 0,0 2-1 0 0,0 1 1 0 0,-1 3-1 0 0,42 11 1 0 0,59 13-62 0 0,-41-11 45 0 0,-34-7-28 0 0,86 5-1 0 0,-43-7 45 0 0,-107-10-25 0 0,200 19-41 0 0,-46-7 84 0 0,-3 0-8 0 0,-48-7-35 0 0,42 1-1 0 0,-147-7 3 0 0,30 1 24 0 0,-1-2-1 0 0,45-7 1 0 0,-74 8-134 0 0,-6 3 12 0 0,-11 2-205 0 0,-60 8-2507 0 0,33-6-1467 0 0,17-3 2535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6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78 257 512 0 0,'-4'-23'3028'0'0,"4"20"-2421"0"0,0 0 0 0 0,-1 0-1 0 0,1 0 1 0 0,-1 0 0 0 0,0 0 0 0 0,1 0-1 0 0,-2 0 1 0 0,1 0 0 0 0,-2-3-1 0 0,1 1 545 0 0,1 0-1 0 0,0 0 0 0 0,-1 0 0 0 0,2 0 1 0 0,-1 0-1 0 0,0 0 0 0 0,1-7 0 0 0,-3 64 3110 0 0,-8 27-2375 0 0,-3 25-1171 0 0,9 4-124 0 0,9 126 0 0 0,-1-129-278 0 0,-4-87-246 0 0,0 0 1 0 0,-1-1-1 0 0,-9 33 1 0 0,5-33-40 0 0,6-16-21 0 0,-1 0 1 0 0,1 0-1 0 0,0 0 1 0 0,-1-1-1 0 0,1 1 1 0 0,0 0-1 0 0,-1 0 1 0 0,1-1-1 0 0,-1 1 1 0 0,1 0-1 0 0,-1-1 1 0 0,0 1-1 0 0,1 0 1 0 0,-1-1-1 0 0,0 1 1 0 0,-1 0-1 0 0,2-1 8 0 0,1-19 26 0 0,2 1 0 0 0,0-1 0 0 0,9-33 0 0 0,2-3-67 0 0,-8 9 35 0 0,-2 0-1 0 0,-3-71 1 0 0,-1 72 0 0 0,-4-257-86 0 0,3 289 79 0 0,0 2-7 0 0,1 0 0 0 0,0 0 1 0 0,0 0-1 0 0,1 0 0 0 0,1 0 0 0 0,0 0 1 0 0,6-20-1 0 0,-7 30 2 0 0,-1-1 1 0 0,1 1-1 0 0,0 0 0 0 0,-1 0 1 0 0,1-1-1 0 0,0 1 1 0 0,0 0-1 0 0,0 0 0 0 0,0 0 1 0 0,0 0-1 0 0,0 0 1 0 0,0 0-1 0 0,1 0 0 0 0,-1 1 1 0 0,0-1-1 0 0,0 0 1 0 0,1 1-1 0 0,-1-1 0 0 0,0 1 1 0 0,3-1-1 0 0,-2 0-3 0 0,1 1 1 0 0,-1 0-1 0 0,1 0 0 0 0,0 0 1 0 0,-1 0-1 0 0,1 1 0 0 0,-1-1 1 0 0,1 1-1 0 0,-1-1 0 0 0,5 3 0 0 0,3 1-11 0 0,0 1 0 0 0,0 1 0 0 0,19 13 0 0 0,-29-18 19 0 0,36 25-44 0 0,53 50 0 0 0,-86-74 49 0 0,15 16 21 0 0,28 36 0 0 0,-41-47-13 0 0,0 1-1 0 0,0 0 1 0 0,-1 0-1 0 0,0 1 1 0 0,-1-1-1 0 0,1 1 1 0 0,-2 0-1 0 0,3 13 1 0 0,-1 14 30 0 0,-1 0 0 0 0,-2 0 1 0 0,-2 1-1 0 0,-6 44 0 0 0,0 14-32 0 0,6-79 4 0 0,1 1 1 0 0,4 33-1 0 0,-3-43-14 0 0,1 0-1 0 0,-1 0 1 0 0,1-1-1 0 0,1 1 1 0 0,0-1-1 0 0,0 1 1 0 0,0-1-1 0 0,0 0 0 0 0,8 10 1 0 0,-11-16-2 0 0,1 1 1 0 0,-1-1 0 0 0,0 1-1 0 0,1-1 1 0 0,-1 1-1 0 0,0-1 1 0 0,1 1-1 0 0,-1-1 1 0 0,1 1-1 0 0,-1-1 1 0 0,1 1-1 0 0,-1-1 1 0 0,1 0-1 0 0,-1 1 1 0 0,1-1 0 0 0,0 0-1 0 0,-1 0 1 0 0,1 1-1 0 0,-1-1 1 0 0,1 0-1 0 0,0 0 1 0 0,-1 0-1 0 0,1 0 1 0 0,-1 0-1 0 0,1 0 1 0 0,0 0-1 0 0,-1 0 1 0 0,1 0 0 0 0,0 0-1 0 0,-1 0 1 0 0,1 0-1 0 0,-1 0 1 0 0,1-1-1 0 0,0 1 1 0 0,-1 0-1 0 0,1 0 1 0 0,-1-1-1 0 0,1 1 1 0 0,-1 0-1 0 0,1-1 1 0 0,-1 1-1 0 0,1 0 1 0 0,-1-1 0 0 0,1 1-1 0 0,-1-1 1 0 0,1 1-1 0 0,-1-1 1 0 0,0 1-1 0 0,1-1 1 0 0,-1 1-1 0 0,0-1 1 0 0,1 1-1 0 0,-1-1 1 0 0,0 0-1 0 0,3-4 2 0 0,-1 1 0 0 0,-1 0 0 0 0,1-1-1 0 0,-1 0 1 0 0,2-6 0 0 0,-1-12-28 0 0,-1 1-1 0 0,0 0 1 0 0,-6-39-1 0 0,1 9-10 0 0,1-28-6 0 0,11-125 1 0 0,-4 169 22 0 0,2 1 0 0 0,1-1 0 0 0,1 1 0 0 0,2 1 0 0 0,29-64 0 0 0,-32 82 7 0 0,2 1 1 0 0,13-19-1 0 0,-18 29 6 0 0,-1 1 1 0 0,1-1-1 0 0,0 1 0 0 0,0 0 0 0 0,0 0 1 0 0,1 0-1 0 0,-1 1 0 0 0,1-1 0 0 0,0 1 1 0 0,0 1-1 0 0,6-4 0 0 0,-7 5 5 0 0,-1 1-1 0 0,1-1 1 0 0,0 0-1 0 0,0 1 1 0 0,1 0 0 0 0,-1 0-1 0 0,0 0 1 0 0,0 1-1 0 0,0-1 1 0 0,0 1-1 0 0,0 0 1 0 0,-1 0-1 0 0,1 0 1 0 0,0 1 0 0 0,0-1-1 0 0,3 3 1 0 0,1 0-3 0 0,0 1-1 0 0,-1 0 1 0 0,1 0 0 0 0,-1 0 0 0 0,-1 1 0 0 0,9 9 0 0 0,-4-2 3 0 0,-2 0 0 0 0,1 0-1 0 0,-2 1 1 0 0,0 0 0 0 0,0 1 0 0 0,9 27 0 0 0,22 99 61 0 0,-35-125-58 0 0,3 16-1 0 0,-2-1-1 0 0,-1 1 1 0 0,-1 43 0 0 0,-11 97 116 0 0,1-9-87 0 0,7-160-41 0 0,0-1-1 0 0,0 1 1 0 0,0 0-1 0 0,1-1 1 0 0,-1 1 0 0 0,1-1-1 0 0,0 1 1 0 0,0-1-1 0 0,0 1 1 0 0,0-1-1 0 0,0 0 1 0 0,0 1-1 0 0,1-1 1 0 0,-1 0 0 0 0,3 2-1 0 0,-3-3-65 0 0,0 0-1 0 0,0 0 1 0 0,0 0 0 0 0,0 0-1 0 0,1 0 1 0 0,-1 0 0 0 0,0 0-1 0 0,1-1 1 0 0,-1 1-1 0 0,1-1 1 0 0,-1 1 0 0 0,0-1-1 0 0,1 1 1 0 0,-1-1 0 0 0,1 0-1 0 0,-1 0 1 0 0,1 0-1 0 0,0 0 1 0 0,-1 0 0 0 0,1 0-1 0 0,-1 0 1 0 0,1 0 0 0 0,-1-1-1 0 0,1 1 1 0 0,-1 0-1 0 0,3-2 1 0 0,4-2-1250 0 0,-1 1 1 0 0,0-2-1 0 0,11-7 1 0 0,-6 2-1495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18 512 0 0,'-1'-2'330'0'0,"0"1"-1"0"0,-1-1 1 0 0,1 1-1 0 0,0 0 1 0 0,0 0-1 0 0,-1 0 1 0 0,1 0 0 0 0,-1 0-1 0 0,1 0 1 0 0,-1 0-1 0 0,1 0 1 0 0,-1 0-1 0 0,1 1 1 0 0,-1-1-1 0 0,0 1 1 0 0,1-1-1 0 0,-1 1 1 0 0,0 0 0 0 0,1-1-1 0 0,-1 1 1 0 0,0 0-1 0 0,0 0 1 0 0,1 0-1 0 0,-1 0 1 0 0,0 1-1 0 0,-3 0 1 0 0,1 0 111 0 0,0 1 0 0 0,-1 0 0 0 0,1 0 0 0 0,0 0 0 0 0,0 0 0 0 0,0 1 0 0 0,0-1 0 0 0,0 1 0 0 0,-6 6 0 0 0,1 0 276 0 0,1 1 0 0 0,-12 15 0 0 0,8-7-382 0 0,1 1 0 0 0,2 0-1 0 0,-1 0 1 0 0,2 1-1 0 0,-7 22 1 0 0,7-11 36 0 0,1-1 0 0 0,-6 61 0 0 0,12-81-265 0 0,1 0-1 0 0,0 0 1 0 0,0 1 0 0 0,1-1-1 0 0,1 0 1 0 0,0 0-1 0 0,0 0 1 0 0,1 0 0 0 0,0 0-1 0 0,8 15 1 0 0,-8-18-82 0 0,2 0-1 0 0,-1 0 1 0 0,1-1 0 0 0,0 1-1 0 0,0-1 1 0 0,1 0 0 0 0,-1 0 0 0 0,1-1-1 0 0,1 0 1 0 0,-1 0 0 0 0,1 0 0 0 0,0-1-1 0 0,0 0 1 0 0,8 4 0 0 0,-7-6-61 0 0,0 1 1 0 0,0-1 0 0 0,0 0-1 0 0,0-1 1 0 0,0 0 0 0 0,0 0-1 0 0,0 0 1 0 0,0-1 0 0 0,0-1-1 0 0,0 1 1 0 0,1-1-1 0 0,-1-1 1 0 0,0 0 0 0 0,0 0-1 0 0,-1 0 1 0 0,1-1 0 0 0,9-4-1 0 0,-9 3-22 0 0,-1 0 0 0 0,0 0 0 0 0,0 0-1 0 0,0-1 1 0 0,-1 0 0 0 0,1 0 0 0 0,-1-1 0 0 0,0 0-1 0 0,-1 0 1 0 0,0 0 0 0 0,0-1 0 0 0,0 0-1 0 0,-1 0 1 0 0,0 0 0 0 0,0 0 0 0 0,0-1 0 0 0,2-9-1 0 0,-4 10 63 0 0,-1 0 0 0 0,0 0-1 0 0,0-1 1 0 0,-1 1 0 0 0,0 0-1 0 0,0 0 1 0 0,0 0 0 0 0,-1 0-1 0 0,-1-1 1 0 0,1 1 0 0 0,-4-9-1 0 0,-4-8 65 0 0,-22-42 1 0 0,18 38-35 0 0,-5-9 46 0 0,12 20 9 0 0,-2 0 1 0 0,-1 1 0 0 0,0 0-1 0 0,0 0 1 0 0,-2 1 0 0 0,-12-15-1 0 0,21 28-63 0 0,0 1-1 0 0,0-1 0 0 0,0 0 0 0 0,1 1 1 0 0,-2 0-1 0 0,1-1 0 0 0,0 1 1 0 0,0 0-1 0 0,0 0 0 0 0,-1 0 1 0 0,1 0-1 0 0,0 0 0 0 0,-1 1 0 0 0,1-1 1 0 0,0 1-1 0 0,-1-1 0 0 0,-4 1 1 0 0,4 0-4 0 0,0 1 1 0 0,-1 0 0 0 0,1 0 0 0 0,0-1-1 0 0,0 2 1 0 0,0-1 0 0 0,0 0-1 0 0,0 1 1 0 0,0-1 0 0 0,0 1 0 0 0,-4 4-1 0 0,-2 1 25 0 0,1 1 0 0 0,0 1 0 0 0,0-1 0 0 0,1 1-1 0 0,0 1 1 0 0,-8 15 0 0 0,3-3 7 0 0,0 1 0 0 0,2 0-1 0 0,1 1 1 0 0,-8 29 0 0 0,14-41-25 0 0,1 1-1 0 0,0-1 1 0 0,0 1-1 0 0,1-1 1 0 0,1 1-1 0 0,0 0 1 0 0,1-1-1 0 0,0 1 1 0 0,1-1-1 0 0,4 18 1 0 0,-4-25-24 0 0,0-1 0 0 0,0 0 0 0 0,0 1 0 0 0,1-1 0 0 0,-1 0 1 0 0,1-1-1 0 0,0 1 0 0 0,0 0 0 0 0,0-1 0 0 0,0 0 0 0 0,1 1 0 0 0,0-1 0 0 0,-1-1 1 0 0,1 1-1 0 0,0 0 0 0 0,0-1 0 0 0,1 0 0 0 0,-1 0 0 0 0,7 2 0 0 0,0 0-23 0 0,0-2 0 0 0,0 1 0 0 0,1-1-1 0 0,-1-1 1 0 0,0 0 0 0 0,23-1 0 0 0,-26 0-29 0 0,0-2 0 0 0,0 1 0 0 0,-1-1 0 0 0,1 0 1 0 0,-1-1-1 0 0,9-4 0 0 0,42-24-423 0 0,-51 28 381 0 0,-1 0 12 0 0,-1-1 0 0 0,1 0 0 0 0,-1 0 0 0 0,1 0 0 0 0,-1 0 0 0 0,0-1 0 0 0,-1 0 0 0 0,8-10 0 0 0,-10 12 79 0 0,0 0-1 0 0,0-1 1 0 0,-1 1-1 0 0,1-1 1 0 0,-1 1-1 0 0,0-1 1 0 0,0 0-1 0 0,0 1 1 0 0,-1-1-1 0 0,1 0 1 0 0,-1 0-1 0 0,0 1 1 0 0,0-1-1 0 0,0 0 1 0 0,-1 0-1 0 0,1 0 1 0 0,-2-4 0 0 0,-8-24 537 0 0,-1 0 0 0 0,-21-43 1 0 0,22 59-13 0 0,2 9-74 0 0,8 7-436 0 0,0 0 0 0 0,0 0 0 0 0,0-1 0 0 0,0 1 0 0 0,-1 0 0 0 0,1 0 1 0 0,0 0-1 0 0,0 0 0 0 0,-1 0 0 0 0,1 0 0 0 0,0 0 0 0 0,0 0 0 0 0,0 0 1 0 0,-1 0-1 0 0,1 0 0 0 0,0 0 0 0 0,0 0 0 0 0,0 0 0 0 0,-1 1 0 0 0,1-1 1 0 0,0 0-1 0 0,0 0 0 0 0,0 0 0 0 0,0 0 0 0 0,-1 0 0 0 0,1 0 0 0 0,0 0 1 0 0,0 1-1 0 0,0-1 0 0 0,0 0 0 0 0,-1 0 0 0 0,1 0 0 0 0,0 0 0 0 0,0 1 1 0 0,-1 2 37 0 0,1 0 1 0 0,0 0 0 0 0,-1 0 0 0 0,1 0 0 0 0,0 0 0 0 0,1 0 0 0 0,-1 0 0 0 0,0 0 0 0 0,1 0 0 0 0,0 0 0 0 0,1 5 0 0 0,-1-5-46 0 0,3 10 43 0 0,1-1 0 0 0,0 1 0 0 0,1-1 1 0 0,0 0-1 0 0,8 11 0 0 0,44 56 33 0 0,-48-66-57 0 0,9 9-191 0 0,1-1-1 0 0,1 0 1 0 0,0-2-1 0 0,2 0 1 0 0,25 15-1 0 0,-3-5-3456 0 0,-11-15-5816 0 0,-26-11 7121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7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2024 0 0,'-2'0'790'0'0,"0"0"0"0"0,1 0 0 0 0,-1 0 0 0 0,0 1 0 0 0,0-1 0 0 0,0 0 0 0 0,1 1 0 0 0,-1-1 0 0 0,0 1 0 0 0,0-1 0 0 0,-2 3-1 0 0,3-2-550 0 0,0 0 0 0 0,0 0-1 0 0,0 0 1 0 0,0 0 0 0 0,0 0-1 0 0,0 0 1 0 0,1 0 0 0 0,-1 0-1 0 0,0 0 1 0 0,1 1 0 0 0,-1-1-1 0 0,1 0 1 0 0,-1 0 0 0 0,1 1-1 0 0,0-1 1 0 0,0 0 0 0 0,-1 2-1 0 0,0 5 45 0 0,1-1-1 0 0,0 0 1 0 0,0 1-1 0 0,0-1 1 0 0,1 0-1 0 0,0 1 1 0 0,0-1-1 0 0,0 0 1 0 0,5 10-1 0 0,-2-7-47 0 0,1 0 0 0 0,0 1 0 0 0,0-2 0 0 0,1 1 0 0 0,12 13 0 0 0,59 58 1414 0 0,-44-49-1337 0 0,-25-24-270 0 0,21 21-419 0 0,1 0 0 0 0,64 45 0 0 0,-86-69-1197 0 0,0-1 0 0 0,0 0 1 0 0,10 3-1 0 0,-4-2-3347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8 2809 0 0,'-24'-6'8876'0'0,"1"4"-3763"0"0,18 2-4701 0 0,0 1-1 0 0,0-1 1 0 0,0 1-1 0 0,0 0 1 0 0,0 0-1 0 0,1 1 1 0 0,-1 0 0 0 0,0-1-1 0 0,1 2 1 0 0,-1-1-1 0 0,-8 6 1 0 0,-7 6 21 0 0,1 1 1 0 0,0 1 0 0 0,1 0 0 0 0,-22 27-1 0 0,18-16-368 0 0,1 1 0 0 0,-25 45 0 0 0,36-56-292 0 0,1 1 1 0 0,1 0 0 0 0,-10 32-1 0 0,10-13-2644 0 0,5 1-3545 0 0,3-25 2079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 2096 0 0,'-6'0'1945'0'0,"2"1"-576"0"0,0-1 0 0 0,1 1-1 0 0,-1-1 1 0 0,0 1 0 0 0,1 0 0 0 0,-1 0-1 0 0,-4 2 1 0 0,7-2-1157 0 0,0 1 0 0 0,-1-1 0 0 0,1 0 0 0 0,0 0 0 0 0,0 0 0 0 0,0 1 0 0 0,-1-1-1 0 0,1 1 1 0 0,1-1 0 0 0,-1 0 0 0 0,0 1 0 0 0,0 0 0 0 0,1-1 0 0 0,-1 1 0 0 0,0 0 0 0 0,1-1 0 0 0,0 1 0 0 0,-1 0 0 0 0,1 1-1 0 0,-1 8 66 0 0,0-1 0 0 0,1 1 0 0 0,0-1 0 0 0,1 1-1 0 0,0 0 1 0 0,0-1 0 0 0,1 0 0 0 0,1 1-1 0 0,6 17 1 0 0,-3-14-245 0 0,0 0 0 0 0,1 0-1 0 0,0-1 1 0 0,1 0 0 0 0,1 0 0 0 0,13 14-1 0 0,-17-22-121 0 0,-1 0 1 0 0,1-1-1 0 0,0 0 0 0 0,1 0 0 0 0,-1 0 0 0 0,1 0 0 0 0,0-1 0 0 0,0 0 0 0 0,0 0 0 0 0,9 2 0 0 0,-9-3-821 0 0,-1-1 1 0 0,1 1-1 0 0,0-2 0 0 0,0 1 0 0 0,-1-1 1 0 0,1 0-1 0 0,10 0 0 0 0,-3-3-2759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20 3417 0 0,'-18'-8'3424'0'0,"5"1"4738"0"0,3 4-7306 0 0,3 1 481 0 0,1 2-73 0 0,3 0-424 0 0,1 0-320 0 0,2 5-488 0 0,3 0 48 0 0,1 2-128 0 0,2 1 40 0 0,2 1-184 0 0,0 1-88 0 0,4 3-1256 0 0,-3 0-2545 0 0,4 2 112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9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94 512 0 0,'-12'0'1179'0'0,"10"-1"53"0"0,0 1-1 0 0,0 0 1 0 0,0 0 0 0 0,0 0-1 0 0,0 0 1 0 0,0 0-1 0 0,-5 1 1 0 0,7 0-1016 0 0,-1-1 0 0 0,1 1 0 0 0,-1-1 0 0 0,0 0 0 0 0,1 1 1 0 0,-1-1-1 0 0,1 1 0 0 0,-1-1 0 0 0,1 1 0 0 0,-1 0 0 0 0,1-1 0 0 0,-1 1 0 0 0,1-1 0 0 0,0 1 0 0 0,-1 0 0 0 0,1-1 0 0 0,0 1 1 0 0,0 0-1 0 0,-1 0 0 0 0,1-1 0 0 0,0 1 0 0 0,0 0 0 0 0,0 0 0 0 0,0-1 0 0 0,0 1 0 0 0,0 0 0 0 0,0 1 0 0 0,1 5 124 0 0,-1 0 0 0 0,1 0 0 0 0,1 0 0 0 0,-1 0 0 0 0,1-1 0 0 0,4 11 0 0 0,22 41 875 0 0,-12-27-289 0 0,-7-11-447 0 0,2-1-1 0 0,0-1 0 0 0,25 32 0 0 0,-21-29-308 0 0,-12-16-130 0 0,0 0-1 0 0,1 0 1 0 0,0 0 0 0 0,0-1-1 0 0,0 1 1 0 0,0-1 0 0 0,1 0-1 0 0,-1 0 1 0 0,11 6 0 0 0,-15-10-38 0 0,0 0 0 0 0,1 0 1 0 0,-1 0-1 0 0,0 0 1 0 0,0 1-1 0 0,1-1 0 0 0,-1 0 1 0 0,0 0-1 0 0,1 0 0 0 0,-1 0 1 0 0,1 0-1 0 0,-1 0 1 0 0,0 0-1 0 0,1 0 0 0 0,-1 0 1 0 0,0 0-1 0 0,1 0 1 0 0,-1 0-1 0 0,0 0 0 0 0,1 0 1 0 0,-1 0-1 0 0,0-1 0 0 0,1 1 1 0 0,-1 0-1 0 0,0 0 1 0 0,1 0-1 0 0,-1 0 0 0 0,0-1 1 0 0,0 1-1 0 0,1 0 1 0 0,-1 0-1 0 0,0-1 0 0 0,0 1 1 0 0,1 0-1 0 0,-1 0 0 0 0,0-1 1 0 0,1 0 2 0 0,-1-1 0 0 0,0 1 0 0 0,1 0 0 0 0,-1-1 0 0 0,0 1 0 0 0,0-1 0 0 0,0 1 0 0 0,0 0 0 0 0,0-3 0 0 0,-7-29 21 0 0,-2 5-49 0 0,4 13 33 0 0,0-1 0 0 0,1 0 0 0 0,0 0 0 0 0,1 0 0 0 0,-1-25 0 0 0,4 21-8 0 0,-1 4 11 0 0,3-28-1 0 0,-1 40-11 0 0,-1 0 1 0 0,1 0-1 0 0,0 1 0 0 0,0-1 0 0 0,0 0 1 0 0,0 1-1 0 0,1-1 0 0 0,0 1 1 0 0,-1-1-1 0 0,1 1 0 0 0,0 0 1 0 0,5-6-1 0 0,-6 8 0 0 0,0 1 1 0 0,1-1-1 0 0,-1 0 1 0 0,0 0-1 0 0,0 1 1 0 0,1-1-1 0 0,-1 1 1 0 0,1-1-1 0 0,-1 1 1 0 0,0-1-1 0 0,1 1 1 0 0,-1 0-1 0 0,1 0 1 0 0,-1 0-1 0 0,1 0 1 0 0,-1 0-1 0 0,1 0 1 0 0,-1 0-1 0 0,0 0 1 0 0,1 0-1 0 0,-1 1 1 0 0,1-1-1 0 0,-1 1 1 0 0,0-1-1 0 0,1 1 1 0 0,-1 0-1 0 0,0-1 1 0 0,1 1-1 0 0,-1 0 1 0 0,2 1-1 0 0,4 4-1 0 0,0-1-1 0 0,0 1 1 0 0,10 11-1 0 0,3 4 7 0 0,2 1 134 0 0,-2 1 0 0 0,0 1 0 0 0,26 43-1 0 0,-7 14 500 0 0,-25-48-455 0 0,-11-28-139 0 0,-1 1 0 0 0,0-1 0 0 0,0 1 0 0 0,-1 0 0 0 0,0-1-1 0 0,0 1 1 0 0,1 7 0 0 0,-2-13-8 0 0,0-15 19 0 0,0 7-106 0 0,1-1 0 0 0,-2-15 0 0 0,0 15 15 0 0,1 0 0 0 0,1-14-1 0 0,5-20-18 0 0,2 0-1 0 0,20-64 0 0 0,-26 100 46 0 0,0 1 0 0 0,0 0-1 0 0,1 0 1 0 0,-1 0 0 0 0,2 0-1 0 0,-1 1 1 0 0,0-1 0 0 0,1 1-1 0 0,6-7 1 0 0,-9 11 10 0 0,-1 1 1 0 0,1-1-1 0 0,-1 1 1 0 0,1 0-1 0 0,-1-1 1 0 0,1 1-1 0 0,0 0 1 0 0,-1-1-1 0 0,1 1 1 0 0,-1 0-1 0 0,1 0 1 0 0,0 0 0 0 0,-1 0-1 0 0,1-1 1 0 0,0 1-1 0 0,-1 0 1 0 0,1 0-1 0 0,0 0 1 0 0,-1 0-1 0 0,1 0 1 0 0,0 1-1 0 0,-1-1 1 0 0,1 0-1 0 0,0 0 1 0 0,-1 0-1 0 0,1 1 1 0 0,-1-1-1 0 0,1 0 1 0 0,0 0-1 0 0,-1 1 1 0 0,1-1-1 0 0,-1 1 1 0 0,1-1-1 0 0,-1 0 1 0 0,1 1-1 0 0,-1-1 1 0 0,0 1-1 0 0,1-1 1 0 0,-1 1-1 0 0,1 0 1 0 0,-1-1-1 0 0,0 1 1 0 0,1-1-1 0 0,-1 1 1 0 0,0 0-1 0 0,3 5 1 0 0,0-1-1 0 0,-1 1 1 0 0,3 10 0 0 0,-4-12 5 0 0,4 13 4 0 0,-2 0 0 0 0,0 0 1 0 0,0 21-1 0 0,-2-23 8 0 0,0 0-1 0 0,1-1 1 0 0,1 1 0 0 0,0 0-1 0 0,6 14 1 0 0,-7-23-13 0 0,1 0-1 0 0,0-1 1 0 0,0 1 0 0 0,0-1-1 0 0,1 0 1 0 0,-1 0 0 0 0,1 0-1 0 0,8 7 1 0 0,-10-10-8 0 0,0 0 0 0 0,0-1 0 0 0,0 0 0 0 0,0 1 0 0 0,0-1 0 0 0,0 0 0 0 0,0 0 0 0 0,0 0 0 0 0,1 0-1 0 0,-1-1 1 0 0,0 1 0 0 0,1-1 0 0 0,-1 1 0 0 0,1-1 0 0 0,-1 0 0 0 0,0 0 0 0 0,1 0 0 0 0,-1 0 0 0 0,1 0 0 0 0,-1 0 0 0 0,0-1 0 0 0,1 1 0 0 0,-1-1-1 0 0,0 0 1 0 0,5-1 0 0 0,1-3-69 0 0,1 0-1 0 0,-1 0 0 0 0,0-1 0 0 0,0 0 0 0 0,-1 0 0 0 0,1-1 1 0 0,9-12-1 0 0,41-59-1040 0 0,-52 69 957 0 0,0 0 95 0 0,-1 0 0 0 0,-1 0 1 0 0,0 0-1 0 0,0-1 0 0 0,-1 1 1 0 0,4-17-1 0 0,6-63 163 0 0,-8 49-18 0 0,-4 35-43 0 0,0 0 48 0 0,-1-1 1 0 0,1 1-1 0 0,-1-1 0 0 0,0 1 0 0 0,0-1 0 0 0,-2-10 1 0 0,0 17 310 0 0,-1 5-188 0 0,-3 7 118 0 0,3 0-248 0 0,0 0-1 0 0,0 0 1 0 0,2 0 0 0 0,-1 1-1 0 0,2-1 1 0 0,0 0-1 0 0,0 1 1 0 0,1-1 0 0 0,1 0-1 0 0,0 0 1 0 0,1 1-1 0 0,1-2 1 0 0,0 1 0 0 0,10 24-1 0 0,-9-29-66 0 0,1 0 0 0 0,-1 1 0 0 0,1-2 0 0 0,1 1 0 0 0,-1-1 0 0 0,1 0 0 0 0,1 0 0 0 0,-1-1 0 0 0,14 10 0 0 0,-9-9-84 0 0,1 0-1 0 0,-1-1 1 0 0,1 0-1 0 0,0-1 0 0 0,1-1 1 0 0,15 4-1 0 0,-23-7-118 0 0,0 0-1 0 0,0 0 1 0 0,0-1 0 0 0,0 0 0 0 0,-1 0-1 0 0,1 0 1 0 0,0-1 0 0 0,0 1-1 0 0,0-2 1 0 0,10-2 0 0 0,18-11-3069 0 0,-1-6-4076 0 0,-20 13 2819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9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7 3401 0 0,'-17'-5'4193'0'0,"-3"3"2928"0"0,1 2-5032 0 0,6 0-465 0 0,3 5-656 0 0,2 0-480 0 0,4-2 96 0 0,3 4-344 0 0,1-2-136 0 0,3-2-88 0 0,5 2-56 0 0,2-2-192 0 0,1 2-144 0 0,2-2 136 0 0,4 2-1120 0 0,0 2-1489 0 0,0-2-151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1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24 512 0 0,'-3'-2'951'0'0,"1"1"1"0"0,-1-1-1 0 0,0 1 0 0 0,1 0 0 0 0,-1 0 0 0 0,0 0 1 0 0,0 0-1 0 0,0 0 0 0 0,0 1 0 0 0,0 0 1 0 0,-6-1-1 0 0,-14 6 6227 0 0,6 2-6152 0 0,7-5-152 0 0,5 0 739 0 0,13-1-743 0 0,3-2-614 0 0,-1 0 1 0 0,1-1-1 0 0,13-4 1 0 0,8-1-28 0 0,-3 2-134 0 0,1 2 0 0 0,0 0 0 0 0,0 2 0 0 0,0 2 0 0 0,0 0 0 0 0,32 7 0 0 0,-52-6-76 0 0,0 0 0 0 0,0 1 1 0 0,0 0-1 0 0,-1 0 0 0 0,1 1 0 0 0,-1 1 0 0 0,0 0 1 0 0,11 8-1 0 0,-17-11-16 0 0,0 1 0 0 0,0-1-1 0 0,0 1 1 0 0,0 0 0 0 0,0 0 0 0 0,-1 1 0 0 0,0-1 0 0 0,1 0 0 0 0,-1 1-1 0 0,0-1 1 0 0,-1 1 0 0 0,1 0 0 0 0,-1 0 0 0 0,1 0 0 0 0,-1-1 0 0 0,0 1-1 0 0,-1 0 1 0 0,1 0 0 0 0,-1 1 0 0 0,1-1 0 0 0,-1 0 0 0 0,-1 0 0 0 0,0 6-1 0 0,0-3 12 0 0,-1 0-1 0 0,0 0 1 0 0,0 0-1 0 0,0 0 1 0 0,-1-1-1 0 0,0 1 1 0 0,-1-1-1 0 0,0 1 1 0 0,0-1-1 0 0,0 0 1 0 0,-8 8-1 0 0,-5 4 57 0 0,-1-1 0 0 0,-21 15-1 0 0,20-17-2 0 0,-24 15 16 0 0,33-24-35 0 0,0 0-1 0 0,1 0 1 0 0,0 1 0 0 0,0 0 0 0 0,-13 16-1 0 0,21-22-41 0 0,0 0 0 0 0,0 0 0 0 0,0 1 0 0 0,0-1 0 0 0,0 0 0 0 0,0 1 1 0 0,1-1-1 0 0,-1 1 0 0 0,0-1 0 0 0,1 1 0 0 0,-1-1 0 0 0,1 1 0 0 0,0-1 0 0 0,0 1 0 0 0,-1 0 0 0 0,1-1 0 0 0,0 1 0 0 0,0-1 0 0 0,0 1 0 0 0,1 2 0 0 0,0-2-6 0 0,0-1-1 0 0,-1 0 1 0 0,1 1 0 0 0,0-1-1 0 0,0 0 1 0 0,0 0 0 0 0,0 0 0 0 0,0 0-1 0 0,0 0 1 0 0,0 0 0 0 0,0 0-1 0 0,1 0 1 0 0,-1 0 0 0 0,0-1 0 0 0,1 1-1 0 0,-1-1 1 0 0,0 1 0 0 0,1-1-1 0 0,-1 1 1 0 0,1-1 0 0 0,-1 1 0 0 0,3-1-1 0 0,20 3-89 0 0,0-2 0 0 0,0 0 0 0 0,33-4 0 0 0,-9 0-142 0 0,89-3-1274 0 0,-91 3-2120 0 0,0-1-4595 0 0,-36 4 4656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1.5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1360 0 0,'-11'8'1779'0'0,"-18"17"3638"0"0,28-24-5127 0 0,-1 1 0 0 0,1-1-1 0 0,0 1 1 0 0,-1-1-1 0 0,1 1 1 0 0,0 0-1 0 0,0 0 1 0 0,0-1 0 0 0,1 1-1 0 0,-1 0 1 0 0,0 0-1 0 0,1 0 1 0 0,-1 0 0 0 0,0 4-1 0 0,1-5-179 0 0,1 1-1 0 0,-1 0 1 0 0,1 0-1 0 0,0-1 1 0 0,-1 1 0 0 0,1 0-1 0 0,0-1 1 0 0,0 1-1 0 0,0-1 1 0 0,0 1-1 0 0,0-1 1 0 0,0 1 0 0 0,0-1-1 0 0,1 0 1 0 0,-1 0-1 0 0,0 1 1 0 0,1-1-1 0 0,-1 0 1 0 0,1 0 0 0 0,0 0-1 0 0,-1-1 1 0 0,1 1-1 0 0,0 0 1 0 0,1 0-1 0 0,6 3 179 0 0,1-1 0 0 0,17 4-1 0 0,-9-4-106 0 0,1-1-1 0 0,-1-1 0 0 0,1 0 1 0 0,33-3-1 0 0,75-18-412 0 0,-95 14 94 0 0,52-11-440 0 0,26-5-1856 0 0,-36 13-4426 0 0,-54 8 5099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8:01.67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497 11 512 0 0,'16'0'2461'0'0,"-7"-1"5456"0"0,-12 0-4969 0 0,-6 0-209 0 0,-2-3-849 0 0,11 3-1854 0 0,0 1 0 0 0,0 0 0 0 0,-1 0 0 0 0,1-1 0 0 0,0 1 0 0 0,0 0 0 0 0,-1 0 0 0 0,1 0 0 0 0,0 0 0 0 0,-1-1 0 0 0,1 1 0 0 0,0 0 0 0 0,0 0 0 0 0,-1 0 0 0 0,1 0 0 0 0,0 0 0 0 0,-1 0 0 0 0,1 0 0 0 0,0 0 0 0 0,-1 0 0 0 0,1 0 0 0 0,0 0 0 0 0,-1 0 0 0 0,1 0 0 0 0,0 0 1 0 0,-1 0-1 0 0,1 0 0 0 0,0 0 0 0 0,-1 1 0 0 0,1-1 0 0 0,0 0 0 0 0,0 0 0 0 0,-1 0 0 0 0,1 0 0 0 0,0 1 0 0 0,-1-1 0 0 0,1 0 0 0 0,0 0 0 0 0,0 1 0 0 0,0-1 0 0 0,-1 0 0 0 0,1 0 0 0 0,0 1 0 0 0,0-1 0 0 0,0 0 0 0 0,0 0 0 0 0,-1 1 0 0 0,1-1 0 0 0,0 0 0 0 0,0 1 0 0 0,0 0 0 0 0,-2 1 86 0 0,0 1-1 0 0,0 0 1 0 0,0 0-1 0 0,0-1 1 0 0,-1 1-1 0 0,1-1 0 0 0,-1 1 1 0 0,1-1-1 0 0,-1 0 1 0 0,-6 3-1 0 0,-34 16 330 0 0,34-17-389 0 0,-79 30 172 0 0,-68 34 288 0 0,135-55-131 0 0,-22 16 0 0 0,10-6 146 0 0,32-22-512 0 0,-1 0 0 0 0,1 0 0 0 0,-1 0 0 0 0,0 0-1 0 0,1-1 1 0 0,-1 1 0 0 0,0-1 0 0 0,1 1 0 0 0,-1-1 0 0 0,0 1 0 0 0,1-1 0 0 0,-1 0 0 0 0,0 0 0 0 0,0 0 0 0 0,0 0-1 0 0,1 0 1 0 0,-1 0 0 0 0,0-1 0 0 0,1 1 0 0 0,-1 0 0 0 0,0-1 0 0 0,0 0 0 0 0,-1 0 0 0 0,-8-2-40 0 0,3 3 116 0 0,9 4-11 0 0,11 9 26 0 0,-9-10-105 0 0,0 1-7 0 0,-1 0-1 0 0,0-1 1 0 0,0 1 0 0 0,0 0-1 0 0,-1 1 1 0 0,0-1-1 0 0,1 0 1 0 0,-1 0-1 0 0,-1 1 1 0 0,1-1-1 0 0,-1 0 1 0 0,1 1 0 0 0,-1-1-1 0 0,-1 7 1 0 0,1-7 8 0 0,0 0-10 0 0,1-1 0 0 0,0 1 0 0 0,-1-1 1 0 0,1 0-1 0 0,1 1 0 0 0,-1-1 1 0 0,0 0-1 0 0,1 0 0 0 0,0 0 0 0 0,0 0 1 0 0,0 0-1 0 0,0 0 0 0 0,0 0 0 0 0,0 0 1 0 0,1-1-1 0 0,5 5 0 0 0,3 2 14 0 0,0 0 0 0 0,23 11 0 0 0,1-2 27 0 0,1-1 0 0 0,47 13-1 0 0,3-4-56 0 0,24 8 80 0 0,-94-28-262 0 0,0 1 0 0 0,-1 0 1 0 0,1 2-1 0 0,20 14 1 0 0,-35-22 44 0 0,-1-1 1 0 0,1 1-1 0 0,0-1 1 0 0,-1 1-1 0 0,1-1 1 0 0,0 1-1 0 0,-1 0 1 0 0,1-1-1 0 0,-1 1 1 0 0,1 0-1 0 0,-1-1 1 0 0,0 1-1 0 0,1 0 1 0 0,-1 0-1 0 0,0-1 1 0 0,1 1-1 0 0,-1 0 1 0 0,0 0-1 0 0,0 0 1 0 0,0 1-1 0 0,0-1-405 0 0,0-1 0 0 0,0 1 0 0 0,0 0 0 0 0,0 0 0 0 0,-1 0 0 0 0,1 0 0 0 0,0 0 0 0 0,-1-1 0 0 0,1 1 0 0 0,0 0 0 0 0,-1 0 0 0 0,0 1 0 0 0,-7 7-2756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2.0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261 132 1944 0 0,'-9'-5'2467'0'0,"1"1"-435"0"0,-1 0 0 0 0,1 0-1 0 0,-1 1 1 0 0,-11-3 0 0 0,17 5-1750 0 0,1 1-1 0 0,-1-1 1 0 0,1 1 0 0 0,-1 0-1 0 0,0 0 1 0 0,1 0 0 0 0,-1 0 0 0 0,1 1-1 0 0,-1-1 1 0 0,1 1 0 0 0,-1-1-1 0 0,1 1 1 0 0,-1 0 0 0 0,1 0-1 0 0,0 0 1 0 0,0 0 0 0 0,-1 0 0 0 0,1 1-1 0 0,0-1 1 0 0,-3 3 0 0 0,1 0-151 0 0,1-1 1 0 0,-1 1-1 0 0,1 0 0 0 0,0 0 1 0 0,0 0-1 0 0,0 1 1 0 0,1-1-1 0 0,-1 1 0 0 0,1 0 1 0 0,0-1-1 0 0,0 1 1 0 0,1 0-1 0 0,-1 0 0 0 0,1 0 1 0 0,0 0-1 0 0,1 0 1 0 0,-1 1-1 0 0,1-1 1 0 0,0 0-1 0 0,0 0 0 0 0,1 0 1 0 0,-1 0-1 0 0,3 7 1 0 0,-1-5-125 0 0,0 0 0 0 0,0 0 0 0 0,1 0 0 0 0,0-1 0 0 0,0 1 0 0 0,1-1 0 0 0,0 0 0 0 0,0 0 0 0 0,0 0 0 0 0,1 0 0 0 0,0-1-1 0 0,0 0 1 0 0,0 0 0 0 0,1 0 0 0 0,0 0 0 0 0,6 3 0 0 0,-1-2-37 0 0,0-1 0 0 0,0 0-1 0 0,0 0 1 0 0,1-1 0 0 0,0 0 0 0 0,0-1-1 0 0,0-1 1 0 0,0 0 0 0 0,0-1-1 0 0,1 0 1 0 0,15-1 0 0 0,-19 0-46 0 0,1-1 1 0 0,0 0-1 0 0,-1-1 1 0 0,0 0-1 0 0,1-1 1 0 0,-1 0-1 0 0,0 0 1 0 0,0-1-1 0 0,0 0 1 0 0,-1 0-1 0 0,1-1 1 0 0,-1-1-1 0 0,0 1 1 0 0,13-13-1 0 0,-18 15 64 0 0,-1 0 0 0 0,1-1 1 0 0,-1 1-1 0 0,1 0 0 0 0,-1-1 0 0 0,0 0 1 0 0,0 1-1 0 0,-1-1 0 0 0,1 0 0 0 0,-1 0 0 0 0,0 0 1 0 0,0 0-1 0 0,0 0 0 0 0,-1 0 0 0 0,1 0 0 0 0,-1 0 1 0 0,0-1-1 0 0,-1-6 0 0 0,-1-4 43 0 0,-1-1 0 0 0,-1 1 1 0 0,-8-24-1 0 0,4 15 23 0 0,4 12-23 0 0,0 1-1 0 0,0 0 1 0 0,-1 0 0 0 0,0 0 0 0 0,-13-18 0 0 0,15 25 2 0 0,0 0 0 0 0,0 1-1 0 0,-1-1 1 0 0,1 1 0 0 0,-1 0 0 0 0,1 0 0 0 0,-1 1 0 0 0,0-1 0 0 0,0 1 0 0 0,0-1 0 0 0,0 1 0 0 0,-1 0 0 0 0,1 1 0 0 0,-1-1-1 0 0,1 1 1 0 0,-1 0 0 0 0,-8-1 0 0 0,5 1 26 0 0,1 1-1 0 0,-1 0 1 0 0,0 1-1 0 0,1 0 1 0 0,-1 0-1 0 0,1 0 1 0 0,0 1-1 0 0,-1 0 1 0 0,1 1-1 0 0,-9 3 1 0 0,7-1 25 0 0,-1 1 0 0 0,1 0-1 0 0,0 0 1 0 0,0 1 0 0 0,1 0 0 0 0,-11 11 0 0 0,-3 9 147 0 0,1 1 0 0 0,1 0 0 0 0,-23 45 0 0 0,34-57-160 0 0,-7 10 90 0 0,4-6-18 0 0,0 1 0 0 0,1-1-1 0 0,2 2 1 0 0,-9 25 0 0 0,16-42-114 0 0,1 1 0 0 0,-1-1 1 0 0,1 0-1 0 0,1 1 0 0 0,-1 0 0 0 0,1-1 0 0 0,0 1 0 0 0,0-1 1 0 0,1 1-1 0 0,-1-1 0 0 0,1 1 0 0 0,0-1 0 0 0,1 1 0 0 0,-1-1 0 0 0,1 0 1 0 0,0 0-1 0 0,1 0 0 0 0,-1 0 0 0 0,1 0 0 0 0,0 0 0 0 0,0-1 1 0 0,8 9-1 0 0,-6-8-25 0 0,1-1 0 0 0,-1 1 0 0 0,1-1 0 0 0,1 0 0 0 0,-1 0 0 0 0,0-1 0 0 0,1 0 0 0 0,0 0 0 0 0,0 0 0 0 0,0-1-1 0 0,0 0 1 0 0,10 1 0 0 0,10 1-198 0 0,54 0-1 0 0,-64-4 103 0 0,11 1-437 0 0,-1-2 0 0 0,0-2 0 0 0,45-9 0 0 0,-39 4-1745 0 0,34-14 0 0 0,-34 9-717 0 0,-1 2 1161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2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98 512 0 0,'22'-9'3822'0'0,"-18"7"-2066"0"0,1 0-1 0 0,-1 0 0 0 0,1 0 1 0 0,-1 0-1 0 0,0-1 0 0 0,7-4 1 0 0,0-8 738 0 0,-10 13-2353 0 0,0 1 1 0 0,0-1-1 0 0,-1 1 1 0 0,1-1-1 0 0,-1 0 0 0 0,1 1 1 0 0,-1-1-1 0 0,1 0 0 0 0,-1 1 1 0 0,0-1-1 0 0,0 0 0 0 0,0 0 1 0 0,0 1-1 0 0,0-1 1 0 0,0 0-1 0 0,0 0 0 0 0,-1 1 1 0 0,1-1-1 0 0,-1-2 0 0 0,0 3-73 0 0,0 0-1 0 0,0 0 1 0 0,0-1-1 0 0,0 1 1 0 0,0 0-1 0 0,0 0 0 0 0,-1 0 1 0 0,1 0-1 0 0,0 0 1 0 0,0 1-1 0 0,-1-1 1 0 0,1 0-1 0 0,-1 1 0 0 0,1-1 1 0 0,-1 1-1 0 0,1-1 1 0 0,0 1-1 0 0,-1-1 1 0 0,0 1-1 0 0,1 0 0 0 0,-1 0 1 0 0,-1 0-1 0 0,-27-1 203 0 0,1 0-1 0 0,0 3 0 0 0,-31 4 0 0 0,45-3-240 0 0,-1 0 1 0 0,0 1-1 0 0,1 0 0 0 0,0 2 0 0 0,0 0 0 0 0,1 0 0 0 0,-18 11 0 0 0,30-16-28 0 0,-1 1-1 0 0,1-1 1 0 0,0 1 0 0 0,0 0 0 0 0,-1 0-1 0 0,1 0 1 0 0,0 0 0 0 0,0 0 0 0 0,1 0-1 0 0,-1 1 1 0 0,0-1 0 0 0,1 0 0 0 0,-1 1-1 0 0,1 0 1 0 0,0-1 0 0 0,0 1 0 0 0,0 0-1 0 0,0-1 1 0 0,0 1 0 0 0,1 0 0 0 0,-1 0-1 0 0,1 0 1 0 0,0 0 0 0 0,0-1-1 0 0,0 1 1 0 0,0 0 0 0 0,0 0 0 0 0,1 0-1 0 0,-1 0 1 0 0,1 0 0 0 0,0-1 0 0 0,0 1-1 0 0,0 0 1 0 0,0-1 0 0 0,2 4 0 0 0,-1-3-5 0 0,0 0 1 0 0,0-1-1 0 0,0 0 0 0 0,0 1 1 0 0,0-1-1 0 0,1 0 1 0 0,-1 0-1 0 0,1 0 1 0 0,-1 0-1 0 0,5 2 1 0 0,33 13-30 0 0,-23-10 21 0 0,179 70-210 0 0,-175-70 199 0 0,-1 2 1 0 0,38 20-1 0 0,-50-24 31 0 0,-1 0 0 0 0,0 0 0 0 0,1 1 1 0 0,-2 0-1 0 0,1 0 0 0 0,-1 1 0 0 0,0 0 0 0 0,0 0 0 0 0,8 14 1 0 0,-12-18 23 0 0,0 1 1 0 0,-1-1 0 0 0,0 1-1 0 0,0-1 1 0 0,0 1 0 0 0,0-1 0 0 0,0 1-1 0 0,-1-1 1 0 0,1 1 0 0 0,-1 0-1 0 0,0-1 1 0 0,0 1 0 0 0,-1 0 0 0 0,1-1-1 0 0,-1 1 1 0 0,0-1 0 0 0,0 1-1 0 0,0-1 1 0 0,0 1 0 0 0,0-1-1 0 0,-1 1 1 0 0,0-1 0 0 0,1 0 0 0 0,-1 0-1 0 0,-1 0 1 0 0,1 0 0 0 0,0 0-1 0 0,-1-1 1 0 0,1 1 0 0 0,-1-1 0 0 0,0 1-1 0 0,0-1 1 0 0,0 0 0 0 0,0 0-1 0 0,-6 3 1 0 0,-5 1 105 0 0,-1 0 0 0 0,-1-1-1 0 0,1-1 1 0 0,-1 0 0 0 0,1-1-1 0 0,-1-1 1 0 0,-23 0 0 0 0,10-3-119 0 0,-1-1 1 0 0,-42-9-1 0 0,63 9-95 0 0,0 0 0 0 0,0-1 0 0 0,1 0 0 0 0,-1 0 0 0 0,-12-8-1 0 0,18 10-71 0 0,-1-1 0 0 0,1 0-1 0 0,0 0 1 0 0,0-1 0 0 0,0 1-1 0 0,0-1 1 0 0,0 1-1 0 0,1-1 1 0 0,-1 0 0 0 0,1 0-1 0 0,0 0 1 0 0,0 0 0 0 0,0 0-1 0 0,0-1 1 0 0,0 1-1 0 0,0-5 1 0 0,1 6-59 0 0,1 0 0 0 0,0 0 0 0 0,0 0 0 0 0,0 0 0 0 0,0 0 0 0 0,0 0 0 0 0,0 0 0 0 0,0 0 0 0 0,1 0 0 0 0,-1 0 0 0 0,1 0 0 0 0,0 0 0 0 0,0 0 0 0 0,-1 0 0 0 0,1 0 0 0 0,2-2 0 0 0,21-26-6864 0 0,-24 30 7016 0 0,16-18-2851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0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0 240 512 0 0,'5'-95'10698'0'0,"5"1"-5597"0"0,-4 44-2235 0 0,1 131 188 0 0,0-35-2666 0 0,12 49 0 0 0,2 8 150 0 0,13 297 916 0 0,-33-382-1436 0 0,1 1 1 0 0,5 23-1 0 0,-5-34-43 0 0,0-1-1 0 0,0 0 1 0 0,1 0 0 0 0,0 1 0 0 0,0-1-1 0 0,1-1 1 0 0,0 1 0 0 0,6 8 0 0 0,-10-15-7 0 0,0 0 1 0 0,0 1-1 0 0,0-1 1 0 0,1 1-1 0 0,-1-1 1 0 0,0 0-1 0 0,1 1 1 0 0,-1-1-1 0 0,0 0 1 0 0,0 0-1 0 0,1 1 1 0 0,-1-1-1 0 0,1 0 1 0 0,-1 0 0 0 0,0 1-1 0 0,1-1 1 0 0,-1 0-1 0 0,0 0 1 0 0,1 0-1 0 0,-1 0 1 0 0,1 0-1 0 0,-1 0 1 0 0,1 1-1 0 0,-1-1 1 0 0,0 0-1 0 0,1 0 1 0 0,-1 0-1 0 0,1 0 1 0 0,0-1-1 0 0,-1 1-81 0 0,1-1 0 0 0,-1 1 0 0 0,1-1 0 0 0,-1 1 0 0 0,1-1 0 0 0,-1 0 0 0 0,1 1 0 0 0,-1-1 0 0 0,0 0 0 0 0,1 1 0 0 0,-1-1 0 0 0,0 0 0 0 0,1 1 0 0 0,-1-1-1 0 0,0-1 1 0 0,4-35-5490 0 0,-4 31 3971 0 0,1-9-2684 0 0,2-2-253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120 284 1920 0 0,'-39'-21'6405'0'0,"31"17"-5075"0"0,0 0 1 0 0,0 0 0 0 0,1 0 0 0 0,0-1-1 0 0,0 0 1 0 0,-11-11 0 0 0,16 14-1132 0 0,0 0 1 0 0,0 0-1 0 0,1-1 1 0 0,-1 1-1 0 0,1-1 1 0 0,0 1-1 0 0,0-1 1 0 0,0 0-1 0 0,0 1 1 0 0,0-1 0 0 0,0 0-1 0 0,1 1 1 0 0,-1-1-1 0 0,1 0 1 0 0,0-3-1 0 0,0 1-50 0 0,0 0 1 0 0,1 0-1 0 0,0 0 0 0 0,0 0 0 0 0,1 0 0 0 0,-1 0 1 0 0,1 0-1 0 0,2-4 0 0 0,0 0-81 0 0,1 1 0 0 0,0 0 0 0 0,0 0 0 0 0,1 1 0 0 0,0 0-1 0 0,0 0 1 0 0,1 0 0 0 0,12-10 0 0 0,-9 11-64 0 0,0-1 0 0 0,1 2 0 0 0,-1-1 0 0 0,1 2-1 0 0,0-1 1 0 0,0 2 0 0 0,1-1 0 0 0,-1 1 0 0 0,1 1 0 0 0,-1 0 0 0 0,1 1 0 0 0,0 0-1 0 0,0 1 1 0 0,-1 0 0 0 0,1 1 0 0 0,0 0 0 0 0,0 1 0 0 0,-1 0 0 0 0,23 8-1 0 0,-15-3-48 0 0,0 0-1 0 0,0 2 1 0 0,-1 1-1 0 0,0 0 1 0 0,-1 1-1 0 0,0 1 0 0 0,-1 0 1 0 0,0 1-1 0 0,-1 1 1 0 0,23 27-1 0 0,-23-23-275 0 0,-1 1 0 0 0,-2 0-1 0 0,0 1 1 0 0,-1 1 0 0 0,0-1-1 0 0,12 40 1 0 0,-13-26-512 0 0,-2-1 0 0 0,-2 2 0 0 0,5 65 0 0 0,-9-70 278 0 0,-4 48-1 0 0,0-64 572 0 0,0 0 1 0 0,-1 0-1 0 0,0 0 0 0 0,-1 0 0 0 0,-9 19 0 0 0,6-16 70 0 0,-6 11 652 0 0,-24 43 0 0 0,32-64-532 0 0,-1 0 0 0 0,1 0 0 0 0,-1 0-1 0 0,-1-1 1 0 0,1 0 0 0 0,-1 0 0 0 0,0 0 0 0 0,0-1 0 0 0,-15 8-1 0 0,11-7-60 0 0,-1-2-1 0 0,1 1 1 0 0,-1-1-1 0 0,0-1 1 0 0,0 0-1 0 0,-21 2 1 0 0,16-4-263 0 0,1 0 0 0 0,-1-2 0 0 0,0 1 1 0 0,1-2-1 0 0,-1 0 0 0 0,0-2 0 0 0,1 1 0 0 0,0-2 0 0 0,0 0 1 0 0,-28-14-1 0 0,40 17-250 0 0,0 0 0 0 0,1-1 0 0 0,-1 1-1 0 0,0-1 1 0 0,1 0 0 0 0,-1 0 0 0 0,-4-6 0 0 0,-4-9-1595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39 1320 0 0,'-3'-4'2471'0'0,"0"0"0"0"0,0 0 0 0 0,0 0 0 0 0,-7-6 0 0 0,8 9-2091 0 0,1-1 0 0 0,0 1 0 0 0,-1 0 0 0 0,1 0 0 0 0,0 0 0 0 0,-1 1 0 0 0,1-1 0 0 0,-1 0 0 0 0,0 0 1 0 0,1 1-1 0 0,-1-1 0 0 0,1 1 0 0 0,-1-1 0 0 0,0 1 0 0 0,0 0 0 0 0,1 0 0 0 0,-4 0 0 0 0,4 0-294 0 0,0 1-1 0 0,1-1 1 0 0,-1 1-1 0 0,1-1 1 0 0,-1 1-1 0 0,1-1 1 0 0,-1 1-1 0 0,1-1 1 0 0,0 1-1 0 0,-1 0 1 0 0,1-1 0 0 0,0 1-1 0 0,-1 0 1 0 0,1-1-1 0 0,0 1 1 0 0,0 0-1 0 0,-1 0 1 0 0,1-1-1 0 0,0 1 1 0 0,0 0-1 0 0,0 0 1 0 0,0-1-1 0 0,0 1 1 0 0,0 0-1 0 0,1 1 1 0 0,1 21 378 0 0,4-6-266 0 0,0 1 1 0 0,1-1 0 0 0,1 0 0 0 0,1-1 0 0 0,15 22-1 0 0,-9-13-107 0 0,-6-10-141 0 0,48 86 355 0 0,-47-82-644 0 0,-2 0 0 0 0,-1 0 0 0 0,9 33 0 0 0,-11-38-2478 0 0,-5-14 2649 0 0,0 1 1 0 0,0-1-1 0 0,0 0 1 0 0,1 0-1 0 0,-1 0 1 0 0,0 1-1 0 0,0-1 1 0 0,0 0-1 0 0,1 0 1 0 0,-1 0-1 0 0,0 0 1 0 0,0 0-1 0 0,1 1 1 0 0,-1-1-1 0 0,0 0 1 0 0,0 0 0 0 0,1 0-1 0 0,-1 0 1 0 0,0 0-1 0 0,1 0 1 0 0,-1 0-1 0 0,0 0 1 0 0,0 0-1 0 0,1 0 1 0 0,-1 0-1 0 0,0 0 1 0 0,1 0-1 0 0,-1 0 1 0 0,0 0-1 0 0,0 0 1 0 0,1-1-1 0 0,-1 1 1 0 0,0 0 0 0 0,0 0-1 0 0,1 0 1 0 0,-1 0-1 0 0,0 0 1 0 0,0-1-1 0 0,0 1 1 0 0,1 0-1 0 0,-1 0 1 0 0,0 0-1 0 0,0-1 1 0 0,0 1-1 0 0,0 0 1 0 0,1-1-1 0 0,2-2-1687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69 3753 0 0,'-18'-11'4305'0'0,"3"1"3432"0"0,2 3-6232 0 0,10 3-153 0 0,1-3-376 0 0,2 2-392 0 0,2 0 80 0 0,1 2-383 0 0,7-2-201 0 0,1 2-40 0 0,2 0-40 0 0,5-1-192 0 0,-3 3-129 0 0,-1 1 33 0 0,4 1-1264 0 0,-1 3-1041 0 0,-3 2-335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143 224 1328 0 0,'-1'-11'1973'0'0,"0"1"-1"0"0,0-1 1 0 0,1 0-1 0 0,1 0 1 0 0,-1 1-1 0 0,5-20 1 0 0,-2 13-219 0 0,1-28 0 0 0,-4 39-1442 0 0,0 1 0 0 0,0-1-1 0 0,-1 0 1 0 0,0 0 0 0 0,0 1 0 0 0,-3-10-1 0 0,4 14-274 0 0,-1 0 0 0 0,1 0 0 0 0,-1 0 0 0 0,1-1-1 0 0,-1 1 1 0 0,0 0 0 0 0,0 0 0 0 0,1 1-1 0 0,-1-1 1 0 0,0 0 0 0 0,0 0 0 0 0,0 0-1 0 0,0 0 1 0 0,0 1 0 0 0,0-1 0 0 0,0 0-1 0 0,0 1 1 0 0,-1-1 0 0 0,1 1 0 0 0,0-1-1 0 0,0 1 1 0 0,0 0 0 0 0,0-1 0 0 0,-1 1-1 0 0,1 0 1 0 0,0 0 0 0 0,0 0 0 0 0,-1 0 0 0 0,1 0-1 0 0,0 0 1 0 0,0 0 0 0 0,-1 1 0 0 0,1-1-1 0 0,0 0 1 0 0,0 1 0 0 0,0-1 0 0 0,-2 1-1 0 0,-4 2 8 0 0,0 0 0 0 0,0 0 1 0 0,1 1-1 0 0,-1 0 0 0 0,1 0 0 0 0,0 0 0 0 0,0 1 0 0 0,0 0 0 0 0,1 0 0 0 0,0 0 0 0 0,0 1 0 0 0,0 0 0 0 0,1 0 0 0 0,-6 9 0 0 0,8-12-47 0 0,0 0 0 0 0,1 1 0 0 0,-1 0 0 0 0,1-1 0 0 0,-1 1 0 0 0,1 0 0 0 0,0 0 0 0 0,1 0-1 0 0,-1-1 1 0 0,0 1 0 0 0,1 0 0 0 0,0 0 0 0 0,0 0 0 0 0,0 0 0 0 0,1 0 0 0 0,-1 0 0 0 0,1 0 0 0 0,0 0 0 0 0,0-1 0 0 0,1 1 0 0 0,-1 0 0 0 0,1-1 0 0 0,-1 1 0 0 0,1-1 0 0 0,0 1 0 0 0,0-1 0 0 0,1 0 0 0 0,3 4 0 0 0,9 8-61 0 0,0-2 1 0 0,27 19 0 0 0,-24-19-6 0 0,30 27 1 0 0,-45-37 68 0 0,12 11-15 0 0,-1 1 1 0 0,20 28 0 0 0,-30-37 29 0 0,0 0 0 0 0,-1 0 0 0 0,0 1 0 0 0,0-1 1 0 0,-1 1-1 0 0,0-1 0 0 0,0 1 0 0 0,0 0 0 0 0,-1 0 0 0 0,0 0 0 0 0,0 12 1 0 0,-1-13 56 0 0,0 0 0 0 0,0 0 0 0 0,0 0 0 0 0,-1-1 0 0 0,0 1 0 0 0,-1 0 0 0 0,1 0 0 0 0,-1-1 0 0 0,0 1 0 0 0,0-1 0 0 0,-1 1 0 0 0,1-1 1 0 0,-1 0-1 0 0,0 0 0 0 0,-1 0 0 0 0,1-1 0 0 0,-1 1 0 0 0,0-1 0 0 0,0 0 0 0 0,-9 6 0 0 0,6-3 217 0 0,-2-2-1 0 0,1 1 1 0 0,-16 6 0 0 0,22-11-281 0 0,0 0 1 0 0,0 0 0 0 0,0 0 0 0 0,0 0 0 0 0,-1-1 0 0 0,1 1 0 0 0,0-1-1 0 0,0 0 1 0 0,0 0 0 0 0,0 0 0 0 0,-1 0 0 0 0,1 0 0 0 0,0 0 0 0 0,0 0-1 0 0,0-1 1 0 0,-1 1 0 0 0,1-1 0 0 0,0 1 0 0 0,0-1 0 0 0,0 0 0 0 0,0 0-1 0 0,0 0 1 0 0,-3-3 0 0 0,3 3-120 0 0,1-1 0 0 0,-1 0 0 0 0,1 0 0 0 0,-1 0-1 0 0,1 0 1 0 0,0 0 0 0 0,0 0 0 0 0,0-1 0 0 0,0 1 0 0 0,0 0 0 0 0,0-1 0 0 0,1 1-1 0 0,-1 0 1 0 0,1-1 0 0 0,0 1 0 0 0,-1-1 0 0 0,1 1 0 0 0,1-6 0 0 0,0-4-1793 0 0,0 0 1 0 0,6-19 0 0 0,-4 15-1158 0 0,1-4 914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58 2921 0 0,'-4'-4'1759'0'0,"1"0"1"0"0,-1-1 0 0 0,1 0-1 0 0,0 1 1 0 0,1-1 0 0 0,-1 0 0 0 0,1 0-1 0 0,0 0 1 0 0,-1-6 0 0 0,3 6 437 0 0,3 8-1171 0 0,3 8-408 0 0,62 226 1874 0 0,-33-7-1833 0 0,-16-84-567 0 0,5 51-197 0 0,-12-87-184 0 0,-12-110 285 0 0,3 27-417 0 0,8 30-1 0 0,-10-49 51 0 0,2-1-1 0 0,-1 0 0 0 0,1 0 0 0 0,0-1 0 0 0,0 1 1 0 0,1 0-1 0 0,-1-1 0 0 0,2 0 0 0 0,4 7 0 0 0,-7-12-155 0 0,-1 1 0 0 0,1-1-1 0 0,-1 1 1 0 0,1-1 0 0 0,-1 0-1 0 0,1 0 1 0 0,0 0 0 0 0,3 2-1 0 0,5-1-1958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24 146 2288 0 0,'-5'-6'1546'0'0,"2"4"-299"0"0,1-1 1 0 0,0 1-1 0 0,0-1 1 0 0,0 0-1 0 0,0 0 1 0 0,-2-4-1 0 0,3 5-1005 0 0,1 1-1 0 0,0 0 0 0 0,-1 0 1 0 0,1 0-1 0 0,0 0 0 0 0,0 0 1 0 0,0-1-1 0 0,0 1 0 0 0,0 0 1 0 0,0 0-1 0 0,1 0 0 0 0,-1 0 1 0 0,0 0-1 0 0,0-1 0 0 0,1 1 1 0 0,-1 0-1 0 0,1 0 1 0 0,-1 0-1 0 0,1 0 0 0 0,-1 0 1 0 0,1 0-1 0 0,0 0 0 0 0,-1 0 1 0 0,2-1-1 0 0,2-2 149 0 0,1 0 0 0 0,-1 1 0 0 0,1-1 0 0 0,0 1 0 0 0,0 0-1 0 0,0 0 1 0 0,0 0 0 0 0,8-2 0 0 0,47-14 485 0 0,-13 7-754 0 0,61-6 1 0 0,-2 12-3952 0 0,-82 6 1805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3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170 221 3433 0 0,'-34'2'10472'0'0,"4"4"-4812"0"0,24-3-5225 0 0,1-1 0 0 0,-1 1 0 0 0,1 0-1 0 0,0 0 1 0 0,0 0 0 0 0,1 1 0 0 0,-1 0 0 0 0,0 0-1 0 0,-3 5 1 0 0,2-3-247 0 0,1 0 1 0 0,0 0-1 0 0,0 0 0 0 0,1 1 0 0 0,0 0 1 0 0,0 0-1 0 0,0 0 0 0 0,1 1 0 0 0,0-1 1 0 0,1 1-1 0 0,-3 10 0 0 0,4-13-151 0 0,1 0 1 0 0,0 0-1 0 0,-1 0 0 0 0,2-1 0 0 0,-1 1 1 0 0,0 0-1 0 0,1 0 0 0 0,0 0 0 0 0,0-1 0 0 0,0 1 1 0 0,1 0-1 0 0,0-1 0 0 0,0 1 0 0 0,0-1 0 0 0,0 0 1 0 0,1 1-1 0 0,-1-1 0 0 0,1 0 0 0 0,6 6 0 0 0,-2-3-43 0 0,1 0-1 0 0,-1-1 1 0 0,1 0-1 0 0,0 0 0 0 0,1-1 1 0 0,-1 0-1 0 0,1-1 1 0 0,15 6-1 0 0,-17-7-88 0 0,1-1 0 0 0,0 0-1 0 0,0 0 1 0 0,0-1 0 0 0,-1 0 0 0 0,2 0 0 0 0,-1-1 0 0 0,0 0-1 0 0,0 0 1 0 0,0-1 0 0 0,8-1 0 0 0,-11 0-37 0 0,0 1 0 0 0,1-1-1 0 0,-1 0 1 0 0,0-1 0 0 0,0 1 0 0 0,0-1 0 0 0,0 0 0 0 0,-1 0 0 0 0,1 0 0 0 0,-1-1-1 0 0,0 0 1 0 0,0 0 0 0 0,0 0 0 0 0,0 0 0 0 0,-1 0 0 0 0,0-1 0 0 0,0 0 0 0 0,0 0 0 0 0,0 1-1 0 0,2-7 1 0 0,-1-2 63 0 0,1 1 0 0 0,-2-1 0 0 0,0 0 0 0 0,0-1 0 0 0,-1 1 0 0 0,-1 0 0 0 0,0-18-1 0 0,-1 28 73 0 0,-5-138 45 0 0,3 124-16 0 0,-1 0 1 0 0,0 0 0 0 0,-1 0-1 0 0,-1 1 1 0 0,0-1 0 0 0,-9-17-1 0 0,13 32-8 0 0,-1-1-1 0 0,1 0 0 0 0,-1 0 1 0 0,0 1-1 0 0,1-1 1 0 0,-1 1-1 0 0,0 0 1 0 0,-1-1-1 0 0,1 1 0 0 0,0 0 1 0 0,-1 0-1 0 0,1 0 1 0 0,-1 1-1 0 0,1-1 0 0 0,-1 1 1 0 0,0-1-1 0 0,0 1 1 0 0,1 0-1 0 0,-1 0 1 0 0,0 0-1 0 0,0 0 0 0 0,0 1 1 0 0,-1-1-1 0 0,1 1 1 0 0,0 0-1 0 0,0 0 1 0 0,0 0-1 0 0,0 0 0 0 0,-3 1 1 0 0,-1 0 18 0 0,1 1-1 0 0,0 0 1 0 0,0 0 0 0 0,0 0-1 0 0,0 1 1 0 0,0 0 0 0 0,1 0 0 0 0,-1 0-1 0 0,1 1 1 0 0,0 0 0 0 0,0 0 0 0 0,0 0-1 0 0,-4 6 1 0 0,-2 2 32 0 0,1 1-1 0 0,1 0 0 0 0,0 1 1 0 0,0 0-1 0 0,2 1 1 0 0,0 0-1 0 0,0 0 0 0 0,-7 28 1 0 0,10-29-46 0 0,1 0-1 0 0,1 1 1 0 0,0-1 0 0 0,1 1 0 0 0,0-1 0 0 0,1 1 0 0 0,1 0-1 0 0,0-1 1 0 0,7 29 0 0 0,-5-34-25 0 0,0 0-1 0 0,1-1 1 0 0,-1 1 0 0 0,2-1-1 0 0,-1 0 1 0 0,1 0 0 0 0,1-1-1 0 0,-1 0 1 0 0,1 0 0 0 0,7 7 0 0 0,-9-10-28 0 0,1 0 0 0 0,-1 0 0 0 0,1-1 1 0 0,-1 1-1 0 0,1-1 0 0 0,0 0 0 0 0,0-1 1 0 0,1 1-1 0 0,-1-1 0 0 0,0 0 1 0 0,1 0-1 0 0,0 0 0 0 0,-1-1 0 0 0,1 0 1 0 0,0 0-1 0 0,11 0 0 0 0,-12-2-46 0 0,-1 0 0 0 0,1 1-1 0 0,0-1 1 0 0,0-1 0 0 0,0 1-1 0 0,-1-1 1 0 0,1 0 0 0 0,0 0 0 0 0,-1 0-1 0 0,0-1 1 0 0,1 1 0 0 0,-1-1-1 0 0,0 0 1 0 0,-1 0 0 0 0,1-1 0 0 0,0 1-1 0 0,-1-1 1 0 0,0 0 0 0 0,0 0-1 0 0,0 0 1 0 0,0 0 0 0 0,-1 0-1 0 0,1-1 1 0 0,-1 1 0 0 0,3-10 0 0 0,0-3 39 0 0,-1 0 1 0 0,0 0 0 0 0,-1 0 0 0 0,-1 0-1 0 0,-1 0 1 0 0,0-19 0 0 0,-1 15 81 0 0,1-2 173 0 0,-2 0 0 0 0,0-1 0 0 0,-8-35-1 0 0,9 58-188 0 0,0 0 0 0 0,0 0 0 0 0,0 0 0 0 0,0 1 0 0 0,0-1 0 0 0,-1 0 0 0 0,1 0 0 0 0,0 1 0 0 0,-1-1 0 0 0,1 0 0 0 0,0 1 0 0 0,-1-1 1 0 0,1 0-1 0 0,-1 1 0 0 0,1-1 0 0 0,-1 1 0 0 0,1-1 0 0 0,-2 0 0 0 0,1 1-16 0 0,1 0 0 0 0,0 0 0 0 0,-1 0 0 0 0,1 0 0 0 0,0 0 1 0 0,-1 0-1 0 0,1 0 0 0 0,-1 1 0 0 0,1-1 0 0 0,0 0 0 0 0,-1 0 0 0 0,1 1 1 0 0,0-1-1 0 0,-1 0 0 0 0,1 0 0 0 0,0 1 0 0 0,0-1 0 0 0,-1 0 1 0 0,1 1-1 0 0,0-1 0 0 0,0 0 0 0 0,0 1 0 0 0,-1-1 0 0 0,1 0 0 0 0,0 1 1 0 0,-13 34 460 0 0,12-30-447 0 0,-3 12 6 0 0,0 0 0 0 0,1 0 0 0 0,1 1 0 0 0,1-1 0 0 0,1 0 0 0 0,0 1 0 0 0,1-1 0 0 0,1 0 0 0 0,0 1 0 0 0,2-1 0 0 0,0 0 0 0 0,1-1 0 0 0,0 1-1 0 0,14 27 1 0 0,-14-35-238 0 0,0 0 0 0 0,1-1 0 0 0,0 1 0 0 0,1-1 0 0 0,8 8 0 0 0,-9-10-708 0 0,0-1 0 0 0,0 0 0 0 0,0 0 0 0 0,9 4 1 0 0,-13-8 315 0 0,0 1 1 0 0,1-1-1 0 0,-1 0 1 0 0,1 0 0 0 0,-1 0-1 0 0,1-1 1 0 0,-1 1 0 0 0,1-1-1 0 0,0 1 1 0 0,-1-1 0 0 0,1 0-1 0 0,0 0 1 0 0,4-1-1 0 0,1-2-2524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1.2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41 512 0 0,'1'-10'480'0'0,"0"9"-582"0"0,-1-1 0 0 0,1 0 0 0 0,-1 0-1 0 0,0 0 1 0 0,0 0 0 0 0,0 0 0 0 0,0 0 0 0 0,0-3 0 0 0,-3 4 603 0 0,0 1 0 0 0,0-1-1 0 0,1 1 1 0 0,-1 0 0 0 0,0 0-1 0 0,-3 0 1 0 0,4 0 25 0 0,-15-8 7162 0 0,18 8-7603 0 0,-1 1 1 0 0,1 0-1 0 0,-1-1 0 0 0,0 1 1 0 0,1 0-1 0 0,-1-1 1 0 0,0 1-1 0 0,1 0 0 0 0,-1 0 1 0 0,0 0-1 0 0,0-1 1 0 0,1 1-1 0 0,-1 0 0 0 0,0 0 1 0 0,0 0-1 0 0,0 0 1 0 0,0-1-1 0 0,0 1 0 0 0,0 0 1 0 0,0 0-1 0 0,0 0 1 0 0,-1 1-1 0 0,0 22 611 0 0,1-23-681 0 0,-20 181 2010 0 0,7-86-1256 0 0,-43 172 1 0 0,44-219-629 0 0,-7 16-56 0 0,-4 17 92 0 0,21-73-126 0 0,0 1-1 0 0,1-1 0 0 0,0 1 0 0 0,1 0 0 0 0,0-1 0 0 0,1 16 0 0 0,-1-22-24 0 0,0-1 0 0 0,1 1 0 0 0,-1-1 0 0 0,1 1 0 0 0,0-1 0 0 0,-1 1 0 0 0,1-1-1 0 0,0 0 1 0 0,0 0 0 0 0,0 1 0 0 0,1-1 0 0 0,-1 0 0 0 0,0 0 0 0 0,1 0 0 0 0,-1 0 0 0 0,1-1 0 0 0,0 1-1 0 0,2 2 1 0 0,-1-2 13 0 0,1 0 1 0 0,-1 0-1 0 0,1 0 0 0 0,-1-1 0 0 0,1 0 0 0 0,0 1 0 0 0,-1-2 0 0 0,1 1 0 0 0,7 0 0 0 0,4-1 59 0 0,0-1 1 0 0,0 0-1 0 0,0-2 0 0 0,17-4 0 0 0,228-47 309 0 0,-162 31-340 0 0,-60 13-304 0 0,47-6 0 0 0,-83 16 138 0 0,-1 0 0 0 0,1 0 0 0 0,-1 0 1 0 0,1 1-1 0 0,0-1 0 0 0,-1 0 0 0 0,1 1 0 0 0,-1-1 0 0 0,0 1 0 0 0,3 1 0 0 0,-4-2-66 0 0,1 0 0 0 0,-1 0 0 0 0,0 1-1 0 0,1-1 1 0 0,-1 0 0 0 0,0 1-1 0 0,1-1 1 0 0,-1 0 0 0 0,0 1 0 0 0,1-1-1 0 0,-1 1 1 0 0,0-1 0 0 0,0 0-1 0 0,0 1 1 0 0,1-1 0 0 0,-1 1-1 0 0,0-1 1 0 0,0 1 0 0 0,0-1 0 0 0,0 1-1 0 0,0-1 1 0 0,0 1 0 0 0,1-1-1 0 0,-1 1 1 0 0,0-1 0 0 0,0 1 0 0 0,0-1-1 0 0,-1 1 1 0 0,1-1 0 0 0,0 1-1 0 0,0-1 1 0 0,0 1 0 0 0,0-1 0 0 0,0 1-1 0 0,0-1 1 0 0,-1 1 0 0 0,1-1-1 0 0,0 1 1 0 0,0-1 0 0 0,-1 0-1 0 0,1 1 1 0 0,-1 0 0 0 0,-2 4-1821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3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36 129 1480 0 0,'-24'-118'15662'0'0,"20"108"-12683"0"0,4 10-2911 0 0,0 0 0 0 0,0 0 0 0 0,0 0 0 0 0,0 0 0 0 0,0 0 1 0 0,-1 0-1 0 0,1 0 0 0 0,0 0 0 0 0,0 0 0 0 0,0 0 0 0 0,0 0 1 0 0,0 0-1 0 0,0 0 0 0 0,-1 0 0 0 0,1 0 0 0 0,0 0 0 0 0,0 0 0 0 0,0 0 1 0 0,0 0-1 0 0,0 0 0 0 0,0 0 0 0 0,0 0 0 0 0,-1 0 0 0 0,1 0 1 0 0,0 0-1 0 0,0 0 0 0 0,0 0 0 0 0,0 1 0 0 0,0-1 0 0 0,0 0 0 0 0,0 0 1 0 0,0 0-1 0 0,0 0 0 0 0,0 0 0 0 0,0 0 0 0 0,0 0 0 0 0,-1 1 1 0 0,1-1-1 0 0,0 0 0 0 0,0 2 158 0 0,-1-1 0 0 0,1 1 0 0 0,-1 0-1 0 0,1-1 1 0 0,-1 1 0 0 0,1 0 0 0 0,0-1 0 0 0,0 4 0 0 0,24 133 1672 0 0,-11-74-1469 0 0,32 104 756 0 0,-17-76-728 0 0,-23-63-396 0 0,-5-28-45 0 0,5-10 3 0 0,7-1 1 0 0,-10 9-24 0 0,0 0 0 0 0,-1 0 0 0 0,0-1 0 0 0,1 1 0 0 0,-1 0-1 0 0,1 0 1 0 0,-1-1 0 0 0,0 1 0 0 0,0 0 0 0 0,0-1 0 0 0,0 1 0 0 0,0-1 0 0 0,0 0-1 0 0,0 1 1 0 0,-1-1 0 0 0,1 0 0 0 0,0 1 0 0 0,-1-1 0 0 0,0 0 0 0 0,1 0-1 0 0,-1 0 1 0 0,0-2 0 0 0,0-42-55 0 0,2 0-1 0 0,2 0 1 0 0,2 0-1 0 0,2 1 1 0 0,2 0 0 0 0,19-53-1 0 0,-26 90 53 0 0,1 0 0 0 0,0 0-1 0 0,0 1 1 0 0,0-1 0 0 0,10-11 0 0 0,-12 18 7 0 0,-1-1 0 0 0,1 0 0 0 0,-1 1-1 0 0,1-1 1 0 0,0 1 0 0 0,0 0 0 0 0,0 0 0 0 0,-1 0 0 0 0,1 0 0 0 0,0 0 0 0 0,1 0-1 0 0,1-1 1 0 0,-3 2 0 0 0,1 0 0 0 0,-1 0 0 0 0,1 0 0 0 0,-1 0 0 0 0,1 0 0 0 0,-1 0 0 0 0,0 0 0 0 0,1 0 0 0 0,-1 1 0 0 0,1-1 0 0 0,-1 1 0 0 0,0-1 0 0 0,1 1 0 0 0,-1-1 0 0 0,0 1 0 0 0,0 0 0 0 0,1 0 0 0 0,-1-1 0 0 0,0 1 0 0 0,2 2 0 0 0,1 1-11 0 0,0 1 0 0 0,-1-1 0 0 0,1 1 0 0 0,-1 0-1 0 0,0 0 1 0 0,0 0 0 0 0,2 6 0 0 0,14 40-60 0 0,-15-40 68 0 0,14 50-299 0 0,18 118 0 0 0,-33-166-500 0 0,0 1 1 0 0,1 0-1 0 0,9 20 1 0 0,-3-21-2066 0 0,-9-11 1753 0 0,1 0-1 0 0,0-1 0 0 0,0 1 1 0 0,1 0-1 0 0,-1-1 0 0 0,0 0 1 0 0,5 2-1 0 0,1-1-863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4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208 154 8 0 0,'1'-30'8690'0'0,"1"17"-6356"0"0,-2 0 0 0 0,0 0 0 0 0,-2-16 0 0 0,2 26-2073 0 0,0 0 0 0 0,-1 1 0 0 0,0-1 0 0 0,1 0 0 0 0,-1 1 0 0 0,0-1 0 0 0,0 0 0 0 0,0 1 0 0 0,-1 0 0 0 0,1-1 0 0 0,-1 1 0 0 0,1 0 0 0 0,-1-1 0 0 0,0 1 0 0 0,0 0 1 0 0,0 0-1 0 0,0 1 0 0 0,0-1 0 0 0,0 0 0 0 0,-4-2 0 0 0,4 3-137 0 0,-1 1 1 0 0,1-1-1 0 0,-1 0 0 0 0,1 1 1 0 0,-1-1-1 0 0,0 1 1 0 0,1 0-1 0 0,-1 0 0 0 0,1 0 1 0 0,-1 0-1 0 0,1 0 1 0 0,-1 1-1 0 0,0-1 1 0 0,1 1-1 0 0,-1 0 0 0 0,1-1 1 0 0,0 1-1 0 0,-1 0 1 0 0,1 1-1 0 0,0-1 0 0 0,-1 0 1 0 0,1 1-1 0 0,0-1 1 0 0,0 1-1 0 0,-3 2 1 0 0,-2 4 85 0 0,-1-1 1 0 0,1 1-1 0 0,0 0 1 0 0,-10 17-1 0 0,7-9-108 0 0,1 2 1 0 0,1-1-1 0 0,1 1 0 0 0,0 0 0 0 0,1 1 1 0 0,1-1-1 0 0,1 1 0 0 0,1 0 0 0 0,0 1 0 0 0,2-1 1 0 0,0 0-1 0 0,1 1 0 0 0,4 28 0 0 0,-2-36-97 0 0,1-1 0 0 0,0 1-1 0 0,1-1 1 0 0,0 0 0 0 0,1-1-1 0 0,0 1 1 0 0,0-1 0 0 0,2 0-1 0 0,-1 0 1 0 0,1-1 0 0 0,0 0-1 0 0,1 0 1 0 0,0 0 0 0 0,16 12-1 0 0,-13-12-323 0 0,0-2 1 0 0,0 1-1 0 0,0-1 0 0 0,1-1 0 0 0,0 0 1 0 0,1-1-1 0 0,-1 0 0 0 0,1-1 0 0 0,0 0 0 0 0,0-1 1 0 0,0-1-1 0 0,21 2 0 0 0,-21-5-762 0 0,-1 0 0 0 0,0-1-1 0 0,0-1 1 0 0,0 1 0 0 0,-1-2-1 0 0,1 0 1 0 0,-1 0 0 0 0,19-11 0 0 0,-11 4-937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4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70 222 1328 0 0,'-7'5'2030'0'0,"-1"0"477"0"0,1 0 1 0 0,0 1-1 0 0,-12 11 0 0 0,17-14-2107 0 0,0 0 0 0 0,0 0 0 0 0,0 1 0 0 0,0-1 0 0 0,0 0 0 0 0,1 1 0 0 0,-1-1 0 0 0,1 1 0 0 0,0-1 0 0 0,0 1 0 0 0,1 0 0 0 0,-2 5 0 0 0,2-4-184 0 0,-1 1 0 0 0,1 0 0 0 0,0-1 0 0 0,0 1 0 0 0,1 0 0 0 0,-1-1 0 0 0,1 1 0 0 0,0-1 1 0 0,1 1-1 0 0,0-1 0 0 0,0 1 0 0 0,0-1 0 0 0,0 0 0 0 0,1 0 0 0 0,0 0 0 0 0,0 0 0 0 0,0-1 0 0 0,0 1 0 0 0,1-1 1 0 0,0 1-1 0 0,0-1 0 0 0,0-1 0 0 0,0 1 0 0 0,1 0 0 0 0,8 4 0 0 0,-6-4-177 0 0,0-1 1 0 0,0 0-1 0 0,0 0 0 0 0,0-1 0 0 0,1 0 0 0 0,-1 0 0 0 0,1-1 1 0 0,-1 0-1 0 0,1 0 0 0 0,0-1 0 0 0,-1 0 0 0 0,1 0 1 0 0,0-1-1 0 0,-1 1 0 0 0,1-2 0 0 0,-1 1 0 0 0,9-4 0 0 0,-4 1-60 0 0,0-1-1 0 0,0 0 1 0 0,-1-1-1 0 0,0 0 1 0 0,0 0-1 0 0,0-1 0 0 0,-1-1 1 0 0,0 0-1 0 0,14-14 1 0 0,-18 15 20 0 0,-1 0 1 0 0,-1 0-1 0 0,1 0 1 0 0,-1-1-1 0 0,0 1 1 0 0,-1-1-1 0 0,0 0 1 0 0,0 0-1 0 0,-1 0 1 0 0,0 0-1 0 0,2-14 1 0 0,-1-10 32 0 0,0-51 0 0 0,-3 81-30 0 0,0-16 39 0 0,-4-36 1 0 0,3 49-16 0 0,0 0 0 0 0,0 0 1 0 0,-1 0-1 0 0,1 0 0 0 0,-1 0 0 0 0,-1 0 0 0 0,1 0 0 0 0,0 0 1 0 0,-1 1-1 0 0,0-1 0 0 0,-5-4 0 0 0,6 6 19 0 0,-1 1-1 0 0,0 0 0 0 0,0 0 1 0 0,0 0-1 0 0,0 0 1 0 0,-1 1-1 0 0,1-1 1 0 0,0 1-1 0 0,-1 0 1 0 0,1 0-1 0 0,-1 0 1 0 0,1 0-1 0 0,-1 1 1 0 0,1-1-1 0 0,-5 1 0 0 0,0 0 92 0 0,0 0-1 0 0,0 1 0 0 0,0 0 0 0 0,0 0 1 0 0,-14 4-1 0 0,11 0 13 0 0,0-1 0 0 0,0 2 0 0 0,1 0 0 0 0,0 0 0 0 0,0 0 0 0 0,0 1 0 0 0,1 1 0 0 0,0 0 0 0 0,1 0 0 0 0,-1 1 0 0 0,2 0 0 0 0,-1 0 0 0 0,-10 18 0 0 0,6-7-20 0 0,1 1 0 0 0,1 0 0 0 0,1 0 0 0 0,0 1 0 0 0,2 0-1 0 0,-5 25 1 0 0,9-31-115 0 0,0 0 0 0 0,1 0-1 0 0,0 0 1 0 0,2 0 0 0 0,0 0-1 0 0,1 0 1 0 0,0 0 0 0 0,1 0-1 0 0,1 0 1 0 0,1 0 0 0 0,0-1-1 0 0,1 1 1 0 0,0-1 0 0 0,2 0-1 0 0,0-1 1 0 0,0 1 0 0 0,1-1-1 0 0,1-1 1 0 0,13 16 0 0 0,-12-16-136 0 0,1-1 0 0 0,1 0 0 0 0,0-1 0 0 0,20 14 0 0 0,-25-20-571 0 0,1 0 1 0 0,0-1-1 0 0,16 6 1 0 0,-17-8-626 0 0,-1 0 1 0 0,1 0 0 0 0,0-1 0 0 0,0 0 0 0 0,12 0-1 0 0,2-1-3547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5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72 512 0 0,'-8'-38'3898'0'0,"7"35"-2468"0"0,-1-1 0 0 0,1 1 0 0 0,-1 0 0 0 0,1-1 0 0 0,-1 1 0 0 0,0 0 0 0 0,0 0 0 0 0,-4-4 0 0 0,6 26 1874 0 0,11 151-199 0 0,-2-70-2658 0 0,-2 15-55 0 0,11 206 465 0 0,10 40-1944 0 0,-22-303-403 0 0,0-13-2578 0 0,-2-29 1475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5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3249 0 0,'-17'1'16173'0'0,"28"3"-15376"0"0,30 6 959 0 0,81 7 0 0 0,43-8-3068 0 0,-51-4-3421 0 0,-92-2 1351 0 0,-5 0 825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6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185 148 3121 0 0,'-5'0'1756'0'0,"-38"1"8135"0"0,35 0-8316 0 0,-1 0 0 0 0,-13 3 0 0 0,17-2-1322 0 0,1-1-1 0 0,-1 1 1 0 0,0 0 0 0 0,1 0 0 0 0,0 0 0 0 0,-1 1 0 0 0,1 0 0 0 0,0-1-1 0 0,1 2 1 0 0,-1-1 0 0 0,0 0 0 0 0,1 1 0 0 0,0-1 0 0 0,0 1 0 0 0,-3 4-1 0 0,2-1-65 0 0,0-1 0 0 0,0 1 0 0 0,0 0 0 0 0,1 1 0 0 0,1-1 0 0 0,-1 0 0 0 0,1 1 0 0 0,0-1 0 0 0,1 1 0 0 0,-1 0 0 0 0,1 15 0 0 0,1-18-155 0 0,0 0 1 0 0,1-1-1 0 0,0 1 1 0 0,0 0 0 0 0,0-1-1 0 0,0 1 1 0 0,1-1-1 0 0,-1 1 1 0 0,1-1-1 0 0,0 1 1 0 0,1-1-1 0 0,-1 0 1 0 0,1 0-1 0 0,0 0 1 0 0,0-1-1 0 0,0 1 1 0 0,0-1-1 0 0,0 1 1 0 0,1-1 0 0 0,0 0-1 0 0,4 3 1 0 0,12 5-49 0 0,-1-1 0 0 0,1-1 0 0 0,1-1 0 0 0,-1 0 0 0 0,1-2 1 0 0,1 0-1 0 0,-1-1 0 0 0,24 1 0 0 0,-39-5-31 0 0,1-1 1 0 0,0 0-1 0 0,-1 0 1 0 0,1-1-1 0 0,-1 1 0 0 0,1-1 1 0 0,-1-1-1 0 0,1 0 1 0 0,-1 1-1 0 0,12-7 0 0 0,-15 7 9 0 0,0-2-1 0 0,1 1 0 0 0,-1 0 0 0 0,0-1 1 0 0,0 1-1 0 0,0-1 0 0 0,-1 0 0 0 0,1 0 0 0 0,0 0 1 0 0,-1 0-1 0 0,0-1 0 0 0,0 1 0 0 0,0-1 0 0 0,0 1 1 0 0,-1-1-1 0 0,1 0 0 0 0,-1 1 0 0 0,0-1 0 0 0,0-4 1 0 0,1-5-2 0 0,0 1 1 0 0,-2-1-1 0 0,1 1 1 0 0,-2-1-1 0 0,-3-22 1 0 0,-17-63 45 0 0,20 94-6 0 0,-3-12 30 0 0,-1 0 0 0 0,-1 0 1 0 0,0 0-1 0 0,-1 1 0 0 0,0 0 0 0 0,-15-22 0 0 0,19 33 9 0 0,-1-1-1 0 0,1 1 0 0 0,-1 0 1 0 0,0 0-1 0 0,0 0 0 0 0,0 1 1 0 0,0-1-1 0 0,-1 1 0 0 0,1 0 0 0 0,-1 0 1 0 0,0 0-1 0 0,0 1 0 0 0,0 0 1 0 0,0 0-1 0 0,0 0 0 0 0,0 0 1 0 0,-1 1-1 0 0,1 0 0 0 0,-1 0 1 0 0,1 1-1 0 0,-1-1 0 0 0,1 1 1 0 0,-10 1-1 0 0,11 0-8 0 0,0 0 0 0 0,0 0 0 0 0,0 0 0 0 0,0 1 0 0 0,0-1 0 0 0,0 1 0 0 0,1 0 0 0 0,-1 0 0 0 0,0 1 0 0 0,-3 3 0 0 0,-5 3 17 0 0,-14 18 0 0 0,21-22-34 0 0,2-2-11 0 0,1-1 0 0 0,-1 1 1 0 0,1 0-1 0 0,0 0 0 0 0,0 0 0 0 0,0 0 0 0 0,0 1 0 0 0,-2 4 0 0 0,4-7-3 0 0,0 1 0 0 0,-1 0-1 0 0,1-1 1 0 0,0 1 0 0 0,0-1 0 0 0,0 1 0 0 0,0 0-1 0 0,0-1 1 0 0,1 1 0 0 0,-1 0 0 0 0,0-1-1 0 0,1 1 1 0 0,-1-1 0 0 0,1 1 0 0 0,0-1 0 0 0,-1 1-1 0 0,1-1 1 0 0,0 1 0 0 0,0-1 0 0 0,0 0 0 0 0,1 2-1 0 0,11 12-253 0 0,0-1 0 0 0,1 0 0 0 0,1-1-1 0 0,0-1 1 0 0,1-1 0 0 0,0 0 0 0 0,0 0-1 0 0,1-2 1 0 0,32 13 0 0 0,-29-14-3381 0 0,42 7 1 0 0,-38-9 1449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6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61 230 512 0 0,'1'-10'777'0'0,"0"1"0"0"0,4-18 0 0 0,-3 19 326 0 0,0-1 1 0 0,0-17-1 0 0,-3 22-499 0 0,0 0-1 0 0,-1 1 0 0 0,1-1 1 0 0,-1 1-1 0 0,0 0 1 0 0,0 0-1 0 0,-1-1 0 0 0,1 1 1 0 0,-1 1-1 0 0,-2-4 0 0 0,2 3-188 0 0,-2-4 534 0 0,0 0 0 0 0,0 0-1 0 0,0-1 1 0 0,1 0 0 0 0,0 1-1 0 0,1-1 1 0 0,0-1 0 0 0,-4-14-1 0 0,3 9 593 0 0,3 17-239 0 0,4 28 181 0 0,-2-18-1533 0 0,5 85 746 0 0,-2-11-90 0 0,18 91 0 0 0,-7-96-462 0 0,20 98-46 0 0,-27-151-125 0 0,-4-13-108 0 0,1 1 0 0 0,-2-1 1 0 0,0 1-1 0 0,-1 0 0 0 0,-1 26 1 0 0,-1-41-69 0 0,-1 1 1 0 0,1 0-1 0 0,-1-1 1 0 0,0 1-1 0 0,0-1 0 0 0,0 1 1 0 0,0-1-1 0 0,0 1 1 0 0,-1-1-1 0 0,1 0 0 0 0,-1 0 1 0 0,1 0-1 0 0,-1 1 1 0 0,-3 1-1 0 0,4-3-429 0 0,0 0 1 0 0,0 0-1 0 0,-1 0 0 0 0,1 0 1 0 0,0 0-1 0 0,-1 0 0 0 0,1 0 0 0 0,-1-1 1 0 0,1 1-1 0 0,-1-1 0 0 0,0 1 0 0 0,1-1 1 0 0,-1 0-1 0 0,-2 1 0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84 365 1960 0 0,'-4'-2'1408'0'0,"-1"0"1"0"0,1-1-1 0 0,0 1 0 0 0,0-1 0 0 0,0 0 0 0 0,0 0 0 0 0,1 0 0 0 0,-1-1 0 0 0,1 1 0 0 0,-6-8 0 0 0,5 4-452 0 0,0 1 1 0 0,1-2-1 0 0,-1 1 0 0 0,1 0 0 0 0,-4-15 0 0 0,4 9-620 0 0,1 1 0 0 0,0-1 0 0 0,0 0 0 0 0,1 0-1 0 0,1 0 1 0 0,0 0 0 0 0,1 0 0 0 0,0 0 0 0 0,4-13 0 0 0,-4 20-318 0 0,0 0-1 0 0,1 0 1 0 0,0 0 0 0 0,1 0 0 0 0,-1 0 0 0 0,1 0-1 0 0,0 1 1 0 0,0-1 0 0 0,1 1 0 0 0,-1 0 0 0 0,1 0 0 0 0,0 0-1 0 0,1 0 1 0 0,-1 1 0 0 0,1-1 0 0 0,0 1 0 0 0,0 1 0 0 0,1-1-1 0 0,-1 1 1 0 0,8-4 0 0 0,-2 3-20 0 0,2 0 0 0 0,-1 1 0 0 0,0 1 0 0 0,1 0 0 0 0,-1 0 0 0 0,1 1 0 0 0,0 1 0 0 0,-1 0 0 0 0,1 1 0 0 0,0 0 0 0 0,-1 1 0 0 0,0 0 0 0 0,1 1 0 0 0,-1 1-1 0 0,0 0 1 0 0,0 0 0 0 0,13 8 0 0 0,-9-4-10 0 0,-2 0-1 0 0,1 1 0 0 0,-1 0 1 0 0,-1 1-1 0 0,0 1 0 0 0,0 0 1 0 0,-1 1-1 0 0,0 0 0 0 0,-1 1 1 0 0,-1 0-1 0 0,0 0 0 0 0,12 23 1 0 0,-18-28 6 0 0,0 0 0 0 0,-1 0 0 0 0,0 0 0 0 0,-1 0 0 0 0,1 1 0 0 0,-2-1 0 0 0,1 1 0 0 0,-1 0 0 0 0,-1 0 1 0 0,1-1-1 0 0,-1 1 0 0 0,-1 0 0 0 0,0 0 0 0 0,-2 9 0 0 0,0-6 12 0 0,-1-1 0 0 0,0 0-1 0 0,0 0 1 0 0,-1 0 0 0 0,0-1 0 0 0,-1 1 0 0 0,-1-1-1 0 0,1-1 1 0 0,-16 18 0 0 0,11-16 19 0 0,0 0 1 0 0,-1-1-1 0 0,0 0 1 0 0,0-1-1 0 0,-1-1 1 0 0,-17 10-1 0 0,19-13 16 0 0,0 0-1 0 0,0-1 0 0 0,0 0 1 0 0,0-1-1 0 0,-1 0 0 0 0,0-1 1 0 0,1 0-1 0 0,-21 1 1 0 0,32-5 4 0 0,4-2-44 0 0,6-1-17 0 0,45-19 24 0 0,25-8-65 0 0,-68 28 40 0 0,1 1 1 0 0,0 0 0 0 0,0 0 0 0 0,21 0-1 0 0,-22 2 5 0 0,-1 1-1 0 0,1 1 0 0 0,0 0 0 0 0,0 0 0 0 0,-1 1 0 0 0,15 4 0 0 0,-21-4 10 0 0,0 0-1 0 0,0 0 1 0 0,0 1-1 0 0,0-1 0 0 0,-1 1 1 0 0,1 0-1 0 0,-1 1 0 0 0,1-1 1 0 0,-1 1-1 0 0,0 0 1 0 0,-1 0-1 0 0,1 0 0 0 0,-1 0 1 0 0,1 1-1 0 0,3 7 0 0 0,1 3 0 0 0,-1 0 0 0 0,-1 1 0 0 0,0 0 0 0 0,-1 0 0 0 0,5 25-1 0 0,-6-15-17 0 0,-1 0-1 0 0,-1 50 0 0 0,-2-61 38 0 0,-2-1 0 0 0,0 1 0 0 0,0-1 0 0 0,-2 0-1 0 0,0 0 1 0 0,0 0 0 0 0,-1 0 0 0 0,-1-1 0 0 0,0 0 0 0 0,-1 0 0 0 0,-8 12-1 0 0,9-17 32 0 0,0 1-1 0 0,-1-1 1 0 0,0-1-1 0 0,0 1 1 0 0,-1-1-1 0 0,0 0 1 0 0,0-1-1 0 0,-1 0 0 0 0,1 0 1 0 0,-1-1-1 0 0,0 0 1 0 0,-1-1-1 0 0,0 0 1 0 0,1 0-1 0 0,-21 4 1 0 0,13-5 11 0 0,0-1 0 0 0,-1 0 0 0 0,1-1 0 0 0,-34-4 0 0 0,41 2-78 0 0,0-1 0 0 0,0 0-1 0 0,0 0 1 0 0,1-1 0 0 0,-1 0 0 0 0,1-1-1 0 0,0 0 1 0 0,0 0 0 0 0,0-1 0 0 0,-8-6 0 0 0,13 8-103 0 0,0-1 1 0 0,0 0-1 0 0,1 0 1 0 0,0 0-1 0 0,0 0 1 0 0,0-1 0 0 0,0 1-1 0 0,0-1 1 0 0,1 0-1 0 0,0 1 1 0 0,0-1-1 0 0,0 0 1 0 0,1 0-1 0 0,-1-1 1 0 0,1 1 0 0 0,1 0-1 0 0,-1 0 1 0 0,1-1-1 0 0,-1 1 1 0 0,2 0-1 0 0,0-8 1 0 0,0 5-475 0 0,0 0 0 0 0,0 0 0 0 0,1 0 0 0 0,1 0 0 0 0,-1 0 0 0 0,1 1 0 0 0,0 0 0 0 0,1-1 0 0 0,0 1 0 0 0,0 0 0 0 0,0 1 0 0 0,1-1 0 0 0,9-9 0 0 0,13-8-3390 0 0,5 1-219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7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177 173 2248 0 0,'-4'-3'1449'0'0,"0"1"-1"0"0,0-1 0 0 0,0 1 1 0 0,0 0-1 0 0,0 1 0 0 0,0-1 0 0 0,0 1 1 0 0,-7-2-1 0 0,9 3-1148 0 0,0 0-1 0 0,-1 0 1 0 0,1 1 0 0 0,0-1-1 0 0,0 0 1 0 0,0 1 0 0 0,0 0-1 0 0,-1-1 1 0 0,1 1 0 0 0,0 0-1 0 0,0 0 1 0 0,0 0 0 0 0,1 0 0 0 0,-1 1-1 0 0,0-1 1 0 0,0 0 0 0 0,1 1-1 0 0,-1-1 1 0 0,-1 3 0 0 0,-9 9 316 0 0,1 1 1 0 0,1 0-1 0 0,0 0 1 0 0,1 1-1 0 0,0 0 1 0 0,-9 24-1 0 0,16-34-535 0 0,-1 1-1 0 0,1 0 0 0 0,1 0 1 0 0,-1 1-1 0 0,1-1 0 0 0,0 0 1 0 0,0 0-1 0 0,1 1 0 0 0,0-1 1 0 0,0 0-1 0 0,0 1 1 0 0,3 11-1 0 0,-1-13-68 0 0,-1 0 1 0 0,1 0-1 0 0,0-1 1 0 0,0 1-1 0 0,1 0 1 0 0,-1-1-1 0 0,1 0 0 0 0,0 0 1 0 0,0 0-1 0 0,0 0 1 0 0,1 0-1 0 0,-1 0 1 0 0,1-1-1 0 0,0 0 1 0 0,0 0-1 0 0,7 4 0 0 0,-2-1-26 0 0,1-1-1 0 0,0-1 0 0 0,0 0 1 0 0,0 0-1 0 0,0-1 0 0 0,0 0 1 0 0,1-1-1 0 0,0 0 0 0 0,-1 0 1 0 0,1-1-1 0 0,17-1 0 0 0,-20-1-45 0 0,0 1 0 0 0,0-2 0 0 0,0 1 0 0 0,0-1-1 0 0,0-1 1 0 0,0 1 0 0 0,0-1 0 0 0,-1 0 0 0 0,0-1 0 0 0,1 0-1 0 0,-1 0 1 0 0,-1-1 0 0 0,1 0 0 0 0,-1 0 0 0 0,12-11 0 0 0,-16 13 30 0 0,1-1 0 0 0,0 1 1 0 0,-1-1-1 0 0,1 0 0 0 0,-1 0 1 0 0,0 0-1 0 0,-1 0 1 0 0,1 0-1 0 0,-1 0 0 0 0,1 0 1 0 0,0-7-1 0 0,-1 4 24 0 0,-1 0 0 0 0,1-1 0 0 0,-2 1-1 0 0,1 0 1 0 0,-1-1 0 0 0,-1-8 0 0 0,-4-7 46 0 0,-1 1 1 0 0,-1 0 0 0 0,-13-26 0 0 0,19 44-43 0 0,-12-28 25 0 0,3 7 43 0 0,-1 0-1 0 0,-15-24 1 0 0,23 43-14 0 0,0 0 1 0 0,-1 0-1 0 0,1 0 0 0 0,-1 0 0 0 0,-1 1 0 0 0,1 0 0 0 0,-1 0 0 0 0,0 0 0 0 0,0 1 0 0 0,0 0 0 0 0,-1 0 1 0 0,-8-4-1 0 0,11 7-24 0 0,0 0 1 0 0,0 0-1 0 0,0 1 0 0 0,1-1 1 0 0,-1 1-1 0 0,0 0 1 0 0,0 0-1 0 0,0 0 1 0 0,0 0-1 0 0,0 0 1 0 0,0 1-1 0 0,1 0 0 0 0,-1 0 1 0 0,0 0-1 0 0,0 0 1 0 0,1 1-1 0 0,-1-1 1 0 0,1 1-1 0 0,-1 0 1 0 0,1 0-1 0 0,0 0 0 0 0,0 1 1 0 0,0-1-1 0 0,0 1 1 0 0,0 0-1 0 0,-4 5 1 0 0,3-3-6 0 0,-1 1 1 0 0,1-1 0 0 0,0 1 0 0 0,0 0-1 0 0,1 1 1 0 0,0-1 0 0 0,0 0 0 0 0,0 1-1 0 0,1 0 1 0 0,0 0 0 0 0,0 0-1 0 0,1 0 1 0 0,-2 14 0 0 0,4-12-19 0 0,-1 1 0 0 0,1-1 0 0 0,0 0 0 0 0,1 1 1 0 0,0-1-1 0 0,1 0 0 0 0,0 0 0 0 0,0 0 0 0 0,5 10 0 0 0,-4-13-14 0 0,0 1 0 0 0,0-1 0 0 0,1 0 0 0 0,-1 0 0 0 0,1 0 0 0 0,1-1 0 0 0,-1 0 0 0 0,1 0 0 0 0,0 0 0 0 0,0-1 0 0 0,0 0 1 0 0,7 4-1 0 0,5 1-292 0 0,0-1 0 0 0,0-1 0 0 0,1-1 1 0 0,0-1-1 0 0,0 0 0 0 0,0-2 0 0 0,26 3 1 0 0,15-5-3738 0 0,1-7-4090 0 0,-33 3 2465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8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44 1272 0 0,'0'-1'432'0'0,"0"0"-1"0"0,0 1 1 0 0,0-1-1 0 0,0 0 0 0 0,0 1 1 0 0,0-1-1 0 0,-1 0 1 0 0,1 1-1 0 0,0-1 0 0 0,0 1 1 0 0,0-1-1 0 0,0 0 1 0 0,-1 1-1 0 0,1-1 1 0 0,0 1-1 0 0,-1-1 0 0 0,1 1 1 0 0,0-1-1 0 0,-1 0 1 0 0,0 1-210 0 0,1 0 1 0 0,0 0 0 0 0,-1-1 0 0 0,1 1 0 0 0,0 0 0 0 0,-1 0 0 0 0,1 0 0 0 0,-1 0 0 0 0,1 0-1 0 0,0 0 1 0 0,-1 0 0 0 0,1 0 0 0 0,0 0 0 0 0,-1 0 0 0 0,1 0 0 0 0,-1 0 0 0 0,1 1-1 0 0,0-1 1 0 0,-1 0 0 0 0,1 0 0 0 0,0 0 0 0 0,-1 0 0 0 0,1 1 0 0 0,-3 0 315 0 0,1 1 0 0 0,0 0 0 0 0,0-1 0 0 0,0 1 0 0 0,0 0 0 0 0,0 0 0 0 0,-1 3 0 0 0,-3 4-59 0 0,0 1 1 0 0,1 0 0 0 0,1 0 0 0 0,0 0 0 0 0,0 1 0 0 0,1 0 0 0 0,0-1-1 0 0,-2 13 1 0 0,3-8-110 0 0,1 0 0 0 0,0-1 0 0 0,1 1 0 0 0,1 0 0 0 0,3 24 0 0 0,-2-30-278 0 0,1-1 0 0 0,0 1 0 0 0,0-1 0 0 0,0 0 0 0 0,1 0 0 0 0,0 0 0 0 0,1 0 0 0 0,0-1 0 0 0,0 0 0 0 0,1 0 0 0 0,8 9 0 0 0,-3-6-99 0 0,-1 0 1 0 0,2-1-1 0 0,-1 0 0 0 0,1-1 0 0 0,1-1 0 0 0,15 8 0 0 0,-25-13-17 0 0,0-1 0 0 0,0 0 0 0 0,0 0 0 0 0,0 0 0 0 0,1 0 0 0 0,-1 0 0 0 0,0-1 0 0 0,1 0 0 0 0,-1 1 0 0 0,0-1 0 0 0,1 0 0 0 0,-1-1 0 0 0,0 1 0 0 0,1-1 0 0 0,-1 1 0 0 0,0-1 0 0 0,1 0 0 0 0,-1 0 0 0 0,0 0 0 0 0,0-1 0 0 0,0 1 0 0 0,0-1 0 0 0,4-3 0 0 0,-3 2-55 0 0,-1 0 1 0 0,1 0-1 0 0,-1-1 1 0 0,0 1 0 0 0,0-1-1 0 0,0 0 1 0 0,-1 0-1 0 0,1 0 1 0 0,-1 0 0 0 0,0 0-1 0 0,0 0 1 0 0,0-1-1 0 0,-1 1 1 0 0,0-1 0 0 0,0 0-1 0 0,1-4 1 0 0,0-20 49 0 0,-1-1 0 0 0,-4-45 0 0 0,0-1 165 0 0,3 40-12 0 0,1 13 265 0 0,-1 0 0 0 0,-6-43 0 0 0,5 68 262 0 0,-2 8-422 0 0,-1 14-57 0 0,1 4-124 0 0,1 0 0 0 0,1 0-1 0 0,2 0 1 0 0,1 0 0 0 0,1 0 0 0 0,2 0-1 0 0,0-1 1 0 0,2 1 0 0 0,12 29 0 0 0,-14-42-176 0 0,1-1 1 0 0,1-1 0 0 0,0 1-1 0 0,1-1 1 0 0,1 0 0 0 0,0-1-1 0 0,16 18 1 0 0,-22-28-118 0 0,-1 0 1 0 0,0 0-1 0 0,1 0 1 0 0,-1 0-1 0 0,1-1 1 0 0,0 1-1 0 0,-1-1 1 0 0,1 1 0 0 0,0-1-1 0 0,0 0 1 0 0,0 0-1 0 0,5 0 1 0 0,-3 0-938 0 0,0-1 0 0 0,0 1-1 0 0,0-2 1 0 0,0 1 0 0 0,0 0 0 0 0,0-1 0 0 0,5-1 0 0 0,6-3-1086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1.6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0 183 944 0 0,'18'-11'8596'0'0,"38"-18"-5379"0"0,105-34-769 0 0,-8 4-2602 0 0,-139 52-276 0 0,4-3-1912 0 0,-5 7-2030 0 0,-10 3 3322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8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71 3353 0 0,'-1'0'712'0'0,"-1"-1"1"0"0,0 1-1 0 0,0 0 1 0 0,1 0 0 0 0,-1 0-1 0 0,0 0 1 0 0,0 1-1 0 0,0-1 1 0 0,1 0-1 0 0,-1 1 1 0 0,0-1-1 0 0,1 1 1 0 0,-1 0 0 0 0,0-1-1 0 0,1 1 1 0 0,-3 2-1 0 0,2-2-281 0 0,1 1-1 0 0,-1 0 0 0 0,1-1 1 0 0,-1 1-1 0 0,1 0 0 0 0,0 0 1 0 0,0 0-1 0 0,0 0 0 0 0,0 0 1 0 0,0 0-1 0 0,1 1 0 0 0,-2 3 1 0 0,-1 12 95 0 0,1 1 0 0 0,0-1 1 0 0,1 1-1 0 0,1-1 1 0 0,1 1-1 0 0,1-1 1 0 0,0 1-1 0 0,6 20 1 0 0,-5-23-309 0 0,1 1-1 0 0,1-1 1 0 0,0-1 0 0 0,1 1 0 0 0,0-1-1 0 0,2 0 1 0 0,0 0 0 0 0,0-1 0 0 0,1 0-1 0 0,12 13 1 0 0,-12-16-95 0 0,-7-8-89 0 0,-1 0 0 0 0,1-1 0 0 0,1 1 0 0 0,-1-1 0 0 0,0 1 0 0 0,1-1 0 0 0,4 3 0 0 0,-7-5-29 0 0,1 0 0 0 0,-1 0 1 0 0,1 0-1 0 0,-1-1 1 0 0,1 1-1 0 0,-1 0 0 0 0,0 0 1 0 0,1-1-1 0 0,-1 1 0 0 0,0 0 1 0 0,1 0-1 0 0,-1-1 0 0 0,0 1 1 0 0,1 0-1 0 0,-1-1 0 0 0,0 1 1 0 0,0 0-1 0 0,1-1 0 0 0,-1 1 1 0 0,0-1-1 0 0,0 1 1 0 0,0-1-1 0 0,1 1 0 0 0,-1 0 1 0 0,0-1-1 0 0,0 1 0 0 0,0-1 1 0 0,0 1-1 0 0,0-1 0 0 0,0 1 1 0 0,0-1-1 0 0,0 1 0 0 0,0-1 1 0 0,2-17-52 0 0,-2 5 29 0 0,1 1 1 0 0,1 0 0 0 0,0 0-1 0 0,1 0 1 0 0,4-11 0 0 0,24-59-100 0 0,-11 33 88 0 0,-1-1-11 0 0,3 2-1 0 0,42-73 1 0 0,-61 117 32 0 0,0 0 1 0 0,0 0 0 0 0,0 0-1 0 0,0 0 1 0 0,1 0 0 0 0,0 1-1 0 0,0 0 1 0 0,0 0 0 0 0,6-4-1 0 0,-9 6 4 0 0,1 1 0 0 0,-1-1 0 0 0,0 1 0 0 0,0-1 0 0 0,0 1 0 0 0,1 0 0 0 0,-1-1 0 0 0,0 1-1 0 0,1 0 1 0 0,-1 0 0 0 0,0 0 0 0 0,0 0 0 0 0,1 0 0 0 0,-1 0 0 0 0,0 1 0 0 0,3-1 0 0 0,-3 1 1 0 0,1 0 1 0 0,-1 0-1 0 0,0 0 0 0 0,1 0 1 0 0,-1 0-1 0 0,0 0 0 0 0,0 0 1 0 0,0 0-1 0 0,0 0 0 0 0,0 0 1 0 0,0 1-1 0 0,0-1 1 0 0,0 0-1 0 0,-1 1 0 0 0,1-1 1 0 0,0 1-1 0 0,0 2 0 0 0,7 25-23 0 0,-1 1-1 0 0,-1-1 0 0 0,-1 2 1 0 0,0 31-1 0 0,-2-23 28 0 0,-1-24-172 0 0,1 21 182 0 0,1 0 0 0 0,14 50 0 0 0,-14-74-477 0 0,0 0 0 0 0,1 0 0 0 0,0-1 0 0 0,9 14 1 0 0,-10-18-385 0 0,1 0 1 0 0,1 0 0 0 0,-1-1 0 0 0,1 0 0 0 0,0 0 0 0 0,0 0 0 0 0,10 6-1 0 0,3 0-2253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9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479 978 512 0 0,'-2'-11'2886'0'0,"1"-1"1"0"0,0 1-1 0 0,0-17 0 0 0,3-3 391 0 0,6-32-1 0 0,-4 34-1348 0 0,2-42-1 0 0,-6 65-1664 0 0,0-1 1 0 0,-1 0-1 0 0,0 0 1 0 0,0 0-1 0 0,0 1 1 0 0,-1-1-1 0 0,0 0 0 0 0,0 1 1 0 0,-4-8-1 0 0,4 11-174 0 0,0 0 0 0 0,1 1-1 0 0,-1-1 1 0 0,0 1-1 0 0,0-1 1 0 0,-1 1 0 0 0,1-1-1 0 0,0 1 1 0 0,-1 0-1 0 0,0 0 1 0 0,1 0 0 0 0,-1 1-1 0 0,0-1 1 0 0,0 1-1 0 0,0-1 1 0 0,0 1-1 0 0,0 0 1 0 0,0 0 0 0 0,0 0-1 0 0,0 1 1 0 0,-7-1-1 0 0,-2 0 36 0 0,0 2 0 0 0,0 0-1 0 0,0 0 1 0 0,1 1 0 0 0,-1 0-1 0 0,0 1 1 0 0,1 0 0 0 0,-19 9-1 0 0,8-2 2 0 0,-1 1 1 0 0,1 2-1 0 0,-22 16 0 0 0,30-19-65 0 0,0 1 0 0 0,0 1 1 0 0,1 1-1 0 0,0-1 0 0 0,1 2 0 0 0,1 0 0 0 0,0 0 1 0 0,1 1-1 0 0,1 0 0 0 0,0 1 0 0 0,1 0 0 0 0,1 1 0 0 0,0-1 1 0 0,1 1-1 0 0,-6 29 0 0 0,9-29-16 0 0,0-1 0 0 0,1 1 0 0 0,1-1 0 0 0,0 1 0 0 0,4 32 0 0 0,-2-40-38 0 0,1 1 0 0 0,0-1-1 0 0,1 0 1 0 0,0 0-1 0 0,1 0 1 0 0,0-1 0 0 0,0 1-1 0 0,1-1 1 0 0,0 0 0 0 0,0 0-1 0 0,12 13 1 0 0,-8-11-13 0 0,0-1 1 0 0,0-1-1 0 0,0 0 0 0 0,1 0 0 0 0,1-1 0 0 0,-1 0 1 0 0,21 9-1 0 0,-23-13-6 0 0,1 0 1 0 0,-1 0-1 0 0,0-1 1 0 0,1 0-1 0 0,0 0 0 0 0,-1-1 1 0 0,1 0-1 0 0,0-1 1 0 0,0 0-1 0 0,0 0 0 0 0,16-4 1 0 0,-10 1-72 0 0,1-1 0 0 0,-1 0 0 0 0,0-2-1 0 0,-1 0 1 0 0,1 0 0 0 0,-1-1 0 0 0,0-1 0 0 0,15-11 0 0 0,-20 12 25 0 0,-1 0-1 0 0,0 0 0 0 0,0 0 0 0 0,-1-1 1 0 0,0-1-1 0 0,0 1 0 0 0,-1-1 1 0 0,0 0-1 0 0,0 0 0 0 0,-1-1 1 0 0,-1 0-1 0 0,7-19 0 0 0,-3-2-81 0 0,-1 0-1 0 0,3-59 0 0 0,-5-65-317 0 0,0-63 92 0 0,1-16 444 0 0,-21 3 399 0 0,13 215-266 0 0,0 0 1 0 0,-2 1 0 0 0,-9-28-1 0 0,13 42-198 0 0,0 0 0 0 0,0 0-1 0 0,-1 0 1 0 0,1 1-1 0 0,0-1 1 0 0,-1 0-1 0 0,1 0 1 0 0,-1 1-1 0 0,1-1 1 0 0,-1 0 0 0 0,1 1-1 0 0,-1-1 1 0 0,0 0-1 0 0,1 1 1 0 0,-1-1-1 0 0,0 1 1 0 0,1-1 0 0 0,-1 1-1 0 0,0-1 1 0 0,0 1-1 0 0,1 0 1 0 0,-1-1-1 0 0,0 1 1 0 0,0 0 0 0 0,0 0-1 0 0,1-1 1 0 0,-1 1-1 0 0,0 0 1 0 0,0 0-1 0 0,0 0 1 0 0,0 0 0 0 0,0 0-1 0 0,0 0 1 0 0,1 0-1 0 0,-1 1 1 0 0,0-1-1 0 0,0 0 1 0 0,0 0-1 0 0,0 1 1 0 0,1-1 0 0 0,-1 0-1 0 0,0 1 1 0 0,0-1-1 0 0,1 1 1 0 0,-1-1-1 0 0,0 1 1 0 0,-3 2 17 0 0,1 0-1 0 0,-1-1 1 0 0,1 1-1 0 0,0 1 1 0 0,0-1-1 0 0,1 0 1 0 0,-6 8 0 0 0,-1 8 19 0 0,0 0 1 0 0,2 0 0 0 0,0 0 0 0 0,1 1 0 0 0,1 0-1 0 0,0 1 1 0 0,-2 31 0 0 0,4 8 50 0 0,4 79 0 0 0,39 195-21 0 0,-30-283-95 0 0,26 84 0 0 0,-25-105-337 0 0,2 0 1 0 0,0-1 0 0 0,2-1-1 0 0,18 27 1 0 0,34 27-4620 0 0,-47-58 277 0 0,-6-7 2295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0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203 160 3441 0 0,'-10'0'3121'0'0,"-16"1"7078"0"0,8 6-6677 0 0,12-4-3027 0 0,0 0-1 0 0,1 1 1 0 0,-1-1 0 0 0,1 1-1 0 0,0 0 1 0 0,0 1-1 0 0,0-1 1 0 0,1 1 0 0 0,-5 6-1 0 0,3-4-139 0 0,0 1-1 0 0,1 1 0 0 0,0-1 0 0 0,1 1 0 0 0,0 0 1 0 0,0 0-1 0 0,-4 16 0 0 0,7-20-296 0 0,0 0 0 0 0,0 0 0 0 0,1 1 0 0 0,0-1 1 0 0,0 0-1 0 0,0 0 0 0 0,1 1 0 0 0,0-1 0 0 0,-1 0 0 0 0,2 0 0 0 0,-1 0 0 0 0,1 0 0 0 0,0 0 1 0 0,0 0-1 0 0,4 8 0 0 0,-1-6-48 0 0,-1-1 0 0 0,1 0 0 0 0,0 0 0 0 0,1 0 0 0 0,0 0 0 0 0,-1-1 0 0 0,11 7 0 0 0,1-1-38 0 0,31 16 0 0 0,-40-24-16 0 0,-1 0 1 0 0,1 0 0 0 0,0-1-1 0 0,0 0 1 0 0,0-1 0 0 0,0 0-1 0 0,0 0 1 0 0,0 0-1 0 0,16-2 1 0 0,-14 0-94 0 0,1 0-1 0 0,-1-1 1 0 0,0 0 0 0 0,0-1 0 0 0,0 0-1 0 0,0-1 1 0 0,12-6 0 0 0,-17 8 105 0 0,-1-1 0 0 0,0 0 1 0 0,0 0-1 0 0,-1-1 0 0 0,1 1 0 0 0,-1-1 1 0 0,0 1-1 0 0,1-1 0 0 0,-2 0 1 0 0,1-1-1 0 0,0 1 0 0 0,-1 0 1 0 0,0-1-1 0 0,0 1 0 0 0,0-1 1 0 0,-1 0-1 0 0,1 0 0 0 0,-1 1 1 0 0,1-11-1 0 0,0-6 11 0 0,-1-1 0 0 0,-1 0 0 0 0,-2-26 0 0 0,1 37 6 0 0,-1-18 17 0 0,-1-1 0 0 0,-10-37 0 0 0,11 59 11 0 0,0 0 1 0 0,0 0-1 0 0,-1 0 1 0 0,0 1-1 0 0,-1-1 0 0 0,0 1 1 0 0,0 0-1 0 0,0 0 1 0 0,-1 1-1 0 0,0-1 1 0 0,0 1-1 0 0,-1 0 0 0 0,-9-8 1 0 0,10 11 7 0 0,0 0 1 0 0,-1 0 0 0 0,0 0-1 0 0,0 1 1 0 0,0 0 0 0 0,0 0-1 0 0,0 0 1 0 0,0 1 0 0 0,0 0-1 0 0,-1 0 1 0 0,1 0-1 0 0,0 1 1 0 0,-1 0 0 0 0,1 0-1 0 0,0 1 1 0 0,-10 2 0 0 0,7-2 11 0 0,0 2 0 0 0,0-1 0 0 0,0 1 1 0 0,1 0-1 0 0,0 1 0 0 0,-1 0 0 0 0,1 0 1 0 0,1 1-1 0 0,-1 0 0 0 0,-13 12 0 0 0,8-3 3 0 0,0 1 0 0 0,1 0-1 0 0,1 1 1 0 0,0 0 0 0 0,1 0-1 0 0,1 1 1 0 0,1 1 0 0 0,0-1-1 0 0,1 1 1 0 0,1 1 0 0 0,1-1 0 0 0,1 1-1 0 0,0 0 1 0 0,1 0 0 0 0,1 0-1 0 0,1 27 1 0 0,1-39-47 0 0,1 0 1 0 0,0 0-1 0 0,0-1 1 0 0,1 1-1 0 0,0 0 1 0 0,0-1-1 0 0,0 1 1 0 0,1-1-1 0 0,0 0 1 0 0,0 0-1 0 0,0 0 0 0 0,1 0 1 0 0,0 0-1 0 0,0-1 1 0 0,1 0-1 0 0,0 0 1 0 0,-1 0-1 0 0,2 0 1 0 0,-1-1-1 0 0,0 0 0 0 0,1 0 1 0 0,0 0-1 0 0,0-1 1 0 0,11 5-1 0 0,-7-3-254 0 0,1-2-1 0 0,0 0 1 0 0,-1 0-1 0 0,1-1 1 0 0,0 0-1 0 0,1 0 1 0 0,-1-2-1 0 0,0 1 1 0 0,0-1-1 0 0,0-1 1 0 0,0 0-1 0 0,0-1 1 0 0,0 0-1 0 0,17-5 1 0 0,-7 0-1244 0 0,-1-1 1 0 0,0-1-1 0 0,21-13 1 0 0,-34 18 778 0 0,-1 0 1 0 0,0-1 0 0 0,0 1-1 0 0,0-1 1 0 0,-1 0 0 0 0,1-1-1 0 0,-1 1 1 0 0,-1-1 0 0 0,1 0-1 0 0,-1 0 1 0 0,0-1 0 0 0,6-11-1 0 0,-5 1 808 0 0,1 0-1 0 0,-2-1 0 0 0,-1 0 1 0 0,0 1-1 0 0,1-34 0 0 0,-5 15 4240 0 0,-8-69-1 0 0,8 101-3610 0 0,-2-16 1334 0 0,2 19-1891 0 0,1 0 0 0 0,0 0-1 0 0,0 1 1 0 0,0-1 0 0 0,-1 0 0 0 0,1 0 0 0 0,0 1 0 0 0,-1-1 0 0 0,1 0 0 0 0,-1 1 0 0 0,1-1-1 0 0,-1 0 1 0 0,1 1 0 0 0,-1-1 0 0 0,1 1 0 0 0,-1-1 0 0 0,0 0 0 0 0,-1 0 0 0 0,2 1-74 0 0,-1 0 1 0 0,1 1 0 0 0,-1-1 0 0 0,1 0 0 0 0,-1 0 0 0 0,1 1 0 0 0,-1-1 0 0 0,1 0-1 0 0,0 0 1 0 0,-1 1 0 0 0,1-1 0 0 0,-1 0 0 0 0,1 1 0 0 0,0-1 0 0 0,-1 1-1 0 0,1-1 1 0 0,0 0 0 0 0,-1 1 0 0 0,1-1 0 0 0,0 2 0 0 0,-8 11 415 0 0,7-11-342 0 0,-6 12 34 0 0,1 1-1 0 0,1 0 0 0 0,1 0 0 0 0,0 0 1 0 0,1 0-1 0 0,0 1 0 0 0,1-1 0 0 0,1 1 0 0 0,1 0 1 0 0,0-1-1 0 0,1 1 0 0 0,0-1 0 0 0,6 24 1 0 0,-4-26-167 0 0,1-1 0 0 0,0 0 1 0 0,1 1-1 0 0,1-2 0 0 0,0 1 0 0 0,0-1 1 0 0,16 21-1 0 0,-14-22-938 0 0,1 0 1 0 0,0 0-1 0 0,1-1 0 0 0,16 12 0 0 0,-2-8-5743 0 0,-10-7 2463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0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85 332 2873 0 0,'-4'5'3981'0'0,"-6"10"5234"0"0,5 6-5334 0 0,3-6-2689 0 0,1-8-799 0 0,0-1 0 0 0,1 0 1 0 0,0 0-1 0 0,0 0 1 0 0,0 0-1 0 0,0 0 1 0 0,1 0-1 0 0,0 0 1 0 0,0 0-1 0 0,3 7 0 0 0,1 2 863 0 0,-4-8-469 0 0,-1-7-768 0 0,0 0 0 0 0,0 0 0 0 0,0 0 0 0 0,0 0 0 0 0,0 0 0 0 0,0 0 0 0 0,0 0 0 0 0,0 0 0 0 0,0 0 0 0 0,0 0 0 0 0,0 0 0 0 0,0 0 0 0 0,0 0 0 0 0,0 0 0 0 0,0 0 0 0 0,0 0 0 0 0,-1 0 0 0 0,1 0 0 0 0,0 0 0 0 0,0 0 0 0 0,0 1 0 0 0,0-1 0 0 0,0 0 0 0 0,0 0 0 0 0,0 0 0 0 0,0 0 1 0 0,0 0-1 0 0,0 0 0 0 0,0 0 0 0 0,0 0 0 0 0,0 0 0 0 0,0 0 0 0 0,0 0 0 0 0,0 0 0 0 0,-1 0 0 0 0,1 0 0 0 0,0 0 0 0 0,0 0 0 0 0,0 0 0 0 0,0-1 0 0 0,0 1 0 0 0,0 0 0 0 0,0 0 0 0 0,0 0 0 0 0,0 0 0 0 0,0 0 0 0 0,0 0 0 0 0,0 0 0 0 0,0 0 0 0 0,0 0 0 0 0,0 0 0 0 0,0 0 0 0 0,0 0 0 0 0,0 0 0 0 0,0 0 0 0 0,0 0 0 0 0,0 0 0 0 0,0 0 0 0 0,-1 0 0 0 0,1 0 0 0 0,0 0 0 0 0,0 0 0 0 0,0-1 0 0 0,0 1 0 0 0,0 0 0 0 0,0 0 0 0 0,-3-4 65 0 0,1 0 1 0 0,-1-1-1 0 0,0 1 0 0 0,1-1 0 0 0,0 1 1 0 0,0-1-1 0 0,-2-9 0 0 0,-1 1-20 0 0,-3-10 9 0 0,-4-7-49 0 0,-7-33 0 0 0,16 50-18 0 0,1 0-1 0 0,1-1 1 0 0,0 1-1 0 0,1 0 1 0 0,1-1 0 0 0,0 1-1 0 0,0 0 1 0 0,1 0-1 0 0,5-15 1 0 0,-3 14-35 0 0,1 0 0 0 0,0 0 0 0 0,1 0 0 0 0,0 0 0 0 0,1 1 0 0 0,1 0 0 0 0,16-21 0 0 0,-21 31-1 0 0,-1 0 1 0 0,0 1-1 0 0,1-1 1 0 0,0 1-1 0 0,-1 0 1 0 0,1 0-1 0 0,0 0 1 0 0,0 0-1 0 0,1 0 1 0 0,-1 1-1 0 0,0-1 1 0 0,0 1-1 0 0,1 0 0 0 0,-1 0 1 0 0,1 0-1 0 0,-1 0 1 0 0,1 1-1 0 0,-1-1 1 0 0,1 1-1 0 0,-1 0 1 0 0,1 0-1 0 0,4 1 1 0 0,-1 1-217 0 0,0-1 1 0 0,-1 1 0 0 0,1 0 0 0 0,-1 1 0 0 0,1 0-1 0 0,-1 0 1 0 0,0 0 0 0 0,0 1 0 0 0,-1 0-1 0 0,10 7 1 0 0,37 39-5283 0 0,-36-33 2148 0 0,4 2-793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1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230 278 2272 0 0,'-6'-20'4435'0'0,"0"1"-1"0"0,-5-29 0 0 0,11 47-4259 0 0,0 0-1 0 0,0 0 0 0 0,0 0 1 0 0,0 0-1 0 0,0 0 1 0 0,0 0-1 0 0,-1 0 0 0 0,1 0 1 0 0,0 0-1 0 0,-1 0 0 0 0,1 0 1 0 0,-1 0-1 0 0,1 0 0 0 0,-1 0 1 0 0,0 0-1 0 0,1 0 1 0 0,-1 0-1 0 0,0 1 0 0 0,0-1 1 0 0,1 0-1 0 0,-1 0 0 0 0,0 1 1 0 0,0-1-1 0 0,0 1 1 0 0,0-1-1 0 0,0 1 0 0 0,0-1 1 0 0,0 1-1 0 0,0 0 0 0 0,0-1 1 0 0,0 1-1 0 0,0 0 0 0 0,0 0 1 0 0,0-1-1 0 0,0 1 1 0 0,0 0-1 0 0,0 0 0 0 0,-1 0 1 0 0,1 1-1 0 0,0-1 0 0 0,0 0 1 0 0,0 0-1 0 0,0 1 1 0 0,0-1-1 0 0,-2 1 0 0 0,-2 1 96 0 0,1 1 0 0 0,-1-1 0 0 0,0 1-1 0 0,1 0 1 0 0,0 0 0 0 0,0 0 0 0 0,0 1-1 0 0,-4 3 1 0 0,3-1-111 0 0,0 0 0 0 0,0 0 0 0 0,1 1 0 0 0,0 0 0 0 0,0-1 0 0 0,1 1 0 0 0,-1 1 0 0 0,2-1 0 0 0,-1 0 0 0 0,-1 10 0 0 0,2-6-43 0 0,0 0 0 0 0,1 1 0 0 0,0-1 0 0 0,1 0 0 0 0,1 1 0 0 0,2 15 0 0 0,1-6-77 0 0,1-1 1 0 0,0 0-1 0 0,2-1 0 0 0,0 1 0 0 0,2-1 0 0 0,0 0 0 0 0,14 21 0 0 0,-17-31-50 0 0,1 0 0 0 0,0-1 0 0 0,0 1 0 0 0,11 9 0 0 0,-14-15-7 0 0,-1 0-1 0 0,1 0 1 0 0,0 0 0 0 0,0-1-1 0 0,0 1 1 0 0,0-1 0 0 0,0 0-1 0 0,1 0 1 0 0,-1-1 0 0 0,1 1-1 0 0,-1-1 1 0 0,7 1 0 0 0,-8-2-4 0 0,0 0 1 0 0,0 0 0 0 0,0-1 0 0 0,0 1-1 0 0,-1-1 1 0 0,1 1 0 0 0,0-1-1 0 0,0 0 1 0 0,-1 0 0 0 0,1 0 0 0 0,0 0-1 0 0,-1-1 1 0 0,0 1 0 0 0,1-1-1 0 0,-1 0 1 0 0,0 1 0 0 0,1-1-1 0 0,-1 0 1 0 0,0 0 0 0 0,0 0 0 0 0,-1-1-1 0 0,1 1 1 0 0,2-4 0 0 0,0-2-13 0 0,1 0 1 0 0,-1 0 0 0 0,-1 0 0 0 0,0-1-1 0 0,0 1 1 0 0,2-10 0 0 0,1-18 25 0 0,-2 0 1 0 0,0-54-1 0 0,-2 34 4 0 0,27-262 711 0 0,-64 417 48 0 0,24-56-742 0 0,1 0 1 0 0,2 1-1 0 0,2 0 1 0 0,2 0 0 0 0,2 0-1 0 0,1 1 1 0 0,3-1 0 0 0,13 78-1 0 0,-7-83-68 0 0,22 63 0 0 0,22 37-975 0 0,-36-101 359 0 0,157 402-4122 0 0,-169-430 4838 0 0,0 1 0 0 0,-1 0 1 0 0,0 0-1 0 0,0 0 0 0 0,-1 1 0 0 0,-1-1 0 0 0,0 0 0 0 0,-1 1 0 0 0,0-1 1 0 0,0 1-1 0 0,-1-1 0 0 0,-1 0 0 0 0,0 1 0 0 0,0-1 0 0 0,-1 0 0 0 0,-1 0 0 0 0,0-1 1 0 0,-10 20-1 0 0,8-18 223 0 0,-2 0 0 0 0,1 0 1 0 0,-18 18-1 0 0,19-24-128 0 0,0 0 1 0 0,0-1 0 0 0,-1 0-1 0 0,0 0 1 0 0,0 0-1 0 0,0-1 1 0 0,-13 6 0 0 0,6-5 10 0 0,0 0 1 0 0,-1-1-1 0 0,1 0 1 0 0,-1-1-1 0 0,0-1 1 0 0,0 0-1 0 0,1-1 1 0 0,-1-1-1 0 0,0 0 1 0 0,0-1-1 0 0,0-1 1 0 0,0 0-1 0 0,0-1 1 0 0,1-1 0 0 0,-1 0-1 0 0,1-1 1 0 0,0 0-1 0 0,0-1 1 0 0,1-1-1 0 0,0 0 1 0 0,0-1-1 0 0,1 0 1 0 0,-18-15-1 0 0,14 8-75 0 0,0-1 0 0 0,1 0 0 0 0,-22-31 0 0 0,31 37-32 0 0,1 0 0 0 0,-1 0 1 0 0,1 0-1 0 0,1-1 0 0 0,0 1 0 0 0,1-1 0 0 0,0 0 0 0 0,0 0 1 0 0,0-12-1 0 0,2 5-53 0 0,0 0-1 0 0,2-1 1 0 0,0 1 0 0 0,1 0 0 0 0,1 1 0 0 0,8-30-1 0 0,0 13-116 0 0,1 0 0 0 0,24-45 0 0 0,-21 52-130 0 0,0 0 1 0 0,2 1-1 0 0,1 0 1 0 0,1 2-1 0 0,44-45 0 0 0,-47 55-397 0 0,1 0-1 0 0,0 1 0 0 0,34-18 1 0 0,-36 23-369 0 0,0 1-1 0 0,1 0 1 0 0,0 1 0 0 0,0 1 0 0 0,23-4 0 0 0,-3 4-1662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103 155 512 0 0,'-3'-1'727'0'0,"0"1"0"0"0,0-1 0 0 0,0 1 1 0 0,0-1-1 0 0,-1 0 0 0 0,1 0 0 0 0,-5-3 0 0 0,6 3-91 0 0,-1 0-1 0 0,1 0 1 0 0,0 0 0 0 0,-1 0-1 0 0,1 0 1 0 0,-1 0 0 0 0,0 1-1 0 0,1 0 1 0 0,-1-1-1 0 0,1 1 1 0 0,-1 0 0 0 0,-5 1-1 0 0,5-1 206 0 0,-19 5 1212 0 0,21-5-1997 0 0,1 0 0 0 0,-1 0 0 0 0,1 0 0 0 0,0 1 0 0 0,-1-1 0 0 0,1 0 0 0 0,-1 0 0 0 0,1 0 0 0 0,0 0 0 0 0,-1 1 0 0 0,1-1 0 0 0,0 0-1 0 0,-1 0 1 0 0,1 1 0 0 0,0-1 0 0 0,-1 0 0 0 0,1 1 0 0 0,0-1 0 0 0,-1 0 0 0 0,1 1 0 0 0,0-1 0 0 0,0 0 0 0 0,0 1 0 0 0,-1-1 0 0 0,1 1 0 0 0,0-1 0 0 0,0 0 0 0 0,0 1 0 0 0,0-1 0 0 0,0 1 0 0 0,0-1 0 0 0,0 1 0 0 0,0-1 0 0 0,0 0 0 0 0,0 1 0 0 0,0-1-1 0 0,0 1 1 0 0,0-1 0 0 0,0 1 0 0 0,0-1 0 0 0,0 1 0 0 0,1-1 16 0 0,-1 1 0 0 0,1-1 0 0 0,0 1-1 0 0,-1-1 1 0 0,1 1 0 0 0,0-1 0 0 0,-1 0 0 0 0,1 1 0 0 0,0-1-1 0 0,-1 0 1 0 0,1 0 0 0 0,0 0 0 0 0,0 1 0 0 0,-1-1-1 0 0,1 0 1 0 0,0 0 0 0 0,1 0 0 0 0,18 0 336 0 0,-15 0-275 0 0,135 8 1094 0 0,-39-1-715 0 0,-68-4-358 0 0,-1 1 0 0 0,39 11 0 0 0,-35-7-60 0 0,-10-2-94 0 0,44 9 200 0 0,77 6 0 0 0,25-1 178 0 0,-39-15-191 0 0,10 1-98 0 0,-126-4-43 0 0,144 13 106 0 0,-32-22 40 0 0,168-12 0 0 0,-102 4-124 0 0,118-14 338 0 0,93-4 6 0 0,-320 32-393 0 0,138 1-42 0 0,-142 4 56 0 0,288 22-41 0 0,-258-13-3 0 0,64 8 48 0 0,78 5-57 0 0,-114-14 50 0 0,55-1-33 0 0,-18-2 16 0 0,24-4 19 0 0,-26 0-34 0 0,30-1-12 0 0,-70-3 14 0 0,120-4 17 0 0,-115 0-13 0 0,213-7 5 0 0,46 4-11 0 0,-55 6 18 0 0,408 8 46 0 0,-400-5-119 0 0,11 2 106 0 0,-30 0-45 0 0,-178-3-18 0 0,38 3-6 0 0,39 1 40 0 0,-53-3 18 0 0,201 10-64 0 0,-253-9 10 0 0,33 2 6 0 0,96 5-29 0 0,-128-7-11 0 0,336-3 140 0 0,-440-1-81 0 0,671-13 1 0 0,-332 3 12 0 0,-87 1-53 0 0,130-7 47 0 0,-46-4 47 0 0,11 2-85 0 0,-278 14 40 0 0,226-5-34 0 0,91 6 6 0 0,-16 3 32 0 0,207-23-38 0 0,-258-14 41 0 0,-292 30-26 0 0,259-37 17 0 0,-14-7 33 0 0,17-2-66 0 0,-217 41 69 0 0,154-14-40 0 0,-2 26-38 0 0,48 18-36 0 0,-176-9 92 0 0,13 2-49 0 0,140 6-8 0 0,-57-15 77 0 0,143-1-15 0 0,520-35-56 0 0,-430 27 9 0 0,-100 2 21 0 0,74-8 34 0 0,-55-8-85 0 0,141 14 32 0 0,-3 43 22 0 0,2 20-60 0 0,-463-52 44 0 0,607 47-127 0 0,-287-30 138 0 0,-177-13-1 0 0,182 17 12 0 0,-150-8 3 0 0,14 1-12 0 0,164 27-58 0 0,-246-33 41 0 0,54 6 45 0 0,128 16-91 0 0,-121-20 78 0 0,-34-3-10 0 0,-15-2 0 0 0,11 1-2 0 0,39-1-10 0 0,-27-3 26 0 0,35 0-62 0 0,-95 0 30 0 0,-19 1 0 0 0,179 5 18 0 0,-184-6-21 0 0,90 13 33 0 0,44 9-68 0 0,-46-8 56 0 0,194 29-42 0 0,-145-42 45 0 0,-137-6-34 0 0,27-5 47 0 0,145-21 1 0 0,-272 24-32 0 0,131-17-29 0 0,72-7 64 0 0,-90 8-68 0 0,-73 9 14 0 0,57-3 1 0 0,-31 6 48 0 0,79-14 0 0 0,-102 13-13 0 0,70 0-1 0 0,-5 1-30 0 0,-79 1 21 0 0,-1-2-1 0 0,45-15 1 0 0,-42 11 33 0 0,60-10 0 0 0,-61 14 16 0 0,61-19 1 0 0,8-1-48 0 0,-72 21 3 0 0,0 1 1 0 0,1 2-1 0 0,-1 1 0 0 0,1 2 1 0 0,-1 1-1 0 0,40 7 1 0 0,15 0-71 0 0,-20-4 36 0 0,-46-2 34 0 0,0-2 0 0 0,0 0-1 0 0,0-1 1 0 0,0-1 0 0 0,0 0-1 0 0,-1-2 1 0 0,1 0 0 0 0,35-12-1 0 0,2-5-2 0 0,0 1 0 0 0,93-16-1 0 0,-111 28-17 0 0,43-4 5 0 0,-71 11-1 0 0,1 0-1 0 0,-1 0 1 0 0,0 1 0 0 0,1 0-1 0 0,17 5 1 0 0,-7 0 4 0 0,-1 2 0 0 0,0 0-1 0 0,-1 1 1 0 0,25 15 0 0 0,-41-22 9 0 0,0-1 0 0 0,0 1 0 0 0,0-1 0 0 0,1 0-1 0 0,-1 0 1 0 0,1 0 0 0 0,-1 0 0 0 0,1 0 0 0 0,-1-1 0 0 0,1 0 0 0 0,-1 1 0 0 0,1-1-1 0 0,-1-1 1 0 0,1 1 0 0 0,-1 0 0 0 0,1-1 0 0 0,-1 0 0 0 0,1 0 0 0 0,5-2-1 0 0,6-3-11 0 0,-2 0 3 0 0,2 1 1 0 0,-1 0-1 0 0,1 1 0 0 0,-1 1 0 0 0,1 0 0 0 0,20-1 0 0 0,-32 5 1 0 0,1-1-1 0 0,0 1 1 0 0,-1 0 0 0 0,1 0 0 0 0,-1 0-1 0 0,7 3 1 0 0,-6-2 4 0 0,-1-1 0 0 0,1 0 0 0 0,0 1 0 0 0,0-1 0 0 0,-1 0 0 0 0,9 0 0 0 0,18 0 26 0 0,-17 0-31 0 0,1-1 0 0 0,0 0 0 0 0,-1-1 1 0 0,15-3-1 0 0,-97 11-873 0 0,36-3-643 0 0,-4 2-1771 0 0,2 2-3309 0 0,10-1 3495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9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396 535 512 0 0,'-13'-5'-57'0'0,"0"-1"1"0"0,1 0-1 0 0,-1-1 0 0 0,1-1 1 0 0,-18-14-1 0 0,29 21 95 0 0,-1-1 0 0 0,1 0-1 0 0,-1 0 1 0 0,1 1 0 0 0,0-1 0 0 0,-1 0-1 0 0,1 0 1 0 0,0-1 0 0 0,0 1 0 0 0,1 0 0 0 0,-1 0-1 0 0,0 0 1 0 0,1-1 0 0 0,-1 1 0 0 0,1 0-1 0 0,0 0 1 0 0,0-1 0 0 0,0 1 0 0 0,0 0-1 0 0,0-5 1 0 0,2-4 472 0 0,1 0-1 0 0,0 0 1 0 0,5-13-1 0 0,2-7 1058 0 0,-5 9-417 0 0,-1-1 0 0 0,-1 0-1 0 0,-2 0 1 0 0,0 0 0 0 0,-1 0-1 0 0,-1-1 1 0 0,-1 1 0 0 0,-1 0 0 0 0,-1 1-1 0 0,-1-1 1 0 0,-10-27 0 0 0,11 32 460 0 0,4 16-1280 0 0,-1-1 1 0 0,1 1-1 0 0,0 0 0 0 0,-1-1 1 0 0,0 1-1 0 0,0 0 0 0 0,1-1 1 0 0,-4-3 2745 0 0,-15 19-1597 0 0,11-8-1285 0 0,0-1-1 0 0,0 1 1 0 0,0 1-1 0 0,1 0 1 0 0,0 0-1 0 0,0 0 1 0 0,0 1-1 0 0,1-1 1 0 0,-10 14-1 0 0,9-9-92 0 0,6-9-61 0 0,-1 0 0 0 0,1 0-1 0 0,0 0 1 0 0,-1 0-1 0 0,1 0 1 0 0,0 0 0 0 0,0 1-1 0 0,0-1 1 0 0,0 4 0 0 0,-11 56 482 0 0,0-23-352 0 0,8-30-93 0 0,1 0 0 0 0,-3 17 0 0 0,-1 12 22 0 0,3-16 40 0 0,1 1-1 0 0,-1 28 0 0 0,3-15 59 0 0,0-10-39 0 0,4 30 1 0 0,-1-20-44 0 0,-4 60 1 0 0,-1-21-46 0 0,2-6-21 0 0,2 67-2 0 0,2 24 65 0 0,-3-35-74 0 0,0-102-26 0 0,-1 0 0 0 0,-1 1 0 0 0,-7 33 0 0 0,-24 68 57 0 0,22-84-58 0 0,-4 15 45 0 0,-11 39-38 0 0,23-88-14 0 0,1 1 0 0 0,-1-1 0 0 0,2 1 0 0 0,-1 0 0 0 0,1 0 0 0 0,0 0 0 0 0,1 0 0 0 0,0 0 0 0 0,0 0 0 0 0,1 0 0 0 0,0 0 0 0 0,0 0 0 0 0,0-1 0 0 0,1 1 0 0 0,6 15 0 0 0,14 17-21 0 0,-15-29 32 0 0,-1 0 1 0 0,0 0-1 0 0,-1 1 0 0 0,5 15 0 0 0,-7-14-14 0 0,-1 0 0 0 0,0 0 0 0 0,0 0 0 0 0,-2 1 0 0 0,0 19-1 0 0,-14 66 96 0 0,13-93-92 0 0,-6 28 21 0 0,2 0 0 0 0,0 35 0 0 0,5-60-21 0 0,1-1 1 0 0,0 1 0 0 0,1-1-1 0 0,0 1 1 0 0,0-1-1 0 0,5 12 1 0 0,25 47 58 0 0,-20-44-55 0 0,-9-17-2 0 0,0 1 0 0 0,0-1-1 0 0,-1 1 1 0 0,0 0 0 0 0,0-1 0 0 0,-1 1 0 0 0,1 0 0 0 0,-1 9 0 0 0,0 25-6 0 0,-5 54 0 0 0,0 21 0 0 0,4-100 0 0 0,2 1 0 0 0,0-1 0 0 0,0 0 0 0 0,2 0 0 0 0,6 18 0 0 0,-4-20 0 0 0,0 0 0 0 0,2-1 0 0 0,-1 0 0 0 0,13 15 0 0 0,3 5 0 0 0,-22-32 0 0 0,4 7 0 0 0,0 0 0 0 0,0 1 0 0 0,-1 0 0 0 0,5 12 0 0 0,-9-19 0 0 0,1 0 0 0 0,0 0 0 0 0,-1 0 0 0 0,0 1 0 0 0,1-1 0 0 0,-1 0 0 0 0,0 1 0 0 0,0-1 0 0 0,0 0 0 0 0,0 1 0 0 0,-1-1 0 0 0,1 0 0 0 0,-1 0 0 0 0,1 1 0 0 0,-1-1 0 0 0,0 0 0 0 0,0 0 0 0 0,0 0 0 0 0,0 0 0 0 0,0 0 0 0 0,0 0 0 0 0,-1 0 0 0 0,1 0 0 0 0,-2 2 0 0 0,-5 2 0 0 0,-9 12 0 0 0,17-18 0 0 0,-1 1 0 0 0,1 0 0 0 0,-1 0 0 0 0,1 0 0 0 0,0 0 0 0 0,-1 0 0 0 0,1-1 0 0 0,0 1 0 0 0,0 0 0 0 0,-1 0 0 0 0,1 0 0 0 0,0 0 0 0 0,0 0 0 0 0,0 0 0 0 0,0 0 0 0 0,0 0 0 0 0,0 0 0 0 0,1 0 0 0 0,-1 0 0 0 0,0 0 0 0 0,0-1 0 0 0,1 1 0 0 0,-1 1 0 0 0,1-1-4 0 0,-1-1-1 0 0,0 0 1 0 0,0 0-1 0 0,0 1 1 0 0,0-1-1 0 0,0 0 1 0 0,0 0-1 0 0,0 1 1 0 0,1-1-1 0 0,-1 0 1 0 0,0 0-1 0 0,0 1 1 0 0,0-1-1 0 0,0 0 1 0 0,1 0-1 0 0,-1 0 1 0 0,0 0-1 0 0,0 1 1 0 0,1-1-1 0 0,-1 0 1 0 0,0 0-1 0 0,0 0 1 0 0,1 0 0 0 0,-1 0-1 0 0,0 0 1 0 0,0 0-1 0 0,1 0 1 0 0,-1 1-1 0 0,0-1 1 0 0,0 0-1 0 0,1 0 1 0 0,-1 0-1 0 0,0 0 1 0 0,0-1-1 0 0,1 1 1 0 0,-1 0-1 0 0,0 0 1 0 0,1 0-1 0 0,-1 0 1 0 0,0 0-1 0 0,0 0 1 0 0,1 0-1 0 0,-1 0 1 0 0,0 0-1 0 0,0-1 1 0 0,0 1 0 0 0,1 0-1 0 0,-1 0 1 0 0,0 0-1 0 0,0 0 1 0 0,0-1-1 0 0,1 1 1 0 0,-1 0-1 0 0,0-1 1 0 0,8-10-777 0 0,-8 10 696 0 0,2-5-943 0 0,1-1 0 0 0,-2 0 0 0 0,1 0 0 0 0,0 0 0 0 0,-1 0 0 0 0,0-13-1 0 0,3-18-11052 0 0,1 17 4225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17 512 0 0,'6'-3'8029'0'0,"-5"3"-7970"0"0,0-1-1 0 0,0 0 1 0 0,0 1-1 0 0,0-1 1 0 0,0 0-1 0 0,0 0 1 0 0,0 0-1 0 0,0 0 1 0 0,0 0-1 0 0,1-2 1 0 0,0 0-297 0 0,-3 5-327 0 0,1-1 512 0 0,0 0 1 0 0,-1 0-1 0 0,1-1 1 0 0,-1 1-1 0 0,1 0 1 0 0,-1-1-1 0 0,1 1 1 0 0,-1 0-1 0 0,0-1 1 0 0,1 1-1 0 0,-1-1 1 0 0,-1 2-1 0 0,-4 1-429 0 0,9-3-1645 0 0,1-1-768 0 0,-2 1 1892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55 114 8 0 0,'-27'4'9721'0'0,"22"-1"-5712"0"0,5-2-3829 0 0,0-1 0 0 0,0 1-1 0 0,-1-1 1 0 0,1 0 0 0 0,-1 1-1 0 0,1-1 1 0 0,0 0 0 0 0,-1 1-1 0 0,1-1 1 0 0,-1 0 0 0 0,1 0-1 0 0,-1 1 1 0 0,1-1 0 0 0,-1 0-1 0 0,1 0 1 0 0,-1 0 0 0 0,1 0-1 0 0,-1 0 1 0 0,0 1 0 0 0,-4-1 722 0 0,-3 0 755 0 0,8 0-1629 0 0,0-1-1 0 0,0 1 1 0 0,0 0-1 0 0,0-1 1 0 0,-1 1-1 0 0,1-1 1 0 0,0 1-1 0 0,0 0 1 0 0,0-1-1 0 0,0 1 1 0 0,0 0-1 0 0,0-1 0 0 0,0 1 1 0 0,0-1-1 0 0,0 1 1 0 0,0 0-1 0 0,1-1 1 0 0,-1 1-1 0 0,0 0 1 0 0,0-1-1 0 0,0 1 1 0 0,0 0-1 0 0,0-1 1 0 0,1 1-1 0 0,-1 0 0 0 0,0-1 1 0 0,1 1-1 0 0,7-15 608 0 0,0 1-1 0 0,18-21 0 0 0,-23 32-553 0 0,1-1-1 0 0,-1 1 1 0 0,1 0-1 0 0,-1 1 0 0 0,1-1 1 0 0,0 1-1 0 0,0-1 1 0 0,0 1-1 0 0,0 0 0 0 0,1 1 1 0 0,5-3-1 0 0,9-1 129 0 0,28-4 0 0 0,-20 5-35 0 0,-23 3-160 0 0,-1 0 0 0 0,0 1 0 0 0,1 0 0 0 0,-1 0 0 0 0,1 0 0 0 0,-1 0 0 0 0,1 0 0 0 0,-1 1 0 0 0,1-1 0 0 0,-1 1 0 0 0,0 0 0 0 0,1 0 0 0 0,-1 1 0 0 0,0-1 0 0 0,0 0 0 0 0,0 1 0 0 0,0 0 0 0 0,0 0 0 0 0,0 0 0 0 0,0 0 0 0 0,0 0 0 0 0,-1 1-1 0 0,1-1 1 0 0,-1 1 0 0 0,0 0 0 0 0,0-1 0 0 0,0 1 0 0 0,2 3 0 0 0,4 9 9 0 0,-1 1 0 0 0,-1-1 0 0 0,0 1 0 0 0,6 26 1 0 0,-4-16 16 0 0,18 81-9 0 0,-19-72-29 0 0,2-1 0 0 0,1-1 0 0 0,22 52 0 0 0,-29-78 3 0 0,1 0 0 0 0,0 0 0 0 0,1-1 0 0 0,-1 0-1 0 0,1 0 1 0 0,1 0 0 0 0,-1 0 0 0 0,12 9 0 0 0,-15-14-21 0 0,0 1 0 0 0,0-1 0 0 0,0 0 0 0 0,0 0-1 0 0,1 0 1 0 0,-1 0 0 0 0,0 0 0 0 0,0 0 0 0 0,1 0 0 0 0,-1-1 0 0 0,0 1 0 0 0,1-1-1 0 0,-1 0 1 0 0,1 0 0 0 0,-1 0 0 0 0,1 0 0 0 0,-1 0 0 0 0,0 0 0 0 0,1-1-1 0 0,-1 1 1 0 0,0-1 0 0 0,1 0 0 0 0,-1 0 0 0 0,0 1 0 0 0,0-1 0 0 0,1-1 0 0 0,-1 1-1 0 0,0 0 1 0 0,0 0 0 0 0,0-1 0 0 0,-1 1 0 0 0,3-3 0 0 0,4-4-666 0 0,0 0 0 0 0,13-17 0 0 0,-3-7-3975 0 0,-12 18 1699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599 1 8 0 0,'-4'1'1440'0'0,"0"0"0"0"0,0 1 1 0 0,0-1-1 0 0,1 1 0 0 0,-1 0 0 0 0,1 0 1 0 0,-4 3-1 0 0,1-1-58 0 0,1 1 1 0 0,0 0 0 0 0,-7 8-1 0 0,0 4 3 0 0,-19 31 0 0 0,22-34-769 0 0,-6 12-167 0 0,-17 27 86 0 0,-54 69 1 0 0,-83 64-371 0 0,22-25-550 0 0,139-151 273 0 0,3-5-62 0 0,0 1 0 0 0,0 0 1 0 0,1-1-1 0 0,-6 11 1 0 0,10-16 147 0 0,0 0 0 0 0,0 0 0 0 0,0 0-1 0 0,0 0 1 0 0,0 0 0 0 0,0 0 0 0 0,0 0 0 0 0,0 0 0 0 0,0 0 0 0 0,0 0 0 0 0,0 0 0 0 0,0 0 0 0 0,0 0 0 0 0,0 1-1 0 0,0-1 1 0 0,0 0 0 0 0,0 0 0 0 0,0 0 0 0 0,0 0 0 0 0,0 0 0 0 0,0 0 0 0 0,0 0 0 0 0,0 0 0 0 0,0 0 0 0 0,0 0 0 0 0,0 0-1 0 0,0 0 1 0 0,0 0 0 0 0,0 0 0 0 0,0 0 0 0 0,1 0 0 0 0,-1 0 0 0 0,0 0 0 0 0,0 0 0 0 0,0 1 0 0 0,0-1 0 0 0,0 0 0 0 0,0 0-1 0 0,0 0 1 0 0,0 0 0 0 0,0 0 0 0 0,0 0 0 0 0,0 0 0 0 0,0 0 0 0 0,0 0 0 0 0,0 0 0 0 0,0 0 0 0 0,0 0 0 0 0,0 0 0 0 0,0 0-1 0 0,0 0 1 0 0,1 0 0 0 0,-1 0 0 0 0,0 0 0 0 0,0 0 0 0 0,0 0 0 0 0,0 0 0 0 0,0 0 0 0 0,0 0 0 0 0,0 0 0 0 0,0 0-1 0 0,0 0 1 0 0,0 0 0 0 0,7-3-1151 0 0,6-3-608 0 0,3-6-250 0 0,3-4-101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0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77 512 0 0,'0'0'11'0'0,"0"0"-1"0"0,0 0 1 0 0,0 0-1 0 0,0 0 1 0 0,0 0-1 0 0,0 0 0 0 0,0 0 1 0 0,1 0-1 0 0,-1 0 1 0 0,0-1-1 0 0,0 1 1 0 0,0 0-1 0 0,0 0 1 0 0,0 0-1 0 0,0 0 1 0 0,0 0-1 0 0,0 0 1 0 0,0 0-1 0 0,0 0 1 0 0,0 0-1 0 0,0 0 1 0 0,0 0-1 0 0,0 0 1 0 0,0-1-1 0 0,0 1 1 0 0,0 0-1 0 0,0 0 1 0 0,-1 0-1 0 0,1 0 1 0 0,0 0-1 0 0,0 0 1 0 0,0 0-1 0 0,0 0 1 0 0,0 0-1 0 0,0 0 0 0 0,0 0 1 0 0,0 0-1 0 0,0 0 1 0 0,0 0-1 0 0,0-1 1 0 0,0 1-1 0 0,0 0 1 0 0,0 0-1 0 0,0 0 1 0 0,0 0-1 0 0,-1 0 1 0 0,1 0-1 0 0,0 0 1 0 0,0 0-1 0 0,0 0 1 0 0,0 0-1 0 0,0 0 1 0 0,0 0-1 0 0,0 0 1 0 0,0 0-1 0 0,-9-1 3458 0 0,-8 1 3657 0 0,17 0-6905 0 0,0 0 0 0 0,-1 0-1 0 0,1 0 1 0 0,0 0 0 0 0,-1 0 0 0 0,1 0 0 0 0,0 0 0 0 0,-1 0 0 0 0,1 0-1 0 0,0 0 1 0 0,0 1 0 0 0,-1-1 0 0 0,1 0 0 0 0,0 0 0 0 0,-1 0-1 0 0,1 0 1 0 0,0 1 0 0 0,0-1 0 0 0,0 0 0 0 0,-1 0 0 0 0,1 1 0 0 0,0-1-1 0 0,0 0 1 0 0,0 0 0 0 0,-1 1 0 0 0,6 7 1894 0 0,-3-5-2271 0 0,8 12 578 0 0,0 1 0 0 0,-1-1 0 0 0,-1 1 0 0 0,-1 1-1 0 0,10 31 1 0 0,14 89 995 0 0,-20-34-473 0 0,-11-103-929 0 0,0 1 1 0 0,0-1-1 0 0,0 1 0 0 0,0 0 0 0 0,0-1 0 0 0,1 1 1 0 0,-1-1-1 0 0,0 1 0 0 0,0 0 0 0 0,0-1 1 0 0,0 1-1 0 0,1-1 0 0 0,-1 1 0 0 0,0-1 0 0 0,1 1 1 0 0,-1-1-1 0 0,0 1 0 0 0,1-1 0 0 0,0 2 0 0 0,-1-2-9 0 0,1-1 0 0 0,-1 1-1 0 0,0 0 1 0 0,1 0-1 0 0,-1 0 1 0 0,0 0 0 0 0,1 0-1 0 0,-1 0 1 0 0,0-1-1 0 0,0 1 1 0 0,1 0 0 0 0,-1 0-1 0 0,0-1 1 0 0,0 1-1 0 0,1 0 1 0 0,-1 0 0 0 0,0-1-1 0 0,0 1 1 0 0,1 0-1 0 0,-1-1 1 0 0,0 1 0 0 0,0 0-1 0 0,0-1 1 0 0,12-26-18 0 0,3-17-32 0 0,54-136 66 0 0,-46 119-114 0 0,0-1 20 0 0,-20 55 56 0 0,1-1 0 0 0,0 1 0 0 0,0 0 0 0 0,1 0 0 0 0,9-10 0 0 0,-11 14 15 0 0,1 0 1 0 0,-1-1 0 0 0,1 2-1 0 0,0-1 1 0 0,0 0 0 0 0,0 1 0 0 0,1 0-1 0 0,-1 0 1 0 0,1 0 0 0 0,-1 0 0 0 0,1 1-1 0 0,-1 0 1 0 0,1 0 0 0 0,0 0 0 0 0,0 0-1 0 0,6 1 1 0 0,-5 0-1 0 0,0 0 0 0 0,0 0-1 0 0,0 1 1 0 0,0 0 0 0 0,0 1 0 0 0,0-1-1 0 0,0 1 1 0 0,-1 0 0 0 0,1 1 0 0 0,0-1-1 0 0,-1 1 1 0 0,7 5 0 0 0,-1-1 13 0 0,-2 2 1 0 0,1-1 0 0 0,-1 1-1 0 0,0 1 1 0 0,-1 0-1 0 0,0 0 1 0 0,0 0-1 0 0,9 19 1 0 0,1 8 75 0 0,18 53 1 0 0,-19-45-48 0 0,-15-39-49 0 0,1 1 0 0 0,0-1 0 0 0,1 0 0 0 0,-1 0 0 0 0,1 0 0 0 0,1 0 0 0 0,-1-1 0 0 0,1 1 0 0 0,10 8 0 0 0,-13-12-105 0 0,1 0 0 0 0,0 0-1 0 0,0 0 1 0 0,0-1 0 0 0,0 1 0 0 0,0-1 0 0 0,0 0-1 0 0,0 0 1 0 0,0 0 0 0 0,0 0 0 0 0,1 0 0 0 0,-1-1 0 0 0,0 0-1 0 0,0 1 1 0 0,1-1 0 0 0,-1 0 0 0 0,0-1 0 0 0,1 1 0 0 0,-1 0-1 0 0,0-1 1 0 0,0 0 0 0 0,1 0 0 0 0,2-1 0 0 0,8-4-4259 0 0,20-13 0 0 0,-15 7-424 0 0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1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8 201 432 0 0,'0'0'78'0'0,"0"0"0"0"0,-1 0 0 0 0,1 0 0 0 0,0 0 0 0 0,-1 0 0 0 0,1 0 0 0 0,0 0 0 0 0,-1 0 0 0 0,1 0 0 0 0,0-1 0 0 0,0 1 0 0 0,-1 0 0 0 0,1 0 0 0 0,0 0 0 0 0,-1 0 0 0 0,1-1 0 0 0,0 1 0 0 0,0 0 0 0 0,-1 0 0 0 0,1-1 0 0 0,0 1 0 0 0,0 0 0 0 0,0 0 0 0 0,-1-1 0 0 0,1 1 0 0 0,0 0 0 0 0,0-1 0 0 0,0 1 0 0 0,0 0-1 0 0,-1-1 1 0 0,1 1 0 0 0,0 0 0 0 0,0-1 0 0 0,0 1 0 0 0,0 0 0 0 0,0-1 0 0 0,0 1 0 0 0,0-1 0 0 0,1 0 173 0 0,-1 0 0 0 0,1 0 0 0 0,-1 0 0 0 0,1 0-1 0 0,0 0 1 0 0,0 0 0 0 0,-1 0 0 0 0,1 0 0 0 0,0 0 0 0 0,0 0-1 0 0,1 0 1 0 0,27-17 3696 0 0,38-11-1292 0 0,78-20 0 0 0,-60 22-2349 0 0,-53 16-465 0 0,71-21 405 0 0,-81 27-1589 0 0,-1 1 1 0 0,42-1-1 0 0,-49 5 0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357 103 512 0 0,'5'-36'3108'0'0,"-4"25"-9"0"0,-1-1-1 0 0,-1-19 1 0 0,1 30-2977 0 0,0 1 0 0 0,0-1 0 0 0,0 1 0 0 0,0-1 0 0 0,0 1 0 0 0,0-1 0 0 0,0 1 0 0 0,0-1 0 0 0,-1 1 0 0 0,1-1 0 0 0,0 1 0 0 0,0-1 0 0 0,-1 1 1 0 0,1-1-1 0 0,0 1 0 0 0,-1-1 0 0 0,1 1 0 0 0,0 0 0 0 0,-1-1 0 0 0,1 1 0 0 0,0-1 0 0 0,-1 1 0 0 0,1 0 0 0 0,-1 0 0 0 0,1-1 0 0 0,-1 1 0 0 0,1 0 0 0 0,-1 0 0 0 0,0-1 0 0 0,0 1 36 0 0,-1 0 0 0 0,1 0 1 0 0,0 0-1 0 0,0 0 0 0 0,-1 0 0 0 0,1 1 0 0 0,0-1 0 0 0,-1 0 1 0 0,1 1-1 0 0,0-1 0 0 0,-2 2 0 0 0,-4 1 213 0 0,1 1 1 0 0,0 0-1 0 0,-7 5 0 0 0,-10 10 404 0 0,1 1 0 0 0,-37 44 0 0 0,-31 54 249 0 0,76-99-825 0 0,0 1 19 0 0,1 0 0 0 0,0 1 0 0 0,2 0 0 0 0,-13 30-1 0 0,20-38-124 0 0,0 1 0 0 0,0-1 0 0 0,2 0 0 0 0,-1 1-1 0 0,2-1 1 0 0,-1 1 0 0 0,2 0 0 0 0,0-1 0 0 0,3 19-1 0 0,-2-20-57 0 0,1 0 1 0 0,1 0-1 0 0,0 0 0 0 0,1 0 0 0 0,0 0 0 0 0,1-1 0 0 0,9 16 0 0 0,-10-20-63 0 0,1 1 1 0 0,1-2-1 0 0,-1 1 0 0 0,1 0 1 0 0,0-1-1 0 0,1 0 1 0 0,0-1-1 0 0,0 1 1 0 0,0-1-1 0 0,0 0 0 0 0,12 5 1 0 0,0-1-663 0 0,1-1 1 0 0,41 10-1 0 0,-39-13-3615 0 0,26 2-1 0 0,-34-6 1201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15 423 112 0 0,'-4'4'1305'0'0,"-7"11"6491"0"0,12-9-3730 0 0,9-3-1623 0 0,-6-4-2197 0 0,0 1 0 0 0,0-1 1 0 0,0 0-1 0 0,-1 0 0 0 0,1-1 0 0 0,0 1 1 0 0,-1-1-1 0 0,1 0 0 0 0,-1 0 0 0 0,1 0 1 0 0,-1 0-1 0 0,0 0 0 0 0,0-1 0 0 0,0 0 0 0 0,0 1 1 0 0,4-7-1 0 0,5-6-17 0 0,-1 0 1 0 0,11-19-1 0 0,-21 32-195 0 0,9-14 63 0 0,-1-1-1 0 0,-1 0 1 0 0,0-1 0 0 0,-1 0 0 0 0,-2 0 0 0 0,1-1 0 0 0,3-32 0 0 0,-2 9 69 0 0,-3 23 67 0 0,-1 0-1 0 0,0-22 1 0 0,-12 58-44 0 0,4-5-185 0 0,2 0 0 0 0,-1 1-1 0 0,2 0 1 0 0,0-1 0 0 0,0 1 0 0 0,0 15-1 0 0,2-7 12 0 0,1 1 0 0 0,7 40 0 0 0,-6-49-21 0 0,1-1 0 0 0,1 1 0 0 0,6 15 0 0 0,-9-24 5 0 0,1 0-1 0 0,0 0 1 0 0,0-1-1 0 0,1 1 1 0 0,-1 0-1 0 0,1-1 1 0 0,0 0-1 0 0,0 0 1 0 0,0 1 0 0 0,0-2-1 0 0,0 1 1 0 0,1 0-1 0 0,6 3 1 0 0,-9-5-9 0 0,1 0 1 0 0,0-1-1 0 0,-1 1 1 0 0,1-1-1 0 0,0 1 1 0 0,-1-1-1 0 0,1 0 1 0 0,0 1-1 0 0,0-1 1 0 0,0 0-1 0 0,-1 0 1 0 0,1-1-1 0 0,0 1 1 0 0,0 0-1 0 0,-1 0 1 0 0,3-2-1 0 0,0 1-11 0 0,-1-1 0 0 0,1 1-1 0 0,-1-1 1 0 0,0 0-1 0 0,0 0 1 0 0,0 0 0 0 0,4-4-1 0 0,0-1-40 0 0,0-1-1 0 0,0 1 0 0 0,-1-1 1 0 0,10-17-1 0 0,-10 13 41 0 0,-1 0-1 0 0,0 0 1 0 0,0 0-1 0 0,3-20 0 0 0,7-52 71 0 0,-10 51-37 0 0,9-36 1 0 0,-11 60-31 0 0,0-3 23 0 0,1 0 1 0 0,6-13-1 0 0,-15 36 33 0 0,1-1 0 0 0,1 1 0 0 0,0 0 0 0 0,0 0-1 0 0,1 0 1 0 0,0 1 0 0 0,1-1 0 0 0,1 0 0 0 0,0 1 0 0 0,0-1-1 0 0,2 12 1 0 0,1-4 12 0 0,1 0 0 0 0,0 0 0 0 0,1-1 0 0 0,1 1-1 0 0,16 32 1 0 0,-18-43-89 0 0,1-1 0 0 0,0 1 0 0 0,0-1 0 0 0,1 0 0 0 0,0-1 1 0 0,0 1-1 0 0,0-1 0 0 0,1 0 0 0 0,0-1 0 0 0,0 1 0 0 0,1-2 0 0 0,-1 1 0 0 0,1-1 0 0 0,0 0 0 0 0,1 0 0 0 0,-1-1 0 0 0,16 4 0 0 0,-22-7-268 0 0,0 1-1 0 0,-1-1 1 0 0,1 0-1 0 0,0 0 1 0 0,-1 0-1 0 0,1 0 1 0 0,0 0-1 0 0,0 0 1 0 0,-1-1-1 0 0,1 1 0 0 0,0 0 1 0 0,-1-1-1 0 0,1 0 1 0 0,-1 1-1 0 0,1-1 1 0 0,2-1-1 0 0,1-2-1650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11 1872 0 0,'0'-1'405'0'0,"0"1"-1"0"0,0-1 0 0 0,0 1 0 0 0,0 0 0 0 0,0-1 0 0 0,0 1 0 0 0,0-1 1 0 0,0 1-1 0 0,0 0 0 0 0,1-1 0 0 0,-1 1 0 0 0,0-1 0 0 0,2-2 3638 0 0,-1 3-3638 0 0,-1 0 0 0 0,0-1 0 0 0,1 1 0 0 0,12 0 4267 0 0,20 11-3535 0 0,-23-7 179 0 0,6 2-837 0 0,0 1 1 0 0,0 0 0 0 0,-1 1 0 0 0,0 0 0 0 0,-1 1-1 0 0,0 1 1 0 0,0 1 0 0 0,14 13 0 0 0,-13-8-268 0 0,0 0 0 0 0,-1 1 0 0 0,0 1 0 0 0,-2 0 0 0 0,20 38 0 0 0,-12-16-4 0 0,21 62-1 0 0,-35-85-166 0 0,-1 1 0 0 0,-2 0-1 0 0,1 0 1 0 0,-2 0 0 0 0,-1 1 0 0 0,0 26-1 0 0,-4-13-137 0 0,-1 0-1 0 0,-2 0 0 0 0,-1 0 1 0 0,-1-1-1 0 0,-2 0 0 0 0,-1 0 0 0 0,-1-1 1 0 0,-2-1-1 0 0,0 0 0 0 0,-3-1 1 0 0,-30 41-1 0 0,13-32-1470 0 0,10-15-2330 0 0,16-16 1745 0 0,-4 5-2265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38 512 0 0,'-4'-4'1580'0'0,"2"3"-387"0"0,0-1 1 0 0,1 1-1 0 0,-1-1 1 0 0,0 1-1 0 0,1-1 0 0 0,0 0 1 0 0,-1 0-1 0 0,1 0 1 0 0,0 0-1 0 0,0 0 1 0 0,0 0-1 0 0,-1-3 513 0 0,22-1-337 0 0,-18 5-1389 0 0,0 1 0 0 0,0 0 0 0 0,0-1 0 0 0,0 1 0 0 0,0 0 0 0 0,0 0 0 0 0,0 1 0 0 0,2-1 0 0 0,-3 1-147 0 0,-1-1 0 0 0,1 0 0 0 0,0 0 0 0 0,-1 1 0 0 0,1-1 0 0 0,-1 0 0 0 0,1 1 0 0 0,-1-1 0 0 0,1 1 0 0 0,-1-1 0 0 0,1 1 0 0 0,-1-1 0 0 0,1 1 0 0 0,-1-1 0 0 0,0 1 0 0 0,1-1 0 0 0,-1 1 0 0 0,0-1 0 0 0,0 1 0 0 0,1 0 0 0 0,-1-1 0 0 0,0 1 0 0 0,0-1 0 0 0,0 1 0 0 0,0 0 0 0 0,1-1 0 0 0,-1 2 0 0 0,0 6-2598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49 8 0 0,'-1'0'439'0'0,"1"-1"1"0"0,-1 1-1 0 0,0 0 1 0 0,0 0-1 0 0,0 0 0 0 0,0 0 1 0 0,1-1-1 0 0,-1 1 1 0 0,0 0-1 0 0,0-1 0 0 0,1 1 1 0 0,-1-1-1 0 0,0 1 0 0 0,0-1 1 0 0,1 1-1 0 0,-1-1 1 0 0,1 1-1 0 0,-1-1 0 0 0,1 0 1 0 0,-1 1-1 0 0,0-1 1 0 0,1 0-1 0 0,0 1 0 0 0,-1-1 1 0 0,1 0-1 0 0,0 0 1 0 0,-1 0-1 0 0,1 1 0 0 0,0-1 1 0 0,0 0-1 0 0,-1 0 0 0 0,1-1 1 0 0,0 0 168 0 0,0-1 0 0 0,-1 0 0 0 0,1 1 0 0 0,0-1 0 0 0,0 0 0 0 0,1 0 0 0 0,-1 1 0 0 0,2-6 0 0 0,-4 22-3502 0 0,0-7 771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50 32 0 0,'-2'-7'8799'0'0,"-3"5"-4687"0"0,-10 3-1742 0 0,7 0 1257 0 0,12 2-1545 0 0,8-1-1307 0 0,0-3-552 0 0,0 0 1 0 0,1-1-1 0 0,-1-1 1 0 0,0 0-1 0 0,16-7 1 0 0,23-6-237 0 0,-33 12 7 0 0,27-3 1 0 0,-40 7-140 0 0,0 0 1 0 0,0 0 0 0 0,-1 0 0 0 0,1 0 0 0 0,0 1-1 0 0,0 0 1 0 0,-1 0 0 0 0,1 0 0 0 0,-1 0 0 0 0,1 1-1 0 0,4 2 1 0 0,0 4-1988 0 0,-4 8-5523 0 0,-4-11 4509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57 1896 0 0,'-11'0'7915'0'0,"17"-1"-3041"0"0,15 0-2634 0 0,7-3-1614 0 0,-1-2-1 0 0,28-10 1 0 0,30-7-629 0 0,-74 21-174 0 0,1 0-1 0 0,0 1 1 0 0,-1 0 0 0 0,1 1 0 0 0,16 2 0 0 0,-24-2-361 0 0,0 1 0 0 0,-1 0 0 0 0,1 0 0 0 0,-1 0 0 0 0,1 0 0 0 0,3 2 0 0 0,1 1-541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0 512 0 0,'-4'0'512'0'0,"0"2"480"0"0,-2-1-1976 0 0,3 0 472 0 0,1 1 0 0 0,-3-1 512 0 0,3 1 0 0 0,-1-1 0 0 0,0 2 0 0 0,-1-2 0 0 0,1 1 0 0 0,-1-1 0 0 0,1-1 0 0 0,-1 0 0 0 0,1 2 0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38 3961 0 0,'-13'-5'4561'0'0,"4"-1"3593"0"0,3 0-6314 0 0,4 1-368 0 0,4 0-399 0 0,2 1-457 0 0,2 1 0 0 0,2 1-264 0 0,3 0-232 0 0,-1 2-40 0 0,0 3-88 0 0,-1 1-152 0 0,1 2-88 0 0,-2-1 8 0 0,2 5-848 0 0,0 0-1129 0 0,-3 3-239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382 110 512 0 0,'0'-1'105'0'0,"-1"-1"1"0"0,1 1-1 0 0,-1-1 1 0 0,1 1-1 0 0,-1 0 0 0 0,0-1 1 0 0,1 1-1 0 0,-1 0 1 0 0,0 0-1 0 0,0 0 0 0 0,0-1 1 0 0,0 1-1 0 0,0 0 1 0 0,0 0-1 0 0,-2-1 0 0 0,-20-14 2886 0 0,16 12-2318 0 0,-1 1 0 0 0,1-1 0 0 0,-1 1-1 0 0,0 0 1 0 0,0 1 0 0 0,0 0 0 0 0,0 0 0 0 0,0 1 0 0 0,0 0-1 0 0,-13 0 1 0 0,13 1-332 0 0,-1 1-1 0 0,1 0 1 0 0,-1 0-1 0 0,1 1 1 0 0,0 0-1 0 0,0 0 1 0 0,0 1-1 0 0,0 0 1 0 0,0 1-1 0 0,-9 5 0 0 0,2 0-85 0 0,0 1-1 0 0,1 0 0 0 0,1 1 0 0 0,0 0 0 0 0,0 1 0 0 0,-16 20 0 0 0,25-27-199 0 0,0 0 0 0 0,1 1-1 0 0,-1-1 1 0 0,1 1 0 0 0,0 0 0 0 0,1 0 0 0 0,-1 0 0 0 0,1 1-1 0 0,1-1 1 0 0,-1 0 0 0 0,1 1 0 0 0,0-1 0 0 0,0 1 0 0 0,1 0-1 0 0,0-1 1 0 0,0 1 0 0 0,0-1 0 0 0,1 1 0 0 0,0-1 0 0 0,2 8-1 0 0,-1-9-19 0 0,0 0-1 0 0,0 0 1 0 0,0 0-1 0 0,0-1 1 0 0,1 1-1 0 0,0-1 1 0 0,0 1-1 0 0,0-1 0 0 0,0 0 1 0 0,0 0-1 0 0,1 0 1 0 0,8 6-1 0 0,-6-6-15 0 0,1 0-1 0 0,-1 0 1 0 0,1 0-1 0 0,1-1 1 0 0,-1 0-1 0 0,0 0 0 0 0,1-1 1 0 0,7 2-1 0 0,-1-2-34 0 0,1 0-1 0 0,0 0 1 0 0,-1-2-1 0 0,1 0 1 0 0,0 0-1 0 0,0-2 1 0 0,-1 1-1 0 0,26-8 1 0 0,-20 3-3 0 0,-1-1 0 0 0,0-1 0 0 0,0 0 0 0 0,27-18 0 0 0,-34 17 24 0 0,0 1 1 0 0,0-1 0 0 0,-1-1-1 0 0,0 0 1 0 0,0-1-1 0 0,-2 0 1 0 0,10-13-1 0 0,-16 19-9 0 0,0 0 1 0 0,-1 0-1 0 0,1 0 0 0 0,-2-1 0 0 0,1 1 0 0 0,0-1 1 0 0,-1 1-1 0 0,0-1 0 0 0,0 0 0 0 0,-1 1 1 0 0,0-1-1 0 0,0 0 0 0 0,0 0 0 0 0,-1 1 0 0 0,1-1 1 0 0,-1 0-1 0 0,-1 1 0 0 0,-2-10 0 0 0,0 5 9 0 0,1 0 1 0 0,-1 1-1 0 0,-1 0 0 0 0,0 0 0 0 0,0 0 0 0 0,-1 1 1 0 0,0-1-1 0 0,0 2 0 0 0,-13-14 0 0 0,14 18-10 0 0,1-1 0 0 0,-1 1-1 0 0,1-1 1 0 0,-1 2 0 0 0,0-1-1 0 0,0 0 1 0 0,0 1 0 0 0,-1 0 0 0 0,1 0-1 0 0,0 0 1 0 0,-1 1 0 0 0,-9-1-1 0 0,7 1 1 0 0,0 1 0 0 0,-1 0 0 0 0,1 1-1 0 0,0 0 1 0 0,0 0 0 0 0,1 1 0 0 0,-1 0-1 0 0,-9 3 1 0 0,1 2-17 0 0,0 0-1 0 0,0 2 1 0 0,1-1 0 0 0,0 2-1 0 0,1 0 1 0 0,0 1 0 0 0,-20 20-1 0 0,22-19 14 0 0,1 0 0 0 0,0 1-1 0 0,1 1 1 0 0,1 0-1 0 0,0 0 1 0 0,1 1-1 0 0,-11 25 1 0 0,17-34 1 0 0,0 0 1 0 0,0 1 0 0 0,1-1-1 0 0,-1 1 1 0 0,2-1 0 0 0,-1 1-1 0 0,1 0 1 0 0,0-1 0 0 0,1 12-1 0 0,0-13-1 0 0,0 0 1 0 0,1-1-1 0 0,-1 1 0 0 0,1-1 0 0 0,0 1 0 0 0,0-1 0 0 0,1 0 0 0 0,-1 0 0 0 0,1 0 0 0 0,0 0 0 0 0,0 0 0 0 0,0-1 1 0 0,0 1-1 0 0,8 5 0 0 0,-6-5 0 0 0,1 0 1 0 0,0 0-1 0 0,0 0 0 0 0,1-1 1 0 0,-1 0-1 0 0,1 0 0 0 0,-1-1 1 0 0,1 0-1 0 0,0 0 1 0 0,13 2-1 0 0,-9-3 3 0 0,-1-1 0 0 0,1 0 1 0 0,-1 0-1 0 0,0-1 0 0 0,1-1 0 0 0,18-4 0 0 0,-11 0 6 0 0,0 0 0 0 0,-1-2 0 0 0,1 0-1 0 0,-2 0 1 0 0,1-2 0 0 0,-1 0 0 0 0,26-22-1 0 0,-34 25 8 0 0,-1 0 0 0 0,0 0 0 0 0,0-1-1 0 0,0 0 1 0 0,-1 0 0 0 0,0 0 0 0 0,7-15-1 0 0,-10 17 6 0 0,-1 1 0 0 0,0-1 1 0 0,-1 0-1 0 0,1 1 0 0 0,-1-1 0 0 0,0 0 0 0 0,0 0 0 0 0,-1 0 0 0 0,0 0 0 0 0,0 0 0 0 0,0 0 0 0 0,-1 0 0 0 0,0 1 0 0 0,-2-9 0 0 0,2 9 36 0 0,0 1-12 0 0,0-1 1 0 0,0 1 0 0 0,0 0 0 0 0,-1-1-1 0 0,1 1 1 0 0,-1 0 0 0 0,0 0-1 0 0,-1 0 1 0 0,-4-6 0 0 0,7 10-31 0 0,-1-1-1 0 0,1 1 1 0 0,-1 0 0 0 0,1-1-1 0 0,0 1 1 0 0,-1 0 0 0 0,1 0-1 0 0,-1 0 1 0 0,1-1 0 0 0,-1 1-1 0 0,1 0 1 0 0,-1 0 0 0 0,1 0-1 0 0,-1 0 1 0 0,1 0 0 0 0,-1 0 0 0 0,1 0-1 0 0,-1 0 1 0 0,1 0 0 0 0,-1 0-1 0 0,1 0 1 0 0,-1 0 0 0 0,1 0-1 0 0,-1 0 1 0 0,1 1 0 0 0,-1-1-1 0 0,1 0 1 0 0,-1 0 0 0 0,1 0-1 0 0,-1 1 1 0 0,1-1 0 0 0,0 0 0 0 0,-1 1-1 0 0,1-1 1 0 0,0 0 0 0 0,-1 1-1 0 0,1-1 1 0 0,0 1 0 0 0,-1-1-1 0 0,1 0 1 0 0,0 1 0 0 0,0-1-1 0 0,-1 1 1 0 0,1-1 0 0 0,0 1-1 0 0,0-1 1 0 0,0 1 0 0 0,0-1 0 0 0,-1 1-1 0 0,-5 25 119 0 0,5-17-108 0 0,0-1 0 0 0,1 0 0 0 0,0 0-1 0 0,1 1 1 0 0,0-1 0 0 0,0 0 0 0 0,0 0 0 0 0,1 1 0 0 0,1-1 0 0 0,-1-1-1 0 0,1 1 1 0 0,1 0 0 0 0,4 8 0 0 0,-4-10-3 0 0,0 0 1 0 0,0 0-1 0 0,1-1 0 0 0,0 1 0 0 0,0-1 1 0 0,0 0-1 0 0,1-1 0 0 0,0 1 1 0 0,0-1-1 0 0,0 0 0 0 0,0-1 1 0 0,1 1-1 0 0,-1-1 0 0 0,1-1 0 0 0,9 4 1 0 0,1-2-155 0 0,0 0 1 0 0,0-1-1 0 0,0-1 1 0 0,0-1-1 0 0,21 0 1 0 0,-25-2-3718 0 0,25-4 1 0 0,-29 3 563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2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20 123 512 0 0,'-3'-8'313'0'0,"-11"-52"1535"0"0,13 55-980 0 0,0-1 0 0 0,1 1 0 0 0,0 0 0 0 0,0-1 1 0 0,0-6-1 0 0,0 11-731 0 0,0 0 1 0 0,0 1 0 0 0,0-1 0 0 0,0 0-1 0 0,0 0 1 0 0,1 0 0 0 0,-1 1-1 0 0,0-1 1 0 0,0 0 0 0 0,0 1 0 0 0,1-1-1 0 0,-1 0 1 0 0,0 1 0 0 0,1-1-1 0 0,-1 0 1 0 0,0 1 0 0 0,1-1-1 0 0,-1 0 1 0 0,1 1 0 0 0,-1-1 0 0 0,1 0-1 0 0,0 1-42 0 0,-1 0 0 0 0,1 0 0 0 0,-1 0 0 0 0,1 0 0 0 0,-1 0 0 0 0,1 1 0 0 0,-1-1 0 0 0,1 0 0 0 0,-1 0 0 0 0,0 0 0 0 0,1 1 0 0 0,-1-1 0 0 0,1 0 0 0 0,-1 0 0 0 0,0 1 0 0 0,1-1 0 0 0,-1 0 0 0 0,0 1 0 0 0,1-1 0 0 0,-1 1 0 0 0,0-1 0 0 0,1 1 0 0 0,15 30 1800 0 0,-1 8-1232 0 0,4 10-177 0 0,45 86 0 0 0,46 67-263 0 0,-102-188-230 0 0,-1 0 1 0 0,2 0-1 0 0,0-1 0 0 0,0-1 1 0 0,0 0-1 0 0,13 12 0 0 0,-19-22-49 0 0,-1 0 1 0 0,1-1-1 0 0,0 1 0 0 0,0 0 0 0 0,0-1 0 0 0,0 0 1 0 0,0 0-1 0 0,0 0 0 0 0,0 0 0 0 0,0-1 0 0 0,0 1 1 0 0,1-1-1 0 0,-1 0 0 0 0,0 0 0 0 0,0 0 0 0 0,0 0 1 0 0,0-1-1 0 0,0 0 0 0 0,1 0 0 0 0,-1 0 0 0 0,3-1 1 0 0,-3 0-363 0 0,1 1 1 0 0,-1-1-1 0 0,0 0 1 0 0,1-1 0 0 0,-1 1-1 0 0,0-1 1 0 0,0 1 0 0 0,-1-1-1 0 0,1 0 1 0 0,0 0-1 0 0,-1 0 1 0 0,1-1 0 0 0,-1 1-1 0 0,0-1 1 0 0,0 0-1 0 0,0 1 1 0 0,2-8 0 0 0,-1-4-948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52 120 8 0 0,'-3'1'345'0'0,"1"1"0"0"0,0-1 0 0 0,0 1-1 0 0,0 0 1 0 0,0 0 0 0 0,0 0 0 0 0,0 0 0 0 0,1 0 0 0 0,-1 0 0 0 0,0 0 0 0 0,1 0-1 0 0,0 1 1 0 0,0-1 0 0 0,-1 1 0 0 0,0 3 0 0 0,2-3 54 0 0,-1 0 1 0 0,1 0 0 0 0,0 0-1 0 0,0 0 1 0 0,0 0 0 0 0,1 0-1 0 0,-1 0 1 0 0,1 0 0 0 0,-1 0-1 0 0,1 0 1 0 0,0 0 0 0 0,0 0-1 0 0,3 4 1 0 0,3 6 688 0 0,1-1 1 0 0,0 0-1 0 0,1 0 0 0 0,1 0 1 0 0,0-1-1 0 0,12 10 0 0 0,-12-12-420 0 0,-10-8-624 0 0,1 0 1 0 0,0 0-1 0 0,-1-1 0 0 0,1 1 1 0 0,0 0-1 0 0,-1 0 0 0 0,1 0 1 0 0,-1-1-1 0 0,1 1 1 0 0,-1 0-1 0 0,1 0 0 0 0,-1 0 1 0 0,0 0-1 0 0,1 0 1 0 0,-1 0-1 0 0,0 0 0 0 0,0 0 1 0 0,0 2-1 0 0,0-3-38 0 0,0 0 1 0 0,0 0-1 0 0,0 1 0 0 0,0-1 0 0 0,0 0 1 0 0,0 0-1 0 0,-1 0 0 0 0,1 1 1 0 0,0-1-1 0 0,0 0 0 0 0,0 0 0 0 0,0 0 1 0 0,0 0-1 0 0,-1 1 0 0 0,1-1 1 0 0,0 0-1 0 0,0 0 0 0 0,0 0 0 0 0,-1 0 1 0 0,1 0-1 0 0,0 0 0 0 0,0 1 1 0 0,0-1-1 0 0,-1 0 0 0 0,1 0 0 0 0,0 0 1 0 0,-1 0-1 0 0,-11-3 3 0 0,6 0 34 0 0,-1-1 1 0 0,1 0-1 0 0,0 0 1 0 0,0-1-1 0 0,0 0 0 0 0,1 0 1 0 0,-1 0-1 0 0,1-1 1 0 0,1 1-1 0 0,-1-1 0 0 0,1-1 1 0 0,0 1-1 0 0,0 0 1 0 0,1-1-1 0 0,-1 0 0 0 0,2 0 1 0 0,-1 0-1 0 0,-1-8 1 0 0,-1-2 150 0 0,2-1 1 0 0,0 0 0 0 0,1 0 0 0 0,0 0 0 0 0,2 0 0 0 0,2-25 0 0 0,-2 37-141 0 0,0 1 0 0 0,1 0 0 0 0,0 0 0 0 0,0 1 0 0 0,1-1 0 0 0,-1 0 0 0 0,1 0 0 0 0,0 1 0 0 0,4-9 0 0 0,-6 13-53 0 0,0 0 0 0 0,1 0-1 0 0,-1-1 1 0 0,0 1 0 0 0,0 0 0 0 0,0 0 0 0 0,0 0 0 0 0,1 0 0 0 0,-1 0 0 0 0,0-1 0 0 0,0 1 0 0 0,0 0 0 0 0,1 0 0 0 0,-1 0 0 0 0,0 0 0 0 0,0 0 0 0 0,1 0 0 0 0,-1 0 0 0 0,0 0 0 0 0,0 0 0 0 0,0 0 0 0 0,1 0 0 0 0,-1 0 0 0 0,0 0-1 0 0,0 0 1 0 0,1 0 0 0 0,-1 0 0 0 0,0 0 0 0 0,0 0 0 0 0,0 0 0 0 0,1 0 0 0 0,-1 0 0 0 0,0 0 0 0 0,0 1 0 0 0,1-1 0 0 0,-1 0 0 0 0,0 0 0 0 0,0 0 0 0 0,0 0 0 0 0,0 0 0 0 0,1 1 0 0 0,-1-1 0 0 0,0 0 0 0 0,0 0 0 0 0,0 0 0 0 0,0 0 0 0 0,0 1-1 0 0,0-1 1 0 0,1 0 0 0 0,-1 0 0 0 0,0 1 0 0 0,0-1 0 0 0,0 0 0 0 0,0 1 0 0 0,8 19-21 0 0,-2-3-8 0 0,-4-14-15 0 0,1 0 1 0 0,-1-1 0 0 0,0 1-1 0 0,1 0 1 0 0,0-1-1 0 0,-1 0 1 0 0,1 0 0 0 0,0 0-1 0 0,0 0 1 0 0,0 0 0 0 0,1 0-1 0 0,-1-1 1 0 0,4 2-1 0 0,1-1-118 0 0,-1 0 0 0 0,1-1 1 0 0,0 0-1 0 0,-1 0 0 0 0,11-1 0 0 0,13-1-2393 0 0,35-5 0 0 0,-3-5-5656 0 0,-41 6 4248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246 114 512 0 0,'-2'-3'584'0'0,"-1"-1"1"0"0,1 1-1 0 0,-1 0 0 0 0,0 0 1 0 0,0 0-1 0 0,0 0 0 0 0,0 1 1 0 0,0-1-1 0 0,-1 1 0 0 0,1 0 1 0 0,-1 0-1 0 0,0 0 0 0 0,1 0 1 0 0,-1 1-1 0 0,-5-2 0 0 0,4 2-126 0 0,0 0-1 0 0,-1 0 1 0 0,1 1-1 0 0,0 0 0 0 0,0 0 1 0 0,0 0-1 0 0,-1 1 1 0 0,1 0-1 0 0,0 0 0 0 0,0 0 1 0 0,-5 2-1 0 0,2 0-147 0 0,0 0 0 0 0,1 1 0 0 0,-1-1 0 0 0,1 2 0 0 0,0-1 0 0 0,0 1 0 0 0,1 0 0 0 0,-1 0-1 0 0,1 1 1 0 0,0 0 0 0 0,1 0 0 0 0,-1 1 0 0 0,1-1 0 0 0,-8 15 0 0 0,10-15-248 0 0,0 0-1 0 0,1 0 1 0 0,0 0 0 0 0,0 0 0 0 0,1 0 0 0 0,0 0-1 0 0,0 0 1 0 0,0 1 0 0 0,1-1 0 0 0,0 0-1 0 0,0 1 1 0 0,0-1 0 0 0,1 0 0 0 0,0 0-1 0 0,0 1 1 0 0,1-1 0 0 0,-1 0 0 0 0,1 0 0 0 0,1 0-1 0 0,-1 0 1 0 0,1-1 0 0 0,0 1 0 0 0,0-1-1 0 0,1 0 1 0 0,0 0 0 0 0,0 0 0 0 0,0 0-1 0 0,0 0 1 0 0,1-1 0 0 0,0 0 0 0 0,0 0 0 0 0,0 0-1 0 0,0-1 1 0 0,0 1 0 0 0,1-1 0 0 0,0-1-1 0 0,8 4 1 0 0,-4-2-90 0 0,0-1 0 0 0,1-1-1 0 0,-1 0 1 0 0,15 2 0 0 0,-20-4 16 0 0,0 0 1 0 0,0 0 0 0 0,0-1-1 0 0,0 1 1 0 0,0-1 0 0 0,0 0-1 0 0,-1 0 1 0 0,1-1 0 0 0,0 1-1 0 0,-1-1 1 0 0,7-3 0 0 0,-4 1 9 0 0,-1 0 1 0 0,0 0 0 0 0,0-1-1 0 0,-1 1 1 0 0,1-1-1 0 0,-1-1 1 0 0,0 1 0 0 0,0-1-1 0 0,-1 1 1 0 0,0-1-1 0 0,0-1 1 0 0,0 1 0 0 0,-1 0-1 0 0,0-1 1 0 0,0 0-1 0 0,0 0 1 0 0,-1 0 0 0 0,0 0-1 0 0,-1 0 1 0 0,0 0-1 0 0,1-12 1 0 0,-1 0 8 0 0,-2 0 0 0 0,0 0 1 0 0,-5-23-1 0 0,4 30-19 0 0,-1 1 0 0 0,0-1 0 0 0,-1 1 0 0 0,0 0 0 0 0,-1 0 0 0 0,-8-14 0 0 0,11 23 2 0 0,1-1-1 0 0,-1 0 0 0 0,0 1 1 0 0,0-1-1 0 0,0 1 0 0 0,-1 0 1 0 0,1 0-1 0 0,-1-1 0 0 0,1 2 0 0 0,-1-1 1 0 0,0 0-1 0 0,1 0 0 0 0,-1 1 1 0 0,0 0-1 0 0,0-1 0 0 0,0 1 1 0 0,0 0-1 0 0,-1 1 0 0 0,1-1 1 0 0,0 1-1 0 0,0-1 0 0 0,0 1 1 0 0,-1 0-1 0 0,1 0 0 0 0,0 0 0 0 0,0 0 1 0 0,0 1-1 0 0,-1-1 0 0 0,1 1 1 0 0,0 0-1 0 0,0 0 0 0 0,-4 2 1 0 0,-1 1-17 0 0,0 0 0 0 0,0 0 0 0 0,0 1 1 0 0,1-1-1 0 0,0 2 0 0 0,0-1 0 0 0,0 1 1 0 0,0 0-1 0 0,1 1 0 0 0,-9 11 1 0 0,7-6-2 0 0,0 0 1 0 0,1 1 0 0 0,1-1 0 0 0,0 1 0 0 0,0 1-1 0 0,1-1 1 0 0,1 1 0 0 0,-3 14 0 0 0,6-22 26 0 0,0 0 0 0 0,0 0 1 0 0,1 0-1 0 0,0 0 0 0 0,0 0 0 0 0,0 0 1 0 0,1 0-1 0 0,0 0 0 0 0,0 0 0 0 0,0 0 1 0 0,1 0-1 0 0,0 0 0 0 0,0 0 0 0 0,0-1 1 0 0,1 1-1 0 0,0-1 0 0 0,0 0 0 0 0,0 0 0 0 0,1 0 1 0 0,0 0-1 0 0,6 6 0 0 0,-6-7 5 0 0,1-1 1 0 0,-1 0-1 0 0,1 0 0 0 0,-1-1 0 0 0,1 1 0 0 0,0-1 0 0 0,0 0 1 0 0,0 0-1 0 0,1-1 0 0 0,-1 1 0 0 0,0-1 0 0 0,0 0 0 0 0,1-1 1 0 0,-1 1-1 0 0,1-1 0 0 0,-1 0 0 0 0,0-1 0 0 0,10-1 0 0 0,-7 1 22 0 0,-1-1 0 0 0,1 0 0 0 0,-1 0 0 0 0,0-1 0 0 0,0 0 0 0 0,0 0 0 0 0,0 0 0 0 0,0-1 0 0 0,-1 0 0 0 0,1-1-1 0 0,-1 1 1 0 0,9-10 0 0 0,-6 4 33 0 0,-1 1 0 0 0,0-1-1 0 0,-1 0 1 0 0,0-1 0 0 0,-1 0 0 0 0,7-14-1 0 0,-10 19-29 0 0,-1-1 0 0 0,0 1 0 0 0,-1-1 0 0 0,1 1 0 0 0,-1-1 0 0 0,0 0 1 0 0,-1 1-1 0 0,0-1 0 0 0,0 0 0 0 0,0 0 0 0 0,-1 1 0 0 0,0-1 0 0 0,-2-9 0 0 0,1 11-3 0 0,0 0 1 0 0,1 1 0 0 0,-2-1 0 0 0,1 0-1 0 0,0 1 1 0 0,-1-1 0 0 0,0 1-1 0 0,0 0 1 0 0,-5-5 0 0 0,7 8-17 0 0,0 0 0 0 0,0 0 1 0 0,0 0-1 0 0,0 0 0 0 0,0 0 1 0 0,-1 0-1 0 0,1 1 0 0 0,0-1 1 0 0,0 0-1 0 0,-1 1 0 0 0,1-1 1 0 0,0 1-1 0 0,-1-1 0 0 0,1 1 1 0 0,0 0-1 0 0,-1 0 0 0 0,1-1 1 0 0,-1 1-1 0 0,1 0 0 0 0,0 0 0 0 0,-1 1 1 0 0,1-1-1 0 0,-1 0 0 0 0,1 0 1 0 0,0 1-1 0 0,-1-1 0 0 0,1 0 1 0 0,0 1-1 0 0,-1 0 0 0 0,1-1 1 0 0,0 1-1 0 0,0 0 0 0 0,0-1 1 0 0,-1 1-1 0 0,1 0 0 0 0,0 0 1 0 0,0 0-1 0 0,-1 2 0 0 0,0-1 3 0 0,0 0-1 0 0,0 1 0 0 0,0-1 1 0 0,0 0-1 0 0,1 1 0 0 0,-1 0 1 0 0,1-1-1 0 0,0 1 1 0 0,-1 0-1 0 0,0 5 0 0 0,1-6-1 0 0,1-1-1 0 0,0 0 1 0 0,0 1-1 0 0,0-1 1 0 0,0 0-1 0 0,0 0 1 0 0,0 1-1 0 0,0-1 1 0 0,0 0 0 0 0,1 1-1 0 0,-1-1 1 0 0,0 0-1 0 0,1 0 1 0 0,-1 1-1 0 0,1-1 1 0 0,0 0-1 0 0,-1 0 1 0 0,1 0-1 0 0,0 0 1 0 0,-1 0-1 0 0,1 0 1 0 0,0 0-1 0 0,0 0 1 0 0,0 0-1 0 0,0 0 1 0 0,0 0-1 0 0,1 0 1 0 0,1 1 80 0 0,1-1 1 0 0,-1 1-1 0 0,0-1 1 0 0,1 0-1 0 0,-1 0 1 0 0,0 0-1 0 0,1-1 0 0 0,-1 1 1 0 0,6-1-1 0 0,-3 1 54 0 0,-1-1 0 0 0,0 1-1 0 0,0 0 1 0 0,6 2 0 0 0,-8-2-98 0 0,0 0 0 0 0,0 0 1 0 0,0 1-1 0 0,0-1 0 0 0,0 1 1 0 0,0-1-1 0 0,0 1 0 0 0,0 0 0 0 0,-1 0 1 0 0,1 1-1 0 0,-1-1 0 0 0,1 0 1 0 0,-1 1-1 0 0,0 0 0 0 0,0-1 1 0 0,0 1-1 0 0,0 0 0 0 0,-1 0 1 0 0,1 0-1 0 0,1 5 0 0 0,28 96 325 0 0,-25-78-373 0 0,1 0-1 0 0,2-1 1 0 0,21 48 0 0 0,98 133-51 0 0,-117-191 44 0 0,-2 1-1 0 0,0 0 1 0 0,-1 1-1 0 0,-1 0 1 0 0,7 24-1 0 0,-13-38 16 0 0,0 0 0 0 0,0 0 0 0 0,-1 0 0 0 0,0 1-1 0 0,1-1 1 0 0,-1 0 0 0 0,0 0 0 0 0,-1 0 0 0 0,1 1 0 0 0,0-1-1 0 0,-1 0 1 0 0,0 0 0 0 0,0 0 0 0 0,0 0 0 0 0,-2 5-1 0 0,1-4-1 0 0,-1 0 0 0 0,1-1 0 0 0,-1 1 0 0 0,0-1 0 0 0,0 1 0 0 0,0-1 0 0 0,-1 0 0 0 0,1-1 0 0 0,-1 1 0 0 0,-4 2 0 0 0,-7 3 8 0 0,0 0 1 0 0,-1-2-1 0 0,0 0 1 0 0,-29 7-1 0 0,34-11 0 0 0,1 0-1 0 0,-1 0 1 0 0,0-1-1 0 0,0-1 1 0 0,0 0-1 0 0,1 0 1 0 0,-1-1-1 0 0,0 0 1 0 0,0-1-1 0 0,1 0 1 0 0,-1-1-1 0 0,-12-5 1 0 0,16 6-3 0 0,0-2 0 0 0,0 1 0 0 0,1-1 0 0 0,-1 0 0 0 0,1 0 0 0 0,0 0 0 0 0,0-1 0 0 0,0 0 0 0 0,1 0-1 0 0,0-1 1 0 0,0 0 0 0 0,0 1 0 0 0,1-2 0 0 0,-1 1 0 0 0,2 0 0 0 0,-1-1 0 0 0,1 0 0 0 0,-4-10 0 0 0,5 8 0 0 0,0 0 0 0 0,0-1 1 0 0,1 1-1 0 0,1 0 0 0 0,0-1 0 0 0,0 1 0 0 0,0 0 0 0 0,1-1 1 0 0,1 1-1 0 0,0 0 0 0 0,0 0 0 0 0,1 0 0 0 0,5-13 0 0 0,2 0-21 0 0,0 0 0 0 0,2 0 0 0 0,0 1 0 0 0,16-19 0 0 0,6-4-302 0 0,72-74-1 0 0,-38 59-4862 0 0,-54 49 2233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2 178 512 0 0,'0'-4'1043'0'0,"-1"2"-411"0"0,1 1 0 0 0,0-1 0 0 0,0 0 0 0 0,0 1 0 0 0,0-1 0 0 0,0 1 0 0 0,0-1 0 0 0,0 1 0 0 0,1-1-1 0 0,-1 1 1 0 0,1-1 0 0 0,-1 1 0 0 0,1-1 0 0 0,-1 1 0 0 0,1 0 0 0 0,0-1 0 0 0,0 1 0 0 0,-1 0 0 0 0,1-1 0 0 0,0 1-1 0 0,0 0 1 0 0,1 0 0 0 0,-1 0 0 0 0,1-1 0 0 0,1 0 1009 0 0,-3 2-1601 0 0,0 0-1 0 0,0 0 1 0 0,0 0-1 0 0,0 0 1 0 0,0 0-1 0 0,0 0 1 0 0,0 0-1 0 0,0 0 1 0 0,0 1 592 0 0,0-1-593 0 0,0 0 1 0 0,0 0 0 0 0,0 0-1 0 0,0 0 1 0 0,0 0-1 0 0,0 0 1 0 0,0 0-1 0 0,0 0 1 0 0,0 0-1 0 0,0 0 1 0 0,0 0-1 0 0,0 0 1 0 0,0 0-1 0 0,0 0 1 0 0,0 0-1 0 0,0 0 1 0 0,1 0-1 0 0,-1 0 1 0 0,0 0-1 0 0,0 0 1 0 0,0 0-1 0 0,0 0 1 0 0,0 5 311 0 0,-1 12 75 0 0,1 5 373 0 0,5 44-1 0 0,-4-58-735 0 0,1-1 0 0 0,-1-1-1 0 0,2 1 1 0 0,-1 0 0 0 0,1 0-1 0 0,0-1 1 0 0,0 1 0 0 0,0-1-1 0 0,1 0 1 0 0,6 7-1 0 0,-8-10-52 0 0,0-1-1 0 0,1 1 0 0 0,-1-1 0 0 0,1 0 0 0 0,-1 0 0 0 0,1 0 0 0 0,0 0 1 0 0,0 0-1 0 0,6 2 0 0 0,-9-4-7 0 0,1 0 0 0 0,-1 0 0 0 0,1 0 0 0 0,0 0-1 0 0,-1 1 1 0 0,1-1 0 0 0,0 0 0 0 0,-1 0 0 0 0,1 0 0 0 0,-1 0 0 0 0,1-1 0 0 0,0 1 0 0 0,-1 0 0 0 0,1 0 0 0 0,-1 0 0 0 0,1 0 0 0 0,0-1 0 0 0,-1 1 0 0 0,1 0-1 0 0,-1 0 1 0 0,1-1 0 0 0,0 0 0 0 0,0 0-1 0 0,0 0 0 0 0,-1 0 1 0 0,1 0-1 0 0,-1 0 0 0 0,1 0 0 0 0,-1 0 0 0 0,1 0 0 0 0,-1 0 0 0 0,1-1 0 0 0,-1 1 0 0 0,0 0 1 0 0,0 0-1 0 0,0 0 0 0 0,0-1 0 0 0,0 1 0 0 0,0-2 0 0 0,-1-7 2 0 0,0 0 0 0 0,-1 0-1 0 0,0 0 1 0 0,0 1 0 0 0,-7-17-1 0 0,5 16 2 0 0,0-1-1 0 0,1 0 1 0 0,1 0-1 0 0,-3-18 0 0 0,5 23-1 0 0,0-1 0 0 0,0 1 0 0 0,0 0 0 0 0,1-1 0 0 0,0 1-1 0 0,0 0 1 0 0,1 0 0 0 0,4-11 0 0 0,-5 14-6 0 0,0 1 0 0 0,1-1 0 0 0,-1 1 1 0 0,1 0-1 0 0,-1-1 0 0 0,1 1 0 0 0,0 0 1 0 0,0 0-1 0 0,0 0 0 0 0,0 1 0 0 0,1-1 0 0 0,-1 0 1 0 0,0 1-1 0 0,1-1 0 0 0,-1 1 0 0 0,1 0 1 0 0,-1 0-1 0 0,1 0 0 0 0,0 0 0 0 0,-1 0 0 0 0,1 1 1 0 0,3-1-1 0 0,0 0 6 0 0,0 1 1 0 0,0 0-1 0 0,0 0 1 0 0,-1 1 0 0 0,1 0-1 0 0,0 0 1 0 0,0 0-1 0 0,-1 1 1 0 0,1 0-1 0 0,0 0 1 0 0,7 4-1 0 0,-1 0 3 0 0,0 1-1 0 0,-1 1 0 0 0,20 16 1 0 0,-23-16 34 0 0,-1 0 0 0 0,1 1 0 0 0,-1 0 0 0 0,-1 1 1 0 0,1-1-1 0 0,7 19 0 0 0,-8-17 72 0 0,0 0 1 0 0,1 0-1 0 0,0 0 0 0 0,15 17 1 0 0,-21-27-108 0 0,0-1 0 0 0,-1 1 0 0 0,1 0-1 0 0,0-1 1 0 0,-1 1 0 0 0,1 0 0 0 0,0-1 0 0 0,0 1 0 0 0,0-1 0 0 0,-1 0 0 0 0,1 1 0 0 0,0-1 0 0 0,0 0 0 0 0,0 1 0 0 0,0-1 0 0 0,0 0 0 0 0,0 0 0 0 0,0 0 0 0 0,0 0 0 0 0,0 0 0 0 0,0 0 0 0 0,0 0 0 0 0,0 0-1 0 0,-1 0 1 0 0,3 0 0 0 0,-2-1 1 0 0,1 0 0 0 0,-1 0 0 0 0,1 0 0 0 0,-1 0 0 0 0,1 0 0 0 0,-1 0 0 0 0,0 0 0 0 0,1-1 0 0 0,-1 1 0 0 0,0 0 0 0 0,0-1 0 0 0,1-2 0 0 0,2-2-2 0 0,-1 0 1 0 0,0 0 0 0 0,0-1 0 0 0,-1 1 0 0 0,0-1-1 0 0,1-7 1 0 0,-1-4-9 0 0,0-22 1 0 0,-2 22 19 0 0,5-32 1 0 0,-4 45-16 0 0,0 0-1 0 0,0 0 1 0 0,1 0-1 0 0,0 1 1 0 0,0-1 0 0 0,0 0-1 0 0,0 1 1 0 0,1-1-1 0 0,-1 1 1 0 0,7-7-1 0 0,-9 10 1 0 0,1 0-1 0 0,-1 1 0 0 0,1-1 0 0 0,0 0 0 0 0,-1 0 0 0 0,1 1 0 0 0,0-1 1 0 0,0 0-1 0 0,0 1 0 0 0,0-1 0 0 0,-1 1 0 0 0,1-1 0 0 0,0 1 1 0 0,0 0-1 0 0,0-1 0 0 0,0 1 0 0 0,0 0 0 0 0,0 0 0 0 0,0-1 1 0 0,0 1-1 0 0,0 0 0 0 0,1 0 0 0 0,0 1-1 0 0,-1-1 0 0 0,0 1 0 0 0,0-1 0 0 0,0 1-1 0 0,0-1 1 0 0,-1 1 0 0 0,1-1 0 0 0,0 1 0 0 0,0 0 0 0 0,0 0 0 0 0,0 0 0 0 0,-1-1-1 0 0,1 1 1 0 0,0 0 0 0 0,-1 0 0 0 0,2 2 0 0 0,2 5-9 0 0,-1-1 0 0 0,0 1 0 0 0,0 1 0 0 0,1 8-1 0 0,-2-10 13 0 0,11 60 6 0 0,-8-39-7 0 0,9 30 0 0 0,-11-50 0 0 0,0 1 0 0 0,0-1-1 0 0,1 0 1 0 0,0 0 0 0 0,0-1 0 0 0,1 1-1 0 0,10 11 1 0 0,-14-17 0 0 0,0-1 0 0 0,0 0 0 0 0,1 1 0 0 0,-1-1 0 0 0,1 0 0 0 0,-1 1 0 0 0,1-1-1 0 0,-1 0 1 0 0,1 0 0 0 0,0 0 0 0 0,-1-1 0 0 0,1 1 0 0 0,0 0 0 0 0,0-1 0 0 0,0 1 0 0 0,0-1 0 0 0,-1 1 0 0 0,1-1 0 0 0,3 0 0 0 0,-2 0-2 0 0,-1-1 0 0 0,0 1 1 0 0,1-1-1 0 0,-1 0 1 0 0,1 0-1 0 0,-1 0 0 0 0,0 0 1 0 0,0 0-1 0 0,0-1 1 0 0,0 1-1 0 0,0-1 0 0 0,0 1 1 0 0,0-1-1 0 0,2-2 1 0 0,2-2-26 0 0,0 0 1 0 0,-1 0-1 0 0,0-1 1 0 0,-1 1-1 0 0,1-1 1 0 0,-1 0-1 0 0,0 0 1 0 0,-1 0-1 0 0,0-1 1 0 0,0 1-1 0 0,0-1 1 0 0,-1 0-1 0 0,-1 0 0 0 0,1 0 1 0 0,-1 0-1 0 0,0-11 1 0 0,3-50-44 0 0,2-56 172 0 0,-6 125-45 0 0,-3 17 158 0 0,1-4-202 0 0,1 1-1 0 0,1-1 1 0 0,0 0 0 0 0,1 1 0 0 0,2 16 0 0 0,-1-17-5 0 0,-1-5 0 0 0,1 0-1 0 0,0 0 1 0 0,0 0-1 0 0,0 0 1 0 0,1-1-1 0 0,1 1 1 0 0,-1-1-1 0 0,1 1 1 0 0,0-1-1 0 0,1 0 1 0 0,0-1-1 0 0,0 1 1 0 0,0-1-1 0 0,1 0 1 0 0,8 7-1 0 0,-9-9-50 0 0,1 0-1 0 0,-1 0 0 0 0,1 0 1 0 0,0-1-1 0 0,0 0 0 0 0,0 0 1 0 0,0 0-1 0 0,1-1 0 0 0,-1 0 1 0 0,1 0-1 0 0,0-1 0 0 0,-1 0 1 0 0,1 0-1 0 0,0 0 1 0 0,0-1-1 0 0,-1 0 0 0 0,1 0 1 0 0,13-3-1 0 0,-11 1-1263 0 0,-1-1-1 0 0,1 0 1 0 0,8-6 0 0 0,-8 5-1467 0 0,1-1 808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74 512 0 0,'-9'-19'2915'0'0,"8"15"-1848"0"0,0 1 0 0 0,0 0 0 0 0,0 0 0 0 0,1-1 0 0 0,-1 1 0 0 0,1 0 0 0 0,0-1 0 0 0,0 1 0 0 0,0 0 0 0 0,0 0 0 0 0,1-1 0 0 0,1-5 0 0 0,-2 9-988 0 0,0 0-1 0 0,0 0 0 0 0,0 0 0 0 0,0 0 0 0 0,0 0 0 0 0,0 0 0 0 0,0-1 1 0 0,0 1-1 0 0,0 0 0 0 0,0 0 0 0 0,0 0 0 0 0,0 0 0 0 0,0 0 0 0 0,0 0 1 0 0,0 0-1 0 0,1 0 0 0 0,-1 0 0 0 0,0 0 0 0 0,0 0 0 0 0,0-1 1 0 0,0 1-1 0 0,0 0 0 0 0,0 0 0 0 0,0 0 0 0 0,0 0 0 0 0,0 0 0 0 0,0 0 1 0 0,0 0-1 0 0,0 0 0 0 0,1 0 0 0 0,-1 0 0 0 0,0 0 0 0 0,0 0 1 0 0,0 0-1 0 0,0 0 0 0 0,0 0 0 0 0,0 0 0 0 0,0 0 0 0 0,0 0 0 0 0,0 0 1 0 0,0 0-1 0 0,1 0 0 0 0,-1 0 0 0 0,0 0 0 0 0,0 0 0 0 0,0 0 1 0 0,0 0-1 0 0,0 0 0 0 0,0 0 0 0 0,0 0 0 0 0,0 0 0 0 0,0 1 0 0 0,5 5 1401 0 0,1 8-764 0 0,79 226 1575 0 0,-75-207-2201 0 0,-8-24-104 0 0,-2-8-18 0 0,0-2-24 0 0,0-5 51 0 0,1-1 0 0 0,-1 0 1 0 0,1 1-1 0 0,0-1 0 0 0,1 1 0 0 0,0-1 0 0 0,0 1 0 0 0,0 0 0 0 0,5-9 1 0 0,1-5-2 0 0,-2 1-3 0 0,2 1 0 0 0,1 0-1 0 0,0 1 1 0 0,1-1 0 0 0,1 2 0 0 0,1 0 0 0 0,19-21 0 0 0,-26 31 11 0 0,1 1 1 0 0,0 0 0 0 0,0 0 0 0 0,1 0 0 0 0,-1 1-1 0 0,1 0 1 0 0,0 1 0 0 0,0 0 0 0 0,0 0 0 0 0,1 0-1 0 0,-1 1 1 0 0,15-3 0 0 0,-17 4-7 0 0,0 1 1 0 0,0 0-1 0 0,0 0 1 0 0,0 0-1 0 0,0 0 0 0 0,0 1 1 0 0,0 0-1 0 0,0 0 1 0 0,0 1-1 0 0,0-1 1 0 0,0 1-1 0 0,-1 0 0 0 0,1 0 1 0 0,-1 1-1 0 0,0-1 1 0 0,1 1-1 0 0,-1 0 0 0 0,0 0 1 0 0,-1 0-1 0 0,1 1 1 0 0,3 4-1 0 0,-2-2 8 0 0,0 1 0 0 0,0-1 0 0 0,-1 1 0 0 0,0 0-1 0 0,0 0 1 0 0,-1 1 0 0 0,0-1 0 0 0,0 1 0 0 0,-1-1 0 0 0,0 1 0 0 0,1 10-1 0 0,0 8-19 0 0,-1-1-1 0 0,-3 32 0 0 0,0-32-1434 0 0,1 0 0 0 0,5 33 0 0 0,-2-45-609 0 0,1-1-287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47 512 0 0,'0'-1'435'0'0,"0"-1"0"0"0,0 1 0 0 0,0-1 0 0 0,0 1 0 0 0,-1 0 0 0 0,1-1 0 0 0,0 1 0 0 0,-1-1 0 0 0,0 1 1 0 0,1 0-1 0 0,-1-1 0 0 0,0 1 0 0 0,1 0 0 0 0,-1 0 0 0 0,0 0 0 0 0,0-1 0 0 0,0 1 0 0 0,-2-1 0 0 0,1 0 119 0 0,-1 0 0 0 0,1 1 1 0 0,-1-1-1 0 0,0 1 0 0 0,0-1 0 0 0,0 1 1 0 0,0 0-1 0 0,-3-1 0 0 0,-6 0 653 0 0,1 0 0 0 0,0 1 0 0 0,-20 0 1 0 0,21 1-907 0 0,1 1 0 0 0,0 0 1 0 0,0 1-1 0 0,0 0 0 0 0,0 1 1 0 0,1 0-1 0 0,-1 0 0 0 0,0 1 1 0 0,-12 7-1 0 0,7-2-68 0 0,-1 0 0 0 0,1 2-1 0 0,1-1 1 0 0,-15 16 0 0 0,24-22-160 0 0,-1 1 1 0 0,1 0 0 0 0,0 0 0 0 0,1 0 0 0 0,-1 1 0 0 0,1-1 0 0 0,0 1 0 0 0,1 0-1 0 0,-1 0 1 0 0,1 0 0 0 0,0 0 0 0 0,1 0 0 0 0,-1 0 0 0 0,1 0 0 0 0,0 1-1 0 0,1-1 1 0 0,0 11 0 0 0,0-12-34 0 0,1 1 1 0 0,0-1-1 0 0,0 1 0 0 0,1-1 1 0 0,0 0-1 0 0,0 1 0 0 0,0-1 0 0 0,0 0 1 0 0,1 0-1 0 0,0 0 0 0 0,0-1 0 0 0,0 1 1 0 0,0-1-1 0 0,1 1 0 0 0,0-1 0 0 0,0 0 1 0 0,0 0-1 0 0,0-1 0 0 0,1 0 0 0 0,6 5 1 0 0,1-1-58 0 0,1-1 1 0 0,1 0-1 0 0,-1-1 1 0 0,1 0 0 0 0,0-1-1 0 0,0-1 1 0 0,0 0-1 0 0,0-1 1 0 0,27 1-1 0 0,-18-3-218 0 0,1-1 0 0 0,-1-2 0 0 0,1 0 0 0 0,-1-1 0 0 0,28-9 0 0 0,-38 9-562 0 0,-1 0 0 0 0,0-2 0 0 0,17-8 1 0 0,-19 7-3395 0 0,19-14 0 0 0,-16 9-1355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64 512 0 0,'0'0'250'0'0,"0"0"0"0"0,-1-1 1 0 0,1 1-1 0 0,0 0 0 0 0,-1-1 0 0 0,1 1 0 0 0,0 0 0 0 0,0-1 0 0 0,-1 1 1 0 0,1-1-1 0 0,0 1 0 0 0,0-1 0 0 0,0 1 0 0 0,-1 0 0 0 0,1-1 1 0 0,0 1-1 0 0,0-1 0 0 0,0 1 0 0 0,0-1 0 0 0,0 1 0 0 0,0-1 0 0 0,0 1 1 0 0,0-1-1 0 0,0 1 0 0 0,0-1 0 0 0,0 1 0 0 0,0-1 0 0 0,1 1 1 0 0,-1-1-1 0 0,1 0 181 0 0,0 0-1 0 0,-1 0 1 0 0,1 0 0 0 0,0 0 0 0 0,0 0 0 0 0,0 0 0 0 0,0 0 0 0 0,0 0 0 0 0,0 1-1 0 0,2-2 1 0 0,30-11 3259 0 0,-31 12-3607 0 0,19-5 471 0 0,-1 0 1 0 0,2 2-1 0 0,-1 0 1 0 0,0 1-1 0 0,1 1 1 0 0,-1 2-1 0 0,29 1 0 0 0,-46 0-526 0 0,0 0 0 0 0,-1 0 0 0 0,1 0 0 0 0,0 0 0 0 0,-1 0 0 0 0,1 1 0 0 0,3 2 0 0 0,-7-4-141 0 0,1 0 0 0 0,0 1-1 0 0,-1-1 1 0 0,1 1 0 0 0,0-1 0 0 0,-1 1-1 0 0,1-1 1 0 0,-1 1 0 0 0,1 0 0 0 0,-1-1-1 0 0,1 1 1 0 0,-1 0 0 0 0,0-1 0 0 0,1 1-1 0 0,-1 0 1 0 0,1 1 0 0 0,-1-2-205 0 0,0 1 0 0 0,0 0 0 0 0,0-1 0 0 0,-1 1 0 0 0,1 0 0 0 0,0-1 0 0 0,0 1-1 0 0,0 0 1 0 0,0-1 0 0 0,-1 1 0 0 0,1 0 0 0 0,0-1 0 0 0,-1 1 0 0 0,1-1 0 0 0,0 1 0 0 0,-1 0 0 0 0,1-1 0 0 0,-1 1 0 0 0,1-1 0 0 0,-1 0 0 0 0,1 1 0 0 0,-2 0 0 0 0,-3 3-2260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22 328 0 0,'-4'-11'5247'0'0,"3"0"8267"0"0,7 16-12899 0 0,8 11 207 0 0,0 0 0 0 0,21 35 0 0 0,-24-32-909 0 0,-1 2 1 0 0,0-1-1 0 0,11 38 1 0 0,-4-5-3268 0 0,-16-49 2973 0 0,3 10-1713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49 112 0 0,'-36'-48'12895'0'0,"41"66"-8098"0"0,2 4-4340 0 0,-1-10-155 0 0,0-1 0 0 0,1-1 0 0 0,0 1 0 0 0,1-1 0 0 0,0 0 1 0 0,16 14-1 0 0,61 44 395 0 0,-1-3-1054 0 0,-83-63 213 0 0,1 0 0 0 0,0 0 0 0 0,0 0 0 0 0,-1 0-1 0 0,1 0 1 0 0,-1 1 0 0 0,0-1 0 0 0,0 0-1 0 0,0 1 1 0 0,0-1 0 0 0,1 4 0 0 0,-2-4-1067 0 0,1 1-1 0 0,-1 0 1 0 0,1-1 0 0 0,-1 1 0 0 0,0 0 0 0 0,-1 3 0 0 0,0 0-2063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1 1656 0 0,'-4'0'928'0'0,"1"-1"-1"0"0,0 1 0 0 0,-1 0 0 0 0,1 0 0 0 0,-1 1 1 0 0,1-1-1 0 0,0 1 0 0 0,-6 1 0 0 0,4-1-54 0 0,0 1 0 0 0,0 1 0 0 0,0-1 0 0 0,-8 6 0 0 0,0 2 17 0 0,0 0-1 0 0,-17 20 1 0 0,21-21-557 0 0,-165 184 1343 0 0,163-180-1612 0 0,2 1 0 0 0,-11 19 0 0 0,18-29-403 0 0,0 0-1 0 0,0 1 1 0 0,0-1-1 0 0,1 1 1 0 0,-1-1-1 0 0,1 1 1 0 0,0 0 0 0 0,0 0-1 0 0,1-1 1 0 0,0 1-1 0 0,-1 0 1 0 0,2 8-1 0 0,2-7-1546 0 0,5-1-1777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38 512 0 0,'-14'-4'10395'0'0,"21"0"-8325"0"0,7-2-755 0 0,1 1-1 0 0,0 0 1 0 0,0 1 0 0 0,31-4-1 0 0,-37 7-1330 0 0,1 0 0 0 0,-1 1 0 0 0,1 0 0 0 0,-1 1 0 0 0,0 0 0 0 0,1 1 0 0 0,-1 0 0 0 0,0 0 0 0 0,13 6-1 0 0,-16-6-1311 0 0,-1-1 0 0 0,1 1 0 0 0,0-1 0 0 0,9 1 0 0 0,-2 0-1763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2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33 264 0 0,'10'-10'1683'0'0,"-8"8"-1042"0"0,-1 0 0 0 0,1 0 0 0 0,0 0-1 0 0,0 0 1 0 0,0 1 0 0 0,0-1 0 0 0,0 1 0 0 0,0-1 0 0 0,0 1 0 0 0,0 0-1 0 0,1 0 1 0 0,-1 0 0 0 0,0 1 0 0 0,4-2 0 0 0,-26 17 1801 0 0,-255 200-390 0 0,260-203-2024 0 0,-2 2 83 0 0,0 0 0 0 0,1 2 0 0 0,-15 18 0 0 0,30-33-116 0 0,0 1 1 0 0,0-1-1 0 0,0 1 0 0 0,0-1 0 0 0,0 1 0 0 0,0-1 1 0 0,0 1-1 0 0,0 0 0 0 0,1 0 0 0 0,-1-1 0 0 0,1 1 1 0 0,-1 0-1 0 0,1 0 0 0 0,-1 0 0 0 0,1-1 1 0 0,0 1-1 0 0,0 4 0 0 0,0-5-11 0 0,1 0 1 0 0,-1 0-1 0 0,1 0 0 0 0,-1 0 1 0 0,1 0-1 0 0,-1 0 0 0 0,1 0 1 0 0,-1 0-1 0 0,1 0 0 0 0,0-1 1 0 0,0 1-1 0 0,-1 0 0 0 0,1 0 1 0 0,0-1-1 0 0,0 1 0 0 0,0-1 1 0 0,0 1-1 0 0,-1-1 0 0 0,1 1 1 0 0,0-1-1 0 0,0 0 0 0 0,0 1 1 0 0,0-1-1 0 0,0 0 0 0 0,0 0 1 0 0,0 0-1 0 0,0 0 0 0 0,0 0 1 0 0,2 0-1 0 0,9-1-664 0 0,0 0 0 0 0,-1-1 1 0 0,1 0-1 0 0,0-1 0 0 0,0-1 0 0 0,13-6 0 0 0,-8 4-1418 0 0,6-4-654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20 186 512 0 0,'-20'-8'19056'0'0,"25"24"-17277"0"0,7 4-1596 0 0,1 1-1 0 0,-2 1 1 0 0,-1 0-1 0 0,-1 1 1 0 0,-1 0-1 0 0,-1 0 0 0 0,0 0 1 0 0,-2 1-1 0 0,-1 0 1 0 0,1 26-1 0 0,-4-38-176 0 0,0 19 9 0 0,0 0-1 0 0,-2 0 1 0 0,-7 42-1 0 0,8-72-6 0 0,0 1 0 0 0,0-1 1 0 0,-1 1-1 0 0,1-1 0 0 0,-1 1 0 0 0,1-1 0 0 0,-1 0 0 0 0,1 1 0 0 0,-1-1 0 0 0,0 0 0 0 0,0 0 0 0 0,1 1 0 0 0,-1-1 0 0 0,0 0 0 0 0,0 0 0 0 0,0 0 0 0 0,0 0 1 0 0,-1 0-1 0 0,1 0 0 0 0,-1 1 0 0 0,1-3-8 0 0,1 1 1 0 0,-1 0-1 0 0,1 0 0 0 0,-1 0 1 0 0,1 0-1 0 0,-1 0 1 0 0,1-1-1 0 0,-1 1 1 0 0,1 0-1 0 0,-1-1 0 0 0,1 1 1 0 0,0 0-1 0 0,-1-1 1 0 0,1 1-1 0 0,-1 0 1 0 0,1-1-1 0 0,0 1 1 0 0,0 0-1 0 0,-1-1 0 0 0,1 1 1 0 0,0-1-1 0 0,0 1 1 0 0,-1-1-1 0 0,1 1 1 0 0,0-2-1 0 0,-6-12 61 0 0,6 13-57 0 0,-4-17 30 0 0,0 0 0 0 0,1-1 0 0 0,2 0 0 0 0,0 0 0 0 0,2-30 1 0 0,0 11 17 0 0,0 9 49 0 0,1 0 1 0 0,2 0-1 0 0,7-31 0 0 0,29-83 393 0 0,-33 118-412 0 0,1 1 0 0 0,2-1 0 0 0,1 2 1 0 0,19-33-1 0 0,-29 54-80 0 0,0 0 1 0 0,0 1 0 0 0,1-1-1 0 0,-1 0 1 0 0,1 0 0 0 0,-1 1-1 0 0,1-1 1 0 0,0 1 0 0 0,-1 0-1 0 0,1-1 1 0 0,0 1 0 0 0,0 0-1 0 0,0 0 1 0 0,0 0 0 0 0,0 0-1 0 0,0 1 1 0 0,1-1 0 0 0,-1 0-1 0 0,0 1 1 0 0,0 0 0 0 0,0-1-1 0 0,1 1 1 0 0,-1 0 0 0 0,0 0-1 0 0,0 0 1 0 0,1 1 0 0 0,-1-1-1 0 0,0 0 1 0 0,0 1 0 0 0,0-1-1 0 0,0 1 1 0 0,1 0 0 0 0,-1 0-1 0 0,0 0 1 0 0,0 0 0 0 0,-1 0-1 0 0,1 0 1 0 0,0 1 0 0 0,0-1-1 0 0,0 0 1 0 0,-1 1 0 0 0,1 0-1 0 0,-1-1 1 0 0,3 4 0 0 0,15 21 4 0 0,0 1 0 0 0,-2 1 0 0 0,24 54 1 0 0,-20-32 23 0 0,21 79 1 0 0,-22-25 91 0 0,-3-9-68 0 0,-16-90-60 0 0,1 0-1 0 0,0 0 0 0 0,5 8 0 0 0,-7-12-13 0 0,1 0 0 0 0,-1 0 0 0 0,1 0 0 0 0,0 0-1 0 0,0-1 1 0 0,-1 1 0 0 0,1 0 0 0 0,0 0-1 0 0,0-1 1 0 0,0 1 0 0 0,1 0 0 0 0,-2 0-8 0 0,1-1 1 0 0,-1 0-1 0 0,1 0 1 0 0,-1 0 0 0 0,0 0-1 0 0,1 0 1 0 0,-1 0-1 0 0,1 0 1 0 0,-1 0 0 0 0,0 0-1 0 0,1 0 1 0 0,-1 0-1 0 0,1 0 1 0 0,-1-1 0 0 0,0 1-1 0 0,1 0 1 0 0,-1 0-1 0 0,0 0 1 0 0,1 0-1 0 0,-1-1 1 0 0,0 1 0 0 0,1 0-1 0 0,-1 0 1 0 0,0-1-1 0 0,1 1 1 0 0,-1 0 0 0 0,0-1-1 0 0,0 1 1 0 0,1 0-1 0 0,-1-1 1 0 0,0 1 0 0 0,1-2-437 0 0,0 0 1 0 0,0 0 0 0 0,-1 0-1 0 0,1 1 1 0 0,-1-1 0 0 0,1 0 0 0 0,-1 0-1 0 0,0 0 1 0 0,0 0 0 0 0,0 0-1 0 0,0 0 1 0 0,0 0 0 0 0,0 0-1 0 0,0 0 1 0 0,-1 0 0 0 0,0-3 0 0 0,-3-3-2327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54 2777 0 0,'-3'0'349'0'0,"-4"1"1885"0"0,0 0-1 0 0,0 0 1 0 0,0-1-1 0 0,-14-1 1 0 0,26 0 1178 0 0,31-10-1671 0 0,21-3-1714 0 0,0 3 0 0 0,0 3 0 0 0,1 2 0 0 0,89 2 0 0 0,-112 9-1916 0 0,-28-3 308 0 0,0 1 0 0 0,0-1 0 0 0,0 1-1 0 0,11 7 1 0 0,-5-1-924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12 512 0 0,'-1'-1'310'0'0,"-8"-3"3236"0"0,7-2 2683 0 0,6 9-1215 0 0,15 7-2931 0 0,-7-4-1527 0 0,0 1-1 0 0,-1 0 0 0 0,1 1 0 0 0,-1 0 0 0 0,-1 0 0 0 0,1 1 0 0 0,13 16 1 0 0,2 7-150 0 0,26 40 1 0 0,-48-66-396 0 0,2 4 54 0 0,2-1 0 0 0,-1 0 0 0 0,1 0 0 0 0,1-1 0 0 0,15 12 0 0 0,-19-16-322 0 0,1 0-1 0 0,-1-1 1 0 0,1 0 0 0 0,12 5 0 0 0,-14-7-409 0 0,0 0-1 0 0,0 0 1 0 0,0 0 0 0 0,0-1 0 0 0,0 1-1 0 0,0-1 1 0 0,0 0 0 0 0,7-1-1 0 0,-6 0-1885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 1792 0 0,'-20'13'4868'0'0,"7"-4"-3137"0"0,0 0 0 0 0,1 0-1 0 0,0 1 1 0 0,-14 16 0 0 0,-45 71 931 0 0,20-24-1959 0 0,36-54-664 0 0,0 2 1 0 0,2-1-1 0 0,1 1 1 0 0,-18 42-1 0 0,29-61-163 0 0,0 1-1 0 0,0 0 1 0 0,1-1 0 0 0,-1 1-1 0 0,1 0 1 0 0,0 0 0 0 0,-1-1-1 0 0,1 1 1 0 0,0 0-1 0 0,1 0 1 0 0,-1-1 0 0 0,1 4-1 0 0,-1-5-174 0 0,1 1 0 0 0,-1-1 0 0 0,1 0-1 0 0,-1 0 1 0 0,1 0 0 0 0,-1 0 0 0 0,1 0 0 0 0,0-1-1 0 0,-1 1 1 0 0,1 0 0 0 0,0 0 0 0 0,0 0-1 0 0,0 0 1 0 0,0-1 0 0 0,-1 1 0 0 0,1 0 0 0 0,0-1-1 0 0,0 1 1 0 0,0-1 0 0 0,1 1 0 0 0,-1-1 0 0 0,0 0-1 0 0,0 1 1 0 0,0-1 0 0 0,0 0 0 0 0,0 0-1 0 0,0 0 1 0 0,0 0 0 0 0,1 0 0 0 0,-1 0 0 0 0,2 0-1 0 0,9-2-2223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56 512 0 0,'-15'-6'10686'0'0,"20"2"-8651"0"0,9-1-553 0 0,1 1-1 0 0,28-4 1 0 0,-11 2-777 0 0,0-1-502 0 0,0 1 0 0 0,0 2 0 0 0,58-1 0 0 0,-70 8-501 0 0,-10 1-1016 0 0,-5 4-3353 0 0,-5-5 1281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49 1816 0 0,'0'4'9569'0'0,"1"-4"-9385"0"0,7 2 3025 0 0,10-1-1529 0 0,4-1-1132 0 0,1-1 0 0 0,0-1 1 0 0,-1 0-1 0 0,35-10 0 0 0,-16 3-914 0 0,0 1-1 0 0,74-3 1 0 0,-34 4-4148 0 0,-56 4 2827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14 141 8 0 0,'-4'-54'7200'0'0,"1"8"-1179"0"0,-4 5 2767 0 0,20 48-7268 0 0,-9-1-1357 0 0,0 0 0 0 0,0 0 0 0 0,-1 0 0 0 0,0 0 1 0 0,-1 1-1 0 0,4 8 0 0 0,8 45 298 0 0,-10-42-342 0 0,18 123 260 0 0,-12-65-293 0 0,-4-35-17 0 0,-1-2-11 0 0,12 44-1 0 0,-15-75-72 0 0,7 28 48 0 0,-8-33-29 0 0,-1 0 0 0 0,1 0 0 0 0,-1 0 0 0 0,0 0 0 0 0,0 1 0 0 0,0-1 1 0 0,0 0-1 0 0,-2 5 0 0 0,2-8-6 0 0,0 1 0 0 0,0-1 0 0 0,0 0 0 0 0,0 0 0 0 0,0 0 1 0 0,0 0-1 0 0,0 0 0 0 0,1 0 0 0 0,-1 0 0 0 0,0 0 0 0 0,0 0 0 0 0,0 0 0 0 0,0 1 1 0 0,0-1-1 0 0,0 0 0 0 0,0 0 0 0 0,0 0 0 0 0,-1 0 0 0 0,1 0 0 0 0,0 0 0 0 0,0 0 1 0 0,0 0-1 0 0,0 0 0 0 0,0 1 0 0 0,0-1 0 0 0,0 0 0 0 0,0 0 0 0 0,0 0 0 0 0,0 0 0 0 0,0 0 1 0 0,0 0-1 0 0,0 0 0 0 0,0 0 0 0 0,0 0 0 0 0,0 0 0 0 0,0 0 0 0 0,-1 0 0 0 0,1 0 1 0 0,0 0-1 0 0,0 0 0 0 0,0 0 0 0 0,0 0 0 0 0,0 1 0 0 0,0-1 0 0 0,0 0 0 0 0,0 0 0 0 0,0 0 1 0 0,0 0-1 0 0,-1 0 0 0 0,1 0 0 0 0,0 0 0 0 0,0 0 0 0 0,0 0 0 0 0,0-1 0 0 0,0 1 1 0 0,0 0-1 0 0,0 0 0 0 0,0 0 0 0 0,-2-7-108 0 0,2-13-1 0 0,3 9 96 0 0,1 1 1 0 0,0-1-1 0 0,1 1 1 0 0,0-1-1 0 0,0 1 0 0 0,1 1 1 0 0,0-1-1 0 0,1 1 1 0 0,0 0-1 0 0,0 0 0 0 0,1 1 1 0 0,1 0-1 0 0,10-8 1 0 0,-13 12 6 0 0,0 0 1 0 0,0 1 0 0 0,0 0-1 0 0,1 0 1 0 0,-1 0 0 0 0,1 1-1 0 0,0 0 1 0 0,-1 0 0 0 0,1 0-1 0 0,0 1 1 0 0,0 0 0 0 0,0 1-1 0 0,0 0 1 0 0,0 0 0 0 0,0 0-1 0 0,0 1 1 0 0,0 0 0 0 0,10 3-1 0 0,-8-2-2 0 0,0 1 0 0 0,1 0-1 0 0,-2 1 1 0 0,1 0-1 0 0,0 0 1 0 0,-1 1 0 0 0,0 0-1 0 0,0 0 1 0 0,0 1-1 0 0,0 0 1 0 0,-1 1-1 0 0,12 13 1 0 0,-13-12 14 0 0,-1-1 0 0 0,0 1 0 0 0,0 0 0 0 0,-1 0 0 0 0,0 0 0 0 0,0 1 0 0 0,-1 0 0 0 0,0-1 0 0 0,-1 1-1 0 0,3 16 1 0 0,-5-19-1 0 0,1 0-1 0 0,-1 1 1 0 0,0-1-1 0 0,-1 1 1 0 0,0-1-1 0 0,0 1 1 0 0,0-1-1 0 0,0 0 1 0 0,-1 0-1 0 0,0 1 0 0 0,-1-1 1 0 0,1-1-1 0 0,-1 1 1 0 0,-1 0-1 0 0,-6 9 1 0 0,6-10-64 0 0,0-1 0 0 0,0 0-1 0 0,0 0 1 0 0,0 0 0 0 0,-1-1 0 0 0,0 1 0 0 0,0-1 0 0 0,0 0 0 0 0,0-1 0 0 0,0 1 0 0 0,0-1 0 0 0,-1 0-1 0 0,-8 2 1 0 0,4-2-706 0 0,0 0-1 0 0,0-1 1 0 0,-1 0-1 0 0,1-1 1 0 0,0 0-1 0 0,-20-3 1 0 0,23 1-933 0 0,0 0 0 0 0,1 0 0 0 0,-1-1 1 0 0,-9-4-1 0 0,14 6 1428 0 0,-11-6-2210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7 512 0 0,'-7'-6'12448'0'0,"10"12"-11416"0"0,2 12-136 0 0,-1 1 0 0 0,-1-1-1 0 0,-1 1 1 0 0,0 35 0 0 0,-2-35-1021 0 0,1 0 1 0 0,1 0-1 0 0,0 0 0 0 0,9 33 1 0 0,-6-43-1403 0 0,0-4-2259 0 0,-2-1 149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64 160 1520 0 0,'-35'-2'6625'0'0,"33"1"-6133"0"0,1 1-1 0 0,-1 0 1 0 0,0-1 0 0 0,1 1 0 0 0,-1-1 0 0 0,1 1 0 0 0,-1-1 0 0 0,1 0 0 0 0,-1 0 0 0 0,1 0-1 0 0,-1 0 1 0 0,1 0 0 0 0,0 0 0 0 0,-1 0 0 0 0,1 0 0 0 0,0 0 0 0 0,0 0 0 0 0,-1-2-1 0 0,2 2-393 0 0,0 0 0 0 0,0 0 0 0 0,0 1 0 0 0,0-1 0 0 0,0 0 0 0 0,0 1 0 0 0,0-1 0 0 0,0 0 0 0 0,0 1 0 0 0,1-1 0 0 0,-1 0-1 0 0,0 0 1 0 0,1 1 0 0 0,-1-1 0 0 0,0 1 0 0 0,1-1 0 0 0,-1 0 0 0 0,1 1 0 0 0,-1-1 0 0 0,1 1 0 0 0,-1-1 0 0 0,1 1 0 0 0,-1-1-1 0 0,2 0 1 0 0,15-11 466 0 0,32-23 366 0 0,-36 24-696 0 0,1 0-1 0 0,23-12 1 0 0,-31 20-193 0 0,39-18 368 0 0,-41 19-372 0 0,0 1 1 0 0,1 0-1 0 0,-1 0 0 0 0,0 0 0 0 0,0 1 1 0 0,0-1-1 0 0,1 1 0 0 0,-1 0 0 0 0,7 1 1 0 0,-9-1-23 0 0,0 1 1 0 0,0 0-1 0 0,0 0 1 0 0,0 0-1 0 0,0 0 1 0 0,0 0 0 0 0,-1 1-1 0 0,1-1 1 0 0,0 0-1 0 0,0 1 1 0 0,-1 0-1 0 0,1-1 1 0 0,-1 1 0 0 0,0 0-1 0 0,1 0 1 0 0,-1 0-1 0 0,2 3 1 0 0,2 6-11 0 0,8 22-1 0 0,-11-28-5 0 0,16 46-23 0 0,35 86 97 0 0,-46-122-99 0 0,1 0 1 0 0,1 0-1 0 0,0-1 0 0 0,1-1 0 0 0,0 1 0 0 0,21 19 0 0 0,-28-30-42 0 0,0-1 1 0 0,0 1-1 0 0,0-1 1 0 0,0 0 0 0 0,1 0-1 0 0,-1 0 1 0 0,1 0 0 0 0,-1 0-1 0 0,1-1 1 0 0,-1 0-1 0 0,1 1 1 0 0,0-2 0 0 0,0 1-1 0 0,0 0 1 0 0,0-1 0 0 0,7 1-1 0 0,-6-2-684 0 0,-1 1 0 0 0,1-1 0 0 0,-1 0 1 0 0,0 0-1 0 0,1-1 0 0 0,-1 1 0 0 0,0-1 0 0 0,0 0 0 0 0,5-3 0 0 0,1-2-2821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516 0 1376 0 0,'-8'2'2114'0'0,"0"0"0"0"0,0 0 0 0 0,-10 4 0 0 0,13-4-1511 0 0,1 1 1 0 0,0-1-1 0 0,0 1 1 0 0,0 0 0 0 0,1-1-1 0 0,-1 2 1 0 0,-4 3-1 0 0,-6 10 212 0 0,1 0 0 0 0,-16 27 0 0 0,19-27-640 0 0,0-1 0 0 0,-2 0 0 0 0,-21 23 0 0 0,2-12-153 0 0,-1-2 0 0 0,-1-1 0 0 0,-52 27 0 0 0,-1 2-1019 0 0,78-48-357 0 0,0 0 0 0 0,0 1 0 0 0,-10 11 0 0 0,10-8-1740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3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42 8 0 0,'-1'-1'72'0'0,"0"1"0"0"0,-1-1 1 0 0,1 0-1 0 0,0 0 0 0 0,0 0 0 0 0,0 1 0 0 0,-1-1 0 0 0,1 1 1 0 0,0-1-1 0 0,-1 1 0 0 0,1 0 0 0 0,0 0 0 0 0,-1-1 0 0 0,1 1 1 0 0,-1 0-1 0 0,1 0 0 0 0,0 1 0 0 0,-1-1 0 0 0,1 0 0 0 0,0 0 1 0 0,-1 1-1 0 0,1-1 0 0 0,0 1 0 0 0,-2 0 0 0 0,-5 3 780 0 0,1 0 1 0 0,-14 11-1 0 0,15-11-623 0 0,-1 1 127 0 0,-1 1-1 0 0,1 1 1 0 0,1 0-1 0 0,-1 0 0 0 0,1 0 1 0 0,0 1-1 0 0,0 0 1 0 0,1 1-1 0 0,-1-1 1 0 0,2 1-1 0 0,-1 1 0 0 0,-5 15 1 0 0,8-19-267 0 0,0 1-1 0 0,0-1 1 0 0,1 1 0 0 0,0 0 0 0 0,0-1-1 0 0,0 1 1 0 0,1 0 0 0 0,0 0 0 0 0,0 0-1 0 0,0 0 1 0 0,1-1 0 0 0,0 1-1 0 0,0 0 1 0 0,0 0 0 0 0,1-1 0 0 0,-1 1-1 0 0,2-1 1 0 0,-1 0 0 0 0,0 0 0 0 0,6 10-1 0 0,-1-5-50 0 0,0-1 0 0 0,0 1 1 0 0,0-2-1 0 0,1 1 0 0 0,0-1 0 0 0,1-1 0 0 0,0 0 0 0 0,0 0 0 0 0,0-1 0 0 0,1 0 0 0 0,13 6 0 0 0,-14-9-41 0 0,1 0 0 0 0,-1-1 0 0 0,1 0 0 0 0,-1-1 1 0 0,1 0-1 0 0,0-1 0 0 0,0 0 0 0 0,0-1 0 0 0,0 0 0 0 0,0-1 0 0 0,0 0 0 0 0,-1-1 0 0 0,11-3 0 0 0,-11 2-12 0 0,0 0 0 0 0,0-1-1 0 0,-1 0 1 0 0,1 0 0 0 0,-1-1-1 0 0,0 0 1 0 0,0-1-1 0 0,-1 0 1 0 0,1 0 0 0 0,-1-1-1 0 0,8-10 1 0 0,-10 11-2 0 0,-2 1-1 0 0,1-1 1 0 0,0-1-1 0 0,-1 1 1 0 0,0-1 0 0 0,0 0-1 0 0,-1 1 1 0 0,1-1-1 0 0,-1-1 1 0 0,0 1 0 0 0,-1 0-1 0 0,0 0 1 0 0,0-1 0 0 0,0 1-1 0 0,-1-1 1 0 0,0-14-1 0 0,-2 8 16 0 0,1 0-1 0 0,-2 0 0 0 0,0 1 0 0 0,0-1 0 0 0,-1 1 0 0 0,0 0 1 0 0,-1 1-1 0 0,0-1 0 0 0,-1 1 0 0 0,0 0 0 0 0,-10-15 0 0 0,11 21 23 0 0,1-1-1 0 0,-1 1 0 0 0,0 1 0 0 0,0-1 0 0 0,0 1 0 0 0,0 0 0 0 0,-1 0 0 0 0,0 0 0 0 0,0 1 0 0 0,0 0 0 0 0,0 1 0 0 0,-1-1 0 0 0,1 2 0 0 0,-1-1 0 0 0,0 1 0 0 0,1 0 0 0 0,-1 0 0 0 0,0 1 0 0 0,0 0 0 0 0,-11 1 0 0 0,9 1-11 0 0,1 1 1 0 0,0 0-1 0 0,0 1 1 0 0,0 0 0 0 0,0 1-1 0 0,0 0 1 0 0,0 0-1 0 0,1 1 1 0 0,-13 10-1 0 0,4-1 33 0 0,0 1 0 0 0,1 0-1 0 0,-13 19 1 0 0,20-25 1 0 0,2 1-1 0 0,-1 0 1 0 0,1 0 0 0 0,1 1 0 0 0,0-1-1 0 0,0 1 1 0 0,1 1 0 0 0,0-1 0 0 0,0 1 0 0 0,-2 13-1 0 0,5-20-18 0 0,0 0 0 0 0,1 0-1 0 0,-1 0 1 0 0,1 0 0 0 0,0 0 0 0 0,0 0-1 0 0,1 0 1 0 0,-1 0 0 0 0,1 0-1 0 0,0 0 1 0 0,0-1 0 0 0,0 1-1 0 0,0 0 1 0 0,1 0 0 0 0,0-1-1 0 0,0 1 1 0 0,0-1 0 0 0,0 0 0 0 0,1 0-1 0 0,-1 0 1 0 0,1 0 0 0 0,0 0-1 0 0,0-1 1 0 0,0 1 0 0 0,0-1-1 0 0,0 0 1 0 0,6 4 0 0 0,3 1-4 0 0,0-1 1 0 0,0-1 0 0 0,1 0-1 0 0,0 0 1 0 0,0-2 0 0 0,0 0-1 0 0,1-1 1 0 0,-1 0-1 0 0,1-1 1 0 0,-1-1 0 0 0,23-1-1 0 0,-10-2-3 0 0,-1-2 0 0 0,0 0-1 0 0,0-2 1 0 0,-1-1-1 0 0,34-15 1 0 0,-49 18-19 0 0,-1 0 1 0 0,0-1-1 0 0,0 0 0 0 0,0 0 0 0 0,-1-1 1 0 0,14-14-1 0 0,-18 18 8 0 0,-1 0 0 0 0,0-1 0 0 0,0 0 0 0 0,0 0 0 0 0,0 0 0 0 0,0 0 0 0 0,-1 0 0 0 0,1 0 0 0 0,-1 0 0 0 0,0 0 0 0 0,1-1 0 0 0,-1 1 0 0 0,-1-1 0 0 0,1 1-1 0 0,0-1 1 0 0,-1 1 0 0 0,1-1 0 0 0,-1 0 0 0 0,0 1 0 0 0,0-1 0 0 0,0 1 0 0 0,-1-1 0 0 0,0-5 0 0 0,-2 0 37 0 0,0 0 0 0 0,0-1 0 0 0,0 2 0 0 0,-1-1-1 0 0,0 1 1 0 0,-1-1 0 0 0,0 1 0 0 0,-5-7 0 0 0,8 12 14 0 0,0 0 0 0 0,0 0 0 0 0,-1 0-1 0 0,1 1 1 0 0,-1-1 0 0 0,1 1 0 0 0,-1-1 0 0 0,0 1 0 0 0,1 0 0 0 0,-1 1-1 0 0,0-1 1 0 0,0 0 0 0 0,0 1 0 0 0,0 0 0 0 0,0 0 0 0 0,-1 0 0 0 0,1 0 0 0 0,0 1-1 0 0,0-1 1 0 0,-1 1 0 0 0,1 0 0 0 0,0 0 0 0 0,-4 1 0 0 0,5 0-32 0 0,0 0-1 0 0,0 0 1 0 0,0 0 0 0 0,0 0 0 0 0,0 1 0 0 0,0-1-1 0 0,1 1 1 0 0,-1-1 0 0 0,1 1 0 0 0,-1 0 0 0 0,1 0-1 0 0,-1-1 1 0 0,1 1 0 0 0,0 0 0 0 0,0 1 0 0 0,-1-1-1 0 0,2 0 1 0 0,-1 0 0 0 0,0 0 0 0 0,0 1 0 0 0,0-1-1 0 0,1 0 1 0 0,-1 1 0 0 0,1-1 0 0 0,0 1 0 0 0,0 2-1 0 0,-1 1 16 0 0,1 0 1 0 0,-1 0-1 0 0,2 1 0 0 0,-1-1 0 0 0,0 0 0 0 0,1 0 0 0 0,0 0 0 0 0,1 0 0 0 0,2 9 0 0 0,0-5 21 0 0,1-1-1 0 0,0 0 1 0 0,0 0-1 0 0,1 0 1 0 0,0-1-1 0 0,0 0 0 0 0,1 0 1 0 0,0-1-1 0 0,0 0 1 0 0,16 12-1 0 0,-4-6-26 0 0,1 0 0 0 0,1-1 0 0 0,27 12 0 0 0,-30-18-337 0 0,-1-2 0 0 0,1 0 0 0 0,0-1 1 0 0,26 1-1 0 0,-31-3-447 0 0,-10-1 216 0 0,-1 0 0 0 0,1 0 0 0 0,0 0 0 0 0,0 0 0 0 0,0-1 1 0 0,0 0-1 0 0,-1 1 0 0 0,6-3 0 0 0,2-4-1720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 1224 0 0,'0'-1'555'0'0,"-1"1"-1"0"0,1 0 1 0 0,-1-1-1 0 0,0 1 1 0 0,1 0 0 0 0,-1 0-1 0 0,0 0 1 0 0,1-1-1 0 0,-1 1 1 0 0,0 0-1 0 0,0 0 1 0 0,1 0-1 0 0,-1 0 1 0 0,0 0-1 0 0,1 0 1 0 0,-1 0-1 0 0,0 0 1 0 0,1 1 0 0 0,-1-1-1 0 0,0 0 1 0 0,0 1-1 0 0,0-1-317 0 0,1 0 0 0 0,-1 1-1 0 0,1-1 1 0 0,-1 1 0 0 0,1-1 0 0 0,-1 1-1 0 0,1-1 1 0 0,0 1 0 0 0,-1-1 0 0 0,1 1-1 0 0,0-1 1 0 0,-1 1 0 0 0,1 0 0 0 0,0-1-1 0 0,0 1 1 0 0,0 0 0 0 0,0-1 0 0 0,-1 2-1 0 0,1-1-148 0 0,0 1 0 0 0,0 0 0 0 0,0-1 0 0 0,0 1-1 0 0,0-1 1 0 0,1 1 0 0 0,-1-1 0 0 0,0 1 0 0 0,1-1 0 0 0,-1 1-1 0 0,1-1 1 0 0,-1 0 0 0 0,1 1 0 0 0,0-1 0 0 0,0 1 0 0 0,-1-1-1 0 0,1 0 1 0 0,0 0 0 0 0,2 2 0 0 0,5 3 74 0 0,0-1 0 0 0,1 0 0 0 0,-1-1 0 0 0,1 0 0 0 0,0 0 0 0 0,0-1 0 0 0,11 3 0 0 0,7 0-67 0 0,34 4 1 0 0,-46-8-77 0 0,157 24 85 0 0,-167-25-107 0 0,0 0 1 0 0,0 0 0 0 0,-1 1-1 0 0,1 0 1 0 0,0 0 0 0 0,-1 0-1 0 0,0 0 1 0 0,6 4 0 0 0,-9-5 9 0 0,0 0 1 0 0,0 0-1 0 0,0 0 1 0 0,0 1 0 0 0,0-1-1 0 0,0 0 1 0 0,0 0 0 0 0,0 1-1 0 0,-1-1 1 0 0,1 0 0 0 0,0 1-1 0 0,-1-1 1 0 0,1 1-1 0 0,-1-1 1 0 0,0 1 0 0 0,1-1-1 0 0,-1 1 1 0 0,0-1 0 0 0,0 1-1 0 0,0-1 1 0 0,0 1 0 0 0,0-1-1 0 0,0 1 1 0 0,0-1-1 0 0,-1 1 1 0 0,1-1 0 0 0,0 1-1 0 0,-1-1 1 0 0,-1 3 0 0 0,-1 3 55 0 0,0-1 0 0 0,0 0 0 0 0,-1-1 1 0 0,0 1-1 0 0,0-1 0 0 0,-1 1 0 0 0,1-1 1 0 0,-10 8-1 0 0,-6 2 351 0 0,-22 15-1 0 0,18-14-96 0 0,-21 17-55 0 0,-44 43-1 0 0,82-71-329 0 0,-11 12-45 0 0,17-16 47 0 0,1-1-1 0 0,-1 1 1 0 0,0 0-1 0 0,1 0 1 0 0,-1-1-1 0 0,1 1 1 0 0,-1 0-1 0 0,1 0 1 0 0,-1 0-1 0 0,1 0 1 0 0,0 0-1 0 0,-1 0 1 0 0,1 0-1 0 0,0 0 1 0 0,0-1-1 0 0,0 1 1 0 0,0 0-1 0 0,-1 0 1 0 0,2 2-1 0 0,-1-3-20 0 0,0 0 1 0 0,0 0-1 0 0,0 1 0 0 0,1-1 0 0 0,-1 0 1 0 0,0 0-1 0 0,0 0 0 0 0,1 1 0 0 0,-1-1 1 0 0,0 0-1 0 0,0 0 0 0 0,1 0 0 0 0,-1 0 1 0 0,0 0-1 0 0,1 1 0 0 0,-1-1 0 0 0,0 0 1 0 0,1 0-1 0 0,-1 0 0 0 0,0 0 0 0 0,1 0 1 0 0,-1 0-1 0 0,0 0 0 0 0,1 0 0 0 0,-1 0 1 0 0,0 0-1 0 0,0 0 0 0 0,1 0 0 0 0,-1-1 1 0 0,0 1-1 0 0,1 0 0 0 0,13-4-2947 0 0,-11 2 1888 0 0,9-2-2624 0 0,0-1-676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83 1912 0 0,'-1'0'613'0'0,"0"0"-1"0"0,1-1 0 0 0,-1 1 0 0 0,0 0 0 0 0,0 0 1 0 0,0 0-1 0 0,0 0 0 0 0,0 1 0 0 0,0-1 0 0 0,0 0 0 0 0,0 0 1 0 0,0 0-1 0 0,0 1 0 0 0,-2 0 0 0 0,-10 11 3366 0 0,8-6-3575 0 0,0 1 0 0 0,-6 14 0 0 0,5-9 449 0 0,-4 6-529 0 0,1 0-1 0 0,1 1 0 0 0,0 1 1 0 0,1-1-1 0 0,2 1 0 0 0,-7 35 1 0 0,11-44-207 0 0,0 0 1 0 0,1 0 0 0 0,0 0-1 0 0,0 0 1 0 0,1 0 0 0 0,1 0-1 0 0,0 0 1 0 0,0 0 0 0 0,1-1-1 0 0,0 1 1 0 0,1-1 0 0 0,1 0-1 0 0,-1 0 1 0 0,9 13 0 0 0,-7-13-124 0 0,1 0 1 0 0,1-1-1 0 0,-1 1 1 0 0,2-1-1 0 0,17 14 1 0 0,-21-19-10 0 0,0-1 1 0 0,0 1 0 0 0,1-1 0 0 0,-1 0-1 0 0,1-1 1 0 0,0 0 0 0 0,0 0 0 0 0,0 0 0 0 0,0 0-1 0 0,0-1 1 0 0,0 0 0 0 0,1-1 0 0 0,7 1-1 0 0,-6-1 15 0 0,1-1 0 0 0,-1 0-1 0 0,1-1 1 0 0,-1 0-1 0 0,0 0 1 0 0,0-1-1 0 0,0 0 1 0 0,0 0 0 0 0,0-1-1 0 0,-1 0 1 0 0,0 0-1 0 0,0-1 1 0 0,0 0-1 0 0,0 0 1 0 0,0 0 0 0 0,-1-1-1 0 0,9-11 1 0 0,-6 6 29 0 0,0-1 0 0 0,0 0 1 0 0,-2-1-1 0 0,1 1 0 0 0,-2-1 1 0 0,0-1-1 0 0,0 1 0 0 0,-1-1 1 0 0,5-22-1 0 0,-5 11 102 0 0,-1 0-1 0 0,-2 0 1 0 0,0-1 0 0 0,-2-34 0 0 0,0 50-58 0 0,-1 1 1 0 0,-1-1 0 0 0,1 1 0 0 0,-1-1 0 0 0,-1 1 0 0 0,0 0 0 0 0,0 0 0 0 0,-1 0-1 0 0,0 0 1 0 0,0 0 0 0 0,-1 1 0 0 0,0 0 0 0 0,-1 0 0 0 0,-10-12 0 0 0,9 15-29 0 0,1-1 0 0 0,-1 2 0 0 0,0-1 0 0 0,-1 1 0 0 0,1 0 0 0 0,-1 0 0 0 0,1 1 0 0 0,-1 0 0 0 0,-11-2 0 0 0,2 0 9 0 0,0 2 1 0 0,0 1-1 0 0,-27-1 0 0 0,37 2-50 0 0,-1 2 0 0 0,1-1-1 0 0,-1 1 1 0 0,1 0 0 0 0,-1 1 0 0 0,1-1 0 0 0,0 2-1 0 0,-1-1 1 0 0,1 1 0 0 0,0 0 0 0 0,1 0 0 0 0,-13 8-1 0 0,12-5-213 0 0,0 0-1 0 0,0 0 1 0 0,0 1-1 0 0,1 0 1 0 0,0 0 0 0 0,0 0-1 0 0,1 1 1 0 0,0 0-1 0 0,0 0 1 0 0,-3 9-1 0 0,2-2-1570 0 0,0-1-1 0 0,-3 17 0 0 0,1 2-2542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42 287 512 0 0,'-4'0'693'0'0,"3"0"-340"0"0,0-1 1 0 0,0 1-1 0 0,1 0 0 0 0,-1 0 0 0 0,0 0 1 0 0,0 0-1 0 0,0 1 0 0 0,1-1 1 0 0,-1 0-1 0 0,0 0 0 0 0,0 0 1 0 0,1 1-1 0 0,-1-1 0 0 0,0 0 1 0 0,0 1-1 0 0,-8 1 10820 0 0,2 9-9983 0 0,6-10-1114 0 0,1-1 1 0 0,-1 1 0 0 0,0 0 0 0 0,0 0 0 0 0,1 0-1 0 0,-1 0 1 0 0,1 0 0 0 0,-1 0 0 0 0,0 0 0 0 0,1 0-1 0 0,0 0 1 0 0,-1 1 1038 0 0,7-20-353 0 0,-3 11-568 0 0,-1 0 0 0 0,2 1 0 0 0,-1-1 0 0 0,1 1 0 0 0,8-11 0 0 0,1-1 327 0 0,9-17 307 0 0,36-43 0 0 0,-49 67-712 0 0,1 0 1 0 0,1 1-1 0 0,-1 1 0 0 0,2 0 1 0 0,-1 0-1 0 0,1 1 1 0 0,22-10-1 0 0,-25 13-99 0 0,1 0 0 0 0,0 1 1 0 0,0 0-1 0 0,1 1 0 0 0,-1 1 0 0 0,1-1 0 0 0,-1 2 0 0 0,14-2 1 0 0,-23 3-23 0 0,-1 0 1 0 0,0 0 0 0 0,1 0 0 0 0,-1 0 0 0 0,0 0-1 0 0,1 0 1 0 0,-1 0 0 0 0,0 0 0 0 0,1 0 0 0 0,-1 0-1 0 0,0 0 1 0 0,1 0 0 0 0,-1 0 0 0 0,0 0 0 0 0,1 1-1 0 0,-1-1 1 0 0,0 0 0 0 0,1 0 0 0 0,-1 0 0 0 0,0 0-1 0 0,0 1 1 0 0,1-1 0 0 0,-1 0 0 0 0,0 0 0 0 0,0 1-1 0 0,1-1 1 0 0,-1 0 0 0 0,0 0 0 0 0,0 1 0 0 0,1-1-1 0 0,-1 0 1 0 0,0 1 0 0 0,0 0-21 0 0,0-1 0 0 0,0 1 0 0 0,0 0 0 0 0,-1 0 0 0 0,1-1 1 0 0,0 1-1 0 0,0 0 0 0 0,-1-1 0 0 0,1 1 0 0 0,0 0 0 0 0,-1-1 0 0 0,1 1 1 0 0,-1 0-1 0 0,0 0 0 0 0,-18 18-1182 0 0,-18 12-4881 0 0,26-20 2444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14 464 512 0 0,'-2'1'593'0'0,"1"0"0"0"0,0-1 1 0 0,0 1-1 0 0,0 0 0 0 0,0 0 0 0 0,0 0 0 0 0,0 0 1 0 0,0 0-1 0 0,0 0 0 0 0,-1 2 0 0 0,2-3-510 0 0,0 0 0 0 0,0 0 0 0 0,0 0 0 0 0,0 1 0 0 0,0-1 0 0 0,0 0 0 0 0,0 0 0 0 0,0 1 0 0 0,0-1 0 0 0,0 0 0 0 0,0 0 0 0 0,-1 1 0 0 0,1-1 0 0 0,1 0 0 0 0,-1 0 0 0 0,0 1 0 0 0,0-1 0 0 0,0 0 0 0 0,0 0 0 0 0,0 1 0 0 0,0-1 0 0 0,0 0 0 0 0,0 0 0 0 0,0 1 0 0 0,0-1 0 0 0,0 0 0 0 0,1 0 0 0 0,-1 0 0 0 0,0 1 0 0 0,0-1 0 0 0,0 0 0 0 0,0 0 0 0 0,1 0 0 0 0,-1 1 0 0 0,0-1 0 0 0,0 0 0 0 0,0 0 0 0 0,1 0 0 0 0,-1 0 0 0 0,0 0 0 0 0,0 0 0 0 0,1 0 0 0 0,-1 0 0 0 0,0 1 0 0 0,0-1 0 0 0,1 0 0 0 0,-1 0 0 0 0,0 0 0 0 0,0 0 0 0 0,1 0 0 0 0,-1 0 0 0 0,0 0 0 0 0,0 0 0 0 0,1 0 0 0 0,-1-1 0 0 0,0 1 0 0 0,0 0 0 0 0,1 0 0 0 0,-1 0 0 0 0,7 0 509 0 0,0 0 0 0 0,-1 0 1 0 0,1-1-1 0 0,0 0 0 0 0,-1 0 0 0 0,1 0 0 0 0,-1-1 0 0 0,1 0 0 0 0,-1 0 1 0 0,0-1-1 0 0,0 1 0 0 0,10-7 0 0 0,-12 6-362 0 0,1-1 1 0 0,-1 1-1 0 0,0-1 1 0 0,0 0-1 0 0,0 0 0 0 0,-1 0 1 0 0,1-1-1 0 0,-1 1 1 0 0,0-1-1 0 0,0 0 1 0 0,-1 0-1 0 0,4-9 0 0 0,1-5 261 0 0,-1-2-1 0 0,4-22 0 0 0,-2 6-119 0 0,10-41 152 0 0,9-35 162 0 0,-26 224-538 0 0,1-79-157 0 0,-1 8 21 0 0,2-1 0 0 0,12 60 1 0 0,-13-93-12 0 0,-1 0 0 0 0,1-1 0 0 0,0 1 1 0 0,1-1-1 0 0,-1 1 0 0 0,1-1 0 0 0,0 0 0 0 0,1 0 1 0 0,-1-1-1 0 0,6 7 0 0 0,-8-10-2 0 0,1 1 0 0 0,0 0 0 0 0,0-1 0 0 0,1 1 0 0 0,-1-1-1 0 0,0 1 1 0 0,0-1 0 0 0,1 0 0 0 0,-1 0 0 0 0,1 0 0 0 0,-1-1 0 0 0,1 1 0 0 0,-1 0 0 0 0,1-1 0 0 0,-1 0 0 0 0,1 1 0 0 0,-1-1 0 0 0,1 0-1 0 0,0 0 1 0 0,-1-1 0 0 0,1 1 0 0 0,-1 0 0 0 0,1-1 0 0 0,-1 0 0 0 0,4-1 0 0 0,10-4 4 0 0,1-1 0 0 0,-1-1 0 0 0,-1 0 0 0 0,0-1 0 0 0,0-1 0 0 0,0 0 0 0 0,-2-1 0 0 0,1-1 0 0 0,-1 0 0 0 0,-1 0 0 0 0,14-19 0 0 0,-20 21 1 0 0,0-1 1 0 0,0 1-1 0 0,-1-1 0 0 0,0 0 1 0 0,-1-1-1 0 0,-1 1 0 0 0,1-1 1 0 0,1-14-1 0 0,6-100 28 0 0,-9 93-23 0 0,-1 20-6 0 0,0 8-2 0 0,-1 0 1 0 0,1 0 0 0 0,-1 1 0 0 0,0-1 0 0 0,-1 0-1 0 0,1 0 1 0 0,-1 0 0 0 0,0 0 0 0 0,-2-7 0 0 0,3 12-1 0 0,0 0 0 0 0,0 0 0 0 0,0-1 0 0 0,0 1 1 0 0,0 0-1 0 0,0 0 0 0 0,0-1 0 0 0,-1 1 0 0 0,1 0 0 0 0,0 0 1 0 0,0 0-1 0 0,0 0 0 0 0,0-1 0 0 0,-1 1 0 0 0,1 0 1 0 0,0 0-1 0 0,0 0 0 0 0,0 0 0 0 0,-1-1 0 0 0,1 1 1 0 0,0 0-1 0 0,0 0 0 0 0,0 0 0 0 0,-1 0 0 0 0,1 0 1 0 0,0 0-1 0 0,0 0 0 0 0,-1 0 0 0 0,1 0 0 0 0,0 0 0 0 0,0 0 1 0 0,-1 0-1 0 0,1 0 0 0 0,0 0 0 0 0,0 0 0 0 0,-1 0 1 0 0,-7 8 1 0 0,-3 15-1 0 0,10-22-1 0 0,-2 9-4 0 0,1-1 0 0 0,-1 1 0 0 0,1-1 0 0 0,1 1 0 0 0,0 0-1 0 0,0 0 1 0 0,1 0 0 0 0,0-1 0 0 0,1 1 0 0 0,2 14 0 0 0,2 0 36 0 0,1 0 0 0 0,0-1 1 0 0,12 25-1 0 0,-15-40-22 0 0,1 0-1 0 0,1 0 0 0 0,0 0 1 0 0,0 0-1 0 0,1 0 1 0 0,-1-1-1 0 0,2 0 1 0 0,9 9-1 0 0,-4-6-168 0 0,1 0 0 0 0,0-1 0 0 0,1 0 0 0 0,16 7-1 0 0,-25-14-548 0 0,1 1-1 0 0,-1-1 0 0 0,11 2 0 0 0,6-1-7511 0 0,-13-2 3048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738 6 512 0 0,'-7'2'507'0'0,"0"0"0"0"0,-1 0 0 0 0,-13 1 0 0 0,-10 2 2970 0 0,31-5-3382 0 0,-1 0 0 0 0,1 0-1 0 0,0 0 1 0 0,0 0 0 0 0,0 0-1 0 0,0 0 1 0 0,-1 0 0 0 0,1 0-1 0 0,0 0 1 0 0,0 0 0 0 0,0 0-1 0 0,0 0 1 0 0,-1 0 0 0 0,1 0-1 0 0,0 0 1 0 0,0 0 0 0 0,0 0 0 0 0,0 0-1 0 0,-1 0 1 0 0,1 0 0 0 0,0 0-1 0 0,0 0 1 0 0,0 0 0 0 0,0 0-1 0 0,-1-1 1 0 0,1 1 0 0 0,0 0-1 0 0,0 0 1 0 0,0 0 0 0 0,0 0-1 0 0,0 0 1 0 0,0 0 0 0 0,-1-1-1 0 0,1 1 1 0 0,0 0 0 0 0,0 0-1 0 0,0 0 1 0 0,0 0 0 0 0,0 0-1 0 0,0-1 1 0 0,0 1 0 0 0,0 0-1 0 0,0 0 1 0 0,0 0 0 0 0,0 0 0 0 0,0-1-1 0 0,0 1 1 0 0,0 0 0 0 0,0 0-1 0 0,0 0 1 0 0,0-1 0 0 0,0 1-1 0 0,0 0 1 0 0,0 0 0 0 0,0 0-1 0 0,0 0 1 0 0,0-1 0 0 0,0 1-1 0 0,0 0 25 0 0,0-1-1 0 0,1 1 0 0 0,-1-1 1 0 0,0 1-1 0 0,0-1 1 0 0,0 1-1 0 0,0 0 0 0 0,0-1 1 0 0,-1 1-1 0 0,1-1 1 0 0,0 1-1 0 0,0-1 0 0 0,0 1 1 0 0,0 0-1 0 0,0-1 1 0 0,0 1-1 0 0,-1-1 0 0 0,1 1 1 0 0,0 0-1 0 0,0-1 0 0 0,-1 1 1 0 0,1 0-1 0 0,0-1 1 0 0,-1 1-1 0 0,1 0 0 0 0,0-1 1 0 0,-1 1-1 0 0,1 0 1 0 0,0 0-1 0 0,-1-1 0 0 0,1 1 1 0 0,-1 0-1 0 0,1 0 1 0 0,0 0-1 0 0,-1 0 0 0 0,1 0 1 0 0,-2-1-1 0 0,-4 1 200 0 0,-1-1 0 0 0,0 1 1 0 0,0 0-1 0 0,0 1 0 0 0,0-1 0 0 0,-9 4 0 0 0,-14 0 365 0 0,-1 0-312 0 0,0 2-1 0 0,-51 16 1 0 0,-24 5 61 0 0,42-12 22 0 0,-6 1 71 0 0,57-14-346 0 0,1 1 1 0 0,-21 6-1 0 0,20-5-51 0 0,6-2 404 0 0,20-1-172 0 0,5-2 63 0 0,-12 1-328 0 0,0-1 1 0 0,0 1 0 0 0,0 1 0 0 0,0-1 0 0 0,6 2-1 0 0,10 1 64 0 0,-18-3-116 0 0,0 0 0 0 0,-1 1 0 0 0,1-1 0 0 0,0 1 1 0 0,5 1-1 0 0,3 3 81 0 0,-3-2-92 0 0,-1 1 0 0 0,13 7 0 0 0,11 6-8 0 0,-22-12-25 0 0,-1 0 0 0 0,1 1 0 0 0,14 11 0 0 0,17 19 24 0 0,-35-31-7 0 0,1 1 1 0 0,0-1 0 0 0,0-1-1 0 0,0 1 1 0 0,0-1 0 0 0,1-1-1 0 0,0 1 1 0 0,0-1 0 0 0,11 3-1 0 0,-17-6-9 0 0,-1 0 0 0 0,0 1 0 0 0,0-1 0 0 0,0 1 0 0 0,1 0 0 0 0,-1-1 0 0 0,0 1 0 0 0,0 0 0 0 0,0-1 0 0 0,0 1 0 0 0,0 0 0 0 0,0 0 0 0 0,-1 0 0 0 0,1 0 0 0 0,0 0 0 0 0,0 0 0 0 0,-1 0 0 0 0,1 0 0 0 0,0 0 0 0 0,-1 0 0 0 0,1 0 0 0 0,-1 1 0 0 0,0-1 0 0 0,1 0 0 0 0,-1 0 0 0 0,0 1 0 0 0,0-1 0 0 0,1 0 0 0 0,-1 0 0 0 0,0 1 0 0 0,0-1 0 0 0,-1 0 0 0 0,1 0 0 0 0,0 1 0 0 0,0-1 0 0 0,-1 0 0 0 0,1 0 0 0 0,0 1 0 0 0,-1-1 0 0 0,1 0 0 0 0,-1 0 0 0 0,0 0 0 0 0,1 0 0 0 0,-1 0 0 0 0,0 0 0 0 0,0 0 0 0 0,1 0 0 0 0,-1 0 0 0 0,-2 1 0 0 0,1 2 5 0 0,-1 0-1 0 0,0 0 1 0 0,1 0 0 0 0,-1 0 0 0 0,1 0 0 0 0,-3 9 0 0 0,-6 13 149 0 0,-2-8-137 0 0,0-1 0 0 0,-1-1 1 0 0,0 0-1 0 0,-18 14 0 0 0,-10 11-31 0 0,-83 77 69 0 0,104-99-43 0 0,13-12-3 0 0,4-5-5 0 0,1 1 0 0 0,0 0 0 0 0,0 0 1 0 0,0 0-1 0 0,0 0 0 0 0,-2 4 0 0 0,7-9 19 0 0,0 1-1 0 0,0 0 1 0 0,0-1 0 0 0,0 1-1 0 0,0 0 1 0 0,0 0-1 0 0,0 0 1 0 0,1 0-1 0 0,-1 1 1 0 0,4-2 0 0 0,-5 2-34 0 0,-2 2 14 0 0,0-1 1 0 0,0 1 0 0 0,-1-1-1 0 0,1 1 1 0 0,0-1 0 0 0,0 1-1 0 0,-1-1 1 0 0,1 0 0 0 0,-1 0-1 0 0,-2 2 1 0 0,-65 38-20 0 0,-13 6 466 0 0,69-38-414 0 0,23-11 157 0 0,-9 1-185 0 0,3 0 63 0 0,-5 2-50 0 0,0-1-27 0 0,0 1 1 0 0,-1 0 0 0 0,1-1-1 0 0,0 1 1 0 0,0 0 0 0 0,0-1-1 0 0,0 1 1 0 0,0 0 0 0 0,0 0-1 0 0,0 0 1 0 0,0 0 0 0 0,0 0-1 0 0,0 0 1 0 0,1 0 0 0 0,-1 0-1 0 0,0 1 1 0 0,0 0-1 0 0,12 5 46 0 0,9 2-22 0 0,8-5-19 0 0,-1-1-1 0 0,1-1 0 0 0,0-2 0 0 0,-1-1 0 0 0,1-1 1 0 0,0-1-1 0 0,-1-2 0 0 0,0 0 0 0 0,34-12 0 0 0,-20 4-15 0 0,0 2-1 0 0,1 2 0 0 0,0 1 0 0 0,1 3 0 0 0,58-1 0 0 0,-95 7-260 0 0,0 0 0 0 0,0 0-1 0 0,0 1 1 0 0,0-1 0 0 0,-1 1-1 0 0,1 1 1 0 0,0-1 0 0 0,-1 1-1 0 0,1 0 1 0 0,4 4 0 0 0,-1-1-3623 0 0,-1-2 1 0 0,18 8 0 0 0,-20-9 1480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13 512 0 0,'-14'-7'4607'0'0,"13"6"-3984"0"0,1 1-1 0 0,-1-1 1 0 0,1 1 0 0 0,-1-1-1 0 0,0 1 1 0 0,0-1-1 0 0,1 1 1 0 0,-1 0 0 0 0,0-1-1 0 0,0 1 1 0 0,1 0-1 0 0,-1 0 1 0 0,0 0 0 0 0,0-1-1 0 0,0 1 1 0 0,1 0 0 0 0,-3 0-1 0 0,2 3-175 0 0,0-1-1 0 0,0 1 1 0 0,0-1-1 0 0,0 1 1 0 0,0-1-1 0 0,0 1 1 0 0,0 4-1 0 0,1-7-404 0 0,-29 120 3386 0 0,27-113-3396 0 0,0 0 1 0 0,0 1-1 0 0,1-1 1 0 0,0 1-1 0 0,1 0 0 0 0,0-1 1 0 0,0 1-1 0 0,1-1 1 0 0,2 15-1 0 0,-2-19-36 0 0,0 0 0 0 0,0-1 0 0 0,0 1 0 0 0,0-1 0 0 0,0 1 0 0 0,0-1 0 0 0,1 1 0 0 0,0-1 0 0 0,-1 0 0 0 0,1 1 0 0 0,0-1 0 0 0,0 0 0 0 0,0 0 0 0 0,0 0 0 0 0,0-1 0 0 0,1 1 0 0 0,-1 0 0 0 0,0-1 0 0 0,1 0 0 0 0,-1 1 0 0 0,1-1 0 0 0,0 0 0 0 0,-1 0 0 0 0,1-1 0 0 0,0 1 0 0 0,0-1 0 0 0,-1 1 0 0 0,1-1 0 0 0,3 0 0 0 0,7 0-113 0 0,-1 0 1 0 0,0-2-1 0 0,0 1 1 0 0,0-1-1 0 0,0-1 1 0 0,14-5-1 0 0,23-11-2565 0 0,-5-3-4817 0 0,-29 13 3806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43 2272 0 0,'-1'0'608'0'0,"0"0"0"0"0,0 0 0 0 0,0 0 0 0 0,-1 0-1 0 0,1-1 1 0 0,0 1 0 0 0,0 0 0 0 0,0-1-1 0 0,0 1 1 0 0,0 0 0 0 0,0-1 0 0 0,-1 0 0 0 0,1 1-1 0 0,0-1 1 0 0,1 0 0 0 0,-3-1 0 0 0,3 2-413 0 0,0 0 1 0 0,0-1-1 0 0,0 1 1 0 0,0 0 0 0 0,0 0-1 0 0,0-1 1 0 0,0 1-1 0 0,0 0 1 0 0,0 0-1 0 0,0-1 1 0 0,0 1 0 0 0,0 0-1 0 0,0 0 1 0 0,0-1-1 0 0,0 1 1 0 0,0 0-1 0 0,0 0 1 0 0,0 0 0 0 0,0-1-1 0 0,1 1 1 0 0,-1 0-1 0 0,0 0 1 0 0,0-1 0 0 0,0 1-1 0 0,0 0 1 0 0,1 0-1 0 0,11-8 495 0 0,-4 4-491 0 0,0 0 0 0 0,1 1 1 0 0,0 1-1 0 0,11-3 1 0 0,11 3-1383 0 0,-29 2 557 0 0,1 0-1 0 0,0 1 1 0 0,0-1-1 0 0,0 1 1 0 0,0 0-1 0 0,-1-1 1 0 0,5 3 0 0 0,1 2-3422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14 40 0 0,'-15'10'10387'0'0,"2"-2"-5032"0"0,13-8-5216 0 0,-1 0 0 0 0,1 1 0 0 0,0-1 0 0 0,-1 0 0 0 0,1 1 0 0 0,0-1 1 0 0,-1 0-1 0 0,1 0 0 0 0,0 1 0 0 0,-1-1 0 0 0,1 1 0 0 0,0-1 0 0 0,0 0 0 0 0,-1 1 0 0 0,1-1 0 0 0,0 0 0 0 0,0 1 0 0 0,0-1 0 0 0,0 1 0 0 0,-1-1 0 0 0,1 1 1 0 0,0-1-1 0 0,0 1 0 0 0,0-1 0 0 0,0 0 0 0 0,0 1 0 0 0,0-1 0 0 0,0 1 0 0 0,0-1 0 0 0,0 1 0 0 0,1 0 0 0 0,-1-1-38 0 0,1 1 0 0 0,0-1 0 0 0,0 0 0 0 0,-1 1-1 0 0,1-1 1 0 0,0 0 0 0 0,0 0 0 0 0,-1 1 0 0 0,1-1 0 0 0,0 0-1 0 0,0 0 1 0 0,0 0 0 0 0,0 0 0 0 0,-1 0 0 0 0,2 0-1 0 0,4-1 79 0 0,1 1 0 0 0,-1-1 0 0 0,9-3 0 0 0,20-7 5 0 0,1 1 1 0 0,56-8-1 0 0,-82 17-118 0 0,1 0 0 0 0,-1 0-1 0 0,19 2 1 0 0,-24 0-349 0 0,-1 0 0 0 0,0 0 0 0 0,0 0 0 0 0,0 0 0 0 0,4 2 0 0 0,-6-2-592 0 0,1 1-1 0 0,-1-1 1 0 0,0 0 0 0 0,1 1 0 0 0,-1 0-1 0 0,0-1 1 0 0,0 1 0 0 0,3 4 0 0 0,-2-3-1365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27 216 0 0,'-5'6'10848'0'0,"16"-9"-4008"0"0,-8 2-7671 0 0,31-8 3372 0 0,56-6 0 0 0,-66 12-2442 0 0,0 2 0 0 0,0 0 0 0 0,25 4 0 0 0,32 6-3223 0 0,-65-6 1397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2264 0 0,'1'10'13070'0'0,"-1"-3"-8720"0"0,2 0-3879 0 0,24 44 2329 0 0,-4-7-2996 0 0,-3 3-3496 0 0,-16-38 1437 0 0,0-3 518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4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206 231 8 0 0,'22'-27'1381'0'0,"-16"20"-3"0"0,0-1-1 0 0,10-14 1 0 0,-14 18-1141 0 0,-1 1-1 0 0,1 0 1 0 0,-1-1-1 0 0,0 1 1 0 0,0-1-1 0 0,0 1 1 0 0,0-1-1 0 0,0 0 1 0 0,0 1-1 0 0,-1-1 1 0 0,0-6-1 0 0,0 5 65 0 0,-1 0 0 0 0,1-1 0 0 0,-1 1 0 0 0,-1 0 0 0 0,1 0 0 0 0,0 0-1 0 0,-1 0 1 0 0,0 0 0 0 0,0 1 0 0 0,0-1 0 0 0,-1 1 0 0 0,0-1-1 0 0,1 1 1 0 0,-1 0 0 0 0,0 0 0 0 0,0 1 0 0 0,-1-1 0 0 0,1 1 0 0 0,-1-1-1 0 0,-4-2 1 0 0,5 3-213 0 0,-1 1 0 0 0,1-1-1 0 0,-1 1 1 0 0,0 0-1 0 0,0 0 1 0 0,1 0 0 0 0,-1 1-1 0 0,0-1 1 0 0,-1 1 0 0 0,1 1-1 0 0,0-1 1 0 0,0 0-1 0 0,0 1 1 0 0,0 0 0 0 0,0 0-1 0 0,-1 1 1 0 0,1-1 0 0 0,0 1-1 0 0,0 0 1 0 0,0 0 0 0 0,-7 4-1 0 0,3 0-60 0 0,0 1 0 0 0,0 1 0 0 0,0-1 1 0 0,1 2-1 0 0,0-1 0 0 0,0 1 0 0 0,0 0 0 0 0,1 1 0 0 0,0 0 0 0 0,1 0 0 0 0,-1 0 0 0 0,2 1 0 0 0,-6 13 1 0 0,5-11-13 0 0,1 1 0 0 0,0 1 0 0 0,0-1 0 0 0,1 1 1 0 0,1 0-1 0 0,0-1 0 0 0,1 1 0 0 0,0 0 1 0 0,1 0-1 0 0,1 18 0 0 0,0-22 5 0 0,1 1 0 0 0,1-1 0 0 0,-1 0 0 0 0,2 0 0 0 0,-1 0 0 0 0,1-1 0 0 0,0 1 0 0 0,1-1-1 0 0,-1 0 1 0 0,2-1 0 0 0,7 12 0 0 0,-5-10-41 0 0,0 0-1 0 0,1 0 1 0 0,0-1-1 0 0,0-1 1 0 0,0 1-1 0 0,1-2 0 0 0,0 1 1 0 0,14 6-1 0 0,-14-10-16 0 0,1 0 0 0 0,0-1 0 0 0,-1 0 0 0 0,1-1 0 0 0,0 0-1 0 0,0-1 1 0 0,1 0 0 0 0,-1-2 0 0 0,0 1 0 0 0,0-1 0 0 0,0-1-1 0 0,0 0 1 0 0,0-1 0 0 0,-1-1 0 0 0,18-7 0 0 0,-14 4-274 0 0,1-1 1 0 0,-1 0 0 0 0,0-1-1 0 0,-1-1 1 0 0,0 0 0 0 0,-1-2-1 0 0,1 1 1 0 0,-2-2 0 0 0,1 0-1 0 0,13-20 1 0 0,-18 20-333 0 0,0 0 1 0 0,-1 0 0 0 0,0-1-1 0 0,-1 1 1 0 0,0-1 0 0 0,0-1-1 0 0,-2 1 1 0 0,0-1 0 0 0,0 0-1 0 0,-1 0 1 0 0,1-17-1 0 0,-3-7-469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45 512 0 0,'0'-4'891'0'0,"1"-20"8521"0"0,-1 24-9277 0 0,0-1 1 0 0,0 1-1 0 0,0 0 0 0 0,0-1 0 0 0,0 1 0 0 0,0 0 0 0 0,0-1 0 0 0,0 1 0 0 0,0 0 0 0 0,0-1 1 0 0,1 1-1 0 0,-1 0 0 0 0,0-1 0 0 0,0 1 0 0 0,0 0 0 0 0,0-1 0 0 0,0 1 0 0 0,1 0 0 0 0,-1 0 1 0 0,0-1-1 0 0,0 1 0 0 0,1 0 0 0 0,-1 0 0 0 0,0-1 0 0 0,0 1 0 0 0,1 0 0 0 0,-1 0 0 0 0,0 0 1 0 0,1 0-1 0 0,-1-1 0 0 0,0 1 0 0 0,1 0 0 0 0,-1 0 0 0 0,0 0 0 0 0,1 0 0 0 0,-1 0 0 0 0,0 0 1 0 0,1 0-1 0 0,-1 0 0 0 0,0 0 0 0 0,1 0 0 0 0,-1 0 0 0 0,0 0 0 0 0,1 0 0 0 0,-1 0 1 0 0,0 0-1 0 0,1 0 0 0 0,-1 0 0 0 0,0 1 0 0 0,0-1 0 0 0,1 0 0 0 0,-1 0 0 0 0,0 0 0 0 0,1 1 1 0 0,0 1 33 0 0,1 1 0 0 0,-1-1 0 0 0,0 1 1 0 0,0-1-1 0 0,0 1 0 0 0,0-1 0 0 0,-1 1 1 0 0,1 0-1 0 0,-1-1 0 0 0,0 1 0 0 0,0 5 1 0 0,1 0 134 0 0,2 9 92 0 0,0 0 0 0 0,1-1 0 0 0,7 20 1 0 0,-9-30-334 0 0,0-1 1 0 0,0 0-1 0 0,1 0 1 0 0,0 0 0 0 0,0 0-1 0 0,0 0 1 0 0,1 0-1 0 0,-1-1 1 0 0,1 0 0 0 0,0 0-1 0 0,1 0 1 0 0,-1 0-1 0 0,6 3 1 0 0,-9-6-58 0 0,-1-1-1 0 0,0 0 1 0 0,0 0-1 0 0,1 1 1 0 0,-1-1-1 0 0,0 0 1 0 0,1 0-1 0 0,-1 0 1 0 0,0 0 0 0 0,1 0-1 0 0,-1 1 1 0 0,1-1-1 0 0,-1 0 1 0 0,0 0-1 0 0,1 0 1 0 0,-1 0 0 0 0,1 0-1 0 0,-1 0 1 0 0,0 0-1 0 0,1 0 1 0 0,-1 0-1 0 0,0 0 1 0 0,1-1 0 0 0,0-5 79 0 0,-8-12-115 0 0,1 9 21 0 0,-1 0 1 0 0,2-1-1 0 0,-1 1 0 0 0,2-1 0 0 0,-8-19 0 0 0,11 26 8 0 0,0-1-1 0 0,1 0 0 0 0,-1 0 1 0 0,0 1-1 0 0,1-1 0 0 0,0 0 1 0 0,0 0-1 0 0,0 0 0 0 0,1 0 1 0 0,-1 0-1 0 0,1 1 0 0 0,0-1 1 0 0,0 0-1 0 0,0 1 0 0 0,0-1 1 0 0,1 0-1 0 0,-1 1 0 0 0,1 0 1 0 0,0-1-1 0 0,3-3 0 0 0,-3 4 7 0 0,1 1 0 0 0,0-1 0 0 0,-1 1-1 0 0,1 0 1 0 0,0 0 0 0 0,0 0 0 0 0,0 0-1 0 0,0 0 1 0 0,0 1 0 0 0,1-1 0 0 0,-1 1-1 0 0,1 0 1 0 0,-1 0 0 0 0,0 0 0 0 0,1 0 0 0 0,0 1-1 0 0,-1-1 1 0 0,1 1 0 0 0,-1 0 0 0 0,1 0-1 0 0,-1 1 1 0 0,5 0 0 0 0,3 0 20 0 0,0 1 0 0 0,0 1-1 0 0,0 0 1 0 0,0 1 0 0 0,16 8 0 0 0,-10-4 96 0 0,0 2 1 0 0,0 0-1 0 0,-1 1 0 0 0,21 18 1 0 0,-35-27-108 0 0,0 0 1 0 0,0 0-1 0 0,0 0 1 0 0,0 1-1 0 0,-1-1 1 0 0,1 1 0 0 0,-1-1-1 0 0,0 1 1 0 0,1 0-1 0 0,-1-1 1 0 0,0 1-1 0 0,-1 0 1 0 0,1 0-1 0 0,0 0 1 0 0,0 5-1 0 0,-1 2-91 0 0,-1 0 0 0 0,1 0 0 0 0,-4 13 0 0 0,3-13-2496 0 0,0 0 0 0 0,-1 17 0 0 0,4-14 227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15 722 512 0 0,'-1'0'315'0'0,"0"0"0"0"0,0 0 1 0 0,1 0-1 0 0,-1 0 0 0 0,0 1 0 0 0,0-1 0 0 0,1 0 1 0 0,-1 1-1 0 0,0-1 0 0 0,1 0 0 0 0,-1 1 0 0 0,1-1 0 0 0,-1 1 1 0 0,0-1-1 0 0,1 1 0 0 0,-1-1 0 0 0,1 1 0 0 0,-1-1 0 0 0,1 1 1 0 0,-1-1-1 0 0,0 2 0 0 0,2-2-76 0 0,-1 1 0 0 0,0-1 0 0 0,1 1-1 0 0,-1-1 1 0 0,0 1 0 0 0,1-1 0 0 0,-1 0 0 0 0,1 1 0 0 0,-1-1 0 0 0,0 0 0 0 0,1 1-1 0 0,-1-1 1 0 0,1 0 0 0 0,-1 1 0 0 0,1-1 0 0 0,-1 0 0 0 0,1 0 0 0 0,-1 0 0 0 0,1 0-1 0 0,1 1 1 0 0,5 0 668 0 0,0 1 0 0 0,1-1 0 0 0,8 0 0 0 0,-1-2-747 0 0,0 0 1 0 0,1-1-1 0 0,-1-1 0 0 0,-1 0 1 0 0,1-1-1 0 0,0-1 1 0 0,-1 0-1 0 0,0-1 0 0 0,0 0 1 0 0,0-1-1 0 0,-1-1 0 0 0,0 0 1 0 0,16-14-1 0 0,-8 4 44 0 0,-2 0-1 0 0,0 0 1 0 0,-2-2-1 0 0,0 0 1 0 0,-1-1 0 0 0,26-45-1 0 0,-27 37 12 0 0,-1 0 1 0 0,-1 0-1 0 0,-2-1 0 0 0,15-59 0 0 0,-23 71-142 0 0,0 0-1 0 0,0 1 1 0 0,-2-1 0 0 0,-1 0-1 0 0,0 0 1 0 0,-1 0 0 0 0,0 0-1 0 0,-2 0 1 0 0,0 1 0 0 0,-8-22-1 0 0,10 35-48 0 0,0 1-1 0 0,0-1 1 0 0,-1 1-1 0 0,1-1 0 0 0,-1 1 1 0 0,0 0-1 0 0,0 0 1 0 0,0 0-1 0 0,-1 0 0 0 0,1 0 1 0 0,-1 1-1 0 0,1-1 1 0 0,-1 1-1 0 0,0-1 1 0 0,-6-3-1 0 0,6 5-7 0 0,0 0-1 0 0,0 0 1 0 0,0 0 0 0 0,0 1-1 0 0,0-1 1 0 0,-1 1 0 0 0,1-1-1 0 0,0 1 1 0 0,0 0 0 0 0,0 0-1 0 0,-1 1 1 0 0,1-1 0 0 0,0 1-1 0 0,0-1 1 0 0,0 1-1 0 0,0 0 1 0 0,0 0 0 0 0,-4 2-1 0 0,-5 3 34 0 0,0 0 0 0 0,0 1 0 0 0,0 1-1 0 0,1 0 1 0 0,-18 15 0 0 0,-44 54 188 0 0,53-54-137 0 0,1 2 0 0 0,1 0 0 0 0,-19 36 0 0 0,29-47-43 0 0,2 0-1 0 0,0 1 0 0 0,0-1 0 0 0,1 1 1 0 0,1 0-1 0 0,1 1 0 0 0,0-1 0 0 0,-1 23 1 0 0,4-23-36 0 0,0 1 0 0 0,1-1-1 0 0,0-1 1 0 0,2 1 0 0 0,-1 0 0 0 0,2 0 0 0 0,0-1 0 0 0,1 0 0 0 0,0 0 0 0 0,1 0 0 0 0,14 23-1 0 0,-10-22-24 0 0,0-1 0 0 0,0 0 0 0 0,1-1 0 0 0,1 0 0 0 0,0 0 0 0 0,1-2 0 0 0,21 16 0 0 0,-14-14-216 0 0,0-1-1 0 0,0-1 0 0 0,2-1 1 0 0,-1-1-1 0 0,24 7 0 0 0,-9-4-1748 0 0,11 4-4790 0 0,-34-12 4748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41 1032 0 0,'-1'-1'538'0'0,"0"1"-1"0"0,0-1 1 0 0,0 0-1 0 0,0 0 0 0 0,1 0 1 0 0,-1 0-1 0 0,0 0 1 0 0,1 1-1 0 0,-1-1 1 0 0,1 0-1 0 0,-1 0 1 0 0,1 0-1 0 0,-1-1 0 0 0,1 1 1 0 0,0 0-1 0 0,-1 0 1 0 0,1 0-1 0 0,0 0 1 0 0,0 0-1 0 0,0 0 1 0 0,0 0-1 0 0,0-1 1 0 0,0 1-1 0 0,0 0 0 0 0,0 0 1 0 0,0 0-1 0 0,1-1 1 0 0,2 1 2635 0 0,1 6-2106 0 0,2 6-342 0 0,21 118 966 0 0,-6-27-1055 0 0,-21-100-627 0 0,0 0 0 0 0,1 0 0 0 0,-1-1 0 0 0,1 1 0 0 0,-1 0 0 0 0,1 0 0 0 0,0 0 1 0 0,0-1-1 0 0,0 1 0 0 0,0 0 0 0 0,0-1 0 0 0,0 1 0 0 0,0-1 0 0 0,1 1 0 0 0,-1-1 0 0 0,1 0 0 0 0,-1 1 0 0 0,1-1 0 0 0,2 1 0 0 0,-4-2 0 0 0,1 0 0 0 0,0 0 0 0 0,0 0 0 0 0,-1 0 0 0 0,1 0 0 0 0,0 0 0 0 0,-1-1 0 0 0,1 1 0 0 0,0 0 0 0 0,-1-1 0 0 0,1 1-1 0 0,0 0 1 0 0,-1-1 0 0 0,1 1 0 0 0,-1-1 0 0 0,1 1 0 0 0,-1-1 0 0 0,1 1 0 0 0,-1-1 0 0 0,1 1 0 0 0,-1-1 0 0 0,1 1 0 0 0,-1-1-1 0 0,0 0 1 0 0,1 1 0 0 0,-1-1 0 0 0,1-1 0 0 0,7-18 21 0 0,-7 13-43 0 0,-1 0-1 0 0,1 0 0 0 0,-1 0 0 0 0,0 0 0 0 0,-1 0 0 0 0,0 0 0 0 0,0 0 0 0 0,-1 0 0 0 0,1 0 1 0 0,-5-9-1 0 0,2 5 12 0 0,1 0 1 0 0,-2-20-1 0 0,4 24-13 0 0,1-1 0 0 0,0 1 0 0 0,0 0 0 0 0,1-1 0 0 0,0 1 0 0 0,0 0 0 0 0,1 0 0 0 0,0 0 0 0 0,4-12 0 0 0,-4 16 15 0 0,-1 1 0 0 0,0 0 0 0 0,0 0 0 0 0,1-1 0 0 0,-1 1 0 0 0,1 0 0 0 0,0 0 0 0 0,0 1 0 0 0,0-1 0 0 0,0 0 0 0 0,0 1 0 0 0,0-1 1 0 0,0 1-1 0 0,0-1 0 0 0,0 1 0 0 0,1 0 0 0 0,-1 0 0 0 0,1 0 0 0 0,-1 0 0 0 0,1 1 0 0 0,-1-1 0 0 0,1 1 0 0 0,-1-1 0 0 0,1 1 1 0 0,-1 0-1 0 0,1 0 0 0 0,0 0 0 0 0,-1 0 0 0 0,1 1 0 0 0,4 0 0 0 0,4 2 7 0 0,1 0-1 0 0,-1 0 1 0 0,0 1-1 0 0,0 1 1 0 0,0 0-1 0 0,0 0 1 0 0,-1 1 0 0 0,0 1-1 0 0,0 0 1 0 0,0 0-1 0 0,-1 1 1 0 0,12 12-1 0 0,-14-12 61 0 0,-1-1-1 0 0,1 1 0 0 0,-2 1 0 0 0,1-1 0 0 0,-1 1 0 0 0,-1 0 1 0 0,1 0-1 0 0,-1 0 0 0 0,-1 0 0 0 0,0 1 0 0 0,0 0 1 0 0,-1 0-1 0 0,0 0 0 0 0,-1 0 0 0 0,0 11 0 0 0,-1-18-72 0 0,0-1 0 0 0,0 1 0 0 0,0-1 0 0 0,1 1 0 0 0,-1-1 0 0 0,1 1 0 0 0,-1-1-1 0 0,1 0 1 0 0,0 1 0 0 0,0-1 0 0 0,0 0 0 0 0,0 0 0 0 0,0 1 0 0 0,3 2 0 0 0,-3-4-211 0 0,0 0 0 0 0,1 0 0 0 0,-1 0 0 0 0,0 0 0 0 0,1 0 0 0 0,0 0 0 0 0,-1 0 0 0 0,1-1 0 0 0,-1 1 0 0 0,1 0 0 0 0,0-1 0 0 0,-1 0 0 0 0,1 1 0 0 0,0-1 0 0 0,0 0 0 0 0,-1 0 0 0 0,1 0 0 0 0,0 0 0 0 0,0 0 0 0 0,-1 0 0 0 0,4-1 0 0 0,4-2-2813 0 0,1-1-561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55 512 0 0,'-4'-22'2633'0'0,"2"17"-146"0"0,0 1 1 0 0,0-1-1 0 0,-1 1 1 0 0,-3-6-1 0 0,6 9-2337 0 0,0 1 1 0 0,0 0-1 0 0,1 0 0 0 0,-1-1 1 0 0,0 1-1 0 0,0 0 0 0 0,0-1 1 0 0,1 1-1 0 0,-1 0 0 0 0,0 0 1 0 0,0 0-1 0 0,1-1 0 0 0,-1 1 1 0 0,0 0-1 0 0,0 0 0 0 0,1 0 1 0 0,-1 0-1 0 0,0 0 0 0 0,1-1 1 0 0,-1 1-1 0 0,0 0 0 0 0,1 0 1 0 0,-1 0-1 0 0,0 0 0 0 0,1 0 1 0 0,-1 0-1 0 0,0 0 0 0 0,1 0 1 0 0,-1 0-1 0 0,0 0 0 0 0,1 0 1 0 0,-1 0-1 0 0,1 1 0 0 0,15-2 173 0 0,-15 1-60 0 0,8 1-48 0 0,0 0-1 0 0,0 1 1 0 0,1-1-1 0 0,-1 2 1 0 0,0-1 0 0 0,0 2-1 0 0,-1-1 1 0 0,1 1-1 0 0,-1 0 1 0 0,0 1-1 0 0,0 0 1 0 0,10 7-1 0 0,-4-1-63 0 0,-1 1-1 0 0,0 0 0 0 0,0 0 0 0 0,-2 1 0 0 0,18 24 0 0 0,-15-12-76 0 0,0 0 0 0 0,19 51 0 0 0,7 14-212 0 0,-35-81-22 0 0,6 13-186 0 0,-10-21 86 0 0,0 0 0 0 0,-1 0 1 0 0,1 0-1 0 0,0 0 0 0 0,0 0 0 0 0,-1 0 0 0 0,1 0 1 0 0,0 0-1 0 0,0 0 0 0 0,0-1 0 0 0,0 1 0 0 0,0 0 1 0 0,2 0-1 0 0,-2-1-152 0 0,-1 1-1 0 0,1-1 1 0 0,-1 0 0 0 0,1 0 0 0 0,0 0 0 0 0,-1 0-1 0 0,1 0 1 0 0,-1 0 0 0 0,1 0 0 0 0,-1 0-1 0 0,1-1 1 0 0,-1 1 0 0 0,1 0 0 0 0,-1 0 0 0 0,1 0-1 0 0,-1 0 1 0 0,1-1 0 0 0,-1 1 0 0 0,1 0-1 0 0,0-1 1 0 0,3-2-1311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7 8 0 0,'-4'-1'903'0'0,"0"0"0"0"0,0 0 1 0 0,0 0-1 0 0,0 0 0 0 0,0 0 0 0 0,0 1 1 0 0,-7 0-1 0 0,8 0-387 0 0,1 0-1 0 0,-1 1 1 0 0,1 0 0 0 0,0 0 0 0 0,-1 0-1 0 0,1 0 1 0 0,0 0 0 0 0,0 0-1 0 0,0 0 1 0 0,0 1 0 0 0,0-1 0 0 0,0 1-1 0 0,0 0 1 0 0,-2 2 0 0 0,-32 35 653 0 0,3 3-1 0 0,-30 45 1 0 0,1 0-792 0 0,41-62-365 0 0,-14 21-21 0 0,32-42-44 0 0,0 0 0 0 0,1 1 0 0 0,0-1 0 0 0,0 1 0 0 0,0-1 0 0 0,0 1 0 0 0,1 0 0 0 0,-2 9 0 0 0,3-12-137 0 0,0 0 1 0 0,0 0 0 0 0,1 0 0 0 0,-1 0-1 0 0,0-1 1 0 0,1 1 0 0 0,-1 0 0 0 0,1 0-1 0 0,0 0 1 0 0,0 0 0 0 0,-1-1 0 0 0,1 1 0 0 0,0 0-1 0 0,0-1 1 0 0,1 1 0 0 0,-1-1 0 0 0,0 1-1 0 0,1-1 1 0 0,-1 1 0 0 0,0-1 0 0 0,1 0-1 0 0,0 0 1 0 0,-1 0 0 0 0,1 0 0 0 0,0 0-1 0 0,-1 0 1 0 0,1 0 0 0 0,2 0 0 0 0,14 6-3356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1304 0 0,'-3'17'10375'0'0,"-3"0"-4892"0"0,-3 9-2669 0 0,7-15-2459 0 0,0 0 0 0 0,1 1 0 0 0,0 0 0 0 0,1-1 0 0 0,1 1 0 0 0,0-1 0 0 0,0 1-1 0 0,6 20 1 0 0,-5-25-364 0 0,0 1-1 0 0,0-1 1 0 0,1 0 0 0 0,0 1-1 0 0,1-1 1 0 0,-1-1-1 0 0,10 12 1 0 0,-12-15-57 0 0,1-1-1 0 0,1 0 1 0 0,-1 0 0 0 0,0 0 0 0 0,0 0 0 0 0,1 0-1 0 0,-1 0 1 0 0,1-1 0 0 0,0 0 0 0 0,-1 1 0 0 0,1-1-1 0 0,0 0 1 0 0,0 0 0 0 0,0 0 0 0 0,0-1 0 0 0,0 1-1 0 0,0-1 1 0 0,0 1 0 0 0,0-1 0 0 0,0 0 0 0 0,0 0-1 0 0,0 0 1 0 0,5-2 0 0 0,-4 1-440 0 0,0 0 0 0 0,0 0 0 0 0,0 0 0 0 0,7-4-1 0 0,-7 2-791 0 0,1 0-1 0 0,-1 0 0 0 0,0 0 0 0 0,0 0 0 0 0,0 0 0 0 0,6-7 0 0 0,-1-3-1310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 2569 0 0,'-23'-7'2856'0'0,"4"0"3201"0"0,6 4-5120 0 0,3 2 519 0 0,7 1-608 0 0,5 1 8 0 0,2 3-432 0 0,6 1-448 0 0,1-1-344 0 0,3 0-120 0 0,5 0-4281 0 0,-1 1 3065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203 27 512 0 0,'-1'0'403'0'0,"0"0"0"0"0,0-1 0 0 0,0 1 0 0 0,1 0-1 0 0,-1 0 1 0 0,0-1 0 0 0,0 1 0 0 0,0-1 0 0 0,0 1 0 0 0,1-1 0 0 0,-2 0-1 0 0,4-5 664 0 0,-2 5-752 0 0,0 1-1 0 0,1-1 0 0 0,-1 0 1 0 0,0 1-1 0 0,0-1 1 0 0,0 0-1 0 0,0 0 1 0 0,0 0-1 0 0,0 1 1 0 0,0-1-1 0 0,0 0 1 0 0,0 0-1 0 0,0-1 1 0 0,-1 2-248 0 0,1 0 0 0 0,-1-1 0 0 0,1 1 0 0 0,-1 0 0 0 0,1-1 0 0 0,-1 1 0 0 0,1 0 1 0 0,-1-1-1 0 0,1 1 0 0 0,-1 0 0 0 0,0 0 0 0 0,1 0 0 0 0,-1 0 0 0 0,1 0 1 0 0,-1 0-1 0 0,0 0 0 0 0,1 0 0 0 0,-1 0 0 0 0,0 0 0 0 0,1 0 0 0 0,-1 0 0 0 0,1 0 1 0 0,-1 0-1 0 0,0 0 0 0 0,0 1 0 0 0,-10 2 232 0 0,0 0 0 0 0,0 1 0 0 0,0 1 0 0 0,1 0-1 0 0,0 0 1 0 0,0 1 0 0 0,-13 9 0 0 0,13-8-50 0 0,1 0 0 0 0,0 1 0 0 0,0 0 0 0 0,1 0 0 0 0,0 1 1 0 0,-11 15-1 0 0,18-22-211 0 0,0 1 0 0 0,-1-1 0 0 0,1 0 0 0 0,0 1 0 0 0,0-1 0 0 0,1 1 1 0 0,-1 0-1 0 0,1-1 0 0 0,-1 1 0 0 0,1 0 0 0 0,0-1 0 0 0,0 1 0 0 0,0 0 0 0 0,0-1 1 0 0,0 1-1 0 0,0 0 0 0 0,1-1 0 0 0,0 1 0 0 0,-1-1 0 0 0,1 1 0 0 0,0-1 1 0 0,0 1-1 0 0,0-1 0 0 0,1 1 0 0 0,-1-1 0 0 0,1 0 0 0 0,-1 0 0 0 0,1 0 0 0 0,0 0 1 0 0,-1 0-1 0 0,1 0 0 0 0,0 0 0 0 0,0 0 0 0 0,1-1 0 0 0,-1 1 0 0 0,0-1 1 0 0,1 0-1 0 0,1 2 0 0 0,6 0-59 0 0,-1-1 0 0 0,0 0 0 0 0,1 0 1 0 0,0-1-1 0 0,-1-1 0 0 0,12 1 0 0 0,59-9-2251 0 0,-64 6 1161 0 0,8-1-867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18 576 0 0,'0'-1'811'0'0,"7"-12"4577"0"0,-7 13-5301 0 0,0 0 1 0 0,0 0-1 0 0,0 0 0 0 0,0-1 0 0 0,0 1 0 0 0,0 0 0 0 0,0 0 0 0 0,0 0 0 0 0,1 0 0 0 0,-1-1 0 0 0,0 1 1 0 0,0 0-1 0 0,0 0 0 0 0,0 0 0 0 0,0 0 0 0 0,0 0 0 0 0,0-1 0 0 0,1 1 0 0 0,-1 0 0 0 0,0 0 1 0 0,0 0-1 0 0,0 0 0 0 0,0 0 0 0 0,1 0 0 0 0,-1 0 0 0 0,0 0 0 0 0,0-1 0 0 0,0 1 0 0 0,0 0 0 0 0,1 0 1 0 0,-1 0-1 0 0,0 0 0 0 0,0 0 0 0 0,0 0 0 0 0,1 0 0 0 0,-1 0 0 0 0,0 0 0 0 0,0 0 0 0 0,0 0 0 0 0,1 0 1 0 0,-1 1-1 0 0,0-1 0 0 0,0 0 0 0 0,0 0 0 0 0,0 0 0 0 0,1 0 0 0 0,-1 0 0 0 0,0 0 0 0 0,0 0 1 0 0,0 0-1 0 0,0 1 0 0 0,0-1 0 0 0,1 0 0 0 0,-1 0 0 0 0,0 0 0 0 0,0 2 95 0 0,0 0 0 0 0,0 0 0 0 0,-1 0-1 0 0,1-1 1 0 0,0 1 0 0 0,-1 0 0 0 0,1 0 0 0 0,-1-1-1 0 0,0 1 1 0 0,1 0 0 0 0,-1-1 0 0 0,0 1-1 0 0,0 0 1 0 0,-2 1 0 0 0,0 1 32 0 0,-5 13 234 0 0,0 0 0 0 0,1 1 0 0 0,1-1 0 0 0,0 1 0 0 0,2 1 0 0 0,-4 24 0 0 0,5-16-243 0 0,1-1-1 0 0,2 1 0 0 0,5 49 1 0 0,0-35-1507 0 0,-3-50-7524 0 0,2 4 6863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57 178 520 0 0,'-2'-1'741'0'0,"0"0"0"0"0,-1 0 0 0 0,1 0-1 0 0,0-1 1 0 0,0 1 0 0 0,1-1 0 0 0,-1 1 0 0 0,0-1 0 0 0,0 0 0 0 0,1 0-1 0 0,-1 0 1 0 0,1 0 0 0 0,0 0 0 0 0,-1 0 0 0 0,1 0 0 0 0,0 0-1 0 0,-1-3 1 0 0,1 2-445 0 0,1 0 0 0 0,0 1-1 0 0,-1-1 1 0 0,1 0 0 0 0,0 0 0 0 0,0 0-1 0 0,0 1 1 0 0,1-1 0 0 0,-1 0-1 0 0,1 0 1 0 0,0 1 0 0 0,-1-1-1 0 0,2-3 1 0 0,1 0-260 0 0,0 0-1 0 0,0 1 0 0 0,1-1 1 0 0,0 1-1 0 0,0-1 0 0 0,0 1 1 0 0,0 0-1 0 0,1 1 0 0 0,0-1 1 0 0,0 1-1 0 0,0 0 0 0 0,6-4 1 0 0,-1 3 13 0 0,0 0 0 0 0,0 1 0 0 0,0 0 0 0 0,1 0 0 0 0,0 1 0 0 0,-1 0 0 0 0,1 1 0 0 0,14-1 0 0 0,-19 3-49 0 0,-1-1 0 0 0,0 1-1 0 0,0 0 1 0 0,0 1 0 0 0,0-1 0 0 0,0 1-1 0 0,0 0 1 0 0,0 0 0 0 0,0 0 0 0 0,-1 1-1 0 0,1 0 1 0 0,0 0 0 0 0,-1 0 0 0 0,1 0-1 0 0,-1 1 1 0 0,1 0 0 0 0,-1 0-1 0 0,0 0 1 0 0,-1 0 0 0 0,6 6 0 0 0,-8-8-3 0 0,0 1 1 0 0,0-1-1 0 0,0 1 1 0 0,0-1-1 0 0,0 1 1 0 0,0 0-1 0 0,0-1 1 0 0,-1 1-1 0 0,1 0 1 0 0,-1 0-1 0 0,1 0 1 0 0,-1 0-1 0 0,0-1 1 0 0,0 1-1 0 0,0 0 1 0 0,0 0 0 0 0,0 3-1 0 0,-1-2 5 0 0,0 0 1 0 0,1 0-1 0 0,-1 0 1 0 0,-1-1-1 0 0,1 1 0 0 0,0 0 1 0 0,-1-1-1 0 0,1 1 1 0 0,-1-1-1 0 0,-3 3 0 0 0,-2 3 6 0 0,-1-1-1 0 0,0 0 0 0 0,0-1 0 0 0,-1 1 1 0 0,-10 4-1 0 0,-8 5-91 0 0,-2-2 1 0 0,0-1-1 0 0,0-2 0 0 0,-55 14 0 0 0,82-24-126 0 0,0-1-1 0 0,-1 1 1 0 0,1-1-1 0 0,0 0 0 0 0,0 0 1 0 0,-1 0-1 0 0,1 0 1 0 0,-3-1-1 0 0,4 1 49 0 0,1 0 0 0 0,-1 0 1 0 0,0 0-1 0 0,1-1 0 0 0,-1 1 0 0 0,1 0 0 0 0,-1-1 0 0 0,1 1 0 0 0,-1 0 1 0 0,0-1-1 0 0,1 1 0 0 0,-1-1 0 0 0,1 1 0 0 0,0-1 0 0 0,-1 1 0 0 0,1-1 0 0 0,-1 1 1 0 0,1-1-1 0 0,0 1 0 0 0,-1-1 0 0 0,1 0 0 0 0,0 1 0 0 0,0-1 0 0 0,-1 1 1 0 0,1-1-1 0 0,0 0 0 0 0,0 1 0 0 0,0-1 0 0 0,0 0 0 0 0,0 1 0 0 0,0-2 0 0 0,1-8-1706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4.5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14 376 0 0,'-1'-1'252'0'0,"1"0"0"0"0,-1 0 0 0 0,0 0 0 0 0,1 0 1 0 0,-1 0-1 0 0,0 0 0 0 0,0 0 0 0 0,0 1 0 0 0,0-1 0 0 0,0 0 0 0 0,0 1 0 0 0,0-1 0 0 0,0 1 0 0 0,0-1 1 0 0,0 1-1 0 0,0-1 0 0 0,0 1 0 0 0,0 0 0 0 0,0 0 0 0 0,0 0 0 0 0,0 0 0 0 0,-2 0 0 0 0,2 0-45 0 0,1 1 0 0 0,-1 0 0 0 0,0 0 0 0 0,0 0 0 0 0,1 0 0 0 0,-1 0 0 0 0,0 0 0 0 0,1 0 0 0 0,-1 0 1 0 0,1 0-1 0 0,-1 0 0 0 0,1 0 0 0 0,-1 0 0 0 0,1 0 0 0 0,0 0 0 0 0,-1 1 0 0 0,1-1 0 0 0,0 0 0 0 0,0 0 0 0 0,0 1 0 0 0,0-1 0 0 0,0 2 0 0 0,0 13 379 0 0,0 0 0 0 0,0 0 0 0 0,2-1 0 0 0,3 21 0 0 0,17 62 725 0 0,-4-17-611 0 0,26 235 162 0 0,-20 2-928 0 0,-12-145-424 0 0,1-52-2668 0 0,-10-111 1990 0 0,-3-10 1096 0 0,0 0 0 0 0,0 0-1 0 0,0 1 1 0 0,0-1 0 0 0,0 0-1 0 0,0 0 1 0 0,1 0 0 0 0,-1 0-1 0 0,0 1 1 0 0,0-1 0 0 0,0 0-1 0 0,0 0 1 0 0,0 0 0 0 0,0 0-1 0 0,0 0 1 0 0,0 0 0 0 0,0 1-1 0 0,0-1 1 0 0,1 0 0 0 0,-1 0-1 0 0,0 0 1 0 0,0 0 0 0 0,0 0-1 0 0,0 0 1 0 0,0 0 0 0 0,0 0-1 0 0,1 0 1 0 0,-1 0 0 0 0,0 1-1 0 0,0-1 1 0 0,0 0 0 0 0,0 0-1 0 0,0 0 1 0 0,0 0-1 0 0,1 0 1 0 0,-1 0 0 0 0,0 0-1 0 0,0 0 1 0 0,0 0 0 0 0,0 0-1 0 0,0-1 1 0 0,1 1 0 0 0,-1 0-1 0 0,0 0 1 0 0,0 0 0 0 0,0 0-1 0 0,0 0 1 0 0,0 0 0 0 0,0 0-1 0 0,1 0 1 0 0,-1 0 0 0 0,0 0-1 0 0,0-1 1 0 0,0 1 0 0 0,0 0-1 0 0,0 0 1 0 0,0 0 0 0 0,1-3-1141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88 512 0 0,'0'1'5'0'0,"0"0"-1"0"0,0 0 1 0 0,0-1 0 0 0,1 1-1 0 0,-1 0 1 0 0,0 0 0 0 0,1-1-1 0 0,-1 1 1 0 0,1 0 0 0 0,-1-1-1 0 0,1 1 1 0 0,-1-1-1 0 0,1 1 1 0 0,-1 0 0 0 0,1-1-1 0 0,-1 1 1 0 0,1-1 0 0 0,0 1-1 0 0,-1-1 1 0 0,1 0 0 0 0,0 1-1 0 0,-1-1 1 0 0,1 0 0 0 0,0 1-1 0 0,0-1 1 0 0,-1 0 0 0 0,1 0-1 0 0,0 0 1 0 0,0 1-1 0 0,0-1 1 0 0,-1 0 0 0 0,1 0-1 0 0,0 0 1 0 0,0 0 0 0 0,0-1-1 0 0,-1 1 1 0 0,1 0 0 0 0,0 0-1 0 0,0 0 1 0 0,-1-1 0 0 0,1 1-1 0 0,0 0 1 0 0,0-1-1 0 0,1 0 157 0 0,0 0 0 0 0,0 0 0 0 0,0-1 0 0 0,0 1 0 0 0,-1 0 0 0 0,1-1 0 0 0,-1 0 0 0 0,1 1 0 0 0,-1-1 0 0 0,1 0 0 0 0,-1 0 0 0 0,0 1 0 0 0,0-1 0 0 0,2-4 0 0 0,-2 2 38 0 0,0-1-1 0 0,0 1 1 0 0,-1-1-1 0 0,1 1 0 0 0,-1-1 1 0 0,0-6-1 0 0,0 9-42 0 0,0 0 0 0 0,0 0 0 0 0,-1 0 0 0 0,1 0 0 0 0,-1 0 0 0 0,1 0 0 0 0,-1 0 0 0 0,1 0-1 0 0,-1 1 1 0 0,0-1 0 0 0,0 0 0 0 0,0 0 0 0 0,0 1 0 0 0,0-1 0 0 0,-1 0 0 0 0,-1-2 0 0 0,2 4-57 0 0,0 0 1 0 0,0-1-1 0 0,0 1 1 0 0,0 0-1 0 0,0 0 0 0 0,0 0 1 0 0,0-1-1 0 0,0 1 1 0 0,0 0-1 0 0,0 0 1 0 0,0 1-1 0 0,0-1 0 0 0,0 0 1 0 0,0 0-1 0 0,0 0 1 0 0,0 1-1 0 0,0-1 1 0 0,0 0-1 0 0,0 1 1 0 0,0-1-1 0 0,0 1 0 0 0,0-1 1 0 0,0 1-1 0 0,-1 0 1 0 0,-1 2 65 0 0,0-1 1 0 0,0 0-1 0 0,0 1 1 0 0,1-1 0 0 0,-5 5-1 0 0,4-2 9 0 0,-1 1-1 0 0,0 0 1 0 0,1 0-1 0 0,0 0 1 0 0,-2 7-1 0 0,4-11-102 0 0,0 1-1 0 0,0-1 1 0 0,1 1-1 0 0,-1 0 1 0 0,1-1 0 0 0,-1 1-1 0 0,1-1 1 0 0,0 1-1 0 0,0 0 1 0 0,1-1-1 0 0,-1 1 1 0 0,0 0 0 0 0,1-1-1 0 0,-1 1 1 0 0,1-1-1 0 0,1 4 1 0 0,-1-5-43 0 0,0 0 0 0 0,0 1 0 0 0,0-1 0 0 0,0 0 0 0 0,0 0 0 0 0,0 0 1 0 0,0 1-1 0 0,0-1 0 0 0,0 0 0 0 0,1 0 0 0 0,-1-1 0 0 0,0 1 0 0 0,1 0 0 0 0,-1 0 1 0 0,1-1-1 0 0,-1 1 0 0 0,1-1 0 0 0,-1 1 0 0 0,1-1 0 0 0,-1 1 0 0 0,1-1 0 0 0,-1 0 1 0 0,1 0-1 0 0,-1 0 0 0 0,1 0 0 0 0,0 0 0 0 0,-1 0 0 0 0,1 0 0 0 0,-1-1 0 0 0,1 1 1 0 0,-1-1-1 0 0,1 1 0 0 0,1-2 0 0 0,2 1-20 0 0,-1-1-1 0 0,0 0 1 0 0,0 0 0 0 0,0 0 0 0 0,0-1-1 0 0,0 1 1 0 0,-1-1 0 0 0,1 0 0 0 0,-1 0 0 0 0,6-6-1 0 0,-6 5 98 0 0,-1 0 0 0 0,1 0 0 0 0,-1 0 0 0 0,0 0 0 0 0,0 0 0 0 0,0 0 0 0 0,-1-1 0 0 0,1 1 1 0 0,-1-1-1 0 0,0 1 0 0 0,-1-1 0 0 0,1 0 0 0 0,-1 1 0 0 0,1-1 0 0 0,-2-7 0 0 0,1 12-77 0 0,0-1 1 0 0,0 0-1 0 0,0 0 1 0 0,-1 1 0 0 0,1-1-1 0 0,0 0 1 0 0,0 1-1 0 0,-1-1 1 0 0,1 0 0 0 0,0 1-1 0 0,-1-1 1 0 0,1 0-1 0 0,-1 1 1 0 0,1-1 0 0 0,-1 1-1 0 0,1-1 1 0 0,-1 1-1 0 0,1-1 1 0 0,-1 1-1 0 0,0-1 1 0 0,1 1 0 0 0,-1 0-1 0 0,0-1 1 0 0,1 1-1 0 0,-1 0 1 0 0,0-1 0 0 0,-1 1 18 0 0,0 0 0 0 0,1 0 0 0 0,-1 0 1 0 0,0 0-1 0 0,1 0 0 0 0,-1 0 0 0 0,0 1 1 0 0,1-1-1 0 0,-1 1 0 0 0,1-1 0 0 0,-3 1 1 0 0,-3 2 94 0 0,1 1 1 0 0,0-1-1 0 0,-1 1 0 0 0,-6 6 1 0 0,9-6-79 0 0,0-1 0 0 0,0 1-1 0 0,0 1 1 0 0,1-1 0 0 0,-4 6 0 0 0,6-9-45 0 0,0 1-1 0 0,0 0 0 0 0,0-1 0 0 0,0 1 1 0 0,0 0-1 0 0,0 0 0 0 0,1 0 1 0 0,-1 0-1 0 0,1 0 0 0 0,-1 0 1 0 0,1 0-1 0 0,0 0 0 0 0,0 0 1 0 0,0 0-1 0 0,0 0 0 0 0,0 4 1 0 0,1-5-19 0 0,-1 0 0 0 0,0 0 0 0 0,0-1 0 0 0,1 1 0 0 0,-1 0 0 0 0,1 0 0 0 0,-1-1 0 0 0,1 1 0 0 0,-1 0 0 0 0,1-1 0 0 0,-1 1 0 0 0,1 0 0 0 0,0-1 0 0 0,-1 1 0 0 0,1-1 0 0 0,0 1 0 0 0,0-1 0 0 0,-1 1 0 0 0,1-1 0 0 0,0 0 0 0 0,0 1 0 0 0,0-1 0 0 0,0 0 0 0 0,1 1 7 0 0,0-1 1 0 0,0 0-1 0 0,0 0 1 0 0,1 0-1 0 0,-1 0 1 0 0,0-1-1 0 0,0 1 0 0 0,0 0 1 0 0,3-2-1 0 0,3-1-260 0 0,1-1-1 0 0,-1 0 1 0 0,11-6-1 0 0,-18 9 120 0 0,5-4-4119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9:04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33 109 1112 0 0,'-32'-17'6152'0'0,"60"17"-2619"0"0,31 3-2604 0 0,0-2 0 0 0,-1-3 0 0 0,65-13-1 0 0,171-51-4550 0 0,-246 54 2278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0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299 164 512 0 0,'3'-2'541'0'0,"-1"-1"0"0"0,1 0 0 0 0,0 0 0 0 0,-1 0 0 0 0,0 0 0 0 0,0 0-1 0 0,0 0 1 0 0,0 0 0 0 0,0-1 0 0 0,-1 1 0 0 0,1-1 0 0 0,-1 1 0 0 0,0-1 0 0 0,0 0 0 0 0,0 1 0 0 0,0-7-1 0 0,0 5 14 0 0,-1-1-1 0 0,1 0 0 0 0,-1 0 0 0 0,-1 1 1 0 0,1-1-1 0 0,-1 0 0 0 0,0 1 0 0 0,0-1 0 0 0,-5-10 1 0 0,5 13-427 0 0,0 1 1 0 0,0 0-1 0 0,-1 0 1 0 0,1 0-1 0 0,-1 0 1 0 0,1 0-1 0 0,-1 0 1 0 0,0 0-1 0 0,0 0 1 0 0,0 0 0 0 0,0 1-1 0 0,0-1 1 0 0,0 1-1 0 0,0 0 1 0 0,0-1-1 0 0,-1 1 1 0 0,1 0-1 0 0,0 0 1 0 0,-1 1-1 0 0,1-1 1 0 0,-1 0-1 0 0,1 1 1 0 0,-1-1-1 0 0,-3 1 1 0 0,-1 0-13 0 0,0 0-1 0 0,0 1 1 0 0,0 0-1 0 0,1 0 1 0 0,-1 1 0 0 0,0-1-1 0 0,0 2 1 0 0,-11 4-1 0 0,-2 3 67 0 0,-26 17 1 0 0,35-20-79 0 0,0 2 0 0 0,0-1 0 0 0,1 1 0 0 0,0 1 0 0 0,0 0 0 0 0,1 0 0 0 0,1 1 0 0 0,-1 0 0 0 0,-9 19 1 0 0,14-24-35 0 0,1 0 0 0 0,0 1 1 0 0,1-1-1 0 0,-1 1 1 0 0,1-1-1 0 0,0 1 1 0 0,1 0-1 0 0,0 0 1 0 0,0 0-1 0 0,0 0 1 0 0,1-1-1 0 0,0 1 1 0 0,1 0-1 0 0,-1 0 1 0 0,1 0-1 0 0,0 0 1 0 0,1 0-1 0 0,0 0 0 0 0,0-1 1 0 0,5 11-1 0 0,-2-7-26 0 0,1-1-1 0 0,0 1 1 0 0,1-1-1 0 0,0-1 0 0 0,0 1 1 0 0,1-1-1 0 0,0-1 1 0 0,0 1-1 0 0,14 8 1 0 0,-8-7-26 0 0,-1-1 0 0 0,2-1 0 0 0,-1-1 0 0 0,1 0 0 0 0,30 8 0 0 0,-9-7-456 0 0,1-1 0 0 0,0-2 0 0 0,0-2 0 0 0,72-4 0 0 0,-90 0-797 0 0,0 0 1 0 0,37-10-1 0 0,-44 8-964 0 0,0 0 1 0 0,23-12-1 0 0,-10 1-1776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7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55 143 512 0 0,'-2'2'165'0'0,"1"0"0"0"0,-2-1 0 0 0,1 1 0 0 0,0-1 0 0 0,0 0 0 0 0,0 1 0 0 0,-1-1-1 0 0,1 0 1 0 0,-4 1 0 0 0,2-1 1316 0 0,-1 0-1 0 0,1 0 1 0 0,-1-1-1 0 0,-7 1 0 0 0,12-1-1425 0 0,0-1 0 0 0,0 1 0 0 0,0 0 0 0 0,0-1 0 0 0,0 1 0 0 0,0 0 0 0 0,0 0-1 0 0,0-1 1 0 0,0 1 0 0 0,0 0 0 0 0,0 0 0 0 0,0-1 0 0 0,0 1 0 0 0,0 0 0 0 0,1 0-1 0 0,-1-1 1 0 0,0 1 0 0 0,0 0 0 0 0,0 0 0 0 0,0-1 0 0 0,0 1 0 0 0,1 0 0 0 0,-1 0 0 0 0,0 0-1 0 0,0-1 1 0 0,0 1 0 0 0,1 0 0 0 0,-1 0 0 0 0,0 0 0 0 0,0 0 0 0 0,0 0 0 0 0,1-1-1 0 0,-1 1 1 0 0,0 0 0 0 0,0 0 0 0 0,1 0 0 0 0,-1 0 0 0 0,0 0 0 0 0,0 0 0 0 0,1 0 0 0 0,-1 0-1 0 0,0 0 1 0 0,1 0 0 0 0,-1 0 0 0 0,0 0 0 0 0,7 0 88 0 0,0-1 1 0 0,0 0 0 0 0,7-2-1 0 0,18-3 66 0 0,710-51 3873 0 0,-550 33-4089 0 0,-63 6-2 0 0,6-6-45 0 0,-63 10 21 0 0,-63 12-274 0 0,0 0-1 0 0,1 1 1 0 0,-1 0 0 0 0,1 1-1 0 0,14 1 1 0 0,-21 0-937 0 0,-8 2-4380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8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1 512 0 0,'7'7'6773'0'0,"4"3"-4155"0"0,2 0-1798 0 0,1 0 0 0 0,0-2 0 0 0,1 1-1 0 0,0-2 1 0 0,29 11 0 0 0,47 5-159 0 0,137 14 1 0 0,-111-20-604 0 0,-115-17-48 0 0,7 1-1 0 0,0 1-1 0 0,0 0 1 0 0,0 0-1 0 0,11 6 1 0 0,-18-8-9 0 0,-1 0 0 0 0,0 1 1 0 0,0-1-1 0 0,0 1 1 0 0,-1-1-1 0 0,1 1 0 0 0,0-1 1 0 0,0 1-1 0 0,0-1 0 0 0,0 1 1 0 0,0 0-1 0 0,-1 0 0 0 0,1-1 1 0 0,0 1-1 0 0,-1 0 0 0 0,1 0 1 0 0,0 0-1 0 0,-1 0 0 0 0,1 0 1 0 0,-1 0-1 0 0,1 0 0 0 0,-1 0 1 0 0,0 0-1 0 0,1 0 0 0 0,-1 0 1 0 0,0 0-1 0 0,0 0 1 0 0,0 0-1 0 0,0 0 0 0 0,0 0 1 0 0,0 0-1 0 0,0 0 0 0 0,0 0 1 0 0,0 0-1 0 0,0 1 0 0 0,-1-1 1 0 0,1 0-1 0 0,0 0 0 0 0,-1 0 1 0 0,1 0-1 0 0,-1-1 0 0 0,1 1 1 0 0,-1 0-1 0 0,0 0 0 0 0,1 0 1 0 0,-1 0-1 0 0,0 0 0 0 0,-1 1 1 0 0,-4 5-17 0 0,-1 0 0 0 0,0-1 1 0 0,0 0-1 0 0,-1 0 0 0 0,0-1 1 0 0,-14 8-1 0 0,-1-1-50 0 0,-30 10 0 0 0,-119 35-244 0 0,-20 8 3 0 0,162-53 95 0 0,-145 63-4437 0 0,151-61 3278 0 0,6-1 63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0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438 490 512 0 0,'3'-3'254'0'0,"0"0"-1"0"0,0 0 0 0 0,0-1 1 0 0,0 0-1 0 0,-1 1 1 0 0,1-1-1 0 0,-1 0 1 0 0,2-5-1 0 0,-3 7-145 0 0,-1 1-1 0 0,0-1 1 0 0,1 0-1 0 0,-1 1 1 0 0,0-1-1 0 0,0 1 1 0 0,0-1-1 0 0,0 1 1 0 0,0-1-1 0 0,0 0 1 0 0,0 1 0 0 0,-1-1-1 0 0,1 1 1 0 0,-1-1-1 0 0,1 1 1 0 0,-1-1-1 0 0,1 1 1 0 0,-1-1-1 0 0,0 1 1 0 0,0 0-1 0 0,0-1 1 0 0,0 1-1 0 0,0 0 1 0 0,0 0-1 0 0,0-1 1 0 0,0 1-1 0 0,-2-1 1 0 0,-108-97 5537 0 0,105 94-5401 0 0,1 0-1 0 0,-1 0 1 0 0,0 1 0 0 0,0 0-1 0 0,0 0 1 0 0,0 0-1 0 0,-1 1 1 0 0,0 0 0 0 0,0 0-1 0 0,1 1 1 0 0,-2 0-1 0 0,1 0 1 0 0,0 0 0 0 0,0 1-1 0 0,0 0 1 0 0,-1 1-1 0 0,1-1 1 0 0,0 2 0 0 0,-1-1-1 0 0,1 1 1 0 0,0 0-1 0 0,-1 0 1 0 0,1 1 0 0 0,0 0-1 0 0,0 0 1 0 0,-7 4 0 0 0,3 0-130 0 0,0 0 0 0 0,1 1 0 0 0,0 0 0 0 0,0 0 0 0 0,1 1 0 0 0,0 1 1 0 0,0 0-1 0 0,1 0 0 0 0,0 0 0 0 0,-7 12 0 0 0,10-14-43 0 0,0 0 1 0 0,1 1-1 0 0,0 0 0 0 0,0 0 0 0 0,1 0 0 0 0,0 0 0 0 0,0 1 1 0 0,1-1-1 0 0,0 1 0 0 0,1 0 0 0 0,0-1 0 0 0,0 1 0 0 0,1 0 1 0 0,1 16-1 0 0,0-20-54 0 0,0-1 1 0 0,0 0 0 0 0,0 0-1 0 0,1 0 1 0 0,-1 0 0 0 0,1 0-1 0 0,0 0 1 0 0,0-1 0 0 0,0 1-1 0 0,1-1 1 0 0,-1 1-1 0 0,1-1 1 0 0,4 4 0 0 0,-2-2-13 0 0,1-1 0 0 0,0 1-1 0 0,0-1 1 0 0,1-1 0 0 0,-1 1 0 0 0,1-1 0 0 0,7 3 0 0 0,7 1-31 0 0,1-1 1 0 0,0-1-1 0 0,45 3 1 0 0,-54-7-3 0 0,0-1 0 0 0,0 0 0 0 0,0-1 0 0 0,0-1 0 0 0,0 0 0 0 0,0 0 0 0 0,0-2 0 0 0,-1 1 0 0 0,1-2 0 0 0,-1 1 0 0 0,0-2 0 0 0,0 0 1 0 0,-1 0-1 0 0,0-1 0 0 0,0 0 0 0 0,0-1 0 0 0,-1-1 0 0 0,0 1 0 0 0,15-19 0 0 0,-19 19 34 0 0,0-1-1 0 0,-1 0 1 0 0,1-1-1 0 0,-2 1 1 0 0,1-1 0 0 0,-1 0-1 0 0,-1 0 1 0 0,0 0-1 0 0,0-1 1 0 0,-1 1 0 0 0,0-1-1 0 0,-1 1 1 0 0,0-17-1 0 0,-2-13 35 0 0,-2 1-1 0 0,-10-52 0 0 0,5 42-22 0 0,5 24 0 0 0,2 10 88 0 0,-1 0 1 0 0,-1 0-1 0 0,0 0 1 0 0,-1 0-1 0 0,-8-19 1 0 0,11 33-66 0 0,1-1-1 0 0,-1 1 1 0 0,0-1 0 0 0,0 1 0 0 0,0-1 0 0 0,0 1-1 0 0,0 0 1 0 0,-1 0 0 0 0,1-1 0 0 0,0 1 0 0 0,0 0-1 0 0,-2-1 1 0 0,2 2-30 0 0,1 0 0 0 0,-1 0 0 0 0,1 0 0 0 0,-1 0 0 0 0,1 0 0 0 0,-1 0 0 0 0,0 0 0 0 0,1 0 0 0 0,-1 0 0 0 0,1 0 0 0 0,-1 0-1 0 0,1 0 1 0 0,-1 0 0 0 0,1 0 0 0 0,-1 0 0 0 0,1 1 0 0 0,-1-1 0 0 0,1 0 0 0 0,-1 0 0 0 0,1 1 0 0 0,-1-1 0 0 0,1 0 0 0 0,-1 1 0 0 0,1-1 0 0 0,0 1 0 0 0,-1-1 0 0 0,1 0-1 0 0,0 1 1 0 0,-1-1 0 0 0,1 1 0 0 0,0-1 0 0 0,-1 1 0 0 0,1-1 0 0 0,0 1 0 0 0,0-1 0 0 0,0 1 0 0 0,0-1 0 0 0,-1 1 0 0 0,1 0 0 0 0,-3 9 37 0 0,0 0 0 0 0,1 0 0 0 0,0 1 0 0 0,0-1 0 0 0,1 0 0 0 0,0 1 0 0 0,1-1 0 0 0,0 0 0 0 0,3 18 0 0 0,3 7-1 0 0,15 50 0 0 0,30 70 46 0 0,-50-152-90 0 0,3 8 4 0 0,0 0-1 0 0,1 0 1 0 0,0-1 0 0 0,1 0 0 0 0,0 0-1 0 0,0-1 1 0 0,13 15 0 0 0,-12-18-80 0 0,0 1 0 0 0,0-1 0 0 0,0 0 0 0 0,0-1 0 0 0,1 0-1 0 0,0 0 1 0 0,0-1 0 0 0,0 0 0 0 0,18 6 0 0 0,-15-7-1585 0 0,0 1-1 0 0,0-2 1 0 0,20 3 0 0 0,-19-5-359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1160 0 0,'-10'9'3736'0'0,"8"-8"-2810"0"0,0 1 1 0 0,0 0 0 0 0,0 0 0 0 0,0 0-1 0 0,0 0 1 0 0,0 0 0 0 0,-2 5 0 0 0,4-6-906 0 0,0 0 1 0 0,-1 0-1 0 0,1 0 1 0 0,0 0 0 0 0,0 0-1 0 0,0 0 1 0 0,0 0-1 0 0,0 0 1 0 0,0 0-1 0 0,0 0 1 0 0,0 0 0 0 0,1 0-1 0 0,-1 0 1 0 0,0 0-1 0 0,1 0 1 0 0,-1 0-1 0 0,0-1 1 0 0,1 1-1 0 0,-1 0 1 0 0,1 0 0 0 0,-1 0-1 0 0,1 0 1 0 0,0-1-1 0 0,-1 1 1 0 0,1 0-1 0 0,0-1 1 0 0,1 2-1 0 0,-1-1-181 0 0,0 0 0 0 0,0 1 0 0 0,0-1-1 0 0,0 1 1 0 0,0-1 0 0 0,0 1 0 0 0,-1-1-1 0 0,1 1 1 0 0,0 2 0 0 0,3 10-4067 0 0,-4-14 4102 0 0,1 5-2169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4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107 118 512 0 0,'8'-11'1613'0'0,"11"-17"2459"0"0,-18 27-3656 0 0,-1-1-1 0 0,1 0 1 0 0,0 1 0 0 0,0-1 0 0 0,-1 0 0 0 0,1 1-1 0 0,-1-1 1 0 0,0 0 0 0 0,1 0 0 0 0,-1 1-1 0 0,0-1 1 0 0,0 0 0 0 0,0 0 0 0 0,0-2-1 0 0,0 4-286 0 0,-1 0-1 0 0,1-1 1 0 0,0 1-1 0 0,0 0 0 0 0,-1-1 1 0 0,1 1-1 0 0,0 0 1 0 0,-1-1-1 0 0,1 1 0 0 0,0 0 1 0 0,-1 0-1 0 0,1 0 1 0 0,0-1-1 0 0,-1 1 0 0 0,1 0 1 0 0,0 0-1 0 0,-1 0 1 0 0,1 0-1 0 0,0 0 0 0 0,-1 0 1 0 0,1-1-1 0 0,-1 1 1 0 0,1 0-1 0 0,0 0 0 0 0,-1 0 1 0 0,1 0-1 0 0,-1 1 1 0 0,1-1-1 0 0,0 0 1 0 0,-1 0-1 0 0,1 0 0 0 0,-1 0 1 0 0,1 0-1 0 0,0 0 1 0 0,-1 1-1 0 0,1-1 0 0 0,0 0 1 0 0,-1 0-1 0 0,1 0 1 0 0,0 1-1 0 0,-1-1 0 0 0,1 0 1 0 0,-1 1-1 0 0,-15 11 1447 0 0,14-9-1439 0 0,-1 0 1 0 0,0 1 0 0 0,1-1 0 0 0,0 1 0 0 0,0-1-1 0 0,0 1 1 0 0,0 0 0 0 0,1 0 0 0 0,-1 0 0 0 0,1 0-1 0 0,0 0 1 0 0,0 0 0 0 0,0 0 0 0 0,1 0 0 0 0,-1 6 0 0 0,1-7-106 0 0,0 0 1 0 0,0-1-1 0 0,1 1 1 0 0,-1 0-1 0 0,1-1 1 0 0,-1 1-1 0 0,1-1 1 0 0,0 1 0 0 0,0 0-1 0 0,0-1 1 0 0,0 0-1 0 0,0 1 1 0 0,1-1-1 0 0,-1 0 1 0 0,1 0 0 0 0,-1 1-1 0 0,1-1 1 0 0,0 0-1 0 0,0-1 1 0 0,0 1-1 0 0,0 0 1 0 0,0 0-1 0 0,0-1 1 0 0,5 3 0 0 0,-1-2-5 0 0,0 1 1 0 0,1-1-1 0 0,-1-1 1 0 0,1 1-1 0 0,-1-1 1 0 0,1 0 0 0 0,0 0-1 0 0,11-1 1 0 0,-14 0-28 0 0,0-1 1 0 0,1 1-1 0 0,-1-1 1 0 0,0 0-1 0 0,0 0 0 0 0,0 0 1 0 0,0 0-1 0 0,0-1 1 0 0,0 0-1 0 0,0 0 1 0 0,0 0-1 0 0,0 0 0 0 0,-1-1 1 0 0,6-4-1 0 0,-7 6 1 0 0,-1-1 0 0 0,0 1 0 0 0,0 0 0 0 0,0-1 0 0 0,1 1 0 0 0,-1-1 0 0 0,-1 1 0 0 0,1-1 0 0 0,0 0 0 0 0,0 1 0 0 0,-1-1 0 0 0,1 0 0 0 0,-1 1 0 0 0,1-1 0 0 0,-1 0 0 0 0,0 0 0 0 0,1 0 0 0 0,-1 1 0 0 0,0-5 0 0 0,-1 4 6 0 0,0-1 0 0 0,1 1-1 0 0,-1-1 1 0 0,0 1-1 0 0,0 0 1 0 0,0 0-1 0 0,-1-1 1 0 0,1 1 0 0 0,0 0-1 0 0,-1 0 1 0 0,1 0-1 0 0,-5-3 1 0 0,2 1 23 0 0,0 1-1 0 0,0-1 1 0 0,0 1-1 0 0,-1 0 1 0 0,0 0 0 0 0,0 1-1 0 0,1-1 1 0 0,-1 1 0 0 0,-1 0-1 0 0,1 1 1 0 0,0-1-1 0 0,-10-1 1 0 0,10 3 27 0 0,-1 0 0 0 0,1 1-1 0 0,0-1 1 0 0,-1 1 0 0 0,1 0 0 0 0,-1 1-1 0 0,1-1 1 0 0,0 1 0 0 0,0 0 0 0 0,0 0 0 0 0,-8 5-1 0 0,3-1 40 0 0,0 2 0 0 0,0-1 1 0 0,0 1-1 0 0,-8 9 0 0 0,17-16-88 0 0,0 0 0 0 0,1-1 0 0 0,-1 1 0 0 0,0 0 0 0 0,1 0 0 0 0,-1-1 0 0 0,0 1 0 0 0,1 0 0 0 0,-1 0 0 0 0,1 0 0 0 0,-1 0 0 0 0,1 0 0 0 0,0 0 0 0 0,-1 0 0 0 0,1 0 0 0 0,0 0 0 0 0,0 0 0 0 0,0 0 0 0 0,-1 1 0 0 0,2-1-3 0 0,-1-1-1 0 0,0 1 1 0 0,0-1-1 0 0,1 1 1 0 0,-1 0-1 0 0,0-1 0 0 0,1 1 1 0 0,-1-1-1 0 0,1 1 1 0 0,-1-1-1 0 0,1 0 1 0 0,-1 1-1 0 0,1-1 1 0 0,-1 1-1 0 0,1-1 1 0 0,-1 0-1 0 0,1 1 0 0 0,-1-1 1 0 0,1 0-1 0 0,0 0 1 0 0,-1 1-1 0 0,2-1 1 0 0,1 1 6 0 0,1 0 0 0 0,0-1 0 0 0,-1 1 1 0 0,1-1-1 0 0,0 0 0 0 0,0 0 0 0 0,0 0 0 0 0,6-2 1 0 0,9-2-26 0 0,-1-1 1 0 0,-1-1 0 0 0,33-14-1 0 0,-47 19 11 0 0,-1 0-1 0 0,0-1 0 0 0,0 1 0 0 0,0 0 1 0 0,0-1-1 0 0,0 1 0 0 0,-1-1 0 0 0,1 0 0 0 0,0 1 1 0 0,-1-1-1 0 0,1 0 0 0 0,0-2 0 0 0,-1 3 5 0 0,-1 0 0 0 0,0 0 0 0 0,0 0 1 0 0,0 0-1 0 0,0 0 0 0 0,0-1 0 0 0,0 1 0 0 0,0 0 0 0 0,0 0 0 0 0,0 0 0 0 0,0 0 0 0 0,-1 0 0 0 0,1 0 0 0 0,0 0 0 0 0,-1 0 0 0 0,1 0 0 0 0,-1 1 0 0 0,1-1 0 0 0,-1 0 0 0 0,1 0 0 0 0,-1 0 0 0 0,0 0 0 0 0,1 0 0 0 0,-1 1 0 0 0,0-1 0 0 0,0 0 0 0 0,1 1 0 0 0,-1-1 0 0 0,0 1 0 0 0,-1-2 0 0 0,0 0 3 0 0,-1 0-1 0 0,1 0 1 0 0,-1 1 0 0 0,1-1 0 0 0,-1 0-1 0 0,0 1 1 0 0,1 0 0 0 0,-1 0-1 0 0,0-1 1 0 0,0 2 0 0 0,0-1-1 0 0,0 0 1 0 0,0 0 0 0 0,0 1 0 0 0,0 0-1 0 0,0 0 1 0 0,0 0 0 0 0,0 0-1 0 0,0 0 1 0 0,0 0 0 0 0,-1 1 0 0 0,1 0-1 0 0,1-1 1 0 0,-1 1 0 0 0,0 0-1 0 0,0 0 1 0 0,0 1 0 0 0,0-1 0 0 0,1 1-1 0 0,-1-1 1 0 0,-4 4 0 0 0,-12 7 83 0 0,14-9-53 0 0,1 0 1 0 0,-1 0 0 0 0,1 0-1 0 0,-4 3 1 0 0,7-5-29 0 0,0 0 0 0 0,0 0 0 0 0,1-1 0 0 0,-1 1 0 0 0,0 0 1 0 0,0 0-1 0 0,1 0 0 0 0,-1 0 0 0 0,1 0 0 0 0,-1 0 0 0 0,1 0 0 0 0,0 0 0 0 0,-1 0 1 0 0,1 0-1 0 0,0 0 0 0 0,0 1 0 0 0,-1-1 0 0 0,1 0 0 0 0,0 0 0 0 0,0 0 1 0 0,0 0-1 0 0,0 0 0 0 0,1 0 0 0 0,-1 0 0 0 0,0 1 0 0 0,0-1 0 0 0,1 0 0 0 0,-1 0 1 0 0,1 0-1 0 0,-1 0 0 0 0,1 0 0 0 0,-1 0 0 0 0,1 0 0 0 0,-1 0 0 0 0,1 0 1 0 0,0-1-1 0 0,0 1 0 0 0,-1 0 0 0 0,1 0 0 0 0,0-1 0 0 0,0 1 0 0 0,0 0 0 0 0,0-1 1 0 0,0 1-1 0 0,0-1 0 0 0,0 1 0 0 0,0-1 0 0 0,0 1 0 0 0,1-1 0 0 0,3 2-11 0 0,-1-1-1 0 0,1-1 1 0 0,0 1-1 0 0,-1-1 1 0 0,1 1-1 0 0,-1-1 1 0 0,1-1-1 0 0,0 1 1 0 0,-1-1-1 0 0,1 1 1 0 0,-1-1-1 0 0,9-3 1 0 0,-7 1-8 0 0,1 1 1 0 0,-1-1 0 0 0,0-1-1 0 0,0 1 1 0 0,0-1 0 0 0,-1 0-1 0 0,1 0 1 0 0,5-6 0 0 0,-10 9 16 0 0,1-1 1 0 0,-1 0-1 0 0,0 0 0 0 0,0 1 1 0 0,1-1-1 0 0,-1 0 1 0 0,0 0-1 0 0,0 0 0 0 0,-1-1 1 0 0,1 1-1 0 0,0 0 1 0 0,-1 0-1 0 0,1 0 0 0 0,-1 0 1 0 0,0-1-1 0 0,0 1 1 0 0,0 0-1 0 0,0 0 0 0 0,0-1 1 0 0,0 1-1 0 0,-1 0 1 0 0,1 0-1 0 0,-1 0 0 0 0,1-1 1 0 0,-1 1-1 0 0,0 0 1 0 0,0 0-1 0 0,0 0 0 0 0,0 0 1 0 0,0 0-1 0 0,0 1 1 0 0,-1-1-1 0 0,-2-3 0 0 0,2 2 9 0 0,-1 0-1 0 0,0 0 0 0 0,0 0 0 0 0,0 0 0 0 0,0 0 0 0 0,0 1 0 0 0,-1-1 0 0 0,1 1 0 0 0,-1 0 0 0 0,0 0 0 0 0,0 0 0 0 0,0 1 0 0 0,0-1 0 0 0,0 1 0 0 0,0 0 0 0 0,0 0 0 0 0,-5 0 0 0 0,4 1 15 0 0,0 0-1 0 0,0 1 0 0 0,0 0 0 0 0,0 0 0 0 0,0 0 0 0 0,0 1 1 0 0,1 0-1 0 0,-1 0 0 0 0,0 0 0 0 0,1 0 0 0 0,0 1 0 0 0,-8 5 0 0 0,6-4-4 0 0,1 1 0 0 0,0 0 0 0 0,0 0 0 0 0,0 0 0 0 0,0 1 0 0 0,1 0 0 0 0,0 0 0 0 0,-5 9 0 0 0,8-13-21 0 0,1-1 0 0 0,-1 1 0 0 0,0-1 0 0 0,1 1 0 0 0,-1 0 0 0 0,1-1 0 0 0,-1 1 0 0 0,1 0 0 0 0,0-1 0 0 0,0 1 0 0 0,0 0 0 0 0,0-1 0 0 0,0 1 0 0 0,0 3 0 0 0,1-4 0 0 0,-1 0 0 0 0,0 0 1 0 0,1 0-1 0 0,-1 0 0 0 0,1 0 0 0 0,-1 0 1 0 0,1-1-1 0 0,0 1 0 0 0,-1 0 0 0 0,1 0 1 0 0,0 0-1 0 0,0-1 0 0 0,0 1 0 0 0,0 0 1 0 0,-1-1-1 0 0,1 1 0 0 0,2 0 0 0 0,1 1 2 0 0,-1-1 0 0 0,1 0-1 0 0,0 0 1 0 0,0 0 0 0 0,0-1-1 0 0,0 1 1 0 0,0-1 0 0 0,0 0-1 0 0,0 0 1 0 0,7-1 0 0 0,-2-1-4 0 0,-1 0 1 0 0,0 0-1 0 0,0-1 1 0 0,0 1 0 0 0,-1-2-1 0 0,1 1 1 0 0,-1-1-1 0 0,11-7 1 0 0,-15 9 0 0 0,0-1 0 0 0,-1 1 0 0 0,1 0 0 0 0,-1-1 1 0 0,1 1-1 0 0,-1-1 0 0 0,0 0 0 0 0,0 0 0 0 0,0 0 0 0 0,1-4 0 0 0,-2 5 1 0 0,0 0-1 0 0,-1 0 1 0 0,1-1-1 0 0,-1 1 1 0 0,1 0-1 0 0,-1 0 1 0 0,0 0-1 0 0,0-1 1 0 0,0 1-1 0 0,0 0 1 0 0,-1 0-1 0 0,1-1 1 0 0,0 1-1 0 0,-1 0 1 0 0,0 0-1 0 0,1 0 1 0 0,-3-3-1 0 0,2 3 3 0 0,0 0-1 0 0,0 0 1 0 0,-1 1 0 0 0,1-1-1 0 0,-1 1 1 0 0,0-1-1 0 0,1 1 1 0 0,-1-1 0 0 0,0 1-1 0 0,0 0 1 0 0,0 0-1 0 0,0 0 1 0 0,0 0 0 0 0,0 0-1 0 0,0 0 1 0 0,0 0-1 0 0,0 1 1 0 0,0-1 0 0 0,-1 1-1 0 0,1 0 1 0 0,0-1-1 0 0,-3 1 1 0 0,-3 0-3 0 0,0 0 0 0 0,0 0 0 0 0,0 1 0 0 0,-14 2 0 0 0,15-1 3 0 0,0 0 0 0 0,0 0-1 0 0,1 1 1 0 0,-1 0 0 0 0,1 0 0 0 0,-11 7-1 0 0,15-9-7 0 0,0 1 0 0 0,0-1 0 0 0,1 0-1 0 0,-1 1 1 0 0,0-1 0 0 0,1 1 0 0 0,-1 0-1 0 0,1-1 1 0 0,-1 1 0 0 0,1 0 0 0 0,0 0-1 0 0,0 0 1 0 0,0 0 0 0 0,0 0 0 0 0,0 0-1 0 0,0 0 1 0 0,1 0 0 0 0,-1 1 0 0 0,1-1-1 0 0,-1 0 1 0 0,1 0 0 0 0,0 1 0 0 0,0-1-1 0 0,0 0 1 0 0,0 3 0 0 0,1-4 1 0 0,-1 0-1 0 0,1 0 1 0 0,-1 0 0 0 0,1 0 0 0 0,-1-1-1 0 0,1 1 1 0 0,0 0 0 0 0,0 0-1 0 0,0 0 1 0 0,-1-1 0 0 0,1 1 0 0 0,0 0-1 0 0,0-1 1 0 0,0 1 0 0 0,0 0 0 0 0,0-1-1 0 0,0 0 1 0 0,0 1 0 0 0,0-1-1 0 0,0 1 1 0 0,0-1 0 0 0,0 0 0 0 0,1 0-1 0 0,-1 0 1 0 0,0 0 0 0 0,0 0 0 0 0,0 0-1 0 0,1 0 1 0 0,5 0-59 0 0,0 0 0 0 0,0-1 0 0 0,8-1 0 0 0,1-1-636 0 0,0-2 1 0 0,24-9-1 0 0,6-7-8642 0 0,-35 14 5025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19 121 512 0 0,'-10'-2'2606'0'0,"10"2"-2115"0"0,-1 0 0 0 0,1 0 0 0 0,-1 0 0 0 0,1-1 0 0 0,-1 1 0 0 0,1 0 0 0 0,-1-1 0 0 0,1 1 0 0 0,-1 0 0 0 0,1-1 0 0 0,-1 1 0 0 0,1 0 0 0 0,0-1 0 0 0,-1 1 0 0 0,1-1 0 0 0,0 1 0 0 0,-1-1 0 0 0,1 0 0 0 0,0 1-76 0 0,0-1 0 0 0,-1 1 0 0 0,1-1 0 0 0,0 0 1 0 0,0 1-1 0 0,0-1 0 0 0,0 1 0 0 0,0-1 0 0 0,0 0 0 0 0,0 1 0 0 0,1-1 0 0 0,-1 1 1 0 0,0-1-1 0 0,0 0 0 0 0,0 1 0 0 0,1-1 0 0 0,-1 0 0 0 0,7-8-1110 0 0,17-20 1681 0 0,-18 21-813 0 0,1-1-1 0 0,8-8 0 0 0,-11 13-101 0 0,0 1 1 0 0,0-1-1 0 0,0 1 1 0 0,1 0-1 0 0,-1 1 0 0 0,1-1 1 0 0,6-2-1 0 0,-10 4-48 0 0,0 1 1 0 0,0 0-1 0 0,0 0 1 0 0,0-1-1 0 0,0 1 0 0 0,0 0 1 0 0,0 0-1 0 0,0 0 1 0 0,-1 0-1 0 0,1 0 0 0 0,0 1 1 0 0,0-1-1 0 0,0 0 1 0 0,0 0-1 0 0,0 0 0 0 0,0 1 1 0 0,0-1-1 0 0,1 1 0 0 0,-1 0-6 0 0,0 0 0 0 0,0 0-1 0 0,0 0 1 0 0,0 0-1 0 0,0 0 1 0 0,0 1-1 0 0,0-1 1 0 0,-1 0-1 0 0,1 0 1 0 0,0 1 0 0 0,-1-1-1 0 0,1 1 1 0 0,-1-1-1 0 0,1 0 1 0 0,-1 3-1 0 0,15 75 632 0 0,4 19 334 0 0,-16-85-876 0 0,1-1 0 0 0,1 0 0 0 0,0-1 0 0 0,0 1 0 0 0,13 19 0 0 0,-15-27-104 0 0,-1 0 0 0 0,1 0 0 0 0,0-1 0 0 0,0 1 0 0 0,0-1-1 0 0,1 1 1 0 0,-1-1 0 0 0,1 0 0 0 0,0-1 0 0 0,0 1 0 0 0,0-1 0 0 0,0 1 0 0 0,0-1 0 0 0,0 0-1 0 0,1-1 1 0 0,7 3 0 0 0,-4-2-566 0 0,0 1 756 0 0,1-1 1 0 0,1-1 0 0 0,11 2-1 0 0,-18-3-684 0 0,0 0-1 0 0,0-1 1 0 0,0 1-1 0 0,0-1 1 0 0,6-1-1 0 0,-7 2-618 0 0,0-1 0 0 0,0 0 1 0 0,0 0-1 0 0,0-1 0 0 0,0 1 0 0 0,0 0 0 0 0,0 0 0 0 0,2-4 0 0 0,2 0-3870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30 2080 0 0,'-30'-9'10435'0'0,"3"-6"-4965"0"0,26 14-5409 0 0,0 0-1 0 0,-1 0 1 0 0,1 1 0 0 0,0-1-1 0 0,0 1 1 0 0,-1-1 0 0 0,1 1-1 0 0,0 0 1 0 0,-1 0-1 0 0,1-1 1 0 0,-1 1 0 0 0,1 0-1 0 0,0 0 1 0 0,-1 0 0 0 0,1 0-1 0 0,0 1 1 0 0,-1-1-1 0 0,1 0 1 0 0,0 0 0 0 0,-1 1-1 0 0,1-1 1 0 0,0 1 0 0 0,-1-1-1 0 0,1 1 1 0 0,0 0-1 0 0,0-1 1 0 0,0 1 0 0 0,0 0-1 0 0,-2 1 1 0 0,-3 4-6 0 0,0-1 1 0 0,0 1-1 0 0,-9 11 1 0 0,9-9 28 0 0,-11 14 15 0 0,-24 40 1 0 0,3-3-62 0 0,31-50-269 0 0,1 1-1 0 0,1-1 1 0 0,0 1-1 0 0,0 0 1 0 0,1 0-1 0 0,-4 15 1 0 0,8-24-95 0 0,0-1 220 0 0,-1 0 1 0 0,1 0 0 0 0,0 0 0 0 0,0 1 0 0 0,0-1-1 0 0,0 0 1 0 0,0 0 0 0 0,0 0 0 0 0,0 0-1 0 0,0 0 1 0 0,0 0 0 0 0,0 0 0 0 0,0 0 0 0 0,0 1-1 0 0,0-1 1 0 0,0 0 0 0 0,0 0 0 0 0,0 0-1 0 0,0 0 1 0 0,0 0 0 0 0,0 0 0 0 0,0 0-1 0 0,0 0 1 0 0,0 1 0 0 0,0-1 0 0 0,0 0 0 0 0,1 0-1 0 0,-1 0 1 0 0,1 1-1473 0 0,-1-1 1472 0 0,0 0 1 0 0,0 0 0 0 0,0 0 0 0 0,0 0 0 0 0,0 0-1 0 0,1 0 1 0 0,-1 0 0 0 0,0 0 0 0 0,0 0-1 0 0,0 0 1 0 0,0 0 0 0 0,6 0-1537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1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385 434 512 0 0,'1'-2'499'0'0,"-1"-1"0"0"0,1 1-1 0 0,-1-1 1 0 0,1 1 0 0 0,-1-1 0 0 0,0 1-1 0 0,0-1 1 0 0,0 1 0 0 0,0-1 0 0 0,0 1-1 0 0,0-1 1 0 0,-1 0 0 0 0,0 1 0 0 0,1 0-1 0 0,-1-1 1 0 0,0 1 0 0 0,0-1 0 0 0,0 1-1 0 0,-2-3 1 0 0,-4-7 1143 0 0,-1 0 0 0 0,-12-14-1 0 0,16 21-1547 0 0,-3-4 248 0 0,1 1 0 0 0,-2 0 0 0 0,1 1 0 0 0,-1 0 0 0 0,0 0 0 0 0,-1 1 0 0 0,0 0 0 0 0,0 0 1 0 0,-12-5-1 0 0,16 9-272 0 0,0 0 1 0 0,0 0 0 0 0,0 0 0 0 0,-1 1 0 0 0,1 0-1 0 0,0 0 1 0 0,-1 1 0 0 0,1 0 0 0 0,-1 0 0 0 0,1 0 0 0 0,0 0-1 0 0,-1 1 1 0 0,1 0 0 0 0,0 0 0 0 0,-1 0 0 0 0,1 1-1 0 0,0-1 1 0 0,0 1 0 0 0,0 1 0 0 0,-6 3 0 0 0,-2 1-36 0 0,1 2 1 0 0,1-1-1 0 0,-1 2 1 0 0,1-1 0 0 0,-13 16-1 0 0,19-18-12 0 0,-1-1 0 0 0,1 1 0 0 0,0 1 0 0 0,1-1 0 0 0,0 0 0 0 0,0 1 0 0 0,1 0 0 0 0,0 0 0 0 0,0 0 0 0 0,-2 13 0 0 0,4-16-14 0 0,1-1 0 0 0,-1 0-1 0 0,1 1 1 0 0,1-1 0 0 0,-1 1-1 0 0,1-1 1 0 0,-1 0 0 0 0,1 1-1 0 0,0-1 1 0 0,1 0 0 0 0,-1 0-1 0 0,1 0 1 0 0,2 5 0 0 0,0-3-7 0 0,-1 0 0 0 0,1-1 0 0 0,1 0 0 0 0,-1 0 0 0 0,1 0 0 0 0,0 0 0 0 0,0 0 0 0 0,6 3 0 0 0,-3-2-9 0 0,1-1 1 0 0,0 0-1 0 0,-1 0 0 0 0,2-1 0 0 0,-1 0 1 0 0,0-1-1 0 0,1 0 0 0 0,0 0 0 0 0,0-1 1 0 0,0 0-1 0 0,15 0 0 0 0,-17-2-10 0 0,0 0 0 0 0,0 0 0 0 0,0-1 0 0 0,0 0 0 0 0,0 0 0 0 0,0-1 0 0 0,0 0 0 0 0,0-1 0 0 0,-1 1 0 0 0,1-2 0 0 0,-1 1 0 0 0,0-1 0 0 0,0 0 0 0 0,0 0 0 0 0,9-9 0 0 0,-7 5 19 0 0,-1 0 0 0 0,-1-1 0 0 0,1 0 0 0 0,-1-1 0 0 0,-1 1 0 0 0,0-1 0 0 0,0-1 0 0 0,-1 1-1 0 0,0-1 1 0 0,-1 0 0 0 0,0 0 0 0 0,0 0 0 0 0,1-13 0 0 0,0-6 0 0 0,-2-1 1 0 0,0 1-1 0 0,-4-56 0 0 0,-1 55 69 0 0,-1 1-1 0 0,-1 0 0 0 0,-2 0 1 0 0,-10-31-1 0 0,16 60-44 0 0,-1-1 1 0 0,1 0-1 0 0,-1 0 0 0 0,0 1 0 0 0,0-1 0 0 0,0 0 0 0 0,0 1 1 0 0,0-1-1 0 0,0 1 0 0 0,0-1 0 0 0,0 1 0 0 0,-1 0 0 0 0,1-1 1 0 0,-3 0-1 0 0,4 1-14 0 0,-1 1-1 0 0,0 0 1 0 0,0 0 0 0 0,0-1 0 0 0,0 1 0 0 0,0 0 0 0 0,0 0-1 0 0,1 0 1 0 0,-1 0 0 0 0,0 0 0 0 0,0 0 0 0 0,0 1-1 0 0,0-1 1 0 0,0 0 0 0 0,0 0 0 0 0,1 1 0 0 0,-1-1 0 0 0,0 0-1 0 0,0 1 1 0 0,0-1 0 0 0,1 1 0 0 0,-1-1 0 0 0,0 1 0 0 0,1-1-1 0 0,-1 1 1 0 0,0 0 0 0 0,1-1 0 0 0,-1 1 0 0 0,1 0 0 0 0,-1-1-1 0 0,1 1 1 0 0,-1 1 0 0 0,-2 3-1 0 0,0 0-1 0 0,0 0 1 0 0,0 0-1 0 0,1 0 1 0 0,0 1 0 0 0,0-1-1 0 0,0 1 1 0 0,1-1-1 0 0,-1 1 1 0 0,1 7 0 0 0,-1 8-30 0 0,2 31 0 0 0,1-29 31 0 0,2-1 0 0 0,0 0 0 0 0,2 1 0 0 0,0-1 1 0 0,2-1-1 0 0,17 41 0 0 0,-12-37-1 0 0,1 0 1 0 0,1-2 0 0 0,1 1-1 0 0,1-2 1 0 0,25 28-1 0 0,-34-44-20 0 0,-1 0 0 0 0,1 0 0 0 0,0 0 0 0 0,0-1 0 0 0,0 0 0 0 0,1-1 0 0 0,-1 1 0 0 0,10 3-1 0 0,-13-7-36 0 0,0 1 0 0 0,0-1 0 0 0,-1 0 0 0 0,1 0 0 0 0,0-1 0 0 0,0 1 0 0 0,0-1 0 0 0,0 0 0 0 0,0 1 0 0 0,0-2 0 0 0,0 1 0 0 0,0 0 0 0 0,0-1 0 0 0,0 0 0 0 0,0 0 0 0 0,0 0 0 0 0,0-1 0 0 0,-1 1 0 0 0,1-1 0 0 0,3-2 0 0 0,-3 2-131 0 0,0-1-1 0 0,0 0 0 0 0,-1 0 1 0 0,1 0-1 0 0,-1 0 0 0 0,0-1 1 0 0,0 0-1 0 0,0 1 0 0 0,0-1 1 0 0,0 0-1 0 0,-1 0 0 0 0,0-1 1 0 0,0 1-1 0 0,0 0 0 0 0,1-5 1 0 0,-1-2-336 0 0,0 1 0 0 0,0 0 1 0 0,-1 0-1 0 0,-1-1 0 0 0,-1-18 1 0 0,1 28 499 0 0,0-5-32 0 0,-1 0 0 0 0,1-1 0 0 0,-1 1 0 0 0,-3-7 0 0 0,4 13 54 0 0,0-1 0 0 0,0 0 1 0 0,0 0-1 0 0,0 1 0 0 0,-1-1 0 0 0,1 0 0 0 0,0 1 1 0 0,-1-1-1 0 0,1 0 0 0 0,0 1 0 0 0,-1-1 1 0 0,1 1-1 0 0,-1-1 0 0 0,1 0 0 0 0,-1 1 1 0 0,1-1-1 0 0,-1 1 0 0 0,1 0 0 0 0,-1-1 0 0 0,0 1 1 0 0,1-1-1 0 0,-1 1 0 0 0,0 0 0 0 0,1-1 1 0 0,-1 1-1 0 0,0 0 0 0 0,1 0 0 0 0,-1 0 1 0 0,0-1-1 0 0,0 1 0 0 0,1 0 0 0 0,-1 0 0 0 0,0 0 1 0 0,1 0-1 0 0,-1 0 0 0 0,0 0 0 0 0,0 1 1 0 0,1-1-1 0 0,-1 0 0 0 0,0 0 0 0 0,1 0 0 0 0,-1 1 1 0 0,0-1-1 0 0,1 0 0 0 0,-1 1 0 0 0,-1 0 1 0 0,0 0 149 0 0,-1 1 1 0 0,1-1-1 0 0,-1 1 1 0 0,1 0-1 0 0,0 0 1 0 0,-1 0 0 0 0,1 0-1 0 0,0 1 1 0 0,-2 2-1 0 0,3-4-93 0 0,1 0 0 0 0,-1 0 0 0 0,1 1-1 0 0,-1-1 1 0 0,1 0 0 0 0,0 0 0 0 0,0 0-1 0 0,-1 0 1 0 0,1 0 0 0 0,0 1 0 0 0,0-1-1 0 0,0 0 1 0 0,0 0 0 0 0,0 0 0 0 0,0 1 0 0 0,0-1-1 0 0,1 0 1 0 0,-1 0 0 0 0,0 0 0 0 0,1 0-1 0 0,-1 1 1 0 0,1-1 0 0 0,-1 0 0 0 0,1 0-1 0 0,0 0 1 0 0,0 1 0 0 0,10 11 485 0 0,0-1 0 0 0,0 0 0 0 0,24 18 0 0 0,-18-15-262 0 0,17 17-1 0 0,-29-27-310 0 0,1-1 1 0 0,0 0 0 0 0,-1-1-1 0 0,1 1 1 0 0,1-1 0 0 0,-1 0-1 0 0,0-1 1 0 0,13 4 0 0 0,-13-5-306 0 0,-1 0 0 0 0,1 0 0 0 0,-1 0 0 0 0,12-1 0 0 0,7-6-4869 0 0,-16 3 2537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65 8 0 0,'3'-18'3095'0'0,"-2"14"-2019"0"0,-1 1 0 0 0,1-1 0 0 0,0 0-1 0 0,-1 0 1 0 0,0 0 0 0 0,0-4 0 0 0,-1 8-928 0 0,1-1 1 0 0,0 0-1 0 0,0 0 1 0 0,0 0 0 0 0,-1 1-1 0 0,1-1 1 0 0,0 0 0 0 0,-1 1-1 0 0,1-1 1 0 0,-1 0-1 0 0,1 1 1 0 0,-1-1 0 0 0,1 1-1 0 0,-1-1 1 0 0,1 0 0 0 0,-1 1-1 0 0,0-1 1 0 0,1 1-1 0 0,-1 0 1 0 0,0-1 0 0 0,1 1-1 0 0,-1-1 1 0 0,0 1 0 0 0,0 0-1 0 0,1 0 1 0 0,-1-1-1 0 0,0 1 1 0 0,0 0 0 0 0,0 0-1 0 0,1 0 1 0 0,-1 0 0 0 0,0 0-1 0 0,0 0 1 0 0,-1 0-1 0 0,-7 1 203 0 0,0 0-1 0 0,0 0 1 0 0,0 1-1 0 0,0 0 1 0 0,0 0-1 0 0,1 1 1 0 0,-1 1-1 0 0,1-1 1 0 0,-1 1-1 0 0,1 1 1 0 0,1-1-1 0 0,-14 11 0 0 0,14-10-181 0 0,0 1-1 0 0,0 1 1 0 0,0-1-1 0 0,1 1 1 0 0,0 0-1 0 0,1 1 0 0 0,-1-1 1 0 0,1 1-1 0 0,1 0 1 0 0,-1 1-1 0 0,1-1 0 0 0,-4 14 1 0 0,7-18-117 0 0,0-1 0 0 0,0 1 0 0 0,1-1 0 0 0,-1 1 0 0 0,1 0 0 0 0,0 0 0 0 0,0-1 0 0 0,0 1 0 0 0,0 0 0 0 0,1-1 1 0 0,0 1-1 0 0,-1 0 0 0 0,1-1 0 0 0,0 1 0 0 0,3 5 0 0 0,-2-7-43 0 0,0 1 1 0 0,-1-1-1 0 0,1 1 0 0 0,0-1 1 0 0,1 0-1 0 0,-1 0 0 0 0,0 0 1 0 0,1 0-1 0 0,-1 0 0 0 0,1 0 1 0 0,-1-1-1 0 0,1 1 1 0 0,0-1-1 0 0,0 0 0 0 0,0 0 1 0 0,0 0-1 0 0,0 0 0 0 0,5 1 1 0 0,4-1-79 0 0,1 1 0 0 0,-1-2 0 0 0,0 0 1 0 0,1 0-1 0 0,-1-1 0 0 0,1-1 1 0 0,17-4-1 0 0,-3-1-1814 0 0,-1-2 1 0 0,32-14-1 0 0,-38 14-1299 0 0,-2-1-220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8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6 816 0 0,'0'0'276'0'0,"-1"-1"0"0"0,1 1 0 0 0,0-1 0 0 0,-1 1 0 0 0,1 0 0 0 0,-1-1 0 0 0,1 1 0 0 0,0 0 0 0 0,-1-1 0 0 0,1 1 0 0 0,-1 0 0 0 0,1-1 0 0 0,-1 1 0 0 0,1 0 1 0 0,-1 0-1 0 0,1 0 0 0 0,-1 0 0 0 0,1-1 0 0 0,-1 1 0 0 0,0 0 0 0 0,1 0 0 0 0,-1 0 0 0 0,1 0 0 0 0,-1 0 0 0 0,1 0 0 0 0,-1 0 0 0 0,1 0 0 0 0,-1 1 0 0 0,1-1 0 0 0,-1 0 0 0 0,1 0 0 0 0,-1 0 0 0 0,0 0 0 0 0,1 1 0 0 0,0-1 0 0 0,-1 0 0 0 0,1 1 0 0 0,-1-1 0 0 0,1 0 0 0 0,-1 1 0 0 0,0 0-57 0 0,1 0-1 0 0,-1 0 1 0 0,1 0-1 0 0,0 0 1 0 0,-1-1 0 0 0,1 1-1 0 0,0 0 1 0 0,-1 0-1 0 0,1 0 1 0 0,0 0-1 0 0,0 0 1 0 0,0 0-1 0 0,0 0 1 0 0,0 0 0 0 0,0 0-1 0 0,0 0 1 0 0,1 0-1 0 0,-1 0 1 0 0,0-1-1 0 0,0 1 1 0 0,1 0 0 0 0,-1 0-1 0 0,0 0 1 0 0,1 0-1 0 0,0 0 1 0 0,1 4-6 0 0,0 0 1 0 0,0 0-1 0 0,0 1 1 0 0,0-1 0 0 0,-1 0-1 0 0,0 1 1 0 0,0 7-1 0 0,1 41-41 0 0,-2-51-141 0 0,0 9-129 0 0,0 1-1 0 0,-2 0 1 0 0,1-1 0 0 0,-1 1-1 0 0,-1-1 1 0 0,-1 1 0 0 0,1-1 0 0 0,-2 0-1 0 0,-9 19 1 0 0,9-24-339 0 0,-1 2-1252 0 0,4-2-3329 0 0,5-6 2052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8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96 8 0 0,'-10'-5'1354'0'0,"-20"-10"7951"0"0,30 15-9067 0 0,-1-1-1 0 0,0 1 1 0 0,0-1 0 0 0,0 0-1 0 0,1 1 1 0 0,-1-1 0 0 0,0 0 0 0 0,0 0-1 0 0,1 1 1 0 0,-1-1 0 0 0,1 0-1 0 0,-1 0 1 0 0,1 0 0 0 0,-1 0 0 0 0,1 0-1 0 0,0 0 1 0 0,-1 1 0 0 0,1-1-1 0 0,0 0 1 0 0,0 0 0 0 0,-1 0-1 0 0,1 0 1 0 0,0 0 0 0 0,0 0 0 0 0,0 0-1 0 0,1-2 1 0 0,-1 2-183 0 0,0 0 1 0 0,1 0-1 0 0,0 0 0 0 0,-1 1 1 0 0,1-1-1 0 0,0 0 0 0 0,-1 0 1 0 0,1 1-1 0 0,0-1 1 0 0,0 0-1 0 0,-1 1 0 0 0,1-1 1 0 0,0 1-1 0 0,0-1 0 0 0,2 0 1 0 0,18-8 89 0 0,-14 7 0 0 0,10-5 18 0 0,28-8-1 0 0,-37 13-137 0 0,0 1 1 0 0,0-1-1 0 0,0 1 1 0 0,0 1-1 0 0,0-1 1 0 0,9 2-1 0 0,-14-1-20 0 0,1 1 0 0 0,-1 0 0 0 0,0 0 0 0 0,1 0 1 0 0,-1 0-1 0 0,0 0 0 0 0,0 1 0 0 0,0-1 0 0 0,0 1 0 0 0,0 0 0 0 0,0 0 0 0 0,0 0 0 0 0,0 0 1 0 0,-1 0-1 0 0,1 1 0 0 0,-1-1 0 0 0,0 1 0 0 0,0 0 0 0 0,0 0 0 0 0,0-1 0 0 0,0 1 0 0 0,0 0 0 0 0,-1 1 1 0 0,0-1-1 0 0,1 0 0 0 0,-1 0 0 0 0,-1 1 0 0 0,1-1 0 0 0,0 0 0 0 0,-1 1 0 0 0,1-1 0 0 0,-1 1 1 0 0,0-1-1 0 0,0 1 0 0 0,-1-1 0 0 0,1 1 0 0 0,-1-1 0 0 0,1 0 0 0 0,-1 1 0 0 0,-3 5 0 0 0,1-3 101 0 0,0 0 0 0 0,-1-1 0 0 0,0 1 0 0 0,0-1 0 0 0,0 0 0 0 0,-1-1 0 0 0,1 1 0 0 0,-1-1-1 0 0,0 0 1 0 0,-1 0 0 0 0,1 0 0 0 0,-9 4 0 0 0,9-6-213 0 0,0 1 0 0 0,0-1 1 0 0,0-1-1 0 0,0 1 0 0 0,-1-1 0 0 0,1 1 0 0 0,-1-2 1 0 0,1 1-1 0 0,0 0 0 0 0,-1-1 0 0 0,0 0 0 0 0,1-1 1 0 0,-1 1-1 0 0,1-1 0 0 0,-7-1 0 0 0,10 1-303 0 0,0 0 1 0 0,0 0-1 0 0,0 0 0 0 0,1 0 0 0 0,-1 0 0 0 0,0 0 0 0 0,0 0 0 0 0,1 0 0 0 0,-1-1 0 0 0,0 1 0 0 0,1-1 1 0 0,-1 1-1 0 0,0-3 0 0 0,-2-5-1291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9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63 728 0 0,'-1'-4'521'0'0,"-1"-1"982"0"0,1-1 0 0 0,-1 0 0 0 0,0 1 1 0 0,-1-1-1 0 0,1 1 0 0 0,-5-6 0 0 0,7 10-1124 0 0,-1 0-1 0 0,0-1 1 0 0,-1 1-1 0 0,1 0 1 0 0,0 0-1 0 0,0 0 1 0 0,0 1 0 0 0,0-1-1 0 0,-1 0 1 0 0,1 0-1 0 0,0 1 1 0 0,-1-1-1 0 0,1 0 1 0 0,-1 1-1 0 0,-1-1 1 0 0,1 1-257 0 0,0 0 1 0 0,-1 0 0 0 0,1 0 0 0 0,0 0 0 0 0,0 0 0 0 0,0 0 0 0 0,0 0 0 0 0,-3 2-1 0 0,-4 0 235 0 0,0 2 0 0 0,0-1 0 0 0,0 1 0 0 0,0 0 0 0 0,1 1 0 0 0,0 0 0 0 0,0 0 0 0 0,0 1 0 0 0,-12 12-1 0 0,10-9-84 0 0,2 2-1 0 0,-1-1 0 0 0,1 1 0 0 0,1 0 0 0 0,0 1 0 0 0,-7 16 0 0 0,4-3-3 0 0,1 1 0 0 0,1-1 0 0 0,1 1 0 0 0,2 1 0 0 0,1-1 0 0 0,-2 42 0 0 0,6-58-258 0 0,0 0 0 0 0,1-1-1 0 0,0 1 1 0 0,3 11 0 0 0,-3-15-37 0 0,1-1-1 0 0,-1 0 1 0 0,1 0 0 0 0,1 1 0 0 0,-1-1 0 0 0,1-1 0 0 0,-1 1-1 0 0,8 9 1 0 0,-8-12-47 0 0,1 0-1 0 0,0 0 1 0 0,0 0 0 0 0,0 0-1 0 0,0 0 1 0 0,0 0 0 0 0,0-1-1 0 0,0 0 1 0 0,1 0-1 0 0,-1 1 1 0 0,6 0 0 0 0,-2-1-541 0 0,0 0 0 0 0,-1 0 0 0 0,1-1 1 0 0,0 0-1 0 0,8-1 0 0 0,-7 0-1317 0 0,0-1-1 0 0,0 0 1 0 0,9-4 0 0 0,-3 0-1236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9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62 201 1600 0 0,'-5'0'1948'0'0,"-1"-1"491"0"0,0 1 0 0 0,0 1 0 0 0,-12 1 0 0 0,17-1-2214 0 0,0-1 0 0 0,0 0 0 0 0,0 0 0 0 0,0 0 0 0 0,0 1 1 0 0,1-1-1 0 0,-1 1 0 0 0,0-1 0 0 0,0 1 0 0 0,0-1 0 0 0,0 1 0 0 0,0-1 1 0 0,1 1-1 0 0,-1 0 0 0 0,0-1 0 0 0,0 1 0 0 0,1 0 0 0 0,-1 0 0 0 0,1 0 0 0 0,-1-1 1 0 0,0 1-1 0 0,1 0 0 0 0,0 0 0 0 0,-1 0 0 0 0,1 0 0 0 0,0 0 0 0 0,-1 0 1 0 0,1 0-1 0 0,0 0 0 0 0,0 2 0 0 0,0-3-201 0 0,0 0-1 0 0,0 0 1 0 0,0 1-1 0 0,0-1 1 0 0,0 0-1 0 0,0 0 1 0 0,0 0-1 0 0,0 0 1 0 0,0 1-1 0 0,0-1 1 0 0,0 0-1 0 0,0 0 1 0 0,0 0-1 0 0,0 1 1 0 0,0-1-1 0 0,0 0 1 0 0,0 0-1 0 0,0 0 1 0 0,1 0-1 0 0,-1 0 1 0 0,0 1-1 0 0,0-1 1 0 0,0 0-1 0 0,0 0 1 0 0,0 0-1 0 0,1 0 1 0 0,-1 0-1 0 0,0 0 1 0 0,0 0-1 0 0,0 1 1 0 0,0-1-1 0 0,1 0 1 0 0,-1 0-1 0 0,0 0 1 0 0,0 0-1 0 0,0 0 1 0 0,1 0-1 0 0,8-3 453 0 0,9-8-109 0 0,-10 6-286 0 0,-1-1-1 0 0,0-1 0 0 0,0 0 1 0 0,-1 0-1 0 0,0 0 0 0 0,5-8 0 0 0,-7 9-53 0 0,-1 0-1 0 0,0 0 0 0 0,-1 0 1 0 0,1 0-1 0 0,-1 0 1 0 0,0 0-1 0 0,-1-1 0 0 0,0 1 1 0 0,1-11-1 0 0,0-34 999 0 0,-2 51-961 0 0,-2 15 191 0 0,2-2-218 0 0,0 0 1 0 0,0 0-1 0 0,1-1 0 0 0,5 24 0 0 0,1 10 99 0 0,-6-38-78 0 0,0 0 0 0 0,0 0 0 0 0,1 0 0 0 0,0 0 0 0 0,5 15 0 0 0,-7-23-57 0 0,1 1 0 0 0,-1-1 0 0 0,0 0 0 0 0,0 1 0 0 0,1-1 0 0 0,-1 1 1 0 0,0-1-1 0 0,1 0 0 0 0,-1 1 0 0 0,0-1 0 0 0,1 0 0 0 0,-1 1 0 0 0,1-1 0 0 0,-1 0 1 0 0,1 1-1 0 0,-1-1 0 0 0,1 0 0 0 0,-1 0 0 0 0,0 0 0 0 0,1 0 0 0 0,-1 1 0 0 0,1-1 1 0 0,0 0-1 0 0,-1 0 0 0 0,1 0 0 0 0,-1 0 0 0 0,1 0 0 0 0,1 0 1 0 0,-1-1-1 0 0,1 1 1 0 0,0-1-1 0 0,-1 1 1 0 0,1-1 0 0 0,-1 0-1 0 0,1 1 1 0 0,2-3-1 0 0,23-20-84 0 0,-19 16 66 0 0,-1 0 0 0 0,0-1 0 0 0,0 0 0 0 0,-1-1 0 0 0,0 0 0 0 0,0 1-1 0 0,-1-2 1 0 0,0 1 0 0 0,-1-1 0 0 0,0 0 0 0 0,0 0 0 0 0,2-14 0 0 0,0-5 45 0 0,-2 6-29 0 0,8-23 0 0 0,-14 53 24 0 0,0 1 1 0 0,0 0-1 0 0,1 0 0 0 0,0 0 0 0 0,1 1 0 0 0,0-1 0 0 0,0 0 0 0 0,1 0 0 0 0,0 0 0 0 0,3 16 1 0 0,0-13 29 0 0,-1 0 1 0 0,1-1-1 0 0,1 1 1 0 0,0-1-1 0 0,0 0 1 0 0,1 0 0 0 0,9 12-1 0 0,-12-19-42 0 0,-1 0 0 0 0,1 0 0 0 0,0-1 0 0 0,0 1 0 0 0,0-1 1 0 0,0 0-1 0 0,0 0 0 0 0,0 0 0 0 0,1 0 0 0 0,-1 0 0 0 0,1-1 0 0 0,-1 1 0 0 0,7 0 0 0 0,-8-1-169 0 0,0-1 0 0 0,-1 0 0 0 0,1 1 0 0 0,0-1 0 0 0,0 0 0 0 0,0 0-1 0 0,0 0 1 0 0,0-1 0 0 0,0 1 0 0 0,0 0 0 0 0,0-1 0 0 0,0 1 0 0 0,0-1 0 0 0,-1 0 0 0 0,1 0 0 0 0,0 1 0 0 0,0-1-1 0 0,-1 0 1 0 0,1-1 0 0 0,0 1 0 0 0,-1 0 0 0 0,1 0 0 0 0,-1-1 0 0 0,0 1 0 0 0,1-1 0 0 0,-1 1 0 0 0,1-3 0 0 0,8-10-6587 0 0,-6 8 1775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0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1168 0 0,'8'-6'2778'0'0,"20"-16"4367"0"0,-25 20-6586 0 0,1 0 0 0 0,0 0 0 0 0,-1 0 0 0 0,1 1 1 0 0,0-1-1 0 0,0 1 0 0 0,1 0 0 0 0,-1 0 0 0 0,0 0 0 0 0,6 0 0 0 0,-4 1-267 0 0,0 0-1 0 0,-1 0 1 0 0,1 0 0 0 0,-1 1-1 0 0,1 0 1 0 0,-1 0-1 0 0,0 0 1 0 0,1 1 0 0 0,-1 0-1 0 0,0 0 1 0 0,8 4 0 0 0,-5-1-9 0 0,0 0 0 0 0,-1 1 0 0 0,0 0 1 0 0,0 0-1 0 0,-1 1 0 0 0,7 8 1 0 0,-4-4-91 0 0,-1 0 1 0 0,0 1-1 0 0,-1 1 1 0 0,-1-1-1 0 0,0 1 1 0 0,-1 0-1 0 0,0 1 1 0 0,-1-1 0 0 0,0 1-1 0 0,-1 0 1 0 0,2 25-1 0 0,-2 8-194 0 0,-2-1 0 0 0,-7 57 0 0 0,-4-20-519 0 0,-1-43-1761 0 0,8-32 538 0 0,0-1 1 0 0,0 0 0 0 0,-6 8 0 0 0,3-4-1841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3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71 512 0 0,'-2'0'951'0'0,"1"-1"-1"0"0,-1 1 1 0 0,0 0-1 0 0,0-1 1 0 0,1 1 0 0 0,-1-1-1 0 0,1 1 1 0 0,-1-1-1 0 0,-1-1 1 0 0,-9-3 3393 0 0,11 5-4241 0 0,0 0 0 0 0,0 1 0 0 0,0-1 0 0 0,0 0 0 0 0,0 1 0 0 0,0-1 0 0 0,0 1 0 0 0,0-1 0 0 0,0 1 0 0 0,1-1 0 0 0,-1 1 0 0 0,0 0 0 0 0,0-1 0 0 0,0 1 0 0 0,1 0 0 0 0,-2 1 0 0 0,-12 15 737 0 0,12-13-752 0 0,0 1-1 0 0,0-1 1 0 0,0 1-1 0 0,0-1 1 0 0,1 1 0 0 0,-1 0-1 0 0,1 0 1 0 0,0 0-1 0 0,0 7 1 0 0,1-11-86 0 0,0 1 0 0 0,1-1 1 0 0,-1 1-1 0 0,0 0 0 0 0,0-1 0 0 0,1 1 0 0 0,-1-1 0 0 0,1 1 1 0 0,0 0-1 0 0,-1-1 0 0 0,1 1 0 0 0,0-1 0 0 0,0 0 0 0 0,0 1 1 0 0,0-1-1 0 0,0 0 0 0 0,0 0 0 0 0,0 1 0 0 0,0-1 0 0 0,1 0 1 0 0,-1 0-1 0 0,0 0 0 0 0,1 0 0 0 0,-1-1 0 0 0,1 1 0 0 0,-1 0 1 0 0,1-1-1 0 0,-1 1 0 0 0,1-1 0 0 0,-1 1 0 0 0,4 0 0 0 0,-1 0-27 0 0,0 0 0 0 0,-1 0-1 0 0,1-1 1 0 0,0 1 0 0 0,0-1-1 0 0,0 1 1 0 0,0-1 0 0 0,0-1-1 0 0,0 1 1 0 0,0 0 0 0 0,-1-1-1 0 0,1 0 1 0 0,0 0 0 0 0,0 0-1 0 0,4-2 1 0 0,-2 0-13 0 0,-1 1 0 0 0,1-1-1 0 0,0 0 1 0 0,-1-1 0 0 0,0 1-1 0 0,0-1 1 0 0,7-7 0 0 0,-10 8 46 0 0,0 1 0 0 0,0-1 0 0 0,-1 1 0 0 0,1-1 0 0 0,-1 0 0 0 0,1 0 0 0 0,-1 0 0 0 0,0 0 0 0 0,0 1 0 0 0,-1-2 0 0 0,1 1 0 0 0,-1 0 0 0 0,1 0-1 0 0,-1 0 1 0 0,0 0 0 0 0,0 0 0 0 0,-1-5 0 0 0,1 5 7 0 0,0-1-1 0 0,-1 0 1 0 0,0 1-1 0 0,0-1 1 0 0,0 1-1 0 0,0-1 1 0 0,-1 1-1 0 0,1-1 1 0 0,-1 1-1 0 0,-3-4 0 0 0,5 5-5 0 0,-1 1 0 0 0,0 0-1 0 0,0 0 1 0 0,0 0-1 0 0,0 0 1 0 0,-1 0 0 0 0,1 0-1 0 0,0 0 1 0 0,0 0-1 0 0,-1 1 1 0 0,1-1 0 0 0,0 0-1 0 0,-1 1 1 0 0,1-1-1 0 0,0 1 1 0 0,-1-1-1 0 0,1 1 1 0 0,-1 0 0 0 0,1 0-1 0 0,-1 0 1 0 0,1 0-1 0 0,-1 0 1 0 0,1 0 0 0 0,-1 0-1 0 0,1 0 1 0 0,-1 0-1 0 0,1 1 1 0 0,-2-1-1 0 0,-5 3 23 0 0,0 0 0 0 0,1 0 0 0 0,-1 1 0 0 0,1 0 0 0 0,-13 9 0 0 0,17-11-15 0 0,0 0 1 0 0,-1 1-1 0 0,2 0 1 0 0,-1 0-1 0 0,0-1 1 0 0,1 1-1 0 0,-1 1 1 0 0,1-1-1 0 0,0 0 0 0 0,0 1 1 0 0,0-1-1 0 0,0 1 1 0 0,1-1-1 0 0,-2 6 1 0 0,2-8-10 0 0,1 0 0 0 0,0 0 0 0 0,0 0 0 0 0,-1 0 1 0 0,1 0-1 0 0,0 0 0 0 0,0 0 0 0 0,0 0 1 0 0,0 0-1 0 0,0 1 0 0 0,0-1 0 0 0,1 0 0 0 0,-1 0 1 0 0,0 0-1 0 0,0 0 0 0 0,1 0 0 0 0,-1 0 0 0 0,1 0 1 0 0,-1-1-1 0 0,1 1 0 0 0,-1 0 0 0 0,1 0 1 0 0,-1 0-1 0 0,1 0 0 0 0,0 0 0 0 0,-1-1 0 0 0,1 1 1 0 0,0 0-1 0 0,0-1 0 0 0,0 1 0 0 0,0 0 1 0 0,0-1-1 0 0,-1 1 0 0 0,1-1 0 0 0,0 0 0 0 0,0 1 1 0 0,2 0-1 0 0,-1-1-4 0 0,1 0 1 0 0,-1 0 0 0 0,1 0-1 0 0,-1 0 1 0 0,0 0-1 0 0,1 0 1 0 0,-1 0 0 0 0,1-1-1 0 0,-1 1 1 0 0,0-1 0 0 0,0 0-1 0 0,1 0 1 0 0,-1 0-1 0 0,0 0 1 0 0,4-2 0 0 0,32-18-46 0 0,-26 15-2 0 0,0-1 1 0 0,14-9-1 0 0,-23 13 44 0 0,0 0-1 0 0,0 1 1 0 0,0-1-1 0 0,0 0 1 0 0,-1 0-1 0 0,1 0 1 0 0,-1-1-1 0 0,1 1 1 0 0,-1-1-1 0 0,0 1 0 0 0,2-8 1 0 0,-3 10 3 0 0,-1 0 1 0 0,0-1-1 0 0,1 1 1 0 0,-1 0-1 0 0,0 0 1 0 0,1 0-1 0 0,-1-1 1 0 0,0 1-1 0 0,0 0 1 0 0,0 0-1 0 0,0 0 1 0 0,0-1-1 0 0,-1 1 1 0 0,1 0-1 0 0,0 0 1 0 0,0 0-1 0 0,-1-1 1 0 0,1 1-1 0 0,-1 0 1 0 0,1 0-1 0 0,-1 0 1 0 0,0 0-1 0 0,1 0 1 0 0,-1 0-1 0 0,0 0 1 0 0,1 0-1 0 0,-1 0 1 0 0,0 0-1 0 0,-2-1 1 0 0,2 2 0 0 0,-1-1 1 0 0,1 0-1 0 0,-1 1 1 0 0,1-1-1 0 0,-1 1 1 0 0,1-1 0 0 0,-1 1-1 0 0,1 0 1 0 0,-1-1-1 0 0,0 1 1 0 0,1 0-1 0 0,-1 0 1 0 0,0 0 0 0 0,1 1-1 0 0,-1-1 1 0 0,1 0-1 0 0,-1 1 1 0 0,1-1 0 0 0,-1 1-1 0 0,0-1 1 0 0,-1 2-1 0 0,-7 3 51 0 0,1 0 0 0 0,0 1-1 0 0,1 0 1 0 0,-14 11 0 0 0,19-14-44 0 0,0 0 0 0 0,0 0 0 0 0,1 0 1 0 0,-1 0-1 0 0,0 1 0 0 0,1-1 0 0 0,0 1 0 0 0,0 0 1 0 0,0-1-1 0 0,1 1 0 0 0,-1 0 0 0 0,1 0 0 0 0,0 0 1 0 0,-1 6-1 0 0,1-8-11 0 0,1-1 0 0 0,0 1 0 0 0,0-1 0 0 0,0 1 0 0 0,0-1 0 0 0,1 1 0 0 0,-1-1 0 0 0,0 1 0 0 0,1-1 0 0 0,-1 0 0 0 0,1 1 0 0 0,-1-1-1 0 0,1 1 1 0 0,-1-1 0 0 0,1 0 0 0 0,0 0 0 0 0,0 1 0 0 0,0-1 0 0 0,2 2 0 0 0,-1-1-4 0 0,-1-1-1 0 0,1 0 0 0 0,1 0 1 0 0,-1 1-1 0 0,0-1 0 0 0,0 0 0 0 0,0 0 1 0 0,1-1-1 0 0,-1 1 0 0 0,0-1 1 0 0,4 1-1 0 0,0 0-44 0 0,1 0 1 0 0,-1-1-1 0 0,1 0 1 0 0,-1-1-1 0 0,0 0 1 0 0,1 0-1 0 0,-1 0 1 0 0,8-3-1 0 0,-8 2-182 0 0,0-1-1 0 0,0 1 0 0 0,-1-1 0 0 0,1-1 0 0 0,6-5 1 0 0,5-8-2273 0 0,-16 15 1902 0 0,0 1 1 0 0,0-1-1 0 0,-1 0 1 0 0,1 1-1 0 0,0-1 0 0 0,0 0 1 0 0,-1 0-1 0 0,1 0 1 0 0,0-2-1 0 0,-1-4-2004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3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44 170 512 0 0,'-18'-5'2483'0'0,"-7"-5"5383"0"0,25 6-4699 0 0,5-3-1538 0 0,14-7-610 0 0,-10 7-70 0 0,15-15 637 0 0,-1 1-557 0 0,28-20-1 0 0,-44 36-947 0 0,1 0 0 0 0,-1 0 0 0 0,1 1-1 0 0,0 0 1 0 0,0 1 0 0 0,1 0 0 0 0,-1 0 0 0 0,14-2-1 0 0,-20 4-52 0 0,0 1 0 0 0,0 0-1 0 0,0 0 1 0 0,0 0-1 0 0,0 0 1 0 0,0 0-1 0 0,0 0 1 0 0,0 0 0 0 0,0 1-1 0 0,0-1 1 0 0,0 1-1 0 0,0-1 1 0 0,0 1-1 0 0,0 0 1 0 0,0 0 0 0 0,-1 0-1 0 0,1 0 1 0 0,2 2-1 0 0,-2-1-8 0 0,0 0 0 0 0,0 0 0 0 0,0 0 0 0 0,0 1 0 0 0,-1-1 0 0 0,1 1 0 0 0,-1-1 0 0 0,0 1 0 0 0,1 0 0 0 0,-1 0 0 0 0,1 3 0 0 0,0 8 12 0 0,1 0-1 0 0,-2 0 0 0 0,0 0 1 0 0,-1 19-1 0 0,0-21 24 0 0,-1 52 196 0 0,1 49-16 0 0,0-108-218 0 0,0 0-1 0 0,1 0 1 0 0,0 0-1 0 0,0 0 1 0 0,0-1-1 0 0,1 1 1 0 0,-1 0-1 0 0,1 0 1 0 0,0-1-1 0 0,5 8 1 0 0,-5-10-87 0 0,-1 0 0 0 0,0-1 0 0 0,1 0 0 0 0,-1 1 0 0 0,1-1 0 0 0,-1 0 1 0 0,1 1-1 0 0,0-1 0 0 0,0 0 0 0 0,0 0 0 0 0,-1 0 0 0 0,1-1 0 0 0,0 1 1 0 0,0 0-1 0 0,0-1 0 0 0,0 1 0 0 0,0-1 0 0 0,0 0 0 0 0,0 0 0 0 0,0 1 1 0 0,1-1-1 0 0,-1-1 0 0 0,0 1 0 0 0,0 0 0 0 0,0 0 0 0 0,0-1 0 0 0,0 1 0 0 0,2-2 1 0 0,22-11-5431 0 0,-6 3-2437 0 0,-13 7 5737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4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503 11 464 0 0,'-7'-3'1238'0'0,"3"2"-155"0"0,1 0-1 0 0,0-1 1 0 0,-1 1 0 0 0,1 0 0 0 0,0 1 0 0 0,-8-1 0 0 0,10 1-804 0 0,-1 0 0 0 0,0 0 0 0 0,1 1 0 0 0,-1-1 0 0 0,0 1 0 0 0,1-1 1 0 0,-1 1-1 0 0,0 0 0 0 0,1 0 0 0 0,-1 0 0 0 0,1-1 0 0 0,-1 2 0 0 0,1-1 0 0 0,0 0 0 0 0,-1 0 1 0 0,1 0-1 0 0,-2 3 0 0 0,-8 11 603 0 0,-1 0 0 0 0,-16 33 0 0 0,3-7-141 0 0,18-29-516 0 0,-49 71 855 0 0,44-69-1012 0 0,0 0 1 0 0,0-1-1 0 0,-23 19 1 0 0,-91 55-347 0 0,62-45-1118 0 0,60-39 886 0 0,-16 11-1259 0 0,10-4-3390 0 0,9-6 2449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4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1 512 0 0,'-6'5'5773'0'0,"5"-4"-5094"0"0,0 0 0 0 0,-1 1-1 0 0,1-1 1 0 0,0 0 0 0 0,0 0-1 0 0,0 1 1 0 0,0-1 0 0 0,0 1-1 0 0,-1 2 1 0 0,-3 7 140 0 0,1 0 0 0 0,0 0 0 0 0,1 0 0 0 0,-3 22 0 0 0,1 48-992 0 0,0-10-2919 0 0,2-49 2137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1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0 3617 0 0,'-22'3'3625'0'0,"4"2"4632"0"0,8-2-7521 0 0,2 1 337 0 0,5 1 215 0 0,3 0-280 0 0,3 1-176 0 0,2 2-576 0 0,2-2 40 0 0,0 1-248 0 0,4 0-48 0 0,-2-1-184 0 0,-1 3-80 0 0,6 0-1312 0 0,-4-2-1625 0 0,0 3-103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29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7 512 0 0,'-34'-7'9902'0'0,"29"7"-9470"0"0,1 0-1 0 0,-1 0 1 0 0,0 1-1 0 0,0-1 1 0 0,1 1-1 0 0,-1 0 1 0 0,0 0-1 0 0,1 1 1 0 0,-1-1-1 0 0,1 1 1 0 0,0 0-1 0 0,0 0 1 0 0,-1 0 0 0 0,1 1-1 0 0,0 0 1 0 0,1-1-1 0 0,-1 1 1 0 0,1 1-1 0 0,-1-1 1 0 0,-2 4-1 0 0,-13 17 264 0 0,1 0 0 0 0,2 2-1 0 0,0 0 1 0 0,2 0 0 0 0,-16 42 0 0 0,9-11 102 0 0,-24 104 1 0 0,35-110-459 0 0,-5 52 0 0 0,13-84-261 0 0,1 0-1 0 0,1 0 1 0 0,1 0 0 0 0,0 0-1 0 0,2 0 1 0 0,5 22 0 0 0,-6-33-80 0 0,1 0 0 0 0,0-1 0 0 0,0 1-1 0 0,0-1 1 0 0,1 0 0 0 0,0 0 0 0 0,1 0 0 0 0,0-1 0 0 0,0 0 0 0 0,0 1 0 0 0,0-2 0 0 0,1 1 0 0 0,0-1 0 0 0,8 6 0 0 0,-4-5-75 0 0,-1-1 0 0 0,1 0 0 0 0,0 0 0 0 0,0-1 0 0 0,0 0 0 0 0,1-1 0 0 0,0 0 0 0 0,-1-1 0 0 0,22 2 0 0 0,15-3-2595 0 0,-1-1-1 0 0,74-10 1 0 0,-76 4-385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85 512 0 0,'-14'-24'4201'0'0,"12"21"-3487"0"0,1 0 1 0 0,-1 0-1 0 0,0 0 0 0 0,1 0 0 0 0,-1 0 0 0 0,1 0 1 0 0,0 0-1 0 0,0 0 0 0 0,0-1 0 0 0,0 1 0 0 0,1 0 0 0 0,-1-6 1 0 0,1 8-517 0 0,0 0 1 0 0,0 1-1 0 0,0-1 1 0 0,0 1 0 0 0,0-1-1 0 0,0 1 1 0 0,0-1 0 0 0,0 1-1 0 0,0-1 1 0 0,0 1-1 0 0,0-1 1 0 0,1 1 0 0 0,-1-1-1 0 0,0 0 1 0 0,0 1-1 0 0,0 0 1 0 0,1-1 0 0 0,-1 1-1 0 0,0-1 1 0 0,1 1-1 0 0,-1-1 1 0 0,0 1 0 0 0,1-1-1 0 0,-1 1 1 0 0,1 0-1 0 0,0-1 1 0 0,-1 1-73 0 0,1 0 0 0 0,-1 0 0 0 0,1 1 0 0 0,-1-1-1 0 0,0 0 1 0 0,1 0 0 0 0,-1 1 0 0 0,0-1 0 0 0,1 0 0 0 0,-1 1 0 0 0,0-1-1 0 0,1 0 1 0 0,-1 1 0 0 0,0-1 0 0 0,1 0 0 0 0,-1 1 0 0 0,0-1 0 0 0,0 1-1 0 0,0-1 1 0 0,1 0 0 0 0,-1 1 0 0 0,0-1 0 0 0,0 1 0 0 0,0-1 0 0 0,0 1-1 0 0,0-1 1 0 0,0 1 0 0 0,0-1 0 0 0,0 1 0 0 0,0-1 0 0 0,0 1 0 0 0,11 131 2338 0 0,-7-65-2216 0 0,3 0 1 0 0,22 93 0 0 0,-14-113-236 0 0,-13-42-61 0 0,0 0-1 0 0,0 0 1 0 0,1-1-1 0 0,-1 1 1 0 0,1-1-1 0 0,0 1 0 0 0,4 3 1 0 0,-6-7-13 0 0,-1-1 0 0 0,1 1 0 0 0,-1-1-1 0 0,1 1 1 0 0,-1-1 0 0 0,1 1 0 0 0,-1-1 0 0 0,1 0 0 0 0,-1 1 0 0 0,1-1 0 0 0,0 0 0 0 0,-1 1-1 0 0,1-1 1 0 0,-1 0 0 0 0,1 0 0 0 0,0 0 0 0 0,-1 0 0 0 0,1 0 0 0 0,0 0 0 0 0,-1 0 0 0 0,1 0-1 0 0,0 0 1 0 0,-1 0 0 0 0,1 0 0 0 0,0 0 0 0 0,-1 0 0 0 0,1 0 0 0 0,1-1 0 0 0,4-6-3556 0 0,-2-4-3815 0 0,-3 4 2752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79 208 528 0 0,'-4'-3'1584'0'0,"1"1"0"0"0,-2 0 0 0 0,1 0 1 0 0,0 1-1 0 0,-6-3 0 0 0,-14-5 3204 0 0,14 4-2919 0 0,10 5-1751 0 0,-1 0 0 0 0,0-1 0 0 0,0 1 0 0 0,1 0 0 0 0,-1-1 0 0 0,0 1 0 0 0,0 0 0 0 0,1-1 0 0 0,-1 1-1 0 0,1-1 1 0 0,-1 1 0 0 0,0-1 0 0 0,1 1 0 0 0,-1-1 0 0 0,1 0 0 0 0,-1 1 0 0 0,1-1 0 0 0,-1 0 0 0 0,1 1 0 0 0,0-1 0 0 0,-1 0 0 0 0,1 1 0 0 0,0-1 0 0 0,0 0 0 0 0,-1 0 0 0 0,1 0 0 0 0,0 1 0 0 0,0-1-1 0 0,0 0 1 0 0,0 0 0 0 0,0 1 0 0 0,0-1 0 0 0,0 0 0 0 0,0 0 0 0 0,0 0 0 0 0,1 1 0 0 0,-1-1 0 0 0,0-1 0 0 0,1-2 33 0 0,1 0 1 0 0,-1 1-1 0 0,0-1 0 0 0,1 0 1 0 0,0 1-1 0 0,0-1 0 0 0,0 1 1 0 0,0 0-1 0 0,1-1 0 0 0,-1 1 0 0 0,6-5 1 0 0,4-4 90 0 0,18-13 0 0 0,-24 21-199 0 0,5-4-6 0 0,2 0 0 0 0,-1 1 0 0 0,1 0 0 0 0,0 1 0 0 0,1 0 0 0 0,-1 1 0 0 0,1 1 0 0 0,0 0 0 0 0,0 1 0 0 0,28-3 0 0 0,-16 5-35 0 0,-1 0-1 0 0,1 1 1 0 0,-1 2-1 0 0,1 1 1 0 0,32 7-1 0 0,-50-8 2 0 0,1 0 0 0 0,-1 1 0 0 0,0 0 0 0 0,0 0 0 0 0,-1 0 0 0 0,1 1 0 0 0,13 10-1 0 0,-19-12 0 0 0,1 0-1 0 0,-1 0 0 0 0,0 0 0 0 0,0 0 0 0 0,0 0 1 0 0,0 1-1 0 0,0-1 0 0 0,0 1 0 0 0,-1-1 1 0 0,1 1-1 0 0,-1 0 0 0 0,0 0 0 0 0,0 0 0 0 0,0 0 1 0 0,0-1-1 0 0,0 1 0 0 0,-1 1 0 0 0,1-1 0 0 0,-1 0 1 0 0,0 0-1 0 0,0 0 0 0 0,0 0 0 0 0,0 0 0 0 0,0 0 1 0 0,-2 4-1 0 0,-2 7-1 0 0,0-1-1 0 0,-1 1 1 0 0,-1-1 0 0 0,0 0 0 0 0,-1 0-1 0 0,-1 0 1 0 0,0-1 0 0 0,-13 16 0 0 0,-7 3 5 0 0,-50 46 0 0 0,67-66-17 0 0,-36 29-190 0 0,41-36 167 0 0,0 0 0 0 0,0 0 1 0 0,-1 0-1 0 0,1-1 0 0 0,-1 0 0 0 0,-9 3 0 0 0,15-6-104 0 0,0 0 0 0 0,0 0 0 0 0,-1 1 0 0 0,1-1 0 0 0,0 0-1 0 0,0 0 1 0 0,-1 0 0 0 0,1 0 0 0 0,0 0 0 0 0,0-1-1 0 0,-1 1 1 0 0,1 0 0 0 0,0-1 0 0 0,0 1 0 0 0,0-1 0 0 0,0 1-1 0 0,-1-1 1 0 0,1 1 0 0 0,0-1 0 0 0,0 0 0 0 0,0 1-1 0 0,0-1 1 0 0,0 0 0 0 0,1 0 0 0 0,-1 0 0 0 0,-1-1 0 0 0,-2-3-1450 0 0,1 0 1 0 0,1 0-1 0 0,-1 0 1 0 0,-3-8-1 0 0,5 10 948 0 0,-5-11-1574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12 2176 0 0,'-6'-12'8976'0'0,"20"19"-2346"0"0,-7-3-7274 0 0,156 74 4891 0 0,-129-63-3771 0 0,-1 1 1 0 0,0 2-1 0 0,-1 1 1 0 0,55 44 0 0 0,-70-48-385 0 0,0 0 1 0 0,-1 2 0 0 0,-1 0-1 0 0,0 0 1 0 0,-1 2 0 0 0,-1 0 0 0 0,-1 0-1 0 0,-1 1 1 0 0,10 24 0 0 0,-12-22-49 0 0,-1 1 1 0 0,-1 0 0 0 0,7 40 0 0 0,-12-47-51 0 0,-1 1 1 0 0,0-1 0 0 0,-1 1-1 0 0,-1-1 1 0 0,-1 1-1 0 0,-4 19 1 0 0,1-13-21 0 0,-1 1 0 0 0,-1-1 0 0 0,-2 0 1 0 0,-19 39-1 0 0,20-48-188 0 0,0-1 1 0 0,-1 0-1 0 0,-1-1 1 0 0,0 0-1 0 0,0 0 1 0 0,-1-1-1 0 0,-1-1 0 0 0,-20 16 1 0 0,13-13-2152 0 0,-1-1 1 0 0,-35 16-1 0 0,32-19-379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6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278 207 512 0 0,'1'-36'4505'0'0,"0"13"-970"0"0,-3-25 0 0 0,2 41-2934 0 0,-1 0-1 0 0,0 0 0 0 0,-1 1 0 0 0,0-1 0 0 0,0 1 0 0 0,0-1 1 0 0,-1 1-1 0 0,-3-7 0 0 0,4 10-460 0 0,1 1-1 0 0,-1 0 1 0 0,0-1 0 0 0,1 1-1 0 0,-1 0 1 0 0,0 0 0 0 0,0 0 0 0 0,0 1-1 0 0,-1-1 1 0 0,1 0 0 0 0,0 1-1 0 0,-1-1 1 0 0,1 1 0 0 0,-1 0-1 0 0,1 0 1 0 0,-4-1 0 0 0,2 1-21 0 0,1 1 1 0 0,-1-1-1 0 0,0 1 1 0 0,0 0-1 0 0,0 0 1 0 0,0 0-1 0 0,1 0 1 0 0,-1 1-1 0 0,0 0 1 0 0,-6 1-1 0 0,2 1 14 0 0,-1 1-1 0 0,1 0 0 0 0,-1 0 0 0 0,1 1 1 0 0,0 0-1 0 0,1 0 0 0 0,-1 1 0 0 0,1 0 1 0 0,-6 7-1 0 0,3-3-21 0 0,1 1 0 0 0,1 1-1 0 0,0-1 1 0 0,1 1 0 0 0,0 1 0 0 0,0-1 0 0 0,1 1 0 0 0,1 1 0 0 0,1-1-1 0 0,0 1 1 0 0,0-1 0 0 0,1 1 0 0 0,1 0 0 0 0,-1 19 0 0 0,3-27-93 0 0,0 0 1 0 0,1-1 0 0 0,0 1-1 0 0,-1-1 1 0 0,2 1-1 0 0,-1-1 1 0 0,1 1 0 0 0,0-1-1 0 0,0 0 1 0 0,0 0-1 0 0,1 0 1 0 0,0 0-1 0 0,0 0 1 0 0,4 4 0 0 0,-2-3-20 0 0,1 0 1 0 0,-1-1 0 0 0,2 1 0 0 0,-1-2-1 0 0,0 1 1 0 0,1-1 0 0 0,0 1-1 0 0,15 5 1 0 0,-3-3-175 0 0,1-1 1 0 0,0-1-1 0 0,0 0 0 0 0,0-2 0 0 0,1 0 1 0 0,37-1-1 0 0,-27-2-1109 0 0,32-4 1 0 0,-49 2-1294 0 0,0-1 1 0 0,20-7-1 0 0,-13 3-2117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7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90 1584 0 0,'-3'-1'1215'0'0,"0"0"-1"0"0,0-1 1 0 0,1 1-1 0 0,-1 0 1 0 0,0-1-1 0 0,-2-2 1 0 0,4 4-1096 0 0,1 0 1 0 0,-1 0 0 0 0,1-1 0 0 0,-1 1 0 0 0,1 0-1 0 0,0 0 1 0 0,-1-1 0 0 0,1 1 0 0 0,0 0 0 0 0,-1-1-1 0 0,1 1 1 0 0,0 0 0 0 0,-1-1 0 0 0,1 1 0 0 0,0 0-1 0 0,0-1 1 0 0,0 1 0 0 0,-1-1 0 0 0,1 1-1 0 0,0 0 1 0 0,0-1 0 0 0,0 1 0 0 0,0-1 0 0 0,0 1-1 0 0,0-1 1 0 0,0 1 0 0 0,0-1 0 0 0,0 1 0 0 0,0 0-1 0 0,0-1 1 0 0,0 1 0 0 0,0-1 0 0 0,0 1 0 0 0,0-1-1 0 0,0 1 1 0 0,0-1 0 0 0,0 1 0 0 0,1 0-1 0 0,-1-1 1 0 0,0 1 0 0 0,0-1 0 0 0,1 1 0 0 0,-1 0-1 0 0,0-1 1 0 0,0 1 0 0 0,1 0 0 0 0,-1-1 0 0 0,1 1-1 0 0,7-5 263 0 0,0 0-1 0 0,0 1 0 0 0,0 0 0 0 0,0 1 1 0 0,12-4-1 0 0,45-9 288 0 0,-64 16-652 0 0,25-5-11 0 0,-1 0-1 0 0,1 2 0 0 0,-1 1 1 0 0,1 1-1 0 0,0 2 0 0 0,0 0 1 0 0,33 7-1 0 0,-57-8-127 0 0,19 7-605 0 0,-21-7 600 0 0,1 0 0 0 0,-1 1 0 0 0,1-1 0 0 0,-1 0 0 0 0,1 0 0 0 0,-1 1 0 0 0,1-1 0 0 0,-1 0 1 0 0,0 1-1 0 0,1-1 0 0 0,-1 1 0 0 0,1-1 0 0 0,-1 0 0 0 0,0 1 0 0 0,0-1 0 0 0,1 1 0 0 0,-1-1 0 0 0,0 1 0 0 0,0-1 0 0 0,1 1 0 0 0,-1-1 1 0 0,0 1-1 0 0,0 0 0 0 0,0-1 0 0 0,0 1 0 0 0,0-1 0 0 0,0 1 0 0 0,0-1 0 0 0,0 1 0 0 0,0-1 0 0 0,0 1 0 0 0,0 0 0 0 0,0-1 0 0 0,0 1 0 0 0,-1 0 1 0 0,-2 6-929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7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 2040 0 0,'-16'-3'15161'0'0,"25"10"-13162"0"0,49 38 1621 0 0,-42-32-3531 0 0,-2 1-1 0 0,0 1 0 0 0,18 23 0 0 0,30 47-3570 0 0,-51-67 2227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9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55 257 512 0 0,'-1'0'919'0'0,"-1"1"0"0"0,1 0 0 0 0,0-1 0 0 0,-1 1 0 0 0,1-1 0 0 0,-1 1 0 0 0,1-1-1 0 0,-1 0 1 0 0,1 0 0 0 0,-1 1 0 0 0,1-1 0 0 0,-1 0 0 0 0,1 0 0 0 0,-1-1 0 0 0,1 1 0 0 0,-1 0 0 0 0,-2-1 0 0 0,3 0-504 0 0,0 0-1 0 0,-1 1 1 0 0,1-1 0 0 0,0 0 0 0 0,-1 0 0 0 0,1 0 0 0 0,0 0 0 0 0,0 0 0 0 0,0 0 0 0 0,0-1 0 0 0,0 1 0 0 0,0 0 0 0 0,0 0 0 0 0,0-3 0 0 0,-1 0-263 0 0,1 0 0 0 0,-1 0-1 0 0,1 1 1 0 0,0-1 0 0 0,1 0 0 0 0,-1 0 0 0 0,1 0 0 0 0,-1 0-1 0 0,1 0 1 0 0,1 0 0 0 0,-1-1 0 0 0,1-5 0 0 0,5-13 113 0 0,1 0 1 0 0,9-23 0 0 0,-13 39-246 0 0,0 0 0 0 0,1 0 0 0 0,-1 0 0 0 0,1 1 0 0 0,1 0 0 0 0,-1 0 0 0 0,1 0 0 0 0,0 0 0 0 0,1 1 0 0 0,9-9 0 0 0,-11 12-17 0 0,-1 0-1 0 0,1 0 1 0 0,-1 1-1 0 0,1-1 1 0 0,0 1-1 0 0,-1 0 1 0 0,1 0-1 0 0,0 0 1 0 0,0 1-1 0 0,0-1 1 0 0,0 1-1 0 0,0 0 1 0 0,0 0-1 0 0,-1 0 1 0 0,1 1-1 0 0,0-1 0 0 0,0 1 1 0 0,0 0-1 0 0,0 0 1 0 0,-1 0-1 0 0,5 3 1 0 0,-2-2-4 0 0,0 1 0 0 0,0 1 0 0 0,0-1-1 0 0,0 1 1 0 0,-1 0 0 0 0,0 0 0 0 0,1 1 0 0 0,-2-1 0 0 0,1 1 0 0 0,0 0 0 0 0,5 8 0 0 0,0 6 3 0 0,-1 0 1 0 0,-1 0 0 0 0,-1 1 0 0 0,0 0 0 0 0,8 41-1 0 0,9 32 7 0 0,-20-82-32 0 0,1 1-1 0 0,0-1 0 0 0,0-1 1 0 0,1 1-1 0 0,13 17 1 0 0,-17-26-32 0 0,-1-1 0 0 0,1 1 1 0 0,-1-1-1 0 0,1 1 1 0 0,-1-1-1 0 0,1 0 0 0 0,0 0 1 0 0,0 1-1 0 0,-1-1 1 0 0,1 0-1 0 0,0-1 1 0 0,0 1-1 0 0,0 0 0 0 0,0 0 1 0 0,0-1-1 0 0,0 0 1 0 0,0 1-1 0 0,0-1 0 0 0,1 0 1 0 0,-1 0-1 0 0,0 0 1 0 0,0 0-1 0 0,0 0 0 0 0,3-1 1 0 0,-3 1-324 0 0,0-1 1 0 0,-1 0-1 0 0,1 0 1 0 0,0 1 0 0 0,0-1-1 0 0,-1 0 1 0 0,1 0-1 0 0,0-1 1 0 0,-1 1-1 0 0,1 0 1 0 0,-1 0-1 0 0,0-1 1 0 0,1 1-1 0 0,-1-1 1 0 0,0 1-1 0 0,0-1 1 0 0,1-1 0 0 0,2-5-2207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9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1 2096 0 0,'-2'0'1088'0'0,"-1"0"0"0"0,0 0 1 0 0,0 1-1 0 0,1-1 0 0 0,-1 1 0 0 0,0 0 0 0 0,-2 1 0 0 0,-18 12 3143 0 0,11-5-3042 0 0,-17 20 0 0 0,16-14-64 0 0,-62 65 712 0 0,41-42-1229 0 0,-62 55-1 0 0,80-81-918 0 0,-37 34 1035 0 0,48-41-1245 0 0,1 0 0 0 0,-1 0 1 0 0,1 0-1 0 0,1 1 1 0 0,-1 0-1 0 0,1-1 1 0 0,0 1-1 0 0,-3 8 0 0 0,10-12-4614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0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66 24 0 0,'-5'-56'14898'0'0,"4"55"-14800"0"0,1 1 1 0 0,0-1-1 0 0,0 1 1 0 0,-1-1-1 0 0,1 1 1 0 0,0-1-1 0 0,-1 1 1 0 0,1-1-1 0 0,0 1 1 0 0,-1 0-1 0 0,1-1 1 0 0,-1 1-1 0 0,1-1 1 0 0,-1 1-1 0 0,1 0 1 0 0,-1 0-1 0 0,1-1 1 0 0,-1 1 0 0 0,1 0-1 0 0,-1 0 1 0 0,1-1-1 0 0,-1 1 1 0 0,1 0-1 0 0,-1 0 1 0 0,0 0-1 0 0,1 0 1 0 0,-1 0-1 0 0,1 0 1 0 0,-1 0-1 0 0,0 0 1 0 0,1 0-1 0 0,-1 0 1 0 0,1 0-1 0 0,-1 0 1 0 0,1 1-1 0 0,-2-1 1 0 0,-20 8 1264 0 0,13-3-1158 0 0,0 0 0 0 0,0 0 0 0 0,1 1 0 0 0,-1 1 0 0 0,1-1 0 0 0,1 1 0 0 0,0 1 0 0 0,0 0 0 0 0,0 0 0 0 0,1 0 0 0 0,0 0 0 0 0,0 1 0 0 0,1 0 0 0 0,0 0 0 0 0,-3 11 0 0 0,6-16-165 0 0,1-1-1 0 0,1 0 1 0 0,-1 1-1 0 0,0-1 0 0 0,1 1 1 0 0,0-1-1 0 0,0 1 1 0 0,0-1-1 0 0,0 1 0 0 0,1-1 1 0 0,-1 1-1 0 0,1-1 1 0 0,0 1-1 0 0,0-1 0 0 0,0 1 1 0 0,0-1-1 0 0,1 0 1 0 0,-1 0-1 0 0,1 0 0 0 0,4 6 1 0 0,-3-5-51 0 0,1 0 0 0 0,0-1 0 0 0,-1 1 0 0 0,2-1 0 0 0,-1 0 0 0 0,0 0 0 0 0,1 0 0 0 0,-1 0 0 0 0,1-1 0 0 0,0 0 0 0 0,0 0 0 0 0,0 0 0 0 0,7 1 0 0 0,7 0-549 0 0,0-1 0 0 0,0 0-1 0 0,1-2 1 0 0,-1 0 0 0 0,0-1 0 0 0,19-3 0 0 0,13-7-4444 0 0,-26 7 2064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1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90 2232 0 0,'-13'5'3447'0'0,"4"-3"-2063"0"0,1 1 0 0 0,0 0-1 0 0,0 1 1 0 0,-8 4 0 0 0,14-6-1175 0 0,-1 0 0 0 0,1 0-1 0 0,-1 0 1 0 0,1 0 0 0 0,0 0 0 0 0,0 1 0 0 0,0-1-1 0 0,0 1 1 0 0,0 0 0 0 0,0-1 0 0 0,1 1 0 0 0,-1 0-1 0 0,1 0 1 0 0,-2 5 0 0 0,1-2 60 0 0,1 0 1 0 0,-1 0-1 0 0,1 0 1 0 0,0 0-1 0 0,0 0 1 0 0,1 0-1 0 0,0 0 0 0 0,0 1 1 0 0,1-1-1 0 0,-1 0 1 0 0,3 10-1 0 0,-1-12-143 0 0,0 1 1 0 0,0 0-1 0 0,0 0 0 0 0,1-1 1 0 0,-1 0-1 0 0,1 1 0 0 0,0-1 1 0 0,0 0-1 0 0,1 0 0 0 0,-1-1 1 0 0,1 1-1 0 0,0-1 0 0 0,0 1 0 0 0,6 3 1 0 0,-3-2-95 0 0,1-1 1 0 0,0 0-1 0 0,0 0 1 0 0,0 0-1 0 0,0-1 0 0 0,0 0 1 0 0,1-1-1 0 0,0 1 1 0 0,-1-2-1 0 0,1 1 1 0 0,0-1-1 0 0,0-1 0 0 0,-1 0 1 0 0,1 0-1 0 0,0 0 1 0 0,0-1-1 0 0,0-1 1 0 0,-1 0-1 0 0,1 0 0 0 0,0 0 1 0 0,-1-1-1 0 0,0 0 1 0 0,0-1-1 0 0,10-5 1 0 0,-7 3-14 0 0,0-1 0 0 0,-1 0 0 0 0,0 0 0 0 0,0-1 1 0 0,0 0-1 0 0,-1-1 0 0 0,15-18 0 0 0,-21 24-24 0 0,-1-1 1 0 0,1 1-1 0 0,-1-1 0 0 0,0 0 0 0 0,0 0 1 0 0,0 0-1 0 0,0 0 0 0 0,-1 0 1 0 0,1-1-1 0 0,-1 1 0 0 0,0 0 0 0 0,0-1 1 0 0,-1 1-1 0 0,0 0 0 0 0,1-1 1 0 0,-1 1-1 0 0,-1-1 0 0 0,1 1 0 0 0,-1 0 1 0 0,1-1-1 0 0,-1 1 0 0 0,-1 0 0 0 0,1-1 1 0 0,0 1-1 0 0,-4-6 0 0 0,-1 1-16 0 0,1-1 0 0 0,-1 1-1 0 0,-1 1 1 0 0,0-1 0 0 0,0 1-1 0 0,-1 1 1 0 0,0-1 0 0 0,0 1-1 0 0,-1 0 1 0 0,1 1 0 0 0,-13-6-1 0 0,15 8 19 0 0,0 2 0 0 0,0-1 0 0 0,0 1 0 0 0,0 0-1 0 0,-1 0 1 0 0,1 1 0 0 0,0-1 0 0 0,-1 2 0 0 0,0-1-1 0 0,1 1 1 0 0,-1 0 0 0 0,1 0 0 0 0,-1 0-1 0 0,1 1 1 0 0,-1 0 0 0 0,1 1 0 0 0,-1-1 0 0 0,1 1-1 0 0,-10 5 1 0 0,4-1 28 0 0,1 0 0 0 0,0 1 0 0 0,0 1 0 0 0,0 0 0 0 0,1 1 0 0 0,0 0 1 0 0,0 0-1 0 0,1 1 0 0 0,1 0 0 0 0,-1 1 0 0 0,-9 17 0 0 0,8-12 91 0 0,2 1-1 0 0,0 1 1 0 0,0 0 0 0 0,2 0 0 0 0,0 0 0 0 0,1 1-1 0 0,-3 27 1 0 0,6-34-53 0 0,1-1 1 0 0,1 1-1 0 0,0-1 0 0 0,1 1 0 0 0,0-1 0 0 0,0 1 1 0 0,1-1-1 0 0,7 22 0 0 0,-6-25-53 0 0,1 0 0 0 0,0 0 0 0 0,0 0 0 0 0,0-1 0 0 0,1 0-1 0 0,0 1 1 0 0,1-2 0 0 0,-1 1 0 0 0,1-1 0 0 0,0 0 0 0 0,1 0 0 0 0,11 8 0 0 0,-7-7-11 0 0,0-1 0 0 0,0-1 0 0 0,0 1 0 0 0,1-2-1 0 0,-1 1 1 0 0,1-2 0 0 0,0 1 0 0 0,1-2 0 0 0,-1 0 0 0 0,0 0 0 0 0,1-1 0 0 0,-1-1 0 0 0,1 0 0 0 0,-1 0 0 0 0,20-4 0 0 0,-17 1-19 0 0,1-1 0 0 0,-1 0-1 0 0,1-1 1 0 0,-1-1 0 0 0,0 0-1 0 0,-1-1 1 0 0,0-1 0 0 0,0 0-1 0 0,-1-1 1 0 0,0 0 0 0 0,20-18 0 0 0,-22 16-26 0 0,-1 0 0 0 0,1-1 0 0 0,-2 0 1 0 0,0-1-1 0 0,0 1 0 0 0,8-18 0 0 0,-13 20 4 0 0,0 0 0 0 0,0-1-1 0 0,0 1 1 0 0,-2-1 0 0 0,1 0 0 0 0,-1 0-1 0 0,-1 0 1 0 0,0 0 0 0 0,-1-15 0 0 0,0 17 6 0 0,0 0 1 0 0,-1-1-1 0 0,0 1 1 0 0,-1 0-1 0 0,0 0 1 0 0,-1 0-1 0 0,1 1 1 0 0,-2-1 0 0 0,-3-8-1 0 0,7 16 37 0 0,-1 1-1 0 0,1-1 1 0 0,0 1 0 0 0,-1-1 0 0 0,1 1-1 0 0,0-1 1 0 0,-1 1 0 0 0,1-1-1 0 0,0 1 1 0 0,-1-1 0 0 0,1 1 0 0 0,-1-1-1 0 0,1 1 1 0 0,-1 0 0 0 0,1-1-1 0 0,-1 1 1 0 0,1 0 0 0 0,-1 0 0 0 0,1-1-1 0 0,-1 1 1 0 0,0 0 0 0 0,1 0 0 0 0,-1 0-1 0 0,1 0 1 0 0,-1-1 0 0 0,0 1-1 0 0,1 0 1 0 0,-1 0 0 0 0,0 1 0 0 0,-1-1 2 0 0,1 1 1 0 0,0-1 0 0 0,0 1 0 0 0,0 0-1 0 0,0-1 1 0 0,0 1 0 0 0,0 0 0 0 0,0 0-1 0 0,0 0 1 0 0,0 0 0 0 0,0 0 0 0 0,0 0-1 0 0,0 1 1 0 0,-2 4 12 0 0,-1-1-1 0 0,2 1 1 0 0,-1 0-1 0 0,-3 10 1 0 0,2 1 21 0 0,1 0 1 0 0,0 1-1 0 0,1 0 1 0 0,1-1-1 0 0,2 36 0 0 0,0-43-18 0 0,0 0-1 0 0,1-1 0 0 0,0 1 1 0 0,1 0-1 0 0,0-1 0 0 0,0 1 1 0 0,1-1-1 0 0,0 0 0 0 0,1 0 1 0 0,0 0-1 0 0,0-1 1 0 0,7 8-1 0 0,-9-12-16 0 0,0-1 0 0 0,0 1-1 0 0,0-1 1 0 0,1 0 0 0 0,-1-1 0 0 0,1 1 0 0 0,0 0 0 0 0,0-1 0 0 0,0 0-1 0 0,0 0 1 0 0,0 0 0 0 0,0-1 0 0 0,0 1 0 0 0,0-1 0 0 0,1 0 0 0 0,-1 0-1 0 0,1 0 1 0 0,-1-1 0 0 0,1 0 0 0 0,-1 0 0 0 0,1 0 0 0 0,-1 0 0 0 0,1-1-1 0 0,-1 1 1 0 0,1-1 0 0 0,-1 0 0 0 0,0-1 0 0 0,0 1 0 0 0,1-1 0 0 0,-1 1-1 0 0,0-1 1 0 0,7-5 0 0 0,20-19-41 0 0,-1 0 1 0 0,37-44-1 0 0,-61 64 21 0 0,0-1 0 0 0,-1-1-1 0 0,0 1 1 0 0,0-1 0 0 0,0 0 0 0 0,-1 0-1 0 0,0 0 1 0 0,-1-1 0 0 0,0 1 0 0 0,0-1-1 0 0,-1 0 1 0 0,0 0 0 0 0,0 0 0 0 0,-1 0-1 0 0,0 0 1 0 0,-1 0 0 0 0,0 0 0 0 0,0 0-1 0 0,-1-1 1 0 0,0 1 0 0 0,-3-10 0 0 0,2 11-50 0 0,-1 0 0 0 0,1 0 1 0 0,-1 1-1 0 0,0-1 1 0 0,-1 1-1 0 0,0 0 0 0 0,0 0 1 0 0,0 0-1 0 0,-1 0 1 0 0,0 1-1 0 0,-1 0 0 0 0,-6-7 1 0 0,8 10 56 0 0,-1-1 0 0 0,0 1 0 0 0,1 0 0 0 0,-1 0 0 0 0,-1 0 0 0 0,1 1 1 0 0,0 0-1 0 0,-1 0 0 0 0,1 0 0 0 0,-1 1 0 0 0,1-1 0 0 0,-1 1 0 0 0,0 1 0 0 0,0-1 0 0 0,1 1 1 0 0,-1 0-1 0 0,-11 2 0 0 0,6 0 23 0 0,1 0 1 0 0,-1 2-1 0 0,1-1 1 0 0,-1 1-1 0 0,1 0 1 0 0,1 1 0 0 0,-1 1-1 0 0,1-1 1 0 0,0 1-1 0 0,0 1 1 0 0,0 0-1 0 0,1 0 1 0 0,-10 11-1 0 0,5-3 121 0 0,1 0 0 0 0,0 0-1 0 0,0 2 1 0 0,2-1 0 0 0,0 1-1 0 0,-12 30 1 0 0,19-38-94 0 0,0 0 1 0 0,0 1-1 0 0,1 0 0 0 0,1 0 1 0 0,-1 0-1 0 0,1 0 0 0 0,1 0 0 0 0,0 0 1 0 0,0-1-1 0 0,1 1 0 0 0,1 0 1 0 0,-1 0-1 0 0,1 0 0 0 0,1 0 0 0 0,0-1 1 0 0,8 18-1 0 0,-8-20-36 0 0,1-1 1 0 0,0 0-1 0 0,0 0 0 0 0,0 0 0 0 0,0 0 1 0 0,1-1-1 0 0,0 0 0 0 0,0 0 0 0 0,1 0 1 0 0,-1-1-1 0 0,1 1 0 0 0,0-1 0 0 0,0-1 1 0 0,0 1-1 0 0,1-1 0 0 0,-1 0 0 0 0,1-1 1 0 0,0 1-1 0 0,0-1 0 0 0,0-1 1 0 0,0 1-1 0 0,0-1 0 0 0,0 0 0 0 0,9-1 1 0 0,-8 1-17 0 0,-1-2 0 0 0,0 1 0 0 0,1-1 0 0 0,-1 0 0 0 0,0 0 0 0 0,0-1 0 0 0,0 0 0 0 0,0 0 0 0 0,0-1 0 0 0,0 0 0 0 0,-1 0 0 0 0,1 0 0 0 0,-1-1 0 0 0,0 0 0 0 0,9-8 0 0 0,15-15-57 0 0,0-2 1 0 0,-2-1-1 0 0,34-47 1 0 0,-56 68 46 0 0,-1 0-1 0 0,0-1 1 0 0,0 1-1 0 0,-1-1 1 0 0,-1 0-1 0 0,1-1 1 0 0,-2 1-1 0 0,1 0 1 0 0,0-16-1 0 0,-1 13 9 0 0,-2 1 0 0 0,0-1 0 0 0,0 0 0 0 0,-1 1 0 0 0,-1-1 0 0 0,0 1 0 0 0,-6-21 0 0 0,8 32 23 0 0,-1 0-1 0 0,1 1 0 0 0,0-1 0 0 0,0 0 1 0 0,-1 0-1 0 0,1 1 0 0 0,0-1 0 0 0,-1 0 1 0 0,1 1-1 0 0,-1-1 0 0 0,1 0 0 0 0,-1 1 1 0 0,1-1-1 0 0,-1 1 0 0 0,1-1 0 0 0,-1 1 1 0 0,0-1-1 0 0,1 1 0 0 0,-1-1 0 0 0,0 1 1 0 0,1-1-1 0 0,-2 1 0 0 0,1 0 3 0 0,0 0-1 0 0,1 0 0 0 0,-1 0 1 0 0,0 0-1 0 0,0 1 0 0 0,0-1 1 0 0,1 0-1 0 0,-1 0 0 0 0,0 1 1 0 0,0-1-1 0 0,1 0 0 0 0,-1 1 1 0 0,0-1-1 0 0,1 1 0 0 0,-1-1 1 0 0,0 1-1 0 0,1-1 0 0 0,-1 1 0 0 0,1 0 1 0 0,-1-1-1 0 0,1 1 0 0 0,-1 1 1 0 0,-5 6 48 0 0,1 0-1 0 0,0 1 1 0 0,1 0 0 0 0,0-1 0 0 0,1 2 0 0 0,-1-1-1 0 0,2 0 1 0 0,-1 0 0 0 0,1 1 0 0 0,1 0 0 0 0,0-1-1 0 0,0 1 1 0 0,1 12 0 0 0,1-10-39 0 0,0 0 0 0 0,0 0 0 0 0,1-1 0 0 0,1 1 0 0 0,0-1 0 0 0,1 0 0 0 0,0 1 0 0 0,0-1-1 0 0,1-1 1 0 0,10 17 0 0 0,-9-19 9 0 0,0 0 1 0 0,1-1-1 0 0,0 0 0 0 0,0 0 0 0 0,1 0 0 0 0,0-1 0 0 0,0 0 0 0 0,0-1 0 0 0,1 1 0 0 0,-1-2 0 0 0,1 1 0 0 0,12 3 0 0 0,-11-5-352 0 0,0 0 0 0 0,0 0-1 0 0,0-1 1 0 0,0 0 0 0 0,11-1-1 0 0,-13 0-927 0 0,-1-2 0 0 0,1 1 0 0 0,0-1 0 0 0,0 0 0 0 0,0 0 0 0 0,13-5 0 0 0,-1-2-1691 0 0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3.4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19 512 0 0,'-56'-3'14102'0'0,"61"7"-12639"0"0,10 5-765 0 0,-9-6 11 0 0,-1 1-501 0 0,-1 0 1 0 0,1 0 0 0 0,-1 0-1 0 0,0 0 1 0 0,0 1 0 0 0,0-1-1 0 0,0 1 1 0 0,2 6 0 0 0,1 0 65 0 0,-1 1 0 0 0,8 20 0 0 0,-2 2 97 0 0,11 55 0 0 0,-23-89-369 0 0,0 0 0 0 0,0 0 0 0 0,0 0 0 0 0,0 0 0 0 0,0 1 0 0 0,0-1 0 0 0,0 0 1 0 0,0 0-1 0 0,0 0 0 0 0,0 0 0 0 0,0 0 0 0 0,0 0 0 0 0,0 0 0 0 0,0 0 0 0 0,0 0 0 0 0,0 0 0 0 0,0 0 0 0 0,0 1 1 0 0,0-1-1 0 0,1 0 0 0 0,-1 0 0 0 0,0 0 0 0 0,0 0 0 0 0,0 0 0 0 0,0 0 0 0 0,0 0 0 0 0,0 0 0 0 0,0 0 0 0 0,0 0 1 0 0,0 0-1 0 0,0 0 0 0 0,0 0 0 0 0,0 0 0 0 0,0 0 0 0 0,1 0 0 0 0,-1 0 0 0 0,0 0 0 0 0,0 0 0 0 0,0 0 0 0 0,0 0 1 0 0,0 0-1 0 0,0 0 0 0 0,0 0 0 0 0,0 0 0 0 0,0 0 0 0 0,0 0 0 0 0,1 0 0 0 0,-1 0 0 0 0,0 0 0 0 0,0 0 0 0 0,0 0 1 0 0,0 0-1 0 0,0 0 0 0 0,0 0 0 0 0,0 0 0 0 0,0 0 0 0 0,0 0 0 0 0,0 0 0 0 0,6-7 31 0 0,4-12-27 0 0,-9 17 17 0 0,1-3-26 0 0,0-1 0 0 0,0 1 0 0 0,0-1 0 0 0,-1 1 0 0 0,0-1 1 0 0,0 1-1 0 0,1-10 0 0 0,-4-40 74 0 0,0 44-63 0 0,1 1 0 0 0,1 0 0 0 0,0-1 1 0 0,0 1-1 0 0,1 0 0 0 0,4-18 1 0 0,-5 27-7 0 0,1-1 0 0 0,-1 1 0 0 0,0 0 0 0 0,1 0 0 0 0,-1 0 0 0 0,1 0 0 0 0,-1-1 0 0 0,1 1 0 0 0,0 0 0 0 0,-1 0 0 0 0,1 0 0 0 0,0 0 0 0 0,0 0 1 0 0,0 1-1 0 0,0-1 0 0 0,0 0 0 0 0,0 0 0 0 0,0 0 0 0 0,0 1 0 0 0,0-1 0 0 0,0 1 0 0 0,0-1 0 0 0,2 0 0 0 0,-2 1 5 0 0,1 0-1 0 0,0 0 0 0 0,-1 0 0 0 0,1 0 1 0 0,0 0-1 0 0,-1 1 0 0 0,1-1 1 0 0,0 0-1 0 0,-1 1 0 0 0,1-1 0 0 0,0 1 1 0 0,-1 0-1 0 0,1 0 0 0 0,2 1 0 0 0,5 5 24 0 0,0 0 0 0 0,-1 0 0 0 0,0 1 0 0 0,8 9-1 0 0,-13-14-27 0 0,14 18 191 0 0,-1 0 0 0 0,16 26 0 0 0,-28-39-56 0 0,0 0 0 0 0,0 1 0 0 0,-1-1 0 0 0,4 15 0 0 0,-4-12 76 0 0,1 0 1 0 0,5 12 0 0 0,-9-23-211 0 0,0 1 1 0 0,0-1 0 0 0,1 0 0 0 0,-1 1 0 0 0,0-1-1 0 0,0 1 1 0 0,0-1 0 0 0,0 0 0 0 0,1 1-1 0 0,-1-1 1 0 0,0 0 0 0 0,0 1 0 0 0,1-1-1 0 0,-1 0 1 0 0,0 1 0 0 0,1-1 0 0 0,-1 0-1 0 0,0 1 1 0 0,1-1 0 0 0,-1 0 0 0 0,0 0 0 0 0,1 0-1 0 0,-1 1 1 0 0,0-1 0 0 0,1 0 0 0 0,-1 0-1 0 0,1 0 1 0 0,-1 0 0 0 0,0 0 0 0 0,1 0-1 0 0,-1 0 1 0 0,1 0 0 0 0,0 0 0 0 0,0 0-2 0 0,-1-1-1 0 0,1 1 1 0 0,0-1 0 0 0,-1 0 0 0 0,1 0-1 0 0,0 1 1 0 0,-1-1 0 0 0,1 0 0 0 0,-1 0-1 0 0,1 1 1 0 0,-1-1 0 0 0,0 0 0 0 0,1-2 0 0 0,8-30-18 0 0,-7 18 2 0 0,-1 0 0 0 0,-2-23 0 0 0,0 29 3 0 0,1 0 0 0 0,0 0-1 0 0,0-1 1 0 0,1 1 0 0 0,0 0 0 0 0,1 0 0 0 0,0 0 0 0 0,0 0 0 0 0,7-16 0 0 0,-8 22 9 0 0,1 0 0 0 0,0 1 0 0 0,0-1 1 0 0,0 0-1 0 0,0 1 0 0 0,1-1 0 0 0,-1 1 0 0 0,0 0 1 0 0,1 0-1 0 0,0 0 0 0 0,0 0 0 0 0,-1 0 0 0 0,1 0 1 0 0,0 1-1 0 0,0-1 0 0 0,1 1 0 0 0,-1 0 0 0 0,6-1 1 0 0,-7 1 1 0 0,1 1 0 0 0,-1 0-1 0 0,0 0 1 0 0,1 0 0 0 0,-1 0 0 0 0,0 0 0 0 0,1 0 0 0 0,-1 1 0 0 0,0-1 0 0 0,1 1 0 0 0,-1-1 0 0 0,0 1 0 0 0,0 0 0 0 0,0 0 0 0 0,0 0 0 0 0,0 0-1 0 0,0 1 1 0 0,0-1 0 0 0,0 0 0 0 0,0 1 0 0 0,0-1 0 0 0,-1 1 0 0 0,1 0 0 0 0,-1 0 0 0 0,1-1 0 0 0,-1 1 0 0 0,0 0 0 0 0,2 3 0 0 0,6 15 40 0 0,13 36 1 0 0,-15-35-18 0 0,17 34 1 0 0,-22-51-38 0 0,0-1 1 0 0,0 0 0 0 0,1 1-1 0 0,0-1 1 0 0,-1 0 0 0 0,1 0-1 0 0,1 0 1 0 0,-1-1 0 0 0,0 1-1 0 0,1-1 1 0 0,-1 0 0 0 0,1 0-1 0 0,-1 0 1 0 0,1 0 0 0 0,0-1-1 0 0,5 2 1 0 0,-6-2-445 0 0,0 0 0 0 0,0-1 1 0 0,0 1-1 0 0,1-1 0 0 0,-1 0 0 0 0,0 0 0 0 0,0 0 0 0 0,1 0 1 0 0,-1-1-1 0 0,0 1 0 0 0,0-1 0 0 0,0 0 0 0 0,5-2 1 0 0,2-2-1652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1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33 296 0 0,'-2'-3'1543'0'0,"0"-1"0"0"0,0 1 0 0 0,0-1 0 0 0,0 0 0 0 0,0 0 0 0 0,-1-6 0 0 0,2 17 5377 0 0,-2 16-4344 0 0,-3 19-2381 0 0,6-41-188 0 0,-5 54 21 0 0,2 0-1 0 0,7 104 1 0 0,-1-149-3188 0 0,-2-6 1229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1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62 145 72 0 0,'-3'-20'4522'0'0,"2"0"-1"0"0,2-33 1 0 0,0 12-798 0 0,-1 40-3670 0 0,0 1 1 0 0,0 0-1 0 0,0-1 0 0 0,0 1 0 0 0,0-1 0 0 0,0 1 1 0 0,0 0-1 0 0,1-1 0 0 0,-1 1 0 0 0,0-1 1 0 0,0 1-1 0 0,0 0 0 0 0,0-1 0 0 0,1 1 1 0 0,-1 0-1 0 0,0-1 0 0 0,0 1 0 0 0,1 0 1 0 0,-1 0-1 0 0,0-1 0 0 0,1 1 0 0 0,-1 0 0 0 0,0 0 1 0 0,1-1-1 0 0,-1 1 0 0 0,1 0 0 0 0,13-2 596 0 0,17 8-428 0 0,-27-5-155 0 0,62 12 252 0 0,21 5-207 0 0,-77-15-110 0 0,-1 0 1 0 0,0 1 0 0 0,-1 0 0 0 0,1 0 0 0 0,-1 0 0 0 0,0 1 0 0 0,9 7 0 0 0,-16-11-8 0 0,1 0 0 0 0,-1 0 0 0 0,0 0 0 0 0,1 1 0 0 0,-1-1 0 0 0,0 0 0 0 0,0 1 0 0 0,0-1 0 0 0,0 1 0 0 0,0-1 0 0 0,0 1 0 0 0,0 0 0 0 0,0-1 0 0 0,-1 1 0 0 0,1 0 0 0 0,-1 0 0 0 0,1 0 0 0 0,-1 2 0 0 0,0-3 5 0 0,0 1 0 0 0,0 0 0 0 0,0 0 0 0 0,-1-1 0 0 0,1 1-1 0 0,-1 0 1 0 0,1-1 0 0 0,-1 1 0 0 0,0 0 0 0 0,0-1-1 0 0,0 1 1 0 0,0-1 0 0 0,0 0 0 0 0,0 1 0 0 0,-2 1-1 0 0,-3 3-9 0 0,0-1-1 0 0,0 0 0 0 0,-1-1 1 0 0,0 0-1 0 0,0 0 0 0 0,0 0 1 0 0,-8 2-1 0 0,-19 8-24 0 0,-1-3-1 0 0,0 0 1 0 0,-71 9 0 0 0,97-18-158 0 0,-30 1-553 0 0,17-6-3111 0 0,21 3 3524 0 0,0 0 1 0 0,1-1 0 0 0,-1 1-1 0 0,1 0 1 0 0,-1-1-1 0 0,0 1 1 0 0,1-1-1 0 0,-1 1 1 0 0,1 0-1 0 0,-1-1 1 0 0,1 1-1 0 0,-1-1 1 0 0,1 1-1 0 0,0-1 1 0 0,-1 0-1 0 0,0 0 1 0 0,1-6-1672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2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420 70 2248 0 0,'-2'-8'2205'0'0,"1"2"-730"0"0,0 1 0 0 0,-1-1 0 0 0,1 1 0 0 0,-1 0 0 0 0,0-1 0 0 0,-4-6 0 0 0,5 11-1244 0 0,0 0-1 0 0,0-1 0 0 0,0 1 0 0 0,0 0 0 0 0,-1 0 1 0 0,1 0-1 0 0,0 0 0 0 0,-1 0 0 0 0,1 0 0 0 0,-1 0 1 0 0,1 0-1 0 0,-1 1 0 0 0,1-1 0 0 0,-1 0 0 0 0,1 1 1 0 0,-1-1-1 0 0,0 1 0 0 0,1 0 0 0 0,-1 0 0 0 0,0 0 1 0 0,1-1-1 0 0,-1 1 0 0 0,0 1 0 0 0,0-1 0 0 0,1 0 1 0 0,-3 1-1 0 0,-3 0-22 0 0,1 1 0 0 0,-1 0 0 0 0,0 0 1 0 0,1 1-1 0 0,-1 0 0 0 0,1 0 0 0 0,0 1 0 0 0,0-1 0 0 0,-6 6 1 0 0,-9 8 196 0 0,-18 19 1 0 0,34-31-327 0 0,-21 19 235 0 0,2 2 0 0 0,1 0-1 0 0,2 2 1 0 0,0 0-1 0 0,2 2 1 0 0,-30 60-1 0 0,41-72-248 0 0,1 1-1 0 0,1 0 0 0 0,0 0 1 0 0,1 1-1 0 0,1 0 0 0 0,1 0 0 0 0,1 0 1 0 0,1 0-1 0 0,0 0 0 0 0,2 0 1 0 0,0 0-1 0 0,1 0 0 0 0,7 28 1 0 0,-5-37-114 0 0,-1 0 1 0 0,1 0 0 0 0,1-1-1 0 0,0 1 1 0 0,0-1 0 0 0,1 0-1 0 0,1-1 1 0 0,-1 0-1 0 0,1 0 1 0 0,1 0 0 0 0,0-1-1 0 0,12 11 1 0 0,-12-13-555 0 0,0 0 0 0 0,0-1-1 0 0,0 0 1 0 0,1 0 0 0 0,0-1 0 0 0,0 0 0 0 0,0 0 0 0 0,19 4-1 0 0,-22-7-656 0 0,-1-1-1 0 0,1 1 0 0 0,-1-1 0 0 0,0-1 0 0 0,1 1 0 0 0,-1-1 0 0 0,1 1 1 0 0,8-4-1 0 0,1 1-1314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36 379 648 0 0,'-18'7'6820'0'0,"1"0"2964"0"0,17-7-9704 0 0,0 0 1 0 0,0 0-1 0 0,1 0 0 0 0,-1 0 1 0 0,0 0-1 0 0,0 0 1 0 0,0 0-1 0 0,0 0 0 0 0,0 0 1 0 0,1 0-1 0 0,-1 0 1 0 0,0 0-1 0 0,0 0 1 0 0,0 0-1 0 0,0 0 0 0 0,0 0 1 0 0,1 0-1 0 0,-1 1 1 0 0,0-1-1 0 0,0 0 1 0 0,0 0-1 0 0,0 0 0 0 0,0 0 1 0 0,0 0-1 0 0,0 0 1 0 0,1 0-1 0 0,-1 1 1 0 0,0-1-1 0 0,0 0 0 0 0,0 0 1 0 0,0 0-1 0 0,0 0 1 0 0,0 0-1 0 0,0 1 0 0 0,0-1 1 0 0,0 0-1 0 0,0 0 1 0 0,0 0-1 0 0,0 0 1 0 0,0 0-1 0 0,0 1 0 0 0,0-1 1 0 0,0 0-1 0 0,0 0 1 0 0,0 0-1 0 0,0 0 1 0 0,0 0-1 0 0,0 1 0 0 0,0-1 1 0 0,0 0-1 0 0,0 0 1 0 0,0 0-1 0 0,0 0 1 0 0,-1 0-1 0 0,1 1 0 0 0,0-1 1 0 0,0 0-1 0 0,0 0 1 0 0,0 0-1 0 0,0 0 1 0 0,0 0-1 0 0,0 0 0 0 0,-1 0 1 0 0,1 0-1 0 0,0 1 1 0 0,0-1-1 0 0,0 0 0 0 0,11 3 784 0 0,-7-4-745 0 0,-1 1 1 0 0,0-1-1 0 0,0 0 1 0 0,0 0-1 0 0,0 0 1 0 0,-1 0-1 0 0,1 0 1 0 0,0 0-1 0 0,3-3 1 0 0,24-16 84 0 0,-25 17-186 0 0,3-3-4 0 0,-1 0-1 0 0,0-1 0 0 0,1 0 1 0 0,-2 0-1 0 0,1 0 1 0 0,-1-1-1 0 0,0 0 0 0 0,7-14 1 0 0,-6 7 1 0 0,0 0 0 0 0,-1-1 0 0 0,-1 0 0 0 0,5-21 0 0 0,-1 3 98 0 0,-4 18 105 0 0,4-26 1 0 0,-9 41 268 0 0,-1 5-202 0 0,-4 14-132 0 0,-4 26-179 0 0,6-13 44 0 0,2 0 0 0 0,1 1 1 0 0,7 53-1 0 0,-5-76-28 0 0,0 0 0 0 0,0 0 0 0 0,1 0 0 0 0,0 0 0 0 0,0 0 0 0 0,1-1 0 0 0,8 14 0 0 0,-11-21 5 0 0,0 1 0 0 0,0-1 0 0 0,0 0 0 0 0,-1 0 0 0 0,1 0 0 0 0,0-1 0 0 0,0 1 0 0 0,0 0 0 0 0,1 0-1 0 0,-1 0 1 0 0,0-1 0 0 0,0 1 0 0 0,0-1 0 0 0,0 1 0 0 0,1-1 0 0 0,-1 1 0 0 0,0-1 0 0 0,1 0 0 0 0,-1 1 0 0 0,3-1 0 0 0,-2 0-10 0 0,0-1 0 0 0,1 1-1 0 0,-1 0 1 0 0,0-1 0 0 0,0 0 0 0 0,1 1 0 0 0,-1-1 0 0 0,0 0 0 0 0,0 0 0 0 0,0 0-1 0 0,2-2 1 0 0,4-3-55 0 0,0-1-1 0 0,-1 1 1 0 0,0-2-1 0 0,8-8 1 0 0,-6 4 39 0 0,0 0-1 0 0,-1 0 1 0 0,-1-1 0 0 0,0 0-1 0 0,-1-1 1 0 0,8-21 0 0 0,18-90 141 0 0,-7 25 94 0 0,-21 86 79 0 0,10-24 0 0 0,-13 38-180 0 0,-1 14 290 0 0,4 64-3 0 0,-4-51-312 0 0,2-1-1 0 0,0 1 1 0 0,9 32 0 0 0,-6-38-39 0 0,1-1-1 0 0,16 33 1 0 0,-19-46-70 0 0,1 0-1 0 0,0-1 0 0 0,0 1 0 0 0,1-1 1 0 0,-1 0-1 0 0,1 0 0 0 0,1 0 1 0 0,-1-1-1 0 0,1 1 0 0 0,11 7 1 0 0,-15-12-102 0 0,0 0 0 0 0,0 0 0 0 0,0 0 1 0 0,0 0-1 0 0,0 0 0 0 0,0-1 0 0 0,0 1 1 0 0,0-1-1 0 0,0 1 0 0 0,0-1 1 0 0,0 0-1 0 0,0 0 0 0 0,1 0 0 0 0,-1 0 1 0 0,0 0-1 0 0,0 0 0 0 0,0-1 0 0 0,0 1 1 0 0,0-1-1 0 0,0 1 0 0 0,0-1 0 0 0,0 0 1 0 0,0 0-1 0 0,0 0 0 0 0,0 0 1 0 0,0 0-1 0 0,-1 0 0 0 0,1 0 0 0 0,2-3 1 0 0,2-2-2035 0 0,-1 0 0 0 0,1 0 0 0 0,-1-1 0 0 0,0 0 0 0 0,8-14 0 0 0,-7 8-312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3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1 888 0 0,'12'1'11226'0'0,"2"6"-6803"0"0,14 15-3309 0 0,-20-16 292 0 0,1 3-956 0 0,102 88 3460 0 0,-91-77-3303 0 0,-1 0-1 0 0,-1 2 0 0 0,19 28 1 0 0,-22-26-282 0 0,0 1-1 0 0,-2 0 1 0 0,-1 1 0 0 0,13 42-1 0 0,-21-53-284 0 0,0 1-1 0 0,-1 0 1 0 0,0 0-1 0 0,-1 1 1 0 0,-1-1-1 0 0,-1 0 0 0 0,0 1 1 0 0,-1-1-1 0 0,-4 21 1 0 0,-3-4-20 0 0,0 0 1 0 0,-2-1-1 0 0,-2 0 1 0 0,-1-1-1 0 0,-19 34 1 0 0,21-45-592 0 0,-1-1 1 0 0,-1-1-1 0 0,-1-1 1 0 0,0 1-1 0 0,-1-2 0 0 0,-1 0 1 0 0,-1-1-1 0 0,-32 22 1 0 0,16-14-5327 0 0,19-11 2116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2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72 512 0 0,'5'-10'365'0'0,"-3"7"880"0"0,-1 0-1 0 0,1-1 1 0 0,-1 1-1 0 0,0 0 1 0 0,0-1-1 0 0,1-6 0 0 0,-2 9-1009 0 0,0 0 0 0 0,0 0 0 0 0,0 0-1 0 0,0 0 1 0 0,0 0 0 0 0,-1 0 0 0 0,1 0 0 0 0,0 0-1 0 0,-1 1 1 0 0,1-1 0 0 0,-1 0 0 0 0,1 0-1 0 0,0 0 1 0 0,-1 1 0 0 0,0-1 0 0 0,1 0-1 0 0,-1 0 1 0 0,0 1 0 0 0,1-1 0 0 0,-1 1-1 0 0,0-1 1 0 0,1 0 0 0 0,-1 1 0 0 0,0-1 0 0 0,0 1-1 0 0,0 0 1 0 0,0-1 0 0 0,0 1 0 0 0,1 0-1 0 0,-1-1 1 0 0,0 1 0 0 0,0 0 0 0 0,-1 0-1 0 0,-10-3 1245 0 0,0 1 0 0 0,-18-2 0 0 0,23 4-1258 0 0,0 0 0 0 0,0 0-1 0 0,0 1 1 0 0,0 0 0 0 0,0 0 0 0 0,0 1 0 0 0,1 0 0 0 0,-1 0 0 0 0,-10 5 0 0 0,5-1-61 0 0,-1 1 0 0 0,1 1 0 0 0,1 0 1 0 0,0 1-1 0 0,0 0 0 0 0,0 1 0 0 0,-15 17 1 0 0,12-9-43 0 0,1 0 1 0 0,0 1 0 0 0,2 0 0 0 0,-11 24 0 0 0,18-35-81 0 0,0 1 0 0 0,1-1 0 0 0,0 1 0 0 0,1 0 0 0 0,0 0 0 0 0,0 0 0 0 0,1 0 0 0 0,0 1 0 0 0,1-1 0 0 0,0 11 0 0 0,1-14-36 0 0,0 0 0 0 0,0-1 1 0 0,0 1-1 0 0,1 0 0 0 0,0-1 0 0 0,0 0 0 0 0,0 1 1 0 0,1-1-1 0 0,0 0 0 0 0,0 0 0 0 0,0 0 0 0 0,0 0 1 0 0,1-1-1 0 0,0 1 0 0 0,0-1 0 0 0,0 0 0 0 0,6 4 1 0 0,-2-2-30 0 0,1-1-1 0 0,0 1 1 0 0,0-2 0 0 0,1 1 0 0 0,-1-1 0 0 0,1-1 0 0 0,0 1 0 0 0,0-2 0 0 0,0 1-1 0 0,0-2 1 0 0,0 1 0 0 0,1-1 0 0 0,-1-1 0 0 0,0 0 0 0 0,1 0 0 0 0,-1-1-1 0 0,11-2 1 0 0,16-5-601 0 0,0-2-1 0 0,-1-1 1 0 0,45-20 0 0 0,-58 22-32 0 0,110-40-7377 0 0,-89 33 3300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3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39 1376 0 0,'-16'4'13811'0'0,"30"-3"-10179"0"0,23-7-2195 0 0,-4 1-883 0 0,86-10 494 0 0,-1 1-824 0 0,-90 12-278 0 0,61 0-12 0 0,-74 3-315 0 0,-1 0-1 0 0,1 1 1 0 0,-1 0 0 0 0,15 5 0 0 0,-24-5 22 0 0,-5-2 180 0 0,0 0 1 0 0,1 0-1 0 0,-1 0 0 0 0,1 0 0 0 0,-1 0 0 0 0,1 0 0 0 0,-1 0 1 0 0,0 0-1 0 0,1 0 0 0 0,-1 0 0 0 0,1 0 0 0 0,-1 1 0 0 0,0-1 1 0 0,1 0-1 0 0,-1 0 0 0 0,0 1 0 0 0,1-1 0 0 0,-1 0 1 0 0,0 0-1 0 0,1 1 0 0 0,-1-1 0 0 0,0 0 0 0 0,0 1 0 0 0,1-1 1 0 0,-1 0-1 0 0,0 1 0 0 0,0-1 0 0 0,0 0 0 0 0,1 1 0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3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2064 0 0,'-9'-7'6005'0'0,"1"1"1992"0"0,8 7-7870 0 0,0-1 1 0 0,-1 0-1 0 0,1 1 0 0 0,0-1 0 0 0,0 0 0 0 0,0 1 0 0 0,0-1 1 0 0,0 0-1 0 0,0 1 0 0 0,0-1 0 0 0,0 1 0 0 0,0-1 0 0 0,0 0 1 0 0,0 1-1 0 0,0-1 0 0 0,0 0 0 0 0,0 1 0 0 0,0-1 0 0 0,0 0 1 0 0,1 1-1 0 0,-1-1 0 0 0,0 0 0 0 0,0 1 0 0 0,0-1 0 0 0,0 0 1 0 0,1 1-1 0 0,-1-1 0 0 0,3 7 161 0 0,66 157 1627 0 0,-60-147-2058 0 0,1-1 1 0 0,0-1-1 0 0,1 0 1 0 0,1 0-1 0 0,15 14 1 0 0,-16-19-1554 0 0,0-1-1 0 0,0 0 1 0 0,0 0 0 0 0,14 6-1 0 0,-4-4-1386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19 2136 0 0,'-1'-1'741'0'0,"1"0"3"0"0,0 0 0 0 0,-1 0 0 0 0,0 0 1 0 0,1-1-1 0 0,-1 1 0 0 0,0 0 0 0 0,0 0 1 0 0,1 0-1 0 0,-1 0 0 0 0,0 0 0 0 0,0 0 0 0 0,0 0 1 0 0,0 0-1 0 0,0 1 0 0 0,-1-1 0 0 0,0-1 1 0 0,2 3-598 0 0,-1-1 0 0 0,1 1 1 0 0,0-1-1 0 0,0 1 0 0 0,0-1 0 0 0,0 1 1 0 0,0-1-1 0 0,0 1 0 0 0,0-1 1 0 0,0 1-1 0 0,0-1 0 0 0,0 1 1 0 0,0-1-1 0 0,0 1 0 0 0,0-1 0 0 0,0 1 1 0 0,1-1-1 0 0,-1 1 0 0 0,0-1 1 0 0,0 1-1 0 0,0-1 0 0 0,1 1 1 0 0,-1-1-1 0 0,0 0 0 0 0,1 1 0 0 0,7 14 577 0 0,17 19 563 0 0,41 40 1 0 0,2 3-960 0 0,-25-17-182 0 0,1 3-656 0 0,-42-61 215 0 0,0 0-1 0 0,0 1 1 0 0,0-1 0 0 0,0 0-1 0 0,1-1 1 0 0,3 4 0 0 0,-4-4-366 0 0,0 0-1 0 0,0-1 1 0 0,0 1 0 0 0,0 0 0 0 0,0-1-1 0 0,0 1 1 0 0,0-1 0 0 0,0 0 0 0 0,0 0-1 0 0,2 0 1 0 0,5 0-1233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441 0 200 0 0,'-5'2'1016'0'0,"-16"7"4401"0"0,-36 19 0 0 0,49-22-4669 0 0,0-1-1 0 0,0 2 1 0 0,-13 12 0 0 0,-40 48 1300 0 0,-24 25-1066 0 0,-55 41-2024 0 0,120-112-2739 0 0,13-16 1119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32 103 2288 0 0,'-9'5'4177'0'0,"7"-4"-3284"0"0,0 0 0 0 0,0 0 0 0 0,0 0 0 0 0,0 1 0 0 0,0-1 1 0 0,0 1-1 0 0,0-1 0 0 0,-2 3 0 0 0,4-3-783 0 0,0-1 1 0 0,-1 1-1 0 0,1 0 1 0 0,0 0-1 0 0,0 0 0 0 0,-1-1 1 0 0,1 1-1 0 0,0 0 1 0 0,0 0-1 0 0,0 0 1 0 0,0 0-1 0 0,0 0 0 0 0,0-1 1 0 0,0 1-1 0 0,0 0 1 0 0,0 0-1 0 0,1 0 1 0 0,-1 0-1 0 0,0-1 0 0 0,1 1 1 0 0,-1 0-1 0 0,0 0 1 0 0,1-1-1 0 0,-1 1 0 0 0,1 0 1 0 0,-1-1-1 0 0,1 1 1 0 0,0 0-1 0 0,4 6 164 0 0,1 0 0 0 0,0-1 0 0 0,0 1 0 0 0,0-1-1 0 0,1-1 1 0 0,13 10 0 0 0,-3-5-141 0 0,36 15 0 0 0,-44-21-110 0 0,0-1 1 0 0,1 0-1 0 0,0-1 0 0 0,0 0 0 0 0,-1 0 0 0 0,1-1 0 0 0,18 0 1 0 0,-25-2-21 0 0,0 1 1 0 0,-1-1 0 0 0,1 0 0 0 0,0 0 0 0 0,0-1 0 0 0,0 1-1 0 0,-1-1 1 0 0,1 1 0 0 0,0-1 0 0 0,-1 0 0 0 0,1 0-1 0 0,-1 0 1 0 0,0 0 0 0 0,0 0 0 0 0,0-1 0 0 0,3-4 0 0 0,0 0 8 0 0,0 0 1 0 0,-1-1 0 0 0,1 0 0 0 0,4-14 0 0 0,-6 14-3 0 0,-1-1 1 0 0,0 1-1 0 0,-1-1 1 0 0,0 1-1 0 0,0-1 0 0 0,0 0 1 0 0,-1 0-1 0 0,-1 1 1 0 0,1-1-1 0 0,-2 0 1 0 0,1 1-1 0 0,-1-1 0 0 0,0 1 1 0 0,-1-1-1 0 0,-6-13 1 0 0,8 21-7 0 0,0-1 0 0 0,0 1 1 0 0,0 0-1 0 0,0 0 1 0 0,0 0-1 0 0,0 0 0 0 0,0 0 1 0 0,0 0-1 0 0,0 1 0 0 0,0-1 1 0 0,-1 0-1 0 0,1 1 0 0 0,0-1 1 0 0,0 1-1 0 0,-1-1 1 0 0,1 1-1 0 0,-1-1 0 0 0,1 1 1 0 0,0 0-1 0 0,-1 0 0 0 0,1 0 1 0 0,-1 0-1 0 0,1 0 1 0 0,0 0-1 0 0,-1 0 0 0 0,1 0 1 0 0,-1 0-1 0 0,1 1 0 0 0,0-1 1 0 0,-1 0-1 0 0,0 2 0 0 0,-6 0 66 0 0,0 2 1 0 0,0-1-1 0 0,-13 10 0 0 0,17-11-45 0 0,-13 8 80 0 0,1 2 0 0 0,0-1 0 0 0,0 2-1 0 0,1 0 1 0 0,-15 18 0 0 0,24-24-78 0 0,0 0 0 0 0,1 1 0 0 0,-1 0 0 0 0,2 0 0 0 0,-1 0 0 0 0,1 0-1 0 0,0 1 1 0 0,1 0 0 0 0,0-1 0 0 0,0 1 0 0 0,1 1 0 0 0,0-1 0 0 0,0 11 0 0 0,2-17-18 0 0,0-1 1 0 0,0 1-1 0 0,0 0 1 0 0,0-1-1 0 0,1 1 1 0 0,-1-1-1 0 0,1 1 1 0 0,0-1-1 0 0,0 1 1 0 0,0-1-1 0 0,0 1 1 0 0,0-1 0 0 0,1 0-1 0 0,-1 0 1 0 0,1 1-1 0 0,-1-1 1 0 0,1 0-1 0 0,0 0 1 0 0,-1-1-1 0 0,1 1 1 0 0,0 0-1 0 0,1-1 1 0 0,-1 1-1 0 0,0-1 1 0 0,0 1-1 0 0,1-1 1 0 0,-1 0-1 0 0,3 1 1 0 0,7 2-14 0 0,0 0 0 0 0,0-1 0 0 0,0 0 0 0 0,19 1-1 0 0,-22-3-24 0 0,13 2-366 0 0,0-2-1 0 0,0 0 1 0 0,37-4-1 0 0,-43 1-1474 0 0,-1 0 1 0 0,0-2-1 0 0,21-7 1 0 0,-20 5-1020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269 12 512 0 0,'0'-1'498'0'0,"0"1"0"0"0,0-1 0 0 0,-1 1 0 0 0,1-1 0 0 0,0 1 0 0 0,0-1 0 0 0,0 1 0 0 0,0-1 0 0 0,-1 1 0 0 0,1-1 0 0 0,0 1 0 0 0,0-1 0 0 0,-1 1 0 0 0,0-2 1993 0 0,0 1-1993 0 0,1 1 0 0 0,-1 0 0 0 0,1-1 0 0 0,-1 1 0 0 0,-5 9 7004 0 0,-5 10-6489 0 0,-22 16-360 0 0,-1-2-1 0 0,-2-1 1 0 0,-56 38-1 0 0,86-65-600 0 0,0-1 0 0 0,0 1-1 0 0,1 0 1 0 0,-9 10-1 0 0,13-14-47 0 0,0 1-1 0 0,-1-1 0 0 0,1 1 0 0 0,0-1 1 0 0,0 1-1 0 0,0-1 0 0 0,1 1 0 0 0,-1 0 0 0 0,0-1 1 0 0,1 1-1 0 0,-1 0 0 0 0,1-1 0 0 0,-1 1 1 0 0,1 0-1 0 0,0 0 0 0 0,0 0 0 0 0,0 0 1 0 0,0-1-1 0 0,0 1 0 0 0,0 0 0 0 0,0 0 0 0 0,0 0 1 0 0,1-1-1 0 0,0 3 0 0 0,0-2-7 0 0,0-1 0 0 0,0 0 0 0 0,0 1 0 0 0,0-1 0 0 0,0 0 0 0 0,1 0 0 0 0,-1 0 0 0 0,0 0 0 0 0,1 0 0 0 0,-1 0 0 0 0,0 0 0 0 0,1 0 0 0 0,1 0 0 0 0,23 8-20 0 0,-15-5 21 0 0,16 4-54 0 0,1 0-1 0 0,38 4 1 0 0,58 1-364 0 0,17 2-669 0 0,-131-13 674 0 0,21 3-607 0 0,-30-5 769 0 0,0 1 1 0 0,1-1 0 0 0,-1 1-1 0 0,1-1 1 0 0,-1 1-1 0 0,0 0 1 0 0,0-1-1 0 0,1 1 1 0 0,-1 0 0 0 0,0 0-1 0 0,0 0 1 0 0,0 0-1 0 0,0 0 1 0 0,0 0-1 0 0,0 0 1 0 0,1 2 0 0 0,-1-1-399 0 0,-1-1 1 0 0,0 1 0 0 0,0-1 0 0 0,0 1 0 0 0,0-1 0 0 0,0 1 0 0 0,0 0 0 0 0,0-1-1 0 0,0 1 1 0 0,-1-1 0 0 0,1 1 0 0 0,-1 1 0 0 0,-2 3-2803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5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2345 0 0,'-33'5'12810'0'0,"33"-5"-12718"0"0,0 0-1 0 0,0 0 1 0 0,0 0-1 0 0,0 1 0 0 0,0-1 1 0 0,0 0-1 0 0,0 0 1 0 0,0 0-1 0 0,-1 1 0 0 0,1-1 1 0 0,0 0-1 0 0,0 0 1 0 0,0 0-1 0 0,0 1 1 0 0,0-1-1 0 0,0 0 0 0 0,0 0 1 0 0,0 0-1 0 0,0 1 1 0 0,0-1-1 0 0,0 0 0 0 0,0 0 1 0 0,0 1-1 0 0,1-1 1 0 0,-1 0-1 0 0,0 0 1 0 0,0 0-1 0 0,0 1 0 0 0,0-1 1 0 0,0 0-1 0 0,0 0 1 0 0,0 0-1 0 0,1 0 1 0 0,-1 1-1 0 0,0-1 0 0 0,0 0 1 0 0,0 0-1 0 0,0 0 1 0 0,1 0-1 0 0,-1 0 0 0 0,0 0 1 0 0,0 0-1 0 0,0 1 1 0 0,1-1-1 0 0,-1 0 1 0 0,10 8 899 0 0,2-1-631 0 0,1-1 0 0 0,-1 0 0 0 0,1 0 0 0 0,1-1 0 0 0,-1-1-1 0 0,1-1 1 0 0,0 0 0 0 0,21 2 0 0 0,12-2-597 0 0,57-3 1 0 0,-40-1-118 0 0,-46 0-7 0 0,-12 0-265 0 0,0 1-1 0 0,0-1 1 0 0,9 2-1 0 0,-14 0 200 0 0,1-1 1 0 0,-1 0-1 0 0,0 0 0 0 0,0 1 1 0 0,0-1-1 0 0,0 0 0 0 0,0 1 1 0 0,0-1-1 0 0,0 1 0 0 0,0-1 1 0 0,0 1-1 0 0,0 0 0 0 0,0 0 1 0 0,0-1-1 0 0,0 1 0 0 0,0 0 1 0 0,0 0-1 0 0,-1 0 0 0 0,1 0 1 0 0,0 0-1 0 0,-1 0 0 0 0,2 2 0 0 0,0 3-2054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5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14 512 0 0,'-7'-10'6356'0'0,"7"9"-6237"0"0,0 1 1 0 0,-1 0-1 0 0,1 0 0 0 0,0 0 0 0 0,0 0 0 0 0,0 0 1 0 0,0-1-1 0 0,0 1 0 0 0,0 0 0 0 0,0 0 1 0 0,0 0-1 0 0,0 0 0 0 0,-1 0 0 0 0,1-1 1 0 0,0 1-1 0 0,0 0 0 0 0,0 0 0 0 0,0 0 0 0 0,0 0 1 0 0,-1 0-1 0 0,1 0 0 0 0,0 0 0 0 0,0 0 1 0 0,0 0-1 0 0,0 0 0 0 0,-1 0 0 0 0,1 0 0 0 0,0 0 1 0 0,0 0-1 0 0,0 0 0 0 0,0 0 0 0 0,-1 0 1 0 0,1 0-1 0 0,0 0 0 0 0,0 0 0 0 0,0 0 0 0 0,0 0 1 0 0,-1 0-1 0 0,1 0 0 0 0,0 0 0 0 0,0 0 1 0 0,0 0-1 0 0,0 0 0 0 0,-1 0 0 0 0,1 0 1 0 0,0 0-1 0 0,0 1 0 0 0,0-1 0 0 0,0 0 0 0 0,0 0 1 0 0,0 0-1 0 0,-1 0 0 0 0,1 0 0 0 0,0 1 1 0 0,0-1-1 0 0,0 0 0 0 0,0 0 0 0 0,0 0 0 0 0,0 0 1 0 0,0 0-1 0 0,0 1 0 0 0,0-1 0 0 0,0 0 1 0 0,0 0-1 0 0,0 0 0 0 0,0 0 0 0 0,0 1 0 0 0,0-1 1 0 0,0 0-1 0 0,0 16 907 0 0,1 0 0 0 0,5 29 0 0 0,0-15-899 0 0,3 35-1 0 0,-8-53-645 0 0,-1 0-1 0 0,-1 0 1 0 0,1 0 0 0 0,-2 1-1 0 0,-5 22 1 0 0,-2-9-2323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8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15 225 512 0 0,'-1'0'312'0'0,"1"0"-1"0"0,-1 0 1 0 0,0 0 0 0 0,1-1-1 0 0,-1 1 1 0 0,0 0-1 0 0,0 0 1 0 0,1-1 0 0 0,-1 1-1 0 0,1-1 1 0 0,-1 1 0 0 0,0 0-1 0 0,1-1 1 0 0,-1 1-1 0 0,1-1 1 0 0,-1 0 0 0 0,1 1-1 0 0,-1-1 1 0 0,1 1-1 0 0,0-1 1 0 0,-1 0 0 0 0,1 1-1 0 0,0-1 1 0 0,-1 0 0 0 0,1 1-1 0 0,0-1 1 0 0,0 0-1 0 0,-1 1 1 0 0,1-1 0 0 0,0 0-1 0 0,0 0 1 0 0,0 1-1 0 0,0-1 1 0 0,0 0 0 0 0,0-1-1 0 0,0-1 509 0 0,0 0 0 0 0,1 1-1 0 0,-1-1 1 0 0,0 0-1 0 0,1 0 1 0 0,0 0 0 0 0,-1 0-1 0 0,3-3 1 0 0,5-11 330 0 0,2 0 0 0 0,-1 0 0 0 0,2 1 0 0 0,1 1 0 0 0,15-18 0 0 0,-21 27-1092 0 0,0 0 1 0 0,1 1 0 0 0,-1 0 0 0 0,1 0 0 0 0,0 0-1 0 0,0 1 1 0 0,1 0 0 0 0,-1 1 0 0 0,1-1-1 0 0,0 1 1 0 0,0 1 0 0 0,0 0 0 0 0,0 0 0 0 0,14-1-1 0 0,-16 2-41 0 0,1 0 0 0 0,-1 1-1 0 0,0 0 1 0 0,0 1 0 0 0,1-1 0 0 0,-1 1-1 0 0,0 1 1 0 0,0-1 0 0 0,8 3-1 0 0,-11-2-11 0 0,0-1 0 0 0,-1 1 0 0 0,1 0 0 0 0,-1 0-1 0 0,1 0 1 0 0,-1 0 0 0 0,0 0 0 0 0,1 0 0 0 0,-1 1-1 0 0,0-1 1 0 0,-1 1 0 0 0,1-1 0 0 0,0 1 0 0 0,-1 0 0 0 0,1 0-1 0 0,-1-1 1 0 0,0 1 0 0 0,0 0 0 0 0,0 0 0 0 0,1 6-1 0 0,0 10 29 0 0,0 1-1 0 0,-1-1 1 0 0,-1 1-1 0 0,-3 21 0 0 0,1 39 75 0 0,3-70-104 0 0,0 0 1 0 0,0-1 0 0 0,1 1 0 0 0,0-1 0 0 0,1 0-1 0 0,4 12 1 0 0,-5-17-31 0 0,1 0 0 0 0,-1 0 0 0 0,1 0 0 0 0,0 0 0 0 0,0 0 0 0 0,0 0 0 0 0,0-1 0 0 0,1 0 1 0 0,-1 0-1 0 0,1 0 0 0 0,0 0 0 0 0,0 0 0 0 0,0-1 0 0 0,0 1 0 0 0,0-1 0 0 0,0 0 0 0 0,1-1 0 0 0,-1 1 0 0 0,1-1 0 0 0,0 0 0 0 0,5 1 0 0 0,-5-1-265 0 0,-1-1-1 0 0,1 0 1 0 0,0 0-1 0 0,0 0 1 0 0,0 0 0 0 0,0-1-1 0 0,0 0 1 0 0,-1 0-1 0 0,1 0 1 0 0,0 0 0 0 0,0-1-1 0 0,7-4 1 0 0,3-3-4532 0 0,24-19 1 0 0,-27 17 2783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2905 0 0,'-7'3'2222'0'0,"-1"0"0"0"0,1 1 0 0 0,0 0 0 0 0,-9 7 0 0 0,7-4-1493 0 0,1 1 0 0 0,0 0 0 0 0,1 0 0 0 0,-12 17 0 0 0,-102 152 3710 0 0,94-145-4505 0 0,-2-2 0 0 0,0 0 0 0 0,-50 37 0 0 0,42-36-2126 0 0,22-18 281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9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 1216 0 0,'-14'37'10421'0'0,"3"1"-6737"0"0,-3 15-2084 0 0,-9 16-1348 0 0,13-23-4086 0 0,8-30 1257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0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51 512 0 0,'-9'-16'2352'0'0,"8"12"-1276"0"0,0 1 0 0 0,-1 0 0 0 0,1 0 0 0 0,-1 1-1 0 0,0-1 1 0 0,0 0 0 0 0,0 0 0 0 0,0 1 0 0 0,-4-4 0 0 0,3 5-654 0 0,0 1 1 0 0,0-1 0 0 0,0 1-1 0 0,0 0 1 0 0,0 0-1 0 0,0 0 1 0 0,0 0 0 0 0,0 1-1 0 0,0-1 1 0 0,0 1-1 0 0,0 0 1 0 0,-3 1 0 0 0,-2 0 148 0 0,-6 1-179 0 0,0 2 0 0 0,1 0 0 0 0,-1 0 0 0 0,1 1 0 0 0,1 1 0 0 0,-1 0 0 0 0,1 1 0 0 0,0 0 0 0 0,1 1 0 0 0,0 0 0 0 0,0 1 0 0 0,1 0 0 0 0,-17 22 0 0 0,13-14-206 0 0,2 1 0 0 0,0 1-1 0 0,1 0 1 0 0,1 0 0 0 0,0 1 0 0 0,2 0 0 0 0,0 0 0 0 0,-4 26-1 0 0,9-33-137 0 0,0 0 0 0 0,2 0 0 0 0,-1 0 0 0 0,2 1 0 0 0,0-1 0 0 0,1 0 0 0 0,0 0 0 0 0,4 18 0 0 0,-3-25-54 0 0,0 0 1 0 0,0 0 0 0 0,1 0-1 0 0,0 0 1 0 0,0 0 0 0 0,1 0 0 0 0,0-1-1 0 0,0 1 1 0 0,0-1 0 0 0,1 0-1 0 0,0-1 1 0 0,0 1 0 0 0,0-1 0 0 0,1 0-1 0 0,0 0 1 0 0,0-1 0 0 0,8 6-1 0 0,2-2-82 0 0,1-1-1 0 0,-1 0 1 0 0,1-1-1 0 0,0-1 0 0 0,1 0 1 0 0,-1-1-1 0 0,1-1 0 0 0,0-1 1 0 0,24 0-1 0 0,-17-2-730 0 0,0-2 0 0 0,0 0 0 0 0,0-2 0 0 0,0 0 1 0 0,0-2-1 0 0,25-9 0 0 0,-14-2-3211 0 0,-13 3-2061 0 0,-8 3 335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0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3001 0 0,'27'1'12994'0'0,"3"0"-7780"0"0,85 0-5065 0 0,30-9-49 0 0,9 0-1023 0 0,-52 6-3906 0 0,-79 2 1126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7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85 512 0 0,'4'-28'4835'0'0,"-4"21"-3006"0"0,1 0 1 0 0,0 0 0 0 0,0 0-1 0 0,1 0 1 0 0,4-12 0 0 0,-5 16 1811 0 0,-6 8-2156 0 0,-6 10-623 0 0,1 6-354 0 0,2 1-1 0 0,0 0 1 0 0,1 0 0 0 0,-5 32 0 0 0,-5 94 406 0 0,12-20-394 0 0,5-108-506 0 0,1-1 1 0 0,2 0-1 0 0,0 0 0 0 0,9 32 1 0 0,-10-46-41 0 0,0 1 1 0 0,1-1 0 0 0,0 1 0 0 0,0-1 0 0 0,5 7-1 0 0,-7-10-100 0 0,1 0 0 0 0,-1 0 0 0 0,1 0 0 0 0,0 0-1 0 0,0 0 1 0 0,0-1 0 0 0,0 1 0 0 0,0-1-1 0 0,1 1 1 0 0,-1-1 0 0 0,0 0 0 0 0,1 0 0 0 0,-1 0-1 0 0,5 2 1 0 0,-7-3-87 0 0,1 0-1 0 0,-1 0 1 0 0,1 0 0 0 0,-1 0-1 0 0,1 0 1 0 0,-1 0 0 0 0,1 0-1 0 0,-1 0 1 0 0,0-1-1 0 0,1 1 1 0 0,-1 0 0 0 0,1 0-1 0 0,-1 0 1 0 0,1 0 0 0 0,-1-1-1 0 0,0 1 1 0 0,1 0-1 0 0,-1 0 1 0 0,1-1 0 0 0,-1 1-1 0 0,0 0 1 0 0,1-1-1 0 0,-1 1 1 0 0,1-1 0 0 0,0-2-2739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7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41 264 8 0 0,'-1'-2'850'0'0,"0"0"-1"0"0,0 0 1 0 0,0 0-1 0 0,0 0 1 0 0,-1 0-1 0 0,1 0 1 0 0,-1 0-1 0 0,1 1 1 0 0,-1-1-1 0 0,0 0 1 0 0,0 1-1 0 0,0 0 1 0 0,1-1-1 0 0,-1 1 1 0 0,0 0-1 0 0,-4-1 1 0 0,2 0 379 0 0,4 2-1160 0 0,-1 0 0 0 0,1 0 1 0 0,0 0-1 0 0,0 0 0 0 0,-1 0 1 0 0,1 0-1 0 0,0 0 0 0 0,-1-1 0 0 0,1 1 1 0 0,0 0-1 0 0,0 0 0 0 0,-1 0 1 0 0,1 0-1 0 0,0 0 0 0 0,0-1 0 0 0,0 1 1 0 0,-1 0-1 0 0,1 0 0 0 0,0-1 0 0 0,0 1 1 0 0,0 0-1 0 0,-1 0 0 0 0,1-1 1 0 0,0 1-1 0 0,0 0 0 0 0,0 0 0 0 0,0-1 1 0 0,0 1-1 0 0,0 0 0 0 0,0 0 1 0 0,-1-1-1 0 0,1 1 190 0 0,4-13 1118 0 0,17-25 756 0 0,-15 26-2040 0 0,1 1 0 0 0,0-1 1 0 0,0 1-1 0 0,2 0 1 0 0,-1 1-1 0 0,1 0 1 0 0,0 0-1 0 0,1 1 0 0 0,0 0 1 0 0,1 0-1 0 0,0 1 1 0 0,0 1-1 0 0,1 0 0 0 0,0 1 1 0 0,0 0-1 0 0,0 0 1 0 0,1 2-1 0 0,0-1 0 0 0,0 2 1 0 0,0-1-1 0 0,0 2 1 0 0,21-2-1 0 0,-20 4-37 0 0,1 1 0 0 0,-1 0 0 0 0,1 1 0 0 0,-1 0 0 0 0,0 1 1 0 0,0 1-1 0 0,0 1 0 0 0,0 0 0 0 0,-1 0 0 0 0,23 13 0 0 0,-27-12-38 0 0,-1-1 0 0 0,0 1 0 0 0,0 0 1 0 0,0 0-1 0 0,-1 1 0 0 0,0 0 0 0 0,0 1 0 0 0,0-1 0 0 0,-1 1 0 0 0,-1 0 1 0 0,1 1-1 0 0,-1 0 0 0 0,-1-1 0 0 0,0 2 0 0 0,0-1 0 0 0,4 15 1 0 0,-7-16 4 0 0,0 1-1 0 0,0-1 1 0 0,-1 1 0 0 0,0-1 0 0 0,0 1 0 0 0,-1-1 0 0 0,0 1 0 0 0,-1-1 0 0 0,0 0 0 0 0,0 0 0 0 0,-1 0 0 0 0,0 0 0 0 0,0 0-1 0 0,-1 0 1 0 0,0-1 0 0 0,-9 14 0 0 0,4-9 8 0 0,0 1 0 0 0,-1-2 0 0 0,-1 1-1 0 0,0-1 1 0 0,-1-1 0 0 0,0 0 0 0 0,0-1 0 0 0,-20 12-1 0 0,13-12-22 0 0,0 0 0 0 0,-1-1 0 0 0,0-1 0 0 0,-29 7 0 0 0,-86 9-60 0 0,134-23 44 0 0,-14 2-28 0 0,1-1 1 0 0,-27 0-1 0 0,37-1-22 0 0,1 0 0 0 0,0 0 0 0 0,0-1 0 0 0,0 0 0 0 0,0 1 0 0 0,-1-1 0 0 0,1 0 1 0 0,0 0-1 0 0,0-1 0 0 0,1 1 0 0 0,-1 0 0 0 0,0-1 0 0 0,0 0 0 0 0,1 0 0 0 0,-1 0 0 0 0,1 0 1 0 0,-1 0-1 0 0,1 0 0 0 0,-3-4 0 0 0,4 4-106 0 0,1 0-1 0 0,-1 1 1 0 0,0-1 0 0 0,1 0-1 0 0,-1 0 1 0 0,1 0 0 0 0,-1 0-1 0 0,1 0 1 0 0,0 0 0 0 0,0 1 0 0 0,0-1-1 0 0,0 0 1 0 0,0 0 0 0 0,1-4-1 0 0,0 1-617 0 0,0 0 0 0 0,1 0 0 0 0,-1-1 0 0 0,4-5 0 0 0,6-9-808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4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1 536 0 0,'-15'8'2105'0'0,"13"-7"-645"0"0,-1 0 0 0 0,1 0 1 0 0,-1 1-1 0 0,1-1 0 0 0,0 1 0 0 0,-4 3 0 0 0,5-4-1169 0 0,0 0 0 0 0,0 0 1 0 0,1 0-1 0 0,-1 0 0 0 0,1 1 1 0 0,-1-1-1 0 0,1 0 0 0 0,-1 0 1 0 0,1 1-1 0 0,0-1 0 0 0,0 0 1 0 0,-1 1-1 0 0,1-1 1 0 0,0 0-1 0 0,0 0 0 0 0,0 1 1 0 0,0-1-1 0 0,1 3 0 0 0,5 21 1138 0 0,1 1 0 0 0,1-1 1 0 0,18 38-1 0 0,-24-59-1316 0 0,10 20 85 0 0,1-1 0 0 0,1 0 1 0 0,1-1-1 0 0,27 30 1 0 0,-42-52-200 0 0,0 0 1 0 0,0 0 0 0 0,0 0-1 0 0,0 0 1 0 0,0 0 0 0 0,0 1-1 0 0,0-1 1 0 0,1 0 0 0 0,-1 0-1 0 0,0 0 1 0 0,0 0 0 0 0,0 0-1 0 0,0 0 1 0 0,0 0 0 0 0,0 0-1 0 0,0 0 1 0 0,0 0 0 0 0,0 0-1 0 0,0 0 1 0 0,0 0 0 0 0,0 0-1 0 0,0 0 1 0 0,1 0 0 0 0,-1 0-1 0 0,0 0 1 0 0,0 0 0 0 0,0 0-1 0 0,0 0 1 0 0,0 1 0 0 0,0-1-1 0 0,0 0 1 0 0,0-1 0 0 0,0 1-1 0 0,0 0 1 0 0,1 0 0 0 0,-1 0 0 0 0,0 0-1 0 0,0 0 1 0 0,0 0 0 0 0,0 0-1 0 0,0 0 1 0 0,0 0 0 0 0,0 0-1 0 0,0 0 1 0 0,0 0 0 0 0,0 0-1 0 0,0 0 1 0 0,1 0 0 0 0,-1 0-1 0 0,0 0 1 0 0,0 0 0 0 0,0 0-1 0 0,0 0 1 0 0,0 0 0 0 0,0-1-1 0 0,0 1 1 0 0,0 0 0 0 0,0 0-1 0 0,0 0 1 0 0,0 0 0 0 0,0 0-1 0 0,0 0 1 0 0,0 0 0 0 0,0 0-1 0 0,0 0 1 0 0,0 0 0 0 0,0-1-1 0 0,1-11-9 0 0,-4-24 3 0 0,2 22-3 0 0,0-5 21 0 0,1 0-1 0 0,1 1 1 0 0,7-38 0 0 0,-6 43-11 0 0,2 0 0 0 0,0 0 0 0 0,0 0 0 0 0,1 1 0 0 0,1 0 0 0 0,9-17 0 0 0,-13 26-2 0 0,1 0 0 0 0,-1-1 0 0 0,1 1 0 0 0,0 0 0 0 0,0 1 0 0 0,0-1 1 0 0,0 0-1 0 0,7-3 0 0 0,-9 5 8 0 0,1 0 0 0 0,-1 0 0 0 0,1 0 0 0 0,0 1 0 0 0,-1-1 0 0 0,1 1 0 0 0,0-1 0 0 0,-1 1 0 0 0,1 0 0 0 0,0 0 0 0 0,0 0 0 0 0,-1 0 0 0 0,1 0 0 0 0,0 0 0 0 0,-1 0 0 0 0,1 0 0 0 0,0 1 0 0 0,0-1 0 0 0,-1 1 0 0 0,1-1 0 0 0,-1 1 0 0 0,1 0 0 0 0,2 1 0 0 0,5 3 6 0 0,-1 2 1 0 0,1-1-1 0 0,-1 1 1 0 0,-1 0 0 0 0,1 1-1 0 0,-1 0 1 0 0,0 0-1 0 0,7 13 1 0 0,-3-2 45 0 0,-1 0 1 0 0,0 1-1 0 0,6 22 0 0 0,-8-21-278 0 0,1-1-1 0 0,1 0 0 0 0,16 25 1 0 0,-25-44 12 0 0,0 1 1 0 0,0-1-1 0 0,0 0 1 0 0,0 1-1 0 0,1-1 1 0 0,-1 0-1 0 0,0 0 1 0 0,1 0-1 0 0,1 1 1 0 0,0-1-678 0 0,-1 0 1 0 0,0 0 0 0 0,1 0 0 0 0,-1-1 0 0 0,1 1-1 0 0,-1-1 1 0 0,1 0 0 0 0,-1 1 0 0 0,3-1 0 0 0,3 0-1119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4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72 512 0 0,'-7'-2'1584'0'0,"-8"-1"3045"0"0,5 2 1305 0 0,15 5-967 0 0,6 1-4021 0 0,32-3 553 0 0,0-1 0 0 0,49-7 0 0 0,11-1-813 0 0,89-11-217 0 0,-9 0-382 0 0,-9 1-262 0 0,-150 12 115 0 0,-20 3-13 0 0,1 1 0 0 0,0 0 0 0 0,0 0 1 0 0,-1 0-1 0 0,1 1 0 0 0,10-1 0 0 0,-15 1 59 0 0,0 1 0 0 0,0-1 0 0 0,0 0 0 0 0,0 0 0 0 0,1 0 0 0 0,-1 0 0 0 0,0 0 0 0 0,0 0 0 0 0,0 0 0 0 0,0 0-1 0 0,0 0 1 0 0,0 0 0 0 0,1 1 0 0 0,-1-1 0 0 0,0 0 0 0 0,0 0 0 0 0,0 0 0 0 0,0 0 0 0 0,0 0 0 0 0,0 0 0 0 0,0 1-1 0 0,0-1 1 0 0,0 0 0 0 0,0 0 0 0 0,0 0 0 0 0,0 0 0 0 0,0 0 0 0 0,0 1 0 0 0,1-1 0 0 0,-1 0 0 0 0,0 0 0 0 0,0 0 0 0 0,-1 0-1 0 0,1 1 1 0 0,0-1 0 0 0,0 0 0 0 0,0 0 0 0 0,0 0 0 0 0,0 0 0 0 0,0 1 0 0 0,0-1 0 0 0,0 0 0 0 0,0 0 0 0 0,0 0 0 0 0,0 0-1 0 0,0 0 1 0 0,0 0 0 0 0,-1 1 0 0 0,1-1 0 0 0,0 0 0 0 0,0 0 0 0 0,0 0 0 0 0,0 0 0 0 0,0 0 0 0 0,0 0 0 0 0,-1 0-1 0 0,1 0 1 0 0,0 0 0 0 0,0 0 0 0 0,0 1 0 0 0,0-1 0 0 0,-1 0 0 0 0,-7 7-758 0 0,-30 13-4715 0 0,-47 20 0 0 0,58-30 2252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48 109 720 0 0,'-4'-7'1500'0'0,"0"0"1"0"0,1 0-1 0 0,0-1 0 0 0,1 0 1 0 0,-2-9-1 0 0,1 8 499 0 0,1 0 1 0 0,-1 0-1 0 0,-4-9 1 0 0,7 17-1859 0 0,0 1 1 0 0,0 0 0 0 0,-1-1-1 0 0,1 1 1 0 0,0-1-1 0 0,0 1 1 0 0,0-1-1 0 0,0 1 1 0 0,-1 0 0 0 0,1-1-1 0 0,0 1 1 0 0,0-1-1 0 0,-1 1 1 0 0,1 0 0 0 0,0-1-1 0 0,-1 1 1 0 0,1 0-1 0 0,-1-1 1 0 0,1 1 0 0 0,0 0-1 0 0,-1 0 1 0 0,1 0-1 0 0,-1-1 1 0 0,1 1-1 0 0,0 0 1 0 0,-2 0 0 0 0,2 0-58 0 0,0 1 1 0 0,-1-1-1 0 0,1 1 1 0 0,0-1 0 0 0,-1 1-1 0 0,1-1 1 0 0,0 1-1 0 0,0 0 1 0 0,-1-1-1 0 0,1 1 1 0 0,0-1 0 0 0,0 1-1 0 0,0 0 1 0 0,0-1-1 0 0,0 2 1 0 0,0 30 680 0 0,9 90 549 0 0,30 147 1 0 0,-35-253-1449 0 0,0 0 0 0 0,1 1 0 0 0,1-2 0 0 0,1 1 0 0 0,0-1 0 0 0,0 0 0 0 0,2 0 0 0 0,20 26 0 0 0,-29-41-15 0 0,1 1 0 0 0,-1-1-1 0 0,0 0 1 0 0,1 1 0 0 0,-1-1 0 0 0,0 1 0 0 0,1-1 0 0 0,-1 1-1 0 0,0-1 1 0 0,0 0 0 0 0,1 1 0 0 0,-1-1 0 0 0,0 1-1 0 0,0-1 1 0 0,0 1 0 0 0,0-1 0 0 0,1 1 0 0 0,-1-1 0 0 0,0 1-1 0 0,0-1 1 0 0,0 1 0 0 0,0-1 0 0 0,0 1 0 0 0,0-1-1 0 0,0 1 1 0 0,-1 0 0 0 0,1-1 0 0 0,0 1 0 0 0,0-1-1 0 0,0 0 1 0 0,0 1 0 0 0,-1-1 0 0 0,1 1 0 0 0,0-1 0 0 0,-1 1-1 0 0,1 0 1 0 0,-2 0-1121 0 0,0 0 0 0 0,1 1-1 0 0,-1-1 1 0 0,0 0 0 0 0,0 0 0 0 0,0 0-1 0 0,-3 1 1 0 0,-4 2-826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1432 0 0,'8'-3'3256'0'0,"1"1"-1"0"0,-1 0 0 0 0,14 0 0 0 0,54 2 1841 0 0,-39 1-3842 0 0,111 4 1158 0 0,-3 1-1763 0 0,-112-6-697 0 0,109 3 273 0 0,-120-1-630 0 0,0 0 1 0 0,-1 2 0 0 0,0 1 0 0 0,30 10-1 0 0,-46-13-424 0 0,1 0 0 0 0,-1 1 0 0 0,9 6 0 0 0,3 4-4719 0 0,-7-3 2283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88 781 512 0 0,'-10'-8'1600'0'0,"-1"-1"3215"0"0,1 5 4285 0 0,8 9-5722 0 0,2 10-2617 0 0,0-13-263 0 0,1 7-40 0 0,1-1 0 0 0,0 0 0 0 0,0 0-1 0 0,1 0 1 0 0,-1 0 0 0 0,2 0 0 0 0,-1-1-1 0 0,8 12 1 0 0,-2-7-18 0 0,0 0 0 0 0,0 0 0 0 0,13 11 0 0 0,-11-11 54 0 0,20 26 1 0 0,-45-57-360 0 0,-26-27 0 0 0,25 30-173 0 0,0 0-1 0 0,2-1 1 0 0,-17-27 0 0 0,22 29 32 0 0,1 0 1 0 0,0-1-1 0 0,2 0 1 0 0,0 0-1 0 0,0 0 1 0 0,2-1-1 0 0,-3-24 0 0 0,4 18-5 0 0,2 0-1 0 0,1 0 0 0 0,0 0 1 0 0,10-44-1 0 0,0 25 0 0 0,2 1 0 0 0,1 0 0 0 0,3 1 0 0 0,1 0 0 0 0,33-52 0 0 0,-38 72-2 0 0,0 0 0 0 0,1 1 0 0 0,0 1 0 0 0,2 0 0 0 0,0 1 0 0 0,1 1 0 0 0,22-16 0 0 0,-31 26 6 0 0,0 0-1 0 0,1 1 0 0 0,-1 0 1 0 0,1 0-1 0 0,0 1 1 0 0,0 1-1 0 0,1-1 1 0 0,-1 1-1 0 0,1 1 1 0 0,-1 0-1 0 0,1 0 1 0 0,0 1-1 0 0,0 0 1 0 0,0 1-1 0 0,0 0 1 0 0,0 1-1 0 0,0 0 1 0 0,-1 0-1 0 0,17 5 0 0 0,-11-1-101 0 0,-1 1 0 0 0,0 0 0 0 0,0 1 0 0 0,-1 0 0 0 0,0 1 0 0 0,0 1 0 0 0,-1 0 0 0 0,0 0 0 0 0,-1 1 0 0 0,0 1 0 0 0,0 0 0 0 0,-1 1 0 0 0,9 13 0 0 0,-11-12-741 0 0,0 0 0 0 0,0 0 0 0 0,5 15 0 0 0,-8-15-873 0 0,-1 0-1 0 0,0 1 1 0 0,3 20-1 0 0,-3-3-614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6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56 3089 0 0,'-11'-5'11767'0'0,"16"0"-7257"0"0,5 0-4345 0 0,10 2 1099 0 0,1 0 1 0 0,38 1-1 0 0,-13 0-1059 0 0,92-7-164 0 0,60-3-661 0 0,-67 4-6233 0 0,-104 6 2254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8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94 512 0 0,'2'-27'1823'0'0,"-2"11"3215"0"0,-5-33 233 0 0,5 49-5194 0 0,0 1 1 0 0,0-1-1 0 0,0 0 1 0 0,0 0 0 0 0,0 0-1 0 0,0 0 1 0 0,0 0 0 0 0,0 0-1 0 0,0 0 1 0 0,0 0-1 0 0,0 0 1 0 0,0 0 0 0 0,-1 0-1 0 0,1 0 1 0 0,0 0 0 0 0,0 0-1 0 0,0 0 1 0 0,0 0 0 0 0,0 0-1 0 0,0 0 1 0 0,-1-1 1086 0 0,1 1-1086 0 0,0 0 0 0 0,0 0-1 0 0,0 0 1 0 0,0 0-1 0 0,0 0 1 0 0,0 0 0 0 0,0 0-1 0 0,0-1 1 0 0,0 1 0 0 0,0 0-1 0 0,0 0 1 0 0,0 0-1 0 0,0 0 1 0 0,-5 13 1301 0 0,-1 19-699 0 0,-9 91 917 0 0,11-68-850 0 0,-4 168 720 0 0,8-217-1470 0 0,0-1 0 0 0,1 1 0 0 0,0-1-1 0 0,2 10 1 0 0,-2-13-38 0 0,0 1-1 0 0,-1-1 1 0 0,1 0 0 0 0,0 0-1 0 0,0 0 1 0 0,1 0 0 0 0,-1 0 0 0 0,0 0-1 0 0,1 0 1 0 0,-1 0 0 0 0,1 0-1 0 0,0 0 1 0 0,2 1 0 0 0,-3-2-168 0 0,0-1 0 0 0,0 0 0 0 0,0 1 1 0 0,0-1-1 0 0,0 0 0 0 0,0 0 0 0 0,0 1 0 0 0,0-1 1 0 0,0 0-1 0 0,0 0 0 0 0,0 0 0 0 0,0 0 1 0 0,0 0-1 0 0,0-1 0 0 0,0 1 0 0 0,0 0 0 0 0,0 0 1 0 0,0-1-1 0 0,0 1 0 0 0,0-1 0 0 0,0 1 0 0 0,0-1 1 0 0,0 1-1 0 0,0-1 0 0 0,0 1 0 0 0,0-1 1 0 0,-1 0-1 0 0,2-1 0 0 0,3-4-2134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58 2024 0 0,'38'-1'8572'0'0,"0"-2"-3845"0"0,76-10-2211 0 0,-68 7-1408 0 0,46-7-927 0 0,72-7-478 0 0,-53 18-5222 0 0,-70 5 1121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5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42 177 512 0 0,'-13'0'2944'0'0,"-16"3"14862"0"0,30-3-17708 0 0,-1 0 0 0 0,1 0 0 0 0,0 1 1 0 0,-1-1-1 0 0,1 0 0 0 0,-1 0 0 0 0,1 0 0 0 0,0 0 0 0 0,-1 0 0 0 0,1 0 0 0 0,0 0 1 0 0,-1 0-1 0 0,1 0 0 0 0,-1-1 0 0 0,1 1 0 0 0,0 0 0 0 0,85-39 1004 0 0,88-53 1 0 0,-159 83-1082 0 0,36-18 24 0 0,-47 25-24 0 0,1 0 1 0 0,-1 0 0 0 0,1 0 0 0 0,0 1 0 0 0,0 0 0 0 0,-1 0-1 0 0,1 0 1 0 0,0 1 0 0 0,5 0 0 0 0,-9 0-14 0 0,1 0 0 0 0,-1 1 0 0 0,0-1 0 0 0,0 1 1 0 0,0-1-1 0 0,0 1 0 0 0,0 0 0 0 0,0-1 0 0 0,0 1 0 0 0,0 0 1 0 0,0 0-1 0 0,0 0 0 0 0,0 0 0 0 0,0 0 0 0 0,0 0 0 0 0,-1 0 1 0 0,1 0-1 0 0,0 0 0 0 0,-1 0 0 0 0,1 0 0 0 0,-1 0 0 0 0,1 0 1 0 0,-1 1-1 0 0,1-1 0 0 0,-1 0 0 0 0,0 0 0 0 0,0 1 0 0 0,0 1 1 0 0,2 7 49 0 0,-1 0 0 0 0,-1 16 0 0 0,0-14-50 0 0,1 10 12 0 0,1 1 1 0 0,1-1 0 0 0,0 0 0 0 0,2 0 0 0 0,1 0 0 0 0,12 31 0 0 0,-11-36-32 0 0,1 1 0 0 0,0-1 0 0 0,2-1 0 0 0,0 1 1 0 0,1-2-1 0 0,0 1 0 0 0,1-2 0 0 0,1 1 0 0 0,15 12 0 0 0,29 16-1575 0 0,-57-42 1413 0 0,0-1 1 0 0,0 0-1 0 0,0 0 0 0 0,0 0 0 0 0,1 0 1 0 0,-1 1-1 0 0,0-1 0 0 0,0 0 0 0 0,0 0 1 0 0,0 0-1 0 0,0 1 0 0 0,0-1 0 0 0,0 0 1 0 0,1 0-1 0 0,-1 1 0 0 0,0-1 0 0 0,0 0 1 0 0,0 0-1 0 0,0 1 0 0 0,0-1 0 0 0,0 0 1 0 0,0 0-1 0 0,0 1 0 0 0,0-1 0 0 0,0 0 1 0 0,0 0-1 0 0,-1 1 0 0 0,1-1 0 0 0,0 0 1 0 0,0 0-1 0 0,0 1 0 0 0,0-1 0 0 0,0 0 1 0 0,0 0-1 0 0,0 0 0 0 0,-1 1 0 0 0,1-1 1 0 0,0 0-1 0 0,0 0 0 0 0,0 0 0 0 0,-1 0 1 0 0,1 1-1 0 0,0-1 0 0 0,-1 0 1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5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11 1560 0 0,'-15'-1'5749'0'0,"15"1"-5566"0"0,-1 0 0 0 0,1 0-1 0 0,0 0 1 0 0,0 0 0 0 0,-1 0-1 0 0,1 0 1 0 0,0 0 0 0 0,-1 0-1 0 0,1 0 1 0 0,0 0 0 0 0,-1-1-1 0 0,1 1 1 0 0,0 0 0 0 0,0 0 0 0 0,-1 0-1 0 0,1 0 1 0 0,0-1 0 0 0,0 1-1 0 0,-1 0 1 0 0,1 0 0 0 0,0-1-1 0 0,0 1 1 0 0,0 0 0 0 0,0 0-1 0 0,-1-1 1 0 0,1 1 0 0 0,0 0-1 0 0,0 0 1 0 0,0-1 0 0 0,0 1-1 0 0,0 0 1 0 0,0-1 0 0 0,0 1 0 0 0,0 0-1 0 0,0-1 1 0 0,-1 1 0 0 0,1 0-1 0 0,1 0 1 0 0,-1-1 0 0 0,0 1-1 0 0,0 0 1 0 0,0-1 0 0 0,0 1-1 0 0,0 0 1 0 0,0-1 0 0 0,0 1-96 0 0,0 0 1 0 0,0 0 0 0 0,0 0 0 0 0,0 1-1 0 0,0-1 1 0 0,1 0 0 0 0,-1 0-1 0 0,0 0 1 0 0,0 0 0 0 0,0 0-1 0 0,0 0 1 0 0,0 0 0 0 0,0 0 0 0 0,0 0-1 0 0,0 0 1 0 0,0 0 0 0 0,0 0-1 0 0,1 0 1 0 0,-1 0 0 0 0,0 0 0 0 0,0 0-1 0 0,0 0 1 0 0,0 0 0 0 0,0 0-1 0 0,0 0 1 0 0,0 0 0 0 0,0 0 0 0 0,1 0-1 0 0,-1 0 1 0 0,0 0 0 0 0,0 0-1 0 0,0 0 1 0 0,0 0 0 0 0,0 0-1 0 0,0 0 1 0 0,0 0 0 0 0,0 0 0 0 0,0 0-1 0 0,0 0 1 0 0,1 0 0 0 0,-1 0-1 0 0,0 0 1 0 0,0 0 0 0 0,0-1 0 0 0,0 1-1 0 0,-3 13 1020 0 0,-9 5-872 0 0,-1-1 1 0 0,0-1-1 0 0,-1 0 1 0 0,-1-1-1 0 0,-20 15 0 0 0,-87 58 49 0 0,79-59-189 0 0,-60 51 1 0 0,102-80-95 0 0,-23 25 46 0 0,22-23-65 0 0,1-1 0 0 0,0 0 0 0 0,0 1 1 0 0,0-1-1 0 0,0 1 0 0 0,0-1 0 0 0,1 1 0 0 0,-1 0 0 0 0,0-1 0 0 0,1 1 0 0 0,-1 0 0 0 0,1-1 0 0 0,-1 1 1 0 0,1 0-1 0 0,0 0 0 0 0,0 2 0 0 0,0-4-12 0 0,0 1-1 0 0,1 0 1 0 0,-1-1 0 0 0,0 1-1 0 0,1 0 1 0 0,-1-1 0 0 0,0 1 0 0 0,1 0-1 0 0,-1-1 1 0 0,1 1 0 0 0,-1-1 0 0 0,1 1-1 0 0,-1-1 1 0 0,1 1 0 0 0,-1-1-1 0 0,1 0 1 0 0,0 1 0 0 0,-1-1 0 0 0,1 1-1 0 0,0-1 1 0 0,-1 0 0 0 0,1 0-1 0 0,0 1 1 0 0,-1-1 0 0 0,1 0 0 0 0,0 0-1 0 0,0 0 1 0 0,-1 0 0 0 0,1 0 0 0 0,0 0-1 0 0,-1 0 1 0 0,2 0 0 0 0,26-5-1499 0 0,-27 5 1423 0 0,49-18-6157 0 0,-22 7 2429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 1680 0 0,'0'0'396'0'0,"-1"-1"-1"0"0,1 1 0 0 0,-1-1 1 0 0,1 1-1 0 0,-1 0 1 0 0,1 0-1 0 0,-1-1 0 0 0,1 1 1 0 0,-1 0-1 0 0,1 0 0 0 0,-1 0 1 0 0,1-1-1 0 0,-1 1 0 0 0,0 0 1 0 0,1 0-1 0 0,-1 0 1 0 0,1 0-1 0 0,-1 0 0 0 0,1 0 1 0 0,-1 0-1 0 0,0 0 0 0 0,1 0 1 0 0,-1 1-1 0 0,1-1 0 0 0,-1 0 1 0 0,1 0-1 0 0,-1 0 1 0 0,1 1-1 0 0,-1-1 0 0 0,0 1 1 0 0,0 0 52 0 0,1 1 1 0 0,-1-1 0 0 0,1 1 0 0 0,-1-1 0 0 0,1 1-1 0 0,0-1 1 0 0,0 1 0 0 0,0-1 0 0 0,0 4-1 0 0,-1 3 3 0 0,-9 62 2536 0 0,6-51-2483 0 0,1 0 0 0 0,1 0 1 0 0,0 0-1 0 0,2 22 0 0 0,0-36-485 0 0,1 1 0 0 0,0-1-1 0 0,0 0 1 0 0,0 1-1 0 0,1-1 1 0 0,0 0 0 0 0,0 0-1 0 0,0 0 1 0 0,0 0 0 0 0,1 0-1 0 0,0 0 1 0 0,0-1 0 0 0,0 1-1 0 0,1-1 1 0 0,0 0-1 0 0,-1 0 1 0 0,1 0 0 0 0,9 6-1 0 0,-9-8-77 0 0,-1 0 0 0 0,1 0 0 0 0,0 0 0 0 0,0 0 0 0 0,-1-1 0 0 0,1 1 0 0 0,0-1 0 0 0,0 0 0 0 0,1 0-1 0 0,-1-1 1 0 0,0 1 0 0 0,0-1 0 0 0,0 0 0 0 0,0 0 0 0 0,0 0 0 0 0,1-1 0 0 0,5-1 0 0 0,-3 0-590 0 0,-1 0 0 0 0,1 0 0 0 0,-1 0 1 0 0,0-1-1 0 0,0 0 0 0 0,0-1 0 0 0,-1 1 0 0 0,1-1 0 0 0,-1 0 1 0 0,6-5-1 0 0,2-4-1533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5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191 104 512 0 0,'-7'-8'1727'0'0,"0"-1"0"0"0,0 0-1 0 0,-7-13 1 0 0,-14-18 3406 0 0,27 39-5013 0 0,0-1-1 0 0,0 1 1 0 0,-1 0 0 0 0,1 0 0 0 0,0 0-1 0 0,-1 0 1 0 0,1 0 0 0 0,-1 0 0 0 0,1 0-1 0 0,-1 0 1 0 0,0 1 0 0 0,1-1-1 0 0,-1 1 1 0 0,0-1 0 0 0,1 1 0 0 0,-1-1-1 0 0,-3 1 1 0 0,2 0-15 0 0,0 0-1 0 0,0 1 1 0 0,0-1 0 0 0,1 1-1 0 0,-1-1 1 0 0,0 1-1 0 0,0 0 1 0 0,1 0 0 0 0,-1 0-1 0 0,-2 2 1 0 0,-2 1 122 0 0,1 1 0 0 0,-1-1 0 0 0,1 1 0 0 0,0 1 0 0 0,1-1 0 0 0,-1 1 0 0 0,-4 6 0 0 0,9-9-102 0 0,-1-1 0 0 0,1 1-1 0 0,-1 0 1 0 0,1 0 0 0 0,0 0 0 0 0,0 0-1 0 0,0 0 1 0 0,1 0 0 0 0,-1 0-1 0 0,1 0 1 0 0,-1 1 0 0 0,1-1-1 0 0,0 0 1 0 0,0 0 0 0 0,1 5-1 0 0,1 3 159 0 0,1 1-1 0 0,6 19 0 0 0,-8-29-278 0 0,0 0-1 0 0,0-1 0 0 0,0 1 0 0 0,0 0 0 0 0,1-1 1 0 0,-1 1-1 0 0,0-1 0 0 0,1 0 0 0 0,-1 1 1 0 0,1-1-1 0 0,0 0 0 0 0,-1 0 0 0 0,1 0 0 0 0,0 0 1 0 0,0 0-1 0 0,-1 0 0 0 0,1-1 0 0 0,0 1 0 0 0,2 0 1 0 0,6 2 20 0 0,1-1 0 0 0,12 2 1 0 0,-19-4-5 0 0,26 3-17 0 0,-12-2-18 0 0,27 7 0 0 0,-40-7 34 0 0,-1 0 0 0 0,1 1 1 0 0,-1-1-1 0 0,1 1 1 0 0,-1 0-1 0 0,1 1 1 0 0,-1-1-1 0 0,0 1 1 0 0,0 0-1 0 0,5 5 0 0 0,-7-7 0 0 0,-1 1 0 0 0,0 0-1 0 0,0 0 1 0 0,0 0-1 0 0,0 0 1 0 0,0 0-1 0 0,0 0 1 0 0,0 0-1 0 0,0 0 1 0 0,-1 0-1 0 0,0 0 1 0 0,1 0 0 0 0,-1 1-1 0 0,0-1 1 0 0,0 0-1 0 0,0 0 1 0 0,0 0-1 0 0,0 0 1 0 0,0 1-1 0 0,-1-1 1 0 0,1 0-1 0 0,-1 0 1 0 0,0 0 0 0 0,1 0-1 0 0,-1 0 1 0 0,0 0-1 0 0,-2 2 1 0 0,-2 7 146 0 0,-1-1 0 0 0,-1 0 0 0 0,-11 14 0 0 0,18-24-163 0 0,-7 9 116 0 0,-1 0 0 0 0,0 0 0 0 0,-1-1 0 0 0,0 0 0 0 0,0 0 1 0 0,-1-1-1 0 0,0-1 0 0 0,0 1 0 0 0,0-2 0 0 0,-1 1 0 0 0,0-2 0 0 0,-13 5 0 0 0,23-8-116 0 0,0-1 1 0 0,0 0-1 0 0,0 1 1 0 0,0-1-1 0 0,-1 0 1 0 0,1 0-1 0 0,0 0 1 0 0,0 0-1 0 0,0 0 1 0 0,0 0-1 0 0,0 0 0 0 0,0 0 1 0 0,0-1-1 0 0,0 1 1 0 0,0 0-1 0 0,0-1 1 0 0,0 1-1 0 0,0 0 1 0 0,0-1-1 0 0,0 1 0 0 0,0-1 1 0 0,0 0-1 0 0,1 1 1 0 0,-2-2-1 0 0,1 1-14 0 0,-1-1-1 0 0,1 0 1 0 0,0 0-1 0 0,0 1 1 0 0,0-1-1 0 0,1 0 1 0 0,-1 0-1 0 0,0 0 0 0 0,1 0 1 0 0,-1 0-1 0 0,0-4 1 0 0,0-2-146 0 0,1 0-1 0 0,0-1 1 0 0,0 1 0 0 0,1-1-1 0 0,2-9 1 0 0,-1 9-411 0 0,0-1-1 0 0,1 1 0 0 0,1-1 1 0 0,4-9-1 0 0,-3 10-1348 0 0,1 0 0 0 0,0 0-1 0 0,12-15 1 0 0,-6 11-489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75 2577 0 0,'-11'-3'8553'0'0,"11"-1"-6768"0"0,2 2-409 0 0,4-3-552 0 0,2 1-344 0 0,3-3 96 0 0,0 0-376 0 0,1-1-95 0 0,-2-2-250 0 0,1 3-103 0 0,-2-3-1176 0 0,-3 2 776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 2304 0 0,'2'-7'14740'0'0,"5"16"-12004"0"0,-6-8-2725 0 0,5 10 520 0 0,0 1 1 0 0,0 0-1 0 0,-1 0 1 0 0,-1 1-1 0 0,0 0 1 0 0,0-1-1 0 0,-2 1 0 0 0,3 22 1 0 0,-2 9-386 0 0,-4 55-1 0 0,0-67-201 0 0,-4 43-2600 0 0,2-28-3376 0 0,2-20 2626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7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395 34 512 0 0,'6'-17'5138'0'0,"-4"1"8403"0"0,-8 22-12789 0 0,3-2-356 0 0,-20 25 478 0 0,-2-1-1 0 0,-1-2 1 0 0,-45 36 0 0 0,-3 3-530 0 0,11-10-264 0 0,32-29-105 0 0,-35 38 0 0 0,64-63 21 0 0,1 0 0 0 0,0 1 0 0 0,0-1 0 0 0,0 0 0 0 0,0 0 0 0 0,0 1 0 0 0,0-1 0 0 0,0 1 0 0 0,1-1 0 0 0,-1 1 0 0 0,0-1 0 0 0,1 1 0 0 0,-1-1 0 0 0,1 1 0 0 0,0 0-1 0 0,-1-1 1 0 0,1 1 0 0 0,0 0 0 0 0,0-1 0 0 0,0 1 0 0 0,0-1 0 0 0,0 1 0 0 0,1 0 0 0 0,-1-1 0 0 0,1 3 0 0 0,0-3-8 0 0,0 1 0 0 0,0-1-1 0 0,0 1 1 0 0,1-1 0 0 0,-1 1-1 0 0,0-1 1 0 0,1 0-1 0 0,-1 0 1 0 0,1 0 0 0 0,-1 0-1 0 0,1 0 1 0 0,0 0 0 0 0,-1 0-1 0 0,1 0 1 0 0,0 0 0 0 0,0-1-1 0 0,0 1 1 0 0,0-1-1 0 0,-1 0 1 0 0,5 1 0 0 0,19 1-27 0 0,-1-2 0 0 0,1 0 1 0 0,44-8-1 0 0,-6 1-66 0 0,23-1 125 0 0,62-4-95 0 0,-146 12 61 0 0,-1 0-1 0 0,1 0 1 0 0,-1 0 0 0 0,1 0-1 0 0,-1 1 1 0 0,1-1 0 0 0,-1 0-1 0 0,1 1 1 0 0,-1-1 0 0 0,0 1 0 0 0,1-1-1 0 0,-1 1 1 0 0,1 0 0 0 0,-1-1-1 0 0,0 1 1 0 0,0 0 0 0 0,0 0-1 0 0,2 1 1 0 0,-1 1-398 0 0,-1-1-1 0 0,1 1 1 0 0,0 0 0 0 0,-1 0-1 0 0,0 0 1 0 0,2 5 0 0 0,0 0-1043 0 0,4 1-4113 0 0,-3-6 3510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7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0 3185 0 0,'-5'2'10660'0'0,"9"3"-7330"0"0,10 2-2165 0 0,-1-2-356 0 0,0-1 0 0 0,0 0-1 0 0,0-1 1 0 0,22 2 0 0 0,58-1 444 0 0,-53-3-901 0 0,11-1-96 0 0,95-14-1 0 0,-12 0-1929 0 0,-131 14 907 0 0,0 0 0 0 0,0 0 0 0 0,0 1 0 0 0,0-1 0 0 0,1 1 0 0 0,3 1 0 0 0,-1 1-1823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8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0 297 512 0 0,'1'-4'1243'0'0,"0"0"0"0"0,1 0 1 0 0,-1 0-1 0 0,0 1 0 0 0,1-1 0 0 0,0 1 0 0 0,0-1 1 0 0,4-4-1 0 0,3-7 2649 0 0,-9 14-3304 0 0,7-12 2634 0 0,-6 13-3108 0 0,-1 0-1 0 0,0 0 1 0 0,0-1 0 0 0,0 1 0 0 0,0 0 0 0 0,0 0-1 0 0,0-1 1 0 0,1 1 0 0 0,-1 0 0 0 0,0 0 0 0 0,0-1-1 0 0,0 1 1 0 0,1 0 0 0 0,-1 0 0 0 0,0 0-1 0 0,0 0 1 0 0,1-1 0 0 0,-1 1 0 0 0,0 0 0 0 0,0 0-1 0 0,1 0 1 0 0,-1 0 0 0 0,0 0 0 0 0,0 0 0 0 0,1 0-1 0 0,-1 0 1 0 0,0 0 0 0 0,1 0 0 0 0,-1 0 0 0 0,0 0-1 0 0,0 0 1 0 0,1 0 0 0 0,-1 0 0 0 0,0 0-1 0 0,1 0 1 0 0,-1 0 0 0 0,0 0 0 0 0,0 0 0 0 0,1 0-1 0 0,-1 2 72 0 0,1 0-1 0 0,-1 0 1 0 0,0 0-1 0 0,1 0 1 0 0,-1 0-1 0 0,0 0 0 0 0,0 0 1 0 0,-1 0-1 0 0,1 2 1 0 0,-1 3 122 0 0,-1 52 542 0 0,0-29-450 0 0,2 35 0 0 0,1-56-360 0 0,0 0-1 0 0,0 0 1 0 0,1 0-1 0 0,0 0 1 0 0,1 0-1 0 0,0 0 0 0 0,0 0 1 0 0,6 8-1 0 0,-7-13-27 0 0,0 0-1 0 0,0-1 0 0 0,1 1 0 0 0,-1-1 0 0 0,1 0 1 0 0,0 0-1 0 0,0 0 0 0 0,0 0 0 0 0,0 0 0 0 0,1 0 0 0 0,-1-1 1 0 0,1 0-1 0 0,5 3 0 0 0,-8-5-10 0 0,0 0-1 0 0,-1 0 1 0 0,1 0-1 0 0,-1-1 1 0 0,1 1-1 0 0,0 0 1 0 0,-1-1-1 0 0,1 1 1 0 0,-1 0-1 0 0,1-1 1 0 0,-1 1-1 0 0,1 0 1 0 0,-1-1-1 0 0,1 1 1 0 0,-1-1-1 0 0,0 1 1 0 0,1-1-1 0 0,-1 1 1 0 0,0-1-1 0 0,1 0 1 0 0,-1 1-1 0 0,0-1 1 0 0,0 1 0 0 0,1-1-1 0 0,-1 0 1 0 0,0 1-1 0 0,0-1 1 0 0,0 1-1 0 0,0-1 1 0 0,0 0-1 0 0,0 1 1 0 0,0-2-1 0 0,2-23-34 0 0,-13-79-44 0 0,3 52 74 0 0,1-60 0 0 0,7 96 3 0 0,1 0 0 0 0,0 0 0 0 0,2 0-1 0 0,-1 0 1 0 0,2 0 0 0 0,0 0 0 0 0,13-29 0 0 0,-14 39-1 0 0,0 0 0 0 0,0 0 0 0 0,0 0 0 0 0,1 1 0 0 0,0 0 0 0 0,1 0 0 0 0,-1 0 0 0 0,1 0 0 0 0,10-7 0 0 0,-13 10 1 0 0,1 0 0 0 0,0 0-1 0 0,0 1 1 0 0,0-1 0 0 0,0 1 0 0 0,1 0 0 0 0,-1 0-1 0 0,0 0 1 0 0,0 0 0 0 0,1 1 0 0 0,-1-1-1 0 0,0 1 1 0 0,1 0 0 0 0,-1 0 0 0 0,1 0-1 0 0,-1 0 1 0 0,0 1 0 0 0,1-1 0 0 0,-1 1-1 0 0,0 0 1 0 0,4 1 0 0 0,3 3 1 0 0,0 0 1 0 0,0 0 0 0 0,0 1-1 0 0,-1 0 1 0 0,0 1-1 0 0,16 15 1 0 0,-2 2 5 0 0,21 27 0 0 0,-32-36 2 0 0,-1 1-1 0 0,-1 0 1 0 0,0 0 0 0 0,-1 1 0 0 0,-1 0 0 0 0,-1 1 0 0 0,7 21 0 0 0,-10-25 18 0 0,-1 1 0 0 0,-1-1 0 0 0,0 1 0 0 0,0 0 0 0 0,-2 0 0 0 0,1-1 0 0 0,-2 1 0 0 0,0 0 0 0 0,-6 26 0 0 0,-9 10-2 0 0,9-34-23 0 0,-5 26 0 0 0,12-27-74 0 0,0-16 63 0 0,0 0 0 0 0,0 0 0 0 0,1 1 0 0 0,-1-1 0 0 0,0 0 0 0 0,0 0 0 0 0,0 0 0 0 0,0 1 0 0 0,1-1-1 0 0,-1 0 1 0 0,0 0 0 0 0,0 0 0 0 0,0 1 0 0 0,1-1 0 0 0,-1 0 0 0 0,0 0 0 0 0,0 0 0 0 0,1 0 0 0 0,-1 0 0 0 0,0 1 0 0 0,0-1 0 0 0,1 0 0 0 0,-1 0-1 0 0,0 0 1 0 0,0 0 0 0 0,1 0 0 0 0,-1 0 0 0 0,1 0 0 0 0,1-1-89 0 0,1 1 1 0 0,0-1-1 0 0,-1 0 0 0 0,1 0 0 0 0,-1 0 1 0 0,1-1-1 0 0,-1 1 0 0 0,3-2 0 0 0,10-7-1129 0 0,-1-1-1 0 0,21-19 0 0 0,3-9-4545 0 0,-28 26 3026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0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19 189 512 0 0,'-17'4'10032'0'0,"17"-3"-9677"0"0,0-1-1 0 0,0 0 1 0 0,-1 0 0 0 0,1 1 0 0 0,0-1-1 0 0,0 0 1 0 0,0 1 0 0 0,0-1-1 0 0,0 0 1 0 0,0 1 0 0 0,0-1 0 0 0,0 1-1 0 0,0-1-387 0 0,18 6-771 0 0,0 0-2131 0 0,-7-1-2115 0 0,-11-5 5009 0 0,0 0 0 0 0,0 1 0 0 0,0-1 0 0 0,0 0 0 0 0,0 0 0 0 0,1 0 0 0 0,-1 0 0 0 0,0 0-1 0 0,0 0 1 0 0,0 1 0 0 0,0-1 0 0 0,1 0 0 0 0,-1 0 0 0 0,0 0 0 0 0,0 0 0 0 0,0 0 0 0 0,1 0 0 0 0,-1 0-1 0 0,0 0 1 0 0,0 0 0 0 0,0 0 0 0 0,1 0 0 0 0,-1 0 0 0 0,0 0 0 0 0,0 0 0 0 0,0 0 0 0 0,1 0 0 0 0,-1 0-1 0 0,0 0 1 0 0,0 0 0 0 0,0 0 0 0 0,0-1 0 0 0,1 1 0 0 0,-1 0 0 0 0,0 0 0 0 0,0 0 0 0 0,0 0 0 0 0,0 0-1 0 0,1 0 1 0 0,-1 0 0 0 0,0-1 0 0 0,-3-8 2991 0 0,2 7-2178 0 0,0-1-1 0 0,-1 1 1 0 0,1 0 0 0 0,-1 0-1 0 0,1 0 1 0 0,-1 0-1 0 0,0 1 1 0 0,-3-3 0 0 0,3 3-296 0 0,0 0-1 0 0,0 0 1 0 0,0 0 0 0 0,1-1 0 0 0,-1 1-1 0 0,0 0 1 0 0,0-1 0 0 0,1 1 0 0 0,-1-1 0 0 0,1 0-1 0 0,-2-2 1 0 0,2 3-331 0 0,1 0 0 0 0,0 0 0 0 0,-1 0-1 0 0,1 0 1 0 0,0 0 0 0 0,-1 0 0 0 0,1 0 0 0 0,0-1-1 0 0,0 1 1 0 0,0 0 0 0 0,0 0 0 0 0,0 0 0 0 0,0 0-1 0 0,0 0 1 0 0,1-1 0 0 0,-1 1 0 0 0,0 0 0 0 0,1 0-1 0 0,-1 0 1 0 0,0 0 0 0 0,1 0 0 0 0,0 0 0 0 0,0-1-1 0 0,5-7 5 0 0,0 0-1 0 0,1 0 1 0 0,0 1-1 0 0,14-14 1 0 0,37-25 37 0 0,-51 42-165 0 0,-1 0-1 0 0,2 1 1 0 0,-1 0 0 0 0,0 0 0 0 0,11-3 0 0 0,-14 5-8 0 0,0 1 0 0 0,0 0 1 0 0,1 0-1 0 0,-1 0 0 0 0,0 1 0 0 0,1-1 0 0 0,-1 1 0 0 0,1 0 0 0 0,-1 1 0 0 0,0-1 0 0 0,8 2 0 0 0,-9-1-2 0 0,0 0-1 0 0,0 1 0 0 0,-1-1 0 0 0,1 1 1 0 0,0 0-1 0 0,-1 0 0 0 0,1 0 0 0 0,-1 0 0 0 0,0 0 1 0 0,1 0-1 0 0,-1 1 0 0 0,0-1 0 0 0,0 1 1 0 0,-1 0-1 0 0,4 5 0 0 0,1 5 17 0 0,0 0-1 0 0,5 16 1 0 0,-9-23-20 0 0,34 108 26 0 0,34 87-1 0 0,-35-138-396 0 0,-34-61 338 0 0,0-1-101 0 0,0 1 0 0 0,0-1 0 0 0,0 0 0 0 0,0 0 0 0 0,1 0 0 0 0,-1 0 0 0 0,0 0 0 0 0,0 0 0 0 0,1 0 0 0 0,-1 0 0 0 0,1-1-1 0 0,-1 1 1 0 0,0 0 0 0 0,1-1 0 0 0,0 0 0 0 0,-1 1 0 0 0,1-1 0 0 0,-1 0 0 0 0,1 1 0 0 0,-1-1 0 0 0,1 0 0 0 0,0 0 0 0 0,2-1 0 0 0,-2 1-593 0 0,0 0 0 0 0,0-1 0 0 0,0 1 0 0 0,0-1-1 0 0,-1 1 1 0 0,1-1 0 0 0,0 0 0 0 0,0 0 0 0 0,-1 0 0 0 0,1 0-1 0 0,0 0 1 0 0,1-1 0 0 0,6-9-2226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0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495 26 1240 0 0,'0'-7'1969'0'0,"-3"-6"5005"0"0,-2 8-932 0 0,4 5-5931 0 0,1 0 1 0 0,0 0-1 0 0,-1 0 0 0 0,1 0 1 0 0,-1 1-1 0 0,1-1 0 0 0,0 0 1 0 0,-1 0-1 0 0,1 1 0 0 0,0-1 1 0 0,-1 0-1 0 0,1 0 0 0 0,0 1 0 0 0,0-1 1 0 0,-1 0-1 0 0,1 1 0 0 0,0-1 1 0 0,0 0-1 0 0,-1 1 0 0 0,1-1 1 0 0,0 0-1 0 0,0 2 0 0 0,-12 17 569 0 0,-1 0 0 0 0,0-1 0 0 0,-2-1 0 0 0,-21 22 0 0 0,-74 56-572 0 0,11-31-47 0 0,10-7-106 0 0,75-46-53 0 0,0 0 1 0 0,0 1 0 0 0,-21 23-1 0 0,33-32 39 0 0,0-1-1 0 0,0 1 1 0 0,1-1-1 0 0,-1 1 0 0 0,1-1 1 0 0,-1 1-1 0 0,-1 5 1 0 0,3-7-5 0 0,0-1 0 0 0,0 1 0 0 0,0 0 0 0 0,0-1 0 0 0,0 1 0 0 0,0 0 0 0 0,0 0 0 0 0,0-1 0 0 0,0 1 0 0 0,0 0 0 0 0,0-1 0 0 0,0 1 0 0 0,1-1 0 0 0,-1 1 0 0 0,0 0 0 0 0,0-1 0 0 0,1 1 0 0 0,-1 0 0 0 0,0-1 0 0 0,1 1 0 0 0,-1-1 0 0 0,1 1 0 0 0,-1-1 0 0 0,1 1 0 0 0,-1-1 0 0 0,1 1 1 0 0,-1-1-1 0 0,1 0 0 0 0,-1 1 0 0 0,1-1 0 0 0,0 0 0 0 0,-1 1 0 0 0,1-1 0 0 0,0 0 0 0 0,-1 0 0 0 0,1 0 0 0 0,-1 1 0 0 0,1-1 0 0 0,0 0 0 0 0,0 0 0 0 0,16 2-2266 0 0,3-4-293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61 512 0 0,'3'-2'869'0'0,"0"-1"1"0"0,0 0-1 0 0,0 1 1 0 0,0-1-1 0 0,4-6 0 0 0,-6 8-513 0 0,-1 0 0 0 0,1 0 0 0 0,0 0-1 0 0,-1 0 1 0 0,1 0 0 0 0,0 0 0 0 0,-1-1 0 0 0,1 1 0 0 0,-1 0-1 0 0,0 0 1 0 0,1 0 0 0 0,-1-1 0 0 0,0 1 0 0 0,0 0-1 0 0,0-1 1 0 0,0 1 0 0 0,0 0 0 0 0,0 0 0 0 0,0-1 0 0 0,0 1-1 0 0,-1-2 1 0 0,0 2-170 0 0,0 0-1 0 0,0 0 0 0 0,1 0 1 0 0,-1 1-1 0 0,0-1 0 0 0,0 0 1 0 0,0 0-1 0 0,0 1 0 0 0,-1-1 1 0 0,1 1-1 0 0,0-1 0 0 0,0 1 1 0 0,0-1-1 0 0,0 1 0 0 0,-1 0 1 0 0,1 0-1 0 0,0-1 1 0 0,-3 1-1 0 0,-23 0 1210 0 0,16 1-1008 0 0,0 1 0 0 0,0 0 0 0 0,0 1 0 0 0,0 0 0 0 0,0 1 0 0 0,-15 8 0 0 0,20-10-224 0 0,0 2-1 0 0,0-1 0 0 0,1 1 1 0 0,-1 0-1 0 0,1 0 0 0 0,0 0 1 0 0,0 1-1 0 0,0-1 0 0 0,1 1 1 0 0,0 1-1 0 0,0-1 1 0 0,-5 9-1 0 0,7-11-126 0 0,1 0 0 0 0,-1 0 0 0 0,1 1 1 0 0,0-1-1 0 0,0 1 0 0 0,0-1 0 0 0,0 1 0 0 0,1 0 0 0 0,0-1 1 0 0,-1 1-1 0 0,1 0 0 0 0,0-1 0 0 0,1 1 0 0 0,-1 0 0 0 0,1-1 1 0 0,0 5-1 0 0,1-4-19 0 0,0 0 1 0 0,0 0-1 0 0,0 0 1 0 0,0 0-1 0 0,1 0 0 0 0,-1 0 1 0 0,1-1-1 0 0,0 1 1 0 0,0-1-1 0 0,1 0 1 0 0,4 4-1 0 0,4 1-75 0 0,0 0 0 0 0,0-1 0 0 0,1-1-1 0 0,0 0 1 0 0,0-1 0 0 0,1 0 0 0 0,16 4 0 0 0,-17-6-536 0 0,0-1 0 0 0,0 0 1 0 0,0-1-1 0 0,17 0 1 0 0,-21-2-1877 0 0,0 1 0 0 0,1-2 1 0 0,16-3-1 0 0,-14 0-1806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1680 0 0,'-3'-6'13630'0'0,"5"24"-9115"0"0,1 3-3300 0 0,-4-8-610 0 0,0-1 0 0 0,-5 20-1 0 0,4-24-530 0 0,0 0-1 0 0,1 0 1 0 0,0 1 0 0 0,0-1-1 0 0,1 0 1 0 0,0 0-1 0 0,0 0 1 0 0,1 0 0 0 0,1 9-1 0 0,0-12-302 0 0,0 1-1 0 0,0 0 0 0 0,6 10 0 0 0,-7-14-942 0 0,1 1-1 0 0,-1-1 1 0 0,1 0 0 0 0,-1 0-1 0 0,1 0 1 0 0,4 3-1 0 0,-3-5-2569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63 144 1640 0 0,'-3'-1'1078'0'0,"0"1"0"0"0,0 0 0 0 0,0-1 0 0 0,0 0 0 0 0,0 0 0 0 0,0 0 0 0 0,0 0 0 0 0,0 0 0 0 0,0 0 0 0 0,0-1 0 0 0,-4-3 0 0 0,6 5-899 0 0,0-1 1 0 0,1 1-1 0 0,-1-1 0 0 0,0 0 0 0 0,0 1 0 0 0,1-1 0 0 0,-1 0 0 0 0,0 0 0 0 0,1 0 0 0 0,-1 1 0 0 0,1-1 0 0 0,-1 0 0 0 0,1 0 0 0 0,-1 0 0 0 0,1 0 0 0 0,0 0 0 0 0,-1 0 0 0 0,1 0 0 0 0,0 0 0 0 0,0 0 0 0 0,0 0 0 0 0,0 0 0 0 0,0 0 0 0 0,0 0 0 0 0,0 0 0 0 0,0 0 0 0 0,0 0 1 0 0,0 0-1 0 0,1 0 0 0 0,-1 0 0 0 0,0 0 0 0 0,1 0 0 0 0,-1 0 0 0 0,0 0 0 0 0,1 0 0 0 0,-1 0 0 0 0,1 1 0 0 0,0-1 0 0 0,0-1 0 0 0,4-3-8 0 0,0 0-1 0 0,1 0 1 0 0,0 1-1 0 0,-1-1 1 0 0,1 1 0 0 0,1 1-1 0 0,11-6 1 0 0,48-17 30 0 0,-49 20-176 0 0,1 1 0 0 0,-1 0 0 0 0,1 1 0 0 0,35-2-1 0 0,-49 6-32 0 0,1 0-1 0 0,0 0 0 0 0,-1 0 0 0 0,1 1 1 0 0,-1-1-1 0 0,1 1 0 0 0,0 0 0 0 0,-1 1 0 0 0,0-1 1 0 0,1 1-1 0 0,-1 0 0 0 0,0 0 0 0 0,0 0 1 0 0,0 0-1 0 0,0 1 0 0 0,0 0 0 0 0,0 0 0 0 0,-1 0 1 0 0,0 0-1 0 0,1 0 0 0 0,-1 1 0 0 0,0-1 1 0 0,-1 1-1 0 0,4 5 0 0 0,-4-6-7 0 0,-1 0 0 0 0,0 0 0 0 0,0 1 1 0 0,0-1-1 0 0,0 0 0 0 0,0 1 0 0 0,-1-1 0 0 0,1 1 0 0 0,-1-1 1 0 0,0 0-1 0 0,0 1 0 0 0,0-1 0 0 0,0 1 0 0 0,-1-1 0 0 0,0 1 1 0 0,1-1-1 0 0,-1 0 0 0 0,0 0 0 0 0,-1 1 0 0 0,1-1 0 0 0,-1 0 1 0 0,1 0-1 0 0,-1 0 0 0 0,0 0 0 0 0,0 0 0 0 0,-2 2 0 0 0,-4 3-27 0 0,1 1 1 0 0,-1-2-1 0 0,0 1 0 0 0,-1-1 0 0 0,0-1 0 0 0,-18 12 0 0 0,-17 4-129 0 0,-60 21 0 0 0,76-32 0 0 0,16-7-201 0 0,0 0 1 0 0,-21 4-1 0 0,-5-4-4716 0 0,29-3 3630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5.5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1032 0 0,'-4'7'8660'0'0,"-2"3"-5617"0"0,4 0-2051 0 0,1 0 0 0 0,0-1 1 0 0,1 1-1 0 0,0 0 0 0 0,1 10 0 0 0,0 8-180 0 0,-1-4-190 0 0,3 74 1494 0 0,-2-87-1961 0 0,1 0 0 0 0,0 0 0 0 0,0 0 0 0 0,1 0-1 0 0,1 0 1 0 0,8 16 0 0 0,-10-23-164 0 0,0-1 0 0 0,1 1-1 0 0,-1 0 1 0 0,1-1-1 0 0,0 0 1 0 0,0 0 0 0 0,0 0-1 0 0,1 0 1 0 0,-1 0 0 0 0,1-1-1 0 0,-1 1 1 0 0,1-1-1 0 0,0 0 1 0 0,0 0 0 0 0,0 0-1 0 0,0-1 1 0 0,1 1 0 0 0,-1-1-1 0 0,0 0 1 0 0,0-1-1 0 0,1 1 1 0 0,5 0 0 0 0,-2-1-510 0 0,1 0 0 0 0,-1-1-1 0 0,0 0 1 0 0,0 0 0 0 0,0-1 0 0 0,0 0 0 0 0,0 0 0 0 0,0 0 0 0 0,0-1 0 0 0,14-8 0 0 0,-3 0-2067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11 512 0 0,'1'-10'15711'0'0,"-2"21"-8830"0"0,0-1-8170 0 0,-8 42 2870 0 0,-9 35-358 0 0,17-81-1164 0 0,-1 1 1 0 0,1-1 0 0 0,0 1 0 0 0,0 0 0 0 0,1 0 0 0 0,1 13 0 0 0,-1-19-66 0 0,0 1-1 0 0,0 0 1 0 0,1-1 0 0 0,-1 1 0 0 0,1-1 0 0 0,-1 1-1 0 0,1-1 1 0 0,-1 1 0 0 0,1-1 0 0 0,0 1 0 0 0,0-1-1 0 0,0 1 1 0 0,0-1 0 0 0,0 0 0 0 0,0 0 0 0 0,0 1-1 0 0,1-1 1 0 0,-1 0 0 0 0,0 0 0 0 0,0 0 0 0 0,1 0-1 0 0,-1-1 1 0 0,1 1 0 0 0,-1 0 0 0 0,1-1 0 0 0,-1 1-1 0 0,1 0 1 0 0,0-1 0 0 0,-1 0 0 0 0,1 1 0 0 0,-1-1-1 0 0,4 0 1 0 0,2 0-94 0 0,-1 0 0 0 0,1-1 0 0 0,-1 0-1 0 0,1 0 1 0 0,-1-1 0 0 0,0 1-1 0 0,0-1 1 0 0,12-6 0 0 0,3-2-1683 0 0,21-16 0 0 0,-24 15-395 0 0,4-3-444 0 0,-3-1-60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4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16 2897 0 0,'-10'3'12946'0'0,"13"-3"-12265"0"0,4-1 343 0 0,3 1-296 0 0,1-2-320 0 0,3 0-304 0 0,1 1 0 0 0,3-2-96 0 0,0 0-416 0 0,-2 0-976 0 0,0-1-225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4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415 34 512 0 0,'0'-1'414'0'0,"0"0"1"0"0,0 0-1 0 0,0-1 0 0 0,0 1 1 0 0,0 0-1 0 0,-1-1 1 0 0,1 1-1 0 0,0 0 0 0 0,-1 0 1 0 0,1-1-1 0 0,-1 1 0 0 0,1 0 1 0 0,-1 0-1 0 0,1 0 0 0 0,-1 0 1 0 0,0 0-1 0 0,0 0 0 0 0,1 0 1 0 0,-1 0-1 0 0,0 0 0 0 0,0 0 1 0 0,0 0-1 0 0,-2-1 0 0 0,1 1 28 0 0,0 1 0 0 0,-1-1 0 0 0,1 0-1 0 0,0 0 1 0 0,-1 1 0 0 0,1 0 0 0 0,0-1-1 0 0,-1 1 1 0 0,1 0 0 0 0,-1 0 0 0 0,-3 1-1 0 0,-4 0 163 0 0,1 1 0 0 0,0 0 0 0 0,0 1 0 0 0,0 0 0 0 0,-13 6 0 0 0,1 3-206 0 0,1 0-1 0 0,1 1 1 0 0,0 0-1 0 0,1 2 0 0 0,0 0 1 0 0,1 1-1 0 0,-23 30 1 0 0,24-26-220 0 0,0 2 1 0 0,2 0-1 0 0,0 1 1 0 0,2 0-1 0 0,1 1 1 0 0,-13 37-1 0 0,19-45-91 0 0,0 0-1 0 0,2 1 0 0 0,0 0 0 0 0,0 0 0 0 0,2 0 1 0 0,0 0-1 0 0,1 0 0 0 0,3 29 0 0 0,-1-37-105 0 0,0-1 0 0 0,0 1 0 0 0,0-1 0 0 0,1 1-1 0 0,0-1 1 0 0,1 0 0 0 0,0 0 0 0 0,0-1 0 0 0,1 1 0 0 0,0-1 0 0 0,0 0-1 0 0,0 0 1 0 0,1-1 0 0 0,0 1 0 0 0,1-1 0 0 0,-1 0 0 0 0,1-1 0 0 0,12 8 0 0 0,-8-7-335 0 0,1 0 1 0 0,1-1 0 0 0,-1 0-1 0 0,22 5 1 0 0,55 7-3591 0 0,-62-13 2490 0 0,11 2 39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5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30 236 1120 0 0,'-13'20'7728'0'0,"10"-17"-6374"0"0,1 0 0 0 0,0 0 0 0 0,0 1 1 0 0,0-1-1 0 0,-2 5 0 0 0,4-6-1154 0 0,-1-1 0 0 0,1 1 0 0 0,0-1 0 0 0,0 1 0 0 0,-1-1 0 0 0,1 1-1 0 0,0-1 1 0 0,0 1 0 0 0,1 0 0 0 0,-1-1 0 0 0,0 1 0 0 0,0-1 0 0 0,1 1 0 0 0,-1-1-1 0 0,1 1 1 0 0,-1-1 0 0 0,2 2 0 0 0,-1-1-93 0 0,0 0 1 0 0,1-1-1 0 0,-1 1 0 0 0,0-1 1 0 0,1 1-1 0 0,0-1 1 0 0,-1 0-1 0 0,1 1 0 0 0,0-1 1 0 0,-1 0-1 0 0,1 0 0 0 0,0 0 1 0 0,0-1-1 0 0,0 1 0 0 0,0 0 1 0 0,0-1-1 0 0,0 1 0 0 0,0-1 1 0 0,0 1-1 0 0,0-1 0 0 0,0 0 1 0 0,0 0-1 0 0,0 0 1 0 0,3-1-1 0 0,0 1-5 0 0,1 0 0 0 0,0-1 1 0 0,0 0-1 0 0,-1 0 0 0 0,1-1 1 0 0,-1 0-1 0 0,8-3 0 0 0,-2-1-71 0 0,0-1 1 0 0,-1 0-1 0 0,0-1 1 0 0,-1 0-1 0 0,1-1 0 0 0,-2 0 1 0 0,1 0-1 0 0,-1-1 0 0 0,-1 0 1 0 0,0 0-1 0 0,7-14 0 0 0,-9 14-10 0 0,-2 0 0 0 0,1 0-1 0 0,-1-1 1 0 0,-1 1 0 0 0,0 0-1 0 0,1-15 1 0 0,0-67 650 0 0,-4 69-272 0 0,2 69-171 0 0,-12 88-1 0 0,8-119-147 0 0,0-4 9 0 0,1 1 1 0 0,1-1-1 0 0,-1 16 1 0 0,2-24-83 0 0,0-1 1 0 0,1 1-1 0 0,-1-1 1 0 0,0 1-1 0 0,1-1 1 0 0,0 1-1 0 0,-1-1 1 0 0,1 1-1 0 0,0-1 1 0 0,0 1-1 0 0,0-1 1 0 0,0 0-1 0 0,1 0 0 0 0,-1 0 1 0 0,1 0-1 0 0,-1 0 1 0 0,1 0-1 0 0,0 0 1 0 0,0 0-1 0 0,3 2 1 0 0,-2-2-12 0 0,0-1 0 0 0,0 0 0 0 0,0 0 0 0 0,0 0 0 0 0,0 0 0 0 0,0 0 0 0 0,0-1 0 0 0,1 1 0 0 0,-1-1 0 0 0,0 0 0 0 0,0 0 0 0 0,1 0 0 0 0,5-1 0 0 0,-3 0-9 0 0,0 0 0 0 0,0-1 0 0 0,0 1-1 0 0,-1-1 1 0 0,1 0 0 0 0,7-4 0 0 0,-4 0 10 0 0,1 0-1 0 0,-1 0 1 0 0,-1 0 0 0 0,1-1 0 0 0,-1 0 0 0 0,0-1 0 0 0,-1 0 0 0 0,0 0 0 0 0,0-1-1 0 0,-1 0 1 0 0,0 0 0 0 0,0 0 0 0 0,-1-1 0 0 0,-1 1 0 0 0,1-1 0 0 0,-2-1-1 0 0,1 1 1 0 0,-1 0 0 0 0,-1-1 0 0 0,0 0 0 0 0,0 1 0 0 0,-1-22 0 0 0,0 17 32 0 0,0 11-14 0 0,-1 0-1 0 0,0 0 1 0 0,0-1 0 0 0,0 1 0 0 0,0 0 0 0 0,0 0 0 0 0,-3-8 0 0 0,2 13-5 0 0,0-1 0 0 0,1 1 0 0 0,-1 0 0 0 0,0-1 0 0 0,0 1 0 0 0,1 0 0 0 0,-1 0 0 0 0,0 0 0 0 0,1 0 0 0 0,-1 0 0 0 0,1 0 0 0 0,-1 0 0 0 0,0 1 0 0 0,1-1-2 0 0,-4 9 1 0 0,0-1-1 0 0,1 1 1 0 0,0 0 0 0 0,0 0 0 0 0,1 0 0 0 0,1 0 0 0 0,-1 20-1 0 0,1-22-2 0 0,1 0-1 0 0,1 0 0 0 0,0-1 0 0 0,0 1 1 0 0,0 0-1 0 0,1 0 0 0 0,0 0 0 0 0,1-1 0 0 0,0 1 1 0 0,6 12-1 0 0,-4-14-56 0 0,0 0 1 0 0,0 0 0 0 0,1-1-1 0 0,-1 0 1 0 0,1 0 0 0 0,0 0-1 0 0,0-1 1 0 0,1 0 0 0 0,-1 0-1 0 0,1 0 1 0 0,0-1 0 0 0,0 0-1 0 0,0 0 1 0 0,1-1 0 0 0,8 2-1 0 0,-13-3-212 0 0,0-1 0 0 0,0 0 0 0 0,0 0 0 0 0,0 0 0 0 0,0 0 1 0 0,0-1-1 0 0,0 1 0 0 0,0-1 0 0 0,0 0 0 0 0,0 1 0 0 0,0-2 0 0 0,0 1 0 0 0,3-2 0 0 0,15-10-4391 0 0,-5-2-3378 0 0,-10 7 5280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5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2537 0 0,'0'-6'1599'0'0,"0"-8"5538"0"0,1 13-7015 0 0,-1 1-1 0 0,0 0 1 0 0,0 0 0 0 0,1-1-1 0 0,-1 1 1 0 0,0 0 0 0 0,0 0-1 0 0,1-1 1 0 0,-1 1 0 0 0,0 0-1 0 0,1 0 1 0 0,-1-1 0 0 0,0 1-1 0 0,0 0 1 0 0,1 0 0 0 0,-1 0-1 0 0,1 0 1 0 0,-1 0 0 0 0,0 0-1 0 0,1 0 1 0 0,-1 0 0 0 0,0 0-1 0 0,1 0 1 0 0,-1 0 0 0 0,0 0-1 0 0,1 0 1 0 0,-1 0 0 0 0,1 0-1 0 0,-1 0 1 0 0,0 0 0 0 0,1 0-1 0 0,-1 0 1 0 0,0 0 0 0 0,1 0-1 0 0,-1 1 1 0 0,0-1 0 0 0,1 0-1 0 0,-1 1 1 0 0,14 6 1013 0 0,0 0 0 0 0,-1 2 0 0 0,16 11 0 0 0,-4-2-524 0 0,-6-5-337 0 0,-1 1 0 0 0,0 0 0 0 0,-1 1 0 0 0,-1 1 1 0 0,0 1-1 0 0,-1 0 0 0 0,-1 1 0 0 0,-1 0 1 0 0,0 1-1 0 0,16 35 0 0 0,-15-20-166 0 0,-1 1 1 0 0,-2 1-1 0 0,-2 0 0 0 0,-1 0 0 0 0,-2 0 0 0 0,2 57 1 0 0,-8-74-94 0 0,-1 0 0 0 0,0 1-1 0 0,-2-1 1 0 0,0 0 0 0 0,-2 0 0 0 0,0 0 0 0 0,-11 26 0 0 0,4-17-18 0 0,0-2 0 0 0,-2 0 1 0 0,-2-1-1 0 0,-23 32 0 0 0,32-47-289 0 0,-1 0 1 0 0,-1-1-1 0 0,0 0 0 0 0,0 0 1 0 0,-1-1-1 0 0,0 0 0 0 0,0 0 1 0 0,-1-1-1 0 0,-12 6 0 0 0,11-11-4835 0 0,9-2 3438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6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1 279 512 0 0,'5'-35'1518'0'0,"-4"20"1201"0"0,1 0 0 0 0,1 1 0 0 0,0-1 1 0 0,1 1-1 0 0,6-14 0 0 0,-10 27-2584 0 0,1 1 0 0 0,-1-1 0 0 0,0 0-1 0 0,0 1 1 0 0,1-1 0 0 0,-1 0 0 0 0,0 1 0 0 0,1-1-1 0 0,-1 1 1 0 0,0-1 0 0 0,1 1 0 0 0,-1-1 0 0 0,1 1-1 0 0,-1-1 1 0 0,1 1 0 0 0,0 0 0 0 0,-1-1-1 0 0,1 1 1 0 0,-1 0 0 0 0,1-1 0 0 0,0 1 0 0 0,-1 0-1 0 0,1 0 1 0 0,-1-1 0 0 0,2 1 0 0 0,-1 0-41 0 0,0 1 0 0 0,0-1 0 0 0,-1 0 0 0 0,1 1 0 0 0,0-1 0 0 0,-1 0 0 0 0,1 1-1 0 0,0-1 1 0 0,-1 1 0 0 0,1 0 0 0 0,-1-1 0 0 0,1 1 0 0 0,-1-1 0 0 0,1 1 0 0 0,-1 0 0 0 0,1-1 0 0 0,0 2 0 0 0,2 5 121 0 0,0 0 0 0 0,0 0 0 0 0,2 9 0 0 0,-5-15-180 0 0,8 37 221 0 0,-1 0 0 0 0,-3 0-1 0 0,1 58 1 0 0,-1-15-19 0 0,2-8-193 0 0,4 0 0 0 0,2 0-1 0 0,41 129 1 0 0,-52-201-44 0 0,17 46-26 0 0,-16-42-3 0 0,0-1 0 0 0,1 0 0 0 0,0 0 0 0 0,-1 0-1 0 0,1 0 1 0 0,0 0 0 0 0,1-1 0 0 0,4 5 0 0 0,-8-8 15 0 0,1 1 1 0 0,0-1-1 0 0,-1 1 1 0 0,1-1-1 0 0,0 0 1 0 0,-1 1-1 0 0,1-1 1 0 0,0 0-1 0 0,0 1 1 0 0,0-1-1 0 0,-1 0 0 0 0,1 0 1 0 0,0 0-1 0 0,0 0 1 0 0,0 0-1 0 0,0 0 1 0 0,-1 0-1 0 0,1 0 1 0 0,0 0-1 0 0,0 0 1 0 0,0 0-1 0 0,-1 0 1 0 0,2-1-1 0 0,0 0-31 0 0,0 0 0 0 0,-1 0 0 0 0,1 0 0 0 0,-1 0 0 0 0,0 0 0 0 0,1 0 0 0 0,-1 0 0 0 0,0-1 0 0 0,1 1 0 0 0,0-3 0 0 0,1 0-124 0 0,0 0-1 0 0,-1-1 0 0 0,0 1 1 0 0,0-1-1 0 0,0 1 1 0 0,0-1-1 0 0,0-5 0 0 0,3-33-551 0 0,-1-72 0 0 0,2-20 802 0 0,1 82 91 0 0,3 1-1 0 0,1 0 1 0 0,25-65 0 0 0,-22 81 20 0 0,1 1 1 0 0,1 0-1 0 0,2 1 1 0 0,2 1-1 0 0,31-40 0 0 0,-36 54 19 0 0,27-24-1 0 0,-34 35-113 0 0,0 1-1 0 0,1 1 1 0 0,0-1 0 0 0,0 2-1 0 0,16-9 1 0 0,-24 14-78 0 0,0-1 0 0 0,0 1 0 0 0,-1-1 0 0 0,1 1 0 0 0,0 0 0 0 0,0-1 0 0 0,0 1 0 0 0,0 0 0 0 0,0 0 0 0 0,0 0 0 0 0,0 0 0 0 0,1 0 0 0 0,-1 0 0 0 0,0 0 0 0 0,0 0 0 0 0,0 0 0 0 0,0 0 0 0 0,1 1 0 0 0,-1 0-14 0 0,0-1 0 0 0,-1 1 0 0 0,0-1 0 0 0,1 1 0 0 0,-1-1 0 0 0,1 1 0 0 0,-1-1 0 0 0,0 1 0 0 0,1-1 0 0 0,-1 1 0 0 0,0 0 0 0 0,1-1 0 0 0,-1 1 0 0 0,0-1 0 0 0,0 1 0 0 0,0 0 0 0 0,0-1 1 0 0,1 1-1 0 0,-1 0 0 0 0,0-1 0 0 0,0 2 0 0 0,-1 3-10 0 0,1 0 0 0 0,-1-1 0 0 0,0 1 1 0 0,0 0-1 0 0,-1-1 0 0 0,-2 8 0 0 0,-4 4-203 0 0,-2 0-1 0 0,1-1 0 0 0,-2 0 1 0 0,0 0-1 0 0,-24 23 0 0 0,-4 8-3323 0 0,30-35 706 0 0,0 1-1 0 0,-7 14 0 0 0,5-2-3241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6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55 3569 0 0,'0'-1'752'0'0,"0"0"0"0"0,0 0 0 0 0,1 0 0 0 0,-1 0 0 0 0,0 0 0 0 0,0 0 0 0 0,0 0 0 0 0,1 0 0 0 0,-1 0 0 0 0,1 0 0 0 0,-1 0 0 0 0,1 0 0 0 0,-1 0 0 0 0,1 0 0 0 0,-1 0 1 0 0,1 1-1 0 0,1-2 0 0 0,-1 1-316 0 0,1-1 1 0 0,-1 1-1 0 0,1 0 1 0 0,0 0-1 0 0,-1 0 1 0 0,1 1-1 0 0,0-1 1 0 0,3-1-1 0 0,3 1-305 0 0,0-1 0 0 0,0 1-1 0 0,13 0 1 0 0,-18 1 630 0 0,169-10 1134 0 0,31 0-1725 0 0,-168 9-274 0 0,156 1-617 0 0,-63 7-4260 0 0,-88-2 63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3689 0 0,'-1'6'10798'0'0,"-1"0"-8073"0"0,-3 8-2149 0 0,1 29 1753 0 0,1 0 1 0 0,5 51 0 0 0,-1-78-2288 0 0,1 0 0 0 0,1 0 0 0 0,0 0 0 0 0,1-1 0 0 0,1 0 0 0 0,0 0 0 0 0,1 0 0 0 0,1 0 0 0 0,11 18 0 0 0,-15-28-330 0 0,1-1-1 0 0,-1 1 0 0 0,1-1 0 0 0,0 0 1 0 0,7 6-1 0 0,-8-7-629 0 0,0-1 0 0 0,1 0 1 0 0,0 0-1 0 0,6 3 0 0 0,1-2-2163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56 4233 0 0,'-7'-18'4841'0'0,"-6"1"4993"0"0,-1 9-8586 0 0,0 1 609 0 0,5 2-441 0 0,4 5 88 0 0,3 2-551 0 0,5 1-449 0 0,4 1-208 0 0,2 1-200 0 0,4 3-56 0 0,1 0-72 0 0,0 1 48 0 0,1-1-480 0 0,-2 1-785 0 0,1 4-63 0 0,-3 5-6098 0 0,-5 3 4090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513 153 512 0 0,'1'-30'2873'0'0,"-2"19"123"0"0,0 0-1 0 0,-4-18 1 0 0,4 24-1783 0 0,-1 0 0 0 0,0-1 0 0 0,0 1 0 0 0,0 0 0 0 0,0 0 0 0 0,-7-9 0 0 0,8 12-991 0 0,-1-1-1 0 0,0 1 1 0 0,-1 0-1 0 0,1 0 1 0 0,0 0-1 0 0,-1 0 1 0 0,1 0-1 0 0,-4-1 1 0 0,4 1-135 0 0,-1 1-1 0 0,0 0 1 0 0,0 1 0 0 0,1-1-1 0 0,-1 0 1 0 0,0 1-1 0 0,0-1 1 0 0,0 1 0 0 0,0 0-1 0 0,0 0 1 0 0,0 0 0 0 0,0 1-1 0 0,0-1 1 0 0,-3 2 0 0 0,-6 1 177 0 0,-23 9 0 0 0,32-11-217 0 0,-21 10 47 0 0,0 1 1 0 0,1 0-1 0 0,0 2 1 0 0,1 1-1 0 0,1 0 1 0 0,0 2-1 0 0,1 0 1 0 0,-20 23-1 0 0,21-19-13 0 0,1 1-1 0 0,1 1 1 0 0,1 1 0 0 0,1 0-1 0 0,1 1 1 0 0,1 0-1 0 0,-14 41 1 0 0,24-61-70 0 0,1 1 0 0 0,1 0 0 0 0,-1 0 0 0 0,1 0-1 0 0,1 0 1 0 0,-1 1 0 0 0,1-1 0 0 0,0 0 0 0 0,0 0 0 0 0,0 0 0 0 0,1 0 0 0 0,0 0 0 0 0,0 0-1 0 0,1 0 1 0 0,0 0 0 0 0,0 0 0 0 0,0 0 0 0 0,1-1 0 0 0,0 1 0 0 0,0-1 0 0 0,0 1 0 0 0,0-1-1 0 0,1 0 1 0 0,0-1 0 0 0,0 1 0 0 0,1-1 0 0 0,-1 0 0 0 0,1 0 0 0 0,6 5 0 0 0,4 1-28 0 0,0-2 0 0 0,1 1 0 0 0,0-2 0 0 0,0 0 0 0 0,1-1 1 0 0,18 4-1 0 0,-8-3-188 0 0,2-2-1 0 0,55 4 1 0 0,-60-9-185 0 0,-1 0 0 0 0,45-7 0 0 0,-56 5-359 0 0,0-1 0 0 0,-1 0 0 0 0,1-1 0 0 0,-1 0 0 0 0,0-1 0 0 0,0 0-1 0 0,15-9 1 0 0,-7-1-1921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5.6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19 2769 0 0,'-39'-18'12945'0'0,"58"18"-8613"0"0,1 0-4167 0 0,-13 0-221 0 0,0 1 1 0 0,0 0-1 0 0,0 0 1 0 0,0 1-1 0 0,0 0 1 0 0,0 0 0 0 0,0 0-1 0 0,-1 1 1 0 0,12 6-1 0 0,-12-5-774 0 0,0 1 1 0 0,0-1-1 0 0,0 1 0 0 0,-1 1 1 0 0,8 8-1 0 0,3 4-3118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8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57 2593 0 0,'-6'3'8593'0'0,"6"-5"-6704"0"0,5 1-305 0 0,2-2-528 0 0,8 1-263 0 0,3-2 207 0 0,4-1-536 0 0,13-1-16 0 0,-1-1-144 0 0,3 1-168 0 0,12-2-160 0 0,-5 4 24 0 0,4 0-80 0 0,9 0-136 0 0,-9 2-600 0 0,-1 1-88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8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328 71 512 0 0,'15'-11'6429'0'0,"0"1"-1"0"0,30-15 1 0 0,-33 17-2855 0 0,-12 3-2528 0 0,-8 1-832 0 0,1 2-155 0 0,-1 0-1 0 0,0 1 1 0 0,1-1-1 0 0,-1 2 1 0 0,0-1 0 0 0,0 1-1 0 0,-7 1 1 0 0,-56 10-25 0 0,47-7-13 0 0,2 0-2 0 0,0 1 0 0 0,-31 11 0 0 0,47-13-13 0 0,-1 0 1 0 0,1 0-1 0 0,-1 0 1 0 0,1 0 0 0 0,0 1-1 0 0,0 0 1 0 0,0 1 0 0 0,1-1-1 0 0,0 1 1 0 0,0 0-1 0 0,-9 11 1 0 0,13-14-2 0 0,0 0 0 0 0,-1-1 0 0 0,1 1 0 0 0,0 0 0 0 0,0 0 0 0 0,1 1 0 0 0,-1-1 0 0 0,0 0 0 0 0,1 0 0 0 0,-1 0 1 0 0,1 0-1 0 0,0 1 0 0 0,-1-1 0 0 0,1 0 0 0 0,0 0 0 0 0,0 0 0 0 0,1 1 0 0 0,-1-1 0 0 0,0 0 0 0 0,1 0 0 0 0,0 0 0 0 0,-1 1 0 0 0,1-1 0 0 0,0 0 0 0 0,2 3 0 0 0,1 1 23 0 0,1 1-1 0 0,1-1 1 0 0,-1 0-1 0 0,1 0 0 0 0,10 8 1 0 0,4 4 8 0 0,-20-17-30 0 0,1-1 0 0 0,-1 0 0 0 0,1 1 0 0 0,-1-1 0 0 0,1 1 1 0 0,-1-1-1 0 0,0 1 0 0 0,1-1 0 0 0,-1 1 0 0 0,0-1 0 0 0,1 1 0 0 0,-1-1 0 0 0,0 1 0 0 0,0-1 0 0 0,0 1 0 0 0,0-1 0 0 0,1 1 0 0 0,-1-1 1 0 0,0 1-1 0 0,0 0 0 0 0,0-1 0 0 0,0 1 0 0 0,0-1 0 0 0,0 1 0 0 0,0-1 0 0 0,0 1 0 0 0,-1 0 0 0 0,-10 11 150 0 0,0 0-95 0 0,-19 22 63 0 0,19-23-100 0 0,-15 21 0 0 0,23-27-26 0 0,0 1-1 0 0,0-1 1 0 0,0 0 0 0 0,1 1 0 0 0,0-1 0 0 0,0 1 0 0 0,-2 11 0 0 0,-7 117-17 0 0,6-47 14 0 0,3-68-6 0 0,1 0-1 0 0,0 1 1 0 0,2-1 0 0 0,0 0 0 0 0,6 29 0 0 0,-6-43 3 0 0,1 0 0 0 0,0 0 0 0 0,0 0 0 0 0,0 0 0 0 0,0 0 0 0 0,1 0 0 0 0,0 0 0 0 0,0-1 0 0 0,0 1 0 0 0,6 5 0 0 0,-6-7 3 0 0,0-1 0 0 0,1 1 0 0 0,-1-1 0 0 0,1 1 0 0 0,0-1 0 0 0,0 0 1 0 0,0-1-1 0 0,0 1 0 0 0,0-1 0 0 0,0 1 0 0 0,0-1 0 0 0,0 0 0 0 0,0-1 0 0 0,9 1 1 0 0,5 0 6 0 0,0-2 1 0 0,0 0 0 0 0,0-1-1 0 0,0-1 1 0 0,-1-1 0 0 0,26-8-1 0 0,-11 0-1614 0 0,1-1 0 0 0,39-24 1 0 0,-41 17-7993 0 0,-24 14 6881 0 0</inkml:trace>
</inkml:ink>
</file>

<file path=ppt/ink/ink3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9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5 121 2857 0 0,'-1'-3'2048'0'0,"-2"-20"7967"0"0,3 23-9839 0 0,0-1 1 0 0,0 1-1 0 0,0-1 1 0 0,0 1-1 0 0,0 0 1 0 0,0-1 0 0 0,0 1-1 0 0,0-1 1 0 0,0 1-1 0 0,0 0 1 0 0,0-1-1 0 0,0 1 1 0 0,0-1 0 0 0,0 1-1 0 0,0 0 1 0 0,0-1-1 0 0,1 1 1 0 0,-1 0-1 0 0,0-1 1 0 0,0 1-1 0 0,0-1 1 0 0,1 1 0 0 0,-1 0-1 0 0,0-1 1 0 0,0 1-1 0 0,1 0 1 0 0,-1 0-1 0 0,0-1 1 0 0,1 1-1 0 0,-1 0 1 0 0,0 0 0 0 0,1-1-1 0 0,-1 1 1 0 0,0 0-1 0 0,1 0 1 0 0,-1 0-1 0 0,0 0 1 0 0,1 0 0 0 0,-1-1-1 0 0,1 1 1 0 0,-1 0-1 0 0,0 0 1 0 0,1 0-1 0 0,0 0 1 0 0,0 1-76 0 0,0-1-1 0 0,0 1 1 0 0,0 0 0 0 0,-1-1 0 0 0,1 1-1 0 0,0 0 1 0 0,0-1 0 0 0,-1 1 0 0 0,1 0-1 0 0,0 0 1 0 0,-1 0 0 0 0,1 0 0 0 0,-1-1-1 0 0,1 1 1 0 0,-1 0 0 0 0,1 0 0 0 0,-1 0-1 0 0,0 0 1 0 0,1 0 0 0 0,-1 2 0 0 0,5 22 323 0 0,-5-23-348 0 0,6 134 1428 0 0,-6-96-1197 0 0,2-1-1 0 0,6 41 1 0 0,-8-78-298 0 0,0-1 5 0 0,0 0 0 0 0,0 1-1 0 0,1-1 1 0 0,-1 0-1 0 0,0 1 1 0 0,1-1 0 0 0,-1 0-1 0 0,1 0 1 0 0,-1 1-1 0 0,1-1 1 0 0,-1 0 0 0 0,1 0-1 0 0,0 0 1 0 0,0 0-1 0 0,-1 1 1 0 0,1-1-1 0 0,0 0 1 0 0,2 1 0 0 0,-2-2-12 0 0,0-1-1 0 0,0 0 1 0 0,-1 0 0 0 0,1 1 0 0 0,0-1 0 0 0,-1 0 0 0 0,1 0-1 0 0,-1 0 1 0 0,1 0 0 0 0,-1 0 0 0 0,1 0 0 0 0,-1 0 0 0 0,1-1 0 0 0,-1 1-2 0 0,2-6-1 0 0,0 0 0 0 0,0 0 0 0 0,0-1-1 0 0,-1 1 1 0 0,0 0 0 0 0,0-1 0 0 0,-2-14 0 0 0,-1-2-34 0 0,-6-28 0 0 0,4 32 45 0 0,1-1 1 0 0,-1-25-1 0 0,4 32-12 0 0,0 0-1 0 0,1 1 1 0 0,1-1 0 0 0,0 0-1 0 0,1 1 1 0 0,1-1-1 0 0,0 1 1 0 0,1 0 0 0 0,0 0-1 0 0,10-17 1 0 0,-14 28 2 0 0,0 0 0 0 0,1 0 0 0 0,-1-1 0 0 0,1 1 0 0 0,-1 0 0 0 0,1 0 0 0 0,0 0 0 0 0,0 1 0 0 0,0-1 0 0 0,0 0 0 0 0,0 1 0 0 0,0-1 0 0 0,0 1 0 0 0,1 0 0 0 0,-1 0 0 0 0,0 0 0 0 0,1 0 0 0 0,-1 0 0 0 0,1 0 0 0 0,0 0 0 0 0,-1 1 0 0 0,1 0 0 0 0,-1-1 0 0 0,1 1 0 0 0,0 0 0 0 0,-1 0 0 0 0,1 0 1 0 0,-1 1-1 0 0,1-1 0 0 0,0 1 0 0 0,-1-1 0 0 0,1 1 0 0 0,-1 0 0 0 0,1 0 0 0 0,-1 0 0 0 0,0 0 0 0 0,1 1 0 0 0,-1-1 0 0 0,0 0 0 0 0,0 1 0 0 0,0 0 0 0 0,0-1 0 0 0,0 1 0 0 0,2 3 0 0 0,5 6-17 0 0,-1 0 0 0 0,0 0 1 0 0,0 1-1 0 0,-2-1 0 0 0,1 2 0 0 0,7 20 0 0 0,-3-1-6 0 0,10 51 0 0 0,-17-60 44 0 0,1 27 1 0 0,-4-32-86 0 0,0-1 0 0 0,2 0 0 0 0,7 28 0 0 0,-10-43-60 0 0,1 0 0 0 0,-1 0 1 0 0,1 0-1 0 0,0 0 1 0 0,0-1-1 0 0,0 1 0 0 0,0 0 1 0 0,0-1-1 0 0,0 1 1 0 0,0-1-1 0 0,0 1 0 0 0,1-1 1 0 0,-1 0-1 0 0,1 1 1 0 0,-1-1-1 0 0,1 0 0 0 0,-1 0 1 0 0,1 0-1 0 0,0 0 1 0 0,-1 0-1 0 0,1 0 0 0 0,0-1 1 0 0,0 1-1 0 0,0-1 1 0 0,-1 1-1 0 0,1-1 0 0 0,0 1 1 0 0,0-1-1 0 0,0 0 1 0 0,0 0-1 0 0,0 0 0 0 0,0 0 1 0 0,0-1-1 0 0,0 1 1 0 0,0 0-1 0 0,-1-1 0 0 0,1 1 1 0 0,0-1-1 0 0,0 0 1 0 0,0 1-1 0 0,-1-1 0 0 0,1 0 1 0 0,2-2-1 0 0,12-5-2347 0 0,11-8-3760 0 0,-19 8 4442 0 0</inkml:trace>
</inkml:ink>
</file>

<file path=ppt/ink/ink3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9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45 178 3521 0 0,'-4'0'1534'0'0,"0"0"0"0"0,1 0 1 0 0,-1-1-1 0 0,1 1 0 0 0,-1-1 0 0 0,-4-2 1 0 0,-7-3 8803 0 0,29 5-9656 0 0,0 0 1 0 0,0-1-1 0 0,26-6 1 0 0,42-19 103 0 0,-46 14-511 0 0,106-44 234 0 0,-49 18-316 0 0,-50 24-50 0 0,-39 14-122 0 0,0 0 1 0 0,0 1-1 0 0,0-1 0 0 0,0 1 0 0 0,0-1 1 0 0,0 1-1 0 0,0 1 0 0 0,8 0 0 0 0,-11-1-16 0 0,0 1 0 0 0,-1-1 0 0 0,1 0-1 0 0,0 1 1 0 0,0-1 0 0 0,0 1-1 0 0,0-1 1 0 0,-1 1 0 0 0,1 0 0 0 0,0-1-1 0 0,0 1 1 0 0,-1 0 0 0 0,1-1 0 0 0,-1 1-1 0 0,1 0 1 0 0,-1 0 0 0 0,1 0 0 0 0,-1 0-1 0 0,1 0 1 0 0,-1-1 0 0 0,0 1 0 0 0,1 0-1 0 0,-1 0 1 0 0,0 0 0 0 0,0 0-1 0 0,1 0 1 0 0,-1 0 0 0 0,0 0 0 0 0,0 0-1 0 0,-1 2 1 0 0,1 4 20 0 0,-1 0 0 0 0,0 0 0 0 0,-3 10 1 0 0,1-1 14 0 0,-4 83-13 0 0,9 181 0 0 0,-4-61 2 0 0,-2-123-36 0 0,-2 19-113 0 0,0 67-82 0 0,6-167 189 0 0,2 3 0 0 0,-2-1 0 0 0,0 0-1 0 0,-1 0 1 0 0,-6 27 0 0 0,7-41 12 0 0,-1 1-1 0 0,0 0 0 0 0,-1 0 0 0 0,1-1 1 0 0,-1 1-1 0 0,1-1 0 0 0,-1 1 0 0 0,0-1 1 0 0,-1 0-1 0 0,1 1 0 0 0,0-1 0 0 0,-1 0 1 0 0,0-1-1 0 0,1 1 0 0 0,-1 0 0 0 0,0-1 0 0 0,-1 0 1 0 0,1 1-1 0 0,0-1 0 0 0,-1-1 0 0 0,1 1 1 0 0,-1 0-1 0 0,1-1 0 0 0,-1 0 0 0 0,-7 2 1 0 0,-5 0-21 0 0,-1-1 1 0 0,1-1 0 0 0,-1-1-1 0 0,0 0 1 0 0,1-1 0 0 0,-25-5-1 0 0,16 1-51 0 0,0-1 0 0 0,1-1-1 0 0,-36-16 1 0 0,56 21 15 0 0,0 0 1 0 0,0 0-1 0 0,0 0 1 0 0,0-1-1 0 0,0 1 1 0 0,0-1-1 0 0,1 0 0 0 0,-1 0 1 0 0,-4-7-1 0 0,7 9-124 0 0,0 0 0 0 0,0-1 0 0 0,0 1-1 0 0,1-1 1 0 0,-1 1 0 0 0,1 0-1 0 0,-1-1 1 0 0,1 1 0 0 0,-1-1 0 0 0,1 0-1 0 0,0 1 1 0 0,0-1 0 0 0,0 1 0 0 0,0-1-1 0 0,0 1 1 0 0,0-1 0 0 0,0 1 0 0 0,0-1-1 0 0,1 1 1 0 0,-1-1 0 0 0,0 1-1 0 0,1-1 1 0 0,0 1 0 0 0,-1-1 0 0 0,1 1-1 0 0,0 0 1 0 0,-1-1 0 0 0,1 1 0 0 0,0 0-1 0 0,0-1 1 0 0,2 0 0 0 0,8-9-3727 0 0,3 0-224 0 0</inkml:trace>
</inkml:ink>
</file>

<file path=ppt/ink/ink3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0.6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16 512 0 0,'0'0'162'0'0,"0"-1"0"0"0,-1 0-1 0 0,1 1 1 0 0,0-1 0 0 0,0 1 0 0 0,0-1-1 0 0,0 1 1 0 0,0-1 0 0 0,1 1-1 0 0,-1-1 1 0 0,0 1 0 0 0,0-1 0 0 0,0 1-1 0 0,0-1 1 0 0,0 1 0 0 0,1-1 0 0 0,-1 1-1 0 0,0 0 1 0 0,0-1 0 0 0,1 1 0 0 0,-1-1-1 0 0,0 1 1 0 0,1 0 0 0 0,-1-1-1 0 0,1 1 1 0 0,-1 0 0 0 0,0-1 0 0 0,1 1-1 0 0,-1 0 1 0 0,1-1 0 0 0,-1 1 0 0 0,1 0-1 0 0,-1 0 1 0 0,1 0 0 0 0,-1-1 0 0 0,1 1-1 0 0,-1 0 1 0 0,1 0 0 0 0,-1 0-1 0 0,1 0 1 0 0,-1 0 0 0 0,1 0 0 0 0,-1 0-1 0 0,1 0 1 0 0,-1 0 0 0 0,1 0 0 0 0,-1 0-1 0 0,1 1 1 0 0,0-1 0 0 0,4 2 1088 0 0,0 0 0 0 0,0 0-1 0 0,0 0 1 0 0,5 5 0 0 0,3 0-985 0 0,-11-7-121 0 0,0 1 0 0 0,0 1 0 0 0,1-1 0 0 0,-1 0 0 0 0,0 0 0 0 0,-1 1 1 0 0,1-1-1 0 0,0 1 0 0 0,0 0 0 0 0,-1-1 0 0 0,1 1 0 0 0,-1 0 1 0 0,1 0-1 0 0,-1 0 0 0 0,0 0 0 0 0,0 0 0 0 0,0 0 0 0 0,0 1 0 0 0,1 1 1 0 0,0 4 98 0 0,-1-1 0 0 0,0 1 0 0 0,0 0 0 0 0,-1 12 0 0 0,0-18-247 0 0,4 115 1042 0 0,-2 52-331 0 0,-7-104-535 0 0,-3 0 0 0 0,-3-1 0 0 0,-30 104-1 0 0,34-146-67 0 0,1 0 0 0 0,2 0 0 0 0,-3 25 0 0 0,6-39-41 0 0,1 1 0 0 0,0 0 0 0 0,0-1 0 0 0,1 1 0 0 0,0 0-1 0 0,0-1 1 0 0,1 1 0 0 0,0-1 0 0 0,1 0 0 0 0,0 1 0 0 0,4 7 0 0 0,-5-13-31 0 0,0 0 0 0 0,0 0 0 0 0,0 0-1 0 0,0 0 1 0 0,1 0 0 0 0,0 0 0 0 0,-1-1 0 0 0,1 0 0 0 0,0 1-1 0 0,0-1 1 0 0,0 0 0 0 0,4 1 0 0 0,-1 0 7 0 0,0 0 0 0 0,0-1 0 0 0,1 0 1 0 0,-1 0-1 0 0,1-1 0 0 0,7 1 0 0 0,6-1 46 0 0,-1 0 0 0 0,1-2-1 0 0,29-4 1 0 0,25-8 41 0 0,15-2-23 0 0,-76 14-104 0 0,-1 0 0 0 0,0 1 0 0 0,1 1 1 0 0,-1 0-1 0 0,18 4 0 0 0,52 16-8 0 0,-41-9-372 0 0,1-2 0 0 0,47 5 0 0 0,-72-14-262 0 0,20 3-1284 0 0,-13 2-5216 0 0,-19-3 2741 0 0</inkml:trace>
</inkml:ink>
</file>

<file path=ppt/ink/ink3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1.62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279 37 512 0 0,'-9'-3'100'0'0,"7"3"123"0"0,1-1-1 0 0,-1 1 1 0 0,1-1 0 0 0,-1 1 0 0 0,0 0 0 0 0,1-1 0 0 0,-1 1 0 0 0,0 0 0 0 0,1 0 0 0 0,-1 0 0 0 0,0 0 0 0 0,1 1 0 0 0,-1-1 0 0 0,0 0 0 0 0,1 1 0 0 0,-1-1 0 0 0,-2 2 0 0 0,-35 13 3602 0 0,25-10-2019 0 0,-22 11 0 0 0,31-14-1467 0 0,1 1-1 0 0,-1 0 0 0 0,1 0 1 0 0,0 1-1 0 0,0-1 0 0 0,0 1 1 0 0,0 0-1 0 0,-4 6 0 0 0,7-9-284 0 0,1 0 0 0 0,-1-1-1 0 0,1 1 1 0 0,-1 0 0 0 0,1 0-1 0 0,0-1 1 0 0,-1 1 0 0 0,1 0-1 0 0,0 0 1 0 0,0 0 0 0 0,0 0 0 0 0,-1-1-1 0 0,1 1 1 0 0,0 0 0 0 0,0 0-1 0 0,0 0 1 0 0,0 0 0 0 0,0 0-1 0 0,1-1 1 0 0,-1 1 0 0 0,0 0-1 0 0,0 0 1 0 0,1 1 0 0 0,0-1 23 0 0,0 1 0 0 0,0 0 0 0 0,0-1 0 0 0,0 1 0 0 0,0-1-1 0 0,1 0 1 0 0,-1 1 0 0 0,1-1 0 0 0,-1 0 0 0 0,3 1 0 0 0,2 2 114 0 0,0-1 0 0 0,1 1-1 0 0,-1-2 1 0 0,12 4 0 0 0,7 0 14 0 0,-1-1 1 0 0,1-1 0 0 0,-1-1-1 0 0,1-1 1 0 0,0-2-1 0 0,0 0 1 0 0,35-6-1 0 0,-33 3-164 0 0,51-9 89 0 0,-69 10-110 0 0,0-1 0 0 0,0 1 1 0 0,0-2-1 0 0,0 1 1 0 0,-1-1-1 0 0,11-7 1 0 0,-18 10-17 0 0,1 0 1 0 0,-1 0 0 0 0,1 0 0 0 0,-1 0-1 0 0,0 0 1 0 0,1 0 0 0 0,-1-1-1 0 0,0 1 1 0 0,0-1 0 0 0,0 1 0 0 0,0-1-1 0 0,0 1 1 0 0,0-1 0 0 0,0 1-1 0 0,0-1 1 0 0,-1 0 0 0 0,1 0 0 0 0,0 1-1 0 0,-1-1 1 0 0,0 0 0 0 0,1 0-1 0 0,-1-3 1 0 0,0 3 3 0 0,-1 0 1 0 0,1-1-1 0 0,-1 1 0 0 0,0 0 0 0 0,0 0 0 0 0,0-1 1 0 0,0 1-1 0 0,0 0 0 0 0,0 0 0 0 0,-1 0 0 0 0,1 0 1 0 0,0 0-1 0 0,-1 1 0 0 0,0-1 0 0 0,1 0 0 0 0,-5-2 1 0 0,-5-4-4 0 0,1 1 1 0 0,-2 1 0 0 0,1 0-1 0 0,-1 0 1 0 0,1 1 0 0 0,-2 1-1 0 0,1 0 1 0 0,0 1-1 0 0,-1 0 1 0 0,0 1 0 0 0,1 0-1 0 0,-23 0 1 0 0,2 2 36 0 0,1 1 1 0 0,0 2-1 0 0,-61 14 0 0 0,74-13-1 0 0,1 1 0 0 0,-1 1 0 0 0,1 1 0 0 0,0 0 0 0 0,-26 16 0 0 0,38-19-31 0 0,0 0-1 0 0,0 0 1 0 0,1 1 0 0 0,-1 0 0 0 0,1 0 0 0 0,0 0 0 0 0,-7 12 0 0 0,9-13-5 0 0,1 0 0 0 0,0 0 0 0 0,0 0 1 0 0,0 1-1 0 0,0-1 0 0 0,1 1 0 0 0,0-1 0 0 0,0 1 1 0 0,0 0-1 0 0,1-1 0 0 0,-1 1 0 0 0,1 0 1 0 0,1 6-1 0 0,0-6 7 0 0,0 1 1 0 0,0-1-1 0 0,1 0 1 0 0,0 1-1 0 0,0-1 0 0 0,0 0 1 0 0,1 0-1 0 0,0 0 1 0 0,0 0-1 0 0,0 0 1 0 0,0-1-1 0 0,1 0 1 0 0,0 1-1 0 0,0-1 0 0 0,0-1 1 0 0,5 5-1 0 0,7 4 24 0 0,1 0-1 0 0,0-1 1 0 0,21 9-1 0 0,-13-7-49 0 0,1-2 0 0 0,-1-1 0 0 0,2-1 0 0 0,-1-1 0 0 0,1-2 0 0 0,48 6 0 0 0,-55-10-409 0 0,1 2 0 0 0,-1 0 1 0 0,0 1-1 0 0,-1 1 1 0 0,32 13-1 0 0,-22-9-3012 0 0,-15-8 1152 0 0</inkml:trace>
</inkml:ink>
</file>

<file path=ppt/ink/ink3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2.6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40 8 0 0,'-15'-4'5876'0'0,"15"4"-5782"0"0,0 0-1 0 0,1 0 1 0 0,-1 0 0 0 0,0 0 0 0 0,0-1 0 0 0,0 1 0 0 0,1 0 0 0 0,-1 0 0 0 0,0 0 0 0 0,0 0 0 0 0,0 0 0 0 0,1 0 0 0 0,-1 0 0 0 0,0 0 0 0 0,0 0 0 0 0,0 0-1 0 0,0-1 1 0 0,1 1 0 0 0,-1 0 0 0 0,0 0 0 0 0,0 0 0 0 0,0 0 0 0 0,0 0 0 0 0,0-1 0 0 0,0 1 0 0 0,1 0 0 0 0,-1 0 0 0 0,0 0 0 0 0,0-1 0 0 0,0 1 0 0 0,0 0 0 0 0,0 0-1 0 0,0 0 1 0 0,0-1 0 0 0,0 1 0 0 0,0 0 0 0 0,0 0 0 0 0,0 0 0 0 0,0-1 0 0 0,0 1 0 0 0,0 0 0 0 0,0 0 0 0 0,0 0 0 0 0,0-1 0 0 0,0 1 0 0 0,0 0 0 0 0,0 0 0 0 0,0 0-1 0 0,-1-1 1 0 0,1 1 0 0 0,0 0 0 0 0,0 0 0 0 0,0 0 0 0 0,0 0 0 0 0,0-1 0 0 0,0 1 0 0 0,-1 0 0 0 0,1 0 0 0 0,0 0 0 0 0,0 0 0 0 0,0 0 0 0 0,0 0 0 0 0,-1-1-1 0 0,1 1 1 0 0,0 0 0 0 0,-1 0 0 0 0,3 0 179 0 0,0 0-1 0 0,0 0 0 0 0,0 0 0 0 0,0 0 1 0 0,0 0-1 0 0,0 0 0 0 0,0 0 0 0 0,0 1 1 0 0,0-1-1 0 0,-1 1 0 0 0,1 0 0 0 0,0-1 1 0 0,0 1-1 0 0,-1 0 0 0 0,4 2 0 0 0,-1-1 102 0 0,0 0 0 0 0,0 1-1 0 0,-1 0 1 0 0,1 0-1 0 0,5 6 1 0 0,-2 2-165 0 0,-1 0-1 0 0,-1 0 1 0 0,0 1 0 0 0,0 0 0 0 0,-1 0 0 0 0,3 13 0 0 0,-2-8-99 0 0,11 46 332 0 0,-10-39-264 0 0,0 1-1 0 0,2-1 1 0 0,12 26-1 0 0,11 4 385 0 0,-50-81-32 0 0,10 16-488 0 0,1 0-1 0 0,0-1 0 0 0,1 0 0 0 0,0-1 0 0 0,-10-25 0 0 0,12 21-29 0 0,1 0 1 0 0,1-1-1 0 0,0 1 0 0 0,1-1 1 0 0,1 0-1 0 0,0 0 0 0 0,1 1 0 0 0,2-1 1 0 0,5-31-1 0 0,-7 46-13 0 0,1 0 0 0 0,0-1 0 0 0,0 1 1 0 0,1 0-1 0 0,-1 0 0 0 0,1 0 0 0 0,-1 0 0 0 0,1 0 0 0 0,0 0 1 0 0,0 0-1 0 0,1 0 0 0 0,-1 1 0 0 0,0-1 0 0 0,1 1 1 0 0,-1 0-1 0 0,1-1 0 0 0,0 1 0 0 0,0 1 0 0 0,0-1 0 0 0,0 0 1 0 0,0 1-1 0 0,0-1 0 0 0,1 1 0 0 0,-1 0 0 0 0,0 0 0 0 0,1 0 1 0 0,-1 1-1 0 0,1-1 0 0 0,-1 1 0 0 0,1 0 0 0 0,-1 0 0 0 0,1 0 1 0 0,-1 0-1 0 0,0 1 0 0 0,1-1 0 0 0,-1 1 0 0 0,1 0 1 0 0,-1 0-1 0 0,0 0 0 0 0,0 0 0 0 0,6 4 0 0 0,3 1 15 0 0,-1 2 0 0 0,-1-1 0 0 0,1 1 0 0 0,-1 1 0 0 0,-1 0 0 0 0,0 0 0 0 0,14 19 0 0 0,-5-2 171 0 0,-2 1 0 0 0,15 31 0 0 0,31 54 712 0 0,-41-76-578 0 0,-13-25-146 0 0,-7-10-126 0 0,0 1 0 0 0,0-1 0 0 0,0 0 0 0 0,0 1 0 0 0,0-1 0 0 0,0 1 1 0 0,0-1-1 0 0,-1 1 0 0 0,1 0 0 0 0,0 2 0 0 0,-16-15 357 0 0,12 8-389 0 0,0 1-1 0 0,1-1 0 0 0,0-1 1 0 0,-1 1-1 0 0,1 0 1 0 0,0-1-1 0 0,0 1 1 0 0,1-1-1 0 0,-1 1 0 0 0,-1-8 1 0 0,3 10-2 0 0,-3 23-5 0 0,3-15 5 0 0,0 1 0 0 0,-1-1 1 0 0,1 0-1 0 0,-1 0 0 0 0,-3 10 0 0 0,7-27 35 0 0,0 0 1 0 0,-1-1 0 0 0,0 0-1 0 0,-1 1 1 0 0,0-1-1 0 0,-1 0 1 0 0,0 0-1 0 0,-1 1 1 0 0,-3-21-1 0 0,-2 5-32 0 0,1-1 0 0 0,1 0 0 0 0,1 0 0 0 0,2 0 0 0 0,2-39 0 0 0,0 58-24 0 0,0 0 0 0 0,0 0-1 0 0,1 0 1 0 0,0 1 0 0 0,3-9 0 0 0,-4 14 3 0 0,0 0 0 0 0,0 0 0 0 0,0 0 0 0 0,0 0 0 0 0,0 0 1 0 0,0 0-1 0 0,0 0 0 0 0,1 1 0 0 0,-1-1 0 0 0,0 0 1 0 0,1 1-1 0 0,0 0 0 0 0,-1-1 0 0 0,1 1 0 0 0,0 0 1 0 0,0-1-1 0 0,0 1 0 0 0,-1 0 0 0 0,1 1 0 0 0,0-1 0 0 0,0 0 1 0 0,1 0-1 0 0,1 0 0 0 0,1 1 4 0 0,0 1 0 0 0,0-1-1 0 0,-1 1 1 0 0,1-1 0 0 0,0 1 0 0 0,0 1 0 0 0,-1-1-1 0 0,1 1 1 0 0,-1-1 0 0 0,1 1 0 0 0,-1 1 0 0 0,0-1 0 0 0,1 1-1 0 0,6 5 1 0 0,5 5-6 0 0,-1 1 1 0 0,16 18-1 0 0,-22-22 4 0 0,11 11 12 0 0,0 1 1 0 0,23 35 0 0 0,-38-49 5 0 0,0 0 0 0 0,-1 1 0 0 0,0 0 0 0 0,0 0 0 0 0,-1 0 0 0 0,0 0 0 0 0,0 1 0 0 0,-1-1 0 0 0,0 1 0 0 0,-1-1 0 0 0,0 12 0 0 0,-7 74 150 0 0,6-94-164 0 0,0-1 0 0 0,0 0-1 0 0,0 1 1 0 0,0-1-1 0 0,0 0 1 0 0,0 1-1 0 0,0-1 1 0 0,0 0 0 0 0,0 1-1 0 0,0-1 1 0 0,1 0-1 0 0,-1 0 1 0 0,0 1 0 0 0,0-1-1 0 0,0 0 1 0 0,0 1-1 0 0,0-1 1 0 0,1 0-1 0 0,-1 0 1 0 0,0 1 0 0 0,0-1-1 0 0,1 0 1 0 0,-1 0-1 0 0,0 1 1 0 0,0-1-1 0 0,1 0 1 0 0,-1 0 0 0 0,0 0-1 0 0,0 0 1 0 0,1 0-1 0 0,0 1 1 0 0,11-3-75 0 0,13-11-182 0 0,-24 12 227 0 0,53-36-1940 0 0,-22 8-5072 0 0,-24 22 5162 0 0</inkml:trace>
</inkml:ink>
</file>

<file path=ppt/ink/ink3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3.7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4 146 512 0 0,'0'-1'171'0'0,"-1"1"-1"0"0,1-1 0 0 0,0 1 1 0 0,-1-1-1 0 0,1 0 1 0 0,0 1-1 0 0,-1-1 1 0 0,1 0-1 0 0,0 1 0 0 0,0-1 1 0 0,0 0-1 0 0,0 1 1 0 0,0-1-1 0 0,-1 0 1 0 0,1 0-1 0 0,0 1 1 0 0,0-1-1 0 0,1 0 0 0 0,-1 1 1 0 0,0-1-1 0 0,0 0 1 0 0,0 0-1 0 0,0 1 1 0 0,1-1-1 0 0,-1 0 0 0 0,1 0 1 0 0,0 0 113 0 0,0 0-1 0 0,0-1 1 0 0,0 1 0 0 0,0 0 0 0 0,0 0 0 0 0,1 0-1 0 0,-1 0 1 0 0,0 0 0 0 0,1 0 0 0 0,-1 1 0 0 0,2-2-1 0 0,5-1 1151 0 0,0 1 0 0 0,0 0 0 0 0,13-3 0 0 0,-21 5-1333 0 0,1 0 1 0 0,-1 0-1 0 0,1 0 0 0 0,-1 0 1 0 0,1 0-1 0 0,-1 0 0 0 0,1 0 1 0 0,-1 0-1 0 0,1 0 0 0 0,-1 0 1 0 0,1 1-1 0 0,-1-1 0 0 0,1 0 1 0 0,-1 0-1 0 0,1 0 0 0 0,-1 1 1 0 0,1-1-1 0 0,-1 0 0 0 0,0 0 1 0 0,1 1-1 0 0,-1-1 0 0 0,1 0 1 0 0,-1 1-1 0 0,0-1 0 0 0,1 1 1 0 0,4 15 1236 0 0,-5 21-469 0 0,0-32-706 0 0,-1 9 81 0 0,1 0 1 0 0,0 0-1 0 0,1 1 0 0 0,1-1 1 0 0,0 0-1 0 0,1 0 0 0 0,7 20 1 0 0,-8-27-165 0 0,1 0 0 0 0,1 0 1 0 0,-1 0-1 0 0,1 0 0 0 0,0-1 0 0 0,1 0 1 0 0,-1 1-1 0 0,1-2 0 0 0,1 1 1 0 0,-1 0-1 0 0,1-1 0 0 0,0 0 1 0 0,0-1-1 0 0,0 1 0 0 0,11 5 0 0 0,-16-10-61 0 0,0 1-1 0 0,0-1 0 0 0,0 1 0 0 0,0-1 1 0 0,0 1-1 0 0,0-1 0 0 0,0 1 0 0 0,0-1 1 0 0,0 0-1 0 0,0 0 0 0 0,0 1 0 0 0,1-1 1 0 0,-1 0-1 0 0,0 0 0 0 0,0 0 0 0 0,0 0 1 0 0,0 0-1 0 0,0-1 0 0 0,0 1 0 0 0,3-1 0 0 0,-4 1-3 0 0,1-1-1 0 0,-1 0 0 0 0,1 1 0 0 0,-1-1 0 0 0,1 0 0 0 0,-1 1 0 0 0,1-1 0 0 0,-1 0 0 0 0,0 1 0 0 0,1-1 0 0 0,-1 0 0 0 0,0 0 1 0 0,0 1-1 0 0,0-1 0 0 0,1 0 0 0 0,-1 0 0 0 0,0 0 0 0 0,0 0 0 0 0,0 1 0 0 0,0-1 0 0 0,-1-1 0 0 0,1-3 20 0 0,-1-1 1 0 0,0 1-1 0 0,-1 0 0 0 0,1 0 0 0 0,-1 0 0 0 0,0 0 0 0 0,-4-6 0 0 0,0-1 8 0 0,1-1 0 0 0,-1 1 0 0 0,2-1 0 0 0,0 0 0 0 0,0 0 0 0 0,1 0 0 0 0,1 0 0 0 0,-1-16 0 0 0,2 13-34 0 0,0 0-1 0 0,2 0 0 0 0,0 0 0 0 0,1 0 1 0 0,0 1-1 0 0,8-26 0 0 0,-8 36-3 0 0,-1 1 0 0 0,1-1 0 0 0,0 1 0 0 0,1-1 0 0 0,-1 1 0 0 0,1 0 0 0 0,-1 0 0 0 0,1 0 0 0 0,0 0-1 0 0,1 0 1 0 0,-1 1 0 0 0,7-6 0 0 0,-7 7-3 0 0,-1 1 0 0 0,0 0 0 0 0,1 0 0 0 0,-1 0 0 0 0,1 0 0 0 0,-1 0 0 0 0,1 0 0 0 0,-1 0 0 0 0,1 1 0 0 0,-1 0 0 0 0,1-1 0 0 0,0 1 0 0 0,-1 0 0 0 0,1 0 0 0 0,0 0 0 0 0,-1 1 0 0 0,1-1 0 0 0,-1 1 0 0 0,1-1 0 0 0,0 1 0 0 0,-1 0 0 0 0,1 0 0 0 0,-1 0-1 0 0,0 0 1 0 0,3 2 0 0 0,6 4 24 0 0,0 0 1 0 0,0 0-1 0 0,-1 2 0 0 0,0-1 0 0 0,0 1 0 0 0,-1 0 0 0 0,0 1 0 0 0,-1 0 0 0 0,0 1 0 0 0,-1-1 0 0 0,0 1 0 0 0,-1 1 0 0 0,0-1 0 0 0,0 1 0 0 0,-1 1 0 0 0,-1-1 0 0 0,4 16 0 0 0,1 52 222 0 0,-7-57-161 0 0,0 1 0 0 0,11 40 1 0 0,-12-61-79 0 0,0 0 1 0 0,0 0-1 0 0,0 0 0 0 0,1-1 1 0 0,-1 1-1 0 0,1 0 1 0 0,0-1-1 0 0,2 4 1 0 0,-3-5-3 0 0,-1-1 1 0 0,1 1 0 0 0,-1-1-1 0 0,1 0 1 0 0,-1 1 0 0 0,1-1-1 0 0,-1 1 1 0 0,1-1 0 0 0,0 0-1 0 0,-1 0 1 0 0,1 1 0 0 0,-1-1-1 0 0,1 0 1 0 0,0 0 0 0 0,-1 0-1 0 0,1 1 1 0 0,0-1 0 0 0,-1 0-1 0 0,1 0 1 0 0,0 0 0 0 0,-1 0-1 0 0,1 0 1 0 0,0 0 0 0 0,-1-1-1 0 0,1 1 1 0 0,0 0 0 0 0,-1 0-1 0 0,1 0 1 0 0,-1-1 0 0 0,1 1-1 0 0,0 0 1 0 0,-1-1 0 0 0,1 1-1 0 0,-1 0 1 0 0,1-1 0 0 0,-1 1-1 0 0,1-1 1 0 0,-1 1 0 0 0,1-1-1 0 0,-1 1 1 0 0,1-1 0 0 0,-1 1-1 0 0,1-2 1 0 0,1-1-2 0 0,0 1-1 0 0,-1-2 1 0 0,1 1 0 0 0,-1 0-1 0 0,1 0 1 0 0,-1 0 0 0 0,0-1 0 0 0,0 1-1 0 0,-1-1 1 0 0,1 1 0 0 0,-1 0-1 0 0,1-1 1 0 0,-1-4 0 0 0,-1-7-17 0 0,-5-28 0 0 0,3 22-26 0 0,-8-35-60 0 0,6 31 80 0 0,-5-48 0 0 0,10 67 5 0 0,0 0-1 0 0,0-1 1 0 0,0 1 0 0 0,1-1-1 0 0,0 1 1 0 0,0 0-1 0 0,1 0 1 0 0,-1 0 0 0 0,1 0-1 0 0,1 0 1 0 0,-1 0-1 0 0,6-8 1 0 0,-7 12 7 0 0,1-1 0 0 0,-1 1 0 0 0,1 0 0 0 0,0 0-1 0 0,0 0 1 0 0,-1 1 0 0 0,1-1 0 0 0,0 0 0 0 0,1 1 0 0 0,-1-1 0 0 0,0 1 0 0 0,0 0-1 0 0,1 0 1 0 0,-1 0 0 0 0,1 0 0 0 0,-1 0 0 0 0,4 0 0 0 0,-2 0 0 0 0,-1 1 0 0 0,1 0 0 0 0,0 0-1 0 0,-1 0 1 0 0,1 1 0 0 0,0-1 0 0 0,-1 1 0 0 0,1 0 0 0 0,-1 0 0 0 0,7 3 0 0 0,2 2-16 0 0,0 0 0 0 0,-1 1 0 0 0,-1 1 1 0 0,1-1-1 0 0,15 17 0 0 0,-14-14 39 0 0,-2 1 1 0 0,1 0-1 0 0,-2 1 0 0 0,1 0 1 0 0,-2 1-1 0 0,0 0 0 0 0,0 0 1 0 0,-1 0-1 0 0,-1 1 0 0 0,0 0 1 0 0,-1 1-1 0 0,7 27 0 0 0,-9-27 12 0 0,-1 1-26 0 0,1-1 0 0 0,8 22 0 0 0,-9-33-6 0 0,0 1 0 0 0,0-1 1 0 0,0 0-1 0 0,0 0 0 0 0,1 0 1 0 0,0 0-1 0 0,-1-1 0 0 0,2 1 1 0 0,-1-1-1 0 0,0 1 0 0 0,1-1 1 0 0,6 5-1 0 0,-7-7-45 0 0,-1 0 0 0 0,1 0 0 0 0,0 0 0 0 0,-1 0 0 0 0,1-1 0 0 0,0 1 0 0 0,0-1 0 0 0,0 1 0 0 0,0-1 0 0 0,-1 0 0 0 0,1 0 0 0 0,0 0 1 0 0,0-1-1 0 0,0 1 0 0 0,0-1 0 0 0,-1 1 0 0 0,1-1 0 0 0,0 0 0 0 0,2-1 0 0 0,9-4-1442 0 0,-1-1 1 0 0,19-11-1 0 0,-17 9-1304 0 0,3-1 848 0 0,-1 1 117 0 0</inkml:trace>
</inkml:ink>
</file>

<file path=ppt/ink/ink3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4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242 39 2248 0 0,'-6'-10'3171'0'0,"4"7"-2219"0"0,0 0 0 0 0,0 0 0 0 0,0 0 1 0 0,0 0-1 0 0,-5-4 0 0 0,6 6-772 0 0,0 0 1 0 0,0 1 0 0 0,0-1 0 0 0,0 0-1 0 0,0 1 1 0 0,-1-1 0 0 0,1 1 0 0 0,0 0-1 0 0,0-1 1 0 0,0 1 0 0 0,0 0 0 0 0,0 0-1 0 0,-1 0 1 0 0,1-1 0 0 0,0 1-1 0 0,0 1 1 0 0,0-1 0 0 0,-1 0 0 0 0,1 0-1 0 0,0 0 1 0 0,0 0 0 0 0,-2 1 0 0 0,-3 2 88 0 0,0-1 0 0 0,1 1 0 0 0,-1 0 0 0 0,0 1 1 0 0,1-1-1 0 0,0 1 0 0 0,0 0 0 0 0,0 1 0 0 0,0-1 1 0 0,-4 7-1 0 0,-5 5 470 0 0,-19 33 0 0 0,27-40-573 0 0,1 1 0 0 0,0 0 0 0 0,0 0 0 0 0,1 0 0 0 0,0 0 0 0 0,1 1-1 0 0,0 0 1 0 0,1-1 0 0 0,0 1 0 0 0,1 0 0 0 0,0 0 0 0 0,1 13 0 0 0,1-16-88 0 0,0 1 0 0 0,0-1-1 0 0,1 0 1 0 0,0 1 0 0 0,0-1 0 0 0,1 0 0 0 0,0 0 0 0 0,1 0 0 0 0,0-1 0 0 0,0 1 0 0 0,0-1-1 0 0,1 0 1 0 0,0 0 0 0 0,0-1 0 0 0,1 1 0 0 0,8 6 0 0 0,-4-4-70 0 0,0-1-1 0 0,1-1 1 0 0,1 1 0 0 0,-1-2-1 0 0,1 1 1 0 0,1-2 0 0 0,-1 0-1 0 0,1 0 1 0 0,-1-1 0 0 0,1-1-1 0 0,1 0 1 0 0,-1 0-1 0 0,0-2 1 0 0,1 1 0 0 0,-1-2-1 0 0,0 0 1 0 0,1 0 0 0 0,-1-2-1 0 0,1 1 1 0 0,-1-2 0 0 0,0 0-1 0 0,15-5 1 0 0,-16 4-20 0 0,-1-1 0 0 0,1-1 0 0 0,-1 0 0 0 0,-1 0 0 0 0,1-1 0 0 0,-1 0 0 0 0,0-1 0 0 0,9-9 0 0 0,-15 13-3 0 0,-1 0-1 0 0,1 0 1 0 0,-1 0-1 0 0,0 0 0 0 0,0-1 1 0 0,0 0-1 0 0,-1 1 1 0 0,0-1-1 0 0,0 0 1 0 0,0 0-1 0 0,0 0 1 0 0,-1-1-1 0 0,0 1 1 0 0,0 0-1 0 0,0 0 1 0 0,-1-1-1 0 0,0 1 1 0 0,0-1-1 0 0,0 1 1 0 0,-1 0-1 0 0,-1-7 1 0 0,-1-2-92 0 0,-1 0 1 0 0,-1 0 0 0 0,-1 0 0 0 0,-7-14-1 0 0,-34-51-515 0 0,46 77 601 0 0,-6-10-39 0 0,0 2 1 0 0,-1-1-1 0 0,0 1 1 0 0,-1 0-1 0 0,-11-10 1 0 0,15 16 45 0 0,1 1 0 0 0,-1-1 0 0 0,0 1 1 0 0,-1 0-1 0 0,1 0 0 0 0,0 1 0 0 0,-1 0 1 0 0,1 0-1 0 0,-1 0 0 0 0,0 0 0 0 0,0 1 1 0 0,1 0-1 0 0,-12 0 0 0 0,5 1 24 0 0,0 0-1 0 0,0 1 0 0 0,0 1 1 0 0,1 0-1 0 0,-1 1 0 0 0,1 0 1 0 0,-1 1-1 0 0,1 0 1 0 0,0 0-1 0 0,0 1 0 0 0,1 1 1 0 0,-1 0-1 0 0,1 1 0 0 0,-17 14 1 0 0,10-6 36 0 0,1 1 1 0 0,0 1-1 0 0,2 0 0 0 0,0 1 1 0 0,1 1-1 0 0,-21 38 1 0 0,31-52-26 0 0,1 1 0 0 0,0-1 0 0 0,0 0 0 0 0,0 0 0 0 0,0 1 0 0 0,1-1 0 0 0,0 1 1 0 0,0 0-1 0 0,0-1 0 0 0,1 1 0 0 0,0 0 0 0 0,1 8 0 0 0,0-10 7 0 0,0 0 1 0 0,0-1-1 0 0,0 1 0 0 0,0 0 1 0 0,1 0-1 0 0,0-1 0 0 0,0 1 1 0 0,0 0-1 0 0,0-1 0 0 0,0 0 1 0 0,1 0-1 0 0,-1 1 0 0 0,1-2 1 0 0,0 1-1 0 0,0 0 0 0 0,0 0 0 0 0,7 3 1 0 0,6 4 54 0 0,1-1 0 0 0,0 0 0 0 0,1-1 0 0 0,0-1-1 0 0,32 8 1 0 0,-35-12-61 0 0,-1 0 0 0 0,1-1 0 0 0,0-1 0 0 0,0 0 0 0 0,-1-1 0 0 0,1 0 0 0 0,0-1 0 0 0,15-4 0 0 0,-11 0-18 0 0,0-1 1 0 0,0-1 0 0 0,0-1-1 0 0,-1 0 1 0 0,0-2 0 0 0,0 0-1 0 0,-1-1 1 0 0,-1 0 0 0 0,18-17-1 0 0,-29 23-10 0 0,0 0 0 0 0,0 0 0 0 0,-1-1 0 0 0,0 0 0 0 0,0 0-1 0 0,0 0 1 0 0,-1-1 0 0 0,0 1 0 0 0,0-1 0 0 0,-1 1 0 0 0,1-1 0 0 0,-1 0-1 0 0,-1 0 1 0 0,0 0 0 0 0,0 0 0 0 0,0-11 0 0 0,0-2 11 0 0,-2 1-1 0 0,-1 0 1 0 0,0 0-1 0 0,-10-37 1 0 0,11 52-4 0 0,-1-1 1 0 0,1 0-1 0 0,-1 1 0 0 0,0-1 0 0 0,0 1 1 0 0,-1-1-1 0 0,-2-4 0 0 0,4 9-1 0 0,1-1 1 0 0,-1 0-1 0 0,0 0 0 0 0,1 1 0 0 0,-1-1 0 0 0,0 0 1 0 0,0 1-1 0 0,0-1 0 0 0,1 1 0 0 0,-1-1 0 0 0,0 1 1 0 0,0-1-1 0 0,0 1 0 0 0,0 0 0 0 0,0-1 0 0 0,0 1 1 0 0,0 0-1 0 0,0 0 0 0 0,0 0 0 0 0,0 0 0 0 0,0 0 1 0 0,0 0-1 0 0,0 0 0 0 0,0 0 0 0 0,0 0 0 0 0,0 0 1 0 0,0 1-1 0 0,0-1 0 0 0,0 0 0 0 0,0 1 0 0 0,0-1 1 0 0,1 0-1 0 0,-1 1 0 0 0,0-1 0 0 0,0 1 0 0 0,0-1 1 0 0,0 1-1 0 0,1 0 0 0 0,-1-1 0 0 0,0 1 0 0 0,0 1 1 0 0,-5 5 17 0 0,0-1 0 0 0,0 1 0 0 0,1 0 0 0 0,1 0 0 0 0,-1 0 1 0 0,1 1-1 0 0,0-1 0 0 0,1 1 0 0 0,-1 0 0 0 0,2 0 0 0 0,-3 12 1 0 0,2-8 13 0 0,1 0 1 0 0,0 1 0 0 0,1-1 0 0 0,0 1-1 0 0,1 0 1 0 0,1-1 0 0 0,2 15 0 0 0,0-13 46 0 0,0 1 0 0 0,1-1 0 0 0,1 0 0 0 0,0 0 0 0 0,1-1 0 0 0,1 0 0 0 0,0 0 0 0 0,1 0 0 0 0,0-1 0 0 0,18 20 0 0 0,-11-16-78 0 0,0-1 1 0 0,1-1-1 0 0,1 0 0 0 0,1-1 0 0 0,0-1 0 0 0,33 17 0 0 0,-33-20-125 0 0,1-1 1 0 0,0 0-1 0 0,20 5 0 0 0,-30-11-349 0 0,0 0-1 0 0,-1-1 1 0 0,2 0 0 0 0,-1-1-1 0 0,0 1 1 0 0,0-2-1 0 0,0 1 1 0 0,0-1 0 0 0,11-3-1 0 0,25-9-5655 0 0,-21 4 3784 0 0</inkml:trace>
</inkml:ink>
</file>

<file path=ppt/ink/ink3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7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57 3049 0 0,'-9'-13'9263'0'0,"-8"-5"-3361"0"0,-4-6-288 0 0,23 23-5539 0 0,1 1 1 0 0,-1 0 0 0 0,0 0-1 0 0,1 0 1 0 0,-1 0 0 0 0,0 0-1 0 0,0 1 1 0 0,1-1-1 0 0,-1 1 1 0 0,0 0 0 0 0,0-1-1 0 0,0 1 1 0 0,3 1 0 0 0,0 2-255 0 0,-1 0-1 0 0,1 0 1 0 0,-1 1 0 0 0,1-1 0 0 0,-1 1 0 0 0,0 0 0 0 0,5 9 0 0 0,0 5-3043 0 0,-1 0-3563 0 0,-5-7 764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56:07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71 521 816 0 0,'-2'-1'459'0'0,"1"0"1"0"0,-1 0-1 0 0,1 1 0 0 0,-1-1 0 0 0,0 0 0 0 0,1 1 0 0 0,-1-1 1 0 0,0 1-1 0 0,0 0 0 0 0,1 0 0 0 0,-1-1 0 0 0,0 1 0 0 0,0 0 1 0 0,1 0-1 0 0,-1 1 0 0 0,0-1 0 0 0,0 0 0 0 0,1 0 1 0 0,-1 1-1 0 0,0-1 0 0 0,0 1 0 0 0,1 0 0 0 0,-1-1 0 0 0,1 1 1 0 0,-1 0-1 0 0,1 0 0 0 0,-1 0 0 0 0,1 0 0 0 0,-1 0 0 0 0,-1 2 1 0 0,1 0-197 0 0,0 0 1 0 0,0 0-1 0 0,0 1 1 0 0,1-1-1 0 0,-1 0 0 0 0,1 1 1 0 0,-1-1-1 0 0,1 1 1 0 0,0-1-1 0 0,1 1 1 0 0,-1-1-1 0 0,1 1 1 0 0,-1 0-1 0 0,1 4 1 0 0,1 2-142 0 0,0 0 0 0 0,1 1 0 0 0,0-1 0 0 0,0 0 0 0 0,1 0 0 0 0,0 0 0 0 0,1 0 0 0 0,0-1 0 0 0,1 1 0 0 0,0-1 0 0 0,0 0 0 0 0,1-1 0 0 0,0 1 1 0 0,1-1-1 0 0,0 0 0 0 0,0-1 0 0 0,0 0 0 0 0,1 0 0 0 0,0 0 0 0 0,11 6 0 0 0,-17-11-125 0 0,0-1 1 0 0,1 1-1 0 0,0 0 1 0 0,-1-1-1 0 0,1 0 1 0 0,0 1-1 0 0,0-1 1 0 0,0 0-1 0 0,0-1 1 0 0,-1 1-1 0 0,1 0 1 0 0,0-1-1 0 0,1 0 1 0 0,-1 1-1 0 0,0-1 0 0 0,0-1 1 0 0,0 1-1 0 0,0 0 1 0 0,0-1-1 0 0,0 1 1 0 0,0-1-1 0 0,0 0 1 0 0,-1 0-1 0 0,1 0 1 0 0,0 0-1 0 0,0-1 1 0 0,-1 1-1 0 0,4-3 1 0 0,1-1 9 0 0,0-1 0 0 0,0 0 1 0 0,-1 0-1 0 0,9-10 1 0 0,-13 12 4 0 0,1 1 1 0 0,-1-1-1 0 0,0 0 1 0 0,0 0-1 0 0,0 0 1 0 0,-1 0-1 0 0,1 0 1 0 0,-1 0-1 0 0,0-1 1 0 0,1-8-1 0 0,-2 2 14 0 0,1-1 0 0 0,-2 0-1 0 0,0 1 1 0 0,0-1 0 0 0,-1 0-1 0 0,-1 1 1 0 0,0 0 0 0 0,0-1-1 0 0,-1 1 1 0 0,-1 1-1 0 0,0-1 1 0 0,0 0 0 0 0,-1 1-1 0 0,0 0 1 0 0,-1 1 0 0 0,-13-16-1 0 0,17 22 3 0 0,-1 0-1 0 0,1 0 1 0 0,-1 1-1 0 0,0-1 0 0 0,0 1 1 0 0,0 0-1 0 0,-1 0 0 0 0,1 0 1 0 0,-1 0-1 0 0,1 1 1 0 0,-1 0-1 0 0,1 0 0 0 0,-1 0 1 0 0,1 0-1 0 0,-1 1 1 0 0,0 0-1 0 0,1 0 0 0 0,-1 0 1 0 0,0 1-1 0 0,1-1 0 0 0,-1 1 1 0 0,-6 2-1 0 0,8-2-24 0 0,-1 0 0 0 0,1 0-1 0 0,0 1 1 0 0,0-1 0 0 0,0 1-1 0 0,0 0 1 0 0,0 0 0 0 0,0 0 0 0 0,0 0-1 0 0,0 0 1 0 0,1 1 0 0 0,-1-1-1 0 0,1 1 1 0 0,0 0 0 0 0,0-1-1 0 0,0 1 1 0 0,0 0 0 0 0,0 0-1 0 0,1 1 1 0 0,-1-1 0 0 0,1 0 0 0 0,0 0-1 0 0,0 1 1 0 0,0-1 0 0 0,0 1-1 0 0,1-1 1 0 0,0 1 0 0 0,-1-1-1 0 0,1 1 1 0 0,1 4 0 0 0,-1-4-3 0 0,1 0-1 0 0,0-1 1 0 0,1 1 0 0 0,-1 0-1 0 0,1-1 1 0 0,-1 1 0 0 0,1-1-1 0 0,0 0 1 0 0,0 1 0 0 0,0-1 0 0 0,1 0-1 0 0,-1 0 1 0 0,1 0 0 0 0,0-1-1 0 0,0 1 1 0 0,0-1 0 0 0,5 4-1 0 0,2 0 21 0 0,-1 0-1 0 0,1 0 0 0 0,0-1 0 0 0,20 7 1 0 0,-14-8 17 0 0,1-1 0 0 0,0 0 1 0 0,1-1-1 0 0,-1-1 1 0 0,32-1-1 0 0,12 0 57 0 0,-55 0-76 0 0,0 1 0 0 0,0 0 0 0 0,0 0 0 0 0,0 0 0 0 0,0 1 0 0 0,0 0 0 0 0,-1 0 0 0 0,1 1 0 0 0,9 5 0 0 0,-11-6 1 0 0,-1 0 1 0 0,0 1-1 0 0,0-1 0 0 0,0 1 0 0 0,0 0 0 0 0,-1 0 0 0 0,1 0 0 0 0,-1 0 1 0 0,1 1-1 0 0,-1-1 0 0 0,0 0 0 0 0,-1 1 0 0 0,1 0 0 0 0,-1-1 0 0 0,1 1 1 0 0,0 4-1 0 0,1 5 49 0 0,-1 0 1 0 0,0 0-1 0 0,-1 1 1 0 0,0-1-1 0 0,-2 23 0 0 0,1-36-56 0 0,0 1 0 0 0,0-1-1 0 0,0 1 1 0 0,0-1 0 0 0,0 1-1 0 0,0-1 1 0 0,0 1 0 0 0,-1-1-1 0 0,1 1 1 0 0,0-1-1 0 0,0 1 1 0 0,0-1 0 0 0,-1 1-1 0 0,1-1 1 0 0,0 0 0 0 0,-1 1-1 0 0,1-1 1 0 0,0 0 0 0 0,-1 1-1 0 0,1-1 1 0 0,0 0-1 0 0,-1 1 1 0 0,1-1 0 0 0,-1 1-1 0 0,-4 2 212 0 0,5-8-185 0 0,0 1-1 0 0,0-1 1 0 0,0 1-1 0 0,0-1 1 0 0,-1 1 0 0 0,-1-7-1 0 0,0 3-19 0 0,0-7-15 0 0,1 0 0 0 0,0 0-1 0 0,1 0 1 0 0,1 0 0 0 0,0 0-1 0 0,1 0 1 0 0,1 0 0 0 0,0 0-1 0 0,1 0 1 0 0,0 1 0 0 0,13-27-1 0 0,-15 37-1 0 0,0 1-1 0 0,0 0 1 0 0,0 1-1 0 0,0-1 0 0 0,1 0 1 0 0,-1 1-1 0 0,1-1 1 0 0,0 1-1 0 0,0 0 0 0 0,0 0 1 0 0,0 0-1 0 0,0 0 0 0 0,0 0 1 0 0,0 1-1 0 0,0-1 1 0 0,5 0-1 0 0,-6 1 3 0 0,1 1-1 0 0,-1-1 0 0 0,1 1 1 0 0,-1 0-1 0 0,1 0 1 0 0,0 0-1 0 0,-1 0 1 0 0,1 0-1 0 0,-1 1 0 0 0,1-1 1 0 0,-1 1-1 0 0,1-1 1 0 0,-1 1-1 0 0,1 0 1 0 0,-1 0-1 0 0,1 0 0 0 0,-1 0 1 0 0,0 1-1 0 0,0-1 1 0 0,0 1-1 0 0,1-1 1 0 0,2 4-1 0 0,5 7 5 0 0,0 0 0 0 0,0 1-1 0 0,-2 0 1 0 0,1 1 0 0 0,-2 0 0 0 0,10 23 0 0 0,1 2 94 0 0,-15-33-108 0 0,0 0 0 0 0,1-1 0 0 0,-1 1 0 0 0,7 6 0 0 0,-9-10 2 0 0,1-1 0 0 0,-1 1 1 0 0,1-1-1 0 0,-1 0 0 0 0,1 0 0 0 0,-1 0 1 0 0,1 0-1 0 0,0 0 0 0 0,0 0 1 0 0,0 0-1 0 0,0 0 0 0 0,-1 0 1 0 0,1-1-1 0 0,0 1 0 0 0,0-1 1 0 0,0 0-1 0 0,3 1 0 0 0,1-1-29 0 0,-1-1 0 0 0,0 1 0 0 0,0-1 0 0 0,0 0 0 0 0,0 0-1 0 0,0-1 1 0 0,0 1 0 0 0,0-1 0 0 0,0 0 0 0 0,-1 0 0 0 0,1-1-1 0 0,-1 1 1 0 0,1-1 0 0 0,-1 0 0 0 0,0-1 0 0 0,7-6 0 0 0,-6 4-5 0 0,0 0 0 0 0,0-1 0 0 0,0 0 0 0 0,-1 0 0 0 0,0 0-1 0 0,0-1 1 0 0,-1 1 0 0 0,0-1 0 0 0,4-15 0 0 0,-3 5 35 0 0,4-32 0 0 0,-7 42 12 0 0,-1 0 0 0 0,0 0 0 0 0,-1 1 0 0 0,1-1-1 0 0,-1 0 1 0 0,-1 1 0 0 0,-1-9 0 0 0,3 16-2 0 0,-1 0-1 0 0,1-1 1 0 0,0 1-1 0 0,0-1 0 0 0,0 1 1 0 0,0 0-1 0 0,0-1 1 0 0,0 1-1 0 0,-1 0 1 0 0,1-1-1 0 0,0 1 1 0 0,0 0-1 0 0,0-1 1 0 0,-1 1-1 0 0,1 0 1 0 0,0-1-1 0 0,-1 1 0 0 0,1 0 1 0 0,0-1-1 0 0,-1 1 1 0 0,1 0-1 0 0,0 0 1 0 0,-1 0-1 0 0,1-1 1 0 0,0 1-1 0 0,-1 0 1 0 0,1 0-1 0 0,-1 0 1 0 0,1 0-1 0 0,0 0 0 0 0,-1 0 1 0 0,0 0-1 0 0,1 0 0 0 0,-1 0 1 0 0,0 1-1 0 0,0-1 0 0 0,0 0 0 0 0,0 1 0 0 0,1-1 0 0 0,-1 1 0 0 0,0 0 0 0 0,1-1 0 0 0,-1 1 0 0 0,0-1 1 0 0,1 1-1 0 0,-2 1 0 0 0,-1 2 8 0 0,1 0 1 0 0,-1 0 0 0 0,1 0 0 0 0,-4 9-1 0 0,4-3-16 0 0,-1 0 0 0 0,2 0 0 0 0,-1 0 0 0 0,1 0 0 0 0,1 0 0 0 0,0 1 0 0 0,0-1 0 0 0,1 0 0 0 0,3 13 0 0 0,-3-15 7 0 0,1 0-1 0 0,0-1 1 0 0,1 1 0 0 0,0 0 0 0 0,0-1 0 0 0,1 0-1 0 0,0 0 1 0 0,0 0 0 0 0,0 0 0 0 0,1 0-1 0 0,0-1 1 0 0,8 7 0 0 0,-1-2-45 0 0,1-1 1 0 0,22 12 0 0 0,-32-20 31 0 0,0-1 1 0 0,1 1 0 0 0,-1-1-1 0 0,1 0 1 0 0,-1 0 0 0 0,1 0 0 0 0,-1-1-1 0 0,1 1 1 0 0,0-1 0 0 0,-1 1 0 0 0,1-1-1 0 0,0-1 1 0 0,0 1 0 0 0,-1 0 0 0 0,1-1-1 0 0,4-1 1 0 0,-2 0-14 0 0,-1 0-1 0 0,1 0 1 0 0,0 0-1 0 0,-1-1 1 0 0,0 0-1 0 0,1 0 1 0 0,-1-1-1 0 0,8-6 1 0 0,-6 2-11 0 0,1-1 0 0 0,-1 0 0 0 0,0-1 0 0 0,-1 1 0 0 0,0-1 0 0 0,-1 0 0 0 0,0-1 0 0 0,3-10 0 0 0,4-5-24 0 0,-10 21 63 0 0,1-1-1 0 0,-1 0 0 0 0,0-1 0 0 0,-1 1 1 0 0,1 0-1 0 0,-1 0 0 0 0,-1-1 0 0 0,1 1 1 0 0,-1-1-1 0 0,0 1 0 0 0,0-1 0 0 0,-1 1 0 0 0,0 0 1 0 0,-3-11-1 0 0,3 13 6 0 0,0 0 0 0 0,-1 1-1 0 0,0-1 1 0 0,0 1 0 0 0,0-1 0 0 0,0 1-1 0 0,0 0 1 0 0,-1 0 0 0 0,1 0 0 0 0,-1 0 0 0 0,0 0-1 0 0,0 0 1 0 0,0 1 0 0 0,0-1 0 0 0,0 1-1 0 0,-1 0 1 0 0,1 0 0 0 0,-1 0 0 0 0,1 1-1 0 0,-1-1 1 0 0,0 1 0 0 0,1 0 0 0 0,-1 0 0 0 0,0 0-1 0 0,-4 0 1 0 0,-3 0-7 0 0,-1 1 0 0 0,1 0 0 0 0,0 0 1 0 0,-1 2-1 0 0,1-1 0 0 0,0 1 0 0 0,0 1 0 0 0,0 0 0 0 0,0 0 0 0 0,0 1 0 0 0,-19 11 0 0 0,17-8 10 0 0,1 0 0 0 0,1 0 0 0 0,0 2 0 0 0,0-1 0 0 0,0 1 0 0 0,1 1 0 0 0,0 0 0 0 0,1 0 0 0 0,-11 18 1 0 0,18-25-12 0 0,0 0 1 0 0,0 0 0 0 0,1 0-1 0 0,-1 1 1 0 0,1-1 0 0 0,0 0-1 0 0,0 1 1 0 0,0-1 0 0 0,0 1-1 0 0,1-1 1 0 0,-1 1 0 0 0,1 0 0 0 0,0-1-1 0 0,0 1 1 0 0,0-1 0 0 0,1 1-1 0 0,-1 0 1 0 0,1-1 0 0 0,0 1-1 0 0,0-1 1 0 0,0 1 0 0 0,0-1 0 0 0,1 0-1 0 0,0 0 1 0 0,-1 1 0 0 0,3 2-1 0 0,-1-2-2 0 0,1 0-1 0 0,-1 0 1 0 0,1 0-1 0 0,0 0 1 0 0,0-1-1 0 0,0 1 1 0 0,0-1-1 0 0,1 0 0 0 0,-1 0 1 0 0,1-1-1 0 0,0 1 1 0 0,0-1-1 0 0,0 0 1 0 0,0-1-1 0 0,0 1 1 0 0,0-1-1 0 0,6 1 1 0 0,4 0-7 0 0,-5 0-11 0 0,0 0 1 0 0,0-1-1 0 0,0-1 0 0 0,0 0 0 0 0,0 0 0 0 0,0-1 0 0 0,19-3 0 0 0,-6-3 46 0 0,23-7-111 0 0,-42 12 70 0 0,0 0 1 0 0,0 0-1 0 0,0 0 0 0 0,0-1 0 0 0,-1 1 1 0 0,1-1-1 0 0,-1 0 0 0 0,6-6 1 0 0,-4 3-37 0 0,0-1 0 0 0,0 0-1 0 0,0 0 1 0 0,6-12 0 0 0,-9 14 29 0 0,-1 1 1 0 0,1-1-1 0 0,-1 1 0 0 0,0-1 0 0 0,0 1 0 0 0,-1-1 0 0 0,0 0 0 0 0,1 1 0 0 0,-1-1 1 0 0,-1-6-1 0 0,0 7 20 0 0,0 1 1 0 0,1-1-1 0 0,-1 0 0 0 0,-1 1 1 0 0,1-1-1 0 0,0 1 1 0 0,-1 0-1 0 0,0-1 1 0 0,1 1-1 0 0,-1 0 0 0 0,-1 0 1 0 0,1 0-1 0 0,0 0 1 0 0,-1 1-1 0 0,-3-4 1 0 0,5 5 1 0 0,0 0 1 0 0,-1 0-1 0 0,1 1 1 0 0,0-1-1 0 0,-1 0 0 0 0,1 0 1 0 0,-1 1-1 0 0,1-1 1 0 0,-1 1-1 0 0,1 0 1 0 0,-1-1-1 0 0,1 1 1 0 0,-1 0-1 0 0,1 0 1 0 0,-1 0-1 0 0,0 0 1 0 0,1 0-1 0 0,-1 0 1 0 0,1 1-1 0 0,-1-1 0 0 0,1 0 1 0 0,-1 1-1 0 0,1-1 1 0 0,-1 1-1 0 0,1-1 1 0 0,-1 1-1 0 0,1 0 1 0 0,0 0-1 0 0,-1 0 1 0 0,1 0-1 0 0,0 0 1 0 0,0 0-1 0 0,0 0 1 0 0,0 0-1 0 0,0 0 0 0 0,0 0 1 0 0,-2 3-1 0 0,0-1 4 0 0,1 1-1 0 0,-1-1 0 0 0,1 1 1 0 0,0 0-1 0 0,0-1 0 0 0,0 1 0 0 0,0 0 1 0 0,1 0-1 0 0,0 0 0 0 0,0 0 1 0 0,0 1-1 0 0,0-1 0 0 0,0 0 1 0 0,1 0-1 0 0,0 0 0 0 0,0 1 0 0 0,0-1 1 0 0,1 6-1 0 0,0-5 1 0 0,1 0 0 0 0,-1 1 0 0 0,1-1 0 0 0,1 0-1 0 0,-1 0 1 0 0,1-1 0 0 0,-1 1 0 0 0,1 0 0 0 0,0-1 0 0 0,1 0 0 0 0,-1 0 0 0 0,1 0-1 0 0,0 0 1 0 0,4 3 0 0 0,-2-2-8 0 0,0-1 0 0 0,1 0 1 0 0,-1 0-1 0 0,1-1 0 0 0,0 0 0 0 0,0 0 0 0 0,0 0 0 0 0,0-1 0 0 0,0 0 0 0 0,0 0 1 0 0,1-1-1 0 0,-1 0 0 0 0,1 0 0 0 0,-1-1 0 0 0,0 0 0 0 0,1 0 0 0 0,-1-1 0 0 0,1 0 1 0 0,-1 0-1 0 0,1-1 0 0 0,-1 0 0 0 0,14-6 0 0 0,-16 6-33 0 0,1-1-1 0 0,-1 0 1 0 0,1 0-1 0 0,-1-1 1 0 0,0 0 0 0 0,-1 0-1 0 0,1 0 1 0 0,-1 0-1 0 0,1-1 1 0 0,-1 1 0 0 0,0-1-1 0 0,-1 0 1 0 0,7-11-1 0 0,-6 7-21 0 0,-1 0-1 0 0,1-1 1 0 0,-1 1-1 0 0,-1-1 0 0 0,0 1 1 0 0,0-1-1 0 0,-1 0 1 0 0,0-12-1 0 0,8-282 136 0 0,-6 263-35 0 0,-1 3 60 0 0,0 0 0 0 0,-3 0 0 0 0,-5-39 0 0 0,6 74-70 0 0,-1 0-1 0 0,1 0 1 0 0,-1 0 0 0 0,0 1-1 0 0,0-1 1 0 0,0 1 0 0 0,-1-1-1 0 0,1 0 1 0 0,0 1-1 0 0,-1 0 1 0 0,0-1 0 0 0,0 1-1 0 0,1 0 1 0 0,-1 0 0 0 0,0 0-1 0 0,-4-2 1 0 0,5 3 2 0 0,-1 0-1 0 0,0 0 1 0 0,0 0 0 0 0,0 0 0 0 0,0 0-1 0 0,0 1 1 0 0,0-1 0 0 0,0 1 0 0 0,0-1-1 0 0,0 1 1 0 0,0 0 0 0 0,0 0-1 0 0,0 0 1 0 0,0 0 0 0 0,0 0 0 0 0,0 0-1 0 0,0 1 1 0 0,0-1 0 0 0,0 1-1 0 0,0-1 1 0 0,0 1 0 0 0,-4 2 0 0 0,-4 2 67 0 0,-1 1 0 0 0,1 1 0 0 0,1 0 0 0 0,-1 1 0 0 0,-10 10 1 0 0,-39 48 190 0 0,48-51-218 0 0,0 0 1 0 0,1 1-1 0 0,1 1 0 0 0,1 0 0 0 0,0 0 0 0 0,1 0 1 0 0,0 1-1 0 0,2 0 0 0 0,0 0 0 0 0,-3 25 0 0 0,6-25-17 0 0,1-1 0 0 0,0 1 0 0 0,1-1-1 0 0,1 1 1 0 0,0-1 0 0 0,2 0 0 0 0,0 0-1 0 0,0 0 1 0 0,2 0 0 0 0,0 0-1 0 0,11 21 1 0 0,-9-25-46 0 0,0-1 0 0 0,1 0 0 0 0,1 0 0 0 0,0-1 0 0 0,0-1 0 0 0,1 1 0 0 0,0-1 1 0 0,16 10-1 0 0,-8-6-1398 0 0,26 14 1 0 0,21 5-8998 0 0,-44-24 4646 0 0</inkml:trace>
</inkml:ink>
</file>

<file path=ppt/ink/ink3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9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 3505 0 0,'-3'2'11767'0'0,"-3"1"-5511"0"0,6-2-6219 0 0,0-1 0 0 0,0 0 0 0 0,1 1-1 0 0,-1-1 1 0 0,0 0 0 0 0,0 1 0 0 0,0-1 0 0 0,0 0 0 0 0,1 1 0 0 0,-1-1-1 0 0,0 0 1 0 0,0 1 0 0 0,0-1 0 0 0,1 0 0 0 0,-1 0 0 0 0,0 1 0 0 0,0-1-1 0 0,1 0 1 0 0,-1 0 0 0 0,0 1 0 0 0,1-1 0 0 0,-1 0 0 0 0,0 0 0 0 0,1 0-1 0 0,-1 0 1 0 0,0 0 0 0 0,1 0 0 0 0,0 1 0 0 0,0-1-57 0 0,0 1 0 0 0,0 0 0 0 0,0-1 0 0 0,0 1-1 0 0,0-1 1 0 0,1 1 0 0 0,-1-1 0 0 0,0 0 0 0 0,0 1 0 0 0,1-1 0 0 0,-1 0 0 0 0,0 0 0 0 0,0 0 0 0 0,1 0 0 0 0,-1 0 0 0 0,0 0 0 0 0,1 0-1 0 0,-1 0 1 0 0,0-1 0 0 0,0 1 0 0 0,0 0 0 0 0,1-1 0 0 0,-1 1 0 0 0,0-1 0 0 0,0 0 0 0 0,0 1 0 0 0,0-1 0 0 0,0 0 0 0 0,0 1 0 0 0,0-1-1 0 0,0 0 1 0 0,0 0 0 0 0,0 0 0 0 0,0 0 0 0 0,0 0 0 0 0,0-2 0 0 0</inkml:trace>
</inkml:ink>
</file>

<file path=ppt/ink/ink3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29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38 512 0 0,'-20'-10'1475'0'0,"18"8"-679"0"0,0 0 0 0 0,0 0-1 0 0,0 0 1 0 0,0 0 0 0 0,1 0-1 0 0,-1-1 1 0 0,1 1 0 0 0,-3-5 0 0 0,4 7-712 0 0,0 0 1 0 0,0 0 0 0 0,0 0-1 0 0,0 0 1 0 0,0 0 0 0 0,0 0-1 0 0,0 0 1 0 0,0-1-1 0 0,0 1 1 0 0,0 0 0 0 0,0 0-1 0 0,0 0 1 0 0,0 0 0 0 0,0 0-1 0 0,0 0 1 0 0,0 0 0 0 0,0 0-1 0 0,0 0 1 0 0,0-1 0 0 0,0 1-1 0 0,0 0 1 0 0,0 0 0 0 0,0 0-1 0 0,0 0 1 0 0,0 0-1 0 0,0 0 1 0 0,0 0 0 0 0,0 0-1 0 0,0 0 1 0 0,0-1 0 0 0,0 1-1 0 0,0 0 1 0 0,0 0 0 0 0,1 0-1 0 0,-1 0 1 0 0,0 0 0 0 0,0 0-1 0 0,0 0 1 0 0,0 0 0 0 0,0 0-1 0 0,0 0 1 0 0,0 0 0 0 0,0 0-1 0 0,1 0 1 0 0,5 0 1449 0 0,-5 0-1439 0 0,0 0 0 0 0,0 0 0 0 0,0 1 0 0 0,-1-1-1 0 0,1 0 1 0 0,0 1 0 0 0,-1-1 0 0 0,1 0 0 0 0,0 1 0 0 0,0-1 0 0 0,-1 1 0 0 0,1-1 0 0 0,-1 1 0 0 0,1 0-1 0 0,-1-1 1 0 0,1 1 0 0 0,-1-1 0 0 0,1 1 0 0 0,-1 0 0 0 0,1 1 0 0 0,1 4 136 0 0,0 0 1 0 0,-1 1 0 0 0,0 0-1 0 0,-1-1 1 0 0,1 1-1 0 0,-1 0 1 0 0,-1 9 0 0 0,-11 48 406 0 0,7-37-425 0 0,0-2-14 0 0,-66 288 908 0 0,49-237-893 0 0,3 1 0 0 0,-12 104 0 0 0,30-165-160 0 0,0 0 1 0 0,1 25 0 0 0,1-36-27 0 0,-1 1 0 0 0,1-1 0 0 0,0 0 0 0 0,0 0 0 0 0,1 0 0 0 0,-1 0 0 0 0,1 0 1 0 0,0 0-1 0 0,1 0 0 0 0,-1 0 0 0 0,6 7 0 0 0,-6-10-11 0 0,1 0 0 0 0,-1 0-1 0 0,1 0 1 0 0,0 0 0 0 0,0 0 0 0 0,0-1-1 0 0,0 1 1 0 0,0-1 0 0 0,0 0 0 0 0,0 1 0 0 0,0-1-1 0 0,0-1 1 0 0,0 1 0 0 0,1 0 0 0 0,-1-1-1 0 0,0 0 1 0 0,1 0 0 0 0,-1 0 0 0 0,0 0 0 0 0,6-1-1 0 0,3-1-7 0 0,0 0 0 0 0,0-1 0 0 0,-1-1 0 0 0,16-5 0 0 0,120-58-274 0 0,-7 3-1591 0 0,-125 58 1140 0 0,25-9-6367 0 0,-28 13 4498 0 0</inkml:trace>
</inkml:ink>
</file>

<file path=ppt/ink/ink3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29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99 2481 0 0,'-1'0'423'0'0,"-5"-1"696"0"0,0 0 0 0 0,0 1 1 0 0,0 0-1 0 0,0 0 0 0 0,1 0 0 0 0,-1 1 1 0 0,0 0-1 0 0,0 0 0 0 0,-7 3 0 0 0,33-13 163 0 0,1 2-1 0 0,34-9 0 0 0,1 1-1070 0 0,89-27 118 0 0,-120 37-1141 0 0,0 1 1 0 0,0 1-1 0 0,50 1 1 0 0,-59 3-900 0 0</inkml:trace>
</inkml:ink>
</file>

<file path=ppt/ink/ink3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0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1 250 1976 0 0,'11'-2'7246'0'0,"1"4"-3503"0"0,13 10-2102 0 0,-3-2-250 0 0,18 1-335 0 0,1-2 0 0 0,-1-1-1 0 0,81 3 1 0 0,-106-11-1030 0 0,1 0-1 0 0,0-1 0 0 0,0-1 0 0 0,-1-1 1 0 0,1 0-1 0 0,18-7 0 0 0,-22 6-10 0 0,0-1-1 0 0,-1 0 1 0 0,1-1-1 0 0,-1 0 1 0 0,-1-1 0 0 0,1 0-1 0 0,-1 0 1 0 0,13-13-1 0 0,-21 18-16 0 0,0 0 0 0 0,0-1 0 0 0,0 1 0 0 0,0 0-1 0 0,-1-1 1 0 0,1 1 0 0 0,-1-1 0 0 0,1 0 0 0 0,-1 1 0 0 0,0-1-1 0 0,0 0 1 0 0,0 0 0 0 0,-1 0 0 0 0,1 0 0 0 0,-1 1-1 0 0,1-1 1 0 0,-1 0 0 0 0,0 0 0 0 0,0 0 0 0 0,0 0 0 0 0,0 0-1 0 0,-1 0 1 0 0,1 0 0 0 0,-2-3 0 0 0,0 0 5 0 0,0 1 1 0 0,-1-1 0 0 0,0 1-1 0 0,0 0 1 0 0,0-1 0 0 0,-1 2-1 0 0,1-1 1 0 0,-1 0-1 0 0,0 1 1 0 0,-9-8 0 0 0,1 2 13 0 0,1 0 0 0 0,-1 1 0 0 0,-1 0 0 0 0,0 1 0 0 0,0 0 0 0 0,-1 1 0 0 0,1 1 0 0 0,-2 0 0 0 0,1 1 0 0 0,0 0 0 0 0,-22-3 0 0 0,32 8-7 0 0,0 0 1 0 0,0 1-1 0 0,1-1 1 0 0,-1 1-1 0 0,0-1 1 0 0,1 1 0 0 0,-1 0-1 0 0,0 1 1 0 0,1-1-1 0 0,-1 1 1 0 0,1-1-1 0 0,0 1 1 0 0,-1 0-1 0 0,1 0 1 0 0,0 1-1 0 0,0-1 1 0 0,-5 6 0 0 0,-1 1 38 0 0,-1 1 1 0 0,1 1 0 0 0,-12 19 0 0 0,8-8 37 0 0,0 1-1 0 0,2 0 0 0 0,1 1 1 0 0,1 0-1 0 0,-7 27 1 0 0,-21 129 878 0 0,33-159-864 0 0,-1 12 103 0 0,2 0 0 0 0,0 1 0 0 0,3 0 1 0 0,0-1-1 0 0,11 66 0 0 0,-8-87-162 0 0,0-1-1 0 0,0 0 1 0 0,1 0 0 0 0,0 0 0 0 0,10 15-1 0 0,-11-20-13 0 0,1 0-1 0 0,0 0 0 0 0,0 0 1 0 0,0-1-1 0 0,1 0 0 0 0,0 0 1 0 0,0 0-1 0 0,0 0 0 0 0,1-1 1 0 0,7 5-1 0 0,-11-8-20 0 0,0 0 0 0 0,-1 0 1 0 0,1 0-1 0 0,0 0 0 0 0,0-1 0 0 0,-1 1 0 0 0,1 0 1 0 0,0-1-1 0 0,0 0 0 0 0,0 1 0 0 0,0-1 1 0 0,0 0-1 0 0,-1 0 0 0 0,1 0 0 0 0,0 0 0 0 0,0-1 1 0 0,0 1-1 0 0,0 0 0 0 0,0-1 0 0 0,-1 1 1 0 0,1-1-1 0 0,0 0 0 0 0,0 0 0 0 0,-1 1 1 0 0,1-1-1 0 0,0 0 0 0 0,-1 0 0 0 0,1-1 0 0 0,-1 1 1 0 0,1 0-1 0 0,-1 0 0 0 0,0-1 0 0 0,0 1 1 0 0,1-1-1 0 0,-1 1 0 0 0,0-1 0 0 0,0 1 0 0 0,0-1 1 0 0,-1 0-1 0 0,1 0 0 0 0,0 1 0 0 0,-1-1 1 0 0,1 0-1 0 0,-1 0 0 0 0,1 0 0 0 0,-1 0 0 0 0,0 1 1 0 0,0-1-1 0 0,0 0 0 0 0,0 0 0 0 0,0 0 1 0 0,0 0-1 0 0,-1 0 0 0 0,1 0 0 0 0,-1 1 0 0 0,1-1 1 0 0,-1 0-1 0 0,0 0 0 0 0,-1-2 0 0 0,-11-17-28 0 0,9 14 1 0 0,-1 0-1 0 0,1 0 1 0 0,1 0-1 0 0,-6-14 1 0 0,9 20 17 0 0,-1-1 1 0 0,1 1-1 0 0,0 0 1 0 0,-1-1-1 0 0,1 1 0 0 0,0-1 1 0 0,0 0-1 0 0,0 1 1 0 0,0-1-1 0 0,0 1 1 0 0,0-1-1 0 0,1 1 1 0 0,-1-1-1 0 0,0 1 0 0 0,1 0 1 0 0,-1-1-1 0 0,1 1 1 0 0,0-1-1 0 0,-1 1 1 0 0,1 0-1 0 0,0-1 1 0 0,0 1-1 0 0,0 0 0 0 0,0 0 1 0 0,0 0-1 0 0,0 0 1 0 0,0 0-1 0 0,0 0 1 0 0,0 0-1 0 0,3-1 1 0 0,-1 0-10 0 0,1 0 1 0 0,0 0 0 0 0,0 1 0 0 0,0 0 0 0 0,0 0-1 0 0,0 0 1 0 0,0 0 0 0 0,1 0 0 0 0,-1 1 0 0 0,0 0 0 0 0,8 0-1 0 0,5 2-32 0 0,26 5 0 0 0,-28-4 3 0 0,-4-1 42 0 0,53 12-42 0 0,-56-12 40 0 0,-1 0-1 0 0,-1 1 1 0 0,1 0-1 0 0,0 0 1 0 0,-1 0 0 0 0,12 9-1 0 0,-16-10 3 0 0,0 0 0 0 0,0 0 0 0 0,0 1-1 0 0,0-1 1 0 0,0 1 0 0 0,0-1 0 0 0,-1 1 0 0 0,1 0 0 0 0,-1 0-1 0 0,0-1 1 0 0,0 1 0 0 0,0 0 0 0 0,0 0 0 0 0,0 0-1 0 0,-1 0 1 0 0,1 0 0 0 0,-1 0 0 0 0,0 1 0 0 0,0-1-1 0 0,0 3 1 0 0,-1 9 4 0 0,-1-1 0 0 0,-1 0 0 0 0,-5 17 0 0 0,-2 8 0 0 0,9-33-4 0 0,0 1 1 0 0,1-1-1 0 0,-1 1 0 0 0,1-1 1 0 0,1 0-1 0 0,-1 1 1 0 0,1-1-1 0 0,2 11 1 0 0,-2-15-2 0 0,0 1 0 0 0,0-1 1 0 0,0 0-1 0 0,1 0 0 0 0,-1 1 1 0 0,0-1-1 0 0,1 0 0 0 0,-1 0 1 0 0,1 0-1 0 0,0-1 0 0 0,0 1 1 0 0,0 0-1 0 0,0 0 0 0 0,0-1 1 0 0,0 0-1 0 0,0 1 0 0 0,0-1 1 0 0,1 0-1 0 0,-1 0 0 0 0,1 0 1 0 0,-1 0-1 0 0,0-1 0 0 0,1 1 1 0 0,3 0-1 0 0,2 0-19 0 0,0-1 0 0 0,-1 1 0 0 0,1-2-1 0 0,0 1 1 0 0,0-1 0 0 0,0 0 0 0 0,-1-1 0 0 0,1 0 0 0 0,0 0 0 0 0,7-4-1 0 0,-1 0-422 0 0,0 0-1 0 0,0-1 0 0 0,-1-1 0 0 0,16-11 0 0 0,-18 10-1066 0 0,-1 0-1 0 0,0 0 0 0 0,0-1 0 0 0,-1 0 0 0 0,0-1 0 0 0,11-17 0 0 0,-12 15-166 0 0</inkml:trace>
</inkml:ink>
</file>

<file path=ppt/ink/ink3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0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 1344 0 0,'-6'0'1090'0'0,"1"0"0"0"0,-1 0 0 0 0,0 1 0 0 0,1 0 0 0 0,-1 0 0 0 0,-7 3 0 0 0,11-3-801 0 0,0 0 0 0 0,-1 0 0 0 0,1 0 0 0 0,0 0 0 0 0,0 1 0 0 0,0-1 0 0 0,0 1 0 0 0,0 0-1 0 0,0-1 1 0 0,0 1 0 0 0,1 0 0 0 0,-1 0 0 0 0,1 0 0 0 0,-1 0 0 0 0,1 0 0 0 0,-2 5 0 0 0,2-6-204 0 0,1 0 1 0 0,-1 0 0 0 0,1 1 0 0 0,0-1 0 0 0,0 0 0 0 0,-1 0-1 0 0,1 1 1 0 0,0-1 0 0 0,0 0 0 0 0,0 1 0 0 0,1-1-1 0 0,-1 0 1 0 0,0 1 0 0 0,0-1 0 0 0,1 0 0 0 0,-1 0-1 0 0,1 1 1 0 0,-1-1 0 0 0,1 0 0 0 0,-1 0 0 0 0,1 0 0 0 0,0 0-1 0 0,0 0 1 0 0,-1 0 0 0 0,1 0 0 0 0,0 0 0 0 0,0 0-1 0 0,0 0 1 0 0,0 0 0 0 0,0 0 0 0 0,0-1 0 0 0,3 2 0 0 0,2 2 155 0 0,0-1 0 0 0,0 0 0 0 0,0 0 1 0 0,12 2-1 0 0,-15-3-85 0 0,0-1 1 0 0,0 1-1 0 0,1-1 1 0 0,-1 1-1 0 0,0 0 0 0 0,5 4 1 0 0,-6-3-53 0 0,1-1 0 0 0,0 0-1 0 0,0 0 1 0 0,0 0 0 0 0,0-1 0 0 0,0 1 0 0 0,5 1 0 0 0,1 1 113 0 0,1 0 0 0 0,-1 0 1 0 0,0 1-1 0 0,10 8 0 0 0,-17-11-184 0 0,0 0 0 0 0,0 0-1 0 0,0 0 1 0 0,0 0-1 0 0,0 0 1 0 0,-1 1 0 0 0,1-1-1 0 0,-1 1 1 0 0,1-1-1 0 0,-1 1 1 0 0,0 0 0 0 0,0 0-1 0 0,0-1 1 0 0,-1 1-1 0 0,1 0 1 0 0,0 4 0 0 0,8 22 329 0 0,-9-29-355 0 0,1 1 1 0 0,-1-1 0 0 0,1 1 0 0 0,-1-1-1 0 0,1 1 1 0 0,-1-1 0 0 0,1 1-1 0 0,0-1 1 0 0,-1 0 0 0 0,1 1 0 0 0,0-1-1 0 0,-1 0 1 0 0,1 0 0 0 0,0 1 0 0 0,-1-1-1 0 0,1 0 1 0 0,0 0 0 0 0,0 0-1 0 0,-1 0 1 0 0,1 0 0 0 0,0 0 0 0 0,0 0-1 0 0,-1 0 1 0 0,1 0 0 0 0,0 0 0 0 0,0-1-1 0 0,-1 1 1 0 0,1 0 0 0 0,0 0-1 0 0,-1-1 1 0 0,2 0 0 0 0,1 0 19 0 0,1 0-1 0 0,-1-1 1 0 0,0 0 0 0 0,0 1 0 0 0,4-4 0 0 0,17-12 196 0 0,-17 12-170 0 0,0 1 1 0 0,12-12-1 0 0,-17 15-19 0 0,-1-1 0 0 0,1 1 1 0 0,-1-1-1 0 0,0 1 0 0 0,1-1 0 0 0,-1 0 0 0 0,0 0 0 0 0,0 0 1 0 0,-1 1-1 0 0,1-1 0 0 0,0 0 0 0 0,0 0 0 0 0,-1 0 0 0 0,1 0 1 0 0,-1 0-1 0 0,0-4 0 0 0,-6-14 73 0 0,28 9-77 0 0,-16 8-22 0 0,0 0 1 0 0,0 0-1 0 0,0 0 0 0 0,7-6 0 0 0,8-5-11 0 0,-19 13 6 0 0,0 0 0 0 0,-1 0 0 0 0,1 0 0 0 0,-1 0-1 0 0,1 0 1 0 0,-1 0 0 0 0,1-1 0 0 0,-1 1 0 0 0,0-1 0 0 0,0 1 0 0 0,1-1 0 0 0,-1 0 0 0 0,0 1 0 0 0,0-1 0 0 0,-1 0 0 0 0,1 0 0 0 0,0 1 0 0 0,-1-1 0 0 0,1-2 0 0 0,-1 3-5 0 0,0-1-1 0 0,0 1 1 0 0,0 0 0 0 0,0 0 0 0 0,0 0 0 0 0,-1 0-1 0 0,1 0 1 0 0,0 0 0 0 0,-1 0 0 0 0,1 0 0 0 0,-1 0-1 0 0,1 0 1 0 0,-1 0 0 0 0,0 0 0 0 0,1 0-1 0 0,-1 0 1 0 0,0 0 0 0 0,0 0 0 0 0,1 0 0 0 0,-1 1-1 0 0,0-1 1 0 0,0 0 0 0 0,0 1 0 0 0,0-1 0 0 0,0 0-1 0 0,0 1 1 0 0,0 0 0 0 0,0-1 0 0 0,0 1 0 0 0,0-1-1 0 0,0 1 1 0 0,-1 0 0 0 0,-1 0 0 0 0,-10-3-12 0 0,-1 1 1 0 0,1 1-1 0 0,-1 1 1 0 0,-20 1-1 0 0,-54 9 38 0 0,73-7-18 0 0,0 0 1 0 0,0 1 0 0 0,0 0 0 0 0,-23 12-1 0 0,30-13-3 0 0,1 1 0 0 0,1 0 0 0 0,-1 0-1 0 0,0 1 1 0 0,1 0 0 0 0,0 0 0 0 0,0 1-1 0 0,1 0 1 0 0,-1 0 0 0 0,-7 12 0 0 0,9-13 12 0 0,1 1 1 0 0,0 0-1 0 0,0 0 0 0 0,0 0 1 0 0,1 0-1 0 0,0 1 1 0 0,0-1-1 0 0,-1 10 1 0 0,2-13-12 0 0,1 0 0 0 0,0 0 0 0 0,0 0-1 0 0,1 1 1 0 0,-1-1 0 0 0,1 0 0 0 0,-1 0 0 0 0,1 0 0 0 0,0 0 0 0 0,0 0 0 0 0,0 0 0 0 0,0-1 0 0 0,1 1 0 0 0,-1 0 0 0 0,1 0-1 0 0,0-1 1 0 0,0 1 0 0 0,0-1 0 0 0,0 0 0 0 0,3 3 0 0 0,4 2 9 0 0,1 0 0 0 0,0-1 0 0 0,0 0 0 0 0,0 0 1 0 0,1-1-1 0 0,0-1 0 0 0,0 0 0 0 0,22 5 0 0 0,19 8-58 0 0,-38-12-199 0 0,0-1-1 0 0,1 0 0 0 0,0-1 1 0 0,0-1-1 0 0,0 0 0 0 0,0-1 1 0 0,0-1-1 0 0,0 0 0 0 0,0-1 1 0 0,0-1-1 0 0,0 0 0 0 0,26-8 1 0 0,26-12-8653 0 0,-51 16 6942 0 0</inkml:trace>
</inkml:ink>
</file>

<file path=ppt/ink/ink3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1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22 2537 0 0,'-1'0'748'0'0,"-1"0"1"0"0,1 0 0 0 0,0 0-1 0 0,0 0 1 0 0,0 0 0 0 0,0 0-1 0 0,0 0 1 0 0,0 1 0 0 0,0-1-1 0 0,0 1 1 0 0,-2 0 0 0 0,3-1-576 0 0,0 0 0 0 0,0 0 0 0 0,-1 0 0 0 0,1 1 0 0 0,0-1 0 0 0,0 0 0 0 0,0 0 0 0 0,-1 0 0 0 0,1 1 0 0 0,0-1 0 0 0,0 0 1 0 0,0 0-1 0 0,0 1 0 0 0,0-1 0 0 0,0 0 0 0 0,0 0 0 0 0,0 1 0 0 0,0-1 0 0 0,0 0 0 0 0,0 0 0 0 0,0 1 0 0 0,0-1 0 0 0,0 0 0 0 0,0 1 0 0 0,0-1 0 0 0,0 0 0 0 0,0 0 0 0 0,0 1 0 0 0,0-1 1 0 0,1 2 219 0 0,1 1 0 0 0,-1-1 0 0 0,1 0 0 0 0,-1 0 0 0 0,1 0 0 0 0,0 0 0 0 0,-1 0 0 0 0,4 2 0 0 0,27 21 1483 0 0,-22-17-1372 0 0,1 0 0 0 0,10 12 0 0 0,-12-12-401 0 0,-1 2 0 0 0,-1-1 1 0 0,0 1-1 0 0,0 0 0 0 0,-1 0 0 0 0,0 1 0 0 0,-1-1 0 0 0,0 2 0 0 0,0-1 0 0 0,-1 0 0 0 0,-1 1 0 0 0,0 0 0 0 0,-1-1 0 0 0,2 19 0 0 0,-4-26-78 0 0,1-1-16 0 0,-1-1-1 0 0,1 1 0 0 0,-1-1 0 0 0,0 1 0 0 0,0-1 0 0 0,0 1 0 0 0,-1-1 0 0 0,1 1 0 0 0,0-1 0 0 0,-1 1 0 0 0,0-1 1 0 0,1 1-1 0 0,-2 2 0 0 0,1-5 40 0 0,3-16-4 0 0,8-30-35 0 0,1 1 0 0 0,3 0 1 0 0,34-75-1 0 0,-46 116-11 0 0,0-1 0 0 0,1 1 0 0 0,0 0-1 0 0,-1 0 1 0 0,1 0 0 0 0,1 0 0 0 0,-1 1 0 0 0,0-1 0 0 0,1 1-1 0 0,0 0 1 0 0,0 0 0 0 0,0 0 0 0 0,6-3 0 0 0,-7 5 2 0 0,-1 0 1 0 0,1 0-1 0 0,0 0 1 0 0,0 0-1 0 0,0 1 0 0 0,0-1 1 0 0,0 1-1 0 0,0 0 1 0 0,0 0-1 0 0,0 0 1 0 0,0 0-1 0 0,1 0 1 0 0,-1 1-1 0 0,0-1 0 0 0,0 1 1 0 0,-1 0-1 0 0,1 0 1 0 0,0 0-1 0 0,0 0 1 0 0,0 0-1 0 0,-1 1 1 0 0,5 2-1 0 0,16 13-12 0 0,-2 0 1 0 0,0 1-1 0 0,24 27 0 0 0,50 69 19 0 0,-47-44-82 0 0,8 10-1192 0 0,-13-31-5202 0 0,-31-37 2299 0 0</inkml:trace>
</inkml:ink>
</file>

<file path=ppt/ink/ink3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0.3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7 512 0 0,'-3'-4'512'0'0,"1"3"-152"0"0,2-1-808 0 0,-3 2 792 0 0,1 0 288 0 0,2 2 401 0 0,0-1-1033 0 0,0 1-16 0 0,0 0-112 0 0,0-1-104 0 0,-1 2-41 0 0,2 0-591 0 0,1 1 496 0 0</inkml:trace>
</inkml:ink>
</file>

<file path=ppt/ink/ink3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1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9 165 8 0 0,'-1'-9'97'0'0,"-6"-66"5364"0"0,7 66-4628 0 0,0-1 1 0 0,0 1 0 0 0,1-1-1 0 0,1 1 1 0 0,4-17 0 0 0,-6 25-728 0 0,0 1 1 0 0,0 0-1 0 0,0-1 1 0 0,0 1-1 0 0,0 0 1 0 0,0 0-1 0 0,0-1 1 0 0,0 1-1 0 0,0 0 0 0 0,0 0 1 0 0,0-1-1 0 0,1 1 1 0 0,-1 0-1 0 0,0 0 1 0 0,0-1-1 0 0,0 1 1 0 0,0 0-1 0 0,0 0 1 0 0,1 0-1 0 0,-1-1 1 0 0,0 1-1 0 0,0 0 1 0 0,0 0-1 0 0,1 0 1 0 0,-1-1-1 0 0,0 1 1 0 0,0 0-1 0 0,0 0 1 0 0,1 0-1 0 0,-1 0 1 0 0,0 0-1 0 0,0 0 1 0 0,1 0-1 0 0,-1-1 1 0 0,0 1-1 0 0,0 0 1 0 0,1 0-1 0 0,-1 0 1 0 0,0 0-1 0 0,0 0 1 0 0,1 0-1 0 0,-1 0 1 0 0,0 0-1 0 0,1 1 1 0 0,7 11 1941 0 0,1 21-443 0 0,6 50-4 0 0,-3 0-1 0 0,-1 97 0 0 0,26 155-527 0 0,-34-313-1129 0 0,1 1 0 0 0,2-1 0 0 0,0 0 0 0 0,1-1 1 0 0,0 0-1 0 0,15 27 0 0 0,-17-43-1428 0 0,-4-13-132 0 0,-3-23-2114 0 0,0 16 945 0 0,2-4-647 0 0,0-4 1377 0 0</inkml:trace>
</inkml:ink>
</file>

<file path=ppt/ink/ink3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2.3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137 329 8 0 0,'-32'5'2326'0'0,"-39"8"9068"0"0,70-13-11255 0 0,-1 1 0 0 0,1-1 0 0 0,0 0 0 0 0,0 0-1 0 0,0 0 1 0 0,0 0 0 0 0,0-1 0 0 0,0 1 0 0 0,0 0 0 0 0,0 0-1 0 0,0 0 1 0 0,0-1 0 0 0,0 1 0 0 0,0-1 0 0 0,0 1 0 0 0,0-1-1 0 0,0 1 1 0 0,0-1 0 0 0,0 0 0 0 0,0 1 0 0 0,1-1 0 0 0,-1 0-1 0 0,0 1 1 0 0,0-1 0 0 0,1 0 0 0 0,-1 0 0 0 0,1 0 0 0 0,-1 0-1 0 0,0 0 1 0 0,1 0 0 0 0,0 0 0 0 0,-1 0 0 0 0,1 0 0 0 0,0 0-1 0 0,-1 0 1 0 0,1 0 0 0 0,0-1 0 0 0,-2-6 143 0 0,1 0 1 0 0,1 0-1 0 0,-1-15 0 0 0,2 16-107 0 0,-1-4-113 0 0,0-1-1 0 0,1 1 0 0 0,1 0 1 0 0,0 0-1 0 0,0 0 0 0 0,1 0 1 0 0,0 0-1 0 0,1 1 0 0 0,1-1 1 0 0,-1 1-1 0 0,2 0 1 0 0,-1 1-1 0 0,1-1 0 0 0,1 1 1 0 0,0 0-1 0 0,0 0 0 0 0,1 1 1 0 0,0 0-1 0 0,11-8 0 0 0,-8 8-23 0 0,1 1 0 0 0,0 1-1 0 0,1 0 1 0 0,-1 0 0 0 0,27-6-1 0 0,-18 7 0 0 0,1 0 1 0 0,43-2-1 0 0,-50 6-33 0 0,1 1 1 0 0,-1 1-1 0 0,1 0 1 0 0,-1 2 0 0 0,1-1-1 0 0,-1 2 1 0 0,15 5-1 0 0,-23-7 5 0 0,0 1 1 0 0,0 0-1 0 0,0 1 0 0 0,0-1 0 0 0,-1 1 0 0 0,0 0 0 0 0,0 1 0 0 0,0 0 1 0 0,0 0-1 0 0,-1 0 0 0 0,0 0 0 0 0,0 1 0 0 0,0 0 0 0 0,-1 0 0 0 0,0 0 1 0 0,6 11-1 0 0,-5-3 17 0 0,-1-1 0 0 0,0 1 1 0 0,0 1-1 0 0,-2-1 0 0 0,0 0 1 0 0,0 1-1 0 0,-1-1 0 0 0,-1 1 0 0 0,0 0 1 0 0,-2-1-1 0 0,1 1 0 0 0,-2-1 1 0 0,0 0-1 0 0,0 0 0 0 0,-1 0 0 0 0,-1 0 1 0 0,-1 0-1 0 0,1-1 0 0 0,-2 0 1 0 0,0 0-1 0 0,-1-1 0 0 0,0 0 1 0 0,-1 0-1 0 0,-19 20 0 0 0,15-22-8 0 0,1 0 0 0 0,-1-1 0 0 0,-1 0 0 0 0,0-2 0 0 0,0 1 0 0 0,0-2 0 0 0,-20 7 0 0 0,3-3-38 0 0,-1-2-1 0 0,-49 7 1 0 0,71-14-22 0 0,1 0 1 0 0,-1 0-1 0 0,0-1 0 0 0,1 0 1 0 0,-1-1-1 0 0,1 0 1 0 0,-17-4-1 0 0,23 4-51 0 0,0 0 0 0 0,0 0 0 0 0,1 0-1 0 0,-1 0 1 0 0,0-1 0 0 0,1 1 0 0 0,0-1 0 0 0,-1 1 0 0 0,1-1 0 0 0,0 0-1 0 0,0 0 1 0 0,0 0 0 0 0,0 0 0 0 0,0 0 0 0 0,0-1 0 0 0,0 1-1 0 0,1 0 1 0 0,-1-1 0 0 0,1 0 0 0 0,0 1 0 0 0,0-1 0 0 0,0 0 0 0 0,0 1-1 0 0,0-1 1 0 0,0 0 0 0 0,1 0 0 0 0,0 0 0 0 0,-1 0 0 0 0,1-4 0 0 0,1-1-738 0 0,0 1 1 0 0,0-1 0 0 0,1 1 0 0 0,0 0 0 0 0,0-1-1 0 0,1 1 1 0 0,0 0 0 0 0,0 1 0 0 0,4-8 0 0 0,10-16-1656 0 0</inkml:trace>
</inkml:ink>
</file>

<file path=ppt/ink/ink3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3.2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47 738 512 0 0,'-1'-1'318'0'0,"0"0"-1"0"0,0 0 0 0 0,0 0 1 0 0,0 0-1 0 0,0 0 1 0 0,0 1-1 0 0,0-1 0 0 0,0 0 1 0 0,0 1-1 0 0,-1-1 1 0 0,1 1-1 0 0,0-1 0 0 0,0 1 1 0 0,-1 0-1 0 0,1 0 1 0 0,0-1-1 0 0,-1 1 1 0 0,1 0-1 0 0,0 0 0 0 0,-1 0 1 0 0,1 0-1 0 0,0 0 1 0 0,-1 1-1 0 0,-1-1 0 0 0,2 1-125 0 0,0-1 0 0 0,0 1 0 0 0,0-1 0 0 0,0 1 0 0 0,1 0 0 0 0,-1-1 0 0 0,0 1 0 0 0,0 0 0 0 0,0 0 0 0 0,1 0 0 0 0,-1-1 0 0 0,0 1 0 0 0,1 0 0 0 0,-1 0 0 0 0,1 0 0 0 0,-1 0 0 0 0,1 0 0 0 0,0 0 0 0 0,-1 0 0 0 0,1 0 0 0 0,0 0 0 0 0,-1 0 0 0 0,1 0 0 0 0,0 1 0 0 0,0-1 0 0 0,0 0 0 0 0,0 0 0 0 0,0 0 0 0 0,1 2 0 0 0,0 2 97 0 0,0 1 0 0 0,0-1 0 0 0,1 1-1 0 0,0-1 1 0 0,0 1 0 0 0,5 8 0 0 0,22 32 1226 0 0,-12-21-767 0 0,13 17 564 0 0,-20-30-514 0 0,-2 1-1 0 0,12 19 1 0 0,-19-31-766 0 0,-1-1 1 0 0,1 1 0 0 0,-1 0 0 0 0,0-1 0 0 0,1 1-1 0 0,-1 0 1 0 0,0-1 0 0 0,0 1 0 0 0,0 0-1 0 0,0 0 1 0 0,1 0 0 0 0,-1-1 0 0 0,0 1-1 0 0,-1 1 1 0 0,1-2-19 0 0,0 0 1 0 0,0 0-1 0 0,0 1 0 0 0,0-1 0 0 0,0 0 1 0 0,0 0-1 0 0,0 0 0 0 0,-1 0 0 0 0,1 0 1 0 0,0 0-1 0 0,0 1 0 0 0,0-1 1 0 0,0 0-1 0 0,-1 0 0 0 0,1 0 0 0 0,0 0 1 0 0,0 0-1 0 0,0 0 0 0 0,0 0 0 0 0,-1 0 1 0 0,1 0-1 0 0,0 0 0 0 0,0 0 0 0 0,0 0 1 0 0,-1 0-1 0 0,1 0 0 0 0,0 0 1 0 0,0 0-1 0 0,0 0 0 0 0,-1 0 0 0 0,1 0 1 0 0,0 0-1 0 0,0 0 0 0 0,-2-1 33 0 0,0 1 1 0 0,1-1-1 0 0,-1 0 0 0 0,1 1 1 0 0,0-1-1 0 0,-1 0 0 0 0,1 0 0 0 0,0 0 1 0 0,-1 0-1 0 0,1 0 0 0 0,0-1 0 0 0,-1 0 1 0 0,-4-7 46 0 0,0-1 1 0 0,1 0 0 0 0,0 0-1 0 0,0 0 1 0 0,1 0 0 0 0,1-1-1 0 0,0 0 1 0 0,0 0 0 0 0,1 0 0 0 0,0 0-1 0 0,0-15 1 0 0,2-15 268 0 0,8-71 1 0 0,-6 89-288 0 0,9-60 78 0 0,4 1-1 0 0,40-127 1 0 0,-47 185-136 0 0,0 1-1 0 0,1 1 1 0 0,2-1-1 0 0,0 1 1 0 0,1 1-1 0 0,1 0 1 0 0,20-22 0 0 0,-26 34-16 0 0,1 1 1 0 0,0 0-1 0 0,1 1 1 0 0,0 0 0 0 0,0 0-1 0 0,1 1 1 0 0,16-9 0 0 0,-18 12-9 0 0,0-1 0 0 0,1 2 0 0 0,-1-1 0 0 0,1 1 0 0 0,0 0 1 0 0,-1 1-1 0 0,1 0 0 0 0,0 1 0 0 0,0-1 0 0 0,16 3 1 0 0,-20-1-24 0 0,0 0 1 0 0,0 0-1 0 0,0 0 0 0 0,-1 0 1 0 0,1 1-1 0 0,0 0 1 0 0,-1 0-1 0 0,0 0 1 0 0,1 1-1 0 0,-1-1 1 0 0,0 1-1 0 0,0 0 1 0 0,4 5-1 0 0,-3-3-78 0 0,0 1 1 0 0,0-1-1 0 0,-1 1 0 0 0,0 1 1 0 0,0-1-1 0 0,-1 1 0 0 0,1-1 1 0 0,1 9-1 0 0,1 2-909 0 0,-1 0 0 0 0,-2 1 0 0 0,1 0 0 0 0,-2 0 0 0 0,-1 0 0 0 0,0 26 0 0 0,-3-13-2507 0 0,-2-1-254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2.7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8 512 0 0,'1'0'583'0'0,"-1"-1"0"0"0,1 0-1 0 0,0 1 1 0 0,-1-1 0 0 0,1 0 0 0 0,0 1-1 0 0,0-1 1 0 0,0 1 0 0 0,-1-1 0 0 0,1 1-1 0 0,0 0 1 0 0,0-1 0 0 0,0 1-1 0 0,0 0 1 0 0,0 0 0 0 0,1-1 0 0 0,-2 1-338 0 0,1 0 1 0 0,-1 1-1 0 0,1-1 1 0 0,0 0-1 0 0,-1 0 1 0 0,0 0-1 0 0,1 1 1 0 0,-1-1 0 0 0,1 0-1 0 0,-1 0 1 0 0,1 1-1 0 0,-1-1 1 0 0,1 0-1 0 0,-1 1 1 0 0,0-1-1 0 0,1 0 1 0 0,-1 1-1 0 0,0-1 1 0 0,1 1-1 0 0,-1-1 1 0 0,0 1-1 0 0,2 4 289 0 0,0 0 0 0 0,0-1 0 0 0,-1 1 0 0 0,0 0 0 0 0,1 6 0 0 0,1 4 262 0 0,25 109 731 0 0,-16-61-1465 0 0,-12-59-74 0 0,1-1 1 0 0,0 0-1 0 0,0 0 0 0 0,0 0 1 0 0,1 0-1 0 0,-1 0 1 0 0,1 0-1 0 0,-1-1 1 0 0,1 1-1 0 0,0 0 1 0 0,0-1-1 0 0,0 1 1 0 0,1-1-1 0 0,-1 0 1 0 0,0 0-1 0 0,1 0 1 0 0,-1 0-1 0 0,1 0 1 0 0,0 0-1 0 0,0-1 1 0 0,0 1-1 0 0,0-1 1 0 0,0 0-1 0 0,0 0 1 0 0,3 1-1 0 0,-3-1-438 0 0,1-1-1 0 0,-1 0 1 0 0,0 0 0 0 0,1 0 0 0 0,-1 0-1 0 0,6-1 1 0 0,-5 0-650 0 0,-1 0 0 0 0,1 0 0 0 0,0 0 1 0 0,-1 0-1 0 0,1-1 0 0 0,4-2 0 0 0,-1-1-1047 0 0,0 2 181 0 0</inkml:trace>
</inkml:ink>
</file>

<file path=ppt/ink/ink3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3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42 114 2689 0 0,'-14'-3'4915'0'0,"10"3"-3580"0"0,0-1 0 0 0,1 0 0 0 0,-1 0-1 0 0,1 0 1 0 0,-6-3 0 0 0,15 4 2407 0 0,14-3-2763 0 0,-13 1-443 0 0,243-51 1635 0 0,-120 23-2242 0 0,-111 26-340 0 0,0 0-1 0 0,0 1 1 0 0,0 1-1 0 0,1 1 1 0 0,-1 0-1 0 0,20 3 1 0 0,-13 3-1459 0 0</inkml:trace>
</inkml:ink>
</file>

<file path=ppt/ink/ink3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3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30 3577 0 0,'-3'-1'1794'0'0,"0"0"1"0"0,0 0 0 0 0,0 0-1 0 0,0-1 1 0 0,0 1-1 0 0,0-1 1 0 0,-3-2 0 0 0,-1-6 1361 0 0,9 9-2828 0 0,0 0 0 0 0,0 1 0 0 0,1-1 0 0 0,-1 0 0 0 0,0 1 0 0 0,0-1 0 0 0,3 1 0 0 0,0-1-293 0 0,-1 1-1 0 0,0 0 0 0 0,1 0 0 0 0,-1 0 0 0 0,1 1 0 0 0,-1-1 0 0 0,0 1 1 0 0,7 2-1 0 0,-9-2-191 0 0,0 0 0 0 0,-1 0-1 0 0,1 0 1 0 0,-1 0 0 0 0,1 0 0 0 0,0 0 0 0 0,-1 0 0 0 0,0 0 0 0 0,1 1 0 0 0,-1-1 0 0 0,0 0 0 0 0,0 1-1 0 0,0-1 1 0 0,0 1 0 0 0,0 0 0 0 0,0-1 0 0 0,0 1 0 0 0,0 0 0 0 0,-1 0 0 0 0,1-1 0 0 0,-1 1-1 0 0,1 4 1 0 0,1 9-3302 0 0,-2 2-519 0 0</inkml:trace>
</inkml:ink>
</file>

<file path=ppt/ink/ink3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3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21 3361 0 0,'-10'9'13483'0'0,"12"-9"-11619"0"0,3 0-472 0 0,4-1 65 0 0,2-1-337 0 0,3 1-448 0 0,-2-3-224 0 0,1 1-272 0 0,-1-1-192 0 0,-2-3-8 0 0,-2 4-64 0 0,1 0-272 0 0,-4 2-392 0 0,1 1-104 0 0,0 4-4698 0 0</inkml:trace>
</inkml:ink>
</file>

<file path=ppt/ink/ink3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1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93 106 512 0 0,'-1'-8'1366'0'0,"0"1"0"0"0,0-1 0 0 0,1-14 0 0 0,0 14 232 0 0,0 1-1 0 0,0-1 1 0 0,-3-13 0 0 0,2 7 1485 0 0,2 12-554 0 0,1 9-1627 0 0,1 30-268 0 0,-1-1 0 0 0,-2 1 0 0 0,-1 0-1 0 0,-8 45 1 0 0,-13 137-149 0 0,17-174-427 0 0,-14 54 0 0 0,-4 40 15 0 0,16-82-36 0 0,4-35-15 0 0,0 1-1 0 0,2-1 1 0 0,1 26 0 0 0,0-47-19 0 0,0 0 1 0 0,1 0 0 0 0,-1 0 0 0 0,0 0-1 0 0,0 0 1 0 0,1 0 0 0 0,-1 0 0 0 0,1 0-1 0 0,-1 0 1 0 0,1 0 0 0 0,-1 0 0 0 0,1 0-1 0 0,0 0 1 0 0,-1 0 0 0 0,1-1 0 0 0,0 1-1 0 0,0 0 1 0 0,-1 0 0 0 0,1-1 0 0 0,0 1-1 0 0,0-1 1 0 0,0 1 0 0 0,0-1 0 0 0,0 1-1 0 0,0-1 1 0 0,0 1 0 0 0,0-1 0 0 0,0 0-1 0 0,0 0 1 0 0,0 1 0 0 0,0-1 0 0 0,0 0-1 0 0,0 0 1 0 0,0 0 0 0 0,2 0 0 0 0,4-1 23 0 0,0 1 0 0 0,1-1 1 0 0,-1 0-1 0 0,8-3 0 0 0,-7 2 36 0 0,59-18 3 0 0,-42 12-83 0 0,28-6 0 0 0,-26 9-26 0 0,1 1-1 0 0,53 0 0 0 0,-64 5-81 0 0,0 0-1 0 0,0 1 1 0 0,0 1-1 0 0,0 1 1 0 0,31 10-1 0 0,-44-12-37 0 0,0-1 0 0 0,0 0 0 0 0,0 0 0 0 0,0 0 0 0 0,1 0 0 0 0,-1-1 0 0 0,0 1 0 0 0,1-1 0 0 0,-1 0-1 0 0,0-1 1 0 0,1 1 0 0 0,3-2 0 0 0,10-5-3469 0 0,-2-4-3360 0 0,-9 6 2007 0 0</inkml:trace>
</inkml:ink>
</file>

<file path=ppt/ink/ink3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2.3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99 119 1080 0 0,'-1'1'763'0'0,"-1"-1"1"0"0,0 1-1 0 0,1 0 0 0 0,-1 0 0 0 0,1-1 0 0 0,-1 1 0 0 0,1 0 1 0 0,-1 0-1 0 0,1 1 0 0 0,0-1 0 0 0,-2 2 0 0 0,2-2-433 0 0,0 0 1 0 0,1 0-1 0 0,-1 1 0 0 0,0-1 0 0 0,1 0 0 0 0,-1 0 0 0 0,1 1 0 0 0,-1-1 0 0 0,1 1 0 0 0,0-1 0 0 0,-1 0 0 0 0,1 2 0 0 0,0 0-170 0 0,0-1-1 0 0,0 0 1 0 0,1 0-1 0 0,-1 0 1 0 0,1 1-1 0 0,-1-1 0 0 0,1 0 1 0 0,0 0-1 0 0,0 0 1 0 0,0 0-1 0 0,0 0 0 0 0,0 0 1 0 0,0 0-1 0 0,0-1 1 0 0,1 1-1 0 0,-1 0 1 0 0,1-1-1 0 0,2 3 0 0 0,-1 0-30 0 0,1-1 1 0 0,-1 0-1 0 0,1 0 0 0 0,0 0 0 0 0,0 0 0 0 0,1 0 0 0 0,-1-1 0 0 0,0 0 0 0 0,1 0 0 0 0,0 0 0 0 0,-1-1 0 0 0,1 1 0 0 0,0-1 0 0 0,0 0 0 0 0,0 0 0 0 0,0-1 1 0 0,5 1-1 0 0,4-1-54 0 0,0-1 1 0 0,1 0-1 0 0,18-4 1 0 0,-28 4-58 0 0,0-1 0 0 0,1 0 0 0 0,-1 0 0 0 0,0 0 1 0 0,0 0-1 0 0,-1-1 0 0 0,1 0 0 0 0,0 0 0 0 0,-1 0 0 0 0,1 0 1 0 0,6-8-1 0 0,-4 4-20 0 0,-1 0 0 0 0,0 0 0 0 0,0-1 0 0 0,-1 0 0 0 0,0 0 0 0 0,6-12 0 0 0,-10 16 1 0 0,0 1 1 0 0,0-1-1 0 0,0 0 1 0 0,0 0-1 0 0,0 1 1 0 0,-1-1-1 0 0,0 0 0 0 0,0 0 1 0 0,0 0-1 0 0,0 1 1 0 0,-1-1-1 0 0,1 0 1 0 0,-1 0-1 0 0,0 1 1 0 0,0-1-1 0 0,0 0 1 0 0,-1 1-1 0 0,-3-7 1 0 0,4 7 3 0 0,-1 0 0 0 0,0 1 1 0 0,1-1-1 0 0,-1 1 0 0 0,0-1 1 0 0,0 1-1 0 0,-1 0 0 0 0,1 0 1 0 0,0 0-1 0 0,-1 0 0 0 0,1 0 1 0 0,-1 1-1 0 0,0-1 0 0 0,0 1 1 0 0,1-1-1 0 0,-4 0 0 0 0,1 1 4 0 0,-1 0-1 0 0,1 0 0 0 0,0 0 0 0 0,0 1 1 0 0,0-1-1 0 0,0 1 0 0 0,0 1 0 0 0,-1-1 1 0 0,-4 2-1 0 0,-3 1 28 0 0,0 0 0 0 0,0 1 0 0 0,1 1 0 0 0,-1 0 0 0 0,1 1 0 0 0,-20 12 0 0 0,19-9-7 0 0,1 1 1 0 0,1 0-1 0 0,0 0 1 0 0,0 1-1 0 0,1 0 0 0 0,0 1 1 0 0,-15 25-1 0 0,18-26 28 0 0,1 1-1 0 0,0-1 1 0 0,1 2-1 0 0,0-1 1 0 0,0 0-1 0 0,2 1 1 0 0,0 0-1 0 0,0 0 1 0 0,-1 19-1 0 0,4-26-24 0 0,0 0-1 0 0,0 0 1 0 0,1 0 0 0 0,0 0-1 0 0,0 0 1 0 0,1 0-1 0 0,-1 0 1 0 0,1 0 0 0 0,1-1-1 0 0,-1 1 1 0 0,1-1-1 0 0,0 1 1 0 0,0-1 0 0 0,0 0-1 0 0,1 0 1 0 0,0 0-1 0 0,0-1 1 0 0,0 1 0 0 0,0-1-1 0 0,1 0 1 0 0,0 0-1 0 0,0-1 1 0 0,0 1 0 0 0,6 2-1 0 0,4 2-5 0 0,0-1 1 0 0,1-1-1 0 0,0 0 0 0 0,0-1 0 0 0,0-1 0 0 0,0-1 1 0 0,28 3-1 0 0,-33-5-108 0 0,0 0 1 0 0,0 0-1 0 0,0-1 1 0 0,22-4-1 0 0,-29 4-302 0 0,0-2 0 0 0,0 1-1 0 0,0 0 1 0 0,0-1 0 0 0,0 0-1 0 0,0 0 1 0 0,0 0-1 0 0,-1 0 1 0 0,1 0 0 0 0,-1-1-1 0 0,1 0 1 0 0,-1 1 0 0 0,0-1-1 0 0,0-1 1 0 0,-1 1 0 0 0,4-4-1 0 0,1-4-2757 0 0,0 0-229 0 0</inkml:trace>
</inkml:ink>
</file>

<file path=ppt/ink/ink3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2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5 1104 0 0,'-20'-4'12731'0'0,"25"16"-8902"0"0,16 36-2206 0 0,-1 0 1 0 0,-2 2-1 0 0,14 63 1 0 0,18 159-1399 0 0,-38-203-59 0 0,-8-46-279 0 0,18 96 9 0 0,-16-92-1034 0 0,2 0 0 0 0,15 35 0 0 0,-8-25-5172 0 0,-12-32 3585 0 0</inkml:trace>
</inkml:ink>
</file>

<file path=ppt/ink/ink3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2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1 240 2497 0 0,'8'-3'8787'0'0,"5"-7"-6099"0"0,-3 2-1338 0 0,20-9 1374 0 0,55-21 0 0 0,-13 7-1753 0 0,138-78-773 0 0,-199 104-489 0 0,0 0 0 0 0,11-4 0 0 0,-19 8-84 0 0,-1 0 0 0 0,0 1-1 0 0,1-1 1 0 0,-1 1 0 0 0,1-1-1 0 0,0 1 1 0 0,-1 0 0 0 0,1 0-1 0 0,-1 0 1 0 0,1 0 0 0 0,-1 0-1 0 0,1 1 1 0 0,-1-1 0 0 0,1 1-1 0 0,-1-1 1 0 0,5 3 0 0 0,2 4-1468 0 0</inkml:trace>
</inkml:ink>
</file>

<file path=ppt/ink/ink3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3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147 900 512 0 0,'-1'17'3513'0'0,"-3"23"0"0"0,-2 9 1505 0 0,4-6-2574 0 0,-1-14-1029 0 0,2 1 0 0 0,2-1 0 0 0,4 38 0 0 0,-5-66-1382 0 0,0 0 0 0 0,0 0 0 0 0,1 0 1 0 0,-1 0-1 0 0,0 0 0 0 0,1 0 0 0 0,-1 0 0 0 0,0 0 0 0 0,1 0 0 0 0,-1 0 0 0 0,1-1 0 0 0,0 1 0 0 0,-1 0 0 0 0,2 1 0 0 0,-2-2-27 0 0,1 0-1 0 0,-1 0 1 0 0,0 0 0 0 0,1 0-1 0 0,-1 0 1 0 0,0 0 0 0 0,1 0-1 0 0,-1 0 1 0 0,0 0 0 0 0,0 0 0 0 0,1 0-1 0 0,-1 0 1 0 0,0 0 0 0 0,1 0-1 0 0,-1 0 1 0 0,0 0 0 0 0,0 0 0 0 0,1-1-1 0 0,-1 1 1 0 0,0 0 0 0 0,0 0-1 0 0,1 0 1 0 0,-1 0 0 0 0,0-1-1 0 0,0 1 1 0 0,0 0 0 0 0,1 0 0 0 0,-1-1-1 0 0,0 1 1 0 0,0 0 0 0 0,0 0-1 0 0,0-1 1 0 0,0 1 0 0 0,1 0 0 0 0,-1 0-1 0 0,0-1 1 0 0,0 1 0 0 0,0 0-1 0 0,0-1 1 0 0,0 1 0 0 0,0 0-1 0 0,0 0 1 0 0,0-1 0 0 0,0 1 0 0 0,3-11 40 0 0,-1 0 1 0 0,0 0 0 0 0,-1 0 0 0 0,0 0 0 0 0,-1 0 0 0 0,0-1-1 0 0,-1 1 1 0 0,0 0 0 0 0,-4-15 0 0 0,-4-10 4 0 0,-20-52 0 0 0,7 26 27 0 0,-3-18 159 0 0,4-2 0 0 0,3 0 0 0 0,-10-116 0 0 0,27 170-141 0 0,0 0 0 0 0,2 0 0 0 0,1 0 0 0 0,1 0 0 0 0,1 1 1 0 0,2-1-1 0 0,17-50 0 0 0,-18 65-74 0 0,1 0 0 0 0,1 0 0 0 0,0 0 0 0 0,0 1 0 0 0,2 0 0 0 0,-1 0 0 0 0,15-13 0 0 0,-15 17-17 0 0,0 1 0 0 0,0 0 1 0 0,1 1-1 0 0,0 0 1 0 0,0 0-1 0 0,1 1 1 0 0,-1 0-1 0 0,1 0 0 0 0,1 1 1 0 0,17-4-1 0 0,-20 6-13 0 0,0 1 0 0 0,0 0 0 0 0,0 0-1 0 0,1 1 1 0 0,-1 0 0 0 0,0 1 0 0 0,0 0 0 0 0,0 0 0 0 0,0 0-1 0 0,0 1 1 0 0,0 0 0 0 0,0 1 0 0 0,0 0 0 0 0,-1 0-1 0 0,0 1 1 0 0,1 0 0 0 0,-1 0 0 0 0,0 0 0 0 0,-1 1 0 0 0,1 0-1 0 0,-1 0 1 0 0,6 7 0 0 0,-3-2-286 0 0,0 0 0 0 0,-1 0 1 0 0,0 1-1 0 0,-1 0 0 0 0,10 19 1 0 0,-11-18-601 0 0,0 1 1 0 0,-2 0-1 0 0,1 1 1 0 0,-2-1 0 0 0,3 16-1 0 0,-2 2-1781 0 0</inkml:trace>
</inkml:ink>
</file>

<file path=ppt/ink/ink3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3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0 132 4065 0 0,'0'-4'11439'0'0,"6"-1"-7873"0"0,11-3-4094 0 0,-14 7 1678 0 0,24-7-417 0 0,0 0-1 0 0,0 1 1 0 0,32-2 0 0 0,-18 2-424 0 0,117-29 161 0 0,-31 6-655 0 0,-111 27-308 0 0,-1 1 0 0 0,1 0 0 0 0,25 1 0 0 0,-30 1-1266 0 0,-1 1 0 0 0,0 1 0 0 0,17 4-1 0 0,-8-1-509 0 0</inkml:trace>
</inkml:ink>
</file>

<file path=ppt/ink/ink3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4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7 512 0 0,'-25'-3'2281'0'0,"18"1"-365"0"0,0 1 0 0 0,0 1-1 0 0,-1-1 1 0 0,-7 2-1 0 0,12-1-1553 0 0,1 0 0 0 0,-1 1-1 0 0,0 0 1 0 0,1-1-1 0 0,-1 1 1 0 0,1 0-1 0 0,-1 1 1 0 0,1-1-1 0 0,-1 0 1 0 0,1 1-1 0 0,0-1 1 0 0,0 1-1 0 0,0 0 1 0 0,-4 3-1 0 0,-7 10 285 0 0,1 0-1 0 0,1 1 0 0 0,1 0 1 0 0,-14 26-1 0 0,-26 74 386 0 0,38-85-781 0 0,-27 74 595 0 0,4 1-1 0 0,-32 173 1 0 0,64-265-813 0 0,1 1 1 0 0,1 0-1 0 0,0 0 0 0 0,1 0 0 0 0,0 0 1 0 0,1 0-1 0 0,1-1 0 0 0,6 27 1 0 0,-6-33-51 0 0,1 0 0 0 0,0 0 0 0 0,1-1 0 0 0,0 1 1 0 0,0-1-1 0 0,0 0 0 0 0,1 0 0 0 0,0 0 0 0 0,0-1 1 0 0,1 0-1 0 0,0 0 0 0 0,0 0 0 0 0,0-1 0 0 0,1 0 1 0 0,0 0-1 0 0,13 7 0 0 0,-13-8-83 0 0,1-1 0 0 0,0 0-1 0 0,0-1 1 0 0,0 0 0 0 0,0 0 0 0 0,0 0 0 0 0,0-1-1 0 0,0-1 1 0 0,1 1 0 0 0,-1-1 0 0 0,0-1 0 0 0,15-1 0 0 0,-8-1-1135 0 0,30-9 0 0 0,10-11-4563 0 0,-26 9 1723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2.96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 0 1680 0 0,'-11'4'12748'0'0,"18"-1"-10919"0"0,-5-2-1559 0 0,0 0 0 0 0,0 0 0 0 0,1-1-1 0 0,-1 1 1 0 0,0-1 0 0 0,1 0 0 0 0,3 1 0 0 0,-4-2-271 0 0,0 2 1 0 0,-1-1-1 0 0,1 0 1 0 0,0 0-1 0 0,0 0 1 0 0,0 1-1 0 0,0-1 1 0 0,0 1-1 0 0,0 0 0 0 0,0-1 1 0 0,3 3-1 0 0,-5-2-169 0 0,0-1-1 0 0,0 0 0 0 0,1 1 0 0 0,-1-1 1 0 0,0 0-1 0 0,0 1 0 0 0,0-1 1 0 0,0 1-1 0 0,0-1 0 0 0,1 0 1 0 0,-1 1-1 0 0,0-1 0 0 0,0 1 0 0 0,0-1 1 0 0,0 0-1 0 0,0 1 0 0 0,0-1 1 0 0,0 1-1 0 0,-1-1 0 0 0,1 1 0 0 0,0-1 1 0 0,0 0-1 0 0,0 1 0 0 0,0-1 1 0 0,0 0-1 0 0,-1 1 0 0 0,1-1 1 0 0,0 1-1 0 0,0-1 0 0 0,-1 0 0 0 0,1 1 1 0 0,0-1-1 0 0,-5 5-1819 0 0</inkml:trace>
</inkml:ink>
</file>

<file path=ppt/ink/ink3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5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9 170 464 0 0,'0'0'190'0'0,"-1"1"-1"0"0,1-1 0 0 0,0 0 1 0 0,0 0-1 0 0,0 0 1 0 0,-1 0-1 0 0,1 0 1 0 0,0 0-1 0 0,0 0 1 0 0,-1 0-1 0 0,1 0 1 0 0,0 0-1 0 0,0 0 0 0 0,0 0 1 0 0,-1 0-1 0 0,1 0 1 0 0,0 0-1 0 0,0 0 1 0 0,-1 0-1 0 0,1 0 1 0 0,0 0-1 0 0,0 0 0 0 0,0 0 1 0 0,-1 0-1 0 0,1 0 1 0 0,0 0-1 0 0,0 0 1 0 0,0-1-1 0 0,-1 1 1 0 0,1 0-1 0 0,0 0 1 0 0,0 0-1 0 0,0 0 0 0 0,0 0 1 0 0,0-1-1 0 0,-1 1 1 0 0,1 0-1 0 0,0 0 1 0 0,0 0-1 0 0,0-1 1 0 0,0 1-1 0 0,0 0 0 0 0,0 0 1 0 0,0 0-1 0 0,0-1 1 0 0,0 1-1 0 0,0 0 1 0 0,-1 0-1 0 0,1-1 1 0 0,0 1-1 0 0,0 0 1 0 0,0 0-1 0 0,1 0 0 0 0,-1-1 1 0 0,0 1-1 0 0,0 0 1 0 0,0 0-1 0 0,0-1 1 0 0,0 1-1 0 0,0 0 1 0 0,0-2 161 0 0,0 1 0 0 0,1 0 0 0 0,-1 0 1 0 0,0-1-1 0 0,1 1 0 0 0,-1 0 1 0 0,1-1-1 0 0,-1 1 0 0 0,1 0 0 0 0,0-1 1 0 0,1 0-88 0 0,0 0 0 0 0,0 1 1 0 0,0-1-1 0 0,0 1 1 0 0,1 0-1 0 0,-1 0 0 0 0,0 0 1 0 0,1 0-1 0 0,-1 0 1 0 0,1 0-1 0 0,-1 1 0 0 0,1-1 1 0 0,4 0-1 0 0,36-1 1647 0 0,-39 2-1587 0 0,6 1 23 0 0,-1 0 1 0 0,0 0 0 0 0,13 4 0 0 0,-40 0 24 0 0,-14 1-318 0 0,30-6-14 0 0,-16 1 92 0 0,14-3-78 0 0,8-5 48 0 0,-3 5-84 0 0,0 1 0 0 0,1 0 0 0 0,-1 0 0 0 0,0-1 0 0 0,0 1 0 0 0,0-1 0 0 0,0 1 0 0 0,0-1 0 0 0,0 0 0 0 0,0 1 0 0 0,0-1 0 0 0,-1 0 0 0 0,1 1 0 0 0,-1-1 0 0 0,1 0-1 0 0,-1 0 1 0 0,0 1 0 0 0,0-1 0 0 0,0-2 0 0 0,-20 12 149 0 0,20-8-166 0 0,0 0 2 0 0,0 0 1 0 0,0 0-1 0 0,0 0 0 0 0,-1 0 0 0 0,1 0 0 0 0,0 0 0 0 0,0 0 1 0 0,0 0-1 0 0,0 0 0 0 0,0 0 0 0 0,0 0 0 0 0,0 0 1 0 0,0 0-1 0 0,-1 0 0 0 0,1 0 0 0 0,0 0 0 0 0,0 0 1 0 0,0 0-1 0 0,0 0 0 0 0,0 0 0 0 0,0 0 0 0 0,0-1 0 0 0,0 1 1 0 0,-1 0-1 0 0,1 0 0 0 0,0 0 0 0 0,0 0 0 0 0,0 0 1 0 0,0 0-1 0 0,0 0 0 0 0,0 0 0 0 0,0 0 0 0 0,0 0 0 0 0,0 0 1 0 0,0-1-1 0 0,0 1 0 0 0,0 0 0 0 0,0 0 0 0 0,0 0 1 0 0,-1 0-1 0 0,1 0 0 0 0,0 0 0 0 0,0 0 0 0 0,0-1 1 0 0,0 1-1 0 0,0 0 0 0 0,0 0 0 0 0,0 0 0 0 0,0 0 0 0 0,0 0 1 0 0,0 0-1 0 0,1 0 0 0 0,-1 0 0 0 0,0-1 0 0 0,0 1 1 0 0,0 0-1 0 0,0 0 0 0 0,0-3-2 0 0,-5 3 27 0 0,0 0-8 0 0,9-4 6 0 0,38-26-22 0 0,-27 18 0 0 0,0 1 0 0 0,1 0 0 0 0,1 1 0 0 0,-1 1 0 0 0,30-11 0 0 0,-45 20-1 0 0,1 0-1 0 0,-1-1 0 0 0,0 1 0 0 0,1 0 0 0 0,-1 0 1 0 0,0 0-1 0 0,1 0 0 0 0,-1 0 0 0 0,1 0 0 0 0,-1 0 1 0 0,0 1-1 0 0,1-1 0 0 0,-1 0 0 0 0,0 1 0 0 0,0-1 1 0 0,1 1-1 0 0,-1 0 0 0 0,0-1 0 0 0,0 1 1 0 0,0 0-1 0 0,0 0 0 0 0,1-1 0 0 0,-1 1 0 0 0,0 0 1 0 0,-1 0-1 0 0,1 0 0 0 0,0 0 0 0 0,0 1 0 0 0,0-1 1 0 0,-1 0-1 0 0,2 3 0 0 0,2 3 18 0 0,-1 0 0 0 0,0 1 0 0 0,-1 0-1 0 0,3 9 1 0 0,-4-12-14 0 0,14 90 35 0 0,-13-73-39 0 0,1 0 0 0 0,1-1 0 0 0,0 1 0 0 0,11 25 0 0 0,-12-40-38 0 0,1 0 0 0 0,0 0 0 0 0,0-1 0 0 0,0 1 0 0 0,1-1 0 0 0,0-1 0 0 0,0 1 0 0 0,1-1 0 0 0,-1 1 1 0 0,1-1-1 0 0,1-1 0 0 0,-1 1 0 0 0,0-1 0 0 0,1-1 0 0 0,0 1 0 0 0,0-1 0 0 0,0 0 0 0 0,0 0 0 0 0,1-1 0 0 0,-1 0 0 0 0,1-1 0 0 0,12 2 0 0 0,-15-3-215 0 0,0 0 0 0 0,0-1 0 0 0,0 0-1 0 0,0 1 1 0 0,0-2 0 0 0,-1 1 0 0 0,1 0-1 0 0,0-1 1 0 0,-1 0 0 0 0,7-4 0 0 0,-5 3-1549 0 0,-1 0 1 0 0,0 0 0 0 0,0-1 0 0 0,7-6-1 0 0,-4 1-1299 0 0</inkml:trace>
</inkml:ink>
</file>

<file path=ppt/ink/ink3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5.6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545 8 2417 0 0,'-1'-1'490'0'0,"0"0"1"0"0,-1 0-1 0 0,1 1 1 0 0,0-1-1 0 0,0 0 1 0 0,-1 1-1 0 0,1-1 1 0 0,-1 1 0 0 0,1-1-1 0 0,0 1 1 0 0,-1 0-1 0 0,1 0 1 0 0,-1-1-1 0 0,1 1 1 0 0,-1 0 0 0 0,1 0-1 0 0,-1 0 1 0 0,1 1-1 0 0,0-1 1 0 0,-1 0-1 0 0,1 1 1 0 0,-1-1-1 0 0,1 0 1 0 0,-3 2 0 0 0,1 0-56 0 0,1 0 0 0 0,0 0 0 0 0,0 0 0 0 0,-1 0 1 0 0,1 0-1 0 0,0 0 0 0 0,1 1 0 0 0,-1-1 0 0 0,0 1 1 0 0,1-1-1 0 0,-2 5 0 0 0,-6 9 455 0 0,-59 113 2192 0 0,53-104-3002 0 0,-2-1 0 0 0,0-1 0 0 0,-23 23 0 0 0,-101 85 73 0 0,18-19-220 0 0,118-108-25 0 0,0 1-1 0 0,0 0 1 0 0,1 1-1 0 0,-1-1 1 0 0,1 1-1 0 0,0 0 0 0 0,1 0 1 0 0,-1 0-1 0 0,1 0 1 0 0,0 1-1 0 0,1-1 1 0 0,-3 9-1 0 0,5-15 30 0 0,0 1-1 0 0,0-1 1 0 0,0 1 0 0 0,0 0-1 0 0,0-1 1 0 0,0 1 0 0 0,0-1-1 0 0,0 1 1 0 0,0 0-1 0 0,0-1 1 0 0,0 1 0 0 0,0-1-1 0 0,0 1 1 0 0,0 0 0 0 0,1-1-1 0 0,-1 1 1 0 0,0-1-1 0 0,0 1 1 0 0,1-1 0 0 0,-1 1-1 0 0,0-1 1 0 0,1 1-1 0 0,-1-1 1 0 0,1 1 0 0 0,0 0-1 0 0,0-1-86 0 0,-1 0 1 0 0,1 1-1 0 0,0-1 0 0 0,0 0 0 0 0,0 0 0 0 0,0 1 0 0 0,0-1 0 0 0,0 0 0 0 0,0 0 1 0 0,0 0-1 0 0,0 0 0 0 0,0 0 0 0 0,0 0 0 0 0,1-1 0 0 0,4 0-880 0 0,1-1 0 0 0,-1 0 0 0 0,10-5 0 0 0,15-8-2534 0 0</inkml:trace>
</inkml:ink>
</file>

<file path=ppt/ink/ink3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6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27 1968 0 0,'-4'-5'1532'0'0,"2"3"-382"0"0,0 0 0 0 0,0 0-1 0 0,0 0 1 0 0,1 0-1 0 0,-1 0 1 0 0,1 0 0 0 0,0 0-1 0 0,-2-4 1 0 0,19 13 3410 0 0,27 20-2458 0 0,52 43 0 0 0,-93-69-2053 0 0,22 18 133 0 0,-1 2 0 0 0,-1 0 0 0 0,-1 1 0 0 0,-1 1 0 0 0,-1 1 0 0 0,-1 1 0 0 0,-1 1 0 0 0,-1 0 0 0 0,-1 1 0 0 0,-2 0 0 0 0,0 2 0 0 0,-2-1 1 0 0,-1 1-1 0 0,-2 1 0 0 0,-1 0 0 0 0,7 55 0 0 0,-11-42-159 0 0,-1 0 1 0 0,-2 0 0 0 0,-12 81-1 0 0,8-100-31 0 0,-1 1 1 0 0,-1-1-1 0 0,-1 0 0 0 0,-2 0 0 0 0,0-1 0 0 0,-1 0 0 0 0,-2-1 1 0 0,-15 23-1 0 0,-28 45-354 0 0,54-89 248 0 0,0 1-1 0 0,0-1 0 0 0,1 0 1 0 0,-1 0-1 0 0,1 1 0 0 0,-1-1 1 0 0,1 0-1 0 0,0 1 0 0 0,-1-1 1 0 0,1 1-1 0 0,0-1 0 0 0,0 0 0 0 0,0 1 1 0 0,0-1-1 0 0,0 1 0 0 0,1 1 1 0 0,0-4-221 0 0,0 1-1 0 0,0-1 1 0 0,0 0 0 0 0,0 1 0 0 0,0-1 0 0 0,0 0 0 0 0,0 0-1 0 0,0 0 1 0 0,-1 0 0 0 0,1 0 0 0 0,0 0 0 0 0,0-1 0 0 0,16-22-4854 0 0,-6 7 2301 0 0</inkml:trace>
</inkml:ink>
</file>

<file path=ppt/ink/ink3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6.5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16 3833 0 0,'-33'-10'15491'0'0,"67"6"-13318"0"0,-33 3-2244 0 0,0 1 0 0 0,0 0 0 0 0,0 0 0 0 0,1 0 0 0 0,-1 0 0 0 0,0 0 0 0 0,0 0 0 0 0,0 0 0 0 0,0 0 0 0 0,1 0 0 0 0,-1 1 0 0 0,0-1 0 0 0,0 0 0 0 0,0 1 0 0 0,0-1 0 0 0,0 1 0 0 0,0-1 0 0 0,0 1 0 0 0,0-1 0 0 0,0 1 0 0 0,0 0 0 0 0,0-1 0 0 0,0 1 0 0 0,0 0 0 0 0,-1 0 0 0 0,2 1 0 0 0,-1 1-681 0 0,0 0 0 0 0,0 0 0 0 0,0 0-1 0 0,0 0 1 0 0,-1 0 0 0 0,0 0 0 0 0,1 0 0 0 0,-1-1 0 0 0,0 5 0 0 0,0 4-929 0 0</inkml:trace>
</inkml:ink>
</file>

<file path=ppt/ink/ink3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6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 2144 0 0,'-3'3'2246'0'0,"1"1"-1"0"0,-1 0 0 0 0,1 0 0 0 0,0 0 0 0 0,0 0 1 0 0,-1 5-1 0 0,2-9-2055 0 0,1 1 0 0 0,0 0 1 0 0,0-1-1 0 0,0 1 0 0 0,0 0 1 0 0,0-1-1 0 0,0 1 0 0 0,0 0 1 0 0,0-1-1 0 0,0 1 0 0 0,0 0 0 0 0,0-1 1 0 0,0 1-1 0 0,1 0 0 0 0,-1-1 1 0 0,0 1-1 0 0,0 0 0 0 0,1-1 0 0 0,-1 2 1 0 0,1-2-92 0 0,0 1 0 0 0,0-1 0 0 0,-1 1 0 0 0,1-1 0 0 0,0 1 1 0 0,0-1-1 0 0,0 1 0 0 0,-1-1 0 0 0,1 0 0 0 0,0 1 0 0 0,0-1 0 0 0,0 0 1 0 0,0 0-1 0 0,0 0 0 0 0,0 1 0 0 0,0-1 0 0 0,0 0 0 0 0,1-1 0 0 0,2 1-250 0 0,0-1 0 0 0,0 0 0 0 0,0 0-1 0 0,0 0 1 0 0,0-1 0 0 0,-1 0-1 0 0,1 1 1 0 0,0-1 0 0 0,-1 0 0 0 0,0-1-1 0 0,7-4 1 0 0,5-4-3200 0 0,-6 6-462 0 0</inkml:trace>
</inkml:ink>
</file>

<file path=ppt/ink/ink3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7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59 512 0 0,'0'-1'274'0'0,"0"1"0"0"0,0-1 1 0 0,1 0-1 0 0,-1 1 0 0 0,0-1 0 0 0,0 1 0 0 0,1-1 0 0 0,-1 0 0 0 0,0 1 1 0 0,1-1-1 0 0,-1 1 0 0 0,1-1 0 0 0,-1 1 0 0 0,1-1 0 0 0,-1 1 0 0 0,1-1 1 0 0,-1 1-1 0 0,1-1 0 0 0,-1 1 0 0 0,2-1 0 0 0,16-8 4563 0 0,-8 5-3470 0 0,4-2-507 0 0,0 1-1 0 0,0 0 1 0 0,1 1-1 0 0,0 1 1 0 0,29-3-1 0 0,-26 4-465 0 0,-8 1-306 0 0,0 0-1 0 0,0 0 1 0 0,0 1 0 0 0,0 1 0 0 0,19 2-1 0 0,-25-2-301 0 0,-1 0 0 0 0,1-1 0 0 0,-1 2 0 0 0,0-1-1 0 0,1 0 1 0 0,-1 1 0 0 0,0-1 0 0 0,0 1 0 0 0,0 0-1 0 0,0 0 1 0 0,0 0 0 0 0,-1 1 0 0 0,1-1 0 0 0,0 0-1 0 0,-1 1 1 0 0,0 0 0 0 0,0 0 0 0 0,0 0 0 0 0,0 0 0 0 0,2 4-1 0 0,-1-1-1154 0 0</inkml:trace>
</inkml:ink>
</file>

<file path=ppt/ink/ink3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7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38 1344 0 0,'-7'1'13235'0'0,"19"-6"-10155"0"0,0 1-3338 0 0,48-6 2440 0 0,-39 6-1670 0 0,24-2 0 0 0,-6 2-815 0 0,50-1 353 0 0,-75 5-2574 0 0,-1 1-1 0 0,18 3 1 0 0,-15 0-2591 0 0</inkml:trace>
</inkml:ink>
</file>

<file path=ppt/ink/ink3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9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317 89 512 0 0,'1'-4'675'0'0,"1"1"1"0"0,-1-1-1 0 0,0 1 0 0 0,0-1 1 0 0,0 1-1 0 0,0-1 0 0 0,0 0 0 0 0,-1 1 1 0 0,0-1-1 0 0,0 0 0 0 0,0 0 1 0 0,0 1-1 0 0,-1-7 0 0 0,0 8-471 0 0,1 1 0 0 0,-1-1 0 0 0,0 1 0 0 0,1-1 0 0 0,-1 0-1 0 0,0 1 1 0 0,0-1 0 0 0,0 1 0 0 0,0 0 0 0 0,0-1 0 0 0,0 1 0 0 0,0 0 0 0 0,0-1-1 0 0,-1 1 1 0 0,1 0 0 0 0,0 0 0 0 0,-1 0 0 0 0,1 0 0 0 0,-1 1 0 0 0,1-1 0 0 0,-1 0-1 0 0,1 0 1 0 0,-1 1 0 0 0,0-1 0 0 0,1 1 0 0 0,-1 0 0 0 0,0-1 0 0 0,0 1 0 0 0,1 0-1 0 0,-1 0 1 0 0,-2 0 0 0 0,-3 1 112 0 0,0-1-1 0 0,0 2 1 0 0,0-1-1 0 0,0 1 1 0 0,0 0-1 0 0,0 0 1 0 0,1 1-1 0 0,-13 6 1 0 0,1 1 146 0 0,-30 24 0 0 0,34-23-295 0 0,0 1 1 0 0,1 1 0 0 0,0 0-1 0 0,1 1 1 0 0,1 0-1 0 0,-18 27 1 0 0,24-31-86 0 0,0-1 0 0 0,1 1 1 0 0,0-1-1 0 0,0 1 0 0 0,1 0 0 0 0,0 1 0 0 0,1-1 1 0 0,0 1-1 0 0,0-1 0 0 0,1 1 0 0 0,1-1 0 0 0,1 21 0 0 0,-1-26-39 0 0,1-1-1 0 0,0 0 1 0 0,0 0-1 0 0,0 1 1 0 0,1-1-1 0 0,-1 0 1 0 0,1 0-1 0 0,0 0 0 0 0,0 0 1 0 0,0-1-1 0 0,1 1 1 0 0,-1-1-1 0 0,1 1 1 0 0,0-1-1 0 0,6 6 0 0 0,-3-5-24 0 0,-1-1 0 0 0,0 1 0 0 0,1-1-1 0 0,0 0 1 0 0,-1-1 0 0 0,1 0 0 0 0,0 0-1 0 0,1 0 1 0 0,11 2 0 0 0,3-2-81 0 0,1-1-1 0 0,0-1 1 0 0,-1-1 0 0 0,1-1 0 0 0,28-6 0 0 0,-12 1-459 0 0,0-2 1 0 0,47-18 0 0 0,-57 16-1997 0 0,44-26 1 0 0,-48 22 306 0 0</inkml:trace>
</inkml:ink>
</file>

<file path=ppt/ink/ink3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19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18 157 976 0 0,'-13'0'3274'0'0,"8"1"1968"0"0,14-2-2446 0 0,14-3-1762 0 0,0-1-1 0 0,0-2 1 0 0,0 0 0 0 0,-1-1-1 0 0,25-13 1 0 0,38-13-408 0 0,-14 13-318 0 0,22-7-367 0 0,-80 23-135 0 0,-7 2-89 0 0,1 0 0 0 0,0 1 0 0 0,-1 0 1 0 0,1 0-1 0 0,0 1 0 0 0,0 0 1 0 0,0 0-1 0 0,0 0 0 0 0,9 1 0 0 0,-16 0 196 0 0,0 0-1 0 0,0 0 0 0 0,0 0 0 0 0,0 0 0 0 0,1 0 0 0 0,-1 0 0 0 0,0 0 0 0 0,0 0 0 0 0,0 0 0 0 0,1 0 0 0 0,-1 0 0 0 0,0 0 0 0 0,0 0 0 0 0,0 1 0 0 0,0-1 0 0 0,1 0 0 0 0,-1 0 0 0 0,0 0 0 0 0,0 0 0 0 0,0 0 0 0 0,0 0 1 0 0,0 1-1 0 0,0-1 0 0 0,1 0 0 0 0,-1 0 0 0 0,0 0 0 0 0,0 0 0 0 0,0 0 0 0 0,0 1 0 0 0,0-1 0 0 0,0 0 0 0 0,0 0 0 0 0,0 0 0 0 0,0 1 0 0 0,0-1 0 0 0,0 0 0 0 0,0 0 0 0 0,0 0 0 0 0,0 0 0 0 0,0 1 0 0 0,0 5-1175 0 0</inkml:trace>
</inkml:ink>
</file>

<file path=ppt/ink/ink3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0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46 1600 0 0,'-47'-37'13849'0'0,"47"37"-13785"0"0,0 0 0 0 0,0-1 0 0 0,0 1 0 0 0,0 0 1 0 0,0 0-1 0 0,-1 0 0 0 0,1 0 0 0 0,0 0 1 0 0,0-1-1 0 0,0 1 0 0 0,0 0 0 0 0,0 0 0 0 0,0 0 1 0 0,-1 0-1 0 0,1-1 0 0 0,0 1 0 0 0,0 0 1 0 0,0 0-1 0 0,0 0 0 0 0,0-1 0 0 0,0 1 0 0 0,0 0 1 0 0,0 0-1 0 0,0 0 0 0 0,0-1 0 0 0,0 1 0 0 0,0 0 1 0 0,0 0-1 0 0,0 0 0 0 0,0 0 0 0 0,0-1 1 0 0,0 1-1 0 0,0 0 0 0 0,0 0 0 0 0,0 0 0 0 0,1-1 1 0 0,-1 1-1 0 0,0 0 0 0 0,0 0 0 0 0,0 0 0 0 0,0 0 1 0 0,0-1-1 0 0,0 1 0 0 0,1 0 0 0 0,-1 0 1 0 0,0 0-1 0 0,0 0 0 0 0,0 0 0 0 0,0 0 0 0 0,1 0 1 0 0,-1-1-1 0 0,0 1 0 0 0,0 0 0 0 0,0 0 0 0 0,1 0 1 0 0,-1 0-1 0 0,0 0 0 0 0,0 0 0 0 0,0 0 1 0 0,1 0-1 0 0,-1 0 0 0 0,0 0 0 0 0,0 0 0 0 0,0 0 1 0 0,1 0-1 0 0,-1 0 0 0 0,0 0 0 0 0,0 0 0 0 0,15 1 703 0 0,-10 2-621 0 0,0-1 0 0 0,-1 1 0 0 0,1 0 1 0 0,-1 0-1 0 0,0 1 0 0 0,0-1 0 0 0,0 1 0 0 0,0 0 1 0 0,0 0-1 0 0,4 7 0 0 0,4 8-40 0 0,13 23-1 0 0,-16-25-80 0 0,3 6-358 0 0,-1 0 0 0 0,9 29-1 0 0,-7-8-5090 0 0,-8-24 1305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3.3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78 15 1728 0 0,'9'-15'11091'0'0,"-8"23"-8928"0"0,-3 3-1265 0 0,-1 0 0 0 0,0 0 1 0 0,-6 15-1 0 0,-1 5-82 0 0,3-6-295 0 0,-29 110 1236 0 0,29-105-1543 0 0,3 0 0 0 0,-3 48 0 0 0,8-37-154 0 0,1 0-1 0 0,3 0 0 0 0,1-1 0 0 0,21 77 1 0 0,69 148-933 0 0,-94-261 763 0 0,25 70-2396 0 0,-23-61-731 0 0,4 24 0 0 0,-7-26 618 0 0</inkml:trace>
</inkml:ink>
</file>

<file path=ppt/ink/ink3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0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32 1064 0 0,'-22'-27'11236'0'0,"23"26"-10815"0"0,0 1 0 0 0,0-1 0 0 0,0 1 0 0 0,0-1 0 0 0,0 1 0 0 0,0 0-1 0 0,0-1 1 0 0,0 1 0 0 0,0 0 0 0 0,0 0 0 0 0,0 0 0 0 0,1 0 0 0 0,-1 0 0 0 0,0 0 0 0 0,2 0 0 0 0,1 2-180 0 0,-1 1 0 0 0,1-1-1 0 0,0 1 1 0 0,-1 0 0 0 0,0 0 0 0 0,0 0 0 0 0,0 0 0 0 0,0 1 0 0 0,5 6 0 0 0,19 36 640 0 0,2 13-9 0 0,-10-20-547 0 0,44 67-1 0 0,-54-93-531 0 0,32 43-411 0 0,-11-23-4067 0 0,-24-28 1163 0 0,2-5 943 0 0</inkml:trace>
</inkml:ink>
</file>

<file path=ppt/ink/ink3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0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13 368 0 0,'-2'-2'678'0'0,"0"1"0"0"0,0-1-1 0 0,0 1 1 0 0,0 0 0 0 0,-1 0-1 0 0,1 0 1 0 0,0 0 0 0 0,-1 1 0 0 0,1-1-1 0 0,-1 1 1 0 0,1-1 0 0 0,-1 1 0 0 0,1 0-1 0 0,-1 0 1 0 0,-2 0 0 0 0,2 0-174 0 0,0 1 0 0 0,0 0 1 0 0,-1 0-1 0 0,1 0 0 0 0,0 0 1 0 0,0 0-1 0 0,0 1 1 0 0,0-1-1 0 0,0 1 0 0 0,-3 3 1 0 0,-4 4 98 0 0,-1 1 1 0 0,1 0-1 0 0,1 1 1 0 0,-12 17-1 0 0,4-6-216 0 0,-7 6-295 0 0,2 2 0 0 0,1 0 0 0 0,1 1-1 0 0,1 1 1 0 0,-17 43 0 0 0,35-73-195 0 0,-18 53-914 0 0,10-16-5750 0 0,7-22 2333 0 0</inkml:trace>
</inkml:ink>
</file>

<file path=ppt/ink/ink3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1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48 512 0 0,'-28'-1'3985'0'0,"19"0"-1948"0"0,-1 0-1 0 0,1 1 0 0 0,0 0 1 0 0,-10 2 233 0 0,19-2-2192 0 0,0 0 0 0 0,0 0 0 0 0,0 1 0 0 0,0-1 0 0 0,0 0 0 0 0,0 0-1 0 0,0 0 1 0 0,0 0 0 0 0,1 0 0 0 0,-1 0 0 0 0,0 0 0 0 0,0 0 0 0 0,0 0 0 0 0,0 0 0 0 0,0 0 0 0 0,0 1 0 0 0,0-1 0 0 0,0 0 0 0 0,0 0 0 0 0,0 0-1 0 0,0 0 1 0 0,-1 0 0 0 0,1 0 0 0 0,0 0 0 0 0,0 0 0 0 0,0 0 0 0 0,0 1 623 0 0,0-1-623 0 0,0 0 0 0 0,0 0 0 0 0,10 1 794 0 0,38-11 1147 0 0,11-3-1626 0 0,0 3 1 0 0,103-5-1 0 0,-114 12-5007 0 0,-34 4 312 0 0</inkml:trace>
</inkml:ink>
</file>

<file path=ppt/ink/ink3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2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10 462 512 0 0,'-1'0'395'0'0,"1"1"0"0"0,-1-1 0 0 0,0 1-1 0 0,0 0 1 0 0,1-1 0 0 0,-1 1 0 0 0,1 0 0 0 0,-1-1 0 0 0,0 1 0 0 0,1 0-1 0 0,-1 0 1 0 0,1 0 0 0 0,0-1 0 0 0,-1 3 0 0 0,1-3-277 0 0,0 0 1 0 0,0 1 0 0 0,0-1-1 0 0,0 0 1 0 0,0 1-1 0 0,0-1 1 0 0,0 0-1 0 0,0 1 1 0 0,1-1-1 0 0,-1 0 1 0 0,0 1 0 0 0,0-1-1 0 0,0 0 1 0 0,0 0-1 0 0,1 1 1 0 0,-1-1-1 0 0,0 0 1 0 0,0 0 0 0 0,1 1-1 0 0,-1-1 1 0 0,0 0-1 0 0,1 0 1 0 0,-1 0-1 0 0,0 1 1 0 0,0-1 0 0 0,1 0-1 0 0,-1 0 1 0 0,0 0-1 0 0,1 0 1 0 0,-1 0-1 0 0,0 0 1 0 0,1 0-1 0 0,-1 0 1 0 0,0 0 0 0 0,1 0-1 0 0,-1 0 1 0 0,0 0-1 0 0,1 0 1 0 0,-1 0-1 0 0,0 0 1 0 0,1 0 0 0 0,0 0-1 0 0,2-1 127 0 0,0 1-1 0 0,0-1 0 0 0,0 0 1 0 0,1 0-1 0 0,-1 0 1 0 0,0 0-1 0 0,0-1 0 0 0,-1 1 1 0 0,5-3-1 0 0,25-19 341 0 0,-31 22-544 0 0,22-16 227 0 0,-1-1 0 0 0,-1-1-1 0 0,36-42 1 0 0,-41 42 154 0 0,0-2 1 0 0,-2 0-1 0 0,-1-1 0 0 0,0 0 1 0 0,17-45-1 0 0,-18 40 5 0 0,-8 19-261 0 0,-1 1-1 0 0,0-1 1 0 0,0 1 0 0 0,2-12 0 0 0,-6 16 216 0 0,0 4-175 0 0,-4 8-78 0 0,-1 0-23 0 0,3-4-98 0 0,1 0-1 0 0,-1 0 0 0 0,1 1 1 0 0,0-1-1 0 0,0 1 1 0 0,1-1-1 0 0,-1 7 0 0 0,-5 43 17 0 0,6-42-43 0 0,0 1 20 0 0,0 0 0 0 0,1 0-1 0 0,1 0 1 0 0,0 1 0 0 0,1-1-1 0 0,0 0 1 0 0,8 24-1 0 0,-8-34 1 0 0,-1 1-1 0 0,1-1 0 0 0,0 0 0 0 0,0 1 0 0 0,1-1 0 0 0,0 0 1 0 0,-1 0-1 0 0,1 0 0 0 0,0-1 0 0 0,1 1 0 0 0,-1-1 0 0 0,1 0 1 0 0,-1 0-1 0 0,1 0 0 0 0,0 0 0 0 0,0-1 0 0 0,1 1 0 0 0,-1-1 0 0 0,0 0 1 0 0,1 0-1 0 0,-1-1 0 0 0,1 1 0 0 0,0-1 0 0 0,-1 0 0 0 0,1 0 1 0 0,7 0-1 0 0,-6-1-15 0 0,1-1 1 0 0,-1 1 0 0 0,0-1 0 0 0,1-1-1 0 0,-1 1 1 0 0,0-1 0 0 0,0 0-1 0 0,0-1 1 0 0,0 1 0 0 0,0-1-1 0 0,0 0 1 0 0,-1 0 0 0 0,0-1 0 0 0,1 0-1 0 0,6-7 1 0 0,0 0-5 0 0,0-1-1 0 0,-1 0 1 0 0,0-1 0 0 0,16-27-1 0 0,-21 29 46 0 0,0-1-1 0 0,0 0 1 0 0,-1 0-1 0 0,-1-1 1 0 0,0 1-1 0 0,3-22 1 0 0,4-80 248 0 0,-8 65-103 0 0,-3 45-103 0 0,1 0 0 0 0,0 0-1 0 0,0 0 1 0 0,0 0-1 0 0,2-6 1 0 0,2 28 269 0 0,-1 33-239 0 0,0-7-59 0 0,9 49 0 0 0,-10-80-31 0 0,0 0 1 0 0,1 0-1 0 0,1-1 0 0 0,0 1 0 0 0,0-1 0 0 0,1 0 0 0 0,1-1 0 0 0,9 15 1 0 0,-10-20-23 0 0,-1 0 1 0 0,1 0 0 0 0,0-1-1 0 0,1 1 1 0 0,-1-1 0 0 0,1-1-1 0 0,0 1 1 0 0,0-1 0 0 0,1-1-1 0 0,-1 1 1 0 0,1-1 0 0 0,16 4-1 0 0,-19-5-214 0 0,0-1 0 0 0,0 0 0 0 0,0-1 0 0 0,0 1 0 0 0,0-1 0 0 0,0 0 0 0 0,0 0 0 0 0,1-1 0 0 0,-1 1 0 0 0,0-1 0 0 0,0 0 0 0 0,0-1 0 0 0,0 1 0 0 0,0-1 0 0 0,-1 0 0 0 0,1 0 0 0 0,0-1 0 0 0,-1 1 0 0 0,1-1 0 0 0,-1 0 0 0 0,7-6 1 0 0,1-3-1874 0 0,-1-1-419 0 0</inkml:trace>
</inkml:ink>
</file>

<file path=ppt/ink/ink3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4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876 68 512 0 0,'-1'-4'693'0'0,"-1"1"0"0"0,0 0 1 0 0,0 0-1 0 0,0 0 0 0 0,0 0 0 0 0,0 0 0 0 0,-1 0 1 0 0,1 0-1 0 0,-1 1 0 0 0,0 0 0 0 0,0-1 0 0 0,0 1 1 0 0,0 0-1 0 0,-5-2 0 0 0,-9-7 925 0 0,15 9-1373 0 0,-1 0 1 0 0,0 1-1 0 0,0-1 1 0 0,0 1-1 0 0,0 0 0 0 0,0 0 1 0 0,0 0-1 0 0,0 0 0 0 0,-1 0 1 0 0,1 1-1 0 0,0 0 1 0 0,-7 0-1 0 0,-2 0 175 0 0,0 1 1 0 0,-13 4-1 0 0,14-3-317 0 0,-172 33 1840 0 0,-250 83 0 0 0,413-112-1727 0 0,1 1 0 0 0,-34 18-1 0 0,53-25-215 0 0,0 0 1 0 0,0 0-1 0 0,0 0 0 0 0,-1 0 0 0 0,1 0 0 0 0,0 0 0 0 0,0 0 1 0 0,0 1-1 0 0,0-1 0 0 0,0 0 0 0 0,-1 0 0 0 0,1 0 0 0 0,0 0 1 0 0,0 0-1 0 0,0 0 0 0 0,0 0 0 0 0,0 0 0 0 0,0 0 0 0 0,0 0 1 0 0,0 0-1 0 0,-1 1 0 0 0,1-1 0 0 0,0 0 0 0 0,0 0 0 0 0,0 0 1 0 0,0 0-1 0 0,0 0 0 0 0,0 0 0 0 0,0 0 0 0 0,0 1 0 0 0,0-1 1 0 0,0 0-1 0 0,0 0 0 0 0,0 0 0 0 0,0 0 0 0 0,0 0 0 0 0,0 1 1 0 0,0-1-1 0 0,0 0 0 0 0,0 0 0 0 0,0 0 0 0 0,0 0 0 0 0,0 0 1 0 0,0 0-1 0 0,0 1 0 0 0,0-1 0 0 0,0 0 0 0 0,0 0 0 0 0,0 0 1 0 0,0 0-1 0 0,0 0 0 0 0,0 0 0 0 0,1 1 0 0 0,9 1 18 0 0,15-1-14 0 0,5-6-85 0 0,-22 3 88 0 0,0 1 1 0 0,0 0 0 0 0,0 0 0 0 0,11 1-1 0 0,-3 3-13 0 0,-1 1 0 0 0,1 0 0 0 0,-1 0 0 0 0,0 2 0 0 0,0 0 0 0 0,19 11 0 0 0,-12-6-20 0 0,36 12 0 0 0,6-6 26 0 0,75 11 1 0 0,-101-27 16 0 0,-31-1 12 0 0,0 0-1 0 0,1 0 1 0 0,-1 1-1 0 0,8 1 1 0 0,-15-2-27 0 0,1 0 0 0 0,-1 0 0 0 0,1 0 0 0 0,-1 1 0 0 0,1-1 0 0 0,-1 0 0 0 0,1 0 0 0 0,-1 0 0 0 0,1 1 0 0 0,-1-1 0 0 0,1 0 0 0 0,-1 1 0 0 0,0-1 0 0 0,1 0 0 0 0,-1 1 0 0 0,1-1 0 0 0,-1 0 0 0 0,0 1 0 0 0,0-1 0 0 0,1 1 0 0 0,-1-1 0 0 0,0 0 0 0 0,0 1 0 0 0,1-1 0 0 0,-1 1 0 0 0,0-1 0 0 0,0 1 0 0 0,0-1 0 0 0,0 1 0 0 0,0-1 0 0 0,0 1 0 0 0,0-1 0 0 0,0 1 0 0 0,0-1 0 0 0,0 1 0 0 0,0 0 0 0 0,0-1 0 0 0,0 1 0 0 0,0-1 0 0 0,0 0 0 0 0,0 1 0 0 0,-1-1 0 0 0,1 1 0 0 0,0-1 0 0 0,0 1 0 0 0,-1-1 0 0 0,1 1 0 0 0,0-1 0 0 0,-1 0 0 0 0,1 1 0 0 0,-4 4-15 0 0,0 0-1 0 0,1 0 0 0 0,-8 6 1 0 0,7-7 25 0 0,-3 4-11 0 0,0 0 0 0 0,-1-1 0 0 0,1 0 0 0 0,-11 7 0 0 0,-8 5-17 0 0,2 2 0 0 0,-30 30-1 0 0,52-49 26 0 0,-68 67-83 0 0,-48 48-94 0 0,40-44 138 0 0,1 0-32 0 0,75-71 61 0 0,0 0 0 0 0,1 0 1 0 0,-1 0-1 0 0,1 1 1 0 0,-1-1-1 0 0,1 0 0 0 0,0 1 1 0 0,0-1-1 0 0,0 1 1 0 0,-1 4-1 0 0,2-6-1 0 0,0-1 0 0 0,0 1 0 0 0,0-1 0 0 0,0 0 0 0 0,0 1-1 0 0,0-1 1 0 0,0 1 0 0 0,0-1 0 0 0,0 1 0 0 0,0-1 0 0 0,0 0 0 0 0,0 1 0 0 0,0-1 0 0 0,1 1 0 0 0,-1-1-1 0 0,0 0 1 0 0,0 1 0 0 0,0-1 0 0 0,1 1 0 0 0,-1-1 0 0 0,0 0 0 0 0,1 0 0 0 0,-1 1 0 0 0,0-1-1 0 0,1 1 1 0 0,0-1 0 0 0,0 0-1 0 0,0 1 1 0 0,0-1 0 0 0,0 0-1 0 0,1 0 1 0 0,-1 0-1 0 0,0 0 1 0 0,0 0 0 0 0,0 0-1 0 0,0 0 1 0 0,0 0-1 0 0,0 0 1 0 0,0-1-1 0 0,0 1 1 0 0,2-1 0 0 0,25-6 34 0 0,0 0 0 0 0,1 2 1 0 0,0 2-1 0 0,52-1 1 0 0,116 20-51 0 0,-155-11 29 0 0,0-2 0 0 0,55-3 0 0 0,-80-1-135 0 0,1 0 0 0 0,-1-2 0 0 0,1 0-1 0 0,-1-1 1 0 0,0-1 0 0 0,0 0 0 0 0,-1-1 0 0 0,19-10-1 0 0,-30 13-821 0 0,1 0-1 0 0,-1-1 1 0 0,-1 1-1 0 0,7-6 0 0 0,-7 4-2053 0 0</inkml:trace>
</inkml:ink>
</file>

<file path=ppt/ink/ink3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4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33 1032 0 0,'-2'-3'1209'0'0,"0"0"1"0"0,0 0-1 0 0,0 1 0 0 0,0-1 0 0 0,0 1 0 0 0,0-1 0 0 0,-1 1 0 0 0,1 0 1 0 0,-1-1-1 0 0,0 1 0 0 0,-5-3 0 0 0,7 5-1006 0 0,1 0-1 0 0,-1 0 1 0 0,1 0 0 0 0,-1 0-1 0 0,1 0 1 0 0,-1 0 0 0 0,1 0 0 0 0,-1 0-1 0 0,1 1 1 0 0,-1-1 0 0 0,1 0-1 0 0,-1 0 1 0 0,1 0 0 0 0,-1 0-1 0 0,1 1 1 0 0,0-1 0 0 0,-1 0 0 0 0,1 0-1 0 0,-1 1 1 0 0,1-1 0 0 0,0 0-1 0 0,-1 1 1 0 0,1-1 0 0 0,0 0 0 0 0,-1 1-1 0 0,1-1 1 0 0,0 1 0 0 0,-1 0-1 0 0,-10 16 356 0 0,8-11 216 0 0,-3 7-464 0 0,0-1 0 0 0,0 1 0 0 0,1 0 1 0 0,1 1-1 0 0,-5 23 0 0 0,8-30-258 0 0,-1 0-1 0 0,1 0 1 0 0,1 0-1 0 0,-1 1 1 0 0,1-1-1 0 0,0 0 1 0 0,2 8-1 0 0,-2-12-54 0 0,1-1-1 0 0,-1 1 1 0 0,1-1 0 0 0,0 1-1 0 0,0-1 1 0 0,0 0-1 0 0,0 1 1 0 0,1-1 0 0 0,-1 0-1 0 0,1 0 1 0 0,-1 0 0 0 0,1 0-1 0 0,0 0 1 0 0,0 0-1 0 0,0 0 1 0 0,0-1 0 0 0,0 1-1 0 0,0-1 1 0 0,0 1 0 0 0,0-1-1 0 0,1 0 1 0 0,-1 0-1 0 0,3 1 1 0 0,2 0-43 0 0,0 0 1 0 0,-1 0-1 0 0,1-1 0 0 0,0 0 1 0 0,0-1-1 0 0,0 0 0 0 0,1 0 1 0 0,-1 0-1 0 0,0-1 0 0 0,0 0 1 0 0,10-2-1 0 0,-8 0-521 0 0,0 0-1 0 0,-1 0 1 0 0,12-6 0 0 0,-13 5-893 0 0,0 0 0 0 0,-1 0 1 0 0,0-1-1 0 0,6-5 1 0 0,-2 0-2552 0 0</inkml:trace>
</inkml:ink>
</file>

<file path=ppt/ink/ink3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5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10 2993 0 0,'-11'0'3360'0'0,"0"0"3346"0"0,5 0-6122 0 0,1 0 312 0 0,5 1-264 0 0,2-2 32 0 0,4 1-176 0 0,3 0-183 0 0,2-3-105 0 0,3 1-120 0 0,2-1-168 0 0,-2 1 8 0 0,2 4-56 0 0,1-2-297 0 0,-3 1-687 0 0,0-1-208 0 0</inkml:trace>
</inkml:ink>
</file>

<file path=ppt/ink/ink3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5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12 944 0 0,'-37'2'15211'0'0,"42"-2"-13377"0"0,8 1-1555 0 0,-7-1-122 0 0,-1 0-1 0 0,0-1 1 0 0,0 0-1 0 0,0 0 1 0 0,5-1 0 0 0,12-3 298 0 0,-6 3-340 0 0,1 0-1 0 0,-1 1 1 0 0,1 1 0 0 0,-1 1-1 0 0,29 4 1 0 0,-26-2-193 0 0,-11-2-82 0 0,0 0 1 0 0,0 1-1 0 0,-1 0 1 0 0,1 0-1 0 0,0 1 1 0 0,10 5-1 0 0,-16-7 97 0 0,-1-1-325 0 0,0 1 0 0 0,0 0 0 0 0,1-1-1 0 0,-1 1 1 0 0,0 0 0 0 0,0 0 0 0 0,0-1-1 0 0,0 1 1 0 0,0 0 0 0 0,0 0 0 0 0,0 0-1 0 0,-1 0 1 0 0,1 0 0 0 0,0 1 0 0 0,0-1 0 0 0,0 1-1 0 0,2 6-1198 0 0</inkml:trace>
</inkml:ink>
</file>

<file path=ppt/ink/ink3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5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55 712 0 0,'-4'0'1424'0'0,"-10"-3"8704"0"0,27 5-7143 0 0,-3-1-2605 0 0,0-1 0 0 0,1-1 0 0 0,-1 0 0 0 0,0 0-1 0 0,20-6 1 0 0,3 1-191 0 0,49-10-34 0 0,-41 7-1731 0 0,61-4-1 0 0,-88 14-846 0 0,-2 2-223 0 0</inkml:trace>
</inkml:ink>
</file>

<file path=ppt/ink/ink3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5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8 0 0,'-3'1'1531'0'0,"1"-1"0"0"0,-1 1 0 0 0,0 1 0 0 0,1-1 0 0 0,-1 0 0 0 0,0 1 0 0 0,1-1 0 0 0,0 1 0 0 0,-4 3 0 0 0,-2 8 2670 0 0,5 5-3520 0 0,3-7-259 0 0,0 0-1 0 0,0 1 0 0 0,2-1 1 0 0,-1 0-1 0 0,5 14 1 0 0,20 55-672 0 0,-10-31-3096 0 0,-12-39-554 0 0,0-1-707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6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11 160 512 0 0,'-3'-10'456'0'0,"1"-1"1"0"0,0 0-1 0 0,-1-15 0 0 0,4-14 4614 0 0,3 18-781 0 0,-4 22-4224 0 0,0 0 1 0 0,0-1-1 0 0,0 1 0 0 0,0 0 1 0 0,1 0-1 0 0,-1 0 1 0 0,0 0-1 0 0,0 0 0 0 0,0-1 1 0 0,0 1-1 0 0,0 0 0 0 0,0 0 1 0 0,0 0-1 0 0,0 0 0 0 0,0 0 1 0 0,0 0-1 0 0,1 0 1 0 0,-1-1-1 0 0,0 1 0 0 0,0 0 1 0 0,0 0-1 0 0,0 0 0 0 0,0 0 1 0 0,0 0-1 0 0,1 0 0 0 0,-1 0 1 0 0,0 0-1 0 0,0 0 1 0 0,0 0-1 0 0,0 0 0 0 0,0 0 1 0 0,1 0-1 0 0,-1 0 0 0 0,0 0 1 0 0,0 0-1 0 0,0 0 0 0 0,0 0 1 0 0,0 0-1 0 0,1 0 0 0 0,6 11 1216 0 0,1 13-520 0 0,-1 0 0 0 0,-1 1-1 0 0,5 39 1 0 0,-5-29-224 0 0,-3-7-191 0 0,-1 0 0 0 0,-1 0 0 0 0,-6 53 0 0 0,3-59-125 0 0,2-4-35 0 0,-2 11 233 0 0,14-68-226 0 0,25-55 1 0 0,7-19-292 0 0,-36 88 117 0 0,0 0-1 0 0,21-39 1 0 0,-24 57-18 0 0,-1-1 0 0 0,1 1 0 0 0,0 0 0 0 0,1 0 0 0 0,-1 0 1 0 0,2 1-1 0 0,-1-1 0 0 0,0 2 0 0 0,1-1 0 0 0,0 1 0 0 0,15-8 0 0 0,-20 11 3 0 0,1 1 0 0 0,-1 0 0 0 0,1 0 0 0 0,-1 0 0 0 0,1 0 0 0 0,0 1 0 0 0,-1-1 0 0 0,1 1 0 0 0,0-1 0 0 0,-1 1 0 0 0,1 0-1 0 0,0 0 1 0 0,0 0 0 0 0,-1 1 0 0 0,1-1 0 0 0,0 0 0 0 0,0 1 0 0 0,-1 0 0 0 0,1 0 0 0 0,-1 0 0 0 0,3 1 0 0 0,-2 0 16 0 0,0 0 1 0 0,0 0-1 0 0,0 1 0 0 0,0-1 1 0 0,-1 1-1 0 0,1 0 1 0 0,-1 0-1 0 0,1 0 1 0 0,-1 0-1 0 0,0 0 1 0 0,-1 0-1 0 0,1 0 0 0 0,0 1 1 0 0,-1-1-1 0 0,1 4 1 0 0,27 109 268 0 0,-21-78-103 0 0,21 62-1 0 0,-25-91-181 0 0,-1-1 0 0 0,1 0 0 0 0,1 0 0 0 0,0 0 1 0 0,0 0-1 0 0,1-1 0 0 0,-1 0 0 0 0,2 0 0 0 0,-1-1 0 0 0,1 1 1 0 0,0-2-1 0 0,0 1 0 0 0,9 5 0 0 0,-10-7-142 0 0,0-1-1 0 0,1 0 1 0 0,-1-1 0 0 0,1 1-1 0 0,0-1 1 0 0,0 0-1 0 0,-1-1 1 0 0,1 1 0 0 0,0-2-1 0 0,0 1 1 0 0,0-1 0 0 0,1 0-1 0 0,-1 0 1 0 0,0-1-1 0 0,0 1 1 0 0,0-2 0 0 0,10-2-1 0 0,-10 2-193 0 0,8-3-1651 0 0,-1 1 1 0 0,0-2 0 0 0,26-14 0 0 0,-26 12-655 0 0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2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65 304 2921 0 0,'-22'5'6785'0'0,"7"4"-3559"0"0,14-7-3068 0 0,0 0 0 0 0,0 0 0 0 0,-1-1 0 0 0,1 1 0 0 0,0 0-1 0 0,1 0 1 0 0,-1 0 0 0 0,0 0 0 0 0,0 0 0 0 0,1 0-1 0 0,-1 0 1 0 0,1 1 0 0 0,0-1 0 0 0,0 0 0 0 0,0 0 0 0 0,0 3-1 0 0,0 15 866 0 0,1 0 0 0 0,0 1-1 0 0,2-1 1 0 0,1-1 0 0 0,11 38-1 0 0,11 37 1119 0 0,-42-142-1961 0 0,-25-84-70 0 0,38 117-133 0 0,0 0 0 0 0,1 0-1 0 0,1 0 1 0 0,0 0 0 0 0,1 0-1 0 0,1-1 1 0 0,2-15 0 0 0,2 9-73 0 0,0 1 0 0 0,1-1 0 0 0,17-37 0 0 0,-17 46 60 0 0,2-1 1 0 0,-1 1-1 0 0,2 0 1 0 0,0 0 0 0 0,0 1-1 0 0,16-15 1 0 0,-18 21 20 0 0,1 0 0 0 0,0 0 0 0 0,0 1 0 0 0,1 0 0 0 0,-1 0 1 0 0,1 1-1 0 0,0 0 0 0 0,1 1 0 0 0,-1-1 0 0 0,0 2 0 0 0,18-3 0 0 0,-12 3-74 0 0,0 0 0 0 0,0 2 0 0 0,0 0 0 0 0,0 0-1 0 0,0 1 1 0 0,29 7 0 0 0,-32-5-283 0 0,0 1-1 0 0,0 1 1 0 0,-1-1 0 0 0,19 12 0 0 0,14 15-4563 0 0,-28-18 3205 0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3.54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12 137 1168 0 0,'-1'0'373'0'0,"1"0"1"0"0,-1 0-1 0 0,1 0 0 0 0,0-1 0 0 0,-1 1 1 0 0,1 0-1 0 0,-1 0 0 0 0,1 0 0 0 0,-1-1 0 0 0,1 1 1 0 0,0 0-1 0 0,-1-1 0 0 0,1 1 0 0 0,-1 0 1 0 0,1-1-1 0 0,0 1 0 0 0,0-1 0 0 0,-1 1 0 0 0,1 0 1 0 0,0-1-1 0 0,-1 0 0 0 0,1 0-36 0 0,-1 1 0 0 0,1-1-1 0 0,0 0 1 0 0,-1 1 0 0 0,1-1 0 0 0,0 0-1 0 0,0 0 1 0 0,-1 1 0 0 0,1-1 0 0 0,0 0-1 0 0,0 0 1 0 0,0 0 0 0 0,0 1 0 0 0,0-1-1 0 0,0 0 1 0 0,0 0 0 0 0,0 0 0 0 0,1 1-1 0 0,-1-1 1 0 0,0 0 0 0 0,1-1 0 0 0,2 0 14 0 0,0-1 1 0 0,0 1 0 0 0,0 0 0 0 0,0 0 0 0 0,1 0-1 0 0,-1 1 1 0 0,1-1 0 0 0,-1 1 0 0 0,6-1 0 0 0,6-4 198 0 0,137-52 1277 0 0,-126 51-1863 0 0,0 0 1 0 0,1 2-1 0 0,52-4 1 0 0,-76 8-268 0 0,0 1 0 0 0,0 0 0 0 0,0 0 1 0 0,0 0-1 0 0,0 0 0 0 0,1 1 0 0 0,-1-1 0 0 0,0 1 1 0 0,-1 0-1 0 0,1 0 0 0 0,0 0 0 0 0,0 0 0 0 0,0 1 1 0 0,0-1-1 0 0,-1 0 0 0 0,1 1 0 0 0,3 3 0 0 0,1 5-3000 0 0</inkml:trace>
</inkml:ink>
</file>

<file path=ppt/ink/ink4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6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95 512 0 0,'-2'-10'307'0'0,"-1"0"4132"0"0,-2-9 7808 0 0,9 43-7720 0 0,2-6-3634 0 0,13 27 0 0 0,-13-30-684 0 0,2-1-1 0 0,-1 0 0 0 0,2 0 0 0 0,0-1 1 0 0,14 16-1 0 0,-22-29-211 0 0,-1 0 0 0 0,1 1 0 0 0,-1-1 0 0 0,1 0 0 0 0,-1 1 0 0 0,1-1 0 0 0,-1 0 0 0 0,1 0 0 0 0,-1 0 0 0 0,1 0 0 0 0,-1 1 0 0 0,1-1 0 0 0,0 0 0 0 0,-1 0 0 0 0,1 0 0 0 0,-1 0 0 0 0,1 0 0 0 0,0 0 0 0 0,-1-1 0 0 0,1 1 1 0 0,-1 0-1 0 0,1 0 0 0 0,-1 0 0 0 0,1 0 0 0 0,-1-1 0 0 0,1 1 0 0 0,-1 0 0 0 0,1-1 0 0 0,-1 1 0 0 0,1 0 0 0 0,-1-1 0 0 0,1 1 0 0 0,-1 0 0 0 0,1-1 0 0 0,-1 1 0 0 0,0-1 0 0 0,1 1 0 0 0,-1-1 0 0 0,0 1 0 0 0,1-1 0 0 0,-1 1 0 0 0,0-1 0 0 0,14-25-246 0 0,9-35 101 0 0,-14 34 176 0 0,1 1 1 0 0,19-35-1 0 0,-27 58-29 0 0,0 0 1 0 0,0 1-1 0 0,0-1 1 0 0,0 1 0 0 0,0-1-1 0 0,0 1 1 0 0,0 0-1 0 0,1 0 1 0 0,-1 0-1 0 0,1 0 1 0 0,0 0-1 0 0,4-1 1 0 0,-6 2 1 0 0,1 1 0 0 0,0-1 0 0 0,-1 1 1 0 0,1-1-1 0 0,-1 1 0 0 0,1 0 0 0 0,-1 0 0 0 0,1 0 1 0 0,0 0-1 0 0,-1 0 0 0 0,1 0 0 0 0,-1 0 1 0 0,1 1-1 0 0,0-1 0 0 0,-1 0 0 0 0,1 1 0 0 0,-1-1 1 0 0,1 1-1 0 0,-1 0 0 0 0,0 0 0 0 0,1-1 1 0 0,-1 1-1 0 0,0 0 0 0 0,1 0 0 0 0,-1 0 0 0 0,2 2 1 0 0,37 43-55 0 0,-28-31 50 0 0,0-1 0 0 0,24 21 0 0 0,2-7-692 0 0,74 41-1 0 0,-98-61 234 0 0,26 11-2898 0 0,-22-10 1144 0 0</inkml:trace>
</inkml:ink>
</file>

<file path=ppt/ink/ink4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8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33 542 512 0 0,'-17'-7'4749'0'0,"16"7"-4533"0"0,1 0 0 0 0,-1-1-1 0 0,1 1 1 0 0,-1 0 0 0 0,1 0 0 0 0,-1 0 0 0 0,1 0-1 0 0,0 0 1 0 0,-1 0 0 0 0,1 0 0 0 0,-1 0 0 0 0,1 0-1 0 0,-1 0 1 0 0,1 0 0 0 0,-1 0 0 0 0,1 0 0 0 0,-1 0-1 0 0,1 0 1 0 0,0 0 0 0 0,-1 0 0 0 0,1 1 0 0 0,-1-1-1 0 0,1 0 1 0 0,0 0 0 0 0,-1 1 0 0 0,1-1 0 0 0,-1 0-1 0 0,1 0 1 0 0,0 1 0 0 0,-1-1 0 0 0,1 1 0 0 0,-1 0-13 0 0,1 0 0 0 0,0-1 0 0 0,0 1 0 0 0,-1 0 0 0 0,1 0 1 0 0,0 0-1 0 0,0 0 0 0 0,0 0 0 0 0,0-1 0 0 0,0 1 1 0 0,0 0-1 0 0,0 0 0 0 0,0 0 0 0 0,1 0 0 0 0,-1-1 0 0 0,0 1 1 0 0,0 0-1 0 0,1 0 0 0 0,-1 0 0 0 0,1-1 0 0 0,-1 1 0 0 0,1 1 1 0 0,0-1-63 0 0,1 0 1 0 0,-1 0-1 0 0,0 0 1 0 0,1 0-1 0 0,-1 0 1 0 0,0 0-1 0 0,1 0 1 0 0,-1 0-1 0 0,1-1 1 0 0,-1 1-1 0 0,3 0 1 0 0,4 1-58 0 0,1-1 1 0 0,0 0 0 0 0,14 1-1 0 0,-18-2 145 0 0,15 0-139 0 0,0-1 0 0 0,1-1 0 0 0,-1-1 0 0 0,0-1-1 0 0,0-1 1 0 0,-1 0 0 0 0,1-2 0 0 0,24-11 0 0 0,-26 9-41 0 0,0-1 1 0 0,28-21-1 0 0,-11 7-41 0 0,-26 17-7 0 0,10-4 1 0 0,-1-2-1 0 0,0 0 0 0 0,30-30 0 0 0,-38 32 23 0 0,-1 0 0 0 0,0-1 1 0 0,11-20-1 0 0,-16 24-7 0 0,0 0 0 0 0,-1 0 1 0 0,0-1-1 0 0,0 0 0 0 0,-1 1 0 0 0,0-1 1 0 0,1-9-1 0 0,-2 4 12 0 0,-1 1-1 0 0,0-1 1 0 0,0 1-1 0 0,-2-1 1 0 0,0 1 0 0 0,-6-24-1 0 0,6 30 15 0 0,0 0-1 0 0,0 1 1 0 0,-1-1-1 0 0,0 0 1 0 0,0 1-1 0 0,-1-1 1 0 0,0 1-1 0 0,0 0 1 0 0,-1 0-1 0 0,1 1 1 0 0,-1 0-1 0 0,-1-1 1 0 0,1 1-1 0 0,-7-4 1 0 0,8 7-12 0 0,1 0 0 0 0,-1 0 1 0 0,1 1-1 0 0,-1 0 1 0 0,0 0-1 0 0,0 0 1 0 0,1 0-1 0 0,-1 0 0 0 0,0 1 1 0 0,0 0-1 0 0,0 0 1 0 0,0 0-1 0 0,0 0 1 0 0,0 0-1 0 0,0 1 0 0 0,1 0 1 0 0,-1 0-1 0 0,0 0 1 0 0,-7 3-1 0 0,4-1-2 0 0,-1 1 0 0 0,1 0 0 0 0,-1 0 0 0 0,1 1 0 0 0,1-1 0 0 0,-1 2 0 0 0,1-1 0 0 0,-8 8 0 0 0,1 3-9 0 0,1 0 1 0 0,0 0-1 0 0,2 1 0 0 0,-13 25 0 0 0,-27 77 48 0 0,24-55 24 0 0,17-42 15 0 0,1 0 0 0 0,1 0 0 0 0,1 1 0 0 0,-6 40 0 0 0,11-50-72 0 0,0 0-1 0 0,1 1 1 0 0,0-1-1 0 0,1 0 1 0 0,1 0-1 0 0,0 0 1 0 0,1 0 0 0 0,0 0-1 0 0,10 23 1 0 0,-7-23-68 0 0,0-1 0 0 0,0 1 0 0 0,1-1 0 0 0,1 0 0 0 0,0 0 0 0 0,0-1 0 0 0,1 0 0 0 0,1-1 0 0 0,0 0 0 0 0,0 0 0 0 0,1-1 0 0 0,0-1 0 0 0,0 0 0 0 0,25 13 0 0 0,-20-13-473 0 0,1-1 1 0 0,0-1-1 0 0,28 7 0 0 0,-35-11-1160 0 0,0-1 0 0 0,0 0 0 0 0,1 0 0 0 0,15-2 0 0 0,-7-1-3240 0 0</inkml:trace>
</inkml:ink>
</file>

<file path=ppt/ink/ink4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8.7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51 2745 0 0,'-12'-12'4309'0'0,"9"9"-3114"0"0,0 0-1 0 0,-1 0 1 0 0,1 0 0 0 0,-1 0 0 0 0,1 0-1 0 0,-1 1 1 0 0,-8-5 0 0 0,12 7-1128 0 0,0 0 0 0 0,0 0 0 0 0,-1 0 0 0 0,1 0 0 0 0,0 0 0 0 0,0 0 0 0 0,0 0 0 0 0,0 0 0 0 0,0 0 0 0 0,0 0 0 0 0,0 0 0 0 0,-1 0 0 0 0,1 0-1 0 0,0 0 1 0 0,0 1 0 0 0,0-1 0 0 0,0 0 0 0 0,0 0 0 0 0,0 0 0 0 0,0 0 0 0 0,0 0 0 0 0,-1 0 0 0 0,1 0 0 0 0,0 0 0 0 0,0 0 0 0 0,0 1 0 0 0,0-1 0 0 0,0 0 0 0 0,0 0 0 0 0,0 0 0 0 0,0 0 0 0 0,0 0 0 0 0,0 0 0 0 0,0 1 0 0 0,0-1 0 0 0,0 0 0 0 0,0 0 0 0 0,0 0 0 0 0,0 0 0 0 0,0 0 0 0 0,0 0 0 0 0,0 1 0 0 0,0-1 0 0 0,0 0 0 0 0,0 0 0 0 0,2 12 1016 0 0,4 10-185 0 0,15 32 225 0 0,18 41-448 0 0,-35-86-615 0 0,-1 0 1 0 0,4 16-1 0 0,-5-16-65 0 0,0 0 0 0 0,1-1 0 0 0,5 11 0 0 0,-8-18 2 0 0,0-1 0 0 0,0 0 0 0 0,0 0 1 0 0,0 0-1 0 0,0 0 0 0 0,0 0 0 0 0,0 1 0 0 0,0-1 0 0 0,0 0 0 0 0,1 0 0 0 0,-1 0 1 0 0,0 0-1 0 0,0 0 0 0 0,0 0 0 0 0,0 0 0 0 0,0 0 0 0 0,1 0 0 0 0,-1 1 0 0 0,0-1 0 0 0,0 0 1 0 0,0 0-1 0 0,0 0 0 0 0,0 0 0 0 0,1 0 0 0 0,-1 0 0 0 0,0 0 0 0 0,0 0 0 0 0,0 0 1 0 0,0 0-1 0 0,1 0 0 0 0,-1 0 0 0 0,0 0 0 0 0,0 0 0 0 0,0 0 0 0 0,0 0 0 0 0,1-1 1 0 0,-1 1-1 0 0,0 0 0 0 0,0 0 0 0 0,0 0 0 0 0,0 0 0 0 0,0 0 0 0 0,1 0 0 0 0,7-9-136 0 0,4-10-87 0 0,30-71 27 0 0,-31 63 216 0 0,1 0 1 0 0,29-46-1 0 0,-37 68-22 0 0,0 0-1 0 0,0 0 1 0 0,0 1 0 0 0,1 0-1 0 0,7-6 1 0 0,-11 9 6 0 0,1 0 0 0 0,-1 0 0 0 0,0 0 0 0 0,1 0 0 0 0,-1 0 0 0 0,1 0 1 0 0,-1 1-1 0 0,1-1 0 0 0,-1 1 0 0 0,1-1 0 0 0,0 1 0 0 0,-1-1 0 0 0,1 1 0 0 0,-1 0 0 0 0,1 0 0 0 0,0 0 0 0 0,-1 0 0 0 0,1 0 0 0 0,0 0 1 0 0,-1 0-1 0 0,1 1 0 0 0,0-1 0 0 0,-1 1 0 0 0,3 0 0 0 0,-1 2-7 0 0,1 1 1 0 0,-1 0-1 0 0,1 0 0 0 0,-1 0 1 0 0,0 0-1 0 0,-1 1 0 0 0,1-1 1 0 0,-1 1-1 0 0,0 0 0 0 0,2 6 1 0 0,2 2 52 0 0,-5-11-48 0 0,44 88-35 0 0,-36-76-127 0 0,0 0 0 0 0,1 0 1 0 0,22 24-1 0 0,-27-33-201 0 0,24 21-1967 0 0,-27-24 1520 0 0,0-1 1 0 0,1 1-1 0 0,-1-1 0 0 0,1 0 0 0 0,-1 1 0 0 0,5 0 0 0 0,2 0-2806 0 0</inkml:trace>
</inkml:ink>
</file>

<file path=ppt/ink/ink4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9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50 168 3025 0 0,'-32'-1'9676'0'0,"14"-1"-1462"0"0,29-2-8085 0 0,-1 0 0 0 0,-1-1 0 0 0,1 0 0 0 0,15-11 1 0 0,-6 4-17 0 0,41-27 133 0 0,14-9 303 0 0,-63 43-402 0 0,0-1 0 0 0,0 1 1 0 0,0 1-1 0 0,1 0 1 0 0,12-3-1 0 0,-22 7-124 0 0,0 0 1 0 0,0 0-1 0 0,-1 0 0 0 0,1 0 1 0 0,0 0-1 0 0,0 0 1 0 0,-1 0-1 0 0,1 0 0 0 0,0 1 1 0 0,0-1-1 0 0,-1 1 0 0 0,1-1 1 0 0,0 1-1 0 0,-1 0 1 0 0,1 0-1 0 0,-1-1 0 0 0,1 1 1 0 0,-1 0-1 0 0,1 1 0 0 0,-1-1 1 0 0,0 0-1 0 0,1 0 1 0 0,-1 0-1 0 0,0 1 0 0 0,0-1 1 0 0,0 1-1 0 0,0-1 0 0 0,1 4 1 0 0,3 4 5 0 0,-1 1 1 0 0,0-1 0 0 0,5 21-1 0 0,-4-9 14 0 0,0-6-43 0 0,1-1 0 0 0,0 1 0 0 0,1-1 0 0 0,0 0 0 0 0,1 0 0 0 0,1-1 0 0 0,14 17 0 0 0,-16-22-191 0 0,1 0 0 0 0,0 0 0 0 0,1-1 1 0 0,0 0-1 0 0,0-1 0 0 0,0 1 0 0 0,1-2 0 0 0,0 1 0 0 0,0-2 1 0 0,0 1-1 0 0,14 3 0 0 0,-21-7-389 0 0,0 0 1 0 0,0-1-1 0 0,-1 1 1 0 0,1-1-1 0 0,0 0 0 0 0,0 0 1 0 0,-1 0-1 0 0,1 0 1 0 0,5-2-1 0 0,2 0-2739 0 0</inkml:trace>
</inkml:ink>
</file>

<file path=ppt/ink/ink4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9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408 0 2160 0 0,'-10'5'2398'0'0,"-53"30"8290"0"0,54-30-9934 0 0,1 1-1 0 0,0 0 0 0 0,0 1 0 0 0,1 0 0 0 0,-9 10 1 0 0,-48 73 898 0 0,11-14-1091 0 0,35-53-572 0 0,-12 15-173 0 0,2 0 0 0 0,-35 68-1 0 0,58-97-453 0 0,1 1 0 0 0,-5 17 0 0 0,7-22-968 0 0,1 1 1 0 0,0-1 0 0 0,0 10 0 0 0,2 1-3273 0 0</inkml:trace>
</inkml:ink>
</file>

<file path=ppt/ink/ink4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9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0 2240 0 0,'-32'32'11193'0'0,"6"5"-5277"0"0,18-25-5261 0 0,2 1 0 0 0,0 0 0 0 0,0 0 1 0 0,1 0-1 0 0,1 0 0 0 0,0 1 0 0 0,-3 22 1 0 0,7-33-643 0 0,-1-1 0 0 0,1 1 1 0 0,0-1-1 0 0,0 1 0 0 0,0-1 1 0 0,1 1-1 0 0,-1-1 0 0 0,0 1 1 0 0,1-1-1 0 0,0 0 0 0 0,-1 1 1 0 0,1-1-1 0 0,0 0 0 0 0,0 0 1 0 0,1 1-1 0 0,-1-1 0 0 0,0 0 1 0 0,1 0-1 0 0,-1 0 0 0 0,1 0 1 0 0,-1-1-1 0 0,1 1 0 0 0,0 0 1 0 0,0-1-1 0 0,0 1 0 0 0,0-1 1 0 0,0 1-1 0 0,0-1 0 0 0,0 0 1 0 0,1 0-1 0 0,-1 0 0 0 0,0 0 1 0 0,3 0-1 0 0,0 0-374 0 0,0 1-1 0 0,0-2 1 0 0,0 1-1 0 0,1 0 1 0 0,-1-1-1 0 0,8 0 1 0 0,-7-1-763 0 0,-1 0 0 0 0,0 1 0 0 0,0-2 1 0 0,0 1-1 0 0,1-1 0 0 0,4-2 0 0 0,4-3-3513 0 0</inkml:trace>
</inkml:ink>
</file>

<file path=ppt/ink/ink4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29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 1824 0 0,'-13'3'4401'0'0,"-1"-3"4345"0"0,-5-3-5897 0 0,5 1-1129 0 0,8 5-664 0 0,4-1-744 0 0,6 2-15 0 0,5 3-249 0 0,0-4-168 0 0,7 0-513 0 0,-2 0-1071 0 0,0-3 696 0 0,2-1-2473 0 0</inkml:trace>
</inkml:ink>
</file>

<file path=ppt/ink/ink4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8:30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29 512 0 0,'-15'-26'28265'0'0,"15"25"-28045"0"0,12-1-2645 0 0,-2 4 1040 0 0,-10-2 1119 0 0,1 1 0 0 0,-1-1 0 0 0,0 0 0 0 0,1 1 0 0 0,-1-1 0 0 0,0 0 0 0 0,1 1 0 0 0,-1-1 0 0 0,0 1 0 0 0,1-1 0 0 0,-1 1 0 0 0,0-1 0 0 0,0 1 0 0 0,1-1 0 0 0,-1 1 0 0 0,0-1 0 0 0,0 2 0 0 0,2 8-2265 0 0</inkml:trace>
</inkml:ink>
</file>

<file path=ppt/ink/ink4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26.7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72 987 512 0 0,'-1'1'532'0'0,"0"1"-1"0"0,-1-1 0 0 0,1 1 1 0 0,0 0-1 0 0,0-1 1 0 0,0 1-1 0 0,0 0 1 0 0,1 0-1 0 0,-1-1 0 0 0,0 1 1 0 0,1 0-1 0 0,-1 0 1 0 0,1 0-1 0 0,0 0 1 0 0,0 0-1 0 0,-1 0 0 0 0,1 0 1 0 0,1 0-1 0 0,-1-1 1 0 0,0 1-1 0 0,0 0 1 0 0,1 3-1 0 0,2 4 415 0 0,0-1 1 0 0,0 1-1 0 0,8 14 0 0 0,-7-16-136 0 0,0 0 0 0 0,-1 1 0 0 0,4 10 0 0 0,-2 3 464 0 0,14 31 0 0 0,-3-5-448 0 0,-13-32-546 0 0,0-3 657 0 0,-2-22-423 0 0,-1-12-398 0 0,-1 0 0 0 0,-1 0 0 0 0,-1 0 0 0 0,-1 0 0 0 0,-1 0 0 0 0,-12-32 0 0 0,1 7-98 0 0,-13-67 0 0 0,-1-51-1 0 0,12 61 43 0 0,8 33-28 0 0,0-133 1 0 0,9 182-35 0 0,2-1 1 0 0,0 1-1 0 0,2-1 1 0 0,0 1-1 0 0,2 0 1 0 0,13-39-1 0 0,-14 50-7 0 0,1 0 0 0 0,1 0 0 0 0,0 0 0 0 0,0 1 0 0 0,1 0 0 0 0,0 0 0 0 0,1 1 0 0 0,0 0 0 0 0,1 0 0 0 0,0 1-1 0 0,0 0 1 0 0,0 0 0 0 0,1 1 0 0 0,14-8 0 0 0,-16 11-34 0 0,1 0 1 0 0,-1 1-1 0 0,0 0 0 0 0,1 1 0 0 0,-1-1 1 0 0,1 2-1 0 0,0-1 0 0 0,0 1 0 0 0,0 0 1 0 0,0 1-1 0 0,-1 0 0 0 0,1 1 0 0 0,0 0 1 0 0,0 0-1 0 0,0 1 0 0 0,-1 0 0 0 0,1 0 1 0 0,0 1-1 0 0,-1 0 0 0 0,0 0 0 0 0,0 1 1 0 0,0 1-1 0 0,0-1 0 0 0,-1 1 0 0 0,0 0 1 0 0,0 1-1 0 0,0-1 0 0 0,0 2 0 0 0,-1-1 1 0 0,0 1-1 0 0,-1-1 0 0 0,1 2 0 0 0,-1-1 1 0 0,-1 1-1 0 0,6 11 0 0 0,-4-5-395 0 0,-1 1 1 0 0,0-1-1 0 0,-1 1 0 0 0,-1 0 0 0 0,-1 1 1 0 0,1 19-1 0 0,-2-12-1422 0 0,-1 0 0 0 0,-1 0-1 0 0,-7 35 1 0 0,0-20-1362 0 0</inkml:trace>
</inkml:ink>
</file>

<file path=ppt/ink/ink4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26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22 165 1912 0 0,'-21'-7'9828'0'0,"46"4"-3161"0"0,19-9-5426 0 0,-24 6-427 0 0,177-51 935 0 0,57-15-3560 0 0,-211 64 375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4.0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84 106 1264 0 0,'-5'-1'1448'0'0,"-33"-7"6494"0"0,35 7-7245 0 0,0 1-1 0 0,0 0 0 0 0,-1-1 0 0 0,1 1 1 0 0,0 1-1 0 0,-1-1 0 0 0,1 0 1 0 0,0 1-1 0 0,-4 1 0 0 0,7-2-641 0 0,-1 0-1 0 0,1 0 1 0 0,0 0-1 0 0,0 0 1 0 0,-1 0-1 0 0,1 1 1 0 0,0-1-1 0 0,0 0 1 0 0,0 0-1 0 0,-1 0 1 0 0,1 1-1 0 0,0-1 1 0 0,0 0-1 0 0,0 0 1 0 0,0 0-1 0 0,-1 1 1 0 0,1-1 0 0 0,0 0-1 0 0,0 1 1 0 0,0-1-1 0 0,0 0 1 0 0,0 0-1 0 0,0 1 1 0 0,0-1-1 0 0,0 0 1 0 0,0 0-1 0 0,0 1 1 0 0,0-1-1 0 0,0 0 1 0 0,0 1-1 0 0,0-1 1 0 0,0 0-1 0 0,0 0 1 0 0,0 1-1 0 0,0-1 1 0 0,0 0-1 0 0,0 0 1 0 0,0 1 0 0 0,1-1-1 0 0,-1 0 1 0 0,0 0-1 0 0,0 1 1 0 0,0-1-1 0 0,0 0 1 0 0,1 0-1 0 0,-1 1 1 0 0,0-1-1 0 0,0 0 1 0 0,0 0-1 0 0,1 0 1 0 0,-1 0-1 0 0,0 0 1 0 0,0 1-1 0 0,1-1 1 0 0,-1 0-1 0 0,1 0 1 0 0,14 10 739 0 0,11 1-555 0 0,0-2 0 0 0,1-1 1 0 0,37 8-1 0 0,-51-14-245 0 0,0-1 0 0 0,0 0 0 0 0,0-1 0 0 0,0 0 0 0 0,0-1 0 0 0,0 0 0 0 0,0-1 1 0 0,0 0-1 0 0,19-7 0 0 0,-30 8 2 0 0,0 1 0 0 0,1-1 0 0 0,-1 0 1 0 0,0 0-1 0 0,0 0 0 0 0,0-1 0 0 0,0 1 0 0 0,0 0 0 0 0,0-1 1 0 0,0 1-1 0 0,0-1 0 0 0,-1 0 0 0 0,1 0 0 0 0,-1 1 0 0 0,1-1 1 0 0,-1 0-1 0 0,0 0 0 0 0,0 0 0 0 0,1-1 0 0 0,-1 1 1 0 0,1-4-1 0 0,-2 3-4 0 0,0 0-1 0 0,0 1 1 0 0,0-1 0 0 0,0 0 0 0 0,0 1 0 0 0,0-1 0 0 0,-1 0 0 0 0,1 1 0 0 0,-1-1-1 0 0,0 0 1 0 0,0 1 0 0 0,0-1 0 0 0,0 1 0 0 0,0-1 0 0 0,-1 1 0 0 0,1 0-1 0 0,-1 0 1 0 0,1 0 0 0 0,-3-3 0 0 0,-1-1 17 0 0,-1 1-1 0 0,0-1 1 0 0,0 1 0 0 0,0 0 0 0 0,0 1-1 0 0,-1-1 1 0 0,0 1 0 0 0,0 1-1 0 0,0-1 1 0 0,0 1 0 0 0,-1 0-1 0 0,-10-2 1 0 0,12 4 12 0 0,0 0 0 0 0,-1 0 0 0 0,1 0 0 0 0,0 1 0 0 0,0 0-1 0 0,-1 0 1 0 0,1 0 0 0 0,0 1 0 0 0,0 0 0 0 0,0 0 0 0 0,0 1 0 0 0,0 0 0 0 0,0 0 0 0 0,0 0-1 0 0,0 1 1 0 0,-5 3 0 0 0,5-2 29 0 0,0 0-1 0 0,1 0 1 0 0,0 0-1 0 0,0 1 1 0 0,0 0 0 0 0,1 0-1 0 0,0 0 1 0 0,0 1-1 0 0,0-1 1 0 0,0 1-1 0 0,1 0 1 0 0,-5 13 0 0 0,6-15-38 0 0,1 0 0 0 0,0 1 0 0 0,0-1 0 0 0,0 1 0 0 0,0-1 0 0 0,1 1 0 0 0,-1-1 0 0 0,1 1 0 0 0,1 0 0 0 0,-1-1 0 0 0,1 1 0 0 0,-1-1 0 0 0,1 1 0 0 0,0-1 0 0 0,1 0 0 0 0,-1 1 0 0 0,1-1 1 0 0,0 0-1 0 0,0 0 0 0 0,3 4 0 0 0,0-1-33 0 0,1 0 0 0 0,0 0 0 0 0,0-1 0 0 0,1 0 0 0 0,0-1-1 0 0,0 1 1 0 0,0-1 0 0 0,1-1 0 0 0,-1 1 0 0 0,1-1 0 0 0,0-1 0 0 0,0 1 0 0 0,1-1 0 0 0,15 3 0 0 0,-9-3-683 0 0,1 0 0 0 0,28 1 0 0 0,-25-4-2348 0 0,35-4-1 0 0,-33 1 109 0 0</inkml:trace>
</inkml:ink>
</file>

<file path=ppt/ink/ink4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1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99 512 0 0,'-1'-2'431'0'0,"-1"0"-1"0"0,1 0 0 0 0,-1 0 1 0 0,0 0-1 0 0,1 0 1 0 0,-1 1-1 0 0,0-1 0 0 0,0 1 1 0 0,-4-3-1 0 0,5 3-343 0 0,1 1-1 0 0,-1 0 1 0 0,0 0-1 0 0,1 0 1 0 0,-1-1-1 0 0,0 1 1 0 0,0 0-1 0 0,1 0 1 0 0,-1 0-1 0 0,0 0 0 0 0,0 0 1 0 0,1 0-1 0 0,-1 1 1 0 0,0-1-1 0 0,0 0 1 0 0,1 0-1 0 0,-1 0 1 0 0,0 1-1 0 0,1-1 1 0 0,-1 0-1 0 0,0 1 1 0 0,1-1-1 0 0,-1 0 1 0 0,1 1-1 0 0,-1-1 1 0 0,0 1-1 0 0,1-1 1 0 0,-1 1-1 0 0,1-1 1 0 0,-1 1-1 0 0,1 0 1 0 0,0-1-1 0 0,-1 1 1 0 0,1 0-1 0 0,-1 0 1 0 0,-3 5 343 0 0,3-4-194 0 0,0 0 0 0 0,-1-1-1 0 0,1 1 1 0 0,1-1 0 0 0,-1 1-1 0 0,0 0 1 0 0,0 0 0 0 0,0-1-1 0 0,0 5 2252 0 0,1-7-2389 0 0,-1 0 0 0 0,1 0 1 0 0,-1 0-1 0 0,1 1 0 0 0,0-1 0 0 0,-1 0 0 0 0,1 0 0 0 0,0 0 0 0 0,0 0 1 0 0,0 0-1 0 0,-1 0 0 0 0,1 0 0 0 0,0 0 0 0 0,0 0 0 0 0,1 0 0 0 0,-1 0 1 0 0,0 0-1 0 0,0 0 0 0 0,0 1 0 0 0,1-3 0 0 0,0-1 1079 0 0,-2 1-627 0 0,1 3-545 0 0,0 0-1 0 0,0 0 1 0 0,0 0 0 0 0,0 0 0 0 0,-1 0 0 0 0,1 0 0 0 0,0 0-1 0 0,0 0 1 0 0,0 0 0 0 0,0 0 0 0 0,0 0 0 0 0,0 0 0 0 0,0 0 0 0 0,0 0-1 0 0,0 0 1 0 0,0 0 0 0 0,0 0 0 0 0,0 0 0 0 0,-1 0 0 0 0,1 0-1 0 0,0 0 1 0 0,0 0 0 0 0,0 0 0 0 0,0 0 0 0 0,0 0 0 0 0,0 0 0 0 0,0 0-1 0 0,0 0 1 0 0,0 0 0 0 0,0 0 0 0 0,0 0 0 0 0,0 0 0 0 0,0 0-1 0 0,0 0 1 0 0,-1 0 0 0 0,1 0 0 0 0,0-1 0 0 0,0 1 0 0 0,0 0-1 0 0,0 0 1 0 0,0 0 0 0 0,0 0 0 0 0,0 0 0 0 0,0 0 0 0 0,0 0 0 0 0,0 0-1 0 0,0 0 1 0 0,0 0 0 0 0,0 0 0 0 0,0 0 0 0 0,0-1 0 0 0,0 1-1 0 0,0 0 1 0 0,0 0 0 0 0,0 0 0 0 0,0 0 0 0 0,0 0 0 0 0,0 0-1 0 0,0 0 1 0 0,0 0 0 0 0,0 0-1 0 0,0 0 1 0 0,0 0 0 0 0,0 0-1 0 0,0 0 1 0 0,0 0-1 0 0,0 0 1 0 0,0 0-1 0 0,0 0 1 0 0,0 1 0 0 0,0-1-1 0 0,0 0 1 0 0,0 0-1 0 0,-1 0 1 0 0,1 0-1 0 0,0 0 1 0 0,0 0 0 0 0,0 0-1 0 0,0 0 1 0 0,0 0-1 0 0,0 0 1 0 0,0 0-1 0 0,0 0 1 0 0,0 0 0 0 0,0 0-1 0 0,0 0 1 0 0,-1 0-1 0 0,1 0 1 0 0,0 0-1 0 0,0 0 1 0 0,0 0-1 0 0,0 0 1 0 0,0 0 0 0 0,0 0-1 0 0,0 0 1 0 0,0 0-1 0 0,0 0 1 0 0,0 0-1 0 0,0 0 1 0 0,-1 0 0 0 0,1 0-1 0 0,0 0 1 0 0,0 0-1 0 0,0 0 1 0 0,0-1-1 0 0,0 1 1 0 0,0 0 0 0 0,0 0-1 0 0,0 0 1 0 0,0 0-1 0 0,0 0 1 0 0,0 0-1 0 0,0 0 1 0 0,0 0 0 0 0,0 0-1 0 0,0 0 1 0 0,-2-7 1226 0 0,1 0 12 0 0,1 7-1237 0 0,0 0 0 0 0,0 0 0 0 0,0 0 0 0 0,0 0 0 0 0,0 0 0 0 0,0 0 0 0 0,0-1 0 0 0,0 1 0 0 0,0 0 0 0 0,0 0 0 0 0,0 0 0 0 0,0 0 0 0 0,0 0 0 0 0,0 0 0 0 0,0 0 0 0 0,-1 0 0 0 0,1 0 0 0 0,0 0 0 0 0,0 0 0 0 0,0 0 0 0 0,0 0 0 0 0,0 0 0 0 0,0 0 0 0 0,0 0 0 0 0,0 0 0 0 0,0 0 0 0 0,0 0 0 0 0,0 0 0 0 0,0 0 0 0 0,-1 0 0 0 0,1 0 0 0 0,0 0 0 0 0,0 0 0 0 0,0 0 0 0 0,0 0 0 0 0,0 0 0 0 0,0 0 0 0 0,0 0 0 0 0,0 0 0 0 0,0 0 0 0 0,0 0 0 0 0,0 0 0 0 0,0 0 0 0 0,-1 0 0 0 0,1 0 0 0 0,0 0 0 0 0,0 0 0 0 0,0 0 0 0 0,0 0 0 0 0,0 0 0 0 0,0 0 0 0 0,0 0 0 0 0,0 0 0 0 0,0 1 0 0 0,0-1 0 0 0,0 0 0 0 0,-5 5 149 0 0,0 0 0 0 0,0 0-1 0 0,1 0 1 0 0,-1 1 0 0 0,1-1 0 0 0,1 1 0 0 0,-1 1-1 0 0,1-1 1 0 0,0 0 0 0 0,1 1 0 0 0,-1-1 0 0 0,1 1-1 0 0,-2 11 1 0 0,2 1 94 0 0,1 1 1 0 0,1-1-1 0 0,3 32 0 0 0,-2-46-229 0 0,0 0 0 0 0,0 0 0 0 0,0 0 0 0 0,1-1-1 0 0,-1 1 1 0 0,1 0 0 0 0,0-1 0 0 0,1 1 0 0 0,-1-1 0 0 0,1 1-1 0 0,0-1 1 0 0,0 0 0 0 0,0 0 0 0 0,0-1 0 0 0,1 1-1 0 0,-1-1 1 0 0,1 1 0 0 0,0-1 0 0 0,7 4 0 0 0,-4-5-25 0 0,0 0 0 0 0,0 0 0 0 0,0 0 0 0 0,0-1-1 0 0,0 0 1 0 0,0 0 0 0 0,13-1 0 0 0,-3 0-37 0 0,-7 1 43 0 0,0-1 0 0 0,0-1 0 0 0,1 1-1 0 0,-1-2 1 0 0,0 1 0 0 0,0-1 0 0 0,11-5 0 0 0,-1 1-44 0 0,-14 5 46 0 0,0-1-1 0 0,0 0 1 0 0,0 0 0 0 0,0-1-1 0 0,10-6 1 0 0,-9 4-20 0 0,9-5 10 0 0,-1-1-1 0 0,-1-1 0 0 0,0 0 0 0 0,19-21 0 0 0,-30 29 14 0 0,0 1 0 0 0,-1-1 0 0 0,1 0 0 0 0,-1 0 0 0 0,0 1 0 0 0,0-2 0 0 0,0 1-1 0 0,0 0 1 0 0,-1 0 0 0 0,0-1 0 0 0,0 1 0 0 0,0 0 0 0 0,0-1 0 0 0,-1 1 0 0 0,1-1 0 0 0,-1 0 0 0 0,0 1 0 0 0,-1-1 0 0 0,1 1-1 0 0,-1-1 1 0 0,0 1 0 0 0,0 0 0 0 0,0-1 0 0 0,-3-5 0 0 0,3 9-5 0 0,1-1 1 0 0,-1 0-1 0 0,0 0 0 0 0,0 0 0 0 0,0 1 1 0 0,0-1-1 0 0,-1 0 0 0 0,1 1 1 0 0,0-1-1 0 0,-1 1 0 0 0,1-1 0 0 0,-1 1 1 0 0,1 0-1 0 0,-1 0 0 0 0,-2-2 0 0 0,3 3-2 0 0,-1-1 0 0 0,1 1 0 0 0,-1 0-1 0 0,0 0 1 0 0,1-1 0 0 0,-1 1-1 0 0,1 0 1 0 0,-1 1 0 0 0,1-1 0 0 0,-1 0-1 0 0,1 0 1 0 0,-1 1 0 0 0,1-1-1 0 0,-1 1 1 0 0,1-1 0 0 0,-1 1 0 0 0,1-1-1 0 0,-1 1 1 0 0,1 0 0 0 0,-2 1-1 0 0,-4 3 2 0 0,1-1 0 0 0,-1 1 0 0 0,1 1 0 0 0,0-1 0 0 0,0 1 0 0 0,1 0-1 0 0,0 0 1 0 0,0 1 0 0 0,-7 12 0 0 0,10-16 0 0 0,0 1 1 0 0,0 0-1 0 0,1 0 0 0 0,-1-1 1 0 0,1 1-1 0 0,0 0 0 0 0,0 0 0 0 0,1 0 1 0 0,-1 0-1 0 0,1 0 0 0 0,0 0 1 0 0,0 0-1 0 0,0 0 0 0 0,0 1 1 0 0,1-1-1 0 0,-1 0 0 0 0,1 0 1 0 0,0 0-1 0 0,0-1 0 0 0,1 1 0 0 0,1 4 1 0 0,0-4 0 0 0,-1-1 1 0 0,1 1 0 0 0,0-1 0 0 0,0 0-1 0 0,0 0 1 0 0,0 0 0 0 0,0-1 0 0 0,0 1-1 0 0,1-1 1 0 0,0 0 0 0 0,-1 0 0 0 0,1 0-1 0 0,0 0 1 0 0,0 0 0 0 0,0-1 0 0 0,0 0-1 0 0,0 0 1 0 0,0 0 0 0 0,8 1 0 0 0,5-1 6 0 0,0 0 0 0 0,0-2 0 0 0,26-2 1 0 0,-28 1-28 0 0,24-5 0 0 0,-34 5 15 0 0,-1 1 0 0 0,1-1 0 0 0,0 0 0 0 0,0 0 1 0 0,-1-1-1 0 0,1 1 0 0 0,-1-1 0 0 0,6-5 1 0 0,-4 3 5 0 0,0 0 1 0 0,0-1 0 0 0,-1 0-1 0 0,0 0 1 0 0,-1 0 0 0 0,1 0-1 0 0,4-10 1 0 0,-8 12 0 0 0,1 0 0 0 0,-1 0 0 0 0,0 0-1 0 0,0 0 1 0 0,0 0 0 0 0,0 0 0 0 0,-1 0 0 0 0,0 0 0 0 0,0-1-1 0 0,0 1 1 0 0,0 0 0 0 0,-1 0 0 0 0,1 0 0 0 0,-1 0 0 0 0,-2-6-1 0 0,-1 1 2 0 0,0 0-1 0 0,0 0 1 0 0,-1 1-1 0 0,0-1 1 0 0,-1 1-1 0 0,0 0 1 0 0,0 1-1 0 0,-1-1 1 0 0,-10-8-1 0 0,13 13-9 0 0,1 0 0 0 0,-1 1 0 0 0,0 0 0 0 0,1-1 0 0 0,-1 1 1 0 0,0 1-1 0 0,0-1 0 0 0,-8-2 0 0 0,11 4 5 0 0,0 0 1 0 0,0 0 0 0 0,1-1 0 0 0,-1 1-1 0 0,0 0 1 0 0,0 0 0 0 0,0 0-1 0 0,0 0 1 0 0,0 0 0 0 0,0 0-1 0 0,0 0 1 0 0,1 0 0 0 0,-1 0-1 0 0,0 0 1 0 0,0 1 0 0 0,0-1 0 0 0,0 0-1 0 0,0 1 1 0 0,1-1 0 0 0,-1 0-1 0 0,0 1 1 0 0,0-1 0 0 0,0 1-1 0 0,1-1 1 0 0,-1 1 0 0 0,0 0-1 0 0,1-1 1 0 0,-1 1 0 0 0,1 0 0 0 0,-1-1-1 0 0,1 1 1 0 0,-1 0 0 0 0,1 0-1 0 0,-1-1 1 0 0,1 1 0 0 0,0 0-1 0 0,-1 0 1 0 0,1 0 0 0 0,0 0-1 0 0,0 0 1 0 0,-1-1 0 0 0,1 1 0 0 0,0 0-1 0 0,0 0 1 0 0,0 0 0 0 0,0 0-1 0 0,0 1 1 0 0,0-1 0 0 0,0 0-1 0 0,0 0 1 0 0,1 0-1 0 0,-1 0 1 0 0,0 0-1 0 0,0 0 1 0 0,0 0-1 0 0,1 0 1 0 0,-1 0-1 0 0,0 0 1 0 0,1 0-1 0 0,-1 0 1 0 0,1 0-1 0 0,-1 0 1 0 0,1 0-1 0 0,0-1 1 0 0,-1 1 0 0 0,1 0-1 0 0,0 0 1 0 0,-1-1-1 0 0,1 1 1 0 0,0 0-1 0 0,1 0 1 0 0,0 0-1 0 0,0 0 1 0 0,0 0 0 0 0,0-1 0 0 0,0 1 0 0 0,1-1 0 0 0,-1 1-1 0 0,0-1 1 0 0,0 0 0 0 0,1 1 0 0 0,2-2 0 0 0,3 1 6 0 0,0-1 1 0 0,-1 0-1 0 0,1-1 0 0 0,0 0 1 0 0,10-4-1 0 0,110-37 289 0 0,-125 42-272 0 0,0 0 0 0 0,0 1 0 0 0,-1-1-1 0 0,1 1 1 0 0,0 0 0 0 0,0 0 0 0 0,0 0 0 0 0,0 0-1 0 0,0 0 1 0 0,0 1 0 0 0,0-1 0 0 0,0 1 0 0 0,3 1 0 0 0,-5-2-2 0 0,1 1 0 0 0,-1 0 0 0 0,0 0 0 0 0,1 0 0 0 0,-1 0 0 0 0,0 0 0 0 0,1 0 0 0 0,-1 0 0 0 0,0 0 0 0 0,0 0 0 0 0,0 1 0 0 0,0-1 0 0 0,0 0 0 0 0,0 1 0 0 0,0-1 0 0 0,0 1 0 0 0,-1-1 0 0 0,1 1 0 0 0,-1-1 0 0 0,1 1 0 0 0,-1 0 0 0 0,1-1 0 0 0,-1 4 0 0 0,3 18 166 0 0,2 1 0 0 0,0-1-1 0 0,9 24 1 0 0,-13-41-133 0 0,-1-5-49 0 0,0-1-1 0 0,0 1 1 0 0,0 0-1 0 0,0-1 0 0 0,0 1 1 0 0,0 0-1 0 0,0-1 0 0 0,1 1 1 0 0,-1 0-1 0 0,0 0 1 0 0,0-1-1 0 0,1 1 0 0 0,-1-1 1 0 0,0 1-1 0 0,1 0 0 0 0,-1-1 1 0 0,1 1-1 0 0,-1-1 1 0 0,0 1-1 0 0,1-1 0 0 0,-1 1 1 0 0,1-1-1 0 0,0 1 0 0 0,-1-1 1 0 0,1 1-1 0 0,-1-1 1 0 0,1 0-1 0 0,0 0 0 0 0,-1 1 1 0 0,1-1-1 0 0,0 0 0 0 0,0 1 1 0 0,-1-3-8 0 0,1 0 1 0 0,-1 0-1 0 0,1 0 1 0 0,-1 0-1 0 0,0 0 1 0 0,0 0-1 0 0,0 0 1 0 0,-1 0-1 0 0,0-4 0 0 0,1 0-25 0 0,0-2 23 0 0,0 0 0 0 0,1 0 0 0 0,-1 0 0 0 0,2 0 0 0 0,-1 0 0 0 0,1 0 0 0 0,1 0 0 0 0,-1 0 0 0 0,1 1 0 0 0,0-1-1 0 0,1 1 1 0 0,0 0 0 0 0,0 0 0 0 0,1 0 0 0 0,-1 1 0 0 0,9-9 0 0 0,-8 10 2 0 0,0 0 0 0 0,0 1 0 0 0,0-1 0 0 0,1 1 0 0 0,-1 1 0 0 0,1-1 0 0 0,0 1 0 0 0,0 0 0 0 0,0 0 0 0 0,13-4-1 0 0,-10 5 3 0 0,0 0-1 0 0,0 1 1 0 0,1-1-1 0 0,-1 2 0 0 0,16 0 1 0 0,-22 0 1 0 0,1 0 0 0 0,-1 1 0 0 0,0-1 0 0 0,0 1 0 0 0,0 0 0 0 0,0 0 0 0 0,0 0 0 0 0,0 1 1 0 0,0-1-1 0 0,0 1 0 0 0,0-1 0 0 0,-1 1 0 0 0,1 0 0 0 0,-1 0 0 0 0,1 0 0 0 0,-1 1 0 0 0,0-1 0 0 0,0 0 0 0 0,0 1 0 0 0,3 4 0 0 0,0 5 6 0 0,0 0-1 0 0,-1 0 0 0 0,0 0 0 0 0,-1 0 0 0 0,0 1 0 0 0,1 17 1 0 0,1 5 0 0 0,-2-18 27 0 0,-2-9-32 0 0,0-1 0 0 0,0 0 1 0 0,1 0-1 0 0,0 0 0 0 0,0 0 0 0 0,1-1 1 0 0,4 10-1 0 0,-6-15-4 0 0,-1 0 1 0 0,1-1 0 0 0,-1 1-1 0 0,1 0 1 0 0,0 0 0 0 0,-1-1-1 0 0,1 1 1 0 0,0-1 0 0 0,0 1-1 0 0,-1 0 1 0 0,1-1-1 0 0,0 0 1 0 0,0 1 0 0 0,0-1-1 0 0,0 1 1 0 0,0-1 0 0 0,0 0-1 0 0,0 0 1 0 0,0 1 0 0 0,-1-1-1 0 0,3 0 1 0 0,-1 0-2 0 0,0-1 0 0 0,0 1 0 0 0,0 0 0 0 0,0-1 0 0 0,0 1 0 0 0,0-1-1 0 0,0 0 1 0 0,0 1 0 0 0,2-3 0 0 0,4-2-198 0 0,-1 0 0 0 0,0 0 0 0 0,10-10 0 0 0,-16 14 121 0 0,25-26-2099 0 0,-9 7-2398 0 0,-16 19 3972 0 0,5-8-1180 0 0</inkml:trace>
</inkml:ink>
</file>

<file path=ppt/ink/ink4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1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1416 0 0,'-1'0'474'0'0,"0"0"-1"0"0,1 0 1 0 0,-1 0-1 0 0,0 0 0 0 0,0 0 1 0 0,1 0-1 0 0,-1 0 1 0 0,0 0-1 0 0,0 1 1 0 0,1-1-1 0 0,-1 0 0 0 0,0 1 1 0 0,1-1-1 0 0,-1 0 1 0 0,0 1-1 0 0,1-1 1 0 0,-1 1-1 0 0,1-1 0 0 0,-1 1 1 0 0,1-1-1 0 0,-1 1 1 0 0,1-1-1 0 0,-1 1 1 0 0,1 0-1 0 0,-1-1 0 0 0,1 2 1 0 0,-1-1-23 0 0,1 1 0 0 0,-1 0 0 0 0,1-1 0 0 0,0 1 0 0 0,-1 0 1 0 0,1-1-1 0 0,0 1 0 0 0,0 0 0 0 0,0-1 0 0 0,1 1 0 0 0,-1 3 0 0 0,4 10 1047 0 0,9 22 0 0 0,-2-4-929 0 0,-5-12-243 0 0,1 0 0 0 0,0 0 0 0 0,2-1 0 0 0,14 25 0 0 0,-22-43-323 0 0,1 0 1 0 0,-1 0 0 0 0,1 0 0 0 0,-1-1-1 0 0,1 1 1 0 0,0 0 0 0 0,0-1 0 0 0,0 1-1 0 0,0-1 1 0 0,0 0 0 0 0,0 0 0 0 0,0 0 0 0 0,0 0-1 0 0,0 0 1 0 0,0 0 0 0 0,1 0 0 0 0,-1-1-1 0 0,0 1 1 0 0,1-1 0 0 0,-1 0 0 0 0,0 1-1 0 0,1-1 1 0 0,-1 0 0 0 0,1-1 0 0 0,-1 1-1 0 0,0 0 1 0 0,1-1 0 0 0,-1 1 0 0 0,0-1-1 0 0,1 1 1 0 0,-1-1 0 0 0,0 0 0 0 0,0 0 0 0 0,0 0-1 0 0,0-1 1 0 0,0 1 0 0 0,0 0 0 0 0,3-4-1 0 0,12-8-43 0 0,-13 11 46 0 0,0-1 0 0 0,0 0 0 0 0,-1 0-1 0 0,1-1 1 0 0,-1 1 0 0 0,1-1 0 0 0,-1 0 0 0 0,0 0-1 0 0,0 0 1 0 0,-1 0 0 0 0,4-6 0 0 0,-5 5-7 0 0,1 0-1 0 0,-1 1 1 0 0,0-2 0 0 0,0 1 0 0 0,0 0 0 0 0,-1 0 0 0 0,0 0 0 0 0,0 0-1 0 0,0 0 1 0 0,0 0 0 0 0,-3-8 0 0 0,-1-5 13 0 0,-13-33-1 0 0,0 0-43 0 0,11 35 7 0 0,2 7-32 0 0,11 15-33 0 0,-5-3 84 0 0,0 0 0 0 0,0-1 0 0 0,1 1 0 0 0,0-1 0 0 0,-1 0-1 0 0,1 0 1 0 0,0 0 0 0 0,0 0 0 0 0,0 0 0 0 0,0-1 0 0 0,1 1 0 0 0,-1-1 0 0 0,5 2 0 0 0,3-1 4 0 0,0 0 1 0 0,21 1-1 0 0,-6-1 9 0 0,-19-1-13 0 0,-1 1 0 0 0,1 0 0 0 0,-1 0 0 0 0,0 0 0 0 0,1 1 0 0 0,-1 0-1 0 0,0 1 1 0 0,-1-1 0 0 0,9 7 0 0 0,-8-5-34 0 0,1-1 0 0 0,-1 0-1 0 0,1 0 1 0 0,0 0 0 0 0,1-1 0 0 0,11 4 0 0 0,-13-5 20 0 0,0-1 0 0 0,1-1 0 0 0,-1 1 0 0 0,0-1 0 0 0,0 0 0 0 0,0 0 0 0 0,0-1 1 0 0,0 0-1 0 0,0 0 0 0 0,0 0 0 0 0,0-1 0 0 0,0 0 0 0 0,0 0 0 0 0,0 0 1 0 0,-1-1-1 0 0,1 0 0 0 0,-1 0 0 0 0,9-6 0 0 0,-4 2 20 0 0,0 0 0 0 0,0-1 0 0 0,10-10 0 0 0,-16 13 13 0 0,0 0 0 0 0,0 0 0 0 0,-1 0 0 0 0,1 0 0 0 0,-1-1 0 0 0,0 1 0 0 0,-1-1 0 0 0,3-7 0 0 0,-3 8-3 0 0,-1 1 0 0 0,0 0-1 0 0,0 0 1 0 0,0-1-1 0 0,-1 1 1 0 0,1-1-1 0 0,-1 1 1 0 0,0 0-1 0 0,-2-9 1 0 0,2 10-5 0 0,-1 1 1 0 0,0 0 0 0 0,1-1 0 0 0,-1 1-1 0 0,0 0 1 0 0,-1 0 0 0 0,1 0-1 0 0,0 0 1 0 0,-1 0 0 0 0,1 0 0 0 0,-1 0-1 0 0,1 0 1 0 0,-1 0 0 0 0,0 1-1 0 0,0-1 1 0 0,0 1 0 0 0,0-1-1 0 0,0 1 1 0 0,-3-2 0 0 0,2 2-1 0 0,-1 0 0 0 0,1 0-1 0 0,0 0 1 0 0,-1 0 0 0 0,1 1 0 0 0,0-1 0 0 0,-1 1-1 0 0,1 0 1 0 0,-1 0 0 0 0,1 1 0 0 0,-1-1 0 0 0,1 0 0 0 0,0 1-1 0 0,-7 2 1 0 0,0 0 32 0 0,0 1-1 0 0,1 0 1 0 0,-14 9 0 0 0,15-8-1 0 0,0 0 0 0 0,1 1 1 0 0,0 0-1 0 0,0 1 1 0 0,0 0-1 0 0,1 0 0 0 0,-9 13 1 0 0,3-1 49 0 0,0 0 0 0 0,-9 24 0 0 0,18-36-66 0 0,0 1 0 0 0,0-1 0 0 0,1 1 0 0 0,0 0 0 0 0,1-1 0 0 0,-1 1 1 0 0,2 0-1 0 0,-1 12 0 0 0,1-16-12 0 0,0 1 0 0 0,1-1 0 0 0,-1 0 0 0 0,1 0 0 0 0,0 0 0 0 0,1 0 0 0 0,-1 0 0 0 0,0 0 0 0 0,1 0 0 0 0,0 0 0 0 0,0-1 0 0 0,0 1 0 0 0,1-1 0 0 0,-1 1 0 0 0,1-1 0 0 0,0 0 0 0 0,5 5 0 0 0,-1-3-43 0 0,0 0-1 0 0,0 0 0 0 0,1-1 0 0 0,-1 0 0 0 0,1 0 0 0 0,0-1 0 0 0,0 0 0 0 0,0 0 0 0 0,0-1 0 0 0,1 0 1 0 0,14 1-1 0 0,0-2-118 0 0,1-1 0 0 0,-1-1 1 0 0,25-4-1 0 0,-28 3-725 0 0,54-9-6713 0 0,-59 8 5322 0 0</inkml:trace>
</inkml:ink>
</file>

<file path=ppt/ink/ink4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2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25 2272 0 0,'-4'-2'1730'0'0,"-12"-5"5396"0"0,15 7-6921 0 0,1-1 0 0 0,-1 1 1 0 0,1 0-1 0 0,0 0 0 0 0,-1-1 1 0 0,1 1-1 0 0,-1 0 0 0 0,1 0 1 0 0,0-1-1 0 0,-1 1 0 0 0,1 0 1 0 0,0-1-1 0 0,-1 1 0 0 0,1-1 1 0 0,0 1-1 0 0,0 0 0 0 0,-1-1 1 0 0,1 1-1 0 0,0-1 0 0 0,0 1 1 0 0,0-1-1 0 0,0 1 0 0 0,0 0 1 0 0,-1-1-1 0 0,1 1 0 0 0,0-1 1 0 0,0 1-1 0 0,0-1 0 0 0,0 0 1 0 0,1 1-96 0 0,-1-1-1 0 0,1 1 1 0 0,0 0 0 0 0,-1-1 0 0 0,1 1 0 0 0,-1 0 0 0 0,1 0 0 0 0,-1 0 0 0 0,1-1-1 0 0,0 1 1 0 0,-1 0 0 0 0,1 0 0 0 0,-1 0 0 0 0,1 0 0 0 0,0 0 0 0 0,-1 0 0 0 0,1 0-1 0 0,0 0 1 0 0,-1 0 0 0 0,1 0 0 0 0,-1 0 0 0 0,1 1 0 0 0,0-1 0 0 0,-1 0-1 0 0,2 1 1 0 0,16 5 851 0 0,-12-2-764 0 0,0 0 1 0 0,-1 1 0 0 0,1 0 0 0 0,-1 0 0 0 0,0 0-1 0 0,4 6 1 0 0,26 39 609 0 0,-17-23-559 0 0,0-1-185 0 0,1-1 1 0 0,28 29-1 0 0,-40-47-357 0 0,3 3 249 0 0,0 0-1 0 0,1 0 0 0 0,19 12 0 0 0,-26-20-461 0 0,0 0 0 0 0,0 0-1 0 0,0 0 1 0 0,0 0 0 0 0,1-1-1 0 0,5 2 1 0 0,-6-3-483 0 0,-1 1 0 0 0,1-1 0 0 0,-1 0 1 0 0,1 0-1 0 0,-1 0 0 0 0,1-1 0 0 0,-1 1 0 0 0,0-1 0 0 0,6-1 0 0 0,-1-1-1087 0 0</inkml:trace>
</inkml:ink>
</file>

<file path=ppt/ink/ink4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2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364 1 3017 0 0,'-4'0'1340'0'0,"0"0"1"0"0,-1 0-1 0 0,1 0 1 0 0,0 0-1 0 0,0 1 1 0 0,-1 0-1 0 0,1-1 1 0 0,-7 4-1 0 0,5-2-312 0 0,0 1 1 0 0,-1 0-1 0 0,1 0 0 0 0,-10 8 1 0 0,6-3-513 0 0,0 1 1 0 0,1 0 0 0 0,0 0 0 0 0,1 0 0 0 0,-10 15 0 0 0,-146 194 460 0 0,135-182-1827 0 0,16-14-1350 0 0,6-2-4113 0 0,6-14 1281 0 0</inkml:trace>
</inkml:ink>
</file>

<file path=ppt/ink/ink4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4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461 441 512 0 0,'-4'-5'5298'0'0,"-5"-2"3701"0"0,9 7-8800 0 0,-1 0 0 0 0,0 0 0 0 0,1 0 0 0 0,-1 1 0 0 0,0-1 0 0 0,1 0 0 0 0,-1 0 0 0 0,0 0 0 0 0,1 1 0 0 0,-1-1 0 0 0,0 0 0 0 0,1 1 0 0 0,-1-1 0 0 0,1 1 0 0 0,-1-1 0 0 0,0 1 0 0 0,0 0 0 0 0,-21 20 396 0 0,0 2 1 0 0,1 0 0 0 0,2 1-1 0 0,0 1 1 0 0,-20 36 0 0 0,-1 14-417 0 0,-55 139 0 0 0,27-51-121 0 0,38-108-97 0 0,11-23 35 0 0,14-23-22 0 0,4-8 12 0 0,0 1 0 0 0,0-1 0 0 0,0 1-1 0 0,0-1 1 0 0,1 1 0 0 0,-1-1 0 0 0,0 1 0 0 0,1 0 0 0 0,-1-1-1 0 0,1 1 1 0 0,-1 3 0 0 0,16-21-287 0 0,-14 15 289 0 0,17-18-170 0 0,-1-1 0 0 0,-1-1 0 0 0,0 0 0 0 0,12-25 0 0 0,-5-2 109 0 0,-2 0-1 0 0,25-88 0 0 0,5-107 156 0 0,-23-10 345 0 0,-9 20 427 0 0,-19 229-821 0 0,0 0 1 0 0,0 0-1 0 0,0 0 0 0 0,-1 0 1 0 0,1 0-1 0 0,-1 0 1 0 0,0 0-1 0 0,0 0 0 0 0,-1 0 1 0 0,1 0-1 0 0,-1 0 1 0 0,-3-5-1 0 0,4 8-6 0 0,0-1 1 0 0,-1 0-1 0 0,1 1 0 0 0,-1-1 0 0 0,1 1 1 0 0,-1 0-1 0 0,0 0 0 0 0,0-1 0 0 0,1 1 1 0 0,-1 0-1 0 0,0 1 0 0 0,0-1 0 0 0,0 0 1 0 0,0 0-1 0 0,0 1 0 0 0,0-1 0 0 0,0 1 1 0 0,0 0-1 0 0,-1 0 0 0 0,1-1 0 0 0,0 1 1 0 0,0 1-1 0 0,0-1 0 0 0,0 0 0 0 0,-4 1 1 0 0,1 0 6 0 0,0 1 0 0 0,1 0 0 0 0,-1 0 0 0 0,0 0 1 0 0,0 0-1 0 0,1 1 0 0 0,-1 0 0 0 0,1 0 0 0 0,0 0 1 0 0,0 0-1 0 0,0 0 0 0 0,0 1 0 0 0,-3 5 0 0 0,-6 6 48 0 0,1 1 1 0 0,-9 18-1 0 0,20-32-73 0 0,-34 54 329 0 0,-35 78-1 0 0,62-115-242 0 0,0 0 0 0 0,2 0-1 0 0,0 1 1 0 0,1 0 0 0 0,1 0-1 0 0,1 1 1 0 0,1-1 0 0 0,1 33-1 0 0,2-43-68 0 0,0 1 0 0 0,1-1 0 0 0,1 0-1 0 0,0 0 1 0 0,0 0 0 0 0,1 0 0 0 0,0-1 0 0 0,0 0-1 0 0,1 1 1 0 0,1-1 0 0 0,5 8 0 0 0,11 10 38 0 0,47 48 1 0 0,-46-54-44 0 0,1-1-1 0 0,0-1 1 0 0,1-2-1 0 0,1 0 1 0 0,47 22-1 0 0,147 49-2103 0 0,-212-85 1871 0 0,33 14-2649 0 0,-16-2-5075 0 0,-23-13 6027 0 0</inkml:trace>
</inkml:ink>
</file>

<file path=ppt/ink/ink4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4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16 289 512 0 0,'0'1'243'0'0,"0"-1"0"0"0,-1 0 0 0 0,1 0 1 0 0,-1 1-1 0 0,1-1 0 0 0,-1 0 0 0 0,1 0 0 0 0,-1 0 0 0 0,1 0 0 0 0,-1 0 0 0 0,1 0 1 0 0,-1 1-1 0 0,1-1 0 0 0,-1 0 0 0 0,1 0 0 0 0,-1-1 0 0 0,0 1 0 0 0,1 0 0 0 0,-1 0 1 0 0,1 0-1 0 0,-1 0 0 0 0,1 0 0 0 0,0-1 0 0 0,-1 1 0 0 0,1 0 0 0 0,-1 0 0 0 0,1-1 1 0 0,-1 1-1 0 0,1 0 0 0 0,0-1 0 0 0,-1 1 0 0 0,1-1 112 0 0,0 0 1 0 0,0 0-1 0 0,1 0 0 0 0,-1 0 1 0 0,0 0-1 0 0,1 0 0 0 0,-1 0 1 0 0,1 0-1 0 0,-1 0 0 0 0,1 0 1 0 0,-1 1-1 0 0,1-1 0 0 0,0 0 0 0 0,0 0 1 0 0,-1 1-1 0 0,2-2 0 0 0,1-2 241 0 0,-1 1-1 0 0,0-1 0 0 0,0 0 1 0 0,0-1-1 0 0,0 1 0 0 0,-1 0 1 0 0,0 0-1 0 0,0-1 0 0 0,0 1 1 0 0,1-9-1 0 0,1-5 714 0 0,1 2-859 0 0,0-1-1 0 0,1 1 1 0 0,1 0-1 0 0,9-16 0 0 0,-11 25-418 0 0,0-1 0 0 0,1 1-1 0 0,0 0 1 0 0,0 1-1 0 0,1 0 1 0 0,-1-1-1 0 0,2 2 1 0 0,-1-1-1 0 0,0 1 1 0 0,10-6-1 0 0,-10 7-17 0 0,1 0 1 0 0,0 0-1 0 0,0 1 0 0 0,0 0 0 0 0,0 0 0 0 0,10-2 0 0 0,-15 4-10 0 0,1 1 0 0 0,-1 0 0 0 0,0 0 0 0 0,0 0 0 0 0,0 0 0 0 0,0 0 0 0 0,0 0 0 0 0,1 0 0 0 0,-1 1 0 0 0,0-1 0 0 0,0 1 0 0 0,0-1 0 0 0,0 1 0 0 0,0 0 0 0 0,0 0 0 0 0,0 0 0 0 0,0 0 0 0 0,-1 0 0 0 0,1 0 0 0 0,0 1 0 0 0,-1-1 0 0 0,1 1 0 0 0,0-1 0 0 0,-1 1 0 0 0,0-1 0 0 0,1 1 0 0 0,1 3 0 0 0,3 6-3 0 0,1 1 0 0 0,-2 0 0 0 0,0 0 0 0 0,0 1 0 0 0,5 21 0 0 0,7 68 0 0 0,-1-4 4 0 0,-12-83-5 0 0,0 0 0 0 0,1 0 1 0 0,1-1-1 0 0,7 14 0 0 0,-10-23-79 0 0,-1 0 0 0 0,1-1 0 0 0,1 1 0 0 0,-1 0 0 0 0,1-1 0 0 0,-1 0 0 0 0,1 0 1 0 0,0 0-1 0 0,1-1 0 0 0,-1 1 0 0 0,1-1 0 0 0,-1 0 0 0 0,1 0 0 0 0,8 3 0 0 0,-11-5-37 0 0,-1-1 0 0 0,1 0-1 0 0,0 1 1 0 0,0-1 0 0 0,0 0-1 0 0,-1 0 1 0 0,1 0 0 0 0,0 0-1 0 0,0 0 1 0 0,-1-1 0 0 0,1 1-1 0 0,0-1 1 0 0,0 1 0 0 0,-1-1 0 0 0,1 1-1 0 0,0-1 1 0 0,-1 0 0 0 0,1 0-1 0 0,-1 0 1 0 0,1 0 0 0 0,-1 0-1 0 0,1 0 1 0 0,-1 0 0 0 0,2-2-1 0 0,3-4-1332 0 0,0 0 0 0 0,0 0 0 0 0,7-12 0 0 0,-9 13 304 0 0,7-11-1219 0 0</inkml:trace>
</inkml:ink>
</file>

<file path=ppt/ink/ink4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5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468 8 2441 0 0,'-18'-4'7290'0'0,"17"4"-6958"0"0,0-1-1 0 0,-1 1 1 0 0,1-1 0 0 0,-1 1 0 0 0,1-1 0 0 0,0 1 0 0 0,-1 0 0 0 0,1 0 0 0 0,-1 0 0 0 0,1 0-1 0 0,-1 0 1 0 0,1 0 0 0 0,-1 0 0 0 0,1 0 0 0 0,-1 1 0 0 0,1-1 0 0 0,0 0 0 0 0,-1 1 0 0 0,1 0-1 0 0,-1-1 1 0 0,1 1 0 0 0,0 0 0 0 0,0-1 0 0 0,-2 3 0 0 0,-12 11 1672 0 0,-22 30 0 0 0,9-10-1139 0 0,-70 78-210 0 0,-96 108-543 0 0,190-216-147 0 0,0-1-46 0 0,1 0 1 0 0,-1 1-1 0 0,1 0 1 0 0,0 0-1 0 0,0 0 1 0 0,0 0-1 0 0,1 0 0 0 0,-1 1 1 0 0,1-1-1 0 0,0 1 1 0 0,-3 9-1 0 0,5-14 48 0 0,0 0 0 0 0,0 1-1 0 0,0-1 1 0 0,0 0 0 0 0,0 0-1 0 0,0 0 1 0 0,0 1 0 0 0,0-1-1 0 0,0 0 1 0 0,0 0 0 0 0,0 0-1 0 0,0 1 1 0 0,0-1 0 0 0,0 0-1 0 0,0 0 1 0 0,0 0 0 0 0,1 0-1 0 0,-1 1 1 0 0,0-1 0 0 0,0 0-1 0 0,0 0 1 0 0,0 0 0 0 0,0 0 0 0 0,0 0-1 0 0,1 1 1 0 0,-1-1 0 0 0,0 0-1 0 0,0 0 1 0 0,0 0 0 0 0,0 0-1 0 0,0 0 1 0 0,1 0 0 0 0,-1 0-1 0 0,0 0 1 0 0,0 0 0 0 0,0 0-1 0 0,1 0 1 0 0,-1 1 0 0 0,0-1-1 0 0,0 0 1 0 0,0 0 0 0 0,1 0-1 0 0,-1 0 1 0 0,0 0 0 0 0,0-1-1 0 0,0 1 1 0 0,0 0 0 0 0,1 0 0 0 0,-1 0-1 0 0,0 0 1 0 0,0 0 0 0 0,0 0-1 0 0,1 0 1 0 0,-1 0 0 0 0,0 0-1 0 0,0-1 1 0 0,12-5-1966 0 0,27-25-4140 0 0,-13 8 3336 0 0</inkml:trace>
</inkml:ink>
</file>

<file path=ppt/ink/ink4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5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267 101 808 0 0,'-5'-17'6815'0'0,"-5"-32"1"0"0,9 43-5852 0 0,1 5-840 0 0,0-1 0 0 0,-1 1 0 0 0,1 0 0 0 0,0-1 0 0 0,-1 1 0 0 0,1 0 0 0 0,-1 0 0 0 0,1-1 0 0 0,-1 1 0 0 0,0 0 0 0 0,1 0 0 0 0,-1 0 0 0 0,0 0 0 0 0,0 0 0 0 0,0 0-1 0 0,0 0 1 0 0,1 0 0 0 0,-2 0 0 0 0,1 0 0 0 0,0 1 0 0 0,0-1 0 0 0,0 0 0 0 0,0 1 0 0 0,0-1 0 0 0,-1 0 0 0 0,1 1 0 0 0,0 0 0 0 0,0-1 0 0 0,-1 1 0 0 0,1 0 0 0 0,0 0 0 0 0,-1-1 0 0 0,1 1 0 0 0,0 0 0 0 0,-1 0-1 0 0,1 1 1 0 0,0-1 0 0 0,0 0 0 0 0,-3 1 0 0 0,-2 0 27 0 0,0 1-1 0 0,0 0 1 0 0,0 0-1 0 0,1 1 0 0 0,-1 0 1 0 0,1 0-1 0 0,-9 6 1 0 0,-4 4 117 0 0,1 2 0 0 0,0 0 1 0 0,-18 22-1 0 0,25-26-192 0 0,1 1 0 0 0,1 0 0 0 0,0 1 0 0 0,0 0-1 0 0,1 0 1 0 0,-5 14 0 0 0,10-23-61 0 0,1 0 0 0 0,0 0 0 0 0,0 0 0 0 0,0 1 0 0 0,0-1 0 0 0,1 0 0 0 0,0 0 0 0 0,0 1 0 0 0,0-1 0 0 0,0 0 0 0 0,2 7 0 0 0,-2-9-22 0 0,1 1-1 0 0,0-1 1 0 0,0 0 0 0 0,0 0-1 0 0,0 0 1 0 0,0 0-1 0 0,1 0 1 0 0,-1 0-1 0 0,0 0 1 0 0,1 0 0 0 0,0-1-1 0 0,-1 1 1 0 0,1 0-1 0 0,0-1 1 0 0,0 1-1 0 0,0-1 1 0 0,0 0-1 0 0,0 0 1 0 0,0 0 0 0 0,0 0-1 0 0,0 0 1 0 0,5 1-1 0 0,2 0-88 0 0,1 0 0 0 0,0-1 0 0 0,0 0 0 0 0,-1-1 0 0 0,1 0 0 0 0,0 0 0 0 0,0-1 0 0 0,0 0 0 0 0,-1-1 0 0 0,1 0 0 0 0,13-5 0 0 0,-3 0-1447 0 0,24-12 1 0 0,14-12-5803 0 0,-36 17 4879 0 0</inkml:trace>
</inkml:ink>
</file>

<file path=ppt/ink/ink4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5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11 632 0 0,'-18'-11'16892'0'0,"18"11"-16780"0"0,-1 13 691 0 0,0 0 0 0 0,-1 0 0 0 0,-5 15 0 0 0,0 5-212 0 0,-10 47 277 0 0,-5 32-866 0 0,21-104-415 0 0,-2 29 98 0 0,7-20-2535 0 0,-3-16 2184 0 0,-1 1-1 0 0,1-1 1 0 0,0 0 0 0 0,-1 0-1 0 0,1 0 1 0 0,0 0 0 0 0,0 0-1 0 0,0 0 1 0 0,0 0-1 0 0,2 1 1 0 0,3 2-4246 0 0</inkml:trace>
</inkml:ink>
</file>

<file path=ppt/ink/ink4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6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47 151 2048 0 0,'-42'5'13035'0'0,"42"-5"-12982"0"0,-1 0 0 0 0,1 0 0 0 0,0-1 0 0 0,0 1 0 0 0,-1 0 0 0 0,1 0-1 0 0,0 0 1 0 0,-1-1 0 0 0,1 1 0 0 0,0 0 0 0 0,0 0 0 0 0,0 0 0 0 0,-1-1 0 0 0,1 1 0 0 0,0 0-1 0 0,0-1 1 0 0,0 1 0 0 0,0 0 0 0 0,0 0 0 0 0,-1-1 0 0 0,1 1 0 0 0,0 0 0 0 0,0-1 0 0 0,0 1-1 0 0,0 0 1 0 0,0-1 0 0 0,0 1 0 0 0,0 0 0 0 0,0-1 0 0 0,0 1 0 0 0,0 0 0 0 0,0 0 0 0 0,0-1-1 0 0,0 1 1 0 0,1 0 0 0 0,-1-1 0 0 0,0 1 0 0 0,0 0 0 0 0,0-1 0 0 0,0 1 0 0 0,0 0 0 0 0,1-1-1 0 0,6-18 62 0 0,-5 16 89 0 0,3-7-60 0 0,0 1 0 0 0,0 0 0 0 0,1 0 0 0 0,0 1 0 0 0,0 0 0 0 0,1 0 0 0 0,0 0 0 0 0,0 1-1 0 0,1 0 1 0 0,0 1 0 0 0,0-1 0 0 0,1 2 0 0 0,12-8 0 0 0,-18 12-104 0 0,1 0 1 0 0,-1 0-1 0 0,1-1 1 0 0,-1 2-1 0 0,1-1 0 0 0,-1 0 1 0 0,1 1-1 0 0,-1 0 1 0 0,1 0-1 0 0,-1 0 1 0 0,1 0-1 0 0,0 0 0 0 0,-1 1 1 0 0,1 0-1 0 0,-1-1 1 0 0,1 1-1 0 0,-1 1 0 0 0,0-1 1 0 0,1 0-1 0 0,-1 1 1 0 0,0 0-1 0 0,0-1 1 0 0,0 1-1 0 0,3 3 0 0 0,-4-3-31 0 0,1 0-1 0 0,0 0 0 0 0,-1 1 0 0 0,0-1 0 0 0,1 1 0 0 0,-1 0 0 0 0,0 0 0 0 0,-1 0 1 0 0,1 0-1 0 0,0 0 0 0 0,-1 0 0 0 0,0 0 0 0 0,1 0 0 0 0,-1 1 0 0 0,0-1 0 0 0,-1 0 1 0 0,1 1-1 0 0,-1-1 0 0 0,1 0 0 0 0,-1 1 0 0 0,0-1 0 0 0,-1 1 0 0 0,1-1 1 0 0,0 1-1 0 0,-2 3 0 0 0,-2 5-100 0 0,0-1-1 0 0,-1 1 1 0 0,-1-1 0 0 0,0-1 0 0 0,0 1 0 0 0,-1-1-1 0 0,0 0 1 0 0,-1 0 0 0 0,0-1 0 0 0,0 0 0 0 0,-1-1-1 0 0,0 0 1 0 0,-1 0 0 0 0,0-1 0 0 0,0 0 0 0 0,0-1-1 0 0,-13 6 1 0 0,14-8-1495 0 0,0-1-1 0 0,0 0 1 0 0,-15 3 0 0 0,8-4-1185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4.3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30 58 1792 0 0,'-1'0'465'0'0,"-1"0"-1"0"0,1 0 0 0 0,0 0 1 0 0,0 0-1 0 0,0 0 0 0 0,0 1 1 0 0,0-1-1 0 0,0 0 0 0 0,0 1 0 0 0,0-1 1 0 0,0 0-1 0 0,0 1 0 0 0,1 0 1 0 0,-1-1-1 0 0,0 1 0 0 0,0-1 1 0 0,0 1-1 0 0,0 0 0 0 0,1 0 0 0 0,-1-1 1 0 0,0 1-1 0 0,0 1 0 0 0,0 0-39 0 0,0 1-1 0 0,0-1 1 0 0,0 1-1 0 0,0-1 0 0 0,0 0 1 0 0,1 1-1 0 0,-1 0 1 0 0,1-1-1 0 0,-1 3 0 0 0,1 5 84 0 0,0-1-1 0 0,1 0 0 0 0,0 0 1 0 0,3 13-1 0 0,-1-11-204 0 0,1 1 0 0 0,1-1 0 0 0,0 0 0 0 0,0-1 0 0 0,1 1 0 0 0,0-1 0 0 0,1 0 0 0 0,0-1 0 0 0,0 0 1 0 0,1 0-1 0 0,1 0 0 0 0,17 14 0 0 0,-35-33-243 0 0,0-1 0 0 0,0 0 0 0 0,1 0 1 0 0,1-1-1 0 0,0 0 0 0 0,0 0 0 0 0,1-1 1 0 0,1 0-1 0 0,0 0 0 0 0,-6-26 0 0 0,10 31-42 0 0,0 0 0 0 0,1-1 0 0 0,-1 1 0 0 0,2 0 0 0 0,-1 0 0 0 0,1 0 0 0 0,1-1 0 0 0,-1 1 0 0 0,5-10 0 0 0,-5 15-15 0 0,0 0 0 0 0,1 0 1 0 0,-1 0-1 0 0,1 0 0 0 0,0 0 1 0 0,-1 1-1 0 0,2-1 0 0 0,-1 0 0 0 0,0 1 1 0 0,0 0-1 0 0,1 0 0 0 0,-1 0 1 0 0,1 0-1 0 0,0 0 0 0 0,-1 0 0 0 0,1 0 1 0 0,0 1-1 0 0,0 0 0 0 0,0-1 0 0 0,0 1 1 0 0,0 0-1 0 0,1 1 0 0 0,-1-1 1 0 0,0 0-1 0 0,0 1 0 0 0,4 0 0 0 0,7 0-98 0 0,1 0-1 0 0,-1 1 0 0 0,1 1 1 0 0,-1 0-1 0 0,15 5 0 0 0,21 8-2932 0 0,-2 3-5752 0 0,-33-12 6162 0 0</inkml:trace>
</inkml:ink>
</file>

<file path=ppt/ink/ink4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6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81 512 0 0,'0'-5'791'0'0,"0"0"0"0"0,0 0 1 0 0,0 0-1 0 0,0 0 0 0 0,-1 1 0 0 0,0-1 0 0 0,0 0 0 0 0,0 0 0 0 0,-1 1 1 0 0,-2-7-1 0 0,3 9-587 0 0,0 1 1 0 0,0-1 0 0 0,0 1-1 0 0,1 0 1 0 0,-1 0 0 0 0,0-1-1 0 0,-1 1 1 0 0,1 0 0 0 0,0 0-1 0 0,0 0 1 0 0,0 0 0 0 0,-1 0 0 0 0,1 1-1 0 0,0-1 1 0 0,-1 0 0 0 0,1 1-1 0 0,-1-1 1 0 0,1 0 0 0 0,-1 1-1 0 0,1 0 1 0 0,-1-1 0 0 0,1 1-1 0 0,-1 0 1 0 0,1 0 0 0 0,-1 0-1 0 0,1 0 1 0 0,-1 0 0 0 0,1 0-1 0 0,-1 0 1 0 0,0 1 0 0 0,1-1-1 0 0,-1 0 1 0 0,1 1 0 0 0,-1-1-1 0 0,1 1 1 0 0,-3 1 0 0 0,-9 4 261 0 0,0 1 1 0 0,1 1 0 0 0,0 0 0 0 0,0 1 0 0 0,0 0-1 0 0,1 1 1 0 0,-13 14 0 0 0,-61 83 844 0 0,65-78-971 0 0,1-1-64 0 0,1 1 0 0 0,2 1-1 0 0,1 1 1 0 0,1 0 0 0 0,1 1 0 0 0,2 0 0 0 0,-13 67 0 0 0,22-86-249 0 0,0 0-1 0 0,0 0 1 0 0,1 1 0 0 0,1-1 0 0 0,0 0 0 0 0,1 1-1 0 0,1-1 1 0 0,3 15 0 0 0,-4-23-64 0 0,0 0 0 0 0,1 0 0 0 0,0 0 0 0 0,0 0 0 0 0,0 0-1 0 0,1-1 1 0 0,-1 1 0 0 0,1-1 0 0 0,0 0 0 0 0,1 0 0 0 0,-1 0 0 0 0,1 0 0 0 0,-1 0 0 0 0,1-1-1 0 0,0 0 1 0 0,0 1 0 0 0,1-2 0 0 0,-1 1 0 0 0,1 0 0 0 0,-1-1 0 0 0,1 0 0 0 0,0 0 0 0 0,8 2-1 0 0,-3-2-277 0 0,0 0-1 0 0,0-1 0 0 0,1 0 0 0 0,-1-1 0 0 0,1 0 1 0 0,-1-1-1 0 0,0 0 0 0 0,14-3 0 0 0,-2-1-2112 0 0,0-1-1 0 0,35-16 1 0 0,-25 8-909 0 0</inkml:trace>
</inkml:ink>
</file>

<file path=ppt/ink/ink4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7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22 292 576 0 0,'-2'1'476'0'0,"1"0"0"0"0,-1 0 0 0 0,1 0 0 0 0,-1 1 0 0 0,1-1 0 0 0,0 1 0 0 0,-1-1 0 0 0,1 1 0 0 0,0-1 0 0 0,0 1 0 0 0,0 0 0 0 0,0-1 0 0 0,0 1 0 0 0,0 0 0 0 0,1 0 0 0 0,-1 0 0 0 0,1 0 0 0 0,-1 0 0 0 0,1 0 0 0 0,0 0 0 0 0,0 0 0 0 0,0 2 0 0 0,0-4-367 0 0,0 1 0 0 0,0-1 1 0 0,1 0-1 0 0,-1 1 0 0 0,0-1 1 0 0,1 0-1 0 0,-1 1 0 0 0,1-1 1 0 0,-1 0-1 0 0,0 0 0 0 0,1 1 1 0 0,-1-1-1 0 0,1 0 0 0 0,-1 0 1 0 0,1 0-1 0 0,-1 0 0 0 0,0 0 1 0 0,1 0-1 0 0,-1 0 0 0 0,1 0 1 0 0,-1 1-1 0 0,1-2 0 0 0,-1 1 1 0 0,1 0-1 0 0,-1 0 0 0 0,1 0 1 0 0,-1 0-1 0 0,1 0 0 0 0,-1 0 1 0 0,0 0-1 0 0,2-1 0 0 0,13-5 1301 0 0,-10 3-1072 0 0,0-1 1 0 0,0 0 0 0 0,-1 0 0 0 0,5-4 0 0 0,15-13 566 0 0,-13 12-691 0 0,0 0 1 0 0,0-1 0 0 0,-1 0-1 0 0,0-1 1 0 0,-1 0-1 0 0,-1 0 1 0 0,1-1 0 0 0,-2-1-1 0 0,0 1 1 0 0,0-1 0 0 0,-1 0-1 0 0,-1 0 1 0 0,7-25-1 0 0,-2 4 361 0 0,-20 78-611 0 0,7-32 31 0 0,1 0 1 0 0,0 0-1 0 0,1 0 0 0 0,0 17 0 0 0,1-22 4 0 0,0 1 0 0 0,1 0 0 0 0,0 0 0 0 0,1-1-1 0 0,0 1 1 0 0,0 0 0 0 0,6 12 0 0 0,-8-18-2 0 0,1 0 1 0 0,0 0-1 0 0,0 0 1 0 0,0-1-1 0 0,0 1 1 0 0,0 0-1 0 0,1-1 1 0 0,-1 1-1 0 0,0-1 1 0 0,1 1-1 0 0,-1-1 1 0 0,1 0-1 0 0,0 0 1 0 0,-1 0-1 0 0,1 0 1 0 0,0 0-1 0 0,-1 0 1 0 0,1 0 0 0 0,0 0-1 0 0,0-1 1 0 0,0 1-1 0 0,0 0 1 0 0,0-1-1 0 0,0 0 1 0 0,0 0-1 0 0,0 1 1 0 0,0-1-1 0 0,0 0 1 0 0,0-1-1 0 0,0 1 1 0 0,0 0-1 0 0,0-1 1 0 0,0 1-1 0 0,0-1 1 0 0,0 1-1 0 0,0-1 1 0 0,-1 0-1 0 0,1 0 1 0 0,0 0-1 0 0,0 0 1 0 0,-1 0-1 0 0,1 0 1 0 0,0 0-1 0 0,1-2 1 0 0,8-7-28 0 0,0 0 0 0 0,-1 0 0 0 0,0-1 0 0 0,0-1 0 0 0,-1 1 1 0 0,-1-1-1 0 0,0-1 0 0 0,-1 1 0 0 0,7-17 0 0 0,-10 16 41 0 0,-1 0-1 0 0,0-1 1 0 0,-1 1 0 0 0,0-1 0 0 0,-1-18-1 0 0,2-17 83 0 0,-1 70-19 0 0,-4 2-76 0 0,1 0 1 0 0,1 1 0 0 0,1-1-1 0 0,1 0 1 0 0,6 27 0 0 0,-7-48 3 0 0,1 9-5 0 0,1-1-1 0 0,0 0 1 0 0,0 0 0 0 0,10 18 0 0 0,-12-25-7 0 0,0-1 1 0 0,1 0 0 0 0,0 0 0 0 0,-1 0 0 0 0,1 0-1 0 0,0 0 1 0 0,0 0 0 0 0,0-1 0 0 0,0 1 0 0 0,0 0-1 0 0,0-1 1 0 0,0 0 0 0 0,1 1 0 0 0,-1-1 0 0 0,0 0-1 0 0,1 0 1 0 0,-1 0 0 0 0,1-1 0 0 0,-1 1 0 0 0,1-1-1 0 0,0 1 1 0 0,-1-1 0 0 0,1 0 0 0 0,-1 0 0 0 0,5 0-1 0 0,-4-1-39 0 0,-1 1-1 0 0,1-1 0 0 0,-1 0 1 0 0,1 1-1 0 0,-1-1 0 0 0,1-1 1 0 0,-1 1-1 0 0,0 0 0 0 0,0 0 1 0 0,1-1-1 0 0,-1 1 0 0 0,0-1 1 0 0,0 0-1 0 0,2-3 0 0 0,4-3-700 0 0,-1-1 0 0 0,6-10 1 0 0,-4 7-536 0 0,5-14-1975 0 0,-8 12 1159 0 0</inkml:trace>
</inkml:ink>
</file>

<file path=ppt/ink/ink4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7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8 1384 0 0,'-6'-1'1298'0'0,"1"-1"115"0"0,0 1-1 0 0,-1 0 1 0 0,1 0-1 0 0,-1 0 0 0 0,1 0 1 0 0,-1 1-1 0 0,0 0 1 0 0,-6 1-1 0 0,12-1-1340 0 0,-1 0 0 0 0,1 0 0 0 0,-1 0 0 0 0,1 0 0 0 0,-1 0 0 0 0,1 0 0 0 0,-1 1 0 0 0,1-1 0 0 0,0 0 0 0 0,-1 0 0 0 0,1 0 0 0 0,-1 0 0 0 0,1 1 0 0 0,0-1 0 0 0,-1 0 0 0 0,1 1 0 0 0,-1-1 0 0 0,1 0 0 0 0,0 0 0 0 0,-1 1 0 0 0,1-1 0 0 0,0 1 0 0 0,0-1 0 0 0,-1 0 0 0 0,1 1 0 0 0,0-1 0 0 0,0 1 0 0 0,0-1 0 0 0,-1 1 0 0 0,1-1 0 0 0,0 0 0 0 0,0 1 0 0 0,0-1 0 0 0,0 1 0 0 0,0-1 0 0 0,0 1 0 0 0,0-1 0 0 0,0 1 0 0 0,0-1 0 0 0,0 1 0 0 0,0-1 0 0 0,0 1 0 0 0,0-1 0 0 0,0 0 0 0 0,1 1 0 0 0,-1-1 0 0 0,0 1 0 0 0,0-1 0 0 0,1 1 0 0 0,-1-1 0 0 0,0 0 0 0 0,0 1 0 0 0,1-1 0 0 0,0 1 0 0 0,1 2 213 0 0,0 1 1 0 0,1-1-1 0 0,0 0 0 0 0,0 0 1 0 0,3 2-1 0 0,10 7 609 0 0,34 17 1 0 0,-32-19-278 0 0,31 22 0 0 0,-29-15-407 0 0,-1 1 1 0 0,-1 1-1 0 0,0 0 0 0 0,-2 2 0 0 0,0 0 1 0 0,-1 1-1 0 0,-2 0 0 0 0,0 1 1 0 0,-1 0-1 0 0,-1 1 0 0 0,14 47 0 0 0,-22-58-216 0 0,0 1 0 0 0,0 0-1 0 0,-1-1 1 0 0,-1 1 0 0 0,0 0-1 0 0,-1 0 1 0 0,-1 0 0 0 0,0 0 0 0 0,0-1-1 0 0,-2 1 1 0 0,0 0 0 0 0,0-1-1 0 0,-1 0 1 0 0,-11 24 0 0 0,-1-6-544 0 0,-2 0 1 0 0,0-1-1 0 0,-3-1 1 0 0,0-1-1 0 0,-38 37 1 0 0,13-17-2050 0 0,15-17-2846 0 0,22-23 3735 0 0</inkml:trace>
</inkml:ink>
</file>

<file path=ppt/ink/ink4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39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54 145 512 0 0,'-6'-9'2080'0'0,"5"6"-467"0"0,0 0 1 0 0,0 0-1 0 0,0-1 0 0 0,1 1 1 0 0,-1 0-1 0 0,1-5 1 0 0,1 0 445 0 0,1 10 19 0 0,1 13 249 0 0,-3-2-1992 0 0,1 16-113 0 0,-2 0 0 0 0,-6 38 0 0 0,5-56-206 0 0,0-1 0 0 0,1 1 0 0 0,0 0 0 0 0,1 0-1 0 0,0-1 1 0 0,1 1 0 0 0,3 17 0 0 0,3-16 9 0 0,-7-12-17 0 0,1 1-1 0 0,-1-1 0 0 0,0 0 1 0 0,0 1-1 0 0,0-1 0 0 0,0 0 1 0 0,1 1-1 0 0,-1-1 0 0 0,0 0 1 0 0,0 0-1 0 0,1 1 0 0 0,-1-1 1 0 0,0 0-1 0 0,0 0 0 0 0,1 0 1 0 0,-1 1-1 0 0,0-1 0 0 0,1 0 1 0 0,-1 0-1 0 0,0 0 0 0 0,1 0 1 0 0,-1 0-1 0 0,0 1 0 0 0,1-1 1 0 0,-1 0-1 0 0,0 0 0 0 0,1 0 1 0 0,-1 0-1 0 0,0 0 0 0 0,1 0 1 0 0,-1 0-1 0 0,0 0 0 0 0,1-1 1 0 0,-1 1 3 0 0,0 0 1 0 0,1 0 0 0 0,-1-1 0 0 0,0 1 0 0 0,0 0-1 0 0,0-1 1 0 0,0 1 0 0 0,0 0 0 0 0,0 0 0 0 0,0-1 0 0 0,0 1-1 0 0,0 0 1 0 0,0 0 0 0 0,0-1 0 0 0,0 1 0 0 0,0 0-1 0 0,0 0 1 0 0,-1-1 0 0 0,1 1 0 0 0,0 0 0 0 0,0 0-1 0 0,0-1 1 0 0,0 1 0 0 0,0 0 0 0 0,-1 0 0 0 0,1-1-1 0 0,0 1 1 0 0,0 0 0 0 0,0 0 0 0 0,-1 0 0 0 0,1-1-1 0 0,0 1 1 0 0,0 0 0 0 0,0 0 0 0 0,-1 0 0 0 0,1 0-1 0 0,0 0 1 0 0,0 0 0 0 0,-1 0 0 0 0,1-1 0 0 0,0 1 0 0 0,-1 0-1 0 0,1 0 1 0 0,0 0 0 0 0,0 0 0 0 0,-1 0 0 0 0,1 0-1 0 0,0 0 1 0 0,-2 0 31 0 0,1 0-1 0 0,0-1 1 0 0,0 1-1 0 0,0 0 1 0 0,-1 0 0 0 0,1-1-1 0 0,0 1 1 0 0,0 0-1 0 0,0 0 1 0 0,-1 0 0 0 0,-1 1-1 0 0,3-1-32 0 0,-1 0 0 0 0,1 1 0 0 0,0-1-1 0 0,-1 0 1 0 0,1 0 0 0 0,0 0 0 0 0,-1 0-1 0 0,1 0 1 0 0,0 0 0 0 0,-1 1 0 0 0,1-1 0 0 0,0 0-1 0 0,-1 0 1 0 0,1 0 0 0 0,-1 0 0 0 0,1 0 0 0 0,0 0-1 0 0,-1-1 1 0 0,1 1 0 0 0,0 0 0 0 0,-1 0-1 0 0,1 0 1 0 0,-1 0 0 0 0,1 0 0 0 0,0 0 0 0 0,-1-1-1 0 0,1 1 1 0 0,0 0 0 0 0,0 0 0 0 0,-1 0 0 0 0,1-1-1 0 0,0 1 1 0 0,-1 0 0 0 0,1-1 0 0 0,0 1-1 0 0,0 0 1 0 0,0 0 0 0 0,-1-1 0 0 0,1 1 0 0 0,0 0-1 0 0,0-1 1 0 0,0 1 0 0 0,0 0 0 0 0,-1-1 0 0 0,-1-15 100 0 0,2 16-103 0 0,0 2-7 0 0,0 0 1 0 0,-1 0-1 0 0,1 0 1 0 0,-1 0-1 0 0,0 0 1 0 0,0 0-1 0 0,0-1 1 0 0,0 1-1 0 0,0 0 1 0 0,0-1-1 0 0,0 1 1 0 0,-2 1-1 0 0,3-3 0 0 0,0 0 0 0 0,0 0 1 0 0,0 0-1 0 0,0 1 0 0 0,0-1 0 0 0,0 0 0 0 0,0 0 0 0 0,0 0 0 0 0,0 0 0 0 0,-1 0 0 0 0,1 0 0 0 0,0 0 0 0 0,0 0 0 0 0,0 0 0 0 0,0 0 0 0 0,0 0 1 0 0,0 0-1 0 0,0 1 0 0 0,0-1 0 0 0,-1 0 0 0 0,1 0 0 0 0,0 0 0 0 0,0 0 0 0 0,0 0 0 0 0,0 0 0 0 0,0 0 0 0 0,0 0 0 0 0,0 0 0 0 0,0 0 1 0 0,-1 0-1 0 0,1 0 0 0 0,0 0 0 0 0,0 0 0 0 0,0 0 0 0 0,0-1 0 0 0,0 1 0 0 0,0 0 0 0 0,0 0 0 0 0,-1 0 0 0 0,1 0 0 0 0,0 0 0 0 0,0 0 0 0 0,0 0 1 0 0,0 0-1 0 0,0 0 0 0 0,0 0 0 0 0,0 0 0 0 0,0 0 0 0 0,0 0 0 0 0,0-1 0 0 0,0 1 0 0 0,0 0 0 0 0,-1 0 0 0 0,1 0 0 0 0,0 0 0 0 0,0 0 0 0 0,-1-11 7 0 0,2-10-10 0 0,7-48 51 0 0,3-16-9 0 0,-6 55-8 0 0,-3 15-32 0 0,1 1-1 0 0,0-1 0 0 0,8-20 1 0 0,-9 32 6 0 0,-1 0 0 0 0,1-1 0 0 0,-1 1 0 0 0,1 0 0 0 0,0 0 0 0 0,0 0 0 0 0,0 1-1 0 0,0-1 1 0 0,1 0 0 0 0,-1 1 0 0 0,1-1 0 0 0,0 1 0 0 0,0 0 0 0 0,0 0 0 0 0,0 0 0 0 0,0 0 0 0 0,0 1 0 0 0,0-1 0 0 0,6-1 0 0 0,-7 3 1 0 0,0-1-1 0 0,1 1 1 0 0,-1 0 0 0 0,0 0-1 0 0,1 0 1 0 0,-1 0 0 0 0,0 1-1 0 0,1-1 1 0 0,-1 1 0 0 0,0-1-1 0 0,0 1 1 0 0,1 0 0 0 0,-1-1-1 0 0,0 1 1 0 0,0 1 0 0 0,0-1-1 0 0,0 0 1 0 0,0 0 0 0 0,0 1-1 0 0,-1-1 1 0 0,1 1-1 0 0,0-1 1 0 0,-1 1 0 0 0,1 0-1 0 0,0 2 1 0 0,3 2 9 0 0,0 0 1 0 0,-1 1-1 0 0,0 0 0 0 0,0 0 0 0 0,5 14 1 0 0,-4-1 7 0 0,-1-1 1 0 0,0 1-1 0 0,-1 0 0 0 0,0 31 1 0 0,2 21 11 0 0,-5-71-36 0 0,1 1-1 0 0,-1 0 1 0 0,0-1 0 0 0,0 1-1 0 0,1-1 1 0 0,-1 1 0 0 0,1-1-1 0 0,-1 1 1 0 0,1-1 0 0 0,0 0 0 0 0,1 3-1 0 0,-2-4 2 0 0,0 0 0 0 0,0 0 0 0 0,1 1 0 0 0,-1-1 0 0 0,0 0 0 0 0,0 0 0 0 0,0 0 0 0 0,1 0-1 0 0,-1 0 1 0 0,0 0 0 0 0,0 0 0 0 0,1 0 0 0 0,-1 0 0 0 0,0 0 0 0 0,0 0 0 0 0,1 0 0 0 0,-1 0 0 0 0,0 0-1 0 0,0 0 1 0 0,0 0 0 0 0,1 0 0 0 0,-1 0 0 0 0,0 0 0 0 0,0-1 0 0 0,0 1 0 0 0,1 0 0 0 0,-1 0 0 0 0,10-9-34 0 0,-7 3 12 0 0,1 0 0 0 0,-1 0 0 0 0,0-1 1 0 0,4-9-1 0 0,5-11-79 0 0,-6 15 50 0 0,-1 0 0 0 0,5-19 0 0 0,2-4 11 0 0,4-15 78 0 0,-14 40-36 0 0,0 0 1 0 0,2 0 0 0 0,-1 1-1 0 0,1-1 1 0 0,0 1-1 0 0,7-11 1 0 0,-10 18-7 0 0,1 0 0 0 0,0 0 0 0 0,0 1 0 0 0,0-1 1 0 0,0 0-1 0 0,0 1 0 0 0,1-1 0 0 0,-1 1 0 0 0,0 0 0 0 0,1 0 0 0 0,-1 0 0 0 0,5-1 0 0 0,7-5 79 0 0,-12 7-73 0 0,-1 0-1 0 0,0 0 0 0 0,0-1 1 0 0,0 1-1 0 0,0 0 1 0 0,0 0-1 0 0,0 0 1 0 0,1 0-1 0 0,-1 1 1 0 0,0-1-1 0 0,0 0 1 0 0,0 0-1 0 0,0 1 1 0 0,0-1-1 0 0,0 0 1 0 0,0 1-1 0 0,0 0 1 0 0,0-1-1 0 0,0 1 1 0 0,0-1-1 0 0,0 1 1 0 0,0 0-1 0 0,0 0 1 0 0,-1-1-1 0 0,1 1 1 0 0,0 0-1 0 0,0 0 1 0 0,-1 0-1 0 0,1 0 0 0 0,0 2 1 0 0,2 1 9 0 0,0 0-1 0 0,-1 1 1 0 0,1-1-1 0 0,-1 1 1 0 0,3 9-1 0 0,-1 11-3 0 0,0 0 0 0 0,-2 0 1 0 0,-1 0-1 0 0,-2 27 0 0 0,2 48 19 0 0,4-73-37 0 0,-5-26 12 0 0,1 1 0 0 0,-1-1 0 0 0,0 0 0 0 0,1 0-1 0 0,-1 1 1 0 0,1-1 0 0 0,0 0 0 0 0,-1 0 0 0 0,1 0-1 0 0,0 0 1 0 0,-1 0 0 0 0,1 0 0 0 0,0 0 0 0 0,0 0-1 0 0,0 0 1 0 0,0 0 0 0 0,1 0 0 0 0,0-2 4 0 0,0 1 0 0 0,-1-1 0 0 0,1-1 0 0 0,-1 1 0 0 0,0 0 0 0 0,1 0 0 0 0,-1 0 0 0 0,0-1 0 0 0,2-1 0 0 0,2-2-13 0 0,-2 2-17 0 0,10-8-159 0 0,0 1 0 0 0,0 0 0 0 0,21-11 0 0 0,-18 13-1742 0 0,-13 6 572 0 0,0 0 0 0 0,1 0 0 0 0,-1-1 0 0 0,0 1 0 0 0,0-1 0 0 0,-1 1 0 0 0,6-7 1 0 0,-2 1-1696 0 0,0 1-121 0 0</inkml:trace>
</inkml:ink>
</file>

<file path=ppt/ink/ink4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0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3 1400 0 0,'-9'-2'6927'0'0,"9"2"-6801"0"0,0 0-1 0 0,0 0 1 0 0,0 0-1 0 0,0 0 0 0 0,-1 0 1 0 0,1 0-1 0 0,0-1 1 0 0,0 1-1 0 0,0 0 1 0 0,0 0-1 0 0,-1 0 1 0 0,1 0-1 0 0,0 0 0 0 0,0 0 1 0 0,0 0-1 0 0,0 0 1 0 0,-1 0-1 0 0,1 0 1 0 0,0 0-1 0 0,0 0 1 0 0,0 0-1 0 0,-1 0 1 0 0,1 0-1 0 0,0 0 0 0 0,0 0 1 0 0,0 0-1 0 0,0 1 1 0 0,-1-1-1 0 0,1 0 1 0 0,0 0-1 0 0,0 0 1 0 0,0 0-1 0 0,0 0 0 0 0,0 0 1 0 0,-1 0-1 0 0,1 1 1 0 0,0-1-1 0 0,0 0 1 0 0,0 0-1 0 0,0 0 1 0 0,0 0-1 0 0,0 0 1 0 0,0 1-1 0 0,0-1 0 0 0,-1 0 1 0 0,1 0-1 0 0,0 0 1 0 0,0 1-1 0 0,0-1 1 0 0,0 0-1 0 0,0 0 1 0 0,0 0-1 0 0,0 0 0 0 0,0 1 1 0 0,0-1-1 0 0,0 0 1 0 0,0 0-1 0 0,0 1 1 0 0,-2 8 4777 0 0,1-6-4507 0 0,0 1 0 0 0,0-1-1 0 0,1 1 1 0 0,-1 0 0 0 0,1 4-1 0 0,-7 96 839 0 0,2-32-833 0 0,4-69-395 0 0,1-1-1 0 0,0 1 1 0 0,1-1-1 0 0,-1 1 0 0 0,0-1 1 0 0,1 1-1 0 0,-1-1 1 0 0,1 0-1 0 0,0 1 1 0 0,-1-1-1 0 0,1 0 0 0 0,0 1 1 0 0,1-1-1 0 0,-1 0 1 0 0,0 0-1 0 0,1 0 1 0 0,-1 0-1 0 0,1 0 1 0 0,-1 0-1 0 0,1-1 0 0 0,0 1 1 0 0,0 0-1 0 0,0-1 1 0 0,3 3-1 0 0,-2-3-19 0 0,1 1 0 0 0,-1-1 0 0 0,0 0 0 0 0,1 0 0 0 0,-1 0 0 0 0,1-1 0 0 0,-1 1 1 0 0,1-1-1 0 0,-1 0 0 0 0,1 1 0 0 0,0-2 0 0 0,-1 1 0 0 0,1 0 0 0 0,-1-1 0 0 0,1 0 0 0 0,5-1 0 0 0,-2-1-215 0 0,0 0 1 0 0,0-1-1 0 0,0 1 1 0 0,0-1-1 0 0,-1-1 1 0 0,0 1-1 0 0,0-1 1 0 0,6-6-1 0 0,40-49-6940 0 0,-43 50 4723 0 0,4-6-1308 0 0</inkml:trace>
</inkml:ink>
</file>

<file path=ppt/ink/ink4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0.2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 1408 0 0,'-11'11'2201'0'0,"1"-5"1424"0"0,1 2-2801 0 0,4-1 504 0 0,5-5-1016 0 0,0 1 272 0 0,5 0-200 0 0,1-1-184 0 0,5 2-272 0 0,-1 0-24 0 0,2-3-72 0 0,1-1-1272 0 0,-1 2 992 0 0,1-2-344 0 0</inkml:trace>
</inkml:ink>
</file>

<file path=ppt/ink/ink4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1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54 2505 0 0,'-11'-12'6784'0'0,"9"10"-6089"0"0,0 0 1 0 0,1 1-1 0 0,-1-1 0 0 0,1 0 1 0 0,-1 1-1 0 0,1-1 1 0 0,0 0-1 0 0,0 0 1 0 0,-1 0-1 0 0,2 0 0 0 0,-1-1 1 0 0,0 1-1 0 0,0 0 1 0 0,0-3-1 0 0,1 4-180 0 0,14 16 2108 0 0,-6-1-2281 0 0,-1 0-1 0 0,-1 0 0 0 0,7 20 1 0 0,0 1-175 0 0,-7-16-68 0 0,0 1-1 0 0,5 31 1 0 0,-1-5 38 0 0,-8-39-123 0 0,3 12 7 0 0,-4-18-21 0 0,-1-1 0 0 0,0 0 0 0 0,0 0 0 0 0,0-1 0 0 0,1 1 0 0 0,-1 0 0 0 0,0 0 0 0 0,0 0 0 0 0,0 0 0 0 0,1 0 0 0 0,-1 0 0 0 0,0 0 0 0 0,0 0 0 0 0,0 0 0 0 0,1 0-1 0 0,-1 0 1 0 0,0-1 0 0 0,0 1 0 0 0,0 0 0 0 0,0 0 0 0 0,1 0 0 0 0,-1 0 0 0 0,0-1 0 0 0,0 1 0 0 0,0 0 0 0 0,0 0 0 0 0,0 0 0 0 0,0 0 0 0 0,0-1 0 0 0,0 1 0 0 0,1 0 0 0 0,-1 0 0 0 0,0 0 0 0 0,0-1 0 0 0,0 1 0 0 0,0 0 0 0 0,4-9 2 0 0,13-53-71 0 0,27-87 6 0 0,-40 139 88 0 0,-1 0 0 0 0,8-13 0 0 0,-10 21-25 0 0,0 0 1 0 0,0 0-1 0 0,1 0 1 0 0,-1 0-1 0 0,0 0 0 0 0,1 0 1 0 0,-1 0-1 0 0,1 1 1 0 0,0-1-1 0 0,0 1 1 0 0,-1-1-1 0 0,1 1 0 0 0,0 0 1 0 0,0-1-1 0 0,0 1 1 0 0,1 0-1 0 0,3-1 1 0 0,-6 2 0 0 0,1 0 0 0 0,0 0 0 0 0,0 0 1 0 0,0 0-1 0 0,0 1 0 0 0,0-1 0 0 0,-1 0 1 0 0,1 0-1 0 0,0 1 0 0 0,0-1 0 0 0,0 0 0 0 0,-1 1 1 0 0,1-1-1 0 0,0 1 0 0 0,-1-1 0 0 0,1 1 1 0 0,0-1-1 0 0,-1 1 0 0 0,1 0 0 0 0,0-1 1 0 0,-1 1-1 0 0,1 0 0 0 0,-1-1 0 0 0,1 1 0 0 0,-1 0 1 0 0,0 0-1 0 0,1-1 0 0 0,-1 1 0 0 0,0 0 1 0 0,0 0-1 0 0,1 0 0 0 0,-1 1 0 0 0,7 32 50 0 0,-6-26-46 0 0,4 40-2 0 0,-4-31-2 0 0,1-1 0 0 0,1 0 0 0 0,0 0 0 0 0,1 0 0 0 0,6 16 0 0 0,-9-29-3 0 0,1 0 1 0 0,-1 0-1 0 0,1 0 0 0 0,-1 0 1 0 0,1-1-1 0 0,0 1 1 0 0,0-1-1 0 0,1 1 0 0 0,-1-1 1 0 0,0 0-1 0 0,4 3 0 0 0,-5-5 2 0 0,0 1 0 0 0,1-1 0 0 0,-1 1 0 0 0,0-1 0 0 0,0 1 0 0 0,0-1 0 0 0,1 0 0 0 0,-1 1 0 0 0,0-1-1 0 0,0 0 1 0 0,1 0 0 0 0,-1 0 0 0 0,0 0 0 0 0,0 0 0 0 0,1 0 0 0 0,-1-1 0 0 0,0 1 0 0 0,0 0 0 0 0,0 0-1 0 0,1-1 1 0 0,-1 1 0 0 0,0-1 0 0 0,0 1 0 0 0,0-1 0 0 0,0 0 0 0 0,0 1 0 0 0,0-1 0 0 0,0 0 0 0 0,0 0 0 0 0,0 0-1 0 0,1-1 1 0 0,17-17-115 0 0,32-40 0 0 0,-46 51 92 0 0,0 0 0 0 0,0 0 0 0 0,-1 0 1 0 0,0-1-1 0 0,0 0 0 0 0,-1 1 0 0 0,0-1 0 0 0,-1 0 0 0 0,2-12 1 0 0,-2 7-39 0 0,-2 9 49 0 0,0 1-1 0 0,1-1 0 0 0,0 0 0 0 0,0 0 0 0 0,0 1 1 0 0,0-1-1 0 0,1 1 0 0 0,-1-1 0 0 0,5-6 1 0 0,-6 11 10 0 0,0 0 0 0 0,0 0 1 0 0,0 0-1 0 0,0 0 1 0 0,0-1-1 0 0,0 1 1 0 0,0 0-1 0 0,0 0 1 0 0,0 0-1 0 0,0 0 1 0 0,0 0-1 0 0,0 0 1 0 0,0 0-1 0 0,1 0 1 0 0,-1 0-1 0 0,0-1 0 0 0,0 1 1 0 0,0 0-1 0 0,0 0 1 0 0,0 0-1 0 0,0 0 1 0 0,0 0-1 0 0,0 0 1 0 0,0 0-1 0 0,1 0 1 0 0,-1 0-1 0 0,0 0 1 0 0,0 0-1 0 0,0 0 1 0 0,0 0-1 0 0,0 0 0 0 0,0 0 1 0 0,1 0-1 0 0,-1 0 1 0 0,0 0-1 0 0,0 0 1 0 0,0 0-1 0 0,0 0 1 0 0,0 0-1 0 0,0 0 1 0 0,0 0-1 0 0,1 0 1 0 0,-1 0-1 0 0,0 0 1 0 0,0 0-1 0 0,0 0 0 0 0,2 8-47 0 0,-3 10 55 0 0,1-17 9 0 0,-2 20-16 0 0,2 0 0 0 0,0-1 0 0 0,1 1 0 0 0,1 0 0 0 0,1-1 0 0 0,1 1 0 0 0,11 37 0 0 0,-11-51-101 0 0,0 1-1 0 0,0-1 0 0 0,1 0 0 0 0,0-1 0 0 0,0 1 0 0 0,0-1 0 0 0,1 0 0 0 0,0 0 0 0 0,0 0 1 0 0,1-1-1 0 0,0 0 0 0 0,8 5 0 0 0,-14-10 12 0 0,0 1 1 0 0,0 0-1 0 0,0-1 1 0 0,0 1-1 0 0,0-1 0 0 0,0 0 1 0 0,0 1-1 0 0,0-1 1 0 0,1 0-1 0 0,-1 0 0 0 0,0 1 1 0 0,0-1-1 0 0,0 0 1 0 0,0 0-1 0 0,1 0 0 0 0,-1 0 1 0 0,0-1-1 0 0,0 1 1 0 0,0 0-1 0 0,1 0 0 0 0,1-2 1 0 0,-1 1-925 0 0,1-1-1 0 0,-1 0 1 0 0,0 0 0 0 0,1 0 0 0 0,-1 0 0 0 0,0 0-1 0 0,1-3 1 0 0,2-1-2389 0 0,0 1 1003 0 0</inkml:trace>
</inkml:ink>
</file>

<file path=ppt/ink/ink4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1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 2617 0 0,'-12'6'3776'0'0,"-2"0"1922"0"0,1-1-2986 0 0,2 0-735 0 0,4 1-1033 0 0,0 2-368 0 0,6-1 16 0 0,-1 0-240 0 0,2-1-280 0 0,2 0-64 0 0,2 0-40 0 0,3 1-392 0 0,-1-3-368 0 0,0-2 192 0 0,5 1-2417 0 0,-1 0 1905 0 0,0-1-248 0 0</inkml:trace>
</inkml:ink>
</file>

<file path=ppt/ink/ink4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2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97 248 0 0,'-7'-4'3871'0'0,"7"3"-3638"0"0,-1 1 0 0 0,1 0 0 0 0,0-1 0 0 0,0 1 0 0 0,-1 0 0 0 0,1-1 0 0 0,0 1 0 0 0,-1 0 0 0 0,1 0 0 0 0,0 0 0 0 0,-1-1 0 0 0,1 1 0 0 0,-1 0 0 0 0,1 0 0 0 0,0 0 0 0 0,-1 0 0 0 0,1 0 0 0 0,-1-1 0 0 0,1 1 0 0 0,0 0 0 0 0,-1 0 0 0 0,1 0 0 0 0,-1 0 0 0 0,1 0 0 0 0,0 0 0 0 0,-1 0 0 0 0,1 1 0 0 0,-1-1 0 0 0,-8-1 4507 0 0,9 1-4621 0 0,-1 0-1 0 0,1-1 1 0 0,0 1-1 0 0,-1 0 1 0 0,1 0 0 0 0,0 0-1 0 0,-1 0 1 0 0,1 0-1 0 0,0-1 1 0 0,-1 1 0 0 0,1 0-1 0 0,0 0 1 0 0,-1 0-1 0 0,1 0 1 0 0,0 0-1 0 0,-1 0 1 0 0,1 0 0 0 0,-1 0-1 0 0,1 0 1 0 0,0 1-1 0 0,-1-1 1 0 0,1 0 0 0 0,0 0-1 0 0,-1 0 1 0 0,1 0-1 0 0,0 0 1 0 0,-1 1 0 0 0,1-1-1 0 0,0 0 1 0 0,0 0-1 0 0,-1 0 1 0 0,1 1 0 0 0,0-1-1 0 0,0 0 1 0 0,-1 0-1 0 0,1 1 1 0 0,0-1-1 0 0,0 0 1 0 0,0 1 0 0 0,-1-1-1 0 0,1 0 1 0 0,0 1-1 0 0,0-1 1 0 0,0 0 0 0 0,0 1-1 0 0,-2 5 114 0 0,1 0-1 0 0,0 0 0 0 0,0 0 1 0 0,1 0-1 0 0,-1 0 1 0 0,2 9-1 0 0,-1 7 103 0 0,-5 24 27 0 0,2-25-211 0 0,0 30-1 0 0,3-46-141 0 0,0 0 0 0 0,0 1 0 0 0,1-1 0 0 0,0 1-1 0 0,0-1 1 0 0,0 0 0 0 0,1 0 0 0 0,0 0 0 0 0,0 0 0 0 0,4 7 0 0 0,-6-11-10 0 0,0 0 1 0 0,1 0-1 0 0,-1 0 0 0 0,1-1 1 0 0,-1 1-1 0 0,1 0 1 0 0,-1 0-1 0 0,1-1 1 0 0,-1 1-1 0 0,1 0 0 0 0,0-1 1 0 0,-1 1-1 0 0,1-1 1 0 0,0 1-1 0 0,0-1 1 0 0,0 1-1 0 0,-1-1 0 0 0,1 1 1 0 0,0-1-1 0 0,0 0 1 0 0,0 1-1 0 0,0-1 1 0 0,0 0-1 0 0,0 0 0 0 0,0 0 1 0 0,-1 0-1 0 0,1 0 1 0 0,0 0-1 0 0,0 0 1 0 0,0 0-1 0 0,0 0 1 0 0,0 0-1 0 0,0 0 0 0 0,0-1 1 0 0,0 1-1 0 0,-1 0 1 0 0,1-1-1 0 0,0 1 1 0 0,0 0-1 0 0,0-1 0 0 0,0 1 1 0 0,-1-1-1 0 0,1 0 1 0 0,0 1-1 0 0,-1-1 1 0 0,2-1-1 0 0,3-3-15 0 0,1-1 0 0 0,-2-1 0 0 0,1 1 0 0 0,6-11 0 0 0,-5 6 9 0 0,11-16-45 0 0,16-36-1 0 0,-19 30 51 0 0,-7 17 6 0 0,12-24 0 0 0,-16 35-3 0 0,0 1 1 0 0,1-1 0 0 0,-1 0-1 0 0,1 1 1 0 0,0 0 0 0 0,0 0-1 0 0,0 0 1 0 0,9-6-1 0 0,-12 10 1 0 0,0-1 0 0 0,1 0 0 0 0,-1 0 0 0 0,0 1-1 0 0,1-1 1 0 0,-1 1 0 0 0,1-1 0 0 0,-1 1 0 0 0,1-1 0 0 0,-1 1-1 0 0,1 0 1 0 0,-1 0 0 0 0,1 0 0 0 0,-1 0 0 0 0,1 0-1 0 0,-1 0 1 0 0,1 0 0 0 0,-1 0 0 0 0,3 1 0 0 0,-2 0 2 0 0,0 0 0 0 0,0 0 0 0 0,0 0 0 0 0,-1 0 1 0 0,1 1-1 0 0,0-1 0 0 0,0 1 0 0 0,-1-1 0 0 0,1 1 0 0 0,-1-1 1 0 0,3 5-1 0 0,2 3 11 0 0,-1 1 1 0 0,0 0-1 0 0,0 0 1 0 0,3 14 0 0 0,-6-18-12 0 0,2 6 17 0 0,0 0-1 0 0,-2 1 1 0 0,1 0-1 0 0,-2-1 1 0 0,1 1 0 0 0,-2 17-1 0 0,-2-1 177 0 0,-8 48 1 0 0,6-60-82 0 0,3-12 12 0 0,1-12 44 0 0,3-6-182 0 0,1 1 0 0 0,0 0 0 0 0,1 0-1 0 0,0 0 1 0 0,1 1 0 0 0,11-19 0 0 0,6-11-40 0 0,66-136 52 0 0,-86 172-7 0 0,1-1-1 0 0,-1 2 1 0 0,1-1 0 0 0,8-8-1 0 0,-11 11 10 0 0,1 1 0 0 0,-1-1 0 0 0,1 1-1 0 0,0 0 1 0 0,-1 0 0 0 0,1 0 0 0 0,0 0-1 0 0,-1 0 1 0 0,1 0 0 0 0,0 0 0 0 0,0 0 0 0 0,0 1-1 0 0,0-1 1 0 0,0 1 0 0 0,0-1 0 0 0,0 1 0 0 0,0 0-1 0 0,3 0 1 0 0,-4 0-1 0 0,-1 1 0 0 0,1-1 0 0 0,0 0 0 0 0,-1 1 0 0 0,1-1 0 0 0,-1 1 0 0 0,1-1 0 0 0,-1 1 1 0 0,1-1-1 0 0,-1 1 0 0 0,1-1 0 0 0,-1 1 0 0 0,1 0 0 0 0,-1-1 0 0 0,0 1 0 0 0,1-1 0 0 0,-1 1 0 0 0,0 0 0 0 0,1-1 0 0 0,-1 1 0 0 0,0 0 0 0 0,0 0 0 0 0,0-1 0 0 0,0 1 0 0 0,0 0 0 0 0,0 0 0 0 0,1 25-9 0 0,-1-21 9 0 0,-6 232-78 0 0,6-234 80 0 0,0 1 0 0 0,0 0 0 0 0,1-1 0 0 0,-1 1 0 0 0,1-1 0 0 0,0 1 0 0 0,0-1 0 0 0,1 1 0 0 0,-1-1 0 0 0,1 0 1 0 0,3 6-1 0 0,-4-7-9 0 0,0-1 0 0 0,0 0 0 0 0,0 0 1 0 0,0 0-1 0 0,0 0 0 0 0,0 0 0 0 0,1 0 0 0 0,-1 0 1 0 0,0 0-1 0 0,1 0 0 0 0,-1 0 0 0 0,0-1 0 0 0,1 1 1 0 0,-1 0-1 0 0,1-1 0 0 0,-1 0 0 0 0,1 1 0 0 0,-1-1 1 0 0,1 0-1 0 0,0 0 0 0 0,-1 1 0 0 0,1-1 0 0 0,-1 0 1 0 0,1-1-1 0 0,-1 1 0 0 0,1 0 0 0 0,-1 0 0 0 0,1-1 1 0 0,1 0-1 0 0,2-2-9 0 0,0 1 0 0 0,-1-1 0 0 0,1-1-1 0 0,-1 1 1 0 0,0-1 0 0 0,0 0 0 0 0,-1 0 0 0 0,1 0 0 0 0,-1 0 0 0 0,4-5 0 0 0,3-5-36 0 0,0 3 30 0 0,-1-1 0 0 0,-1-1 0 0 0,-1 0 1 0 0,1 0-1 0 0,-2 0 0 0 0,0-1 1 0 0,0 0-1 0 0,3-15 0 0 0,-1-6 72 0 0,-1 0-1 0 0,2-44 1 0 0,-6 64-20 0 0,-3 14-29 0 0,0 1 0 0 0,0 0 0 0 0,0-1 1 0 0,0 1-1 0 0,0 0 0 0 0,0-1 0 0 0,0 1 1 0 0,0 0-1 0 0,0-1 0 0 0,0 1 0 0 0,0 0 1 0 0,0-1-1 0 0,1 1 0 0 0,-1 0 0 0 0,0-1 1 0 0,0 1-1 0 0,0 0 0 0 0,1-1 0 0 0,-1 1 1 0 0,0 0-1 0 0,0 0 0 0 0,0-1 0 0 0,1 1 1 0 0,-1 0-1 0 0,0 0 0 0 0,1 0 0 0 0,-1 0 1 0 0,0-1-1 0 0,0 1 0 0 0,1 0 0 0 0,-1 0 1 0 0,0 0-1 0 0,1 0 0 0 0,-1 0 0 0 0,0 0 1 0 0,1 0-1 0 0,0 1 10 0 0,0 1 1 0 0,0 0-1 0 0,0 0 1 0 0,-1 0-1 0 0,1 0 1 0 0,-1 0-1 0 0,1 0 1 0 0,-1 0-1 0 0,0 3 1 0 0,1 1 6 0 0,3 31 34 0 0,-2 1 0 0 0,-3 64 0 0 0,-1 9 170 0 0,3-99-209 0 0,0 0-1 0 0,1 0 1 0 0,0 0-1 0 0,4 14 0 0 0,-4-22-36 0 0,-1 1-1 0 0,1-1 0 0 0,0 1 0 0 0,0-1 1 0 0,1 0-1 0 0,-1 0 0 0 0,1 0 0 0 0,0 0 0 0 0,0 0 1 0 0,0-1-1 0 0,0 1 0 0 0,1-1 0 0 0,4 4 1 0 0,-7-7-11 0 0,0 1 1 0 0,0 0 0 0 0,0-1 0 0 0,0 0 0 0 0,1 1 0 0 0,-1-1 0 0 0,0 0 0 0 0,0 1 0 0 0,0-1 0 0 0,1 0-1 0 0,-1 0 1 0 0,0 0 0 0 0,0 0 0 0 0,1 0 0 0 0,-1 0 0 0 0,0 0 0 0 0,0-1 0 0 0,0 1 0 0 0,1 0-1 0 0,-1-1 1 0 0,0 1 0 0 0,0-1 0 0 0,0 1 0 0 0,0-1 0 0 0,0 0 0 0 0,0 1 0 0 0,0-1 0 0 0,0 0-1 0 0,0 0 1 0 0,0 1 0 0 0,1-3 0 0 0,4-3-483 0 0,-1-1 0 0 0,0 1-1 0 0,7-13 1 0 0,-6 10-345 0 0,25-48-5240 0 0,-20 34 4109 0 0</inkml:trace>
</inkml:ink>
</file>

<file path=ppt/ink/ink4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2.7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0 2288 0 0,'-6'1'2766'0'0,"-21"3"5446"0"0,2-2-2563 0 0,25-2-5640 0 0,0 0 0 0 0,0 0 0 0 0,0 1 0 0 0,0-1 0 0 0,0 0 0 0 0,0 0 0 0 0,1 0 0 0 0,-1 0 1 0 0,0 0-1 0 0,0 0 0 0 0,0 0 0 0 0,0 1 0 0 0,1-1 0 0 0,-1 0 0 0 0,0 0 0 0 0,0 0 0 0 0,0 0 1 0 0,0 0-1 0 0,1 0 0 0 0,-1 0 0 0 0,0 0 0 0 0,0 0 0 0 0,0 0 0 0 0,1 0 0 0 0,-1 0 0 0 0,0 0 0 0 0,0 0 1 0 0,0 0-1 0 0,0 0 0 0 0,1 0 0 0 0,-1 0 0 0 0,0-1 0 0 0,0 1 0 0 0,0 0 0 0 0,0 0 0 0 0,1 0 1 0 0,-1 0-1 0 0,0 0 0 0 0,0 0 0 0 0,0 0 0 0 0,0-1 0 0 0,0 1 0 0 0,0 0 0 0 0,1 0 0 0 0,-1 0 0 0 0,2-1-363 0 0,1 0 0 0 0,-1 0 0 0 0,1 0 0 0 0,0 0 0 0 0,-1 1 0 0 0,1-1 0 0 0,0 1 0 0 0,-1 0-1 0 0,1 0 1 0 0,0 0 0 0 0,-1 0 0 0 0,1 1 0 0 0,0-1 0 0 0,4 2 0 0 0,3 1-849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5.0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170 47 1520 0 0,'-4'0'1479'0'0,"-1"0"-1"0"0,1 1 1 0 0,-1-1 0 0 0,0 1-1 0 0,1 1 1 0 0,0-1-1 0 0,-8 3 1 0 0,6-1-596 0 0,0 1 0 0 0,-1-1 1 0 0,1 1-1 0 0,-6 6 0 0 0,-4 4-126 0 0,1 1 0 0 0,-17 23 0 0 0,28-34-307 0 0,2-1-367 0 0,-1 1 0 0 0,1-1 0 0 0,0 0 0 0 0,0 1 0 0 0,0-1 0 0 0,0 1 0 0 0,1 0 0 0 0,-1 0 0 0 0,1 0 0 0 0,0 0 0 0 0,0-1 0 0 0,0 1 1 0 0,1 1-1 0 0,0-1 0 0 0,-1 6 0 0 0,2-6-60 0 0,-1-1 1 0 0,1 0 0 0 0,0 0-1 0 0,0 1 1 0 0,0-1 0 0 0,0 0-1 0 0,1 0 1 0 0,-1 0 0 0 0,1 0-1 0 0,-1-1 1 0 0,1 1 0 0 0,0 0-1 0 0,0-1 1 0 0,1 1 0 0 0,-1-1-1 0 0,0 0 1 0 0,1 0-1 0 0,-1 0 1 0 0,1 0 0 0 0,3 2-1 0 0,-1-1-30 0 0,1 1-1 0 0,0-1 0 0 0,-1-1 0 0 0,1 1 1 0 0,0-1-1 0 0,1 0 0 0 0,-1 0 0 0 0,0-1 0 0 0,0 0 1 0 0,1 0-1 0 0,-1 0 0 0 0,1-1 0 0 0,-1 0 0 0 0,1 0 1 0 0,-1-1-1 0 0,0 0 0 0 0,1 0 0 0 0,-1 0 0 0 0,0-1 1 0 0,0 0-1 0 0,0 0 0 0 0,0 0 0 0 0,0-1 1 0 0,0 0-1 0 0,0 0 0 0 0,-1-1 0 0 0,0 1 0 0 0,0-1 1 0 0,0 0-1 0 0,9-10 0 0 0,-8 6-19 0 0,0 0 0 0 0,0 0 0 0 0,-1 0 0 0 0,0-1 0 0 0,0 0 0 0 0,-1 0 0 0 0,-1 0 0 0 0,1-1 0 0 0,-1 1 0 0 0,-1-1 0 0 0,0 0 0 0 0,0 0 0 0 0,-1 1 0 0 0,0-1 0 0 0,-1 0 0 0 0,0 0 0 0 0,0 0 0 0 0,-4-16 0 0 0,4 23 32 0 0,-1 0 0 0 0,0 0 1 0 0,0 0-1 0 0,0 0 1 0 0,0 1-1 0 0,0-1 0 0 0,0 0 1 0 0,-1 1-1 0 0,1-1 1 0 0,-1 1-1 0 0,0 0 0 0 0,0-1 1 0 0,0 1-1 0 0,0 0 1 0 0,0 0-1 0 0,0 0 0 0 0,0 0 1 0 0,-1 1-1 0 0,1-1 1 0 0,-1 0-1 0 0,0 1 0 0 0,1 0 1 0 0,-1 0-1 0 0,0 0 1 0 0,0 0-1 0 0,1 0 0 0 0,-1 0 1 0 0,0 1-1 0 0,0-1 1 0 0,0 1-1 0 0,0 0 0 0 0,0 0 1 0 0,0 0-1 0 0,0 0 1 0 0,0 1-1 0 0,0-1 0 0 0,0 1 1 0 0,1 0-1 0 0,-5 1 1 0 0,-3 2 11 0 0,1 1 1 0 0,0 0-1 0 0,0 0 1 0 0,0 1-1 0 0,1 0 1 0 0,0 0-1 0 0,0 1 1 0 0,0 1-1 0 0,1-1 1 0 0,0 1-1 0 0,1 0 1 0 0,-8 11-1 0 0,10-12-9 0 0,-1 0 1 0 0,1 1-1 0 0,0-1 0 0 0,1 1 1 0 0,0-1-1 0 0,0 1 0 0 0,1 0 0 0 0,0 0 1 0 0,0 0-1 0 0,1 1 0 0 0,0-1 1 0 0,1 0-1 0 0,-1 1 0 0 0,2-1 0 0 0,1 16 1 0 0,-1-20-24 0 0,0 0 1 0 0,1 1 0 0 0,-1-1-1 0 0,1 0 1 0 0,0 0 0 0 0,0 1-1 0 0,1-2 1 0 0,-1 1 0 0 0,1 0-1 0 0,0 0 1 0 0,0-1 0 0 0,0 0-1 0 0,0 1 1 0 0,1-1-1 0 0,-1 0 1 0 0,1-1 0 0 0,0 1-1 0 0,0-1 1 0 0,0 1 0 0 0,0-1-1 0 0,0-1 1 0 0,0 1 0 0 0,1 0-1 0 0,-1-1 1 0 0,0 0 0 0 0,1 0-1 0 0,-1 0 1 0 0,1-1 0 0 0,0 1-1 0 0,-1-1 1 0 0,1 0-1 0 0,-1-1 1 0 0,1 1 0 0 0,-1-1-1 0 0,1 0 1 0 0,-1 0 0 0 0,1 0-1 0 0,-1 0 1 0 0,0-1 0 0 0,1 0-1 0 0,-1 0 1 0 0,0 0 0 0 0,0 0-1 0 0,0-1 1 0 0,5-4 0 0 0,-4 2-23 0 0,0 0 0 0 0,-1 0 0 0 0,1 0 1 0 0,-1 0-1 0 0,0-1 0 0 0,0 0 1 0 0,-1 0-1 0 0,0 0 0 0 0,0 0 1 0 0,0 0-1 0 0,-1-1 0 0 0,0 1 1 0 0,0-1-1 0 0,1-10 0 0 0,-1 5 56 0 0,-1 0 0 0 0,-1-1 0 0 0,0 1 0 0 0,-1-1 0 0 0,0 1 0 0 0,-1-1 0 0 0,-4-13 0 0 0,5 23 13 0 0,0 0 0 0 0,0 0 0 0 0,0 0 0 0 0,-1 0 0 0 0,1 0 0 0 0,-1 1 0 0 0,0-1 0 0 0,1 0 0 0 0,-5-3 0 0 0,6 5-20 0 0,-1 1 1 0 0,1-1-1 0 0,-1 1 1 0 0,0-1-1 0 0,1 1 1 0 0,-1-1-1 0 0,1 1 1 0 0,-1-1-1 0 0,0 1 1 0 0,0 0-1 0 0,1-1 1 0 0,-1 1-1 0 0,0 0 1 0 0,0 0-1 0 0,1-1 1 0 0,-1 1-1 0 0,0 0 1 0 0,0 0-1 0 0,1 0 1 0 0,-1 0-1 0 0,0 0 1 0 0,0 0-1 0 0,0 0 1 0 0,1 0-1 0 0,-1 1 1 0 0,0-1-1 0 0,0 0 1 0 0,1 0-1 0 0,-1 1 1 0 0,0-1-1 0 0,1 0 0 0 0,-1 1 1 0 0,0-1-1 0 0,1 1 1 0 0,-1-1-1 0 0,0 0 1 0 0,1 1-1 0 0,-1 0 1 0 0,1-1-1 0 0,-1 1 1 0 0,1-1-1 0 0,-1 1 1 0 0,0 1-1 0 0,-2 1 4 0 0,1 1-1 0 0,0 0 0 0 0,-1 0 1 0 0,1 0-1 0 0,1 0 1 0 0,-1 0-1 0 0,0 0 0 0 0,1 1 1 0 0,0-1-1 0 0,0 0 1 0 0,0 1-1 0 0,1-1 0 0 0,0 1 1 0 0,-1-1-1 0 0,2 1 0 0 0,-1-1 1 0 0,0 0-1 0 0,1 1 1 0 0,0-1-1 0 0,0 1 0 0 0,1 4 1 0 0,1-2-20 0 0,0 0 0 0 0,0 0 0 0 0,1 0 0 0 0,0-1 0 0 0,0 1 0 0 0,1-1 0 0 0,-1 0 0 0 0,1 0 0 0 0,1 0 0 0 0,-1-1 0 0 0,9 7 0 0 0,0-2-646 0 0,0 0 0 0 0,26 12 0 0 0,9-1-9697 0 0,-41-18 8756 0 0</inkml:trace>
</inkml:ink>
</file>

<file path=ppt/ink/ink4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3.5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95 8 0 0,'-1'0'179'0'0,"1"0"1"0"0,-1 0-1 0 0,0 0 0 0 0,1 0 0 0 0,-1-1 1 0 0,0 1-1 0 0,1 0 0 0 0,-1-1 1 0 0,0 1-1 0 0,1 0 0 0 0,-1-1 0 0 0,1 1 1 0 0,-1 0-1 0 0,1-1 0 0 0,-1 1 1 0 0,1-1-1 0 0,-1 1 0 0 0,0-2 1 0 0,1 2-42 0 0,0-1 1 0 0,0 1 0 0 0,-1 0 0 0 0,1-1 0 0 0,0 1 0 0 0,-1 0 0 0 0,1-1 0 0 0,0 1-1 0 0,0 0 1 0 0,-1 0 0 0 0,1-1 0 0 0,-1 1 0 0 0,1 0 0 0 0,0 0 0 0 0,-1 0 0 0 0,1-1-1 0 0,-1 1 1 0 0,1 0 0 0 0,0 0 0 0 0,-1 0 0 0 0,1 0 0 0 0,-1 0 0 0 0,1 0-1 0 0,0 0 1 0 0,-1 0 0 0 0,1 0 0 0 0,-1 0 0 0 0,1 0 0 0 0,-1 0 0 0 0,1 0 0 0 0,0 0-1 0 0,-1 0 1 0 0,1 0 0 0 0,-1 1 0 0 0,-9 0 2839 0 0,9-1-2896 0 0,1 0 0 0 0,-1 0 0 0 0,1 0 1 0 0,-1 0-1 0 0,1 0 0 0 0,0 0 0 0 0,-1 0 1 0 0,1 0-1 0 0,-1 0 0 0 0,1 0 0 0 0,-1 0 1 0 0,1 0-1 0 0,-1 0 0 0 0,1 1 0 0 0,0-1 0 0 0,-1 0 1 0 0,1 0-1 0 0,-1 0 0 0 0,1 1 0 0 0,0-1 1 0 0,-1 0-1 0 0,1 0 0 0 0,0 1 0 0 0,-1-1 1 0 0,1 0-1 0 0,0 1 0 0 0,0-1 0 0 0,-1 1 1 0 0,-4 3 2181 0 0,13-6-494 0 0,-3 2-1600 0 0,-1-1-1 0 0,0 0 1 0 0,0 0 0 0 0,1-1 0 0 0,-1 1 0 0 0,0-1-1 0 0,4-2 1 0 0,10-3 179 0 0,159-53 1998 0 0,-168 57-2274 0 0,0 0 0 0 0,0 1 0 0 0,0 0 0 0 0,1 1 0 0 0,12-1 0 0 0,-20 2-59 0 0,0 0-1 0 0,0 0 1 0 0,0 0-1 0 0,0 1 1 0 0,-1-1-1 0 0,1 0 0 0 0,0 1 1 0 0,0 0-1 0 0,0-1 1 0 0,0 1-1 0 0,-1 0 0 0 0,1 0 1 0 0,0 0-1 0 0,2 1 1 0 0,-4-1-6 0 0,1 0 0 0 0,0 0 0 0 0,0 1 0 0 0,-1-1 0 0 0,1 0-1 0 0,-1 0 1 0 0,1 0 0 0 0,-1 1 0 0 0,1-1 0 0 0,-1 0 0 0 0,0 0 0 0 0,1 1 0 0 0,-1-1 0 0 0,0 0 0 0 0,0 1 0 0 0,0-1 0 0 0,0 0 0 0 0,0 1 0 0 0,0-1 0 0 0,-1 0 0 0 0,1 0 0 0 0,0 1 0 0 0,-1 1 0 0 0,-2 4 5 0 0,0-1 0 0 0,0 0 1 0 0,0 0-1 0 0,-1 0 0 0 0,-6 8 0 0 0,-4 7-27 0 0,-15 25 17 0 0,-29 51 43 0 0,51-83-57 0 0,1 0-1 0 0,0 0 0 0 0,1 1 0 0 0,0 0 1 0 0,-2 16-1 0 0,6-28 5 0 0,1 0 0 0 0,-1 1 0 0 0,1-1 0 0 0,0 0 0 0 0,0 1 0 0 0,0-1 0 0 0,1 0 0 0 0,-1 0 0 0 0,1 1 0 0 0,0-1 0 0 0,0 0 0 0 0,0 0 0 0 0,0 0 0 0 0,0 0 1 0 0,1 0-1 0 0,-1 0 0 0 0,1 0 0 0 0,2 3 0 0 0,-2-4-8 0 0,0 0 1 0 0,0 0-1 0 0,0-1 1 0 0,1 1 0 0 0,-1 0-1 0 0,0-1 1 0 0,1 0-1 0 0,-1 1 1 0 0,1-1-1 0 0,-1 0 1 0 0,1 0 0 0 0,0-1-1 0 0,0 1 1 0 0,-1 0-1 0 0,1-1 1 0 0,0 0 0 0 0,0 1-1 0 0,0-1 1 0 0,-1 0-1 0 0,1-1 1 0 0,5 0-1 0 0,-1 0-64 0 0,1-1 0 0 0,-1 0-1 0 0,0-1 1 0 0,0 0 0 0 0,0 0-1 0 0,11-7 1 0 0,39-29-772 0 0,-49 34 676 0 0,22-19-3439 0 0,40-41 0 0 0,-56 51 1338 0 0</inkml:trace>
</inkml:ink>
</file>

<file path=ppt/ink/ink4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3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 2785 0 0,'-6'0'2020'0'0,"-26"2"5752"0"0,32-2-7639 0 0,-1 0 0 0 0,1 0 0 0 0,-1 0 0 0 0,0 0 0 0 0,1 0 0 0 0,-1 0-1 0 0,0 0 1 0 0,1 1 0 0 0,-1-1 0 0 0,0 0 0 0 0,1 0 0 0 0,-1 1 0 0 0,1-1-1 0 0,-1 0 1 0 0,1 1 0 0 0,-1-1 0 0 0,1 0 0 0 0,-1 1 0 0 0,1-1 0 0 0,-1 1-1 0 0,1-1 1 0 0,-1 1 0 0 0,1-1 0 0 0,0 1 0 0 0,-1-1 0 0 0,1 1 0 0 0,0 0 0 0 0,0-1-1 0 0,-1 1 1 0 0,1-1 0 0 0,0 1 0 0 0,0 0 0 0 0,0-1 0 0 0,0 1 0 0 0,0 0-1 0 0,0-1 1 0 0,0 1 0 0 0,0 0 0 0 0,0 0 0 0 0,2 0-1 0 0,1 0-1 0 0,-1 0 1 0 0,1-1 0 0 0,-1 1-1 0 0,1-1 1 0 0,-1 1 0 0 0,1-1-1 0 0,0 0 1 0 0,-1 0 0 0 0,4 0-1 0 0,1 0 43 0 0,13-1-33 0 0,1 0 0 0 0,-1-1 1 0 0,0-1-1 0 0,0-1 1 0 0,23-8-1 0 0,17-3-135 0 0,77-8-3745 0 0,-115 20 1609 0 0</inkml:trace>
</inkml:ink>
</file>

<file path=ppt/ink/ink4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4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137 109 2665 0 0,'-32'3'6791'0'0,"-3"5"-3532"0"0,30-7-2956 0 0,0 1 0 0 0,0 0-1 0 0,0 0 1 0 0,0 0 0 0 0,1 1-1 0 0,-1-1 1 0 0,1 1 0 0 0,-1 0-1 0 0,1 0 1 0 0,-6 7 0 0 0,8-8-238 0 0,1-1 1 0 0,0 1-1 0 0,0 0 1 0 0,-1 0-1 0 0,2 0 1 0 0,-1 0-1 0 0,0 0 1 0 0,0 0-1 0 0,0 0 0 0 0,1 1 1 0 0,0-1-1 0 0,-1 0 1 0 0,1 0-1 0 0,0 0 1 0 0,0 1-1 0 0,0-1 1 0 0,0 0-1 0 0,0 0 1 0 0,0 0-1 0 0,1 1 1 0 0,-1-1-1 0 0,1 0 1 0 0,0 0-1 0 0,0 0 0 0 0,-1 0 1 0 0,1 0-1 0 0,1 0 1 0 0,-1 0-1 0 0,0 0 1 0 0,0 0-1 0 0,1-1 1 0 0,2 4-1 0 0,17 14 393 0 0,-16-15-381 0 0,-1 0 0 0 0,0 0 0 0 0,1 0 0 0 0,0 0 0 0 0,0-1 0 0 0,0 0 0 0 0,0 0 1 0 0,0 0-1 0 0,1-1 0 0 0,8 3 0 0 0,32 11 37 0 0,-39-13-96 0 0,0 0-1 0 0,1 0 0 0 0,0 0 1 0 0,-1-1-1 0 0,1-1 0 0 0,0 1 1 0 0,0-1-1 0 0,0 0 1 0 0,0-1-1 0 0,8 0 0 0 0,-7-1-5 0 0,-1-1-1 0 0,1 0 0 0 0,-1 0 1 0 0,16-6-1 0 0,-21 7 8 0 0,0-1 1 0 0,0 0-1 0 0,0 1 1 0 0,0-1-1 0 0,0-1 1 0 0,-1 1 0 0 0,1 0-1 0 0,-1-1 1 0 0,1 1-1 0 0,-1-1 1 0 0,0 0-1 0 0,0 0 1 0 0,0 0-1 0 0,3-5 1 0 0,-3 1 58 0 0,0 0 1 0 0,0-1 0 0 0,0 1-1 0 0,-1 0 1 0 0,0-1 0 0 0,0 1-1 0 0,-1 0 1 0 0,0-1 0 0 0,0 1-1 0 0,-1-1 1 0 0,-3-13 0 0 0,0 3-33 0 0,-1 0 0 0 0,0 0 0 0 0,-14-27 0 0 0,16 39-23 0 0,0 0 0 0 0,0 1 0 0 0,-1-1 0 0 0,1 1 0 0 0,-1 0 0 0 0,0 0-1 0 0,-9-8 1 0 0,12 13-19 0 0,0-1 0 0 0,0 0 0 0 0,0 0 0 0 0,0 0 0 0 0,0 1 0 0 0,0-1-1 0 0,-1 0 1 0 0,1 1 0 0 0,0-1 0 0 0,0 1 0 0 0,0 0 0 0 0,-1-1 0 0 0,1 1-1 0 0,0 0 1 0 0,-1 0 0 0 0,1-1 0 0 0,0 1 0 0 0,0 0 0 0 0,-1 1 0 0 0,1-1-1 0 0,0 0 1 0 0,-1 0 0 0 0,1 0 0 0 0,0 1 0 0 0,0-1 0 0 0,-1 1 0 0 0,1-1 0 0 0,0 1-1 0 0,0-1 1 0 0,0 1 0 0 0,0 0 0 0 0,0-1 0 0 0,0 1 0 0 0,0 0 0 0 0,0 0-1 0 0,0 0 1 0 0,0 0 0 0 0,0 0 0 0 0,0 0 0 0 0,0 0 0 0 0,1 0 0 0 0,-1 0-1 0 0,0 2 1 0 0,-14 23 47 0 0,2 2-1 0 0,1-1 1 0 0,-11 38 0 0 0,6-19-52 0 0,9-23 21 0 0,1 0 1 0 0,1 0 0 0 0,-4 29-1 0 0,9-43-26 0 0,0 0 0 0 0,0 0 1 0 0,1 0-1 0 0,0 0 0 0 0,1 0 0 0 0,0 0 0 0 0,0 0 0 0 0,1 0 0 0 0,0-1 0 0 0,1 1 1 0 0,6 14-1 0 0,-7-20-5 0 0,0 1 0 0 0,0-1 1 0 0,1 1-1 0 0,-1-1 0 0 0,1 0 1 0 0,0 0-1 0 0,0 0 0 0 0,0 0 1 0 0,0-1-1 0 0,0 1 1 0 0,1-1-1 0 0,-1 0 0 0 0,7 3 1 0 0,-4-3-131 0 0,0 1 1 0 0,0-2 0 0 0,1 1-1 0 0,-1-1 1 0 0,0 1 0 0 0,1-2-1 0 0,12 1 1 0 0,-7-1-687 0 0,0-1 0 0 0,0-1 0 0 0,20-5 0 0 0,-19 3-1408 0 0,0 0 0 0 0,20-10 0 0 0,-8 1 101 0 0</inkml:trace>
</inkml:ink>
</file>

<file path=ppt/ink/ink4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4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52 272 8 0 0,'-1'1'309'0'0,"-7"5"1641"0"0,1 0 0 0 0,1 1 0 0 0,-9 9 0 0 0,13-14-1426 0 0,1 1 0 0 0,-1 0 0 0 0,1 0 0 0 0,-1 0 0 0 0,1 0 0 0 0,0 0 0 0 0,0 0 0 0 0,0 0 0 0 0,0 0 0 0 0,0 0 0 0 0,1 0 0 0 0,0 1 0 0 0,-1 3 0 0 0,2 3 230 0 0,0 1-1 0 0,0-1 1 0 0,1 0 0 0 0,0 1 0 0 0,1-1 0 0 0,4 11 0 0 0,28 56 1762 0 0,-32-71-2233 0 0,-1-3-165 0 0,0 0 0 0 0,-1 0 0 0 0,1-1 0 0 0,1 1 0 0 0,-1 0 0 0 0,3 2 0 0 0,-3-4-22 0 0,-2 0 34 0 0,-4-20 96 0 0,-6-37-282 0 0,5 34 69 0 0,-2-36 0 0 0,6 39-19 0 0,1 1-1 0 0,1 0 0 0 0,1 0 1 0 0,0 0-1 0 0,2 0 0 0 0,0 1 1 0 0,1-1-1 0 0,10-25 0 0 0,-10 32 5 0 0,7-19-59 0 0,27-46 0 0 0,-35 69 52 0 0,1 0 1 0 0,-1 0-1 0 0,2 0 0 0 0,-1 1 1 0 0,1 0-1 0 0,0 0 1 0 0,0 0-1 0 0,0 0 0 0 0,1 1 1 0 0,0 1-1 0 0,12-8 0 0 0,-15 11-18 0 0,-1 0-1 0 0,1 0 1 0 0,0 0-1 0 0,-1 0 1 0 0,1 1-1 0 0,0-1 1 0 0,0 1-1 0 0,-1 0 1 0 0,1 0-1 0 0,0 0 1 0 0,0 1-1 0 0,-1 0 0 0 0,1-1 1 0 0,0 1-1 0 0,-1 0 1 0 0,1 1-1 0 0,3 1 1 0 0,0 0-813 0 0,-1 0 1 0 0,0 1 0 0 0,0 0-1 0 0,0 0 1 0 0,0 0-1 0 0,0 1 1 0 0,8 10-1 0 0,-3-2-2243 0 0</inkml:trace>
</inkml:ink>
</file>

<file path=ppt/ink/ink4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49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216 114 512 0 0,'-5'-15'938'0'0,"3"11"-5"0"0,1-1 1 0 0,-1 0-1 0 0,0 1 0 0 0,-1-1 0 0 0,-4-7 1 0 0,2-2 882 0 0,5 13-1699 0 0,0 0-1 0 0,0 1 0 0 0,0-1 0 0 0,0 0 0 0 0,0 1 0 0 0,-1-1 0 0 0,1 0 0 0 0,0 1 0 0 0,0-1 0 0 0,0 0 0 0 0,-1 1 0 0 0,1-1 0 0 0,0 1 0 0 0,-1-1 0 0 0,1 1 0 0 0,0-1 0 0 0,-1 0 0 0 0,1 1 0 0 0,-1-1 0 0 0,1 1 0 0 0,-1-1 0 0 0,1 1 0 0 0,-1 0 0 0 0,1-1 0 0 0,-1 1 0 0 0,1 0 0 0 0,-1-1 0 0 0,0 1 0 0 0,1 0 0 0 0,-1 0 0 0 0,0-1 0 0 0,1 1 0 0 0,-1 0 0 0 0,0 0 0 0 0,1 0 0 0 0,-2 0 0 0 0,-1 0 207 0 0,-1 1 1 0 0,1 0 0 0 0,0 1-1 0 0,-1-1 1 0 0,1 0-1 0 0,0 1 1 0 0,0 0-1 0 0,0 0 1 0 0,0 0-1 0 0,0 0 1 0 0,0 0 0 0 0,-3 4-1 0 0,-6 3 321 0 0,1 1-405 0 0,1 0 0 0 0,0 1 0 0 0,0 0 1 0 0,1 1-1 0 0,1 0 0 0 0,-8 14 0 0 0,9-15-146 0 0,1 0 1 0 0,1 1-1 0 0,0-1 0 0 0,1 1 1 0 0,0 0-1 0 0,-4 23 1 0 0,7-28-82 0 0,0 1 0 0 0,0 0 1 0 0,1 0-1 0 0,0 0 1 0 0,0-1-1 0 0,1 1 0 0 0,0 0 1 0 0,0 0-1 0 0,1-1 1 0 0,0 1-1 0 0,0-1 0 0 0,5 9 1 0 0,-6-13-23 0 0,0-1 0 0 0,1 0 1 0 0,0 1-1 0 0,-1-1 0 0 0,1 0 1 0 0,0 0-1 0 0,0 0 0 0 0,0 0 1 0 0,1 0-1 0 0,-1 0 0 0 0,0 0 1 0 0,1-1-1 0 0,-1 1 0 0 0,1-1 1 0 0,0 0-1 0 0,-1 0 0 0 0,1 0 1 0 0,0 0-1 0 0,0 0 1 0 0,-1-1-1 0 0,1 1 0 0 0,0-1 1 0 0,0 0-1 0 0,0 1 0 0 0,0-2 1 0 0,0 1-1 0 0,4-1 0 0 0,1 0-5 0 0,1 0-1 0 0,-1-1 1 0 0,0-1-1 0 0,0 1 1 0 0,0-2 0 0 0,0 1-1 0 0,0-1 1 0 0,7-5-1 0 0,-7 4 28 0 0,0-1-1 0 0,-1-1 0 0 0,0 1 0 0 0,0-1 1 0 0,-1 0-1 0 0,0-1 0 0 0,0 0 0 0 0,-1 0 1 0 0,0 0-1 0 0,7-15 0 0 0,-10 17-2 0 0,-1 0-1 0 0,1 1 0 0 0,-2-1 1 0 0,1 0-1 0 0,-1 0 1 0 0,1 0-1 0 0,-2 0 0 0 0,1 0 1 0 0,-1 1-1 0 0,1-1 1 0 0,-2 0-1 0 0,1 0 0 0 0,-4-8 1 0 0,-1-3 14 0 0,-1 1 0 0 0,-1-1 0 0 0,-11-17 0 0 0,13 26-57 0 0,2 0 39 0 0,0 1 0 0 0,-1 0-1 0 0,0 1 1 0 0,-10-12 0 0 0,13 16-3 0 0,1 1 0 0 0,0 0-1 0 0,-1 0 1 0 0,1 0-1 0 0,0 0 1 0 0,-1 0 0 0 0,1 0-1 0 0,-1 1 1 0 0,0-1-1 0 0,1 0 1 0 0,-1 1 0 0 0,1 0-1 0 0,-1-1 1 0 0,0 1-1 0 0,0 0 1 0 0,1-1 0 0 0,-1 1-1 0 0,0 0 1 0 0,1 0-1 0 0,-1 1 1 0 0,0-1 0 0 0,0 0-1 0 0,1 0 1 0 0,-1 1-1 0 0,1-1 1 0 0,-1 1 0 0 0,0 0-1 0 0,1-1 1 0 0,-3 3-1 0 0,-2 0-1 0 0,0 1 0 0 0,1 0-1 0 0,-1 1 1 0 0,1-1 0 0 0,0 1-1 0 0,0 0 1 0 0,-6 9 0 0 0,9-11-9 0 0,0 1 1 0 0,0-1-1 0 0,0 0 1 0 0,0 1 0 0 0,0 0-1 0 0,1-1 1 0 0,0 1-1 0 0,0 0 1 0 0,0 0-1 0 0,0 0 1 0 0,0-1-1 0 0,1 1 1 0 0,0 0-1 0 0,0 6 1 0 0,0-8 6 0 0,0 0-1 0 0,1-1 1 0 0,-1 1 0 0 0,1-1 0 0 0,-1 0-1 0 0,1 1 1 0 0,0-1 0 0 0,0 1 0 0 0,-1-1-1 0 0,1 0 1 0 0,0 0 0 0 0,0 1-1 0 0,0-1 1 0 0,0 0 0 0 0,1 0 0 0 0,-1 0-1 0 0,0 0 1 0 0,0 0 0 0 0,1 0-1 0 0,-1-1 1 0 0,0 1 0 0 0,1 0 0 0 0,-1-1-1 0 0,1 1 1 0 0,2 0 0 0 0,0 0 7 0 0,1 0 0 0 0,0 0 0 0 0,0 0-1 0 0,-1-1 1 0 0,1 0 0 0 0,0 0 0 0 0,6 0 0 0 0,2-4-2 0 0,1 1-1 0 0,-1-1 1 0 0,0-1-1 0 0,0-1 1 0 0,-1 1-1 0 0,1-2 1 0 0,11-8-1 0 0,3 0-53 0 0,17-14 177 0 0,-34 22-75 0 0,0 0 0 0 0,1 0-1 0 0,0 1 1 0 0,0 1-1 0 0,15-6 1 0 0,-13 5 22 0 0,-1 0 97 0 0,-11 6-166 0 0,-1 0-1 0 0,0 0 1 0 0,1 0-1 0 0,-1 1 0 0 0,0-1 1 0 0,1 0-1 0 0,-1 0 1 0 0,0 0-1 0 0,0 0 1 0 0,1 0-1 0 0,-1 0 1 0 0,0 0-1 0 0,0 0 1 0 0,1 1-1 0 0,-1-1 1 0 0,0 0-1 0 0,0 0 0 0 0,1 0 1 0 0,-1 0-1 0 0,0 1 1 0 0,0-1-1 0 0,0 0 1 0 0,1 0-1 0 0,-1 1 1 0 0,0-1-1 0 0,0 0 1 0 0,0 0-1 0 0,0 1 0 0 0,0-1 1 0 0,0 0-1 0 0,1 0 1 0 0,-1 1-1 0 0,0-1 1 0 0,0 0-1 0 0,0 1 1 0 0,0-1-1 0 0,0 1 1 0 0,6 35 80 0 0,5 21-52 0 0,3-3-37 0 0,10 68 0 0 0,-23-113 14 0 0,0 5-28 0 0,1-1-1 0 0,6 22 0 0 0,-7-32 9 0 0,-1-1 0 0 0,1 0-1 0 0,0 1 1 0 0,0-1-1 0 0,0 1 1 0 0,0-1 0 0 0,1 0-1 0 0,-1 0 1 0 0,0 0-1 0 0,1 0 1 0 0,0 0-1 0 0,-1 0 1 0 0,1 0 0 0 0,0 0-1 0 0,0-1 1 0 0,0 1-1 0 0,0-1 1 0 0,1 1 0 0 0,-1-1-1 0 0,4 2 1 0 0,-4-3 7 0 0,0 0 1 0 0,0 1-1 0 0,0-1 1 0 0,0-1-1 0 0,0 1 0 0 0,-1 0 1 0 0,1 0-1 0 0,0-1 1 0 0,0 1-1 0 0,0-1 1 0 0,0 1-1 0 0,0-1 0 0 0,-1 0 1 0 0,1 0-1 0 0,0 0 1 0 0,-1 0-1 0 0,1 0 1 0 0,0 0-1 0 0,-1 0 0 0 0,3-3 1 0 0,2-2 15 0 0,0 0 0 0 0,-1 0 0 0 0,7-10 0 0 0,-5 6-39 0 0,3-5 42 0 0,11-19-1 0 0,-18 28-6 0 0,0 0-1 0 0,-1-1 1 0 0,0 1 0 0 0,0 0 0 0 0,0-1-1 0 0,1-11 1 0 0,-3 9 1 0 0,0 1 0 0 0,0-1-1 0 0,-1 1 1 0 0,0-1 0 0 0,-1 1 0 0 0,0 0 0 0 0,0 0-1 0 0,-1 0 1 0 0,-5-14 0 0 0,-6-4-4 0 0,-22-35-1 0 0,34 58-6 0 0,0-1 4 0 0,1 2 2 0 0,0-1 0 0 0,-1 1-1 0 0,1 0 1 0 0,0 0-1 0 0,-1-1 1 0 0,0 1-1 0 0,0 0 1 0 0,1 1-1 0 0,-1-1 1 0 0,0 0 0 0 0,0 0-1 0 0,-1 1 1 0 0,1-1-1 0 0,0 1 1 0 0,0 0-1 0 0,-1 0 1 0 0,-2-2 0 0 0,4 3-8 0 0,0 0 0 0 0,1 0 1 0 0,-1 0-1 0 0,0 0 1 0 0,1-1-1 0 0,-1 1 1 0 0,0 0-1 0 0,1 0 1 0 0,-1 0-1 0 0,0 0 0 0 0,1 1 1 0 0,-1-1-1 0 0,0 0 1 0 0,1 0-1 0 0,-1 0 1 0 0,0 0-1 0 0,1 1 1 0 0,-1-1-1 0 0,0 0 0 0 0,1 1 1 0 0,-2 0-1 0 0,2 0-2 0 0,-1 0 1 0 0,1 0-1 0 0,0 1 0 0 0,-1-1 0 0 0,1 0 0 0 0,0 1 0 0 0,0-1 0 0 0,0 0 0 0 0,0 1 0 0 0,0 1 0 0 0,0-1 9 0 0,0-1-2 0 0,1 1 0 0 0,-1-1 0 0 0,0 1-1 0 0,1-1 1 0 0,-1 0 0 0 0,1 1-1 0 0,0-1 1 0 0,-1 0 0 0 0,1 1-1 0 0,0-1 1 0 0,0 0 0 0 0,0 0-1 0 0,0 0 1 0 0,0 0 0 0 0,0 0-1 0 0,0 0 1 0 0,0 0 0 0 0,0 0-1 0 0,0 0 1 0 0,0 0 0 0 0,1-1-1 0 0,-1 1 1 0 0,0 0 0 0 0,1-1-1 0 0,-1 1 1 0 0,0-1 0 0 0,1 0-1 0 0,-1 1 1 0 0,3-1 0 0 0,3 1-22 0 0,1 1 1 0 0,-1-2 0 0 0,0 1-1 0 0,11-1 1 0 0,12-1 84 0 0,-22 1-55 0 0,1 0 1 0 0,0 0-1 0 0,0-1 0 0 0,0 0 1 0 0,-1-1-1 0 0,1 0 0 0 0,15-5 1 0 0,77-45 243 0 0,-101 52-253 0 0,1 0 0 0 0,-1 0 0 0 0,0-1 0 0 0,0 1 1 0 0,1 0-1 0 0,-1 0 0 0 0,0 0 0 0 0,1-1 0 0 0,-1 1 0 0 0,0 0 0 0 0,1 0 0 0 0,-1 0 0 0 0,0 0 0 0 0,1 0 0 0 0,-1 0 0 0 0,0 0 0 0 0,1 0 0 0 0,-1 0 0 0 0,1 0 1 0 0,-1 0-1 0 0,0 0 0 0 0,1 0 0 0 0,-1 0 0 0 0,0 0 0 0 0,1 0 0 0 0,-1 0 0 0 0,0 0 0 0 0,1 0 0 0 0,-1 0 0 0 0,0 1 0 0 0,1-1 0 0 0,-1 0 0 0 0,0 0 0 0 0,1 0 1 0 0,-1 1-1 0 0,0-1 0 0 0,0 0 0 0 0,1 0 0 0 0,-1 1 0 0 0,0-1 0 0 0,0 0 0 0 0,1 1 0 0 0,-1-1 0 0 0,0 1 0 0 0,1 19 19 0 0,-2-9-2 0 0,1 0-50 0 0,0 1 1 0 0,1 0-1 0 0,0-1 1 0 0,1 1-1 0 0,4 14 1 0 0,-5-22 20 0 0,1-1-1 0 0,-1 0 1 0 0,1 1 0 0 0,-1-1-1 0 0,1 0 1 0 0,0 0 0 0 0,0 0 0 0 0,0 0-1 0 0,1 0 1 0 0,-1 0 0 0 0,1-1-1 0 0,-1 1 1 0 0,1-1 0 0 0,0 0 0 0 0,0 1-1 0 0,0-1 1 0 0,0-1 0 0 0,1 1-1 0 0,-1 0 1 0 0,0-1 0 0 0,4 2-1 0 0,10 3 29 0 0,-15-5-15 0 0,-1 0 0 0 0,1 0-1 0 0,0-1 1 0 0,0 1 0 0 0,0 0-1 0 0,0-1 1 0 0,0 1-1 0 0,0-1 1 0 0,0 0 0 0 0,0 1-1 0 0,0-1 1 0 0,0 0 0 0 0,0 0-1 0 0,0 0 1 0 0,0-1 0 0 0,-1 1-1 0 0,1 0 1 0 0,0-1 0 0 0,0 1-1 0 0,0-1 1 0 0,0 0 0 0 0,0 0-1 0 0,0 0 1 0 0,1-1-1 0 0,8-5 8 0 0,-2 2 27 0 0,0-1 1 0 0,11-9 0 0 0,-17 12-27 0 0,0-1-1 0 0,0 1 1 0 0,0 0 0 0 0,-1-1 0 0 0,1 0-1 0 0,-1 0 1 0 0,0 1 0 0 0,3-9 0 0 0,-3 7 1 0 0,-1 0 1 0 0,0 1-1 0 0,0-1 0 0 0,-1 0 1 0 0,1 1-1 0 0,-1-1 1 0 0,0 0-1 0 0,0 0 0 0 0,-1 1 1 0 0,1-1-1 0 0,-1 0 1 0 0,0 1-1 0 0,0-1 0 0 0,-1 0 1 0 0,1 1-1 0 0,-1 0 0 0 0,-3-6 1 0 0,3 6-2 0 0,0 1 1 0 0,0 0-1 0 0,0-1 0 0 0,-1 1 1 0 0,1 0-1 0 0,-1 0 1 0 0,0 1-1 0 0,0-1 0 0 0,0 0 1 0 0,0 1-1 0 0,0 0 0 0 0,-1 0 1 0 0,1 0-1 0 0,-1 0 1 0 0,1 0-1 0 0,-1 1 0 0 0,0-1 1 0 0,1 1-1 0 0,-1 0 0 0 0,0 0 1 0 0,-5 0-1 0 0,5 1-1 0 0,-1 1 0 0 0,1-1 0 0 0,0 1 0 0 0,0 0-1 0 0,0 0 1 0 0,0 0 0 0 0,0 1 0 0 0,0-1 0 0 0,0 1 0 0 0,0 0-1 0 0,1 0 1 0 0,-1 0 0 0 0,1 1 0 0 0,-1-1 0 0 0,-4 6-1 0 0,1-2-2 0 0,1 0-1 0 0,0 1 1 0 0,1-1-1 0 0,0 1 0 0 0,0 1 1 0 0,-7 12-1 0 0,5-5 0 0 0,1 0-1 0 0,1 1 1 0 0,0-1-1 0 0,1 1 1 0 0,0 0-1 0 0,2 0 1 0 0,0 1-1 0 0,0-1 1 0 0,2 22-1 0 0,1-32 1 0 0,0 0 1 0 0,0 0-1 0 0,0 0 1 0 0,1-1-1 0 0,0 1 1 0 0,0-1-1 0 0,0 1 1 0 0,1-1-1 0 0,0 0 1 0 0,0 0-1 0 0,0 0 1 0 0,0 0-1 0 0,1 0 1 0 0,0-1-1 0 0,0 1 1 0 0,0-1-1 0 0,1 0 1 0 0,-1 0-1 0 0,1-1 1 0 0,0 0-1 0 0,0 0 1 0 0,0 0 0 0 0,1 0-1 0 0,-1-1 1 0 0,1 1-1 0 0,-1-1 1 0 0,1-1-1 0 0,0 1 1 0 0,-1-1-1 0 0,1 0 1 0 0,6 0-1 0 0,-6-1 1 0 0,0-1-1 0 0,-1 0 1 0 0,1 0-1 0 0,0 0 1 0 0,-1-1-1 0 0,0 0 1 0 0,1 0 0 0 0,-1 0-1 0 0,0 0 1 0 0,0-1-1 0 0,0 0 1 0 0,5-4-1 0 0,-1 0-19 0 0,-1 0-1 0 0,0 0 0 0 0,0-1 1 0 0,0 0-1 0 0,8-12 0 0 0,-12 14 20 0 0,0 0-1 0 0,-1 0 0 0 0,0 0 1 0 0,0-1-1 0 0,0 1 0 0 0,-1-1 1 0 0,3-11-1 0 0,-2 0-50 0 0,2-29 0 0 0,-1-2 53 0 0,-4 46-2 0 0,1-1 1 0 0,-1 0-1 0 0,1 1 1 0 0,0-1-1 0 0,0 1 1 0 0,1-1-1 0 0,-1 1 1 0 0,1 0-1 0 0,-1 0 0 0 0,1 0 1 0 0,4-6-1 0 0,-5 9-6 0 0,-1-1 0 0 0,1 1-1 0 0,-1 0 1 0 0,0 0 0 0 0,1 0 0 0 0,-1-1-1 0 0,1 1 1 0 0,-1 0 0 0 0,0 0 0 0 0,1 0-1 0 0,-1 0 1 0 0,1 0 0 0 0,-1 0-1 0 0,1 0 1 0 0,-1 0 0 0 0,0 0 0 0 0,1 0-1 0 0,-1 0 1 0 0,1 0 0 0 0,-1 0 0 0 0,1 1-1 0 0,-1-1 1 0 0,0 0 0 0 0,1 0-1 0 0,-1 0 1 0 0,0 1 0 0 0,1-1 0 0 0,-1 0-1 0 0,0 0 1 0 0,1 1 0 0 0,-1-1 0 0 0,0 0-1 0 0,1 0 1 0 0,-1 1 0 0 0,0-1-1 0 0,1 1 1 0 0,8 14-23 0 0,-9-13 35 0 0,0 0 0 0 0,0-1 1 0 0,0 1-1 0 0,0 0 0 0 0,-1-1 0 0 0,1 1 0 0 0,-1 0 0 0 0,1 0 1 0 0,-1-1-1 0 0,1 1 0 0 0,-2 2 0 0 0,1-3-3 0 0,1 0 0 0 0,0 0 0 0 0,-1-1 1 0 0,1 1-1 0 0,-1 0 0 0 0,0 0 0 0 0,1 0 0 0 0,-1-1 0 0 0,1 1 0 0 0,-1 0 0 0 0,0-1 1 0 0,0 1-1 0 0,1 0 0 0 0,-1-1 0 0 0,0 1 0 0 0,0-1 0 0 0,0 1 0 0 0,0-1 0 0 0,0 0 0 0 0,0 1 1 0 0,-1-1-1 0 0,2 0-6 0 0,0 0 1 0 0,-1-1-1 0 0,1 1 0 0 0,0 0 1 0 0,0-1-1 0 0,0 1 1 0 0,-1-1-1 0 0,1 1 1 0 0,0 0-1 0 0,0-1 1 0 0,0 1-1 0 0,0-1 1 0 0,0 1-1 0 0,0-1 0 0 0,0 1 1 0 0,0 0-1 0 0,0-1 1 0 0,0 1-1 0 0,0-1 1 0 0,0 1-1 0 0,0-1 1 0 0,0 1-1 0 0,0 0 0 0 0,0-1 1 0 0,0 1-1 0 0,1-1 1 0 0,0-6 16 0 0,0 6 19 0 0,-2 2 30 0 0,3-3-49 0 0,1 5 38 0 0,-1 1 56 0 0,1-8 50 0 0,-3 3 38 0 0,1 0-180 0 0,-1 1 1 0 0,0-1-1 0 0,0 0 1 0 0,1 0 0 0 0,-1 1-1 0 0,0-1 1 0 0,0 0 0 0 0,0 0-1 0 0,0 1 1 0 0,0-1 0 0 0,0 0-1 0 0,0 0 1 0 0,0 0 0 0 0,0 1-1 0 0,0-1 1 0 0,-1 0-1 0 0,1 0 1 0 0,0 1 0 0 0,0-1-1 0 0,-1 0 1 0 0,1 1 0 0 0,0-1-1 0 0,-2-1 1 0 0,2 1-4 0 0,-1 0 0 0 0,1 0 0 0 0,-1 0 0 0 0,1 0 0 0 0,0 0 0 0 0,0 1 0 0 0,-1-1 0 0 0,1 0 0 0 0,0 0 1 0 0,0 0-1 0 0,0 0 0 0 0,0 0 0 0 0,0-1 0 0 0,0 1 0 0 0,0 0 0 0 0,0 0 0 0 0,0 0 0 0 0,1 1 0 0 0,-1-1 0 0 0,1-2 0 0 0,8-18 96 0 0,-7 19-91 0 0,-1 0 0 0 0,1 0 0 0 0,-1 0 0 0 0,1 1 0 0 0,0-1 0 0 0,0 0 0 0 0,0 1 0 0 0,0 0 0 0 0,0-1 0 0 0,0 1 0 0 0,0 0 0 0 0,0 0 0 0 0,0 0 0 0 0,1 0 0 0 0,-1 1 0 0 0,0-1 0 0 0,4 0 0 0 0,-4 1 3 0 0,0 0 1 0 0,0-1-1 0 0,0 1 0 0 0,0-1 1 0 0,0 0-1 0 0,0 1 0 0 0,3-3 1 0 0,-3 2-10 0 0,1 0 1 0 0,-1 1-1 0 0,0-1 1 0 0,0 0-1 0 0,0 1 1 0 0,0-1-1 0 0,4 1 1 0 0,-3 0-4 0 0,-1 0 1 0 0,1 0-1 0 0,-1 0 1 0 0,0 1 0 0 0,1-1-1 0 0,-1 1 1 0 0,0 0-1 0 0,0 0 1 0 0,1-1 0 0 0,-1 2-1 0 0,0-1 1 0 0,0 0-1 0 0,0 0 1 0 0,0 1-1 0 0,0-1 1 0 0,0 1 0 0 0,-1-1-1 0 0,4 4 1 0 0,-2 0 7 0 0,1 0 0 0 0,-1 0-1 0 0,-1 0 1 0 0,1 0 0 0 0,-1 0 0 0 0,3 9 0 0 0,2 4-8 0 0,-5-13 2 0 0,0 1 0 0 0,0 0 0 0 0,0 0 0 0 0,-1 0 0 0 0,0 0 0 0 0,1 11 0 0 0,-3-2 13 0 0,-1-1-1 0 0,0 0 0 0 0,-1 0 0 0 0,-8 22 0 0 0,0 1 5 0 0,10-32-53 0 0,1 0 0 0 0,-1-1 0 0 0,1 1-1 0 0,-1 0 1 0 0,2 0 0 0 0,-1 0-1 0 0,0 0 1 0 0,1 0 0 0 0,0 0 0 0 0,2 7-1 0 0,-3-11 15 0 0,1 1-1 0 0,-1-1 1 0 0,1 0-1 0 0,0 1 1 0 0,-1-1-1 0 0,1 0 1 0 0,0 1-1 0 0,0-1 0 0 0,0 0 1 0 0,0 0-1 0 0,0 0 1 0 0,0 0-1 0 0,0 0 1 0 0,0 0-1 0 0,0 0 1 0 0,0 0-1 0 0,1 0 1 0 0,-1 0-1 0 0,0 0 0 0 0,1-1 1 0 0,-1 1-1 0 0,0-1 1 0 0,1 1-1 0 0,-1-1 1 0 0,1 1-1 0 0,-1-1 1 0 0,1 0-1 0 0,-1 0 1 0 0,1 0-1 0 0,-1 0 1 0 0,1 0-1 0 0,-1 0 0 0 0,1 0 1 0 0,-1 0-1 0 0,1-1 1 0 0,-1 1-1 0 0,1-1 1 0 0,1 0-1 0 0,9-3-446 0 0,0-2-1 0 0,0 1 0 0 0,-1-2 1 0 0,22-14-1 0 0,36-39-7989 0 0,-53 45 5302 0 0</inkml:trace>
</inkml:ink>
</file>

<file path=ppt/ink/ink4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0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1 157 512 0 0,'4'-27'2544'0'0,"-2"14"-1052"0"0,0 1-1 0 0,0 0 0 0 0,1 1 0 0 0,1-1 0 0 0,0 0 1 0 0,0 1-1 0 0,8-13 0 0 0,-9 19-663 0 0,4-8 24 0 0,-7 13-761 0 0,0-1 0 0 0,0 1 0 0 0,0 0 0 0 0,1-1 0 0 0,-1 1 0 0 0,0 0 0 0 0,0 0 0 0 0,0-1-1 0 0,1 1 1 0 0,-1 0 0 0 0,0 0 0 0 0,1 0 0 0 0,-1-1 0 0 0,0 1 0 0 0,0 0 0 0 0,1 0 0 0 0,-1 0 0 0 0,0 0-1 0 0,1 0 1 0 0,-1 0 0 0 0,0-1 0 0 0,1 1 0 0 0,-1 0 0 0 0,0 0 0 0 0,1 0 0 0 0,-1 0 0 0 0,0 0-1 0 0,1 0 1 0 0,-1 0 0 0 0,1 1 0 0 0,0 1 239 0 0,0 0 0 0 0,0 1 0 0 0,-1-1 0 0 0,1 1 0 0 0,-1-1 1 0 0,0 1-1 0 0,0-1 0 0 0,0 6 0 0 0,0-5-72 0 0,2 53 1060 0 0,-10 81 0 0 0,1-27-741 0 0,4-38-169 0 0,-2 152 225 0 0,6-197-674 0 0,0 0 0 0 0,2 0 1 0 0,1-1-1 0 0,15 51 0 0 0,-18-74-10 0 0,0 0-1 0 0,1 0 1 0 0,-1-1-1 0 0,1 1 1 0 0,-1-1-1 0 0,1 1 1 0 0,0-1-1 0 0,3 4 1 0 0,-4-6-13 0 0,-1 1 1 0 0,0-1-1 0 0,1 0 1 0 0,-1 1-1 0 0,1-1 1 0 0,-1 1-1 0 0,1-1 1 0 0,-1 0-1 0 0,1 0 1 0 0,0 1-1 0 0,-1-1 1 0 0,1 0-1 0 0,-1 0 1 0 0,1 0-1 0 0,-1 0 1 0 0,1 0-1 0 0,0 0 1 0 0,-1 0-1 0 0,1 0 1 0 0,-1 0-1 0 0,1 0 1 0 0,0 0-1 0 0,-1 0 1 0 0,1 0-1 0 0,-1 0 1 0 0,1 0-1 0 0,-1-1 1 0 0,1 1-1 0 0,0 0 1 0 0,-1 0-1 0 0,1-1 1 0 0,-1 1-1 0 0,1 0 1 0 0,-1-1-1 0 0,0 1 1 0 0,1 0-1 0 0,-1-1 1 0 0,1 1-1 0 0,-1-1 1 0 0,0 1-1 0 0,1-1 1 0 0,-1 1-1 0 0,0-1 1 0 0,1 1-1 0 0,-1-1 1 0 0,0 1-1 0 0,1-2 1 0 0,2-5-1372 0 0,0 0 1 0 0,0 0 0 0 0,0 0-1 0 0,-1 0 1 0 0,2-8 0 0 0,-2 0-1097 0 0</inkml:trace>
</inkml:ink>
</file>

<file path=ppt/ink/ink4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0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109 217 472 0 0,'-2'-10'1168'0'0,"-9"-21"2609"0"0,10 30-3636 0 0,1 0 0 0 0,0 0 1 0 0,-1 0-1 0 0,1 0 0 0 0,-1 0 1 0 0,0 0-1 0 0,1 0 0 0 0,-1 0 1 0 0,0 1-1 0 0,0-1 0 0 0,1 0 1 0 0,-1 0-1 0 0,0 1 0 0 0,0-1 1 0 0,0 0-1 0 0,0 1 0 0 0,0-1 1 0 0,0 1-1 0 0,0-1 0 0 0,0 1 1 0 0,0 0-1 0 0,0-1 0 0 0,-2 1 1 0 0,1 0 94 0 0,0 1 1 0 0,1-1-1 0 0,-1 1 1 0 0,0-1-1 0 0,0 1 1 0 0,0 0-1 0 0,1 0 1 0 0,-1 0-1 0 0,0 0 1 0 0,1 0-1 0 0,-1 0 1 0 0,1 1-1 0 0,-1-1 1 0 0,1 0 0 0 0,-1 1-1 0 0,0 1 1 0 0,-1 0 175 0 0,1 0 1 0 0,0 0-1 0 0,0-1 1 0 0,0 1-1 0 0,1 0 1 0 0,-1 1-1 0 0,1-1 1 0 0,-2 4-1 0 0,3-7-359 0 0,0 1 1 0 0,0-1-1 0 0,0 0 0 0 0,0 0 1 0 0,0 0-1 0 0,0 0 0 0 0,0 1 0 0 0,0-1 1 0 0,0 0-1 0 0,0 0 0 0 0,0 0 1 0 0,0 1-1 0 0,0-1 0 0 0,0 0 0 0 0,0 0 1 0 0,0 0-1 0 0,0 1 0 0 0,0-1 1 0 0,0 0-1 0 0,0 0 0 0 0,0 0 0 0 0,0 1 1 0 0,1-1-1 0 0,-1 0 0 0 0,0 0 1 0 0,0 0-1 0 0,0 0 0 0 0,0 1 0 0 0,0-1 1 0 0,0 0-1 0 0,1 0 0 0 0,-1 0 0 0 0,0 0 1 0 0,0 0-1 0 0,0 0 0 0 0,0 1 1 0 0,1-1-1 0 0,-1 0 0 0 0,9-2 622 0 0,9-9-366 0 0,-6 2-64 0 0,0-1 0 0 0,-1-1 0 0 0,-1 0-1 0 0,1 0 1 0 0,10-17 0 0 0,-9 12 59 0 0,1-1-4 0 0,-5 6-181 0 0,0 0 0 0 0,1 1 0 0 0,0 0-1 0 0,1 1 1 0 0,0-1 0 0 0,12-8 0 0 0,-18 17-111 0 0,-1-1 0 0 0,0 1 1 0 0,0 0-1 0 0,1 0 0 0 0,-1 0 0 0 0,1 0 0 0 0,-1 0 1 0 0,1 1-1 0 0,0-1 0 0 0,-1 1 0 0 0,1 0 1 0 0,-1 0-1 0 0,4 1 0 0 0,8 2-2 0 0,27 7-1 0 0,-13-3-27 0 0,-15-4 23 0 0,0 1 1 0 0,0 0 0 0 0,0 1-1 0 0,0 1 1 0 0,-1 0 0 0 0,24 15-1 0 0,-33-19 4 0 0,1 1 0 0 0,-2 0 0 0 0,1 0-1 0 0,0 1 1 0 0,0-1 0 0 0,-1 1 0 0 0,0-1 0 0 0,0 1-1 0 0,0 0 1 0 0,0 0 0 0 0,-1 1 0 0 0,1-1 0 0 0,-1 1-1 0 0,0-1 1 0 0,0 1 0 0 0,-1-1 0 0 0,0 1 0 0 0,1 0-1 0 0,-1 0 1 0 0,-1 0 0 0 0,1 0 0 0 0,-1 0 0 0 0,0 9 0 0 0,-2-5 28 0 0,0 0 0 0 0,-1 1 1 0 0,0-1-1 0 0,0 0 1 0 0,-1-1-1 0 0,0 1 1 0 0,0-1-1 0 0,-1 1 1 0 0,0-1-1 0 0,-1-1 1 0 0,0 1-1 0 0,0-1 1 0 0,-1 0-1 0 0,-9 9 1 0 0,-2-1 14 0 0,-1-1 0 0 0,0 0 1 0 0,-1-1-1 0 0,-36 16 1 0 0,-8 0-160 0 0,-85 26 0 0 0,135-50-56 0 0,0-2 1 0 0,-16 3-1 0 0,25-6-72 0 0,0 1 1 0 0,1-1-1 0 0,-1 0 1 0 0,0 0-1 0 0,0 0 0 0 0,1-1 1 0 0,-1 1-1 0 0,0-1 1 0 0,1 0-1 0 0,-7-3 1 0 0,11 4 102 0 0,-1-1 1 0 0,0 1 0 0 0,0 0 0 0 0,1-1-1 0 0,-1 1 1 0 0,0-1 0 0 0,1 1 0 0 0,-1-1-1 0 0,0 0 1 0 0,1 1 0 0 0,-1-1 0 0 0,1 0-1 0 0,-1 1 1 0 0,1-1 0 0 0,-1 0-1 0 0,1 0 1 0 0,0 1 0 0 0,-1-1 0 0 0,1 0-1 0 0,0 0 1 0 0,-1 1 0 0 0,1-1 0 0 0,0 0-1 0 0,0 0 1 0 0,0 0 0 0 0,0 0 0 0 0,0 0-1 0 0,0 1 1 0 0,0-3 0 0 0,1 0-452 0 0,0 0 0 0 0,0 0 0 0 0,0 0 0 0 0,0 0 0 0 0,0 0 0 0 0,4-5 0 0 0,10-15-2318 0 0</inkml:trace>
</inkml:ink>
</file>

<file path=ppt/ink/ink4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1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88 512 0 0,'-7'-2'441'0'0,"-1"1"-1"0"0,1 0 1 0 0,-1 1-1 0 0,1 0 0 0 0,-10 1 1 0 0,-11-1 1189 0 0,5 0 121 0 0,1 1 0 0 0,0 1 0 0 0,-26 6 0 0 0,5-1 564 0 0,25 0-611 0 0,12-4-305 0 0,8-3 479 0 0,49-7-433 0 0,183-52 715 0 0,-202 52-1966 0 0,0 0 0 0 0,45-1 0 0 0,66 3 37 0 0,-95 4-206 0 0,217 3-116 0 0,-217 1-83 0 0,-38-1 9 0 0,0-1-1 0 0,0 0 1 0 0,0-1 0 0 0,1 0 0 0 0,15-3-1 0 0,-13 1-320 0 0,10-1-90 0 0,-22 2 385 0 0,0 1 0 0 0,-1 0 0 0 0,1 0-1 0 0,0-1 1 0 0,0 1 0 0 0,0-1 0 0 0,0 1 0 0 0,-1-1 0 0 0,1 1 0 0 0,0-1 0 0 0,0 1 0 0 0,-1-1 0 0 0,1 0-1 0 0,0 1 1 0 0,-1-1 0 0 0,1 0 0 0 0,-1 0 0 0 0,1 0 0 0 0,-1 1 0 0 0,1-2 0 0 0,-1 2-10 0 0,0-1 0 0 0,0 1 0 0 0,0 0 0 0 0,0 0 0 0 0,0-1 1 0 0,0 1-1 0 0,0 0 0 0 0,0 0 0 0 0,0 0 0 0 0,0-1 0 0 0,0 1 0 0 0,0 0 1 0 0,0 0-1 0 0,0 0 0 0 0,0-1 0 0 0,0 1 0 0 0,-1 0 0 0 0,1 0 0 0 0,0 0 1 0 0,0 0-1 0 0,0-1 0 0 0,-1 0-1205 0 0,1 1 1205 0 0,-1 0 0 0 0,1 0 0 0 0,0 0 0 0 0,0 0 1 0 0,0 0-1 0 0,-1 0 0 0 0,1 0 0 0 0,0 0 0 0 0,0 0 0 0 0,0 0 0 0 0,-1 0 1 0 0,-5 1-3960 0 0</inkml:trace>
</inkml:ink>
</file>

<file path=ppt/ink/ink4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1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28 328 0 0,'-19'-5'1416'0'0,"12"3"-623"0"0,0 0 0 0 0,0 1 0 0 0,0 0-1 0 0,0 0 1 0 0,0 0 0 0 0,0 1 0 0 0,0 0 0 0 0,0 0 0 0 0,-8 2 0 0 0,11-2-292 0 0,0 1-1 0 0,0-1 1 0 0,0 0 0 0 0,1 0 0 0 0,-7-1 0 0 0,7 1-27 0 0,-1-1 0 0 0,1 1 0 0 0,-1 0 0 0 0,1 0 1 0 0,-1 1-1 0 0,-5 0 0 0 0,4 1 374 0 0,4-2-686 0 0,1 1-1 0 0,-1-1 1 0 0,1 0 0 0 0,-1 0-1 0 0,1 1 1 0 0,-1-1 0 0 0,0 0-1 0 0,1 0 1 0 0,-1 0 0 0 0,1 1-1 0 0,-1-1 1 0 0,0 0 0 0 0,1 0-1 0 0,-1 0 1 0 0,0 0 0 0 0,1 0-1 0 0,-1 0 1 0 0,1 0 0 0 0,-1 0-1 0 0,0-1 1 0 0,0 1 409 0 0,17 3 517 0 0,82-17 310 0 0,-72 11-1241 0 0,0 1-1 0 0,0 2 1 0 0,38 3 0 0 0,-2 0-16 0 0,166 1 265 0 0,-153 2-325 0 0,12 1-82 0 0,71-10-92 0 0,7 0-207 0 0,-141 3 42 0 0,0-2-1 0 0,28-5 1 0 0,-33 4-84 0 0,-12 2 49 0 0,11-1-153 0 0,-18 2 338 0 0,1 0 0 0 0,-1 0 0 0 0,1 0 0 0 0,-1 0 0 0 0,1 0-1 0 0,-1 0 1 0 0,0 0 0 0 0,1 0 0 0 0,-1-1 0 0 0,1 1 0 0 0,-1 0 0 0 0,0 0 0 0 0,1-1 0 0 0,-1 1-1 0 0,0 0 1 0 0,1 0 0 0 0,-1-1 0 0 0,0 1 0 0 0,1 0 0 0 0,-1-1 0 0 0,0 1 0 0 0,0 0-1 0 0,1-1 1 0 0,-1 1 0 0 0,0-1 0 0 0,0 1 0 0 0,0 0 0 0 0,1-2 0 0 0,-9 4-3906 0 0,-1 0 1888 0 0</inkml:trace>
</inkml:ink>
</file>

<file path=ppt/ink/ink4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2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13 184 0 0,'-5'-3'773'0'0,"1"1"0"0"0,-1 1 0 0 0,0-1 0 0 0,1 1 0 0 0,-1 0 0 0 0,0 0 0 0 0,0 0 0 0 0,0 0 0 0 0,0 1 0 0 0,0 0 0 0 0,0 0 0 0 0,-9 2 0 0 0,-12-1 4585 0 0,25-1-5162 0 0,1 0-1 0 0,-1 0 1 0 0,1 0 0 0 0,-1 0-1 0 0,1 0 1 0 0,-1 0-1 0 0,1 0 1 0 0,-1 0-1 0 0,1 0 1 0 0,-1 0-1 0 0,1 0 1 0 0,-1 0-1 0 0,1 1 1 0 0,-1-1 0 0 0,1 0-1 0 0,0 0 1 0 0,-1 0-1 0 0,1 1 1 0 0,-1-1-1 0 0,11 3 2277 0 0,-1-3-2126 0 0,1 1 0 0 0,0 1 0 0 0,-1 0 0 0 0,1 0 0 0 0,-1 1 1 0 0,15 6-1 0 0,54 29 383 0 0,-65-31-628 0 0,1 1-14 0 0,0 1 0 0 0,-1 0-1 0 0,0 1 1 0 0,22 22 0 0 0,39 53 110 0 0,-69-79-193 0 0,15 20 6 0 0,0 1 0 0 0,-2 1 1 0 0,-1 1-1 0 0,22 49 1 0 0,-33-64-11 0 0,-2 1 0 0 0,7 28 0 0 0,-10-38 2 0 0,0 0 0 0 0,0 1 0 0 0,-1-1 1 0 0,0 0-1 0 0,0 1 0 0 0,0-1 0 0 0,-1 0 0 0 0,1 1 1 0 0,-1-1-1 0 0,-1 0 0 0 0,-2 10 0 0 0,1-10 2 0 0,-1 0 0 0 0,1 0 0 0 0,0-1-1 0 0,-1 1 1 0 0,0-1 0 0 0,0 0 0 0 0,-1 0 0 0 0,1 0 0 0 0,-1 0-1 0 0,0-1 1 0 0,0 0 0 0 0,-9 5 0 0 0,-7 1-167 0 0,0-1 0 0 0,-22 6 1 0 0,-9 3-1083 0 0,51-16 901 0 0,-1 0 0 0 0,0 0 0 0 0,0-1-1 0 0,0 1 1 0 0,0 0 0 0 0,0-1 0 0 0,0 0 0 0 0,0 1 0 0 0,0-1-1 0 0,0 0 1 0 0,-2 0 0 0 0,4-1 41 0 0,0 1-1 0 0,0 0 1 0 0,0 0 0 0 0,1-1-1 0 0,-1 1 1 0 0,0 0 0 0 0,4-3-5157 0 0,-3 3 5157 0 0,-1 0 0 0 0,0 0-1 0 0,8 0-4096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5.29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39 77 8 0 0,'-18'-36'7396'0'0,"12"27"-3817"0"0,1-1 0 0 0,-4-12 0 0 0,11 42 502 0 0,0-3-3537 0 0,44 289 2484 0 0,-32-6-2709 0 0,-6-85-566 0 0,-8-211 199 0 0,1 20-241 0 0,6 27 0 0 0,-6-45 12 0 0,0 0 0 0 0,0 0 0 0 0,1 0 0 0 0,0 0 0 0 0,1-1 1 0 0,-1 1-1 0 0,1-1 0 0 0,0 1 0 0 0,7 9 0 0 0,-9-14 30 0 0,0-1-1 0 0,0 1 0 0 0,-1 0 1 0 0,1-1-1 0 0,0 1 0 0 0,0 0 0 0 0,0-1 1 0 0,0 1-1 0 0,0-1 0 0 0,0 1 0 0 0,0-1 1 0 0,0 0-1 0 0,0 1 0 0 0,0-1 0 0 0,0 0 1 0 0,0 0-1 0 0,0 0 0 0 0,0 0 0 0 0,0 0 1 0 0,0 0-1 0 0,0 0 0 0 0,0 0 0 0 0,0 0 1 0 0,0 0-1 0 0,0-1 0 0 0,0 1 1 0 0,0 0-1 0 0,0-1 0 0 0,0 1 0 0 0,0-1 1 0 0,0 1-1 0 0,0-1 0 0 0,1 0 0 0 0,5-5-1589 0 0</inkml:trace>
</inkml:ink>
</file>

<file path=ppt/ink/ink4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5.1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67 193 512 0 0,'-20'-65'2109'0'0,"12"34"391"0"0,-15-32 1 0 0,12 39 39 0 0,6 14 2904 0 0,10 17-17 0 0,7 4-3111 0 0,3 3-1675 0 0,34 51 547 0 0,70 125-1 0 0,-53-80-1026 0 0,-28-48-78 0 0,69 101-202 0 0,-92-141 104 0 0,-12-17 2 0 0,-1-1-1 0 0,1 1 1 0 0,0-1-1 0 0,0 0 1 0 0,1 0-1 0 0,-1 0 1 0 0,1-1 0 0 0,0 1-1 0 0,0-1 1 0 0,0 0-1 0 0,0 0 1 0 0,9 4-1 0 0,-9-5-28 0 0,0-1-1 0 0,-1 0 1 0 0,1 0-1 0 0,0-1 0 0 0,7 2 1 0 0,-10-2 31 0 0,0 0 1 0 0,-1 0 0 0 0,1 0-1 0 0,-1-1 1 0 0,1 1 0 0 0,0 0-1 0 0,-1 0 1 0 0,1 0-1 0 0,-1 0 1 0 0,1-1 0 0 0,0 1-1 0 0,-1 0 1 0 0,1 0 0 0 0,-1-1-1 0 0,1 1 1 0 0,-1 0-1 0 0,1-1 1 0 0,-1 1 0 0 0,1-1-1 0 0,-1 0-5 0 0,1 0-1 0 0,-1 0 1 0 0,0 1-1 0 0,0-1 1 0 0,1 0-1 0 0,-1 0 1 0 0,0 1-1 0 0,0-1 1 0 0,0 0-1 0 0,0 0 0 0 0,0 0 1 0 0,0 0-1 0 0,0 1 1 0 0,0-1-1 0 0,-1 0 1 0 0,1 0-1 0 0,0 0 1 0 0,0 1-1 0 0,-1-2 1 0 0,0-1-155 0 0,-1 0 1 0 0,1 0 0 0 0,-1 0 0 0 0,0 0-1 0 0,0 1 1 0 0,0-1 0 0 0,0 1-1 0 0,0-1 1 0 0,-1 1 0 0 0,-3-4-1 0 0,-32-20-3995 0 0,11 8-1182 0 0,17 11 3056 0 0</inkml:trace>
</inkml:ink>
</file>

<file path=ppt/ink/ink4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6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33 291 560 0 0,'-1'0'-30'0'0,"-15"-2"4438"0"0,14-1-503 0 0,7-4-1927 0 0,-2 4-1498 0 0,0 0-1 0 0,-1 0 1 0 0,1 0-1 0 0,-1 0 1 0 0,1-1-1 0 0,-1 0 1 0 0,0 1-1 0 0,-1-1 1 0 0,1 0-1 0 0,0 0 1 0 0,-1 0-1 0 0,0 0 1 0 0,0 0-1 0 0,0 0 1 0 0,-1 0-1 0 0,1 0 1 0 0,-1 0-1 0 0,0-1 1 0 0,0 1-1 0 0,-1 0 1 0 0,1 0-1 0 0,-2-4 1 0 0,2 7-449 0 0,0 1 0 0 0,0 0 0 0 0,0 0-1 0 0,0 0 1 0 0,0-1 0 0 0,0 1 0 0 0,0 0 0 0 0,0 0 0 0 0,0-1 0 0 0,0 1-1 0 0,0 0 1 0 0,0 0 0 0 0,0 0 0 0 0,-1-1 0 0 0,1 1 0 0 0,0 0-1 0 0,0 0 1 0 0,0 0 0 0 0,0 0 0 0 0,-1-1 0 0 0,1 1 0 0 0,0 0 0 0 0,0 0-1 0 0,0 0 1 0 0,0 0 0 0 0,-1 0 0 0 0,1 0 0 0 0,0 0 0 0 0,0 0 0 0 0,-1 0-1 0 0,1-1 1 0 0,0 1 0 0 0,0 0 0 0 0,0 0 0 0 0,-1 0 0 0 0,1 0-1 0 0,0 0 1 0 0,0 0 0 0 0,-1 0 0 0 0,1 0 0 0 0,0 1 0 0 0,0-1 0 0 0,0 0-1 0 0,-1 0 1 0 0,1 0 0 0 0,0 0 0 0 0,0 0 0 0 0,0 0 0 0 0,-1 0 0 0 0,1 0-1 0 0,0 1 1 0 0,0-1 0 0 0,0 0 0 0 0,0 0 0 0 0,-1 0 0 0 0,1 0-1 0 0,0 0 1 0 0,0 1 0 0 0,0-1 0 0 0,0 0 0 0 0,0 0 0 0 0,0 0 0 0 0,-1 1-1 0 0,1-1 1 0 0,0 0-24 0 0,0 0 0 0 0,0 0 0 0 0,0 0 0 0 0,0 0 0 0 0,0 0 0 0 0,0 0 0 0 0,0 0 0 0 0,0-1 0 0 0,0 1-1 0 0,0 0 1 0 0,0 0 0 0 0,0 0 0 0 0,0 0 0 0 0,0 0 0 0 0,0 0 0 0 0,0 0 0 0 0,-1 0 0 0 0,1 0 0 0 0,0 0 0 0 0,0 0 0 0 0,0 0 0 0 0,0 0 0 0 0,0 0-1 0 0,0 0 1 0 0,0 0 0 0 0,0 0 0 0 0,0 0 0 0 0,0 0 0 0 0,-1 0 0 0 0,1 0 0 0 0,0 0 0 0 0,0 0 0 0 0,0 0 0 0 0,0 0 0 0 0,0 0 0 0 0,0 0-1 0 0,0 0 1 0 0,0 0 0 0 0,0 0 0 0 0,0 0 0 0 0,-1 0 0 0 0,1 0 0 0 0,0 0 0 0 0,0 0 0 0 0,0 0 0 0 0,0 0 0 0 0,0 0 0 0 0,0 0 0 0 0,0 0 0 0 0,0 0-1 0 0,0 0 1 0 0,0 0 0 0 0,0 1 0 0 0,0-2-2 0 0,0 1 0 0 0,0 0 1 0 0,0 0-1 0 0,0-1 0 0 0,0 1 0 0 0,0 0 0 0 0,0 0 0 0 0,0 0 0 0 0,0-1 1 0 0,0 1-1 0 0,0 0 0 0 0,0 0 0 0 0,-1 0 0 0 0,1-1 0 0 0,0 1 0 0 0,0 0 1 0 0,0 0-1 0 0,0 0 0 0 0,0-1 0 0 0,0 1 0 0 0,0 0 0 0 0,-1 0 0 0 0,1 0 1 0 0,0 0-1 0 0,0-1 0 0 0,0 1 0 0 0,0 0 0 0 0,-1 0 0 0 0,1 0 0 0 0,0 0 0 0 0,0 0 1 0 0,0 0-1 0 0,-1 0 0 0 0,1 0 0 0 0,0 0 0 0 0,0-1 0 0 0,0 1 0 0 0,-1 0 1 0 0,1 0-1 0 0,0 0 0 0 0,-11 5 51 0 0,10-4-57 0 0,-1 0-1 0 0,1 0 1 0 0,0 0-1 0 0,0 0 1 0 0,0 0-1 0 0,0 0 1 0 0,0 1 0 0 0,0-1-1 0 0,0 0 1 0 0,0 0-1 0 0,0 1 1 0 0,1-1-1 0 0,-1 1 1 0 0,1-1 0 0 0,-2 3-1 0 0,2-4 6 0 0,0 1 0 0 0,0-1 0 0 0,0 0 0 0 0,0 0 0 0 0,0 1 0 0 0,0-1 0 0 0,0 0 0 0 0,0 0 0 0 0,0 1 0 0 0,0-1-1 0 0,0 0 1 0 0,0 0 0 0 0,0 1 0 0 0,0-1 0 0 0,0 0 0 0 0,0 0 0 0 0,1 1 0 0 0,-1-1 0 0 0,0 0 0 0 0,0 0 0 0 0,0 1 0 0 0,0-1 0 0 0,0 0 0 0 0,1 0 0 0 0,-1 0-1 0 0,0 1 1 0 0,0-1 0 0 0,0 0 0 0 0,1 0 0 0 0,-1 0 0 0 0,0 0 0 0 0,0 1 0 0 0,0-1 0 0 0,1 0 0 0 0,-1 0 0 0 0,10-3 119 0 0,-1-1-73 0 0,3-1 46 0 0,0-1 0 0 0,16-9 1 0 0,16-8 79 0 0,-22 15-108 0 0,0 2-1 0 0,43-8 0 0 0,-5 3-34 0 0,2-1-25 0 0,0 2 0 0 0,73-1 0 0 0,99-8-24 0 0,-193 14-1 0 0,100-18 30 0 0,-112 17 17 0 0,-21 5-18 0 0,1 0 1 0 0,-1-1 0 0 0,1 0 0 0 0,10-5-1 0 0,-16 6-5 0 0,12-5 55 0 0,-15 6-59 0 0,0 0 0 0 0,0-1-1 0 0,1 1 1 0 0,-1 0 0 0 0,0 0 0 0 0,0 0-1 0 0,1 0 1 0 0,-1 0 0 0 0,0-1-1 0 0,0 1 1 0 0,1 0 0 0 0,-1 0-1 0 0,0-1 1 0 0,0 1 0 0 0,0 0-1 0 0,0 0 1 0 0,0 0 0 0 0,1-1-1 0 0,-1 1 1 0 0,0 0 0 0 0,0-1-1 0 0,0 1 1 0 0,0 0 0 0 0,0 0-1 0 0,0-1 1 0 0,0 1 0 0 0,0 0-1 0 0,0 0 1 0 0,0-1 0 0 0,0 1-1 0 0,0 0 1 0 0,0-1 0 0 0,0 1-1 0 0,0 0 1 0 0,0 0 0 0 0,0-1-1 0 0,0 1 1 0 0,0 0 0 0 0,-1 0-1 0 0,1-1 1 0 0,0 1 0 0 0,0 0-1 0 0,0 0 1 0 0,0-1 0 0 0,0 1-1 0 0,-1 0 1 0 0,1 0 0 0 0,-3-1 18 0 0,1 1 0 0 0,-1 0 0 0 0,0 0 0 0 0,0 0 0 0 0,1 0 0 0 0,-1 0 0 0 0,0 0 0 0 0,-3 2 0 0 0,-6 0-31 0 0,7-1 18 0 0,-1 0 0 0 0,1 0 0 0 0,-1 0 0 0 0,1 1 0 0 0,-1 0 0 0 0,1 0 1 0 0,0 0-1 0 0,-7 5 0 0 0,9-5-2 0 0,1 0 0 0 0,0 0 1 0 0,-1 0-1 0 0,1 0 0 0 0,0 1 0 0 0,0-1 1 0 0,-2 5-1 0 0,3-6-4 0 0,1-1-1 0 0,-1 1 1 0 0,1 0 0 0 0,0 0 0 0 0,-1 0 0 0 0,1 0 0 0 0,0 0-1 0 0,0 0 1 0 0,-1-1 0 0 0,1 1 0 0 0,0 0 0 0 0,0 0-1 0 0,0 0 1 0 0,0 0 0 0 0,0 0 0 0 0,0 0 0 0 0,1 0-1 0 0,-1 0 1 0 0,0 0 0 0 0,0 0 0 0 0,1 0 0 0 0,-1-1-1 0 0,0 1 1 0 0,1 0 0 0 0,-1 0 0 0 0,1 0 0 0 0,-1-1-1 0 0,1 1 1 0 0,1 1 0 0 0,-2-1 1 0 0,1 0 0 0 0,-1 0-1 0 0,0-1 1 0 0,1 1 0 0 0,-1 0 0 0 0,1 0 0 0 0,-1 0-1 0 0,0 0 1 0 0,0 0 0 0 0,0 0 0 0 0,1 0 0 0 0,-1-1-1 0 0,0 1 1 0 0,0 0 0 0 0,0 0 0 0 0,0 0 0 0 0,-1 0 0 0 0,1 0-1 0 0,0 0 1 0 0,0 0 0 0 0,0 0 0 0 0,-1 0 0 0 0,1-1-1 0 0,-1 2 1 0 0,-13 25 108 0 0,8-18-87 0 0,-9 24 61 0 0,-10 35 0 0 0,-6 13-43 0 0,-15 37-31 0 0,-22 44 32 0 0,51-129-43 0 0,0 0 0 0 0,3 2 0 0 0,0 0 1 0 0,3 0-1 0 0,-9 44 0 0 0,20-75-6 0 0,0 0-1 0 0,0 1 1 0 0,0-1-1 0 0,2 9 1 0 0,1-2 9 0 0,-3-11 1 0 0,0 0 0 0 0,0 0-1 0 0,0 0 1 0 0,0 0 0 0 0,0 0-1 0 0,0 0 1 0 0,0 0 0 0 0,0 0 0 0 0,0 0-1 0 0,0 0 1 0 0,0-3-15 0 0,-2 0 0 0 0,1 0 0 0 0,0 0 0 0 0,0 0 0 0 0,-1 1 0 0 0,0-1 0 0 0,1 0 0 0 0,-1 1-1 0 0,0 0 1 0 0,-1-1 0 0 0,1 1 0 0 0,0 0 0 0 0,-3-2 0 0 0,-8-9-109 0 0,3 3-41 0 0,8 9 98 0 0,0-1 0 0 0,0 1-1 0 0,1-1 1 0 0,-1 0 0 0 0,0 1 0 0 0,1-1 0 0 0,-2-4-1 0 0,2 6 12 0 0,1-1-1 0 0,0 0 1 0 0,0 1-1 0 0,0-1 1 0 0,0 0-1 0 0,0 0 1 0 0,0 1 0 0 0,0-1-1 0 0,0 0 1 0 0,0 0-1 0 0,0 1 1 0 0,0-1-1 0 0,0 0 1 0 0,0 1-1 0 0,1-1 1 0 0,-1 0-1 0 0,0 0 1 0 0,1 1-1 0 0,-1-1 1 0 0,0 1-1 0 0,1-1 1 0 0,-1 0-1 0 0,1 1 1 0 0,-1-1-1 0 0,1 1 1 0 0,-1-1-1 0 0,1 1 1 0 0,-1-1-1 0 0,1 1 1 0 0,0-1-1 0 0,6-6-824 0 0,7-3-1193 0 0,21-9-5466 0 0,-21 10 4087 0 0</inkml:trace>
</inkml:ink>
</file>

<file path=ppt/ink/ink4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7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31 810 512 0 0,'25'0'6779'0'0,"-23"1"-6539"0"0,-1-1 1 0 0,1 1-1 0 0,-1-1 1 0 0,1 1-1 0 0,-1 0 1 0 0,1-1-1 0 0,-1 1 1 0 0,1 0-1 0 0,-1 0 1 0 0,0 0-1 0 0,1 1 1 0 0,-1-1-1 0 0,0 0 0 0 0,0 0 1 0 0,0 1-1 0 0,1 0 1 0 0,1 2 466 0 0,0 0 1 0 0,0 0-1 0 0,-1 1 1 0 0,4 5 0 0 0,-5-5-225 0 0,0-1 1 0 0,0 0 0 0 0,-1 1 0 0 0,1-1 0 0 0,-1 1-1 0 0,0-1 1 0 0,0 1 0 0 0,-1-1 0 0 0,1 0-1 0 0,-1 1 1 0 0,0-1 0 0 0,-2 7 0 0 0,3-11-465 0 0,0 0 1 0 0,0 0-1 0 0,0 0 1 0 0,0 0-1 0 0,0 1 1 0 0,0-1-1 0 0,0 0 1 0 0,0 0-1 0 0,0 0 1 0 0,-1 0-1 0 0,1 0 1 0 0,0 0-1 0 0,0 0 1 0 0,0 0 0 0 0,0 0-1 0 0,0 0 1 0 0,0 0-1 0 0,0 0 1 0 0,0 0-1 0 0,0 0 1 0 0,-1 0-1 0 0,1 0 1 0 0,0 0-1 0 0,0 0 1 0 0,0 0-1 0 0,0 0 1 0 0,0 0-1 0 0,0 0 1 0 0,0 0-1 0 0,0 0 1 0 0,-1 0-1 0 0,1 0 1 0 0,0 0-1 0 0,0 0 1 0 0,0 0-1 0 0,0 0 1 0 0,0 0-1 0 0,0 0 1 0 0,0 0-1 0 0,0 0 1 0 0,0 0-1 0 0,0 0 1 0 0,-1 0-1 0 0,1 0 1 0 0,0 0-1 0 0,0-1 1 0 0,-5-5 432 0 0,-3-7-47 0 0,1-2-30 0 0,-4-6 14 0 0,0-1 0 0 0,2 0 0 0 0,0 0 0 0 0,-10-44 0 0 0,14 26-320 0 0,1 0 0 0 0,2 0 0 0 0,1 0 1 0 0,3 0-1 0 0,6-45 0 0 0,0 0 69 0 0,-4 34-67 0 0,11-54 0 0 0,-12 91-75 0 0,0 0 0 0 0,2 0 0 0 0,-1 0 0 0 0,2 0 0 0 0,0 1 0 0 0,0 0 0 0 0,1 0 0 0 0,13-16 0 0 0,-15 23-1 0 0,0 0 0 0 0,0 1 0 0 0,1-1 0 0 0,0 1 0 0 0,0 1 0 0 0,0-1 0 0 0,0 1 0 0 0,1 0 0 0 0,0 1 0 0 0,0-1 0 0 0,0 1 0 0 0,12-3 0 0 0,-13 4-15 0 0,-1 1-1 0 0,1 0 1 0 0,0 1-1 0 0,-1-1 0 0 0,1 1 1 0 0,0 0-1 0 0,0 0 1 0 0,0 1-1 0 0,-1-1 1 0 0,1 1-1 0 0,0 1 0 0 0,-1-1 1 0 0,1 1-1 0 0,-1 0 1 0 0,1 0-1 0 0,-1 1 1 0 0,5 3-1 0 0,0 0-262 0 0,-1 1-1 0 0,-1 0 1 0 0,1 0 0 0 0,-1 1-1 0 0,-1 0 1 0 0,0 0-1 0 0,0 1 1 0 0,0 0 0 0 0,7 15-1 0 0,-8-13-1279 0 0,0 1 0 0 0,-1 0-1 0 0,-1 0 1 0 0,5 21 0 0 0,-4-8-2277 0 0</inkml:trace>
</inkml:ink>
</file>

<file path=ppt/ink/ink4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7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68 103 88 0 0,'-34'4'5811'0'0,"31"-4"-5096"0"0,0 0 1 0 0,1 0-1 0 0,-1 0 1 0 0,1 0-1 0 0,-1-1 1 0 0,1 1-1 0 0,0-1 1 0 0,-1 1-1 0 0,1-1 0 0 0,-1 0 1 0 0,-3-2 1048 0 0,26 1 385 0 0,68-23-354 0 0,16-4-1285 0 0,-88 25-535 0 0,142-25 447 0 0,-118 24-1687 0 0,80-1-1 0 0,-92 7-175 0 0</inkml:trace>
</inkml:ink>
</file>

<file path=ppt/ink/ink4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7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513 39 1696 0 0,'0'-2'378'0'0,"0"1"0"0"0,0-1-1 0 0,-1 0 1 0 0,1 1 0 0 0,0-1-1 0 0,-1 0 1 0 0,1 1 0 0 0,-1-1-1 0 0,1 1 1 0 0,-1-1 0 0 0,0 1-1 0 0,0-1 1 0 0,0 1 0 0 0,0 0-1 0 0,0-1 1 0 0,0 1 0 0 0,0 0-1 0 0,0 0 1 0 0,0-1 0 0 0,-1 1-1 0 0,1 0 1 0 0,0 0-1 0 0,-1 1 1 0 0,1-1 0 0 0,-1 0-1 0 0,1 0 1 0 0,-1 1 0 0 0,1-1-1 0 0,-1 1 1 0 0,1-1 0 0 0,-1 1-1 0 0,0 0 1 0 0,1-1 0 0 0,-1 1-1 0 0,0 0 1 0 0,1 0 0 0 0,-1 0-1 0 0,0 0 1 0 0,-2 1 0 0 0,-4 1 316 0 0,0 0 1 0 0,1 0-1 0 0,-1 1 1 0 0,1 0-1 0 0,-1 1 1 0 0,-13 8 0 0 0,-13 10-114 0 0,1 2 1 0 0,1 1-1 0 0,2 2 0 0 0,-37 38 1 0 0,46-39-371 0 0,1 1 0 0 0,0 0-1 0 0,3 2 1 0 0,-21 41 0 0 0,21-33-71 0 0,2 1 1 0 0,1 1-1 0 0,-10 47 0 0 0,19-62-110 0 0,0 0 1 0 0,2 0-1 0 0,1 1 1 0 0,0-1-1 0 0,2 1 0 0 0,3 25 1 0 0,-1-40-50 0 0,-1 1 0 0 0,2-1 0 0 0,-1 0 0 0 0,1 0 1 0 0,1 0-1 0 0,0 0 0 0 0,0 0 0 0 0,1-1 0 0 0,0 0 0 0 0,1 0 0 0 0,0 0 0 0 0,0-1 0 0 0,1 0 1 0 0,0 0-1 0 0,1 0 0 0 0,10 8 0 0 0,-7-8-111 0 0,1-1 1 0 0,0 0-1 0 0,0-1 0 0 0,0 0 1 0 0,1-1-1 0 0,25 7 0 0 0,83 11-2904 0 0,-78-16 660 0 0,-7-1-12 0 0,-2-3 140 0 0</inkml:trace>
</inkml:ink>
</file>

<file path=ppt/ink/ink4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9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21 259 512 0 0,'-11'-6'2153'0'0,"11"5"-1660"0"0,-1 1 1 0 0,0-1-1 0 0,0 0 0 0 0,1 1 1 0 0,-1-1-1 0 0,1 0 0 0 0,-1 1 1 0 0,0-1-1 0 0,1 0 0 0 0,-1 0 1 0 0,1 0-1 0 0,0 1 0 0 0,-1-1 1 0 0,1 0-1 0 0,0 0 0 0 0,-1 0 1 0 0,1 0-1 0 0,0 0 0 0 0,0 0 1 0 0,0 1-1 0 0,0-1 0 0 0,0 0 1 0 0,0-2-1 0 0,2-8 945 0 0,18-86 5427 0 0,-17 85-6498 0 0,1 0 1 0 0,0 1-1 0 0,1-1 1 0 0,11-18-1 0 0,-13 27-334 0 0,-1-1-1 0 0,1 1 0 0 0,-1 0 1 0 0,1-1-1 0 0,0 1 0 0 0,0 0 1 0 0,0 1-1 0 0,1-1 0 0 0,-1 1 1 0 0,1-1-1 0 0,-1 1 1 0 0,1 0-1 0 0,0 0 0 0 0,0 1 1 0 0,0-1-1 0 0,0 1 0 0 0,0 0 1 0 0,4-1-1 0 0,-5 2-19 0 0,0 0 0 0 0,-1 0 0 0 0,1 0 0 0 0,0 1 0 0 0,0-1 0 0 0,-1 1 0 0 0,1-1 0 0 0,0 1 0 0 0,-1 0 0 0 0,1 0-1 0 0,-1 0 1 0 0,1 0 0 0 0,-1 0 0 0 0,0 1 0 0 0,1-1 0 0 0,-1 1 0 0 0,0 0 0 0 0,0 0 0 0 0,0 0 0 0 0,0 0 0 0 0,0 0 0 0 0,0 0 0 0 0,-1 0 0 0 0,1 0 0 0 0,1 4 0 0 0,5 8 2 0 0,-1 0 0 0 0,-1 0 0 0 0,7 21 0 0 0,-6-14 7 0 0,43 135 123 0 0,-35-103-171 0 0,-13-47-4 0 0,0-1 0 0 0,0 1 0 0 0,1-1 1 0 0,-1 0-1 0 0,7 9 0 0 0,-8-12-21 0 0,1 0 1 0 0,-1 0-1 0 0,1 0 1 0 0,0 0-1 0 0,0-1 1 0 0,-1 1-1 0 0,1 0 1 0 0,0-1-1 0 0,1 1 1 0 0,-1-1-1 0 0,0 0 1 0 0,0 0-1 0 0,0 0 1 0 0,1 0-1 0 0,3 1 1 0 0,-4-2-60 0 0,-1 0 1 0 0,0 0 0 0 0,0 0 0 0 0,1 0 0 0 0,-1-1 0 0 0,0 1-1 0 0,0 0 1 0 0,1-1 0 0 0,-1 1 0 0 0,0-1 0 0 0,0 1-1 0 0,0-1 1 0 0,0 0 0 0 0,0 1 0 0 0,2-2 0 0 0,16-16-3312 0 0,-11 10 1040 0 0,7-8-3724 0 0,-8 6 2110 0 0</inkml:trace>
</inkml:ink>
</file>

<file path=ppt/ink/ink4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0:59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32 1168 0 0,'-1'0'292'0'0,"-1"-4"1413"0"0,0-1-1 0 0,-1 2 1 0 0,0-1 0 0 0,-6-6 0 0 0,9 9-1531 0 0,-1 1 1 0 0,1-1 0 0 0,-1 1 0 0 0,1-1 0 0 0,-1 1 0 0 0,0 0 0 0 0,1-1-1 0 0,-1 1 1 0 0,0 0 0 0 0,1-1 0 0 0,-1 1 0 0 0,1 0 0 0 0,-1 0 0 0 0,0 0 0 0 0,0-1-1 0 0,1 1 1 0 0,-1 0 0 0 0,0 0 0 0 0,1 0 0 0 0,-1 0 0 0 0,0 0 0 0 0,1 0-1 0 0,-1 1 1 0 0,0-1 0 0 0,1 0 0 0 0,-1 0 0 0 0,0 0 0 0 0,1 1 0 0 0,-1-1-1 0 0,0 0 1 0 0,1 1 0 0 0,-1-1 0 0 0,1 0 0 0 0,-1 1 0 0 0,0-1 0 0 0,1 1 0 0 0,-1-1-1 0 0,1 1 1 0 0,-1-1 0 0 0,1 2 0 0 0,-11 12 504 0 0,0 2 0 0 0,2 0-1 0 0,0 0 1 0 0,1 0 0 0 0,-7 19 0 0 0,6-12-468 0 0,-1-1 0 0 0,-15 24 0 0 0,4-18-247 0 0,-2-1-1 0 0,0 0 1 0 0,-46 38-1 0 0,49-46-222 0 0,-1-1-376 0 0,6-5-2420 0 0,-22 25-1 0 0,30-29 1695 0 0</inkml:trace>
</inkml:ink>
</file>

<file path=ppt/ink/ink4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0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28 1560 0 0,'-1'-2'644'0'0,"0"1"0"0"0,0-1 0 0 0,0 0-1 0 0,0 1 1 0 0,0-1 0 0 0,-1 0 0 0 0,1 1-1 0 0,-1 0 1 0 0,1-1 0 0 0,-1 1 0 0 0,1 0-1 0 0,-1 0 1 0 0,0-1 0 0 0,1 1 0 0 0,-1 1 0 0 0,0-1-1 0 0,-2-1 1 0 0,1 1-203 0 0,0 1 0 0 0,0-1-1 0 0,0 1 1 0 0,0 0 0 0 0,0 0-1 0 0,-1 0 1 0 0,1 0 0 0 0,0 1 0 0 0,0-1-1 0 0,-4 2 1 0 0,-4 1 65 0 0,0 2-1 0 0,1-1 0 0 0,-1 1 1 0 0,-16 12-1 0 0,19-12-303 0 0,1 1 0 0 0,0 0 0 0 0,0 0-1 0 0,0 1 1 0 0,1 0 0 0 0,0 0 0 0 0,0 0 0 0 0,1 1 0 0 0,0 0 0 0 0,0 0-1 0 0,1 0 1 0 0,0 1 0 0 0,-5 15 0 0 0,9-22-188 0 0,-1 0 1 0 0,1-1-1 0 0,0 1 0 0 0,-1 0 0 0 0,1 0 1 0 0,0 0-1 0 0,0 0 0 0 0,1 0 0 0 0,-1 0 1 0 0,0-1-1 0 0,0 1 0 0 0,1 0 1 0 0,-1 0-1 0 0,1 0 0 0 0,0 0 0 0 0,0-1 1 0 0,-1 1-1 0 0,1 0 0 0 0,2 1 1 0 0,-1-1-21 0 0,0 0 0 0 0,0 0 1 0 0,0 0-1 0 0,0-1 1 0 0,0 1-1 0 0,0-1 0 0 0,1 0 1 0 0,-1 1-1 0 0,0-1 1 0 0,1 0-1 0 0,-1-1 0 0 0,4 2 1 0 0,6 0-100 0 0,0 0 1 0 0,0-1 0 0 0,0 0-1 0 0,22-3 1 0 0,-17 1-272 0 0,0-1 0 0 0,0-1 1 0 0,33-9-1 0 0,-38 7-1046 0 0,0 1-1 0 0,0-2 1 0 0,14-8-1 0 0,-12 6-1469 0 0</inkml:trace>
</inkml:ink>
</file>

<file path=ppt/ink/ink4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0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36 360 0 0,'-1'-1'626'0'0,"0"0"1"0"0,0 0-1 0 0,1 0 0 0 0,-1 0 0 0 0,1-1 1 0 0,-1 1-1 0 0,1 0 0 0 0,-1 0 1 0 0,1-1-1 0 0,0 1 0 0 0,-1 0 0 0 0,1 0 1 0 0,0-1-1 0 0,0 1 0 0 0,0 0 0 0 0,0-1 1 0 0,0 1-1 0 0,1-2 0 0 0,-1 2-519 0 0,0 1 0 0 0,0-1 0 0 0,0 1 0 0 0,0-1 0 0 0,0 1 0 0 0,0 0-1 0 0,0-1 1 0 0,0 1 0 0 0,0-1 0 0 0,1 1 0 0 0,-1 0 0 0 0,0-1 0 0 0,0 1 0 0 0,1-1-1 0 0,-1 1 1 0 0,0 0 0 0 0,0-1 0 0 0,1 1 0 0 0,-1 0 0 0 0,0 0 0 0 0,1-1 0 0 0,-1 1-1 0 0,0 0 1 0 0,1 0 0 0 0,-1-1 0 0 0,1 1 0 0 0,-1 0 0 0 0,0 0 0 0 0,1 0 0 0 0,-1 0-1 0 0,1 0 1 0 0,-1 0 0 0 0,0-1 0 0 0,1 1 0 0 0,-1 0 0 0 0,1 0 0 0 0,-1 0 0 0 0,1 0 0 0 0,-1 1-1 0 0,0-1 1 0 0,1 0 0 0 0,-1 0 0 0 0,1 0 0 0 0,-1 0 0 0 0,1 0 0 0 0,-1 0 0 0 0,0 1-1 0 0,1-1 1 0 0,-1 0 0 0 0,0 0 0 0 0,1 1 0 0 0,-1-1 0 0 0,1 1 40 0 0,0 0 0 0 0,0 0-1 0 0,0 0 1 0 0,0 0 0 0 0,0 0 0 0 0,-1 0 0 0 0,1 0 0 0 0,0 0 0 0 0,-1 1-1 0 0,1-1 1 0 0,-1 0 0 0 0,1 0 0 0 0,-1 0 0 0 0,0 1 0 0 0,0-1 0 0 0,1 2-1 0 0,0 25 245 0 0,-1-16-244 0 0,-3 93-222 0 0,0-50-1948 0 0,4 0-4449 0 0,-1-48 4837 0 0,0 0 404 0 0</inkml:trace>
</inkml:ink>
</file>

<file path=ppt/ink/ink4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0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48 163 2040 0 0,'-4'-2'1379'0'0,"-1"1"0"0"0,1-1-1 0 0,0 1 1 0 0,0-1-1 0 0,1-1 1 0 0,-1 1-1 0 0,0 0 1 0 0,-3-4-1 0 0,6 5-1213 0 0,0 0 0 0 0,0 0-1 0 0,1 0 1 0 0,-1 0-1 0 0,0 0 1 0 0,1 0 0 0 0,-1 0-1 0 0,1 0 1 0 0,-1 0 0 0 0,1-1-1 0 0,-1 1 1 0 0,1 0 0 0 0,0 0-1 0 0,0 0 1 0 0,0-1-1 0 0,-1 1 1 0 0,1 0 0 0 0,0 0-1 0 0,0-1 1 0 0,1 1 0 0 0,-1 0-1 0 0,0 0 1 0 0,0-1 0 0 0,1 1-1 0 0,-1 0 1 0 0,0 0-1 0 0,1 0 1 0 0,-1 0 0 0 0,1 0-1 0 0,0-1 1 0 0,-1 1 0 0 0,2-1-1 0 0,4-7-95 0 0,1 0-1 0 0,0 1 1 0 0,0-1 0 0 0,0 1-1 0 0,1 1 1 0 0,1 0 0 0 0,-1 0-1 0 0,1 0 1 0 0,0 1-1 0 0,11-5 1 0 0,-16 9-44 0 0,1-1 0 0 0,-1 2 0 0 0,1-1-1 0 0,-1 0 1 0 0,1 1 0 0 0,0 0 0 0 0,-1 0 0 0 0,1 0 0 0 0,0 1 0 0 0,0-1 0 0 0,0 1 0 0 0,-1 0-1 0 0,1 1 1 0 0,0-1 0 0 0,0 1 0 0 0,-1 0 0 0 0,1 0 0 0 0,0 1 0 0 0,-1-1 0 0 0,1 1-1 0 0,-1 0 1 0 0,1 0 0 0 0,-1 0 0 0 0,0 1 0 0 0,4 3 0 0 0,-6-4-23 0 0,1-1-1 0 0,-1 1 1 0 0,0 0 0 0 0,0 0-1 0 0,-1 0 1 0 0,1 1 0 0 0,0-1-1 0 0,-1 0 1 0 0,1 1 0 0 0,-1-1-1 0 0,0 1 1 0 0,0-1 0 0 0,0 1-1 0 0,0 0 1 0 0,0-1 0 0 0,1 6-1 0 0,-2-4 2 0 0,0-1-1 0 0,-1 1 1 0 0,1 0-1 0 0,0-1 1 0 0,-1 1-1 0 0,0-1 1 0 0,0 1-1 0 0,0 0 1 0 0,0-1-1 0 0,-1 0 1 0 0,-1 5-1 0 0,-4 3 20 0 0,-1 0-1 0 0,0 0 0 0 0,0-1 1 0 0,-1 0-1 0 0,-18 16 1 0 0,13-15-129 0 0,-1-1 1 0 0,0-1 0 0 0,0 0-1 0 0,-1-1 1 0 0,0-1 0 0 0,-25 9-1 0 0,40-16-16 0 0,1 0-1 0 0,0 0 0 0 0,-1 1 0 0 0,1-1 0 0 0,-1 0 0 0 0,1 0 1 0 0,-1 0-1 0 0,1 0 0 0 0,-1 0 0 0 0,1 0 0 0 0,-1 0 0 0 0,1 0 0 0 0,-1 0 1 0 0,1 0-1 0 0,0 0 0 0 0,-1 0 0 0 0,1 0 0 0 0,-1 0 0 0 0,1 0 1 0 0,-1 0-1 0 0,1 0 0 0 0,-1-1 0 0 0,1 1 0 0 0,0 0 0 0 0,-1 0 0 0 0,1-1 1 0 0,-1 1-1 0 0,0-1 0 0 0,1 1-132 0 0,0-1 0 0 0,0 1 0 0 0,0-1 1 0 0,0 1-1 0 0,0-1 0 0 0,0 1 0 0 0,0-1 0 0 0,0 1 0 0 0,0 0 0 0 0,0-1 1 0 0,0 1-1 0 0,0-1 0 0 0,0 1 0 0 0,0-1 0 0 0,0 1 0 0 0,1-1 0 0 0,-1 1 1 0 0,0-1-1 0 0,0 1 0 0 0,0 0 0 0 0,1-1 0 0 0,-1 1 0 0 0,0-1 0 0 0,1 1 1 0 0,-1 0-1 0 0,1-1 0 0 0,5-7-2183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5.5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43 7 1448 0 0,'-17'-3'3099'0'0,"-9"0"8605"0"0,30 7-9981 0 0,6 4-410 0 0,6-3-889 0 0,1 0-1 0 0,-1-2 1 0 0,1 0 0 0 0,0 0 0 0 0,30-1 0 0 0,-30-2-263 0 0,232-1-103 0 0,-248 1-58 0 0,-1 0 0 0 0,1 0 0 0 0,0 0 1 0 0,-1 0-1 0 0,1 0 0 0 0,0 0 0 0 0,-1 0 1 0 0,1 0-1 0 0,0 0 0 0 0,-1 0 0 0 0,1 0 1 0 0,0 0-1 0 0,-1 1 0 0 0,1-1 0 0 0,0 0 1 0 0,-1 0-1 0 0,1 1 0 0 0,-1-1 0 0 0,1 0 1 0 0,0 1-1 0 0,-1-1 0 0 0,1 1 0 0 0,-1-1 1 0 0,1 1-1 0 0,-1 0-2 0 0,0 0 0 0 0,0 0 0 0 0,0 0 0 0 0,0-1 0 0 0,0 1 1 0 0,0 0-1 0 0,0 0 0 0 0,0 0 0 0 0,0-1 0 0 0,0 1 0 0 0,-1 0 0 0 0,1 0 0 0 0,0-1 1 0 0,-1 1-1 0 0,1 0 0 0 0,-1 0 0 0 0,1-1 0 0 0,-1 1 0 0 0,1 0 0 0 0,-2 0 0 0 0,-45 52 25 0 0,34-40 266 0 0,1 1 1 0 0,0 0 0 0 0,1 0-1 0 0,-16 28 1 0 0,24-37-229 0 0,1 0 0 0 0,0 0 0 0 0,0 1 0 0 0,1-1 0 0 0,-1 1 0 0 0,1-1 0 0 0,0 1 0 0 0,1-1 0 0 0,-1 1 0 0 0,1-1 0 0 0,0 1 0 0 0,1 0 0 0 0,-1-1 0 0 0,1 1 0 0 0,0-1 0 0 0,1 1 0 0 0,-1-1 0 0 0,1 1 1 0 0,5 9-1 0 0,-4-9-91 0 0,0-1 0 0 0,1 1 1 0 0,-1-1-1 0 0,1 1 1 0 0,1-1-1 0 0,-1 0 1 0 0,1 0-1 0 0,0-1 1 0 0,0 0-1 0 0,0 1 0 0 0,1-2 1 0 0,-1 1-1 0 0,1-1 1 0 0,0 0-1 0 0,0 0 1 0 0,0 0-1 0 0,1-1 0 0 0,12 3 1 0 0,-11-3-919 0 0,0-1 0 0 0,1 0-1 0 0,-1 0 1 0 0,0-1 0 0 0,11-1 0 0 0,-12 0-1617 0 0</inkml:trace>
</inkml:ink>
</file>

<file path=ppt/ink/ink4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1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388 108 1968 0 0,'3'-31'5547'0'0,"2"-35"4675"0"0,-5 65-10135 0 0,0 1 1 0 0,0-1-1 0 0,0 1 0 0 0,-1-1 1 0 0,1 1-1 0 0,0-1 0 0 0,0 1 1 0 0,0-1-1 0 0,0 1 0 0 0,-1 0 0 0 0,1-1 1 0 0,0 1-1 0 0,-1-1 0 0 0,1 1 1 0 0,0 0-1 0 0,-1-1 0 0 0,1 1 1 0 0,0 0-1 0 0,-1-1 0 0 0,1 1 1 0 0,0 0-1 0 0,-1 0 0 0 0,1-1 0 0 0,-1 1 1 0 0,1 0-1 0 0,-1 0 0 0 0,1 0 1 0 0,-1-1-1 0 0,1 1 0 0 0,0 0 1 0 0,-1 0-1 0 0,1 0 0 0 0,-1 0 0 0 0,1 0 1 0 0,-1 0-1 0 0,1 0 0 0 0,-1 0 1 0 0,1 0-1 0 0,-1 0 0 0 0,1 1 1 0 0,-1-1-1 0 0,1 0 0 0 0,-1 0 0 0 0,-23 9 1345 0 0,8 2-826 0 0,-1 2 1 0 0,-20 19-1 0 0,11-9-352 0 0,4-3-7 0 0,1 1 0 0 0,1 1 1 0 0,0 0-1 0 0,-27 44 1 0 0,22-26 77 0 0,2 2 1 0 0,-21 54-1 0 0,36-77-261 0 0,2 0-1 0 0,0 1 0 0 0,1 0 1 0 0,1 0-1 0 0,0 0 0 0 0,0 26 1 0 0,4-35-74 0 0,0-1 0 0 0,1 1 0 0 0,-1-1 0 0 0,2 0 1 0 0,0 1-1 0 0,0-1 0 0 0,1 0 0 0 0,0 0 0 0 0,1 0 1 0 0,0-1-1 0 0,0 1 0 0 0,1-1 0 0 0,0 0 0 0 0,8 9 1 0 0,-7-11-94 0 0,1 0 0 0 0,-1-1 0 0 0,2 0 0 0 0,-1 0 0 0 0,1-1 0 0 0,0 0 0 0 0,0 0 0 0 0,0 0 0 0 0,13 4 1 0 0,-7-4-805 0 0,-1-1 1 0 0,0 0 0 0 0,1-1-1 0 0,0 0 1 0 0,23 1 0 0 0,-33-4 210 0 0,0 0 0 0 0,0 0-1 0 0,0 0 1 0 0,0-1 0 0 0,0 0 0 0 0,0 1 0 0 0,7-3 0 0 0,6-6-1138 0 0</inkml:trace>
</inkml:ink>
</file>

<file path=ppt/ink/ink4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2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26 320 1696 0 0,'-6'9'2969'0'0,"4"-6"-2382"0"0,0 0 0 0 0,0-1 1 0 0,0 1-1 0 0,0 0 0 0 0,1 0 0 0 0,-1 0 0 0 0,1 0 0 0 0,0 0 0 0 0,0 0 0 0 0,0 1 0 0 0,0-1 0 0 0,1 0 0 0 0,-1 0 0 0 0,1 5 0 0 0,0-7-315 0 0,0 0 0 0 0,0 1 0 0 0,0-1 0 0 0,0 0 0 0 0,0 0 0 0 0,0 0 0 0 0,1 0 0 0 0,-1 1 0 0 0,0-1-1 0 0,1 0 1 0 0,-1 0 0 0 0,1 0 0 0 0,-1 0 0 0 0,1 0 0 0 0,-1 0 0 0 0,1 0 0 0 0,1 2 0 0 0,-1-3-204 0 0,-1 0 0 0 0,1 0 0 0 0,0 1 0 0 0,-1-1-1 0 0,1 0 1 0 0,0 0 0 0 0,-1 0 0 0 0,1 0 0 0 0,0 0 0 0 0,-1 0 0 0 0,1 0-1 0 0,0 0 1 0 0,-1 0 0 0 0,1 0 0 0 0,0 0 0 0 0,-1 0 0 0 0,1-1 0 0 0,0 1-1 0 0,-1 0 1 0 0,1 0 0 0 0,0-1 0 0 0,-1 1 0 0 0,1-1 0 0 0,-1 1 0 0 0,1 0-1 0 0,-1-1 1 0 0,1 1 0 0 0,-1-1 0 0 0,1 1 0 0 0,0-2 0 0 0,41-31 1036 0 0,-29 24-906 0 0,-1-1 0 0 0,22-22-1 0 0,-24 20-79 0 0,0-1 0 0 0,-1 0 0 0 0,-1 0 0 0 0,0-1 0 0 0,-1 0 0 0 0,0 0 0 0 0,7-25 0 0 0,-3-1 591 0 0,10-67 0 0 0,-19 76-86 0 0,-13 45-284 0 0,7-3-330 0 0,1 0-1 0 0,0 0 1 0 0,1 0 0 0 0,0 0 0 0 0,0 21-1 0 0,5 57 50 0 0,-1-71-49 0 0,0 1 0 0 0,8 30-1 0 0,-9-44-17 0 0,1 1 0 0 0,0-1 0 0 0,0 0 0 0 0,0 0 0 0 0,1 0 0 0 0,0 0 0 0 0,0 0 0 0 0,0 0 0 0 0,0-1-1 0 0,1 0 1 0 0,0 0 0 0 0,0 0 0 0 0,6 5 0 0 0,-9-8 4 0 0,0 0 0 0 0,0-1 0 0 0,0 1-1 0 0,0 0 1 0 0,0-1 0 0 0,0 1 0 0 0,1-1 0 0 0,-1 0 0 0 0,0 1-1 0 0,0-1 1 0 0,1 0 0 0 0,-1 0 0 0 0,0 1 0 0 0,0-1 0 0 0,1 0-1 0 0,-1-1 1 0 0,0 1 0 0 0,0 0 0 0 0,1 0 0 0 0,-1 0 0 0 0,0-1-1 0 0,0 1 1 0 0,0 0 0 0 0,1-1 0 0 0,-1 1 0 0 0,0-1 0 0 0,0 0-1 0 0,0 1 1 0 0,0-1 0 0 0,0 0 0 0 0,0 0 0 0 0,0 0 0 0 0,1-1-1 0 0,3-3-68 0 0,0-1-1 0 0,-1 0 1 0 0,1 0-1 0 0,4-11 1 0 0,-4 9 19 0 0,0-2 33 0 0,-1 1 0 0 0,1-1-1 0 0,-2 0 1 0 0,1-1 0 0 0,2-17-1 0 0,5-56 131 0 0,-9 58-7 0 0,1 0 1 0 0,9-32-1 0 0,-3 119 380 0 0,-5-40-483 0 0,0 13 3 0 0,1-1 0 0 0,3 0 1 0 0,18 55-1 0 0,-23-81-7 0 0,1 0 0 0 0,0 1 0 0 0,0-1 0 0 0,1-1 0 0 0,-1 1 1 0 0,2-1-1 0 0,8 10 0 0 0,-11-14-224 0 0,0 1 1 0 0,1 0 0 0 0,-1-1-1 0 0,1 0 1 0 0,0 1 0 0 0,7 2-1 0 0,-8-4-265 0 0,0 0 0 0 0,0-1 0 0 0,0 1 0 0 0,0-1 0 0 0,0 1 0 0 0,0-1-1 0 0,0 0 1 0 0,0 0 0 0 0,0 0 0 0 0,5-1 0 0 0,3-4-1995 0 0,0-4 63 0 0</inkml:trace>
</inkml:ink>
</file>

<file path=ppt/ink/ink4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2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18 2449 0 0,'-15'-10'8484'0'0,"12"5"-3581"0"0,12 3-3406 0 0,-1 2-983 0 0,0 1-1 0 0,0 1 1 0 0,0-1 0 0 0,0 1 0 0 0,0 1-1 0 0,-1-1 1 0 0,1 1 0 0 0,-1 1-1 0 0,10 4 1 0 0,0 3 124 0 0,0 0 0 0 0,24 21 0 0 0,-21-14-381 0 0,-1 1 0 0 0,-1 0 1 0 0,-1 2-1 0 0,-1 0 0 0 0,-1 1 0 0 0,0 0 1 0 0,-2 1-1 0 0,-1 1 0 0 0,13 34 0 0 0,-16-29-185 0 0,-1 1-1 0 0,-1 0 1 0 0,-2 0 0 0 0,2 49-1 0 0,-5-13-2 0 0,-8 70 1 0 0,-12 6-62 0 0,14-120-106 0 0,-2 0 0 0 0,0 0 0 0 0,-1-1 0 0 0,-13 27 0 0 0,18-44-101 0 0,0 0 0 0 0,-1 1 0 0 0,0-1 1 0 0,1 0-1 0 0,-2 0 0 0 0,1-1 0 0 0,0 1 0 0 0,-1-1 0 0 0,1 0 0 0 0,-5 4 0 0 0,-8 1-3258 0 0,-3-1-3383 0 0,11-3 2148 0 0</inkml:trace>
</inkml:ink>
</file>

<file path=ppt/ink/ink4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3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23 167 512 0 0,'-2'-4'764'0'0,"-1"1"0"0"0,1-1 0 0 0,-1 0 0 0 0,1-1 0 0 0,0 1 0 0 0,0 0 1 0 0,1-1-1 0 0,-1 1 0 0 0,1-1 0 0 0,0 1 0 0 0,0-1 0 0 0,1 1 0 0 0,0-1 0 0 0,0-8 0 0 0,0 9-233 0 0,0 1 1 0 0,1 0-1 0 0,0-1 0 0 0,0 1 0 0 0,0 0 1 0 0,0 0-1 0 0,1 0 0 0 0,-1 0 1 0 0,1 0-1 0 0,0 0 0 0 0,2-3 0 0 0,-1 3-482 0 0,-1 0-1 0 0,1 0 0 0 0,0 1 0 0 0,0-1 0 0 0,0 1 0 0 0,5-4 0 0 0,1 1 181 0 0,1 1-1 0 0,-1 0 0 0 0,1 0 0 0 0,-1 1 0 0 0,1 0 1 0 0,0 1-1 0 0,0 0 0 0 0,0 0 0 0 0,0 1 1 0 0,1 0-1 0 0,-1 1 0 0 0,0 0 0 0 0,0 1 0 0 0,0 0 1 0 0,1 1-1 0 0,-1 0 0 0 0,0 0 0 0 0,-1 1 1 0 0,1 0-1 0 0,0 1 0 0 0,-1 0 0 0 0,0 1 0 0 0,0 0 1 0 0,0 0-1 0 0,-1 1 0 0 0,1 0 0 0 0,-1 0 1 0 0,-1 1-1 0 0,1 0 0 0 0,8 12 0 0 0,-3-2-70 0 0,-2 1 0 0 0,0 1-1 0 0,-1 0 1 0 0,-1 0 0 0 0,9 27-1 0 0,23 107 76 0 0,-1 149-179 0 0,-33-232-133 0 0,-1-24-3 0 0,-3-28 4 0 0,-1 1-1 0 0,0-1 0 0 0,-1 0 1 0 0,-1 1-1 0 0,-4 26 0 0 0,4-41 19 0 0,-1-1 0 0 0,0 0 0 0 0,0 0 0 0 0,0 0 0 0 0,0 0 0 0 0,0 0 0 0 0,-1 0 0 0 0,1 0-1 0 0,-1 0 1 0 0,0 0 0 0 0,0-1 0 0 0,0 1 0 0 0,0-1 0 0 0,-1 1 0 0 0,-4 3 0 0 0,2-3-378 0 0,-1 0-1 0 0,0 0 1 0 0,0 0 0 0 0,0-1 0 0 0,0 0-1 0 0,0 0 1 0 0,-8 1 0 0 0,-20 3-5172 0 0,18-4 3506 0 0</inkml:trace>
</inkml:ink>
</file>

<file path=ppt/ink/ink4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3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6 134 1528 0 0,'-1'-2'921'0'0,"0"0"-1"0"0,0 0 0 0 0,1-1 1 0 0,-1 1-1 0 0,1 0 0 0 0,-1 0 1 0 0,1 0-1 0 0,0-1 0 0 0,-1 1 1 0 0,2-4-1 0 0,-1 5-726 0 0,0 0 1 0 0,1 0-1 0 0,-1 0 1 0 0,1 1-1 0 0,-1-1 1 0 0,1 0-1 0 0,-1 0 1 0 0,1 0-1 0 0,0 1 1 0 0,-1-1-1 0 0,1 0 1 0 0,0 1-1 0 0,0-1 1 0 0,-1 0-1 0 0,1 1 1 0 0,0-1-1 0 0,0 1 1 0 0,0-1 0 0 0,0 1-1 0 0,0 0 1 0 0,0-1-1 0 0,0 1 1 0 0,0 0-1 0 0,0 0 1 0 0,0 0-1 0 0,1-1 1 0 0,12-2 724 0 0,95-19 3049 0 0,53-1-2846 0 0,-150 21-1137 0 0,-1 0 0 0 0,-1-1 0 0 0,1 0 0 0 0,16-7 0 0 0,-7 2-145 0 0,-4 1 25 0 0,-12 3-954 0 0,-12 2-2601 0 0,-2 3-612 0 0,-1 1-366 0 0</inkml:trace>
</inkml:ink>
</file>

<file path=ppt/ink/ink4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3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2417 0 0,'1'2'9406'0'0,"2"7"-5728"0"0,20 59 2197 0 0,-4-12-4849 0 0,-8-20-894 0 0,-1 3-786 0 0,2-1-1 0 0,22 45 1 0 0,-24-62-577 0 0</inkml:trace>
</inkml:ink>
</file>

<file path=ppt/ink/ink4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4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501 89 512 0 0,'-1'-22'999'0'0,"1"15"306"0"0,-1 1 1 0 0,1 0-1 0 0,-2 0 1 0 0,-1-7-1 0 0,3 11-1047 0 0,-1 1 1 0 0,1-1-1 0 0,-1 1 0 0 0,1-1 0 0 0,-1 1 0 0 0,0 0 0 0 0,1-1 0 0 0,-1 1 0 0 0,0 0 0 0 0,0 0 1 0 0,0-1-1 0 0,0 1 0 0 0,0 0 0 0 0,0 0 0 0 0,0 0 0 0 0,-1 0 0 0 0,1 0 0 0 0,0 1 0 0 0,-1-1 1 0 0,1 0-1 0 0,0 0 0 0 0,-1 1 0 0 0,1-1 0 0 0,-1 1 0 0 0,1 0 0 0 0,-1-1 0 0 0,1 1 0 0 0,-1 0 1 0 0,1 0-1 0 0,-1 0 0 0 0,1 0 0 0 0,-1 0 0 0 0,1 0 0 0 0,-1 0 0 0 0,1 0 0 0 0,-1 1 0 0 0,-2 0 0 0 0,-1 1 66 0 0,-1 0-1 0 0,1 0 0 0 0,0 1 1 0 0,0 0-1 0 0,0 0 0 0 0,0 0 1 0 0,-7 6-1 0 0,-28 30 1079 0 0,16-12-672 0 0,-36 55-1 0 0,-12 35 200 0 0,57-91-701 0 0,-11 19 18 0 0,-77 142 1058 0 0,92-163-1181 0 0,2 0 0 0 0,0 1 1 0 0,2 0-1 0 0,0 0 1 0 0,2 1-1 0 0,-3 28 0 0 0,6-25-94 0 0,1-1-1 0 0,2 1 1 0 0,1 0-1 0 0,1-1 1 0 0,8 35-1 0 0,-7-47-80 0 0,1-1-1 0 0,0 0 0 0 0,1 0 1 0 0,0 0-1 0 0,1-1 1 0 0,1 0-1 0 0,1-1 0 0 0,0 1 1 0 0,0-1-1 0 0,21 21 0 0 0,-14-19-415 0 0,1-1 0 0 0,0-1 0 0 0,1-1 0 0 0,36 20 0 0 0,-27-19-3474 0 0,38 12-1 0 0,-40-18 923 0 0</inkml:trace>
</inkml:ink>
</file>

<file path=ppt/ink/ink4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5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34 288 512 0 0,'-7'-2'1203'0'0,"6"2"-650"0"0,-1 0 0 0 0,1-1 0 0 0,-1 1 0 0 0,1 0 0 0 0,-1-1 0 0 0,1 0 0 0 0,-1 1 0 0 0,1-1 0 0 0,0 0 0 0 0,-1 0 0 0 0,1 1 0 0 0,0-1 0 0 0,0 0 0 0 0,-1 0 1 0 0,-1-3-1 0 0,2 1 313 0 0,1-1 1 0 0,-1 0 0 0 0,1 1-1 0 0,0-1 1 0 0,0 0 0 0 0,0 0-1 0 0,1-6 1 0 0,1-2 83 0 0,1 0 0 0 0,1 1 0 0 0,0-1 0 0 0,10-19 0 0 0,-7 17-780 0 0,1 0 1 0 0,1 1 0 0 0,0 0-1 0 0,0 1 1 0 0,23-22-1 0 0,-24 27-92 0 0,1 0 0 0 0,0 1-1 0 0,0 0 1 0 0,0 1 0 0 0,13-6-1 0 0,-16 8-9 0 0,1 0-1 0 0,0 1 0 0 0,0 0 1 0 0,0 0-1 0 0,1 0 0 0 0,-1 1 1 0 0,0 0-1 0 0,11 0 1 0 0,-15 2-50 0 0,-1-1 0 0 0,0 0 0 0 0,0 0 0 0 0,0 1 0 0 0,0 0 0 0 0,0-1 1 0 0,0 1-1 0 0,0 0 0 0 0,0 0 0 0 0,0 0 0 0 0,0 0 0 0 0,0 0 1 0 0,-1 0-1 0 0,1 1 0 0 0,0-1 0 0 0,1 2 0 0 0,-1 0 0 0 0,1 0 0 0 0,-1 0 0 0 0,0 0 0 0 0,0 0 0 0 0,-1 1 0 0 0,1-1 0 0 0,-1 1 0 0 0,2 5 0 0 0,0 5 6 0 0,0 1 0 0 0,-1 0 0 0 0,0 25 0 0 0,-2-30-16 0 0,1 51 47 0 0,2 48-12 0 0,-1-97-63 0 0,0 1 1 0 0,0-1-1 0 0,1 0 0 0 0,0 0 0 0 0,1 0 0 0 0,10 18 0 0 0,-12-25-84 0 0,1-1 0 0 0,0 0 0 0 0,0 1 0 0 0,1-1 0 0 0,-1 0 0 0 0,1 0 0 0 0,0-1 0 0 0,0 1 0 0 0,0-1 0 0 0,1 0 0 0 0,-1 0 0 0 0,1 0 0 0 0,-1-1 0 0 0,1 0 0 0 0,0 0 0 0 0,0 0 0 0 0,0 0 0 0 0,0-1 0 0 0,1 1 0 0 0,-1-1 0 0 0,0-1-1 0 0,0 1 1 0 0,1-1 0 0 0,-1 0 0 0 0,0 0 0 0 0,10-2 0 0 0,-13 2-408 0 0,0-1-1 0 0,1 0 1 0 0,-1 1 0 0 0,0-1-1 0 0,0 0 1 0 0,1 0-1 0 0,-1 0 1 0 0,0-1-1 0 0,0 1 1 0 0,0-1 0 0 0,2-2-1 0 0,6-2-1266 0 0</inkml:trace>
</inkml:ink>
</file>

<file path=ppt/ink/ink4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6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0 1416 0 0,'-10'2'4596'0'0,"-10"4"1837"0"0,18-5-6088 0 0,0-1 0 0 0,1 1 0 0 0,-1 0 0 0 0,0 0 0 0 0,1 0 0 0 0,-1 1 0 0 0,1-1 0 0 0,-1 0 0 0 0,1 0 0 0 0,0 1 0 0 0,0-1 0 0 0,-1 1 0 0 0,1-1 0 0 0,-1 4 0 0 0,-20 32 670 0 0,-1-1 1 0 0,-2-2-1 0 0,-35 39 0 0 0,-96 85-1338 0 0,144-146-48 0 0,1 1 1 0 0,-15 19-1 0 0,13-12-2351 0 0,1 2-3408 0 0,9-16 1866 0 0</inkml:trace>
</inkml:ink>
</file>

<file path=ppt/ink/ink4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6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0 1104 0 0,'-1'5'1961'0'0,"-1"1"599"0"0,2 5-447 0 0,0 0-425 0 0,0 5-656 0 0,3 2-464 0 0,0 1 64 0 0,0 3-343 0 0,1 2-201 0 0,0-3-88 0 0,1 0-88 0 0,0 2-353 0 0,-1-4-791 0 0,1 0 48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5.7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43 2537 0 0,'-2'-4'1560'0'0,"0"0"1"0"0,-1 0-1 0 0,1 1 1 0 0,-1-1-1 0 0,0 1 1 0 0,0-1 0 0 0,0 1-1 0 0,-1 0 1 0 0,1 0-1 0 0,-8-5 1 0 0,15 11-1243 0 0,-1-1 1 0 0,1 1-1 0 0,0 0 0 0 0,-1 0 1 0 0,5 5-1 0 0,16 22-4254 0 0,-17-18 2510 0 0</inkml:trace>
</inkml:ink>
</file>

<file path=ppt/ink/ink4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6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2 106 1496 0 0,'-1'-8'2449'0'0,"2"-3"912"0"0,6 0-1337 0 0,5 2-456 0 0,4-1-856 0 0,7-1-279 0 0,2 3 95 0 0,5 1-312 0 0,3 2-112 0 0,-2 0-56 0 0,-1-1-64 0 0,1 3-144 0 0,-6 0-32 0 0,-2-2 0 0 0,-1 2-921 0 0,-4 3-1479 0 0,-4 0-417 0 0</inkml:trace>
</inkml:ink>
</file>

<file path=ppt/ink/ink4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7.2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81 313 512 0 0,'-3'-4'1025'0'0,"-8"-5"2090"0"0,0 0-1 0 0,1-1 1 0 0,1-1-1 0 0,-12-14 0 0 0,19 21-2558 0 0,0 1 0 0 0,0-1 0 0 0,0 0 0 0 0,1 0 0 0 0,-1 1 1 0 0,1-1-1 0 0,0 0 0 0 0,-1-6 0 0 0,2 7-456 0 0,0 0 1 0 0,0 0 0 0 0,0 0 0 0 0,0 0 0 0 0,0-1 0 0 0,1 1 0 0 0,0 0 0 0 0,-1 0 0 0 0,1 0-1 0 0,0 0 1 0 0,1 0 0 0 0,1-3 0 0 0,3-4-2 0 0,0 0 1 0 0,1 0-1 0 0,0 1 1 0 0,1 0-1 0 0,0 1 0 0 0,0 0 1 0 0,1 0-1 0 0,0 1 0 0 0,1 0 1 0 0,-1 0-1 0 0,18-8 1 0 0,-7 5-21 0 0,0 1 0 0 0,1 1 0 0 0,0 1 1 0 0,0 1-1 0 0,31-4 0 0 0,-45 8-49 0 0,1 1 1 0 0,0 1-1 0 0,-1-1 0 0 0,1 1 0 0 0,0 1 0 0 0,0-1 0 0 0,-1 1 0 0 0,1 1 0 0 0,12 3 0 0 0,-17-4-26 0 0,1 1-1 0 0,-1 0 1 0 0,0-1-1 0 0,1 1 1 0 0,-1 0 0 0 0,0 1-1 0 0,0-1 1 0 0,0 0-1 0 0,-1 1 1 0 0,1 0-1 0 0,-1-1 1 0 0,1 1-1 0 0,-1 0 1 0 0,0 0 0 0 0,0 1-1 0 0,0-1 1 0 0,0 0-1 0 0,-1 1 1 0 0,0-1-1 0 0,1 1 1 0 0,-1-1 0 0 0,1 6-1 0 0,-1 1 27 0 0,1 0 0 0 0,-2 0 0 0 0,1 0 0 0 0,-1-1 0 0 0,-3 20 0 0 0,-13 47 120 0 0,9-50-103 0 0,-4 35 0 0 0,9-39-54 0 0,1-1-1 0 0,1 29 0 0 0,1-43-33 0 0,-1 0 0 0 0,2 0-1 0 0,-1 0 1 0 0,1-1-1 0 0,0 1 1 0 0,0 0-1 0 0,1 0 1 0 0,0-1-1 0 0,0 0 1 0 0,8 12-1 0 0,-10-17-39 0 0,0 1-1 0 0,0-1 0 0 0,0 0 0 0 0,0 0 1 0 0,0 0-1 0 0,0 0 0 0 0,0 0 0 0 0,0 0 0 0 0,1 0 1 0 0,-1 0-1 0 0,0-1 0 0 0,1 1 0 0 0,-1 0 1 0 0,1-1-1 0 0,-1 1 0 0 0,1-1 0 0 0,-1 1 1 0 0,1-1-1 0 0,-1 0 0 0 0,1 0 0 0 0,-1 0 0 0 0,1 0 1 0 0,-1 0-1 0 0,1 0 0 0 0,0 0 0 0 0,-1 0 1 0 0,1 0-1 0 0,-1-1 0 0 0,1 1 0 0 0,-1-1 1 0 0,3 0-1 0 0,1-2-1307 0 0,0 0 1 0 0,0 0-1 0 0,-1 0 0 0 0,1 0 1 0 0,-1-1-1 0 0,0 0 0 0 0,6-6 1 0 0,2-1-3555 0 0</inkml:trace>
</inkml:ink>
</file>

<file path=ppt/ink/ink4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7.4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396 13 1104 0 0,'0'-1'342'0'0,"-1"0"0"0"0,1 0 0 0 0,-1 1 0 0 0,0-1 0 0 0,1 0 0 0 0,-1 0 0 0 0,0 1 0 0 0,1-1 0 0 0,-1 0 0 0 0,0 1-1 0 0,0-1 1 0 0,1 1 0 0 0,-1-1 0 0 0,0 1 0 0 0,0-1 0 0 0,0 1 0 0 0,0 0 0 0 0,0-1 0 0 0,0 1 0 0 0,1 0 0 0 0,-1 0 0 0 0,-2-1 0 0 0,1 1 38 0 0,0 1 0 0 0,1-1 1 0 0,-1 0-1 0 0,0 1 1 0 0,1-1-1 0 0,-1 1 0 0 0,0 0 1 0 0,1-1-1 0 0,-1 1 0 0 0,0 0 1 0 0,-1 2-1 0 0,-5 2 486 0 0,1 2 1 0 0,1-1-1 0 0,-12 13 0 0 0,17-17-755 0 0,-106 141 2369 0 0,5-4-2335 0 0,91-127-390 0 0,-43 55 500 0 0,48-57-1165 0 0,0-1 1 0 0,0 1-1 0 0,1 0 1 0 0,0 1-1 0 0,-5 15 1 0 0,7-15-1840 0 0</inkml:trace>
</inkml:ink>
</file>

<file path=ppt/ink/ink4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8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59 880 0 0,'-4'-15'5524'0'0,"3"11"-4163"0"0,0 0 0 0 0,0 0-1 0 0,-1 0 1 0 0,1 0 0 0 0,-5-7-1 0 0,5 10-1235 0 0,1 0 0 0 0,-1 0 1 0 0,0 0-1 0 0,0 0 0 0 0,0 0 0 0 0,0 0 0 0 0,0 1 0 0 0,0-1 0 0 0,0 0 0 0 0,0 1 0 0 0,0-1 1 0 0,0 1-1 0 0,0-1 0 0 0,0 1 0 0 0,0-1 0 0 0,-1 1 0 0 0,1 0 0 0 0,0 0 0 0 0,0 0 0 0 0,0 0 1 0 0,-1-1-1 0 0,1 1 0 0 0,0 1 0 0 0,0-1 0 0 0,-3 0 0 0 0,-10 3 330 0 0,0-1 1 0 0,0 2-1 0 0,0 0 0 0 0,0 1 1 0 0,1 0-1 0 0,-20 11 0 0 0,25-11-318 0 0,0 0 0 0 0,0 0 0 0 0,1 1 0 0 0,0 1-1 0 0,0-1 1 0 0,0 1 0 0 0,1 0 0 0 0,0 1 0 0 0,0-1 0 0 0,1 1-1 0 0,-5 9 1 0 0,8-12-75 0 0,-1-1 0 0 0,2 1 0 0 0,-1-1 0 0 0,0 1 0 0 0,1 0 0 0 0,0 0 0 0 0,0 0 0 0 0,1 0 0 0 0,-1 9 0 0 0,1-12-61 0 0,0 0 0 0 0,1 0 0 0 0,-1 0 0 0 0,0 0 0 0 0,1 0 0 0 0,-1 0 0 0 0,1 0 1 0 0,0 0-1 0 0,-1-1 0 0 0,1 1 0 0 0,0 0 0 0 0,0 0 0 0 0,0-1 0 0 0,1 1 0 0 0,-1 0 1 0 0,0-1-1 0 0,1 0 0 0 0,-1 1 0 0 0,1-1 0 0 0,-1 0 0 0 0,1 1 0 0 0,-1-1 0 0 0,1 0 0 0 0,0 0 1 0 0,0 0-1 0 0,-1-1 0 0 0,4 2 0 0 0,7 1-62 0 0,0-1 0 0 0,-1 0 0 0 0,1 0 0 0 0,0-1 0 0 0,0-1 0 0 0,21-1 0 0 0,70-15-855 0 0,-102 15 913 0 0,67-15-2207 0 0,-24-1-2628 0 0,-28 10 3254 0 0</inkml:trace>
</inkml:ink>
</file>

<file path=ppt/ink/ink4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8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40 1664 0 0,'-1'-8'4480'0'0,"-1"-15"3855"0"0,2 22-8248 0 0,0 1 0 0 0,0 0 0 0 0,0-1 1 0 0,0 1-1 0 0,0 0 0 0 0,0-1 0 0 0,0 1 0 0 0,0 0 0 0 0,0-1 0 0 0,0 1 1 0 0,1 0-1 0 0,-1-1 0 0 0,0 1 0 0 0,0 0 0 0 0,0-1 0 0 0,1 1 0 0 0,-1 0 1 0 0,0 0-1 0 0,0-1 0 0 0,1 1 0 0 0,-1 0 0 0 0,0 0 0 0 0,0-1 1 0 0,1 1-1 0 0,-1 0 0 0 0,0 0 0 0 0,1 0 0 0 0,-1 0 0 0 0,0 0 0 0 0,1-1 1 0 0,-1 1-1 0 0,0 0 0 0 0,1 0 0 0 0,-1 0 0 0 0,1 0 0 0 0,-1 0 0 0 0,0 0 1 0 0,1 0-1 0 0,-1 0 0 0 0,0 0 0 0 0,1 0 0 0 0,-1 0 0 0 0,0 1 0 0 0,1-1 1 0 0,-1 0-1 0 0,0 0 0 0 0,1 0 0 0 0,-1 0 0 0 0,0 0 0 0 0,1 1 1 0 0,-1-1-1 0 0,0 0 0 0 0,1 0 0 0 0,-1 1 0 0 0,1 0-2 0 0,0 0 0 0 0,-1-1 0 0 0,1 1 0 0 0,0 0 0 0 0,-1 0 0 0 0,1 0 0 0 0,-1 0 0 0 0,1 0 0 0 0,-1 0 0 0 0,0 0 0 0 0,1 0 0 0 0,-1 1 0 0 0,0-1 0 0 0,0 0 0 0 0,0 0 0 0 0,1 0 0 0 0,-1 0 0 0 0,0 0 0 0 0,-1 2 0 0 0,0 23 461 0 0,1-24-479 0 0,-5 26 335 0 0,0-1 0 0 0,-2 0 1 0 0,-18 44-1 0 0,-7 31-330 0 0,30-96-127 0 0,1 1 1 0 0,0-1-1 0 0,0 1 0 0 0,1 0 0 0 0,0 0 0 0 0,1 13 0 0 0,0-17-198 0 0,-1 0-1 0 0,1 0 0 0 0,0 1 0 0 0,0-1 0 0 0,1 0 0 0 0,2 5 0 0 0,-3-6-319 0 0,1 0 0 0 0,-1 0-1 0 0,1 0 1 0 0,0 0 0 0 0,0 0 0 0 0,0 0-1 0 0,0-1 1 0 0,0 1 0 0 0,3 2 0 0 0,6 3-3382 0 0</inkml:trace>
</inkml:ink>
</file>

<file path=ppt/ink/ink4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8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47 176 608 0 0,'-17'-11'6635'0'0,"-3"-1"-841"0"0,19 11-5549 0 0,0 1 1 0 0,1-1 0 0 0,-1 1 0 0 0,0-1-1 0 0,1 0 1 0 0,-1 1 0 0 0,1-1-1 0 0,-1 0 1 0 0,1 1 0 0 0,-1-1-1 0 0,1 0 1 0 0,-1 0 0 0 0,1 1 0 0 0,0-1-1 0 0,-1 0 1 0 0,1 0 0 0 0,0 0-1 0 0,-1-1 1 0 0,2 1-150 0 0,-1 0 0 0 0,0 0 0 0 0,0 0 0 0 0,1 0 1 0 0,-1 0-1 0 0,1 0 0 0 0,-1 0 0 0 0,1 0 0 0 0,0 0 0 0 0,-1 0 0 0 0,1 0 0 0 0,0 0 0 0 0,-1 0 0 0 0,1 0 0 0 0,1 0 0 0 0,16-13 49 0 0,-14 11-99 0 0,20-14 116 0 0,3-3-6 0 0,30-17 0 0 0,-49 32-116 0 0,1 1-1 0 0,-1 0 1 0 0,1 0-1 0 0,0 1 1 0 0,0 0-1 0 0,0 1 1 0 0,0 0-1 0 0,14-1 1 0 0,-18 2-18 0 0,-1 1-1 0 0,0 0 1 0 0,1 0-1 0 0,-1 1 1 0 0,0-1-1 0 0,1 1 1 0 0,-1 0-1 0 0,0 0 1 0 0,0 1-1 0 0,7 2 1 0 0,-9-2-23 0 0,0-1-1 0 0,0 0 1 0 0,0 1 0 0 0,0 0 0 0 0,0-1-1 0 0,-1 1 1 0 0,1 0 0 0 0,-1 0 0 0 0,1 0-1 0 0,-1 0 1 0 0,0 0 0 0 0,0 0 0 0 0,0 0-1 0 0,0 0 1 0 0,0 0 0 0 0,0 1 0 0 0,-1-1-1 0 0,1 0 1 0 0,-1 1 0 0 0,1 3 0 0 0,-1 0-7 0 0,0 1 0 0 0,0-1-1 0 0,-1 0 1 0 0,0 1 0 0 0,0-1 0 0 0,0 0 0 0 0,-1 0 0 0 0,0 0 0 0 0,0 0 0 0 0,0 0 0 0 0,-1 0 0 0 0,0-1 0 0 0,0 1 0 0 0,-1-1 0 0 0,1 0 0 0 0,-1 0-1 0 0,-5 5 1 0 0,-5 4-3 0 0,0 0 1 0 0,-1-1-1 0 0,0-1 0 0 0,-20 13 0 0 0,4-6-663 0 0,-49 20 1 0 0,76-36 474 0 0,3-3 145 0 0,-15 6-1591 0 0,4-6-4274 0 0,8-3 3867 0 0</inkml:trace>
</inkml:ink>
</file>

<file path=ppt/ink/ink4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9.1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478 66 2769 0 0,'-3'-13'3287'0'0,"2"7"-1887"0"0,0 1-1 0 0,0 0 1 0 0,-1 0 0 0 0,0 0 0 0 0,0 0 0 0 0,0 0 0 0 0,-6-8-1 0 0,7 12-1271 0 0,1 1 1 0 0,-1 0-1 0 0,0-1 0 0 0,1 1 0 0 0,-1 0 0 0 0,0 0 0 0 0,1-1 0 0 0,-1 1 1 0 0,0 0-1 0 0,0 0 0 0 0,1 0 0 0 0,-1 0 0 0 0,0 0 0 0 0,0 0 0 0 0,1 0 0 0 0,-1 0 1 0 0,0 0-1 0 0,0 0 0 0 0,1 0 0 0 0,-1 0 0 0 0,0 1 0 0 0,0-1 0 0 0,1 0 1 0 0,-1 1-1 0 0,0-1 0 0 0,1 0 0 0 0,-1 1 0 0 0,1-1 0 0 0,-2 2 0 0 0,-22 15 1048 0 0,21-14-924 0 0,-38 34 505 0 0,1 2 0 0 0,-42 52 0 0 0,-59 95 265 0 0,136-180-950 0 0,-8 12 66 0 0,0 0 1 0 0,2 1-1 0 0,0 1 1 0 0,1-1-1 0 0,1 2 1 0 0,-12 40-1 0 0,18-49-137 0 0,1 0-1 0 0,0 1 1 0 0,1 0-1 0 0,0-1 1 0 0,1 1 0 0 0,0 0-1 0 0,1-1 1 0 0,1 1-1 0 0,0-1 1 0 0,0 1 0 0 0,1-1-1 0 0,1 0 1 0 0,6 15-1 0 0,-4-13-86 0 0,1-1-1 0 0,0 0 1 0 0,1-1-1 0 0,0 0 0 0 0,1 0 1 0 0,1-1-1 0 0,15 15 0 0 0,-18-20-259 0 0,1 1-1 0 0,0-2 1 0 0,0 1-1 0 0,0-1 1 0 0,11 5-1 0 0,-13-8-424 0 0,1 1 1 0 0,-1-1-1 0 0,1 0 0 0 0,0 0 1 0 0,0-1-1 0 0,0 0 0 0 0,13 0 1 0 0,-9-1-1382 0 0</inkml:trace>
</inkml:ink>
</file>

<file path=ppt/ink/ink4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09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40 330 2088 0 0,'-3'1'1126'0'0,"0"0"0"0"0,0 0 0 0 0,0 0-1 0 0,0 1 1 0 0,1-1 0 0 0,-1 1-1 0 0,1-1 1 0 0,-1 1 0 0 0,1 0 0 0 0,0 0-1 0 0,-4 3 1 0 0,6-4-996 0 0,-1 0 1 0 0,0 0-1 0 0,1 0 1 0 0,-1-1-1 0 0,1 1 1 0 0,0 0-1 0 0,-1 0 0 0 0,1 0 1 0 0,0 0-1 0 0,0 0 1 0 0,-1 0-1 0 0,1 0 1 0 0,0 0-1 0 0,0 0 1 0 0,0 0-1 0 0,0 0 0 0 0,0 0 1 0 0,0 0-1 0 0,0 0 1 0 0,1 0-1 0 0,-1 0 1 0 0,0 0-1 0 0,1 0 1 0 0,-1 0-1 0 0,0 0 0 0 0,1 0 1 0 0,-1 0-1 0 0,1 0 1 0 0,-1-1-1 0 0,1 1 1 0 0,0 0-1 0 0,-1 0 0 0 0,1-1 1 0 0,0 1-1 0 0,0 0 1 0 0,-1-1-1 0 0,3 2 1 0 0,-2-1-54 0 0,1 0 1 0 0,0 0-1 0 0,0 0 1 0 0,0 0 0 0 0,0 0-1 0 0,-1-1 1 0 0,1 1-1 0 0,0-1 1 0 0,0 1-1 0 0,0-1 1 0 0,0 0-1 0 0,0 0 1 0 0,0 0-1 0 0,0 0 1 0 0,1 0 0 0 0,-1 0-1 0 0,0 0 1 0 0,0-1-1 0 0,0 1 1 0 0,-1-1-1 0 0,1 0 1 0 0,0 1-1 0 0,4-3 1 0 0,1-1 107 0 0,1 0 0 0 0,-1 0 0 0 0,1-1 0 0 0,7-6 0 0 0,4-5 64 0 0,-1 0 0 0 0,0-2 0 0 0,21-27 0 0 0,-31 35-176 0 0,0-1-1 0 0,-1 0 1 0 0,-1-1-1 0 0,0 0 0 0 0,0 0 1 0 0,-2 0-1 0 0,1-1 1 0 0,2-14-1 0 0,29-106 811 0 0,-30 122-705 0 0,-5 16-45 0 0,-6 22 1 0 0,5-25-128 0 0,-7 44 129 0 0,1 0 0 0 0,3 0 0 0 0,2 47 0 0 0,1-86-129 0 0,1-1-1 0 0,0 1 1 0 0,0 0 0 0 0,1 0 0 0 0,0 0 0 0 0,0-1 0 0 0,1 1 0 0 0,-1-1 0 0 0,5 8-1 0 0,-6-12-8 0 0,1-1 0 0 0,-1 1 0 0 0,0-1 0 0 0,0 1 0 0 0,0-1 0 0 0,1 0 0 0 0,-1 1 0 0 0,1-1-1 0 0,-1 0 1 0 0,1 0 0 0 0,-1 0 0 0 0,1 0 0 0 0,0 0 0 0 0,-1-1 0 0 0,4 2 0 0 0,-3-2 1 0 0,0 1-1 0 0,0-1 1 0 0,0 0 0 0 0,0-1 0 0 0,0 1-1 0 0,0 0 1 0 0,0 0 0 0 0,0-1 0 0 0,0 1 0 0 0,0-1-1 0 0,0 0 1 0 0,0 0 0 0 0,-1 0 0 0 0,1 1 0 0 0,0-2-1 0 0,0 1 1 0 0,2-2 0 0 0,8-7-42 0 0,-1 0 1 0 0,0-1-1 0 0,0 0 1 0 0,-2-1-1 0 0,1 0 1 0 0,10-18-1 0 0,40-84 42 0 0,-39 62 61 0 0,-12 30-20 0 0,11-23-1 0 0,-13 34 57 0 0,-5 10 37 0 0,-2 8-24 0 0,-2 14-63 0 0,1 1 1 0 0,0 0-1 0 0,2-1 0 0 0,0 1 1 0 0,1 0-1 0 0,11 41 1 0 0,-12-60-128 0 0,3 12 89 0 0,0-1 0 0 0,1 0 0 0 0,12 24 1 0 0,-16-34-262 0 0,1-1 1 0 0,0 0 0 0 0,0 0-1 0 0,0 0 1 0 0,1 0 0 0 0,-1-1-1 0 0,1 1 1 0 0,-1-1-1 0 0,1 1 1 0 0,0-1 0 0 0,0 0-1 0 0,0 0 1 0 0,0 0 0 0 0,0 0-1 0 0,0-1 1 0 0,1 1 0 0 0,-1-1-1 0 0,1 0 1 0 0,-1 0 0 0 0,1 0-1 0 0,4 0 1 0 0,4-1-2324 0 0,-2-4-257 0 0</inkml:trace>
</inkml:ink>
</file>

<file path=ppt/ink/ink4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10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 3081 0 0,'-14'-13'12460'0'0,"16"20"-10855"0"0,6 10-576 0 0,1 1 0 0 0,1-1-1 0 0,0-1 1 0 0,20 23 0 0 0,-24-31-793 0 0,13 17 244 0 0,14 18 981 0 0,40 68 0 0 0,-55-76-1113 0 0,-1 0 0 0 0,-1 1 0 0 0,-3 1 0 0 0,18 70 0 0 0,-26-81-330 0 0,-1 0 0 0 0,-1 0 0 0 0,-1 0 0 0 0,-2 1 1 0 0,0-1-1 0 0,-2 0 0 0 0,0 1 0 0 0,-8 29 0 0 0,5-39-113 0 0,-1 0-1 0 0,0 0 1 0 0,-1-1-1 0 0,-1 0 1 0 0,0 0-1 0 0,-1-1 1 0 0,-1 0-1 0 0,0-1 1 0 0,-14 15-1 0 0,22-26-297 0 0,-1-1 0 0 0,1 0 0 0 0,0 0 1 0 0,0 0-1 0 0,-1 0 0 0 0,1-1 0 0 0,-1 1 0 0 0,1-1 0 0 0,-1 1 0 0 0,0-1 0 0 0,-3 1 0 0 0,6-2 10 0 0,-1-1 0 0 0,1 1 0 0 0,0 0-1 0 0,0-1 1 0 0,0 1 0 0 0,-1 0 0 0 0,1-1 0 0 0,0 1 0 0 0,0-1 0 0 0,0 1 0 0 0,0-1 0 0 0,0 1 0 0 0,0 0 0 0 0,-1-1 0 0 0,1 1 0 0 0,0-1 0 0 0,0 1 0 0 0,1-1-1 0 0,-1 1 1 0 0,0 0 0 0 0,0-1 0 0 0,0 1 0 0 0,0-1 0 0 0,0 0 0 0 0,3-7-5167 0 0</inkml:trace>
</inkml:ink>
</file>

<file path=ppt/ink/ink4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10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 2937 0 0,'5'-6'9148'0'0,"-5"5"-8998"0"0,1 1-1 0 0,-1-1 0 0 0,0 1 1 0 0,1-1-1 0 0,-1 1 0 0 0,0 0 0 0 0,1-1 1 0 0,-1 1-1 0 0,1 0 0 0 0,-1-1 0 0 0,1 1 1 0 0,-1 0-1 0 0,1-1 0 0 0,-1 1 0 0 0,1 0 1 0 0,-1 0-1 0 0,1 0 0 0 0,-1-1 1 0 0,1 1-1 0 0,-1 0 0 0 0,1 0 0 0 0,-1 0 1 0 0,1 0-1 0 0,0 0 0 0 0,-1 0 0 0 0,1 0 1 0 0,-1 0-1 0 0,1 0 0 0 0,15 1 1142 0 0,0 0 0 0 0,0 1 0 0 0,-1 1 0 0 0,25 7-1 0 0,-20-4-772 0 0,0 2 0 0 0,-1 0 0 0 0,0 1-1 0 0,-1 1 1 0 0,28 19 0 0 0,-29-16-241 0 0,-1 1 0 0 0,-1 1 0 0 0,0 0 1 0 0,-1 1-1 0 0,-1 0 0 0 0,19 31 0 0 0,-7-5 45 0 0,33 83-1 0 0,-40-74-258 0 0,23 105 1 0 0,-16-52-38 0 0,21 47-4 0 0,10 37-13 0 0,-49-154-18 0 0,0 0 1 0 0,-2 1-1 0 0,0 57 0 0 0,-6-64-12 0 0,-1 0 0 0 0,-1 0-1 0 0,-1 0 1 0 0,-1 0-1 0 0,-2-1 1 0 0,-12 33 0 0 0,12-43-128 0 0,-1 1 0 0 0,0-1 0 0 0,-2-1 1 0 0,0 0-1 0 0,0 0 0 0 0,-2-1 1 0 0,1 0-1 0 0,-2-1 0 0 0,0-1 0 0 0,-19 16 1 0 0,11-14-1989 0 0,-34 18 0 0 0,-5 4-5596 0 0,39-22 5149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6.99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134 102 8 0 0,'-1'-1'700'0'0,"0"-1"0"0"0,0 0 0 0 0,0 1 0 0 0,0-1 0 0 0,0 1 0 0 0,0-1 0 0 0,0 1 0 0 0,0-1 0 0 0,0 1 0 0 0,-1 0 0 0 0,1 0 0 0 0,-1 0 0 0 0,1 0 0 0 0,-1 0 0 0 0,1 0 0 0 0,-1 0 0 0 0,0 0 0 0 0,1 0 1 0 0,-3 0-1 0 0,3 1-209 0 0,-1 0 1 0 0,1 0-1 0 0,-1 0 1 0 0,1 0 0 0 0,-1 0-1 0 0,1 0 1 0 0,0 0 0 0 0,-1 1-1 0 0,1-1 1 0 0,-1 0 0 0 0,1 1-1 0 0,-3 0 1 0 0,-11 10-557 0 0,8-4 359 0 0,0 0 0 0 0,0 0 1 0 0,1 0-1 0 0,0 1 0 0 0,0 0 0 0 0,0 1 0 0 0,1-1 0 0 0,-7 19 1 0 0,10-23-266 0 0,1 0 1 0 0,0 0-1 0 0,0 0 1 0 0,0 1 0 0 0,0-1-1 0 0,1 0 1 0 0,0 1 0 0 0,0-1-1 0 0,0 0 1 0 0,0 1-1 0 0,1-1 1 0 0,-1 0 0 0 0,1 1-1 0 0,0-1 1 0 0,1 0-1 0 0,-1 0 1 0 0,1 0 0 0 0,-1 0-1 0 0,1 0 1 0 0,1 0 0 0 0,-1 0-1 0 0,4 5 1 0 0,0-3-40 0 0,-1 0 1 0 0,1 0-1 0 0,1-1 1 0 0,-1 1-1 0 0,1-1 1 0 0,-1-1-1 0 0,10 6 1 0 0,-12-8 2 0 0,1 0 1 0 0,-1 0-1 0 0,1 0 0 0 0,0 0 1 0 0,-1-1-1 0 0,1 0 0 0 0,0 0 1 0 0,0 0-1 0 0,0-1 0 0 0,0 1 0 0 0,0-1 1 0 0,0 0-1 0 0,7-1 0 0 0,-11 0 3 0 0,1 1 0 0 0,-1-1 0 0 0,1 1 0 0 0,-1-1-1 0 0,1 1 1 0 0,-1-1 0 0 0,1 0 0 0 0,-1 0 0 0 0,0 0-1 0 0,1 0 1 0 0,-1 0 0 0 0,0 0 0 0 0,0 0 0 0 0,0 0-1 0 0,0 0 1 0 0,0-1 0 0 0,1-1 0 0 0,0 0 1 0 0,0 0 0 0 0,-1 0 0 0 0,0-1 0 0 0,0 1 0 0 0,0 0 0 0 0,0-1 0 0 0,0-5 0 0 0,0-1 6 0 0,-1 0 1 0 0,0 1-1 0 0,0-1 0 0 0,-1 0 0 0 0,-3-9 0 0 0,-10-42 341 0 0,-24-61 0 0 0,36 113-182 0 0,1 7-107 0 0,1 0 0 0 0,0 0 0 0 0,-1 0-1 0 0,0 0 1 0 0,1 0 0 0 0,-1 0 0 0 0,0 0-1 0 0,0 0 1 0 0,0 0 0 0 0,0 0-1 0 0,-1 0 1 0 0,-1-2 0 0 0,2 5-38 0 0,0-1-1 0 0,0 1 1 0 0,1 0 0 0 0,-1 0 0 0 0,0 0-1 0 0,0 0 1 0 0,1 0 0 0 0,-1 0-1 0 0,1 0 1 0 0,-1 0 0 0 0,1 0 0 0 0,-1 0-1 0 0,1 0 1 0 0,-1 2 0 0 0,-3 13 6 0 0,1 1-1 0 0,1-1 1 0 0,0 0 0 0 0,1 1 0 0 0,1 0-1 0 0,0-1 1 0 0,1 1 0 0 0,1-1 0 0 0,1 0 0 0 0,0 1-1 0 0,11 29 1 0 0,-12-41-14 0 0,0-1 1 0 0,0 0-1 0 0,0 0 0 0 0,1 0 1 0 0,-1 0-1 0 0,1 0 0 0 0,0-1 1 0 0,6 6-1 0 0,-7-7-4 0 0,0 0 0 0 0,1 0 1 0 0,-1-1-1 0 0,0 1 0 0 0,1-1 0 0 0,0 0 0 0 0,-1 0 0 0 0,1 0 1 0 0,0 0-1 0 0,-1 0 0 0 0,1 0 0 0 0,0-1 0 0 0,0 0 0 0 0,5 1 0 0 0,-8-1-3 0 0,1 0-1 0 0,-1 0 1 0 0,0-1-1 0 0,0 1 0 0 0,1 0 1 0 0,-1 0-1 0 0,0 0 0 0 0,0 0 1 0 0,1 0-1 0 0,-1-1 0 0 0,0 1 1 0 0,0 0-1 0 0,1 0 0 0 0,-1 0 1 0 0,0-1-1 0 0,0 1 0 0 0,0 0 1 0 0,0 0-1 0 0,0-1 1 0 0,1 1-1 0 0,-1 0 0 0 0,0-1 1 0 0,0 1-1 0 0,0 0 0 0 0,0 0 1 0 0,0-1-1 0 0,0 1 0 0 0,0 0 1 0 0,0-1-1 0 0,0 1 0 0 0,0 0 1 0 0,0 0-1 0 0,0-1 1 0 0,0 1-1 0 0,0-1 0 0 0,-2-14 21 0 0,1 8 7 0 0,1 6-27 0 0,0 0 0 0 0,0 0 0 0 0,0 0 0 0 0,0 0 0 0 0,0 0 0 0 0,0 0-1 0 0,0 0 1 0 0,1 0 0 0 0,-1 0 0 0 0,0 0 0 0 0,1 0 0 0 0,-1 0-1 0 0,1 0 1 0 0,-1 0 0 0 0,1 0 0 0 0,-1 1 0 0 0,1-1 0 0 0,0 0-1 0 0,-1 0 1 0 0,1 1 0 0 0,1-2 0 0 0,0 1 5 0 0,0 0 0 0 0,0 0 0 0 0,0 0 0 0 0,0 0 0 0 0,1 1 0 0 0,-1-1 0 0 0,0 1 0 0 0,4-1 1 0 0,44-12 160 0 0,-35 4-86 0 0,-14 8-20 0 0,-2 2 48 0 0,-2 1-97 0 0,0 0 0 0 0,0 0 0 0 0,0 0 0 0 0,0 0 0 0 0,-4 1 0 0 0,4-1 6 0 0,0-1 0 0 0,0 1 0 0 0,0 0 0 0 0,0 0 0 0 0,-6 4 0 0 0,9-5-10 0 0,-1 0-1 0 0,0-1 1 0 0,1 1 0 0 0,-1 0 0 0 0,1 0 0 0 0,-1 0-1 0 0,1 0 1 0 0,-1 0 0 0 0,1 0 0 0 0,0 0 0 0 0,-1 0-1 0 0,1 0 1 0 0,0 0 0 0 0,0 0 0 0 0,0 0-1 0 0,0 0 1 0 0,0 0 0 0 0,0 0 0 0 0,0 0 0 0 0,0 0-1 0 0,0 0 1 0 0,0 0 0 0 0,1 0 0 0 0,-1 0 0 0 0,1 1-1 0 0,1 4 43 0 0,0 1 195 0 0,-6-7 39 0 0,-8-1-129 0 0,11 1-153 0 0,0 0 1 0 0,1 1-1 0 0,-1-1 0 0 0,0 0 1 0 0,1 0-1 0 0,-1 1 1 0 0,0-1-1 0 0,1 0 0 0 0,-1 1 1 0 0,1-1-1 0 0,-1 1 0 0 0,1-1 1 0 0,-1 1-1 0 0,1-1 1 0 0,-1 1-1 0 0,1-1 0 0 0,-1 1 1 0 0,1-1-1 0 0,-1 1 1 0 0,1 0-1 0 0,0-1 0 0 0,-1 1 1 0 0,1 0-1 0 0,0-1 0 0 0,0 1 1 0 0,0 0-1 0 0,-1-1 1 0 0,1 1-1 0 0,0 0 0 0 0,0 0 1 0 0,0-1-1 0 0,0 1 0 0 0,0 0 1 0 0,0-1-1 0 0,0 1 1 0 0,1 1-1 0 0,-1-1-1 0 0,0-1 0 0 0,0 1 0 0 0,0 0 0 0 0,0 0 0 0 0,0 0 0 0 0,0 0 0 0 0,0 0 0 0 0,0-1 1 0 0,0 1-1 0 0,1 0 0 0 0,-1 0 0 0 0,0 0 0 0 0,1-1 0 0 0,-1 1 0 0 0,1 0 0 0 0,-1-1 0 0 0,0 1 0 0 0,1 0 0 0 0,0-1 0 0 0,-1 1 0 0 0,1 0 0 0 0,-1-1 0 0 0,1 1 0 0 0,0-1 0 0 0,-1 1 0 0 0,1-1 0 0 0,1 1 1 0 0,-1-1-1 0 0,-1 0 1 0 0,1 1 0 0 0,-1-1 0 0 0,1 0 0 0 0,-1 0-1 0 0,1 0 1 0 0,-1 0 0 0 0,1 0 0 0 0,-1 1 0 0 0,1-1-1 0 0,-1 0 1 0 0,0 0 0 0 0,1 1 0 0 0,-1-1 0 0 0,0 0 0 0 0,1 1-1 0 0,-1-1 1 0 0,0 1 0 0 0,1-1 0 0 0,-5-6-10 0 0,-4-9 65 0 0,6 14-61 0 0,1-1 1 0 0,0 1-1 0 0,0-1 1 0 0,0 1-1 0 0,0-1 1 0 0,1 1-1 0 0,-1-1 1 0 0,0 0-1 0 0,1 1 1 0 0,-1-1 0 0 0,1 0-1 0 0,0 0 1 0 0,-1 1-1 0 0,1-1 1 0 0,0 0-1 0 0,0 0 1 0 0,0 0-1 0 0,0 1 1 0 0,1-1-1 0 0,-1 0 1 0 0,0 0-1 0 0,1 0 1 0 0,0-2 0 0 0,38-87 100 0 0,-13 36-139 0 0,-17 33 36 0 0,-6 12 3 0 0,1 0 1 0 0,0 0 0 0 0,1 0 0 0 0,0 1 0 0 0,0 0-1 0 0,1 0 1 0 0,1 0 0 0 0,11-12 0 0 0,-18 20-1 0 0,1 1-1 0 0,-1-1 1 0 0,1 1 0 0 0,-1-1 0 0 0,1 1-1 0 0,0-1 1 0 0,-1 1 0 0 0,1 0 0 0 0,0-1-1 0 0,0 1 1 0 0,-1 0 0 0 0,1-1 0 0 0,0 1-1 0 0,0 0 1 0 0,-1 0 0 0 0,1 0 0 0 0,0 0-1 0 0,0 0 1 0 0,0 0 0 0 0,-1 0 0 0 0,1 0-1 0 0,0 0 1 0 0,0 0 0 0 0,1 0 0 0 0,-1 1-1 0 0,0 0 0 0 0,0 0 0 0 0,1-1 0 0 0,-1 1 0 0 0,0 0 0 0 0,0 0 0 0 0,0 0 1 0 0,-1 0-1 0 0,1 0 0 0 0,0 0 0 0 0,0 1 0 0 0,0-1 0 0 0,0 2 0 0 0,3 5-4 0 0,-1 1-1 0 0,-1-1 1 0 0,4 15-1 0 0,-5-17 11 0 0,5 18-7 0 0,1 11-4 0 0,3 0 0 0 0,0-1 0 0 0,22 47 0 0 0,-25-66-204 0 0,-1 0 1 0 0,0 1-1 0 0,-1-1 0 0 0,-1 1 1 0 0,3 24-1 0 0,-7-39 33 0 0,0-1 1 0 0,1 1-1 0 0,-1 0 0 0 0,0 0 0 0 0,0-1 0 0 0,0 1 1 0 0,0 0-1 0 0,0-1 0 0 0,-1 1 0 0 0,1 0 0 0 0,0 0 1 0 0,0-1-1 0 0,0 1 0 0 0,-1 1 0 0 0</inkml:trace>
</inkml:ink>
</file>

<file path=ppt/ink/ink4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12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472 14 1280 0 0,'-3'-2'827'0'0,"-1"0"-1"0"0,0 0 0 0 0,1 1 0 0 0,-1-1 1 0 0,0 1-1 0 0,0 0 0 0 0,0 0 1 0 0,0 1-1 0 0,-6-1 0 0 0,5 1-285 0 0,-1 0-1 0 0,1 0 0 0 0,-1 1 1 0 0,1 0-1 0 0,0 0 0 0 0,-7 2 1 0 0,-4 4-98 0 0,-1 0-1 0 0,1 1 1 0 0,-20 13 0 0 0,18-10 70 0 0,-116 78 2314 0 0,118-77-2368 0 0,1 1 1 0 0,0 1-1 0 0,0 1 1 0 0,2 0-1 0 0,-23 32 1 0 0,30-37-369 0 0,1 1 0 0 0,0 0 0 0 0,1 1 0 0 0,0-1 0 0 0,1 1 0 0 0,0-1 0 0 0,1 1 0 0 0,0 0 0 0 0,1 0 0 0 0,0 0 1 0 0,1 0-1 0 0,0 1 0 0 0,1-1 0 0 0,2 12 0 0 0,2 3-99 0 0,1 0 1 0 0,1-1 0 0 0,1-1-1 0 0,2 1 1 0 0,13 26-1 0 0,-15-36-47 0 0,0-1 0 0 0,1 0 0 0 0,1-1 0 0 0,0 0 0 0 0,1-1 0 0 0,1 0 0 0 0,0 0 0 0 0,0-1 0 0 0,19 13 0 0 0,-20-18-7 0 0,0 0 1 0 0,1 0-1 0 0,0-1 1 0 0,0 0 0 0 0,0-1-1 0 0,1-1 1 0 0,0 0-1 0 0,0-1 1 0 0,0 0-1 0 0,0-1 1 0 0,0 0-1 0 0,20 0 1 0 0,-18-3 39 0 0,1 1 0 0 0,0-2 1 0 0,22-5-1 0 0,-30 5 16 0 0,1 0 1 0 0,-1-1-1 0 0,1 0 0 0 0,-1-1 1 0 0,0 0-1 0 0,0 0 0 0 0,11-9 1 0 0,-7 4 42 0 0,-1 0 0 0 0,0 0 0 0 0,-1-1 0 0 0,0 0 0 0 0,0-1 1 0 0,-1 0-1 0 0,-1-1 0 0 0,0 0 0 0 0,0 0 0 0 0,-1 0 0 0 0,7-17 0 0 0,2-16 56 0 0,-1 0-1 0 0,-2-1 0 0 0,-2 0 1 0 0,-2-1-1 0 0,-2 0 0 0 0,-3 0 1 0 0,0-62-1 0 0,-5 98-18 0 0,0 0 0 0 0,0 0 1 0 0,-1 0-1 0 0,0 0 0 0 0,-1 1 0 0 0,0-1 1 0 0,-9-18-1 0 0,9 22-5 0 0,-1 1 0 0 0,0 0 0 0 0,0 0 0 0 0,0 0 0 0 0,-1 1 0 0 0,0 0 0 0 0,0 0 0 0 0,0 0 0 0 0,-1 0 0 0 0,0 1 0 0 0,0 0 0 0 0,0 0 0 0 0,-7-3 0 0 0,0 1 1 0 0,-1 0-1 0 0,0 2 0 0 0,0-1 0 0 0,-1 2 0 0 0,1 0 1 0 0,-1 0-1 0 0,0 2 0 0 0,0-1 0 0 0,0 2 1 0 0,0 0-1 0 0,1 1 0 0 0,-1 1 0 0 0,-22 4 0 0 0,20-2-429 0 0,0 1 0 0 0,1 1 0 0 0,-1 0 0 0 0,1 1 0 0 0,0 0 0 0 0,1 2-1 0 0,0 0 1 0 0,0 0 0 0 0,1 2 0 0 0,0 0 0 0 0,-15 15 0 0 0,4 2-2358 0 0</inkml:trace>
</inkml:ink>
</file>

<file path=ppt/ink/ink4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12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63 512 0 0,'-9'-19'512'0'0,"-4"0"7522"0"0,1 7-2793 0 0,1 4-2760 0 0,5 5 4240 0 0,4 1-6329 0 0,4 7-32 0 0,1 1-184 0 0,3 2-168 0 0,-1 3-440 0 0,-1-6-680 0 0,1 1 376 0 0,-2 2-1641 0 0</inkml:trace>
</inkml:ink>
</file>

<file path=ppt/ink/ink4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47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97 100 512 0 0,'-25'-1'-504'0'0,"17"2"504"0"0,7 0 0 0 0,0-1 0 0 0,0 0 0 0 0,0 1 0 0 0,-1-1 0 0 0,1 0 0 0 0,0 0 0 0 0,0 0 0 0 0,-1 0 0 0 0,1 0 0 0 0,-2 0 0 0 0,2-1 2 0 0,0 1 0 0 0,0 0-1 0 0,0 0 1 0 0,0 0 0 0 0,0 0 0 0 0,0 1 0 0 0,0-1-1 0 0,0 0 1 0 0,0 0 0 0 0,0 1 0 0 0,-1 0 0 0 0,-10 1 91 0 0,12-2-86 0 0,0 0 1 0 0,-1 0-1 0 0,1 0 0 0 0,0-1 0 0 0,-1 1 1 0 0,1 0-1 0 0,0 0 0 0 0,-1 0 0 0 0,1-1 0 0 0,0 1 1 0 0,-1 0-1 0 0,1 0 0 0 0,0-1 0 0 0,-1 1 1 0 0,1 0-1 0 0,0 0 0 0 0,0-1 0 0 0,0 1 1 0 0,-1 0-1 0 0,1-1 0 0 0,0 1 0 0 0,0 0 0 0 0,0-1 1 0 0,0 1-1 0 0,-1-1 0 0 0,1 1 0 0 0,0 0 1 0 0,0-1-1 0 0,0 0 0 0 0,-2-23 6081 0 0,5-10-1388 0 0,0-2 925 0 0,-9 35-4443 0 0,6 1-1148 0 0,0 0 1 0 0,0 0-1 0 0,0-1 0 0 0,-1 1 0 0 0,1 0 0 0 0,0 0 1 0 0,0 0-1 0 0,0 0 0 0 0,-1 0 0 0 0,1 0 0 0 0,0 0 1 0 0,0 0-1 0 0,0 0 0 0 0,-1 0 0 0 0,1 0 0 0 0,0 0 1 0 0,0 0-1 0 0,0 0 0 0 0,-1 0 0 0 0,1 0 0 0 0,0 0 1 0 0,0 0-1 0 0,0 0 0 0 0,-1 0 0 0 0,1 0 0 0 0,0 0 1 0 0,0 0-1 0 0,0 0 0 0 0,0 0 0 0 0,-1 1 0 0 0,1-1 1 0 0,0 0-1 0 0,0 0 0 0 0,0 0 0 0 0,0 0 0 0 0,-1 0 1 0 0,1 1-1 0 0,0-1 0 0 0,0 0 0 0 0,0 0 0 0 0,-3 5 557 0 0,2-5-525 0 0,1 1 0 0 0,-1-1 1 0 0,1 1-1 0 0,0-1 0 0 0,-1 1 0 0 0,1-1 1 0 0,0 1-1 0 0,-1-1 0 0 0,1 1 0 0 0,0-1 0 0 0,0 1 1 0 0,0 0-1 0 0,-1-1 0 0 0,1 1 0 0 0,0-1 1 0 0,0 1-1 0 0,0 0 0 0 0,0-1 0 0 0,0 1 1 0 0,1 1 44 0 0,-1 0 0 0 0,0 0 0 0 0,1-1 0 0 0,-1 1 0 0 0,1 0 0 0 0,0-1 0 0 0,-1 1 0 0 0,1-1 0 0 0,0 1 0 0 0,0-1 0 0 0,0 1 0 0 0,0-1 0 0 0,0 0 0 0 0,0 1 0 0 0,1-1 0 0 0,-1 0 0 0 0,0 0 0 0 0,1 0 0 0 0,-1 0 0 0 0,1 0 0 0 0,1 1 0 0 0,12 9 315 0 0,0 7-221 0 0,0 1 0 0 0,-1 0 1 0 0,17 32-1 0 0,-25-41-156 0 0,63 130 206 0 0,-48-94-192 0 0,38 64 0 0 0,-12-38-76 0 0,68 114-42 0 0,-113-183 59 0 0,0 0 0 0 0,0 0-1 0 0,0 0 1 0 0,0 0 0 0 0,0 0 0 0 0,1-1-1 0 0,-1 1 1 0 0,1-1 0 0 0,-1 1 0 0 0,1-1-1 0 0,0 0 1 0 0,6 3 0 0 0,-7-4-4 0 0,0-1 0 0 0,0 1 1 0 0,0 0-1 0 0,0-1 0 0 0,0 1 0 0 0,0-1 1 0 0,0 0-1 0 0,0 0 0 0 0,0 0 0 0 0,0 0 1 0 0,0 0-1 0 0,1 0 0 0 0,-1-1 0 0 0,0 1 1 0 0,0 0-1 0 0,0-1 0 0 0,0 0 0 0 0,0 1 1 0 0,0-1-1 0 0,-1 0 0 0 0,1 0 1 0 0,2-2-1 0 0,-2 2-7 0 0,0-1 0 0 0,1 1 0 0 0,-1-1 1 0 0,0 0-1 0 0,0 1 0 0 0,-1-1 0 0 0,1 0 0 0 0,0 0 1 0 0,-1-1-1 0 0,1 1 0 0 0,-1 0 0 0 0,0 0 0 0 0,1-1 1 0 0,-1 1-1 0 0,0-1 0 0 0,-1 1 0 0 0,1-1 0 0 0,0 1 1 0 0,-1-1-1 0 0,1 1 0 0 0,-1-1 0 0 0,0 0 0 0 0,0 1 1 0 0,0-1-1 0 0,0 0 0 0 0,0 1 0 0 0,-1-1 0 0 0,0-3 1 0 0,-1 1-436 0 0,0 0 0 0 0,0 0 0 0 0,0 0 0 0 0,-1 0 0 0 0,0 0 0 0 0,0 0 1 0 0,0 1-1 0 0,0 0 0 0 0,-1-1 0 0 0,0 1 0 0 0,1 1 0 0 0,-10-8 0 0 0,-6-1-4435 0 0,8 6 3092 0 0</inkml:trace>
</inkml:ink>
</file>

<file path=ppt/ink/ink4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0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67 8 0 0,'-7'0'1083'0'0,"-1"0"-1"0"0,0 0 1 0 0,1 0-1 0 0,-1-1 1 0 0,-8-2-1 0 0,11 2-426 0 0,-3 4 707 0 0,8-3-1243 0 0,0 0 0 0 0,0 0 0 0 0,0 0 0 0 0,0 1 0 0 0,-1-1 1 0 0,1 0-1 0 0,0 0 0 0 0,0 0 0 0 0,0 0 0 0 0,0 1 1 0 0,-1-1-1 0 0,1 0 0 0 0,0 0 0 0 0,0 0 0 0 0,-1 0 0 0 0,1 0 1 0 0,0 0-1 0 0,0 0 0 0 0,0 0 0 0 0,-1 0 0 0 0,1 0 1 0 0,0 0-1 0 0,0 0 0 0 0,-1 0 0 0 0,1 0 0 0 0,0 0 1 0 0,0 0-1 0 0,0 0 0 0 0,-1 0 0 0 0,1 0 0 0 0,0 0 0 0 0,0 0 1 0 0,-1 0-1 0 0,1 0 0 0 0,0 0 0 0 0,0 0 0 0 0,0 0 1 0 0,-1 0-1 0 0,1-1 0 0 0,0 1 0 0 0,0 0 0 0 0,0 0 1 0 0,0 0-1 0 0,-1 0 0 0 0,1-1 0 0 0,0 1 0 0 0,0 0 0 0 0,0 0 1 0 0,0 0-1 0 0,0-1 0 0 0,0 1 0 0 0,0 0 0 0 0,-1 0 1 0 0,1 0-1 0 0,0-1 0 0 0,0 1 0 0 0,0 0 0 0 0,0 0 1 0 0,0-1-1 0 0,0 1 0 0 0,0 0 0 0 0,0 0 0 0 0,0-1 0 0 0,0 1 1 0 0,0 0-1 0 0,0 0 0 0 0,1-1 0 0 0,-5 3 822 0 0,-5 3 9 0 0,9-3-656 0 0,8-1-84 0 0,37-2 330 0 0,67-11 0 0 0,-99 11-485 0 0,26 0 1 0 0,10 0 82 0 0,-26-1-53 0 0,35 2 0 0 0,1 1 2 0 0,63-2-87 0 0,-6 1 63 0 0,-91-1-61 0 0,-1-1 0 0 0,29-6-1 0 0,39-21 17 0 0,-76 24 38 0 0,-13 4-49 0 0,0 0 0 0 0,0 0 0 0 0,0 0 0 0 0,0 0 0 0 0,0 1 0 0 0,0-1 0 0 0,1 1 0 0 0,-1 0-1 0 0,0 0 1 0 0,0 0 0 0 0,0 0 0 0 0,0 1 0 0 0,1-1 0 0 0,2 2 0 0 0,-5-2-4 0 0,0 0 1 0 0,0 1-1 0 0,0-1 0 0 0,0 0 1 0 0,0 1-1 0 0,0-1 0 0 0,0 1 0 0 0,0-1 1 0 0,-1 1-1 0 0,1-1 0 0 0,0 1 1 0 0,0 0-1 0 0,0-1 0 0 0,-1 1 1 0 0,1 0-1 0 0,0 0 0 0 0,-1 0 0 0 0,1-1 1 0 0,-1 1-1 0 0,1 0 0 0 0,-1 0 1 0 0,1 0-1 0 0,-1 0 0 0 0,1 0 1 0 0,-1 0-1 0 0,0 0 0 0 0,0 0 0 0 0,1 0 1 0 0,-1 0-1 0 0,0 0 0 0 0,0 2 1 0 0,0 0 1 0 0,1 19 71 0 0,-1-21-68 0 0,0-1 0 0 0,0 1-1 0 0,0 0 1 0 0,0 0-1 0 0,0-1 1 0 0,0 1-1 0 0,-1 0 1 0 0,1 0 0 0 0,0-1-1 0 0,0 1 1 0 0,0 0-1 0 0,-1-1 1 0 0,1 1 0 0 0,0 0-1 0 0,-1-1 1 0 0,1 1-1 0 0,-1-1 1 0 0,1 1 0 0 0,0-1-1 0 0,-1 1 1 0 0,1 0-1 0 0,-2 0 1 0 0,-3-1 84 0 0,8 0 95 0 0,11 0 79 0 0,-6-4-218 0 0,-8 4-47 0 0,0 0 0 0 0,0 0 0 0 0,0 0 0 0 0,0-1 0 0 0,1 1 1 0 0,-1 0-1 0 0,0 0 0 0 0,0 0 0 0 0,0 0 0 0 0,0 0 0 0 0,1 0 0 0 0,-1-1 0 0 0,0 1 0 0 0,0 0 0 0 0,1 0 0 0 0,-1 0 0 0 0,0 0 1 0 0,0 0-1 0 0,0 0 0 0 0,1 0 0 0 0,-1 0 0 0 0,0 0 0 0 0,0 0 0 0 0,1 0 0 0 0,-1 0 0 0 0,0 0 0 0 0,0 0 0 0 0,0 0 0 0 0,1 0 1 0 0,-1 0-1 0 0,0 0 0 0 0,0 1 0 0 0,1-1 0 0 0,-1 0 0 0 0,0 0 0 0 0,0 0 0 0 0,0 0 0 0 0,0 0 0 0 0,1 0 0 0 0,-1 1 1 0 0,0-1-1 0 0,0 0 0 0 0,2 0 79 0 0,-2-1-80 0 0,0 1 0 0 0,0 0-1 0 0,1 0 1 0 0,-1 0-1 0 0,0 0 1 0 0,1-1 0 0 0,-1 1-1 0 0,0 0 1 0 0,1 0 0 0 0,-1 0-1 0 0,0 0 1 0 0,1 0 0 0 0,-1 0-1 0 0,0 0 1 0 0,1 0-1 0 0,-1 0 1 0 0,0 0 0 0 0,1 0-1 0 0,-1 0 1 0 0,0 0 0 0 0,1 0-1 0 0,-1 0 1 0 0,0 0 0 0 0,1 0-1 0 0,-1 0 1 0 0,0 0-1 0 0,1 1 1 0 0,-1-1 0 0 0,4 0 4 0 0,0 1-1 0 0,0-1 1 0 0,0 0 0 0 0,1-1 0 0 0,-1 1-1 0 0,0-1 1 0 0,5-1 0 0 0,-7 2-1 0 0,6-2 28 0 0,0 0-1 0 0,0-1 0 0 0,0 1 0 0 0,9-6 0 0 0,-1 2 88 0 0,-12 4-47 0 0,-12 5-83 0 0,-3-1 111 0 0,-7 2-19 0 0,17-4-79 0 0,1 0 0 0 0,0 0 0 0 0,-1 0-1 0 0,1 0 1 0 0,-1 0 0 0 0,1 0 0 0 0,-1 0 0 0 0,1 1 0 0 0,-1-1 0 0 0,1 0 0 0 0,0 0 0 0 0,-1 1 0 0 0,1-1 0 0 0,-1 0 0 0 0,1 0 0 0 0,0 1 0 0 0,-1-1 0 0 0,1 0 0 0 0,0 1-1 0 0,0-1 1 0 0,-1 1 0 0 0,1-1 0 0 0,0 1 0 0 0,0-4 196 0 0,1 4-163 0 0,-1-1-34 0 0,0 0 0 0 0,0 0 0 0 0,0 0 0 0 0,0 0 0 0 0,0 0 0 0 0,0 0 0 0 0,0 0 1 0 0,0 0-1 0 0,0 0 0 0 0,0 0 0 0 0,0 0 0 0 0,1 0 0 0 0,-1 0 0 0 0,0 0 0 0 0,0 0 0 0 0,0 0 0 0 0,0 0 0 0 0,0 0 1 0 0,0 0-1 0 0,0 0 0 0 0,0 0 0 0 0,0 0 0 0 0,0 0 0 0 0,0 0 0 0 0,0 0 0 0 0,0 0 0 0 0,0 0 0 0 0,0 0 0 0 0,0-1 1 0 0,0 1-1 0 0,0 0 0 0 0,0 0 0 0 0,0 0 0 0 0,0 0 0 0 0,0 1 0 0 0,0-1 0 0 0,1 0 0 0 0,-1 0 0 0 0,0 0 1 0 0,0 0-1 0 0,0 8 121 0 0,0-5-106 0 0,0 0 0 0 0,0 0 0 0 0,0 0 0 0 0,0 0 0 0 0,0 0 0 0 0,-1 0 0 0 0,0-1 0 0 0,1 1 0 0 0,-1 0 0 0 0,0 0 0 0 0,0 0 0 0 0,-1-1 0 0 0,-1 4 0 0 0,-8 16 20 0 0,0 0-1 0 0,-10 34 1 0 0,11-29 0 0 0,-17 34 1 0 0,-100 166 253 0 0,88-170-285 0 0,26-41 33 0 0,2 1 0 0 0,-11 19 1 0 0,18-26-37 0 0,1 1 1 0 0,0 0 0 0 0,0 0-1 0 0,1 0 1 0 0,1 0 0 0 0,0 0-1 0 0,0 0 1 0 0,2 15 0 0 0,-3-18-133 0 0,0-8-63 0 0,1-1 159 0 0,1 0 1 0 0,-1-1-1 0 0,1 1 1 0 0,-1 0-1 0 0,1 0 0 0 0,0-1 1 0 0,-1 1-1 0 0,1 0 1 0 0,0 0-1 0 0,0-2 1 0 0,-1-23-1234 0 0,1 10-59 0 0,2-28 0 0 0,-2 39 305 0 0,1 0 0 0 0,0 1 0 0 0,1-1 0 0 0,-1 0 0 0 0,1 0 0 0 0,0 1 0 0 0,0-1 0 0 0,0 1 0 0 0,6-8 0 0 0,0 2-1072 0 0</inkml:trace>
</inkml:ink>
</file>

<file path=ppt/ink/ink4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2.4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19 680 512 0 0,'-1'1'514'0'0,"0"0"1"0"0,0-1-1 0 0,0 1 0 0 0,0 0 1 0 0,0 0-1 0 0,0 0 0 0 0,0 0 1 0 0,0 0-1 0 0,0 0 0 0 0,1 0 0 0 0,-1 0 1 0 0,0 0-1 0 0,1 0 0 0 0,-1 1 1 0 0,-5 21 3565 0 0,6-12-2855 0 0,0 0 0 0 0,2 14 0 0 0,0-13-709 0 0,1 0-1 0 0,0 0 1 0 0,0 0-1 0 0,1-1 1 0 0,1 0-1 0 0,0 1 1 0 0,0-2-1 0 0,12 18 1 0 0,-2-12-205 0 0,-14-15-292 0 0,-1-1 0 0 0,0 1-1 0 0,1-1 1 0 0,-1 1-1 0 0,1-1 1 0 0,-1 1-1 0 0,1-1 1 0 0,-1 1-1 0 0,1-1 1 0 0,-1 0-1 0 0,1 0 1 0 0,0 1 0 0 0,-1-1-1 0 0,1 0 1 0 0,-1 0-1 0 0,1 1 1 0 0,0-1-1 0 0,-1 0 1 0 0,1 0-1 0 0,0 0 1 0 0,-1 0-1 0 0,1 0 1 0 0,0 0 0 0 0,-1 0-1 0 0,1 0 1 0 0,0 0-1 0 0,-1 0 1 0 0,2-1-1 0 0,-2 0 15 0 0,0 0 0 0 0,1 0 0 0 0,-1 0 1 0 0,0 0-1 0 0,1 0 0 0 0,-1 0 0 0 0,0 0 0 0 0,0 0 0 0 0,0 0 0 0 0,0 0 0 0 0,0 0 0 0 0,0 0 0 0 0,0 0 0 0 0,-1-2 0 0 0,-2-15 230 0 0,2 17-254 0 0,-37-168 1438 0 0,30 123-1243 0 0,-3-81 0 0 0,10 88-120 0 0,4-153 290 0 0,-1 165-342 0 0,1 1-1 0 0,2 0 1 0 0,0 1 0 0 0,2-1 0 0 0,13-30 0 0 0,-19 53-32 0 0,4-10 4 0 0,0 1 0 0 0,1 0 0 0 0,0 0 0 0 0,12-15 0 0 0,-16 24-10 0 0,1 0-1 0 0,-1 1 0 0 0,0-1 1 0 0,1 1-1 0 0,0 0 0 0 0,-1-1 1 0 0,1 2-1 0 0,0-1 0 0 0,0 0 0 0 0,0 0 1 0 0,0 1-1 0 0,1 0 0 0 0,-1-1 1 0 0,0 1-1 0 0,0 0 0 0 0,1 1 1 0 0,-1-1-1 0 0,1 1 0 0 0,-1-1 0 0 0,1 1 1 0 0,-1 0-1 0 0,6 1 0 0 0,5 2-289 0 0,1 0 0 0 0,-1 1-1 0 0,0 1 1 0 0,0 1 0 0 0,0 0-1 0 0,-1 0 1 0 0,0 1 0 0 0,0 1-1 0 0,16 13 1 0 0,11 14-4022 0 0,-22-16 1513 0 0</inkml:trace>
</inkml:ink>
</file>

<file path=ppt/ink/ink4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2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23 2809 0 0,'-1'0'439'0'0,"-13"-1"6198"0"0,13 1-6386 0 0,1 0 0 0 0,-1 0 0 0 0,1 0 0 0 0,-1 0 0 0 0,1 0 0 0 0,-1 0 0 0 0,1 0-1 0 0,-1-1 1 0 0,1 1 0 0 0,-1 0 0 0 0,1 0 0 0 0,-1-1 0 0 0,1 1 0 0 0,-1 0 0 0 0,1 0-1 0 0,-1-1 1 0 0,1 1 0 0 0,0 0 0 0 0,-1-1 0 0 0,1 1 0 0 0,-1-1 0 0 0,1 0-183 0 0,0 1 0 0 0,1 0 1 0 0,-1-1-1 0 0,0 1 0 0 0,0 0 0 0 0,1-1 1 0 0,-1 1-1 0 0,0 0 0 0 0,1 0 1 0 0,-1-1-1 0 0,0 1 0 0 0,1 0 1 0 0,-1 0-1 0 0,0 0 0 0 0,1-1 0 0 0,-1 1 1 0 0,1 0-1 0 0,-1 0 0 0 0,0 0 1 0 0,1 0-1 0 0,-1 0 0 0 0,1 0 1 0 0,-1 0-1 0 0,1 0 0 0 0,0 0 1 0 0,13-1 578 0 0,-14 1-559 0 0,80-2 1155 0 0,15 0-1329 0 0,-71 0-140 0 0,62-2-220 0 0,-76 4-731 0 0,1 1-1 0 0,-1 0 0 0 0,1 0 1 0 0,-1 1-1 0 0,21 7 1 0 0,-17-4-341 0 0</inkml:trace>
</inkml:ink>
</file>

<file path=ppt/ink/ink4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3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87 192 0 0,'2'-17'3802'0'0,"-1"0"0"0"0,0-18 0 0 0,-2 18 118 0 0,-11 30-1315 0 0,-15 18-1264 0 0,3 1 0 0 0,-29 47 0 0 0,-28 75 708 0 0,70-129-1825 0 0,0 0 0 0 0,2 0 1 0 0,1 1-1 0 0,2 1 1 0 0,0-1-1 0 0,2 1 1 0 0,0 0-1 0 0,1 42 1 0 0,3-60-217 0 0,1 0 0 0 0,0 0 1 0 0,0 0-1 0 0,1 0 0 0 0,0 0 0 0 0,1-1 0 0 0,0 1 1 0 0,0-1-1 0 0,5 9 0 0 0,-4-11-33 0 0,-1-1-1 0 0,1 1 1 0 0,0-1-1 0 0,0 0 1 0 0,1 0 0 0 0,-1-1-1 0 0,1 1 1 0 0,0-1-1 0 0,1 0 1 0 0,-1 0 0 0 0,0-1-1 0 0,1 1 1 0 0,8 2 0 0 0,4 1-418 0 0,1 0 1 0 0,0-2 0 0 0,0 0-1 0 0,0-1 1 0 0,28 2 0 0 0,-19-4-3777 0 0,41-3 0 0 0,-44-1 419 0 0</inkml:trace>
</inkml:ink>
</file>

<file path=ppt/ink/ink4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3.3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48 2553 0 0,'-4'-14'9049'0'0,"3"12"-8206"0"0,0-1 1 0 0,0 0-1 0 0,1 0 0 0 0,-1 0 0 0 0,1 0 1 0 0,-1-3-1 0 0,1 5-758 0 0,0 1 0 0 0,0-1 1 0 0,1 1-1 0 0,-1-1 0 0 0,0 1 0 0 0,0-1 0 0 0,0 1 1 0 0,0 0-1 0 0,1-1 0 0 0,-1 1 0 0 0,0-1 0 0 0,1 1 1 0 0,-1 0-1 0 0,0-1 0 0 0,1 1 0 0 0,-1-1 0 0 0,0 1 1 0 0,1 0-1 0 0,-1-1 0 0 0,1 1 0 0 0,-1 0 0 0 0,0 0 1 0 0,1 0-1 0 0,-1-1 0 0 0,1 1 0 0 0,-1 0 0 0 0,1 0 1 0 0,-1 0-1 0 0,1 0 0 0 0,-1 0 0 0 0,1 0 0 0 0,-1-1 0 0 0,1 1 1 0 0,-1 0-1 0 0,1 1 0 0 0,-1-1 0 0 0,1 0 0 0 0,-1 0 1 0 0,1 0-1 0 0,-1 0 0 0 0,1 0 0 0 0,0 1 1 0 0,2-1 62 0 0,0 1 1 0 0,0 0-1 0 0,0 1 1 0 0,0-1-1 0 0,0 0 1 0 0,0 1 0 0 0,-1 0-1 0 0,1-1 1 0 0,0 1-1 0 0,-1 0 1 0 0,1 0 0 0 0,-1 1-1 0 0,0-1 1 0 0,0 0-1 0 0,3 5 1 0 0,4 6 110 0 0,15 29 0 0 0,-13-22-102 0 0,2 7 25 0 0,13 34-1 0 0,-19-43-306 0 0,0-1 0 0 0,1 1 0 0 0,0-1-1 0 0,1-1 1 0 0,2 0 0 0 0,12 17 0 0 0,-21-31-65 0 0,0-1 1 0 0,0 1 0 0 0,0-1-1 0 0,0 1 1 0 0,0-1-1 0 0,0 0 1 0 0,0 0 0 0 0,0 0-1 0 0,0 0 1 0 0,0-1-1 0 0,1 1 1 0 0,2 0 0 0 0,-4-1-384 0 0,1 1 0 0 0,0-1 0 0 0,-1 0 0 0 0,1 0 0 0 0,0 0 0 0 0,-1 0 0 0 0,1 0 1 0 0,0-1-1 0 0,-1 1 0 0 0,1 0 0 0 0,2-2 0 0 0,2-3-1275 0 0</inkml:trace>
</inkml:ink>
</file>

<file path=ppt/ink/ink4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3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332 0 1952 0 0,'-6'2'2160'0'0,"0"-1"-1"0"0,0 1 0 0 0,0 0 0 0 0,-9 5 0 0 0,12-5-1657 0 0,0 0-1 0 0,0 0 0 0 0,1 1 0 0 0,-1-1 1 0 0,1 1-1 0 0,-1-1 0 0 0,1 1 1 0 0,0 0-1 0 0,0 0 0 0 0,-2 3 1 0 0,-8 16-119 0 0,-1 0 1 0 0,-2-1 0 0 0,0-1-1 0 0,-1 0 1 0 0,-1-1 0 0 0,-19 18-1 0 0,-12 1-579 0 0,-25 24-2529 0 0,72-61 2296 0 0,-1 1 0 0 0,0 0 0 0 0,1 0 0 0 0,-1 0 1 0 0,1 0-1 0 0,-1 0 0 0 0,1 0 0 0 0,0 0 1 0 0,0 0-1 0 0,0 0 0 0 0,-1 4 0 0 0,0 5-1338 0 0</inkml:trace>
</inkml:ink>
</file>

<file path=ppt/ink/ink4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4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263 116 512 0 0,'-9'-45'10424'0'0,"9"35"-8615"0"0,-1-23 829 0 0,1 32-2495 0 0,0-1 0 0 0,0 1 1 0 0,-1 0-1 0 0,1-1 0 0 0,0 1 0 0 0,-1 0 0 0 0,1 0 0 0 0,-1-1 0 0 0,1 1 0 0 0,-1 0 0 0 0,1 0 0 0 0,-1 0 1 0 0,0 0-1 0 0,0 0 0 0 0,0 0 0 0 0,0 0 0 0 0,1 0 0 0 0,-1 0 0 0 0,-2-1 0 0 0,1 1-21 0 0,-1 0-1 0 0,1 1 1 0 0,0-1-1 0 0,0 1 1 0 0,0 0 0 0 0,0-1-1 0 0,-1 1 1 0 0,1 0-1 0 0,0 0 1 0 0,0 1-1 0 0,0-1 1 0 0,-1 0 0 0 0,1 1-1 0 0,0-1 1 0 0,-3 2-1 0 0,-31 15 680 0 0,35-16-781 0 0,-14 8 175 0 0,1 0 0 0 0,0 1 1 0 0,1 1-1 0 0,1 0 0 0 0,-1 1 0 0 0,2 0 0 0 0,-1 1 0 0 0,2 1 1 0 0,0-1-1 0 0,1 1 0 0 0,-10 19 0 0 0,17-28-137 0 0,0-1-1 0 0,0 1 1 0 0,1 0-1 0 0,-1 0 1 0 0,1-1-1 0 0,0 1 1 0 0,0 0 0 0 0,1 0-1 0 0,0 0 1 0 0,-1 0-1 0 0,2 1 1 0 0,-1-1-1 0 0,2 6 1 0 0,-2-9-59 0 0,1 1 0 0 0,0 0 0 0 0,0-1 0 0 0,0 1 0 0 0,0-1 0 0 0,1 1 0 0 0,-1-1 0 0 0,1 1 0 0 0,0-1 0 0 0,-1 0 0 0 0,1 0 0 0 0,0 0 0 0 0,0 0 0 0 0,1 0 0 0 0,-1-1 0 0 0,0 1 0 0 0,0 0 0 0 0,1-1 0 0 0,-1 0 0 0 0,1 1 0 0 0,-1-1 0 0 0,1 0 0 0 0,0-1 0 0 0,-1 1 0 0 0,5 1 0 0 0,11 0-153 0 0,0 1-1 0 0,0-2 0 0 0,0 0 1 0 0,0-2-1 0 0,19-2 0 0 0,-1-2-2286 0 0,53-14 0 0 0,-38 2-4526 0 0,-28 6 4437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27.4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176 162 232 0 0,'41'-64'10120'0'0,"-38"58"-9315"0"0,0 0 0 0 0,0 0 1 0 0,0-1-1 0 0,-1 1 0 0 0,0-1 0 0 0,0 1 0 0 0,0-1 0 0 0,0-13 0 0 0,-2 19-740 0 0,0 0-1 0 0,0 0 1 0 0,0 0-1 0 0,0 0 1 0 0,-1 0-1 0 0,1 1 1 0 0,0-1-1 0 0,0 0 1 0 0,-1 0-1 0 0,1 0 1 0 0,-1 0-1 0 0,1 0 1 0 0,0 0 0 0 0,-1 1-1 0 0,0-1 1 0 0,1 0-1 0 0,-1 0 1 0 0,0 1-1 0 0,1-1 1 0 0,-1 0-1 0 0,-1 0 1 0 0,1 0 9 0 0,-1 0 0 0 0,0 0 0 0 0,0 0 0 0 0,0 1 0 0 0,0-1 0 0 0,0 0 0 0 0,0 1 0 0 0,0-1 0 0 0,-3 1 0 0 0,-2-1 53 0 0,1 1 0 0 0,-1 1-1 0 0,1-1 1 0 0,-1 1-1 0 0,-7 2 1 0 0,-1 0 227 0 0,1 2 0 0 0,-28 11 0 0 0,38-14-252 0 0,0 0-1 0 0,0 1 1 0 0,0-1-1 0 0,0 1 1 0 0,1-1 0 0 0,-1 1-1 0 0,1 0 1 0 0,-1 1-1 0 0,1-1 1 0 0,0 1-1 0 0,0-1 1 0 0,1 1-1 0 0,-1 0 1 0 0,-1 4 0 0 0,3-6-65 0 0,0-1 0 0 0,1 1 0 0 0,0 0 0 0 0,-1-1 1 0 0,1 1-1 0 0,0 0 0 0 0,0 0 0 0 0,0 0 0 0 0,0-1 0 0 0,0 1 1 0 0,1 0-1 0 0,-1 0 0 0 0,0-1 0 0 0,1 1 0 0 0,-1 0 1 0 0,1 0-1 0 0,0-1 0 0 0,-1 1 0 0 0,1-1 0 0 0,0 1 0 0 0,0-1 1 0 0,0 1-1 0 0,0-1 0 0 0,1 1 0 0 0,-1-1 0 0 0,0 0 1 0 0,0 0-1 0 0,1 0 0 0 0,-1 0 0 0 0,3 2 0 0 0,5 3 12 0 0,1 0 0 0 0,0 0 0 0 0,18 6 0 0 0,-15-6 0 0 0,17 7-32 0 0,-18-9-55 0 0,-1 0 1 0 0,0 1-1 0 0,0 1 0 0 0,-1 0 1 0 0,0 0-1 0 0,0 1 1 0 0,16 14-1 0 0,-24-19 33 0 0,-1 0 0 0 0,1 0 1 0 0,-1 0-1 0 0,1 0 0 0 0,-1 0 0 0 0,0 0 0 0 0,1 0 0 0 0,-1 0 0 0 0,0 1 0 0 0,-1-1 0 0 0,1 0 0 0 0,0 0 1 0 0,-1 1-1 0 0,1-1 0 0 0,-1 1 0 0 0,0-1 0 0 0,1 1 0 0 0,-1-1 0 0 0,-1 0 0 0 0,1 1 0 0 0,0-1 1 0 0,0 1-1 0 0,-1-1 0 0 0,0 0 0 0 0,1 1 0 0 0,-1-1 0 0 0,0 0 0 0 0,0 1 0 0 0,0-1 0 0 0,0 0 1 0 0,-1 0-1 0 0,1 0 0 0 0,0 0 0 0 0,-1 0 0 0 0,-3 3 0 0 0,-2 2 21 0 0,0 0 1 0 0,-1 0-1 0 0,-1-1 0 0 0,1 0 1 0 0,-1-1-1 0 0,0 0 0 0 0,-11 5 1 0 0,6-3 9 0 0,-1-1 1 0 0,0-1-1 0 0,-21 5 1 0 0,31-9-42 0 0,0 0 1 0 0,-1 0 0 0 0,1-1 0 0 0,0 0 0 0 0,-1 0-1 0 0,1 0 1 0 0,0 0 0 0 0,-1-1 0 0 0,1 0-1 0 0,0 0 1 0 0,0 0 0 0 0,-1-1 0 0 0,-7-3-1 0 0,12 4-93 0 0,0 0-1 0 0,0 0 1 0 0,-1 0-1 0 0,1 0 1 0 0,0 1-1 0 0,1-2 1 0 0,-1 1-1 0 0,0 0 0 0 0,0 0 1 0 0,0 0-1 0 0,0 0 1 0 0,1 0-1 0 0,-1-1 1 0 0,1 1-1 0 0,-1 0 1 0 0,1-1-1 0 0,-1 1 0 0 0,1 0 1 0 0,0-1-1 0 0,0 1 1 0 0,0-3-1 0 0,-1-2-1071 0 0,2 0 0 0 0,-1 1-1 0 0,3-12 1 0 0,0 1-402 0 0</inkml:trace>
</inkml:ink>
</file>

<file path=ppt/ink/ink4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4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31 808 0 0,'0'-1'357'0'0,"-1"0"-1"0"0,1 1 1 0 0,-1-1-1 0 0,1 0 1 0 0,0 0 0 0 0,0 0-1 0 0,-1 0 1 0 0,1 0-1 0 0,0 1 1 0 0,0-1-1 0 0,0 0 1 0 0,0 0 0 0 0,0 0-1 0 0,0 0 1 0 0,0 0-1 0 0,0 0 1 0 0,1 1-1 0 0,-1-1 1 0 0,0 0 0 0 0,0 0-1 0 0,1 0 1 0 0,-1 0-1 0 0,0 1 1 0 0,1-1-1 0 0,-1 0 1 0 0,1 0 0 0 0,-1 1-1 0 0,1-1 1 0 0,-1 0-1 0 0,1 1 1 0 0,0-1-1 0 0,-1 0 1 0 0,1 1 0 0 0,0-1-1 0 0,0 1 1 0 0,-1-1-1 0 0,1 1 1 0 0,0 0-1 0 0,0-1 1 0 0,0 1 0 0 0,-1 0-1 0 0,3-1 1 0 0,-3 1-238 0 0,1 0 1 0 0,-1 1 0 0 0,1-1-1 0 0,-1 0 1 0 0,1 0 0 0 0,-1 0-1 0 0,1 1 1 0 0,-1-1 0 0 0,1 0-1 0 0,-1 1 1 0 0,1-1 0 0 0,-1 0-1 0 0,0 1 1 0 0,1-1 0 0 0,-1 1-1 0 0,0-1 1 0 0,1 1 0 0 0,-1-1-1 0 0,0 1 1 0 0,1-1 0 0 0,-1 1-1 0 0,0-1 1 0 0,0 1 0 0 0,0-1-1 0 0,0 1 1 0 0,1-1 0 0 0,-1 1-1 0 0,0 0 1 0 0,2 20 1536 0 0,-2-17-1318 0 0,4 138 1317 0 0,-4-103-1725 0 0,3-7-1261 0 0,2-20-4493 0 0</inkml:trace>
</inkml:ink>
</file>

<file path=ppt/ink/ink4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4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34 103 1624 0 0,'-12'-12'6672'0'0,"11"11"-6075"0"0,-1 0 0 0 0,1 0 1 0 0,0 0-1 0 0,-1-1 1 0 0,1 1-1 0 0,0-1 1 0 0,0 1-1 0 0,0 0 0 0 0,0-1 1 0 0,0 0-1 0 0,0 1 1 0 0,0-1-1 0 0,0 0 1 0 0,1 1-1 0 0,-1-1 1 0 0,0-2-1 0 0,1 4-534 0 0,1-1-1 0 0,-1 1 1 0 0,0-1 0 0 0,0 1 0 0 0,0 0-1 0 0,1-1 1 0 0,-1 1 0 0 0,0-1 0 0 0,0 1-1 0 0,1 0 1 0 0,-1-1 0 0 0,0 1 0 0 0,1 0 0 0 0,-1 0-1 0 0,0-1 1 0 0,1 1 0 0 0,-1 0 0 0 0,1 0-1 0 0,-1-1 1 0 0,0 1 0 0 0,1 0 0 0 0,-1 0-1 0 0,1 0 1 0 0,-1 0 0 0 0,1-1 0 0 0,14-2 220 0 0,-12 3-179 0 0,68-19 56 0 0,-50 12-176 0 0,1 1 0 0 0,23-3 0 0 0,-14 4 37 0 0,-25 3-12 0 0,0 0 0 0 0,1 1-1 0 0,-1 0 1 0 0,0 1 0 0 0,1-1 0 0 0,-1 1-1 0 0,1 0 1 0 0,11 3 0 0 0,-17-3-7 0 0,-1 0-1 0 0,1 0 1 0 0,0 0-1 0 0,-1 1 1 0 0,1-1-1 0 0,-1 0 1 0 0,1 0-1 0 0,-1 1 1 0 0,1-1-1 0 0,-1 1 1 0 0,1-1-1 0 0,-1 0 1 0 0,1 1 0 0 0,-1-1-1 0 0,1 1 1 0 0,-1-1-1 0 0,0 1 1 0 0,1-1-1 0 0,-1 1 1 0 0,0-1-1 0 0,1 1 1 0 0,-1 0-1 0 0,0-1 1 0 0,0 1-1 0 0,0-1 1 0 0,1 1-1 0 0,-1 0 1 0 0,0-1-1 0 0,0 1 1 0 0,0 0 0 0 0,0-1-1 0 0,0 1 1 0 0,0 0-1 0 0,0-1 1 0 0,-1 1-1 0 0,1-1 1 0 0,0 1-1 0 0,0 0 1 0 0,0-1-1 0 0,-1 1 1 0 0,1-1-1 0 0,0 1 1 0 0,0-1-1 0 0,-1 2 1 0 0,-2 3 6 0 0,0 0 0 0 0,-1 0-1 0 0,-5 8 1 0 0,8-12-8 0 0,-16 17 44 0 0,-1-1 0 0 0,0-1-1 0 0,-1 0 1 0 0,-25 15 0 0 0,-14 12 25 0 0,39-28-60 0 0,5-4-92 0 0,0 0-1 0 0,0 1 0 0 0,1 1 0 0 0,-14 18 1 0 0,27-31-13 0 0,0 1-1 0 0,-1-1 1 0 0,1 0 0 0 0,0 1 0 0 0,-1-1-1 0 0,1 0 1 0 0,0 1 0 0 0,0-1 0 0 0,-1 0-1 0 0,1 1 1 0 0,0-1 0 0 0,0 1 0 0 0,0-1-1 0 0,0 1 1 0 0,0-1 0 0 0,-1 0 0 0 0,1 1 0 0 0,0-1-1 0 0,0 1 1 0 0,0-1 0 0 0,0 1 0 0 0,0 0-1 0 0,1-1-94 0 0,-1 0-1 0 0,1 0 1 0 0,-1 0-1 0 0,1 0 1 0 0,-1 0-1 0 0,1 0 1 0 0,-1 0-1 0 0,1 0 0 0 0,-1 0 1 0 0,1 0-1 0 0,-1 0 1 0 0,1 0-1 0 0,-1 0 1 0 0,1 0-1 0 0,-1 0 1 0 0,1-1-1 0 0,-1 1 0 0 0,0 0 1 0 0,1 0-1 0 0,0-1 1 0 0,9-4-1232 0 0</inkml:trace>
</inkml:ink>
</file>

<file path=ppt/ink/ink4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5.3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448 30 512 0 0,'-1'-2'365'0'0,"1"1"-1"0"0,0-1 1 0 0,-1 1-1 0 0,1 0 1 0 0,-1-1-1 0 0,1 1 1 0 0,-1 0-1 0 0,1 0 0 0 0,-1-1 1 0 0,0 1-1 0 0,0 0 1 0 0,1 0-1 0 0,-1 0 1 0 0,0 0-1 0 0,0 0 1 0 0,0 0-1 0 0,0 0 1 0 0,-1 0-1 0 0,1 0 1 0 0,0 0-1 0 0,0 1 1 0 0,0-1-1 0 0,-1 0 1 0 0,1 1-1 0 0,0-1 1 0 0,-1 1-1 0 0,1 0 1 0 0,0-1-1 0 0,-1 1 1 0 0,1 0-1 0 0,-1 0 1 0 0,1 0-1 0 0,0 0 1 0 0,-1 0-1 0 0,1 0 1 0 0,-1 0-1 0 0,1 0 1 0 0,0 1-1 0 0,-3 0 1 0 0,-2 0 382 0 0,-1 1 1 0 0,1 1-1 0 0,0-1 1 0 0,0 1-1 0 0,0 0 1 0 0,-11 8-1 0 0,-134 107 2830 0 0,129-97-3211 0 0,1 0-1 0 0,1 2 1 0 0,1 0 0 0 0,-22 34-1 0 0,30-39-228 0 0,1 1-1 0 0,1-1 0 0 0,0 2 0 0 0,1-1 0 0 0,2 1 0 0 0,0 0 0 0 0,1 0 0 0 0,1 1 0 0 0,-2 22 0 0 0,5-29-163 0 0,1 1 0 0 0,0-1 1 0 0,1 1-1 0 0,1-1 0 0 0,0 1 1 0 0,1-1-1 0 0,0 0 0 0 0,2 0 1 0 0,-1-1-1 0 0,2 1 0 0 0,-1-1 1 0 0,2 0-1 0 0,16 24 0 0 0,-12-22-272 0 0,16 15 0 0 0,-15-18-1381 0 0,17 25-1 0 0,-28-36 1342 0 0,0 1-1 0 0,0-1 1 0 0,0 0 0 0 0,0 0 0 0 0,0 0 0 0 0,0 0 0 0 0,0 0-1 0 0,1 0 1 0 0,-1 0 0 0 0,2 0 0 0 0,15 4-8714 0 0,-12-4 6938 0 0</inkml:trace>
</inkml:ink>
</file>

<file path=ppt/ink/ink4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5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46 229 1504 0 0,'-6'5'1765'0'0,"1"1"-1"0"0,0 0 0 0 0,0 0 1 0 0,1 0-1 0 0,-1 0 0 0 0,-5 13 1 0 0,9-16-1582 0 0,0-1 0 0 0,0 0 0 0 0,1 0 0 0 0,-1 0 0 0 0,1 1 1 0 0,-1-1-1 0 0,1 0 0 0 0,0 1 0 0 0,0-1 0 0 0,0 0 0 0 0,0 1 0 0 0,0-1 1 0 0,0 0-1 0 0,1 0 0 0 0,-1 1 0 0 0,1-1 0 0 0,0 0 0 0 0,0 0 0 0 0,0 0 1 0 0,0 1-1 0 0,0-1 0 0 0,0 0 0 0 0,0-1 0 0 0,0 1 0 0 0,1 0 0 0 0,-1 0 1 0 0,3 1-1 0 0,-2-1-70 0 0,-1 0 1 0 0,1 0 0 0 0,0-1 0 0 0,0 1-1 0 0,1-1 1 0 0,-1 1 0 0 0,0-1-1 0 0,0 0 1 0 0,1 0 0 0 0,-1 0 0 0 0,0 0-1 0 0,1-1 1 0 0,-1 1 0 0 0,1-1-1 0 0,-1 1 1 0 0,1-1 0 0 0,4 0-1 0 0,-4 0-20 0 0,1-1-1 0 0,0 0 1 0 0,0 1 0 0 0,-1-1-1 0 0,1-1 1 0 0,0 1-1 0 0,-1-1 1 0 0,1 1-1 0 0,-1-1 1 0 0,6-4-1 0 0,-2 1-73 0 0,-1 0 0 0 0,-1 0 0 0 0,1 0 0 0 0,-1-1 0 0 0,1 0 0 0 0,-2 0 0 0 0,1 0-1 0 0,-1-1 1 0 0,0 0 0 0 0,0 0 0 0 0,3-9 0 0 0,27-106 652 0 0,-4 10 40 0 0,-28 107-698 0 0,2-9 670 0 0,-10 23-8 0 0,-1 5-623 0 0,0 1 0 0 0,1 0 1 0 0,0 0-1 0 0,2 0 1 0 0,-1 1-1 0 0,2 0 1 0 0,0 0-1 0 0,1 0 0 0 0,1 0 1 0 0,0 0-1 0 0,1 0 1 0 0,1 0-1 0 0,1 0 0 0 0,0 0 1 0 0,1 0-1 0 0,6 20 1 0 0,-7-32-60 0 0,0 0 1 0 0,-1 0 0 0 0,1 0 0 0 0,1-1-1 0 0,-1 1 1 0 0,0-1 0 0 0,1 1 0 0 0,0-1-1 0 0,0 0 1 0 0,0 0 0 0 0,0 0 0 0 0,7 4 0 0 0,-8-6 0 0 0,0 1 1 0 0,1-1 0 0 0,-1 0 0 0 0,1 0 0 0 0,-1 0 0 0 0,1 0 0 0 0,-1 0 0 0 0,1-1 0 0 0,0 1 0 0 0,0-1-1 0 0,-1 1 1 0 0,1-1 0 0 0,0 0 0 0 0,0 0 0 0 0,-1-1 0 0 0,1 1 0 0 0,0 0 0 0 0,-1-1 0 0 0,1 0 0 0 0,5-1 0 0 0,-2-1-18 0 0,1 0 0 0 0,0 0 1 0 0,-1-1-1 0 0,0 0 1 0 0,0 0-1 0 0,0-1 1 0 0,0 1-1 0 0,-1-1 1 0 0,0 0-1 0 0,0-1 0 0 0,0 1 1 0 0,0-1-1 0 0,-1 0 1 0 0,0 0-1 0 0,-1-1 1 0 0,1 1-1 0 0,-1-1 1 0 0,0 1-1 0 0,-1-1 1 0 0,1 0-1 0 0,0-8 0 0 0,17-99 49 0 0,-1 4 171 0 0,-16 95-59 0 0,-3 15 1 0 0,-3 9-41 0 0,0 5-73 0 0,0 1 1 0 0,0 0-1 0 0,1 0 0 0 0,1 0 1 0 0,1 0-1 0 0,0 0 0 0 0,4 21 1 0 0,0-7 19 0 0,2 1-1 0 0,18 50 1 0 0,-21-70-77 0 0,1-1-1 0 0,0 0 1 0 0,11 16-1 0 0,-13-22-12 0 0,0 0 1 0 0,0 0-1 0 0,0-1 0 0 0,0 1 0 0 0,1-1 0 0 0,-1 1 1 0 0,1-1-1 0 0,-1 0 0 0 0,1 0 0 0 0,0 0 0 0 0,0 0 1 0 0,0-1-1 0 0,0 1 0 0 0,0-1 0 0 0,5 2 0 0 0,-6-3-177 0 0,-1 0-1 0 0,1 0 1 0 0,0 0-1 0 0,0-1 1 0 0,0 1-1 0 0,0-1 1 0 0,0 1-1 0 0,0-1 1 0 0,-1 1-1 0 0,1-1 1 0 0,0 0-1 0 0,-1 0 0 0 0,3-1 1 0 0,12-9-6330 0 0,-6 4 1884 0 0</inkml:trace>
</inkml:ink>
</file>

<file path=ppt/ink/ink4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6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1608 0 0,'5'-1'10392'0'0,"4"3"-5775"0"0,20 5-1758 0 0,-10-1-1985 0 0,-1 2-1 0 0,-1 0 1 0 0,1 2-1 0 0,-1-1 0 0 0,16 14 1 0 0,-4-4-264 0 0,-16-9-490 0 0,0 0 0 0 0,-1 0 1 0 0,0 1-1 0 0,0 1 1 0 0,-1 0-1 0 0,-1 0 0 0 0,0 1 1 0 0,-1 1-1 0 0,0 0 0 0 0,-1 0 1 0 0,-1 0-1 0 0,0 1 0 0 0,6 20 1 0 0,-1 4-129 0 0,-2 0 0 0 0,-2 1 0 0 0,-1 0 0 0 0,1 47 0 0 0,-5-57-71 0 0,-3 0-1 0 0,0 0 0 0 0,-2 0 0 0 0,-1 0 0 0 0,-2 0 0 0 0,-9 34 1 0 0,12-59-52 0 0,1 0 0 0 0,-1 0-1 0 0,-1 0 1 0 0,1-1 0 0 0,-1 1 0 0 0,1-1 0 0 0,-1 1 0 0 0,0-1 0 0 0,-8 7 0 0 0,7-7-1224 0 0,0 0 0 0 0,-1-1 1 0 0,0 1-1 0 0,0-1 0 0 0,-6 3 0 0 0,2-1-2656 0 0</inkml:trace>
</inkml:ink>
</file>

<file path=ppt/ink/ink4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6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33 2425 0 0,'3'-32'13974'0'0,"2"36"-12748"0"0,3 5-240 0 0,23 30 713 0 0,109 144 1895 0 0,-15 12-2411 0 0,-117-180-1140 0 0,47 91 89 0 0,-44-82-96 0 0,-1 0-1 0 0,10 41 1 0 0,-11-23-61 0 0,-2 0 0 0 0,-1 0-1 0 0,-3 1 1 0 0,-2 57 0 0 0,-1-89 4 0 0,-2 1 0 0 0,1-1 0 0 0,-2 0 0 0 0,1 0 0 0 0,-1 0 0 0 0,-1 0 0 0 0,0-1 0 0 0,-1 1 0 0 0,0-1 0 0 0,0 0 0 0 0,-1 0 0 0 0,-10 12 1 0 0,4-7-733 0 0,-1 0 0 0 0,-16 14 1 0 0,-35 23-6692 0 0,52-41 5232 0 0,2-1 197 0 0</inkml:trace>
</inkml:ink>
</file>

<file path=ppt/ink/ink4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7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24 512 0 0,'-7'-7'4183'0'0,"6"6"-3217"0"0,0 0 1 0 0,0 0-1 0 0,0 0 1 0 0,0 0-1 0 0,1 0 1 0 0,-1 0-1 0 0,0 0 1 0 0,0 0-1 0 0,1 0 1 0 0,-1 0-1 0 0,0-2 1 0 0,6 2 3012 0 0,7 3-2538 0 0,14 2-979 0 0,-1-2 0 0 0,1 0 0 0 0,-1-2 0 0 0,30-3 0 0 0,1 0-443 0 0,29 2-166 0 0,66-3-2718 0 0,-139 4 658 0 0,-4 0-156 0 0</inkml:trace>
</inkml:ink>
</file>

<file path=ppt/ink/ink4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7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47 8 0 0,'-11'-3'8321'0'0,"13"-1"-2655"0"0,-2 4-5483 0 0,0 0-1 0 0,0 0 1 0 0,0-1 0 0 0,11-4 3681 0 0,1 2-3637 0 0,-2 1 23 0 0,161-22 1921 0 0,-137 21-3099 0 0,0 1 0 0 0,0 3 0 0 0,38 4 0 0 0,-48-2-995 0 0</inkml:trace>
</inkml:ink>
</file>

<file path=ppt/ink/ink4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59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358 141 512 0 0,'4'-3'7787'0'0,"10"-3"-4392"0"0,1 0-1502 0 0,-13 5-1626 0 0,0-1 0 0 0,0 1 0 0 0,0 0 0 0 0,-1-1 0 0 0,1 0 0 0 0,-1 1 0 0 0,1-1 0 0 0,-1 0 0 0 0,1 0 0 0 0,-1 0 1 0 0,0 0-1 0 0,0 0 0 0 0,0 0 0 0 0,0 0 0 0 0,0 0 0 0 0,-1 0 0 0 0,1 0 0 0 0,0-1 0 0 0,-1-3 0 0 0,1 3 21 0 0,-1-1-1 0 0,0 0 0 0 0,-1 1 1 0 0,1-1-1 0 0,-1 0 1 0 0,1 1-1 0 0,-1-1 1 0 0,0 1-1 0 0,0-1 1 0 0,-1 1-1 0 0,1-1 0 0 0,-3-3 1 0 0,3 5-163 0 0,-1-1 1 0 0,0 1-1 0 0,1 0 1 0 0,-1 0-1 0 0,0 0 1 0 0,0 0-1 0 0,0 0 1 0 0,0 0-1 0 0,0 0 1 0 0,-1 1-1 0 0,1-1 1 0 0,0 1-1 0 0,-1 0 1 0 0,1-1-1 0 0,-1 1 1 0 0,-3-1-1 0 0,0 1-5 0 0,1 0-1 0 0,0 1 1 0 0,0-1-1 0 0,0 1 1 0 0,-1 0-1 0 0,1 0 1 0 0,0 1-1 0 0,-7 0 1 0 0,-3 3 104 0 0,-1 1 0 0 0,1 0 1 0 0,0 0-1 0 0,-26 15 0 0 0,19-8-2 0 0,1 1 0 0 0,1 0 0 0 0,0 2 0 0 0,1 0 0 0 0,-24 25 0 0 0,35-31-112 0 0,1 0 1 0 0,0 1 0 0 0,0-1 0 0 0,1 1-1 0 0,-8 18 1 0 0,11-21-62 0 0,0 0 0 0 0,1 1 0 0 0,-1-1 0 0 0,2 1 0 0 0,-1 0 0 0 0,1 0 0 0 0,1 0 0 0 0,-1-1 0 0 0,2 11 0 0 0,-1-13-44 0 0,1 0-1 0 0,0 0 1 0 0,0-1 0 0 0,0 1-1 0 0,0 0 1 0 0,1-1 0 0 0,0 1 0 0 0,0-1-1 0 0,0 1 1 0 0,1-1 0 0 0,-1 0-1 0 0,1 0 1 0 0,0 0 0 0 0,0 0 0 0 0,1-1-1 0 0,-1 1 1 0 0,1-1 0 0 0,0 0-1 0 0,-1 0 1 0 0,1 0 0 0 0,1 0-1 0 0,-1-1 1 0 0,0 0 0 0 0,1 0 0 0 0,6 3-1 0 0,8 1-18 0 0,1-1 1 0 0,0-1-1 0 0,-1 0 0 0 0,37 1 0 0 0,-21-4-246 0 0,-1-1 1 0 0,1-2-1 0 0,-1-1 0 0 0,0-2 0 0 0,0-1 0 0 0,0-2 0 0 0,-1-1 1 0 0,0-2-1 0 0,0-1 0 0 0,-2-1 0 0 0,32-19 0 0 0,-54 27-552 0 0,-1 0-1 0 0,13-10 0 0 0,-19 13 22 0 0,0 0 0 0 0,1-1 0 0 0,-1 1-1 0 0,0-1 1 0 0,0 1 0 0 0,2-6 0 0 0,-1 1-2958 0 0</inkml:trace>
</inkml:ink>
</file>

<file path=ppt/ink/ink4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00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15 512 0 0,'-1'0'571'0'0,"1"-1"0"0"0,-1 1-1 0 0,0-1 1 0 0,0 1 0 0 0,0-1 0 0 0,1 1 0 0 0,-1-1-1 0 0,0 1 1 0 0,0 0 0 0 0,0-1 0 0 0,0 1-1 0 0,0 0 1 0 0,0 0 0 0 0,0 0 0 0 0,0 0-1 0 0,-1 0 1 0 0,-18 4 4877 0 0,16-2-4502 0 0,0-1 0 0 0,0 2 1 0 0,0-1-1 0 0,0 0 0 0 0,0 1 0 0 0,-5 4 0 0 0,11-8-762 0 0,0 0-1 0 0,0 0 0 0 0,0 1 1 0 0,-1-1-1 0 0,1 1 1 0 0,0-1-1 0 0,0 1 1 0 0,0 0-1 0 0,0 0 1 0 0,3 0-1 0 0,13-2 165 0 0,114-22 380 0 0,-123 23-798 0 0,1 0-1 0 0,-1 1 1 0 0,0 0-1 0 0,0 0 1 0 0,1 1-1 0 0,15 4 1 0 0,-25-5 39 0 0,0 0 0 0 0,0 0 1 0 0,0 0-1 0 0,0 0 0 0 0,0 0 1 0 0,0 0-1 0 0,0 0 1 0 0,0 0-1 0 0,0 0 0 0 0,0 0 1 0 0,0 0-1 0 0,1 0 0 0 0,-1 0 1 0 0,0 0-1 0 0,0 1 0 0 0,0-1 1 0 0,0 0-1 0 0,0 0 1 0 0,0 0-1 0 0,0 0 0 0 0,0 0 1 0 0,0 0-1 0 0,0 0 0 0 0,0 0 1 0 0,0 0-1 0 0,0 0 0 0 0,0 0 1 0 0,0 0-1 0 0,1 0 1 0 0,-1 0-1 0 0,0 1 0 0 0,0-1 1 0 0,0 0-1 0 0,0 0 0 0 0,0 0 1 0 0,0 0-1 0 0,0 0 0 0 0,0 0 1 0 0,0 0-1 0 0,0 0 1 0 0,0 0-1 0 0,0 0 0 0 0,0 1 1 0 0,0-1-1 0 0,0 0 0 0 0,0 0 1 0 0,0 0-1 0 0,-1 0 0 0 0,1 0 1 0 0,0 0-1 0 0,0 0 1 0 0,0 0-1 0 0,0 0 0 0 0,0 0 1 0 0,-4 4-2512 0 0,2-2 1452 0 0,-2 4-468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3.75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35 98 512 0 0,'-3'-27'422'0'0,"4"-12"5067"0"0,0 11-266 0 0,-1 28-5195 0 0,0-1-1 0 0,0 1 1 0 0,0 0-1 0 0,0 0 1 0 0,0 0-1 0 0,0 0 1 0 0,0 0-1 0 0,0 0 1 0 0,0 0-1 0 0,0 0 1 0 0,0 0-1 0 0,0 0 1 0 0,0-1-1 0 0,0 1 1 0 0,0 0-1 0 0,0 0 1 0 0,0 0-1 0 0,0 0 1 0 0,0 0-1 0 0,0 0 0 0 0,0 0 1 0 0,0 0-1 0 0,0 0 1 0 0,-1 0-1 0 0,1 0 1 0 0,0-1-1 0 0,0 1 1 0 0,0 0-1 0 0,0 0 1 0 0,0 0-1 0 0,0 0 1 0 0,0 0-1 0 0,0 0 1 0 0,0 0-1 0 0,0 0 1 0 0,0 0-1 0 0,-1 0 1 0 0,1 0-1 0 0,0 0 1 0 0,0 0-1 0 0,0 0 0 0 0,0 0 1 0 0,0 0-1 0 0,0 0 1 0 0,0 0-1 0 0,0 0 1 0 0,0 0-1 0 0,-6 3 760 0 0,-3 6 5 0 0,7-5-689 0 0,0 1-1 0 0,-1-1 0 0 0,1 1 1 0 0,1-1-1 0 0,-1 1 1 0 0,1 0-1 0 0,0 0 0 0 0,0 0 1 0 0,0 0-1 0 0,1 0 0 0 0,-1 0 1 0 0,1 0-1 0 0,1 9 0 0 0,2 7 169 0 0,10 39 1 0 0,-11-50-120 0 0,9 24 120 0 0,1 0 0 0 0,18 35 0 0 0,-15-36-184 0 0,-13-27-39 0 0,1 0-33 0 0,0 0 1 0 0,-1 0-1 0 0,0 1 1 0 0,0-1-1 0 0,0 1 0 0 0,1 11 1 0 0,-3-18-20 0 0,0 0 0 0 0,-1 1 0 0 0,1-1 0 0 0,0 0-1 0 0,0 0 1 0 0,0 1 0 0 0,-1-1 0 0 0,1 0 0 0 0,0 0 0 0 0,0 0 0 0 0,-1 1 0 0 0,1-1 0 0 0,0 0 0 0 0,0 0 0 0 0,-1 0 0 0 0,1 0 0 0 0,0 0-1 0 0,-1 0 1 0 0,1 1 0 0 0,0-1 0 0 0,0 0 0 0 0,-1 0 0 0 0,1 0 0 0 0,0 0 0 0 0,-1 0 0 0 0,1 0 0 0 0,0 0 0 0 0,-1 0 0 0 0,1 0 0 0 0,0 0 0 0 0,-1 0-1 0 0,1-1 1 0 0,0 1 0 0 0,0 0 0 0 0,-1 0 0 0 0,1 0 0 0 0,0 0 0 0 0,0 0 0 0 0,-1-1 0 0 0,1 1 0 0 0,-14-7-193 0 0,8 0-60 0 0,0 0 0 0 0,1 0 0 0 0,0 0 0 0 0,0-1-1 0 0,0 0 1 0 0,1 0 0 0 0,1 0 0 0 0,-4-9-1 0 0,5 11-303 0 0,0 1-1 0 0,1-1 0 0 0,0 0 0 0 0,-1 0 1 0 0,2 0-1 0 0,-1 1 0 0 0,1-1 0 0 0,0 0 0 0 0,0 0 1 0 0,1 0-1 0 0,-1 0 0 0 0,1 0 0 0 0,2-7 1 0 0,4-3-1797 0 0</inkml:trace>
</inkml:ink>
</file>

<file path=ppt/ink/ink4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01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88 346 512 0 0,'-3'-1'464'0'0,"1"0"0"0"0,0 0 0 0 0,-1 0-1 0 0,1 1 1 0 0,-1-1 0 0 0,1 1 0 0 0,-1-1 0 0 0,1 1-1 0 0,-1 0 1 0 0,1 0 0 0 0,-1 0 0 0 0,1 0 0 0 0,-1 1-1 0 0,1-1 1 0 0,-1 1 0 0 0,1-1 0 0 0,-1 1 0 0 0,1 0-1 0 0,0 0 1 0 0,-1 0 0 0 0,1 0 0 0 0,-3 3 0 0 0,3-3-275 0 0,-1 1 0 0 0,1-1 0 0 0,0 1 0 0 0,0 0 0 0 0,0 0 0 0 0,0 0 0 0 0,1 0 0 0 0,-1 1 0 0 0,1-1 0 0 0,-1 0 0 0 0,1 1 0 0 0,0-1 0 0 0,0 1 0 0 0,0-1 0 0 0,0 1 0 0 0,0 0 0 0 0,0-1 0 0 0,1 1 0 0 0,0 0 0 0 0,-1 3 0 0 0,1-1-6 0 0,1 0 1 0 0,-1-1-1 0 0,1 1 0 0 0,0-1 1 0 0,0 1-1 0 0,1 0 1 0 0,-1-1-1 0 0,1 0 1 0 0,0 1-1 0 0,0-1 1 0 0,1 0-1 0 0,3 4 1 0 0,-5-6-128 0 0,0-1 0 0 0,0 1 0 0 0,0-1 1 0 0,0 0-1 0 0,1 1 0 0 0,-1-1 0 0 0,0 0 1 0 0,1 0-1 0 0,-1 0 0 0 0,1 0 0 0 0,-1 0 1 0 0,1-1-1 0 0,0 1 0 0 0,-1 0 1 0 0,1-1-1 0 0,0 1 0 0 0,0-1 0 0 0,-1 0 1 0 0,1 1-1 0 0,0-1 0 0 0,0 0 0 0 0,-1 0 1 0 0,1 0-1 0 0,0 0 0 0 0,0 0 0 0 0,0-1 1 0 0,-1 1-1 0 0,1-1 0 0 0,0 1 0 0 0,-1-1 1 0 0,1 1-1 0 0,0-1 0 0 0,-1 0 0 0 0,1 0 1 0 0,1-1-1 0 0,4-3 78 0 0,0 0 1 0 0,0-1-1 0 0,0 0 1 0 0,-1 0-1 0 0,0-1 1 0 0,-1 0-1 0 0,1 0 1 0 0,-1 0-1 0 0,0-1 1 0 0,-1 1-1 0 0,0-1 1 0 0,3-9-1 0 0,3-9 57 0 0,-1 0 0 0 0,7-43 1 0 0,-7 27 60 0 0,2 0 0 0 0,1 0 1 0 0,34-73-1 0 0,-45 114-236 0 0,-1 0-1 0 0,0 0 0 0 0,1 0 1 0 0,-1 0-1 0 0,0 0 0 0 0,1 1 1 0 0,-1-1-1 0 0,1 0 1 0 0,0 0-1 0 0,-1 0 0 0 0,1 1 1 0 0,0-1-1 0 0,-1 0 0 0 0,1 1 1 0 0,0-1-1 0 0,0 0 0 0 0,0 1 1 0 0,-1-1-1 0 0,1 1 1 0 0,0 0-1 0 0,0-1 0 0 0,2 0 1 0 0,-5 3 28 0 0,1-1 0 0 0,-1 0 0 0 0,1 1 1 0 0,-1-1-1 0 0,1 1 0 0 0,0 0 0 0 0,0-1 1 0 0,0 1-1 0 0,0 0 0 0 0,0 0 0 0 0,-1 3 1 0 0,0 0 14 0 0,-8 13-28 0 0,0 0 0 0 0,2 0-1 0 0,0 1 1 0 0,-9 33 0 0 0,14-38-34 0 0,1-1 1 0 0,0 1 0 0 0,1-1-1 0 0,0 1 1 0 0,1 0 0 0 0,0 0-1 0 0,5 25 1 0 0,-3-31 0 0 0,0 1-1 0 0,0 0 1 0 0,1-1-1 0 0,1 0 1 0 0,-1 0-1 0 0,1 0 1 0 0,0 0-1 0 0,1 0 1 0 0,0-1-1 0 0,0 0 1 0 0,9 10-1 0 0,-11-14-9 0 0,0 0 1 0 0,0-1-1 0 0,1 1 0 0 0,-1-1 1 0 0,1 1-1 0 0,0-1 0 0 0,0 0 1 0 0,-1 0-1 0 0,1-1 0 0 0,0 1 1 0 0,0-1-1 0 0,1 0 0 0 0,-1 0 1 0 0,0 0-1 0 0,0 0 0 0 0,1-1 1 0 0,-1 0-1 0 0,0 0 0 0 0,0 0 1 0 0,1 0-1 0 0,-1-1 0 0 0,0 0 1 0 0,0 0-1 0 0,1 0 0 0 0,5-2 1 0 0,4-2-15 0 0,0-1 0 0 0,0-1 1 0 0,-1 0-1 0 0,0 0 0 0 0,0-2 1 0 0,-1 1-1 0 0,0-2 0 0 0,12-11 1 0 0,-17 14 48 0 0,0-2 1 0 0,0 1-1 0 0,0-1 1 0 0,-1 0-1 0 0,-1 0 1 0 0,0-1-1 0 0,0 0 1 0 0,-1 0-1 0 0,0 0 1 0 0,0 0-1 0 0,-1 0 1 0 0,2-14-1 0 0,2-26 504 0 0,3-94-1 0 0,-10 144-521 0 0,0-1 1 0 0,0 1-1 0 0,0 0 1 0 0,0 0-1 0 0,0 0 1 0 0,0 0-1 0 0,0 0 1 0 0,0-1-1 0 0,0 1 1 0 0,0 0-1 0 0,0 0 1 0 0,0 0-1 0 0,0 0 1 0 0,0-1 0 0 0,0 1-1 0 0,0 0 1 0 0,0 0-1 0 0,0 0 1 0 0,0 0-1 0 0,0 0 1 0 0,0-1-1 0 0,0 1 1 0 0,0 0-1 0 0,0 0 1 0 0,-1 0-1 0 0,1 0 1 0 0,0 0-1 0 0,0 0 1 0 0,0-1-1 0 0,0 1 1 0 0,0 0-1 0 0,0 0 1 0 0,-1 0-1 0 0,1 0 1 0 0,0 0 0 0 0,0 0-1 0 0,0 0 1 0 0,0 0-1 0 0,0 0 1 0 0,-1 0-1 0 0,1 0 1 0 0,0 0-1 0 0,0 0 1 0 0,-8 4 140 0 0,-5 11 3 0 0,8-8-140 0 0,1 1 1 0 0,0-1-1 0 0,0 1 0 0 0,0 0 0 0 0,1 0 0 0 0,0 1 0 0 0,0-1 0 0 0,1 0 0 0 0,0 1 0 0 0,1 0 0 0 0,0-1 0 0 0,0 15 0 0 0,2-12 5 0 0,0 1-1 0 0,1-1 1 0 0,0 1 0 0 0,0-1-1 0 0,2 0 1 0 0,-1 1-1 0 0,1-2 1 0 0,1 1-1 0 0,6 10 1 0 0,-3-5 17 0 0,1-1 0 0 0,1 0 1 0 0,1-1-1 0 0,0 0 0 0 0,25 23 0 0 0,-30-31-93 0 0,0-2 0 0 0,1 1-1 0 0,-1-1 1 0 0,1 0-1 0 0,0 0 1 0 0,14 5-1 0 0,-16-7-97 0 0,0-1-1 0 0,0 0 0 0 0,0 0 1 0 0,0 0-1 0 0,0-1 1 0 0,0 1-1 0 0,1-1 1 0 0,-1 0-1 0 0,0-1 0 0 0,0 0 1 0 0,8-1-1 0 0,-9 1-486 0 0,-1 0 0 0 0,1-1 0 0 0,-1 1 0 0 0,1-1 0 0 0,-1 0 0 0 0,4-2 0 0 0,5-5-1118 0 0</inkml:trace>
</inkml:ink>
</file>

<file path=ppt/ink/ink4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0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387 105 512 0 0,'1'-3'424'0'0,"-1"0"1"0"0,1 1-1 0 0,0-1 0 0 0,-1 0 0 0 0,1 0 0 0 0,1 0 1 0 0,-1 1-1 0 0,0-1 0 0 0,4-4 0 0 0,-3 4 135 0 0,-1 0-1 0 0,1 0 1 0 0,0 0-1 0 0,-1 0 0 0 0,0 0 1 0 0,0 0-1 0 0,0 0 1 0 0,0 0-1 0 0,0 0 1 0 0,0-5-1 0 0,-1 7-415 0 0,0-1-1 0 0,0 1 1 0 0,0-1-1 0 0,0 1 1 0 0,-1 0-1 0 0,1-1 1 0 0,0 1-1 0 0,-1 0 1 0 0,1-1-1 0 0,-1 1 1 0 0,1 0-1 0 0,-1-1 1 0 0,0 1-1 0 0,1 0 1 0 0,-1 0-1 0 0,0 0 1 0 0,0 0-1 0 0,0 0 1 0 0,0 0 0 0 0,0 0-1 0 0,0 0 1 0 0,0 0-1 0 0,0 0 1 0 0,-1 0-1 0 0,1 1 1 0 0,0-1-1 0 0,0 0 1 0 0,-3 0-1 0 0,2 1-4 0 0,0-1 1 0 0,0 1-1 0 0,0 0 0 0 0,0-1 0 0 0,0 1 1 0 0,0 0-1 0 0,0 0 0 0 0,0 1 0 0 0,0-1 0 0 0,0 0 1 0 0,0 1-1 0 0,0-1 0 0 0,0 1 0 0 0,0 0 0 0 0,0-1 1 0 0,0 1-1 0 0,0 0 0 0 0,0 0 0 0 0,-1 2 0 0 0,-6 5 278 0 0,1 0-1 0 0,1 0 0 0 0,0 1 0 0 0,0 0 0 0 0,0 0 0 0 0,1 1 0 0 0,-6 14 0 0 0,-10 13 341 0 0,5-9-286 0 0,1 1 1 0 0,2 1-1 0 0,1 0 0 0 0,1 1 0 0 0,-13 52 0 0 0,20-61-347 0 0,-52 257 767 0 0,18-51-321 0 0,25-157-356 0 0,-35 282 386 0 0,47-322-532 0 0,0 1 0 0 0,2 0 0 0 0,5 42-1 0 0,-3-60-32 0 0,1 1 0 0 0,0-1-1 0 0,1 0 1 0 0,1 0 0 0 0,0-1-1 0 0,1 0 1 0 0,0 1 0 0 0,1-2-1 0 0,14 21 1 0 0,-19-30-31 0 0,65 93 50 0 0,-59-82-41 0 0,0 0-1 0 0,-1 1 1 0 0,-1 0-1 0 0,0 0 1 0 0,4 19-1 0 0,-7-20-23 0 0,1 3 39 0 0,9 27 0 0 0,-12-43-23 0 0,-1 0 0 0 0,1 0 0 0 0,-1 0 0 0 0,1 0 0 0 0,0 0 0 0 0,-1 0 0 0 0,1 0 0 0 0,0 0 0 0 0,0 0 0 0 0,0 0 0 0 0,0-1 0 0 0,-1 1 0 0 0,1 0 0 0 0,0 0 0 0 0,0-1 0 0 0,1 1 0 0 0,-1-1 0 0 0,0 1 0 0 0,1 0 0 0 0,4 1 18 0 0,-2 1 51 0 0,-4-2-72 0 0,1-1 1 0 0,-1 0-1 0 0,0 0 0 0 0,0 1 0 0 0,1-1 1 0 0,-1 0-1 0 0,0 1 0 0 0,1-1 0 0 0,-1 0 1 0 0,0 0-1 0 0,0 1 0 0 0,1-1 0 0 0,-1 0 1 0 0,1 0-1 0 0,-1 0 0 0 0,0 0 1 0 0,1 1-1 0 0,-1-1 0 0 0,0 0 0 0 0,1 0 1 0 0,-1 0-1 0 0,1 0 0 0 0,-1 0 0 0 0,0 0 1 0 0,1 0-1 0 0,-1 0 0 0 0,1 0 0 0 0,-1 0 1 0 0,0 0-1 0 0,1 0 0 0 0,-1-1 0 0 0,0 1 1 0 0,1 0-1 0 0,-1 0 0 0 0,1 0 0 0 0,-1 0 1 0 0,0-1-1 0 0,1 1 0 0 0,-1 0 0 0 0,0 0 1 0 0,1-1-1 0 0,-1 1 0 0 0,0 0 0 0 0,0 0 1 0 0,1-1-1 0 0,-1 1 0 0 0,0 0 0 0 0,0-1 1 0 0,0 1-1 0 0,1 0 0 0 0,-1-1 0 0 0,0 1 1 0 0,0-1-1 0 0,0 1 0 0 0,0 0 0 0 0,0-1 1 0 0,0 1-1 0 0,0 0 0 0 0,0-1 1 0 0,0 1-1 0 0,0-1 0 0 0,13-52-445 0 0,-13 53 393 0 0,0 0 1 0 0,0-1-1 0 0,0 1 1 0 0,0-1-1 0 0,0 1 1 0 0,0-1-1 0 0,0 1 1 0 0,-1 0-1 0 0,1-1 0 0 0,0 1 1 0 0,0-1-1 0 0,0 1 1 0 0,0 0-1 0 0,-1-1 1 0 0,1 1-1 0 0,0 0 1 0 0,0-1-1 0 0,-1 1 1 0 0,1 0-1 0 0,0-1 0 0 0,-1 1 1 0 0,1 0-1 0 0,0-1 1 0 0,-1 1-1 0 0,1 0 1 0 0,0 0-1 0 0,-1 0 1 0 0,1-1-1 0 0,-1 1 1 0 0,0 0-235 0 0,1 0 1 0 0,-1-1-1 0 0,0 1 1 0 0,1 0 0 0 0,-1-1-1 0 0,1 1 1 0 0,-1-1-1 0 0,1 1 1 0 0,-1 0 0 0 0,1-1-1 0 0,-1 1 1 0 0,1-1-1 0 0,0 1 1 0 0,-1-1 0 0 0,1 0-1 0 0,0 1 1 0 0,-1-1-1 0 0,1 1 1 0 0,0-1 0 0 0,0 0-1 0 0,0 1 1 0 0,-1-1 0 0 0,1 1-1 0 0,0-1 1 0 0,0 0-1 0 0,0 1 1 0 0,0-2 0 0 0,1-3-2484 0 0</inkml:trace>
</inkml:ink>
</file>

<file path=ppt/ink/ink4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0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64 512 0 0,'11'-35'1464'0'0,"5"6"15536"0"0,-16 29-16930 0 0,0 0 0 0 0,0 1 0 0 0,0-1-1 0 0,1 0 1 0 0,-1 0 0 0 0,0 0 0 0 0,0 0 0 0 0,0 1 0 0 0,0-1 0 0 0,0 0 0 0 0,0 0 0 0 0,0 0 0 0 0,0 0 0 0 0,0 1 0 0 0,0-1 0 0 0,0 0 0 0 0,0 0 0 0 0,0 0 0 0 0,0 0 0 0 0,0 1-1 0 0,-1-1 1 0 0,1 0 0 0 0,0 0 0 0 0,0 0 0 0 0,0 0 0 0 0,0 1 0 0 0,0-1 0 0 0,0 0 0 0 0,0 0 0 0 0,0 0 0 0 0,0 0 0 0 0,-1 0 0 0 0,1 0 0 0 0,0 1 0 0 0,0-1 0 0 0,0 0 0 0 0,0 0-1 0 0,0 0 1 0 0,-1 0 0 0 0,1 0 0 0 0,0 0 0 0 0,0 0 0 0 0,0 0 0 0 0,0 0 0 0 0,-1 0 0 0 0,1 0 0 0 0,0 0 0 0 0,0 0 0 0 0,0 0 0 0 0,-1 0 0 0 0,1 0 0 0 0,0 0 0 0 0,0 0 0 0 0,0 0-1 0 0,0 0 1 0 0,-1 0 0 0 0,1 0 0 0 0,0 0 0 0 0,-1 0-14 0 0,0 1 0 0 0,1-1 0 0 0,-1 1 0 0 0,0-1 0 0 0,1 1 0 0 0,-1 0 0 0 0,0-1 0 0 0,1 1 0 0 0,-1 0 0 0 0,1 0 0 0 0,-1-1 0 0 0,1 1-1 0 0,-1 0 1 0 0,1 0 0 0 0,-1 0 0 0 0,1 0 0 0 0,0-1 0 0 0,-1 3 0 0 0,-5 18 295 0 0,6-21-347 0 0,-2 11 74 0 0,0-1 1 0 0,1 1-1 0 0,1 0 1 0 0,0 0 0 0 0,0 0-1 0 0,1 0 1 0 0,0 0-1 0 0,4 16 1 0 0,0-8-59 0 0,1-1 0 0 0,0 0 1 0 0,18 35-1 0 0,-8-27-76 0 0,-12-21-28 0 0,-1-1 0 0 0,0 1 1 0 0,0-1-1 0 0,0 1 0 0 0,-1 0 0 0 0,1 0 0 0 0,-1 0 0 0 0,0 0 0 0 0,-1 1 0 0 0,0-1 0 0 0,2 7 0 0 0,-3-11-33 0 0,-1-1 0 0 0,1 0 0 0 0,0 1-1 0 0,0-1 1 0 0,0 0 0 0 0,-1 1 0 0 0,1-1-1 0 0,0 0 1 0 0,0 0 0 0 0,-1 1 0 0 0,1-1 0 0 0,0 0-1 0 0,-1 0 1 0 0,1 1 0 0 0,0-1 0 0 0,-1 0 0 0 0,1 0-1 0 0,0 0 1 0 0,-1 0 0 0 0,1 0 0 0 0,0 0-1 0 0,-1 1 1 0 0,1-1 0 0 0,0 0 0 0 0,-1 0 0 0 0,1 0-1 0 0,-1 0 1 0 0,1 0 0 0 0,-1 0 0 0 0,-13-1-5543 0 0,5-1 3770 0 0</inkml:trace>
</inkml:ink>
</file>

<file path=ppt/ink/ink4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1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76 1200 0 0,'0'0'222'0'0,"0"0"0"0"0,-1-1 0 0 0,1 1 0 0 0,0 0 0 0 0,-1 0 0 0 0,1 0 0 0 0,0 0 0 0 0,-1-1 0 0 0,1 1 0 0 0,0 0 0 0 0,-1 0 0 0 0,1 0 0 0 0,0-1 0 0 0,0 1-1 0 0,-1 0 1 0 0,1 0 0 0 0,0-1 0 0 0,0 1 0 0 0,0 0 0 0 0,-1-1 0 0 0,1 1 0 0 0,0 0 0 0 0,0-1 0 0 0,0 1 0 0 0,0 0 0 0 0,0-1 0 0 0,0 1 0 0 0,0 0 0 0 0,0-1 0 0 0,0 1 0 0 0,0 0 0 0 0,0-1 0 0 0,0 0-1 0 0,11-4 4004 0 0,-5 2-3884 0 0,15-3 1420 0 0,0 0 0 0 0,29-4 0 0 0,-16 3-716 0 0,-14 4-608 0 0,1 0-1 0 0,0 1 1 0 0,23 2-1 0 0,63 7 97 0 0,-102-7-510 0 0,412 11 344 0 0,-375-13-935 0 0,0-3 0 0 0,-1-1-1 0 0,43-12 1 0 0,-68 12-3449 0 0,-14 5 1161 0 0</inkml:trace>
</inkml:ink>
</file>

<file path=ppt/ink/ink4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2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25 122 512 0 0,'-5'9'7729'0'0,"5"-8"-7472"0"0,0-1-1 0 0,0 1 0 0 0,-1-1 0 0 0,1 0 0 0 0,0 1 1 0 0,0-1-1 0 0,0 1 0 0 0,-1-1 0 0 0,1 0 0 0 0,0 1 1 0 0,0-1-1 0 0,-1 0 0 0 0,1 0 0 0 0,0 1 0 0 0,-1-1 1 0 0,1 0-1 0 0,0 0 0 0 0,-1 1 0 0 0,1-1 0 0 0,-1 0 1 0 0,1 0-1 0 0,0 0 0 0 0,-1 0 0 0 0,1 0 1 0 0,-1 1-1 0 0,1-1 0 0 0,0 0 0 0 0,-1 0 0 0 0,1 0 1 0 0,-1 0-1 0 0,1 0 0 0 0,-1 0 0 0 0,1 0 0 0 0,0 0 1 0 0,-1-1-1 0 0,1 1 0 0 0,-1 0 0 0 0,1 0-177 0 0,-1 0 0 0 0,1 0 1 0 0,0 0-1 0 0,0 0 0 0 0,-1 0 0 0 0,1 0 0 0 0,0 0 0 0 0,0 0 0 0 0,0 0 1 0 0,-1 0-1 0 0,1 0 0 0 0,0 0 0 0 0,0 0 0 0 0,0 0 0 0 0,-1-1 0 0 0,1 1 1 0 0,0 0-1 0 0,0 0 0 0 0,0 0 0 0 0,-1 0 0 0 0,1 0 0 0 0,0 0 0 0 0,0-1 1 0 0,0 1-1 0 0,0 0 0 0 0,0 0 0 0 0,-1 0 0 0 0,1 0 0 0 0,0-1 0 0 0,0 1 1 0 0,0 0-1 0 0,0 0 0 0 0,0-1 0 0 0,0 1 0 0 0,0 0 0 0 0,0 0 0 0 0,0 0 1 0 0,0-1-1 0 0,0 1 0 0 0,0 0 0 0 0,0 0 0 0 0,0 0 0 0 0,0-1 0 0 0,0 1 0 0 0,0 0 1 0 0,0 0-1 0 0,0-1 0 0 0,0 1 0 0 0,0 0 0 0 0,0 0 0 0 0,0 0 0 0 0,0-1 1 0 0,0 1-1 0 0,1 0 0 0 0,-1 0 0 0 0,0-1 0 0 0,9-9 1310 0 0,152-77 351 0 0,-113 64-1640 0 0,-44 21-92 0 0,1 1-1 0 0,-1-1 0 0 0,1 1 0 0 0,0 0 1 0 0,-1 0-1 0 0,1 1 0 0 0,0-1 1 0 0,8 2-1 0 0,-12-1-6 0 0,0 0-1 0 0,0 0 1 0 0,0 1 0 0 0,0-1 0 0 0,0 1 0 0 0,0-1-1 0 0,-1 0 1 0 0,1 1 0 0 0,0 0 0 0 0,0-1 0 0 0,-1 1-1 0 0,1-1 1 0 0,0 1 0 0 0,-1 0 0 0 0,1 0 0 0 0,0-1-1 0 0,-1 1 1 0 0,1 0 0 0 0,-1 0 0 0 0,1 0 0 0 0,-1 0 0 0 0,0-1-1 0 0,1 1 1 0 0,-1 0 0 0 0,0 0 0 0 0,1 2 0 0 0,2 28 10 0 0,-3-23-27 0 0,-1 107 95 0 0,-1-75-85 0 0,2-1 0 0 0,6 48 1 0 0,-5-82-7 0 0,0 1 1 0 0,1 0 0 0 0,-1-1 0 0 0,1 1 0 0 0,0-1 0 0 0,5 10 0 0 0,-6-13-17 0 0,0 0 0 0 0,0 0 0 0 0,1-1 0 0 0,-1 1 1 0 0,1 0-1 0 0,-1-1 0 0 0,1 1 0 0 0,0-1 1 0 0,-1 0-1 0 0,1 0 0 0 0,0 1 0 0 0,0-1 0 0 0,0 0 1 0 0,0 0-1 0 0,0-1 0 0 0,0 1 0 0 0,0 0 0 0 0,0-1 1 0 0,0 1-1 0 0,5-1 0 0 0,-2 1-414 0 0,0-1 0 0 0,0 0 1 0 0,0 0-1 0 0,0-1 0 0 0,0 1 0 0 0,0-1 0 0 0,0 0 0 0 0,6-3 0 0 0,-8 3-383 0 0,0-1 0 0 0,0 1-1 0 0,0-1 1 0 0,0 0-1 0 0,0 0 1 0 0,-1 0-1 0 0,1 0 1 0 0,-1 0-1 0 0,0-1 1 0 0,1 1 0 0 0,-1-1-1 0 0,0 1 1 0 0,0-1-1 0 0,1-3 1 0 0,3-8-1800 0 0</inkml:trace>
</inkml:ink>
</file>

<file path=ppt/ink/ink4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2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523 5 1032 0 0,'-1'-1'716'0'0,"0"1"0"0"0,0-1-1 0 0,0 1 1 0 0,0-1 0 0 0,-1 1 0 0 0,1 0-1 0 0,0-1 1 0 0,0 1 0 0 0,0 0-1 0 0,-1 0 1 0 0,1 0 0 0 0,0 0 0 0 0,0 0-1 0 0,0 0 1 0 0,-1 0 0 0 0,-1 1 0 0 0,-21 8 4674 0 0,7-3-3073 0 0,9-2-2088 0 0,-1 0 1 0 0,1 0-1 0 0,0 1 0 0 0,1-1 1 0 0,-1 2-1 0 0,-7 6 0 0 0,-4 3-156 0 0,-89 57-51 0 0,-78 60-522 0 0,141-90-424 0 0,40-37 266 0 0,0 1 0 0 0,1 0 0 0 0,-1-1 1 0 0,1 1-1 0 0,1 0 0 0 0,-6 11 0 0 0,6-5-1477 0 0</inkml:trace>
</inkml:ink>
</file>

<file path=ppt/ink/ink4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3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76 512 0 0,'12'-11'3128'0'0,"0"0"0"0"0,-1 0 0 0 0,15-20 0 0 0,-21 22-217 0 0,-5 9-2861 0 0,0 0 0 0 0,0-1 0 0 0,0 1 0 0 0,-1 0-1 0 0,1 0 1 0 0,0 0 0 0 0,0 0 0 0 0,0 0 0 0 0,0 0-1 0 0,0-1 1 0 0,0 1 0 0 0,0 0 0 0 0,0 0 0 0 0,-1 0-1 0 0,1 0 1 0 0,0 0 0 0 0,0 0 0 0 0,0 0 0 0 0,0 0-1 0 0,0 0 1 0 0,-1 0 0 0 0,1-1 0 0 0,0 1 0 0 0,0 0 0 0 0,0 0-1 0 0,0 0 1 0 0,-1 0 0 0 0,1 0 0 0 0,0 0 0 0 0,0 0-1 0 0,0 0 1 0 0,0 0 0 0 0,0 0 0 0 0,-1 1 0 0 0,-21 4 1498 0 0,8-1-479 0 0,-7-5 458 0 0,17 0-1339 0 0,-1 1 0 0 0,0-1 0 0 0,1 1 0 0 0,-1 0 0 0 0,-6 2 1 0 0,1 0-156 0 0,0 0 0 0 0,0 1 0 0 0,0 0 0 0 0,0 0 0 0 0,1 1 0 0 0,-12 7 0 0 0,16-8-21 0 0,1 0 0 0 0,0 0 0 0 0,0 0 0 0 0,0 0 0 0 0,0 1 0 0 0,1 0 0 0 0,-1-1 0 0 0,1 1 0 0 0,0 0 0 0 0,0 1-1 0 0,1-1 1 0 0,-1 0 0 0 0,1 1 0 0 0,-4 9 0 0 0,6-12-16 0 0,-1 0 0 0 0,0 1 0 0 0,1-1 0 0 0,-1 1 0 0 0,1-1 0 0 0,0 1 0 0 0,0-1 0 0 0,0 0 0 0 0,0 1 0 0 0,0-1 0 0 0,1 1-1 0 0,-1-1 1 0 0,1 1 0 0 0,-1-1 0 0 0,1 0 0 0 0,0 1 0 0 0,0-1 0 0 0,1 2 0 0 0,1-1-13 0 0,-1 0 0 0 0,0 0-1 0 0,1 0 1 0 0,-1-1 0 0 0,1 1 0 0 0,0-1-1 0 0,0 1 1 0 0,0-1 0 0 0,0 0 0 0 0,6 3 0 0 0,5 0-75 0 0,0 0 0 0 0,1 0 0 0 0,-1-1 1 0 0,25 3-1 0 0,-18-5-650 0 0,-1 0-1 0 0,1-1 1 0 0,39-4 0 0 0,21-10-7485 0 0,-50 7 5444 0 0</inkml:trace>
</inkml:ink>
</file>

<file path=ppt/ink/ink4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4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27 8 0 0,'0'-5'261'0'0,"2"-10"6024"0"0,-1 14-6001 0 0,-1 0-1 0 0,1 1 1 0 0,-1-1 0 0 0,1 1 0 0 0,-1 0-1 0 0,1-1 1 0 0,-1 1 0 0 0,1-1 0 0 0,0 1 0 0 0,-1 0-1 0 0,1-1 1 0 0,-1 1 0 0 0,1 0 0 0 0,0 0-1 0 0,-1 0 1 0 0,1-1 0 0 0,0 1 0 0 0,-1 0-1 0 0,1 0 1 0 0,0 0 0 0 0,0 0 0 0 0,-1 0-1 0 0,2 0 1 0 0,-1 1-181 0 0,-1-1 1 0 0,1 0-1 0 0,0 1 0 0 0,-1-1 1 0 0,1 0-1 0 0,-1 1 0 0 0,1-1 0 0 0,0 0 1 0 0,-1 1-1 0 0,1-1 0 0 0,-1 1 0 0 0,1-1 1 0 0,-1 1-1 0 0,0 0 0 0 0,1-1 0 0 0,-1 1 1 0 0,1-1-1 0 0,-1 1 0 0 0,0 0 0 0 0,1-1 1 0 0,-1 1-1 0 0,0 0 0 0 0,0-1 1 0 0,0 1-1 0 0,0 0 0 0 0,1-1 0 0 0,-1 1 1 0 0,0 0-1 0 0,0 0 0 0 0,0-1 0 0 0,0 1 1 0 0,-1 0-1 0 0,1 0 0 0 0,-2 27 1003 0 0,2-27-1062 0 0,-3 15 483 0 0,-1 1 1 0 0,-8 18-1 0 0,8-25-436 0 0,1 0-1 0 0,-1 0 1 0 0,2 0 0 0 0,0 0-1 0 0,0 0 1 0 0,0 1 0 0 0,2-1-1 0 0,-1 19 1 0 0,2-26-97 0 0,-1-1 0 0 0,1 1 0 0 0,0-1 0 0 0,0 0 0 0 0,-1 1 0 0 0,2-1 0 0 0,-1 0 0 0 0,0 1 0 0 0,3 2 0 0 0,7 5-1464 0 0,-10-10 1003 0 0,0 1 1 0 0,0-1 0 0 0,0 0 0 0 0,0 1-1 0 0,1-1 1 0 0,-1 0 0 0 0,0 0 0 0 0,0 0-1 0 0,0 0 1 0 0,0 0 0 0 0,2 0 0 0 0,4-1-2822 0 0</inkml:trace>
</inkml:ink>
</file>

<file path=ppt/ink/ink4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4.3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77 159 8 0 0,'-10'-10'3896'0'0,"7"7"-2163"0"0,0 0 1 0 0,0 0-1 0 0,-1 0 1 0 0,2-1 0 0 0,-1 1-1 0 0,-4-9 1 0 0,6 11-1429 0 0,1 0-1 0 0,-1-1 1 0 0,1 1 0 0 0,0 0-1 0 0,-1 0 1 0 0,1-1 0 0 0,0 1 0 0 0,0 0-1 0 0,0-1 1 0 0,0 1 0 0 0,1-2-1 0 0,-1 0-298 0 0,1 1 0 0 0,-1 0-1 0 0,1 0 1 0 0,0 0 0 0 0,0 0 0 0 0,0 0-1 0 0,0 1 1 0 0,3-5 0 0 0,1 0 27 0 0,1-1 0 0 0,0 1 0 0 0,0 0 0 0 0,1 0 0 0 0,0 0 0 0 0,0 1 0 0 0,0 0 0 0 0,0 1 0 0 0,1-1 0 0 0,0 1 0 0 0,0 1 0 0 0,0 0 0 0 0,0 0 0 0 0,1 0 0 0 0,-1 1 0 0 0,1 1-1 0 0,0-1 1 0 0,-1 1 0 0 0,1 1 0 0 0,0-1 0 0 0,12 3 0 0 0,-15-1-41 0 0,0 0-1 0 0,-1 1 0 0 0,1 0 0 0 0,-1 0 0 0 0,1 0 0 0 0,-1 1 0 0 0,0-1 1 0 0,0 1-1 0 0,0 1 0 0 0,-1-1 0 0 0,1 1 0 0 0,-1 0 0 0 0,1 0 0 0 0,-1 0 1 0 0,0 0-1 0 0,6 10 0 0 0,-8-11-3 0 0,-1 0 0 0 0,1 0 0 0 0,-1 0 0 0 0,0 0 0 0 0,1 0 0 0 0,-1 0 0 0 0,-1 1-1 0 0,1-1 1 0 0,0 0 0 0 0,-1 0 0 0 0,0 1 0 0 0,1-1 0 0 0,-2 0 0 0 0,1 1 0 0 0,0-1 0 0 0,0 0 0 0 0,-1 0 0 0 0,0 1 0 0 0,0-1 0 0 0,0 0 0 0 0,0 0 0 0 0,0 0 0 0 0,0 0 0 0 0,-1 0 0 0 0,0 0 0 0 0,1 0-1 0 0,-1-1 1 0 0,0 1 0 0 0,-1-1 0 0 0,-3 5 0 0 0,1-3 11 0 0,0 1 0 0 0,-1-1 0 0 0,0-1 1 0 0,1 1-1 0 0,-1-1 0 0 0,0 0 0 0 0,-1 0 0 0 0,1-1 0 0 0,0 0 0 0 0,-12 3 0 0 0,-9 0-201 0 0,-37 1 0 0 0,32-3-300 0 0,20-2 149 0 0,-38 4-1454 0 0,18-5-2258 0 0,19-1 2596 0 0</inkml:trace>
</inkml:ink>
</file>

<file path=ppt/ink/ink4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20 1584 0 0,'-2'-2'827'0'0,"-1"0"0"0"0,1 0-1 0 0,-1 0 1 0 0,1 1 0 0 0,-1-1-1 0 0,1 1 1 0 0,-1-1 0 0 0,0 1-1 0 0,0 0 1 0 0,1 0 0 0 0,-1 0-1 0 0,-4 0 1 0 0,3 1-398 0 0,0 0 0 0 0,1 0 0 0 0,-1 1 0 0 0,1-1 0 0 0,-1 1 0 0 0,0 0 0 0 0,1 0 0 0 0,0 0 0 0 0,-1 0 0 0 0,-3 3 0 0 0,-6 2-177 0 0,0 2-1 0 0,0 0 1 0 0,1 0-1 0 0,0 1 1 0 0,0 1-1 0 0,1 0 1 0 0,-12 14-1 0 0,6-5 31 0 0,2 1-1 0 0,0 0 1 0 0,-19 35-1 0 0,23-34-133 0 0,1 1-1 0 0,0 0 1 0 0,2 1-1 0 0,1 0 1 0 0,0 0-1 0 0,2 1 1 0 0,1-1-1 0 0,0 1 1 0 0,2 0-1 0 0,1 0 1 0 0,1 0-1 0 0,1 0 1 0 0,1 0-1 0 0,7 33 1 0 0,-7-48-203 0 0,0 0 1 0 0,1 0-1 0 0,0-1 1 0 0,0 1-1 0 0,7 10 0 0 0,-9-16-51 0 0,1-1-1 0 0,-1 0 0 0 0,1 1 1 0 0,-1-1-1 0 0,1 0 0 0 0,0 0 0 0 0,0 0 1 0 0,0 0-1 0 0,0 0 0 0 0,0-1 1 0 0,0 1-1 0 0,0-1 0 0 0,1 1 0 0 0,-1-1 1 0 0,1 0-1 0 0,-1 0 0 0 0,1 0 0 0 0,-1 0 1 0 0,1 0-1 0 0,-1 0 0 0 0,1-1 1 0 0,3 1-1 0 0,-3-2-517 0 0,1 1 1 0 0,0-1-1 0 0,-1 0 1 0 0,1 0 0 0 0,-1-1-1 0 0,1 1 1 0 0,-1-1-1 0 0,0 0 1 0 0,5-3-1 0 0,-5 3-188 0 0,9-5-2598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3.0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40 107 512 0 0,'-7'-79'8366'0'0,"9"62"-5148"0"0,-2 17-3082 0 0,0-1 1 0 0,0 1-1 0 0,1-1 1 0 0,-1 1-1 0 0,0-1 1 0 0,0 1-1 0 0,0-1 1 0 0,1 1-1 0 0,-1-1 1 0 0,0 1-1 0 0,1-1 1 0 0,-1 1-1 0 0,0 0 1 0 0,1-1-1 0 0,-1 1 0 0 0,0 0 1 0 0,1-1-1 0 0,-1 1 1 0 0,1 0-1 0 0,-1-1 1 0 0,1 1-1 0 0,-1 0 1 0 0,1 0-1 0 0,-1-1 1 0 0,1 1-1 0 0,0 0 1 0 0,0 0-62 0 0,-1 0 0 0 0,0 1 1 0 0,1-1-1 0 0,-1 0 0 0 0,0 0 1 0 0,1 1-1 0 0,-1-1 0 0 0,0 0 1 0 0,1 0-1 0 0,-1 1 0 0 0,0-1 0 0 0,0 0 1 0 0,1 1-1 0 0,-1-1 0 0 0,0 0 1 0 0,0 1-1 0 0,0-1 0 0 0,1 1 1 0 0,-1-1-1 0 0,0 0 0 0 0,0 1 1 0 0,0-1-1 0 0,0 1 0 0 0,0-1 0 0 0,0 0 1 0 0,0 1-1 0 0,0 0 0 0 0,1 16 536 0 0,-1-14-291 0 0,0 40 500 0 0,-2 0 1 0 0,-8 48-1 0 0,-1 7-139 0 0,-2 33 216 0 0,-3 95 193 0 0,16-197-1045 0 0,3 84 106 0 0,-2-95-161 0 0,2-1-1 0 0,0 0 1 0 0,0 0 0 0 0,10 24-1 0 0,-12-38-21 0 0,0 0 0 0 0,0 0-1 0 0,1-1 1 0 0,-1 1 0 0 0,1 0-1 0 0,0-1 1 0 0,-1 1 0 0 0,1-1 0 0 0,1 0-1 0 0,-1 0 1 0 0,4 4 0 0 0,-5-6-48 0 0,0 1 1 0 0,0 0-1 0 0,0-1 0 0 0,1 1 1 0 0,-1-1-1 0 0,0 0 0 0 0,0 1 1 0 0,0-1-1 0 0,1 0 1 0 0,-1 0-1 0 0,0 1 0 0 0,1-1 1 0 0,-1 0-1 0 0,0 0 1 0 0,0 0-1 0 0,1-1 0 0 0,-1 1 1 0 0,0 0-1 0 0,0 0 1 0 0,1-1-1 0 0,-1 1 0 0 0,0-1 1 0 0,0 1-1 0 0,0-1 1 0 0,1 0-1 0 0,-1 1 0 0 0,0-1 1 0 0,0 0-1 0 0,0 0 0 0 0,1 0 1 0 0,6-8-1504 0 0,2 0-284 0 0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4.30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89 264 1272 0 0,'-7'-2'960'0'0,"0"0"-1"0"0,0 0 1 0 0,0-1 0 0 0,1 0-1 0 0,-11-6 1 0 0,15 7-666 0 0,-1-1-1 0 0,0 1 1 0 0,1-1 0 0 0,-1 0 0 0 0,1 1-1 0 0,0-1 1 0 0,0 0 0 0 0,0 0 0 0 0,0 0-1 0 0,0-1 1 0 0,1 1 0 0 0,0 0 0 0 0,-2-6-1 0 0,1 3-85 0 0,1 0 0 0 0,-1-1 0 0 0,1 1 0 0 0,1-1-1 0 0,-1 1 1 0 0,1-1 0 0 0,0 1 0 0 0,0-1 0 0 0,1 1 0 0 0,0-1-1 0 0,0 1 1 0 0,1-1 0 0 0,2-5 0 0 0,-2 7-166 0 0,0 0 0 0 0,0 0 1 0 0,1 1-1 0 0,-1-1 0 0 0,1 1 0 0 0,0 0 0 0 0,0 0 1 0 0,1 0-1 0 0,-1 0 0 0 0,1 0 0 0 0,0 1 1 0 0,0-1-1 0 0,0 1 0 0 0,1 0 0 0 0,-1 1 1 0 0,9-5-1 0 0,4 1 6 0 0,1 0 1 0 0,0 1-1 0 0,1 0 1 0 0,-1 2-1 0 0,1 0 0 0 0,-1 1 1 0 0,1 1-1 0 0,0 1 1 0 0,31 4-1 0 0,-12 1 12 0 0,0 2-1 0 0,-1 1 1 0 0,63 24 0 0 0,-79-24-63 0 0,0 2 0 0 0,-1 0 0 0 0,0 1 0 0 0,0 1 0 0 0,-2 1 0 0 0,1 1 0 0 0,-2 0 0 0 0,27 28 0 0 0,-33-30 7 0 0,-1 0-1 0 0,0 1 1 0 0,-1 0-1 0 0,0 0 1 0 0,-1 1-1 0 0,0 0 1 0 0,-1 1-1 0 0,-1 0 1 0 0,0 0-1 0 0,-1 0 1 0 0,-1 1-1 0 0,-1-1 1 0 0,3 17-1 0 0,-6-26 11 0 0,0 1 0 0 0,1-1 0 0 0,-2 0 0 0 0,1 1 0 0 0,-1-1 0 0 0,0 0 0 0 0,-1 0 0 0 0,1 1 0 0 0,-1-1 0 0 0,0 0-1 0 0,-1 0 1 0 0,1-1 0 0 0,-7 12 0 0 0,3-10 24 0 0,1-1 1 0 0,-1 1-1 0 0,0-1 0 0 0,-1 0 0 0 0,1 0 0 0 0,-1 0 1 0 0,0-1-1 0 0,-1 0 0 0 0,-7 3 0 0 0,-9 3 52 0 0,0-1 0 0 0,-1-1 0 0 0,0-1 1 0 0,0-2-1 0 0,-45 7 0 0 0,47-10-100 0 0,-78 10-175 0 0,83-12 134 0 0,0-1 0 0 0,0 0 0 0 0,-29-6 0 0 0,43 6-39 0 0,1-1 1 0 0,0 0-1 0 0,0 0 0 0 0,0 0 0 0 0,0-1 0 0 0,0 1 1 0 0,0-1-1 0 0,0 1 0 0 0,-2-3 0 0 0,4 3-27 0 0,1 1-1 0 0,-1-1 0 0 0,1 1 1 0 0,-1-1-1 0 0,0 1 0 0 0,1-1 1 0 0,0 0-1 0 0,-1 1 1 0 0,1-1-1 0 0,-1 1 0 0 0,1-1 1 0 0,0 0-1 0 0,-1 0 0 0 0,1 1 1 0 0,0-1-1 0 0,0 0 1 0 0,-1 0-1 0 0,1 1 0 0 0,0-1 1 0 0,0 0-1 0 0,0 0 0 0 0,0 1 1 0 0,0-1-1 0 0,0 0 1 0 0,0 0-1 0 0,1 1 0 0 0,-1-1 1 0 0,0 0-1 0 0,0 0 1 0 0,0 1-1 0 0,1-1 0 0 0,-1 0 1 0 0,0 1-1 0 0,1-1 0 0 0,-1 0 1 0 0,1 1-1 0 0,-1-1 1 0 0,1 0-1 0 0,-1 1 0 0 0,1-1 1 0 0,-1 1-1 0 0,1-1 0 0 0,1 0 1 0 0,9-7-2728 0 0,2 0-446 0 0</inkml:trace>
</inkml:ink>
</file>

<file path=ppt/ink/ink4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5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41 173 1840 0 0,'-2'1'1003'0'0,"0"0"-1"0"0,0 0 1 0 0,0 0 0 0 0,0 0-1 0 0,0 0 1 0 0,0 1-1 0 0,-2 2 1 0 0,1-2-239 0 0,1 0-1 0 0,0 1 1 0 0,0 0 0 0 0,0-1 0 0 0,-2 5-1 0 0,3-5-564 0 0,0-1 0 0 0,0 1 0 0 0,0 0-1 0 0,0-1 1 0 0,1 1 0 0 0,-1 0 0 0 0,1 0-1 0 0,-1-1 1 0 0,1 1 0 0 0,0 0 0 0 0,0 0-1 0 0,0-1 1 0 0,0 1 0 0 0,0 0 0 0 0,0 0-1 0 0,0 0 1 0 0,1-1 0 0 0,-1 1 0 0 0,0 0-1 0 0,1 0 1 0 0,0-1 0 0 0,-1 1 0 0 0,1 0-1 0 0,1 2 1 0 0,-1-3-109 0 0,0 0 1 0 0,0 0-1 0 0,0 0 0 0 0,0 0 0 0 0,0 0 0 0 0,0 0 1 0 0,0-1-1 0 0,1 1 0 0 0,-1 0 0 0 0,0 0 0 0 0,0-1 1 0 0,1 1-1 0 0,-1-1 0 0 0,0 1 0 0 0,1-1 0 0 0,-1 0 1 0 0,1 1-1 0 0,1-1 0 0 0,0 0-19 0 0,0 0 0 0 0,0 0 0 0 0,0-1 0 0 0,0 1 0 0 0,0-1 0 0 0,0 0 0 0 0,0 1 0 0 0,3-3 0 0 0,1 0-48 0 0,1-1 0 0 0,-1 0 0 0 0,-1 0 0 0 0,1 0 0 0 0,10-9 0 0 0,-13 8-17 0 0,1-1-1 0 0,0 1 0 0 0,-1-1 1 0 0,0 1-1 0 0,0-1 0 0 0,-1 0 0 0 0,0-1 1 0 0,0 1-1 0 0,3-11 0 0 0,1-7 90 0 0,6-34-1 0 0,-6 21-6 0 0,-5 30-82 0 0,2-22 375 0 0,-16 53-268 0 0,9-13-97 0 0,0 1 1 0 0,1 0 0 0 0,0 0-1 0 0,1 0 1 0 0,0 0 0 0 0,1 0-1 0 0,0 1 1 0 0,1-1-1 0 0,1 0 1 0 0,0 0 0 0 0,0 0-1 0 0,1-1 1 0 0,1 1 0 0 0,6 15-1 0 0,-8-23-14 0 0,0 0-1 0 0,0 0 0 0 0,1-1 0 0 0,-1 1 1 0 0,1-1-1 0 0,-1 0 0 0 0,1 0 0 0 0,0 0 1 0 0,1 0-1 0 0,-1 0 0 0 0,7 4 1 0 0,-8-6-5 0 0,0 0 0 0 0,0 0 1 0 0,1 0-1 0 0,-1-1 1 0 0,0 1-1 0 0,0-1 0 0 0,0 1 1 0 0,1-1-1 0 0,-1 0 1 0 0,0 0-1 0 0,1 0 1 0 0,-1 0-1 0 0,0 0 0 0 0,0-1 1 0 0,1 1-1 0 0,-1-1 1 0 0,0 1-1 0 0,0-1 0 0 0,0 0 1 0 0,1 0-1 0 0,-1 0 1 0 0,0 0-1 0 0,2-2 1 0 0,6-3-49 0 0,-1 0-1 0 0,0 0 1 0 0,-1-1 0 0 0,0 0 0 0 0,0-1 0 0 0,0 0 0 0 0,-1 0 0 0 0,0-1 0 0 0,-1 1 0 0 0,0-1 0 0 0,0-1 0 0 0,-1 1 0 0 0,8-20 0 0 0,-4 4 157 0 0,-5 15-59 0 0,1-1-1 0 0,-2 0 1 0 0,1 0-1 0 0,-2-1 1 0 0,0 1-1 0 0,1-13 1 0 0,-3 23-7 0 0,-4 11 115 0 0,-3 7-67 0 0,0-1 1 0 0,1 1 0 0 0,1 1 0 0 0,1-1 0 0 0,-3 21 0 0 0,6-32-47 0 0,1 1 1 0 0,0-1-1 0 0,0 1 0 0 0,0 0 0 0 0,0-1 1 0 0,1 1-1 0 0,0-1 0 0 0,1 1 1 0 0,-1-1-1 0 0,1 0 0 0 0,1 1 1 0 0,-1-1-1 0 0,1 0 0 0 0,0-1 1 0 0,0 1-1 0 0,1 0 0 0 0,5 6 1 0 0,-7-9-50 0 0,1-1 1 0 0,0 1 0 0 0,0-1-1 0 0,0 1 1 0 0,1-1 0 0 0,-1 0-1 0 0,0 0 1 0 0,1-1 0 0 0,-1 1-1 0 0,1-1 1 0 0,6 2 0 0 0,-8-2-215 0 0,1-1 1 0 0,-1 0 0 0 0,1 1-1 0 0,-1-1 1 0 0,0 0-1 0 0,1 0 1 0 0,-1-1-1 0 0,5 0 1 0 0,-6 1-243 0 0,1-1 0 0 0,0 1 0 0 0,-1-1 1 0 0,1 0-1 0 0,-1 0 0 0 0,1 1 0 0 0,-1-1 0 0 0,1 0 0 0 0,-1-1 1 0 0,1 1-1 0 0,-1 0 0 0 0,0 0 0 0 0,1-2 0 0 0,5-5-1164 0 0,-2 1-106 0 0</inkml:trace>
</inkml:ink>
</file>

<file path=ppt/ink/ink4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5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0,'5'9'1896'0'0,"15"11"5379"0"0,5 1 168 0 0,-11-10-5248 0 0,0-2-1570 0 0,-2 0 0 0 0,1 2 0 0 0,-1-1 0 0 0,-1 2 0 0 0,0-1 0 0 0,-1 2 1 0 0,12 16-1 0 0,-15-18-510 0 0,-1 1 0 0 0,0-1 1 0 0,-1 1-1 0 0,-1 0 1 0 0,1 1-1 0 0,-2-1 1 0 0,0 1-1 0 0,0-1 1 0 0,1 20-1 0 0,-3-22-141 0 0,-1 0-1 0 0,0 0 1 0 0,0 0-1 0 0,-1 0 1 0 0,0-1-1 0 0,0 1 1 0 0,-1 0-1 0 0,-1 0 1 0 0,0-1-1 0 0,0 1 1 0 0,-1-1-1 0 0,0 0 1 0 0,0 0-1 0 0,-8 11 1 0 0,3-5-561 0 0,-1 0-235 0 0,-15 19-1 0 0,11-19-3104 0 0,-1-4-3421 0 0,7-6 4882 0 0</inkml:trace>
</inkml:ink>
</file>

<file path=ppt/ink/ink4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16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33 164 784 0 0,'0'-5'1188'0'0,"-1"1"-1"0"0,0 0 1 0 0,-1 0-1 0 0,1 0 1 0 0,-1 0-1 0 0,0 0 1 0 0,0 0-1 0 0,0 0 1 0 0,-4-5-1 0 0,-4-9 2872 0 0,9 17-3708 0 0,1-1 1 0 0,-1 0-1 0 0,1 1 0 0 0,-1-1 0 0 0,1 0 1 0 0,0 1-1 0 0,0-1 0 0 0,0 0 0 0 0,0 1 1 0 0,0-1-1 0 0,0 0 0 0 0,1 1 1 0 0,-1-1-1 0 0,1-1 0 0 0,9-23 2267 0 0,-7 21-2517 0 0,-2 4-63 0 0,-1 1 0 0 0,0 0 1 0 0,0 0-1 0 0,1-1 1 0 0,-1 1-1 0 0,0 0 1 0 0,0 0-1 0 0,1-1 0 0 0,-1 1 1 0 0,0 0-1 0 0,0-1 1 0 0,0 1-1 0 0,0 0 1 0 0,1-1-1 0 0,-1 1 1 0 0,0 0-1 0 0,0-1 0 0 0,0 1 1 0 0,0 0-1 0 0,0-1 1 0 0,0 1-1 0 0,0 0 1 0 0,0-1-1 0 0,0 1 1 0 0,0 0-1 0 0,0-1 0 0 0,0 1 1 0 0,0 0-1 0 0,0-1 1 0 0,0 1-1 0 0,-1 0 1 0 0,1-1-1 0 0,0 1 0 0 0,0 0 1 0 0,0-1-1 0 0,0 1 1 0 0,-1 0-1 0 0,1-1 1 0 0,0 1-1 0 0,0 0 1 0 0,-1 0-1 0 0,1-1 0 0 0,0 1 1 0 0,0 0-1 0 0,-1 0 1 0 0,1 0-1 0 0,0-1 1 0 0,-1 1-1 0 0,1 0 1 0 0,0 0-1 0 0,-1 0 0 0 0,1 0 1 0 0,0 0-1 0 0,-1 0 1 0 0,1 0-1 0 0,0 0 1 0 0,-1-1-1 0 0,0 1-17 0 0,1 0 0 0 0,-1 0 0 0 0,1 0 0 0 0,-1 0 0 0 0,1 0 0 0 0,0-1 0 0 0,-1 1 0 0 0,1 0 0 0 0,-1-1 0 0 0,1 1 0 0 0,0 0 0 0 0,-1 0 0 0 0,1-1 0 0 0,0 1 0 0 0,-1-1 0 0 0,1 1 0 0 0,0 0 0 0 0,-1-1 0 0 0,1 1 0 0 0,0-1 0 0 0,0 1 0 0 0,0 0 0 0 0,-1-1 0 0 0,1 1 0 0 0,0-1 0 0 0,0 1 0 0 0,0-1 0 0 0,0 1 0 0 0,0-1 0 0 0,0 1 0 0 0,0-1 0 0 0,0 1 0 0 0,0-1 0 0 0,0 1 0 0 0,0-1 0 0 0,0 1 0 0 0,0-1 0 0 0,0 1 0 0 0,1-1 0 0 0,-1 1-1 0 0,0 0 1 0 0,0-1 0 0 0,1 1 0 0 0,-1-1 0 0 0,0 1 0 0 0,0 0 0 0 0,1-1 0 0 0,-1 1 0 0 0,0-1 0 0 0,1 1 0 0 0,-1 0 0 0 0,1-1 0 0 0,-1 1-9 0 0,0 0-1 0 0,1 0 0 0 0,-1 0 1 0 0,0 0-1 0 0,0 0 0 0 0,0 0 1 0 0,0 0-1 0 0,1-1 1 0 0,-1 1-1 0 0,0 0 0 0 0,0 0 1 0 0,0 0-1 0 0,0 0 0 0 0,0 0 1 0 0,1 0-1 0 0,-1-1 0 0 0,0 1 1 0 0,0 0-1 0 0,0 0 1 0 0,0 0-1 0 0,0 0 0 0 0,0-1 1 0 0,0 1-1 0 0,0 0 0 0 0,0 0 1 0 0,0 0-1 0 0,0 0 0 0 0,0-1 1 0 0,0 1-1 0 0,0 0 1 0 0,0 0-1 0 0,0 0 0 0 0,0-1 1 0 0,0 1-1 0 0,0 0 0 0 0,0 0 1 0 0,0 0-1 0 0,0 0 0 0 0,0-1 1 0 0,0 1-1 0 0,0 0 0 0 0,0 0 1 0 0,0 0-1 0 0,0 0 1 0 0,-1-1-1 0 0,9 6 178 0 0,-4-4-123 0 0,0 0-1 0 0,1 0 1 0 0,-1-1-1 0 0,0 1 0 0 0,6-1 1 0 0,-10 0-46 0 0,-6 8 214 0 0,6-7-231 0 0,-1 0 0 0 0,1-1 0 0 0,-1 1 0 0 0,1 0 0 0 0,0 0 0 0 0,-1 0 0 0 0,1-1-1 0 0,0 1 1 0 0,0 0 0 0 0,0 0 0 0 0,0 0 0 0 0,0 0 0 0 0,0 0 0 0 0,0 0 0 0 0,0-1 0 0 0,0 1-1 0 0,0 0 1 0 0,0 0 0 0 0,1 0 0 0 0,-1 0 0 0 0,0 0 0 0 0,0-1 0 0 0,1 2 0 0 0,10 17 90 0 0,74 78 371 0 0,-48-49-368 0 0,-2 2 0 0 0,34 61 0 0 0,-41-56 9 0 0,41 111 0 0 0,-52-120-87 0 0,10 37-7 0 0,-3 0-1 0 0,-4 2 0 0 0,11 100 1 0 0,-24-125 7 0 0,-2 1 1 0 0,-4 1 0 0 0,-5 62-1 0 0,-8 6-24 0 0,-48 207 0 0 0,38-229-36 0 0,-11 44-4 0 0,27-131 19 0 0,-1 0 1 0 0,-1-1-1 0 0,-1 0 0 0 0,-1 0 1 0 0,-12 18-1 0 0,18-32 8 0 0,0-1 0 0 0,-1 1 0 0 0,1-1 0 0 0,-1 0 0 0 0,0 0 0 0 0,-1-1 0 0 0,-7 6 0 0 0,9-7-23 0 0,1-1 1 0 0,-1 0 0 0 0,0-1-1 0 0,0 1 1 0 0,0 0 0 0 0,0-1 0 0 0,0 0-1 0 0,0 0 1 0 0,0 0 0 0 0,-1-1-1 0 0,1 1 1 0 0,0-1 0 0 0,-6-1-1 0 0,8 1-33 0 0,-1-1 0 0 0,1 1 0 0 0,0-1 0 0 0,-1 0 0 0 0,1 0 0 0 0,0 0 0 0 0,0 0 0 0 0,0 0 0 0 0,0-1 0 0 0,0 1 0 0 0,0-1 0 0 0,0 1 0 0 0,0-1 0 0 0,0 0 0 0 0,1 1 0 0 0,-1-1 0 0 0,1 0 0 0 0,-1 0 0 0 0,1 0 0 0 0,0 0 0 0 0,0-1 0 0 0,0 1-1 0 0,-2-4 1 0 0,1-2-296 0 0,-1 0 0 0 0,1-1 0 0 0,0 1 0 0 0,0-1 0 0 0,0-11 0 0 0,2 16 77 0 0,0-1 1 0 0,1 1 0 0 0,-1 0 0 0 0,1 0-1 0 0,0-1 1 0 0,0 1 0 0 0,0 0-1 0 0,0 0 1 0 0,1 0 0 0 0,-1 0-1 0 0,1 0 1 0 0,0 1 0 0 0,1-1-1 0 0,3-5 1 0 0,-4 6-542 0 0,1 0 0 0 0,-1 1-1 0 0,1-1 1 0 0,0 1 0 0 0,0 0-1 0 0,-1 0 1 0 0,1 0 0 0 0,1 0 0 0 0,-1 0-1 0 0,0 1 1 0 0,5-2 0 0 0,3 1-1299 0 0</inkml:trace>
</inkml:ink>
</file>

<file path=ppt/ink/ink4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28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43 512 0 0,'6'-1'512'0'0,"-4"-4"4449"0"0,-2-5-3128 0 0,-3 4 2672 0 0,1-2-3345 0 0,-1 7-1200 0 0,1-2-48 0 0,1 1-48 0 0,2 1-120 0 0,-1-1-88 0 0,0-1-721 0 0</inkml:trace>
</inkml:ink>
</file>

<file path=ppt/ink/ink4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53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61 512 0 0,'-2'-2'261'0'0,"-1"1"0"0"0,1 0-1 0 0,-1-1 1 0 0,1 1 0 0 0,-1 0 0 0 0,-3 0 0 0 0,3 0 474 0 0,1 0 0 0 0,-1 0 0 0 0,0 0 1 0 0,1 0-1 0 0,-1 0 0 0 0,-2-3 0 0 0,-11-2 8038 0 0,28 6-7697 0 0,86-10 31 0 0,69-8-777 0 0,-139 14-299 0 0,-7 2-39 0 0,0 1 0 0 0,1 0 0 0 0,-1 2-1 0 0,26 3 1 0 0,-46-4-25 0 0,0 0 0 0 0,0 0-1 0 0,0 0 1 0 0,0 0 0 0 0,0 0 0 0 0,0 0 0 0 0,0 1-1 0 0,0-1 1 0 0,0 0 0 0 0,0 1 0 0 0,0-1 0 0 0,0 1-1 0 0,0-1 1 0 0,0 1 0 0 0,0-1 0 0 0,-1 1-1 0 0,1-1 1 0 0,0 1 0 0 0,0 0 0 0 0,-1 0 0 0 0,1-1-1 0 0,0 1 1 0 0,-1 0 0 0 0,1 0 0 0 0,-1 0 0 0 0,1 1-1 0 0,-1-1-151 0 0,0 0 0 0 0,0 0 0 0 0,0 0 0 0 0,0 0-1 0 0,-1 0 1 0 0,1 0 0 0 0,-1 0 0 0 0,1 0 0 0 0,0 0-1 0 0,-1 0 1 0 0,0 0 0 0 0,1 0 0 0 0,-1 0 0 0 0,0-1-1 0 0,1 1 1 0 0,-1 0 0 0 0,0 0 0 0 0,0-1 0 0 0,1 1-1 0 0,-1-1 1 0 0,0 1 0 0 0,0 0 0 0 0,0-1 0 0 0,0 0-1 0 0,-1 1 1 0 0,-10 6-1205 0 0</inkml:trace>
</inkml:ink>
</file>

<file path=ppt/ink/ink4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53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54 136 0 0,'3'1'6390'0'0,"14"0"-2989"0"0,56-14 1102 0 0,-11 1-3018 0 0,7 1-300 0 0,54-6-16 0 0,-101 15-1181 0 0,-1 2 0 0 0,0 0 0 0 0,37 5 0 0 0,-51-4-344 0 0,-1 0 1 0 0,1 1-1 0 0,-1 0 0 0 0,1 0 0 0 0,7 4 1 0 0,-11-4-457 0 0,0 0 0 0 0,1 0 1 0 0,-1 0-1 0 0,0 1 0 0 0,0-1 1 0 0,3 5-1 0 0,1 0-711 0 0</inkml:trace>
</inkml:ink>
</file>

<file path=ppt/ink/ink4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3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59 512 0 0,'2'-8'1345'0'0,"-1"-1"818"0"0,1 1 1 0 0,0 0 0 0 0,1 0-1 0 0,3-9 1 0 0,-12 31 93 0 0,-8 22 1 0 0,8-17-1471 0 0,2-1 0 0 0,-4 25 0 0 0,5-13-196 0 0,2 1-1 0 0,3 48 1 0 0,-1-68-331 0 0,1-1-1 0 0,1 1 1 0 0,0-1 0 0 0,7 18-1 0 0,-6-19-92 0 0,0 0 0 0 0,-1 0 0 0 0,-1 0 0 0 0,1 1 0 0 0,-2-1 0 0 0,2 14 0 0 0,4 69 410 0 0,-1-35-301 0 0,-5-46-259 0 0,11 96 288 0 0,6-22-46 0 0,-8-47-181 0 0,-3-1 1 0 0,-1 1-1 0 0,2 50 0 0 0,-8-45 21 0 0,-5 203 72 0 0,8-1 35 0 0,2-148-163 0 0,-4 192 56 0 0,-2-149-71 0 0,3-99-12 0 0,13 71 1 0 0,-6-52 6 0 0,17 111 88 0 0,-23-140-89 0 0,-1-1-1 0 0,-1 1 1 0 0,-2 0 0 0 0,-7 49 0 0 0,6-68 10 0 0,1 0 1 0 0,1 0-1 0 0,0 0 1 0 0,2 16-1 0 0,-1-22 6 0 0,0 0 0 0 0,1-1 0 0 0,-1 1 0 0 0,1 0 1 0 0,0-1-1 0 0,0 1 0 0 0,1-1 0 0 0,0 0 0 0 0,0 0 0 0 0,5 8 0 0 0,-5-11 0 0 0,-1 1 1 0 0,0 0-1 0 0,0-1 0 0 0,0 1 0 0 0,-1 0 0 0 0,1 0 0 0 0,-1 0 0 0 0,1 1 0 0 0,-1-1 0 0 0,0 0 0 0 0,0 0 0 0 0,-1 1 0 0 0,1-1 0 0 0,-1 1 0 0 0,1-1 0 0 0,-1 0 0 0 0,0 1 0 0 0,-1-1 0 0 0,1 1 0 0 0,0-1 0 0 0,-1 1 0 0 0,0-1 0 0 0,0 0 0 0 0,-2 6 0 0 0,-12 22 355 0 0,11-24-312 0 0,1-1 0 0 0,0 1 0 0 0,-4 11-1 0 0,2 0-42 0 0,0-1-1 0 0,2 1 0 0 0,0 1 1 0 0,-1 23-1 0 0,4 20 154 0 0,0-61 221 0 0,-3-6-151 0 0,3 4-243 0 0,0 17 10 0 0,0-15-31 0 0,1-1 1 0 0,-1 0-1 0 0,0 1 1 0 0,1-1 0 0 0,-1 0-1 0 0,0 1 1 0 0,1-1-1 0 0,-1 0 1 0 0,1 0-1 0 0,-1 1 1 0 0,0-1 0 0 0,1 0-1 0 0,-1 0 1 0 0,1 0-1 0 0,-1 0 1 0 0,1 1-1 0 0,-1-1 1 0 0,1 0 0 0 0,-1 0-1 0 0,0 0 1 0 0,1 0-1 0 0,-1 0 1 0 0,1 0-1 0 0,-1 0 1 0 0,1 0 0 0 0,-1 0-1 0 0,1 0 1 0 0,-1-1-1 0 0,1 1 1 0 0,-1 0 0 0 0,0 0-1 0 0,1 0 1 0 0,-1-1-1 0 0,1 1 1 0 0,-1 0-1 0 0,0 0 1 0 0,1-1 0 0 0,-1 1-1 0 0,0 0 1 0 0,1-1-1 0 0,15-13-235 0 0,-11 9-304 0 0,1 0-1 0 0,0 0 0 0 0,0 0 0 0 0,0 1 1 0 0,9-5-1 0 0,17-8-9721 0 0,-16 9 4456 0 0</inkml:trace>
</inkml:ink>
</file>

<file path=ppt/ink/ink4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1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25 512 0 0,'-6'-4'1157'0'0,"-1"1"1"0"0,1 0-1 0 0,-1 0 0 0 0,0 0 0 0 0,1 1 0 0 0,-1 0 1 0 0,0 1-1 0 0,-1-1 0 0 0,1 1 0 0 0,0 1 1 0 0,-13-1-1 0 0,11 2-526 0 0,-1 1 1 0 0,0-1-1 0 0,1 1 1 0 0,0 1-1 0 0,-1 0 1 0 0,1 0-1 0 0,-16 9 1 0 0,5 0-221 0 0,2 0 0 0 0,-1 1 0 0 0,2 1-1 0 0,0 1 1 0 0,0 0 0 0 0,-25 32 0 0 0,28-29-176 0 0,1 0 0 0 0,0 1 0 0 0,2 1 0 0 0,0 0-1 0 0,1 0 1 0 0,1 1 0 0 0,1 1 0 0 0,1-1-1 0 0,-4 23 1 0 0,5-14-54 0 0,2 0-1 0 0,1-1 1 0 0,2 1-1 0 0,0 0 1 0 0,2 0-1 0 0,7 40 1 0 0,28 101 88 0 0,-26-136-208 0 0,2-1-1 0 0,31 62 1 0 0,-32-77-111 0 0,0 0-1 0 0,1-2 1 0 0,0 1 0 0 0,2-2 0 0 0,0 0 0 0 0,17 15 0 0 0,-18-20-97 0 0,0 0-1 0 0,0-2 1 0 0,1 0-1 0 0,1 0 1 0 0,-1-1-1 0 0,1-1 1 0 0,1-1-1 0 0,26 8 1 0 0,-25-10-528 0 0,1 0 1 0 0,-1-2-1 0 0,1 0 1 0 0,0-1-1 0 0,-1 0 1 0 0,33-5-1 0 0,-22 0-1217 0 0,-1-1-1 0 0,0-2 1 0 0,42-15-1 0 0,-20 3-21 0 0</inkml:trace>
</inkml:ink>
</file>

<file path=ppt/ink/ink4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2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134 120 512 0 0,'-20'6'2515'0'0,"2"0"1562"0"0,-24 10 1 0 0,38-14-3596 0 0,-1 1 1 0 0,1-1-1 0 0,0 1 1 0 0,0 0-1 0 0,0 0 1 0 0,0 0-1 0 0,0 0 1 0 0,1 1-1 0 0,-1 0 0 0 0,-2 4 1 0 0,5-6-404 0 0,0-1-1 0 0,0 1 1 0 0,0-1 0 0 0,1 1 0 0 0,-1-1-1 0 0,0 1 1 0 0,1-1 0 0 0,0 1 0 0 0,-1-1-1 0 0,1 1 1 0 0,0 0 0 0 0,0-1 0 0 0,0 1-1 0 0,0 0 1 0 0,0-1 0 0 0,0 1 0 0 0,0 0-1 0 0,1-1 1 0 0,-1 1 0 0 0,1-1 0 0 0,-1 1-1 0 0,1 0 1 0 0,-1-1 0 0 0,1 0 0 0 0,0 1-1 0 0,0-1 1 0 0,0 1 0 0 0,0-1 0 0 0,0 0-1 0 0,0 1 1 0 0,0-1 0 0 0,0 0 0 0 0,1 0-1 0 0,1 2 1 0 0,3 1 3 0 0,0 0 0 0 0,0 0 1 0 0,0 0-1 0 0,0-1 0 0 0,0 0 0 0 0,13 4 0 0 0,6-1-17 0 0,1-1-1 0 0,0-1 1 0 0,0-1-1 0 0,29-1 0 0 0,-53-2-67 0 0,9-1-3 0 0,0 1-1 0 0,0-2 1 0 0,0 1 0 0 0,0-2-1 0 0,0 1 1 0 0,-1-2 0 0 0,1 1-1 0 0,-1-1 1 0 0,0-1 0 0 0,0 0-1 0 0,0 0 1 0 0,-1-1 0 0 0,13-10-1 0 0,-17 12 21 0 0,1-1-1 0 0,-1 0 0 0 0,-1 0 1 0 0,1 0-1 0 0,-1 0 0 0 0,1-1 1 0 0,-1 0-1 0 0,-1 0 0 0 0,6-12 1 0 0,-7 13 12 0 0,-1 0 1 0 0,1 1-1 0 0,-1-1 1 0 0,-1 0-1 0 0,1 0 1 0 0,-1 0-1 0 0,1 0 1 0 0,-1 0 0 0 0,-1 0-1 0 0,1 0 1 0 0,-1 0-1 0 0,0 1 1 0 0,0-1-1 0 0,0 0 1 0 0,-2-5-1 0 0,0 5 2 0 0,1 0-1 0 0,-1 0 1 0 0,0 0-1 0 0,0 0 1 0 0,-1 1-1 0 0,0-1 1 0 0,1 1-1 0 0,-1 0 1 0 0,-1 0-1 0 0,1 0 1 0 0,-1 1-1 0 0,1-1 1 0 0,-1 1-1 0 0,0 0 1 0 0,0 1-1 0 0,0-1 1 0 0,-1 1-1 0 0,1 0 1 0 0,-11-2-1 0 0,6 1 4 0 0,1 1 0 0 0,0 1 0 0 0,-1 0 0 0 0,1 0 1 0 0,-1 1-1 0 0,0 0 0 0 0,1 1 0 0 0,-1 0 0 0 0,1 0 0 0 0,0 1 0 0 0,-12 4 0 0 0,3 0 83 0 0,0 1-1 0 0,1 1 1 0 0,0 0-1 0 0,1 1 1 0 0,-23 17-1 0 0,34-22-82 0 0,0 0 1 0 0,0 0-1 0 0,0 1 0 0 0,1 0 1 0 0,0 0-1 0 0,0 0 0 0 0,0 0 0 0 0,0 1 1 0 0,1-1-1 0 0,0 1 0 0 0,0 0 1 0 0,1 0-1 0 0,-1 0 0 0 0,1 0 1 0 0,1 1-1 0 0,-1-1 0 0 0,1 0 1 0 0,0 1-1 0 0,0 8 0 0 0,2-8-12 0 0,-1 0 0 0 0,2 0-1 0 0,-1-1 1 0 0,1 1 0 0 0,0-1-1 0 0,0 1 1 0 0,0-1-1 0 0,1 0 1 0 0,0 0 0 0 0,1 0-1 0 0,-1 0 1 0 0,1 0 0 0 0,0-1-1 0 0,7 8 1 0 0,-2-3-5 0 0,1 0 1 0 0,1-1-1 0 0,-1 0 0 0 0,2-1 1 0 0,-1 0-1 0 0,13 6 0 0 0,-5-5-35 0 0,0-1 0 0 0,0 0 0 0 0,0-2 0 0 0,25 5-1 0 0,81 10-890 0 0,-105-19 587 0 0,51 6-2769 0 0,-24-7-3518 0 0,-31-3 3325 0 0</inkml:trace>
</inkml:ink>
</file>

<file path=ppt/ink/ink4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63 117 2216 0 0,'-4'0'1115'0'0,"1"0"0"0"0,-1 0 0 0 0,0 1 0 0 0,1 0 0 0 0,-1-1 0 0 0,1 1 0 0 0,-1 0-1 0 0,1 1 1 0 0,-1-1 0 0 0,1 1 0 0 0,-6 3 0 0 0,8-4-960 0 0,-1 0 0 0 0,1 0 0 0 0,0 0 0 0 0,0 0 0 0 0,0 0 0 0 0,0 0 0 0 0,0 0 1 0 0,0 1-1 0 0,1-1 0 0 0,-1 0 0 0 0,0 1 0 0 0,1-1 0 0 0,-1 0 0 0 0,1 1 0 0 0,-1-1 0 0 0,1 1 0 0 0,0-1 0 0 0,-1 1 1 0 0,1-1-1 0 0,0 1 0 0 0,0-1 0 0 0,0 1 0 0 0,0-1 0 0 0,1 1 0 0 0,-1-1 0 0 0,0 1 0 0 0,1-1 0 0 0,-1 1 0 0 0,0-1 1 0 0,1 1-1 0 0,1 1 0 0 0,8 18 633 0 0,2 0 0 0 0,0-1 0 0 0,29 35 0 0 0,4 6 21 0 0,-29-38-550 0 0,-11-17-203 0 0,0 1-1 0 0,0 0 1 0 0,-1 0-1 0 0,1 1 1 0 0,-2-1-1 0 0,1 1 0 0 0,-1 0 1 0 0,3 12-1 0 0,-5-20-50 0 0,-1 1 0 0 0,0-1-1 0 0,0 0 1 0 0,0 0-1 0 0,0 1 1 0 0,0-1-1 0 0,0 0 1 0 0,0 1 0 0 0,0-1-1 0 0,0 0 1 0 0,0 0-1 0 0,0 1 1 0 0,0-1-1 0 0,0 0 1 0 0,0 1 0 0 0,0-1-1 0 0,0 0 1 0 0,0 0-1 0 0,0 1 1 0 0,0-1-1 0 0,0 0 1 0 0,-1 1 0 0 0,1-1-1 0 0,0 0 1 0 0,0 0-1 0 0,0 0 1 0 0,0 1-1 0 0,-1-1 1 0 0,1 0 0 0 0,0 0-1 0 0,0 0 1 0 0,-1 1-1 0 0,1-1 1 0 0,0 0 0 0 0,0 0-1 0 0,-1 0 1 0 0,1 0-1 0 0,0 0 1 0 0,0 1-1 0 0,-1-1 1 0 0,1 0 0 0 0,0 0-1 0 0,0 0 1 0 0,-1 0-1 0 0,1 0 1 0 0,0 0-1 0 0,-1 0 1 0 0,1 0 0 0 0,0 0-1 0 0,0 0 1 0 0,-1 0-1 0 0,1 0 1 0 0,0 0-1 0 0,-1 0 1 0 0,1-1 0 0 0,-2 1 1 0 0,0-1 0 0 0,1 0 1 0 0,-1 1-1 0 0,1-1 0 0 0,-1 0 1 0 0,1 0-1 0 0,-1 0 0 0 0,-1-2 1 0 0,-1-2-1 0 0,0 0 0 0 0,0-1 0 0 0,0 1 1 0 0,1-1-1 0 0,-1 0 0 0 0,2 0 0 0 0,-1 0 1 0 0,1 0-1 0 0,0-1 0 0 0,0 1 0 0 0,0-1 0 0 0,0-7 1 0 0,-1-12-23 0 0,0-45 1 0 0,3 66 11 0 0,1-20-3 0 0,1 1 0 0 0,0-1-1 0 0,8-29 1 0 0,-7 40 6 0 0,1 0 1 0 0,1 0-1 0 0,0 1 0 0 0,0 0 1 0 0,2 0-1 0 0,0 0 0 0 0,8-11 1 0 0,-14 22-1 0 0,0 1 1 0 0,0-1-1 0 0,1 0 0 0 0,-1 1 1 0 0,0 0-1 0 0,1-1 0 0 0,0 1 1 0 0,-1 0-1 0 0,1 0 1 0 0,0-1-1 0 0,-1 1 0 0 0,1 1 1 0 0,0-1-1 0 0,0 0 0 0 0,0 0 1 0 0,0 1-1 0 0,0-1 1 0 0,3 0-1 0 0,-2 1-1 0 0,-1 0 1 0 0,1 1-1 0 0,-1-1 1 0 0,1 1-1 0 0,-1-1 0 0 0,1 1 1 0 0,-1 0-1 0 0,1 0 1 0 0,-1 0-1 0 0,0 0 0 0 0,1 0 1 0 0,3 3-1 0 0,2 2-3 0 0,0 1 1 0 0,0 1-1 0 0,0 0 0 0 0,-1 0 0 0 0,11 15 0 0 0,-2 1 6 0 0,-1 1 0 0 0,-2 0 0 0 0,15 35-1 0 0,23 86 2 0 0,-22-61-7 0 0,-26-73-24 0 0,-2-10-52 0 0,-1 0 1 0 0,0 0-1 0 0,1 0 0 0 0,0 0 1 0 0,-1 0-1 0 0,1 0 1 0 0,0 0-1 0 0,0 0 1 0 0,0 0-1 0 0,0-1 1 0 0,0 1-1 0 0,0 0 0 0 0,1-1 1 0 0,-1 1-1 0 0,0-1 1 0 0,1 1-1 0 0,0-1 1 0 0,1 2-1 0 0,-2-3-131 0 0,0 0 0 0 0,0 0 0 0 0,-1 0 0 0 0,1 0 0 0 0,0 0 0 0 0,0 0-1 0 0,-1-1 1 0 0,1 1 0 0 0,0 0 0 0 0,-1 0 0 0 0,1-1 0 0 0,0 1 0 0 0,-1 0 0 0 0,1-1 0 0 0,0 1 0 0 0,-1-1 0 0 0,1 1-1 0 0,-1-1 1 0 0,1 1 0 0 0,-1-1 0 0 0,1 1 0 0 0,-1-1 0 0 0,1 0 0 0 0,-1 1 0 0 0,1-2 0 0 0,10-15-7042 0 0,-5 6 4425 0 0,1-1 142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5.01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237 108 512 0 0,'-6'-2'492'0'0,"-1"0"0"0"0,1 0 0 0 0,-1 1 1 0 0,1 0-1 0 0,-1 0 0 0 0,1 0 0 0 0,-1 1 0 0 0,0 0 0 0 0,1 1 0 0 0,-1-1 0 0 0,0 1 0 0 0,1 1 1 0 0,-1-1-1 0 0,1 1 0 0 0,-11 4 0 0 0,6-1 161 0 0,0 1 0 0 0,0 0 0 0 0,1 0 0 0 0,0 1 1 0 0,0 0-1 0 0,0 1 0 0 0,-15 16 0 0 0,22-21-570 0 0,1 0 1 0 0,0 0-1 0 0,0 0 1 0 0,0 0-1 0 0,0 0 1 0 0,0 0-1 0 0,0 0 1 0 0,1 1-1 0 0,0-1 0 0 0,0 1 1 0 0,0-1-1 0 0,0 1 1 0 0,-1 5-1 0 0,2-6-59 0 0,0-1 0 0 0,0 1-1 0 0,1-1 1 0 0,-1 1 0 0 0,0-1-1 0 0,1 1 1 0 0,0-1 0 0 0,-1 0 0 0 0,1 1-1 0 0,0-1 1 0 0,0 0 0 0 0,1 0-1 0 0,-1 1 1 0 0,0-1 0 0 0,1 0-1 0 0,-1 0 1 0 0,1 0 0 0 0,0-1 0 0 0,-1 1-1 0 0,1 0 1 0 0,3 1 0 0 0,2 2-22 0 0,0-1 1 0 0,0 0-1 0 0,1 0 1 0 0,-1-1-1 0 0,1 0 1 0 0,0 0 0 0 0,0-1-1 0 0,0 0 1 0 0,0-1-1 0 0,16 2 1 0 0,7-2-67 0 0,48-4 0 0 0,-59 2 65 0 0,1-2 0 0 0,25-6 0 0 0,-38 7-12 0 0,0 0 1 0 0,-1-1-1 0 0,1 0 0 0 0,-1 0 0 0 0,0-1 1 0 0,0 1-1 0 0,0-2 0 0 0,12-9 0 0 0,-16 11 20 0 0,-1 1 1 0 0,1-1-1 0 0,-1-1 0 0 0,0 1 0 0 0,0 0 1 0 0,0 0-1 0 0,-1-1 0 0 0,1 1 0 0 0,-1-1 0 0 0,0 1 1 0 0,0-1-1 0 0,0 0 0 0 0,0 1 0 0 0,0-1 1 0 0,-1 0-1 0 0,0 1 0 0 0,0-8 0 0 0,-1 1 8 0 0,0 0-1 0 0,-1 1 1 0 0,0-1 0 0 0,0 1-1 0 0,-6-15 1 0 0,5 16 8 0 0,-1 0 0 0 0,0 0 0 0 0,0 0 0 0 0,0 0 1 0 0,-1 1-1 0 0,0-1 0 0 0,-1 1 0 0 0,-12-12 0 0 0,13 15 3 0 0,0 0-1 0 0,-1 0 1 0 0,1 0-1 0 0,-1 1 1 0 0,0 0-1 0 0,0 0 1 0 0,-1 0-1 0 0,1 1 1 0 0,0 0-1 0 0,-1 0 1 0 0,1 1-1 0 0,-11-2 1 0 0,6 2-2 0 0,1 1 0 0 0,0 0 1 0 0,0 0-1 0 0,0 1 1 0 0,0 0-1 0 0,0 1 0 0 0,0 0 1 0 0,0 1-1 0 0,0 0 0 0 0,1 0 1 0 0,-1 1-1 0 0,-15 9 0 0 0,19-9-18 0 0,0 0 0 0 0,0 0 0 0 0,0 1 0 0 0,1 0 0 0 0,0 0 0 0 0,0 0 0 0 0,0 1 0 0 0,0 0 0 0 0,1-1 0 0 0,0 1 0 0 0,0 1 0 0 0,1-1 0 0 0,0 1 0 0 0,0-1 0 0 0,0 1 0 0 0,1 0 1 0 0,0 0-1 0 0,-2 13 0 0 0,3-11 17 0 0,0-1 1 0 0,1 0 0 0 0,-1 0 0 0 0,2 1 0 0 0,-1-1 0 0 0,3 10-1 0 0,-2-15-17 0 0,-1 1-1 0 0,2-1 0 0 0,-1 0 1 0 0,0 1-1 0 0,1-1 0 0 0,-1 0 1 0 0,1 0-1 0 0,0 1 0 0 0,0-2 1 0 0,1 1-1 0 0,-1 0 0 0 0,0 0 1 0 0,1-1-1 0 0,0 1 0 0 0,-1-1 1 0 0,6 4-1 0 0,5 0-24 0 0,-1 0 0 0 0,1 0 0 0 0,0-1 0 0 0,0-1 0 0 0,0 0 0 0 0,1-1 0 0 0,0 0 0 0 0,-1-1 0 0 0,1-1 0 0 0,0 0 0 0 0,0-1 0 0 0,0-1 0 0 0,-1 0 0 0 0,1 0 0 0 0,0-1 0 0 0,-1-1 0 0 0,1-1 0 0 0,21-8 0 0 0,-30 10-2 0 0,-1 0 1 0 0,0 0-1 0 0,0-1 0 0 0,0 0 1 0 0,0 0-1 0 0,0 0 0 0 0,0 0 0 0 0,-1 0 1 0 0,0-1-1 0 0,1 0 0 0 0,-1 0 1 0 0,-1 0-1 0 0,1 0 0 0 0,0 0 0 0 0,-1 0 1 0 0,0-1-1 0 0,0 1 0 0 0,0-1 0 0 0,-1 1 1 0 0,0-1-1 0 0,1 0 0 0 0,-2 0 1 0 0,1 1-1 0 0,0-1 0 0 0,-1-6 0 0 0,0 9 24 0 0,0 0 1 0 0,-1 0-1 0 0,1 0 0 0 0,0 1 0 0 0,-1-1 0 0 0,1 0 0 0 0,-1 0 0 0 0,0 1 0 0 0,0-1 0 0 0,0 0 0 0 0,0 1 0 0 0,0-1 0 0 0,0 1 0 0 0,0-1 0 0 0,0 1 0 0 0,0 0 0 0 0,-1-1 0 0 0,1 1 0 0 0,0 0 1 0 0,-1 0-1 0 0,1 0 0 0 0,-1 0 0 0 0,-1-1 0 0 0,1 2-1 0 0,1-1 1 0 0,0 1-1 0 0,-1 0 1 0 0,1-1-1 0 0,0 1 1 0 0,-1 0-1 0 0,1 0 0 0 0,0 0 1 0 0,-1 0-1 0 0,1 1 1 0 0,0-1-1 0 0,-1 0 1 0 0,1 0-1 0 0,0 1 1 0 0,-1-1-1 0 0,1 1 1 0 0,0-1-1 0 0,0 1 0 0 0,0 0 1 0 0,-1-1-1 0 0,1 1 1 0 0,0 0-1 0 0,0 0 1 0 0,0 0-1 0 0,0-1 1 0 0,0 1-1 0 0,0 0 1 0 0,1 1-1 0 0,-1-1 1 0 0,0 0-1 0 0,-1 2 0 0 0,1-2-9 0 0,1 1-1 0 0,-1-1 0 0 0,0 1 0 0 0,0-1 0 0 0,1 1 1 0 0,-1-1-1 0 0,1 1 0 0 0,-1-1 0 0 0,1 1 1 0 0,0-1-1 0 0,0 1 0 0 0,0-1 0 0 0,-1 1 0 0 0,1 0 1 0 0,1-1-1 0 0,-1 1 0 0 0,0-1 0 0 0,0 1 0 0 0,1-1 1 0 0,0 3-1 0 0,0-1-12 0 0,0-1 1 0 0,1 1-1 0 0,-1-1 1 0 0,1 0-1 0 0,0 0 0 0 0,0 1 1 0 0,0-1-1 0 0,0 0 1 0 0,0 0-1 0 0,4 2 1 0 0,3 2-641 0 0,-1-1 1 0 0,1 0-1 0 0,1-1 1 0 0,-1 0-1 0 0,13 3 1 0 0,-9-4-1338 0 0,0-1-344 0 0</inkml:trace>
</inkml:ink>
</file>

<file path=ppt/ink/ink4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22 2264 0 0,'-9'-10'3501'0'0,"-5"-2"9215"0"0,42 199-7745 0 0,-18-128-4317 0 0,-6-30-433 0 0,9 59 315 0 0,35 120 0 0 0,-6-51-457 0 0,-27-92-507 0 0,3-1-1 0 0,35 82 1 0 0,-52-143 209 0 0,17 31-819 0 0,-5-19-1830 0 0,-12-14 2056 0 0,0 0-1 0 0,1 0 0 0 0,-1 0 0 0 0,0 0 1 0 0,1 0-1 0 0,-1-1 0 0 0,1 1 0 0 0,2 1 0 0 0,3-2-4042 0 0</inkml:trace>
</inkml:ink>
</file>

<file path=ppt/ink/ink4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12 117 1920 0 0,'-1'0'548'0'0,"0"-1"0"0"0,0 0 0 0 0,0 0 0 0 0,1 0 0 0 0,-1 0 0 0 0,0 0-1 0 0,0 0 1 0 0,0 0 0 0 0,1-1 0 0 0,-1 1 0 0 0,1 0 0 0 0,-1 0 0 0 0,1 0-1 0 0,-1-1 1 0 0,1 1 0 0 0,0 0 0 0 0,-1-1 0 0 0,1 1 0 0 0,0 0 0 0 0,0 0 0 0 0,0-1-1 0 0,0-1 1 0 0,1 1-294 0 0,0 1-1 0 0,-1 0 1 0 0,1 0-1 0 0,0 0 1 0 0,0 0-1 0 0,0-1 1 0 0,0 1-1 0 0,0 0 1 0 0,0 0-1 0 0,0 1 0 0 0,0-1 1 0 0,0 0-1 0 0,1 0 1 0 0,-1 1-1 0 0,0-1 1 0 0,1 0-1 0 0,-1 1 1 0 0,0-1-1 0 0,1 1 1 0 0,1-1-1 0 0,52-16 2157 0 0,-23 7-1932 0 0,51-10 0 0 0,-43 13-659 0 0,-5 1 311 0 0,55-4 1 0 0,-78 10-570 0 0,0 0 1 0 0,0 1-1 0 0,-1 1 1 0 0,1 0-1 0 0,-1 0 0 0 0,1 1 1 0 0,-1 0-1 0 0,20 9 1 0 0,-15-3-1557 0 0</inkml:trace>
</inkml:ink>
</file>

<file path=ppt/ink/ink4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96 416 2713 0 0,'0'2'415'0'0,"-19"37"10292"0"0,13-10-7284 0 0,5-18-2210 0 0,1 1-1 0 0,0-1 0 0 0,1 0 0 0 0,3 17 1 0 0,-9-37-643 0 0,-1 0 1 0 0,-6-17 0 0 0,-3-22-560 0 0,-16-86 0 0 0,29 118-24 0 0,0-1 0 0 0,1 1 0 0 0,1 0-1 0 0,0-1 1 0 0,1 1 0 0 0,1 0 0 0 0,1-1 0 0 0,0 1 0 0 0,8-22 0 0 0,-7 26-15 0 0,1 1 0 0 0,0 0 0 0 0,1-1 0 0 0,0 1 0 0 0,0 1 0 0 0,2 0 0 0 0,10-13 0 0 0,-13 18-34 0 0,-1 1-1 0 0,1-1 1 0 0,0 1-1 0 0,0 1 0 0 0,1-1 1 0 0,-1 1-1 0 0,1 0 1 0 0,0 0-1 0 0,0 0 1 0 0,0 1-1 0 0,0 0 1 0 0,0 0-1 0 0,0 1 0 0 0,1-1 1 0 0,-1 1-1 0 0,8 0 1 0 0,-10 1-253 0 0,1 1 1 0 0,0-1-1 0 0,0 1 1 0 0,-1 0-1 0 0,1 0 1 0 0,0 1 0 0 0,-1-1-1 0 0,1 1 1 0 0,7 4-1 0 0,20 15-5604 0 0,-14-7 1789 0 0</inkml:trace>
</inkml:ink>
</file>

<file path=ppt/ink/ink4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4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275 700 2264 0 0,'-5'-4'936'0'0,"-1"1"0"0"0,0-1 0 0 0,0 1 0 0 0,0 1 0 0 0,0-1 0 0 0,-1 1-1 0 0,1 0 1 0 0,-1 0 0 0 0,1 1 0 0 0,-1 0 0 0 0,1 0 0 0 0,-11 0 0 0 0,9 1-341 0 0,-1 1 0 0 0,1 0 0 0 0,0 0 0 0 0,-1 1 0 0 0,1 0 1 0 0,0 0-1 0 0,0 1 0 0 0,0 0 0 0 0,-10 6 0 0 0,11-6-477 0 0,1 1 0 0 0,0-1 0 0 0,0 1 0 0 0,1 1 0 0 0,-1-1 0 0 0,1 1 0 0 0,0 0-1 0 0,0 0 1 0 0,1 0 0 0 0,0 1 0 0 0,-1-1 0 0 0,2 1 0 0 0,-1 0 0 0 0,1 1 0 0 0,0-1 0 0 0,0 0 0 0 0,1 1-1 0 0,-1 0 1 0 0,2-1 0 0 0,-1 1 0 0 0,1 0 0 0 0,0 0 0 0 0,0 0 0 0 0,1 0 0 0 0,0 11 0 0 0,2-8-101 0 0,0-1 0 0 0,0 1-1 0 0,1-1 1 0 0,0 0 0 0 0,1 0 0 0 0,0 0 0 0 0,0-1 0 0 0,1 1 0 0 0,0-1 0 0 0,0 0 0 0 0,1-1 0 0 0,0 1 0 0 0,0-1 0 0 0,1 0-1 0 0,0-1 1 0 0,9 7 0 0 0,-6-5-57 0 0,0-1 0 0 0,1-1-1 0 0,0 1 1 0 0,0-2 0 0 0,0 1-1 0 0,1-2 1 0 0,0 1 0 0 0,0-2 0 0 0,0 0-1 0 0,0 0 1 0 0,25 2 0 0 0,-33-5 14 0 0,-1 0 0 0 0,1 0 0 0 0,0 0 0 0 0,-1 0 0 0 0,1-1 0 0 0,-1 1 0 0 0,1-1 0 0 0,-1 0 1 0 0,0 0-1 0 0,1-1 0 0 0,-1 1 0 0 0,0 0 0 0 0,0-1 0 0 0,0 0 0 0 0,0 0 0 0 0,0 0 0 0 0,0 0 0 0 0,0 0 1 0 0,-1-1-1 0 0,1 1 0 0 0,-1-1 0 0 0,0 0 0 0 0,0 1 0 0 0,0-1 0 0 0,3-5 0 0 0,-2 1-8 0 0,0 0-1 0 0,-1 0 1 0 0,0-1-1 0 0,0 1 0 0 0,0 0 1 0 0,-1-1-1 0 0,0 1 1 0 0,-1-1-1 0 0,1 1 1 0 0,-2-1-1 0 0,0-9 0 0 0,-4-29 51 0 0,-2 0-1 0 0,-2 0 0 0 0,-27-80 1 0 0,34 121-9 0 0,0 1 1 0 0,0-1-1 0 0,0 0 1 0 0,-1 1 0 0 0,0 0-1 0 0,0-1 1 0 0,0 1-1 0 0,-1 0 1 0 0,1 0-1 0 0,-1 1 1 0 0,0-1-1 0 0,0 1 1 0 0,0 0 0 0 0,-7-4-1 0 0,8 6 6 0 0,0-1-1 0 0,0 1 1 0 0,-1 0 0 0 0,1 0-1 0 0,-1 0 1 0 0,1 0 0 0 0,-1 1-1 0 0,1 0 1 0 0,-1-1 0 0 0,1 1-1 0 0,-1 0 1 0 0,1 1 0 0 0,-1-1-1 0 0,1 1 1 0 0,-1-1 0 0 0,1 1-1 0 0,-1 0 1 0 0,1 0 0 0 0,0 1 0 0 0,-1-1-1 0 0,-5 4 1 0 0,2 0 5 0 0,0 0 1 0 0,0 1-1 0 0,1-1 0 0 0,-1 2 1 0 0,1-1-1 0 0,1 0 1 0 0,-1 1-1 0 0,1 0 1 0 0,0 1-1 0 0,1-1 0 0 0,-1 1 1 0 0,-5 15-1 0 0,3-3 37 0 0,0 1 0 0 0,1 0 0 0 0,1 0 1 0 0,-1 23-1 0 0,4-33-30 0 0,1 0 0 0 0,1 0 0 0 0,0 0 1 0 0,1 0-1 0 0,0 0 0 0 0,1 0 0 0 0,0 0 1 0 0,0-1-1 0 0,5 12 0 0 0,-4-14-9 0 0,1 0-1 0 0,-1-1 1 0 0,1 0-1 0 0,1 1 1 0 0,-1-1-1 0 0,1-1 1 0 0,0 1 0 0 0,1-1-1 0 0,0 0 1 0 0,0 0-1 0 0,0 0 1 0 0,10 6-1 0 0,-7-7-16 0 0,-1 0 0 0 0,0 0 0 0 0,1-1 0 0 0,0-1-1 0 0,0 1 1 0 0,0-1 0 0 0,0-1 0 0 0,1 0 0 0 0,-1 0-1 0 0,1-1 1 0 0,17 1 0 0 0,-21-2 0 0 0,0-1 0 0 0,0 1 1 0 0,0-1-1 0 0,0-1 0 0 0,0 1 0 0 0,0-1 0 0 0,0 0 1 0 0,-1 0-1 0 0,1 0 0 0 0,-1-1 0 0 0,1 0 0 0 0,-1 0 0 0 0,0 0 1 0 0,0-1-1 0 0,-1 0 0 0 0,1 0 0 0 0,-1 0 0 0 0,0 0 1 0 0,7-10-1 0 0,-5 5 0 0 0,0-1 0 0 0,-1 0 0 0 0,0 0 0 0 0,-1-1 0 0 0,0 1 0 0 0,0-1 1 0 0,-1 0-1 0 0,-1 0 0 0 0,2-12 0 0 0,-1-13 33 0 0,-1-53 0 0 0,-3 56-43 0 0,1 30 8 0 0,1-4 14 0 0,-1 1 0 0 0,0-1 0 0 0,-1 1 0 0 0,1 0 0 0 0,-1-1 0 0 0,0 1 0 0 0,-1 0 0 0 0,0-1-1 0 0,-3-6 1 0 0,5 13-10 0 0,0 0 0 0 0,0 0-1 0 0,0-1 1 0 0,0 1 0 0 0,0 0-1 0 0,0 0 1 0 0,0 0-1 0 0,0 0 1 0 0,-1-1 0 0 0,1 1-1 0 0,0 0 1 0 0,0 0 0 0 0,0 0-1 0 0,0 0 1 0 0,0 0 0 0 0,-1-1-1 0 0,1 1 1 0 0,0 0-1 0 0,0 0 1 0 0,0 0 0 0 0,0 0-1 0 0,-1 0 1 0 0,1 0 0 0 0,0 0-1 0 0,0 0 1 0 0,0 0 0 0 0,-1 0-1 0 0,1 0 1 0 0,0 0-1 0 0,0 0 1 0 0,0 0 0 0 0,0 0-1 0 0,-1 0 1 0 0,1 0 0 0 0,0 0-1 0 0,0 0 1 0 0,0 0 0 0 0,-1 0-1 0 0,1 0 1 0 0,0 0-1 0 0,0 0 1 0 0,-7 9 17 0 0,1 15-13 0 0,4-8-6 0 0,1 0 0 0 0,1 0 0 0 0,1 0 0 0 0,0 1 0 0 0,1-1 0 0 0,0 0 0 0 0,2-1 0 0 0,0 1 0 0 0,8 20 0 0 0,-8-26-1 0 0,0 0-1 0 0,0-1 0 0 0,1 0 0 0 0,1 1 1 0 0,0-2-1 0 0,0 1 0 0 0,0-1 0 0 0,1 0 1 0 0,0 0-1 0 0,1 0 0 0 0,0-1 0 0 0,0-1 1 0 0,1 1-1 0 0,-1-1 0 0 0,13 6 0 0 0,-17-10 1 0 0,0 0 0 0 0,1-1-1 0 0,-1 1 1 0 0,1-1-1 0 0,-1 0 1 0 0,1 0-1 0 0,0 0 1 0 0,-1-1-1 0 0,1 0 1 0 0,0 0 0 0 0,-1 0-1 0 0,10-1 1 0 0,-7-1-10 0 0,-1 0 0 0 0,1 0 0 0 0,-1-1 1 0 0,0 0-1 0 0,0 0 0 0 0,0 0 0 0 0,0-1 1 0 0,7-5-1 0 0,2-3-9 0 0,-1-1 1 0 0,-1 0-1 0 0,0-1 0 0 0,-1 0 1 0 0,20-31-1 0 0,-14 17 55 0 0,-2-1 0 0 0,18-47-1 0 0,-14 17 42 0 0,-4 0-1 0 0,15-96 0 0 0,3-208 146 0 0,-34 358-211 0 0,1-4 44 0 0,-1-1 0 0 0,0 1-1 0 0,0-1 1 0 0,-4-18 0 0 0,3 26-33 0 0,1 0-1 0 0,-1 0 1 0 0,0 0-1 0 0,0 0 1 0 0,0 0-1 0 0,0 0 1 0 0,0 0-1 0 0,0 0 1 0 0,0 1-1 0 0,0-1 1 0 0,-1 0-1 0 0,1 1 1 0 0,-1-1-1 0 0,1 1 1 0 0,-1 0-1 0 0,0-1 1 0 0,1 1-1 0 0,-1 0 1 0 0,0 0-1 0 0,0 0 1 0 0,0 0-1 0 0,0 0 1 0 0,0 1-1 0 0,0-1 1 0 0,0 0-1 0 0,0 1 1 0 0,0 0-1 0 0,-2-1 1 0 0,-2 1 10 0 0,1 0 1 0 0,0 0-1 0 0,0 0 0 0 0,0 1 1 0 0,-1 0-1 0 0,1 0 0 0 0,0 0 1 0 0,0 1-1 0 0,1 0 0 0 0,-1 0 1 0 0,0 0-1 0 0,0 0 1 0 0,1 1-1 0 0,0 0 0 0 0,-1 0 1 0 0,1 0-1 0 0,0 0 0 0 0,0 1 1 0 0,1-1-1 0 0,-1 1 0 0 0,-3 4 1 0 0,-6 10 76 0 0,1 0 1 0 0,0 0-1 0 0,-14 32 1 0 0,24-46-88 0 0,-28 62 435 0 0,3 2 0 0 0,-24 87 0 0 0,40-112-327 0 0,2 1 0 0 0,2 0 0 0 0,2 0 0 0 0,1 0 0 0 0,3 1-1 0 0,2-1 1 0 0,1 1 0 0 0,14 72 0 0 0,-11-97-153 0 0,0-1-1 0 0,1 1 1 0 0,1-1 0 0 0,1-1 0 0 0,0 1-1 0 0,2-1 1 0 0,0-1 0 0 0,1 0-1 0 0,1 0 1 0 0,14 16 0 0 0,-18-24-230 0 0,1 0 0 0 0,0-1 1 0 0,0 0-1 0 0,1-1 0 0 0,0 0 1 0 0,0 0-1 0 0,0-1 0 0 0,1-1 1 0 0,0 0-1 0 0,0 0 0 0 0,1-1 1 0 0,-1 0-1 0 0,1-1 0 0 0,0 0 1 0 0,0-1-1 0 0,0 0 0 0 0,0-1 1 0 0,12-1-1 0 0,-1-1-1927 0 0,0-2 0 0 0,27-6 1 0 0,-15 1-1500 0 0</inkml:trace>
</inkml:ink>
</file>

<file path=ppt/ink/ink4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6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34 512 0 0,'-4'-24'4916'0'0,"-2"14"2660"0"0,6 11-7331 0 0,-1 0 0 0 0,0 0 0 0 0,0 0 0 0 0,0 0 0 0 0,1 0 0 0 0,-1 0 0 0 0,1 0 0 0 0,-1 0 0 0 0,1 1 0 0 0,-1-1 0 0 0,1 0 0 0 0,0 0 0 0 0,-1 0 0 0 0,1 1 0 0 0,0-1 0 0 0,0 0 0 0 0,0 2 0 0 0,14 237 3099 0 0,0-26-3379 0 0,-14-116 44 0 0,-1-27-254 0 0,15 120 1 0 0,-14-188 195 0 0,1 0-1 0 0,-1-1 1 0 0,1 1 0 0 0,0 0-1 0 0,-1-1 1 0 0,1 1 0 0 0,1 0-1 0 0,-1-1 1 0 0,0 1 0 0 0,1-1-1 0 0,-1 1 1 0 0,1-1 0 0 0,0 0-1 0 0,-1 0 1 0 0,1 0 0 0 0,0 0-1 0 0,5 4 1 0 0,-5-5-290 0 0,1 0 1 0 0,-1 0-1 0 0,1 0 1 0 0,0 0-1 0 0,-1-1 1 0 0,1 1-1 0 0,0-1 1 0 0,0 1-1 0 0,0-1 1 0 0,-1 0-1 0 0,1 0 0 0 0,0 0 1 0 0,0 0-1 0 0,0-1 1 0 0,-1 1-1 0 0,1-1 1 0 0,0 0-1 0 0,3-1 1 0 0,12-4-3127 0 0</inkml:trace>
</inkml:ink>
</file>

<file path=ppt/ink/ink4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7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127 608 1720 0 0,'-9'-2'1455'0'0,"0"0"0"0"0,0-1 1 0 0,0 0-1 0 0,1 0 0 0 0,-1-1 0 0 0,1 0 0 0 0,0 0 0 0 0,0-1 0 0 0,-10-7 0 0 0,15 9-1270 0 0,0 1-1 0 0,1-1 1 0 0,-1 1-1 0 0,1-1 1 0 0,0 0 0 0 0,0 0-1 0 0,0 0 1 0 0,0 0-1 0 0,0 0 1 0 0,1-1 0 0 0,0 1-1 0 0,-1 0 1 0 0,1-1-1 0 0,0 1 1 0 0,1-1 0 0 0,-1 1-1 0 0,0-1 1 0 0,1 0-1 0 0,0 1 1 0 0,0-1 0 0 0,0 0-1 0 0,0 1 1 0 0,1-1-1 0 0,0 1 1 0 0,-1-1 0 0 0,3-5-1 0 0,14-35 26 0 0,1 1 0 0 0,1 1 0 0 0,33-50 0 0 0,-39 71-192 0 0,1 1 0 0 0,1 1 0 0 0,0 1 0 0 0,2 0 1 0 0,0 1-1 0 0,0 0 0 0 0,32-21 0 0 0,-32 27-11 0 0,1 0 0 0 0,0 2 1 0 0,0 0-1 0 0,1 1 0 0 0,0 0 0 0 0,1 2 1 0 0,-1 0-1 0 0,1 2 0 0 0,24-3 1 0 0,-29 5-19 0 0,0 1 0 0 0,0 1 0 0 0,0 0 0 0 0,0 1 0 0 0,-1 0 0 0 0,1 2 1 0 0,0-1-1 0 0,18 8 0 0 0,-26-8-5 0 0,-1 0 1 0 0,0 1-1 0 0,0 0 1 0 0,1 0-1 0 0,-2 1 0 0 0,1 0 1 0 0,0 0-1 0 0,-1 0 1 0 0,0 1-1 0 0,0-1 1 0 0,0 1-1 0 0,0 1 0 0 0,-1-1 1 0 0,0 0-1 0 0,0 1 1 0 0,0 0-1 0 0,-1 0 1 0 0,0 0-1 0 0,4 11 0 0 0,-3-3-93 0 0,-1 0 1 0 0,0 0-1 0 0,-1 1 0 0 0,-1-1 0 0 0,0 0 0 0 0,-1 1 0 0 0,-1-1 0 0 0,0 0 0 0 0,-5 26 0 0 0,0-15-328 0 0,-1 0 0 0 0,-1-1-1 0 0,-2 0 1 0 0,-19 37 0 0 0,19-42 87 0 0,-2-1 0 0 0,0 0 0 0 0,-1 0 0 0 0,0-1 0 0 0,-2-1 0 0 0,0 0 0 0 0,-1-2 0 0 0,0 1 0 0 0,-1-2 0 0 0,-1 0 0 0 0,0-1 0 0 0,0-1 0 0 0,-23 10 0 0 0,-93 32 525 0 0,116-48-39 0 0,-1-1-1 0 0,1 0 0 0 0,-1-1 0 0 0,1-1 1 0 0,-33 0-1 0 0,47-2-127 0 0,0-1 1 0 0,0 1-1 0 0,0-1 0 0 0,0 0 1 0 0,0 0-1 0 0,0 0 0 0 0,0-1 0 0 0,0 1 1 0 0,0-1-1 0 0,1 0 0 0 0,-1 0 1 0 0,1 0-1 0 0,-1-1 0 0 0,1 1 0 0 0,0-1 1 0 0,0 0-1 0 0,0 0 0 0 0,0 0 1 0 0,1 0-1 0 0,-1 0 0 0 0,1-1 0 0 0,0 1 1 0 0,0-1-1 0 0,0 0 0 0 0,0 1 1 0 0,0-1-1 0 0,1 0 0 0 0,0 0 0 0 0,0 0 1 0 0,0 0-1 0 0,0 0 0 0 0,1 0 1 0 0,-1 0-1 0 0,1-1 0 0 0,0 1 1 0 0,1 0-1 0 0,-1 0 0 0 0,1 0 0 0 0,-1 0 1 0 0,1 0-1 0 0,2-5 0 0 0,2-3-653 0 0,0-1-1 0 0,0 1 1 0 0,1 1-1 0 0,1-1 1 0 0,0 1-1 0 0,12-15 1 0 0,3 3-682 0 0</inkml:trace>
</inkml:ink>
</file>

<file path=ppt/ink/ink4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7.9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177 139 8 0 0,'-1'-4'648'0'0,"-1"1"0"0"0,0-1 0 0 0,0 1 1 0 0,-1-1-1 0 0,1 1 0 0 0,-1 0 0 0 0,1 0 0 0 0,-1 0 0 0 0,0 0 0 0 0,0 0 0 0 0,-5-3 1 0 0,7 5-391 0 0,-1 0-1 0 0,0 0 1 0 0,1 1 0 0 0,-1-1 0 0 0,0 0 0 0 0,1 1 0 0 0,-1-1 0 0 0,0 1 0 0 0,0-1 0 0 0,0 1 0 0 0,0 0 0 0 0,1 0-1 0 0,-1 0 1 0 0,0 0 0 0 0,0 0 0 0 0,0 0 0 0 0,0 0 0 0 0,0 1 0 0 0,1-1 0 0 0,-1 1 0 0 0,0-1 0 0 0,0 1 0 0 0,1 0 0 0 0,-1 0-1 0 0,0 0 1 0 0,1 0 0 0 0,-3 1 0 0 0,-3 4-51 0 0,-1 1 0 0 0,1-1 0 0 0,0 1 1 0 0,0 1-1 0 0,1-1 0 0 0,0 1 0 0 0,0 0 0 0 0,1 0 0 0 0,0 1 0 0 0,0 0 0 0 0,1 0 0 0 0,1 0 0 0 0,-1 0 0 0 0,1 0 0 0 0,1 1 0 0 0,-3 18 1 0 0,4-19-197 0 0,0-1 0 0 0,1 0 1 0 0,0 1-1 0 0,1-1 1 0 0,0 0-1 0 0,0 0 1 0 0,1 1-1 0 0,0-1 1 0 0,0 0-1 0 0,1-1 0 0 0,0 1 1 0 0,0 0-1 0 0,1-1 1 0 0,0 1-1 0 0,1-1 1 0 0,-1 0-1 0 0,1-1 1 0 0,0 1-1 0 0,1-1 1 0 0,8 8-1 0 0,-1-3-31 0 0,1 0 0 0 0,1-1 0 0 0,0 0 0 0 0,0-1 0 0 0,1-1 0 0 0,0 0 0 0 0,0-1 0 0 0,0-1 0 0 0,22 5 0 0 0,-31-9-66 0 0,1 0-1 0 0,0-1 1 0 0,0 0 0 0 0,0-1-1 0 0,0 1 1 0 0,0-1-1 0 0,0-1 1 0 0,0 0 0 0 0,-1 0-1 0 0,1 0 1 0 0,0-1-1 0 0,0-1 1 0 0,-1 1 0 0 0,0-1-1 0 0,1 0 1 0 0,-1-1-1 0 0,0 1 1 0 0,0-1 0 0 0,-1-1-1 0 0,1 0 1 0 0,-1 1-1 0 0,10-12 1 0 0,-11 11 57 0 0,-1-1 1 0 0,-1 0-1 0 0,1 0 1 0 0,-1 0-1 0 0,0 0 0 0 0,0 0 1 0 0,0-1-1 0 0,-1 0 1 0 0,0 1-1 0 0,-1-1 1 0 0,1 0-1 0 0,-1 0 0 0 0,-1 1 1 0 0,1-1-1 0 0,-2-13 1 0 0,-1-7 122 0 0,-1-1 0 0 0,-10-40 0 0 0,12 64-94 0 0,-5-23 202 0 0,-20-51-1 0 0,23 69-135 0 0,-1 0 0 0 0,0 1 0 0 0,-1-1 0 0 0,0 1-1 0 0,0 0 1 0 0,-1 1 0 0 0,0-1 0 0 0,0 1 0 0 0,-11-9 0 0 0,12 12-16 0 0,1 1 0 0 0,-1 0 0 0 0,0 1 0 0 0,0-1 0 0 0,0 1 0 0 0,-1 0 0 0 0,1 0 0 0 0,0 0-1 0 0,-1 1 1 0 0,1 0 0 0 0,-1 0 0 0 0,1 0 0 0 0,-1 1 0 0 0,0-1 0 0 0,1 1 0 0 0,-1 1 0 0 0,0-1 0 0 0,1 1 0 0 0,-1 0 0 0 0,1 0 0 0 0,-7 3 0 0 0,4-1-9 0 0,-1 1 0 0 0,1 0 0 0 0,0 0 0 0 0,0 0 0 0 0,0 1 0 0 0,0 1 0 0 0,1-1 0 0 0,0 1 0 0 0,0 0 0 0 0,1 1 0 0 0,-1 0 0 0 0,-5 8 0 0 0,5-5-34 0 0,0 1-1 0 0,1 0 1 0 0,0 0-1 0 0,1 0 1 0 0,0 0-1 0 0,1 1 1 0 0,0 0-1 0 0,-2 13 1 0 0,4-18-6 0 0,1 0 1 0 0,1 0-1 0 0,-1 0 1 0 0,1 0-1 0 0,0 0 0 0 0,1 0 1 0 0,0 0-1 0 0,0 0 1 0 0,1 0-1 0 0,-1 0 0 0 0,1-1 1 0 0,1 1-1 0 0,-1 0 1 0 0,1-1-1 0 0,6 9 0 0 0,-2-4-11 0 0,2 0 0 0 0,-1-1 0 0 0,1 0 0 0 0,1 0 0 0 0,0-1 0 0 0,0 0-1 0 0,1-1 1 0 0,0-1 0 0 0,0 1 0 0 0,1-2 0 0 0,0 1 0 0 0,0-2 0 0 0,0 0 0 0 0,1 0-1 0 0,0-1 1 0 0,0 0 0 0 0,0-1 0 0 0,0-1 0 0 0,1 0 0 0 0,-1-1 0 0 0,0-1-1 0 0,1 0 1 0 0,-1 0 0 0 0,17-4 0 0 0,-24 3-19 0 0,-1 0 0 0 0,0 0 1 0 0,0-1-1 0 0,0 0 0 0 0,0 0 0 0 0,0-1 0 0 0,0 1 0 0 0,0-1 1 0 0,-1 0-1 0 0,0 0 0 0 0,1-1 0 0 0,-1 1 0 0 0,6-9 0 0 0,-5 6 2 0 0,0 0 0 0 0,-1-1-1 0 0,0 1 1 0 0,-1-1-1 0 0,1 0 1 0 0,-1 0 0 0 0,0-1-1 0 0,3-14 1 0 0,-4 9 51 0 0,0 0 1 0 0,0-1-1 0 0,-2 1 1 0 0,1-1-1 0 0,-2 1 1 0 0,0-1-1 0 0,0 1 0 0 0,-1-1 1 0 0,-1 1-1 0 0,-8-24 1 0 0,9 31-7 0 0,-18-40 216 0 0,18 41-162 0 0,-1 1 0 0 0,1 0 0 0 0,-1 1 0 0 0,0-1 0 0 0,0 0 0 0 0,0 1 0 0 0,0 0 0 0 0,-6-5 0 0 0,8 7-47 0 0,0 0 0 0 0,0 1 1 0 0,0-1-1 0 0,1 0 0 0 0,-1 1 1 0 0,0-1-1 0 0,0 1 0 0 0,0 0 1 0 0,0-1-1 0 0,-1 1 0 0 0,1 0 1 0 0,0-1-1 0 0,0 1 0 0 0,0 0 1 0 0,0 0-1 0 0,0 0 0 0 0,0 0 1 0 0,0 0-1 0 0,0 0 0 0 0,0 0 1 0 0,0 1-1 0 0,-1-1 0 0 0,0 1 1 0 0,0 0 1 0 0,1 0 0 0 0,0 0 0 0 0,-1 0 1 0 0,1 0-1 0 0,0 0 0 0 0,0 0 0 0 0,0 0 1 0 0,0 1-1 0 0,0-1 0 0 0,0 1 1 0 0,0-1-1 0 0,0 0 0 0 0,0 4 0 0 0,-2 2 30 0 0,1 1-1 0 0,0-1 0 0 0,0 1 0 0 0,1-1 1 0 0,-1 12-1 0 0,2-7-46 0 0,1 0 1 0 0,0-1 0 0 0,1 1-1 0 0,0 0 1 0 0,1-1 0 0 0,0 0-1 0 0,0 0 1 0 0,2 0 0 0 0,-1 0-1 0 0,1 0 1 0 0,8 10 0 0 0,-5-7-49 0 0,2 0 1 0 0,0-1 0 0 0,0 0-1 0 0,1 0 1 0 0,1-2 0 0 0,0 1-1 0 0,18 12 1 0 0,-19-16-445 0 0,1-1 1 0 0,1-1-1 0 0,-1 0 0 0 0,1 0 1 0 0,21 6-1 0 0,-21-9-1612 0 0,1 0 0 0 0,-1 0 1 0 0,16 0-1 0 0,-15-3-267 0 0</inkml:trace>
</inkml:ink>
</file>

<file path=ppt/ink/ink4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88 600 0 0,'-8'-52'4852'0'0,"0"17"3104"0"0,8 46-3140 0 0,-1 17-3185 0 0,-1 0-1136 0 0,2 47 400 0 0,15 123 1 0 0,31 73-307 0 0,-14 30-875 0 0,-20-149-6591 0 0,-10-138 3023 0 0,-1-3-145 0 0</inkml:trace>
</inkml:ink>
</file>

<file path=ppt/ink/ink4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 2497 0 0,'5'-2'7021'0'0,"5"2"-4116"0"0,-5 0-2078 0 0,55 0 2664 0 0,67 0-568 0 0,-70 2-2900 0 0,76 12 1 0 0,-54 0-4820 0 0,-62-10 2172 0 0</inkml:trace>
</inkml:ink>
</file>

<file path=ppt/ink/ink4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6:58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51 150 2000 0 0,'-51'-149'17972'0'0,"63"202"-15010"0"0,35 82-2258 0 0,25 89-224 0 0,-55-162-462 0 0,40 170-33 0 0,-50-195-2 0 0,-2 0-1 0 0,-2 1 0 0 0,-1-1 1 0 0,-4 49-1 0 0,1-80 17 0 0,1 0-1 0 0,-1 0 1 0 0,0 0-1 0 0,0-1 1 0 0,-1 1-1 0 0,0 0 1 0 0,-3 8-1 0 0,5-14 3 0 0,0 0-1 0 0,0 1 0 0 0,0-1 1 0 0,0 0-1 0 0,-1 0 1 0 0,1 0-1 0 0,0 0 0 0 0,0 0 1 0 0,0 0-1 0 0,0 0 1 0 0,0 0-1 0 0,0 0 0 0 0,0 0 1 0 0,0 1-1 0 0,0-1 1 0 0,0 0-1 0 0,0 0 0 0 0,0 0 1 0 0,-1 0-1 0 0,1 0 1 0 0,0 0-1 0 0,0 0 0 0 0,0 0 1 0 0,0 0-1 0 0,0 0 1 0 0,0 0-1 0 0,0 0 0 0 0,0 0 1 0 0,-1 0-1 0 0,1 0 1 0 0,0 0-1 0 0,0 0 0 0 0,0 0 1 0 0,0 0-1 0 0,0 0 1 0 0,0 0-1 0 0,0 0 0 0 0,0 0 1 0 0,-1 0-1 0 0,1 0 1 0 0,0 0-1 0 0,0 0 0 0 0,0 0 1 0 0,0 0-1 0 0,0 0 1 0 0,0-1-1 0 0,0 1 0 0 0,0 0 1 0 0,0 0-1 0 0,0 0 1 0 0,0 0-1 0 0,-1 0 0 0 0,1 0 1 0 0,0 0-1 0 0,-3-9 4 0 0,0-11-25 0 0,2-5 4 0 0,1 0 0 0 0,1-1 0 0 0,9-42 0 0 0,24-76 5 0 0,-23 102 6 0 0,-6 22 3 0 0,1 1 0 0 0,10-22 1 0 0,-14 35 11 0 0,1 0 0 0 0,0 1 0 0 0,0 0 1 0 0,0-1-1 0 0,1 1 0 0 0,0 1 0 0 0,0-1 1 0 0,0 1-1 0 0,0-1 0 0 0,1 1 0 0 0,9-6 0 0 0,-12 8-8 0 0,1 1-1 0 0,0-1 1 0 0,0 1 0 0 0,0 0-1 0 0,0 0 1 0 0,0 0-1 0 0,0 1 1 0 0,0-1-1 0 0,0 0 1 0 0,1 1-1 0 0,-1 0 1 0 0,0 0-1 0 0,0 0 1 0 0,0 0-1 0 0,0 1 1 0 0,1-1-1 0 0,-1 1 1 0 0,0 0-1 0 0,0 0 1 0 0,0 0-1 0 0,0 0 1 0 0,0 0-1 0 0,-1 1 1 0 0,1-1-1 0 0,3 3 1 0 0,0 1-9 0 0,0 0 1 0 0,0 0 0 0 0,0 0-1 0 0,-1 1 1 0 0,1 0-1 0 0,-2 0 1 0 0,1 1 0 0 0,7 13-1 0 0,8 21-145 0 0,-1 1 0 0 0,-3 1 0 0 0,-1 1 0 0 0,-2 0 1 0 0,10 70-1 0 0,-22-110 29 0 0,18 86-2799 0 0,-16-79 523 0 0,1 0-1 0 0,0-1 1 0 0,7 13 0 0 0,-4-11-2167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5.53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76 127 488 0 0,'-4'-4'1206'0'0,"1"1"1"0"0,-1 0-1 0 0,0 0 0 0 0,-1 0 0 0 0,1 0 1 0 0,-7-3-1 0 0,10 5-1039 0 0,0 1 0 0 0,0-1 0 0 0,0 1 0 0 0,0-1 0 0 0,0 1-1 0 0,-1 0 1 0 0,1 0 0 0 0,0 0 0 0 0,0-1 0 0 0,0 1 0 0 0,0 0 0 0 0,0 0 0 0 0,-1 1 0 0 0,1-1 0 0 0,0 0-1 0 0,0 0 1 0 0,0 0 0 0 0,0 1 0 0 0,0-1 0 0 0,0 1 0 0 0,0-1 0 0 0,0 1 0 0 0,0-1 0 0 0,0 1 0 0 0,0 0-1 0 0,0-1 1 0 0,0 1 0 0 0,0 0 0 0 0,0 0 0 0 0,0-1 0 0 0,1 1 0 0 0,-1 0 0 0 0,0 0 0 0 0,1 0 0 0 0,-2 2 0 0 0,2-2-49 0 0,-1 1 0 0 0,0 0 1 0 0,1 0-1 0 0,0 0 1 0 0,-1 0-1 0 0,1 0 0 0 0,0 0 1 0 0,0 0-1 0 0,0-1 1 0 0,0 1-1 0 0,0 0 1 0 0,1 0-1 0 0,-1 0 0 0 0,0 0 1 0 0,1 0-1 0 0,0 0 1 0 0,-1 0-1 0 0,2 2 1 0 0,19 34 751 0 0,-15-29-647 0 0,2 5 3 0 0,1 0 1 0 0,1 0-1 0 0,0-1 1 0 0,1-1-1 0 0,22 21 1 0 0,-33-33-228 0 0,0 0 0 0 0,1 1 0 0 0,-1-1 1 0 0,0 0-1 0 0,0 1 0 0 0,1-1 0 0 0,-1 0 0 0 0,0 0 1 0 0,1 0-1 0 0,-1 1 0 0 0,1-1 0 0 0,-1 0 1 0 0,0 0-1 0 0,1 0 0 0 0,-1 0 0 0 0,0 0 0 0 0,1 0 1 0 0,-1 0-1 0 0,1 0 0 0 0,-1 0 0 0 0,0 0 0 0 0,1 0 1 0 0,-1 0-1 0 0,1 0 0 0 0,-1 0 0 0 0,0 0 0 0 0,1 0 1 0 0,-1 0-1 0 0,1-1 1 0 0,-1 1 1 0 0,1-1-1 0 0,-1 1 1 0 0,1-1-1 0 0,-1 0 1 0 0,0 1 0 0 0,1-1-1 0 0,-1 1 1 0 0,0-1-1 0 0,1 0 1 0 0,-1 1-1 0 0,0-1 1 0 0,0 0-1 0 0,0-1 1 0 0,1-29 41 0 0,-1 25-38 0 0,0-31 5 0 0,2-65 18 0 0,-1 92-38 0 0,0 0 0 0 0,1 0 0 0 0,0 1 0 0 0,1-1 0 0 0,0 1 0 0 0,1 0 0 0 0,-1 0 0 0 0,7-10 0 0 0,-9 18 12 0 0,-1 0 0 0 0,1-1 0 0 0,0 1 0 0 0,-1 0 0 0 0,1 0 0 0 0,0 0 0 0 0,0 0 1 0 0,0 0-1 0 0,0 0 0 0 0,0 0 0 0 0,0 0 0 0 0,0 0 0 0 0,0 0 0 0 0,0 1 0 0 0,0-1 0 0 0,1 0 0 0 0,-1 1 0 0 0,0-1 1 0 0,1 1-1 0 0,-1-1 0 0 0,0 1 0 0 0,1 0 0 0 0,-1 0 0 0 0,0-1 0 0 0,1 1 0 0 0,-1 0 0 0 0,0 0 0 0 0,1 0 0 0 0,-1 1 0 0 0,1-1 1 0 0,-1 0-1 0 0,0 0 0 0 0,1 1 0 0 0,-1-1 0 0 0,0 1 0 0 0,0-1 0 0 0,1 1 0 0 0,-1-1 0 0 0,0 1 0 0 0,0 0 0 0 0,2 1 1 0 0,1 1 1 0 0,0 1 1 0 0,0 0-1 0 0,0 0 1 0 0,0 0-1 0 0,-1 0 1 0 0,1 1 0 0 0,-1-1-1 0 0,0 1 1 0 0,2 5-1 0 0,16 35-3 0 0,28 56 35 0 0,-42-91-34 0 0,-1 1 1 0 0,2-2-1 0 0,-1 1 0 0 0,1-1 1 0 0,0 0-1 0 0,1-1 0 0 0,11 9 1 0 0,-15-14-49 0 0,-1 1 0 0 0,2-1 1 0 0,-1 0-1 0 0,0-1 1 0 0,0 1-1 0 0,1-1 1 0 0,-1 0-1 0 0,1 0 1 0 0,0-1-1 0 0,-1 0 1 0 0,1 0-1 0 0,0 0 1 0 0,0-1-1 0 0,11 0 1 0 0,-11-1-332 0 0,0 0 1 0 0,0 0-1 0 0,0 0 1 0 0,0-1-1 0 0,10-5 1 0 0,-9 4-849 0 0,0-1 0 0 0,0 0 1 0 0,-1-1-1 0 0,10-7 0 0 0,-3 0-1690 0 0</inkml:trace>
</inkml:ink>
</file>

<file path=ppt/ink/ink4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0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2 259 512 0 0,'-1'72'12934'0'0,"1"4"-8769"0"0,5 102-2844 0 0,3 16 661 0 0,-3-21-1253 0 0,4-92-633 0 0,-15-269-100 0 0,0 37 127 0 0,-1-120 146 0 0,8 212-154 0 0,4-92 11 0 0,-3 126-54 0 0,2-1 0 0 0,0 1 1 0 0,15-45-1 0 0,-17 65-65 0 0,-1 0 1 0 0,1 1-1 0 0,0 0 0 0 0,1-1 1 0 0,-1 1-1 0 0,1 0 0 0 0,0 0 1 0 0,0 0-1 0 0,0 0 0 0 0,0 1 1 0 0,1-1-1 0 0,4-2 1 0 0,-6 4-6 0 0,1 1 1 0 0,-1 0 0 0 0,0-1-1 0 0,1 1 1 0 0,0 0 0 0 0,-1 1 0 0 0,1-1-1 0 0,-1 0 1 0 0,1 1 0 0 0,0 0 0 0 0,0-1-1 0 0,-1 1 1 0 0,1 0 0 0 0,0 0 0 0 0,-1 1-1 0 0,1-1 1 0 0,0 0 0 0 0,-1 1 0 0 0,1 0-1 0 0,0 0 1 0 0,-1 0 0 0 0,1 0-1 0 0,2 1 1 0 0,4 3 5 0 0,0 1 0 0 0,0-1-1 0 0,-1 1 1 0 0,0 1 0 0 0,0-1 0 0 0,-1 1-1 0 0,0 1 1 0 0,0 0 0 0 0,10 14 0 0 0,3 9 49 0 0,21 47 1 0 0,-23-44-41 0 0,4 11 4 0 0,-1 1 0 0 0,-3 1 0 0 0,-1 0 0 0 0,-3 1 0 0 0,-2 1 0 0 0,9 67 1 0 0,-11 17 17 0 0,-1-4-153 0 0,-6-102-181 0 0,2 0 1 0 0,13 44-1 0 0,-16-67 35 0 0,-1 0 1 0 0,1-1-1 0 0,-1 1 1 0 0,1 0-1 0 0,0-1 1 0 0,5 7 0 0 0,-7-10 79 0 0,1 1 0 0 0,-1-1 1 0 0,1 1-1 0 0,-1-1 0 0 0,1 1 1 0 0,-1-1-1 0 0,1 0 1 0 0,0 1-1 0 0,-1-1 0 0 0,1 0 1 0 0,0 1-1 0 0,-1-1 0 0 0,1 0 1 0 0,0 0-1 0 0,-1 1 1 0 0,1-1-1 0 0,0 0 0 0 0,1 0 1 0 0,-1 0-125 0 0,-1-1 1 0 0,1 1 0 0 0,0 0 0 0 0,0 0-1 0 0,0-1 1 0 0,0 1 0 0 0,0-1-1 0 0,-1 1 1 0 0,1-1 0 0 0,0 1-1 0 0,0-1 1 0 0,-1 0 0 0 0,1 1 0 0 0,0-1-1 0 0,-1 0 1 0 0,1 1 0 0 0,-1-1-1 0 0,1-1 1 0 0,6-7-1440 0 0</inkml:trace>
</inkml:ink>
</file>

<file path=ppt/ink/ink4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0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35 1784 0 0,'-11'0'6771'0'0,"16"1"-3252"0"0,19 1-1783 0 0,233-21 1739 0 0,-1 0-7002 0 0,-223 19 1251 0 0</inkml:trace>
</inkml:ink>
</file>

<file path=ppt/ink/ink4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4 808 0 0,'1'-4'11431'0'0,"1"12"-7653"0"0,2 14-2555 0 0,-13 224 2084 0 0,6-201-2880 0 0,-2 30 63 0 0,-1 87-113 0 0,6-139-372 0 0,1 7-332 0 0,0 0 0 0 0,10 48-1 0 0,-3-56-1048 0 0,-8-22 1082 0 0,1 1-1 0 0,-1 0 1 0 0,1-1-1 0 0,-1 1 0 0 0,1 0 1 0 0,-1-1-1 0 0,1 1 1 0 0,-1 0-1 0 0,1-1 1 0 0,0 1-1 0 0,-1-1 1 0 0,1 1-1 0 0,0-1 0 0 0,0 1 1 0 0,0-1 154 0 0,-1 0 0 0 0,0 0 1 0 0,0 0-1 0 0,0 0 0 0 0,1 0 1 0 0,-1 0-1 0 0,0 0 0 0 0,0 0 1 0 0,0 0-1 0 0,1 0 0 0 0,-1 0 0 0 0,0 0 1 0 0,0 0-1 0 0,0 0 0 0 0,0-1 1 0 0,1 1-1 0 0,-1 0 0 0 0,0 0 0 0 0,0 0 1 0 0,0 0-1 0 0,0 0 0 0 0,0 0 1 0 0,1-1-1 0 0,-1 1 0 0 0,0 0 1 0 0,0 0-1 0 0,0 0 0 0 0,0 0 0 0 0,0-1 1 0 0,0 1-1 0 0,1 0-301 0 0,2-6-2023 0 0</inkml:trace>
</inkml:ink>
</file>

<file path=ppt/ink/ink4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1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42 192 136 0 0,'-15'-12'5020'0'0,"13"12"-4359"0"0,0-2 1 0 0,0 1-1 0 0,0 0 0 0 0,0 0 0 0 0,0 0 0 0 0,1-1 1 0 0,-1 1-1 0 0,0-1 0 0 0,1 0 0 0 0,-1 1 0 0 0,1-1 0 0 0,0 0 1 0 0,0 0-1 0 0,-3-4 0 0 0,5 5-512 0 0,-1-1 0 0 0,0 0 1 0 0,0 0-1 0 0,1 1 0 0 0,-1-1 1 0 0,1 0-1 0 0,0 1 0 0 0,-1-1 0 0 0,1 0 1 0 0,0 1-1 0 0,0-1 0 0 0,0 1 1 0 0,0 0-1 0 0,0-1 0 0 0,2-1 1 0 0,21-20 542 0 0,-8 9-555 0 0,0 0 1 0 0,1 2-1 0 0,1 0 1 0 0,28-14-1 0 0,-36 21-115 0 0,0 1 0 0 0,0 0 0 0 0,1 1 0 0 0,-1 0 0 0 0,1 1 0 0 0,0 0 0 0 0,-1 1 0 0 0,1 0 0 0 0,0 0 0 0 0,19 3 0 0 0,-25-2-33 0 0,0 1 0 0 0,1 0 1 0 0,-1 1-1 0 0,1-1 0 0 0,-1 1 0 0 0,0 0 0 0 0,0 0 0 0 0,0 1 0 0 0,0-1 1 0 0,-1 1-1 0 0,9 7 0 0 0,-10-7 4 0 0,1 0 1 0 0,-1 0-1 0 0,-1 1 0 0 0,1-1 1 0 0,0 1-1 0 0,-1-1 1 0 0,0 1-1 0 0,0 0 0 0 0,0 0 1 0 0,0 0-1 0 0,-1 0 1 0 0,0 0-1 0 0,1 0 0 0 0,-2 1 1 0 0,2 7-1 0 0,-1 1 4 0 0,-2 1 0 0 0,1-1 0 0 0,-2 0 1 0 0,0 1-1 0 0,0-1 0 0 0,-6 19 0 0 0,-32 75 6 0 0,30-84-10 0 0,-2 0-1 0 0,-17 29 1 0 0,20-40 33 0 0,1 0 0 0 0,-1-1 0 0 0,-1 0-1 0 0,0-1 1 0 0,-18 15 0 0 0,6-12 60 0 0,21-12-100 0 0,0-1 0 0 0,0 1 0 0 0,0-1 0 0 0,1 1 1 0 0,-1-1-1 0 0,0 1 0 0 0,0-1 0 0 0,0 0 0 0 0,0 0 1 0 0,0 1-1 0 0,0-1 0 0 0,0 0 0 0 0,0 0 1 0 0,0 0-1 0 0,0 0 0 0 0,0 0 0 0 0,0 0 0 0 0,0 0 1 0 0,0-1-1 0 0,-2 0 0 0 0,2 0-139 0 0,1-1 0 0 0,-1 1 0 0 0,1-1 0 0 0,-1 1 0 0 0,1-1 0 0 0,0 0 0 0 0,0 1 0 0 0,-1-1 1 0 0,1 0-1 0 0,1 1 0 0 0,-1-1 0 0 0,0-3 0 0 0,1-2-606 0 0,4-53-5723 0 0,-2 35 4721 0 0</inkml:trace>
</inkml:ink>
</file>

<file path=ppt/ink/ink4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7 101 1936 0 0,'-3'-37'8467'0'0,"1"30"-7040"0"0,1-1 1 0 0,1 1 0 0 0,-1-1-1 0 0,1 1 1 0 0,1-1 0 0 0,1-10-1 0 0,0 23 1407 0 0,1 36-2068 0 0,9 231 674 0 0,7-14-1208 0 0,-5-77-831 0 0,-14-179 510 0 0,0-1-1 0 0,0 1 1 0 0,0-1-1 0 0,0 1 1 0 0,1-1-1 0 0,-1 1 1 0 0,1-1-1 0 0,-1 1 1 0 0,1-1-1 0 0,0 1 0 0 0,1 1 1 0 0,-2-3 23 0 0,0 0 0 0 0,1 1 1 0 0,-1-1-1 0 0,1 0 0 0 0,-1 0 0 0 0,0 0 1 0 0,1 1-1 0 0,-1-1 0 0 0,0 0 0 0 0,1 0 1 0 0,-1 0-1 0 0,1 0 0 0 0,-1 0 0 0 0,0 0 1 0 0,1 0-1 0 0,-1 0 0 0 0,1 0 0 0 0,-1 0 1 0 0,1 0-1 0 0,-1 0 0 0 0,0 0 0 0 0,1-1 1 0 0,-1 1-1 0 0,0 0 0 0 0,1 0 0 0 0,-1 0 1 0 0,1 0-1 0 0,-1-1 0 0 0,0 1 0 0 0,1 0 1 0 0,-1 0-1 0 0,0-1 0 0 0,0 1 0 0 0,1 0 1 0 0,-1-1-1 0 0,0 1 0 0 0,0 0 0 0 0,1-1 1 0 0,-1 1-1 0 0,0 0 0 0 0,0-1 0 0 0,0 1 1 0 0,1-1-1 0 0,4-8-1858 0 0,1 0 0 0 0,-2 0 0 0 0,1 0 0 0 0,-1 0 0 0 0,0-1 0 0 0,3-17 0 0 0,0 7-301 0 0</inkml:trace>
</inkml:ink>
</file>

<file path=ppt/ink/ink4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21 167 1656 0 0,'-19'-63'12174'0'0,"18"60"-11941"0"0,1 1 1 0 0,0 0 0 0 0,0 0 0 0 0,0-1 0 0 0,0 1 0 0 0,0 0-1 0 0,0-1 1 0 0,0 1 0 0 0,1 0 0 0 0,-1-1 0 0 0,1 1 0 0 0,0 0-1 0 0,0 0 1 0 0,0 0 0 0 0,0 0 0 0 0,0 0 0 0 0,0 0 0 0 0,0 0-1 0 0,1 0 1 0 0,-1 0 0 0 0,1 0 0 0 0,-1 1 0 0 0,1-1 0 0 0,0 0-1 0 0,0 1 1 0 0,-1 0 0 0 0,1-1 0 0 0,0 1 0 0 0,4-2 0 0 0,5-2-149 0 0,1 1 0 0 0,-1 0 0 0 0,0 0 0 0 0,19-2 0 0 0,-19 4 39 0 0,-9 1-123 0 0,20-4-16 0 0,-1 1 1 0 0,1 1-1 0 0,0 0 1 0 0,26 1-1 0 0,-43 3-14 0 0,1-1 0 0 0,0 1-1 0 0,0 0 1 0 0,-1 0 0 0 0,1 0 0 0 0,0 1 0 0 0,-1 0 0 0 0,0 0 0 0 0,1 0-1 0 0,-1 1 1 0 0,0 0 0 0 0,0 0 0 0 0,0 0 0 0 0,-1 0 0 0 0,1 1-1 0 0,-1 0 1 0 0,1 0 0 0 0,-1 0 0 0 0,-1 0 0 0 0,1 1 0 0 0,3 5-1 0 0,-3-3 2 0 0,-1 0 0 0 0,-1 0-1 0 0,1 0 1 0 0,-1 0-1 0 0,0 0 1 0 0,0 0 0 0 0,-1 1-1 0 0,0-1 1 0 0,-1 0-1 0 0,1 1 1 0 0,-1-1-1 0 0,-2 12 1 0 0,-1 3 20 0 0,-1 0 1 0 0,-12 41-1 0 0,10-46 49 0 0,0 0 0 0 0,-1 0 1 0 0,-1 0-1 0 0,0-1 0 0 0,-2 0 0 0 0,-18 24 0 0 0,23-34-19 0 0,1 0 1 0 0,-2 0-1 0 0,1-1 1 0 0,-1 0-1 0 0,0 0 1 0 0,0 0-1 0 0,0-1 1 0 0,0 0-1 0 0,-1 0 1 0 0,0-1-1 0 0,0 1 1 0 0,0-2-1 0 0,0 1 1 0 0,0-1-1 0 0,-1 0 1 0 0,1 0-1 0 0,-1-1 1 0 0,-12 1-1 0 0,18-2-41 0 0,0 0 1 0 0,-1 0-1 0 0,1-1 0 0 0,0 1 1 0 0,0-1-1 0 0,0 1 0 0 0,0-1 1 0 0,0 0-1 0 0,0 0 0 0 0,0 0 1 0 0,0 0-1 0 0,0 0 0 0 0,0 0 1 0 0,0 0-1 0 0,0-1 0 0 0,-2-2 1 0 0,1 1-101 0 0,0-1 0 0 0,1 1 1 0 0,-1-1-1 0 0,1 1 0 0 0,0-1 1 0 0,0 0-1 0 0,0 0 0 0 0,-1-5 0 0 0,0-2-485 0 0,1 0-1 0 0,0 1 0 0 0,0-1 1 0 0,1 0-1 0 0,0 0 0 0 0,1-12 1 0 0,2 10-835 0 0,-1 0 1 0 0,2 0-1 0 0,-1 0 1 0 0,8-19-1 0 0,0 7-392 0 0</inkml:trace>
</inkml:ink>
</file>

<file path=ppt/ink/ink4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2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32 327 2497 0 0,'-17'3'8601'0'0,"8"3"-3297"0"0,8-4-5044 0 0,0 0 1 0 0,0 0-1 0 0,1 0 0 0 0,-1 0 1 0 0,1 0-1 0 0,-1 0 0 0 0,1 0 1 0 0,0 0-1 0 0,0 0 1 0 0,0 0-1 0 0,0 0 0 0 0,0 0 1 0 0,1 2-1 0 0,1 11 260 0 0,2-1 0 0 0,-1 1-1 0 0,2-1 1 0 0,0-1 0 0 0,1 1 0 0 0,11 20-1 0 0,2 5 360 0 0,-11-20-378 0 0,-9-18 19 0 0,-4-11-270 0 0,-6-13-108 0 0,2-1-1 0 0,0 0 1 0 0,2 0 0 0 0,0-1 0 0 0,-2-26 0 0 0,4 15-119 0 0,3 1 1 0 0,0-1-1 0 0,3 0 1 0 0,5-48-1 0 0,-4 75-27 0 0,-1 1 0 0 0,1-1 0 0 0,0 1 0 0 0,1 0 0 0 0,0 0 0 0 0,1 0 0 0 0,-1 0-1 0 0,1 0 1 0 0,9-11 0 0 0,-10 15-9 0 0,0 0 0 0 0,0 1 0 0 0,0 0-1 0 0,1 0 1 0 0,-1 0 0 0 0,1 0 0 0 0,0 0-1 0 0,0 1 1 0 0,0 0 0 0 0,0 0 0 0 0,0 0 0 0 0,0 0-1 0 0,1 1 1 0 0,-1-1 0 0 0,1 1 0 0 0,-1 0-1 0 0,1 0 1 0 0,-1 1 0 0 0,9-1 0 0 0,-2 2-112 0 0,1 0 0 0 0,-1 1 0 0 0,0 0 0 0 0,1 0 0 0 0,-1 1 0 0 0,0 1 0 0 0,-1 0 0 0 0,17 8 0 0 0,-11-3-1419 0 0,-1 0-1 0 0,1 1 1 0 0,-2 1-1 0 0,23 20 0 0 0,-19-14-1030 0 0</inkml:trace>
</inkml:ink>
</file>

<file path=ppt/ink/ink4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3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168 127 512 0 0,'-7'-3'1296'0'0,"0"2"1"0"0,-1-1-1 0 0,0 1 0 0 0,1 0 1 0 0,-1 0-1 0 0,0 1 0 0 0,-13 1 0 0 0,15 0-658 0 0,0-1 0 0 0,-1 1 0 0 0,1 1 0 0 0,0-1 0 0 0,0 1 0 0 0,0 0-1 0 0,0 1 1 0 0,0-1 0 0 0,-9 7 0 0 0,13-8-525 0 0,0 1 0 0 0,0-1 0 0 0,1 1 0 0 0,-1 0-1 0 0,0-1 1 0 0,1 1 0 0 0,0 0 0 0 0,-1 0 0 0 0,1 0 0 0 0,0 0 0 0 0,0 0 0 0 0,0 1 0 0 0,0-1 0 0 0,0 0-1 0 0,0 4 1 0 0,0-2-1 0 0,1 1 0 0 0,0-1-1 0 0,0 1 1 0 0,0-1 0 0 0,0 0-1 0 0,1 1 1 0 0,1 7 0 0 0,3 3 68 0 0,0-1 0 0 0,1 1 0 0 0,12 21 0 0 0,-18-36-175 0 0,18 34 110 0 0,2-2 0 0 0,0 0 1 0 0,2-1-1 0 0,2-1 1 0 0,46 46-1 0 0,-63-70-119 0 0,-1-1 0 0 0,1 0 0 0 0,0 0 1 0 0,0 0-1 0 0,1-1 0 0 0,9 4 0 0 0,-15-7-1 0 0,0 0 0 0 0,0-1 0 0 0,1 1-1 0 0,-1 0 1 0 0,0-1 0 0 0,0 0 0 0 0,0 1 0 0 0,1-1-1 0 0,-1 0 1 0 0,0 0 0 0 0,0 0 0 0 0,1 0 0 0 0,-1-1-1 0 0,0 1 1 0 0,0 0 0 0 0,0-1 0 0 0,0 0 0 0 0,1 1-1 0 0,-1-1 1 0 0,0 0 0 0 0,0 0 0 0 0,0 0 0 0 0,-1-1-1 0 0,1 1 1 0 0,0 0 0 0 0,0-1 0 0 0,-1 1 0 0 0,3-3 0 0 0,2-4-3 0 0,0-1 0 0 0,-1 0 0 0 0,0 0 0 0 0,0-1 0 0 0,-1 1 1 0 0,0-1-1 0 0,-1 0 0 0 0,0 0 0 0 0,-1 0 0 0 0,2-18 0 0 0,0-8 63 0 0,-4-61 1 0 0,-1 77-21 0 0,0 1 0 0 0,-2 0 0 0 0,0 0 0 0 0,-2 0 1 0 0,0 0-1 0 0,0 1 0 0 0,-2 0 0 0 0,-1 0 1 0 0,-10-19-1 0 0,13 29-12 0 0,0 0 0 0 0,-1 0 0 0 0,1 1 0 0 0,-2 0 0 0 0,1 0 0 0 0,-1 1 0 0 0,0-1 0 0 0,0 2 1 0 0,-10-7-1 0 0,11 8-4 0 0,0 1 0 0 0,0 0 1 0 0,0 1-1 0 0,-1-1 0 0 0,0 1 0 0 0,1 1 1 0 0,-1-1-1 0 0,0 1 0 0 0,0 0 1 0 0,1 1-1 0 0,-1 0 0 0 0,0 0 1 0 0,-12 1-1 0 0,14 0-26 0 0,0 0-1 0 0,-1 1 1 0 0,1 0-1 0 0,0-1 1 0 0,0 2 0 0 0,0-1-1 0 0,0 1 1 0 0,0-1 0 0 0,1 1-1 0 0,-1 0 1 0 0,1 1-1 0 0,0-1 1 0 0,-1 1 0 0 0,2 0-1 0 0,-1 0 1 0 0,-3 5-1 0 0,5-6-2 0 0,0-1 0 0 0,0 1 0 0 0,0 0 0 0 0,1 0 0 0 0,-1 0 0 0 0,1 1 0 0 0,0-1 0 0 0,0 0 0 0 0,0 1 0 0 0,0-1 0 0 0,0 0 0 0 0,1 1 0 0 0,0-1 0 0 0,0 1 0 0 0,0-1 0 0 0,0 1 0 0 0,0-1 0 0 0,0 0 0 0 0,1 1 0 0 0,0-1 0 0 0,0 1 0 0 0,0-1 0 0 0,0 0 0 0 0,0 0 0 0 0,1 1 0 0 0,2 3 0 0 0,3 2-25 0 0,0 1 0 0 0,1-1 0 0 0,0-1 0 0 0,0 1 1 0 0,1-1-1 0 0,0-1 0 0 0,0 0 0 0 0,1 0 0 0 0,0-1 0 0 0,1 0 0 0 0,-1-1 0 0 0,1 0 1 0 0,15 5-1 0 0,16 2-2041 0 0,1-1 0 0 0,55 7 0 0 0,-55-11-1824 0 0,-25-4 740 0 0,-1 1 1247 0 0</inkml:trace>
</inkml:ink>
</file>

<file path=ppt/ink/ink4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3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40 2505 0 0,'-2'-4'1562'0'0,"-1"-1"0"0"0,0 1 1 0 0,0 0-1 0 0,0 0 1 0 0,0 0-1 0 0,-1 1 0 0 0,1-1 1 0 0,-6-3-1 0 0,13 15 2049 0 0,7 11-2941 0 0,26 29-34 0 0,92 112 646 0 0,13-12-894 0 0,-117-124-674 0 0,1 0 369 0 0,31 23-1 0 0,-48-41-869 0 0,-1 0 0 0 0,1-1 0 0 0,0 0 0 0 0,1 0 0 0 0,-1-1 0 0 0,1 0 0 0 0,0-1 0 0 0,13 3 0 0 0,-10-5-1559 0 0,-2 0-759 0 0</inkml:trace>
</inkml:ink>
</file>

<file path=ppt/ink/ink4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6 1744 0 0,'-2'-1'755'0'0,"0"0"0"0"0,0 0 0 0 0,0 1 0 0 0,0-1 0 0 0,0 1 0 0 0,0-1-1 0 0,-1 1 1 0 0,1 0 0 0 0,0 0 0 0 0,0 0 0 0 0,0 0 0 0 0,0 0 0 0 0,-4 1 0 0 0,1 0-27 0 0,1 1 1 0 0,0-1 0 0 0,0 1 0 0 0,-1 0 0 0 0,1 0 0 0 0,-4 3 0 0 0,-4 4 108 0 0,1 0 1 0 0,0 0-1 0 0,-10 13 0 0 0,-15 19-56 0 0,2 1 0 0 0,2 2 0 0 0,-46 83 0 0 0,65-104-718 0 0,-15 39 0 0 0,24-53-198 0 0,1 1-1 0 0,1 0 0 0 0,-1 0 1 0 0,1 0-1 0 0,1 1 0 0 0,0-1 1 0 0,1 12-1 0 0,0-19-161 0 0,0-1 0 0 0,1 1 0 0 0,-1-1 0 0 0,1 1 0 0 0,-1-1 0 0 0,1 1 0 0 0,0-1 0 0 0,0 1 0 0 0,0-1 1 0 0,1 0-1 0 0,-1 1 0 0 0,1-1 0 0 0,-1 0 0 0 0,1 0 0 0 0,-1 0 0 0 0,1 0 0 0 0,0 0 0 0 0,0-1 0 0 0,0 1 0 0 0,0-1 0 0 0,0 1 0 0 0,1-1 0 0 0,-1 1 0 0 0,0-1 0 0 0,1 0 1 0 0,-1 0-1 0 0,1 0 0 0 0,3 0 0 0 0,14 3-1186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5.80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44 5 1376 0 0,'-6'-1'2014'0'0,"4"0"-1497"0"0,0 0 1 0 0,1 1-1 0 0,-1 0 0 0 0,0-1 0 0 0,0 1 1 0 0,1 0-1 0 0,-1 0 0 0 0,-3 0 0 0 0,4 0-397 0 0,0 0 0 0 0,1 1 0 0 0,-1-1 0 0 0,0 1 0 0 0,1-1-1 0 0,-1 0 1 0 0,1 1 0 0 0,-1-1 0 0 0,0 1 0 0 0,1-1 0 0 0,-1 1-1 0 0,1 0 1 0 0,0-1 0 0 0,-1 1 0 0 0,1-1 0 0 0,-1 1 0 0 0,1 0 0 0 0,0-1-1 0 0,-1 1 1 0 0,1 0 0 0 0,0 0 0 0 0,0-1 0 0 0,0 1 0 0 0,0 0-1 0 0,-1-1 1 0 0,1 2 0 0 0,-3 20 1171 0 0,1 0 0 0 0,1 0-1 0 0,2 32 1 0 0,12 66 529 0 0,-8-83-1349 0 0,15 76-4 0 0,-5-40-448 0 0,13 48 69 0 0,-2-18-582 0 0,-22-89 224 0 0,1 9-2197 0 0,5-32-9082 0 0</inkml:trace>
</inkml:ink>
</file>

<file path=ppt/ink/ink4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3 3025 0 0,'-1'0'515'0'0,"0"-1"1"0"0,1 1 0 0 0,-1 0 0 0 0,0-1 0 0 0,0 1 0 0 0,1 0 0 0 0,-1 0-1 0 0,0-1 1 0 0,0 1 0 0 0,1 0 0 0 0,-1 0 0 0 0,0 0 0 0 0,0 0 0 0 0,0 0-1 0 0,1 0 1 0 0,-1 0 0 0 0,0 1 0 0 0,0-1 0 0 0,1 0 0 0 0,-1 0 0 0 0,0 1-1 0 0,0-1 1 0 0,0 1 0 0 0,-1 0-163 0 0,1 0 0 0 0,0 0 0 0 0,0 0 0 0 0,0 0 0 0 0,0 0 0 0 0,1 1-1 0 0,-1-1 1 0 0,0 0 0 0 0,0 0 0 0 0,1 1 0 0 0,-2 2 0 0 0,0 4 51 0 0,0-1 0 0 0,0 1-1 0 0,0 14 1 0 0,2-21-141 0 0,-2 18 97 0 0,1-1-1 0 0,1 1 1 0 0,0-1-1 0 0,2 1 1 0 0,0-1 0 0 0,1 0-1 0 0,8 25 1 0 0,-9-36-326 0 0,1 0 1 0 0,0 0-1 0 0,0-1 1 0 0,1 1-1 0 0,0-1 1 0 0,0 0-1 0 0,0 0 1 0 0,1 0-1 0 0,6 6 1 0 0,-7-8-74 0 0,1-1 0 0 0,-1 1 0 0 0,1-1 0 0 0,0 0 0 0 0,1 0 0 0 0,-1 0 0 0 0,0-1 0 0 0,1 0 0 0 0,-1 0 0 0 0,1 0 0 0 0,0-1 0 0 0,11 2 0 0 0,-13-2-184 0 0,0-1 0 0 0,0 0 0 0 0,1 0 0 0 0,-1 0 0 0 0,0 0 0 0 0,0-1 0 0 0,1 1-1 0 0,-1-1 1 0 0,0 0 0 0 0,6-3 0 0 0,-6 2-436 0 0,0 0-1 0 0,-1 0 0 0 0,0 0 1 0 0,1 0-1 0 0,-1-1 0 0 0,0 1 1 0 0,3-5-1 0 0,6-6-2119 0 0</inkml:trace>
</inkml:ink>
</file>

<file path=ppt/ink/ink4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4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6 3241 0 0,'-26'-2'5718'0'0,"15"0"-3520"0"0,0 1 0 0 0,0 1 0 0 0,0 0 0 0 0,-12 1 1 0 0,22-1-2113 0 0,1 0 0 0 0,-1 0 0 0 0,1 0 0 0 0,-1 0 0 0 0,1 0 0 0 0,0 0 0 0 0,-1 0 0 0 0,1 1 0 0 0,-1-1 0 0 0,1 0 0 0 0,-1 0 0 0 0,1 0 0 0 0,-1 1 0 0 0,1-1 0 0 0,0 0 0 0 0,-1 0 0 0 0,1 1 0 0 0,-1-1 0 0 0,1 0 0 0 0,0 1 0 0 0,0-1 0 0 0,-1 0 0 0 0,1 1 0 0 0,0-1 0 0 0,-1 1 0 0 0,1-1 0 0 0,0 1 0 0 0,0-1 0 0 0,0 0 0 0 0,-1 2 0 0 0,1-2-72 0 0,1 1 0 0 0,-1-1-1 0 0,0 1 1 0 0,0-1 0 0 0,0 0-1 0 0,1 1 1 0 0,-1-1 0 0 0,0 1-1 0 0,1-1 1 0 0,-1 0 0 0 0,0 1-1 0 0,1-1 1 0 0,-1 1 0 0 0,0-1 0 0 0,1 0-1 0 0,-1 0 1 0 0,1 1 0 0 0,-1-1-1 0 0,0 0 1 0 0,1 0 0 0 0,-1 1-1 0 0,1-1 1 0 0,-1 0 0 0 0,1 0 0 0 0,-1 0-1 0 0,1 0 1 0 0,0 0 0 0 0,39 7-131 0 0,8 1-1998 0 0,-43-6 618 0 0,1 0 0 0 0,-1 0 0 0 0,9 5 0 0 0,1 1-1264 0 0,-2-1 368 0 0</inkml:trace>
</inkml:ink>
</file>

<file path=ppt/ink/ink4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5.6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17 207 512 0 0,'1'-3'983'0'0,"-1"0"-1"0"0,1 0 1 0 0,-1 0 0 0 0,0 0-1 0 0,1 0 1 0 0,-2 0 0 0 0,1 0-1 0 0,-1-3 1 0 0,1 4-547 0 0,0 1 0 0 0,0-1 1 0 0,-1 1-1 0 0,1 0 0 0 0,-1-1 1 0 0,0 1-1 0 0,1 0 0 0 0,-1-1 0 0 0,0 1 1 0 0,0 0-1 0 0,0 0 0 0 0,0 0 0 0 0,0 0 1 0 0,0 0-1 0 0,0 0 0 0 0,0 0 0 0 0,0 0 1 0 0,0 0-1 0 0,-2-1 0 0 0,7 5 292 0 0,0 1-1 0 0,0-1 0 0 0,0 0 1 0 0,-1 1-1 0 0,0 0 0 0 0,1 0 1 0 0,2 5-1 0 0,29 43-989 0 0,-22-32 782 0 0,5 9-184 0 0,27 58-1 0 0,-38-70-212 0 0,0 1 0 0 0,-1 1 1 0 0,-1-1-1 0 0,5 35 0 0 0,-9-47-92 0 0,-1 0 0 0 0,0 0 0 0 0,0 0-1 0 0,0 0 1 0 0,-2 8 0 0 0,2-13-21 0 0,0 1 1 0 0,-1-1 0 0 0,1 0-1 0 0,0 0 1 0 0,-1 0-1 0 0,1 0 1 0 0,-1 1 0 0 0,1-1-1 0 0,-1 0 1 0 0,1 0 0 0 0,-1 0-1 0 0,0 0 1 0 0,1 0-1 0 0,-1 0 1 0 0,0-1 0 0 0,0 1-1 0 0,0 0 1 0 0,0 0-1 0 0,0 0 1 0 0,0-1 0 0 0,0 1-1 0 0,0-1 1 0 0,0 1 0 0 0,0-1-1 0 0,0 1 1 0 0,0-1-1 0 0,-1 1 1 0 0,1-1 0 0 0,0 0-1 0 0,0 0 1 0 0,-2 1 0 0 0,2-2-5 0 0,0 1 1 0 0,0 0 0 0 0,0-1 0 0 0,0 1-1 0 0,0-1 1 0 0,0 1 0 0 0,0-1-1 0 0,1 1 1 0 0,-1-1 0 0 0,0 1 0 0 0,0-1-1 0 0,1 0 1 0 0,-1 0 0 0 0,0 1 0 0 0,1-1-1 0 0,-1 0 1 0 0,1 0 0 0 0,-1 0 0 0 0,1 1-1 0 0,-1-1 1 0 0,1 0 0 0 0,-1 0 0 0 0,1-2-1 0 0,-8-22 65 0 0,6 12-72 0 0,1 1 0 0 0,0-1 1 0 0,0 1-1 0 0,1-1 0 0 0,2-15 1 0 0,15-65 37 0 0,-6 35-49 0 0,-9 41-7 0 0,2-10 44 0 0,1 0 1 0 0,14-43-1 0 0,-18 67-26 0 0,0 0 0 0 0,1 1 0 0 0,-1-1 0 0 0,0 0 1 0 0,1 1-1 0 0,0-1 0 0 0,0 1 0 0 0,-1-1 0 0 0,1 1 0 0 0,1 0 0 0 0,-1-1 0 0 0,0 1 0 0 0,1 1 0 0 0,-1-1 0 0 0,1 0 0 0 0,-1 0 0 0 0,5-1 0 0 0,-4 2-5 0 0,0 0 1 0 0,-1 1-1 0 0,1-1 0 0 0,0 1 1 0 0,0 0-1 0 0,-1 0 0 0 0,1 0 1 0 0,0 0-1 0 0,0 0 0 0 0,0 1 1 0 0,-1-1-1 0 0,1 1 0 0 0,0-1 1 0 0,-1 1-1 0 0,1 0 0 0 0,-1 0 1 0 0,1 1-1 0 0,-1-1 0 0 0,4 3 1 0 0,1 1-2 0 0,0 0 0 0 0,0 1 0 0 0,-1-1 0 0 0,1 2 0 0 0,-1-1 0 0 0,9 14 0 0 0,26 47-19 0 0,-31-49 26 0 0,10 17 7 0 0,-2 0-1 0 0,-2 1 1 0 0,-1 1 0 0 0,-2 0-1 0 0,12 53 1 0 0,-24-87-4 0 0,-1 1 0 0 0,1-1 1 0 0,-1 1-1 0 0,0-1 0 0 0,0 1 0 0 0,-1-1 1 0 0,0 6-1 0 0,1-8-1 0 0,0-1 1 0 0,0 1-1 0 0,-1-1 1 0 0,1 1-1 0 0,0-1 1 0 0,0 1-1 0 0,0-1 0 0 0,-1 0 1 0 0,1 1-1 0 0,0-1 1 0 0,0 1-1 0 0,-1-1 0 0 0,1 0 1 0 0,0 1-1 0 0,-1-1 1 0 0,1 0-1 0 0,0 1 1 0 0,-1-1-1 0 0,1 0 0 0 0,-1 0 1 0 0,1 1-1 0 0,0-1 1 0 0,-2 0-1 0 0,2 0-2 0 0,-1 0 1 0 0,0 0-1 0 0,0 0 0 0 0,0 0 0 0 0,0-1 1 0 0,1 1-1 0 0,-1 0 0 0 0,0-1 1 0 0,0 1-1 0 0,1 0 0 0 0,-1-1 0 0 0,0 1 1 0 0,1-1-1 0 0,-1 1 0 0 0,0-1 0 0 0,1 1 1 0 0,-1-1-1 0 0,0-1 0 0 0,-3-2-4 0 0,1 0 1 0 0,-1-1-1 0 0,1 0 0 0 0,0 1 0 0 0,1-1 0 0 0,-1 0 0 0 0,1 0 0 0 0,0-1 1 0 0,0 1-1 0 0,1 0 0 0 0,-2-10 0 0 0,0-7 0 0 0,-1-35 1 0 0,4 38-1 0 0,0-28-61 0 0,10-67-1 0 0,-9 104 56 0 0,16-92 10 0 0,-15 90 1 0 0,2 1 0 0 0,-1 0 0 0 0,2 0 0 0 0,-1 0 0 0 0,1 0 0 0 0,12-17 1 0 0,-16 27-3 0 0,0-1 0 0 0,0 1 0 0 0,0-1 0 0 0,0 1 0 0 0,1 0 0 0 0,-1 0 0 0 0,0 0 0 0 0,1 0 0 0 0,-1 0 0 0 0,0 0 0 0 0,1 0 0 0 0,-1 0 0 0 0,1 0 0 0 0,0 1 0 0 0,2-2 0 0 0,-2 2-1 0 0,-1 0 0 0 0,0 0 0 0 0,1 0 0 0 0,-1 0 0 0 0,0 0 0 0 0,0 1 0 0 0,1-1 0 0 0,-1 0 0 0 0,0 1 0 0 0,1-1 0 0 0,-1 0 0 0 0,0 1 0 0 0,0 0 0 0 0,0-1 0 0 0,0 1 0 0 0,2 1 0 0 0,1 1-3 0 0,-1 0 0 0 0,0 1 0 0 0,1-1 0 0 0,-2 1 0 0 0,1 0 0 0 0,0 0 0 0 0,-1 0 0 0 0,1 0 0 0 0,-1 1 0 0 0,2 4 1 0 0,13 43-25 0 0,-2 0 0 0 0,-3 1 0 0 0,7 64 0 0 0,-15-94-46 0 0,1 0 1 0 0,0 0-1 0 0,14 33 1 0 0,-15-45-440 0 0,0-1-1 0 0,1 0 1 0 0,1 0 0 0 0,0-1 0 0 0,0 1 0 0 0,1-1-1 0 0,0-1 1 0 0,0 1 0 0 0,14 11 0 0 0,-18-18-281 0 0,-1 0 1 0 0,1 0 0 0 0,-1-1-1 0 0,1 1 1 0 0,0-1 0 0 0,0 1-1 0 0,0-1 1 0 0,0 0 0 0 0,0 0-1 0 0,0 0 1 0 0,0-1 0 0 0,6 1-1 0 0,6 0-4231 0 0</inkml:trace>
</inkml:ink>
</file>

<file path=ppt/ink/ink4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200 141 1248 0 0,'-29'-19'10081'0'0,"25"17"-8847"0"0,-1 0 1 0 0,0 0-1 0 0,1 0 1 0 0,-7-1-1 0 0,7 2-972 0 0,1 1 0 0 0,0-1-1 0 0,0 1 1 0 0,-1 0 0 0 0,1 0 0 0 0,0 0 0 0 0,-1 0 0 0 0,1 1 0 0 0,0-1-1 0 0,-1 1 1 0 0,1 0 0 0 0,0 0 0 0 0,0 0 0 0 0,0 1 0 0 0,0-1-1 0 0,0 1 1 0 0,-4 2 0 0 0,0 1-130 0 0,1 0 0 0 0,0 0-1 0 0,0 0 1 0 0,1 1 0 0 0,-1 0-1 0 0,1 0 1 0 0,1 0 0 0 0,-1 1 0 0 0,1-1-1 0 0,0 1 1 0 0,0 0 0 0 0,1 1-1 0 0,0-1 1 0 0,1 0 0 0 0,-1 1 0 0 0,0 7-1 0 0,1-7-100 0 0,1-1 0 0 0,1 1-1 0 0,0 0 1 0 0,0 0 0 0 0,0-1-1 0 0,1 1 1 0 0,0-1 0 0 0,1 1-1 0 0,-1 0 1 0 0,1-1 0 0 0,1 0-1 0 0,0 0 1 0 0,0 1 0 0 0,0-2-1 0 0,1 1 1 0 0,-1 0 0 0 0,2-1-1 0 0,-1 1 1 0 0,1-1 0 0 0,0-1-1 0 0,0 1 1 0 0,7 5 0 0 0,-3-3-33 0 0,0-1 0 0 0,0 1 0 0 0,1-2 0 0 0,0 0 0 0 0,0 0 0 0 0,1 0 0 0 0,0-2 0 0 0,0 1 0 0 0,0-1 0 0 0,0-1 0 0 0,0 0 0 0 0,1-1 0 0 0,20 3 0 0 0,-26-5-6 0 0,0-1 0 0 0,-1 1 1 0 0,1-1-1 0 0,-1 0 1 0 0,1 0-1 0 0,-1-1 0 0 0,1 1 1 0 0,-1-1-1 0 0,0 0 0 0 0,0-1 1 0 0,0 0-1 0 0,0 1 1 0 0,0-1-1 0 0,0-1 0 0 0,-1 1 1 0 0,0-1-1 0 0,0 0 0 0 0,0 0 1 0 0,0 0-1 0 0,0 0 1 0 0,3-6-1 0 0,-1 1-2 0 0,-1 0 1 0 0,0 0-1 0 0,0 0 0 0 0,-1 0 0 0 0,0-1 1 0 0,-1 0-1 0 0,0 0 0 0 0,-1 0 0 0 0,0 0 1 0 0,1-18-1 0 0,-2 5-2 0 0,-2 1 0 0 0,-1-1 0 0 0,-1 1 0 0 0,0 0 0 0 0,-2 0 0 0 0,-1 0 0 0 0,0 0 0 0 0,-2 1 0 0 0,0 0 0 0 0,-12-21 0 0 0,18 40 12 0 0,1 0 0 0 0,0-1 0 0 0,-1 1 0 0 0,1 0 0 0 0,-1 0 0 0 0,0 0 0 0 0,1 0 0 0 0,-1 0 0 0 0,0 0 0 0 0,0 0 0 0 0,0 1-1 0 0,-1-1 1 0 0,1 1 0 0 0,0-1 0 0 0,-1 1 0 0 0,1 0 0 0 0,-1 0 0 0 0,-2-1 0 0 0,2 2-2 0 0,0-1-1 0 0,0 1 0 0 0,0 0 0 0 0,0 1 1 0 0,0-1-1 0 0,0 0 0 0 0,0 1 1 0 0,0 0-1 0 0,0-1 0 0 0,0 1 0 0 0,0 1 1 0 0,0-1-1 0 0,0 0 0 0 0,1 0 1 0 0,-5 4-1 0 0,-5 3-2 0 0,0 1 0 0 0,1 0 0 0 0,1 1 0 0 0,0 0 0 0 0,0 1 0 0 0,1-1 0 0 0,-12 19 0 0 0,11-12 20 0 0,0 0 0 0 0,0 1-1 0 0,2 0 1 0 0,-12 35-1 0 0,17-41-15 0 0,0 0-1 0 0,1 0 1 0 0,0 1-1 0 0,1-1 1 0 0,0 0-1 0 0,1 1 1 0 0,0-1-1 0 0,1 1 1 0 0,0-1-1 0 0,1 0 1 0 0,0 0-1 0 0,1 0 1 0 0,1 0-1 0 0,0 0 1 0 0,0 0-1 0 0,2-1 1 0 0,-1 0-1 0 0,1 0 1 0 0,1 0-1 0 0,-1-1 0 0 0,13 14 1 0 0,-14-19-9 0 0,0-1 1 0 0,0 1-1 0 0,0-1 1 0 0,0 0-1 0 0,1 0 1 0 0,0-1-1 0 0,0 1 1 0 0,0-1-1 0 0,0-1 0 0 0,0 1 1 0 0,0-1-1 0 0,1 0 1 0 0,-1 0-1 0 0,1-1 1 0 0,7 1-1 0 0,-9-2-13 0 0,1 0 0 0 0,-1 0 1 0 0,1 0-1 0 0,0 0 0 0 0,-1-1 0 0 0,1 0 0 0 0,-1-1 0 0 0,1 1 1 0 0,-1-1-1 0 0,0 0 0 0 0,0 0 0 0 0,0 0 0 0 0,0-1 0 0 0,0 0 0 0 0,0 0 1 0 0,-1 0-1 0 0,1-1 0 0 0,4-4 0 0 0,0-2-50 0 0,0-1 0 0 0,0-1 0 0 0,-1 1-1 0 0,-1-1 1 0 0,0-1 0 0 0,-1 1 0 0 0,0-1 0 0 0,-1 0 0 0 0,0-1-1 0 0,-1 1 1 0 0,3-22 0 0 0,-2 3 127 0 0,-1 1 0 0 0,-2-1 0 0 0,-1 0 0 0 0,-4-32 0 0 0,-2 15 63 0 0,3 29 11 0 0,1 18-26 0 0,1 6 35 0 0,0 10-111 0 0,6 25-1 0 0,-1-1 8 0 0,-2-10-36 0 0,2 1-1 0 0,0-1 0 0 0,2-1 1 0 0,1 1-1 0 0,2-1 0 0 0,22 46 1 0 0,-28-66-21 0 0,0 0 0 0 0,0 0 1 0 0,1-1-1 0 0,0 0 0 0 0,0 0 1 0 0,11 9-1 0 0,-14-12-39 0 0,1-1 1 0 0,0 0-1 0 0,-1 0 1 0 0,1 0-1 0 0,0-1 0 0 0,0 1 1 0 0,1-1-1 0 0,-1 0 1 0 0,0 1-1 0 0,0-1 0 0 0,1-1 1 0 0,-1 1-1 0 0,0 0 1 0 0,1-1-1 0 0,-1 0 1 0 0,1 0-1 0 0,-1 0 0 0 0,4 0 1 0 0,-5-1-123 0 0,0 0 0 0 0,0 1 0 0 0,1-1 1 0 0,-1 0-1 0 0,0-1 0 0 0,0 1 0 0 0,0 0 0 0 0,-1-1 1 0 0,1 1-1 0 0,0-1 0 0 0,0 1 0 0 0,-1-1 0 0 0,1 0 0 0 0,-1 1 1 0 0,1-1-1 0 0,0-3 0 0 0,5-5-1878 0 0,8-21 0 0 0,-11 22 722 0 0,4-9-1186 0 0,-3 0-240 0 0</inkml:trace>
</inkml:ink>
</file>

<file path=ppt/ink/ink4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28 406 1760 0 0,'-27'-406'19838'0'0,"30"444"-18231"0"0,10 49 1 0 0,-4-33-1405 0 0,37 231 703 0 0,13 91-498 0 0,-42-208-414 0 0,2 17-761 0 0,-16-161 62 0 0,7 35-257 0 0,-9-53 130 0 0,0-1 0 0 0,1 0 1 0 0,0 0-1 0 0,0-1 0 0 0,0 1 0 0 0,1 0 0 0 0,-1-1 0 0 0,7 8 1 0 0,-2-6-2135 0 0,1-1 514 0 0</inkml:trace>
</inkml:ink>
</file>

<file path=ppt/ink/ink4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6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12 3425 0 0,'0'0'346'0'0,"-1"0"0"0"0,1 0 1 0 0,0 0-1 0 0,-1 0 0 0 0,1 0 0 0 0,0 0 1 0 0,-1 0-1 0 0,1 0 0 0 0,0-1 0 0 0,-1 1 1 0 0,1 0-1 0 0,0 0 0 0 0,-2-2 2078 0 0,1 2-2078 0 0,1 0 0 0 0,0-1 1 0 0,0 1-1 0 0,0 0 0 0 0,-1 0 0 0 0,1-1 1 0 0,0 1-1 0 0,0 0 0 0 0,0-1 1 0 0,0 0-1 0 0,3-2 3355 0 0,4 2-3622 0 0,78 4 4019 0 0,43 9-3107 0 0,-101-9-948 0 0,-1 1 1 0 0,0 1-1 0 0,49 17 1 0 0,-64-18-335 0 0,0 1 1 0 0,0 1-1 0 0,0 0 1 0 0,14 10-1 0 0,-19-10-409 0 0,1-1 0 0 0,-1 1 0 0 0,0 1-1 0 0,0-1 1 0 0,0 1 0 0 0,-1 0 0 0 0,4 8-1 0 0,7 15-5977 0 0,-10-15 2842 0 0</inkml:trace>
</inkml:ink>
</file>

<file path=ppt/ink/ink4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7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14 234 448 0 0,'-2'11'968'0'0,"-1"0"1058"0"0,0 0-1 0 0,1 0 1 0 0,-1 17 0 0 0,3-25-1685 0 0,0 0 1 0 0,0 1 0 0 0,1-1 0 0 0,-1 0 0 0 0,1 0 0 0 0,-1 0 0 0 0,1 0 0 0 0,0 0 0 0 0,1 0 0 0 0,-1 0 0 0 0,0 0 0 0 0,1 0 0 0 0,-1 0 0 0 0,1-1-1 0 0,0 1 1 0 0,4 4 0 0 0,-2-4-178 0 0,-1 1-1 0 0,1-1 1 0 0,0 0-1 0 0,0 0 0 0 0,0-1 1 0 0,1 1-1 0 0,-1-1 1 0 0,1 0-1 0 0,-1 0 0 0 0,1-1 1 0 0,0 1-1 0 0,-1-1 1 0 0,1 0-1 0 0,0 0 1 0 0,0-1-1 0 0,0 1 0 0 0,0-1 1 0 0,0 0-1 0 0,0 0 1 0 0,0-1-1 0 0,-1 0 0 0 0,1 1 1 0 0,0-2-1 0 0,7-1 1 0 0,-1-2-46 0 0,0 1-1 0 0,-1-1 1 0 0,1-1 0 0 0,-1 0 0 0 0,-1 0 0 0 0,1-1 0 0 0,-1-1-1 0 0,0 1 1 0 0,10-13 0 0 0,-11 11-18 0 0,1-1 0 0 0,-2 0 1 0 0,0-1-1 0 0,0 0 0 0 0,-1 0 0 0 0,0 0 0 0 0,-1-1 0 0 0,0 0 0 0 0,-1 0 0 0 0,5-20 1 0 0,-5 16 21 0 0,0 0 1 0 0,-1 0-1 0 0,-1 0 1 0 0,-1 0-1 0 0,-1-29 0 0 0,0 43-103 0 0,0 0-1 0 0,0 0 0 0 0,0 0 1 0 0,-1 0-1 0 0,1 0 0 0 0,-1 0 1 0 0,1 0-1 0 0,-1 0 0 0 0,0 0 1 0 0,0 0-1 0 0,0 0 0 0 0,0 1 1 0 0,0-1-1 0 0,0 0 0 0 0,0 1 1 0 0,-1-1-1 0 0,1 1 0 0 0,0-1 0 0 0,-1 1 1 0 0,1 0-1 0 0,-1 0 0 0 0,0-1 1 0 0,1 1-1 0 0,-1 0 0 0 0,0 0 1 0 0,0 1-1 0 0,0-1 0 0 0,0 0 1 0 0,1 1-1 0 0,-1-1 0 0 0,0 1 1 0 0,0-1-1 0 0,0 1 0 0 0,0 0 1 0 0,0 0-1 0 0,0 0 0 0 0,0 0 0 0 0,-3 1 1 0 0,-3 0 50 0 0,0 0 0 0 0,0 1 1 0 0,1 0-1 0 0,-1 1 0 0 0,0 0 0 0 0,1 0 1 0 0,0 1-1 0 0,-9 5 0 0 0,3 0 51 0 0,0 0 0 0 0,1 1 1 0 0,1 1-1 0 0,0 0 0 0 0,0 0 0 0 0,1 1 0 0 0,0 0 0 0 0,1 1 1 0 0,1 0-1 0 0,0 1 0 0 0,0 0 0 0 0,2 0 0 0 0,0 0 0 0 0,0 1 0 0 0,1 0 1 0 0,1 0-1 0 0,1 0 0 0 0,0 1 0 0 0,-1 19 0 0 0,4-26-121 0 0,0 1-1 0 0,0 0 1 0 0,1-1 0 0 0,0 1-1 0 0,1 0 1 0 0,0-1 0 0 0,1 0-1 0 0,0 1 1 0 0,0-1-1 0 0,1 0 1 0 0,0 0 0 0 0,0-1-1 0 0,1 1 1 0 0,0-1 0 0 0,1 0-1 0 0,0-1 1 0 0,0 1-1 0 0,1-1 1 0 0,0 0 0 0 0,0-1-1 0 0,0 1 1 0 0,1-2-1 0 0,0 1 1 0 0,0-1 0 0 0,1 0-1 0 0,15 7 1 0 0,-12-8-167 0 0,1 0 0 0 0,-1 0 1 0 0,1-2-1 0 0,0 1 0 0 0,14 0 0 0 0,-20-3-119 0 0,1 0-1 0 0,-1 0 0 0 0,1-1 1 0 0,-1 0-1 0 0,1 0 1 0 0,-1-1-1 0 0,0 0 0 0 0,0 0 1 0 0,0 0-1 0 0,9-6 1 0 0,-10 5 21 0 0,21-10-2334 0 0,-1-2 1 0 0,0-1 0 0 0,24-20-1 0 0,-31 19 693 0 0</inkml:trace>
</inkml:ink>
</file>

<file path=ppt/ink/ink4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7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37 2969 0 0,'-1'-2'758'0'0,"0"-1"1"0"0,0 1 0 0 0,0-1-1 0 0,0 1 1 0 0,-1-1 0 0 0,1 1-1 0 0,-1 0 1 0 0,1-1 0 0 0,-1 1 0 0 0,0 0-1 0 0,0 0 1 0 0,-3-2 0 0 0,5 3-593 0 0,-1 1-1 0 0,0-1 1 0 0,0 1 0 0 0,0-1 0 0 0,0 1 0 0 0,0 0 0 0 0,0-1 0 0 0,0 1 0 0 0,0 0 0 0 0,0 0 0 0 0,0 0 0 0 0,0-1 0 0 0,0 1 0 0 0,0 0-1 0 0,0 0 1 0 0,0 1 0 0 0,0-1 0 0 0,0 0 0 0 0,0 0 0 0 0,0 0 0 0 0,0 1 0 0 0,0-1 0 0 0,0 1 0 0 0,0-1 0 0 0,0 0 0 0 0,0 1-1 0 0,0 0 1 0 0,0-1 0 0 0,1 1 0 0 0,-1 0 0 0 0,0-1 0 0 0,0 1 0 0 0,1 0 0 0 0,-1 0 0 0 0,0-1 0 0 0,0 2 0 0 0,-5 6 152 0 0,1 0 0 0 0,-1 1 1 0 0,2-1-1 0 0,-1 1 0 0 0,1 0 0 0 0,0 0 1 0 0,1 1-1 0 0,0-1 0 0 0,1 1 0 0 0,0-1 1 0 0,0 1-1 0 0,1 0 0 0 0,0 0 1 0 0,1 11-1 0 0,2 16 80 0 0,2 0 1 0 0,11 53-1 0 0,-7-46 109 0 0,65 525 680 0 0,-70-443-1191 0 0,8 92-618 0 0,-11-211 423 0 0,2 1-1 0 0,-1-1 1 0 0,1 1-1 0 0,0-1 0 0 0,1 0 1 0 0,4 11-1 0 0,-6-16-79 0 0,0-1 0 0 0,0 1-1 0 0,0 0 1 0 0,0 0 0 0 0,1-1-1 0 0,-1 1 1 0 0,0 0 0 0 0,1-1 0 0 0,-1 0-1 0 0,1 1 1 0 0,0-1 0 0 0,-1 0-1 0 0,1 0 1 0 0,0 0 0 0 0,0 0-1 0 0,0 0 1 0 0,-1 0 0 0 0,1 0 0 0 0,0 0-1 0 0,0-1 1 0 0,0 1 0 0 0,1-1-1 0 0,-1 0 1 0 0,0 0 0 0 0,0 1-1 0 0,0-1 1 0 0,0 0 0 0 0,4-1 0 0 0,-2 0-876 0 0,1 0 0 0 0,0-1 0 0 0,-1 1 0 0 0,8-4 0 0 0,3-5-948 0 0</inkml:trace>
</inkml:ink>
</file>

<file path=ppt/ink/ink4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08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31 2008 0 0,'-2'1'623'0'0,"1"-1"-1"0"0,0 0 0 0 0,-1 1 1 0 0,1 0-1 0 0,0-1 1 0 0,0 1-1 0 0,-1 0 0 0 0,1-1 1 0 0,0 1-1 0 0,0 0 0 0 0,0 0 1 0 0,0 0-1 0 0,0 0 0 0 0,0 0 1 0 0,-1 2-1 0 0,0-1 57 0 0,1 1 0 0 0,-1 0 1 0 0,1 0-1 0 0,-1 0 0 0 0,1 0 0 0 0,-1 4 1 0 0,0 5 485 0 0,0 0 1 0 0,-1 21-1 0 0,3-25-252 0 0,-4 43 1171 0 0,-2 27-133 0 0,6-74-1878 0 0,0 16 149 0 0,1-1 0 0 0,0 1 0 0 0,1 0 0 0 0,7 26 0 0 0,-8-41-213 0 0,1 0 0 0 0,0 0-1 0 0,0 0 1 0 0,0 0 0 0 0,1 0-1 0 0,0 0 1 0 0,0-1-1 0 0,0 1 1 0 0,4 3 0 0 0,-4-5-15 0 0,0 0 0 0 0,0-1 0 0 0,0 0 0 0 0,0 1 0 0 0,0-1 0 0 0,1-1 0 0 0,-1 1 0 0 0,1 0 0 0 0,-1-1 0 0 0,1 0 0 0 0,0 1 0 0 0,0-1 1 0 0,-1-1-1 0 0,6 2 0 0 0,-3-2-14 0 0,1 0 0 0 0,-1 0 1 0 0,1 0-1 0 0,-1-1 1 0 0,0 0-1 0 0,0 0 0 0 0,1-1 1 0 0,-1 0-1 0 0,0 0 0 0 0,0 0 1 0 0,0-1-1 0 0,-1 1 1 0 0,1-1-1 0 0,-1-1 0 0 0,1 1 1 0 0,-1-1-1 0 0,0 0 1 0 0,0 0-1 0 0,-1-1 0 0 0,5-5 1 0 0,-1 2-11 0 0,-2-1-1 0 0,1 0 1 0 0,-1 0 0 0 0,-1-1 0 0 0,1 0-1 0 0,-2 0 1 0 0,1 0 0 0 0,-1 0 0 0 0,-1-1 0 0 0,4-20-1 0 0,-3-9 85 0 0,-1-64 0 0 0,-3 82-37 0 0,0 11-17 0 0,0-6 97 0 0,-3-26-1 0 0,3 39-65 0 0,-1 0-1 0 0,1 0 1 0 0,-1 1 0 0 0,0-1 0 0 0,-1 0 0 0 0,1 0 0 0 0,-1 1 0 0 0,1-1 0 0 0,-1 1 0 0 0,0-1 0 0 0,-1 1-1 0 0,-2-4 1 0 0,4 6-26 0 0,1 1 1 0 0,0 0-1 0 0,0 0 0 0 0,0 0 0 0 0,0 0 0 0 0,-1-1 0 0 0,1 1 0 0 0,0 0 1 0 0,0 0-1 0 0,0 0 0 0 0,-1 0 0 0 0,1 0 0 0 0,0 0 0 0 0,0-1 0 0 0,-1 1 1 0 0,1 0-1 0 0,0 0 0 0 0,0 0 0 0 0,-1 0 0 0 0,1 0 0 0 0,0 0 0 0 0,0 0 1 0 0,-1 0-1 0 0,1 0 0 0 0,0 0 0 0 0,0 0 0 0 0,-1 0 0 0 0,1 1 0 0 0,0-1 1 0 0,0 0-1 0 0,-1 0 0 0 0,1 0 0 0 0,0 0 0 0 0,0 0 0 0 0,0 0 0 0 0,-1 0 1 0 0,1 1-1 0 0,0-1 0 0 0,0 0 0 0 0,0 0 0 0 0,-1 0 0 0 0,1 1 1 0 0,0-1-1 0 0,0 0 0 0 0,0 0 0 0 0,0 0 0 0 0,0 1 0 0 0,0-1 0 0 0,-1 0 1 0 0,1 0-1 0 0,0 1 0 0 0,0-1 0 0 0,0 0 0 0 0,0 0 0 0 0,0 1 0 0 0,0-1 1 0 0,0 1-1 0 0,-4 18 16 0 0,4-15 35 0 0,-3 21-5 0 0,1 0-1 0 0,2 1 0 0 0,4 47 1 0 0,21 75-23 0 0,-17-112-52 0 0,17 71 36 0 0,-19-87-48 0 0,0-1 0 0 0,2 0 0 0 0,13 24 0 0 0,54 81-222 0 0,20 37 33 0 0,-79-129 171 0 0,15 44 0 0 0,-26-59 43 0 0,0 0 0 0 0,-1 1 0 0 0,0 0 0 0 0,1 26 0 0 0,-5-37 18 0 0,0-1 0 0 0,0 1 0 0 0,-1-1 0 0 0,0 1 0 0 0,0-1 0 0 0,0 1 0 0 0,-1-1-1 0 0,0 0 1 0 0,-1 0 0 0 0,-2 6 0 0 0,3-8 7 0 0,-1 0-1 0 0,1 0 1 0 0,-1-1 0 0 0,1 1-1 0 0,-1-1 1 0 0,0 0-1 0 0,-1 1 1 0 0,1-2 0 0 0,0 1-1 0 0,-1 0 1 0 0,0-1-1 0 0,0 1 1 0 0,1-1-1 0 0,-1 0 1 0 0,-6 2 0 0 0,-23 4 60 0 0,0 0 1 0 0,0-3 0 0 0,0 0-1 0 0,-37-1 1 0 0,31-2-6 0 0,19-1-10 0 0,0 0 0 0 0,0-2 0 0 0,-1-1-1 0 0,1 0 1 0 0,-29-8 0 0 0,37 7 1 0 0,0-1 0 0 0,1 0-1 0 0,-1-1 1 0 0,1 0 0 0 0,-1-1 0 0 0,2 0 0 0 0,-1 0 0 0 0,1-2 0 0 0,0 1-1 0 0,-9-10 1 0 0,13 11-32 0 0,1 0 1 0 0,0-1-1 0 0,1 0 0 0 0,0 0 0 0 0,0 0 0 0 0,0 0 0 0 0,1 0 0 0 0,0-1 0 0 0,1 0 1 0 0,-1 1-1 0 0,2-1 0 0 0,-1 0 0 0 0,1 0 0 0 0,-1-12 0 0 0,2-2-27 0 0,0-1-1 0 0,2 0 1 0 0,7-42-1 0 0,0 28-45 0 0,1 1 0 0 0,2 0 0 0 0,1 1-1 0 0,2 0 1 0 0,2 1 0 0 0,38-59 0 0 0,-12 31-494 0 0,3 3 1 0 0,78-79-1 0 0,-18 41-1140 0 0,-85 81-339 0 0,0 1 0 0 0,1 1 0 0 0,36-17 0 0 0,-24 16-1895 0 0</inkml:trace>
</inkml:ink>
</file>

<file path=ppt/ink/ink4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6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78 257 512 0 0,'-4'-23'3028'0'0,"4"20"-2421"0"0,0 0 0 0 0,-1 0-1 0 0,1 0 1 0 0,-1 0 0 0 0,0 0 0 0 0,1 0-1 0 0,-2 0 1 0 0,1 0 0 0 0,-2-3-1 0 0,1 1 545 0 0,1 0-1 0 0,0 0 0 0 0,-1 0 0 0 0,2 0 1 0 0,-1 0-1 0 0,0 0 0 0 0,1-7 0 0 0,-3 64 3110 0 0,-8 27-2375 0 0,-3 25-1171 0 0,9 4-124 0 0,9 126 0 0 0,-1-129-278 0 0,-4-87-246 0 0,0 0 1 0 0,-1-1-1 0 0,-9 33 1 0 0,5-33-40 0 0,6-16-21 0 0,-1 0 1 0 0,1 0-1 0 0,0 0 1 0 0,-1-1-1 0 0,1 1 1 0 0,0 0-1 0 0,-1 0 1 0 0,1-1-1 0 0,-1 1 1 0 0,1 0-1 0 0,-1-1 1 0 0,0 1-1 0 0,1 0 1 0 0,-1-1-1 0 0,0 1 1 0 0,-1 0-1 0 0,2-1 8 0 0,1-19 26 0 0,2 1 0 0 0,0-1 0 0 0,9-33 0 0 0,2-3-67 0 0,-8 9 35 0 0,-2 0-1 0 0,-3-71 1 0 0,-1 72 0 0 0,-4-257-86 0 0,3 289 79 0 0,0 2-7 0 0,1 0 0 0 0,0 0 1 0 0,0 0-1 0 0,1 0 0 0 0,1 0 0 0 0,0 0 1 0 0,6-20-1 0 0,-7 30 2 0 0,-1-1 1 0 0,1 1-1 0 0,0 0 0 0 0,-1 0 1 0 0,1-1-1 0 0,0 1 1 0 0,0 0-1 0 0,0 0 0 0 0,0 0 1 0 0,0 0-1 0 0,0 0 1 0 0,0 0-1 0 0,1 0 0 0 0,-1 1 1 0 0,0-1-1 0 0,0 0 1 0 0,1 1-1 0 0,-1-1 0 0 0,0 1 1 0 0,3-1-1 0 0,-2 0-3 0 0,1 1 1 0 0,-1 0-1 0 0,1 0 0 0 0,0 0 1 0 0,-1 0-1 0 0,1 1 0 0 0,-1-1 1 0 0,1 1-1 0 0,-1-1 0 0 0,5 3 0 0 0,3 1-11 0 0,0 1 0 0 0,0 1 0 0 0,19 13 0 0 0,-29-18 19 0 0,36 25-44 0 0,53 50 0 0 0,-86-74 49 0 0,15 16 21 0 0,28 36 0 0 0,-41-47-13 0 0,0 1-1 0 0,0 0 1 0 0,-1 0-1 0 0,0 1 1 0 0,-1-1-1 0 0,1 1 1 0 0,-2 0-1 0 0,3 13 1 0 0,-1 14 30 0 0,-1 0 0 0 0,-2 0 1 0 0,-2 1-1 0 0,-6 44 0 0 0,0 14-32 0 0,6-79 4 0 0,1 1 1 0 0,4 33-1 0 0,-3-43-14 0 0,1 0-1 0 0,-1 0 1 0 0,1-1-1 0 0,1 1 1 0 0,0-1-1 0 0,0 1 1 0 0,0-1-1 0 0,0 0 0 0 0,8 10 1 0 0,-11-16-2 0 0,1 1 1 0 0,-1-1 0 0 0,0 1-1 0 0,1-1 1 0 0,-1 1-1 0 0,0-1 1 0 0,1 1-1 0 0,-1-1 1 0 0,1 1-1 0 0,-1-1 1 0 0,1 1-1 0 0,-1-1 1 0 0,1 0-1 0 0,-1 1 1 0 0,1-1 0 0 0,0 0-1 0 0,-1 0 1 0 0,1 1-1 0 0,-1-1 1 0 0,1 0-1 0 0,0 0 1 0 0,-1 0-1 0 0,1 0 1 0 0,-1 0-1 0 0,1 0 1 0 0,0 0-1 0 0,-1 0 1 0 0,1 0 0 0 0,0 0-1 0 0,-1 0 1 0 0,1 0-1 0 0,-1 0 1 0 0,1-1-1 0 0,0 1 1 0 0,-1 0-1 0 0,1 0 1 0 0,-1-1-1 0 0,1 1 1 0 0,-1 0-1 0 0,1-1 1 0 0,-1 1-1 0 0,1 0 1 0 0,-1-1 0 0 0,1 1-1 0 0,-1-1 1 0 0,1 1-1 0 0,-1-1 1 0 0,0 1-1 0 0,1-1 1 0 0,-1 1-1 0 0,0-1 1 0 0,1 1-1 0 0,-1-1 1 0 0,0 0-1 0 0,3-4 2 0 0,-1 1 0 0 0,-1 0 0 0 0,1-1-1 0 0,-1 0 1 0 0,2-6 0 0 0,-1-12-28 0 0,-1 1-1 0 0,0 0 1 0 0,-6-39-1 0 0,1 9-10 0 0,1-28-6 0 0,11-125 1 0 0,-4 169 22 0 0,2 1 0 0 0,1-1 0 0 0,1 1 0 0 0,2 1 0 0 0,29-64 0 0 0,-32 82 7 0 0,2 1 1 0 0,13-19-1 0 0,-18 29 6 0 0,-1 1 1 0 0,1-1-1 0 0,0 1 0 0 0,0 0 0 0 0,0 0 1 0 0,1 0-1 0 0,-1 1 0 0 0,1-1 0 0 0,0 1 1 0 0,0 1-1 0 0,6-4 0 0 0,-7 5 5 0 0,-1 1-1 0 0,1-1 1 0 0,0 0-1 0 0,0 1 1 0 0,1 0 0 0 0,-1 0-1 0 0,0 0 1 0 0,0 1-1 0 0,0-1 1 0 0,0 1-1 0 0,0 0 1 0 0,-1 0-1 0 0,1 0 1 0 0,0 1 0 0 0,0-1-1 0 0,3 3 1 0 0,1 0-3 0 0,0 1-1 0 0,-1 0 1 0 0,1 0 0 0 0,-1 0 0 0 0,-1 1 0 0 0,9 9 0 0 0,-4-2 3 0 0,-2 0 0 0 0,1 0-1 0 0,-2 1 1 0 0,0 0 0 0 0,0 1 0 0 0,9 27 0 0 0,22 99 61 0 0,-35-125-58 0 0,3 16-1 0 0,-2-1-1 0 0,-1 1 1 0 0,-1 43 0 0 0,-11 97 116 0 0,1-9-87 0 0,7-160-41 0 0,0-1-1 0 0,0 1 1 0 0,0 0-1 0 0,1-1 1 0 0,-1 1 0 0 0,1-1-1 0 0,0 1 1 0 0,0-1-1 0 0,0 1 1 0 0,0-1-1 0 0,0 0 1 0 0,0 1-1 0 0,1-1 1 0 0,-1 0 0 0 0,3 2-1 0 0,-3-3-65 0 0,0 0-1 0 0,0 0 1 0 0,0 0 0 0 0,0 0-1 0 0,1 0 1 0 0,-1 0 0 0 0,0 0-1 0 0,1-1 1 0 0,-1 1-1 0 0,1-1 1 0 0,-1 1 0 0 0,0-1-1 0 0,1 1 1 0 0,-1-1 0 0 0,1 0-1 0 0,-1 0 1 0 0,1 0-1 0 0,0 0 1 0 0,-1 0 0 0 0,1 0-1 0 0,-1 0 1 0 0,1 0 0 0 0,-1-1-1 0 0,1 1 1 0 0,-1 0-1 0 0,3-2 1 0 0,4-2-1250 0 0,-1 1 1 0 0,0-2-1 0 0,11-7 1 0 0,-6 2-1495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6.01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 81 1176 0 0,'-5'-3'6668'0'0,"12"1"-3378"0"0,20 0-1871 0 0,-15 2-832 0 0,25-6 167 0 0,71-21 0 0 0,-69 15-674 0 0,57-8-1 0 0,-85 18-196 0 0,52-4 46 0 0,-56 6-335 0 0,1 0-1 0 0,-1 0 1 0 0,0 1-1 0 0,0 0 0 0 0,0 0 1 0 0,11 3-1 0 0,-3 3-1612 0 0</inkml:trace>
</inkml:ink>
</file>

<file path=ppt/ink/ink4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18 512 0 0,'-1'-2'330'0'0,"0"1"-1"0"0,-1-1 1 0 0,1 1-1 0 0,0 0 1 0 0,0 0-1 0 0,-1 0 1 0 0,1 0 0 0 0,-1 0-1 0 0,1 0 1 0 0,-1 0-1 0 0,1 0 1 0 0,-1 0-1 0 0,1 1 1 0 0,-1-1-1 0 0,0 1 1 0 0,1-1-1 0 0,-1 1 1 0 0,0 0 0 0 0,1-1-1 0 0,-1 1 1 0 0,0 0-1 0 0,0 0 1 0 0,1 0-1 0 0,-1 0 1 0 0,0 1-1 0 0,-3 0 1 0 0,1 0 111 0 0,0 1 0 0 0,-1 0 0 0 0,1 0 0 0 0,0 0 0 0 0,0 0 0 0 0,0 1 0 0 0,0-1 0 0 0,0 1 0 0 0,-6 6 0 0 0,1 0 276 0 0,1 1 0 0 0,-12 15 0 0 0,8-7-382 0 0,1 1 0 0 0,2 0-1 0 0,-1 0 1 0 0,2 1-1 0 0,-7 22 1 0 0,7-11 36 0 0,1-1 0 0 0,-6 61 0 0 0,12-81-265 0 0,1 0-1 0 0,0 0 1 0 0,0 1 0 0 0,1-1-1 0 0,1 0 1 0 0,0 0-1 0 0,0 0 1 0 0,1 0 0 0 0,0 0-1 0 0,8 15 1 0 0,-8-18-82 0 0,2 0-1 0 0,-1 0 1 0 0,1-1 0 0 0,0 1-1 0 0,0-1 1 0 0,1 0 0 0 0,-1 0 0 0 0,1-1-1 0 0,1 0 1 0 0,-1 0 0 0 0,1 0 0 0 0,0-1-1 0 0,0 0 1 0 0,8 4 0 0 0,-7-6-61 0 0,0 1 1 0 0,0-1 0 0 0,0 0-1 0 0,0-1 1 0 0,0 0 0 0 0,0 0-1 0 0,0 0 1 0 0,0-1 0 0 0,0-1-1 0 0,0 1 1 0 0,1-1-1 0 0,-1-1 1 0 0,0 0 0 0 0,0 0-1 0 0,-1 0 1 0 0,1-1 0 0 0,9-4-1 0 0,-9 3-22 0 0,-1 0 0 0 0,0 0 0 0 0,0 0-1 0 0,0-1 1 0 0,-1 0 0 0 0,1 0 0 0 0,-1-1 0 0 0,0 0-1 0 0,-1 0 1 0 0,0 0 0 0 0,0-1 0 0 0,0 0-1 0 0,-1 0 1 0 0,0 0 0 0 0,0 0 0 0 0,0-1 0 0 0,2-9-1 0 0,-4 10 63 0 0,-1 0 0 0 0,0 0-1 0 0,0-1 1 0 0,-1 1 0 0 0,0 0-1 0 0,0 0 1 0 0,0 0 0 0 0,-1 0-1 0 0,-1-1 1 0 0,1 1 0 0 0,-4-9-1 0 0,-4-8 65 0 0,-22-42 1 0 0,18 38-35 0 0,-5-9 46 0 0,12 20 9 0 0,-2 0 1 0 0,-1 1 0 0 0,0 0-1 0 0,0 0 1 0 0,-2 1 0 0 0,-12-15-1 0 0,21 28-63 0 0,0 1-1 0 0,0-1 0 0 0,0 0 0 0 0,1 1 1 0 0,-2 0-1 0 0,1-1 0 0 0,0 1 1 0 0,0 0-1 0 0,0 0 0 0 0,-1 0 1 0 0,1 0-1 0 0,0 0 0 0 0,-1 1 0 0 0,1-1 1 0 0,0 1-1 0 0,-1-1 0 0 0,-4 1 1 0 0,4 0-4 0 0,0 1 1 0 0,-1 0 0 0 0,1 0 0 0 0,0-1-1 0 0,0 2 1 0 0,0-1 0 0 0,0 0-1 0 0,0 1 1 0 0,0-1 0 0 0,0 1 0 0 0,-4 4-1 0 0,-2 1 25 0 0,1 1 0 0 0,0 1 0 0 0,0-1 0 0 0,1 1-1 0 0,0 1 1 0 0,-8 15 0 0 0,3-3 7 0 0,0 1 0 0 0,2 0-1 0 0,1 1 1 0 0,-8 29 0 0 0,14-41-25 0 0,1 1-1 0 0,0-1 1 0 0,0 1-1 0 0,1-1 1 0 0,1 1-1 0 0,0 0 1 0 0,1-1-1 0 0,0 1 1 0 0,1-1-1 0 0,4 18 1 0 0,-4-25-24 0 0,0-1 0 0 0,0 0 0 0 0,0 1 0 0 0,1-1 0 0 0,-1 0 1 0 0,1-1-1 0 0,0 1 0 0 0,0 0 0 0 0,0-1 0 0 0,0 0 0 0 0,1 1 0 0 0,0-1 0 0 0,-1-1 1 0 0,1 1-1 0 0,0 0 0 0 0,0-1 0 0 0,1 0 0 0 0,-1 0 0 0 0,7 2 0 0 0,0 0-23 0 0,0-2 0 0 0,0 1 0 0 0,1-1-1 0 0,-1-1 1 0 0,0 0 0 0 0,23-1 0 0 0,-26 0-29 0 0,0-2 0 0 0,0 1 0 0 0,-1-1 0 0 0,1 0 1 0 0,-1-1-1 0 0,9-4 0 0 0,42-24-423 0 0,-51 28 381 0 0,-1 0 12 0 0,-1-1 0 0 0,1 0 0 0 0,-1 0 0 0 0,1 0 0 0 0,-1 0 0 0 0,0-1 0 0 0,-1 0 0 0 0,8-10 0 0 0,-10 12 79 0 0,0 0-1 0 0,0-1 1 0 0,-1 1-1 0 0,1-1 1 0 0,-1 1-1 0 0,0-1 1 0 0,0 0-1 0 0,0 1 1 0 0,-1-1-1 0 0,1 0 1 0 0,-1 0-1 0 0,0 1 1 0 0,0-1-1 0 0,0 0 1 0 0,-1 0-1 0 0,1 0 1 0 0,-2-4 0 0 0,-8-24 537 0 0,-1 0 0 0 0,-21-43 1 0 0,22 59-13 0 0,2 9-74 0 0,8 7-436 0 0,0 0 0 0 0,0 0 0 0 0,0-1 0 0 0,0 1 0 0 0,-1 0 0 0 0,1 0 1 0 0,0 0-1 0 0,0 0 0 0 0,-1 0 0 0 0,1 0 0 0 0,0 0 0 0 0,0 0 0 0 0,0 0 1 0 0,-1 0-1 0 0,1 0 0 0 0,0 0 0 0 0,0 0 0 0 0,0 0 0 0 0,-1 1 0 0 0,1-1 1 0 0,0 0-1 0 0,0 0 0 0 0,0 0 0 0 0,0 0 0 0 0,-1 0 0 0 0,1 0 0 0 0,0 0 1 0 0,0 1-1 0 0,0-1 0 0 0,0 0 0 0 0,-1 0 0 0 0,1 0 0 0 0,0 0 0 0 0,0 1 1 0 0,-1 2 37 0 0,1 0 1 0 0,0 0 0 0 0,-1 0 0 0 0,1 0 0 0 0,0 0 0 0 0,1 0 0 0 0,-1 0 0 0 0,0 0 0 0 0,1 0 0 0 0,0 0 0 0 0,1 5 0 0 0,-1-5-46 0 0,3 10 43 0 0,1-1 0 0 0,0 1 0 0 0,1-1 1 0 0,0 0-1 0 0,8 11 0 0 0,44 56 33 0 0,-48-66-57 0 0,9 9-191 0 0,1-1-1 0 0,1 0 1 0 0,0-2-1 0 0,2 0 1 0 0,25 15-1 0 0,-3-5-3456 0 0,-11-15-5816 0 0,-26-11 7121 0 0</inkml:trace>
</inkml:ink>
</file>

<file path=ppt/ink/ink4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7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0 2024 0 0,'-2'0'790'0'0,"0"0"0"0"0,1 0 0 0 0,-1 0 0 0 0,0 1 0 0 0,0-1 0 0 0,0 0 0 0 0,1 1 0 0 0,-1-1 0 0 0,0 1 0 0 0,0-1 0 0 0,-2 3-1 0 0,3-2-550 0 0,0 0 0 0 0,0 0-1 0 0,0 0 1 0 0,0 0 0 0 0,0 0-1 0 0,0 0 1 0 0,1 0 0 0 0,-1 0-1 0 0,0 0 1 0 0,1 1 0 0 0,-1-1-1 0 0,1 0 1 0 0,-1 0 0 0 0,1 1-1 0 0,0-1 1 0 0,0 0 0 0 0,-1 2-1 0 0,0 5 45 0 0,1-1-1 0 0,0 0 1 0 0,0 1-1 0 0,0-1 1 0 0,1 0-1 0 0,0 1 1 0 0,0-1-1 0 0,0 0 1 0 0,5 10-1 0 0,-2-7-47 0 0,1 0 0 0 0,0 1 0 0 0,0-2 0 0 0,1 1 0 0 0,12 13 0 0 0,59 58 1414 0 0,-44-49-1337 0 0,-25-24-270 0 0,21 21-419 0 0,1 0 0 0 0,64 45 0 0 0,-86-69-1197 0 0,0-1 0 0 0,0 0 1 0 0,10 3-1 0 0,-4-2-3347 0 0</inkml:trace>
</inkml:ink>
</file>

<file path=ppt/ink/ink4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8 2809 0 0,'-24'-6'8876'0'0,"1"4"-3763"0"0,18 2-4701 0 0,0 1-1 0 0,0-1 1 0 0,0 1-1 0 0,0 0 1 0 0,0 0-1 0 0,1 1 1 0 0,-1 0 0 0 0,0-1-1 0 0,1 2 1 0 0,-1-1-1 0 0,-8 6 1 0 0,-7 6 21 0 0,1 1 1 0 0,0 1 0 0 0,1 0 0 0 0,-22 27-1 0 0,18-16-368 0 0,1 1 0 0 0,-25 45 0 0 0,36-56-292 0 0,1 1 1 0 0,1 0 0 0 0,-10 32-1 0 0,10-13-2644 0 0,5 1-3545 0 0,3-25 2079 0 0</inkml:trace>
</inkml:ink>
</file>

<file path=ppt/ink/ink4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 2096 0 0,'-6'0'1945'0'0,"2"1"-576"0"0,0-1 0 0 0,1 1-1 0 0,-1-1 1 0 0,0 1 0 0 0,1 0 0 0 0,-1 0-1 0 0,-4 2 1 0 0,7-2-1157 0 0,0 1 0 0 0,-1-1 0 0 0,1 0 0 0 0,0 0 0 0 0,0 0 0 0 0,0 1 0 0 0,-1-1-1 0 0,1 1 1 0 0,1-1 0 0 0,-1 0 0 0 0,0 1 0 0 0,0 0 0 0 0,1-1 0 0 0,-1 1 0 0 0,0 0 0 0 0,1-1 0 0 0,0 1 0 0 0,-1 0 0 0 0,1 1-1 0 0,-1 8 66 0 0,0-1 0 0 0,1 1 0 0 0,0-1 0 0 0,1 1-1 0 0,0 0 1 0 0,0-1 0 0 0,1 0 0 0 0,1 1-1 0 0,6 17 1 0 0,-3-14-245 0 0,0 0 0 0 0,1 0-1 0 0,0-1 1 0 0,1 0 0 0 0,1 0 0 0 0,13 14-1 0 0,-17-22-121 0 0,-1 0 1 0 0,1-1-1 0 0,0 0 0 0 0,1 0 0 0 0,-1 0 0 0 0,1 0 0 0 0,0-1 0 0 0,0 0 0 0 0,0 0 0 0 0,9 2 0 0 0,-9-3-821 0 0,-1-1 1 0 0,1 1-1 0 0,0-2 0 0 0,0 1 0 0 0,-1-1 1 0 0,1 0-1 0 0,10 0 0 0 0,-3-3-2759 0 0</inkml:trace>
</inkml:ink>
</file>

<file path=ppt/ink/ink4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8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20 3417 0 0,'-18'-8'3424'0'0,"5"1"4738"0"0,3 4-7306 0 0,3 1 481 0 0,1 2-73 0 0,3 0-424 0 0,1 0-320 0 0,2 5-488 0 0,3 0 48 0 0,1 2-128 0 0,2 1 40 0 0,2 1-184 0 0,0 1-88 0 0,4 3-1256 0 0,-3 0-2545 0 0,4 2 112 0 0</inkml:trace>
</inkml:ink>
</file>

<file path=ppt/ink/ink4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9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94 512 0 0,'-12'0'1179'0'0,"10"-1"53"0"0,0 1-1 0 0,0 0 1 0 0,0 0 0 0 0,0 0-1 0 0,0 0 1 0 0,0 0-1 0 0,-5 1 1 0 0,7 0-1016 0 0,-1-1 0 0 0,1 1 0 0 0,-1-1 0 0 0,0 0 0 0 0,1 1 1 0 0,-1-1-1 0 0,1 1 0 0 0,-1-1 0 0 0,1 1 0 0 0,-1 0 0 0 0,1-1 0 0 0,-1 1 0 0 0,1-1 0 0 0,0 1 0 0 0,-1 0 0 0 0,1-1 0 0 0,0 1 1 0 0,0 0-1 0 0,-1 0 0 0 0,1-1 0 0 0,0 1 0 0 0,0 0 0 0 0,0 0 0 0 0,0-1 0 0 0,0 1 0 0 0,0 0 0 0 0,0 1 0 0 0,1 5 124 0 0,-1 0 0 0 0,1 0 0 0 0,1 0 0 0 0,-1 0 0 0 0,1-1 0 0 0,4 11 0 0 0,22 41 875 0 0,-12-27-289 0 0,-7-11-447 0 0,2-1-1 0 0,0-1 0 0 0,25 32 0 0 0,-21-29-308 0 0,-12-16-130 0 0,0 0-1 0 0,1 0 1 0 0,0 0 0 0 0,0-1-1 0 0,0 1 1 0 0,0-1 0 0 0,1 0-1 0 0,-1 0 1 0 0,11 6 0 0 0,-15-10-38 0 0,0 0 0 0 0,1 0 1 0 0,-1 0-1 0 0,0 0 1 0 0,0 1-1 0 0,1-1 0 0 0,-1 0 1 0 0,0 0-1 0 0,1 0 0 0 0,-1 0 1 0 0,1 0-1 0 0,-1 0 1 0 0,0 0-1 0 0,1 0 0 0 0,-1 0 1 0 0,0 0-1 0 0,1 0 1 0 0,-1 0-1 0 0,0 0 0 0 0,1 0 1 0 0,-1 0-1 0 0,0-1 0 0 0,1 1 1 0 0,-1 0-1 0 0,0 0 1 0 0,1 0-1 0 0,-1 0 0 0 0,0-1 1 0 0,0 1-1 0 0,1 0 1 0 0,-1 0-1 0 0,0-1 0 0 0,0 1 1 0 0,1 0-1 0 0,-1 0 0 0 0,0-1 1 0 0,1 0 2 0 0,-1-1 0 0 0,0 1 0 0 0,1 0 0 0 0,-1-1 0 0 0,0 1 0 0 0,0-1 0 0 0,0 1 0 0 0,0 0 0 0 0,0-3 0 0 0,-7-29 21 0 0,-2 5-49 0 0,4 13 33 0 0,0-1 0 0 0,1 0 0 0 0,0 0 0 0 0,1 0 0 0 0,-1-25 0 0 0,4 21-8 0 0,-1 4 11 0 0,3-28-1 0 0,-1 40-11 0 0,-1 0 1 0 0,1 0-1 0 0,0 1 0 0 0,0-1 0 0 0,0 0 1 0 0,0 1-1 0 0,1-1 0 0 0,0 1 1 0 0,-1-1-1 0 0,1 1 0 0 0,0 0 1 0 0,5-6-1 0 0,-6 8 0 0 0,0 1 1 0 0,1-1-1 0 0,-1 0 1 0 0,0 0-1 0 0,0 1 1 0 0,1-1-1 0 0,-1 1 1 0 0,1-1-1 0 0,-1 1 1 0 0,0-1-1 0 0,1 1 1 0 0,-1 0-1 0 0,1 0 1 0 0,-1 0-1 0 0,1 0 1 0 0,-1 0-1 0 0,1 0 1 0 0,-1 0-1 0 0,0 0 1 0 0,1 0-1 0 0,-1 1 1 0 0,1-1-1 0 0,-1 1 1 0 0,0-1-1 0 0,1 1 1 0 0,-1 0-1 0 0,0-1 1 0 0,1 1-1 0 0,-1 0 1 0 0,2 1-1 0 0,4 4-1 0 0,0-1-1 0 0,0 1 1 0 0,10 11-1 0 0,3 4 7 0 0,2 1 134 0 0,-2 1 0 0 0,0 1 0 0 0,26 43-1 0 0,-7 14 500 0 0,-25-48-455 0 0,-11-28-139 0 0,-1 1 0 0 0,0-1 0 0 0,0 1 0 0 0,-1 0 0 0 0,0-1-1 0 0,0 1 1 0 0,1 7 0 0 0,-2-13-8 0 0,0-15 19 0 0,0 7-106 0 0,1-1 0 0 0,-2-15 0 0 0,0 15 15 0 0,1 0 0 0 0,1-14-1 0 0,5-20-18 0 0,2 0-1 0 0,20-64 0 0 0,-26 100 46 0 0,0 1 0 0 0,0 0-1 0 0,1 0 1 0 0,-1 0 0 0 0,2 0-1 0 0,-1 1 1 0 0,0-1 0 0 0,1 1-1 0 0,6-7 1 0 0,-9 11 10 0 0,-1 1 1 0 0,1-1-1 0 0,-1 1 1 0 0,1 0-1 0 0,-1-1 1 0 0,1 1-1 0 0,0 0 1 0 0,-1-1-1 0 0,1 1 1 0 0,-1 0-1 0 0,1 0 1 0 0,0 0 0 0 0,-1 0-1 0 0,1-1 1 0 0,0 1-1 0 0,-1 0 1 0 0,1 0-1 0 0,0 0 1 0 0,-1 0-1 0 0,1 0 1 0 0,0 1-1 0 0,-1-1 1 0 0,1 0-1 0 0,0 0 1 0 0,-1 0-1 0 0,1 1 1 0 0,-1-1-1 0 0,1 0 1 0 0,0 0-1 0 0,-1 1 1 0 0,1-1-1 0 0,-1 1 1 0 0,1-1-1 0 0,-1 0 1 0 0,1 1-1 0 0,-1-1 1 0 0,0 1-1 0 0,1-1 1 0 0,-1 1-1 0 0,1 0 1 0 0,-1-1-1 0 0,0 1 1 0 0,1-1-1 0 0,-1 1 1 0 0,0 0-1 0 0,3 5 1 0 0,0-1-1 0 0,-1 1 1 0 0,3 10 0 0 0,-4-12 5 0 0,4 13 4 0 0,-2 0 0 0 0,0 0 1 0 0,0 21-1 0 0,-2-23 8 0 0,0 0-1 0 0,1-1 1 0 0,1 1 0 0 0,0 0-1 0 0,6 14 1 0 0,-7-23-13 0 0,1 0-1 0 0,0-1 1 0 0,0 1 0 0 0,0-1-1 0 0,1 0 1 0 0,-1 0 0 0 0,1 0-1 0 0,8 7 1 0 0,-10-10-8 0 0,0 0 0 0 0,0-1 0 0 0,0 0 0 0 0,0 1 0 0 0,0-1 0 0 0,0 0 0 0 0,0 0 0 0 0,0 0 0 0 0,1 0-1 0 0,-1-1 1 0 0,0 1 0 0 0,1-1 0 0 0,-1 1 0 0 0,1-1 0 0 0,-1 0 0 0 0,0 0 0 0 0,1 0 0 0 0,-1 0 0 0 0,1 0 0 0 0,-1 0 0 0 0,0-1 0 0 0,1 1 0 0 0,-1-1-1 0 0,0 0 1 0 0,5-1 0 0 0,1-3-69 0 0,1 0-1 0 0,-1 0 0 0 0,0-1 0 0 0,0 0 0 0 0,-1 0 0 0 0,1-1 1 0 0,9-12-1 0 0,41-59-1040 0 0,-52 69 957 0 0,0 0 95 0 0,-1 0 0 0 0,-1 0 1 0 0,0 0-1 0 0,0-1 0 0 0,-1 1 1 0 0,4-17-1 0 0,6-63 163 0 0,-8 49-18 0 0,-4 35-43 0 0,0 0 48 0 0,-1-1 1 0 0,1 1-1 0 0,-1-1 0 0 0,0 1 0 0 0,0-1 0 0 0,-2-10 1 0 0,0 17 310 0 0,-1 5-188 0 0,-3 7 118 0 0,3 0-248 0 0,0 0-1 0 0,0 0 1 0 0,2 0 0 0 0,-1 1-1 0 0,2-1 1 0 0,0 0-1 0 0,0 1 1 0 0,1-1 0 0 0,1 0-1 0 0,0 0 1 0 0,1 1-1 0 0,1-2 1 0 0,0 1 0 0 0,10 24-1 0 0,-9-29-66 0 0,1 0 0 0 0,-1 1 0 0 0,1-2 0 0 0,1 1 0 0 0,-1-1 0 0 0,1 0 0 0 0,1 0 0 0 0,-1-1 0 0 0,14 10 0 0 0,-9-9-84 0 0,1 0-1 0 0,-1-1 1 0 0,1 0-1 0 0,0-1 0 0 0,1-1 1 0 0,15 4-1 0 0,-23-7-118 0 0,0 0-1 0 0,0 0 1 0 0,0-1 0 0 0,0 0 0 0 0,-1 0-1 0 0,1 0 1 0 0,0-1 0 0 0,0 1-1 0 0,0-2 1 0 0,10-2 0 0 0,18-11-3069 0 0,-1-6-4076 0 0,-20 13 2819 0 0</inkml:trace>
</inkml:ink>
</file>

<file path=ppt/ink/ink4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29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7 3401 0 0,'-17'-5'4193'0'0,"-3"3"2928"0"0,1 2-5032 0 0,6 0-465 0 0,3 5-656 0 0,2 0-480 0 0,4-2 96 0 0,3 4-344 0 0,1-2-136 0 0,3-2-88 0 0,5 2-56 0 0,2-2-192 0 0,1 2-144 0 0,2-2 136 0 0,4 2-1120 0 0,0 2-1489 0 0,0-2-151 0 0</inkml:trace>
</inkml:ink>
</file>

<file path=ppt/ink/ink4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1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24 512 0 0,'-3'-2'951'0'0,"1"1"1"0"0,-1-1-1 0 0,0 1 0 0 0,1 0 0 0 0,-1 0 0 0 0,0 0 1 0 0,0 0-1 0 0,0 0 0 0 0,0 1 0 0 0,0 0 1 0 0,-6-1-1 0 0,-14 6 6227 0 0,6 2-6152 0 0,7-5-152 0 0,5 0 739 0 0,13-1-743 0 0,3-2-614 0 0,-1 0 1 0 0,1-1-1 0 0,13-4 1 0 0,8-1-28 0 0,-3 2-134 0 0,1 2 0 0 0,0 0 0 0 0,0 2 0 0 0,0 2 0 0 0,0 0 0 0 0,32 7 0 0 0,-52-6-76 0 0,0 0 0 0 0,0 1 1 0 0,0 0-1 0 0,-1 0 0 0 0,1 1 0 0 0,-1 1 0 0 0,0 0 1 0 0,11 8-1 0 0,-17-11-16 0 0,0 1 0 0 0,0-1-1 0 0,0 1 1 0 0,0 0 0 0 0,0 0 0 0 0,-1 1 0 0 0,0-1 0 0 0,1 0 0 0 0,-1 1-1 0 0,0-1 1 0 0,-1 1 0 0 0,1 0 0 0 0,-1 0 0 0 0,1 0 0 0 0,-1-1 0 0 0,0 1-1 0 0,-1 0 1 0 0,1 0 0 0 0,-1 1 0 0 0,1-1 0 0 0,-1 0 0 0 0,-1 0 0 0 0,0 6-1 0 0,0-3 12 0 0,-1 0-1 0 0,0 0 1 0 0,0 0-1 0 0,0 0 1 0 0,-1-1-1 0 0,0 1 1 0 0,-1-1-1 0 0,0 1 1 0 0,0-1-1 0 0,0 0 1 0 0,-8 8-1 0 0,-5 4 57 0 0,-1-1 0 0 0,-21 15-1 0 0,20-17-2 0 0,-24 15 16 0 0,33-24-35 0 0,0 0-1 0 0,1 0 1 0 0,0 1 0 0 0,0 0 0 0 0,-13 16-1 0 0,21-22-41 0 0,0 0 0 0 0,0 0 0 0 0,0 1 0 0 0,0-1 0 0 0,0 0 0 0 0,0 1 1 0 0,1-1-1 0 0,-1 1 0 0 0,0-1 0 0 0,1 1 0 0 0,-1-1 0 0 0,1 1 0 0 0,0-1 0 0 0,0 1 0 0 0,-1 0 0 0 0,1-1 0 0 0,0 1 0 0 0,0-1 0 0 0,0 1 0 0 0,1 2 0 0 0,0-2-6 0 0,0-1-1 0 0,-1 0 1 0 0,1 1 0 0 0,0-1-1 0 0,0 0 1 0 0,0 0 0 0 0,0 0 0 0 0,0 0-1 0 0,0 0 1 0 0,0 0 0 0 0,0 0-1 0 0,1 0 1 0 0,-1 0 0 0 0,0-1 0 0 0,1 1-1 0 0,-1-1 1 0 0,0 1 0 0 0,1-1-1 0 0,-1 1 1 0 0,1-1 0 0 0,-1 1 0 0 0,3-1-1 0 0,20 3-89 0 0,0-2 0 0 0,0 0 0 0 0,33-4 0 0 0,-9 0-142 0 0,89-3-1274 0 0,-91 3-2120 0 0,0-1-4595 0 0,-36 4 4656 0 0</inkml:trace>
</inkml:ink>
</file>

<file path=ppt/ink/ink4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1.5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1360 0 0,'-11'8'1779'0'0,"-18"17"3638"0"0,28-24-5127 0 0,-1 1 0 0 0,1-1-1 0 0,0 1 1 0 0,-1-1-1 0 0,1 1 1 0 0,0 0-1 0 0,0 0 1 0 0,0-1 0 0 0,1 1-1 0 0,-1 0 1 0 0,0 0-1 0 0,1 0 1 0 0,-1 0 0 0 0,0 4-1 0 0,1-5-179 0 0,1 1-1 0 0,-1 0 1 0 0,1 0-1 0 0,0-1 1 0 0,-1 1 0 0 0,1 0-1 0 0,0-1 1 0 0,0 1-1 0 0,0-1 1 0 0,0 1-1 0 0,0-1 1 0 0,0 1 0 0 0,0-1-1 0 0,1 0 1 0 0,-1 0-1 0 0,0 1 1 0 0,1-1-1 0 0,-1 0 1 0 0,1 0 0 0 0,0 0-1 0 0,-1-1 1 0 0,1 1-1 0 0,0 0 1 0 0,1 0-1 0 0,6 3 179 0 0,1-1 0 0 0,17 4-1 0 0,-9-4-106 0 0,1-1-1 0 0,-1-1 0 0 0,1 0 1 0 0,33-3-1 0 0,75-18-412 0 0,-95 14 94 0 0,52-11-440 0 0,26-5-1856 0 0,-36 13-4426 0 0,-54 8 5099 0 0</inkml:trace>
</inkml:ink>
</file>

<file path=ppt/ink/ink4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2.0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261 132 1944 0 0,'-9'-5'2467'0'0,"1"1"-435"0"0,-1 0 0 0 0,1 0-1 0 0,-1 1 1 0 0,-11-3 0 0 0,17 5-1750 0 0,1 1-1 0 0,-1-1 1 0 0,1 1 0 0 0,-1 0-1 0 0,0 0 1 0 0,1 0 0 0 0,-1 0 0 0 0,1 1-1 0 0,-1-1 1 0 0,1 1 0 0 0,-1-1-1 0 0,1 1 1 0 0,-1 0 0 0 0,1 0-1 0 0,0 0 1 0 0,0 0 0 0 0,-1 0 0 0 0,1 1-1 0 0,0-1 1 0 0,-3 3 0 0 0,1 0-151 0 0,1-1 1 0 0,-1 1-1 0 0,1 0 0 0 0,0 0 1 0 0,0 0-1 0 0,0 1 1 0 0,1-1-1 0 0,-1 1 0 0 0,1 0 1 0 0,0-1-1 0 0,0 1 1 0 0,1 0-1 0 0,-1 0 0 0 0,1 0 1 0 0,0 0-1 0 0,1 0 1 0 0,-1 1-1 0 0,1-1 1 0 0,0 0-1 0 0,0 0 0 0 0,1 0 1 0 0,-1 0-1 0 0,3 7 1 0 0,-1-5-125 0 0,0 0 0 0 0,0 0 0 0 0,1 0 0 0 0,0-1 0 0 0,0 1 0 0 0,1-1 0 0 0,0 0 0 0 0,0 0 0 0 0,0 0 0 0 0,1 0 0 0 0,0-1-1 0 0,0 0 1 0 0,0 0 0 0 0,1 0 0 0 0,0 0 0 0 0,6 3 0 0 0,-1-2-37 0 0,0-1 0 0 0,0 0-1 0 0,0 0 1 0 0,1-1 0 0 0,0 0 0 0 0,0-1-1 0 0,0-1 1 0 0,0 0 0 0 0,0-1-1 0 0,1 0 1 0 0,15-1 0 0 0,-19 0-46 0 0,1-1 1 0 0,0 0-1 0 0,-1-1 1 0 0,0 0-1 0 0,1-1 1 0 0,-1 0-1 0 0,0 0 1 0 0,0-1-1 0 0,0 0 1 0 0,-1 0-1 0 0,1-1 1 0 0,-1-1-1 0 0,0 1 1 0 0,13-13-1 0 0,-18 15 64 0 0,-1 0 0 0 0,1-1 1 0 0,-1 1-1 0 0,1 0 0 0 0,-1-1 0 0 0,0 0 1 0 0,0 1-1 0 0,-1-1 0 0 0,1 0 0 0 0,-1 0 0 0 0,0 0 1 0 0,0 0-1 0 0,0 0 0 0 0,-1 0 0 0 0,1 0 0 0 0,-1 0 1 0 0,0-1-1 0 0,-1-6 0 0 0,-1-4 43 0 0,-1-1 0 0 0,-1 1 1 0 0,-8-24-1 0 0,4 15 23 0 0,4 12-23 0 0,0 1-1 0 0,0 0 1 0 0,-1 0 0 0 0,0 0 0 0 0,-13-18 0 0 0,15 25 2 0 0,0 0 0 0 0,0 1-1 0 0,-1-1 1 0 0,1 1 0 0 0,-1 0 0 0 0,1 0 0 0 0,-1 1 0 0 0,0-1 0 0 0,0 1 0 0 0,0-1 0 0 0,0 1 0 0 0,-1 0 0 0 0,1 1 0 0 0,-1-1-1 0 0,1 1 1 0 0,-1 0 0 0 0,-8-1 0 0 0,5 1 26 0 0,1 1-1 0 0,-1 0 1 0 0,0 1-1 0 0,1 0 1 0 0,-1 0-1 0 0,1 0 1 0 0,0 1-1 0 0,-1 0 1 0 0,1 1-1 0 0,-9 3 1 0 0,7-1 25 0 0,-1 1 0 0 0,1 0-1 0 0,0 0 1 0 0,0 1 0 0 0,1 0 0 0 0,-11 11 0 0 0,-3 9 147 0 0,1 1 0 0 0,1 0 0 0 0,-23 45 0 0 0,34-57-160 0 0,-7 10 90 0 0,4-6-18 0 0,0 1 0 0 0,1-1-1 0 0,2 2 1 0 0,-9 25 0 0 0,16-42-114 0 0,1 1 0 0 0,-1-1 1 0 0,1 0-1 0 0,1 1 0 0 0,-1 0 0 0 0,1-1 0 0 0,0 1 0 0 0,0-1 1 0 0,1 1-1 0 0,-1-1 0 0 0,1 1 0 0 0,0-1 0 0 0,1 1 0 0 0,-1-1 0 0 0,1 0 1 0 0,0 0-1 0 0,1 0 0 0 0,-1 0 0 0 0,1 0 0 0 0,0 0 0 0 0,0-1 1 0 0,8 9-1 0 0,-6-8-25 0 0,1-1 0 0 0,-1 1 0 0 0,1-1 0 0 0,1 0 0 0 0,-1 0 0 0 0,0-1 0 0 0,1 0 0 0 0,0 0 0 0 0,0 0 0 0 0,0-1-1 0 0,0 0 1 0 0,10 1 0 0 0,10 1-198 0 0,54 0-1 0 0,-64-4 103 0 0,11 1-437 0 0,-1-2 0 0 0,0-2 0 0 0,45-9 0 0 0,-39 4-1745 0 0,34-14 0 0 0,-34 9-717 0 0,-1 2 1161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6.45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99 11 1704 0 0,'-8'0'1585'0'0,"-39"2"4001"0"0,43-2-5085 0 0,0 1 0 0 0,1 0 0 0 0,-1 0 1 0 0,0 0-1 0 0,0 0 0 0 0,1 0 0 0 0,-1 1 0 0 0,1 0 1 0 0,-6 3-1 0 0,9-5-482 0 0,0 0 1 0 0,0 0-1 0 0,0 0 1 0 0,0 0-1 0 0,0 0 1 0 0,0 0-1 0 0,0 0 1 0 0,-1 0-1 0 0,1 0 0 0 0,0 0 1 0 0,0 0-1 0 0,0 0 1 0 0,0 0-1 0 0,0 0 1 0 0,0 0-1 0 0,0 0 1 0 0,0 0-1 0 0,0 0 0 0 0,0 0 1 0 0,0 0-1 0 0,0 0 1 0 0,0 1-1 0 0,0-1 1 0 0,0 0-1 0 0,0 0 1 0 0,0 0-1 0 0,-1 0 1 0 0,1 0-1 0 0,0 0 0 0 0,0 0 1 0 0,0 0-1 0 0,0 0 1 0 0,0 0-1 0 0,0 0 1 0 0,0 0-1 0 0,0 0 1 0 0,0 0-1 0 0,0 1 0 0 0,0-1 1 0 0,0 0-1 0 0,0 0 1 0 0,0 0-1 0 0,0 0 1 0 0,0 0-1 0 0,0 0 1 0 0,0 0-1 0 0,0 0 0 0 0,0 0 1 0 0,0 0-1 0 0,0 0 1 0 0,1 0-1 0 0,-1 0 1 0 0,0 1-1 0 0,0-1 1 0 0,0 0-1 0 0,0 0 0 0 0,0 0 1 0 0,0 0-1 0 0,0 0 1 0 0,0 0-1 0 0,0 0 1 0 0,7 0 480 0 0,8-3-19 0 0,10-4-214 0 0,0 1-1 0 0,0 1 1 0 0,0 1-1 0 0,1 1 1 0 0,-1 1 0 0 0,1 2-1 0 0,0 0 1 0 0,48 8-1 0 0,-70-7-213 0 0,1 0 0 0 0,-1 0 0 0 0,1 1-1 0 0,-1-1 1 0 0,0 1 0 0 0,1 0 0 0 0,-1 0-1 0 0,6 4 1 0 0,-8-5-32 0 0,-1 1 0 0 0,0-1 0 0 0,1 0 0 0 0,-1 1 0 0 0,0-1 0 0 0,0 1 0 0 0,0-1 0 0 0,0 1 0 0 0,0 0 0 0 0,-1 0 0 0 0,1-1 0 0 0,0 1 0 0 0,-1 0 0 0 0,1 0 0 0 0,-1 0 0 0 0,0-1-1 0 0,1 1 1 0 0,-1 0 0 0 0,0 0 0 0 0,0 0 0 0 0,0 0 0 0 0,-1 0 0 0 0,1 0 0 0 0,-1 1 0 0 0,-1 7 41 0 0,-1-1-1 0 0,-1 0 0 0 0,0 0 1 0 0,0 0-1 0 0,-10 16 1 0 0,-2 4 32 0 0,13-24-90 0 0,-2 4 7 0 0,1-1 0 0 0,0 1 0 0 0,1 0 0 0 0,-3 12 0 0 0,5-19-9 0 0,1 0-1 0 0,-1 0 1 0 0,1 0-1 0 0,0 1 0 0 0,0-1 1 0 0,0 0-1 0 0,0 0 1 0 0,0 0-1 0 0,1 0 0 0 0,-1 0 1 0 0,0 0-1 0 0,1 0 1 0 0,0 0-1 0 0,-1 0 0 0 0,1 0 1 0 0,0 0-1 0 0,0 0 1 0 0,0 0-1 0 0,0-1 1 0 0,1 1-1 0 0,-1 0 0 0 0,0-1 1 0 0,1 1-1 0 0,-1-1 1 0 0,3 3-1 0 0,4 1-451 0 0,0 0 0 0 0,0-1 0 0 0,0 1 0 0 0,1-2 1 0 0,-1 1-1 0 0,1-1 0 0 0,0 0 0 0 0,0-1 0 0 0,0 0 0 0 0,0-1 0 0 0,1 0 0 0 0,-1 0 1 0 0,0-1-1 0 0,1 0 0 0 0,-1 0 0 0 0,0-1 0 0 0,0 0 0 0 0,0-1 0 0 0,1 0 0 0 0,-1-1 1 0 0,-1 0-1 0 0,1 0 0 0 0,12-7 0 0 0,-14 6-3703 0 0</inkml:trace>
</inkml:ink>
</file>

<file path=ppt/ink/ink4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32.7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98 512 0 0,'22'-9'3822'0'0,"-18"7"-2066"0"0,1 0-1 0 0,-1 0 0 0 0,1 0 1 0 0,-1 0-1 0 0,0-1 0 0 0,7-4 1 0 0,0-8 738 0 0,-10 13-2353 0 0,0 1 1 0 0,0-1-1 0 0,-1 1 1 0 0,1-1-1 0 0,-1 0 0 0 0,1 1 1 0 0,-1-1-1 0 0,1 0 0 0 0,-1 1 1 0 0,0-1-1 0 0,0 0 0 0 0,0 0 1 0 0,0 1-1 0 0,0-1 1 0 0,0 0-1 0 0,0 0 0 0 0,-1 1 1 0 0,1-1-1 0 0,-1-2 0 0 0,0 3-73 0 0,0 0-1 0 0,0 0 1 0 0,0-1-1 0 0,0 1 1 0 0,0 0-1 0 0,0 0 0 0 0,-1 0 1 0 0,1 0-1 0 0,0 0 1 0 0,0 1-1 0 0,-1-1 1 0 0,1 0-1 0 0,-1 1 0 0 0,1-1 1 0 0,-1 1-1 0 0,1-1 1 0 0,0 1-1 0 0,-1-1 1 0 0,0 1-1 0 0,1 0 0 0 0,-1 0 1 0 0,-1 0-1 0 0,-27-1 203 0 0,1 0-1 0 0,0 3 0 0 0,-31 4 0 0 0,45-3-240 0 0,-1 0 1 0 0,0 1-1 0 0,1 0 0 0 0,0 2 0 0 0,0 0 0 0 0,1 0 0 0 0,-18 11 0 0 0,30-16-28 0 0,-1 1-1 0 0,1-1 1 0 0,0 1 0 0 0,0 0 0 0 0,-1 0-1 0 0,1 0 1 0 0,0 0 0 0 0,0 0 0 0 0,1 0-1 0 0,-1 1 1 0 0,0-1 0 0 0,1 0 0 0 0,-1 1-1 0 0,1 0 1 0 0,0-1 0 0 0,0 1 0 0 0,0 0-1 0 0,0-1 1 0 0,0 1 0 0 0,1 0 0 0 0,-1 0-1 0 0,1 0 1 0 0,0 0 0 0 0,0-1-1 0 0,0 1 1 0 0,0 0 0 0 0,0 0 0 0 0,1 0-1 0 0,-1 0 1 0 0,1 0 0 0 0,0-1 0 0 0,0 1-1 0 0,0 0 1 0 0,0-1 0 0 0,2 4 0 0 0,-1-3-5 0 0,0 0 1 0 0,0-1-1 0 0,0 0 0 0 0,0 1 1 0 0,0-1-1 0 0,1 0 1 0 0,-1 0-1 0 0,1 0 1 0 0,-1 0-1 0 0,5 2 1 0 0,33 13-30 0 0,-23-10 21 0 0,179 70-210 0 0,-175-70 199 0 0,-1 2 1 0 0,38 20-1 0 0,-50-24 31 0 0,-1 0 0 0 0,0 0 0 0 0,1 1 1 0 0,-2 0-1 0 0,1 0 0 0 0,-1 1 0 0 0,0 0 0 0 0,0 0 0 0 0,8 14 1 0 0,-12-18 23 0 0,0 1 1 0 0,-1-1 0 0 0,0 1-1 0 0,0-1 1 0 0,0 1 0 0 0,0-1 0 0 0,0 1-1 0 0,-1-1 1 0 0,1 1 0 0 0,-1 0-1 0 0,0-1 1 0 0,0 1 0 0 0,-1 0 0 0 0,1-1-1 0 0,-1 1 1 0 0,0-1 0 0 0,0 1-1 0 0,0-1 1 0 0,0 1 0 0 0,0-1-1 0 0,-1 1 1 0 0,0-1 0 0 0,1 0 0 0 0,-1 0-1 0 0,-1 0 1 0 0,1 0 0 0 0,0 0-1 0 0,-1-1 1 0 0,1 1 0 0 0,-1-1 0 0 0,0 1-1 0 0,0-1 1 0 0,0 0 0 0 0,0 0-1 0 0,-6 3 1 0 0,-5 1 105 0 0,-1 0 0 0 0,-1-1-1 0 0,1-1 1 0 0,-1 0 0 0 0,1-1-1 0 0,-1-1 1 0 0,-23 0 0 0 0,10-3-119 0 0,-1-1 1 0 0,-42-9-1 0 0,63 9-95 0 0,0 0 0 0 0,0-1 0 0 0,1 0 0 0 0,-1 0 0 0 0,-12-8-1 0 0,18 10-71 0 0,-1-1 0 0 0,1 0-1 0 0,0 0 1 0 0,0-1 0 0 0,0 1-1 0 0,0-1 1 0 0,0 1-1 0 0,1-1 1 0 0,-1 0 0 0 0,1 0-1 0 0,0 0 1 0 0,0 0 0 0 0,0 0-1 0 0,0-1 1 0 0,0 1-1 0 0,0-5 1 0 0,1 6-59 0 0,1 0 0 0 0,0 0 0 0 0,0 0 0 0 0,0 0 0 0 0,0 0 0 0 0,0 0 0 0 0,0 0 0 0 0,0 0 0 0 0,1 0 0 0 0,-1 0 0 0 0,1 0 0 0 0,0 0 0 0 0,0 0 0 0 0,-1 0 0 0 0,1 0 0 0 0,2-2 0 0 0,21-26-6864 0 0,-24 30 7016 0 0,16-18-2851 0 0</inkml:trace>
</inkml:ink>
</file>

<file path=ppt/ink/ink4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0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0 240 512 0 0,'5'-95'10698'0'0,"5"1"-5597"0"0,-4 44-2235 0 0,1 131 188 0 0,0-35-2666 0 0,12 49 0 0 0,2 8 150 0 0,13 297 916 0 0,-33-382-1436 0 0,1 1 1 0 0,5 23-1 0 0,-5-34-43 0 0,0-1-1 0 0,0 0 1 0 0,1 0 0 0 0,0 1 0 0 0,0-1-1 0 0,1-1 1 0 0,0 1 0 0 0,6 8 0 0 0,-10-15-7 0 0,0 0 1 0 0,0 1-1 0 0,0-1 1 0 0,1 1-1 0 0,-1-1 1 0 0,0 0-1 0 0,1 1 1 0 0,-1-1-1 0 0,0 0 1 0 0,0 0-1 0 0,1 1 1 0 0,-1-1-1 0 0,1 0 1 0 0,-1 0 0 0 0,0 1-1 0 0,1-1 1 0 0,-1 0-1 0 0,0 0 1 0 0,1 0-1 0 0,-1 0 1 0 0,1 0-1 0 0,-1 0 1 0 0,1 1-1 0 0,-1-1 1 0 0,0 0-1 0 0,1 0 1 0 0,-1 0-1 0 0,1 0 1 0 0,0-1-1 0 0,-1 1-81 0 0,1-1 0 0 0,-1 1 0 0 0,1-1 0 0 0,-1 1 0 0 0,1-1 0 0 0,-1 0 0 0 0,1 1 0 0 0,-1-1 0 0 0,0 0 0 0 0,1 1 0 0 0,-1-1 0 0 0,0 0 0 0 0,1 1 0 0 0,-1-1-1 0 0,0-1 1 0 0,4-35-5490 0 0,-4 31 3971 0 0,1-9-2684 0 0,2-2-253 0 0</inkml:trace>
</inkml:ink>
</file>

<file path=ppt/ink/ink4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3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120 284 1920 0 0,'-39'-21'6405'0'0,"31"17"-5075"0"0,0 0 1 0 0,0 0 0 0 0,1 0 0 0 0,0-1-1 0 0,0 0 1 0 0,-11-11 0 0 0,16 14-1132 0 0,0 0 1 0 0,0 0-1 0 0,1-1 1 0 0,-1 1-1 0 0,1-1 1 0 0,0 1-1 0 0,0-1 1 0 0,0 0-1 0 0,0 1 1 0 0,0-1 0 0 0,0 0-1 0 0,1 1 1 0 0,-1-1-1 0 0,1 0 1 0 0,0-3-1 0 0,0 1-50 0 0,0 0 1 0 0,1 0-1 0 0,0 0 0 0 0,0 0 0 0 0,1 0 0 0 0,-1 0 1 0 0,1 0-1 0 0,2-4 0 0 0,0 0-81 0 0,1 1 0 0 0,0 0 0 0 0,0 0 0 0 0,1 1 0 0 0,0 0-1 0 0,0 0 1 0 0,1 0 0 0 0,12-10 0 0 0,-9 11-64 0 0,0-1 0 0 0,1 2 0 0 0,-1-1 0 0 0,1 2-1 0 0,0-1 1 0 0,0 2 0 0 0,1-1 0 0 0,-1 1 0 0 0,1 1 0 0 0,-1 0 0 0 0,1 1 0 0 0,0 0-1 0 0,0 1 1 0 0,-1 0 0 0 0,1 1 0 0 0,0 0 0 0 0,0 1 0 0 0,-1 0 0 0 0,23 8-1 0 0,-15-3-48 0 0,0 0-1 0 0,0 2 1 0 0,-1 1-1 0 0,0 0 1 0 0,-1 1-1 0 0,0 1 0 0 0,-1 0 1 0 0,0 1-1 0 0,-1 1 1 0 0,23 27-1 0 0,-23-23-275 0 0,-1 1 0 0 0,-2 0-1 0 0,0 1 1 0 0,-1 1 0 0 0,0-1-1 0 0,12 40 1 0 0,-13-26-512 0 0,-2-1 0 0 0,-2 2 0 0 0,5 65 0 0 0,-9-70 278 0 0,-4 48-1 0 0,0-64 572 0 0,0 0 1 0 0,-1 0-1 0 0,0 0 0 0 0,-1 0 0 0 0,-9 19 0 0 0,6-16 70 0 0,-6 11 652 0 0,-24 43 0 0 0,32-64-532 0 0,-1 0 0 0 0,1 0 0 0 0,-1 0-1 0 0,-1-1 1 0 0,1 0 0 0 0,-1 0 0 0 0,0 0 0 0 0,0-1 0 0 0,-15 8-1 0 0,11-7-60 0 0,-1-2-1 0 0,1 1 1 0 0,-1-1-1 0 0,0-1 1 0 0,0 0-1 0 0,-21 2 1 0 0,16-4-263 0 0,1 0 0 0 0,-1-2 0 0 0,0 1 1 0 0,1-2-1 0 0,-1 0 0 0 0,0-2 0 0 0,1 1 0 0 0,0-2 0 0 0,0 0 1 0 0,-28-14-1 0 0,40 17-250 0 0,0 0 0 0 0,1-1 0 0 0,-1 1-1 0 0,0-1 1 0 0,1 0 0 0 0,-1 0 0 0 0,-4-6 0 0 0,-4-9-1595 0 0</inkml:trace>
</inkml:ink>
</file>

<file path=ppt/ink/ink4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7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39 1320 0 0,'-3'-4'2471'0'0,"0"0"0"0"0,0 0 0 0 0,0 0 0 0 0,-7-6 0 0 0,8 9-2091 0 0,1-1 0 0 0,0 1 0 0 0,-1 0 0 0 0,1 0 0 0 0,0 0 0 0 0,-1 1 0 0 0,1-1 0 0 0,-1 0 0 0 0,0 0 1 0 0,1 1-1 0 0,-1-1 0 0 0,1 1 0 0 0,-1-1 0 0 0,0 1 0 0 0,0 0 0 0 0,1 0 0 0 0,-4 0 0 0 0,4 0-294 0 0,0 1-1 0 0,1-1 1 0 0,-1 1-1 0 0,1-1 1 0 0,-1 1-1 0 0,1-1 1 0 0,-1 1-1 0 0,1-1 1 0 0,0 1-1 0 0,-1 0 1 0 0,1-1 0 0 0,0 1-1 0 0,-1 0 1 0 0,1-1-1 0 0,0 1 1 0 0,0 0-1 0 0,-1 0 1 0 0,1-1-1 0 0,0 1 1 0 0,0 0-1 0 0,0 0 1 0 0,0-1-1 0 0,0 1 1 0 0,0 0-1 0 0,1 1 1 0 0,1 21 378 0 0,4-6-266 0 0,0 1 1 0 0,1-1 0 0 0,1 0 0 0 0,1-1 0 0 0,15 22-1 0 0,-9-13-107 0 0,-6-10-141 0 0,48 86 355 0 0,-47-82-644 0 0,-2 0 0 0 0,-1 0 0 0 0,9 33 0 0 0,-11-38-2478 0 0,-5-14 2649 0 0,0 1 1 0 0,0-1-1 0 0,0 0 1 0 0,1 0-1 0 0,-1 0 1 0 0,0 1-1 0 0,0-1 1 0 0,0 0-1 0 0,1 0 1 0 0,-1 0-1 0 0,0 0 1 0 0,0 0-1 0 0,1 1 1 0 0,-1-1-1 0 0,0 0 1 0 0,0 0 0 0 0,1 0-1 0 0,-1 0 1 0 0,0 0-1 0 0,1 0 1 0 0,-1 0-1 0 0,0 0 1 0 0,0 0-1 0 0,1 0 1 0 0,-1 0-1 0 0,0 0 1 0 0,1 0-1 0 0,-1 0 1 0 0,0 0-1 0 0,0 0 1 0 0,1-1-1 0 0,-1 1 1 0 0,0 0 0 0 0,0 0-1 0 0,1 0 1 0 0,-1 0-1 0 0,0 0 1 0 0,0-1-1 0 0,0 1 1 0 0,1 0-1 0 0,-1 0 1 0 0,0 0-1 0 0,0-1 1 0 0,0 1-1 0 0,0 0 1 0 0,1-1-1 0 0,2-2-1687 0 0</inkml:trace>
</inkml:ink>
</file>

<file path=ppt/ink/ink4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1.8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69 3753 0 0,'-18'-11'4305'0'0,"3"1"3432"0"0,2 3-6232 0 0,10 3-153 0 0,1-3-376 0 0,2 2-392 0 0,2 0 80 0 0,1 2-383 0 0,7-2-201 0 0,1 2-40 0 0,2 0-40 0 0,5-1-192 0 0,-3 3-129 0 0,-1 1 33 0 0,4 1-1264 0 0,-1 3-1041 0 0,-3 2-335 0 0</inkml:trace>
</inkml:ink>
</file>

<file path=ppt/ink/ink4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3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143 224 1328 0 0,'-1'-11'1973'0'0,"0"1"-1"0"0,0-1 1 0 0,1 0-1 0 0,1 0 1 0 0,-1 1-1 0 0,5-20 1 0 0,-2 13-219 0 0,1-28 0 0 0,-4 39-1442 0 0,0 1 0 0 0,0-1-1 0 0,-1 0 1 0 0,0 0 0 0 0,0 1 0 0 0,-3-10-1 0 0,4 14-274 0 0,-1 0 0 0 0,1 0 0 0 0,-1 0 0 0 0,1-1-1 0 0,-1 1 1 0 0,0 0 0 0 0,0 0 0 0 0,1 1-1 0 0,-1-1 1 0 0,0 0 0 0 0,0 0 0 0 0,0 0-1 0 0,0 0 1 0 0,0 1 0 0 0,0-1 0 0 0,0 0-1 0 0,0 1 1 0 0,-1-1 0 0 0,1 1 0 0 0,0-1-1 0 0,0 1 1 0 0,0 0 0 0 0,0-1 0 0 0,-1 1-1 0 0,1 0 1 0 0,0 0 0 0 0,0 0 0 0 0,-1 0 0 0 0,1 0-1 0 0,0 0 1 0 0,0 0 0 0 0,-1 1 0 0 0,1-1-1 0 0,0 0 1 0 0,0 1 0 0 0,0-1 0 0 0,-2 1-1 0 0,-4 2 8 0 0,0 0 0 0 0,0 0 1 0 0,1 1-1 0 0,-1 0 0 0 0,1 0 0 0 0,0 0 0 0 0,0 1 0 0 0,0 0 0 0 0,1 0 0 0 0,0 0 0 0 0,0 1 0 0 0,0 0 0 0 0,1 0 0 0 0,-6 9 0 0 0,8-12-47 0 0,0 0 0 0 0,1 1 0 0 0,-1 0 0 0 0,1-1 0 0 0,-1 1 0 0 0,1 0 0 0 0,0 0 0 0 0,1 0-1 0 0,-1-1 1 0 0,0 1 0 0 0,1 0 0 0 0,0 0 0 0 0,0 0 0 0 0,0 0 0 0 0,1 0 0 0 0,-1 0 0 0 0,1 0 0 0 0,0 0 0 0 0,0-1 0 0 0,1 1 0 0 0,-1 0 0 0 0,1-1 0 0 0,-1 1 0 0 0,1-1 0 0 0,0 1 0 0 0,0-1 0 0 0,1 0 0 0 0,3 4 0 0 0,9 8-61 0 0,0-2 1 0 0,27 19 0 0 0,-24-19-6 0 0,30 27 1 0 0,-45-37 68 0 0,12 11-15 0 0,-1 1 1 0 0,20 28 0 0 0,-30-37 29 0 0,0 0 0 0 0,-1 0 0 0 0,0 1 0 0 0,0-1 1 0 0,-1 1-1 0 0,0-1 0 0 0,0 1 0 0 0,0 0 0 0 0,-1 0 0 0 0,0 0 0 0 0,0 12 1 0 0,-1-13 56 0 0,0 0 0 0 0,0 0 0 0 0,0 0 0 0 0,-1-1 0 0 0,0 1 0 0 0,-1 0 0 0 0,1 0 0 0 0,-1-1 0 0 0,0 1 0 0 0,0-1 0 0 0,-1 1 0 0 0,1-1 1 0 0,-1 0-1 0 0,0 0 0 0 0,-1 0 0 0 0,1-1 0 0 0,-1 1 0 0 0,0-1 0 0 0,0 0 0 0 0,-9 6 0 0 0,6-3 217 0 0,-2-2-1 0 0,1 1 1 0 0,-16 6 0 0 0,22-11-281 0 0,0 0 1 0 0,0 0 0 0 0,0 0 0 0 0,0 0 0 0 0,-1-1 0 0 0,1 1 0 0 0,0-1-1 0 0,0 0 1 0 0,0 0 0 0 0,0 0 0 0 0,-1 0 0 0 0,1 0 0 0 0,0 0 0 0 0,0 0-1 0 0,0-1 1 0 0,-1 1 0 0 0,1-1 0 0 0,0 1 0 0 0,0-1 0 0 0,0 0 0 0 0,0 0-1 0 0,0 0 1 0 0,-3-3 0 0 0,3 3-120 0 0,1-1 0 0 0,-1 0 0 0 0,1 0 0 0 0,-1 0-1 0 0,1 0 1 0 0,0 0 0 0 0,0 0 0 0 0,0-1 0 0 0,0 1 0 0 0,0 0 0 0 0,0-1 0 0 0,1 1-1 0 0,-1 0 1 0 0,1-1 0 0 0,0 1 0 0 0,-1-1 0 0 0,1 1 0 0 0,1-6 0 0 0,0-4-1793 0 0,0 0 1 0 0,6-19 0 0 0,-4 15-1158 0 0,1-4 914 0 0</inkml:trace>
</inkml:ink>
</file>

<file path=ppt/ink/ink4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58 2921 0 0,'-4'-4'1759'0'0,"1"0"1"0"0,-1-1 0 0 0,1 0-1 0 0,0 1 1 0 0,1-1 0 0 0,-1 0 0 0 0,1 0-1 0 0,0 0 1 0 0,-1-6 0 0 0,3 6 437 0 0,3 8-1171 0 0,3 8-408 0 0,62 226 1874 0 0,-33-7-1833 0 0,-16-84-567 0 0,5 51-197 0 0,-12-87-184 0 0,-12-110 285 0 0,3 27-417 0 0,8 30-1 0 0,-10-49 51 0 0,2-1-1 0 0,-1 0 0 0 0,1 0 0 0 0,0-1 0 0 0,0 1 1 0 0,1 0-1 0 0,-1-1 0 0 0,2 0 0 0 0,4 7 0 0 0,-7-12-155 0 0,-1 1 0 0 0,1-1-1 0 0,-1 1 1 0 0,1-1 0 0 0,-1 0-1 0 0,1 0 1 0 0,0 0 0 0 0,3 2-1 0 0,5-1-1958 0 0</inkml:trace>
</inkml:ink>
</file>

<file path=ppt/ink/ink4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2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24 146 2288 0 0,'-5'-6'1546'0'0,"2"4"-299"0"0,1-1 1 0 0,0 1-1 0 0,0-1 1 0 0,0 0-1 0 0,0 0 1 0 0,-2-4-1 0 0,3 5-1005 0 0,1 1-1 0 0,0 0 0 0 0,-1 0 1 0 0,1 0-1 0 0,0 0 0 0 0,0 0 1 0 0,0-1-1 0 0,0 1 0 0 0,0 0 1 0 0,0 0-1 0 0,1 0 0 0 0,-1 0 1 0 0,0 0-1 0 0,0-1 0 0 0,1 1 1 0 0,-1 0-1 0 0,1 0 1 0 0,-1 0-1 0 0,1 0 0 0 0,-1 0 1 0 0,1 0-1 0 0,0 0 0 0 0,-1 0 1 0 0,2-1-1 0 0,2-2 149 0 0,1 0 0 0 0,-1 1 0 0 0,1-1 0 0 0,0 1 0 0 0,0 0-1 0 0,0 0 1 0 0,0 0 0 0 0,8-2 0 0 0,47-14 485 0 0,-13 7-754 0 0,61-6 1 0 0,-2 12-3952 0 0,-82 6 1805 0 0</inkml:trace>
</inkml:ink>
</file>

<file path=ppt/ink/ink4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3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170 221 3433 0 0,'-34'2'10472'0'0,"4"4"-4812"0"0,24-3-5225 0 0,1-1 0 0 0,-1 1 0 0 0,1 0-1 0 0,0 0 1 0 0,0 0 0 0 0,1 1 0 0 0,-1 0 0 0 0,0 0-1 0 0,-3 5 1 0 0,2-3-247 0 0,1 0 1 0 0,0 0-1 0 0,0 0 0 0 0,1 1 0 0 0,0 0 1 0 0,0 0-1 0 0,0 0 0 0 0,1 1 0 0 0,0-1 1 0 0,1 1-1 0 0,-3 10 0 0 0,4-13-151 0 0,1 0 1 0 0,0 0-1 0 0,-1 0 0 0 0,2-1 0 0 0,-1 1 1 0 0,0 0-1 0 0,1 0 0 0 0,0 0 0 0 0,0-1 0 0 0,0 1 1 0 0,1 0-1 0 0,0-1 0 0 0,0 1 0 0 0,0-1 0 0 0,0 0 1 0 0,1 1-1 0 0,-1-1 0 0 0,1 0 0 0 0,6 6 0 0 0,-2-3-43 0 0,1 0-1 0 0,-1-1 1 0 0,1 0-1 0 0,0 0 0 0 0,1-1 1 0 0,-1 0-1 0 0,1-1 1 0 0,15 6-1 0 0,-17-7-88 0 0,1-1 0 0 0,0 0-1 0 0,0 0 1 0 0,0-1 0 0 0,-1 0 0 0 0,2 0 0 0 0,-1-1 0 0 0,0 0-1 0 0,0 0 1 0 0,0-1 0 0 0,8-1 0 0 0,-11 0-37 0 0,0 1 0 0 0,1-1-1 0 0,-1 0 1 0 0,0-1 0 0 0,0 1 0 0 0,0-1 0 0 0,0 0 0 0 0,-1 0 0 0 0,1 0 0 0 0,-1-1-1 0 0,0 0 1 0 0,0 0 0 0 0,0 0 0 0 0,0 0 0 0 0,-1 0 0 0 0,0-1 0 0 0,0 0 0 0 0,0 0 0 0 0,0 1-1 0 0,2-7 1 0 0,-1-2 63 0 0,1 1 0 0 0,-2-1 0 0 0,0 0 0 0 0,0-1 0 0 0,-1 1 0 0 0,-1 0 0 0 0,0-18-1 0 0,-1 28 73 0 0,-5-138 45 0 0,3 124-16 0 0,-1 0 1 0 0,0 0 0 0 0,-1 0-1 0 0,-1 1 1 0 0,0-1 0 0 0,-9-17-1 0 0,13 32-8 0 0,-1-1-1 0 0,1 0 0 0 0,-1 0 1 0 0,0 1-1 0 0,1-1 1 0 0,-1 1-1 0 0,0 0 1 0 0,-1-1-1 0 0,1 1 0 0 0,0 0 1 0 0,-1 0-1 0 0,1 0 1 0 0,-1 1-1 0 0,1-1 0 0 0,-1 1 1 0 0,0-1-1 0 0,0 1 1 0 0,1 0-1 0 0,-1 0 1 0 0,0 0-1 0 0,0 0 0 0 0,0 1 1 0 0,-1-1-1 0 0,1 1 1 0 0,0 0-1 0 0,0 0 1 0 0,0 0-1 0 0,0 0 0 0 0,-3 1 1 0 0,-1 0 18 0 0,1 1-1 0 0,0 0 1 0 0,0 0 0 0 0,0 0-1 0 0,0 1 1 0 0,0 0 0 0 0,1 0 0 0 0,-1 0-1 0 0,1 1 1 0 0,0 0 0 0 0,0 0 0 0 0,0 0-1 0 0,-4 6 1 0 0,-2 2 32 0 0,1 1-1 0 0,1 0 0 0 0,0 1 1 0 0,0 0-1 0 0,2 1 1 0 0,0 0-1 0 0,0 0 0 0 0,-7 28 1 0 0,10-29-46 0 0,1 0-1 0 0,1 1 1 0 0,0-1 0 0 0,1 1 0 0 0,0-1 0 0 0,1 1 0 0 0,1 0-1 0 0,0-1 1 0 0,7 29 0 0 0,-5-34-25 0 0,0 0-1 0 0,1-1 1 0 0,-1 1 0 0 0,2-1-1 0 0,-1 0 1 0 0,1 0 0 0 0,1-1-1 0 0,-1 0 1 0 0,1 0 0 0 0,7 7 0 0 0,-9-10-28 0 0,1 0 0 0 0,-1 0 0 0 0,1-1 1 0 0,-1 1-1 0 0,1-1 0 0 0,0 0 0 0 0,0-1 1 0 0,1 1-1 0 0,-1-1 0 0 0,0 0 1 0 0,1 0-1 0 0,0 0 0 0 0,-1-1 0 0 0,1 0 1 0 0,0 0-1 0 0,11 0 0 0 0,-12-2-46 0 0,-1 0 0 0 0,1 1-1 0 0,0-1 1 0 0,0-1 0 0 0,0 1-1 0 0,-1-1 1 0 0,1 0 0 0 0,0 0 0 0 0,-1 0-1 0 0,0-1 1 0 0,1 1 0 0 0,-1-1-1 0 0,0 0 1 0 0,-1 0 0 0 0,1-1 0 0 0,0 1-1 0 0,-1-1 1 0 0,0 0 0 0 0,0 0-1 0 0,0 0 1 0 0,0 0 0 0 0,-1 0-1 0 0,1-1 1 0 0,-1 1 0 0 0,3-10 0 0 0,0-3 39 0 0,-1 0 1 0 0,0 0 0 0 0,-1 0 0 0 0,-1 0-1 0 0,-1 0 1 0 0,0-19 0 0 0,-1 15 81 0 0,1-2 173 0 0,-2 0 0 0 0,0-1 0 0 0,-8-35-1 0 0,9 58-188 0 0,0 0 0 0 0,0 0 0 0 0,0 0 0 0 0,0 1 0 0 0,0-1 0 0 0,-1 0 0 0 0,1 0 0 0 0,0 1 0 0 0,-1-1 0 0 0,1 0 0 0 0,0 1 0 0 0,-1-1 1 0 0,1 0-1 0 0,-1 1 0 0 0,1-1 0 0 0,-1 1 0 0 0,1-1 0 0 0,-2 0 0 0 0,1 1-16 0 0,1 0 0 0 0,0 0 0 0 0,-1 0 0 0 0,1 0 0 0 0,0 0 1 0 0,-1 0-1 0 0,1 0 0 0 0,-1 1 0 0 0,1-1 0 0 0,0 0 0 0 0,-1 0 0 0 0,1 1 1 0 0,0-1-1 0 0,-1 0 0 0 0,1 0 0 0 0,0 1 0 0 0,0-1 0 0 0,-1 0 1 0 0,1 1-1 0 0,0-1 0 0 0,0 0 0 0 0,0 1 0 0 0,-1-1 0 0 0,1 0 0 0 0,0 1 1 0 0,-13 34 460 0 0,12-30-447 0 0,-3 12 6 0 0,0 0 0 0 0,1 0 0 0 0,1 1 0 0 0,1-1 0 0 0,1 0 0 0 0,0 1 0 0 0,1-1 0 0 0,1 0 0 0 0,0 1 0 0 0,2-1 0 0 0,0 0 0 0 0,1-1 0 0 0,0 1-1 0 0,14 27 1 0 0,-14-35-238 0 0,0 0 0 0 0,1-1 0 0 0,0 1 0 0 0,1-1 0 0 0,8 8 0 0 0,-9-10-708 0 0,0-1 0 0 0,0 0 0 0 0,0 0 0 0 0,9 4 1 0 0,-13-8 315 0 0,0 1 1 0 0,1-1-1 0 0,-1 0 1 0 0,1 0 0 0 0,-1 0-1 0 0,1-1 1 0 0,-1 1 0 0 0,1-1-1 0 0,0 1 1 0 0,-1-1 0 0 0,1 0-1 0 0,0 0 1 0 0,4-1-1 0 0,1-2-2524 0 0</inkml:trace>
</inkml:ink>
</file>

<file path=ppt/ink/ink4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3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36 129 1480 0 0,'-24'-118'15662'0'0,"20"108"-12683"0"0,4 10-2911 0 0,0 0 0 0 0,0 0 0 0 0,0 0 0 0 0,0 0 0 0 0,0 0 1 0 0,-1 0-1 0 0,1 0 0 0 0,0 0 0 0 0,0 0 0 0 0,0 0 0 0 0,0 0 1 0 0,0 0-1 0 0,0 0 0 0 0,-1 0 0 0 0,1 0 0 0 0,0 0 0 0 0,0 0 0 0 0,0 0 1 0 0,0 0-1 0 0,0 0 0 0 0,0 0 0 0 0,0 0 0 0 0,-1 0 0 0 0,1 0 1 0 0,0 0-1 0 0,0 0 0 0 0,0 0 0 0 0,0 1 0 0 0,0-1 0 0 0,0 0 0 0 0,0 0 1 0 0,0 0-1 0 0,0 0 0 0 0,0 0 0 0 0,0 0 0 0 0,0 0 0 0 0,-1 1 1 0 0,1-1-1 0 0,0 0 0 0 0,0 2 158 0 0,-1-1 0 0 0,1 1 0 0 0,-1 0-1 0 0,1-1 1 0 0,-1 1 0 0 0,1 0 0 0 0,0-1 0 0 0,0 4 0 0 0,24 133 1672 0 0,-11-74-1469 0 0,32 104 756 0 0,-17-76-728 0 0,-23-63-396 0 0,-5-28-45 0 0,5-10 3 0 0,7-1 1 0 0,-10 9-24 0 0,0 0 0 0 0,-1 0 0 0 0,0-1 0 0 0,1 1 0 0 0,-1 0-1 0 0,1 0 1 0 0,-1-1 0 0 0,0 1 0 0 0,0 0 0 0 0,0-1 0 0 0,0 1 0 0 0,0-1 0 0 0,0 0-1 0 0,0 1 1 0 0,-1-1 0 0 0,1 0 0 0 0,0 1 0 0 0,-1-1 0 0 0,0 0 0 0 0,1 0-1 0 0,-1 0 1 0 0,0-2 0 0 0,0-42-55 0 0,2 0-1 0 0,2 0 1 0 0,2 0-1 0 0,2 1 1 0 0,2 0 0 0 0,19-53-1 0 0,-26 90 53 0 0,1 0 0 0 0,0 0-1 0 0,0 1 1 0 0,0-1 0 0 0,10-11 0 0 0,-12 18 7 0 0,-1-1 0 0 0,1 0 0 0 0,-1 1-1 0 0,1-1 1 0 0,0 1 0 0 0,0 0 0 0 0,0 0 0 0 0,-1 0 0 0 0,1 0 0 0 0,0 0 0 0 0,1 0-1 0 0,1-1 1 0 0,-3 2 0 0 0,1 0 0 0 0,-1 0 0 0 0,1 0 0 0 0,-1 0 0 0 0,1 0 0 0 0,-1 0 0 0 0,0 0 0 0 0,1 0 0 0 0,-1 1 0 0 0,1-1 0 0 0,-1 1 0 0 0,0-1 0 0 0,1 1 0 0 0,-1-1 0 0 0,0 1 0 0 0,0 0 0 0 0,1 0 0 0 0,-1-1 0 0 0,0 1 0 0 0,2 2 0 0 0,1 1-11 0 0,0 1 0 0 0,-1-1 0 0 0,1 1 0 0 0,-1 0-1 0 0,0 0 1 0 0,0 0 0 0 0,2 6 0 0 0,14 40-60 0 0,-15-40 68 0 0,14 50-299 0 0,18 118 0 0 0,-33-166-500 0 0,0 1 1 0 0,1 0-1 0 0,9 20 1 0 0,-3-21-2066 0 0,-9-11 1753 0 0,1 0-1 0 0,0-1 0 0 0,0 1 1 0 0,1 0-1 0 0,-1-1 0 0 0,0 0 1 0 0,5 2-1 0 0,1-1-863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6.68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55 2705 0 0,'-8'0'1437'0'0,"-22"-1"5019"0"0,28 0-6336 0 0,1 1 0 0 0,0 0 0 0 0,0 0 0 0 0,-1-1 1 0 0,1 1-1 0 0,0-1 0 0 0,0 1 0 0 0,0-1 0 0 0,0 1 1 0 0,0-1-1 0 0,-2-1 0 0 0,3 2-71 0 0,0 0 0 0 0,0 0 0 0 0,0-1 0 0 0,0 1 0 0 0,0 0 0 0 0,0 0 0 0 0,0 0 0 0 0,0 0 0 0 0,0 0-1 0 0,0-1 1 0 0,0 1 0 0 0,0 0 0 0 0,0 0 0 0 0,0 0 0 0 0,0 0 0 0 0,0 0 0 0 0,0-1 0 0 0,0 1 0 0 0,0 0 0 0 0,0 0 0 0 0,0 0 0 0 0,0 0 0 0 0,0 0 0 0 0,1-1 0 0 0,-1 1 0 0 0,0 0 0 0 0,0 0 0 0 0,0 0 0 0 0,0 0 0 0 0,0 0 0 0 0,0 0-1 0 0,0 0 1 0 0,1 0 0 0 0,-1 0 0 0 0,0 0 0 0 0,0-1 0 0 0,0 1 0 0 0,0 0 0 0 0,0 0 0 0 0,1 0 0 0 0,-1 0 0 0 0,0 0 0 0 0,0 0 0 0 0,0 0 0 0 0,0 0 0 0 0,1 0 0 0 0,-1 0 0 0 0,0 0 0 0 0,0 0 0 0 0,0 0 0 0 0,0 0 0 0 0,1 1 0 0 0,10-3 580 0 0,-11 2-560 0 0,81-8 1999 0 0,30-3-1436 0 0,17 1-476 0 0,37-2-748 0 0,-158 12 348 0 0,16 1-235 0 0,-22-1 271 0 0,0 0 1 0 0,0 0 0 0 0,0 0 0 0 0,0 0 0 0 0,0 1-1 0 0,0-1 1 0 0,0 0 0 0 0,-1 1 0 0 0,1-1 0 0 0,0 1-1 0 0,0-1 1 0 0,0 1 0 0 0,-1-1 0 0 0,1 1-1 0 0,0-1 1 0 0,-1 1 0 0 0,1 0 0 0 0,0-1 0 0 0,0 3-1 0 0,1 1-1095 0 0</inkml:trace>
</inkml:ink>
</file>

<file path=ppt/ink/ink4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4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208 154 8 0 0,'1'-30'8690'0'0,"1"17"-6356"0"0,-2 0 0 0 0,0 0 0 0 0,-2-16 0 0 0,2 26-2073 0 0,0 0 0 0 0,-1 1 0 0 0,0-1 0 0 0,1 0 0 0 0,-1 1 0 0 0,0-1 0 0 0,0 0 0 0 0,0 1 0 0 0,-1 0 0 0 0,1-1 0 0 0,-1 1 0 0 0,1 0 0 0 0,-1-1 0 0 0,0 1 0 0 0,0 0 1 0 0,0 0-1 0 0,0 1 0 0 0,0-1 0 0 0,0 0 0 0 0,-4-2 0 0 0,4 3-137 0 0,-1 1 1 0 0,1-1-1 0 0,-1 0 0 0 0,1 1 1 0 0,-1-1-1 0 0,0 1 1 0 0,1 0-1 0 0,-1 0 0 0 0,1 0 1 0 0,-1 0-1 0 0,1 0 1 0 0,-1 1-1 0 0,0-1 1 0 0,1 1-1 0 0,-1 0 0 0 0,1-1 1 0 0,0 1-1 0 0,-1 0 1 0 0,1 1-1 0 0,0-1 0 0 0,-1 0 1 0 0,1 1-1 0 0,0-1 1 0 0,0 1-1 0 0,-3 2 1 0 0,-2 4 85 0 0,-1-1 1 0 0,1 1-1 0 0,0 0 1 0 0,-10 17-1 0 0,7-9-108 0 0,1 2 1 0 0,1-1-1 0 0,1 1 0 0 0,0 0 0 0 0,1 1 1 0 0,1-1-1 0 0,1 1 0 0 0,1 0 0 0 0,0 1 0 0 0,2-1 1 0 0,0 0-1 0 0,1 1 0 0 0,4 28 0 0 0,-2-36-97 0 0,1-1 0 0 0,0 1-1 0 0,1-1 1 0 0,0 0 0 0 0,1-1-1 0 0,0 1 1 0 0,0-1 0 0 0,2 0-1 0 0,-1 0 1 0 0,1-1 0 0 0,0 0-1 0 0,1 0 1 0 0,0 0 0 0 0,16 12-1 0 0,-13-12-323 0 0,0-2 1 0 0,0 1-1 0 0,0-1 0 0 0,1-1 0 0 0,0 0 1 0 0,1-1-1 0 0,-1 0 0 0 0,1-1 0 0 0,0 0 0 0 0,0-1 1 0 0,0-1-1 0 0,21 2 0 0 0,-21-5-762 0 0,-1 0 0 0 0,0-1-1 0 0,0-1 1 0 0,0 1 0 0 0,-1-2-1 0 0,1 0 1 0 0,-1 0 0 0 0,19-11 0 0 0,-11 4-937 0 0</inkml:trace>
</inkml:ink>
</file>

<file path=ppt/ink/ink4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4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70 222 1328 0 0,'-7'5'2030'0'0,"-1"0"477"0"0,1 0 1 0 0,0 1-1 0 0,-12 11 0 0 0,17-14-2107 0 0,0 0 0 0 0,0 0 0 0 0,0 1 0 0 0,0-1 0 0 0,0 0 0 0 0,1 1 0 0 0,-1-1 0 0 0,1 1 0 0 0,0-1 0 0 0,0 1 0 0 0,1 0 0 0 0,-2 5 0 0 0,2-4-184 0 0,-1 1 0 0 0,1 0 0 0 0,0-1 0 0 0,0 1 0 0 0,1 0 0 0 0,-1-1 0 0 0,1 1 0 0 0,0-1 1 0 0,1 1-1 0 0,0-1 0 0 0,0 1 0 0 0,0-1 0 0 0,0 0 0 0 0,1 0 0 0 0,0 0 0 0 0,0 0 0 0 0,0-1 0 0 0,0 1 0 0 0,1-1 1 0 0,0 1-1 0 0,0-1 0 0 0,0-1 0 0 0,0 1 0 0 0,1 0 0 0 0,8 4 0 0 0,-6-4-177 0 0,0-1 1 0 0,0 0-1 0 0,0 0 0 0 0,0-1 0 0 0,1 0 0 0 0,-1 0 0 0 0,1-1 1 0 0,-1 0-1 0 0,1 0 0 0 0,0-1 0 0 0,-1 0 0 0 0,1 0 1 0 0,0-1-1 0 0,-1 1 0 0 0,1-2 0 0 0,-1 1 0 0 0,9-4 0 0 0,-4 1-60 0 0,0-1-1 0 0,0 0 1 0 0,-1-1-1 0 0,0 0 1 0 0,0 0-1 0 0,0-1 0 0 0,-1-1 1 0 0,0 0-1 0 0,14-14 1 0 0,-18 15 20 0 0,-1 0 1 0 0,-1 0-1 0 0,1 0 1 0 0,-1-1-1 0 0,0 1 1 0 0,-1-1-1 0 0,0 0 1 0 0,0 0-1 0 0,-1 0 1 0 0,0 0-1 0 0,2-14 1 0 0,-1-10 32 0 0,0-51 0 0 0,-3 81-30 0 0,0-16 39 0 0,-4-36 1 0 0,3 49-16 0 0,0 0 0 0 0,0 0 1 0 0,-1 0-1 0 0,1 0 0 0 0,-1 0 0 0 0,-1 0 0 0 0,1 0 0 0 0,0 0 1 0 0,-1 1-1 0 0,0-1 0 0 0,-5-4 0 0 0,6 6 19 0 0,-1 1-1 0 0,0 0 0 0 0,0 0 1 0 0,0 0-1 0 0,0 0 1 0 0,-1 1-1 0 0,1-1 1 0 0,0 1-1 0 0,-1 0 1 0 0,1 0-1 0 0,-1 0 1 0 0,1 0-1 0 0,-1 1 1 0 0,1-1-1 0 0,-5 1 0 0 0,0 0 92 0 0,0 0-1 0 0,0 1 0 0 0,0 0 0 0 0,0 0 1 0 0,-14 4-1 0 0,11 0 13 0 0,0-1 0 0 0,0 2 0 0 0,1 0 0 0 0,0 0 0 0 0,0 0 0 0 0,0 1 0 0 0,1 1 0 0 0,0 0 0 0 0,1 0 0 0 0,-1 1 0 0 0,2 0 0 0 0,-1 0 0 0 0,-10 18 0 0 0,6-7-20 0 0,1 1 0 0 0,1 0 0 0 0,1 0 0 0 0,0 1 0 0 0,2 0-1 0 0,-5 25 1 0 0,9-31-115 0 0,0 0 0 0 0,1 0-1 0 0,0 0 1 0 0,2 0 0 0 0,0 0-1 0 0,1 0 1 0 0,0 0 0 0 0,1 0-1 0 0,1 0 1 0 0,1 0 0 0 0,0-1-1 0 0,1 1 1 0 0,0-1 0 0 0,2 0-1 0 0,0-1 1 0 0,0 1 0 0 0,1-1-1 0 0,1-1 1 0 0,13 16 0 0 0,-12-16-136 0 0,1-1 0 0 0,1 0 0 0 0,0-1 0 0 0,20 14 0 0 0,-25-20-571 0 0,1 0 1 0 0,0-1-1 0 0,16 6 1 0 0,-17-8-626 0 0,-1 0 1 0 0,1 0 0 0 0,0-1 0 0 0,0 0 0 0 0,12 0-1 0 0,2-1-3547 0 0</inkml:trace>
</inkml:ink>
</file>

<file path=ppt/ink/ink4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5.3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72 512 0 0,'-8'-38'3898'0'0,"7"35"-2468"0"0,-1-1 0 0 0,1 1 0 0 0,-1 0 0 0 0,1-1 0 0 0,-1 1 0 0 0,0 0 0 0 0,0 0 0 0 0,-4-4 0 0 0,6 26 1874 0 0,11 151-199 0 0,-2-70-2658 0 0,-2 15-55 0 0,11 206 465 0 0,10 40-1944 0 0,-22-303-403 0 0,0-13-2578 0 0,-2-29 1475 0 0</inkml:trace>
</inkml:ink>
</file>

<file path=ppt/ink/ink4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5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0 3249 0 0,'-17'1'16173'0'0,"28"3"-15376"0"0,30 6 959 0 0,81 7 0 0 0,43-8-3068 0 0,-51-4-3421 0 0,-92-2 1351 0 0,-5 0 825 0 0</inkml:trace>
</inkml:ink>
</file>

<file path=ppt/ink/ink4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6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185 148 3121 0 0,'-5'0'1756'0'0,"-38"1"8135"0"0,35 0-8316 0 0,-1 0 0 0 0,-13 3 0 0 0,17-2-1322 0 0,1-1-1 0 0,-1 1 1 0 0,0 0 0 0 0,1 0 0 0 0,0 0 0 0 0,-1 1 0 0 0,1 0 0 0 0,0-1-1 0 0,1 2 1 0 0,-1-1 0 0 0,0 0 0 0 0,1 1 0 0 0,0-1 0 0 0,0 1 0 0 0,-3 4-1 0 0,2-1-65 0 0,0-1 0 0 0,0 1 0 0 0,0 0 0 0 0,1 1 0 0 0,1-1 0 0 0,-1 0 0 0 0,1 1 0 0 0,0-1 0 0 0,1 1 0 0 0,-1 0 0 0 0,1 15 0 0 0,1-18-155 0 0,0 0 1 0 0,1-1-1 0 0,0 1 1 0 0,0 0 0 0 0,0-1-1 0 0,0 1 1 0 0,1-1-1 0 0,-1 1 1 0 0,1-1-1 0 0,0 1 1 0 0,1-1-1 0 0,-1 0 1 0 0,1 0-1 0 0,0 0 1 0 0,0-1-1 0 0,0 1 1 0 0,0-1-1 0 0,0 1 1 0 0,1-1 0 0 0,0 0-1 0 0,4 3 1 0 0,12 5-49 0 0,-1-1 0 0 0,1-1 0 0 0,1-1 0 0 0,-1 0 0 0 0,1-2 1 0 0,1 0-1 0 0,-1-1 0 0 0,24 1 0 0 0,-39-5-31 0 0,1-1 1 0 0,0 0-1 0 0,-1 0 1 0 0,1-1-1 0 0,-1 1 0 0 0,1-1 1 0 0,-1-1-1 0 0,1 0 1 0 0,-1 1-1 0 0,12-7 0 0 0,-15 7 9 0 0,0-2-1 0 0,1 1 0 0 0,-1 0 0 0 0,0-1 1 0 0,0 1-1 0 0,0-1 0 0 0,-1 0 0 0 0,1 0 0 0 0,0 0 1 0 0,-1 0-1 0 0,0-1 0 0 0,0 1 0 0 0,0-1 0 0 0,0 1 1 0 0,-1-1-1 0 0,1 0 0 0 0,-1 1 0 0 0,0-1 0 0 0,0-4 1 0 0,1-5-2 0 0,0 1 1 0 0,-2-1-1 0 0,1 1 1 0 0,-2-1-1 0 0,-3-22 1 0 0,-17-63 45 0 0,20 94-6 0 0,-3-12 30 0 0,-1 0 0 0 0,-1 0 1 0 0,0 0-1 0 0,-1 1 0 0 0,0 0 0 0 0,-15-22 0 0 0,19 33 9 0 0,-1-1-1 0 0,1 1 0 0 0,-1 0 1 0 0,0 0-1 0 0,0 0 0 0 0,0 1 1 0 0,0-1-1 0 0,-1 1 0 0 0,1 0 0 0 0,-1 0 1 0 0,0 0-1 0 0,0 1 0 0 0,0 0 1 0 0,0 0-1 0 0,0 0 0 0 0,0 0 1 0 0,-1 1-1 0 0,1 0 0 0 0,-1 0 1 0 0,1 1-1 0 0,-1-1 0 0 0,1 1 1 0 0,-10 1-1 0 0,11 0-8 0 0,0 0 0 0 0,0 0 0 0 0,0 0 0 0 0,0 1 0 0 0,0-1 0 0 0,0 1 0 0 0,1 0 0 0 0,-1 0 0 0 0,0 1 0 0 0,-3 3 0 0 0,-5 3 17 0 0,-14 18 0 0 0,21-22-34 0 0,2-2-11 0 0,1-1 0 0 0,-1 1 1 0 0,1 0-1 0 0,0 0 0 0 0,0 0 0 0 0,0 0 0 0 0,0 1 0 0 0,-2 4 0 0 0,4-7-3 0 0,0 1 0 0 0,-1 0-1 0 0,1-1 1 0 0,0 1 0 0 0,0-1 0 0 0,0 1 0 0 0,0 0-1 0 0,0-1 1 0 0,1 1 0 0 0,-1 0 0 0 0,0-1-1 0 0,1 1 1 0 0,-1-1 0 0 0,1 1 0 0 0,0-1 0 0 0,-1 1-1 0 0,1-1 1 0 0,0 1 0 0 0,0-1 0 0 0,0 0 0 0 0,1 2-1 0 0,11 12-253 0 0,0-1 0 0 0,1 0 0 0 0,1-1-1 0 0,0-1 1 0 0,1-1 0 0 0,0 0 0 0 0,0 0-1 0 0,1-2 1 0 0,32 13 0 0 0,-29-14-3381 0 0,42 7 1 0 0,-38-9 1449 0 0</inkml:trace>
</inkml:ink>
</file>

<file path=ppt/ink/ink4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6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61 230 512 0 0,'1'-10'777'0'0,"0"1"0"0"0,4-18 0 0 0,-3 19 326 0 0,0-1 1 0 0,0-17-1 0 0,-3 22-499 0 0,0 0-1 0 0,-1 1 0 0 0,1-1 1 0 0,-1 1-1 0 0,0 0 1 0 0,0 0-1 0 0,-1-1 0 0 0,1 1 1 0 0,-1 1-1 0 0,-2-4 0 0 0,2 3-188 0 0,-2-4 534 0 0,0 0 0 0 0,0 0-1 0 0,0-1 1 0 0,1 0 0 0 0,0 1-1 0 0,1-1 1 0 0,0-1 0 0 0,-4-14-1 0 0,3 9 593 0 0,3 17-239 0 0,4 28 181 0 0,-2-18-1533 0 0,5 85 746 0 0,-2-11-90 0 0,18 91 0 0 0,-7-96-462 0 0,20 98-46 0 0,-27-151-125 0 0,-4-13-108 0 0,1 1 0 0 0,-2-1 1 0 0,0 1-1 0 0,-1 0 0 0 0,-1 26 1 0 0,-1-41-69 0 0,-1 1 1 0 0,1 0-1 0 0,-1-1 1 0 0,0 1-1 0 0,0-1 0 0 0,0 1 1 0 0,0-1-1 0 0,0 1 1 0 0,-1-1-1 0 0,1 0 0 0 0,-1 0 1 0 0,1 0-1 0 0,-1 1 1 0 0,-3 1-1 0 0,4-3-429 0 0,0 0 1 0 0,0 0-1 0 0,-1 0 0 0 0,1 0 1 0 0,0 0-1 0 0,-1 0 0 0 0,1 0 0 0 0,-1-1 1 0 0,1 1-1 0 0,-1-1 0 0 0,0 1 0 0 0,1-1 1 0 0,-1 0-1 0 0,-2 1 0 0 0</inkml:trace>
</inkml:ink>
</file>

<file path=ppt/ink/ink4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84 365 1960 0 0,'-4'-2'1408'0'0,"-1"0"1"0"0,1-1-1 0 0,0 1 0 0 0,0-1 0 0 0,0 0 0 0 0,0 0 0 0 0,1 0 0 0 0,-1-1 0 0 0,1 1 0 0 0,-6-8 0 0 0,5 4-452 0 0,0 1 1 0 0,1-2-1 0 0,-1 1 0 0 0,1 0 0 0 0,-4-15 0 0 0,4 9-620 0 0,1 1 0 0 0,0-1 0 0 0,0 0 0 0 0,1 0-1 0 0,1 0 1 0 0,0 0 0 0 0,1 0 0 0 0,0 0 0 0 0,4-13 0 0 0,-4 20-318 0 0,0 0-1 0 0,1 0 1 0 0,0 0 0 0 0,1 0 0 0 0,-1 0 0 0 0,1 0-1 0 0,0 1 1 0 0,0-1 0 0 0,1 1 0 0 0,-1 0 0 0 0,1 0 0 0 0,0 0-1 0 0,1 0 1 0 0,-1 1 0 0 0,1-1 0 0 0,0 1 0 0 0,0 1 0 0 0,1-1-1 0 0,-1 1 1 0 0,8-4 0 0 0,-2 3-20 0 0,2 0 0 0 0,-1 1 0 0 0,0 1 0 0 0,1 0 0 0 0,-1 0 0 0 0,1 1 0 0 0,0 1 0 0 0,-1 0 0 0 0,1 1 0 0 0,0 0 0 0 0,-1 1 0 0 0,0 0 0 0 0,1 1 0 0 0,-1 1-1 0 0,0 0 1 0 0,0 0 0 0 0,13 8 0 0 0,-9-4-10 0 0,-2 0-1 0 0,1 1 0 0 0,-1 0 1 0 0,-1 1-1 0 0,0 1 0 0 0,0 0 1 0 0,-1 1-1 0 0,0 0 0 0 0,-1 1 1 0 0,-1 0-1 0 0,0 0 0 0 0,12 23 1 0 0,-18-28 6 0 0,0 0 0 0 0,-1 0 0 0 0,0 0 0 0 0,-1 0 0 0 0,1 1 0 0 0,-2-1 0 0 0,1 1 0 0 0,-1 0 0 0 0,-1 0 1 0 0,1-1-1 0 0,-1 1 0 0 0,-1 0 0 0 0,0 0 0 0 0,-2 9 0 0 0,0-6 12 0 0,-1-1 0 0 0,0 0-1 0 0,0 0 1 0 0,-1 0 0 0 0,0-1 0 0 0,-1 1 0 0 0,-1-1-1 0 0,1-1 1 0 0,-16 18 0 0 0,11-16 19 0 0,0 0 1 0 0,-1-1-1 0 0,0 0 1 0 0,0-1-1 0 0,-1-1 1 0 0,-17 10-1 0 0,19-13 16 0 0,0 0-1 0 0,0-1 0 0 0,0 0 1 0 0,0-1-1 0 0,-1 0 0 0 0,0-1 1 0 0,1 0-1 0 0,-21 1 1 0 0,32-5 4 0 0,4-2-44 0 0,6-1-17 0 0,45-19 24 0 0,25-8-65 0 0,-68 28 40 0 0,1 1 1 0 0,0 0 0 0 0,0 0 0 0 0,21 0-1 0 0,-22 2 5 0 0,-1 1-1 0 0,1 1 0 0 0,0 0 0 0 0,0 0 0 0 0,-1 1 0 0 0,15 4 0 0 0,-21-4 10 0 0,0 0-1 0 0,0 0 1 0 0,0 1-1 0 0,0-1 0 0 0,-1 1 1 0 0,1 0-1 0 0,-1 1 0 0 0,1-1 1 0 0,-1 1-1 0 0,0 0 1 0 0,-1 0-1 0 0,1 0 0 0 0,-1 0 1 0 0,1 1-1 0 0,3 7 0 0 0,1 3 0 0 0,-1 0 0 0 0,-1 1 0 0 0,0 0 0 0 0,-1 0 0 0 0,5 25-1 0 0,-6-15-17 0 0,-1 0-1 0 0,-1 50 0 0 0,-2-61 38 0 0,-2-1 0 0 0,0 1 0 0 0,0-1 0 0 0,-2 0-1 0 0,0 0 1 0 0,0 0 0 0 0,-1 0 0 0 0,-1-1 0 0 0,0 0 0 0 0,-1 0 0 0 0,-8 12-1 0 0,9-17 32 0 0,0 1-1 0 0,-1-1 1 0 0,0-1-1 0 0,0 1 1 0 0,-1-1-1 0 0,0 0 1 0 0,0-1-1 0 0,-1 0 0 0 0,1 0 1 0 0,-1-1-1 0 0,0 0 1 0 0,-1-1-1 0 0,0 0 1 0 0,1 0-1 0 0,-21 4 1 0 0,13-5 11 0 0,0-1 0 0 0,-1 0 0 0 0,1-1 0 0 0,-34-4 0 0 0,41 2-78 0 0,0-1 0 0 0,0 0-1 0 0,0 0 1 0 0,1-1 0 0 0,-1 0 0 0 0,1-1-1 0 0,0 0 1 0 0,0 0 0 0 0,0-1 0 0 0,-8-6 0 0 0,13 8-103 0 0,0-1 1 0 0,0 0-1 0 0,1 0 1 0 0,0 0-1 0 0,0 0 1 0 0,0-1 0 0 0,0 1-1 0 0,0-1 1 0 0,1 0-1 0 0,0 1 1 0 0,0-1-1 0 0,0 0 1 0 0,1 0-1 0 0,-1-1 1 0 0,1 1 0 0 0,1 0-1 0 0,-1 0 1 0 0,1-1-1 0 0,-1 1 1 0 0,2 0-1 0 0,0-8 1 0 0,0 5-475 0 0,0 0 0 0 0,0 0 0 0 0,1 0 0 0 0,1 0 0 0 0,-1 0 0 0 0,1 1 0 0 0,0 0 0 0 0,1-1 0 0 0,0 1 0 0 0,0 0 0 0 0,0 1 0 0 0,1-1 0 0 0,9-9 0 0 0,13-8-3390 0 0,5 1-219 0 0</inkml:trace>
</inkml:ink>
</file>

<file path=ppt/ink/ink4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7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177 173 2248 0 0,'-4'-3'1449'0'0,"0"1"-1"0"0,0-1 0 0 0,0 1 1 0 0,0 0-1 0 0,0 1 0 0 0,0-1 0 0 0,0 1 1 0 0,-7-2-1 0 0,9 3-1148 0 0,0 0-1 0 0,-1 0 1 0 0,1 1 0 0 0,0-1-1 0 0,0 0 1 0 0,0 1 0 0 0,0 0-1 0 0,-1-1 1 0 0,1 1 0 0 0,0 0-1 0 0,0 0 1 0 0,0 0 0 0 0,1 0 0 0 0,-1 1-1 0 0,0-1 1 0 0,0 0 0 0 0,1 1-1 0 0,-1-1 1 0 0,-1 3 0 0 0,-9 9 316 0 0,1 1 1 0 0,1 0-1 0 0,0 0 1 0 0,1 1-1 0 0,0 0 1 0 0,-9 24-1 0 0,16-34-535 0 0,-1 1-1 0 0,1 0 0 0 0,1 0 1 0 0,-1 1-1 0 0,1-1 0 0 0,0 0 1 0 0,0 0-1 0 0,1 1 0 0 0,0-1 1 0 0,0 0-1 0 0,0 1 1 0 0,3 11-1 0 0,-1-13-68 0 0,-1 0 1 0 0,1 0-1 0 0,0-1 1 0 0,0 1-1 0 0,1 0 1 0 0,-1-1-1 0 0,1 0 0 0 0,0 0 1 0 0,0 0-1 0 0,0 0 1 0 0,1 0-1 0 0,-1 0 1 0 0,1-1-1 0 0,0 0 1 0 0,0 0-1 0 0,7 4 0 0 0,-2-1-26 0 0,1-1-1 0 0,0-1 0 0 0,0 0 1 0 0,0 0-1 0 0,0-1 0 0 0,0 0 1 0 0,1-1-1 0 0,0 0 0 0 0,-1 0 1 0 0,1-1-1 0 0,17-1 0 0 0,-20-1-45 0 0,0 1 0 0 0,0-2 0 0 0,0 1 0 0 0,0-1-1 0 0,0-1 1 0 0,0 1 0 0 0,0-1 0 0 0,-1 0 0 0 0,0-1 0 0 0,1 0-1 0 0,-1 0 1 0 0,-1-1 0 0 0,1 0 0 0 0,-1 0 0 0 0,12-11 0 0 0,-16 13 30 0 0,1-1 0 0 0,0 1 1 0 0,-1-1-1 0 0,1 0 0 0 0,-1 0 1 0 0,0 0-1 0 0,-1 0 1 0 0,1 0-1 0 0,-1 0 0 0 0,1 0 1 0 0,0-7-1 0 0,-1 4 24 0 0,-1 0 0 0 0,1-1 0 0 0,-2 1-1 0 0,1 0 1 0 0,-1-1 0 0 0,-1-8 0 0 0,-4-7 46 0 0,-1 1 1 0 0,-1 0 0 0 0,-13-26 0 0 0,19 44-43 0 0,-12-28 25 0 0,3 7 43 0 0,-1 0-1 0 0,-15-24 1 0 0,23 43-14 0 0,0 0 1 0 0,-1 0-1 0 0,1 0 0 0 0,-1 0 0 0 0,-1 1 0 0 0,1 0 0 0 0,-1 0 0 0 0,0 0 0 0 0,0 1 0 0 0,0 0 0 0 0,-1 0 1 0 0,-8-4-1 0 0,11 7-24 0 0,0 0 1 0 0,0 0-1 0 0,0 1 0 0 0,1-1 1 0 0,-1 1-1 0 0,0 0 1 0 0,0 0-1 0 0,0 0 1 0 0,0 0-1 0 0,0 0 1 0 0,0 1-1 0 0,1 0 0 0 0,-1 0 1 0 0,0 0-1 0 0,0 0 1 0 0,1 1-1 0 0,-1-1 1 0 0,1 1-1 0 0,-1 0 1 0 0,1 0-1 0 0,0 0 0 0 0,0 1 1 0 0,0-1-1 0 0,0 1 1 0 0,0 0-1 0 0,-4 5 1 0 0,3-3-6 0 0,-1 1 1 0 0,1-1 0 0 0,0 1 0 0 0,0 0-1 0 0,1 1 1 0 0,0-1 0 0 0,0 0 0 0 0,0 1-1 0 0,1 0 1 0 0,0 0 0 0 0,0 0-1 0 0,1 0 1 0 0,-2 14 0 0 0,4-12-19 0 0,-1 1 0 0 0,1-1 0 0 0,0 0 0 0 0,1 1 1 0 0,0-1-1 0 0,1 0 0 0 0,0 0 0 0 0,0 0 0 0 0,5 10 0 0 0,-4-13-14 0 0,0 1 0 0 0,0-1 0 0 0,1 0 0 0 0,-1 0 0 0 0,1 0 0 0 0,1-1 0 0 0,-1 0 0 0 0,1 0 0 0 0,0 0 0 0 0,0-1 0 0 0,0 0 1 0 0,7 4-1 0 0,5 1-292 0 0,0-1 0 0 0,0-1 0 0 0,1-1 1 0 0,0-1-1 0 0,0 0 0 0 0,0-2 0 0 0,26 3 1 0 0,15-5-3738 0 0,1-7-4090 0 0,-33 3 2465 0 0</inkml:trace>
</inkml:ink>
</file>

<file path=ppt/ink/ink4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8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44 1272 0 0,'0'-1'432'0'0,"0"0"-1"0"0,0 1 1 0 0,0-1-1 0 0,0 0 0 0 0,0 1 1 0 0,0-1-1 0 0,-1 0 1 0 0,1 1-1 0 0,0-1 0 0 0,0 1 1 0 0,0-1-1 0 0,0 0 1 0 0,-1 1-1 0 0,1-1 1 0 0,0 1-1 0 0,-1-1 0 0 0,1 1 1 0 0,0-1-1 0 0,-1 0 1 0 0,0 1-210 0 0,1 0 1 0 0,0 0 0 0 0,-1-1 0 0 0,1 1 0 0 0,0 0 0 0 0,-1 0 0 0 0,1 0 0 0 0,-1 0 0 0 0,1 0-1 0 0,0 0 1 0 0,-1 0 0 0 0,1 0 0 0 0,0 0 0 0 0,-1 0 0 0 0,1 0 0 0 0,-1 0 0 0 0,1 1-1 0 0,0-1 1 0 0,-1 0 0 0 0,1 0 0 0 0,0 0 0 0 0,-1 0 0 0 0,1 1 0 0 0,-3 0 315 0 0,1 1 0 0 0,0 0 0 0 0,0-1 0 0 0,0 1 0 0 0,0 0 0 0 0,0 0 0 0 0,-1 3 0 0 0,-3 4-59 0 0,0 1 1 0 0,1 0 0 0 0,1 0 0 0 0,0 0 0 0 0,0 1 0 0 0,1 0 0 0 0,0-1-1 0 0,-2 13 1 0 0,3-8-110 0 0,1 0 0 0 0,0-1 0 0 0,1 1 0 0 0,1 0 0 0 0,3 24 0 0 0,-2-30-278 0 0,1-1 0 0 0,0 1 0 0 0,0-1 0 0 0,0 0 0 0 0,1 0 0 0 0,0 0 0 0 0,1 0 0 0 0,0-1 0 0 0,0 0 0 0 0,1 0 0 0 0,8 9 0 0 0,-3-6-99 0 0,-1 0 1 0 0,2-1-1 0 0,-1 0 0 0 0,1-1 0 0 0,1-1 0 0 0,15 8 0 0 0,-25-13-17 0 0,0-1 0 0 0,0 0 0 0 0,0 0 0 0 0,0 0 0 0 0,1 0 0 0 0,-1 0 0 0 0,0-1 0 0 0,1 0 0 0 0,-1 1 0 0 0,0-1 0 0 0,1 0 0 0 0,-1-1 0 0 0,0 1 0 0 0,1-1 0 0 0,-1 1 0 0 0,0-1 0 0 0,1 0 0 0 0,-1 0 0 0 0,0 0 0 0 0,0-1 0 0 0,0 1 0 0 0,0-1 0 0 0,4-3 0 0 0,-3 2-55 0 0,-1 0 1 0 0,1 0-1 0 0,-1-1 1 0 0,0 1 0 0 0,0-1-1 0 0,0 0 1 0 0,-1 0-1 0 0,1 0 1 0 0,-1 0 0 0 0,0 0-1 0 0,0 0 1 0 0,0-1-1 0 0,-1 1 1 0 0,0-1 0 0 0,0 0-1 0 0,1-4 1 0 0,0-20 49 0 0,-1-1 0 0 0,-4-45 0 0 0,0-1 165 0 0,3 40-12 0 0,1 13 265 0 0,-1 0 0 0 0,-6-43 0 0 0,5 68 262 0 0,-2 8-422 0 0,-1 14-57 0 0,1 4-124 0 0,1 0 0 0 0,1 0-1 0 0,2 0 1 0 0,1 0 0 0 0,1 0 0 0 0,2 0-1 0 0,0-1 1 0 0,2 1 0 0 0,12 29 0 0 0,-14-42-176 0 0,1-1 1 0 0,1-1 0 0 0,0 1-1 0 0,1-1 1 0 0,1 0 0 0 0,0-1-1 0 0,16 18 1 0 0,-22-28-118 0 0,-1 0 1 0 0,0 0-1 0 0,1 0 1 0 0,-1 0-1 0 0,1-1 1 0 0,0 1-1 0 0,-1-1 1 0 0,1 1 0 0 0,0-1-1 0 0,0 0 1 0 0,0 0-1 0 0,5 0 1 0 0,-3 0-938 0 0,0-1 0 0 0,0 1-1 0 0,0-2 1 0 0,0 1 0 0 0,0 0 0 0 0,0-1 0 0 0,5-1 0 0 0,6-3-1086 0 0</inkml:trace>
</inkml:ink>
</file>

<file path=ppt/ink/ink4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8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71 3353 0 0,'-1'0'712'0'0,"-1"-1"1"0"0,0 1-1 0 0,0 0 1 0 0,1 0 0 0 0,-1 0-1 0 0,0 0 1 0 0,0 1-1 0 0,0-1 1 0 0,1 0-1 0 0,-1 1 1 0 0,0-1-1 0 0,1 1 1 0 0,-1 0 0 0 0,0-1-1 0 0,1 1 1 0 0,-3 2-1 0 0,2-2-281 0 0,1 1-1 0 0,-1 0 0 0 0,1-1 1 0 0,-1 1-1 0 0,1 0 0 0 0,0 0 1 0 0,0 0-1 0 0,0 0 0 0 0,0 0 1 0 0,0 0-1 0 0,1 1 0 0 0,-2 3 1 0 0,-1 12 95 0 0,1 1 0 0 0,0-1 1 0 0,1 1-1 0 0,1-1 1 0 0,1 1-1 0 0,1-1 1 0 0,0 1-1 0 0,6 20 1 0 0,-5-23-309 0 0,1 1-1 0 0,1-1 1 0 0,0-1 0 0 0,1 1 0 0 0,0-1-1 0 0,2 0 1 0 0,0 0 0 0 0,0-1 0 0 0,1 0-1 0 0,12 13 1 0 0,-12-16-95 0 0,-7-8-89 0 0,-1 0 0 0 0,1-1 0 0 0,1 1 0 0 0,-1-1 0 0 0,0 1 0 0 0,1-1 0 0 0,4 3 0 0 0,-7-5-29 0 0,1 0 0 0 0,-1 0 1 0 0,1 0-1 0 0,-1-1 1 0 0,1 1-1 0 0,-1 0 0 0 0,0 0 1 0 0,1-1-1 0 0,-1 1 0 0 0,0 0 1 0 0,1 0-1 0 0,-1-1 0 0 0,0 1 1 0 0,1 0-1 0 0,-1-1 0 0 0,0 1 1 0 0,0 0-1 0 0,1-1 0 0 0,-1 1 1 0 0,0-1-1 0 0,0 1 1 0 0,0-1-1 0 0,1 1 0 0 0,-1 0 1 0 0,0-1-1 0 0,0 1 0 0 0,0-1 1 0 0,0 1-1 0 0,0-1 0 0 0,0 1 1 0 0,0-1-1 0 0,0 1 0 0 0,0-1 1 0 0,2-17-52 0 0,-2 5 29 0 0,1 1 1 0 0,1 0 0 0 0,0 0-1 0 0,1 0 1 0 0,4-11 0 0 0,24-59-100 0 0,-11 33 88 0 0,-1-1-11 0 0,3 2-1 0 0,42-73 1 0 0,-61 117 32 0 0,0 0 1 0 0,0 0 0 0 0,0 0-1 0 0,0 0 1 0 0,1 0 0 0 0,0 1-1 0 0,0 0 1 0 0,0 0 0 0 0,6-4-1 0 0,-9 6 4 0 0,1 1 0 0 0,-1-1 0 0 0,0 1 0 0 0,0-1 0 0 0,0 1 0 0 0,1 0 0 0 0,-1-1 0 0 0,0 1-1 0 0,1 0 1 0 0,-1 0 0 0 0,0 0 0 0 0,0 0 0 0 0,1 0 0 0 0,-1 0 0 0 0,0 1 0 0 0,3-1 0 0 0,-3 1 1 0 0,1 0 1 0 0,-1 0-1 0 0,0 0 0 0 0,1 0 1 0 0,-1 0-1 0 0,0 0 0 0 0,0 0 1 0 0,0 0-1 0 0,0 0 0 0 0,0 0 1 0 0,0 1-1 0 0,0-1 1 0 0,0 0-1 0 0,-1 1 0 0 0,1-1 1 0 0,0 1-1 0 0,0 2 0 0 0,7 25-23 0 0,-1 1-1 0 0,-1-1 0 0 0,-1 2 1 0 0,0 31-1 0 0,-2-23 28 0 0,-1-24-172 0 0,1 21 182 0 0,1 0 0 0 0,14 50 0 0 0,-14-74-477 0 0,0 0 0 0 0,1 0 0 0 0,0-1 0 0 0,9 14 1 0 0,-10-18-385 0 0,1 0 1 0 0,1 0 0 0 0,-1-1 0 0 0,1 0 0 0 0,0 0 0 0 0,0 0 0 0 0,10 6-1 0 0,3 0-2253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7.00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16 1968 0 0,'-24'-13'7419'0'0,"23"13"-7110"0"0,0-1 1 0 0,-1 1-1 0 0,1-1 1 0 0,0 1-1 0 0,0 0 1 0 0,-1 0 0 0 0,1-1-1 0 0,0 1 1 0 0,0 0-1 0 0,-1 0 1 0 0,1 0 0 0 0,0 0-1 0 0,-1 0 1 0 0,1 1-1 0 0,0-1 1 0 0,0 0-1 0 0,0 1 1 0 0,-3 0 0 0 0,4 0-145 0 0,-1-1 0 0 0,1 1 0 0 0,-1 0 0 0 0,1 0 0 0 0,-1-1 0 0 0,1 1 0 0 0,0 0 0 0 0,-1 0 0 0 0,1 0 0 0 0,0-1 0 0 0,0 1 0 0 0,0 0 0 0 0,0 0 0 0 0,-1 0 0 0 0,1 0 0 0 0,0 0 0 0 0,1 1 0 0 0,1 17 732 0 0,-2-16-681 0 0,2 9-105 0 0,1 0-1 0 0,0 0 0 0 0,1 0 1 0 0,0-1-1 0 0,1 0 0 0 0,0 0 1 0 0,1 0-1 0 0,9 14 1 0 0,-9-17-259 0 0,1 1 1 0 0,0-1 0 0 0,0 0 0 0 0,0-1-1 0 0,1 1 1 0 0,0-1 0 0 0,1-1 0 0 0,0 0 0 0 0,17 10-1 0 0,-25-16 123 0 0,5 3-755 0 0,0 0 1 0 0,0-1-1 0 0,1 0 0 0 0,7 2 1 0 0,2-1-592 0 0</inkml:trace>
</inkml:ink>
</file>

<file path=ppt/ink/ink4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7:59.4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479 978 512 0 0,'-2'-11'2886'0'0,"1"-1"1"0"0,0 1-1 0 0,0-17 0 0 0,3-3 391 0 0,6-32-1 0 0,-4 34-1348 0 0,2-42-1 0 0,-6 65-1664 0 0,0-1 1 0 0,-1 0-1 0 0,0 0 1 0 0,0 0-1 0 0,0 1 1 0 0,-1-1-1 0 0,0 0 0 0 0,0 1 1 0 0,-4-8-1 0 0,4 11-174 0 0,0 0 0 0 0,1 1-1 0 0,-1-1 1 0 0,0 1-1 0 0,0-1 1 0 0,-1 1 0 0 0,1-1-1 0 0,0 1 1 0 0,-1 0-1 0 0,0 0 1 0 0,1 0 0 0 0,-1 1-1 0 0,0-1 1 0 0,0 1-1 0 0,0-1 1 0 0,0 1-1 0 0,0 0 1 0 0,0 0 0 0 0,0 0-1 0 0,0 1 1 0 0,-7-1-1 0 0,-2 0 36 0 0,0 2 0 0 0,0 0-1 0 0,0 0 1 0 0,1 1 0 0 0,-1 0-1 0 0,0 1 1 0 0,1 0 0 0 0,-19 9-1 0 0,8-2 2 0 0,-1 1 1 0 0,1 2-1 0 0,-22 16 0 0 0,30-19-65 0 0,0 1 0 0 0,0 1 1 0 0,1 1-1 0 0,0-1 0 0 0,1 2 0 0 0,1 0 0 0 0,0 0 1 0 0,1 1-1 0 0,1 0 0 0 0,0 1 0 0 0,1 0 0 0 0,1 1 0 0 0,0-1 1 0 0,1 1-1 0 0,-6 29 0 0 0,9-29-16 0 0,0-1 0 0 0,1 1 0 0 0,1-1 0 0 0,0 1 0 0 0,4 32 0 0 0,-2-40-38 0 0,1 1 0 0 0,0-1-1 0 0,1 0 1 0 0,0 0-1 0 0,1 0 1 0 0,0-1 0 0 0,0 1-1 0 0,1-1 1 0 0,0 0 0 0 0,0 0-1 0 0,12 13 1 0 0,-8-11-13 0 0,0-1 1 0 0,0-1-1 0 0,0 0 0 0 0,1 0 0 0 0,1-1 0 0 0,-1 0 1 0 0,21 9-1 0 0,-23-13-6 0 0,1 0 1 0 0,-1 0-1 0 0,0-1 1 0 0,1 0-1 0 0,0 0 0 0 0,-1-1 1 0 0,1 0-1 0 0,0-1 1 0 0,0 0-1 0 0,0 0 0 0 0,16-4 1 0 0,-10 1-72 0 0,1-1 0 0 0,-1 0 0 0 0,0-2-1 0 0,-1 0 1 0 0,1 0 0 0 0,-1-1 0 0 0,0-1 0 0 0,15-11 0 0 0,-20 12 25 0 0,-1 0-1 0 0,0 0 0 0 0,0 0 0 0 0,-1-1 1 0 0,0-1-1 0 0,0 1 0 0 0,-1-1 1 0 0,0 0-1 0 0,0 0 0 0 0,-1-1 1 0 0,-1 0-1 0 0,7-19 0 0 0,-3-2-81 0 0,-1 0-1 0 0,3-59 0 0 0,-5-65-317 0 0,0-63 92 0 0,1-16 444 0 0,-21 3 399 0 0,13 215-266 0 0,0 0 1 0 0,-2 1 0 0 0,-9-28-1 0 0,13 42-198 0 0,0 0 0 0 0,0 0-1 0 0,-1 0 1 0 0,1 1-1 0 0,0-1 1 0 0,-1 0-1 0 0,1 0 1 0 0,-1 1-1 0 0,1-1 1 0 0,-1 0 0 0 0,1 1-1 0 0,-1-1 1 0 0,0 0-1 0 0,1 1 1 0 0,-1-1-1 0 0,0 1 1 0 0,1-1 0 0 0,-1 1-1 0 0,0-1 1 0 0,0 1-1 0 0,1 0 1 0 0,-1-1-1 0 0,0 1 1 0 0,0 0 0 0 0,0 0-1 0 0,1-1 1 0 0,-1 1-1 0 0,0 0 1 0 0,0 0-1 0 0,0 0 1 0 0,0 0 0 0 0,0 0-1 0 0,0 0 1 0 0,1 0-1 0 0,-1 1 1 0 0,0-1-1 0 0,0 0 1 0 0,0 0-1 0 0,0 1 1 0 0,1-1 0 0 0,-1 0-1 0 0,0 1 1 0 0,0-1-1 0 0,1 1 1 0 0,-1-1-1 0 0,0 1 1 0 0,-3 2 17 0 0,1 0-1 0 0,-1-1 1 0 0,1 1-1 0 0,0 1 1 0 0,0-1-1 0 0,1 0 1 0 0,-6 8 0 0 0,-1 8 19 0 0,0 0 1 0 0,2 0 0 0 0,0 0 0 0 0,1 1 0 0 0,1 0-1 0 0,0 1 1 0 0,-2 31 0 0 0,4 8 50 0 0,4 79 0 0 0,39 195-21 0 0,-30-283-95 0 0,26 84 0 0 0,-25-105-337 0 0,2 0 1 0 0,0-1 0 0 0,2-1-1 0 0,18 27 1 0 0,34 27-4620 0 0,-47-58 277 0 0,-6-7 2295 0 0</inkml:trace>
</inkml:ink>
</file>

<file path=ppt/ink/ink4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0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203 160 3441 0 0,'-10'0'3121'0'0,"-16"1"7078"0"0,8 6-6677 0 0,12-4-3027 0 0,0 0-1 0 0,1 1 1 0 0,-1-1 0 0 0,1 1-1 0 0,0 0 1 0 0,0 1-1 0 0,0-1 1 0 0,1 1 0 0 0,-5 6-1 0 0,3-4-139 0 0,0 1-1 0 0,1 1 0 0 0,0-1 0 0 0,1 1 0 0 0,0 0 1 0 0,0 0-1 0 0,-4 16 0 0 0,7-20-296 0 0,0 0 0 0 0,0 0 0 0 0,1 1 0 0 0,0-1 1 0 0,0 0-1 0 0,0 0 0 0 0,1 1 0 0 0,0-1 0 0 0,-1 0 0 0 0,2 0 0 0 0,-1 0 0 0 0,1 0 0 0 0,0 0 1 0 0,0 0-1 0 0,4 8 0 0 0,-1-6-48 0 0,-1-1 0 0 0,1 0 0 0 0,0 0 0 0 0,1 0 0 0 0,0 0 0 0 0,-1-1 0 0 0,11 7 0 0 0,1-1-38 0 0,31 16 0 0 0,-40-24-16 0 0,-1 0 1 0 0,1 0 0 0 0,0-1-1 0 0,0 0 1 0 0,0-1 0 0 0,0 0-1 0 0,0 0 1 0 0,0 0-1 0 0,16-2 1 0 0,-14 0-94 0 0,1 0-1 0 0,-1-1 1 0 0,0 0 0 0 0,0-1 0 0 0,0 0-1 0 0,0-1 1 0 0,12-6 0 0 0,-17 8 105 0 0,-1-1 0 0 0,0 0 1 0 0,0 0-1 0 0,-1-1 0 0 0,1 1 0 0 0,-1-1 1 0 0,0 1-1 0 0,1-1 0 0 0,-2 0 1 0 0,1-1-1 0 0,0 1 0 0 0,-1 0 1 0 0,0-1-1 0 0,0 1 0 0 0,0-1 1 0 0,-1 0-1 0 0,1 0 0 0 0,-1 1 1 0 0,1-11-1 0 0,0-6 11 0 0,-1-1 0 0 0,-1 0 0 0 0,-2-26 0 0 0,1 37 6 0 0,-1-18 17 0 0,-1-1 0 0 0,-10-37 0 0 0,11 59 11 0 0,0 0 1 0 0,0 0-1 0 0,-1 0 1 0 0,0 1-1 0 0,-1-1 0 0 0,0 1 1 0 0,0 0-1 0 0,0 0 1 0 0,-1 1-1 0 0,0-1 1 0 0,0 1-1 0 0,-1 0 0 0 0,-9-8 1 0 0,10 11 7 0 0,0 0 1 0 0,-1 0 0 0 0,0 0-1 0 0,0 1 1 0 0,0 0 0 0 0,0 0-1 0 0,0 0 1 0 0,0 1 0 0 0,0 0-1 0 0,-1 0 1 0 0,1 0-1 0 0,0 1 1 0 0,-1 0 0 0 0,1 0-1 0 0,0 1 1 0 0,-10 2 0 0 0,7-2 11 0 0,0 2 0 0 0,0-1 0 0 0,0 1 1 0 0,1 0-1 0 0,0 1 0 0 0,-1 0 0 0 0,1 0 1 0 0,1 1-1 0 0,-1 0 0 0 0,-13 12 0 0 0,8-3 3 0 0,0 1 0 0 0,1 0-1 0 0,1 1 1 0 0,0 0 0 0 0,1 0-1 0 0,1 1 1 0 0,1 1 0 0 0,0-1-1 0 0,1 1 1 0 0,1 1 0 0 0,1-1 0 0 0,1 1-1 0 0,0 0 1 0 0,1 0 0 0 0,1 0-1 0 0,1 27 1 0 0,1-39-47 0 0,1 0 1 0 0,0 0-1 0 0,0-1 1 0 0,1 1-1 0 0,0 0 1 0 0,0-1-1 0 0,0 1 1 0 0,1-1-1 0 0,0 0 1 0 0,0 0-1 0 0,0 0 0 0 0,1 0 1 0 0,0 0-1 0 0,0-1 1 0 0,1 0-1 0 0,0 0 1 0 0,-1 0-1 0 0,2 0 1 0 0,-1-1-1 0 0,0 0 0 0 0,1 0 1 0 0,0 0-1 0 0,0-1 1 0 0,11 5-1 0 0,-7-3-254 0 0,1-2-1 0 0,0 0 1 0 0,-1 0-1 0 0,1-1 1 0 0,0 0-1 0 0,1 0 1 0 0,-1-2-1 0 0,0 1 1 0 0,0-1-1 0 0,0-1 1 0 0,0 0-1 0 0,0-1 1 0 0,0 0-1 0 0,17-5 1 0 0,-7 0-1244 0 0,-1-1 1 0 0,0-1-1 0 0,21-13 1 0 0,-34 18 778 0 0,-1 0 1 0 0,0-1 0 0 0,0 1-1 0 0,0-1 1 0 0,-1 0 0 0 0,1-1-1 0 0,-1 1 1 0 0,-1-1 0 0 0,1 0-1 0 0,-1 0 1 0 0,0-1 0 0 0,6-11-1 0 0,-5 1 808 0 0,1 0-1 0 0,-2-1 0 0 0,-1 0 1 0 0,0 1-1 0 0,1-34 0 0 0,-5 15 4240 0 0,-8-69-1 0 0,8 101-3610 0 0,-2-16 1334 0 0,2 19-1891 0 0,1 0 0 0 0,0 0-1 0 0,0 1 1 0 0,0-1 0 0 0,-1 0 0 0 0,1 0 0 0 0,0 1 0 0 0,-1-1 0 0 0,1 0 0 0 0,-1 1 0 0 0,1-1-1 0 0,-1 0 1 0 0,1 1 0 0 0,-1-1 0 0 0,1 1 0 0 0,-1-1 0 0 0,0 0 0 0 0,-1 0 0 0 0,2 1-74 0 0,-1 0 1 0 0,1 1 0 0 0,-1-1 0 0 0,1 0 0 0 0,-1 0 0 0 0,1 1 0 0 0,-1-1 0 0 0,1 0-1 0 0,0 0 1 0 0,-1 1 0 0 0,1-1 0 0 0,-1 0 0 0 0,1 1 0 0 0,0-1 0 0 0,-1 1-1 0 0,1-1 1 0 0,0 0 0 0 0,-1 1 0 0 0,1-1 0 0 0,0 2 0 0 0,-8 11 415 0 0,7-11-342 0 0,-6 12 34 0 0,1 1-1 0 0,1 0 0 0 0,1 0 0 0 0,0 0 1 0 0,1 0-1 0 0,0 1 0 0 0,1-1 0 0 0,1 1 0 0 0,1 0 1 0 0,0-1-1 0 0,1 1 0 0 0,0-1 0 0 0,6 24 1 0 0,-4-26-167 0 0,1-1 0 0 0,0 0 1 0 0,1 1-1 0 0,1-2 0 0 0,0 1 0 0 0,0-1 1 0 0,16 21-1 0 0,-14-22-938 0 0,1 0 1 0 0,0 0-1 0 0,1-1 0 0 0,16 12 0 0 0,-2-8-5743 0 0,-10-7 2463 0 0</inkml:trace>
</inkml:ink>
</file>

<file path=ppt/ink/ink4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0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85 332 2873 0 0,'-4'5'3981'0'0,"-6"10"5234"0"0,5 6-5334 0 0,3-6-2689 0 0,1-8-799 0 0,0-1 0 0 0,1 0 1 0 0,0 0-1 0 0,0 0 1 0 0,0 0-1 0 0,0 0 1 0 0,1 0-1 0 0,0 0 1 0 0,0 0-1 0 0,3 7 0 0 0,1 2 863 0 0,-4-8-469 0 0,-1-7-768 0 0,0 0 0 0 0,0 0 0 0 0,0 0 0 0 0,0 0 0 0 0,0 0 0 0 0,0 0 0 0 0,0 0 0 0 0,0 0 0 0 0,0 0 0 0 0,0 0 0 0 0,0 0 0 0 0,0 0 0 0 0,0 0 0 0 0,0 0 0 0 0,0 0 0 0 0,0 0 0 0 0,-1 0 0 0 0,1 0 0 0 0,0 0 0 0 0,0 0 0 0 0,0 1 0 0 0,0-1 0 0 0,0 0 0 0 0,0 0 0 0 0,0 0 0 0 0,0 0 1 0 0,0 0-1 0 0,0 0 0 0 0,0 0 0 0 0,0 0 0 0 0,0 0 0 0 0,0 0 0 0 0,0 0 0 0 0,0 0 0 0 0,-1 0 0 0 0,1 0 0 0 0,0 0 0 0 0,0 0 0 0 0,0 0 0 0 0,0-1 0 0 0,0 1 0 0 0,0 0 0 0 0,0 0 0 0 0,0 0 0 0 0,0 0 0 0 0,0 0 0 0 0,0 0 0 0 0,0 0 0 0 0,0 0 0 0 0,0 0 0 0 0,0 0 0 0 0,0 0 0 0 0,0 0 0 0 0,0 0 0 0 0,0 0 0 0 0,0 0 0 0 0,0 0 0 0 0,0 0 0 0 0,-1 0 0 0 0,1 0 0 0 0,0 0 0 0 0,0 0 0 0 0,0-1 0 0 0,0 1 0 0 0,0 0 0 0 0,0 0 0 0 0,-3-4 65 0 0,1 0 1 0 0,-1-1-1 0 0,0 1 0 0 0,1-1 0 0 0,0 1 1 0 0,0-1-1 0 0,-2-9 0 0 0,-1 1-20 0 0,-3-10 9 0 0,-4-7-49 0 0,-7-33 0 0 0,16 50-18 0 0,1 0-1 0 0,1-1 1 0 0,0 1-1 0 0,1 0 1 0 0,1-1 0 0 0,0 1-1 0 0,0 0 1 0 0,1 0-1 0 0,5-15 1 0 0,-3 14-35 0 0,1 0 0 0 0,0 0 0 0 0,1 0 0 0 0,0 0 0 0 0,1 1 0 0 0,1 0 0 0 0,16-21 0 0 0,-21 31-1 0 0,-1 0 1 0 0,0 1-1 0 0,1-1 1 0 0,0 1-1 0 0,-1 0 1 0 0,1 0-1 0 0,0 0 1 0 0,0 0-1 0 0,1 0 1 0 0,-1 1-1 0 0,0-1 1 0 0,0 1-1 0 0,1 0 0 0 0,-1 0 1 0 0,1 0-1 0 0,-1 0 1 0 0,1 1-1 0 0,-1-1 1 0 0,1 1-1 0 0,-1 0 1 0 0,1 0-1 0 0,4 1 1 0 0,-1 1-217 0 0,0-1 1 0 0,-1 1 0 0 0,1 0 0 0 0,-1 1 0 0 0,1 0-1 0 0,-1 0 1 0 0,0 0 0 0 0,0 1 0 0 0,-1 0-1 0 0,10 7 1 0 0,37 39-5283 0 0,-36-33 2148 0 0,4 2-793 0 0</inkml:trace>
</inkml:ink>
</file>

<file path=ppt/ink/ink4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01.0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230 278 2272 0 0,'-6'-20'4435'0'0,"0"1"-1"0"0,-5-29 0 0 0,11 47-4259 0 0,0 0-1 0 0,0 0 0 0 0,0 0 1 0 0,0 0-1 0 0,0 0 1 0 0,0 0-1 0 0,-1 0 0 0 0,1 0 1 0 0,0 0-1 0 0,-1 0 0 0 0,1 0 1 0 0,-1 0-1 0 0,1 0 0 0 0,-1 0 1 0 0,0 0-1 0 0,1 0 1 0 0,-1 0-1 0 0,0 1 0 0 0,0-1 1 0 0,1 0-1 0 0,-1 0 0 0 0,0 1 1 0 0,0-1-1 0 0,0 1 1 0 0,0-1-1 0 0,0 1 0 0 0,0-1 1 0 0,0 1-1 0 0,0 0 0 0 0,0-1 1 0 0,0 1-1 0 0,0 0 0 0 0,0 0 1 0 0,0-1-1 0 0,0 1 1 0 0,0 0-1 0 0,0 0 0 0 0,-1 0 1 0 0,1 1-1 0 0,0-1 0 0 0,0 0 1 0 0,0 0-1 0 0,0 1 1 0 0,0-1-1 0 0,-2 1 0 0 0,-2 1 96 0 0,1 1 0 0 0,-1-1 0 0 0,0 1-1 0 0,1 0 1 0 0,0 0 0 0 0,0 0 0 0 0,0 1-1 0 0,-4 3 1 0 0,3-1-111 0 0,0 0 0 0 0,0 0 0 0 0,1 1 0 0 0,0 0 0 0 0,0-1 0 0 0,1 1 0 0 0,-1 1 0 0 0,2-1 0 0 0,-1 0 0 0 0,-1 10 0 0 0,2-6-43 0 0,0 0 0 0 0,1 1 0 0 0,0-1 0 0 0,1 0 0 0 0,1 1 0 0 0,2 15 0 0 0,1-6-77 0 0,1-1 1 0 0,0 0-1 0 0,2-1 0 0 0,0 1 0 0 0,2-1 0 0 0,0 0 0 0 0,14 21 0 0 0,-17-31-50 0 0,1 0 0 0 0,0-1 0 0 0,0 1 0 0 0,11 9 0 0 0,-14-15-7 0 0,-1 0-1 0 0,1 0 1 0 0,0 0 0 0 0,0-1-1 0 0,0 1 1 0 0,0-1 0 0 0,0 0-1 0 0,1 0 1 0 0,-1-1 0 0 0,1 1-1 0 0,-1-1 1 0 0,7 1 0 0 0,-8-2-4 0 0,0 0 1 0 0,0 0 0 0 0,0-1 0 0 0,0 1-1 0 0,-1-1 1 0 0,1 1 0 0 0,0-1-1 0 0,0 0 1 0 0,-1 0 0 0 0,1 0 0 0 0,0 0-1 0 0,-1-1 1 0 0,0 1 0 0 0,1-1-1 0 0,-1 0 1 0 0,0 1 0 0 0,1-1-1 0 0,-1 0 1 0 0,0 0 0 0 0,0 0 0 0 0,-1-1-1 0 0,1 1 1 0 0,2-4 0 0 0,0-2-13 0 0,1 0 1 0 0,-1 0 0 0 0,-1 0 0 0 0,0-1-1 0 0,0 1 1 0 0,2-10 0 0 0,1-18 25 0 0,-2 0 1 0 0,0-54-1 0 0,-2 34 4 0 0,27-262 711 0 0,-64 417 48 0 0,24-56-742 0 0,1 0 1 0 0,2 1-1 0 0,2 0 1 0 0,2 0 0 0 0,2 0-1 0 0,1 1 1 0 0,3-1 0 0 0,13 78-1 0 0,-7-83-68 0 0,22 63 0 0 0,22 37-975 0 0,-36-101 359 0 0,157 402-4122 0 0,-169-430 4838 0 0,0 1 0 0 0,-1 0 1 0 0,0 0-1 0 0,0 0 0 0 0,-1 1 0 0 0,-1-1 0 0 0,0 0 0 0 0,-1 1 0 0 0,0-1 1 0 0,0 1-1 0 0,-1-1 0 0 0,-1 0 0 0 0,0 1 0 0 0,0-1 0 0 0,-1 0 0 0 0,-1 0 0 0 0,0-1 1 0 0,-10 20-1 0 0,8-18 223 0 0,-2 0 0 0 0,1 0 1 0 0,-18 18-1 0 0,19-24-128 0 0,0 0 1 0 0,0-1 0 0 0,-1 0-1 0 0,0 0 1 0 0,0 0-1 0 0,0-1 1 0 0,-13 6 0 0 0,6-5 10 0 0,0 0 1 0 0,-1-1-1 0 0,1 0 1 0 0,-1-1-1 0 0,0-1 1 0 0,0 0-1 0 0,1-1 1 0 0,-1-1-1 0 0,0 0 1 0 0,0-1-1 0 0,0-1 1 0 0,0 0-1 0 0,0-1 1 0 0,1-1 0 0 0,-1 0-1 0 0,1-1 1 0 0,0 0-1 0 0,0-1 1 0 0,1-1-1 0 0,0 0 1 0 0,0-1-1 0 0,1 0 1 0 0,-18-15-1 0 0,14 8-75 0 0,0-1 0 0 0,1 0 0 0 0,-22-31 0 0 0,31 37-32 0 0,1 0 0 0 0,-1 0 1 0 0,1 0-1 0 0,1-1 0 0 0,0 1 0 0 0,1-1 0 0 0,0 0 0 0 0,0 0 1 0 0,0-12-1 0 0,2 5-53 0 0,0 0-1 0 0,2-1 1 0 0,0 1 0 0 0,1 0 0 0 0,1 1 0 0 0,8-30-1 0 0,0 13-116 0 0,1 0 0 0 0,24-45 0 0 0,-21 52-130 0 0,0 0 1 0 0,2 1-1 0 0,1 0 1 0 0,1 2-1 0 0,44-45 0 0 0,-47 55-397 0 0,1 0-1 0 0,0 1 0 0 0,34-18 1 0 0,-36 23-369 0 0,0 1-1 0 0,1 0 1 0 0,0 1 0 0 0,0 1 0 0 0,23-4 0 0 0,-3 4-1662 0 0</inkml:trace>
</inkml:ink>
</file>

<file path=ppt/ink/ink4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103 155 512 0 0,'-3'-1'727'0'0,"0"1"0"0"0,0-1 0 0 0,0 1 1 0 0,0-1-1 0 0,-1 0 0 0 0,1 0 0 0 0,-5-3 0 0 0,6 3-91 0 0,-1 0-1 0 0,1 0 1 0 0,0 0 0 0 0,-1 0-1 0 0,1 0 1 0 0,-1 0 0 0 0,0 1-1 0 0,1 0 1 0 0,-1-1-1 0 0,1 1 1 0 0,-1 0 0 0 0,-5 1-1 0 0,5-1 206 0 0,-19 5 1212 0 0,21-5-1997 0 0,1 0 0 0 0,-1 0 0 0 0,1 0 0 0 0,0 1 0 0 0,-1-1 0 0 0,1 0 0 0 0,-1 0 0 0 0,1 0 0 0 0,0 0 0 0 0,-1 1 0 0 0,1-1 0 0 0,0 0-1 0 0,-1 0 1 0 0,1 1 0 0 0,0-1 0 0 0,-1 0 0 0 0,1 1 0 0 0,0-1 0 0 0,-1 0 0 0 0,1 1 0 0 0,0-1 0 0 0,0 0 0 0 0,0 1 0 0 0,-1-1 0 0 0,1 1 0 0 0,0-1 0 0 0,0 0 0 0 0,0 1 0 0 0,0-1 0 0 0,0 1 0 0 0,0-1 0 0 0,0 1 0 0 0,0-1 0 0 0,0 0 0 0 0,0 1 0 0 0,0-1-1 0 0,0 1 1 0 0,0-1 0 0 0,0 1 0 0 0,0-1 0 0 0,0 1 0 0 0,1-1 16 0 0,-1 1 0 0 0,1-1 0 0 0,0 1-1 0 0,-1-1 1 0 0,1 1 0 0 0,0-1 0 0 0,-1 0 0 0 0,1 1 0 0 0,0-1-1 0 0,-1 0 1 0 0,1 0 0 0 0,0 0 0 0 0,0 1 0 0 0,-1-1-1 0 0,1 0 1 0 0,0 0 0 0 0,1 0 0 0 0,18 0 336 0 0,-15 0-275 0 0,135 8 1094 0 0,-39-1-715 0 0,-68-4-358 0 0,-1 1 0 0 0,39 11 0 0 0,-35-7-60 0 0,-10-2-94 0 0,44 9 200 0 0,77 6 0 0 0,25-1 178 0 0,-39-15-191 0 0,10 1-98 0 0,-126-4-43 0 0,144 13 106 0 0,-32-22 40 0 0,168-12 0 0 0,-102 4-124 0 0,118-14 338 0 0,93-4 6 0 0,-320 32-393 0 0,138 1-42 0 0,-142 4 56 0 0,288 22-41 0 0,-258-13-3 0 0,64 8 48 0 0,78 5-57 0 0,-114-14 50 0 0,55-1-33 0 0,-18-2 16 0 0,24-4 19 0 0,-26 0-34 0 0,30-1-12 0 0,-70-3 14 0 0,120-4 17 0 0,-115 0-13 0 0,213-7 5 0 0,46 4-11 0 0,-55 6 18 0 0,408 8 46 0 0,-400-5-119 0 0,11 2 106 0 0,-30 0-45 0 0,-178-3-18 0 0,38 3-6 0 0,39 1 40 0 0,-53-3 18 0 0,201 10-64 0 0,-253-9 10 0 0,33 2 6 0 0,96 5-29 0 0,-128-7-11 0 0,336-3 140 0 0,-440-1-81 0 0,671-13 1 0 0,-332 3 12 0 0,-87 1-53 0 0,130-7 47 0 0,-46-4 47 0 0,11 2-85 0 0,-278 14 40 0 0,226-5-34 0 0,91 6 6 0 0,-16 3 32 0 0,207-23-38 0 0,-258-14 41 0 0,-292 30-26 0 0,259-37 17 0 0,-14-7 33 0 0,17-2-66 0 0,-217 41 69 0 0,154-14-40 0 0,-2 26-38 0 0,48 18-36 0 0,-176-9 92 0 0,13 2-49 0 0,140 6-8 0 0,-57-15 77 0 0,143-1-15 0 0,520-35-56 0 0,-430 27 9 0 0,-100 2 21 0 0,74-8 34 0 0,-55-8-85 0 0,141 14 32 0 0,-3 43 22 0 0,2 20-60 0 0,-463-52 44 0 0,607 47-127 0 0,-287-30 138 0 0,-177-13-1 0 0,182 17 12 0 0,-150-8 3 0 0,14 1-12 0 0,164 27-58 0 0,-246-33 41 0 0,54 6 45 0 0,128 16-91 0 0,-121-20 78 0 0,-34-3-10 0 0,-15-2 0 0 0,11 1-2 0 0,39-1-10 0 0,-27-3 26 0 0,35 0-62 0 0,-95 0 30 0 0,-19 1 0 0 0,179 5 18 0 0,-184-6-21 0 0,90 13 33 0 0,44 9-68 0 0,-46-8 56 0 0,194 29-42 0 0,-145-42 45 0 0,-137-6-34 0 0,27-5 47 0 0,145-21 1 0 0,-272 24-32 0 0,131-17-29 0 0,72-7 64 0 0,-90 8-68 0 0,-73 9 14 0 0,57-3 1 0 0,-31 6 48 0 0,79-14 0 0 0,-102 13-13 0 0,70 0-1 0 0,-5 1-30 0 0,-79 1 21 0 0,-1-2-1 0 0,45-15 1 0 0,-42 11 33 0 0,60-10 0 0 0,-61 14 16 0 0,61-19 1 0 0,8-1-48 0 0,-72 21 3 0 0,0 1 1 0 0,1 2-1 0 0,-1 1 0 0 0,1 2 1 0 0,-1 1-1 0 0,40 7 1 0 0,15 0-71 0 0,-20-4 36 0 0,-46-2 34 0 0,0-2 0 0 0,0 0-1 0 0,0-1 1 0 0,0-1 0 0 0,0 0-1 0 0,-1-2 1 0 0,1 0 0 0 0,35-12-1 0 0,2-5-2 0 0,0 1 0 0 0,93-16-1 0 0,-111 28-17 0 0,43-4 5 0 0,-71 11-1 0 0,1 0-1 0 0,-1 0 1 0 0,0 1 0 0 0,1 0-1 0 0,17 5 1 0 0,-7 0 4 0 0,-1 2 0 0 0,0 0-1 0 0,-1 1 1 0 0,25 15 0 0 0,-41-22 9 0 0,0-1 0 0 0,0 1 0 0 0,0-1 0 0 0,1 0-1 0 0,-1 0 1 0 0,1 0 0 0 0,-1 0 0 0 0,1 0 0 0 0,-1-1 0 0 0,1 0 0 0 0,-1 1 0 0 0,1-1-1 0 0,-1-1 1 0 0,1 1 0 0 0,-1 0 0 0 0,1-1 0 0 0,-1 0 0 0 0,1 0 0 0 0,5-2-1 0 0,6-3-11 0 0,-2 0 3 0 0,2 1 1 0 0,-1 0-1 0 0,1 1 0 0 0,-1 1 0 0 0,1 0 0 0 0,20-1 0 0 0,-32 5 1 0 0,1-1-1 0 0,0 1 1 0 0,-1 0 0 0 0,1 0 0 0 0,-1 0-1 0 0,7 3 1 0 0,-6-2 4 0 0,-1-1 0 0 0,1 0 0 0 0,0 1 0 0 0,0-1 0 0 0,-1 0 0 0 0,9 0 0 0 0,18 0 26 0 0,-17 0-31 0 0,1-1 0 0 0,0 0 0 0 0,-1-1 1 0 0,15-3-1 0 0,-97 11-873 0 0,36-3-643 0 0,-4 2-1771 0 0,2 2-3309 0 0,10-1 3495 0 0</inkml:trace>
</inkml:ink>
</file>

<file path=ppt/ink/ink4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19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396 535 512 0 0,'-13'-5'-57'0'0,"0"-1"1"0"0,1 0-1 0 0,-1-1 0 0 0,1-1 1 0 0,-18-14-1 0 0,29 21 95 0 0,-1-1 0 0 0,1 0-1 0 0,-1 0 1 0 0,1 1 0 0 0,0-1 0 0 0,-1 0-1 0 0,1 0 1 0 0,0-1 0 0 0,0 1 0 0 0,1 0 0 0 0,-1 0-1 0 0,0 0 1 0 0,1-1 0 0 0,-1 1 0 0 0,1 0-1 0 0,0 0 1 0 0,0-1 0 0 0,0 1 0 0 0,0 0-1 0 0,0-5 1 0 0,2-4 472 0 0,1 0-1 0 0,0 0 1 0 0,5-13-1 0 0,2-7 1058 0 0,-5 9-417 0 0,-1-1 0 0 0,-1 0-1 0 0,-2 0 1 0 0,0 0 0 0 0,-1 0-1 0 0,-1-1 1 0 0,-1 1 0 0 0,-1 0 0 0 0,-1 1-1 0 0,-1-1 1 0 0,-10-27 0 0 0,11 32 460 0 0,4 16-1280 0 0,-1-1 1 0 0,1 1-1 0 0,0 0 0 0 0,-1-1 1 0 0,0 1-1 0 0,0 0 0 0 0,1-1 1 0 0,-4-3 2745 0 0,-15 19-1597 0 0,11-8-1285 0 0,0-1-1 0 0,0 1 1 0 0,0 1-1 0 0,1 0 1 0 0,0 0-1 0 0,0 0 1 0 0,0 1-1 0 0,1-1 1 0 0,-10 14-1 0 0,9-9-92 0 0,6-9-61 0 0,-1 0 0 0 0,1 0-1 0 0,0 0 1 0 0,-1 0-1 0 0,1 0 1 0 0,0 0 0 0 0,0 1-1 0 0,0-1 1 0 0,0 4 0 0 0,-11 56 482 0 0,0-23-352 0 0,8-30-93 0 0,1 0 0 0 0,-3 17 0 0 0,-1 12 22 0 0,3-16 40 0 0,1 1-1 0 0,-1 28 0 0 0,3-15 59 0 0,0-10-39 0 0,4 30 1 0 0,-1-20-44 0 0,-4 60 1 0 0,-1-21-46 0 0,2-6-21 0 0,2 67-2 0 0,2 24 65 0 0,-3-35-74 0 0,0-102-26 0 0,-1 0 0 0 0,-1 1 0 0 0,-7 33 0 0 0,-24 68 57 0 0,22-84-58 0 0,-4 15 45 0 0,-11 39-38 0 0,23-88-14 0 0,1 1 0 0 0,-1-1 0 0 0,2 1 0 0 0,-1 0 0 0 0,1 0 0 0 0,0 0 0 0 0,1 0 0 0 0,0 0 0 0 0,0 0 0 0 0,1 0 0 0 0,0 0 0 0 0,0 0 0 0 0,0-1 0 0 0,1 1 0 0 0,6 15 0 0 0,14 17-21 0 0,-15-29 32 0 0,-1 0 1 0 0,0 0-1 0 0,-1 1 0 0 0,5 15 0 0 0,-7-14-14 0 0,-1 0 0 0 0,0 0 0 0 0,0 0 0 0 0,-2 1 0 0 0,0 19-1 0 0,-14 66 96 0 0,13-93-92 0 0,-6 28 21 0 0,2 0 0 0 0,0 35 0 0 0,5-60-21 0 0,1-1 1 0 0,0 1 0 0 0,1-1-1 0 0,0 1 1 0 0,0-1-1 0 0,5 12 1 0 0,25 47 58 0 0,-20-44-55 0 0,-9-17-2 0 0,0 1 0 0 0,0-1-1 0 0,-1 1 1 0 0,0 0 0 0 0,0-1 0 0 0,-1 1 0 0 0,1 0 0 0 0,-1 9 0 0 0,0 25-6 0 0,-5 54 0 0 0,0 21 0 0 0,4-100 0 0 0,2 1 0 0 0,0-1 0 0 0,0 0 0 0 0,2 0 0 0 0,6 18 0 0 0,-4-20 0 0 0,0 0 0 0 0,2-1 0 0 0,-1 0 0 0 0,13 15 0 0 0,3 5 0 0 0,-22-32 0 0 0,4 7 0 0 0,0 0 0 0 0,0 1 0 0 0,-1 0 0 0 0,5 12 0 0 0,-9-19 0 0 0,1 0 0 0 0,0 0 0 0 0,-1 0 0 0 0,0 1 0 0 0,1-1 0 0 0,-1 0 0 0 0,0 1 0 0 0,0-1 0 0 0,0 0 0 0 0,0 1 0 0 0,-1-1 0 0 0,1 0 0 0 0,-1 0 0 0 0,1 1 0 0 0,-1-1 0 0 0,0 0 0 0 0,0 0 0 0 0,0 0 0 0 0,0 0 0 0 0,0 0 0 0 0,0 0 0 0 0,-1 0 0 0 0,1 0 0 0 0,-2 2 0 0 0,-5 2 0 0 0,-9 12 0 0 0,17-18 0 0 0,-1 1 0 0 0,1 0 0 0 0,-1 0 0 0 0,1 0 0 0 0,0 0 0 0 0,-1 0 0 0 0,1-1 0 0 0,0 1 0 0 0,0 0 0 0 0,-1 0 0 0 0,1 0 0 0 0,0 0 0 0 0,0 0 0 0 0,0 0 0 0 0,0 0 0 0 0,0 0 0 0 0,0 0 0 0 0,1 0 0 0 0,-1 0 0 0 0,0 0 0 0 0,0-1 0 0 0,1 1 0 0 0,-1 1 0 0 0,1-1-4 0 0,-1-1-1 0 0,0 0 1 0 0,0 0-1 0 0,0 1 1 0 0,0-1-1 0 0,0 0 1 0 0,0 0-1 0 0,0 1 1 0 0,1-1-1 0 0,-1 0 1 0 0,0 0-1 0 0,0 1 1 0 0,0-1-1 0 0,0 0 1 0 0,1 0-1 0 0,-1 0 1 0 0,0 0-1 0 0,0 1 1 0 0,1-1-1 0 0,-1 0 1 0 0,0 0-1 0 0,0 0 1 0 0,1 0 0 0 0,-1 0-1 0 0,0 0 1 0 0,0 0-1 0 0,1 0 1 0 0,-1 1-1 0 0,0-1 1 0 0,0 0-1 0 0,1 0 1 0 0,-1 0-1 0 0,0 0 1 0 0,0-1-1 0 0,1 1 1 0 0,-1 0-1 0 0,0 0 1 0 0,1 0-1 0 0,-1 0 1 0 0,0 0-1 0 0,0 0 1 0 0,1 0-1 0 0,-1 0 1 0 0,0 0-1 0 0,0-1 1 0 0,0 1 0 0 0,1 0-1 0 0,-1 0 1 0 0,0 0-1 0 0,0 0 1 0 0,0-1-1 0 0,1 1 1 0 0,-1 0-1 0 0,0-1 1 0 0,8-10-777 0 0,-8 10 696 0 0,2-5-943 0 0,1-1 0 0 0,-2 0 0 0 0,1 0 0 0 0,0 0 0 0 0,-1 0 0 0 0,0-13-1 0 0,3-18-11052 0 0,1 17 4225 0 0</inkml:trace>
</inkml:ink>
</file>

<file path=ppt/ink/ink4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17 512 0 0,'6'-3'8029'0'0,"-5"3"-7970"0"0,0-1-1 0 0,0 0 1 0 0,0 1-1 0 0,0-1 1 0 0,0 0-1 0 0,0 0 1 0 0,0 0-1 0 0,0 0 1 0 0,0 0-1 0 0,1-2 1 0 0,0 0-297 0 0,-3 5-327 0 0,1-1 512 0 0,0 0 1 0 0,-1 0-1 0 0,1-1 1 0 0,-1 1-1 0 0,1 0 1 0 0,-1-1-1 0 0,1 1 1 0 0,-1 0-1 0 0,0-1 1 0 0,1 1-1 0 0,-1-1 1 0 0,-1 2-1 0 0,-4 1-429 0 0,9-3-1645 0 0,1-1-768 0 0,-2 1 1892 0 0</inkml:trace>
</inkml:ink>
</file>

<file path=ppt/ink/ink4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55 114 8 0 0,'-27'4'9721'0'0,"22"-1"-5712"0"0,5-2-3829 0 0,0-1 0 0 0,0 1-1 0 0,-1-1 1 0 0,1 0 0 0 0,-1 1-1 0 0,1-1 1 0 0,0 0 0 0 0,-1 1-1 0 0,1-1 1 0 0,-1 0 0 0 0,1 0-1 0 0,-1 1 1 0 0,1-1 0 0 0,-1 0-1 0 0,1 0 1 0 0,-1 0 0 0 0,1 0-1 0 0,-1 0 1 0 0,0 1 0 0 0,-4-1 722 0 0,-3 0 755 0 0,8 0-1629 0 0,0-1-1 0 0,0 1 1 0 0,0 0-1 0 0,0-1 1 0 0,-1 1-1 0 0,1-1 1 0 0,0 1-1 0 0,0 0 1 0 0,0-1-1 0 0,0 1 1 0 0,0 0-1 0 0,0-1 0 0 0,0 1 1 0 0,0-1-1 0 0,0 1 1 0 0,0 0-1 0 0,1-1 1 0 0,-1 1-1 0 0,0 0 1 0 0,0-1-1 0 0,0 1 1 0 0,0 0-1 0 0,0-1 1 0 0,1 1-1 0 0,-1 0 0 0 0,0-1 1 0 0,1 1-1 0 0,7-15 608 0 0,0 1-1 0 0,18-21 0 0 0,-23 32-553 0 0,1-1-1 0 0,-1 1 1 0 0,1 0-1 0 0,-1 1 0 0 0,1-1 1 0 0,0 1-1 0 0,0-1 1 0 0,0 1-1 0 0,0 0 0 0 0,1 1 1 0 0,5-3-1 0 0,9-1 129 0 0,28-4 0 0 0,-20 5-35 0 0,-23 3-160 0 0,-1 0 0 0 0,0 1 0 0 0,1 0 0 0 0,-1 0 0 0 0,1 0 0 0 0,-1 0 0 0 0,1 0 0 0 0,-1 1 0 0 0,1-1 0 0 0,-1 1 0 0 0,0 0 0 0 0,1 0 0 0 0,-1 1 0 0 0,0-1 0 0 0,0 0 0 0 0,0 1 0 0 0,0 0 0 0 0,0 0 0 0 0,0 0 0 0 0,0 0 0 0 0,0 0 0 0 0,-1 1-1 0 0,1-1 1 0 0,-1 1 0 0 0,0 0 0 0 0,0-1 0 0 0,0 1 0 0 0,2 3 0 0 0,4 9 9 0 0,-1 1 0 0 0,-1-1 0 0 0,0 1 0 0 0,6 26 1 0 0,-4-16 16 0 0,18 81-9 0 0,-19-72-29 0 0,2-1 0 0 0,1-1 0 0 0,22 52 0 0 0,-29-78 3 0 0,1 0 0 0 0,0 0 0 0 0,1-1 0 0 0,-1 0-1 0 0,1 0 1 0 0,1 0 0 0 0,-1 0 0 0 0,12 9 0 0 0,-15-14-21 0 0,0 1 0 0 0,0-1 0 0 0,0 0 0 0 0,0 0-1 0 0,1 0 1 0 0,-1 0 0 0 0,0 0 0 0 0,0 0 0 0 0,1 0 0 0 0,-1-1 0 0 0,0 1 0 0 0,1-1-1 0 0,-1 0 1 0 0,1 0 0 0 0,-1 0 0 0 0,1 0 0 0 0,-1 0 0 0 0,0 0 0 0 0,1-1-1 0 0,-1 1 1 0 0,0-1 0 0 0,1 0 0 0 0,-1 0 0 0 0,0 1 0 0 0,0-1 0 0 0,1-1 0 0 0,-1 1-1 0 0,0 0 1 0 0,0 0 0 0 0,0-1 0 0 0,-1 1 0 0 0,3-3 0 0 0,4-4-666 0 0,0 0 0 0 0,13-17 0 0 0,-3-7-3975 0 0,-12 18 1699 0 0</inkml:trace>
</inkml:ink>
</file>

<file path=ppt/ink/ink4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599 1 8 0 0,'-4'1'1440'0'0,"0"0"0"0"0,0 1 1 0 0,0-1-1 0 0,1 1 0 0 0,-1 0 0 0 0,1 0 1 0 0,-4 3-1 0 0,1-1-58 0 0,1 1 1 0 0,0 0 0 0 0,-7 8-1 0 0,0 4 3 0 0,-19 31 0 0 0,22-34-769 0 0,-6 12-167 0 0,-17 27 86 0 0,-54 69 1 0 0,-83 64-371 0 0,22-25-550 0 0,139-151 273 0 0,3-5-62 0 0,0 1 0 0 0,0 0 1 0 0,1-1-1 0 0,-6 11 1 0 0,10-16 147 0 0,0 0 0 0 0,0 0 0 0 0,0 0-1 0 0,0 0 1 0 0,0 0 0 0 0,0 0 0 0 0,0 0 0 0 0,0 0 0 0 0,0 0 0 0 0,0 0 0 0 0,0 0 0 0 0,0 0 0 0 0,0 0 0 0 0,0 1-1 0 0,0-1 1 0 0,0 0 0 0 0,0 0 0 0 0,0 0 0 0 0,0 0 0 0 0,0 0 0 0 0,0 0 0 0 0,0 0 0 0 0,0 0 0 0 0,0 0 0 0 0,0 0 0 0 0,0 0-1 0 0,0 0 1 0 0,0 0 0 0 0,0 0 0 0 0,0 0 0 0 0,1 0 0 0 0,-1 0 0 0 0,0 0 0 0 0,0 0 0 0 0,0 1 0 0 0,0-1 0 0 0,0 0 0 0 0,0 0-1 0 0,0 0 1 0 0,0 0 0 0 0,0 0 0 0 0,0 0 0 0 0,0 0 0 0 0,0 0 0 0 0,0 0 0 0 0,0 0 0 0 0,0 0 0 0 0,0 0 0 0 0,0 0 0 0 0,0 0-1 0 0,0 0 1 0 0,1 0 0 0 0,-1 0 0 0 0,0 0 0 0 0,0 0 0 0 0,0 0 0 0 0,0 0 0 0 0,0 0 0 0 0,0 0 0 0 0,0 0 0 0 0,0 0-1 0 0,0 0 1 0 0,0 0 0 0 0,7-3-1151 0 0,6-3-608 0 0,3-6-250 0 0,3-4-101 0 0</inkml:trace>
</inkml:ink>
</file>

<file path=ppt/ink/ink4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6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357 103 512 0 0,'5'-36'3108'0'0,"-4"25"-9"0"0,-1-1-1 0 0,-1-19 1 0 0,1 30-2977 0 0,0 1 0 0 0,0-1 0 0 0,0 1 0 0 0,0-1 0 0 0,0 1 0 0 0,0-1 0 0 0,0 1 0 0 0,0-1 0 0 0,-1 1 0 0 0,1-1 0 0 0,0 1 0 0 0,0-1 0 0 0,-1 1 1 0 0,1-1-1 0 0,0 1 0 0 0,-1-1 0 0 0,1 1 0 0 0,0 0 0 0 0,-1-1 0 0 0,1 1 0 0 0,0-1 0 0 0,-1 1 0 0 0,1 0 0 0 0,-1 0 0 0 0,1-1 0 0 0,-1 1 0 0 0,1 0 0 0 0,-1 0 0 0 0,0-1 0 0 0,0 1 36 0 0,-1 0 0 0 0,1 0 1 0 0,0 0-1 0 0,0 0 0 0 0,-1 0 0 0 0,1 1 0 0 0,0-1 0 0 0,-1 0 1 0 0,1 1-1 0 0,0-1 0 0 0,-2 2 0 0 0,-4 1 213 0 0,1 1 1 0 0,0 0-1 0 0,-7 5 0 0 0,-10 10 404 0 0,1 1 0 0 0,-37 44 0 0 0,-31 54 249 0 0,76-99-825 0 0,0 1 19 0 0,1 0 0 0 0,0 1 0 0 0,2 0 0 0 0,-13 30-1 0 0,20-38-124 0 0,0 1 0 0 0,0-1 0 0 0,2 0 0 0 0,-1 1-1 0 0,2-1 1 0 0,-1 1 0 0 0,2 0 0 0 0,0-1 0 0 0,3 19-1 0 0,-2-20-57 0 0,1 0 1 0 0,1 0-1 0 0,0 0 0 0 0,1 0 0 0 0,0 0 0 0 0,1-1 0 0 0,9 16 0 0 0,-10-20-63 0 0,1 1 1 0 0,1-2-1 0 0,-1 1 0 0 0,1 0 1 0 0,0-1-1 0 0,1 0 1 0 0,0-1-1 0 0,0 1 1 0 0,0-1-1 0 0,0 0 0 0 0,12 5 1 0 0,0-1-663 0 0,1-1 1 0 0,41 10-1 0 0,-39-13-3615 0 0,26 2-1 0 0,-34-6 1201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7.16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58 15 3249 0 0,'-18'-7'3256'0'0,"3"3"2930"0"0,7 2-5938 0 0,0 1-336 0 0,2 1 440 0 0,3 4-128 0 0,3-1-64 0 0,3 3-200 0 0,0-2-40 0 0,3 2 0 0 0,2-1-112 0 0,0 2-152 0 0,3 0-32 0 0,2 1-1345 0 0,2 1 1009 0 0</inkml:trace>
</inkml:ink>
</file>

<file path=ppt/ink/ink4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15 423 112 0 0,'-4'4'1305'0'0,"-7"11"6491"0"0,12-9-3730 0 0,9-3-1623 0 0,-6-4-2197 0 0,0 1 0 0 0,0-1 1 0 0,0 0-1 0 0,-1 0 0 0 0,1-1 0 0 0,0 1 1 0 0,-1-1-1 0 0,1 0 0 0 0,-1 0 0 0 0,1 0 1 0 0,-1 0-1 0 0,0 0 0 0 0,0-1 0 0 0,0 0 0 0 0,0 1 1 0 0,4-7-1 0 0,5-6-17 0 0,-1 0 1 0 0,11-19-1 0 0,-21 32-195 0 0,9-14 63 0 0,-1-1-1 0 0,-1 0 1 0 0,0-1 0 0 0,-1 0 0 0 0,-2 0 0 0 0,1-1 0 0 0,3-32 0 0 0,-2 9 69 0 0,-3 23 67 0 0,-1 0-1 0 0,0-22 1 0 0,-12 58-44 0 0,4-5-185 0 0,2 0 0 0 0,-1 1-1 0 0,2 0 1 0 0,0-1 0 0 0,0 1 0 0 0,0 15-1 0 0,2-7 12 0 0,1 1 0 0 0,7 40 0 0 0,-6-49-21 0 0,1-1 0 0 0,1 1 0 0 0,6 15 0 0 0,-9-24 5 0 0,1 0-1 0 0,0 0 1 0 0,0-1-1 0 0,1 1 1 0 0,-1 0-1 0 0,1-1 1 0 0,0 0-1 0 0,0 0 1 0 0,0 1 0 0 0,0-2-1 0 0,0 1 1 0 0,1 0-1 0 0,6 3 1 0 0,-9-5-9 0 0,1 0 1 0 0,0-1-1 0 0,-1 1 1 0 0,1-1-1 0 0,0 1 1 0 0,-1-1-1 0 0,1 0 1 0 0,0 1-1 0 0,0-1 1 0 0,0 0-1 0 0,-1 0 1 0 0,1-1-1 0 0,0 1 1 0 0,0 0-1 0 0,-1 0 1 0 0,3-2-1 0 0,0 1-11 0 0,-1-1 0 0 0,1 1-1 0 0,-1-1 1 0 0,0 0-1 0 0,0 0 1 0 0,0 0 0 0 0,4-4-1 0 0,0-1-40 0 0,0-1-1 0 0,0 1 0 0 0,-1-1 1 0 0,10-17-1 0 0,-10 13 41 0 0,-1 0-1 0 0,0 0 1 0 0,0 0-1 0 0,3-20 0 0 0,7-52 71 0 0,-10 51-37 0 0,9-36 1 0 0,-11 60-31 0 0,0-3 23 0 0,1 0 1 0 0,6-13-1 0 0,-15 36 33 0 0,1-1 0 0 0,1 1 0 0 0,0 0 0 0 0,0 0-1 0 0,1 0 1 0 0,0 1 0 0 0,1-1 0 0 0,1 0 0 0 0,0 1 0 0 0,0-1-1 0 0,2 12 1 0 0,1-4 12 0 0,1 0 0 0 0,0 0 0 0 0,1-1 0 0 0,1 1-1 0 0,16 32 1 0 0,-18-43-89 0 0,1-1 0 0 0,0 1 0 0 0,0-1 0 0 0,1 0 0 0 0,0-1 1 0 0,0 1-1 0 0,0-1 0 0 0,1 0 0 0 0,0-1 0 0 0,0 1 0 0 0,1-2 0 0 0,-1 1 0 0 0,1-1 0 0 0,0 0 0 0 0,1 0 0 0 0,-1-1 0 0 0,16 4 0 0 0,-22-7-268 0 0,0 1-1 0 0,-1-1 1 0 0,1 0-1 0 0,0 0 1 0 0,-1 0-1 0 0,1 0 1 0 0,0 0-1 0 0,0 0 1 0 0,-1-1-1 0 0,1 1 0 0 0,0 0 1 0 0,-1-1-1 0 0,1 0 1 0 0,-1 1-1 0 0,1-1 1 0 0,2-1-1 0 0,1-2-1650 0 0</inkml:trace>
</inkml:ink>
</file>

<file path=ppt/ink/ink4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11 1872 0 0,'0'-1'405'0'0,"0"1"-1"0"0,0-1 0 0 0,0 1 0 0 0,0 0 0 0 0,0-1 0 0 0,0 1 0 0 0,0-1 1 0 0,0 1-1 0 0,0 0 0 0 0,1-1 0 0 0,-1 1 0 0 0,0-1 0 0 0,2-2 3638 0 0,-1 3-3638 0 0,-1 0 0 0 0,0-1 0 0 0,1 1 0 0 0,12 0 4267 0 0,20 11-3535 0 0,-23-7 179 0 0,6 2-837 0 0,0 1 1 0 0,0 0 0 0 0,-1 1 0 0 0,0 0 0 0 0,-1 1-1 0 0,0 1 1 0 0,0 1 0 0 0,14 13 0 0 0,-13-8-268 0 0,0 0 0 0 0,-1 1 0 0 0,0 1 0 0 0,-2 0 0 0 0,20 38 0 0 0,-12-16-4 0 0,21 62-1 0 0,-35-85-166 0 0,-1 1 0 0 0,-2 0-1 0 0,1 0 1 0 0,-2 0 0 0 0,-1 1 0 0 0,0 26-1 0 0,-4-13-137 0 0,-1 0-1 0 0,-2 0 0 0 0,-1 0 1 0 0,-1-1-1 0 0,-2 0 0 0 0,-1 0 0 0 0,-1-1 1 0 0,-2-1-1 0 0,0 0 0 0 0,-3-1 1 0 0,-30 41-1 0 0,13-32-1470 0 0,10-15-2330 0 0,16-16 1745 0 0,-4 5-2265 0 0</inkml:trace>
</inkml:ink>
</file>

<file path=ppt/ink/ink4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38 512 0 0,'-4'-4'1580'0'0,"2"3"-387"0"0,0-1 1 0 0,1 1-1 0 0,-1-1 1 0 0,0 1-1 0 0,1-1 0 0 0,0 0 1 0 0,-1 0-1 0 0,1 0 1 0 0,0 0-1 0 0,0 0 1 0 0,0 0-1 0 0,-1-3 513 0 0,22-1-337 0 0,-18 5-1389 0 0,0 1 0 0 0,0 0 0 0 0,0-1 0 0 0,0 1 0 0 0,0 0 0 0 0,0 0 0 0 0,0 1 0 0 0,2-1 0 0 0,-3 1-147 0 0,-1-1 0 0 0,1 0 0 0 0,0 0 0 0 0,-1 1 0 0 0,1-1 0 0 0,-1 0 0 0 0,1 1 0 0 0,-1-1 0 0 0,1 1 0 0 0,-1-1 0 0 0,1 1 0 0 0,-1-1 0 0 0,1 1 0 0 0,-1-1 0 0 0,0 1 0 0 0,1-1 0 0 0,-1 1 0 0 0,0-1 0 0 0,0 1 0 0 0,1 0 0 0 0,-1-1 0 0 0,0 1 0 0 0,0-1 0 0 0,0 1 0 0 0,0 0 0 0 0,1-1 0 0 0,-1 2 0 0 0,0 6-2598 0 0</inkml:trace>
</inkml:ink>
</file>

<file path=ppt/ink/ink4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49 8 0 0,'-1'0'439'0'0,"1"-1"1"0"0,-1 1-1 0 0,0 0 1 0 0,0 0-1 0 0,0 0 0 0 0,0 0 1 0 0,1-1-1 0 0,-1 1 1 0 0,0 0-1 0 0,0-1 0 0 0,1 1 1 0 0,-1-1-1 0 0,0 1 0 0 0,0-1 1 0 0,1 1-1 0 0,-1-1 1 0 0,1 1-1 0 0,-1-1 0 0 0,1 0 1 0 0,-1 1-1 0 0,0-1 1 0 0,1 0-1 0 0,0 1 0 0 0,-1-1 1 0 0,1 0-1 0 0,0 0 1 0 0,-1 0-1 0 0,1 1 0 0 0,0-1 1 0 0,0 0-1 0 0,-1 0 0 0 0,1-1 1 0 0,0 0 168 0 0,0-1 0 0 0,-1 0 0 0 0,1 1 0 0 0,0-1 0 0 0,0 0 0 0 0,1 0 0 0 0,-1 1 0 0 0,2-6 0 0 0,-4 22-3502 0 0,0-7 771 0 0</inkml:trace>
</inkml:ink>
</file>

<file path=ppt/ink/ink4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50 32 0 0,'-2'-7'8799'0'0,"-3"5"-4687"0"0,-10 3-1742 0 0,7 0 1257 0 0,12 2-1545 0 0,8-1-1307 0 0,0-3-552 0 0,0 0 1 0 0,1-1-1 0 0,-1-1 1 0 0,0 0-1 0 0,16-7 1 0 0,23-6-237 0 0,-33 12 7 0 0,27-3 1 0 0,-40 7-140 0 0,0 0 1 0 0,0 0 0 0 0,-1 0 0 0 0,1 0 0 0 0,0 1-1 0 0,0 0 1 0 0,-1 0 0 0 0,1 0 0 0 0,-1 0 0 0 0,1 1-1 0 0,4 2 1 0 0,0 4-1988 0 0,-4 8-5523 0 0,-4-11 4509 0 0</inkml:trace>
</inkml:ink>
</file>

<file path=ppt/ink/ink4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 57 1896 0 0,'-11'0'7915'0'0,"17"-1"-3041"0"0,15 0-2634 0 0,7-3-1614 0 0,-1-2-1 0 0,28-10 1 0 0,30-7-629 0 0,-74 21-174 0 0,1 0-1 0 0,0 1 1 0 0,-1 0 0 0 0,1 1 0 0 0,16 2 0 0 0,-24-2-361 0 0,0 1 0 0 0,-1 0 0 0 0,1 0 0 0 0,-1 0 0 0 0,1 0 0 0 0,3 2 0 0 0,1 1-541 0 0</inkml:trace>
</inkml:ink>
</file>

<file path=ppt/ink/ink4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54 0 512 0 0,'-4'0'512'0'0,"0"2"480"0"0,-2-1-1976 0 0,3 0 472 0 0,1 1 0 0 0,-3-1 512 0 0,3 1 0 0 0,-1-1 0 0 0,0 2 0 0 0,-1-2 0 0 0,1 1 0 0 0,-1-1 0 0 0,1-1 0 0 0,-1 0 0 0 0,1 2 0 0 0</inkml:trace>
</inkml:ink>
</file>

<file path=ppt/ink/ink4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38 3961 0 0,'-13'-5'4561'0'0,"4"-1"3593"0"0,3 0-6314 0 0,4 1-368 0 0,4 0-399 0 0,2 1-457 0 0,2 1 0 0 0,2 1-264 0 0,3 0-232 0 0,-1 2-40 0 0,0 3-88 0 0,-1 1-152 0 0,1 2-88 0 0,-2-1 8 0 0,2 5-848 0 0,0 0-1129 0 0,-3 3-239 0 0</inkml:trace>
</inkml:ink>
</file>

<file path=ppt/ink/ink4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382 110 512 0 0,'0'-1'105'0'0,"-1"-1"1"0"0,1 1-1 0 0,-1-1 1 0 0,1 1-1 0 0,-1 0 0 0 0,0-1 1 0 0,1 1-1 0 0,-1 0 1 0 0,0 0-1 0 0,0 0 0 0 0,0-1 1 0 0,0 1-1 0 0,0 0 1 0 0,0 0-1 0 0,-2-1 0 0 0,-20-14 2886 0 0,16 12-2318 0 0,-1 1 0 0 0,1-1 0 0 0,-1 1-1 0 0,0 0 1 0 0,0 1 0 0 0,0 0 0 0 0,0 0 0 0 0,0 1 0 0 0,0 0-1 0 0,-13 0 1 0 0,13 1-332 0 0,-1 1-1 0 0,1 0 1 0 0,-1 0-1 0 0,1 1 1 0 0,0 0-1 0 0,0 0 1 0 0,0 1-1 0 0,0 0 1 0 0,0 1-1 0 0,-9 5 0 0 0,2 0-85 0 0,0 1-1 0 0,1 0 0 0 0,1 1 0 0 0,0 0 0 0 0,0 1 0 0 0,-16 20 0 0 0,25-27-199 0 0,0 0 0 0 0,1 1-1 0 0,-1-1 1 0 0,1 1 0 0 0,0 0 0 0 0,1 0 0 0 0,-1 0 0 0 0,1 1-1 0 0,1-1 1 0 0,-1 0 0 0 0,1 1 0 0 0,0-1 0 0 0,0 1 0 0 0,1 0-1 0 0,0-1 1 0 0,0 1 0 0 0,0-1 0 0 0,1 1 0 0 0,0-1 0 0 0,2 8-1 0 0,-1-9-19 0 0,0 0-1 0 0,0 0 1 0 0,0 0-1 0 0,0-1 1 0 0,1 1-1 0 0,0-1 1 0 0,0 1-1 0 0,0-1 0 0 0,0 0 1 0 0,0 0-1 0 0,1 0 1 0 0,8 6-1 0 0,-6-6-15 0 0,1 0-1 0 0,-1 0 1 0 0,1 0-1 0 0,1-1 1 0 0,-1 0-1 0 0,0 0 0 0 0,1-1 1 0 0,7 2-1 0 0,-1-2-34 0 0,1 0-1 0 0,0 0 1 0 0,-1-2-1 0 0,1 0 1 0 0,0 0-1 0 0,0-2 1 0 0,-1 1-1 0 0,26-8 1 0 0,-20 3-3 0 0,-1-1 0 0 0,0-1 0 0 0,0 0 0 0 0,27-18 0 0 0,-34 17 24 0 0,0 1 1 0 0,0-1 0 0 0,-1-1-1 0 0,0 0 1 0 0,0-1-1 0 0,-2 0 1 0 0,10-13-1 0 0,-16 19-9 0 0,0 0 1 0 0,-1 0-1 0 0,1 0 0 0 0,-2-1 0 0 0,1 1 0 0 0,0-1 1 0 0,-1 1-1 0 0,0-1 0 0 0,0 0 0 0 0,-1 1 1 0 0,0-1-1 0 0,0 0 0 0 0,0 0 0 0 0,-1 1 0 0 0,1-1 1 0 0,-1 0-1 0 0,-1 1 0 0 0,-2-10 0 0 0,0 5 9 0 0,1 0 1 0 0,-1 1-1 0 0,-1 0 0 0 0,0 0 0 0 0,0 0 0 0 0,-1 1 1 0 0,0-1-1 0 0,0 2 0 0 0,-13-14 0 0 0,14 18-10 0 0,1-1 0 0 0,-1 1-1 0 0,1-1 1 0 0,-1 2 0 0 0,0-1-1 0 0,0 0 1 0 0,0 1 0 0 0,-1 0 0 0 0,1 0-1 0 0,0 0 1 0 0,-1 1 0 0 0,-9-1-1 0 0,7 1 1 0 0,0 1 0 0 0,-1 0 0 0 0,1 1-1 0 0,0 0 1 0 0,0 0 0 0 0,1 1 0 0 0,-1 0-1 0 0,-9 3 1 0 0,1 2-17 0 0,0 0-1 0 0,0 2 1 0 0,1-1 0 0 0,0 2-1 0 0,1 0 1 0 0,0 1 0 0 0,-20 20-1 0 0,22-19 14 0 0,1 0 0 0 0,0 1-1 0 0,1 1 1 0 0,1 0-1 0 0,0 0 1 0 0,1 1-1 0 0,-11 25 1 0 0,17-34 1 0 0,0 0 1 0 0,0 1 0 0 0,1-1-1 0 0,-1 1 1 0 0,2-1 0 0 0,-1 1-1 0 0,1 0 1 0 0,0-1 0 0 0,1 12-1 0 0,0-13-1 0 0,0 0 1 0 0,1-1-1 0 0,-1 1 0 0 0,1-1 0 0 0,0 1 0 0 0,0-1 0 0 0,1 0 0 0 0,-1 0 0 0 0,1 0 0 0 0,0 0 0 0 0,0 0 0 0 0,0-1 1 0 0,0 1-1 0 0,8 5 0 0 0,-6-5 0 0 0,1 0 1 0 0,0 0-1 0 0,0 0 0 0 0,1-1 1 0 0,-1 0-1 0 0,1 0 0 0 0,-1-1 1 0 0,1 0-1 0 0,0 0 1 0 0,13 2-1 0 0,-9-3 3 0 0,-1-1 0 0 0,1 0 1 0 0,-1 0-1 0 0,0-1 0 0 0,1-1 0 0 0,18-4 0 0 0,-11 0 6 0 0,0 0 0 0 0,-1-2 0 0 0,1 0-1 0 0,-2 0 1 0 0,1-2 0 0 0,-1 0 0 0 0,26-22-1 0 0,-34 25 8 0 0,-1 0 0 0 0,0 0 0 0 0,0-1-1 0 0,0 0 1 0 0,-1 0 0 0 0,0 0 0 0 0,7-15-1 0 0,-10 17 6 0 0,-1 1 0 0 0,0-1 1 0 0,-1 0-1 0 0,1 1 0 0 0,-1-1 0 0 0,0 0 0 0 0,0 0 0 0 0,-1 0 0 0 0,0 0 0 0 0,0 0 0 0 0,0 0 0 0 0,-1 0 0 0 0,0 1 0 0 0,-2-9 0 0 0,2 9 36 0 0,0 1-12 0 0,0-1 1 0 0,0 1 0 0 0,0 0 0 0 0,-1-1-1 0 0,1 1 1 0 0,-1 0 0 0 0,0 0-1 0 0,-1 0 1 0 0,-4-6 0 0 0,7 10-31 0 0,-1-1-1 0 0,1 1 1 0 0,-1 0 0 0 0,1-1-1 0 0,0 1 1 0 0,-1 0 0 0 0,1 0-1 0 0,-1 0 1 0 0,1-1 0 0 0,-1 1-1 0 0,1 0 1 0 0,-1 0 0 0 0,1 0-1 0 0,-1 0 1 0 0,1 0 0 0 0,-1 0 0 0 0,1 0-1 0 0,-1 0 1 0 0,1 0 0 0 0,-1 0-1 0 0,1 0 1 0 0,-1 0 0 0 0,1 0-1 0 0,-1 0 1 0 0,1 1 0 0 0,-1-1-1 0 0,1 0 1 0 0,-1 0 0 0 0,1 0-1 0 0,-1 1 1 0 0,1-1 0 0 0,0 0 0 0 0,-1 1-1 0 0,1-1 1 0 0,0 0 0 0 0,-1 1-1 0 0,1-1 1 0 0,0 1 0 0 0,-1-1-1 0 0,1 0 1 0 0,0 1 0 0 0,0-1-1 0 0,-1 1 1 0 0,1-1 0 0 0,0 1-1 0 0,0-1 1 0 0,0 1 0 0 0,0-1 0 0 0,-1 1-1 0 0,-5 25 119 0 0,5-17-108 0 0,0-1 0 0 0,1 0 0 0 0,0 0-1 0 0,1 1 1 0 0,0-1 0 0 0,0 0 0 0 0,0 0 0 0 0,1 1 0 0 0,1-1 0 0 0,-1-1-1 0 0,1 1 1 0 0,1 0 0 0 0,4 8 0 0 0,-4-10-3 0 0,0 0 1 0 0,0 0-1 0 0,1-1 0 0 0,0 1 0 0 0,0-1 1 0 0,0 0-1 0 0,1-1 0 0 0,0 1 1 0 0,0-1-1 0 0,0 0 0 0 0,0-1 1 0 0,1 1-1 0 0,-1-1 0 0 0,1-1 0 0 0,9 4 1 0 0,1-2-155 0 0,0 0 1 0 0,0-1-1 0 0,0-1 1 0 0,0-1-1 0 0,21 0 1 0 0,-25-2-3718 0 0,25-4 1 0 0,-29 3 563 0 0</inkml:trace>
</inkml:ink>
</file>

<file path=ppt/ink/ink4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52 120 8 0 0,'-3'1'345'0'0,"1"1"0"0"0,0-1 0 0 0,0 1-1 0 0,0 0 1 0 0,0 0 0 0 0,0 0 0 0 0,0 0 0 0 0,1 0 0 0 0,-1 0 0 0 0,0 0 0 0 0,1 0-1 0 0,0 1 1 0 0,0-1 0 0 0,-1 1 0 0 0,0 3 0 0 0,2-3 54 0 0,-1 0 1 0 0,1 0 0 0 0,0 0-1 0 0,0 0 1 0 0,0 0 0 0 0,1 0-1 0 0,-1 0 1 0 0,1 0 0 0 0,-1 0-1 0 0,1 0 1 0 0,0 0 0 0 0,0 0-1 0 0,3 4 1 0 0,3 6 688 0 0,1-1 1 0 0,0 0-1 0 0,1 0 0 0 0,1 0 1 0 0,0-1-1 0 0,12 10 0 0 0,-12-12-420 0 0,-10-8-624 0 0,1 0 1 0 0,0 0-1 0 0,-1-1 0 0 0,1 1 1 0 0,0 0-1 0 0,-1 0 0 0 0,1 0 1 0 0,-1-1-1 0 0,1 1 1 0 0,-1 0-1 0 0,1 0 0 0 0,-1 0 1 0 0,0 0-1 0 0,1 0 1 0 0,-1 0-1 0 0,0 0 0 0 0,0 0 1 0 0,0 2-1 0 0,0-3-38 0 0,0 0 1 0 0,0 0-1 0 0,0 1 0 0 0,0-1 0 0 0,0 0 1 0 0,0 0-1 0 0,-1 0 0 0 0,1 1 1 0 0,0-1-1 0 0,0 0 0 0 0,0 0 0 0 0,0 0 1 0 0,0 0-1 0 0,-1 1 0 0 0,1-1 1 0 0,0 0-1 0 0,0 0 0 0 0,0 0 0 0 0,-1 0 1 0 0,1 0-1 0 0,0 0 0 0 0,0 1 1 0 0,0-1-1 0 0,-1 0 0 0 0,1 0 0 0 0,0 0 1 0 0,-1 0-1 0 0,-11-3 3 0 0,6 0 34 0 0,-1-1 1 0 0,1 0-1 0 0,0 0 1 0 0,0-1-1 0 0,0 0 0 0 0,1 0 1 0 0,-1 0-1 0 0,1-1 1 0 0,1 1-1 0 0,-1-1 0 0 0,1-1 1 0 0,0 1-1 0 0,0 0 1 0 0,1-1-1 0 0,-1 0 0 0 0,2 0 1 0 0,-1 0-1 0 0,-1-8 1 0 0,-1-2 150 0 0,2-1 1 0 0,0 0 0 0 0,1 0 0 0 0,0 0 0 0 0,2 0 0 0 0,2-25 0 0 0,-2 37-141 0 0,0 1 0 0 0,1 0 0 0 0,0 0 0 0 0,0 1 0 0 0,1-1 0 0 0,-1 0 0 0 0,1 0 0 0 0,0 1 0 0 0,4-9 0 0 0,-6 13-53 0 0,0 0 0 0 0,1 0-1 0 0,-1-1 1 0 0,0 1 0 0 0,0 0 0 0 0,0 0 0 0 0,0 0 0 0 0,1 0 0 0 0,-1 0 0 0 0,0-1 0 0 0,0 1 0 0 0,0 0 0 0 0,1 0 0 0 0,-1 0 0 0 0,0 0 0 0 0,0 0 0 0 0,1 0 0 0 0,-1 0 0 0 0,0 0 0 0 0,0 0 0 0 0,0 0 0 0 0,1 0 0 0 0,-1 0 0 0 0,0 0-1 0 0,0 0 1 0 0,1 0 0 0 0,-1 0 0 0 0,0 0 0 0 0,0 0 0 0 0,0 0 0 0 0,1 0 0 0 0,-1 0 0 0 0,0 0 0 0 0,0 1 0 0 0,1-1 0 0 0,-1 0 0 0 0,0 0 0 0 0,0 0 0 0 0,0 0 0 0 0,0 0 0 0 0,1 1 0 0 0,-1-1 0 0 0,0 0 0 0 0,0 0 0 0 0,0 0 0 0 0,0 0 0 0 0,0 1-1 0 0,0-1 1 0 0,1 0 0 0 0,-1 0 0 0 0,0 1 0 0 0,0-1 0 0 0,0 0 0 0 0,0 1 0 0 0,8 19-21 0 0,-2-3-8 0 0,-4-14-15 0 0,1 0 1 0 0,-1-1 0 0 0,0 1-1 0 0,1 0 1 0 0,0-1-1 0 0,-1 0 1 0 0,1 0 0 0 0,0 0-1 0 0,0 0 1 0 0,0 0 0 0 0,1 0-1 0 0,-1-1 1 0 0,4 2-1 0 0,1-1-118 0 0,-1 0 0 0 0,1-1 1 0 0,0 0-1 0 0,-1 0 0 0 0,11-1 0 0 0,13-1-2393 0 0,35-5 0 0 0,-3-5-5656 0 0,-41 6 4248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8.051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229 45 1512 0 0,'-4'-1'701'0'0,"0"0"-1"0"0,0 0 0 0 0,0 1 1 0 0,0-1-1 0 0,0 1 1 0 0,0 0-1 0 0,0 0 0 0 0,0 0 1 0 0,0 1-1 0 0,-7 1 0 0 0,-42 13 2455 0 0,39-11-1767 0 0,6-1-980 0 0,0 0 0 0 0,1 0 0 0 0,-1 1 0 0 0,0 0 0 0 0,1 1 0 0 0,0-1 0 0 0,0 1 0 0 0,0 1 0 0 0,1-1 0 0 0,0 1 0 0 0,-8 10 0 0 0,12-14-376 0 0,0 1 0 0 0,0-1 1 0 0,1 1-1 0 0,-1 0 1 0 0,1-1-1 0 0,-1 1 0 0 0,1 0 1 0 0,0 0-1 0 0,0 0 0 0 0,0 0 1 0 0,1 0-1 0 0,-1 0 0 0 0,1 0 1 0 0,-1 1-1 0 0,1-1 0 0 0,0 0 1 0 0,0 0-1 0 0,1 0 1 0 0,-1 0-1 0 0,1 0 0 0 0,-1 1 1 0 0,1-1-1 0 0,0 0 0 0 0,0 0 1 0 0,0-1-1 0 0,1 1 0 0 0,-1 0 1 0 0,1 0-1 0 0,0 0 0 0 0,-1-1 1 0 0,1 1-1 0 0,0-1 1 0 0,3 3-1 0 0,1 1-47 0 0,0-1 1 0 0,0 0-1 0 0,1-1 1 0 0,-1 1 0 0 0,1-1-1 0 0,0 0 1 0 0,0-1-1 0 0,0 0 1 0 0,11 3-1 0 0,9 2-86 0 0,34 5 1 0 0,-48-11 96 0 0,-2 0-19 0 0,-1 0 0 0 0,1-1 0 0 0,0-1 0 0 0,0 1 0 0 0,-1-2 0 0 0,1 0 0 0 0,0 0 0 0 0,14-4 0 0 0,-20 4 19 0 0,-1-1-1 0 0,1 1 1 0 0,-1-1-1 0 0,1 0 1 0 0,-1-1-1 0 0,0 1 1 0 0,0-1-1 0 0,0 1 1 0 0,0-1-1 0 0,0-1 1 0 0,-1 1-1 0 0,1 0 1 0 0,-1-1-1 0 0,0 0 1 0 0,0 0-1 0 0,0 0 1 0 0,0 0 0 0 0,-1 0-1 0 0,0 0 1 0 0,3-9-1 0 0,1-5 28 0 0,-2 0-1 0 0,0 0 1 0 0,-1-1 0 0 0,-1 1-1 0 0,-1-1 1 0 0,-1-27 0 0 0,0 43-27 0 0,-1 0 1 0 0,1 1-1 0 0,0-1 0 0 0,-1 0 1 0 0,1 0-1 0 0,-1 1 0 0 0,0-1 1 0 0,0 1-1 0 0,0-1 1 0 0,0 1-1 0 0,0-1 0 0 0,-1 1 1 0 0,1-1-1 0 0,-1 1 1 0 0,0 0-1 0 0,1 0 0 0 0,-4-3 1 0 0,3 3-5 0 0,-1 0 1 0 0,0 1 0 0 0,0-1-1 0 0,0 0 1 0 0,0 1 0 0 0,-1 0-1 0 0,1-1 1 0 0,0 1-1 0 0,-1 0 1 0 0,1 1 0 0 0,0-1-1 0 0,-4 0 1 0 0,-6 1 8 0 0,0 1 1 0 0,0-1-1 0 0,0 2 0 0 0,0 0 0 0 0,0 0 0 0 0,-13 6 1 0 0,6-2 2 0 0,0 1 1 0 0,0 0-1 0 0,1 2 1 0 0,-24 14-1 0 0,34-17 3 0 0,0 0 0 0 0,0 0 0 0 0,1 1 0 0 0,0 0 0 0 0,1 1 0 0 0,0-1 1 0 0,0 1-1 0 0,0 1 0 0 0,1-1 0 0 0,-8 15 0 0 0,13-20-7 0 0,0 0 1 0 0,-1-1 0 0 0,1 1-1 0 0,0 0 1 0 0,0 0 0 0 0,1 0-1 0 0,-1 0 1 0 0,1 0 0 0 0,-1 0-1 0 0,1 0 1 0 0,0 0 0 0 0,0 0-1 0 0,0 0 1 0 0,1 0 0 0 0,-1 0-1 0 0,1 0 1 0 0,0 4 0 0 0,1-4-1 0 0,0 1 1 0 0,0-1-1 0 0,0 0 1 0 0,0 0-1 0 0,0 0 1 0 0,0 0-1 0 0,1 0 1 0 0,-1 0-1 0 0,1-1 1 0 0,0 1-1 0 0,0-1 1 0 0,4 3-1 0 0,4 1 6 0 0,1 0-1 0 0,0 0 1 0 0,0-1 0 0 0,1-1-1 0 0,-1 0 1 0 0,25 4-1 0 0,-16-5-1 0 0,0 0 0 0 0,0-2-1 0 0,42-1 1 0 0,-54-1 7 0 0,1 0 0 0 0,-1-1 0 0 0,1 0 0 0 0,-1 0 0 0 0,0-1 0 0 0,0 0 0 0 0,0-1 0 0 0,0 0 0 0 0,0-1 0 0 0,-1 0 0 0 0,8-5 0 0 0,-13 7-1 0 0,-1 1 1 0 0,1-1 0 0 0,-1 1-1 0 0,1-1 1 0 0,-1 0-1 0 0,0 0 1 0 0,0 0 0 0 0,0 0-1 0 0,-1-1 1 0 0,1 1-1 0 0,-1 0 1 0 0,0-1 0 0 0,0 1-1 0 0,0-1 1 0 0,1-4 0 0 0,-1 0 54 0 0,0-1 0 0 0,-1 0 0 0 0,0 0 0 0 0,-2-18 0 0 0,1 25-47 0 0,1 0 0 0 0,0 0 0 0 0,-1 0 0 0 0,1 0 0 0 0,-1 0 0 0 0,0 0 0 0 0,0 0 0 0 0,0 0 0 0 0,0 1 0 0 0,0-1 0 0 0,0 0 0 0 0,0 1 0 0 0,-1-1 0 0 0,-1-1 0 0 0,3 2-13 0 0,-1 1 0 0 0,1 0-1 0 0,-1-1 1 0 0,1 1-1 0 0,-1 0 1 0 0,1-1 0 0 0,-1 1-1 0 0,1 0 1 0 0,-1 0 0 0 0,1 0-1 0 0,-1 0 1 0 0,1 0-1 0 0,-1-1 1 0 0,1 1 0 0 0,-1 0-1 0 0,0 0 1 0 0,1 0 0 0 0,-1 0-1 0 0,1 1 1 0 0,-1-1-1 0 0,0 0 1 0 0,0 0 2 0 0,0 1 0 0 0,0-1 0 0 0,0 1-1 0 0,0 0 1 0 0,0-1 0 0 0,1 1 0 0 0,-1 0 0 0 0,0 0-1 0 0,0 0 1 0 0,1-1 0 0 0,-1 1 0 0 0,0 0 0 0 0,1 0 0 0 0,-2 2-1 0 0,0 1-6 0 0,1 0 1 0 0,-1 0-1 0 0,1 1 0 0 0,-1-1 0 0 0,1 0 0 0 0,1 1 0 0 0,-1-1 0 0 0,1 1 0 0 0,-1-1 0 0 0,1 1 1 0 0,0 0-1 0 0,1-1 0 0 0,-1 1 0 0 0,1-1 0 0 0,2 8 0 0 0,3 5-14 0 0,0 0 1 0 0,14 26-1 0 0,-12-26-20 0 0,9 14 44 0 0,1-1-1 0 0,40 50 1 0 0,-36-52 15 0 0,-1 2 1 0 0,29 53-1 0 0,-42-68-27 0 0,-1 0-1 0 0,-1 0 0 0 0,0 1 0 0 0,6 30 0 0 0,-11-42 19 0 0,-1 0 0 0 0,1 0 1 0 0,-1 0-1 0 0,0 0 0 0 0,0 0 0 0 0,-1 0 0 0 0,1 1 0 0 0,-1-1 0 0 0,0 0 1 0 0,0 0-1 0 0,0-1 0 0 0,0 1 0 0 0,-1 0 0 0 0,1 0 0 0 0,-1-1 0 0 0,0 1 1 0 0,0-1-1 0 0,-1 1 0 0 0,1-1 0 0 0,-1 0 0 0 0,1 0 0 0 0,-1 0 0 0 0,0 0 1 0 0,0 0-1 0 0,-6 3 0 0 0,-2 1 79 0 0,-1 0 1 0 0,-1-1-1 0 0,1-1 1 0 0,-1 0-1 0 0,0 0 1 0 0,0-1-1 0 0,-19 3 0 0 0,14-4 103 0 0,0-1-1 0 0,0-1 0 0 0,0 0 0 0 0,-1-2 1 0 0,-18-1-1 0 0,28 0-125 0 0,1 1-1 0 0,-1-1 1 0 0,0 0 0 0 0,1-1 0 0 0,0 0 0 0 0,-13-6-1 0 0,17 7-55 0 0,1 0-1 0 0,0 0 0 0 0,0-1 0 0 0,0 1 0 0 0,0-1 0 0 0,0 1 0 0 0,0-1 0 0 0,1 0 1 0 0,-1 0-1 0 0,1 0 0 0 0,0 0 0 0 0,0-1 0 0 0,0 1 0 0 0,0-1 0 0 0,1 1 0 0 0,-1-1 1 0 0,0-5-1 0 0,0-2-1 0 0,1 1 1 0 0,0-1-1 0 0,0 0 1 0 0,2 1-1 0 0,-1-1 0 0 0,1 0 1 0 0,1 1-1 0 0,0-1 1 0 0,0 1-1 0 0,7-18 1 0 0,6-9-49 0 0,27-52 0 0 0,-41 88 33 0 0,23-44-224 0 0,2 1-1 0 0,3 1 0 0 0,60-70 0 0 0,3 23-4712 0 0,-76 78 2367 0 0,0 2-456 0 0</inkml:trace>
</inkml:ink>
</file>

<file path=ppt/ink/ink4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246 114 512 0 0,'-2'-3'584'0'0,"-1"-1"1"0"0,1 1-1 0 0,-1 0 0 0 0,0 0 1 0 0,0 0-1 0 0,0 0 0 0 0,0 1 1 0 0,0-1-1 0 0,-1 1 0 0 0,1 0 1 0 0,-1 0-1 0 0,0 0 0 0 0,1 0 1 0 0,-1 1-1 0 0,-5-2 0 0 0,4 2-126 0 0,0 0-1 0 0,-1 0 1 0 0,1 1-1 0 0,0 0 0 0 0,0 0 1 0 0,0 0-1 0 0,-1 1 1 0 0,1 0-1 0 0,0 0 0 0 0,0 0 1 0 0,-5 2-1 0 0,2 0-147 0 0,0 0 0 0 0,1 1 0 0 0,-1-1 0 0 0,1 2 0 0 0,0-1 0 0 0,0 1 0 0 0,1 0 0 0 0,-1 0-1 0 0,1 1 1 0 0,0 0 0 0 0,1 0 0 0 0,-1 1 0 0 0,1-1 0 0 0,-8 15 0 0 0,10-15-248 0 0,0 0-1 0 0,1 0 1 0 0,0 0 0 0 0,0 0 0 0 0,1 0 0 0 0,0 0-1 0 0,0 0 1 0 0,0 1 0 0 0,1-1 0 0 0,0 0-1 0 0,0 1 1 0 0,0-1 0 0 0,1 0 0 0 0,0 0-1 0 0,0 1 1 0 0,1-1 0 0 0,-1 0 0 0 0,1 0 0 0 0,1 0-1 0 0,-1 0 1 0 0,1-1 0 0 0,0 1 0 0 0,0-1-1 0 0,1 0 1 0 0,0 0 0 0 0,0 0 0 0 0,0 0-1 0 0,0 0 1 0 0,1-1 0 0 0,0 0 0 0 0,0 0 0 0 0,0 0-1 0 0,0-1 1 0 0,0 1 0 0 0,1-1 0 0 0,0-1-1 0 0,8 4 1 0 0,-4-2-90 0 0,0-1 0 0 0,1-1-1 0 0,-1 0 1 0 0,15 2 0 0 0,-20-4 16 0 0,0 0 1 0 0,0 0 0 0 0,0-1-1 0 0,0 1 1 0 0,0-1 0 0 0,0 0-1 0 0,-1 0 1 0 0,1-1 0 0 0,0 1-1 0 0,-1-1 1 0 0,7-3 0 0 0,-4 1 9 0 0,-1 0 1 0 0,0 0 0 0 0,0-1-1 0 0,-1 1 1 0 0,1-1-1 0 0,-1-1 1 0 0,0 1 0 0 0,0-1-1 0 0,-1 1 1 0 0,0-1-1 0 0,0-1 1 0 0,0 1 0 0 0,-1 0-1 0 0,0-1 1 0 0,0 0-1 0 0,0 0 1 0 0,-1 0 0 0 0,0 0-1 0 0,-1 0 1 0 0,0 0-1 0 0,1-12 1 0 0,-1 0 8 0 0,-2 0 0 0 0,0 0 1 0 0,-5-23-1 0 0,4 30-19 0 0,-1 1 0 0 0,0-1 0 0 0,-1 1 0 0 0,0 0 0 0 0,-1 0 0 0 0,-8-14 0 0 0,11 23 2 0 0,1-1-1 0 0,-1 0 0 0 0,0 1 1 0 0,0-1-1 0 0,0 1 0 0 0,-1 0 1 0 0,1 0-1 0 0,-1-1 0 0 0,1 2 0 0 0,-1-1 1 0 0,0 0-1 0 0,1 0 0 0 0,-1 1 1 0 0,0 0-1 0 0,0-1 0 0 0,0 1 1 0 0,0 0-1 0 0,-1 1 0 0 0,1-1 1 0 0,0 1-1 0 0,0-1 0 0 0,0 1 1 0 0,-1 0-1 0 0,1 0 0 0 0,0 0 0 0 0,0 0 1 0 0,0 1-1 0 0,-1-1 0 0 0,1 1 1 0 0,0 0-1 0 0,0 0 0 0 0,-4 2 1 0 0,-1 1-17 0 0,0 0 0 0 0,0 0 0 0 0,0 1 1 0 0,1-1-1 0 0,0 2 0 0 0,0-1 0 0 0,0 1 1 0 0,0 0-1 0 0,1 1 0 0 0,-9 11 1 0 0,7-6-2 0 0,0 0 1 0 0,1 1 0 0 0,1-1 0 0 0,0 1 0 0 0,0 1-1 0 0,1-1 1 0 0,1 1 0 0 0,-3 14 0 0 0,6-22 26 0 0,0 0 0 0 0,0 0 1 0 0,1 0-1 0 0,0 0 0 0 0,0 0 0 0 0,0 0 1 0 0,1 0-1 0 0,0 0 0 0 0,0 0 0 0 0,0 0 1 0 0,1 0-1 0 0,0 0 0 0 0,0 0 0 0 0,0-1 1 0 0,1 1-1 0 0,0-1 0 0 0,0 0 0 0 0,0 0 0 0 0,1 0 1 0 0,0 0-1 0 0,6 6 0 0 0,-6-7 5 0 0,1-1 1 0 0,-1 0-1 0 0,1 0 0 0 0,-1-1 0 0 0,1 1 0 0 0,0-1 0 0 0,0 0 1 0 0,0 0-1 0 0,1-1 0 0 0,-1 1 0 0 0,0-1 0 0 0,0 0 0 0 0,1-1 1 0 0,-1 1-1 0 0,1-1 0 0 0,-1 0 0 0 0,0-1 0 0 0,10-1 0 0 0,-7 1 22 0 0,-1-1 0 0 0,1 0 0 0 0,-1 0 0 0 0,0-1 0 0 0,0 0 0 0 0,0 0 0 0 0,0 0 0 0 0,0-1 0 0 0,-1 0 0 0 0,1-1-1 0 0,-1 1 1 0 0,9-10 0 0 0,-6 4 33 0 0,-1 1 0 0 0,0-1-1 0 0,-1 0 1 0 0,0-1 0 0 0,-1 0 0 0 0,7-14-1 0 0,-10 19-29 0 0,-1-1 0 0 0,0 1 0 0 0,-1-1 0 0 0,1 1 0 0 0,-1-1 0 0 0,0 0 1 0 0,-1 1-1 0 0,0-1 0 0 0,0 0 0 0 0,0 0 0 0 0,-1 1 0 0 0,0-1 0 0 0,-2-9 0 0 0,1 11-3 0 0,0 0 1 0 0,1 1 0 0 0,-2-1 0 0 0,1 0-1 0 0,0 1 1 0 0,-1-1 0 0 0,0 1-1 0 0,0 0 1 0 0,-5-5 0 0 0,7 8-17 0 0,0 0 0 0 0,0 0 1 0 0,0 0-1 0 0,0 0 0 0 0,0 0 1 0 0,-1 0-1 0 0,1 1 0 0 0,0-1 1 0 0,0 0-1 0 0,-1 1 0 0 0,1-1 1 0 0,0 1-1 0 0,-1-1 0 0 0,1 1 1 0 0,0 0-1 0 0,-1 0 0 0 0,1-1 1 0 0,-1 1-1 0 0,1 0 0 0 0,0 0 0 0 0,-1 1 1 0 0,1-1-1 0 0,-1 0 0 0 0,1 0 1 0 0,0 1-1 0 0,-1-1 0 0 0,1 0 1 0 0,0 1-1 0 0,-1 0 0 0 0,1-1 1 0 0,0 1-1 0 0,0 0 0 0 0,0-1 1 0 0,-1 1-1 0 0,1 0 0 0 0,0 0 1 0 0,0 0-1 0 0,-1 2 0 0 0,0-1 3 0 0,0 0-1 0 0,0 1 0 0 0,0-1 1 0 0,0 0-1 0 0,1 1 0 0 0,-1 0 1 0 0,1-1-1 0 0,0 1 1 0 0,-1 0-1 0 0,0 5 0 0 0,1-6-1 0 0,1-1-1 0 0,0 0 1 0 0,0 1-1 0 0,0-1 1 0 0,0 0-1 0 0,0 0 1 0 0,0 1-1 0 0,0-1 1 0 0,0 0 0 0 0,1 1-1 0 0,-1-1 1 0 0,0 0-1 0 0,1 0 1 0 0,-1 1-1 0 0,1-1 1 0 0,0 0-1 0 0,-1 0 1 0 0,1 0-1 0 0,0 0 1 0 0,-1 0-1 0 0,1 0 1 0 0,0 0-1 0 0,0 0 1 0 0,0 0-1 0 0,0 0 1 0 0,0 0-1 0 0,1 0 1 0 0,1 1 80 0 0,1-1 1 0 0,-1 1-1 0 0,0-1 1 0 0,1 0-1 0 0,-1 0 1 0 0,0 0-1 0 0,1-1 0 0 0,-1 1 1 0 0,6-1-1 0 0,-3 1 54 0 0,-1-1 0 0 0,0 1-1 0 0,0 0 1 0 0,6 2 0 0 0,-8-2-98 0 0,0 0 0 0 0,0 0 1 0 0,0 1-1 0 0,0-1 0 0 0,0 1 1 0 0,0-1-1 0 0,0 1 0 0 0,0 0 0 0 0,-1 0 1 0 0,1 1-1 0 0,-1-1 0 0 0,1 0 1 0 0,-1 1-1 0 0,0 0 0 0 0,0-1 1 0 0,0 1-1 0 0,0 0 0 0 0,-1 0 1 0 0,1 0-1 0 0,1 5 0 0 0,28 96 325 0 0,-25-78-373 0 0,1 0-1 0 0,2-1 1 0 0,21 48 0 0 0,98 133-51 0 0,-117-191 44 0 0,-2 1-1 0 0,0 0 1 0 0,-1 1-1 0 0,-1 0 1 0 0,7 24-1 0 0,-13-38 16 0 0,0 0 0 0 0,0 0 0 0 0,-1 0 0 0 0,0 1-1 0 0,1-1 1 0 0,-1 0 0 0 0,0 0 0 0 0,-1 0 0 0 0,1 1 0 0 0,0-1-1 0 0,-1 0 1 0 0,0 0 0 0 0,0 0 0 0 0,0 0 0 0 0,-2 5-1 0 0,1-4-1 0 0,-1 0 0 0 0,1-1 0 0 0,-1 1 0 0 0,0-1 0 0 0,0 1 0 0 0,0-1 0 0 0,-1 0 0 0 0,1-1 0 0 0,-1 1 0 0 0,-4 2 0 0 0,-7 3 8 0 0,0 0 1 0 0,-1-2-1 0 0,0 0 1 0 0,-29 7-1 0 0,34-11 0 0 0,1 0-1 0 0,-1 0 1 0 0,0-1-1 0 0,0-1 1 0 0,0 0-1 0 0,1 0 1 0 0,-1-1-1 0 0,0 0 1 0 0,0-1-1 0 0,1 0 1 0 0,-1-1-1 0 0,-12-5 1 0 0,16 6-3 0 0,0-2 0 0 0,0 1 0 0 0,1-1 0 0 0,-1 0 0 0 0,1 0 0 0 0,0 0 0 0 0,0-1 0 0 0,0 0 0 0 0,1 0-1 0 0,0-1 1 0 0,0 0 0 0 0,0 1 0 0 0,1-2 0 0 0,-1 1 0 0 0,2 0 0 0 0,-1-1 0 0 0,1 0 0 0 0,-4-10 0 0 0,5 8 0 0 0,0 0 0 0 0,0-1 1 0 0,1 1-1 0 0,1 0 0 0 0,0-1 0 0 0,0 1 0 0 0,0 0 0 0 0,1-1 1 0 0,1 1-1 0 0,0 0 0 0 0,0 0 0 0 0,1 0 0 0 0,5-13 0 0 0,2 0-21 0 0,0 0 0 0 0,2 0 0 0 0,0 1 0 0 0,16-19 0 0 0,6-4-302 0 0,72-74-1 0 0,-38 59-4862 0 0,-54 49 2233 0 0</inkml:trace>
</inkml:ink>
</file>

<file path=ppt/ink/ink4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2 178 512 0 0,'0'-4'1043'0'0,"-1"2"-411"0"0,1 1 0 0 0,0-1 0 0 0,0 0 0 0 0,0 1 0 0 0,0-1 0 0 0,0 1 0 0 0,0-1 0 0 0,0 1 0 0 0,1-1-1 0 0,-1 1 1 0 0,1-1 0 0 0,-1 1 0 0 0,1-1 0 0 0,-1 1 0 0 0,1 0 0 0 0,0-1 0 0 0,0 1 0 0 0,-1 0 0 0 0,1-1 0 0 0,0 1-1 0 0,0 0 1 0 0,1 0 0 0 0,-1 0 0 0 0,1-1 0 0 0,1 0 1009 0 0,-3 2-1601 0 0,0 0-1 0 0,0 0 1 0 0,0 0-1 0 0,0 0 1 0 0,0 0-1 0 0,0 0 1 0 0,0 0-1 0 0,0 0 1 0 0,0 1 592 0 0,0-1-593 0 0,0 0 1 0 0,0 0 0 0 0,0 0-1 0 0,0 0 1 0 0,0 0-1 0 0,0 0 1 0 0,0 0-1 0 0,0 0 1 0 0,0 0-1 0 0,0 0 1 0 0,0 0-1 0 0,0 0 1 0 0,0 0-1 0 0,0 0 1 0 0,0 0-1 0 0,0 0 1 0 0,1 0-1 0 0,-1 0 1 0 0,0 0-1 0 0,0 0 1 0 0,0 0-1 0 0,0 0 1 0 0,0 5 311 0 0,-1 12 75 0 0,1 5 373 0 0,5 44-1 0 0,-4-58-735 0 0,1-1 0 0 0,-1-1-1 0 0,2 1 1 0 0,-1 0 0 0 0,1 0-1 0 0,0-1 1 0 0,0 1 0 0 0,0-1-1 0 0,1 0 1 0 0,6 7-1 0 0,-8-10-52 0 0,0-1-1 0 0,1 1 0 0 0,-1-1 0 0 0,1 0 0 0 0,-1 0 0 0 0,1 0 0 0 0,0 0 1 0 0,0 0-1 0 0,6 2 0 0 0,-9-4-7 0 0,1 0 0 0 0,-1 0 0 0 0,1 0 0 0 0,0 0-1 0 0,-1 1 1 0 0,1-1 0 0 0,0 0 0 0 0,-1 0 0 0 0,1 0 0 0 0,-1 0 0 0 0,1-1 0 0 0,0 1 0 0 0,-1 0 0 0 0,1 0 0 0 0,-1 0 0 0 0,1 0 0 0 0,0-1 0 0 0,-1 1 0 0 0,1 0-1 0 0,-1 0 1 0 0,1-1 0 0 0,0 0 0 0 0,0 0-1 0 0,0 0 0 0 0,-1 0 1 0 0,1 0-1 0 0,-1 0 0 0 0,1 0 0 0 0,-1 0 0 0 0,1 0 0 0 0,-1 0 0 0 0,1-1 0 0 0,-1 1 0 0 0,0 0 1 0 0,0 0-1 0 0,0 0 0 0 0,0-1 0 0 0,0 1 0 0 0,0-2 0 0 0,-1-7 2 0 0,0 0 0 0 0,-1 0-1 0 0,0 0 1 0 0,0 1 0 0 0,-7-17-1 0 0,5 16 2 0 0,0-1-1 0 0,1 0 1 0 0,1 0-1 0 0,-3-18 0 0 0,5 23-1 0 0,0-1 0 0 0,0 1 0 0 0,0 0 0 0 0,1-1 0 0 0,0 1-1 0 0,0 0 1 0 0,1 0 0 0 0,4-11 0 0 0,-5 14-6 0 0,0 1 0 0 0,1-1 0 0 0,-1 1 1 0 0,1 0-1 0 0,-1-1 0 0 0,1 1 0 0 0,0 0 1 0 0,0 0-1 0 0,0 0 0 0 0,0 1 0 0 0,1-1 0 0 0,-1 0 1 0 0,0 1-1 0 0,1-1 0 0 0,-1 1 0 0 0,1 0 1 0 0,-1 0-1 0 0,1 0 0 0 0,0 0 0 0 0,-1 0 0 0 0,1 1 1 0 0,3-1-1 0 0,0 0 6 0 0,0 1 1 0 0,0 0-1 0 0,0 0 1 0 0,-1 1 0 0 0,1 0-1 0 0,0 0 1 0 0,0 0-1 0 0,-1 1 1 0 0,1 0-1 0 0,0 0 1 0 0,7 4-1 0 0,-1 0 3 0 0,0 1-1 0 0,-1 1 0 0 0,20 16 1 0 0,-23-16 34 0 0,-1 0 0 0 0,1 1 0 0 0,-1 0 0 0 0,-1 1 1 0 0,1-1-1 0 0,7 19 0 0 0,-8-17 72 0 0,0 0 1 0 0,1 0-1 0 0,0 0 0 0 0,15 17 1 0 0,-21-27-108 0 0,0-1 0 0 0,-1 1 0 0 0,1 0-1 0 0,0-1 1 0 0,-1 1 0 0 0,1 0 0 0 0,0-1 0 0 0,0 1 0 0 0,0-1 0 0 0,-1 0 0 0 0,1 1 0 0 0,0-1 0 0 0,0 0 0 0 0,0 1 0 0 0,0-1 0 0 0,0 0 0 0 0,0 0 0 0 0,0 0 0 0 0,0 0 0 0 0,0 0 0 0 0,0 0 0 0 0,0 0 0 0 0,0 0-1 0 0,-1 0 1 0 0,3 0 0 0 0,-2-1 1 0 0,1 0 0 0 0,-1 0 0 0 0,1 0 0 0 0,-1 0 0 0 0,1 0 0 0 0,-1 0 0 0 0,0 0 0 0 0,1-1 0 0 0,-1 1 0 0 0,0 0 0 0 0,0-1 0 0 0,1-2 0 0 0,2-2-2 0 0,-1 0 1 0 0,0 0 0 0 0,0-1 0 0 0,-1 1 0 0 0,0-1-1 0 0,1-7 1 0 0,-1-4-9 0 0,0-22 1 0 0,-2 22 19 0 0,5-32 1 0 0,-4 45-16 0 0,0 0-1 0 0,0 0 1 0 0,1 0-1 0 0,0 1 1 0 0,0-1 0 0 0,0 0-1 0 0,0 1 1 0 0,1-1-1 0 0,-1 1 1 0 0,7-7-1 0 0,-9 10 1 0 0,1 0-1 0 0,-1 1 0 0 0,1-1 0 0 0,0 0 0 0 0,-1 0 0 0 0,1 1 0 0 0,0-1 1 0 0,0 0-1 0 0,0 1 0 0 0,0-1 0 0 0,-1 1 0 0 0,1-1 0 0 0,0 1 1 0 0,0 0-1 0 0,0-1 0 0 0,0 1 0 0 0,0 0 0 0 0,0 0 0 0 0,0-1 1 0 0,0 1-1 0 0,0 0 0 0 0,1 0 0 0 0,0 1-1 0 0,-1-1 0 0 0,0 1 0 0 0,0-1 0 0 0,0 1-1 0 0,0-1 1 0 0,-1 1 0 0 0,1-1 0 0 0,0 1 0 0 0,0 0 0 0 0,0 0 0 0 0,0 0 0 0 0,-1-1-1 0 0,1 1 1 0 0,0 0 0 0 0,-1 0 0 0 0,2 2 0 0 0,2 5-9 0 0,-1-1 0 0 0,0 1 0 0 0,0 1 0 0 0,1 8-1 0 0,-2-10 13 0 0,11 60 6 0 0,-8-39-7 0 0,9 30 0 0 0,-11-50 0 0 0,0 1 0 0 0,0-1-1 0 0,1 0 1 0 0,0 0 0 0 0,0-1 0 0 0,1 1-1 0 0,10 11 1 0 0,-14-17 0 0 0,0-1 0 0 0,0 0 0 0 0,1 1 0 0 0,-1-1 0 0 0,1 0 0 0 0,-1 1 0 0 0,1-1-1 0 0,-1 0 1 0 0,1 0 0 0 0,0 0 0 0 0,-1-1 0 0 0,1 1 0 0 0,0 0 0 0 0,0-1 0 0 0,0 1 0 0 0,0-1 0 0 0,-1 1 0 0 0,1-1 0 0 0,3 0 0 0 0,-2 0-2 0 0,-1-1 0 0 0,0 1 1 0 0,1-1-1 0 0,-1 0 1 0 0,1 0-1 0 0,-1 0 0 0 0,0 0 1 0 0,0 0-1 0 0,0-1 1 0 0,0 1-1 0 0,0-1 0 0 0,0 1 1 0 0,0-1-1 0 0,2-2 1 0 0,2-2-26 0 0,0 0 1 0 0,-1 0-1 0 0,0-1 1 0 0,-1 1-1 0 0,1-1 1 0 0,-1 0-1 0 0,0 0 1 0 0,-1 0-1 0 0,0-1 1 0 0,0 1-1 0 0,0-1 1 0 0,-1 0-1 0 0,-1 0 0 0 0,1 0 1 0 0,-1 0-1 0 0,0-11 1 0 0,3-50-44 0 0,2-56 172 0 0,-6 125-45 0 0,-3 17 158 0 0,1-4-202 0 0,1 1-1 0 0,1-1 1 0 0,0 0 0 0 0,1 1 0 0 0,2 16 0 0 0,-1-17-5 0 0,-1-5 0 0 0,1 0-1 0 0,0 0 1 0 0,0 0-1 0 0,0 0 1 0 0,1-1-1 0 0,1 1 1 0 0,-1-1-1 0 0,1 1 1 0 0,0-1-1 0 0,1 0 1 0 0,0-1-1 0 0,0 1 1 0 0,0-1-1 0 0,1 0 1 0 0,8 7-1 0 0,-9-9-50 0 0,1 0-1 0 0,-1 0 0 0 0,1 0 1 0 0,0-1-1 0 0,0 0 0 0 0,0 0 1 0 0,0 0-1 0 0,1-1 0 0 0,-1 0 1 0 0,1 0-1 0 0,0-1 0 0 0,-1 0 1 0 0,1 0-1 0 0,0 0 1 0 0,0-1-1 0 0,-1 0 0 0 0,1 0 1 0 0,13-3-1 0 0,-11 1-1263 0 0,-1-1-1 0 0,1 0 1 0 0,8-6 0 0 0,-8 5-1467 0 0,1-1 808 0 0</inkml:trace>
</inkml:ink>
</file>

<file path=ppt/ink/ink4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74 512 0 0,'-9'-19'2915'0'0,"8"15"-1848"0"0,0 1 0 0 0,0 0 0 0 0,0 0 0 0 0,1-1 0 0 0,-1 1 0 0 0,1 0 0 0 0,0-1 0 0 0,0 1 0 0 0,0 0 0 0 0,0 0 0 0 0,1-1 0 0 0,1-5 0 0 0,-2 9-988 0 0,0 0-1 0 0,0 0 0 0 0,0 0 0 0 0,0 0 0 0 0,0 0 0 0 0,0 0 0 0 0,0-1 1 0 0,0 1-1 0 0,0 0 0 0 0,0 0 0 0 0,0 0 0 0 0,0 0 0 0 0,0 0 0 0 0,0 0 1 0 0,0 0-1 0 0,1 0 0 0 0,-1 0 0 0 0,0 0 0 0 0,0 0 0 0 0,0-1 1 0 0,0 1-1 0 0,0 0 0 0 0,0 0 0 0 0,0 0 0 0 0,0 0 0 0 0,0 0 0 0 0,0 0 1 0 0,0 0-1 0 0,0 0 0 0 0,1 0 0 0 0,-1 0 0 0 0,0 0 0 0 0,0 0 1 0 0,0 0-1 0 0,0 0 0 0 0,0 0 0 0 0,0 0 0 0 0,0 0 0 0 0,0 0 0 0 0,0 0 1 0 0,0 0-1 0 0,1 0 0 0 0,-1 0 0 0 0,0 0 0 0 0,0 0 0 0 0,0 0 1 0 0,0 0-1 0 0,0 0 0 0 0,0 0 0 0 0,0 0 0 0 0,0 0 0 0 0,0 1 0 0 0,5 5 1401 0 0,1 8-764 0 0,79 226 1575 0 0,-75-207-2201 0 0,-8-24-104 0 0,-2-8-18 0 0,0-2-24 0 0,0-5 51 0 0,1-1 0 0 0,-1 0 1 0 0,1 1-1 0 0,0-1 0 0 0,1 1 0 0 0,0-1 0 0 0,0 1 0 0 0,0 0 0 0 0,5-9 1 0 0,1-5-2 0 0,-2 1-3 0 0,2 1 0 0 0,1 0-1 0 0,0 1 1 0 0,1-1 0 0 0,1 2 0 0 0,1 0 0 0 0,19-21 0 0 0,-26 31 11 0 0,1 1 1 0 0,0 0 0 0 0,0 0 0 0 0,1 0 0 0 0,-1 1-1 0 0,1 0 1 0 0,0 1 0 0 0,0 0 0 0 0,0 0 0 0 0,1 0-1 0 0,-1 1 1 0 0,15-3 0 0 0,-17 4-7 0 0,0 1 1 0 0,0 0-1 0 0,0 0 1 0 0,0 0-1 0 0,0 0 0 0 0,0 1 1 0 0,0 0-1 0 0,0 0 1 0 0,0 1-1 0 0,0-1 1 0 0,0 1-1 0 0,-1 0 0 0 0,1 0 1 0 0,-1 1-1 0 0,0-1 1 0 0,1 1-1 0 0,-1 0 0 0 0,0 0 1 0 0,-1 0-1 0 0,1 1 1 0 0,3 4-1 0 0,-2-2 8 0 0,0 1 0 0 0,0-1 0 0 0,-1 1 0 0 0,0 0-1 0 0,0 0 1 0 0,-1 1 0 0 0,0-1 0 0 0,0 1 0 0 0,-1-1 0 0 0,0 1 0 0 0,1 10-1 0 0,0 8-19 0 0,-1-1-1 0 0,-3 32 0 0 0,0-32-1434 0 0,1 0 0 0 0,5 33 0 0 0,-2-45-609 0 0,1-1-287 0 0</inkml:trace>
</inkml:ink>
</file>

<file path=ppt/ink/ink4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47 512 0 0,'0'-1'435'0'0,"0"-1"0"0"0,0 1 0 0 0,0-1 0 0 0,0 1 0 0 0,-1 0 0 0 0,1-1 0 0 0,0 1 0 0 0,-1-1 0 0 0,0 1 1 0 0,1 0-1 0 0,-1-1 0 0 0,0 1 0 0 0,1 0 0 0 0,-1 0 0 0 0,0 0 0 0 0,0-1 0 0 0,0 1 0 0 0,-2-1 0 0 0,1 0 119 0 0,-1 0 0 0 0,1 1 1 0 0,-1-1-1 0 0,0 1 0 0 0,0-1 0 0 0,0 1 1 0 0,0 0-1 0 0,-3-1 0 0 0,-6 0 653 0 0,1 0 0 0 0,0 1 0 0 0,-20 0 1 0 0,21 1-907 0 0,1 1 0 0 0,0 0 1 0 0,0 1-1 0 0,0 0 0 0 0,0 1 1 0 0,1 0-1 0 0,-1 0 0 0 0,0 1 1 0 0,-12 7-1 0 0,7-2-68 0 0,-1 0 0 0 0,1 2-1 0 0,1-1 1 0 0,-15 16 0 0 0,24-22-160 0 0,-1 1 1 0 0,1 0 0 0 0,0 0 0 0 0,1 0 0 0 0,-1 1 0 0 0,1-1 0 0 0,0 1 0 0 0,1 0-1 0 0,-1 0 1 0 0,1 0 0 0 0,0 0 0 0 0,1 0 0 0 0,-1 0 0 0 0,1 0 0 0 0,0 1-1 0 0,1-1 1 0 0,0 11 0 0 0,0-12-34 0 0,1 1 1 0 0,0-1-1 0 0,0 1 0 0 0,1-1 1 0 0,0 0-1 0 0,0 1 0 0 0,0-1 0 0 0,0 0 1 0 0,1 0-1 0 0,0 0 0 0 0,0-1 0 0 0,0 1 1 0 0,0-1-1 0 0,1 1 0 0 0,0-1 0 0 0,0 0 1 0 0,0 0-1 0 0,0-1 0 0 0,1 0 0 0 0,6 5 1 0 0,1-1-58 0 0,1-1 1 0 0,1 0-1 0 0,-1-1 1 0 0,1 0 0 0 0,0-1-1 0 0,0-1 1 0 0,0 0-1 0 0,0-1 1 0 0,27 1-1 0 0,-18-3-218 0 0,1-1 0 0 0,-1-2 0 0 0,1 0 0 0 0,-1-1 0 0 0,28-9 0 0 0,-38 9-562 0 0,-1 0 0 0 0,0-2 0 0 0,17-8 1 0 0,-19 7-3395 0 0,19-14 0 0 0,-16 9-1355 0 0</inkml:trace>
</inkml:ink>
</file>

<file path=ppt/ink/ink4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64 512 0 0,'0'0'250'0'0,"0"0"0"0"0,-1-1 1 0 0,1 1-1 0 0,0 0 0 0 0,-1-1 0 0 0,1 1 0 0 0,0 0 0 0 0,0-1 0 0 0,-1 1 1 0 0,1-1-1 0 0,0 1 0 0 0,0-1 0 0 0,0 1 0 0 0,-1 0 0 0 0,1-1 1 0 0,0 1-1 0 0,0-1 0 0 0,0 1 0 0 0,0-1 0 0 0,0 1 0 0 0,0-1 0 0 0,0 1 1 0 0,0-1-1 0 0,0 1 0 0 0,0-1 0 0 0,0 1 0 0 0,0-1 0 0 0,1 1 1 0 0,-1-1-1 0 0,1 0 181 0 0,0 0-1 0 0,-1 0 1 0 0,1 0 0 0 0,0 0 0 0 0,0 0 0 0 0,0 0 0 0 0,0 0 0 0 0,0 0 0 0 0,0 1-1 0 0,2-2 1 0 0,30-11 3259 0 0,-31 12-3607 0 0,19-5 471 0 0,-1 0 1 0 0,2 2-1 0 0,-1 0 1 0 0,0 1-1 0 0,1 1 1 0 0,-1 2-1 0 0,29 1 0 0 0,-46 0-526 0 0,0 0 0 0 0,-1 0 0 0 0,1 0 0 0 0,0 0 0 0 0,-1 0 0 0 0,1 1 0 0 0,3 2 0 0 0,-7-4-141 0 0,1 0 0 0 0,0 1-1 0 0,-1-1 1 0 0,1 1 0 0 0,0-1 0 0 0,-1 1-1 0 0,1-1 1 0 0,-1 1 0 0 0,1 0 0 0 0,-1-1-1 0 0,1 1 1 0 0,-1 0 0 0 0,0-1 0 0 0,1 1-1 0 0,-1 0 1 0 0,1 1 0 0 0,-1-2-205 0 0,0 1 0 0 0,0 0 0 0 0,0-1 0 0 0,-1 1 0 0 0,1 0 0 0 0,0-1 0 0 0,0 1-1 0 0,0 0 1 0 0,0-1 0 0 0,-1 1 0 0 0,1 0 0 0 0,0-1 0 0 0,-1 1 0 0 0,1-1 0 0 0,0 1 0 0 0,-1 0 0 0 0,1-1 0 0 0,-1 1 0 0 0,1-1 0 0 0,-1 0 0 0 0,1 1 0 0 0,-2 0 0 0 0,-3 3-2260 0 0</inkml:trace>
</inkml:ink>
</file>

<file path=ppt/ink/ink4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22 328 0 0,'-4'-11'5247'0'0,"3"0"8267"0"0,7 16-12899 0 0,8 11 207 0 0,0 0 0 0 0,21 35 0 0 0,-24-32-909 0 0,-1 2 1 0 0,0-1-1 0 0,11 38 1 0 0,-4-5-3268 0 0,-16-49 2973 0 0,3 10-1713 0 0</inkml:trace>
</inkml:ink>
</file>

<file path=ppt/ink/ink4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49 112 0 0,'-36'-48'12895'0'0,"41"66"-8098"0"0,2 4-4340 0 0,-1-10-155 0 0,0-1 0 0 0,1-1 0 0 0,0 1 0 0 0,1-1 0 0 0,0 0 1 0 0,16 14-1 0 0,61 44 395 0 0,-1-3-1054 0 0,-83-63 213 0 0,1 0 0 0 0,0 0 0 0 0,0 0 0 0 0,-1 0-1 0 0,1 0 1 0 0,-1 1 0 0 0,0-1 0 0 0,0 0-1 0 0,0 1 1 0 0,0-1 0 0 0,1 4 0 0 0,-2-4-1067 0 0,1 1-1 0 0,-1 0 1 0 0,1-1 0 0 0,-1 1 0 0 0,0 0 0 0 0,-1 3 0 0 0,0 0-2063 0 0</inkml:trace>
</inkml:ink>
</file>

<file path=ppt/ink/ink4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1 1656 0 0,'-4'0'928'0'0,"1"-1"-1"0"0,0 1 0 0 0,-1 0 0 0 0,1 0 0 0 0,-1 1 1 0 0,1-1-1 0 0,0 1 0 0 0,-6 1 0 0 0,4-1-54 0 0,0 1 0 0 0,0 1 0 0 0,0-1 0 0 0,-8 6 0 0 0,0 2 17 0 0,0 0-1 0 0,-17 20 1 0 0,21-21-557 0 0,-165 184 1343 0 0,163-180-1612 0 0,2 1 0 0 0,-11 19 0 0 0,18-29-403 0 0,0 0-1 0 0,0 1 1 0 0,0-1-1 0 0,1 1 1 0 0,-1-1-1 0 0,1 1 1 0 0,0 0 0 0 0,0 0-1 0 0,1-1 1 0 0,0 1-1 0 0,-1 0 1 0 0,2 8-1 0 0,2-7-1546 0 0,5-1-1777 0 0</inkml:trace>
</inkml:ink>
</file>

<file path=ppt/ink/ink4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38 512 0 0,'-14'-4'10395'0'0,"21"0"-8325"0"0,7-2-755 0 0,1 1-1 0 0,0 0 1 0 0,0 1 0 0 0,31-4-1 0 0,-37 7-1330 0 0,1 0 0 0 0,-1 1 0 0 0,1 0 0 0 0,-1 1 0 0 0,0 0 0 0 0,1 1 0 0 0,-1 0 0 0 0,0 0 0 0 0,13 6-1 0 0,-16-6-1311 0 0,-1-1 0 0 0,1 1 0 0 0,0-1 0 0 0,9 1 0 0 0,-2 0-1763 0 0</inkml:trace>
</inkml:ink>
</file>

<file path=ppt/ink/ink4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20 186 512 0 0,'-20'-8'19056'0'0,"25"24"-17277"0"0,7 4-1596 0 0,1 1-1 0 0,-2 1 1 0 0,-1 0-1 0 0,-1 1 1 0 0,-1 0-1 0 0,-1 0 0 0 0,0 0 1 0 0,-2 1-1 0 0,-1 0 1 0 0,1 26-1 0 0,-4-38-176 0 0,0 19 9 0 0,0 0-1 0 0,-2 0 1 0 0,-7 42-1 0 0,8-72-6 0 0,0 1 0 0 0,0-1 1 0 0,-1 1-1 0 0,1-1 0 0 0,-1 1 0 0 0,1-1 0 0 0,-1 0 0 0 0,1 1 0 0 0,-1-1 0 0 0,0 0 0 0 0,0 0 0 0 0,1 1 0 0 0,-1-1 0 0 0,0 0 0 0 0,0 0 0 0 0,0 0 0 0 0,0 0 1 0 0,-1 0-1 0 0,1 0 0 0 0,-1 1 0 0 0,1-3-8 0 0,1 1 1 0 0,-1 0-1 0 0,1 0 0 0 0,-1 0 1 0 0,1 0-1 0 0,-1 0 1 0 0,1-1-1 0 0,-1 1 1 0 0,1 0-1 0 0,-1-1 0 0 0,1 1 1 0 0,0 0-1 0 0,-1-1 1 0 0,1 1-1 0 0,-1 0 1 0 0,1-1-1 0 0,0 1 1 0 0,0 0-1 0 0,-1-1 0 0 0,1 1 1 0 0,0-1-1 0 0,0 1 1 0 0,-1-1-1 0 0,1 1 1 0 0,0-2-1 0 0,-6-12 61 0 0,6 13-57 0 0,-4-17 30 0 0,0 0 0 0 0,1-1 0 0 0,2 0 0 0 0,0 0 0 0 0,2-30 1 0 0,0 11 17 0 0,0 9 49 0 0,1 0 1 0 0,2 0-1 0 0,7-31 0 0 0,29-83 393 0 0,-33 118-412 0 0,1 1 0 0 0,2-1 0 0 0,1 2 1 0 0,19-33-1 0 0,-29 54-80 0 0,0 0 1 0 0,0 1 0 0 0,1-1-1 0 0,-1 0 1 0 0,1 0 0 0 0,-1 1-1 0 0,1-1 1 0 0,0 1 0 0 0,-1 0-1 0 0,1-1 1 0 0,0 1 0 0 0,0 0-1 0 0,0 0 1 0 0,0 0 0 0 0,0 0-1 0 0,0 1 1 0 0,1-1 0 0 0,-1 0-1 0 0,0 1 1 0 0,0 0 0 0 0,0-1-1 0 0,1 1 1 0 0,-1 0 0 0 0,0 0-1 0 0,0 0 1 0 0,1 1 0 0 0,-1-1-1 0 0,0 0 1 0 0,0 1 0 0 0,0-1-1 0 0,0 1 1 0 0,1 0 0 0 0,-1 0-1 0 0,0 0 1 0 0,0 0 0 0 0,-1 0-1 0 0,1 0 1 0 0,0 1 0 0 0,0-1-1 0 0,0 0 1 0 0,-1 1 0 0 0,1 0-1 0 0,-1-1 1 0 0,3 4 0 0 0,15 21 4 0 0,0 1 0 0 0,-2 1 0 0 0,24 54 1 0 0,-20-32 23 0 0,21 79 1 0 0,-22-25 91 0 0,-3-9-68 0 0,-16-90-60 0 0,1 0-1 0 0,0 0 0 0 0,5 8 0 0 0,-7-12-13 0 0,1 0 0 0 0,-1 0 0 0 0,1 0 0 0 0,0 0-1 0 0,0-1 1 0 0,-1 1 0 0 0,1 0 0 0 0,0 0-1 0 0,0-1 1 0 0,0 1 0 0 0,1 0 0 0 0,-2 0-8 0 0,1-1 1 0 0,-1 0-1 0 0,1 0 1 0 0,-1 0 0 0 0,0 0-1 0 0,1 0 1 0 0,-1 0-1 0 0,1 0 1 0 0,-1 0 0 0 0,0 0-1 0 0,1 0 1 0 0,-1 0-1 0 0,1 0 1 0 0,-1-1 0 0 0,0 1-1 0 0,1 0 1 0 0,-1 0-1 0 0,0 0 1 0 0,1 0-1 0 0,-1-1 1 0 0,0 1 0 0 0,1 0-1 0 0,-1 0 1 0 0,0-1-1 0 0,1 1 1 0 0,-1 0 0 0 0,0-1-1 0 0,0 1 1 0 0,1 0-1 0 0,-1-1 1 0 0,0 1 0 0 0,1-2-437 0 0,0 0 1 0 0,0 0 0 0 0,-1 0-1 0 0,1 1 1 0 0,-1-1 0 0 0,1 0 0 0 0,-1 0-1 0 0,0 0 1 0 0,0 0 0 0 0,0 0-1 0 0,0 0 1 0 0,0 0 0 0 0,0 0-1 0 0,0 0 1 0 0,-1 0 0 0 0,0-3 0 0 0,-3-3-2327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3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104 391 2080 0 0,'-5'0'753'0'0,"0"-1"1"0"0,0 1-1 0 0,-1-1 0 0 0,1 0 0 0 0,0 0 0 0 0,1-1 0 0 0,-1 1 0 0 0,0-1 0 0 0,0 0 0 0 0,1 0 0 0 0,-1-1 0 0 0,1 0 0 0 0,-1 1 0 0 0,-3-5 0 0 0,5 5-513 0 0,1-1 1 0 0,-1 1-1 0 0,1-1 0 0 0,0 1 1 0 0,0-1-1 0 0,0 0 0 0 0,1 1 0 0 0,-1-1 1 0 0,0 0-1 0 0,1 0 0 0 0,0 0 1 0 0,0-1-1 0 0,0 1 0 0 0,0 0 0 0 0,0 0 1 0 0,1-1-1 0 0,-1 1 0 0 0,1 0 1 0 0,0 0-1 0 0,0-1 0 0 0,0 1 0 0 0,2-6 1 0 0,1-3-97 0 0,0 0 0 0 0,1 1 0 0 0,1-1 1 0 0,0 1-1 0 0,0 0 0 0 0,1 0 0 0 0,1 1 1 0 0,-1 0-1 0 0,2 0 0 0 0,0 0 0 0 0,11-11 0 0 0,-1 5-117 0 0,0 0-1 0 0,1 1 1 0 0,0 0-1 0 0,41-21 1 0 0,-45 28 10 0 0,2 0 1 0 0,-1 1-1 0 0,1 1 0 0 0,-1 1 1 0 0,2 0-1 0 0,-1 1 0 0 0,21-1 1 0 0,-27 4-19 0 0,0 0 1 0 0,0 1-1 0 0,0 1 1 0 0,-1 0-1 0 0,1 0 1 0 0,0 1-1 0 0,-1 1 1 0 0,1-1-1 0 0,-1 2 1 0 0,0 0-1 0 0,0 0 1 0 0,0 0-1 0 0,11 8 1 0 0,-6-2 8 0 0,-1 1 0 0 0,0 0 0 0 0,0 1-1 0 0,-2 0 1 0 0,1 1 0 0 0,-1 1 0 0 0,-1 0 0 0 0,-1 0 0 0 0,15 27 0 0 0,-22-34 16 0 0,0 1 0 0 0,-1 0 0 0 0,1 0 0 0 0,-2 0 1 0 0,1 0-1 0 0,-1 1 0 0 0,0-1 0 0 0,-1 0 0 0 0,0 0 1 0 0,0 1-1 0 0,-1-1 0 0 0,0 0 0 0 0,-1 0 1 0 0,1 1-1 0 0,-2-1 0 0 0,-2 7 0 0 0,-3 6 93 0 0,-1 0-1 0 0,-1-2 0 0 0,0 1 1 0 0,-24 32-1 0 0,22-37-116 0 0,-1 0 0 0 0,0-1 0 0 0,-1-1 0 0 0,0 0 0 0 0,-1-1-1 0 0,-1 0 1 0 0,0-1 0 0 0,0-1 0 0 0,-1-1 0 0 0,0 0 0 0 0,-26 8 0 0 0,10-5-148 0 0,-1-2 0 0 0,-1-1 0 0 0,0-2 0 0 0,0-2 0 0 0,-45 2 0 0 0,69-7-150 0 0,1 0 1 0 0,-1 0 0 0 0,1-1-1 0 0,-12-2 1 0 0,18 2-210 0 0,1 0 1 0 0,0 0-1 0 0,-1 0 1 0 0,1 0-1 0 0,0 0 1 0 0,0-1-1 0 0,0 1 0 0 0,0-1 1 0 0,0 0-1 0 0,1 0 1 0 0,-1 0-1 0 0,0 0 1 0 0,1-1-1 0 0,-1 1 1 0 0,1-1-1 0 0,-3-4 1 0 0,-1-5-3223 0 0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8.97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118 50 512 0 0,'0'-3'292'0'0,"1"-1"0"0"0,-1 0 0 0 0,0 0 0 0 0,0 1 1 0 0,0-1-1 0 0,-2-7 0 0 0,-2-3 4737 0 0,4 14-4907 0 0,0 0 0 0 0,-1 0 0 0 0,1-1 0 0 0,0 1 0 0 0,0 0 0 0 0,-1 0 0 0 0,1 0 0 0 0,0-1 0 0 0,-1 1 0 0 0,1 0-1 0 0,0 0 1 0 0,-1 0 0 0 0,1 0 0 0 0,0 0 0 0 0,-1 0 0 0 0,1 0 0 0 0,0 0 0 0 0,-1 0 0 0 0,1 0 0 0 0,-1 0 0 0 0,1 0 0 0 0,0 0 0 0 0,-1 0 0 0 0,1 0 0 0 0,0 0 0 0 0,-1 0 0 0 0,1 0 0 0 0,0 0 0 0 0,-1 0 0 0 0,1 1 0 0 0,0-1 0 0 0,-1 0 0 0 0,1 0 0 0 0,0 0 0 0 0,-1 1 0 0 0,1-1 0 0 0,0 0 0 0 0,0 0 0 0 0,-1 1 0 0 0,1 0 0 0 0,-13 9 1195 0 0,1 2-764 0 0,2 0-1 0 0,-1 0 0 0 0,2 1 1 0 0,-12 21-1 0 0,17-28-467 0 0,1 0 1 0 0,0 1-1 0 0,0-1 0 0 0,1 1 0 0 0,0 0 1 0 0,0 0-1 0 0,0 0 0 0 0,1 0 0 0 0,0 0 1 0 0,1 0-1 0 0,-1 0 0 0 0,2 11 0 0 0,0-12-115 0 0,1-1-1 0 0,0 0 1 0 0,0 0-1 0 0,0 0 1 0 0,0 0-1 0 0,1 0 1 0 0,0 0-1 0 0,0 0 1 0 0,0-1-1 0 0,0 0 1 0 0,1 0-1 0 0,0 0 1 0 0,0 0-1 0 0,0 0 1 0 0,0-1-1 0 0,1 1 1 0 0,-1-1-1 0 0,11 5 1 0 0,1 0-1383 0 0,1 0 1 0 0,0-1 0 0 0,1 0 0 0 0,22 4 0 0 0,-10-5-1032 0 0</inkml:trace>
</inkml:ink>
</file>

<file path=ppt/ink/ink4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54 2777 0 0,'-3'0'349'0'0,"-4"1"1885"0"0,0 0-1 0 0,0 0 1 0 0,0-1-1 0 0,-14-1 1 0 0,26 0 1178 0 0,31-10-1671 0 0,21-3-1714 0 0,0 3 0 0 0,0 3 0 0 0,1 2 0 0 0,89 2 0 0 0,-112 9-1916 0 0,-28-3 308 0 0,0 1 0 0 0,0-1 0 0 0,0 1-1 0 0,11 7 1 0 0,-5-1-924 0 0</inkml:trace>
</inkml:ink>
</file>

<file path=ppt/ink/ink4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12 512 0 0,'-1'-1'310'0'0,"-8"-3"3236"0"0,7-2 2683 0 0,6 9-1215 0 0,15 7-2931 0 0,-7-4-1527 0 0,0 1-1 0 0,-1 0 0 0 0,1 1 0 0 0,-1 0 0 0 0,-1 0 0 0 0,1 1 0 0 0,13 16 1 0 0,2 7-150 0 0,26 40 1 0 0,-48-66-396 0 0,2 4 54 0 0,2-1 0 0 0,-1 0 0 0 0,1 0 0 0 0,1-1 0 0 0,15 12 0 0 0,-19-16-322 0 0,1 0-1 0 0,-1-1 1 0 0,1 0 0 0 0,12 5 0 0 0,-14-7-409 0 0,0 0-1 0 0,0 0 1 0 0,0 0 0 0 0,0-1 0 0 0,0 1-1 0 0,0-1 1 0 0,0 0 0 0 0,7-1-1 0 0,-6 0-1885 0 0</inkml:trace>
</inkml:ink>
</file>

<file path=ppt/ink/ink4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1 1792 0 0,'-20'13'4868'0'0,"7"-4"-3137"0"0,0 0 0 0 0,1 0-1 0 0,0 1 1 0 0,-14 16 0 0 0,-45 71 931 0 0,20-24-1959 0 0,36-54-664 0 0,0 2 1 0 0,2-1-1 0 0,1 1 1 0 0,-18 42-1 0 0,29-61-163 0 0,0 1-1 0 0,0 0 1 0 0,1-1 0 0 0,-1 1-1 0 0,1 0 1 0 0,0 0 0 0 0,-1-1-1 0 0,1 1 1 0 0,0 0-1 0 0,1 0 1 0 0,-1-1 0 0 0,1 4-1 0 0,-1-5-174 0 0,1 1 0 0 0,-1-1 0 0 0,1 0-1 0 0,-1 0 1 0 0,1 0 0 0 0,-1 0 0 0 0,1 0 0 0 0,0-1-1 0 0,-1 1 1 0 0,1 0 0 0 0,0 0 0 0 0,0 0-1 0 0,0 0 1 0 0,0-1 0 0 0,-1 1 0 0 0,1 0 0 0 0,0-1-1 0 0,0 1 1 0 0,0-1 0 0 0,1 1 0 0 0,-1-1 0 0 0,0 0-1 0 0,0 1 1 0 0,0-1 0 0 0,0 0 0 0 0,0 0-1 0 0,0 0 1 0 0,0 0 0 0 0,1 0 0 0 0,-1 0 0 0 0,2 0-1 0 0,9-2-2223 0 0</inkml:trace>
</inkml:ink>
</file>

<file path=ppt/ink/ink4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56 512 0 0,'-15'-6'10686'0'0,"20"2"-8651"0"0,9-1-553 0 0,1 1-1 0 0,28-4 1 0 0,-11 2-777 0 0,0-1-502 0 0,0 1 0 0 0,0 2 0 0 0,58-1 0 0 0,-70 8-501 0 0,-10 1-1016 0 0,-5 4-3353 0 0,-5-5 1281 0 0</inkml:trace>
</inkml:ink>
</file>

<file path=ppt/ink/ink4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49 1816 0 0,'0'4'9569'0'0,"1"-4"-9385"0"0,7 2 3025 0 0,10-1-1529 0 0,4-1-1132 0 0,1-1 0 0 0,0-1 1 0 0,-1 0-1 0 0,35-10 0 0 0,-16 3-914 0 0,0 1-1 0 0,74-3 1 0 0,-34 4-4148 0 0,-56 4 2827 0 0</inkml:trace>
</inkml:ink>
</file>

<file path=ppt/ink/ink4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14 141 8 0 0,'-4'-54'7200'0'0,"1"8"-1179"0"0,-4 5 2767 0 0,20 48-7268 0 0,-9-1-1357 0 0,0 0 0 0 0,0 0 0 0 0,-1 0 0 0 0,0 0 1 0 0,-1 1-1 0 0,4 8 0 0 0,8 45 298 0 0,-10-42-342 0 0,18 123 260 0 0,-12-65-293 0 0,-4-35-17 0 0,-1-2-11 0 0,12 44-1 0 0,-15-75-72 0 0,7 28 48 0 0,-8-33-29 0 0,-1 0 0 0 0,1 0 0 0 0,-1 0 0 0 0,0 0 0 0 0,0 1 0 0 0,0-1 1 0 0,0 0-1 0 0,-2 5 0 0 0,2-8-6 0 0,0 1 0 0 0,0-1 0 0 0,0 0 0 0 0,0 0 0 0 0,0 0 1 0 0,0 0-1 0 0,0 0 0 0 0,1 0 0 0 0,-1 0 0 0 0,0 0 0 0 0,0 0 0 0 0,0 0 0 0 0,0 1 1 0 0,0-1-1 0 0,0 0 0 0 0,0 0 0 0 0,0 0 0 0 0,-1 0 0 0 0,1 0 0 0 0,0 0 0 0 0,0 0 1 0 0,0 0-1 0 0,0 0 0 0 0,0 1 0 0 0,0-1 0 0 0,0 0 0 0 0,0 0 0 0 0,0 0 0 0 0,0 0 0 0 0,0 0 1 0 0,0 0-1 0 0,0 0 0 0 0,0 0 0 0 0,0 0 0 0 0,0 0 0 0 0,0 0 0 0 0,-1 0 0 0 0,1 0 1 0 0,0 0-1 0 0,0 0 0 0 0,0 0 0 0 0,0 0 0 0 0,0 1 0 0 0,0-1 0 0 0,0 0 0 0 0,0 0 0 0 0,0 0 1 0 0,0 0-1 0 0,-1 0 0 0 0,1 0 0 0 0,0 0 0 0 0,0 0 0 0 0,0 0 0 0 0,0-1 0 0 0,0 1 1 0 0,0 0-1 0 0,0 0 0 0 0,0 0 0 0 0,-2-7-108 0 0,2-13-1 0 0,3 9 96 0 0,1 1 1 0 0,0-1-1 0 0,1 1 1 0 0,0-1-1 0 0,0 1 0 0 0,1 1 1 0 0,0-1-1 0 0,1 1 1 0 0,0 0-1 0 0,0 0 0 0 0,1 1 1 0 0,1 0-1 0 0,10-8 1 0 0,-13 12 6 0 0,0 0 1 0 0,0 1 0 0 0,0 0-1 0 0,1 0 1 0 0,-1 0 0 0 0,1 1-1 0 0,0 0 1 0 0,-1 0 0 0 0,1 0-1 0 0,0 1 1 0 0,0 0 0 0 0,0 1-1 0 0,0 0 1 0 0,0 0 0 0 0,0 0-1 0 0,0 1 1 0 0,0 0 0 0 0,10 3-1 0 0,-8-2-2 0 0,0 1 0 0 0,1 0-1 0 0,-2 1 1 0 0,1 0-1 0 0,0 0 1 0 0,-1 1 0 0 0,0 0-1 0 0,0 0 1 0 0,0 1-1 0 0,0 0 1 0 0,-1 1-1 0 0,12 13 1 0 0,-13-12 14 0 0,-1-1 0 0 0,0 1 0 0 0,0 0 0 0 0,-1 0 0 0 0,0 0 0 0 0,0 1 0 0 0,-1 0 0 0 0,0-1 0 0 0,-1 1-1 0 0,3 16 1 0 0,-5-19-1 0 0,1 0-1 0 0,-1 1 1 0 0,0-1-1 0 0,-1 1 1 0 0,0-1-1 0 0,0 1 1 0 0,0-1-1 0 0,0 0 1 0 0,-1 0-1 0 0,0 1 0 0 0,-1-1 1 0 0,1-1-1 0 0,-1 1 1 0 0,-1 0-1 0 0,-6 9 1 0 0,6-10-64 0 0,0-1 0 0 0,0 0-1 0 0,0 0 1 0 0,0 0 0 0 0,-1-1 0 0 0,0 1 0 0 0,0-1 0 0 0,0 0 0 0 0,0-1 0 0 0,0 1 0 0 0,0-1 0 0 0,-1 0-1 0 0,-8 2 1 0 0,4-2-706 0 0,0 0-1 0 0,0-1 1 0 0,-1 0-1 0 0,1-1 1 0 0,0 0-1 0 0,-20-3 1 0 0,23 1-933 0 0,0 0 0 0 0,1 0 0 0 0,-1-1 1 0 0,-9-4-1 0 0,14 6 1428 0 0,-11-6-2210 0 0</inkml:trace>
</inkml:ink>
</file>

<file path=ppt/ink/ink4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7 512 0 0,'-7'-6'12448'0'0,"10"12"-11416"0"0,2 12-136 0 0,-1 1 0 0 0,-1-1-1 0 0,-1 1 1 0 0,0 35 0 0 0,-2-35-1021 0 0,1 0 1 0 0,1 0-1 0 0,0 0 0 0 0,9 33 1 0 0,-6-43-1403 0 0,0-4-2259 0 0,-2-1 149 0 0</inkml:trace>
</inkml:ink>
</file>

<file path=ppt/ink/ink4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64 160 1520 0 0,'-35'-2'6625'0'0,"33"1"-6133"0"0,1 1-1 0 0,-1 0 1 0 0,0-1 0 0 0,1 1 0 0 0,-1-1 0 0 0,1 1 0 0 0,-1-1 0 0 0,1 0 0 0 0,-1 0 0 0 0,1 0-1 0 0,-1 0 1 0 0,1 0 0 0 0,0 0 0 0 0,-1 0 0 0 0,1 0 0 0 0,0 0 0 0 0,0 0 0 0 0,-1-2-1 0 0,2 2-393 0 0,0 0 0 0 0,0 0 0 0 0,0 1 0 0 0,0-1 0 0 0,0 0 0 0 0,0 1 0 0 0,0-1 0 0 0,0 0 0 0 0,0 1 0 0 0,1-1 0 0 0,-1 0-1 0 0,0 0 1 0 0,1 1 0 0 0,-1-1 0 0 0,0 1 0 0 0,1-1 0 0 0,-1 0 0 0 0,1 1 0 0 0,-1-1 0 0 0,1 1 0 0 0,-1-1 0 0 0,1 1 0 0 0,-1-1-1 0 0,2 0 1 0 0,15-11 466 0 0,32-23 366 0 0,-36 24-696 0 0,1 0-1 0 0,23-12 1 0 0,-31 20-193 0 0,39-18 368 0 0,-41 19-372 0 0,0 1 1 0 0,1 0-1 0 0,-1 0 0 0 0,0 0 0 0 0,0 1 1 0 0,0-1-1 0 0,1 1 0 0 0,-1 0 0 0 0,7 1 1 0 0,-9-1-23 0 0,0 1 1 0 0,0 0-1 0 0,0 0 1 0 0,0 0-1 0 0,0 0 1 0 0,0 0 0 0 0,-1 1-1 0 0,1-1 1 0 0,0 0-1 0 0,0 1 1 0 0,-1 0-1 0 0,1-1 1 0 0,-1 1 0 0 0,0 0-1 0 0,1 0 1 0 0,-1 0-1 0 0,2 3 1 0 0,2 6-11 0 0,8 22-1 0 0,-11-28-5 0 0,16 46-23 0 0,35 86 97 0 0,-46-122-99 0 0,1 0 1 0 0,1 0-1 0 0,0-1 0 0 0,1-1 0 0 0,0 1 0 0 0,21 19 0 0 0,-28-30-42 0 0,0-1 1 0 0,0 1-1 0 0,0-1 1 0 0,0 0 0 0 0,1 0-1 0 0,-1 0 1 0 0,1 0 0 0 0,-1 0-1 0 0,1-1 1 0 0,-1 0-1 0 0,1 1 1 0 0,0-2 0 0 0,0 1-1 0 0,0 0 1 0 0,0-1 0 0 0,7 1-1 0 0,-6-2-684 0 0,-1 1 0 0 0,1-1 0 0 0,-1 0 1 0 0,0 0-1 0 0,1-1 0 0 0,-1 1 0 0 0,0-1 0 0 0,0 0 0 0 0,5-3 0 0 0,1-2-2821 0 0</inkml:trace>
</inkml:ink>
</file>

<file path=ppt/ink/ink4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516 0 1376 0 0,'-8'2'2114'0'0,"0"0"0"0"0,0 0 0 0 0,-10 4 0 0 0,13-4-1511 0 0,1 1 1 0 0,0-1-1 0 0,0 1 1 0 0,0 0 0 0 0,1-1-1 0 0,-1 2 1 0 0,-4 3-1 0 0,-6 10 212 0 0,1 0 0 0 0,-16 27 0 0 0,19-27-640 0 0,0-1 0 0 0,-2 0 0 0 0,-21 23 0 0 0,2-12-153 0 0,-1-2 0 0 0,-1-1 0 0 0,-52 27 0 0 0,-1 2-1019 0 0,78-48-357 0 0,0 0 0 0 0,0 1 0 0 0,-10 11 0 0 0,10-8-1740 0 0</inkml:trace>
</inkml:ink>
</file>

<file path=ppt/ink/ink4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 1224 0 0,'0'-1'555'0'0,"-1"1"-1"0"0,1 0 1 0 0,-1-1-1 0 0,0 1 1 0 0,1 0 0 0 0,-1 0-1 0 0,0 0 1 0 0,1-1-1 0 0,-1 1 1 0 0,0 0-1 0 0,0 0 1 0 0,1 0-1 0 0,-1 0 1 0 0,0 0-1 0 0,1 0 1 0 0,-1 0-1 0 0,0 0 1 0 0,1 1 0 0 0,-1-1-1 0 0,0 0 1 0 0,0 1-1 0 0,0-1-317 0 0,1 0 0 0 0,-1 1-1 0 0,1-1 1 0 0,-1 1 0 0 0,1-1 0 0 0,-1 1-1 0 0,1-1 1 0 0,0 1 0 0 0,-1-1 0 0 0,1 1-1 0 0,0-1 1 0 0,-1 1 0 0 0,1 0 0 0 0,0-1-1 0 0,0 1 1 0 0,0 0 0 0 0,0-1 0 0 0,-1 2-1 0 0,1-1-148 0 0,0 1 0 0 0,0 0 0 0 0,0-1 0 0 0,0 1-1 0 0,0-1 1 0 0,1 1 0 0 0,-1-1 0 0 0,0 1 0 0 0,1-1 0 0 0,-1 1-1 0 0,1-1 1 0 0,-1 0 0 0 0,1 1 0 0 0,0-1 0 0 0,0 1 0 0 0,-1-1-1 0 0,1 0 1 0 0,0 0 0 0 0,2 2 0 0 0,5 3 74 0 0,0-1 0 0 0,1 0 0 0 0,-1-1 0 0 0,1 0 0 0 0,0 0 0 0 0,0-1 0 0 0,11 3 0 0 0,7 0-67 0 0,34 4 1 0 0,-46-8-77 0 0,157 24 85 0 0,-167-25-107 0 0,0 0 1 0 0,0 0 0 0 0,-1 1-1 0 0,1 0 1 0 0,0 0 0 0 0,-1 0-1 0 0,0 0 1 0 0,6 4 0 0 0,-9-5 9 0 0,0 0 1 0 0,0 0-1 0 0,0 0 1 0 0,0 1 0 0 0,0-1-1 0 0,0 0 1 0 0,0 0 0 0 0,0 1-1 0 0,-1-1 1 0 0,1 0 0 0 0,0 1-1 0 0,-1-1 1 0 0,1 1-1 0 0,-1-1 1 0 0,0 1 0 0 0,1-1-1 0 0,-1 1 1 0 0,0-1 0 0 0,0 1-1 0 0,0-1 1 0 0,0 1 0 0 0,0-1-1 0 0,0 1 1 0 0,0-1-1 0 0,-1 1 1 0 0,1-1 0 0 0,0 1-1 0 0,-1-1 1 0 0,-1 3 0 0 0,-1 3 55 0 0,0-1 0 0 0,0 0 0 0 0,-1-1 1 0 0,0 1-1 0 0,0-1 0 0 0,-1 1 0 0 0,1-1 1 0 0,-10 8-1 0 0,-6 2 351 0 0,-22 15-1 0 0,18-14-96 0 0,-21 17-55 0 0,-44 43-1 0 0,82-71-329 0 0,-11 12-45 0 0,17-16 47 0 0,1-1-1 0 0,-1 1 1 0 0,0 0-1 0 0,1 0 1 0 0,-1-1-1 0 0,1 1 1 0 0,-1 0-1 0 0,1 0 1 0 0,-1 0-1 0 0,1 0 1 0 0,0 0-1 0 0,-1 0 1 0 0,1 0-1 0 0,0 0 1 0 0,0-1-1 0 0,0 1 1 0 0,0 0-1 0 0,-1 0 1 0 0,2 2-1 0 0,-1-3-20 0 0,0 0 1 0 0,0 0-1 0 0,0 1 0 0 0,1-1 0 0 0,-1 0 1 0 0,0 0-1 0 0,0 0 0 0 0,1 1 0 0 0,-1-1 1 0 0,0 0-1 0 0,0 0 0 0 0,1 0 0 0 0,-1 0 1 0 0,0 0-1 0 0,1 1 0 0 0,-1-1 0 0 0,0 0 1 0 0,1 0-1 0 0,-1 0 0 0 0,0 0 0 0 0,1 0 1 0 0,-1 0-1 0 0,0 0 0 0 0,1 0 0 0 0,-1 0 1 0 0,0 0-1 0 0,0 0 0 0 0,1 0 0 0 0,-1-1 1 0 0,0 1-1 0 0,1 0 0 0 0,13-4-2947 0 0,-11 2 1888 0 0,9-2-2624 0 0,0-1-676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9.61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118 3 512 0 0,'-4'6'3419'0'0,"4"-6"-3414"0"0,0 1 1 0 0,0-1 0 0 0,0 1-1 0 0,0-1 1 0 0,0 1 0 0 0,-1-1-1 0 0,1 1 1 0 0,0-1 0 0 0,0 1-1 0 0,-1-1 1 0 0,1 1 0 0 0,0-1-1 0 0,-1 0 1 0 0,1 1 0 0 0,0-1-1 0 0,-1 1 1 0 0,1-1 0 0 0,-1 0-1 0 0,1 1 1 0 0,0-1 0 0 0,-1 0-1 0 0,1 0 1 0 0,-1 1 0 0 0,1-1-1 0 0,-1 0 1 0 0,0 0 0 0 0,0 0-23 0 0,0 0 0 0 0,1 0 0 0 0,-1 0 0 0 0,0 0 1 0 0,0 0-1 0 0,1 1 0 0 0,-1-1 0 0 0,0 0 1 0 0,1 0-1 0 0,-1 1 0 0 0,0-1 0 0 0,1 0 0 0 0,-1 1 1 0 0,0-1-1 0 0,1 0 0 0 0,-2 2 0 0 0,11-8 6308 0 0,4-12 1018 0 0,-23 49-6138 0 0,2-5-693 0 0,-24 66 641 0 0,-5 12-537 0 0,31-89-474 0 0,0 0-1 0 0,-6 29 0 0 0,11-40-105 0 0,0 1 0 0 0,1-1 1 0 0,-1 0-1 0 0,1 0 0 0 0,0 0 0 0 0,0 1 0 0 0,0-1 0 0 0,1 0 0 0 0,0 0 0 0 0,-1 0 0 0 0,2 0 0 0 0,-1 0 0 0 0,0 0 1 0 0,1 0-1 0 0,-1 0 0 0 0,5 5 0 0 0,-4-6-4 0 0,0-1 0 0 0,0 1 0 0 0,1-1 0 0 0,-1 0 0 0 0,1 0 0 0 0,0 0-1 0 0,0-1 1 0 0,-1 1 0 0 0,1-1 0 0 0,0 1 0 0 0,0-1 0 0 0,1 0 0 0 0,-1 0 0 0 0,0 0 0 0 0,0-1 0 0 0,0 1 0 0 0,1-1 0 0 0,5 1 0 0 0,5-1-50 0 0,1-1-1 0 0,27-5 1 0 0,-31 4 40 0 0,245-22-990 0 0,-145 22-7059 0 0,-105 2 5868 0 0</inkml:trace>
</inkml:ink>
</file>

<file path=ppt/ink/ink4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83 1912 0 0,'-1'0'613'0'0,"0"0"-1"0"0,1-1 0 0 0,-1 1 0 0 0,0 0 0 0 0,0 0 1 0 0,0 0-1 0 0,0 0 0 0 0,0 1 0 0 0,0-1 0 0 0,0 0 0 0 0,0 0 1 0 0,0 0-1 0 0,0 1 0 0 0,-2 0 0 0 0,-10 11 3366 0 0,8-6-3575 0 0,0 1 0 0 0,-6 14 0 0 0,5-9 449 0 0,-4 6-529 0 0,1 0-1 0 0,1 1 0 0 0,0 1 1 0 0,1-1-1 0 0,2 1 0 0 0,-7 35 1 0 0,11-44-207 0 0,0 0 1 0 0,1 0 0 0 0,0 0-1 0 0,0 0 1 0 0,1 0 0 0 0,1 0-1 0 0,0 0 1 0 0,0 0 0 0 0,1-1-1 0 0,0 1 1 0 0,1-1 0 0 0,1 0-1 0 0,-1 0 1 0 0,9 13 0 0 0,-7-13-124 0 0,1 0 1 0 0,1-1-1 0 0,-1 1 1 0 0,2-1-1 0 0,17 14 1 0 0,-21-19-10 0 0,0-1 1 0 0,0 1 0 0 0,1-1 0 0 0,-1 0-1 0 0,1-1 1 0 0,0 0 0 0 0,0 0 0 0 0,0 0 0 0 0,0 0-1 0 0,0-1 1 0 0,0 0 0 0 0,1-1 0 0 0,7 1-1 0 0,-6-1 15 0 0,1-1 0 0 0,-1 0-1 0 0,1-1 1 0 0,-1 0-1 0 0,0 0 1 0 0,0-1-1 0 0,0 0 1 0 0,0 0 0 0 0,0-1-1 0 0,-1 0 1 0 0,0 0-1 0 0,0-1 1 0 0,0 0-1 0 0,0 0 1 0 0,0 0 0 0 0,-1-1-1 0 0,9-11 1 0 0,-6 6 29 0 0,0-1 0 0 0,0 0 1 0 0,-2-1-1 0 0,1 1 0 0 0,-2-1 1 0 0,0-1-1 0 0,0 1 0 0 0,-1-1 1 0 0,5-22-1 0 0,-5 11 102 0 0,-1 0-1 0 0,-2 0 1 0 0,0-1 0 0 0,-2-34 0 0 0,0 50-58 0 0,-1 1 1 0 0,-1-1 0 0 0,1 1 0 0 0,-1-1 0 0 0,-1 1 0 0 0,0 0 0 0 0,0 0 0 0 0,-1 0-1 0 0,0 0 1 0 0,0 0 0 0 0,-1 1 0 0 0,0 0 0 0 0,-1 0 0 0 0,-10-12 0 0 0,9 15-29 0 0,1-1 0 0 0,-1 2 0 0 0,0-1 0 0 0,-1 1 0 0 0,1 0 0 0 0,-1 0 0 0 0,1 1 0 0 0,-1 0 0 0 0,-11-2 0 0 0,2 0 9 0 0,0 2 1 0 0,0 1-1 0 0,-27-1 0 0 0,37 2-50 0 0,-1 2 0 0 0,1-1-1 0 0,-1 1 1 0 0,1 0 0 0 0,-1 1 0 0 0,1-1 0 0 0,0 2-1 0 0,-1-1 1 0 0,1 1 0 0 0,0 0 0 0 0,1 0 0 0 0,-13 8-1 0 0,12-5-213 0 0,0 0-1 0 0,0 0 1 0 0,0 1-1 0 0,1 0 1 0 0,0 0 0 0 0,0 0-1 0 0,1 1 1 0 0,0 0-1 0 0,0 0 1 0 0,-3 9-1 0 0,2-2-1570 0 0,0-1-1 0 0,-3 17 0 0 0,1 2-2542 0 0</inkml:trace>
</inkml:ink>
</file>

<file path=ppt/ink/ink4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42 287 512 0 0,'-4'0'693'0'0,"3"0"-340"0"0,0-1 1 0 0,0 1-1 0 0,1 0 0 0 0,-1 0 0 0 0,0 0 1 0 0,0 0-1 0 0,0 1 0 0 0,1-1 1 0 0,-1 0-1 0 0,0 0 0 0 0,0 0 1 0 0,1 1-1 0 0,-1-1 0 0 0,0 0 1 0 0,0 1-1 0 0,-8 1 10820 0 0,2 9-9983 0 0,6-10-1114 0 0,1-1 1 0 0,-1 1 0 0 0,0 0 0 0 0,0 0 0 0 0,1 0-1 0 0,-1 0 1 0 0,1 0 0 0 0,-1 0 0 0 0,0 0 0 0 0,1 0-1 0 0,0 0 1 0 0,-1 1 1038 0 0,7-20-353 0 0,-3 11-568 0 0,-1 0 0 0 0,2 1 0 0 0,-1-1 0 0 0,1 1 0 0 0,8-11 0 0 0,1-1 327 0 0,9-17 307 0 0,36-43 0 0 0,-49 67-712 0 0,1 0 1 0 0,1 1-1 0 0,-1 1 0 0 0,2 0 1 0 0,-1 0-1 0 0,1 1 1 0 0,22-10-1 0 0,-25 13-99 0 0,1 0 0 0 0,0 1 1 0 0,0 0-1 0 0,1 1 0 0 0,-1 1 0 0 0,1-1 0 0 0,-1 2 0 0 0,14-2 1 0 0,-23 3-23 0 0,-1 0 1 0 0,0 0 0 0 0,1 0 0 0 0,-1 0 0 0 0,0 0-1 0 0,1 0 1 0 0,-1 0 0 0 0,0 0 0 0 0,1 0 0 0 0,-1 0-1 0 0,0 0 1 0 0,1 0 0 0 0,-1 0 0 0 0,0 0 0 0 0,1 1-1 0 0,-1-1 1 0 0,0 0 0 0 0,1 0 0 0 0,-1 0 0 0 0,0 0-1 0 0,0 1 1 0 0,1-1 0 0 0,-1 0 0 0 0,0 0 0 0 0,0 1-1 0 0,1-1 1 0 0,-1 0 0 0 0,0 0 0 0 0,0 1 0 0 0,1-1-1 0 0,-1 0 1 0 0,0 1 0 0 0,0 0-21 0 0,0-1 0 0 0,0 1 0 0 0,0 0 0 0 0,-1 0 0 0 0,1-1 1 0 0,0 1-1 0 0,0 0 0 0 0,-1-1 0 0 0,1 1 0 0 0,0 0 0 0 0,-1-1 0 0 0,1 1 1 0 0,-1 0-1 0 0,0 0 0 0 0,-18 18-1182 0 0,-18 12-4881 0 0,26-20 2444 0 0</inkml:trace>
</inkml:ink>
</file>

<file path=ppt/ink/ink4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14 464 512 0 0,'-2'1'593'0'0,"1"0"0"0"0,0-1 1 0 0,0 1-1 0 0,0 0 0 0 0,0 0 0 0 0,0 0 0 0 0,0 0 1 0 0,0 0-1 0 0,0 0 0 0 0,-1 2 0 0 0,2-3-510 0 0,0 0 0 0 0,0 0 0 0 0,0 0 0 0 0,0 1 0 0 0,0-1 0 0 0,0 0 0 0 0,0 0 0 0 0,0 1 0 0 0,0-1 0 0 0,0 0 0 0 0,0 0 0 0 0,-1 1 0 0 0,1-1 0 0 0,1 0 0 0 0,-1 0 0 0 0,0 1 0 0 0,0-1 0 0 0,0 0 0 0 0,0 0 0 0 0,0 1 0 0 0,0-1 0 0 0,0 0 0 0 0,0 0 0 0 0,0 1 0 0 0,0-1 0 0 0,0 0 0 0 0,1 0 0 0 0,-1 0 0 0 0,0 1 0 0 0,0-1 0 0 0,0 0 0 0 0,0 0 0 0 0,1 0 0 0 0,-1 1 0 0 0,0-1 0 0 0,0 0 0 0 0,0 0 0 0 0,1 0 0 0 0,-1 0 0 0 0,0 0 0 0 0,0 0 0 0 0,1 0 0 0 0,-1 0 0 0 0,0 1 0 0 0,0-1 0 0 0,1 0 0 0 0,-1 0 0 0 0,0 0 0 0 0,0 0 0 0 0,1 0 0 0 0,-1 0 0 0 0,0 0 0 0 0,0 0 0 0 0,1 0 0 0 0,-1-1 0 0 0,0 1 0 0 0,0 0 0 0 0,1 0 0 0 0,-1 0 0 0 0,7 0 509 0 0,0 0 0 0 0,-1 0 1 0 0,1-1-1 0 0,0 0 0 0 0,-1 0 0 0 0,1 0 0 0 0,-1-1 0 0 0,1 0 0 0 0,-1 0 1 0 0,0-1-1 0 0,0 1 0 0 0,10-7 0 0 0,-12 6-362 0 0,1-1 1 0 0,-1 1-1 0 0,0-1 1 0 0,0 0-1 0 0,0 0 0 0 0,-1 0 1 0 0,1-1-1 0 0,-1 1 1 0 0,0-1-1 0 0,0 0 1 0 0,-1 0-1 0 0,4-9 0 0 0,1-5 261 0 0,-1-2-1 0 0,4-22 0 0 0,-2 6-119 0 0,10-41 152 0 0,9-35 162 0 0,-26 224-538 0 0,1-79-157 0 0,-1 8 21 0 0,2-1 0 0 0,12 60 1 0 0,-13-93-12 0 0,-1 0 0 0 0,1-1 0 0 0,0 1 1 0 0,1-1-1 0 0,-1 1 0 0 0,1-1 0 0 0,0 0 0 0 0,1 0 1 0 0,-1-1-1 0 0,6 7 0 0 0,-8-10-2 0 0,1 1 0 0 0,0 0 0 0 0,0-1 0 0 0,1 1 0 0 0,-1-1-1 0 0,0 1 1 0 0,0-1 0 0 0,1 0 0 0 0,-1 0 0 0 0,1 0 0 0 0,-1-1 0 0 0,1 1 0 0 0,-1 0 0 0 0,1-1 0 0 0,-1 0 0 0 0,1 1 0 0 0,-1-1 0 0 0,1 0-1 0 0,0 0 1 0 0,-1-1 0 0 0,1 1 0 0 0,-1 0 0 0 0,1-1 0 0 0,-1 0 0 0 0,4-1 0 0 0,10-4 4 0 0,1-1 0 0 0,-1-1 0 0 0,-1 0 0 0 0,0-1 0 0 0,0-1 0 0 0,0 0 0 0 0,-2-1 0 0 0,1-1 0 0 0,-1 0 0 0 0,-1 0 0 0 0,14-19 0 0 0,-20 21 1 0 0,0-1 1 0 0,0 1-1 0 0,-1-1 0 0 0,0 0 1 0 0,-1-1-1 0 0,-1 1 0 0 0,1-1 1 0 0,1-14-1 0 0,6-100 28 0 0,-9 93-23 0 0,-1 20-6 0 0,0 8-2 0 0,-1 0 1 0 0,1 0 0 0 0,-1 1 0 0 0,0-1 0 0 0,-1 0-1 0 0,1 0 1 0 0,-1 0 0 0 0,0 0 0 0 0,-2-7 0 0 0,3 12-1 0 0,0 0 0 0 0,0 0 0 0 0,0-1 0 0 0,0 1 1 0 0,0 0-1 0 0,0 0 0 0 0,0-1 0 0 0,-1 1 0 0 0,1 0 0 0 0,0 0 1 0 0,0 0-1 0 0,0 0 0 0 0,0-1 0 0 0,-1 1 0 0 0,1 0 1 0 0,0 0-1 0 0,0 0 0 0 0,0 0 0 0 0,-1-1 0 0 0,1 1 1 0 0,0 0-1 0 0,0 0 0 0 0,0 0 0 0 0,-1 0 0 0 0,1 0 1 0 0,0 0-1 0 0,0 0 0 0 0,-1 0 0 0 0,1 0 0 0 0,0 0 0 0 0,0 0 1 0 0,-1 0-1 0 0,1 0 0 0 0,0 0 0 0 0,0 0 0 0 0,-1 0 1 0 0,-7 8 1 0 0,-3 15-1 0 0,10-22-1 0 0,-2 9-4 0 0,1-1 0 0 0,-1 1 0 0 0,1-1 0 0 0,1 1 0 0 0,0 0-1 0 0,0 0 1 0 0,1 0 0 0 0,0-1 0 0 0,1 1 0 0 0,2 14 0 0 0,2 0 36 0 0,1 0 0 0 0,0-1 1 0 0,12 25-1 0 0,-15-40-22 0 0,1 0-1 0 0,1 0 0 0 0,0 0 1 0 0,0 0-1 0 0,1 0 1 0 0,-1-1-1 0 0,2 0 1 0 0,9 9-1 0 0,-4-6-168 0 0,1 0 0 0 0,0-1 0 0 0,1 0 0 0 0,16 7-1 0 0,-25-14-548 0 0,1 1-1 0 0,-1-1 0 0 0,11 2 0 0 0,6-1-7511 0 0,-13-2 3048 0 0</inkml:trace>
</inkml:ink>
</file>

<file path=ppt/ink/ink4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738 6 512 0 0,'-7'2'507'0'0,"0"0"0"0"0,-1 0 0 0 0,-13 1 0 0 0,-10 2 2970 0 0,31-5-3382 0 0,-1 0 0 0 0,1 0-1 0 0,0 0 1 0 0,0 0 0 0 0,0 0-1 0 0,0 0 1 0 0,-1 0 0 0 0,1 0-1 0 0,0 0 1 0 0,0 0 0 0 0,0 0-1 0 0,0 0 1 0 0,-1 0 0 0 0,1 0-1 0 0,0 0 1 0 0,0 0 0 0 0,0 0 0 0 0,0 0-1 0 0,-1 0 1 0 0,1 0 0 0 0,0 0-1 0 0,0 0 1 0 0,0 0 0 0 0,0 0-1 0 0,-1-1 1 0 0,1 1 0 0 0,0 0-1 0 0,0 0 1 0 0,0 0 0 0 0,0 0-1 0 0,0 0 1 0 0,0 0 0 0 0,-1-1-1 0 0,1 1 1 0 0,0 0 0 0 0,0 0-1 0 0,0 0 1 0 0,0 0 0 0 0,0 0-1 0 0,0-1 1 0 0,0 1 0 0 0,0 0-1 0 0,0 0 1 0 0,0 0 0 0 0,0 0 0 0 0,0-1-1 0 0,0 1 1 0 0,0 0 0 0 0,0 0-1 0 0,0 0 1 0 0,0-1 0 0 0,0 1-1 0 0,0 0 1 0 0,0 0 0 0 0,0 0-1 0 0,0 0 1 0 0,0-1 0 0 0,0 1-1 0 0,0 0 25 0 0,0-1-1 0 0,1 1 0 0 0,-1-1 1 0 0,0 1-1 0 0,0-1 1 0 0,0 1-1 0 0,0 0 0 0 0,0-1 1 0 0,-1 1-1 0 0,1-1 1 0 0,0 1-1 0 0,0-1 0 0 0,0 1 1 0 0,0 0-1 0 0,0-1 1 0 0,0 1-1 0 0,-1-1 0 0 0,1 1 1 0 0,0 0-1 0 0,0-1 0 0 0,-1 1 1 0 0,1 0-1 0 0,0-1 1 0 0,-1 1-1 0 0,1 0 0 0 0,0-1 1 0 0,-1 1-1 0 0,1 0 1 0 0,0 0-1 0 0,-1-1 0 0 0,1 1 1 0 0,-1 0-1 0 0,1 0 1 0 0,0 0-1 0 0,-1 0 0 0 0,1 0 1 0 0,-2-1-1 0 0,-4 1 200 0 0,-1-1 0 0 0,0 1 1 0 0,0 0-1 0 0,0 1 0 0 0,0-1 0 0 0,-9 4 0 0 0,-14 0 365 0 0,-1 0-312 0 0,0 2-1 0 0,-51 16 1 0 0,-24 5 61 0 0,42-12 22 0 0,-6 1 71 0 0,57-14-346 0 0,1 1 1 0 0,-21 6-1 0 0,20-5-51 0 0,6-2 404 0 0,20-1-172 0 0,5-2 63 0 0,-12 1-328 0 0,0-1 1 0 0,0 1 0 0 0,0 1 0 0 0,0-1 0 0 0,6 2-1 0 0,10 1 64 0 0,-18-3-116 0 0,0 0 0 0 0,-1 1 0 0 0,1-1 0 0 0,0 1 1 0 0,5 1-1 0 0,3 3 81 0 0,-3-2-92 0 0,-1 1 0 0 0,13 7 0 0 0,11 6-8 0 0,-22-12-25 0 0,-1 0 0 0 0,1 1 0 0 0,14 11 0 0 0,17 19 24 0 0,-35-31-7 0 0,1 1 1 0 0,0-1 0 0 0,0-1-1 0 0,0 1 1 0 0,0-1 0 0 0,1-1-1 0 0,0 1 1 0 0,0-1 0 0 0,11 3-1 0 0,-17-6-9 0 0,-1 0 0 0 0,0 1 0 0 0,0-1 0 0 0,0 1 0 0 0,1 0 0 0 0,-1-1 0 0 0,0 1 0 0 0,0 0 0 0 0,0-1 0 0 0,0 1 0 0 0,0 0 0 0 0,0 0 0 0 0,-1 0 0 0 0,1 0 0 0 0,0 0 0 0 0,0 0 0 0 0,-1 0 0 0 0,1 0 0 0 0,0 0 0 0 0,-1 0 0 0 0,1 0 0 0 0,-1 1 0 0 0,0-1 0 0 0,1 0 0 0 0,-1 0 0 0 0,0 1 0 0 0,0-1 0 0 0,1 0 0 0 0,-1 0 0 0 0,0 1 0 0 0,0-1 0 0 0,-1 0 0 0 0,1 0 0 0 0,0 1 0 0 0,0-1 0 0 0,-1 0 0 0 0,1 0 0 0 0,0 1 0 0 0,-1-1 0 0 0,1 0 0 0 0,-1 0 0 0 0,0 0 0 0 0,1 0 0 0 0,-1 0 0 0 0,0 0 0 0 0,0 0 0 0 0,1 0 0 0 0,-1 0 0 0 0,-2 1 0 0 0,1 2 5 0 0,-1 0-1 0 0,0 0 1 0 0,1 0 0 0 0,-1 0 0 0 0,1 0 0 0 0,-3 9 0 0 0,-6 13 149 0 0,-2-8-137 0 0,0-1 0 0 0,-1-1 1 0 0,0 0-1 0 0,-18 14 0 0 0,-10 11-31 0 0,-83 77 69 0 0,104-99-43 0 0,13-12-3 0 0,4-5-5 0 0,1 1 0 0 0,0 0 0 0 0,0 0 1 0 0,0 0-1 0 0,0 0 0 0 0,-2 4 0 0 0,7-9 19 0 0,0 1-1 0 0,0 0 1 0 0,0-1 0 0 0,0 1-1 0 0,0 0 1 0 0,0 0-1 0 0,0 0 1 0 0,1 0-1 0 0,-1 1 1 0 0,4-2 0 0 0,-5 2-34 0 0,-2 2 14 0 0,0-1 1 0 0,0 1 0 0 0,-1-1-1 0 0,1 1 1 0 0,0-1 0 0 0,0 1-1 0 0,-1-1 1 0 0,1 0 0 0 0,-1 0-1 0 0,-2 2 1 0 0,-65 38-20 0 0,-13 6 466 0 0,69-38-414 0 0,23-11 157 0 0,-9 1-185 0 0,3 0 63 0 0,-5 2-50 0 0,0-1-27 0 0,0 1 1 0 0,-1 0 0 0 0,1-1-1 0 0,0 1 1 0 0,0 0 0 0 0,0-1-1 0 0,0 1 1 0 0,0 0 0 0 0,0 0-1 0 0,0 0 1 0 0,0 0 0 0 0,0 0-1 0 0,0 0 1 0 0,1 0 0 0 0,-1 0-1 0 0,0 1 1 0 0,0 0-1 0 0,12 5 46 0 0,9 2-22 0 0,8-5-19 0 0,-1-1-1 0 0,1-1 0 0 0,0-2 0 0 0,-1-1 0 0 0,1-1 1 0 0,0-1-1 0 0,-1-2 0 0 0,0 0 0 0 0,34-12 0 0 0,-20 4-15 0 0,0 2-1 0 0,1 2 0 0 0,0 1 0 0 0,1 3 0 0 0,58-1 0 0 0,-95 7-260 0 0,0 0 0 0 0,0 0-1 0 0,0 1 1 0 0,0-1 0 0 0,-1 1-1 0 0,1 1 1 0 0,0-1 0 0 0,-1 1-1 0 0,1 0 1 0 0,4 4 0 0 0,-1-1-3623 0 0,-1-2 1 0 0,18 8 0 0 0,-20-9 1480 0 0</inkml:trace>
</inkml:ink>
</file>

<file path=ppt/ink/ink4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13 512 0 0,'-14'-7'4607'0'0,"13"6"-3984"0"0,1 1-1 0 0,-1-1 1 0 0,1 1 0 0 0,-1-1-1 0 0,0 1 1 0 0,0-1-1 0 0,1 1 1 0 0,-1 0 0 0 0,0-1-1 0 0,0 1 1 0 0,1 0-1 0 0,-1 0 1 0 0,0 0 0 0 0,0-1-1 0 0,0 1 1 0 0,1 0 0 0 0,-3 0-1 0 0,2 3-175 0 0,0-1-1 0 0,0 1 1 0 0,0-1-1 0 0,0 1 1 0 0,0-1-1 0 0,0 1 1 0 0,0 4-1 0 0,1-7-404 0 0,-29 120 3386 0 0,27-113-3396 0 0,0 0 1 0 0,0 1-1 0 0,1-1 1 0 0,0 1-1 0 0,1 0 0 0 0,0-1 1 0 0,0 1-1 0 0,1-1 1 0 0,2 15-1 0 0,-2-19-36 0 0,0 0 0 0 0,0-1 0 0 0,0 1 0 0 0,0-1 0 0 0,0 1 0 0 0,0-1 0 0 0,1 1 0 0 0,0-1 0 0 0,-1 0 0 0 0,1 1 0 0 0,0-1 0 0 0,0 0 0 0 0,0 0 0 0 0,0 0 0 0 0,0-1 0 0 0,1 1 0 0 0,-1 0 0 0 0,0-1 0 0 0,1 0 0 0 0,-1 1 0 0 0,1-1 0 0 0,0 0 0 0 0,-1 0 0 0 0,1-1 0 0 0,0 1 0 0 0,0-1 0 0 0,-1 1 0 0 0,1-1 0 0 0,3 0 0 0 0,7 0-113 0 0,-1 0 1 0 0,0-2-1 0 0,0 1 1 0 0,0-1-1 0 0,0-1 1 0 0,14-5-1 0 0,23-11-2565 0 0,-5-3-4817 0 0,-29 13 3806 0 0</inkml:trace>
</inkml:ink>
</file>

<file path=ppt/ink/ink4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43 2272 0 0,'-1'0'608'0'0,"0"0"0"0"0,0 0 0 0 0,0 0 0 0 0,-1 0-1 0 0,1-1 1 0 0,0 1 0 0 0,0 0 0 0 0,0-1-1 0 0,0 1 1 0 0,0 0 0 0 0,0-1 0 0 0,-1 0 0 0 0,1 1-1 0 0,0-1 1 0 0,1 0 0 0 0,-3-1 0 0 0,3 2-413 0 0,0 0 1 0 0,0-1-1 0 0,0 1 1 0 0,0 0 0 0 0,0 0-1 0 0,0-1 1 0 0,0 1-1 0 0,0 0 1 0 0,0 0-1 0 0,0-1 1 0 0,0 1 0 0 0,0 0-1 0 0,0 0 1 0 0,0-1-1 0 0,0 1 1 0 0,0 0-1 0 0,0 0 1 0 0,0 0 0 0 0,0-1-1 0 0,1 1 1 0 0,-1 0-1 0 0,0 0 1 0 0,0-1 0 0 0,0 1-1 0 0,0 0 1 0 0,1 0-1 0 0,11-8 495 0 0,-4 4-491 0 0,0 0 0 0 0,1 1 1 0 0,0 1-1 0 0,11-3 1 0 0,11 3-1383 0 0,-29 2 557 0 0,1 0-1 0 0,0 1 1 0 0,0-1-1 0 0,0 1 1 0 0,0 0-1 0 0,-1-1 1 0 0,5 3 0 0 0,1 2-3422 0 0</inkml:trace>
</inkml:ink>
</file>

<file path=ppt/ink/ink4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14 40 0 0,'-15'10'10387'0'0,"2"-2"-5032"0"0,13-8-5216 0 0,-1 0 0 0 0,1 1 0 0 0,0-1 0 0 0,-1 0 0 0 0,1 1 0 0 0,0-1 1 0 0,-1 0-1 0 0,1 0 0 0 0,0 1 0 0 0,-1-1 0 0 0,1 1 0 0 0,0-1 0 0 0,0 0 0 0 0,-1 1 0 0 0,1-1 0 0 0,0 0 0 0 0,0 1 0 0 0,0-1 0 0 0,0 1 0 0 0,-1-1 0 0 0,1 1 1 0 0,0-1-1 0 0,0 1 0 0 0,0-1 0 0 0,0 0 0 0 0,0 1 0 0 0,0-1 0 0 0,0 1 0 0 0,0-1 0 0 0,0 1 0 0 0,1 0 0 0 0,-1-1-38 0 0,1 1 0 0 0,0-1 0 0 0,0 0 0 0 0,-1 1-1 0 0,1-1 1 0 0,0 0 0 0 0,0 0 0 0 0,-1 1 0 0 0,1-1 0 0 0,0 0-1 0 0,0 0 1 0 0,0 0 0 0 0,0 0 0 0 0,-1 0 0 0 0,2 0-1 0 0,4-1 79 0 0,1 1 0 0 0,-1-1 0 0 0,9-3 0 0 0,20-7 5 0 0,1 1 1 0 0,56-8-1 0 0,-82 17-118 0 0,1 0 0 0 0,-1 0-1 0 0,19 2 1 0 0,-24 0-349 0 0,-1 0 0 0 0,0 0 0 0 0,0 0 0 0 0,0 0 0 0 0,4 2 0 0 0,-6-2-592 0 0,1 1-1 0 0,-1-1 1 0 0,0 0 0 0 0,1 1 0 0 0,-1 0-1 0 0,0-1 1 0 0,0 1 0 0 0,3 4 0 0 0,-2-3-1365 0 0</inkml:trace>
</inkml:ink>
</file>

<file path=ppt/ink/ink4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27 216 0 0,'-5'6'10848'0'0,"16"-9"-4008"0"0,-8 2-7671 0 0,31-8 3372 0 0,56-6 0 0 0,-66 12-2442 0 0,0 2 0 0 0,0 0 0 0 0,25 4 0 0 0,32 6-3223 0 0,-65-6 1397 0 0</inkml:trace>
</inkml:ink>
</file>

<file path=ppt/ink/ink4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2264 0 0,'1'10'13070'0'0,"-1"-3"-8720"0"0,2 0-3879 0 0,24 44 2329 0 0,-4-7-2996 0 0,-3 3-3496 0 0,-16-38 1437 0 0,0-3 518 0 0</inkml:trace>
</inkml:ink>
</file>

<file path=ppt/ink/ink4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45 512 0 0,'0'-4'891'0'0,"1"-20"8521"0"0,-1 24-9277 0 0,0-1 1 0 0,0 1-1 0 0,0 0 0 0 0,0-1 0 0 0,0 1 0 0 0,0 0 0 0 0,0-1 0 0 0,0 1 0 0 0,0 0 0 0 0,0-1 1 0 0,1 1-1 0 0,-1 0 0 0 0,0-1 0 0 0,0 1 0 0 0,0 0 0 0 0,0-1 0 0 0,0 1 0 0 0,1 0 0 0 0,-1 0 1 0 0,0-1-1 0 0,0 1 0 0 0,1 0 0 0 0,-1 0 0 0 0,0-1 0 0 0,0 1 0 0 0,1 0 0 0 0,-1 0 0 0 0,0 0 1 0 0,1 0-1 0 0,-1-1 0 0 0,0 1 0 0 0,1 0 0 0 0,-1 0 0 0 0,0 0 0 0 0,1 0 0 0 0,-1 0 0 0 0,0 0 1 0 0,1 0-1 0 0,-1 0 0 0 0,0 0 0 0 0,1 0 0 0 0,-1 0 0 0 0,0 0 0 0 0,1 0 0 0 0,-1 0 1 0 0,0 0-1 0 0,1 0 0 0 0,-1 0 0 0 0,0 1 0 0 0,0-1 0 0 0,1 0 0 0 0,-1 0 0 0 0,0 0 0 0 0,1 1 1 0 0,0 1 33 0 0,1 1 0 0 0,-1-1 0 0 0,0 1 1 0 0,0-1-1 0 0,0 1 0 0 0,0-1 0 0 0,-1 1 1 0 0,1 0-1 0 0,-1-1 0 0 0,0 1 0 0 0,0 5 1 0 0,1 0 134 0 0,2 9 92 0 0,0 0 0 0 0,1-1 0 0 0,7 20 1 0 0,-9-30-334 0 0,0-1 1 0 0,0 0-1 0 0,1 0 1 0 0,0 0 0 0 0,0 0-1 0 0,0 0 1 0 0,1 0-1 0 0,-1-1 1 0 0,1 0 0 0 0,0 0-1 0 0,1 0 1 0 0,-1 0-1 0 0,6 3 1 0 0,-9-6-58 0 0,-1-1-1 0 0,0 0 1 0 0,0 0-1 0 0,1 1 1 0 0,-1-1-1 0 0,0 0 1 0 0,1 0-1 0 0,-1 0 1 0 0,0 0 0 0 0,1 0-1 0 0,-1 1 1 0 0,1-1-1 0 0,-1 0 1 0 0,0 0-1 0 0,1 0 1 0 0,-1 0 0 0 0,1 0-1 0 0,-1 0 1 0 0,0 0-1 0 0,1 0 1 0 0,-1 0-1 0 0,0 0 1 0 0,1-1 0 0 0,0-5 79 0 0,-8-12-115 0 0,1 9 21 0 0,-1 0 1 0 0,2-1-1 0 0,-1 1 0 0 0,2-1 0 0 0,-8-19 0 0 0,11 26 8 0 0,0-1-1 0 0,1 0 0 0 0,-1 0 1 0 0,0 1-1 0 0,1-1 0 0 0,0 0 1 0 0,0 0-1 0 0,0 0 0 0 0,1 0 1 0 0,-1 0-1 0 0,1 1 0 0 0,0-1 1 0 0,0 0-1 0 0,0 1 0 0 0,0-1 1 0 0,1 0-1 0 0,-1 1 0 0 0,1 0 1 0 0,0-1-1 0 0,3-3 0 0 0,-3 4 7 0 0,1 1 0 0 0,0-1 0 0 0,-1 1-1 0 0,1 0 1 0 0,0 0 0 0 0,0 0 0 0 0,0 0-1 0 0,0 0 1 0 0,0 1 0 0 0,1-1 0 0 0,-1 1-1 0 0,1 0 1 0 0,-1 0 0 0 0,0 0 0 0 0,1 0 0 0 0,0 1-1 0 0,-1-1 1 0 0,1 1 0 0 0,-1 0 0 0 0,1 0-1 0 0,-1 1 1 0 0,5 0 0 0 0,3 0 20 0 0,0 1 0 0 0,0 1-1 0 0,0 0 1 0 0,0 1 0 0 0,16 8 0 0 0,-10-4 96 0 0,0 2 1 0 0,0 0-1 0 0,-1 1 0 0 0,21 18 1 0 0,-35-27-108 0 0,0 0 1 0 0,0 0-1 0 0,0 0 1 0 0,0 1-1 0 0,-1-1 1 0 0,1 1 0 0 0,-1-1-1 0 0,0 1 1 0 0,1 0-1 0 0,-1-1 1 0 0,0 1-1 0 0,-1 0 1 0 0,1 0-1 0 0,0 0 1 0 0,0 5-1 0 0,-1 2-91 0 0,-1 0 0 0 0,1 0 0 0 0,-4 13 0 0 0,3-13-2496 0 0,0 0 0 0 0,-1 17 0 0 0,4-14 227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39.90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99 16 1896 0 0,'3'-6'1516'0'0,"2"-4"3797"0"0,-7 16-234 0 0,-7 15-2924 0 0,-5 11-1004 0 0,2 0 0 0 0,-11 41 0 0 0,16-45-892 0 0,-32 172 442 0 0,39-194-710 0 0,-1 0 0 0 0,1 0 0 0 0,0 0 0 0 0,0 0 0 0 0,1 0 0 0 0,0 0 0 0 0,0 0 0 0 0,1 0 0 0 0,-1 0 0 0 0,1 0 0 0 0,5 10 0 0 0,-5-14-188 0 0,-1 1 0 0 0,1 0 0 0 0,0 0 0 0 0,1-1 0 0 0,-1 1 0 0 0,0-1-1 0 0,1 1 1 0 0,-1-1 0 0 0,5 3 0 0 0,-3-3-498 0 0,-1-1-1 0 0,0 1 1 0 0,1-1 0 0 0,0 1-1 0 0,-1-1 1 0 0,1 0 0 0 0,0-1-1 0 0,-1 1 1 0 0,7 0 0 0 0,4-1-3716 0 0</inkml:trace>
</inkml:ink>
</file>

<file path=ppt/ink/ink4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15 722 512 0 0,'-1'0'315'0'0,"0"0"0"0"0,0 0 1 0 0,1 0-1 0 0,-1 0 0 0 0,0 1 0 0 0,0-1 0 0 0,1 0 1 0 0,-1 1-1 0 0,0-1 0 0 0,1 0 0 0 0,-1 1 0 0 0,1-1 0 0 0,-1 1 1 0 0,0-1-1 0 0,1 1 0 0 0,-1-1 0 0 0,1 1 0 0 0,-1-1 0 0 0,1 1 1 0 0,-1-1-1 0 0,0 2 0 0 0,2-2-76 0 0,-1 1 0 0 0,0-1 0 0 0,1 1-1 0 0,-1-1 1 0 0,0 1 0 0 0,1-1 0 0 0,-1 0 0 0 0,1 1 0 0 0,-1-1 0 0 0,0 0 0 0 0,1 1-1 0 0,-1-1 1 0 0,1 0 0 0 0,-1 1 0 0 0,1-1 0 0 0,-1 0 0 0 0,1 0 0 0 0,-1 0 0 0 0,1 0-1 0 0,1 1 1 0 0,5 0 668 0 0,0 1 0 0 0,1-1 0 0 0,8 0 0 0 0,-1-2-747 0 0,0 0 1 0 0,1-1-1 0 0,-1-1 0 0 0,-1 0 1 0 0,1-1-1 0 0,0-1 1 0 0,-1 0-1 0 0,0-1 0 0 0,0 0 1 0 0,0-1-1 0 0,-1-1 0 0 0,0 0 1 0 0,16-14-1 0 0,-8 4 44 0 0,-2 0-1 0 0,0 0 1 0 0,-2-2-1 0 0,0 0 1 0 0,-1-1 0 0 0,26-45-1 0 0,-27 37 12 0 0,-1 0 1 0 0,-1 0-1 0 0,-2-1 0 0 0,15-59 0 0 0,-23 71-142 0 0,0 0-1 0 0,0 1 1 0 0,-2-1 0 0 0,-1 0-1 0 0,0 0 1 0 0,-1 0 0 0 0,0 0-1 0 0,-2 0 1 0 0,0 1 0 0 0,-8-22-1 0 0,10 35-48 0 0,0 1-1 0 0,0-1 1 0 0,-1 1-1 0 0,1-1 0 0 0,-1 1 1 0 0,0 0-1 0 0,0 0 1 0 0,0 0-1 0 0,-1 0 0 0 0,1 0 1 0 0,-1 1-1 0 0,1-1 1 0 0,-1 1-1 0 0,0-1 1 0 0,-6-3-1 0 0,6 5-7 0 0,0 0-1 0 0,0 0 1 0 0,0 0 0 0 0,0 1-1 0 0,0-1 1 0 0,-1 1 0 0 0,1-1-1 0 0,0 1 1 0 0,0 0 0 0 0,0 0-1 0 0,-1 1 1 0 0,1-1 0 0 0,0 1-1 0 0,0-1 1 0 0,0 1-1 0 0,0 0 1 0 0,0 0 0 0 0,-4 2-1 0 0,-5 3 34 0 0,0 0 0 0 0,0 1 0 0 0,0 1-1 0 0,1 0 1 0 0,-18 15 0 0 0,-44 54 188 0 0,53-54-137 0 0,1 2 0 0 0,1 0 0 0 0,-19 36 0 0 0,29-47-43 0 0,2 0-1 0 0,0 1 0 0 0,0-1 0 0 0,1 1 1 0 0,1 0-1 0 0,1 1 0 0 0,0-1 0 0 0,-1 23 1 0 0,4-23-36 0 0,0 1 0 0 0,1-1-1 0 0,0-1 1 0 0,2 1 0 0 0,-1 0 0 0 0,2 0 0 0 0,0-1 0 0 0,1 0 0 0 0,0 0 0 0 0,1 0 0 0 0,14 23-1 0 0,-10-22-24 0 0,0-1 0 0 0,0 0 0 0 0,1-1 0 0 0,1 0 0 0 0,0 0 0 0 0,1-2 0 0 0,21 16 0 0 0,-14-14-216 0 0,0-1-1 0 0,0-1 0 0 0,2-1 1 0 0,-1-1-1 0 0,24 7 0 0 0,-9-4-1748 0 0,11 4-4790 0 0,-34-12 4748 0 0</inkml:trace>
</inkml:ink>
</file>

<file path=ppt/ink/ink4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41 1032 0 0,'-1'-1'538'0'0,"0"1"-1"0"0,0-1 1 0 0,0 0-1 0 0,0 0 0 0 0,1 0 1 0 0,-1 0-1 0 0,0 0 1 0 0,1 1-1 0 0,-1-1 1 0 0,1 0-1 0 0,-1 0 1 0 0,1 0-1 0 0,-1-1 0 0 0,1 1 1 0 0,0 0-1 0 0,-1 0 1 0 0,1 0-1 0 0,0 0 1 0 0,0 0-1 0 0,0 0 1 0 0,0 0-1 0 0,0-1 1 0 0,0 1-1 0 0,0 0 0 0 0,0 0 1 0 0,0 0-1 0 0,1-1 1 0 0,2 1 2635 0 0,1 6-2106 0 0,2 6-342 0 0,21 118 966 0 0,-6-27-1055 0 0,-21-100-627 0 0,0 0 0 0 0,1 0 0 0 0,-1-1 0 0 0,1 1 0 0 0,-1 0 0 0 0,1 0 0 0 0,0 0 1 0 0,0-1-1 0 0,0 1 0 0 0,0 0 0 0 0,0-1 0 0 0,0 1 0 0 0,0-1 0 0 0,1 1 0 0 0,-1-1 0 0 0,1 0 0 0 0,-1 1 0 0 0,1-1 0 0 0,2 1 0 0 0,-4-2 0 0 0,1 0 0 0 0,0 0 0 0 0,0 0 0 0 0,-1 0 0 0 0,1 0 0 0 0,0 0 0 0 0,-1-1 0 0 0,1 1 0 0 0,0 0 0 0 0,-1-1 0 0 0,1 1-1 0 0,0 0 1 0 0,-1-1 0 0 0,1 1 0 0 0,-1-1 0 0 0,1 1 0 0 0,-1-1 0 0 0,1 1 0 0 0,-1-1 0 0 0,1 1 0 0 0,-1-1 0 0 0,1 1 0 0 0,-1-1-1 0 0,0 0 1 0 0,1 1 0 0 0,-1-1 0 0 0,1-1 0 0 0,7-18 21 0 0,-7 13-43 0 0,-1 0-1 0 0,1 0 0 0 0,-1 0 0 0 0,0 0 0 0 0,-1 0 0 0 0,0 0 0 0 0,0 0 0 0 0,-1 0 0 0 0,1 0 1 0 0,-5-9-1 0 0,2 5 12 0 0,1 0 1 0 0,-2-20-1 0 0,4 24-13 0 0,1-1 0 0 0,0 1 0 0 0,0 0 0 0 0,1-1 0 0 0,0 1 0 0 0,0 0 0 0 0,1 0 0 0 0,0 0 0 0 0,4-12 0 0 0,-4 16 15 0 0,-1 1 0 0 0,0 0 0 0 0,0 0 0 0 0,1-1 0 0 0,-1 1 0 0 0,1 0 0 0 0,0 0 0 0 0,0 1 0 0 0,0-1 0 0 0,0 0 0 0 0,0 1 0 0 0,0-1 1 0 0,0 1-1 0 0,0-1 0 0 0,0 1 0 0 0,1 0 0 0 0,-1 0 0 0 0,1 0 0 0 0,-1 0 0 0 0,1 1 0 0 0,-1-1 0 0 0,1 1 0 0 0,-1-1 0 0 0,1 1 1 0 0,-1 0-1 0 0,1 0 0 0 0,0 0 0 0 0,-1 0 0 0 0,1 1 0 0 0,4 0 0 0 0,4 2 7 0 0,1 0-1 0 0,-1 0 1 0 0,0 1-1 0 0,0 1 1 0 0,0 0-1 0 0,0 0 1 0 0,-1 1 0 0 0,0 1-1 0 0,0 0 1 0 0,0 0-1 0 0,-1 1 1 0 0,12 12-1 0 0,-14-12 61 0 0,-1-1-1 0 0,1 1 0 0 0,-2 1 0 0 0,1-1 0 0 0,-1 1 0 0 0,-1 0 1 0 0,1 0-1 0 0,-1 0 0 0 0,-1 0 0 0 0,0 1 0 0 0,0 0 1 0 0,-1 0-1 0 0,0 0 0 0 0,-1 0 0 0 0,0 11 0 0 0,-1-18-72 0 0,0-1 0 0 0,0 1 0 0 0,0-1 0 0 0,1 1 0 0 0,-1-1 0 0 0,1 1 0 0 0,-1-1-1 0 0,1 0 1 0 0,0 1 0 0 0,0-1 0 0 0,0 0 0 0 0,0 0 0 0 0,0 1 0 0 0,3 2 0 0 0,-3-4-211 0 0,0 0 0 0 0,1 0 0 0 0,-1 0 0 0 0,0 0 0 0 0,1 0 0 0 0,0 0 0 0 0,-1 0 0 0 0,1-1 0 0 0,-1 1 0 0 0,1 0 0 0 0,0-1 0 0 0,-1 0 0 0 0,1 1 0 0 0,0-1 0 0 0,0 0 0 0 0,-1 0 0 0 0,1 0 0 0 0,0 0 0 0 0,0 0 0 0 0,-1 0 0 0 0,4-1 0 0 0,4-2-2813 0 0,1-1-561 0 0</inkml:trace>
</inkml:ink>
</file>

<file path=ppt/ink/ink4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55 512 0 0,'-4'-22'2633'0'0,"2"17"-146"0"0,0 1 1 0 0,0-1-1 0 0,-1 1 1 0 0,-3-6-1 0 0,6 9-2337 0 0,0 1 1 0 0,0 0-1 0 0,1 0 0 0 0,-1-1 1 0 0,0 1-1 0 0,0 0 0 0 0,0-1 1 0 0,1 1-1 0 0,-1 0 0 0 0,0 0 1 0 0,0 0-1 0 0,1-1 0 0 0,-1 1 1 0 0,0 0-1 0 0,0 0 0 0 0,1 0 1 0 0,-1 0-1 0 0,0 0 0 0 0,1-1 1 0 0,-1 1-1 0 0,0 0 0 0 0,1 0 1 0 0,-1 0-1 0 0,0 0 0 0 0,1 0 1 0 0,-1 0-1 0 0,0 0 0 0 0,1 0 1 0 0,-1 0-1 0 0,0 0 0 0 0,1 0 1 0 0,-1 0-1 0 0,1 1 0 0 0,15-2 173 0 0,-15 1-60 0 0,8 1-48 0 0,0 0-1 0 0,0 1 1 0 0,1-1-1 0 0,-1 2 1 0 0,0-1 0 0 0,0 2-1 0 0,-1-1 1 0 0,1 1-1 0 0,-1 0 1 0 0,0 1-1 0 0,0 0 1 0 0,10 7-1 0 0,-4-1-63 0 0,-1 1-1 0 0,0 0 0 0 0,0 0 0 0 0,-2 1 0 0 0,18 24 0 0 0,-15-12-76 0 0,0 0 0 0 0,19 51 0 0 0,7 14-212 0 0,-35-81-22 0 0,6 13-186 0 0,-10-21 86 0 0,0 0 0 0 0,-1 0 1 0 0,1 0-1 0 0,0 0 0 0 0,0 0 0 0 0,-1 0 0 0 0,1 0 1 0 0,0 0-1 0 0,0 0 0 0 0,0-1 0 0 0,0 1 0 0 0,0 0 1 0 0,2 0-1 0 0,-2-1-152 0 0,-1 1-1 0 0,1-1 1 0 0,-1 0 0 0 0,1 0 0 0 0,0 0 0 0 0,-1 0-1 0 0,1 0 1 0 0,-1 0 0 0 0,1 0 0 0 0,-1 0-1 0 0,1-1 1 0 0,-1 1 0 0 0,1 0 0 0 0,-1 0 0 0 0,1 0-1 0 0,-1 0 1 0 0,1-1 0 0 0,-1 1 0 0 0,1 0-1 0 0,0-1 1 0 0,3-2-1311 0 0</inkml:trace>
</inkml:ink>
</file>

<file path=ppt/ink/ink4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344 7 8 0 0,'-4'-1'903'0'0,"0"0"0"0"0,0 0 1 0 0,0 0-1 0 0,0 0 0 0 0,0 0 0 0 0,0 1 1 0 0,-7 0-1 0 0,8 0-387 0 0,1 0-1 0 0,-1 1 1 0 0,1 0 0 0 0,0 0 0 0 0,-1 0-1 0 0,1 0 1 0 0,0 0 0 0 0,0 0-1 0 0,0 0 1 0 0,0 1 0 0 0,0-1 0 0 0,0 1-1 0 0,0 0 1 0 0,-2 2 0 0 0,-32 35 653 0 0,3 3-1 0 0,-30 45 1 0 0,1 0-792 0 0,41-62-365 0 0,-14 21-21 0 0,32-42-44 0 0,0 0 0 0 0,1 1 0 0 0,0-1 0 0 0,0 1 0 0 0,0-1 0 0 0,0 1 0 0 0,1 0 0 0 0,-2 9 0 0 0,3-12-137 0 0,0 0 1 0 0,0 0 0 0 0,1 0 0 0 0,-1 0-1 0 0,0-1 1 0 0,1 1 0 0 0,-1 0 0 0 0,1 0-1 0 0,0 0 1 0 0,0 0 0 0 0,-1-1 0 0 0,1 1 0 0 0,0 0-1 0 0,0-1 1 0 0,1 1 0 0 0,-1-1 0 0 0,0 1-1 0 0,1-1 1 0 0,-1 1 0 0 0,0-1 0 0 0,1 0-1 0 0,0 0 1 0 0,-1 0 0 0 0,1 0 0 0 0,0 0-1 0 0,-1 0 1 0 0,1 0 0 0 0,2 0 0 0 0,14 6-3356 0 0</inkml:trace>
</inkml:ink>
</file>

<file path=ppt/ink/ink4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1304 0 0,'-3'17'10375'0'0,"-3"0"-4892"0"0,-3 9-2669 0 0,7-15-2459 0 0,0 0 0 0 0,1 1 0 0 0,0 0 0 0 0,1-1 0 0 0,1 1 0 0 0,0-1 0 0 0,0 1-1 0 0,6 20 1 0 0,-5-25-364 0 0,0 1-1 0 0,0-1 1 0 0,1 0 0 0 0,0 1-1 0 0,1-1 1 0 0,-1-1-1 0 0,10 12 1 0 0,-12-15-57 0 0,1-1-1 0 0,1 0 1 0 0,-1 0 0 0 0,0 0 0 0 0,0 0 0 0 0,1 0-1 0 0,-1 0 1 0 0,1-1 0 0 0,0 0 0 0 0,-1 1 0 0 0,1-1-1 0 0,0 0 1 0 0,0 0 0 0 0,0 0 0 0 0,0-1 0 0 0,0 1-1 0 0,0-1 1 0 0,0 1 0 0 0,0-1 0 0 0,0 0 0 0 0,0 0-1 0 0,0 0 1 0 0,5-2 0 0 0,-4 1-440 0 0,0 0 0 0 0,0 0 0 0 0,0 0 0 0 0,7-4-1 0 0,-7 2-791 0 0,1 0-1 0 0,-1 0 0 0 0,0 0 0 0 0,0 0 0 0 0,0 0 0 0 0,6-7 0 0 0,-1-3-1310 0 0</inkml:trace>
</inkml:ink>
</file>

<file path=ppt/ink/ink4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 2569 0 0,'-23'-7'2856'0'0,"4"0"3201"0"0,6 4-5120 0 0,3 2 519 0 0,7 1-608 0 0,5 1 8 0 0,2 3-432 0 0,6 1-448 0 0,1-1-344 0 0,3 0-120 0 0,5 0-4281 0 0,-1 1 3065 0 0</inkml:trace>
</inkml:ink>
</file>

<file path=ppt/ink/ink4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203 27 512 0 0,'-1'0'403'0'0,"0"0"0"0"0,0-1 0 0 0,0 1 0 0 0,1 0-1 0 0,-1 0 1 0 0,0-1 0 0 0,0 1 0 0 0,0-1 0 0 0,0 1 0 0 0,1-1 0 0 0,-2 0-1 0 0,4-5 664 0 0,-2 5-752 0 0,0 1-1 0 0,1-1 0 0 0,-1 0 1 0 0,0 1-1 0 0,0-1 1 0 0,0 0-1 0 0,0 0 1 0 0,0 0-1 0 0,0 1 1 0 0,0-1-1 0 0,0 0 1 0 0,0 0-1 0 0,0-1 1 0 0,-1 2-248 0 0,1 0 0 0 0,-1-1 0 0 0,1 1 0 0 0,-1 0 0 0 0,1-1 0 0 0,-1 1 0 0 0,1 0 1 0 0,-1-1-1 0 0,1 1 0 0 0,-1 0 0 0 0,0 0 0 0 0,1 0 0 0 0,-1 0 0 0 0,1 0 1 0 0,-1 0-1 0 0,0 0 0 0 0,1 0 0 0 0,-1 0 0 0 0,0 0 0 0 0,1 0 0 0 0,-1 0 0 0 0,1 0 1 0 0,-1 0-1 0 0,0 0 0 0 0,0 1 0 0 0,-10 2 232 0 0,0 0 0 0 0,0 1 0 0 0,0 1 0 0 0,1 0-1 0 0,0 0 1 0 0,0 1 0 0 0,-13 9 0 0 0,13-8-50 0 0,1 0 0 0 0,0 1 0 0 0,0 0 0 0 0,1 0 0 0 0,0 1 1 0 0,-11 15-1 0 0,18-22-211 0 0,0 1 0 0 0,-1-1 0 0 0,1 0 0 0 0,0 1 0 0 0,0-1 0 0 0,1 1 1 0 0,-1 0-1 0 0,1-1 0 0 0,-1 1 0 0 0,1 0 0 0 0,0-1 0 0 0,0 1 0 0 0,0 0 0 0 0,0-1 1 0 0,0 1-1 0 0,0 0 0 0 0,1-1 0 0 0,0 1 0 0 0,-1-1 0 0 0,1 1 0 0 0,0-1 1 0 0,0 1-1 0 0,0-1 0 0 0,1 1 0 0 0,-1-1 0 0 0,1 0 0 0 0,-1 0 0 0 0,1 0 0 0 0,0 0 1 0 0,-1 0-1 0 0,1 0 0 0 0,0 0 0 0 0,0 0 0 0 0,1-1 0 0 0,-1 1 0 0 0,0-1 1 0 0,1 0-1 0 0,1 2 0 0 0,6 0-59 0 0,-1-1 0 0 0,0 0 0 0 0,1 0 1 0 0,0-1-1 0 0,-1-1 0 0 0,12 1 0 0 0,59-9-2251 0 0,-64 6 1161 0 0,8-1-867 0 0</inkml:trace>
</inkml:ink>
</file>

<file path=ppt/ink/ink4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 18 576 0 0,'0'-1'811'0'0,"7"-12"4577"0"0,-7 13-5301 0 0,0 0 1 0 0,0 0-1 0 0,0 0 0 0 0,0-1 0 0 0,0 1 0 0 0,0 0 0 0 0,0 0 0 0 0,0 0 0 0 0,1 0 0 0 0,-1-1 0 0 0,0 1 1 0 0,0 0-1 0 0,0 0 0 0 0,0 0 0 0 0,0 0 0 0 0,0 0 0 0 0,0-1 0 0 0,1 1 0 0 0,-1 0 0 0 0,0 0 1 0 0,0 0-1 0 0,0 0 0 0 0,0 0 0 0 0,1 0 0 0 0,-1 0 0 0 0,0 0 0 0 0,0-1 0 0 0,0 1 0 0 0,0 0 0 0 0,1 0 1 0 0,-1 0-1 0 0,0 0 0 0 0,0 0 0 0 0,0 0 0 0 0,1 0 0 0 0,-1 0 0 0 0,0 0 0 0 0,0 0 0 0 0,0 0 0 0 0,1 0 1 0 0,-1 1-1 0 0,0-1 0 0 0,0 0 0 0 0,0 0 0 0 0,0 0 0 0 0,1 0 0 0 0,-1 0 0 0 0,0 0 0 0 0,0 0 1 0 0,0 0-1 0 0,0 1 0 0 0,0-1 0 0 0,1 0 0 0 0,-1 0 0 0 0,0 0 0 0 0,0 2 95 0 0,0 0 0 0 0,0 0 0 0 0,-1 0-1 0 0,1-1 1 0 0,0 1 0 0 0,-1 0 0 0 0,1 0 0 0 0,-1-1-1 0 0,0 1 1 0 0,1 0 0 0 0,-1-1 0 0 0,0 1-1 0 0,0 0 1 0 0,-2 1 0 0 0,0 1 32 0 0,-5 13 234 0 0,0 0 0 0 0,1 1 0 0 0,1-1 0 0 0,0 1 0 0 0,2 1 0 0 0,-4 24 0 0 0,5-16-243 0 0,1-1-1 0 0,2 1 0 0 0,5 49 1 0 0,0-35-1507 0 0,-3-50-7524 0 0,2 4 6863 0 0</inkml:trace>
</inkml:ink>
</file>

<file path=ppt/ink/ink4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28:45.7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57 178 520 0 0,'-2'-1'741'0'0,"0"0"0"0"0,-1 0 0 0 0,1 0-1 0 0,0-1 1 0 0,0 1 0 0 0,1-1 0 0 0,-1 1 0 0 0,0-1 0 0 0,0 0 0 0 0,1 0-1 0 0,-1 0 1 0 0,1 0 0 0 0,0 0 0 0 0,-1 0 0 0 0,1 0 0 0 0,0 0-1 0 0,-1-3 1 0 0,1 2-445 0 0,1 0 0 0 0,0 1-1 0 0,-1-1 1 0 0,1 0 0 0 0,0 0 0 0 0,0 0-1 0 0,0 1 1 0 0,1-1 0 0 0,-1 0-1 0 0,1 0 1 0 0,0 1 0 0 0,-1-1-1 0 0,2-3 1 0 0,1 0-260 0 0,0 0-1 0 0,0 1 0 0 0,1-1 1 0 0,0 1-1 0 0,0-1 0 0 0,0 1 1 0 0,0 0-1 0 0,1 1 0 0 0,0-1 1 0 0,0 1-1 0 0,0 0 0 0 0,6-4 1 0 0,-1 3 13 0 0,0 0 0 0 0,0 1 0 0 0,0 0 0 0 0,1 0 0 0 0,0 1 0 0 0,-1 0 0 0 0,1 1 0 0 0,14-1 0 0 0,-19 3-49 0 0,-1-1 0 0 0,0 1-1 0 0,0 0 1 0 0,0 1 0 0 0,0-1 0 0 0,0 1-1 0 0,0 0 1 0 0,0 0 0 0 0,0 0 0 0 0,-1 1-1 0 0,1 0 1 0 0,0 0 0 0 0,-1 0 0 0 0,1 0-1 0 0,-1 1 1 0 0,1 0 0 0 0,-1 0-1 0 0,0 0 1 0 0,-1 0 0 0 0,6 6 0 0 0,-8-8-3 0 0,0 1 1 0 0,0-1-1 0 0,0 1 1 0 0,0-1-1 0 0,0 1 1 0 0,0 0-1 0 0,0-1 1 0 0,-1 1-1 0 0,1 0 1 0 0,-1 0-1 0 0,1 0 1 0 0,-1 0-1 0 0,0-1 1 0 0,0 1-1 0 0,0 0 1 0 0,0 0 0 0 0,0 3-1 0 0,-1-2 5 0 0,0 0 1 0 0,1 0-1 0 0,-1 0 1 0 0,-1-1-1 0 0,1 1 0 0 0,0 0 1 0 0,-1-1-1 0 0,1 1 1 0 0,-1-1-1 0 0,-3 3 0 0 0,-2 3 6 0 0,-1-1-1 0 0,0 0 0 0 0,0-1 0 0 0,-1 1 1 0 0,-10 4-1 0 0,-8 5-91 0 0,-2-2 1 0 0,0-1-1 0 0,0-2 0 0 0,-55 14 0 0 0,82-24-126 0 0,0-1-1 0 0,-1 1 1 0 0,1-1-1 0 0,0 0 0 0 0,0 0 1 0 0,-1 0-1 0 0,1 0 1 0 0,-3-1-1 0 0,4 1 49 0 0,1 0 0 0 0,-1 0 1 0 0,0 0-1 0 0,1-1 0 0 0,-1 1 0 0 0,1 0 0 0 0,-1-1 0 0 0,1 1 0 0 0,-1 0 1 0 0,0-1-1 0 0,1 1 0 0 0,-1-1 0 0 0,1 1 0 0 0,0-1 0 0 0,-1 1 0 0 0,1-1 0 0 0,-1 1 1 0 0,1-1-1 0 0,0 1 0 0 0,-1-1 0 0 0,1 0 0 0 0,0 1 0 0 0,0-1 0 0 0,-1 1 1 0 0,1-1-1 0 0,0 0 0 0 0,0 1 0 0 0,0-1 0 0 0,0 0 0 0 0,0 1 0 0 0,0-2 0 0 0,1-8-1706 0 0</inkml:trace>
</inkml:ink>
</file>

<file path=ppt/ink/ink4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0.26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 63 2048 0 0,'0'0'206'0'0,"0"0"-1"0"0,0-1 1 0 0,0 1-1 0 0,-1 0 1 0 0,1-1-1 0 0,0 1 1 0 0,0 0-1 0 0,0-1 1 0 0,0 1-1 0 0,0 0 1 0 0,-1-1-1 0 0,1 1 1 0 0,0 0-1 0 0,0-1 1 0 0,0 1-1 0 0,0 0 1 0 0,0-1-1 0 0,0 1 1 0 0,0-1-1 0 0,0 1 0 0 0,0 0 1 0 0,0-1-1 0 0,1 1 1 0 0,-1 0-1 0 0,0-1 1 0 0,0 1-1 0 0,0 0 1 0 0,0-1-1 0 0,0 1 1 0 0,1 0-1 0 0,-1-1 1 0 0,0 1-1 0 0,0 0 1 0 0,1 0-1 0 0,-1-1 1 0 0,14-2 538 0 0,-9 2-278 0 0,86-20 3016 0 0,-59 13-2052 0 0,43-7-1 0 0,-65 14-1209 0 0,0 0 0 0 0,0 1-1 0 0,0 0 1 0 0,-1 0 0 0 0,1 1 0 0 0,0 1-1 0 0,-1 0 1 0 0,18 5 0 0 0,-23-6-156 0 0,-1 1 0 0 0,0 0 0 0 0,0-1 0 0 0,0 1 1 0 0,0 1-1 0 0,0-1 0 0 0,0 0 0 0 0,0 1 0 0 0,-1-1 0 0 0,1 1 1 0 0,-1 0-1 0 0,0-1 0 0 0,0 1 0 0 0,0 1 0 0 0,0-1 0 0 0,0 0 1 0 0,-1 0-1 0 0,1 1 0 0 0,-1-1 0 0 0,0 0 0 0 0,0 1 0 0 0,0 0 1 0 0,-1-1-1 0 0,1 5 0 0 0,0 9 236 0 0,0 0-1 0 0,-1-1 1 0 0,-5 33 0 0 0,2-29-212 0 0,1 2 60 0 0,-12 145 351 0 0,14-132-537 0 0,0 0 0 0 0,10 61 0 0 0,1-26-1290 0 0,-12-60-195 0 0,-4-5-3814 0 0</inkml:trace>
</inkml:ink>
</file>

<file path=ppt/ink/ink4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4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4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4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4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4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4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4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88 512 0 0,'0'1'5'0'0,"0"0"-1"0"0,0 0 1 0 0,0-1 0 0 0,1 1-1 0 0,-1 0 1 0 0,0 0 0 0 0,1-1-1 0 0,-1 1 1 0 0,1 0 0 0 0,-1-1-1 0 0,1 1 1 0 0,-1-1-1 0 0,1 1 1 0 0,-1 0 0 0 0,1-1-1 0 0,-1 1 1 0 0,1-1 0 0 0,0 1-1 0 0,-1-1 1 0 0,1 0 0 0 0,0 1-1 0 0,-1-1 1 0 0,1 0 0 0 0,0 1-1 0 0,0-1 1 0 0,-1 0 0 0 0,1 0-1 0 0,0 0 1 0 0,0 1-1 0 0,0-1 1 0 0,-1 0 0 0 0,1 0-1 0 0,0 0 1 0 0,0 0 0 0 0,0-1-1 0 0,-1 1 1 0 0,1 0 0 0 0,0 0-1 0 0,0 0 1 0 0,-1-1 0 0 0,1 1-1 0 0,0 0 1 0 0,0-1-1 0 0,1 0 157 0 0,0 0 0 0 0,0 0 0 0 0,0-1 0 0 0,0 1 0 0 0,-1 0 0 0 0,1-1 0 0 0,-1 0 0 0 0,1 1 0 0 0,-1-1 0 0 0,1 0 0 0 0,-1 0 0 0 0,0 1 0 0 0,0-1 0 0 0,2-4 0 0 0,-2 2 38 0 0,0-1-1 0 0,0 1 1 0 0,-1-1-1 0 0,1 1 0 0 0,-1-1 1 0 0,0-6-1 0 0,0 9-42 0 0,0 0 0 0 0,0 0 0 0 0,-1 0 0 0 0,1 0 0 0 0,-1 0 0 0 0,1 0 0 0 0,-1 0 0 0 0,1 0-1 0 0,-1 1 1 0 0,0-1 0 0 0,0 0 0 0 0,0 0 0 0 0,0 1 0 0 0,0-1 0 0 0,-1 0 0 0 0,-1-2 0 0 0,2 4-57 0 0,0 0 1 0 0,0-1-1 0 0,0 1 1 0 0,0 0-1 0 0,0 0 0 0 0,0 0 1 0 0,0-1-1 0 0,0 1 1 0 0,0 0-1 0 0,0 0 1 0 0,0 1-1 0 0,0-1 0 0 0,0 0 1 0 0,0 0-1 0 0,0 0 1 0 0,0 1-1 0 0,0-1 1 0 0,0 0-1 0 0,0 1 1 0 0,0-1-1 0 0,0 1 0 0 0,0-1 1 0 0,0 1-1 0 0,-1 0 1 0 0,-1 2 65 0 0,0-1 1 0 0,0 0-1 0 0,0 1 1 0 0,1-1 0 0 0,-5 5-1 0 0,4-2 9 0 0,-1 1-1 0 0,0 0 1 0 0,1 0-1 0 0,0 0 1 0 0,-2 7-1 0 0,4-11-102 0 0,0 1-1 0 0,0-1 1 0 0,1 1-1 0 0,-1 0 1 0 0,1-1 0 0 0,-1 1-1 0 0,1-1 1 0 0,0 1-1 0 0,0 0 1 0 0,1-1-1 0 0,-1 1 1 0 0,0 0 0 0 0,1-1-1 0 0,-1 1 1 0 0,1-1-1 0 0,1 4 1 0 0,-1-5-43 0 0,0 0 0 0 0,0 1 0 0 0,0-1 0 0 0,0 0 0 0 0,0 0 0 0 0,0 0 1 0 0,0 1-1 0 0,0-1 0 0 0,0 0 0 0 0,1 0 0 0 0,-1-1 0 0 0,0 1 0 0 0,1 0 0 0 0,-1 0 1 0 0,1-1-1 0 0,-1 1 0 0 0,1-1 0 0 0,-1 1 0 0 0,1-1 0 0 0,-1 1 0 0 0,1-1 0 0 0,-1 0 1 0 0,1 0-1 0 0,-1 0 0 0 0,1 0 0 0 0,0 0 0 0 0,-1 0 0 0 0,1 0 0 0 0,-1-1 0 0 0,1 1 1 0 0,-1-1-1 0 0,1 1 0 0 0,1-2 0 0 0,2 1-20 0 0,-1-1-1 0 0,0 0 1 0 0,0 0 0 0 0,0 0 0 0 0,0-1-1 0 0,0 1 1 0 0,-1-1 0 0 0,1 0 0 0 0,-1 0 0 0 0,6-6-1 0 0,-6 5 98 0 0,-1 0 0 0 0,1 0 0 0 0,-1 0 0 0 0,0 0 0 0 0,0 0 0 0 0,0 0 0 0 0,-1-1 0 0 0,1 1 1 0 0,-1-1-1 0 0,0 1 0 0 0,-1-1 0 0 0,1 0 0 0 0,-1 1 0 0 0,1-1 0 0 0,-2-7 0 0 0,1 12-77 0 0,0-1 1 0 0,0 0-1 0 0,0 0 1 0 0,-1 1 0 0 0,1-1-1 0 0,0 0 1 0 0,0 1-1 0 0,-1-1 1 0 0,1 0 0 0 0,0 1-1 0 0,-1-1 1 0 0,1 0-1 0 0,-1 1 1 0 0,1-1 0 0 0,-1 1-1 0 0,1-1 1 0 0,-1 1-1 0 0,1-1 1 0 0,-1 1-1 0 0,0-1 1 0 0,1 1 0 0 0,-1 0-1 0 0,0-1 1 0 0,1 1-1 0 0,-1 0 1 0 0,0-1 0 0 0,-1 1 18 0 0,0 0 0 0 0,1 0 0 0 0,-1 0 1 0 0,0 0-1 0 0,1 0 0 0 0,-1 0 0 0 0,0 1 1 0 0,1-1-1 0 0,-1 1 0 0 0,1-1 0 0 0,-3 1 1 0 0,-3 2 94 0 0,1 1 1 0 0,0-1-1 0 0,-1 1 0 0 0,-6 6 1 0 0,9-6-79 0 0,0-1 0 0 0,0 1-1 0 0,0 1 1 0 0,1-1 0 0 0,-4 6 0 0 0,6-9-45 0 0,0 1-1 0 0,0 0 0 0 0,0-1 0 0 0,0 1 1 0 0,0 0-1 0 0,0 0 0 0 0,1 0 1 0 0,-1 0-1 0 0,1 0 0 0 0,-1 0 1 0 0,1 0-1 0 0,0 0 0 0 0,0 0 1 0 0,0 0-1 0 0,0 0 0 0 0,0 4 1 0 0,1-5-19 0 0,-1 0 0 0 0,0 0 0 0 0,0-1 0 0 0,1 1 0 0 0,-1 0 0 0 0,1 0 0 0 0,-1-1 0 0 0,1 1 0 0 0,-1 0 0 0 0,1-1 0 0 0,-1 1 0 0 0,1 0 0 0 0,0-1 0 0 0,-1 1 0 0 0,1-1 0 0 0,0 1 0 0 0,0-1 0 0 0,-1 1 0 0 0,1-1 0 0 0,0 0 0 0 0,0 1 0 0 0,0-1 0 0 0,0 0 0 0 0,1 1 7 0 0,0-1 1 0 0,0 0-1 0 0,0 0 1 0 0,1 0-1 0 0,-1 0 1 0 0,0-1-1 0 0,0 1 0 0 0,0 0 1 0 0,3-2-1 0 0,3-1-260 0 0,1-1-1 0 0,-1 0 1 0 0,11-6-1 0 0,-18 9 120 0 0,5-4-4119 0 0</inkml:trace>
</inkml:ink>
</file>

<file path=ppt/ink/ink4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4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0:05.19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0.41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0 55 2793 0 0,'1'-1'7641'0'0,"6"-2"-6782"0"0,6-1-171 0 0,-1 1 0 0 0,1 0-1 0 0,0 1 1 0 0,0 1 0 0 0,14-1-1 0 0,21-2-116 0 0,196-19-170 0 0,-140 16-7208 0 0,-89 6 5007 0 0,-5 0-519 0 0</inkml:trace>
</inkml:ink>
</file>

<file path=ppt/ink/ink4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0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299 164 512 0 0,'3'-2'541'0'0,"-1"-1"0"0"0,1 0 0 0 0,0 0 0 0 0,-1 0 0 0 0,0 0 0 0 0,0 0-1 0 0,0 0 1 0 0,0 0 0 0 0,0-1 0 0 0,-1 1 0 0 0,1-1 0 0 0,-1 1 0 0 0,0-1 0 0 0,0 0 0 0 0,0 1 0 0 0,0-7-1 0 0,0 5 14 0 0,-1-1-1 0 0,1 0 0 0 0,-1 0 0 0 0,-1 1 1 0 0,1-1-1 0 0,-1 0 0 0 0,0 1 0 0 0,0-1 0 0 0,-5-10 1 0 0,5 13-427 0 0,0 1 1 0 0,0 0-1 0 0,-1 0 1 0 0,1 0-1 0 0,-1 0 1 0 0,1 0-1 0 0,-1 0 1 0 0,0 0-1 0 0,0 0 1 0 0,0 0 0 0 0,0 1-1 0 0,0-1 1 0 0,0 1-1 0 0,0 0 1 0 0,0-1-1 0 0,-1 1 1 0 0,1 0-1 0 0,0 0 1 0 0,-1 1-1 0 0,1-1 1 0 0,-1 0-1 0 0,1 1 1 0 0,-1-1-1 0 0,-3 1 1 0 0,-1 0-13 0 0,0 0-1 0 0,0 1 1 0 0,0 0-1 0 0,1 0 1 0 0,-1 1 0 0 0,0-1-1 0 0,0 2 1 0 0,-11 4-1 0 0,-2 3 67 0 0,-26 17 1 0 0,35-20-79 0 0,0 2 0 0 0,0-1 0 0 0,1 1 0 0 0,0 1 0 0 0,0 0 0 0 0,1 0 0 0 0,1 1 0 0 0,-1 0 0 0 0,-9 19 1 0 0,14-24-35 0 0,1 0 0 0 0,0 1 1 0 0,1-1-1 0 0,-1 1 1 0 0,1-1-1 0 0,0 1 1 0 0,1 0-1 0 0,0 0 1 0 0,0 0-1 0 0,0 0 1 0 0,1-1-1 0 0,0 1 1 0 0,1 0-1 0 0,-1 0 1 0 0,1 0-1 0 0,0 0 1 0 0,1 0-1 0 0,0 0 0 0 0,0-1 1 0 0,5 11-1 0 0,-2-7-26 0 0,1-1-1 0 0,0 1 1 0 0,1-1-1 0 0,0-1 0 0 0,0 1 1 0 0,1-1-1 0 0,0-1 1 0 0,0 1-1 0 0,14 8 1 0 0,-8-7-26 0 0,-1-1 0 0 0,2-1 0 0 0,-1-1 0 0 0,1 0 0 0 0,30 8 0 0 0,-9-7-456 0 0,1-1 0 0 0,0-2 0 0 0,0-2 0 0 0,72-4 0 0 0,-90 0-797 0 0,0 0 1 0 0,37-10-1 0 0,-44 8-964 0 0,0 0 1 0 0,23-12-1 0 0,-10 1-1776 0 0</inkml:trace>
</inkml:ink>
</file>

<file path=ppt/ink/ink4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7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55 143 512 0 0,'-2'2'165'0'0,"1"0"0"0"0,-2-1 0 0 0,1 1 0 0 0,0-1 0 0 0,0 0 0 0 0,0 1 0 0 0,-1-1-1 0 0,1 0 1 0 0,-4 1 0 0 0,2-1 1316 0 0,-1 0-1 0 0,1 0 1 0 0,-1-1-1 0 0,-7 1 0 0 0,12-1-1425 0 0,0-1 0 0 0,0 1 0 0 0,0 0 0 0 0,0-1 0 0 0,0 1 0 0 0,0 0 0 0 0,0 0-1 0 0,0-1 1 0 0,0 1 0 0 0,0 0 0 0 0,0 0 0 0 0,0-1 0 0 0,0 1 0 0 0,0 0 0 0 0,1 0-1 0 0,-1-1 1 0 0,0 1 0 0 0,0 0 0 0 0,0 0 0 0 0,0-1 0 0 0,0 1 0 0 0,1 0 0 0 0,-1 0 0 0 0,0 0-1 0 0,0-1 1 0 0,0 1 0 0 0,1 0 0 0 0,-1 0 0 0 0,0 0 0 0 0,0 0 0 0 0,0 0 0 0 0,1-1-1 0 0,-1 1 1 0 0,0 0 0 0 0,0 0 0 0 0,1 0 0 0 0,-1 0 0 0 0,0 0 0 0 0,0 0 0 0 0,1 0 0 0 0,-1 0-1 0 0,0 0 1 0 0,1 0 0 0 0,-1 0 0 0 0,0 0 0 0 0,7 0 88 0 0,0-1 1 0 0,0 0 0 0 0,7-2-1 0 0,18-3 66 0 0,710-51 3873 0 0,-550 33-4089 0 0,-63 6-2 0 0,6-6-45 0 0,-63 10 21 0 0,-63 12-274 0 0,0 0-1 0 0,1 1 1 0 0,-1 0 0 0 0,1 1-1 0 0,14 1 1 0 0,-21 0-937 0 0,-8 2-4380 0 0</inkml:trace>
</inkml:ink>
</file>

<file path=ppt/ink/ink4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48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1 512 0 0,'7'7'6773'0'0,"4"3"-4155"0"0,2 0-1798 0 0,1 0 0 0 0,0-2 0 0 0,1 1-1 0 0,0-2 1 0 0,29 11 0 0 0,47 5-159 0 0,137 14 1 0 0,-111-20-604 0 0,-115-17-48 0 0,7 1-1 0 0,0 1-1 0 0,0 0 1 0 0,0 0-1 0 0,11 6 1 0 0,-18-8-9 0 0,-1 0 0 0 0,0 1 1 0 0,0-1-1 0 0,0 1 1 0 0,-1-1-1 0 0,1 1 0 0 0,0-1 1 0 0,0 1-1 0 0,0-1 0 0 0,0 1 1 0 0,0 0-1 0 0,-1 0 0 0 0,1-1 1 0 0,0 1-1 0 0,-1 0 0 0 0,1 0 1 0 0,0 0-1 0 0,-1 0 0 0 0,1 0 1 0 0,-1 0-1 0 0,1 0 0 0 0,-1 0 1 0 0,0 0-1 0 0,1 0 0 0 0,-1 0 1 0 0,0 0-1 0 0,0 0 1 0 0,0 0-1 0 0,0 0 0 0 0,0 0 1 0 0,0 0-1 0 0,0 0 0 0 0,0 0 1 0 0,0 0-1 0 0,0 1 0 0 0,-1-1 1 0 0,1 0-1 0 0,0 0 0 0 0,-1 0 1 0 0,1 0-1 0 0,-1-1 0 0 0,1 1 1 0 0,-1 0-1 0 0,0 0 0 0 0,1 0 1 0 0,-1 0-1 0 0,0 0 0 0 0,-1 1 1 0 0,-4 5-17 0 0,-1 0 0 0 0,0-1 1 0 0,0 0-1 0 0,-1 0 0 0 0,0-1 1 0 0,-14 8-1 0 0,-1-1-50 0 0,-30 10 0 0 0,-119 35-244 0 0,-20 8 3 0 0,162-53 95 0 0,-145 63-4437 0 0,151-61 3278 0 0,6-1 63 0 0</inkml:trace>
</inkml:ink>
</file>

<file path=ppt/ink/ink4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4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4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4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4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2.8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4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3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4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1.67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9 113 512 0 0,'-2'-3'237'0'0,"1"-1"-1"0"0,0 0 0 0 0,0 1 1 0 0,0-1-1 0 0,0 1 1 0 0,0-1-1 0 0,1 0 1 0 0,0 0-1 0 0,0 1 1 0 0,0-1-1 0 0,0 0 1 0 0,0 0-1 0 0,1 1 0 0 0,0-1 1 0 0,-1 0-1 0 0,1 1 1 0 0,1-1-1 0 0,-1 0 1 0 0,1 1-1 0 0,-1 0 1 0 0,1-1-1 0 0,3-4 1 0 0,-4 7 286 0 0,0 0 1 0 0,0 0 0 0 0,-1 0-1 0 0,1 0 1 0 0,0-1 0 0 0,-1 1 0 0 0,1 0-1 0 0,-1-1 1 0 0,1 1 0 0 0,-1 0 0 0 0,0-1-1 0 0,1 1 1 0 0,-1-1 0 0 0,0 1-1 0 0,-2-4 4593 0 0,2 5-5044 0 0,-4 7 872 0 0,-2 12-839 0 0,3 28 389 0 0,3 56 0 0 0,2-35-354 0 0,7 54 4 0 0,-1-31-276 0 0,-6-66 123 0 0,-1-14-43 0 0,0 0 0 0 0,0 0 0 0 0,-3 17 0 0 0,2-27 13 0 0,0-1 0 0 0,0 1 1 0 0,0 0-1 0 0,0-1 0 0 0,0 1 0 0 0,0-1 0 0 0,-1 1 1 0 0,1-1-1 0 0,0 1 0 0 0,0-1 0 0 0,-1 1 1 0 0,1-1-1 0 0,0 1 0 0 0,0-1 0 0 0,-1 1 1 0 0,1-1-1 0 0,-1 1 0 0 0,1-1 0 0 0,0 0 0 0 0,-1 1 1 0 0,0-1-1 0 0,1 0-49 0 0,-1 0 1 0 0,1 0-1 0 0,0 0 0 0 0,-1 0 0 0 0,1 0 1 0 0,0-1-1 0 0,0 1 0 0 0,-1 0 1 0 0,1 0-1 0 0,0 0 0 0 0,0-1 0 0 0,-1 1 1 0 0,1 0-1 0 0,0 0 0 0 0,0-1 0 0 0,-1 1 1 0 0,1 0-1 0 0,0-1 0 0 0,0 1 1 0 0,0 0-1 0 0,0-1 0 0 0,0 1 0 0 0,-1 0 1 0 0,1-1-1 0 0,0 1 0 0 0,0 0 1 0 0,0-1-1 0 0,0 1 0 0 0,0 0 0 0 0,0-1 1 0 0,0 1-1 0 0,0-1 0 0 0,0-2-732 0 0,0 1-1 0 0,-1-1 0 0 0,1 0 0 0 0,0 0 0 0 0,1 1 0 0 0,-1-1 0 0 0,0 0 1 0 0,1 1-1 0 0,-1-1 0 0 0,1 0 0 0 0,2-3 0 0 0,0-2-2442 0 0</inkml:trace>
</inkml:ink>
</file>

<file path=ppt/ink/ink4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7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4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0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4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4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4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1160 0 0,'-10'9'3736'0'0,"8"-8"-2810"0"0,0 1 1 0 0,0 0 0 0 0,0 0 0 0 0,0 0-1 0 0,0 0 1 0 0,0 0 0 0 0,-2 5 0 0 0,4-6-906 0 0,0 0 1 0 0,-1 0-1 0 0,1 0 1 0 0,0 0 0 0 0,0 0-1 0 0,0 0 1 0 0,0 0-1 0 0,0 0 1 0 0,0 0-1 0 0,0 0 1 0 0,0 0 0 0 0,1 0-1 0 0,-1 0 1 0 0,0 0-1 0 0,1 0 1 0 0,-1 0-1 0 0,0-1 1 0 0,1 1-1 0 0,-1 0 1 0 0,1 0 0 0 0,-1 0-1 0 0,1 0 1 0 0,0-1-1 0 0,-1 1 1 0 0,1 0-1 0 0,0-1 1 0 0,1 2-1 0 0,-1-1-181 0 0,0 0 0 0 0,0 1 0 0 0,0-1-1 0 0,0 1 1 0 0,0-1 0 0 0,0 1 0 0 0,-1-1-1 0 0,1 1 1 0 0,0 2 0 0 0,3 10-4067 0 0,-4-14 4102 0 0,1 5-2169 0 0</inkml:trace>
</inkml:ink>
</file>

<file path=ppt/ink/ink4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1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4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4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107 118 512 0 0,'8'-11'1613'0'0,"11"-17"2459"0"0,-18 27-3656 0 0,-1-1-1 0 0,1 0 1 0 0,0 1 0 0 0,0-1 0 0 0,-1 0 0 0 0,1 1-1 0 0,-1-1 1 0 0,0 0 0 0 0,1 0 0 0 0,-1 1-1 0 0,0-1 1 0 0,0 0 0 0 0,0 0 0 0 0,0-2-1 0 0,0 4-286 0 0,-1 0-1 0 0,1-1 1 0 0,0 1-1 0 0,0 0 0 0 0,-1-1 1 0 0,1 1-1 0 0,0 0 1 0 0,-1-1-1 0 0,1 1 0 0 0,0 0 1 0 0,-1 0-1 0 0,1 0 1 0 0,0-1-1 0 0,-1 1 0 0 0,1 0 1 0 0,0 0-1 0 0,-1 0 1 0 0,1 0-1 0 0,0 0 0 0 0,-1 0 1 0 0,1-1-1 0 0,-1 1 1 0 0,1 0-1 0 0,0 0 0 0 0,-1 0 1 0 0,1 0-1 0 0,-1 1 1 0 0,1-1-1 0 0,0 0 1 0 0,-1 0-1 0 0,1 0 0 0 0,-1 0 1 0 0,1 0-1 0 0,0 0 1 0 0,-1 1-1 0 0,1-1 0 0 0,0 0 1 0 0,-1 0-1 0 0,1 0 1 0 0,0 1-1 0 0,-1-1 0 0 0,1 0 1 0 0,-1 1-1 0 0,-15 11 1447 0 0,14-9-1439 0 0,-1 0 1 0 0,0 1 0 0 0,1-1 0 0 0,0 1 0 0 0,0-1-1 0 0,0 1 1 0 0,0 0 0 0 0,1 0 0 0 0,-1 0 0 0 0,1 0-1 0 0,0 0 1 0 0,0 0 0 0 0,0 0 0 0 0,1 0 0 0 0,-1 6 0 0 0,1-7-106 0 0,0 0 1 0 0,0-1-1 0 0,1 1 1 0 0,-1 0-1 0 0,1-1 1 0 0,-1 1-1 0 0,1-1 1 0 0,0 1 0 0 0,0 0-1 0 0,0-1 1 0 0,0 0-1 0 0,0 1 1 0 0,1-1-1 0 0,-1 0 1 0 0,1 0 0 0 0,-1 1-1 0 0,1-1 1 0 0,0 0-1 0 0,0-1 1 0 0,0 1-1 0 0,0 0 1 0 0,0 0-1 0 0,0-1 1 0 0,5 3 0 0 0,-1-2-5 0 0,0 1 1 0 0,1-1-1 0 0,-1-1 1 0 0,1 1-1 0 0,-1-1 1 0 0,1 0 0 0 0,0 0-1 0 0,11-1 1 0 0,-14 0-28 0 0,0-1 1 0 0,1 1-1 0 0,-1-1 1 0 0,0 0-1 0 0,0 0 0 0 0,0 0 1 0 0,0 0-1 0 0,0-1 1 0 0,0 0-1 0 0,0 0 1 0 0,0 0-1 0 0,0 0 0 0 0,-1-1 1 0 0,6-4-1 0 0,-7 6 1 0 0,-1-1 0 0 0,0 1 0 0 0,0 0 0 0 0,0-1 0 0 0,1 1 0 0 0,-1-1 0 0 0,-1 1 0 0 0,1-1 0 0 0,0 0 0 0 0,0 1 0 0 0,-1-1 0 0 0,1 0 0 0 0,-1 1 0 0 0,1-1 0 0 0,-1 0 0 0 0,0 0 0 0 0,1 0 0 0 0,-1 1 0 0 0,0-5 0 0 0,-1 4 6 0 0,0-1 0 0 0,1 1-1 0 0,-1-1 1 0 0,0 1-1 0 0,0 0 1 0 0,0 0-1 0 0,-1-1 1 0 0,1 1 0 0 0,0 0-1 0 0,-1 0 1 0 0,1 0-1 0 0,-5-3 1 0 0,2 1 23 0 0,0 1-1 0 0,0-1 1 0 0,0 1-1 0 0,-1 0 1 0 0,0 0 0 0 0,0 1-1 0 0,1-1 1 0 0,-1 1 0 0 0,-1 0-1 0 0,1 1 1 0 0,0-1-1 0 0,-10-1 1 0 0,10 3 27 0 0,-1 0 0 0 0,1 1-1 0 0,0-1 1 0 0,-1 1 0 0 0,1 0 0 0 0,-1 1-1 0 0,1-1 1 0 0,0 1 0 0 0,0 0 0 0 0,0 0 0 0 0,-8 5-1 0 0,3-1 40 0 0,0 2 0 0 0,0-1 1 0 0,0 1-1 0 0,-8 9 0 0 0,17-16-88 0 0,0 0 0 0 0,1-1 0 0 0,-1 1 0 0 0,0 0 0 0 0,1 0 0 0 0,-1-1 0 0 0,0 1 0 0 0,1 0 0 0 0,-1 0 0 0 0,1 0 0 0 0,-1 0 0 0 0,1 0 0 0 0,0 0 0 0 0,-1 0 0 0 0,1 0 0 0 0,0 0 0 0 0,0 0 0 0 0,0 0 0 0 0,-1 1 0 0 0,2-1-3 0 0,-1-1-1 0 0,0 1 1 0 0,0-1-1 0 0,1 1 1 0 0,-1 0-1 0 0,0-1 0 0 0,1 1 1 0 0,-1-1-1 0 0,1 1 1 0 0,-1-1-1 0 0,1 0 1 0 0,-1 1-1 0 0,1-1 1 0 0,-1 1-1 0 0,1-1 1 0 0,-1 0-1 0 0,1 1 0 0 0,-1-1 1 0 0,1 0-1 0 0,0 0 1 0 0,-1 1-1 0 0,2-1 1 0 0,1 1 6 0 0,1 0 0 0 0,0-1 0 0 0,-1 1 1 0 0,1-1-1 0 0,0 0 0 0 0,0 0 0 0 0,0 0 0 0 0,6-2 1 0 0,9-2-26 0 0,-1-1 1 0 0,-1-1 0 0 0,33-14-1 0 0,-47 19 11 0 0,-1 0-1 0 0,0-1 0 0 0,0 1 0 0 0,0 0 1 0 0,0-1-1 0 0,0 1 0 0 0,-1-1 0 0 0,1 0 0 0 0,0 1 1 0 0,-1-1-1 0 0,1 0 0 0 0,0-2 0 0 0,-1 3 5 0 0,-1 0 0 0 0,0 0 0 0 0,0 0 1 0 0,0 0-1 0 0,0 0 0 0 0,0-1 0 0 0,0 1 0 0 0,0 0 0 0 0,0 0 0 0 0,0 0 0 0 0,0 0 0 0 0,-1 0 0 0 0,1 0 0 0 0,0 0 0 0 0,-1 0 0 0 0,1 0 0 0 0,-1 1 0 0 0,1-1 0 0 0,-1 0 0 0 0,1 0 0 0 0,-1 0 0 0 0,0 0 0 0 0,1 0 0 0 0,-1 1 0 0 0,0-1 0 0 0,0 0 0 0 0,1 1 0 0 0,-1-1 0 0 0,0 1 0 0 0,-1-2 0 0 0,0 0 3 0 0,-1 0-1 0 0,1 0 1 0 0,-1 1 0 0 0,1-1 0 0 0,-1 0-1 0 0,0 1 1 0 0,1 0 0 0 0,-1 0-1 0 0,0-1 1 0 0,0 2 0 0 0,0-1-1 0 0,0 0 1 0 0,0 0 0 0 0,0 1 0 0 0,0 0-1 0 0,0 0 1 0 0,0 0 0 0 0,0 0-1 0 0,0 0 1 0 0,0 0 0 0 0,-1 1 0 0 0,1 0-1 0 0,1-1 1 0 0,-1 1 0 0 0,0 0-1 0 0,0 0 1 0 0,0 1 0 0 0,0-1 0 0 0,1 1-1 0 0,-1-1 1 0 0,-4 4 0 0 0,-12 7 83 0 0,14-9-53 0 0,1 0 1 0 0,-1 0 0 0 0,1 0-1 0 0,-4 3 1 0 0,7-5-29 0 0,0 0 0 0 0,0 0 0 0 0,1-1 0 0 0,-1 1 0 0 0,0 0 1 0 0,0 0-1 0 0,1 0 0 0 0,-1 0 0 0 0,1 0 0 0 0,-1 0 0 0 0,1 0 0 0 0,0 0 0 0 0,-1 0 1 0 0,1 0-1 0 0,0 0 0 0 0,0 1 0 0 0,-1-1 0 0 0,1 0 0 0 0,0 0 0 0 0,0 0 1 0 0,0 0-1 0 0,0 0 0 0 0,1 0 0 0 0,-1 0 0 0 0,0 1 0 0 0,0-1 0 0 0,1 0 0 0 0,-1 0 1 0 0,1 0-1 0 0,-1 0 0 0 0,1 0 0 0 0,-1 0 0 0 0,1 0 0 0 0,-1 0 0 0 0,1 0 1 0 0,0-1-1 0 0,0 1 0 0 0,-1 0 0 0 0,1 0 0 0 0,0-1 0 0 0,0 1 0 0 0,0 0 0 0 0,0-1 1 0 0,0 1-1 0 0,0-1 0 0 0,0 1 0 0 0,0-1 0 0 0,0 1 0 0 0,1-1 0 0 0,3 2-11 0 0,-1-1-1 0 0,1-1 1 0 0,0 1-1 0 0,-1-1 1 0 0,1 1-1 0 0,-1-1 1 0 0,1-1-1 0 0,0 1 1 0 0,-1-1-1 0 0,1 1 1 0 0,-1-1-1 0 0,9-3 1 0 0,-7 1-8 0 0,1 1 1 0 0,-1-1 0 0 0,0-1-1 0 0,0 1 1 0 0,0-1 0 0 0,-1 0-1 0 0,1 0 1 0 0,5-6 0 0 0,-10 9 16 0 0,1-1 1 0 0,-1 0-1 0 0,0 0 0 0 0,0 1 1 0 0,1-1-1 0 0,-1 0 1 0 0,0 0-1 0 0,0 0 0 0 0,-1-1 1 0 0,1 1-1 0 0,0 0 1 0 0,-1 0-1 0 0,1 0 0 0 0,-1 0 1 0 0,0-1-1 0 0,0 1 1 0 0,0 0-1 0 0,0 0 0 0 0,0-1 1 0 0,0 1-1 0 0,-1 0 1 0 0,1 0-1 0 0,-1 0 0 0 0,1-1 1 0 0,-1 1-1 0 0,0 0 1 0 0,0 0-1 0 0,0 0 0 0 0,0 0 1 0 0,0 0-1 0 0,0 1 1 0 0,-1-1-1 0 0,-2-3 0 0 0,2 2 9 0 0,-1 0-1 0 0,0 0 0 0 0,0 0 0 0 0,0 0 0 0 0,0 0 0 0 0,0 1 0 0 0,-1-1 0 0 0,1 1 0 0 0,-1 0 0 0 0,0 0 0 0 0,0 0 0 0 0,0 1 0 0 0,0-1 0 0 0,0 1 0 0 0,0 0 0 0 0,0 0 0 0 0,-5 0 0 0 0,4 1 15 0 0,0 0-1 0 0,0 1 0 0 0,0 0 0 0 0,0 0 0 0 0,0 0 0 0 0,0 1 1 0 0,1 0-1 0 0,-1 0 0 0 0,0 0 0 0 0,1 0 0 0 0,0 1 0 0 0,-8 5 0 0 0,6-4-4 0 0,1 1 0 0 0,0 0 0 0 0,0 0 0 0 0,0 0 0 0 0,0 1 0 0 0,1 0 0 0 0,0 0 0 0 0,-5 9 0 0 0,8-13-21 0 0,1-1 0 0 0,-1 1 0 0 0,0-1 0 0 0,1 1 0 0 0,-1 0 0 0 0,1-1 0 0 0,-1 1 0 0 0,1 0 0 0 0,0-1 0 0 0,0 1 0 0 0,0 0 0 0 0,0-1 0 0 0,0 1 0 0 0,0 3 0 0 0,1-4 0 0 0,-1 0 0 0 0,0 0 1 0 0,1 0-1 0 0,-1 0 0 0 0,1 0 0 0 0,-1 0 1 0 0,1-1-1 0 0,0 1 0 0 0,-1 0 0 0 0,1 0 1 0 0,0 0-1 0 0,0-1 0 0 0,0 1 0 0 0,0 0 1 0 0,-1-1-1 0 0,1 1 0 0 0,2 0 0 0 0,1 1 2 0 0,-1-1 0 0 0,1 0-1 0 0,0 0 1 0 0,0 0 0 0 0,0-1-1 0 0,0 1 1 0 0,0-1 0 0 0,0 0-1 0 0,0 0 1 0 0,7-1 0 0 0,-2-1-4 0 0,-1 0 1 0 0,0 0-1 0 0,0-1 1 0 0,0 1 0 0 0,-1-2-1 0 0,1 1 1 0 0,-1-1-1 0 0,11-7 1 0 0,-15 9 0 0 0,0-1 0 0 0,-1 1 0 0 0,1 0 0 0 0,-1-1 1 0 0,1 1-1 0 0,-1-1 0 0 0,0 0 0 0 0,0 0 0 0 0,0 0 0 0 0,1-4 0 0 0,-2 5 1 0 0,0 0-1 0 0,-1 0 1 0 0,1-1-1 0 0,-1 1 1 0 0,1 0-1 0 0,-1 0 1 0 0,0 0-1 0 0,0-1 1 0 0,0 1-1 0 0,0 0 1 0 0,-1 0-1 0 0,1-1 1 0 0,0 1-1 0 0,-1 0 1 0 0,0 0-1 0 0,1 0 1 0 0,-3-3-1 0 0,2 3 3 0 0,0 0-1 0 0,0 0 1 0 0,-1 1 0 0 0,1-1-1 0 0,-1 1 1 0 0,0-1-1 0 0,1 1 1 0 0,-1-1 0 0 0,0 1-1 0 0,0 0 1 0 0,0 0-1 0 0,0 0 1 0 0,0 0 0 0 0,0 0-1 0 0,0 0 1 0 0,0 0-1 0 0,0 1 1 0 0,0-1 0 0 0,-1 1-1 0 0,1 0 1 0 0,0-1-1 0 0,-3 1 1 0 0,-3 0-3 0 0,0 0 0 0 0,0 0 0 0 0,0 1 0 0 0,-14 2 0 0 0,15-1 3 0 0,0 0 0 0 0,0 0-1 0 0,1 1 1 0 0,-1 0 0 0 0,1 0 0 0 0,-11 7-1 0 0,15-9-7 0 0,0 1 0 0 0,0-1 0 0 0,1 0-1 0 0,-1 1 1 0 0,0-1 0 0 0,1 1 0 0 0,-1 0-1 0 0,1-1 1 0 0,-1 1 0 0 0,1 0 0 0 0,0 0-1 0 0,0 0 1 0 0,0 0 0 0 0,0 0 0 0 0,0 0-1 0 0,0 0 1 0 0,1 0 0 0 0,-1 1 0 0 0,1-1-1 0 0,-1 0 1 0 0,1 0 0 0 0,0 1 0 0 0,0-1-1 0 0,0 0 1 0 0,0 3 0 0 0,1-4 1 0 0,-1 0-1 0 0,1 0 1 0 0,-1 0 0 0 0,1 0 0 0 0,-1-1-1 0 0,1 1 1 0 0,0 0 0 0 0,0 0-1 0 0,0 0 1 0 0,-1-1 0 0 0,1 1 0 0 0,0 0-1 0 0,0-1 1 0 0,0 1 0 0 0,0 0 0 0 0,0-1-1 0 0,0 0 1 0 0,0 1 0 0 0,0-1-1 0 0,0 1 1 0 0,0-1 0 0 0,0 0 0 0 0,1 0-1 0 0,-1 0 1 0 0,0 0 0 0 0,0 0 0 0 0,0 0-1 0 0,1 0 1 0 0,5 0-59 0 0,0 0 0 0 0,0-1 0 0 0,8-1 0 0 0,1-1-636 0 0,0-2 1 0 0,24-9-1 0 0,6-7-8642 0 0,-35 14 5025 0 0</inkml:trace>
</inkml:ink>
</file>

<file path=ppt/ink/ink4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19 121 512 0 0,'-10'-2'2606'0'0,"10"2"-2115"0"0,-1 0 0 0 0,1 0 0 0 0,-1 0 0 0 0,1-1 0 0 0,-1 1 0 0 0,1 0 0 0 0,-1-1 0 0 0,1 1 0 0 0,-1 0 0 0 0,1-1 0 0 0,-1 1 0 0 0,1 0 0 0 0,0-1 0 0 0,-1 1 0 0 0,1-1 0 0 0,0 1 0 0 0,-1-1 0 0 0,1 0 0 0 0,0 1-76 0 0,0-1 0 0 0,-1 1 0 0 0,1-1 0 0 0,0 0 1 0 0,0 1-1 0 0,0-1 0 0 0,0 1 0 0 0,0-1 0 0 0,0 0 0 0 0,0 1 0 0 0,1-1 0 0 0,-1 1 1 0 0,0-1-1 0 0,0 0 0 0 0,0 1 0 0 0,1-1 0 0 0,-1 0 0 0 0,7-8-1110 0 0,17-20 1681 0 0,-18 21-813 0 0,1-1-1 0 0,8-8 0 0 0,-11 13-101 0 0,0 1 1 0 0,0-1-1 0 0,0 1 1 0 0,1 0-1 0 0,-1 1 0 0 0,1-1 1 0 0,6-2-1 0 0,-10 4-48 0 0,0 1 1 0 0,0 0-1 0 0,0 0 1 0 0,0-1-1 0 0,0 1 0 0 0,0 0 1 0 0,0 0-1 0 0,0 0 1 0 0,-1 0-1 0 0,1 0 0 0 0,0 1 1 0 0,0-1-1 0 0,0 0 1 0 0,0 0-1 0 0,0 0 0 0 0,0 1 1 0 0,0-1-1 0 0,1 1 0 0 0,-1 0-6 0 0,0 0 0 0 0,0 0-1 0 0,0 0 1 0 0,0 0-1 0 0,0 0 1 0 0,0 1-1 0 0,0-1 1 0 0,-1 0-1 0 0,1 0 1 0 0,0 1 0 0 0,-1-1-1 0 0,1 1 1 0 0,-1-1-1 0 0,1 0 1 0 0,-1 3-1 0 0,15 75 632 0 0,4 19 334 0 0,-16-85-876 0 0,1-1 0 0 0,1 0 0 0 0,0-1 0 0 0,0 1 0 0 0,13 19 0 0 0,-15-27-104 0 0,-1 0 0 0 0,1 0 0 0 0,0-1 0 0 0,0 1 0 0 0,0-1-1 0 0,1 1 1 0 0,-1-1 0 0 0,1 0 0 0 0,0-1 0 0 0,0 1 0 0 0,0-1 0 0 0,0 1 0 0 0,0-1 0 0 0,0 0-1 0 0,1-1 1 0 0,7 3 0 0 0,-4-2-566 0 0,0 1 756 0 0,1-1 1 0 0,1-1 0 0 0,11 2-1 0 0,-18-3-684 0 0,0 0-1 0 0,0-1 1 0 0,0 1-1 0 0,0-1 1 0 0,6-1-1 0 0,-7 2-618 0 0,0-1 0 0 0,0 0 1 0 0,0 0-1 0 0,0-1 0 0 0,0 1 0 0 0,0 0 0 0 0,0 0 0 0 0,2-4 0 0 0,2 0-3870 0 0</inkml:trace>
</inkml:ink>
</file>

<file path=ppt/ink/ink4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3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30 2080 0 0,'-30'-9'10435'0'0,"3"-6"-4965"0"0,26 14-5409 0 0,0 0-1 0 0,-1 0 1 0 0,1 1 0 0 0,0-1-1 0 0,0 1 1 0 0,-1-1 0 0 0,1 1-1 0 0,0 0 1 0 0,-1 0-1 0 0,1-1 1 0 0,-1 1 0 0 0,1 0-1 0 0,0 0 1 0 0,-1 0 0 0 0,1 0-1 0 0,0 1 1 0 0,-1-1-1 0 0,1 0 1 0 0,0 0 0 0 0,-1 1-1 0 0,1-1 1 0 0,0 1 0 0 0,-1-1-1 0 0,1 1 1 0 0,0 0-1 0 0,0-1 1 0 0,0 1 0 0 0,0 0-1 0 0,-2 1 1 0 0,-3 4-6 0 0,0-1 1 0 0,0 1-1 0 0,-9 11 1 0 0,9-9 28 0 0,-11 14 15 0 0,-24 40 1 0 0,3-3-62 0 0,31-50-269 0 0,1 1-1 0 0,1-1 1 0 0,0 1-1 0 0,0 0 1 0 0,1 0-1 0 0,-4 15 1 0 0,8-24-95 0 0,0-1 220 0 0,-1 0 1 0 0,1 0 0 0 0,0 0 0 0 0,0 1 0 0 0,0-1-1 0 0,0 0 1 0 0,0 0 0 0 0,0 0 0 0 0,0 0-1 0 0,0 0 1 0 0,0 0 0 0 0,0 0 0 0 0,0 0 0 0 0,0 1-1 0 0,0-1 1 0 0,0 0 0 0 0,0 0 0 0 0,0 0-1 0 0,0 0 1 0 0,0 0 0 0 0,0 0 0 0 0,0 0-1 0 0,0 0 1 0 0,0 1 0 0 0,0-1 0 0 0,0 0 0 0 0,1 0-1 0 0,-1 0 1 0 0,1 1-1473 0 0,-1-1 1472 0 0,0 0 1 0 0,0 0 0 0 0,0 0 0 0 0,0 0 0 0 0,0 0-1 0 0,1 0 1 0 0,-1 0 0 0 0,0 0 0 0 0,0 0-1 0 0,0 0 1 0 0,0 0 0 0 0,6 0-1537 0 0</inkml:trace>
</inkml:ink>
</file>

<file path=ppt/ink/ink4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7.9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65 8 0 0,'3'-18'3095'0'0,"-2"14"-2019"0"0,-1 1 0 0 0,1-1 0 0 0,0 0-1 0 0,-1 0 1 0 0,0 0 0 0 0,0-4 0 0 0,-1 8-928 0 0,1-1 1 0 0,0 0-1 0 0,0 0 1 0 0,0 0 0 0 0,-1 1-1 0 0,1-1 1 0 0,0 0 0 0 0,-1 1-1 0 0,1-1 1 0 0,-1 0-1 0 0,1 1 1 0 0,-1-1 0 0 0,1 1-1 0 0,-1-1 1 0 0,1 0 0 0 0,-1 1-1 0 0,0-1 1 0 0,1 1-1 0 0,-1 0 1 0 0,0-1 0 0 0,1 1-1 0 0,-1-1 1 0 0,0 1 0 0 0,0 0-1 0 0,1 0 1 0 0,-1-1-1 0 0,0 1 1 0 0,0 0 0 0 0,0 0-1 0 0,1 0 1 0 0,-1 0 0 0 0,0 0-1 0 0,0 0 1 0 0,-1 0-1 0 0,-7 1 203 0 0,0 0-1 0 0,0 0 1 0 0,0 1-1 0 0,0 0 1 0 0,0 0-1 0 0,1 1 1 0 0,-1 1-1 0 0,1-1 1 0 0,-1 1-1 0 0,1 1 1 0 0,1-1-1 0 0,-14 11 0 0 0,14-10-181 0 0,0 1-1 0 0,0 1 1 0 0,0-1-1 0 0,1 1 1 0 0,0 0-1 0 0,1 1 0 0 0,-1-1 1 0 0,1 1-1 0 0,1 0 1 0 0,-1 1-1 0 0,1-1 0 0 0,-4 14 1 0 0,7-18-117 0 0,0-1 0 0 0,0 1 0 0 0,1-1 0 0 0,-1 1 0 0 0,1 0 0 0 0,0 0 0 0 0,0-1 0 0 0,0 1 0 0 0,0 0 0 0 0,1-1 1 0 0,0 1-1 0 0,-1 0 0 0 0,1-1 0 0 0,0 1 0 0 0,3 5 0 0 0,-2-7-43 0 0,0 1 1 0 0,-1-1-1 0 0,1 1 0 0 0,0-1 1 0 0,1 0-1 0 0,-1 0 0 0 0,0 0 1 0 0,1 0-1 0 0,-1 0 0 0 0,1 0 1 0 0,-1-1-1 0 0,1 1 1 0 0,0-1-1 0 0,0 0 0 0 0,0 0 1 0 0,0 0-1 0 0,0 0 0 0 0,5 1 1 0 0,4-1-79 0 0,1 1 0 0 0,-1-2 0 0 0,0 0 1 0 0,1 0-1 0 0,-1-1 0 0 0,1-1 1 0 0,17-4-1 0 0,-3-1-1814 0 0,-1-2 1 0 0,32-14-1 0 0,-38 14-1299 0 0,-2-1-220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1.96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26 273 2136 0 0,'-2'-1'353'0'0,"1"1"-1"0"0,0-1 1 0 0,-1 1-1 0 0,1-1 1 0 0,0 1-1 0 0,-1-1 1 0 0,1 0-1 0 0,0 0 1 0 0,0 1-1 0 0,0-1 1 0 0,0 0-1 0 0,0 0 1 0 0,0 0-1 0 0,0 0 1 0 0,0-1-1 0 0,0 1 1 0 0,0 0-1 0 0,1 0 1 0 0,-1 0-1 0 0,0-1 1 0 0,1 1-1 0 0,-1-2 1 0 0,0 1-29 0 0,1 0 1 0 0,0 0-1 0 0,0-1 1 0 0,0 1-1 0 0,0 0 0 0 0,0 0 1 0 0,1-1-1 0 0,-1 1 1 0 0,1 0-1 0 0,-1 0 0 0 0,1 0 1 0 0,1-4-1 0 0,3-2 63 0 0,-1 0 0 0 0,1 0 0 0 0,0 0 0 0 0,1 1 1 0 0,12-13-1 0 0,-3 6-161 0 0,1 0 0 0 0,1 2 1 0 0,0 0-1 0 0,0 0 1 0 0,1 2-1 0 0,34-15 0 0 0,-20 13-7 0 0,1 0-1 0 0,1 3 0 0 0,40-8 0 0 0,-53 14-170 0 0,1 0-1 0 0,-1 1 0 0 0,1 1 0 0 0,0 1 0 0 0,24 3 0 0 0,-45-3-81 0 0,0 0-1 0 0,0 0 1 0 0,0 0-1 0 0,1 1 1 0 0,-1-1-1 0 0,0 0 1 0 0,0 1 0 0 0,0-1-1 0 0,0 1 1 0 0,0-1-1 0 0,0 1 1 0 0,0 0-1 0 0,0-1 1 0 0,0 1-1 0 0,0 0 1 0 0,-1-1-1 0 0,1 1 1 0 0,0 0 0 0 0,0 0-1 0 0,-1 0 1 0 0,1 0-1 0 0,0 0 1 0 0,-1 0-1 0 0,1 0 1 0 0,-1 0-1 0 0,0 0 1 0 0,1 0 0 0 0,-1 0-1 0 0,0 0 1 0 0,1 1-1 0 0,-1-1 1 0 0,0 0-1 0 0,0 0 1 0 0,0 1-1 0 0,0 0-181 0 0,0-1 0 0 0,-1 0 0 0 0,1 0 0 0 0,-1 1 0 0 0,1-1 1 0 0,-1 0-1 0 0,1 0 0 0 0,-1 0 0 0 0,1 0 0 0 0,-1 0 0 0 0,0 0 0 0 0,0 0 0 0 0,0 0 0 0 0,1 0 0 0 0,-1 0 0 0 0,0 0 0 0 0,0 0 0 0 0,0-1 0 0 0,0 1 0 0 0,-2 1 0 0 0,-16 6-4569 0 0,7-3 1788 0 0</inkml:trace>
</inkml:ink>
</file>

<file path=ppt/ink/ink4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8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6 816 0 0,'0'0'276'0'0,"-1"-1"0"0"0,1 1 0 0 0,0-1 0 0 0,-1 1 0 0 0,1 0 0 0 0,-1-1 0 0 0,1 1 0 0 0,0 0 0 0 0,-1-1 0 0 0,1 1 0 0 0,-1 0 0 0 0,1-1 0 0 0,-1 1 0 0 0,1 0 1 0 0,-1 0-1 0 0,1 0 0 0 0,-1 0 0 0 0,1-1 0 0 0,-1 1 0 0 0,0 0 0 0 0,1 0 0 0 0,-1 0 0 0 0,1 0 0 0 0,-1 0 0 0 0,1 0 0 0 0,-1 0 0 0 0,1 0 0 0 0,-1 1 0 0 0,1-1 0 0 0,-1 0 0 0 0,1 0 0 0 0,-1 0 0 0 0,0 0 0 0 0,1 1 0 0 0,0-1 0 0 0,-1 0 0 0 0,1 1 0 0 0,-1-1 0 0 0,1 0 0 0 0,-1 1 0 0 0,0 0-57 0 0,1 0-1 0 0,-1 0 1 0 0,1 0-1 0 0,0 0 1 0 0,-1-1 0 0 0,1 1-1 0 0,0 0 1 0 0,-1 0-1 0 0,1 0 1 0 0,0 0-1 0 0,0 0 1 0 0,0 0-1 0 0,0 0 1 0 0,0 0 0 0 0,0 0-1 0 0,0 0 1 0 0,1 0-1 0 0,-1 0 1 0 0,0-1-1 0 0,0 1 1 0 0,1 0 0 0 0,-1 0-1 0 0,0 0 1 0 0,1 0-1 0 0,0 0 1 0 0,1 4-6 0 0,0 0 1 0 0,0 0-1 0 0,0 1 1 0 0,0-1 0 0 0,-1 0-1 0 0,0 1 1 0 0,0 7-1 0 0,1 41-41 0 0,-2-51-141 0 0,0 9-129 0 0,0 1-1 0 0,-2 0 1 0 0,1-1 0 0 0,-1 1-1 0 0,-1-1 1 0 0,-1 1 0 0 0,1-1 0 0 0,-2 0-1 0 0,-9 19 1 0 0,9-24-339 0 0,-1 2-1252 0 0,4-2-3329 0 0,5-6 2052 0 0</inkml:trace>
</inkml:ink>
</file>

<file path=ppt/ink/ink4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8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96 8 0 0,'-10'-5'1354'0'0,"-20"-10"7951"0"0,30 15-9067 0 0,-1-1-1 0 0,0 1 1 0 0,0-1 0 0 0,0 0-1 0 0,1 1 1 0 0,-1-1 0 0 0,0 0 0 0 0,0 0-1 0 0,1 1 1 0 0,-1-1 0 0 0,1 0-1 0 0,-1 0 1 0 0,1 0 0 0 0,-1 0 0 0 0,1 0-1 0 0,0 0 1 0 0,-1 1 0 0 0,1-1-1 0 0,0 0 1 0 0,0 0 0 0 0,-1 0-1 0 0,1 0 1 0 0,0 0 0 0 0,0 0 0 0 0,0 0-1 0 0,1-2 1 0 0,-1 2-183 0 0,0 0 1 0 0,1 0-1 0 0,0 0 0 0 0,-1 1 1 0 0,1-1-1 0 0,0 0 0 0 0,-1 0 1 0 0,1 1-1 0 0,0-1 1 0 0,0 0-1 0 0,-1 1 0 0 0,1-1 1 0 0,0 1-1 0 0,0-1 0 0 0,2 0 1 0 0,18-8 89 0 0,-14 7 0 0 0,10-5 18 0 0,28-8-1 0 0,-37 13-137 0 0,0 1 1 0 0,0-1-1 0 0,0 1 1 0 0,0 1-1 0 0,0-1 1 0 0,9 2-1 0 0,-14-1-20 0 0,1 1 0 0 0,-1 0 0 0 0,0 0 0 0 0,1 0 1 0 0,-1 0-1 0 0,0 0 0 0 0,0 1 0 0 0,0-1 0 0 0,0 1 0 0 0,0 0 0 0 0,0 0 0 0 0,0 0 0 0 0,0 0 1 0 0,-1 0-1 0 0,1 1 0 0 0,-1-1 0 0 0,0 1 0 0 0,0 0 0 0 0,0 0 0 0 0,0-1 0 0 0,0 1 0 0 0,0 0 0 0 0,-1 1 1 0 0,0-1-1 0 0,1 0 0 0 0,-1 0 0 0 0,-1 1 0 0 0,1-1 0 0 0,0 0 0 0 0,-1 1 0 0 0,1-1 0 0 0,-1 1 1 0 0,0-1-1 0 0,0 1 0 0 0,-1-1 0 0 0,1 1 0 0 0,-1-1 0 0 0,1 0 0 0 0,-1 1 0 0 0,-3 5 0 0 0,1-3 101 0 0,0 0 0 0 0,-1-1 0 0 0,0 1 0 0 0,0-1 0 0 0,0 0 0 0 0,-1-1 0 0 0,1 1 0 0 0,-1-1-1 0 0,0 0 1 0 0,-1 0 0 0 0,1 0 0 0 0,-9 4 0 0 0,9-6-213 0 0,0 1 0 0 0,0-1 1 0 0,0-1-1 0 0,0 1 0 0 0,-1-1 0 0 0,1 1 0 0 0,-1-2 1 0 0,1 1-1 0 0,0 0 0 0 0,-1-1 0 0 0,0 0 0 0 0,1-1 1 0 0,-1 1-1 0 0,1-1 0 0 0,-7-1 0 0 0,10 1-303 0 0,0 0 1 0 0,0 0-1 0 0,0 0 0 0 0,1 0 0 0 0,-1 0 0 0 0,0 0 0 0 0,0 0 0 0 0,1 0 0 0 0,-1-1 0 0 0,0 1 0 0 0,1-1 1 0 0,-1 1-1 0 0,0-3 0 0 0,-2-5-1291 0 0</inkml:trace>
</inkml:ink>
</file>

<file path=ppt/ink/ink4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9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273 63 728 0 0,'-1'-4'521'0'0,"-1"-1"982"0"0,1-1 0 0 0,-1 0 0 0 0,0 1 1 0 0,-1-1-1 0 0,1 1 0 0 0,-5-6 0 0 0,7 10-1124 0 0,-1 0-1 0 0,0-1 1 0 0,-1 1-1 0 0,1 0 1 0 0,0 0-1 0 0,0 0 1 0 0,0 1 0 0 0,0-1-1 0 0,-1 0 1 0 0,1 0-1 0 0,0 1 1 0 0,-1-1-1 0 0,1 0 1 0 0,-1 1-1 0 0,-1-1 1 0 0,1 1-257 0 0,0 0 1 0 0,-1 0 0 0 0,1 0 0 0 0,0 0 0 0 0,0 0 0 0 0,0 0 0 0 0,0 0 0 0 0,-3 2-1 0 0,-4 0 235 0 0,0 2 0 0 0,0-1 0 0 0,0 1 0 0 0,0 0 0 0 0,1 1 0 0 0,0 0 0 0 0,0 0 0 0 0,0 1 0 0 0,-12 12-1 0 0,10-9-84 0 0,2 2-1 0 0,-1-1 0 0 0,1 1 0 0 0,1 0 0 0 0,0 1 0 0 0,-7 16 0 0 0,4-3-3 0 0,1 1 0 0 0,1-1 0 0 0,1 1 0 0 0,2 1 0 0 0,1-1 0 0 0,-2 42 0 0 0,6-58-258 0 0,0 0 0 0 0,1-1-1 0 0,0 1 1 0 0,3 11 0 0 0,-3-15-37 0 0,1-1-1 0 0,-1 0 1 0 0,1 0 0 0 0,1 1 0 0 0,-1-1 0 0 0,1-1 0 0 0,-1 1-1 0 0,8 9 1 0 0,-8-12-47 0 0,1 0-1 0 0,0 0 1 0 0,0 0 0 0 0,0 0-1 0 0,0 0 1 0 0,0 0 0 0 0,0-1-1 0 0,0 0 1 0 0,1 0-1 0 0,-1 1 1 0 0,6 0 0 0 0,-2-1-541 0 0,0 0 0 0 0,-1 0 0 0 0,1-1 1 0 0,0 0-1 0 0,8-1 0 0 0,-7 0-1317 0 0,0-1-1 0 0,0 0 1 0 0,9-4 0 0 0,-3 0-1236 0 0</inkml:trace>
</inkml:ink>
</file>

<file path=ppt/ink/ink4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3:59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62 201 1600 0 0,'-5'0'1948'0'0,"-1"-1"491"0"0,0 1 0 0 0,0 1 0 0 0,-12 1 0 0 0,17-1-2214 0 0,0-1 0 0 0,0 0 0 0 0,0 0 0 0 0,0 0 0 0 0,0 1 1 0 0,1-1-1 0 0,-1 1 0 0 0,0-1 0 0 0,0 1 0 0 0,0-1 0 0 0,0 1 0 0 0,0-1 1 0 0,1 1-1 0 0,-1 0 0 0 0,0-1 0 0 0,0 1 0 0 0,1 0 0 0 0,-1 0 0 0 0,1 0 0 0 0,-1-1 1 0 0,0 1-1 0 0,1 0 0 0 0,0 0 0 0 0,-1 0 0 0 0,1 0 0 0 0,0 0 0 0 0,-1 0 1 0 0,1 0-1 0 0,0 0 0 0 0,0 2 0 0 0,0-3-201 0 0,0 0-1 0 0,0 0 1 0 0,0 1-1 0 0,0-1 1 0 0,0 0-1 0 0,0 0 1 0 0,0 0-1 0 0,0 0 1 0 0,0 1-1 0 0,0-1 1 0 0,0 0-1 0 0,0 0 1 0 0,0 0-1 0 0,0 1 1 0 0,0-1-1 0 0,0 0 1 0 0,0 0-1 0 0,0 0 1 0 0,1 0-1 0 0,-1 0 1 0 0,0 1-1 0 0,0-1 1 0 0,0 0-1 0 0,0 0 1 0 0,0 0-1 0 0,1 0 1 0 0,-1 0-1 0 0,0 0 1 0 0,0 0-1 0 0,0 1 1 0 0,0-1-1 0 0,1 0 1 0 0,-1 0-1 0 0,0 0 1 0 0,0 0-1 0 0,0 0 1 0 0,1 0-1 0 0,8-3 453 0 0,9-8-109 0 0,-10 6-286 0 0,-1-1-1 0 0,0-1 0 0 0,0 0 1 0 0,-1 0-1 0 0,0 0 0 0 0,5-8 0 0 0,-7 9-53 0 0,-1 0-1 0 0,0 0 0 0 0,-1 0 1 0 0,1 0-1 0 0,-1 0 1 0 0,0 0-1 0 0,-1-1 0 0 0,0 1 1 0 0,1-11-1 0 0,0-34 999 0 0,-2 51-961 0 0,-2 15 191 0 0,2-2-218 0 0,0 0 1 0 0,0 0-1 0 0,1-1 0 0 0,5 24 0 0 0,1 10 99 0 0,-6-38-78 0 0,0 0 0 0 0,0 0 0 0 0,1 0 0 0 0,0 0 0 0 0,5 15 0 0 0,-7-23-57 0 0,1 1 0 0 0,-1-1 0 0 0,0 0 0 0 0,0 1 0 0 0,1-1 0 0 0,-1 1 1 0 0,0-1-1 0 0,1 0 0 0 0,-1 1 0 0 0,0-1 0 0 0,1 0 0 0 0,-1 1 0 0 0,1-1 0 0 0,-1 0 1 0 0,1 1-1 0 0,-1-1 0 0 0,1 0 0 0 0,-1 0 0 0 0,0 0 0 0 0,1 0 0 0 0,-1 1 0 0 0,1-1 1 0 0,0 0-1 0 0,-1 0 0 0 0,1 0 0 0 0,-1 0 0 0 0,1 0 0 0 0,1 0 1 0 0,-1-1-1 0 0,1 1 1 0 0,0-1-1 0 0,-1 1 1 0 0,1-1 0 0 0,-1 0-1 0 0,1 1 1 0 0,2-3-1 0 0,23-20-84 0 0,-19 16 66 0 0,-1 0 0 0 0,0-1 0 0 0,0 0 0 0 0,-1-1 0 0 0,0 0 0 0 0,0 1-1 0 0,-1-2 1 0 0,0 1 0 0 0,-1-1 0 0 0,0 0 0 0 0,0 0 0 0 0,2-14 0 0 0,0-5 45 0 0,-2 6-29 0 0,8-23 0 0 0,-14 53 24 0 0,0 1 1 0 0,0 0-1 0 0,1 0 0 0 0,0 0 0 0 0,1 1 0 0 0,0-1 0 0 0,0 0 0 0 0,1 0 0 0 0,0 0 0 0 0,3 16 1 0 0,0-13 29 0 0,-1 0 1 0 0,1-1-1 0 0,1 1 1 0 0,0-1-1 0 0,0 0 1 0 0,1 0 0 0 0,9 12-1 0 0,-12-19-42 0 0,-1 0 0 0 0,1 0 0 0 0,0-1 0 0 0,0 1 0 0 0,0-1 1 0 0,0 0-1 0 0,0 0 0 0 0,0 0 0 0 0,1 0 0 0 0,-1 0 0 0 0,1-1 0 0 0,-1 1 0 0 0,7 0 0 0 0,-8-1-169 0 0,0-1 0 0 0,-1 0 0 0 0,1 1 0 0 0,0-1 0 0 0,0 0 0 0 0,0 0-1 0 0,0 0 1 0 0,0-1 0 0 0,0 1 0 0 0,0 0 0 0 0,0-1 0 0 0,0 1 0 0 0,0-1 0 0 0,-1 0 0 0 0,1 0 0 0 0,0 1 0 0 0,0-1-1 0 0,-1 0 1 0 0,1-1 0 0 0,0 1 0 0 0,-1 0 0 0 0,1 0 0 0 0,-1-1 0 0 0,0 1 0 0 0,1-1 0 0 0,-1 1 0 0 0,1-3 0 0 0,8-10-6587 0 0,-6 8 1775 0 0</inkml:trace>
</inkml:ink>
</file>

<file path=ppt/ink/ink4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0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45 1168 0 0,'8'-6'2778'0'0,"20"-16"4367"0"0,-25 20-6586 0 0,1 0 0 0 0,0 0 0 0 0,-1 0 0 0 0,1 1 1 0 0,0-1-1 0 0,0 1 0 0 0,1 0 0 0 0,-1 0 0 0 0,0 0 0 0 0,6 0 0 0 0,-4 1-267 0 0,0 0-1 0 0,-1 0 1 0 0,1 0 0 0 0,-1 1-1 0 0,1 0 1 0 0,-1 0-1 0 0,0 0 1 0 0,1 1 0 0 0,-1 0-1 0 0,0 0 1 0 0,8 4 0 0 0,-5-1-9 0 0,0 0 0 0 0,-1 1 0 0 0,0 0 1 0 0,0 0-1 0 0,-1 1 0 0 0,7 8 1 0 0,-4-4-91 0 0,-1 0 1 0 0,0 1-1 0 0,-1 1 1 0 0,-1-1-1 0 0,0 1 1 0 0,-1 0-1 0 0,0 1 1 0 0,-1-1 0 0 0,0 1-1 0 0,-1 0 1 0 0,2 25-1 0 0,-2 8-194 0 0,-2-1 0 0 0,-7 57 0 0 0,-4-20-519 0 0,-1-43-1761 0 0,8-32 538 0 0,0-1 1 0 0,0 0 0 0 0,-6 8 0 0 0,3-4-1841 0 0</inkml:trace>
</inkml:ink>
</file>

<file path=ppt/ink/ink4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3.1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71 512 0 0,'-2'0'951'0'0,"1"-1"-1"0"0,-1 1 1 0 0,0 0-1 0 0,0-1 1 0 0,1 1 0 0 0,-1-1-1 0 0,1 1 1 0 0,-1-1-1 0 0,-1-1 1 0 0,-9-3 3393 0 0,11 5-4241 0 0,0 0 0 0 0,0 1 0 0 0,0-1 0 0 0,0 0 0 0 0,0 1 0 0 0,0-1 0 0 0,0 1 0 0 0,0-1 0 0 0,0 1 0 0 0,1-1 0 0 0,-1 1 0 0 0,0 0 0 0 0,0-1 0 0 0,0 1 0 0 0,1 0 0 0 0,-2 1 0 0 0,-12 15 737 0 0,12-13-752 0 0,0 1-1 0 0,0-1 1 0 0,0 1-1 0 0,0-1 1 0 0,1 1 0 0 0,-1 0-1 0 0,1 0 1 0 0,0 0-1 0 0,0 7 1 0 0,1-11-86 0 0,0 1 0 0 0,1-1 1 0 0,-1 1-1 0 0,0 0 0 0 0,0-1 0 0 0,1 1 0 0 0,-1-1 0 0 0,1 1 1 0 0,0 0-1 0 0,-1-1 0 0 0,1 1 0 0 0,0-1 0 0 0,0 0 0 0 0,0 1 1 0 0,0-1-1 0 0,0 0 0 0 0,0 0 0 0 0,0 1 0 0 0,0-1 0 0 0,1 0 1 0 0,-1 0-1 0 0,0 0 0 0 0,1 0 0 0 0,-1-1 0 0 0,1 1 0 0 0,-1 0 1 0 0,1-1-1 0 0,-1 1 0 0 0,1-1 0 0 0,-1 1 0 0 0,4 0 0 0 0,-1 0-27 0 0,0 0 0 0 0,-1 0-1 0 0,1-1 1 0 0,0 1 0 0 0,0-1-1 0 0,0 1 1 0 0,0-1 0 0 0,0-1-1 0 0,0 1 1 0 0,0 0 0 0 0,-1-1-1 0 0,1 0 1 0 0,0 0 0 0 0,0 0-1 0 0,4-2 1 0 0,-2 0-13 0 0,-1 1 0 0 0,1-1-1 0 0,0 0 1 0 0,-1-1 0 0 0,0 1-1 0 0,0-1 1 0 0,7-7 0 0 0,-10 8 46 0 0,0 1 0 0 0,0-1 0 0 0,-1 1 0 0 0,1-1 0 0 0,-1 0 0 0 0,1 0 0 0 0,-1 0 0 0 0,0 0 0 0 0,0 1 0 0 0,-1-2 0 0 0,1 1 0 0 0,-1 0 0 0 0,1 0-1 0 0,-1 0 1 0 0,0 0 0 0 0,0 0 0 0 0,-1-5 0 0 0,1 5 7 0 0,0-1-1 0 0,-1 0 1 0 0,0 1-1 0 0,0-1 1 0 0,0 1-1 0 0,0-1 1 0 0,-1 1-1 0 0,1-1 1 0 0,-1 1-1 0 0,-3-4 0 0 0,5 5-5 0 0,-1 1 0 0 0,0 0-1 0 0,0 0 1 0 0,0 0-1 0 0,0 0 1 0 0,-1 0 0 0 0,1 0-1 0 0,0 0 1 0 0,0 0-1 0 0,-1 1 1 0 0,1-1 0 0 0,0 0-1 0 0,-1 1 1 0 0,1-1-1 0 0,0 1 1 0 0,-1-1-1 0 0,1 1 1 0 0,-1 0 0 0 0,1 0-1 0 0,-1 0 1 0 0,1 0-1 0 0,-1 0 1 0 0,1 0 0 0 0,-1 0-1 0 0,1 0 1 0 0,-1 0-1 0 0,1 1 1 0 0,-2-1-1 0 0,-5 3 23 0 0,0 0 0 0 0,1 0 0 0 0,-1 1 0 0 0,1 0 0 0 0,-13 9 0 0 0,17-11-15 0 0,0 0 1 0 0,-1 1-1 0 0,2 0 1 0 0,-1 0-1 0 0,0-1 1 0 0,1 1-1 0 0,-1 1 1 0 0,1-1-1 0 0,0 0 0 0 0,0 1 1 0 0,0-1-1 0 0,0 1 1 0 0,1-1-1 0 0,-2 6 1 0 0,2-8-10 0 0,1 0 0 0 0,0 0 0 0 0,0 0 0 0 0,-1 0 1 0 0,1 0-1 0 0,0 0 0 0 0,0 0 0 0 0,0 0 1 0 0,0 0-1 0 0,0 1 0 0 0,0-1 0 0 0,1 0 0 0 0,-1 0 1 0 0,0 0-1 0 0,0 0 0 0 0,1 0 0 0 0,-1 0 0 0 0,1 0 1 0 0,-1-1-1 0 0,1 1 0 0 0,-1 0 0 0 0,1 0 1 0 0,-1 0-1 0 0,1 0 0 0 0,0 0 0 0 0,-1-1 0 0 0,1 1 1 0 0,0 0-1 0 0,0-1 0 0 0,0 1 0 0 0,0 0 1 0 0,0-1-1 0 0,-1 1 0 0 0,1-1 0 0 0,0 0 0 0 0,0 1 1 0 0,2 0-1 0 0,-1-1-4 0 0,1 0 1 0 0,-1 0 0 0 0,1 0-1 0 0,-1 0 1 0 0,0 0-1 0 0,1 0 1 0 0,-1 0 0 0 0,1-1-1 0 0,-1 1 1 0 0,0-1 0 0 0,0 0-1 0 0,1 0 1 0 0,-1 0-1 0 0,0 0 1 0 0,4-2 0 0 0,32-18-46 0 0,-26 15-2 0 0,0-1 1 0 0,14-9-1 0 0,-23 13 44 0 0,0 0-1 0 0,0 1 1 0 0,0-1-1 0 0,0 0 1 0 0,-1 0-1 0 0,1 0 1 0 0,-1-1-1 0 0,1 1 1 0 0,-1-1-1 0 0,0 1 0 0 0,2-8 1 0 0,-3 10 3 0 0,-1 0 1 0 0,0-1-1 0 0,1 1 1 0 0,-1 0-1 0 0,0 0 1 0 0,1 0-1 0 0,-1-1 1 0 0,0 1-1 0 0,0 0 1 0 0,0 0-1 0 0,0 0 1 0 0,0-1-1 0 0,-1 1 1 0 0,1 0-1 0 0,0 0 1 0 0,0 0-1 0 0,-1-1 1 0 0,1 1-1 0 0,-1 0 1 0 0,1 0-1 0 0,-1 0 1 0 0,0 0-1 0 0,1 0 1 0 0,-1 0-1 0 0,0 0 1 0 0,1 0-1 0 0,-1 0 1 0 0,0 0-1 0 0,-2-1 1 0 0,2 2 0 0 0,-1-1 1 0 0,1 0-1 0 0,-1 1 1 0 0,1-1-1 0 0,-1 1 1 0 0,1-1 0 0 0,-1 1-1 0 0,1 0 1 0 0,-1-1-1 0 0,0 1 1 0 0,1 0-1 0 0,-1 0 1 0 0,0 0 0 0 0,1 1-1 0 0,-1-1 1 0 0,1 0-1 0 0,-1 1 1 0 0,1-1 0 0 0,-1 1-1 0 0,0-1 1 0 0,-1 2-1 0 0,-7 3 51 0 0,1 0 0 0 0,0 1-1 0 0,1 0 1 0 0,-14 11 0 0 0,19-14-44 0 0,0 0 0 0 0,0 0 0 0 0,1 0 1 0 0,-1 0-1 0 0,0 1 0 0 0,1-1 0 0 0,0 1 0 0 0,0 0 1 0 0,0-1-1 0 0,1 1 0 0 0,-1 0 0 0 0,1 0 0 0 0,0 0 1 0 0,-1 6-1 0 0,1-8-11 0 0,1-1 0 0 0,0 1 0 0 0,0-1 0 0 0,0 1 0 0 0,0-1 0 0 0,1 1 0 0 0,-1-1 0 0 0,0 1 0 0 0,1-1 0 0 0,-1 0 0 0 0,1 1 0 0 0,-1-1-1 0 0,1 1 1 0 0,-1-1 0 0 0,1 0 0 0 0,0 0 0 0 0,0 1 0 0 0,0-1 0 0 0,2 2 0 0 0,-1-1-4 0 0,-1-1-1 0 0,1 0 0 0 0,1 0 1 0 0,-1 1-1 0 0,0-1 0 0 0,0 0 0 0 0,0 0 1 0 0,1-1-1 0 0,-1 1 0 0 0,0-1 1 0 0,4 1-1 0 0,0 0-44 0 0,1 0 1 0 0,-1-1-1 0 0,1 0 1 0 0,-1-1-1 0 0,0 0 1 0 0,1 0-1 0 0,-1 0 1 0 0,8-3-1 0 0,-8 2-182 0 0,0-1-1 0 0,0 1 0 0 0,-1-1 0 0 0,1-1 0 0 0,6-5 1 0 0,5-8-2273 0 0,-16 15 1902 0 0,0 1 1 0 0,0-1-1 0 0,-1 0 1 0 0,1 1-1 0 0,0-1 0 0 0,0 0 1 0 0,-1 0-1 0 0,1 0 1 0 0,0-2-1 0 0,-1-4-2004 0 0</inkml:trace>
</inkml:ink>
</file>

<file path=ppt/ink/ink4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3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44 170 512 0 0,'-18'-5'2483'0'0,"-7"-5"5383"0"0,25 6-4699 0 0,5-3-1538 0 0,14-7-610 0 0,-10 7-70 0 0,15-15 637 0 0,-1 1-557 0 0,28-20-1 0 0,-44 36-947 0 0,1 0 0 0 0,-1 0 0 0 0,1 1-1 0 0,0 0 1 0 0,0 1 0 0 0,1 0 0 0 0,-1 0 0 0 0,14-2-1 0 0,-20 4-52 0 0,0 1 0 0 0,0 0-1 0 0,0 0 1 0 0,0 0-1 0 0,0 0 1 0 0,0 0-1 0 0,0 0 1 0 0,0 0 0 0 0,0 1-1 0 0,0-1 1 0 0,0 1-1 0 0,0-1 1 0 0,0 1-1 0 0,0 0 1 0 0,0 0 0 0 0,-1 0-1 0 0,1 0 1 0 0,2 2-1 0 0,-2-1-8 0 0,0 0 0 0 0,0 0 0 0 0,0 0 0 0 0,0 1 0 0 0,-1-1 0 0 0,1 1 0 0 0,-1-1 0 0 0,0 1 0 0 0,1 0 0 0 0,-1 0 0 0 0,1 3 0 0 0,0 8 12 0 0,1 0-1 0 0,-2 0 0 0 0,0 0 1 0 0,-1 19-1 0 0,0-21 24 0 0,-1 52 196 0 0,1 49-16 0 0,0-108-218 0 0,0 0-1 0 0,1 0 1 0 0,0 0-1 0 0,0 0 1 0 0,0-1-1 0 0,1 1 1 0 0,-1 0-1 0 0,1 0 1 0 0,0-1-1 0 0,5 8 1 0 0,-5-10-87 0 0,-1 0 0 0 0,0-1 0 0 0,1 0 0 0 0,-1 1 0 0 0,1-1 0 0 0,-1 0 1 0 0,1 1-1 0 0,0-1 0 0 0,0 0 0 0 0,0 0 0 0 0,-1 0 0 0 0,1-1 0 0 0,0 1 1 0 0,0 0-1 0 0,0-1 0 0 0,0 1 0 0 0,0-1 0 0 0,0 0 0 0 0,0 0 0 0 0,0 1 1 0 0,1-1-1 0 0,-1-1 0 0 0,0 1 0 0 0,0 0 0 0 0,0 0 0 0 0,0-1 0 0 0,0 1 0 0 0,2-2 1 0 0,22-11-5431 0 0,-6 3-2437 0 0,-13 7 5737 0 0</inkml:trace>
</inkml:ink>
</file>

<file path=ppt/ink/ink4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4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503 11 464 0 0,'-7'-3'1238'0'0,"3"2"-155"0"0,1 0-1 0 0,0-1 1 0 0,-1 1 0 0 0,1 0 0 0 0,0 1 0 0 0,-8-1 0 0 0,10 1-804 0 0,-1 0 0 0 0,0 0 0 0 0,1 1 0 0 0,-1-1 0 0 0,0 1 0 0 0,1-1 1 0 0,-1 1-1 0 0,0 0 0 0 0,1 0 0 0 0,-1 0 0 0 0,1-1 0 0 0,-1 2 0 0 0,1-1 0 0 0,0 0 0 0 0,-1 0 1 0 0,1 0-1 0 0,-2 3 0 0 0,-8 11 603 0 0,-1 0 0 0 0,-16 33 0 0 0,3-7-141 0 0,18-29-516 0 0,-49 71 855 0 0,44-69-1012 0 0,0 0 1 0 0,0-1-1 0 0,-23 19 1 0 0,-91 55-347 0 0,62-45-1118 0 0,60-39 886 0 0,-16 11-1259 0 0,10-4-3390 0 0,9-6 2449 0 0</inkml:trace>
</inkml:ink>
</file>

<file path=ppt/ink/ink4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04.4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1 512 0 0,'-6'5'5773'0'0,"5"-4"-5094"0"0,0 0 0 0 0,-1 1-1 0 0,1-1 1 0 0,0 0 0 0 0,0 0-1 0 0,0 1 1 0 0,0-1 0 0 0,0 1-1 0 0,-1 2 1 0 0,-3 7 140 0 0,1 0 0 0 0,0 0 0 0 0,1 0 0 0 0,-3 22 0 0 0,1 48-992 0 0,0-10-2919 0 0,2-49 2137 0 0</inkml:trace>
</inkml:ink>
</file>

<file path=ppt/ink/ink4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29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7 512 0 0,'-34'-7'9902'0'0,"29"7"-9470"0"0,1 0-1 0 0,-1 0 1 0 0,0 1-1 0 0,0-1 1 0 0,1 1-1 0 0,-1 0 1 0 0,0 0-1 0 0,1 1 1 0 0,-1-1-1 0 0,1 1 1 0 0,0 0-1 0 0,0 0 1 0 0,-1 0 0 0 0,1 1-1 0 0,0 0 1 0 0,1-1-1 0 0,-1 1 1 0 0,1 1-1 0 0,-1-1 1 0 0,-2 4-1 0 0,-13 17 264 0 0,1 0 0 0 0,2 2-1 0 0,0 0 1 0 0,2 0 0 0 0,-16 42 0 0 0,9-11 102 0 0,-24 104 1 0 0,35-110-459 0 0,-5 52 0 0 0,13-84-261 0 0,1 0-1 0 0,1 0 1 0 0,1 0 0 0 0,0 0-1 0 0,2 0 1 0 0,5 22 0 0 0,-6-33-80 0 0,1 0 0 0 0,0-1 0 0 0,0 1-1 0 0,0-1 1 0 0,1 0 0 0 0,0 0 0 0 0,1 0 0 0 0,0-1 0 0 0,0 0 0 0 0,0 1 0 0 0,0-2 0 0 0,1 1 0 0 0,0-1 0 0 0,8 6 0 0 0,-4-5-75 0 0,-1-1 0 0 0,1 0 0 0 0,0 0 0 0 0,0-1 0 0 0,0 0 0 0 0,1-1 0 0 0,0 0 0 0 0,-1-1 0 0 0,22 2 0 0 0,15-3-2595 0 0,-1-1-1 0 0,74-10 1 0 0,-76 4-385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2.16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 1 808 0 0,'-1'3'755'0'0,"0"1"-1"0"0,0 0 1 0 0,0 0-1 0 0,0 0 1 0 0,1-1-1 0 0,0 1 1 0 0,-1 0-1 0 0,1 0 1 0 0,1 0-1 0 0,-1 0 1 0 0,0 0-1 0 0,1 0 1 0 0,0 0-1 0 0,0 0 1 0 0,3 6-1 0 0,0 1 285 0 0,0-1-1 0 0,1 0 1 0 0,1 0 0 0 0,9 13-1 0 0,-9-15-781 0 0,1-1 0 0 0,0 1-1 0 0,0-1 1 0 0,1-1 0 0 0,0 1-1 0 0,0-1 1 0 0,1-1 0 0 0,-1 0 0 0 0,17 8-1 0 0,7 0-157 0 0,52 13 0 0 0,-46-15-47 0 0,-28-8-182 0 0,90 25-334 0 0,-33-17-4227 0 0,-52-9 2737 0 0</inkml:trace>
</inkml:ink>
</file>

<file path=ppt/ink/ink4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0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85 512 0 0,'-14'-24'4201'0'0,"12"21"-3487"0"0,1 0 1 0 0,-1 0-1 0 0,0 0 0 0 0,1 0 0 0 0,-1 0 0 0 0,1 0 1 0 0,0 0-1 0 0,0 0 0 0 0,0-1 0 0 0,0 1 0 0 0,1 0 0 0 0,-1-6 1 0 0,1 8-517 0 0,0 0 1 0 0,0 1-1 0 0,0-1 1 0 0,0 1 0 0 0,0-1-1 0 0,0 1 1 0 0,0-1 0 0 0,0 1-1 0 0,0-1 1 0 0,0 1-1 0 0,0-1 1 0 0,1 1 0 0 0,-1-1-1 0 0,0 0 1 0 0,0 1-1 0 0,0 0 1 0 0,1-1 0 0 0,-1 1-1 0 0,0-1 1 0 0,1 1-1 0 0,-1-1 1 0 0,0 1 0 0 0,1-1-1 0 0,-1 1 1 0 0,1 0-1 0 0,0-1 1 0 0,-1 1-73 0 0,1 0 0 0 0,-1 0 0 0 0,1 1 0 0 0,-1-1-1 0 0,0 0 1 0 0,1 0 0 0 0,-1 1 0 0 0,0-1 0 0 0,1 0 0 0 0,-1 1 0 0 0,0-1-1 0 0,1 0 1 0 0,-1 1 0 0 0,0-1 0 0 0,1 0 0 0 0,-1 1 0 0 0,0-1 0 0 0,0 1-1 0 0,0-1 1 0 0,1 0 0 0 0,-1 1 0 0 0,0-1 0 0 0,0 1 0 0 0,0-1 0 0 0,0 1-1 0 0,0-1 1 0 0,0 1 0 0 0,0-1 0 0 0,0 1 0 0 0,0-1 0 0 0,0 1 0 0 0,11 131 2338 0 0,-7-65-2216 0 0,3 0 1 0 0,22 93 0 0 0,-14-113-236 0 0,-13-42-61 0 0,0 0-1 0 0,0 0 1 0 0,1-1-1 0 0,-1 1 1 0 0,1-1-1 0 0,0 1 0 0 0,4 3 1 0 0,-6-7-13 0 0,-1-1 0 0 0,1 1 0 0 0,-1-1-1 0 0,1 1 1 0 0,-1-1 0 0 0,1 1 0 0 0,-1-1 0 0 0,1 0 0 0 0,-1 1 0 0 0,1-1 0 0 0,0 0 0 0 0,-1 1-1 0 0,1-1 1 0 0,-1 0 0 0 0,1 0 0 0 0,0 0 0 0 0,-1 0 0 0 0,1 0 0 0 0,0 0 0 0 0,-1 0 0 0 0,1 0-1 0 0,0 0 1 0 0,-1 0 0 0 0,1 0 0 0 0,0 0 0 0 0,-1 0 0 0 0,1 0 0 0 0,1-1 0 0 0,4-6-3556 0 0,-2-4-3815 0 0,-3 4 2752 0 0</inkml:trace>
</inkml:ink>
</file>

<file path=ppt/ink/ink4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79 208 528 0 0,'-4'-3'1584'0'0,"1"1"0"0"0,-2 0 0 0 0,1 0 1 0 0,0 1-1 0 0,-6-3 0 0 0,-14-5 3204 0 0,14 4-2919 0 0,10 5-1751 0 0,-1 0 0 0 0,0-1 0 0 0,0 1 0 0 0,1 0 0 0 0,-1-1 0 0 0,0 1 0 0 0,0 0 0 0 0,1-1 0 0 0,-1 1-1 0 0,1-1 1 0 0,-1 1 0 0 0,0-1 0 0 0,1 1 0 0 0,-1-1 0 0 0,1 0 0 0 0,-1 1 0 0 0,1-1 0 0 0,-1 0 0 0 0,1 1 0 0 0,0-1 0 0 0,-1 0 0 0 0,1 1 0 0 0,0-1 0 0 0,0 0 0 0 0,-1 0 0 0 0,1 0 0 0 0,0 1 0 0 0,0-1-1 0 0,0 0 1 0 0,0 0 0 0 0,0 1 0 0 0,0-1 0 0 0,0 0 0 0 0,0 0 0 0 0,0 0 0 0 0,1 1 0 0 0,-1-1 0 0 0,0-1 0 0 0,1-2 33 0 0,1 0 1 0 0,-1 1-1 0 0,0-1 0 0 0,1 0 1 0 0,0 1-1 0 0,0-1 0 0 0,0 1 1 0 0,0 0-1 0 0,1-1 0 0 0,-1 1 0 0 0,6-5 1 0 0,4-4 90 0 0,18-13 0 0 0,-24 21-199 0 0,5-4-6 0 0,2 0 0 0 0,-1 1 0 0 0,1 0 0 0 0,0 1 0 0 0,1 0 0 0 0,-1 1 0 0 0,1 1 0 0 0,0 0 0 0 0,0 1 0 0 0,28-3 0 0 0,-16 5-35 0 0,-1 0-1 0 0,1 1 1 0 0,-1 2-1 0 0,1 1 1 0 0,32 7-1 0 0,-50-8 2 0 0,1 0 0 0 0,-1 1 0 0 0,0 0 0 0 0,0 0 0 0 0,-1 0 0 0 0,1 1 0 0 0,13 10-1 0 0,-19-12 0 0 0,1 0-1 0 0,-1 0 0 0 0,0 0 0 0 0,0 0 0 0 0,0 0 1 0 0,0 1-1 0 0,0-1 0 0 0,0 1 0 0 0,-1-1 1 0 0,1 1-1 0 0,-1 0 0 0 0,0 0 0 0 0,0 0 0 0 0,0 0 1 0 0,0-1-1 0 0,0 1 0 0 0,-1 1 0 0 0,1-1 0 0 0,-1 0 1 0 0,0 0-1 0 0,0 0 0 0 0,0 0 0 0 0,0 0 0 0 0,0 0 1 0 0,-2 4-1 0 0,-2 7-1 0 0,0-1-1 0 0,-1 1 1 0 0,-1-1 0 0 0,0 0 0 0 0,-1 0-1 0 0,-1 0 1 0 0,0-1 0 0 0,-13 16 0 0 0,-7 3 5 0 0,-50 46 0 0 0,67-66-17 0 0,-36 29-190 0 0,41-36 167 0 0,0 0 0 0 0,0 0 1 0 0,-1 0-1 0 0,1-1 0 0 0,-1 0 0 0 0,-9 3 0 0 0,15-6-104 0 0,0 0 0 0 0,0 0 0 0 0,-1 1 0 0 0,1-1 0 0 0,0 0-1 0 0,0 0 1 0 0,-1 0 0 0 0,1 0 0 0 0,0 0 0 0 0,0-1-1 0 0,-1 1 1 0 0,1 0 0 0 0,0-1 0 0 0,0 1 0 0 0,0-1 0 0 0,0 1-1 0 0,-1-1 1 0 0,1 1 0 0 0,0-1 0 0 0,0 0 0 0 0,0 1-1 0 0,0-1 1 0 0,0 0 0 0 0,1 0 0 0 0,-1 0 0 0 0,-1-1 0 0 0,-2-3-1450 0 0,1 0 1 0 0,1 0-1 0 0,-1 0 1 0 0,-3-8-1 0 0,5 10 948 0 0,-5-11-1574 0 0</inkml:trace>
</inkml:ink>
</file>

<file path=ppt/ink/ink4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30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12 2176 0 0,'-6'-12'8976'0'0,"20"19"-2346"0"0,-7-3-7274 0 0,156 74 4891 0 0,-129-63-3771 0 0,-1 1 1 0 0,0 2-1 0 0,-1 1 1 0 0,55 44 0 0 0,-70-48-385 0 0,0 0 1 0 0,-1 2 0 0 0,-1 0-1 0 0,0 0 1 0 0,-1 2 0 0 0,-1 0 0 0 0,-1 0-1 0 0,-1 1 1 0 0,10 24 0 0 0,-12-22-49 0 0,-1 1 1 0 0,-1 0 0 0 0,7 40 0 0 0,-12-47-51 0 0,-1 1 1 0 0,0-1 0 0 0,-1 1-1 0 0,-1-1 1 0 0,-1 1-1 0 0,-4 19 1 0 0,1-13-21 0 0,-1 1 0 0 0,-1-1 0 0 0,-2 0 1 0 0,-19 39-1 0 0,20-48-188 0 0,0-1 1 0 0,-1 0-1 0 0,-1-1 1 0 0,0 0-1 0 0,0 0 1 0 0,-1-1-1 0 0,-1-1 0 0 0,-20 16 1 0 0,13-13-2152 0 0,-1-1 1 0 0,-35 16-1 0 0,32-19-379 0 0</inkml:trace>
</inkml:ink>
</file>

<file path=ppt/ink/ink4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6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278 207 512 0 0,'1'-36'4505'0'0,"0"13"-970"0"0,-3-25 0 0 0,2 41-2934 0 0,-1 0-1 0 0,0 0 0 0 0,-1 1 0 0 0,0-1 0 0 0,0 1 0 0 0,0-1 1 0 0,-1 1-1 0 0,-3-7 0 0 0,4 10-460 0 0,1 1-1 0 0,-1 0 1 0 0,0-1 0 0 0,1 1-1 0 0,-1 0 1 0 0,0 0 0 0 0,0 0 0 0 0,0 1-1 0 0,-1-1 1 0 0,1 0 0 0 0,0 1-1 0 0,-1-1 1 0 0,1 1 0 0 0,-1 0-1 0 0,1 0 1 0 0,-4-1 0 0 0,2 1-21 0 0,1 1 1 0 0,-1-1-1 0 0,0 1 1 0 0,0 0-1 0 0,0 0 1 0 0,0 0-1 0 0,1 0 1 0 0,-1 1-1 0 0,0 0 1 0 0,-6 1-1 0 0,2 1 14 0 0,-1 1-1 0 0,1 0 0 0 0,-1 0 0 0 0,1 1 1 0 0,0 0-1 0 0,1 0 0 0 0,-1 1 0 0 0,1 0 1 0 0,-6 7-1 0 0,3-3-21 0 0,1 1 0 0 0,1 1-1 0 0,0-1 1 0 0,1 1 0 0 0,0 1 0 0 0,0-1 0 0 0,1 1 0 0 0,1 1 0 0 0,1-1-1 0 0,0 1 1 0 0,0-1 0 0 0,1 1 0 0 0,1 0 0 0 0,-1 19 0 0 0,3-27-93 0 0,0 0 1 0 0,1-1 0 0 0,0 1-1 0 0,-1-1 1 0 0,2 1-1 0 0,-1-1 1 0 0,1 1 0 0 0,0-1-1 0 0,0 0 1 0 0,0 0-1 0 0,1 0 1 0 0,0 0-1 0 0,0 0 1 0 0,4 4 0 0 0,-2-3-20 0 0,1 0 1 0 0,-1-1 0 0 0,2 1 0 0 0,-1-2-1 0 0,0 1 1 0 0,1-1 0 0 0,0 1-1 0 0,15 5 1 0 0,-3-3-175 0 0,1-1 1 0 0,0-1-1 0 0,0 0 0 0 0,0-2 0 0 0,1 0 1 0 0,37-1-1 0 0,-27-2-1109 0 0,32-4 1 0 0,-49 2-1294 0 0,0-1 1 0 0,20-7-1 0 0,-13 3-2117 0 0</inkml:trace>
</inkml:ink>
</file>

<file path=ppt/ink/ink4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7.1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90 1584 0 0,'-3'-1'1215'0'0,"0"0"-1"0"0,0-1 1 0 0,1 1-1 0 0,-1 0 1 0 0,0-1-1 0 0,-2-2 1 0 0,4 4-1096 0 0,1 0 1 0 0,-1 0 0 0 0,1-1 0 0 0,-1 1 0 0 0,1 0-1 0 0,0 0 1 0 0,-1-1 0 0 0,1 1 0 0 0,0 0 0 0 0,-1-1-1 0 0,1 1 1 0 0,0 0 0 0 0,-1-1 0 0 0,1 1 0 0 0,0 0-1 0 0,0-1 1 0 0,0 1 0 0 0,-1-1 0 0 0,1 1-1 0 0,0 0 1 0 0,0-1 0 0 0,0 1 0 0 0,0-1 0 0 0,0 1-1 0 0,0-1 1 0 0,0 1 0 0 0,0-1 0 0 0,0 1 0 0 0,0 0-1 0 0,0-1 1 0 0,0 1 0 0 0,0-1 0 0 0,0 1 0 0 0,0-1-1 0 0,0 1 1 0 0,0-1 0 0 0,0 1 0 0 0,1 0-1 0 0,-1-1 1 0 0,0 1 0 0 0,0-1 0 0 0,1 1 0 0 0,-1 0-1 0 0,0-1 1 0 0,0 1 0 0 0,1 0 0 0 0,-1-1 0 0 0,1 1-1 0 0,7-5 263 0 0,0 0-1 0 0,0 1 0 0 0,0 0 0 0 0,0 1 1 0 0,12-4-1 0 0,45-9 288 0 0,-64 16-652 0 0,25-5-11 0 0,-1 0-1 0 0,1 2 0 0 0,-1 1 1 0 0,1 1-1 0 0,0 2 0 0 0,0 0 1 0 0,33 7-1 0 0,-57-8-127 0 0,19 7-605 0 0,-21-7 600 0 0,1 0 0 0 0,-1 1 0 0 0,1-1 0 0 0,-1 0 0 0 0,1 0 0 0 0,-1 1 0 0 0,1-1 0 0 0,-1 0 1 0 0,0 1-1 0 0,1-1 0 0 0,-1 1 0 0 0,1-1 0 0 0,-1 0 0 0 0,0 1 0 0 0,0-1 0 0 0,1 1 0 0 0,-1-1 0 0 0,0 1 0 0 0,0-1 0 0 0,1 1 0 0 0,-1-1 1 0 0,0 1-1 0 0,0 0 0 0 0,0-1 0 0 0,0 1 0 0 0,0-1 0 0 0,0 1 0 0 0,0-1 0 0 0,0 1 0 0 0,0-1 0 0 0,0 1 0 0 0,0 0 0 0 0,0-1 0 0 0,0 1 0 0 0,-1 0 1 0 0,-2 6-929 0 0</inkml:trace>
</inkml:ink>
</file>

<file path=ppt/ink/ink4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7.3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 2040 0 0,'-16'-3'15161'0'0,"25"10"-13162"0"0,49 38 1621 0 0,-42-32-3531 0 0,-2 1-1 0 0,0 1 0 0 0,18 23 0 0 0,30 47-3570 0 0,-51-67 2227 0 0</inkml:trace>
</inkml:ink>
</file>

<file path=ppt/ink/ink4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9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55 257 512 0 0,'-1'0'919'0'0,"-1"1"0"0"0,1 0 0 0 0,0-1 0 0 0,-1 1 0 0 0,1-1 0 0 0,-1 1 0 0 0,1-1-1 0 0,-1 0 1 0 0,1 0 0 0 0,-1 1 0 0 0,1-1 0 0 0,-1 0 0 0 0,1 0 0 0 0,-1-1 0 0 0,1 1 0 0 0,-1 0 0 0 0,-2-1 0 0 0,3 0-504 0 0,0 0-1 0 0,-1 1 1 0 0,1-1 0 0 0,0 0 0 0 0,-1 0 0 0 0,1 0 0 0 0,0 0 0 0 0,0 0 0 0 0,0 0 0 0 0,0-1 0 0 0,0 1 0 0 0,0 0 0 0 0,0 0 0 0 0,0-3 0 0 0,-1 0-263 0 0,1 0 0 0 0,-1 0-1 0 0,1 1 1 0 0,0-1 0 0 0,1 0 0 0 0,-1 0 0 0 0,1 0 0 0 0,-1 0-1 0 0,1 0 1 0 0,1 0 0 0 0,-1-1 0 0 0,1-5 0 0 0,5-13 113 0 0,1 0 1 0 0,9-23 0 0 0,-13 39-246 0 0,0 0 0 0 0,1 0 0 0 0,-1 0 0 0 0,1 1 0 0 0,1 0 0 0 0,-1 0 0 0 0,1 0 0 0 0,0 0 0 0 0,1 1 0 0 0,9-9 0 0 0,-11 12-17 0 0,-1 0-1 0 0,1 0 1 0 0,-1 1-1 0 0,1-1 1 0 0,0 1-1 0 0,-1 0 1 0 0,1 0-1 0 0,0 0 1 0 0,0 1-1 0 0,0-1 1 0 0,0 1-1 0 0,0 0 1 0 0,0 0-1 0 0,-1 0 1 0 0,1 1-1 0 0,0-1 0 0 0,0 1 1 0 0,0 0-1 0 0,0 0 1 0 0,-1 0-1 0 0,5 3 1 0 0,-2-2-4 0 0,0 1 0 0 0,0 1 0 0 0,0-1-1 0 0,0 1 1 0 0,-1 0 0 0 0,0 0 0 0 0,1 1 0 0 0,-2-1 0 0 0,1 1 0 0 0,0 0 0 0 0,5 8 0 0 0,0 6 3 0 0,-1 0 1 0 0,-1 0 0 0 0,-1 1 0 0 0,0 0 0 0 0,8 41-1 0 0,9 32 7 0 0,-20-82-32 0 0,1 1-1 0 0,0-1 0 0 0,0-1 1 0 0,1 1-1 0 0,13 17 1 0 0,-17-26-32 0 0,-1-1 0 0 0,1 1 1 0 0,-1-1-1 0 0,1 1 1 0 0,-1-1-1 0 0,1 0 0 0 0,0 0 1 0 0,0 1-1 0 0,-1-1 1 0 0,1 0-1 0 0,0-1 1 0 0,0 1-1 0 0,0 0 0 0 0,0 0 1 0 0,0-1-1 0 0,0 0 1 0 0,0 1-1 0 0,0-1 0 0 0,1 0 1 0 0,-1 0-1 0 0,0 0 1 0 0,0 0-1 0 0,0 0 0 0 0,3-1 1 0 0,-3 1-324 0 0,0-1 1 0 0,-1 0-1 0 0,1 0 1 0 0,0 1 0 0 0,0-1-1 0 0,-1 0 1 0 0,1 0-1 0 0,0-1 1 0 0,-1 1-1 0 0,1 0 1 0 0,-1 0-1 0 0,0-1 1 0 0,1 1-1 0 0,-1-1 1 0 0,0 1-1 0 0,0-1 1 0 0,1-1 0 0 0,2-5-2207 0 0</inkml:trace>
</inkml:ink>
</file>

<file path=ppt/ink/ink4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9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1 2096 0 0,'-2'0'1088'0'0,"-1"0"0"0"0,0 0 1 0 0,0 1-1 0 0,1-1 0 0 0,-1 1 0 0 0,0 0 0 0 0,-2 1 0 0 0,-18 12 3143 0 0,11-5-3042 0 0,-17 20 0 0 0,16-14-64 0 0,-62 65 712 0 0,41-42-1229 0 0,-62 55-1 0 0,80-81-918 0 0,-37 34 1035 0 0,48-41-1245 0 0,1 0 0 0 0,-1 0 1 0 0,1 0-1 0 0,1 1 1 0 0,-1 0-1 0 0,1-1 1 0 0,0 1-1 0 0,-3 8 0 0 0,10-12-4614 0 0</inkml:trace>
</inkml:ink>
</file>

<file path=ppt/ink/ink4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0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66 24 0 0,'-5'-56'14898'0'0,"4"55"-14800"0"0,1 1 1 0 0,0-1-1 0 0,0 1 1 0 0,-1-1-1 0 0,1 1 1 0 0,0-1-1 0 0,-1 1 1 0 0,1-1-1 0 0,0 1 1 0 0,-1 0-1 0 0,1-1 1 0 0,-1 1-1 0 0,1-1 1 0 0,-1 1-1 0 0,1 0 1 0 0,-1 0-1 0 0,1-1 1 0 0,-1 1 0 0 0,1 0-1 0 0,-1 0 1 0 0,1-1-1 0 0,-1 1 1 0 0,1 0-1 0 0,-1 0 1 0 0,0 0-1 0 0,1 0 1 0 0,-1 0-1 0 0,1 0 1 0 0,-1 0-1 0 0,0 0 1 0 0,1 0-1 0 0,-1 0 1 0 0,1 0-1 0 0,-1 0 1 0 0,1 1-1 0 0,-2-1 1 0 0,-20 8 1264 0 0,13-3-1158 0 0,0 0 0 0 0,0 0 0 0 0,1 1 0 0 0,-1 1 0 0 0,1-1 0 0 0,1 1 0 0 0,0 1 0 0 0,0 0 0 0 0,0 0 0 0 0,1 0 0 0 0,0 0 0 0 0,0 1 0 0 0,1 0 0 0 0,0 0 0 0 0,-3 11 0 0 0,6-16-165 0 0,1-1-1 0 0,1 0 1 0 0,-1 1-1 0 0,0-1 0 0 0,1 1 1 0 0,0-1-1 0 0,0 1 1 0 0,0-1-1 0 0,0 1 0 0 0,1-1 1 0 0,-1 1-1 0 0,1-1 1 0 0,0 1-1 0 0,0-1 0 0 0,0 1 1 0 0,0-1-1 0 0,1 0 1 0 0,-1 0-1 0 0,1 0 0 0 0,4 6 1 0 0,-3-5-51 0 0,1 0 0 0 0,0-1 0 0 0,-1 1 0 0 0,2-1 0 0 0,-1 0 0 0 0,0 0 0 0 0,1 0 0 0 0,-1 0 0 0 0,1-1 0 0 0,0 0 0 0 0,0 0 0 0 0,0 0 0 0 0,7 1 0 0 0,7 0-549 0 0,0-1 0 0 0,0 0-1 0 0,1-2 1 0 0,-1 0 0 0 0,0-1 0 0 0,19-3 0 0 0,13-7-4444 0 0,-26 7 2064 0 0</inkml:trace>
</inkml:ink>
</file>

<file path=ppt/ink/ink4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1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33 296 0 0,'-2'-3'1543'0'0,"0"-1"0"0"0,0 1 0 0 0,0-1 0 0 0,0 0 0 0 0,0 0 0 0 0,-1-6 0 0 0,2 17 5377 0 0,-2 16-4344 0 0,-3 19-2381 0 0,6-41-188 0 0,-5 54 21 0 0,2 0-1 0 0,7 104 1 0 0,-1-149-3188 0 0,-2-6 1229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2.84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208 20 768 0 0,'-7'0'906'0'0,"0"0"1"0"0,0 0-1 0 0,0 1 0 0 0,0 0 0 0 0,1 0 1 0 0,-1 0-1 0 0,0 1 0 0 0,1 0 0 0 0,-1 0 1 0 0,-6 4-1 0 0,6-2-371 0 0,-9 4 553 0 0,0 0-1 0 0,0 1 0 0 0,-15 13 1 0 0,27-20-975 0 0,1 1 1 0 0,0-1-1 0 0,0 1 1 0 0,1 0-1 0 0,-1 0 1 0 0,0 0 0 0 0,1 0-1 0 0,0 1 1 0 0,0-1-1 0 0,0 0 1 0 0,0 1-1 0 0,0 0 1 0 0,1-1 0 0 0,-1 1-1 0 0,1 0 1 0 0,0 0-1 0 0,0 0 1 0 0,1 0-1 0 0,-1 0 1 0 0,1 5 0 0 0,0-6-93 0 0,0-1 1 0 0,1 1-1 0 0,0 0 1 0 0,-1-1 0 0 0,1 1-1 0 0,0-1 1 0 0,0 1-1 0 0,0-1 1 0 0,1 1 0 0 0,-1-1-1 0 0,0 0 1 0 0,1 1-1 0 0,2 2 1 0 0,0-2-13 0 0,0 1-1 0 0,0-1 1 0 0,0 1 0 0 0,0-1-1 0 0,0-1 1 0 0,8 5 0 0 0,2-1 17 0 0,1-1 1 0 0,-1 0-1 0 0,27 5 1 0 0,-30-8-16 0 0,0 0 0 0 0,0-1 1 0 0,0 0-1 0 0,0-1 0 0 0,-1 0 0 0 0,1-1 0 0 0,0 0 1 0 0,0-1-1 0 0,11-3 0 0 0,-15 3-23 0 0,0 0 1 0 0,0-1-1 0 0,-1 0 1 0 0,1 0-1 0 0,-1-1 1 0 0,0 1-1 0 0,0-1 0 0 0,0 0 1 0 0,-1-1-1 0 0,1 0 1 0 0,-1 0-1 0 0,0 0 1 0 0,-1 0-1 0 0,9-12 1 0 0,-11 13 5 0 0,0 0 1 0 0,0-1 0 0 0,-1 0-1 0 0,1 1 1 0 0,-1-1 0 0 0,0 0-1 0 0,0 1 1 0 0,-1-1 0 0 0,1 0-1 0 0,-1 0 1 0 0,0 0 0 0 0,-1-5-1 0 0,1 4-4 0 0,-1 0-1 0 0,0 0 0 0 0,0 0 0 0 0,-1 0 0 0 0,0 0 0 0 0,0 0 1 0 0,0 0-1 0 0,-6-10 0 0 0,5 12-2 0 0,1 0 1 0 0,-1 1-1 0 0,0-1 1 0 0,0 1-1 0 0,0 0 1 0 0,-1 0-1 0 0,1 0 0 0 0,0 0 1 0 0,-1 0-1 0 0,0 1 1 0 0,0 0-1 0 0,0 0 1 0 0,0 0-1 0 0,0 0 0 0 0,-9-2 1 0 0,7 3 1 0 0,0 0 0 0 0,0 0 0 0 0,0 1 0 0 0,0 0 0 0 0,0 0-1 0 0,0 1 1 0 0,0 0 0 0 0,0 0 0 0 0,0 0 0 0 0,-10 4 0 0 0,2 0 24 0 0,0 1 0 0 0,1 1 0 0 0,0 1 0 0 0,0 0 0 0 0,0 0-1 0 0,1 1 1 0 0,0 1 0 0 0,-17 18 0 0 0,27-26-7 0 0,0 0-1 0 0,0 1 0 0 0,0-1 1 0 0,0 0-1 0 0,1 1 1 0 0,-1 0-1 0 0,1-1 0 0 0,-1 1 1 0 0,1 0-1 0 0,0-1 1 0 0,0 1-1 0 0,0 0 0 0 0,1 0 1 0 0,-1 0-1 0 0,1 0 1 0 0,0 0-1 0 0,-1 0 1 0 0,2 4-1 0 0,-1-4 5 0 0,1 1 0 0 0,0-2 0 0 0,0 1 0 0 0,0 0 0 0 0,0 0 0 0 0,1 0-1 0 0,-1 0 1 0 0,1-1 0 0 0,-1 1 0 0 0,1-1 0 0 0,0 1 0 0 0,0-1 0 0 0,0 0 0 0 0,1 0 0 0 0,-1 0 0 0 0,0 0 0 0 0,6 3 0 0 0,0 1 3 0 0,0-1 0 0 0,1 0 1 0 0,0-1-1 0 0,0 0 1 0 0,0 0-1 0 0,0-1 1 0 0,0 0-1 0 0,1-1 1 0 0,0 0-1 0 0,-1 0 0 0 0,1-1 1 0 0,0 0-1 0 0,0-1 1 0 0,-1 0-1 0 0,1-1 1 0 0,0 0-1 0 0,0 0 1 0 0,-1-1-1 0 0,1 0 1 0 0,-1-1-1 0 0,1 0 0 0 0,-1 0 1 0 0,11-7-1 0 0,-11 6 14 0 0,0 0 0 0 0,0-1 0 0 0,-1-1 0 0 0,14-10-1 0 0,-19 13-21 0 0,-1 0-1 0 0,1 1 0 0 0,-1-2 1 0 0,0 1-1 0 0,0 0 0 0 0,0 0 0 0 0,0-1 1 0 0,-1 1-1 0 0,1-1 0 0 0,-1 1 1 0 0,0-1-1 0 0,0 1 0 0 0,0-1 0 0 0,0 0 1 0 0,0-6-1 0 0,-1 8 8 0 0,0 1 1 0 0,0 0-1 0 0,0 0 1 0 0,0-1-1 0 0,0 1 0 0 0,0 0 1 0 0,0 0-1 0 0,0-1 1 0 0,0 1-1 0 0,-1 0 0 0 0,1 0 1 0 0,-1 0-1 0 0,1-1 1 0 0,-1 1-1 0 0,1 0 0 0 0,-1 0 1 0 0,1 0-1 0 0,-1 0 1 0 0,0 0-1 0 0,0 0 0 0 0,0 0 1 0 0,0 0-1 0 0,1 0 0 0 0,-1 0 1 0 0,0 1-1 0 0,0-1 1 0 0,-1 0-1 0 0,1 1 0 0 0,-1-2 1 0 0,-1 2 13 0 0,1-1-1 0 0,0 1 1 0 0,0-1 0 0 0,0 1-1 0 0,0 0 1 0 0,0 0 0 0 0,-1 0 0 0 0,1 0-1 0 0,0 1 1 0 0,0-1 0 0 0,0 0 0 0 0,0 1-1 0 0,0 0 1 0 0,0-1 0 0 0,0 1-1 0 0,0 0 1 0 0,-2 1 0 0 0,0 0 17 0 0,1 0 1 0 0,0 0-1 0 0,0 0 1 0 0,1 0-1 0 0,-1 0 1 0 0,0 1-1 0 0,1-1 0 0 0,0 1 1 0 0,-1 0-1 0 0,1 0 1 0 0,0 0-1 0 0,0 0 1 0 0,-2 4-1 0 0,3-4-31 0 0,1-1-1 0 0,-1 1 1 0 0,0-1-1 0 0,1 0 1 0 0,-1 1-1 0 0,1-1 1 0 0,0 1 0 0 0,0-1-1 0 0,0 1 1 0 0,0-1-1 0 0,0 1 1 0 0,1-1-1 0 0,-1 1 1 0 0,1-1-1 0 0,0 1 1 0 0,-1-1 0 0 0,1 0-1 0 0,0 1 1 0 0,0-1-1 0 0,2 3 1 0 0,0-2-13 0 0,0 1 1 0 0,0 0 0 0 0,0-1 0 0 0,1 0-1 0 0,0 1 1 0 0,-1-1 0 0 0,1-1 0 0 0,0 1-1 0 0,0 0 1 0 0,1-1 0 0 0,-1 0 0 0 0,0 0-1 0 0,1 0 1 0 0,8 1 0 0 0,2 1-244 0 0,0-1 0 0 0,0-1 0 0 0,21 1 0 0 0,16-4-2442 0 0,-17-5-1907 0 0,-18 2 2976 0 0</inkml:trace>
</inkml:ink>
</file>

<file path=ppt/ink/ink4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1.5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62 145 72 0 0,'-3'-20'4522'0'0,"2"0"-1"0"0,2-33 1 0 0,0 12-798 0 0,-1 40-3670 0 0,0 1 1 0 0,0 0-1 0 0,0-1 0 0 0,0 1 0 0 0,0-1 0 0 0,0 1 1 0 0,0 0-1 0 0,1-1 0 0 0,-1 1 0 0 0,0-1 1 0 0,0 1-1 0 0,0 0 0 0 0,0-1 0 0 0,1 1 1 0 0,-1 0-1 0 0,0-1 0 0 0,0 1 0 0 0,1 0 1 0 0,-1 0-1 0 0,0-1 0 0 0,1 1 0 0 0,-1 0 0 0 0,0 0 1 0 0,1-1-1 0 0,-1 1 0 0 0,1 0 0 0 0,13-2 596 0 0,17 8-428 0 0,-27-5-155 0 0,62 12 252 0 0,21 5-207 0 0,-77-15-110 0 0,-1 0 1 0 0,0 1 0 0 0,-1 0 0 0 0,1 0 0 0 0,-1 0 0 0 0,0 1 0 0 0,9 7 0 0 0,-16-11-8 0 0,1 0 0 0 0,-1 0 0 0 0,0 0 0 0 0,1 1 0 0 0,-1-1 0 0 0,0 0 0 0 0,0 1 0 0 0,0-1 0 0 0,0 1 0 0 0,0-1 0 0 0,0 1 0 0 0,0 0 0 0 0,0-1 0 0 0,-1 1 0 0 0,1 0 0 0 0,-1 0 0 0 0,1 0 0 0 0,-1 2 0 0 0,0-3 5 0 0,0 1 0 0 0,0 0 0 0 0,0 0 0 0 0,-1-1 0 0 0,1 1-1 0 0,-1 0 1 0 0,1-1 0 0 0,-1 1 0 0 0,0 0 0 0 0,0-1-1 0 0,0 1 1 0 0,0-1 0 0 0,0 0 0 0 0,0 1 0 0 0,-2 1-1 0 0,-3 3-9 0 0,0-1-1 0 0,0 0 0 0 0,-1-1 1 0 0,0 0-1 0 0,0 0 0 0 0,0 0 1 0 0,-8 2-1 0 0,-19 8-24 0 0,-1-3-1 0 0,0 0 1 0 0,-71 9 0 0 0,97-18-158 0 0,-30 1-553 0 0,17-6-3111 0 0,21 3 3524 0 0,0 0 1 0 0,1-1 0 0 0,-1 1-1 0 0,1 0 1 0 0,-1-1-1 0 0,0 1 1 0 0,1-1-1 0 0,-1 1 1 0 0,1 0-1 0 0,-1-1 1 0 0,1 1-1 0 0,-1-1 1 0 0,1 1-1 0 0,0-1 1 0 0,-1 0-1 0 0,0 0 1 0 0,1-6-1672 0 0</inkml:trace>
</inkml:ink>
</file>

<file path=ppt/ink/ink4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2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420 70 2248 0 0,'-2'-8'2205'0'0,"1"2"-730"0"0,0 1 0 0 0,-1-1 0 0 0,1 1 0 0 0,-1 0 0 0 0,0-1 0 0 0,-4-6 0 0 0,5 11-1244 0 0,0 0-1 0 0,0-1 0 0 0,0 1 0 0 0,0 0 0 0 0,-1 0 1 0 0,1 0-1 0 0,0 0 0 0 0,-1 0 0 0 0,1 0 0 0 0,-1 0 1 0 0,1 0-1 0 0,-1 1 0 0 0,1-1 0 0 0,-1 0 0 0 0,1 1 1 0 0,-1-1-1 0 0,0 1 0 0 0,1 0 0 0 0,-1 0 0 0 0,0 0 1 0 0,1-1-1 0 0,-1 1 0 0 0,0 1 0 0 0,0-1 0 0 0,1 0 1 0 0,-3 1-1 0 0,-3 0-22 0 0,1 1 0 0 0,-1 0 0 0 0,0 0 1 0 0,1 1-1 0 0,-1 0 0 0 0,1 0 0 0 0,0 1 0 0 0,0-1 0 0 0,-6 6 1 0 0,-9 8 196 0 0,-18 19 1 0 0,34-31-327 0 0,-21 19 235 0 0,2 2 0 0 0,1 0-1 0 0,2 2 1 0 0,0 0-1 0 0,2 2 1 0 0,-30 60-1 0 0,41-72-248 0 0,1 1-1 0 0,1 0 0 0 0,0 0 1 0 0,1 1-1 0 0,1 0 0 0 0,1 0 0 0 0,1 0 1 0 0,1 0-1 0 0,0 0 0 0 0,2 0 1 0 0,0 0-1 0 0,1 0 0 0 0,7 28 1 0 0,-5-37-114 0 0,-1 0 1 0 0,1 0 0 0 0,1-1-1 0 0,0 1 1 0 0,0-1 0 0 0,1 0-1 0 0,1-1 1 0 0,-1 0-1 0 0,1 0 1 0 0,1 0 0 0 0,0-1-1 0 0,12 11 1 0 0,-12-13-555 0 0,0 0 0 0 0,0-1-1 0 0,0 0 1 0 0,1 0 0 0 0,0-1 0 0 0,0 0 0 0 0,0 0 0 0 0,19 4-1 0 0,-22-7-656 0 0,-1-1-1 0 0,1 1 0 0 0,-1-1 0 0 0,0-1 0 0 0,1 1 0 0 0,-1-1 0 0 0,1 1 1 0 0,8-4-1 0 0,1 1-1314 0 0</inkml:trace>
</inkml:ink>
</file>

<file path=ppt/ink/ink4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36 379 648 0 0,'-18'7'6820'0'0,"1"0"2964"0"0,17-7-9704 0 0,0 0 1 0 0,0 0-1 0 0,1 0 0 0 0,-1 0 1 0 0,0 0-1 0 0,0 0 1 0 0,0 0-1 0 0,0 0 0 0 0,0 0 1 0 0,1 0-1 0 0,-1 0 1 0 0,0 0-1 0 0,0 0 1 0 0,0 0-1 0 0,0 0 0 0 0,0 0 1 0 0,1 0-1 0 0,-1 1 1 0 0,0-1-1 0 0,0 0 1 0 0,0 0-1 0 0,0 0 0 0 0,0 0 1 0 0,0 0-1 0 0,0 0 1 0 0,1 0-1 0 0,-1 1 1 0 0,0-1-1 0 0,0 0 0 0 0,0 0 1 0 0,0 0-1 0 0,0 0 1 0 0,0 0-1 0 0,0 1 0 0 0,0-1 1 0 0,0 0-1 0 0,0 0 1 0 0,0 0-1 0 0,0 0 1 0 0,0 0-1 0 0,0 1 0 0 0,0-1 1 0 0,0 0-1 0 0,0 0 1 0 0,0 0-1 0 0,0 0 1 0 0,0 0-1 0 0,0 1 0 0 0,0-1 1 0 0,0 0-1 0 0,0 0 1 0 0,0 0-1 0 0,0 0 1 0 0,-1 0-1 0 0,1 1 0 0 0,0-1 1 0 0,0 0-1 0 0,0 0 1 0 0,0 0-1 0 0,0 0 1 0 0,0 0-1 0 0,0 0 0 0 0,-1 0 1 0 0,1 0-1 0 0,0 1 1 0 0,0-1-1 0 0,0 0 0 0 0,11 3 784 0 0,-7-4-745 0 0,-1 1 1 0 0,0-1-1 0 0,0 0 1 0 0,0 0-1 0 0,0 0 1 0 0,-1 0-1 0 0,1 0 1 0 0,0 0-1 0 0,3-3 1 0 0,24-16 84 0 0,-25 17-186 0 0,3-3-4 0 0,-1 0-1 0 0,0-1 0 0 0,1 0 1 0 0,-2 0-1 0 0,1 0 1 0 0,-1-1-1 0 0,0 0 0 0 0,7-14 1 0 0,-6 7 1 0 0,0 0 0 0 0,-1-1 0 0 0,-1 0 0 0 0,5-21 0 0 0,-1 3 98 0 0,-4 18 105 0 0,4-26 1 0 0,-9 41 268 0 0,-1 5-202 0 0,-4 14-132 0 0,-4 26-179 0 0,6-13 44 0 0,2 0 0 0 0,1 1 1 0 0,7 53-1 0 0,-5-76-28 0 0,0 0 0 0 0,0 0 0 0 0,1 0 0 0 0,0 0 0 0 0,0 0 0 0 0,1-1 0 0 0,8 14 0 0 0,-11-21 5 0 0,0 1 0 0 0,0-1 0 0 0,0 0 0 0 0,-1 0 0 0 0,1 0 0 0 0,0-1 0 0 0,0 1 0 0 0,0 0 0 0 0,1 0-1 0 0,-1 0 1 0 0,0-1 0 0 0,0 1 0 0 0,0-1 0 0 0,0 1 0 0 0,1-1 0 0 0,-1 1 0 0 0,0-1 0 0 0,1 0 0 0 0,-1 1 0 0 0,3-1 0 0 0,-2 0-10 0 0,0-1 0 0 0,1 1-1 0 0,-1 0 1 0 0,0-1 0 0 0,0 0 0 0 0,1 1 0 0 0,-1-1 0 0 0,0 0 0 0 0,0 0 0 0 0,0 0-1 0 0,2-2 1 0 0,4-3-55 0 0,0-1-1 0 0,-1 1 1 0 0,0-2-1 0 0,8-8 1 0 0,-6 4 39 0 0,0 0-1 0 0,-1 0 1 0 0,-1-1 0 0 0,0 0-1 0 0,-1-1 1 0 0,8-21 0 0 0,18-90 141 0 0,-7 25 94 0 0,-21 86 79 0 0,10-24 0 0 0,-13 38-180 0 0,-1 14 290 0 0,4 64-3 0 0,-4-51-312 0 0,2-1-1 0 0,0 1 1 0 0,9 32 0 0 0,-6-38-39 0 0,1-1-1 0 0,16 33 1 0 0,-19-46-70 0 0,1 0-1 0 0,0-1 0 0 0,0 1 0 0 0,1-1 1 0 0,-1 0-1 0 0,1 0 0 0 0,1 0 1 0 0,-1-1-1 0 0,1 1 0 0 0,11 7 1 0 0,-15-12-102 0 0,0 0 0 0 0,0 0 0 0 0,0 0 1 0 0,0 0-1 0 0,0 0 0 0 0,0-1 0 0 0,0 1 1 0 0,0-1-1 0 0,0 1 0 0 0,0-1 1 0 0,0 0-1 0 0,0 0 0 0 0,1 0 0 0 0,-1 0 1 0 0,0 0-1 0 0,0 0 0 0 0,0-1 0 0 0,0 1 1 0 0,0-1-1 0 0,0 1 0 0 0,0-1 0 0 0,0 0 1 0 0,0 0-1 0 0,0 0 0 0 0,0 0 1 0 0,0 0-1 0 0,-1 0 0 0 0,1 0 0 0 0,2-3 1 0 0,2-2-2035 0 0,-1 0 0 0 0,1 0 0 0 0,-1-1 0 0 0,0 0 0 0 0,8-14 0 0 0,-7 8-312 0 0</inkml:trace>
</inkml:ink>
</file>

<file path=ppt/ink/ink4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53.0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1 888 0 0,'12'1'11226'0'0,"2"6"-6803"0"0,14 15-3309 0 0,-20-16 292 0 0,1 3-956 0 0,102 88 3460 0 0,-91-77-3303 0 0,-1 0-1 0 0,-1 2 0 0 0,19 28 1 0 0,-22-26-282 0 0,0 1-1 0 0,-2 0 1 0 0,-1 1 0 0 0,13 42-1 0 0,-21-53-284 0 0,0 1-1 0 0,-1 0 1 0 0,0 0-1 0 0,-1 1 1 0 0,-1-1-1 0 0,-1 0 0 0 0,0 1 1 0 0,-1-1-1 0 0,-4 21 1 0 0,-3-4-20 0 0,0 0 1 0 0,-2-1-1 0 0,-2 0 1 0 0,-1-1-1 0 0,-19 34 1 0 0,21-45-592 0 0,-1-1 1 0 0,-1-1-1 0 0,-1-1 1 0 0,0 1-1 0 0,-1-2 0 0 0,-1 0 1 0 0,-1-1-1 0 0,-32 22 1 0 0,16-14-5327 0 0,19-11 2116 0 0</inkml:trace>
</inkml:ink>
</file>

<file path=ppt/ink/ink4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2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72 512 0 0,'5'-10'365'0'0,"-3"7"880"0"0,-1 0-1 0 0,1-1 1 0 0,-1 1-1 0 0,0 0 1 0 0,0-1-1 0 0,1-6 0 0 0,-2 9-1009 0 0,0 0 0 0 0,0 0 0 0 0,0 0-1 0 0,0 0 1 0 0,0 0 0 0 0,-1 0 0 0 0,1 0 0 0 0,0 0-1 0 0,-1 1 1 0 0,1-1 0 0 0,-1 0 0 0 0,1 0-1 0 0,0 0 1 0 0,-1 1 0 0 0,0-1 0 0 0,1 0-1 0 0,-1 0 1 0 0,0 1 0 0 0,1-1 0 0 0,-1 1-1 0 0,0-1 1 0 0,1 0 0 0 0,-1 1 0 0 0,0-1 0 0 0,0 1-1 0 0,0 0 1 0 0,0-1 0 0 0,0 1 0 0 0,1 0-1 0 0,-1-1 1 0 0,0 1 0 0 0,0 0 0 0 0,-1 0-1 0 0,-10-3 1245 0 0,0 1 0 0 0,-18-2 0 0 0,23 4-1258 0 0,0 0 0 0 0,0 0-1 0 0,0 1 1 0 0,0 0 0 0 0,0 0 0 0 0,0 1 0 0 0,1 0 0 0 0,-1 0 0 0 0,-10 5 0 0 0,5-1-61 0 0,-1 1 0 0 0,1 1 0 0 0,1 0 1 0 0,0 1-1 0 0,0 0 0 0 0,0 1 0 0 0,-15 17 1 0 0,12-9-43 0 0,1 0 1 0 0,0 1 0 0 0,2 0 0 0 0,-11 24 0 0 0,18-35-81 0 0,0 1 0 0 0,1-1 0 0 0,0 1 0 0 0,1 0 0 0 0,0 0 0 0 0,0 0 0 0 0,1 0 0 0 0,0 1 0 0 0,1-1 0 0 0,0 11 0 0 0,1-14-36 0 0,0 0 0 0 0,0-1 1 0 0,0 1-1 0 0,1 0 0 0 0,0-1 0 0 0,0 0 0 0 0,0 1 1 0 0,1-1-1 0 0,0 0 0 0 0,0 0 0 0 0,0 0 0 0 0,0 0 1 0 0,1-1-1 0 0,0 1 0 0 0,0-1 0 0 0,0 0 0 0 0,6 4 1 0 0,-2-2-30 0 0,1-1-1 0 0,0 1 1 0 0,0-2 0 0 0,1 1 0 0 0,-1-1 0 0 0,1-1 0 0 0,0 1 0 0 0,0-2 0 0 0,0 1-1 0 0,0-2 1 0 0,0 1 0 0 0,1-1 0 0 0,-1-1 0 0 0,0 0 0 0 0,1 0 0 0 0,-1-1-1 0 0,11-2 1 0 0,16-5-601 0 0,0-2-1 0 0,-1-1 1 0 0,45-20 0 0 0,-58 22-32 0 0,110-40-7377 0 0,-89 33 3300 0 0</inkml:trace>
</inkml:ink>
</file>

<file path=ppt/ink/ink4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3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39 1376 0 0,'-16'4'13811'0'0,"30"-3"-10179"0"0,23-7-2195 0 0,-4 1-883 0 0,86-10 494 0 0,-1 1-824 0 0,-90 12-278 0 0,61 0-12 0 0,-74 3-315 0 0,-1 0-1 0 0,1 1 1 0 0,-1 0 0 0 0,15 5 0 0 0,-24-5 22 0 0,-5-2 180 0 0,0 0 1 0 0,1 0-1 0 0,-1 0 0 0 0,1 0 0 0 0,-1 0 0 0 0,1 0 0 0 0,-1 0 1 0 0,0 0-1 0 0,1 0 0 0 0,-1 0 0 0 0,1 0 0 0 0,-1 1 0 0 0,0-1 1 0 0,1 0-1 0 0,-1 0 0 0 0,0 1 0 0 0,1-1 0 0 0,-1 0 1 0 0,0 0-1 0 0,1 1 0 0 0,-1-1 0 0 0,0 0 0 0 0,0 1 0 0 0,1-1 1 0 0,-1 0-1 0 0,0 1 0 0 0,0-1 0 0 0,0 0 0 0 0,1 1 0 0 0</inkml:trace>
</inkml:ink>
</file>

<file path=ppt/ink/ink4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3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2064 0 0,'-9'-7'6005'0'0,"1"1"1992"0"0,8 7-7870 0 0,0-1 1 0 0,-1 0-1 0 0,1 1 0 0 0,0-1 0 0 0,0 0 0 0 0,0 1 0 0 0,0-1 1 0 0,0 0-1 0 0,0 1 0 0 0,0-1 0 0 0,0 1 0 0 0,0-1 0 0 0,0 0 1 0 0,0 1-1 0 0,0-1 0 0 0,0 0 0 0 0,0 1 0 0 0,0-1 0 0 0,0 0 1 0 0,1 1-1 0 0,-1-1 0 0 0,0 0 0 0 0,0 1 0 0 0,0-1 0 0 0,0 0 1 0 0,1 1-1 0 0,-1-1 0 0 0,3 7 161 0 0,66 157 1627 0 0,-60-147-2058 0 0,1-1 1 0 0,0-1-1 0 0,1 0 1 0 0,1 0-1 0 0,15 14 1 0 0,-16-19-1554 0 0,0-1-1 0 0,0 0 1 0 0,0 0 0 0 0,14 6-1 0 0,-4-4-1386 0 0</inkml:trace>
</inkml:ink>
</file>

<file path=ppt/ink/ink4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19 2136 0 0,'-1'-1'741'0'0,"1"0"3"0"0,0 0 0 0 0,-1 0 0 0 0,0 0 1 0 0,1-1-1 0 0,-1 1 0 0 0,0 0 0 0 0,0 0 1 0 0,1 0-1 0 0,-1 0 0 0 0,0 0 0 0 0,0 0 0 0 0,0 0 1 0 0,0 0-1 0 0,0 1 0 0 0,-1-1 0 0 0,0-1 1 0 0,2 3-598 0 0,-1-1 0 0 0,1 1 1 0 0,0-1-1 0 0,0 1 0 0 0,0-1 0 0 0,0 1 1 0 0,0-1-1 0 0,0 1 0 0 0,0-1 1 0 0,0 1-1 0 0,0-1 0 0 0,0 1 1 0 0,0-1-1 0 0,0 1 0 0 0,0-1 0 0 0,0 1 1 0 0,1-1-1 0 0,-1 1 0 0 0,0-1 1 0 0,0 1-1 0 0,0-1 0 0 0,1 1 1 0 0,-1-1-1 0 0,0 0 0 0 0,1 1 0 0 0,7 14 577 0 0,17 19 563 0 0,41 40 1 0 0,2 3-960 0 0,-25-17-182 0 0,1 3-656 0 0,-42-61 215 0 0,0 0-1 0 0,0 1 1 0 0,0-1 0 0 0,0 0-1 0 0,1-1 1 0 0,3 4 0 0 0,-4-4-366 0 0,0 0-1 0 0,0-1 1 0 0,0 1 0 0 0,0 0 0 0 0,0-1-1 0 0,0 1 1 0 0,0-1 0 0 0,0 0 0 0 0,0 0-1 0 0,2 0 1 0 0,5 0-1233 0 0</inkml:trace>
</inkml:ink>
</file>

<file path=ppt/ink/ink4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441 0 200 0 0,'-5'2'1016'0'0,"-16"7"4401"0"0,-36 19 0 0 0,49-22-4669 0 0,0-1-1 0 0,0 2 1 0 0,-13 12 0 0 0,-40 48 1300 0 0,-24 25-1066 0 0,-55 41-2024 0 0,120-112-2739 0 0,13-16 1119 0 0</inkml:trace>
</inkml:ink>
</file>

<file path=ppt/ink/ink4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4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269 12 512 0 0,'0'-1'498'0'0,"0"1"0"0"0,0-1 0 0 0,-1 1 0 0 0,1-1 0 0 0,0 1 0 0 0,0-1 0 0 0,0 1 0 0 0,0-1 0 0 0,-1 1 0 0 0,1-1 0 0 0,0 1 0 0 0,0-1 0 0 0,-1 1 0 0 0,0-2 1993 0 0,0 1-1993 0 0,1 1 0 0 0,-1 0 0 0 0,1-1 0 0 0,-1 1 0 0 0,-5 9 7004 0 0,-5 10-6489 0 0,-22 16-360 0 0,-1-2-1 0 0,-2-1 1 0 0,-56 38-1 0 0,86-65-600 0 0,0-1 0 0 0,0 1-1 0 0,1 0 1 0 0,-9 10-1 0 0,13-14-47 0 0,0 1-1 0 0,-1-1 0 0 0,1 1 0 0 0,0-1 1 0 0,0 1-1 0 0,0-1 0 0 0,1 1 0 0 0,-1 0 0 0 0,0-1 1 0 0,1 1-1 0 0,-1 0 0 0 0,1-1 0 0 0,-1 1 1 0 0,1 0-1 0 0,0 0 0 0 0,0 0 0 0 0,0 0 1 0 0,0-1-1 0 0,0 1 0 0 0,0 0 0 0 0,0 0 0 0 0,0 0 1 0 0,1-1-1 0 0,0 3 0 0 0,0-2-7 0 0,0-1 0 0 0,0 0 0 0 0,0 1 0 0 0,0-1 0 0 0,0 0 0 0 0,1 0 0 0 0,-1 0 0 0 0,0 0 0 0 0,1 0 0 0 0,-1 0 0 0 0,0 0 0 0 0,1 0 0 0 0,1 0 0 0 0,23 8-20 0 0,-15-5 21 0 0,16 4-54 0 0,1 0-1 0 0,38 4 1 0 0,58 1-364 0 0,17 2-669 0 0,-131-13 674 0 0,21 3-607 0 0,-30-5 769 0 0,0 1 1 0 0,1-1 0 0 0,-1 1-1 0 0,1-1 1 0 0,-1 1-1 0 0,0 0 1 0 0,0-1-1 0 0,1 1 1 0 0,-1 0 0 0 0,0 0-1 0 0,0 0 1 0 0,0 0-1 0 0,0 0 1 0 0,0 0-1 0 0,0 0 1 0 0,1 2 0 0 0,-1-1-399 0 0,-1-1 1 0 0,0 1 0 0 0,0-1 0 0 0,0 1 0 0 0,0-1 0 0 0,0 1 0 0 0,0 0 0 0 0,0-1-1 0 0,0 1 1 0 0,-1-1 0 0 0,1 1 0 0 0,-1 1 0 0 0,-2 3-2803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3.22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36 80 1192 0 0,'-2'0'1015'0'0,"0"1"-1"0"0,0 0 1 0 0,0 0-1 0 0,0 0 0 0 0,1 0 1 0 0,-1 0-1 0 0,-2 2 1 0 0,2-1-549 0 0,0 0 0 0 0,1 0 0 0 0,-1 0 0 0 0,1 0 1 0 0,-1 0-1 0 0,1 0 0 0 0,0 1 0 0 0,0-1 0 0 0,-2 5 1 0 0,2-4-149 0 0,0 0 1 0 0,1 0-1 0 0,0 0 1 0 0,-1 0-1 0 0,1 0 1 0 0,0 0-1 0 0,0 0 1 0 0,1 0-1 0 0,-1 0 1 0 0,1 0-1 0 0,1 5 1 0 0,15 33 1620 0 0,-13-32-1559 0 0,35 61 436 0 0,-37-67-792 0 0,-2-11 13 0 0,-4-10 11 0 0,-2-4-57 0 0,1-1 0 0 0,-3-37-1 0 0,8 48 3 0 0,-1 0 0 0 0,2 0 0 0 0,0 0-1 0 0,0 0 1 0 0,1 0 0 0 0,6-21 0 0 0,-7 31 4 0 0,0-1 1 0 0,0 0-1 0 0,1 1 1 0 0,-1 0-1 0 0,1-1 1 0 0,-1 1-1 0 0,1 0 1 0 0,0 0-1 0 0,-1 0 1 0 0,1 0 0 0 0,0 0-1 0 0,1 0 1 0 0,-1 1-1 0 0,0-1 1 0 0,0 1-1 0 0,1-1 1 0 0,-1 1-1 0 0,1 0 1 0 0,-1 0-1 0 0,1 0 1 0 0,-1 0-1 0 0,1 0 1 0 0,0 1-1 0 0,-1-1 1 0 0,1 1-1 0 0,0 0 1 0 0,2-1-1 0 0,8 1-25 0 0,-1 1 0 0 0,0 0 0 0 0,0 1-1 0 0,21 5 1 0 0,-22-5-56 0 0,0 2 0 0 0,0 0 0 0 0,0 0 0 0 0,11 6 1 0 0,-17-7-730 0 0,0 0 1 0 0,0 1 0 0 0,-1-1 0 0 0,1 1-1 0 0,7 7 1 0 0,-7-5-1359 0 0</inkml:trace>
</inkml:ink>
</file>

<file path=ppt/ink/ink4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4:45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0 2345 0 0,'-33'5'12810'0'0,"33"-5"-12718"0"0,0 0-1 0 0,0 0 1 0 0,0 0-1 0 0,0 1 0 0 0,0-1 1 0 0,0 0-1 0 0,0 0 1 0 0,0 0-1 0 0,-1 1 0 0 0,1-1 1 0 0,0 0-1 0 0,0 0 1 0 0,0 0-1 0 0,0 1 1 0 0,0-1-1 0 0,0 0 0 0 0,0 0 1 0 0,0 0-1 0 0,0 1 1 0 0,0-1-1 0 0,0 0 0 0 0,0 0 1 0 0,0 1-1 0 0,1-1 1 0 0,-1 0-1 0 0,0 0 1 0 0,0 0-1 0 0,0 1 0 0 0,0-1 1 0 0,0 0-1 0 0,0 0 1 0 0,0 0-1 0 0,1 0 1 0 0,-1 1-1 0 0,0-1 0 0 0,0 0 1 0 0,0 0-1 0 0,0 0 1 0 0,1 0-1 0 0,-1 0 0 0 0,0 0 1 0 0,0 0-1 0 0,0 1 1 0 0,1-1-1 0 0,-1 0 1 0 0,10 8 899 0 0,2-1-631 0 0,1-1 0 0 0,-1 0 0 0 0,1 0 0 0 0,1-1 0 0 0,-1-1-1 0 0,1-1 1 0 0,0 0 0 0 0,21 2 0 0 0,12-2-597 0 0,57-3 1 0 0,-40-1-118 0 0,-46 0-7 0 0,-12 0-265 0 0,0 1-1 0 0,0-1 1 0 0,9 2-1 0 0,-14 0 200 0 0,1-1 1 0 0,-1 0-1 0 0,0 0 0 0 0,0 1 1 0 0,0-1-1 0 0,0 0 0 0 0,0 1 1 0 0,0-1-1 0 0,0 1 0 0 0,0-1 1 0 0,0 1-1 0 0,0 0 0 0 0,0 0 1 0 0,0-1-1 0 0,0 1 0 0 0,0 0 1 0 0,0 0-1 0 0,-1 0 0 0 0,1 0 1 0 0,0 0-1 0 0,-1 0 0 0 0,2 2 0 0 0,0 3-2054 0 0</inkml:trace>
</inkml:ink>
</file>

<file path=ppt/ink/ink4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5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14 512 0 0,'-7'-10'6356'0'0,"7"9"-6237"0"0,0 1 1 0 0,-1 0-1 0 0,1 0 0 0 0,0 0 0 0 0,0 0 0 0 0,0 0 1 0 0,0-1-1 0 0,0 1 0 0 0,0 0 0 0 0,0 0 1 0 0,0 0-1 0 0,0 0 0 0 0,-1 0 0 0 0,1-1 1 0 0,0 1-1 0 0,0 0 0 0 0,0 0 0 0 0,0 0 0 0 0,0 0 1 0 0,-1 0-1 0 0,1 0 0 0 0,0 0 0 0 0,0 0 1 0 0,0 0-1 0 0,0 0 0 0 0,-1 0 0 0 0,1 0 0 0 0,0 0 1 0 0,0 0-1 0 0,0 0 0 0 0,0 0 0 0 0,-1 0 1 0 0,1 0-1 0 0,0 0 0 0 0,0 0 0 0 0,0 0 0 0 0,0 0 1 0 0,-1 0-1 0 0,1 0 0 0 0,0 0 0 0 0,0 0 1 0 0,0 0-1 0 0,0 0 0 0 0,-1 0 0 0 0,1 0 1 0 0,0 0-1 0 0,0 1 0 0 0,0-1 0 0 0,0 0 0 0 0,0 0 1 0 0,0 0-1 0 0,-1 0 0 0 0,1 0 0 0 0,0 1 1 0 0,0-1-1 0 0,0 0 0 0 0,0 0 0 0 0,0 0 0 0 0,0 0 1 0 0,0 0-1 0 0,0 1 0 0 0,0-1 0 0 0,0 0 1 0 0,0 0-1 0 0,0 0 0 0 0,0 0 0 0 0,0 1 0 0 0,0-1 1 0 0,0 0-1 0 0,0 16 907 0 0,1 0 0 0 0,5 29 0 0 0,0-15-899 0 0,3 35-1 0 0,-8-53-645 0 0,-1 0-1 0 0,-1 0 1 0 0,1 0 0 0 0,-2 1-1 0 0,-5 22 1 0 0,-2-9-2323 0 0</inkml:trace>
</inkml:ink>
</file>

<file path=ppt/ink/ink4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8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15 225 512 0 0,'-1'0'312'0'0,"1"0"-1"0"0,-1 0 1 0 0,0 0 0 0 0,1-1-1 0 0,-1 1 1 0 0,0 0-1 0 0,0 0 1 0 0,1-1 0 0 0,-1 1-1 0 0,1-1 1 0 0,-1 1 0 0 0,0 0-1 0 0,1-1 1 0 0,-1 1-1 0 0,1-1 1 0 0,-1 0 0 0 0,1 1-1 0 0,-1-1 1 0 0,1 1-1 0 0,0-1 1 0 0,-1 0 0 0 0,1 1-1 0 0,0-1 1 0 0,-1 0 0 0 0,1 1-1 0 0,0-1 1 0 0,0 0-1 0 0,-1 1 1 0 0,1-1 0 0 0,0 0-1 0 0,0 0 1 0 0,0 1-1 0 0,0-1 1 0 0,0 0 0 0 0,0-1-1 0 0,0-1 509 0 0,0 0 0 0 0,1 1-1 0 0,-1-1 1 0 0,0 0-1 0 0,1 0 1 0 0,0 0 0 0 0,-1 0-1 0 0,3-3 1 0 0,5-11 330 0 0,2 0 0 0 0,-1 0 0 0 0,2 1 0 0 0,1 1 0 0 0,15-18 0 0 0,-21 27-1092 0 0,0 0 1 0 0,1 1 0 0 0,-1 0 0 0 0,1 0 0 0 0,0 0-1 0 0,0 1 1 0 0,1 0 0 0 0,-1 1 0 0 0,1-1-1 0 0,0 1 1 0 0,0 1 0 0 0,0 0 0 0 0,0 0 0 0 0,14-1-1 0 0,-16 2-41 0 0,1 0 0 0 0,-1 1-1 0 0,0 0 1 0 0,0 1 0 0 0,1-1 0 0 0,-1 1-1 0 0,0 1 1 0 0,0-1 0 0 0,8 3-1 0 0,-11-2-11 0 0,0-1 0 0 0,-1 1 0 0 0,1 0 0 0 0,-1 0-1 0 0,1 0 1 0 0,-1 0 0 0 0,0 0 0 0 0,1 0 0 0 0,-1 1-1 0 0,0-1 1 0 0,-1 1 0 0 0,1-1 0 0 0,0 1 0 0 0,-1 0 0 0 0,1 0-1 0 0,-1-1 1 0 0,0 1 0 0 0,0 0 0 0 0,0 0 0 0 0,1 6-1 0 0,0 10 29 0 0,0 1-1 0 0,-1-1 1 0 0,-1 1-1 0 0,-3 21 0 0 0,1 39 75 0 0,3-70-104 0 0,0 0 1 0 0,0-1 0 0 0,1 1 0 0 0,0-1 0 0 0,1 0-1 0 0,4 12 1 0 0,-5-17-31 0 0,1 0 0 0 0,-1 0 0 0 0,1 0 0 0 0,0 0 0 0 0,0 0 0 0 0,0 0 0 0 0,0-1 0 0 0,1 0 1 0 0,-1 0-1 0 0,1 0 0 0 0,0 0 0 0 0,0 0 0 0 0,0-1 0 0 0,0 1 0 0 0,0-1 0 0 0,0 0 0 0 0,1-1 0 0 0,-1 1 0 0 0,1-1 0 0 0,0 0 0 0 0,5 1 0 0 0,-5-1-265 0 0,-1-1-1 0 0,1 0 1 0 0,0 0-1 0 0,0 0 1 0 0,0 0 0 0 0,0-1-1 0 0,0 0 1 0 0,-1 0-1 0 0,1 0 1 0 0,0 0 0 0 0,0-1-1 0 0,7-4 1 0 0,3-3-4532 0 0,24-19 1 0 0,-27 17 2783 0 0</inkml:trace>
</inkml:ink>
</file>

<file path=ppt/ink/ink4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1 2905 0 0,'-7'3'2222'0'0,"-1"0"0"0"0,1 1 0 0 0,0 0 0 0 0,-9 7 0 0 0,7-4-1493 0 0,1 1 0 0 0,0 0 0 0 0,1 0 0 0 0,-12 17 0 0 0,-102 152 3710 0 0,94-145-4505 0 0,-2-2 0 0 0,0 0 0 0 0,-50 37 0 0 0,42-36-2126 0 0,22-18 281 0 0</inkml:trace>
</inkml:ink>
</file>

<file path=ppt/ink/ink4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19.1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 1216 0 0,'-14'37'10421'0'0,"3"1"-6737"0"0,-3 15-2084 0 0,-9 16-1348 0 0,13-23-4086 0 0,8-30 1257 0 0</inkml:trace>
</inkml:ink>
</file>

<file path=ppt/ink/ink4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0.5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374 51 512 0 0,'-9'-16'2352'0'0,"8"12"-1276"0"0,0 1 0 0 0,-1 0 0 0 0,1 0 0 0 0,-1 1-1 0 0,0-1 1 0 0,0 0 0 0 0,0 0 0 0 0,0 1 0 0 0,-4-4 0 0 0,3 5-654 0 0,0 1 1 0 0,0-1 0 0 0,0 1-1 0 0,0 0 1 0 0,0 0-1 0 0,0 0 1 0 0,0 0 0 0 0,0 1-1 0 0,0-1 1 0 0,0 1-1 0 0,0 0 1 0 0,-3 1 0 0 0,-2 0 148 0 0,-6 1-179 0 0,0 2 0 0 0,1 0 0 0 0,-1 0 0 0 0,1 1 0 0 0,1 1 0 0 0,-1 0 0 0 0,1 1 0 0 0,0 0 0 0 0,1 1 0 0 0,0 0 0 0 0,0 1 0 0 0,1 0 0 0 0,-17 22 0 0 0,13-14-206 0 0,2 1 0 0 0,0 1-1 0 0,1 0 1 0 0,1 0 0 0 0,0 1 0 0 0,2 0 0 0 0,0 0 0 0 0,-4 26-1 0 0,9-33-137 0 0,0 0 0 0 0,2 0 0 0 0,-1 0 0 0 0,2 1 0 0 0,0-1 0 0 0,1 0 0 0 0,0 0 0 0 0,4 18 0 0 0,-3-25-54 0 0,0 0 1 0 0,0 0 0 0 0,1 0-1 0 0,0 0 1 0 0,0 0 0 0 0,1 0 0 0 0,0-1-1 0 0,0 1 1 0 0,0-1 0 0 0,1 0-1 0 0,0-1 1 0 0,0 1 0 0 0,0-1 0 0 0,1 0-1 0 0,0 0 1 0 0,0-1 0 0 0,8 6-1 0 0,2-2-82 0 0,1-1-1 0 0,-1 0 1 0 0,1-1-1 0 0,0-1 0 0 0,1 0 1 0 0,-1-1-1 0 0,1-1 0 0 0,0-1 1 0 0,24 0-1 0 0,-17-2-730 0 0,0-2 0 0 0,0 0 0 0 0,0-2 0 0 0,0 0 1 0 0,0-2-1 0 0,25-9 0 0 0,-14-2-3211 0 0,-13 3-2061 0 0,-8 3 335 0 0</inkml:trace>
</inkml:ink>
</file>

<file path=ppt/ink/ink4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0.8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3001 0 0,'27'1'12994'0'0,"3"0"-7780"0"0,85 0-5065 0 0,30-9-49 0 0,9 0-1023 0 0,-52 6-3906 0 0,-79 2 1126 0 0</inkml:trace>
</inkml:ink>
</file>

<file path=ppt/ink/ink4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7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85 512 0 0,'4'-28'4835'0'0,"-4"21"-3006"0"0,1 0 1 0 0,0 0 0 0 0,0 0-1 0 0,1 0 1 0 0,4-12 0 0 0,-5 16 1811 0 0,-6 8-2156 0 0,-6 10-623 0 0,1 6-354 0 0,2 1-1 0 0,0 0 1 0 0,1 0 0 0 0,-5 32 0 0 0,-5 94 406 0 0,12-20-394 0 0,5-108-506 0 0,1-1 1 0 0,2 0-1 0 0,0 0 0 0 0,9 32 1 0 0,-10-46-41 0 0,0 1 1 0 0,1-1 0 0 0,0 1 0 0 0,0-1 0 0 0,5 7-1 0 0,-7-10-100 0 0,1 0 0 0 0,-1 0 0 0 0,1 0 0 0 0,0 0-1 0 0,0 0 1 0 0,0-1 0 0 0,0 1 0 0 0,0-1-1 0 0,1 1 1 0 0,-1-1 0 0 0,0 0 0 0 0,1 0 0 0 0,-1 0-1 0 0,5 2 1 0 0,-7-3-87 0 0,1 0-1 0 0,-1 0 1 0 0,1 0 0 0 0,-1 0-1 0 0,1 0 1 0 0,-1 0 0 0 0,1 0-1 0 0,-1 0 1 0 0,0-1-1 0 0,1 1 1 0 0,-1 0 0 0 0,1 0-1 0 0,-1 0 1 0 0,1 0 0 0 0,-1-1-1 0 0,0 1 1 0 0,1 0-1 0 0,-1 0 1 0 0,1-1 0 0 0,-1 1-1 0 0,0 0 1 0 0,1-1-1 0 0,-1 1 1 0 0,1-1 0 0 0,0-2-2739 0 0</inkml:trace>
</inkml:ink>
</file>

<file path=ppt/ink/ink4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27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41 264 8 0 0,'-1'-2'850'0'0,"0"0"-1"0"0,0 0 1 0 0,0 0-1 0 0,0 0 1 0 0,-1 0-1 0 0,1 0 1 0 0,-1 0-1 0 0,1 1 1 0 0,-1-1-1 0 0,0 0 1 0 0,0 1-1 0 0,0 0 1 0 0,1-1-1 0 0,-1 1 1 0 0,0 0-1 0 0,-4-1 1 0 0,2 0 379 0 0,4 2-1160 0 0,-1 0 0 0 0,1 0 1 0 0,0 0-1 0 0,0 0 0 0 0,-1 0 1 0 0,1 0-1 0 0,0 0 0 0 0,-1-1 0 0 0,1 1 1 0 0,0 0-1 0 0,0 0 0 0 0,-1 0 1 0 0,1 0-1 0 0,0 0 0 0 0,0-1 0 0 0,0 1 1 0 0,-1 0-1 0 0,1 0 0 0 0,0-1 0 0 0,0 1 1 0 0,0 0-1 0 0,-1 0 0 0 0,1-1 1 0 0,0 1-1 0 0,0 0 0 0 0,0 0 0 0 0,0-1 1 0 0,0 1-1 0 0,0 0 0 0 0,0 0 1 0 0,-1-1-1 0 0,1 1 190 0 0,4-13 1118 0 0,17-25 756 0 0,-15 26-2040 0 0,1 1 0 0 0,0-1 1 0 0,0 1-1 0 0,2 0 1 0 0,-1 1-1 0 0,1 0 1 0 0,0 0-1 0 0,1 1 0 0 0,0 0 1 0 0,1 0-1 0 0,0 1 1 0 0,0 1-1 0 0,1 0 0 0 0,0 1 1 0 0,0 0-1 0 0,0 0 1 0 0,1 2-1 0 0,0-1 0 0 0,0 2 1 0 0,0-1-1 0 0,0 2 1 0 0,21-2-1 0 0,-20 4-37 0 0,1 1 0 0 0,-1 0 0 0 0,1 1 0 0 0,-1 0 0 0 0,0 1 1 0 0,0 1-1 0 0,0 1 0 0 0,0 0 0 0 0,-1 0 0 0 0,23 13 0 0 0,-27-12-38 0 0,-1-1 0 0 0,0 1 0 0 0,0 0 1 0 0,0 0-1 0 0,-1 1 0 0 0,0 0 0 0 0,0 1 0 0 0,0-1 0 0 0,-1 1 0 0 0,-1 0 1 0 0,1 1-1 0 0,-1 0 0 0 0,-1-1 0 0 0,0 2 0 0 0,0-1 0 0 0,4 15 1 0 0,-7-16 4 0 0,0 1-1 0 0,0-1 1 0 0,-1 1 0 0 0,0-1 0 0 0,0 1 0 0 0,-1-1 0 0 0,0 1 0 0 0,-1-1 0 0 0,0 0 0 0 0,0 0 0 0 0,-1 0 0 0 0,0 0 0 0 0,0 0-1 0 0,-1 0 1 0 0,0-1 0 0 0,-9 14 0 0 0,4-9 8 0 0,0 1 0 0 0,-1-2 0 0 0,-1 1-1 0 0,0-1 1 0 0,-1-1 0 0 0,0 0 0 0 0,0-1 0 0 0,-20 12-1 0 0,13-12-22 0 0,0 0 0 0 0,-1-1 0 0 0,0-1 0 0 0,-29 7 0 0 0,-86 9-60 0 0,134-23 44 0 0,-14 2-28 0 0,1-1 1 0 0,-27 0-1 0 0,37-1-22 0 0,1 0 0 0 0,0 0 0 0 0,0-1 0 0 0,0 0 0 0 0,0 1 0 0 0,-1-1 0 0 0,1 0 1 0 0,0 0-1 0 0,0-1 0 0 0,1 1 0 0 0,-1 0 0 0 0,0-1 0 0 0,0 0 0 0 0,1 0 0 0 0,-1 0 0 0 0,1 0 1 0 0,-1 0-1 0 0,1 0 0 0 0,-3-4 0 0 0,4 4-106 0 0,1 0-1 0 0,-1 1 1 0 0,0-1 0 0 0,1 0-1 0 0,-1 0 1 0 0,1 0 0 0 0,-1 0-1 0 0,1 0 1 0 0,0 0 0 0 0,0 1 0 0 0,0-1-1 0 0,0 0 1 0 0,0 0 0 0 0,1-4-1 0 0,0 1-617 0 0,0 0 0 0 0,1 0 0 0 0,-1-1 0 0 0,4-5 0 0 0,6-9-808 0 0</inkml:trace>
</inkml:ink>
</file>

<file path=ppt/ink/ink4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4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72 512 0 0,'-7'-2'1584'0'0,"-8"-1"3045"0"0,5 2 1305 0 0,15 5-967 0 0,6 1-4021 0 0,32-3 553 0 0,0-1 0 0 0,49-7 0 0 0,11-1-813 0 0,89-11-217 0 0,-9 0-382 0 0,-9 1-262 0 0,-150 12 115 0 0,-20 3-13 0 0,1 1 0 0 0,0 0 0 0 0,0 0 1 0 0,-1 0-1 0 0,1 1 0 0 0,10-1 0 0 0,-15 1 59 0 0,0 1 0 0 0,0-1 0 0 0,0 0 0 0 0,0 0 0 0 0,1 0 0 0 0,-1 0 0 0 0,0 0 0 0 0,0 0 0 0 0,0 0 0 0 0,0 0-1 0 0,0 0 1 0 0,0 0 0 0 0,1 1 0 0 0,-1-1 0 0 0,0 0 0 0 0,0 0 0 0 0,0 0 0 0 0,0 0 0 0 0,0 0 0 0 0,0 0 0 0 0,0 1-1 0 0,0-1 1 0 0,0 0 0 0 0,0 0 0 0 0,0 0 0 0 0,0 0 0 0 0,0 0 0 0 0,0 1 0 0 0,1-1 0 0 0,-1 0 0 0 0,0 0 0 0 0,0 0 0 0 0,-1 0-1 0 0,1 1 1 0 0,0-1 0 0 0,0 0 0 0 0,0 0 0 0 0,0 0 0 0 0,0 0 0 0 0,0 1 0 0 0,0-1 0 0 0,0 0 0 0 0,0 0 0 0 0,0 0 0 0 0,0 0-1 0 0,0 0 1 0 0,0 0 0 0 0,-1 1 0 0 0,1-1 0 0 0,0 0 0 0 0,0 0 0 0 0,0 0 0 0 0,0 0 0 0 0,0 0 0 0 0,0 0 0 0 0,-1 0-1 0 0,1 0 1 0 0,0 0 0 0 0,0 0 0 0 0,0 1 0 0 0,0-1 0 0 0,-1 0 0 0 0,-7 7-758 0 0,-30 13-4715 0 0,-47 20 0 0 0,58-30 2252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4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40 203 512 0 0,'-1'-1'279'0'0,"1"1"-1"0"0,-1 0 1 0 0,0-1 0 0 0,0 1 0 0 0,1 0-1 0 0,-1 0 1 0 0,0 0 0 0 0,1 0-1 0 0,-1 0 1 0 0,0 0 0 0 0,0 0-1 0 0,1 0 1 0 0,-1 0 0 0 0,0 0-1 0 0,1 0 1 0 0,-1 0 0 0 0,0 0 0 0 0,1 1-1 0 0,-1-1 1 0 0,0 0 0 0 0,1 1-1 0 0,-1-1 1 0 0,0 0 0 0 0,1 1-1 0 0,-1-1 1 0 0,1 1 0 0 0,-1-1-1 0 0,0 0 1 0 0,1 1 0 0 0,0 0 0 0 0,-1-1-1 0 0,1 1 1 0 0,-1 0 0 0 0,0 2 185 0 0,0 0-1 0 0,1-1 1 0 0,-1 1 0 0 0,1 0 0 0 0,0 0 0 0 0,0 0 0 0 0,0 3 0 0 0,-1 9 76 0 0,-3 21 967 0 0,1-12-483 0 0,1 1 0 0 0,0-1 0 0 0,2 1 0 0 0,3 28 0 0 0,-2-50-967 0 0,0 0 1 0 0,-1-1 0 0 0,1 1-1 0 0,0 0 1 0 0,1-1-1 0 0,-1 1 1 0 0,0-1 0 0 0,4 4-1 0 0,-5-5-52 0 0,0-1-1 0 0,1 1 0 0 0,-1-1 0 0 0,1 1 1 0 0,-1-1-1 0 0,0 1 0 0 0,1-1 1 0 0,-1 0-1 0 0,1 1 0 0 0,-1-1 0 0 0,1 0 1 0 0,-1 1-1 0 0,1-1 0 0 0,-1 0 1 0 0,1 0-1 0 0,0 1 0 0 0,-1-1 0 0 0,1 0 1 0 0,-1 0-1 0 0,1 0 0 0 0,-1 0 1 0 0,1 0-1 0 0,0 0 0 0 0,-1 0 0 0 0,1 0 1 0 0,-1 0-1 0 0,1 0 0 0 0,0 0 1 0 0,-1 0-1 0 0,1 0 0 0 0,-1 0 0 0 0,1-1 1 0 0,-1 1-1 0 0,1 0 0 0 0,-1 0 1 0 0,1-1-1 0 0,-1 1 0 0 0,1 0 0 0 0,-1-1 1 0 0,1 1-1 0 0,-1-1 0 0 0,1 1 1 0 0,-1 0-1 0 0,1-1 0 0 0,-1 1 0 0 0,0-1 1 0 0,1 0-1 0 0,3-6-4 0 0,0 0-1 0 0,0 0 1 0 0,-1 0 0 0 0,0 0 0 0 0,0-1-1 0 0,0 1 1 0 0,-1-1 0 0 0,-1 0-1 0 0,1 0 1 0 0,-1 1 0 0 0,0-1 0 0 0,-1 0-1 0 0,0 0 1 0 0,-1-8 0 0 0,-1-4 12 0 0,0 1 0 0 0,-1 0 0 0 0,-2-1 0 0 0,-9-29 0 0 0,0 15-19 0 0,5 10 25 0 0,-8-28 0 0 0,15 44-6 0 0,1 1 0 0 0,-1 0 0 0 0,1-1 0 0 0,1 1 0 0 0,0-1-1 0 0,0 1 1 0 0,0-1 0 0 0,2-10 0 0 0,-1 17-9 0 0,-1-1 0 0 0,0 1 0 0 0,1 0-1 0 0,-1 0 1 0 0,1 0 0 0 0,-1-1 0 0 0,1 1 0 0 0,0 0 0 0 0,0 0-1 0 0,-1 0 1 0 0,1 0 0 0 0,0 0 0 0 0,0 0 0 0 0,0 1 0 0 0,0-1 0 0 0,0 0-1 0 0,0 0 1 0 0,2-1 0 0 0,0 1 6 0 0,-1 0 0 0 0,1 0 0 0 0,0 0 0 0 0,0 1 0 0 0,0-1 0 0 0,0 1 0 0 0,6-1 0 0 0,3 1 17 0 0,0 1-1 0 0,0 0 1 0 0,13 3 0 0 0,-21-3-24 0 0,64 14 253 0 0,-2 2 0 0 0,71 29 0 0 0,-131-43-279 0 0,0-1 0 0 0,0 0-1 0 0,1 0 1 0 0,-1-1 0 0 0,0 0 0 0 0,1 0-1 0 0,0 0 1 0 0,-1-1 0 0 0,1 0 0 0 0,6-1-1 0 0,4-7-1833 0 0,0 0-4223 0 0,-9 6 2975 0 0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3.97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32 32 2240 0 0,'-6'-3'2360'0'0,"5"2"-1850"0"0,0 1 1 0 0,0-1-1 0 0,0 1 1 0 0,0-1-1 0 0,0 1 1 0 0,0 0 0 0 0,0-1-1 0 0,0 1 1 0 0,-1 0-1 0 0,1 0 1 0 0,0 0-1 0 0,-2 0 1 0 0,3 0-280 0 0,-1 1 1 0 0,0 0-1 0 0,1-1 0 0 0,-1 1 1 0 0,0-1-1 0 0,1 1 0 0 0,-1 0 1 0 0,1 0-1 0 0,-1-1 0 0 0,1 1 1 0 0,-1 0-1 0 0,1 0 1 0 0,0 0-1 0 0,0-1 0 0 0,-1 1 1 0 0,1 0-1 0 0,0 0 0 0 0,0 1 1 0 0,-1 4 172 0 0,1 0 1 0 0,0 0 0 0 0,0 0-1 0 0,1 0 1 0 0,-1-1 0 0 0,1 1-1 0 0,1 0 1 0 0,-1 0 0 0 0,1-1 0 0 0,3 8-1 0 0,1 6 95 0 0,4 11-284 0 0,2 0-1 0 0,15 29 1 0 0,-27-59-214 0 0,0 0-1 0 0,0 1 1 0 0,0-1-1 0 0,0 0 1 0 0,0 0-1 0 0,0 1 1 0 0,1-1-1 0 0,-1 0 1 0 0,0 0-1 0 0,0 1 1 0 0,0-1-1 0 0,0 0 1 0 0,0 0-1 0 0,1 0 1 0 0,-1 1-1 0 0,0-1 1 0 0,0 0-1 0 0,0 0 1 0 0,1 0-1 0 0,-1 0 1 0 0,0 1-1 0 0,0-1 1 0 0,0 0-1 0 0,1 0 1 0 0,-1 0-1 0 0,0 0 1 0 0,0 0-1 0 0,1 0 1 0 0,-1 0-1 0 0,0 0 1 0 0,1 0-1 0 0,-1 0 1 0 0,0 0-1 0 0,0 0 1 0 0,1 0-1 0 0,-1 0 1 0 0,6-9 1 0 0,1-15 49 0 0,-2-8 35 0 0,-4 22-58 0 0,1-1-1 0 0,0 1 1 0 0,0 0 0 0 0,6-13-1 0 0,-1 6-64 0 0,-1 2 33 0 0,0-1 0 0 0,12-18 0 0 0,-16 30 9 0 0,0 1 0 0 0,0 0 0 0 0,0 0 0 0 0,1 1-1 0 0,-1-1 1 0 0,1 0 0 0 0,-1 1 0 0 0,1-1 0 0 0,0 1 0 0 0,0 0-1 0 0,0 0 1 0 0,0 0 0 0 0,0 0 0 0 0,1 1 0 0 0,-1-1 0 0 0,6-1 0 0 0,-7 3 0 0 0,1 0 1 0 0,0-1 0 0 0,-1 1 0 0 0,1 1 0 0 0,-1-1 0 0 0,1 0 0 0 0,-1 1-1 0 0,1-1 1 0 0,-1 1 0 0 0,1-1 0 0 0,-1 1 0 0 0,0 0 0 0 0,1 0 0 0 0,-1 1-1 0 0,0-1 1 0 0,0 0 0 0 0,0 1 0 0 0,1-1 0 0 0,-2 1 0 0 0,1-1 0 0 0,0 1-1 0 0,2 2 1 0 0,4 6 51 0 0,-1 0 0 0 0,0 0 0 0 0,8 15 0 0 0,-2-4 49 0 0,58 99 810 0 0,-55-73-787 0 0,-15-46-122 0 0,-1-1-1 0 0,0 1 0 0 0,0-1 1 0 0,1 1-1 0 0,-1-1 0 0 0,0 1 1 0 0,0 0-1 0 0,1-1 0 0 0,-1 1 1 0 0,0 0-1 0 0,0-1 1 0 0,0 1-1 0 0,0-1 0 0 0,0 1 1 0 0,0 0-1 0 0,0-1 0 0 0,0 1 1 0 0,0 0-1 0 0,-1 0 0 0 0,-1-2 36 0 0,1-8-159 0 0,1-16 34 0 0,1 1 0 0 0,2-1 0 0 0,8-36 0 0 0,-7 39 63 0 0,-1 7 6 0 0,9-24 0 0 0,-11 35 8 0 0,1 0 0 0 0,0 0 0 0 0,0 0 0 0 0,0 0 0 0 0,1 1 0 0 0,-1-1 0 0 0,1 0 0 0 0,0 1 0 0 0,0 0 0 0 0,4-4 0 0 0,-6 6 4 0 0,0 0 1 0 0,1 0 0 0 0,-1 0 0 0 0,0 0 0 0 0,1 1 0 0 0,-1-1 0 0 0,0 0 0 0 0,1 1 0 0 0,-1-1 0 0 0,1 1 0 0 0,-1-1 0 0 0,1 1 0 0 0,-1 0 0 0 0,1 0 0 0 0,-1 0 0 0 0,1 0 0 0 0,-1 0 0 0 0,1 0 0 0 0,-1 0 0 0 0,3 1 0 0 0,-1-1 2 0 0,-1 1 0 0 0,0 0 0 0 0,1 1 0 0 0,-1-1 1 0 0,0 0-1 0 0,0 1 0 0 0,0-1 0 0 0,0 1 0 0 0,0 0 0 0 0,0-1 0 0 0,2 4 0 0 0,2 3 23 0 0,-1 0-1 0 0,1 1 0 0 0,-1-1 1 0 0,-1 1-1 0 0,4 11 1 0 0,6 18-6 0 0,-9-22 5 0 0,0 0 1 0 0,2-1-1 0 0,14 28 1 0 0,-19-40-94 0 0,1 0 1 0 0,-1 0-1 0 0,0-1 0 0 0,1 1 1 0 0,0 0-1 0 0,-1-1 1 0 0,1 0-1 0 0,0 1 1 0 0,0-1-1 0 0,0 0 1 0 0,1-1-1 0 0,-1 1 1 0 0,0 0-1 0 0,1-1 1 0 0,6 2-1 0 0,-5-2-689 0 0,1 0 1 0 0,-1-1-1 0 0,1 0 0 0 0,-1 0 0 0 0,1 0 0 0 0,-1 0 1 0 0,1-1-1 0 0,-1 0 0 0 0,1 0 0 0 0,5-3 0 0 0,2 1-2888 0 0,3-1-229 0 0</inkml:trace>
</inkml:ink>
</file>

<file path=ppt/ink/ink4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2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48 109 720 0 0,'-4'-7'1500'0'0,"0"0"1"0"0,1 0-1 0 0,0-1 0 0 0,1 0 1 0 0,-2-9-1 0 0,1 8 499 0 0,1 0 1 0 0,-1 0-1 0 0,-4-9 1 0 0,7 17-1859 0 0,0 1 1 0 0,0 0 0 0 0,-1-1-1 0 0,1 1 1 0 0,0-1-1 0 0,0 1 1 0 0,0-1-1 0 0,0 1 1 0 0,-1 0 0 0 0,1-1-1 0 0,0 1 1 0 0,0-1-1 0 0,-1 1 1 0 0,1 0 0 0 0,0-1-1 0 0,-1 1 1 0 0,1 0-1 0 0,-1-1 1 0 0,1 1 0 0 0,0 0-1 0 0,-1 0 1 0 0,1 0-1 0 0,-1-1 1 0 0,1 1-1 0 0,0 0 1 0 0,-2 0 0 0 0,2 0-58 0 0,0 1 1 0 0,-1-1-1 0 0,1 1 1 0 0,0-1 0 0 0,-1 1-1 0 0,1-1 1 0 0,0 1-1 0 0,0 0 1 0 0,-1-1-1 0 0,1 1 1 0 0,0-1 0 0 0,0 1-1 0 0,0 0 1 0 0,0-1-1 0 0,0 2 1 0 0,0 30 680 0 0,9 90 549 0 0,30 147 1 0 0,-35-253-1449 0 0,0 0 0 0 0,1 1 0 0 0,1-2 0 0 0,1 1 0 0 0,0-1 0 0 0,0 0 0 0 0,2 0 0 0 0,20 26 0 0 0,-29-41-15 0 0,1 1 0 0 0,-1-1-1 0 0,0 0 1 0 0,1 1 0 0 0,-1-1 0 0 0,0 1 0 0 0,1-1 0 0 0,-1 1-1 0 0,0-1 1 0 0,0 0 0 0 0,1 1 0 0 0,-1-1 0 0 0,0 1-1 0 0,0-1 1 0 0,0 1 0 0 0,0-1 0 0 0,1 1 0 0 0,-1-1 0 0 0,0 1-1 0 0,0-1 1 0 0,0 1 0 0 0,0-1 0 0 0,0 1 0 0 0,0-1-1 0 0,0 1 1 0 0,-1 0 0 0 0,1-1 0 0 0,0 1 0 0 0,0-1-1 0 0,0 0 1 0 0,0 1 0 0 0,-1-1 0 0 0,1 1 0 0 0,0-1 0 0 0,-1 1-1 0 0,1 0 1 0 0,-2 0-1121 0 0,0 0 0 0 0,1 1-1 0 0,-1-1 1 0 0,0 0 0 0 0,0 0 0 0 0,0 0-1 0 0,-3 1 1 0 0,-4 2-826 0 0</inkml:trace>
</inkml:ink>
</file>

<file path=ppt/ink/ink4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1432 0 0,'8'-3'3256'0'0,"1"1"-1"0"0,-1 0 0 0 0,14 0 0 0 0,54 2 1841 0 0,-39 1-3842 0 0,111 4 1158 0 0,-3 1-1763 0 0,-112-6-697 0 0,109 3 273 0 0,-120-1-630 0 0,0 0 1 0 0,-1 2 0 0 0,0 1 0 0 0,30 10-1 0 0,-46-13-424 0 0,1 0 0 0 0,-1 1 0 0 0,9 6 0 0 0,3 4-4719 0 0,-7-3 2283 0 0</inkml:trace>
</inkml:ink>
</file>

<file path=ppt/ink/ink4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5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88 781 512 0 0,'-10'-8'1600'0'0,"-1"-1"3215"0"0,1 5 4285 0 0,8 9-5722 0 0,2 10-2617 0 0,0-13-263 0 0,1 7-40 0 0,1-1 0 0 0,0 0 0 0 0,0 0-1 0 0,1 0 1 0 0,-1 0 0 0 0,2 0 0 0 0,-1-1-1 0 0,8 12 1 0 0,-2-7-18 0 0,0 0 0 0 0,0 0 0 0 0,13 11 0 0 0,-11-11 54 0 0,20 26 1 0 0,-45-57-360 0 0,-26-27 0 0 0,25 30-173 0 0,0 0-1 0 0,2-1 1 0 0,-17-27 0 0 0,22 29 32 0 0,1 0 1 0 0,0-1-1 0 0,2 0 1 0 0,0 0-1 0 0,0 0 1 0 0,2-1-1 0 0,-3-24 0 0 0,4 18-5 0 0,2 0-1 0 0,1 0 0 0 0,0 0 1 0 0,10-44-1 0 0,0 25 0 0 0,2 1 0 0 0,1 0 0 0 0,3 1 0 0 0,1 0 0 0 0,33-52 0 0 0,-38 72-2 0 0,0 0 0 0 0,1 1 0 0 0,0 1 0 0 0,2 0 0 0 0,0 1 0 0 0,1 1 0 0 0,22-16 0 0 0,-31 26 6 0 0,0 0-1 0 0,1 1 0 0 0,-1 0 1 0 0,1 0-1 0 0,0 1 1 0 0,0 1-1 0 0,1-1 1 0 0,-1 1-1 0 0,1 1 1 0 0,-1 0-1 0 0,1 0 1 0 0,0 1-1 0 0,0 0 1 0 0,0 1-1 0 0,0 0 1 0 0,0 1-1 0 0,0 0 1 0 0,-1 0-1 0 0,17 5 0 0 0,-11-1-101 0 0,-1 1 0 0 0,0 0 0 0 0,0 1 0 0 0,-1 0 0 0 0,0 1 0 0 0,0 1 0 0 0,-1 0 0 0 0,0 0 0 0 0,-1 1 0 0 0,0 1 0 0 0,0 0 0 0 0,-1 1 0 0 0,9 13 0 0 0,-11-12-741 0 0,0 0 0 0 0,0 0 0 0 0,5 15 0 0 0,-8-15-873 0 0,-1 0-1 0 0,0 1 1 0 0,3 20-1 0 0,-3-3-614 0 0</inkml:trace>
</inkml:ink>
</file>

<file path=ppt/ink/ink4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6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56 3089 0 0,'-11'-5'11767'0'0,"16"0"-7257"0"0,5 0-4345 0 0,10 2 1099 0 0,1 0 1 0 0,38 1-1 0 0,-13 0-1059 0 0,92-7-164 0 0,60-3-661 0 0,-67 4-6233 0 0,-104 6 2254 0 0</inkml:trace>
</inkml:ink>
</file>

<file path=ppt/ink/ink4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8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94 512 0 0,'2'-27'1823'0'0,"-2"11"3215"0"0,-5-33 233 0 0,5 49-5194 0 0,0 1 1 0 0,0-1-1 0 0,0 0 1 0 0,0 0 0 0 0,0 0-1 0 0,0 0 1 0 0,0 0 0 0 0,0 0-1 0 0,0 0 1 0 0,0 0-1 0 0,0 0 1 0 0,0 0 0 0 0,-1 0-1 0 0,1 0 1 0 0,0 0 0 0 0,0 0-1 0 0,0 0 1 0 0,0 0 0 0 0,0 0-1 0 0,0 0 1 0 0,-1-1 1086 0 0,1 1-1086 0 0,0 0 0 0 0,0 0-1 0 0,0 0 1 0 0,0 0-1 0 0,0 0 1 0 0,0 0 0 0 0,0 0-1 0 0,0-1 1 0 0,0 1 0 0 0,0 0-1 0 0,0 0 1 0 0,0 0-1 0 0,0 0 1 0 0,-5 13 1301 0 0,-1 19-699 0 0,-9 91 917 0 0,11-68-850 0 0,-4 168 720 0 0,8-217-1470 0 0,0-1 0 0 0,1 1 0 0 0,0-1-1 0 0,2 10 1 0 0,-2-13-38 0 0,0 1-1 0 0,-1-1 1 0 0,1 0 0 0 0,0 0-1 0 0,0 0 1 0 0,1 0 0 0 0,-1 0 0 0 0,0 0-1 0 0,1 0 1 0 0,-1 0 0 0 0,1 0-1 0 0,0 0 1 0 0,2 1 0 0 0,-3-2-168 0 0,0-1 0 0 0,0 0 0 0 0,0 1 1 0 0,0-1-1 0 0,0 0 0 0 0,0 0 0 0 0,0 1 0 0 0,0-1 1 0 0,0 0-1 0 0,0 0 0 0 0,0 0 0 0 0,0 0 1 0 0,0 0-1 0 0,0-1 0 0 0,0 1 0 0 0,0 0 0 0 0,0 0 1 0 0,0-1-1 0 0,0 1 0 0 0,0-1 0 0 0,0 1 0 0 0,0-1 1 0 0,0 1-1 0 0,0-1 0 0 0,0 1 0 0 0,0-1 1 0 0,-1 0-1 0 0,2-1 0 0 0,3-4-2134 0 0</inkml:trace>
</inkml:ink>
</file>

<file path=ppt/ink/ink4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5:3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58 2024 0 0,'38'-1'8572'0'0,"0"-2"-3845"0"0,76-10-2211 0 0,-68 7-1408 0 0,46-7-927 0 0,72-7-478 0 0,-53 18-5222 0 0,-70 5 1121 0 0</inkml:trace>
</inkml:ink>
</file>

<file path=ppt/ink/ink4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5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42 177 512 0 0,'-13'0'2944'0'0,"-16"3"14862"0"0,30-3-17708 0 0,-1 0 0 0 0,1 0 0 0 0,0 1 1 0 0,-1-1-1 0 0,1 0 0 0 0,-1 0 0 0 0,1 0 0 0 0,0 0 0 0 0,-1 0 0 0 0,1 0 0 0 0,0 0 1 0 0,-1 0-1 0 0,1 0 0 0 0,-1-1 0 0 0,1 1 0 0 0,0 0 0 0 0,85-39 1004 0 0,88-53 1 0 0,-159 83-1082 0 0,36-18 24 0 0,-47 25-24 0 0,1 0 1 0 0,-1 0 0 0 0,1 0 0 0 0,0 1 0 0 0,0 0 0 0 0,-1 0-1 0 0,1 0 1 0 0,0 1 0 0 0,5 0 0 0 0,-9 0-14 0 0,1 0 0 0 0,-1 1 0 0 0,0-1 0 0 0,0 1 1 0 0,0-1-1 0 0,0 1 0 0 0,0 0 0 0 0,0-1 0 0 0,0 1 0 0 0,0 0 1 0 0,0 0-1 0 0,0 0 0 0 0,0 0 0 0 0,0 0 0 0 0,0 0 0 0 0,-1 0 1 0 0,1 0-1 0 0,0 0 0 0 0,-1 0 0 0 0,1 0 0 0 0,-1 0 0 0 0,1 0 1 0 0,-1 1-1 0 0,1-1 0 0 0,-1 0 0 0 0,0 0 0 0 0,0 1 0 0 0,0 1 1 0 0,2 7 49 0 0,-1 0 0 0 0,-1 16 0 0 0,0-14-50 0 0,1 10 12 0 0,1 1 1 0 0,1-1 0 0 0,0 0 0 0 0,2 0 0 0 0,1 0 0 0 0,12 31 0 0 0,-11-36-32 0 0,1 1 0 0 0,0-1 0 0 0,2-1 0 0 0,0 1 1 0 0,1-2-1 0 0,0 1 0 0 0,1-2 0 0 0,1 1 0 0 0,15 12 0 0 0,29 16-1575 0 0,-57-42 1413 0 0,0-1 1 0 0,0 0-1 0 0,0 0 0 0 0,0 0 0 0 0,1 0 1 0 0,-1 1-1 0 0,0-1 0 0 0,0 0 0 0 0,0 0 1 0 0,0 0-1 0 0,0 1 0 0 0,0-1 0 0 0,0 0 1 0 0,1 0-1 0 0,-1 1 0 0 0,0-1 0 0 0,0 0 1 0 0,0 0-1 0 0,0 1 0 0 0,0-1 0 0 0,0 0 1 0 0,0 0-1 0 0,0 1 0 0 0,0-1 0 0 0,0 0 1 0 0,0 0-1 0 0,-1 1 0 0 0,1-1 0 0 0,0 0 1 0 0,0 0-1 0 0,0 1 0 0 0,0-1 0 0 0,0 0 1 0 0,0 0-1 0 0,0 0 0 0 0,-1 1 0 0 0,1-1 1 0 0,0 0-1 0 0,0 0 0 0 0,0 0 0 0 0,-1 0 1 0 0,1 1-1 0 0,0-1 0 0 0,-1 0 1 0 0</inkml:trace>
</inkml:ink>
</file>

<file path=ppt/ink/ink4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5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429 11 1560 0 0,'-15'-1'5749'0'0,"15"1"-5566"0"0,-1 0 0 0 0,1 0-1 0 0,0 0 1 0 0,0 0 0 0 0,-1 0-1 0 0,1 0 1 0 0,0 0 0 0 0,-1 0-1 0 0,1 0 1 0 0,0 0 0 0 0,-1-1-1 0 0,1 1 1 0 0,0 0 0 0 0,0 0 0 0 0,-1 0-1 0 0,1 0 1 0 0,0-1 0 0 0,0 1-1 0 0,-1 0 1 0 0,1 0 0 0 0,0-1-1 0 0,0 1 1 0 0,0 0 0 0 0,0 0-1 0 0,-1-1 1 0 0,1 1 0 0 0,0 0-1 0 0,0 0 1 0 0,0-1 0 0 0,0 1-1 0 0,0 0 1 0 0,0-1 0 0 0,0 1 0 0 0,0 0-1 0 0,0-1 1 0 0,-1 1 0 0 0,1 0-1 0 0,1 0 1 0 0,-1-1 0 0 0,0 1-1 0 0,0 0 1 0 0,0-1 0 0 0,0 1-1 0 0,0 0 1 0 0,0-1 0 0 0,0 1-96 0 0,0 0 1 0 0,0 0 0 0 0,0 0 0 0 0,0 1-1 0 0,0-1 1 0 0,1 0 0 0 0,-1 0-1 0 0,0 0 1 0 0,0 0 0 0 0,0 0-1 0 0,0 0 1 0 0,0 0 0 0 0,0 0 0 0 0,0 0-1 0 0,0 0 1 0 0,0 0 0 0 0,0 0-1 0 0,1 0 1 0 0,-1 0 0 0 0,0 0 0 0 0,0 0-1 0 0,0 0 1 0 0,0 0 0 0 0,0 0-1 0 0,0 0 1 0 0,0 0 0 0 0,0 0 0 0 0,1 0-1 0 0,-1 0 1 0 0,0 0 0 0 0,0 0-1 0 0,0 0 1 0 0,0 0 0 0 0,0 0-1 0 0,0 0 1 0 0,0 0 0 0 0,0 0 0 0 0,0 0-1 0 0,0 0 1 0 0,1 0 0 0 0,-1 0-1 0 0,0 0 1 0 0,0 0 0 0 0,0-1 0 0 0,0 1-1 0 0,-3 13 1020 0 0,-9 5-872 0 0,-1-1 1 0 0,0-1-1 0 0,-1 0 1 0 0,-1-1-1 0 0,-20 15 0 0 0,-87 58 49 0 0,79-59-189 0 0,-60 51 1 0 0,102-80-95 0 0,-23 25 46 0 0,22-23-65 0 0,1-1 0 0 0,0 0 0 0 0,0 1 1 0 0,0-1-1 0 0,0 1 0 0 0,0-1 0 0 0,1 1 0 0 0,-1 0 0 0 0,0-1 0 0 0,1 1 0 0 0,-1 0 0 0 0,1-1 0 0 0,-1 1 1 0 0,1 0-1 0 0,0 0 0 0 0,0 2 0 0 0,0-4-12 0 0,0 1-1 0 0,1 0 1 0 0,-1-1 0 0 0,0 1-1 0 0,1 0 1 0 0,-1-1 0 0 0,0 1 0 0 0,1 0-1 0 0,-1-1 1 0 0,1 1 0 0 0,-1-1 0 0 0,1 1-1 0 0,-1-1 1 0 0,1 1 0 0 0,-1-1-1 0 0,1 0 1 0 0,0 1 0 0 0,-1-1 0 0 0,1 1-1 0 0,0-1 1 0 0,-1 0 0 0 0,1 0-1 0 0,0 1 1 0 0,-1-1 0 0 0,1 0 0 0 0,0 0-1 0 0,0 0 1 0 0,-1 0 0 0 0,1 0 0 0 0,0 0-1 0 0,-1 0 1 0 0,2 0 0 0 0,26-5-1499 0 0,-27 5 1423 0 0,49-18-6157 0 0,-22 7 2429 0 0</inkml:trace>
</inkml:ink>
</file>

<file path=ppt/ink/ink4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 1680 0 0,'0'0'396'0'0,"-1"-1"-1"0"0,1 1 0 0 0,-1-1 1 0 0,1 1-1 0 0,-1 0 1 0 0,1 0-1 0 0,-1-1 0 0 0,1 1 1 0 0,-1 0-1 0 0,1 0 0 0 0,-1 0 1 0 0,1-1-1 0 0,-1 1 0 0 0,0 0 1 0 0,1 0-1 0 0,-1 0 1 0 0,1 0-1 0 0,-1 0 0 0 0,1 0 1 0 0,-1 0-1 0 0,0 0 0 0 0,1 0 1 0 0,-1 1-1 0 0,1-1 0 0 0,-1 0 1 0 0,1 0-1 0 0,-1 0 1 0 0,1 1-1 0 0,-1-1 0 0 0,0 1 1 0 0,0 0 52 0 0,1 1 1 0 0,-1-1 0 0 0,1 1 0 0 0,-1-1 0 0 0,1 1-1 0 0,0-1 1 0 0,0 1 0 0 0,0-1 0 0 0,0 4-1 0 0,-1 3 3 0 0,-9 62 2536 0 0,6-51-2483 0 0,1 0 0 0 0,1 0 1 0 0,0 0-1 0 0,2 22 0 0 0,0-36-485 0 0,1 1 0 0 0,0-1-1 0 0,0 0 1 0 0,0 1-1 0 0,1-1 1 0 0,0 0 0 0 0,0 0-1 0 0,0 0 1 0 0,0 0 0 0 0,1 0-1 0 0,0 0 1 0 0,0-1 0 0 0,0 1-1 0 0,1-1 1 0 0,0 0-1 0 0,-1 0 1 0 0,1 0 0 0 0,9 6-1 0 0,-9-8-77 0 0,-1 0 0 0 0,1 0 0 0 0,0 0 0 0 0,0 0 0 0 0,-1-1 0 0 0,1 1 0 0 0,0-1 0 0 0,0 0 0 0 0,1 0-1 0 0,-1-1 1 0 0,0 1 0 0 0,0-1 0 0 0,0 0 0 0 0,0 0 0 0 0,0 0 0 0 0,1-1 0 0 0,5-1 0 0 0,-3 0-590 0 0,-1 0 0 0 0,1 0 0 0 0,-1 0 1 0 0,0-1-1 0 0,0 0 0 0 0,0-1 0 0 0,-1 1 0 0 0,1-1 0 0 0,-1 0 1 0 0,6-5-1 0 0,2-4-1533 0 0</inkml:trace>
</inkml:ink>
</file>

<file path=ppt/ink/ink4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75 2577 0 0,'-11'-3'8553'0'0,"11"-1"-6768"0"0,2 2-409 0 0,4-3-552 0 0,2 1-344 0 0,3-3 96 0 0,0 0-376 0 0,1-1-95 0 0,-2-2-250 0 0,1 3-103 0 0,-2-3-1176 0 0,-3 2 776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4.583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186 9 2385 0 0,'-24'3'7161'0'0,"18"-2"-6603"0"0,1-1-1 0 0,-1 1 0 0 0,1 0 0 0 0,-1 1 1 0 0,1-1-1 0 0,0 1 0 0 0,0 0 1 0 0,-10 6-1 0 0,8-4-237 0 0,-6 4 720 0 0,0 1 0 0 0,-21 18 1 0 0,30-24-857 0 0,1 1 0 0 0,0-1 0 0 0,0 1 0 0 0,0 0 0 0 0,0 0 0 0 0,1 0 1 0 0,-1 0-1 0 0,1 1 0 0 0,0-1 0 0 0,0 1 0 0 0,1-1 0 0 0,-1 1 0 0 0,0 6 0 0 0,1-7-126 0 0,1 0 1 0 0,-1 0-1 0 0,1 0 0 0 0,0 0 0 0 0,0 0 0 0 0,1 0 0 0 0,-1 0 0 0 0,1 0 0 0 0,0-1 0 0 0,0 1 0 0 0,0 0 0 0 0,3 6 1 0 0,-3-8-52 0 0,1 1 1 0 0,0 0 0 0 0,0-1 0 0 0,0 0 0 0 0,0 1-1 0 0,0-1 1 0 0,1 0 0 0 0,-1 0 0 0 0,0 0 0 0 0,1 0 0 0 0,0-1-1 0 0,-1 1 1 0 0,1-1 0 0 0,0 0 0 0 0,0 1 0 0 0,5 0 0 0 0,8 3-20 0 0,0-2 1 0 0,0 1-1 0 0,1-2 1 0 0,-1 0-1 0 0,1-1 0 0 0,0-1 1 0 0,-1 0-1 0 0,1-2 1 0 0,0 1-1 0 0,21-7 1 0 0,-33 6-4 0 0,-1 0 1 0 0,1 0-1 0 0,-1 0 0 0 0,0-1 1 0 0,0 1-1 0 0,1-1 0 0 0,-2 0 1 0 0,1-1-1 0 0,0 1 0 0 0,-1 0 1 0 0,0-1-1 0 0,1 0 0 0 0,-1 0 1 0 0,-1 0-1 0 0,1 0 0 0 0,-1-1 1 0 0,1 1-1 0 0,-1-1 0 0 0,-1 1 1 0 0,3-9-1 0 0,-1 4-25 0 0,-1-1-1 0 0,0 0 1 0 0,0 0 0 0 0,-1 0 0 0 0,-1 0-1 0 0,0 0 1 0 0,0 0 0 0 0,-1 0-1 0 0,-2-13 1 0 0,3 21 32 0 0,-1-1-1 0 0,1 1 1 0 0,-1 0 0 0 0,0 0-1 0 0,0 0 1 0 0,0-1-1 0 0,0 1 1 0 0,0 0 0 0 0,0 0-1 0 0,0 0 1 0 0,-1 1 0 0 0,1-1-1 0 0,-1 0 1 0 0,1 0 0 0 0,-1 1-1 0 0,0-1 1 0 0,0 1-1 0 0,1-1 1 0 0,-1 1 0 0 0,-2-1-1 0 0,0 0 2 0 0,1 1 0 0 0,-1 0 0 0 0,0 0 0 0 0,1 1 0 0 0,-1-1 0 0 0,0 1 0 0 0,0 0 0 0 0,1 0 0 0 0,-1 0 0 0 0,0 0 0 0 0,-6 2 0 0 0,-2-1 15 0 0,0 2 1 0 0,0-1-1 0 0,0 2 1 0 0,0 0-1 0 0,1 0 1 0 0,0 1-1 0 0,0 0 1 0 0,0 1-1 0 0,0 0 1 0 0,1 1-1 0 0,0 0 1 0 0,1 0-1 0 0,-11 11 1 0 0,3-2-36 0 0,11-10 35 0 0,-1 0 1 0 0,1 0-1 0 0,1 1 1 0 0,-8 10-1 0 0,12-15-5 0 0,0 0 1 0 0,0 0-1 0 0,0 0 1 0 0,0 0-1 0 0,0 0 0 0 0,0 0 1 0 0,1 1-1 0 0,-1-1 1 0 0,1 0-1 0 0,0 0 0 0 0,0 1 1 0 0,0-1-1 0 0,0 0 1 0 0,0 0-1 0 0,0 0 0 0 0,0 1 1 0 0,1-1-1 0 0,-1 0 1 0 0,1 0-1 0 0,-1 0 0 0 0,1 0 1 0 0,1 3-1 0 0,1-1 14 0 0,0 0 0 0 0,0 0 0 0 0,0-1 0 0 0,0 1 0 0 0,0-1 0 0 0,1 0 0 0 0,-1 0 0 0 0,1 0 0 0 0,0 0 0 0 0,0-1 0 0 0,7 4 0 0 0,0-1 11 0 0,0 0 0 0 0,1 0 0 0 0,15 3 0 0 0,-9-4-30 0 0,1 0-1 0 0,28 1 1 0 0,-38-5 1 0 0,1 0 0 0 0,0 0 0 0 0,-1-1 0 0 0,1 0 1 0 0,0-1-1 0 0,16-5 0 0 0,-22 6 1 0 0,0-1 0 0 0,0 0 0 0 0,0 0 0 0 0,-1 0 0 0 0,1 0 0 0 0,-1-1 0 0 0,1 1 0 0 0,-1-1 0 0 0,0 0 0 0 0,0 0 0 0 0,0 0 0 0 0,0-1 0 0 0,-1 1 0 0 0,1-1-1 0 0,-1 1 1 0 0,0-1 0 0 0,0 0 0 0 0,0 0 0 0 0,-1 0 0 0 0,1 0 0 0 0,-1 0 0 0 0,1-7 0 0 0,0-4 8 0 0,0 1-1 0 0,-2-1 0 0 0,1 0 0 0 0,-2 1 0 0 0,-2-20 0 0 0,-2 14 24 0 0,5 20-31 0 0,0-1 0 0 0,0 1 0 0 0,0-1 0 0 0,0 1-1 0 0,-1-1 1 0 0,1 1 0 0 0,0-1 0 0 0,0 1 0 0 0,0-1-1 0 0,0 1 1 0 0,-1 0 0 0 0,1-1 0 0 0,0 1 0 0 0,-1-1 0 0 0,1 1-1 0 0,0 0 1 0 0,-1-1 0 0 0,1 1 0 0 0,0 0 0 0 0,-1-1-1 0 0,1 1 1 0 0,0 0 0 0 0,-1-1 0 0 0,1 1 0 0 0,-1 0 0 0 0,1 0-1 0 0,-1 0 1 0 0,1-1 0 0 0,-1 1 0 0 0,1 0 0 0 0,-1 0-1 0 0,1 0 1 0 0,-1 0 0 0 0,1 0 0 0 0,-1 0 0 0 0,0 0-1 0 0,0 2 15 0 0,-1 0 0 0 0,1 0 0 0 0,0 0-1 0 0,0 0 1 0 0,0 1 0 0 0,1-1 0 0 0,-1 0-1 0 0,0 3 1 0 0,0-1 0 0 0,0 1-1 0 0,0 0 0 0 0,0 0 0 0 0,0 0 0 0 0,1 0 0 0 0,0 0 0 0 0,0 0 0 0 0,1 0 0 0 0,-1 0 0 0 0,1-1 0 0 0,0 1 0 0 0,0 0 0 0 0,1 0 0 0 0,-1 0 0 0 0,4 6 1 0 0,-2-5 5 0 0,0 1 1 0 0,1-1 0 0 0,-1-1 0 0 0,1 1-1 0 0,0 0 1 0 0,1-1 0 0 0,-1 0 0 0 0,1 0-1 0 0,11 8 1 0 0,-10-8-98 0 0,0-2 0 0 0,0 1 0 0 0,0-1 0 0 0,1 0 0 0 0,-1 0 0 0 0,1 0 0 0 0,0-1 0 0 0,0 0 0 0 0,0-1 0 0 0,0 0 0 0 0,12 1 0 0 0,-13-2-820 0 0,0 0 1 0 0,0-1 0 0 0,1 0-1 0 0,-1 0 1 0 0,0 0 0 0 0,0-1-1 0 0,0 0 1 0 0,9-4 0 0 0,-2 0-2847 0 0,-1 0-278 0 0</inkml:trace>
</inkml:ink>
</file>

<file path=ppt/ink/ink4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6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 2304 0 0,'2'-7'14740'0'0,"5"16"-12004"0"0,-6-8-2725 0 0,5 10 520 0 0,0 1 1 0 0,0 0-1 0 0,-1 0 1 0 0,-1 1-1 0 0,0 0 1 0 0,0-1-1 0 0,-2 1 0 0 0,3 22 1 0 0,-2 9-386 0 0,-4 55-1 0 0,0-67-201 0 0,-4 43-2600 0 0,2-28-3376 0 0,2-20 2626 0 0</inkml:trace>
</inkml:ink>
</file>

<file path=ppt/ink/ink4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7.1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395 34 512 0 0,'6'-17'5138'0'0,"-4"1"8403"0"0,-8 22-12789 0 0,3-2-356 0 0,-20 25 478 0 0,-2-1-1 0 0,-1-2 1 0 0,-45 36 0 0 0,-3 3-530 0 0,11-10-264 0 0,32-29-105 0 0,-35 38 0 0 0,64-63 21 0 0,1 0 0 0 0,0 1 0 0 0,0-1 0 0 0,0 0 0 0 0,0 0 0 0 0,0 1 0 0 0,0-1 0 0 0,0 1 0 0 0,1-1 0 0 0,-1 1 0 0 0,0-1 0 0 0,1 1 0 0 0,-1-1 0 0 0,1 1 0 0 0,0 0-1 0 0,-1-1 1 0 0,1 1 0 0 0,0 0 0 0 0,0-1 0 0 0,0 1 0 0 0,0-1 0 0 0,0 1 0 0 0,1 0 0 0 0,-1-1 0 0 0,1 3 0 0 0,0-3-8 0 0,0 1 0 0 0,0-1-1 0 0,0 1 1 0 0,1-1 0 0 0,-1 1-1 0 0,0-1 1 0 0,1 0-1 0 0,-1 0 1 0 0,1 0 0 0 0,-1 0-1 0 0,1 0 1 0 0,0 0 0 0 0,-1 0-1 0 0,1 0 1 0 0,0 0 0 0 0,0-1-1 0 0,0 1 1 0 0,0-1-1 0 0,-1 0 1 0 0,5 1 0 0 0,19 1-27 0 0,-1-2 0 0 0,1 0 1 0 0,44-8-1 0 0,-6 1-66 0 0,23-1 125 0 0,62-4-95 0 0,-146 12 61 0 0,-1 0-1 0 0,1 0 1 0 0,-1 0 0 0 0,1 0-1 0 0,-1 1 1 0 0,1-1 0 0 0,-1 0-1 0 0,1 1 1 0 0,-1-1 0 0 0,0 1 0 0 0,1-1-1 0 0,-1 1 1 0 0,1 0 0 0 0,-1-1-1 0 0,0 1 1 0 0,0 0 0 0 0,0 0-1 0 0,2 1 1 0 0,-1 1-398 0 0,-1-1-1 0 0,1 1 1 0 0,0 0 0 0 0,-1 0-1 0 0,0 0 1 0 0,2 5 0 0 0,0 0-1043 0 0,4 1-4113 0 0,-3-6 3510 0 0</inkml:trace>
</inkml:ink>
</file>

<file path=ppt/ink/ink4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7.4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0 3185 0 0,'-5'2'10660'0'0,"9"3"-7330"0"0,10 2-2165 0 0,-1-2-356 0 0,0-1 0 0 0,0 0-1 0 0,0-1 1 0 0,22 2 0 0 0,58-1 444 0 0,-53-3-901 0 0,11-1-96 0 0,95-14-1 0 0,-12 0-1929 0 0,-131 14 907 0 0,0 0 0 0 0,0 0 0 0 0,0 1 0 0 0,0-1 0 0 0,1 1 0 0 0,3 1 0 0 0,-1 1-1823 0 0</inkml:trace>
</inkml:ink>
</file>

<file path=ppt/ink/ink4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08.3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0 297 512 0 0,'1'-4'1243'0'0,"0"0"0"0"0,1 0 1 0 0,-1 0-1 0 0,0 1 0 0 0,1-1 0 0 0,0 1 0 0 0,0-1 1 0 0,4-4-1 0 0,3-7 2649 0 0,-9 14-3304 0 0,7-12 2634 0 0,-6 13-3108 0 0,-1 0-1 0 0,0 0 1 0 0,0-1 0 0 0,0 1 0 0 0,0 0 0 0 0,0 0-1 0 0,0-1 1 0 0,1 1 0 0 0,-1 0 0 0 0,0 0 0 0 0,0-1-1 0 0,0 1 1 0 0,1 0 0 0 0,-1 0 0 0 0,0 0-1 0 0,0 0 1 0 0,1-1 0 0 0,-1 1 0 0 0,0 0 0 0 0,0 0-1 0 0,1 0 1 0 0,-1 0 0 0 0,0 0 0 0 0,0 0 0 0 0,1 0-1 0 0,-1 0 1 0 0,0 0 0 0 0,1 0 0 0 0,-1 0 0 0 0,0 0-1 0 0,0 0 1 0 0,1 0 0 0 0,-1 0 0 0 0,0 0-1 0 0,1 0 1 0 0,-1 0 0 0 0,0 0 0 0 0,0 0 0 0 0,1 0-1 0 0,-1 2 72 0 0,1 0-1 0 0,-1 0 1 0 0,0 0-1 0 0,1 0 1 0 0,-1 0-1 0 0,0 0 0 0 0,0 0 1 0 0,-1 0-1 0 0,1 2 1 0 0,-1 3 122 0 0,-1 52 542 0 0,0-29-450 0 0,2 35 0 0 0,1-56-360 0 0,0 0-1 0 0,0 0 1 0 0,1 0-1 0 0,0 0 1 0 0,1 0-1 0 0,0 0 0 0 0,0 0 1 0 0,6 8-1 0 0,-7-13-27 0 0,0 0-1 0 0,0-1 0 0 0,1 1 0 0 0,-1-1 0 0 0,1 0 1 0 0,0 0-1 0 0,0 0 0 0 0,0 0 0 0 0,0 0 0 0 0,1 0 0 0 0,-1-1 1 0 0,1 0-1 0 0,5 3 0 0 0,-8-5-10 0 0,0 0-1 0 0,-1 0 1 0 0,1 0-1 0 0,-1-1 1 0 0,1 1-1 0 0,0 0 1 0 0,-1-1-1 0 0,1 1 1 0 0,-1 0-1 0 0,1-1 1 0 0,-1 1-1 0 0,1 0 1 0 0,-1-1-1 0 0,1 1 1 0 0,-1-1-1 0 0,0 1 1 0 0,1-1-1 0 0,-1 1 1 0 0,0-1-1 0 0,1 0 1 0 0,-1 1-1 0 0,0-1 1 0 0,0 1 0 0 0,1-1-1 0 0,-1 0 1 0 0,0 1-1 0 0,0-1 1 0 0,0 1-1 0 0,0-1 1 0 0,0 0-1 0 0,0 1 1 0 0,0-2-1 0 0,2-23-34 0 0,-13-79-44 0 0,3 52 74 0 0,1-60 0 0 0,7 96 3 0 0,1 0 0 0 0,0 0 0 0 0,2 0-1 0 0,-1 0 1 0 0,2 0 0 0 0,0 0 0 0 0,13-29 0 0 0,-14 39-1 0 0,0 0 0 0 0,0 0 0 0 0,0 0 0 0 0,1 1 0 0 0,0 0 0 0 0,1 0 0 0 0,-1 0 0 0 0,1 0 0 0 0,10-7 0 0 0,-13 10 1 0 0,1 0 0 0 0,0 0-1 0 0,0 1 1 0 0,0-1 0 0 0,0 1 0 0 0,1 0 0 0 0,-1 0-1 0 0,0 0 1 0 0,0 0 0 0 0,1 1 0 0 0,-1-1-1 0 0,0 1 1 0 0,1 0 0 0 0,-1 0 0 0 0,1 0-1 0 0,-1 0 1 0 0,0 1 0 0 0,1-1 0 0 0,-1 1-1 0 0,0 0 1 0 0,4 1 0 0 0,3 3 1 0 0,0 0 1 0 0,0 0 0 0 0,0 1-1 0 0,-1 0 1 0 0,0 1-1 0 0,16 15 1 0 0,-2 2 5 0 0,21 27 0 0 0,-32-36 2 0 0,-1 1-1 0 0,-1 0 1 0 0,0 0 0 0 0,-1 1 0 0 0,-1 0 0 0 0,-1 1 0 0 0,7 21 0 0 0,-10-25 18 0 0,-1 1 0 0 0,-1-1 0 0 0,0 1 0 0 0,0 0 0 0 0,-2 0 0 0 0,1-1 0 0 0,-2 1 0 0 0,0 0 0 0 0,-6 26 0 0 0,-9 10-2 0 0,9-34-23 0 0,-5 26 0 0 0,12-27-74 0 0,0-16 63 0 0,0 0 0 0 0,0 0 0 0 0,1 1 0 0 0,-1-1 0 0 0,0 0 0 0 0,0 0 0 0 0,0 0 0 0 0,0 1 0 0 0,1-1-1 0 0,-1 0 1 0 0,0 0 0 0 0,0 0 0 0 0,0 1 0 0 0,1-1 0 0 0,-1 0 0 0 0,0 0 0 0 0,0 0 0 0 0,1 0 0 0 0,-1 0 0 0 0,0 1 0 0 0,0-1 0 0 0,1 0 0 0 0,-1 0-1 0 0,0 0 1 0 0,0 0 0 0 0,1 0 0 0 0,-1 0 0 0 0,1 0 0 0 0,1-1-89 0 0,1 1 1 0 0,0-1-1 0 0,-1 0 0 0 0,1 0 0 0 0,-1 0 1 0 0,1-1-1 0 0,-1 1 0 0 0,3-2 0 0 0,10-7-1129 0 0,-1-1-1 0 0,21-19 0 0 0,3-9-4545 0 0,-28 26 3026 0 0</inkml:trace>
</inkml:ink>
</file>

<file path=ppt/ink/ink4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0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19 189 512 0 0,'-17'4'10032'0'0,"17"-3"-9677"0"0,0-1-1 0 0,0 0 1 0 0,-1 0 0 0 0,1 1 0 0 0,0-1-1 0 0,0 0 1 0 0,0 1 0 0 0,0-1-1 0 0,0 0 1 0 0,0 1 0 0 0,0-1 0 0 0,0 1-1 0 0,0-1-387 0 0,18 6-771 0 0,0 0-2131 0 0,-7-1-2115 0 0,-11-5 5009 0 0,0 0 0 0 0,0 1 0 0 0,0-1 0 0 0,0 0 0 0 0,0 0 0 0 0,1 0 0 0 0,-1 0 0 0 0,0 0-1 0 0,0 0 1 0 0,0 1 0 0 0,0-1 0 0 0,1 0 0 0 0,-1 0 0 0 0,0 0 0 0 0,0 0 0 0 0,0 0 0 0 0,1 0 0 0 0,-1 0-1 0 0,0 0 1 0 0,0 0 0 0 0,0 0 0 0 0,1 0 0 0 0,-1 0 0 0 0,0 0 0 0 0,0 0 0 0 0,0 0 0 0 0,1 0 0 0 0,-1 0-1 0 0,0 0 1 0 0,0 0 0 0 0,0 0 0 0 0,0-1 0 0 0,1 1 0 0 0,-1 0 0 0 0,0 0 0 0 0,0 0 0 0 0,0 0 0 0 0,0 0-1 0 0,1 0 1 0 0,-1 0 0 0 0,0-1 0 0 0,-3-8 2991 0 0,2 7-2178 0 0,0-1-1 0 0,-1 1 1 0 0,1 0 0 0 0,-1 0-1 0 0,1 0 1 0 0,-1 0-1 0 0,0 1 1 0 0,-3-3 0 0 0,3 3-296 0 0,0 0-1 0 0,0 0 1 0 0,0 0 0 0 0,1-1 0 0 0,-1 1-1 0 0,0 0 1 0 0,0-1 0 0 0,1 1 0 0 0,-1-1 0 0 0,1 0-1 0 0,-2-2 1 0 0,2 3-331 0 0,1 0 0 0 0,0 0 0 0 0,-1 0-1 0 0,1 0 1 0 0,0 0 0 0 0,-1 0 0 0 0,1 0 0 0 0,0-1-1 0 0,0 1 1 0 0,0 0 0 0 0,0 0 0 0 0,0 0 0 0 0,0 0-1 0 0,0 0 1 0 0,1-1 0 0 0,-1 1 0 0 0,0 0 0 0 0,1 0-1 0 0,-1 0 1 0 0,0 0 0 0 0,1 0 0 0 0,0 0 0 0 0,0-1-1 0 0,5-7 5 0 0,0 0-1 0 0,1 0 1 0 0,0 1-1 0 0,14-14 1 0 0,37-25 37 0 0,-51 42-165 0 0,-1 0-1 0 0,2 1 1 0 0,-1 0 0 0 0,0 0 0 0 0,11-3 0 0 0,-14 5-8 0 0,0 1 0 0 0,0 0 1 0 0,1 0-1 0 0,-1 0 0 0 0,0 1 0 0 0,1-1 0 0 0,-1 1 0 0 0,1 0 0 0 0,-1 1 0 0 0,0-1 0 0 0,8 2 0 0 0,-9-1-2 0 0,0 0-1 0 0,0 1 0 0 0,-1-1 0 0 0,1 1 1 0 0,0 0-1 0 0,-1 0 0 0 0,1 0 0 0 0,-1 0 0 0 0,0 0 1 0 0,1 0-1 0 0,-1 1 0 0 0,0-1 0 0 0,0 1 1 0 0,-1 0-1 0 0,4 5 0 0 0,1 5 17 0 0,0 0-1 0 0,5 16 1 0 0,-9-23-20 0 0,34 108 26 0 0,34 87-1 0 0,-35-138-396 0 0,-34-61 338 0 0,0-1-101 0 0,0 1 0 0 0,0-1 0 0 0,0 0 0 0 0,0 0 0 0 0,1 0 0 0 0,-1 0 0 0 0,0 0 0 0 0,0 0 0 0 0,1 0 0 0 0,-1 0 0 0 0,1-1-1 0 0,-1 1 1 0 0,0 0 0 0 0,1-1 0 0 0,0 0 0 0 0,-1 1 0 0 0,1-1 0 0 0,-1 0 0 0 0,1 1 0 0 0,-1-1 0 0 0,1 0 0 0 0,0 0 0 0 0,2-1 0 0 0,-2 1-593 0 0,0 0 0 0 0,0-1 0 0 0,0 1 0 0 0,0-1-1 0 0,-1 1 1 0 0,1-1 0 0 0,0 0 0 0 0,0 0 0 0 0,-1 0 0 0 0,1 0-1 0 0,0 0 1 0 0,1-1 0 0 0,6-9-2226 0 0</inkml:trace>
</inkml:ink>
</file>

<file path=ppt/ink/ink4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0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495 26 1240 0 0,'0'-7'1969'0'0,"-3"-6"5005"0"0,-2 8-932 0 0,4 5-5931 0 0,1 0 1 0 0,0 0-1 0 0,-1 0 0 0 0,1 0 1 0 0,-1 1-1 0 0,1-1 0 0 0,0 0 1 0 0,-1 0-1 0 0,1 1 0 0 0,0-1 1 0 0,-1 0-1 0 0,1 0 0 0 0,0 1 0 0 0,0-1 1 0 0,-1 0-1 0 0,1 1 0 0 0,0-1 1 0 0,0 0-1 0 0,-1 1 0 0 0,1-1 1 0 0,0 0-1 0 0,0 2 0 0 0,-12 17 569 0 0,-1 0 0 0 0,0-1 0 0 0,-2-1 0 0 0,-21 22 0 0 0,-74 56-572 0 0,11-31-47 0 0,10-7-106 0 0,75-46-53 0 0,0 0 1 0 0,0 1 0 0 0,-21 23-1 0 0,33-32 39 0 0,0-1-1 0 0,0 1 1 0 0,1-1-1 0 0,-1 1 0 0 0,1-1 1 0 0,-1 1-1 0 0,-1 5 1 0 0,3-7-5 0 0,0-1 0 0 0,0 1 0 0 0,0 0 0 0 0,0-1 0 0 0,0 1 0 0 0,0 0 0 0 0,0 0 0 0 0,0-1 0 0 0,0 1 0 0 0,0 0 0 0 0,0-1 0 0 0,0 1 0 0 0,1-1 0 0 0,-1 1 0 0 0,0 0 0 0 0,0-1 0 0 0,1 1 0 0 0,-1 0 0 0 0,0-1 0 0 0,1 1 0 0 0,-1-1 0 0 0,1 1 0 0 0,-1-1 0 0 0,1 1 0 0 0,-1-1 0 0 0,1 1 1 0 0,-1-1-1 0 0,1 0 0 0 0,-1 1 0 0 0,1-1 0 0 0,0 0 0 0 0,-1 1 0 0 0,1-1 0 0 0,0 0 0 0 0,-1 0 0 0 0,1 0 0 0 0,-1 1 0 0 0,1-1 0 0 0,0 0 0 0 0,0 0 0 0 0,16 2-2266 0 0,3-4-293 0 0</inkml:trace>
</inkml:ink>
</file>

<file path=ppt/ink/ink4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61 512 0 0,'3'-2'869'0'0,"0"-1"1"0"0,0 0-1 0 0,0 1 1 0 0,0-1-1 0 0,4-6 0 0 0,-6 8-513 0 0,-1 0 0 0 0,1 0 0 0 0,0 0-1 0 0,-1 0 1 0 0,1 0 0 0 0,0 0 0 0 0,-1-1 0 0 0,1 1 0 0 0,-1 0-1 0 0,0 0 1 0 0,1 0 0 0 0,-1-1 0 0 0,0 1 0 0 0,0 0-1 0 0,0-1 1 0 0,0 1 0 0 0,0 0 0 0 0,0 0 0 0 0,0-1 0 0 0,0 1-1 0 0,-1-2 1 0 0,0 2-170 0 0,0 0-1 0 0,0 0 0 0 0,1 0 1 0 0,-1 1-1 0 0,0-1 0 0 0,0 0 1 0 0,0 0-1 0 0,0 1 0 0 0,-1-1 1 0 0,1 1-1 0 0,0-1 0 0 0,0 1 1 0 0,0-1-1 0 0,0 1 0 0 0,-1 0 1 0 0,1 0-1 0 0,0-1 1 0 0,-3 1-1 0 0,-23 0 1210 0 0,16 1-1008 0 0,0 1 0 0 0,0 0 0 0 0,0 1 0 0 0,0 0 0 0 0,0 1 0 0 0,-15 8 0 0 0,20-10-224 0 0,0 2-1 0 0,0-1 0 0 0,1 1 1 0 0,-1 0-1 0 0,1 0 0 0 0,0 0 1 0 0,0 1-1 0 0,0-1 0 0 0,1 1 1 0 0,0 1-1 0 0,0-1 1 0 0,-5 9-1 0 0,7-11-126 0 0,1 0 0 0 0,-1 0 0 0 0,1 1 1 0 0,0-1-1 0 0,0 1 0 0 0,0-1 0 0 0,0 1 0 0 0,1 0 0 0 0,0-1 1 0 0,-1 1-1 0 0,1 0 0 0 0,0-1 0 0 0,1 1 0 0 0,-1 0 0 0 0,1-1 1 0 0,0 5-1 0 0,1-4-19 0 0,0 0 1 0 0,0 0-1 0 0,0 0 1 0 0,0 0-1 0 0,1 0 0 0 0,-1 0 1 0 0,1-1-1 0 0,0 1 1 0 0,0-1-1 0 0,1 0 1 0 0,4 4-1 0 0,4 1-75 0 0,0 0 0 0 0,0-1 0 0 0,1-1-1 0 0,0 0 1 0 0,0-1 0 0 0,1 0 0 0 0,16 4 0 0 0,-17-6-536 0 0,0-1 0 0 0,0 0 1 0 0,0-1-1 0 0,17 0 1 0 0,-21-2-1877 0 0,0 1 0 0 0,1-2 1 0 0,16-3-1 0 0,-14 0-1806 0 0</inkml:trace>
</inkml:ink>
</file>

<file path=ppt/ink/ink4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 1680 0 0,'-3'-6'13630'0'0,"5"24"-9115"0"0,1 3-3300 0 0,-4-8-610 0 0,0-1 0 0 0,-5 20-1 0 0,4-24-530 0 0,0 0-1 0 0,1 0 1 0 0,0 1 0 0 0,0-1-1 0 0,1 0 1 0 0,0 0-1 0 0,0 0 1 0 0,1 0 0 0 0,1 9-1 0 0,0-12-302 0 0,0 1-1 0 0,0 0 0 0 0,6 10 0 0 0,-7-14-942 0 0,1 1-1 0 0,-1-1 1 0 0,1 0 0 0 0,-1 0-1 0 0,1 0 1 0 0,4 3-1 0 0,-3-5-2569 0 0</inkml:trace>
</inkml:ink>
</file>

<file path=ppt/ink/ink4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2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63 144 1640 0 0,'-3'-1'1078'0'0,"0"1"0"0"0,0 0 0 0 0,0-1 0 0 0,0 0 0 0 0,0 0 0 0 0,0 0 0 0 0,0 0 0 0 0,0 0 0 0 0,0 0 0 0 0,0-1 0 0 0,-4-3 0 0 0,6 5-899 0 0,0-1 1 0 0,1 1-1 0 0,-1-1 0 0 0,0 0 0 0 0,0 1 0 0 0,1-1 0 0 0,-1 0 0 0 0,0 0 0 0 0,1 0 0 0 0,-1 1 0 0 0,1-1 0 0 0,-1 0 0 0 0,1 0 0 0 0,-1 0 0 0 0,1 0 0 0 0,0 0 0 0 0,-1 0 0 0 0,1 0 0 0 0,0 0 0 0 0,0 0 0 0 0,0 0 0 0 0,0 0 0 0 0,0 0 0 0 0,0 0 0 0 0,0 0 0 0 0,0 0 0 0 0,0 0 1 0 0,0 0-1 0 0,1 0 0 0 0,-1 0 0 0 0,0 0 0 0 0,1 0 0 0 0,-1 0 0 0 0,0 0 0 0 0,1 0 0 0 0,-1 0 0 0 0,1 1 0 0 0,0-1 0 0 0,0-1 0 0 0,4-3-8 0 0,0 0-1 0 0,1 0 1 0 0,0 1-1 0 0,-1-1 1 0 0,1 1 0 0 0,1 1-1 0 0,11-6 1 0 0,48-17 30 0 0,-49 20-176 0 0,1 1 0 0 0,-1 0 0 0 0,1 1 0 0 0,35-2-1 0 0,-49 6-32 0 0,1 0-1 0 0,0 0 0 0 0,-1 0 0 0 0,1 1 1 0 0,-1-1-1 0 0,1 1 0 0 0,0 0 0 0 0,-1 1 0 0 0,0-1 1 0 0,1 1-1 0 0,-1 0 0 0 0,0 0 0 0 0,0 0 1 0 0,0 0-1 0 0,0 1 0 0 0,0 0 0 0 0,0 0 0 0 0,-1 0 1 0 0,0 0-1 0 0,1 0 0 0 0,-1 1 0 0 0,0-1 1 0 0,-1 1-1 0 0,4 5 0 0 0,-4-6-7 0 0,-1 0 0 0 0,0 0 0 0 0,0 1 1 0 0,0-1-1 0 0,0 0 0 0 0,0 1 0 0 0,-1-1 0 0 0,1 1 0 0 0,-1-1 1 0 0,0 0-1 0 0,0 1 0 0 0,0-1 0 0 0,0 1 0 0 0,-1-1 0 0 0,0 1 1 0 0,1-1-1 0 0,-1 0 0 0 0,0 0 0 0 0,-1 1 0 0 0,1-1 0 0 0,-1 0 1 0 0,1 0-1 0 0,-1 0 0 0 0,0 0 0 0 0,0 0 0 0 0,-2 2 0 0 0,-4 3-27 0 0,1 1 1 0 0,-1-2-1 0 0,0 1 0 0 0,-1-1 0 0 0,0-1 0 0 0,-18 12 0 0 0,-17 4-129 0 0,-60 21 0 0 0,76-32 0 0 0,16-7-201 0 0,0 0 1 0 0,-21 4-1 0 0,-5-4-4716 0 0,29-3 3630 0 0</inkml:trace>
</inkml:ink>
</file>

<file path=ppt/ink/ink4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11 512 0 0,'1'-10'15711'0'0,"-2"21"-8830"0"0,0-1-8170 0 0,-8 42 2870 0 0,-9 35-358 0 0,17-81-1164 0 0,-1 1 1 0 0,1-1 0 0 0,0 1 0 0 0,0 0 0 0 0,1 0 0 0 0,1 13 0 0 0,-1-19-66 0 0,0 1-1 0 0,0 0 1 0 0,1-1 0 0 0,-1 1 0 0 0,1-1 0 0 0,-1 1-1 0 0,1-1 1 0 0,-1 1 0 0 0,1-1 0 0 0,0 1 0 0 0,0-1-1 0 0,0 1 1 0 0,0-1 0 0 0,0 0 0 0 0,0 0 0 0 0,0 1-1 0 0,1-1 1 0 0,-1 0 0 0 0,0 0 0 0 0,0 0 0 0 0,1 0-1 0 0,-1-1 1 0 0,1 1 0 0 0,-1 0 0 0 0,1-1 0 0 0,-1 1-1 0 0,1 0 1 0 0,0-1 0 0 0,-1 0 0 0 0,1 1 0 0 0,-1-1-1 0 0,4 0 1 0 0,2 0-94 0 0,-1 0 0 0 0,1-1 0 0 0,-1 0-1 0 0,1 0 1 0 0,-1-1 0 0 0,0 1-1 0 0,0-1 1 0 0,12-6 0 0 0,3-2-1683 0 0,21-16 0 0 0,-24 15-395 0 0,4-3-444 0 0,-3-1-60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4.79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80 9 3185 0 0,'-1'-1'432'0'0,"0"0"1"0"0,0 0-1 0 0,0 0 1 0 0,-1 0-1 0 0,1 1 1 0 0,0-1-1 0 0,-1 0 1 0 0,1 1 0 0 0,-1 0-1 0 0,1-1 1 0 0,-1 1-1 0 0,1 0 1 0 0,0-1-1 0 0,-1 1 1 0 0,1 0-1 0 0,-1 0 1 0 0,1 0-1 0 0,-1 0 1 0 0,1 1 0 0 0,-1-1-1 0 0,-2 1 1 0 0,2 0-223 0 0,0 0 1 0 0,0 0-1 0 0,0 1 1 0 0,0-1-1 0 0,1 0 1 0 0,-1 1-1 0 0,0-1 1 0 0,1 1-1 0 0,-1 0 0 0 0,1 0 1 0 0,-1 0-1 0 0,-1 3 1 0 0,-1 3-15 0 0,1-1 1 0 0,0 1-1 0 0,0-1 0 0 0,1 1 1 0 0,0 0-1 0 0,0 0 0 0 0,0 10 1 0 0,1 5 255 0 0,1-1 1 0 0,1 1 0 0 0,1-1-1 0 0,1 1 1 0 0,10 35-1 0 0,42 106 423 0 0,-49-150-855 0 0,-1 1 0 0 0,-1 0 1 0 0,0-1-1 0 0,-1 1 0 0 0,-1 1 1 0 0,1 16-1 0 0,-2-26-68 0 0,-2 0 0 0 0,1 0 0 0 0,0 0 0 0 0,-1 0 0 0 0,0 0 0 0 0,-1-1 0 0 0,1 1 0 0 0,-1 0 0 0 0,0-1 0 0 0,-1 1 0 0 0,1-1 0 0 0,-1 0 0 0 0,0 0 0 0 0,0 0 0 0 0,-1 0 0 0 0,1 0 0 0 0,-1-1 0 0 0,-7 7 0 0 0,4-5-373 0 0,-15 12-1238 0 0,21-17 1202 0 0,0 0 0 0 0,0 0 0 0 0,-1 0 0 0 0,1-1-1 0 0,0 1 1 0 0,-1 0 0 0 0,1-1 0 0 0,-1 1 0 0 0,1-1 0 0 0,-1 1 0 0 0,1-1 0 0 0,-1 0 0 0 0,1 0 0 0 0,-2 0 0 0 0,-2-1-2537 0 0</inkml:trace>
</inkml:ink>
</file>

<file path=ppt/ink/ink4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4.0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16 2897 0 0,'-10'3'12946'0'0,"13"-3"-12265"0"0,4-1 343 0 0,3 1-296 0 0,1-2-320 0 0,3 0-304 0 0,1 1 0 0 0,3-2-96 0 0,0 0-416 0 0,-2 0-976 0 0,0-1-225 0 0</inkml:trace>
</inkml:ink>
</file>

<file path=ppt/ink/ink4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4.6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415 34 512 0 0,'0'-1'414'0'0,"0"0"1"0"0,0 0-1 0 0,0-1 0 0 0,0 1 1 0 0,0 0-1 0 0,-1-1 1 0 0,1 1-1 0 0,0 0 0 0 0,-1 0 1 0 0,1-1-1 0 0,-1 1 0 0 0,1 0 1 0 0,-1 0-1 0 0,1 0 0 0 0,-1 0 1 0 0,0 0-1 0 0,0 0 0 0 0,1 0 1 0 0,-1 0-1 0 0,0 0 0 0 0,0 0 1 0 0,0 0-1 0 0,-2-1 0 0 0,1 1 28 0 0,0 1 0 0 0,-1-1 0 0 0,1 0-1 0 0,0 0 1 0 0,-1 1 0 0 0,1 0 0 0 0,0-1-1 0 0,-1 1 1 0 0,1 0 0 0 0,-1 0 0 0 0,-3 1-1 0 0,-4 0 163 0 0,1 1 0 0 0,0 0 0 0 0,0 1 0 0 0,0 0 0 0 0,-13 6 0 0 0,1 3-206 0 0,1 0-1 0 0,1 1 1 0 0,0 0-1 0 0,1 2 0 0 0,0 0 1 0 0,1 1-1 0 0,-23 30 1 0 0,24-26-220 0 0,0 2 1 0 0,2 0-1 0 0,0 1 1 0 0,2 0-1 0 0,1 1 1 0 0,-13 37-1 0 0,19-45-91 0 0,0 0-1 0 0,2 1 0 0 0,0 0 0 0 0,0 0 0 0 0,2 0 1 0 0,0 0-1 0 0,1 0 0 0 0,3 29 0 0 0,-1-37-105 0 0,0-1 0 0 0,0 1 0 0 0,0-1 0 0 0,1 1-1 0 0,0-1 1 0 0,1 0 0 0 0,0 0 0 0 0,0-1 0 0 0,1 1 0 0 0,0-1 0 0 0,0 0-1 0 0,0 0 1 0 0,1-1 0 0 0,0 1 0 0 0,1-1 0 0 0,-1 0 0 0 0,1-1 0 0 0,12 8 0 0 0,-8-7-335 0 0,1 0 1 0 0,1-1 0 0 0,-1 0-1 0 0,22 5 1 0 0,55 7-3591 0 0,-62-13 2490 0 0,11 2 39 0 0</inkml:trace>
</inkml:ink>
</file>

<file path=ppt/ink/ink4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5.3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30 236 1120 0 0,'-13'20'7728'0'0,"10"-17"-6374"0"0,1 0 0 0 0,0 0 0 0 0,0 1 1 0 0,0-1-1 0 0,-2 5 0 0 0,4-6-1154 0 0,-1-1 0 0 0,1 1 0 0 0,0-1 0 0 0,0 1 0 0 0,-1-1 0 0 0,1 1-1 0 0,0-1 1 0 0,0 1 0 0 0,1 0 0 0 0,-1-1 0 0 0,0 1 0 0 0,0-1 0 0 0,1 1 0 0 0,-1-1-1 0 0,1 1 1 0 0,-1-1 0 0 0,2 2 0 0 0,-1-1-93 0 0,0 0 1 0 0,1-1-1 0 0,-1 1 0 0 0,0-1 1 0 0,1 1-1 0 0,0-1 1 0 0,-1 0-1 0 0,1 1 0 0 0,0-1 1 0 0,-1 0-1 0 0,1 0 0 0 0,0 0 1 0 0,0-1-1 0 0,0 1 0 0 0,0 0 1 0 0,0-1-1 0 0,0 1 0 0 0,0-1 1 0 0,0 1-1 0 0,0-1 0 0 0,0 0 1 0 0,0 0-1 0 0,0 0 1 0 0,3-1-1 0 0,0 1-5 0 0,1 0 0 0 0,0-1 1 0 0,0 0-1 0 0,-1 0 0 0 0,1-1 1 0 0,-1 0-1 0 0,8-3 0 0 0,-2-1-71 0 0,0-1 1 0 0,-1 0-1 0 0,0-1 1 0 0,-1 0-1 0 0,1-1 0 0 0,-2 0 1 0 0,1 0-1 0 0,-1-1 0 0 0,-1 0 1 0 0,0 0-1 0 0,7-14 0 0 0,-9 14-10 0 0,-2 0 0 0 0,1 0-1 0 0,-1-1 1 0 0,-1 1 0 0 0,0 0-1 0 0,1-15 1 0 0,0-67 650 0 0,-4 69-272 0 0,2 69-171 0 0,-12 88-1 0 0,8-119-147 0 0,0-4 9 0 0,1 1 1 0 0,1-1-1 0 0,-1 16 1 0 0,2-24-83 0 0,0-1 1 0 0,1 1-1 0 0,-1-1 1 0 0,0 1-1 0 0,1-1 1 0 0,0 1-1 0 0,-1-1 1 0 0,1 1-1 0 0,0-1 1 0 0,0 1-1 0 0,0-1 1 0 0,0 0-1 0 0,1 0 0 0 0,-1 0 1 0 0,1 0-1 0 0,-1 0 1 0 0,1 0-1 0 0,0 0 1 0 0,0 0-1 0 0,3 2 1 0 0,-2-2-12 0 0,0-1 0 0 0,0 0 0 0 0,0 0 0 0 0,0 0 0 0 0,0 0 0 0 0,0 0 0 0 0,0-1 0 0 0,1 1 0 0 0,-1-1 0 0 0,0 0 0 0 0,0 0 0 0 0,1 0 0 0 0,5-1 0 0 0,-3 0-9 0 0,0 0 0 0 0,0-1 0 0 0,0 1-1 0 0,-1-1 1 0 0,1 0 0 0 0,7-4 0 0 0,-4 0 10 0 0,1 0-1 0 0,-1 0 1 0 0,-1 0 0 0 0,1-1 0 0 0,-1 0 0 0 0,0-1 0 0 0,-1 0 0 0 0,0 0 0 0 0,0-1-1 0 0,-1 0 1 0 0,0 0 0 0 0,0 0 0 0 0,-1-1 0 0 0,-1 1 0 0 0,1-1 0 0 0,-2-1-1 0 0,1 1 1 0 0,-1 0 0 0 0,-1-1 0 0 0,0 0 0 0 0,0 1 0 0 0,-1-22 0 0 0,0 17 32 0 0,0 11-14 0 0,-1 0-1 0 0,0 0 1 0 0,0-1 0 0 0,0 1 0 0 0,0 0 0 0 0,0 0 0 0 0,-3-8 0 0 0,2 13-5 0 0,0-1 0 0 0,1 1 0 0 0,-1 0 0 0 0,0-1 0 0 0,0 1 0 0 0,1 0 0 0 0,-1 0 0 0 0,0 0 0 0 0,1 0 0 0 0,-1 0 0 0 0,1 0 0 0 0,-1 0 0 0 0,0 1 0 0 0,1-1-2 0 0,-4 9 1 0 0,0-1-1 0 0,1 1 1 0 0,0 0 0 0 0,0 0 0 0 0,1 0 0 0 0,1 0 0 0 0,-1 20-1 0 0,1-22-2 0 0,1 0-1 0 0,1 0 0 0 0,0-1 0 0 0,0 1 1 0 0,0 0-1 0 0,1 0 0 0 0,0 0 0 0 0,1-1 0 0 0,0 1 1 0 0,6 12-1 0 0,-4-14-56 0 0,0 0 1 0 0,0 0 0 0 0,1-1-1 0 0,-1 0 1 0 0,1 0 0 0 0,0 0-1 0 0,0-1 1 0 0,1 0 0 0 0,-1 0-1 0 0,1 0 1 0 0,0-1 0 0 0,0 0-1 0 0,0 0 1 0 0,1-1 0 0 0,8 2-1 0 0,-13-3-212 0 0,0-1 0 0 0,0 0 0 0 0,0 0 0 0 0,0 0 0 0 0,0 0 1 0 0,0-1-1 0 0,0 1 0 0 0,0-1 0 0 0,0 0 0 0 0,0 1 0 0 0,0-2 0 0 0,0 1 0 0 0,3-2 0 0 0,15-10-4391 0 0,-5-2-3378 0 0,-10 7 5280 0 0</inkml:trace>
</inkml:ink>
</file>

<file path=ppt/ink/ink4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5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 2537 0 0,'0'-6'1599'0'0,"0"-8"5538"0"0,1 13-7015 0 0,-1 1-1 0 0,0 0 1 0 0,0 0 0 0 0,1-1-1 0 0,-1 1 1 0 0,0 0 0 0 0,0 0-1 0 0,1-1 1 0 0,-1 1 0 0 0,0 0-1 0 0,1 0 1 0 0,-1-1 0 0 0,0 1-1 0 0,0 0 1 0 0,1 0 0 0 0,-1 0-1 0 0,1 0 1 0 0,-1 0 0 0 0,0 0-1 0 0,1 0 1 0 0,-1 0 0 0 0,0 0-1 0 0,1 0 1 0 0,-1 0 0 0 0,0 0-1 0 0,1 0 1 0 0,-1 0 0 0 0,1 0-1 0 0,-1 0 1 0 0,0 0 0 0 0,1 0-1 0 0,-1 0 1 0 0,0 0 0 0 0,1 0-1 0 0,-1 1 1 0 0,0-1 0 0 0,1 0-1 0 0,-1 1 1 0 0,14 6 1013 0 0,0 0 0 0 0,-1 2 0 0 0,16 11 0 0 0,-4-2-524 0 0,-6-5-337 0 0,-1 1 0 0 0,0 0 0 0 0,-1 1 0 0 0,-1 1 1 0 0,0 1-1 0 0,-1 0 0 0 0,-1 1 0 0 0,-1 0 1 0 0,0 1-1 0 0,16 35 0 0 0,-15-20-166 0 0,-1 1 1 0 0,-2 1-1 0 0,-2 0 0 0 0,-1 0 0 0 0,-2 0 0 0 0,2 57 1 0 0,-8-74-94 0 0,-1 0 0 0 0,0 1-1 0 0,-2-1 1 0 0,0 0 0 0 0,-2 0 0 0 0,0 0 0 0 0,-11 26 0 0 0,4-17-18 0 0,0-2 0 0 0,-2 0 1 0 0,-2-1-1 0 0,-23 32 0 0 0,32-47-289 0 0,-1 0 1 0 0,-1-1-1 0 0,0 0 0 0 0,0 0 1 0 0,-1-1-1 0 0,0 0 0 0 0,0 0 1 0 0,-1-1-1 0 0,-12 6 0 0 0,11-11-4835 0 0,9-2 3438 0 0</inkml:trace>
</inkml:ink>
</file>

<file path=ppt/ink/ink4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6.5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1 279 512 0 0,'5'-35'1518'0'0,"-4"20"1201"0"0,1 0 0 0 0,1 1 0 0 0,0-1 1 0 0,1 1-1 0 0,6-14 0 0 0,-10 27-2584 0 0,1 1 0 0 0,-1-1 0 0 0,0 0-1 0 0,0 1 1 0 0,1-1 0 0 0,-1 0 0 0 0,0 1 0 0 0,1-1-1 0 0,-1 1 1 0 0,0-1 0 0 0,1 1 0 0 0,-1-1 0 0 0,1 1-1 0 0,-1-1 1 0 0,1 1 0 0 0,0 0 0 0 0,-1-1-1 0 0,1 1 1 0 0,-1 0 0 0 0,1-1 0 0 0,0 1 0 0 0,-1 0-1 0 0,1 0 1 0 0,-1-1 0 0 0,2 1 0 0 0,-1 0-41 0 0,0 1 0 0 0,0-1 0 0 0,-1 0 0 0 0,1 1 0 0 0,0-1 0 0 0,-1 0 0 0 0,1 1-1 0 0,0-1 1 0 0,-1 1 0 0 0,1 0 0 0 0,-1-1 0 0 0,1 1 0 0 0,-1-1 0 0 0,1 1 0 0 0,-1 0 0 0 0,1-1 0 0 0,0 2 0 0 0,2 5 121 0 0,0 0 0 0 0,0 0 0 0 0,2 9 0 0 0,-5-15-180 0 0,8 37 221 0 0,-1 0 0 0 0,-3 0-1 0 0,1 58 1 0 0,-1-15-19 0 0,2-8-193 0 0,4 0 0 0 0,2 0-1 0 0,41 129 1 0 0,-52-201-44 0 0,17 46-26 0 0,-16-42-3 0 0,0-1 0 0 0,1 0 0 0 0,0 0 0 0 0,-1 0-1 0 0,1 0 1 0 0,0 0 0 0 0,1-1 0 0 0,4 5 0 0 0,-8-8 15 0 0,1 1 1 0 0,0-1-1 0 0,-1 1 1 0 0,1-1-1 0 0,0 0 1 0 0,-1 1-1 0 0,1-1 1 0 0,0 0-1 0 0,0 1 1 0 0,0-1-1 0 0,-1 0 0 0 0,1 0 1 0 0,0 0-1 0 0,0 0 1 0 0,0 0-1 0 0,0 0 1 0 0,-1 0-1 0 0,1 0 1 0 0,0 0-1 0 0,0 0 1 0 0,0 0-1 0 0,-1 0 1 0 0,2-1-1 0 0,0 0-31 0 0,0 0 0 0 0,-1 0 0 0 0,1 0 0 0 0,-1 0 0 0 0,0 0 0 0 0,1 0 0 0 0,-1 0 0 0 0,0-1 0 0 0,1 1 0 0 0,0-3 0 0 0,1 0-124 0 0,0 0-1 0 0,-1-1 0 0 0,0 1 1 0 0,0-1-1 0 0,0 1 1 0 0,0-1-1 0 0,0-5 0 0 0,3-33-551 0 0,-1-72 0 0 0,2-20 802 0 0,1 82 91 0 0,3 1-1 0 0,1 0 1 0 0,25-65 0 0 0,-22 81 20 0 0,1 1 1 0 0,1 0-1 0 0,2 1 1 0 0,2 1-1 0 0,31-40 0 0 0,-36 54 19 0 0,27-24-1 0 0,-34 35-113 0 0,0 1-1 0 0,1 1 1 0 0,0-1 0 0 0,0 2-1 0 0,16-9 1 0 0,-24 14-78 0 0,0-1 0 0 0,0 1 0 0 0,-1-1 0 0 0,1 1 0 0 0,0 0 0 0 0,0-1 0 0 0,0 1 0 0 0,0 0 0 0 0,0 0 0 0 0,0 0 0 0 0,0 0 0 0 0,1 0 0 0 0,-1 0 0 0 0,0 0 0 0 0,0 0 0 0 0,0 0 0 0 0,0 0 0 0 0,1 1 0 0 0,-1 0-14 0 0,0-1 0 0 0,-1 1 0 0 0,0-1 0 0 0,1 1 0 0 0,-1-1 0 0 0,1 1 0 0 0,-1-1 0 0 0,0 1 0 0 0,1-1 0 0 0,-1 1 0 0 0,0 0 0 0 0,1-1 0 0 0,-1 1 0 0 0,0-1 0 0 0,0 1 0 0 0,0 0 0 0 0,0-1 1 0 0,1 1-1 0 0,-1 0 0 0 0,0-1 0 0 0,0 2 0 0 0,-1 3-10 0 0,1 0 0 0 0,-1-1 0 0 0,0 1 1 0 0,0 0-1 0 0,-1-1 0 0 0,-2 8 0 0 0,-4 4-203 0 0,-2 0-1 0 0,1-1 0 0 0,-2 0 1 0 0,0 0-1 0 0,-24 23 0 0 0,-4 8-3323 0 0,30-35 706 0 0,0 1-1 0 0,-7 14 0 0 0,5-2-3241 0 0</inkml:trace>
</inkml:ink>
</file>

<file path=ppt/ink/ink4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6.7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55 3569 0 0,'0'-1'752'0'0,"0"0"0"0"0,0 0 0 0 0,1 0 0 0 0,-1 0 0 0 0,0 0 0 0 0,0 0 0 0 0,0 0 0 0 0,1 0 0 0 0,-1 0 0 0 0,1 0 0 0 0,-1 0 0 0 0,1 0 0 0 0,-1 0 0 0 0,1 0 0 0 0,-1 0 1 0 0,1 1-1 0 0,1-2 0 0 0,-1 1-316 0 0,1-1 1 0 0,-1 1-1 0 0,1 0 1 0 0,0 0-1 0 0,-1 0 1 0 0,1 1-1 0 0,0-1 1 0 0,3-1-1 0 0,3 1-305 0 0,0-1 0 0 0,0 1-1 0 0,13 0 1 0 0,-18 1 630 0 0,169-10 1134 0 0,31 0-1725 0 0,-168 9-274 0 0,156 1-617 0 0,-63 7-4260 0 0,-88-2 63 0 0</inkml:trace>
</inkml:ink>
</file>

<file path=ppt/ink/ink4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3689 0 0,'-1'6'10798'0'0,"-1"0"-8073"0"0,-3 8-2149 0 0,1 29 1753 0 0,1 0 1 0 0,5 51 0 0 0,-1-78-2288 0 0,1 0 0 0 0,1 0 0 0 0,0 0 0 0 0,1-1 0 0 0,1 0 0 0 0,0 0 0 0 0,1 0 0 0 0,1 0 0 0 0,11 18 0 0 0,-15-28-330 0 0,1-1-1 0 0,-1 1 0 0 0,1-1 0 0 0,0 0 1 0 0,7 6-1 0 0,-8-7-629 0 0,0-1 0 0 0,1 0 1 0 0,0 0-1 0 0,6 3 0 0 0,1-2-2163 0 0</inkml:trace>
</inkml:ink>
</file>

<file path=ppt/ink/ink4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56 4233 0 0,'-7'-18'4841'0'0,"-6"1"4993"0"0,-1 9-8586 0 0,0 1 609 0 0,5 2-441 0 0,4 5 88 0 0,3 2-551 0 0,5 1-449 0 0,4 1-208 0 0,2 1-200 0 0,4 3-56 0 0,1 0-72 0 0,0 1 48 0 0,1-1-480 0 0,-2 1-785 0 0,1 4-63 0 0,-3 5-6098 0 0,-5 3 4090 0 0</inkml:trace>
</inkml:ink>
</file>

<file path=ppt/ink/ink4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7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513 153 512 0 0,'1'-30'2873'0'0,"-2"19"123"0"0,0 0-1 0 0,-4-18 1 0 0,4 24-1783 0 0,-1 0 0 0 0,0-1 0 0 0,0 1 0 0 0,0 0 0 0 0,0 0 0 0 0,-7-9 0 0 0,8 12-991 0 0,-1-1-1 0 0,0 1 1 0 0,-1 0-1 0 0,1 0 1 0 0,0 0-1 0 0,-1 0 1 0 0,1 0-1 0 0,-4-1 1 0 0,4 1-135 0 0,-1 1-1 0 0,0 0 1 0 0,0 1 0 0 0,1-1-1 0 0,-1 0 1 0 0,0 1-1 0 0,0-1 1 0 0,0 1 0 0 0,0 0-1 0 0,0 0 1 0 0,0 0 0 0 0,0 1-1 0 0,0-1 1 0 0,-3 2 0 0 0,-6 1 177 0 0,-23 9 0 0 0,32-11-217 0 0,-21 10 47 0 0,0 1 1 0 0,1 0-1 0 0,0 2 1 0 0,1 1-1 0 0,1 0 1 0 0,0 2-1 0 0,1 0 1 0 0,-20 23-1 0 0,21-19-13 0 0,1 1-1 0 0,1 1 1 0 0,1 1 0 0 0,1 0-1 0 0,1 1 1 0 0,1 0-1 0 0,-14 41 1 0 0,24-61-70 0 0,1 1 0 0 0,1 0 0 0 0,-1 0 0 0 0,1 0-1 0 0,1 0 1 0 0,-1 1 0 0 0,1-1 0 0 0,0 0 0 0 0,0 0 0 0 0,0 0 0 0 0,1 0 0 0 0,0 0 0 0 0,0 0-1 0 0,1 0 1 0 0,0 0 0 0 0,0 0 0 0 0,0 0 0 0 0,1-1 0 0 0,0 1 0 0 0,0-1 0 0 0,0 1 0 0 0,0-1-1 0 0,1 0 1 0 0,0-1 0 0 0,0 1 0 0 0,1-1 0 0 0,-1 0 0 0 0,1 0 0 0 0,6 5 0 0 0,4 1-28 0 0,0-2 0 0 0,1 1 0 0 0,0-2 0 0 0,0 0 0 0 0,1-1 1 0 0,18 4-1 0 0,-8-3-188 0 0,2-2-1 0 0,55 4 1 0 0,-60-9-185 0 0,-1 0 0 0 0,45-7 0 0 0,-56 5-359 0 0,0-1 0 0 0,-1 0 0 0 0,1-1 0 0 0,-1 0 0 0 0,0-1 0 0 0,0 0-1 0 0,15-9 1 0 0,-7-1-1921 0 0</inkml:trace>
</inkml:ink>
</file>

<file path=ppt/ink/ink4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8.1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57 2593 0 0,'-6'3'8593'0'0,"6"-5"-6704"0"0,5 1-305 0 0,2-2-528 0 0,8 1-263 0 0,3-2 207 0 0,4-1-536 0 0,13-1-16 0 0,-1-1-144 0 0,3 1-168 0 0,12-2-160 0 0,-5 4 24 0 0,4 0-80 0 0,9 0-136 0 0,-9 2-600 0 0,-1 1-88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5.18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0 137 1680 0 0,'1'-2'424'0'0,"-1"-1"0"0"0,0 0-1 0 0,1 1 1 0 0,-1-1 0 0 0,1 1-1 0 0,0-1 1 0 0,0 1 0 0 0,0-1-1 0 0,0 1 1 0 0,0 0 0 0 0,0-1-1 0 0,1 1 1 0 0,-1 0 0 0 0,1 0-1 0 0,0 0 1 0 0,0 0 0 0 0,-1 0-1 0 0,1 0 1 0 0,0 1 0 0 0,0-1-1 0 0,1 1 1 0 0,-1-1 0 0 0,0 1-1 0 0,1 0 1 0 0,-1 0 0 0 0,0 0-1 0 0,5-1 1 0 0,7-3 490 0 0,0 2 1 0 0,1 0-1 0 0,26-2 0 0 0,-27 3-421 0 0,9 0 233 0 0,49-6 1105 0 0,123-29 0 0 0,-191 36-1806 0 0,-2 1-36 0 0,-1-1 1 0 0,1 1 0 0 0,0-1 0 0 0,0 1 0 0 0,0-1-1 0 0,-1 0 1 0 0,1 0 0 0 0,0 0 0 0 0,0 0-1 0 0,-1 0 1 0 0,1 0 0 0 0,2-3 0 0 0,-6 4-41 0 0,1 0 1 0 0,0-1-1 0 0,-1 1 1 0 0,1 0 0 0 0,-1 0-1 0 0,1 0 1 0 0,-1 0-1 0 0,1 0 1 0 0,-2 0 0 0 0,-21 6-610 0 0,-1 0 1 0 0,1 1-1 0 0,0 2 1 0 0,1 1-1 0 0,-36 19 1 0 0,44-20 690 0 0,0 0 0 0 0,-22 19 0 0 0,32-25 18 0 0,1 1 0 0 0,0 0 0 0 0,0 0 0 0 0,0 1 0 0 0,1-1 1 0 0,-1 1-1 0 0,1 0 0 0 0,0 0 0 0 0,1 0 0 0 0,-1 0 0 0 0,-3 10 1 0 0,6-12 21 0 0,-1 1 1 0 0,0-1 0 0 0,1 0 0 0 0,0 0 0 0 0,0 0 0 0 0,0 0 0 0 0,0 0-1 0 0,0 1 1 0 0,0-1 0 0 0,1 0 0 0 0,0 0 0 0 0,0 0 0 0 0,-1 0-1 0 0,4 6 1 0 0,-2-6-4 0 0,1 1-1 0 0,-1 0 0 0 0,1-1 0 0 0,0 0 1 0 0,0 1-1 0 0,0-1 0 0 0,0 0 0 0 0,1-1 1 0 0,5 5-1 0 0,7 2 17 0 0,-1-2 0 0 0,1 1 0 0 0,1-2 0 0 0,22 6 0 0 0,-20-6-111 0 0,10 2-150 0 0,58 7 0 0 0,-49-9-2442 0 0,0 1-3606 0 0,-28-5 4583 0 0</inkml:trace>
</inkml:ink>
</file>

<file path=ppt/ink/ink4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8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328 71 512 0 0,'15'-11'6429'0'0,"0"1"-1"0"0,30-15 1 0 0,-33 17-2855 0 0,-12 3-2528 0 0,-8 1-832 0 0,1 2-155 0 0,-1 0-1 0 0,0 1 1 0 0,1-1-1 0 0,-1 2 1 0 0,0-1 0 0 0,0 1-1 0 0,-7 1 1 0 0,-56 10-25 0 0,47-7-13 0 0,2 0-2 0 0,0 1 0 0 0,-31 11 0 0 0,47-13-13 0 0,-1 0 1 0 0,1 0-1 0 0,-1 0 1 0 0,1 0 0 0 0,0 1-1 0 0,0 0 1 0 0,0 1 0 0 0,1-1-1 0 0,0 1 1 0 0,0 0-1 0 0,-9 11 1 0 0,13-14-2 0 0,0 0 0 0 0,-1-1 0 0 0,1 1 0 0 0,0 0 0 0 0,0 0 0 0 0,1 1 0 0 0,-1-1 0 0 0,0 0 0 0 0,1 0 0 0 0,-1 0 1 0 0,1 0-1 0 0,0 1 0 0 0,-1-1 0 0 0,1 0 0 0 0,0 0 0 0 0,0 0 0 0 0,1 1 0 0 0,-1-1 0 0 0,0 0 0 0 0,1 0 0 0 0,0 0 0 0 0,-1 1 0 0 0,1-1 0 0 0,0 0 0 0 0,2 3 0 0 0,1 1 23 0 0,1 1-1 0 0,1-1 1 0 0,-1 0-1 0 0,1 0 0 0 0,10 8 1 0 0,4 4 8 0 0,-20-17-30 0 0,1-1 0 0 0,-1 0 0 0 0,1 1 0 0 0,-1-1 0 0 0,1 1 1 0 0,-1-1-1 0 0,0 1 0 0 0,1-1 0 0 0,-1 1 0 0 0,0-1 0 0 0,1 1 0 0 0,-1-1 0 0 0,0 1 0 0 0,0-1 0 0 0,0 1 0 0 0,0-1 0 0 0,1 1 0 0 0,-1-1 1 0 0,0 1-1 0 0,0 0 0 0 0,0-1 0 0 0,0 1 0 0 0,0-1 0 0 0,0 1 0 0 0,0-1 0 0 0,0 1 0 0 0,-1 0 0 0 0,-10 11 150 0 0,0 0-95 0 0,-19 22 63 0 0,19-23-100 0 0,-15 21 0 0 0,23-27-26 0 0,0 1-1 0 0,0-1 1 0 0,0 0 0 0 0,1 1 0 0 0,0-1 0 0 0,0 1 0 0 0,-2 11 0 0 0,-7 117-17 0 0,6-47 14 0 0,3-68-6 0 0,1 0-1 0 0,0 1 1 0 0,2-1 0 0 0,0 0 0 0 0,6 29 0 0 0,-6-43 3 0 0,1 0 0 0 0,0 0 0 0 0,0 0 0 0 0,0 0 0 0 0,0 0 0 0 0,1 0 0 0 0,0 0 0 0 0,0-1 0 0 0,0 1 0 0 0,6 5 0 0 0,-6-7 3 0 0,0-1 0 0 0,1 1 0 0 0,-1-1 0 0 0,1 1 0 0 0,0-1 0 0 0,0 0 1 0 0,0-1-1 0 0,0 1 0 0 0,0-1 0 0 0,0 1 0 0 0,0-1 0 0 0,0 0 0 0 0,0-1 0 0 0,9 1 1 0 0,5 0 6 0 0,0-2 1 0 0,0 0 0 0 0,0-1-1 0 0,0-1 1 0 0,-1-1 0 0 0,26-8-1 0 0,-11 0-1614 0 0,1-1 0 0 0,39-24 1 0 0,-41 17-7993 0 0,-24 14 6881 0 0</inkml:trace>
</inkml:ink>
</file>

<file path=ppt/ink/ink4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9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5 121 2857 0 0,'-1'-3'2048'0'0,"-2"-20"7967"0"0,3 23-9839 0 0,0-1 1 0 0,0 1-1 0 0,0-1 1 0 0,0 1-1 0 0,0 0 1 0 0,0-1 0 0 0,0 1-1 0 0,0-1 1 0 0,0 1-1 0 0,0 0 1 0 0,0-1-1 0 0,0 1 1 0 0,0-1 0 0 0,0 1-1 0 0,0 0 1 0 0,0-1-1 0 0,1 1 1 0 0,-1 0-1 0 0,0-1 1 0 0,0 1-1 0 0,0-1 1 0 0,1 1 0 0 0,-1 0-1 0 0,0-1 1 0 0,0 1-1 0 0,1 0 1 0 0,-1 0-1 0 0,0-1 1 0 0,1 1-1 0 0,-1 0 1 0 0,0 0 0 0 0,1-1-1 0 0,-1 1 1 0 0,0 0-1 0 0,1 0 1 0 0,-1 0-1 0 0,0 0 1 0 0,1 0 0 0 0,-1-1-1 0 0,1 1 1 0 0,-1 0-1 0 0,0 0 1 0 0,1 0-1 0 0,0 0 1 0 0,0 1-76 0 0,0-1-1 0 0,0 1 1 0 0,0 0 0 0 0,-1-1 0 0 0,1 1-1 0 0,0 0 1 0 0,0-1 0 0 0,-1 1 0 0 0,1 0-1 0 0,0 0 1 0 0,-1 0 0 0 0,1 0 0 0 0,-1-1-1 0 0,1 1 1 0 0,-1 0 0 0 0,1 0 0 0 0,-1 0-1 0 0,0 0 1 0 0,1 0 0 0 0,-1 2 0 0 0,5 22 323 0 0,-5-23-348 0 0,6 134 1428 0 0,-6-96-1197 0 0,2-1-1 0 0,6 41 1 0 0,-8-78-298 0 0,0-1 5 0 0,0 0 0 0 0,0 1-1 0 0,1-1 1 0 0,-1 0-1 0 0,0 1 1 0 0,1-1 0 0 0,-1 0-1 0 0,1 0 1 0 0,-1 1-1 0 0,1-1 1 0 0,-1 0 0 0 0,1 0-1 0 0,0 0 1 0 0,0 0-1 0 0,-1 1 1 0 0,1-1-1 0 0,0 0 1 0 0,2 1 0 0 0,-2-2-12 0 0,0-1-1 0 0,0 0 1 0 0,-1 0 0 0 0,1 1 0 0 0,0-1 0 0 0,-1 0 0 0 0,1 0-1 0 0,-1 0 1 0 0,1 0 0 0 0,-1 0 0 0 0,1 0 0 0 0,-1 0 0 0 0,1-1 0 0 0,-1 1-2 0 0,2-6-1 0 0,0 0 0 0 0,0 0 0 0 0,0-1-1 0 0,-1 1 1 0 0,0 0 0 0 0,0-1 0 0 0,-2-14 0 0 0,-1-2-34 0 0,-6-28 0 0 0,4 32 45 0 0,1-1 1 0 0,-1-25-1 0 0,4 32-12 0 0,0 0-1 0 0,1 1 1 0 0,1-1 0 0 0,0 0-1 0 0,1 1 1 0 0,1-1-1 0 0,0 1 1 0 0,1 0 0 0 0,0 0-1 0 0,10-17 1 0 0,-14 28 2 0 0,0 0 0 0 0,1 0 0 0 0,-1-1 0 0 0,1 1 0 0 0,-1 0 0 0 0,1 0 0 0 0,0 0 0 0 0,0 1 0 0 0,0-1 0 0 0,0 0 0 0 0,0 1 0 0 0,0-1 0 0 0,0 1 0 0 0,1 0 0 0 0,-1 0 0 0 0,0 0 0 0 0,1 0 0 0 0,-1 0 0 0 0,1 0 0 0 0,0 0 0 0 0,-1 1 0 0 0,1 0 0 0 0,-1-1 0 0 0,1 1 0 0 0,0 0 0 0 0,-1 0 0 0 0,1 0 1 0 0,-1 1-1 0 0,1-1 0 0 0,0 1 0 0 0,-1-1 0 0 0,1 1 0 0 0,-1 0 0 0 0,1 0 0 0 0,-1 0 0 0 0,0 0 0 0 0,1 1 0 0 0,-1-1 0 0 0,0 0 0 0 0,0 1 0 0 0,0 0 0 0 0,0-1 0 0 0,0 1 0 0 0,2 3 0 0 0,5 6-17 0 0,-1 0 0 0 0,0 0 1 0 0,0 1-1 0 0,-2-1 0 0 0,1 2 0 0 0,7 20 0 0 0,-3-1-6 0 0,10 51 0 0 0,-17-60 44 0 0,1 27 1 0 0,-4-32-86 0 0,0-1 0 0 0,2 0 0 0 0,7 28 0 0 0,-10-43-60 0 0,1 0 0 0 0,-1 0 1 0 0,1 0-1 0 0,0 0 1 0 0,0-1-1 0 0,0 1 0 0 0,0 0 1 0 0,0-1-1 0 0,0 1 1 0 0,0-1-1 0 0,0 1 0 0 0,1-1 1 0 0,-1 0-1 0 0,1 1 1 0 0,-1-1-1 0 0,1 0 0 0 0,-1 0 1 0 0,1 0-1 0 0,0 0 1 0 0,-1 0-1 0 0,1 0 0 0 0,0-1 1 0 0,0 1-1 0 0,0-1 1 0 0,-1 1-1 0 0,1-1 0 0 0,0 1 1 0 0,0-1-1 0 0,0 0 1 0 0,0 0-1 0 0,0 0 0 0 0,0 0 1 0 0,0-1-1 0 0,0 1 1 0 0,0 0-1 0 0,-1-1 0 0 0,1 1 1 0 0,0-1-1 0 0,0 0 1 0 0,0 1-1 0 0,-1-1 0 0 0,1 0 1 0 0,2-2-1 0 0,12-5-2347 0 0,11-8-3760 0 0,-19 8 4442 0 0</inkml:trace>
</inkml:ink>
</file>

<file path=ppt/ink/ink4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6:19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45 178 3521 0 0,'-4'0'1534'0'0,"0"0"0"0"0,1 0 1 0 0,-1-1-1 0 0,1 1 0 0 0,-1-1 0 0 0,-4-2 1 0 0,-7-3 8803 0 0,29 5-9656 0 0,0 0 1 0 0,0-1-1 0 0,26-6 1 0 0,42-19 103 0 0,-46 14-511 0 0,106-44 234 0 0,-49 18-316 0 0,-50 24-50 0 0,-39 14-122 0 0,0 0 1 0 0,0 1-1 0 0,0-1 0 0 0,0 1 0 0 0,0-1 1 0 0,0 1-1 0 0,0 1 0 0 0,8 0 0 0 0,-11-1-16 0 0,0 1 0 0 0,-1-1 0 0 0,1 0-1 0 0,0 1 1 0 0,0-1 0 0 0,0 1-1 0 0,0-1 1 0 0,-1 1 0 0 0,1 0 0 0 0,0-1-1 0 0,0 1 1 0 0,-1 0 0 0 0,1-1 0 0 0,-1 1-1 0 0,1 0 1 0 0,-1 0 0 0 0,1 0 0 0 0,-1 0-1 0 0,1 0 1 0 0,-1-1 0 0 0,0 1 0 0 0,1 0-1 0 0,-1 0 1 0 0,0 0 0 0 0,0 0-1 0 0,1 0 1 0 0,-1 0 0 0 0,0 0 0 0 0,0 0-1 0 0,-1 2 1 0 0,1 4 20 0 0,-1 0 0 0 0,0 0 0 0 0,-3 10 1 0 0,1-1 14 0 0,-4 83-13 0 0,9 181 0 0 0,-4-61 2 0 0,-2-123-36 0 0,-2 19-113 0 0,0 67-82 0 0,6-167 189 0 0,2 3 0 0 0,-2-1 0 0 0,0 0-1 0 0,-1 0 1 0 0,-6 27 0 0 0,7-41 12 0 0,-1 1-1 0 0,0 0 0 0 0,-1 0 0 0 0,1-1 1 0 0,-1 1-1 0 0,1-1 0 0 0,-1 1 0 0 0,0-1 1 0 0,-1 0-1 0 0,1 1 0 0 0,0-1 0 0 0,-1 0 1 0 0,0-1-1 0 0,1 1 0 0 0,-1 0 0 0 0,0-1 0 0 0,-1 0 1 0 0,1 1-1 0 0,0-1 0 0 0,-1-1 0 0 0,1 1 1 0 0,-1 0-1 0 0,1-1 0 0 0,-1 0 0 0 0,-7 2 1 0 0,-5 0-21 0 0,-1-1 1 0 0,1-1 0 0 0,-1-1-1 0 0,0 0 1 0 0,1-1 0 0 0,-25-5-1 0 0,16 1-51 0 0,0-1 0 0 0,1-1-1 0 0,-36-16 1 0 0,56 21 15 0 0,0 0 1 0 0,0 0-1 0 0,0 0 1 0 0,0-1-1 0 0,0 1 1 0 0,0-1-1 0 0,1 0 0 0 0,-1 0 1 0 0,-4-7-1 0 0,7 9-124 0 0,0 0 0 0 0,0-1 0 0 0,0 1-1 0 0,1-1 1 0 0,-1 1 0 0 0,1 0-1 0 0,-1-1 1 0 0,1 1 0 0 0,-1-1 0 0 0,1 0-1 0 0,0 1 1 0 0,0-1 0 0 0,0 1 0 0 0,0-1-1 0 0,0 1 1 0 0,0-1 0 0 0,0 1 0 0 0,0-1-1 0 0,1 1 1 0 0,-1-1 0 0 0,0 1-1 0 0,1-1 1 0 0,0 1 0 0 0,-1-1 0 0 0,1 1-1 0 0,0 0 1 0 0,-1-1 0 0 0,1 1 0 0 0,0 0-1 0 0,0-1 1 0 0,2 0 0 0 0,8-9-3727 0 0,3 0-224 0 0</inkml:trace>
</inkml:ink>
</file>

<file path=ppt/ink/ink4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0.6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16 512 0 0,'0'0'162'0'0,"0"-1"0"0"0,-1 0-1 0 0,1 1 1 0 0,0-1 0 0 0,0 1 0 0 0,0-1-1 0 0,0 1 1 0 0,0-1 0 0 0,1 1-1 0 0,-1-1 1 0 0,0 1 0 0 0,0-1 0 0 0,0 1-1 0 0,0-1 1 0 0,0 1 0 0 0,1-1 0 0 0,-1 1-1 0 0,0 0 1 0 0,0-1 0 0 0,1 1 0 0 0,-1-1-1 0 0,0 1 1 0 0,1 0 0 0 0,-1-1-1 0 0,1 1 1 0 0,-1 0 0 0 0,0-1 0 0 0,1 1-1 0 0,-1 0 1 0 0,1-1 0 0 0,-1 1 0 0 0,1 0-1 0 0,-1 0 1 0 0,1 0 0 0 0,-1-1 0 0 0,1 1-1 0 0,-1 0 1 0 0,1 0 0 0 0,-1 0-1 0 0,1 0 1 0 0,-1 0 0 0 0,1 0 0 0 0,-1 0-1 0 0,1 0 1 0 0,-1 0 0 0 0,1 0 0 0 0,-1 0-1 0 0,1 1 1 0 0,0-1 0 0 0,4 2 1088 0 0,0 0 0 0 0,0 0-1 0 0,0 0 1 0 0,5 5 0 0 0,3 0-985 0 0,-11-7-121 0 0,0 1 0 0 0,0 1 0 0 0,1-1 0 0 0,-1 0 0 0 0,0 0 0 0 0,-1 1 1 0 0,1-1-1 0 0,0 1 0 0 0,0 0 0 0 0,-1-1 0 0 0,1 1 0 0 0,-1 0 1 0 0,1 0-1 0 0,-1 0 0 0 0,0 0 0 0 0,0 0 0 0 0,0 0 0 0 0,0 1 0 0 0,1 1 1 0 0,0 4 98 0 0,-1-1 0 0 0,0 1 0 0 0,0 0 0 0 0,-1 12 0 0 0,0-18-247 0 0,4 115 1042 0 0,-2 52-331 0 0,-7-104-535 0 0,-3 0 0 0 0,-3-1 0 0 0,-30 104-1 0 0,34-146-67 0 0,1 0 0 0 0,2 0 0 0 0,-3 25 0 0 0,6-39-41 0 0,1 1 0 0 0,0 0 0 0 0,0-1 0 0 0,1 1 0 0 0,0 0-1 0 0,0-1 1 0 0,1 1 0 0 0,0-1 0 0 0,1 0 0 0 0,0 1 0 0 0,4 7 0 0 0,-5-13-31 0 0,0 0 0 0 0,0 0 0 0 0,0 0-1 0 0,0 0 1 0 0,1 0 0 0 0,0 0 0 0 0,-1-1 0 0 0,1 0 0 0 0,0 1-1 0 0,0-1 1 0 0,0 0 0 0 0,4 1 0 0 0,-1 0 7 0 0,0 0 0 0 0,0-1 0 0 0,1 0 1 0 0,-1 0-1 0 0,1-1 0 0 0,7 1 0 0 0,6-1 46 0 0,-1 0 0 0 0,1-2-1 0 0,29-4 1 0 0,25-8 41 0 0,15-2-23 0 0,-76 14-104 0 0,-1 0 0 0 0,0 1 0 0 0,1 1 1 0 0,-1 0-1 0 0,18 4 0 0 0,52 16-8 0 0,-41-9-372 0 0,1-2 0 0 0,47 5 0 0 0,-72-14-262 0 0,20 3-1284 0 0,-13 2-5216 0 0,-19-3 2741 0 0</inkml:trace>
</inkml:ink>
</file>

<file path=ppt/ink/ink4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1.62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279 37 512 0 0,'-9'-3'100'0'0,"7"3"123"0"0,1-1-1 0 0,-1 1 1 0 0,1-1 0 0 0,-1 1 0 0 0,0 0 0 0 0,1-1 0 0 0,-1 1 0 0 0,0 0 0 0 0,1 0 0 0 0,-1 0 0 0 0,0 0 0 0 0,1 1 0 0 0,-1-1 0 0 0,0 0 0 0 0,1 1 0 0 0,-1-1 0 0 0,-2 2 0 0 0,-35 13 3602 0 0,25-10-2019 0 0,-22 11 0 0 0,31-14-1467 0 0,1 1-1 0 0,-1 0 0 0 0,1 0 1 0 0,0 1-1 0 0,0-1 0 0 0,0 1 1 0 0,0 0-1 0 0,-4 6 0 0 0,7-9-284 0 0,1 0 0 0 0,-1-1-1 0 0,1 1 1 0 0,-1 0 0 0 0,1 0-1 0 0,0-1 1 0 0,-1 1 0 0 0,1 0-1 0 0,0 0 1 0 0,0 0 0 0 0,0 0 0 0 0,-1-1-1 0 0,1 1 1 0 0,0 0 0 0 0,0 0-1 0 0,0 0 1 0 0,0 0 0 0 0,0 0-1 0 0,1-1 1 0 0,-1 1 0 0 0,0 0-1 0 0,0 0 1 0 0,1 1 0 0 0,0-1 23 0 0,0 1 0 0 0,0 0 0 0 0,0-1 0 0 0,0 1 0 0 0,0-1-1 0 0,1 0 1 0 0,-1 1 0 0 0,1-1 0 0 0,-1 0 0 0 0,3 1 0 0 0,2 2 114 0 0,0-1 0 0 0,1 1-1 0 0,-1-2 1 0 0,12 4 0 0 0,7 0 14 0 0,-1-1 1 0 0,1-1 0 0 0,-1-1-1 0 0,1-1 1 0 0,0-2-1 0 0,0 0 1 0 0,35-6-1 0 0,-33 3-164 0 0,51-9 89 0 0,-69 10-110 0 0,0-1 0 0 0,0 1 1 0 0,0-2-1 0 0,0 1 1 0 0,-1-1-1 0 0,11-7 1 0 0,-18 10-17 0 0,1 0 1 0 0,-1 0 0 0 0,1 0 0 0 0,-1 0-1 0 0,0 0 1 0 0,1 0 0 0 0,-1-1-1 0 0,0 1 1 0 0,0-1 0 0 0,0 1 0 0 0,0-1-1 0 0,0 1 1 0 0,0-1 0 0 0,0 1-1 0 0,0-1 1 0 0,-1 0 0 0 0,1 0 0 0 0,0 1-1 0 0,-1-1 1 0 0,0 0 0 0 0,1 0-1 0 0,-1-3 1 0 0,0 3 3 0 0,-1 0 1 0 0,1-1-1 0 0,-1 1 0 0 0,0 0 0 0 0,0 0 0 0 0,0-1 1 0 0,0 1-1 0 0,0 0 0 0 0,0 0 0 0 0,-1 0 0 0 0,1 0 1 0 0,0 0-1 0 0,-1 1 0 0 0,0-1 0 0 0,1 0 0 0 0,-5-2 1 0 0,-5-4-4 0 0,1 1 1 0 0,-2 1 0 0 0,1 0-1 0 0,-1 0 1 0 0,1 1 0 0 0,-2 1-1 0 0,1 0 1 0 0,0 1-1 0 0,-1 0 1 0 0,0 1 0 0 0,1 0-1 0 0,-23 0 1 0 0,2 2 36 0 0,1 1 1 0 0,0 2-1 0 0,-61 14 0 0 0,74-13-1 0 0,1 1 0 0 0,-1 1 0 0 0,1 1 0 0 0,0 0 0 0 0,-26 16 0 0 0,38-19-31 0 0,0 0-1 0 0,0 0 1 0 0,1 1 0 0 0,-1 0 0 0 0,1 0 0 0 0,0 0 0 0 0,-7 12 0 0 0,9-13-5 0 0,1 0 0 0 0,0 0 0 0 0,0 0 1 0 0,0 1-1 0 0,0-1 0 0 0,1 1 0 0 0,0-1 0 0 0,0 1 1 0 0,0 0-1 0 0,1-1 0 0 0,-1 1 0 0 0,1 0 1 0 0,1 6-1 0 0,0-6 7 0 0,0 1 1 0 0,0-1-1 0 0,1 0 1 0 0,0 1-1 0 0,0-1 0 0 0,0 0 1 0 0,1 0-1 0 0,0 0 1 0 0,0 0-1 0 0,0 0 1 0 0,0-1-1 0 0,1 0 1 0 0,0 1-1 0 0,0-1 0 0 0,0-1 1 0 0,5 5-1 0 0,7 4 24 0 0,1 0-1 0 0,0-1 1 0 0,21 9-1 0 0,-13-7-49 0 0,1-2 0 0 0,-1-1 0 0 0,2-1 0 0 0,-1-1 0 0 0,1-2 0 0 0,48 6 0 0 0,-55-10-409 0 0,1 2 0 0 0,-1 0 1 0 0,0 1-1 0 0,-1 1 1 0 0,32 13-1 0 0,-22-9-3012 0 0,-15-8 1152 0 0</inkml:trace>
</inkml:ink>
</file>

<file path=ppt/ink/ink4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2.6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40 8 0 0,'-15'-4'5876'0'0,"15"4"-5782"0"0,0 0-1 0 0,1 0 1 0 0,-1 0 0 0 0,0 0 0 0 0,0-1 0 0 0,0 1 0 0 0,1 0 0 0 0,-1 0 0 0 0,0 0 0 0 0,0 0 0 0 0,0 0 0 0 0,1 0 0 0 0,-1 0 0 0 0,0 0 0 0 0,0 0 0 0 0,0 0-1 0 0,0-1 1 0 0,1 1 0 0 0,-1 0 0 0 0,0 0 0 0 0,0 0 0 0 0,0 0 0 0 0,0 0 0 0 0,0-1 0 0 0,0 1 0 0 0,1 0 0 0 0,-1 0 0 0 0,0 0 0 0 0,0-1 0 0 0,0 1 0 0 0,0 0 0 0 0,0 0-1 0 0,0 0 1 0 0,0-1 0 0 0,0 1 0 0 0,0 0 0 0 0,0 0 0 0 0,0 0 0 0 0,0-1 0 0 0,0 1 0 0 0,0 0 0 0 0,0 0 0 0 0,0 0 0 0 0,0-1 0 0 0,0 1 0 0 0,0 0 0 0 0,0 0 0 0 0,0 0-1 0 0,-1-1 1 0 0,1 1 0 0 0,0 0 0 0 0,0 0 0 0 0,0 0 0 0 0,0 0 0 0 0,0-1 0 0 0,0 1 0 0 0,-1 0 0 0 0,1 0 0 0 0,0 0 0 0 0,0 0 0 0 0,0 0 0 0 0,0 0 0 0 0,-1-1-1 0 0,1 1 1 0 0,0 0 0 0 0,-1 0 0 0 0,3 0 179 0 0,0 0-1 0 0,0 0 0 0 0,0 0 0 0 0,0 0 1 0 0,0 0-1 0 0,0 0 0 0 0,0 0 0 0 0,0 1 1 0 0,0-1-1 0 0,-1 1 0 0 0,1 0 0 0 0,0-1 1 0 0,0 1-1 0 0,-1 0 0 0 0,4 2 0 0 0,-1-1 102 0 0,0 0 0 0 0,0 1-1 0 0,-1 0 1 0 0,1 0-1 0 0,5 6 1 0 0,-2 2-165 0 0,-1 0-1 0 0,-1 0 1 0 0,0 1 0 0 0,0 0 0 0 0,-1 0 0 0 0,3 13 0 0 0,-2-8-99 0 0,11 46 332 0 0,-10-39-264 0 0,0 1-1 0 0,2-1 1 0 0,12 26-1 0 0,11 4 385 0 0,-50-81-32 0 0,10 16-488 0 0,1 0-1 0 0,0-1 0 0 0,1 0 0 0 0,0-1 0 0 0,-10-25 0 0 0,12 21-29 0 0,1 0 1 0 0,1-1-1 0 0,0 1 0 0 0,1-1 1 0 0,1 0-1 0 0,0 0 0 0 0,1 1 0 0 0,2-1 1 0 0,5-31-1 0 0,-7 46-13 0 0,1 0 0 0 0,0-1 0 0 0,0 1 1 0 0,1 0-1 0 0,-1 0 0 0 0,1 0 0 0 0,-1 0 0 0 0,1 0 0 0 0,0 0 1 0 0,0 0-1 0 0,1 0 0 0 0,-1 1 0 0 0,0-1 0 0 0,1 1 1 0 0,-1 0-1 0 0,1-1 0 0 0,0 1 0 0 0,0 1 0 0 0,0-1 0 0 0,0 0 1 0 0,0 1-1 0 0,0-1 0 0 0,1 1 0 0 0,-1 0 0 0 0,0 0 0 0 0,1 0 1 0 0,-1 1-1 0 0,1-1 0 0 0,-1 1 0 0 0,1 0 0 0 0,-1 0 0 0 0,1 0 1 0 0,-1 0-1 0 0,0 1 0 0 0,1-1 0 0 0,-1 1 0 0 0,1 0 1 0 0,-1 0-1 0 0,0 0 0 0 0,0 0 0 0 0,6 4 0 0 0,3 1 15 0 0,-1 2 0 0 0,-1-1 0 0 0,1 1 0 0 0,-1 1 0 0 0,-1 0 0 0 0,0 0 0 0 0,14 19 0 0 0,-5-2 171 0 0,-2 1 0 0 0,15 31 0 0 0,31 54 712 0 0,-41-76-578 0 0,-13-25-146 0 0,-7-10-126 0 0,0 1 0 0 0,0-1 0 0 0,0 0 0 0 0,0 1 0 0 0,0-1 0 0 0,0 1 1 0 0,0-1-1 0 0,-1 1 0 0 0,1 0 0 0 0,0 2 0 0 0,-16-15 357 0 0,12 8-389 0 0,0 1-1 0 0,1-1 0 0 0,0-1 1 0 0,-1 1-1 0 0,1 0 1 0 0,0-1-1 0 0,0 1 1 0 0,1-1-1 0 0,-1 1 0 0 0,-1-8 1 0 0,3 10-2 0 0,-3 23-5 0 0,3-15 5 0 0,0 1 0 0 0,-1-1 1 0 0,1 0-1 0 0,-1 0 0 0 0,-3 10 0 0 0,7-27 35 0 0,0 0 1 0 0,-1-1 0 0 0,0 0-1 0 0,-1 1 1 0 0,0-1-1 0 0,-1 0 1 0 0,0 0-1 0 0,-1 1 1 0 0,-3-21-1 0 0,-2 5-32 0 0,1-1 0 0 0,1 0 0 0 0,1 0 0 0 0,2 0 0 0 0,2-39 0 0 0,0 58-24 0 0,0 0 0 0 0,0 0-1 0 0,1 0 1 0 0,0 1 0 0 0,3-9 0 0 0,-4 14 3 0 0,0 0 0 0 0,0 0 0 0 0,0 0 0 0 0,0 0 0 0 0,0 0 1 0 0,0 0-1 0 0,0 0 0 0 0,1 1 0 0 0,-1-1 0 0 0,0 0 1 0 0,1 1-1 0 0,0 0 0 0 0,-1-1 0 0 0,1 1 0 0 0,0 0 1 0 0,0-1-1 0 0,0 1 0 0 0,-1 0 0 0 0,1 1 0 0 0,0-1 0 0 0,0 0 1 0 0,1 0-1 0 0,1 0 0 0 0,1 1 4 0 0,0 1 0 0 0,0-1-1 0 0,-1 1 1 0 0,1-1 0 0 0,0 1 0 0 0,0 1 0 0 0,-1-1-1 0 0,1 1 1 0 0,-1-1 0 0 0,1 1 0 0 0,-1 1 0 0 0,0-1 0 0 0,1 1-1 0 0,6 5 1 0 0,5 5-6 0 0,-1 1 1 0 0,16 18-1 0 0,-22-22 4 0 0,11 11 12 0 0,0 1 1 0 0,23 35 0 0 0,-38-49 5 0 0,0 0 0 0 0,-1 1 0 0 0,0 0 0 0 0,0 0 0 0 0,-1 0 0 0 0,0 0 0 0 0,0 1 0 0 0,-1-1 0 0 0,0 1 0 0 0,-1-1 0 0 0,0 12 0 0 0,-7 74 150 0 0,6-94-164 0 0,0-1 0 0 0,0 0-1 0 0,0 1 1 0 0,0-1-1 0 0,0 0 1 0 0,0 1-1 0 0,0-1 1 0 0,0 0 0 0 0,0 1-1 0 0,0-1 1 0 0,1 0-1 0 0,-1 0 1 0 0,0 1 0 0 0,0-1-1 0 0,0 0 1 0 0,0 1-1 0 0,0-1 1 0 0,1 0-1 0 0,-1 0 1 0 0,0 1 0 0 0,0-1-1 0 0,1 0 1 0 0,-1 0-1 0 0,0 1 1 0 0,0-1-1 0 0,1 0 1 0 0,-1 0 0 0 0,0 0-1 0 0,0 0 1 0 0,1 0-1 0 0,0 1 1 0 0,11-3-75 0 0,13-11-182 0 0,-24 12 227 0 0,53-36-1940 0 0,-22 8-5072 0 0,-24 22 5162 0 0</inkml:trace>
</inkml:ink>
</file>

<file path=ppt/ink/ink4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3.7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4 146 512 0 0,'0'-1'171'0'0,"-1"1"-1"0"0,1-1 0 0 0,0 1 1 0 0,-1-1-1 0 0,1 0 1 0 0,0 1-1 0 0,-1-1 1 0 0,1 0-1 0 0,0 1 0 0 0,0-1 1 0 0,0 0-1 0 0,0 1 1 0 0,0-1-1 0 0,-1 0 1 0 0,1 0-1 0 0,0 1 1 0 0,0-1-1 0 0,1 0 0 0 0,-1 1 1 0 0,0-1-1 0 0,0 0 1 0 0,0 0-1 0 0,0 1 1 0 0,1-1-1 0 0,-1 0 0 0 0,1 0 1 0 0,0 0 113 0 0,0 0-1 0 0,0-1 1 0 0,0 1 0 0 0,0 0 0 0 0,0 0 0 0 0,1 0-1 0 0,-1 0 1 0 0,0 0 0 0 0,1 0 0 0 0,-1 1 0 0 0,2-2-1 0 0,5-1 1151 0 0,0 1 0 0 0,0 0 0 0 0,13-3 0 0 0,-21 5-1333 0 0,1 0 1 0 0,-1 0-1 0 0,1 0 0 0 0,-1 0 1 0 0,1 0-1 0 0,-1 0 0 0 0,1 0 1 0 0,-1 0-1 0 0,1 0 0 0 0,-1 0 1 0 0,1 1-1 0 0,-1-1 0 0 0,1 0 1 0 0,-1 0-1 0 0,1 0 0 0 0,-1 1 1 0 0,1-1-1 0 0,-1 0 0 0 0,0 0 1 0 0,1 1-1 0 0,-1-1 0 0 0,1 0 1 0 0,-1 1-1 0 0,0-1 0 0 0,1 1 1 0 0,4 15 1236 0 0,-5 21-469 0 0,0-32-706 0 0,-1 9 81 0 0,1 0 1 0 0,0 0-1 0 0,1 1 0 0 0,1-1 1 0 0,0 0-1 0 0,1 0 0 0 0,7 20 1 0 0,-8-27-165 0 0,1 0 0 0 0,1 0 1 0 0,-1 0-1 0 0,1 0 0 0 0,0-1 0 0 0,1 0 1 0 0,-1 1-1 0 0,1-2 0 0 0,1 1 1 0 0,-1 0-1 0 0,1-1 0 0 0,0 0 1 0 0,0-1-1 0 0,0 1 0 0 0,11 5 0 0 0,-16-10-61 0 0,0 1-1 0 0,0-1 0 0 0,0 1 0 0 0,0-1 1 0 0,0 1-1 0 0,0-1 0 0 0,0 1 0 0 0,0-1 1 0 0,0 0-1 0 0,0 0 0 0 0,0 1 0 0 0,1-1 1 0 0,-1 0-1 0 0,0 0 0 0 0,0 0 0 0 0,0 0 1 0 0,0 0-1 0 0,0-1 0 0 0,0 1 0 0 0,3-1 0 0 0,-4 1-3 0 0,1-1-1 0 0,-1 0 0 0 0,1 1 0 0 0,-1-1 0 0 0,1 0 0 0 0,-1 1 0 0 0,1-1 0 0 0,-1 0 0 0 0,0 1 0 0 0,1-1 0 0 0,-1 0 0 0 0,0 0 1 0 0,0 1-1 0 0,0-1 0 0 0,1 0 0 0 0,-1 0 0 0 0,0 0 0 0 0,0 0 0 0 0,0 1 0 0 0,0-1 0 0 0,-1-1 0 0 0,1-3 20 0 0,-1-1 1 0 0,0 1-1 0 0,-1 0 0 0 0,1 0 0 0 0,-1 0 0 0 0,0 0 0 0 0,-4-6 0 0 0,0-1 8 0 0,1-1 0 0 0,-1 1 0 0 0,2-1 0 0 0,0 0 0 0 0,0 0 0 0 0,1 0 0 0 0,1 0 0 0 0,-1-16 0 0 0,2 13-34 0 0,0 0-1 0 0,2 0 0 0 0,0 0 0 0 0,1 0 1 0 0,0 1-1 0 0,8-26 0 0 0,-8 36-3 0 0,-1 1 0 0 0,1-1 0 0 0,0 1 0 0 0,1-1 0 0 0,-1 1 0 0 0,1 0 0 0 0,-1 0 0 0 0,1 0 0 0 0,0 0-1 0 0,1 0 1 0 0,-1 1 0 0 0,7-6 0 0 0,-7 7-3 0 0,-1 1 0 0 0,0 0 0 0 0,1 0 0 0 0,-1 0 0 0 0,1 0 0 0 0,-1 0 0 0 0,1 0 0 0 0,-1 0 0 0 0,1 1 0 0 0,-1 0 0 0 0,1-1 0 0 0,0 1 0 0 0,-1 0 0 0 0,1 0 0 0 0,0 0 0 0 0,-1 1 0 0 0,1-1 0 0 0,-1 1 0 0 0,1-1 0 0 0,0 1 0 0 0,-1 0 0 0 0,1 0 0 0 0,-1 0-1 0 0,0 0 1 0 0,3 2 0 0 0,6 4 24 0 0,0 0 1 0 0,0 0-1 0 0,-1 2 0 0 0,0-1 0 0 0,0 1 0 0 0,-1 0 0 0 0,0 1 0 0 0,-1 0 0 0 0,0 1 0 0 0,-1-1 0 0 0,0 1 0 0 0,-1 1 0 0 0,0-1 0 0 0,0 1 0 0 0,-1 1 0 0 0,-1-1 0 0 0,4 16 0 0 0,1 52 222 0 0,-7-57-161 0 0,0 1 0 0 0,11 40 1 0 0,-12-61-79 0 0,0 0 1 0 0,0 0-1 0 0,0 0 0 0 0,1-1 1 0 0,-1 1-1 0 0,1 0 1 0 0,0-1-1 0 0,2 4 1 0 0,-3-5-3 0 0,-1-1 1 0 0,1 1 0 0 0,-1-1-1 0 0,1 0 1 0 0,-1 1 0 0 0,1-1-1 0 0,-1 1 1 0 0,1-1 0 0 0,0 0-1 0 0,-1 0 1 0 0,1 1 0 0 0,-1-1-1 0 0,1 0 1 0 0,0 0 0 0 0,-1 0-1 0 0,1 1 1 0 0,0-1 0 0 0,-1 0-1 0 0,1 0 1 0 0,0 0 0 0 0,-1 0-1 0 0,1 0 1 0 0,0 0 0 0 0,-1-1-1 0 0,1 1 1 0 0,0 0 0 0 0,-1 0-1 0 0,1 0 1 0 0,-1-1 0 0 0,1 1-1 0 0,0 0 1 0 0,-1-1 0 0 0,1 1-1 0 0,-1 0 1 0 0,1-1 0 0 0,-1 1-1 0 0,1-1 1 0 0,-1 1 0 0 0,1-1-1 0 0,-1 1 1 0 0,1-1 0 0 0,-1 1-1 0 0,1-2 1 0 0,1-1-2 0 0,0 1-1 0 0,-1-2 1 0 0,1 1 0 0 0,-1 0-1 0 0,1 0 1 0 0,-1 0 0 0 0,0-1 0 0 0,0 1-1 0 0,-1-1 1 0 0,1 1 0 0 0,-1 0-1 0 0,1-1 1 0 0,-1-4 0 0 0,-1-7-17 0 0,-5-28 0 0 0,3 22-26 0 0,-8-35-60 0 0,6 31 80 0 0,-5-48 0 0 0,10 67 5 0 0,0 0-1 0 0,0-1 1 0 0,0 1 0 0 0,1-1-1 0 0,0 1 1 0 0,0 0-1 0 0,1 0 1 0 0,-1 0 0 0 0,1 0-1 0 0,1 0 1 0 0,-1 0-1 0 0,6-8 1 0 0,-7 12 7 0 0,1-1 0 0 0,-1 1 0 0 0,1 0 0 0 0,0 0-1 0 0,0 0 1 0 0,-1 1 0 0 0,1-1 0 0 0,0 0 0 0 0,1 1 0 0 0,-1-1 0 0 0,0 1 0 0 0,0 0-1 0 0,1 0 1 0 0,-1 0 0 0 0,1 0 0 0 0,-1 0 0 0 0,4 0 0 0 0,-2 0 0 0 0,-1 1 0 0 0,1 0 0 0 0,0 0-1 0 0,-1 0 1 0 0,1 1 0 0 0,0-1 0 0 0,-1 1 0 0 0,1 0 0 0 0,-1 0 0 0 0,7 3 0 0 0,2 2-16 0 0,0 0 0 0 0,-1 1 0 0 0,-1 1 1 0 0,1-1-1 0 0,15 17 0 0 0,-14-14 39 0 0,-2 1 1 0 0,1 0-1 0 0,-2 1 0 0 0,1 0 1 0 0,-2 1-1 0 0,0 0 0 0 0,0 0 1 0 0,-1 0-1 0 0,-1 1 0 0 0,0 0 1 0 0,-1 1-1 0 0,7 27 0 0 0,-9-27 12 0 0,-1 1-26 0 0,1-1 0 0 0,8 22 0 0 0,-9-33-6 0 0,0 1 0 0 0,0-1 1 0 0,0 0-1 0 0,0 0 0 0 0,1 0 1 0 0,0 0-1 0 0,-1-1 0 0 0,2 1 1 0 0,-1-1-1 0 0,0 1 0 0 0,1-1 1 0 0,6 5-1 0 0,-7-7-45 0 0,-1 0 0 0 0,1 0 0 0 0,0 0 0 0 0,-1 0 0 0 0,1-1 0 0 0,0 1 0 0 0,0-1 0 0 0,0 1 0 0 0,0-1 0 0 0,-1 0 0 0 0,1 0 0 0 0,0 0 1 0 0,0-1-1 0 0,0 1 0 0 0,0-1 0 0 0,-1 1 0 0 0,1-1 0 0 0,0 0 0 0 0,2-1 0 0 0,9-4-1442 0 0,-1-1 1 0 0,19-11-1 0 0,-17 9-1304 0 0,3-1 848 0 0,-1 1 117 0 0</inkml:trace>
</inkml:ink>
</file>

<file path=ppt/ink/ink4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4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242 39 2248 0 0,'-6'-10'3171'0'0,"4"7"-2219"0"0,0 0 0 0 0,0 0 0 0 0,0 0 1 0 0,0 0-1 0 0,-5-4 0 0 0,6 6-772 0 0,0 0 1 0 0,0 1 0 0 0,0-1 0 0 0,0 0-1 0 0,0 1 1 0 0,-1-1 0 0 0,1 1 0 0 0,0 0-1 0 0,0-1 1 0 0,0 1 0 0 0,0 0 0 0 0,0 0-1 0 0,-1 0 1 0 0,1-1 0 0 0,0 1-1 0 0,0 1 1 0 0,0-1 0 0 0,-1 0 0 0 0,1 0-1 0 0,0 0 1 0 0,0 0 0 0 0,-2 1 0 0 0,-3 2 88 0 0,0-1 0 0 0,1 1 0 0 0,-1 0 0 0 0,0 1 1 0 0,1-1-1 0 0,0 1 0 0 0,0 0 0 0 0,0 1 0 0 0,0-1 1 0 0,-4 7-1 0 0,-5 5 470 0 0,-19 33 0 0 0,27-40-573 0 0,1 1 0 0 0,0 0 0 0 0,0 0 0 0 0,1 0 0 0 0,0 0 0 0 0,1 1-1 0 0,0 0 1 0 0,1-1 0 0 0,0 1 0 0 0,1 0 0 0 0,0 0 0 0 0,1 13 0 0 0,1-16-88 0 0,0 1 0 0 0,0-1-1 0 0,1 0 1 0 0,0 1 0 0 0,0-1 0 0 0,1 0 0 0 0,0 0 0 0 0,1 0 0 0 0,0-1 0 0 0,0 1 0 0 0,0-1-1 0 0,1 0 1 0 0,0 0 0 0 0,0-1 0 0 0,1 1 0 0 0,8 6 0 0 0,-4-4-70 0 0,0-1-1 0 0,1-1 1 0 0,1 1 0 0 0,-1-2-1 0 0,1 1 1 0 0,1-2 0 0 0,-1 0-1 0 0,1 0 1 0 0,-1-1 0 0 0,1-1-1 0 0,1 0 1 0 0,-1 0-1 0 0,0-2 1 0 0,1 1 0 0 0,-1-2-1 0 0,0 0 1 0 0,1 0 0 0 0,-1-2-1 0 0,1 1 1 0 0,-1-2 0 0 0,0 0-1 0 0,15-5 1 0 0,-16 4-20 0 0,-1-1 0 0 0,1-1 0 0 0,-1 0 0 0 0,-1 0 0 0 0,1-1 0 0 0,-1 0 0 0 0,0-1 0 0 0,9-9 0 0 0,-15 13-3 0 0,-1 0-1 0 0,1 0 1 0 0,-1 0-1 0 0,0 0 0 0 0,0-1 1 0 0,0 0-1 0 0,-1 1 1 0 0,0-1-1 0 0,0 0 1 0 0,0 0-1 0 0,0 0 1 0 0,-1-1-1 0 0,0 1 1 0 0,0 0-1 0 0,0 0 1 0 0,-1-1-1 0 0,0 1 1 0 0,0-1-1 0 0,0 1 1 0 0,-1 0-1 0 0,-1-7 1 0 0,-1-2-92 0 0,-1 0 1 0 0,-1 0 0 0 0,-1 0 0 0 0,-7-14-1 0 0,-34-51-515 0 0,46 77 601 0 0,-6-10-39 0 0,0 2 1 0 0,-1-1-1 0 0,0 1 1 0 0,-1 0-1 0 0,-11-10 1 0 0,15 16 45 0 0,1 1 0 0 0,-1-1 0 0 0,0 1 1 0 0,-1 0-1 0 0,1 0 0 0 0,0 1 0 0 0,-1 0 1 0 0,1 0-1 0 0,-1 0 0 0 0,0 0 0 0 0,0 1 1 0 0,1 0-1 0 0,-12 0 0 0 0,5 1 24 0 0,0 0-1 0 0,0 1 0 0 0,0 1 1 0 0,1 0-1 0 0,-1 1 0 0 0,1 0 1 0 0,-1 1-1 0 0,1 0 1 0 0,0 0-1 0 0,0 1 0 0 0,1 1 1 0 0,-1 0-1 0 0,1 1 0 0 0,-17 14 1 0 0,10-6 36 0 0,1 1 1 0 0,0 1-1 0 0,2 0 0 0 0,0 1 1 0 0,1 1-1 0 0,-21 38 1 0 0,31-52-26 0 0,1 1 0 0 0,0-1 0 0 0,0 0 0 0 0,0 0 0 0 0,0 1 0 0 0,1-1 0 0 0,0 1 1 0 0,0 0-1 0 0,0-1 0 0 0,1 1 0 0 0,0 0 0 0 0,1 8 0 0 0,0-10 7 0 0,0 0 1 0 0,0-1-1 0 0,0 1 0 0 0,0 0 1 0 0,1 0-1 0 0,0-1 0 0 0,0 1 1 0 0,0 0-1 0 0,0-1 0 0 0,0 0 1 0 0,1 0-1 0 0,-1 1 0 0 0,1-2 1 0 0,0 1-1 0 0,0 0 0 0 0,0 0 0 0 0,7 3 1 0 0,6 4 54 0 0,1-1 0 0 0,0 0 0 0 0,1-1 0 0 0,0-1-1 0 0,32 8 1 0 0,-35-12-61 0 0,-1 0 0 0 0,1-1 0 0 0,0-1 0 0 0,0 0 0 0 0,-1-1 0 0 0,1 0 0 0 0,0-1 0 0 0,15-4 0 0 0,-11 0-18 0 0,0-1 1 0 0,0-1 0 0 0,0-1-1 0 0,-1 0 1 0 0,0-2 0 0 0,0 0-1 0 0,-1-1 1 0 0,-1 0 0 0 0,18-17-1 0 0,-29 23-10 0 0,0 0 0 0 0,0 0 0 0 0,-1-1 0 0 0,0 0 0 0 0,0 0-1 0 0,0 0 1 0 0,-1-1 0 0 0,0 1 0 0 0,0-1 0 0 0,-1 1 0 0 0,1-1 0 0 0,-1 0-1 0 0,-1 0 1 0 0,0 0 0 0 0,0 0 0 0 0,0-11 0 0 0,0-2 11 0 0,-2 1-1 0 0,-1 0 1 0 0,0 0-1 0 0,-10-37 1 0 0,11 52-4 0 0,-1-1 1 0 0,1 0-1 0 0,-1 1 0 0 0,0-1 0 0 0,0 1 1 0 0,-1-1-1 0 0,-2-4 0 0 0,4 9-1 0 0,1-1 1 0 0,-1 0-1 0 0,0 0 0 0 0,1 1 0 0 0,-1-1 0 0 0,0 0 1 0 0,0 1-1 0 0,0-1 0 0 0,1 1 0 0 0,-1-1 0 0 0,0 1 1 0 0,0-1-1 0 0,0 1 0 0 0,0 0 0 0 0,0-1 0 0 0,0 1 1 0 0,0 0-1 0 0,0 0 0 0 0,0 0 0 0 0,0 0 0 0 0,0 0 1 0 0,0 0-1 0 0,0 0 0 0 0,0 0 0 0 0,0 0 0 0 0,0 0 1 0 0,0 1-1 0 0,0-1 0 0 0,0 0 0 0 0,0 1 0 0 0,0-1 1 0 0,1 0-1 0 0,-1 1 0 0 0,0-1 0 0 0,0 1 0 0 0,0-1 1 0 0,0 1-1 0 0,1 0 0 0 0,-1-1 0 0 0,0 1 0 0 0,0 1 1 0 0,-5 5 17 0 0,0-1 0 0 0,0 1 0 0 0,1 0 0 0 0,1 0 0 0 0,-1 0 1 0 0,1 1-1 0 0,0-1 0 0 0,1 1 0 0 0,-1 0 0 0 0,2 0 0 0 0,-3 12 1 0 0,2-8 13 0 0,1 0 1 0 0,0 1 0 0 0,1-1 0 0 0,0 1-1 0 0,1 0 1 0 0,1-1 0 0 0,2 15 0 0 0,0-13 46 0 0,0 1 0 0 0,1-1 0 0 0,1 0 0 0 0,0 0 0 0 0,1-1 0 0 0,1 0 0 0 0,0 0 0 0 0,1 0 0 0 0,0-1 0 0 0,18 20 0 0 0,-11-16-78 0 0,0-1 1 0 0,1-1-1 0 0,1 0 0 0 0,1-1 0 0 0,0-1 0 0 0,33 17 0 0 0,-33-20-125 0 0,1-1 1 0 0,0 0-1 0 0,20 5 0 0 0,-30-11-349 0 0,0 0-1 0 0,-1-1 1 0 0,2 0 0 0 0,-1-1-1 0 0,0 1 1 0 0,0-2-1 0 0,0 1 1 0 0,0-1 0 0 0,11-3-1 0 0,25-9-5655 0 0,-21 4 3784 0 0</inkml:trace>
</inkml:ink>
</file>

<file path=ppt/ink/ink4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7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57 3049 0 0,'-9'-13'9263'0'0,"-8"-5"-3361"0"0,-4-6-288 0 0,23 23-5539 0 0,1 1 1 0 0,-1 0 0 0 0,0 0-1 0 0,1 0 1 0 0,-1 0 0 0 0,0 0-1 0 0,0 1 1 0 0,1-1-1 0 0,-1 1 1 0 0,0 0 0 0 0,0-1-1 0 0,0 1 1 0 0,3 1 0 0 0,0 2-255 0 0,-1 0-1 0 0,1 0 1 0 0,-1 1 0 0 0,1-1 0 0 0,-1 1 0 0 0,0 0 0 0 0,5 9 0 0 0,0 5-3043 0 0,-1 0-3563 0 0,-5-7 764 0 0</inkml:trace>
</inkml:ink>
</file>

<file path=ppt/ink/ink4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14.9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 3505 0 0,'-3'2'11767'0'0,"-3"1"-5511"0"0,6-2-6219 0 0,0-1 0 0 0,0 0 0 0 0,1 1-1 0 0,-1-1 1 0 0,0 0 0 0 0,0 1 0 0 0,0-1 0 0 0,0 0 0 0 0,1 1 0 0 0,-1-1-1 0 0,0 0 1 0 0,0 1 0 0 0,0-1 0 0 0,1 0 0 0 0,-1 0 0 0 0,0 1 0 0 0,0-1-1 0 0,1 0 1 0 0,-1 0 0 0 0,0 1 0 0 0,1-1 0 0 0,-1 0 0 0 0,0 0 0 0 0,1 0-1 0 0,-1 0 1 0 0,0 0 0 0 0,1 0 0 0 0,0 1 0 0 0,0-1-57 0 0,0 1 0 0 0,0 0 0 0 0,0-1 0 0 0,0 1-1 0 0,0-1 1 0 0,1 1 0 0 0,-1-1 0 0 0,0 0 0 0 0,0 1 0 0 0,1-1 0 0 0,-1 0 0 0 0,0 0 0 0 0,0 0 0 0 0,1 0 0 0 0,-1 0 0 0 0,0 0 0 0 0,1 0-1 0 0,-1 0 1 0 0,0-1 0 0 0,0 1 0 0 0,0 0 0 0 0,1-1 0 0 0,-1 1 0 0 0,0-1 0 0 0,0 0 0 0 0,0 1 0 0 0,0-1 0 0 0,0 0 0 0 0,0 1 0 0 0,0-1-1 0 0,0 0 1 0 0,0 0 0 0 0,0 0 0 0 0,0 0 0 0 0,0 0 0 0 0,0-2 0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5.76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104 86 24 0 0,'-12'2'1692'0'0,"10"-2"-1167"0"0,0 0 0 0 0,-1 0-1 0 0,1 0 1 0 0,0 0-1 0 0,0 1 1 0 0,0-1 0 0 0,0 1-1 0 0,-1 0 1 0 0,1-1-1 0 0,0 1 1 0 0,0 0 0 0 0,0 0-1 0 0,0 0 1 0 0,1 0-1 0 0,-1 1 1 0 0,0-1 0 0 0,0 1-1 0 0,1-1 1 0 0,-1 1-1 0 0,1-1 1 0 0,-2 3 0 0 0,-4 6 238 0 0,1 0 1 0 0,0 1-1 0 0,1-1 1 0 0,0 1-1 0 0,0 0 1 0 0,1 1 0 0 0,-4 20-1 0 0,7-27-707 0 0,1 0-1 0 0,-1-1 1 0 0,1 1 0 0 0,0 0-1 0 0,0-1 1 0 0,1 1-1 0 0,-1 0 1 0 0,1-1 0 0 0,0 1-1 0 0,0-1 1 0 0,1 1-1 0 0,-1-1 1 0 0,1 1 0 0 0,0-1-1 0 0,0 0 1 0 0,1 0-1 0 0,-1 0 1 0 0,1 0-1 0 0,0-1 1 0 0,0 1 0 0 0,0-1-1 0 0,0 1 1 0 0,5 2-1 0 0,-3-2-40 0 0,1 0 0 0 0,-1-1-1 0 0,1 0 1 0 0,0 0 0 0 0,0-1 0 0 0,0 0-1 0 0,0 0 1 0 0,1 0 0 0 0,-1-1-1 0 0,0 1 1 0 0,1-2 0 0 0,-1 1-1 0 0,1-1 1 0 0,-1 0 0 0 0,1 0-1 0 0,7-1 1 0 0,0-2-13 0 0,1 1 0 0 0,0-2 0 0 0,-1 0 0 0 0,0 0 0 0 0,0-2 0 0 0,13-6 0 0 0,-21 9-10 0 0,-1-1-1 0 0,0 0 0 0 0,0 0 0 0 0,0 0 0 0 0,-1 0 1 0 0,1-1-1 0 0,-1 0 0 0 0,0 1 0 0 0,-1-2 0 0 0,1 1 1 0 0,-1 0-1 0 0,0-1 0 0 0,0 0 0 0 0,-1 1 0 0 0,4-10 1 0 0,-1-2-68 0 0,-1 1 0 0 0,0-1 0 0 0,-1-1 0 0 0,1-22 0 0 0,-4 33 29 0 0,1-1-1 0 0,-2 1 0 0 0,1 0 1 0 0,-1 0-1 0 0,0 0 0 0 0,0 0 1 0 0,-1 0-1 0 0,-3-9 0 0 0,4 13 39 0 0,-1 0 0 0 0,1 0 0 0 0,-1 0-1 0 0,0 1 1 0 0,1-1 0 0 0,-1 0 0 0 0,0 1 0 0 0,-1 0 0 0 0,1-1 0 0 0,0 1-1 0 0,-1 0 1 0 0,1 0 0 0 0,-1 1 0 0 0,0-1 0 0 0,1 0 0 0 0,-1 1-1 0 0,0 0 1 0 0,0-1 0 0 0,0 1 0 0 0,0 1 0 0 0,-4-2 0 0 0,-2 1-2 0 0,0 0 1 0 0,0 0-1 0 0,0 1 1 0 0,0 0-1 0 0,0 1 1 0 0,0 0-1 0 0,0 0 1 0 0,0 1 0 0 0,1 1-1 0 0,-1-1 1 0 0,1 1-1 0 0,-1 0 1 0 0,1 1-1 0 0,0 0 1 0 0,0 1-1 0 0,0-1 1 0 0,1 1 0 0 0,-11 9-1 0 0,11-8 29 0 0,0 0 1 0 0,0 1-1 0 0,1 0 0 0 0,0 0 0 0 0,0 0 0 0 0,1 1 1 0 0,0 0-1 0 0,0 0 0 0 0,1 0 0 0 0,0 1 0 0 0,0-1 1 0 0,1 1-1 0 0,0 0 0 0 0,0 0 0 0 0,1 0 1 0 0,1 1-1 0 0,-2 16 0 0 0,3-23-7 0 0,1 1 0 0 0,-1-1 0 0 0,1 1 0 0 0,0-1 0 0 0,0 1 0 0 0,0-1 0 0 0,0 0 0 0 0,1 1 0 0 0,-1-1 0 0 0,1 0 0 0 0,0 0 0 0 0,0 0 0 0 0,0 0 0 0 0,0-1 0 0 0,1 1 0 0 0,-1 0 0 0 0,1-1 0 0 0,-1 0 0 0 0,1 0 0 0 0,0 1 0 0 0,0-1 0 0 0,0-1 0 0 0,0 1 0 0 0,4 1 0 0 0,1 1-7 0 0,0-1 0 0 0,0 0 0 0 0,0-1 0 0 0,0 1 1 0 0,0-2-1 0 0,1 1 0 0 0,-1-1 0 0 0,1-1 0 0 0,8 1 0 0 0,-6-2-3 0 0,0 0 0 0 0,0 0 0 0 0,0-1 0 0 0,0 0 1 0 0,-1-1-1 0 0,17-6 0 0 0,-23 7-3 0 0,0 0 0 0 0,0 0 0 0 0,0-1 0 0 0,0 0 1 0 0,0 1-1 0 0,0-1 0 0 0,-1-1 0 0 0,1 1 0 0 0,-1 0 0 0 0,0-1 1 0 0,0 0-1 0 0,0 0 0 0 0,-1 0 0 0 0,1 0 0 0 0,-1 0 0 0 0,0 0 0 0 0,3-8 1 0 0,-1-1 7 0 0,-1-1 0 0 0,0 0 1 0 0,-1-1-1 0 0,0 1 0 0 0,-1 0 0 0 0,-2-21 1 0 0,1 34 0 0 0,0 0 0 0 0,0 0 0 0 0,0 0 0 0 0,0 0 0 0 0,0 0 0 0 0,0 0 0 0 0,0 0 0 0 0,0 0 0 0 0,-1-1 0 0 0,1 1 0 0 0,0 1 0 0 0,-1-1 0 0 0,1 0 0 0 0,-1 0 0 0 0,1 0 0 0 0,-1 0 0 0 0,0 0 0 0 0,1 0 0 0 0,-1 0 0 0 0,0 1 0 0 0,0-1 0 0 0,-1-1 0 0 0,1 2-1 0 0,0 0-1 0 0,0-1 1 0 0,0 1 0 0 0,0 0 0 0 0,0 0-1 0 0,0 0 1 0 0,0 0 0 0 0,0 0-1 0 0,0 1 1 0 0,0-1 0 0 0,0 0 0 0 0,0 0-1 0 0,0 1 1 0 0,0-1 0 0 0,0 1-1 0 0,0-1 1 0 0,0 0 0 0 0,-1 2 0 0 0,-3 2 21 0 0,0-1 1 0 0,0 1-1 0 0,1 0 1 0 0,0 1-1 0 0,-1-1 1 0 0,-4 8-1 0 0,6-8-11 0 0,1 0-1 0 0,-1 0 0 0 0,1 1 0 0 0,0-1 0 0 0,0 0 0 0 0,0 1 0 0 0,1-1 0 0 0,-1 1 0 0 0,1 0 0 0 0,0 0 0 0 0,1-1 0 0 0,-1 1 1 0 0,1 0-1 0 0,0 0 0 0 0,0 0 0 0 0,0 0 0 0 0,1-1 0 0 0,0 1 0 0 0,0 0 0 0 0,0 0 0 0 0,0-1 0 0 0,1 1 0 0 0,0-1 1 0 0,0 1-1 0 0,0-1 0 0 0,0 0 0 0 0,1 0 0 0 0,0 0 0 0 0,-1 0 0 0 0,2 0 0 0 0,3 3 0 0 0,0 0-62 0 0,1-1 0 0 0,0 0 0 0 0,0 0 0 0 0,0-1 0 0 0,1 0-1 0 0,0-1 1 0 0,0 0 0 0 0,18 6 0 0 0,-15-7-623 0 0,0-1 1 0 0,16 2-1 0 0,26-2-5252 0 0,-36-4 3480 0 0</inkml:trace>
</inkml:ink>
</file>

<file path=ppt/ink/ink4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29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38 512 0 0,'-20'-10'1475'0'0,"18"8"-679"0"0,0 0 0 0 0,0 0-1 0 0,0 0 1 0 0,0 0 0 0 0,1 0-1 0 0,-1-1 1 0 0,1 1 0 0 0,-3-5 0 0 0,4 7-712 0 0,0 0 1 0 0,0 0 0 0 0,0 0-1 0 0,0 0 1 0 0,0 0 0 0 0,0 0-1 0 0,0 0 1 0 0,0-1-1 0 0,0 1 1 0 0,0 0 0 0 0,0 0-1 0 0,0 0 1 0 0,0 0 0 0 0,0 0-1 0 0,0 0 1 0 0,0 0 0 0 0,0 0-1 0 0,0 0 1 0 0,0-1 0 0 0,0 1-1 0 0,0 0 1 0 0,0 0 0 0 0,0 0-1 0 0,0 0 1 0 0,0 0-1 0 0,0 0 1 0 0,0 0 0 0 0,0 0-1 0 0,0 0 1 0 0,0-1 0 0 0,0 1-1 0 0,0 0 1 0 0,0 0 0 0 0,1 0-1 0 0,-1 0 1 0 0,0 0 0 0 0,0 0-1 0 0,0 0 1 0 0,0 0 0 0 0,0 0-1 0 0,0 0 1 0 0,0 0 0 0 0,0 0-1 0 0,1 0 1 0 0,5 0 1449 0 0,-5 0-1439 0 0,0 0 0 0 0,0 0 0 0 0,0 1 0 0 0,-1-1-1 0 0,1 0 1 0 0,0 1 0 0 0,-1-1 0 0 0,1 0 0 0 0,0 1 0 0 0,0-1 0 0 0,-1 1 0 0 0,1-1 0 0 0,-1 1 0 0 0,1 0-1 0 0,-1-1 1 0 0,1 1 0 0 0,-1-1 0 0 0,1 1 0 0 0,-1 0 0 0 0,1 1 0 0 0,1 4 136 0 0,0 0 1 0 0,-1 1 0 0 0,0 0-1 0 0,-1-1 1 0 0,1 1-1 0 0,-1 0 1 0 0,-1 9 0 0 0,-11 48 406 0 0,7-37-425 0 0,0-2-14 0 0,-66 288 908 0 0,49-237-893 0 0,3 1 0 0 0,-12 104 0 0 0,30-165-160 0 0,0 0 1 0 0,1 25 0 0 0,1-36-27 0 0,-1 1 0 0 0,1-1 0 0 0,0 0 0 0 0,0 0 0 0 0,1 0 0 0 0,-1 0 0 0 0,1 0 1 0 0,0 0-1 0 0,1 0 0 0 0,-1 0 0 0 0,6 7 0 0 0,-6-10-11 0 0,1 0 0 0 0,-1 0-1 0 0,1 0 1 0 0,0 0 0 0 0,0 0 0 0 0,0-1-1 0 0,0 1 1 0 0,0-1 0 0 0,0 0 0 0 0,0 1 0 0 0,0-1-1 0 0,0-1 1 0 0,0 1 0 0 0,1 0 0 0 0,-1-1-1 0 0,0 0 1 0 0,1 0 0 0 0,-1 0 0 0 0,0 0 0 0 0,6-1-1 0 0,3-1-7 0 0,0 0 0 0 0,0-1 0 0 0,-1-1 0 0 0,16-5 0 0 0,120-58-274 0 0,-7 3-1591 0 0,-125 58 1140 0 0,25-9-6367 0 0,-28 13 4498 0 0</inkml:trace>
</inkml:ink>
</file>

<file path=ppt/ink/ink4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29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99 2481 0 0,'-1'0'423'0'0,"-5"-1"696"0"0,0 0 0 0 0,0 1 1 0 0,0 0-1 0 0,0 0 0 0 0,1 0 0 0 0,-1 1 1 0 0,0 0-1 0 0,0 0 0 0 0,-7 3 0 0 0,33-13 163 0 0,1 2-1 0 0,34-9 0 0 0,1 1-1070 0 0,89-27 118 0 0,-120 37-1141 0 0,0 1 1 0 0,0 1-1 0 0,50 1 1 0 0,-59 3-900 0 0</inkml:trace>
</inkml:ink>
</file>

<file path=ppt/ink/ink4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0.2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1 250 1976 0 0,'11'-2'7246'0'0,"1"4"-3503"0"0,13 10-2102 0 0,-3-2-250 0 0,18 1-335 0 0,1-2 0 0 0,-1-1-1 0 0,81 3 1 0 0,-106-11-1030 0 0,1 0-1 0 0,0-1 0 0 0,0-1 0 0 0,-1-1 1 0 0,1 0-1 0 0,18-7 0 0 0,-22 6-10 0 0,0-1-1 0 0,-1 0 1 0 0,1-1-1 0 0,-1 0 1 0 0,-1-1 0 0 0,1 0-1 0 0,-1 0 1 0 0,13-13-1 0 0,-21 18-16 0 0,0 0 0 0 0,0-1 0 0 0,0 1 0 0 0,0 0-1 0 0,-1-1 1 0 0,1 1 0 0 0,-1-1 0 0 0,1 0 0 0 0,-1 1 0 0 0,0-1-1 0 0,0 0 1 0 0,0 0 0 0 0,-1 0 0 0 0,1 0 0 0 0,-1 1-1 0 0,1-1 1 0 0,-1 0 0 0 0,0 0 0 0 0,0 0 0 0 0,0 0 0 0 0,0 0-1 0 0,-1 0 1 0 0,1 0 0 0 0,-2-3 0 0 0,0 0 5 0 0,0 1 1 0 0,-1-1 0 0 0,0 1-1 0 0,0 0 1 0 0,0-1 0 0 0,-1 2-1 0 0,1-1 1 0 0,-1 0-1 0 0,0 1 1 0 0,-9-8 0 0 0,1 2 13 0 0,1 0 0 0 0,-1 1 0 0 0,-1 0 0 0 0,0 1 0 0 0,0 0 0 0 0,-1 1 0 0 0,1 1 0 0 0,-2 0 0 0 0,1 1 0 0 0,0 0 0 0 0,-22-3 0 0 0,32 8-7 0 0,0 0 1 0 0,0 1-1 0 0,1-1 1 0 0,-1 1-1 0 0,0-1 1 0 0,1 1 0 0 0,-1 0-1 0 0,0 1 1 0 0,1-1-1 0 0,-1 1 1 0 0,1-1-1 0 0,0 1 1 0 0,-1 0-1 0 0,1 0 1 0 0,0 1-1 0 0,0-1 1 0 0,-5 6 0 0 0,-1 1 38 0 0,-1 1 1 0 0,1 1 0 0 0,-12 19 0 0 0,8-8 37 0 0,0 1-1 0 0,2 0 0 0 0,1 1 1 0 0,1 0-1 0 0,-7 27 1 0 0,-21 129 878 0 0,33-159-864 0 0,-1 12 103 0 0,2 0 0 0 0,0 1 0 0 0,3 0 1 0 0,0-1-1 0 0,11 66 0 0 0,-8-87-162 0 0,0-1-1 0 0,0 0 1 0 0,1 0 0 0 0,0 0 0 0 0,10 15-1 0 0,-11-20-13 0 0,1 0-1 0 0,0 0 0 0 0,0 0 1 0 0,0-1-1 0 0,1 0 0 0 0,0 0 1 0 0,0 0-1 0 0,0 0 0 0 0,1-1 1 0 0,7 5-1 0 0,-11-8-20 0 0,0 0 0 0 0,-1 0 1 0 0,1 0-1 0 0,0 0 0 0 0,0-1 0 0 0,-1 1 0 0 0,1 0 1 0 0,0-1-1 0 0,0 0 0 0 0,0 1 0 0 0,0-1 1 0 0,0 0-1 0 0,-1 0 0 0 0,1 0 0 0 0,0 0 0 0 0,0-1 1 0 0,0 1-1 0 0,0 0 0 0 0,0-1 0 0 0,-1 1 1 0 0,1-1-1 0 0,0 0 0 0 0,0 0 0 0 0,-1 1 1 0 0,1-1-1 0 0,0 0 0 0 0,-1 0 0 0 0,1-1 0 0 0,-1 1 1 0 0,1 0-1 0 0,-1 0 0 0 0,0-1 0 0 0,0 1 1 0 0,1-1-1 0 0,-1 1 0 0 0,0-1 0 0 0,0 1 0 0 0,0-1 1 0 0,-1 0-1 0 0,1 0 0 0 0,0 1 0 0 0,-1-1 1 0 0,1 0-1 0 0,-1 0 0 0 0,1 0 0 0 0,-1 0 0 0 0,0 1 1 0 0,0-1-1 0 0,0 0 0 0 0,0 0 0 0 0,0 0 1 0 0,0 0-1 0 0,-1 0 0 0 0,1 0 0 0 0,-1 1 0 0 0,1-1 1 0 0,-1 0-1 0 0,0 0 0 0 0,-1-2 0 0 0,-11-17-28 0 0,9 14 1 0 0,-1 0-1 0 0,1 0 1 0 0,1 0-1 0 0,-6-14 1 0 0,9 20 17 0 0,-1-1 1 0 0,1 1-1 0 0,0 0 1 0 0,-1-1-1 0 0,1 1 0 0 0,0-1 1 0 0,0 0-1 0 0,0 1 1 0 0,0-1-1 0 0,0 1 1 0 0,0-1-1 0 0,1 1 1 0 0,-1-1-1 0 0,0 1 0 0 0,1 0 1 0 0,-1-1-1 0 0,1 1 1 0 0,0-1-1 0 0,-1 1 1 0 0,1 0-1 0 0,0-1 1 0 0,0 1-1 0 0,0 0 0 0 0,0 0 1 0 0,0 0-1 0 0,0 0 1 0 0,0 0-1 0 0,0 0 1 0 0,0 0-1 0 0,3-1 1 0 0,-1 0-10 0 0,1 0 1 0 0,0 0 0 0 0,0 1 0 0 0,0 0 0 0 0,0 0-1 0 0,0 0 1 0 0,0 0 0 0 0,1 0 0 0 0,-1 1 0 0 0,0 0 0 0 0,8 0-1 0 0,5 2-32 0 0,26 5 0 0 0,-28-4 3 0 0,-4-1 42 0 0,53 12-42 0 0,-56-12 40 0 0,-1 0-1 0 0,-1 1 1 0 0,1 0-1 0 0,0 0 1 0 0,-1 0 0 0 0,12 9-1 0 0,-16-10 3 0 0,0 0 0 0 0,0 0 0 0 0,0 1-1 0 0,0-1 1 0 0,0 1 0 0 0,0-1 0 0 0,-1 1 0 0 0,1 0 0 0 0,-1 0-1 0 0,0-1 1 0 0,0 1 0 0 0,0 0 0 0 0,0 0 0 0 0,0 0-1 0 0,-1 0 1 0 0,1 0 0 0 0,-1 0 0 0 0,0 1 0 0 0,0-1-1 0 0,0 3 1 0 0,-1 9 4 0 0,-1-1 0 0 0,-1 0 0 0 0,-5 17 0 0 0,-2 8 0 0 0,9-33-4 0 0,0 1 1 0 0,1-1-1 0 0,-1 1 0 0 0,1-1 1 0 0,1 0-1 0 0,-1 1 1 0 0,1-1-1 0 0,2 11 1 0 0,-2-15-2 0 0,0 1 0 0 0,0-1 1 0 0,0 0-1 0 0,1 0 0 0 0,-1 1 1 0 0,0-1-1 0 0,1 0 0 0 0,-1 0 1 0 0,1 0-1 0 0,0-1 0 0 0,0 1 1 0 0,0 0-1 0 0,0 0 0 0 0,0-1 1 0 0,0 0-1 0 0,0 1 0 0 0,0-1 1 0 0,1 0-1 0 0,-1 0 0 0 0,1 0 1 0 0,-1 0-1 0 0,0-1 0 0 0,1 1 1 0 0,3 0-1 0 0,2 0-19 0 0,0-1 0 0 0,-1 1 0 0 0,1-2-1 0 0,0 1 1 0 0,0-1 0 0 0,0 0 0 0 0,-1-1 0 0 0,1 0 0 0 0,0 0 0 0 0,7-4-1 0 0,-1 0-422 0 0,0 0-1 0 0,0-1 0 0 0,-1-1 0 0 0,16-11 0 0 0,-18 10-1066 0 0,-1 0-1 0 0,0 0 0 0 0,0-1 0 0 0,-1 0 0 0 0,0-1 0 0 0,11-17 0 0 0,-12 15-166 0 0</inkml:trace>
</inkml:ink>
</file>

<file path=ppt/ink/ink4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0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 1344 0 0,'-6'0'1090'0'0,"1"0"0"0"0,-1 0 0 0 0,0 1 0 0 0,1 0 0 0 0,-1 0 0 0 0,-7 3 0 0 0,11-3-801 0 0,0 0 0 0 0,-1 0 0 0 0,1 0 0 0 0,0 0 0 0 0,0 1 0 0 0,0-1 0 0 0,0 1 0 0 0,0 0-1 0 0,0-1 1 0 0,0 1 0 0 0,1 0 0 0 0,-1 0 0 0 0,1 0 0 0 0,-1 0 0 0 0,1 0 0 0 0,-2 5 0 0 0,2-6-204 0 0,1 0 1 0 0,-1 0 0 0 0,1 1 0 0 0,0-1 0 0 0,0 0 0 0 0,-1 0-1 0 0,1 1 1 0 0,0-1 0 0 0,0 0 0 0 0,0 1 0 0 0,1-1-1 0 0,-1 0 1 0 0,0 1 0 0 0,0-1 0 0 0,1 0 0 0 0,-1 0-1 0 0,1 1 1 0 0,-1-1 0 0 0,1 0 0 0 0,-1 0 0 0 0,1 0 0 0 0,0 0-1 0 0,0 0 1 0 0,-1 0 0 0 0,1 0 0 0 0,0 0 0 0 0,0 0-1 0 0,0 0 1 0 0,0 0 0 0 0,0 0 0 0 0,0-1 0 0 0,3 2 0 0 0,2 2 155 0 0,0-1 0 0 0,0 0 0 0 0,0 0 1 0 0,12 2-1 0 0,-15-3-85 0 0,0-1 1 0 0,0 1-1 0 0,1-1 1 0 0,-1 1-1 0 0,0 0 0 0 0,5 4 1 0 0,-6-3-53 0 0,1-1 0 0 0,0 0-1 0 0,0 0 1 0 0,0 0 0 0 0,0-1 0 0 0,0 1 0 0 0,5 1 0 0 0,1 1 113 0 0,1 0 0 0 0,-1 0 1 0 0,0 1-1 0 0,10 8 0 0 0,-17-11-184 0 0,0 0 0 0 0,0 0-1 0 0,0 0 1 0 0,0 0-1 0 0,0 0 1 0 0,-1 1 0 0 0,1-1-1 0 0,-1 1 1 0 0,1-1-1 0 0,-1 1 1 0 0,0 0 0 0 0,0 0-1 0 0,0-1 1 0 0,-1 1-1 0 0,1 0 1 0 0,0 4 0 0 0,8 22 329 0 0,-9-29-355 0 0,1 1 1 0 0,-1-1 0 0 0,1 1 0 0 0,-1-1-1 0 0,1 1 1 0 0,-1-1 0 0 0,1 1-1 0 0,0-1 1 0 0,-1 0 0 0 0,1 1 0 0 0,0-1-1 0 0,-1 0 1 0 0,1 0 0 0 0,0 1 0 0 0,-1-1-1 0 0,1 0 1 0 0,0 0 0 0 0,0 0-1 0 0,-1 0 1 0 0,1 0 0 0 0,0 0 0 0 0,0 0-1 0 0,-1 0 1 0 0,1 0 0 0 0,0 0 0 0 0,0-1-1 0 0,-1 1 1 0 0,1 0 0 0 0,0 0-1 0 0,-1-1 1 0 0,2 0 0 0 0,1 0 19 0 0,1 0-1 0 0,-1-1 1 0 0,0 0 0 0 0,0 1 0 0 0,4-4 0 0 0,17-12 196 0 0,-17 12-170 0 0,0 1 1 0 0,12-12-1 0 0,-17 15-19 0 0,-1-1 0 0 0,1 1 1 0 0,-1-1-1 0 0,0 1 0 0 0,1-1 0 0 0,-1 0 0 0 0,0 0 0 0 0,0 0 1 0 0,-1 1-1 0 0,1-1 0 0 0,0 0 0 0 0,0 0 0 0 0,-1 0 0 0 0,1 0 1 0 0,-1 0-1 0 0,0-4 0 0 0,-6-14 73 0 0,28 9-77 0 0,-16 8-22 0 0,0 0 1 0 0,0 0-1 0 0,0 0 0 0 0,7-6 0 0 0,8-5-11 0 0,-19 13 6 0 0,0 0 0 0 0,-1 0 0 0 0,1 0 0 0 0,-1 0-1 0 0,1 0 1 0 0,-1 0 0 0 0,1-1 0 0 0,-1 1 0 0 0,0-1 0 0 0,0 1 0 0 0,1-1 0 0 0,-1 0 0 0 0,0 1 0 0 0,0-1 0 0 0,-1 0 0 0 0,1 0 0 0 0,0 1 0 0 0,-1-1 0 0 0,1-2 0 0 0,-1 3-5 0 0,0-1-1 0 0,0 1 1 0 0,0 0 0 0 0,0 0 0 0 0,0 0 0 0 0,-1 0-1 0 0,1 0 1 0 0,0 0 0 0 0,-1 0 0 0 0,1 0 0 0 0,-1 0-1 0 0,1 0 1 0 0,-1 0 0 0 0,0 0 0 0 0,1 0-1 0 0,-1 0 1 0 0,0 0 0 0 0,0 0 0 0 0,1 0 0 0 0,-1 1-1 0 0,0-1 1 0 0,0 0 0 0 0,0 1 0 0 0,0-1 0 0 0,0 0-1 0 0,0 1 1 0 0,0 0 0 0 0,0-1 0 0 0,0 1 0 0 0,0-1-1 0 0,0 1 1 0 0,-1 0 0 0 0,-1 0 0 0 0,-10-3-12 0 0,-1 1 1 0 0,1 1-1 0 0,-1 1 1 0 0,-20 1-1 0 0,-54 9 38 0 0,73-7-18 0 0,0 0 1 0 0,0 1 0 0 0,0 0 0 0 0,-23 12-1 0 0,30-13-3 0 0,1 1 0 0 0,1 0 0 0 0,-1 0-1 0 0,0 1 1 0 0,1 0 0 0 0,0 0 0 0 0,0 1-1 0 0,1 0 1 0 0,-1 0 0 0 0,-7 12 0 0 0,9-13 12 0 0,1 1 1 0 0,0 0-1 0 0,0 0 0 0 0,0 0 1 0 0,1 0-1 0 0,0 1 1 0 0,0-1-1 0 0,-1 10 1 0 0,2-13-12 0 0,1 0 0 0 0,0 0 0 0 0,0 0-1 0 0,1 1 1 0 0,-1-1 0 0 0,1 0 0 0 0,-1 0 0 0 0,1 0 0 0 0,0 0 0 0 0,0 0 0 0 0,0 0 0 0 0,0-1 0 0 0,1 1 0 0 0,-1 0 0 0 0,1 0-1 0 0,0-1 1 0 0,0 1 0 0 0,0-1 0 0 0,0 0 0 0 0,3 3 0 0 0,4 2 9 0 0,1 0 0 0 0,0-1 0 0 0,0 0 0 0 0,0 0 1 0 0,1-1-1 0 0,0-1 0 0 0,0 0 0 0 0,22 5 0 0 0,19 8-58 0 0,-38-12-199 0 0,0-1-1 0 0,1 0 0 0 0,0-1 1 0 0,0-1-1 0 0,0 0 0 0 0,0-1 1 0 0,0-1-1 0 0,0 0 0 0 0,0-1 1 0 0,0-1-1 0 0,0 0 0 0 0,26-8 1 0 0,26-12-8653 0 0,-51 16 6942 0 0</inkml:trace>
</inkml:ink>
</file>

<file path=ppt/ink/ink4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31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22 2537 0 0,'-1'0'748'0'0,"-1"0"1"0"0,1 0 0 0 0,0 0-1 0 0,0 0 1 0 0,0 0 0 0 0,0 0-1 0 0,0 0 1 0 0,0 1 0 0 0,0-1-1 0 0,0 1 1 0 0,-2 0 0 0 0,3-1-576 0 0,0 0 0 0 0,0 0 0 0 0,-1 0 0 0 0,1 1 0 0 0,0-1 0 0 0,0 0 0 0 0,0 0 0 0 0,-1 0 0 0 0,1 1 0 0 0,0-1 0 0 0,0 0 1 0 0,0 0-1 0 0,0 1 0 0 0,0-1 0 0 0,0 0 0 0 0,0 0 0 0 0,0 1 0 0 0,0-1 0 0 0,0 0 0 0 0,0 0 0 0 0,0 1 0 0 0,0-1 0 0 0,0 0 0 0 0,0 1 0 0 0,0-1 0 0 0,0 0 0 0 0,0 0 0 0 0,0 1 0 0 0,0-1 1 0 0,1 2 219 0 0,1 1 0 0 0,-1-1 0 0 0,1 0 0 0 0,-1 0 0 0 0,1 0 0 0 0,0 0 0 0 0,-1 0 0 0 0,4 2 0 0 0,27 21 1483 0 0,-22-17-1372 0 0,1 0 0 0 0,10 12 0 0 0,-12-12-401 0 0,-1 2 0 0 0,-1-1 1 0 0,0 1-1 0 0,0 0 0 0 0,-1 0 0 0 0,0 1 0 0 0,-1-1 0 0 0,0 2 0 0 0,0-1 0 0 0,-1 0 0 0 0,-1 1 0 0 0,0 0 0 0 0,-1-1 0 0 0,2 19 0 0 0,-4-26-78 0 0,1-1-16 0 0,-1-1-1 0 0,1 1 0 0 0,-1-1 0 0 0,0 1 0 0 0,0-1 0 0 0,0 1 0 0 0,-1-1 0 0 0,1 1 0 0 0,0-1 0 0 0,-1 1 0 0 0,0-1 1 0 0,1 1-1 0 0,-2 2 0 0 0,1-5 40 0 0,3-16-4 0 0,8-30-35 0 0,1 1 0 0 0,3 0 1 0 0,34-75-1 0 0,-46 116-11 0 0,0-1 0 0 0,1 1 0 0 0,0 0-1 0 0,-1 0 1 0 0,1 0 0 0 0,1 0 0 0 0,-1 1 0 0 0,0-1 0 0 0,1 1-1 0 0,0 0 1 0 0,0 0 0 0 0,0 0 0 0 0,6-3 0 0 0,-7 5 2 0 0,-1 0 1 0 0,1 0-1 0 0,0 0 1 0 0,0 0-1 0 0,0 1 0 0 0,0-1 1 0 0,0 1-1 0 0,0 0 1 0 0,0 0-1 0 0,0 0 1 0 0,0 0-1 0 0,1 0 1 0 0,-1 1-1 0 0,0-1 0 0 0,0 1 1 0 0,-1 0-1 0 0,1 0 1 0 0,0 0-1 0 0,0 0 1 0 0,0 0-1 0 0,-1 1 1 0 0,5 2-1 0 0,16 13-12 0 0,-2 0 1 0 0,0 1-1 0 0,24 27 0 0 0,50 69 19 0 0,-47-44-82 0 0,8 10-1192 0 0,-13-31-5202 0 0,-31-37 2299 0 0</inkml:trace>
</inkml:ink>
</file>

<file path=ppt/ink/ink4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37:50.3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7 512 0 0,'-3'-4'512'0'0,"1"3"-152"0"0,2-1-808 0 0,-3 2 792 0 0,1 0 288 0 0,2 2 401 0 0,0-1-1033 0 0,0 1-16 0 0,0 0-112 0 0,0-1-104 0 0,-1 2-41 0 0,2 0-591 0 0,1 1 496 0 0</inkml:trace>
</inkml:ink>
</file>

<file path=ppt/ink/ink4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1:12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63 512 0 0,'-9'-19'512'0'0,"-4"0"7522"0"0,1 7-2793 0 0,1 4-2760 0 0,5 5 4240 0 0,4 1-6329 0 0,4 7-32 0 0,1 1-184 0 0,3 2-168 0 0,-1 3-440 0 0,-1-6-680 0 0,1 1 376 0 0,-2 2-1641 0 0</inkml:trace>
</inkml:ink>
</file>

<file path=ppt/ink/ink4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2:28.4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43 512 0 0,'6'-1'512'0'0,"-4"-4"4449"0"0,-2-5-3128 0 0,-3 4 2672 0 0,1-2-3345 0 0,-1 7-1200 0 0,1-2-48 0 0,1 1-48 0 0,2 1-120 0 0,-1-1-88 0 0,0-1-721 0 0</inkml:trace>
</inkml:ink>
</file>

<file path=ppt/ink/ink4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1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80 512 0 0,'-24'-2'851'0'0,"2"1"5980"0"0,36 5-4541 0 0,24-6-835 0 0,-1-2 0 0 0,42-9 1 0 0,-75 12-1361 0 0,83-11 958 0 0,137-1 0 0 0,-59 6-908 0 0,-53 8-69 0 0,-80 1-91 0 0,0-2 1 0 0,40-4 0 0 0,96-21-1380 0 0,-136 22 325 0 0,-19 3-3009 0 0,-22 5-1801 0 0</inkml:trace>
</inkml:ink>
</file>

<file path=ppt/ink/ink4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10.5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88 8 0 0,'-46'3'2609'0'0,"45"-2"-2553"0"0,-7 0 3398 0 0,15 0 461 0 0,141-7 368 0 0,-92 3-3714 0 0,183-4 355 0 0,-189 6-749 0 0,418-42 565 0 0,-387 32-827 0 0,-10 1-470 0 0,92-3 1 0 0,-159 13 202 0 0,14 1-908 0 0,-9 4-3300 0 0,-7-1 2385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6.11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53 173 1432 0 0,'-12'39'11082'0'0,"10"-27"-9786"0"0,0-1 1 0 0,1 1-1 0 0,0 14 1 0 0,1-17-927 0 0,0 1 0 0 0,0-1 1 0 0,1 0-1 0 0,0 1 0 0 0,1-1 0 0 0,0 0 1 0 0,0 0-1 0 0,1 0 0 0 0,0-1 0 0 0,1 1 1 0 0,0-1-1 0 0,0 1 0 0 0,6 7 1 0 0,8 5-22 0 0,-30-39-378 0 0,1 2 47 0 0,-7-19-80 0 0,11 22 46 0 0,0-1 0 0 0,1 1 0 0 0,0-1 1 0 0,1 0-1 0 0,1 0 0 0 0,-5-25 0 0 0,7 18-40 0 0,1 0-1 0 0,0 0 1 0 0,5-36-1 0 0,-3 51 51 0 0,0 0-1 0 0,0 0 0 0 0,0 0 1 0 0,1 0-1 0 0,0 1 0 0 0,0-1 0 0 0,0 1 1 0 0,1 0-1 0 0,0-1 0 0 0,0 1 0 0 0,0 0 1 0 0,1 1-1 0 0,0-1 0 0 0,0 0 0 0 0,0 1 1 0 0,0 0-1 0 0,1 0 0 0 0,5-4 1 0 0,-5 5-5 0 0,1 1 0 0 0,-1 0 1 0 0,0 0-1 0 0,1 0 0 0 0,0 1 1 0 0,-1 0-1 0 0,1 0 0 0 0,0 0 1 0 0,-1 0-1 0 0,1 1 0 0 0,0 0 1 0 0,0 1-1 0 0,6 0 1 0 0,9 2-68 0 0,0 2 1 0 0,23 6 0 0 0,-30-6-232 0 0,0 0 0 0 0,0 1 0 0 0,22 12-1 0 0,-25-11-1092 0 0,0 1-1 0 0,13 11 0 0 0,-12-7-656 0 0</inkml:trace>
</inkml:ink>
</file>

<file path=ppt/ink/ink4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11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4 8 0 0,'-8'-1'1483'0'0,"1"0"0"0"0,-15 0 0 0 0,17 1-835 0 0,1 1 1 0 0,0-1-1 0 0,-1 1 0 0 0,1 0 1 0 0,-6 3-1 0 0,6-3-5 0 0,0 1-1 0 0,0-1 0 0 0,0 0 1 0 0,-1 0-1 0 0,-5 0 0 0 0,10-1-577 0 0,-1 0 0 0 0,1 0-1 0 0,0 0 1 0 0,-1 0 0 0 0,1 1-1 0 0,-1-1 1 0 0,1 0 0 0 0,0 0-1 0 0,-1 0 1 0 0,1 1 0 0 0,0-1-1 0 0,0 0 1 0 0,-1 0 0 0 0,1 1-1 0 0,0-1 1 0 0,0 0 0 0 0,-1 1 0 0 0,1-1-1 0 0,0 0 1 0 0,0 1 0 0 0,0-1-1 0 0,-1 0 1 0 0,1 1 0 0 0,0-1-1 0 0,0 1 1 0 0,0-1 0 0 0,0 0-1 0 0,0 1 1 0 0,0-1 0 0 0,0 1-1 0 0,0-1 1 0 0,0 0 0 0 0,0 1-1 0 0,0-1 1 0 0,0 0 0 0 0,0 1-1 0 0,0-1 1 0 0,0 1 0 0 0,0-1-1 0 0,0 0 1 0 0,1 1 0 0 0,-1-1 0 0 0,0 0-1 0 0,0 1 1 0 0,0-1 0 0 0,1 0-1 0 0,-1 1 1 0 0,0-1 0 0 0,0 0-1 0 0,1 1 1 0 0,-1-1 0 0 0,0 0-1 0 0,1 0 1 0 0,-1 1 0 0 0,0-1-1 0 0,1 0 1 0 0,0 0 0 0 0,24 7 655 0 0,-8-2-231 0 0,31 4-1 0 0,104 15 711 0 0,-124-20-1062 0 0,-3-1 15 0 0,0 1 1 0 0,45 14-1 0 0,148 76 296 0 0,-211-91-442 0 0,0 1 1 0 0,1 1-1 0 0,-1 0 1 0 0,-1 0-1 0 0,1 0 1 0 0,-1 1-1 0 0,0-1 1 0 0,0 1-1 0 0,-1 1 1 0 0,7 9-1 0 0,-10-13 5 0 0,0 0-1 0 0,0 1 0 0 0,-1-1 0 0 0,1 0 1 0 0,-1 1-1 0 0,0-1 0 0 0,0 1 1 0 0,0-1-1 0 0,-1 1 0 0 0,1 0 1 0 0,-1-1-1 0 0,0 1 0 0 0,0-1 0 0 0,0 1 1 0 0,0 0-1 0 0,-1-1 0 0 0,1 1 1 0 0,-1 0-1 0 0,0-1 0 0 0,0 1 1 0 0,-1-1-1 0 0,1 0 0 0 0,-1 1 0 0 0,1-1 1 0 0,-1 0-1 0 0,-3 4 0 0 0,-2 2 15 0 0,0-1 0 0 0,0 1 0 0 0,-1-1 0 0 0,-1-1 0 0 0,-14 11 0 0 0,-50 29 66 0 0,68-44-96 0 0,-185 97-122 0 0,143-77-14 0 0,-6 0 153 0 0,31-14-108 0 0,-27 15 0 0 0,40-19 57 0 0,-10 5-130 0 0,19-10 142 0 0,-1 0-1 0 0,1 1 1 0 0,-1-1-1 0 0,1 0 1 0 0,-1 1-1 0 0,1-1 1 0 0,-1 0-1 0 0,1 1 1 0 0,0-1-1 0 0,-1 1 1 0 0,1-1-1 0 0,0 1 1 0 0,-1-1-1 0 0,1 1 1 0 0,0-1-1 0 0,0 1 1 0 0,-1-1-1 0 0,1 1 1 0 0,0-1-1 0 0,0 1 1 0 0,0 0-1 0 0,0-1 1 0 0,0 1-1 0 0,-1-1 1 0 0,2 2-1 0 0,-1-2-25 0 0,0 1 1 0 0,1 0-1 0 0,-1-1 0 0 0,1 0 0 0 0,-1 1 0 0 0,1-1 0 0 0,-1 1 0 0 0,1-1 0 0 0,0 0 0 0 0,-1 1 0 0 0,1-1 0 0 0,-1 0 0 0 0,1 1 0 0 0,0-1 0 0 0,-1 0 0 0 0,1 0 0 0 0,0 0 0 0 0,-1 0 1 0 0,1 0-1 0 0,0 0 0 0 0,0 0 0 0 0,15 1-1010 0 0,-6-2-377 0 0,0-1 0 0 0,-1 0 0 0 0,17-5-1 0 0,1-1-1165 0 0,-1 2 592 0 0</inkml:trace>
</inkml:ink>
</file>

<file path=ppt/ink/ink4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05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44 512 0 0,'-22'-4'203'0'0,"20"4"5"0"0,-1 0 0 0 0,1 0 0 0 0,0 1-1 0 0,-1 0 1 0 0,1-1 0 0 0,0 1 0 0 0,0 0 0 0 0,-4 2 0 0 0,-15 4 1643 0 0,-3 0 1600 0 0,14-4-1945 0 0,8-3-761 0 0,1 0 0 0 0,-1 0 1 0 0,1 0-1 0 0,-1 0 0 0 0,0 0 0 0 0,1 0 1 0 0,-1-1-1 0 0,-2 0 0 0 0,0 0 2954 0 0,21-10-2568 0 0,-2 5-941 0 0,0 1 0 0 0,1 0 0 0 0,23-4 0 0 0,-1 1-39 0 0,33-6-94 0 0,-61 13-81 0 0,0 0 0 0 0,0 1 0 0 0,0 0 0 0 0,0 0 0 0 0,11 3 0 0 0,-21-3-39 0 0,1 0-1 0 0,0 0 1 0 0,0 0 0 0 0,0 0-1 0 0,0 0 1 0 0,-1 1-1 0 0,1-1 1 0 0,0 0-1 0 0,0 1 1 0 0,0-1 0 0 0,-1 1-1 0 0,1-1 1 0 0,0 1-1 0 0,-1-1 1 0 0,1 1-1 0 0,0-1 1 0 0,-1 1 0 0 0,1 0-1 0 0,-1-1 1 0 0,1 1-1 0 0,-1 0 1 0 0,1-1-1 0 0,-1 1 1 0 0,0 0 0 0 0,1 0-1 0 0,-1-1 1 0 0,0 1-1 0 0,1 1 1 0 0,-1 0-843 0 0,0 0 1 0 0,0 1 0 0 0,0-1-1 0 0,0 0 1 0 0,-1 1 0 0 0,1-1-1 0 0,0 0 1 0 0,-1 0 0 0 0,-1 3-1 0 0,0 1-1218 0 0</inkml:trace>
</inkml:ink>
</file>

<file path=ppt/ink/ink4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09.4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11 561 512 0 0,'-1'2'375'0'0,"0"0"0"0"0,0 0-1 0 0,-1 0 1 0 0,1 0 0 0 0,1 0-1 0 0,-1 0 1 0 0,0 0 0 0 0,0 0 0 0 0,1 1-1 0 0,-1-1 1 0 0,1 0 0 0 0,0 0-1 0 0,0 1 1 0 0,0-1 0 0 0,0 4 0 0 0,0 0 407 0 0,1-1 0 0 0,0 0 1 0 0,0 0-1 0 0,0 1 1 0 0,3 7-1 0 0,-3-12-673 0 0,-1 0-1 0 0,1 0 0 0 0,-1 0 0 0 0,0 0 0 0 0,1-1 0 0 0,-1 1 1 0 0,1 0-1 0 0,0 0 0 0 0,-1 0 0 0 0,1-1 0 0 0,0 1 0 0 0,-1 0 1 0 0,1-1-1 0 0,0 1 0 0 0,0-1 0 0 0,0 1 0 0 0,-1-1 0 0 0,1 1 1 0 0,0-1-1 0 0,0 0 0 0 0,0 1 0 0 0,0-1 0 0 0,0 0 0 0 0,1 1 0 0 0,0-1 48 0 0,0-1-1 0 0,0 1 1 0 0,0 0-1 0 0,0-1 1 0 0,0 1-1 0 0,0-1 0 0 0,0 1 1 0 0,0-1-1 0 0,0 0 1 0 0,0 0-1 0 0,2-1 0 0 0,2-2 173 0 0,0 0-1 0 0,-1 0 1 0 0,0-1-1 0 0,1 0 1 0 0,-2 0-1 0 0,6-5 1 0 0,5-11 153 0 0,3-1 16 0 0,-1-2 1 0 0,-1 0-1 0 0,16-35 1 0 0,32-107 657 0 0,-45 125-844 0 0,-15 32-178 0 0,0 1 1 0 0,0 0 0 0 0,-1-1-1 0 0,4-14 1 0 0,-8 17 247 0 0,-2 10-251 0 0,-4 11-41 0 0,-15 112 266 0 0,21-110-344 0 0,0-1 0 0 0,1 0 0 0 0,1 0 0 0 0,1 0 1 0 0,0 0-1 0 0,1 0 0 0 0,5 17 0 0 0,-4-21-17 0 0,0 0 0 0 0,1 0 0 0 0,0 0 1 0 0,8 12-1 0 0,-10-19-3 0 0,0-1 0 0 0,0 0 0 0 0,0 0 1 0 0,0 0-1 0 0,0-1 0 0 0,1 1 0 0 0,0-1 1 0 0,0 0-1 0 0,0 0 0 0 0,0 0 0 0 0,0-1 1 0 0,0 1-1 0 0,10 3 0 0 0,-12-6 1 0 0,1 0 0 0 0,-1 1-1 0 0,1-1 1 0 0,0 0 0 0 0,-1-1-1 0 0,1 1 1 0 0,-1 0 0 0 0,1-1 0 0 0,-1 1-1 0 0,1-1 1 0 0,-1 0 0 0 0,1 0 0 0 0,-1 0-1 0 0,0 0 1 0 0,0 0 0 0 0,1-1-1 0 0,-1 1 1 0 0,3-3 0 0 0,4-3-30 0 0,-1 0 0 0 0,15-15 0 0 0,-14 12 34 0 0,-1-1-1 0 0,-1 0 1 0 0,0 0-1 0 0,0 0 1 0 0,-1-1-1 0 0,5-13 1 0 0,24-80 25 0 0,-17 46 21 0 0,-4 19 33 0 0,-3-1-1 0 0,-1 0 0 0 0,-1 0 0 0 0,-3-1 1 0 0,2-53-1 0 0,-16 108 18 0 0,2 1-84 0 0,1 1 0 0 0,0-1 1 0 0,1 1-1 0 0,-2 16 0 0 0,-4 62-23 0 0,6-42-2 0 0,2-31 16 0 0,1 1 0 0 0,1 0 0 0 0,0 0 1 0 0,2-1-1 0 0,4 23 0 0 0,-3-31-3 0 0,0 1 0 0 0,1 0 0 0 0,1-1 0 0 0,0 0 0 0 0,0 0 0 0 0,1-1 0 0 0,1 1 0 0 0,-1-1 0 0 0,12 12 0 0 0,-14-18-65 0 0,0-1 1 0 0,0 0 0 0 0,1-1-1 0 0,0 1 1 0 0,-1-1 0 0 0,1 0-1 0 0,1 0 1 0 0,-1 0 0 0 0,0-1-1 0 0,1 1 1 0 0,-1-1 0 0 0,1-1-1 0 0,-1 1 1 0 0,1-1-1 0 0,0 0 1 0 0,8 0 0 0 0,-4 0-897 0 0,0-1 1 0 0,0 0 0 0 0,15-3 0 0 0,-14 1-2036 0 0,0 0 0 0 0,18-8 0 0 0,-15 5 885 0 0</inkml:trace>
</inkml:ink>
</file>

<file path=ppt/ink/ink4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0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530 37 512 0 0,'-1'-3'468'0'0,"-1"1"0"0"0,1-1 0 0 0,-1 1 0 0 0,0-1-1 0 0,0 1 1 0 0,0 0 0 0 0,0 0 0 0 0,0 0 0 0 0,0 0 0 0 0,-1 0 0 0 0,1 1-1 0 0,-1-1 1 0 0,1 1 0 0 0,-1-1 0 0 0,0 1 0 0 0,1 0 0 0 0,-1 0 0 0 0,-3-1 0 0 0,3 2-164 0 0,-1-1 1 0 0,1 1 0 0 0,-1 0-1 0 0,1 0 1 0 0,0 1 0 0 0,-1-1-1 0 0,1 1 1 0 0,-1-1 0 0 0,1 1-1 0 0,0 0 1 0 0,0 0 0 0 0,-1 1-1 0 0,1-1 1 0 0,0 1 0 0 0,-3 2-1 0 0,-8 5 243 0 0,0 1 1 0 0,0 1-1 0 0,2 0 0 0 0,-19 21 0 0 0,-40 57 557 0 0,60-75-952 0 0,-23 34 219 0 0,2 1 0 0 0,2 1 0 0 0,2 2 0 0 0,3 1-1 0 0,2 0 1 0 0,2 2 0 0 0,-25 105 0 0 0,38-116-259 0 0,1 0-1 0 0,-1 48 1 0 0,8-72-81 0 0,1-1 1 0 0,0 0-1 0 0,1 0 1 0 0,1 1-1 0 0,1-1 1 0 0,1-1-1 0 0,10 28 1 0 0,-6-23-74 0 0,2-1 0 0 0,0-1 0 0 0,2 0 0 0 0,0-1 0 0 0,1 0 0 0 0,1-1 0 0 0,0 0 1 0 0,32 27-1 0 0,44 26-1556 0 0,-77-63 454 0 0,0-1 0 0 0,0 0 1 0 0,1-1-1 0 0,0 0 0 0 0,17 4 0 0 0,-7-4-366 0 0</inkml:trace>
</inkml:ink>
</file>

<file path=ppt/ink/ink4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2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424 50 512 0 0,'1'-1'416'0'0,"0"0"1"0"0,0 0-1 0 0,-1-1 0 0 0,1 1 0 0 0,0 0 0 0 0,0 0 1 0 0,-1-1-1 0 0,1 1 0 0 0,-1 0 0 0 0,1-1 1 0 0,-1 1-1 0 0,1-3 0 0 0,2-5 2974 0 0,-16 0 498 0 0,8 7-3527 0 0,1 0-1 0 0,-1 1 0 0 0,1-1 0 0 0,-1 1 0 0 0,0-1 0 0 0,0 2 1 0 0,0-1-1 0 0,1 0 0 0 0,-6 1 0 0 0,-49 3 1679 0 0,31-1-1385 0 0,-63 6 680 0 0,9 4-593 0 0,65-8-614 0 0,0 1 0 0 0,1 1 0 0 0,-20 9 0 0 0,28-12-91 0 0,7-3-26 0 0,0 1 0 0 0,0-1 0 0 0,0 1 0 0 0,0-1 0 0 0,0 1 0 0 0,1 0 0 0 0,-1-1 0 0 0,0 1 0 0 0,0 0 0 0 0,0-1 0 0 0,0 1 0 0 0,1 0 0 0 0,-1 0 0 0 0,0 0 0 0 0,1 0 0 0 0,-1 0 0 0 0,1 0 0 0 0,-1 0-1 0 0,1 0 1 0 0,0 0 0 0 0,-1 0 0 0 0,1 0 0 0 0,0 0 0 0 0,-1 0 0 0 0,1 0 0 0 0,0 0 0 0 0,0 0 0 0 0,0 0 0 0 0,0 1 0 0 0,0-1 0 0 0,0 0 0 0 0,1 0 0 0 0,-1 0 0 0 0,0 0 0 0 0,0 0 0 0 0,1 0 0 0 0,-1 0 0 0 0,1 1-1 0 0,1 0-2 0 0,-1-1 0 0 0,1 0 0 0 0,-1 0 0 0 0,1 1 0 0 0,0-1 0 0 0,-1 0 0 0 0,1 0 0 0 0,0-1 0 0 0,0 1 0 0 0,0 0 0 0 0,0-1 0 0 0,-1 1 0 0 0,1-1 0 0 0,0 1 0 0 0,0-1 0 0 0,3 0-1 0 0,35 0 48 0 0,-34 0-61 0 0,35-2 59 0 0,0 3 0 0 0,65 8 0 0 0,-55-5-72 0 0,-41-4 27 0 0,0 0 0 0 0,0 1 0 0 0,0 0 0 0 0,0 1 0 0 0,0 0 0 0 0,0 0 1 0 0,0 1-1 0 0,9 5 0 0 0,-16-7-9 0 0,0 2 1 0 0,0-1 0 0 0,0 0 0 0 0,0 1 0 0 0,-1-1 0 0 0,1 1 0 0 0,0 0 0 0 0,-1-1 0 0 0,0 1-1 0 0,0 1 1 0 0,0-1 0 0 0,0 0 0 0 0,-1 0 0 0 0,1 1 0 0 0,-1-1 0 0 0,1 1 0 0 0,-1-1-1 0 0,-1 1 1 0 0,1 0 0 0 0,0-1 0 0 0,-1 1 0 0 0,0 0 0 0 0,1 0 0 0 0,-2 6 0 0 0,0-2 6 0 0,0 1 0 0 0,0-1 0 0 0,-1 0 0 0 0,0 1 0 0 0,0-1 0 0 0,-1 0 0 0 0,0-1 0 0 0,-1 1 0 0 0,-8 14 0 0 0,-2-3-9 0 0,-1 0 1 0 0,-1 0-1 0 0,-20 17 0 0 0,-59 46 32 0 0,74-65-45 0 0,-20 12 66 0 0,26-19-59 0 0,-16 13 1 0 0,11-6 36 0 0,3-3-16 0 0,1 0-1 0 0,0 1 1 0 0,1 1-1 0 0,1 0 1 0 0,-13 19-1 0 0,25-32-9 0 0,0 1 1 0 0,0-1-1 0 0,0 1 0 0 0,0 0 0 0 0,1 0 0 0 0,-1-1 0 0 0,1 1 0 0 0,0 0 0 0 0,0 0 1 0 0,1 0-1 0 0,-1 0 0 0 0,1 7 0 0 0,0-10 3 0 0,0 0 0 0 0,0-1 0 0 0,1 1 0 0 0,-1-1 0 0 0,0 1 0 0 0,1-1 0 0 0,-1 1 0 0 0,0-1 0 0 0,1 1 0 0 0,-1-1 0 0 0,1 1 0 0 0,-1-1 0 0 0,1 1 0 0 0,-1-1 0 0 0,1 0 0 0 0,-1 1 0 0 0,1-1 1 0 0,0 0-1 0 0,-1 0 0 0 0,1 1 0 0 0,-1-1 0 0 0,1 0 0 0 0,0 0 0 0 0,-1 0 0 0 0,1 0 0 0 0,0 0 0 0 0,-1 0 0 0 0,2 0 0 0 0,23 2 188 0 0,-23-2-204 0 0,36-2 260 0 0,26 2-24 0 0,70 14-5 0 0,-73-4-180 0 0,-34-6-38 0 0,29 3 0 0 0,-38-6 10 0 0,31 8 0 0 0,-33-6-217 0 0,0 0 0 0 0,27 1 0 0 0,-43-4 109 0 0,1 0 1 0 0,0-1-1 0 0,-1 1 0 0 0,1 0 0 0 0,-1 0 0 0 0,1 0 0 0 0,-1-1 0 0 0,1 1 0 0 0,-1 0 1 0 0,1-1-1 0 0,-1 1 0 0 0,1 0 0 0 0,-1-1 0 0 0,1 1 0 0 0,0-1 0 0 0</inkml:trace>
</inkml:ink>
</file>

<file path=ppt/ink/ink4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3.0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38 512 0 0,'-16'-36'10828'0'0,"16"36"-10672"0"0,-1 0-1 0 0,1-1 1 0 0,-1 1 0 0 0,1 0 0 0 0,-1 0-1 0 0,1 0 1 0 0,-1 0 0 0 0,1-1 0 0 0,-1 1 0 0 0,1 0-1 0 0,-1 0 1 0 0,1 0 0 0 0,-1 0 0 0 0,0 0-1 0 0,1 0 1 0 0,-1 0 0 0 0,1 1 0 0 0,-1-1-1 0 0,1 0 1 0 0,-1 0 0 0 0,1 0 0 0 0,-1 0 0 0 0,1 1-1 0 0,-1-1 1 0 0,1 0 0 0 0,0 1 0 0 0,-1-1-1 0 0,0 1 1 0 0,-14 9 1435 0 0,9-4-1339 0 0,1 0 0 0 0,0 0 0 0 0,0 1 0 0 0,0 0 0 0 0,1 0 1 0 0,0 0-1 0 0,0 0 0 0 0,1 1 0 0 0,0-1 0 0 0,-3 12 0 0 0,3-8-3 0 0,0 0 0 0 0,1 1 0 0 0,1-1 1 0 0,-1 1-1 0 0,2-1 0 0 0,1 23 0 0 0,-1-31-223 0 0,1 0-1 0 0,0 0 1 0 0,0 0 0 0 0,0 0 0 0 0,0 0 0 0 0,0 0 0 0 0,1-1-1 0 0,-1 1 1 0 0,1 0 0 0 0,0-1 0 0 0,0 0 0 0 0,0 1 0 0 0,0-1-1 0 0,0 0 1 0 0,0 0 0 0 0,0 0 0 0 0,1 0 0 0 0,-1 0 0 0 0,1-1-1 0 0,-1 1 1 0 0,1-1 0 0 0,0 1 0 0 0,0-1 0 0 0,0 0 0 0 0,0 0-1 0 0,3 0 1 0 0,4 2-82 0 0,0-1 0 0 0,0-1 0 0 0,0 0 0 0 0,0 0 0 0 0,0-1 0 0 0,19-2 0 0 0,-19 0-788 0 0,0-1 0 0 0,1 0 0 0 0,-1 0-1 0 0,0-1 1 0 0,13-7 0 0 0,-18 8-311 0 0,8-2-1772 0 0</inkml:trace>
</inkml:ink>
</file>

<file path=ppt/ink/ink4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3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24 2048 0 0,'-14'-5'2657'0'0,"5"1"3152"0"0,2 1-4753 0 0,3 0-103 0 0,4 1 223 0 0,1 2-736 0 0,4-2 104 0 0,1 2-216 0 0,0 0-248 0 0,4 0-168 0 0,-2-1-24 0 0,3-1-24 0 0,1 1-608 0 0,1 2-1248 0 0,-2-1-377 0 0</inkml:trace>
</inkml:ink>
</file>

<file path=ppt/ink/ink4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3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8 0 0,'-2'0'683'0'0,"0"1"0"0"0,0-1-1 0 0,-1 1 1 0 0,1-1 0 0 0,0 0 0 0 0,0 0-1 0 0,0 0 1 0 0,0-1 0 0 0,-4 0 0 0 0,4 1 5 0 0,0 0 0 0 0,0-1 0 0 0,1 1 0 0 0,-1 0 0 0 0,0 0-1 0 0,0 0 1 0 0,0 0 0 0 0,0 0 0 0 0,1 1 0 0 0,-1-1 0 0 0,-3 1 0 0 0,5 0-621 0 0,0-1 1 0 0,-1 0-1 0 0,1 0 0 0 0,0 0 0 0 0,-1 0 0 0 0,1 1 0 0 0,0-1 1 0 0,0 0-1 0 0,-1 0 0 0 0,1 1 0 0 0,0-1 0 0 0,0 0 0 0 0,0 0 1 0 0,-1 1-1 0 0,1-1 0 0 0,0 0 0 0 0,0 1 0 0 0,0-1 0 0 0,0 0 1 0 0,0 1-1 0 0,-1-1 0 0 0,1 0 0 0 0,0 1 0 0 0,0-1 0 0 0,0 0 0 0 0,0 1 1 0 0,0-1-1 0 0,0 0 0 0 0,0 1 0 0 0,0-1 0 0 0,0 0 0 0 0,0 1 1 0 0,0-1-1 0 0,1 0 0 0 0,-1 1 0 0 0,0-1 0 0 0,0 0 0 0 0,0 1 1 0 0,0-1-1 0 0,0 0 0 0 0,1 1 0 0 0,-1-1 0 0 0,0 0 0 0 0,0 0 1 0 0,1 1-1 0 0,-1-1 0 0 0,0 0 0 0 0,0 0 0 0 0,1 0 0 0 0,-1 1 1 0 0,0-1-1 0 0,1 0 0 0 0,-1 0 0 0 0,17 10 1194 0 0,2-7-1057 0 0,0 0 0 0 0,-1-1 0 0 0,1-2 0 0 0,0 0-1 0 0,33-4 1 0 0,-2 1-269 0 0,-40 2-20 0 0,-4 1-272 0 0,0-1-1 0 0,1 1 0 0 0,-1 0 1 0 0,1 0-1 0 0,-1 1 0 0 0,0 0 1 0 0,1 0-1 0 0,9 4 0 0 0,-12-2-1837 0 0,-1 3-96 0 0</inkml:trace>
</inkml:ink>
</file>

<file path=ppt/ink/ink4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3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2569 0 0,'3'-1'12466'0'0,"9"-3"-10283"0"0,10 9-199 0 0,0 0-1120 0 0,13-4-418 0 0,-17-1-371 0 0,0 1 0 0 0,27 4 1 0 0,-26-2-754 0 0,0-1 1 0 0,0 0-1 0 0,34-3 1 0 0,8 0-9173 0 0,-42 3 7633 0 0</inkml:trace>
</inkml:ink>
</file>

<file path=ppt/ink/ink4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2056 0 0,'-1'1'801'0'0,"-1"0"0"0"0,1 1 0 0 0,0-1 0 0 0,-1 0 0 0 0,1 1 0 0 0,0-1-1 0 0,0 1 1 0 0,0 0 0 0 0,0-1 0 0 0,-1 3 0 0 0,-4 21 3317 0 0,6-12-3179 0 0,-1 0-1 0 0,3 14 1 0 0,-1-16 172 0 0,0-3-1015 0 0,0 0 0 0 0,1 1 0 0 0,0-1 0 0 0,1-1 0 0 0,0 1 0 0 0,0 0 0 0 0,1-1 0 0 0,-1 1 0 0 0,2-1 0 0 0,-1 0 0 0 0,8 8 0 0 0,-8-10-773 0 0,0-1 0 0 0,0 0 0 0 0,1-1-1 0 0,8 6 1 0 0,-7-4-1324 0 0,0-1 752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6.53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121 1 512 0 0,'-7'0'307'0'0,"1"1"1191"0"0,0-1 0 0 0,0 1 0 0 0,0 0-1 0 0,-9 3 1 0 0,13-3-1026 0 0,-1 0 0 0 0,1 1 0 0 0,-1-1-1 0 0,1 0 1 0 0,0 1 0 0 0,-1 0 0 0 0,1 0 0 0 0,0 0 0 0 0,0 0-1 0 0,0 0 1 0 0,1 0 0 0 0,-4 4 0 0 0,-1 5-61 0 0,0 0 0 0 0,0 1 1 0 0,1-1-1 0 0,1 1 1 0 0,0 1-1 0 0,1-1 0 0 0,0 0 1 0 0,0 1-1 0 0,2-1 0 0 0,-1 18 1 0 0,2-23-335 0 0,0-1 1 0 0,1 1-1 0 0,0-1 1 0 0,0 1-1 0 0,1-1 1 0 0,-1 0-1 0 0,1 1 1 0 0,1-1-1 0 0,-1 0 0 0 0,1 0 1 0 0,0 0-1 0 0,1-1 1 0 0,-1 1-1 0 0,1-1 1 0 0,0 0-1 0 0,1 0 1 0 0,8 8-1 0 0,-4-4-460 0 0,1-1 1 0 0,1 0-1 0 0,12 7 0 0 0,-8-6-2777 0 0,28 11-1 0 0,-21-12-1738 0 0</inkml:trace>
</inkml:ink>
</file>

<file path=ppt/ink/ink4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14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2 512 0 0,'-1'0'656'0'0,"-1"0"0"0"0,1-1 0 0 0,0 1 0 0 0,-1 0 0 0 0,1 0 0 0 0,-1 0 0 0 0,1 0 0 0 0,-1 0 0 0 0,1 0 0 0 0,0 0 0 0 0,-1 1 0 0 0,1-1 1 0 0,-2 1-1 0 0,2-1-329 0 0,0 1 0 0 0,0-1 0 0 0,1 1 0 0 0,-1-1 0 0 0,0 1 0 0 0,1-1 0 0 0,-1 1 0 0 0,0 0 1 0 0,1-1-1 0 0,-1 1 0 0 0,1 0 0 0 0,-1 0 0 0 0,1-1 0 0 0,-1 1 0 0 0,1 0 0 0 0,-1 1 0 0 0,0 1 20 0 0,0 1 0 0 0,1 0 0 0 0,0-1 0 0 0,-1 1 0 0 0,1 0 0 0 0,0-1 0 0 0,1 1 0 0 0,-1 0 0 0 0,1 4 0 0 0,8 39 633 0 0,1 0 0 0 0,18 49 0 0 0,-28-96-979 0 0,0 1 0 0 0,0-1 0 0 0,0 1 0 0 0,0-1 0 0 0,0 1 0 0 0,1-1 0 0 0,-1 0 0 0 0,0 1 0 0 0,0-1 0 0 0,0 1 0 0 0,1-1 0 0 0,-1 0 0 0 0,0 1 0 0 0,0-1 0 0 0,1 1 0 0 0,-1-1 0 0 0,0 0 0 0 0,1 0 0 0 0,-1 1 0 0 0,1-1-1 0 0,-1 0 1 0 0,0 1 0 0 0,1-1 0 0 0,-1 0 0 0 0,1 0 0 0 0,-1 0 0 0 0,1 0 0 0 0,-1 1 0 0 0,0-1 0 0 0,1 0 0 0 0,-1 0 0 0 0,1 0 0 0 0,-1 0 0 0 0,1 0 0 0 0,-1 0 0 0 0,1 0 0 0 0,1-1 3 0 0,-1 0 0 0 0,0 0 0 0 0,0 1 0 0 0,1-1 0 0 0,-1 0 0 0 0,0 0 1 0 0,0 0-1 0 0,0 0 0 0 0,0-1 0 0 0,0 1 0 0 0,1-2 0 0 0,3-5-15 0 0,0 0 0 0 0,7-17 0 0 0,-1-4 84 0 0,-6 11-65 0 0,2 1 0 0 0,0 0 0 0 0,1 1-1 0 0,11-18 1 0 0,-17 32-8 0 0,0-1 0 0 0,1 1 0 0 0,-1-1 0 0 0,0 1 0 0 0,1 0 0 0 0,-1 0 0 0 0,1 0 0 0 0,-1 0 0 0 0,1 1 0 0 0,0-1 0 0 0,4-1 0 0 0,-5 2-1 0 0,-1 1 1 0 0,0-1-1 0 0,1 1 1 0 0,-1 0-1 0 0,1 0 1 0 0,-1-1-1 0 0,0 1 1 0 0,1 0-1 0 0,-1 0 1 0 0,1 0-1 0 0,-1 0 1 0 0,1 1-1 0 0,-1-1 1 0 0,0 0-1 0 0,1 1 1 0 0,-1-1-1 0 0,1 1 0 0 0,-1-1 1 0 0,0 1-1 0 0,1 0 1 0 0,-1-1-1 0 0,0 1 1 0 0,0 0-1 0 0,0 0 1 0 0,0 0-1 0 0,2 1 1 0 0,5 8 7 0 0,0 1 1 0 0,0-1 0 0 0,-1 1 0 0 0,9 20 0 0 0,16 50-11 0 0,3 7-469 0 0,-19-62-1373 0 0,-3-10-2850 0 0,-6-7 1248 0 0</inkml:trace>
</inkml:ink>
</file>

<file path=ppt/ink/ink4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0.3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28 273 512 0 0,'-3'-3'1205'0'0,"0"1"-1"0"0,1 0 0 0 0,-1-1 1 0 0,0 1-1 0 0,1-1 1 0 0,-4-5-1 0 0,5 6-696 0 0,0 0-1 0 0,1 0 0 0 0,-1 0 1 0 0,0 0-1 0 0,1 0 1 0 0,0 0-1 0 0,-1 0 0 0 0,1 0 1 0 0,0 0-1 0 0,0 0 1 0 0,0 0-1 0 0,0 0 0 0 0,0 0 1 0 0,1-3-1 0 0,1-6-71 0 0,1 0 0 0 0,1 1-1 0 0,0-1 1 0 0,0 0 0 0 0,1 1 0 0 0,0 0-1 0 0,1 0 1 0 0,0 1 0 0 0,13-17-1 0 0,-10 15-301 0 0,1 0 0 0 0,1 1-1 0 0,0 0 1 0 0,1 0 0 0 0,-1 2-1 0 0,2-1 1 0 0,13-6 0 0 0,-22 12-84 0 0,0 2 0 0 0,0-1 0 0 0,0 0 0 0 0,1 1 1 0 0,-1-1-1 0 0,0 1 0 0 0,1 1 0 0 0,-1-1 0 0 0,1 0 0 0 0,6 1 0 0 0,-9 0-41 0 0,-1 0 0 0 0,1 1 0 0 0,0-1 0 0 0,-1 1 0 0 0,1-1 0 0 0,0 1 0 0 0,-1-1-1 0 0,1 1 1 0 0,-1 0 0 0 0,1 0 0 0 0,-1 0 0 0 0,1 0 0 0 0,-1 0 0 0 0,0 0 0 0 0,0 0-1 0 0,1 0 1 0 0,-1 1 0 0 0,0-1 0 0 0,0 0 0 0 0,0 1 0 0 0,0-1 0 0 0,0 1 0 0 0,-1-1-1 0 0,1 1 1 0 0,0-1 0 0 0,-1 1 0 0 0,1 0 0 0 0,-1-1 0 0 0,1 1 0 0 0,-1 2 0 0 0,3 17 8 0 0,-1 0 0 0 0,-1 1 0 0 0,-3 28 1 0 0,1 26 22 0 0,2-53-9 0 0,0 1-2 0 0,6 34 0 0 0,-6-52-23 0 0,0-1 0 0 0,0 1 0 0 0,1 0 0 0 0,0-1 0 0 0,0 0-1 0 0,0 1 1 0 0,1-1 0 0 0,0 0 0 0 0,0 0 0 0 0,0 0 0 0 0,6 6 0 0 0,-6-8-50 0 0,1 0 0 0 0,-1-1-1 0 0,1 1 1 0 0,0-1 0 0 0,-1 1 0 0 0,1-1 0 0 0,0 0-1 0 0,0-1 1 0 0,1 1 0 0 0,-1-1 0 0 0,0 0 0 0 0,0 0 0 0 0,1 0-1 0 0,-1 0 1 0 0,1-1 0 0 0,-1 0 0 0 0,0 0 0 0 0,7 0-1 0 0,-7-1-468 0 0,0 1-1 0 0,-1-1 1 0 0,1 0-1 0 0,-1 0 1 0 0,1-1-1 0 0,-1 1 0 0 0,1-1 1 0 0,-1 1-1 0 0,0-1 1 0 0,0 0-1 0 0,0 0 0 0 0,0-1 1 0 0,0 1-1 0 0,3-4 1 0 0,3-4-3755 0 0,-1 0-293 0 0</inkml:trace>
</inkml:ink>
</file>

<file path=ppt/ink/ink4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0.6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472 12 2016 0 0,'0'-1'677'0'0,"-1"0"0"0"0,0 0-1 0 0,0 0 1 0 0,0 0 0 0 0,0 0-1 0 0,0 1 1 0 0,0-1 0 0 0,0 0-1 0 0,0 1 1 0 0,0-1 0 0 0,0 0-1 0 0,-1 1 1 0 0,1 0 0 0 0,-2-1-1 0 0,1 0-206 0 0,0 1-1 0 0,0 0 1 0 0,0 0 0 0 0,0 0-1 0 0,0 1 1 0 0,0-1-1 0 0,0 0 1 0 0,0 1-1 0 0,-1 0 1 0 0,-5 2-11 0 0,1 0 0 0 0,0 1 1 0 0,-13 8-1 0 0,11-6-30 0 0,-99 72 217 0 0,37-24-690 0 0,39-30 85 0 0,-40 38 0 0 0,57-48-129 0 0,0 2 1 0 0,1 0 0 0 0,1 0-1 0 0,-15 26 1 0 0,26-39-131 0 0,0 0 0 0 0,1 1 0 0 0,-1-1 0 0 0,1 0 0 0 0,-1 1 0 0 0,1-1 0 0 0,0 1 0 0 0,1 0 0 0 0,-1-1 0 0 0,0 1 1 0 0,1 5-1 0 0,0-9 87 0 0,0 1 1 0 0,0-1 0 0 0,0 0 0 0 0,1 1 0 0 0,-1-1 0 0 0,0 1 0 0 0,0-1 0 0 0,0 1-1 0 0,1-1 1 0 0,-1 0 0 0 0,0 1 0 0 0,0-1 0 0 0,1 0 0 0 0,-1 1 0 0 0,0-1 0 0 0,1 0-1 0 0,-1 0 1 0 0,1 1 0 0 0,-1-1 0 0 0,0 0 0 0 0,1 0 0 0 0,-1 1 0 0 0,1-1-1 0 0,-1 0 1 0 0,0 0 0 0 0,1 0 0 0 0,-1 0 0 0 0,1 0 0 0 0,-1 0 0 0 0,1 0 0 0 0,-1 0-1 0 0,1 0 1 0 0,14 1-3517 0 0</inkml:trace>
</inkml:ink>
</file>

<file path=ppt/ink/ink4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0.8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2 1632 0 0,'-2'-1'6758'0'0,"2"1"-6647"0"0,-6 8 2369 0 0,-3 10-588 0 0,-50 99 2265 0 0,37-78-3553 0 0,16-27-633 0 0,0 0-1 0 0,-6 19 0 0 0,11-26-268 0 0,-1-1 1 0 0,1 1 0 0 0,0 0-1 0 0,1 0 1 0 0,-1 0 0 0 0,1 0-1 0 0,0 0 1 0 0,0 0-1 0 0,2 9 1 0 0,2 0-559 0 0</inkml:trace>
</inkml:ink>
</file>

<file path=ppt/ink/ink4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2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35 512 0 0,'0'-2'410'0'0,"-1"0"1"0"0,1 0-1 0 0,-1 0 0 0 0,0 0 1 0 0,0 0-1 0 0,1 1 0 0 0,-2-1 0 0 0,1 0 1 0 0,0 1-1 0 0,-2-3 0 0 0,-6-9 6374 0 0,-2 48-1973 0 0,-26 87-1845 0 0,35-118-2925 0 0,1 1 1 0 0,0 0-1 0 0,0-1 1 0 0,1 1 0 0 0,-1 0-1 0 0,1 0 1 0 0,0 0 0 0 0,0 0-1 0 0,0-1 1 0 0,2 7-1 0 0,-2-9-87 0 0,1-1 0 0 0,-1 0 0 0 0,0 1-1 0 0,1-1 1 0 0,-1 0 0 0 0,1 1 0 0 0,0-1-1 0 0,-1 0 1 0 0,1 0 0 0 0,0 0 0 0 0,0 1-1 0 0,0-1 1 0 0,0 0 0 0 0,0 0 0 0 0,0 0-1 0 0,0 0 1 0 0,0-1 0 0 0,0 1 0 0 0,0 0-1 0 0,1 0 1 0 0,-1-1 0 0 0,0 1 0 0 0,0-1-1 0 0,1 1 1 0 0,-1-1 0 0 0,1 1 0 0 0,-1-1-1 0 0,0 0 1 0 0,1 0 0 0 0,-1 1 0 0 0,1-1-1 0 0,-1 0 1 0 0,0 0 0 0 0,1-1 0 0 0,-1 1-1 0 0,1 0 1 0 0,-1 0 0 0 0,0-1-1 0 0,3 0 1 0 0,27-12-2849 0 0,-14 4 1544 0 0</inkml:trace>
</inkml:ink>
</file>

<file path=ppt/ink/ink4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2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 1552 0 0,'-9'-6'1953'0'0,"4"1"2144"0"0,0 5-1177 0 0,5 2-2064 0 0,2-2-359 0 0,0 1-385 0 0,-1 1-168 0 0,1 1-72 0 0,1 2-1489 0 0,0-1 977 0 0</inkml:trace>
</inkml:ink>
</file>

<file path=ppt/ink/ink4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3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40 368 0 0,'-80'7'6429'0'0,"50"-3"-2537"0"0,30-4-3877 0 0,-1 0 111 0 0,0 0-1 0 0,1 0 0 0 0,-1 0 1 0 0,1 0-1 0 0,-1 0 0 0 0,1 0 0 0 0,-1 0 1 0 0,1 0-1 0 0,-1 0 0 0 0,1 1 0 0 0,-1-1 1 0 0,1 0-1 0 0,-1 0 0 0 0,1 1 0 0 0,-1-1 1 0 0,1 0-1 0 0,-1 1 0 0 0,1-1 1 0 0,-1 0-1 0 0,1 1 0 0 0,0-1 0 0 0,-1 1 1 0 0,7-1 2939 0 0,23-1-1496 0 0,5-4-534 0 0,0 2 1 0 0,58 0-1 0 0,107 4-95 0 0,251-20-249 0 0,-350 13-774 0 0,152-11-1197 0 0,-244 16 1110 0 0,4-1-2314 0 0,-16 9-3967 0 0,-4-1 4436 0 0</inkml:trace>
</inkml:ink>
</file>

<file path=ppt/ink/ink4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3.7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33 152 2937 0 0,'-14'-6'8922'0'0,"12"5"-8081"0"0,0-1 0 0 0,0 0 1 0 0,0 0-1 0 0,0 1 0 0 0,1-1 0 0 0,-1 0 0 0 0,-1-2 0 0 0,3 3-662 0 0,0 0 0 0 0,-1 0 0 0 0,1 1 0 0 0,0-1-1 0 0,-1 0 1 0 0,1 0 0 0 0,0 1 0 0 0,0-1 0 0 0,0 0 0 0 0,0 0 0 0 0,-1 0 0 0 0,1 0 0 0 0,0 1-1 0 0,1-1 1 0 0,-1 0 0 0 0,0 0 0 0 0,0 0 0 0 0,0 0 0 0 0,0 1 0 0 0,1-2 0 0 0,0-1-42 0 0,0 1 1 0 0,1-1 0 0 0,-1 1 0 0 0,1 0-1 0 0,-1 0 1 0 0,4-3 0 0 0,2-3-129 0 0,0 1 1 0 0,13-8-1 0 0,-9 7 13 0 0,-1 1 0 0 0,1 0 0 0 0,1 1 0 0 0,-1 0-1 0 0,1 1 1 0 0,0 0 0 0 0,1 0 0 0 0,-1 2 0 0 0,1 0 0 0 0,0 0 0 0 0,21-1 0 0 0,-31 4-18 0 0,0 0 0 0 0,0 0 1 0 0,0 0-1 0 0,1 1 0 0 0,-1-1 1 0 0,0 1-1 0 0,0 0 0 0 0,0 0 0 0 0,0 0 1 0 0,0 1-1 0 0,0-1 0 0 0,0 1 1 0 0,-1-1-1 0 0,1 1 0 0 0,0 0 0 0 0,2 3 1 0 0,-2-2 10 0 0,0 1-1 0 0,0 0 1 0 0,0-1 0 0 0,-1 1 0 0 0,1 0 0 0 0,-1 1-1 0 0,0-1 1 0 0,-1 0 0 0 0,1 0 0 0 0,1 7-1 0 0,-1 1 18 0 0,0 1 0 0 0,-1-1 0 0 0,0 1-1 0 0,-1 0 1 0 0,0 0 0 0 0,-1-1-1 0 0,-3 17 1 0 0,-24 86 32 0 0,28-113-86 0 0,-1 1 0 0 0,1-1 0 0 0,0 0 1 0 0,0 0-1 0 0,0 0 0 0 0,0 0 0 0 0,0 1 0 0 0,0-1 0 0 0,0 0 0 0 0,1 0 0 0 0,-1 0 0 0 0,1 0 0 0 0,0 1 0 0 0,0-1 1 0 0,-1 0-1 0 0,1 0 0 0 0,0-1 0 0 0,1 1 0 0 0,2 4 0 0 0,-3-5-67 0 0,0 0-1 0 0,1 0 1 0 0,-1 0 0 0 0,1 0 0 0 0,-1 0-1 0 0,1 0 1 0 0,0 0 0 0 0,-1-1 0 0 0,1 1-1 0 0,0-1 1 0 0,0 1 0 0 0,-1-1-1 0 0,1 1 1 0 0,0-1 0 0 0,0 0 0 0 0,0 0-1 0 0,-1 0 1 0 0,1 0 0 0 0,0 0 0 0 0,0 0-1 0 0,0-1 1 0 0,-1 1 0 0 0,1-1 0 0 0,2 0-1 0 0,6-3-1497 0 0,0 0 0 0 0,0-1 0 0 0,-1 0 0 0 0,11-8 0 0 0,-4 4-1823 0 0</inkml:trace>
</inkml:ink>
</file>

<file path=ppt/ink/ink4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4.0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360 0 2040 0 0,'-2'0'1156'0'0,"-1"1"0"0"0,0-1 0 0 0,0 0-1 0 0,1 1 1 0 0,-1 0 0 0 0,-4 1-1 0 0,-14 10 3658 0 0,11-4-2832 0 0,-18 18-1 0 0,7-7-406 0 0,1-2-705 0 0,-2-2 1 0 0,-38 20-1 0 0,30-17-662 0 0,18-10-363 0 0,1 0 1 0 0,0 1-1 0 0,0 0 0 0 0,1 1 1 0 0,0 0-1 0 0,1 1 0 0 0,0 0 1 0 0,1 0-1 0 0,0 1 0 0 0,-8 16 1 0 0,15-25-401 0 0,-1 0 0 0 0,1 0 1 0 0,-1 1-1 0 0,1-1 0 0 0,-1 7 1 0 0,2-9 189 0 0,0 0 0 0 0,-1 1 1 0 0,1-1-1 0 0,0 0 0 0 0,0 1 1 0 0,0-1-1 0 0,0 0 0 0 0,0 1 1 0 0,1-1-1 0 0,-1 0 1 0 0,0 1-1 0 0,1-1 0 0 0,-1 0 1 0 0,1 1-1 0 0,-1-1 0 0 0,1 0 1 0 0,1 2-1 0 0,4 4-1257 0 0</inkml:trace>
</inkml:ink>
</file>

<file path=ppt/ink/ink4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5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170 135 512 0 0,'17'-37'5267'0'0,"1"-3"262"0"0,-17 37-5241 0 0,0 0 0 0 0,0 0 0 0 0,-1-1 0 0 0,1 1 0 0 0,-1 0 0 0 0,1-1 0 0 0,-1 1 0 0 0,0 0 0 0 0,-1-1 0 0 0,0-4 0 0 0,1 7-207 0 0,-1 0-1 0 0,1 0 1 0 0,-1 0-1 0 0,0 0 1 0 0,1 0-1 0 0,-1 0 1 0 0,0 0-1 0 0,0 0 1 0 0,1 0-1 0 0,-1 1 1 0 0,0-1-1 0 0,0 0 1 0 0,0 1-1 0 0,0-1 1 0 0,0 0-1 0 0,0 1 1 0 0,0-1-1 0 0,0 1 1 0 0,0 0-1 0 0,0-1 1 0 0,0 1-1 0 0,-1 0 1 0 0,1-1-1 0 0,0 1 1 0 0,0 0-1 0 0,0 0 0 0 0,0 0 1 0 0,0 0-1 0 0,-2 1 1 0 0,-3-1 153 0 0,0 0-1 0 0,1 1 1 0 0,-1-1 0 0 0,-8 3 0 0 0,7 0-118 0 0,-1 0 0 0 0,0 1 0 0 0,1 0 0 0 0,-1 0 0 0 0,1 0 0 0 0,0 1 0 0 0,1 0 0 0 0,-1 0 0 0 0,1 1 0 0 0,0 0-1 0 0,0 0 1 0 0,-7 11 0 0 0,7-10-78 0 0,1 1 1 0 0,0 0-1 0 0,0 0 0 0 0,1 1 0 0 0,0-1 0 0 0,1 1 0 0 0,0 0 0 0 0,0 0 0 0 0,1 0 0 0 0,0 0 0 0 0,-1 10 0 0 0,3-17-34 0 0,0-1 0 0 0,0 1 0 0 0,0 0 0 0 0,0 0 0 0 0,1-1 0 0 0,-1 1 0 0 0,1 0 0 0 0,-1 0 0 0 0,1-1 0 0 0,-1 1 0 0 0,1-1 0 0 0,0 1 0 0 0,0 0 0 0 0,0-1 0 0 0,0 0-1 0 0,0 1 1 0 0,0-1 0 0 0,0 0 0 0 0,1 1 0 0 0,-1-1 0 0 0,0 0 0 0 0,1 0 0 0 0,-1 0 0 0 0,1 0 0 0 0,-1 0 0 0 0,1 0 0 0 0,-1-1 0 0 0,1 1 0 0 0,0 0 0 0 0,-1-1 0 0 0,1 1 0 0 0,0-1 0 0 0,2 1 0 0 0,7 0-80 0 0,1 1 1 0 0,-1-1-1 0 0,0-1 1 0 0,13-1-1 0 0,-16 1-46 0 0,15-2-1093 0 0,0-1-1 0 0,41-10 1 0 0,7-7-5848 0 0,-41 11 2442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7.198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132 341 512 0 0,'-4'-4'978'0'0,"1"1"-1"0"0,0-1 0 0 0,-1 1 1 0 0,0 0-1 0 0,0 0 0 0 0,0 1 1 0 0,0-1-1 0 0,0 1 1 0 0,-9-4-1 0 0,-15-9 2920 0 0,19 8-2730 0 0,3 3-435 0 0,0 0-1 0 0,0 0 1 0 0,0-1 0 0 0,-7-8 0 0 0,12 11-668 0 0,0 1-1 0 0,0 0 0 0 0,0 0 1 0 0,0-1-1 0 0,0 1 0 0 0,1-1 1 0 0,-1 1-1 0 0,0-1 1 0 0,1 1-1 0 0,-1-1 0 0 0,1 1 1 0 0,0-1-1 0 0,-1 1 0 0 0,1-1 1 0 0,0 0-1 0 0,0 1 1 0 0,0-1-1 0 0,0 1 0 0 0,0-1 1 0 0,0 0-1 0 0,1 1 1 0 0,-1-1-1 0 0,1 1 0 0 0,-1-1 1 0 0,1 1-1 0 0,0-3 0 0 0,6-8 70 0 0,1-1-1 0 0,0 1 0 0 0,1 1 1 0 0,16-18-1 0 0,46-39 12 0 0,-30 31-103 0 0,-38 34-45 0 0,1 0 0 0 0,0 0-1 0 0,0 0 1 0 0,0 0-1 0 0,0 1 1 0 0,0 0 0 0 0,1 0-1 0 0,-1 0 1 0 0,1 0 0 0 0,0 0-1 0 0,-1 1 1 0 0,1 0 0 0 0,7-1-1 0 0,-10 2 2 0 0,0 0 0 0 0,1 0 0 0 0,-1 0 0 0 0,0 1 0 0 0,0-1 0 0 0,0 0 1 0 0,0 1-1 0 0,0 0 0 0 0,0-1 0 0 0,0 1 0 0 0,0 0 0 0 0,0 0 0 0 0,0 0 0 0 0,0 0 0 0 0,0 0 0 0 0,-1 1 0 0 0,1-1 0 0 0,0 1 0 0 0,-1-1 0 0 0,1 1 0 0 0,-1-1 0 0 0,0 1 0 0 0,0 0 0 0 0,1-1 0 0 0,-1 1 0 0 0,0 0 0 0 0,0 0 0 0 0,-1 0 0 0 0,1 0 0 0 0,0 0 0 0 0,-1 0 1 0 0,2 5-1 0 0,1 13 6 0 0,-1 0 1 0 0,0 0 0 0 0,-2 25 0 0 0,-1-25-25 0 0,0 3 61 0 0,-2 0-1 0 0,-1 0 0 0 0,-1 0 0 0 0,0-1 1 0 0,-16 37-1 0 0,16-44 8 0 0,-23 51-62 0 0,17-43 12 0 0,-12 37 0 0 0,20-52-3 0 0,1-1 0 0 0,1 1 0 0 0,0 0 0 0 0,0 0 1 0 0,0-1-1 0 0,1 1 0 0 0,0 0 0 0 0,0 0 0 0 0,3 9 0 0 0,-3-13 6 0 0,1-1 1 0 0,0 0-1 0 0,1 0 0 0 0,-1 0 1 0 0,0-1-1 0 0,1 1 0 0 0,0 0 0 0 0,-1 0 1 0 0,1-1-1 0 0,0 1 0 0 0,0-1 1 0 0,1 0-1 0 0,-1 1 0 0 0,0-1 1 0 0,1 0-1 0 0,-1 0 0 0 0,1-1 1 0 0,0 1-1 0 0,0-1 0 0 0,0 1 1 0 0,-1-1-1 0 0,1 0 0 0 0,1 0 0 0 0,-1 0 1 0 0,4 1-1 0 0,6 0-19 0 0,0 0 0 0 0,0-1-1 0 0,0 0 1 0 0,22-2 0 0 0,-27 1 59 0 0,21-2-38 0 0,-27 1 2 0 0,-1 1 1 0 0,1 0-1 0 0,-1 0 1 0 0,1-1 0 0 0,-1 1-1 0 0,1-1 1 0 0,-1 1-1 0 0,0-1 1 0 0,1 0 0 0 0,-1 0-1 0 0,1 0 1 0 0,-1 1-1 0 0,0-1 1 0 0,2-2 0 0 0,-3 3-4 0 0,0-1 1 0 0,0 0-1 0 0,1 1 1 0 0,-1-1-1 0 0,0 0 1 0 0,0 1-1 0 0,0-1 1 0 0,0 1-1 0 0,0-1 1 0 0,0 0-1 0 0,0 1 1 0 0,0-1-1 0 0,0 0 1 0 0,0 1-1 0 0,0-1 1 0 0,0 0-1 0 0,0 1 1 0 0,-1-1-1 0 0,1 1 1 0 0,0-1-1 0 0,0 0 1 0 0,-1 1-1 0 0,1-1 1 0 0,-1 1-1 0 0,1-1 1 0 0,0 1-1 0 0,-1-1 1 0 0,1 1-1 0 0,-1-1 1 0 0,1 1-1 0 0,-1-1 1 0 0,1 1-1 0 0,-1 0 1 0 0,0-1-1 0 0,-23-14 40 0 0,23 15-41 0 0,-38-21-14 0 0,1 0 1 0 0,2-3-1 0 0,-52-41 0 0 0,84 61 8 0 0,-12-10-89 0 0,0 0-1 0 0,1-1 0 0 0,-17-23 1 0 0,28 33-62 0 0,1 1 1 0 0,0-1 0 0 0,0-1 0 0 0,0 1 0 0 0,1 0-1 0 0,0-1 1 0 0,0 1 0 0 0,0-1 0 0 0,1 1-1 0 0,-1-1 1 0 0,2 0 0 0 0,-1 0 0 0 0,0 0 0 0 0,1 0-1 0 0,0 1 1 0 0,0-1 0 0 0,2-7 0 0 0,-1 9-194 0 0,1-1 1 0 0,-1 1 0 0 0,1-1 0 0 0,0 1 0 0 0,0 0 0 0 0,0-1 0 0 0,1 1 0 0 0,0 0 0 0 0,-1 1 0 0 0,1-1-1 0 0,1 0 1 0 0,3-3 0 0 0,-2 2-940 0 0,1 1 0 0 0,-1 0 0 0 0,1 0 0 0 0,9-5 0 0 0,8 0-3177 0 0</inkml:trace>
</inkml:ink>
</file>

<file path=ppt/ink/ink4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5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41 512 0 0,'-1'-1'401'0'0,"1"0"0"0"0,-1 0 1 0 0,1 0-1 0 0,0-1 0 0 0,0 1 0 0 0,0 0 0 0 0,0 0 0 0 0,0 0 0 0 0,0 0 1 0 0,0-1-1 0 0,0 1 0 0 0,0 0 0 0 0,0 0 0 0 0,0 0 0 0 0,1 0 1 0 0,-1 0-1 0 0,1-1 0 0 0,-1 1 0 0 0,1 0 0 0 0,-1 0 0 0 0,1 0 0 0 0,-1 0 1 0 0,1 0-1 0 0,0 0 0 0 0,0 1 0 0 0,-1-1 0 0 0,1 0 0 0 0,0 0 1 0 0,0 0-1 0 0,2 0 0 0 0,4-7 1389 0 0,-15 25 2475 0 0,-1 1-3676 0 0,-36 77 504 0 0,39-80-1103 0 0,2 0-1 0 0,-1 0 0 0 0,2 0 0 0 0,-4 27 0 0 0,7-40-130 0 0,0 1 0 0 0,0-1 0 0 0,0 0 0 0 0,0 1 0 0 0,1-1 0 0 0,-1 0 0 0 0,1 4 0 0 0,8 6-4147 0 0,-5-9 1652 0 0</inkml:trace>
</inkml:ink>
</file>

<file path=ppt/ink/ink4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6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78 189 672 0 0,'-13'-2'5305'0'0,"-1"-2"4701"0"0,14 3-9903 0 0,0 1 0 0 0,0-1 0 0 0,-1 1 0 0 0,1-1 0 0 0,0 1 0 0 0,0 0 0 0 0,0-1 0 0 0,0 1 0 0 0,0-1 0 0 0,0 1 0 0 0,0-1 0 0 0,0 1 0 0 0,-1-1 0 0 0,2 1-1 0 0,-1-1 1 0 0,0 1 0 0 0,0-1 0 0 0,0 1 0 0 0,0 0 0 0 0,0-1 0 0 0,0 1 0 0 0,0-1 0 0 0,1 1 0 0 0,-1-1 0 0 0,0 1 0 0 0,0 0 0 0 0,0-1 0 0 0,1 1 0 0 0,-1-1 0 0 0,0 1 0 0 0,1-1-1 0 0,55-82 990 0 0,-48 73-1027 0 0,1 0 0 0 0,0 0 0 0 0,0 1 0 0 0,1 1 0 0 0,19-14 0 0 0,-26 20-52 0 0,1 0 0 0 0,-1 0 0 0 0,1 0 0 0 0,0 1-1 0 0,0-1 1 0 0,-1 1 0 0 0,1 0 0 0 0,0 0 0 0 0,0 0 0 0 0,0 1 0 0 0,6-1-1 0 0,-7 2-4 0 0,0-1 0 0 0,0 0-1 0 0,0 1 1 0 0,0 0-1 0 0,0-1 1 0 0,0 1 0 0 0,0 1-1 0 0,0-1 1 0 0,-1 0-1 0 0,1 0 1 0 0,0 1 0 0 0,-1 0-1 0 0,1 0 1 0 0,-1-1 0 0 0,4 5-1 0 0,-2-2-15 0 0,-1-1 0 0 0,0 1 0 0 0,0 0 0 0 0,0-1-1 0 0,-1 2 1 0 0,1-1 0 0 0,-1 0 0 0 0,0 0 0 0 0,0 1 0 0 0,-1-1-1 0 0,1 1 1 0 0,-1-1 0 0 0,0 1 0 0 0,0 0 0 0 0,0 5 0 0 0,-1-3-14 0 0,0 1 0 0 0,-1-1 0 0 0,0 0 0 0 0,0 0 0 0 0,0 0-1 0 0,-1 0 1 0 0,0 0 0 0 0,-1-1 0 0 0,-4 11 0 0 0,1-7 1 0 0,0 1 0 0 0,-1-2 0 0 0,0 1 0 0 0,0-1 0 0 0,-1 0 0 0 0,-1 0 0 0 0,1-1 0 0 0,-1 0 0 0 0,-1 0 0 0 0,-15 9 0 0 0,-6 1-604 0 0,-1-1 0 0 0,-40 15 1 0 0,68-30 274 0 0,0-1 1 0 0,0 0 0 0 0,0 1 0 0 0,0-1 0 0 0,-7 0 0 0 0,10-1 80 0 0,0 0 0 0 0,0 0 0 0 0,0 0 1 0 0,0 0-1 0 0,0 0 0 0 0,0 0 1 0 0,0 0-1 0 0,0 0 0 0 0,0-1 1 0 0,0 1-1 0 0,0 0 0 0 0,0-1 0 0 0,0 1 1 0 0,0-1-1 0 0,0 1 0 0 0,0-1 1 0 0,0 0-1 0 0,0 1 0 0 0,0-1 1 0 0,0 0-1 0 0,1 0 0 0 0,-1 1 0 0 0,0-1 1 0 0,1 0-1 0 0,-1 0 0 0 0,0-1 1 0 0,-3-10-1519 0 0</inkml:trace>
</inkml:ink>
</file>

<file path=ppt/ink/ink4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6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330 28 456 0 0,'0'-1'265'0'0,"1"-1"1"0"0,-1 1-1 0 0,0 0 0 0 0,0 0 1 0 0,-1 0-1 0 0,1-1 0 0 0,0 1 1 0 0,0 0-1 0 0,-1 0 0 0 0,1 0 1 0 0,0-1-1 0 0,-1 1 0 0 0,1 0 1 0 0,-1 0-1 0 0,1 0 0 0 0,-1 0 1 0 0,0 0-1 0 0,0 0 0 0 0,1 0 1 0 0,-2-1-1 0 0,0 1 7 0 0,1 1-1 0 0,0 0 1 0 0,0-1-1 0 0,-1 1 1 0 0,1 0 0 0 0,0 0-1 0 0,-1-1 1 0 0,1 1-1 0 0,0 0 1 0 0,0 1 0 0 0,-1-1-1 0 0,1 0 1 0 0,0 0 0 0 0,-1 0-1 0 0,1 1 1 0 0,0-1-1 0 0,0 1 1 0 0,-1-1 0 0 0,1 1-1 0 0,-1 0 1 0 0,-16 8 457 0 0,1 0 1 0 0,0 1 0 0 0,1 1-1 0 0,0 0 1 0 0,1 1 0 0 0,0 1-1 0 0,-17 19 1 0 0,13-11-147 0 0,1 1-1 0 0,1 1 1 0 0,0 0 0 0 0,2 1-1 0 0,-14 30 1 0 0,24-42-488 0 0,-1 0 0 0 0,2 1 0 0 0,-1 0 0 0 0,2 0 0 0 0,0 0 0 0 0,0 0 0 0 0,2 1 0 0 0,-1-1 0 0 0,2 1 0 0 0,0-1 0 0 0,0 1 0 0 0,1-1 0 0 0,3 15 0 0 0,0-9-233 0 0,-1-5-34 0 0,7 23-1 0 0,-9-34-70 0 0,0 1-1 0 0,1-1 0 0 0,-1 0 0 0 0,1 0 1 0 0,0 1-1 0 0,0-1 0 0 0,0 0 1 0 0,0-1-1 0 0,1 1 0 0 0,-1 0 1 0 0,6 3-1 0 0,-6-4-400 0 0,0-1 1 0 0,0 0-1 0 0,0 0 0 0 0,0-1 0 0 0,1 1 1 0 0,-1 0-1 0 0,0-1 0 0 0,1 1 1 0 0,-1-1-1 0 0,0 0 0 0 0,1 0 0 0 0,4 0 1 0 0,4-1-2079 0 0</inkml:trace>
</inkml:ink>
</file>

<file path=ppt/ink/ink4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7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96 199 8 0 0,'-7'2'1346'0'0,"0"0"-1"0"0,0 0 1 0 0,0 1-1 0 0,1 0 1 0 0,-1 0 0 0 0,0 1-1 0 0,1-1 1 0 0,0 1 0 0 0,0 1-1 0 0,0-1 1 0 0,-7 9-1 0 0,12-12-1225 0 0,0 0 0 0 0,0-1 0 0 0,0 1-1 0 0,0 0 1 0 0,1 0 0 0 0,-1 0-1 0 0,0 0 1 0 0,1 0 0 0 0,-1 0 0 0 0,1 1-1 0 0,-1-1 1 0 0,1 0 0 0 0,-1 0-1 0 0,1 0 1 0 0,0 0 0 0 0,0 1-1 0 0,0-1 1 0 0,-1 0 0 0 0,1 0 0 0 0,0 0-1 0 0,0 1 1 0 0,1-1 0 0 0,-1 0-1 0 0,0 0 1 0 0,0 0 0 0 0,1 1-1 0 0,-1-1 1 0 0,0 0 0 0 0,1 0 0 0 0,-1 0-1 0 0,2 2 1 0 0,0-1-31 0 0,-1-1-1 0 0,1 0 1 0 0,-1 1-1 0 0,1-1 1 0 0,-1 0-1 0 0,1 0 1 0 0,0 0-1 0 0,0 0 1 0 0,-1 0 0 0 0,1 0-1 0 0,0-1 1 0 0,0 1-1 0 0,0-1 1 0 0,0 1-1 0 0,0-1 1 0 0,0 0 0 0 0,0 1-1 0 0,3-1 1 0 0,-3 0-64 0 0,1 0 0 0 0,0 0 0 0 0,0 0 1 0 0,0 0-1 0 0,0 0 0 0 0,-1-1 1 0 0,1 1-1 0 0,0-1 0 0 0,0 1 0 0 0,-1-1 1 0 0,1 0-1 0 0,0 0 0 0 0,-1-1 1 0 0,1 1-1 0 0,-1 0 0 0 0,1-1 0 0 0,-1 0 1 0 0,0 1-1 0 0,0-1 0 0 0,0 0 1 0 0,0 0-1 0 0,3-4 0 0 0,16-13 39 0 0,-15 15-80 0 0,-1-1 0 0 0,1-1 0 0 0,4-5 0 0 0,-4 3 24 0 0,-1 0-1 0 0,0 0 0 0 0,-1-1 1 0 0,0 0-1 0 0,6-15 1 0 0,7-48-13 0 0,-40 120 90 0 0,18-34-85 0 0,1 0-1 0 0,-4 26 1 0 0,7-34 3 0 0,1 1 0 0 0,-1 0 0 0 0,1 0 0 0 0,1 0 0 0 0,-1-1 0 0 0,1 1 0 0 0,0 0 0 0 0,3 7 0 0 0,-3-10-1 0 0,1-1-1 0 0,0 0 1 0 0,1 1 0 0 0,-1-1 0 0 0,1 0-1 0 0,-1 0 1 0 0,1 0 0 0 0,0-1 0 0 0,0 1 0 0 0,0-1-1 0 0,0 1 1 0 0,0-1 0 0 0,1 0 0 0 0,-1 0-1 0 0,1-1 1 0 0,0 1 0 0 0,4 1 0 0 0,-6-3-9 0 0,1 0 0 0 0,-1-1 0 0 0,0 1 1 0 0,0 0-1 0 0,0-1 0 0 0,1 1 0 0 0,-1-1 1 0 0,0 0-1 0 0,0 0 0 0 0,0 1 0 0 0,0-1 0 0 0,0-1 1 0 0,0 1-1 0 0,2-2 0 0 0,26-23 8 0 0,-21 17-63 0 0,3-2 69 0 0,0-1 0 0 0,-2 0-1 0 0,1-1 1 0 0,-2 0 0 0 0,1-1 0 0 0,-2 0-1 0 0,0 0 1 0 0,-1 0 0 0 0,0-1 0 0 0,-1 0-1 0 0,-1-1 1 0 0,0 0 0 0 0,3-19 0 0 0,-7 26-13 0 0,6-31 24 0 0,-7 28 9 0 0,-1 11-9 0 0,-2 6 2 0 0,-4 12-13 0 0,1 1 0 0 0,0 0 0 0 0,1 0 0 0 0,1 1 0 0 0,0-1 0 0 0,-1 34 0 0 0,5-45-3 0 0,0 1-1 0 0,0-1 1 0 0,0 0-1 0 0,1 0 1 0 0,3 12-1 0 0,-3-15-4 0 0,1 0-1 0 0,-1-1 0 0 0,1 0 1 0 0,-1 1-1 0 0,1-1 1 0 0,0 0-1 0 0,0 0 0 0 0,1 0 1 0 0,-1 0-1 0 0,1 0 1 0 0,-1 0-1 0 0,6 3 0 0 0,-2-1-60 0 0,0-1 0 0 0,0 0 0 0 0,1 0 0 0 0,-1 0 0 0 0,1-1 0 0 0,13 5 0 0 0,-16-7-517 0 0,2 0 1 0 0,-1 0-1 0 0,0-1 1 0 0,0 1-1 0 0,0-1 1 0 0,0-1 0 0 0,0 1-1 0 0,0 0 1 0 0,0-1-1 0 0,0 0 1 0 0,5-2-1 0 0,2-1-2975 0 0,0 0-261 0 0</inkml:trace>
</inkml:ink>
</file>

<file path=ppt/ink/ink4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27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1912 0 0,'0'0'4023'0'0,"2"2"-1626"0"0,16 14 2447 0 0,38 27 0 0 0,-34-28-3471 0 0,22 20 0 0 0,-38-28-1144 0 0,1 0 0 0 0,-1 0 0 0 0,0 0 0 0 0,0 0 0 0 0,-1 1 0 0 0,9 16 0 0 0,-8-11-57 0 0,-1 0 0 0 0,0 0 0 0 0,-1 0 0 0 0,0 1 0 0 0,-1-1 0 0 0,2 26 0 0 0,-5-30-152 0 0,0 0-1 0 0,0 0 1 0 0,-1 0 0 0 0,0 0 0 0 0,-1-1 0 0 0,0 1 0 0 0,0 0 0 0 0,-1-1 0 0 0,0 0 0 0 0,-1 0 0 0 0,-7 13 0 0 0,2-5-90 0 0,-2-1 1 0 0,0 0-1 0 0,0-1 0 0 0,-1 0 1 0 0,-1-1-1 0 0,0 0 1 0 0,-1-1-1 0 0,-30 20 1 0 0,26-21-1518 0 0,-1 0 0 0 0,-21 7 0 0 0,22-11-1937 0 0,4 1 906 0 0</inkml:trace>
</inkml:ink>
</file>

<file path=ppt/ink/ink4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1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65 512 0 0,'-2'-1'520'0'0,"0"1"0"0"0,0-1 0 0 0,1 1 0 0 0,-1-1 0 0 0,0 0 0 0 0,0 0 0 0 0,1 0 0 0 0,-1 0 0 0 0,1 0 0 0 0,-1 0 0 0 0,1-1 0 0 0,-3-1 0 0 0,-8 2 5987 0 0,10 2-6020 0 0,1-1 1 0 0,-1 0-1 0 0,1 0 1 0 0,-1 1-1 0 0,1-1 1 0 0,-1 0-1 0 0,0-1 0 0 0,1 1 1 0 0,-4-1-1 0 0,6 2-422 0 0,-1-1-1 0 0,0 1 0 0 0,1-1 0 0 0,-1 1 1 0 0,1-1-1 0 0,-1 1 0 0 0,1-1 1 0 0,-1 0-1 0 0,1 1 0 0 0,-1-1 0 0 0,1 0 1 0 0,0 1-1 0 0,-1-1 0 0 0,1 0 0 0 0,-1 0 1 0 0,1 0-1 0 0,0 0 0 0 0,-1 1 1 0 0,1-1-1 0 0,0 0 0 0 0,-1 0 0 0 0,2-1 1 0 0,18 1 381 0 0,131-26 279 0 0,-107 19-706 0 0,63-13-735 0 0,-105 19 564 0 0,5 0-1496 0 0,-6 12-9180 0 0</inkml:trace>
</inkml:ink>
</file>

<file path=ppt/ink/ink4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3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29 512 0 0,'4'-11'5266'0'0,"0"2"-1848"0"0,-4 4 2329 0 0,0 5-5693 0 0,0 0 0 0 0,0 0 0 0 0,0-1 0 0 0,0 1-1 0 0,0 0 1 0 0,0 0 0 0 0,0 0 0 0 0,0 0 0 0 0,0 0 0 0 0,0 0 0 0 0,0 0 0 0 0,0 0-1 0 0,0 0 1 0 0,0 0 0 0 0,0-1 0 0 0,0 1 0 0 0,0 0 0 0 0,0 0 0 0 0,0 0-1 0 0,0 0 1 0 0,0 0 0 0 0,0 0 0 0 0,0 0 0 0 0,0 0 0 0 0,0 0 0 0 0,0-1-1 0 0,0 1 1 0 0,0 0 0 0 0,0 0 0 0 0,0 0 0 0 0,0 0 0 0 0,0 0 0 0 0,0 0-1 0 0,0 0 1 0 0,0 0 0 0 0,0 0 0 0 0,0 0 0 0 0,-1 0 0 0 0,1 0 0 0 0,0 0-1 0 0,0 0 1 0 0,0 0 0 0 0,0 0 0 0 0,0-1 0 0 0,0 1 0 0 0,0 0 0 0 0,0 0-1 0 0,0 0 1 0 0,-1 0 0 0 0,-5 3 1060 0 0,-3 3-489 0 0,4-1-375 0 0,1 0 1 0 0,-1 0-1 0 0,1 0 1 0 0,1 0-1 0 0,-1 1 1 0 0,-5 10-1 0 0,-14 38 214 0 0,23-53-454 0 0,-2 5 17 0 0,0 0 1 0 0,1 0-1 0 0,-1 1 1 0 0,1-1-1 0 0,1 0 0 0 0,-1 1 1 0 0,1-1-1 0 0,0 1 1 0 0,1-1-1 0 0,-1 1 0 0 0,1-1 1 0 0,3 10-1 0 0,-3-13-67 0 0,0 0 0 0 0,0 0 0 0 0,0 0 0 0 0,1 0-1 0 0,-1 0 1 0 0,1 0 0 0 0,0-1 0 0 0,0 1 0 0 0,0-1 0 0 0,0 1 0 0 0,0-1-1 0 0,0 1 1 0 0,1-1 0 0 0,-1 0 0 0 0,1 0 0 0 0,-1-1 0 0 0,1 1-1 0 0,0 0 1 0 0,0-1 0 0 0,0 0 0 0 0,0 1 0 0 0,0-1 0 0 0,0 0-1 0 0,0-1 1 0 0,0 1 0 0 0,0 0 0 0 0,5-1 0 0 0,-3 1-456 0 0,1-1 0 0 0,-1 0 0 0 0,1-1 1 0 0,-1 1-1 0 0,0-1 0 0 0,1 0 0 0 0,6-2 1 0 0,4-2-1482 0 0</inkml:trace>
</inkml:ink>
</file>

<file path=ppt/ink/ink4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3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8 0 0,'-8'0'2072'0'0,"0"4"49"0"0,2-4 183 0 0,1 0 1209 0 0,5 1-2537 0 0,0 1 105 0 0,5 2-361 0 0,0-4-336 0 0,4 0-312 0 0,0-3 48 0 0,2-1-160 0 0,5 2-320 0 0,-4 0-1345 0 0,3 2-183 0 0</inkml:trace>
</inkml:ink>
</file>

<file path=ppt/ink/ink4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4.5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41 200 512 0 0,'-13'-18'5216'0'0,"8"12"-2649"0"0,0 0 0 0 0,1-1 1 0 0,-5-9-1 0 0,8 15-2319 0 0,0-1 1 0 0,1 1-1 0 0,-1-1 0 0 0,1 1 1 0 0,-1-1-1 0 0,1 0 0 0 0,0 1 0 0 0,-1-1 1 0 0,1 0-1 0 0,0 1 0 0 0,0-1 1 0 0,0 0-1 0 0,0 1 0 0 0,1-1 0 0 0,-1 0 1 0 0,0 1-1 0 0,1-1 0 0 0,-1 1 1 0 0,1-1-1 0 0,1-2 0 0 0,-1 2-174 0 0,0 1 0 0 0,0 0 0 0 0,0 0-1 0 0,0 0 1 0 0,1 0 0 0 0,-1 0 0 0 0,0 0 0 0 0,1 0-1 0 0,-1 0 1 0 0,1 0 0 0 0,-1 1 0 0 0,1-1-1 0 0,-1 1 1 0 0,3-1 0 0 0,25-5 225 0 0,-18 4-204 0 0,106-27 74 0 0,-41 6-149 0 0,18-5-13 0 0,-82 25-1 0 0,1 1 0 0 0,0 0 0 0 0,0 1 0 0 0,-1 1 0 0 0,21 1 0 0 0,-32-1-7 0 0,-1 1 1 0 0,1-1 0 0 0,0 0 0 0 0,0 0 0 0 0,-1 1 0 0 0,1-1 0 0 0,0 1 0 0 0,-1-1-1 0 0,1 1 1 0 0,0-1 0 0 0,-1 1 0 0 0,1-1 0 0 0,-1 1 0 0 0,1-1 0 0 0,-1 1 0 0 0,1 0-1 0 0,-1-1 1 0 0,1 1 0 0 0,-1 0 0 0 0,0-1 0 0 0,1 1 0 0 0,-1 0 0 0 0,0 0 0 0 0,1-1-1 0 0,-1 1 1 0 0,0 0 0 0 0,0 0 0 0 0,0 0 0 0 0,0-1 0 0 0,0 1 0 0 0,0 0 0 0 0,0 0 0 0 0,0 0-1 0 0,0-1 1 0 0,0 1 0 0 0,-1 1 0 0 0,0 5-4 0 0,0 0-1 0 0,-1 0 1 0 0,-2 7 0 0 0,2-10 32 0 0,-3 13-40 0 0,-27 95-39 0 0,29-96 40 0 0,0 0-1 0 0,1 1 1 0 0,1-1 0 0 0,0 0 0 0 0,2 18 0 0 0,-1-30-13 0 0,1 0 0 0 0,0 0 0 0 0,0 0 1 0 0,0-1-1 0 0,0 1 0 0 0,0 0 1 0 0,1 0-1 0 0,0-1 0 0 0,0 1 0 0 0,0-1 1 0 0,0 1-1 0 0,0-1 0 0 0,1 0 1 0 0,0 0-1 0 0,-1 0 0 0 0,1 0 1 0 0,0 0-1 0 0,0-1 0 0 0,1 1 0 0 0,-1-1 1 0 0,0 0-1 0 0,7 3 0 0 0,-7-4-386 0 0,1 1-1 0 0,0-1 1 0 0,0 0 0 0 0,-1 0-1 0 0,1-1 1 0 0,0 1-1 0 0,0-1 1 0 0,0 0 0 0 0,0 0-1 0 0,0 0 1 0 0,0 0-1 0 0,0-1 1 0 0,0 0 0 0 0,7-2-1 0 0,0 0-3387 0 0,0-2-296 0 0</inkml:trace>
</inkml:ink>
</file>

<file path=ppt/ink/ink4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4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5 192 0 0,'-2'-5'7412'0'0,"2"5"-7231"0"0,-1 0 0 0 0,1 0-1 0 0,0 0 1 0 0,-8 5 4282 0 0,-4 7-1135 0 0,0 3-2266 0 0,-1 0-1 0 0,0-1 0 0 0,-30 25 1 0 0,-52 30-781 0 0,60-45-84 0 0,-89 53-124 0 0,56-36-197 0 0,62-38-114 0 0,1 0-1 0 0,-1 0 0 0 0,1 1 1 0 0,0 0-1 0 0,0 0 0 0 0,1 0 1 0 0,-1 1-1 0 0,1-1 1 0 0,0 1-1 0 0,0 0 0 0 0,-4 7 1 0 0,8-12 95 0 0,0 1 0 0 0,0-1 0 0 0,0 0 1 0 0,-1 0-1 0 0,1 1 0 0 0,0-1 0 0 0,0 0 1 0 0,0 0-1 0 0,0 1 0 0 0,0-1 0 0 0,0 0 0 0 0,0 0 1 0 0,-1 1-1 0 0,1-1 0 0 0,0 0 0 0 0,0 1 0 0 0,0-1 1 0 0,0 0-1 0 0,0 0 0 0 0,0 1 0 0 0,0-1 0 0 0,0 0 1 0 0,1 1-1 0 0,-1-1 0 0 0,0 0 0 0 0,0 0 0 0 0,0 1 1 0 0,0-1-1 0 0,0 0 0 0 0,0 1 0 0 0,1-1 1 0 0,-1 0-1 0 0,0 0 0 0 0,0 0 0 0 0,0 1 0 0 0,0-1 1 0 0,1 0-1 0 0,-1 0 0 0 0,0 0 0 0 0,0 1 0 0 0,1-1 1 0 0,-1 0-1 0 0,10 1-2771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7.66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50 5 512 0 0,'12'-2'3376'0'0,"-10"1"-2780"0"0,0 1 0 0 0,0-1 0 0 0,-1 1 1 0 0,1 0-1 0 0,0-1 0 0 0,0 1 0 0 0,0 0 0 0 0,-1 0 0 0 0,1 0 1 0 0,0 1-1 0 0,0-1 0 0 0,-1 0 0 0 0,1 1 0 0 0,0-1 1 0 0,2 2-1 0 0,-5-1-150 0 0,0 0 0 0 0,-1 1 0 0 0,1-1 0 0 0,-1 0 0 0 0,1 0 1 0 0,-1 0-1 0 0,0 0 0 0 0,-2 2 0 0 0,4-3-439 0 0,-7 3 274 0 0,1 1-1 0 0,0 1 1 0 0,0-1-1 0 0,0 1 1 0 0,0 0-1 0 0,1 0 1 0 0,0 1-1 0 0,0-1 1 0 0,-6 10-1 0 0,9-12-229 0 0,1 0 0 0 0,-1 0 0 0 0,0 0 0 0 0,1 0 0 0 0,0 0 0 0 0,0 0 0 0 0,0 1 0 0 0,0-1 0 0 0,0 0 0 0 0,1 1 0 0 0,-1-1 0 0 0,1 1 0 0 0,0-1-1 0 0,0 1 1 0 0,0-1 0 0 0,1 0 0 0 0,-1 1 0 0 0,1-1 0 0 0,0 1 0 0 0,0-1 0 0 0,0 0 0 0 0,3 6 0 0 0,2 2-41 0 0,2 0-1 0 0,-1-1 1 0 0,1 0 0 0 0,0 0-1 0 0,1-1 1 0 0,0 0 0 0 0,1 0-1 0 0,0-1 1 0 0,0-1 0 0 0,1 1 0 0 0,0-2-1 0 0,0 0 1 0 0,0 0 0 0 0,1-1-1 0 0,0 0 1 0 0,0-1 0 0 0,0 0-1 0 0,0-1 1 0 0,1 0 0 0 0,0-1 0 0 0,-1-1-1 0 0,1 0 1 0 0,0-1 0 0 0,0 0-1 0 0,14-2 1 0 0,-23 1-167 0 0,-1 1-1 0 0,0-1 1 0 0,1 0 0 0 0,-1-1-1 0 0,0 1 1 0 0,0 0-1 0 0,0-1 1 0 0,0 0 0 0 0,0 1-1 0 0,3-4 1 0 0,-4 4-569 0 0,0-1 0 0 0,-1 1-1 0 0,1-1 1 0 0,-1 0 0 0 0,0 1 0 0 0,1-1-1 0 0,-1 0 1 0 0,0 0 0 0 0,0 0 0 0 0,1-4 0 0 0,0-2-3351 0 0</inkml:trace>
</inkml:ink>
</file>

<file path=ppt/ink/ink4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6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118 101 512 0 0,'4'-3'724'0'0,"-2"0"1"0"0,1 0-1 0 0,0 0 0 0 0,0 0 1 0 0,-1-1-1 0 0,0 1 0 0 0,0-1 0 0 0,0 1 1 0 0,0-1-1 0 0,1-4 0 0 0,0 2-14 0 0,-2 4-497 0 0,0 1 0 0 0,-1-1 0 0 0,1 1 1 0 0,-1-1-1 0 0,0 0 0 0 0,1 1 0 0 0,-1-1 1 0 0,0 1-1 0 0,0-1 0 0 0,0 0 0 0 0,0 1 1 0 0,0-1-1 0 0,0 1 0 0 0,-1-1 0 0 0,1 0 1 0 0,0 1-1 0 0,-1-1 0 0 0,1 1 0 0 0,-1-1 1 0 0,0 1-1 0 0,0-1 0 0 0,1 1 0 0 0,-1 0 1 0 0,0-1-1 0 0,0 1 0 0 0,0 0 1 0 0,0 0-1 0 0,-1-1 0 0 0,1 1 0 0 0,0 0 1 0 0,0 0-1 0 0,-1 0 0 0 0,1 1 0 0 0,0-1 1 0 0,-1 0-1 0 0,1 0 0 0 0,-1 1 0 0 0,1-1 1 0 0,-1 1-1 0 0,1-1 0 0 0,-1 1 0 0 0,-1 0 1 0 0,0 0-145 0 0,0 0 1 0 0,0 1 0 0 0,0 0-1 0 0,0-1 1 0 0,1 1 0 0 0,-1 0-1 0 0,0 0 1 0 0,1 1-1 0 0,-1-1 1 0 0,0 1 0 0 0,1-1-1 0 0,0 1 1 0 0,-1 0 0 0 0,1 0-1 0 0,0 0 1 0 0,0 0 0 0 0,0 0-1 0 0,-2 3 1 0 0,-4 7-4 0 0,0-1 1 0 0,-10 20-1 0 0,13-21 105 0 0,-1 1-69 0 0,0 1 0 0 0,-7 20 1 0 0,12-29-86 0 0,0 1 0 0 0,0-1 1 0 0,0 0-1 0 0,0 1 1 0 0,1-1-1 0 0,0 1 1 0 0,-1-1-1 0 0,1 1 1 0 0,1-1-1 0 0,-1 0 0 0 0,0 1 1 0 0,1-1-1 0 0,0 1 1 0 0,0-1-1 0 0,1 4 1 0 0,-1-5-15 0 0,0 0 0 0 0,1 0 1 0 0,-1 0-1 0 0,1-1 0 0 0,-1 1 0 0 0,1-1 1 0 0,-1 1-1 0 0,1-1 0 0 0,0 1 0 0 0,0-1 1 0 0,-1 0-1 0 0,1 0 0 0 0,0 0 1 0 0,0 0-1 0 0,0 0 0 0 0,1-1 0 0 0,-1 1 1 0 0,0-1-1 0 0,0 1 0 0 0,0-1 0 0 0,3 1 1 0 0,5-1-30 0 0,1 1 1 0 0,-1-2 0 0 0,13-1-1 0 0,-14 1 24 0 0,135-21-1685 0 0,-49-2-5396 0 0,-69 17 5065 0 0</inkml:trace>
</inkml:ink>
</file>

<file path=ppt/ink/ink4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7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8 0 0,'-6'-15'5043'0'0,"4"11"-1469"0"0,4 7-1726 0 0,4 4 1465 0 0,-5-7-3228 0 0,0 0 1 0 0,-1 1-1 0 0,1-1 1 0 0,-1 0-1 0 0,1 1 1 0 0,-1-1-1 0 0,1 1 1 0 0,-1-1-1 0 0,1 1 0 0 0,-1 0 1 0 0,1-1-1 0 0,-1 1 1 0 0,0-1-1 0 0,1 1 1 0 0,-1 0-1 0 0,0-1 1 0 0,1 1-1 0 0,-1 0 1 0 0,0-1-1 0 0,0 2 1 0 0,2 7 352 0 0,-1 0 1 0 0,0 0-1 0 0,-1 0 1 0 0,0 1-1 0 0,0-1 1 0 0,-1 0-1 0 0,-3 11 1 0 0,-2 4 6 0 0,-11 31 1 0 0,-1-1-760 0 0,18-53 183 0 0,-1-1 1 0 0,1 1-1 0 0,0-1 1 0 0,0 1 0 0 0,0-1-1 0 0,-1 1 1 0 0,1 0-1 0 0,0-1 1 0 0,0 1 0 0 0,0-1-1 0 0,0 1 1 0 0,0-1 0 0 0,0 1-1 0 0,0-1 1 0 0,0 1-1 0 0,0 0 1 0 0,0-1 0 0 0,1 1-1 0 0,-1-1 1 0 0,0 1-1 0 0,0-1 1 0 0,0 1 0 0 0,1-1-1 0 0,-1 1 1 0 0,0-1-1 0 0,1 1 1 0 0,-1-1 0 0 0,0 0-1 0 0,1 1 1 0 0,-1-1 0 0 0,0 1-1 0 0,1-1 1 0 0,-1 0-1 0 0,1 1 1 0 0,-1-1 0 0 0,1 0-1 0 0,-1 0 1 0 0,1 1-1 0 0,4-1-2390 0 0</inkml:trace>
</inkml:ink>
</file>

<file path=ppt/ink/ink4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7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112 141 1584 0 0,'-19'-5'7361'0'0,"-15"-1"570"0"0,-6-6-4553 0 0,39 12-3341 0 0,1 0 0 0 0,-1 0 0 0 0,1 0 0 0 0,-1 0 0 0 0,0 0 0 0 0,1 0 0 0 0,-1-1 1 0 0,1 1-1 0 0,-1 0 0 0 0,0 0 0 0 0,1 0 0 0 0,-1-1 0 0 0,1 1 0 0 0,-1 0 0 0 0,1-1 1 0 0,-1 1-1 0 0,1 0 0 0 0,-1-1 0 0 0,1 1 0 0 0,-1-1 0 0 0,1 1 0 0 0,0-1 0 0 0,-1 1 0 0 0,1-1 1 0 0,0 1-1 0 0,-1-1 0 0 0,1 1 0 0 0,0-1 0 0 0,0 1 0 0 0,-1-1 0 0 0,1 0 0 0 0,0 0 1 0 0,0 0-15 0 0,1 0 0 0 0,-1-1 1 0 0,0 1-1 0 0,1 0 1 0 0,0 0-1 0 0,-1 0 0 0 0,1 0 1 0 0,0 0-1 0 0,-1-1 1 0 0,1 1-1 0 0,0 0 0 0 0,0 1 1 0 0,2-3-1 0 0,4-3 6 0 0,1 0-1 0 0,15-9 0 0 0,0 2 9 0 0,44-17-1 0 0,-55 26-15 0 0,0 0 1 0 0,-1 1-1 0 0,2 1 0 0 0,-1 0 0 0 0,24-1 0 0 0,-33 2-18 0 0,-1 2-1 0 0,1-1 1 0 0,-1 0-1 0 0,0 0 1 0 0,1 1-1 0 0,-1-1 0 0 0,0 1 1 0 0,1 0-1 0 0,-1 0 1 0 0,0 0-1 0 0,0 0 1 0 0,0 0-1 0 0,0 0 0 0 0,0 0 1 0 0,0 1-1 0 0,0-1 1 0 0,0 1-1 0 0,0 0 1 0 0,-1-1-1 0 0,1 1 0 0 0,-1 0 1 0 0,1 0-1 0 0,-1 0 1 0 0,0 0-1 0 0,2 3 1 0 0,-2-2-5 0 0,0 0 0 0 0,0 0 1 0 0,0 0-1 0 0,-1 0 0 0 0,1 0 1 0 0,-1 0-1 0 0,0 0 0 0 0,1 0 1 0 0,-2 0-1 0 0,1 0 1 0 0,0 0-1 0 0,0 0 0 0 0,-1 0 1 0 0,0 0-1 0 0,1 0 0 0 0,-1 0 1 0 0,0 0-1 0 0,-3 5 0 0 0,-1-1-15 0 0,0 0 0 0 0,0 0 0 0 0,0-1 0 0 0,-1 1 0 0 0,0-1 0 0 0,0 0 0 0 0,-1-1-1 0 0,1 0 1 0 0,-9 5 0 0 0,-12 6-105 0 0,-33 14-1 0 0,30-15-53 0 0,-54 20-1813 0 0,70-30 567 0 0,6-4-801 0 0</inkml:trace>
</inkml:ink>
</file>

<file path=ppt/ink/ink4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7.9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71 102 1760 0 0,'4'-14'3071'0'0,"-1"0"0"0"0,0-1 1 0 0,-1 1-1 0 0,0-23 0 0 0,-2 37-3001 0 0,0 0 0 0 0,0 0 0 0 0,0 0 0 0 0,1-1 1 0 0,-1 1-1 0 0,0 0 0 0 0,0 0 0 0 0,0-1 0 0 0,0 1 0 0 0,0 0 1 0 0,0 0-1 0 0,0-1 0 0 0,0 1 0 0 0,0 0 0 0 0,0 0 1 0 0,0-1-1 0 0,0 1 0 0 0,0 0 0 0 0,-1 0 0 0 0,1 0 0 0 0,0-1 1 0 0,0 1-1 0 0,0 0 0 0 0,0 0 0 0 0,0 0 0 0 0,0-1 1 0 0,-1 1-1 0 0,1 0 0 0 0,0 0 0 0 0,0 0 0 0 0,0-1 0 0 0,0 1 1 0 0,-1 0-1 0 0,1 0 0 0 0,0 0 0 0 0,0 0 0 0 0,-1 0 1 0 0,1 0-1 0 0,0 0 0 0 0,0-1 0 0 0,0 1 0 0 0,-1 0 0 0 0,1 0 1 0 0,0 0-1 0 0,-10 9 897 0 0,-7 15-517 0 0,12-15-320 0 0,-7 12 177 0 0,-12 29-1 0 0,22-43-279 0 0,-1 0 0 0 0,1 0-1 0 0,1 0 1 0 0,-1 0 0 0 0,1 1-1 0 0,0-1 1 0 0,1 0 0 0 0,0 13-1 0 0,1-17-28 0 0,-1 0-1 0 0,1 0 1 0 0,0 0-1 0 0,0 0 0 0 0,0 0 1 0 0,0 0-1 0 0,0 0 1 0 0,1 0-1 0 0,-1-1 1 0 0,1 1-1 0 0,0 0 1 0 0,0-1-1 0 0,0 0 1 0 0,0 1-1 0 0,0-1 0 0 0,1 0 1 0 0,-1 0-1 0 0,1 0 1 0 0,-1 0-1 0 0,1-1 1 0 0,2 2-1 0 0,0 0-408 0 0,0-1 0 0 0,0 0 0 0 0,0-1-1 0 0,0 1 1 0 0,0-1 0 0 0,0 0 0 0 0,0 0 0 0 0,1 0-1 0 0,-1-1 1 0 0,0 0 0 0 0,10-1 0 0 0,3-3-2262 0 0</inkml:trace>
</inkml:ink>
</file>

<file path=ppt/ink/ink4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8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3 1680 0 0,'-10'0'2225'0'0,"6"0"2856"0"0,8-2-4025 0 0,4 2-784 0 0,3 2-64 0 0,0-1-104 0 0,5 2-1072 0 0,-2-1 712 0 0,3 1-320 0 0</inkml:trace>
</inkml:ink>
</file>

<file path=ppt/ink/ink4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8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65 512 0 0,'0'-3'9'0'0,"8"-29"3424"0"0,-7 29-2426 0 0,0 0 0 0 0,0 0 0 0 0,1 0-1 0 0,-1 0 1 0 0,1 0 0 0 0,-1 1 0 0 0,1-1 0 0 0,4-3 0 0 0,-9 20 1991 0 0,-2-7-2380 0 0,0 1-1 0 0,0-1 1 0 0,-7 8-1 0 0,-7 9-22 0 0,-13 23 262 0 0,-16 21 758 0 0,-60 116 0 0 0,100-167-1499 0 0,1 1-1 0 0,0 0 0 0 0,1 0 0 0 0,-5 30 1 0 0,10-41-120 0 0,0 0-1 0 0,0 1 1 0 0,1-1 0 0 0,0 0 0 0 0,0 0 0 0 0,0 0-1 0 0,1 1 1 0 0,0-1 0 0 0,1 0 0 0 0,0 0 0 0 0,0 0-1 0 0,0 0 1 0 0,1-1 0 0 0,7 13 0 0 0,-8-16-88 0 0,1 0 1 0 0,0 0-1 0 0,-1 0 1 0 0,2-1-1 0 0,-1 1 1 0 0,0-1-1 0 0,0 0 1 0 0,1 0-1 0 0,-1 0 0 0 0,1 0 1 0 0,-1-1-1 0 0,1 1 1 0 0,0-1-1 0 0,0 0 1 0 0,0 0-1 0 0,7 0 1 0 0,-3 0-672 0 0,0 0 0 0 0,1-1 0 0 0,-1 0 0 0 0,1-1 0 0 0,-1 1 1 0 0,0-2-1 0 0,9-1 0 0 0,3-4-2646 0 0,0 1 1447 0 0</inkml:trace>
</inkml:ink>
</file>

<file path=ppt/ink/ink4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9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59 186 2072 0 0,'-6'4'1453'0'0,"-1"1"336"0"0,0 1 0 0 0,0-1 0 0 0,-9 9-1 0 0,15-12-1484 0 0,-1 0-1 0 0,1-1 0 0 0,-1 1 0 0 0,1 0 0 0 0,0 0 0 0 0,0 0 1 0 0,0 0-1 0 0,0 0 0 0 0,0 0 0 0 0,0 0 0 0 0,1 0 1 0 0,-1 1-1 0 0,1-1 0 0 0,-1 0 0 0 0,1 0 0 0 0,0 0 0 0 0,0 1 1 0 0,0 3-1 0 0,0-5-166 0 0,0 0 0 0 0,1 0-1 0 0,-1 0 1 0 0,0 0 0 0 0,0 0 0 0 0,1-1 0 0 0,-1 1 0 0 0,1 0-1 0 0,-1 0 1 0 0,1 0 0 0 0,-1 0 0 0 0,1-1 0 0 0,-1 1 0 0 0,1 0 0 0 0,0 0-1 0 0,-1-1 1 0 0,1 1 0 0 0,0 0 0 0 0,0-1 0 0 0,1 2 0 0 0,0-2 14 0 0,0 1 1 0 0,0 0 0 0 0,0-1 0 0 0,1 1 0 0 0,-1-1 0 0 0,0 1-1 0 0,0-1 1 0 0,0 0 0 0 0,3 0 0 0 0,4-1 111 0 0,-1 0 1 0 0,1 0-1 0 0,12-4 1 0 0,-20 5-242 0 0,8-4 9 0 0,0 0 1 0 0,0 0 0 0 0,0 0 0 0 0,0-1-1 0 0,-1 0 1 0 0,0-1 0 0 0,0 0-1 0 0,7-8 1 0 0,-9 9-27 0 0,-1 0 1 0 0,-1-1-1 0 0,1 0 1 0 0,-1 0-1 0 0,0 0 0 0 0,0-1 1 0 0,-1 1-1 0 0,0-1 0 0 0,0 0 1 0 0,0 0-1 0 0,1-7 1 0 0,3-12 71 0 0,4-43 1 0 0,-4 22 369 0 0,-7 46-416 0 0,-4 6-18 0 0,1 0 0 0 0,1 0 0 0 0,-1 0 0 0 0,1 0 0 0 0,0 0 0 0 0,0 0 0 0 0,-2 10 0 0 0,1-5-24 0 0,1-4 2 0 0,-21 74-8 0 0,21-68 35 0 0,0-1-1 0 0,0 1 0 0 0,1 0 1 0 0,1 0-1 0 0,1 12 1 0 0,-1-23-16 0 0,0 1 1 0 0,0 0 0 0 0,0 0 0 0 0,0 0 0 0 0,1-1 0 0 0,-1 1 0 0 0,1 0 0 0 0,-1-1-1 0 0,1 1 1 0 0,0 0 0 0 0,-1-1 0 0 0,1 1 0 0 0,0-1 0 0 0,0 1 0 0 0,0-1-1 0 0,0 0 1 0 0,1 1 0 0 0,-1-1 0 0 0,0 0 0 0 0,0 0 0 0 0,1 0 0 0 0,-1 1 0 0 0,1-2-1 0 0,-1 1 1 0 0,1 0 0 0 0,-1 0 0 0 0,1 0 0 0 0,0-1 0 0 0,-1 1 0 0 0,1-1-1 0 0,0 1 1 0 0,0-1 0 0 0,-1 0 0 0 0,1 0 0 0 0,0 1 0 0 0,0-1 0 0 0,-1-1 0 0 0,1 1-1 0 0,3-1 1 0 0,2 0-7 0 0,0 0 0 0 0,0-1 0 0 0,0 0 0 0 0,-1-1 0 0 0,1 1 0 0 0,-1-1 0 0 0,0-1 0 0 0,11-6 0 0 0,-10 5 7 0 0,1-1 1 0 0,-1 1-1 0 0,0-2 0 0 0,0 1 0 0 0,-1-1 1 0 0,0 0-1 0 0,0 0 0 0 0,-1-1 0 0 0,0 1 0 0 0,0-1 1 0 0,-1-1-1 0 0,0 1 0 0 0,0 0 0 0 0,-1-1 1 0 0,0 0-1 0 0,3-14 0 0 0,-1-10 0 0 0,-5 24 1 0 0,1 1-1 0 0,1-1 1 0 0,-1 1-1 0 0,1 0 1 0 0,1 0-1 0 0,3-9 1 0 0,-5 21 4 0 0,-1 0 0 0 0,1 0 1 0 0,-1 0-1 0 0,0 1 0 0 0,0 4 0 0 0,-4 10-4 0 0,0 0 0 0 0,2 0 0 0 0,0 0 0 0 0,2 29 1 0 0,0-42-17 0 0,1 0 0 0 0,-1 0 0 0 0,1-1 1 0 0,0 1-1 0 0,1 0 0 0 0,0 0 1 0 0,0-1-1 0 0,0 1 0 0 0,0-1 1 0 0,1 0-1 0 0,0 0 0 0 0,0 0 1 0 0,0 0-1 0 0,0 0 0 0 0,1-1 1 0 0,0 1-1 0 0,0-1 0 0 0,0 0 1 0 0,6 4-1 0 0,-7-6-72 0 0,-1-1 0 0 0,1 0 0 0 0,0 0 1 0 0,-1 0-1 0 0,1 0 0 0 0,0 0 0 0 0,0-1 0 0 0,-1 1 0 0 0,1-1 1 0 0,0 0-1 0 0,0 0 0 0 0,0 0 0 0 0,0 0 0 0 0,-1 0 0 0 0,5-1 1 0 0,-2 0-814 0 0,-1 0 0 0 0,1 0 0 0 0,0-1 1 0 0,-1 0-1 0 0,1 0 0 0 0,-1 0 0 0 0,8-5 1 0 0,-4 3-1879 0 0</inkml:trace>
</inkml:ink>
</file>

<file path=ppt/ink/ink4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39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11 138 8 0 0,'-4'-24'2954'0'0,"0"0"0"0"0,2 0 0 0 0,1-37 0 0 0,1 61-2841 0 0,0 0 1 0 0,0 0 0 0 0,0 0-1 0 0,0-1 1 0 0,0 1-1 0 0,0 0 1 0 0,0 0-1 0 0,0 0 1 0 0,0-1-1 0 0,0 1 1 0 0,0 0 0 0 0,0 0-1 0 0,1 0 1 0 0,-1 0-1 0 0,0-1 1 0 0,0 1-1 0 0,0 0 1 0 0,0 0-1 0 0,0 0 1 0 0,0 0 0 0 0,0-1-1 0 0,1 1 1 0 0,-1 0-1 0 0,0 0 1 0 0,0 0-1 0 0,0 0 1 0 0,0 0-1 0 0,1 0 1 0 0,-1 0 0 0 0,0 0-1 0 0,0-1 1 0 0,0 1-1 0 0,1 0 1 0 0,-1 0-1 0 0,0 0 1 0 0,9 3 1818 0 0,10 11-874 0 0,-15-10-510 0 0,99 67 1931 0 0,-82-55-2097 0 0,55 48 964 0 0,-67-55-1203 0 0,-1-1 0 0 0,-1 1-1 0 0,0 0 1 0 0,0 1 0 0 0,-1 0-1 0 0,8 14 1 0 0,-8-9-21 0 0,0 0 0 0 0,-1 0 0 0 0,0 0 0 0 0,-1 0-1 0 0,-1 1 1 0 0,2 28 0 0 0,-4-34-109 0 0,-1 0 0 0 0,-1 1-1 0 0,0-1 1 0 0,0 0 0 0 0,-1 0-1 0 0,0 0 1 0 0,-1 0 0 0 0,0-1-1 0 0,0 1 1 0 0,-1-1 0 0 0,-8 15-1 0 0,4-12-41 0 0,-1 0 0 0 0,0 0 0 0 0,0-1 0 0 0,-1 0-1 0 0,-1-1 1 0 0,0 0 0 0 0,-14 10 0 0 0,-31 16-1555 0 0,-3-4-3464 0 0,30-18 1103 0 0</inkml:trace>
</inkml:ink>
</file>

<file path=ppt/ink/ink4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0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13 512 0 0,'-3'0'507'0'0,"-15"0"3145"0"0,18 0-3518 0 0,0 0-1 0 0,-1 0 1 0 0,1 0-1 0 0,0 0 0 0 0,-1 0 1 0 0,1 0-1 0 0,0 0 1 0 0,0 0-1 0 0,-1 0 1 0 0,1 0-1 0 0,0 0 0 0 0,0 0 1 0 0,-1 0-1 0 0,1 0 1 0 0,0 0-1 0 0,0 0 1 0 0,-1 0-1 0 0,1 1 0 0 0,0-1 1 0 0,0 0-1 0 0,-1 0 1 0 0,1 0-1 0 0,0 0 1 0 0,0 0-1 0 0,0 1 0 0 0,-1-1 1 0 0,1 0-1 0 0,0 0 1 0 0,0 1-1 0 0,0-1 1 0 0,0 0-1 0 0,-1 0 0 0 0,1 0 1 0 0,0 1-1 0 0,0-1 1 0 0,0 0-1 0 0,0 0 0 0 0,0 1 1 0 0,0-1-1 0 0,0 0 1 0 0,0 1-1 0 0,0-1 1 0 0,0 0-1 0 0,0 0 0 0 0,0 1 1 0 0,0-1-1 0 0,0 0 1 0 0,1 1 108 0 0,0 0 1 0 0,0-1-1 0 0,1 0 1 0 0,-1 1-1 0 0,0-1 1 0 0,0 0-1 0 0,0 1 1 0 0,1-1-1 0 0,-1 0 1 0 0,3 0-1 0 0,-3 0 18 0 0,158 5 4152 0 0,84-5-2486 0 0,-104 1-1625 0 0,-9 2-152 0 0,86-3-28 0 0,208 0 768 0 0,-146 3-93 0 0,-29-11-476 0 0,-149 4-223 0 0,84-5 87 0 0,289-5 91 0 0,-470 14-275 0 0,337 3 62 0 0,-3 20-313 0 0,-318-20 25 0 0,0 0 0 0 0,30 9 0 0 0,-47-12 86 0 0,0 1-1 0 0,0-1 1 0 0,-1 1 0 0 0,1 0-1 0 0,0 0 1 0 0,0 0-1 0 0,-1 0 1 0 0,1 0 0 0 0,-1 0-1 0 0,1 0 1 0 0,-1 1-1 0 0,1-1 1 0 0,-1 0 0 0 0,1 3-1 0 0,-1-4 22 0 0,-1 1-1 0 0,0 0 1 0 0,0 0 0 0 0,1 0 0 0 0,-1 0-1 0 0,0 0 1 0 0,0 0 0 0 0,0-1-1 0 0,0 1 1 0 0,0 0 0 0 0,-1 0-1 0 0,1 0 1 0 0,0 0 0 0 0,0 0-1 0 0,0-1 1 0 0,-1 1 0 0 0,1 0 0 0 0,-1 0-1 0 0,1 0 1 0 0,0-1 0 0 0,-1 1-1 0 0,1 0 1 0 0,-1 0 0 0 0,0-1-1 0 0,1 1 1 0 0,-1-1 0 0 0,1 1-1 0 0,-1 0 1 0 0,0-1 0 0 0,0 1 0 0 0,0 0-1 0 0,-25 16-3271 0 0</inkml:trace>
</inkml:ink>
</file>

<file path=ppt/ink/ink4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1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115 136 512 0 0,'-18'-4'1823'0'0,"15"4"-1003"0"0,-1-1-1 0 0,1 0 0 0 0,-1 0 0 0 0,1 0 1 0 0,-6-3-1 0 0,6 3-86 0 0,1 0-1 0 0,-1 0 1 0 0,0 0-1 0 0,0 1 1 0 0,0-1 0 0 0,0 1-1 0 0,0-1 1 0 0,-5 1 0 0 0,5 1-75 0 0,-1-2 1 0 0,1 1 0 0 0,0 0 0 0 0,0-1-1 0 0,0 1 1 0 0,0-1 0 0 0,-5-1 0 0 0,7 1-517 0 0,1 1 1 0 0,-1 0-1 0 0,1 0 0 0 0,-1-1 1 0 0,1 1-1 0 0,-1-1 1 0 0,1 1-1 0 0,-1 0 0 0 0,1-1 1 0 0,-1 1-1 0 0,1-1 1 0 0,-1 1-1 0 0,1-1 0 0 0,0 1 1 0 0,-1-1-1 0 0,1 0 1 0 0,0 1-1 0 0,-1-1 0 0 0,1 1 1 0 0,0-1-1 0 0,0 0 1 0 0,-1 1-1 0 0,1-1 1 0 0,0 0-1 0 0,0 0 0 0 0,0 0-32 0 0,1-1 0 0 0,-1 1 0 0 0,0 0 0 0 0,1-1 0 0 0,-1 1 0 0 0,0 0 0 0 0,1 0 0 0 0,0-1 0 0 0,-1 1 0 0 0,1 0 0 0 0,1-2 0 0 0,3-2 10 0 0,0-1-1 0 0,0 1 1 0 0,10-8 0 0 0,-5 6-76 0 0,0 1 0 0 0,-1 0 1 0 0,2 1-1 0 0,-1-1 0 0 0,1 2 0 0 0,0 0 0 0 0,0 0 1 0 0,0 1-1 0 0,0 0 0 0 0,0 1 0 0 0,1 0 1 0 0,16 0-1 0 0,-26 2-36 0 0,0 0 0 0 0,0 0 0 0 0,0 1 0 0 0,-1-1 0 0 0,1 0 0 0 0,0 1 0 0 0,0-1 0 0 0,0 1-1 0 0,0 0 1 0 0,-1-1 0 0 0,1 1 0 0 0,0 0 0 0 0,-1 0 0 0 0,1 0 0 0 0,-1 0 0 0 0,1 0 0 0 0,-1 1 0 0 0,1-1 0 0 0,0 2 0 0 0,0 0 1 0 0,0 0 1 0 0,0 0-1 0 0,-1 0 0 0 0,1 0 0 0 0,-1 0 0 0 0,1 0 1 0 0,-1 0-1 0 0,0 1 0 0 0,0 5 0 0 0,1 3-4 0 0,-1 0 0 0 0,-1 0 0 0 0,0-1-1 0 0,-1 1 1 0 0,-3 14 0 0 0,-2 1 9 0 0,-1 0-1 0 0,-12 30 1 0 0,11-37-1 0 0,0 1 0 0 0,2 1 0 0 0,1-1-1 0 0,-4 30 1 0 0,9-49-17 0 0,-1 0 0 0 0,1 0 0 0 0,0 0 0 0 0,0 0 0 0 0,1 0 0 0 0,-1 0 0 0 0,0 0 0 0 0,1 0 0 0 0,-1 0 0 0 0,1 0-1 0 0,-1 0 1 0 0,1 0 0 0 0,0 0 0 0 0,0-1 0 0 0,0 1 0 0 0,1 2 0 0 0,-1-3-46 0 0,1 0 0 0 0,-1 0 0 0 0,0 0 1 0 0,0 0-1 0 0,0 0 0 0 0,1-1 0 0 0,-1 1 0 0 0,0 0 0 0 0,1-1 0 0 0,-1 1 0 0 0,1-1 1 0 0,-1 1-1 0 0,1-1 0 0 0,-1 0 0 0 0,0 0 0 0 0,1 0 0 0 0,1 0 0 0 0,3 0-444 0 0,-1-1-1 0 0,1 0 1 0 0,-1 0-1 0 0,0 0 1 0 0,1-1-1 0 0,-1 0 1 0 0,0 0-1 0 0,0 0 0 0 0,0 0 1 0 0,6-5-1 0 0,-11 7 454 0 0,7-4-1660 0 0,-1 0 1 0 0,-1 0-1 0 0,1-1 1 0 0,8-8-1 0 0,-2-2-2555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36:47.88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46 0 1448 0 0,'-1'0'640'0'0,"-1"1"-1"0"0,1-1 1 0 0,-1 0-1 0 0,1 0 1 0 0,0 1-1 0 0,-1-1 1 0 0,1 0-1 0 0,0 1 0 0 0,-1-1 1 0 0,1 1-1 0 0,0 0 1 0 0,0-1-1 0 0,0 1 1 0 0,-1 0-1 0 0,1 0 1 0 0,0 0-1 0 0,0 0 1 0 0,-1 2-1 0 0,0-1 18 0 0,0 1 0 0 0,0 0-1 0 0,0 0 1 0 0,1 0 0 0 0,0 0 0 0 0,-1 0-1 0 0,0 6 1 0 0,0 0-125 0 0,0 0 1 0 0,1-1-1 0 0,0 1 0 0 0,0 0 1 0 0,2 13-1 0 0,5 23 346 0 0,23 87 1 0 0,-18-94-970 0 0,-2 2 1 0 0,-1-1-1 0 0,2 49 1 0 0,-9-62-366 0 0,0 21-1256 0 0,-2-16-2413 0 0,-3-14 900 0 0</inkml:trace>
</inkml:ink>
</file>

<file path=ppt/ink/ink4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1.4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430 0 1568 0 0,'-32'8'8703'0'0,"24"-4"-7117"0"0,1-1-1 0 0,0 1 1 0 0,-14 9 0 0 0,-56 45 1996 0 0,-25 16-1852 0 0,80-61-1668 0 0,0 2 0 0 0,1 0 0 0 0,1 2 0 0 0,1 0 0 0 0,0 1 0 0 0,-17 22-1 0 0,33-37-184 0 0,1 0 0 0 0,0 1-1 0 0,0 0 1 0 0,-3 7 0 0 0,4-11 22 0 0,1 1 1 0 0,0-1 0 0 0,0 1 0 0 0,0-1 0 0 0,-1 0 0 0 0,1 1-1 0 0,0-1 1 0 0,0 1 0 0 0,0-1 0 0 0,0 1 0 0 0,0-1 0 0 0,0 1 0 0 0,0-1-1 0 0,0 1 1 0 0,0-1 0 0 0,0 1 0 0 0,0-1 0 0 0,0 0 0 0 0,0 1-1 0 0,0-1 1 0 0,0 1 0 0 0,0-1 0 0 0,1 1 0 0 0,-1-1 0 0 0,0 1-1 0 0,0-1 1 0 0,1 0 0 0 0,-1 1 0 0 0,0-1 0 0 0,0 1 0 0 0,1-1-1 0 0,-1 0 1 0 0,0 1 0 0 0,1-1 0 0 0,-1 0 0 0 0,1 0 0 0 0,-1 1-1 0 0,0-1 1 0 0,1 0 0 0 0,-1 0 0 0 0,1 0 0 0 0,-1 1 0 0 0,1-1-1 0 0,-1 0 1 0 0,1 0 0 0 0,-1 0 0 0 0,1 0 0 0 0,-1 0 0 0 0,0 0-1 0 0,1 0 1 0 0,0 0 0 0 0,10 0-1599 0 0</inkml:trace>
</inkml:ink>
</file>

<file path=ppt/ink/ink4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1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110 2 1200 0 0,'-5'-1'1998'0'0,"-1"1"0"0"0,1-1-1 0 0,0 1 1 0 0,-9 1-1 0 0,11-1-1077 0 0,-1 1 0 0 0,1 0-1 0 0,0 0 1 0 0,-1 0-1 0 0,1 0 1 0 0,-6 3 0 0 0,6-2-696 0 0,0 0 0 0 0,1 0-1 0 0,-1 0 1 0 0,1 0 0 0 0,-1 0 0 0 0,1 0 0 0 0,0 1 0 0 0,0-1 0 0 0,0 1 0 0 0,0 0 0 0 0,1-1 0 0 0,-1 1 0 0 0,1 0 0 0 0,0 0 0 0 0,-1 0 0 0 0,1 0 0 0 0,1 0 0 0 0,-2 5 0 0 0,-2 17-239 0 0,1 0 0 0 0,2 0 1 0 0,0 1-1 0 0,5 47 0 0 0,-3-71-136 0 0,-1 1 1 0 0,0-1-1 0 0,1 0 0 0 0,0 0 0 0 0,-1 0 0 0 0,1 0 0 0 0,0-1 0 0 0,0 1 0 0 0,0 0 0 0 0,0 0 0 0 0,0 0 1 0 0,0-1-1 0 0,1 1 0 0 0,1 1 0 0 0,-2-2-234 0 0,0 0 1 0 0,0 0-1 0 0,0 0 1 0 0,0-1-1 0 0,1 1 1 0 0,-1 0-1 0 0,0-1 1 0 0,1 1-1 0 0,-1-1 0 0 0,0 0 1 0 0,1 1-1 0 0,-1-1 1 0 0,3 0-1 0 0,6 1-1756 0 0</inkml:trace>
</inkml:ink>
</file>

<file path=ppt/ink/ink4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1.9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 2561 0 0,'-11'0'3248'0'0,"3"1"2033"0"0,0 2-3424 0 0,5 1-473 0 0,0-1-544 0 0,3 3-152 0 0,3-5-664 0 0,3 4-24 0 0,2-3-192 0 0,0 2-40 0 0,3-2-1448 0 0,1-2-2193 0 0,1 0-144 0 0</inkml:trace>
</inkml:ink>
</file>

<file path=ppt/ink/ink4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2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68 8 0 0,'-1'-3'592'0'0,"1"-1"0"0"0,-1 1 0 0 0,0 0-1 0 0,0-1 1 0 0,0 1 0 0 0,0 0 0 0 0,-1 0 0 0 0,1 0 0 0 0,-1 0 0 0 0,0 0-1 0 0,0 0 1 0 0,0 0 0 0 0,0 1 0 0 0,-1-1 0 0 0,1 1 0 0 0,-1-1 0 0 0,1 1-1 0 0,-1 0 1 0 0,0 0 0 0 0,0 0 0 0 0,0 0 0 0 0,0 1 0 0 0,0-1 0 0 0,-6-1-1 0 0,4 3-322 0 0,1-1-1 0 0,0 1 1 0 0,0 1-1 0 0,0-1 1 0 0,0 0-1 0 0,0 1 1 0 0,0 0-1 0 0,0 0 1 0 0,0 0-1 0 0,0 1 1 0 0,0-1-1 0 0,0 1 1 0 0,-6 4-1 0 0,-2 1 63 0 0,-1 2-1 0 0,-15 13 1 0 0,20-15-163 0 0,-1 1 0 0 0,2 0-1 0 0,-1 1 1 0 0,-7 10 0 0 0,13-15-125 0 0,0-1 1 0 0,0 0-1 0 0,0 1 0 0 0,0-1 1 0 0,0 1-1 0 0,1-1 0 0 0,0 1 1 0 0,0 0-1 0 0,0-1 0 0 0,0 1 1 0 0,0 0-1 0 0,1 0 0 0 0,0 0 1 0 0,-1 0-1 0 0,2 6 0 0 0,-1-8-38 0 0,1 0 0 0 0,0 0-1 0 0,0 1 1 0 0,-1-1 0 0 0,1 0 0 0 0,0 0 0 0 0,1 0-1 0 0,-1 0 1 0 0,0 0 0 0 0,1-1 0 0 0,-1 1-1 0 0,1 0 1 0 0,-1-1 0 0 0,1 1 0 0 0,0-1 0 0 0,-1 1-1 0 0,1-1 1 0 0,0 0 0 0 0,0 0 0 0 0,0 0-1 0 0,0 0 1 0 0,0 0 0 0 0,1 0 0 0 0,-1 0-1 0 0,0-1 1 0 0,0 1 0 0 0,4 0 0 0 0,5 0-33 0 0,0 0 0 0 0,0-1 0 0 0,1 0 0 0 0,12-2 0 0 0,-21 2 28 0 0,10-1-278 0 0,91-12-110 0 0,-53 1-2039 0 0,-38 8-948 0 0,23-12-1 0 0,-23 9-435 0 0</inkml:trace>
</inkml:ink>
</file>

<file path=ppt/ink/ink4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2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30 1504 0 0,'-9'-20'7954'0'0,"9"19"-7704"0"0,0 1 0 0 0,-1-1-1 0 0,1 0 1 0 0,0 1 0 0 0,-1-1 0 0 0,1 1 0 0 0,0-1-1 0 0,-1 1 1 0 0,1 0 0 0 0,-1-1 0 0 0,1 1-1 0 0,0-1 1 0 0,-1 1 0 0 0,1 0 0 0 0,-1-1 0 0 0,1 1-1 0 0,-1 0 1 0 0,0-1 0 0 0,1 1 0 0 0,-1 0-1 0 0,1 0 1 0 0,-1 0 0 0 0,1-1 0 0 0,-1 1 0 0 0,0 0-1 0 0,1 0 1 0 0,-1 0 0 0 0,0 0 0 0 0,1 0-1 0 0,-1 0 1 0 0,1 0 0 0 0,-1 0 0 0 0,-1 1 0 0 0,2 1-42 0 0,0 0 1 0 0,0 0 0 0 0,0 0 0 0 0,0 1 0 0 0,0-1 0 0 0,1 0 0 0 0,-1 0 0 0 0,0 0 0 0 0,1 0 0 0 0,1 3 0 0 0,-1 1 76 0 0,1 10-221 0 0,-2-1 1 0 0,0 1-1 0 0,0-1 1 0 0,-2 0 0 0 0,0 1-1 0 0,0-1 1 0 0,-2 0-1 0 0,0 0 1 0 0,0 0-1 0 0,-1-1 1 0 0,-14 27 0 0 0,18-40-218 0 0,-6 17 73 0 0,8-10-1575 0 0,-1-8 1434 0 0,0 0-1 0 0,0 0 0 0 0,0 1 1 0 0,1-1-1 0 0,-1 0 1 0 0,0 0-1 0 0,0 0 1 0 0,0 1-1 0 0,1-1 1 0 0,-1 0-1 0 0,0 0 1 0 0,0 0-1 0 0,1 0 1 0 0,-1 1-1 0 0,0-1 1 0 0,1 0-1 0 0,-1 0 1 0 0,0 0-1 0 0,1 0 1 0 0,-1 0-1 0 0,0 0 1 0 0,0 0-1 0 0,1 0 0 0 0,0 0 1 0 0,5 0-1659 0 0</inkml:trace>
</inkml:ink>
</file>

<file path=ppt/ink/ink4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3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43 116 1656 0 0,'-19'6'5869'0'0,"16"-5"-4455"0"0,0 0 0 0 0,1 0 0 0 0,-1 0 0 0 0,0 0 0 0 0,-6 0 1028 0 0,10-3-2089 0 0,0 0 1 0 0,0 0-1 0 0,1 0 1 0 0,-1 0-1 0 0,1 0 1 0 0,-1 1 0 0 0,1-1-1 0 0,3-2 1 0 0,1-2-55 0 0,9-11-46 0 0,-4 3-149 0 0,1 1-1 0 0,26-22 0 0 0,-34 32-95 0 0,-1 1 1 0 0,0-1-1 0 0,1 1 1 0 0,-1 0-1 0 0,1 0 0 0 0,-1 1 1 0 0,1-1-1 0 0,0 1 1 0 0,0 0-1 0 0,0-1 0 0 0,0 2 1 0 0,0-1-1 0 0,0 0 1 0 0,0 1-1 0 0,0 0 0 0 0,0 0 1 0 0,0 0-1 0 0,6 1 1 0 0,-6 1-11 0 0,1-1 1 0 0,-1 0 0 0 0,0 1-1 0 0,0 0 1 0 0,0 0 0 0 0,-1 0-1 0 0,1 1 1 0 0,0-1 0 0 0,-1 1-1 0 0,0 0 1 0 0,1 0 0 0 0,-1 0-1 0 0,0 0 1 0 0,-1 1 0 0 0,1-1-1 0 0,0 1 1 0 0,-1-1 0 0 0,0 1 0 0 0,0 0-1 0 0,0 0 1 0 0,2 8 0 0 0,-3-8-3 0 0,0 0 0 0 0,0 0 0 0 0,0 0 0 0 0,-1 0 0 0 0,1 0 0 0 0,-1 0 0 0 0,0 0 0 0 0,0 1 0 0 0,-1-1 1 0 0,1 0-1 0 0,-1 0 0 0 0,0 0 0 0 0,0-1 0 0 0,0 1 0 0 0,-1 0 0 0 0,1 0 0 0 0,-1 0 0 0 0,0-1 0 0 0,0 1 0 0 0,0-1 1 0 0,0 0-1 0 0,-1 1 0 0 0,-5 4 0 0 0,-1 0 6 0 0,0-1 1 0 0,-1 0 0 0 0,0 0-1 0 0,-18 9 1 0 0,-47 15-305 0 0,40-17-179 0 0,32-12 16 0 0,-1-1 0 0 0,0 0 0 0 0,0 0-1 0 0,0 0 1 0 0,0 0 0 0 0,0 0-1 0 0,-6-1 1 0 0,5-1-1690 0 0,3-4-345 0 0</inkml:trace>
</inkml:ink>
</file>

<file path=ppt/ink/ink4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3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343 128 1096 0 0,'0'-21'5063'0'0,"1"9"-2866"0"0,-1-1 1 0 0,-1 0 0 0 0,0 1 0 0 0,-5-24 0 0 0,6 35-2074 0 0,0 0 0 0 0,0 0 1 0 0,-1 0-1 0 0,1 0 0 0 0,0 0 1 0 0,-1 0-1 0 0,1 0 0 0 0,-1 0 1 0 0,0 0-1 0 0,1 0 0 0 0,-1 0 1 0 0,1 1-1 0 0,-1-1 0 0 0,0 0 1 0 0,0 0-1 0 0,0 1 0 0 0,1-1 1 0 0,-1 0-1 0 0,0 1 0 0 0,0-1 1 0 0,0 1-1 0 0,0-1 0 0 0,0 1 0 0 0,0 0 1 0 0,-1-1-1 0 0,0 1 4 0 0,0 0-1 0 0,0 0 1 0 0,0 0-1 0 0,0 0 1 0 0,0 1 0 0 0,0-1-1 0 0,0 1 1 0 0,0-1-1 0 0,0 1 1 0 0,0 0-1 0 0,0 0 1 0 0,-2 1-1 0 0,-5 4 172 0 0,0 0 0 0 0,1 0-1 0 0,-15 14 1 0 0,-7 9 48 0 0,2 1 1 0 0,1 1-1 0 0,1 2 0 0 0,-37 61 0 0 0,47-66-118 0 0,-17 43-1 0 0,29-62-211 0 0,1 0-1 0 0,0 0 1 0 0,1 1-1 0 0,0 0 1 0 0,0-1-1 0 0,1 1 0 0 0,1 0 1 0 0,-1-1-1 0 0,2 11 1 0 0,0-17-20 0 0,-1 0-1 0 0,1-1 1 0 0,-1 1 0 0 0,1 0 0 0 0,0-1-1 0 0,0 1 1 0 0,0-1 0 0 0,0 1 0 0 0,0-1-1 0 0,1 0 1 0 0,-1 1 0 0 0,1-1-1 0 0,0 0 1 0 0,-1 0 0 0 0,4 3 0 0 0,-1-2-10 0 0,-1-1 0 0 0,1 0 0 0 0,-1 0 0 0 0,1 0 0 0 0,0 0 0 0 0,0 0 0 0 0,0-1 0 0 0,0 0-1 0 0,5 2 1 0 0,7-1-97 0 0,0 0-1 0 0,1-1 1 0 0,-1-1-1 0 0,19-2 1 0 0,-28 2 39 0 0,16-2-859 0 0,0-1-1 0 0,33-8 0 0 0,-35 5-1590 0 0,-1 0 0 0 0,36-18 0 0 0,-37 15 950 0 0</inkml:trace>
</inkml:ink>
</file>

<file path=ppt/ink/ink4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4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52 265 2913 0 0,'-28'-4'9602'0'0,"27"4"-9289"0"0,0 0-1 0 0,0 0 1 0 0,0 0-1 0 0,-1 0 1 0 0,1 0-1 0 0,0 0 1 0 0,0 0-1 0 0,0 1 1 0 0,0-1-1 0 0,0 0 1 0 0,0 1-1 0 0,0-1 1 0 0,0 0 0 0 0,0 1-1 0 0,0 0 1 0 0,0-1-1 0 0,0 1 1 0 0,0 0-1 0 0,0-1 1 0 0,1 1-1 0 0,-3 1 1 0 0,3-1 318 0 0,2-1-426 0 0,0 0 1 0 0,0 0 0 0 0,-1-1-1 0 0,1 1 1 0 0,0 0 0 0 0,0-1-1 0 0,-1 1 1 0 0,1-1 0 0 0,0 0-1 0 0,-1 1 1 0 0,1-1 0 0 0,-1 0-1 0 0,1 0 1 0 0,2-2 0 0 0,23-21 313 0 0,-13 10 14 0 0,23-15-51 0 0,28-24-331 0 0,-55 42-130 0 0,-1 0 0 0 0,0 0 0 0 0,0-1 0 0 0,7-14 0 0 0,1 0 54 0 0,-12 20-40 0 0,-4 8 32 0 0,-4 11 57 0 0,2-6-121 0 0,-4 16 21 0 0,-3 45 0 0 0,8-59-15 0 0,0-1 0 0 0,0 1 1 0 0,1 0-1 0 0,1 0 0 0 0,-1 0 0 0 0,1 0 1 0 0,1-1-1 0 0,4 11 0 0 0,-5-13 5 0 0,1 1 0 0 0,1-1 0 0 0,-1 0 0 0 0,1 0 0 0 0,0-1 0 0 0,0 1 0 0 0,6 5 0 0 0,-8-9-14 0 0,-1-1 0 0 0,0 0 1 0 0,1 0-1 0 0,-1 0 0 0 0,1 0 1 0 0,-1 0-1 0 0,1 0 1 0 0,0 0-1 0 0,-1 0 0 0 0,1-1 1 0 0,0 1-1 0 0,-1-1 0 0 0,1 1 1 0 0,0-1-1 0 0,0 1 0 0 0,0-1 1 0 0,-1 0-1 0 0,1 0 1 0 0,0 0-1 0 0,0 0 0 0 0,0 0 1 0 0,-1-1-1 0 0,1 1 0 0 0,0-1 1 0 0,0 1-1 0 0,-1-1 1 0 0,1 1-1 0 0,0-1 0 0 0,-1 0 1 0 0,1 0-1 0 0,0 0 0 0 0,-1 0 1 0 0,2-1-1 0 0,8-6-35 0 0,0-1 0 0 0,0 0-1 0 0,-1 0 1 0 0,14-18 0 0 0,-20 21 13 0 0,0 1 1 0 0,-1-1-1 0 0,1 0 0 0 0,-1 0 1 0 0,0 0-1 0 0,-1 0 0 0 0,0 0 1 0 0,0-1-1 0 0,0 1 0 0 0,-1-1 1 0 0,2-10-1 0 0,-2-19 8 0 0,2-22 25 0 0,-2 52-1 0 0,0 0 1 0 0,0 0-1 0 0,0 0 0 0 0,1 1 0 0 0,0-1 0 0 0,0 1 1 0 0,4-8-1 0 0,-6 13-9 0 0,0 0 0 0 0,0 0 0 0 0,1-1 0 0 0,-1 1 0 0 0,0 0 0 0 0,0 0 0 0 0,0-1 0 0 0,1 1 0 0 0,-1 0 0 0 0,0 0 0 0 0,0 0 0 0 0,0 0 0 0 0,1-1 0 0 0,-1 1 0 0 0,0 0 0 0 0,1 0 0 0 0,-1 0 0 0 0,0 0 1 0 0,0 0-1 0 0,1 0 0 0 0,-1 0 0 0 0,0 0 0 0 0,1-1 0 0 0,-1 1 0 0 0,0 0 0 0 0,0 0 0 0 0,1 0 0 0 0,-1 0 0 0 0,0 1 0 0 0,1-1 0 0 0,-1 0 0 0 0,0 0 0 0 0,0 0 0 0 0,1 0 0 0 0,-1 0 0 0 0,0 0 0 0 0,0 0 0 0 0,1 0 0 0 0,-1 1 0 0 0,0-1 0 0 0,0 0 1 0 0,1 0-1 0 0,-1 0 0 0 0,0 1 0 0 0,0-1 0 0 0,0 0 0 0 0,1 0 0 0 0,-1 0 0 0 0,0 1 0 0 0,0-1 0 0 0,0 0 0 0 0,0 1 0 0 0,1-1 0 0 0,6 15 37 0 0,22 94 68 0 0,-17-62 23 0 0,-11-38-135 0 0,1 0 0 0 0,0 0 0 0 0,0-1 0 0 0,1 1 0 0 0,0 0 0 0 0,1-1 0 0 0,0 0 0 0 0,0 0 0 0 0,7 10 0 0 0,-10-17-71 0 0,0 0 1 0 0,0 0-1 0 0,0 0 0 0 0,0 0 0 0 0,0 0 1 0 0,0-1-1 0 0,0 1 0 0 0,0 0 1 0 0,0-1-1 0 0,0 1 0 0 0,0-1 0 0 0,0 1 1 0 0,1-1-1 0 0,-1 1 0 0 0,0-1 1 0 0,0 0-1 0 0,1 0 0 0 0,-1 1 0 0 0,0-1 1 0 0,0 0-1 0 0,1 0 0 0 0,1-1 1 0 0,1 0-1477 0 0,1 0 1 0 0,-1 0 0 0 0,0-1-1 0 0,0 1 1 0 0,5-4 0 0 0,0 0-607 0 0</inkml:trace>
</inkml:ink>
</file>

<file path=ppt/ink/ink4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4.5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61 2304 0 0,'-3'-5'1587'0'0,"1"0"-1"0"0,0 0 0 0 0,0 1 0 0 0,0-2 1 0 0,1 1-1 0 0,-2-10 0 0 0,3 15-1425 0 0,0-1-1 0 0,0 0 0 0 0,0 1 1 0 0,0-1-1 0 0,0 1 1 0 0,1-1-1 0 0,-1 0 0 0 0,0 1 1 0 0,0-1-1 0 0,1 0 1 0 0,-1 1-1 0 0,0-1 1 0 0,1 1-1 0 0,-1-1 0 0 0,1 1 1 0 0,-1-1-1 0 0,1 1 1 0 0,-1-1-1 0 0,1 1 0 0 0,-1 0 1 0 0,1-1-1 0 0,-1 1 1 0 0,1 0-1 0 0,0-1 0 0 0,-1 1 1 0 0,1 0-1 0 0,-1 0 1 0 0,1-1-1 0 0,0 1 1 0 0,-1 0-1 0 0,1 0 0 0 0,1 0 1 0 0,22-2 1249 0 0,-21 2-1213 0 0,1 1-1 0 0,-1 0 1 0 0,1 0-1 0 0,-1 0 1 0 0,1 0-1 0 0,-1 0 1 0 0,0 1-1 0 0,0 0 1 0 0,1-1 0 0 0,-1 1-1 0 0,0 0 1 0 0,-1 1-1 0 0,1-1 1 0 0,3 4-1 0 0,4 4 190 0 0,-1 1 1 0 0,11 16-1 0 0,-4-5 148 0 0,8 11-191 0 0,-1 2-1 0 0,-2 0 0 0 0,-2 1 0 0 0,17 41 0 0 0,-33-68-325 0 0,0 0-1 0 0,-1 0 0 0 0,0 1 1 0 0,0-1-1 0 0,-1 1 0 0 0,0-1 1 0 0,-1 1-1 0 0,0 0 0 0 0,0-1 1 0 0,-1 1-1 0 0,-1-1 0 0 0,1 1 1 0 0,-1-1-1 0 0,-1 0 0 0 0,0 1 1 0 0,0-1-1 0 0,-1-1 0 0 0,0 1 1 0 0,-6 9-1 0 0,0-3-293 0 0,1-1 1 0 0,-2 0 0 0 0,0-1-1 0 0,0 0 1 0 0,-1-1-1 0 0,-1 0 1 0 0,0-1-1 0 0,0-1 1 0 0,-28 17-1 0 0,24-19-2390 0 0,10-4-4928 0 0</inkml:trace>
</inkml:ink>
</file>

<file path=ppt/ink/ink4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5.3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99 512 0 0,'-33'-14'1691'0'0,"26"12"-34"0"0,0-1-1 0 0,0 0 1 0 0,-12-8 0 0 0,18 11-1448 0 0,0-1 0 0 0,1 1 0 0 0,-1-1 0 0 0,1 1 0 0 0,-1-1 0 0 0,0 0-1 0 0,1 1 1 0 0,-1-1 0 0 0,1 0 0 0 0,-1 1 0 0 0,1-1 0 0 0,0 0 0 0 0,-1 0 0 0 0,1 0 0 0 0,0 1 0 0 0,-1-1 0 0 0,1 0 0 0 0,0 0 0 0 0,0 0 0 0 0,0 0 0 0 0,0 0 0 0 0,0 1-1 0 0,0-3 1 0 0,0 1 81 0 0,1 0 0 0 0,-1 1 0 0 0,1-1-1 0 0,-1 0 1 0 0,1 0 0 0 0,0 1-1 0 0,0-1 1 0 0,0 0 0 0 0,0 1 0 0 0,0-1-1 0 0,1 0 1 0 0,0-1-2 0 0,0 1 0 0 0,0 0 0 0 0,0 0 0 0 0,0 0 0 0 0,1 0 0 0 0,-1 1 0 0 0,0-1 1 0 0,1 1-1 0 0,-1-1 0 0 0,1 1 0 0 0,0 0 0 0 0,-1 0 0 0 0,1 0 0 0 0,5-1 0 0 0,-2 2 27 0 0,-2 0-174 0 0,0-1 0 0 0,1 1 1 0 0,-1 1-1 0 0,0-1 0 0 0,1 1 0 0 0,-1-1 1 0 0,0 1-1 0 0,0 0 0 0 0,0 1 0 0 0,0-1 1 0 0,0 1-1 0 0,6 3 0 0 0,8 6 95 0 0,-1 2-1 0 0,0 0 1 0 0,22 22-1 0 0,41 50 288 0 0,-69-72-465 0 0,210 222 490 0 0,-176-188-529 0 0,-1 2 0 0 0,-3 2-1 0 0,-1 1 1 0 0,-4 2 0 0 0,-1 2-1 0 0,-3 1 1 0 0,37 94 0 0 0,-58-120-22 0 0,-1 0 1 0 0,-2 1 0 0 0,-1 0 0 0 0,-1 1-1 0 0,-2-1 1 0 0,-1 1 0 0 0,-2 0 0 0 0,-1 0 0 0 0,-2 0-1 0 0,-1 0 1 0 0,-1-1 0 0 0,-2 0 0 0 0,-2 1-1 0 0,-11 32 1 0 0,11-44 2 0 0,-1 0-1 0 0,-1-1 1 0 0,0 0 0 0 0,-2-1-1 0 0,0 0 1 0 0,-1-1-1 0 0,-1 0 1 0 0,-22 21 0 0 0,-12 7-47 0 0,-81 57 0 0 0,65-54 34 0 0,54-42-23 0 0,-29 26-46 0 0,37-31 20 0 0,0 1 0 0 0,-1-1 0 0 0,1 1-1 0 0,0-1 1 0 0,0 1 0 0 0,0 0 0 0 0,1 0 0 0 0,-1 0 0 0 0,1 0 0 0 0,0 0-1 0 0,0 0 1 0 0,-1 4 0 0 0,2 0-954 0 0,5-7-650 0 0,7-8-2428 0 0,-9 6 2995 0 0,8-7-2607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5.6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151 196 512 0 0,'-1'-1'345'0'0,"1"-1"1"0"0,-1 0-1 0 0,0 1 0 0 0,0-1 1 0 0,0 1-1 0 0,0-1 0 0 0,0 1 0 0 0,0 0 1 0 0,0-1-1 0 0,0 1 0 0 0,0 0 1 0 0,-1 0-1 0 0,1 0 0 0 0,-1 0 1 0 0,1 0-1 0 0,-1 0 0 0 0,1 0 0 0 0,-1 0 1 0 0,1 1-1 0 0,-4-2 0 0 0,3 2-21 0 0,0 0-1 0 0,-1 0 0 0 0,1 0 1 0 0,0 0-1 0 0,0 0 0 0 0,0 0 1 0 0,0 1-1 0 0,1-1 0 0 0,-1 1 1 0 0,0 0-1 0 0,0-1 1 0 0,0 1-1 0 0,0 0 0 0 0,0 0 1 0 0,1 0-1 0 0,-1 0 0 0 0,0 1 1 0 0,-2 1-1 0 0,-4 5 31 0 0,1 0-1 0 0,-1 0 1 0 0,1 1 0 0 0,1 0-1 0 0,-1 0 1 0 0,1 1-1 0 0,1 0 1 0 0,0 0 0 0 0,1 0-1 0 0,0 0 1 0 0,0 1 0 0 0,1 0-1 0 0,0 0 1 0 0,1 0 0 0 0,0 0-1 0 0,1 0 1 0 0,0 17 0 0 0,1-19-301 0 0,0 0 1 0 0,1 0 0 0 0,0-1-1 0 0,0 1 1 0 0,1 0 0 0 0,0-1-1 0 0,1 0 1 0 0,0 1 0 0 0,0-1-1 0 0,1 0 1 0 0,0 0 0 0 0,0-1-1 0 0,1 1 1 0 0,0-1 0 0 0,0 0-1 0 0,1 0 1 0 0,0-1 0 0 0,0 1 0 0 0,0-1-1 0 0,1-1 1 0 0,0 1 0 0 0,13 7-1 0 0,-15-10-40 0 0,1 0 0 0 0,0-1-1 0 0,0 0 1 0 0,0 0-1 0 0,0 0 1 0 0,0-1 0 0 0,0 0-1 0 0,1 0 1 0 0,-1 0 0 0 0,12-1-1 0 0,-8-1-19 0 0,-1-1-1 0 0,1 1 1 0 0,-1-2-1 0 0,0 1 1 0 0,0-1-1 0 0,14-6 0 0 0,-1-3-61 0 0,-1-1 0 0 0,0 0 0 0 0,-1-2 1 0 0,30-27-1 0 0,-46 39 47 0 0,-1 0 0 0 0,0-1 0 0 0,0 0 0 0 0,0 1 0 0 0,0-1 0 0 0,0 0 0 0 0,-1 0 0 0 0,0 0 0 0 0,0-1 0 0 0,0 1 0 0 0,0-1 0 0 0,0 1 0 0 0,1-9 0 0 0,-3 7-15 0 0,1 0-1 0 0,-1 0 0 0 0,0 0 0 0 0,0 0 0 0 0,-1 0 1 0 0,0 0-1 0 0,0 0 0 0 0,0 0 0 0 0,-1 0 1 0 0,-3-8-1 0 0,-7-10-213 0 0,-1-1 1 0 0,-1 2 0 0 0,-32-42-1 0 0,39 56 179 0 0,-2-3 28 0 0,-1 0-1 0 0,0 1 0 0 0,-1 1 1 0 0,-18-15-1 0 0,23 21 50 0 0,-1-1 1 0 0,0 0-1 0 0,0 1 0 0 0,0 1 0 0 0,0-1 1 0 0,-1 1-1 0 0,1 0 0 0 0,-1 1 0 0 0,0 0 1 0 0,-8-1-1 0 0,13 2 3 0 0,0 1 0 0 0,0 1-1 0 0,0-1 1 0 0,0 0 0 0 0,0 1 0 0 0,0-1 0 0 0,1 1 0 0 0,-1 0 0 0 0,0 0-1 0 0,0 0 1 0 0,1 0 0 0 0,-1 1 0 0 0,0-1 0 0 0,1 1 0 0 0,-1-1 0 0 0,1 1-1 0 0,0 0 1 0 0,0 0 0 0 0,0 0 0 0 0,0 0 0 0 0,0 1 0 0 0,0-1 0 0 0,0 0-1 0 0,-1 4 1 0 0,0-2 22 0 0,1 1 0 0 0,-1-1 0 0 0,1 1 1 0 0,1 0-1 0 0,-1-1 0 0 0,1 1 0 0 0,-1 0 0 0 0,1 0 0 0 0,1 0 0 0 0,-1 0 0 0 0,1 0 0 0 0,0 0 0 0 0,1 8 0 0 0,-1-10-18 0 0,1 0 1 0 0,0 0-1 0 0,0 0 0 0 0,0 0 0 0 0,1 0 0 0 0,-1 0 0 0 0,1-1 0 0 0,-1 1 1 0 0,1-1-1 0 0,0 1 0 0 0,0-1 0 0 0,0 1 0 0 0,1-1 0 0 0,-1 0 0 0 0,0 0 1 0 0,1 0-1 0 0,-1-1 0 0 0,1 1 0 0 0,0 0 0 0 0,-1-1 0 0 0,1 0 0 0 0,5 2 1 0 0,-2-1-10 0 0,0 0 0 0 0,0 0 0 0 0,1-1 0 0 0,-1 0 0 0 0,0 0 0 0 0,1 0 0 0 0,-1-1 0 0 0,0 0 0 0 0,13-2 0 0 0,23-7-16 0 0,-1-2 1 0 0,41-16-1 0 0,-66 21 4 0 0,13-4 28 0 0,-1-1 0 0 0,-1-1 0 0 0,38-23 0 0 0,-61 31 37 0 0,-8 6 64 0 0,-10 5 43 0 0,7-1-96 0 0,0 0-1 0 0,0 0 1 0 0,1 1 0 0 0,0 0 0 0 0,0 0 0 0 0,1 0 0 0 0,0 1 0 0 0,0 0 0 0 0,0 0-1 0 0,1 0 1 0 0,1 1 0 0 0,-1-1 0 0 0,-2 15 0 0 0,2-8 42 0 0,1 0 0 0 0,1 0 0 0 0,1 0 0 0 0,0 1 1 0 0,1 17-1 0 0,1-24-61 0 0,1 0-1 0 0,-1 0 1 0 0,1 0 0 0 0,1 0 0 0 0,0-1-1 0 0,0 0 1 0 0,0 1 0 0 0,1-1 0 0 0,1 0-1 0 0,6 10 1 0 0,-3-8-30 0 0,-1-1-1 0 0,2 1 1 0 0,0-1-1 0 0,0 0 1 0 0,0-1-1 0 0,1 0 1 0 0,0-1-1 0 0,1 0 1 0 0,17 8-1 0 0,-23-12-16 0 0,1 0-1 0 0,1-1 1 0 0,-1 0-1 0 0,0 0 1 0 0,0 0-1 0 0,1-1 1 0 0,-1 0-1 0 0,1 0 1 0 0,0-1-1 0 0,-1 1 1 0 0,1-2-1 0 0,-1 1 1 0 0,1-1-1 0 0,-1 0 1 0 0,1 0-1 0 0,-1 0 1 0 0,0-1 0 0 0,1 0-1 0 0,10-6 1 0 0,8-6-1 0 0,-1-1 1 0 0,27-21 0 0 0,-41 27-35 0 0,0 1-1 0 0,0-1 1 0 0,-1-1-1 0 0,-1 0 1 0 0,1 0-1 0 0,-2-1 1 0 0,8-13-1 0 0,-11 17 22 0 0,-1-2 0 0 0,0 1 0 0 0,0 0 0 0 0,-1 0 0 0 0,-1-1 0 0 0,1 1 0 0 0,-1-1-1 0 0,0 0 1 0 0,-1-12 0 0 0,-2-10-126 0 0,-8-39-1 0 0,4 32 13 0 0,4 18 6 0 0,-11-36 0 0 0,11 50 104 0 0,0-1-1 0 0,0 1 1 0 0,-1 0-1 0 0,0 0 0 0 0,0 0 1 0 0,-1 1-1 0 0,1-1 0 0 0,-1 1 1 0 0,-8-9-1 0 0,10 13 21 0 0,0-1 0 0 0,0 1 0 0 0,0-1 0 0 0,0 1-1 0 0,0 0 1 0 0,0 0 0 0 0,-1 0 0 0 0,1 0 0 0 0,0 0 0 0 0,0 0-1 0 0,-1 1 1 0 0,1-1 0 0 0,-1 1 0 0 0,-3-1 0 0 0,2 1-5 0 0,-1 0 1 0 0,0 1 0 0 0,1-1 0 0 0,-1 1 0 0 0,1 0 0 0 0,0 0-1 0 0,-6 3 1 0 0,-3 2 7 0 0,0 0-1 0 0,0 1 1 0 0,-21 16-1 0 0,14-8 47 0 0,2 1 1 0 0,0 0-1 0 0,1 1 1 0 0,0 1-1 0 0,-19 28 0 0 0,25-30 19 0 0,1 0-1 0 0,0 1 0 0 0,1 0 0 0 0,1 0 0 0 0,1 1 0 0 0,0 0 0 0 0,-5 25 0 0 0,11-37-61 0 0,0 1 1 0 0,0 0-1 0 0,0 0 0 0 0,1-1 1 0 0,0 1-1 0 0,0 0 0 0 0,1 0 1 0 0,0-1-1 0 0,0 1 1 0 0,1 0-1 0 0,-1-1 0 0 0,1 1 1 0 0,1-1-1 0 0,-1 0 0 0 0,1 0 1 0 0,0 0-1 0 0,1 0 1 0 0,-1 0-1 0 0,1 0 0 0 0,0-1 1 0 0,1 0-1 0 0,-1 0 0 0 0,1 0 1 0 0,0-1-1 0 0,1 1 1 0 0,-1-1-1 0 0,0 0 0 0 0,1-1 1 0 0,0 1-1 0 0,0-1 0 0 0,0 0 1 0 0,1-1-1 0 0,7 3 1 0 0,-5-3-23 0 0,1 0 0 0 0,0 0 1 0 0,0-1-1 0 0,0 0 1 0 0,0-1-1 0 0,0 0 1 0 0,0 0-1 0 0,0-1 1 0 0,0-1-1 0 0,16-4 1 0 0,-12 2-8 0 0,-1-1 1 0 0,0-1 0 0 0,0 0 0 0 0,0-1 0 0 0,-1-1 0 0 0,21-16 0 0 0,-18 13 4 0 0,-1-1 1 0 0,0-1-1 0 0,-1 0 1 0 0,19-26-1 0 0,-26 30 3 0 0,0-1 0 0 0,0 0-1 0 0,-1-1 1 0 0,0 1 0 0 0,-1-1 0 0 0,0 0-1 0 0,0 0 1 0 0,2-20 0 0 0,-3 16 10 0 0,-2 0-1 0 0,0-1 1 0 0,0 1 0 0 0,-1 0 0 0 0,-5-27-1 0 0,5 41 4 0 0,0 0 0 0 0,0 1 0 0 0,0-1 0 0 0,0 0 0 0 0,0 1 0 0 0,0-1 0 0 0,0 0 0 0 0,0 0 0 0 0,-1 1 0 0 0,1-1 0 0 0,0 1 0 0 0,0-1 0 0 0,-1 0 0 0 0,1 1 0 0 0,-1-1 0 0 0,1 1 0 0 0,0-1 0 0 0,-1 1 0 0 0,1-1 0 0 0,-1 1 0 0 0,0-1 0 0 0,1 1 0 0 0,-1-1 0 0 0,0 1 2 0 0,0 0 0 0 0,1 1 0 0 0,-1-1 0 0 0,1 0 0 0 0,-1 0 0 0 0,1 1 0 0 0,-1-1 1 0 0,1 1-1 0 0,-1-1 0 0 0,1 1 0 0 0,0-1 0 0 0,-1 0 0 0 0,1 1 0 0 0,0-1 0 0 0,-1 1 0 0 0,1 0 0 0 0,0-1 0 0 0,0 1 1 0 0,-1-1-1 0 0,1 1 0 0 0,-3 6 19 0 0,1 0 1 0 0,-1 0 0 0 0,0 9-1 0 0,2-4-13 0 0,0 1-1 0 0,1-1 1 0 0,0 1 0 0 0,1-1-1 0 0,1 1 1 0 0,0-1-1 0 0,0 1 1 0 0,2-1 0 0 0,-1 0-1 0 0,1-1 1 0 0,8 16 0 0 0,9 14 57 0 0,44 65 1 0 0,-49-82-38 0 0,101 176 110 0 0,-103-170-90 0 0,-1 0 1 0 0,-1 1-1 0 0,-1 0 1 0 0,-2 0-1 0 0,5 36 1 0 0,-12-47-29 0 0,0 0 1 0 0,-2 0-1 0 0,0 0 1 0 0,-1 0 0 0 0,-5 25-1 0 0,3-30-11 0 0,0 1 1 0 0,-1-1-1 0 0,-1 0 0 0 0,-1 0 1 0 0,0 0-1 0 0,-1 0 0 0 0,-9 13 1 0 0,11-22-7 0 0,0 1 0 0 0,0-1 1 0 0,0 0-1 0 0,-1-1 1 0 0,0 1-1 0 0,-1-1 0 0 0,1 0 1 0 0,-1-1-1 0 0,0 0 0 0 0,0 0 1 0 0,0 0-1 0 0,0-1 1 0 0,-1 0-1 0 0,-7 2 0 0 0,-11 2 67 0 0,0-2 0 0 0,-52 5 0 0 0,64-8-56 0 0,-1-1 1 0 0,0-1-1 0 0,1-1 0 0 0,-1 0 0 0 0,1-1 0 0 0,-1 0 0 0 0,-25-9 0 0 0,32 9-18 0 0,0-2 0 0 0,0 1 0 0 0,1-1 0 0 0,0 0 0 0 0,0-1 0 0 0,0 0 0 0 0,0 0 0 0 0,1 0 0 0 0,-1-1 0 0 0,1 0 0 0 0,1 0 0 0 0,-1 0 0 0 0,1-1 0 0 0,0 0-1 0 0,-4-8 1 0 0,3 3-9 0 0,0 0 0 0 0,1 0 0 0 0,1 0 0 0 0,0-1 0 0 0,1 0 0 0 0,0 0 0 0 0,-2-16 0 0 0,4 10 0 0 0,0 0-1 0 0,2 0 1 0 0,0 0-1 0 0,5-27 0 0 0,3 7-111 0 0,1 0-1 0 0,2 0 1 0 0,2 1-1 0 0,20-39 1 0 0,-22 54 24 0 0,0 1 1 0 0,1 0-1 0 0,1 0 1 0 0,1 2-1 0 0,1 0 1 0 0,1 0-1 0 0,23-20 0 0 0,-25 28-387 0 0,0 0-1 0 0,0 1 1 0 0,1 1-1 0 0,20-10 1 0 0,-21 13-825 0 0,0 1 1 0 0,1 0-1 0 0,0 1 0 0 0,0 1 1 0 0,19-3-1 0 0,-16 4-1367 0 0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24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30 244 512 0 0,'-16'-2'846'0'0,"8"-7"9340"0"0,3 4-6373 0 0,5 4-3786 0 0,1 1 0 0 0,-1-1 1 0 0,1 1-1 0 0,0-1 1 0 0,-1 1-1 0 0,1-1 1 0 0,0 1-1 0 0,0 0 0 0 0,-1-1 1 0 0,1 1-1 0 0,0 0 1 0 0,0 0-1 0 0,0-1 0 0 0,-1 1 1 0 0,3 0-1 0 0,17-3 400 0 0,-14 2-339 0 0,158-24 1641 0 0,20 8-409 0 0,-74 9-755 0 0,82 1 39 0 0,-36 3-298 0 0,5-4-59 0 0,42-4-22 0 0,-113 7-158 0 0,108-13 87 0 0,-57-3-91 0 0,58-10 42 0 0,-103 14-79 0 0,65-16-4 0 0,-142 26-114 0 0,-6 3-1180 0 0,-25 10-1102 0 0,-31 15-4427 0 0,22-10 4799 0 0</inkml:trace>
</inkml:ink>
</file>

<file path=ppt/ink/ink4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5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51 512 0 0,'0'-1'274'0'0,"0"1"1"0"0,-1 0-1 0 0,1 0 0 0 0,0 0 1 0 0,-1-1-1 0 0,1 1 0 0 0,0 0 1 0 0,-1 0-1 0 0,1-1 0 0 0,0 1 1 0 0,0 0-1 0 0,-1-1 0 0 0,1 1 1 0 0,0 0-1 0 0,0-1 0 0 0,0 1 0 0 0,-1 0 1 0 0,1-1-1 0 0,0 1 0 0 0,0 0 1 0 0,0-1-1 0 0,0 1 0 0 0,0-1 1 0 0,0 1-1 0 0,0 0 0 0 0,0-1 1 0 0,0 1-1 0 0,0-1 0 0 0,0 1 1 0 0,0 0-1 0 0,0-1 0 0 0,0 1 1 0 0,0-1-1 0 0,0 1 0 0 0,0 0 0 0 0,1-1 1 0 0,-1 1-1 0 0,0-1 0 0 0,16-5 8398 0 0,-6 3-9633 0 0,4-1 1763 0 0,0 1-1 0 0,21-2 1 0 0,2-1-245 0 0,-9 2-392 0 0,-1 2 0 0 0,46 0-1 0 0,-6 0-123 0 0,-65 2-55 0 0,46 0-24 0 0,-45 0-31 0 0,0 1 0 0 0,-1-1 1 0 0,1 1-1 0 0,0-1 0 0 0,0 1 0 0 0,-1 0 0 0 0,1 0 0 0 0,-1 0 0 0 0,1 0 0 0 0,-1 0 0 0 0,1 1 0 0 0,-1-1 0 0 0,0 1 0 0 0,4 2 1 0 0,-6-3-60 0 0,0-1 1 0 0,1 0 0 0 0,-1 1 0 0 0,0-1 0 0 0,0 1 0 0 0,0-1 0 0 0,1 1 0 0 0,-1-1-1 0 0,0 1 1 0 0,0-1 0 0 0,0 0 0 0 0,0 1 0 0 0,0-1 0 0 0,0 1 0 0 0,0-1 0 0 0,0 1 0 0 0,0-1-1 0 0,0 1 1 0 0,0-1 0 0 0,0 1 0 0 0,0-1 0 0 0,0 1 0 0 0,-1-1 0 0 0,1 1 0 0 0,0-1 0 0 0,0 1-1 0 0,0-1 1 0 0,-1 0 0 0 0,1 1 0 0 0,0-1 0 0 0,-1 1 0 0 0,1-1 0 0 0,0 0 0 0 0,-1 1-1 0 0,1-1 1 0 0,0 0 0 0 0,-1 1 0 0 0,1-1 0 0 0,-1 0 0 0 0,1 0 0 0 0,0 1 0 0 0,-1-1 0 0 0,0 0-1 0 0,-11 8-1976 0 0</inkml:trace>
</inkml:ink>
</file>

<file path=ppt/ink/ink4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6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0 1992 0 0,'-7'2'3275'0'0,"-22"8"3628"0"0,28-10-6715 0 0,0 0 0 0 0,0 0 0 0 0,0 1 0 0 0,0-1 1 0 0,0 1-1 0 0,0-1 0 0 0,1 1 0 0 0,-1-1 0 0 0,0 1 0 0 0,0-1 0 0 0,1 1 0 0 0,-1 0 1 0 0,0-1-1 0 0,1 1 0 0 0,-1 0 0 0 0,1 0 0 0 0,-1 0 0 0 0,1-1 0 0 0,-1 1 0 0 0,1 0 1 0 0,-1 0-1 0 0,1 0 0 0 0,-1 1 0 0 0,1-1-140 0 0,1 0 0 0 0,-1 0 0 0 0,0 0 0 0 0,0-1 0 0 0,1 1 1 0 0,-1 0-1 0 0,1 0 0 0 0,-1-1 0 0 0,1 1 0 0 0,-1 0 0 0 0,1 0 0 0 0,-1-1 0 0 0,1 1 0 0 0,-1-1 1 0 0,1 1-1 0 0,0-1 0 0 0,-1 1 0 0 0,1-1 0 0 0,0 1 0 0 0,0-1 0 0 0,-1 1 0 0 0,1-1 0 0 0,0 0 1 0 0,0 1-1 0 0,-1-1 0 0 0,1 0 0 0 0,0 0 0 0 0,0 0 0 0 0,0 0 0 0 0,0 1 0 0 0,1-2 0 0 0,30 3 223 0 0,-29-2-203 0 0,135-15 337 0 0,-13 2-438 0 0,-94 11 48 0 0,137-1-3436 0 0,-137 6 823 0 0</inkml:trace>
</inkml:ink>
</file>

<file path=ppt/ink/ink4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47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537 124 80 0 0,'1'-8'1039'0'0,"-2"0"0"0"0,1-1 0 0 0,-1 1 0 0 0,0 0 0 0 0,-1 0 0 0 0,0 0 0 0 0,0 1 0 0 0,-6-12 0 0 0,7 16-744 0 0,0 1 1 0 0,-1-1-1 0 0,0 0 1 0 0,1 1 0 0 0,-1 0-1 0 0,0-1 1 0 0,-1 1-1 0 0,1 0 1 0 0,0 0-1 0 0,0 0 1 0 0,-1 0-1 0 0,0 0 1 0 0,1 1-1 0 0,-1-1 1 0 0,0 1-1 0 0,1 0 1 0 0,-1 0-1 0 0,0 0 1 0 0,0 0-1 0 0,0 0 1 0 0,0 0-1 0 0,0 1 1 0 0,0 0-1 0 0,0-1 1 0 0,-4 1-1 0 0,-1 1-53 0 0,0 0-1 0 0,1 0 0 0 0,-1 1 0 0 0,0 0 0 0 0,0 0 0 0 0,1 1 1 0 0,0 0-1 0 0,-1 0 0 0 0,1 0 0 0 0,-7 6 0 0 0,-10 7 353 0 0,-31 25-1 0 0,11-2-89 0 0,2 1 1 0 0,-74 92-1 0 0,106-119-384 0 0,-1 1 0 0 0,2 0 0 0 0,0 1 0 0 0,1 0 0 0 0,0 1 0 0 0,2-1 0 0 0,-6 19 0 0 0,9-25-63 0 0,1 0-1 0 0,0 0 0 0 0,1-1 1 0 0,0 1-1 0 0,1 0 0 0 0,0 0 0 0 0,0 1 1 0 0,1-1-1 0 0,0-1 0 0 0,0 1 0 0 0,1 0 1 0 0,0 0-1 0 0,1 0 0 0 0,0-1 1 0 0,4 9-1 0 0,0-4-36 0 0,1 0 1 0 0,0-1-1 0 0,1 0 0 0 0,1-1 1 0 0,-1 0-1 0 0,2 0 1 0 0,0-1-1 0 0,0 0 1 0 0,0-1-1 0 0,1 0 0 0 0,1-1 1 0 0,0 0-1 0 0,22 9 1 0 0,-16-8-42 0 0,0-2 1 0 0,1-1 0 0 0,0 0 0 0 0,0-1 0 0 0,0-2 0 0 0,0 0-1 0 0,0-1 1 0 0,1 0 0 0 0,28-3 0 0 0,-38 0 15 0 0,1-1 0 0 0,0-1 1 0 0,-1 1-1 0 0,1-2 0 0 0,-1 1 0 0 0,0-2 1 0 0,0 0-1 0 0,0 0 0 0 0,17-12 0 0 0,-23 14 13 0 0,1-1 0 0 0,-1 0 0 0 0,0-1 0 0 0,0 1 0 0 0,0-1 0 0 0,-1 0 0 0 0,1 0 0 0 0,-1-1 0 0 0,-1 1-1 0 0,1-1 1 0 0,-1 0 0 0 0,0 0 0 0 0,0 0 0 0 0,0-1 0 0 0,-1 1 0 0 0,0 0 0 0 0,-1-1 0 0 0,2-10 0 0 0,-2-4-19 0 0,-1-1 0 0 0,-1 0 1 0 0,-2 0-1 0 0,0 0 0 0 0,-1 1 1 0 0,-12-39-1 0 0,-2 10-5 0 0,-41-79 0 0 0,52 115 9 0 0,0 1 0 0 0,-2 0 0 0 0,1 1 0 0 0,-1-1 0 0 0,-1 2 0 0 0,0-1 1 0 0,-1 2-1 0 0,-16-14 0 0 0,18 18-16 0 0,0 0 0 0 0,0 0 0 0 0,-1 1 0 0 0,0 0 1 0 0,0 0-1 0 0,0 1 0 0 0,-1 1 0 0 0,1 0 0 0 0,-1 0 1 0 0,0 1-1 0 0,0 0 0 0 0,-13 1 0 0 0,9 0-288 0 0,0 1-1 0 0,0 1 1 0 0,-1 0 0 0 0,2 1-1 0 0,-1 1 1 0 0,-25 7-1 0 0,30-6-1036 0 0,-1 1 0 0 0,1 0 0 0 0,0 0 0 0 0,0 1 1 0 0,-15 12-1 0 0,-2 5-1328 0 0</inkml:trace>
</inkml:ink>
</file>

<file path=ppt/ink/ink4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20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65 512 0 0,'-3'-33'9094'0'0,"5"27"-7210"0"0,2-13 733 0 0,-4 19-2567 0 0,0 0-1 0 0,0 0 0 0 0,0 0 1 0 0,0-1-1 0 0,0 1 0 0 0,0 0 1 0 0,0 0-1 0 0,0-1 0 0 0,0 1 1 0 0,0 0-1 0 0,0 0 0 0 0,0 0 1 0 0,0-1-1 0 0,0 1 0 0 0,0 0 0 0 0,0 0 1 0 0,0 0-1 0 0,0-1 0 0 0,-1 1 1 0 0,1 0-1 0 0,0 0 0 0 0,0 0 1 0 0,0-1-1 0 0,0 1 0 0 0,0 0 1 0 0,-1 0-1 0 0,1 0 0 0 0,0 0 1 0 0,0 0-1 0 0,0-1 0 0 0,0 1 1 0 0,-1 0-1 0 0,1 0 0 0 0,0 0 0 0 0,0 0 1 0 0,0 0-1 0 0,-1 0 0 0 0,1 0 1 0 0,0 0-1 0 0,0 0 0 0 0,-1 0 1 0 0,1 0-1 0 0,0 0 0 0 0,0 0 1 0 0,0 0-1 0 0,-1 0 0 0 0,1 0 1 0 0,0 0-1 0 0,0 0 0 0 0,-1 0 1 0 0,1 0-1 0 0,0 0 0 0 0,0 0 0 0 0,0 0 1 0 0,-1 0-1 0 0,1 0 0 0 0,0 1 1 0 0,0-1-1 0 0,0 0 0 0 0,0 0 1 0 0,-1 0-1 0 0,-46-1 1619 0 0,35 1-1486 0 0,1 1 0 0 0,-1 1 0 0 0,0 0 0 0 0,1 1 0 0 0,-1 0-1 0 0,1 1 1 0 0,0 0 0 0 0,0 0 0 0 0,0 2 0 0 0,1-1 0 0 0,0 1-1 0 0,0 1 1 0 0,0-1 0 0 0,1 2 0 0 0,0-1 0 0 0,0 1 0 0 0,1 1-1 0 0,0 0 1 0 0,-12 17 0 0 0,16-20-45 0 0,0 1 0 0 0,1-1 0 0 0,0 1 0 0 0,0 0 0 0 0,0 0 0 0 0,1 0 0 0 0,0 0 0 0 0,-2 13 1 0 0,3-15-78 0 0,1 0 0 0 0,0 1 0 0 0,0-1 0 0 0,1 0 0 0 0,-1 0 0 0 0,1 1 0 0 0,0-1 0 0 0,1 0 0 0 0,-1 0 0 0 0,1 0 0 0 0,0 0 0 0 0,0-1 0 0 0,4 7 0 0 0,-2-5-43 0 0,0 0 1 0 0,0 0-1 0 0,0-1 1 0 0,1 1-1 0 0,0-1 1 0 0,0 0-1 0 0,1-1 1 0 0,-1 1-1 0 0,1-1 0 0 0,7 4 1 0 0,-5-4-2 0 0,1 0 0 0 0,0 0 0 0 0,0-1 0 0 0,0 0 0 0 0,0-1 0 0 0,0 0 0 0 0,12 1 0 0 0,5 1-118 0 0,1-2-1 0 0,0-1 1 0 0,0-1 0 0 0,0-1-1 0 0,0-2 1 0 0,-1 0-1 0 0,29-8 1 0 0,42-18-1951 0 0,-35 5-2715 0 0,-43 16 1331 0 0,-1-3-220 0 0</inkml:trace>
</inkml:ink>
</file>

<file path=ppt/ink/ink4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21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44 232 0 0,'-1'-1'248'0'0,"0"0"1"0"0,0 0-1 0 0,0 1 1 0 0,0-1-1 0 0,0 0 1 0 0,0 0-1 0 0,0 1 0 0 0,-1-1 1 0 0,1 0-1 0 0,-3 0 1 0 0,2 1 650 0 0,0 0 0 0 0,1 0 0 0 0,-1 0 1 0 0,0 0-1 0 0,0 0 0 0 0,0 0 0 0 0,0 1 1 0 0,0-1-1 0 0,-3 2 0 0 0,-2-1 943 0 0,7-1-1772 0 0,0 0 1 0 0,0 0-1 0 0,0 0 0 0 0,-1 0 0 0 0,1 0 1 0 0,0 0-1 0 0,0 0 0 0 0,-1 0 1 0 0,1 0-1 0 0,0 0 0 0 0,0 0 1 0 0,0 0-1 0 0,-1 0 0 0 0,1 1 0 0 0,0-1 1 0 0,0 0-1 0 0,0 0 0 0 0,-1 0 1 0 0,1 0-1 0 0,0 0 0 0 0,0 0 1 0 0,0 0-1 0 0,0 1 0 0 0,-1-1 0 0 0,1 0 1 0 0,0 0-1 0 0,0 0 0 0 0,0 0 1 0 0,0 1-1 0 0,0-1 0 0 0,-1 0 1 0 0,1 0-1 0 0,0 0 0 0 0,0 1 0 0 0,0-1 1 0 0,0 0-1 0 0,0 0 0 0 0,0 0 1 0 0,0 1-1 0 0,0-1 0 0 0,0 0 1 0 0,0 0-1 0 0,0 1 0 0 0,0-1 0 0 0,0 0 1 0 0,0 0-1 0 0,0 0 0 0 0,0 1 1 0 0,0-1-1 0 0,0 0 0 0 0,0 0 1 0 0,0 0-1 0 0,1 1 0 0 0,-1-1 0 0 0,0 0 1 0 0,0 0-1 0 0,0 0 0 0 0,0 1 1 0 0,0-1-1 0 0,1 0 0 0 0,-1 0 1 0 0,0 0-1 0 0,0 0 0 0 0,0 0 0 0 0,0 1 1 0 0,1-1-1 0 0,-1 0 0 0 0,1 1 38 0 0,0-1 0 0 0,0 1 0 0 0,1 0 0 0 0,-1-1 0 0 0,0 1 0 0 0,0-1 0 0 0,0 1 0 0 0,1-1 0 0 0,-1 1 0 0 0,0-1 0 0 0,2 0 0 0 0,49-3 747 0 0,0-2 0 0 0,83-20 0 0 0,-62 10-818 0 0,-27 9-162 0 0,-42 6 33 0 0,0-1-1 0 0,0 1 1 0 0,0 1-1 0 0,0-1 1 0 0,0 1-1 0 0,0-1 1 0 0,0 1-1 0 0,0 0 1 0 0,5 2-1 0 0,-8-2-69 0 0,-1-1 0 0 0,1 0 0 0 0,0 1 0 0 0,0-1 0 0 0,-1 1 0 0 0,1 0 0 0 0,0-1 0 0 0,-1 1 0 0 0,1-1 0 0 0,-1 1 0 0 0,1 0 0 0 0,-1-1 0 0 0,1 1 0 0 0,-1 0 0 0 0,1 0 0 0 0,-1-1 0 0 0,0 1 0 0 0,1 0 0 0 0,-1 0 0 0 0,0 0 0 0 0,0-1 0 0 0,1 1 0 0 0,-1 2 0 0 0,0-1-485 0 0,0 0-1 0 0,-1 0 1 0 0,1 0 0 0 0,0 0-1 0 0,-1 0 1 0 0,1 0-1 0 0,-1 0 1 0 0,0 0-1 0 0,-1 2 1 0 0,-4 9-1640 0 0</inkml:trace>
</inkml:ink>
</file>

<file path=ppt/ink/ink4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21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31 392 0 0,'0'0'228'0'0,"0"0"1"0"0,-1 0-1 0 0,1 0 1 0 0,0 0-1 0 0,-1 1 0 0 0,1-1 1 0 0,0 0-1 0 0,-1 0 0 0 0,1-1 1 0 0,0 1-1 0 0,-1 0 0 0 0,1 0 1 0 0,0 0-1 0 0,-1 0 0 0 0,1 0 1 0 0,0 0-1 0 0,0 0 0 0 0,-1 0 1 0 0,1-1-1 0 0,0 1 1 0 0,-1 0-1 0 0,1 0 0 0 0,0 0 1 0 0,0-1-1 0 0,-1 1 0 0 0,1 0 1 0 0,0 0-1 0 0,-1-1 0 0 0,7-7 4916 0 0,16-6-170 0 0,-20 13-4928 0 0,-2 0 42 0 0,0 1 1 0 0,1 0-1 0 0,-1-1 0 0 0,1 1 0 0 0,-1 0 0 0 0,0-1 0 0 0,1 1 0 0 0,-1 0 0 0 0,1-1 1 0 0,-1 1-1 0 0,1 0 0 0 0,-1 0 0 0 0,1 0 0 0 0,-1 0 0 0 0,1-1 0 0 0,0 1 0 0 0,-1 0 0 0 0,1 0 1 0 0,-1 0-1 0 0,1 0 0 0 0,-1 0 0 0 0,1 0 0 0 0,-1 0 0 0 0,1 1 0 0 0,-1-1 0 0 0,1 0 0 0 0,0 0 1 0 0,-1 0-1 0 0,1 0 0 0 0,-1 1 0 0 0,0-1 0 0 0,1 0 0 0 0,-1 1 0 0 0,1-1 0 0 0,0 1 1 0 0,-1 0-7 0 0,1 0 1 0 0,-1 0-1 0 0,0 1 1 0 0,1-1 0 0 0,-1 0-1 0 0,0 1 1 0 0,0-1 0 0 0,0 0-1 0 0,0 1 1 0 0,0-1-1 0 0,0 0 1 0 0,-1 1 0 0 0,1-1-1 0 0,-1 2 1 0 0,-8 43 344 0 0,-6 68-1 0 0,14-108-420 0 0,1 1 0 0 0,0-1 0 0 0,0 1 0 0 0,1-1 0 0 0,0 0 0 0 0,0 1 0 0 0,0-1 0 0 0,1 0 0 0 0,0 1 0 0 0,0-1 0 0 0,4 7-1 0 0,-4-10-192 0 0,0 0 0 0 0,0 0-1 0 0,0 0 1 0 0,1 0 0 0 0,-1 0-1 0 0,1-1 1 0 0,-1 1-1 0 0,1-1 1 0 0,0 0 0 0 0,0 0-1 0 0,0 0 1 0 0,1 0-1 0 0,-1 0 1 0 0,0-1 0 0 0,1 1-1 0 0,-1-1 1 0 0,1 0-1 0 0,-1 0 1 0 0,1 0 0 0 0,-1-1-1 0 0,5 1 1 0 0,9 0-1891 0 0,2 0-537 0 0</inkml:trace>
</inkml:ink>
</file>

<file path=ppt/ink/ink4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22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452 76 512 0 0,'0'-6'312'0'0,"0"1"0"0"0,0-1 0 0 0,-1 0 0 0 0,0 1 0 0 0,-3-10 0 0 0,4 13-37 0 0,-1 0 0 0 0,0 1 1 0 0,1-1-1 0 0,-1 0 1 0 0,0 1-1 0 0,0-1 0 0 0,0 1 1 0 0,0-1-1 0 0,0 1 1 0 0,0 0-1 0 0,-1 0 0 0 0,1-1 1 0 0,0 1-1 0 0,-1 0 1 0 0,1 0-1 0 0,0 0 0 0 0,-1 0 1 0 0,0 0-1 0 0,1 1 1 0 0,-1-1-1 0 0,1 0 0 0 0,-4 0 1 0 0,-3-1 281 0 0,0 1 0 0 0,0 1 1 0 0,-1-1-1 0 0,1 1 0 0 0,0 0 1 0 0,-1 1-1 0 0,1 0 0 0 0,0 0 1 0 0,0 1-1 0 0,-11 4 0 0 0,9-2-203 0 0,0 0 1 0 0,0 1-1 0 0,0 0 0 0 0,1 1 0 0 0,-1 0 0 0 0,2 1 0 0 0,-13 11 0 0 0,2 0 60 0 0,1 1 1 0 0,2 1-1 0 0,0 1 0 0 0,1 0 1 0 0,1 1-1 0 0,-21 43 0 0 0,11-8 738 0 0,-29 104 0 0 0,49-147-1068 0 0,0 0 1 0 0,1 0-1 0 0,1 1 0 0 0,0-1 1 0 0,1 1-1 0 0,0 0 0 0 0,2-1 1 0 0,-1 1-1 0 0,2-1 0 0 0,0 1 1 0 0,1-1-1 0 0,0 1 0 0 0,1-1 1 0 0,1 0-1 0 0,9 19 1 0 0,-7-18-122 0 0,1-1 1 0 0,0 0-1 0 0,1-1 1 0 0,1 1-1 0 0,0-2 1 0 0,1 0-1 0 0,0 0 1 0 0,0-1-1 0 0,2 0 1 0 0,-1-1 0 0 0,1 0-1 0 0,1-1 1 0 0,0 0-1 0 0,0-2 1 0 0,1 1-1 0 0,0-2 1 0 0,17 6-1 0 0,-10-6-507 0 0,0 0-1 0 0,0-1 1 0 0,34 2-1 0 0,28-6-5565 0 0,-47-3 1982 0 0</inkml:trace>
</inkml:ink>
</file>

<file path=ppt/ink/ink4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5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87 213 512 0 0,'-3'-10'202'0'0,"3"8"110"0"0,0 1 1 0 0,-1 0-1 0 0,1-1 0 0 0,0 1 0 0 0,0 0 0 0 0,-1-1 0 0 0,1 1 0 0 0,-1 0 0 0 0,0-1 1 0 0,1 1-1 0 0,-1 0 0 0 0,0 0 0 0 0,1 0 0 0 0,-1 0 0 0 0,0 0 0 0 0,0 0 0 0 0,0 0 1 0 0,0 0-1 0 0,0 0 0 0 0,0 0 0 0 0,-1 0 0 0 0,1 0 0 0 0,0 1 0 0 0,0-1 1 0 0,-1 0-1 0 0,1 1 0 0 0,0-1 0 0 0,-2 1 0 0 0,-5-2 976 0 0,-25-1 3667 0 0,32 3-4848 0 0,0 0 1 0 0,1 0-1 0 0,-1 0 1 0 0,0 0 0 0 0,0 0-1 0 0,1 0 1 0 0,-1 0-1 0 0,0 0 1 0 0,1-1-1 0 0,-1 1 1 0 0,0 0 0 0 0,0 0-1 0 0,1-1 1 0 0,-1 1-1 0 0,1 0 1 0 0,-1-1 0 0 0,0 1-1 0 0,1 0 1 0 0,-1-1-1 0 0,1 1 1 0 0,-1-1-1 0 0,0 0 1 0 0,1 0-9 0 0,-1 0-1 0 0,1 1 1 0 0,0-1 0 0 0,0 0-1 0 0,0 1 1 0 0,0-1-1 0 0,0 0 1 0 0,0 1 0 0 0,0-1-1 0 0,0 0 1 0 0,0 1 0 0 0,0-1-1 0 0,0 0 1 0 0,1 1 0 0 0,-1-1-1 0 0,0 0 1 0 0,0 1 0 0 0,1-2-1 0 0,2-2 68 0 0,-1 0 0 0 0,1 0-1 0 0,0 0 1 0 0,0 1 0 0 0,6-6-1 0 0,66-56 178 0 0,-67 57-327 0 0,1 0 1 0 0,17-11-1 0 0,-22 16-1 0 0,0 1-1 0 0,0 0 1 0 0,0 0 0 0 0,0 0-1 0 0,0 0 1 0 0,0 1 0 0 0,0-1 0 0 0,1 1-1 0 0,-1 0 1 0 0,7 0 0 0 0,-10 1-12 0 0,0 0 0 0 0,-1 1 1 0 0,1-1-1 0 0,0 0 0 0 0,0 1 0 0 0,0-1 1 0 0,-1 0-1 0 0,1 1 0 0 0,0-1 1 0 0,-1 1-1 0 0,1 0 0 0 0,0-1 0 0 0,-1 1 1 0 0,1-1-1 0 0,-1 1 0 0 0,1 0 1 0 0,-1 0-1 0 0,1-1 0 0 0,-1 1 1 0 0,1 0-1 0 0,-1 0 0 0 0,0-1 0 0 0,1 1 1 0 0,-1 0-1 0 0,0 0 0 0 0,0 0 1 0 0,0 0-1 0 0,0 0 0 0 0,0 1 0 0 0,2 29 21 0 0,-2-28 0 0 0,-2 49-12 0 0,1-27 8 0 0,1 39 0 0 0,1-57-17 0 0,0 0 0 0 0,0-1 0 0 0,0 1 0 0 0,1 0 0 0 0,0 0 0 0 0,0-1 0 0 0,1 1 0 0 0,0-1-1 0 0,0 0 1 0 0,5 8 0 0 0,-4-9-24 0 0,1 1-1 0 0,0-1 0 0 0,1 0 0 0 0,-1 0 0 0 0,1 0 0 0 0,0 0 0 0 0,0-1 0 0 0,1 0 1 0 0,-1-1-1 0 0,1 0 0 0 0,0 0 0 0 0,-1 0 0 0 0,1 0 0 0 0,1-1 0 0 0,-1 0 0 0 0,0-1 1 0 0,0 0-1 0 0,1 0 0 0 0,11 0 0 0 0,58-1-3835 0 0,-75 0 3139 0 0,0 0 1 0 0,0 0-1 0 0,0 1 0 0 0,0-1 1 0 0,0 1-1 0 0,0-1 0 0 0,0 1 1 0 0,3 1-1 0 0,-5-2 642 0 0,5 1-2212 0 0</inkml:trace>
</inkml:ink>
</file>

<file path=ppt/ink/ink4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5.6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399 1 688 0 0,'-4'0'661'0'0,"1"0"0"0"0,-1 0 0 0 0,1 0 0 0 0,-1 0 0 0 0,0 1-1 0 0,1 0 1 0 0,-1 0 0 0 0,1 0 0 0 0,0 0 0 0 0,-1 0 0 0 0,1 1 0 0 0,0-1 0 0 0,0 1 0 0 0,-1 0 0 0 0,-2 3-1 0 0,-23 16 428 0 0,1 2-1 0 0,-31 34 0 0 0,26-25-891 0 0,-73 84-198 0 0,33-33-5511 0 0,60-69 2717 0 0</inkml:trace>
</inkml:ink>
</file>

<file path=ppt/ink/ink4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5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 1560 0 0,'-8'0'2121'0'0,"2"0"2328"0"0,1 2-3569 0 0,2 2 680 0 0,1-1-456 0 0,1 7 9 0 0,1 2-289 0 0,0 4-456 0 0,0 1-128 0 0,-2 0-152 0 0,2 4-176 0 0,-1-1 48 0 0,-1 0-80 0 0,-2 4-168 0 0,0-1-376 0 0,-2-1-152 0 0,0 5-3273 0 0,1-4 2448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24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21 512 0 0,'-12'-8'4762'0'0,"3"1"1177"0"0,6 5-5449 0 0,0 1 0 0 0,0 1-1 0 0,-1-1 1 0 0,1 0 0 0 0,0 1 0 0 0,-1 0-1 0 0,1-1 1 0 0,0 1 0 0 0,-1 1-1 0 0,1-1 1 0 0,0 0 0 0 0,0 1 0 0 0,-6 1-1 0 0,-19 2 1618 0 0,98-8-17 0 0,-84 10-1354 0 0,-10 0-614 0 0,24-6 183 0 0,-15-3-128 0 0,5 3 22 0 0,7 1-124 0 0,8-1-26 0 0,14 2-2 0 0,1 1 0 0 0,-1 0 1 0 0,0 1-1 0 0,0 1 0 0 0,36 15 0 0 0,-11-4-28 0 0,-21-7 0 0 0,32 17 0 0 0,2 2 7 0 0,63 28 134 0 0,-116-54-118 0 0,0 0 1 0 0,1-1 0 0 0,-1 0-1 0 0,0 0 1 0 0,0 0 0 0 0,1 0-1 0 0,8 0 1 0 0,-13-1-40 0 0,0 0 1 0 0,0 0-1 0 0,0 0 1 0 0,1 0-1 0 0,-1 0 1 0 0,0 0-1 0 0,0 0 0 0 0,0 0 1 0 0,0 0-1 0 0,0-1 1 0 0,0 1-1 0 0,0 0 1 0 0,0 0-1 0 0,0 0 1 0 0,0 0-1 0 0,0 0 0 0 0,1 0 1 0 0,-1 0-1 0 0,0-1 1 0 0,0 1-1 0 0,0 0 1 0 0,0 0-1 0 0,0 0 0 0 0,0 0 1 0 0,0 0-1 0 0,0 0 1 0 0,0 0-1 0 0,0-1 1 0 0,0 1-1 0 0,0 0 1 0 0,0 0-1 0 0,0 0 0 0 0,0 0 1 0 0,0 0-1 0 0,0 0 1 0 0,-1-1-1 0 0,1 1 1 0 0,0 0-1 0 0,0 0 0 0 0,0 0 1 0 0,0 0-1 0 0,0 0 1 0 0,0 0-1 0 0,0 0 1 0 0,0 0-1 0 0,0 0 1 0 0,0-1-1 0 0,0 1 0 0 0,-1 0 1 0 0,1 0-1 0 0,0 0 1 0 0,0 0-2 0 0,0-1 0 0 0,-1 1 0 0 0,1 0 0 0 0,0-1 0 0 0,-1 1 0 0 0,1 0 0 0 0,0-1 1 0 0,-1 1-1 0 0,1 0 0 0 0,0-1 0 0 0,-1 1 0 0 0,1 0 0 0 0,-1 0 0 0 0,1 0 0 0 0,-1-1 0 0 0,1 1 0 0 0,0 0 1 0 0,-2 0-1 0 0,-3 0 65 0 0,2 0-66 0 0,1 0 1 0 0,-1 0-1 0 0,1 0 1 0 0,-1 0 0 0 0,1 0-1 0 0,-1 1 1 0 0,1-1-1 0 0,0 1 1 0 0,-1 0 0 0 0,1 0-1 0 0,0-1 1 0 0,-1 2-1 0 0,-2 1 1 0 0,-63 41 13 0 0,47-29-13 0 0,-1-1 0 0 0,0 0 0 0 0,-1-2 0 0 0,-1 0 0 0 0,-32 10 0 0 0,-6-7-14 0 0,37-10-28 0 0,-35 12 0 0 0,60-17 34 0 0,-1 0 0 0 0,1 0 0 0 0,-1 1 0 0 0,0-1 0 0 0,1 0 0 0 0,-1 1 0 0 0,1-1 0 0 0,-1 0 0 0 0,0 1 0 0 0,1-1 0 0 0,-1 1 0 0 0,1-1 0 0 0,-1 0 0 0 0,1 1 1 0 0,0-1-1 0 0,-1 1 0 0 0,1 0 0 0 0,0-1 0 0 0,-1 1 0 0 0,1-1 0 0 0,0 1 0 0 0,-1-1 0 0 0,1 1 0 0 0,0 0 0 0 0,0-1 0 0 0,0 1 0 0 0,0 0 0 0 0,-1-1 0 0 0,1 1 0 0 0,0 0 0 0 0,0-1 0 0 0,0 1 0 0 0,1 0 1 0 0,-1-1-1 0 0,0 1 0 0 0,0 0 0 0 0,0-1 0 0 0,0 1 0 0 0,1-1 0 0 0,-1 1 0 0 0,1 1 0 0 0,1 8-753 0 0,-2-6-1660 0 0,-2 5-7355 0 0,1-5 8179 0 0</inkml:trace>
</inkml:ink>
</file>

<file path=ppt/ink/ink4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6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18 512 0 0,'-5'-17'13467'0'0,"6"17"-13194"0"0,20 9 2837 0 0,-14-9-3028 0 0,0 1 0 0 0,0 0-1 0 0,8 3 1 0 0,-9-3-125 0 0,-1 0-1 0 0,0 0 1 0 0,1 0 0 0 0,-1 0-1 0 0,0-1 1 0 0,1 0 0 0 0,5-1-1 0 0,3 0-1161 0 0,29 0-1 0 0,-27 1-888 0 0,5 0-797 0 0</inkml:trace>
</inkml:ink>
</file>

<file path=ppt/ink/ink4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7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67 139 512 0 0,'-19'-3'2965'0'0,"17"2"-2209"0"0,0 1-1 0 0,0-1 0 0 0,0 1 0 0 0,0 0 0 0 0,0 0 1 0 0,0 0-1 0 0,-1 0 0 0 0,-2 0 0 0 0,4 0-427 0 0,0 0-1 0 0,-1 0 1 0 0,1 0-1 0 0,0 0 1 0 0,0 0-1 0 0,0 0 1 0 0,0 0-1 0 0,0 0 1 0 0,0-1-1 0 0,0 1 1 0 0,-1-1-1 0 0,1 1 0 0 0,0 0 1 0 0,0-1-1 0 0,0 0 1 0 0,0 1-1 0 0,1-1 1 0 0,-1 0-1 0 0,0 1 1 0 0,0-1-1 0 0,-1-1 1 0 0,2 2-210 0 0,0 0 0 0 0,0-1 0 0 0,-1 1 0 0 0,1 0 0 0 0,0-1 0 0 0,0 1 0 0 0,0 0 0 0 0,0-1 0 0 0,0 1 0 0 0,-1 0 0 0 0,1-1 0 0 0,0 1 0 0 0,0 0 0 0 0,0-1 0 0 0,0 1 0 0 0,0 0 0 0 0,0-1 0 0 0,0 1 0 0 0,0 0 0 0 0,0-1 0 0 0,0 1-1 0 0,1 0 1 0 0,-1-1 0 0 0,0 1 0 0 0,0-1 0 0 0,1 1-81 0 0,-1-1-1 0 0,1 0 0 0 0,-1 1 0 0 0,1-1 0 0 0,-1 1 1 0 0,1-1-1 0 0,0 1 0 0 0,-1 0 0 0 0,1-1 0 0 0,0 1 1 0 0,0 0-1 0 0,-1-1 0 0 0,1 1 0 0 0,0 0 0 0 0,0 0 1 0 0,1-1-1 0 0,22-6 110 0 0,0-1 0 0 0,-1-1 0 0 0,27-14 0 0 0,-25 10-156 0 0,1 2-1 0 0,33-10 0 0 0,12 5 174 0 0,-70 16-157 0 0,0 0-1 0 0,0 0 1 0 0,0 0 0 0 0,0 0 0 0 0,-1 0 0 0 0,1 0 0 0 0,0 0-1 0 0,0 0 1 0 0,0 1 0 0 0,0-1 0 0 0,-1 0 0 0 0,1 0 0 0 0,0 1-1 0 0,0-1 1 0 0,0 0 0 0 0,-1 1 0 0 0,1-1 0 0 0,0 1 0 0 0,0-1 0 0 0,-1 1-1 0 0,1-1 1 0 0,-1 1 0 0 0,1 0 0 0 0,0-1 0 0 0,-1 1 0 0 0,1 0-1 0 0,-1-1 1 0 0,1 1 0 0 0,-1 0 0 0 0,0 0 0 0 0,1-1 0 0 0,-1 1-1 0 0,0 0 1 0 0,0 0 0 0 0,1 0 0 0 0,-1 0 0 0 0,0-1 0 0 0,0 2 0 0 0,1 5 14 0 0,0 0 1 0 0,-1 0 0 0 0,0 12-1 0 0,0-11-4 0 0,-1 28 33 0 0,0-10-27 0 0,1 0-1 0 0,1 0 1 0 0,2-1 0 0 0,0 1-1 0 0,9 33 1 0 0,-10-54-25 0 0,0 1-1 0 0,0-1 0 0 0,0 0 1 0 0,1 0-1 0 0,0 0 1 0 0,0 0-1 0 0,0 0 1 0 0,1 0-1 0 0,0-1 1 0 0,-1 0-1 0 0,2 1 1 0 0,-1-2-1 0 0,0 1 0 0 0,1 0 1 0 0,0-1-1 0 0,-1 0 1 0 0,11 5-1 0 0,-10-6-202 0 0,-1-1 0 0 0,1 1 0 0 0,0-1 0 0 0,0 0 0 0 0,0 0 0 0 0,0-1 0 0 0,0 1 0 0 0,1-1 0 0 0,-1 0 0 0 0,0-1 0 0 0,0 1 0 0 0,0-1 0 0 0,0 0 0 0 0,0 0 0 0 0,0-1 0 0 0,-1 0 0 0 0,1 1 0 0 0,0-1 0 0 0,-1-1 0 0 0,6-3 0 0 0,17-11-7265 0 0,-15 8 2383 0 0</inkml:trace>
</inkml:ink>
</file>

<file path=ppt/ink/ink4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7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3 1552 0 0,'-17'-1'6830'0'0,"15"1"-6402"0"0,0-1 1 0 0,1 1-1 0 0,-1 0 1 0 0,0 0-1 0 0,0 0 0 0 0,0 0 1 0 0,0 0-1 0 0,1 0 1 0 0,-1 1-1 0 0,0-1 1 0 0,0 1-1 0 0,1-1 1 0 0,-1 1-1 0 0,0-1 0 0 0,0 1 1 0 0,1 0-1 0 0,-1 0 1 0 0,-1 1-1 0 0,-16 13 397 0 0,1 1 1 0 0,1 1-1 0 0,-24 28 0 0 0,8-7-482 0 0,-53 41-226 0 0,1 0-1167 0 0,73-66-574 0 0,1 0 0 0 0,-13 21 1 0 0,12-15-1737 0 0</inkml:trace>
</inkml:ink>
</file>

<file path=ppt/ink/ink4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39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195 61 512 0 0,'1'0'70'0'0,"-1"0"38"0"0,0 0 0 0 0,1 0 0 0 0,-1 0 0 0 0,1 1 0 0 0,-1-1 0 0 0,0 0 0 0 0,1 0-1 0 0,-1 0 1 0 0,0 0 0 0 0,1 0 0 0 0,-1 0 0 0 0,0 0 0 0 0,1-1 0 0 0,-1 1 0 0 0,1 0 0 0 0,-1 0 0 0 0,0 0 0 0 0,1 0 0 0 0,-1 0-1 0 0,0 0 1 0 0,1-1 0 0 0,-1 1 0 0 0,0 0 0 0 0,0 0 0 0 0,1-1 0 0 0,-1 1 0 0 0,0 0 0 0 0,0 0 0 0 0,1-1 0 0 0,-1 1-1 0 0,0 0 1 0 0,0-1 0 0 0,1 1 0 0 0,-1 0 0 0 0,0-1 0 0 0,0 1 0 0 0,0 0 0 0 0,0-1 0 0 0,0 1 0 0 0,0 0 0 0 0,0-1 0 0 0,0 0-1 0 0,13-8 3581 0 0,-12 9-3498 0 0,0-1 1 0 0,-1 0 0 0 0,1 1-1 0 0,0-1 1 0 0,0 0-1 0 0,-1 0 1 0 0,1 0-1 0 0,-1 0 1 0 0,1 0-1 0 0,-1 0 1 0 0,1 0 0 0 0,-1 1-1 0 0,1-1 1 0 0,-1-1-1 0 0,0 1 1 0 0,0 0-1 0 0,1 0 1 0 0,-1 0-1 0 0,0 0 1 0 0,0 0 0 0 0,0 0-1 0 0,0 0 1 0 0,0 0-1 0 0,-1-1 1 0 0,1 0-73 0 0,0 1-48 0 0,0 0 0 0 0,-1 1 0 0 0,1-1 0 0 0,0 0-1 0 0,-1 1 1 0 0,1-1 0 0 0,-1 0 0 0 0,1 1 0 0 0,-1-1-1 0 0,0 0 1 0 0,1 1 0 0 0,-1-1 0 0 0,0 1 0 0 0,1-1 0 0 0,-1 1-1 0 0,0-1 1 0 0,1 1 0 0 0,-1 0 0 0 0,0-1 0 0 0,0 1 0 0 0,1 0-1 0 0,-1 0 1 0 0,-1-1 0 0 0,-20-4 580 0 0,17 5-535 0 0,0 1 1 0 0,0-1-1 0 0,0 1 0 0 0,0 0 0 0 0,1 0 0 0 0,-1 0 1 0 0,0 1-1 0 0,1 0 0 0 0,-5 2 0 0 0,-4 2 190 0 0,-21 15 0 0 0,19-11-122 0 0,9-6-94 0 0,0-1 0 0 0,1 1 1 0 0,-1 0-1 0 0,1 1 0 0 0,0-1 0 0 0,0 1 0 0 0,1 0 0 0 0,-9 11 0 0 0,10-10-48 0 0,0-1-1 0 0,0 1 1 0 0,0 0-1 0 0,1 0 1 0 0,0 0-1 0 0,0 0 1 0 0,1 0-1 0 0,-1 1 1 0 0,1-1-1 0 0,1 0 1 0 0,-1 1-1 0 0,1 8 1 0 0,1-11-40 0 0,-1 0 1 0 0,1 0-1 0 0,0-1 1 0 0,0 1-1 0 0,0 0 0 0 0,0 0 1 0 0,1-1-1 0 0,0 1 1 0 0,0-1-1 0 0,0 1 0 0 0,0-1 1 0 0,0 0-1 0 0,0 0 1 0 0,1 0-1 0 0,0 0 0 0 0,-1 0 1 0 0,1 0-1 0 0,0-1 1 0 0,1 0-1 0 0,-1 1 0 0 0,4 1 1 0 0,0 0-115 0 0,0-1-1 0 0,1-1 1 0 0,-1 1 0 0 0,0-1 0 0 0,1 0-1 0 0,-1-1 1 0 0,1 0 0 0 0,0 0 0 0 0,-1-1-1 0 0,12 0 1 0 0,4-2-1729 0 0,0-1-1 0 0,27-7 0 0 0,-15 1 204 0 0</inkml:trace>
</inkml:ink>
</file>

<file path=ppt/ink/ink4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25 544 0 0,'0'-2'704'0'0,"1"1"-1"0"0,-1-1 1 0 0,0 0-1 0 0,1 0 0 0 0,-1 0 1 0 0,0 0-1 0 0,0 0 1 0 0,-1-4-1 0 0,1 6-574 0 0,0 0-1 0 0,0 0 0 0 0,0 0 0 0 0,0-1 1 0 0,0 1-1 0 0,-1 0 0 0 0,1 0 0 0 0,0 0 1 0 0,0-1-1 0 0,0 1 0 0 0,0 0 1 0 0,0 0-1 0 0,0 0 0 0 0,0 0 0 0 0,-1 0 1 0 0,1-1-1 0 0,0 1 0 0 0,0 0 0 0 0,0 0 1 0 0,0 0-1 0 0,-1 0 0 0 0,1 0 0 0 0,0 0 1 0 0,0 0-1 0 0,0 0 0 0 0,-1 0 1 0 0,1-1-1 0 0,0 1 0 0 0,0 0 0 0 0,0 0 1 0 0,-1 0-1 0 0,-9 7 1687 0 0,3 0-1393 0 0,1 1 0 0 0,0 0 0 0 0,1-1 0 0 0,0 2 1 0 0,-8 14-1 0 0,-15 49 443 0 0,15-37-438 0 0,5-17-279 0 0,2 1 0 0 0,-6 30 0 0 0,10-44-164 0 0,1 1 0 0 0,1 0 1 0 0,-1 0-1 0 0,1 0 0 0 0,0-1 0 0 0,0 1 0 0 0,1 0 0 0 0,0 0 0 0 0,0 0 0 0 0,0-1 0 0 0,1 1 0 0 0,0 0 0 0 0,3 6 0 0 0,-5-11-93 0 0,1 1 0 0 0,0-1 1 0 0,0 1-1 0 0,0-1 0 0 0,1 0 0 0 0,-1 1 1 0 0,0-1-1 0 0,0 0 0 0 0,1 0 0 0 0,-1 0 1 0 0,0 0-1 0 0,1 0 0 0 0,-1 0 0 0 0,1-1 1 0 0,0 1-1 0 0,1 0 0 0 0,-2 0-256 0 0,1-1 0 0 0,-1 0 0 0 0,1 0 0 0 0,-1 1 0 0 0,1-1 0 0 0,-1 0 0 0 0,1 0 0 0 0,-1-1 0 0 0,1 1 0 0 0,-1 0 0 0 0,1 0 0 0 0,-1-1 0 0 0,1 1 0 0 0,-1-1 0 0 0,0 1 0 0 0,1-1 0 0 0,-1 0 0 0 0,0 1 0 0 0,2-2 0 0 0,5-4-1166 0 0</inkml:trace>
</inkml:ink>
</file>

<file path=ppt/ink/ink4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0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72 125 8 0 0,'0'0'63'0'0,"0"0"-1"0"0,0-1 1 0 0,0 1-1 0 0,0-1 1 0 0,0 1-1 0 0,0 0 1 0 0,0-1-1 0 0,0 1 1 0 0,0 0-1 0 0,0-1 1 0 0,0 1-1 0 0,-1 0 1 0 0,1-1-1 0 0,0 1 1 0 0,0 0 0 0 0,0 0-1 0 0,-1-1 1 0 0,1 1-1 0 0,0 0 1 0 0,0-1-1 0 0,-1 1 1 0 0,1 0-1 0 0,0 0 1 0 0,-1 0-1 0 0,1-1 1 0 0,0 1-1 0 0,-1 0 1 0 0,1 0-1 0 0,-14-1 3983 0 0,10 2-2977 0 0,1-1-1 0 0,-1 1 1 0 0,1 0 0 0 0,-1 0-1 0 0,-4 3 1 0 0,6-3-813 0 0,-18 10 2168 0 0,15-10-1452 0 0,14-9-617 0 0,2-1-210 0 0,14-11 204 0 0,2 1 0 0 0,44-25-1 0 0,-59 38-280 0 0,-1 0 0 0 0,1 0-1 0 0,-1 1 0 0 0,19-5 0 0 0,-26 9-63 0 0,-1 0-1 0 0,1 1 1 0 0,-1-1-1 0 0,1 1 1 0 0,0 0-1 0 0,-1 0 1 0 0,1 0 0 0 0,-1 0-1 0 0,1 1 1 0 0,-1-1-1 0 0,1 1 1 0 0,-1 0-1 0 0,0 0 1 0 0,1 0-1 0 0,-1 1 1 0 0,0-1-1 0 0,5 4 1 0 0,-6-4-10 0 0,0 0 1 0 0,-1 1 0 0 0,1-1-1 0 0,-1 1 1 0 0,1-1 0 0 0,-1 1-1 0 0,0 0 1 0 0,0 0 0 0 0,1-1-1 0 0,-1 1 1 0 0,0 0 0 0 0,-1 0-1 0 0,1 0 1 0 0,0 0 0 0 0,-1 0-1 0 0,1 0 1 0 0,-1 1 0 0 0,1-1-1 0 0,-1 0 1 0 0,0 0 0 0 0,0 0-1 0 0,0 0 1 0 0,0 0 0 0 0,0 1-1 0 0,-1-1 1 0 0,1 0 0 0 0,-1 0-1 0 0,0 3 1 0 0,-2 3-7 0 0,0-1 0 0 0,0 1-1 0 0,-1-1 1 0 0,1 0 0 0 0,-2 0 0 0 0,-6 9 0 0 0,1-4-121 0 0,-1 0 0 0 0,-1-1 1 0 0,0 0-1 0 0,0-1 0 0 0,-1 0 0 0 0,0-1 1 0 0,-1-1-1 0 0,0 0 0 0 0,-1-1 0 0 0,-25 10 1 0 0,39-17 24 0 0,0 1 0 0 0,0-1 0 0 0,1 0 0 0 0,-1 1 0 0 0,0-1 0 0 0,0 0 0 0 0,0 0-1 0 0,0 0 1 0 0,0 0 0 0 0,1 0 0 0 0,-1 0 0 0 0,0 0 0 0 0,0 0 0 0 0,0 0 0 0 0,0 0 0 0 0,0 0 0 0 0,0-1 0 0 0,1 1 0 0 0,-1 0 0 0 0,0 0 0 0 0,0-1 0 0 0,0 1 0 0 0,0-1 0 0 0,0 0-142 0 0,0 0-1 0 0,1 0 1 0 0,-1 0 0 0 0,1 0 0 0 0,-1 0 0 0 0,1 0 0 0 0,0 0-1 0 0,-1 0 1 0 0,1 0 0 0 0,0 0 0 0 0,0 0 0 0 0,0 0-1 0 0,0 0 1 0 0,0 0 0 0 0,0 0 0 0 0,0 0 0 0 0,0 0-1 0 0,0 0 1 0 0,0 0 0 0 0,0 0 0 0 0,1-1 0 0 0,3-10-1546 0 0</inkml:trace>
</inkml:ink>
</file>

<file path=ppt/ink/ink4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1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500 147 1360 0 0,'0'-6'673'0'0,"-2"-54"5156"0"0,1 52-4846 0 0,0 0 1 0 0,0 0-1 0 0,-1 0 1 0 0,0 1-1 0 0,-4-11 1 0 0,6 16-825 0 0,-1 1 0 0 0,0-1-1 0 0,1 1 1 0 0,-1 0 0 0 0,0-1 0 0 0,0 1 0 0 0,0 0 0 0 0,0 0-1 0 0,0 0 1 0 0,0 0 0 0 0,0 0 0 0 0,-1 0 0 0 0,1 0 0 0 0,0 0-1 0 0,-1 0 1 0 0,1 0 0 0 0,0 1 0 0 0,-1-1 0 0 0,1 0 0 0 0,-3 0 0 0 0,2 1 8 0 0,-1 0 0 0 0,1 0 0 0 0,-1 0 0 0 0,0 0 0 0 0,1 0 0 0 0,-1 0 0 0 0,1 1 0 0 0,-1-1 0 0 0,0 1 0 0 0,1-1 0 0 0,-3 2 0 0 0,-5 3 102 0 0,2-1 0 0 0,-1 1 0 0 0,0 0-1 0 0,1 1 1 0 0,-10 8 0 0 0,-5 8 47 0 0,0 1-1 0 0,1 0 1 0 0,-19 28-1 0 0,-51 83 475 0 0,50-70-378 0 0,40-61-387 0 0,-24 36 378 0 0,-34 65 0 0 0,54-92-386 0 0,1 1 1 0 0,0-1-1 0 0,1 1 0 0 0,0 0 0 0 0,1 0 0 0 0,0 1 0 0 0,1-1 0 0 0,1 1 1 0 0,0-1-1 0 0,1 15 0 0 0,1-22-27 0 0,0 0 1 0 0,0 0-1 0 0,0 0 1 0 0,0-1 0 0 0,1 1-1 0 0,0 0 1 0 0,0-1-1 0 0,1 0 1 0 0,-1 1-1 0 0,1-1 1 0 0,0 0-1 0 0,1 0 1 0 0,-1-1-1 0 0,1 1 1 0 0,0-1 0 0 0,0 0-1 0 0,1 0 1 0 0,-1 0-1 0 0,1 0 1 0 0,6 3-1 0 0,-3-3-131 0 0,0 0 0 0 0,1 0 0 0 0,-1-1 0 0 0,1 0 0 0 0,0 0 0 0 0,0-1 0 0 0,0 0 0 0 0,0-1 0 0 0,0 0 0 0 0,0 0 0 0 0,0-1-1 0 0,12-1 1 0 0,0-1-1447 0 0,29-8-1 0 0,-25 4-2273 0 0,0-2 0 0 0,27-12 0 0 0,-25 9 1187 0 0</inkml:trace>
</inkml:ink>
</file>

<file path=ppt/ink/ink4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1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94 225 1376 0 0,'-5'0'1143'0'0,"-1"0"0"0"0,1 1 0 0 0,0-1 0 0 0,0 1 0 0 0,0 1 0 0 0,0-1 0 0 0,0 1 0 0 0,-9 4 0 0 0,11-5-769 0 0,0 1 0 0 0,1 0 0 0 0,-1-1-1 0 0,0 1 1 0 0,1 0 0 0 0,0 1 0 0 0,-1-1 0 0 0,1 0-1 0 0,0 1 1 0 0,0-1 0 0 0,0 1 0 0 0,1 0-1 0 0,-1-1 1 0 0,1 1 0 0 0,-3 6 0 0 0,4-9-297 0 0,0 0 1 0 0,-1 1-1 0 0,1-1 0 0 0,0 1 1 0 0,0-1-1 0 0,0 1 1 0 0,0-1-1 0 0,0 1 1 0 0,0-1-1 0 0,0 1 0 0 0,0-1 1 0 0,0 1-1 0 0,0-1 1 0 0,0 1-1 0 0,0-1 1 0 0,0 1-1 0 0,0-1 1 0 0,0 1-1 0 0,0-1 0 0 0,0 0 1 0 0,1 1-1 0 0,-1-1 1 0 0,0 1-1 0 0,0-1 1 0 0,0 1-1 0 0,1-1 0 0 0,0 1 1 0 0,-1 0-14 0 0,1-1 0 0 0,0 0 1 0 0,0 0-1 0 0,0 1 1 0 0,-1-1-1 0 0,1 0 0 0 0,0 0 1 0 0,0 0-1 0 0,0 0 0 0 0,0 1 1 0 0,-1-1-1 0 0,1 0 0 0 0,0-1 1 0 0,1 1-1 0 0,2-1 15 0 0,1 0 0 0 0,-1 0 1 0 0,0 0-1 0 0,0 0 0 0 0,5-4 1 0 0,8-6 43 0 0,-1-1 0 0 0,18-16 0 0 0,-29 24-126 0 0,0-1 8 0 0,8-6 36 0 0,21-23-1 0 0,-30 29-25 0 0,-1 1-1 0 0,1-1 0 0 0,-1-1 0 0 0,0 1 1 0 0,0 0-1 0 0,-1-1 0 0 0,0 1 1 0 0,3-11-1 0 0,11-35 118 0 0,-9 32-22 0 0,4-24 0 0 0,-11 34 54 0 0,-5 11-30 0 0,-8 14-68 0 0,7-8-53 0 0,2 1 0 0 0,-1 1 0 0 0,1-1 0 0 0,0 0 0 0 0,1 1 0 0 0,0 0 0 0 0,1 0 0 0 0,0 0 0 0 0,1 0 0 0 0,-1 16 0 0 0,2-14 12 0 0,1-1 1 0 0,0 0-1 0 0,1 0 1 0 0,0 0-1 0 0,5 14 1 0 0,-5-19-15 0 0,0 0 0 0 0,1 1-1 0 0,0-1 1 0 0,0 0 0 0 0,1 0 0 0 0,0 0 0 0 0,0-1 0 0 0,0 1-1 0 0,9 7 1 0 0,-12-11-9 0 0,1-1 0 0 0,0 0-1 0 0,-1 1 1 0 0,1-1 0 0 0,0 0-1 0 0,0 0 1 0 0,0 0 0 0 0,0-1-1 0 0,0 1 1 0 0,0 0 0 0 0,0-1-1 0 0,0 1 1 0 0,0-1 0 0 0,0 0-1 0 0,0 0 1 0 0,0 0 0 0 0,3 0 0 0 0,-2 0-4 0 0,1-1 1 0 0,0 0 0 0 0,-1 0 0 0 0,1 0 0 0 0,-1 0 0 0 0,1-1 0 0 0,-1 1 0 0 0,0-1 0 0 0,4-2 0 0 0,3-3-22 0 0,-1-1 1 0 0,1 0-1 0 0,-2 0 1 0 0,16-19-1 0 0,-18 19 17 0 0,-1-1 1 0 0,0-1-1 0 0,0 1 1 0 0,-1-1 0 0 0,0 1-1 0 0,0-1 1 0 0,3-17-1 0 0,-3 11 65 0 0,11-25 1 0 0,-15 41-58 0 0,0-1 0 0 0,0 0 0 0 0,0 1 0 0 0,0-1 0 0 0,0 0 0 0 0,1 1 0 0 0,-1-1 0 0 0,0 1 0 0 0,1-1 0 0 0,-1 0 0 0 0,0 1 0 0 0,1-1 0 0 0,-1 1 0 0 0,0-1 0 0 0,1 1 0 0 0,-1-1 0 0 0,1 1 0 0 0,-1 0 0 0 0,1-1 0 0 0,-1 1 0 0 0,1-1 0 0 0,-1 1 0 0 0,1 0 0 0 0,0-1 0 0 0,-1 1 0 0 0,1 0 0 0 0,0 0 0 0 0,-1 0 0 0 0,1-1 0 0 0,0 1 1 0 0,-1 1 1 0 0,0-1-1 0 0,1 0 1 0 0,-1 0-1 0 0,0 0 1 0 0,1 0-1 0 0,-1 0 1 0 0,0 1-1 0 0,0-1 1 0 0,1 0-1 0 0,-1 0 1 0 0,0 0-1 0 0,0 1 1 0 0,0-1-1 0 0,1 0 1 0 0,-1 0 0 0 0,0 1-1 0 0,0-1 1 0 0,0 0-1 0 0,0 1 1 0 0,0-1-1 0 0,1 0 1 0 0,-1 1-1 0 0,0-1 1 0 0,0 0-1 0 0,0 0 1 0 0,0 1-1 0 0,2 16 19 0 0,-5 15 86 0 0,0-15-56 0 0,0 1 1 0 0,2 0 0 0 0,0 0 0 0 0,3 36-1 0 0,-1-48-67 0 0,-1-1 0 0 0,1 0 0 0 0,1 1 0 0 0,-1-1 0 0 0,1 0-1 0 0,0 0 1 0 0,0 0 0 0 0,1 0 0 0 0,-1 0 0 0 0,1-1 0 0 0,0 1 0 0 0,0-1 0 0 0,1 0-1 0 0,-1 0 1 0 0,1 0 0 0 0,0 0 0 0 0,0 0 0 0 0,0-1 0 0 0,1 0 0 0 0,-1 0-1 0 0,6 3 1 0 0,-8-5-67 0 0,1 0-1 0 0,-1 0 1 0 0,1 0 0 0 0,-1-1-1 0 0,0 1 1 0 0,1 0 0 0 0,-1-1-1 0 0,1 0 1 0 0,0 0-1 0 0,-1 0 1 0 0,1 0 0 0 0,-1 0-1 0 0,1 0 1 0 0,-1 0-1 0 0,1-1 1 0 0,-1 0 0 0 0,1 1-1 0 0,4-3 1 0 0,0-1-1227 0 0,1 0 0 0 0,-1-1 1 0 0,1 0-1 0 0,7-7 0 0 0,9-6-6293 0 0,-15 12 5560 0 0</inkml:trace>
</inkml:ink>
</file>

<file path=ppt/ink/ink4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2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8 2048 0 0,'-16'-6'5867'0'0,"11"4"-609"0"0,16 4-3170 0 0,24 0 105 0 0,-27-1-1847 0 0,0-1 1 0 0,0 1-1 0 0,0 0 1 0 0,14 4 0 0 0,-9 0-81 0 0,0 0 1 0 0,0 1-1 0 0,-1 1 0 0 0,0 0 1 0 0,0 1-1 0 0,-1 0 0 0 0,0 1 1 0 0,0 0-1 0 0,-1 1 1 0 0,-1 0-1 0 0,13 16 0 0 0,-13-14-206 0 0,-1 0-1 0 0,0 0 0 0 0,-1 1 0 0 0,0 0 1 0 0,-1 0-1 0 0,-1 1 0 0 0,0-1 0 0 0,-1 1 1 0 0,0 0-1 0 0,-1 1 0 0 0,1 15 0 0 0,-4-20-56 0 0,0 0-1 0 0,0 0 1 0 0,-1 0 0 0 0,-1 0-1 0 0,0 0 1 0 0,0-1-1 0 0,-6 16 1 0 0,-33 65 65 0 0,26-60-78 0 0,2-6-7 0 0,-1 1 0 0 0,-1-2 1 0 0,0 0-1 0 0,-30 32 0 0 0,34-43-158 0 0,0 0 1 0 0,2 1-1 0 0,-1 0 0 0 0,-8 17 0 0 0,30-52-5014 0 0,24-35-1 0 0,-23 39 1692 0 0</inkml:trace>
</inkml:ink>
</file>

<file path=ppt/ink/ink4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4:42.3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10 1592 0 0,'-1'0'274'0'0,"1"0"0"0"0,-1 0-1 0 0,0 0 1 0 0,0 0-1 0 0,1 0 1 0 0,-1 0 0 0 0,0 0-1 0 0,0 0 1 0 0,1 0 0 0 0,-1 0-1 0 0,0 0 1 0 0,1-1 0 0 0,-1 1-1 0 0,0 0 1 0 0,1 0-1 0 0,-1-1 1 0 0,0 1 0 0 0,1 0-1 0 0,-1-1 1 0 0,0 1 0 0 0,1-1-1 0 0,-1 1 1 0 0,1-1-1 0 0,-1 1 1 0 0,1-1 0 0 0,-1 1-1 0 0,0-2 1 0 0,2 2-181 0 0,-1 0-1 0 0,0 0 1 0 0,0 0 0 0 0,0 0 0 0 0,0 0-1 0 0,0-1 1 0 0,0 1 0 0 0,0 0-1 0 0,0 0 1 0 0,1 0 0 0 0,-1 0-1 0 0,0 0 1 0 0,0 0 0 0 0,0 0 0 0 0,0-1-1 0 0,0 1 1 0 0,1 0 0 0 0,-1 0-1 0 0,0 0 1 0 0,0 0 0 0 0,0 0 0 0 0,0 0-1 0 0,1 0 1 0 0,-1 0 0 0 0,0 0-1 0 0,0 0 1 0 0,0 0 0 0 0,0 0 0 0 0,1 0-1 0 0,-1 0 1 0 0,0 0 0 0 0,0 0-1 0 0,0 0 1 0 0,0 0 0 0 0,0 0-1 0 0,1 0 1 0 0,-1 0 0 0 0,0 1 0 0 0,0-1-1 0 0,9 2 1101 0 0,46 18 1322 0 0,-15-6-484 0 0,72 36-1 0 0,-100-42-1847 0 0,0-1 0 0 0,0 1 0 0 0,0 1 0 0 0,-1 0 0 0 0,-1 1 0 0 0,1 0 0 0 0,-2 0 0 0 0,1 1 0 0 0,12 19 0 0 0,-11-11-84 0 0,0 1 1 0 0,-1 0 0 0 0,-1 0-1 0 0,-1 1 1 0 0,-1 0-1 0 0,-1 0 1 0 0,-1 0-1 0 0,5 43 1 0 0,-4 15 45 0 0,-7 115-1 0 0,-2-154-97 0 0,-3-1-1 0 0,-1 0 0 0 0,-1 0 0 0 0,-2-1 0 0 0,-25 60 0 0 0,16-55-821 0 0,-30 49-1 0 0,24-51-2504 0 0,-34 41 1 0 0,40-57-103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24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432 143 512 0 0,'3'-2'-224'0'0,"4"-3"992"0"0,0 0-1 0 0,0-1 1 0 0,-1 0-1 0 0,11-12 1 0 0,-16 16-443 0 0,1 0 0 0 0,-1 0 0 0 0,0-1 1 0 0,1 1-1 0 0,-1-1 0 0 0,0 1 0 0 0,-1-1 1 0 0,1 1-1 0 0,0-1 0 0 0,-1 1 0 0 0,1-1 1 0 0,-1 0-1 0 0,0 1 0 0 0,0-1 0 0 0,0 0 1 0 0,0 1-1 0 0,0-1 0 0 0,-1 0 0 0 0,1 1 0 0 0,-2-4 1 0 0,1 3-174 0 0,1 1 1 0 0,-1 0 0 0 0,0 0-1 0 0,0 0 1 0 0,-1 0-1 0 0,1 0 1 0 0,0 0 0 0 0,-1 0-1 0 0,1 0 1 0 0,-1 1-1 0 0,1-1 1 0 0,-1 0 0 0 0,0 1-1 0 0,0 0 1 0 0,-3-3 0 0 0,1 2 5 0 0,1 0 0 0 0,-1 1 0 0 0,0-1 1 0 0,-1 1-1 0 0,1 0 0 0 0,0 0 0 0 0,-8-1 1 0 0,-3 2 81 0 0,1 0 0 0 0,0 1 0 0 0,0 0 1 0 0,-15 4-1 0 0,6 0 42 0 0,0 2 1 0 0,1 0 0 0 0,0 1-1 0 0,-39 21 1 0 0,21-6 666 0 0,-55 42 0 0 0,90-62-856 0 0,1 1 0 0 0,-1-1 1 0 0,1 1-1 0 0,1 0 0 0 0,-1 1 0 0 0,0-1 0 0 0,1 1 0 0 0,0 0 0 0 0,0-1 0 0 0,1 1 1 0 0,-1 1-1 0 0,-2 6 0 0 0,4-9-52 0 0,1 0 0 0 0,-1-1 0 0 0,1 1 0 0 0,-1 0 0 0 0,1 0 0 0 0,0 0 1 0 0,0 0-1 0 0,0-1 0 0 0,1 1 0 0 0,-1 0 0 0 0,1 0 0 0 0,-1 0 0 0 0,1-1 0 0 0,0 1 0 0 0,0 0 0 0 0,0-1 0 0 0,0 1 1 0 0,1-1-1 0 0,-1 1 0 0 0,1-1 0 0 0,-1 0 0 0 0,1 1 0 0 0,0-1 0 0 0,0 0 0 0 0,4 3 0 0 0,3 2 31 0 0,0-1-1 0 0,0 0 1 0 0,1 0-1 0 0,0-1 1 0 0,0-1-1 0 0,0 1 0 0 0,1-2 1 0 0,14 4-1 0 0,0-1-48 0 0,0-2 0 0 0,41 2-1 0 0,21-5-274 0 0,0-4 0 0 0,0-4 1 0 0,-1-4-1 0 0,111-28 0 0 0,-153 27-2833 0 0,53-23-1 0 0,-60 22-320 0 0</inkml:trace>
</inkml:ink>
</file>

<file path=ppt/ink/ink4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56.5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12 512 0 0,'-12'-5'263'0'0,"10"4"-92"0"0,-1 0 0 0 0,0 0 1 0 0,0 0-1 0 0,0 0 0 0 0,0 1 0 0 0,0-1 0 0 0,-6 1 0 0 0,-12 1 1648 0 0,20-1-1618 0 0,0 1 1 0 0,0-1 0 0 0,0 0 0 0 0,0 0 0 0 0,0 1 0 0 0,0-1 0 0 0,0 0 0 0 0,1 1-1 0 0,-1-1 1 0 0,0 1 0 0 0,0-1 0 0 0,0 1 0 0 0,0-1 0 0 0,1 1 0 0 0,-1 0 0 0 0,0-1-1 0 0,-1 3 1464 0 0,14 1 2460 0 0,-10-4-3945 0 0,0-1-1 0 0,0 1 0 0 0,0 0 1 0 0,1 0-1 0 0,-1 0 0 0 0,0 0 1 0 0,0 0-1 0 0,4 1 0 0 0,0 1 46 0 0,-1-2-98 0 0,9 5 674 0 0,-12 0-343 0 0,-9 4-55 0 0,4-6-284 0 0,0 0 0 0 0,0 1 1 0 0,0-1-1 0 0,0 1 1 0 0,0 0-1 0 0,1-1 1 0 0,0 2-1 0 0,0-1 1 0 0,0 0-1 0 0,-1 5 0 0 0,2-7-75 0 0,0 1-1 0 0,1 0 0 0 0,0 0 0 0 0,0-1 0 0 0,0 1 0 0 0,0 0 0 0 0,0 0 1 0 0,1-1-1 0 0,-1 1 0 0 0,1 0 0 0 0,-1-1 0 0 0,1 1 0 0 0,0 0 1 0 0,0-1-1 0 0,0 1 0 0 0,1-1 0 0 0,-1 1 0 0 0,2 1 0 0 0,5 6 137 0 0,0 0 0 0 0,16 14-1 0 0,8 10 227 0 0,18 37 481 0 0,-20-28-558 0 0,-17-24-253 0 0,2 2 20 0 0,0 1-1 0 0,2-2 1 0 0,37 36 0 0 0,-30-36 6 0 0,1-1 0 0 0,30 17 1 0 0,-41-28-82 0 0,-1-1 1 0 0,1-1 0 0 0,0 0-1 0 0,1-1 1 0 0,-1-1 0 0 0,22 4-1 0 0,201 23 261 0 0,-201-28-242 0 0,0-1 1 0 0,1-1 0 0 0,53-7-1 0 0,-27-6-19 0 0,0-2 0 0 0,93-33-1 0 0,111-69 95 0 0,-232 96-81 0 0,47-34 0 0 0,-54 34-21 0 0,1 1 0 0 0,53-26 1 0 0,-34 27-14 0 0,-1 1 0 0 0,2 3 0 0 0,0 2 1 0 0,90-9-1 0 0,-102 18 61 0 0,67 6-1 0 0,-47 0 6 0 0,282 29 385 0 0,-337-32-448 0 0,64 4 161 0 0,-52-4-124 0 0,0 1 0 0 0,1 0 0 0 0,-1 1 0 0 0,1 0 0 0 0,-1 1 0 0 0,0 1 0 0 0,19 7 0 0 0,-27-8 1 0 0,0 0-1 0 0,1 0-1 0 0,-1 0 1 0 0,11 8 0 0 0,-15-10-27 0 0,-1 1 1 0 0,0-1-1 0 0,1 0 1 0 0,-1 1-1 0 0,0-1 1 0 0,0 1-1 0 0,0-1 1 0 0,0 1-1 0 0,0 0 1 0 0,0-1-1 0 0,0 1 1 0 0,0 0-1 0 0,-1 0 1 0 0,1 0-1 0 0,-1-1 1 0 0,1 1-1 0 0,-1 0 1 0 0,0 0-1 0 0,0 2 1 0 0,0 3 9 0 0,1 1 1 0 0,0-1-1 0 0,0 0 1 0 0,0 0-1 0 0,1 0 1 0 0,0 0-1 0 0,0 0 1 0 0,0 0-1 0 0,1-1 1 0 0,0 1-1 0 0,1-1 1 0 0,4 7-1 0 0,4 0 95 0 0,-11-13-115 0 0,-1 0 1 0 0,0 0 0 0 0,1 0-1 0 0,-1 0 1 0 0,1 1-1 0 0,-1-1 1 0 0,0 0 0 0 0,1 0-1 0 0,-1 0 1 0 0,1 0-1 0 0,-1 0 1 0 0,1 0-1 0 0,-1 0 1 0 0,0 0 0 0 0,1 0-1 0 0,-1 0 1 0 0,1 0-1 0 0,-1 0 1 0 0,1-1 0 0 0,-1 1-1 0 0,0 0 1 0 0,1 0-1 0 0,-1 0 1 0 0,0 0-1 0 0,1-1 1 0 0,-1 1 0 0 0,1 0-1 0 0,-1 0 1 0 0,0-1-1 0 0,0 1 1 0 0,1 0 0 0 0,-1-1-1 0 0,0 1 1 0 0,1 0-1 0 0,-1-1 1 0 0,0 1 0 0 0,0-1-1 0 0,1 1 1 0 0,14-21-19 0 0,27-27 0 0 0,-28 32-3 0 0,10-8-13 0 0,0 1 0 0 0,1 2 1 0 0,48-33-1 0 0,-53 42 19 0 0,0 0 0 0 0,0 1 0 0 0,28-9 0 0 0,-1 3 5 0 0,0 3-1 0 0,1 1 1 0 0,79-9 0 0 0,-77 16 6 0 0,71-1 1 0 0,-96 8-8 0 0,0 1-1 0 0,0 0 0 0 0,0 2 0 0 0,45 13 1 0 0,113 36 36 0 0,-55-12-27 0 0,-44-11 44 0 0,-61-20-59 0 0,0-1 0 0 0,1-2 0 0 0,28 6 0 0 0,110 19 34 0 0,83 11 2 0 0,-28-15-34 0 0,-197-26 21 0 0,1 0 1 0 0,0-1 0 0 0,-1-1-1 0 0,38-5 1 0 0,-25-1-20 0 0,0-1-1 0 0,38-13 1 0 0,-66 19 12 0 0,0-1 0 0 0,-1 0 0 0 0,1 0 0 0 0,-1 0 0 0 0,1-1 0 0 0,-1 1 0 0 0,1-1-1 0 0,-1 0 1 0 0,3-4 0 0 0,-4 5-18 0 0,-1-1 0 0 0,0 0 0 0 0,-1 0 0 0 0,1 1 0 0 0,0-1 0 0 0,-1 0 0 0 0,1 0 0 0 0,-1-1 0 0 0,0 1 0 0 0,0 0 0 0 0,0 0 0 0 0,-1-1 0 0 0,1 1 0 0 0,-1-6 0 0 0,0-1-59 0 0,0 0 1 0 0,-3-12 0 0 0,0-12-314 0 0,3 33 190 0 0,-6 15-2553 0 0,-11 6-3781 0 0,9-7 3683 0 0</inkml:trace>
</inkml:ink>
</file>

<file path=ppt/ink/ink4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58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397 24 512 0 0,'3'-2'83'0'0,"0"0"430"0"0,0 0 1 0 0,0-1-1 0 0,0 2 1 0 0,1-1-1 0 0,-1 0 1 0 0,1 1-1 0 0,-1-1 0 0 0,1 1 1 0 0,-1 0-1 0 0,1 0 1 0 0,-1 0-1 0 0,7 0 1 0 0,-6 0 4189 0 0,-9 6-2465 0 0,-18 30-804 0 0,9-12-1162 0 0,-1-1 1 0 0,-1-1-1 0 0,-30 33 0 0 0,28-39-224 0 0,0-1 0 0 0,-1 0 0 0 0,-34 18 0 0 0,-119 59-161 0 0,168-88 102 0 0,0-1-1 0 0,-1 0 1 0 0,1 0 0 0 0,-1-1-1 0 0,0 1 1 0 0,0-1 0 0 0,1 0-1 0 0,-1 0 1 0 0,-7 0 0 0 0,11-4-222 0 0,4-3 164 0 0,6-3 124 0 0,-4 5-60 0 0,0 0 0 0 0,0 1 0 0 0,1 0 0 0 0,-1 0 1 0 0,1 1-1 0 0,-1-1 0 0 0,1 1 0 0 0,9-2 0 0 0,7-1 40 0 0,22-1 0 0 0,-23 4-46 0 0,-1 0 20 0 0,0 1 1 0 0,-1 1 0 0 0,1 1-1 0 0,0 1 1 0 0,38 8 0 0 0,94 35 479 0 0,-128-37-387 0 0,7 5-29 0 0,-23-9-85 0 0,0 0-1 0 0,1-1 1 0 0,-1-1-1 0 0,9 3 1 0 0,-16-5-4 0 0,-1 0 1 0 0,0 0-1 0 0,1 0 0 0 0,-1 0 1 0 0,0 0-1 0 0,1 0 1 0 0,-1 0-1 0 0,0 0 1 0 0,1 0-1 0 0,-1 0 0 0 0,0 0 1 0 0,0 0-1 0 0,1 0 1 0 0,-1 0-1 0 0,0 1 1 0 0,1-1-1 0 0,-1 0 1 0 0,0 0-1 0 0,0 0 0 0 0,1 0 1 0 0,-1 1-1 0 0,0-1 1 0 0,0 0-1 0 0,0 0 1 0 0,1 1-1 0 0,-1-1 0 0 0,0 0 1 0 0,0 0-1 0 0,0 1 1 0 0,0-1-1 0 0,0 0 1 0 0,0 1-1 0 0,1-1 0 0 0,-1 1 1 0 0,-7 8-962 0 0,-15 5-2637 0 0,9-8 793 0 0,0-1-237 0 0</inkml:trace>
</inkml:ink>
</file>

<file path=ppt/ink/ink4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58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40 1048 0 0,'-2'-2'543'0'0,"-1"1"-1"0"0,1-1 0 0 0,-1 0 1 0 0,1 0-1 0 0,0 0 0 0 0,0 0 1 0 0,0-1-1 0 0,-3-2 0 0 0,2-9 3909 0 0,3 14-4342 0 0,0 0 1 0 0,0 0-1 0 0,0-1 1 0 0,0 1-1 0 0,0 0 1 0 0,0 0-1 0 0,0 0 1 0 0,0-1-1 0 0,0 1 1 0 0,0 0 0 0 0,0 0-1 0 0,1 0 1 0 0,-1-1-1 0 0,0 1 1 0 0,0 0-1 0 0,0 0 1 0 0,0 0-1 0 0,0-1 1 0 0,1 1 0 0 0,-1 0-1 0 0,0 0 1 0 0,0 0-1 0 0,0 0 1 0 0,1 0-1 0 0,-1 0 1 0 0,0 0-1 0 0,0-1 1 0 0,0 1-1 0 0,1 0 1 0 0,-1 0 0 0 0,0 0-1 0 0,0 0 1 0 0,1 0-1 0 0,-1 0 1 0 0,0 0-1 0 0,14 2 1520 0 0,18 8-1161 0 0,-25-7-64 0 0,40 12-195 0 0,1-1 1 0 0,0-3 0 0 0,1-2-1 0 0,94 6 1 0 0,9-10-1788 0 0,-115-4-2741 0 0,-20 1 1426 0 0</inkml:trace>
</inkml:ink>
</file>

<file path=ppt/ink/ink4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5:59.3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221 37 1200 0 0,'-7'-10'3269'0'0,"-2"0"1930"0"0,8 9-5097 0 0,1 1-1 0 0,-1 0 0 0 0,1 0 0 0 0,-1 0 1 0 0,1 0-1 0 0,-1 0 0 0 0,1 0 0 0 0,-1 0 1 0 0,1 0-1 0 0,-1 0 0 0 0,0 0 1 0 0,1 0-1 0 0,-1 0 0 0 0,1 0 0 0 0,-1 0 1 0 0,1 1-1 0 0,-1-1 0 0 0,1 0 0 0 0,-1 0 1 0 0,1 0-1 0 0,-1 1 0 0 0,1-1 0 0 0,-1 0 1 0 0,1 1-1 0 0,-1 0 0 0 0,-32 23 1470 0 0,6-5-418 0 0,1 1-1 0 0,-43 44 0 0 0,64-59-1108 0 0,1 1 0 0 0,1 0 0 0 0,-1-1 0 0 0,1 1-1 0 0,0 1 1 0 0,0-1 0 0 0,1 0 0 0 0,0 1 0 0 0,0-1 0 0 0,1 1 0 0 0,-1-1 0 0 0,1 1 0 0 0,1 0-1 0 0,-1 0 1 0 0,1-1 0 0 0,0 1 0 0 0,1 0 0 0 0,0 0 0 0 0,0-1 0 0 0,0 1 0 0 0,1 0 0 0 0,0-1-1 0 0,0 1 1 0 0,1-1 0 0 0,0 0 0 0 0,0 0 0 0 0,0 0 0 0 0,1 0 0 0 0,-1-1 0 0 0,1 1 0 0 0,1-1-1 0 0,5 6 1 0 0,1-2-27 0 0,0 1-1 0 0,0-2 1 0 0,1 1-1 0 0,0-2 1 0 0,1 0 0 0 0,0 0-1 0 0,0-1 1 0 0,0-1-1 0 0,28 8 1 0 0,-17-8 4 0 0,0 0 0 0 0,1-2-1 0 0,-1 0 1 0 0,1-2 0 0 0,26-1 0 0 0,-27-3-3 0 0,0 0 0 0 0,0-2 0 0 0,-1 0 0 0 0,0-2 0 0 0,0-1 0 0 0,0 0 0 0 0,-1-2 0 0 0,-1 0 0 0 0,1-1 0 0 0,22-18-1 0 0,-39 26-13 0 0,-1 0 0 0 0,0-1-1 0 0,0 1 1 0 0,0-1 0 0 0,0 0-1 0 0,0 0 1 0 0,-1-1-1 0 0,0 1 1 0 0,0-1 0 0 0,0 0-1 0 0,-1 1 1 0 0,1-1 0 0 0,-1 0-1 0 0,0-1 1 0 0,-1 1 0 0 0,1 0-1 0 0,-1 0 1 0 0,0-1-1 0 0,0 1 1 0 0,-1-7 0 0 0,0 5 6 0 0,0-1 0 0 0,-1 1 0 0 0,0 0 1 0 0,0 0-1 0 0,-1 0 0 0 0,0 0 0 0 0,0 0 0 0 0,0 0 1 0 0,-1 0-1 0 0,0 0 0 0 0,-1 1 0 0 0,1 0 0 0 0,-1 0 1 0 0,-8-10-1 0 0,1 4-4 0 0,-1 0 1 0 0,0 0 0 0 0,-1 1-1 0 0,0 0 1 0 0,0 1-1 0 0,-1 1 1 0 0,-1 0 0 0 0,1 1-1 0 0,-1 1 1 0 0,-1 0-1 0 0,0 1 1 0 0,1 0-1 0 0,-2 2 1 0 0,1 0 0 0 0,-25-3-1 0 0,19 4-4 0 0,1 0 0 0 0,-1 2 0 0 0,0 0 1 0 0,0 2-1 0 0,-34 4 0 0 0,48-3-208 0 0,-1 0-1 0 0,1 0 1 0 0,0 1 0 0 0,0 0 0 0 0,0 0-1 0 0,0 1 1 0 0,0 0 0 0 0,1 0 0 0 0,0 0 0 0 0,0 1-1 0 0,0 1 1 0 0,0-1 0 0 0,1 1 0 0 0,0 0-1 0 0,0 1 1 0 0,1-1 0 0 0,-6 10 0 0 0,-1 4-1948 0 0</inkml:trace>
</inkml:ink>
</file>

<file path=ppt/ink/ink4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7:28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71 512 0 0,'-23'-55'4109'0'0,"20"51"-1859"0"0,2 4-2181 0 0,1 0 0 0 0,0 0 0 0 0,0 0 0 0 0,-1 0 1 0 0,1 0-1 0 0,0 0 0 0 0,0 0 0 0 0,0-1 0 0 0,0 1 0 0 0,-1 0 0 0 0,1 0 1 0 0,0 0-1 0 0,0-1 0 0 0,0 1 0 0 0,0 0 0 0 0,-1 0 0 0 0,1 0 0 0 0,0-1 1 0 0,0 1-1 0 0,0 0 0 0 0,0 0 0 0 0,0 0 0 0 0,0-1 0 0 0,0 1 0 0 0,0 0 0 0 0,0 0 1 0 0,0-1-1 0 0,0 1 0 0 0,0 0 0 0 0,0 0 0 0 0,0-1 0 0 0,0 1 2 0 0,0-1 0 0 0,0 1 0 0 0,-1 0-1 0 0,1 0 1 0 0,0-1 0 0 0,0 1 0 0 0,0 0 0 0 0,0-1-1 0 0,-1 1 1 0 0,1 0 0 0 0,0 0 0 0 0,0-1 0 0 0,-1 1-1 0 0,1 0 1 0 0,0 0 0 0 0,0 0 0 0 0,-1 0 0 0 0,1-1-1 0 0,0 1 1 0 0,0 0 0 0 0,-1 0 0 0 0,1 0 0 0 0,0 0-1 0 0,-1 0 1 0 0,1 0 0 0 0,0 0 0 0 0,-1 0-1 0 0,1 0 1 0 0,0 0 0 0 0,-1 0 0 0 0,1 0 0 0 0,0 0-1 0 0,-1 0 1 0 0,1 0 0 0 0,0 0 0 0 0,-1 0 0 0 0,1 0-1 0 0,0 0 1 0 0,0 0 0 0 0,-1 0 0 0 0,1 0 0 0 0,0 1-1 0 0,-1-1 1 0 0,1 0 0 0 0,-16 9 716 0 0,14-7-728 0 0,0-1-1 0 0,0 1 1 0 0,0 0 0 0 0,1 1-1 0 0,-1-1 1 0 0,1 0 0 0 0,-1 0-1 0 0,1 1 1 0 0,0-1 0 0 0,0 1-1 0 0,0-1 1 0 0,0 1-1 0 0,0-1 1 0 0,1 1 0 0 0,-1 0-1 0 0,1-1 1 0 0,0 1 0 0 0,-1 0-1 0 0,1-1 1 0 0,0 1 0 0 0,1 0-1 0 0,-1-1 1 0 0,0 1 0 0 0,1 0-1 0 0,0-1 1 0 0,-1 1-1 0 0,1 0 1 0 0,0-1 0 0 0,0 0-1 0 0,1 1 1 0 0,-1-1 0 0 0,0 1-1 0 0,1-1 1 0 0,1 2 0 0 0,17 21 464 0 0,14 15 103 0 0,-23-27-466 0 0,0 0 0 0 0,12 21 0 0 0,0-1-29 0 0,26 43 200 0 0,-34-50-32 0 0,31 39-1 0 0,-31-46-200 0 0,-8-9-17 0 0,1-1-1 0 0,0 0 1 0 0,0 0-1 0 0,1 0 1 0 0,0-1 0 0 0,0-1-1 0 0,16 10 1 0 0,-8-9 33 0 0,0-2-1 0 0,0 0 1 0 0,1-1-1 0 0,0-1 1 0 0,0 0-1 0 0,22 1 1 0 0,25 5 137 0 0,-17-2-162 0 0,-25-4-30 0 0,23 5 1 0 0,45 9 56 0 0,-32-8-70 0 0,45 4-11 0 0,-5-1 12 0 0,-53-6-18 0 0,1-1 1 0 0,74-1 0 0 0,-28-3 35 0 0,-69-1-54 0 0,40 5 0 0 0,-41-3-13 0 0,44 0 0 0 0,-50-3 5 0 0,23 3 1 0 0,6 0 13 0 0,-26-4 23 0 0,-1 2 0 0 0,1 0 0 0 0,-1 1 0 0 0,29 7 0 0 0,-36-6-45 0 0,1-1 0 0 0,0-1 0 0 0,0 0 0 0 0,25-2 0 0 0,-7 0-1 0 0,86-4 53 0 0,0-1 31 0 0,-29 0-110 0 0,-23 1 64 0 0,1 1-14 0 0,30-1 59 0 0,104-9 14 0 0,-133 11-112 0 0,-18 3 135 0 0,-40 0-107 0 0,0 0-1 0 0,17 4 1 0 0,-17-3 8 0 0,1 0 1 0 0,16 1 0 0 0,7 0-65 0 0,-27-2 58 0 0,0 1 0 0 0,0-1 0 0 0,1 1 0 0 0,-1-2 0 0 0,8 0 0 0 0,82-10-10 0 0,-33 6 38 0 0,148-16-38 0 0,-149 14 22 0 0,39-5-57 0 0,67-5 98 0 0,-88 10-51 0 0,76-1-21 0 0,-51 5 63 0 0,229 6-77 0 0,-299 0-12 0 0,86 9 25 0 0,-99-9 18 0 0,0 2 0 0 0,-1 0 0 0 0,0 1 0 0 0,32 14 0 0 0,-17-5 3 0 0,-29-13-5 0 0,0 0 1 0 0,0 1-1 0 0,-1 0 0 0 0,1 0 0 0 0,0 1 1 0 0,-1 0-1 0 0,0 0 0 0 0,7 6 0 0 0,9 9-50 0 0,-17-16 50 0 0,-1 0-1 0 0,0 1 0 0 0,0-1 0 0 0,-1 1 1 0 0,1 0-1 0 0,-1 0 0 0 0,0 0 1 0 0,3 5-1 0 0,4 6-56 0 0,-7-12 52 0 0,-1 0 1 0 0,0 0 0 0 0,0 0-1 0 0,-1 0 1 0 0,1 1 0 0 0,-1-1-1 0 0,3 6 1 0 0,-2 0 31 0 0,-1-5-32 0 0,0 0 0 0 0,0 0 1 0 0,0 0-1 0 0,0 0 0 0 0,-1 0 0 0 0,1 1 1 0 0,-1-1-1 0 0,0 0 0 0 0,-1 0 1 0 0,0 8-1 0 0,-4 11-21 0 0,-1 8 27 0 0,6-31-8 0 0,-1 1-1 0 0,1 0 0 0 0,-1-1 1 0 0,1 1-1 0 0,-1 0 0 0 0,1-1 1 0 0,-1 1-1 0 0,1-1 0 0 0,-1 1 1 0 0,1 0-1 0 0,-1-1 0 0 0,0 0 1 0 0,1 1-1 0 0,-2 0 0 0 0,2-1 1 0 0,-1 0-1 0 0,1 0 0 0 0,0 0 0 0 0,0 0 0 0 0,0 0 0 0 0,-1 0 1 0 0,1 0-1 0 0,0 0 0 0 0,0 0 0 0 0,-1 0 0 0 0,1 0 0 0 0,0 0 1 0 0,0 0-1 0 0,-1 0 0 0 0,1 0 0 0 0,0 0 0 0 0,0 0 1 0 0,0 0-1 0 0,-1-1 0 0 0,1 1 0 0 0,0 0 0 0 0,0 0 0 0 0,0 0 1 0 0,-1 0-1 0 0,1 0 0 0 0,0-1 0 0 0,0 1 0 0 0,0 0 1 0 0,0 0-1 0 0,-1 0 0 0 0,1-1 0 0 0,0 1 0 0 0,0 0 0 0 0,0 0 1 0 0,0 0-1 0 0,0-1 0 0 0,0 1 0 0 0,0 0 0 0 0,0 0 0 0 0,0-1 1 0 0,0 1-1 0 0,0 0 0 0 0,0 0 0 0 0,0-1 0 0 0,0 1 1 0 0,0 0-1 0 0,0 0 0 0 0,0 0 0 0 0,0-1 0 0 0,0 1 0 0 0,0 0 1 0 0,0-1-1 0 0,0-5 36 0 0,0 5-33 0 0,0 0 0 0 0,0 0 1 0 0,0 0-1 0 0,0 0 0 0 0,0 0 1 0 0,0 0-1 0 0,0 0 0 0 0,0 0 1 0 0,1 0-1 0 0,-1 0 1 0 0,0 0-1 0 0,1 0 0 0 0,-1 0 1 0 0,1 0-1 0 0,-1 0 0 0 0,1 0 1 0 0,-1 0-1 0 0,1 0 0 0 0,0 0 1 0 0,6-8-29 0 0,-3 4 18 0 0,-1 0 1 0 0,1 1 0 0 0,0-1 0 0 0,0 1 0 0 0,0 0 0 0 0,0 0 0 0 0,1 0 0 0 0,0 1 0 0 0,0-1 0 0 0,9-3 0 0 0,7-3-64 0 0,-17 8 39 0 0,0 0 1 0 0,1 0-1 0 0,-1 0 1 0 0,1 0 0 0 0,5 0-1 0 0,13-2 47 0 0,59-8-60 0 0,-70 11 36 0 0,0-1 0 0 0,18-6 0 0 0,-20 5 8 0 0,0 0-1 0 0,0 1 1 0 0,0 0 0 0 0,15 0-1 0 0,4-1-12 0 0,-23 2 7 0 0,-1 0-1 0 0,0 1 1 0 0,1-1 0 0 0,-1 1 0 0 0,0 0 0 0 0,10 2 0 0 0,123 33 139 0 0,-116-31-138 0 0,26 0-1 0 0,-29-3 22 0 0,0 0-1 0 0,25 7 1 0 0,-1-1 7 0 0,-32-6-14 0 0,1 1-1 0 0,0 1 1 0 0,13 4 0 0 0,-12-4-8 0 0,0 1 1 0 0,0-2 0 0 0,13 2 0 0 0,20 4 19 0 0,32 5-81 0 0,-46-8 49 0 0,0 0 29 0 0,1 2 0 0 0,42 14 0 0 0,9 0-43 0 0,-68-17 25 0 0,1 0 0 0 0,-1-1 0 0 0,0 0 0 0 0,33-1 0 0 0,-9-1 47 0 0,52 6 0 0 0,31 7-46 0 0,-45-10-16 0 0,21 1-12 0 0,26 15 66 0 0,-102-17-36 0 0,-1-1 1 0 0,43-3 0 0 0,-18 0-41 0 0,189-6 107 0 0,-217 6-60 0 0,35-6 0 0 0,1 0-9 0 0,162-1 23 0 0,-181 6-19 0 0,0-2-1 0 0,59-14 0 0 0,-35 6 42 0 0,-38 8-32 0 0,0-1 1 0 0,0-1-1 0 0,24-11 0 0 0,-35 13-4 0 0,-1-1-1 0 0,1-1 1 0 0,-1 0-1 0 0,-1 0 1 0 0,1-1-1 0 0,-1-1 1 0 0,16-15-1 0 0,19-29-62 0 0,-26 30 61 0 0,0 1-1 0 0,2 0 0 0 0,37-30 1 0 0,-39 40-15 0 0</inkml:trace>
</inkml:ink>
</file>

<file path=ppt/ink/ink4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7:52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348 135 512 0 0,'13'-3'12'0'0,"-12"2"119"0"0,0 0 0 0 0,0 1 0 0 0,-1-1 0 0 0,1 1 0 0 0,0 0 0 0 0,0-1 0 0 0,0 1 0 0 0,0 0 0 0 0,0-1 0 0 0,0 1 0 0 0,0 0 0 0 0,0 0 0 0 0,0 0 0 0 0,0 0 0 0 0,0 0 0 0 0,0 0 0 0 0,0 0 0 0 0,0 0 0 0 0,0 0 0 0 0,0 1 0 0 0,0-1-1 0 0,0 0 1 0 0,2 1 0 0 0,-3 0-88 0 0,0-1 1 0 0,0 0-1 0 0,1 0 0 0 0,-1 1 0 0 0,0-1 0 0 0,1 0 0 0 0,-1 0 0 0 0,0 0 0 0 0,1 1 0 0 0,-1-1 0 0 0,0 0 0 0 0,1 0 0 0 0,-1 0 0 0 0,0 0 0 0 0,1 0 0 0 0,-1 0 0 0 0,0 0 0 0 0,1 0 0 0 0,-1 0 0 0 0,1 0 0 0 0,-1 0 1 0 0,0 0-1 0 0,1 0 0 0 0,-1 0 0 0 0,0 0 0 0 0,1 0 0 0 0,-1 0 0 0 0,0 0 0 0 0,1 0 0 0 0,-1-1 0 0 0,0 1 0 0 0,1 0 0 0 0,-1 0 0 0 0,0 0 0 0 0,1-1 0 0 0,-1 1 0 0 0,1-1 0 0 0,-1 1 17 0 0,0 0 0 0 0,0 0 0 0 0,1-1-1 0 0,-1 1 1 0 0,0 0 0 0 0,1 0 0 0 0,-1-1-1 0 0,0 1 1 0 0,1 0 0 0 0,-1 0 0 0 0,0 0-1 0 0,1 0 1 0 0,-1 0 0 0 0,1 0 0 0 0,-1 0 0 0 0,0-1-1 0 0,1 1 1 0 0,-1 0 0 0 0,1 0 0 0 0,-1 0-1 0 0,0 0 1 0 0,1 1 0 0 0,-1-1 0 0 0,0 0-1 0 0,1 0 1 0 0,-1 0 0 0 0,1 0 0 0 0,-1 0-1 0 0,1 1 1 0 0,-1-1-9 0 0,1 0 0 0 0,0 0 0 0 0,-1 0 0 0 0,1 1 0 0 0,0-1 0 0 0,-1 0-1 0 0,1 0 1 0 0,0 0 0 0 0,-1 0 0 0 0,1 0 0 0 0,0-1 0 0 0,-1 1 0 0 0,1 0 0 0 0,0 0-1 0 0,-1 0 1 0 0,1 0 0 0 0,0-1 0 0 0,0 1 0 0 0,17-10 356 0 0,-4 3-75 0 0,-10 6-185 0 0,0 0-1 0 0,0 0 1 0 0,0-1 0 0 0,-1 0-1 0 0,1 0 1 0 0,0 0 0 0 0,-1 0-1 0 0,0-1 1 0 0,6-4 0 0 0,2 0 381 0 0,-10 6-455 0 0,1 0-1 0 0,-1 0 0 0 0,0 1 0 0 0,1-1 1 0 0,-1 0-1 0 0,0 0 0 0 0,0 0 0 0 0,0-1 1 0 0,2-1-1 0 0,12-12 919 0 0,-14 15-947 0 0,-1-1 1 0 0,0 0-1 0 0,0 1 1 0 0,0-1 0 0 0,0 0-1 0 0,0 1 1 0 0,0-1-1 0 0,0 1 1 0 0,0-1 0 0 0,0 0-1 0 0,0 1 1 0 0,0-1-1 0 0,0 1 1 0 0,-1-1 0 0 0,1 0-1 0 0,0 1 1 0 0,0-1-1 0 0,-1 0 1 0 0,1 1-40 0 0,0 0 0 0 0,0-1 0 0 0,0 1 1 0 0,0 0-1 0 0,0 0 0 0 0,-1 0 0 0 0,1 0 0 0 0,0 0 0 0 0,0-1 1 0 0,0 1-1 0 0,0 0 0 0 0,0 0 0 0 0,0 0 0 0 0,-1 0 0 0 0,1 0 0 0 0,0 0 1 0 0,0 0-1 0 0,0 0 0 0 0,0-1 0 0 0,-1 1 0 0 0,1 0 0 0 0,0 0 1 0 0,0 0-1 0 0,0 0 0 0 0,0 0 0 0 0,-1 0 0 0 0,1 0 0 0 0,0 0 0 0 0,0 0 1 0 0,0 0-1 0 0,-1 0 0 0 0,1 0 0 0 0,0 0 0 0 0,0 0 0 0 0,0 0 1 0 0,0 0-1 0 0,-1 1 0 0 0,1-1 0 0 0,0 0 0 0 0,0 0 0 0 0,0 0 0 0 0,0 0 1 0 0,0 0-1 0 0,-1 0 0 0 0,1 0 0 0 0,0 1 0 0 0,0-1 0 0 0,0 0 1 0 0,0 0-1 0 0,0 0 0 0 0,0 0 0 0 0,-1 0 0 0 0,1 1 0 0 0,0-1 0 0 0,0 0 1 0 0,0 0-1 0 0,0 0 0 0 0,0 0 0 0 0,0 1 0 0 0,0-1 0 0 0,0 0 1 0 0,0 0 0 0 0,0 0 0 0 0,0 0 1 0 0,0 0-1 0 0,0 0 1 0 0,0 0-1 0 0,0 0 1 0 0,0 0-1 0 0,0 0 1 0 0,0 0-1 0 0,0 0 1 0 0,-1 0-1 0 0,1 0 0 0 0,0 0 1 0 0,0 0-1 0 0,0 0 1 0 0,0 0-1 0 0,0 0 1 0 0,0 0-1 0 0,0 0 1 0 0,0 0-1 0 0,0 0 0 0 0,0 0 1 0 0,0 0-1 0 0,0 0 1 0 0,0 0-1 0 0,0 0 1 0 0,0 0-1 0 0,0 0 1 0 0,0 0-1 0 0,-1 0 1 0 0,1 0-1 0 0,0 0 0 0 0,0 0 1 0 0,0 0-1 0 0,0 0 1 0 0,0 0-1 0 0,0 0 1 0 0,0 0-1 0 0,0 0 1 0 0,0 0-1 0 0,0 0 0 0 0,0 0 1 0 0,0 0-1 0 0,0 0 1 0 0,0 0-1 0 0,0 0 1 0 0,0 0-1 0 0,0 1 1 0 0,0-1-1 0 0,0-1 11 0 0,0 1 0 0 0,0 0-1 0 0,0 0 1 0 0,0 0 0 0 0,0 0 0 0 0,-1-1 0 0 0,1 1 0 0 0,0 0-1 0 0,0 0 1 0 0,0 0 0 0 0,0-1 0 0 0,0 1 0 0 0,0 0-1 0 0,0 0 1 0 0,-1 0 0 0 0,1 0 0 0 0,0 0 0 0 0,0-1-1 0 0,0 1 1 0 0,0 0 0 0 0,-1 0 0 0 0,1 0 0 0 0,0 0 0 0 0,0 0-1 0 0,0 0 1 0 0,0 0 0 0 0,-1 0 0 0 0,1 0 0 0 0,0 0-1 0 0,-1-1 4 0 0,1 1-1 0 0,-1 0 1 0 0,1 0-1 0 0,-1-1 1 0 0,1 1-1 0 0,0 0 0 0 0,-1-1 1 0 0,1 1-1 0 0,0 0 1 0 0,-1-1-1 0 0,1 1 0 0 0,0-1 1 0 0,-1 1-1 0 0,1-1 1 0 0,0 1-1 0 0,0 0 0 0 0,-1-1 1 0 0,1 1-1 0 0,0-1 1 0 0,0 1-1 0 0,0-1 1 0 0,0 1-1 0 0,0-1 0 0 0,0 1 1 0 0,0-1-1 0 0,-1 0 1 0 0,2 1-1 0 0,-1-1 0 0 0,0 1 1 0 0,0-1-1 0 0,0 1 1 0 0,0-1-1 0 0,0 0 1 0 0,0-1 36 0 0,1 1 0 0 0,-1-1 1 0 0,0 0-1 0 0,0 1 1 0 0,1-1-1 0 0,-1 1 0 0 0,1-1 1 0 0,0 0-1 0 0,0-1 1 0 0,2 0 30 0 0,-1 1 34 0 0,-2 6 15 0 0,0-4-56 0 0,-4-2 78 0 0,3 1-86 0 0,-5 5 77 0 0,1 2-7 0 0,5-6-125 0 0,0 1-1 0 0,0-1 1 0 0,-1 0-1 0 0,1 1 0 0 0,0-1 1 0 0,-1 1-1 0 0,1-1 0 0 0,0 0 1 0 0,-1 1-1 0 0,1-1 1 0 0,-1 0-1 0 0,1 1 0 0 0,-1-1 1 0 0,1 0-1 0 0,-1 0 0 0 0,1 0 1 0 0,-1 1-1 0 0,1-1 1 0 0,-1 0-1 0 0,0 0 0 0 0,0 2-6 0 0,0-1-1 0 0,0 1 1 0 0,0-1-1 0 0,0 1 1 0 0,0-1-1 0 0,0 1 1 0 0,1 0-1 0 0,-1-1 0 0 0,1 1 1 0 0,-1 2-1 0 0,-4 9 111 0 0,-13 20 71 0 0,4-14-108 0 0,11-14-59 0 0,0-1 0 0 0,0 0 0 0 0,0 0 0 0 0,0 0 0 0 0,-8 6 0 0 0,5-5 22 0 0,1 0 0 0 0,0 0 0 0 0,-6 7 0 0 0,7-6-5 0 0,0-1 0 0 0,-1 0-1 0 0,0 0 1 0 0,-8 6 0 0 0,-9 5 111 0 0,7-5-80 0 0,-1 0 0 0 0,-1-1 0 0 0,1 0 1 0 0,-2-1-1 0 0,-23 8 0 0 0,6-5 54 0 0,11-4 53 0 0,1-1 0 0 0,-1 0 1 0 0,-43 4-1 0 0,64-11-155 0 0,0 0 0 0 0,1 0 0 0 0,-1-1 0 0 0,1 1 0 0 0,-1-1 0 0 0,1 0 0 0 0,0 0-1 0 0,-1 0 1 0 0,1 0 0 0 0,0 0 0 0 0,-1 0 0 0 0,-3-4 0 0 0,5 5-10 0 0,0-1 0 0 0,0 0 1 0 0,0 0-1 0 0,0 0 0 0 0,0 1 0 0 0,0-1 0 0 0,0 0 0 0 0,0 0 1 0 0,1 0-1 0 0,-1-1 0 0 0,0 1 0 0 0,0 0 0 0 0,1 0 0 0 0,-1 0 1 0 0,1 0-1 0 0,-1-1 0 0 0,1 1 0 0 0,0 0 0 0 0,-1-1 0 0 0,1 1 1 0 0,0 0-1 0 0,0 0 0 0 0,0-1 0 0 0,0 1 0 0 0,0 0 0 0 0,1-3 1 0 0,-1 3-16 0 0,0 1 0 0 0,1 0 1 0 0,-1-1-1 0 0,1 1 0 0 0,0-1 1 0 0,-1 1-1 0 0,1 0 1 0 0,-1 0-1 0 0,1-1 0 0 0,-1 1 1 0 0,1 0-1 0 0,0 0 0 0 0,-1 0 1 0 0,1-1-1 0 0,-1 1 1 0 0,1 0-1 0 0,0 0 0 0 0,-1 0 1 0 0,1 0-1 0 0,0 0 0 0 0,-1 0 1 0 0,1 0-1 0 0,0 1 1 0 0,17 2-19 0 0,-9 1 26 0 0,0 0 0 0 0,0 0-1 0 0,-1 1 1 0 0,9 6 0 0 0,-9-5-7 0 0,1-1 1 0 0,-1 0-1 0 0,1 0 1 0 0,10 3-1 0 0,38 16-11 0 0,-37-15 72 0 0,25 9 0 0 0,19 4-3 0 0,24 7 69 0 0,-57-22-91 0 0,1 2 0 0 0,-2 2 0 0 0,1 0 0 0 0,54 31 0 0 0,-81-39-37 0 0,1 0 0 0 0,-1 0-1 0 0,0 1 1 0 0,-1-1-1 0 0,1 1 1 0 0,3 5-1 0 0,-6-9 2 0 0,0 1 0 0 0,-1 0 0 0 0,1-1 0 0 0,-1 1-1 0 0,1 0 1 0 0,-1 0 0 0 0,1-1 0 0 0,-1 1 0 0 0,1 0 0 0 0,-1 0-1 0 0,0 0 1 0 0,1 0 0 0 0,-1 0 0 0 0,0 0 0 0 0,0 0 0 0 0,0-1-1 0 0,0 1 1 0 0,0 0 0 0 0,0 0 0 0 0,0 0 0 0 0,0 0 0 0 0,0 0-1 0 0,0 0 1 0 0,0 0 0 0 0,-1 0 0 0 0,1 0 0 0 0,0-1 0 0 0,-1 1-1 0 0,1 0 1 0 0,0 0 0 0 0,-1 0 0 0 0,1 0 0 0 0,-1-1 0 0 0,1 1-1 0 0,-1 0 1 0 0,0-1 0 0 0,1 1 0 0 0,-1 0 0 0 0,0-1 0 0 0,1 1-1 0 0,-1-1 1 0 0,-2 2 0 0 0,-14 8-64 0 0,8-5-123 0 0,0 0-1 0 0,0 0 0 0 0,0-1 1 0 0,0 0-1 0 0,-1-1 0 0 0,-16 4 0 0 0,-30 7-3086 0 0,56-14 2960 0 0,-1 0 0 0 0,0 1 0 0 0,0-1 1 0 0,0 0-1 0 0,0-1 0 0 0,1 1 0 0 0,-1 0 0 0 0,0 0 0 0 0,0 0 0 0 0,0 0 0 0 0,0-1 0 0 0,1 1 0 0 0,-1 0 0 0 0,0-1 0 0 0,0 1 0 0 0,1 0 0 0 0,-1-1 0 0 0,0 1 0 0 0,1-1 0 0 0,-2-1 0 0 0,-1-2-1446 0 0</inkml:trace>
</inkml:ink>
</file>

<file path=ppt/ink/ink4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7:53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13 8 0 0,'-4'-2'494'0'0,"0"1"0"0"0,0-1 0 0 0,0 1-1 0 0,0-1 1 0 0,0 1 0 0 0,-1 0 0 0 0,1 1 0 0 0,0-1 0 0 0,0 1 0 0 0,-1 0-1 0 0,-6 0 1 0 0,-13-1 1363 0 0,22 1-1625 0 0,0 0 0 0 0,0 0 1 0 0,1 0-1 0 0,-1 0 0 0 0,0 1 0 0 0,0-1 0 0 0,0 0 0 0 0,1 1 1 0 0,-1-1-1 0 0,0 1 0 0 0,0 0 0 0 0,1 0 0 0 0,-1-1 0 0 0,1 1 1 0 0,-1 0-1 0 0,0 0 0 0 0,1 1 0 0 0,0-1 0 0 0,-1 0 0 0 0,1 0 1 0 0,-2 3-1 0 0,4-3-39 0 0,0 0 1 0 0,0 0-1 0 0,0 0 1 0 0,0-1 0 0 0,0 1-1 0 0,0 0 1 0 0,0 0-1 0 0,0 0 1 0 0,0-1-1 0 0,0 1 1 0 0,3 0 0 0 0,-3 0 43 0 0,16 8 86 0 0,1-2 0 0 0,-1 0 0 0 0,1-1-1 0 0,19 4 1 0 0,11 3-143 0 0,9 2-88 0 0,-38-11-82 0 0,0 1 1 0 0,23 9 0 0 0,94 47-926 0 0,-75-35-3799 0 0,-51-20 3536 0 0</inkml:trace>
</inkml:ink>
</file>

<file path=ppt/ink/ink4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7:53.6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128 142 8 0 0,'-5'-8'-98'0'0,"5"7"566"0"0,-1 0 0 0 0,1-1 1 0 0,-1 1-1 0 0,0 0 1 0 0,0 0-1 0 0,0 0 1 0 0,1-1-1 0 0,-1 1 0 0 0,0 0 1 0 0,-2-1-1 0 0,2 2-343 0 0,0-1-1 0 0,1 1 0 0 0,-1 0 0 0 0,0 0 0 0 0,0 0 0 0 0,1 0 0 0 0,-1 0 0 0 0,0 0 0 0 0,0 0 0 0 0,1 0 0 0 0,-1 1 0 0 0,0-1 0 0 0,1 0 1 0 0,-1 0-1 0 0,0 0 0 0 0,0 1 0 0 0,1-1 0 0 0,-1 0 0 0 0,1 1 0 0 0,-1-1 0 0 0,0 1 0 0 0,1-1 0 0 0,-1 1 0 0 0,1-1 0 0 0,-1 1 0 0 0,-7 5 132 0 0,1 1 0 0 0,0-1-1 0 0,1 1 1 0 0,0 0-1 0 0,0 0 1 0 0,0 1-1 0 0,1 0 1 0 0,0 0 0 0 0,1 0-1 0 0,-1 0 1 0 0,2 1-1 0 0,-1 0 1 0 0,1 0-1 0 0,1 0 1 0 0,-1 0-1 0 0,2 0 1 0 0,-1 0 0 0 0,0 16-1 0 0,2-15-135 0 0,0 0 0 0 0,1 0-1 0 0,0-1 1 0 0,0 1 0 0 0,1 0 0 0 0,1 0-1 0 0,-1-1 1 0 0,1 1 0 0 0,1-1 0 0 0,0 0-1 0 0,0 0 1 0 0,1 0 0 0 0,11 15 0 0 0,-9-14-92 0 0,1 0 1 0 0,0 0 0 0 0,1-1 0 0 0,0 0 0 0 0,0-1-1 0 0,1 0 1 0 0,0 0 0 0 0,0-1 0 0 0,21 10 0 0 0,-19-10-33 0 0,0-2 0 0 0,0 0 0 0 0,1 0 0 0 0,0-1 1 0 0,-1-1-1 0 0,1 0 0 0 0,1-1 0 0 0,-1 0 1 0 0,0-1-1 0 0,0-1 0 0 0,17-1 0 0 0,53-11 102 0 0,-72 10-99 0 0,1-2-1 0 0,-1 1 1 0 0,0-1 0 0 0,-1-1-1 0 0,13-7 1 0 0,-11 6 28 0 0,-1-1 1 0 0,0 0 0 0 0,-1-1-1 0 0,1 0 1 0 0,-1-1 0 0 0,-1 0-1 0 0,0-1 1 0 0,0 0 0 0 0,-1 0 0 0 0,0-1-1 0 0,0 0 1 0 0,9-21 0 0 0,-8 13 82 0 0,-1 0 0 0 0,-1 0 0 0 0,-1-1 0 0 0,-1-1 0 0 0,0 1 0 0 0,2-28 0 0 0,-6 41-67 0 0,-1-1-1 0 0,0 1 1 0 0,0-1-1 0 0,-1 1 1 0 0,0-1-1 0 0,0 1 1 0 0,-1 0 0 0 0,1-1-1 0 0,-2 1 1 0 0,1 0-1 0 0,-1 0 1 0 0,0 0-1 0 0,0 1 1 0 0,-1-1 0 0 0,0 1-1 0 0,0 0 1 0 0,-1 0-1 0 0,0 0 1 0 0,0 0-1 0 0,-11-9 1 0 0,4 6-5 0 0,-1 1 0 0 0,0 1 1 0 0,0 0-1 0 0,-1 0 0 0 0,0 1 0 0 0,0 1 1 0 0,0 0-1 0 0,-18-2 0 0 0,9 2-21 0 0,-1 1 1 0 0,0 2-1 0 0,0 0 0 0 0,-33 3 1 0 0,36 2-79 0 0,0 0 0 0 0,0 1 0 0 0,1 1-1 0 0,0 1 1 0 0,0 1 0 0 0,0 1 0 0 0,1 1 0 0 0,0 0 0 0 0,-35 24 0 0 0,43-25-534 0 0,1 0-1 0 0,0 1 1 0 0,1 0-1 0 0,0 1 1 0 0,-12 15-1 0 0,2 3-641 0 0</inkml:trace>
</inkml:ink>
</file>

<file path=ppt/ink/ink4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8:24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20 512 0 0,'-1'-11'1222'0'0,"1"11"-1093"0"0,0 0 0 0 0,0 0-1 0 0,0 0 1 0 0,0-1-1 0 0,-1 1 1 0 0,1 0-1 0 0,0 0 1 0 0,0 0 0 0 0,0-1-1 0 0,0 1 1 0 0,0 0-1 0 0,0 0 1 0 0,0 0-1 0 0,0-1 1 0 0,0 1 0 0 0,0 0-1 0 0,0 0 1 0 0,0-1-1 0 0,0 1 1 0 0,0 0-1 0 0,0 0 1 0 0,0 0 0 0 0,0-1-1 0 0,0 1 1 0 0,0 0-1 0 0,0 0 1 0 0,1 0-1 0 0,-1-1 1 0 0,0 1 0 0 0,0 0-1 0 0,0 0 1 0 0,0 0-1 0 0,0 0 1 0 0,1-1 0 0 0,-1 1-1 0 0,0 0 1 0 0,0 0-1 0 0,0 0 1 0 0,0 0-1 0 0,1 0 1 0 0,-1-1 0 0 0,0 1-1 0 0,0 0 1 0 0,1 0-1 0 0,9-1 1451 0 0,-1 2 651 0 0,-5 13-1339 0 0,-4 21-215 0 0,0-31-591 0 0,-1 0-1 0 0,1 0 1 0 0,0 1-1 0 0,0-1 1 0 0,0 0-1 0 0,1 0 0 0 0,-1 1 1 0 0,1-1-1 0 0,0 0 1 0 0,1 0-1 0 0,2 7 1 0 0,1-2 39 0 0,0-1 0 0 0,0-1 0 0 0,1 1 0 0 0,0-1 1 0 0,0 0-1 0 0,1-1 0 0 0,0 1 0 0 0,8 5 0 0 0,16 13 221 0 0,-22-18-275 0 0,0 0 0 0 0,0 0 0 0 0,15 8-1 0 0,-12-9-1 0 0,-1 0-1 0 0,20 14 1 0 0,-26-17-76 0 0,-1 0 1 0 0,1-1-1 0 0,-1 1 1 0 0,8 2-1 0 0,12 6 107 0 0,-23-10-92 0 0,0-1-1 0 0,0 1 0 0 0,0-1 1 0 0,1 1-1 0 0,-1-1 0 0 0,0 0 0 0 0,0 1 1 0 0,1-1-1 0 0,-1 0 0 0 0,0 0 0 0 0,0 0 1 0 0,1 0-1 0 0,-1 0 0 0 0,0 0 1 0 0,1 0-1 0 0,-1-1 0 0 0,0 1 0 0 0,0 0 1 0 0,2-1-1 0 0,24-12 120 0 0,-14 6-140 0 0,-3 2 63 0 0,1 0 0 0 0,-1 0-1 0 0,-1-1 1 0 0,1 0 0 0 0,13-12 0 0 0,-9 4-19 0 0,-10 9-10 0 0,1 1 0 0 0,0 0 1 0 0,8-6-1 0 0,41-31 69 0 0,-48 38-81 0 0,0 0 0 0 0,0 0 0 0 0,0 1 0 0 0,0-1 0 0 0,1 1 0 0 0,-1 0 0 0 0,0 1-1 0 0,1 0 1 0 0,0 0 0 0 0,-1 0 0 0 0,1 1 0 0 0,-1 0 0 0 0,14 1 0 0 0,-7 0-18 0 0,-7-1 39 0 0,-1 1-1 0 0,1-1 1 0 0,-1 1 0 0 0,0 0 0 0 0,0 0-1 0 0,1 1 1 0 0,7 3 0 0 0,11 2 113 0 0,-22-7-123 0 0,1 1-1 0 0,-1-1 0 0 0,0 1 0 0 0,1-1 1 0 0,-1 1-1 0 0,0 0 0 0 0,1 0 1 0 0,-1 0-1 0 0,0 0 0 0 0,0 1 0 0 0,0-1 1 0 0,3 3-1 0 0,2 2 30 0 0,-1 1 0 0 0,0 0 1 0 0,-1 0-1 0 0,1 1 0 0 0,-1 0 0 0 0,-1 0 1 0 0,0 0-1 0 0,0 0 0 0 0,0 1 0 0 0,-1-1 0 0 0,0 1 1 0 0,1 9-1 0 0,-4-14-18 0 0,0 0-1 0 0,0-1 1 0 0,0 1 0 0 0,-1-1-1 0 0,1 1 1 0 0,-1-1 0 0 0,0 1-1 0 0,0-1 1 0 0,0 1 0 0 0,-3 4 0 0 0,-1-2 175 0 0,4-11 43 0 0,13-15 51 0 0,-6 13-274 0 0,1 0 0 0 0,-1 1 0 0 0,12-8 1 0 0,2-2 26 0 0,-6 5-55 0 0,26-16-1 0 0,-7 5-25 0 0,-24 16 41 0 0,1 1 0 0 0,17-8 0 0 0,-17 9-13 0 0,-1-1 0 0 0,1 0-1 0 0,10-7 1 0 0,-17 10-3 0 0,1 0 1 0 0,-1 0-1 0 0,1 0 0 0 0,-1 1 1 0 0,8-3-1 0 0,14-6 22 0 0,-24 9-24 0 0,1 0 0 0 0,0 0 1 0 0,0 1-1 0 0,0-1 0 0 0,0 1 1 0 0,0 0-1 0 0,0-1 0 0 0,0 1 1 0 0,0 0-1 0 0,1 0 0 0 0,-1 0 1 0 0,0 0-1 0 0,0 1 0 0 0,0-1 1 0 0,3 1-1 0 0,31 12 34 0 0,-30-10-28 0 0,-1-1-3 0 0,0 1-1 0 0,-1-1 1 0 0,1 1-1 0 0,-1 1 1 0 0,0-1 0 0 0,5 5-1 0 0,-4-3 1 0 0,0-1 0 0 0,0 0-1 0 0,9 5 1 0 0,-5-3-5 0 0,0 1 1 0 0,0 0-1 0 0,0 0 1 0 0,0 0-1 0 0,9 13 0 0 0,-17-19 15 0 0,0 1-3 0 0,1 0 1 0 0,-1 0 0 0 0,1 0-1 0 0,-1 0 1 0 0,1-1-1 0 0,0 1 1 0 0,0 0-1 0 0,0-1 1 0 0,0 1 0 0 0,0-1-1 0 0,0 0 1 0 0,0 1-1 0 0,0-1 1 0 0,1 0-1 0 0,-1 0 1 0 0,0-1 0 0 0,1 1-1 0 0,2 0 1 0 0,24 4 59 0 0,-22-3-66 0 0,-1-1 0 0 0,1 0 1 0 0,-1 0-1 0 0,1-1 0 0 0,-1 0 0 0 0,1 0 0 0 0,9-1 0 0 0,19-5-22 0 0,-26 5 21 0 0,1 0-1 0 0,-1-1 1 0 0,0 0-1 0 0,0-1 1 0 0,0 1 0 0 0,0-2-1 0 0,0 1 1 0 0,11-7-1 0 0,-15 6-6 0 0,2-1-11 0 0,0 1 1 0 0,0-1-1 0 0,-1-1 0 0 0,12-11 0 0 0,-17 16-12 0 0,-1 0-1 0 0,1 0 0 0 0,0-1 1 0 0,0 1-1 0 0,0 0 0 0 0,-1 0 1 0 0,1 0-1 0 0,-1 0 0 0 0,1-1 1 0 0,-1 1-1 0 0,0 0 0 0 0,1-1 1 0 0,-1 1-1 0 0,0 0 0 0 0,0-1 1 0 0,0 1-1 0 0,0 0 0 0 0,0-1 1 0 0,0 1-1 0 0,0 0 0 0 0,0-1 1 0 0,0 1-1 0 0,-1 0 0 0 0,1 0 1 0 0,0-1-1 0 0,-1 1 0 0 0,0 0 1 0 0,1 0-1 0 0,-1 0 0 0 0,0-1 1 0 0,1 1-1 0 0,-1 0 0 0 0,0 0 1 0 0,0 0-1 0 0,0 0 0 0 0,0 0 1 0 0,0 0-1 0 0,-1-1 0 0 0,-1 0-67 0 0,0 1 0 0 0,0-1 0 0 0,-1 0 0 0 0,1 1 0 0 0,0 0 0 0 0,0 0 0 0 0,-1 0 0 0 0,1 0-1 0 0,-6-1 1 0 0,-31-1-1435 0 0,-47 2-5143 0 0,58 3 3288 0 0</inkml:trace>
</inkml:ink>
</file>

<file path=ppt/ink/ink4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8:25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 8 0 0,'3'-1'67'0'0,"-3"0"-17"0"0,1 1-1 0 0,-1 0 1 0 0,0 0 0 0 0,1-1-1 0 0,-1 1 1 0 0,0 0 0 0 0,1 0-1 0 0,-1 0 1 0 0,0-1 0 0 0,1 1 0 0 0,-1 0-1 0 0,1 0 1 0 0,-1 0 0 0 0,0 0-1 0 0,1 0 1 0 0,-1 0 0 0 0,1 0-1 0 0,-1 0 1 0 0,1 0 0 0 0,-1 0 0 0 0,0 0-1 0 0,1 0 1 0 0,-1 0 0 0 0,1 0-1 0 0,-1 0 1 0 0,0 1 0 0 0,1-1-1 0 0,-1 0 1 0 0,1 0 0 0 0,-1 0 0 0 0,0 1-1 0 0,1-1 1 0 0,-1 0 0 0 0,0 0-1 0 0,1 1 1 0 0,-1 0 0 0 0,8 3 2828 0 0,-8-4-2788 0 0,1 0 1 0 0,-1 1-1 0 0,1-1 0 0 0,-1 0 1 0 0,1 0-1 0 0,-1 1 0 0 0,0-1 1 0 0,1 0-1 0 0,-1 0 1 0 0,1 1-1 0 0,-1-1 0 0 0,0 1 1 0 0,1-1-1 0 0,-1 0 0 0 0,0 1 1 0 0,0-1-1 0 0,1 1 1 0 0,-1-1-1 0 0,0 0 0 0 0,0 1 1 0 0,0-1-1 0 0,1 1 0 0 0,-1-1 1 0 0,0 1-1 0 0,0 0 1 0 0,2 7 801 0 0,1-1 1 0 0,0 0 0 0 0,1 0 0 0 0,7 13 0 0 0,-7-16-790 0 0,-1 0-1 0 0,1 0 1 0 0,0 0-1 0 0,0 0 1 0 0,0-1-1 0 0,0 0 1 0 0,0 1-1 0 0,1-2 1 0 0,0 1-1 0 0,0 0 1 0 0,-1-1-1 0 0,9 3 1 0 0,-3-3-6 0 0,-1 1 0 0 0,1-1-1 0 0,0-1 1 0 0,0 0 0 0 0,13 0 0 0 0,-9-1 75 0 0,25 4-1 0 0,-24-2-86 0 0,-1-1 1 0 0,1-1-1 0 0,26-2 0 0 0,-18 1-33 0 0,-1 0-7 0 0,1 0 88 0 0,36-5-1 0 0,-57 5-112 0 0,-1 1-1 0 0,1-1 1 0 0,0 1 0 0 0,-1-1 0 0 0,1 0 0 0 0,-1 0 0 0 0,1 1 0 0 0,1-3-1 0 0,-2-1 38 0 0,-10 2-82 0 0,-3 3 91 0 0,1 1-1 0 0,-1 0 0 0 0,1 0 0 0 0,-23 9 0 0 0,-3 0 170 0 0,26-8-181 0 0,1 2 0 0 0,-1-1 0 0 0,1 1 0 0 0,-19 13 0 0 0,6-5-44 0 0,15-7 23 0 0,-1 1 0 0 0,1 0 0 0 0,-1 0 0 0 0,-8 12 1 0 0,-13 9-46 0 0,15-13 16 0 0,-15 16 0 0 0,3-3 7 0 0,25-25-22 0 0,0 0-1 0 0,0-1 1 0 0,0 1-1 0 0,0 0 1 0 0,1 0-1 0 0,-3 4 1 0 0,1 1-172 0 0,38-10-2341 0 0,-29 0 1608 0 0,0 1-1 0 0,0-1 1 0 0,12-5 0 0 0,-3 2-638 0 0,5-3-421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0.61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104 114 512 0 0,'1'-3'530'0'0,"-2"0"0"0"0,1 0 0 0 0,0 0 0 0 0,0 0 0 0 0,-1 0 0 0 0,0 0-1 0 0,1 1 1 0 0,-1-1 0 0 0,0 0 0 0 0,-1 0 0 0 0,1 1 0 0 0,0-1 0 0 0,-1 1 0 0 0,1-1 0 0 0,-1 1 0 0 0,0 0 0 0 0,0 0-1 0 0,0-1 1 0 0,0 1 0 0 0,0 0 0 0 0,0 1 0 0 0,-1-1 0 0 0,1 0 0 0 0,0 1 0 0 0,-5-3 0 0 0,5 4-376 0 0,0 1 1 0 0,0-1 0 0 0,1 0 0 0 0,-1 1-1 0 0,0-1 1 0 0,1 1 0 0 0,-1 0-1 0 0,0-1 1 0 0,1 1 0 0 0,-1 0 0 0 0,1 0-1 0 0,-1 0 1 0 0,1 0 0 0 0,0 0 0 0 0,-1 1-1 0 0,1-1 1 0 0,0 0 0 0 0,0 1-1 0 0,0-1 1 0 0,0 0 0 0 0,-2 4 0 0 0,-1 0 14 0 0,1 1 0 0 0,0 0 0 0 0,0 0 1 0 0,-4 12-1 0 0,4-5 45 0 0,0 1 0 0 0,1 0-1 0 0,1 0 1 0 0,0 23 0 0 0,8 58 239 0 0,-2-47-311 0 0,17 137-13 0 0,-20-167-135 0 0,0 17-14 0 0,-2-32 15 0 0,0-1 1 0 0,0 0-1 0 0,-1 0 1 0 0,1 0-1 0 0,-1 0 1 0 0,1 0 0 0 0,-1 0-1 0 0,1 0 1 0 0,-1 0-1 0 0,0 0 1 0 0,0 0 0 0 0,0 0-1 0 0,0 0 1 0 0,-2 1-1 0 0,2-9-24 0 0,0 0 0 0 0,0-1-1 0 0,1 1 1 0 0,0-7 0 0 0,25-340 219 0 0,-19 292-151 0 0,-4 45-5 0 0,1 0 0 0 0,0 0 1 0 0,1 0-1 0 0,1 0 0 0 0,0 1 0 0 0,1 0 0 0 0,10-18 0 0 0,-16 32-31 0 0,1-1 0 0 0,0 1 1 0 0,0 0-1 0 0,-1-1 0 0 0,1 1 0 0 0,0 0 0 0 0,0 0 0 0 0,0-1 0 0 0,0 1 0 0 0,0 0 0 0 0,1 0 0 0 0,-1 0 0 0 0,0 1 0 0 0,0-1 0 0 0,1 0 0 0 0,-1 0 0 0 0,0 1 0 0 0,1-1 0 0 0,-1 1 0 0 0,1-1 0 0 0,-1 1 0 0 0,1-1 0 0 0,-1 1 0 0 0,1 0 0 0 0,-1 0 0 0 0,3 0 0 0 0,-1 0 7 0 0,0 1 0 0 0,-1 0 0 0 0,1 0-1 0 0,-1 0 1 0 0,0 0 0 0 0,1 0 0 0 0,-1 1-1 0 0,0-1 1 0 0,0 1 0 0 0,1-1-1 0 0,-1 1 1 0 0,0 0 0 0 0,-1 0 0 0 0,4 3-1 0 0,9 14 16 0 0,0 0-1 0 0,-1 1 0 0 0,-2 0 1 0 0,1 1-1 0 0,-2 0 0 0 0,-1 1 1 0 0,-1 0-1 0 0,10 44 0 0 0,-3 9 113 0 0,6 105 0 0 0,-20-166-127 0 0,1 15-29 0 0,-1-17-57 0 0,0 1 0 0 0,0 0-1 0 0,1-1 1 0 0,5 15 0 0 0,-7-27 49 0 0,0 1 0 0 0,0-1 0 0 0,0 0 0 0 0,0 0 0 0 0,0 1 0 0 0,0-1 1 0 0,0 0-1 0 0,0 0 0 0 0,0 1 0 0 0,0-1 0 0 0,0 0 0 0 0,1 0 0 0 0,-1 1 0 0 0,0-1 0 0 0,0 0 0 0 0,0 0 0 0 0,0 0 0 0 0,1 1 0 0 0,-1-1 0 0 0,0 0 0 0 0,0 0 0 0 0,0 0 0 0 0,1 0 1 0 0,-1 0-1 0 0,0 1 0 0 0,0-1 0 0 0,1 0 0 0 0,-1 0 0 0 0,0 0 0 0 0,0 0 0 0 0,1 0 0 0 0,-1 0 0 0 0,0 0 0 0 0,0 0 0 0 0,1 0 0 0 0,-1 0 0 0 0,0 0 0 0 0,1 0 0 0 0,8-9-1681 0 0,4-14-6007 0 0,-9 14 4159 0 0</inkml:trace>
</inkml:ink>
</file>

<file path=ppt/ink/ink4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48:25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94 432 0 0,'-5'-45'5769'0'0,"5"45"-5712"0"0,0-1 1 0 0,0 1-1 0 0,0 0 0 0 0,-1-1 0 0 0,1 1 0 0 0,0 0 0 0 0,0-1 0 0 0,-1 1 0 0 0,1 0 0 0 0,0-1 0 0 0,0 1 1 0 0,-1 0-1 0 0,1 0 0 0 0,0 0 0 0 0,-1-1 0 0 0,1 1 0 0 0,0 0 0 0 0,-1 0 0 0 0,1 0 0 0 0,0 0 1 0 0,-1 0-1 0 0,1-1 0 0 0,0 1 0 0 0,-1 0 0 0 0,1 0 0 0 0,-1 0 0 0 0,1 0 0 0 0,0 0 0 0 0,-1 0 0 0 0,1 0 1 0 0,0 0-1 0 0,-1 0 0 0 0,1 1 0 0 0,-1-1 0 0 0,1 0 0 0 0,0 0 0 0 0,-1 0 0 0 0,1 0 0 0 0,0 0 0 0 0,-1 1 1 0 0,1-1-1 0 0,-1 0 0 0 0,-17 10 524 0 0,16-9-408 0 0,-4 4 28 0 0,-1-1-1 0 0,1 1 0 0 0,0 0 1 0 0,0 1-1 0 0,1-1 0 0 0,0 1 1 0 0,0 0-1 0 0,0 1 0 0 0,1-1 0 0 0,-6 11 1 0 0,6-8 0 0 0,-1 0 0 0 0,2 1 1 0 0,-1 0-1 0 0,1 0 0 0 0,1 0 1 0 0,0 0-1 0 0,-2 19 0 0 0,4-21-108 0 0,0 1 0 0 0,0-1 1 0 0,1 0-1 0 0,0 1 0 0 0,0-1 0 0 0,1 0 0 0 0,0 0 1 0 0,1 0-1 0 0,5 14 0 0 0,-5-17-82 0 0,0 0 0 0 0,0 0 0 0 0,1 0 1 0 0,-1 0-1 0 0,1 0 0 0 0,0 0 0 0 0,1-1 0 0 0,-1 0 0 0 0,1 0 1 0 0,-1 0-1 0 0,1-1 0 0 0,1 1 0 0 0,-1-1 0 0 0,6 3 0 0 0,12 4 23 0 0,37 11 0 0 0,-50-18-30 0 0,0-1 0 0 0,-1 0 1 0 0,1-1-1 0 0,0 0 0 0 0,0-1 0 0 0,19-1 1 0 0,-16-1-41 0 0,2 1 36 0 0,1-1 0 0 0,-1-1-1 0 0,0 0 1 0 0,18-7 0 0 0,-29 9 3 0 0,1-1-1 0 0,-1 0 1 0 0,0 0-1 0 0,0-1 1 0 0,0 1-1 0 0,-1-1 1 0 0,1 0-1 0 0,-1 0 1 0 0,1 0-1 0 0,-1-1 1 0 0,0 1-1 0 0,0-1 1 0 0,0 1-1 0 0,-1-1 0 0 0,0 0 1 0 0,1 0-1 0 0,-1 0 1 0 0,3-9-1 0 0,-3 5-9 0 0,0-1 0 0 0,0 1-1 0 0,0-1 1 0 0,-1 0 0 0 0,-1 1-1 0 0,1-1 1 0 0,-2 0 0 0 0,1 0-1 0 0,-4-17 1 0 0,2 15 2 0 0,-2-1 0 0 0,1 1 1 0 0,-2 0-1 0 0,1 0 0 0 0,-1 0 0 0 0,-13-19 0 0 0,10 18-41 0 0,-1 1 1 0 0,0-1-1 0 0,-1 2 0 0 0,0-1 0 0 0,-1 2 0 0 0,0-1 0 0 0,0 1 0 0 0,-1 1 0 0 0,0 0 0 0 0,-1 1 0 0 0,0 0 0 0 0,-22-8 0 0 0,27 13-252 0 0,1 0 1 0 0,-1 0-1 0 0,1 1 0 0 0,-1 0 0 0 0,0 1 0 0 0,0-1 0 0 0,1 2 1 0 0,-1-1-1 0 0,0 1 0 0 0,0 0 0 0 0,-8 3 0 0 0,-7 3-958 0 0</inkml:trace>
</inkml:ink>
</file>

<file path=ppt/ink/ink4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30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17 185 512 0 0,'-1'0'103'0'0,"1"1"-1"0"0,-1-1 1 0 0,1 0-1 0 0,0 0 0 0 0,-1 0 1 0 0,1 0-1 0 0,-1 1 1 0 0,1-1-1 0 0,-1 0 1 0 0,1 0-1 0 0,-1 0 1 0 0,1 0-1 0 0,0 0 1 0 0,-1 0-1 0 0,1 0 1 0 0,-1 0-1 0 0,1 0 1 0 0,-1 0-1 0 0,1-1 0 0 0,-1 1 1 0 0,1 0-1 0 0,-1 0 1 0 0,1 0-1 0 0,-1-1 1 0 0,1 1 56 0 0,-1 0 1 0 0,1 0-1 0 0,0 0 1 0 0,0 0-1 0 0,0 0 1 0 0,-1-1 0 0 0,1 1-1 0 0,0 0 1 0 0,0 0-1 0 0,0 0 1 0 0,-1 0-1 0 0,1 0 1 0 0,0-1-1 0 0,0 1 1 0 0,0 0-1 0 0,0 0 1 0 0,0 0-1 0 0,-1-1 1 0 0,1 1-1 0 0,0 0 1 0 0,0 0-1 0 0,0 0 1 0 0,0-1-1 0 0,0 1 1 0 0,0 0 0 0 0,0 0-1 0 0,0-1 1 0 0,0 1-1 0 0,0 0 1 0 0,0 0-1 0 0,0-1 1 0 0,0 1-1 0 0,0 0 1 0 0,0 0-1 0 0,0-1 1 0 0,0 1-1 0 0,0 0 1 0 0,0 0-1 0 0,0 0 1 0 0,0-1-1 0 0,0 1 1 0 0,1 0-1 0 0,-1 0 1 0 0,0 0 0 0 0,0-1-1 0 0,0 1 1 0 0,4-4 1994 0 0,-4 3-2009 0 0,1 1 0 0 0,-1-1 0 0 0,0 1 0 0 0,1-1 0 0 0,-1 1-1 0 0,1-1 1 0 0,-1 1 0 0 0,1-1 0 0 0,-1 1 0 0 0,1 0 0 0 0,0-1 0 0 0,-1 1-1 0 0,1 0 1 0 0,-1-1 0 0 0,1 1 0 0 0,0 0 0 0 0,-1 0 0 0 0,1-1 0 0 0,0 1-1 0 0,-1 0 1 0 0,1 0 0 0 0,0 0 0 0 0,-1 0 0 0 0,1 0 0 0 0,0 0 0 0 0,-1 0-1 0 0,2 0 1 0 0,13-1 1211 0 0,1 0-741 0 0,37 13 122 0 0,-34-11-625 0 0,-1 0 0 0 0,1-1 0 0 0,-1-1 0 0 0,24-4 0 0 0,4-1-78 0 0,-8 3 134 0 0,236-29 677 0 0,-182 19-677 0 0,-50 8-48 0 0,65-16 1 0 0,93-45 20 0 0,-183 61-177 0 0,-13 4-72 0 0,-1 1 0 0 0,1-2 1 0 0,0 1-1 0 0,0 0 0 0 0,-1-1 1 0 0,1 1-1 0 0,-1-1 0 0 0,7-5 1 0 0,-10 7 72 0 0,0 0-1 0 0,0 0 1 0 0,0 0 0 0 0,0 0 0 0 0,0 0 0 0 0,0 0-1 0 0,0 0 1 0 0,0 0 0 0 0,0 0 0 0 0,0 0 0 0 0,0 0 0 0 0,0-1-1 0 0,1 1 1 0 0,-1 0 0 0 0,0 0 0 0 0,0 0 0 0 0,0 0-1 0 0,0 0 1 0 0,0 0 0 0 0,0 0 0 0 0,0 0 0 0 0,0 0 0 0 0,0 0-1 0 0,0 0 1 0 0,0 0 0 0 0,0 0 0 0 0,0 0 0 0 0,1 0-1 0 0,-1 0 1 0 0,0 0 0 0 0,0 0 0 0 0,0 0 0 0 0,0 0 0 0 0,0 0-1 0 0,0 0 1 0 0,0 0 0 0 0,0 0 0 0 0,0 0 0 0 0,0 0-1 0 0,0 0 1 0 0,1 0 0 0 0,-1 0 0 0 0,0 0 0 0 0,0 0 0 0 0,0 0-1 0 0,0 0 1 0 0,0 0 0 0 0,0 0 0 0 0,0 0 0 0 0,0 0-1 0 0,0 0 1 0 0,0 0 0 0 0,0 0 0 0 0,0 0 0 0 0,0 1 0 0 0,0-1-1 0 0,0 0 1 0 0,0 0 0 0 0,1 0 0 0 0,-1 0 0 0 0,0 0-1 0 0,0 0 1 0 0,0 0 0 0 0</inkml:trace>
</inkml:ink>
</file>

<file path=ppt/ink/ink4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31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66 149 280 0 0,'-8'5'2572'0'0,"0"-2"0"0"0,-1 1 0 0 0,0-1 0 0 0,-16 4 0 0 0,25-7-2498 0 0,0 0 0 0 0,-1 0 0 0 0,1 0 0 0 0,0 0 0 0 0,0 0 0 0 0,-1 0 0 0 0,1 0 0 0 0,0 0 0 0 0,0 0 0 0 0,-1 0 0 0 0,1 0 0 0 0,0 0 0 0 0,0 0 0 0 0,0 0 0 0 0,-1-1-1 0 0,1 1 1 0 0,0 0 0 0 0,0 0 0 0 0,0 0 0 0 0,-1 0 0 0 0,1 0 0 0 0,0-1 0 0 0,0 1 0 0 0,0 0 0 0 0,0 0 0 0 0,-1 0 0 0 0,1 0 0 0 0,0-1 0 0 0,0 1 0 0 0,0 0 0 0 0,0 0 0 0 0,0 0 0 0 0,0-1 0 0 0,0 1 0 0 0,0 0 0 0 0,0 0 0 0 0,-1-1 0 0 0,1 1 0 0 0,0 0 0 0 0,0 0-1 0 0,0-1 1 0 0,0 1 0 0 0,1 0 0 0 0,-1-1 46 0 0,0 1 1 0 0,0-1-1 0 0,0 0 0 0 0,0 1 0 0 0,0-1 0 0 0,0 1 0 0 0,0-1 0 0 0,0 1 1 0 0,0-1-1 0 0,1 1 0 0 0,-1-1 0 0 0,0 1 0 0 0,0-1 0 0 0,1 1 0 0 0,-1-1 1 0 0,0 1-1 0 0,1-1 0 0 0,-1 1 0 0 0,0 0 0 0 0,2-1 0 0 0,4-3 489 0 0,4-2 20 0 0,-1 0 0 0 0,2 1 0 0 0,13-5 0 0 0,13-1-233 0 0,1 1-1 0 0,54-6 1 0 0,78 1-299 0 0,-61 7-49 0 0,78 1 26 0 0,-130 6-85 0 0,126-12 15 0 0,-133 8-35 0 0,65-13 109 0 0,1 0-2659 0 0,-114 18 2068 0 0,9-1-1663 0 0,-5 2-2862 0 0,-4 2 2612 0 0</inkml:trace>
</inkml:ink>
</file>

<file path=ppt/ink/ink4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31.6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28 1200 0 0,'-26'-5'5541'0'0,"25"5"-5212"0"0,0 0 1 0 0,0 0-1 0 0,0-1 0 0 0,0 1 0 0 0,0 0 1 0 0,0-1-1 0 0,0 1 0 0 0,0-1 1 0 0,0 1-1 0 0,1-1 0 0 0,-1 1 1 0 0,0-1-1 0 0,0 1 0 0 0,1-1 1 0 0,-1 0-1 0 0,0 0 0 0 0,1 1 1 0 0,-1-1-1 0 0,0 0 0 0 0,1 0 1 0 0,-1 0-1 0 0,1 0 0 0 0,0 1 1 0 0,-1-3-1 0 0,1 3-137 0 0,1-1 1 0 0,-1 1-1 0 0,1-1 0 0 0,0 1 1 0 0,-1-1-1 0 0,1 1 0 0 0,0-1 1 0 0,-1 1-1 0 0,1 0 0 0 0,0-1 1 0 0,0 1-1 0 0,-1 0 0 0 0,1-1 1 0 0,0 1-1 0 0,0 0 0 0 0,0 0 1 0 0,-1 0-1 0 0,1 0 0 0 0,0 0 1 0 0,0 0-1 0 0,0 0 0 0 0,0 0 1 0 0,23 1 993 0 0,-10 4-915 0 0,0 0 0 0 0,-1 0 0 0 0,1 1 0 0 0,-1 1 0 0 0,0 1-1 0 0,19 14 1 0 0,26 15 35 0 0,324 171 145 0 0,-257-147-423 0 0,-94-49-8 0 0,-24-10-18 0 0,-1 1 1 0 0,1-1-1 0 0,-1 1 0 0 0,0 0 0 0 0,0 1 1 0 0,6 4-1 0 0,-10-6 4 0 0,1 0 1 0 0,-1 0-1 0 0,0 0 1 0 0,0 0-1 0 0,0 0 0 0 0,-1 0 1 0 0,1 1-1 0 0,-1-1 0 0 0,1 1 1 0 0,-1-1-1 0 0,0 1 1 0 0,2 4-1 0 0,-3-5-6 0 0,1 0 0 0 0,-1 0-1 0 0,0 0 1 0 0,0 0 0 0 0,0 0 0 0 0,0 1 0 0 0,0-1 0 0 0,-1 0 0 0 0,1 0-1 0 0,0 0 1 0 0,-1 0 0 0 0,0 0 0 0 0,1 0 0 0 0,-1 0 0 0 0,0 0-1 0 0,0 0 1 0 0,-3 3 0 0 0,-22 30-44 0 0,-2 0 1 0 0,-2-2-1 0 0,-47 40 0 0 0,29-33-255 0 0,-63 40 0 0 0,68-51-186 0 0,40-27 298 0 0,-2 1-230 0 0,1 0 0 0 0,0 0 1 0 0,-1 1-1 0 0,1-1 1 0 0,1 1-1 0 0,-1 0 1 0 0,0 0-1 0 0,-4 6 1 0 0,7-5-2065 0 0</inkml:trace>
</inkml:ink>
</file>

<file path=ppt/ink/ink4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46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538 86 512 0 0,'3'-7'1677'0'0,"0"-1"-1"0"0,0 0 1 0 0,-1 0-1 0 0,0 0 1 0 0,0-1-1 0 0,0-14 1 0 0,-2 22-1598 0 0,1 1-1 0 0,-1-1 1 0 0,0 1 0 0 0,0-1 0 0 0,0 1-1 0 0,0-1 1 0 0,0 1 0 0 0,0-1 0 0 0,0 1-1 0 0,0 0 1 0 0,-1-1 0 0 0,1 1-1 0 0,0-1 1 0 0,0 1 0 0 0,0-1 0 0 0,0 1-1 0 0,-1-1 1 0 0,1 1 0 0 0,0 0 0 0 0,0-1-1 0 0,-1 1 1 0 0,1-1 0 0 0,0 1 0 0 0,-1 0-1 0 0,1-1 1 0 0,0 1 0 0 0,-1 0 0 0 0,1-1-1 0 0,-1 1 1 0 0,1 0 0 0 0,-1 0-1 0 0,1 0 1 0 0,0-1 0 0 0,-1 1 0 0 0,1 0-1 0 0,-1 0 1 0 0,1 0 0 0 0,-1 0 0 0 0,1 0-1 0 0,-1 0 1 0 0,1 0 0 0 0,-1 0 0 0 0,1 0-1 0 0,-1 0 1 0 0,1 0 0 0 0,-1 0-1 0 0,1 0 1 0 0,-1 0 0 0 0,1 0 0 0 0,-1 0-1 0 0,1 1 1 0 0,-3 0 18 0 0,1 0-1 0 0,0 0 1 0 0,0 0-1 0 0,0 0 1 0 0,0 0-1 0 0,0 0 1 0 0,1 1 0 0 0,-1-1-1 0 0,-2 3 1 0 0,-2 3 153 0 0,0 0 0 0 0,-1 0 1 0 0,0 0-1 0 0,0-1 0 0 0,0 0 1 0 0,-1-1-1 0 0,0 0 0 0 0,0 0 1 0 0,-14 6-1 0 0,-21-2 478 0 0,27-7-410 0 0,-23 1 0 0 0,26-2-168 0 0,-1 0 0 0 0,1 0-1 0 0,-15 5 1 0 0,-25 6 198 0 0,31-7-126 0 0,1 0 1 0 0,-35 14-1 0 0,26-8 40 0 0,23-9-156 0 0,0 1 1 0 0,0-1 0 0 0,1 1 0 0 0,-1 0 0 0 0,1 0 0 0 0,0 1 0 0 0,0 0 0 0 0,-9 7 0 0 0,15-10-82 0 0,0-1-1 0 0,-1 0 1 0 0,1 0-1 0 0,0 1 1 0 0,-1-1-1 0 0,1 0 1 0 0,0 1-1 0 0,-1-1 1 0 0,1 0-1 0 0,0 1 1 0 0,0-1-1 0 0,0 0 1 0 0,-1 1-1 0 0,1-1 1 0 0,0 1-1 0 0,0-1 1 0 0,0 0-1 0 0,0 1 1 0 0,0-1-1 0 0,0 1 1 0 0,0 0-1 0 0,6 1 289 0 0,23-4-86 0 0,-13 0-147 0 0,9 0-31 0 0,-20 1-39 0 0,-1 0-1 0 0,0 1 1 0 0,1-1-1 0 0,-1 1 1 0 0,1 1-1 0 0,-1-1 1 0 0,1 0-1 0 0,5 2 1 0 0,9 5 8 0 0,-1 1 0 0 0,0 0 1 0 0,25 16-1 0 0,7 5 38 0 0,-12-7-14 0 0,-25-14-18 0 0,0-1 0 0 0,16 7-1 0 0,-18-9-22 0 0,-5-3 0 0 0,0 1 0 0 0,0-1 0 0 0,0 0 1 0 0,1 0-1 0 0,-1-1 0 0 0,0 0 0 0 0,13 1 0 0 0,-7-2 15 0 0,-6 0 5 0 0,0-1 0 0 0,1 1 0 0 0,-1 1 0 0 0,1-1 0 0 0,8 3 0 0 0,-14-2-15 0 0,0-1 0 0 0,-1 0-1 0 0,1 1 1 0 0,0-1 0 0 0,0 1-1 0 0,-1-1 1 0 0,1 1 0 0 0,-1-1-1 0 0,1 1 1 0 0,0-1 0 0 0,-1 1-1 0 0,1 0 1 0 0,-1-1 0 0 0,1 1-1 0 0,-1 0 1 0 0,0-1 0 0 0,1 1-1 0 0,-1 0 1 0 0,0 0 0 0 0,1-1-1 0 0,-1 1 1 0 0,0 0 0 0 0,0 0-1 0 0,0-1 1 0 0,0 1 0 0 0,0 0-1 0 0,0 0 1 0 0,0 0 0 0 0,0 0-1 0 0,0-1 1 0 0,0 1 0 0 0,0 1-1 0 0,-1-1 0 0 0,1-1 0 0 0,-1 1 0 0 0,1-1 0 0 0,-1 1 0 0 0,0-1 0 0 0,1 0 0 0 0,-1 1 0 0 0,1-1 0 0 0,-1 0-1 0 0,0 1 1 0 0,1-1 0 0 0,-1 0 0 0 0,0 0 0 0 0,-1 1 0 0 0,-8 3 53 0 0,7-1-37 0 0,-1 0-1 0 0,1-1 1 0 0,-1 1-1 0 0,0-1 1 0 0,-4 2-1 0 0,4-2-5 0 0,1 0-1 0 0,-1 0 0 0 0,1 0 0 0 0,0 0 0 0 0,-1 1 0 0 0,1 0 0 0 0,-3 3 0 0 0,-46 60 222 0 0,34-43-156 0 0,0 0 0 0 0,-1-1 0 0 0,-2-1 0 0 0,-31 26 0 0 0,-34 27 218 0 0,-42 44 118 0 0,99-87-230 0 0,9-9 52 0 0,23-24-200 0 0,0 1 0 0 0,-1-1-1 0 0,1 1 1 0 0,0 0 0 0 0,0 0 0 0 0,0 0 0 0 0,1 0 0 0 0,-1 0-1 0 0,6 0 1 0 0,35-3 81 0 0,-44 3-115 0 0,38 1 21 0 0,0 2 0 0 0,-1 1 0 0 0,59 12-1 0 0,56 6-3 0 0,-139-22-57 0 0,0 0-1 0 0,0 0 1 0 0,0-1-1 0 0,0-1 1 0 0,-1 0-1 0 0,1-1 1 0 0,-1 0-1 0 0,0-1 1 0 0,21-12-1 0 0,-23 8-995 0 0,-9 6-1214 0 0,-9 3-941 0 0,2 3-258 0 0,0 3-584 0 0</inkml:trace>
</inkml:ink>
</file>

<file path=ppt/ink/ink4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48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42 2393 0 0,'-1'0'657'0'0,"0"0"1"0"0,0-1-1 0 0,1 1 1 0 0,-1 0-1 0 0,0-1 1 0 0,0 1-1 0 0,1-1 1 0 0,-1 1-1 0 0,0-1 1 0 0,1 1 0 0 0,-1-1-1 0 0,-1-1 1 0 0,1-7 3197 0 0,1 8-3746 0 0,0 0-1 0 0,1 0 0 0 0,-1-1 1 0 0,1 1-1 0 0,0 0 0 0 0,-1 0 0 0 0,1 0 1 0 0,0 0-1 0 0,0 0 0 0 0,-1 1 0 0 0,1-1 1 0 0,0 0-1 0 0,0 0 0 0 0,0 0 1 0 0,2-1-1 0 0,-1 1-164 0 0,0 0 0 0 0,0 0 0 0 0,0 0 0 0 0,1 0 0 0 0,-1 0 0 0 0,0 0 0 0 0,0 1 0 0 0,1-1 0 0 0,-1 1 0 0 0,0 0 0 0 0,0-1 0 0 0,1 1 0 0 0,3 0 0 0 0,-4 1-565 0 0,0-1 1 0 0,0 1 0 0 0,0-1 0 0 0,0 1-1 0 0,0 0 1 0 0,0 0 0 0 0,-1 0 0 0 0,1 0-1 0 0,3 3 1 0 0,3 1-1120 0 0</inkml:trace>
</inkml:ink>
</file>

<file path=ppt/ink/ink4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48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49 512 0 0,'-1'-1'411'0'0,"0"1"0"0"0,0-1 0 0 0,0 0 0 0 0,0 1 0 0 0,0-1 0 0 0,0 0 0 0 0,0 1 0 0 0,0-1 0 0 0,1 0 0 0 0,-1 0 0 0 0,0 0 0 0 0,1 0 0 0 0,-1 0 0 0 0,0 0 0 0 0,1 1 0 0 0,-1-1 1 0 0,0-3-1 0 0,0-17 5617 0 0,1 13-4101 0 0,0 8-1823 0 0,0 0 1 0 0,0 0-1 0 0,-1-1 0 0 0,1 1 1 0 0,0 0-1 0 0,0 0 0 0 0,0 0 1 0 0,0 0-1 0 0,0 0 0 0 0,-1-1 1 0 0,1 1-1 0 0,0 0 0 0 0,0 0 1 0 0,0 0-1 0 0,0 0 0 0 0,-1 0 1 0 0,1 0-1 0 0,0 0 0 0 0,0 0 1 0 0,0 0-1 0 0,-1-1 0 0 0,1 1 0 0 0,0 0 1 0 0,0 0-1 0 0,0 0 0 0 0,-1 0 1 0 0,1 0-1 0 0,0 0 0 0 0,0 0 1 0 0,0 0-1 0 0,-1 1 0 0 0,1-1 1 0 0,0 0-1 0 0,0 0 0 0 0,0 0 1 0 0,-1 0-1 0 0,1 0 0 0 0,-9 4 956 0 0,2 4-718 0 0,1 1-1 0 0,0 0 1 0 0,0 0 0 0 0,-7 15-1 0 0,7-12-159 0 0,0 1 49 0 0,-1 1 0 0 0,2 0-1 0 0,-5 16 1 0 0,8-24-171 0 0,1 1-1 0 0,0 0 0 0 0,0 0 1 0 0,0 0-1 0 0,1 0 0 0 0,-1 0 1 0 0,2 0-1 0 0,1 14 0 0 0,-1-19-60 0 0,-1 0 0 0 0,1 0 0 0 0,0 0 0 0 0,-1 0 0 0 0,1-1-1 0 0,0 1 1 0 0,0 0 0 0 0,0 0 0 0 0,1-1 0 0 0,-1 1 0 0 0,0 0 0 0 0,1-1 0 0 0,-1 1-1 0 0,1-1 1 0 0,-1 0 0 0 0,1 0 0 0 0,-1 1 0 0 0,1-1 0 0 0,0 0 0 0 0,0 0 0 0 0,0 0-1 0 0,0-1 1 0 0,3 2 0 0 0,-3-2-32 0 0,1 1 0 0 0,0-1 0 0 0,-1 0 0 0 0,1 1 0 0 0,0-1 0 0 0,-1-1 0 0 0,1 1 0 0 0,0 0 0 0 0,-1-1 0 0 0,1 1 0 0 0,-1-1 0 0 0,1 0 0 0 0,0 0 0 0 0,-1 0 0 0 0,0 0 0 0 0,1 0-1 0 0,-1 0 1 0 0,3-2 0 0 0,6-6-1390 0 0,0-1-1 0 0,0 0 0 0 0,10-12 1 0 0,-8 7-1080 0 0,-1 2 833 0 0</inkml:trace>
</inkml:ink>
</file>

<file path=ppt/ink/ink4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48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30 1184 0 0,'-28'7'5359'0'0,"21"-6"-4118"0"0,0 1-1 0 0,0 0 0 0 0,0 0 1 0 0,0 0-1 0 0,0 1 0 0 0,0 0 1 0 0,-7 6-1 0 0,8-6-522 0 0,-4 4 2495 0 0,11-5-1807 0 0,8-2-863 0 0,1-2-265 0 0,1 0 0 0 0,-1-1 0 0 0,0 0 0 0 0,10-5-1 0 0,-8 3-220 0 0,0 1 0 0 0,19-4-1 0 0,141-25-340 0 0,-142 29-424 0 0,-28 4 440 0 0,0 0 0 0 0,0 0 0 0 0,0 0 0 0 0,-1 0 0 0 0,1 0 0 0 0,0 0-1 0 0,0 1 1 0 0,0-1 0 0 0,-1 1 0 0 0,1 0 0 0 0,0-1 0 0 0,-1 1 0 0 0,1 0 0 0 0,1 1 0 0 0,1 3-2733 0 0</inkml:trace>
</inkml:ink>
</file>

<file path=ppt/ink/ink4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49.3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63 464 0 0,'-15'-2'3709'0'0,"13"2"-3000"0"0,0 0 1 0 0,-1 0-1 0 0,1 0 0 0 0,0 0 0 0 0,0-1 0 0 0,0 1 0 0 0,0-1 0 0 0,0 0 0 0 0,0 1 0 0 0,0-1 0 0 0,0 0 0 0 0,0 0 0 0 0,-1-2 0 0 0,2 3-589 0 0,1-1 0 0 0,0 1-1 0 0,0-1 1 0 0,0 0 0 0 0,0 1-1 0 0,0-1 1 0 0,0 1-1 0 0,0-1 1 0 0,0 0 0 0 0,0 1-1 0 0,0-1 1 0 0,0 0 0 0 0,0 1-1 0 0,0-1 1 0 0,0 0 0 0 0,0 1-1 0 0,1-1 1 0 0,-1 1-1 0 0,0-1 1 0 0,0 1 0 0 0,1-1-1 0 0,-1 0 1 0 0,1 1 0 0 0,-1-1-1 0 0,0 1 1 0 0,1 0 0 0 0,-1-1-1 0 0,1 1 1 0 0,-1-1-1 0 0,1 1 1 0 0,-1 0 0 0 0,1-1-1 0 0,0 1 1 0 0,18-14 1624 0 0,-11 10-1393 0 0,1 1 1 0 0,-1 0-1 0 0,0 0 0 0 0,1 1 0 0 0,0 1 0 0 0,16-2 0 0 0,54 3-95 0 0,-72 0-237 0 0,7 1-151 0 0,1 1 0 0 0,25 6-1 0 0,-33-6-712 0 0,1 0 0 0 0,-1 1-1 0 0,13 6 1 0 0,-10-2-474 0 0</inkml:trace>
</inkml:ink>
</file>

<file path=ppt/ink/ink4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1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31 512 0 0,'-19'-18'5168'0'0,"5"5"3108"0"0,17 17-7802 0 0,0-1 0 0 0,-1 1 0 0 0,1 0 0 0 0,-1 0 0 0 0,0-1-1 0 0,0 1 1 0 0,0 1 0 0 0,-1-1 0 0 0,1 0 0 0 0,-1 0 0 0 0,0 1-1 0 0,0-1 1 0 0,0 1 0 0 0,-1-1 0 0 0,0 5 0 0 0,0 12-443 0 0,-1-1-1 0 0,-4 24 1 0 0,-1 16 121 0 0,6-56-214 0 0,1 0 0 0 0,-1 0 0 0 0,0-1 0 0 0,1 1 1 0 0,0 0-1 0 0,0 0 0 0 0,2 4 0 0 0,-3-7-151 0 0,1 0 1 0 0,-1 0-1 0 0,1 0 1 0 0,-1 0-1 0 0,1 0 0 0 0,0-1 1 0 0,-1 1-1 0 0,1 0 1 0 0,0 0-1 0 0,-1-1 0 0 0,1 1 1 0 0,0-1-1 0 0,1 2 1 0 0,-1-2-262 0 0,0 1 0 0 0,0-1 0 0 0,0 0 0 0 0,0 0 0 0 0,0 0 0 0 0,0 0 0 0 0,0 0 0 0 0,0 0 0 0 0,-1 0 0 0 0,1 0 0 0 0,0 0 0 0 0,0 0 0 0 0,0 0 0 0 0,0 0 0 0 0,0-1 0 0 0,0 1 0 0 0,1-1 0 0 0,4-2-1471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0.8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1 100 1360 0 0,'0'2'1985'0'0,"4"-2"1367"0"0,4-3-2487 0 0,0 0 455 0 0,4-3-776 0 0,7-2 392 0 0,3 3-312 0 0,5-4-224 0 0,8 0-352 0 0,-1 2 56 0 0,3-2-112 0 0,2 1 88 0 0,-4 1-112 0 0,1 1-64 0 0,0 0-344 0 0,-5-1-648 0 0,-3 3 424 0 0,3-1-1448 0 0</inkml:trace>
</inkml:ink>
</file>

<file path=ppt/ink/ink4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2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11 109 512 0 0,'-7'-11'3502'0'0,"4"-9"7039"0"0,3 36-8265 0 0,0 54 2912 0 0,1-34-4715 0 0,1 0 0 0 0,12 57 0 0 0,-14-92-463 0 0,0 0 0 0 0,0-1 0 0 0,0 1 0 0 0,0 0 0 0 0,0-1 0 0 0,0 1 0 0 0,0 0 0 0 0,1-1 0 0 0,-1 1 0 0 0,0-1 0 0 0,0 1 0 0 0,1 0 0 0 0,-1-1 0 0 0,0 1 0 0 0,1-1 0 0 0,-1 1 0 0 0,1-1 0 0 0,-1 1-1 0 0,1-1 1 0 0,-1 1 0 0 0,1-1 0 0 0,-1 1 0 0 0,1-1 0 0 0,0 0-4 0 0,0 0-1 0 0,-1-1 1 0 0,1 1-1 0 0,0-1 1 0 0,-1 1-1 0 0,1-1 0 0 0,-1 1 1 0 0,1-1-1 0 0,-1 1 1 0 0,1-1-1 0 0,-1 1 1 0 0,1-1-1 0 0,-1 0 1 0 0,0 1-1 0 0,1-1 1 0 0,-1 0-1 0 0,0 1 1 0 0,0-1-1 0 0,1-1 0 0 0,7-21 21 0 0,9-46 0 0 0,-3 8 17 0 0,-10 49-36 0 0,2-12 14 0 0,17-37 0 0 0,-20 55-21 0 0,0-1 1 0 0,1 1-1 0 0,-1 0 0 0 0,1 0 0 0 0,1 0 0 0 0,-1 1 0 0 0,1 0 0 0 0,0 0 1 0 0,0 0-1 0 0,9-6 0 0 0,-12 9 4 0 0,-1 1 0 0 0,1-1 1 0 0,0 1-1 0 0,0 0 0 0 0,0 0 1 0 0,1 0-1 0 0,-1 0 0 0 0,0 1 1 0 0,0-1-1 0 0,0 0 0 0 0,0 1 1 0 0,1 0-1 0 0,-1-1 0 0 0,0 1 1 0 0,1 0-1 0 0,-1 0 0 0 0,0 0 1 0 0,0 1-1 0 0,1-1 0 0 0,-1 0 1 0 0,0 1-1 0 0,0 0 0 0 0,1-1 1 0 0,-1 1-1 0 0,0 0 1 0 0,0 0-1 0 0,0 0 0 0 0,0 0 1 0 0,0 1-1 0 0,0-1 0 0 0,-1 1 1 0 0,1-1-1 0 0,0 1 0 0 0,-1-1 1 0 0,1 1-1 0 0,-1 0 0 0 0,1 0 1 0 0,1 3-1 0 0,1 2 8 0 0,0 0 0 0 0,0 0 1 0 0,-1 0-1 0 0,0 1 0 0 0,-1 0 1 0 0,1-1-1 0 0,-1 1 0 0 0,-1 0 1 0 0,2 15-1 0 0,-3 17 27 0 0,-7 50 0 0 0,0-12-86 0 0,7-75 2 0 0,0-1 0 0 0,0 1 0 0 0,0 0 0 0 0,0 0 0 0 0,1-1 0 0 0,-1 1 0 0 0,1 0 1 0 0,0 0-1 0 0,-1-1 0 0 0,1 1 0 0 0,0-1 0 0 0,1 1 0 0 0,-1-1 0 0 0,0 1 0 0 0,4 3 1 0 0,-4-5-201 0 0,0 1 0 0 0,1-1 0 0 0,-1 0 1 0 0,1 0-1 0 0,-1 0 0 0 0,1 0 1 0 0,0 0-1 0 0,0 0 0 0 0,-1 0 1 0 0,1-1-1 0 0,0 1 0 0 0,0-1 0 0 0,-1 1 1 0 0,1-1-1 0 0,0 0 0 0 0,0 0 1 0 0,0 1-1 0 0,0-1 0 0 0,0-1 1 0 0,0 1-1 0 0,0 0 0 0 0,-1 0 0 0 0,4-1 1 0 0,9-4-2833 0 0</inkml:trace>
</inkml:ink>
</file>

<file path=ppt/ink/ink4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4.1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0 124 512 0 0,'16'-109'14365'0'0,"-16"108"-14154"0"0,0 0 0 0 0,0 0 0 0 0,1 0 1 0 0,-1 0-1 0 0,0 0 0 0 0,0 0 1 0 0,1 1-1 0 0,-1-1 0 0 0,1 0 0 0 0,-1 0 1 0 0,0 0-1 0 0,2-1 0 0 0,-2 2-113 0 0,0 0-1 0 0,0 0 1 0 0,1 0-1 0 0,-1 0 1 0 0,0-1-1 0 0,0 1 0 0 0,0 0 1 0 0,1 0-1 0 0,-1 0 1 0 0,0 0-1 0 0,0 0 1 0 0,1 0-1 0 0,-1 0 1 0 0,0 0-1 0 0,0 0 1 0 0,1 0-1 0 0,-1 0 1 0 0,0 0-1 0 0,0 0 1 0 0,0 0-1 0 0,1 0 0 0 0,-1 0 1 0 0,0 0-1 0 0,0 0 1 0 0,1 0-1 0 0,-1 0 1 0 0,0 0-1 0 0,0 1 1 0 0,0-1-1 0 0,1 0 1 0 0,0 1 102 0 0,0 0 0 0 0,1 1 0 0 0,-1-1 1 0 0,0 0-1 0 0,0 1 0 0 0,0-1 0 0 0,0 1 1 0 0,0-1-1 0 0,0 1 0 0 0,-1-1 0 0 0,2 3 1 0 0,28 104 1252 0 0,-22-73-1229 0 0,18 50 0 0 0,-23-79-242 0 0,0 0 0 0 0,0 0 0 0 0,0 0 0 0 0,1 0 0 0 0,0-1 0 0 0,0 1 0 0 0,1-1 0 0 0,-1 0 0 0 0,1-1 0 0 0,0 1 0 0 0,1-1 0 0 0,-1 0 0 0 0,1 0 0 0 0,0 0 0 0 0,0-1 0 0 0,0 0 0 0 0,0 0 0 0 0,0 0 0 0 0,1-1 0 0 0,-1 0 0 0 0,1-1 0 0 0,11 3 0 0 0,-14-4-141 0 0,0 0 0 0 0,-1 0 1 0 0,1-1-1 0 0,0 1 0 0 0,-1-1 1 0 0,1 1-1 0 0,0-1 0 0 0,-1 0 0 0 0,1-1 1 0 0,-1 1-1 0 0,0-1 0 0 0,5-2 1 0 0,-4 2-1816 0 0,1-1 0 0 0,0 0 0 0 0,-1-1 0 0 0,5-4 1 0 0,-1-1-900 0 0</inkml:trace>
</inkml:ink>
</file>

<file path=ppt/ink/ink4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4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15 2248 0 0,'-2'-1'691'0'0,"1"0"0"0"0,0-1 0 0 0,-1 1 0 0 0,0 0 0 0 0,1 0 0 0 0,-1 0 0 0 0,0 0 0 0 0,1 0 0 0 0,-1 0 0 0 0,0 1 0 0 0,0-1 0 0 0,0 0 0 0 0,0 1 0 0 0,0-1 0 0 0,-3 1 0 0 0,3 0-333 0 0,-1 0 0 0 0,1 0 0 0 0,-1 1 1 0 0,1-1-1 0 0,0 1 0 0 0,-1-1 0 0 0,1 1 0 0 0,0 0 0 0 0,-1 0 0 0 0,1 0 0 0 0,-2 2 0 0 0,-5 4-290 0 0,0 0 0 0 0,0 0-1 0 0,1 1 1 0 0,-12 13 0 0 0,7-6 639 0 0,-19 20-585 0 0,2 1-1 0 0,1 1 1 0 0,2 2 0 0 0,-38 73 0 0 0,63-109-170 0 0,1 0 0 0 0,0 0 0 0 0,0 0 0 0 0,0 0 0 0 0,0 0 0 0 0,0 0 0 0 0,1 0 0 0 0,-1 0 0 0 0,1 0 0 0 0,0 0 0 0 0,0 1 0 0 0,0-1 0 0 0,1 5 0 0 0,-1-7-172 0 0,1 0 0 0 0,-1 1 0 0 0,1-1 0 0 0,-1 0 0 0 0,1 0 0 0 0,0 0 0 0 0,0 1 0 0 0,-1-1 0 0 0,1 0 0 0 0,0 0 0 0 0,0 0 0 0 0,0 0 0 0 0,0 0 0 0 0,0-1 0 0 0,0 1 0 0 0,0 0 0 0 0,1 0 0 0 0,-1-1 0 0 0,0 1 0 0 0,0-1 0 0 0,1 1 1 0 0,-1-1-1 0 0,0 1 0 0 0,0-1 0 0 0,1 0 0 0 0,-1 0 0 0 0,0 1 0 0 0,1-1 0 0 0,-1 0 0 0 0,1 0 0 0 0,-1 0 0 0 0,0-1 0 0 0,2 1 0 0 0,19-4-2571 0 0</inkml:trace>
</inkml:ink>
</file>

<file path=ppt/ink/ink4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4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0 2120 0 0,'0'1'798'0'0,"-1"0"0"0"0,1 0-1 0 0,-1 0 1 0 0,1 0-1 0 0,-1 0 1 0 0,0 0-1 0 0,1 0 1 0 0,-1 0-1 0 0,0 0 1 0 0,0 0-1 0 0,1-1 1 0 0,-3 2-1 0 0,2-1-473 0 0,0 0-1 0 0,0 0 0 0 0,0-1 0 0 0,1 1 1 0 0,-1 0-1 0 0,0 0 0 0 0,0 0 0 0 0,1 0 0 0 0,-1 0 1 0 0,0 0-1 0 0,1 0 0 0 0,-1 2 0 0 0,-2 12 934 0 0,1-1-1 0 0,1 1 1 0 0,0 29-1 0 0,1-29-867 0 0,0-3-132 0 0,0 1-5 0 0,0 1-1 0 0,4 19 1 0 0,-4-29-274 0 0,1-1 0 0 0,0 1 0 0 0,0-1 0 0 0,0 0 0 0 0,0 0 0 0 0,0 0 0 0 0,1 1-1 0 0,0-1 1 0 0,-1-1 0 0 0,1 1 0 0 0,0 0 0 0 0,0 0 0 0 0,1-1 0 0 0,-1 1 0 0 0,4 2 0 0 0,-5-4-43 0 0,0-1 0 0 0,0 1 0 0 0,0-1 0 0 0,0 1 0 0 0,0-1 0 0 0,0 1 0 0 0,0-1 0 0 0,0 0 0 0 0,0 0 1 0 0,1 1-1 0 0,-1-1 0 0 0,0 0 0 0 0,0 0 0 0 0,0 0 0 0 0,1 0 0 0 0,-1 0 0 0 0,0-1 0 0 0,0 1 1 0 0,0 0-1 0 0,2-1 0 0 0,22-12-4464 0 0,-19 10 1928 0 0,5-2-1684 0 0</inkml:trace>
</inkml:ink>
</file>

<file path=ppt/ink/ink4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4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 3081 0 0,'-11'-1'3080'0'0,"0"1"4186"0"0,2 0-6722 0 0,4 1 528 0 0,4 1-432 0 0,2 0-272 0 0,2-1-152 0 0,4-1-392 0 0,0 0-216 0 0,3 0 160 0 0,4 0-3096 0 0,-2 2 2287 0 0,4 1-631 0 0</inkml:trace>
</inkml:ink>
</file>

<file path=ppt/ink/ink4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5.1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11 1600 0 0,'-9'-6'3145'0'0,"-4"1"3352"0"0,4 5-5168 0 0,0 0 1503 0 0,1 5-1679 0 0,3 4 23 0 0,0 4-432 0 0,4 7-176 0 0,-1 3-224 0 0,2 4-232 0 0,-1 6-176 0 0,1-3 40 0 0,1-2-80 0 0,1 6-120 0 0,-1-6-640 0 0,-1-1-120 0 0,5 3-5122 0 0,-2-7 3458 0 0</inkml:trace>
</inkml:ink>
</file>

<file path=ppt/ink/ink4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5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66 193 512 0 0,'-5'0'1068'0'0,"-1"1"0"0"0,1 1 0 0 0,0-1 0 0 0,0 1 0 0 0,0-1 0 0 0,0 1 0 0 0,0 1 0 0 0,0-1 0 0 0,-8 7 0 0 0,12-9-928 0 0,1 0 0 0 0,-1 0 0 0 0,1 0 0 0 0,0 1 0 0 0,-1-1 0 0 0,1 0 0 0 0,0 0 0 0 0,0 0 0 0 0,-1 1 0 0 0,1-1 0 0 0,0 0 0 0 0,0 1 0 0 0,-1-1-1 0 0,1 0 1 0 0,0 1 0 0 0,0-1 0 0 0,0 0 0 0 0,-1 1 0 0 0,1-1 0 0 0,0 0 0 0 0,0 1 0 0 0,0-1 0 0 0,0 0 0 0 0,0 1 0 0 0,0-1 0 0 0,0 1 0 0 0,0-1 0 0 0,0 0 0 0 0,0 1 0 0 0,0-1 0 0 0,0 0 0 0 0,0 1 0 0 0,1 0 11 0 0,-1-1-1 0 0,1 1 1 0 0,-1-1-1 0 0,1 1 1 0 0,0-1-1 0 0,0 0 1 0 0,-1 1-1 0 0,1-1 1 0 0,0 0 0 0 0,0 1-1 0 0,-1-1 1 0 0,1 0-1 0 0,0 0 1 0 0,1 0-1 0 0,32 1 1710 0 0,-33-1-1697 0 0,22-3 855 0 0,45-10 0 0 0,-18 3-382 0 0,180-20 705 0 0,-45 4-1000 0 0,38-6-262 0 0,-112 13-165 0 0,240-46-740 0 0,-326 60 347 0 0,32-9-227 0 0,-21 0-5823 0 0</inkml:trace>
</inkml:ink>
</file>

<file path=ppt/ink/ink4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7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31 148 512 0 0,'-9'1'752'0'0,"-3"-2"8158"0"0,2 1-977 0 0,18-16-4591 0 0,-2 7-2922 0 0,1 0 0 0 0,0 0 1 0 0,1 1-1 0 0,12-11 1 0 0,-3 3-8 0 0,-3 1-219 0 0,-7 7-8 0 0,1 1 0 0 0,10-9 0 0 0,-16 14-143 0 0,1 0 0 0 0,-1 0 1 0 0,1 1-1 0 0,-1 0 0 0 0,1-1 0 0 0,0 1 1 0 0,0 0-1 0 0,-1 0 0 0 0,1 1 1 0 0,0-1-1 0 0,0 0 0 0 0,6 1 1 0 0,-9 0-37 0 0,1 0 0 0 0,0 0 0 0 0,0 1 0 0 0,0-1 0 0 0,-1 0 0 0 0,1 1 0 0 0,0-1 0 0 0,0 0-1 0 0,-1 1 1 0 0,1-1 0 0 0,0 1 0 0 0,-1-1 0 0 0,1 1 0 0 0,-1-1 0 0 0,1 1 0 0 0,0 0 0 0 0,-1-1 0 0 0,1 1 0 0 0,-1 0 0 0 0,0 0 0 0 0,1-1 0 0 0,-1 1 0 0 0,0 0 0 0 0,1 1 0 0 0,6 23-14 0 0,-5-20 14 0 0,1 15 2 0 0,0 0 0 0 0,-1 0 0 0 0,-1 28 0 0 0,4 35 58 0 0,-4-77-67 0 0,0 1 0 0 0,1-1 0 0 0,0 0 0 0 0,0 1 0 0 0,0-1-1 0 0,1 0 1 0 0,0 0 0 0 0,0 0 0 0 0,5 6 0 0 0,-6-10-18 0 0,0 1 1 0 0,0-1-1 0 0,0 0 0 0 0,0 1 1 0 0,0-1-1 0 0,1 0 0 0 0,-1 0 1 0 0,1-1-1 0 0,-1 1 1 0 0,1 0-1 0 0,0-1 0 0 0,0 0 1 0 0,0 0-1 0 0,0 1 0 0 0,0-2 1 0 0,0 1-1 0 0,0 0 0 0 0,0-1 1 0 0,0 1-1 0 0,0-1 0 0 0,5 0 1 0 0,2-1-480 0 0,-1 0 0 0 0,0 0-1 0 0,0-1 1 0 0,11-4 0 0 0,-15 4-895 0 0,0 0-1 0 0,0 0 0 0 0,0-1 1 0 0,0 0-1 0 0,4-3 1 0 0,2-2-3356 0 0</inkml:trace>
</inkml:ink>
</file>

<file path=ppt/ink/ink4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7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304 8 2657 0 0,'-8'-2'4830'0'0,"6"1"-3754"0"0,0 0 0 0 0,0 0 1 0 0,0 1-1 0 0,0-1 1 0 0,0 1-1 0 0,0-1 1 0 0,0 1-1 0 0,-3 0 0 0 0,4 0-869 0 0,0 1-1 0 0,0-1 0 0 0,-1 1 1 0 0,1-1-1 0 0,0 1 0 0 0,0-1 0 0 0,0 1 1 0 0,0 0-1 0 0,0-1 0 0 0,0 1 1 0 0,0 0-1 0 0,1 0 0 0 0,-1 0 0 0 0,0-1 1 0 0,0 1-1 0 0,1 0 0 0 0,-1 0 1 0 0,0 2-1 0 0,-33 53 2386 0 0,22-35-2267 0 0,-1 0 0 0 0,-24 30 0 0 0,6-17-119 0 0,-38 48 51 0 0,58-67-356 0 0,0 1 0 0 0,1 0 0 0 0,-12 28 0 0 0,20-42-92 0 0,2 0 0 0 0,-1 1 0 0 0,0-1 1 0 0,0 0-1 0 0,1 1 0 0 0,-1-1 0 0 0,1 1 0 0 0,0-1 0 0 0,0 5 0 0 0,0-6-34 0 0,0 0 0 0 0,0 0 0 0 0,0-1 0 0 0,1 1-1 0 0,-1 0 1 0 0,0-1 0 0 0,1 1 0 0 0,-1 0 0 0 0,0-1 0 0 0,1 1-1 0 0,-1 0 1 0 0,1-1 0 0 0,-1 1 0 0 0,1-1 0 0 0,-1 1-1 0 0,1-1 1 0 0,0 1 0 0 0,-1-1 0 0 0,1 0 0 0 0,-1 1-1 0 0,1-1 1 0 0,0 0 0 0 0,0 1 0 0 0,-1-1 0 0 0,1 0 0 0 0,0 0-1 0 0,-1 1 1 0 0,1-1 0 0 0,0 0 0 0 0,0 0 0 0 0,-1 0-1 0 0,1 0 1 0 0,0 0 0 0 0,1 0 0 0 0,7 0-1294 0 0</inkml:trace>
</inkml:ink>
</file>

<file path=ppt/ink/ink4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7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 2705 0 0,'-2'3'8504'0'0,"-6"-2"-3466"0"0,7-1-4850 0 0,1 0-1 0 0,0-1 1 0 0,-1 1 0 0 0,1 0 0 0 0,-1 0-1 0 0,1 0 1 0 0,-1 0 0 0 0,1 0 0 0 0,-1 1-1 0 0,1-1 1 0 0,-1 0 0 0 0,1 0 0 0 0,-1 0-1 0 0,1 0 1 0 0,0 0 0 0 0,-1 1 0 0 0,1-1-1 0 0,-1 0 1 0 0,1 0 0 0 0,-1 1 0 0 0,-5 12 1141 0 0,0 0 1 0 0,-3 16-1 0 0,6-20-1157 0 0,0 1 0 0 0,2 0 0 0 0,-1 0 0 0 0,1 0 0 0 0,0 1 0 0 0,2 17-1 0 0,-1-24-163 0 0,1 1-1 0 0,0 0 0 0 0,0-1 0 0 0,1 1 0 0 0,-1 0 0 0 0,1-1 0 0 0,0 0 0 0 0,0 1 0 0 0,1-1 0 0 0,-1 0 1 0 0,1 0-1 0 0,0 0 0 0 0,0-1 0 0 0,0 1 0 0 0,0-1 0 0 0,1 1 0 0 0,-1-1 0 0 0,1 0 0 0 0,0-1 0 0 0,0 1 1 0 0,0 0-1 0 0,0-1 0 0 0,1 0 0 0 0,-1 0 0 0 0,7 1 0 0 0,-5-1-260 0 0,1 0 0 0 0,0-1-1 0 0,-1 0 1 0 0,1 0 0 0 0,0-1-1 0 0,-1 0 1 0 0,13-1 0 0 0,-12 0-664 0 0,-1 0 0 0 0,1-1 0 0 0,0 1 0 0 0,0-1 0 0 0,-1-1 1 0 0,1 0-1 0 0,9-5 0 0 0,-5 0-2197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1.4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193 112 8 0 0,'3'-3'1240'0'0,"0"0"0"0"0,-1-1 0 0 0,0 1-1 0 0,0-1 1 0 0,0 0 0 0 0,3-7 0 0 0,6-26 3169 0 0,-11 36-4287 0 0,0 0 0 0 0,1-1 0 0 0,-1 1 0 0 0,0 0 0 0 0,0-1 0 0 0,0 1 0 0 0,1 0 0 0 0,-2-1 0 0 0,1 1 0 0 0,0 0 0 0 0,0-1-1 0 0,0 1 1 0 0,-1 0 0 0 0,1-1 0 0 0,0 1 0 0 0,-1 0 0 0 0,1-1 0 0 0,-1 1 0 0 0,0 0 0 0 0,1 0 0 0 0,-1 0 0 0 0,0 0 0 0 0,0 0 0 0 0,0 0 0 0 0,0 0 0 0 0,0 0 0 0 0,0 0 0 0 0,0 0 0 0 0,0 0-1 0 0,0 0 1 0 0,-2 0 0 0 0,0 0-3 0 0,0 0 0 0 0,1 0-1 0 0,-1 1 1 0 0,0-1-1 0 0,0 1 1 0 0,0 0 0 0 0,0 0-1 0 0,1 0 1 0 0,-1 0-1 0 0,0 0 1 0 0,0 1 0 0 0,0-1-1 0 0,1 1 1 0 0,-5 1-1 0 0,2-1-7 0 0,-12 5 189 0 0,-1 0-1 0 0,1 1 0 0 0,-22 13 1 0 0,24-12-188 0 0,8-5-60 0 0,1 1 0 0 0,-1 0 0 0 0,-8 6 0 0 0,14-8-47 0 0,-1-1 1 0 0,1 0 0 0 0,0 0-1 0 0,0 0 1 0 0,0 0-1 0 0,0 1 1 0 0,0-1 0 0 0,0 0-1 0 0,0 1 1 0 0,1-1-1 0 0,-1 1 1 0 0,0-1-1 0 0,1 1 1 0 0,-1 0 0 0 0,1-1-1 0 0,0 1 1 0 0,-1-1-1 0 0,1 1 1 0 0,0 0-1 0 0,0 2 1 0 0,1-2-5 0 0,-1 0 0 0 0,0-1 1 0 0,1 1-1 0 0,0-1 0 0 0,-1 1 0 0 0,1-1 1 0 0,0 1-1 0 0,0-1 0 0 0,0 1 0 0 0,0-1 0 0 0,0 0 1 0 0,0 0-1 0 0,1 1 0 0 0,-1-1 0 0 0,0 0 0 0 0,0 0 1 0 0,1 0-1 0 0,-1 0 0 0 0,1 0 0 0 0,-1-1 0 0 0,1 1 1 0 0,2 1-1 0 0,4 1-2 0 0,1-1 1 0 0,16 4-1 0 0,-25-6 0 0 0,25 3-43 0 0,43 0-1 0 0,-52-3 33 0 0,0 0 1 0 0,0 1 0 0 0,1 1-1 0 0,-1 0 1 0 0,0 1-1 0 0,29 11 1 0 0,-43-14 13 0 0,-1 1 0 0 0,1-1 0 0 0,-1 1 1 0 0,1 0-1 0 0,-1 0 0 0 0,1-1 0 0 0,-1 1 0 0 0,0 0 0 0 0,0 0 1 0 0,1 1-1 0 0,-1-1 0 0 0,0 0 0 0 0,0 0 0 0 0,0 0 0 0 0,0 1 1 0 0,-1-1-1 0 0,1 1 0 0 0,0-1 0 0 0,0 0 0 0 0,0 4 0 0 0,-1-3 5 0 0,1-1-1 0 0,-1 1 1 0 0,0 0-1 0 0,-1 0 1 0 0,1 0-1 0 0,0 0 1 0 0,0 0-1 0 0,-1 0 1 0 0,1 0-1 0 0,-1 0 1 0 0,0-1-1 0 0,0 1 1 0 0,1 0-1 0 0,-3 3 1 0 0,-1 0 14 0 0,0 1 1 0 0,-1 0-1 0 0,0-1 1 0 0,0 0-1 0 0,0 0 1 0 0,0-1-1 0 0,-1 1 1 0 0,-6 3-1 0 0,-9 4 15 0 0,-1-1-1 0 0,0-2 1 0 0,-1 0-1 0 0,0-1 1 0 0,-26 5-1 0 0,19-9-108 0 0,28-4 60 0 0,0 0 0 0 0,0 0 0 0 0,0 0 0 0 0,0 0 0 0 0,-1 0 0 0 0,1 0 1 0 0,0-1-1 0 0,0 1 0 0 0,0-1 0 0 0,1 1 0 0 0,-1-1 0 0 0,0 0 0 0 0,-2-1 0 0 0,4 2 0 0 0,-1-1 1 0 0,1 1-1 0 0,0 0 0 0 0,-1-1 1 0 0,1 1-1 0 0,0 0 1 0 0,-1-1-1 0 0,1 1 1 0 0,0-1-1 0 0,0 1 1 0 0,-1-1-1 0 0,1 1 0 0 0,0 0 1 0 0,0-1-1 0 0,0 1 1 0 0,0-1-1 0 0,-1 1 1 0 0,1-1-1 0 0,0 1 0 0 0,0-1 1 0 0,0 1-1 0 0,0-1 1 0 0,0 1-1 0 0,0-1 1 0 0,1 0-1 0 0,6-13-377 0 0,17-6-718 0 0,-9 9-1454 0 0,1 1-1 0 0,34-15 0 0 0,-30 16 1140 0 0</inkml:trace>
</inkml:ink>
</file>

<file path=ppt/ink/ink4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8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 2889 0 0,'-20'6'3528'0'0,"4"-5"3882"0"0,0 3-6330 0 0,4 2-112 0 0,2-3 169 0 0,4 0-641 0 0,3 2 8 0 0,3-4-224 0 0,2 2-280 0 0,4-1-304 0 0,2 0-248 0 0,3 1 88 0 0,3-5-3689 0 0,3 1 2800 0 0,2-4-823 0 0</inkml:trace>
</inkml:ink>
</file>

<file path=ppt/ink/ink4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0:59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218 87 512 0 0,'1'-3'692'0'0,"0"-1"1"0"0,1 1-1 0 0,-1 0 0 0 0,1 0 1 0 0,3-5-1 0 0,5-10 2936 0 0,-9 17-3467 0 0,-1-1 1 0 0,1 1 0 0 0,-1 0 0 0 0,0 0-1 0 0,1 0 1 0 0,-1 0 0 0 0,0 0-1 0 0,0 0 1 0 0,0-1 0 0 0,0 1 0 0 0,0 0-1 0 0,0 0 1 0 0,0 0 0 0 0,0-1-1 0 0,0 1 1 0 0,0 0 0 0 0,-1 0 0 0 0,1 0-1 0 0,0 0 1 0 0,-1 0 0 0 0,1 0-1 0 0,-1 0 1 0 0,1 0 0 0 0,-1 0 0 0 0,0 0-1 0 0,0 0 1 0 0,1 0 0 0 0,-1 0-1 0 0,0 0 1 0 0,0 0 0 0 0,0 0 0 0 0,0 1-1 0 0,0-1 1 0 0,0 0 0 0 0,0 1-1 0 0,0-1 1 0 0,0 1 0 0 0,-2-1 0 0 0,0 0 89 0 0,0 0 1 0 0,0 0 0 0 0,-1 0 0 0 0,1 1 0 0 0,0-1 0 0 0,-1 1-1 0 0,1 0 1 0 0,0 0 0 0 0,-1 0 0 0 0,1 0 0 0 0,0 1 0 0 0,-6 1-1 0 0,-11 3 453 0 0,15-4-600 0 0,0 1-1 0 0,0-1 1 0 0,0 1-1 0 0,0 0 1 0 0,1 0-1 0 0,-1 0 1 0 0,0 1-1 0 0,1-1 1 0 0,-6 6 0 0 0,-1 1 81 0 0,2 0 1 0 0,-1 1 0 0 0,1 0 0 0 0,0 1 0 0 0,1 0 0 0 0,-9 17 0 0 0,12-20-75 0 0,1 1 0 0 0,0 0 0 0 0,1 0-1 0 0,0 0 1 0 0,0 1 0 0 0,1-1 0 0 0,0 1 0 0 0,1 0 0 0 0,-1 14-1 0 0,2-22-98 0 0,0 0-1 0 0,0 0 0 0 0,0 0 0 0 0,0 1 0 0 0,1-1 0 0 0,-1 0 1 0 0,1 0-1 0 0,-1 0 0 0 0,1 0 0 0 0,0 0 0 0 0,0 0 0 0 0,0-1 1 0 0,0 1-1 0 0,0 0 0 0 0,0 0 0 0 0,1-1 0 0 0,-1 1 1 0 0,0 0-1 0 0,3 1 0 0 0,-1-1-27 0 0,0 0 0 0 0,0 0 1 0 0,0-1-1 0 0,0 1 0 0 0,0-1 0 0 0,1 0 1 0 0,-1 0-1 0 0,0 0 0 0 0,1 0 0 0 0,6 0 1 0 0,4-1-203 0 0,0 0 0 0 0,0-1 1 0 0,0 0-1 0 0,23-6 1 0 0,84-26-5718 0 0,-92 23 3487 0 0</inkml:trace>
</inkml:ink>
</file>

<file path=ppt/ink/ink4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0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55 1000 0 0,'-2'-21'9900'0'0,"1"1"-4047"0"0,1 20-5721 0 0,0-1 1 0 0,0 1-1 0 0,0-1 0 0 0,0 1 1 0 0,0-1-1 0 0,0 1 1 0 0,0-1-1 0 0,0 1 0 0 0,0-1 1 0 0,-1 1-1 0 0,1 0 0 0 0,0-1 1 0 0,0 1-1 0 0,0-1 1 0 0,0 1-1 0 0,-1-1 0 0 0,1 1 1 0 0,0 0-1 0 0,0-1 0 0 0,-1 1 1 0 0,1-1-1 0 0,0 1 0 0 0,-1 0 1 0 0,1-1-1 0 0,0 1 1 0 0,-1 0-1 0 0,1 0 0 0 0,-1-1 1 0 0,1 1-1 0 0,0 0 0 0 0,-1 0 1 0 0,1-1-1 0 0,-1 1 1 0 0,1 0-1 0 0,-1 0 0 0 0,1 0 1 0 0,-1 0-1 0 0,1 0 0 0 0,-1 0 1 0 0,1 0-1 0 0,-1 0 1 0 0,1 0-1 0 0,-1 0 0 0 0,1 0 1 0 0,0 0-1 0 0,-2 0 0 0 0,2 0-126 0 0,0 1 53 0 0,-1 0 0 0 0,0 0 0 0 0,1-1 0 0 0,-1 1 1 0 0,1 0-1 0 0,-1 0 0 0 0,1 0 0 0 0,-1 0 0 0 0,1-1 0 0 0,0 1 1 0 0,-1 0-1 0 0,1 0 0 0 0,0 0 0 0 0,0 0 0 0 0,0 0 1 0 0,0 1-1 0 0,-3 21 314 0 0,5 44-367 0 0,12 78 1 0 0,-13-138-167 0 0,0 0 0 0 0,1 0 0 0 0,0 0 0 0 0,4 9 0 0 0,4-2-3198 0 0</inkml:trace>
</inkml:ink>
</file>

<file path=ppt/ink/ink4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0.6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43 187 168 0 0,'0'-1'702'0'0,"-1"0"-1"0"0,0 0 1 0 0,0 0 0 0 0,0 0 0 0 0,1 0-1 0 0,-1 0 1 0 0,0 1 0 0 0,0-1-1 0 0,0 0 1 0 0,0 0 0 0 0,0 1-1 0 0,-1-1 1 0 0,1 1 0 0 0,0-1-1 0 0,0 1 1 0 0,0 0 0 0 0,-2-1 0 0 0,-13-8 5199 0 0,15 7-5738 0 0,0 0 0 0 0,0 0 1 0 0,0 0-1 0 0,0 0 0 0 0,0 0 0 0 0,1 0 0 0 0,-1 0 1 0 0,1 0-1 0 0,0-1 0 0 0,0 1 0 0 0,0 0 0 0 0,0 0 1 0 0,0 0-1 0 0,0 0 0 0 0,0-1 0 0 0,1 1 0 0 0,-1 0 1 0 0,1 0-1 0 0,1-3 0 0 0,0-2-163 0 0,1 1-1 0 0,0-1 1 0 0,0 1-1 0 0,7-11 1 0 0,-5 11-5 0 0,0 0 1 0 0,1 0-1 0 0,-1 0 0 0 0,1 0 1 0 0,0 1-1 0 0,1 0 0 0 0,-1 0 1 0 0,1 1-1 0 0,0 0 0 0 0,0 0 1 0 0,1 0-1 0 0,-1 1 0 0 0,1 0 1 0 0,0 1-1 0 0,-1 0 0 0 0,1 0 1 0 0,0 1-1 0 0,0-1 0 0 0,0 2 1 0 0,0-1-1 0 0,1 1 0 0 0,-1 0 1 0 0,12 3-1 0 0,-18-3 3 0 0,0 1-1 0 0,0 0 1 0 0,1-1 0 0 0,-1 1 0 0 0,0 0-1 0 0,0 0 1 0 0,0 1 0 0 0,0-1 0 0 0,-1 0-1 0 0,1 1 1 0 0,0-1 0 0 0,0 1-1 0 0,-1-1 1 0 0,1 1 0 0 0,-1 0 0 0 0,1 0-1 0 0,-1 0 1 0 0,0 0 0 0 0,0 0 0 0 0,0 0-1 0 0,0 0 1 0 0,0 0 0 0 0,0 0-1 0 0,-1 0 1 0 0,1 0 0 0 0,-1 1 0 0 0,1-1-1 0 0,-1 0 1 0 0,0 0 0 0 0,0 5 0 0 0,0 1 16 0 0,-1-1 0 0 0,0 0 1 0 0,0 0-1 0 0,0 1 0 0 0,-1-1 1 0 0,0 0-1 0 0,-1 0 0 0 0,-4 9 1 0 0,2-7 18 0 0,0 0 0 0 0,0-1 0 0 0,-1 0 1 0 0,0 0-1 0 0,0-1 0 0 0,-1 1 0 0 0,0-1 0 0 0,0-1 1 0 0,-11 8-1 0 0,12-10-251 0 0,0 0 0 0 0,0 0-1 0 0,-1-1 1 0 0,1 0 0 0 0,-1 0 0 0 0,0-1 0 0 0,1 0 0 0 0,-1 0 0 0 0,0 0-1 0 0,-1-1 1 0 0,1 0 0 0 0,0 0 0 0 0,-10-1 0 0 0,15 0-201 0 0,-1-1 1 0 0,1 1 0 0 0,0 0-1 0 0,0-1 1 0 0,0 0-1 0 0,0 1 1 0 0,0-1 0 0 0,1 0-1 0 0,-1 0 1 0 0,-2-1-1 0 0,-6-4-2619 0 0</inkml:trace>
</inkml:ink>
</file>

<file path=ppt/ink/ink4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1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78 1256 0 0,'1'-12'2514'0'0,"-1"7"-1292"0"0,0 0 1 0 0,0 0-1 0 0,0-1 1 0 0,0 1 0 0 0,-1 0-1 0 0,1 0 1 0 0,-2 0-1 0 0,1 0 1 0 0,0 0 0 0 0,-4-8-1 0 0,4 13-1077 0 0,1 0 1 0 0,-1-1-1 0 0,1 1 0 0 0,-1 0 0 0 0,1 0 0 0 0,-1 0 0 0 0,0 0 1 0 0,1 0-1 0 0,-1 0 0 0 0,1 0 0 0 0,-1 0 0 0 0,0 0 0 0 0,1 0 0 0 0,-1 0 1 0 0,1 0-1 0 0,-1 0 0 0 0,1 0 0 0 0,-1 0 0 0 0,0 1 0 0 0,1-1 0 0 0,-1 0 1 0 0,1 0-1 0 0,-1 1 0 0 0,1-1 0 0 0,-1 0 0 0 0,0 1 0 0 0,-14 10 460 0 0,-20 20 50 0 0,2 2 0 0 0,1 1-1 0 0,2 1 1 0 0,-41 61 0 0 0,54-69-105 0 0,1 1 0 0 0,-22 50 0 0 0,32-63-447 0 0,1 0 1 0 0,1 1-1 0 0,0 0 0 0 0,1-1 0 0 0,0 1 0 0 0,1 0 0 0 0,1 23 0 0 0,1-34-110 0 0,0 0 0 0 0,1 0 0 0 0,0 0 0 0 0,0-1 0 0 0,0 1 0 0 0,0 0 0 0 0,1-1 0 0 0,0 1 0 0 0,0-1 0 0 0,0 1 0 0 0,0-1 0 0 0,1 0 0 0 0,0 0 0 0 0,0 0 0 0 0,0 0 0 0 0,0 0 0 0 0,7 5 0 0 0,-4-4-97 0 0,0-1 0 0 0,1 0 0 0 0,0 0 0 0 0,0 0 0 0 0,0-1 0 0 0,0 0 0 0 0,0-1 1 0 0,1 1-1 0 0,-1-2 0 0 0,11 3 0 0 0,-6-2-539 0 0,0-1 0 0 0,-1 0 0 0 0,13-1 0 0 0,-18 0-14 0 0,-1-1-1 0 0,1 0 1 0 0,0 0-1 0 0,0-1 1 0 0,-1 1 0 0 0,1-1-1 0 0,-1-1 1 0 0,6-2-1 0 0,18-8-3891 0 0,-14 7 2951 0 0</inkml:trace>
</inkml:ink>
</file>

<file path=ppt/ink/ink4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1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62 313 8 0 0,'-20'6'7764'0'0,"17"-6"-6849"0"0,1 0 0 0 0,0 1 0 0 0,-1-1 0 0 0,1 1 0 0 0,0 0 0 0 0,0 0 0 0 0,-1 0 0 0 0,1 0 0 0 0,0 0 0 0 0,0 1 0 0 0,0-1 0 0 0,-3 3 0 0 0,-3 6 1721 0 0,7-8-926 0 0,5-5-1072 0 0,3-3-490 0 0,-1 0 1 0 0,-1-1-1 0 0,1 1 1 0 0,8-15 0 0 0,8-10-48 0 0,-16 24-71 0 0,4-4 51 0 0,0 0-1 0 0,-1-1 1 0 0,0 0 0 0 0,-1-1 0 0 0,0 0-1 0 0,-1 0 1 0 0,6-16 0 0 0,-5 4 71 0 0,-6 16-61 0 0,1 0 1 0 0,0 0-1 0 0,0 0 1 0 0,1 0-1 0 0,0 1 0 0 0,1 0 1 0 0,-1 0-1 0 0,8-8 1 0 0,-12 16-87 0 0,0 0 1 0 0,0 0-1 0 0,0 0 0 0 0,1 0 1 0 0,-1 0-1 0 0,0 0 1 0 0,0 0-1 0 0,0 0 1 0 0,1 0-1 0 0,-1 0 0 0 0,0 0 1 0 0,0 0-1 0 0,1 0 1 0 0,-1 0-1 0 0,0 0 1 0 0,0 0-1 0 0,0 0 0 0 0,1 0 1 0 0,-1 0-1 0 0,0 0 1 0 0,0 0-1 0 0,0 0 0 0 0,0 1 1 0 0,1-1-1 0 0,-1 0 1 0 0,0 0-1 0 0,0 0 1 0 0,0 0-1 0 0,0 0 0 0 0,1 1 1 0 0,-1-1-1 0 0,0 0 1 0 0,0 0-1 0 0,0 0 0 0 0,0 1 1 0 0,0-1-1 0 0,0 0 1 0 0,0 0-1 0 0,0 0 1 0 0,0 1-1 0 0,0-1 0 0 0,0 0 1 0 0,0 0-1 0 0,0 0 1 0 0,0 1-1 0 0,0-1 1 0 0,0 0-1 0 0,0 0 0 0 0,3 11 77 0 0,-2 7-72 0 0,-2 0 1 0 0,0-1-1 0 0,0 1 1 0 0,-6 20-1 0 0,3-16-11 0 0,-2 44 0 0 0,7-56-2 0 0,-1 1-1 0 0,1 0 0 0 0,1-1 1 0 0,0 1-1 0 0,4 13 0 0 0,-5-21-3 0 0,0 0 0 0 0,0-1-1 0 0,0 1 1 0 0,0 0 0 0 0,0-1 0 0 0,0 1 0 0 0,1-1-1 0 0,0 1 1 0 0,-1-1 0 0 0,1 0 0 0 0,0 1-1 0 0,0-1 1 0 0,0 0 0 0 0,0 0 0 0 0,1-1 0 0 0,-1 1-1 0 0,0 0 1 0 0,1-1 0 0 0,-1 1 0 0 0,1-1-1 0 0,0 0 1 0 0,-1 0 0 0 0,1 0 0 0 0,4 1 0 0 0,-4-2 1 0 0,0-1 1 0 0,-1 1 0 0 0,1-1 0 0 0,0 1 0 0 0,-1-1 0 0 0,1 0 0 0 0,-1 0 0 0 0,1 0-1 0 0,-1 0 1 0 0,0 0 0 0 0,1-1 0 0 0,-1 1 0 0 0,0-1 0 0 0,4-3 0 0 0,27-27-173 0 0,-27 25 167 0 0,0 0-1 0 0,-1-1 1 0 0,0 0 0 0 0,0 0 0 0 0,-1 0 0 0 0,0-1-1 0 0,0 1 1 0 0,-1-1 0 0 0,0 0 0 0 0,2-15 0 0 0,0-6 64 0 0,0-59-1 0 0,-1 17 35 0 0,0 46-23 0 0,-4 24-31 0 0,0 3-2 0 0,-1 15 12 0 0,0-5-36 0 0,0 1 0 0 0,1-1 0 0 0,0 1 0 0 0,1-1 0 0 0,0 1 0 0 0,1-1 0 0 0,0 1 0 0 0,1-1 0 0 0,0 0 0 0 0,1 0 0 0 0,7 15 0 0 0,4 5-42 0 0,-12-22-35 0 0,0-1 1 0 0,1 0-1 0 0,0 0 1 0 0,1 0-1 0 0,0-1 1 0 0,0 1-1 0 0,0-1 0 0 0,1 0 1 0 0,0-1-1 0 0,10 9 1 0 0,-15-14-68 0 0,0-1 1 0 0,-1 1 0 0 0,1-1 0 0 0,0 1-1 0 0,0-1 1 0 0,0 1 0 0 0,0-1 0 0 0,0 0-1 0 0,0 1 1 0 0,0-1 0 0 0,0 0 0 0 0,0 0-1 0 0,0 0 1 0 0,0 0 0 0 0,0 0 0 0 0,0 0-1 0 0,0 0 1 0 0,0 0 0 0 0,0 0 0 0 0,0-1-1 0 0,0 1 1 0 0,0 0 0 0 0,0 0 0 0 0,0-1-1 0 0,0 1 1 0 0,0-1 0 0 0,0 1 0 0 0,-1-1-1 0 0,1 1 1 0 0,0-1 0 0 0,1 0 0 0 0,14-7-5392 0 0,1 0-1177 0 0,-6 3 4162 0 0</inkml:trace>
</inkml:ink>
</file>

<file path=ppt/ink/ink4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1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4 1648 0 0,'-3'-1'4040'0'0,"-6"-1"1608"0"0,7 3-3506 0 0,5 3-402 0 0,0-1-1288 0 0,2 0 0 0 0,-1 0 1 0 0,0-1-1 0 0,0 1 0 0 0,1-1 1 0 0,5 2-1 0 0,14 8 375 0 0,2 5 399 0 0,-1 1 0 0 0,35 33 0 0 0,-48-38-940 0 0,-1 0 0 0 0,0 0-1 0 0,-2 2 1 0 0,1-1 0 0 0,-1 1 0 0 0,-1 0 0 0 0,11 32 0 0 0,-12-26-178 0 0,-1-1 1 0 0,-1 1-1 0 0,0 1 1 0 0,-2-1-1 0 0,1 41 1 0 0,-4-48-132 0 0,-2 0 0 0 0,1-1 0 0 0,-1 1 0 0 0,-1 0 0 0 0,-1-1 0 0 0,0 0 0 0 0,0 0 0 0 0,-2 0 0 0 0,1-1 0 0 0,-2 1 1 0 0,1-2-1 0 0,-2 1 0 0 0,1-1 0 0 0,-2 0 0 0 0,1 0 0 0 0,-2-1 0 0 0,1 0 0 0 0,-1 0 0 0 0,-20 13 0 0 0,-8 3-838 0 0,-14 10-2008 0 0,17-16-3156 0 0,22-14 1934 0 0</inkml:trace>
</inkml:ink>
</file>

<file path=ppt/ink/ink4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2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302 42 512 0 0,'4'-3'175'0'0,"2"-4"2747"0"0,1 1-1 0 0,-1 0 0 0 0,1 0 1 0 0,10-6-1 0 0,-17 12-2828 0 0,0 0 0 0 0,1 0 0 0 0,-1 0-1 0 0,0 0 1 0 0,0 0 0 0 0,0 0 0 0 0,0-1 0 0 0,0 1 0 0 0,1 0-1 0 0,-1 0 1 0 0,0 0 0 0 0,0 0 0 0 0,0 0 0 0 0,0 0 0 0 0,0 0 0 0 0,1 0-1 0 0,-1 0 1 0 0,0 0 0 0 0,0 0 0 0 0,0 0 0 0 0,0 0 0 0 0,1 0 0 0 0,-1 0-1 0 0,0 0 1 0 0,0 0 0 0 0,0 0 0 0 0,0 0 0 0 0,1 0 0 0 0,-1 0 0 0 0,0 0-1 0 0,0 0 1 0 0,0 1 0 0 0,0-1 0 0 0,0 0 0 0 0,1 0 0 0 0,-1 0 0 0 0,0 0-1 0 0,-1 7 1039 0 0,-7 9-904 0 0,8-16-31 0 0,-108 195 1119 0 0,92-166-1172 0 0,-2-1-1 0 0,-26 33 0 0 0,-48 45 227 0 0,69-80-297 0 0,10-13-12 0 0,10-11-54 0 0,0 0 0 0 0,1 1 0 0 0,0-1 1 0 0,-1 0-1 0 0,1 1 0 0 0,0 0 0 0 0,0-1 1 0 0,0 1-1 0 0,1 0 0 0 0,-1 0 0 0 0,1 0 1 0 0,-1 0-1 0 0,1 0 0 0 0,0 0 0 0 0,0 1 1 0 0,0 4-1 0 0,1-8-5 0 0,0 0-1 0 0,0 1 1 0 0,0-1 0 0 0,0 0-1 0 0,0 0 1 0 0,0 1 0 0 0,0-1-1 0 0,0 0 1 0 0,1 0 0 0 0,-1 0 0 0 0,0 1-1 0 0,0-1 1 0 0,0 0 0 0 0,1 0-1 0 0,-1 0 1 0 0,0 0 0 0 0,0 1-1 0 0,0-1 1 0 0,1 0 0 0 0,-1 0 0 0 0,0 0-1 0 0,0 0 1 0 0,1 0 0 0 0,-1 0-1 0 0,0 0 1 0 0,0 0 0 0 0,1 0-1 0 0,-1 1 1 0 0,0-1 0 0 0,0 0 0 0 0,1 0-1 0 0,-1 0 1 0 0,0-1 0 0 0,0 1-1 0 0,1 0 1 0 0,14-1 33 0 0,-4-1 68 0 0,1 4-3 0 0,1-1 1 0 0,13 0-1 0 0,18 1 347 0 0,5 2-297 0 0,-33-3-121 0 0,0 0 0 0 0,0 1 1 0 0,17 5-1 0 0,42 9-84 0 0,-47-11 33 0 0,41 13-1 0 0,-51-13-4 0 0,29 5 1 0 0,-10-3-57 0 0,-19-2-39 0 0,-1 1 0 0 0,17 7 1 0 0,10 5-1363 0 0,-39-16 700 0 0,1 0-715 0 0,-1-1-2983 0 0,-2-1 2753 0 0</inkml:trace>
</inkml:ink>
</file>

<file path=ppt/ink/ink4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3.2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43 3217 0 0,'-1'0'523'0'0,"1"-1"1"0"0,-1 1 0 0 0,1-1 0 0 0,-1 1-1 0 0,1-1 1 0 0,-1 1 0 0 0,1-1 0 0 0,-1 0-1 0 0,1 1 1 0 0,0-1 0 0 0,-1 0 0 0 0,1 1 0 0 0,0-1-1 0 0,-1 0 1 0 0,1 1 0 0 0,0-1 0 0 0,0 0-1 0 0,0 0 1 0 0,0 1 0 0 0,0-1 0 0 0,0 0-1 0 0,0 0 1 0 0,0 1 0 0 0,0-2 0 0 0,1 1-226 0 0,-1 0 1 0 0,1 0-1 0 0,-1 0 1 0 0,1 0-1 0 0,0 0 1 0 0,0 0 0 0 0,-1 0-1 0 0,1 0 1 0 0,0 1-1 0 0,0-1 1 0 0,0 0-1 0 0,0 1 1 0 0,0-1 0 0 0,1 0-1 0 0,3-1 65 0 0,-1 0 0 0 0,1 0 0 0 0,0 0 0 0 0,0 1-1 0 0,10-2 1 0 0,6 2-92 0 0,-1 1 1 0 0,1 1-1 0 0,-1 1 0 0 0,0 0 0 0 0,1 2 0 0 0,-1 0 0 0 0,-1 1 1 0 0,27 11-1 0 0,32 12-707 0 0,64 24 30 0 0,-94-37-3198 0 0,0-1-3319 0 0,-29-9 3687 0 0</inkml:trace>
</inkml:ink>
</file>

<file path=ppt/ink/ink4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4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58 160 512 0 0,'-7'-9'1516'0'0,"5"7"236"0"0,0 0-1 0 0,1-1 1 0 0,-1 1-1 0 0,0 0 0 0 0,0 0 1 0 0,0 1-1 0 0,0-1 1 0 0,-1 0-1 0 0,-4-2 1 0 0,6 4-1484 0 0,0 1 0 0 0,0 0 1 0 0,1-1-1 0 0,-1 1 0 0 0,0 0 1 0 0,0 0-1 0 0,0-1 0 0 0,0 1 0 0 0,1 0 1 0 0,-1 0-1 0 0,0 0 0 0 0,1 0 1 0 0,-1 0-1 0 0,1 0 0 0 0,-2 2 0 0 0,-6 18 868 0 0,6-11-940 0 0,1 0 0 0 0,0 0-1 0 0,1 0 1 0 0,0 1 0 0 0,0-1 0 0 0,1 0 0 0 0,1 0 0 0 0,3 16 0 0 0,3 2 255 0 0,20 47-1 0 0,-20-59-310 0 0,1-1-1 0 0,17 23 1 0 0,4 9 49 0 0,-26-41-138 0 0,2 5 0 0 0,-6-11-51 0 0,0 0 1 0 0,0 0-1 0 0,0 0 1 0 0,0 0-1 0 0,0 1 1 0 0,0-1-1 0 0,0 0 1 0 0,0 0-1 0 0,0 0 1 0 0,0 0-1 0 0,0 0 1 0 0,0 0-1 0 0,0 0 1 0 0,0 1-1 0 0,0-1 1 0 0,0 0-1 0 0,0 0 1 0 0,0 0-1 0 0,0 0 1 0 0,0 0-1 0 0,0 0 1 0 0,0 0-1 0 0,0 1 1 0 0,0-1-1 0 0,0 0 1 0 0,-1 0-1 0 0,1 0 1 0 0,0 0-1 0 0,0 0 1 0 0,0 0-1 0 0,0 0 1 0 0,0 0-1 0 0,0 0 1 0 0,0 0 0 0 0,0 0-1 0 0,-1 0 1 0 0,1 0-1 0 0,0 0 1 0 0,0 0-1 0 0,0 1 1 0 0,0-1-1 0 0,0 0 1 0 0,0 0-1 0 0,-1 0 1 0 0,1 0-1 0 0,0 0 1 0 0,0 0-1 0 0,0-1 1 0 0,0 1-1 0 0,0 0 1 0 0,0 0-1 0 0,0 0 1 0 0,-1 0-1 0 0,1 0 1 0 0,0 0-1 0 0,0 0 1 0 0,0 0-1 0 0,0 0 1 0 0,0 0-1 0 0,0 0 1 0 0,0 0-1 0 0,0 0 1 0 0,-1 0-1 0 0,1 0 1 0 0,0-1-1 0 0,0 1 1 0 0,0 0-1 0 0,-5-1 15 0 0,5 1-15 0 0,-1-1 0 0 0,0 1-1 0 0,0 0 1 0 0,0-1 0 0 0,1 1 0 0 0,-1 0 0 0 0,0-1-1 0 0,0 1 1 0 0,1-1 0 0 0,-1 1 0 0 0,0-1 0 0 0,1 1-1 0 0,-1-1 1 0 0,1 1 0 0 0,-1-1 0 0 0,1 0 0 0 0,-1 1-1 0 0,1-1 1 0 0,-1-1 0 0 0,-2-3-1 0 0,0 0 0 0 0,1 0 0 0 0,0 0 0 0 0,0 0-1 0 0,0 0 1 0 0,0 0 0 0 0,1-1 0 0 0,0 1 0 0 0,0-1 0 0 0,1 1 0 0 0,0-1 0 0 0,-1 1 0 0 0,2-1-1 0 0,-1 1 1 0 0,1-1 0 0 0,1-5 0 0 0,3-10-9 0 0,1 0 1 0 0,16-36-1 0 0,-5 13 5 0 0,-11 27 4 0 0,7-21-3 0 0,23-46-1 0 0,-31 74 5 0 0,0 0-1 0 0,1 0 1 0 0,1 1 0 0 0,-1 0-1 0 0,1 0 1 0 0,1 0 0 0 0,0 1-1 0 0,0 0 1 0 0,13-9-1 0 0,-17 14 3 0 0,1 1 0 0 0,-1-1 0 0 0,1 1 0 0 0,0 0 0 0 0,-1 0 0 0 0,1 1 0 0 0,0-1 0 0 0,0 1 0 0 0,0 0 0 0 0,0 1 0 0 0,1-1 0 0 0,-1 1 0 0 0,0 0 0 0 0,0 0 0 0 0,0 0 0 0 0,0 1 0 0 0,0 0 0 0 0,0 0 0 0 0,0 0 0 0 0,0 1 0 0 0,0 0 0 0 0,0 0 0 0 0,0 0 0 0 0,-1 0 0 0 0,1 1 0 0 0,-1-1 0 0 0,0 1 0 0 0,0 0 0 0 0,0 1 0 0 0,0-1 0 0 0,4 5 0 0 0,3 5-7 0 0,-1 0-1 0 0,0 0 1 0 0,0 1-1 0 0,10 21 1 0 0,24 63 40 0 0,-32-69 1 0 0,-4-6 27 0 0,7 25 0 0 0,-10-28 57 0 0,14 35 0 0 0,-16-49-108 0 0,0 0-1 0 0,0 1 1 0 0,1-1 0 0 0,0 0-1 0 0,6 6 1 0 0,-9-11-19 0 0,-1 0 0 0 0,1 0-1 0 0,0 0 1 0 0,0 0-1 0 0,0 0 1 0 0,0 0 0 0 0,0-1-1 0 0,0 1 1 0 0,0 0 0 0 0,0-1-1 0 0,0 1 1 0 0,0-1 0 0 0,1 1-1 0 0,-1-1 1 0 0,0 0 0 0 0,0 0-1 0 0,0 1 1 0 0,1-1 0 0 0,-1 0-1 0 0,0 0 1 0 0,0 0 0 0 0,1 0-1 0 0,-1 0 1 0 0,0 0 0 0 0,0 0-1 0 0,0-1 1 0 0,1 1 0 0 0,-1 0-1 0 0,0-1 1 0 0,0 1 0 0 0,0-1-1 0 0,0 1 1 0 0,0-1 0 0 0,0 0-1 0 0,0 1 1 0 0,0-1-1 0 0,0 0 1 0 0,2-1 0 0 0,33-28-1590 0 0,-22 20-1764 0 0,0 3-3845 0 0,-10 5 2151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2.0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159 154 672 0 0,'3'-18'5130'0'0,"1"-27"0"0"0,-3 32-3566 0 0,-2-1 1 0 0,-2-22 0 0 0,3 35-1521 0 0,0 0 0 0 0,0-1 0 0 0,0 1 0 0 0,0 0 0 0 0,-1 0 0 0 0,1 0 0 0 0,0 0 0 0 0,-1 0 0 0 0,1 0 0 0 0,-1 0 0 0 0,1 0 0 0 0,-1 0 0 0 0,1 0 0 0 0,-1 0 0 0 0,0 0 0 0 0,1 0 0 0 0,-1 0 0 0 0,0 0 0 0 0,0 1 0 0 0,0-1 0 0 0,0 0 0 0 0,0 0 0 0 0,0 1 0 0 0,0-1 0 0 0,0 1 0 0 0,0-1 0 0 0,0 1 0 0 0,0-1 0 0 0,0 1 0 0 0,0 0 0 0 0,0-1 0 0 0,0 1-1 0 0,0 0 1 0 0,-1 0 0 0 0,1 0 0 0 0,0 0 0 0 0,0 0 0 0 0,0 0 0 0 0,0 0 0 0 0,0 0 0 0 0,-1 1 0 0 0,1-1 0 0 0,0 0 0 0 0,0 1 0 0 0,0-1 0 0 0,0 1 0 0 0,-1 0 0 0 0,-7 3 78 0 0,1 0 0 0 0,-1 1-1 0 0,1 0 1 0 0,-11 9-1 0 0,15-11-83 0 0,-4 4 44 0 0,0-1 0 0 0,0 2 0 0 0,-12 15 0 0 0,18-21-80 0 0,-1 1 1 0 0,1 0 0 0 0,0 0 0 0 0,0 1-1 0 0,0-1 1 0 0,1 0 0 0 0,-1 1 0 0 0,1-1-1 0 0,0 1 1 0 0,0-1 0 0 0,0 1 0 0 0,0 0 0 0 0,1-1-1 0 0,-1 6 1 0 0,2-7-7 0 0,-1 0-1 0 0,1-1 1 0 0,-1 1-1 0 0,1 0 1 0 0,0-1 0 0 0,-1 1-1 0 0,1-1 1 0 0,0 1 0 0 0,0-1-1 0 0,0 1 1 0 0,0-1-1 0 0,0 0 1 0 0,1 1 0 0 0,-1-1-1 0 0,0 0 1 0 0,1 0-1 0 0,-1 0 1 0 0,1 0 0 0 0,-1 0-1 0 0,1 0 1 0 0,-1-1 0 0 0,1 1-1 0 0,1 0 1 0 0,7 3-14 0 0,-1-1 0 0 0,19 3 0 0 0,-18-4 56 0 0,-1 0-48 0 0,6 1 10 0 0,0 1-1 0 0,0 0 0 0 0,0 1 0 0 0,18 9 1 0 0,-30-13 14 0 0,0 1-1 0 0,0-1 1 0 0,0 1 0 0 0,-1 0 0 0 0,1 0 0 0 0,-1 0-1 0 0,1 0 1 0 0,-1 0 0 0 0,0 0 0 0 0,0 1 0 0 0,0 0-1 0 0,0-1 1 0 0,0 1 0 0 0,0 0 0 0 0,-1 0 0 0 0,1-1 0 0 0,-1 1-1 0 0,0 0 1 0 0,0 1 0 0 0,0-1 0 0 0,0 0 0 0 0,-1 0-1 0 0,1 0 1 0 0,-1 0 0 0 0,0 1 0 0 0,0 5 0 0 0,-1-6 66 0 0,0 0 0 0 0,1-1 0 0 0,-1 1 0 0 0,0-1 0 0 0,-1 1 0 0 0,1-1 0 0 0,0 0 0 0 0,-1 1 1 0 0,1-1-1 0 0,-1 0 0 0 0,0 0 0 0 0,0 0 0 0 0,1 0 0 0 0,-1 0 0 0 0,-1-1 0 0 0,1 1 0 0 0,0 0 0 0 0,0-1 0 0 0,-1 0 0 0 0,-2 2 1 0 0,-2 0 86 0 0,0 1 0 0 0,0-2 1 0 0,-1 1-1 0 0,1-1 0 0 0,-15 2 1 0 0,11-2-149 0 0,5-1-6 0 0,1 0-1 0 0,0-1 0 0 0,-1 1 1 0 0,1-1-1 0 0,-11-1 0 0 0,15 1-29 0 0,0-1-1 0 0,0 1 1 0 0,0 0-1 0 0,0-1 0 0 0,0 1 1 0 0,0-1-1 0 0,0 1 1 0 0,0-1-1 0 0,0 0 0 0 0,0 1 1 0 0,0-1-1 0 0,0 0 1 0 0,0 0-1 0 0,0 1 1 0 0,1-1-1 0 0,-1 0 0 0 0,0 0 1 0 0,1 0-1 0 0,-1 0 1 0 0,0 0-1 0 0,1 0 0 0 0,-1 0 1 0 0,1 0-1 0 0,0 0 1 0 0,-1 0-1 0 0,1-1 1 0 0,0 1-1 0 0,0 0 0 0 0,0 0 1 0 0,-1 0-1 0 0,1 0 1 0 0,0 0-1 0 0,1-2 1 0 0,-1-1-279 0 0,1-1 1 0 0,-1 1-1 0 0,1-1 1 0 0,0 1 0 0 0,0-1-1 0 0,1 1 1 0 0,0 0 0 0 0,-1 0-1 0 0,1 0 1 0 0,1 0-1 0 0,-1 0 1 0 0,4-4 0 0 0,0 0-1308 0 0,1 0-1 0 0,0 0 1 0 0,0 1 0 0 0,12-8 0 0 0,-2 3-520 0 0</inkml:trace>
</inkml:ink>
</file>

<file path=ppt/ink/ink4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5.8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31 512 0 0,'2'-7'1417'0'0,"-2"6"-1227"0"0,0 1 1 0 0,0-1 0 0 0,0 1 0 0 0,0-1 0 0 0,0 0 0 0 0,0 1-1 0 0,0-1 1 0 0,0 1 0 0 0,0-1 0 0 0,0 1 0 0 0,1-1 0 0 0,-1 1-1 0 0,0-1 1 0 0,0 1 0 0 0,1-1 0 0 0,-1 1 0 0 0,0 0 0 0 0,1-1-1 0 0,-1 1 1 0 0,1-1 0 0 0,-1 1 0 0 0,0 0 0 0 0,1-1 0 0 0,-1 1-1 0 0,1 0 1 0 0,-1 0 0 0 0,1-1 0 0 0,-1 1 0 0 0,2 0 0 0 0,0-11 9658 0 0,-4 19-6802 0 0,1 5-2470 0 0,0-1 1 0 0,1 1 0 0 0,1 0 0 0 0,0-1-1 0 0,0 1 1 0 0,6 17 0 0 0,0 15-63 0 0,-1 6-104 0 0,13 85 214 0 0,-15-119-624 0 0,0 1 0 0 0,2-1 0 0 0,0 0 1 0 0,0-1-1 0 0,15 26 0 0 0,-20-40-31 0 0,0 0 1 0 0,1-1-1 0 0,-1 1 0 0 0,0 0 0 0 0,1-1 0 0 0,-1 1 1 0 0,1 0-1 0 0,-1-1 0 0 0,1 0 0 0 0,0 1 0 0 0,2 0 1 0 0,-4-2-52 0 0,1 0 0 0 0,0 1 0 0 0,-1-1 0 0 0,1 0 0 0 0,0 0 0 0 0,0 0 0 0 0,-1 0 0 0 0,1 0 1 0 0,0 0-1 0 0,-1 0 0 0 0,1 0 0 0 0,0 0 0 0 0,-1 0 0 0 0,1 0 0 0 0,0 0 0 0 0,-1-1 0 0 0,1 1 0 0 0,0 0 1 0 0,-1 0-1 0 0,1-1 0 0 0,0 1 0 0 0,-1 0 0 0 0,1-1 0 0 0,-1 1 0 0 0,1-1 0 0 0,-1 1 0 0 0,1-1 0 0 0,-1 1 1 0 0,1-1-1 0 0,-1 1 0 0 0,1-1 0 0 0,-1 1 0 0 0,0-1 0 0 0,1 0 0 0 0,-1 0 0 0 0,15-29-8179 0 0,-10 18 4016 0 0</inkml:trace>
</inkml:ink>
</file>

<file path=ppt/ink/ink4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0:51:06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33 8 0 0,'-1'0'427'0'0,"0"0"0"0"0,0 0-1 0 0,0 0 1 0 0,-1 1 0 0 0,1-1 0 0 0,0 0-1 0 0,0 0 1 0 0,0 1 0 0 0,0-1 0 0 0,-1 1-1 0 0,1-1 1 0 0,0 1 0 0 0,0-1 0 0 0,0 1-1 0 0,0 0 1 0 0,0 0 0 0 0,0-1 0 0 0,1 1-1 0 0,-1 0 1 0 0,0 0 0 0 0,0 0 0 0 0,-1 2-1 0 0,2-3-244 0 0,0 1-1 0 0,-1 0 0 0 0,1 0 0 0 0,0 0 1 0 0,0-1-1 0 0,0 1 0 0 0,0 0 0 0 0,0 0 1 0 0,0 0-1 0 0,0 0 0 0 0,0-1 0 0 0,0 1 1 0 0,0 0-1 0 0,0 0 0 0 0,0 0 0 0 0,1 0 1 0 0,-1-1-1 0 0,0 1 0 0 0,1 0 0 0 0,-1 0 1 0 0,0-1-1 0 0,1 1 0 0 0,-1 0 0 0 0,1-1 1 0 0,-1 1-1 0 0,1 0 0 0 0,-1-1 1 0 0,1 1-1 0 0,0-1 0 0 0,-1 1 0 0 0,1-1 1 0 0,0 1-1 0 0,1 0 0 0 0,1 0 67 0 0,-1 1-1 0 0,1-1 0 0 0,0 1 1 0 0,0-1-1 0 0,0 0 1 0 0,1 0-1 0 0,-1-1 1 0 0,0 1-1 0 0,0 0 1 0 0,6-1-1 0 0,34-3 1536 0 0,-8 0-800 0 0,-30 2-905 0 0,-1 1-1 0 0,0-1 1 0 0,0 0-1 0 0,0 0 1 0 0,1-1 0 0 0,-1 1-1 0 0,0-1 1 0 0,4-3 0 0 0,19-6 132 0 0,89-18 381 0 0,-86 25-401 0 0,-21 3-141 0 0,0 0 1 0 0,1-1-1 0 0,12-4 0 0 0,-20 6-33 0 0,1-1 0 0 0,-1 1-1 0 0,0 0 1 0 0,0-1 0 0 0,1 1 0 0 0,-1 0-1 0 0,0 0 1 0 0,0 0 0 0 0,1 1 0 0 0,-1-1 0 0 0,0 1-1 0 0,0-1 1 0 0,2 1 0 0 0,-1 0 26 0 0,-1 0 0 0 0,1 0 1 0 0,-1-1-1 0 0,1 0 0 0 0,0 1 0 0 0,-1-1 0 0 0,1 0 0 0 0,-1 0 1 0 0,4-1-1 0 0,10 2 361 0 0,-15 0-374 0 0,0-1 0 0 0,0 0-1 0 0,-1 0 1 0 0,1 1 0 0 0,0-1 0 0 0,0 0-1 0 0,-1 0 1 0 0,1 0 0 0 0,0 0 0 0 0,0 0-1 0 0,0 0 1 0 0,-1 0 0 0 0,1 0 0 0 0,0 0-1 0 0,0-1 1 0 0,0 1 0 0 0,-1 0 0 0 0,1 0-1 0 0,0-1 1 0 0,0 1 0 0 0,-1 0-1 0 0,1-1 1 0 0,0 1 0 0 0,-1-1 0 0 0,1 1-1 0 0,-1-1 1 0 0,1 1 0 0 0,0-1 0 0 0,0-1-1 0 0,0 2 13 0 0,0-1 0 0 0,-1 0 0 0 0,1 1-1 0 0,0-1 1 0 0,0 1 0 0 0,0-1 0 0 0,0 1 0 0 0,0-1-1 0 0,0 1 1 0 0,0-1 0 0 0,0 1 0 0 0,0 0-1 0 0,0 0 1 0 0,1-1 0 0 0,-1 1-11 0 0,-1 0 0 0 0,0 0 0 0 0,0 0 0 0 0,0 0 0 0 0,1 0 0 0 0,-1 0 0 0 0,0 0 0 0 0,0 0 0 0 0,1 0 0 0 0,-1 0 0 0 0,0 0 0 0 0,0 0 0 0 0,1 0 0 0 0,-1 0 0 0 0,0 0 0 0 0,0 0 0 0 0,0 0 0 0 0,1 0 0 0 0,-1 0 0 0 0,0 0 1 0 0,0 0-1 0 0,1 0 0 0 0,-1 0 0 0 0,0 0 0 0 0,0 0 0 0 0,0 1 0 0 0,1-1 0 0 0,-1 0 0 0 0,0 0 0 0 0,0 0 0 0 0,0 0 0 0 0,0 1 0 0 0,1-1 0 0 0,-1 0 0 0 0,0 0 0 0 0,0 0 0 0 0,0 1 0 0 0,0-1 0 0 0,0 0 0 0 0,0 0 0 0 0,0 0 0 0 0,0 1 0 0 0,0-1 0 0 0,1 0 0 0 0,-1 0 0 0 0,0 1 0 0 0,0-1 0 0 0,0 0 0 0 0,0 0 0 0 0,0 0 0 0 0,0 1 0 0 0,-1-1 1 0 0,-1 8 5 0 0,0-1 1 0 0,0 1 0 0 0,0 0 0 0 0,1 0 0 0 0,0 0 0 0 0,0 0-1 0 0,1 0 1 0 0,1 10 0 0 0,2 8-44 0 0,7 29 0 0 0,-6-35 19 0 0,5 22-2 0 0,-2 1 0 0 0,2 71-1 0 0,-11-76 2 0 0,0-27-12 0 0,2 0-1 0 0,-1 0 1 0 0,2 0 0 0 0,1 13-1 0 0,1-17 50 0 0,-1-13 9 0 0,-1 5-49 0 0,-1 1 1 0 0,0-1-1 0 0,0 0 0 0 0,0 0 1 0 0,0 0-1 0 0,0 0 1 0 0,0 0-1 0 0,0 0 0 0 0,0 0 1 0 0,0 0-1 0 0,-1 0 0 0 0,1 1 1 0 0,0-1-1 0 0,0 0 1 0 0,-1 0-1 0 0,1 0 0 0 0,-1 0 1 0 0,1 1-1 0 0,-1-2 0 0 0,-1 1-1 0 0,1-1 0 0 0,0 1 0 0 0,-1 0 0 0 0,1 0 0 0 0,-1 0 0 0 0,1 0 0 0 0,-1 0 0 0 0,1 1 0 0 0,-1-1 0 0 0,0 0 0 0 0,0 1 0 0 0,1-1 0 0 0,-1 1 0 0 0,0-1 0 0 0,0 1 0 0 0,1 0 0 0 0,-1 0 0 0 0,0 0 0 0 0,0 0 0 0 0,0 0 0 0 0,1 0 0 0 0,-1 0 0 0 0,0 1 0 0 0,0-1-1 0 0,1 1 1 0 0,-1-1 0 0 0,0 1 0 0 0,0 0 0 0 0,1 0 0 0 0,-1-1 0 0 0,1 1 0 0 0,-1 0 0 0 0,1 1 0 0 0,-1-1 0 0 0,-1 2 0 0 0,-31 21 6 0 0,15-11 2 0 0,1 1 1 0 0,-18 17-1 0 0,33-29-14 0 0,0 1-1 0 0,0 0 1 0 0,0-1 0 0 0,-1 0 0 0 0,1 1 0 0 0,-1-1-1 0 0,0-1 1 0 0,0 1 0 0 0,-4 1 0 0 0,7-3 2 0 0,-1 0 0 0 0,1-1 1 0 0,-1 1-1 0 0,1 0 1 0 0,0-1-1 0 0,-1 1 0 0 0,1-1 1 0 0,0 0-1 0 0,-1 1 1 0 0,1-1-1 0 0,-2-1 0 0 0,2 1-4 0 0,0 0 0 0 0,-1 0 0 0 0,1 0 0 0 0,-1 0-1 0 0,1 1 1 0 0,-1-1 0 0 0,1 0 0 0 0,-1 1 0 0 0,0-1 0 0 0,1 1 0 0 0,-4-1-1 0 0,-7 2-3 0 0,-1 1 0 0 0,1 0 0 0 0,0 1 0 0 0,1 0 0 0 0,-1 1 0 0 0,0 0 0 0 0,-20 11 0 0 0,-8 2-53 0 0,29-14 27 0 0,-5 4-26 0 0,4 0-70 0 0,12-7 124 0 0,-1 0 0 0 0,1 0 0 0 0,0 0 0 0 0,0-1 0 0 0,0 1 0 0 0,0 0 0 0 0,0 0 0 0 0,0 0 0 0 0,0 0 0 0 0,0 0 0 0 0,0 0 0 0 0,-1 0-1 0 0,1 0 1 0 0,0 0 0 0 0,0 0 0 0 0,0-1 0 0 0,0 1 0 0 0,0 0 0 0 0,0 0 0 0 0,0 0 0 0 0,0 0 0 0 0,0 0 0 0 0,0 0 0 0 0,0 0 0 0 0,0-1 0 0 0,0 1 0 0 0,0 0 0 0 0,0 0 0 0 0,0 0 0 0 0,0 0 0 0 0,0 0 0 0 0,0 0 0 0 0,0-1 0 0 0,0 1 0 0 0,0 0 0 0 0,0 0 0 0 0,0 0-1 0 0,0 0 1 0 0,0 0 0 0 0,0 0 0 0 0,0 0 0 0 0,0-1 0 0 0,0 1 0 0 0,0 0 0 0 0,1 0 0 0 0,-1 0 0 0 0,0 0 0 0 0,0 0 0 0 0,1-2-32 0 0,1-1-1 0 0,-1 1 1 0 0,1 0 0 0 0,-1 0-1 0 0,1 0 1 0 0,0 0 0 0 0,0 1 0 0 0,3-4-1 0 0,60-46-1874 0 0,-5 3-4626 0 0,-44 37 3713 0 0,-1 0-448 0 0</inkml:trace>
</inkml:ink>
</file>

<file path=ppt/ink/ink4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4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4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4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4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4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4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4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2.6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 56 120 0 0,'-3'0'65'0'0,"2"0"603"0"0,0 0 1 0 0,0 0-1 0 0,0 0 0 0 0,0 0 1 0 0,0 0-1 0 0,0 0 0 0 0,0 0 1 0 0,0 1-1 0 0,0-1 0 0 0,0 0 1 0 0,0 0-1 0 0,-1 1 0 0 0,2 5 6126 0 0,1 1-5043 0 0,0-3-2033 0 0,3 9 791 0 0,-2 0 0 0 0,1 1 0 0 0,-2-1 1 0 0,0 1-1 0 0,0 0 0 0 0,-3 25 0 0 0,-4-6-136 0 0,3-18-226 0 0,1 0-1 0 0,-1 21 1 0 0,3-33-140 0 0,-1 1 0 0 0,2-1 0 0 0,-1 0 0 0 0,0 0 0 0 0,1 1 0 0 0,0-1 0 0 0,-1 0 0 0 0,1 0 0 0 0,1 0 0 0 0,-1 1 0 0 0,0-1 0 0 0,1 0 0 0 0,-1-1 0 0 0,1 1 1 0 0,0 0-1 0 0,3 3 0 0 0,-3-4-17 0 0,0-1 1 0 0,0 1 0 0 0,1 0-1 0 0,-1-1 1 0 0,1 1-1 0 0,-1-1 1 0 0,1 0 0 0 0,-1 0-1 0 0,1 0 1 0 0,0 0 0 0 0,0 0-1 0 0,-1-1 1 0 0,1 1-1 0 0,0-1 1 0 0,0 0 0 0 0,0 0-1 0 0,-1 0 1 0 0,1 0 0 0 0,0 0-1 0 0,0 0 1 0 0,0-1-1 0 0,0 0 1 0 0,-1 1 0 0 0,5-3-1 0 0,0 0 2 0 0,0 0 1 0 0,0 0-1 0 0,-1 0 0 0 0,0-1 0 0 0,1 0 0 0 0,-1-1 0 0 0,0 1 0 0 0,5-7 0 0 0,-5 4 23 0 0,0 0 1 0 0,0 0-1 0 0,-1-1 0 0 0,0 1 0 0 0,-1-1 0 0 0,0-1 0 0 0,0 1 0 0 0,0 0 1 0 0,-1-1-1 0 0,-1 0 0 0 0,1 0 0 0 0,1-13 0 0 0,-1-10 345 0 0,-1-1 0 0 0,-2-38 1 0 0,0 32 152 0 0,0 35-449 0 0,0 2-15 0 0,0 0 1 0 0,0 0-1 0 0,0 0 0 0 0,0 0 1 0 0,0 0-1 0 0,-1 0 0 0 0,1 0 1 0 0,0 0-1 0 0,-1 0 1 0 0,0-2-1 0 0,-1 6 3 0 0,1 0 0 0 0,0 1 0 0 0,0-1-1 0 0,0 1 1 0 0,1-1 0 0 0,-2 4 0 0 0,0 14-33 0 0,0-1 0 0 0,1 0 1 0 0,1 1-1 0 0,1-1 0 0 0,1 0 1 0 0,1 1-1 0 0,0-1 0 0 0,1 0 0 0 0,1-1 1 0 0,1 1-1 0 0,1-1 0 0 0,9 18 1 0 0,-14-31 24 0 0,1 0 1 0 0,1 0 0 0 0,-1-1 0 0 0,1 1 0 0 0,-1-1-1 0 0,8 6 1 0 0,-9-8-220 0 0,0 0 0 0 0,1 0 0 0 0,-1 0 0 0 0,1-1 0 0 0,0 0 0 0 0,3 2 0 0 0,-4-2-254 0 0,-1-1 0 0 0,1 1 0 0 0,-1-1 0 0 0,1 0 0 0 0,-1 0 0 0 0,1 1 0 0 0,-1-1 0 0 0,1 0 0 0 0,-1 0 0 0 0,1-1 0 0 0,-1 1 0 0 0,1 0 0 0 0,1-1 0 0 0,2-2-2468 0 0,1-1-585 0 0</inkml:trace>
</inkml:ink>
</file>

<file path=ppt/ink/ink4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4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4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4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4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4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4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4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4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4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3.3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 8 2521 0 0,'-3'-1'1526'0'0,"-1"-1"0"0"0,0 1 1 0 0,0 0-1 0 0,1 0 0 0 0,-1 0 1 0 0,0 1-1 0 0,-5-1 1 0 0,8 1-1337 0 0,0 0 1 0 0,0 0-1 0 0,1 0 1 0 0,-1 0-1 0 0,0 0 1 0 0,0 1-1 0 0,0-1 1 0 0,0 0-1 0 0,0 0 1 0 0,0 1-1 0 0,0-1 1 0 0,1 0-1 0 0,-1 1 1 0 0,0-1-1 0 0,0 1 1 0 0,0-1-1 0 0,1 1 1 0 0,-1 0-1 0 0,0-1 1 0 0,1 1-1 0 0,-1 0 1 0 0,0-1-1 0 0,1 1 1 0 0,-1 0-1 0 0,1 0 1 0 0,-1-1-1 0 0,1 1 1 0 0,0 0-1 0 0,-1 0 1 0 0,1 0-1 0 0,0 0 1 0 0,-1-1-1 0 0,1 1 1 0 0,0 0-1 0 0,0 1 1 0 0,-1 9 41 0 0,1-1 0 0 0,1 1 0 0 0,0-1 0 0 0,0 0 1 0 0,1 0-1 0 0,0 1 0 0 0,1-1 0 0 0,6 16 0 0 0,7 9-225 0 0,19 34-1 0 0,-9-21 132 0 0,-26-48-137 0 0,10 15 4 0 0,-6-16-35 0 0,2-8 50 0 0,-1-3-14 0 0,-1 1 0 0 0,0-1 0 0 0,-1 0-1 0 0,-1 0 1 0 0,2-19 0 0 0,4-17 82 0 0,-5 36-60 0 0,1-6 17 0 0,1-1-1 0 0,8-18 0 0 0,-12 32-30 0 0,1 1 1 0 0,1-1-1 0 0,-1 1 0 0 0,1 0 0 0 0,-1 0 0 0 0,1 0 1 0 0,0 0-1 0 0,1 0 0 0 0,-1 1 0 0 0,1-1 1 0 0,-1 1-1 0 0,1 0 0 0 0,6-4 0 0 0,-9 7-5 0 0,0-1-1 0 0,0 1 0 0 0,1-1 1 0 0,-1 1-1 0 0,0-1 0 0 0,0 1 1 0 0,1 0-1 0 0,-1 0 0 0 0,0 0 1 0 0,1 0-1 0 0,-1 0 0 0 0,0 0 1 0 0,1 0-1 0 0,-1 0 1 0 0,0 0-1 0 0,0 0 0 0 0,1 1 1 0 0,-1-1-1 0 0,0 1 0 0 0,0-1 1 0 0,1 1-1 0 0,-1-1 0 0 0,0 1 1 0 0,0 0-1 0 0,0-1 0 0 0,0 1 1 0 0,0 0-1 0 0,0 0 1 0 0,0 0-1 0 0,0 0 0 0 0,0 0 1 0 0,0 0-1 0 0,-1 0 0 0 0,1 0 1 0 0,1 3-1 0 0,3 4 3 0 0,-1 1-1 0 0,0-1 1 0 0,6 19 0 0 0,-6-16-20 0 0,23 69 48 0 0,8 20 23 0 0,-34-97-60 0 0,1 0-1 0 0,-1 0 0 0 0,1-1 1 0 0,-1 1-1 0 0,1-1 0 0 0,0 1 1 0 0,0-1-1 0 0,0 0 1 0 0,0 0-1 0 0,1 0 0 0 0,-1 0 1 0 0,4 2-1 0 0,-5-4-4 0 0,-1 1 0 0 0,1-1 0 0 0,-1 0 0 0 0,1 1 0 0 0,0-1 0 0 0,0 0 0 0 0,-1 0 0 0 0,1 0 0 0 0,0 0 0 0 0,-1 1 0 0 0,1-1 0 0 0,0 0 0 0 0,0 0 0 0 0,-1 0 0 0 0,1-1 0 0 0,0 1 0 0 0,-1 0 0 0 0,1 0 0 0 0,0 0 0 0 0,0 0 0 0 0,0-1 0 0 0,0 0-4 0 0,0 0 0 0 0,0 0 0 0 0,0 1 0 0 0,0-1 0 0 0,0 0 0 0 0,-1 0 0 0 0,1 0 1 0 0,0 0-1 0 0,-1-1 0 0 0,1 1 0 0 0,-1 0 0 0 0,1 0 0 0 0,-1 0 0 0 0,1 0 0 0 0,-1-1 0 0 0,1-1 0 0 0,10-75-163 0 0,-10 58 181 0 0,2 0-1 0 0,0 1 1 0 0,11-35 0 0 0,-12 49-11 0 0,0 0 0 0 0,1 0 0 0 0,0 0 0 0 0,0 0-1 0 0,0 0 1 0 0,0 0 0 0 0,1 1 0 0 0,-1 0 0 0 0,6-5 0 0 0,-8 8 0 0 0,1-1 0 0 0,0 1 0 0 0,0-1 0 0 0,0 1 0 0 0,1 0 0 0 0,-1-1 0 0 0,0 1 0 0 0,0 0 0 0 0,1 1 0 0 0,-1-1 0 0 0,1 0 0 0 0,-1 1 0 0 0,0-1 0 0 0,1 1 0 0 0,-1 0 0 0 0,1-1 0 0 0,-1 1 0 0 0,1 1 0 0 0,-1-1 0 0 0,1 0 0 0 0,-1 0 0 0 0,5 2 0 0 0,-4-1 3 0 0,-1 1 0 0 0,0-1 0 0 0,0 0 0 0 0,1 1 0 0 0,-1-1 0 0 0,0 1 0 0 0,0 0 0 0 0,-1 0 0 0 0,1 0 1 0 0,0 0-1 0 0,0 0 0 0 0,-1 0 0 0 0,1 0 0 0 0,-1 1 0 0 0,2 3 0 0 0,1 3 44 0 0,-1 0 0 0 0,5 16 0 0 0,-5-12-7 0 0,-2-1 0 0 0,1 1-1 0 0,-2 0 1 0 0,0 0 0 0 0,0-1-1 0 0,-3 15 1 0 0,1-10 57 0 0,2 36 0 0 0,0-51-113 0 0,0 0-1 0 0,0 0 1 0 0,0 0-1 0 0,1-1 1 0 0,-1 1-1 0 0,1 0 1 0 0,-1 0-1 0 0,1 0 1 0 0,-1-1-1 0 0,1 1 1 0 0,0 0-1 0 0,0-1 1 0 0,0 1-1 0 0,0-1 1 0 0,0 1-1 0 0,1-1 1 0 0,-1 1-1 0 0,0-1 1 0 0,1 0-1 0 0,-1 0 1 0 0,1 0-1 0 0,-1 0 1 0 0,1 0-1 0 0,-1 0 1 0 0,1 0-1 0 0,2 1 1 0 0,-1-1-282 0 0,0-1-1 0 0,0 1 1 0 0,0-1 0 0 0,0 0-1 0 0,0 0 1 0 0,0 0 0 0 0,1 0 0 0 0,-1 0-1 0 0,0-1 1 0 0,0 1 0 0 0,0-1-1 0 0,0 0 1 0 0,0 0 0 0 0,5-2 0 0 0,4-3-1588 0 0,1-1-387 0 0</inkml:trace>
</inkml:ink>
</file>

<file path=ppt/ink/ink4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4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4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4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4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4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4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4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4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4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3.82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14 1120 0 0,'0'-1'342'0'0,"0"0"0"0"0,0 1 0 0 0,1-1 0 0 0,-1 0 0 0 0,0 0 0 0 0,1 0 0 0 0,-1 1 0 0 0,0-1 0 0 0,1 0 0 0 0,-1 0 0 0 0,1 1 0 0 0,-1-1 0 0 0,1 0 0 0 0,-1 1 0 0 0,1-1 0 0 0,1 0 0 0 0,-2 1-131 0 0,0-1 0 0 0,1 1 0 0 0,-1 0-1 0 0,0 0 1 0 0,1 0 0 0 0,-1 0 0 0 0,1 0 0 0 0,-1 0-1 0 0,0 0 1 0 0,1 0 0 0 0,-1 0 0 0 0,0 0-1 0 0,1 0 1 0 0,-1 0 0 0 0,1 0 0 0 0,-1 1-1 0 0,0-1 1 0 0,1 0 0 0 0,-1 0 0 0 0,0 0-1 0 0,1 0 1 0 0,-1 1 0 0 0,0-1 0 0 0,0 0 0 0 0,1 1-1 0 0,1 0 210 0 0,-1 1 0 0 0,1 0-1 0 0,-1-1 1 0 0,0 1 0 0 0,0 0-1 0 0,0 0 1 0 0,0 0 0 0 0,0 0-1 0 0,0 0 1 0 0,0 0 0 0 0,0 3-1 0 0,3 22 568 0 0,-1 1 0 0 0,-2-1 0 0 0,-1 1-1 0 0,-1 0 1 0 0,-4 28 0 0 0,-1 19-127 0 0,4-27-458 0 0,9 86 1 0 0,-4-111-550 0 0,1 1 0 0 0,1-1 1 0 0,1-1-1 0 0,1 1 0 0 0,17 38 1 0 0,-23-59-87 0 0,1 1 1 0 0,-1 0 0 0 0,1 0-1 0 0,0-1 1 0 0,0 1 0 0 0,0-1-1 0 0,3 4 1 0 0,-4-5-67 0 0,0 0 0 0 0,0-1 0 0 0,-1 0-1 0 0,1 1 1 0 0,0-1 0 0 0,0 1 0 0 0,0-1 0 0 0,0 0-1 0 0,-1 0 1 0 0,1 1 0 0 0,0-1 0 0 0,2 0 0 0 0,-2 0-366 0 0,0 0 0 0 0,1 0 0 0 0,-1 0 0 0 0,0-1 0 0 0,1 1 0 0 0,-1 0 0 0 0,0-1 0 0 0,0 1 0 0 0,0-1 0 0 0,1 0 0 0 0,0 0 0 0 0,6-4-1809 0 0</inkml:trace>
</inkml:ink>
</file>

<file path=ppt/ink/ink4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4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4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4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4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4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4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299 164 512 0 0,'3'-2'541'0'0,"-1"-1"0"0"0,1 0 0 0 0,0 0 0 0 0,-1 0 0 0 0,0 0 0 0 0,0 0-1 0 0,0 0 1 0 0,0 0 0 0 0,0-1 0 0 0,-1 1 0 0 0,1-1 0 0 0,-1 1 0 0 0,0-1 0 0 0,0 0 0 0 0,0 1 0 0 0,0-7-1 0 0,0 5 14 0 0,-1-1-1 0 0,1 0 0 0 0,-1 0 0 0 0,-1 1 1 0 0,1-1-1 0 0,-1 0 0 0 0,0 1 0 0 0,0-1 0 0 0,-5-10 1 0 0,5 13-427 0 0,0 1 1 0 0,0 0-1 0 0,-1 0 1 0 0,1 0-1 0 0,-1 0 1 0 0,1 0-1 0 0,-1 0 1 0 0,0 0-1 0 0,0 0 1 0 0,0 0 0 0 0,0 1-1 0 0,0-1 1 0 0,0 1-1 0 0,0 0 1 0 0,0-1-1 0 0,-1 1 1 0 0,1 0-1 0 0,0 0 1 0 0,-1 1-1 0 0,1-1 1 0 0,-1 0-1 0 0,1 1 1 0 0,-1-1-1 0 0,-3 1 1 0 0,-1 0-13 0 0,0 0-1 0 0,0 1 1 0 0,0 0-1 0 0,1 0 1 0 0,-1 1 0 0 0,0-1-1 0 0,0 2 1 0 0,-11 4-1 0 0,-2 3 67 0 0,-26 17 1 0 0,35-20-79 0 0,0 2 0 0 0,0-1 0 0 0,1 1 0 0 0,0 1 0 0 0,0 0 0 0 0,1 0 0 0 0,1 1 0 0 0,-1 0 0 0 0,-9 19 1 0 0,14-24-35 0 0,1 0 0 0 0,0 1 1 0 0,1-1-1 0 0,-1 1 1 0 0,1-1-1 0 0,0 1 1 0 0,1 0-1 0 0,0 0 1 0 0,0 0-1 0 0,0 0 1 0 0,1-1-1 0 0,0 1 1 0 0,1 0-1 0 0,-1 0 1 0 0,1 0-1 0 0,0 0 1 0 0,1 0-1 0 0,0 0 0 0 0,0-1 1 0 0,5 11-1 0 0,-2-7-26 0 0,1-1-1 0 0,0 1 1 0 0,1-1-1 0 0,0-1 0 0 0,0 1 1 0 0,1-1-1 0 0,0-1 1 0 0,0 1-1 0 0,14 8 1 0 0,-8-7-26 0 0,-1-1 0 0 0,2-1 0 0 0,-1-1 0 0 0,1 0 0 0 0,30 8 0 0 0,-9-7-456 0 0,1-1 0 0 0,0-2 0 0 0,0-2 0 0 0,72-4 0 0 0,-90 0-797 0 0,0 0 1 0 0,37-10-1 0 0,-44 8-964 0 0,0 0 1 0 0,23-12-1 0 0,-10 1-1776 0 0</inkml:trace>
</inkml:ink>
</file>

<file path=ppt/ink/ink4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55 143 512 0 0,'-2'2'165'0'0,"1"0"0"0"0,-2-1 0 0 0,1 1 0 0 0,0-1 0 0 0,0 0 0 0 0,0 1 0 0 0,-1-1-1 0 0,1 0 1 0 0,-4 1 0 0 0,2-1 1316 0 0,-1 0-1 0 0,1 0 1 0 0,-1-1-1 0 0,-7 1 0 0 0,12-1-1425 0 0,0-1 0 0 0,0 1 0 0 0,0 0 0 0 0,0-1 0 0 0,0 1 0 0 0,0 0 0 0 0,0 0-1 0 0,0-1 1 0 0,0 1 0 0 0,0 0 0 0 0,0 0 0 0 0,0-1 0 0 0,0 1 0 0 0,0 0 0 0 0,1 0-1 0 0,-1-1 1 0 0,0 1 0 0 0,0 0 0 0 0,0 0 0 0 0,0-1 0 0 0,0 1 0 0 0,1 0 0 0 0,-1 0 0 0 0,0 0-1 0 0,0-1 1 0 0,0 1 0 0 0,1 0 0 0 0,-1 0 0 0 0,0 0 0 0 0,0 0 0 0 0,0 0 0 0 0,1-1-1 0 0,-1 1 1 0 0,0 0 0 0 0,0 0 0 0 0,1 0 0 0 0,-1 0 0 0 0,0 0 0 0 0,0 0 0 0 0,1 0 0 0 0,-1 0-1 0 0,0 0 1 0 0,1 0 0 0 0,-1 0 0 0 0,0 0 0 0 0,7 0 88 0 0,0-1 1 0 0,0 0 0 0 0,7-2-1 0 0,18-3 66 0 0,710-51 3873 0 0,-550 33-4089 0 0,-63 6-2 0 0,6-6-45 0 0,-63 10 21 0 0,-63 12-274 0 0,0 0-1 0 0,1 1 1 0 0,-1 0 0 0 0,1 1-1 0 0,14 1 1 0 0,-21 0-937 0 0,-8 2-4380 0 0</inkml:trace>
</inkml:ink>
</file>

<file path=ppt/ink/ink4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1 512 0 0,'7'7'6773'0'0,"4"3"-4155"0"0,2 0-1798 0 0,1 0 0 0 0,0-2 0 0 0,1 1-1 0 0,0-2 1 0 0,29 11 0 0 0,47 5-159 0 0,137 14 1 0 0,-111-20-604 0 0,-115-17-48 0 0,7 1-1 0 0,0 1-1 0 0,0 0 1 0 0,0 0-1 0 0,11 6 1 0 0,-18-8-9 0 0,-1 0 0 0 0,0 1 1 0 0,0-1-1 0 0,0 1 1 0 0,-1-1-1 0 0,1 1 0 0 0,0-1 1 0 0,0 1-1 0 0,0-1 0 0 0,0 1 1 0 0,0 0-1 0 0,-1 0 0 0 0,1-1 1 0 0,0 1-1 0 0,-1 0 0 0 0,1 0 1 0 0,0 0-1 0 0,-1 0 0 0 0,1 0 1 0 0,-1 0-1 0 0,1 0 0 0 0,-1 0 1 0 0,0 0-1 0 0,1 0 0 0 0,-1 0 1 0 0,0 0-1 0 0,0 0 1 0 0,0 0-1 0 0,0 0 0 0 0,0 0 1 0 0,0 0-1 0 0,0 0 0 0 0,0 0 1 0 0,0 0-1 0 0,0 1 0 0 0,-1-1 1 0 0,1 0-1 0 0,0 0 0 0 0,-1 0 1 0 0,1 0-1 0 0,-1-1 0 0 0,1 1 1 0 0,-1 0-1 0 0,0 0 0 0 0,1 0 1 0 0,-1 0-1 0 0,0 0 0 0 0,-1 1 1 0 0,-4 5-17 0 0,-1 0 0 0 0,0-1 1 0 0,0 0-1 0 0,-1 0 0 0 0,0-1 1 0 0,-14 8-1 0 0,-1-1-50 0 0,-30 10 0 0 0,-119 35-244 0 0,-20 8 3 0 0,162-53 95 0 0,-145 63-4437 0 0,151-61 3278 0 0,6-1 63 0 0</inkml:trace>
</inkml:ink>
</file>

<file path=ppt/ink/ink4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6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96 166 512 0 0,'-2'-1'109'0'0,"0"0"0"0"0,0 0-1 0 0,0 0 1 0 0,0 0 0 0 0,0 0-1 0 0,0 0 1 0 0,0 0 0 0 0,-1 1-1 0 0,1-1 1 0 0,0 1 0 0 0,-4 0 0 0 0,-5 0 3169 0 0,2 3 3728 0 0,9-2-6745 0 0,-1-1 0 0 0,1 0-1 0 0,0 1 1 0 0,0-1 0 0 0,-1 0 0 0 0,1 0-1 0 0,0 1 1 0 0,0-1 0 0 0,-1 0 0 0 0,1 1-1 0 0,0-1 1 0 0,0 1 0 0 0,0-1-1 0 0,0 0 1 0 0,0 1 0 0 0,-1-1 0 0 0,1 0-1 0 0,0 1 1 0 0,0-1 0 0 0,0 1 0 0 0,1 13 1711 0 0,5 10-1095 0 0,0 2-99 0 0,7 45 1 0 0,-1-2-97 0 0,-8-36-346 0 0,-3-26-248 0 0,-1 0 0 0 0,2 1 0 0 0,-1-1 1 0 0,1 0-1 0 0,2 8 0 0 0,-3-14-76 0 0,-1 0 0 0 0,0 0 0 0 0,0-1 0 0 0,1 1 0 0 0,-1 0 0 0 0,1-1 0 0 0,-1 1 0 0 0,0 0 0 0 0,1-1 0 0 0,-1 1 0 0 0,1 0 0 0 0,-1-1 0 0 0,1 1 0 0 0,0-1 0 0 0,-1 1 0 0 0,1-1 0 0 0,0 0 0 0 0,-1 1 0 0 0,2 0 0 0 0,-1-1-9 0 0,-1 0-1 0 0,1 0 1 0 0,-1 0-1 0 0,1-1 1 0 0,-1 1-1 0 0,1 0 1 0 0,-1 0-1 0 0,1 0 1 0 0,-1-1-1 0 0,1 1 1 0 0,-1 0-1 0 0,0 0 1 0 0,1-1-1 0 0,-1 1 1 0 0,1 0 0 0 0,-1-1-1 0 0,0 1 1 0 0,1 0-1 0 0,-1-1 1 0 0,0 1-1 0 0,1-1 1 0 0,-1 0-1 0 0,4-5-24 0 0,-1 0-1 0 0,-1 0 0 0 0,5-11 1 0 0,-4 8 21 0 0,1-4-18 0 0,-1 1 1 0 0,0-1-1 0 0,0-1 1 0 0,-2 1-1 0 0,1 0 0 0 0,-2 0 1 0 0,0-1-1 0 0,0 1 1 0 0,-1 0-1 0 0,-1 0 0 0 0,0 0 1 0 0,-1 0-1 0 0,-7-21 1 0 0,0 7-38 0 0,-1 0 0 0 0,-2 1 0 0 0,0 0 0 0 0,-1 1 0 0 0,-23-29 0 0 0,34 50 77 0 0,2 2-16 0 0,0 0-1 0 0,0 1 0 0 0,0-1 1 0 0,-1 0-1 0 0,1 0 1 0 0,-1 1-1 0 0,1-1 1 0 0,-1 1-1 0 0,0-1 0 0 0,0 1 1 0 0,1-1-1 0 0,-1 1 1 0 0,0 0-1 0 0,0 0 1 0 0,-3-1-1 0 0,5 2-2 0 0,-1 0 1 0 0,1 0 0 0 0,0 0-1 0 0,0 0 1 0 0,0 0-1 0 0,0 0 1 0 0,0 0-1 0 0,-1 0 1 0 0,1 0-1 0 0,0 0 1 0 0,0 0-1 0 0,0 0 1 0 0,0 1-1 0 0,0-1 1 0 0,0 0-1 0 0,0 0 1 0 0,-1 0-1 0 0,1 0 1 0 0,0 0-1 0 0,0 0 1 0 0,0 0-1 0 0,0 0 1 0 0,0 0-1 0 0,0 1 1 0 0,0-1 0 0 0,0 0-1 0 0,0 0 1 0 0,0 0-1 0 0,0 0 1 0 0,0 0-1 0 0,0 0 1 0 0,-1 1-1 0 0,1-1 1 0 0,0 0-1 0 0,0 0 1 0 0,0 0-1 0 0,0 0 1 0 0,0 0-1 0 0,0 0 1 0 0,1 1-1 0 0,1 7-5 0 0,6 7-24 0 0,-3-9 64 0 0,1 1 0 0 0,0-1-1 0 0,1-1 1 0 0,-1 1 0 0 0,1-1-1 0 0,0-1 1 0 0,1 1 0 0 0,7 3-1 0 0,65 25 123 0 0,-74-31-137 0 0,39 14 9 0 0,93 17-1 0 0,-123-31-16 0 0,0-1-1 0 0,0 0 0 0 0,0-1 1 0 0,25-4-1 0 0,-37 4-13 0 0,-1-1 0 0 0,1 1 1 0 0,0-1-1 0 0,-1 0 0 0 0,1 0 0 0 0,0 0 0 0 0,-1 0 0 0 0,1 0 1 0 0,-1-1-1 0 0,0 1 0 0 0,1-1 0 0 0,-1 1 0 0 0,0-1 0 0 0,3-3 1 0 0,-4 5-3 0 0,-1-1 0 0 0,1 0 0 0 0,-1 0 0 0 0,1 1 0 0 0,-1-1 0 0 0,0 0 0 0 0,1 0 0 0 0,-1 0 0 0 0,0 1 0 0 0,0-1 0 0 0,1 0 0 0 0,-1 0 0 0 0,0 0 0 0 0,0 0 0 0 0,0 0 0 0 0,0 0 0 0 0,0 1 0 0 0,0-3 0 0 0,-1 2-5 0 0,1 0 0 0 0,-1-1-1 0 0,1 1 1 0 0,-1 0 0 0 0,0-1 0 0 0,0 1 0 0 0,1 0 0 0 0,-1 0 0 0 0,0 0 0 0 0,0 0 0 0 0,0 0 0 0 0,0 0 0 0 0,0 0 0 0 0,0 0 0 0 0,-2-1 0 0 0,-9-6-14 0 0,5 3-87 0 0,18 16 66 0 0,-7-6 51 0 0,1 0-1 0 0,-1 0 0 0 0,0 1 0 0 0,-1 0 0 0 0,1 0 0 0 0,-1 0 1 0 0,0 0-1 0 0,-1 0 0 0 0,1 1 0 0 0,-1-1 0 0 0,2 14 0 0 0,-2-9-4 0 0,-1-1 0 0 0,-1 1 0 0 0,0 0 0 0 0,0 0 0 0 0,-1-1 0 0 0,-3 21 0 0 0,-1-11 25 0 0,2 1 0 0 0,0 0 0 0 0,2 1 0 0 0,0 20 0 0 0,2-38-31 0 0,-1 0-1 0 0,1-1 1 0 0,0 1-1 0 0,0 0 1 0 0,0-1-1 0 0,1 1 1 0 0,-1-1-1 0 0,1 0 1 0 0,0 0 0 0 0,0 1-1 0 0,0-1 1 0 0,0 0-1 0 0,1 0 1 0 0,-1-1-1 0 0,1 1 1 0 0,-1 0-1 0 0,1-1 1 0 0,0 0-1 0 0,0 0 1 0 0,0 1 0 0 0,1-2-1 0 0,-1 1 1 0 0,0 0-1 0 0,6 1 1 0 0,-1 0-3 0 0,-1 0 1 0 0,1-1-1 0 0,-1 0 1 0 0,1-1-1 0 0,0 0 1 0 0,0 0-1 0 0,0 0 1 0 0,0-1-1 0 0,0 0 1 0 0,13-3-1 0 0,-9 0-13 0 0,1 0 0 0 0,-1-1 0 0 0,0-1 0 0 0,0 0 0 0 0,-1 0 0 0 0,0-1 0 0 0,0-1 0 0 0,11-8 0 0 0,-10 6-12 0 0,0-1 0 0 0,-1-1 1 0 0,0 0-1 0 0,0 0 0 0 0,-1-1 0 0 0,11-17 1 0 0,-17 22 5 0 0,-1 0 0 0 0,1-1 0 0 0,-2 1 0 0 0,1-1-1 0 0,-1 1 1 0 0,0-1 0 0 0,0 0 0 0 0,-1 0 0 0 0,0 0 0 0 0,-1 0 0 0 0,1 0 0 0 0,-2 0 0 0 0,0-10 0 0 0,-2-5-58 0 0,-2 0 0 0 0,0 1 0 0 0,-11-30 1 0 0,13 43 74 0 0,0 0 0 0 0,-1 0 0 0 0,0 0 1 0 0,-1 0-1 0 0,0 1 0 0 0,0 0 0 0 0,-8-10 1 0 0,11 16 12 0 0,0-1 1 0 0,-1 1 0 0 0,1 0-1 0 0,-1 0 1 0 0,0 0 0 0 0,0 0 0 0 0,0 0-1 0 0,0 0 1 0 0,0 1 0 0 0,0 0-1 0 0,-1-1 1 0 0,1 1 0 0 0,0 0-1 0 0,0 1 1 0 0,-1-1 0 0 0,1 0-1 0 0,-1 1 1 0 0,1 0 0 0 0,-1 0-1 0 0,1 0 1 0 0,-1 0 0 0 0,1 1 0 0 0,-6 0-1 0 0,-2 2 8 0 0,0 1-1 0 0,0 0 1 0 0,0 1-1 0 0,0 0 0 0 0,1 0 1 0 0,0 1-1 0 0,0 0 1 0 0,0 1-1 0 0,-13 12 1 0 0,6-2 97 0 0,0 0 0 0 0,1 1 1 0 0,-23 32-1 0 0,36-44-78 0 0,-1-1 0 0 0,1 1 0 0 0,0 1 0 0 0,0-1 0 0 0,0 0 0 0 0,1 1-1 0 0,0-1 1 0 0,1 1 0 0 0,-1 0 0 0 0,1-1 0 0 0,1 1 0 0 0,-1 0 0 0 0,1 7 0 0 0,1-5-6 0 0,0 0 0 0 0,0 0 0 0 0,1 0 0 0 0,1 0 0 0 0,-1-1 0 0 0,1 1 0 0 0,1-1 0 0 0,0 1 0 0 0,5 9 0 0 0,-3-9-18 0 0,1 1 0 0 0,0-1 1 0 0,0 0-1 0 0,0-1 0 0 0,1 0 0 0 0,0 0 0 0 0,1 0 1 0 0,0-1-1 0 0,0 0 0 0 0,1-1 0 0 0,-1 0 0 0 0,1-1 0 0 0,1 0 1 0 0,-1 0-1 0 0,1-1 0 0 0,14 3 0 0 0,-19-6-12 0 0,0 0 0 0 0,0 0 0 0 0,0-1 0 0 0,0 0 0 0 0,0 0 0 0 0,1-1 0 0 0,-1 0 0 0 0,0 0 1 0 0,0 0-1 0 0,0 0 0 0 0,-1-1 0 0 0,1 0 0 0 0,0-1 0 0 0,-1 1 0 0 0,1-1 0 0 0,-1 0 0 0 0,10-7 0 0 0,-8 4-46 0 0,0-1 0 0 0,0 1 0 0 0,-1-1 0 0 0,0 0 0 0 0,0 0 0 0 0,0-1 0 0 0,-1 0 0 0 0,0 0 0 0 0,-1 0 0 0 0,0 0 0 0 0,4-11 0 0 0,-7 13 2 0 0,1 0 0 0 0,-1 0 1 0 0,0 1-1 0 0,-1-1 0 0 0,1 0 0 0 0,-1 0 1 0 0,0 0-1 0 0,-2-8 0 0 0,-11-50-312 0 0,3 18 233 0 0,-1-15 93 0 0,11 61 35 0 0,0 0 0 0 0,0 0 0 0 0,0 0 1 0 0,0 0-1 0 0,0 0 0 0 0,0 0 0 0 0,0 0 0 0 0,0 0 0 0 0,0 0 1 0 0,0 0-1 0 0,0 0 0 0 0,0 0 0 0 0,0 0 0 0 0,0 0 0 0 0,0 0 1 0 0,0 0-1 0 0,0 0 0 0 0,0 1 0 0 0,0-1 0 0 0,0 0 0 0 0,0 0 1 0 0,-1 0-1 0 0,1 0 0 0 0,0 0 0 0 0,0 0 0 0 0,0 0 0 0 0,0 0 1 0 0,0 0-1 0 0,0 0 0 0 0,0 0 0 0 0,0 0 0 0 0,0 0 0 0 0,0-1 1 0 0,0 1-1 0 0,0 0 0 0 0,0 0 0 0 0,0 0 0 0 0,0 0 0 0 0,0 0 1 0 0,0 0-1 0 0,0 0 0 0 0,0 0 0 0 0,0 0 0 0 0,0 0 0 0 0,0 0 1 0 0,0 0-1 0 0,0 0 0 0 0,0 0 0 0 0,-1 0 0 0 0,1 0 0 0 0,0 0 1 0 0,0 0-1 0 0,0 0 0 0 0,-1 7 126 0 0,-1 11 8 0 0,2 7-23 0 0,2 0 0 0 0,1 1 0 0 0,1-2 0 0 0,2 1 0 0 0,0 0 0 0 0,1-1 0 0 0,1 0 0 0 0,2-1 0 0 0,23 43 0 0 0,-29-58-93 0 0,1-1-1 0 0,0 0 1 0 0,0 0 0 0 0,1 0 0 0 0,0 0 0 0 0,0-1 0 0 0,0 0-1 0 0,10 7 1 0 0,-13-12-94 0 0,0 1-1 0 0,-1 0 0 0 0,1-1 1 0 0,0 0-1 0 0,0 1 0 0 0,0-1 1 0 0,0 0-1 0 0,0 0 0 0 0,0-1 1 0 0,0 1-1 0 0,1-1 0 0 0,-1 0 1 0 0,0 1-1 0 0,0-1 0 0 0,0-1 0 0 0,1 1 1 0 0,-1 0-1 0 0,0-1 0 0 0,0 0 1 0 0,0 1-1 0 0,0-1 0 0 0,0 0 1 0 0,0-1-1 0 0,0 1 0 0 0,5-4 1 0 0,21-17-4957 0 0,-12 7 1645 0 0,-2 4 1417 0 0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4.16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59 226 1072 0 0,'-3'0'853'0'0,"-1"0"0"0"0,1 0-1 0 0,-1 0 1 0 0,1 0 0 0 0,-1-1 0 0 0,1 0-1 0 0,-1 0 1 0 0,1 0 0 0 0,-1 0-1 0 0,1 0 1 0 0,-3-2 0 0 0,5 2-685 0 0,0 1-1 0 0,0-1 1 0 0,0 0 0 0 0,0 1 0 0 0,0-1 0 0 0,0 0-1 0 0,1 0 1 0 0,-1 1 0 0 0,0-1 0 0 0,0 0-1 0 0,1 0 1 0 0,-1 0 0 0 0,1 0 0 0 0,-1 0 0 0 0,1 0-1 0 0,-1 0 1 0 0,1 0 0 0 0,0 0 0 0 0,-1 0-1 0 0,1 0 1 0 0,0 0 0 0 0,0 0 0 0 0,0-1-1 0 0,0 1 1 0 0,0 0 0 0 0,0 0 0 0 0,0 0 0 0 0,0 0-1 0 0,0 0 1 0 0,1 0 0 0 0,-1 0 0 0 0,0 0-1 0 0,1 0 1 0 0,-1 0 0 0 0,0 0 0 0 0,1 0 0 0 0,0 0-1 0 0,-1 0 1 0 0,2-1 0 0 0,5-8 291 0 0,1 0 1 0 0,0 1-1 0 0,13-11 1 0 0,-2 1-114 0 0,-7 7-205 0 0,1 0-1 0 0,0 1 0 0 0,1 0 1 0 0,1 1-1 0 0,20-11 0 0 0,-25 16-75 0 0,1 0 1 0 0,0 1-1 0 0,0 0 0 0 0,0 0 0 0 0,0 1 0 0 0,1 1 0 0 0,-1 0 0 0 0,23-1 1 0 0,-29 2-51 0 0,-1 2 0 0 0,0-1 0 0 0,1 0 0 0 0,-1 1 0 0 0,0 0 0 0 0,0 0 0 0 0,0 0 0 0 0,1 1 0 0 0,-1-1 0 0 0,-1 1 0 0 0,1 0 0 0 0,0 0 0 0 0,0 0 0 0 0,-1 1 0 0 0,1-1 0 0 0,3 4 0 0 0,-3-2-8 0 0,-1 1-1 0 0,1-1 1 0 0,-1 1 0 0 0,0 0-1 0 0,0-1 1 0 0,0 1-1 0 0,-1 1 1 0 0,0-1 0 0 0,0 0-1 0 0,0 1 1 0 0,1 5-1 0 0,-1 0 39 0 0,0-1-1 0 0,-1 1 0 0 0,-1 0 0 0 0,1 0 0 0 0,-2 0 1 0 0,1 0-1 0 0,-2 0 0 0 0,1-1 0 0 0,-1 1 1 0 0,-1 0-1 0 0,0-1 0 0 0,-5 12 0 0 0,3-13 98 0 0,1 0-1 0 0,-2-1 1 0 0,1 0-1 0 0,-1 0 1 0 0,0 0-1 0 0,-1 0 0 0 0,0-1 1 0 0,-8 7-1 0 0,10-10-76 0 0,-1 0 0 0 0,1 0 0 0 0,-1 0 0 0 0,0-1 0 0 0,0 0 0 0 0,-1 0 0 0 0,1 0 0 0 0,0-1 0 0 0,-1 0 0 0 0,0 0 0 0 0,1-1 0 0 0,-10 2 0 0 0,12-3-77 0 0,0-1 1 0 0,1 1 0 0 0,-1-1-1 0 0,0 0 1 0 0,1 1-1 0 0,-1-2 1 0 0,1 1-1 0 0,-1 0 1 0 0,1-1-1 0 0,0 1 1 0 0,0-1-1 0 0,-6-4 1 0 0,5 3-79 0 0,-1 0 1 0 0,1-1-1 0 0,0 0 0 0 0,0 0 0 0 0,0 0 1 0 0,0-1-1 0 0,-4-6 0 0 0,0-5-1446 0 0,0 0 0 0 0,1 0 0 0 0,1-1 0 0 0,1 0-1 0 0,1 0 1 0 0,-5-30 0 0 0,6 15-506 0 0</inkml:trace>
</inkml:ink>
</file>

<file path=ppt/ink/ink4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4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4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4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4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4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4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4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4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4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4.47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 34 3169 0 0,'0'-2'517'0'0,"-1"-1"700"0"0,1 1-1 0 0,0-1 0 0 0,-1 0 1 0 0,1 1-1 0 0,-1-1 1 0 0,0 0-1 0 0,1 1 0 0 0,-2-1 1 0 0,-1-4-1 0 0,3 27 2941 0 0,38 215-715 0 0,-23 28-2579 0 0,0-3-2401 0 0,-15-258 1247 0 0,0 1 0 0 0,1-1-1 0 0,0 1 1 0 0,-1-1 0 0 0,1 1 0 0 0,0-1-1 0 0,0 0 1 0 0,2 3 0 0 0,9 8-9224 0 0</inkml:trace>
</inkml:ink>
</file>

<file path=ppt/ink/ink4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4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4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5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4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5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4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6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4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7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4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44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4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0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4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1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4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1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4.7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 46 152 0 0,'-8'-2'2809'0'0,"-5"0"9987"0"0,19 2-10329 0 0,-4-1-2419 0 0,20-1 729 0 0,0-1 0 0 0,-1-1 0 0 0,36-12 1 0 0,-46 12-721 0 0,1 1 1 0 0,-1 0 0 0 0,0 1-1 0 0,1 0 1 0 0,-1 1 0 0 0,19 0 0 0 0,-26 2-46 0 0,-1-1 0 0 0,1 0 0 0 0,-1 1 1 0 0,1-1-1 0 0,-1 1 0 0 0,1 0 0 0 0,-1 0 1 0 0,0 1-1 0 0,1-1 0 0 0,-1 1 0 0 0,0 0 1 0 0,0-1-1 0 0,0 1 0 0 0,0 1 1 0 0,0-1-1 0 0,-1 0 0 0 0,1 1 0 0 0,-1-1 1 0 0,1 1-1 0 0,-1 0 0 0 0,0 0 0 0 0,0 0 1 0 0,0 0-1 0 0,0 0 0 0 0,1 4 0 0 0,1 3 12 0 0,-1 0-1 0 0,-1 1 0 0 0,1-1 0 0 0,-1 1 0 0 0,-1 0 0 0 0,0 19 1 0 0,-9 65 599 0 0,5-67-292 0 0,-1 48 1 0 0,4-70-342 0 0,1 0 1 0 0,-1 0 0 0 0,1 0-1 0 0,1-1 1 0 0,-1 1-1 0 0,1 0 1 0 0,0-1 0 0 0,5 11-1 0 0,-6-14-47 0 0,1 0-1 0 0,-1 1 0 0 0,1-1 1 0 0,0 0-1 0 0,0 0 1 0 0,0 0-1 0 0,0 0 1 0 0,0 0-1 0 0,0 0 0 0 0,0 0 1 0 0,1-1-1 0 0,-1 1 1 0 0,1-1-1 0 0,-1 0 1 0 0,1 0-1 0 0,-1 0 0 0 0,1 0 1 0 0,0 0-1 0 0,0 0 1 0 0,3 0-1 0 0,0-1-563 0 0,0 1-1 0 0,1-1 1 0 0,-1 0 0 0 0,11-2-1 0 0,-13 1-309 0 0,0 0-1 0 0,-1 0 0 0 0,1 0 1 0 0,-1-1-1 0 0,6-2 1 0 0,4-3-2789 0 0</inkml:trace>
</inkml:ink>
</file>

<file path=ppt/ink/ink4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2.0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4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3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4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09:36.4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4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09:51.77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4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4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4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4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4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4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4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4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4.9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81 27 1144 0 0,'-49'-16'7864'0'0,"25"9"-1343"0"0,17 4-1559 0 0,16 2-5248 0 0,0 1 1 0 0,1 0-1 0 0,-1 1 1 0 0,1 0-1 0 0,-1 0 1 0 0,16 6-1 0 0,-20-6-356 0 0,7 2-3656 0 0,-1 4-956 0 0</inkml:trace>
</inkml:ink>
</file>

<file path=ppt/ink/ink4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4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4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4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4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4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4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4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4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4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8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6.0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300 130 512 0 0,'-2'-13'887'0'0,"-1"-1"0"0"0,-1 1 1 0 0,0 1-1 0 0,-11-23 0 0 0,13 32-554 0 0,1 0-1 0 0,-1 0 1 0 0,0 0-1 0 0,0 1 1 0 0,0-1-1 0 0,-1 1 1 0 0,1 0-1 0 0,0-1 1 0 0,-1 1-1 0 0,0 0 1 0 0,1 0-1 0 0,-1 0 1 0 0,0 1-1 0 0,0-1 1 0 0,0 1-1 0 0,0 0 1 0 0,0-1-1 0 0,-1 1 1 0 0,1 1-1 0 0,0-1 1 0 0,0 0-1 0 0,-1 1 1 0 0,1 0 0 0 0,0 0-1 0 0,-5 0 1 0 0,0 1 40 0 0,0 0 0 0 0,0 0 0 0 0,0 1 0 0 0,1 0 0 0 0,-1 1 0 0 0,0 0 0 0 0,1 0 0 0 0,-1 0 1 0 0,1 1-1 0 0,0 0 0 0 0,-9 8 0 0 0,8-6-88 0 0,-1 2 0 0 0,1-1 0 0 0,0 1 0 0 0,1 1 0 0 0,0-1 0 0 0,0 1 0 0 0,1 0 0 0 0,-7 13 0 0 0,9-14-157 0 0,1-1-1 0 0,-1 1 1 0 0,2 0-1 0 0,-1 0 1 0 0,1 1-1 0 0,0-1 1 0 0,1 1 0 0 0,-1-1-1 0 0,2 1 1 0 0,0 15-1 0 0,0-18-65 0 0,1 0 0 0 0,0 0 0 0 0,1 0 0 0 0,0 0 0 0 0,0 0 0 0 0,0 0 0 0 0,0-1 0 0 0,1 1 0 0 0,0 0 0 0 0,0-1 1 0 0,1 0-1 0 0,-1 0 0 0 0,1 0 0 0 0,0 0 0 0 0,9 7 0 0 0,-7-7-49 0 0,0-1 1 0 0,0 0 0 0 0,1 0 0 0 0,-1-1 0 0 0,1 1 0 0 0,0-2-1 0 0,0 1 1 0 0,0-1 0 0 0,1 0 0 0 0,6 1 0 0 0,4 0-35 0 0,-1-1 0 0 0,1-1 0 0 0,21-1 0 0 0,-31 0-23 0 0,1-1 1 0 0,-1 0 0 0 0,1 0 0 0 0,-1-1-1 0 0,1 0 1 0 0,-1 0 0 0 0,13-7 0 0 0,-18 8 27 0 0,0 0-1 0 0,0-1 1 0 0,-1 0 0 0 0,1 0 0 0 0,0 0 0 0 0,-1 0 0 0 0,1 0 0 0 0,-1-1 0 0 0,0 1 0 0 0,0-1 0 0 0,0 1 0 0 0,0-1-1 0 0,0 0 1 0 0,-1 0 0 0 0,1 0 0 0 0,-1 0 0 0 0,0 0 0 0 0,1 0 0 0 0,-1 0 0 0 0,-1 0 0 0 0,1 0 0 0 0,0-1 0 0 0,-1-2-1 0 0,0-2 21 0 0,0 1 0 0 0,-1 0 0 0 0,0 0 0 0 0,0 0 0 0 0,-1 0 0 0 0,1 0 0 0 0,-2 0 0 0 0,1 1 0 0 0,-5-10 0 0 0,-6-9 44 0 0,-16-24-1 0 0,14 27 4 0 0,8 10-13 0 0,-1 1 1 0 0,0 0 0 0 0,0 0 0 0 0,-1 1-1 0 0,-14-12 1 0 0,20 19-26 0 0,0 1 0 0 0,0-1-1 0 0,-1 1 1 0 0,1-1 0 0 0,-1 1 0 0 0,0 0 0 0 0,1 0 0 0 0,-1 1-1 0 0,0-1 1 0 0,0 1 0 0 0,0 0 0 0 0,0 0 0 0 0,-1 0-1 0 0,1 0 1 0 0,0 1 0 0 0,0 0 0 0 0,0 0 0 0 0,-1 0 0 0 0,1 0-1 0 0,-8 2 1 0 0,10-1-13 0 0,0-1 0 0 0,1 1 1 0 0,-1 0-1 0 0,0-1 0 0 0,1 1 0 0 0,-1 0 0 0 0,1 0 0 0 0,-1 0 0 0 0,1 0 0 0 0,-1 0 0 0 0,1 0 0 0 0,0 1 1 0 0,0-1-1 0 0,-1 0 0 0 0,1 1 0 0 0,0-1 0 0 0,0 1 0 0 0,0-1 0 0 0,1 1 0 0 0,-1-1 0 0 0,0 1 0 0 0,1 0 0 0 0,-1-1 1 0 0,0 1-1 0 0,1 0 0 0 0,0 0 0 0 0,0 0 0 0 0,-1-1 0 0 0,1 1 0 0 0,0 0 0 0 0,0 0 0 0 0,0-1 0 0 0,1 4 1 0 0,0-2-3 0 0,-1 0 1 0 0,1 0 0 0 0,0 0-1 0 0,0 0 1 0 0,0 0 0 0 0,0-1-1 0 0,1 1 1 0 0,-1 0 0 0 0,1-1 0 0 0,0 1-1 0 0,-1-1 1 0 0,1 1 0 0 0,0-1-1 0 0,1 0 1 0 0,-1 0 0 0 0,0 0-1 0 0,1 0 1 0 0,-1 0 0 0 0,4 2 0 0 0,6 1 10 0 0,1 0 0 0 0,-1-1 1 0 0,1 0-1 0 0,0-1 0 0 0,0 0 1 0 0,1-1-1 0 0,-1 0 0 0 0,1-1 1 0 0,-1-1-1 0 0,0 0 0 0 0,1-1 1 0 0,-1 0-1 0 0,1-1 0 0 0,-1-1 1 0 0,0 0-1 0 0,0-1 0 0 0,0 0 1 0 0,16-9-1 0 0,-10 5 114 0 0,42-19 147 0 0,-53 24-136 0 0,0 1-1 0 0,0-1 1 0 0,1 2 0 0 0,-1-1-1 0 0,15 0 1 0 0,-21 2-95 0 0,-1 0 0 0 0,1 0 0 0 0,-1 1 1 0 0,1-1-1 0 0,0 0 0 0 0,-1 1 0 0 0,1-1 0 0 0,-1 1 0 0 0,1-1 1 0 0,-1 1-1 0 0,0 0 0 0 0,1-1 0 0 0,-1 1 0 0 0,0 0 0 0 0,1 0 1 0 0,-1 0-1 0 0,2 2 0 0 0,-1-1 18 0 0,0 1-1 0 0,-1-1 1 0 0,1 1-1 0 0,0 0 1 0 0,-1 0 0 0 0,0-1-1 0 0,0 1 1 0 0,2 5 0 0 0,0 4 121 0 0,-1 0 1 0 0,0 0 0 0 0,-1 20 0 0 0,0-26-101 0 0,0 10 57 0 0,0 12 124 0 0,-2 28 1 0 0,1-49-239 0 0,-1-1-1 0 0,0 1 1 0 0,0 0 0 0 0,-1 0 0 0 0,0 0 0 0 0,0-1-1 0 0,0 1 1 0 0,-1-1 0 0 0,-5 10 0 0 0,7-16-25 0 0,1 1-1 0 0,0-1 1 0 0,-1 1 0 0 0,0 0 0 0 0,1-1 0 0 0,-1 1-1 0 0,1-1 1 0 0,-1 1 0 0 0,0-1 0 0 0,1 1 0 0 0,-1-1-1 0 0,0 0 1 0 0,1 1 0 0 0,-1-1 0 0 0,0 0 0 0 0,0 1-1 0 0,1-1 1 0 0,-1 0 0 0 0,0 0 0 0 0,0 0 0 0 0,1 0-1 0 0,-1 0 1 0 0,0 0 0 0 0,0 0 0 0 0,0 0 0 0 0,1 0-1 0 0,-1 0 1 0 0,0 0 0 0 0,0 0 0 0 0,0-1 0 0 0,1 1-1 0 0,-1 0 1 0 0,0-1 0 0 0,1 1 0 0 0,-1 0 0 0 0,0-1-1 0 0,1 1 1 0 0,-1-1 0 0 0,0 1 0 0 0,1-1 0 0 0,-1 1-1 0 0,1-1 1 0 0,-1 1 0 0 0,1-1 0 0 0,-1 0 0 0 0,1 1-1 0 0,-1-1 1 0 0,1 0 0 0 0,0 1 0 0 0,-1-1 0 0 0,1 0-1 0 0,0 0 1 0 0,0 1 0 0 0,-1-1 0 0 0,1 0 0 0 0,0 0-1 0 0,0 0 1 0 0,0 1 0 0 0,0-2 0 0 0,1-8-49 0 0,1 0 0 0 0,0 1 0 0 0,0-1 0 0 0,1 1 0 0 0,0-1 0 0 0,7-14 1 0 0,4-11-21 0 0,-10 22 56 0 0,1 0 0 0 0,0 0 0 0 0,1 1-1 0 0,1-1 1 0 0,14-20 0 0 0,-18 29 11 0 0,1 0 0 0 0,-1 0 0 0 0,1 0 0 0 0,0 1-1 0 0,0-1 1 0 0,0 1 0 0 0,0 0 0 0 0,1 0 0 0 0,-1 1-1 0 0,1-1 1 0 0,0 1 0 0 0,0 0 0 0 0,0 0 0 0 0,0 0 0 0 0,0 1-1 0 0,0 0 1 0 0,0 0 0 0 0,7 0 0 0 0,-8 0-5 0 0,0 1 0 0 0,-1 1 0 0 0,1-1 1 0 0,0 0-1 0 0,0 1 0 0 0,-1 0 0 0 0,1 0 0 0 0,0 0 0 0 0,-1 0 0 0 0,1 1 0 0 0,-1-1 1 0 0,1 1-1 0 0,-1 0 0 0 0,0 0 0 0 0,4 3 0 0 0,-2-1-4 0 0,-1 0-1 0 0,0 0 1 0 0,0 1 0 0 0,0 0-1 0 0,-1 0 1 0 0,0 0 0 0 0,0 0 0 0 0,5 11-1 0 0,-3-3-1 0 0,-1 0-1 0 0,0 0 1 0 0,-1 1 0 0 0,0 0-1 0 0,-1 0 1 0 0,-1-1 0 0 0,0 25-1 0 0,-2-26 33 0 0,-1 0 0 0 0,-4 15 0 0 0,4-18-25 0 0,0-1 1 0 0,0 0-1 0 0,1 1 0 0 0,0 0 1 0 0,1-1-1 0 0,0 11 1 0 0,0-18-65 0 0,1 1-1 0 0,-1 0 1 0 0,0 0 0 0 0,1-1 0 0 0,0 1 0 0 0,-1 0 0 0 0,1-1 0 0 0,0 1 0 0 0,0-1 0 0 0,0 1 0 0 0,0-1 0 0 0,0 1 0 0 0,0-1 0 0 0,0 0 0 0 0,0 0 0 0 0,0 1 0 0 0,1-1 0 0 0,-1 0 0 0 0,1 0 0 0 0,-1 0 0 0 0,1 0 0 0 0,-1 0 0 0 0,3 0 0 0 0,0 1-925 0 0,1-1 0 0 0,0 0-1 0 0,-1 0 1 0 0,1 0 0 0 0,0 0 0 0 0,0-1 0 0 0,5 0-1 0 0,1 0-920 0 0</inkml:trace>
</inkml:ink>
</file>

<file path=ppt/ink/ink4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4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4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4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4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4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4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4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2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4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8.0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4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9.6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6.58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156 315 2497 0 0,'-1'-2'8170'0'0,"3"-4"-5396"0"0,4-3-1233 0 0,1 2-1199 0 0,-1-1 1 0 0,0 0-1 0 0,-1 0 0 0 0,0 0 0 0 0,0 0 1 0 0,-1-1-1 0 0,0 0 0 0 0,-1 0 1 0 0,0 0-1 0 0,0 0 0 0 0,-1 0 1 0 0,0-1-1 0 0,0 1 0 0 0,-1-1 1 0 0,0-9-1 0 0,-1-2 188 0 0,-2-26-1 0 0,1 41-430 0 0,1-1-1 0 0,-2 1 0 0 0,1-1 1 0 0,-1 1-1 0 0,0 0 0 0 0,0 0 1 0 0,0 0-1 0 0,-5-7 0 0 0,6 11-75 0 0,0 1-1 0 0,0 0 0 0 0,0 0 0 0 0,0 0 0 0 0,0-1 0 0 0,0 1 1 0 0,0 0-1 0 0,0 0 0 0 0,-1 1 0 0 0,1-1 0 0 0,0 0 0 0 0,-1 0 1 0 0,1 1-1 0 0,-1-1 0 0 0,1 0 0 0 0,-1 1 0 0 0,1 0 0 0 0,-3-1 1 0 0,1 1 4 0 0,-1 0 1 0 0,1 0 0 0 0,0 0 0 0 0,0 0 0 0 0,0 0 0 0 0,-1 1 0 0 0,1 0 0 0 0,-5 1 0 0 0,1 1-6 0 0,0 0 0 0 0,0 1 0 0 0,0 0 0 0 0,0 0-1 0 0,1 0 1 0 0,-11 10 0 0 0,13-11-28 0 0,1 0-1 0 0,-1 1 1 0 0,1 0 0 0 0,0 0-1 0 0,1 0 1 0 0,-1 0 0 0 0,0 1-1 0 0,-2 8 1 0 0,4-11-1 0 0,0 1 1 0 0,0 0-1 0 0,1 0 1 0 0,-1 0-1 0 0,1 0 0 0 0,0 0 1 0 0,-1 0-1 0 0,2 0 0 0 0,-1 0 1 0 0,0 0-1 0 0,0 0 1 0 0,1 0-1 0 0,0 0 0 0 0,0 0 1 0 0,1 4-1 0 0,13 21 22 0 0,0-1-1 0 0,2 0 0 0 0,1-1 1 0 0,41 44-1 0 0,-53-63 42 0 0,1 1-1 0 0,-2 0 1 0 0,7 9-1 0 0,-11-16-12 0 0,0 1 0 0 0,0 0 0 0 0,0 0 0 0 0,-1 0 0 0 0,1-1 1 0 0,0 1-1 0 0,-1 0 0 0 0,1 0 0 0 0,-1 0 0 0 0,1 0 0 0 0,-1 0 0 0 0,0 0 0 0 0,0 0 0 0 0,0 0 0 0 0,0 0 0 0 0,0 0 0 0 0,-1 0 0 0 0,1 0 0 0 0,-1 0 0 0 0,1 0 0 0 0,-1 0 1 0 0,-1 2-1 0 0,2-2 9 0 0,-1-1 0 0 0,0 0 0 0 0,0 0 1 0 0,0 0-1 0 0,-1 0 0 0 0,1 0 1 0 0,0 0-1 0 0,0 0 0 0 0,0 0 1 0 0,-1 0-1 0 0,1-1 0 0 0,0 1 1 0 0,-1 0-1 0 0,1-1 0 0 0,-1 0 1 0 0,1 1-1 0 0,-1-1 0 0 0,1 0 1 0 0,-3 1-1 0 0,-31-2 548 0 0,17 0-455 0 0,12 1-142 0 0,0-1 1 0 0,0 1 0 0 0,1-1 0 0 0,-1 0 0 0 0,0-1 0 0 0,1 1 0 0 0,-1-1 0 0 0,1 0 0 0 0,-1-1 0 0 0,1 1-1 0 0,0-1 1 0 0,0 0 0 0 0,0 0 0 0 0,1-1 0 0 0,-1 0 0 0 0,1 1 0 0 0,-1-1 0 0 0,1-1 0 0 0,1 1 0 0 0,-6-8-1 0 0,6 8-307 0 0,1 0-1 0 0,-1-1 1 0 0,1 1-1 0 0,0-1 1 0 0,0 0-1 0 0,1 0 1 0 0,-1 0-1 0 0,1 0 1 0 0,0 0-1 0 0,0-6 1 0 0,1 6-588 0 0,0 0-1 0 0,1 0 1 0 0,-1 0-1 0 0,1 0 1 0 0,0 0 0 0 0,0 1-1 0 0,0-1 1 0 0,1 0-1 0 0,0 0 1 0 0,0 1 0 0 0,4-7-1 0 0,4-5-4967 0 0</inkml:trace>
</inkml:ink>
</file>

<file path=ppt/ink/ink4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51.3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4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53.0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4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4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4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4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4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4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4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4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6.7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 9 4337 0 0,'-11'-8'18276'0'0,"21"10"-17673"0"0,-7-2-635 0 0,-1 1-1 0 0,1-1 1 0 0,0 1 0 0 0,0-1 0 0 0,-1 1 0 0 0,6 2 0 0 0,-7-2-304 0 0,0-1-1 0 0,0 1 1 0 0,0 0 0 0 0,0 0-1 0 0,-1 0 1 0 0,1 0 0 0 0,0 0-1 0 0,0 0 1 0 0,-1 0 0 0 0,1 0-1 0 0,0 0 1 0 0,-1 0 0 0 0,1 0-1 0 0,-1 0 1 0 0,1 0 0 0 0,-1 0 0 0 0,0 1-1 0 0,1 1 1 0 0,0 5-3614 0 0</inkml:trace>
</inkml:ink>
</file>

<file path=ppt/ink/ink4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4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4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4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4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4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4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4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4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4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6:26.91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30 3057 0 0,'-5'3'10130'0'0,"5"-5"-8754"0"0,2-1-296 0 0,2 2-608 0 0,2-2-240 0 0,0 0 9 0 0,0 0-193 0 0,0-3-433 0 0,0 0-823 0 0,-2 0-152 0 0</inkml:trace>
</inkml:ink>
</file>

<file path=ppt/ink/ink4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4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4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4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4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4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4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4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4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4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8.87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 38 512 0 0,'-2'0'441'0'0,"1"1"-1"0"0,0-1 1 0 0,0 1 0 0 0,0-1-1 0 0,0 1 1 0 0,0 0 0 0 0,0-1-1 0 0,0 1 1 0 0,0 0-1 0 0,0 0 1 0 0,1 0 0 0 0,-1 0-1 0 0,0 0 1 0 0,0 1 0 0 0,3 3 3355 0 0,9 1-2846 0 0,-7-4-798 0 0,0-2 0 0 0,0 1 0 0 0,0 0 0 0 0,0-1-1 0 0,0 0 1 0 0,0 0 0 0 0,0 0 0 0 0,0 0 0 0 0,0-1 0 0 0,-1 1 0 0 0,1-1 0 0 0,0 0 0 0 0,7-3 0 0 0,-3 1-91 0 0,-1-1 0 0 0,0 1 1 0 0,0-1-1 0 0,0 0 1 0 0,12-10-1 0 0,-18 13-3 0 0,0 0-1 0 0,0 1 1 0 0,0-1-1 0 0,-1 0 1 0 0,1 1 0 0 0,0-1-1 0 0,-1 0 1 0 0,1 0-1 0 0,-1 0 1 0 0,1 1 0 0 0,-1-1-1 0 0,1 0 1 0 0,-1 0 0 0 0,1 0-1 0 0,-1 0 1 0 0,0 0-1 0 0,0 0 1 0 0,1-1 0 0 0,-1 1-7 0 0,-1 1 1 0 0,1-1 0 0 0,0 1-1 0 0,-1-1 1 0 0,1 1 0 0 0,0-1 0 0 0,-1 1-1 0 0,1-1 1 0 0,0 1 0 0 0,-1 0 0 0 0,1-1-1 0 0,-1 1 1 0 0,1 0 0 0 0,-1-1 0 0 0,1 1-1 0 0,-1 0 1 0 0,1-1 0 0 0,-1 1-1 0 0,1 0 1 0 0,-1 0 0 0 0,0 0 0 0 0,1 0-1 0 0,-1 0 1 0 0,1 0 0 0 0,-1-1 0 0 0,1 1-1 0 0,-1 0 1 0 0,0 1 0 0 0,1-1 0 0 0,-1 0-1 0 0,0 0 1 0 0,-4 0 121 0 0,1 1 0 0 0,0-1 0 0 0,0 1-1 0 0,0 0 1 0 0,0 0 0 0 0,0 1 0 0 0,-5 1 0 0 0,6-2-37 0 0,1 1 0 0 0,0-1 0 0 0,-1 0 0 0 0,1 1 1 0 0,0-1-1 0 0,0 1 0 0 0,0-1 0 0 0,0 1 0 0 0,0 0 0 0 0,0 0 0 0 0,0 0 1 0 0,-2 4-1 0 0,5-6-127 0 0,-1 0 1 0 0,0 1-1 0 0,0-1 1 0 0,0 0 0 0 0,0 0-1 0 0,0 1 1 0 0,0-1-1 0 0,1 0 1 0 0,-1 0-1 0 0,0 1 1 0 0,0-1-1 0 0,0 0 1 0 0,1 0 0 0 0,-1 1-1 0 0,0-1 1 0 0,0 0-1 0 0,1 0 1 0 0,-1 0-1 0 0,0 0 1 0 0,0 0 0 0 0,1 1-1 0 0,-1-1 1 0 0,0 0-1 0 0,1 0 1 0 0,-1 0-1 0 0,0 0 1 0 0,0 0 0 0 0,1 0-1 0 0,-1 0 1 0 0,0 0-1 0 0,1 0 1 0 0,-1 0-1 0 0,0 0 1 0 0,1 0-1 0 0,-1 0 1 0 0,0 0 0 0 0,0 0-1 0 0,1-1 1 0 0,-1 1-1 0 0,15-1 39 0 0,-11 0-39 0 0,0 0-1 0 0,-1-1 0 0 0,1 1 0 0 0,0-1 1 0 0,-1 0-1 0 0,1 0 0 0 0,-1 0 0 0 0,0 0 1 0 0,0-1-1 0 0,4-3 0 0 0,-7 6-4 0 0,0 0 0 0 0,0 0 0 0 0,0 0 0 0 0,0-1-1 0 0,0 1 1 0 0,-1 0 0 0 0,1 0 0 0 0,0 0 0 0 0,0 0 0 0 0,0 0 0 0 0,-1 0-1 0 0,1 0 1 0 0,0 0 0 0 0,0-1 0 0 0,0 1 0 0 0,-1 0 0 0 0,1 0 0 0 0,0 0 0 0 0,0 0-1 0 0,-1 0 1 0 0,1 0 0 0 0,0 0 0 0 0,0 0 0 0 0,0 0 0 0 0,-1 0 0 0 0,1 0-1 0 0,0 1 1 0 0,0-1 0 0 0,0 0 0 0 0,-1 0 0 0 0,1 0 0 0 0,0 0 0 0 0,0 0-1 0 0,0 0 1 0 0,-1 0 0 0 0,1 0 0 0 0,0 1 0 0 0,-11 2 69 0 0,11-3-69 0 0,-3 1 24 0 0,0 1 1 0 0,0-1-1 0 0,0 1 0 0 0,1-1 1 0 0,-1 1-1 0 0,-2 3 0 0 0,4-5-30 0 0,0 1 0 0 0,0-1 0 0 0,1 1-1 0 0,-1 0 1 0 0,0 0 0 0 0,1-1 0 0 0,-1 1 0 0 0,0 0-1 0 0,1 0 1 0 0,-1-1 0 0 0,1 1 0 0 0,-1 0 0 0 0,1 0-1 0 0,0 0 1 0 0,-1 0 0 0 0,1 0 0 0 0,0 0 0 0 0,0 0-1 0 0,0 0 1 0 0,-1 0 0 0 0,1 0 0 0 0,0 0 0 0 0,1 1 0 0 0,-1-1-48 0 0,0-1 0 0 0,0 0 0 0 0,1 1 1 0 0,-1-1-1 0 0,0 0 0 0 0,1 0 1 0 0,-1 1-1 0 0,1-1 0 0 0,-1 0 1 0 0,0 0-1 0 0,1 1 0 0 0,-1-1 1 0 0,1 0-1 0 0,-1 0 0 0 0,0 0 1 0 0,1 0-1 0 0,-1 0 0 0 0,1 0 0 0 0,-1 0 1 0 0,1 0-1 0 0,-1 0 0 0 0,0 0 1 0 0,1 0-1 0 0,-1 0 0 0 0,2 0 1 0 0,14-2-3396 0 0,-10 1 1759 0 0,3 0 243 0 0</inkml:trace>
</inkml:ink>
</file>

<file path=ppt/ink/ink4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4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4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4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4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4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4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4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4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4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9.9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50 68 512 0 0,'3'-5'10950'0'0,"-2"4"-10704"0"0,0 0 0 0 0,0 0-1 0 0,0 0 1 0 0,0 1 0 0 0,0-1 0 0 0,0-1-1 0 0,0 1 1 0 0,-1 0 0 0 0,1 0 0 0 0,0 0 0 0 0,-1 0-1 0 0,1 0 1 0 0,-1-1 0 0 0,0 1 0 0 0,1 0-1 0 0,-1 0 1 0 0,0-1 0 0 0,0 1 0 0 0,1 0-1 0 0,-1-1 1 0 0,-1-1 0 0 0,1 3-187 0 0,0-1 0 0 0,0 1 0 0 0,0 0 0 0 0,0-1 1 0 0,0 1-1 0 0,0 0 0 0 0,0-1 0 0 0,-1 1 0 0 0,1 0 0 0 0,0-1 0 0 0,0 1 0 0 0,0 0 1 0 0,0-1-1 0 0,0 1 0 0 0,0 0 0 0 0,1-1 0 0 0,-1 1 0 0 0,0 0 0 0 0,0-1 0 0 0,0 1 1 0 0,0 0-1 0 0,0-1 0 0 0,0 1 0 0 0,1 0 0 0 0,-1-1 0 0 0,0 1 0 0 0,0 0 0 0 0,0 0 1 0 0,1-1-1 0 0,-1 1 0 0 0,0 0-6 0 0,1 0 0 0 0,-1 0 0 0 0,0 0 1 0 0,1 0-1 0 0,-1 0 0 0 0,0 1 0 0 0,0-1 1 0 0,0 0-1 0 0,1 0 0 0 0,-1 0 0 0 0,0 0 1 0 0,0 1-1 0 0,1-1 0 0 0,-1 0 0 0 0,0 0 0 0 0,0 0 1 0 0,0 1-1 0 0,0-1 0 0 0,0 0 0 0 0,1 0 1 0 0,-1 1-1 0 0,0-1 0 0 0,0 0 0 0 0,0 0 1 0 0,0 1-1 0 0,0-1 0 0 0,0 0 0 0 0,0 1 0 0 0,0-1 1 0 0,0 0-1 0 0,0 0 0 0 0,0 1 0 0 0,0-1 1 0 0,0 0-1 0 0,0 1 0 0 0,0-1 0 0 0,0 0 1 0 0,0 1-1 0 0,-1 5 141 0 0,0 0 0 0 0,0 0 1 0 0,0 0-1 0 0,-1 0 0 0 0,-2 5 1 0 0,3-7-130 0 0,-1 1 0 0 0,1-1 0 0 0,0 1 0 0 0,0-1 1 0 0,0 1-1 0 0,0 0 0 0 0,1-1 0 0 0,0 1 0 0 0,0 6 0 0 0,0-10-62 0 0,0-1 0 0 0,1 1 0 0 0,-1-1 0 0 0,0 1 0 0 0,0-1 0 0 0,0 1 0 0 0,1-1 0 0 0,-1 1 0 0 0,0-1-1 0 0,1 0 1 0 0,-1 1 0 0 0,0-1 0 0 0,1 1 0 0 0,-1-1 0 0 0,0 0 0 0 0,1 1 0 0 0,-1-1 0 0 0,1 0 0 0 0,-1 0-1 0 0,0 1 1 0 0,1-1 0 0 0,-1 0 0 0 0,1 0 0 0 0,-1 0 0 0 0,1 1 0 0 0,-1-1 0 0 0,1 0 0 0 0,-1 0 0 0 0,1 0-1 0 0,-1 0 1 0 0,1 0 0 0 0,-1 0 0 0 0,1 0 0 0 0,-1 0 0 0 0,1 0 0 0 0,-1 0 0 0 0,1-1 0 0 0,-1 1 0 0 0,1 0-1 0 0,-1 0 1 0 0,1 0 0 0 0,-1 0 0 0 0,1-1 0 0 0,24-13-42 0 0,-21 12 33 0 0,0-1 7 0 0,1 0-1 0 0,-1-1 0 0 0,0 1 1 0 0,-1-1-1 0 0,1 1 0 0 0,0-1 1 0 0,-1 0-1 0 0,0-1 0 0 0,0 1 1 0 0,0 0-1 0 0,3-9 0 0 0,-5 11 7 0 0,0 0 0 0 0,-1 0 0 0 0,1 0 0 0 0,0 0 0 0 0,-1 1-1 0 0,1-1 1 0 0,-1 0 0 0 0,0 0 0 0 0,0 0 0 0 0,0-1 0 0 0,0 1 0 0 0,0 0-1 0 0,0 0 1 0 0,0 0 0 0 0,-1 0 0 0 0,1 0 0 0 0,-1 1 0 0 0,1-1 0 0 0,-1 0-1 0 0,0 0 1 0 0,0 0 0 0 0,0 0 0 0 0,0 1 0 0 0,0-1 0 0 0,0 0 0 0 0,0 1-1 0 0,-1-1 1 0 0,1 1 0 0 0,-1-1 0 0 0,1 1 0 0 0,-1 0 0 0 0,1-1 0 0 0,-3 0 0 0 0,2 1 4 0 0,0 1 0 0 0,0-1-1 0 0,0 1 1 0 0,1-1 0 0 0,-1 1 0 0 0,0 0 0 0 0,0-1 0 0 0,0 1 0 0 0,0 0 0 0 0,0 0 0 0 0,0 1 0 0 0,0-1 0 0 0,0 0 0 0 0,0 1 0 0 0,0-1 0 0 0,0 1 0 0 0,0-1 0 0 0,1 1 0 0 0,-1 0 0 0 0,-3 2 0 0 0,-3 2 2 0 0,-1 0-1 0 0,-12 10 1 0 0,15-10 23 0 0,0 0 0 0 0,1 0 1 0 0,-1 1-1 0 0,1-1 1 0 0,-8 13-1 0 0,12-16-156 0 0,0-1-1 0 0,0 1 1 0 0,1-1 0 0 0,-1 1-1 0 0,1-1 1 0 0,-1 1 0 0 0,1 0-1 0 0,-1-1 1 0 0,1 1 0 0 0,0 0-1 0 0,0-1 1 0 0,-1 1 0 0 0,1 0-1 0 0,1 2 1 0 0,-1-3-204 0 0,1 0-1 0 0,-1 0 1 0 0,1 0 0 0 0,-1 1-1 0 0,1-1 1 0 0,0 0 0 0 0,-1 0-1 0 0,1 0 1 0 0,0 0 0 0 0,0 0-1 0 0,0 0 1 0 0,0 0 0 0 0,0-1-1 0 0,0 1 1 0 0,0 0 0 0 0,0 0-1 0 0,0-1 1 0 0,0 1 0 0 0,0-1-1 0 0,1 1 1 0 0,1 0 0 0 0,7 2-3280 0 0</inkml:trace>
</inkml:ink>
</file>

<file path=ppt/ink/ink4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4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4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4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4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4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4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4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4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4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7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3 2857 0 0,'-29'-1'8192'0'0,"10"-1"-5786"0"0,19 2-2305 0 0,-1 0-1 0 0,1 0 1 0 0,0 0 0 0 0,-1 0 0 0 0,1 0 0 0 0,0 0 0 0 0,-1 1-1 0 0,1-1 1 0 0,0 0 0 0 0,-1 0 0 0 0,1 0 0 0 0,0 0-1 0 0,0 0 1 0 0,-1 0 0 0 0,1 1 0 0 0,0-1 0 0 0,0 0-1 0 0,-1 0 1 0 0,1 0 0 0 0,0 1 0 0 0,0-1 0 0 0,-1 0 0 0 0,1 0-1 0 0,0 1 1 0 0,0-1 0 0 0,0 0 0 0 0,0 1 0 0 0,0-1-1 0 0,-1 1 1 0 0,-1 13 1823 0 0,3 14 612 0 0,4 0-1627 0 0,2-1 1 0 0,0 0-1 0 0,2 0 0 0 0,0-1 1 0 0,19 35-1 0 0,-26-57-872 0 0,92 186 870 0 0,-90-181-897 0 0,-3-6 5 0 0,1 0-1 0 0,-1 0 1 0 0,0 0 0 0 0,1 0 0 0 0,3 4 0 0 0,-5-7-14 0 0,0 0 0 0 0,0 0 1 0 0,1 1-1 0 0,-1-1 1 0 0,0 0-1 0 0,0 0 1 0 0,1 0-1 0 0,-1 1 1 0 0,0-1-1 0 0,1 0 1 0 0,-1 0-1 0 0,0 0 1 0 0,0 0-1 0 0,1 0 0 0 0,-1 1 1 0 0,0-1-1 0 0,1 0 1 0 0,-1 0-1 0 0,0 0 1 0 0,1 0-1 0 0,-1 0 1 0 0,1 0-1 0 0,0-1-1 0 0,-1 1 0 0 0,1 0-1 0 0,0-1 1 0 0,-1 1 0 0 0,1-1 0 0 0,0 1-1 0 0,-1 0 1 0 0,1-1 0 0 0,-1 1 0 0 0,1-1-1 0 0,-1 0 1 0 0,1 1 0 0 0,-1-1 0 0 0,0 1-1 0 0,1-2 1 0 0,10-19-102 0 0,0-1-1 0 0,-2 0 1 0 0,12-40 0 0 0,-4 9 18 0 0,-5 18 48 0 0,-4 11-19 0 0,1 0 0 0 0,0 1-1 0 0,2 0 1 0 0,18-29 0 0 0,-27 49 62 0 0,0 0 0 0 0,1 0 0 0 0,-1 0 0 0 0,1 1 1 0 0,0-1-1 0 0,0 1 0 0 0,0-1 0 0 0,0 1 0 0 0,0 0 1 0 0,5-2-1 0 0,-7 3-4 0 0,0 1-1 0 0,1-1 1 0 0,-1 1 0 0 0,0 0 0 0 0,1-1 0 0 0,-1 1 0 0 0,0 0-1 0 0,1 0 1 0 0,-1 0 0 0 0,1 0 0 0 0,-1 0 0 0 0,0 0 0 0 0,1 0-1 0 0,-1 0 1 0 0,1 1 0 0 0,-1-1 0 0 0,0 1 0 0 0,1-1 0 0 0,-1 1-1 0 0,0-1 1 0 0,0 1 0 0 0,1 0 0 0 0,-1-1 0 0 0,0 1 0 0 0,0 0-1 0 0,0 0 1 0 0,0 0 0 0 0,0 0 0 0 0,2 2 0 0 0,5 7 34 0 0,-1 1 0 0 0,1 1 0 0 0,-2-1 1 0 0,1 1-1 0 0,-2 0 0 0 0,0 1 0 0 0,7 23 1 0 0,-3 5 184 0 0,6 49 1 0 0,-2-3 194 0 0,-3-43-160 0 0,-12-52-284 0 0,-1 1 0 0 0,2-1-1 0 0,-1 0 1 0 0,1 1 0 0 0,0-1-1 0 0,1 0 1 0 0,0 0-1 0 0,0 0 1 0 0,1 1 0 0 0,0-1-1 0 0,0 0 1 0 0,0 0 0 0 0,1 1-1 0 0,1-1 1 0 0,-1 1-1 0 0,1 0 1 0 0,0 0 0 0 0,6-9-1 0 0,36-58-420 0 0,16-24-500 0 0,-52 86 856 0 0,0 1 0 0 0,0 0 1 0 0,1 1-1 0 0,1 0 0 0 0,21-16 0 0 0,-28 24 91 0 0,0-1-1 0 0,0 1 0 0 0,0-1 1 0 0,0 2-1 0 0,1-1 0 0 0,-1 0 1 0 0,1 1-1 0 0,-1-1 0 0 0,1 1 1 0 0,-1 1-1 0 0,1-1 0 0 0,0 1 1 0 0,-1-1-1 0 0,1 1 1 0 0,0 1-1 0 0,-1-1 0 0 0,1 1 1 0 0,6 1-1 0 0,-8-1 17 0 0,1 0-1 0 0,0 1 1 0 0,-1 0 0 0 0,0 0-1 0 0,1 0 1 0 0,-1 0-1 0 0,0 0 1 0 0,0 0 0 0 0,0 1-1 0 0,0 0 1 0 0,-1-1 0 0 0,1 1-1 0 0,-1 0 1 0 0,1 0 0 0 0,-1 1-1 0 0,0-1 1 0 0,-1 0-1 0 0,1 1 1 0 0,0-1 0 0 0,-1 1-1 0 0,0 0 1 0 0,1 4 0 0 0,1 7 66 0 0,-1 1 1 0 0,-1 0-1 0 0,0 0 0 0 0,-1 0 1 0 0,-1 0-1 0 0,-4 23 1 0 0,2-13 168 0 0,0 35 0 0 0,4-42-231 0 0,0 0-1 0 0,2 0 1 0 0,0 0-1 0 0,1 0 0 0 0,0 0 1 0 0,2-1-1 0 0,0 1 0 0 0,15 28 1 0 0,-19-45-60 0 0,0 1 0 0 0,0 0 0 0 0,-1-1 0 0 0,2 1 0 0 0,-1-1 0 0 0,0 1 0 0 0,0-1 0 0 0,1 0 0 0 0,-1 0 0 0 0,1 0 1 0 0,0-1-1 0 0,-1 1 0 0 0,1 0 0 0 0,0-1 0 0 0,0 0 0 0 0,0 0 0 0 0,0 0 0 0 0,0 0 0 0 0,1 0 0 0 0,2 0 0 0 0,-1-1-489 0 0,0 1 0 0 0,0-1 0 0 0,-1-1 0 0 0,1 1 0 0 0,6-2 0 0 0,-4 1-1597 0 0,0-1 1 0 0,0 0-1 0 0,8-4 0 0 0,8-6-4034 0 0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31.07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31 102 80 0 0,'0'6'2141'0'0,"0"-6"-1841"0"0,0 0 0 0 0,0 1 0 0 0,0-1 0 0 0,0 1-1 0 0,0-1 1 0 0,0 1 0 0 0,0-1 0 0 0,0 0 0 0 0,0 1 0 0 0,0-1 0 0 0,0 1 0 0 0,1-1 0 0 0,-1 0-1 0 0,0 1 1 0 0,0-1 0 0 0,0 1 0 0 0,0-1 0 0 0,1 0 0 0 0,-1 1 0 0 0,0-1 0 0 0,0 0 0 0 0,1 1 0 0 0,-1-1-1 0 0,6 3 7504 0 0,-5-10-6866 0 0,1-11-919 0 0,0 6 655 0 0,0 0 1 0 0,0-22-1 0 0,-2 34-653 0 0,0 0-1 0 0,0 0 0 0 0,0-1 0 0 0,0 1 0 0 0,0 0 0 0 0,0 0 1 0 0,0 0-1 0 0,0 0 0 0 0,0 0 0 0 0,0-1 0 0 0,0 1 1 0 0,0 0-1 0 0,0 0 0 0 0,0 0 0 0 0,0 0 0 0 0,0 0 1 0 0,0-1-1 0 0,0 1 0 0 0,0 0 0 0 0,0 0 0 0 0,0 0 1 0 0,0 0-1 0 0,0 0 0 0 0,0 0 0 0 0,-1-1 0 0 0,1 1 0 0 0,0 0 1 0 0,0 0-1 0 0,0 0 0 0 0,0 0 0 0 0,0 0 0 0 0,0 0 1 0 0,0 0-1 0 0,-1 0 0 0 0,1 0 0 0 0,0 0 0 0 0,0 0 1 0 0,0-1-1 0 0,-6 5 365 0 0,-2 8-63 0 0,-3 9-107 0 0,-6 20-3 0 0,16-39-202 0 0,0 1-1 0 0,0 0 1 0 0,1 0 0 0 0,-1 0 0 0 0,1 0 0 0 0,0 0 0 0 0,0 0 0 0 0,0 0 0 0 0,0 0-1 0 0,0 0 1 0 0,1 0 0 0 0,1 3 0 0 0,-2-5-8 0 0,0-1-1 0 0,0 1 0 0 0,0-1 1 0 0,0 1-1 0 0,1 0 1 0 0,-1-1-1 0 0,0 1 1 0 0,1-1-1 0 0,-1 1 1 0 0,0-1-1 0 0,1 1 0 0 0,-1-1 1 0 0,1 1-1 0 0,-1-1 1 0 0,0 0-1 0 0,1 1 1 0 0,-1-1-1 0 0,1 0 0 0 0,0 1 1 0 0,-1-1-1 0 0,1 0 1 0 0,-1 1-1 0 0,1-1 1 0 0,-1 0-1 0 0,2 0 1 0 0,-1 0-3 0 0,0 0 0 0 0,0 0 0 0 0,0 0 0 0 0,0 0-1 0 0,1 0 1 0 0,-1-1 0 0 0,0 1 0 0 0,0 0 0 0 0,0-1 0 0 0,0 1 0 0 0,0-1 0 0 0,2 0 0 0 0,1-2 1 0 0,0-1 0 0 0,1 1-1 0 0,-1-1 1 0 0,4-5 0 0 0,-2 4 6 0 0,-1 0-1 0 0,-1-1 1 0 0,1 0 0 0 0,-1 0 0 0 0,0 0-1 0 0,-1 0 1 0 0,1-1 0 0 0,-1 0 0 0 0,0 1 0 0 0,-1-1-1 0 0,0 0 1 0 0,0 0 0 0 0,0-1 0 0 0,-1 1 0 0 0,0 0-1 0 0,0-13 1 0 0,-1 20-1 0 0,0 0-1 0 0,0-1 1 0 0,0 1-1 0 0,0-1 1 0 0,0 1-1 0 0,0 0 1 0 0,0-1-1 0 0,0 1 1 0 0,0-1-1 0 0,0 1 1 0 0,0 0-1 0 0,0-1 1 0 0,0 1-1 0 0,0-1 1 0 0,0 1-1 0 0,-1 0 1 0 0,1-1-1 0 0,0 1 1 0 0,0 0-1 0 0,0-1 1 0 0,-1 1-1 0 0,1 0 1 0 0,0-1-1 0 0,0 1 1 0 0,-1 0-1 0 0,1 0 1 0 0,0-1-1 0 0,-1 1 1 0 0,1 0-1 0 0,0 0 1 0 0,-1 0-1 0 0,1-1 1 0 0,0 1-1 0 0,-1 0 0 0 0,0 0 6 0 0,0 0 0 0 0,0 0-1 0 0,0 1 1 0 0,0-1 0 0 0,0 0-1 0 0,0 1 1 0 0,0-1 0 0 0,0 1-1 0 0,0-1 1 0 0,1 1-1 0 0,-1-1 1 0 0,-2 2 0 0 0,-24 25 169 0 0,25-25-160 0 0,-7 8 28 0 0,-15 21 0 0 0,21-27-48 0 0,1-1 0 0 0,0 1 1 0 0,0-1-1 0 0,1 1 0 0 0,-1 0 1 0 0,1 0-1 0 0,-1 0 0 0 0,1 0 1 0 0,0 0-1 0 0,0 8 0 0 0,1-12-14 0 0,0 1-1 0 0,0 0 1 0 0,0-1-1 0 0,0 1 1 0 0,0 0-1 0 0,0-1 1 0 0,0 1 0 0 0,0 0-1 0 0,1-1 1 0 0,-1 1-1 0 0,0 0 1 0 0,0-1-1 0 0,1 1 1 0 0,-1-1-1 0 0,0 1 1 0 0,1-1-1 0 0,-1 1 1 0 0,1-1-1 0 0,-1 1 1 0 0,1-1 0 0 0,-1 1-1 0 0,1-1 1 0 0,-1 1-1 0 0,1-1 1 0 0,-1 1-1 0 0,1-1 1 0 0,-1 0-1 0 0,1 0 1 0 0,0 1-1 0 0,-1-1 1 0 0,1 0 0 0 0,0 0-1 0 0,-1 0 1 0 0,1 1-1 0 0,0-1 1 0 0,-1 0-1 0 0,2 0 1 0 0,1 0-519 0 0,1 0 0 0 0,0-1 0 0 0,0 1 0 0 0,-1-1 0 0 0,6-1 0 0 0,4-1-1436 0 0</inkml:trace>
</inkml:ink>
</file>

<file path=ppt/ink/ink4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4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9 512 0 0,'-16'1'-71'0'0,"0"0"0"0"0,0 2 1 0 0,-20 5-1 0 0,28-7 509 0 0,0 3-146 0 0,0-1 1 0 0,1 1-1 0 0,-1 0 1 0 0,1 1-1 0 0,0-1 1 0 0,0 1-1 0 0,0 1 1 0 0,1 0-1 0 0,-11 12 0 0 0,8-7-13 0 0,1-1 0 0 0,1 2 0 0 0,0-1 0 0 0,0 1 0 0 0,1 0-1 0 0,1 0 1 0 0,-5 13 0 0 0,7-16-177 0 0,1-1 1 0 0,0 1 0 0 0,0-1-1 0 0,1 1 1 0 0,0 0-1 0 0,1 0 1 0 0,0-1-1 0 0,0 1 1 0 0,0 0-1 0 0,1 0 1 0 0,4 15-1 0 0,-3-20-48 0 0,0 1-1 0 0,0 0 1 0 0,0-1-1 0 0,0 0 1 0 0,1 1-1 0 0,0-1 0 0 0,0 0 1 0 0,0 0-1 0 0,0-1 1 0 0,0 1-1 0 0,1-1 1 0 0,0 0-1 0 0,0 1 1 0 0,0-2-1 0 0,5 5 1 0 0,-5-6-26 0 0,-1 1 1 0 0,0 0 0 0 0,1-1-1 0 0,0 0 1 0 0,-1 0 0 0 0,1 0-1 0 0,-1 0 1 0 0,1-1 0 0 0,0 1-1 0 0,0-1 1 0 0,-1 0 0 0 0,1 0-1 0 0,0 0 1 0 0,0-1 0 0 0,-1 1-1 0 0,1-1 1 0 0,0 0 0 0 0,-1 0-1 0 0,1 0 1 0 0,5-3 0 0 0,10-5 8 0 0,0-2 1 0 0,-1-1-1 0 0,0 0 0 0 0,-1-1 1 0 0,0-1-1 0 0,-1 0 0 0 0,0-1 1 0 0,-1-1-1 0 0,19-27 0 0 0,-29 35-14 0 0,0-1 0 0 0,-1 0-1 0 0,0 0 1 0 0,0 0 0 0 0,-1 0-1 0 0,3-12 1 0 0,-5 14-2 0 0,0 0-1 0 0,0 0 1 0 0,0 0-1 0 0,-1 0 1 0 0,0 0-1 0 0,0 0 1 0 0,0 0-1 0 0,-1 0 1 0 0,-3-10-1 0 0,3 14-17 0 0,0 0 0 0 0,0-1-1 0 0,0 1 1 0 0,-1 0-1 0 0,0 0 1 0 0,1 0 0 0 0,-1 0-1 0 0,0 0 1 0 0,-1 0 0 0 0,1 1-1 0 0,0-1 1 0 0,-1 1 0 0 0,1-1-1 0 0,-1 1 1 0 0,0 0-1 0 0,0 0 1 0 0,0 0 0 0 0,0 0-1 0 0,0 1 1 0 0,0-1 0 0 0,-1 1-1 0 0,1 0 1 0 0,0 0-1 0 0,-1 0 1 0 0,-5-1 0 0 0,3 2 0 0 0,1 0 0 0 0,-1 0 0 0 0,0 0 0 0 0,0 1 0 0 0,1-1 0 0 0,-1 1 0 0 0,0 1 0 0 0,1-1 0 0 0,-1 1 0 0 0,1 0 0 0 0,0 0 0 0 0,-1 1 0 0 0,1 0 0 0 0,-9 6 0 0 0,11-7 1 0 0,-54 42-48 0 0,51-38 57 0 0,-1 1 0 0 0,1-1 0 0 0,1 1 0 0 0,-1 0 0 0 0,1 1-1 0 0,-4 8 1 0 0,-3 7-6 0 0,1 1-1 0 0,-11 37 1 0 0,18-46 19 0 0,0 0 0 0 0,2 0 0 0 0,-1 0 0 0 0,2 1 0 0 0,0 24 0 0 0,1-34-24 0 0,1-1-1 0 0,0 1 1 0 0,0-1-1 0 0,0 1 0 0 0,1-1 1 0 0,0 1-1 0 0,0-1 0 0 0,0 0 1 0 0,1 0-1 0 0,0 0 1 0 0,0 0-1 0 0,0 0 0 0 0,8 7 1 0 0,-9-9 2 0 0,0-1 0 0 0,0 0 0 0 0,1 0 0 0 0,-1 0 0 0 0,1 0 1 0 0,-1-1-1 0 0,1 1 0 0 0,0-1 0 0 0,0 1 0 0 0,0-1 0 0 0,0 0 0 0 0,0 0 0 0 0,0 0 1 0 0,0-1-1 0 0,0 1 0 0 0,0-1 0 0 0,0 0 0 0 0,0 1 0 0 0,0-1 0 0 0,1-1 0 0 0,-1 1 0 0 0,0 0 1 0 0,0-1-1 0 0,0 0 0 0 0,0 1 0 0 0,3-3 0 0 0,4-1 8 0 0,-1-1-1 0 0,0 0 1 0 0,0 0-1 0 0,-1-1 1 0 0,0 0-1 0 0,0-1 1 0 0,0 0 0 0 0,-1 0-1 0 0,0-1 1 0 0,12-16-1 0 0,-10 11 17 0 0,-1 0-1 0 0,0-1 0 0 0,-1 0 1 0 0,0 0-1 0 0,-1 0 0 0 0,6-24 1 0 0,-9 19 48 0 0,0 1 0 0 0,0-28 0 0 0,-3 33 55 0 0,1 0-1 0 0,0 1 1 0 0,0-1-1 0 0,1 1 1 0 0,1-1-1 0 0,0 1 1 0 0,8-18-1 0 0,-11 30-47 0 0,2 20 183 0 0,0-11-213 0 0,1 0-1 0 0,0-1 0 0 0,0 1 1 0 0,1-1-1 0 0,7 12 0 0 0,30 37 49 0 0,-10-13 77 0 0,-28-41-178 0 0,81 135 161 0 0,-63-97-146 0 0,-2 2-1 0 0,-1 0 1 0 0,15 60-1 0 0,-28-80-8 0 0,0 0 0 0 0,-1 1 0 0 0,-2 0-1 0 0,0-1 1 0 0,-2 1 0 0 0,0 0 0 0 0,-2 0 0 0 0,-6 33 0 0 0,6-46-7 0 0,-1 0-1 0 0,-1 0 1 0 0,0-1 0 0 0,0 1 0 0 0,-1-1 0 0 0,0 0 0 0 0,-1 0 0 0 0,0-1 0 0 0,-1 0-1 0 0,0 0 1 0 0,0 0 0 0 0,-1-1 0 0 0,-16 14 0 0 0,17-16 17 0 0,-1-1 0 0 0,0 0 0 0 0,0 0 0 0 0,0-1 0 0 0,-1 0 0 0 0,0-1 0 0 0,0 1 0 0 0,0-2 0 0 0,0 1 0 0 0,0-1 0 0 0,0-1 0 0 0,-1 1 0 0 0,1-2 0 0 0,0 1 0 0 0,-1-1 0 0 0,1-1 0 0 0,-11-1 0 0 0,10 0 50 0 0,0 0 1 0 0,0-1 0 0 0,0 0 0 0 0,1 0-1 0 0,-1-1 1 0 0,1-1 0 0 0,0 1-1 0 0,0-2 1 0 0,0 1 0 0 0,1-1-1 0 0,-1-1 1 0 0,-13-13 0 0 0,16 14 11 0 0,0-1 1 0 0,1-1 0 0 0,-1 1-1 0 0,1-1 1 0 0,1 1-1 0 0,0-1 1 0 0,0-1-1 0 0,0 1 1 0 0,1-1 0 0 0,0 1-1 0 0,1-1 1 0 0,0 0-1 0 0,0 0 1 0 0,0-18 0 0 0,2 12-65 0 0,0 0 0 0 0,2-1 1 0 0,0 1-1 0 0,1 0 0 0 0,0 0 1 0 0,1 0-1 0 0,1 1 0 0 0,0-1 1 0 0,1 1-1 0 0,1 0 0 0 0,0 1 1 0 0,1-1-1 0 0,0 1 0 0 0,1 1 1 0 0,1 0-1 0 0,0 0 0 0 0,13-12 1 0 0,-2 5-133 0 0,1 1-1 0 0,0 1 1 0 0,1 1 0 0 0,1 1 0 0 0,1 1 0 0 0,0 1-1 0 0,0 2 1 0 0,42-14 0 0 0,-52 21-1266 0 0,-1 0 1 0 0,0 0-1 0 0,27-1 0 0 0,-28 5 294 0 0</inkml:trace>
</inkml:ink>
</file>

<file path=ppt/ink/ink4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5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25 8 0 0,'-4'-3'179'0'0,"0"1"0"0"0,0 1 0 0 0,0-1 0 0 0,0 0 0 0 0,-1 1 0 0 0,1 0 0 0 0,0 0-1 0 0,-1 0 1 0 0,1 1 0 0 0,0-1 0 0 0,-1 1 0 0 0,1 0 0 0 0,-1 0 0 0 0,1 1 0 0 0,-1-1 0 0 0,1 1 0 0 0,0 0 0 0 0,-1 0 0 0 0,1 1 0 0 0,0-1 0 0 0,0 1 0 0 0,0 0 0 0 0,0 0-1 0 0,0 0 1 0 0,1 1 0 0 0,-1-1 0 0 0,0 1 0 0 0,-4 5 0 0 0,-7 6 278 0 0,1 2 0 0 0,1 0 0 0 0,0 1 0 0 0,1 0 0 0 0,1 0 0 0 0,0 1 0 0 0,2 1 0 0 0,-14 35 0 0 0,21-48-344 0 0,0 1 0 0 0,0-1 0 0 0,0 0-1 0 0,1 1 1 0 0,0-1 0 0 0,1 1 0 0 0,-1-1 0 0 0,1 1 0 0 0,0 0-1 0 0,2 10 1 0 0,-1-14-60 0 0,0 1 0 0 0,0 0 0 0 0,0 0 0 0 0,1-1 0 0 0,0 1 0 0 0,-1-1 0 0 0,1 1 0 0 0,1-1 0 0 0,-1 0 0 0 0,0 0 0 0 0,1 0 0 0 0,-1 0 0 0 0,1 0 0 0 0,0 0 0 0 0,0-1 0 0 0,0 1 0 0 0,1-1 0 0 0,-1 0 0 0 0,4 2-1 0 0,-1-1-32 0 0,0-1 0 0 0,0 1 0 0 0,1-1-1 0 0,-1-1 1 0 0,1 1 0 0 0,-1-1 0 0 0,1 0-1 0 0,-1-1 1 0 0,1 1 0 0 0,0-1 0 0 0,-1-1-1 0 0,1 1 1 0 0,-1-1 0 0 0,1 0 0 0 0,-1 0-1 0 0,1-1 1 0 0,-1 0 0 0 0,0 0 0 0 0,0-1-1 0 0,0 0 1 0 0,0 0 0 0 0,0 0 0 0 0,6-5-1 0 0,-4 3-14 0 0,0-1 0 0 0,-1 0 0 0 0,1-1 0 0 0,-1 0 0 0 0,-1 0 0 0 0,1 0 0 0 0,-1-1 0 0 0,0 0 0 0 0,-1 0 0 0 0,0-1 0 0 0,-1 0 0 0 0,1 1 0 0 0,-1-1 0 0 0,-1-1 0 0 0,3-9 0 0 0,-5 12-26 0 0,0-1 0 0 0,-1 0 0 0 0,1 0 0 0 0,-2 0 0 0 0,1 1-1 0 0,-1-1 1 0 0,0 0 0 0 0,-1 0 0 0 0,0 1 0 0 0,0-1 0 0 0,-6-12 0 0 0,2 6-18 0 0,-1 0 0 0 0,0 1 0 0 0,-1 0 0 0 0,0 1 0 0 0,-13-14 0 0 0,19 23 34 0 0,0 1 0 0 0,0 0 0 0 0,0-1 0 0 0,-1 1 0 0 0,1 0 0 0 0,0 0 0 0 0,-1 1 0 0 0,1-1-1 0 0,-1 0 1 0 0,0 1 0 0 0,0 0 0 0 0,1-1 0 0 0,-1 1 0 0 0,0 0 0 0 0,0 1 0 0 0,0-1 0 0 0,0 0 0 0 0,0 1 0 0 0,0 0 0 0 0,0 0-1 0 0,0 0 1 0 0,-1 0 0 0 0,1 0 0 0 0,0 0 0 0 0,0 1 0 0 0,0 0 0 0 0,0-1 0 0 0,0 1 0 0 0,0 0 0 0 0,1 0 0 0 0,-1 1 0 0 0,0-1-1 0 0,0 1 1 0 0,1-1 0 0 0,-1 1 0 0 0,-2 3 0 0 0,-4 2-2 0 0,1 0 0 0 0,0 1 0 0 0,1 0 1 0 0,0 1-1 0 0,0-1 0 0 0,1 1 0 0 0,0 1 0 0 0,1-1 0 0 0,-1 1 0 0 0,2 0 0 0 0,0 0 0 0 0,-5 16 1 0 0,3-3 2 0 0,1 0 1 0 0,1 0 0 0 0,0 0 0 0 0,1 43 0 0 0,3-63 10 0 0,0 0 0 0 0,0 0-1 0 0,0 0 1 0 0,1 0 0 0 0,-1 0 0 0 0,1 0 0 0 0,0 0 0 0 0,0 0 0 0 0,0 0 0 0 0,0 0 0 0 0,1 0-1 0 0,-1 0 1 0 0,1 0 0 0 0,-1-1 0 0 0,1 1 0 0 0,0-1 0 0 0,0 1 0 0 0,0-1 0 0 0,1 0 0 0 0,4 4-1 0 0,-4-4 2 0 0,1 0 0 0 0,-1-1-1 0 0,1 1 1 0 0,-1-1-1 0 0,1 1 1 0 0,0-1-1 0 0,-1-1 1 0 0,1 1 0 0 0,0 0-1 0 0,0-1 1 0 0,0 0-1 0 0,0 0 1 0 0,-1 0-1 0 0,1 0 1 0 0,0 0 0 0 0,7-3-1 0 0,0 0 6 0 0,0 0-1 0 0,-1-1 0 0 0,1-1 1 0 0,-1 0-1 0 0,15-9 0 0 0,-6 2-43 0 0,31-28-1 0 0,-38 30 48 0 0,-1-1 1 0 0,0-1 0 0 0,0 1-1 0 0,-1-2 1 0 0,-1 1 0 0 0,10-17-1 0 0,-17 24-8 0 0,0 1 0 0 0,0 0-1 0 0,0-1 1 0 0,0 0-1 0 0,-1 0 1 0 0,0 1-1 0 0,0-1 1 0 0,0 0-1 0 0,0 0 1 0 0,-1 0-1 0 0,0 0 1 0 0,0 0-1 0 0,0 0 1 0 0,-1 0-1 0 0,0 0 1 0 0,1 0 0 0 0,-2 0-1 0 0,1 1 1 0 0,-1-1-1 0 0,1 0 1 0 0,-1 1-1 0 0,-1-1 1 0 0,-3-6-1 0 0,4 8 2 0 0,0 1-1 0 0,0-1 0 0 0,0 0 0 0 0,0 1 1 0 0,-1-1-1 0 0,1 1 0 0 0,-1 0 1 0 0,1 0-1 0 0,-1 0 0 0 0,-4-2 1 0 0,6 3-2 0 0,-1 1 1 0 0,1-1 0 0 0,-1 1-1 0 0,1-1 1 0 0,0 1 0 0 0,-1 0-1 0 0,1-1 1 0 0,-1 1 0 0 0,1 0-1 0 0,0 0 1 0 0,-1 0 0 0 0,1 0-1 0 0,-1 1 1 0 0,1-1 0 0 0,-1 0-1 0 0,1 1 1 0 0,0-1 0 0 0,-1 0 0 0 0,1 1-1 0 0,0 0 1 0 0,-1-1 0 0 0,1 1-1 0 0,0 0 1 0 0,0 0 0 0 0,0-1-1 0 0,-2 3 1 0 0,-2 2 13 0 0,1-1-1 0 0,0 1 1 0 0,1 0-1 0 0,-1 1 1 0 0,1-1 0 0 0,0 1-1 0 0,0-1 1 0 0,1 1 0 0 0,-1 0-1 0 0,1 0 1 0 0,0 0 0 0 0,1 0-1 0 0,0 0 1 0 0,0 0-1 0 0,0 1 1 0 0,1-1 0 0 0,0 0-1 0 0,0 1 1 0 0,1 6 0 0 0,0-2-3 0 0,1-1 1 0 0,-1 0-1 0 0,2 0 1 0 0,-1-1-1 0 0,2 1 1 0 0,-1 0-1 0 0,1-1 1 0 0,1 0-1 0 0,-1 0 1 0 0,1 0-1 0 0,9 10 1 0 0,-12-16-11 0 0,1 0 0 0 0,0 1 0 0 0,1-2 1 0 0,-1 1-1 0 0,1 0 0 0 0,-1-1 0 0 0,1 1 0 0 0,0-1 1 0 0,0 0-1 0 0,0 0 0 0 0,0-1 0 0 0,5 2 0 0 0,-2-1 1 0 0,0-1-1 0 0,0 0 1 0 0,-1 0-1 0 0,1-1 0 0 0,0 0 1 0 0,0 0-1 0 0,8-2 0 0 0,0 0-6 0 0,-1-1 0 0 0,0-1-1 0 0,-1-1 1 0 0,1 0 0 0 0,-1-1-1 0 0,24-13 1 0 0,-36 18-6 0 0,19-11-21 0 0,20-15 0 0 0,-35 23-19 0 0,0 0-1 0 0,-1 0 1 0 0,0 0-1 0 0,0-1 1 0 0,0 1-1 0 0,0-1 1 0 0,0 0-1 0 0,-1 0 1 0 0,4-9-1 0 0,-6 12-112 0 0,-1 1 0 0 0,1 0 0 0 0,-1-1 0 0 0,0 1 0 0 0,1-1 0 0 0,-1 1 0 0 0,0-1 0 0 0,0 1 0 0 0,0-1 0 0 0,0 1 0 0 0,0-1 0 0 0,-1-1 0 0 0,-2-4-1361 0 0</inkml:trace>
</inkml:ink>
</file>

<file path=ppt/ink/ink4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6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 8 0 0,'0'0'65'0'0,"-1"-1"0"0"0,1 1-1 0 0,-1-1 1 0 0,1 1 0 0 0,-1 0 0 0 0,0 0 0 0 0,1-1-1 0 0,-1 1 1 0 0,0 0 0 0 0,1 0 0 0 0,-1-1 0 0 0,0 1-1 0 0,1 0 1 0 0,-1 0 0 0 0,0 0 0 0 0,1 0 0 0 0,-1 0-1 0 0,0 0 1 0 0,1 0 0 0 0,-1 0 0 0 0,0 1-1 0 0,1-1 1 0 0,-1 0 0 0 0,0 0 0 0 0,1 0 0 0 0,-1 1-1 0 0,1-1 1 0 0,-1 0 0 0 0,0 1 0 0 0,1-1 0 0 0,-1 1-1 0 0,1-1 1 0 0,-1 0 0 0 0,1 1 0 0 0,-1-1 0 0 0,1 1-1 0 0,-1 0 1 0 0,1-1 0 0 0,0 1 0 0 0,-1-1 0 0 0,1 1-1 0 0,0-1 1 0 0,-1 2 0 0 0,0 2 376 0 0,0 0-1 0 0,1 0 1 0 0,-1-1 0 0 0,1 1 0 0 0,0 0-1 0 0,0 8 1 0 0,8 66 1492 0 0,-4-42-640 0 0,0 68-1 0 0,-16 50 181 0 0,3-60-1239 0 0,5 132 0 0 0,4-223-244 0 0,0-1 1 0 0,0 1 0 0 0,0-1 0 0 0,1 1 0 0 0,0-1 0 0 0,-1 0-1 0 0,1 1 1 0 0,0-1 0 0 0,0 0 0 0 0,0 0 0 0 0,0 0 0 0 0,3 4-1 0 0,-3-5-17 0 0,-1-1 0 0 0,1 1 0 0 0,-1-1 0 0 0,1 0 0 0 0,-1 1 0 0 0,1-1 0 0 0,-1 0 0 0 0,1 1 0 0 0,-1-1 0 0 0,1 0 0 0 0,0 0 0 0 0,-1 1 0 0 0,1-1 0 0 0,-1 0 0 0 0,1 0 0 0 0,0 0 0 0 0,-1 0 0 0 0,1 0 0 0 0,1 0 0 0 0,-1 0-67 0 0,0 0 1 0 0,1-1-1 0 0,-1 1 0 0 0,0-1 1 0 0,0 1-1 0 0,0-1 0 0 0,0 1 1 0 0,1-1-1 0 0,-1 0 0 0 0,0 0 1 0 0,0 0-1 0 0,0 1 0 0 0,1-3 1 0 0,15-18-3156 0 0,-9 6 2011 0 0</inkml:trace>
</inkml:ink>
</file>

<file path=ppt/ink/ink4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6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77 149 184 0 0,'-22'-11'1747'0'0,"10"1"2750"0"0,12 10-4360 0 0,0-1-1 0 0,0 1 1 0 0,0-1-1 0 0,0 1 1 0 0,1-1-1 0 0,-1 1 1 0 0,0 0 0 0 0,0-1-1 0 0,0 1 1 0 0,0-1-1 0 0,1 1 1 0 0,-1-1-1 0 0,0 1 1 0 0,0-1 0 0 0,1 1-1 0 0,-1 0 1 0 0,0-1-1 0 0,1 1 1 0 0,-1 0-1 0 0,0-1 1 0 0,1 1-1 0 0,-1 0 1 0 0,1-1 0 0 0,-1 1-1 0 0,0 0 1 0 0,1 0-1 0 0,-1-1 1 0 0,2 1-1 0 0,20-14 388 0 0,-11 7-60 0 0,21-17 417 0 0,-21 15-611 0 0,0 1 1 0 0,1 0-1 0 0,-1 1 1 0 0,20-9 0 0 0,-20 11-157 0 0,1 1 0 0 0,0 0 0 0 0,0 1 0 0 0,0 1 0 0 0,0 0 0 0 0,0 0 1 0 0,0 1-1 0 0,16 1 0 0 0,-24 0-102 0 0,1 0 1 0 0,-1 1 0 0 0,0 0-1 0 0,1 0 1 0 0,-1 0 0 0 0,0 0-1 0 0,0 0 1 0 0,0 1 0 0 0,0 0-1 0 0,0 0 1 0 0,0 0-1 0 0,0 0 1 0 0,-1 1 0 0 0,1-1-1 0 0,-1 1 1 0 0,0 0 0 0 0,0 0-1 0 0,0 0 1 0 0,0 1-1 0 0,0-1 1 0 0,0 1 0 0 0,-1-1-1 0 0,0 1 1 0 0,0 0 0 0 0,0 0-1 0 0,2 6 1 0 0,-2-3-12 0 0,-1 0 1 0 0,1 0 0 0 0,-1 0-1 0 0,-1 0 1 0 0,1 0-1 0 0,-1 0 1 0 0,-1 0-1 0 0,1 0 1 0 0,-1 0-1 0 0,0 0 1 0 0,-1 0-1 0 0,1 0 1 0 0,-2-1 0 0 0,1 1-1 0 0,-1 0 1 0 0,0-1-1 0 0,0 0 1 0 0,-5 9-1 0 0,-1-2-56 0 0,-1 1-1 0 0,0-2 0 0 0,-1 1 1 0 0,0-1-1 0 0,-1-1 0 0 0,-24 19 1 0 0,-50 28-414 0 0,71-50 357 0 0,1-1 0 0 0,-1 0 0 0 0,0-1 1 0 0,-21 6-1 0 0,31-11 30 0 0,1 0 0 0 0,-1 0 0 0 0,0 0 0 0 0,1-1 0 0 0,-1 0 0 0 0,1 0 0 0 0,-1 0 1 0 0,0-1-1 0 0,1 1 0 0 0,-1-1 0 0 0,1 0 0 0 0,-5-2 0 0 0,6 2-142 0 0,0 0 0 0 0,1-1 1 0 0,-1 1-1 0 0,1-1 0 0 0,0 1 0 0 0,0-1 0 0 0,-1 0 0 0 0,1 0 0 0 0,0 0 0 0 0,0 0 0 0 0,1 0 0 0 0,-1 0 0 0 0,0-1 0 0 0,1 1 1 0 0,-1 0-1 0 0,1-1 0 0 0,0 0 0 0 0,0 1 0 0 0,0-1 0 0 0,-1-4 0 0 0,-2-16-1094 0 0</inkml:trace>
</inkml:ink>
</file>

<file path=ppt/ink/ink4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7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82 512 0 0,'-3'-4'147'0'0,"0"0"-1"0"0,1 0 1 0 0,-2 0-1 0 0,1 1 1 0 0,0-1 0 0 0,-1 1-1 0 0,1 0 1 0 0,-1 0-1 0 0,-6-4 1 0 0,7 6 5 0 0,1 0-1 0 0,0 1 1 0 0,0-1 0 0 0,0 0-1 0 0,-1 1 1 0 0,1-1 0 0 0,0 1-1 0 0,-1 0 1 0 0,1 0 0 0 0,0 0-1 0 0,-1 0 1 0 0,1 0 0 0 0,-1 0-1 0 0,1 0 1 0 0,0 1 0 0 0,0 0-1 0 0,-1-1 1 0 0,1 1-1 0 0,0 0 1 0 0,0 0 0 0 0,-3 1-1 0 0,-8 7 148 0 0,0-1-1 0 0,1 2 1 0 0,0-1-1 0 0,0 2 0 0 0,1 0 1 0 0,1 0-1 0 0,0 1 0 0 0,0 0 1 0 0,1 0-1 0 0,1 1 0 0 0,0 1 1 0 0,1-1-1 0 0,-10 25 0 0 0,13-27-215 0 0,1-1 0 0 0,0 1 0 0 0,1 0 0 0 0,-2 19 0 0 0,3-24-35 0 0,1 1 1 0 0,1-1-1 0 0,-1 1 1 0 0,1-1 0 0 0,0 1-1 0 0,0-1 1 0 0,1 0-1 0 0,0 0 1 0 0,3 9 0 0 0,0-5-2 0 0,1 1 1 0 0,0-1 0 0 0,0 0 0 0 0,1-1 0 0 0,0 0 0 0 0,1 0 0 0 0,0 0-1 0 0,0-1 1 0 0,18 13 0 0 0,-23-18-36 0 0,2 0-1 0 0,-1-1 1 0 0,0 1 0 0 0,0-1-1 0 0,1 0 1 0 0,-1 0-1 0 0,1-1 1 0 0,-1 1 0 0 0,1-1-1 0 0,0 0 1 0 0,0 0-1 0 0,-1-1 1 0 0,1 1 0 0 0,0-1-1 0 0,0 0 1 0 0,0-1 0 0 0,0 1-1 0 0,-1-1 1 0 0,1 0-1 0 0,0 0 1 0 0,0 0 0 0 0,-1-1-1 0 0,1 1 1 0 0,-1-1-1 0 0,0 0 1 0 0,6-4 0 0 0,4-4-15 0 0,0-1 0 0 0,0 0 0 0 0,-1-1 0 0 0,-1 0 0 0 0,0-1 0 0 0,0-1 0 0 0,-2 0 0 0 0,17-26 0 0 0,-23 31 24 0 0,0 0 1 0 0,-1 0-1 0 0,1 0 1 0 0,-2 0-1 0 0,1-1 1 0 0,-2 1-1 0 0,1-1 1 0 0,-1 1-1 0 0,0-19 0 0 0,-3-3-90 0 0,-9-53-1 0 0,10 76 82 0 0,-1 0 0 0 0,0 1 0 0 0,0-1 1 0 0,-1 1-1 0 0,0-1 0 0 0,-1 1 0 0 0,1 0 1 0 0,-1 0-1 0 0,0 1 0 0 0,-1-1 0 0 0,-9-9 1 0 0,12 13-13 0 0,-1 1 1 0 0,0-1-1 0 0,0 1 1 0 0,1 0-1 0 0,-1 0 1 0 0,-1 0-1 0 0,1 1 1 0 0,0-1-1 0 0,0 1 1 0 0,0 0-1 0 0,-1 0 1 0 0,1 0-1 0 0,-1 0 1 0 0,1 0-1 0 0,-1 1 1 0 0,1-1-1 0 0,-1 1 1 0 0,1 0-1 0 0,-1 0 1 0 0,0 0-1 0 0,1 1 1 0 0,-1-1 0 0 0,1 1-1 0 0,-1 0 1 0 0,1 0-1 0 0,0 0 1 0 0,-7 4-1 0 0,2-1 6 0 0,0 1 0 0 0,0 0 1 0 0,0 1-1 0 0,1 0 0 0 0,-1 0 0 0 0,2 0 0 0 0,-1 1 0 0 0,1 0 1 0 0,0 0-1 0 0,-7 12 0 0 0,4-5-11 0 0,1 0 0 0 0,1 0 0 0 0,0 1 0 0 0,1 1 1 0 0,-5 18-1 0 0,10-27 28 0 0,-1 0 1 0 0,1 1-1 0 0,0-1 1 0 0,1 1-1 0 0,0-1 1 0 0,0 0-1 0 0,0 1 1 0 0,1-1-1 0 0,0 1 0 0 0,1-1 1 0 0,0 0-1 0 0,0 0 1 0 0,0 0-1 0 0,1 0 1 0 0,0 0-1 0 0,0 0 1 0 0,1-1-1 0 0,0 1 1 0 0,0-1-1 0 0,0 0 1 0 0,1-1-1 0 0,0 1 1 0 0,0-1-1 0 0,1 0 1 0 0,-1 0-1 0 0,1 0 1 0 0,0-1-1 0 0,0 0 0 0 0,12 6 1 0 0,-6-4 14 0 0,0-1-1 0 0,1 0 1 0 0,16 4 0 0 0,-25-7-47 0 0,1-1 1 0 0,-1-1 0 0 0,1 1-1 0 0,0-1 1 0 0,0 1-1 0 0,-1-1 1 0 0,1-1-1 0 0,0 1 1 0 0,0-1 0 0 0,-1 0-1 0 0,1 0 1 0 0,7-3-1 0 0,-9 3 16 0 0,-1 0-1 0 0,1-1 1 0 0,-1 0-1 0 0,0 0 1 0 0,1 0-1 0 0,-1 0 1 0 0,0 0-1 0 0,0 0 1 0 0,-1 0-1 0 0,1 0 1 0 0,0-1-1 0 0,-1 1 0 0 0,1-1 1 0 0,-1 0-1 0 0,0 1 1 0 0,0-1-1 0 0,0 0 1 0 0,0 1-1 0 0,-1-1 1 0 0,1 0-1 0 0,-1 0 1 0 0,1-4-1 0 0,-1-1 46 0 0,1 0 0 0 0,-1 0 0 0 0,-1 0 1 0 0,0 0-1 0 0,0 0 0 0 0,-4-15 0 0 0,-27-59 1127 0 0,30 77-921 0 0,1 6-35 0 0,4 9-20 0 0,11 16-29 0 0,2-2 0 0 0,0 0 0 0 0,32 35 0 0 0,-2-12-10 0 0,-18-20 7 0 0,-1 2 0 0 0,22 32 0 0 0,-28-32-179 0 0,50 78 153 0 0,-63-92-131 0 0,-1 0 0 0 0,0 0 0 0 0,-1 0 0 0 0,-1 1 0 0 0,6 30-1 0 0,-9-32-1 0 0,0 1-1 0 0,-1 0 1 0 0,0 0-1 0 0,-1 0 1 0 0,-1-1-1 0 0,-3 16 1 0 0,2-19-18 0 0,-1 0 0 0 0,0 0 0 0 0,-1-1-1 0 0,0 1 1 0 0,-1-1 0 0 0,0 0 0 0 0,0 0 0 0 0,-11 14 0 0 0,-9 8-27 0 0,-2-2 1 0 0,0-1-1 0 0,-2-1 1 0 0,-1-1 0 0 0,-64 42-1 0 0,89-65 32 0 0,-1-1 0 0 0,1 0 0 0 0,0 0-1 0 0,-1 0 1 0 0,0-1 0 0 0,0 0 0 0 0,-9 2 0 0 0,12-4 3 0 0,1 1 0 0 0,0-1 0 0 0,0 0 0 0 0,0 0 0 0 0,0 0 0 0 0,0 0 0 0 0,0 0-1 0 0,0-1 1 0 0,0 1 0 0 0,0-1 0 0 0,0 1 0 0 0,0-1 0 0 0,0 0 0 0 0,0 0 0 0 0,0 0 0 0 0,0 0 0 0 0,0 0 0 0 0,0 0 0 0 0,1 0 0 0 0,-1-1 0 0 0,1 1 0 0 0,-1-1 0 0 0,1 1 0 0 0,-1-1-1 0 0,-1-2 1 0 0,0-1 13 0 0,0-1-1 0 0,0 0 1 0 0,1 0-1 0 0,-1 0 1 0 0,1 0-1 0 0,1 0 1 0 0,-1 0 0 0 0,1-1-1 0 0,0 1 1 0 0,0 0-1 0 0,1-9 1 0 0,0-9 4 0 0,6-38 0 0 0,-6 60-18 0 0,10-53-16 0 0,2 0 0 0 0,2 1 1 0 0,3 0-1 0 0,2 1 0 0 0,2 2 1 0 0,36-65-1 0 0,-43 91 50 0 0,1 1 0 0 0,1 1-1 0 0,2 0 1 0 0,0 1 0 0 0,1 1-1 0 0,22-20 1 0 0,-24 27-422 0 0,1 0 1 0 0,0 2-1 0 0,23-13 0 0 0,-25 17-856 0 0,-1 0 0 0 0,2 2 0 0 0,-1 0 0 0 0,26-6 0 0 0,-21 9-1679 0 0</inkml:trace>
</inkml:ink>
</file>

<file path=ppt/ink/ink4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8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26 512 0 0,'-7'-4'141'0'0,"0"1"-1"0"0,0 0 1 0 0,0 0-1 0 0,-1 0 1 0 0,1 1 0 0 0,-1-1-1 0 0,1 2 1 0 0,-1-1-1 0 0,0 1 1 0 0,-13 0-1 0 0,19 1-20 0 0,-1 0-1 0 0,0 0 0 0 0,1 1 0 0 0,-1-1 0 0 0,0 0 0 0 0,1 1 0 0 0,-1 0 0 0 0,1-1 1 0 0,-1 1-1 0 0,1 0 0 0 0,-1 1 0 0 0,1-1 0 0 0,-1 0 0 0 0,1 1 0 0 0,0-1 1 0 0,0 1-1 0 0,0-1 0 0 0,0 1 0 0 0,0 0 0 0 0,0 0 0 0 0,0 0 0 0 0,1 0 0 0 0,-1 0 1 0 0,1 1-1 0 0,-1-1 0 0 0,1 0 0 0 0,0 1 0 0 0,0-1 0 0 0,0 1 0 0 0,0-1 0 0 0,1 1 1 0 0,-1-1-1 0 0,1 1 0 0 0,-1 3 0 0 0,1-3 5 0 0,0 0-1 0 0,0 0 1 0 0,0 0-1 0 0,0-1 1 0 0,0 1-1 0 0,1 0 1 0 0,-1 0-1 0 0,1 0 1 0 0,0 0 0 0 0,0 0-1 0 0,0-1 1 0 0,0 1-1 0 0,3 3 1 0 0,-1-2 42 0 0,0 1 1 0 0,0-1-1 0 0,1 0 0 0 0,-1-1 1 0 0,1 1-1 0 0,9 6 1 0 0,-3-3 83 0 0,2 0 0 0 0,-1-1 0 0 0,1-1-1 0 0,0 0 1 0 0,15 5 0 0 0,12 1 238 0 0,0-2 0 0 0,70 6 1 0 0,-64-13-158 0 0,47-4 0 0 0,25 0 25 0 0,-110 3-377 0 0,32 2 146 0 0,-37-2-115 0 0,1-1 1 0 0,-1 1-1 0 0,0 0 0 0 0,0-1 0 0 0,1 1 0 0 0,-1 0 1 0 0,0 0-1 0 0,0 1 0 0 0,0-1 0 0 0,0 0 1 0 0,0 1-1 0 0,-1-1 0 0 0,4 3 0 0 0,-5-3 2 0 0,1-1-1 0 0,-1 1 1 0 0,0-1-1 0 0,1 1 1 0 0,-1-1-1 0 0,0 1 1 0 0,0-1-1 0 0,1 1 1 0 0,-1-1-1 0 0,0 1 1 0 0,0-1-1 0 0,0 1 1 0 0,0-1-1 0 0,0 1 1 0 0,0-1-1 0 0,0 1 0 0 0,0 0 1 0 0,0-1-1 0 0,0 1 1 0 0,0-1-1 0 0,0 1 1 0 0,0-1-1 0 0,0 1 1 0 0,0-1-1 0 0,-1 1 1 0 0,1 0-1 0 0,-1 1 8 0 0,0-1 0 0 0,0 0 0 0 0,0 1 0 0 0,0-1 0 0 0,-1 0-1 0 0,1 0 1 0 0,0 0 0 0 0,0 0 0 0 0,-3 1 0 0 0,-3 2 54 0 0,-1 0 1 0 0,-13 5-1 0 0,18-8-48 0 0,-69 25 114 0 0,-60 24 33 0 0,40-13-89 0 0,-15 7 78 0 0,86-35-127 0 0,2 2 0 0 0,-1 0-1 0 0,-18 15 1 0 0,37-25-34 0 0,0-1 1 0 0,0 1-1 0 0,0 0 0 0 0,0 0 1 0 0,0-1-1 0 0,0 1 1 0 0,0 0-1 0 0,0 0 0 0 0,1 0 1 0 0,-1 0-1 0 0,0 0 0 0 0,1 1 1 0 0,-1-1-1 0 0,1 0 1 0 0,-1 0-1 0 0,1 0 0 0 0,0 0 1 0 0,-1 1-1 0 0,1-1 1 0 0,0 0-1 0 0,0 0 0 0 0,0 3 1 0 0,0-3-7 0 0,0 0 1 0 0,1 0-1 0 0,-1 0 1 0 0,1 0 0 0 0,0 0-1 0 0,-1 0 1 0 0,1 0-1 0 0,0 0 1 0 0,0 0-1 0 0,-1 0 1 0 0,1 0 0 0 0,0 0-1 0 0,0 0 1 0 0,0-1-1 0 0,0 1 1 0 0,0 0-1 0 0,0-1 1 0 0,0 1 0 0 0,1-1-1 0 0,-1 1 1 0 0,0-1-1 0 0,0 1 1 0 0,2-1-1 0 0,2 2 5 0 0,0-1 0 0 0,1 0-1 0 0,-1-1 1 0 0,1 1-1 0 0,-1-1 1 0 0,1 0-1 0 0,-1-1 1 0 0,1 1-1 0 0,8-3 1 0 0,8-3-174 0 0,21-7-1 0 0,-28 8 140 0 0,32-13-1034 0 0,51-28-1 0 0,-34 15-1078 0 0,-47 23 1011 0 0,0 1 0 0 0,0 1-1 0 0,1 0 1 0 0,-1 1 0 0 0,1 1 0 0 0,30-2 0 0 0,-35 5 748 0 0</inkml:trace>
</inkml:ink>
</file>

<file path=ppt/ink/ink4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9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0 8 0 0,'4'1'970'0'0,"0"0"0"0"0,0 0 1 0 0,0 0-1 0 0,0 1 0 0 0,0-1 0 0 0,0 1 0 0 0,6 4 1 0 0,-29 5 3207 0 0,-59 24-2071 0 0,40-19-1854 0 0,-44 26-1 0 0,21-1-78 0 0,-105 93-1 0 0,162-131-182 0 0,1 0 0 0 0,0 0-1 0 0,0 0 1 0 0,1 0 0 0 0,-1 0-1 0 0,0 1 1 0 0,1-1 0 0 0,0 1-1 0 0,0-1 1 0 0,0 1-1 0 0,-1 5 1 0 0,3-9 8 0 0,-1 1 0 0 0,1-1 0 0 0,0 0 0 0 0,0 0 0 0 0,0 1 0 0 0,0-1-1 0 0,0 0 1 0 0,0 1 0 0 0,0-1 0 0 0,0 0 0 0 0,0 0 0 0 0,0 1 0 0 0,0-1 0 0 0,0 0 0 0 0,0 1-1 0 0,0-1 1 0 0,1 0 0 0 0,-1 0 0 0 0,0 1 0 0 0,0-1 0 0 0,0 0 0 0 0,0 0 0 0 0,0 1 0 0 0,1-1 0 0 0,-1 0-1 0 0,0 0 1 0 0,0 1 0 0 0,0-1 0 0 0,1 0 0 0 0,-1 0 0 0 0,0 1 0 0 0,11-2-202 0 0,13-8-350 0 0,-20 7 444 0 0,13-6-1086 0 0,0-2-1 0 0,-1 0 1 0 0,0-1-1 0 0,14-13 1 0 0,-23 19 433 0 0,12-9-1433 0 0</inkml:trace>
</inkml:ink>
</file>

<file path=ppt/ink/ink4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9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303 62 8 0 0,'-3'-2'92'0'0,"1"0"1"0"0,-1 1-1 0 0,0-1 1 0 0,0 1-1 0 0,0 0 0 0 0,0-1 1 0 0,0 1-1 0 0,0 1 1 0 0,0-1-1 0 0,0 0 0 0 0,0 1 1 0 0,0-1-1 0 0,-5 1 0 0 0,2 1 267 0 0,1-1-1 0 0,0 1 0 0 0,0 0 0 0 0,-1 0 1 0 0,1 1-1 0 0,0 0 0 0 0,-8 3 0 0 0,4 0 187 0 0,-1 1 1 0 0,1 0-1 0 0,0 0 0 0 0,0 1 0 0 0,0 0 0 0 0,1 0 0 0 0,-11 14 0 0 0,12-13-428 0 0,0 2-1 0 0,1-1 1 0 0,0 0-1 0 0,1 1 1 0 0,0 0-1 0 0,0 1 1 0 0,1-1-1 0 0,1 1 1 0 0,-1-1-1 0 0,2 1 0 0 0,-1 0 1 0 0,2 0-1 0 0,-1 1 1 0 0,2-1-1 0 0,-1 0 1 0 0,2 0-1 0 0,-1 0 1 0 0,1 1-1 0 0,1-1 1 0 0,0 0-1 0 0,1 0 0 0 0,0-1 1 0 0,1 1-1 0 0,0 0 1 0 0,0-1-1 0 0,1 0 1 0 0,12 18-1 0 0,-9-17-99 0 0,1 0 0 0 0,0 0 0 0 0,1-1-1 0 0,0-1 1 0 0,0 1 0 0 0,1-2 0 0 0,1 1-1 0 0,-1-2 1 0 0,1 1 0 0 0,1-2 0 0 0,-1 1 0 0 0,1-2-1 0 0,0 0 1 0 0,0 0 0 0 0,27 4 0 0 0,-28-6 35 0 0,-1-2 0 0 0,1 0 0 0 0,0 0 0 0 0,0-1 0 0 0,-1-1 0 0 0,1 0 1 0 0,0 0-1 0 0,-1-1 0 0 0,1-1 0 0 0,-1 0 0 0 0,1 0 0 0 0,-1-1 0 0 0,-1-1 0 0 0,1 0 1 0 0,0 0-1 0 0,-1-1 0 0 0,0 0 0 0 0,-1-1 0 0 0,12-10 0 0 0,-13 9 74 0 0,1 0-1 0 0,-2 0 1 0 0,1-2-1 0 0,-1 1 1 0 0,0 0-1 0 0,-1-1 1 0 0,0-1-1 0 0,-1 1 1 0 0,8-21-1 0 0,-10 23-69 0 0,-1 0 1 0 0,0-1-1 0 0,-1 1 0 0 0,0-1 0 0 0,0 0 1 0 0,-1 1-1 0 0,0-1 0 0 0,0 0 1 0 0,-1 1-1 0 0,0-1 0 0 0,-1 1 0 0 0,0-1 1 0 0,0 1-1 0 0,-4-9 0 0 0,-1 1-69 0 0,0 0 0 0 0,-2 0 0 0 0,0 1 0 0 0,0 0 0 0 0,-2 1 0 0 0,0 0 0 0 0,0 0 0 0 0,-1 1 0 0 0,-1 1 0 0 0,0 0 0 0 0,-1 1 0 0 0,0 0-1 0 0,-1 1 1 0 0,0 1 0 0 0,0 0 0 0 0,-1 1 0 0 0,0 1 0 0 0,-1 0 0 0 0,1 1 0 0 0,-1 1 0 0 0,-1 1 0 0 0,1 0 0 0 0,-34-2 0 0 0,26 5-301 0 0,0 1-1 0 0,0 2 1 0 0,-44 8 0 0 0,52-6-627 0 0,1 1-1 0 0,0 0 1 0 0,-26 13-1 0 0,10 0-335 0 0</inkml:trace>
</inkml:ink>
</file>

<file path=ppt/ink/ink4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29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14 512 0 0,'0'-1'78'0'0,"-1"1"1"0"0,1-1-1 0 0,0 1 0 0 0,0-1 0 0 0,0 1 0 0 0,0-1 1 0 0,0 1-1 0 0,0 0 0 0 0,0-1 0 0 0,1 1 0 0 0,-1-1 1 0 0,0 1-1 0 0,0-1 0 0 0,0 1 0 0 0,0-1 1 0 0,1 1-1 0 0,-1 0 0 0 0,0-1 0 0 0,0 1 0 0 0,1 0 1 0 0,-1-1-1 0 0,0 1 0 0 0,0 0 0 0 0,1-1 0 0 0,-1 1 1 0 0,0 0-1 0 0,1-1 0 0 0,-1 1 0 0 0,1 0 0 0 0,-1 0 1 0 0,0-1-1 0 0,1 1 0 0 0,0 0 0 0 0,-1 0 55 0 0,1 0 0 0 0,-1 0 0 0 0,1 1-1 0 0,-1-1 1 0 0,0 0 0 0 0,1 0 0 0 0,-1 0-1 0 0,0 1 1 0 0,0-1 0 0 0,1 0 0 0 0,-1 1-1 0 0,0-1 1 0 0,0 0 0 0 0,1 1 0 0 0,-1-1-1 0 0,0 0 1 0 0,0 1 0 0 0,0-1 0 0 0,0 0-1 0 0,1 1 1 0 0,-1-1 0 0 0,0 0-1 0 0,0 1 1 0 0,0-1 0 0 0,0 1 0 0 0,0-1-1 0 0,0 0 1 0 0,0 1 0 0 0,0-1 0 0 0,0 1-1 0 0,0-1 1 0 0,0 0 0 0 0,0 1 0 0 0,0-1-1 0 0,-1 0 1 0 0,1 1 0 0 0,0-1 0 0 0,0 1-1 0 0,-21 82 3668 0 0,-8 40-2448 0 0,26-107-1240 0 0,1 1 0 0 0,0-1 0 0 0,2 30 0 0 0,1-40-372 0 0,0 0-1 0 0,0 0 1 0 0,0-1 0 0 0,1 1-1 0 0,-1 0 1 0 0,1-1-1 0 0,1 1 1 0 0,-1-1-1 0 0,1 0 1 0 0,0 1 0 0 0,0-1-1 0 0,1-1 1 0 0,6 8-1 0 0,1 0-1463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0.1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253 32 512 0 0,'-1'-1'552'0'0,"1"-1"1"0"0,-1 0-1 0 0,1 1 0 0 0,-1-1 0 0 0,0 1 0 0 0,1-1 1 0 0,-1 1-1 0 0,0 0 0 0 0,0-1 0 0 0,0 1 0 0 0,0 0 1 0 0,0-1-1 0 0,-1 1 0 0 0,1 0 0 0 0,0 0 0 0 0,-2-1 1 0 0,1 1-69 0 0,-1 0 1 0 0,1 0 0 0 0,0 0 0 0 0,-1 0-1 0 0,1 0 1 0 0,0 1 0 0 0,-1-1 0 0 0,1 1-1 0 0,-1 0 1 0 0,-2 0 0 0 0,-1 0-32 0 0,0 0 0 0 0,1 1 0 0 0,-1 0 0 0 0,0 0-1 0 0,0 0 1 0 0,0 1 0 0 0,1 0 0 0 0,-8 4 0 0 0,4-3-160 0 0,1 2-1 0 0,0-1 1 0 0,0 1 0 0 0,1 0-1 0 0,-1 1 1 0 0,1 0-1 0 0,0 0 1 0 0,1 0-1 0 0,-8 9 1 0 0,6-3-87 0 0,0-1 0 0 0,1 2 0 0 0,0-1-1 0 0,1 1 1 0 0,0 0 0 0 0,1 0 0 0 0,1 0 0 0 0,0 1-1 0 0,0 0 1 0 0,2-1 0 0 0,-1 1 0 0 0,2 1 0 0 0,0-1 0 0 0,2 25-1 0 0,-1-35-172 0 0,1 0-1 0 0,0 1 1 0 0,-1-1-1 0 0,2 0 0 0 0,-1 0 1 0 0,0 0-1 0 0,1 0 1 0 0,0 0-1 0 0,0 0 0 0 0,0 0 1 0 0,1 0-1 0 0,-1-1 1 0 0,1 1-1 0 0,4 4 0 0 0,-3-4-22 0 0,1-1 0 0 0,-1 0-1 0 0,0 0 1 0 0,1 0-1 0 0,-1-1 1 0 0,1 0-1 0 0,0 0 1 0 0,0 0-1 0 0,0 0 1 0 0,9 1-1 0 0,3-1-93 0 0,0 0 0 0 0,0-2 0 0 0,0 0-1 0 0,0 0 1 0 0,0-2 0 0 0,24-5 0 0 0,-5 0-975 0 0,43-15 0 0 0,-5-7-3463 0 0,-42 14 1378 0 0</inkml:trace>
</inkml:ink>
</file>

<file path=ppt/ink/ink4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0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94 130 512 0 0,'-29'8'2616'0'0,"-4"1"1456"0"0,15-5-2058 0 0,8-4-969 0 0,10 0-1008 0 0,-1 0 1 0 0,1 0-1 0 0,0 0 1 0 0,0 0-1 0 0,0 0 1 0 0,0 0-1 0 0,0 0 1 0 0,-1-1 0 0 0,1 1-1 0 0,0 0 1 0 0,0 0-1 0 0,0 0 1 0 0,0 0-1 0 0,0 0 1 0 0,0 0-1 0 0,-1 0 1 0 0,1 0-1 0 0,0 0 1 0 0,0-1-1 0 0,0 1 1 0 0,0 0-1 0 0,0 0 1 0 0,0 0-1 0 0,0 0 1 0 0,0 0-1 0 0,0-1 1 0 0,0 1 0 0 0,-1 0-1 0 0,1 0 1 0 0,0 0-1 0 0,0 0 1 0 0,0 0-1 0 0,0-1 1 0 0,0 1-1 0 0,0 0 1 0 0,0 0-1 0 0,0 0 1 0 0,0 0-1 0 0,1-1 1 0 0,0-1 25 0 0,1 0 0 0 0,0-1 0 0 0,0 1-1 0 0,0 0 1 0 0,1 0 0 0 0,-1 0 0 0 0,0 1 0 0 0,1-1 0 0 0,-1 0 0 0 0,4 0 0 0 0,-2-1 56 0 0,26-17 146 0 0,1 2 0 0 0,1 2 0 0 0,0 1 0 0 0,1 1 0 0 0,0 2 0 0 0,42-10 0 0 0,-71 21-232 0 0,-1 0 0 0 0,1 1 0 0 0,-1-1 0 0 0,1 1 1 0 0,0 0-1 0 0,-1 0 0 0 0,1 0 0 0 0,-1 0 0 0 0,1 1 0 0 0,6 1 0 0 0,-9-2-11 0 0,1 1 0 0 0,0 0 0 0 0,-1 0 0 0 0,1 0 0 0 0,-1 0 0 0 0,1 1 0 0 0,-1-1 0 0 0,0 0 0 0 0,1 1 0 0 0,-1-1 0 0 0,0 1 0 0 0,0-1 0 0 0,0 1 0 0 0,0-1 0 0 0,0 1 0 0 0,0 0 0 0 0,0-1 0 0 0,-1 1-1 0 0,1 0 1 0 0,-1 0 0 0 0,1 0 0 0 0,-1 2 0 0 0,2 4 12 0 0,-1 1 0 0 0,0 0 0 0 0,-1-1 0 0 0,0 1 0 0 0,0 0 0 0 0,-1-1 0 0 0,-4 17-1 0 0,-21 61 382 0 0,4-15-241 0 0,20-65-181 0 0,0 1-1 0 0,1-1 1 0 0,0 1-1 0 0,0-1 0 0 0,1 1 1 0 0,0 0-1 0 0,0 0 1 0 0,0-1-1 0 0,2 10 0 0 0,-2-15 0 0 0,0 0 0 0 0,1-1 0 0 0,-1 1-1 0 0,0 0 1 0 0,0-1 0 0 0,1 1-1 0 0,-1-1 1 0 0,0 1 0 0 0,1-1-1 0 0,-1 1 1 0 0,0 0 0 0 0,1-1-1 0 0,-1 1 1 0 0,1-1 0 0 0,-1 0 0 0 0,1 1-1 0 0,-1-1 1 0 0,1 1 0 0 0,0-1-1 0 0,-1 0 1 0 0,1 1 0 0 0,-1-1-1 0 0,1 0 1 0 0,1 1 0 0 0,-1-1-26 0 0,0 0 0 0 0,1 0 1 0 0,-1 0-1 0 0,0 0 0 0 0,0-1 1 0 0,1 1-1 0 0,-1 0 0 0 0,0-1 1 0 0,0 1-1 0 0,0 0 0 0 0,1-1 1 0 0,0 0-1 0 0,4-2-178 0 0,-1-1-1 0 0,0 1 1 0 0,0-1 0 0 0,5-5-1 0 0,7-9-2153 0 0,-1 0 0 0 0,26-40 0 0 0,-27 35 629 0 0</inkml:trace>
</inkml:ink>
</file>

<file path=ppt/ink/ink4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0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21 8 0 0,'-7'-3'1808'0'0,"-2"-2"1417"0"0,-1 0-2473 0 0,1 2 1369 0 0,-1 0-1833 0 0,4 1 312 0 0,1 2-304 0 0,4 0 1032 0 0,2 2-1160 0 0,3-1-176 0 0,3 1-8 0 0,1-1-24 0 0,3 1-152 0 0,2 0-104 0 0,0 1-56 0 0,3 2-1992 0 0,-4-2 1503 0 0</inkml:trace>
</inkml:ink>
</file>

<file path=ppt/ink/ink4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1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490 156 512 0 0,'-21'-33'856'0'0,"4"6"2025"0"0,-25-29 0 0 0,40 52-2720 0 0,-1 1 1 0 0,0 0 0 0 0,0 0-1 0 0,0 0 1 0 0,0 0 0 0 0,-1 1-1 0 0,1-1 1 0 0,-1 1 0 0 0,1 0 0 0 0,-1 0-1 0 0,0 0 1 0 0,0 1 0 0 0,0-1-1 0 0,0 1 1 0 0,0 0 0 0 0,0 0-1 0 0,0 0 1 0 0,0 1 0 0 0,0-1 0 0 0,-1 1-1 0 0,1 0 1 0 0,0 0 0 0 0,0 1-1 0 0,0-1 1 0 0,-1 1 0 0 0,1 0-1 0 0,0 0 1 0 0,0 0 0 0 0,0 1 0 0 0,0-1-1 0 0,-5 4 1 0 0,-9 5 71 0 0,1 1 0 0 0,0 1 1 0 0,0 1-1 0 0,1 1 0 0 0,1 0 0 0 0,0 0 0 0 0,-13 18 0 0 0,3 1 199 0 0,1 1 0 0 0,-30 56 0 0 0,48-79-335 0 0,1 1 0 0 0,0-1 0 0 0,0 1 0 0 0,1 0 0 0 0,1 0 0 0 0,0 1 0 0 0,0-1 0 0 0,1 1 0 0 0,0 22 0 0 0,2-28-70 0 0,1 1 1 0 0,0-1-1 0 0,0 1 0 0 0,1-1 0 0 0,0 0 0 0 0,0 0 1 0 0,0 0-1 0 0,1 0 0 0 0,0 0 0 0 0,1 0 0 0 0,-1-1 1 0 0,1 0-1 0 0,1 1 0 0 0,-1-1 0 0 0,1-1 1 0 0,0 1-1 0 0,10 8 0 0 0,-2-3-30 0 0,0-1 0 0 0,1 0 0 0 0,0-1 1 0 0,20 10-1 0 0,-24-15-22 0 0,0 1 0 0 0,1-2 0 0 0,0 0-1 0 0,-1 0 1 0 0,1-1 0 0 0,0 0 0 0 0,18 1 0 0 0,-9-3-194 0 0,0-1 1 0 0,0 0-1 0 0,0-2 0 0 0,0 0 0 0 0,0-1 0 0 0,-1-1 1 0 0,0-1-1 0 0,0 0 0 0 0,0-2 0 0 0,-1 0 0 0 0,0-1 1 0 0,0-1-1 0 0,-1 0 0 0 0,21-18 0 0 0,-30 21-448 0 0,-1 0 0 0 0,0-1 0 0 0,0 1-1 0 0,-1-2 1 0 0,0 1 0 0 0,5-11 0 0 0,1-4-961 0 0</inkml:trace>
</inkml:ink>
</file>

<file path=ppt/ink/ink4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1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3 376 0 0,'-7'4'1032'0'0,"1"0"0"0"0,-1-1 0 0 0,0 0 0 0 0,-9 3 0 0 0,15-6-905 0 0,1 0 0 0 0,-1 0 0 0 0,0 1 0 0 0,1-1 1 0 0,-1 0-1 0 0,0 0 0 0 0,1 1 0 0 0,-1-1 0 0 0,0 1 0 0 0,1-1 1 0 0,-1 0-1 0 0,1 1 0 0 0,-1-1 0 0 0,1 1 0 0 0,-1 0 0 0 0,0 0 1 0 0,1-1-86 0 0,0 0 0 0 0,0 1 1 0 0,0-1-1 0 0,0 0 1 0 0,0 1-1 0 0,0-1 0 0 0,0 0 1 0 0,0 1-1 0 0,0-1 1 0 0,0 0-1 0 0,0 1 0 0 0,0-1 1 0 0,0 0-1 0 0,0 0 1 0 0,0 1-1 0 0,0-1 0 0 0,0 0 1 0 0,1 1-1 0 0,-1-1 1 0 0,0 0-1 0 0,0 0 1 0 0,0 1-1 0 0,0-1 0 0 0,1 0 1 0 0,-1 1-1 0 0,2 0 69 0 0,-1 0-1 0 0,1 1 1 0 0,0-1 0 0 0,0 0-1 0 0,-1 0 1 0 0,1 0-1 0 0,0 0 1 0 0,0-1 0 0 0,0 1-1 0 0,2 0 1 0 0,15 3 115 0 0,-1-2 0 0 0,1 0 1 0 0,-1-1-1 0 0,31-2 0 0 0,74-14-381 0 0,-118 15 171 0 0,204-34-2613 0 0,-158 26 1098 0 0</inkml:trace>
</inkml:ink>
</file>

<file path=ppt/ink/ink4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2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73 512 0 0,'0'-2'75'0'0,"0"1"-1"0"0,0-1 1 0 0,0 1-1 0 0,0-1 1 0 0,0 0-1 0 0,0 1 1 0 0,0-1-1 0 0,0 0 1 0 0,0 1-1 0 0,-1-1 1 0 0,1 1-1 0 0,-1-1 1 0 0,1 1-1 0 0,-1-1 1 0 0,0 1-1 0 0,0-1 1 0 0,1 1-1 0 0,-1 0 1 0 0,0-1-1 0 0,0 1 1 0 0,0 0-1 0 0,-1 0 1 0 0,1 0-1 0 0,0 0 1 0 0,0 0-1 0 0,0 0 1 0 0,-1 0-1 0 0,-1-1 1 0 0,-5-3 804 0 0,0 0 0 0 0,-1 1 0 0 0,0 0 0 0 0,-16-5 1 0 0,21 8-741 0 0,0 0 0 0 0,0 0 0 0 0,0 0 0 0 0,-1 1 0 0 0,1 0 0 0 0,0 0 1 0 0,0 0-1 0 0,0 0 0 0 0,-1 1 0 0 0,1-1 0 0 0,0 1 0 0 0,0 0 0 0 0,-6 3 1 0 0,-55 26 558 0 0,-33 13 44 0 0,90-40-605 0 0,0 1 1 0 0,1 0-1 0 0,-1 1 1 0 0,-7 6-1 0 0,1-2 440 0 0,14-9-566 0 0,0 1-1 0 0,-1-1 1 0 0,1 0-1 0 0,0 0 1 0 0,0 0-1 0 0,0 0 1 0 0,-1 1-1 0 0,1-1 1 0 0,0 0-1 0 0,0 0 1 0 0,0 0 0 0 0,0 1-1 0 0,-1-1 1 0 0,1 0-1 0 0,0 0 1 0 0,0 1-1 0 0,0-1 1 0 0,0 0-1 0 0,0 0 1 0 0,0 1-1 0 0,0-1 1 0 0,0 0-1 0 0,0 0 1 0 0,0 1-1 0 0,0-1 1 0 0,0 0-1 0 0,0 0 1 0 0,0 1 0 0 0,0-1-1 0 0,0 0 1 0 0,0 0-1 0 0,0 1 1 0 0,0-1-1 0 0,1 0 1 0 0,-1 0-1 0 0,0 1 1 0 0,0-1-1 0 0,0 0 1 0 0,10 10 210 0 0,-4-3 82 0 0,-6-5-251 0 0,0 0-1 0 0,1 1 1 0 0,-1-1-1 0 0,0 0 1 0 0,0 0 0 0 0,0 1-1 0 0,0-1 1 0 0,-1 0-1 0 0,1 0 1 0 0,-1 0-1 0 0,0 3 1 0 0,0-2-6 0 0,0 0-1 0 0,1 0 1 0 0,-1-1 0 0 0,1 1 0 0 0,0 0-1 0 0,0 6 1 0 0,2 10 222 0 0,-2-1 1 0 0,-1 23-1 0 0,0-3-78 0 0,1-30-146 0 0,-1 1 1 0 0,0 0-1 0 0,0-1 1 0 0,-1 1-1 0 0,0-1 1 0 0,-6 13-1 0 0,-24 46 112 0 0,9-23 8 0 0,22-41-161 0 0,-1 0-1 0 0,1 1 1 0 0,0-1 0 0 0,0 0 0 0 0,0 1 0 0 0,0-1 0 0 0,1 0 0 0 0,-1 1 0 0 0,1-1 0 0 0,0 1 0 0 0,0-1 0 0 0,0 1 0 0 0,1-1 0 0 0,-1 1 0 0 0,2 5 0 0 0,0-6 3 0 0,-1 0 0 0 0,0-1 0 0 0,1 1 0 0 0,-1-1 0 0 0,1 1 0 0 0,0-1 0 0 0,0 0 0 0 0,0 0 0 0 0,0 0 0 0 0,0 0 0 0 0,0 0 0 0 0,1 0 0 0 0,-1 0 0 0 0,1-1 0 0 0,-1 1 0 0 0,1-1 0 0 0,-1 0 0 0 0,7 2 0 0 0,24 7-48 0 0,1-2 1 0 0,66 8-1 0 0,-81-13-25 0 0,15 3-81 0 0,-31-5 78 0 0,-1 0 0 0 0,1 0 0 0 0,-1 0 0 0 0,0 0-1 0 0,0 0 1 0 0,0 0 0 0 0,1 0 0 0 0,-1 1 0 0 0,0-1 0 0 0,-1 1 0 0 0,5 2-1 0 0,8 6-2969 0 0,-3-7-2726 0 0,-6-3 3269 0 0</inkml:trace>
</inkml:ink>
</file>

<file path=ppt/ink/ink4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3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0 8 0 0,'-12'1'1003'0'0,"-7"2"1971"0"0,18-3-2865 0 0,0 0 0 0 0,1 1 0 0 0,-1-1 0 0 0,1 1 1 0 0,-1-1-1 0 0,1 0 0 0 0,-1 1 0 0 0,1-1 0 0 0,-1 1 0 0 0,1-1 1 0 0,0 1-1 0 0,-1-1 0 0 0,1 1 0 0 0,0 0 0 0 0,-1-1 0 0 0,1 1 1 0 0,0-1-1 0 0,-1 1 0 0 0,1 0 0 0 0,0-1 0 0 0,0 1 0 0 0,0 0 1 0 0,0-1-1 0 0,0 1 0 0 0,0 0 0 0 0,0 1 0 0 0,1 4 407 0 0,0 0 0 0 0,0 0 0 0 0,1 0 0 0 0,0 0 0 0 0,0 0-1 0 0,0 0 1 0 0,1 0 0 0 0,0-1 0 0 0,4 6 0 0 0,10 25 644 0 0,-11-16-686 0 0,0 1 0 0 0,-2 0 0 0 0,0 0-1 0 0,0 24 1 0 0,1-1 173 0 0,-2-32-426 0 0,2-8 45 0 0,-4-4-256 0 0,0-1 0 0 0,0 1 0 0 0,0-1 0 0 0,0 0 1 0 0,0 1-1 0 0,0-1 0 0 0,0 0 0 0 0,-1 1 0 0 0,1-1 0 0 0,0 0 0 0 0,0 0 0 0 0,-1 0 0 0 0,1 0 0 0 0,0 0 1 0 0,0-1-1 0 0,6-9-34 0 0,-1 0 0 0 0,0 0 1 0 0,-1-1-1 0 0,6-19 1 0 0,9-50 9 0 0,-7 22 24 0 0,-12 56-10 0 0,0 0-1 0 0,0-1 1 0 0,0 1-1 0 0,0 0 1 0 0,1 0 0 0 0,-1 0-1 0 0,1 0 1 0 0,0 0-1 0 0,0 1 1 0 0,0-1-1 0 0,0 0 1 0 0,1 1-1 0 0,-1-1 1 0 0,0 1-1 0 0,1 0 1 0 0,3-2 0 0 0,-4 3 0 0 0,1 0-1 0 0,-1 0 1 0 0,1 0 0 0 0,-1 0 0 0 0,1 0 0 0 0,-1 1 0 0 0,1 0 0 0 0,-1-1 0 0 0,1 1 0 0 0,0 0 0 0 0,-1 0 0 0 0,1 0 0 0 0,-1 1 0 0 0,1-1-1 0 0,0 1 1 0 0,-1-1 0 0 0,1 1 0 0 0,-1 0 0 0 0,0 0 0 0 0,1 0 0 0 0,4 3 0 0 0,6 5-16 0 0,1 1-1 0 0,-1 0 1 0 0,-1 1-1 0 0,0 1 1 0 0,16 18 0 0 0,-10-10 11 0 0,-6-6 2 0 0,0 0-1 0 0,-1 1 1 0 0,0 0-1 0 0,-1 1 1 0 0,-1 0-1 0 0,-1 0 1 0 0,0 1-1 0 0,-1 0 1 0 0,6 23 0 0 0,-13-39 1 0 0,1 0-50 0 0,-1 1-1 0 0,0-1 1 0 0,0 0-1 0 0,1 0 1 0 0,-1 0-1 0 0,0 0 1 0 0,1 0-1 0 0,-1 0 1 0 0,1 0-1 0 0,0 0 1 0 0,0 2-1 0 0,0-4-125 0 0,-1 1 0 0 0,1 0 0 0 0,-1 0 0 0 0,1 0-1 0 0,-1 0 1 0 0,1 0 0 0 0,0 0 0 0 0,-1-1-1 0 0,1 1 1 0 0,-1 0 0 0 0,1 0 0 0 0,-1-1-1 0 0,1 1 1 0 0,-1 0 0 0 0,1-1 0 0 0,-1 1 0 0 0,0-1-1 0 0,1 1 1 0 0,-1 0 0 0 0,1-1 0 0 0,-1 1-1 0 0,0-1 1 0 0,0 1 0 0 0,1-1 0 0 0,-1 0-1 0 0,5-4-2526 0 0,-2 0-419 0 0</inkml:trace>
</inkml:ink>
</file>

<file path=ppt/ink/ink4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94 360 0 0,'-4'-1'310'0'0,"1"1"1"0"0,0-1-1 0 0,-1 1 1 0 0,0-1-1 0 0,1 1 0 0 0,-1 0 1 0 0,1 0-1 0 0,-1 0 0 0 0,1 1 1 0 0,-1 0-1 0 0,-6 1 0 0 0,-12 2 2587 0 0,12 1-1055 0 0,9-2-437 0 0,6-1-480 0 0,6-4-563 0 0,-1 1 0 0 0,1-2 0 0 0,0 1 1 0 0,-1-1-1 0 0,1-1 0 0 0,-1 0 0 0 0,15-8 0 0 0,13-5 11 0 0,9-3 46 0 0,-32 13-216 0 0,0 0 0 0 0,1 1 0 0 0,-1 1-1 0 0,1 0 1 0 0,32-5 0 0 0,-45 10-189 0 0,-1 0 0 0 0,1 0-1 0 0,0 0 1 0 0,-1 0 0 0 0,1 0-1 0 0,-1 1 1 0 0,1-1 0 0 0,-1 1-1 0 0,1 0 1 0 0,-1-1 0 0 0,1 1-1 0 0,-1 0 1 0 0,0 1 0 0 0,0-1-1 0 0,1 0 1 0 0,-1 1 0 0 0,0-1-1 0 0,0 1 1 0 0,0 0 0 0 0,0-1-1 0 0,-1 1 1 0 0,1 0 0 0 0,0 0-1 0 0,-1 0 1 0 0,0 1 0 0 0,1-1-1 0 0,-1 0 1 0 0,0 0 0 0 0,1 3-1 0 0,2 7 51 0 0,-1 0 0 0 0,0 0 0 0 0,-1 0 0 0 0,0 0 0 0 0,0 12 0 0 0,1 5 73 0 0,0 11-3 0 0,-2 1 0 0 0,-5 65 0 0 0,1-61-34 0 0,4 76 0 0 0,11-16-52 0 0,-3-27 38 0 0,0 124 0 0 0,-10-190-78 0 0,0 0 0 0 0,0 0 0 0 0,-1 0 0 0 0,-1 0 0 0 0,0-1 0 0 0,-5 13-1 0 0,6-17-3 0 0,-2-1-1 0 0,1 0 1 0 0,-1 1-1 0 0,1-2 1 0 0,-1 1-1 0 0,-1 0 1 0 0,1-1-1 0 0,-1 0 1 0 0,0 0-1 0 0,-1 0 1 0 0,-9 7-1 0 0,0-3-46 0 0,0-1 1 0 0,-1 0-1 0 0,0-1 0 0 0,0-1 0 0 0,-1 0 0 0 0,1-2 1 0 0,-32 6-1 0 0,18-6-185 0 0,-1-2 0 0 0,1 0-1 0 0,-50-6 1 0 0,58 2-666 0 0,-42-9 0 0 0,58 10 422 0 0,0-1 0 0 0,1 1 0 0 0,-1-1 0 0 0,1-1 0 0 0,-1 1 0 0 0,1-1 0 0 0,0 0 1 0 0,0 0-1 0 0,0-1 0 0 0,0 1 0 0 0,1-1 0 0 0,-7-7 0 0 0,2-4-961 0 0</inkml:trace>
</inkml:ink>
</file>

<file path=ppt/ink/ink4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7.2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1049 512 0 0,'-20'14'2496'0'0,"17"-13"-1864"0"0,0 1 0 0 0,1 0 1 0 0,-1-1-1 0 0,0 1 0 0 0,1 0 0 0 0,-1 1 1 0 0,-3 3-1 0 0,4-4-301 0 0,1 0 0 0 0,-1 0 0 0 0,1 0 1 0 0,-1-1-1 0 0,0 1 0 0 0,0-1 0 0 0,0 0 0 0 0,0 1 1 0 0,0-1-1 0 0,0 0 0 0 0,0 0 0 0 0,0 0 1 0 0,-5 1 391 0 0,22-21 82 0 0,-5 10-447 0 0,0 1-1 0 0,21-13 0 0 0,-1 2-26 0 0,20-14 400 0 0,93-44 1 0 0,-89 50-435 0 0,83-55 0 0 0,204-184 330 0 0,-176 133-443 0 0,-15 13-122 0 0,-10-13 22 0 0,-98 88-135 0 0,37-43-92 0 0,-78 86 121 0 0,1 1 1 0 0,-1-1-1 0 0,0 1 1 0 0,-1-1 0 0 0,1 0-1 0 0,0 1 1 0 0,0-1-1 0 0,0-2 1 0 0,-3-2-298 0 0,-8 6-6 0 0,3 3-222 0 0,1-1-1 0 0,-1 1 0 0 0,1 1 1 0 0,-8 4-1 0 0,-9 5-2954 0 0,4-2-1681 0 0,14-7 3817 0 0</inkml:trace>
</inkml:ink>
</file>

<file path=ppt/ink/ink4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7.9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1 105 512 0 0,'4'-1'211'0'0,"0"0"-1"0"0,1 0 1 0 0,-1-1-1 0 0,0 0 1 0 0,0 0-1 0 0,-1 0 1 0 0,1 0-1 0 0,0-1 1 0 0,-1 1-1 0 0,1-1 1 0 0,-1 0-1 0 0,0 0 1 0 0,5-6-1 0 0,-2 1 710 0 0,1 1-1 0 0,15-12 0 0 0,-1-1 670 0 0,-10 11-707 0 0,-7 6 292 0 0,-7 5 1665 0 0,-2 3-2499 0 0,-1-1-1 0 0,0 0 0 0 0,0-1 0 0 0,-9 5 0 0 0,15-8-318 0 0,-2 0-15 0 0,4-4 10 0 0,5-5 8 0 0,-6 8-51 0 0,1-1 0 0 0,-1 1 0 0 0,1-1 0 0 0,0 1-1 0 0,-1 0 1 0 0,1 0 0 0 0,0 0 0 0 0,0 0 0 0 0,0 0 0 0 0,0 0-1 0 0,0 0 1 0 0,3 0 0 0 0,1 2-2808 0 0,-12 4-4576 0 0</inkml:trace>
</inkml:ink>
</file>

<file path=ppt/ink/ink4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9.2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208 22 512 0 0,'-1'-5'976'0'0,"1"4"-893"0"0,0 1 0 0 0,0-1 0 0 0,-1 1 0 0 0,1-1 0 0 0,0 0-1 0 0,0 1 1 0 0,0-1 0 0 0,0 1 0 0 0,0-1 0 0 0,0 1 0 0 0,0-1 0 0 0,0 0 0 0 0,0 1-1 0 0,0-1 1 0 0,0 1 0 0 0,0-1 0 0 0,0 1 0 0 0,0-1 0 0 0,0 0 0 0 0,1 1 0 0 0,-1-1 0 0 0,0 1-1 0 0,0-1 1 0 0,1 1 0 0 0,-1-1 0 0 0,0 1 0 0 0,2-1 1019 0 0,1 20 2867 0 0,-2-7-1685 0 0,-1-10-2146 0 0,1 0 0 0 0,-1 0 0 0 0,0 1 0 0 0,0-1 0 0 0,0 0 0 0 0,0 0 0 0 0,0 0 0 0 0,-1 0 0 0 0,0 4 0 0 0,-1-2 67 0 0,1 2-35 0 0,-1-1 0 0 0,0 1 0 0 0,0-1 0 0 0,0 0-1 0 0,-1 0 1 0 0,0 0 0 0 0,0 0 0 0 0,-7 9 0 0 0,5-10-59 0 0,4-2-41 0 0,0-1 0 0 0,0 1 0 0 0,0-1 0 0 0,-1 0 0 0 0,1 0 0 0 0,0 1 0 0 0,-1-1 0 0 0,1 0 0 0 0,-1 0 1 0 0,1-1-1 0 0,-1 1 0 0 0,-3 1 520 0 0,2 6-173 0 0,-2-3-229 0 0,2-2-81 0 0,-1 0 0 0 0,1 1 0 0 0,0-1 0 0 0,0 1 0 0 0,0 0 0 0 0,1 0 0 0 0,-1 0 0 0 0,-1 5 0 0 0,-27 80 344 0 0,-8 20-431 0 0,-3-10 20 0 0,35-83 55 0 0,6-10-71 0 0,2-5-43 0 0,10-9 46 0 0,0 1 0 0 0,0 0 0 0 0,0 1 1 0 0,1 0-1 0 0,0 0 0 0 0,1 1 0 0 0,-1 1 0 0 0,23-5 1 0 0,-26 8-9 0 0,0 0 1 0 0,1 0 0 0 0,-1 1 0 0 0,1 0-1 0 0,-1 0 1 0 0,1 1 0 0 0,-1 1 0 0 0,0-1-1 0 0,0 2 1 0 0,1-1 0 0 0,-1 1 0 0 0,16 8-1 0 0,-8-2-26 0 0,-2-1-36 0 0,1-1-1 0 0,0 0 1 0 0,19 5-1 0 0,-30-10 28 0 0,1-1 0 0 0,0 0-1 0 0,0-1 1 0 0,0 1 0 0 0,-1-1-1 0 0,1 0 1 0 0,0 0 0 0 0,0-1-1 0 0,0 0 1 0 0,0 0 0 0 0,-1 0-1 0 0,1-1 1 0 0,7-3 0 0 0,7-5-875 0 0,-1 0 1 0 0,1-2-1 0 0,19-16 1 0 0,0 0-5524 0 0,-20 15 2463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1.4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44 1 8 0 0,'-12'1'3939'0'0,"11"-1"-3075"0"0,0 0-1 0 0,0 0 1 0 0,0 0 0 0 0,0 1-1 0 0,0-1 1 0 0,0 0-1 0 0,0 0 1 0 0,0 1 0 0 0,0-1-1 0 0,0 1 1 0 0,0-1 0 0 0,1 1-1 0 0,-2 0 1 0 0,2-1-783 0 0,0 0-1 0 0,0 1 1 0 0,0-1 0 0 0,0 0-1 0 0,0 0 1 0 0,0 0 0 0 0,0 0-1 0 0,0 1 1 0 0,0-1 0 0 0,1 0-1 0 0,-1 0 1 0 0,0 0 0 0 0,0 0-1 0 0,0 0 1 0 0,0 1 0 0 0,0-1-1 0 0,0 0 1 0 0,1 0 0 0 0,-1 0-1 0 0,0 0 1 0 0,0 0 0 0 0,0 0-1 0 0,0 0 1 0 0,1 0 0 0 0,-1 0-1 0 0,0 1 1 0 0,0-1 0 0 0,0 0 0 0 0,1 0-1 0 0,-1 0 1 0 0,0 0 0 0 0,0 0-1 0 0,0 0 1 0 0,0 0 0 0 0,1 0-1 0 0,-1 0 1 0 0,0 0 0 0 0,0-1-1 0 0,0 1 1 0 0,1 0 0 0 0,-1 0-1 0 0,0 0 1 0 0,0 0 0 0 0,0 0-1 0 0,5-1 682 0 0,-5 1-744 0 0,0 0-1 0 0,0 0 1 0 0,0 0 0 0 0,0 0 0 0 0,0 0 0 0 0,0 0 0 0 0,0 0-1 0 0,0 0 1 0 0,0 0 0 0 0,0 0 0 0 0,0 0 0 0 0,0 0 0 0 0,0 0 0 0 0,0 0-1 0 0,0 0 1 0 0,0 0 0 0 0,0 0 0 0 0,0 0 0 0 0,0-1 0 0 0,0 1-1 0 0,0 0 1 0 0,0 0 0 0 0,0 0 0 0 0,0 0 0 0 0,0 0 0 0 0,0 0 0 0 0,0 0-1 0 0,0 0 1 0 0,0 0 0 0 0,0 0 0 0 0,0 0 0 0 0,0 0 0 0 0,1 0-1 0 0,-1 0 1 0 0,0 0 0 0 0,0 0 0 0 0,0 0 0 0 0,0 0 0 0 0,0 0 0 0 0,0 0-1 0 0,0-1 1 0 0,0 1 0 0 0,0 0 0 0 0,0 0 0 0 0,0 0 0 0 0,0 0 0 0 0,0 0-1 0 0,0 0 1 0 0,0 0 0 0 0,0 0 0 0 0,0 0 0 0 0,0 0 0 0 0,1 0-1 0 0,-1 0 1 0 0,0 0 0 0 0,0 0 0 0 0,0 0 0 0 0,0 0 0 0 0,0 0 0 0 0,0 0-1 0 0,0 0 1 0 0,0 1 0 0 0,-7-1 601 0 0,5 1-390 0 0,0 0 0 0 0,-1-1 0 0 0,1 1 1 0 0,0-1-1 0 0,0 1 0 0 0,0-1 0 0 0,0 0 1 0 0,-5 0-1 0 0,7 0-60 0 0,24 17 362 0 0,46 33-360 0 0,-50-36-172 0 0,1 0 1 0 0,0-2 0 0 0,0 0 0 0 0,25 9 0 0 0,-22-10-3 0 0,-9-5 0 0 0,0-1 1 0 0,1 0-1 0 0,0-2 1 0 0,0 0-1 0 0,0 0 1 0 0,23-1-1 0 0,17 4-45 0 0,-48-5 49 0 0,-5-1 1 0 0,0 0-1 0 0,1 1 1 0 0,-1-1-1 0 0,0 1 1 0 0,0 0-1 0 0,1 0 1 0 0,3 2-1 0 0,-6-2 0 0 0,-1-1 0 0 0,1 1 0 0 0,-1-1 0 0 0,1 1 0 0 0,-1 0 0 0 0,1-1 0 0 0,-1 1 0 0 0,1 0 0 0 0,-1-1 0 0 0,1 1 0 0 0,-1 0-1 0 0,0 0 1 0 0,1-1 0 0 0,-1 1 0 0 0,0 0 0 0 0,0 0 0 0 0,0 0 0 0 0,1 0 0 0 0,-1-1 0 0 0,0 1 0 0 0,0 0 0 0 0,0 0 0 0 0,0 0 0 0 0,-1 0-1 0 0,1-1 1 0 0,0 1 0 0 0,0 0 0 0 0,0 0 0 0 0,-1 0 0 0 0,1-1 0 0 0,0 1 0 0 0,-1 0 0 0 0,1 0 0 0 0,-2 1 0 0 0,-1 3 7 0 0,0 1 0 0 0,0 0 1 0 0,-1 0-1 0 0,0-1 0 0 0,0 0 1 0 0,-8 8-1 0 0,-32 24-51 0 0,31-27 54 0 0,9-6-6 0 0,1 0 0 0 0,-1-1-1 0 0,1 1 1 0 0,1 1-1 0 0,-1-1 1 0 0,0 0-1 0 0,1 1 1 0 0,-2 5 0 0 0,1-3-4 0 0,-1-1 1 0 0,-7 13 0 0 0,-52 53 98 0 0,54-62-112 0 0,5-4-4 0 0,-1-1 0 0 0,0 0-1 0 0,0 0 1 0 0,-7 5 0 0 0,22-19-1541 0 0,0 0 1 0 0,11-13 0 0 0,-12 12-554 0 0,1-1-839 0 0,1 0-467 0 0</inkml:trace>
</inkml:ink>
</file>

<file path=ppt/ink/ink4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3.9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57 120 512 0 0,'4'2'7276'0'0,"-9"21"-3057"0"0,4-20-3962 0 0,0-1 1 0 0,0 1-1 0 0,1-1 0 0 0,-1 1 0 0 0,1 0 0 0 0,0-1 0 0 0,-1 1 0 0 0,1 0 0 0 0,0-1 0 0 0,1 1 0 0 0,-1 3 1 0 0,1 1 39 0 0,0 1 0 0 0,-1-1 1 0 0,0 1-1 0 0,0-1 1 0 0,-1 0-1 0 0,0 1 0 0 0,-3 11 1 0 0,3-16-222 0 0,-1 0 0 0 0,1-1 0 0 0,-1 1 0 0 0,1 0 0 0 0,-1-1 0 0 0,0 1 0 0 0,0-1 0 0 0,0 0 0 0 0,0 0 0 0 0,-3 2 0 0 0,-1 3 44 0 0,1-2 123 0 0,5-5-237 0 0,0 0 0 0 0,0 0 0 0 0,0 0 1 0 0,0 0-1 0 0,0 0 0 0 0,0 0 0 0 0,-1 0 1 0 0,1 0-1 0 0,0 0 0 0 0,0 0 0 0 0,0 0 1 0 0,0 0-1 0 0,0 0 0 0 0,0 0 0 0 0,0 0 0 0 0,0 0 1 0 0,0 0-1 0 0,0 0 0 0 0,0 0 0 0 0,0 0 1 0 0,0 0-1 0 0,0 0 0 0 0,0 0 0 0 0,0 0 1 0 0,0 0-1 0 0,0 0 0 0 0,0 0 0 0 0,0 0 1 0 0,0 0-1 0 0,0 0 0 0 0,0 0 0 0 0,-1 0 0 0 0,1 0 1 0 0,0 0-1 0 0,0 0 0 0 0,0 0 0 0 0,0 0 1 0 0,0 0-1 0 0,0 0 0 0 0,0 0 0 0 0,0 0 1 0 0,0 0-1 0 0,-2-11 38 0 0,0 1-64 0 0,0 4 17 0 0,0 0 0 0 0,0-1 0 0 0,1 1 0 0 0,0-1-1 0 0,1 1 1 0 0,-1-1 0 0 0,1 0 0 0 0,0 1 0 0 0,1-1 0 0 0,1-8 0 0 0,3-4-2 0 0,12-44 11 0 0,-14 56-9 0 0,-1 1 0 0 0,1-1 0 0 0,1 1 0 0 0,-1-1 0 0 0,1 1 0 0 0,8-10 0 0 0,-10 14 4 0 0,-1 0-1 0 0,1 0 0 0 0,0 1 0 0 0,-1-1 0 0 0,1 0 1 0 0,0 1-1 0 0,0 0 0 0 0,0-1 0 0 0,0 1 0 0 0,0 0 0 0 0,0 0 1 0 0,0 0-1 0 0,1 0 0 0 0,-1 1 0 0 0,0-1 0 0 0,0 1 1 0 0,1-1-1 0 0,-1 1 0 0 0,0 0 0 0 0,1 0 0 0 0,-1 0 1 0 0,0 0-1 0 0,1 0 0 0 0,-1 0 0 0 0,1 1 0 0 0,-1-1 1 0 0,0 1-1 0 0,0-1 0 0 0,1 1 0 0 0,-1 0 0 0 0,0 0 0 0 0,0 0 1 0 0,0 0-1 0 0,0 1 0 0 0,0-1 0 0 0,0 0 0 0 0,0 1 1 0 0,-1-1-1 0 0,1 1 0 0 0,0 0 0 0 0,2 3 0 0 0,2 4 13 0 0,-1-1-1 0 0,0 1 0 0 0,0 1 0 0 0,0-1 0 0 0,5 18 0 0 0,10 53 58 0 0,-18-70-45 0 0,1 9 64 0 0,-1 0 0 0 0,0 35-1 0 0,-2-53-87 0 0,1-9-9 0 0,1 0 0 0 0,0 1 0 0 0,3-10 0 0 0,2-3 51 0 0,6-32-208 0 0,13-40 89 0 0,-22 81 59 0 0,0 1 0 0 0,1-1 1 0 0,0 1-1 0 0,1 0 1 0 0,0 0-1 0 0,7-9 0 0 0,-11 17 21 0 0,0 0-1 0 0,0 0 1 0 0,0 0 0 0 0,0 0-1 0 0,0 1 1 0 0,0-1-1 0 0,1 0 1 0 0,-1 1-1 0 0,0 0 1 0 0,1-1 0 0 0,0 1-1 0 0,-1 0 1 0 0,1 0-1 0 0,-1 1 1 0 0,6-2-1 0 0,-6 2-2 0 0,0 0-1 0 0,0 0 0 0 0,-1 0 1 0 0,1 0-1 0 0,0 1 0 0 0,0-1 1 0 0,0 1-1 0 0,0-1 0 0 0,0 1 1 0 0,-1-1-1 0 0,1 1 1 0 0,0 0-1 0 0,0 0 0 0 0,-1 0 1 0 0,1 0-1 0 0,-1 0 0 0 0,1 1 1 0 0,-1-1-1 0 0,1 0 0 0 0,-1 1 1 0 0,0-1-1 0 0,0 1 0 0 0,2 1 1 0 0,6 13 12 0 0,0 1 0 0 0,-1 0 0 0 0,-1 0 0 0 0,0 0 0 0 0,-2 1-1 0 0,5 20 1 0 0,-8-27-4 0 0,-1-1 0 0 0,0 0 0 0 0,-1 14 0 0 0,0-14-6 0 0,0 1 1 0 0,3 16-1 0 0,-3-26-20 0 0,0 0 1 0 0,1-1-1 0 0,-1 1 1 0 0,1 0-1 0 0,-1-1 0 0 0,1 1 1 0 0,-1 0-1 0 0,1-1 1 0 0,0 1-1 0 0,-1-1 1 0 0,1 1-1 0 0,0-1 0 0 0,-1 0 1 0 0,1 1-1 0 0,0-1 1 0 0,-1 0-1 0 0,1 1 1 0 0,0-1-1 0 0,0 0 1 0 0,-1 0-1 0 0,1 0 0 0 0,0 0 1 0 0,0 1-1 0 0,0-1 1 0 0,-1 0-1 0 0,1 0 1 0 0,0-1-1 0 0,0 1 1 0 0,-1 0-1 0 0,1 0 0 0 0,0 0 1 0 0,1-1-1 0 0,25-6-747 0 0,10-15-2660 0 0,-23 14 1371 0 0</inkml:trace>
</inkml:ink>
</file>

<file path=ppt/ink/ink4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4.6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109 171 8 0 0,'-20'4'1986'0'0,"16"-4"-1527"0"0,1 1 1 0 0,-1-1-1 0 0,0 1 1 0 0,1 0-1 0 0,-1 0 0 0 0,0 0 1 0 0,1 1-1 0 0,-1-1 1 0 0,1 1-1 0 0,0 0 1 0 0,-1 0-1 0 0,1 0 0 0 0,-4 4 1 0 0,4-3-156 0 0,-1 1 1 0 0,1 0 0 0 0,0 0-1 0 0,0 0 1 0 0,0 1 0 0 0,0-1-1 0 0,1 1 1 0 0,0-1 0 0 0,0 1-1 0 0,0 0 1 0 0,-2 10-1 0 0,3-12-186 0 0,1 0 0 0 0,0-1 0 0 0,0 1 0 0 0,0 0 0 0 0,0 0 0 0 0,0 0 0 0 0,1 0 0 0 0,-1 0 0 0 0,1 0 0 0 0,0 0 0 0 0,0 0 0 0 0,0-1 0 0 0,0 1-1 0 0,0 0 1 0 0,1-1 0 0 0,-1 1 0 0 0,1-1 0 0 0,0 1 0 0 0,0-1 0 0 0,0 0 0 0 0,0 0 0 0 0,3 3 0 0 0,-2-2-59 0 0,1 0 1 0 0,0 0-1 0 0,-1-1 1 0 0,1 1-1 0 0,1-1 1 0 0,-1 0-1 0 0,0 0 1 0 0,0 0-1 0 0,1-1 1 0 0,-1 1-1 0 0,1-1 1 0 0,-1 0-1 0 0,1-1 0 0 0,0 1 1 0 0,-1-1-1 0 0,10 0 1 0 0,-6-1-25 0 0,-1 0 0 0 0,1-1 0 0 0,-1 0 0 0 0,0 0 0 0 0,1-1 0 0 0,-1 0 0 0 0,0 0 0 0 0,-1 0 0 0 0,12-8 0 0 0,-11 6-30 0 0,0 0-1 0 0,-1 0 1 0 0,0-1-1 0 0,0 0 0 0 0,0 0 1 0 0,-1 0-1 0 0,0-1 1 0 0,0 1-1 0 0,-1-1 0 0 0,1 0 1 0 0,-1-1-1 0 0,-1 1 0 0 0,0-1 1 0 0,0 0-1 0 0,0 1 1 0 0,-1-1-1 0 0,0 0 0 0 0,-1-1 1 0 0,1 1-1 0 0,-1-13 0 0 0,-1 11-27 0 0,1-7-2 0 0,0 0 0 0 0,-4-29 0 0 0,3 42 16 0 0,-1 1 1 0 0,0-1 0 0 0,0 0-1 0 0,0 0 1 0 0,0 1 0 0 0,0-1 0 0 0,-1 1-1 0 0,1-1 1 0 0,-1 1 0 0 0,0-1-1 0 0,0 1 1 0 0,-1 0 0 0 0,1 0 0 0 0,-1 0-1 0 0,1 0 1 0 0,-1 1 0 0 0,-5-5-1 0 0,5 6 14 0 0,0-1 0 0 0,1 1 0 0 0,-1 0 0 0 0,0 0 0 0 0,0 1 0 0 0,0-1 0 0 0,0 1 0 0 0,0-1 0 0 0,0 1 0 0 0,0 0 0 0 0,0 0 0 0 0,0 0 0 0 0,0 1 0 0 0,0-1 0 0 0,0 1 0 0 0,0 0 0 0 0,0 0 0 0 0,0 0 0 0 0,0 0 0 0 0,0 0 0 0 0,-4 3 0 0 0,-5 2 24 0 0,1 1-1 0 0,-1 1 1 0 0,-13 12-1 0 0,15-11-6 0 0,0 0-1 0 0,1 0 0 0 0,1 1 0 0 0,-1 0 0 0 0,2 0 0 0 0,-1 1 0 0 0,-5 13 1 0 0,9-18-7 0 0,1 0 1 0 0,1 0 0 0 0,-1 0 0 0 0,1 0 0 0 0,0 1 0 0 0,1-1 0 0 0,-1 1-1 0 0,1-1 1 0 0,1 1 0 0 0,-1 0 0 0 0,1 0 0 0 0,0-1 0 0 0,1 1 0 0 0,-1 0-1 0 0,4 10 1 0 0,-3-13 8 0 0,1 0-1 0 0,0-1 0 0 0,0 1 1 0 0,0 0-1 0 0,1-1 1 0 0,-1 1-1 0 0,1-1 0 0 0,0 0 1 0 0,0 0-1 0 0,0 0 1 0 0,0 0-1 0 0,0 0 1 0 0,1-1-1 0 0,-1 0 0 0 0,1 1 1 0 0,0-1-1 0 0,0-1 1 0 0,0 1-1 0 0,0 0 0 0 0,0-1 1 0 0,0 0-1 0 0,0 0 1 0 0,6 1-1 0 0,-5-1-19 0 0,1-1 0 0 0,0 1 0 0 0,0-1 1 0 0,0 0-1 0 0,-1 0 0 0 0,1 0 0 0 0,0-1 0 0 0,0 0 0 0 0,-1 0 0 0 0,1-1 1 0 0,0 1-1 0 0,-1-1 0 0 0,1-1 0 0 0,-1 1 0 0 0,0-1 0 0 0,8-5 0 0 0,-8 4-8 0 0,0 0 0 0 0,-1 0 0 0 0,0-1 0 0 0,1 0 0 0 0,-2 0 0 0 0,1 0 0 0 0,-1 0 0 0 0,0 0 0 0 0,4-9 0 0 0,-3 4-2 0 0,0-1 1 0 0,-1 0-1 0 0,-1 0 1 0 0,3-15-1 0 0,-3 4 110 0 0,-1-22 0 0 0,-3 66 619 0 0,1-6-393 0 0,1 29 1 0 0,1-39-307 0 0,-1-1 0 0 0,1 1 0 0 0,0-1 0 0 0,1 0 0 0 0,-1 0 0 0 0,1 0 0 0 0,0 1 0 0 0,0-1-1 0 0,1-1 1 0 0,3 7 0 0 0,-2-7-106 0 0,-1 0 0 0 0,1 0 0 0 0,0-1-1 0 0,0 0 1 0 0,0 0 0 0 0,1 0 0 0 0,-1 0-1 0 0,1-1 1 0 0,-1 1 0 0 0,1-1 0 0 0,0 0 0 0 0,0-1-1 0 0,0 1 1 0 0,0-1 0 0 0,0 0 0 0 0,0 0-1 0 0,0-1 1 0 0,0 0 0 0 0,1 1 0 0 0,-1-2-1 0 0,0 1 1 0 0,0-1 0 0 0,0 1 0 0 0,0-1-1 0 0,0-1 1 0 0,8-2 0 0 0,19-10-6030 0 0,-24 9 2949 0 0</inkml:trace>
</inkml:ink>
</file>

<file path=ppt/ink/ink4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4.9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0 8 0 0,'-1'0'214'0'0,"1"0"0"0"0,-1 0 0 0 0,1 0 0 0 0,-1 0 0 0 0,1 0 0 0 0,-1 0 1 0 0,1 0-1 0 0,-1 0 0 0 0,1 1 0 0 0,-1-1 0 0 0,1 0 0 0 0,-1 0 0 0 0,1 0 0 0 0,-1 0 0 0 0,1 1 0 0 0,-1-1 0 0 0,1 0 0 0 0,-1 0 1 0 0,1 1-1 0 0,0-1 0 0 0,-1 0 0 0 0,1 1 0 0 0,0-1 0 0 0,-1 1 0 0 0,1-1 0 0 0,0 0 0 0 0,-1 1 0 0 0,1-1 0 0 0,0 1 0 0 0,0-1 1 0 0,0 1-1 0 0,-1 0 0 0 0,1 0 69 0 0,0 1 1 0 0,0-1 0 0 0,0 1 0 0 0,0-1 0 0 0,0 1-1 0 0,1-1 1 0 0,-1 1 0 0 0,0-1 0 0 0,1 0 0 0 0,-1 1-1 0 0,2 1 1 0 0,2 5 629 0 0,0 0 0 0 0,10 14 1 0 0,72 96 3620 0 0,-74-104-4192 0 0,1 1 1 0 0,1-2-1 0 0,24 20 1 0 0,-29-26-452 0 0,1 0 0 0 0,0-1 0 0 0,1 0 0 0 0,0-1 0 0 0,-1 0 0 0 0,2 0 0 0 0,10 2 1 0 0,-19-6-61 0 0,-1-1 1 0 0,0 1-1 0 0,0-1 1 0 0,1 0 0 0 0,-1 0-1 0 0,0 0 1 0 0,0 0 0 0 0,1 0-1 0 0,2-1 1 0 0,-3 0-294 0 0,-1 1-1 0 0,1-1 1 0 0,-1 0 0 0 0,1 1 0 0 0,-1-1-1 0 0,1 0 1 0 0,-1 0 0 0 0,3-1 0 0 0,2-5-1359 0 0</inkml:trace>
</inkml:ink>
</file>

<file path=ppt/ink/ink4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5.1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259 1 8 0 0,'-10'5'1803'0'0,"0"1"-1"0"0,0 0 1 0 0,1 0-1 0 0,-16 14 1 0 0,15-10-300 0 0,-15 19 0 0 0,-86 109 2587 0 0,94-121-4128 0 0,-5 7-382 0 0,21-23-54 0 0,0 1 0 0 0,0 0-1 0 0,0 0 1 0 0,0-1 0 0 0,0 1 0 0 0,0 0-1 0 0,0 3 1 0 0,-1-1-1957 0 0</inkml:trace>
</inkml:ink>
</file>

<file path=ppt/ink/ink4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6.1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45 512 0 0,'0'-10'800'0'0,"0"-11"439"0"0,-3 9 3182 0 0,3 12-4298 0 0,-1 0 0 0 0,1 0 0 0 0,0-1 0 0 0,-1 1 0 0 0,1 0 0 0 0,0 0 0 0 0,-1 0 0 0 0,1 0 0 0 0,0 0 1 0 0,-1 0-1 0 0,1 0 0 0 0,0 0 0 0 0,-1-1 0 0 0,1 1 0 0 0,0 0 0 0 0,-1 1 0 0 0,1-1 0 0 0,0 0 0 0 0,-1 0 0 0 0,1 0 0 0 0,0 0 0 0 0,-1 0 0 0 0,1 0 0 0 0,0 0 0 0 0,-1 0 0 0 0,1 0 0 0 0,0 1 0 0 0,0-1 0 0 0,-1 0 0 0 0,1 0 0 0 0,0 0 0 0 0,0 1 0 0 0,-1-1 0 0 0,1 0 0 0 0,0 0 0 0 0,0 1 0 0 0,-1-1 1 0 0,1 0-1 0 0,0 1 0 0 0,0-1 0 0 0,-11 13 1224 0 0,6-4-1044 0 0,1 0-1 0 0,0 1 0 0 0,0-1 1 0 0,1 1-1 0 0,0 0 1 0 0,0 0-1 0 0,1 0 1 0 0,1 0-1 0 0,0 1 1 0 0,0-1-1 0 0,1 0 0 0 0,2 20 1 0 0,1-7-106 0 0,1 0-1 0 0,1 0 1 0 0,1-1 0 0 0,15 37 0 0 0,-19-54-210 0 0,1 1 1 0 0,0-1-1 0 0,0 0 1 0 0,0 1-1 0 0,0-1 1 0 0,1-1-1 0 0,0 1 1 0 0,0-1-1 0 0,0 1 0 0 0,1-1 1 0 0,-1 0-1 0 0,7 3 1 0 0,-9-5-192 0 0,1-1 0 0 0,0 1 1 0 0,0-1-1 0 0,0 0 0 0 0,0 0 1 0 0,-1 0-1 0 0,1 0 0 0 0,1-1 0 0 0,-1 1 1 0 0,0-1-1 0 0,0 0 0 0 0,0 0 0 0 0,0 0 1 0 0,0 0-1 0 0,0 0 0 0 0,0-1 1 0 0,0 1-1 0 0,0-1 0 0 0,0 0 0 0 0,0 0 1 0 0,0 0-1 0 0,0 0 0 0 0,-1 0 1 0 0,1-1-1 0 0,4-2 0 0 0,2-4-966 0 0</inkml:trace>
</inkml:ink>
</file>

<file path=ppt/ink/ink4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6.3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2 920 0 0,'-7'-2'1112'0'0,"2"2"921"0"0,2 0-1201 0 0,3 3-560 0 0,3 0-176 0 0,2 2-232 0 0,3-2-136 0 0</inkml:trace>
</inkml:ink>
</file>

<file path=ppt/ink/ink4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4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76 512 0 0,'-1'-7'887'0'0,"1"6"-310"0"0,0 0 0 0 0,0 0-1 0 0,-1 0 1 0 0,1 0-1 0 0,0 0 1 0 0,0 0 0 0 0,0 0-1 0 0,0 0 1 0 0,0 0-1 0 0,0 0 1 0 0,0 0-1 0 0,0 0 1 0 0,1 0 0 0 0,-1 0-1 0 0,0 0 1 0 0,1 0-1 0 0,-1 1 1 0 0,2-3 765 0 0,3 11 1741 0 0,-1 4-2309 0 0,-1 0 0 0 0,4 25 0 0 0,-2-3-228 0 0,4 10 57 0 0,-6-25-298 0 0,9 33 0 0 0,-7-39-232 0 0,0-1 0 0 0,1 0-1 0 0,9 14 1 0 0,-15-26-72 0 0,0 0 0 0 0,1 1-1 0 0,-1-1 1 0 0,0 0 0 0 0,0 1 0 0 0,0-1-1 0 0,1 0 1 0 0,-1 0 0 0 0,0 1 0 0 0,0-1 0 0 0,1 0-1 0 0,-1 0 1 0 0,0 1 0 0 0,1-1 0 0 0,-1 0-1 0 0,0 0 1 0 0,1 0 0 0 0,-1 0 0 0 0,0 1 0 0 0,1-1-1 0 0,-1 0 1 0 0,1 0 0 0 0,-1 0 0 0 0,0 0-1 0 0,1 0 1 0 0,-1 0 0 0 0,0 0 0 0 0,1 0-1 0 0,0 0 1 0 0,10-8 50 0 0,-9 5-40 0 0,0 0 0 0 0,0 0 0 0 0,0 0 0 0 0,-1 0 0 0 0,1 0 0 0 0,1-4 0 0 0,1-10-39 0 0,-1-1 1 0 0,1-32-1 0 0,2-7 105 0 0,10-20-102 0 0,-14 69 23 0 0,1-1 0 0 0,0 1 0 0 0,0 0 0 0 0,1 1 1 0 0,0-1-1 0 0,0 1 0 0 0,6-8 0 0 0,-9 14 6 0 0,0 0-1 0 0,1 0 0 0 0,-1-1 0 0 0,0 1 1 0 0,0 1-1 0 0,1-1 0 0 0,-1 0 0 0 0,0 0 0 0 0,1 0 1 0 0,2 0-1 0 0,-3 0-2 0 0,-1 1 0 0 0,1 0 1 0 0,-1 0-1 0 0,1 0 0 0 0,-1 0 0 0 0,1 0 0 0 0,0 0 1 0 0,-1 0-1 0 0,1 0 0 0 0,-1 0 0 0 0,1 0 1 0 0,-1 0-1 0 0,1 0 0 0 0,-1 0 0 0 0,1 0 1 0 0,-1 0-1 0 0,1 0 0 0 0,-1 1 0 0 0,1-1 1 0 0,-1 0-1 0 0,1 0 0 0 0,-1 1 0 0 0,1-1 1 0 0,-1 0-1 0 0,0 1 0 0 0,1-1 0 0 0,-1 0 0 0 0,1 1 1 0 0,-1-1-1 0 0,0 0 0 0 0,1 1 0 0 0,-1-1 1 0 0,0 1-1 0 0,1 0 0 0 0,5 17 43 0 0,-1 0 0 0 0,0 0 1 0 0,3 27-1 0 0,7 28 60 0 0,-11-58-74 0 0,1-1-1 0 0,0 1 1 0 0,1-1-1 0 0,0 0 0 0 0,1-1 1 0 0,1 1-1 0 0,11 14 0 0 0,-18-27-25 0 0,0 0-1 0 0,0 0 0 0 0,0 0 0 0 0,1 1 1 0 0,-1-1-1 0 0,0-1 0 0 0,0 1 1 0 0,1 0-1 0 0,-1 0 0 0 0,0 0 1 0 0,1-1-1 0 0,-1 1 0 0 0,1-1 1 0 0,-1 1-1 0 0,1-1 0 0 0,-1 1 1 0 0,1-1-1 0 0,-1 0 0 0 0,3 0 1 0 0,-1 0-2 0 0,-1-1 0 0 0,1 1 0 0 0,-1-1 0 0 0,0 1 0 0 0,1-1 0 0 0,-1 0 0 0 0,0 0 0 0 0,0 0 0 0 0,1-1 0 0 0,-1 1 0 0 0,2-2 0 0 0,5-5-19 0 0,-1 0-1 0 0,0 0 1 0 0,0 0 0 0 0,7-12 0 0 0,-14 18 10 0 0,5-6 8 0 0,-1-1 1 0 0,0 1-1 0 0,-1-1 1 0 0,0 0 0 0 0,0 0-1 0 0,3-14 1 0 0,10-61 42 0 0,-7 31-37 0 0,-10 52-6 0 0,0 1-1 0 0,0 0 1 0 0,0-1-1 0 0,0 1 1 0 0,0 0-1 0 0,0-1 1 0 0,0 1-1 0 0,0 0 1 0 0,0-1-1 0 0,0 1 1 0 0,0 0-1 0 0,0-1 1 0 0,0 1-1 0 0,0 0 1 0 0,0-1-1 0 0,1 1 1 0 0,-1 0-1 0 0,0-1 1 0 0,0 1-1 0 0,0 0 1 0 0,1-1-1 0 0,-1 1 1 0 0,0 0-1 0 0,0 0 1 0 0,1 0-1 0 0,-1-1 1 0 0,0 1-1 0 0,1 0 1 0 0,-1 0-1 0 0,0 0 1 0 0,1-1-1 0 0,-1 1 1 0 0,0 0-1 0 0,1 0 1 0 0,0 0-1 0 0,-1 0 4 0 0,1 1-1 0 0,-1-1 1 0 0,0 1 0 0 0,1 0-1 0 0,-1-1 1 0 0,0 1 0 0 0,1-1-1 0 0,-1 1 1 0 0,0 0 0 0 0,0-1-1 0 0,1 1 1 0 0,-1 0-1 0 0,0-1 1 0 0,0 1 0 0 0,0 0-1 0 0,0-1 1 0 0,0 1 0 0 0,0 0-1 0 0,0 0 1 0 0,-1 31 30 0 0,0-17-2 0 0,1-1 0 0 0,2 21 1 0 0,-1-22-14 0 0,1-4-9 0 0,-1 1 0 0 0,1 0 0 0 0,0 0 0 0 0,5 10 1 0 0,-6-17-11 0 0,0 0 1 0 0,1 0 0 0 0,0 0 0 0 0,0-1-1 0 0,0 1 1 0 0,0 0 0 0 0,0-1 0 0 0,0 1-1 0 0,1-1 1 0 0,-1 0 0 0 0,1 0 0 0 0,-1 1-1 0 0,1-2 1 0 0,0 1 0 0 0,0 0 0 0 0,4 1-1 0 0,-4-2-8 0 0,0 0-1 0 0,0-1 1 0 0,0 1-1 0 0,1-1 0 0 0,-1 1 1 0 0,0-1-1 0 0,0 0 1 0 0,0-1-1 0 0,0 1 0 0 0,0 0 1 0 0,1-1-1 0 0,-1 0 1 0 0,0 0-1 0 0,0 0 0 0 0,0 0 1 0 0,-1 0-1 0 0,1 0 1 0 0,5-4-1 0 0,-1 1-15 0 0,0-1-1 0 0,-1 0 1 0 0,1 0 0 0 0,-1 0-1 0 0,-1-1 1 0 0,7-7 0 0 0,-7 7 24 0 0,-1 0 0 0 0,0-1 0 0 0,0 1 0 0 0,-1-1 0 0 0,0 0 0 0 0,4-15 0 0 0,7-44 113 0 0,-12 52-94 0 0,-1 3-16 0 0,-2 9-1 0 0,1 1-1 0 0,0-1 1 0 0,0 1 0 0 0,0-1-1 0 0,0 1 1 0 0,1-1 0 0 0,-1 1 0 0 0,0-1-1 0 0,1-1 1 0 0,-1 3 17 0 0,-4 12 89 0 0,0 4-83 0 0,1-1 1 0 0,1 0-1 0 0,1 1 1 0 0,0 0-1 0 0,1-1 1 0 0,1 1 0 0 0,3 19-1 0 0,-3-26-25 0 0,1 0 0 0 0,0-1 0 0 0,1 1-1 0 0,-1-1 1 0 0,2 1 0 0 0,-1-1 0 0 0,1 0-1 0 0,0-1 1 0 0,1 1 0 0 0,0-1 0 0 0,0 0 0 0 0,1 0-1 0 0,-1 0 1 0 0,10 7 0 0 0,-11-11-29 0 0,-1-1 0 0 0,1 0 0 0 0,0 1 0 0 0,0-2 1 0 0,0 1-1 0 0,0 0 0 0 0,0-1 0 0 0,0 0 0 0 0,0 0 0 0 0,0 0 0 0 0,0 0 0 0 0,1-1 0 0 0,-1 0 0 0 0,0 0 1 0 0,1 0-1 0 0,-1 0 0 0 0,0 0 0 0 0,1-1 0 0 0,-1 0 0 0 0,5-2 0 0 0,0 1-709 0 0,-1-1-1 0 0,1-1 1 0 0,0 0-1 0 0,-1 0 1 0 0,0-1-1 0 0,0 0 1 0 0,0 0-1 0 0,8-7 0 0 0,-13 8-584 0 0,1 1 1 0 0,-1-1-1 0 0,0 1 0 0 0,4-8 0 0 0,2-2-1138 0 0</inkml:trace>
</inkml:ink>
</file>

<file path=ppt/ink/ink4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5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 5 1664 0 0,'-8'-1'1837'0'0,"-19"-2"4251"0"0,27 2-5949 0 0,-1 1 1 0 0,1 0 0 0 0,-1 0 0 0 0,1 0-1 0 0,-1 0 1 0 0,1 0 0 0 0,-1 0 0 0 0,1 0-1 0 0,-1 1 1 0 0,1-1 0 0 0,-1 0 0 0 0,1 0-1 0 0,-1 0 1 0 0,1 0 0 0 0,-1 1 0 0 0,1-1-1 0 0,-1 0 1 0 0,1 0 0 0 0,-1 1 0 0 0,1-1-1 0 0,0 0 1 0 0,-1 1 0 0 0,1-1-1 0 0,-1 1 1 0 0,1-1 0 0 0,0 0 0 0 0,0 1-1 0 0,-1-1 1 0 0,1 1 0 0 0,0-1 0 0 0,0 1-1 0 0,-1-1 1 0 0,1 1 0 0 0,0-1 0 0 0,0 1-1 0 0,0 0 1 0 0,0 0-71 0 0,0 0 1 0 0,0 0-1 0 0,1 0 0 0 0,-1 0 1 0 0,0 0-1 0 0,1 0 0 0 0,-1 0 0 0 0,1 0 1 0 0,-1-1-1 0 0,1 1 0 0 0,0 0 1 0 0,-1 0-1 0 0,1-1 0 0 0,0 1 0 0 0,-1 0 1 0 0,1-1-1 0 0,0 1 0 0 0,0-1 0 0 0,-1 1 1 0 0,1-1-1 0 0,0 1 0 0 0,0-1 1 0 0,0 1-1 0 0,0-1 0 0 0,1 1 0 0 0,29 6-263 0 0,-24-6 62 0 0,22 7-2263 0 0,-19-5-1324 0 0,-1-1-344 0 0</inkml:trace>
</inkml:ink>
</file>

<file path=ppt/ink/ink4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9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85 1232 0 0,'-25'-18'6374'0'0,"24"18"-6144"0"0,1-1 0 0 0,-1 0 0 0 0,0 1 0 0 0,0-1 0 0 0,1 1 0 0 0,-1-1 0 0 0,0 0 0 0 0,1 1 1 0 0,-1-1-1 0 0,1 0 0 0 0,-1 0 0 0 0,1 0 0 0 0,-1 1 0 0 0,1-1 0 0 0,0 0 0 0 0,-1 0 0 0 0,1 0 0 0 0,0 0 0 0 0,0 0 0 0 0,-1 0 0 0 0,1 1 0 0 0,0-1 0 0 0,0 0 0 0 0,0 0 0 0 0,0 0 1 0 0,0 0-1 0 0,1 0 0 0 0,-1-1 0 0 0,2-1-23 0 0,0 1 1 0 0,1-1 0 0 0,-1 1-1 0 0,1 0 1 0 0,0 0-1 0 0,-1 0 1 0 0,1 1 0 0 0,0-1-1 0 0,0 0 1 0 0,0 1 0 0 0,0 0-1 0 0,7-2 1 0 0,1 0 165 0 0,1 0 0 0 0,13 0 0 0 0,-8 1-139 0 0,-1-1 56 0 0,1 2-1 0 0,24 0 0 0 0,-36 1-230 0 0,-1 0 0 0 0,0 1 0 0 0,0-1 1 0 0,1 1-1 0 0,-1 0 0 0 0,0 1 0 0 0,0-1 0 0 0,0 1 0 0 0,0 0 0 0 0,0 0 0 0 0,0 0 0 0 0,-1 0 0 0 0,1 0 0 0 0,5 6 0 0 0,-8-6-31 0 0,1 0-1 0 0,-1 0 0 0 0,0 0 0 0 0,0 0 1 0 0,0 0-1 0 0,0 0 0 0 0,0 0 0 0 0,-1 1 0 0 0,1-1 1 0 0,-1 0-1 0 0,1 0 0 0 0,-1 1 0 0 0,0-1 1 0 0,0 0-1 0 0,0 1 0 0 0,0-1 0 0 0,0 0 1 0 0,-1 3-1 0 0,-1 7 81 0 0,0 0 0 0 0,-5 12 0 0 0,6-23-95 0 0,-24 67 226 0 0,-3 12-46 0 0,25-70-161 0 0,0 1 0 0 0,1 0 0 0 0,1 0 0 0 0,0 0 0 0 0,0 17 0 0 0,1-25-36 0 0,0 0-1 0 0,1 0 1 0 0,-1 1-1 0 0,1-1 0 0 0,-1 0 1 0 0,1 0-1 0 0,0 0 1 0 0,1 0-1 0 0,-1 0 1 0 0,0 0-1 0 0,1 0 1 0 0,0 0-1 0 0,0 0 0 0 0,0-1 1 0 0,0 1-1 0 0,0-1 1 0 0,0 1-1 0 0,0-1 1 0 0,1 0-1 0 0,-1 0 1 0 0,1 0-1 0 0,0 0 0 0 0,0 0 1 0 0,0-1-1 0 0,0 1 1 0 0,0-1-1 0 0,0 0 1 0 0,0 0-1 0 0,0 0 0 0 0,0 0 1 0 0,0 0-1 0 0,6 0 1 0 0,1 0-116 0 0,-1-1 0 0 0,0 0 0 0 0,1 0 1 0 0,-1-1-1 0 0,1 0 0 0 0,-1-1 0 0 0,0 0 0 0 0,0-1 1 0 0,0 1-1 0 0,12-6 0 0 0,-10 2-621 0 0,0 0 1 0 0,0 0-1 0 0,14-12 0 0 0,9-13-7094 0 0,-25 20 3651 0 0</inkml:trace>
</inkml:ink>
</file>

<file path=ppt/ink/ink4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8.2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 1 8 0 0,'-15'2'2796'0'0,"11"-1"-2012"0"0,1-1 0 0 0,-1 1 0 0 0,0-1 0 0 0,1 1 0 0 0,-1 0 0 0 0,1 1 1 0 0,-1-1-1 0 0,1 1 0 0 0,0-1 0 0 0,-5 4 0 0 0,8-5-688 0 0,-1 1-1 0 0,1-1 1 0 0,0 0 0 0 0,-1 1-1 0 0,1-1 1 0 0,0 0 0 0 0,-1 1-1 0 0,1-1 1 0 0,0 1 0 0 0,0-1-1 0 0,-1 0 1 0 0,1 1-1 0 0,0-1 1 0 0,0 1 0 0 0,0-1-1 0 0,0 1 1 0 0,0-1 0 0 0,0 1-1 0 0,0-1 1 0 0,-1 1 0 0 0,1-1-1 0 0,1 1 1 0 0,-1-1-1 0 0,0 1 1 0 0,0-1 0 0 0,0 0-1 0 0,0 1 1 0 0,0-1 0 0 0,0 1-1 0 0,1 1 65 0 0,0-1 0 0 0,0 1 0 0 0,0-1 0 0 0,0 0 0 0 0,0 1-1 0 0,0-1 1 0 0,0 0 0 0 0,3 2 0 0 0,0 1 26 0 0,0-1 0 0 0,1-1 1 0 0,-1 1-1 0 0,1-1 0 0 0,5 3 0 0 0,10 0-57 0 0,1 0-1 0 0,0-2 0 0 0,0 0 1 0 0,0-1-1 0 0,0-1 0 0 0,0-1 1 0 0,1-1-1 0 0,21-4 0 0 0,17-5-2556 0 0,88-28 0 0 0,-130 33 149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2.9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277 69 512 0 0,'-4'-2'1379'0'0,"-1"-1"1"0"0,1 1-1 0 0,-1 1 0 0 0,1-1 1 0 0,-1 1-1 0 0,0 0 0 0 0,0 0 1 0 0,0 0-1 0 0,-6 0 0 0 0,-14 5 1370 0 0,19-3-2534 0 0,1 1 0 0 0,-1-1 0 0 0,1 1-1 0 0,0 1 1 0 0,0-1 0 0 0,0 1 0 0 0,0 0 0 0 0,0 0-1 0 0,0 0 1 0 0,1 1 0 0 0,-1 0 0 0 0,1-1-1 0 0,0 2 1 0 0,0-1 0 0 0,1 0 0 0 0,-1 1 0 0 0,1 0-1 0 0,-3 5 1 0 0,-3 7-103 0 0,1 0 1 0 0,1 1-1 0 0,1 0 0 0 0,1 0 0 0 0,0 0 1 0 0,1 1-1 0 0,1 0 0 0 0,1-1 0 0 0,1 1 0 0 0,0 0 1 0 0,1 0-1 0 0,4 24 0 0 0,-2-35-105 0 0,-1 0 0 0 0,2 0 0 0 0,-1-1 1 0 0,1 1-1 0 0,1 0 0 0 0,-1-1 0 0 0,1 0 0 0 0,0 0 0 0 0,1 0 0 0 0,0-1 0 0 0,0 1 0 0 0,0-1 1 0 0,1 0-1 0 0,0 0 0 0 0,0-1 0 0 0,0 0 0 0 0,13 8 0 0 0,-10-8-138 0 0,0 0 0 0 0,1 0 0 0 0,0-1 0 0 0,0 0 0 0 0,0-1 0 0 0,1 0 0 0 0,-1 0 0 0 0,1-1-1 0 0,0-1 1 0 0,-1 0 0 0 0,1 0 0 0 0,0-1 0 0 0,11-1 0 0 0,-16 0-18 0 0,0 0 0 0 0,0 0 0 0 0,-1-1 0 0 0,1 1 0 0 0,0-1 0 0 0,-1 0 0 0 0,1-1 0 0 0,-1 0 0 0 0,0 1 0 0 0,1-2 0 0 0,-1 1 0 0 0,5-5 0 0 0,-4 2 71 0 0,0 0 1 0 0,-1 0-1 0 0,1 0 0 0 0,-2-1 1 0 0,1 0-1 0 0,-1 0 0 0 0,7-15 1 0 0,-2-1 102 0 0,-2 0 1 0 0,0-1 0 0 0,-2 1 0 0 0,5-50-1 0 0,-7 40 110 0 0,-1-49 1 0 0,-3 68 27 0 0,0-1 1 0 0,-1 1 0 0 0,-1-1 0 0 0,0 1 0 0 0,-10-26 0 0 0,12 37-111 0 0,-1 0 1 0 0,1-1-1 0 0,-1 1 0 0 0,0 0 1 0 0,0 0-1 0 0,-1 0 1 0 0,1 1-1 0 0,-1-1 0 0 0,1 0 1 0 0,-1 1-1 0 0,0 0 1 0 0,0-1-1 0 0,-5-2 0 0 0,2 3 15 0 0,1-1-1 0 0,-1 1 0 0 0,0 0 0 0 0,0 0 1 0 0,1 1-1 0 0,-1-1 0 0 0,-11 0 1 0 0,4 2-12 0 0,0 0 0 0 0,-1 1 1 0 0,1 0-1 0 0,-1 1 0 0 0,1 0 1 0 0,-24 8-1 0 0,21-4-32 0 0,0 0-1 0 0,1 1 0 0 0,-1 1 1 0 0,2 0-1 0 0,-1 1 1 0 0,1 1-1 0 0,0 0 0 0 0,1 1 1 0 0,0 1-1 0 0,-15 17 0 0 0,20-19-240 0 0,1 0-1 0 0,0 0 0 0 0,0 1 0 0 0,1-1 0 0 0,1 2 0 0 0,-7 15 0 0 0,9-17-431 0 0,0 0 0 0 0,1 1 0 0 0,0-1 0 0 0,0 1 0 0 0,1-1 0 0 0,1 1 0 0 0,0 0 0 0 0,1 11 0 0 0,4 6-1686 0 0</inkml:trace>
</inkml:ink>
</file>

<file path=ppt/ink/ink4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8.6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97 128 1304 0 0,'-1'-1'509'0'0,"0"1"-1"0"0,-1-1 0 0 0,1 1 1 0 0,0 0-1 0 0,0 0 1 0 0,0 0-1 0 0,0 0 0 0 0,-1 0 1 0 0,1 0-1 0 0,0 0 1 0 0,0 0-1 0 0,0 0 0 0 0,-1 1 1 0 0,1-1-1 0 0,0 0 1 0 0,0 1-1 0 0,0-1 0 0 0,-1 1 1 0 0,1 0-359 0 0,1 0 0 0 0,-1-1-1 0 0,1 1 1 0 0,0 0 0 0 0,-1 0 0 0 0,1-1 0 0 0,0 1 0 0 0,0 0 0 0 0,-1-1 0 0 0,1 1-1 0 0,0 0 1 0 0,0 0 0 0 0,0 0 0 0 0,0-1 0 0 0,0 1 0 0 0,0 0 0 0 0,0 0 0 0 0,0-1-1 0 0,0 1 1 0 0,1 0 0 0 0,-1 0 0 0 0,0-1 0 0 0,0 1 0 0 0,1 0 0 0 0,-1-1 0 0 0,0 1 0 0 0,1 0-1 0 0,-1-1 1 0 0,1 1 0 0 0,0 1 0 0 0,2 2 54 0 0,-1 0 0 0 0,1 0 1 0 0,1 0-1 0 0,-1 0 0 0 0,0 0 0 0 0,1 0 0 0 0,0-1 1 0 0,0 0-1 0 0,0 0 0 0 0,0 0 0 0 0,0 0 0 0 0,1-1 1 0 0,-1 1-1 0 0,1-1 0 0 0,8 3 0 0 0,-7-4-201 0 0,0 0 0 0 0,0 0 0 0 0,1 0 0 0 0,-1 0 0 0 0,0-1 0 0 0,0 0 0 0 0,1-1 0 0 0,-1 1 0 0 0,0-1 0 0 0,0 0 0 0 0,0-1 0 0 0,10-3 0 0 0,2-2-35 0 0,-1-1 1 0 0,-1-1-1 0 0,1-1 0 0 0,21-17 0 0 0,-35 24 20 0 0,0 1 0 0 0,0 0 0 0 0,-1-1 0 0 0,1 1 0 0 0,-1-1 0 0 0,1 0 0 0 0,-1 0 0 0 0,0 0 0 0 0,0 0-1 0 0,-1 0 1 0 0,1 0 0 0 0,-1 0 0 0 0,1-1 0 0 0,-1 1 0 0 0,0 0 0 0 0,0-1 0 0 0,-1 1 0 0 0,1-5 0 0 0,-1 5 3 0 0,0 0 1 0 0,0 0-1 0 0,-1 1 0 0 0,1-1 1 0 0,-1 0-1 0 0,0 1 1 0 0,1-1-1 0 0,-1 1 0 0 0,0-1 1 0 0,-1 1-1 0 0,1-1 1 0 0,0 1-1 0 0,-1-1 1 0 0,0 1-1 0 0,1 0 0 0 0,-1 0 1 0 0,0 0-1 0 0,0 0 1 0 0,0 0-1 0 0,0 1 1 0 0,0-1-1 0 0,-1 0 0 0 0,1 1 1 0 0,-3-2-1 0 0,-4-1 17 0 0,0 1-1 0 0,0-1 1 0 0,0 1-1 0 0,0 1 1 0 0,-1 0 0 0 0,1 0-1 0 0,-1 1 1 0 0,1 0-1 0 0,-1 1 1 0 0,0 0-1 0 0,1 0 1 0 0,-1 1-1 0 0,1 0 1 0 0,-1 1 0 0 0,1 0-1 0 0,0 1 1 0 0,0 0-1 0 0,0 0 1 0 0,0 1-1 0 0,0 0 1 0 0,1 0-1 0 0,-1 1 1 0 0,1 0 0 0 0,0 1-1 0 0,1 0 1 0 0,-11 10-1 0 0,8-6 32 0 0,0 1 0 0 0,1 1 0 0 0,1-1 0 0 0,0 1 0 0 0,1 1-1 0 0,0-1 1 0 0,0 1 0 0 0,-5 17 0 0 0,11-25-19 0 0,-1 1-1 0 0,1 0 1 0 0,-1-1 0 0 0,2 1 0 0 0,-1 0-1 0 0,1 0 1 0 0,-1 0 0 0 0,2 0-1 0 0,-1 0 1 0 0,1-1 0 0 0,0 1-1 0 0,0 0 1 0 0,0 0 0 0 0,1-1 0 0 0,0 1-1 0 0,0-1 1 0 0,0 1 0 0 0,1-1-1 0 0,0 0 1 0 0,0 0 0 0 0,0 0-1 0 0,7 8 1 0 0,-4-7-28 0 0,1 0 0 0 0,0 0 0 0 0,0 0 0 0 0,1-1 0 0 0,-1 0-1 0 0,1-1 1 0 0,0 1 0 0 0,1-2 0 0 0,-1 1 0 0 0,1-1 0 0 0,-1 0 0 0 0,1-1 0 0 0,14 2 0 0 0,0-1-797 0 0,0-1 0 0 0,0-1 1 0 0,0-1-1 0 0,29-4 0 0 0,-22 0-2131 0 0,-2-1-229 0 0</inkml:trace>
</inkml:ink>
</file>

<file path=ppt/ink/ink4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9.0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103 190 8 0 0,'-9'20'2307'0'0,"7"-16"-1374"0"0,0-1 1 0 0,1 1-1 0 0,-1 0 1 0 0,1-1 0 0 0,-1 1-1 0 0,1 0 1 0 0,1 0-1 0 0,-1 0 1 0 0,0 7-1 0 0,1 5-289 0 0,1 0 0 0 0,0-1-1 0 0,2 1 1 0 0,-1-1-1 0 0,2 1 1 0 0,0-1-1 0 0,1 0 1 0 0,1-1-1 0 0,0 1 1 0 0,0-1-1 0 0,2 0 1 0 0,14 20-1 0 0,-70-87-474 0 0,29 34-171 0 0,-21-29-1 0 0,34 41 0 0 0,1-1 0 0 0,1 1 0 0 0,-1-1 0 0 0,1 0 0 0 0,1 0 0 0 0,-1-1 0 0 0,2 1-1 0 0,-3-11 1 0 0,3 9-4 0 0,1 0 0 0 0,0 0 0 0 0,1 0 0 0 0,0 0 0 0 0,1 0 0 0 0,0 0 0 0 0,1 0 0 0 0,0 0 0 0 0,0 0 0 0 0,1 1 0 0 0,0-1 0 0 0,7-12 0 0 0,-7 15-5 0 0,1-1 0 0 0,1 1 0 0 0,-1 0 0 0 0,1 0 0 0 0,0 1 0 0 0,1-1 0 0 0,-1 1 0 0 0,1 0 0 0 0,0 1 0 0 0,1-1 0 0 0,-1 1 0 0 0,1 1 0 0 0,0-1 0 0 0,1 1 1 0 0,8-4-1 0 0,2 2-106 0 0,1 0 1 0 0,0 1 0 0 0,0 1 0 0 0,1 1 0 0 0,-1 1 0 0 0,39 0-1 0 0,-51 2-399 0 0,0 1-1 0 0,0 1 0 0 0,0-1 0 0 0,0 1 0 0 0,0 0 0 0 0,-1 1 1 0 0,1 0-1 0 0,-1 0 0 0 0,9 5 0 0 0,0 3-2159 0 0</inkml:trace>
</inkml:ink>
</file>

<file path=ppt/ink/ink4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1.8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122 427 512 0 0,'0'4'393'0'0,"-1"-1"0"0"0,1 1 0 0 0,-1 0 0 0 0,0-1 0 0 0,-3 7 0 0 0,-3 9 1994 0 0,1 5 1158 0 0,-9 24 0 0 0,11-35-2192 0 0,4-19 1878 0 0,-2-11-2424 0 0,0 1 1 0 0,-7-28-1 0 0,-14-12-308 0 0,13 35-306 0 0,-13-45 0 0 0,19 46-142 0 0,0-1 0 0 0,1 1 0 0 0,1-1 1 0 0,2-40-1 0 0,0 49-48 0 0,2-1 1 0 0,-1 1 0 0 0,2 0-1 0 0,0 0 1 0 0,0 0-1 0 0,1 0 1 0 0,1 1 0 0 0,-1-1-1 0 0,12-17 1 0 0,-13 25-8 0 0,1 0 0 0 0,0-1 0 0 0,0 1 0 0 0,0 1 1 0 0,0-1-1 0 0,1 1 0 0 0,-1-1 0 0 0,1 1 0 0 0,0 1 0 0 0,0-1 0 0 0,0 1 1 0 0,0 0-1 0 0,0 0 0 0 0,1 0 0 0 0,-1 0 0 0 0,0 1 0 0 0,1 0 1 0 0,-1 1-1 0 0,1-1 0 0 0,9 1 0 0 0,-5 0-39 0 0,-1 0 0 0 0,1 1 1 0 0,0 1-1 0 0,0-1 0 0 0,-1 1 0 0 0,1 1 0 0 0,-1 0 0 0 0,0 0 0 0 0,0 1 1 0 0,0 0-1 0 0,8 6 0 0 0,-9-5-265 0 0,-1 0 1 0 0,1 1-1 0 0,-1 0 0 0 0,9 9 0 0 0,-13-11-366 0 0,0 0 0 0 0,0 0-1 0 0,0 1 1 0 0,-1-1-1 0 0,4 9 1 0 0,1 5-2034 0 0</inkml:trace>
</inkml:ink>
</file>

<file path=ppt/ink/ink4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2.1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8 120 1064 0 0,'0'-1'253'0'0,"-1"0"-1"0"0,0 0 1 0 0,0 0-1 0 0,0 0 1 0 0,1-1 0 0 0,-1 1-1 0 0,1 0 1 0 0,-1 0-1 0 0,1 0 1 0 0,-1-1-1 0 0,1 1 1 0 0,0 0-1 0 0,0 0 1 0 0,-1-1 0 0 0,1 1-1 0 0,0 0 1 0 0,0-1-1 0 0,0 1 1 0 0,0 0-1 0 0,1 0 1 0 0,-1-1-1 0 0,0 1 1 0 0,0 0 0 0 0,1 0-1 0 0,-1-1 1 0 0,1 1-1 0 0,-1 0 1 0 0,2-1-1 0 0,-1-1-40 0 0,1 1 0 0 0,0 0 0 0 0,0 0 0 0 0,0 0-1 0 0,1 0 1 0 0,-1 0 0 0 0,0 1 0 0 0,1-1 0 0 0,-1 1 0 0 0,1 0-1 0 0,3-2 1 0 0,38-12-290 0 0,1 1 0 0 0,0 3 0 0 0,55-6 0 0 0,-95 16 10 0 0,28-1-3062 0 0,-26 2 1935 0 0</inkml:trace>
</inkml:ink>
</file>

<file path=ppt/ink/ink4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2.8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99 137 1152 0 0,'-18'-1'5611'0'0,"15"0"-4625"0"0,1 1 0 0 0,-1 0 0 0 0,0 0 0 0 0,0 0 0 0 0,0 0 0 0 0,-6 1 0 0 0,8 0-821 0 0,-1-1 0 0 0,1 1-1 0 0,0 0 1 0 0,-1-1 0 0 0,1 1 0 0 0,0 0 0 0 0,0 0 0 0 0,0 0 0 0 0,0 0 0 0 0,0 0 0 0 0,-1 0 0 0 0,2 0-1 0 0,-1 1 1 0 0,0-1 0 0 0,0 0 0 0 0,0 0 0 0 0,-1 3 0 0 0,-5 11 512 0 0,1-5-108 0 0,1 1 0 0 0,-7 19 1 0 0,11-27-504 0 0,1 0 0 0 0,-1 0 0 0 0,0 1-1 0 0,1-1 1 0 0,0 0 0 0 0,0 1 0 0 0,0-1 0 0 0,0 1 0 0 0,0-1 0 0 0,1 0 0 0 0,-1 1 0 0 0,1-1 0 0 0,0 0 0 0 0,1 4 0 0 0,0-4-53 0 0,-1-1 0 0 0,1 1 0 0 0,0 0 0 0 0,0-1 0 0 0,0 1 0 0 0,1-1 1 0 0,-1 0-1 0 0,0 0 0 0 0,1 0 0 0 0,0 0 0 0 0,-1 0 0 0 0,1 0 0 0 0,0-1 0 0 0,0 1 0 0 0,0-1 0 0 0,0 0 0 0 0,0 0 0 0 0,0 0 0 0 0,0 0 1 0 0,5 0-1 0 0,-3 0 3 0 0,0 0 0 0 0,0-1 0 0 0,-1 0 0 0 0,1 0 1 0 0,0 0-1 0 0,0 0 0 0 0,0-1 0 0 0,0 0 0 0 0,-1 0 1 0 0,1 0-1 0 0,0-1 0 0 0,-1 1 0 0 0,6-3 0 0 0,-5 0-18 0 0,1 0-1 0 0,-1 0 1 0 0,1-1-1 0 0,-1 1 0 0 0,-1-1 1 0 0,1 0-1 0 0,-1 0 1 0 0,0-1-1 0 0,0 1 1 0 0,0-1-1 0 0,-1 0 0 0 0,1 0 1 0 0,-2 0-1 0 0,4-10 1 0 0,-4 12 0 0 0,-1 0 0 0 0,0-1 0 0 0,0 1 0 0 0,0-1 0 0 0,-1 1 0 0 0,1-1-1 0 0,-1 1 1 0 0,0-1 0 0 0,0 1 0 0 0,-1-1 0 0 0,0 0 0 0 0,1 1 0 0 0,-1 0 0 0 0,-1-1 0 0 0,1 1 0 0 0,-1-1 0 0 0,1 1 0 0 0,-1 0 0 0 0,-1 0 0 0 0,1 0 0 0 0,0 0 0 0 0,-5-5 0 0 0,3 6-1 0 0,1 1 0 0 0,-1-1-1 0 0,1 0 1 0 0,-1 1 0 0 0,0 0 0 0 0,0 0-1 0 0,0 0 1 0 0,0 0 0 0 0,0 1 0 0 0,0 0-1 0 0,0-1 1 0 0,-9 0 0 0 0,1 1 6 0 0,-1-1 1 0 0,1 2 0 0 0,-17 1-1 0 0,24-1-3 0 0,-1 1-1 0 0,1-1 1 0 0,0 2 0 0 0,-9 1 0 0 0,13-2-1 0 0,0-1 0 0 0,0 1 1 0 0,0-1-1 0 0,0 1 0 0 0,0-1 1 0 0,0 1-1 0 0,0-1 0 0 0,0 1 1 0 0,0 0-1 0 0,0-1 1 0 0,0 1-1 0 0,0 0 0 0 0,0 0 1 0 0,0 0-1 0 0,1 0 0 0 0,-1 0 1 0 0,0 0-1 0 0,1 0 0 0 0,-1 0 1 0 0,1 0-1 0 0,-1 0 1 0 0,1 0-1 0 0,-1 0 0 0 0,1 1 1 0 0,0-1-1 0 0,-1 2 0 0 0,2-3 3 0 0,-1 1 0 0 0,1-1 0 0 0,-1 1 0 0 0,0-1-1 0 0,1 1 1 0 0,-1-1 0 0 0,1 1 0 0 0,0-1 0 0 0,-1 1-1 0 0,1-1 1 0 0,-1 0 0 0 0,1 1 0 0 0,0-1 0 0 0,-1 0 0 0 0,1 0-1 0 0,0 1 1 0 0,-1-1 0 0 0,1 0 0 0 0,0 0 0 0 0,-1 0-1 0 0,1 0 1 0 0,0 0 0 0 0,-1 0 0 0 0,1 0 0 0 0,0 0 0 0 0,1 0-1 0 0,20-1 38 0 0,5-3 19 0 0,0-2 0 0 0,38-12-1 0 0,49-25 83 0 0,-91 34-99 0 0,-1 0-51 0 0,-2 0 105 0 0,30-8 0 0 0,-44 15-68 0 0,0 1-1 0 0,0 0 1 0 0,0 0-1 0 0,0 1 1 0 0,0-1-1 0 0,0 1 1 0 0,-1 0-1 0 0,1 1 1 0 0,0 0-1 0 0,7 1 1 0 0,-11-1-13 0 0,0 0 0 0 0,0 0-1 0 0,0 0 1 0 0,1 0 0 0 0,-1 0 0 0 0,0 0 0 0 0,-1 0-1 0 0,1 1 1 0 0,0-1 0 0 0,0 1 0 0 0,-1 0 0 0 0,1-1 0 0 0,0 1-1 0 0,2 4 1 0 0,-2-2 7 0 0,0 1 0 0 0,0-1 0 0 0,0 1 0 0 0,0 0 0 0 0,-1-1 0 0 0,2 10 0 0 0,-1 0 28 0 0,-1 0-1 0 0,0 0 0 0 0,-1 0 1 0 0,-2 15-1 0 0,-3 7 68 0 0,3-27-96 0 0,0 1 1 0 0,1-1-1 0 0,0 0 1 0 0,1 1-1 0 0,1 15 1 0 0,-1-23-21 0 0,1 1 0 0 0,-1-1 0 0 0,1 0 0 0 0,0 0 0 0 0,0 0 0 0 0,0 0 0 0 0,0 0 0 0 0,0 0-1 0 0,0 0 1 0 0,0 0 0 0 0,1 0 0 0 0,-1-1 0 0 0,1 1 0 0 0,-1-1 0 0 0,1 1 0 0 0,0-1 0 0 0,-1 1 0 0 0,1-1 0 0 0,0 0 0 0 0,0 0 0 0 0,0 0 0 0 0,0 0 0 0 0,0 0 0 0 0,0 0 0 0 0,1-1 0 0 0,-1 1 0 0 0,0-1 0 0 0,0 1 0 0 0,0-1 0 0 0,1 0 0 0 0,3 0 0 0 0,4 0-113 0 0,0 0 1 0 0,0-1-1 0 0,0-1 1 0 0,0 1-1 0 0,15-6 1 0 0,-11 3-473 0 0,0-1 1 0 0,-1-1 0 0 0,16-9 0 0 0,15-12-4560 0 0,-28 16 3419 0 0</inkml:trace>
</inkml:ink>
</file>

<file path=ppt/ink/ink4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3.7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70 512 0 0,'-7'0'1187'0'0,"0"0"1"0"0,0 0-1 0 0,0 1 0 0 0,0 0 0 0 0,0 1 0 0 0,0-1 1 0 0,0 1-1 0 0,-9 5 0 0 0,13-6-751 0 0,0 0 0 0 0,1 0 0 0 0,-1-1 0 0 0,0 1 0 0 0,1-1-1 0 0,-1 1 1 0 0,0-1 0 0 0,0 0 0 0 0,0 0 0 0 0,1 0 0 0 0,-1 0 0 0 0,0-1 0 0 0,-4 0 0 0 0,6 1-409 0 0,1 0 0 0 0,0 0 0 0 0,0-1 1 0 0,0 1-1 0 0,0 0 0 0 0,0 0 0 0 0,0 0 1 0 0,-1 0-1 0 0,1 0 0 0 0,0 0 0 0 0,0-1 1 0 0,0 1-1 0 0,0 0 0 0 0,0 0 0 0 0,0 0 0 0 0,0 0 1 0 0,0-1-1 0 0,0 1 0 0 0,0 0 0 0 0,0 0 1 0 0,0 0-1 0 0,0 0 0 0 0,0-1 0 0 0,0 1 1 0 0,0 0-1 0 0,0 0 0 0 0,0 0 0 0 0,0 0 1 0 0,0-1-1 0 0,0 1 0 0 0,0 0 0 0 0,0 0 0 0 0,0 0 1 0 0,0 0-1 0 0,0 0 0 0 0,0-1 0 0 0,0 1 1 0 0,0 0-1 0 0,1 0 0 0 0,-1 0 0 0 0,0 0 1 0 0,0 0-1 0 0,0-1 0 0 0,0 1 0 0 0,0 0 1 0 0,0 0-1 0 0,1 0 0 0 0,-1 0 0 0 0,0 0 0 0 0,0 0 1 0 0,0 0-1 0 0,0 0 0 0 0,1 0 0 0 0,-1 0 1 0 0,0 0-1 0 0,0 0 0 0 0,12-7 502 0 0,-11 7-427 0 0,35-16 392 0 0,0 2 1 0 0,1 2-1 0 0,46-9 1 0 0,-80 20-478 0 0,8-2 77 0 0,-1 1 1 0 0,17-1 0 0 0,-25 3-79 0 0,-1 0 0 0 0,1 0 1 0 0,0 0-1 0 0,-1 0 0 0 0,1 0 1 0 0,0 0-1 0 0,-1 0 0 0 0,1 0 1 0 0,-1 1-1 0 0,1-1 0 0 0,0 1 1 0 0,-1-1-1 0 0,1 1 0 0 0,-1 0 1 0 0,1-1-1 0 0,-1 1 0 0 0,0 0 1 0 0,1 0-1 0 0,-1 0 0 0 0,0 0 1 0 0,1 0-1 0 0,-1 1 0 0 0,0-1 1 0 0,2 3-1 0 0,0 3 23 0 0,-1 0 0 0 0,0 1-1 0 0,0 0 1 0 0,0-1 0 0 0,-1 1-1 0 0,0 0 1 0 0,-1 12 0 0 0,-6 58 223 0 0,0-5-83 0 0,6-53-177 0 0,-1-8 10 0 0,1 0 0 0 0,0-1-1 0 0,1 1 1 0 0,0-1-1 0 0,1 1 1 0 0,0-1-1 0 0,1 1 1 0 0,6 14 0 0 0,-9-24-26 0 0,1 0 1 0 0,0 0-1 0 0,0 0 1 0 0,0-1-1 0 0,0 1 1 0 0,0 0-1 0 0,1-1 1 0 0,-1 1-1 0 0,0-1 1 0 0,1 0-1 0 0,-1 1 1 0 0,1-1-1 0 0,0 0 1 0 0,-1 0 0 0 0,1 0-1 0 0,0 0 1 0 0,-1 0-1 0 0,5 1 1 0 0,-3-1-41 0 0,-1-1 1 0 0,1 0-1 0 0,0 1 0 0 0,0-1 1 0 0,-1 0-1 0 0,1-1 1 0 0,0 1-1 0 0,0 0 1 0 0,0-1-1 0 0,-1 0 1 0 0,6-1-1 0 0,1-2-732 0 0,0 0-1 0 0,-1-1 1 0 0,0 0-1 0 0,0 0 1 0 0,0-1-1 0 0,11-10 1 0 0,1-3-4045 0 0,-12 10 2440 0 0</inkml:trace>
</inkml:ink>
</file>

<file path=ppt/ink/ink4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466 1 8 0 0,'-5'1'950'0'0,"0"1"1"0"0,0 0-1 0 0,0 0 0 0 0,1 1 1 0 0,-1-1-1 0 0,1 1 0 0 0,-1 0 0 0 0,-3 4 1 0 0,-32 31 2788 0 0,18-15-2476 0 0,-11 8-784 0 0,-2-2 0 0 0,0-1 0 0 0,-2-1 0 0 0,-2-2 0 0 0,-49 24 0 0 0,71-41-414 0 0,7-4-70 0 0,0 1 1 0 0,0 0 0 0 0,1 1-1 0 0,-1 0 1 0 0,-12 11 0 0 0,22-17-8 0 0,-1 0 0 0 0,1 0 0 0 0,0 0 0 0 0,0 0 1 0 0,0 0-1 0 0,0 1 0 0 0,0-1 0 0 0,0 0 1 0 0,-1 0-1 0 0,1 0 0 0 0,0 0 0 0 0,0 0 1 0 0,0 0-1 0 0,0 0 0 0 0,0 0 0 0 0,0 1 1 0 0,0-1-1 0 0,0 0 0 0 0,0 0 0 0 0,0 0 1 0 0,0 0-1 0 0,-1 0 0 0 0,1 0 0 0 0,0 1 0 0 0,0-1 1 0 0,0 0-1 0 0,0 0 0 0 0,0 0 0 0 0,0 0 1 0 0,0 0-1 0 0,0 1 0 0 0,0-1 0 0 0,0 0 1 0 0,0 0-1 0 0,1 0 0 0 0,-1 0 0 0 0,0 0 1 0 0,0 1-1 0 0,0-1 0 0 0,0 0 0 0 0,0 0 1 0 0,0 0-1 0 0,0 0 0 0 0,0 0 0 0 0,0 0 1 0 0,0 0-1 0 0,0 1 0 0 0,1-1 0 0 0,-1 0 0 0 0,0 0 1 0 0,10 1-541 0 0,14-3-1412 0 0,0-3-1513 0 0,4 0-349 0 0</inkml:trace>
</inkml:ink>
</file>

<file path=ppt/ink/ink4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1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 75 8 0 0,'-2'-5'472'0'0,"1"4"-192"0"0,1 0 1 0 0,-1 0-1 0 0,1 0 0 0 0,-1 0 0 0 0,1 0 0 0 0,-1 0 0 0 0,1 0 1 0 0,0 0-1 0 0,0 0 0 0 0,-1 0 0 0 0,1-1 0 0 0,0 1 0 0 0,0 0 1 0 0,0 0-1 0 0,1 0 0 0 0,-1 0 0 0 0,0-1 0 0 0,0 1 1 0 0,2-4 6018 0 0,-8 22-2723 0 0,2 6-2077 0 0,1-5-475 0 0,-1 33 1 0 0,4-45-915 0 0,2 36 504 0 0,-1-39-579 0 0,-1 0 0 0 0,1 0 0 0 0,-1 0 0 0 0,1-1 0 0 0,0 1 0 0 0,0 0 0 0 0,1-1 0 0 0,-1 1 0 0 0,0-1 0 0 0,1 1 0 0 0,0-1 0 0 0,2 3 0 0 0,-4-4-30 0 0,0-1 0 0 0,1 0 0 0 0,-1 1 0 0 0,0-1 0 0 0,1 0 0 0 0,-1 1 1 0 0,1-1-1 0 0,-1 0 0 0 0,0 0 0 0 0,1 1 0 0 0,-1-1 0 0 0,1 0 0 0 0,-1 0 0 0 0,1 0 0 0 0,-1 0 1 0 0,0 0-1 0 0,1 1 0 0 0,-1-1 0 0 0,1 0 0 0 0,-1 0 0 0 0,1 0 0 0 0,-1 0 0 0 0,1 0 0 0 0,-1 0 1 0 0,1-1-1 0 0,-1 1 0 0 0,1 0 0 0 0,-1 0 0 0 0,1 0 0 0 0,-1 0 0 0 0,1-1 0 0 0,0 0-2 0 0,1 0 0 0 0,-1 0 0 0 0,0 0 0 0 0,0 0 0 0 0,0 0 0 0 0,0-1 0 0 0,0 1 0 0 0,0 0 0 0 0,1-3 0 0 0,1-3-13 0 0,0 1 1 0 0,0-1-1 0 0,2-9 0 0 0,6-37 50 0 0,8-25-53 0 0,-17 74 14 0 0,0-1 0 0 0,0 1 0 0 0,1 0 0 0 0,-1 0 0 0 0,1 0 0 0 0,0 1 1 0 0,0-1-1 0 0,1 1 0 0 0,-1 0 0 0 0,1-1 0 0 0,0 1 0 0 0,-1 1 0 0 0,1-1 0 0 0,7-3 0 0 0,-10 6 2 0 0,1-1-1 0 0,-1 0 1 0 0,0 1-1 0 0,1 0 1 0 0,-1-1-1 0 0,0 1 1 0 0,1 0 0 0 0,-1-1-1 0 0,0 1 1 0 0,1 0-1 0 0,-1 0 1 0 0,0 0-1 0 0,1 0 1 0 0,-1 1 0 0 0,0-1-1 0 0,1 0 1 0 0,-1 0-1 0 0,0 1 1 0 0,1-1-1 0 0,-1 1 1 0 0,0-1 0 0 0,0 1-1 0 0,0 0 1 0 0,1-1-1 0 0,-1 1 1 0 0,0 0-1 0 0,0 0 1 0 0,0 0-1 0 0,0 0 1 0 0,0 0 0 0 0,0 0-1 0 0,0 0 1 0 0,-1 0-1 0 0,1 0 1 0 0,0 0-1 0 0,-1 0 1 0 0,1 1 0 0 0,0-1-1 0 0,-1 0 1 0 0,0 0-1 0 0,1 2 1 0 0,2 7 16 0 0,-1 0 0 0 0,0 0 0 0 0,-1 0 0 0 0,0 16 0 0 0,0-11 19 0 0,0-4 60 0 0,1 0 0 0 0,0 0 0 0 0,0-1-1 0 0,1 1 1 0 0,1 0 0 0 0,0-1-1 0 0,7 14 1 0 0,0-46 145 0 0,-8 9-245 0 0,2 1 0 0 0,0-1 1 0 0,0 1-1 0 0,1 0 1 0 0,14-20-1 0 0,-15 26 7 0 0,-1 1 1 0 0,0-1-1 0 0,1 1 0 0 0,0 0 1 0 0,0 0-1 0 0,1 1 1 0 0,-1 0-1 0 0,1 0 0 0 0,0 0 1 0 0,0 1-1 0 0,0-1 0 0 0,13-3 1 0 0,-18 6-5 0 0,0 1 1 0 0,0 0 0 0 0,0-1-1 0 0,0 1 1 0 0,0 0 0 0 0,0 0-1 0 0,0 0 1 0 0,0 0-1 0 0,0 0 1 0 0,0 0 0 0 0,0 0-1 0 0,0 0 1 0 0,0 0 0 0 0,0 0-1 0 0,0 0 1 0 0,0 1 0 0 0,0-1-1 0 0,0 1 1 0 0,0-1-1 0 0,0 0 1 0 0,0 1 0 0 0,0 0-1 0 0,0-1 1 0 0,0 1 0 0 0,0 0-1 0 0,-1-1 1 0 0,1 1 0 0 0,0 0-1 0 0,-1 0 1 0 0,1-1 0 0 0,0 1-1 0 0,-1 0 1 0 0,1 0-1 0 0,-1 0 1 0 0,1 0 0 0 0,-1 0-1 0 0,1 2 1 0 0,1 3 6 0 0,0 1 0 0 0,-1 0 0 0 0,0 0 0 0 0,0 13 1 0 0,0 0-20 0 0,2-6 7 0 0,6 35-27 0 0,-7-45-29 0 0,-1 0 0 0 0,0 0 1 0 0,1 0-1 0 0,0-1 0 0 0,0 1 0 0 0,0 0 1 0 0,1-1-1 0 0,-1 1 0 0 0,4 3 1 0 0,13 6-2432 0 0,2-5-3888 0 0,-13-6 4734 0 0</inkml:trace>
</inkml:ink>
</file>

<file path=ppt/ink/ink4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5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35 456 0 0,'0'0'43'0'0,"5"-21"3482"0"0,-5 21-3183 0 0,0-1 1 0 0,1 0-1 0 0,-1 0 0 0 0,0 1 1 0 0,0-1-1 0 0,1 0 1 0 0,-1 1-1 0 0,0-1 0 0 0,1 0 1 0 0,-1 1-1 0 0,1-1 1 0 0,-1 0-1 0 0,1 1 0 0 0,-1-1 1 0 0,1 1-1 0 0,0-1 1 0 0,-1 1-1 0 0,1-1 0 0 0,-1 1 1 0 0,1 0-1 0 0,0-1 0 0 0,-1 1 1 0 0,2-1-1 0 0,-1 4 154 0 0,-1 0-1 0 0,1 0 1 0 0,-1 0 0 0 0,0 0-1 0 0,0 0 1 0 0,0 0 0 0 0,-1 3-1 0 0,-2 20 693 0 0,1-10-359 0 0,0 32 1 0 0,2-43-792 0 0,0-1-1 0 0,0 1 1 0 0,1-1 0 0 0,0 1-1 0 0,0 0 1 0 0,0-1 0 0 0,1 1 0 0 0,0-1-1 0 0,-1 0 1 0 0,2 0 0 0 0,2 6-1 0 0,-4-9-65 0 0,1 1-1 0 0,0 0 0 0 0,-1-1 1 0 0,1 1-1 0 0,0-1 0 0 0,0 1 1 0 0,0-1-1 0 0,0 0 0 0 0,0 0 1 0 0,0 0-1 0 0,0 0 0 0 0,1 0 1 0 0,-1 0-1 0 0,0-1 0 0 0,0 1 1 0 0,1-1-1 0 0,-1 0 0 0 0,0 1 1 0 0,1-1-1 0 0,-1 0 0 0 0,1 0 1 0 0,-1-1-1 0 0,0 1 0 0 0,3-1 0 0 0,5-1-960 0 0,-1 0 0 0 0,1-1 0 0 0,-1 0 0 0 0,12-6 0 0 0,-2 1-899 0 0</inkml:trace>
</inkml:ink>
</file>

<file path=ppt/ink/ink4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6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 2 1952 0 0,'-11'-2'2369'0'0,"-2"2"1616"0"0,3 2-2329 0 0,7 1-520 0 0,2-1-247 0 0,2 1-665 0 0,6-2-40 0 0,-1 3-184 0 0,5-4-64 0 0,-2 1-336 0 0,3 1-41 0 0,-1-2-2775 0 0,-2 0 1847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8:23.6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15 16 2320 0 0,'-13'-15'16283'0'0,"11"28"-12720"0"0,3-3-3058 0 0,0 1-1 0 0,1-1 0 0 0,3 11 1 0 0,1 12 195 0 0,-2-2 0 0 0,-3-14-501 0 0,1-1 0 0 0,1 1 0 0 0,1-1 0 0 0,0 0 0 0 0,12 30 0 0 0,-9-37-188 0 0,-7-9-12 0 0,0 0-1 0 0,0 0 0 0 0,0 1 0 0 0,0-1 1 0 0,1 0-1 0 0,-1 0 0 0 0,0 0 0 0 0,0 0 1 0 0,0 0-1 0 0,0 0 0 0 0,0 0 0 0 0,1 0 1 0 0,-1 0-1 0 0,0 0 0 0 0,0 0 0 0 0,0 0 1 0 0,0 0-1 0 0,0 0 0 0 0,1 0 0 0 0,-1 0 0 0 0,0 0 1 0 0,0 0-1 0 0,0 0 0 0 0,0 0 0 0 0,0 0 1 0 0,1 0-1 0 0,-1 0 0 0 0,0 0 0 0 0,0 0 1 0 0,0-1-1 0 0,0 1 0 0 0,0 0 0 0 0,0 0 1 0 0,1 0-1 0 0,-1 0 0 0 0,1-1-10 0 0,-1-1 0 0 0,1 1 0 0 0,-1-1-1 0 0,1 1 1 0 0,-1 0 0 0 0,0-1 0 0 0,1 1 0 0 0,-1-1 0 0 0,0 1 0 0 0,0-1-1 0 0,0-2 1 0 0,-1-39 9 0 0,0-31 9 0 0,2 67-8 0 0,0-1-1 0 0,0 1 1 0 0,0 0-1 0 0,1-1 1 0 0,0 1-1 0 0,1 0 1 0 0,4-10-1 0 0,-6 15 3 0 0,0 0 1 0 0,0 0-1 0 0,1 0 1 0 0,-1 1-1 0 0,1-1 1 0 0,-1 0-1 0 0,1 1 1 0 0,-1-1-1 0 0,1 1 1 0 0,0-1-1 0 0,-1 1 0 0 0,1 0 1 0 0,0 0-1 0 0,0 0 1 0 0,0 0-1 0 0,0 0 1 0 0,0 0-1 0 0,5-1 1 0 0,-3 2-3 0 0,0-1 0 0 0,0 1 0 0 0,0 0 0 0 0,0 0 0 0 0,0 1 0 0 0,0-1 1 0 0,0 1-1 0 0,0 0 0 0 0,7 2 0 0 0,0 1-2 0 0,-1 1 1 0 0,1 0-1 0 0,-1 0 0 0 0,0 1 0 0 0,0 0 1 0 0,13 12-1 0 0,-17-12 11 0 0,1 1 0 0 0,-1-1 0 0 0,0 1 1 0 0,0 0-1 0 0,-1 1 0 0 0,0 0 0 0 0,0-1 0 0 0,5 14 0 0 0,-5-7-141 0 0,0 0 0 0 0,-1 1 0 0 0,-1-1-1 0 0,3 23 1 0 0,-6-36 48 0 0,6 25-1944 0 0,-6-24 1449 0 0,1-1 0 0 0,0 0 1 0 0,-1 0-1 0 0,1 0 0 0 0,0 1 0 0 0,0-1 0 0 0,-1 0 0 0 0,1 0 0 0 0,0 0 0 0 0,2 1 0 0 0,3 1-1366 0 0</inkml:trace>
</inkml:ink>
</file>

<file path=ppt/ink/ink4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7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358 16 512 0 0,'-1'-2'298'0'0,"0"1"1"0"0,0 0-1 0 0,0 0 0 0 0,-1 0 1 0 0,1-1-1 0 0,-1 1 0 0 0,1 1 1 0 0,0-1-1 0 0,-1 0 0 0 0,1 0 0 0 0,-1 0 1 0 0,0 1-1 0 0,1-1 0 0 0,-1 1 1 0 0,0-1-1 0 0,1 1 0 0 0,-1 0 1 0 0,0 0-1 0 0,1 0 0 0 0,-4 0 0 0 0,-38 2 4912 0 0,40-2-5064 0 0,-6 1 571 0 0,-1 1 0 0 0,2 0 0 0 0,-1 1 0 0 0,0-1 0 0 0,-10 6 0 0 0,11-5-545 0 0,1 1 0 0 0,0 0 0 0 0,1 0 0 0 0,-1 1 0 0 0,1 0 0 0 0,0 0 0 0 0,0 0 0 0 0,1 1 0 0 0,-1 0 0 0 0,-7 10 1 0 0,-3 8 189 0 0,-50 80 931 0 0,55-85-1083 0 0,1 1 0 0 0,1 0 0 0 0,-9 32 0 0 0,16-47-184 0 0,1 1 0 0 0,0-1-1 0 0,0 1 1 0 0,0-1 0 0 0,1 1 0 0 0,0-1 0 0 0,0 1 0 0 0,0 0 0 0 0,3 10 0 0 0,-3-13-34 0 0,1 1 0 0 0,1-1 0 0 0,-1 0 0 0 0,0 0 0 0 0,1 0 0 0 0,0 0 0 0 0,0 0 0 0 0,0 0 0 0 0,0 0 0 0 0,0-1 0 0 0,0 1 0 0 0,1-1 0 0 0,-1 1 0 0 0,1-1 0 0 0,0 0-1 0 0,0 0 1 0 0,3 2 0 0 0,14 5-166 0 0,0 0 0 0 0,0-2 0 0 0,1 0 0 0 0,0-1 0 0 0,0-1 0 0 0,1-1 0 0 0,26 1 0 0 0,36-3-3246 0 0,-70-2 2091 0 0,5 0-631 0 0</inkml:trace>
</inkml:ink>
</file>

<file path=ppt/ink/ink4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8.1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249 48 8 0 0,'-20'-1'2186'0'0,"17"1"-1276"0"0,-1 0 1 0 0,0-1 0 0 0,1 1 0 0 0,-1 1 0 0 0,1-1-1 0 0,-1 0 1 0 0,0 1 0 0 0,1 0 0 0 0,-1 0-1 0 0,1 0 1 0 0,-7 3 0 0 0,-25 12 1590 0 0,-38 21 111 0 0,65-32-2435 0 0,1-1 1 0 0,0 2-1 0 0,0-1 0 0 0,0 1 1 0 0,1 0-1 0 0,-11 13 1 0 0,15-17-151 0 0,1-1 1 0 0,0 1 0 0 0,0 0 0 0 0,0 0 0 0 0,0-1 0 0 0,0 1-1 0 0,0 0 1 0 0,0 0 0 0 0,0 0 0 0 0,1 0 0 0 0,-1 0 0 0 0,1 0 0 0 0,0 1-1 0 0,-1-1 1 0 0,1 0 0 0 0,0 0 0 0 0,0 0 0 0 0,1 0 0 0 0,0 4-1 0 0,-1-3-17 0 0,2-1-1 0 0,-1 0 0 0 0,0 0 0 0 0,0 1 0 0 0,1-1 1 0 0,-1 0-1 0 0,1 0 0 0 0,0 0 0 0 0,-1-1 0 0 0,1 1 0 0 0,0 0 1 0 0,0-1-1 0 0,0 1 0 0 0,3 1 0 0 0,4 2-12 0 0,1-1-1 0 0,0 1 1 0 0,0-2 0 0 0,0 1-1 0 0,0-2 1 0 0,19 4-1 0 0,-21-5-17 0 0,1-1 1 0 0,0 0-1 0 0,0 0 0 0 0,0-1 0 0 0,-1 0 0 0 0,1-1 0 0 0,0 0 0 0 0,-1 0 0 0 0,0-1 1 0 0,1 0-1 0 0,-1 0 0 0 0,0-1 0 0 0,-1 0 0 0 0,1-1 0 0 0,-1 1 0 0 0,1-1 1 0 0,-1-1-1 0 0,-1 0 0 0 0,7-6 0 0 0,-10 9 8 0 0,0-1 0 0 0,-1 1 0 0 0,1-1-1 0 0,-1 0 1 0 0,0 0 0 0 0,0 0 0 0 0,-1 0 0 0 0,1 0 0 0 0,-1 0 0 0 0,0-1 0 0 0,0 1 0 0 0,0 0 0 0 0,0-1-1 0 0,-1 1 1 0 0,0-1 0 0 0,0 1 0 0 0,0 0 0 0 0,-1-8 0 0 0,0 4-19 0 0,-1 1 1 0 0,1-1-1 0 0,-1 0 1 0 0,-1 1-1 0 0,0 0 1 0 0,0-1-1 0 0,0 1 1 0 0,-1 0-1 0 0,-8-11 1 0 0,11 15 29 0 0,-1 1 1 0 0,0 0 0 0 0,0 0-1 0 0,0 0 1 0 0,0 0-1 0 0,-1 0 1 0 0,1 0 0 0 0,0 1-1 0 0,-1-1 1 0 0,1 1-1 0 0,-1-1 1 0 0,1 1 0 0 0,-1 0-1 0 0,0 0 1 0 0,0 0-1 0 0,0 1 1 0 0,1-1 0 0 0,-1 1-1 0 0,0-1 1 0 0,0 1-1 0 0,0 0 1 0 0,0 0 0 0 0,0 0-1 0 0,0 0 1 0 0,1 1-1 0 0,-1-1 1 0 0,-3 2 0 0 0,-4 1 13 0 0,1 1 1 0 0,0 0 0 0 0,0 1 0 0 0,0 0 0 0 0,0 0 0 0 0,-12 10-1 0 0,7-4 5 0 0,1 0-1 0 0,-1 1 1 0 0,-19 23-1 0 0,29-30-10 0 0,1-1 0 0 0,-1 1-1 0 0,1-1 1 0 0,0 1-1 0 0,1 0 1 0 0,-1 0 0 0 0,1 0-1 0 0,0 1 1 0 0,0-1 0 0 0,1 1-1 0 0,0-1 1 0 0,0 1 0 0 0,0-1-1 0 0,0 1 1 0 0,1 10-1 0 0,0-13-6 0 0,1-1 0 0 0,0 1 0 0 0,0 0 0 0 0,0 0-1 0 0,0-1 1 0 0,0 1 0 0 0,0-1 0 0 0,1 1-1 0 0,-1-1 1 0 0,1 0 0 0 0,0 1 0 0 0,0-1-1 0 0,0 0 1 0 0,0 0 0 0 0,0 0 0 0 0,0 0-1 0 0,0-1 1 0 0,1 1 0 0 0,-1 0 0 0 0,1-1 0 0 0,-1 0-1 0 0,1 0 1 0 0,0 1 0 0 0,-1-2 0 0 0,6 3-1 0 0,-1-1-8 0 0,1-1-1 0 0,-1 1 0 0 0,0-1 1 0 0,1-1-1 0 0,0 1 0 0 0,-1-1 1 0 0,1-1-1 0 0,12-1 0 0 0,-12 0-4 0 0,0 0-1 0 0,-1-1 0 0 0,1 0 0 0 0,-1-1 0 0 0,1 1 1 0 0,-1-1-1 0 0,0-1 0 0 0,8-6 0 0 0,6-6 27 0 0,20-22-1 0 0,-30 26 35 0 0,0-1 1 0 0,16-24-1 0 0,-16 21 75 0 0,-6 12 183 0 0,-6 14 14 0 0,0-4-342 0 0,-1 8 88 0 0,1 0 0 0 0,0 0 0 0 0,1 0 0 0 0,1 0 0 0 0,0 0 0 0 0,4 23 0 0 0,38 107 299 0 0,-35-107-172 0 0,-1 0 0 0 0,-2 1 0 0 0,0 50 0 0 0,-5-81-154 0 0,0 0 0 0 0,-1 0-1 0 0,1 0 1 0 0,-2 0 0 0 0,1 0 0 0 0,0 0 0 0 0,-1 0 0 0 0,0 0-1 0 0,-1 0 1 0 0,1-1 0 0 0,-1 1 0 0 0,0-1 0 0 0,-6 9-1 0 0,4-9-6 0 0,0 1-1 0 0,-1-1 1 0 0,1 0-1 0 0,-1 0 1 0 0,0-1-1 0 0,-1 0 1 0 0,1 0-1 0 0,-1 0 1 0 0,1-1-1 0 0,-13 5 1 0 0,6-3-19 0 0,-1-1 1 0 0,1 0 0 0 0,-1 0-1 0 0,0-2 1 0 0,-19 2 0 0 0,30-3-6 0 0,0-1 1 0 0,0 0 0 0 0,0 0 0 0 0,0-1 0 0 0,0 1 0 0 0,0 0 0 0 0,0-1 0 0 0,0 0 0 0 0,1 0 0 0 0,-1 0 0 0 0,0 0-1 0 0,0 0 1 0 0,1 0 0 0 0,-1-1 0 0 0,1 1 0 0 0,-1-1 0 0 0,1 0 0 0 0,-1 0 0 0 0,1 0 0 0 0,0 0 0 0 0,0 0 0 0 0,0 0-1 0 0,0-1 1 0 0,1 1 0 0 0,-1-1 0 0 0,1 1 0 0 0,-1-1 0 0 0,1 1 0 0 0,0-1 0 0 0,0 0 0 0 0,0 0 0 0 0,-1-4 0 0 0,0-3-10 0 0,1 0 1 0 0,0 1 0 0 0,1-1 0 0 0,0 0-1 0 0,1 1 1 0 0,-1-1 0 0 0,2 0 0 0 0,-1 1-1 0 0,2-1 1 0 0,3-10 0 0 0,5-12-66 0 0,24-45 1 0 0,-34 75 63 0 0,7-15-248 0 0,0 1-1 0 0,2 0 1 0 0,0 0-1 0 0,1 1 1 0 0,0 0-1 0 0,1 1 1 0 0,1 1-1 0 0,0 0 1 0 0,1 0-1 0 0,20-13 1 0 0,32-21-7493 0 0,-50 37 5072 0 0</inkml:trace>
</inkml:ink>
</file>

<file path=ppt/ink/ink4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8.4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20 1416 0 0,'-1'-1'374'0'0,"0"0"0"0"0,0 0 0 0 0,0 1-1 0 0,0-1 1 0 0,0 0 0 0 0,1 0 0 0 0,-1 0 0 0 0,0 0-1 0 0,0-1 1 0 0,1 1 0 0 0,-1 0 0 0 0,0-2-1 0 0,1 3-263 0 0,0 0 0 0 0,0 0 0 0 0,0 0 0 0 0,0-1 0 0 0,0 1 0 0 0,0 0 0 0 0,0 0 0 0 0,0 0 0 0 0,0 0 0 0 0,0-1 0 0 0,0 1-1 0 0,0 0 1 0 0,0 0 0 0 0,1 0 0 0 0,-1 0 0 0 0,0 0 0 0 0,0-1 0 0 0,0 1 0 0 0,0 0 0 0 0,0 0 0 0 0,0 0 0 0 0,0 0 0 0 0,1 0 0 0 0,-1 0-1 0 0,0-1 1 0 0,0 1 0 0 0,0 0 0 0 0,0 0 0 0 0,0 0 0 0 0,1 0 0 0 0,-1 0 0 0 0,0 0 0 0 0,12 0 2022 0 0,11 5-755 0 0,1 1 0 0 0,-1 1 1 0 0,0 1-1 0 0,-1 1 1 0 0,41 23-1 0 0,-49-23-1100 0 0,0 1 0 0 0,-1 0 0 0 0,0 1 0 0 0,-1 0 0 0 0,-1 1 0 0 0,0 1 0 0 0,0 0 0 0 0,-1 0 0 0 0,-1 1-1 0 0,15 27 1 0 0,-11-13-131 0 0,-1 1-1 0 0,-1 0 0 0 0,-2 1 1 0 0,11 59-1 0 0,-17-70-140 0 0,-2-1 0 0 0,0 0-1 0 0,-1 1 1 0 0,0-1 0 0 0,-2 0 0 0 0,0 0 0 0 0,-1 1 0 0 0,-9 26-1 0 0,4-21-92 0 0,-1-1-1 0 0,0-1 1 0 0,-2 0-1 0 0,-1 0 0 0 0,-28 39 1 0 0,31-50-294 0 0,-1 0 0 0 0,0 0 1 0 0,-1-1-1 0 0,-14 11 1 0 0,-26 13-7895 0 0,32-23 2414 0 0</inkml:trace>
</inkml:ink>
</file>

<file path=ppt/ink/ink4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5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237 157 512 0 0,'-4'-14'732'0'0,"0"0"-1"0"0,1-1 1 0 0,1 1 0 0 0,0-1-1 0 0,1 0 1 0 0,0 0 0 0 0,2-16-1 0 0,0 7 2194 0 0,-4 27-2502 0 0,0-1-1 0 0,0 1 1 0 0,0 0 0 0 0,0 0 0 0 0,1 0 0 0 0,-4 6-1 0 0,1 0-58 0 0,1 0 1 0 0,0 0-1 0 0,0 1 0 0 0,0-1 0 0 0,2 1 0 0 0,-4 18 0 0 0,-3 65 1533 0 0,6-56-1446 0 0,-12 302 1269 0 0,2-34-1405 0 0,-101 489 327 0 0,108-759-611 0 0,1 1 0 0 0,2 0 1 0 0,2 0-1 0 0,1 0 0 0 0,2 0 1 0 0,1 0-1 0 0,2-1 0 0 0,12 46 0 0 0,-16-79-30 0 0,-1 0-6 0 0,0-1 0 0 0,1 1 0 0 0,-1-1-1 0 0,1 1 1 0 0,-1-1 0 0 0,1 1 0 0 0,0-1 0 0 0,-1 1-1 0 0,1-1 1 0 0,0 1 0 0 0,0-1 0 0 0,0 0-1 0 0,1 2 1 0 0,0-6-53 0 0,0 1-1 0 0,-1-1 1 0 0,0 1-1 0 0,1-1 1 0 0,-1 0-1 0 0,0 0 1 0 0,0-4-1 0 0,2-5-355 0 0,-1 0 0 0 0,0-1 0 0 0,-1 0 0 0 0,0 1 0 0 0,-2-21 0 0 0,-6-30-5670 0 0,3 43 4498 0 0</inkml:trace>
</inkml:ink>
</file>

<file path=ppt/ink/ink4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190 215 8 0 0,'-2'0'247'0'0,"0"-1"0"0"0,0 1 0 0 0,0-1 0 0 0,0 1 0 0 0,0-1 0 0 0,0 0 0 0 0,1 0-1 0 0,-1 1 1 0 0,0-1 0 0 0,0-1 0 0 0,0 1 0 0 0,-2-2 0 0 0,3 2 275 0 0,-1-1 1 0 0,0 1-1 0 0,1 0 0 0 0,-1 0 1 0 0,0 0-1 0 0,0 0 0 0 0,-4-1 0 0 0,5 2-418 0 0,0 0 0 0 0,0 0-1 0 0,0 0 1 0 0,0 0 0 0 0,0 0 0 0 0,0 1-1 0 0,0-1 1 0 0,0 0 0 0 0,0 0-1 0 0,0 1 1 0 0,0-1 0 0 0,0 1 0 0 0,0-1-1 0 0,0 0 1 0 0,0 1 0 0 0,0 0-1 0 0,1-1 1 0 0,-1 1 0 0 0,0 0 0 0 0,0-1-1 0 0,0 2 1 0 0,-6 6 520 0 0,1 0-1 0 0,0 1 1 0 0,0-1 0 0 0,1 1 0 0 0,-7 19-1 0 0,-6 8 460 0 0,-29 40 659 0 0,35-55-1373 0 0,11-19-321 0 0,1-1 1 0 0,-1 0-1 0 0,1 1 0 0 0,-1-1 0 0 0,1 0 0 0 0,-1 1 1 0 0,1-1-1 0 0,0 1 0 0 0,-1-1 0 0 0,1 1 0 0 0,0-1 1 0 0,0 0-1 0 0,0 3 0 0 0,2-5-38 0 0,-1 1 0 0 0,0 0 0 0 0,0-1 0 0 0,0 1 0 0 0,0-1 0 0 0,0 1 0 0 0,0-1 0 0 0,0 1 0 0 0,0-1 0 0 0,-1 0 0 0 0,1 1 0 0 0,1-2 0 0 0,2-1 37 0 0,10-7-28 0 0,0-1 0 0 0,-1 0-1 0 0,0 0 1 0 0,-1-2 0 0 0,0 0-1 0 0,-1 0 1 0 0,12-18 0 0 0,-7 6-2 0 0,-1-1 0 0 0,18-40 0 0 0,-12 20-6 0 0,-14 33 35 0 0,1-3 21 0 0,0-1-1 0 0,2 1 1 0 0,16-22 0 0 0,-24 35-35 0 0,1 0 0 0 0,-1 0 1 0 0,1 0-1 0 0,0 0 0 0 0,0 0 1 0 0,0 1-1 0 0,0 0 0 0 0,0-1 1 0 0,0 1-1 0 0,1 0 0 0 0,-1 1 1 0 0,1-1-1 0 0,0 1 0 0 0,-1-1 1 0 0,1 1-1 0 0,0 0 1 0 0,0 0-1 0 0,0 1 0 0 0,-1-1 1 0 0,1 1-1 0 0,0 0 0 0 0,7 1 1 0 0,-8-1-9 0 0,1 1 0 0 0,-1 0 0 0 0,0 1 0 0 0,0-1 0 0 0,0 0 0 0 0,0 1 0 0 0,-1 0 0 0 0,1 0 1 0 0,0 0-1 0 0,2 2 0 0 0,26 28 201 0 0,-21-21-203 0 0,17 20 181 0 0,33 52 1 0 0,-54-73-182 0 0,1 1 23 0 0,0 1-1 0 0,-1 1 0 0 0,-1-1 1 0 0,4 15-1 0 0,-4-12-46 0 0,1-1-1 0 0,12 23 1 0 0,-17-35-6 0 0,0 0 0 0 0,0 0 0 0 0,0-1 1 0 0,1 1-1 0 0,-1-1 0 0 0,0 1 0 0 0,1-1 0 0 0,-1 0 0 0 0,1 1 0 0 0,0-1 1 0 0,-1 0-1 0 0,1 0 0 0 0,0 0 0 0 0,0 0 0 0 0,-1 0 0 0 0,1-1 0 0 0,0 1 1 0 0,0-1-1 0 0,0 1 0 0 0,0-1 0 0 0,0 1 0 0 0,0-1 0 0 0,3 0 0 0 0,3-1-207 0 0,-1 0-1 0 0,1 0 1 0 0,-1-1-1 0 0,0 0 0 0 0,8-3 1 0 0,-7 2-1553 0 0,-1 1 1 0 0,16-3 0 0 0,-16 4 214 0 0</inkml:trace>
</inkml:ink>
</file>

<file path=ppt/ink/ink4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8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30 512 0 0,'0'-3'125'0'0,"-1"1"0"0"0,0 0 0 0 0,0-1 0 0 0,0 1 0 0 0,0 0 0 0 0,0 0 0 0 0,-1 0 0 0 0,1 0 0 0 0,-3-3 0 0 0,3 4 62 0 0,0 1 1 0 0,1-1-1 0 0,-1 1 0 0 0,0-1 1 0 0,0 1-1 0 0,0 0 1 0 0,0-1-1 0 0,0 1 0 0 0,0 0 1 0 0,1 0-1 0 0,-1-1 0 0 0,0 1 1 0 0,0 0-1 0 0,0 0 0 0 0,0 0 1 0 0,0 0-1 0 0,0 0 1 0 0,0 0-1 0 0,0 1 0 0 0,0-1 1 0 0,0 0-1 0 0,0 0 0 0 0,0 1 1 0 0,1-1-1 0 0,-1 0 0 0 0,0 1 1 0 0,-1 0-1 0 0,-9 5 349 0 0,1 0 0 0 0,0 1-1 0 0,1 0 1 0 0,-1 1 0 0 0,2-1 0 0 0,-1 2-1 0 0,1-1 1 0 0,0 1 0 0 0,1 1-1 0 0,-8 11 1 0 0,6-6-310 0 0,0 1 0 0 0,1 0 0 0 0,1 0-1 0 0,1 0 1 0 0,0 1 0 0 0,-4 20 0 0 0,9-29-168 0 0,0-1-1 0 0,0 0 1 0 0,0 1 0 0 0,1-1 0 0 0,1 1 0 0 0,-1-1 0 0 0,1 0-1 0 0,0 1 1 0 0,1-1 0 0 0,-1 0 0 0 0,2 0 0 0 0,-1 0-1 0 0,1 0 1 0 0,0 0 0 0 0,6 10 0 0 0,-6-12-14 0 0,1 0-1 0 0,0 0 1 0 0,0 0 0 0 0,0 0 0 0 0,0-1-1 0 0,1 0 1 0 0,0 0 0 0 0,0 0 0 0 0,0 0-1 0 0,0-1 1 0 0,0 0 0 0 0,1 0 0 0 0,0 0-1 0 0,0-1 1 0 0,-1 0 0 0 0,1 0 0 0 0,0 0-1 0 0,11 1 1 0 0,-10-3-61 0 0,0 1 0 0 0,0-1 0 0 0,1-1 0 0 0,-1 0 0 0 0,0 0 0 0 0,1 0 1 0 0,-1-1-1 0 0,0 0 0 0 0,0 0 0 0 0,-1 0 0 0 0,10-6 0 0 0,-10 5 2 0 0,-1 0 0 0 0,1 0 0 0 0,-1-1 1 0 0,0 0-1 0 0,0 0 0 0 0,0 0 0 0 0,0 0 0 0 0,-1-1 0 0 0,0 0 1 0 0,0 0-1 0 0,0 0 0 0 0,0-1 0 0 0,2-5 0 0 0,-4 6 5 0 0,0 0 0 0 0,-1 0 0 0 0,0 0 0 0 0,0-1 0 0 0,0 1 0 0 0,-1 0 0 0 0,0 0 0 0 0,1-1 0 0 0,-2 1 0 0 0,1 0 0 0 0,-1 0 0 0 0,0 0 0 0 0,0 0 0 0 0,0-1 0 0 0,-4-8 0 0 0,-4-6-23 0 0,0 1 0 0 0,-17-28 0 0 0,18 34 2 0 0,-9-18 15 0 0,12 21 26 0 0,-1-1 0 0 0,0 1 0 0 0,0-1 0 0 0,-1 2 0 0 0,-1-1 0 0 0,-10-10 0 0 0,18 19-9 0 0,-1 1-1 0 0,0-1 1 0 0,1 1-1 0 0,-1-1 0 0 0,0 1 1 0 0,1-1-1 0 0,-1 1 1 0 0,0 0-1 0 0,0-1 1 0 0,0 1-1 0 0,1 0 0 0 0,-1 0 1 0 0,0 0-1 0 0,0 0 1 0 0,0-1-1 0 0,1 1 1 0 0,-1 0-1 0 0,0 0 0 0 0,0 0 1 0 0,0 1-1 0 0,0-1 1 0 0,1 0-1 0 0,-1 0 0 0 0,0 0 1 0 0,0 1-1 0 0,0-1 1 0 0,1 0-1 0 0,-1 1 1 0 0,0-1-1 0 0,0 1 0 0 0,1-1 1 0 0,-1 0-1 0 0,0 1 1 0 0,1 0-1 0 0,-1-1 1 0 0,1 1-1 0 0,-1-1 0 0 0,1 1 1 0 0,-1 0-1 0 0,1-1 1 0 0,-1 3-1 0 0,-3 2 13 0 0,0 1 0 0 0,1 0 0 0 0,0 1 0 0 0,-2 6 0 0 0,3-8-8 0 0,-3 8 24 0 0,1 0-1 0 0,0 0 1 0 0,-2 15-1 0 0,5-24-9 0 0,1 0 0 0 0,-1 1 0 0 0,1-1 0 0 0,0 1 0 0 0,0-1 0 0 0,0 1 0 0 0,1-1 0 0 0,-1 1 0 0 0,1-1-1 0 0,0 0 1 0 0,0 1 0 0 0,1-1 0 0 0,2 6 0 0 0,-3-9-9 0 0,0 0 1 0 0,0 1-1 0 0,0-1 0 0 0,0 0 0 0 0,0 0 0 0 0,0 0 1 0 0,0 0-1 0 0,0 0 0 0 0,1 0 0 0 0,-1 0 0 0 0,0 0 1 0 0,1 0-1 0 0,-1-1 0 0 0,1 1 0 0 0,-1-1 0 0 0,0 1 1 0 0,1-1-1 0 0,0 1 0 0 0,-1-1 0 0 0,1 0 0 0 0,-1 0 1 0 0,1 0-1 0 0,-1 0 0 0 0,1 0 0 0 0,-1 0 0 0 0,4 0 1 0 0,3-2 7 0 0,0 0 0 0 0,0-1 0 0 0,-1 1 0 0 0,10-5 0 0 0,9-3 35 0 0,19-4-18 0 0,-31 9 9 0 0,0 1 1 0 0,0 0 0 0 0,24-3-1 0 0,-32 7-20 0 0,-1-1 0 0 0,1 2 0 0 0,0-1 0 0 0,-1 1-1 0 0,1-1 1 0 0,0 2 0 0 0,-1-1 0 0 0,1 1 0 0 0,-1-1 0 0 0,8 5 0 0 0,-4-2 68 0 0,-1 1 1 0 0,-1 0 0 0 0,1 1 0 0 0,-1 0-1 0 0,11 10 1 0 0,-12-10-16 0 0,0 0 1 0 0,-1 0-1 0 0,0 1 0 0 0,0-1 1 0 0,6 12-1 0 0,-10-17-49 0 0,0 1-1 0 0,0 0 1 0 0,-1 0 0 0 0,1-1-1 0 0,-1 1 1 0 0,1 0 0 0 0,-1 0 0 0 0,1 0-1 0 0,-1 0 1 0 0,0 0 0 0 0,0 0-1 0 0,0 0 1 0 0,0 0 0 0 0,0-1-1 0 0,0 1 1 0 0,-1 0 0 0 0,1 0-1 0 0,-1 0 1 0 0,1 0 0 0 0,-1 0 0 0 0,0-1-1 0 0,0 1 1 0 0,1 0 0 0 0,-1-1-1 0 0,0 1 1 0 0,-1 0 0 0 0,1-1-1 0 0,-2 3 1 0 0,1-3-14 0 0,1 0-1 0 0,-1-1 1 0 0,1 1-1 0 0,-1 0 1 0 0,1-1-1 0 0,-1 1 1 0 0,1-1-1 0 0,-1 0 1 0 0,1 1-1 0 0,-1-1 1 0 0,1 0-1 0 0,-3 0 1 0 0,3 0-9 0 0,0 0 1 0 0,0 0 0 0 0,1 0 0 0 0,-1 0-1 0 0,0 0 1 0 0,0 0 0 0 0,0 0 0 0 0,0 0-1 0 0,1 0 1 0 0,-1 0 0 0 0,0-1 0 0 0,0 1-1 0 0,0 0 1 0 0,1-1 0 0 0,-1 1 0 0 0,0 0-1 0 0,0-1 1 0 0,1 1 0 0 0,-1-1-1 0 0,0 1 1 0 0,1-1 0 0 0,-1 0 0 0 0,0 0-1 0 0,1-2 3 0 0,1-1 0 0 0,0 1 0 0 0,-1 0-1 0 0,1 0 1 0 0,1 0 0 0 0,-1 0 0 0 0,0 0-1 0 0,1 0 1 0 0,-1 1 0 0 0,5-6-1 0 0,-5 6-4 0 0,22-39-95 0 0,-19 31 89 0 0,0 1 0 0 0,1 0 0 0 0,1 0 0 0 0,0 0 0 0 0,0 1 1 0 0,0 0-1 0 0,1 0 0 0 0,9-7 0 0 0,-10 10-6 0 0,0 1 0 0 0,0-1-1 0 0,1 2 1 0 0,0-1 0 0 0,-1 1 0 0 0,2 0 0 0 0,-1 0 0 0 0,0 1 0 0 0,11-3 0 0 0,-13 5 8 0 0,-1-1 0 0 0,0 1 1 0 0,1-1-1 0 0,-1 1 0 0 0,0 1 1 0 0,1-1-1 0 0,-1 1 0 0 0,0-1 1 0 0,1 1-1 0 0,-1 0 0 0 0,0 1 0 0 0,0-1 1 0 0,0 1-1 0 0,0 0 0 0 0,0 0 1 0 0,0 0-1 0 0,-1 0 0 0 0,5 4 1 0 0,1 1 17 0 0,-1 0-1 0 0,0 1 1 0 0,0 0 0 0 0,10 14 0 0 0,-15-17-9 0 0,-1-1 0 0 0,1 1 1 0 0,-1 0-1 0 0,0 0 0 0 0,0 0 0 0 0,-1 0 0 0 0,1 0 1 0 0,-1 0-1 0 0,0 0 0 0 0,-1 0 0 0 0,1 11 0 0 0,-4 3 101 0 0,3-16-105 0 0,-1-1-1 0 0,0 1 1 0 0,1-1 0 0 0,0 1-1 0 0,0 0 1 0 0,0-1 0 0 0,0 1-1 0 0,0 0 1 0 0,1 3 0 0 0,-1-6-8 0 0,0 0 0 0 0,1 0 1 0 0,-1 1-1 0 0,0-1 0 0 0,1 0 0 0 0,-1 0 0 0 0,1 0 1 0 0,-1 0-1 0 0,0 0 0 0 0,1 1 0 0 0,-1-1 1 0 0,1 0-1 0 0,-1 0 0 0 0,0 0 0 0 0,1 0 1 0 0,-1 0-1 0 0,1 0 0 0 0,-1 0 0 0 0,0 0 1 0 0,1-1-1 0 0,-1 1 0 0 0,1 0 0 0 0,0 0 1 0 0,12-4-154 0 0,-11 4 124 0 0,11-5-538 0 0,1-1 1 0 0,14-8-1 0 0,15-6-5339 0 0,-30 16 3083 0 0</inkml:trace>
</inkml:ink>
</file>

<file path=ppt/ink/ink4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8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2 464 0 0,'-2'-1'346'0'0,"-1"1"-1"0"0,0-1 1 0 0,1 1-1 0 0,-1 0 1 0 0,0 0-1 0 0,1 0 1 0 0,-1 1-1 0 0,1-1 1 0 0,-1 1-1 0 0,0-1 1 0 0,1 1-1 0 0,-1 0 1 0 0,1 0-1 0 0,0 0 1 0 0,-1 0-1 0 0,1 0 1 0 0,0 0-1 0 0,-1 1 1 0 0,1-1-1 0 0,0 1 1 0 0,0 0-1 0 0,0 0 1 0 0,1 0-1 0 0,-1 0 1 0 0,-2 2-1 0 0,-3 5 377 0 0,1 1-1 0 0,-1-1 1 0 0,1 1-1 0 0,-6 15 1 0 0,11-22-525 0 0,-1 1 0 0 0,1-1 0 0 0,0 0 1 0 0,0 1-1 0 0,0-1 0 0 0,1 1 0 0 0,-1-1 0 0 0,1 1 1 0 0,0 0-1 0 0,0-1 0 0 0,0 1 0 0 0,1 5 0 0 0,0-7-155 0 0,-1 0 0 0 0,1 0 0 0 0,0 0 0 0 0,-1 0 0 0 0,1-1-1 0 0,0 1 1 0 0,0 0 0 0 0,0 0 0 0 0,0-1 0 0 0,1 1 0 0 0,-1-1-1 0 0,0 1 1 0 0,1-1 0 0 0,-1 1 0 0 0,1-1 0 0 0,-1 0-1 0 0,1 0 1 0 0,0 1 0 0 0,-1-1 0 0 0,1 0 0 0 0,0-1 0 0 0,0 1-1 0 0,3 1 1 0 0,3 0-14 0 0,-1-1 1 0 0,1 0-1 0 0,-1 0 0 0 0,1-1 0 0 0,-1 0 0 0 0,1 0 0 0 0,0-1 0 0 0,7-1 1 0 0,62-17-75 0 0,-48 10 82 0 0,38-12-152 0 0,-61 19 80 0 0,0-1-1 0 0,1 0 0 0 0,-1-1 0 0 0,0 1 0 0 0,0-1 0 0 0,-1 0 0 0 0,11-10 1 0 0,-15 13 26 0 0,0 0 0 0 0,0 0 1 0 0,0 0-1 0 0,-1 0 0 0 0,1-1 0 0 0,0 1 1 0 0,0 0-1 0 0,-1 0 0 0 0,1-1 1 0 0,-1 1-1 0 0,1 0 0 0 0,-1-1 1 0 0,1 1-1 0 0,-1-1 0 0 0,0 1 1 0 0,0 0-1 0 0,0-1 0 0 0,0 1 1 0 0,0-1-1 0 0,0 1 0 0 0,0-2 1 0 0,-1 1-15 0 0,0 0 1 0 0,0 0-1 0 0,0 0 1 0 0,0 0 0 0 0,0 0-1 0 0,0 1 1 0 0,0-1-1 0 0,0 0 1 0 0,-1 1-1 0 0,1-1 1 0 0,-1 1 0 0 0,-2-3-1 0 0,-2 0-22 0 0,1 0-1 0 0,-1 1 0 0 0,0 0 0 0 0,1 0 1 0 0,-1 1-1 0 0,0-1 0 0 0,-1 1 1 0 0,-8-1-1 0 0,2 1 70 0 0,0 0 0 0 0,0 2 1 0 0,0-1-1 0 0,0 2 0 0 0,0 0 0 0 0,0 0 0 0 0,0 1 0 0 0,1 1 1 0 0,-1 0-1 0 0,-20 8 0 0 0,25-8 46 0 0,0 1 0 0 0,0 0 0 0 0,1 1 0 0 0,-1 0 0 0 0,1 0 0 0 0,0 0 0 0 0,1 1-1 0 0,-1 0 1 0 0,1 0 0 0 0,0 1 0 0 0,0 0 0 0 0,1 0 0 0 0,0 0 0 0 0,1 1 0 0 0,-1-1 0 0 0,-5 15 0 0 0,8-16-16 0 0,0 1 0 0 0,0 0 1 0 0,0 0-1 0 0,1-1 0 0 0,0 1 0 0 0,0 0 0 0 0,1 0 1 0 0,-1 0-1 0 0,2 0 0 0 0,0 9 0 0 0,0-12-44 0 0,0 0-1 0 0,0 0 1 0 0,0 0 0 0 0,0 0-1 0 0,1 0 1 0 0,0-1-1 0 0,-1 1 1 0 0,1 0-1 0 0,1-1 1 0 0,-1 0 0 0 0,0 1-1 0 0,1-1 1 0 0,0 0-1 0 0,0 0 1 0 0,0-1-1 0 0,0 1 1 0 0,0-1 0 0 0,6 5-1 0 0,7 0-42 0 0,0 0-1 0 0,0 0 1 0 0,0-2 0 0 0,0 0-1 0 0,1 0 1 0 0,0-2-1 0 0,30 3 1 0 0,-7-4-1118 0 0,1-1 0 0 0,45-6 0 0 0,-42 0-1397 0 0,-4-1-70 0 0</inkml:trace>
</inkml:ink>
</file>

<file path=ppt/ink/ink4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9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82 512 0 0,'0'-21'4533'0'0,"-4"-29"0"0"0,4 50-4464 0 0,0 0-1 0 0,1-1 1 0 0,-1 1 0 0 0,0-1-1 0 0,0 1 1 0 0,0 0-1 0 0,-1-1 1 0 0,1 1 0 0 0,0-1-1 0 0,0 1 1 0 0,0 0-1 0 0,0-1 1 0 0,0 1 0 0 0,0 0-1 0 0,0-1 1 0 0,-1 1 0 0 0,1-1-1 0 0,0 1 1 0 0,0 0-1 0 0,-1 0 1 0 0,1-1 0 0 0,0 1-1 0 0,0 0 1 0 0,-1-1 0 0 0,1 1-1 0 0,0 0 1 0 0,-1 0-1 0 0,1-1 1 0 0,0 1 0 0 0,-1 0-1 0 0,0 0 17 0 0,1 0-1 0 0,-1 1 1 0 0,0-1 0 0 0,1 1-1 0 0,-1-1 1 0 0,1 1-1 0 0,-1-1 1 0 0,1 1 0 0 0,-1-1-1 0 0,1 1 1 0 0,0-1-1 0 0,-1 1 1 0 0,1-1-1 0 0,-1 1 1 0 0,1 0 0 0 0,-12 29 1191 0 0,10-14-948 0 0,1 0 0 0 0,0 0 0 0 0,1 0-1 0 0,0 0 1 0 0,2 1 0 0 0,3 17 0 0 0,27 97 1118 0 0,-19-86-1105 0 0,11 55-7 0 0,15 47-64 0 0,-37-141-288 0 0,0 0-1 0 0,0-1 1 0 0,0 1-1 0 0,1-1 1 0 0,4 7-1 0 0,-7-12-4 0 0,1 1 0 0 0,-1 0 0 0 0,1 0 0 0 0,-1-1 0 0 0,1 1 0 0 0,-1-1 0 0 0,1 1 0 0 0,-1 0 0 0 0,1-1 0 0 0,0 1 0 0 0,-1-1 0 0 0,1 1-1 0 0,0-1 1 0 0,0 0 0 0 0,-1 1 0 0 0,1-1 0 0 0,0 0 0 0 0,0 1 0 0 0,0-1 0 0 0,-1 0 0 0 0,1 0 0 0 0,0 0 0 0 0,0 0 0 0 0,0 0 0 0 0,0 0 0 0 0,0 0 0 0 0,-1 0 0 0 0,1 0 0 0 0,0 0 0 0 0,0 0 0 0 0,0-1 0 0 0,-1 1 0 0 0,1 0-1 0 0,0 0 1 0 0,0-1 0 0 0,0 1 0 0 0,-1-1 0 0 0,1 1 0 0 0,0-1 0 0 0,-1 1 0 0 0,1-1 0 0 0,0 1 0 0 0,-1-1 0 0 0,1 1 0 0 0,-1-1 0 0 0,1 0 0 0 0,0-1 0 0 0,3-3-755 0 0,-1 0 0 0 0,0 0 0 0 0,0 0 0 0 0,-1 0 0 0 0,0 0 0 0 0,1-1 1 0 0,-2 1-1 0 0,1-1 0 0 0,1-6 0 0 0,0-3-2286 0 0</inkml:trace>
</inkml:ink>
</file>

<file path=ppt/ink/ink4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9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62 124 40 0 0,'-10'0'322'0'0,"4"0"545"0"0,-1 0 1 0 0,1 0-1 0 0,-1 1 1 0 0,-6 1 0 0 0,8-3 3853 0 0,8-4-2597 0 0,8-4-924 0 0,29-18 52 0 0,-23 17-1101 0 0,15-14 0 0 0,-23 18-106 0 0,-1 0 0 0 0,1 1 0 0 0,0-1-1 0 0,1 2 1 0 0,-1-1 0 0 0,1 2 0 0 0,0-1 0 0 0,0 1-1 0 0,0 0 1 0 0,0 1 0 0 0,0 1 0 0 0,1-1 0 0 0,-1 2 0 0 0,1-1-1 0 0,-1 1 1 0 0,1 1 0 0 0,-1 0 0 0 0,0 0 0 0 0,1 1-1 0 0,-1 1 1 0 0,0-1 0 0 0,16 8 0 0 0,-22-8 12 0 0,1 1 0 0 0,-1 0 0 0 0,1 0 0 0 0,-1 0 0 0 0,0 0 0 0 0,0 0-1 0 0,0 1 1 0 0,0 0 0 0 0,-1 0 0 0 0,0 0 0 0 0,0 0 0 0 0,0 1 0 0 0,0-1 0 0 0,0 1 0 0 0,2 7 0 0 0,-4-8-17 0 0,0-1 1 0 0,1 1-1 0 0,-2 0 0 0 0,1 0 1 0 0,0 0-1 0 0,-1-1 0 0 0,0 1 1 0 0,0 0-1 0 0,0 0 1 0 0,0 0-1 0 0,-1 0 0 0 0,0 0 1 0 0,1-1-1 0 0,-1 1 0 0 0,-1 0 1 0 0,1-1-1 0 0,0 1 1 0 0,-1 0-1 0 0,0-1 0 0 0,0 0 1 0 0,-4 6-1 0 0,0-2-11 0 0,0 0 0 0 0,-1-1 0 0 0,1 0 0 0 0,-1 0 0 0 0,-1-1 0 0 0,1 1 0 0 0,-1-2 0 0 0,0 1 0 0 0,0-1 0 0 0,0 0 0 0 0,-1-1 0 0 0,1 0 0 0 0,-12 3 0 0 0,-10 0-55 0 0,-1-1 0 0 0,-47 2 0 0 0,73-7 10 0 0,-12 1-60 0 0,-34-1 0 0 0,46-1-9 0 0,1 1 1 0 0,-1-1-1 0 0,1 0 1 0 0,-1 0-1 0 0,1-1 1 0 0,-1 1-1 0 0,1-1 1 0 0,0 0-1 0 0,0 0 1 0 0,0 0-1 0 0,0-1 1 0 0,-5-4-1 0 0,7 6-82 0 0,1-1 0 0 0,0 1 0 0 0,0-1 0 0 0,-1 1 0 0 0,1-1 0 0 0,1 0 0 0 0,-1 1-1 0 0,0-1 1 0 0,0 0 0 0 0,1 0 0 0 0,-1 0 0 0 0,1 0 0 0 0,-1 1 0 0 0,1-1 0 0 0,0 0 0 0 0,0 0 0 0 0,0 0 0 0 0,0 0-1 0 0,0 0 1 0 0,0 0 0 0 0,0 0 0 0 0,1 0 0 0 0,-1 0 0 0 0,1 0 0 0 0,-1 1 0 0 0,1-1 0 0 0,0 0 0 0 0,0 0 0 0 0,0 1-1 0 0,1-3 1 0 0,10-16-985 0 0</inkml:trace>
</inkml:ink>
</file>

<file path=ppt/ink/ink4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0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21 136 0 0,'-2'-2'479'0'0,"1"1"0"0"0,0-1 0 0 0,0 1 1 0 0,-1-1-1 0 0,1 1 0 0 0,-1 0 0 0 0,1-1 0 0 0,-1 1 0 0 0,1 0 0 0 0,-1 0 1 0 0,0 0-1 0 0,0 0 0 0 0,1 0 0 0 0,-1 1 0 0 0,0-1 0 0 0,0 1 0 0 0,0-1 1 0 0,0 1-1 0 0,0-1 0 0 0,0 1 0 0 0,0 0 0 0 0,-2 0 0 0 0,3 0-323 0 0,-1 1 0 0 0,1-1 0 0 0,0 0-1 0 0,0 1 1 0 0,-1-1 0 0 0,1 0 0 0 0,0 1-1 0 0,0 0 1 0 0,0-1 0 0 0,0 1 0 0 0,0 0-1 0 0,0 0 1 0 0,0-1 0 0 0,0 1 0 0 0,0 0-1 0 0,0 0 1 0 0,0 0 0 0 0,0 0 0 0 0,1 0-1 0 0,-1 0 1 0 0,0 0 0 0 0,1 1 0 0 0,-1-1-1 0 0,1 0 1 0 0,-1 0 0 0 0,1 0 0 0 0,-1 1-1 0 0,1-1 1 0 0,0 0 0 0 0,0 1 0 0 0,0-1-1 0 0,0 0 1 0 0,0 0 0 0 0,0 3 0 0 0,0 0-59 0 0,0 0 1 0 0,1 0 0 0 0,-1 1 0 0 0,1-1 0 0 0,0 0 0 0 0,0 0 0 0 0,0 0-1 0 0,1 0 1 0 0,-1 0 0 0 0,1 0 0 0 0,0 0 0 0 0,0-1 0 0 0,1 1 0 0 0,3 5-1 0 0,-1-4-41 0 0,0-1 0 0 0,0 1 0 0 0,0-1 0 0 0,0 0-1 0 0,0-1 1 0 0,1 1 0 0 0,0-1 0 0 0,10 5-1 0 0,-2-3-28 0 0,1-1 0 0 0,0 0 0 0 0,0-1 0 0 0,0 0 0 0 0,0-1 0 0 0,0-1 0 0 0,22 0 0 0 0,-17-2-14 0 0,0-1 0 0 0,23-6 0 0 0,-33 6-23 0 0,-1-1-1 0 0,1 0 1 0 0,-1 0-1 0 0,0-1 1 0 0,0 0-1 0 0,13-8 1 0 0,-21 11 5 0 0,1 0-1 0 0,-1 0 1 0 0,0 0 0 0 0,0 0 0 0 0,1-1 0 0 0,-1 1 0 0 0,0 0 0 0 0,0 0 0 0 0,0-1 0 0 0,0 1 0 0 0,0-1 0 0 0,0 1-1 0 0,-1-1 1 0 0,1 1 0 0 0,0-3 0 0 0,-1 3-2 0 0,1-1-1 0 0,-1 1 1 0 0,0 0-1 0 0,0 0 1 0 0,0-1-1 0 0,-1 1 0 0 0,1 0 1 0 0,0 0-1 0 0,0 0 1 0 0,-1-1-1 0 0,1 1 1 0 0,-1 0-1 0 0,1 0 1 0 0,-1 0-1 0 0,1 0 1 0 0,-2-2-1 0 0,-1 0-11 0 0,1 0-1 0 0,-1 0 1 0 0,0 1-1 0 0,0-1 0 0 0,0 1 1 0 0,0-1-1 0 0,0 1 1 0 0,-1 0-1 0 0,1 0 1 0 0,-1 1-1 0 0,-6-3 1 0 0,-9-3-13 0 0,-1 1-1 0 0,1 2 1 0 0,-1-1 0 0 0,-40-1 0 0 0,52 5 53 0 0,-1 2 0 0 0,1-1 0 0 0,0 1 0 0 0,0 0 0 0 0,0 1 0 0 0,0 0 0 0 0,0 0 0 0 0,1 1 0 0 0,-1 0 0 0 0,1 0 0 0 0,-1 1 0 0 0,1 0-1 0 0,0 0 1 0 0,0 1 0 0 0,-8 6 0 0 0,10-6 29 0 0,0-1-1 0 0,0 1 1 0 0,1 1-1 0 0,-1-1 1 0 0,1 0 0 0 0,0 1-1 0 0,1 0 1 0 0,-6 11-1 0 0,8-15-35 0 0,0 1 0 0 0,0 0 0 0 0,0-1 0 0 0,1 1 0 0 0,-1-1 0 0 0,1 1 0 0 0,0 0 0 0 0,0 0 0 0 0,0-1 0 0 0,0 1 0 0 0,0 0 0 0 0,1-1 0 0 0,-1 1 0 0 0,1 0 0 0 0,0-1 0 0 0,-1 1 0 0 0,1-1 0 0 0,0 1 0 0 0,1-1 0 0 0,-1 1 0 0 0,0-1 0 0 0,1 0 0 0 0,-1 0 0 0 0,1 1 0 0 0,2 1 0 0 0,1 1-2 0 0,1 0 0 0 0,0 0 0 0 0,-1-1-1 0 0,2 1 1 0 0,-1-1 0 0 0,0-1 0 0 0,1 1 0 0 0,0-1 0 0 0,11 3 0 0 0,6 1-62 0 0,36 6 0 0 0,-46-11 13 0 0,24 3-281 0 0,0-2-1 0 0,68-4 0 0 0,-74 1-3 0 0,86-8-3488 0 0,-96 5 177 0 0,33-9 1 0 0,-35 6 1953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2.4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422 33 512 0 0,'0'-1'483'0'0,"0"0"1"0"0,0-1-1 0 0,0 1 0 0 0,-1 0 0 0 0,1-1 0 0 0,0 1 1 0 0,0 0-1 0 0,-1-1 0 0 0,1 1 0 0 0,-1 0 0 0 0,1 0 1 0 0,-1-1-1 0 0,1 1 0 0 0,-1 0 0 0 0,0 0 1 0 0,0 0-1 0 0,1 0 0 0 0,-1 0 0 0 0,-2-2 0 0 0,1 2-67 0 0,1 0 0 0 0,-1 0 0 0 0,0 1 0 0 0,1-1-1 0 0,-1 0 1 0 0,0 1 0 0 0,0-1 0 0 0,1 1 0 0 0,-1 0-1 0 0,0-1 1 0 0,0 1 0 0 0,-3 0 0 0 0,-4 1 391 0 0,0 0 1 0 0,0 1 0 0 0,0 0 0 0 0,-14 5-1 0 0,5-1-274 0 0,0 2 0 0 0,1 0 0 0 0,0 0-1 0 0,0 2 1 0 0,1 0 0 0 0,0 1 0 0 0,-17 15 0 0 0,18-12-346 0 0,1 1 0 0 0,0 1 1 0 0,0 0-1 0 0,2 0 0 0 0,0 1 0 0 0,1 1 1 0 0,1 0-1 0 0,0 1 0 0 0,2 0 1 0 0,-11 31-1 0 0,10-19-108 0 0,1 0 0 0 0,1 1 0 0 0,-2 34 0 0 0,8-53-89 0 0,0-1 1 0 0,1 1 0 0 0,1 0-1 0 0,0-1 1 0 0,1 1 0 0 0,0-1-1 0 0,1 1 1 0 0,0-1 0 0 0,1 0 0 0 0,9 21-1 0 0,-10-29-93 0 0,0 1-1 0 0,0-1 0 0 0,0 1 0 0 0,1-1 1 0 0,-1 0-1 0 0,1 0 0 0 0,0-1 0 0 0,0 1 1 0 0,0-1-1 0 0,1 0 0 0 0,-1 0 1 0 0,1 0-1 0 0,0-1 0 0 0,0 1 0 0 0,0-1 1 0 0,0-1-1 0 0,8 3 0 0 0,0-1-1079 0 0,0-1 0 0 0,-1 0 0 0 0,1-1 0 0 0,0-1 0 0 0,0 0 0 0 0,15-2-1 0 0,-2-2-2204 0 0</inkml:trace>
</inkml:ink>
</file>

<file path=ppt/ink/ink4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0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47 114 328 0 0,'-5'9'1275'0'0,"1"0"0"0"0,-1 0 0 0 0,1 0-1 0 0,1 0 1 0 0,0 1 0 0 0,0-1 0 0 0,-1 16 0 0 0,2-15-567 0 0,1 0 0 0 0,0 0 0 0 0,1 0 0 0 0,0 0 0 0 0,1 0 0 0 0,0 0 0 0 0,4 15 0 0 0,-4-20-488 0 0,1 2 40 0 0,0 0 0 0 0,0 0 0 0 0,0-1 1 0 0,1 1-1 0 0,0-1 0 0 0,0 1 0 0 0,0-1 0 0 0,7 8 0 0 0,-10-14-242 0 0,0 1 0 0 0,1-1-1 0 0,-1 1 1 0 0,0-1 0 0 0,0 0 0 0 0,1 1 0 0 0,-1-1-1 0 0,0 0 1 0 0,0 0 0 0 0,1 1 0 0 0,-1-1 0 0 0,0 0 0 0 0,1 0-1 0 0,-1 1 1 0 0,0-1 0 0 0,1 0 0 0 0,-1 0 0 0 0,0 0-1 0 0,1 0 1 0 0,-1 0 0 0 0,1 1 0 0 0,-1-1 0 0 0,0 0-1 0 0,1 0 1 0 0,-1 0 0 0 0,1 0 0 0 0,-1 0 0 0 0,0 0 0 0 0,1 0-1 0 0,-1 0 1 0 0,1 0 0 0 0,-1-1 0 0 0,0 1 0 0 0,1 0-1 0 0,-1 0 1 0 0,0 0 0 0 0,1 0 0 0 0,-1 0 0 0 0,1-1-1 0 0,-1 1 1 0 0,0 0 0 0 0,0 0 0 0 0,1-1 0 0 0,-1 1-1 0 0,0 0 1 0 0,1-1 0 0 0,-1 1 0 0 0,0 0 0 0 0,0 0 0 0 0,1-1-1 0 0,-1 1 1 0 0,0-1 0 0 0,0 1 0 0 0,0 0 0 0 0,0-1-1 0 0,0 1 1 0 0,1 0 0 0 0,-1-1 0 0 0,0 1 0 0 0,0-1-1 0 0,0 1 1 0 0,0 0 0 0 0,0-1 0 0 0,0-3 38 0 0,1 1 0 0 0,-1-1-1 0 0,0 1 1 0 0,0-1 0 0 0,0-5 0 0 0,-3-4-11 0 0,-1 0-1 0 0,0 1 1 0 0,-1-1-1 0 0,-7-13 1 0 0,-7-17-12 0 0,14 29-34 0 0,0 0-1 0 0,2-1 1 0 0,-4-26 0 0 0,6 32-13 0 0,1 0 1 0 0,-1 0 0 0 0,2 0-1 0 0,0 0 1 0 0,0 0 0 0 0,0 0-1 0 0,5-13 1 0 0,-5 19 12 0 0,0 1-1 0 0,0-1 1 0 0,0 1 0 0 0,0-1-1 0 0,1 1 1 0 0,-1 0 0 0 0,1 0 0 0 0,0-1-1 0 0,-1 1 1 0 0,1 0 0 0 0,0 0-1 0 0,0 1 1 0 0,1-1 0 0 0,-1 0-1 0 0,3-1 1 0 0,0 1-10 0 0,-1 0 1 0 0,1 0-1 0 0,0 0 0 0 0,0 1 0 0 0,0 0 0 0 0,-1 0 1 0 0,11-1-1 0 0,3 2-74 0 0,-1 0 1 0 0,1 2-1 0 0,28 5 1 0 0,-45-7 82 0 0,106 28-1926 0 0,-51-12-1494 0 0,-32-10 1595 0 0</inkml:trace>
</inkml:ink>
</file>

<file path=ppt/ink/ink4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1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45 512 0 0,'-7'-17'871'0'0,"7"16"-554"0"0,0-1 0 0 0,0 1 1 0 0,0 0-1 0 0,-1 0 0 0 0,1 0 0 0 0,0-1 0 0 0,-1 1 0 0 0,1 0 0 0 0,-1 0 0 0 0,0 0 0 0 0,1 0 0 0 0,-1 0 0 0 0,0 0 0 0 0,0 0 1 0 0,1 0-1 0 0,-1 0 0 0 0,0 0 0 0 0,0 0 0 0 0,0 1 0 0 0,0-1 0 0 0,0 0 0 0 0,0 1 0 0 0,0-1 0 0 0,-1 0 0 0 0,1 1 1 0 0,0-1-1 0 0,0 1 0 0 0,0 0 0 0 0,0-1 0 0 0,-1 1 0 0 0,1 0 0 0 0,0 0 0 0 0,0 0 0 0 0,-3 0 0 0 0,3 0-178 0 0,0 1 0 0 0,0-1-1 0 0,0 0 1 0 0,-1 1 0 0 0,1-1-1 0 0,0 1 1 0 0,0 0 0 0 0,0-1-1 0 0,0 1 1 0 0,0 0-1 0 0,0 0 1 0 0,0-1 0 0 0,0 1-1 0 0,1 0 1 0 0,-1 0 0 0 0,0 0-1 0 0,0 0 1 0 0,1 0 0 0 0,-1 0-1 0 0,0 0 1 0 0,0 2 0 0 0,-13 29 739 0 0,11-22-552 0 0,-3 3-172 0 0,2-1 0 0 0,-1 1 0 0 0,2-1 0 0 0,0 1 0 0 0,0 0 1 0 0,1 0-1 0 0,1 1 0 0 0,0-1 0 0 0,1 15 0 0 0,0-25-139 0 0,1 1 0 0 0,-1-1 0 0 0,1 1 0 0 0,0-1 0 0 0,0 0 0 0 0,0 1 0 0 0,1-1 0 0 0,-1 0 0 0 0,1 0 0 0 0,-1 0 0 0 0,1 0 0 0 0,0 0 0 0 0,0 0 0 0 0,1 0 0 0 0,3 3 0 0 0,-2-3-15 0 0,0 0-1 0 0,0 0 1 0 0,0-1 0 0 0,0 1-1 0 0,0-1 1 0 0,0 0 0 0 0,1-1-1 0 0,-1 1 1 0 0,1-1 0 0 0,6 2 0 0 0,1-2-126 0 0,-1 0 1 0 0,0-1 0 0 0,1 0 0 0 0,-1 0-1 0 0,0-1 1 0 0,0-1 0 0 0,1 0 0 0 0,18-6-1 0 0,17-10-2218 0 0,-18 2-3183 0 0,-14 6 1085 0 0</inkml:trace>
</inkml:ink>
</file>

<file path=ppt/ink/ink4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1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14 1664 0 0,'-2'-3'5113'0'0,"4"0"-5041"0"0,3 3 16 0 0,1 0-72 0 0,2-2-16 0 0,0 2 48 0 0,1-1-56 0 0,3-1-8 0 0,-4 2-56 0 0,-1-3 0 0 0,3 3-232 0 0,-2 0-496 0 0,-2 0 336 0 0,1 0-832 0 0</inkml:trace>
</inkml:ink>
</file>

<file path=ppt/ink/ink4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2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 1496 0 0,'-2'0'586'0'0,"-1"1"0"0"0,1-1-1 0 0,0 1 1 0 0,0 0 0 0 0,-1 0-1 0 0,1 0 1 0 0,0 0 0 0 0,0 0-1 0 0,0 1 1 0 0,1-1 0 0 0,-1 1-1 0 0,0-1 1 0 0,0 1 0 0 0,1-1-1 0 0,-1 1 1 0 0,-1 3 0 0 0,-2 0 226 0 0,1 1 0 0 0,1-1 0 0 0,-1 1 0 0 0,-3 10 0 0 0,4-10-665 0 0,1-1 0 0 0,0 1 0 0 0,1 0 0 0 0,-1 0 0 0 0,1 0 1 0 0,0 0-1 0 0,1 0 0 0 0,-1 0 0 0 0,1 0 0 0 0,1 0 0 0 0,-1 1 0 0 0,1-1 1 0 0,0 0-1 0 0,0 0 0 0 0,1-1 0 0 0,-1 1 0 0 0,1 0 0 0 0,1 0 0 0 0,-1-1 0 0 0,1 1 1 0 0,0-1-1 0 0,0 0 0 0 0,1 0 0 0 0,0 0 0 0 0,-1 0 0 0 0,9 7 1 0 0,-3-3-114 0 0,1-1 0 0 0,0 0 0 0 0,0-1 0 0 0,0 0 1 0 0,15 7-1 0 0,-25-14-34 0 0,0 1-1 0 0,0-1 1 0 0,1 0 0 0 0,-1 0 0 0 0,0 0 0 0 0,0 0-1 0 0,0 0 1 0 0,1 0 0 0 0,-1 0 0 0 0,0 0-1 0 0,0 0 1 0 0,1 1 0 0 0,-1-1 0 0 0,0 0 0 0 0,0 0-1 0 0,1 0 1 0 0,-1 0 0 0 0,0 0 0 0 0,1-1 0 0 0,-1 1-1 0 0,0 0 1 0 0,0 0 0 0 0,1 0 0 0 0,-1 0-1 0 0,0 0 1 0 0,0 0 0 0 0,0 0 0 0 0,1 0 0 0 0,-1 0-1 0 0,0-1 1 0 0,0 1 0 0 0,0 0 0 0 0,1 0 0 0 0,-1 0-1 0 0,0-1 1 0 0,0 1 0 0 0,0 0 0 0 0,0 0-1 0 0,1 0 1 0 0,-1-1 0 0 0,0 1 0 0 0,0 0 0 0 0,0 0-1 0 0,0-1 1 0 0,0 1 0 0 0,0 0 0 0 0,0 0-1 0 0,0-1 1 0 0,0 1 0 0 0,0 0 0 0 0,0 0 0 0 0,0-1-1 0 0,0 1 1 0 0,0 0 0 0 0,0 0 0 0 0,0-1 0 0 0,0 1-1 0 0,0 0 1 0 0,0 0 0 0 0,0-1 0 0 0,0 1-1 0 0,0 0 1 0 0,0 0 0 0 0,-1-1 0 0 0,-7-22 22 0 0,5 16 11 0 0,2-1-34 0 0,0 0-1 0 0,1 0 0 0 0,-1 0 1 0 0,2 0-1 0 0,-1 0 1 0 0,1 0-1 0 0,0 0 0 0 0,1 0 1 0 0,0 0-1 0 0,0 1 1 0 0,0-1-1 0 0,1 0 0 0 0,1 1 1 0 0,-1 0-1 0 0,1 0 1 0 0,0 0-1 0 0,1 0 0 0 0,-1 1 1 0 0,1-1-1 0 0,1 1 1 0 0,-1 1-1 0 0,1-1 0 0 0,0 1 1 0 0,7-5-1 0 0,-6 6-1 0 0,1 0 0 0 0,-1 1-1 0 0,1 0 1 0 0,0 1 0 0 0,0-1 0 0 0,0 1-1 0 0,0 1 1 0 0,1 0 0 0 0,-1 0-1 0 0,14 1 1 0 0,-19 0 7 0 0,0 0 1 0 0,-1 0-1 0 0,1 0 0 0 0,0 1 0 0 0,-1 0 0 0 0,1-1 1 0 0,0 1-1 0 0,-1 0 0 0 0,1 0 0 0 0,-1 0 0 0 0,1 1 1 0 0,-1-1-1 0 0,1 0 0 0 0,-1 1 0 0 0,0 0 1 0 0,0 0-1 0 0,0-1 0 0 0,0 1 0 0 0,0 0 0 0 0,0 1 1 0 0,0-1-1 0 0,-1 0 0 0 0,1 0 0 0 0,-1 1 0 0 0,0-1 1 0 0,1 1-1 0 0,-1-1 0 0 0,0 1 0 0 0,0 4 0 0 0,3 7 48 0 0,-1 0 0 0 0,-1 1-1 0 0,0 0 1 0 0,-1 21-1 0 0,0-9-15 0 0,-1-24-50 0 0,1 0 0 0 0,-1 0 0 0 0,1 0 0 0 0,-1 0 0 0 0,1-1 0 0 0,0 1 0 0 0,0 0 0 0 0,1 0 0 0 0,-1-1 0 0 0,1 1 0 0 0,-1 0 0 0 0,1-1 0 0 0,0 0 0 0 0,0 1 0 0 0,0-1 0 0 0,0 0 0 0 0,0 0 0 0 0,0 0 0 0 0,1 0 0 0 0,-1 0 0 0 0,0-1 0 0 0,1 1 0 0 0,0-1 0 0 0,-1 0 0 0 0,1 1 0 0 0,0-1 0 0 0,0 0 0 0 0,0-1 0 0 0,0 1 0 0 0,0 0 0 0 0,0-1 0 0 0,0 0 0 0 0,3 0 0 0 0,3 0-342 0 0,0 0 1 0 0,-1-1-1 0 0,1-1 0 0 0,-1 1 0 0 0,1-1 0 0 0,8-4 0 0 0,6-1-1740 0 0,-1 1-42 0 0</inkml:trace>
</inkml:ink>
</file>

<file path=ppt/ink/ink4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2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57 1672 0 0,'-3'1'531'0'0,"1"0"0"0"0,-1 1 0 0 0,1-1-1 0 0,0 1 1 0 0,0-1 0 0 0,0 1-1 0 0,-1 0 1 0 0,2 0 0 0 0,-1 0 0 0 0,0 0-1 0 0,0 0 1 0 0,1 0 0 0 0,-1 0 0 0 0,1 1-1 0 0,-1-1 1 0 0,1 0 0 0 0,-2 6-1 0 0,2-5-164 0 0,0 1 0 0 0,0 0-1 0 0,0-1 1 0 0,0 1-1 0 0,0 0 1 0 0,1 0 0 0 0,0-1-1 0 0,0 1 1 0 0,0 0-1 0 0,0 0 1 0 0,1 0-1 0 0,0 5 1 0 0,0-7-292 0 0,0 0-1 0 0,0 0 1 0 0,1 0 0 0 0,-1 0-1 0 0,0 0 1 0 0,0 0 0 0 0,1 0-1 0 0,-1-1 1 0 0,1 1 0 0 0,0-1 0 0 0,0 1-1 0 0,-1-1 1 0 0,1 1 0 0 0,0-1-1 0 0,0 0 1 0 0,0 0 0 0 0,0 0-1 0 0,0 0 1 0 0,1 0 0 0 0,2 0-1 0 0,6 2 2 0 0,0 0 0 0 0,22 1 0 0 0,-22-3-25 0 0,4 0-43 0 0,-1 0 1 0 0,0 0-1 0 0,0-2 0 0 0,0 0 1 0 0,0 0-1 0 0,16-5 0 0 0,-21 4-47 0 0,0-1 0 0 0,0 0 0 0 0,0 0 0 0 0,-1-1 0 0 0,0 0 0 0 0,1-1 0 0 0,-2 0 0 0 0,1 0 0 0 0,0 0-1 0 0,9-11 1 0 0,-15 15 25 0 0,-1-1-1 0 0,1 1 0 0 0,-1-1 0 0 0,0 1 0 0 0,0-1 1 0 0,0 0-1 0 0,0 0 0 0 0,0 1 0 0 0,0-1 1 0 0,0 0-1 0 0,-1 0 0 0 0,1 0 0 0 0,0 0 0 0 0,-1 0 1 0 0,0 0-1 0 0,0 0 0 0 0,1 0 0 0 0,-1-2 1 0 0,-1 0-43 0 0,1 1 0 0 0,-1 0 0 0 0,0 0-1 0 0,0 0 1 0 0,0 1 0 0 0,0-1 0 0 0,0 0 0 0 0,-1 0 0 0 0,1 1 0 0 0,-1-1 0 0 0,-1-2 0 0 0,-2-1-3 0 0,0 1-1 0 0,0 0 1 0 0,0 0-1 0 0,0 0 1 0 0,-1 1-1 0 0,1 0 1 0 0,-1 0-1 0 0,0 0 1 0 0,0 1 0 0 0,-7-3-1 0 0,7 4 109 0 0,1 1 0 0 0,-1-1 1 0 0,0 1-1 0 0,0 0 0 0 0,1 1 0 0 0,-1-1 1 0 0,0 1-1 0 0,0 0 0 0 0,0 1 0 0 0,0 0 0 0 0,1-1 1 0 0,-1 2-1 0 0,0-1 0 0 0,1 1 0 0 0,-1 0 1 0 0,1 0-1 0 0,0 0 0 0 0,-9 5 0 0 0,11-4 40 0 0,0-1-1 0 0,-1 0 1 0 0,1 1-1 0 0,0-1 0 0 0,0 1 1 0 0,0 0-1 0 0,1 0 1 0 0,-1 0-1 0 0,1 1 1 0 0,0-1-1 0 0,0 0 1 0 0,0 1-1 0 0,0 0 1 0 0,0-1-1 0 0,1 1 1 0 0,0 0-1 0 0,0 0 0 0 0,0 0 1 0 0,0 0-1 0 0,0 0 1 0 0,1 0-1 0 0,0 0 1 0 0,0 0-1 0 0,0 0 1 0 0,0 0-1 0 0,0 0 1 0 0,2 6-1 0 0,0-4-41 0 0,0-1-1 0 0,0 1 0 0 0,1-1 1 0 0,0 0-1 0 0,0 1 1 0 0,0-1-1 0 0,0-1 1 0 0,1 1-1 0 0,-1 0 1 0 0,9 7-1 0 0,-3-4-20 0 0,0-1 0 0 0,1 1 0 0 0,0-1 0 0 0,14 7 1 0 0,-13-9-99 0 0,1 0 0 0 0,0-1 0 0 0,0 0 0 0 0,0-1 0 0 0,1-1 0 0 0,-1 0 0 0 0,1 0 0 0 0,-1-1 0 0 0,25-2 0 0 0,8-2-1674 0 0,60-14 0 0 0,-102 17 1591 0 0,71-15-4291 0 0,-34 7 2841 0 0</inkml:trace>
</inkml:ink>
</file>

<file path=ppt/ink/ink4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3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450 129 8 0 0,'-2'-7'340'0'0,"0"0"1"0"0,-1 1-1 0 0,1-1 0 0 0,-1 1 0 0 0,-1-1 1 0 0,1 1-1 0 0,-1 0 0 0 0,0 0 0 0 0,0 0 1 0 0,-1 1-1 0 0,0 0 0 0 0,0 0 1 0 0,0 0-1 0 0,0 0 0 0 0,-1 1 0 0 0,0 0 1 0 0,-8-5-1 0 0,6 5 116 0 0,0 1 0 0 0,0 0 0 0 0,0 0 0 0 0,0 0 0 0 0,-1 1 0 0 0,0 0-1 0 0,1 1 1 0 0,-1 0 0 0 0,0 0 0 0 0,1 1 0 0 0,-1 0 0 0 0,0 1 0 0 0,-15 2 0 0 0,7 1-7 0 0,1 0 1 0 0,-1 1-1 0 0,1 0 1 0 0,0 2-1 0 0,0 0 1 0 0,1 0-1 0 0,-19 13 0 0 0,27-15-302 0 0,1 0 0 0 0,-1 0-1 0 0,1 0 1 0 0,0 1 0 0 0,0 0-1 0 0,1 0 1 0 0,-1 0-1 0 0,2 1 1 0 0,-1 0 0 0 0,1 0-1 0 0,0 0 1 0 0,0 0 0 0 0,1 1-1 0 0,-1 0 1 0 0,2-1-1 0 0,-1 1 1 0 0,0 9 0 0 0,2-13-126 0 0,1 0 0 0 0,-1-1 1 0 0,1 1-1 0 0,0-1 0 0 0,0 1 1 0 0,1 0-1 0 0,-1-1 0 0 0,1 1 1 0 0,0-1-1 0 0,0 1 0 0 0,0-1 1 0 0,0 1-1 0 0,1-1 0 0 0,-1 0 1 0 0,1 0-1 0 0,0 1 1 0 0,0-1-1 0 0,0 0 0 0 0,0-1 1 0 0,1 1-1 0 0,-1 0 0 0 0,1-1 1 0 0,-1 1-1 0 0,1-1 0 0 0,0 0 1 0 0,0 0-1 0 0,0 0 0 0 0,0 0 1 0 0,1 0-1 0 0,2 0 0 0 0,11 5-9 0 0,0-1 0 0 0,1-1 1 0 0,-1-1-1 0 0,32 4 0 0 0,-36-6-1 0 0,12 1-54 0 0,0 0-1 0 0,36-2 1 0 0,-48-2-5 0 0,1 0 0 0 0,-1-1 1 0 0,0 0-1 0 0,0-1 0 0 0,0-1 1 0 0,15-6-1 0 0,-20 7-47 0 0,-1 0 0 0 0,0-1 0 0 0,0 1 0 0 0,-1-1 0 0 0,1-1 0 0 0,-1 0 0 0 0,0 0 0 0 0,10-10 0 0 0,-13 11-42 0 0,-1 1 1 0 0,0 0 0 0 0,1-1 0 0 0,-2 1 0 0 0,1-1 0 0 0,0 1 0 0 0,-1-1 0 0 0,1 0 0 0 0,-1 0 0 0 0,0 0 0 0 0,-1 1 0 0 0,1-1 0 0 0,-1 0 0 0 0,1 0 0 0 0,-1 0 0 0 0,0 0-1 0 0,-1 0 1 0 0,1 0 0 0 0,-2-5 0 0 0,0-1-201 0 0,-1 0-1 0 0,0 0 1 0 0,0 1-1 0 0,-1-1 1 0 0,-1 1-1 0 0,1 0 0 0 0,-1 0 1 0 0,-13-15-1 0 0,15 19 302 0 0,-1 1 0 0 0,0 0 0 0 0,0 0 0 0 0,0 0 0 0 0,-1 0 0 0 0,1 1 0 0 0,-1 0 0 0 0,0 0 0 0 0,0 0 0 0 0,0 0-1 0 0,0 1 1 0 0,-1 0 0 0 0,1 0 0 0 0,-1 0 0 0 0,1 1 0 0 0,-1 0 0 0 0,-7-1 0 0 0,2 2 58 0 0,1 1 1 0 0,-1 0 0 0 0,0 0-1 0 0,0 1 1 0 0,1 0 0 0 0,-1 1-1 0 0,1 1 1 0 0,-1-1-1 0 0,1 2 1 0 0,-16 8 0 0 0,1 2 207 0 0,1 1 1 0 0,-40 36-1 0 0,59-47-145 0 0,0 0 0 0 0,0 0 0 0 0,1 0 0 0 0,-1 0 0 0 0,1 1 0 0 0,1 0 0 0 0,-1 0 0 0 0,1 0 0 0 0,-4 10 0 0 0,6-13-48 0 0,0-1 0 0 0,0 1-1 0 0,1-1 1 0 0,-1 1 0 0 0,1-1 0 0 0,-1 1-1 0 0,1 0 1 0 0,0-1 0 0 0,0 1-1 0 0,0-1 1 0 0,1 1 0 0 0,-1 0-1 0 0,1-1 1 0 0,-1 1 0 0 0,1-1-1 0 0,0 1 1 0 0,0-1 0 0 0,0 0 0 0 0,0 1-1 0 0,0-1 1 0 0,0 0 0 0 0,1 0-1 0 0,-1 1 1 0 0,1-1 0 0 0,0 0-1 0 0,-1-1 1 0 0,5 4 0 0 0,0 0-5 0 0,1-1-1 0 0,0 0 1 0 0,-1-1 0 0 0,2 1 0 0 0,-1-1-1 0 0,0-1 1 0 0,0 1 0 0 0,1-1 0 0 0,9 1-1 0 0,11 1-9 0 0,33 0-1 0 0,-53-4-2 0 0,8 1-30 0 0,0-2 0 0 0,0 0 0 0 0,0 0 1 0 0,0-2-1 0 0,27-6 0 0 0,-35 6 13 0 0,-1 1-1 0 0,1-1 0 0 0,-1-1 0 0 0,1 1 0 0 0,-1-1 0 0 0,0 0 0 0 0,0-1 1 0 0,-1 0-1 0 0,1 0 0 0 0,-1 0 0 0 0,0-1 0 0 0,0 0 0 0 0,4-7 1 0 0,-7 9 3 0 0,-1 1 0 0 0,-1-1 1 0 0,1 0-1 0 0,0 0 1 0 0,-1 0-1 0 0,0 0 1 0 0,0 0-1 0 0,0-1 0 0 0,0 1 1 0 0,-1 0-1 0 0,0 0 1 0 0,0-1-1 0 0,0 1 1 0 0,0 0-1 0 0,-1 0 1 0 0,1-1-1 0 0,-1 1 0 0 0,-2-6 1 0 0,-3-8 70 0 0,-1 1-1 0 0,-17-33 1 0 0,14 31 59 0 0,10 18-99 0 0,-1 0 0 0 0,0 0 0 0 0,1 0 1 0 0,-1 0-1 0 0,1 0 0 0 0,-1 0 0 0 0,0 0 0 0 0,0 0 0 0 0,0 0 0 0 0,0 0 0 0 0,0 0 1 0 0,1 0-1 0 0,-1 1 0 0 0,-3-2 0 0 0,4 2-20 0 0,0 0 0 0 0,0 0 1 0 0,0 0-1 0 0,-1 0 0 0 0,1 0 0 0 0,0 0 0 0 0,0 0 0 0 0,0 0 1 0 0,-1 0-1 0 0,1 0 0 0 0,0 0 0 0 0,0 0 0 0 0,0 0 1 0 0,-1 0-1 0 0,1 0 0 0 0,0 0 0 0 0,0 0 0 0 0,0 0 1 0 0,0 0-1 0 0,0 1 0 0 0,-1-1 0 0 0,1 0 0 0 0,0 0 0 0 0,0 0 1 0 0,0 0-1 0 0,0 0 0 0 0,0 1 0 0 0,-1-1 0 0 0,1 0 1 0 0,0 0-1 0 0,-2 13 564 0 0,7 186 2530 0 0,-3-164-2646 0 0,-1 4-72 0 0,0 23 182 0 0,4-1 0 0 0,18 98 0 0 0,-19-143-534 0 0,0-1 0 0 0,1 0 1 0 0,12 22-1 0 0,-14-30-50 0 0,1 0 0 0 0,0-1 1 0 0,1 1-1 0 0,0-1 0 0 0,0 0 1 0 0,0 0-1 0 0,1 0 1 0 0,0-1-1 0 0,6 5 0 0 0,-10-8-47 0 0,0-1 0 0 0,0 0 0 0 0,0 0 0 0 0,0 0 0 0 0,1 0 0 0 0,-1-1 0 0 0,0 1 0 0 0,0 0 0 0 0,0-1 0 0 0,1 1 0 0 0,-1-1 0 0 0,0 0 0 0 0,1 0 0 0 0,-1 0 0 0 0,0 0 0 0 0,0 0 0 0 0,1-1 0 0 0,-1 1 0 0 0,0-1 0 0 0,0 1-1 0 0,1-1 1 0 0,-1 0 0 0 0,0 0 0 0 0,0 0 0 0 0,0 0 0 0 0,3-2 0 0 0,-2 1-467 0 0,0 0 0 0 0,0-1 0 0 0,0 0-1 0 0,0 1 1 0 0,-1-1 0 0 0,5-5 0 0 0,-5 4-556 0 0,0 1-1 0 0,0 0 1 0 0,0-1 0 0 0,0 0 0 0 0,-1 1 0 0 0,2-6-1 0 0,0-4-892 0 0</inkml:trace>
</inkml:ink>
</file>

<file path=ppt/ink/ink4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90 336 1096 0 0,'-12'-19'4016'0'0,"1"1"-625"0"0,10 17-3141 0 0,1 0-1 0 0,-1 1 1 0 0,1-1 0 0 0,-1 1 0 0 0,1-1 0 0 0,-1 0 0 0 0,1 1 0 0 0,-1-1 0 0 0,0 1 0 0 0,1 0 0 0 0,-1-1 0 0 0,0 1-1 0 0,1-1 1 0 0,-1 1 0 0 0,0 0 0 0 0,0 0 0 0 0,1-1 0 0 0,-3 1 0 0 0,2 0-85 0 0,-1 1 1 0 0,1-1-1 0 0,0 1 1 0 0,-1-1-1 0 0,1 1 1 0 0,-1 0-1 0 0,1-1 0 0 0,0 1 1 0 0,-1 0-1 0 0,1 0 1 0 0,0 0-1 0 0,0 0 1 0 0,0 0-1 0 0,0 0 1 0 0,0 1-1 0 0,0-1 1 0 0,0 0-1 0 0,-1 2 0 0 0,-13 25 901 0 0,13-20-980 0 0,-1-1 1 0 0,1 0-1 0 0,0 1 0 0 0,1 0 1 0 0,-1-1-1 0 0,2 1 1 0 0,-1 0-1 0 0,1 0 0 0 0,0 0 1 0 0,1-1-1 0 0,-1 1 1 0 0,2 0-1 0 0,-1 0 0 0 0,1-1 1 0 0,0 1-1 0 0,1-1 1 0 0,0 0-1 0 0,0 1 0 0 0,0-1 1 0 0,1-1-1 0 0,0 1 1 0 0,0 0-1 0 0,1-1 0 0 0,0 0 1 0 0,0 0-1 0 0,1-1 1 0 0,7 7-1 0 0,-3-3-90 0 0,2-1 0 0 0,-1-1 0 0 0,1 0 1 0 0,0 0-1 0 0,1-2 0 0 0,-1 1 0 0 0,1-1 0 0 0,0-1 0 0 0,17 3 1 0 0,-21-5-18 0 0,-1-1 1 0 0,1-1 0 0 0,0 1 0 0 0,0-1-1 0 0,-1-1 1 0 0,1 1 0 0 0,0-2-1 0 0,-1 1 1 0 0,1-1 0 0 0,-1 0 0 0 0,1-1-1 0 0,-1 0 1 0 0,0-1 0 0 0,0 1-1 0 0,10-8 1 0 0,-15 9-1 0 0,0 1 0 0 0,0-1 0 0 0,-1 0-1 0 0,1 0 1 0 0,-1-1 0 0 0,0 1 0 0 0,0-1 0 0 0,0 1-1 0 0,0-1 1 0 0,0 1 0 0 0,0-1 0 0 0,2-5 0 0 0,-3 3-28 0 0,1 0 1 0 0,-1-1 0 0 0,0 1 0 0 0,0-1-1 0 0,-1 1 1 0 0,1-10 0 0 0,-3-7-186 0 0,-5-37 1 0 0,3 38 157 0 0,-1-37 0 0 0,6 55 128 0 0,-1 7-2 0 0,1 9 27 0 0,-3-3-34 0 0,0 1 0 0 0,1-1 1 0 0,1 1-1 0 0,0-1 1 0 0,0 1-1 0 0,1-1 0 0 0,0 0 1 0 0,1 1-1 0 0,0-1 1 0 0,1 0-1 0 0,0 0 0 0 0,0 0 1 0 0,1 0-1 0 0,0 0 1 0 0,1-1-1 0 0,0 0 0 0 0,1 0 1 0 0,0 0-1 0 0,0-1 1 0 0,1 0-1 0 0,14 14 0 0 0,-14-16-46 0 0,1 0 1 0 0,-1-1-1 0 0,1 0 0 0 0,0 0 0 0 0,1 0 0 0 0,15 5 0 0 0,-19-8-9 0 0,1-1 0 0 0,-1 0 0 0 0,1 0 1 0 0,0 0-1 0 0,-1-1 0 0 0,1 1 0 0 0,0-1 1 0 0,-1-1-1 0 0,1 1 0 0 0,0-1 1 0 0,-1 0-1 0 0,9-3 0 0 0,-9 3-1 0 0,0 0 0 0 0,0-1 0 0 0,-1 0-1 0 0,1 0 1 0 0,-1 0 0 0 0,1 0 0 0 0,-1-1 0 0 0,0 0-1 0 0,0 0 1 0 0,0 0 0 0 0,0 0 0 0 0,-1 0 0 0 0,1-1-1 0 0,-1 0 1 0 0,0 0 0 0 0,0 0 0 0 0,2-5 0 0 0,-2 4-8 0 0,-1 0-1 0 0,0-1 1 0 0,0 1 0 0 0,0-1 0 0 0,-1 0-1 0 0,0 1 1 0 0,0-1 0 0 0,0 0 0 0 0,-1 0 0 0 0,0 0-1 0 0,0 1 1 0 0,-1-8 0 0 0,-2-3 10 0 0,0 0 1 0 0,-1 1-1 0 0,-8-19 0 0 0,11 29 16 0 0,-1 1 1 0 0,0 0-1 0 0,-1 0 0 0 0,1 0 1 0 0,-1 0-1 0 0,1 0 0 0 0,-4-3 1 0 0,5 7-7 0 0,1 0 1 0 0,0 0-1 0 0,0 0 1 0 0,-1 0-1 0 0,1 0 1 0 0,0 0-1 0 0,0 0 1 0 0,-1 0-1 0 0,1 0 1 0 0,0 0-1 0 0,0 0 0 0 0,-1 0 1 0 0,1 0-1 0 0,0 0 1 0 0,0 0-1 0 0,0 0 1 0 0,-1 1-1 0 0,1-1 1 0 0,0 0-1 0 0,0 0 1 0 0,0 0-1 0 0,-1 0 1 0 0,1 1-1 0 0,0-1 1 0 0,0 0-1 0 0,0 0 1 0 0,0 0-1 0 0,0 1 1 0 0,-1-1-1 0 0,1 0 1 0 0,0 0-1 0 0,0 0 1 0 0,0 1-1 0 0,0-1 1 0 0,-6 12 92 0 0,4-10-34 0 0,0 4-44 0 0,-1-1 0 0 0,1 1 0 0 0,1-1 1 0 0,-1 1-1 0 0,1-1 0 0 0,0 1 1 0 0,0 0-1 0 0,0 0 0 0 0,1 0 0 0 0,0-1 1 0 0,0 1-1 0 0,0 0 0 0 0,1 0 0 0 0,0 0 1 0 0,0-1-1 0 0,1 1 0 0 0,-1 0 0 0 0,1-1 1 0 0,0 1-1 0 0,1-1 0 0 0,-1 0 0 0 0,1 0 1 0 0,0 0-1 0 0,1 0 0 0 0,-1 0 1 0 0,1-1-1 0 0,0 1 0 0 0,0-1 0 0 0,0 0 1 0 0,0 0-1 0 0,1-1 0 0 0,0 1 0 0 0,0-1 1 0 0,0 0-1 0 0,6 3 0 0 0,-3-3-15 0 0,0 0 0 0 0,0 0 0 0 0,1-1 0 0 0,-1 0 0 0 0,0-1 0 0 0,1 1 0 0 0,0-1 0 0 0,-1-1 0 0 0,1 0-1 0 0,-1 0 1 0 0,1-1 0 0 0,-1 0 0 0 0,1 0 0 0 0,14-5 0 0 0,-12 2-28 0 0,-2 2 1 0 0,0-1 0 0 0,-1 0-1 0 0,1 0 1 0 0,-1-1 0 0 0,1 0 0 0 0,14-11-1 0 0,-19 12-3 0 0,0 0-1 0 0,-1 0 1 0 0,1-1-1 0 0,-1 1 1 0 0,1-1-1 0 0,-1 0 1 0 0,0 0-1 0 0,2-5 1 0 0,-4 7-10 0 0,0-1 0 0 0,0 0 0 0 0,0 0 0 0 0,0 0 0 0 0,-1 0 0 0 0,1 0 0 0 0,-1 0 0 0 0,0 0 0 0 0,0 0 0 0 0,0 0 0 0 0,0 0 0 0 0,0 0 0 0 0,-1 0 0 0 0,-1-5 0 0 0,0 1-121 0 0,0 0 0 0 0,-1 0 0 0 0,0 0 0 0 0,-1 0 0 0 0,1 0 0 0 0,-1 0 0 0 0,0 1 0 0 0,-1 0 0 0 0,0 0 1 0 0,0 0-1 0 0,0 0 0 0 0,0 1 0 0 0,-1 0 0 0 0,0 0 0 0 0,0 1 0 0 0,-1-1 0 0 0,1 1 0 0 0,-12-5 0 0 0,12 7 145 0 0,0-1 0 0 0,0 1 0 0 0,0 0 0 0 0,0 1-1 0 0,-1 0 1 0 0,1 0 0 0 0,-1 0 0 0 0,1 0 0 0 0,-1 1-1 0 0,1 0 1 0 0,0 1 0 0 0,-1-1 0 0 0,1 1-1 0 0,-1 1 1 0 0,1-1 0 0 0,0 1 0 0 0,0 0 0 0 0,0 0-1 0 0,0 1 1 0 0,0 0 0 0 0,0 0 0 0 0,-6 4-1 0 0,5-1 93 0 0,1-1 1 0 0,-1 1-1 0 0,1 1 0 0 0,0-1 0 0 0,1 1 0 0 0,-1 0 0 0 0,2 0 0 0 0,-1 1 0 0 0,1-1 0 0 0,0 1 0 0 0,-5 13 0 0 0,8-18-32 0 0,-1 1-1 0 0,1 0 1 0 0,0 0 0 0 0,0 0 0 0 0,0 0-1 0 0,1 1 1 0 0,0-1 0 0 0,-1 0 0 0 0,1 0 0 0 0,1 0-1 0 0,-1 0 1 0 0,1 0 0 0 0,-1 1 0 0 0,1-1 0 0 0,0 0-1 0 0,1 0 1 0 0,-1-1 0 0 0,1 1 0 0 0,0 0-1 0 0,-1 0 1 0 0,2-1 0 0 0,-1 1 0 0 0,0-1 0 0 0,1 0-1 0 0,-1 1 1 0 0,4 2 0 0 0,-1-2-28 0 0,-1-1 1 0 0,1 1-1 0 0,0-1 1 0 0,0 1-1 0 0,1-1 1 0 0,-1-1-1 0 0,0 1 1 0 0,1-1-1 0 0,0 0 1 0 0,-1 0-1 0 0,1-1 0 0 0,8 2 1 0 0,-6-3 1 0 0,0 0 1 0 0,-1 0-1 0 0,1 0 1 0 0,-1-1-1 0 0,1 0 0 0 0,-1-1 1 0 0,1 0-1 0 0,-1 0 1 0 0,10-4-1 0 0,-9 3-18 0 0,9-4-54 0 0,1 0 0 0 0,-1-1 0 0 0,31-21 0 0 0,-44 26 46 0 0,0 0 1 0 0,0 0-1 0 0,-1 0 0 0 0,1-1 0 0 0,-1 1 1 0 0,1-1-1 0 0,-1 0 0 0 0,-1 0 1 0 0,1 0-1 0 0,0-1 0 0 0,-1 1 1 0 0,0-1-1 0 0,0 1 0 0 0,0-1 1 0 0,-1 0-1 0 0,0 0 0 0 0,0 1 1 0 0,0-1-1 0 0,0 0 0 0 0,0-7 1 0 0,-2 3-37 0 0,1 1 1 0 0,-1-1 0 0 0,0 0 0 0 0,-5-16 0 0 0,5 22 37 0 0,0 0 1 0 0,0 1-1 0 0,0-1 1 0 0,0 0-1 0 0,0 1 1 0 0,-1-1-1 0 0,1 0 0 0 0,-1 1 1 0 0,0 0-1 0 0,0-1 1 0 0,0 1-1 0 0,0 0 1 0 0,0 0-1 0 0,0 0 0 0 0,-1 1 1 0 0,1-1-1 0 0,0 0 1 0 0,-5-1-1 0 0,6 2 12 0 0,0 1 0 0 0,0 0 0 0 0,0-1 0 0 0,1 1-1 0 0,-1 0 1 0 0,0 0 0 0 0,0 0 0 0 0,0 0 0 0 0,0 0 0 0 0,1 0-1 0 0,-1 0 1 0 0,0 0 0 0 0,0 0 0 0 0,0 0 0 0 0,0 0 0 0 0,1 1-1 0 0,-1-1 1 0 0,0 0 0 0 0,0 0 0 0 0,0 1 0 0 0,1-1 0 0 0,-1 1-1 0 0,0-1 1 0 0,1 1 0 0 0,-2 0 0 0 0,1 0 12 0 0,0 1-1 0 0,-1-1 1 0 0,1 1-1 0 0,0 0 1 0 0,0-1-1 0 0,0 1 1 0 0,0 0-1 0 0,1 0 1 0 0,-1 0-1 0 0,0 2 1 0 0,-1 4 31 0 0,1-1 0 0 0,0 1 0 0 0,0-1 1 0 0,1 14-1 0 0,1-12 5 0 0,0-1 0 0 0,1 1 1 0 0,1-1-1 0 0,-1 0 0 0 0,1 0 1 0 0,0 0-1 0 0,1 0 0 0 0,0-1 0 0 0,0 1 1 0 0,1-1-1 0 0,0 0 0 0 0,0 0 0 0 0,1-1 1 0 0,-1 1-1 0 0,1-1 0 0 0,1-1 0 0 0,-1 1 1 0 0,1-1-1 0 0,0 0 0 0 0,0 0 1 0 0,1-1-1 0 0,-1 0 0 0 0,1-1 0 0 0,0 1 1 0 0,10 2-1 0 0,-7-4-42 0 0,0 0 0 0 0,0-1 0 0 0,0 0 0 0 0,0-1 0 0 0,0 0 0 0 0,0 0 0 0 0,1-1 0 0 0,-1-1 0 0 0,-1 0 0 0 0,17-5 1 0 0,-4-1-30 0 0,0-1 0 0 0,0-2 1 0 0,34-20-1 0 0,-50 26 9 0 0,1 0 0 0 0,-1 0-1 0 0,-1-1 1 0 0,1 0 0 0 0,-1 0 0 0 0,0 0 0 0 0,0-1 0 0 0,-1 0-1 0 0,0 0 1 0 0,6-12 0 0 0,-5 8-11 0 0,-1-1-1 0 0,-1 0 1 0 0,1 0 0 0 0,-2 0-1 0 0,0 0 1 0 0,2-21 0 0 0,-3 9-5 0 0,-1 0 1 0 0,-2 1-1 0 0,0-1 1 0 0,-1 0-1 0 0,-2 0 1 0 0,0 1-1 0 0,-10-28 0 0 0,14 51 27 0 0,-5-16 29 0 0,-10-25 0 0 0,13 38-17 0 0,0 0 0 0 0,1-1-1 0 0,-1 1 1 0 0,0 0 0 0 0,-1 0 0 0 0,1 0-1 0 0,0 0 1 0 0,-1 0 0 0 0,0 0-1 0 0,0 1 1 0 0,0-1 0 0 0,0 1-1 0 0,-4-3 1 0 0,4 5-2 0 0,1-1 0 0 0,0 1 0 0 0,0 0 0 0 0,0-1 0 0 0,-1 1 0 0 0,1 0 0 0 0,0 0 0 0 0,0 0 0 0 0,0 1 0 0 0,-1-1 0 0 0,1 1-1 0 0,0-1 1 0 0,0 1 0 0 0,0 0 0 0 0,0-1 0 0 0,0 1 0 0 0,0 0 0 0 0,0 1 0 0 0,0-1 0 0 0,0 0 0 0 0,0 0 0 0 0,-2 4 0 0 0,-2 0 54 0 0,0 0 0 0 0,0 1 0 0 0,1 0 1 0 0,0 0-1 0 0,-5 7 0 0 0,2 1 104 0 0,-1 1 0 0 0,2 0 0 0 0,0 0 1 0 0,1 0-1 0 0,0 1 0 0 0,-3 19 0 0 0,6-23-58 0 0,1 0-1 0 0,1 1 1 0 0,0-1-1 0 0,1 1 1 0 0,0-1-1 0 0,1 0 1 0 0,0 1 0 0 0,5 21-1 0 0,-1-19-73 0 0,1 1 0 0 0,0-2 0 0 0,0 1-1 0 0,2-1 1 0 0,0 0 0 0 0,0 0 0 0 0,2-1 0 0 0,-1 0-1 0 0,2-1 1 0 0,-1 0 0 0 0,2 0 0 0 0,-1-1 0 0 0,2-1-1 0 0,25 17 1 0 0,-31-23-41 0 0,0-1 0 0 0,1 1 0 0 0,-1-2 0 0 0,1 1 0 0 0,0-1 0 0 0,0 0-1 0 0,0-1 1 0 0,0 0 0 0 0,0 0 0 0 0,0 0 0 0 0,0-1 0 0 0,0-1 0 0 0,15-1 0 0 0,-12 0-35 0 0,1 0 1 0 0,0-1-1 0 0,0-1 1 0 0,-1 1-1 0 0,0-2 1 0 0,0 0-1 0 0,0 0 1 0 0,17-12-1 0 0,-23 13 20 0 0,0 0-1 0 0,0-1 1 0 0,-1 0 0 0 0,1 0-1 0 0,-1 0 1 0 0,0 0-1 0 0,-1-1 1 0 0,1 1 0 0 0,-1-1-1 0 0,0 0 1 0 0,0 0-1 0 0,-1 0 1 0 0,0-1 0 0 0,0 1-1 0 0,-1 0 1 0 0,1-1 0 0 0,-1 1-1 0 0,-1-1 1 0 0,1 0-1 0 0,-1 1 1 0 0,0-1 0 0 0,-1 1-1 0 0,1-1 1 0 0,-1 1-1 0 0,-4-12 1 0 0,5 18 22 0 0,0 0-1 0 0,0 0 1 0 0,0-1 0 0 0,0 1-1 0 0,0 0 1 0 0,0 0 0 0 0,0 0 0 0 0,0 0-1 0 0,0 0 1 0 0,0 0 0 0 0,0 0-1 0 0,0 0 1 0 0,0-1 0 0 0,0 1-1 0 0,0 0 1 0 0,0 0 0 0 0,0 0-1 0 0,0 0 1 0 0,0 0 0 0 0,0 0-1 0 0,0 0 1 0 0,0 0 0 0 0,0 0-1 0 0,-1 0 1 0 0,1 0 0 0 0,0 0 0 0 0,0 0-1 0 0,0 0 1 0 0,0-1 0 0 0,0 1-1 0 0,0 0 1 0 0,0 0 0 0 0,0 0-1 0 0,0 0 1 0 0,-1 0 0 0 0,1 0-1 0 0,0 0 1 0 0,0 0 0 0 0,0 0-1 0 0,0 0 1 0 0,0 0 0 0 0,0 0 0 0 0,0 0-1 0 0,0 0 1 0 0,0 0 0 0 0,-1 0-1 0 0,1 1 1 0 0,0-1 0 0 0,0 0-1 0 0,-4 5 36 0 0,-1 7-6 0 0,4-6-3 0 0,-1 1 0 0 0,1-1-1 0 0,1 0 1 0 0,-1 0 0 0 0,1 1 0 0 0,0-1 0 0 0,1 0-1 0 0,0 0 1 0 0,0 1 0 0 0,0-1 0 0 0,0 0-1 0 0,1 0 1 0 0,0 0 0 0 0,1 0 0 0 0,-1-1 0 0 0,1 1-1 0 0,0-1 1 0 0,4 6 0 0 0,-2-5-28 0 0,0 0 0 0 0,0 0 1 0 0,0 0-1 0 0,1-1 0 0 0,0 0 0 0 0,0 0 1 0 0,1-1-1 0 0,-1 0 0 0 0,1 0 0 0 0,0 0 1 0 0,0-1-1 0 0,0 0 0 0 0,0 0 0 0 0,10 2 1 0 0,-7-2-102 0 0,1-1 1 0 0,19 2 0 0 0,-26-4 13 0 0,1 0-1 0 0,-1-1 1 0 0,1 1-1 0 0,-1-1 1 0 0,1 0 0 0 0,-1 0-1 0 0,0 0 1 0 0,0 0-1 0 0,8-4 1 0 0,-5 1-626 0 0,1 0 0 0 0,-1-1 0 0 0,0 1 0 0 0,9-9 1 0 0,-12 10-619 0 0,-1-1 0 0 0,0 0 1 0 0,1 0-1 0 0,-1 0 0 0 0,3-5 1 0 0,0-2-2692 0 0</inkml:trace>
</inkml:ink>
</file>

<file path=ppt/ink/ink4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15 2208 0 0,'-8'-3'1974'0'0,"-26"-7"3646"0"0,33 10-5351 0 0,-1-1-1 0 0,1 1 0 0 0,0 0 0 0 0,0 0 1 0 0,-1 0-1 0 0,1 0 0 0 0,0 0 0 0 0,0 0 1 0 0,-1 0-1 0 0,1 0 0 0 0,0 0 1 0 0,0 1-1 0 0,-1-1 0 0 0,1 0 0 0 0,0 1 1 0 0,0-1-1 0 0,0 1 0 0 0,0-1 1 0 0,0 1-1 0 0,0 0 0 0 0,0 0 0 0 0,-2 1 1 0 0,3-2-202 0 0,-1 1 1 0 0,1 0 0 0 0,0-1 0 0 0,0 1-1 0 0,0-1 1 0 0,0 1 0 0 0,0-1 0 0 0,0 1-1 0 0,0 0 1 0 0,0-1 0 0 0,0 1 0 0 0,0-1-1 0 0,0 1 1 0 0,0 0 0 0 0,0-1 0 0 0,0 1-1 0 0,0-1 1 0 0,1 1 0 0 0,-1 0 0 0 0,0-1-1 0 0,0 1 1 0 0,1-1 0 0 0,-1 1 0 0 0,0-1-1 0 0,1 1 1 0 0,-1-1 0 0 0,1 0 0 0 0,-1 1-1 0 0,1-1 1 0 0,-1 1 0 0 0,0-1 0 0 0,1 0-1 0 0,-1 1 1 0 0,1-1 0 0 0,0 0 0 0 0,0 1-1 0 0,24 13-638 0 0,-20-12 656 0 0,66 33-5435 0 0,-57-29 4213 0 0</inkml:trace>
</inkml:ink>
</file>

<file path=ppt/ink/ink4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1568 0 0,'0'0'243'0'0,"0"-1"-1"0"0,0 1 1 0 0,0-1-1 0 0,0 0 1 0 0,0 1-1 0 0,0-1 1 0 0,0 1-1 0 0,0-1 1 0 0,0 1-1 0 0,0-1 1 0 0,-1 1-1 0 0,1-1 1 0 0,0 1-1 0 0,0-1 1 0 0,0 1-1 0 0,-1-1 1 0 0,1 1-1 0 0,0 0 1 0 0,-1-1 0 0 0,1 1-1 0 0,0-1 1 0 0,-1 1-1 0 0,1 0 1 0 0,-1-1-1 0 0,1 1 1 0 0,0 0-1 0 0,-2-1 1 0 0,2 1-173 0 0,-1 0 1 0 0,1 0-1 0 0,0 0 1 0 0,-1 0-1 0 0,1 0 1 0 0,-1 1-1 0 0,1-1 1 0 0,-1 0-1 0 0,1 0 1 0 0,0 0-1 0 0,-1 1 1 0 0,1-1-1 0 0,0 0 1 0 0,-1 0-1 0 0,1 1 1 0 0,0-1-1 0 0,-1 0 1 0 0,1 1-1 0 0,0-1 1 0 0,-1 0-1 0 0,1 1 1 0 0,0-1-1 0 0,0 1 1 0 0,0-1-1 0 0,-1 0 1 0 0,1 1-1 0 0,0-1 1 0 0,0 1-1 0 0,0-1 1 0 0,0 1-1 0 0,0-1 1 0 0,0 0-1 0 0,0 1 1 0 0,-8 27 1488 0 0,3-9-730 0 0,1 0-1 0 0,-4 31 0 0 0,7-33-491 0 0,-10 236 2179 0 0,12-212-2482 0 0,2 0-1 0 0,2-1 1 0 0,1 1 0 0 0,15 47-1 0 0,-15-65-460 0 0,27 77 152 0 0,-11-52-1867 0 0,-15-37 210 0 0,-1 0 0 0 0,10 11 0 0 0,-10-16-520 0 0</inkml:trace>
</inkml:ink>
</file>

<file path=ppt/ink/ink4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6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28 1152 0 0,'-38'-21'11356'0'0,"38"21"-11293"0"0,0 0 1 0 0,1 0-1 0 0,-1 0 1 0 0,0 0-1 0 0,0 0 0 0 0,0 0 1 0 0,0 0-1 0 0,0 0 0 0 0,1 0 1 0 0,-1 0-1 0 0,0 0 1 0 0,0 0-1 0 0,0 0 0 0 0,0 0 1 0 0,0 0-1 0 0,0-1 0 0 0,1 1 1 0 0,-1 0-1 0 0,0 0 1 0 0,0 0-1 0 0,0 0 0 0 0,0 0 1 0 0,0 0-1 0 0,0 0 0 0 0,0 0 1 0 0,0-1-1 0 0,0 1 1 0 0,1 0-1 0 0,-1 0 0 0 0,0 0 1 0 0,0 0-1 0 0,0 0 0 0 0,0-1 1 0 0,0 1-1 0 0,0 0 1 0 0,0 0-1 0 0,0 0 0 0 0,0 0 1 0 0,0 0-1 0 0,0-1 0 0 0,0 1 1 0 0,0 0-1 0 0,0 0 1 0 0,0 0-1 0 0,0 0 0 0 0,-1 0 1 0 0,1-1-1 0 0,0 1 0 0 0,0 0 1 0 0,0 0-1 0 0,0 0 1 0 0,0 0-1 0 0,0 0 0 0 0,0 0 1 0 0,0 0-1 0 0,0-1 0 0 0,0 1 1 0 0,-1 0-1 0 0,1 0 1 0 0,0 0-1 0 0,13 0 1100 0 0,138 44 462 0 0,-89-23-1622 0 0,-52-18-5 0 0,-1 0 0 0 0,1 1 0 0 0,0 0 0 0 0,-1 1 0 0 0,9 5 0 0 0,-15-8-3 0 0,-1 0 0 0 0,1 0 0 0 0,-1 1 1 0 0,1-1-1 0 0,-1 1 0 0 0,0-1 0 0 0,1 1 0 0 0,-1 0 0 0 0,-1-1 0 0 0,1 1 1 0 0,0 0-1 0 0,-1 0 0 0 0,1 1 0 0 0,-1-1 0 0 0,0 0 0 0 0,0 0 1 0 0,0 0-1 0 0,-1 1 0 0 0,1 3 0 0 0,-1 10 31 0 0,0-1 0 0 0,-4 24 0 0 0,2-27 2 0 0,0 1 0 0 0,2 0 0 0 0,-1 0 0 0 0,3 17-1 0 0,-2-29-11 0 0,0 0 0 0 0,1 0 0 0 0,-1 0 0 0 0,1 0 0 0 0,-1-1 0 0 0,1 1 0 0 0,0 0 0 0 0,-1 0-1 0 0,1-1 1 0 0,0 1 0 0 0,0 0 0 0 0,0-1 0 0 0,0 1 0 0 0,1-1 0 0 0,-1 1 0 0 0,0-1-1 0 0,1 0 1 0 0,-1 0 0 0 0,3 3 0 0 0,-2-4-1 0 0,1 1 1 0 0,-1 0-1 0 0,0 0 0 0 0,0-1 0 0 0,1 1 1 0 0,-1-1-1 0 0,0 0 0 0 0,1 1 0 0 0,-1-1 0 0 0,1-1 1 0 0,-1 1-1 0 0,0 0 0 0 0,5-1 0 0 0,2-2-11 0 0,1 0-1 0 0,-1-1 1 0 0,1 1-1 0 0,-1-2 0 0 0,-1 0 1 0 0,11-6-1 0 0,-2 0-30 0 0,-1-1 0 0 0,-1 0 0 0 0,0-1 0 0 0,-1 0 0 0 0,14-17 0 0 0,-23 24-2 0 0,0-1-1 0 0,-1 0 1 0 0,1 0 0 0 0,-2 0-1 0 0,1 0 1 0 0,-1 0 0 0 0,0-1-1 0 0,0 0 1 0 0,-1 1-1 0 0,0-1 1 0 0,0 0 0 0 0,-1 0-1 0 0,0 0 1 0 0,0 0-1 0 0,-1-9 1 0 0,-5-20 21 0 0,4 34 11 0 0,0 1-1 0 0,1-1 1 0 0,-1 0-1 0 0,-1 0 1 0 0,1 0-1 0 0,0 1 1 0 0,-1-1 0 0 0,1 0-1 0 0,-1 1 1 0 0,-2-3-1 0 0,4 5 2 0 0,0-1 0 0 0,-1 1 0 0 0,1 0 0 0 0,0 0 0 0 0,-1 0 0 0 0,1-1 0 0 0,0 1 0 0 0,-1 0 0 0 0,1 0-1 0 0,0 0 1 0 0,-1 0 0 0 0,1 0 0 0 0,-1 0 0 0 0,1 0 0 0 0,0 0 0 0 0,-1 0 0 0 0,1 0 0 0 0,0 0 0 0 0,-1 0 0 0 0,1 0 0 0 0,-1 0 0 0 0,1 0 0 0 0,0 0 0 0 0,-1 0-1 0 0,1 0 1 0 0,0 0 0 0 0,-1 1 0 0 0,1-1 0 0 0,0 0 0 0 0,-1 0 0 0 0,1 0 0 0 0,0 1 0 0 0,-1-1 0 0 0,1 0 0 0 0,0 0 0 0 0,0 1 0 0 0,-1-1 0 0 0,1 0 0 0 0,0 1 0 0 0,0-1-1 0 0,-1 0 1 0 0,1 1 0 0 0,0-1 0 0 0,0 0 0 0 0,0 1 0 0 0,-9 19 163 0 0,9-19-141 0 0,-3 8 11 0 0,0 1 0 0 0,1-1 1 0 0,1 1-1 0 0,-1 0 1 0 0,2 0-1 0 0,-1 0 1 0 0,2-1-1 0 0,-1 1 1 0 0,1 0-1 0 0,0 0 1 0 0,1-1-1 0 0,0 1 1 0 0,1-1-1 0 0,0 1 0 0 0,5 9 1 0 0,8 15 57 0 0,1-2-1 0 0,36 53 1 0 0,-30-51-98 0 0,130 243-67 0 0,-143-258 58 0 0,10 21-27 0 0,-2 2-1 0 0,15 48 1 0 0,-26-68 38 0 0,-2-1 0 0 0,-1 1 0 0 0,0 1 0 0 0,-2-1 0 0 0,0 0 0 0 0,-2 27 0 0 0,0-43 14 0 0,-1 0 0 0 0,0 0 0 0 0,0-1 0 0 0,0 1 1 0 0,-1 0-1 0 0,0-1 0 0 0,0 0 0 0 0,0 1 0 0 0,-1-1 0 0 0,1 0 0 0 0,-1 0 0 0 0,-1 0 1 0 0,1-1-1 0 0,-1 1 0 0 0,1-1 0 0 0,-1 1 0 0 0,-1-1 0 0 0,1-1 0 0 0,0 1 0 0 0,-8 4 1 0 0,5-4 53 0 0,0-1 0 0 0,0 1-1 0 0,0-2 1 0 0,-1 1 0 0 0,0-1 0 0 0,1 0 0 0 0,-1 0 0 0 0,0-1 0 0 0,0 0 0 0 0,1-1 0 0 0,-1 1 0 0 0,0-2 0 0 0,0 1 0 0 0,-11-3 0 0 0,-7-3 36 0 0,0-1 0 0 0,0-1-1 0 0,1-1 1 0 0,0-2 0 0 0,1 0-1 0 0,0-2 1 0 0,1 0 0 0 0,-35-28-1 0 0,51 36-37 0 0,0-1-1 0 0,1 1 0 0 0,0-2 1 0 0,0 1-1 0 0,1 0 1 0 0,0-1-1 0 0,0 0 0 0 0,0 0 1 0 0,-6-14-1 0 0,9 15-16 0 0,0 0-1 0 0,0 0 1 0 0,0-1 0 0 0,1 1-1 0 0,0-1 1 0 0,0 1 0 0 0,1 0-1 0 0,-1-1 1 0 0,2 1 0 0 0,-1-1-1 0 0,1 1 1 0 0,0-1 0 0 0,2-9-1 0 0,8-21-57 0 0,1 0-1 0 0,2 1 0 0 0,2 0 1 0 0,1 1-1 0 0,2 1 0 0 0,1 1 1 0 0,31-40-1 0 0,-21 36-295 0 0,1 2-1 0 0,46-41 1 0 0,-52 54-1786 0 0,58-37 1 0 0,-56 43-737 0 0,-2 2-556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3.0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249 71 1480 0 0,'3'-9'2639'0'0,"0"-1"0"0"0,-1 0-1 0 0,0 1 1 0 0,0-16 0 0 0,-2 25-2551 0 0,0 0 1 0 0,0-1 0 0 0,0 1-1 0 0,0 0 1 0 0,0 0 0 0 0,0-1-1 0 0,0 1 1 0 0,0 0-1 0 0,0-1 1 0 0,0 1 0 0 0,0 0-1 0 0,0 0 1 0 0,-1-1-1 0 0,1 1 1 0 0,0 0 0 0 0,0 0-1 0 0,0-1 1 0 0,0 1 0 0 0,0 0-1 0 0,-1 0 1 0 0,1 0-1 0 0,0-1 1 0 0,0 1 0 0 0,0 0-1 0 0,-1 0 1 0 0,1 0-1 0 0,0 0 1 0 0,0-1 0 0 0,-1 1-1 0 0,1 0 1 0 0,0 0 0 0 0,0 0-1 0 0,-1 0 1 0 0,-11 2 1140 0 0,-10 9-549 0 0,5 0-368 0 0,-77 50 765 0 0,78-49-886 0 0,1 1 0 0 0,0 0 0 0 0,-21 24 0 0 0,32-32-165 0 0,0 0 1 0 0,0 0 0 0 0,1 1-1 0 0,0 0 1 0 0,-5 11 0 0 0,8-15-15 0 0,-1 0 0 0 0,1-1 0 0 0,-1 1-1 0 0,1 0 1 0 0,0-1 0 0 0,0 1 0 0 0,0 0 0 0 0,0-1 0 0 0,0 1 0 0 0,0 0 0 0 0,0 0 0 0 0,1 1-1 0 0,-1-2-6 0 0,1 0-1 0 0,-1 0 1 0 0,1 0-1 0 0,-1 0 0 0 0,1 0 1 0 0,0 0-1 0 0,-1 0 1 0 0,1-1-1 0 0,0 1 0 0 0,-1 0 1 0 0,1 0-1 0 0,0-1 1 0 0,0 1-1 0 0,0-1 1 0 0,0 1-1 0 0,0-1 0 0 0,0 1 1 0 0,0-1-1 0 0,0 1 1 0 0,0-1-1 0 0,0 0 0 0 0,1 0 1 0 0,20 5-54 0 0,46 2 1 0 0,-43-5 8 0 0,35 6 1 0 0,-53-7 24 0 0,-1 1 0 0 0,0 0-1 0 0,0 0 1 0 0,0 0 0 0 0,-1 0 0 0 0,1 1 0 0 0,0 0 0 0 0,-1 0 0 0 0,0 1 0 0 0,0-1 0 0 0,0 1 0 0 0,0 0-1 0 0,0 1 1 0 0,-1-1 0 0 0,0 1 0 0 0,0 0 0 0 0,0 0 0 0 0,-1 0 0 0 0,1 1 0 0 0,-1-1 0 0 0,0 1 0 0 0,-1-1-1 0 0,0 1 1 0 0,3 10 0 0 0,-3-6-1 0 0,0 0 1 0 0,0 1-1 0 0,-1-1 0 0 0,-1 1 0 0 0,0-1 0 0 0,-2 14 0 0 0,2-19 40 0 0,-1-1-1 0 0,1 1 1 0 0,-1-1 0 0 0,-1 1-1 0 0,1-1 1 0 0,-1 1 0 0 0,1-1-1 0 0,-1 0 1 0 0,-1 0 0 0 0,1 0-1 0 0,0 0 1 0 0,-1 0-1 0 0,0 0 1 0 0,0-1 0 0 0,0 1-1 0 0,-5 4 1 0 0,3-6-1 0 0,0 1 1 0 0,0-1-1 0 0,0 1 1 0 0,-1-1-1 0 0,1-1 0 0 0,-1 1 1 0 0,1-1-1 0 0,-1 0 1 0 0,1 0-1 0 0,-1-1 0 0 0,0 0 1 0 0,1 0-1 0 0,-1 0 1 0 0,0 0-1 0 0,1-1 0 0 0,-1 0 1 0 0,1 0-1 0 0,-9-3 1 0 0,9 2-151 0 0,0 1 1 0 0,1-1 0 0 0,-1 0 0 0 0,1 0 0 0 0,-1 0 0 0 0,1 0 0 0 0,0-1 0 0 0,0 0 0 0 0,0 0-1 0 0,0 0 1 0 0,0 0 0 0 0,1-1 0 0 0,0 1 0 0 0,-1-1 0 0 0,1 0 0 0 0,0 0 0 0 0,1 0 0 0 0,-1-1 0 0 0,1 1-1 0 0,0 0 1 0 0,-2-7 0 0 0,3 8-188 0 0,1 0 0 0 0,-1 1 0 0 0,1-1 0 0 0,0 0 0 0 0,0 0 0 0 0,0 0 0 0 0,0 1 0 0 0,0-1 0 0 0,1 0 0 0 0,-1 0 0 0 0,1 1 0 0 0,0-1 0 0 0,1-3 0 0 0,-1 4-346 0 0,0-1 1 0 0,1 1 0 0 0,-1 0 0 0 0,1 0-1 0 0,-1 0 1 0 0,1 0 0 0 0,0 0-1 0 0,3-3 1 0 0,4-2-2686 0 0</inkml:trace>
</inkml:ink>
</file>

<file path=ppt/ink/ink4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36.4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19 341 512 0 0,'0'-2'305'0'0,"1"0"0"0"0,-1 0 0 0 0,0 0 0 0 0,0-1 0 0 0,0 1-1 0 0,0 0 1 0 0,0 0 0 0 0,0 0 0 0 0,0-1 0 0 0,-1 1 0 0 0,1 0 0 0 0,-1 0 0 0 0,0 0 0 0 0,0 0 0 0 0,-1-4-1 0 0,1 3-135 0 0,-1 0 913 0 0,0-2 4068 0 0,-1 14-2646 0 0,3-6-2851 0 0,-3 13 807 0 0,2 0 1 0 0,0 1-1 0 0,0-1 0 0 0,2 0 0 0 0,0 1 0 0 0,4 24 0 0 0,31 96 821 0 0,-24-96-880 0 0,30 79 362 0 0,1 5-97 0 0,-38-105-541 0 0,0 1-1 0 0,-1-1 1 0 0,-2 1 0 0 0,2 27-1 0 0,-4-47-108 0 0,-1 1 0 0 0,1-1-1 0 0,0 1 1 0 0,0-1 0 0 0,0 1 0 0 0,-1-1-1 0 0,1 0 1 0 0,-1 1 0 0 0,1-1-1 0 0,-1 1 1 0 0,0-1 0 0 0,1 0 0 0 0,-1 1-1 0 0,0-1 1 0 0,-1 1 0 0 0,2-1-9 0 0,0-1 0 0 0,-1 0 1 0 0,1 0-1 0 0,0 1 0 0 0,-1-1 0 0 0,1 0 0 0 0,0 0 1 0 0,0 0-1 0 0,-1 0 0 0 0,1 0 0 0 0,0 1 1 0 0,-1-1-1 0 0,1 0 0 0 0,0 0 0 0 0,-1 0 1 0 0,1 0-1 0 0,-1 0 0 0 0,1 0 0 0 0,0 0 1 0 0,-1 0-1 0 0,1 0 0 0 0,0 0 0 0 0,-1 0 1 0 0,0-1-1 0 0,1 1 1 0 0,-1-1 0 0 0,0 1 0 0 0,0-1 0 0 0,0 1 1 0 0,1-1-1 0 0,-1 0 0 0 0,0 1 0 0 0,1-1 0 0 0,-1 0 0 0 0,0 0 0 0 0,1 1 1 0 0,-1-1-1 0 0,0-1 0 0 0,-2-6 12 0 0,0 0 1 0 0,1 0-1 0 0,-1 0 0 0 0,2 0 0 0 0,-3-14 1 0 0,0-3 40 0 0,-22-152-9 0 0,17 112-34 0 0,-19-208-53 0 0,25 203 23 0 0,12-134 1 0 0,-7 184 34 0 0,5-33-12 0 0,-7 48-10 0 0,2 0-1 0 0,-1 0 1 0 0,1 0-1 0 0,-1 0 1 0 0,1 1-1 0 0,0-1 1 0 0,6-7-1 0 0,-7 10 0 0 0,0 1 0 0 0,0 0 0 0 0,0 0-1 0 0,0 0 1 0 0,0 0 0 0 0,0 0 0 0 0,0 0-1 0 0,0 0 1 0 0,1 0 0 0 0,-1 0 0 0 0,0 1-1 0 0,1-1 1 0 0,-1 0 0 0 0,1 1 0 0 0,-1-1-1 0 0,0 1 1 0 0,1 0 0 0 0,-1-1 0 0 0,3 1-1 0 0,-2 0 1 0 0,1 0 0 0 0,-1 1 0 0 0,1-1 0 0 0,-1 1 0 0 0,0-1 0 0 0,1 1 0 0 0,-1 0 0 0 0,0 0 0 0 0,1 0 0 0 0,3 2 0 0 0,2 3 0 0 0,0 0 0 0 0,0 0 0 0 0,-1 1 0 0 0,13 13 0 0 0,23 29-10 0 0,41 62 0 0 0,-61-76 30 0 0,-1 1-1 0 0,30 73 1 0 0,-11-10-15 0 0,37 143 0 0 0,-9-4-59 0 0,-68-233-38 0 0,1 0 0 0 0,-1-1 0 0 0,1 1 0 0 0,0 0 0 0 0,1-1 1 0 0,-1 1-1 0 0,5 5 0 0 0,-7-10 3 0 0,0 0 0 0 0,1 0 0 0 0,-1 0 0 0 0,1 0 0 0 0,-1 0 0 0 0,0 0 0 0 0,1 0 0 0 0,-1 0 0 0 0,0 0 0 0 0,1 0 0 0 0,-1 0 0 0 0,0 0-1 0 0,1 0 1 0 0,-1 0 0 0 0,1 0 0 0 0,-1 0 0 0 0,0 0 0 0 0,1 0 0 0 0,-1 0 0 0 0,0-1 0 0 0,1 1 0 0 0,-1 0 0 0 0,0 0 0 0 0,0 0 0 0 0,1-1 0 0 0,-1 1 0 0 0,0 0 0 0 0,1 0 0 0 0,-1-1 0 0 0,0 1 0 0 0,0 0 0 0 0,0-1 0 0 0,1 1 0 0 0,-1 0 0 0 0,0 0 0 0 0,0-1 0 0 0,0 1 0 0 0,0-1 0 0 0,1 0 0 0 0,5-16-3995 0 0,-5 14 2891 0 0,2-6-1881 0 0</inkml:trace>
</inkml:ink>
</file>

<file path=ppt/ink/ink4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36.7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61 2361 0 0,'9'-6'3806'0'0,"8"-5"262"0"0,-14 9-3872 0 0,1 0 0 0 0,0 0 0 0 0,0 1 0 0 0,0-1 1 0 0,6-1-1 0 0,47-6 1043 0 0,0 2 1 0 0,59 2 0 0 0,9-2-3023 0 0,-88 4 598 0 0</inkml:trace>
</inkml:ink>
</file>

<file path=ppt/ink/ink4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37.32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310 186 512 0 0,'4'-3'346'0'0,"0"-1"1"0"0,0 0-1 0 0,-1 0 0 0 0,1 0 0 0 0,-1 0 0 0 0,0 0 1 0 0,0-1-1 0 0,-1 1 0 0 0,1-1 0 0 0,-1 0 0 0 0,0 0 1 0 0,0 0-1 0 0,-1 0 0 0 0,0 0 0 0 0,0 0 0 0 0,0 0 1 0 0,0 0-1 0 0,-1 0 0 0 0,1-1 0 0 0,-2-8 0 0 0,1 11-111 0 0,-1-1 0 0 0,1 1 0 0 0,-1-1 0 0 0,0 1-1 0 0,0-1 1 0 0,0 1 0 0 0,0 0 0 0 0,0 0 0 0 0,-1-1 0 0 0,0 1-1 0 0,1 0 1 0 0,-1 0 0 0 0,0 0 0 0 0,-1 0 0 0 0,1 1-1 0 0,0-1 1 0 0,-1 1 0 0 0,0-1 0 0 0,1 1 0 0 0,-1 0 0 0 0,0 0-1 0 0,0 0 1 0 0,0 0 0 0 0,-1 1 0 0 0,1-1 0 0 0,0 1-1 0 0,0 0 1 0 0,-1 0 0 0 0,1 0 0 0 0,-1 0 0 0 0,-3 0 0 0 0,-5 0 25 0 0,0 1 1 0 0,1 0-1 0 0,-1 0 1 0 0,0 2-1 0 0,0-1 0 0 0,-17 6 1 0 0,9-1-66 0 0,-1 1 0 0 0,-33 16 0 0 0,47-19-168 0 0,0 0 0 0 0,-1 0 0 0 0,1 1 0 0 0,1 0 0 0 0,-1 0-1 0 0,1 0 1 0 0,0 1 0 0 0,0 0 0 0 0,0 0 0 0 0,1 1 0 0 0,-5 8 0 0 0,9-14-27 0 0,1 1 1 0 0,-1-1 0 0 0,1 0-1 0 0,-1 1 1 0 0,1-1-1 0 0,0 1 1 0 0,0-1 0 0 0,0 1-1 0 0,0-1 1 0 0,0 1-1 0 0,0-1 1 0 0,0 1 0 0 0,1-1-1 0 0,-1 0 1 0 0,0 1-1 0 0,1-1 1 0 0,-1 1 0 0 0,1-1-1 0 0,0 0 1 0 0,-1 1-1 0 0,1-1 1 0 0,0 0 0 0 0,0 0-1 0 0,0 0 1 0 0,0 0-1 0 0,0 1 1 0 0,0-1 0 0 0,0 0-1 0 0,0-1 1 0 0,0 1 0 0 0,0 0-1 0 0,2 1 1 0 0,4 2-15 0 0,0 1 0 0 0,0-1 0 0 0,0-1 0 0 0,11 5 1 0 0,11 1-25 0 0,41 8 1 0 0,-17-5 3 0 0,130 29-23 0 0,-166-37 50 0 0,0 0 1 0 0,20 9-1 0 0,-32-12 9 0 0,0 1 0 0 0,-1 0 0 0 0,1 1 0 0 0,-1-1 0 0 0,0 1 0 0 0,0 0 0 0 0,0 0 0 0 0,0 0 0 0 0,0 1 0 0 0,-1-1 0 0 0,1 1-1 0 0,3 6 1 0 0,-6-9 2 0 0,0 0 0 0 0,0 1 0 0 0,-1-1-1 0 0,1 1 1 0 0,-1-1 0 0 0,1 1 0 0 0,-1 0-1 0 0,1-1 1 0 0,-1 1 0 0 0,0-1 0 0 0,0 1-1 0 0,0 0 1 0 0,0-1 0 0 0,0 1-1 0 0,0 0 1 0 0,0-1 0 0 0,-1 1 0 0 0,0 1-1 0 0,0 0 9 0 0,0-1-1 0 0,0 1 0 0 0,0-1 1 0 0,-1 1-1 0 0,1-1 0 0 0,-1 0 1 0 0,0 0-1 0 0,0 0 0 0 0,0 0 0 0 0,-2 2 1 0 0,-5 3 2 0 0,0-1 0 0 0,-1 0 0 0 0,1-1 0 0 0,-13 6 0 0 0,3-3-9 0 0,1-1 0 0 0,-1-1 0 0 0,-1 0 0 0 0,1-1 0 0 0,-28 2 1 0 0,34-5-56 0 0,-1-1 1 0 0,1-1 0 0 0,0 0 0 0 0,-1-1-1 0 0,1-1 1 0 0,0 0 0 0 0,0 0 0 0 0,0-2 0 0 0,-14-4-1 0 0,22 6-198 0 0,-1-1 0 0 0,1 0 0 0 0,-1 0 0 0 0,1 0-1 0 0,0 0 1 0 0,0-1 0 0 0,-5-6 0 0 0,7 8-210 0 0,1-1 1 0 0,-1 0 0 0 0,1 0 0 0 0,0 0-1 0 0,0 0 1 0 0,1 0 0 0 0,-1 0-1 0 0,-1-6 1 0 0,-1-6-2102 0 0</inkml:trace>
</inkml:ink>
</file>

<file path=ppt/ink/ink4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43.5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226 131 512 0 0,'-14'-8'667'0'0,"11"6"-604"0"0,-1 0 0 0 0,0 0 0 0 0,0 0 0 0 0,0 1 1 0 0,0-1-1 0 0,0 1 0 0 0,0 0 0 0 0,-6-1 0 0 0,3 1 345 0 0,1 1 0 0 0,0 0-1 0 0,0 0 1 0 0,0 0 0 0 0,0 1 0 0 0,-1 0 0 0 0,1 0-1 0 0,0 0 1 0 0,0 1 0 0 0,0 0 0 0 0,1 0 0 0 0,-1 0-1 0 0,0 1 1 0 0,1 0 0 0 0,0 0 0 0 0,-1 0-1 0 0,-7 8 1 0 0,8-7-176 0 0,0 0 0 0 0,0 1 0 0 0,1 0 0 0 0,0 0 0 0 0,0 0 0 0 0,0 0 0 0 0,0 1 0 0 0,1-1 0 0 0,0 1 1 0 0,0 0-1 0 0,1 0 0 0 0,-1 0 0 0 0,1 0 0 0 0,-1 10 0 0 0,2-11-177 0 0,1 0 1 0 0,-1-1-1 0 0,1 1 1 0 0,1 0-1 0 0,-1 0 1 0 0,1 0-1 0 0,0-1 1 0 0,0 1-1 0 0,0 0 1 0 0,0-1-1 0 0,1 1 1 0 0,0-1-1 0 0,0 1 1 0 0,0-1-1 0 0,1 0 1 0 0,-1 0 0 0 0,1 0-1 0 0,0 0 1 0 0,0 0-1 0 0,4 3 1 0 0,1 1-52 0 0,1 0-1 0 0,0 0 1 0 0,0-1 0 0 0,0-1 0 0 0,1 0 0 0 0,0 0 0 0 0,0 0 0 0 0,1-2 0 0 0,0 1 0 0 0,-1-1 0 0 0,1-1 0 0 0,1 0 0 0 0,-1 0 0 0 0,0-1-1 0 0,1-1 1 0 0,18 1 0 0 0,-23-2-22 0 0,0 0 0 0 0,0-1 0 0 0,0 1 0 0 0,0-1-1 0 0,-1-1 1 0 0,1 0 0 0 0,0 0 0 0 0,0 0 0 0 0,-1 0-1 0 0,1-1 1 0 0,-1 0 0 0 0,0-1 0 0 0,9-5 0 0 0,-4 0-12 0 0,-1 2-87 0 0,0 0 0 0 0,-1-1 1 0 0,11-11-1 0 0,-17 15 70 0 0,0 1 0 0 0,0-1 0 0 0,-1 0 0 0 0,1 0 0 0 0,-1 0 0 0 0,0 0 0 0 0,0 0 0 0 0,-1-1 0 0 0,1 1 0 0 0,-1 0-1 0 0,0-1 1 0 0,0-6 0 0 0,0 0-31 0 0,-1 0-1 0 0,0 0 1 0 0,-1-1 0 0 0,0 1-1 0 0,-1 0 1 0 0,0 0-1 0 0,-1 1 1 0 0,0-1-1 0 0,0 0 1 0 0,-7-10-1 0 0,5 9 70 0 0,-1 0-1 0 0,-1 0 0 0 0,0 1 0 0 0,-1 1 0 0 0,0-1 0 0 0,-1 1 0 0 0,0 0 0 0 0,-12-10 0 0 0,16 16 19 0 0,0 1 0 0 0,0 0 0 0 0,-1 0-1 0 0,1 0 1 0 0,-1 0 0 0 0,1 1 0 0 0,-1 0-1 0 0,0 0 1 0 0,0 1 0 0 0,0-1 0 0 0,0 1 0 0 0,0 1-1 0 0,0-1 1 0 0,0 1 0 0 0,0 0 0 0 0,0 0 0 0 0,0 1-1 0 0,0 0 1 0 0,0 0 0 0 0,0 0 0 0 0,0 1 0 0 0,0 0-1 0 0,-7 3 1 0 0,3 0 31 0 0,0 0 1 0 0,0 0-1 0 0,0 1 0 0 0,1 0 1 0 0,0 1-1 0 0,0 0 0 0 0,1 0 1 0 0,0 1-1 0 0,0 0 0 0 0,0 0 1 0 0,-11 19-1 0 0,11-14 9 0 0,2 0 1 0 0,0 0-1 0 0,0 0 0 0 0,1 0 0 0 0,1 1 1 0 0,0 0-1 0 0,1 0 0 0 0,1 0 1 0 0,0 0-1 0 0,0 18 0 0 0,2-21-45 0 0,0-1-1 0 0,1 0 1 0 0,0 0-1 0 0,1 0 1 0 0,0 0-1 0 0,0 0 1 0 0,1 0-1 0 0,0-1 1 0 0,1 1 0 0 0,0-1-1 0 0,1 0 1 0 0,0 0-1 0 0,0-1 1 0 0,1 1-1 0 0,8 9 1 0 0,-9-13-7 0 0,1 0-1 0 0,-1 0 1 0 0,1-1 0 0 0,0 0 0 0 0,0 0 0 0 0,0-1 0 0 0,0 1 0 0 0,1-1 0 0 0,-1-1-1 0 0,1 1 1 0 0,0-1 0 0 0,0 0 0 0 0,0-1 0 0 0,0 0 0 0 0,0 0 0 0 0,0 0 0 0 0,0-1 0 0 0,0 0-1 0 0,12-2 1 0 0,-7 1-3 0 0,-1-1 0 0 0,1-1 0 0 0,-1 0-1 0 0,1-1 1 0 0,-1 0 0 0 0,0 0 0 0 0,-1-1-1 0 0,1-1 1 0 0,-1 0 0 0 0,0 0 0 0 0,10-8-1 0 0,-9 4 23 0 0,0 0-1 0 0,0 0 0 0 0,-1-1 1 0 0,0 0-1 0 0,9-14 0 0 0,-14 16-3 0 0,-1 1 0 0 0,1-1 0 0 0,-1 0 0 0 0,-1 0 0 0 0,0 0 0 0 0,0 0 0 0 0,0-1 0 0 0,1-17 0 0 0,-4 26-14 0 0,3-50 49 0 0,-3 47-13 0 0,0 0-1 0 0,-1 0 1 0 0,1 0-1 0 0,-1 1 1 0 0,0-1-1 0 0,0 0 1 0 0,0 0-1 0 0,0 0 1 0 0,-1 1-1 0 0,-3-6 1 0 0,3 9 132 0 0,1 5-108 0 0,1 6-49 0 0,2-4 8 0 0,1 1 0 0 0,-1-1 0 0 0,1 0 0 0 0,0-1 1 0 0,1 1-1 0 0,8 12 0 0 0,33 36 9 0 0,-20-27 4 0 0,15 21-42 0 0,-2 3-1 0 0,-2 1 1 0 0,-2 1-1 0 0,27 62 1 0 0,-35-60 29 0 0,39 96-138 0 0,-57-129 118 0 0,-1 1 0 0 0,0 0-1 0 0,-2 0 1 0 0,3 42 0 0 0,-8-53-7 0 0,0 1 0 0 0,0 0 1 0 0,-1-1-1 0 0,-1 1 1 0 0,0-1-1 0 0,-1 1 1 0 0,-5 14-1 0 0,4-18 10 0 0,-1 1 1 0 0,0-1-1 0 0,0-1 0 0 0,-1 1 1 0 0,0-1-1 0 0,-1 0 0 0 0,0 0 1 0 0,0 0-1 0 0,-10 8 0 0 0,7-8 22 0 0,-1-1-1 0 0,1 0 1 0 0,-1 0-1 0 0,0-1 0 0 0,-1-1 1 0 0,0 0-1 0 0,0 0 1 0 0,0-1-1 0 0,0-1 1 0 0,-1 0-1 0 0,-14 3 1 0 0,17-6 43 0 0,0 0 0 0 0,0 0 0 0 0,0-1 0 0 0,0 0 0 0 0,1-1 0 0 0,-1 0 0 0 0,0 0 0 0 0,0-1 0 0 0,0 0 1 0 0,1-1-1 0 0,-1 0 0 0 0,1-1 0 0 0,0 0 0 0 0,0 0 0 0 0,-11-8 0 0 0,10 6 59 0 0,0-1 0 0 0,1 0 0 0 0,1-1 0 0 0,-1 0 0 0 0,1 0 0 0 0,0-1 0 0 0,1 0 0 0 0,0 0 0 0 0,0-1 0 0 0,1 0 0 0 0,1 0 0 0 0,-1-1 0 0 0,2 1 1 0 0,-1-1-1 0 0,2 0 0 0 0,-1 0 0 0 0,1 0 0 0 0,1-1 0 0 0,-1-11 0 0 0,0 0-62 0 0,2 0 0 0 0,1 0 0 0 0,0 0 0 0 0,2 0 0 0 0,1 0 0 0 0,0 0 0 0 0,14-42 1 0 0,-7 34-102 0 0,2 0 0 0 0,0 2-1 0 0,3-1 1 0 0,0 1 0 0 0,20-27 0 0 0,-22 39-48 0 0,-1 1 0 0 0,2 0 0 0 0,0 1 0 0 0,1 1 0 0 0,0 0-1 0 0,1 1 1 0 0,23-15 0 0 0,-23 19-837 0 0,-1 0 1 0 0,1 2-1 0 0,1-1 0 0 0,0 2 0 0 0,20-5 0 0 0,-16 6-2342 0 0,0 5-557 0 0</inkml:trace>
</inkml:ink>
</file>

<file path=ppt/ink/ink4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46.7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79 54 512 0 0,'-1'-3'394'0'0,"1"-1"0"0"0,-1 1 0 0 0,0-1 0 0 0,0 1 0 0 0,0 0 0 0 0,-1-1-1 0 0,1 1 1 0 0,-3-4 0 0 0,4 6-135 0 0,-1 0 1 0 0,1-1-1 0 0,-1 1 0 0 0,0 0 0 0 0,0 0 1 0 0,1 0-1 0 0,-1 0 0 0 0,0 0 0 0 0,0 0 1 0 0,0 0-1 0 0,0 0 0 0 0,0 1 0 0 0,0-1 1 0 0,0 0-1 0 0,0 0 0 0 0,0 1 0 0 0,0-1 1 0 0,0 1-1 0 0,-1-1 0 0 0,1 1 0 0 0,0 0 1 0 0,0-1-1 0 0,-1 1 0 0 0,-1 0 0 0 0,2 0-140 0 0,-1 1 1 0 0,1-1-1 0 0,0 1 0 0 0,0 0 0 0 0,0 0 1 0 0,0-1-1 0 0,-1 1 0 0 0,1 0 0 0 0,0 0 0 0 0,1 0 1 0 0,-1 0-1 0 0,0 1 0 0 0,0-1 0 0 0,0 0 0 0 0,1 0 1 0 0,-1 0-1 0 0,0 1 0 0 0,0 0 0 0 0,-8 26 851 0 0,8-26-817 0 0,-3 14 198 0 0,1 0 0 0 0,1 0 1 0 0,1 0-1 0 0,0 0 1 0 0,1 0-1 0 0,0 0 1 0 0,4 18-1 0 0,26 114 719 0 0,-17-91-826 0 0,48 253 402 0 0,-60-300-715 0 0,-1-7 7 0 0,0 0 0 0 0,1 1 0 0 0,-1-1 0 0 0,1 0 0 0 0,-1 0 0 0 0,1 0 0 0 0,0 1-1 0 0,1-1 1 0 0,-1 0 0 0 0,2 3 0 0 0,-3-6 37 0 0,1 0 1 0 0,-1 0-1 0 0,0 0 0 0 0,0 1 0 0 0,0-1 1 0 0,0 0-1 0 0,0 0 0 0 0,1 0 0 0 0,-1 0 1 0 0,0 0-1 0 0,0 0 0 0 0,0 0 0 0 0,0 0 1 0 0,0 0-1 0 0,1 0 0 0 0,-1 0 0 0 0,0 0 1 0 0,0 0-1 0 0,0 0 0 0 0,0 0 0 0 0,1 0 1 0 0,-1 0-1 0 0,0 0 0 0 0,0 0 0 0 0,0 0 1 0 0,0 0-1 0 0,1 0 0 0 0,-1 0 0 0 0,0 0 1 0 0,0-1-1 0 0,0 1 0 0 0,0 0 0 0 0,0 0 1 0 0,1 0-1 0 0,-1 0 0 0 0,0 0 0 0 0,6-8-1004 0 0,2-10-1953 0 0,-8 17 2705 0 0,4-7-1723 0 0,-1-3-187 0 0</inkml:trace>
</inkml:ink>
</file>

<file path=ppt/ink/ink4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47.4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58 108 8 0 0,'-4'-2'645'0'0,"0"0"0"0"0,0 0 0 0 0,0-1 0 0 0,0 1 0 0 0,0-1 0 0 0,1 0 0 0 0,-7-6 0 0 0,9 7-438 0 0,0 1 1 0 0,1 0 0 0 0,-1-1 0 0 0,0 1-1 0 0,0-1 1 0 0,1 1 0 0 0,-1-1-1 0 0,1 1 1 0 0,-1-1 0 0 0,1 0-1 0 0,0 1 1 0 0,-1-1 0 0 0,1 0-1 0 0,0 1 1 0 0,0-1 0 0 0,0 1-1 0 0,0-1 1 0 0,1 0 0 0 0,-1 1-1 0 0,0-1 1 0 0,1 1 0 0 0,-1-1 0 0 0,1 0-1 0 0,-1 1 1 0 0,3-3 0 0 0,-3 2 0 0 0,1 1 0 0 0,-1-1 1 0 0,1 1-1 0 0,-1-1 0 0 0,1 1 1 0 0,-1 0-1 0 0,0-1 1 0 0,0 1-1 0 0,0-1 0 0 0,0 1 1 0 0,0-1-1 0 0,0 1 0 0 0,0-1 1 0 0,-1-2-1 0 0,1 3-102 0 0,0 1 0 0 0,-1-1 0 0 0,1 0 0 0 0,0 0 0 0 0,-1 1 0 0 0,1-1 0 0 0,0 0 0 0 0,-1 1 0 0 0,1-1 0 0 0,-1 1 0 0 0,1-1-1 0 0,-1 0 1 0 0,0 1 0 0 0,1-1 0 0 0,-1 1 0 0 0,1-1 0 0 0,-1 1 0 0 0,0 0 0 0 0,1-1 0 0 0,-1 1 0 0 0,0 0 0 0 0,0-1 0 0 0,1 1 0 0 0,-1 0 0 0 0,0 0 0 0 0,0 0 0 0 0,1 0 0 0 0,-1 0 0 0 0,-1 0 0 0 0,2 0-70 0 0,0 0 0 0 0,0-1 0 0 0,0 1 0 0 0,0 0 0 0 0,0 0-1 0 0,-1 0 1 0 0,1 1 0 0 0,0-1 0 0 0,0 0 0 0 0,0 0 0 0 0,0 0 0 0 0,0 0 0 0 0,0 0 0 0 0,0 0 0 0 0,0 0 0 0 0,-1 0 0 0 0,1 0 0 0 0,0 0 0 0 0,0 0 0 0 0,0 0 0 0 0,0 0 0 0 0,0 0 0 0 0,0 0 0 0 0,0 0 0 0 0,0 0 0 0 0,0 1 0 0 0,0-1 0 0 0,0 0 0 0 0,-1 0 0 0 0,1 0 0 0 0,0 0 0 0 0,0 0 0 0 0,0 0 0 0 0,0 0 0 0 0,0 0 0 0 0,0 1 0 0 0,0-1 0 0 0,0 0 0 0 0,0 0 0 0 0,0 0 0 0 0,0 0 0 0 0,0 0 0 0 0,0 0 0 0 0,0 0 0 0 0,0 0 0 0 0,0 1 0 0 0,0-1 0 0 0,0 0 0 0 0,0 0 0 0 0,5 8 662 0 0,11 12-587 0 0,-12-15 159 0 0,71 78 663 0 0,-28-25-623 0 0,56 93 0 0 0,-101-147-304 0 0,11 18 47 0 0,27 33-1 0 0,-36-49-42 0 0,1-1 1 0 0,-1 0-1 0 0,2 0 1 0 0,-1-1-1 0 0,0 0 1 0 0,1 1-1 0 0,0-2 1 0 0,0 1-1 0 0,0-1 0 0 0,0 0 1 0 0,8 3-1 0 0,-11-6-11 0 0,-1 1-1 0 0,0-1 1 0 0,0 1-1 0 0,1-1 1 0 0,-1 0-1 0 0,0 0 1 0 0,1 0-1 0 0,-1 0 1 0 0,0-1-1 0 0,0 1 1 0 0,1-1 0 0 0,-1 1-1 0 0,0-1 1 0 0,4-1-1 0 0,-2 0 1 0 0,0 0 1 0 0,0-1-1 0 0,-1 1 0 0 0,1-1 0 0 0,-1 0 1 0 0,1 0-1 0 0,3-4 0 0 0,-1-1 0 0 0,0 0-1 0 0,0 0 0 0 0,-1-1 0 0 0,0 1 1 0 0,0-1-1 0 0,4-11 0 0 0,4-22-85 0 0,15-72 0 0 0,-28 111 59 0 0,1 0 0 0 0,-1 0 0 0 0,0 0 0 0 0,0 0 0 0 0,0 0 1 0 0,0 0-1 0 0,0 0 0 0 0,-1 0 0 0 0,0-4 0 0 0,1 6 9 0 0,-1 1-1 0 0,1-1 1 0 0,0 1 0 0 0,0-1-1 0 0,-1 1 1 0 0,1-1-1 0 0,0 1 1 0 0,0-1-1 0 0,-1 1 1 0 0,1-1 0 0 0,-1 1-1 0 0,1 0 1 0 0,0-1-1 0 0,-1 1 1 0 0,1 0-1 0 0,-1-1 1 0 0,1 1 0 0 0,-1 0-1 0 0,1-1 1 0 0,-1 1-1 0 0,0 0 1 0 0,0 0-18 0 0,-1 0 0 0 0,1 0 0 0 0,0 0-1 0 0,0 0 1 0 0,0 0 0 0 0,0 0 0 0 0,0 1 0 0 0,0-1 0 0 0,0 0 0 0 0,0 1 0 0 0,0-1 0 0 0,0 1 0 0 0,0-1 0 0 0,0 1-1 0 0,0-1 1 0 0,-1 2 0 0 0,-5 3-1243 0 0,0 0 0 0 0,1 1 0 0 0,-1-1 0 0 0,-7 10 0 0 0,6-5-1410 0 0</inkml:trace>
</inkml:ink>
</file>

<file path=ppt/ink/ink4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2.7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284 274 512 0 0,'0'-1'3'0'0,"2"-5"818"0"0,-1 0 1 0 0,0 0-1 0 0,1-12 0 0 0,-2 17-678 0 0,0 0-1 0 0,0-1 1 0 0,0 1 0 0 0,0 0-1 0 0,0-1 1 0 0,-1 1 0 0 0,1 0-1 0 0,0 0 1 0 0,-1 0 0 0 0,1-1-1 0 0,-1 1 1 0 0,1 0 0 0 0,-1 0-1 0 0,0 0 1 0 0,1 0 0 0 0,-1 0-1 0 0,0 0 1 0 0,0 0 0 0 0,0 0 0 0 0,0 0-1 0 0,0 0 1 0 0,0 0 0 0 0,0 0-1 0 0,-1 0 1 0 0,-9-5 1430 0 0,8 4-1315 0 0,1 1-1 0 0,0-1 1 0 0,0 1-1 0 0,-1 0 1 0 0,1 0-1 0 0,0 0 1 0 0,-1 0-1 0 0,1 0 1 0 0,-1 0-1 0 0,1 1 1 0 0,-1-1-1 0 0,0 1 0 0 0,1 0 1 0 0,-1-1-1 0 0,1 1 1 0 0,-1 0-1 0 0,0 1 1 0 0,1-1-1 0 0,-6 2 1 0 0,-2 3 51 0 0,0 0 1 0 0,1 1 0 0 0,0 0-1 0 0,-1 1 1 0 0,2 0-1 0 0,-1 0 1 0 0,1 1 0 0 0,0 0-1 0 0,1 1 1 0 0,0 0 0 0 0,0 0-1 0 0,1 0 1 0 0,0 1-1 0 0,1-1 1 0 0,-9 22 0 0 0,9-17-223 0 0,1 0-1 0 0,0 0 1 0 0,0 0 0 0 0,2 1 0 0 0,0-1 0 0 0,0 1 0 0 0,1-1-1 0 0,1 1 1 0 0,1 0 0 0 0,0-1 0 0 0,6 29 0 0 0,-5-33-80 0 0,1-1 0 0 0,1 0 1 0 0,0 0-1 0 0,0-1 1 0 0,1 1-1 0 0,0-1 1 0 0,0 0-1 0 0,1 0 0 0 0,0-1 1 0 0,0 1-1 0 0,1-1 1 0 0,0-1-1 0 0,0 1 0 0 0,1-1 1 0 0,-1-1-1 0 0,1 1 1 0 0,1-1-1 0 0,-1-1 0 0 0,1 1 1 0 0,0-1-1 0 0,0-1 1 0 0,0 0-1 0 0,0 0 1 0 0,12 2-1 0 0,3-2-62 0 0,-1 0 0 0 0,1-2 0 0 0,-1-1 0 0 0,1 0-1 0 0,-1-2 1 0 0,1-1 0 0 0,-1 0 0 0 0,35-11 0 0 0,-53 12 39 0 0,0 0 0 0 0,1-1 0 0 0,-1 0 0 0 0,0 0 0 0 0,0 0 0 0 0,0-1 0 0 0,-1 1 0 0 0,1-1 0 0 0,-1 0 0 0 0,0 0-1 0 0,0-1 1 0 0,-1 1 0 0 0,1-1 0 0 0,-1 0 0 0 0,0 0 0 0 0,0 0 0 0 0,3-7 0 0 0,1-5-29 0 0,0-1 1 0 0,-1 0-1 0 0,7-38 0 0 0,-9 22 1 0 0,-1-1 1 0 0,-1 1-1 0 0,-2-1 1 0 0,-8-56-1 0 0,6 70 31 0 0,-1-1-1 0 0,-2 1 0 0 0,0 0 0 0 0,-1 0 0 0 0,-1 1 1 0 0,-10-21-1 0 0,14 34 26 0 0,-1 1 1 0 0,0-1 0 0 0,0 1-1 0 0,0-1 1 0 0,-1 1-1 0 0,0 0 1 0 0,0 1 0 0 0,-1-1-1 0 0,1 1 1 0 0,-1 0-1 0 0,0 1 1 0 0,-1-1 0 0 0,1 1-1 0 0,-1 1 1 0 0,0-1-1 0 0,0 1 1 0 0,0 0 0 0 0,0 1-1 0 0,0-1 1 0 0,-12-1-1 0 0,8 3-13 0 0,-1 0-1 0 0,1 1 0 0 0,-1 0 0 0 0,0 1 0 0 0,1 0 0 0 0,-1 1 0 0 0,1 0 0 0 0,0 1 0 0 0,-1 0 0 0 0,-18 9 0 0 0,2 1 19 0 0,1 2 0 0 0,-47 32 0 0 0,62-38-69 0 0,-1 0 0 0 0,2 1 0 0 0,0 1 1 0 0,0 0-1 0 0,1 1 0 0 0,0-1 0 0 0,1 2 0 0 0,0 0 1 0 0,1 0-1 0 0,-10 21 0 0 0,13-22-644 0 0,1 0 0 0 0,0 1 1 0 0,0 0-1 0 0,-1 15 0 0 0,3-1-1787 0 0</inkml:trace>
</inkml:ink>
</file>

<file path=ppt/ink/ink4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5.2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72 512 0 0,'2'-2'973'0'0,"0"0"631"0"0,-2 7-616 0 0,0-4-369 0 0,0-1-606 0 0,0 0 1 0 0,0 0-1 0 0,0 1 0 0 0,0-1 1 0 0,0 0-1 0 0,0 0 1 0 0,0 0-1 0 0,0 0 1 0 0,0 1-1 0 0,0-1 0 0 0,0 0 1 0 0,0 0-1 0 0,0 0 1 0 0,0 1-1 0 0,0-1 1 0 0,0 0-1 0 0,0 0 0 0 0,0 0 1 0 0,0 0-1 0 0,0 1 1 0 0,0-1-1 0 0,0 0 1 0 0,0 0-1 0 0,0 0 0 0 0,0 0 1 0 0,0 1-1 0 0,0-1 1 0 0,1 0-1 0 0,-1 0 1 0 0,0 0-1 0 0,0 0 1 0 0,0 0-1 0 0,0 1 0 0 0,0-1 1 0 0,0 0-1 0 0,1 0 1 0 0,-1 0-1 0 0,5 7 321 0 0,3-4-103 0 0,-7-3-214 0 0,-1 0 0 0 0,1 0 0 0 0,0 0 0 0 0,0 0 1 0 0,0 1-1 0 0,-1-1 0 0 0,1 0 0 0 0,0 0 0 0 0,-1 1 0 0 0,1-1 0 0 0,0 1 0 0 0,0-1 0 0 0,-1 1 0 0 0,1-1 0 0 0,-1 1 1 0 0,1-1-1 0 0,-1 1 0 0 0,1-1 0 0 0,-1 1 0 0 0,1 0 0 0 0,-1-1 0 0 0,1 1 0 0 0,0 1 1362 0 0,-24-17 2490 0 0,17 6 1098 0 0,8 16-4165 0 0,1 9-238 0 0,-1 0 0 0 0,-1 1-1 0 0,0-1 1 0 0,-2 20 0 0 0,0-13-197 0 0,4 30 0 0 0,-1-37-219 0 0,2 1-1 0 0,0-1 1 0 0,1 1 0 0 0,11 25 0 0 0,-3-19-27 0 0,-13-23-120 0 0,0 0-1 0 0,0 0 1 0 0,0 0 0 0 0,0 0-1 0 0,1 0 1 0 0,-1 0 0 0 0,0 0 0 0 0,0 0-1 0 0,0-1 1 0 0,0 1 0 0 0,1 0-1 0 0,-1 0 1 0 0,0 0 0 0 0,0 0-1 0 0,0 0 1 0 0,0 0 0 0 0,0-1-1 0 0,0 1 1 0 0,0 0 0 0 0,1 0 0 0 0,-1 0-1 0 0,0 0 1 0 0,0 0 0 0 0,0-1-1 0 0,0 1 1 0 0,0 0 0 0 0,0 0-1 0 0,0 0 1 0 0,0 0 0 0 0,0-1 0 0 0,0 1-1 0 0,0 0 1 0 0,0 0 0 0 0,0 0-1 0 0,0-1 1 0 0,0 1 0 0 0,0 0-1 0 0,0 0 1 0 0,0 0 0 0 0,0 0 0 0 0,0-1-1 0 0,0 1 1 0 0,0-10-14 0 0,-4-10 2 0 0,-1 0 0 0 0,-12-31 0 0 0,10 33 7 0 0,1-1 0 0 0,1 0 0 0 0,-3-22 0 0 0,5 18-15 0 0,1-34-1 0 0,2 50 15 0 0,0 0-1 0 0,1 1 1 0 0,0-1-1 0 0,0 0 1 0 0,1 1-1 0 0,0-1 1 0 0,0 1 0 0 0,0-1-1 0 0,6-10 1 0 0,-6 15 2 0 0,0 0 0 0 0,0-1-1 0 0,0 1 1 0 0,0 0 0 0 0,0 0 0 0 0,1 0 0 0 0,-1 0 0 0 0,1 0 0 0 0,-1 1 0 0 0,1-1 0 0 0,-1 1 0 0 0,1-1 0 0 0,0 1 0 0 0,0 0 0 0 0,0 0 0 0 0,0 1 0 0 0,0-1 0 0 0,0 0 0 0 0,0 1 0 0 0,0 0 0 0 0,0 0 0 0 0,0 0 0 0 0,0 0 0 0 0,0 0 0 0 0,0 0 0 0 0,0 1 0 0 0,5 1 0 0 0,1 1 5 0 0,1 0 1 0 0,-1 0 0 0 0,-1 1 0 0 0,1 0 0 0 0,0 0-1 0 0,-1 1 1 0 0,12 9 0 0 0,-10-5 15 0 0,0 0 0 0 0,-1 0 0 0 0,0 1 0 0 0,-1 1 0 0 0,0-1 0 0 0,0 1-1 0 0,-1 1 1 0 0,-1-1 0 0 0,0 1 0 0 0,0 0 0 0 0,-1 1 0 0 0,-1-1 0 0 0,0 1 0 0 0,-1 0 0 0 0,0 0 0 0 0,-1 0 0 0 0,0 1 0 0 0,-1-1 0 0 0,-2 25 0 0 0,0-32-8 0 0,0 1 1 0 0,-1-1-1 0 0,0 1 1 0 0,-3 8-1 0 0,-1-1-93 0 0,9-21 82 0 0,-1 3-33 0 0,-1 1 1 0 0,0-1-1 0 0,0 1 1 0 0,0-1-1 0 0,0 1 0 0 0,0-8 1 0 0,0-46-232 0 0,0-28-96 0 0,-2 68 342 0 0,1 1-1 0 0,3-17 1 0 0,-3 28 4 0 0,1-1 1 0 0,0 0 0 0 0,1 1 0 0 0,0 0-1 0 0,-1-1 1 0 0,2 1 0 0 0,-1 0 0 0 0,1 0-1 0 0,4-7 1 0 0,-6 10 8 0 0,2 0 1 0 0,-1 1-1 0 0,0-1 0 0 0,0 0 0 0 0,0 0 1 0 0,1 1-1 0 0,-1 0 0 0 0,1-1 1 0 0,0 1-1 0 0,-1 0 0 0 0,1 0 0 0 0,0 0 1 0 0,-1 1-1 0 0,1-1 0 0 0,0 1 0 0 0,0-1 1 0 0,0 1-1 0 0,-1 0 0 0 0,1 0 1 0 0,0 0-1 0 0,0 0 0 0 0,3 1 0 0 0,4 1 9 0 0,0 0-1 0 0,0 0 0 0 0,-1 1 1 0 0,19 7-1 0 0,-19-5 8 0 0,1 0-1 0 0,-1 0 1 0 0,0 1-1 0 0,-1 0 1 0 0,1 0-1 0 0,-1 1 1 0 0,10 11-1 0 0,-15-15 3 0 0,0 1 0 0 0,0 0 0 0 0,0-1 0 0 0,-1 1 0 0 0,1 0 0 0 0,-1 0 0 0 0,0 0 0 0 0,0 1 0 0 0,0-1 0 0 0,-1 0 0 0 0,1 1 0 0 0,-1-1 0 0 0,0 1 0 0 0,-1-1 0 0 0,1 1 0 0 0,-1 0 0 0 0,1-1 0 0 0,-2 10 0 0 0,-10 25 169 0 0,7-28-187 0 0,1 0-1 0 0,-2 16 0 0 0,4-25-22 0 0,1 0-1 0 0,0-1 0 0 0,0 1 0 0 0,0 0 1 0 0,0-1-1 0 0,0 1 0 0 0,0 0 0 0 0,0 0 0 0 0,1-1 1 0 0,-1 1-1 0 0,1-1 0 0 0,-1 1 0 0 0,1 0 0 0 0,-1-1 1 0 0,1 1-1 0 0,0-1 0 0 0,0 1 0 0 0,0-1 0 0 0,0 1 1 0 0,0-1-1 0 0,0 0 0 0 0,0 0 0 0 0,0 1 0 0 0,0-1 1 0 0,1 0-1 0 0,-1 0 0 0 0,1 0 0 0 0,-1 0 0 0 0,0-1 1 0 0,1 1-1 0 0,0 0 0 0 0,-1 0 0 0 0,1-1 0 0 0,1 1 1 0 0,4 1-992 0 0,1-1 0 0 0,-1-1 1 0 0,0 1-1 0 0,1-1 1 0 0,-1 0-1 0 0,12-2 0 0 0,-4 0-982 0 0</inkml:trace>
</inkml:ink>
</file>

<file path=ppt/ink/ink4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5.9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110 101 2096 0 0,'-3'-1'558'0'0,"0"1"0"0"0,1-1-1 0 0,-1 1 1 0 0,0-1 0 0 0,0 1-1 0 0,0 0 1 0 0,0 0-1 0 0,0 0 1 0 0,1 1 0 0 0,-1-1-1 0 0,0 1 1 0 0,0-1-1 0 0,0 1 1 0 0,1 0 0 0 0,-1 0-1 0 0,-4 2 1 0 0,4-1-215 0 0,1 0 1 0 0,-1 0-1 0 0,1 1 1 0 0,-1-1-1 0 0,1 0 1 0 0,0 1-1 0 0,0 0 0 0 0,0-1 1 0 0,0 1-1 0 0,1 0 1 0 0,-1 0-1 0 0,-1 5 1 0 0,0 1-105 0 0,0 0 1 0 0,1 0 0 0 0,0 0-1 0 0,1 1 1 0 0,0-1 0 0 0,0 0-1 0 0,1 1 1 0 0,0-1 0 0 0,2 10-1 0 0,-1-10-211 0 0,1 0-1 0 0,0-1 1 0 0,0 1-1 0 0,0-1 0 0 0,1 0 1 0 0,1 0-1 0 0,-1 0 1 0 0,1 0-1 0 0,1-1 1 0 0,-1 1-1 0 0,1-1 1 0 0,1 0-1 0 0,-1-1 0 0 0,1 1 1 0 0,0-1-1 0 0,1 0 1 0 0,-1 0-1 0 0,13 7 1 0 0,-12-8-16 0 0,0 0-22 0 0,0 0-1 0 0,1 0 1 0 0,9 4 0 0 0,-15-8-3 0 0,0-1 1 0 0,0 1 0 0 0,1 0 0 0 0,-1-1-1 0 0,0 1 1 0 0,1-1 0 0 0,-1 1 0 0 0,0-1-1 0 0,1 0 1 0 0,-1 0 0 0 0,0 0 0 0 0,1-1-1 0 0,-1 1 1 0 0,1-1 0 0 0,-1 1 0 0 0,3-2-1 0 0,2 0-26 0 0,-1-1 1 0 0,1 0-1 0 0,-1-1 0 0 0,0 0 0 0 0,0 0 0 0 0,-1 0 0 0 0,1 0 0 0 0,-1-1 0 0 0,0 0 0 0 0,0 0 0 0 0,6-8 1 0 0,-8 8 9 0 0,0 0 1 0 0,-1 0 0 0 0,1 0 0 0 0,-1 0 0 0 0,0 0 0 0 0,0 0-1 0 0,-1 0 1 0 0,0-1 0 0 0,0 1 0 0 0,0-1 0 0 0,0 1-1 0 0,-1-1 1 0 0,0 1 0 0 0,0-1 0 0 0,-2-7 0 0 0,-6-34-28 0 0,-2 0 1 0 0,-19-54-1 0 0,27 96 63 0 0,0 0 0 0 0,0 0 0 0 0,0 0 0 0 0,-1 0 0 0 0,1 0 0 0 0,-1 1 0 0 0,-1-1 0 0 0,1 1 0 0 0,0 0 0 0 0,-1 0 0 0 0,0 0 0 0 0,0 0 0 0 0,0 1 1 0 0,-8-5-1 0 0,9 6 2 0 0,0 1 1 0 0,0-1 0 0 0,-1 1-1 0 0,1 0 1 0 0,-1 0 0 0 0,1 0 0 0 0,-1 0-1 0 0,1 1 1 0 0,-1 0 0 0 0,1-1-1 0 0,-1 1 1 0 0,1 0 0 0 0,-1 1 0 0 0,1-1-1 0 0,-1 1 1 0 0,1-1 0 0 0,-1 1-1 0 0,1 0 1 0 0,0 1 0 0 0,-1-1 0 0 0,1 0-1 0 0,0 1 1 0 0,-4 2 0 0 0,0 1 39 0 0,1 0 0 0 0,-1 0 1 0 0,1 1-1 0 0,1 0 0 0 0,-1 0 1 0 0,1 0-1 0 0,0 1 0 0 0,0-1 1 0 0,1 1-1 0 0,0 1 0 0 0,0-1 1 0 0,1 0-1 0 0,-4 11 0 0 0,-1 7 234 0 0,0 1-1 0 0,-6 45 1 0 0,13-65-237 0 0,1 0 1 0 0,-1 1-1 0 0,1-1 1 0 0,0 0 0 0 0,0 0-1 0 0,0 0 1 0 0,1 0 0 0 0,0 0-1 0 0,3 10 1 0 0,-2-13-35 0 0,-1 0 0 0 0,0-1 0 0 0,1 1 0 0 0,0 0 0 0 0,-1 0 0 0 0,1-1 1 0 0,0 1-1 0 0,1-1 0 0 0,-1 0 0 0 0,0 1 0 0 0,1-1 0 0 0,-1 0 0 0 0,1 0 0 0 0,-1-1 0 0 0,1 1 0 0 0,0 0 0 0 0,0-1 0 0 0,0 0 1 0 0,6 2-1 0 0,2 0-31 0 0,1 0 1 0 0,-1-1 0 0 0,1-1 0 0 0,0 1-1 0 0,0-2 1 0 0,0 0 0 0 0,0 0 0 0 0,0-1 0 0 0,13-3-1 0 0,-11 1-26 0 0,1-1 0 0 0,-1 0 0 0 0,0-1-1 0 0,0-1 1 0 0,0 0 0 0 0,23-15 0 0 0,-33 18 36 0 0,0 0 1 0 0,-1 0-1 0 0,1-1 1 0 0,-1 1-1 0 0,0-1 1 0 0,0 0-1 0 0,0 0 1 0 0,0 0 0 0 0,-1 0-1 0 0,1-1 1 0 0,-1 1-1 0 0,0-1 1 0 0,0 1-1 0 0,-1-1 1 0 0,1 0-1 0 0,-1 0 1 0 0,0 1-1 0 0,0-7 1 0 0,0 2 10 0 0,-1 1 1 0 0,0-1 0 0 0,0 0 0 0 0,-1 1 0 0 0,0-1-1 0 0,0 0 1 0 0,-1 1 0 0 0,0 0 0 0 0,-6-14 0 0 0,7 20 12 0 0,0 0 1 0 0,0 0 0 0 0,0 0 0 0 0,0 0-1 0 0,-1 0 1 0 0,1 0 0 0 0,0 1 0 0 0,-1-1 0 0 0,0 0-1 0 0,1 1 1 0 0,-1-1 0 0 0,0 1 0 0 0,0 0-1 0 0,0-1 1 0 0,0 1 0 0 0,0 0 0 0 0,0 0 0 0 0,0 0-1 0 0,0 1 1 0 0,-1-1 0 0 0,1 0 0 0 0,0 1-1 0 0,-4-1 1 0 0,5 1 4 0 0,-1 0-1 0 0,0 0 1 0 0,1 0-1 0 0,-1 1 1 0 0,0-1-1 0 0,1 0 1 0 0,-1 1-1 0 0,0-1 1 0 0,1 1-1 0 0,-1 0 1 0 0,1-1-1 0 0,-1 1 1 0 0,1 0-1 0 0,-1 0 1 0 0,1 0-1 0 0,0 0 1 0 0,-1 0-1 0 0,1 0 1 0 0,0 0-1 0 0,0 1 1 0 0,0-1-1 0 0,0 0 1 0 0,0 1-1 0 0,0-1 1 0 0,0 1-1 0 0,0-1 1 0 0,1 1-1 0 0,-1-1 1 0 0,0 1-1 0 0,1 0 1 0 0,-1 2-1 0 0,0 1 8 0 0,0-1 0 0 0,1 1 0 0 0,-1 0 0 0 0,1 0 0 0 0,0 0 0 0 0,1-1 0 0 0,-1 1 0 0 0,1 0 0 0 0,0 0 0 0 0,0-1 0 0 0,0 1 0 0 0,1 0 0 0 0,0-1 0 0 0,-1 1 0 0 0,2-1 0 0 0,-1 0 0 0 0,0 0 0 0 0,1 0 0 0 0,0 0 0 0 0,4 5 0 0 0,6 5 0 0 0,1-1-1 0 0,0 0 1 0 0,27 19 0 0 0,-36-29-20 0 0,17 12-86 0 0,1-2 0 0 0,1-1 0 0 0,33 13 0 0 0,-39-18-107 0 0,-11-4-218 0 0,1-1-1 0 0,-1 1 0 0 0,1-1 1 0 0,0-1-1 0 0,9 2 0 0 0,-10-3-1292 0 0,1 0-1 0 0,-1 0 0 0 0,9-1 0 0 0,-6-1-940 0 0</inkml:trace>
</inkml:ink>
</file>

<file path=ppt/ink/ink4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6.2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 11 2144 0 0,'-2'-5'5882'0'0,"-7"0"-2976"0"0,9 5-2772 0 0,0 0-1 0 0,-1 0 0 0 0,1 0 0 0 0,-1 0 0 0 0,1 0 0 0 0,-1 0 1 0 0,1 0-1 0 0,0 0 0 0 0,-1 0 0 0 0,1 0 0 0 0,-1 0 0 0 0,1 0 1 0 0,0 0-1 0 0,-1 0 0 0 0,1 0 0 0 0,-1 0 0 0 0,1 0 0 0 0,0 1 1 0 0,-1-1-1 0 0,1 0 0 0 0,0 0 0 0 0,-1 0 0 0 0,1 1 0 0 0,0-1 1 0 0,-1 0-1 0 0,1 1 0 0 0,0-1 0 0 0,0 0 0 0 0,-1 0 0 0 0,1 1 1 0 0,0-1-1 0 0,0 0 0 0 0,-1 1 0 0 0,1-1 0 0 0,0 1 0 0 0,0-1 1 0 0,0 1-1 0 0,-1 3 173 0 0,1-1 0 0 0,1 1 0 0 0,-1 0 0 0 0,0-1 0 0 0,1 1 0 0 0,-1-1 0 0 0,1 1 0 0 0,0-1 0 0 0,2 5 0 0 0,15 32 805 0 0,-12-29-828 0 0,14 27 222 0 0,2-2-1 0 0,33 43 1 0 0,-43-63-453 0 0,1 0 0 0 0,1-1 1 0 0,0 0-1 0 0,1-1 0 0 0,1-1 1 0 0,21 15-1 0 0,-26-21-491 0 0,-1-1 1 0 0,1 0-1 0 0,0-1 0 0 0,0 0 1 0 0,0-1-1 0 0,1 0 1 0 0,0-1-1 0 0,-1 0 0 0 0,1-1 1 0 0,0 0-1 0 0,24 0 1 0 0,11-5-7525 0 0,-26 1 3359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3.3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 9 1176 0 0,'0'0'447'0'0,"-1"0"1"0"0,1 0-1 0 0,-1 0 0 0 0,1 0 0 0 0,0 0 1 0 0,-1 0-1 0 0,1 0 0 0 0,-1 0 0 0 0,1 0 0 0 0,-1 0 1 0 0,1 0-1 0 0,-5-4 6261 0 0,4 4-6261 0 0,1 0 1 0 0,0-1-1 0 0,0 0-312 0 0,0 1 0 0 0,0 0 0 0 0,0 0 0 0 0,1-1 0 0 0,-1 1 0 0 0,0 0 0 0 0,0 0 0 0 0,1 0 0 0 0,-1-1-1 0 0,0 1 1 0 0,1 0 0 0 0,-1 0 0 0 0,0 0 0 0 0,1 0 0 0 0,-1-1 0 0 0,0 1 0 0 0,1 0 0 0 0,-1 0 0 0 0,0 0 0 0 0,1 0 0 0 0,-1 0 0 0 0,0 0 0 0 0,1 0 0 0 0,-1 0 0 0 0,0 0 0 0 0,1 0 0 0 0,-1 0 0 0 0,0 0 0 0 0,1 0 0 0 0,-1 1 0 0 0,0-1 0 0 0,1 0 0 0 0,-1 0 0 0 0,0 0 0 0 0,1 0 0 0 0,-1 1 0 0 0,4 0 65 0 0,-1 0-1 0 0,1 0 1 0 0,-1 1 0 0 0,0 0 0 0 0,0-1 0 0 0,0 1 0 0 0,0 0-1 0 0,0 0 1 0 0,0 1 0 0 0,0-1 0 0 0,-1 1 0 0 0,1-1-1 0 0,2 4 1 0 0,-2 0-48 0 0,0-1 0 0 0,0 0-1 0 0,0 1 1 0 0,0-1 0 0 0,-1 1-1 0 0,0 0 1 0 0,1 7 0 0 0,1 8 34 0 0,-1 0-1 0 0,-1 0 1 0 0,-1 32 0 0 0,-1-44-56 0 0,-6 76 54 0 0,0 16-128 0 0,6-90-149 0 0,1-1 1 0 0,0 1-1 0 0,0-1 0 0 0,1 0 0 0 0,1 0 0 0 0,0 0 0 0 0,5 14 0 0 0,-7-23-59 0 0,0 0 0 0 0,-1 1 0 0 0,1-1 1 0 0,0 0-1 0 0,0 0 0 0 0,-1 0 0 0 0,1 1 0 0 0,0-1 1 0 0,0 0-1 0 0,0 0 0 0 0,0 0 0 0 0,1 0 0 0 0,-1-1 1 0 0,0 1-1 0 0,0 0 0 0 0,1 0 0 0 0,-1-1 0 0 0,0 1 1 0 0,1-1-1 0 0,-1 1 0 0 0,0-1 0 0 0,1 0 0 0 0,-1 1 1 0 0,3-1-1 0 0,-2 0-581 0 0,-1 0 1 0 0,1 0 0 0 0,0-1-1 0 0,0 1 1 0 0,0 0-1 0 0,0-1 1 0 0,-1 0 0 0 0,1 1-1 0 0,0-1 1 0 0,-1 0-1 0 0,1 0 1 0 0,2-1 0 0 0,3-2-1414 0 0</inkml:trace>
</inkml:ink>
</file>

<file path=ppt/ink/ink4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6.4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380 1 2841 0 0,'-4'0'942'0'0,"0"0"1"0"0,0 1 0 0 0,0-1 0 0 0,0 1 0 0 0,0 0 0 0 0,0 0-1 0 0,0 1 1 0 0,1-1 0 0 0,-6 3 0 0 0,3 0-92 0 0,0 0-1 0 0,-1 0 1 0 0,2 1 0 0 0,-9 8 0 0 0,-2 4 74 0 0,1 0 1 0 0,-16 26-1 0 0,23-31-145 0 0,-12 16-308 0 0,3-3-203 0 0,0 0 0 0 0,-36 36 0 0 0,29-39-235 0 0,-42 44-339 0 0,43-36-452 0 0,22-29 523 0 0,0 0 1 0 0,1 1 0 0 0,-1-1-1 0 0,0 0 1 0 0,1 0-1 0 0,-1 1 1 0 0,0-1 0 0 0,1 0-1 0 0,-1 1 1 0 0,1-1 0 0 0,0 0-1 0 0,0 1 1 0 0,-1-1-1 0 0,1 1 1 0 0,0-1 0 0 0,0 0-1 0 0,0 1 1 0 0,0-1-1 0 0,1 1 1 0 0,-1-1 0 0 0,0 0-1 0 0,1 3 1 0 0,5 0-1350 0 0</inkml:trace>
</inkml:ink>
</file>

<file path=ppt/ink/ink4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6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1 2905 0 0,'-5'0'855'0'0,"1"0"1"0"0,-1 1-1 0 0,1-1 1 0 0,0 1-1 0 0,-1 0 1 0 0,1 0-1 0 0,0 1 1 0 0,-1-1-1 0 0,1 1 1 0 0,-4 2-1 0 0,4-1-394 0 0,-1 0 0 0 0,1 1 0 0 0,-1-1 0 0 0,1 1 0 0 0,1-1-1 0 0,-1 1 1 0 0,-5 7 0 0 0,4-4-120 0 0,1 0 1 0 0,0 1-1 0 0,0-1 0 0 0,0 1 0 0 0,1 0 1 0 0,0 0-1 0 0,1 0 0 0 0,0 1 1 0 0,0-1-1 0 0,0 12 0 0 0,1-7-126 0 0,0 0-1 0 0,2 0 1 0 0,-1-1-1 0 0,2 1 1 0 0,-1 0-1 0 0,7 19 0 0 0,-6-25-195 0 0,0 0-1 0 0,1 0 1 0 0,0-1-1 0 0,0 0 0 0 0,1 1 1 0 0,-1-1-1 0 0,2 0 1 0 0,-1-1-1 0 0,0 1 1 0 0,1-1-1 0 0,0 0 0 0 0,0 0 1 0 0,9 6-1 0 0,-6-5-89 0 0,2 0 0 0 0,-1-1 0 0 0,1 0 0 0 0,-1-1-1 0 0,1 1 1 0 0,15 3 0 0 0,-18-7-481 0 0,1 1-1 0 0,-1-1 1 0 0,1-1-1 0 0,-1 1 1 0 0,1-1 0 0 0,-1 0-1 0 0,1-1 1 0 0,-1 0-1 0 0,0 0 1 0 0,9-3 0 0 0,0-2-1066 0 0</inkml:trace>
</inkml:ink>
</file>

<file path=ppt/ink/ink4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6.9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0 1616 0 0,'-2'8'1617'0'0,"1"-1"2672"0"0,-1-3-4105 0 0,2-2 776 0 0,2 4-1888 0 0,3-1 240 0 0,1 1-89 0 0,3 1 473 0 0,1-1-616 0 0,-1 0 168 0 0</inkml:trace>
</inkml:ink>
</file>

<file path=ppt/ink/ink4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8.0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61 1624 0 0,'-1'-1'6456'0'0,"-4"0"-2520"0"0,5 12-1089 0 0,0 12 443 0 0,3 32-1723 0 0,1 7-850 0 0,-4-45-656 0 0,1-1 0 0 0,0 1 0 0 0,1 0 0 0 0,1-1 0 0 0,7 21 0 0 0,-10-36-60 0 0,0-1-1 0 0,0 1 0 0 0,0-1 1 0 0,0 1-1 0 0,0 0 1 0 0,0-1-1 0 0,1 0 1 0 0,-1 1-1 0 0,0-1 1 0 0,0 1-1 0 0,1-1 1 0 0,-1 1-1 0 0,0-1 0 0 0,1 1 1 0 0,-1-1-1 0 0,0 0 1 0 0,1 1-1 0 0,-1-1 1 0 0,1 0-1 0 0,-1 1 1 0 0,0-1-1 0 0,1 0 1 0 0,-1 0-1 0 0,1 1 0 0 0,-1-1 1 0 0,1 0-1 0 0,0 0 1 0 0,0 0 0 0 0,-1 0 0 0 0,1-1 0 0 0,0 1 0 0 0,-1 0 0 0 0,1-1 1 0 0,-1 1-1 0 0,1-1 0 0 0,-1 1 0 0 0,1-1 0 0 0,-1 1 0 0 0,1-1 0 0 0,-1 1 0 0 0,0-1 1 0 0,1 1-1 0 0,-1-1 0 0 0,0 0 0 0 0,1 0 0 0 0,1-4 5 0 0,0 0-1 0 0,-1 0 0 0 0,1 0 1 0 0,1-9-1 0 0,0-60-2 0 0,4-31 7 0 0,-5 91-9 0 0,1 0 0 0 0,0 1 0 0 0,1-1 1 0 0,0 1-1 0 0,10-20 0 0 0,-14 32-1 0 0,1 0 0 0 0,-1 0 0 0 0,1 0 0 0 0,-1 0 1 0 0,1 0-1 0 0,-1 0 0 0 0,1 0 0 0 0,0 0 0 0 0,0 1 0 0 0,-1-1 0 0 0,1 0 0 0 0,0 0 0 0 0,0 1 0 0 0,0-1 0 0 0,0 0 0 0 0,0 1 0 0 0,0-1 1 0 0,0 1-1 0 0,0-1 0 0 0,0 1 0 0 0,0-1 0 0 0,0 1 0 0 0,0 0 0 0 0,2 0 0 0 0,-1 0 1 0 0,-1 0 1 0 0,1 0-1 0 0,0 1 0 0 0,-1-1 0 0 0,1 1 0 0 0,0-1 1 0 0,-1 1-1 0 0,1 0 0 0 0,0 0 0 0 0,-1 0 1 0 0,0 0-1 0 0,1 0 0 0 0,-1 0 0 0 0,2 1 1 0 0,5 6 31 0 0,-1 0 1 0 0,0 0-1 0 0,11 18 1 0 0,-12-17-19 0 0,49 82 28 0 0,-47-75 17 0 0,-1 0 1 0 0,0 1-1 0 0,-1-1 1 0 0,4 19-1 0 0,-9-30 15 0 0,0 2-1 0 0,0-1 1 0 0,-1 0 0 0 0,0 0-1 0 0,0 0 1 0 0,-1 11 0 0 0,0-15-47 0 0,1 1 0 0 0,0-1 0 0 0,-1 0 0 0 0,0 0 0 0 0,1 0 1 0 0,-1 0-1 0 0,0 0 0 0 0,0 0 0 0 0,0 0 0 0 0,0-1 0 0 0,0 1 0 0 0,0 0 0 0 0,-1 0 0 0 0,1-1 1 0 0,-1 1-1 0 0,1-1 0 0 0,-1 1 0 0 0,1-1 0 0 0,-1 0 0 0 0,0 1 0 0 0,0-1 0 0 0,-3 2 0 0 0,5-4-27 0 0,0 1-1 0 0,0 0 0 0 0,0 0 1 0 0,0 0-1 0 0,0 0 0 0 0,0 0 1 0 0,0 0-1 0 0,0 0 0 0 0,0 0 1 0 0,0 0-1 0 0,0-1 0 0 0,0 1 1 0 0,0 0-1 0 0,0 0 0 0 0,0 0 0 0 0,0 0 1 0 0,0 0-1 0 0,0 0 0 0 0,0 0 1 0 0,0-1-1 0 0,0 1 0 0 0,0 0 1 0 0,0 0-1 0 0,0 0 0 0 0,0 0 1 0 0,0 0-1 0 0,0 0 0 0 0,0 0 0 0 0,0 0 1 0 0,0-1-1 0 0,0 1 0 0 0,0 0 1 0 0,0 0-1 0 0,0 0 0 0 0,0 0 1 0 0,0 0-1 0 0,0 0 0 0 0,-1 0 1 0 0,1 0-1 0 0,0 0 0 0 0,0 0 0 0 0,0 0 1 0 0,0 0-1 0 0,0-1 0 0 0,0 1 1 0 0,0 0-1 0 0,0 0 0 0 0,-1 0 1 0 0,1 0-1 0 0,0 0 0 0 0,0 0 1 0 0,0 0-1 0 0,0 0 0 0 0,0 0 0 0 0,0 0 1 0 0,0 0-1 0 0,-1 0 0 0 0,1 0 1 0 0,0 0-1 0 0,0 0 0 0 0,0 0 1 0 0,0 0-1 0 0,0 0 0 0 0,0 1 1 0 0,7-13-6 0 0,-5 9-21 0 0,5-9-29 0 0,0-1 0 0 0,-1 1 0 0 0,0-1 0 0 0,-2 0 0 0 0,1-1 1 0 0,3-19-1 0 0,-5 13 21 0 0,2-10-27 0 0,12-40 0 0 0,-14 62 55 0 0,-1 0 1 0 0,2 0 0 0 0,-1 1-1 0 0,1-1 1 0 0,0 1 0 0 0,0 0-1 0 0,1 0 1 0 0,0 0 0 0 0,1 1-1 0 0,5-6 1 0 0,-10 11 3 0 0,0 0-1 0 0,0 0 1 0 0,1 0-1 0 0,-1 0 1 0 0,0 0-1 0 0,1 0 1 0 0,-1 1-1 0 0,0-1 1 0 0,1 0-1 0 0,-1 1 1 0 0,1-1-1 0 0,-1 1 1 0 0,1 0 0 0 0,-1-1-1 0 0,1 1 1 0 0,-1 0-1 0 0,1 0 1 0 0,0 0-1 0 0,-1 0 1 0 0,3 0-1 0 0,-2 1 6 0 0,0 0-1 0 0,1 0 0 0 0,-1 0 0 0 0,0 0 0 0 0,0 0 0 0 0,0 0 1 0 0,1 1-1 0 0,-1-1 0 0 0,0 1 0 0 0,-1-1 0 0 0,4 4 0 0 0,1 2 15 0 0,0 1 0 0 0,0 0 0 0 0,0 0-1 0 0,-1 1 1 0 0,4 10 0 0 0,-2-1 19 0 0,-1 0 1 0 0,-1 0-1 0 0,0 0 0 0 0,-2 1 1 0 0,0 0-1 0 0,1 31 0 0 0,-3-34-2 0 0,-1-10-29 0 0,1 0 0 0 0,0-1 1 0 0,0 1-1 0 0,0 0 0 0 0,4 8 0 0 0,-4-12-11 0 0,0 1-1 0 0,0-1 0 0 0,1 0 1 0 0,-1 0-1 0 0,0 0 1 0 0,1 0-1 0 0,-1-1 0 0 0,1 1 1 0 0,0 0-1 0 0,-1-1 0 0 0,1 1 1 0 0,0-1-1 0 0,0 1 0 0 0,0-1 1 0 0,0 0-1 0 0,3 1 0 0 0,1 0-22 0 0,1 0 1 0 0,-1 0-1 0 0,1-1 0 0 0,-1 0 0 0 0,1 0 0 0 0,-1-1 0 0 0,1 0 0 0 0,0 0 0 0 0,-1-1 0 0 0,1 1 0 0 0,-1-1 0 0 0,1-1 0 0 0,10-3 0 0 0,-10 3-59 0 0,0-1-1 0 0,0 0 1 0 0,0 0-1 0 0,0-1 1 0 0,0 0-1 0 0,-1 0 1 0 0,0-1-1 0 0,0 0 1 0 0,0 0-1 0 0,0 0 1 0 0,6-9-1 0 0,-8 9 68 0 0,-1-1-1 0 0,0 1 0 0 0,0-1 0 0 0,0 0 0 0 0,-1 0 1 0 0,0 0-1 0 0,0 0 0 0 0,2-12 0 0 0,2-55 87 0 0,-4 42-42 0 0,-1 19-11 0 0,1-12 91 0 0,8-38 1 0 0,-10 75 257 0 0,1 0 0 0 0,0 0 0 0 0,5 22 0 0 0,2 0-174 0 0,-5-18-89 0 0,1 1-1 0 0,1-1 1 0 0,0 0-1 0 0,1 0 1 0 0,1 0-1 0 0,16 28 1 0 0,-21-41-107 0 0,1-1-1 0 0,-1 0 1 0 0,0 0-1 0 0,1 0 1 0 0,0-1 0 0 0,0 1-1 0 0,0-1 1 0 0,0 1-1 0 0,0-1 1 0 0,1 0 0 0 0,-1 0-1 0 0,0 0 1 0 0,1-1 0 0 0,0 1-1 0 0,-1-1 1 0 0,1 0-1 0 0,0 0 1 0 0,4 0 0 0 0,-1 0-370 0 0,0-1 1 0 0,0 0-1 0 0,-1 0 1 0 0,1-1-1 0 0,0 0 1 0 0,0 0-1 0 0,-1-1 0 0 0,1 0 1 0 0,10-4-1 0 0,49-21-9005 0 0,-52 20 7449 0 0</inkml:trace>
</inkml:ink>
</file>

<file path=ppt/ink/ink4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8.19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60 9 2425 0 0,'-16'1'3040'0'0,"0"-2"3025"0"0,8 1-5680 0 0,-2 0 487 0 0,6-2-984 0 0,1 0-48 0 0,1 1-16 0 0,4-1 192 0 0,1 2-16 0 0,3 0-616 0 0,0-1-1497 0 0,2 2-7 0 0</inkml:trace>
</inkml:ink>
</file>

<file path=ppt/ink/ink4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8.7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135 32 3265 0 0,'-55'-11'9154'0'0,"-25"-8"-4560"0"0,86 20-3923 0 0,0-1 0 0 0,0 0 0 0 0,11-1 0 0 0,7-1-629 0 0,93 4 55 0 0,117 15 1 0 0,-232-16-103 0 0,6-1 9 0 0,-1 2 0 0 0,1-1 0 0 0,0 1 0 0 0,13 5 0 0 0,-20-7 1 0 0,0 1-1 0 0,0-1 0 0 0,0 1 1 0 0,0-1-1 0 0,0 1 0 0 0,0-1 1 0 0,0 1-1 0 0,0 0 1 0 0,-1-1-1 0 0,1 1 0 0 0,0 0 1 0 0,0 0-1 0 0,-1 0 0 0 0,1 0 1 0 0,0-1-1 0 0,-1 1 1 0 0,1 0-1 0 0,-1 0 0 0 0,1 0 1 0 0,-1 0-1 0 0,1 0 1 0 0,-1 0-1 0 0,0 1 0 0 0,0-1 1 0 0,1 0-1 0 0,-1 0 0 0 0,0 0 1 0 0,0 0-1 0 0,0 0 1 0 0,0 0-1 0 0,0 0 0 0 0,-1 0 1 0 0,1 1-1 0 0,0-1 1 0 0,0 0-1 0 0,-1 0 0 0 0,1 0 1 0 0,0 0-1 0 0,-1 0 0 0 0,1 0 1 0 0,-1 0-1 0 0,-1 1 1 0 0,-3 7 121 0 0,-1-1 1 0 0,0 0 0 0 0,-1 0-1 0 0,-12 12 1 0 0,-36 25 453 0 0,33-27-105 0 0,9-8-345 0 0,0 1 1 0 0,0 1-1 0 0,2 0 0 0 0,-19 23 0 0 0,27-31-100 0 0,1 0-1 0 0,-1 1 1 0 0,1-1 0 0 0,0 1-1 0 0,0-1 1 0 0,1 1-1 0 0,-1 0 1 0 0,1 0-1 0 0,-1 5 1 0 0,2-7-16 0 0,0 1 0 0 0,0-1 0 0 0,0 1 0 0 0,1-1 0 0 0,-1 1 0 0 0,1-1-1 0 0,0 1 1 0 0,0-1 0 0 0,0 1 0 0 0,0-1 0 0 0,0 0 0 0 0,1 0 0 0 0,0 0 0 0 0,2 4 0 0 0,0-1-8 0 0,0 0-1 0 0,1-1 0 0 0,0 1 0 0 0,0-1 1 0 0,1 0-1 0 0,-1-1 0 0 0,1 1 1 0 0,0-1-1 0 0,0 0 0 0 0,0-1 1 0 0,1 1-1 0 0,-1-1 0 0 0,1-1 0 0 0,0 1 1 0 0,0-1-1 0 0,14 3 0 0 0,-9-4-280 0 0,0 0 0 0 0,0 0 0 0 0,0-1 0 0 0,0-1-1 0 0,0 0 1 0 0,0 0 0 0 0,0-1 0 0 0,0-1 0 0 0,17-6-1 0 0,-29 9 276 0 0,43-16-3706 0 0,-17 2-2174 0 0,-11 5 1635 0 0</inkml:trace>
</inkml:ink>
</file>

<file path=ppt/ink/ink4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8.9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18 3377 0 0,'0'0'368'0'0,"4"6"6637"0"0,-4-6-6637 0 0,1 0 1 0 0,12 6 2238 0 0,-10-6-2527 0 0,17 6 333 0 0,1-2 0 0 0,-1 0 0 0 0,1-1 0 0 0,0-2 0 0 0,0 0 1 0 0,0-1-1 0 0,27-3 0 0 0,144-33-3803 0 0,-173 32 2185 0 0,6-2-485 0 0</inkml:trace>
</inkml:ink>
</file>

<file path=ppt/ink/ink4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9.4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152 146 3377 0 0,'-19'-7'7509'0'0,"-4"0"-2638"0"0,21 6-4696 0 0,0 1 1 0 0,0-1-1 0 0,0 1 0 0 0,0 0 1 0 0,0 0-1 0 0,-1 0 0 0 0,-3 0 1 0 0,5 0-52 0 0,0 0 1 0 0,1 1-1 0 0,-1-1 0 0 0,0 0 1 0 0,0 0-1 0 0,1 1 1 0 0,-1-1-1 0 0,0 0 0 0 0,0 1 1 0 0,1-1-1 0 0,-1 1 1 0 0,0-1-1 0 0,1 1 1 0 0,-1-1-1 0 0,0 1 0 0 0,1-1 1 0 0,-1 1-1 0 0,1 0 1 0 0,-1-1-1 0 0,1 1 0 0 0,-1 0 1 0 0,1 0-1 0 0,0-1 1 0 0,-1 1-1 0 0,1 0 1 0 0,0 0-1 0 0,0-1 0 0 0,-1 1 1 0 0,1 0-1 0 0,0 0 1 0 0,0 0-1 0 0,0-1 0 0 0,0 1 1 0 0,0 0-1 0 0,0 1 1 0 0,1 0-58 0 0,-1 0 1 0 0,0 0-1 0 0,1 0 1 0 0,-1-1-1 0 0,1 1 1 0 0,0 0-1 0 0,0 0 1 0 0,0-1-1 0 0,0 1 1 0 0,0 0-1 0 0,0-1 1 0 0,0 1-1 0 0,3 2 1 0 0,3 2-39 0 0,1-1 0 0 0,0 1 0 0 0,1-1 0 0 0,0-1 0 0 0,-1 1 1 0 0,1-2-1 0 0,0 1 0 0 0,1-1 0 0 0,-1 0 0 0 0,13 1 0 0 0,1 0-136 0 0,0-2-1 0 0,0 0 1 0 0,29-3-1 0 0,-47 1 56 0 0,1-1 0 0 0,-1 0-1 0 0,1 0 1 0 0,-1 0 0 0 0,1-1 0 0 0,-1 0-1 0 0,0 0 1 0 0,0 0 0 0 0,0-1 0 0 0,0 1-1 0 0,0-1 1 0 0,-1 0 0 0 0,1-1-1 0 0,-1 1 1 0 0,0-1 0 0 0,0 0 0 0 0,0 0-1 0 0,0 0 1 0 0,3-7 0 0 0,-4 7 45 0 0,-1 0 1 0 0,1 0-1 0 0,-1 0 0 0 0,0-1 0 0 0,-1 1 1 0 0,1-1-1 0 0,-1 1 0 0 0,0-1 1 0 0,0 1-1 0 0,0-1 0 0 0,0 0 1 0 0,-1 0-1 0 0,0 0 0 0 0,0 1 1 0 0,0-1-1 0 0,-1 0 0 0 0,0 0 1 0 0,0 1-1 0 0,0-1 0 0 0,0 0 1 0 0,-1 1-1 0 0,-2-7 0 0 0,1 6 16 0 0,0 1-1 0 0,0 0 1 0 0,-1 0 0 0 0,1 0-1 0 0,-1 0 1 0 0,0 0-1 0 0,0 1 1 0 0,0 0 0 0 0,0 0-1 0 0,0 0 1 0 0,-1 0-1 0 0,1 1 1 0 0,-1-1 0 0 0,0 1-1 0 0,0 1 1 0 0,0-1-1 0 0,0 1 1 0 0,-7-2 0 0 0,-6 0 53 0 0,-1 0 0 0 0,1 2 0 0 0,-34 0 0 0 0,42 2 17 0 0,0 0-1 0 0,0 1 1 0 0,1 0-1 0 0,-1 0 1 0 0,0 1 0 0 0,1 1-1 0 0,0-1 1 0 0,-1 1-1 0 0,2 1 1 0 0,-1 0-1 0 0,-11 8 1 0 0,9-5 93 0 0,0 1 1 0 0,1 0-1 0 0,0 1 0 0 0,1 0 1 0 0,0 0-1 0 0,0 1 1 0 0,-12 21-1 0 0,19-27-123 0 0,-1 0-1 0 0,1 1 1 0 0,0-1-1 0 0,0 0 1 0 0,1 1-1 0 0,0 0 1 0 0,0-1-1 0 0,0 1 1 0 0,0 0 0 0 0,1 0-1 0 0,0-1 1 0 0,0 1-1 0 0,1 0 1 0 0,0 0-1 0 0,0-1 1 0 0,0 1-1 0 0,0-1 1 0 0,1 1-1 0 0,0-1 1 0 0,0 1-1 0 0,4 5 1 0 0,-1-2-37 0 0,-1-1 1 0 0,2 0-1 0 0,-1-1 1 0 0,1 1-1 0 0,0-1 1 0 0,1 0-1 0 0,0-1 1 0 0,0 0-1 0 0,0 0 0 0 0,1 0 1 0 0,0-1-1 0 0,10 6 1 0 0,-1-2-201 0 0,1-1 0 0 0,0-1 0 0 0,0 0 0 0 0,1-1 0 0 0,0-1-1 0 0,38 5 1 0 0,34-4-2663 0 0,-31-5-2927 0 0,-38-1 4016 0 0</inkml:trace>
</inkml:ink>
</file>

<file path=ppt/ink/ink4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1:59.8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96 325 2825 0 0,'-14'10'8972'0'0,"6"1"-4183"0"0,8-9-4370 0 0,-1 1 0 0 0,0 0 1 0 0,1 0-1 0 0,0-1 0 0 0,-1 1 0 0 0,1 0 0 0 0,0 0 0 0 0,1-1 1 0 0,0 6-1 0 0,-1-5-268 0 0,1 0 1 0 0,0 1 0 0 0,0-1-1 0 0,1 0 1 0 0,-1 0-1 0 0,0 0 1 0 0,1 0 0 0 0,0 0-1 0 0,3 4 1 0 0,8 17 458 0 0,-13-24-607 0 0,0 0 0 0 0,0 0 1 0 0,0 0-1 0 0,0 1 1 0 0,0-1-1 0 0,0 0 1 0 0,0 0-1 0 0,0 0 0 0 0,0 0 1 0 0,0 0-1 0 0,0 0 1 0 0,1 0-1 0 0,-1 0 1 0 0,0 0-1 0 0,0 0 1 0 0,0 0-1 0 0,0 0 0 0 0,-1 0 1 0 0,1 0-1 0 0,0 1 1 0 0,0-1-1 0 0,0 0 1 0 0,0 0-1 0 0,0 0 0 0 0,0 0 1 0 0,0 0-1 0 0,0 0 1 0 0,0 0-1 0 0,0 0 1 0 0,0 0-1 0 0,0 0 1 0 0,0 0-1 0 0,0 0 0 0 0,0 0 1 0 0,0 0-1 0 0,0 0 1 0 0,0 0-1 0 0,0 0 1 0 0,0 0-1 0 0,0 1 0 0 0,0-1 1 0 0,0 0-1 0 0,-1 0 1 0 0,1 0-1 0 0,0 0 1 0 0,0 0-1 0 0,0 0 0 0 0,0 0 1 0 0,0 0-1 0 0,0 0 1 0 0,0 0-1 0 0,0 0 1 0 0,0 0-1 0 0,0 0 1 0 0,0 0-1 0 0,0 0 0 0 0,0 0 1 0 0,0 0-1 0 0,-1 0 1 0 0,1 0-1 0 0,0 0 1 0 0,0-1-1 0 0,-7-2 8 0 0,-8-8-96 0 0,-8-16 57 0 0,15 18-6 0 0,0 0 0 0 0,0-1 0 0 0,-10-19 1 0 0,16 25 19 0 0,0 0 0 0 0,0 0-1 0 0,1 0 1 0 0,-1-1 0 0 0,1 1 0 0 0,0-1 0 0 0,1 1 0 0 0,-1-1 0 0 0,1 1 0 0 0,0-1 0 0 0,0 1 0 0 0,0-1 0 0 0,0 1 0 0 0,2-7 0 0 0,1 2-38 0 0,-1 0 1 0 0,2 1 0 0 0,-1-1 0 0 0,1 1 0 0 0,8-13 0 0 0,28-38-418 0 0,-32 49 419 0 0,2-2-287 0 0,0 0-1 0 0,0 1 1 0 0,2 1 0 0 0,-1 0 0 0 0,1 0-1 0 0,1 1 1 0 0,-1 1 0 0 0,2 0 0 0 0,-1 0-1 0 0,1 2 1 0 0,0 0 0 0 0,0 0 0 0 0,1 1-1 0 0,0 1 1 0 0,0 0 0 0 0,0 2 0 0 0,17-2-1 0 0,-18 3-777 0 0,-1 2 0 0 0,1 0-1 0 0,17 3 1 0 0,-23-2-352 0 0,0 0-1 0 0,0 0 0 0 0,12 6 1 0 0,-6-1-8 0 0</inkml:trace>
</inkml:ink>
</file>

<file path=ppt/ink/ink4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0.5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412 83 8 0 0,'1'-3'461'0'0,"-1"0"-1"0"0,0 1 1 0 0,-1-1 0 0 0,1 1-1 0 0,0-1 1 0 0,-1 1 0 0 0,1-1-1 0 0,-2-2 1 0 0,1 3-40 0 0,0 1-1 0 0,0 0 1 0 0,0-1-1 0 0,0 1 1 0 0,-1 0 0 0 0,1 0-1 0 0,0 0 1 0 0,-1 0 0 0 0,1 0-1 0 0,-1 0 1 0 0,0 0-1 0 0,-2-1 1 0 0,-11-5 792 0 0,0 1 0 0 0,-1 1 0 0 0,1 0 0 0 0,-34-5 1 0 0,18 6 32 0 0,-51 0 1 0 0,80 4-1175 0 0,0 0-1 0 0,0 0 1 0 0,0 0-1 0 0,-1 1 1 0 0,1-1-1 0 0,0 0 1 0 0,0 1 0 0 0,0-1-1 0 0,0 1 1 0 0,0 0-1 0 0,-3 1 1 0 0,5-1-65 0 0,-1 0-1 0 0,1-1 1 0 0,-1 1 0 0 0,1-1 0 0 0,-1 1 0 0 0,1-1-1 0 0,0 1 1 0 0,-1 0 0 0 0,1-1 0 0 0,0 1 0 0 0,0 0 0 0 0,-1 0-1 0 0,1-1 1 0 0,0 1 0 0 0,0 0 0 0 0,0-1 0 0 0,0 1 0 0 0,0 0-1 0 0,0 0 1 0 0,0-1 0 0 0,0 1 0 0 0,0 0 0 0 0,0-1 0 0 0,1 1-1 0 0,-1 0 1 0 0,0 0 0 0 0,0-1 0 0 0,1 1 0 0 0,-1 0 0 0 0,0-1-1 0 0,1 1 1 0 0,-1-1 0 0 0,1 1 0 0 0,-1 0 0 0 0,2 0-1 0 0,6 11 2 0 0,2 0 0 0 0,10 10-1 0 0,-3-4-44 0 0,7 7 50 0 0,-10-9-18 0 0,21 27 1 0 0,-30-37 2 0 0,-1 1 0 0 0,-1-1 0 0 0,1 1 1 0 0,-1-1-1 0 0,-1 1 0 0 0,1 0 0 0 0,-1 0 1 0 0,2 12-1 0 0,-2-6 24 0 0,0 1-1 0 0,-2-1 1 0 0,1 1 0 0 0,-3 16 0 0 0,2-24 17 0 0,-2 1-1 0 0,1-1 1 0 0,-1 0 0 0 0,0 0-1 0 0,0 0 1 0 0,0 0 0 0 0,-1 0-1 0 0,0 0 1 0 0,0 0 0 0 0,-1-1 0 0 0,-4 6-1 0 0,3-5 51 0 0,1-1 0 0 0,-1 1 0 0 0,0-1-1 0 0,-1 0 1 0 0,1 0 0 0 0,-1-1 0 0 0,0 0 0 0 0,0 0-1 0 0,-1 0 1 0 0,1-1 0 0 0,-1 0 0 0 0,1 0-1 0 0,-1 0 1 0 0,0-1 0 0 0,0 0 0 0 0,0-1 0 0 0,-1 1-1 0 0,1-2 1 0 0,0 1 0 0 0,0-1 0 0 0,-1 0 0 0 0,1 0-1 0 0,0 0 1 0 0,0-1 0 0 0,-10-3 0 0 0,11 3-122 0 0,1 0 0 0 0,0-1 0 0 0,0 0 0 0 0,0 0 0 0 0,0 0 0 0 0,0 0 0 0 0,0-1 0 0 0,-8-6 0 0 0,10 6-244 0 0,0 0-1 0 0,0 0 0 0 0,1 0 1 0 0,-1 0-1 0 0,1 0 0 0 0,0 0 1 0 0,0-1-1 0 0,0 1 0 0 0,0-1 1 0 0,0 0-1 0 0,1 0 0 0 0,-2-7 1 0 0,-1-12-3476 0 0,1-1-335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3.5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13 107 1784 0 0,'-11'-8'5026'0'0,"10"3"289"0"0,2 4-4690 0 0,0 1 1 0 0,0-1-1 0 0,0 0 1 0 0,1 1-1 0 0,-1-1 1 0 0,0 1-1 0 0,0-1 1 0 0,1 1-1 0 0,-1-1 1 0 0,2 1 0 0 0,6-3-923 0 0,41-13 2313 0 0,80-22-1067 0 0,-87 27-1071 0 0,31-6-28 0 0,-67 16-455 0 0,0 0-1 0 0,1 1 0 0 0,-1 0 0 0 0,0 0 0 0 0,0 0 0 0 0,1 1 0 0 0,11 3 1 0 0,-9 1-916 0 0,-4 3 249 0 0</inkml:trace>
</inkml:ink>
</file>

<file path=ppt/ink/ink4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3.2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23 512 0 0,'6'-9'789'0'0,"4"-4"5582"0"0,-9 13-6279 0 0,-1 0 0 0 0,0 0 0 0 0,0 0 0 0 0,0 0 0 0 0,0 0-1 0 0,0 0 1 0 0,0 0 0 0 0,1 0 0 0 0,-1 0 0 0 0,0 0 0 0 0,0 0 0 0 0,0 0 0 0 0,0 0 0 0 0,0 0-1 0 0,1 0 1 0 0,-1 0 0 0 0,0 0 0 0 0,0 0 0 0 0,0 0 0 0 0,0 0 0 0 0,0 0 0 0 0,0 0 0 0 0,0 0-1 0 0,1 1 1 0 0,-1-1 0 0 0,0 0 0 0 0,0 0 0 0 0,0 0 0 0 0,0 0 0 0 0,0 0 0 0 0,0 0 0 0 0,0 0-1 0 0,0 0 1 0 0,0 1 0 0 0,0-1 0 0 0,1 0 0 0 0,1 12 2008 0 0,4 114 1907 0 0,-3-30-3106 0 0,37 217 1189 0 0,-30-271-1995 0 0,2 0 1 0 0,24 52 0 0 0,-25-66-153 0 0,3 1-31 0 0,-13-27-8 0 0,-1 0 0 0 0,1-1 0 0 0,1 1 0 0 0,-1 0 0 0 0,0-1 0 0 0,0 0 1 0 0,1 1-1 0 0,-1-1 0 0 0,0 0 0 0 0,1 1 0 0 0,-1-1 0 0 0,1 0 0 0 0,0 0 0 0 0,2 1 0 0 0,-3-2-237 0 0,-1 0 0 0 0,1-1-1 0 0,-1 1 1 0 0,1 0-1 0 0,0 0 1 0 0,-1-1 0 0 0,0 1-1 0 0,1 0 1 0 0,-1-1-1 0 0,1 1 1 0 0,-1 0 0 0 0,1-1-1 0 0,-1 1 1 0 0,0-1-1 0 0,1 1 1 0 0,-1-1-1 0 0,0 1 1 0 0,1-1 0 0 0,-1 1-1 0 0,0-1 1 0 0,0 1-1 0 0,1-1 1 0 0,0-2-3278 0 0</inkml:trace>
</inkml:ink>
</file>

<file path=ppt/ink/ink4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3.5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2 330 112 0 0,'0'-4'1508'0'0,"1"-1"0"0"0,-1 1 0 0 0,0 0-1 0 0,-2-8 1 0 0,2 8-716 0 0,-1 0 0 0 0,1 0 0 0 0,0 1 0 0 0,0-1 0 0 0,0 0 0 0 0,2-6 0 0 0,10-52 3493 0 0,-9 42-3924 0 0,1 0 1 0 0,0 0-1 0 0,2 0 0 0 0,0 1 1 0 0,9-20-1 0 0,-12 35-363 0 0,-1-1 0 0 0,1 1 0 0 0,0-1-1 0 0,0 1 1 0 0,0 0 0 0 0,1 0 0 0 0,-1 1-1 0 0,1-1 1 0 0,0 1 0 0 0,0 0 0 0 0,0 0-1 0 0,1 0 1 0 0,-1 0 0 0 0,1 1 0 0 0,-1-1-1 0 0,1 1 1 0 0,0 1 0 0 0,0-1 0 0 0,0 1-1 0 0,0-1 1 0 0,0 1 0 0 0,0 1 0 0 0,0-1-1 0 0,10 1 1 0 0,-8 0 4 0 0,1 1 1 0 0,-1 0-1 0 0,0 1 0 0 0,0 0 0 0 0,0 0 1 0 0,0 0-1 0 0,-1 1 0 0 0,1-1 0 0 0,0 2 0 0 0,-1-1 1 0 0,0 1-1 0 0,0 0 0 0 0,0 0 0 0 0,0 1 0 0 0,4 5 1 0 0,5 4-7 0 0,-1 1 0 0 0,-1 1 0 0 0,0 0 0 0 0,10 19 0 0 0,-16-25 6 0 0,-2 0 1 0 0,1 0-1 0 0,-1 1 0 0 0,-1-1 0 0 0,0 1 0 0 0,-1 0 0 0 0,5 21 1 0 0,-8-26 7 0 0,1 0 1 0 0,-1 0 0 0 0,0 0-1 0 0,0 0 1 0 0,-1 0 0 0 0,1 0-1 0 0,-1 0 1 0 0,-1 0 0 0 0,1 0-1 0 0,-1 0 1 0 0,0 0 0 0 0,-1-1-1 0 0,1 1 1 0 0,-1-1 0 0 0,0 1-1 0 0,-6 6 1 0 0,3-4-5 0 0,0-1 1 0 0,-1 0-1 0 0,0 0 1 0 0,0-1 0 0 0,-1 0-1 0 0,0 0 1 0 0,0-1-1 0 0,0 0 1 0 0,0 0-1 0 0,-1-1 1 0 0,0 0-1 0 0,0-1 1 0 0,0 1-1 0 0,-1-2 1 0 0,1 1-1 0 0,-1-2 1 0 0,1 1-1 0 0,-17 0 1 0 0,14-2-29 0 0,0 0 1 0 0,0 0-1 0 0,0-1 0 0 0,-19-4 1 0 0,28 5-74 0 0,1-1 0 0 0,-1 0 1 0 0,0 0-1 0 0,1 0 1 0 0,0 0-1 0 0,-1 0 1 0 0,1 0-1 0 0,-1 0 1 0 0,1-1-1 0 0,0 0 1 0 0,0 1-1 0 0,0-1 1 0 0,0 0-1 0 0,0 0 1 0 0,0 0-1 0 0,0 0 1 0 0,1 0-1 0 0,-1 0 1 0 0,1-1-1 0 0,0 1 1 0 0,-1 0-1 0 0,1-1 0 0 0,0 1 1 0 0,0-1-1 0 0,1 1 1 0 0,-2-5-1 0 0,1 1-758 0 0,1-1-1 0 0,-1 1 0 0 0,1 0 1 0 0,1 0-1 0 0,-1 0 0 0 0,3-11 0 0 0,3-2-2174 0 0</inkml:trace>
</inkml:ink>
</file>

<file path=ppt/ink/ink4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4.3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183 146 1376 0 0,'-2'-3'834'0'0,"-1"0"0"0"0,0 0 0 0 0,-1 0 0 0 0,1 0 0 0 0,0 0 0 0 0,-1 0 0 0 0,0 1 0 0 0,1 0 0 0 0,-1 0 0 0 0,0 0 0 0 0,0 0 0 0 0,-8-2 0 0 0,9 3-554 0 0,0 1 0 0 0,0-1 0 0 0,0 1 1 0 0,0 0-1 0 0,0 0 0 0 0,0 0 0 0 0,0 0 0 0 0,0 0 0 0 0,0 1 1 0 0,0 0-1 0 0,0-1 0 0 0,0 1 0 0 0,0 0 0 0 0,0 0 0 0 0,1 1 1 0 0,-1-1-1 0 0,0 0 0 0 0,1 1 0 0 0,-5 3 0 0 0,3-2-128 0 0,0 0 0 0 0,1 1 0 0 0,-1-1 0 0 0,1 1 1 0 0,0 0-1 0 0,0 0 0 0 0,0 0 0 0 0,0 0 0 0 0,1 1 0 0 0,0-1 0 0 0,0 1 0 0 0,0-1 0 0 0,0 1 0 0 0,1 0 0 0 0,0 0 0 0 0,0-1 0 0 0,0 1 0 0 0,0 0 1 0 0,1 0-1 0 0,0 0 0 0 0,0 0 0 0 0,1 7 0 0 0,1-2-66 0 0,0 0 1 0 0,0-1-1 0 0,1 0 1 0 0,1 1-1 0 0,-1-1 1 0 0,2-1-1 0 0,-1 1 1 0 0,1-1-1 0 0,0 1 1 0 0,10 11-1 0 0,-8-12-80 0 0,0-1 1 0 0,0 0-1 0 0,0 0 0 0 0,1 0 0 0 0,0-1 0 0 0,0 0 1 0 0,0 0-1 0 0,1-1 0 0 0,0 0 0 0 0,0-1 1 0 0,1 0-1 0 0,-1 0 0 0 0,1-1 0 0 0,-1 0 0 0 0,1-1 1 0 0,0 0-1 0 0,12 0 0 0 0,-10 0-50 0 0,1-2 0 0 0,-1 1 1 0 0,0-2-1 0 0,1 0 0 0 0,-1 0 0 0 0,24-6 0 0 0,-30 5-17 0 0,-1 0 1 0 0,1-1-1 0 0,-1 1 0 0 0,0-1 0 0 0,0 0 0 0 0,0 0 1 0 0,0-1-1 0 0,0 1 0 0 0,0-1 0 0 0,-1 0 0 0 0,0 0 1 0 0,0-1-1 0 0,0 1 0 0 0,-1-1 0 0 0,1 0 1 0 0,3-8-1 0 0,-4 7-39 0 0,-1 0 0 0 0,1-1 0 0 0,-1 1 0 0 0,-1-1 0 0 0,0 1 0 0 0,1-1 0 0 0,-2 0 0 0 0,1 1-1 0 0,-1-1 1 0 0,0 0 0 0 0,-1 0 0 0 0,1 1 0 0 0,-1-1 0 0 0,0 0 0 0 0,-1 1 0 0 0,0-1 0 0 0,-4-10 0 0 0,-4-6-158 0 0,-1 1-1 0 0,-1 0 1 0 0,-20-28 0 0 0,26 40 255 0 0,-1 1 1 0 0,-1 0-1 0 0,0 0 1 0 0,0 1-1 0 0,0 0 1 0 0,-1 0 0 0 0,0 1-1 0 0,-1 0 1 0 0,-11-6-1 0 0,15 10 15 0 0,0 0-1 0 0,0 0 1 0 0,-1 1 0 0 0,1 0-1 0 0,0 0 1 0 0,-1 0 0 0 0,1 1 0 0 0,-1 0-1 0 0,1 1 1 0 0,-1-1 0 0 0,0 1-1 0 0,1 0 1 0 0,-1 1 0 0 0,0-1-1 0 0,1 1 1 0 0,-1 1 0 0 0,-7 2-1 0 0,4 0 68 0 0,1 0 1 0 0,0 0-1 0 0,0 1 0 0 0,1 1 0 0 0,-1 0 1 0 0,1 0-1 0 0,0 0 0 0 0,1 1 0 0 0,-1 0 0 0 0,1 1 1 0 0,1 0-1 0 0,-1 0 0 0 0,1 0 0 0 0,1 1 1 0 0,0-1-1 0 0,0 1 0 0 0,1 1 0 0 0,0-1 0 0 0,0 1 1 0 0,1-1-1 0 0,0 1 0 0 0,1 0 0 0 0,0 0 0 0 0,-1 18 1 0 0,3-20-30 0 0,0 0 0 0 0,0-1 1 0 0,1 1-1 0 0,0 0 0 0 0,1 0 1 0 0,-1-1-1 0 0,2 1 0 0 0,-1 0 1 0 0,1-1-1 0 0,0 0 0 0 0,0 0 1 0 0,1 0-1 0 0,0 0 0 0 0,6 7 1 0 0,-2-3 1 0 0,0 0 0 0 0,1-1 0 0 0,0 0 0 0 0,16 12 0 0 0,-20-18-43 0 0,0 0-1 0 0,1-1 1 0 0,-1 1 0 0 0,1-2 0 0 0,0 1-1 0 0,0 0 1 0 0,0-1 0 0 0,0 0 0 0 0,1-1-1 0 0,-1 1 1 0 0,10 0 0 0 0,-2-2-33 0 0,0 0 0 0 0,0 0 0 0 0,0-2 0 0 0,0 1 1 0 0,0-2-1 0 0,-1 0 0 0 0,1-1 0 0 0,-1 0 0 0 0,0-1 0 0 0,15-7 0 0 0,-20 8 1 0 0,1-1-1 0 0,-1-1 1 0 0,1 1-1 0 0,-2-1 0 0 0,1-1 1 0 0,10-11-1 0 0,-13 13-10 0 0,-1 0 0 0 0,0-1-1 0 0,0 1 1 0 0,-1-1 0 0 0,0 0-1 0 0,0 0 1 0 0,0 0-1 0 0,-1 0 1 0 0,0-1 0 0 0,2-8-1 0 0,0-5-42 0 0,-2 1-1 0 0,0-1 1 0 0,-2 0-1 0 0,0 0 1 0 0,-4-35-1 0 0,2 46 61 0 0,1-1 35 0 0,0 1 0 0 0,0-1 0 0 0,-1 1 0 0 0,0 0 0 0 0,-1 0 0 0 0,0 0 0 0 0,-1 0 0 0 0,-7-15 0 0 0,10 24-10 0 0,1 0-1 0 0,0-1 0 0 0,0 1 1 0 0,0 0-1 0 0,-1 0 0 0 0,1 0 1 0 0,0-1-1 0 0,0 1 0 0 0,-1 0 1 0 0,1 0-1 0 0,0 0 0 0 0,0 0 0 0 0,-1 0 1 0 0,1-1-1 0 0,0 1 0 0 0,0 0 1 0 0,-1 0-1 0 0,1 0 0 0 0,0 0 1 0 0,-1 0-1 0 0,1 0 0 0 0,0 0 1 0 0,-1 0-1 0 0,1 0 0 0 0,0 0 1 0 0,-1 0-1 0 0,1 0 0 0 0,0 0 1 0 0,-1 0-1 0 0,-9 7 128 0 0,-6 12 11 0 0,16-19-144 0 0,-3 4 39 0 0,1 0-1 0 0,0 1 0 0 0,0-1 1 0 0,1 0-1 0 0,-1 0 0 0 0,1 1 1 0 0,0-1-1 0 0,0 1 1 0 0,1-1-1 0 0,-1 1 0 0 0,1-1 1 0 0,0 1-1 0 0,1 5 1 0 0,0 5 37 0 0,1 1 0 0 0,7 22 0 0 0,-3-16 10 0 0,1 0 0 0 0,1-1 0 0 0,0 0 0 0 0,15 24-1 0 0,-16-34-84 0 0,-1 0 0 0 0,2-1-1 0 0,0 0 1 0 0,0 0 0 0 0,0-1-1 0 0,1 0 1 0 0,1-1-1 0 0,-1 1 1 0 0,12 6 0 0 0,-17-13-98 0 0,0 0 0 0 0,0 0 1 0 0,0 0-1 0 0,0 0 0 0 0,1-1 0 0 0,-1 1 1 0 0,0-1-1 0 0,1 0 0 0 0,-1 0 1 0 0,1-1-1 0 0,-1 0 0 0 0,1 1 0 0 0,-1-2 1 0 0,1 1-1 0 0,-1 0 0 0 0,1-1 0 0 0,7-2 1 0 0,-9 2-499 0 0,1 0 1 0 0,-1-1 0 0 0,1 1-1 0 0,-1-1 1 0 0,0 0 0 0 0,1 0-1 0 0,-1-1 1 0 0,0 1-1 0 0,0-1 1 0 0,-1 1 0 0 0,1-1-1 0 0,0 0 1 0 0,2-4 0 0 0,4-7-3215 0 0,0 1 1436 0 0</inkml:trace>
</inkml:ink>
</file>

<file path=ppt/ink/ink4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4.6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17 8 0 0,'-1'-4'270'0'0,"-4"-8"6867"0"0,4 12-7040 0 0,1 0 0 0 0,0 0-1 0 0,0 0 1 0 0,-1 0 0 0 0,1 0 0 0 0,0 0-1 0 0,0 0 1 0 0,0 0 0 0 0,-1 0 0 0 0,1 0-1 0 0,0 0 1 0 0,0 0 0 0 0,-1 0-1 0 0,1 0 1 0 0,0 0 0 0 0,0 0 0 0 0,-1 0-1 0 0,1 0 1 0 0,0 0 0 0 0,0 0-1 0 0,0 0 1 0 0,-1 1 0 0 0,1-1 0 0 0,0 0-1 0 0,0 0 1 0 0,0 0 0 0 0,-1 0 0 0 0,1 0-1 0 0,0 1 1 0 0,0-1 0 0 0,0 0-1 0 0,0 0 1 0 0,-1 0 0 0 0,1 1 0 0 0,0-1-1 0 0,0 0 1 0 0,0 0 0 0 0,0 0-1 0 0,0 1 1 0 0,0-1 0 0 0,0 0 0 0 0,0 0-1 0 0,0 1 1 0 0,0-1 0 0 0,0 0 0 0 0,0 1-1 0 0,-3 4 238 0 0,1 0 0 0 0,1 0-1 0 0,-1 1 1 0 0,1-1 0 0 0,-1 1-1 0 0,2-1 1 0 0,-1 1 0 0 0,0 5-1 0 0,3 48 1321 0 0,-1-42-1315 0 0,19 257 3897 0 0,1 0-2540 0 0,-21-269-1672 0 0,3 24 1 0 0,1-1 0 0 0,2 1 0 0 0,11 35 0 0 0,-13-51-245 0 0,1 0 0 0 0,0 0 0 0 0,1-1 1 0 0,0 0-1 0 0,1 0 0 0 0,1 0 0 0 0,0-1 0 0 0,0 0 0 0 0,12 10 0 0 0,-18-18-133 0 0,1-1-1 0 0,-1 0 1 0 0,1 0 0 0 0,0-1-1 0 0,0 1 1 0 0,0-1 0 0 0,0 1 0 0 0,3 0-1 0 0,-4-1-304 0 0,0 0-1 0 0,1-1 0 0 0,-1 0 0 0 0,0 1 0 0 0,0-1 1 0 0,0 0-1 0 0,5 0 0 0 0,4-3-1887 0 0</inkml:trace>
</inkml:ink>
</file>

<file path=ppt/ink/ink4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4.8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17 3057 0 0,'0'-1'418'0'0,"-1"1"0"0"0,1-1 1 0 0,0 1-1 0 0,0-1 1 0 0,0 0-1 0 0,-1 1 0 0 0,1-1 1 0 0,0 1-1 0 0,0-1 1 0 0,0 1-1 0 0,0-1 1 0 0,0 0-1 0 0,0 1 0 0 0,0-1 1 0 0,0 1-1 0 0,1-1 1 0 0,-1 1-1 0 0,0-1 0 0 0,0 0 1 0 0,0 1-1 0 0,1-1 1 0 0,-1 1-1 0 0,1-1 0 0 0,13-1 1494 0 0,-9 2-1748 0 0,44 2 1640 0 0,84 15 0 0 0,-67-6-1899 0 0,26 3-1505 0 0,-31-5-4789 0 0,-39-5 2356 0 0</inkml:trace>
</inkml:ink>
</file>

<file path=ppt/ink/ink4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5.4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26 472 3217 0 0,'-19'-7'9986'0'0,"13"5"-7631"0"0,10 5-1646 0 0,9 3-34 0 0,1-1-1 0 0,-1 0 0 0 0,1-1 0 0 0,-1-1 0 0 0,22 3 1 0 0,-1-3-304 0 0,37 0 0 0 0,-38-3-316 0 0,0-2 0 0 0,0-1-1 0 0,0-2 1 0 0,-1-1 0 0 0,1-1-1 0 0,48-18 1 0 0,-76 23-54 0 0,1-1 0 0 0,-1 1 1 0 0,1-1-1 0 0,-1 0 0 0 0,0-1 0 0 0,0 1 1 0 0,-1-1-1 0 0,1 0 0 0 0,-1 0 0 0 0,0 0 0 0 0,0-1 1 0 0,5-6-1 0 0,-6 6 1 0 0,-1 0 1 0 0,0 1-1 0 0,0-1 1 0 0,0 0-1 0 0,0 0 0 0 0,-1 0 1 0 0,0-1-1 0 0,0 1 1 0 0,-1 0-1 0 0,1 0 0 0 0,-1-1 1 0 0,0 1-1 0 0,0 0 1 0 0,-2-8-1 0 0,-1-7-1 0 0,-1 1-1 0 0,-1 0 1 0 0,-1 0 0 0 0,0 0-1 0 0,-1 1 1 0 0,-2 0 0 0 0,1 0-1 0 0,-2 1 1 0 0,0 0 0 0 0,-1 0-1 0 0,-1 1 1 0 0,-1 1 0 0 0,0 0-1 0 0,-1 1 1 0 0,-19-16 0 0 0,30 27 13 0 0,0 1 1 0 0,-1-1-1 0 0,1 1 1 0 0,-1 0-1 0 0,1 0 1 0 0,-1 0-1 0 0,1 0 1 0 0,-1 1-1 0 0,0-1 1 0 0,0 1-1 0 0,0 0 1 0 0,0 0-1 0 0,0 1 1 0 0,0-1-1 0 0,0 1 1 0 0,0 0-1 0 0,0 0 1 0 0,0 0-1 0 0,0 1 1 0 0,0-1 0 0 0,0 1-1 0 0,0 0 1 0 0,0 0-1 0 0,0 0 1 0 0,0 1-1 0 0,0-1 1 0 0,1 1-1 0 0,-1 0 1 0 0,1 0-1 0 0,-1 0 1 0 0,1 1-1 0 0,0-1 1 0 0,0 1-1 0 0,0 0 1 0 0,-3 3-1 0 0,-2 3 81 0 0,0 1-1 0 0,1 0 0 0 0,0 0 0 0 0,1 1 0 0 0,0-1 0 0 0,1 2 0 0 0,0-1 1 0 0,-3 13-1 0 0,-3 15 269 0 0,-6 45 0 0 0,9-40-204 0 0,-1 6 309 0 0,-2 93 0 0 0,12 51 148 0 0,2-145-566 0 0,3 0 0 0 0,2-1 0 0 0,2 0 0 0 0,23 64-1 0 0,-26-90-53 0 0,1-1 0 0 0,11 21-1 0 0,-1-15-6 0 0,-18-26 10 0 0,1 0 0 0 0,0 0 0 0 0,-1 0 0 0 0,1 0 0 0 0,0-1 0 0 0,-1 1 0 0 0,1 0 0 0 0,0 0 0 0 0,0-1 0 0 0,0 1 1 0 0,0-1-1 0 0,0 1 0 0 0,0-1 0 0 0,0 1 0 0 0,0-1 0 0 0,0 1 0 0 0,0-1 0 0 0,0 0 0 0 0,0 1 0 0 0,0-1 0 0 0,0 0 0 0 0,0 0 0 0 0,0 0 0 0 0,0 0 0 0 0,2 0 0 0 0,-2-1-2 0 0,0 1-1 0 0,-1-1 1 0 0,1 1-1 0 0,0-1 1 0 0,-1 0 0 0 0,1 1-1 0 0,0-1 1 0 0,-1 0-1 0 0,1 0 1 0 0,-1 0 0 0 0,1 1-1 0 0,-1-1 1 0 0,1 0-1 0 0,-1 0 1 0 0,0 0 0 0 0,1 0-1 0 0,-1 0 1 0 0,0 0-1 0 0,1-1 1 0 0,1-23-33 0 0,-2 19 23 0 0,0 2 9 0 0,3-34-73 0 0,8-46 0 0 0,-9 72 56 0 0,1 0 1 0 0,1 0-1 0 0,0 1 0 0 0,0-1 1 0 0,1 1-1 0 0,0 0 0 0 0,1 1 0 0 0,9-12 1 0 0,-13 19 16 0 0,0 1 0 0 0,0 0 0 0 0,0 0 0 0 0,0 1 1 0 0,0-1-1 0 0,1 0 0 0 0,-1 1 0 0 0,1-1 0 0 0,-1 1 0 0 0,1 0 1 0 0,-1 0-1 0 0,1 0 0 0 0,0 0 0 0 0,0 0 0 0 0,-1 1 1 0 0,1-1-1 0 0,0 1 0 0 0,0 0 0 0 0,0 0 0 0 0,0 0 0 0 0,0 0 1 0 0,-1 0-1 0 0,1 1 0 0 0,0-1 0 0 0,0 1 0 0 0,0 0 1 0 0,2 1-1 0 0,4 1 10 0 0,1 0 1 0 0,-1 1 0 0 0,0 1 0 0 0,-1-1-1 0 0,1 2 1 0 0,12 8 0 0 0,-2 3-3 0 0,28 32 0 0 0,-32-32-3 0 0,2 0 0 0 0,23 19-1 0 0,7 0-363 0 0,12 9-2221 0 0,-18-17-4858 0 0,-30-20 2860 0 0</inkml:trace>
</inkml:ink>
</file>

<file path=ppt/ink/ink4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2.2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89 0 512 0 0,'-1'7'9603'0'0,"0"18"-6514"0"0,1-2-2154 0 0,-3-3 545 0 0,-11 34-1 0 0,3-11-665 0 0,-8 35 514 0 0,-14 69 484 0 0,30-128-1622 0 0,1 1-1 0 0,1 0 1 0 0,1 0 0 0 0,0 0-1 0 0,5 28 1 0 0,-3-36-163 0 0,1-1 1 0 0,0 0-1 0 0,1 1 0 0 0,0-1 0 0 0,1 0 1 0 0,0-1-1 0 0,1 1 0 0 0,0-1 1 0 0,0 0-1 0 0,1-1 0 0 0,1 0 0 0 0,8 9 1 0 0,-5-7-46 0 0,1-1 0 0 0,0 0 0 0 0,1-1 0 0 0,0-1 0 0 0,0 0 0 0 0,1 0 0 0 0,0-2 0 0 0,26 10 0 0 0,0-4-235 0 0,73 13 0 0 0,-88-21-574 0 0,0-1 0 0 0,1-2 0 0 0,-1 0 0 0 0,33-5 0 0 0,-27-1-1470 0 0,-4-5-385 0 0</inkml:trace>
</inkml:ink>
</file>

<file path=ppt/ink/ink4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2.4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94 2577 0 0,'0'0'352'0'0,"-1"-1"1"0"0,0 0 0 0 0,1 1-1 0 0,-1-1 1 0 0,0 0-1 0 0,1 0 1 0 0,-1 0 0 0 0,1 0-1 0 0,-1 1 1 0 0,1-1 0 0 0,-1 0-1 0 0,1 0 1 0 0,0 0 0 0 0,0 0-1 0 0,-1 0 1 0 0,1 0 0 0 0,0 0-1 0 0,0 0 1 0 0,0 0 0 0 0,0 0-1 0 0,0-2 1 0 0,1 2-177 0 0,-1 0 0 0 0,0 0 0 0 0,1-1 0 0 0,0 1 0 0 0,-1 0 0 0 0,1 0 0 0 0,0 0 0 0 0,0 0 0 0 0,-1 0 0 0 0,1 0 0 0 0,0 0 0 0 0,0 0 0 0 0,0 0 0 0 0,1-1 0 0 0,2 0 45 0 0,0-1 1 0 0,0 1-1 0 0,0 0 0 0 0,0 0 1 0 0,0 0-1 0 0,0 1 1 0 0,1-1-1 0 0,6 0 0 0 0,333-32 927 0 0,-258 31-3115 0 0,-50 3 430 0 0</inkml:trace>
</inkml:ink>
</file>

<file path=ppt/ink/ink4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3.0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41 215 512 0 0,'-1'0'398'0'0,"0"1"1"0"0,0-1-1 0 0,0 1 0 0 0,0 0 0 0 0,0-1 0 0 0,0 1 1 0 0,0 0-1 0 0,0 0 0 0 0,0 0 0 0 0,0 0 1 0 0,0 0-1 0 0,1 0 0 0 0,-1 0 0 0 0,0 0 0 0 0,1 0 1 0 0,-1 0-1 0 0,1 0 0 0 0,-1 1 0 0 0,1-1 0 0 0,-1 2 1 0 0,1-1-21 0 0,0 1 0 0 0,0-1 1 0 0,0 1-1 0 0,0-1 0 0 0,0 0 1 0 0,1 1-1 0 0,-1-1 0 0 0,1 0 1 0 0,0 0-1 0 0,1 4 0 0 0,2 3 248 0 0,1 0 1 0 0,0 0-1 0 0,1-1 0 0 0,7 8 0 0 0,6 7 278 0 0,-10-14-431 0 0,-2 0 0 0 0,10 13-1 0 0,-15-19-328 0 0,-1 0-1 0 0,1 0 0 0 0,-1 0 0 0 0,0 0 1 0 0,1 0-1 0 0,-1 0 0 0 0,-1 0 0 0 0,1 0 1 0 0,0 0-1 0 0,-1 1 0 0 0,1-1 1 0 0,-1 0-1 0 0,0 4 0 0 0,-1-6-63 0 0,1 1-1 0 0,-1-1 1 0 0,1 1-1 0 0,-1-1 1 0 0,0 0-1 0 0,1 0 1 0 0,-1 1-1 0 0,0-1 1 0 0,0 0 0 0 0,0 0-1 0 0,0 0 1 0 0,0 0-1 0 0,0 0 1 0 0,0 0-1 0 0,0 0 1 0 0,0 0 0 0 0,-1 0-1 0 0,1-1 1 0 0,0 1-1 0 0,0 0 1 0 0,-1-1-1 0 0,-1 1 1 0 0,-34 10 456 0 0,36-11-520 0 0,-1 0 3 0 0,0 1 0 0 0,0-1 1 0 0,0 0-1 0 0,0 1 0 0 0,0-1 1 0 0,0 0-1 0 0,0 0 0 0 0,0-1 0 0 0,0 1 1 0 0,0 0-1 0 0,0-1 0 0 0,0 1 1 0 0,0-1-1 0 0,0 1 0 0 0,1-1 1 0 0,-1 0-1 0 0,0 0 0 0 0,0 0 0 0 0,1 0 1 0 0,-1 0-1 0 0,0 0 0 0 0,1-1 1 0 0,-1 1-1 0 0,1 0 0 0 0,0-1 0 0 0,-1 1 1 0 0,1-1-1 0 0,0 1 0 0 0,0-1 1 0 0,0 0-1 0 0,-1-2 0 0 0,0-2-12 0 0,0 1 0 0 0,0 0 0 0 0,1-1 0 0 0,0 1 0 0 0,0 0 0 0 0,1-1 0 0 0,-1 1 0 0 0,1-1 0 0 0,0 1-1 0 0,2-8 1 0 0,19-87-87 0 0,-1 13-62 0 0,-15 44 71 0 0,-3 26-9 0 0,0 1 0 0 0,0-1 0 0 0,2 1 0 0 0,0-1 0 0 0,12-27 0 0 0,-16 43 50 0 0,0 0 0 0 0,1 1 0 0 0,-1-1 0 0 0,1 0 0 0 0,-1 1 0 0 0,1-1-1 0 0,-1 1 1 0 0,1-1 0 0 0,-1 1 0 0 0,1-1 0 0 0,0 1 0 0 0,-1-1 0 0 0,1 1 0 0 0,0 0 0 0 0,-1-1 0 0 0,1 1 0 0 0,0 0 0 0 0,0-1 0 0 0,-1 1 0 0 0,1 0 0 0 0,0 0 0 0 0,0 0 0 0 0,-1 0 0 0 0,1 0-1 0 0,0 0 1 0 0,0 0 0 0 0,0 0 0 0 0,-1 0 0 0 0,1 0 0 0 0,0 0 0 0 0,0 0 0 0 0,-1 1 0 0 0,1-1 0 0 0,1 1 0 0 0,3 1-288 0 0,0 0 0 0 0,1 1 0 0 0,8 5 0 0 0,-1 0-375 0 0,11 4-91 0 0,105 44-6554 0 0,-99-46 5354 0 0</inkml:trace>
</inkml:ink>
</file>

<file path=ppt/ink/ink4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3.8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115 71 200 0 0,'-2'0'259'0'0,"1"-1"0"0"0,0 1 0 0 0,0 0 0 0 0,0 0 0 0 0,-1 0 0 0 0,1 0 0 0 0,0 0 0 0 0,0 0 0 0 0,-1 0 1 0 0,1 1-1 0 0,0-1 0 0 0,0 0 0 0 0,0 1 0 0 0,0-1 0 0 0,-1 0 0 0 0,1 1 0 0 0,0 0 0 0 0,0-1 0 0 0,0 1 0 0 0,0 0 0 0 0,-1 0 0 0 0,-21 23 7214 0 0,5-5-4220 0 0,14-17-2962 0 0,1 1 0 0 0,0 0 0 0 0,0 0 0 0 0,0 0 0 0 0,0 0 0 0 0,0 0 0 0 0,0 1 0 0 0,1-1 0 0 0,0 1 0 0 0,-1 0 0 0 0,0 4 0 0 0,0-1-61 0 0,1 0-1 0 0,0 0 0 0 0,1 0 0 0 0,0 0 0 0 0,-1 14 1 0 0,1-11-88 0 0,1 0 0 0 0,1 1 0 0 0,-1-1 0 0 0,2 0 1 0 0,-1 0-1 0 0,7 20 0 0 0,-6-23-114 0 0,1 0 0 0 0,0-1 0 0 0,1 1 0 0 0,0-1 0 0 0,0 0 0 0 0,0 0 0 0 0,1 0 0 0 0,-1 0 0 0 0,1-1 0 0 0,9 7 0 0 0,-10-8-38 0 0,1 0 0 0 0,0 0 0 0 0,0-1 1 0 0,0 0-1 0 0,0 0 0 0 0,0 0 0 0 0,1 0 1 0 0,0-1-1 0 0,-1 0 0 0 0,1 0 0 0 0,0-1 1 0 0,0 0-1 0 0,0 0 0 0 0,0 0 1 0 0,0 0-1 0 0,0-1 0 0 0,0 0 0 0 0,0-1 1 0 0,0 1-1 0 0,0-1 0 0 0,0 0 0 0 0,0 0 1 0 0,0-1-1 0 0,-1 0 0 0 0,1 0 0 0 0,0 0 1 0 0,-1-1-1 0 0,0 0 0 0 0,9-6 0 0 0,-6 4-81 0 0,-1-1-1 0 0,0 0 0 0 0,1 0 1 0 0,-2 0-1 0 0,1-1 0 0 0,-1 0 1 0 0,0-1-1 0 0,-1 0 0 0 0,7-11 0 0 0,-9 13 10 0 0,0 0 0 0 0,-1 0-1 0 0,0 0 1 0 0,0 0 0 0 0,-1-1-1 0 0,0 1 1 0 0,0-1 0 0 0,0 1-1 0 0,-1-1 1 0 0,0 1-1 0 0,0-1 1 0 0,0 1 0 0 0,-1 0-1 0 0,-2-11 1 0 0,-26-80-1206 0 0,25 85 1165 0 0,-1 0-1 0 0,-1 1 0 0 0,0 0 0 0 0,0 0 1 0 0,-1 0-1 0 0,-8-9 0 0 0,13 18 119 0 0,0-1 1 0 0,0 1-1 0 0,-1 0 0 0 0,1 0 0 0 0,-1 0 1 0 0,0 0-1 0 0,1 1 0 0 0,-1-1 0 0 0,0 1 1 0 0,0 0-1 0 0,0-1 0 0 0,0 1 0 0 0,0 0 0 0 0,0 1 1 0 0,0-1-1 0 0,0 1 0 0 0,0-1 0 0 0,-1 1 1 0 0,1 0-1 0 0,0 0 0 0 0,0 0 0 0 0,0 1 1 0 0,0-1-1 0 0,-1 1 0 0 0,1-1 0 0 0,-5 3 0 0 0,3-1 38 0 0,-1 1-1 0 0,0 0 0 0 0,1 0 0 0 0,0 0 0 0 0,0 0 0 0 0,0 1 1 0 0,0 0-1 0 0,0 0 0 0 0,1 0 0 0 0,-1 1 0 0 0,1-1 0 0 0,-7 11 1 0 0,-1 5 271 0 0,1 0 0 0 0,-16 38 0 0 0,24-51-212 0 0,0 1 0 0 0,1 0 0 0 0,0 0 0 0 0,0 0 0 0 0,1 0 0 0 0,0 0 0 0 0,1 0 0 0 0,0 0 0 0 0,0 1 0 0 0,0-1 0 0 0,3 12 0 0 0,-1-15-65 0 0,0 0 0 0 0,0 0 0 0 0,0 1-1 0 0,0-1 1 0 0,1-1 0 0 0,0 1 0 0 0,0 0 0 0 0,0-1-1 0 0,1 1 1 0 0,-1-1 0 0 0,1 0 0 0 0,0 0 0 0 0,0-1 0 0 0,1 1-1 0 0,-1-1 1 0 0,1 0 0 0 0,0 0 0 0 0,-1 0 0 0 0,8 2-1 0 0,-4-2-26 0 0,-1 0 0 0 0,1-1 0 0 0,-1 0 0 0 0,1 0 0 0 0,0 0 0 0 0,0-1 0 0 0,-1-1 0 0 0,1 1 0 0 0,0-1 0 0 0,0 0 0 0 0,0-1 0 0 0,0 0 0 0 0,8-2 0 0 0,-9 1-6 0 0,-1-1-1 0 0,1 0 0 0 0,-1 0 1 0 0,1-1-1 0 0,-1 1 1 0 0,8-7-1 0 0,0-1-72 0 0,17-18 0 0 0,-26 24 72 0 0,0-1 0 0 0,-1 0-1 0 0,1 0 1 0 0,-1-1 0 0 0,-1 1-1 0 0,1-1 1 0 0,-1 0 0 0 0,0 0-1 0 0,-1 0 1 0 0,0 0 0 0 0,0 0-1 0 0,0-1 1 0 0,-1 1 0 0 0,0-13-1 0 0,0-1 4 0 0,-2-1-1 0 0,0 1 0 0 0,-9-40 0 0 0,10 60 8 0 0,0 1 0 0 0,0-1 0 0 0,0 0 0 0 0,0 1 0 0 0,0-1 1 0 0,0 1-1 0 0,-1-1 0 0 0,1 0 0 0 0,0 1 0 0 0,0-1 0 0 0,0 1 0 0 0,-1-1 0 0 0,1 1 1 0 0,0-1-1 0 0,-1 1 0 0 0,1-1 0 0 0,0 1 0 0 0,-1-1 0 0 0,1 1 0 0 0,-1-1 0 0 0,0 0 1 0 0,0 2 0 0 0,1-1 0 0 0,0 0 0 0 0,-1 0 0 0 0,1 0 0 0 0,-1 0 0 0 0,1 1 0 0 0,0-1 0 0 0,-1 0 0 0 0,1 0 0 0 0,0 1 0 0 0,-1-1 0 0 0,1 0 0 0 0,0 1 0 0 0,-1-1 0 0 0,1 0 0 0 0,0 1 0 0 0,0-1 0 0 0,-1 0 0 0 0,1 1 0 0 0,0-1 0 0 0,0 1 0 0 0,-11 27 271 0 0,8-16-181 0 0,0 0 1 0 0,1-1 0 0 0,1 1-1 0 0,0 1 1 0 0,0-1 0 0 0,1 0-1 0 0,0 0 1 0 0,3 15 0 0 0,-1-20-68 0 0,-1 0 0 0 0,1 0 1 0 0,0 0-1 0 0,1 0 1 0 0,-1-1-1 0 0,1 1 1 0 0,1-1-1 0 0,-1 0 1 0 0,1 0-1 0 0,0 0 1 0 0,0 0-1 0 0,1-1 0 0 0,0 1 1 0 0,0-1-1 0 0,7 5 1 0 0,-5-4-54 0 0,1-2 1 0 0,0 1-1 0 0,1-1 1 0 0,-1 0 0 0 0,1-1-1 0 0,-1 1 1 0 0,1-2-1 0 0,16 4 1 0 0,-6-4-188 0 0,0 0 0 0 0,0-1-1 0 0,24-1 1 0 0,-25-2-744 0 0,-1 0-1 0 0,33-9 1 0 0,4-7-4681 0 0,-31 9 1907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3.9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18 64 1432 0 0,'-1'0'499'0'0,"0"0"-1"0"0,1 0 0 0 0,-1 0 1 0 0,1 0-1 0 0,-1 0 0 0 0,0 1 1 0 0,1-1-1 0 0,-1 0 0 0 0,1 0 1 0 0,-1 1-1 0 0,0-1 1 0 0,1 0-1 0 0,-1 0 0 0 0,1 1 1 0 0,-1-1-1 0 0,1 1 0 0 0,-1-1 1 0 0,1 1-1 0 0,0-1 0 0 0,-1 0 1 0 0,1 1-1 0 0,-1-1 0 0 0,1 1 1 0 0,0 0-1 0 0,-1 0 0 0 0,0 1 136 0 0,0 0-1 0 0,1 1 0 0 0,-1-1 0 0 0,1 0 0 0 0,0 0 0 0 0,-1 1 0 0 0,1 3 0 0 0,1 2 5 0 0,-1 1 0 0 0,1 0-1 0 0,3 9 1 0 0,-3-14-405 0 0,1 0 1 0 0,-1 0 0 0 0,1 0-1 0 0,-1 0 1 0 0,4 3 0 0 0,-5-6-198 0 0,0 0 1 0 0,1 0-1 0 0,-1 0 0 0 0,1-1 1 0 0,-1 1-1 0 0,1 0 1 0 0,0-1-1 0 0,-1 1 1 0 0,1 0-1 0 0,0-1 1 0 0,-1 1-1 0 0,1-1 0 0 0,0 1 1 0 0,0-1-1 0 0,-1 1 1 0 0,1-1-1 0 0,0 0 1 0 0,0 1-1 0 0,0-1 0 0 0,0 0 1 0 0,-1 0-1 0 0,1 1 1 0 0,0-1-1 0 0,0 0 1 0 0,0 0-1 0 0,0 0 1 0 0,0 0-1 0 0,0 0 0 0 0,1-1 1 0 0,-1 1-33 0 0,-1 0-1 0 0,0-1 1 0 0,1 1 0 0 0,-1-1 0 0 0,1 1-1 0 0,-1-1 1 0 0,1 1 0 0 0,-1-1 0 0 0,0 1-1 0 0,1-1 1 0 0,-1 1 0 0 0,0-1 0 0 0,0 1-1 0 0,1-1 1 0 0,-1 1 0 0 0,0-1 0 0 0,0 0-1 0 0,0 1 1 0 0,0-1 0 0 0,0 0 0 0 0,0 1-1 0 0,0-1 1 0 0,0 1 0 0 0,0-1 0 0 0,0 0-1 0 0,0 1 1 0 0,0-1 0 0 0,0 1 0 0 0,0-1-1 0 0,-1 0 1 0 0,1 1 0 0 0,0-1 0 0 0,0 1-1 0 0,-1-1 1 0 0,-9-21-30 0 0,8 18 24 0 0,-1-1 1 0 0,1-1-1 0 0,0 1 0 0 0,1 0 0 0 0,-1 0 0 0 0,1-1 0 0 0,0 1 0 0 0,0-1 0 0 0,1 1 1 0 0,0-11-1 0 0,0 13-9 0 0,0 1 0 0 0,0-1 1 0 0,0 0-1 0 0,1 1 0 0 0,-1-1 0 0 0,1 1 1 0 0,0-1-1 0 0,-1 1 0 0 0,1-1 1 0 0,1 1-1 0 0,-1-1 0 0 0,0 1 1 0 0,0 0-1 0 0,1 0 0 0 0,0-1 0 0 0,-1 1 1 0 0,1 0-1 0 0,0 0 0 0 0,0 1 1 0 0,0-1-1 0 0,0 0 0 0 0,0 1 1 0 0,0-1-1 0 0,3 0 0 0 0,2-1-41 0 0,0 1 0 0 0,0-1 0 0 0,1 2 0 0 0,-1-1 0 0 0,0 1 0 0 0,1 0 0 0 0,-1 1 0 0 0,9 0 0 0 0,7 2-1238 0 0,29 5 1 0 0,0 1-5015 0 0,-39-6 4349 0 0,1 2 98 0 0</inkml:trace>
</inkml:ink>
</file>

<file path=ppt/ink/ink4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4.2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215 123 536 0 0,'0'-15'2196'0'0,"-1"-1"-1"0"0,0 0 0 0 0,-1 1 1 0 0,-7-26-1 0 0,8 40-2025 0 0,1 0 0 0 0,-1 0 0 0 0,0-1 0 0 0,0 1 0 0 0,1 0 0 0 0,-1 0 1 0 0,0 0-1 0 0,0 0 0 0 0,0 0 0 0 0,0 0 0 0 0,0 0 0 0 0,0 0 0 0 0,-1 0 0 0 0,1 1 0 0 0,0-1 0 0 0,0 0 0 0 0,0 1 0 0 0,-1-1 0 0 0,1 1 0 0 0,0-1 0 0 0,-1 1 0 0 0,1 0 1 0 0,-1 0-1 0 0,1-1 0 0 0,0 1 0 0 0,-1 0 0 0 0,1 0 0 0 0,-1 0 0 0 0,1 0 0 0 0,0 1 0 0 0,-3 0 0 0 0,-2 0 214 0 0,-1 0 0 0 0,1 1-1 0 0,0-1 1 0 0,0 2 0 0 0,-9 4-1 0 0,7-3-159 0 0,1 1-1 0 0,0 0 0 0 0,1 1 0 0 0,-1-1 0 0 0,1 1 0 0 0,0 1 0 0 0,0-1 0 0 0,1 1 0 0 0,-6 9 0 0 0,3-4 5 0 0,1 1 0 0 0,1 0 0 0 0,0 0 0 0 0,-7 24-1 0 0,11-30-165 0 0,0 1-1 0 0,1-1 0 0 0,0 1 0 0 0,0 0 0 0 0,1 0 0 0 0,0-1 1 0 0,0 1-1 0 0,1 0 0 0 0,0 0 0 0 0,0-1 0 0 0,4 14 0 0 0,-3-16-49 0 0,0 1-1 0 0,1-1 0 0 0,-1 0 1 0 0,1 0-1 0 0,0 0 0 0 0,1 0 1 0 0,-1 0-1 0 0,1-1 0 0 0,0 1 1 0 0,0-1-1 0 0,0 0 0 0 0,1 0 0 0 0,-1-1 1 0 0,1 0-1 0 0,9 6 0 0 0,1-1-67 0 0,0-1 0 0 0,30 9 0 0 0,-36-13-43 0 0,-1-2 0 0 0,1 1 0 0 0,-1-1 0 0 0,1-1-1 0 0,0 1 1 0 0,0-2 0 0 0,11 0 0 0 0,-11-1-473 0 0,0 1 0 0 0,1-2-1 0 0,-1 1 1 0 0,0-1 0 0 0,17-8 0 0 0,-19 7-979 0 0,1-1-1 0 0,-1 0 1 0 0,12-10 0 0 0,-6 4-126 0 0</inkml:trace>
</inkml:ink>
</file>

<file path=ppt/ink/ink4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4.6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61 72 2040 0 0,'-6'4'1318'0'0,"-1"0"-1"0"0,1 0 0 0 0,-1 0 1 0 0,1 1-1 0 0,1 0 0 0 0,-10 10 0 0 0,14-14-1175 0 0,0 0-1 0 0,0 1 0 0 0,0-1 1 0 0,1 0-1 0 0,-1 1 0 0 0,0-1 1 0 0,0 1-1 0 0,1-1 0 0 0,-1 1 1 0 0,1-1-1 0 0,0 1 0 0 0,-1 0 1 0 0,1-1-1 0 0,0 1 0 0 0,0 2 1 0 0,1-2 8 0 0,-1 0-1 0 0,1-1 1 0 0,-1 1 0 0 0,1 0 0 0 0,0-1 0 0 0,0 1 0 0 0,-1 0 0 0 0,1-1 0 0 0,0 1 0 0 0,1-1 0 0 0,-1 0-1 0 0,0 1 1 0 0,0-1 0 0 0,1 0 0 0 0,-1 0 0 0 0,0 0 0 0 0,3 2 0 0 0,6 3 80 0 0,1 0-1 0 0,-1-1 1 0 0,1 0 0 0 0,0-1-1 0 0,0-1 1 0 0,1 1 0 0 0,-1-1-1 0 0,22 2 1 0 0,9-2-12 0 0,45-1 0 0 0,-73-2-102 0 0,-3 0-43 0 0,0 0 1 0 0,0-1-1 0 0,0-1 1 0 0,-1 0-1 0 0,1 0 0 0 0,19-7 1 0 0,-27 8-71 0 0,0 0 1 0 0,0-1 0 0 0,0 1-1 0 0,-1-1 1 0 0,1 1 0 0 0,-1-1-1 0 0,1 0 1 0 0,-1 0 0 0 0,1 0-1 0 0,-1 0 1 0 0,0 0 0 0 0,0-1-1 0 0,0 1 1 0 0,0-1 0 0 0,0 1-1 0 0,-1-1 1 0 0,1 0 0 0 0,-1 0-1 0 0,0 0 1 0 0,0 1 0 0 0,0-1-1 0 0,0 0 1 0 0,0 0 0 0 0,-1 0 0 0 0,1-1-1 0 0,-1 1 1 0 0,0 0 0 0 0,0-5-1 0 0,-1 3-24 0 0,0 0-1 0 0,0 0 0 0 0,-1 0 1 0 0,0 0-1 0 0,0 0 0 0 0,0 1 1 0 0,0-1-1 0 0,-1 1 0 0 0,1 0 1 0 0,-1-1-1 0 0,0 1 0 0 0,-1 0 1 0 0,1 1-1 0 0,-1-1 0 0 0,-6-4 1 0 0,4 2-1 0 0,-1 1 0 0 0,0 0 0 0 0,-1 0 1 0 0,1 1-1 0 0,-1 0 0 0 0,0 0 0 0 0,0 1 0 0 0,-12-4 0 0 0,9 5 58 0 0,-1 1 0 0 0,1 0-1 0 0,-1 0 1 0 0,1 1-1 0 0,-1 1 1 0 0,0 0-1 0 0,1 1 1 0 0,-1 0-1 0 0,1 0 1 0 0,0 2 0 0 0,0-1-1 0 0,0 1 1 0 0,0 1-1 0 0,1 0 1 0 0,-1 0-1 0 0,1 1 1 0 0,-11 9 0 0 0,14-9 105 0 0,1 0 0 0 0,-1 1 0 0 0,2-1 0 0 0,-1 1 0 0 0,1 1 0 0 0,0-1 0 0 0,0 1 0 0 0,1-1 0 0 0,0 1 0 0 0,0 1 0 0 0,-3 12 0 0 0,3-8 54 0 0,1 0-1 0 0,1 0 1 0 0,0 0 0 0 0,0 0-1 0 0,1 0 1 0 0,1 1 0 0 0,2 14 0 0 0,-2-21-154 0 0,1 0 0 0 0,1-1 1 0 0,-1 1-1 0 0,1-1 1 0 0,1 1-1 0 0,-1-1 1 0 0,1 0-1 0 0,0 0 1 0 0,0 0-1 0 0,1 0 0 0 0,5 7 1 0 0,-3-6-17 0 0,0 0 1 0 0,1-1-1 0 0,-1 0 1 0 0,1-1-1 0 0,1 1 1 0 0,-1-1-1 0 0,15 7 1 0 0,-2-4-158 0 0,0 0 1 0 0,1-1-1 0 0,0-1 1 0 0,0-1 0 0 0,0-1-1 0 0,29 2 1 0 0,48 0-2883 0 0,-79-6-257 0 0,27-4 0 0 0,-8-3-1616 0 0</inkml:trace>
</inkml:ink>
</file>

<file path=ppt/ink/ink4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6.9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258 113 512 0 0,'-5'0'227'0'0,"1"0"310"0"0,-1 0-1 0 0,0 0 1 0 0,1 0-1 0 0,-1-1 1 0 0,-6-1-1 0 0,9 1 72 0 0,0 0-1 0 0,0 0 1 0 0,0 0 0 0 0,0 0 0 0 0,0 0-1 0 0,1 0 1 0 0,-1 0 0 0 0,-3-4-1 0 0,4 4-340 0 0,-1 0 0 0 0,1 0-1 0 0,-1 0 1 0 0,0 1 0 0 0,0-1-1 0 0,1 0 1 0 0,-1 0 0 0 0,0 1-1 0 0,0 0 1 0 0,0-1 0 0 0,0 1-1 0 0,1 0 1 0 0,-1 0 0 0 0,0 0-1 0 0,0 0 1 0 0,-2 0-1 0 0,-31 5 1170 0 0,34-5-1395 0 0,-5 2 179 0 0,-7 0 575 0 0,0 2 0 0 0,-19 6 0 0 0,28-8-630 0 0,0-1 1 0 0,1 1-1 0 0,-1 0 1 0 0,1 1-1 0 0,-1-1 1 0 0,1 1 0 0 0,0-1-1 0 0,0 1 1 0 0,0 0-1 0 0,0 0 1 0 0,1 0-1 0 0,-4 5 1 0 0,3-2-55 0 0,0-1-1 0 0,0 1 1 0 0,1 0 0 0 0,0-1 0 0 0,0 1 0 0 0,0 0 0 0 0,1 0 0 0 0,-1 0-1 0 0,2 1 1 0 0,-1-1 0 0 0,1 0 0 0 0,0 0 0 0 0,0 0 0 0 0,0 0 0 0 0,1 1-1 0 0,0-1 1 0 0,0 0 0 0 0,1 0 0 0 0,0 0 0 0 0,0 0 0 0 0,3 6 0 0 0,0-3-85 0 0,0 0 1 0 0,0 0 0 0 0,1-1 0 0 0,0 0 0 0 0,0 0-1 0 0,1-1 1 0 0,0 0 0 0 0,0 0 0 0 0,1 0 0 0 0,0-1-1 0 0,0 0 1 0 0,13 7 0 0 0,-7-7-37 0 0,0 0 0 0 0,0 0 0 0 0,1-1 0 0 0,-1-1 0 0 0,21 3 0 0 0,-11-3-9 0 0,0-2 1 0 0,40 0 0 0 0,-51-3-21 0 0,-1 0-1 0 0,1 0 0 0 0,-1-1 1 0 0,1-1-1 0 0,-1 0 1 0 0,0-1-1 0 0,0 0 1 0 0,0-1-1 0 0,13-7 0 0 0,-21 10 5 0 0,1-1 0 0 0,-1 0 0 0 0,0 0-1 0 0,0-1 1 0 0,0 1 0 0 0,0-1 0 0 0,0 0-1 0 0,-1 0 1 0 0,0 0 0 0 0,1 0-1 0 0,-2 0 1 0 0,1-1 0 0 0,0 0 0 0 0,-1 1-1 0 0,0-1 1 0 0,0 0 0 0 0,0 0 0 0 0,-1 0-1 0 0,0 0 1 0 0,0-1 0 0 0,0 1-1 0 0,0 0 1 0 0,-1 0 0 0 0,0-8 0 0 0,-1 2-9 0 0,0 0 1 0 0,-1-1-1 0 0,0 1 0 0 0,-1 0 1 0 0,0 0-1 0 0,-1 0 1 0 0,0 0-1 0 0,-1 1 1 0 0,0 0-1 0 0,0-1 1 0 0,-1 2-1 0 0,0-1 0 0 0,-1 1 1 0 0,0 0-1 0 0,-1 0 1 0 0,0 1-1 0 0,0 0 1 0 0,-1 0-1 0 0,0 1 1 0 0,0 0-1 0 0,0 1 0 0 0,-1 0 1 0 0,0 1-1 0 0,-1 0 1 0 0,1 0-1 0 0,-1 1 1 0 0,0 0-1 0 0,0 1 1 0 0,0 0-1 0 0,0 1 1 0 0,-22-2-1 0 0,22 4 49 0 0,0 0 0 0 0,0 1 0 0 0,0 1-1 0 0,1-1 1 0 0,-1 2 0 0 0,-14 4 0 0 0,18-5 14 0 0,1 1 1 0 0,-1 0-1 0 0,0 0 0 0 0,1 1 1 0 0,0 0-1 0 0,-1 0 0 0 0,2 0 1 0 0,-1 1-1 0 0,0 0 0 0 0,-6 7 1 0 0,8-7 31 0 0,1 1 0 0 0,-1 0 1 0 0,1 0-1 0 0,0 0 1 0 0,1 0-1 0 0,-1 1 0 0 0,1-1 1 0 0,0 0-1 0 0,1 1 1 0 0,0 0-1 0 0,0-1 0 0 0,0 1 1 0 0,1 0-1 0 0,0 0 1 0 0,0-1-1 0 0,0 1 0 0 0,1 0 1 0 0,3 12-1 0 0,-1-9-6 0 0,0 0 0 0 0,0-1 0 0 0,1 1 1 0 0,0-1-1 0 0,0 1 0 0 0,1-1 0 0 0,1-1 0 0 0,-1 1 0 0 0,1-1 0 0 0,1 0 0 0 0,13 13 0 0 0,-6-10-44 0 0,0 0-1 0 0,1-1 0 0 0,1 0 1 0 0,0-1-1 0 0,0-1 0 0 0,1-1 1 0 0,0 0-1 0 0,0-1 0 0 0,0-1 1 0 0,1-1-1 0 0,24 4 0 0 0,-35-8-12 0 0,0 1-1 0 0,0-1 0 0 0,-1 0 1 0 0,1-1-1 0 0,0 0 0 0 0,-1 0 0 0 0,1 0 1 0 0,-1-1-1 0 0,1 0 0 0 0,-1 0 1 0 0,1-1-1 0 0,-1 1 0 0 0,0-1 0 0 0,0-1 1 0 0,-1 1-1 0 0,1-1 0 0 0,-1 0 1 0 0,8-7-1 0 0,-5 3-6 0 0,0-1 0 0 0,0 1 1 0 0,-1-1-1 0 0,0 0 0 0 0,-1-1 0 0 0,0 0 0 0 0,0 0 0 0 0,-1 0 1 0 0,-1-1-1 0 0,1 0 0 0 0,-2 1 0 0 0,1-2 0 0 0,-2 1 1 0 0,0 0-1 0 0,0 0 0 0 0,0-17 0 0 0,-1 14 37 0 0,-1 0 1 0 0,-1 1-1 0 0,-1-1 1 0 0,0 1-1 0 0,0-1 0 0 0,-1 1 1 0 0,-1 0-1 0 0,0 0 0 0 0,-1 0 1 0 0,-1 1-1 0 0,0 0 1 0 0,0 0-1 0 0,-13-18 0 0 0,18 29-8 0 0,1 0-1 0 0,-1 0 1 0 0,0 0-1 0 0,1 0 0 0 0,-1 1 1 0 0,0-1-1 0 0,0 0 1 0 0,0 0-1 0 0,0 1 0 0 0,0-1 1 0 0,0 0-1 0 0,0 1 1 0 0,0-1-1 0 0,0 1 1 0 0,0 0-1 0 0,0-1 0 0 0,0 1 1 0 0,0 0-1 0 0,0-1 1 0 0,0 1-1 0 0,0 0 1 0 0,0 0-1 0 0,-2 0 0 0 0,2 0 9 0 0,-1 1 0 0 0,1-1-1 0 0,-1 1 1 0 0,1-1 0 0 0,-1 1-1 0 0,1 0 1 0 0,-1 0 0 0 0,1 0-1 0 0,0 0 1 0 0,-1 0 0 0 0,1 0-1 0 0,0 0 1 0 0,0 0 0 0 0,-1 2-1 0 0,-2 1 34 0 0,1 1-1 0 0,0 0 0 0 0,0-1 0 0 0,0 1 0 0 0,1 0 1 0 0,-1 1-1 0 0,1-1 0 0 0,-1 7 0 0 0,1-3-4 0 0,1 0-1 0 0,0 0 1 0 0,1 0 0 0 0,0 0-1 0 0,1 0 1 0 0,-1 0 0 0 0,2 0-1 0 0,-1-1 1 0 0,5 14-1 0 0,-2-10 1 0 0,1 0 0 0 0,0 0 0 0 0,1 0 0 0 0,0-1 0 0 0,1 0 0 0 0,9 11 0 0 0,-4-7-18 0 0,1-1-1 0 0,0 0 1 0 0,1-1-1 0 0,0-1 1 0 0,1 0-1 0 0,1-1 1 0 0,0 0-1 0 0,34 16 1 0 0,-30-19-130 0 0,2-1 1 0 0,-1-1-1 0 0,1-1 1 0 0,0-1-1 0 0,0 0 0 0 0,24-1 1 0 0,-33-2-575 0 0,-1-1 0 0 0,0-1 0 0 0,18-2-1 0 0,-19 0-1059 0 0,1 0 0 0 0,-1 0 0 0 0,18-8 0 0 0,-13 3-58 0 0</inkml:trace>
</inkml:ink>
</file>

<file path=ppt/ink/ink4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7.9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205 135 512 0 0,'2'-7'862'0'0,"-1"4"-643"0"0,0 0-1 0 0,0-1 1 0 0,1 1-1 0 0,-1 0 0 0 0,0 0 1 0 0,1-1-1 0 0,0 1 1 0 0,0 1-1 0 0,0-1 1 0 0,0 0-1 0 0,0 0 1 0 0,1 1-1 0 0,3-4 1 0 0,-4 4 113 0 0,1 0 0 0 0,-1 0 0 0 0,0 0 0 0 0,0-1 0 0 0,0 1 0 0 0,0-1 0 0 0,-1 1 0 0 0,1-1 0 0 0,-1 0 0 0 0,1 0 0 0 0,-1 0 0 0 0,0 0 0 0 0,0 0 0 0 0,0 0 0 0 0,-1 0 0 0 0,1 0 0 0 0,-1 0 0 0 0,0 0 0 0 0,1 0 0 0 0,-1 0 0 0 0,-1 0 0 0 0,1 0 0 0 0,-1-5 0 0 0,1 8-259 0 0,-1-1 1 0 0,1 0-1 0 0,-1 0 0 0 0,1 1 0 0 0,-1-1 0 0 0,1 0 0 0 0,-1 1 1 0 0,0-1-1 0 0,1 0 0 0 0,-1 1 0 0 0,0-1 0 0 0,1 1 0 0 0,-1-1 0 0 0,0 1 1 0 0,0-1-1 0 0,0 1 0 0 0,1 0 0 0 0,-1-1 0 0 0,0 1 0 0 0,0 0 1 0 0,0 0-1 0 0,0 0 0 0 0,0 0 0 0 0,0-1 0 0 0,-26 1 865 0 0,17 1-660 0 0,4-1-116 0 0,-8-1 257 0 0,0 1 0 0 0,1 1 0 0 0,-1 0 0 0 0,0 1-1 0 0,-26 8 1 0 0,21-5 31 0 0,-19 8 157 0 0,35-12-560 0 0,1 0 1 0 0,0 0-1 0 0,-1 1 0 0 0,1-1 0 0 0,0 1 1 0 0,0 0-1 0 0,0-1 0 0 0,0 1 0 0 0,0 0 1 0 0,0 0-1 0 0,1 0 0 0 0,-3 3 0 0 0,4-3-34 0 0,-1-1-1 0 0,1 1 1 0 0,-1-1-1 0 0,1 1 1 0 0,-1 0-1 0 0,1-1 1 0 0,0 1-1 0 0,0 0 1 0 0,0-1-1 0 0,0 1 1 0 0,0 0-1 0 0,0 0 1 0 0,0-1-1 0 0,1 1 1 0 0,-1 0-1 0 0,0-1 1 0 0,1 1-1 0 0,0-1 1 0 0,-1 1-1 0 0,1-1 1 0 0,0 1-1 0 0,0-1 1 0 0,0 1-1 0 0,0-1 1 0 0,0 1-1 0 0,0-1 1 0 0,0 0-1 0 0,0 0 1 0 0,2 1-1 0 0,2 3-14 0 0,0-1 0 0 0,0 0 0 0 0,0 0 0 0 0,0 0 0 0 0,1-1-1 0 0,6 3 1 0 0,10 4-40 0 0,0-1 0 0 0,0-1 0 0 0,46 10 0 0 0,-43-14 41 0 0,0 2 0 0 0,34 11 0 0 0,-51-14 3 0 0,0 0-1 0 0,-1 0 1 0 0,1 1-1 0 0,-1 0 1 0 0,0 1 0 0 0,0 0-1 0 0,0 0 1 0 0,-1 0-1 0 0,1 0 1 0 0,-1 1 0 0 0,7 10-1 0 0,-11-14 5 0 0,-1 0 0 0 0,1 1 1 0 0,-1-1-1 0 0,0 1 0 0 0,0-1 0 0 0,0 1 0 0 0,0 0 0 0 0,0 0 0 0 0,0-1 0 0 0,-1 1 0 0 0,1 0 0 0 0,-1 0 0 0 0,0 0 0 0 0,0 0 0 0 0,0-1 1 0 0,0 5-1 0 0,-1-3 5 0 0,-1 1 0 0 0,1-1 0 0 0,0 0 1 0 0,-1 1-1 0 0,0-1 0 0 0,0 0 0 0 0,0 0 0 0 0,-1 0 1 0 0,-3 5-1 0 0,-2-1 66 0 0,0 1 1 0 0,0-2 0 0 0,0 1-1 0 0,-1-1 1 0 0,0 0-1 0 0,0-1 1 0 0,-16 8-1 0 0,2-4 224 0 0,-1 0-1 0 0,0-2 1 0 0,-42 9-1 0 0,62-17-269 0 0,1 1 0 0 0,-1-1 1 0 0,1 0-1 0 0,-1 1 0 0 0,0-2 0 0 0,1 1 0 0 0,-1 0 0 0 0,0-1 1 0 0,-3 0-1 0 0,6 0-36 0 0,-1 1 0 0 0,1-1 1 0 0,0 1-1 0 0,0-1 0 0 0,-1 1 0 0 0,1-1 1 0 0,0 0-1 0 0,0 1 0 0 0,0-1 0 0 0,0 0 1 0 0,0 0-1 0 0,0 0 0 0 0,0 0 0 0 0,0 0 1 0 0,0 0-1 0 0,0 0 0 0 0,1 0 0 0 0,-1 0 1 0 0,0-1-1 0 0,1 1 0 0 0,-1 0 0 0 0,1 0 1 0 0,-1 0-1 0 0,1-1 0 0 0,0 1 0 0 0,0 0 0 0 0,-1-3 1 0 0,1-9-416 0 0,0 0 1 0 0,2 0 0 0 0,-1 0-1 0 0,1 0 1 0 0,1 0 0 0 0,0 0-1 0 0,1 1 1 0 0,1-1 0 0 0,7-16-1 0 0,-6 18-959 0 0,1-1-1 0 0,-1 1 1 0 0,2 0-1 0 0,0 0 1 0 0,14-14-1 0 0,-3 7-1429 0 0</inkml:trace>
</inkml:ink>
</file>

<file path=ppt/ink/ink4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8.6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139 109 408 0 0,'0'0'322'0'0,"0"-1"0"0"0,0 0-1 0 0,0 0 1 0 0,0 0 0 0 0,0 0 0 0 0,0 1-1 0 0,0-1 1 0 0,0 0 0 0 0,-1 0 0 0 0,1 1-1 0 0,0-1 1 0 0,0 0 0 0 0,-1 0 0 0 0,1 1 0 0 0,-1-1-1 0 0,1 0 1 0 0,-1 1 0 0 0,1-1 0 0 0,-1 0-1 0 0,1 1 1 0 0,-1-1 0 0 0,0 1 0 0 0,1-1-1 0 0,-1 1 1 0 0,0-1 0 0 0,1 1 0 0 0,-1-1-1 0 0,0 1 1 0 0,0 0 0 0 0,1-1 0 0 0,-2 1 0 0 0,-2-1 421 0 0,0 1 1 0 0,0-1 0 0 0,0 1 0 0 0,0 0 0 0 0,-6 1 0 0 0,-2 0-53 0 0,11-1-371 0 0,19-4-352 0 0,-13 1-630 0 0,-9 3-589 0 0,1 0 1020 0 0,-1-1 177 0 0,4 1 54 0 0,0 0-1 0 0,0 0 1 0 0,0 0-1 0 0,0-1 1 0 0,-1 1-1 0 0,1 0 1 0 0,0 0-1 0 0,0 0 1 0 0,0 0-1 0 0,0 0 0 0 0,0 0 1 0 0,0 0-1 0 0,0 0 1 0 0,-1 0-1 0 0,1 0 1 0 0,0 0-1 0 0,0 0 1 0 0,0 0-1 0 0,0 0 1 0 0,0 0-1 0 0,0 0 0 0 0,0 0 1 0 0,-1 0-1 0 0,1 0 1 0 0,0 1-1 0 0,0-1 1 0 0,0 0-1 0 0,0 0 1 0 0,0 0-1 0 0,0 0 0 0 0,0 0 1 0 0,0 0-1 0 0,0 0 1 0 0,-1 0-1 0 0,1 0 1 0 0,0 0-1 0 0,0 0 1 0 0,0 1-1 0 0,0-1 1 0 0,0 0-1 0 0,0 0 0 0 0,0 0 1 0 0,0 0-1 0 0,0 0 1 0 0,0 0-1 0 0,0 0 1 0 0,0 1-1 0 0,0-1 1 0 0,0 0-1 0 0,0 0 0 0 0,0 0 1 0 0,0 0-1 0 0,0 0 1 0 0,0 0-1 0 0,0 0 1 0 0,0 1-1 0 0,0-1 1 0 0,-3 3 195 0 0,3-2-172 0 0,-1-1 1 0 0,1 0-1 0 0,0 1 1 0 0,-1-1-1 0 0,1 0 1 0 0,0 1-1 0 0,-1-1 1 0 0,1 0 0 0 0,0 1-1 0 0,-1-1 1 0 0,1 1-1 0 0,0-1 1 0 0,0 1-1 0 0,0-1 1 0 0,-1 1-1 0 0,1-1 1 0 0,0 1-1 0 0,-1 3 188 0 0,1-1-1 0 0,-1 0 0 0 0,0 0 0 0 0,0 0 0 0 0,-1-1 1 0 0,1 1-1 0 0,0 0 0 0 0,-3 3 0 0 0,3-5-85 0 0,0 1 0 0 0,0-1-1 0 0,0 0 1 0 0,-1 0 0 0 0,1 0-1 0 0,0 0 1 0 0,0 0 0 0 0,0-1-1 0 0,-1 1 1 0 0,1 0 0 0 0,0 0-1 0 0,-1-1 1 0 0,1 1-1 0 0,-1-1 1 0 0,1 0 0 0 0,-1 1-1 0 0,1-1 1 0 0,-1 0 0 0 0,-2 1-1 0 0,1-1 151 0 0,0 0-1 0 0,0-1 0 0 0,0 1 0 0 0,0 0 0 0 0,0-1 0 0 0,0 1 0 0 0,0-1 0 0 0,-5-2 1 0 0,7 2-240 0 0,1 1 0 0 0,-1-1 0 0 0,1 1 0 0 0,-1-1 0 0 0,0 1 0 0 0,1-1 0 0 0,-1 1 0 0 0,1-1 0 0 0,-1 0 0 0 0,1 1 0 0 0,0-1 0 0 0,-1 0 0 0 0,1 0 0 0 0,0 1 0 0 0,-1-1 0 0 0,1 0 0 0 0,0 0 0 0 0,0 1 0 0 0,0-1 0 0 0,0 0 0 0 0,0 0 0 0 0,0 0 0 0 0,0 1 0 0 0,0-1 0 0 0,0 0 0 0 0,0 0 0 0 0,0 0 0 0 0,0 1 0 0 0,0-1 0 0 0,1 0 0 0 0,-1 0 0 0 0,0 1 0 0 0,1-1 0 0 0,-1 0 0 0 0,0 1 0 0 0,1-1 1 0 0,0-1-1 0 0,2-3-11 0 0,1 0 0 0 0,0 0 0 0 0,0 1 1 0 0,0-1-1 0 0,0 1 0 0 0,1 0 1 0 0,0 0-1 0 0,-1 0 0 0 0,2 1 1 0 0,-1 0-1 0 0,10-5 0 0 0,15-11-63 0 0,-22 15 47 0 0,0-1 0 0 0,-1 1 0 0 0,1 1 0 0 0,0 0 0 0 0,1 0 0 0 0,-1 0 0 0 0,1 1 0 0 0,-1 0 1 0 0,1 1-1 0 0,0 0 0 0 0,14 0 0 0 0,-21 1-7 0 0,0 0 0 0 0,0 0 0 0 0,0 0 0 0 0,0 0 0 0 0,0 1 0 0 0,-1-1 0 0 0,1 1 0 0 0,0-1 0 0 0,0 1 0 0 0,0 0 0 0 0,-1-1 0 0 0,1 1 0 0 0,0 0 0 0 0,-1 0 0 0 0,1 1 0 0 0,0-1 0 0 0,-1 0 0 0 0,3 3 0 0 0,-3-2 4 0 0,1 1 0 0 0,0-1 1 0 0,-1 1-1 0 0,1 0 0 0 0,-1-1 0 0 0,0 1 0 0 0,0 0 0 0 0,0 0 0 0 0,-1 0 1 0 0,2 6-1 0 0,-2-1 14 0 0,1 1 0 0 0,-1 0 1 0 0,-1 0-1 0 0,0 0 1 0 0,0 0-1 0 0,-1-1 0 0 0,-2 11 1 0 0,0-8 27 0 0,2 0 0 0 0,-1 1 0 0 0,2-1 0 0 0,-1 1 0 0 0,2 0 0 0 0,-1-1 0 0 0,4 24 0 0 0,-3-31-57 0 0,1 1 0 0 0,0-1 0 0 0,0 1 1 0 0,0-1-1 0 0,0 0 0 0 0,1 1 1 0 0,0-1-1 0 0,-1 0 0 0 0,2 0 0 0 0,-1 0 1 0 0,0 0-1 0 0,1-1 0 0 0,0 1 1 0 0,0 0-1 0 0,0-1 0 0 0,0 0 0 0 0,1 0 1 0 0,-1 0-1 0 0,1 0 0 0 0,-1-1 1 0 0,1 1-1 0 0,0-1 0 0 0,5 2 0 0 0,-3-2-187 0 0,-1 0 0 0 0,1-1-1 0 0,0 0 1 0 0,-1 0-1 0 0,1 0 1 0 0,0-1 0 0 0,0 0-1 0 0,0 0 1 0 0,-1 0-1 0 0,1-1 1 0 0,0 0 0 0 0,5-1-1 0 0,-2-1-1179 0 0,-1 0 0 0 0,1 0-1 0 0,-1 0 1 0 0,8-5 0 0 0,-2 0-1699 0 0</inkml:trace>
</inkml:ink>
</file>

<file path=ppt/ink/ink4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8.8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61 0 3049 0 0,'-2'1'1332'0'0,"-1"-1"1"0"0,0 1-1 0 0,0-1 0 0 0,1 0 1 0 0,-1 1-1 0 0,-5-2 1 0 0,6 1-1189 0 0,0 0 0 0 0,0-1 1 0 0,0 1-1 0 0,1 0 0 0 0,-1 0 1 0 0,0 1-1 0 0,0-1 1 0 0,0 0-1 0 0,0 1 0 0 0,1-1 1 0 0,-1 1-1 0 0,0-1 0 0 0,0 1 1 0 0,1 0-1 0 0,-1 0 0 0 0,-1 1 1 0 0,2-2-125 0 0,1 0 0 0 0,0 0 0 0 0,0 0 0 0 0,-1 1 0 0 0,1-1 1 0 0,0 0-1 0 0,0 1 0 0 0,-1-1 0 0 0,1 0 0 0 0,0 0 0 0 0,0 1 0 0 0,0-1 0 0 0,-1 0 0 0 0,1 1 1 0 0,0-1-1 0 0,0 1 0 0 0,0-1 0 0 0,0 0 0 0 0,0 1 0 0 0,0-1 0 0 0,0 0 0 0 0,0 1 1 0 0,0-1-1 0 0,0 1 0 0 0,0-1 0 0 0,0 0 0 0 0,0 1 0 0 0,0-1 0 0 0,0 0 0 0 0,0 1 0 0 0,0-1 1 0 0,0 0-1 0 0,0 1 0 0 0,1-1 0 0 0,-1 0 0 0 0,0 1 0 0 0,0-1 0 0 0,0 0 0 0 0,1 1 1 0 0,-1-1-1 0 0,0 0 0 0 0,0 1 0 0 0,1-1 0 0 0,-1 0 0 0 0,0 0 0 0 0,1 0 0 0 0,-1 1 0 0 0,0-1 1 0 0,1 0-1 0 0,-1 0 0 0 0,0 0 0 0 0,1 0 0 0 0,-1 0 0 0 0,0 1 0 0 0,1-1 0 0 0,-1 0 1 0 0,1 0-1 0 0,-1 0 0 0 0,1 0 0 0 0,26 4-373 0 0,-25-4 339 0 0,29 8-3042 0 0,-17-3 966 0 0,0-1-1144 0 0</inkml:trace>
</inkml:ink>
</file>

<file path=ppt/ink/ink4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09.57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0 124 1976 0 0,'4'-23'6690'0'0,"-4"19"-5917"0"0,0 1 1 0 0,1 0-1 0 0,-1-1 0 0 0,1 1 0 0 0,0 0 0 0 0,0 0 1 0 0,0-1-1 0 0,0 1 0 0 0,0 0 0 0 0,2-3 1 0 0,-3 6-728 0 0,1 0 1 0 0,-1 0-1 0 0,0 0 1 0 0,0 0-1 0 0,0 0 1 0 0,0 0-1 0 0,0-1 1 0 0,0 1-1 0 0,0 0 0 0 0,0 0 1 0 0,1 0-1 0 0,-1 0 1 0 0,0 0-1 0 0,0 0 1 0 0,0 0-1 0 0,0 0 1 0 0,0 0-1 0 0,0 0 1 0 0,1 0-1 0 0,-1 0 1 0 0,0 0-1 0 0,0 0 1 0 0,0 0-1 0 0,0-1 1 0 0,0 1-1 0 0,1 0 1 0 0,-1 0-1 0 0,0 1 1 0 0,0-1-1 0 0,0 0 1 0 0,0 0-1 0 0,0 0 1 0 0,1 0-1 0 0,-1 0 1 0 0,0 0-1 0 0,0 0 1 0 0,0 0-1 0 0,0 0 1 0 0,0 0-1 0 0,1 0 0 0 0,4 7 1075 0 0,4 13 43 0 0,0 6-466 0 0,9 49-1 0 0,3 14-157 0 0,-17-75-444 0 0,-1 0 1 0 0,0 1-1 0 0,-2-1 1 0 0,1 1-1 0 0,-2 16 1 0 0,1-31-93 0 0,-1 0 0 0 0,0 0 0 0 0,1 0 0 0 0,-1 0 0 0 0,0 0 0 0 0,0 0 0 0 0,1-1 0 0 0,-1 1 0 0 0,0 0 0 0 0,1 0-1 0 0,-1 0 1 0 0,0 0 0 0 0,0-1 0 0 0,1 1 0 0 0,-1 0 0 0 0,0 0 0 0 0,0 0 0 0 0,1-1 0 0 0,-1 1 0 0 0,0 0 0 0 0,0 0 0 0 0,0-1 0 0 0,1 1 0 0 0,-1 0 0 0 0,0-1 0 0 0,0 1 0 0 0,0 0 0 0 0,0-1 0 0 0,0 1 0 0 0,0-1 0 0 0,9-13 10 0 0,-1-7-19 0 0,-1 0-1 0 0,-1-1 1 0 0,6-44-1 0 0,-8 40 3 0 0,0 0 0 0 0,13-33 0 0 0,-16 55 1 0 0,0 0-1 0 0,1 0 0 0 0,0 0 1 0 0,0 1-1 0 0,0-1 0 0 0,0 0 0 0 0,1 1 1 0 0,-1 0-1 0 0,1 0 0 0 0,0 0 1 0 0,0 0-1 0 0,0 0 0 0 0,0 0 0 0 0,1 1 1 0 0,-1-1-1 0 0,1 1 0 0 0,4-2 1 0 0,-4 2 0 0 0,0 1 0 0 0,0 0 0 0 0,0 1 0 0 0,0-1 0 0 0,0 0 0 0 0,0 1 0 0 0,0 0 0 0 0,0 0 0 0 0,0 0 0 0 0,0 1 0 0 0,0-1 0 0 0,0 1 0 0 0,0 0 0 0 0,0 0 0 0 0,0 0 0 0 0,-1 1 0 0 0,8 3 0 0 0,-6-2 7 0 0,0 0-1 0 0,-1 0 0 0 0,1 1 0 0 0,-1-1 1 0 0,1 1-1 0 0,-1 0 0 0 0,-1 1 1 0 0,1-1-1 0 0,0 1 0 0 0,-1-1 0 0 0,0 1 1 0 0,0 0-1 0 0,-1 0 0 0 0,1 1 0 0 0,-1-1 1 0 0,3 10-1 0 0,0 8 74 0 0,0 0 1 0 0,3 42 0 0 0,-6-45-5 0 0,-2 24 198 0 0,0-44-209 0 0,5-18-72 0 0,-3 6-6 0 0,1-1 0 0 0,-2 0 1 0 0,1-25-1 0 0,-2 24-22 0 0,0 1-1 0 0,2-1 1 0 0,4-22 0 0 0,-2 20-3 0 0,1 0 1 0 0,0 0 0 0 0,1 1 0 0 0,1-1 0 0 0,9-14 0 0 0,-14 26 32 0 0,0 1-1 0 0,0 0 0 0 0,0 0 1 0 0,1 0-1 0 0,-1 1 1 0 0,1-1-1 0 0,0 1 0 0 0,0-1 1 0 0,0 1-1 0 0,0 0 1 0 0,0 0-1 0 0,0 0 0 0 0,1 1 1 0 0,-1-1-1 0 0,0 1 1 0 0,1 0-1 0 0,0 0 0 0 0,-1 0 1 0 0,1 0-1 0 0,-1 0 1 0 0,1 1-1 0 0,0 0 0 0 0,0-1 1 0 0,-1 2-1 0 0,1-1 1 0 0,0 0-1 0 0,-1 1 0 0 0,8 1 1 0 0,-7 0 8 0 0,0-1 1 0 0,-1 1-1 0 0,1 0 1 0 0,0 0-1 0 0,0 0 1 0 0,-1 1-1 0 0,0-1 1 0 0,1 1-1 0 0,-1 0 0 0 0,0 0 1 0 0,0 0-1 0 0,0 0 1 0 0,-1 0-1 0 0,1 1 1 0 0,-1-1-1 0 0,0 1 1 0 0,0 0-1 0 0,0 0 1 0 0,2 5-1 0 0,0 2 5 0 0,-1 0 1 0 0,1 0-1 0 0,-2 0 0 0 0,1 1 0 0 0,0 21 0 0 0,-2-8 60 0 0,2 33 46 0 0,-2-52-119 0 0,0 1 0 0 0,0-1-1 0 0,1 0 1 0 0,-1 0 0 0 0,1 0-1 0 0,5 10 1 0 0,-6-15-50 0 0,1 1 1 0 0,-1 0-1 0 0,1 0 0 0 0,-1 0 1 0 0,1-1-1 0 0,-1 1 0 0 0,1-1 0 0 0,0 1 1 0 0,0-1-1 0 0,0 0 0 0 0,0 0 1 0 0,0 0-1 0 0,0 0 0 0 0,0 0 0 0 0,0 0 1 0 0,0-1-1 0 0,1 1 0 0 0,-1-1 0 0 0,0 1 1 0 0,0-1-1 0 0,1 0 0 0 0,-1 0 1 0 0,4 0-1 0 0,6-1-1561 0 0,0 0 1 0 0,1-1 0 0 0,15-4-1 0 0,0 0-5303 0 0,-6 3 1953 0 0</inkml:trace>
</inkml:ink>
</file>

<file path=ppt/ink/ink4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0.2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105 163 3153 0 0,'-5'-16'6039'0'0,"4"13"-5219"0"0,0-1-1 0 0,0 1 1 0 0,0 0 0 0 0,-1-1-1 0 0,1 1 1 0 0,-1 0 0 0 0,1 0-1 0 0,-3-3 1 0 0,3 6-730 0 0,1 0 0 0 0,0-1 0 0 0,0 1 0 0 0,0 0 0 0 0,0 0 0 0 0,-1 0 0 0 0,1 0-1 0 0,0 0 1 0 0,0 0 0 0 0,0-1 0 0 0,-1 1 0 0 0,1 0 0 0 0,0 0 0 0 0,0 0 0 0 0,0 0 0 0 0,-1 0 0 0 0,1 0 0 0 0,0 0 0 0 0,0 0 0 0 0,0 0 0 0 0,-1 0 0 0 0,1 0 0 0 0,0 0 0 0 0,0 0 0 0 0,-1 0 0 0 0,1 0 0 0 0,0 0-1 0 0,0 0 1 0 0,0 0 0 0 0,-1 1 0 0 0,1-1 0 0 0,0 0 0 0 0,0 0 0 0 0,-7 8 1167 0 0,-1 13-485 0 0,8-20-670 0 0,-3 10 199 0 0,1-1 0 0 0,0 1 1 0 0,1 0-1 0 0,0 0 0 0 0,1 18 0 0 0,8 57 432 0 0,-4-59-510 0 0,17 93 41 0 0,4 38-85 0 0,-21-110-244 0 0,-2 1 0 0 0,-7 83 0 0 0,1-111-11 0 0,2-11-66 0 0,1-1 0 0 0,-1 15 0 0 0,22-55-1199 0 0,-15 21 1225 0 0,-1-1 0 0 0,-1 1-1 0 0,0 0 1 0 0,-1-1 0 0 0,0 0-1 0 0,0 0 1 0 0,-1 0 0 0 0,0 1-1 0 0,-1-1 1 0 0,-1 0 0 0 0,-2-18-1 0 0,-4-9 65 0 0,-22-70 0 0 0,29 106 51 0 0,-31-89-31 0 0,-7-23 269 0 0,32 92-141 0 0,1 0-1 0 0,2 0 1 0 0,-3-32 0 0 0,6 31-20 0 0,0 1 1 0 0,4-32 0 0 0,-3 46-56 0 0,1 0 0 0 0,0 1 0 0 0,0 0 0 0 0,0-1 0 0 0,1 1 1 0 0,0 0-1 0 0,1 0 0 0 0,-1 0 0 0 0,1 1 0 0 0,9-12 0 0 0,-6 11-5 0 0,0 1-1 0 0,0-1 1 0 0,0 1-1 0 0,1 1 1 0 0,0 0-1 0 0,0 0 1 0 0,0 0-1 0 0,1 1 1 0 0,-1 0-1 0 0,1 1 1 0 0,0 0-1 0 0,0 0 1 0 0,0 1-1 0 0,1 0 1 0 0,10-1-1 0 0,-4 2 3 0 0,1 0 0 0 0,-1 1 0 0 0,0 1 0 0 0,0 1 0 0 0,1 0 0 0 0,-1 1 0 0 0,-1 1 0 0 0,18 5 0 0 0,-27-7-13 0 0,0 1-1 0 0,-1-1 1 0 0,1 1 0 0 0,-1 0-1 0 0,0 0 1 0 0,0 0 0 0 0,0 1-1 0 0,0-1 1 0 0,-1 1 0 0 0,1 1-1 0 0,-1-1 1 0 0,7 9 0 0 0,-9-10 1 0 0,0 1 0 0 0,-1-1 0 0 0,1 0 0 0 0,-1 1 1 0 0,0 0-1 0 0,0-1 0 0 0,0 1 0 0 0,0-1 0 0 0,0 1 0 0 0,-1 0 0 0 0,0 0 1 0 0,1-1-1 0 0,-1 1 0 0 0,-1 0 0 0 0,1 0 0 0 0,-1-1 0 0 0,1 1 0 0 0,-1 0 1 0 0,0-1-1 0 0,0 1 0 0 0,-4 6 0 0 0,1-1 9 0 0,0 0 1 0 0,-1 1-1 0 0,0-1 1 0 0,-1-1-1 0 0,0 1 0 0 0,-1-1 1 0 0,0 0-1 0 0,0-1 1 0 0,0 1-1 0 0,-1-1 0 0 0,0-1 1 0 0,0 0-1 0 0,-1 0 1 0 0,0 0-1 0 0,0-1 1 0 0,0 0-1 0 0,-15 4 0 0 0,-89 26-9 0 0,92-31-70 0 0,-1 0 0 0 0,1-1 0 0 0,-31 0 0 0 0,49-3-36 0 0,0 0 0 0 0,0 0 0 0 0,1 0 0 0 0,-1 0 0 0 0,0-1 0 0 0,0 0 0 0 0,0 1 0 0 0,1-1 0 0 0,-1 0 0 0 0,0 0 0 0 0,1-1 0 0 0,-1 1 0 0 0,1 0 1 0 0,-1-1-1 0 0,1 0 0 0 0,0 1 0 0 0,0-1 0 0 0,-1 0 0 0 0,1 0 0 0 0,1 0 0 0 0,-1-1 0 0 0,0 1 0 0 0,0 0 0 0 0,1-1 0 0 0,-2-3 0 0 0,1 2-504 0 0,1 0-1 0 0,-1 0 0 0 0,1 0 0 0 0,0 0 1 0 0,1-1-1 0 0,-1 1 0 0 0,1 0 0 0 0,0-1 1 0 0,0 1-1 0 0,0 0 0 0 0,1 0 1 0 0,-1-1-1 0 0,1 1 0 0 0,0 0 0 0 0,0 0 1 0 0,2-5-1 0 0,6-10-1616 0 0,1-1 110 0 0</inkml:trace>
</inkml:ink>
</file>

<file path=ppt/ink/ink4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0.56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19 3209 0 0,'2'-11'8411'0'0,"-1"10"-8160"0"0,-1 1 0 0 0,1-1 0 0 0,-1 1 0 0 0,0-1 0 0 0,1 1 0 0 0,-1-1 0 0 0,1 1 0 0 0,-1-1 0 0 0,1 1 0 0 0,-1-1 0 0 0,1 1 0 0 0,0 0 0 0 0,-1-1 0 0 0,1 1 0 0 0,-1 0 0 0 0,1 0 0 0 0,0-1 0 0 0,0 1 0 0 0,0 0-144 0 0,0 0-1 0 0,-1 0 0 0 0,1 0 1 0 0,0 0-1 0 0,-1 0 1 0 0,1 0-1 0 0,0 1 0 0 0,-1-1 1 0 0,1 0-1 0 0,-1 0 1 0 0,1 1-1 0 0,0-1 0 0 0,-1 0 1 0 0,1 0-1 0 0,-1 1 0 0 0,1-1 1 0 0,-1 1-1 0 0,1-1 1 0 0,-1 1-1 0 0,1-1 0 0 0,-1 1 1 0 0,1-1-1 0 0,-1 1 1 0 0,0-1-1 0 0,1 1 0 0 0,-1-1 1 0 0,0 1-1 0 0,0-1 1 0 0,1 1-1 0 0,-1 0 0 0 0,0-1 1 0 0,0 1-1 0 0,0 0 1 0 0,0-1-1 0 0,0 1 0 0 0,0 1 1 0 0,1 13 314 0 0,-1 0 0 0 0,-1 1 0 0 0,0-1 0 0 0,-1 0 1 0 0,-1 0-1 0 0,-5 18 0 0 0,-4 21 58 0 0,7-23-317 0 0,-5 34 184 0 0,-4 75 0 0 0,14-120-377 0 0,0 0 1 0 0,1-1-1 0 0,1 1 0 0 0,1 0 1 0 0,1 0-1 0 0,0-1 1 0 0,2 0-1 0 0,9 23 1 0 0,-6-21-429 0 0,26 51-447 0 0,-13-40-1821 0 0,-18-28 1491 0 0,0 1-1 0 0,1-1 1 0 0,0 0-1 0 0,5 4 1 0 0,5 2-2628 0 0</inkml:trace>
</inkml:ink>
</file>

<file path=ppt/ink/ink4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0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28 103 8 0 0,'-6'2'1837'0'0,"4"-1"-908"0"0,0-1 0 0 0,1 1 1 0 0,-1-1-1 0 0,0 1 0 0 0,0 0 0 0 0,1 0 0 0 0,-1 0 0 0 0,-2 2 0 0 0,3-3-722 0 0,1 1 0 0 0,0-1 0 0 0,-1 1 0 0 0,1 0 0 0 0,0 0 0 0 0,-1-1 0 0 0,1 1 0 0 0,0 0 0 0 0,0-1 0 0 0,-1 1 0 0 0,1 0 0 0 0,0 0 0 0 0,0-1 0 0 0,0 1 0 0 0,0 0 0 0 0,0 0 0 0 0,0 0 1 0 0,0-1-1 0 0,1 1 0 0 0,-1 0 0 0 0,0 0 0 0 0,0-1 0 0 0,1 1 0 0 0,-1 0 0 0 0,0-1 0 0 0,1 2 0 0 0,2 4 493 0 0,0 1 1 0 0,0-1-1 0 0,1 0 1 0 0,-1 0-1 0 0,9 10 0 0 0,-8-11-583 0 0,1-1-1 0 0,-1 0 0 0 0,0-1 0 0 0,1 1 0 0 0,0-1 0 0 0,0 0 0 0 0,0 0 0 0 0,0 0 0 0 0,0-1 0 0 0,0 1 0 0 0,1-1 1 0 0,6 1-1 0 0,9 1-13 0 0,1 0 0 0 0,-1-2 0 0 0,0 0 0 0 0,33-3 1 0 0,-46 1-118 0 0,-1-1 1 0 0,0 0 0 0 0,0 0 0 0 0,1 0-1 0 0,-1-1 1 0 0,0 0 0 0 0,-1-1 0 0 0,1 0-1 0 0,0 0 1 0 0,-1 0 0 0 0,1-1 0 0 0,10-8-1 0 0,-13 9-14 0 0,-1 0 0 0 0,1-1 0 0 0,-1 1 0 0 0,0-1 0 0 0,0 0 0 0 0,-1 0 0 0 0,1 0 0 0 0,-1 0 0 0 0,0 0 0 0 0,0-1 0 0 0,0 1 0 0 0,-1-1 0 0 0,1 1 0 0 0,-1-1 1 0 0,0 1-1 0 0,-1-1 0 0 0,1 0 0 0 0,-1 0 0 0 0,0 1 0 0 0,0-9 0 0 0,-1 8-4 0 0,0 1 1 0 0,1-1-1 0 0,-1 1 1 0 0,-1 0-1 0 0,1-1 1 0 0,-1 1-1 0 0,1 0 1 0 0,-1 0-1 0 0,-1 0 1 0 0,1 0-1 0 0,0 1 1 0 0,-1-1-1 0 0,0 1 1 0 0,0-1 0 0 0,0 1-1 0 0,0 0 1 0 0,0 0-1 0 0,-1 0 1 0 0,1 0-1 0 0,-1 1 1 0 0,0-1-1 0 0,0 1 1 0 0,0 0-1 0 0,-4-1 1 0 0,0 0 31 0 0,0 0 0 0 0,1 1 0 0 0,-2 1 0 0 0,1-1 0 0 0,0 1 0 0 0,0 0 0 0 0,0 1 0 0 0,0 0 0 0 0,-1 0 0 0 0,1 1 0 0 0,0 0 0 0 0,-10 3 0 0 0,9-2 35 0 0,1 1 1 0 0,0 0 0 0 0,0 0 0 0 0,0 1-1 0 0,0 0 1 0 0,0 1 0 0 0,1-1-1 0 0,0 1 1 0 0,0 1 0 0 0,0 0 0 0 0,0 0-1 0 0,1 0 1 0 0,-5 7 0 0 0,4-6 55 0 0,2 0 0 0 0,-1 0 1 0 0,1 0-1 0 0,0 1 0 0 0,0 0 1 0 0,1 0-1 0 0,0 0 0 0 0,1 0 1 0 0,-1 1-1 0 0,2-1 0 0 0,-1 1 1 0 0,1 0-1 0 0,1 0 0 0 0,-1-1 1 0 0,1 1-1 0 0,1 0 0 0 0,0 1 1 0 0,0-1-1 0 0,1 0 0 0 0,0 0 1 0 0,1-1-1 0 0,-1 1 0 0 0,2 0 1 0 0,3 11-1 0 0,-1-10-60 0 0,0 0 0 0 0,0-1 0 0 0,1 1 1 0 0,0-1-1 0 0,0-1 0 0 0,1 1 0 0 0,0-1 0 0 0,1 0 0 0 0,0 0 1 0 0,0-1-1 0 0,0 0 0 0 0,1-1 0 0 0,10 6 0 0 0,-4-4-602 0 0,-1 0 0 0 0,1-2 0 0 0,17 7-1 0 0,-14-8-2281 0 0,1 0 0 0 0,24 3 0 0 0,-13-5-2174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08.2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437 362 168 0 0,'-2'-8'697'0'0,"0"1"1"0"0,0-1-1 0 0,0 1 0 0 0,1-1 1 0 0,0 1-1 0 0,1-1 0 0 0,0 0 0 0 0,0 1 1 0 0,1-1-1 0 0,-1 0 0 0 0,2 1 1 0 0,-1-1-1 0 0,1 1 0 0 0,5-13 1 0 0,12-40 1806 0 0,14-35 10 0 0,-29 83-1906 0 0,1-1 0 0 0,-2 0-1 0 0,3-19 1 0 0,-6 32-568 0 0,0-1-1 0 0,0 1 1 0 0,0-1 0 0 0,1 1-1 0 0,-1 0 1 0 0,0-1 0 0 0,0 1-1 0 0,0 0 1 0 0,-1-1-1 0 0,1 1 1 0 0,0-1 0 0 0,0 1-1 0 0,0 0 1 0 0,0-1-1 0 0,0 1 1 0 0,0 0 0 0 0,0-1-1 0 0,-1 1 1 0 0,1 0 0 0 0,0-1-1 0 0,0 1 1 0 0,-1 0-1 0 0,1-1 1 0 0,0 1 0 0 0,0 0-1 0 0,-1 0 1 0 0,1-1 0 0 0,0 1-1 0 0,-1 0 1 0 0,-12-1 760 0 0,-15 10 88 0 0,26-8-818 0 0,-31 15 349 0 0,2 2 0 0 0,0 1-1 0 0,-40 31 1 0 0,62-43-384 0 0,-3 2 5 0 0,-2 1 21 0 0,1 0 0 0 0,0 1 0 0 0,-19 19-1 0 0,29-26-46 0 0,0 1 0 0 0,-1-1 0 0 0,2 1 0 0 0,-1-1 0 0 0,0 1 0 0 0,1 0 0 0 0,0 0 0 0 0,0 0 0 0 0,1 0 0 0 0,-1 0 0 0 0,1 0 0 0 0,0 1 0 0 0,0-1 0 0 0,1 0 0 0 0,0 9 0 0 0,1-5-12 0 0,0 0 0 0 0,0-1 0 0 0,1 1 1 0 0,0-1-1 0 0,1 0 0 0 0,0 0 0 0 0,0 0 0 0 0,1 0 1 0 0,0 0-1 0 0,0-1 0 0 0,1 1 0 0 0,0-1 0 0 0,0 0 0 0 0,0-1 1 0 0,8 8-1 0 0,11 7-18 0 0,0 0 0 0 0,49 31 0 0 0,-8-6 17 0 0,-43-29 37 0 0,-3-3-35 0 0,0 1 1 0 0,18 20-1 0 0,-32-31 1 0 0,-1 1-1 0 0,0 0 1 0 0,0 1 0 0 0,0-1 0 0 0,-1 1 0 0 0,0-1-1 0 0,0 1 1 0 0,0 0 0 0 0,-1 0 0 0 0,0 1 0 0 0,0-1-1 0 0,2 11 1 0 0,-4-14 7 0 0,0 0-1 0 0,0 0 0 0 0,0 1 0 0 0,0-1 1 0 0,0 0-1 0 0,-1 0 0 0 0,1 1 0 0 0,-1-1 1 0 0,0 0-1 0 0,0 0 0 0 0,0 0 1 0 0,0 0-1 0 0,-1 0 0 0 0,1 0 0 0 0,-3 4 1 0 0,1-3 21 0 0,-1-1 1 0 0,1 1-1 0 0,-1 0 1 0 0,0-1 0 0 0,0 0-1 0 0,0 0 1 0 0,0 0-1 0 0,0 0 1 0 0,-6 1-1 0 0,-6 3 61 0 0,0-1-1 0 0,0-1 1 0 0,-1 0-1 0 0,-29 4 1 0 0,19-6-169 0 0,0-1-1 0 0,-1-1 1 0 0,1-1 0 0 0,0-1 0 0 0,-1-2 0 0 0,1 0 0 0 0,0-2 0 0 0,-32-11 0 0 0,49 13-336 0 0,1 0-1 0 0,0-1 0 0 0,0 0 1 0 0,1-1-1 0 0,0 0 0 0 0,-10-7 1 0 0,13 8-814 0 0,1 0 1 0 0,-1 0-1 0 0,1 0 1 0 0,0-1 0 0 0,0 0-1 0 0,-5-9 1 0 0,-1-5-1749 0 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4.2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0 2817 0 0,'1'6'14756'0'0,"4"20"-12555"0"0,-1-7-1473 0 0,0 29 1 0 0,-3-37-717 0 0,-1 1 1 0 0,2-1-1 0 0,-1 1 0 0 0,1-1 1 0 0,1 0-1 0 0,0 0 0 0 0,1 0 1 0 0,6 13-1 0 0,-8-21-196 0 0,0 0 0 0 0,0 0 0 0 0,0 0 1 0 0,1-1-1 0 0,-1 1 0 0 0,1-1 0 0 0,-1 0 0 0 0,1 1 0 0 0,3 1 1 0 0,-3-3-683 0 0,-1 0 1 0 0,1 1-1 0 0,0-1 1 0 0,-1 0-1 0 0,1 0 1 0 0,5 1 0 0 0,-1-2-2499 0 0</inkml:trace>
</inkml:ink>
</file>

<file path=ppt/ink/ink4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2.0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46 157 512 0 0,'-2'-1'771'0'0,"1"1"0"0"0,-1 0-1 0 0,0-1 1 0 0,1 1 0 0 0,-1-1 0 0 0,1 1 0 0 0,-1-1-1 0 0,1 0 1 0 0,-1 0 0 0 0,1 0 0 0 0,-1 0 0 0 0,1 0-1 0 0,0 0 1 0 0,0 0 0 0 0,-1 0 0 0 0,1-1-1 0 0,0 1 1 0 0,0 0 0 0 0,-1-3 0 0 0,0 1-15 0 0,0-1 1 0 0,0 1-1 0 0,0 0 1 0 0,1-1-1 0 0,-1 0 0 0 0,1 1 1 0 0,-1-7-1 0 0,1 5-483 0 0,0 0-1 0 0,1-1 0 0 0,0 1 0 0 0,0 0 0 0 0,0-1 1 0 0,0 1-1 0 0,3-8 0 0 0,-3 11-248 0 0,1 0 0 0 0,0-1-1 0 0,0 1 1 0 0,0 0 0 0 0,0 0 0 0 0,1 0 0 0 0,-1 0 0 0 0,0 0-1 0 0,1 1 1 0 0,-1-1 0 0 0,1 0 0 0 0,0 1 0 0 0,0-1-1 0 0,-1 1 1 0 0,1-1 0 0 0,0 1 0 0 0,0 0 0 0 0,1 0-1 0 0,1-1 1 0 0,6-2-4 0 0,0 1-1 0 0,0 0 1 0 0,-1 1-1 0 0,2 0 1 0 0,-1 0-1 0 0,0 1 1 0 0,0 1-1 0 0,19 1 1 0 0,-13 0-20 0 0,1 1 1 0 0,-1 1-1 0 0,0 1 0 0 0,26 9 1 0 0,-24-5 17 0 0,-2 0 0 0 0,1 0 1 0 0,-1 1-1 0 0,-1 1 1 0 0,1 1-1 0 0,-2 0 1 0 0,1 1-1 0 0,-2 1 0 0 0,0 0 1 0 0,22 29-1 0 0,-24-24 39 0 0,0 0-1 0 0,8 21 0 0 0,-11-23-30 0 0,0 0 0 0 0,0 0 1 0 0,17 22-1 0 0,-23-36-67 0 0,0 0 0 0 0,1 0 0 0 0,-1 0 0 0 0,0 0 0 0 0,1 0 0 0 0,-1 0 0 0 0,1-1 1 0 0,0 1-1 0 0,-1-1 0 0 0,1 0 0 0 0,0 1 0 0 0,0-1 0 0 0,0-1 0 0 0,0 1 0 0 0,0 0 0 0 0,0-1 0 0 0,0 1 1 0 0,0-1-1 0 0,0 0 0 0 0,0 0 0 0 0,0 0 0 0 0,0-1 0 0 0,0 1 0 0 0,0-1 0 0 0,0 1 0 0 0,0-1 0 0 0,3-2 0 0 0,3 1-753 0 0,-1-2-1 0 0,0 1 0 0 0,10-7 0 0 0,19-15-6309 0 0,-25 17 3568 0 0</inkml:trace>
</inkml:ink>
</file>

<file path=ppt/ink/ink4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2.2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460 1 2825 0 0,'-3'3'1200'0'0,"1"0"1"0"0,-2 1 0 0 0,1-2-1 0 0,0 1 1 0 0,-5 3 0 0 0,-2 0 882 0 0,-22 10 0 0 0,21-11-1434 0 0,1-1 1 0 0,-16 12-1 0 0,18-10-197 0 0,-19 13 865 0 0,1 1-1 0 0,1 1 0 0 0,-31 34 1 0 0,39-38-1149 0 0,-1 0 0 0 0,-1-2 1 0 0,-1 0-1 0 0,0-1 1 0 0,-27 15-1 0 0,13-8-733 0 0,30-19 221 0 0,-14 11-1866 0 0,10-1-2371 0 0,8-6 2389 0 0</inkml:trace>
</inkml:ink>
</file>

<file path=ppt/ink/ink4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6.5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78 132 512 0 0,'-1'0'337'0'0,"0"0"0"0"0,0 1 0 0 0,0-1 1 0 0,0 0-1 0 0,0 1 0 0 0,0-1 0 0 0,0 1 0 0 0,0-1 0 0 0,0 1 0 0 0,0-1 0 0 0,0 1 0 0 0,0 0 0 0 0,0-1 0 0 0,0 1 1 0 0,0 0-1 0 0,1 0 0 0 0,-1 0 0 0 0,0 0 0 0 0,1 0 0 0 0,-1 0 0 0 0,0 0 0 0 0,1 0 0 0 0,-1 0 0 0 0,0 1 1 0 0,1 0-52 0 0,-1 0 1 0 0,0 0-1 0 0,1 0 1 0 0,-1 0-1 0 0,1 0 1 0 0,-1 0-1 0 0,1 0 1 0 0,0 0-1 0 0,0 0 1 0 0,0 0-1 0 0,0 0 1 0 0,0 0-1 0 0,1 3 1 0 0,0-2-124 0 0,1-1 0 0 0,-1 0-1 0 0,0 0 1 0 0,1 0 0 0 0,-1 0 0 0 0,1 0 0 0 0,0-1 0 0 0,-1 1 0 0 0,1 0-1 0 0,0-1 1 0 0,0 1 0 0 0,0-1 0 0 0,0 0 0 0 0,0 0 0 0 0,1 1 0 0 0,-1-1 0 0 0,0-1-1 0 0,0 1 1 0 0,4 1 0 0 0,5 1 190 0 0,1-1 1 0 0,18 3-1 0 0,-12-5-255 0 0,1 0 1 0 0,-1-1-1 0 0,0 0 1 0 0,1-2-1 0 0,-1 0 1 0 0,0-1 0 0 0,0-1-1 0 0,-1 0 1 0 0,31-15-1 0 0,-42 17-98 0 0,-1 1 0 0 0,0-1 0 0 0,0 0 0 0 0,0 0 0 0 0,0-1 0 0 0,-1 0 0 0 0,0 0 0 0 0,1 0 0 0 0,-1 0-1 0 0,5-7 1 0 0,-8 9-3 0 0,0 0 0 0 0,0 0 0 0 0,1 0-1 0 0,-1 0 1 0 0,-1 0 0 0 0,1 0 0 0 0,0-1-1 0 0,0 1 1 0 0,-1 0 0 0 0,1 0-1 0 0,-1-1 1 0 0,0 1 0 0 0,0 0 0 0 0,0 0-1 0 0,0-1 1 0 0,0 1 0 0 0,0 0 0 0 0,-1-1-1 0 0,1 1 1 0 0,-1 0 0 0 0,1 0 0 0 0,-1 0-1 0 0,0-1 1 0 0,0 1 0 0 0,0 0 0 0 0,0 0-1 0 0,0 0 1 0 0,-1 1 0 0 0,-1-4 0 0 0,-2 0-9 0 0,-1-1 0 0 0,0 1 0 0 0,0 0 0 0 0,0 1 1 0 0,0-1-1 0 0,-1 1 0 0 0,1 1 0 0 0,-1-1 0 0 0,0 1 1 0 0,-8-3-1 0 0,1 2 15 0 0,-1 0-1 0 0,1 0 1 0 0,-1 1 0 0 0,-18 0 0 0 0,18 2 59 0 0,1 1 0 0 0,-1 1 0 0 0,0 1 0 0 0,1 0 0 0 0,-1 1 0 0 0,1 0 0 0 0,0 1 0 0 0,0 1 0 0 0,-19 8 0 0 0,28-10-1 0 0,-1 0 0 0 0,1 1 0 0 0,0 0 0 0 0,0 0 0 0 0,0 0 0 0 0,0 0 0 0 0,1 1 0 0 0,0 0 0 0 0,0 0 0 0 0,0 0 0 0 0,1 0 0 0 0,-1 1 1 0 0,1-1-1 0 0,0 1 0 0 0,1 0 0 0 0,-1 0 0 0 0,1 0 0 0 0,1 0 0 0 0,-1 0 0 0 0,1 0 0 0 0,-1 12 0 0 0,1-9-15 0 0,1 0-1 0 0,0 1 1 0 0,0-1-1 0 0,1 0 1 0 0,0 0 0 0 0,1 0-1 0 0,0 1 1 0 0,0-2-1 0 0,1 1 1 0 0,0 0-1 0 0,1 0 1 0 0,-1-1 0 0 0,2 0-1 0 0,7 12 1 0 0,-2-8-49 0 0,1 0-1 0 0,0 0 1 0 0,1-1 0 0 0,0-1 0 0 0,1 0 0 0 0,0-1 0 0 0,0 0 0 0 0,1-1-1 0 0,25 11 1 0 0,-12-8-370 0 0,-1-2 0 0 0,2 0 0 0 0,-1-2-1 0 0,48 6 1 0 0,-60-12-280 0 0,1 0 1 0 0,-1-1-1 0 0,0-1 1 0 0,0 0-1 0 0,16-4 1 0 0,-11 1-2827 0 0,30-11 0 0 0,-21 3 1317 0 0</inkml:trace>
</inkml:ink>
</file>

<file path=ppt/ink/ink4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7.0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27 9 2056 0 0,'0'-1'369'0'0,"-1"0"-1"0"0,1 0 0 0 0,-1 1 0 0 0,1-1 0 0 0,-1 1 1 0 0,0-1-1 0 0,1 1 0 0 0,-1-1 0 0 0,0 1 0 0 0,1-1 1 0 0,-1 1-1 0 0,0-1 0 0 0,0 1 0 0 0,-1-1 0 0 0,2 1-250 0 0,-1 0 0 0 0,1 0-1 0 0,0 0 1 0 0,-1 0 0 0 0,1 0 0 0 0,-1 0-1 0 0,1 0 1 0 0,0 0 0 0 0,-1 0-1 0 0,1 1 1 0 0,-1-1 0 0 0,1 0-1 0 0,0 0 1 0 0,-1 0 0 0 0,1 0 0 0 0,0 1-1 0 0,-1-1 1 0 0,1 0 0 0 0,0 0-1 0 0,-1 1 1 0 0,1-1 0 0 0,0 1-1 0 0,-1 0 143 0 0,0 0 0 0 0,0 1 0 0 0,0 0 0 0 0,0-1 0 0 0,1 1 0 0 0,-1-1 0 0 0,1 1 0 0 0,-1 0 0 0 0,1-1 0 0 0,0 1 0 0 0,-1 0 0 0 0,1 0 0 0 0,0 1 0 0 0,2 11 378 0 0,0 0 0 0 0,0-1 1 0 0,1 1-1 0 0,1-1 0 0 0,0 0 1 0 0,7 14-1 0 0,2 9 560 0 0,2 8-259 0 0,-4-7-348 0 0,1-2 0 0 0,22 42 1 0 0,-32-73-572 0 0,0 0 0 0 0,1 0 0 0 0,0 0 0 0 0,3 4 1 0 0,-6-8-21 0 0,1 1 1 0 0,-1-1-1 0 0,0 0 1 0 0,1 1 0 0 0,-1-1-1 0 0,0 0 1 0 0,1 1 0 0 0,-1-1-1 0 0,1 0 1 0 0,-1 0-1 0 0,1 1 1 0 0,-1-1 0 0 0,0 0-1 0 0,1 0 1 0 0,-1 0 0 0 0,1 0-1 0 0,-1 0 1 0 0,1 0 0 0 0,0 0-1 0 0,0 0 2 0 0,-1 0-1 0 0,1 0 1 0 0,-1-1-1 0 0,1 1 0 0 0,-1-1 1 0 0,1 1-1 0 0,-1 0 1 0 0,0-1-1 0 0,1 1 1 0 0,-1-1-1 0 0,1 1 1 0 0,-1 0-1 0 0,0-1 0 0 0,0 1 1 0 0,1-1-1 0 0,-1 0 1 0 0,0 1-1 0 0,0-1 1 0 0,0 1-1 0 0,1-1 1 0 0,-1 1-1 0 0,0-1 0 0 0,2-10-19 0 0,0 1-1 0 0,-1-1 0 0 0,0 1 0 0 0,-1-1 1 0 0,-1-13-1 0 0,0 11 8 0 0,1 0 1 0 0,2-24-1 0 0,1 22-12 0 0,0-1 0 0 0,1 1-1 0 0,0-1 1 0 0,2 1 0 0 0,11-25-1 0 0,-15 37 23 0 0,0-1-1 0 0,0 1 0 0 0,0 0 1 0 0,0 0-1 0 0,1 0 0 0 0,-1 0 1 0 0,1 0-1 0 0,0 0 1 0 0,0 1-1 0 0,0-1 0 0 0,0 1 1 0 0,0 0-1 0 0,1 0 0 0 0,-1 0 1 0 0,1 0-1 0 0,-1 1 0 0 0,1 0 1 0 0,-1-1-1 0 0,1 1 0 0 0,0 0 1 0 0,0 1-1 0 0,0-1 1 0 0,0 1-1 0 0,-1-1 0 0 0,1 1 1 0 0,0 0-1 0 0,0 1 0 0 0,0-1 1 0 0,4 2-1 0 0,0 0 5 0 0,0 1 0 0 0,0 0 1 0 0,0 0-1 0 0,0 0 0 0 0,0 1 0 0 0,-1 1 0 0 0,0-1 0 0 0,0 1 0 0 0,0 1 1 0 0,0-1-1 0 0,-1 1 0 0 0,7 8 0 0 0,7 10 9 0 0,34 51 0 0 0,-19-13 55 0 0,-28-47-204 0 0,1 0-1 0 0,1 0 0 0 0,0-1 1 0 0,1 0-1 0 0,1 0 1 0 0,14 14-1 0 0,-24-27-141 0 0,1 1 0 0 0,0-1-1 0 0,0 0 1 0 0,0 0 0 0 0,0 0 0 0 0,0 0-1 0 0,0 0 1 0 0,0 0 0 0 0,1 0 0 0 0,1 0-1 0 0,-1-1-619 0 0,0 1 0 0 0,1-1 0 0 0,-1 0 0 0 0,0 0 0 0 0,0 0 0 0 0,0-1 0 0 0,0 1 0 0 0,0-1 0 0 0,0 1 0 0 0,1-1 0 0 0,2-1 0 0 0,7-4-1519 0 0</inkml:trace>
</inkml:ink>
</file>

<file path=ppt/ink/ink4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7.9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430 690 1032 0 0,'0'0'119'0'0,"0"0"0"0"0,0 0 0 0 0,0 0 0 0 0,0 0 0 0 0,0 1 0 0 0,1-1 0 0 0,-1 0 0 0 0,0 0 0 0 0,0 0 0 0 0,0 0 0 0 0,0 0 0 0 0,0 0 0 0 0,0 1 0 0 0,0-1 0 0 0,0 0 0 0 0,1 0 0 0 0,-1 0 0 0 0,0 0 0 0 0,0 0 1 0 0,0 0-1 0 0,0 0 0 0 0,0 0 0 0 0,1 0 0 0 0,-1 0 0 0 0,0 0 0 0 0,0 0 0 0 0,0 0 0 0 0,0 0 0 0 0,0 0 0 0 0,1 0 0 0 0,-1 0 0 0 0,0 0 0 0 0,0 0 0 0 0,0 0 0 0 0,0 0 0 0 0,1 0 0 0 0,-1 0 0 0 0,0 0 0 0 0,0 0 0 0 0,6-6 1897 0 0,4-12-799 0 0,-9 16-714 0 0,3-9-136 0 0,0 0 0 0 0,0 0 0 0 0,-1 0-1 0 0,-1 0 1 0 0,0 0 0 0 0,-1-1 0 0 0,0 1 0 0 0,0-1 0 0 0,-1 1 0 0 0,-1-1 0 0 0,0 1 0 0 0,-1-1 0 0 0,-5-20 0 0 0,3 19-208 0 0,0 1 1 0 0,-1-1-1 0 0,0 1 1 0 0,-1 0-1 0 0,-10-15 0 0 0,11 20-118 0 0,0 1 0 0 0,0-1-1 0 0,0 1 1 0 0,-1 0 0 0 0,0 0-1 0 0,-1 1 1 0 0,1 0-1 0 0,-1 0 1 0 0,-13-7 0 0 0,7 6 66 0 0,-1 1 0 0 0,0 0 0 0 0,0 0 0 0 0,0 2 1 0 0,0 0-1 0 0,-1 0 0 0 0,1 2 0 0 0,-1-1 0 0 0,1 2 0 0 0,-1 0 1 0 0,0 1-1 0 0,1 0 0 0 0,-1 1 0 0 0,1 1 0 0 0,0 0 0 0 0,-26 10 0 0 0,36-11-48 0 0,-1 0-1 0 0,1 0 0 0 0,-1 1 1 0 0,1-1-1 0 0,0 1 0 0 0,0 0 1 0 0,0 0-1 0 0,0 1 0 0 0,1-1 1 0 0,-1 1-1 0 0,1 0 0 0 0,0-1 1 0 0,-5 9-1 0 0,4-5 12 0 0,1 0 1 0 0,0 1-1 0 0,0-1 0 0 0,1 0 1 0 0,-1 1-1 0 0,2-1 0 0 0,-1 1 1 0 0,0 10-1 0 0,2-3-2 0 0,0-1 0 0 0,1 1 1 0 0,0-1-1 0 0,1 1 0 0 0,0-1 0 0 0,2 0 0 0 0,-1 0 0 0 0,2 0 0 0 0,7 17 1 0 0,-7-21-57 0 0,1-1 0 0 0,0 1 1 0 0,1-1-1 0 0,0 0 0 0 0,0 0 1 0 0,1-1-1 0 0,0 0 0 0 0,0 0 0 0 0,17 11 1 0 0,-12-11-27 0 0,0 0 1 0 0,1 0-1 0 0,0-2 0 0 0,0 0 1 0 0,0 0-1 0 0,26 5 1 0 0,-36-10 10 0 0,-1 0 0 0 0,1-1 0 0 0,0 1 0 0 0,-1-1 0 0 0,1 0 0 0 0,0 0 0 0 0,0 0 1 0 0,-1-1-1 0 0,1 0 0 0 0,0 1 0 0 0,-1-1 0 0 0,1 0 0 0 0,6-3 0 0 0,-6 1-3 0 0,0 1-1 0 0,1-1 0 0 0,-1 0 1 0 0,0 0-1 0 0,0-1 0 0 0,0 1 1 0 0,-1-1-1 0 0,7-8 0 0 0,0-4-18 0 0,-1 0-1 0 0,0-1 0 0 0,-1-1 0 0 0,8-22 0 0 0,-16 39 25 0 0,6-18-78 0 0,0 1 1 0 0,-2-1-1 0 0,0 0 0 0 0,1-28 0 0 0,-3-80-527 0 0,-2 89 355 0 0,-1-36-52 0 0,-17-128-1 0 0,18 201 305 0 0,-6-26-33 0 0,5 26 48 0 0,1 0-1 0 0,0 0 0 0 0,-1-1 1 0 0,1 1-1 0 0,-1 0 0 0 0,1 0 1 0 0,-1 0-1 0 0,0 0 0 0 0,1 0 1 0 0,-1 0-1 0 0,0 0 0 0 0,0 0 1 0 0,0 0-1 0 0,0 0 0 0 0,1 0 1 0 0,-1 1-1 0 0,-1-1 1 0 0,1 0-1 0 0,-1 0 0 0 0,1 1-10 0 0,0 0 1 0 0,0 1-1 0 0,1-1 0 0 0,-1 0 0 0 0,0 1 0 0 0,0-1 1 0 0,1 1-1 0 0,-1-1 0 0 0,0 1 0 0 0,0-1 0 0 0,1 1 1 0 0,-1 0-1 0 0,1-1 0 0 0,-1 1 0 0 0,0 0 0 0 0,1-1 1 0 0,0 1-1 0 0,-1 0 0 0 0,1-1 0 0 0,-1 1 0 0 0,1 0 0 0 0,0 0 1 0 0,-1 0-1 0 0,1 0 0 0 0,0-1 0 0 0,0 1 0 0 0,0 1 1 0 0,-7 26 210 0 0,4-7-115 0 0,2 0 0 0 0,0 0 0 0 0,1 0 0 0 0,1 0 0 0 0,1 0 0 0 0,8 35 0 0 0,43 120 431 0 0,-48-161-508 0 0,9 24 37 0 0,2-1 0 0 0,1 0 0 0 0,28 44 0 0 0,-36-69-113 0 0,1 0 0 0 0,18 20 0 0 0,-23-28 23 0 0,0 0 0 0 0,0 0 0 0 0,0-1 0 0 0,1 0 0 0 0,0 0 0 0 0,0 0-1 0 0,0-1 1 0 0,12 5 0 0 0,-15-7-17 0 0,0-1-1 0 0,0 1 0 0 0,0-1 1 0 0,0 0-1 0 0,0 0 1 0 0,0-1-1 0 0,0 1 0 0 0,0 0 1 0 0,0-1-1 0 0,-1 0 1 0 0,1 0-1 0 0,0 0 0 0 0,0 0 1 0 0,0 0-1 0 0,-1 0 1 0 0,1-1-1 0 0,-1 1 0 0 0,1-1 1 0 0,-1 0-1 0 0,1 1 1 0 0,-1-1-1 0 0,0-1 0 0 0,0 1 1 0 0,2-3-1 0 0,1 0-113 0 0,-1 0-1 0 0,0-1 1 0 0,0 0-1 0 0,0 0 1 0 0,-1 0-1 0 0,0 0 1 0 0,0-1-1 0 0,0 1 1 0 0,2-11-1 0 0,1-25-28 0 0,-2-1 0 0 0,-2-73 0 0 0,-2 87 216 0 0,2 1 135 0 0,-2 27-14 0 0,0 16 601 0 0,-1-3-578 0 0,2 1 1 0 0,-1-1-1 0 0,1 0 0 0 0,1 1 1 0 0,1-1-1 0 0,-1 0 0 0 0,2 0 1 0 0,0-1-1 0 0,0 1 0 0 0,8 14 0 0 0,-4-12-113 0 0,0 0-1 0 0,0-1 1 0 0,2 0-1 0 0,18 20 1 0 0,-24-29-239 0 0,1 0 0 0 0,0 0 1 0 0,0 0-1 0 0,0 0 0 0 0,1-1 1 0 0,-1 0-1 0 0,1 0 0 0 0,0 0 0 0 0,0-1 1 0 0,0 0-1 0 0,0 0 0 0 0,0-1 1 0 0,0 1-1 0 0,11 0 0 0 0,-13-2-931 0 0,0-1 0 0 0,1 1-1 0 0,-1-1 1 0 0,0 0 0 0 0,0 0-1 0 0,8-3 1 0 0,-11 4 726 0 0,9-3-2155 0 0</inkml:trace>
</inkml:ink>
</file>

<file path=ppt/ink/ink4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8.1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 2857 0 0,'-5'6'3040'0'0,"-1"-1"2874"0"0,1-4-5778 0 0,4 4 0 0 0,1-2-136 0 0,1 4 128 0 0,3 2-64 0 0,2-1 264 0 0,-1-2-120 0 0,1 1-160 0 0,2-4-64 0 0,3 2-72 0 0,0 2 32 0 0,3-2-352 0 0,1 3-681 0 0,-3-3-55 0 0</inkml:trace>
</inkml:ink>
</file>

<file path=ppt/ink/ink4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19.9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67 223 512 0 0,'0'-2'469'0'0,"0"0"1"0"0,0 0-1 0 0,-1 0 0 0 0,1 0 0 0 0,-1 0 1 0 0,1 0-1 0 0,-1 0 0 0 0,0 0 1 0 0,0 0-1 0 0,0 0 0 0 0,0 0 0 0 0,0 0 1 0 0,0 0-1 0 0,-1 1 0 0 0,1-1 0 0 0,-1 1 1 0 0,-2-3-1 0 0,3 3-225 0 0,0 0-1 0 0,-1 0 1 0 0,1 0 0 0 0,0 0 0 0 0,-1 0-1 0 0,1 0 1 0 0,-1 1 0 0 0,1-1 0 0 0,-1 1-1 0 0,0-1 1 0 0,1 1 0 0 0,-1-1-1 0 0,0 1 1 0 0,1 0 0 0 0,-1 0 0 0 0,1 0-1 0 0,-1 0 1 0 0,0 0 0 0 0,1 0 0 0 0,-1 1-1 0 0,0-1 1 0 0,1 0 0 0 0,-2 1 0 0 0,2 0-136 0 0,0-1 1 0 0,0 1 0 0 0,1-1 0 0 0,-1 1 0 0 0,0 0 0 0 0,1-1 0 0 0,-1 1 0 0 0,1 0 0 0 0,-1-1 0 0 0,1 1 0 0 0,-1 0 0 0 0,1 0 0 0 0,-1-1 0 0 0,1 1 0 0 0,0 0 0 0 0,-1 0 0 0 0,1 0 0 0 0,0 0-1 0 0,0-1 1 0 0,0 1 0 0 0,0 0 0 0 0,0 1 0 0 0,-1 24 793 0 0,2-18-489 0 0,0 18 82 0 0,2-1 0 0 0,7 33-1 0 0,0-5 24 0 0,-4-15 50 0 0,-3-22-211 0 0,-2-13-67 0 0,0-5 110 0 0,0-17-392 0 0,1-1-1 0 0,8-34 1 0 0,-4 29-11 0 0,1-6-11 0 0,1 1 0 0 0,2 0 0 0 0,1 1 1 0 0,29-56-1 0 0,-37 80 11 0 0,0-1 0 0 0,1 1 0 0 0,0 0 1 0 0,0 0-1 0 0,0 1 0 0 0,0-1 0 0 0,1 1 0 0 0,0 0 1 0 0,0 0-1 0 0,5-3 0 0 0,-8 6 1 0 0,1-1 1 0 0,-1 1-1 0 0,1 0 1 0 0,-1 0 0 0 0,1 0-1 0 0,-1 0 1 0 0,1 1-1 0 0,0-1 1 0 0,-1 1-1 0 0,1 0 1 0 0,0-1-1 0 0,-1 1 1 0 0,1 1-1 0 0,0-1 1 0 0,0 0-1 0 0,-1 0 1 0 0,1 1-1 0 0,-1 0 1 0 0,1-1-1 0 0,0 1 1 0 0,-1 0-1 0 0,1 0 1 0 0,-1 1-1 0 0,5 2 1 0 0,0 1 10 0 0,0 0 1 0 0,-1 1 0 0 0,1 1-1 0 0,-1-1 1 0 0,0 1-1 0 0,0 0 1 0 0,-1 0 0 0 0,0 0-1 0 0,0 1 1 0 0,6 16 0 0 0,0 3 86 0 0,14 58 0 0 0,-9-27-10 0 0,-13-50-87 0 0,-1 0 1 0 0,1 0 0 0 0,0-1-1 0 0,1 1 1 0 0,0-1 0 0 0,0 0-1 0 0,8 10 1 0 0,-9-14-2 0 0,0 0 0 0 0,0-1 0 0 0,0 1 0 0 0,0-1 0 0 0,1 1 0 0 0,-1-1 0 0 0,1 0 0 0 0,0 0 0 0 0,-1 0 0 0 0,1-1 0 0 0,0 1 1 0 0,0-1-1 0 0,0 0 0 0 0,0 0 0 0 0,0 0 0 0 0,8 0 0 0 0,-2-2-42 0 0,0 1 1 0 0,0-2-1 0 0,-1 1 0 0 0,1-1 1 0 0,0 0-1 0 0,0-1 0 0 0,-1-1 1 0 0,0 1-1 0 0,1-1 1 0 0,-1-1-1 0 0,-1 0 0 0 0,1 0 1 0 0,-1 0-1 0 0,0-1 1 0 0,0-1-1 0 0,9-8 0 0 0,-13 9-25 0 0,1 0 0 0 0,-1 0 0 0 0,-1 0 1 0 0,1 0-1 0 0,-1 0 0 0 0,-1-1 0 0 0,1 1 0 0 0,-1-1 0 0 0,0 0 0 0 0,0 0 0 0 0,-1 1 0 0 0,0-1 0 0 0,0 0 0 0 0,0-11 0 0 0,-2-3-67 0 0,0 0-1 0 0,-1 1 1 0 0,-8-34-1 0 0,9 50 150 0 0,0-3 16 0 0,-1 1-1 0 0,0-1 1 0 0,-3-7 0 0 0,5 14-26 0 0,0 0-1 0 0,0-1 1 0 0,-1 1-1 0 0,1 0 1 0 0,0 0-1 0 0,0 0 1 0 0,0 0-1 0 0,0 0 1 0 0,-1 0-1 0 0,1 0 1 0 0,0 0-1 0 0,0 0 1 0 0,0 0-1 0 0,-1 0 1 0 0,1 0-1 0 0,0 0 1 0 0,0 0-1 0 0,0 0 1 0 0,0 0-1 0 0,0 1 1 0 0,-1-1-1 0 0,1 0 1 0 0,0 0-1 0 0,0 0 1 0 0,0 0-1 0 0,0 0 1 0 0,0 0-1 0 0,-1 0 1 0 0,1 0-1 0 0,0 1 1 0 0,0-1-1 0 0,0 0 1 0 0,0 0-1 0 0,0 0 1 0 0,0 0-1 0 0,0 0 1 0 0,0 1-1 0 0,-1-1 1 0 0,1 0-1 0 0,0 0 1 0 0,0 0-1 0 0,0 0 1 0 0,0 1-1 0 0,0-1 1 0 0,0 0-1 0 0,0 0 1 0 0,0 0-1 0 0,0 0 1 0 0,0 1-1 0 0,0-1 1 0 0,-5 12-17 0 0,5-11 11 0 0,-3 10 47 0 0,1 1 1 0 0,0 0-1 0 0,1-1 1 0 0,0 1-1 0 0,0 0 1 0 0,2 0-1 0 0,-1 0 1 0 0,2 0 0 0 0,2 15-1 0 0,0-12-4 0 0,0 1 1 0 0,1-1-1 0 0,1 0 0 0 0,0-1 1 0 0,1 1-1 0 0,0-1 0 0 0,2-1 1 0 0,10 15-1 0 0,-11-19-40 0 0,1 0 1 0 0,1-1-1 0 0,-1 0 0 0 0,1 0 1 0 0,1-1-1 0 0,0-1 0 0 0,21 11 1 0 0,-26-15-14 0 0,-1 0 1 0 0,1-1 0 0 0,0 0 0 0 0,0 1-1 0 0,-1-2 1 0 0,1 1 0 0 0,0-1 0 0 0,0 0 0 0 0,0 0-1 0 0,0 0 1 0 0,0-1 0 0 0,-1 0 0 0 0,1 0-1 0 0,0-1 1 0 0,-1 1 0 0 0,1-1 0 0 0,-1 0 0 0 0,9-5-1 0 0,-4 2-46 0 0,0-1 0 0 0,-1 0-1 0 0,0 0 1 0 0,0-1-1 0 0,-1 0 1 0 0,1-1 0 0 0,-2 0-1 0 0,15-17 1 0 0,-17 17-16 0 0,0-1 1 0 0,-1 0 0 0 0,1 1 0 0 0,-2-1-1 0 0,1-1 1 0 0,-1 1 0 0 0,-1 0-1 0 0,0-1 1 0 0,0 1 0 0 0,-1-1-1 0 0,0 0 1 0 0,0 0 0 0 0,-1 1 0 0 0,-2-15-1 0 0,-1 2-114 0 0,-1 0 0 0 0,-1 0 0 0 0,-1 1-1 0 0,-1 0 1 0 0,-11-25 0 0 0,16 40 177 0 0,-1 2 1 0 0,0-1-1 0 0,0 0 1 0 0,0 1-1 0 0,0-1 0 0 0,0 1 1 0 0,-1 0-1 0 0,-6-6 1 0 0,7 8 14 0 0,1 0 0 0 0,-1 0 1 0 0,0 0-1 0 0,0 0 0 0 0,0 1 0 0 0,-1-1 1 0 0,1 1-1 0 0,0 0 0 0 0,0-1 1 0 0,-1 2-1 0 0,1-1 0 0 0,-1 0 1 0 0,1 1-1 0 0,-4-1 0 0 0,-6 1 45 0 0,1 1-1 0 0,-1 0 1 0 0,-12 3-1 0 0,19-3-22 0 0,1 0-1 0 0,0 1 1 0 0,0 0 0 0 0,1 0-1 0 0,-1 0 1 0 0,0 0-1 0 0,1 1 1 0 0,-1 0 0 0 0,-7 7-1 0 0,2-1 47 0 0,0 1 0 0 0,0 1 0 0 0,1 0-1 0 0,1 0 1 0 0,0 1 0 0 0,0 0 0 0 0,1 0-1 0 0,1 1 1 0 0,0 0 0 0 0,-7 23 0 0 0,11-29-28 0 0,0 1 0 0 0,0 0 0 0 0,1-1 0 0 0,0 1 0 0 0,1 0 0 0 0,-1 0 0 0 0,1 0 0 0 0,1 0 0 0 0,0 0 0 0 0,0 0 1 0 0,0-1-1 0 0,1 1 0 0 0,0 0 0 0 0,1-1 0 0 0,0 1 0 0 0,0-1 0 0 0,0 0 0 0 0,1 0 0 0 0,0 0 0 0 0,7 9 0 0 0,-2-6-23 0 0,-1-1 1 0 0,1 0-1 0 0,1 0 0 0 0,0 0 0 0 0,0-1 0 0 0,17 10 0 0 0,-20-14-23 0 0,0-1 0 0 0,0 1 1 0 0,1-2-1 0 0,-1 1 0 0 0,0-1 0 0 0,1 0 0 0 0,0 0 0 0 0,-1-1 1 0 0,1 0-1 0 0,0-1 0 0 0,-1 1 0 0 0,11-2 0 0 0,-12 0-1 0 0,0 0 0 0 0,1 0-1 0 0,-1-1 1 0 0,0 0 0 0 0,0 0-1 0 0,0-1 1 0 0,0 0-1 0 0,0 0 1 0 0,-1 0 0 0 0,1-1-1 0 0,-1 1 1 0 0,0-1 0 0 0,0 0-1 0 0,0-1 1 0 0,0 1 0 0 0,-1-1-1 0 0,0 0 1 0 0,0 0-1 0 0,0-1 1 0 0,-1 1 0 0 0,5-10-1 0 0,-3 5-5 0 0,-1-1 0 0 0,0 0 0 0 0,0 0-1 0 0,-1 0 1 0 0,-1 0 0 0 0,0-1 0 0 0,0 1 0 0 0,-1-1-1 0 0,0 1 1 0 0,-1-1 0 0 0,-2-12 0 0 0,-1-5 53 0 0,-2 1 1 0 0,0 0 0 0 0,-2 0 0 0 0,-17-43-1 0 0,23 69-30 0 0,0-2 20 0 0,-1 1 1 0 0,1-1 0 0 0,-1 1 0 0 0,0-1 0 0 0,0 1 0 0 0,0 0 0 0 0,0 0-1 0 0,-1 0 1 0 0,-4-5 0 0 0,6 8-31 0 0,1 0 0 0 0,0 0 0 0 0,-1 0 0 0 0,1 0 0 0 0,0 0 0 0 0,-1 1 0 0 0,1-1 0 0 0,0 0 0 0 0,-1 0 0 0 0,1 0 0 0 0,0 0 0 0 0,-1 0 1 0 0,1 0-1 0 0,0 1 0 0 0,-1-1 0 0 0,1 0 0 0 0,0 0 0 0 0,0 1 0 0 0,-1-1 0 0 0,1 0 0 0 0,0 0 0 0 0,0 1 0 0 0,0-1 0 0 0,-1 0 0 0 0,1 0 0 0 0,0 1 0 0 0,0-1 0 0 0,0 0 0 0 0,0 1 0 0 0,0-1 0 0 0,0 0 0 0 0,-1 1 0 0 0,1-1 0 0 0,0 0 0 0 0,0 1 0 0 0,0-1 0 0 0,0 0 0 0 0,0 1 0 0 0,0 0 0 0 0,-2 17 112 0 0,2-16-71 0 0,0 1-30 0 0,0 0 0 0 0,0 0 1 0 0,0 0-1 0 0,1 0 0 0 0,-1 0 0 0 0,1 0 0 0 0,0 0 0 0 0,0 0 0 0 0,0 0 0 0 0,0 0 0 0 0,0 0 1 0 0,1-1-1 0 0,-1 1 0 0 0,1 0 0 0 0,2 2 0 0 0,4 4 23 0 0,0 0 0 0 0,16 13 1 0 0,5 6 92 0 0,-25-24-121 0 0,48 60 266 0 0,-45-53-207 0 0,0 0 1 0 0,-1 0-1 0 0,0 0 0 0 0,6 18 1 0 0,16 81 252 0 0,-9-30-322 0 0,4 15 32 0 0,-12-44-33 0 0,20 50-1 0 0,-17-61-6 0 0,-2 1 0 0 0,-1 0-1 0 0,-2 1 1 0 0,-2-1 0 0 0,2 55-1 0 0,-9-89 10 0 0,0-1-1 0 0,0 1 1 0 0,-1-1-1 0 0,0 1 0 0 0,0-1 1 0 0,0 0-1 0 0,-1 1 1 0 0,0-1-1 0 0,0 0 0 0 0,-5 10 1 0 0,5-13 12 0 0,0 1 0 0 0,-1-1 0 0 0,0 1 0 0 0,1-1 1 0 0,-1 0-1 0 0,-1 0 0 0 0,1 0 0 0 0,0-1 0 0 0,-1 1 0 0 0,1-1 0 0 0,-1 1 1 0 0,0-1-1 0 0,1-1 0 0 0,-1 1 0 0 0,0 0 0 0 0,0-1 0 0 0,-6 1 0 0 0,1 0-3 0 0,-2 0 0 0 0,1-1-1 0 0,0-1 1 0 0,0 1 0 0 0,0-2-1 0 0,0 1 1 0 0,0-2-1 0 0,0 1 1 0 0,0-1 0 0 0,0-1-1 0 0,0 1 1 0 0,1-2 0 0 0,-1 0-1 0 0,1 0 1 0 0,-14-8-1 0 0,6 2 40 0 0,0-2-1 0 0,1 0 0 0 0,1-1 0 0 0,-1 0 0 0 0,2-1 0 0 0,-24-30 1 0 0,29 33-35 0 0,1 0 1 0 0,1 0-1 0 0,0-1 0 0 0,1 0 1 0 0,0 0-1 0 0,1-1 1 0 0,-6-21-1 0 0,8 24-14 0 0,2 1 0 0 0,-1-1-1 0 0,1 0 1 0 0,1 0 0 0 0,0 0-1 0 0,0 0 1 0 0,1 0 0 0 0,0 0 0 0 0,1 1-1 0 0,0-1 1 0 0,4-11 0 0 0,1 3-218 0 0,0 0 0 0 0,2 0 1 0 0,0 1-1 0 0,1 0 1 0 0,0 1-1 0 0,1 0 0 0 0,1 1 1 0 0,1 0-1 0 0,0 1 1 0 0,1 0-1 0 0,21-15 0 0 0,-34 28 178 0 0,66-50-3822 0 0,-19 22-2068 0 0,-23 16 3864 0 0</inkml:trace>
</inkml:ink>
</file>

<file path=ppt/ink/ink4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0.8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323 229 512 0 0,'-2'-11'4505'0'0,"-9"-7"-2392"0"0,1 0 567 0 0,8 13-2077 0 0,-1 0-1 0 0,1 0 0 0 0,-1 0 1 0 0,0 0-1 0 0,0 0 1 0 0,-4-4-1 0 0,5 7-442 0 0,1 1 1 0 0,-1-1-1 0 0,0 1 1 0 0,1-1-1 0 0,-1 1 0 0 0,0 0 1 0 0,0-1-1 0 0,0 1 1 0 0,0 0-1 0 0,0 1 0 0 0,0-1 1 0 0,0 0-1 0 0,0 0 1 0 0,-1 1-1 0 0,1 0 0 0 0,0-1 1 0 0,-4 1-1 0 0,-7 0 246 0 0,0 1 0 0 0,0 1 0 0 0,0 0 0 0 0,0 0 0 0 0,0 2 0 0 0,0-1 0 0 0,-21 11 0 0 0,24-10-269 0 0,1 1 0 0 0,0 1 1 0 0,0-1-1 0 0,1 1 0 0 0,-1 1 1 0 0,1-1-1 0 0,1 1 1 0 0,-1 1-1 0 0,1 0 0 0 0,-8 12 1 0 0,13-18-109 0 0,0 1 1 0 0,1-1 0 0 0,-1 1 0 0 0,1 0 0 0 0,0-1-1 0 0,0 1 1 0 0,0 0 0 0 0,0 0 0 0 0,1-1 0 0 0,-1 1-1 0 0,1 0 1 0 0,0 0 0 0 0,-1 0 0 0 0,1 0-1 0 0,1 0 1 0 0,0 5 0 0 0,0-4-12 0 0,0 0-1 0 0,0 0 1 0 0,1-1 0 0 0,0 1-1 0 0,0-1 1 0 0,0 1 0 0 0,0-1-1 0 0,0 0 1 0 0,0 0 0 0 0,1 0-1 0 0,3 4 1 0 0,3 0-21 0 0,0 1 1 0 0,1-1-1 0 0,0-1 1 0 0,0 0-1 0 0,0 0 0 0 0,0-1 1 0 0,18 6-1 0 0,-6-3-37 0 0,1-1-1 0 0,-1-2 1 0 0,1 0 0 0 0,0-1 0 0 0,34 1-1 0 0,-48-5-9 0 0,0 0 0 0 0,0-1 0 0 0,0 0 0 0 0,0-1-1 0 0,-1 0 1 0 0,1 0 0 0 0,12-6 0 0 0,-15 5 13 0 0,-1 0 1 0 0,1 0-1 0 0,-1 0 0 0 0,1-1 1 0 0,-1 0-1 0 0,0 0 0 0 0,-1 0 1 0 0,1-1-1 0 0,-1 0 1 0 0,0 0-1 0 0,6-8 0 0 0,-8 8-12 0 0,1 1 1 0 0,-1-1-1 0 0,0 1 0 0 0,-1-1 0 0 0,1 0 0 0 0,-1 0 0 0 0,0 1 1 0 0,0-1-1 0 0,-1 0 0 0 0,1 0 0 0 0,-1 0 0 0 0,0 0 0 0 0,-1-9 1 0 0,-3-5-136 0 0,1 0 1 0 0,-10-24-1 0 0,3 7 2 0 0,6 21 161 0 0,0 0 0 0 0,-1 0 0 0 0,-1 0 1 0 0,0 1-1 0 0,-1-1 0 0 0,-1 2 0 0 0,-10-15 0 0 0,16 26 32 0 0,0-1 1 0 0,0 1-1 0 0,0 0 0 0 0,0 0 0 0 0,-1 0 1 0 0,1 0-1 0 0,-1 1 0 0 0,0-1 0 0 0,1 1 0 0 0,-1-1 1 0 0,0 1-1 0 0,0 0 0 0 0,0 0 0 0 0,0 0 1 0 0,0 1-1 0 0,0-1 0 0 0,0 1 0 0 0,0 0 0 0 0,0-1 1 0 0,0 1-1 0 0,0 1 0 0 0,0-1 0 0 0,0 0 1 0 0,0 1-1 0 0,0-1 0 0 0,0 1 0 0 0,0 0 0 0 0,0 0 1 0 0,-3 2-1 0 0,-1 0 33 0 0,-1 1 0 0 0,1 0 0 0 0,0 0 0 0 0,0 1 0 0 0,0 0 0 0 0,1 0 0 0 0,-1 0-1 0 0,1 1 1 0 0,-8 10 0 0 0,5-4 17 0 0,1-1-1 0 0,1 1 1 0 0,0 0-1 0 0,1 1 0 0 0,0 0 1 0 0,-4 13-1 0 0,7-18-10 0 0,1 1 0 0 0,0-1 0 0 0,0 0 0 0 0,1 1 0 0 0,0-1 0 0 0,1 1 0 0 0,0 0 0 0 0,0-1 0 0 0,1 1 0 0 0,0-1 0 0 0,2 10 0 0 0,-1-12-31 0 0,0 0 0 0 0,1 1 0 0 0,-1-1-1 0 0,1 0 1 0 0,1 0 0 0 0,-1-1 0 0 0,1 1-1 0 0,0-1 1 0 0,0 0 0 0 0,1 0 0 0 0,-1 0 0 0 0,1-1-1 0 0,0 1 1 0 0,1-1 0 0 0,-1 0 0 0 0,1-1-1 0 0,-1 1 1 0 0,1-1 0 0 0,0 0 0 0 0,1-1-1 0 0,-1 1 1 0 0,0-1 0 0 0,1 0 0 0 0,-1-1 0 0 0,8 1-1 0 0,-8-2-18 0 0,0 0 0 0 0,0-1 0 0 0,1 0 0 0 0,-1 0-1 0 0,0-1 1 0 0,0 1 0 0 0,0-1 0 0 0,-1-1 0 0 0,8-3-1 0 0,-2 1-40 0 0,-1-1-1 0 0,1-1 1 0 0,17-14-1 0 0,-19 13 82 0 0,51-50 14 0 0,-54 52-62 0 0,-1 0 1 0 0,0-1-1 0 0,0 0 0 0 0,-1 0 0 0 0,0 0 1 0 0,0 0-1 0 0,5-16 0 0 0,-6 14 16 0 0,-1 0 0 0 0,1-17-1 0 0,-2 24-7 0 0,-1-1 0 0 0,0 0-1 0 0,0 0 1 0 0,0 1 0 0 0,0-1 0 0 0,0 0 0 0 0,-1 1 0 0 0,0-1-1 0 0,1 0 1 0 0,-1 1 0 0 0,0-1 0 0 0,0 1 0 0 0,-2-5-1 0 0,2 7 2 0 0,1-1 1 0 0,-1 1-1 0 0,1 0 0 0 0,-1-1 0 0 0,1 1 0 0 0,-1 0 0 0 0,1 0 0 0 0,-1-1 0 0 0,1 1 0 0 0,-1 0 0 0 0,1 0 1 0 0,-1 0-1 0 0,1 0 0 0 0,-1 0 0 0 0,1-1 0 0 0,-1 1 0 0 0,0 0 0 0 0,1 0 0 0 0,-1 0 0 0 0,1 1 1 0 0,-1-1-1 0 0,1 0 0 0 0,-1 0 0 0 0,0 0 0 0 0,1 0 0 0 0,-1 0 0 0 0,1 1 0 0 0,-1-1 0 0 0,1 0 0 0 0,-1 1 1 0 0,0-1-1 0 0,0 1 2 0 0,-1 0 0 0 0,1 0 0 0 0,0 0 0 0 0,-1 0 0 0 0,1 0 0 0 0,0 0 0 0 0,0 1 0 0 0,0-1 0 0 0,-2 3 0 0 0,-1 4 19 0 0,1 1 0 0 0,0 0 0 0 0,0 1 0 0 0,1-1 0 0 0,0 0 1 0 0,0 1-1 0 0,1-1 0 0 0,0 1 0 0 0,1-1 0 0 0,0 1 0 0 0,1-1 1 0 0,0 1-1 0 0,0-1 0 0 0,1 1 0 0 0,0-1 0 0 0,1 0 0 0 0,5 13 0 0 0,-3-11-21 0 0,0-1 0 0 0,0 1-1 0 0,1-1 1 0 0,1 1 0 0 0,0-2-1 0 0,0 1 1 0 0,1-1 0 0 0,0 0-1 0 0,1-1 1 0 0,-1 0 0 0 0,2 0-1 0 0,-1-1 1 0 0,18 11 0 0 0,-21-15-114 0 0,0 0-1 0 0,1 0 1 0 0,-1 0 0 0 0,1-1 0 0 0,0 1-1 0 0,0-2 1 0 0,0 1 0 0 0,0-1-1 0 0,0 0 1 0 0,0 0 0 0 0,0-1 0 0 0,0 0-1 0 0,1-1 1 0 0,-1 1 0 0 0,0-1 0 0 0,0 0-1 0 0,0-1 1 0 0,0 0 0 0 0,-1 0 0 0 0,1-1-1 0 0,0 1 1 0 0,-1-1 0 0 0,1-1 0 0 0,-1 1-1 0 0,7-6 1 0 0,-8 5-541 0 0,1-1-1 0 0,-1 1 1 0 0,0-1 0 0 0,0 0-1 0 0,7-10 1 0 0,-8 9-709 0 0,-1 0-1 0 0,1-1 1 0 0,2-7 0 0 0,1-3-1741 0 0</inkml:trace>
</inkml:ink>
</file>

<file path=ppt/ink/ink4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1.1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67 2649 0 0,'1'-12'1183'0'0,"3"-17"4468"0"0,-3 27-5398 0 0,-1 0 0 0 0,0 0 0 0 0,1 1 0 0 0,0-1-1 0 0,-1 0 1 0 0,1 0 0 0 0,0 1 0 0 0,0-1-1 0 0,0 1 1 0 0,0-1 0 0 0,0 1 0 0 0,1-2-1 0 0,-1 2-188 0 0,0 1-1 0 0,-1 0 0 0 0,1 0 0 0 0,-1-1 0 0 0,1 1 0 0 0,0 0 0 0 0,-1 0 0 0 0,1 0 1 0 0,-1 0-1 0 0,1 0 0 0 0,0 0 0 0 0,-1 0 0 0 0,1 0 0 0 0,0 0 0 0 0,-1 0 0 0 0,1 0 1 0 0,-1 0-1 0 0,1 0 0 0 0,0 0 0 0 0,-1 1 0 0 0,1-1 0 0 0,-1 0 0 0 0,1 0 0 0 0,0 1 1 0 0,-1-1-1 0 0,1 0 0 0 0,-1 1 0 0 0,1-1 0 0 0,-1 1 0 0 0,0-1 0 0 0,1 1 0 0 0,0 0 1 0 0,14 17 1827 0 0,-9-9-1507 0 0,0 0 1 0 0,-1 1 0 0 0,-1 0-1 0 0,1 0 1 0 0,-2 0 0 0 0,5 18-1 0 0,10 70 592 0 0,-13-62-283 0 0,26 359 2020 0 0,-28-330-2597 0 0,-2-35-168 0 0,11 57-1 0 0,-9-75-136 0 0,0 1 0 0 0,1-1 0 0 0,0 0 1 0 0,1 0-1 0 0,0 0 0 0 0,14 20 0 0 0,-18-30 107 0 0,0-1 0 0 0,0 0 0 0 0,-1 0 0 0 0,1 0 0 0 0,0 0-1 0 0,0 0 1 0 0,0 0 0 0 0,0 0 0 0 0,0-1 0 0 0,2 2-1 0 0,-3-2-53 0 0,0 0 0 0 0,1 0 0 0 0,-1 0-1 0 0,0 0 1 0 0,1 0 0 0 0,-1 0 0 0 0,0 1-1 0 0,0-1 1 0 0,1 0 0 0 0,-1 0-1 0 0,0 0 1 0 0,1 0 0 0 0,-1-1 0 0 0,0 1-1 0 0,0 0 1 0 0,1 0 0 0 0,-1 0 0 0 0,0 0-1 0 0,0 0 1 0 0,1 0 0 0 0,-1 0 0 0 0,0 0-1 0 0,1-1 1 0 0,-1 1 0 0 0,0 0-1 0 0,0 0 1 0 0,0 0 0 0 0,1-1 0 0 0,0-1-689 0 0,0 1 1 0 0,0-1 0 0 0,0 0 0 0 0,-1 0-1 0 0,1 0 1 0 0,0 0 0 0 0,-1 0-1 0 0,0 0 1 0 0,1 0 0 0 0,-1 0 0 0 0,0-2-1 0 0,0-7-1558 0 0</inkml:trace>
</inkml:ink>
</file>

<file path=ppt/ink/ink4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1.2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17 137 1696 0 0,'-3'-4'1182'0'0,"1"0"-1"0"0,-1-1 0 0 0,1 1 1 0 0,0-1-1 0 0,-2-7 0 0 0,4 10-1057 0 0,0 1 0 0 0,0 0-1 0 0,-1 0 1 0 0,1 0 0 0 0,0-1-1 0 0,0 1 1 0 0,1 0-1 0 0,-1 0 1 0 0,0 0 0 0 0,0-1-1 0 0,0 1 1 0 0,1 0 0 0 0,-1 0-1 0 0,1 0 1 0 0,-1 0 0 0 0,1 0-1 0 0,-1 0 1 0 0,1 0-1 0 0,0 0 1 0 0,-1 0 0 0 0,1 0-1 0 0,0 0 1 0 0,0 0 0 0 0,0 0-1 0 0,-1 0 1 0 0,1 1-1 0 0,0-1 1 0 0,0 0 0 0 0,2 0-1 0 0,4-3 364 0 0,0 1-1 0 0,0 1 1 0 0,0-1-1 0 0,0 1 1 0 0,14-2-1 0 0,40-2 283 0 0,-35 4-510 0 0,168-24-44 0 0,-93 11-3649 0 0,-66 12 807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4.36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41 3 1328 0 0,'-13'-1'3185'0'0,"1"0"192"0"0,4 1 383 0 0,2 0-1039 0 0,4 1-1681 0 0,2 2-416 0 0,5 0 57 0 0,1 0-353 0 0,2-2-288 0 0,3 5-112 0 0,2-1-72 0 0,3 0-1257 0 0,-1 4-2119 0 0,1-1-33 0 0</inkml:trace>
</inkml:ink>
</file>

<file path=ppt/ink/ink4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1.9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86 129 512 0 0,'-6'0'1208'0'0,"0"-1"-1"0"0,1 1 1 0 0,-1 1 0 0 0,1-1-1 0 0,-1 1 1 0 0,0 0 0 0 0,1 0-1 0 0,0 0 1 0 0,-1 1 0 0 0,1 0-1 0 0,0 0 1 0 0,-7 3-1 0 0,10-4-470 0 0,-3 2 2752 0 0,5-3-3424 0 0,17-8 1536 0 0,-6 2-1325 0 0,44-17 402 0 0,-15 8-339 0 0,65-38-1 0 0,-95 47-291 0 0,1 0-1 0 0,0 0 0 0 0,0 2 0 0 0,1-1 0 0 0,-1 1 0 0 0,1 1 1 0 0,20-4-1 0 0,-26 6-25 0 0,-1 1 1 0 0,1 0 0 0 0,-1-1-1 0 0,1 2 1 0 0,-1-1 0 0 0,1 1-1 0 0,-1 0 1 0 0,1 0 0 0 0,-1 0-1 0 0,0 1 1 0 0,1-1 0 0 0,-1 2 0 0 0,0-1-1 0 0,0 0 1 0 0,-1 1 0 0 0,1 0-1 0 0,0 0 1 0 0,-1 0 0 0 0,6 6-1 0 0,3 5 37 0 0,-1 1 0 0 0,14 20 1 0 0,-15-18 23 0 0,25 27 1 0 0,28 27-7 0 0,-36-37-70 0 0,3-2-1 0 0,48 41 0 0 0,-67-63-303 0 0,-3-3 316 0 0,0 0 0 0 0,0 0 0 0 0,1-1 0 0 0,-1 0 0 0 0,19 8 0 0 0,-25-13-152 0 0,-1-1-1 0 0,1 1 0 0 0,-1-1 0 0 0,0 1 1 0 0,1-1-1 0 0,-1 0 0 0 0,1 0 1 0 0,-1 0-1 0 0,1 0 0 0 0,-1 0 1 0 0,1 0-1 0 0,-1-1 0 0 0,4-1 1 0 0,-3 1-234 0 0,-1 0 1 0 0,1 0-1 0 0,-1-1 1 0 0,0 0-1 0 0,0 1 1 0 0,0-1 0 0 0,0 0-1 0 0,0 0 1 0 0,0 0-1 0 0,0 0 1 0 0,0 0 0 0 0,-1 0-1 0 0,1-1 1 0 0,1-3-1 0 0,2-5-3000 0 0,-1 0 1341 0 0</inkml:trace>
</inkml:ink>
</file>

<file path=ppt/ink/ink4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2.0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503 1 3433 0 0,'-19'12'8672'0'0,"-14"2"-4314"0"0,-4 2-3392 0 0,-11 16 1312 0 0,-75 66 0 0 0,65-49-1513 0 0,37-31-575 0 0,1 1 0 0 0,0 1-1 0 0,2 0 1 0 0,0 2 0 0 0,2 0-1 0 0,0 1 1 0 0,-18 35 0 0 0,30-50-195 0 0,1 1-1 0 0,-1 0 1 0 0,2 0 0 0 0,-3 11 0 0 0,4-16-97 0 0,0 1 1 0 0,0-1 0 0 0,1 1 0 0 0,0-1 0 0 0,0 1 0 0 0,0-1 0 0 0,1 1-1 0 0,-1 0 1 0 0,1-1 0 0 0,2 8 0 0 0,-2-11-129 0 0,0 1 1 0 0,0-1-1 0 0,0 1 1 0 0,-1-1-1 0 0,1 1 1 0 0,0-1-1 0 0,1 0 0 0 0,-1 0 1 0 0,0 1-1 0 0,0-1 1 0 0,0 0-1 0 0,1 0 0 0 0,-1 0 1 0 0,1 0-1 0 0,-1 0 1 0 0,1-1-1 0 0,-1 1 1 0 0,1 0-1 0 0,-1-1 0 0 0,4 1 1 0 0,9 1-2500 0 0</inkml:trace>
</inkml:ink>
</file>

<file path=ppt/ink/ink4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2.5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 34 552 0 0,'-8'-6'4333'0'0,"5"5"-3153"0"0,0-1 1 0 0,0 0 0 0 0,0-1 0 0 0,0 1 0 0 0,1-1-1 0 0,-1 1 1 0 0,-2-5 0 0 0,5 7-1036 0 0,0-1 0 0 0,0 1-1 0 0,0 0 1 0 0,1-1 0 0 0,-1 1 0 0 0,0 0 0 0 0,0-1-1 0 0,1 1 1 0 0,-1 0 0 0 0,0 0 0 0 0,1-1 0 0 0,-1 1-1 0 0,0 0 1 0 0,1 0 0 0 0,-1 0 0 0 0,0 0 0 0 0,1-1-1 0 0,-1 1 1 0 0,1 0 0 0 0,-1 0 0 0 0,0 0 0 0 0,1 0-1 0 0,-1 0 1 0 0,1 0 0 0 0,-1 0 0 0 0,0 0-1 0 0,1 0 1 0 0,-1 0 0 0 0,0 0 0 0 0,1 0 0 0 0,17 0 1175 0 0,-18 0-1217 0 0,5 0 60 0 0,0 0 0 0 0,-1 1 0 0 0,1 0 0 0 0,-1 0 0 0 0,1 0 0 0 0,0 0 0 0 0,-1 1 0 0 0,0 0 0 0 0,1 0 0 0 0,-1 0 0 0 0,0 0 0 0 0,0 1 0 0 0,0 0 0 0 0,0 0 0 0 0,-1 0 0 0 0,1 0 0 0 0,5 7 0 0 0,3 5-19 0 0,-1 0-1 0 0,0 1 1 0 0,9 21-1 0 0,10 12 148 0 0,-19-33-209 0 0,5 7 15 0 0,23 26-1 0 0,-34-43-124 0 0,1 0 1 0 0,0 0-1 0 0,1-1 0 0 0,0 0 1 0 0,0 0-1 0 0,0 0 0 0 0,0-1 0 0 0,13 6 1 0 0,-18-9-129 0 0,1-1 0 0 0,0 1 0 0 0,0 0 0 0 0,-1-1 0 0 0,1 1-1 0 0,0-1 1 0 0,0 0 0 0 0,0 0 0 0 0,-1 0 0 0 0,1 0 0 0 0,0-1 0 0 0,5 0 0 0 0,-7 0-235 0 0,1 1-1 0 0,-1-1 1 0 0,0 1 0 0 0,0-1-1 0 0,1 0 1 0 0,-1 1-1 0 0,0-1 1 0 0,0 0 0 0 0,0 0-1 0 0,1 0 1 0 0,-1 0-1 0 0,0 0 1 0 0,0 0 0 0 0,-1 0-1 0 0,1 0 1 0 0,0 0 0 0 0,0-1-1 0 0,0 1 1 0 0,-1 0-1 0 0,1 0 1 0 0,-1-1 0 0 0,1 1-1 0 0,-1-1 1 0 0,0 1 0 0 0,1 0-1 0 0,-1-2 1 0 0,1-5-3154 0 0,-1 3-261 0 0</inkml:trace>
</inkml:ink>
</file>

<file path=ppt/ink/ink4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2.81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308 1 2561 0 0,'-6'2'1714'0'0,"1"1"0"0"0,0 0 0 0 0,0 0 1 0 0,-6 4-1 0 0,-2 4-276 0 0,-15 16 0 0 0,-2 2 924 0 0,15-15-1775 0 0,1-1 0 0 0,1 2 0 0 0,0 0-1 0 0,0 0 1 0 0,2 1 0 0 0,0 1 0 0 0,-16 33 0 0 0,-19 36 150 0 0,6-14-2559 0 0,40-71 1578 0 0,0-1 141 0 0,-1 0-1 0 0,1 1 1 0 0,0-1-1 0 0,0 0 1 0 0,0 0-1 0 0,0 0 1 0 0,0 0-1 0 0,0 0 1 0 0,0 0-1 0 0,0 1 0 0 0,0-1 1 0 0,0 0-1 0 0,0 0 1 0 0,-1 0-1 0 0,1 0 1 0 0,0 1-1 0 0,0-1 1 0 0,0 0-1 0 0,0 0 1 0 0,0 0-1 0 0,0 0 1 0 0,0 0-1 0 0,0 1 1 0 0,0-1-1 0 0,1 0 1 0 0,-1 0-1 0 0,0 0 1 0 0,0 0-1 0 0,0 1 1 0 0,0-1-1 0 0,0 0 1 0 0,0 0-1 0 0,0 0 1 0 0,0 0-1 0 0,0 0 1 0 0,0 0-1 0 0,0 1 0 0 0,1-1 1 0 0,-1 0-1 0 0,0 0 1 0 0,0 0-1 0 0,0 0 1 0 0,0 0-1 0 0,1 0 1 0 0,3 2-2628 0 0</inkml:trace>
</inkml:ink>
</file>

<file path=ppt/ink/ink4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3.0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211 11 2216 0 0,'-6'-4'3982'0'0,"-11"-2"2995"0"0,16 6-6862 0 0,0 0-1 0 0,1 0 1 0 0,-1 0 0 0 0,0 0-1 0 0,1 0 1 0 0,-1 1 0 0 0,0-1-1 0 0,1 0 1 0 0,-1 0 0 0 0,0 1-1 0 0,1-1 1 0 0,-1 0 0 0 0,1 1 0 0 0,-1-1-1 0 0,1 1 1 0 0,-1-1 0 0 0,1 1-1 0 0,-1-1 1 0 0,1 1 0 0 0,-1-1-1 0 0,1 1 1 0 0,-1-1 0 0 0,1 1-1 0 0,0-1 1 0 0,-1 2 0 0 0,-6 15 724 0 0,0-1-1 0 0,2 1 1 0 0,0 0 0 0 0,1 0 0 0 0,-3 30-1 0 0,4-31-382 0 0,-1 8-145 0 0,-22 107 500 0 0,22-116-858 0 0,-1 0 0 0 0,-1 0 0 0 0,0-1 0 0 0,-1 0 0 0 0,0-1 0 0 0,-16 22 0 0 0,11-20-295 0 0,-12 16-668 0 0,14-10-3216 0 0,9-17 1654 0 0,1-1 799 0 0</inkml:trace>
</inkml:ink>
</file>

<file path=ppt/ink/ink4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3.3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53 2096 0 0,'4'-9'8499'0'0,"0"1"-5171"0"0,-4 7-3245 0 0,1 1 0 0 0,0-1 0 0 0,-1 0 0 0 0,1 1 0 0 0,0-1 0 0 0,0 1 0 0 0,-1-1 0 0 0,1 0 0 0 0,0 1 0 0 0,0 0 0 0 0,0-1 0 0 0,0 1 0 0 0,-1 0 0 0 0,1-1 0 0 0,0 1 0 0 0,0 0 0 0 0,0 0 0 0 0,0 0 0 0 0,0 0 0 0 0,0 0 0 0 0,1 0 0 0 0,138 1 4510 0 0,-11 1-3854 0 0,-113-3-723 0 0,57-6-9 0 0,-64 6-81 0 0,1-1 0 0 0,0 0 0 0 0,-1-1 0 0 0,1 0 0 0 0,10-5 0 0 0,-20 8 61 0 0,0 0 0 0 0,0 0 0 0 0,0 0 0 0 0,-1 0 0 0 0,1 0 0 0 0,0-1 0 0 0,0 1 0 0 0,0 0 0 0 0,0 0 0 0 0,0 0 0 0 0,0 0 0 0 0,0 0 0 0 0,0 0 0 0 0,0 0 0 0 0,0 0 0 0 0,0 0 0 0 0,0 0 0 0 0,0-1 0 0 0,0 1 0 0 0,0 0 0 0 0,0 0 0 0 0,0 0 0 0 0,0 0 0 0 0,0 0 0 0 0,0 0 0 0 0,0 0 0 0 0,0 0 0 0 0,0 0 0 0 0,0-1 0 0 0,0 1 0 0 0,0 0 0 0 0,0 0 0 0 0,0 0 0 0 0,0 0 0 0 0,0 0 0 0 0,0 0 0 0 0,0 0 0 0 0,0 0 0 0 0,0 0 0 0 0,0 0 0 0 0,0-1 0 0 0,1 1 0 0 0,-13 2-362 0 0,-82 33-2165 0 0,-20 7 773 0 0,96-34 151 0 0,0 1 0 0 0,0 1 0 0 0,-32 23 0 0 0,39-25-872 0 0,1-2-266 0 0</inkml:trace>
</inkml:ink>
</file>

<file path=ppt/ink/ink4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3.5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94 1864 0 0,'16'-17'9128'0'0,"-7"5"-6442"0"0,-6 9-1859 0 0,-1 0 1 0 0,1 0-1 0 0,-1 0 1 0 0,0-1-1 0 0,3-7 1 0 0,-4 8-485 0 0,0 0 1 0 0,1 0-1 0 0,-1 0 1 0 0,1 0-1 0 0,0 1 0 0 0,0-1 1 0 0,0 0-1 0 0,4-3 1 0 0,-4 5-306 0 0,0 0 0 0 0,0 0-1 0 0,0 0 1 0 0,0 0 0 0 0,0 0 0 0 0,0 0 0 0 0,1 1-1 0 0,-1-1 1 0 0,0 1 0 0 0,0 0 0 0 0,1-1 0 0 0,-1 1-1 0 0,3 0 1 0 0,35 5-83 0 0,-23-3-51 0 0,11 2-833 0 0,43 11 0 0 0,-7 6-4030 0 0,-47-13 2657 0 0</inkml:trace>
</inkml:ink>
</file>

<file path=ppt/ink/ink4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2:24.4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76 178 512 0 0,'-1'-1'394'0'0,"0"0"1"0"0,1 0-1 0 0,-1 0 0 0 0,0 0 0 0 0,0 0 1 0 0,1 0-1 0 0,-1 0 0 0 0,1 0 0 0 0,-1 0 1 0 0,1-1-1 0 0,-1 1 0 0 0,1 0 0 0 0,0 0 0 0 0,0 0 1 0 0,-1-1-1 0 0,1 1 0 0 0,0 0 0 0 0,0 0 1 0 0,0-3-1 0 0,1 4-203 0 0,-1-1 1 0 0,0 0-1 0 0,1 0 0 0 0,-1 0 1 0 0,1 1-1 0 0,-1-1 0 0 0,1 0 1 0 0,-1 1-1 0 0,1-1 1 0 0,0 0-1 0 0,-1 1 0 0 0,1-1 1 0 0,0 1-1 0 0,0-2 0 0 0,12-4-2468 0 0,-11 6 2045 0 0,32-14-1348 0 0,-25 10 2109 0 0,0 0 0 0 0,0-1 0 0 0,13-10 0 0 0,-21 14-425 0 0,3-2 573 0 0,0 0 1 0 0,0 1-1 0 0,0-1 1 0 0,1 1-1 0 0,5-3 1 0 0,-9 7 622 0 0,-4 3-609 0 0,-3 3-236 0 0,-2 1-203 0 0,0 0 0 0 0,1 0 0 0 0,0 1-1 0 0,0 0 1 0 0,1 0 0 0 0,0 0 0 0 0,1 1 0 0 0,0 0 0 0 0,1 0 0 0 0,-5 23 0 0 0,8-34-234 0 0,1 0-1 0 0,0 0 1 0 0,0 1-1 0 0,0-1 1 0 0,0 0-1 0 0,0 0 1 0 0,0 0-1 0 0,0 1 1 0 0,0-1-1 0 0,-1 0 1 0 0,1 0-1 0 0,0 1 1 0 0,0-1-1 0 0,0 0 1 0 0,0 0 0 0 0,0 1-1 0 0,0-1 1 0 0,0 0-1 0 0,1 0 1 0 0,-1 1-1 0 0,0-1 1 0 0,0 0-1 0 0,0 0 1 0 0,0 0-1 0 0,0 1 1 0 0,0-1-1 0 0,0 0 1 0 0,0 0-1 0 0,1 1 1 0 0,-1-1 0 0 0,0 0-1 0 0,0 0 1 0 0,0 0-1 0 0,0 0 1 0 0,1 1-1 0 0,-1-1 1 0 0,0 0-1 0 0,0 0 1 0 0,0 0-1 0 0,1 0 1 0 0,8-6 294 0 0,9-14-248 0 0,-12 14-2 0 0,-1-1 0 0 0,0 0-1 0 0,-1-1 1 0 0,1 1 0 0 0,-1-1 0 0 0,-1 0 0 0 0,0 0 0 0 0,0 0 0 0 0,0 0-1 0 0,-1 0 1 0 0,0-1 0 0 0,-1 1 0 0 0,0-1 0 0 0,0 1 0 0 0,-1-17-1 0 0,-1 22 28 0 0,0-1 0 0 0,1 1-1 0 0,-2-1 1 0 0,1 1-1 0 0,0 0 1 0 0,0-1-1 0 0,-1 1 1 0 0,0 0 0 0 0,0 0-1 0 0,0 0 1 0 0,-4-5-1 0 0,6 8-59 0 0,-1-1 0 0 0,0 1 0 0 0,1 0 0 0 0,-1-1 0 0 0,0 1 0 0 0,1 0 0 0 0,-1 0 0 0 0,0-1 0 0 0,1 1-1 0 0,-1 0 1 0 0,0 0 0 0 0,0 0 0 0 0,1 0 0 0 0,-1 0 0 0 0,0 0 0 0 0,0 0 0 0 0,1 0 0 0 0,-1 0 0 0 0,0 0 0 0 0,0 0 0 0 0,1 1-1 0 0,-1-1 1 0 0,0 0 0 0 0,1 1 0 0 0,-1-1 0 0 0,0 0 0 0 0,1 1 0 0 0,-2 0 0 0 0,-16 12 706 0 0,12-6-525 0 0,0 0-1 0 0,0 1 1 0 0,1-1-1 0 0,0 1 1 0 0,-6 16-1 0 0,10-22-199 0 0,0 0 1 0 0,0 0-1 0 0,0 0 0 0 0,1 0 0 0 0,-1 0 0 0 0,1 1 1 0 0,0-1-1 0 0,0 0 0 0 0,0 0 0 0 0,0 0 0 0 0,0 1 1 0 0,0-1-1 0 0,0 0 0 0 0,1 0 0 0 0,-1 0 0 0 0,1 0 1 0 0,-1 0-1 0 0,1 0 0 0 0,0 0 0 0 0,0 0 1 0 0,0 0-1 0 0,0 0 0 0 0,0 0 0 0 0,1 0 0 0 0,-1 0 1 0 0,0-1-1 0 0,1 1 0 0 0,-1-1 0 0 0,1 1 0 0 0,3 2 1 0 0,-3-3-10 0 0,-1-1 1 0 0,1 1-1 0 0,0 0 0 0 0,0-1 1 0 0,0 1-1 0 0,0-1 1 0 0,0 1-1 0 0,0-1 1 0 0,0 0-1 0 0,0 0 0 0 0,1 0 1 0 0,-1 0-1 0 0,0 0 1 0 0,0-1-1 0 0,0 1 1 0 0,4-2-1 0 0,0 1-15 0 0,-1-1-1 0 0,1-1 1 0 0,0 1-1 0 0,7-5 1 0 0,-8 4 9 0 0,0 0 0 0 0,-1-1 1 0 0,0 1-1 0 0,1-1 0 0 0,-1 0 1 0 0,0 0-1 0 0,-1-1 0 0 0,1 1 1 0 0,-1-1-1 0 0,0 0 1 0 0,0 0-1 0 0,3-6 0 0 0,-5 10 5 0 0,-1-1 1 0 0,1 0-1 0 0,-1 0 0 0 0,1 0 0 0 0,-1 0 0 0 0,1 0 0 0 0,-1 0 0 0 0,0 0 1 0 0,0 0-1 0 0,0 0 0 0 0,0 0 0 0 0,-1-1 0 0 0,1 1 0 0 0,0 0 1 0 0,-1 0-1 0 0,0 1 0 0 0,1-1 0 0 0,-1 0 0 0 0,0 0 0 0 0,0 0 0 0 0,0 0 1 0 0,0 0-1 0 0,0 1 0 0 0,0-1 0 0 0,-1 1 0 0 0,1-1 0 0 0,0 1 1 0 0,-1-1-1 0 0,1 1 0 0 0,-1 0 0 0 0,0-1 0 0 0,1 1 0 0 0,-1 0 0 0 0,0 0 1 0 0,0 0-1 0 0,-4-1 0 0 0,-2-2 10 0 0,-1 1-1 0 0,0 0 1 0 0,0 0-1 0 0,0 0 1 0 0,0 1 0 0 0,-1 1-1 0 0,-10-1 1 0 0,15 1 2 0 0,0 2 1 0 0,0-1-1 0 0,0 0 0 0 0,0 1 1 0 0,0 0-1 0 0,0 0 0 0 0,0 0 1 0 0,0 1-1 0 0,0 0 1 0 0,1 0-1 0 0,-1 0 0 0 0,1 0 1 0 0,0 1-1 0 0,-1-1 0 0 0,-4 5 1 0 0,8-6-6 0 0,0 0 0 0 0,1-1 0 0 0,-1 1 0 0 0,0 0 1 0 0,0 0-1 0 0,0 0 0 0 0,1-1 0 0 0,-1 1 0 0 0,0 0 1 0 0,1 0-1 0 0,-1 0 0 0 0,1 0 0 0 0,-1 0 0 0 0,1 0 0 0 0,0 0 1 0 0,-1 0-1 0 0,1 0 0 0 0,0 1 0 0 0,0-1 0 0 0,0 0 0 0 0,0 0 1 0 0,0 0-1 0 0,0 0 0 0 0,0 0 0 0 0,0 0 0 0 0,0 0 1 0 0,0 0-1 0 0,1 1 0 0 0,-1-1 0 0 0,0 0 0 0 0,1 0 0 0 0,-1 0 1 0 0,1 0-1 0 0,-1 0 0 0 0,1 0 0 0 0,-1 0 0 0 0,1-1 1 0 0,0 1-1 0 0,-1 0 0 0 0,1 0 0 0 0,0 0 0 0 0,0-1 0 0 0,0 1 1 0 0,0 0-1 0 0,1 0 0 0 0,3 3 0 0 0,1 0 0 0 0,-1-1 0 0 0,1 1 0 0 0,0-1 0 0 0,0 0 0 0 0,7 1-1 0 0,-7-1-18 0 0,1-1 0 0 0,0 0-1 0 0,0 0 1 0 0,0-1 0 0 0,0 0-1 0 0,0 0 1 0 0,0-1-1 0 0,0 0 1 0 0,0 0 0 0 0,0 0-1 0 0,0-1 1 0 0,0 0-1 0 0,12-4 1 0 0,-18 5 5 0 0,0 0 1 0 0,-1 0-1 0 0,1-1 0 0 0,0 1 1 0 0,0-1-1 0 0,0 1 0 0 0,-1 0 1 0 0,1-1-1 0 0,0 0 0 0 0,0 1 0 0 0,-1-1 1 0 0,1 1-1 0 0,0-1 0 0 0,-1 0 1 0 0,1 1-1 0 0,-1-1 0 0 0,1 0 1 0 0,-1 0-1 0 0,1 1 0 0 0,-1-1 1 0 0,0 0-1 0 0,1 0 0 0 0,-1 0 0 0 0,0 0 1 0 0,0 1-1 0 0,1-1 0 0 0,-1 0 1 0 0,0 0-1 0 0,0 0 0 0 0,0 0 1 0 0,0 0-1 0 0,0 0 0 0 0,0 0 1 0 0,0 0-1 0 0,-1 1 0 0 0,1-1 0 0 0,0 0 1 0 0,0 0-1 0 0,-1 0 0 0 0,1 0 1 0 0,-1 1-1 0 0,1-1 0 0 0,0 0 1 0 0,-1 0-1 0 0,0 1 0 0 0,1-1 1 0 0,-1 0-1 0 0,1 1 0 0 0,-1-1 0 0 0,0 0 1 0 0,0 0-1 0 0,-9-5-91 0 0,-1 0-1 0 0,1 0 1 0 0,-1 1 0 0 0,0 1 0 0 0,0 0-1 0 0,0 0 1 0 0,-1 1 0 0 0,1 0 0 0 0,-1 1-1 0 0,0 1 1 0 0,0 0 0 0 0,-16 0-1 0 0,22 1-507 0 0,0 1 0 0 0,-1 0-1 0 0,1 0 1 0 0,0 1-1 0 0,0-1 1 0 0,-11 6-1 0 0,14-4-2049 0 0,3 3-494 0 0</inkml:trace>
</inkml:ink>
</file>

<file path=ppt/ink/ink4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4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4.6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260 60 8 0 0,'2'-6'1802'0'0,"-1"0"0"0"0,-1 0 0 0 0,1 0 0 0 0,-1-1 0 0 0,0 1-1 0 0,-1-7 1 0 0,1 12-1605 0 0,-1 0 0 0 0,1 1 0 0 0,-1-1 0 0 0,1 1 0 0 0,-1-1 0 0 0,1 0-1 0 0,-1 1 1 0 0,1-1 0 0 0,-1 1 0 0 0,1-1 0 0 0,-1 1 0 0 0,0 0 0 0 0,1-1-1 0 0,-1 1 1 0 0,0 0 0 0 0,1-1 0 0 0,-1 1 0 0 0,0 0 0 0 0,0 0 0 0 0,1 0-1 0 0,-1-1 1 0 0,0 1 0 0 0,0 0 0 0 0,1 0 0 0 0,-1 0 0 0 0,0 0 0 0 0,0 0 0 0 0,-1 1-1 0 0,-22 2 1162 0 0,11 2-899 0 0,0 0 0 0 0,1 1-1 0 0,-1 1 1 0 0,-18 13 0 0 0,-41 39 815 0 0,65-52-1104 0 0,-1 1 0 0 0,1 0 0 0 0,0 0 0 0 0,1 0 1 0 0,-10 17-1 0 0,14-21-118 0 0,0-1 1 0 0,0 0 0 0 0,1 1 0 0 0,-1-1-1 0 0,1 1 1 0 0,0 0 0 0 0,0-1-1 0 0,1 1 1 0 0,-1 0 0 0 0,1 0-1 0 0,-1-1 1 0 0,1 1 0 0 0,0 0 0 0 0,1 0-1 0 0,-1 0 1 0 0,1-1 0 0 0,0 1-1 0 0,-1 0 1 0 0,3 4 0 0 0,-1-5-30 0 0,0 0 1 0 0,0 0 0 0 0,0-1-1 0 0,1 1 1 0 0,-1-1 0 0 0,1 1 0 0 0,-1-1-1 0 0,1 0 1 0 0,0 0 0 0 0,0 0-1 0 0,0 0 1 0 0,0-1 0 0 0,0 1-1 0 0,0-1 1 0 0,0 1 0 0 0,1-1-1 0 0,-1 0 1 0 0,0-1 0 0 0,5 1-1 0 0,7 2-38 0 0,1-1 0 0 0,27-1 0 0 0,-27 0-133 0 0,91-5-1283 0 0,-94 3-108 0 0,1-1 1 0 0,-1-1-1 0 0,0 0 1 0 0,0 0-1 0 0,22-11 1 0 0,-21 8-64 0 0</inkml:trace>
</inkml:ink>
</file>

<file path=ppt/ink/ink4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4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4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4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4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4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4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4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4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4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55 2128 0 0,'-1'-17'3464'0'0,"0"14"-2151"0"0,1-1-1 0 0,0 0 0 0 0,0 0 1 0 0,0 1-1 0 0,0-1 1 0 0,0 0-1 0 0,2-6 0 0 0,1 8 1627 0 0,0 7-1458 0 0,1 5-461 0 0,-1 12-341 0 0,0-1-1 0 0,-2 1 1 0 0,-2 41-1 0 0,0-15-226 0 0,1 31 204 0 0,4 212 346 0 0,0-242-1434 0 0,17 89 0 0 0,-20-134 210 0 0,1 1 0 0 0,-1-1 0 0 0,1 0 0 0 0,3 6 0 0 0,-5-9-54 0 0,1 0 0 0 0,-1 0 0 0 0,1 0 0 0 0,-1 0 0 0 0,1-1 0 0 0,0 1 0 0 0,-1 0 1 0 0,1 0-1 0 0,0 0 0 0 0,0-1 0 0 0,0 1 0 0 0,0 0 0 0 0,0-1 0 0 0,0 1 0 0 0,0-1 0 0 0,0 1 0 0 0,0-1 0 0 0,0 1 0 0 0,0-1 0 0 0,0 0 0 0 0,2 1 1 0 0,5-5-4982 0 0,-7 3 4176 0 0,5-4-1170 0 0</inkml:trace>
</inkml:ink>
</file>

<file path=ppt/ink/ink4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4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4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4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4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4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4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4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4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4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5.1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17 2048 0 0,'-20'-5'9104'0'0,"32"6"-3877"0"0,-3-1-4354 0 0,25 3 17 0 0,1-2 1 0 0,0-1-1 0 0,57-9 1 0 0,-56 5-1606 0 0,0 1 1 0 0,44 2 0 0 0,-76 2-82 0 0,0-1 1 0 0,1 1 0 0 0,-1 0-1 0 0,0 0 1 0 0,0 1-1 0 0,0-1 1 0 0,0 1 0 0 0,0 0-1 0 0,5 3 1 0 0,3 2-1336 0 0</inkml:trace>
</inkml:ink>
</file>

<file path=ppt/ink/ink4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4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4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4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4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4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4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4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4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4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6.0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18 1560 0 0,'-2'-8'1863'0'0,"-1"-2"9083"0"0,2 16-8988 0 0,-7 42 736 0 0,0 73-1 0 0,1-17-1581 0 0,0 155 117 0 0,7-176-1264 0 0,0-72-29 0 0,2 37-43 0 0,-2-45 56 0 0,1 0-1 0 0,-1 0 1 0 0,1 0 0 0 0,0 0 0 0 0,-1 0-1 0 0,1 0 1 0 0,1-1 0 0 0,-1 1-1 0 0,0 0 1 0 0,1-1 0 0 0,0 1 0 0 0,2 3-1 0 0,-3-5 2 0 0,0 0 0 0 0,0-1-1 0 0,0 1 1 0 0,0 0 0 0 0,0-1-1 0 0,0 1 1 0 0,1-1 0 0 0,-1 0-1 0 0,0 1 1 0 0,0-1 0 0 0,0 0-1 0 0,0 1 1 0 0,1-1 0 0 0,-1 0 0 0 0,0 0-1 0 0,0 0 1 0 0,0 0 0 0 0,1 0-1 0 0,-1-1 1 0 0,0 1 0 0 0,0 0-1 0 0,0 0 1 0 0,0-1 0 0 0,1 1-1 0 0,-1-1 1 0 0,0 1 0 0 0,0-1-1 0 0,0 0 1 0 0,0 1 0 0 0,1-2-1 0 0,6-3-248 0 0,-1 0 0 0 0,-1-1 0 0 0,9-7-1 0 0,-6 4-101 0 0,0 0 224 0 0,1-1 0 0 0,-1 0 0 0 0,-1 0 0 0 0,1-1 0 0 0,-2 0 0 0 0,9-17 0 0 0,-11 19 264 0 0,-1 0 1 0 0,0-1-1 0 0,0 0 1 0 0,-1 0-1 0 0,-1 0 1 0 0,1 0-1 0 0,-2 0 1 0 0,2-19-1 0 0,-3 29-66 0 0,0 0-1 0 0,0-1 0 0 0,0 1 1 0 0,0 0-1 0 0,0 0 0 0 0,0-1 1 0 0,0 1-1 0 0,0 0 0 0 0,0 0 1 0 0,0 0-1 0 0,0-1 0 0 0,0 1 1 0 0,0 0-1 0 0,0 0 0 0 0,0-1 1 0 0,0 1-1 0 0,0 0 1 0 0,0 0-1 0 0,-1 0 0 0 0,1-1 1 0 0,0 1-1 0 0,0 0 0 0 0,0 0 1 0 0,0 0-1 0 0,0 0 0 0 0,0-1 1 0 0,-1 1-1 0 0,1 0 0 0 0,0 0 1 0 0,0 0-1 0 0,0 0 0 0 0,0 0 1 0 0,-1 0-1 0 0,1-1 0 0 0,0 1 1 0 0,0 0-1 0 0,0 0 1 0 0,-1 0-1 0 0,-7 5 506 0 0,-6 11 101 0 0,11-9-541 0 0,1 0 0 0 0,-1 0 1 0 0,1 0-1 0 0,0 0 0 0 0,1 1 0 0 0,-1-1 0 0 0,1 0 0 0 0,1 1 0 0 0,0-1 0 0 0,0 1 0 0 0,0-1 0 0 0,1 1 0 0 0,2 10 0 0 0,-2-12-82 0 0,1 0 0 0 0,0 0-1 0 0,0-1 1 0 0,0 1-1 0 0,1-1 1 0 0,-1 0-1 0 0,7 10 1 0 0,-6-12 3 0 0,-1-1-1 0 0,1 1 1 0 0,-1 0 0 0 0,1-1-1 0 0,0 1 1 0 0,0-1 0 0 0,0 0-1 0 0,0 0 1 0 0,0 0 0 0 0,0 0-1 0 0,0-1 1 0 0,1 1 0 0 0,4 0-1 0 0,-5-1 3 0 0,0 0-1 0 0,-1-1 1 0 0,1 0-1 0 0,0 1 1 0 0,0-1-1 0 0,0 0 1 0 0,0 0-1 0 0,0-1 1 0 0,0 1-1 0 0,0-1 1 0 0,0 1-1 0 0,0-1 1 0 0,0 0-1 0 0,2-1 1 0 0,0-1 3 0 0,-1 1 1 0 0,1-1-1 0 0,-1 0 0 0 0,0 0 1 0 0,0 0-1 0 0,0-1 0 0 0,5-5 1 0 0,0-2 6 0 0,-1-1 0 0 0,0 0 0 0 0,0 0 1 0 0,10-25-1 0 0,-11 21 217 0 0,0 0 1 0 0,-1-1-1 0 0,-1 0 1 0 0,-1 0-1 0 0,-1 0 1 0 0,3-36-1 0 0,-14 100 307 0 0,8-33-544 0 0,0-1 1 0 0,1 0-1 0 0,1 0 1 0 0,0 0-1 0 0,6 19 1 0 0,25 61 31 0 0,33 55-108 0 0,-39-92-5 0 0,36 106-1 0 0,-60-151 81 0 0,0 0-1 0 0,0 1 0 0 0,-2 0 0 0 0,1-1 1 0 0,-1 1-1 0 0,-1 14 0 0 0,-1-20 10 0 0,0 0-1 0 0,0 0 1 0 0,0 0-1 0 0,-1 0 1 0 0,1 0-1 0 0,-1 0 1 0 0,-1-1-1 0 0,1 1 1 0 0,-1-1-1 0 0,0 0 1 0 0,0 0-1 0 0,-1 0 1 0 0,1 0 0 0 0,-5 4-1 0 0,-1-1 46 0 0,1 0 0 0 0,-2-1 0 0 0,1 0 1 0 0,-1 0-1 0 0,0-1 0 0 0,0-1 0 0 0,0 0 0 0 0,-1 0 0 0 0,0-1 1 0 0,-16 5-1 0 0,19-8 59 0 0,0 1 1 0 0,0-1 0 0 0,0 0-1 0 0,0 0 1 0 0,-1-1-1 0 0,-14-2 1 0 0,17 1-22 0 0,1 0 0 0 0,0 0 0 0 0,0-1 1 0 0,0 1-1 0 0,0-1 0 0 0,0 0 0 0 0,0-1 0 0 0,1 1 0 0 0,-1-1 0 0 0,1 0 0 0 0,-6-5 1 0 0,7 5-54 0 0,-1-1 1 0 0,1 0-1 0 0,0 0 1 0 0,1 0 0 0 0,-1 0-1 0 0,1-1 1 0 0,-1 1-1 0 0,1-1 1 0 0,1 1 0 0 0,-1-1-1 0 0,1 0 1 0 0,0 0-1 0 0,0 1 1 0 0,0-1 0 0 0,0 0-1 0 0,1 0 1 0 0,0 0-1 0 0,0 0 1 0 0,0 0 0 0 0,2-7-1 0 0,1-6-36 0 0,1 1 1 0 0,0 0-1 0 0,1 0 0 0 0,10-23 1 0 0,-5 18-72 0 0,1 1 0 0 0,1-1 0 0 0,1 2 0 0 0,1-1 0 0 0,31-33 0 0 0,-28 36-1053 0 0,1 0 0 0 0,1 2 0 0 0,23-16 0 0 0,-39 29 41 0 0,0 1-1 0 0,1 0 1 0 0,0 0 0 0 0,-1 0-1 0 0,1 1 1 0 0,7-3 0 0 0,0 3-1116 0 0</inkml:trace>
</inkml:ink>
</file>

<file path=ppt/ink/ink4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4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4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299 164 512 0 0,'3'-2'541'0'0,"-1"-1"0"0"0,1 0 0 0 0,0 0 0 0 0,-1 0 0 0 0,0 0 0 0 0,0 0-1 0 0,0 0 1 0 0,0 0 0 0 0,0-1 0 0 0,-1 1 0 0 0,1-1 0 0 0,-1 1 0 0 0,0-1 0 0 0,0 0 0 0 0,0 1 0 0 0,0-7-1 0 0,0 5 14 0 0,-1-1-1 0 0,1 0 0 0 0,-1 0 0 0 0,-1 1 1 0 0,1-1-1 0 0,-1 0 0 0 0,0 1 0 0 0,0-1 0 0 0,-5-10 1 0 0,5 13-427 0 0,0 1 1 0 0,0 0-1 0 0,-1 0 1 0 0,1 0-1 0 0,-1 0 1 0 0,1 0-1 0 0,-1 0 1 0 0,0 0-1 0 0,0 0 1 0 0,0 0 0 0 0,0 1-1 0 0,0-1 1 0 0,0 1-1 0 0,0 0 1 0 0,0-1-1 0 0,-1 1 1 0 0,1 0-1 0 0,0 0 1 0 0,-1 1-1 0 0,1-1 1 0 0,-1 0-1 0 0,1 1 1 0 0,-1-1-1 0 0,-3 1 1 0 0,-1 0-13 0 0,0 0-1 0 0,0 1 1 0 0,0 0-1 0 0,1 0 1 0 0,-1 1 0 0 0,0-1-1 0 0,0 2 1 0 0,-11 4-1 0 0,-2 3 67 0 0,-26 17 1 0 0,35-20-79 0 0,0 2 0 0 0,0-1 0 0 0,1 1 0 0 0,0 1 0 0 0,0 0 0 0 0,1 0 0 0 0,1 1 0 0 0,-1 0 0 0 0,-9 19 1 0 0,14-24-35 0 0,1 0 0 0 0,0 1 1 0 0,1-1-1 0 0,-1 1 1 0 0,1-1-1 0 0,0 1 1 0 0,1 0-1 0 0,0 0 1 0 0,0 0-1 0 0,0 0 1 0 0,1-1-1 0 0,0 1 1 0 0,1 0-1 0 0,-1 0 1 0 0,1 0-1 0 0,0 0 1 0 0,1 0-1 0 0,0 0 0 0 0,0-1 1 0 0,5 11-1 0 0,-2-7-26 0 0,1-1-1 0 0,0 1 1 0 0,1-1-1 0 0,0-1 0 0 0,0 1 1 0 0,1-1-1 0 0,0-1 1 0 0,0 1-1 0 0,14 8 1 0 0,-8-7-26 0 0,-1-1 0 0 0,2-1 0 0 0,-1-1 0 0 0,1 0 0 0 0,30 8 0 0 0,-9-7-456 0 0,1-1 0 0 0,0-2 0 0 0,0-2 0 0 0,72-4 0 0 0,-90 0-797 0 0,0 0 1 0 0,37-10-1 0 0,-44 8-964 0 0,0 0 1 0 0,23-12-1 0 0,-10 1-1776 0 0</inkml:trace>
</inkml:ink>
</file>

<file path=ppt/ink/ink4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55 143 512 0 0,'-2'2'165'0'0,"1"0"0"0"0,-2-1 0 0 0,1 1 0 0 0,0-1 0 0 0,0 0 0 0 0,0 1 0 0 0,-1-1-1 0 0,1 0 1 0 0,-4 1 0 0 0,2-1 1316 0 0,-1 0-1 0 0,1 0 1 0 0,-1-1-1 0 0,-7 1 0 0 0,12-1-1425 0 0,0-1 0 0 0,0 1 0 0 0,0 0 0 0 0,0-1 0 0 0,0 1 0 0 0,0 0 0 0 0,0 0-1 0 0,0-1 1 0 0,0 1 0 0 0,0 0 0 0 0,0 0 0 0 0,0-1 0 0 0,0 1 0 0 0,0 0 0 0 0,1 0-1 0 0,-1-1 1 0 0,0 1 0 0 0,0 0 0 0 0,0 0 0 0 0,0-1 0 0 0,0 1 0 0 0,1 0 0 0 0,-1 0 0 0 0,0 0-1 0 0,0-1 1 0 0,0 1 0 0 0,1 0 0 0 0,-1 0 0 0 0,0 0 0 0 0,0 0 0 0 0,0 0 0 0 0,1-1-1 0 0,-1 1 1 0 0,0 0 0 0 0,0 0 0 0 0,1 0 0 0 0,-1 0 0 0 0,0 0 0 0 0,0 0 0 0 0,1 0 0 0 0,-1 0-1 0 0,0 0 1 0 0,1 0 0 0 0,-1 0 0 0 0,0 0 0 0 0,7 0 88 0 0,0-1 1 0 0,0 0 0 0 0,7-2-1 0 0,18-3 66 0 0,710-51 3873 0 0,-550 33-4089 0 0,-63 6-2 0 0,6-6-45 0 0,-63 10 21 0 0,-63 12-274 0 0,0 0-1 0 0,1 1 1 0 0,-1 0 0 0 0,1 1-1 0 0,14 1 1 0 0,-21 0-937 0 0,-8 2-4380 0 0</inkml:trace>
</inkml:ink>
</file>

<file path=ppt/ink/ink4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1 512 0 0,'7'7'6773'0'0,"4"3"-4155"0"0,2 0-1798 0 0,1 0 0 0 0,0-2 0 0 0,1 1-1 0 0,0-2 1 0 0,29 11 0 0 0,47 5-159 0 0,137 14 1 0 0,-111-20-604 0 0,-115-17-48 0 0,7 1-1 0 0,0 1-1 0 0,0 0 1 0 0,0 0-1 0 0,11 6 1 0 0,-18-8-9 0 0,-1 0 0 0 0,0 1 1 0 0,0-1-1 0 0,0 1 1 0 0,-1-1-1 0 0,1 1 0 0 0,0-1 1 0 0,0 1-1 0 0,0-1 0 0 0,0 1 1 0 0,0 0-1 0 0,-1 0 0 0 0,1-1 1 0 0,0 1-1 0 0,-1 0 0 0 0,1 0 1 0 0,0 0-1 0 0,-1 0 0 0 0,1 0 1 0 0,-1 0-1 0 0,1 0 0 0 0,-1 0 1 0 0,0 0-1 0 0,1 0 0 0 0,-1 0 1 0 0,0 0-1 0 0,0 0 1 0 0,0 0-1 0 0,0 0 0 0 0,0 0 1 0 0,0 0-1 0 0,0 0 0 0 0,0 0 1 0 0,0 0-1 0 0,0 1 0 0 0,-1-1 1 0 0,1 0-1 0 0,0 0 0 0 0,-1 0 1 0 0,1 0-1 0 0,-1-1 0 0 0,1 1 1 0 0,-1 0-1 0 0,0 0 0 0 0,1 0 1 0 0,-1 0-1 0 0,0 0 0 0 0,-1 1 1 0 0,-4 5-17 0 0,-1 0 0 0 0,0-1 1 0 0,0 0-1 0 0,-1 0 0 0 0,0-1 1 0 0,-14 8-1 0 0,-1-1-50 0 0,-30 10 0 0 0,-119 35-244 0 0,-20 8 3 0 0,162-53 95 0 0,-145 63-4437 0 0,151-61 3278 0 0,6-1 63 0 0</inkml:trace>
</inkml:ink>
</file>

<file path=ppt/ink/ink4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4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4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4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4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6.3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 43 2240 0 0,'-3'-7'1627'0'0,"-3"-15"4355"0"0,6 21-5841 0 0,0 1 0 0 0,0-1 1 0 0,0 1-1 0 0,1-1 0 0 0,-1 1 0 0 0,0-1 0 0 0,0 1 1 0 0,0-1-1 0 0,0 1 0 0 0,0-1 0 0 0,1 1 0 0 0,-1-1 0 0 0,0 1 1 0 0,0-1-1 0 0,1 1 0 0 0,-1-1 0 0 0,0 1 0 0 0,1 0 0 0 0,-1-1 1 0 0,1 1-1 0 0,-1-1 0 0 0,0 1 0 0 0,1 0 0 0 0,-1 0 1 0 0,1-1-1 0 0,-1 1 0 0 0,1 0 0 0 0,-1 0 0 0 0,1-1 0 0 0,-1 1 1 0 0,1 0-1 0 0,-1 0 0 0 0,1 0 0 0 0,-1 0 0 0 0,1 0 1 0 0,-1 0-1 0 0,2 0 0 0 0,10-1 710 0 0,1 1-1 0 0,-1 0 1 0 0,1 1-1 0 0,0 1 1 0 0,20 5 0 0 0,60 23 916 0 0,-71-22-1354 0 0,2 2-261 0 0,-1 0 0 0 0,-1 2 0 0 0,0 0 0 0 0,0 2 0 0 0,-1 0 0 0 0,-1 1 0 0 0,-1 1 0 0 0,0 1 0 0 0,-1 1-1 0 0,0 1 1 0 0,-2 0 0 0 0,22 33 0 0 0,-30-38-127 0 0,0 0 0 0 0,-2 0 0 0 0,0 1 0 0 0,0 0-1 0 0,-1 0 1 0 0,-1 0 0 0 0,-1 0 0 0 0,0 1 0 0 0,-1 0 0 0 0,0-1-1 0 0,-1 1 1 0 0,-1 0 0 0 0,-4 30 0 0 0,0-21 13 0 0,-1-1-1 0 0,-1 1 1 0 0,-2-1 0 0 0,0 0 0 0 0,-1 0-1 0 0,-2-1 1 0 0,-25 41 0 0 0,25-47-389 0 0,-1 0-1 0 0,-1-2 1 0 0,-26 26 0 0 0,-50 35-2092 0 0,83-72 136 0 0,1-4-354 0 0</inkml:trace>
</inkml:ink>
</file>

<file path=ppt/ink/ink4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4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4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4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4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4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4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14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4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44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4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0.4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4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1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7.3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96 562 512 0 0,'-1'18'5917'0'0,"1"12"-784"0"0,12 117 3536 0 0,-12-146-8539 0 0,1 1-1 0 0,-1-1 1 0 0,0 0 0 0 0,0 1-1 0 0,0-1 1 0 0,0 0 0 0 0,0 1 0 0 0,0-1-1 0 0,0 0 1 0 0,-1 1 0 0 0,0 1-1 0 0,1-3-99 0 0,-1 0-1 0 0,1 0 1 0 0,-1 0-1 0 0,0 0 0 0 0,1 0 1 0 0,-1 0-1 0 0,1 0 1 0 0,-1 0-1 0 0,1 0 0 0 0,-1-1 1 0 0,0 1-1 0 0,1 0 0 0 0,-1 0 1 0 0,1-1-1 0 0,-1 1 1 0 0,1 0-1 0 0,-1 0 0 0 0,1-1 1 0 0,-1 1-1 0 0,1-1 1 0 0,0 1-1 0 0,-1-1 0 0 0,1 1 1 0 0,-1 0-1 0 0,1-2 0 0 0,-6-3-20 0 0,1 0-1 0 0,0-1 0 0 0,0 0 0 0 0,0 0 1 0 0,1-1-1 0 0,-7-13 0 0 0,-16-43 35 0 0,21 45-8 0 0,1 0 1 0 0,1 0 0 0 0,1 0-1 0 0,0 0 1 0 0,1-1 0 0 0,1 1-1 0 0,1-1 1 0 0,1 1 0 0 0,0-1-1 0 0,6-28 1 0 0,4 0 177 0 0,2 1 0 0 0,36-85-1 0 0,-36 100-90 0 0,25-43 0 0 0,-33 66-129 0 0,0-1-1 0 0,1 1 1 0 0,0 1-1 0 0,1-1 0 0 0,-1 1 1 0 0,1 0-1 0 0,1 0 1 0 0,-1 1-1 0 0,15-9 0 0 0,-21 14-7 0 0,1 0 0 0 0,-1 0-1 0 0,1 0 1 0 0,0 0 0 0 0,0 1 0 0 0,-1-1-1 0 0,1 0 1 0 0,0 1 0 0 0,0 0-1 0 0,0-1 1 0 0,-1 1 0 0 0,1 0-1 0 0,0 0 1 0 0,0 0 0 0 0,0 0-1 0 0,0 0 1 0 0,0 1 0 0 0,-1-1-1 0 0,1 0 1 0 0,0 1 0 0 0,0 0-1 0 0,0-1 1 0 0,-1 1 0 0 0,1 0-1 0 0,0 0 1 0 0,-1 0 0 0 0,1 0-1 0 0,-1 0 1 0 0,1 0 0 0 0,-1 0-1 0 0,0 1 1 0 0,1-1 0 0 0,-1 0-1 0 0,0 1 1 0 0,0-1 0 0 0,0 1 0 0 0,0 0-1 0 0,1 2 1 0 0,4 7-830 0 0,-1 0 0 0 0,-1 1 0 0 0,0-1 0 0 0,4 22-1 0 0,-6-23-537 0 0,5 18-2722 0 0,0-2-288 0 0</inkml:trace>
</inkml:ink>
</file>

<file path=ppt/ink/ink4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1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4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2.0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4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50:23.4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4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09:36.4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4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09:51.77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4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4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4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4.9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4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4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4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7.60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35 944 0 0,'5'-3'9045'0'0,"14"4"-5616"0"0,-13-1-2517 0 0,87 4 2709 0 0,32-1-2834 0 0,-108-4-907 0 0,1-1-1 0 0,0 0 0 0 0,-1-1 0 0 0,0-1 0 0 0,19-7 0 0 0,-23 5-434 0 0,11-3-2338 0 0,-8 7-3046 0 0,-9 4 3642 0 0</inkml:trace>
</inkml:ink>
</file>

<file path=ppt/ink/ink4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4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5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4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4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4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6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4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6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4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4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2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4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4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7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8.5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64 128 1560 0 0,'-30'-14'8957'0'0,"29"13"-8590"0"0,0 1 0 0 0,0-1 1 0 0,-1 1-1 0 0,1-1 0 0 0,0 1 0 0 0,0 0 0 0 0,-1 0 0 0 0,1 0 0 0 0,0 0 0 0 0,-1 0 0 0 0,1 0 0 0 0,0 0 0 0 0,0 0 0 0 0,-1 0 0 0 0,1 1 0 0 0,0-1 0 0 0,0 0 0 0 0,-1 1 0 0 0,1-1 0 0 0,0 1 0 0 0,0-1 0 0 0,-2 2 0 0 0,3-1-290 0 0,-1-1-1 0 0,1 1 1 0 0,0-1 0 0 0,-1 1 0 0 0,1 0-1 0 0,0-1 1 0 0,0 1 0 0 0,-1 0 0 0 0,1 0 0 0 0,0-1-1 0 0,0 1 1 0 0,0 0 0 0 0,0 0 0 0 0,0-1-1 0 0,0 1 1 0 0,0 0 0 0 0,0-1 0 0 0,0 1 0 0 0,0 0-1 0 0,1 0 1 0 0,-1-1 0 0 0,0 1 0 0 0,0 0-1 0 0,1-1 1 0 0,-1 1 0 0 0,0 0 0 0 0,1-1 0 0 0,-1 1-1 0 0,1-1 1 0 0,-1 1 0 0 0,1 0 0 0 0,0 0-1 0 0,18 19 538 0 0,-16-17-533 0 0,7 6 38 0 0,1 0-1 0 0,0-1 0 0 0,1 0 0 0 0,-1 0 0 0 0,2-1 1 0 0,12 5-1 0 0,-17-9-108 0 0,0 0 1 0 0,0 0-1 0 0,0-1 0 0 0,0 0 1 0 0,1-1-1 0 0,-1 0 1 0 0,0 0-1 0 0,1-1 0 0 0,-1 0 1 0 0,1 0-1 0 0,10-3 1 0 0,-16 3-15 0 0,0-1 0 0 0,0 0 0 0 0,0 0 0 0 0,0 0 0 0 0,-1 0 0 0 0,1 0 1 0 0,0 0-1 0 0,-1-1 0 0 0,1 1 0 0 0,-1-1 0 0 0,0 0 0 0 0,0 0 0 0 0,1 0 0 0 0,-1 0 1 0 0,0 0-1 0 0,0 0 0 0 0,-1-1 0 0 0,1 1 0 0 0,0 0 0 0 0,-1-1 0 0 0,0 0 1 0 0,1 1-1 0 0,-1-1 0 0 0,0 0 0 0 0,0 0 0 0 0,-1 1 0 0 0,1-1 0 0 0,-1 0 1 0 0,1 0-1 0 0,-1-6 0 0 0,0 5 4 0 0,0 0 0 0 0,0 0 1 0 0,-1 0-1 0 0,1 0 0 0 0,-1 0 0 0 0,0 0 0 0 0,0 0 1 0 0,-1 1-1 0 0,1-1 0 0 0,-1 0 0 0 0,0 0 1 0 0,0 1-1 0 0,0-1 0 0 0,0 1 0 0 0,-1 0 1 0 0,1 0-1 0 0,-1 0 0 0 0,0 0 0 0 0,0 0 0 0 0,0 0 1 0 0,-6-4-1 0 0,5 5-3 0 0,1 1 1 0 0,0-1-1 0 0,-1 1 1 0 0,1 0-1 0 0,-1-1 1 0 0,1 1-1 0 0,-1 1 1 0 0,0-1-1 0 0,1 1 1 0 0,-1-1-1 0 0,0 1 1 0 0,0 0-1 0 0,1 0 1 0 0,-7 1-1 0 0,4 1 5 0 0,1-1 0 0 0,0 1 0 0 0,-1 0 1 0 0,1 0-1 0 0,0 1 0 0 0,0-1 0 0 0,0 1 0 0 0,1 0 0 0 0,-6 4 0 0 0,2 0 2 0 0,0 1 0 0 0,1-1 0 0 0,0 1-1 0 0,0 1 1 0 0,0-1 0 0 0,1 1 0 0 0,1 0 0 0 0,-1 1-1 0 0,-6 17 1 0 0,10-22 16 0 0,0 1 0 0 0,1 0 0 0 0,-1 0 0 0 0,1-1-1 0 0,1 1 1 0 0,-1 0 0 0 0,1 0 0 0 0,0 0 0 0 0,0 0-1 0 0,1 0 1 0 0,0 0 0 0 0,3 11 0 0 0,-3-14-10 0 0,0 1 0 0 0,1 0-1 0 0,-1-1 1 0 0,1 0 0 0 0,0 1 0 0 0,0-1 0 0 0,0 0 0 0 0,0 0 0 0 0,1 0 0 0 0,0-1-1 0 0,-1 1 1 0 0,1 0 0 0 0,0-1 0 0 0,0 0 0 0 0,0 0 0 0 0,0 0 0 0 0,1 0 0 0 0,-1 0-1 0 0,1-1 1 0 0,-1 1 0 0 0,5 1 0 0 0,5 0-19 0 0,1 0 0 0 0,-1-1 0 0 0,0 0 0 0 0,1-1-1 0 0,0-1 1 0 0,-1 0 0 0 0,1-1 0 0 0,-1 0 0 0 0,1-1 0 0 0,25-7 0 0 0,-32 7-13 0 0,0-1 1 0 0,0 1-1 0 0,0-1 0 0 0,0-1 1 0 0,0 1-1 0 0,-1-1 1 0 0,0 0-1 0 0,1-1 1 0 0,-2 0-1 0 0,1 0 0 0 0,0 0 1 0 0,-1 0-1 0 0,0-1 1 0 0,0 0-1 0 0,-1 0 1 0 0,0 0-1 0 0,0-1 1 0 0,0 1-1 0 0,-1-1 0 0 0,0 0 1 0 0,3-8-1 0 0,-4 9-15 0 0,-1 0-1 0 0,0-1 1 0 0,0 1-1 0 0,-1 0 1 0 0,1 0-1 0 0,-1-1 1 0 0,-2-8-1 0 0,2 11 33 0 0,-1 1 1 0 0,1-1-1 0 0,-1 1 1 0 0,0-1-1 0 0,0 1 0 0 0,-1 0 1 0 0,1 0-1 0 0,-1-1 0 0 0,0 1 1 0 0,1 0-1 0 0,-1 0 1 0 0,-1 1-1 0 0,1-1 0 0 0,-5-4 1 0 0,7 6 3 0 0,-1 1 0 0 0,1 0 0 0 0,-1-1 0 0 0,1 1 0 0 0,-1 0 0 0 0,1-1 0 0 0,-1 1 0 0 0,1 0 0 0 0,-1 0 0 0 0,1 0 0 0 0,-1-1 0 0 0,1 1 0 0 0,-1 0 0 0 0,0 0 0 0 0,1 0 0 0 0,-1 0 0 0 0,1 0 0 0 0,-1 0 0 0 0,0 0 0 0 0,1 0 0 0 0,-1 0 0 0 0,1 0 0 0 0,-1 1 0 0 0,0-1 0 0 0,0 1-2 0 0,-1-1 1 0 0,1 1-1 0 0,0 0 1 0 0,-1 0 0 0 0,1 0-1 0 0,0 0 1 0 0,0 0-1 0 0,0 0 1 0 0,-1 2-1 0 0,-1 1 0 0 0,0 1 0 0 0,0 0-1 0 0,0 0 1 0 0,-2 5-1 0 0,2 0 17 0 0,-1-1-1 0 0,2 1 1 0 0,-1-1-1 0 0,1 1 1 0 0,1 0-1 0 0,0 0 1 0 0,0 0 0 0 0,1 0-1 0 0,0 0 1 0 0,3 18-1 0 0,-2-24-10 0 0,0 0-1 0 0,0 0 0 0 0,0-1 1 0 0,0 1-1 0 0,1 0 1 0 0,-1-1-1 0 0,1 0 0 0 0,0 1 1 0 0,0-1-1 0 0,0 0 1 0 0,1 0-1 0 0,-1 0 0 0 0,1 0 1 0 0,0 0-1 0 0,-1 0 1 0 0,1-1-1 0 0,0 0 0 0 0,1 1 1 0 0,-1-1-1 0 0,0 0 1 0 0,1-1-1 0 0,-1 1 0 0 0,1 0 1 0 0,-1-1-1 0 0,1 0 1 0 0,0 0-1 0 0,0 0 0 0 0,-1 0 1 0 0,1-1-1 0 0,6 1 1 0 0,-6-1-2 0 0,1 0 1 0 0,-1 0-1 0 0,1-1 1 0 0,0 1-1 0 0,-1-1 1 0 0,1 0-1 0 0,-1 0 1 0 0,1 0-1 0 0,-1-1 1 0 0,0 1-1 0 0,1-1 1 0 0,-1 0-1 0 0,0-1 1 0 0,0 1-1 0 0,0-1 1 0 0,-1 1-1 0 0,1-1 1 0 0,-1 0-1 0 0,1-1 1 0 0,-1 1-1 0 0,0-1 1 0 0,0 1-1 0 0,-1-1 1 0 0,1 0-1 0 0,-1 0 1 0 0,1 0-1 0 0,1-5 1 0 0,-1 0 1 0 0,1 0 1 0 0,-2 0 0 0 0,1 0-1 0 0,-1 0 1 0 0,0-1 0 0 0,-1 1 0 0 0,0-1-1 0 0,-1 1 1 0 0,0-1 0 0 0,-1 1-1 0 0,1-1 1 0 0,-4-12 0 0 0,-3-9 53 0 0,-7-31 26 0 0,12 55-74 0 0,-1 0 0 0 0,1 0 0 0 0,-1 1 0 0 0,-1-1 0 0 0,1 1-1 0 0,-7-9 1 0 0,9 14-8 0 0,0 0-1 0 0,1 0 1 0 0,-1 1 0 0 0,0-1-1 0 0,0 0 1 0 0,0 0 0 0 0,1 1-1 0 0,-1-1 1 0 0,0 1-1 0 0,0-1 1 0 0,0 1 0 0 0,0-1-1 0 0,0 1 1 0 0,0 0-1 0 0,0-1 1 0 0,0 1 0 0 0,0 0-1 0 0,0 0 1 0 0,0 0-1 0 0,0 0 1 0 0,-2 0 0 0 0,1 0 0 0 0,0 0 1 0 0,0 1-1 0 0,0-1 1 0 0,0 1 0 0 0,0 0-1 0 0,1 0 1 0 0,-1 0-1 0 0,0 0 1 0 0,0 0 0 0 0,-2 1-1 0 0,-2 4-11 0 0,0-1 0 0 0,0 1 0 0 0,1-1 0 0 0,-8 12 0 0 0,3-4 17 0 0,1 0 0 0 0,0 1 0 0 0,2 0 0 0 0,-1 1 0 0 0,2 0 1 0 0,-9 27-1 0 0,13-36 4 0 0,1 0 0 0 0,0 0 0 0 0,0-1 1 0 0,0 1-1 0 0,1 0 0 0 0,0 0 0 0 0,0 0 1 0 0,0 0-1 0 0,1 0 0 0 0,0 0 0 0 0,0 0 1 0 0,1 0-1 0 0,-1-1 0 0 0,1 1 0 0 0,1-1 1 0 0,-1 1-1 0 0,1-1 0 0 0,0 0 0 0 0,0 0 0 0 0,0 0 1 0 0,7 8-1 0 0,-7-10-6 0 0,0 0 0 0 0,0-1 0 0 0,1 1 0 0 0,-1-1 0 0 0,1 1 0 0 0,-1-1 0 0 0,1 0 0 0 0,0 0 0 0 0,0-1 0 0 0,0 1 0 0 0,0-1 0 0 0,0 0 0 0 0,0 0 0 0 0,1 0 0 0 0,-1 0 0 0 0,0-1 0 0 0,0 0 0 0 0,8 0 0 0 0,-6-1-3 0 0,0 1 1 0 0,1-2-1 0 0,-1 1 1 0 0,0-1-1 0 0,0 0 1 0 0,0 0-1 0 0,0 0 0 0 0,-1-1 1 0 0,1 0-1 0 0,-1 0 1 0 0,11-8-1 0 0,-4 1 1 0 0,-1 0 0 0 0,1-1 0 0 0,-2-1-1 0 0,1 0 1 0 0,12-19 0 0 0,-20 25-3 0 0,1 0 1 0 0,-1 0-1 0 0,0-1 1 0 0,0 1-1 0 0,0-1 0 0 0,-1 0 1 0 0,0 0-1 0 0,-1 1 0 0 0,1-1 1 0 0,-1 0-1 0 0,-1-1 1 0 0,1 1-1 0 0,-1 0 0 0 0,-1-9 1 0 0,0 16 0 0 0,1 0 0 0 0,0-1 1 0 0,0 1-1 0 0,0 0 1 0 0,0 0-1 0 0,-1-1 1 0 0,1 1-1 0 0,0 0 0 0 0,0 0 1 0 0,0-1-1 0 0,-1 1 1 0 0,1 0-1 0 0,0 0 0 0 0,0 0 1 0 0,-1 0-1 0 0,1-1 1 0 0,0 1-1 0 0,-1 0 1 0 0,1 0-1 0 0,0 0 0 0 0,0 0 1 0 0,-1 0-1 0 0,1 0 1 0 0,0 0-1 0 0,-1 0 0 0 0,1 0 1 0 0,0 0-1 0 0,-1 0 1 0 0,1 0-1 0 0,0 0 1 0 0,-1 0-1 0 0,1 0 0 0 0,0 0 1 0 0,-1 0-1 0 0,1 0 1 0 0,0 0-1 0 0,0 0 0 0 0,-1 1 1 0 0,1-1-1 0 0,0 0 1 0 0,-1 0-1 0 0,1 0 1 0 0,0 0-1 0 0,0 1 0 0 0,-1-1 1 0 0,1 0-1 0 0,0 1 1 0 0,-15 9-19 0 0,15-10 18 0 0,-5 4 5 0 0,1 1 0 0 0,-1 0 0 0 0,1-1 0 0 0,0 2 0 0 0,0-1 0 0 0,1 0-1 0 0,0 1 1 0 0,0 0 0 0 0,0-1 0 0 0,0 1 0 0 0,1 0 0 0 0,0 1 0 0 0,1-1-1 0 0,-1 0 1 0 0,0 11 0 0 0,1-12-11 0 0,1 0 0 0 0,0 0 0 0 0,0 0 0 0 0,0 0 0 0 0,0 0 0 0 0,1 0 0 0 0,0 0 0 0 0,0 0 0 0 0,0 0 0 0 0,1 0 0 0 0,-1 0-1 0 0,1-1 1 0 0,0 1 0 0 0,1-1 0 0 0,-1 1 0 0 0,1-1 0 0 0,0 0 0 0 0,0 0 0 0 0,0 0 0 0 0,5 4 0 0 0,-4-5-225 0 0,0 0-1 0 0,1 0 1 0 0,-1 0-1 0 0,1 0 1 0 0,-1-1-1 0 0,1 0 1 0 0,8 3-1 0 0,-6-3-1496 0 0,1 0-1 0 0,-1-1 1 0 0,1 0-1 0 0,12 0 1 0 0,-7-1-97 0 0</inkml:trace>
</inkml:ink>
</file>

<file path=ppt/ink/ink4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38.1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4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8.0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4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9.6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4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51.3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4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53.0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4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4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4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4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4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11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107 981 512 0 0,'-2'-2'464'0'0,"1"0"-1"0"0,0 1 1 0 0,0-1-1 0 0,0 0 1 0 0,0 0-1 0 0,0 0 1 0 0,1-1-1 0 0,-1 1 1 0 0,0 0-1 0 0,1 0 1 0 0,0 0-1 0 0,-1-3 1 0 0,2 4-373 0 0,-1 0 1 0 0,0 0-1 0 0,1-1 1 0 0,-1 1-1 0 0,1 0 1 0 0,0 0-1 0 0,-1 0 0 0 0,1 0 1 0 0,0 0-1 0 0,0 0 1 0 0,-1 0-1 0 0,1 1 1 0 0,0-1-1 0 0,0 0 1 0 0,0 0-1 0 0,0 1 0 0 0,0-1 1 0 0,0 0-1 0 0,0 1 1 0 0,0-1-1 0 0,1 1 1 0 0,-1 0-1 0 0,2-1 1 0 0,7-8 2037 0 0,-4 5 1907 0 0,-4 17-2751 0 0,-2-10-948 0 0,1 28 1585 0 0,-1-29-1843 0 0,1-1-1 0 0,-1 1 0 0 0,0-1 1 0 0,0 1-1 0 0,1-1 0 0 0,-1 1 1 0 0,1-1-1 0 0,-1 1 1 0 0,1-1-1 0 0,0 1 0 0 0,-1-1 1 0 0,1 0-1 0 0,0 1 0 0 0,0-1 1 0 0,2 2-1 0 0,-3-3-69 0 0,0 0 0 0 0,0 1-1 0 0,1-1 1 0 0,-1 0 0 0 0,0 0-1 0 0,0 0 1 0 0,1 0 0 0 0,-1 1-1 0 0,0-1 1 0 0,1 0 0 0 0,-1 0-1 0 0,0 0 1 0 0,1 0 0 0 0,-1 0-1 0 0,0 0 1 0 0,0 0 0 0 0,1 0-1 0 0,-1 0 1 0 0,0 0 0 0 0,1 0-1 0 0,-1 0 1 0 0,0 0 0 0 0,1 0-1 0 0,-1 0 1 0 0,0 0 0 0 0,1 0-1 0 0,-1 0 1 0 0,0 0 0 0 0,0-1-1 0 0,1 1 1 0 0,-1 0 0 0 0,0 0-1 0 0,1 0 1 0 0,-1 0 0 0 0,0-1-1 0 0,5-13 316 0 0,-5-17 100 0 0,-2 14-310 0 0,0 1 28 0 0,1 0-1 0 0,1 0 0 0 0,0 0 0 0 0,4-23 1 0 0,0 20-127 0 0,-2 16 14 0 0,-1-1 0 0 0,0 0-1 0 0,0-1 1 0 0,0 1 0 0 0,-1 0 0 0 0,1 0-1 0 0,-1 0 1 0 0,0 0 0 0 0,0 0-1 0 0,0-1 1 0 0,-2-4 0 0 0,2 8-14 0 0,-1 0 0 0 0,0 0 1 0 0,1 1-1 0 0,-1-1 0 0 0,0 0 0 0 0,1 0 1 0 0,-1 0-1 0 0,0 1 0 0 0,0-1 1 0 0,0 1-1 0 0,0-1 0 0 0,0 0 0 0 0,0 1 1 0 0,1 0-1 0 0,-1-1 0 0 0,0 1 1 0 0,-1-1-1 0 0,1 1 0 0 0,0 0 0 0 0,0 0 1 0 0,0 0-1 0 0,0 0 0 0 0,0 0 1 0 0,0 0-1 0 0,0 0 0 0 0,0 0 0 0 0,0 0 1 0 0,-2 1-1 0 0,-2-1 35 0 0,0 2-1 0 0,0-1 1 0 0,0 0-1 0 0,-7 4 1 0 0,-1 1 44 0 0,-23 12 316 0 0,33-16-363 0 0,0 0 1 0 0,1-1-1 0 0,-1 1 1 0 0,1 1-1 0 0,0-1 0 0 0,0 0 1 0 0,0 0-1 0 0,0 1 0 0 0,0 0 1 0 0,-2 3-1 0 0,-1 7 71 0 0,1 0 0 0 0,1 0 0 0 0,0 0 0 0 0,1 0 0 0 0,0 1 0 0 0,0 24 1 0 0,-1 12-70 0 0,-3-8-6 0 0,3 1 0 0 0,1 0-1 0 0,7 76 1 0 0,7-22-24 0 0,13 92 38 0 0,-16-122-40 0 0,0 86 1 0 0,-3-41-32 0 0,-2 9 32 0 0,0 13 12 0 0,1-84-41 0 0,35 277 25 0 0,18-55-51 0 0,-42-189 43 0 0,-4 0-1 0 0,-4 1 1 0 0,-3 0 0 0 0,-8 107 0 0 0,-2-59-7 0 0,-18 256-30 0 0,-34 286-21 0 0,60-164 17 0 0,34 163-279 0 0,-24-396 363 0 0,-9-211-36 0 0,3-1-1 0 0,2-1 1 0 0,20 68 0 0 0,-24-116-22 0 0,0-1 0 0 0,1 1 1 0 0,1-1-1 0 0,12 20 1 0 0,-13-27 7 0 0,0 1 0 0 0,0-1 1 0 0,1 0-1 0 0,0 0 0 0 0,0-1 0 0 0,1 0 1 0 0,0 0-1 0 0,9 6 0 0 0,-12-11 10 0 0,-1 1 0 0 0,1-1 0 0 0,-1-1 0 0 0,1 1 0 0 0,0-1 0 0 0,0 1 0 0 0,0-1 0 0 0,0-1 0 0 0,0 1 0 0 0,0-1 0 0 0,0 0 0 0 0,6 0 0 0 0,10-2 32 0 0,34-9 1 0 0,-25 5-76 0 0,235-33-80 0 0,-145 37 70 0 0,-12 2 23 0 0,-38-8-9 0 0,25-1 112 0 0,150-13-53 0 0,-135 13-33 0 0,15-2 39 0 0,69-8 0 0 0,-89 11-39 0 0,86-5-39 0 0,26-2-8 0 0,88-7 43 0 0,-45 5-10 0 0,-14 2 18 0 0,-63 6 37 0 0,700-40-226 0 0,-251 47 193 0 0,326 22-194 0 0,-301-7 132 0 0,43 1 27 0 0,168-15 5 0 0,-13 0 68 0 0,573-10-272 0 0,-14-7 293 0 0,-1326 19-55 0 0,582 3-71 0 0,-2-21 86 0 0,841-36 116 0 0,-888 57-138 0 0,-121 1-29 0 0,670-44 177 0 0,-316-3-23 0 0,-578 33-182 0 0,1092-48-51 0 0,-32 13 99 0 0,-700 51-230 0 0,307-3 156 0 0,-47 10 50 0 0,-327 2 34 0 0,-473-14 23 0 0,22 0-26 0 0,342 15-8 0 0,-11 16-7 0 0,84-20-47 0 0,-474-13 57 0 0,208-10 18 0 0,55 0-184 0 0,-211-1 190 0 0,2 0 92 0 0,133 7-117 0 0,-193 3 5 0 0,-20 1 6 0 0,55-6 1 0 0,-83 5-8 0 0,-1 0 0 0 0,0 0 0 0 0,0 0 0 0 0,1 0 0 0 0,-1-1 0 0 0,0 1 0 0 0,0-1 0 0 0,0 0 0 0 0,-1-1 0 0 0,1 1 0 0 0,0 0 0 0 0,3-5 0 0 0,-5 4 5 0 0,0 0 1 0 0,0-1-1 0 0,-1 1 0 0 0,1-1 0 0 0,-1 0 0 0 0,0 1 0 0 0,0-1 0 0 0,0 0 0 0 0,-1 0 0 0 0,1 1 0 0 0,-1-1 0 0 0,0-5 0 0 0,0 4-3 0 0,0 0-1 0 0,0 0 1 0 0,1-1-1 0 0,0 1 1 0 0,0 0-1 0 0,3-6 0 0 0,0 3-21 0 0,0 0 0 0 0,1 0 0 0 0,8-9 0 0 0,8-14-19 0 0,2-9 49 0 0,37-70-22 0 0,-49 86 29 0 0,0-1-1 0 0,11-42 1 0 0,50-247-6 0 0,-6 75-12 0 0,-24 94-8 0 0,36-124-135 0 0,56-235 110 0 0,-108 364 3 0 0,-6-1 0 0 0,-6 0 0 0 0,-8-259 0 0 0,-24 185-471 0 0,-60-287-1 0 0,-98-274-276 0 0,89 412 975 0 0,56 222 432 0 0,5-2 1 0 0,-11-286-1 0 0,36 368-527 0 0,4-1 0 0 0,3 1 0 0 0,2 0 0 0 0,25-95-1 0 0,-26 134-200 0 0,1 0-1 0 0,1 1 1 0 0,1 1-1 0 0,17-29 1 0 0,-15 32-977 0 0,0 1 0 0 0,26-27 1 0 0,-19 24-1023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9.08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108 228 8 0 0,'2'-7'1452'0'0,"0"1"-1"0"0,1 0 1 0 0,0 0-1 0 0,0 0 1 0 0,1 1-1 0 0,0-1 1 0 0,4-5 0 0 0,12-19 2722 0 0,-6 7-2176 0 0,15-29 684 0 0,-27 46-2429 0 0,0 1-1 0 0,0-1 1 0 0,0 0 0 0 0,0 0 0 0 0,-1 0-1 0 0,0 1 1 0 0,0-11 0 0 0,-1 16-228 0 0,0-1 0 0 0,0 1-1 0 0,0-1 1 0 0,0 1 0 0 0,0-1 0 0 0,0 1 0 0 0,0-1 0 0 0,0 1 0 0 0,0-1 0 0 0,0 1 0 0 0,-1-1 0 0 0,1 1-1 0 0,0-1 1 0 0,0 1 0 0 0,-1-1 0 0 0,1 1 0 0 0,0-1 0 0 0,0 1 0 0 0,-1 0 0 0 0,1-1 0 0 0,-1 1-1 0 0,1 0 1 0 0,0-1 0 0 0,-1 1 0 0 0,1 0 0 0 0,-1-1 0 0 0,0 1-1 0 0,-1-1 1 0 0,1 1-1 0 0,0 0 1 0 0,0 0-1 0 0,0 0 1 0 0,0 0-1 0 0,-1 0 1 0 0,1 0-1 0 0,0 0 1 0 0,0 0-1 0 0,-2 0 1 0 0,-4 2-1 0 0,0 0 0 0 0,0 1 0 0 0,-7 3 0 0 0,10-4 5 0 0,-3 1-40 0 0,1 1 1 0 0,-1-1 0 0 0,1 1-1 0 0,0 0 1 0 0,0 1-1 0 0,0 0 1 0 0,1 0 0 0 0,0 0-1 0 0,0 0 1 0 0,0 1-1 0 0,0 0 1 0 0,1 0 0 0 0,0 0-1 0 0,0 0 1 0 0,1 1-1 0 0,0 0 1 0 0,-4 11 0 0 0,5-12-22 0 0,1 0 1 0 0,0-1 0 0 0,0 1 0 0 0,0 0 0 0 0,1 0 0 0 0,-1 0-1 0 0,2 0 1 0 0,-1 0 0 0 0,0 0 0 0 0,1 0 0 0 0,0 0-1 0 0,1 0 1 0 0,0-1 0 0 0,-1 1 0 0 0,2 0 0 0 0,-1-1 0 0 0,1 1-1 0 0,-1-1 1 0 0,1 0 0 0 0,1 0 0 0 0,-1 0 0 0 0,5 4 0 0 0,-3-4 10 0 0,1-1 0 0 0,-1 0 0 0 0,1 0 0 0 0,-1 0 1 0 0,1-1-1 0 0,0 0 0 0 0,1 0 0 0 0,-1-1 0 0 0,0 1 1 0 0,13 1-1 0 0,-12-2 24 0 0,-1-1-1 0 0,1 1 1 0 0,-1 1-1 0 0,0-1 1 0 0,0 1 0 0 0,0 0-1 0 0,0 0 1 0 0,-1 1-1 0 0,1-1 1 0 0,-1 1 0 0 0,8 7-1 0 0,-12-10 4 0 0,0 0-1 0 0,0 1 1 0 0,0-1 0 0 0,-1 0-1 0 0,1 0 1 0 0,0 1-1 0 0,0-1 1 0 0,-1 1-1 0 0,1-1 1 0 0,-1 1 0 0 0,1-1-1 0 0,-1 1 1 0 0,0-1-1 0 0,1 1 1 0 0,-1-1 0 0 0,0 1-1 0 0,0-1 1 0 0,0 1-1 0 0,0-1 1 0 0,-1 1-1 0 0,1-1 1 0 0,0 1 0 0 0,0-1-1 0 0,-1 1 1 0 0,1-1-1 0 0,-1 1 1 0 0,0-1 0 0 0,1 1-1 0 0,-1-1 1 0 0,0 0-1 0 0,0 1 1 0 0,0-1 0 0 0,0 0-1 0 0,0 0 1 0 0,0 0-1 0 0,0 0 1 0 0,0 0-1 0 0,0 0 1 0 0,-2 1 0 0 0,-2 2 48 0 0,-1 0-1 0 0,1-1 1 0 0,0 0 0 0 0,-1 0 0 0 0,0 0 0 0 0,0-1 0 0 0,0 0-1 0 0,-9 3 1 0 0,-9 0 154 0 0,-38 6 94 0 0,54-10-299 0 0,1 0-1 0 0,-1-1 1 0 0,1 0 0 0 0,-1-1-1 0 0,1 1 1 0 0,-9-3-1 0 0,14 3-21 0 0,1-1-1 0 0,-1 1 1 0 0,1-1-1 0 0,-1 1 0 0 0,1-1 1 0 0,0 1-1 0 0,-1-1 1 0 0,1 0-1 0 0,0 0 1 0 0,0 0-1 0 0,-1 0 0 0 0,1 1 1 0 0,0-2-1 0 0,0 1 1 0 0,0 0-1 0 0,0 0 0 0 0,0 0 1 0 0,1 0-1 0 0,-3-3 1 0 0,3 2-68 0 0,-1 0 0 0 0,0-1 0 0 0,1 1 0 0 0,0 0 0 0 0,-1 0 0 0 0,1 0-1 0 0,0-1 1 0 0,0 1 0 0 0,1 0 0 0 0,-1 0 0 0 0,0 0 0 0 0,1-3 0 0 0,1-2-557 0 0,1 0 0 0 0,-1 0-1 0 0,1 1 1 0 0,0-1 0 0 0,1 1 0 0 0,-1 0-1 0 0,6-7 1 0 0,3-1-1975 0 0,1-1-373 0 0</inkml:trace>
</inkml:ink>
</file>

<file path=ppt/ink/ink4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4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4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4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4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4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4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4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4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4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9.3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1 696 0 0,'2'1'1304'0'0,"-1"0"1"0"0,0 0-1 0 0,1 0 0 0 0,-1 0 0 0 0,0 0 1 0 0,1 1-1 0 0,-1-1 0 0 0,0 0 0 0 0,1 3 1 0 0,-1-2-425 0 0,0 0-1 0 0,-1-1 1 0 0,1 1 0 0 0,-1 0 0 0 0,1-1 0 0 0,-1 1 0 0 0,0 0 0 0 0,0 2 0 0 0,0 2 213 0 0,0 0 0 0 0,-1 0 0 0 0,-1 0 1 0 0,-2 10-1 0 0,3-13-1022 0 0,-1 1 0 0 0,1-1 0 0 0,0 1-1 0 0,0 0 1 0 0,1-1 0 0 0,-1 1 0 0 0,1 0 0 0 0,0-1 0 0 0,0 1 0 0 0,0 0 0 0 0,0-1 0 0 0,1 1 0 0 0,-1 0-1 0 0,3 5 1 0 0,0-4-41 0 0,-1 0 0 0 0,2-1 1 0 0,-1 1-1 0 0,0-1 0 0 0,1 1 0 0 0,0-1 0 0 0,0 0 0 0 0,0-1 0 0 0,7 6 0 0 0,-8-8-331 0 0,-1 1 1 0 0,1-1-1 0 0,0 0 1 0 0,-1 1-1 0 0,1-1 0 0 0,0 0 1 0 0,0-1-1 0 0,5 2 1 0 0,-6-2-414 0 0,0 0 1 0 0,0 0 0 0 0,0 0 0 0 0,0 0 0 0 0,0 0-1 0 0,0-1 1 0 0,0 1 0 0 0,0-1 0 0 0,0 1 0 0 0,0-1-1 0 0,-1 0 1 0 0,1 0 0 0 0,0 0 0 0 0,2-1 0 0 0,3-2-4586 0 0</inkml:trace>
</inkml:ink>
</file>

<file path=ppt/ink/ink4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4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4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4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4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4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4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4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4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4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9.48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18 3233 0 0,'-13'-4'3488'0'0,"0"-3"3474"0"0,5 4-6178 0 0,4 0 240 0 0,2 3-111 0 0,2 1 79 0 0,3 2-352 0 0,5 0-480 0 0,0 1-96 0 0,4 2-80 0 0,1 3-424 0 0,2 0-1017 0 0,0 0 625 0 0,1 3-2232 0 0</inkml:trace>
</inkml:ink>
</file>

<file path=ppt/ink/ink4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4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4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4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4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4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4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4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4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4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19.9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 11 2537 0 0,'-4'-11'11498'0'0,"6"17"-6612"0"0,7 27-4555 0 0,-4-19 701 0 0,12 47-416 0 0,-2 1 1 0 0,-4 0-1 0 0,-1 1 0 0 0,-4-1 0 0 0,-3 126 0 0 0,-8-124-252 0 0,-20 100 0 0 0,18-138-222 0 0,4-17-118 0 0,1 0 0 0 0,0-1 0 0 0,0 1 0 0 0,1 0 0 0 0,0 0 0 0 0,0 0 0 0 0,1 18 0 0 0,1-26-23 0 0,-1-1 0 0 0,0 0 1 0 0,0 1-1 0 0,0-1 0 0 0,0 0 1 0 0,0 0-1 0 0,0 1 0 0 0,0-1 1 0 0,0 0-1 0 0,0 1 0 0 0,1-1 1 0 0,-1 0-1 0 0,0 0 1 0 0,0 1-1 0 0,0-1 0 0 0,1 0 1 0 0,-1 0-1 0 0,0 0 0 0 0,0 1 1 0 0,1-1-1 0 0,-1 0 0 0 0,0 0 1 0 0,0 0-1 0 0,1 0 0 0 0,-1 1 1 0 0,0-1-1 0 0,1 0 0 0 0,-1 0 1 0 0,0 0-1 0 0,0 0 0 0 0,1 0 1 0 0,-1 0-1 0 0,0 0 0 0 0,1 0 1 0 0,-1 0-1 0 0,0 0 0 0 0,1 0 1 0 0,-1 0-1 0 0,0 0 1 0 0,0 0-1 0 0,1 0 0 0 0,-1 0 1 0 0,0-1-1 0 0,1 1 0 0 0,-1 0 1 0 0,0 0-1 0 0,0 0 0 0 0,1 0 1 0 0,-1-1-1 0 0,0 1 0 0 0,0 0 1 0 0,1 0-1 0 0,-1 0 0 0 0,0-1 1 0 0,0 1-1 0 0,0 0 0 0 0,1 0 1 0 0,-1-1-1 0 0,16-17-15 0 0,-13 15-2 0 0,28-35-72 0 0,-7 7 31 0 0,3 1 0 0 0,0 1 0 0 0,47-38 0 0 0,-69 63 52 0 0,0 1-1 0 0,0 0 1 0 0,0 0-1 0 0,0 1 1 0 0,0-1 0 0 0,1 1-1 0 0,-1 0 1 0 0,1 1 0 0 0,0-1-1 0 0,-1 1 1 0 0,1 0 0 0 0,0 1-1 0 0,10-1 1 0 0,-13 1 5 0 0,0 1 0 0 0,0-1 1 0 0,0 1-1 0 0,0 0 0 0 0,0 0 1 0 0,0 0-1 0 0,0 0 0 0 0,0 0 1 0 0,0 1-1 0 0,0-1 0 0 0,0 1 1 0 0,-1 0-1 0 0,1-1 0 0 0,-1 1 0 0 0,1 1 1 0 0,-1-1-1 0 0,0 0 0 0 0,0 1 1 0 0,0-1-1 0 0,0 1 0 0 0,0-1 1 0 0,0 1-1 0 0,-1 0 0 0 0,0 0 1 0 0,1 0-1 0 0,0 4 0 0 0,-1-4 5 0 0,0 1 0 0 0,0-1 0 0 0,0 1 0 0 0,0-1 0 0 0,-1 1 0 0 0,0-1-1 0 0,0 1 1 0 0,0 0 0 0 0,0-1 0 0 0,0 1 0 0 0,-1-1 0 0 0,1 1 0 0 0,-1-1 0 0 0,-2 7-1 0 0,0-5 3 0 0,1 0-1 0 0,-1 0 0 0 0,0-1 0 0 0,0 1 1 0 0,0-1-1 0 0,-1 0 0 0 0,1 0 0 0 0,-1 0 1 0 0,-5 4-1 0 0,-1-1 9 0 0,0 1 0 0 0,0-2-1 0 0,-1 0 1 0 0,0 0 0 0 0,-1-1 0 0 0,1 0 0 0 0,-1-1 0 0 0,-12 3 0 0 0,6-3-5 0 0,0-1 0 0 0,0-1 1 0 0,-31 1-1 0 0,40-3-32 0 0,0-1 0 0 0,0 0 0 0 0,0 0 1 0 0,0-1-1 0 0,1 0 0 0 0,-1 0 0 0 0,0-1 0 0 0,1 0 0 0 0,-14-7 0 0 0,20 8-133 0 0,0 1 1 0 0,0-1-1 0 0,0 1 0 0 0,0-1 0 0 0,0 0 0 0 0,0 0 0 0 0,0 0 0 0 0,1 0 0 0 0,-1 0 0 0 0,1-1 1 0 0,-1 1-1 0 0,1 0 0 0 0,0-1 0 0 0,0 1 0 0 0,0-1 0 0 0,0 1 0 0 0,0-1 0 0 0,1 1 1 0 0,-1-4-1 0 0,0 2-496 0 0,1 0 0 0 0,0 0 1 0 0,0 0-1 0 0,1 0 1 0 0,-1 0-1 0 0,1 0 0 0 0,0 0 1 0 0,0 0-1 0 0,0 1 1 0 0,0-1-1 0 0,4-7 0 0 0,4-5-962 0 0</inkml:trace>
</inkml:ink>
</file>

<file path=ppt/ink/ink4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4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4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4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4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4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4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4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4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4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20.2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 8 1280 0 0,'0'-1'334'0'0,"-1"1"0"0"0,1-1 0 0 0,-1 1 0 0 0,1-1 0 0 0,0 1 0 0 0,-1-1 0 0 0,1 1 0 0 0,-1-1 0 0 0,1 1 0 0 0,-1-1 0 0 0,0 1 0 0 0,1 0 0 0 0,-1 0 0 0 0,1-1 0 0 0,-1 1 0 0 0,0 0-1 0 0,1 0 1 0 0,-1-1 0 0 0,1 1 0 0 0,-1 0 0 0 0,0 0 0 0 0,1 0 0 0 0,-1 0 0 0 0,0 0 0 0 0,1 0 0 0 0,-1 0 0 0 0,0 0 0 0 0,1 0 0 0 0,-1 0 0 0 0,0 1 0 0 0,1-1 0 0 0,-1 0 0 0 0,1 0 0 0 0,-2 1 0 0 0,1 0 63 0 0,0 0 0 0 0,1 0 0 0 0,-1 1 0 0 0,0-1 0 0 0,0 0 0 0 0,1 0 1 0 0,-1 1-1 0 0,1-1 0 0 0,-1 0 0 0 0,1 1 0 0 0,-1-1 0 0 0,1 0 0 0 0,0 1 1 0 0,0-1-1 0 0,0 2 0 0 0,0 14 552 0 0,0 0 0 0 0,2 0 0 0 0,4 23 0 0 0,1 3-168 0 0,2 111 606 0 0,-8-96-1213 0 0,16 101 0 0 0,-9-117-327 0 0,22 98-539 0 0,-2-49-3186 0 0,-27-90 3711 0 0,8 18-2267 0 0,0-10-3650 0 0,-3-5 1307 0 0</inkml:trace>
</inkml:ink>
</file>

<file path=ppt/ink/ink4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4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4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4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4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9 512 0 0,'-16'1'-71'0'0,"0"0"0"0"0,0 2 1 0 0,-20 5-1 0 0,28-7 509 0 0,0 3-146 0 0,0-1 1 0 0,1 1-1 0 0,-1 0 1 0 0,1 1-1 0 0,0-1 1 0 0,0 1-1 0 0,0 1 1 0 0,1 0-1 0 0,-11 12 0 0 0,8-7-13 0 0,1-1 0 0 0,1 2 0 0 0,0-1 0 0 0,0 1 0 0 0,1 0-1 0 0,1 0 1 0 0,-5 13 0 0 0,7-16-177 0 0,1-1 1 0 0,0 1 0 0 0,0-1-1 0 0,1 1 1 0 0,0 0-1 0 0,1 0 1 0 0,0-1-1 0 0,0 1 1 0 0,0 0-1 0 0,1 0 1 0 0,4 15-1 0 0,-3-20-48 0 0,0 1-1 0 0,0 0 1 0 0,0-1-1 0 0,0 0 1 0 0,1 1-1 0 0,0-1 0 0 0,0 0 1 0 0,0 0-1 0 0,0-1 1 0 0,0 1-1 0 0,1-1 1 0 0,0 0-1 0 0,0 1 1 0 0,0-2-1 0 0,5 5 1 0 0,-5-6-26 0 0,-1 1 1 0 0,0 0 0 0 0,1-1-1 0 0,0 0 1 0 0,-1 0 0 0 0,1 0-1 0 0,-1 0 1 0 0,1-1 0 0 0,0 1-1 0 0,0-1 1 0 0,-1 0 0 0 0,1 0-1 0 0,0 0 1 0 0,0-1 0 0 0,-1 1-1 0 0,1-1 1 0 0,0 0 0 0 0,-1 0-1 0 0,1 0 1 0 0,5-3 0 0 0,10-5 8 0 0,0-2 1 0 0,-1-1-1 0 0,0 0 0 0 0,-1-1 1 0 0,0-1-1 0 0,-1 0 0 0 0,0-1 1 0 0,-1-1-1 0 0,19-27 0 0 0,-29 35-14 0 0,0-1 0 0 0,-1 0-1 0 0,0 0 1 0 0,0 0 0 0 0,-1 0-1 0 0,3-12 1 0 0,-5 14-2 0 0,0 0-1 0 0,0 0 1 0 0,0 0-1 0 0,-1 0 1 0 0,0 0-1 0 0,0 0 1 0 0,0 0-1 0 0,-1 0 1 0 0,-3-10-1 0 0,3 14-17 0 0,0 0 0 0 0,0-1-1 0 0,0 1 1 0 0,-1 0-1 0 0,0 0 1 0 0,1 0 0 0 0,-1 0-1 0 0,0 0 1 0 0,-1 0 0 0 0,1 1-1 0 0,0-1 1 0 0,-1 1 0 0 0,1-1-1 0 0,-1 1 1 0 0,0 0-1 0 0,0 0 1 0 0,0 0 0 0 0,0 0-1 0 0,0 1 1 0 0,0-1 0 0 0,-1 1-1 0 0,1 0 1 0 0,0 0-1 0 0,-1 0 1 0 0,-5-1 0 0 0,3 2 0 0 0,1 0 0 0 0,-1 0 0 0 0,0 0 0 0 0,0 1 0 0 0,1-1 0 0 0,-1 1 0 0 0,0 1 0 0 0,1-1 0 0 0,-1 1 0 0 0,1 0 0 0 0,0 0 0 0 0,-1 1 0 0 0,1 0 0 0 0,-9 6 0 0 0,11-7 1 0 0,-54 42-48 0 0,51-38 57 0 0,-1 1 0 0 0,1-1 0 0 0,1 1 0 0 0,-1 0 0 0 0,1 1-1 0 0,-4 8 1 0 0,-3 7-6 0 0,1 1-1 0 0,-11 37 1 0 0,18-46 19 0 0,0 0 0 0 0,2 0 0 0 0,-1 0 0 0 0,2 1 0 0 0,0 24 0 0 0,1-34-24 0 0,1-1-1 0 0,0 1 1 0 0,0-1-1 0 0,0 1 0 0 0,1-1 1 0 0,0 1-1 0 0,0-1 0 0 0,0 0 1 0 0,1 0-1 0 0,0 0 1 0 0,0 0-1 0 0,0 0 0 0 0,8 7 1 0 0,-9-9 2 0 0,0-1 0 0 0,0 0 0 0 0,1 0 0 0 0,-1 0 0 0 0,1 0 1 0 0,-1-1-1 0 0,1 1 0 0 0,0-1 0 0 0,0 1 0 0 0,0-1 0 0 0,0 0 0 0 0,0 0 0 0 0,0 0 1 0 0,0-1-1 0 0,0 1 0 0 0,0-1 0 0 0,0 0 0 0 0,0 1 0 0 0,0-1 0 0 0,1-1 0 0 0,-1 1 0 0 0,0 0 1 0 0,0-1-1 0 0,0 0 0 0 0,0 1 0 0 0,3-3 0 0 0,4-1 8 0 0,-1-1-1 0 0,0 0 1 0 0,0 0-1 0 0,-1-1 1 0 0,0 0-1 0 0,0-1 1 0 0,0 0 0 0 0,-1 0-1 0 0,0-1 1 0 0,12-16-1 0 0,-10 11 17 0 0,-1 0-1 0 0,0-1 0 0 0,-1 0 1 0 0,0 0-1 0 0,-1 0 0 0 0,6-24 1 0 0,-9 19 48 0 0,0 1 0 0 0,0-28 0 0 0,-3 33 55 0 0,1 0-1 0 0,0 1 1 0 0,0-1-1 0 0,1 1 1 0 0,1-1-1 0 0,0 1 1 0 0,8-18-1 0 0,-11 30-47 0 0,2 20 183 0 0,0-11-213 0 0,1 0-1 0 0,0-1 0 0 0,0 1 1 0 0,1-1-1 0 0,7 12 0 0 0,30 37 49 0 0,-10-13 77 0 0,-28-41-178 0 0,81 135 161 0 0,-63-97-146 0 0,-2 2-1 0 0,-1 0 1 0 0,15 60-1 0 0,-28-80-8 0 0,0 0 0 0 0,-1 1 0 0 0,-2 0-1 0 0,0-1 1 0 0,-2 1 0 0 0,0 0 0 0 0,-2 0 0 0 0,-6 33 0 0 0,6-46-7 0 0,-1 0-1 0 0,-1 0 1 0 0,0-1 0 0 0,0 1 0 0 0,-1-1 0 0 0,0 0 0 0 0,-1 0 0 0 0,0-1 0 0 0,-1 0-1 0 0,0 0 1 0 0,0 0 0 0 0,-1-1 0 0 0,-16 14 0 0 0,17-16 17 0 0,-1-1 0 0 0,0 0 0 0 0,0 0 0 0 0,0-1 0 0 0,-1 0 0 0 0,0-1 0 0 0,0 1 0 0 0,0-2 0 0 0,0 1 0 0 0,0-1 0 0 0,0-1 0 0 0,-1 1 0 0 0,1-2 0 0 0,0 1 0 0 0,-1-1 0 0 0,1-1 0 0 0,-11-1 0 0 0,10 0 50 0 0,0 0 1 0 0,0-1 0 0 0,0 0 0 0 0,1 0-1 0 0,-1-1 1 0 0,1-1 0 0 0,0 1-1 0 0,0-2 1 0 0,0 1 0 0 0,1-1-1 0 0,-1-1 1 0 0,-13-13 0 0 0,16 14 11 0 0,0-1 1 0 0,1-1 0 0 0,-1 1-1 0 0,1-1 1 0 0,1 1-1 0 0,0-1 1 0 0,0-1-1 0 0,0 1 1 0 0,1-1 0 0 0,0 1-1 0 0,1-1 1 0 0,0 0-1 0 0,0 0 1 0 0,0-18 0 0 0,2 12-65 0 0,0 0 0 0 0,2-1 1 0 0,0 1-1 0 0,1 0 0 0 0,0 0 1 0 0,1 0-1 0 0,1 1 0 0 0,0-1 1 0 0,1 1-1 0 0,1 0 0 0 0,0 1 1 0 0,1-1-1 0 0,0 1 0 0 0,1 1 1 0 0,1 0-1 0 0,0 0 0 0 0,13-12 1 0 0,-2 5-133 0 0,1 1-1 0 0,0 1 1 0 0,1 1 0 0 0,1 1 0 0 0,1 1 0 0 0,0 1-1 0 0,0 2 1 0 0,42-14 0 0 0,-52 21-1266 0 0,-1 0 1 0 0,0 0-1 0 0,27-1 0 0 0,-28 5 294 0 0</inkml:trace>
</inkml:ink>
</file>

<file path=ppt/ink/ink4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5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25 8 0 0,'-4'-3'179'0'0,"0"1"0"0"0,0 1 0 0 0,0-1 0 0 0,0 0 0 0 0,-1 1 0 0 0,1 0 0 0 0,0 0-1 0 0,-1 0 1 0 0,1 1 0 0 0,0-1 0 0 0,-1 1 0 0 0,1 0 0 0 0,-1 0 0 0 0,1 1 0 0 0,-1-1 0 0 0,1 1 0 0 0,0 0 0 0 0,-1 0 0 0 0,1 1 0 0 0,0-1 0 0 0,0 1 0 0 0,0 0 0 0 0,0 0-1 0 0,0 0 1 0 0,1 1 0 0 0,-1-1 0 0 0,0 1 0 0 0,-4 5 0 0 0,-7 6 278 0 0,1 2 0 0 0,1 0 0 0 0,0 1 0 0 0,1 0 0 0 0,1 0 0 0 0,0 1 0 0 0,2 1 0 0 0,-14 35 0 0 0,21-48-344 0 0,0 1 0 0 0,0-1 0 0 0,0 0-1 0 0,1 1 1 0 0,0-1 0 0 0,1 1 0 0 0,-1-1 0 0 0,1 1 0 0 0,0 0-1 0 0,2 10 1 0 0,-1-14-60 0 0,0 1 0 0 0,0 0 0 0 0,0 0 0 0 0,1-1 0 0 0,0 1 0 0 0,-1-1 0 0 0,1 1 0 0 0,1-1 0 0 0,-1 0 0 0 0,0 0 0 0 0,1 0 0 0 0,-1 0 0 0 0,1 0 0 0 0,0 0 0 0 0,0-1 0 0 0,0 1 0 0 0,1-1 0 0 0,-1 0 0 0 0,4 2-1 0 0,-1-1-32 0 0,0-1 0 0 0,0 1 0 0 0,1-1-1 0 0,-1-1 1 0 0,1 1 0 0 0,-1-1 0 0 0,1 0-1 0 0,-1-1 1 0 0,1 1 0 0 0,0-1 0 0 0,-1-1-1 0 0,1 1 1 0 0,-1-1 0 0 0,1 0 0 0 0,-1 0-1 0 0,1-1 1 0 0,-1 0 0 0 0,0 0 0 0 0,0-1-1 0 0,0 0 1 0 0,0 0 0 0 0,0 0 0 0 0,6-5-1 0 0,-4 3-14 0 0,0-1 0 0 0,-1 0 0 0 0,1-1 0 0 0,-1 0 0 0 0,-1 0 0 0 0,1 0 0 0 0,-1-1 0 0 0,0 0 0 0 0,-1 0 0 0 0,0-1 0 0 0,-1 0 0 0 0,1 1 0 0 0,-1-1 0 0 0,-1-1 0 0 0,3-9 0 0 0,-5 12-26 0 0,0-1 0 0 0,-1 0 0 0 0,1 0 0 0 0,-2 0 0 0 0,1 1-1 0 0,-1-1 1 0 0,0 0 0 0 0,-1 0 0 0 0,0 1 0 0 0,0-1 0 0 0,-6-12 0 0 0,2 6-18 0 0,-1 0 0 0 0,0 1 0 0 0,-1 0 0 0 0,0 1 0 0 0,-13-14 0 0 0,19 23 34 0 0,0 1 0 0 0,0 0 0 0 0,0-1 0 0 0,-1 1 0 0 0,1 0 0 0 0,0 0 0 0 0,-1 1 0 0 0,1-1-1 0 0,-1 0 1 0 0,0 1 0 0 0,0 0 0 0 0,1-1 0 0 0,-1 1 0 0 0,0 0 0 0 0,0 1 0 0 0,0-1 0 0 0,0 0 0 0 0,0 1 0 0 0,0 0 0 0 0,0 0-1 0 0,0 0 1 0 0,-1 0 0 0 0,1 0 0 0 0,0 0 0 0 0,0 1 0 0 0,0 0 0 0 0,0-1 0 0 0,0 1 0 0 0,0 0 0 0 0,1 0 0 0 0,-1 1 0 0 0,0-1-1 0 0,0 1 1 0 0,1-1 0 0 0,-1 1 0 0 0,-2 3 0 0 0,-4 2-2 0 0,1 0 0 0 0,0 1 0 0 0,1 0 1 0 0,0 1-1 0 0,0-1 0 0 0,1 1 0 0 0,0 1 0 0 0,1-1 0 0 0,-1 1 0 0 0,2 0 0 0 0,0 0 0 0 0,-5 16 1 0 0,3-3 2 0 0,1 0 1 0 0,1 0 0 0 0,0 0 0 0 0,1 43 0 0 0,3-63 10 0 0,0 0 0 0 0,0 0-1 0 0,0 0 1 0 0,1 0 0 0 0,-1 0 0 0 0,1 0 0 0 0,0 0 0 0 0,0 0 0 0 0,0 0 0 0 0,0 0 0 0 0,1 0-1 0 0,-1 0 1 0 0,1 0 0 0 0,-1-1 0 0 0,1 1 0 0 0,0-1 0 0 0,0 1 0 0 0,0-1 0 0 0,1 0 0 0 0,4 4-1 0 0,-4-4 2 0 0,1 0 0 0 0,-1-1-1 0 0,1 1 1 0 0,-1-1-1 0 0,1 1 1 0 0,0-1-1 0 0,-1-1 1 0 0,1 1 0 0 0,0 0-1 0 0,0-1 1 0 0,0 0-1 0 0,0 0 1 0 0,-1 0-1 0 0,1 0 1 0 0,0 0 0 0 0,7-3-1 0 0,0 0 6 0 0,0 0-1 0 0,-1-1 0 0 0,1-1 1 0 0,-1 0-1 0 0,15-9 0 0 0,-6 2-43 0 0,31-28-1 0 0,-38 30 48 0 0,-1-1 1 0 0,0-1 0 0 0,0 1-1 0 0,-1-2 1 0 0,-1 1 0 0 0,10-17-1 0 0,-17 24-8 0 0,0 1 0 0 0,0 0-1 0 0,0-1 1 0 0,0 0-1 0 0,-1 0 1 0 0,0 1-1 0 0,0-1 1 0 0,0 0-1 0 0,0 0 1 0 0,-1 0-1 0 0,0 0 1 0 0,0 0-1 0 0,0 0 1 0 0,-1 0-1 0 0,0 0 1 0 0,1 0 0 0 0,-2 0-1 0 0,1 1 1 0 0,-1-1-1 0 0,1 0 1 0 0,-1 1-1 0 0,-1-1 1 0 0,-3-6-1 0 0,4 8 2 0 0,0 1-1 0 0,0-1 0 0 0,0 0 0 0 0,0 1 1 0 0,-1-1-1 0 0,1 1 0 0 0,-1 0 1 0 0,1 0-1 0 0,-1 0 0 0 0,-4-2 1 0 0,6 3-2 0 0,-1 1 1 0 0,1-1 0 0 0,-1 1-1 0 0,1-1 1 0 0,0 1 0 0 0,-1 0-1 0 0,1-1 1 0 0,-1 1 0 0 0,1 0-1 0 0,0 0 1 0 0,-1 0 0 0 0,1 0-1 0 0,-1 1 1 0 0,1-1 0 0 0,-1 0-1 0 0,1 1 1 0 0,0-1 0 0 0,-1 0 0 0 0,1 1-1 0 0,0 0 1 0 0,-1-1 0 0 0,1 1-1 0 0,0 0 1 0 0,0 0 0 0 0,0-1-1 0 0,-2 3 1 0 0,-2 2 13 0 0,1-1-1 0 0,0 1 1 0 0,1 0-1 0 0,-1 1 1 0 0,1-1 0 0 0,0 1-1 0 0,0-1 1 0 0,1 1 0 0 0,-1 0-1 0 0,1 0 1 0 0,0 0 0 0 0,1 0-1 0 0,0 0 1 0 0,0 0-1 0 0,0 1 1 0 0,1-1 0 0 0,0 0-1 0 0,0 1 1 0 0,1 6 0 0 0,0-2-3 0 0,1-1 1 0 0,-1 0-1 0 0,2 0 1 0 0,-1-1-1 0 0,2 1 1 0 0,-1 0-1 0 0,1-1 1 0 0,1 0-1 0 0,-1 0 1 0 0,1 0-1 0 0,9 10 1 0 0,-12-16-11 0 0,1 0 0 0 0,0 1 0 0 0,1-2 1 0 0,-1 1-1 0 0,1 0 0 0 0,-1-1 0 0 0,1 1 0 0 0,0-1 1 0 0,0 0-1 0 0,0 0 0 0 0,0-1 0 0 0,5 2 0 0 0,-2-1 1 0 0,0-1-1 0 0,0 0 1 0 0,-1 0-1 0 0,1-1 0 0 0,0 0 1 0 0,0 0-1 0 0,8-2 0 0 0,0 0-6 0 0,-1-1 0 0 0,0-1-1 0 0,-1-1 1 0 0,1 0 0 0 0,-1-1-1 0 0,24-13 1 0 0,-36 18-6 0 0,19-11-21 0 0,20-15 0 0 0,-35 23-19 0 0,0 0-1 0 0,-1 0 1 0 0,0 0-1 0 0,0-1 1 0 0,0 1-1 0 0,0-1 1 0 0,0 0-1 0 0,-1 0 1 0 0,4-9-1 0 0,-6 12-112 0 0,-1 1 0 0 0,1 0 0 0 0,-1-1 0 0 0,0 1 0 0 0,1-1 0 0 0,-1 1 0 0 0,0-1 0 0 0,0 1 0 0 0,0-1 0 0 0,0 1 0 0 0,0-1 0 0 0,-1-1 0 0 0,-2-4-1361 0 0</inkml:trace>
</inkml:ink>
</file>

<file path=ppt/ink/ink4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6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4 8 0 0,'0'0'65'0'0,"-1"-1"0"0"0,1 1-1 0 0,-1-1 1 0 0,1 1 0 0 0,-1 0 0 0 0,0 0 0 0 0,1-1-1 0 0,-1 1 1 0 0,0 0 0 0 0,1 0 0 0 0,-1-1 0 0 0,0 1-1 0 0,1 0 1 0 0,-1 0 0 0 0,0 0 0 0 0,1 0 0 0 0,-1 0-1 0 0,0 0 1 0 0,1 0 0 0 0,-1 0 0 0 0,0 1-1 0 0,1-1 1 0 0,-1 0 0 0 0,0 0 0 0 0,1 0 0 0 0,-1 1-1 0 0,1-1 1 0 0,-1 0 0 0 0,0 1 0 0 0,1-1 0 0 0,-1 1-1 0 0,1-1 1 0 0,-1 0 0 0 0,1 1 0 0 0,-1-1 0 0 0,1 1-1 0 0,-1 0 1 0 0,1-1 0 0 0,0 1 0 0 0,-1-1 0 0 0,1 1-1 0 0,0-1 1 0 0,-1 2 0 0 0,0 2 376 0 0,0 0-1 0 0,1 0 1 0 0,-1-1 0 0 0,1 1 0 0 0,0 0-1 0 0,0 8 1 0 0,8 66 1492 0 0,-4-42-640 0 0,0 68-1 0 0,-16 50 181 0 0,3-60-1239 0 0,5 132 0 0 0,4-223-244 0 0,0-1 1 0 0,0 1 0 0 0,0-1 0 0 0,1 1 0 0 0,0-1 0 0 0,-1 0-1 0 0,1 1 1 0 0,0-1 0 0 0,0 0 0 0 0,0 0 0 0 0,0 0 0 0 0,3 4-1 0 0,-3-5-17 0 0,-1-1 0 0 0,1 1 0 0 0,-1-1 0 0 0,1 0 0 0 0,-1 1 0 0 0,1-1 0 0 0,-1 0 0 0 0,1 1 0 0 0,-1-1 0 0 0,1 0 0 0 0,0 0 0 0 0,-1 1 0 0 0,1-1 0 0 0,-1 0 0 0 0,1 0 0 0 0,0 0 0 0 0,-1 0 0 0 0,1 0 0 0 0,1 0 0 0 0,-1 0-67 0 0,0 0 1 0 0,1-1-1 0 0,-1 1 0 0 0,0-1 1 0 0,0 1-1 0 0,0-1 0 0 0,0 1 1 0 0,1-1-1 0 0,-1 0 0 0 0,0 0 1 0 0,0 0-1 0 0,0 1 0 0 0,1-3 1 0 0,15-18-3156 0 0,-9 6 2011 0 0</inkml:trace>
</inkml:ink>
</file>

<file path=ppt/ink/ink4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6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77 149 184 0 0,'-22'-11'1747'0'0,"10"1"2750"0"0,12 10-4360 0 0,0-1-1 0 0,0 1 1 0 0,0-1-1 0 0,0 1 1 0 0,1-1-1 0 0,-1 1 1 0 0,0 0 0 0 0,0-1-1 0 0,0 1 1 0 0,0-1-1 0 0,1 1 1 0 0,-1-1-1 0 0,0 1 1 0 0,0-1 0 0 0,1 1-1 0 0,-1 0 1 0 0,0-1-1 0 0,1 1 1 0 0,-1 0-1 0 0,0-1 1 0 0,1 1-1 0 0,-1 0 1 0 0,1-1 0 0 0,-1 1-1 0 0,0 0 1 0 0,1 0-1 0 0,-1-1 1 0 0,2 1-1 0 0,20-14 388 0 0,-11 7-60 0 0,21-17 417 0 0,-21 15-611 0 0,0 1 1 0 0,1 0-1 0 0,-1 1 1 0 0,20-9 0 0 0,-20 11-157 0 0,1 1 0 0 0,0 0 0 0 0,0 1 0 0 0,0 1 0 0 0,0 0 0 0 0,0 0 1 0 0,0 1-1 0 0,16 1 0 0 0,-24 0-102 0 0,1 0 1 0 0,-1 1 0 0 0,0 0-1 0 0,1 0 1 0 0,-1 0 0 0 0,0 0-1 0 0,0 0 1 0 0,0 1 0 0 0,0 0-1 0 0,0 0 1 0 0,0 0-1 0 0,0 0 1 0 0,-1 1 0 0 0,1-1-1 0 0,-1 1 1 0 0,0 0 0 0 0,0 0-1 0 0,0 0 1 0 0,0 1-1 0 0,0-1 1 0 0,0 1 0 0 0,-1-1-1 0 0,0 1 1 0 0,0 0 0 0 0,0 0-1 0 0,2 6 1 0 0,-2-3-12 0 0,-1 0 1 0 0,1 0 0 0 0,-1 0-1 0 0,-1 0 1 0 0,1 0-1 0 0,-1 0 1 0 0,-1 0-1 0 0,1 0 1 0 0,-1 0-1 0 0,0 0 1 0 0,-1 0-1 0 0,1 0 1 0 0,-2-1 0 0 0,1 1-1 0 0,-1 0 1 0 0,0-1-1 0 0,0 0 1 0 0,-5 9-1 0 0,-1-2-56 0 0,-1 1-1 0 0,0-2 0 0 0,-1 1 1 0 0,0-1-1 0 0,-1-1 0 0 0,-24 19 1 0 0,-50 28-414 0 0,71-50 357 0 0,1-1 0 0 0,-1 0 0 0 0,0-1 1 0 0,-21 6-1 0 0,31-11 30 0 0,1 0 0 0 0,-1 0 0 0 0,0 0 0 0 0,1-1 0 0 0,-1 0 0 0 0,1 0 0 0 0,-1 0 1 0 0,0-1-1 0 0,1 1 0 0 0,-1-1 0 0 0,1 0 0 0 0,-5-2 0 0 0,6 2-142 0 0,0 0 0 0 0,1-1 1 0 0,-1 1-1 0 0,1-1 0 0 0,0 1 0 0 0,0-1 0 0 0,-1 0 0 0 0,1 0 0 0 0,0 0 0 0 0,0 0 0 0 0,1 0 0 0 0,-1 0 0 0 0,0-1 0 0 0,1 1 1 0 0,-1 0-1 0 0,1-1 0 0 0,0 0 0 0 0,0 1 0 0 0,0-1 0 0 0,-1-4 0 0 0,-2-16-1094 0 0</inkml:trace>
</inkml:ink>
</file>

<file path=ppt/ink/ink4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7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261 82 512 0 0,'-3'-4'147'0'0,"0"0"-1"0"0,1 0 1 0 0,-2 0-1 0 0,1 1 1 0 0,0-1 0 0 0,-1 1-1 0 0,1 0 1 0 0,-1 0-1 0 0,-6-4 1 0 0,7 6 5 0 0,1 0-1 0 0,0 1 1 0 0,0-1 0 0 0,0 0-1 0 0,-1 1 1 0 0,1-1 0 0 0,0 1-1 0 0,-1 0 1 0 0,1 0 0 0 0,0 0-1 0 0,-1 0 1 0 0,1 0 0 0 0,-1 0-1 0 0,1 0 1 0 0,0 1 0 0 0,0 0-1 0 0,-1-1 1 0 0,1 1-1 0 0,0 0 1 0 0,0 0 0 0 0,-3 1-1 0 0,-8 7 148 0 0,0-1-1 0 0,1 2 1 0 0,0-1-1 0 0,0 2 0 0 0,1 0 1 0 0,1 0-1 0 0,0 1 0 0 0,0 0 1 0 0,1 0-1 0 0,1 1 0 0 0,0 1 1 0 0,1-1-1 0 0,-10 25 0 0 0,13-27-215 0 0,1-1 0 0 0,0 1 0 0 0,1 0 0 0 0,-2 19 0 0 0,3-24-35 0 0,1 1 1 0 0,1-1-1 0 0,-1 1 1 0 0,1-1 0 0 0,0 1-1 0 0,0-1 1 0 0,1 0-1 0 0,0 0 1 0 0,3 9 0 0 0,0-5-2 0 0,1 1 1 0 0,0-1 0 0 0,0 0 0 0 0,1-1 0 0 0,0 0 0 0 0,1 0 0 0 0,0 0-1 0 0,0-1 1 0 0,18 13 0 0 0,-23-18-36 0 0,2 0-1 0 0,-1-1 1 0 0,0 1 0 0 0,0-1-1 0 0,1 0 1 0 0,-1 0-1 0 0,1-1 1 0 0,-1 1 0 0 0,1-1-1 0 0,0 0 1 0 0,0 0-1 0 0,-1-1 1 0 0,1 1 0 0 0,0-1-1 0 0,0 0 1 0 0,0-1 0 0 0,0 1-1 0 0,-1-1 1 0 0,1 0-1 0 0,0 0 1 0 0,0 0 0 0 0,-1-1-1 0 0,1 1 1 0 0,-1-1-1 0 0,0 0 1 0 0,6-4 0 0 0,4-4-15 0 0,0-1 0 0 0,0 0 0 0 0,-1-1 0 0 0,-1 0 0 0 0,0-1 0 0 0,0-1 0 0 0,-2 0 0 0 0,17-26 0 0 0,-23 31 24 0 0,0 0 1 0 0,-1 0-1 0 0,1 0 1 0 0,-2 0-1 0 0,1-1 1 0 0,-2 1-1 0 0,1-1 1 0 0,-1 1-1 0 0,0-19 0 0 0,-3-3-90 0 0,-9-53-1 0 0,10 76 82 0 0,-1 0 0 0 0,0 1 0 0 0,0-1 1 0 0,-1 1-1 0 0,0-1 0 0 0,-1 1 0 0 0,1 0 1 0 0,-1 0-1 0 0,0 1 0 0 0,-1-1 0 0 0,-9-9 1 0 0,12 13-13 0 0,-1 1 1 0 0,0-1-1 0 0,0 1 1 0 0,1 0-1 0 0,-1 0 1 0 0,-1 0-1 0 0,1 1 1 0 0,0-1-1 0 0,0 1 1 0 0,0 0-1 0 0,-1 0 1 0 0,1 0-1 0 0,-1 0 1 0 0,1 0-1 0 0,-1 1 1 0 0,1-1-1 0 0,-1 1 1 0 0,1 0-1 0 0,-1 0 1 0 0,0 0-1 0 0,1 1 1 0 0,-1-1 0 0 0,1 1-1 0 0,-1 0 1 0 0,1 0-1 0 0,0 0 1 0 0,-7 4-1 0 0,2-1 6 0 0,0 1 0 0 0,0 0 1 0 0,0 1-1 0 0,1 0 0 0 0,-1 0 0 0 0,2 0 0 0 0,-1 1 0 0 0,1 0 1 0 0,0 0-1 0 0,-7 12 0 0 0,4-5-11 0 0,1 0 0 0 0,1 0 0 0 0,0 1 0 0 0,1 1 1 0 0,-5 18-1 0 0,10-27 28 0 0,-1 0 1 0 0,1 1-1 0 0,0-1 1 0 0,1 1-1 0 0,0-1 1 0 0,0 0-1 0 0,0 1 1 0 0,1-1-1 0 0,0 1 0 0 0,1-1 1 0 0,0 0-1 0 0,0 0 1 0 0,0 0-1 0 0,1 0 1 0 0,0 0-1 0 0,0 0 1 0 0,1-1-1 0 0,0 1 1 0 0,0-1-1 0 0,0 0 1 0 0,1-1-1 0 0,0 1 1 0 0,0-1-1 0 0,1 0 1 0 0,-1 0-1 0 0,1 0 1 0 0,0-1-1 0 0,0 0 0 0 0,12 6 1 0 0,-6-4 14 0 0,0-1-1 0 0,1 0 1 0 0,16 4 0 0 0,-25-7-47 0 0,1-1 1 0 0,-1-1 0 0 0,1 1-1 0 0,0-1 1 0 0,0 1-1 0 0,-1-1 1 0 0,1-1-1 0 0,0 1 1 0 0,0-1 0 0 0,-1 0-1 0 0,1 0 1 0 0,7-3-1 0 0,-9 3 16 0 0,-1 0-1 0 0,1-1 1 0 0,-1 0-1 0 0,0 0 1 0 0,1 0-1 0 0,-1 0 1 0 0,0 0-1 0 0,0 0 1 0 0,-1 0-1 0 0,1 0 1 0 0,0-1-1 0 0,-1 1 0 0 0,1-1 1 0 0,-1 0-1 0 0,0 1 1 0 0,0-1-1 0 0,0 0 1 0 0,0 1-1 0 0,-1-1 1 0 0,1 0-1 0 0,-1 0 1 0 0,1-4-1 0 0,-1-1 46 0 0,1 0 0 0 0,-1 0 0 0 0,-1 0 1 0 0,0 0-1 0 0,0 0 0 0 0,-4-15 0 0 0,-27-59 1127 0 0,30 77-921 0 0,1 6-35 0 0,4 9-20 0 0,11 16-29 0 0,2-2 0 0 0,0 0 0 0 0,32 35 0 0 0,-2-12-10 0 0,-18-20 7 0 0,-1 2 0 0 0,22 32 0 0 0,-28-32-179 0 0,50 78 153 0 0,-63-92-131 0 0,-1 0 0 0 0,0 0 0 0 0,-1 0 0 0 0,-1 1 0 0 0,6 30-1 0 0,-9-32-1 0 0,0 1-1 0 0,-1 0 1 0 0,0 0-1 0 0,-1 0 1 0 0,-1-1-1 0 0,-3 16 1 0 0,2-19-18 0 0,-1 0 0 0 0,0 0 0 0 0,-1-1-1 0 0,0 1 1 0 0,-1-1 0 0 0,0 0 0 0 0,0 0 0 0 0,-11 14 0 0 0,-9 8-27 0 0,-2-2 1 0 0,0-1-1 0 0,-2-1 1 0 0,-1-1 0 0 0,-64 42-1 0 0,89-65 32 0 0,-1-1 0 0 0,1 0 0 0 0,0 0-1 0 0,-1 0 1 0 0,0-1 0 0 0,0 0 0 0 0,-9 2 0 0 0,12-4 3 0 0,1 1 0 0 0,0-1 0 0 0,0 0 0 0 0,0 0 0 0 0,0 0 0 0 0,0 0 0 0 0,0 0-1 0 0,0-1 1 0 0,0 1 0 0 0,0-1 0 0 0,0 1 0 0 0,0-1 0 0 0,0 0 0 0 0,0 0 0 0 0,0 0 0 0 0,0 0 0 0 0,0 0 0 0 0,0 0 0 0 0,1 0 0 0 0,-1-1 0 0 0,1 1 0 0 0,-1-1 0 0 0,1 1 0 0 0,-1-1-1 0 0,-1-2 1 0 0,0-1 13 0 0,0-1-1 0 0,0 0 1 0 0,1 0-1 0 0,-1 0 1 0 0,1 0-1 0 0,1 0 1 0 0,-1 0 0 0 0,1-1-1 0 0,0 1 1 0 0,0 0-1 0 0,1-9 1 0 0,0-9 4 0 0,6-38 0 0 0,-6 60-18 0 0,10-53-16 0 0,2 0 0 0 0,2 1 1 0 0,3 0-1 0 0,2 1 0 0 0,2 2 1 0 0,36-65-1 0 0,-43 91 50 0 0,1 1 0 0 0,1 1-1 0 0,2 0 1 0 0,0 1 0 0 0,1 1-1 0 0,22-20 1 0 0,-24 27-422 0 0,1 0 1 0 0,0 2-1 0 0,23-13 0 0 0,-25 17-856 0 0,-1 0 0 0 0,2 2 0 0 0,-1 0 0 0 0,26-6 0 0 0,-21 9-1679 0 0</inkml:trace>
</inkml:ink>
</file>

<file path=ppt/ink/ink4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8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26 512 0 0,'-7'-4'141'0'0,"0"1"-1"0"0,0 0 1 0 0,0 0-1 0 0,-1 0 1 0 0,1 1 0 0 0,-1-1-1 0 0,1 2 1 0 0,-1-1-1 0 0,0 1 1 0 0,-13 0-1 0 0,19 1-20 0 0,-1 0-1 0 0,0 0 0 0 0,1 1 0 0 0,-1-1 0 0 0,0 0 0 0 0,1 1 0 0 0,-1 0 0 0 0,1-1 1 0 0,-1 1-1 0 0,1 0 0 0 0,-1 1 0 0 0,1-1 0 0 0,-1 0 0 0 0,1 1 0 0 0,0-1 1 0 0,0 1-1 0 0,0-1 0 0 0,0 1 0 0 0,0 0 0 0 0,0 0 0 0 0,0 0 0 0 0,1 0 0 0 0,-1 0 1 0 0,1 1-1 0 0,-1-1 0 0 0,1 0 0 0 0,0 1 0 0 0,0-1 0 0 0,0 1 0 0 0,0-1 0 0 0,1 1 1 0 0,-1-1-1 0 0,1 1 0 0 0,-1 3 0 0 0,1-3 5 0 0,0 0-1 0 0,0 0 1 0 0,0 0-1 0 0,0-1 1 0 0,0 1-1 0 0,1 0 1 0 0,-1 0-1 0 0,1 0 1 0 0,0 0 0 0 0,0 0-1 0 0,0-1 1 0 0,0 1-1 0 0,3 3 1 0 0,-1-2 42 0 0,0 1 1 0 0,0-1-1 0 0,1 0 0 0 0,-1-1 1 0 0,1 1-1 0 0,9 6 1 0 0,-3-3 83 0 0,2 0 0 0 0,-1-1 0 0 0,1-1-1 0 0,0 0 1 0 0,15 5 0 0 0,12 1 238 0 0,0-2 0 0 0,70 6 1 0 0,-64-13-158 0 0,47-4 0 0 0,25 0 25 0 0,-110 3-377 0 0,32 2 146 0 0,-37-2-115 0 0,1-1 1 0 0,-1 1-1 0 0,0 0 0 0 0,0-1 0 0 0,1 1 0 0 0,-1 0 1 0 0,0 0-1 0 0,0 1 0 0 0,0-1 0 0 0,0 0 1 0 0,0 1-1 0 0,-1-1 0 0 0,4 3 0 0 0,-5-3 2 0 0,1-1-1 0 0,-1 1 1 0 0,0-1-1 0 0,1 1 1 0 0,-1-1-1 0 0,0 1 1 0 0,0-1-1 0 0,1 1 1 0 0,-1-1-1 0 0,0 1 1 0 0,0-1-1 0 0,0 1 1 0 0,0-1-1 0 0,0 1 1 0 0,0-1-1 0 0,0 1 0 0 0,0 0 1 0 0,0-1-1 0 0,0 1 1 0 0,0-1-1 0 0,0 1 1 0 0,0-1-1 0 0,0 1 1 0 0,0-1-1 0 0,-1 1 1 0 0,1 0-1 0 0,-1 1 8 0 0,0-1 0 0 0,0 0 0 0 0,0 1 0 0 0,0-1 0 0 0,-1 0-1 0 0,1 0 1 0 0,0 0 0 0 0,0 0 0 0 0,-3 1 0 0 0,-3 2 54 0 0,-1 0 1 0 0,-13 5-1 0 0,18-8-48 0 0,-69 25 114 0 0,-60 24 33 0 0,40-13-89 0 0,-15 7 78 0 0,86-35-127 0 0,2 2 0 0 0,-1 0-1 0 0,-18 15 1 0 0,37-25-34 0 0,0-1 1 0 0,0 1-1 0 0,0 0 0 0 0,0 0 1 0 0,0-1-1 0 0,0 1 1 0 0,0 0-1 0 0,0 0 0 0 0,1 0 1 0 0,-1 0-1 0 0,0 0 0 0 0,1 1 1 0 0,-1-1-1 0 0,1 0 1 0 0,-1 0-1 0 0,1 0 0 0 0,0 0 1 0 0,-1 1-1 0 0,1-1 1 0 0,0 0-1 0 0,0 0 0 0 0,0 3 1 0 0,0-3-7 0 0,0 0 1 0 0,1 0-1 0 0,-1 0 1 0 0,1 0 0 0 0,0 0-1 0 0,-1 0 1 0 0,1 0-1 0 0,0 0 1 0 0,0 0-1 0 0,-1 0 1 0 0,1 0 0 0 0,0 0-1 0 0,0 0 1 0 0,0-1-1 0 0,0 1 1 0 0,0 0-1 0 0,0-1 1 0 0,0 1 0 0 0,1-1-1 0 0,-1 1 1 0 0,0-1-1 0 0,0 1 1 0 0,2-1-1 0 0,2 2 5 0 0,0-1 0 0 0,1 0-1 0 0,-1-1 1 0 0,1 1-1 0 0,-1-1 1 0 0,1 0-1 0 0,-1-1 1 0 0,1 1-1 0 0,8-3 1 0 0,8-3-174 0 0,21-7-1 0 0,-28 8 140 0 0,32-13-1034 0 0,51-28-1 0 0,-34 15-1078 0 0,-47 23 1011 0 0,0 1 0 0 0,0 1-1 0 0,1 0 1 0 0,-1 1 0 0 0,1 1 0 0 0,30-2 0 0 0,-35 5 748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20.5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0 272 0 0,'-11'9'5797'0'0,"11"-9"-5194"0"0,-1 1-1 0 0,0-1 1 0 0,0 1 0 0 0,1-1 0 0 0,-1 1-1 0 0,0 0 1 0 0,1-1 0 0 0,-1 1 0 0 0,0 0-1 0 0,1-1 1 0 0,-1 1 0 0 0,1 0 0 0 0,-1 0-1 0 0,1-1 1 0 0,-1 2 0 0 0,2 14 1816 0 0,1-8-1971 0 0,0-1-1 0 0,0 0 1 0 0,1 1-1 0 0,0-1 1 0 0,0 0 0 0 0,1-1-1 0 0,0 1 1 0 0,0 0 0 0 0,6 6-1 0 0,-4-6-354 0 0,0-1 0 0 0,1 1 0 0 0,-1-1 0 0 0,1 0 0 0 0,1-1 0 0 0,-1 0 0 0 0,1 0 0 0 0,0-1 0 0 0,0 1 0 0 0,0-2 0 0 0,0 1 0 0 0,13 2 0 0 0,-12-3-94 0 0,0-1 1 0 0,0 0-1 0 0,1-1 0 0 0,-1 0 0 0 0,0-1 1 0 0,1 0-1 0 0,-1 0 0 0 0,0-1 0 0 0,1 0 1 0 0,-1-1-1 0 0,0 0 0 0 0,0 0 0 0 0,0-1 1 0 0,0 0-1 0 0,14-8 0 0 0,-20 10-5 0 0,0-1 1 0 0,0 0-1 0 0,-1 0 0 0 0,1 0 0 0 0,-1 0 0 0 0,1 0 1 0 0,-1 0-1 0 0,0-1 0 0 0,0 1 0 0 0,0-1 0 0 0,0 0 1 0 0,0 0-1 0 0,0 1 0 0 0,-1-1 0 0 0,0 0 0 0 0,1 0 1 0 0,-1-1-1 0 0,0 1 0 0 0,-1 0 0 0 0,1 0 1 0 0,-1 0-1 0 0,1-1 0 0 0,-1 1 0 0 0,0 0 0 0 0,0-1 1 0 0,0 1-1 0 0,0 0 0 0 0,-2-4 0 0 0,2 3 12 0 0,-1 1 0 0 0,0 0 0 0 0,0-1 0 0 0,-1 1 0 0 0,1 0 0 0 0,-1 0 0 0 0,1 0 0 0 0,-1 0 0 0 0,0 0 0 0 0,0 0 0 0 0,0 0 0 0 0,-1 1 0 0 0,1-1 0 0 0,-1 1 1 0 0,1 0-1 0 0,-1-1 0 0 0,0 1 0 0 0,0 0 0 0 0,0 1 0 0 0,0-1 0 0 0,0 0 0 0 0,0 1 0 0 0,0 0 0 0 0,-1 0 0 0 0,1 0 0 0 0,-6-1 0 0 0,0 1 48 0 0,0 0 1 0 0,0 0 0 0 0,-1 1-1 0 0,1 0 1 0 0,0 0 0 0 0,0 1 0 0 0,-1 1-1 0 0,1-1 1 0 0,0 2 0 0 0,0-1-1 0 0,0 1 1 0 0,1 0 0 0 0,-1 1-1 0 0,1 0 1 0 0,0 1 0 0 0,0-1-1 0 0,0 2 1 0 0,0-1 0 0 0,-11 12-1 0 0,17-15-34 0 0,-8 7 81 0 0,1 0 0 0 0,1 1 0 0 0,-1 0 0 0 0,-9 18-1 0 0,16-25-92 0 0,0 0 0 0 0,1 0-1 0 0,0 0 1 0 0,-1 0-1 0 0,1 0 1 0 0,0 0 0 0 0,1 1-1 0 0,-1-1 1 0 0,1 0 0 0 0,-1 1-1 0 0,1-1 1 0 0,0 0-1 0 0,0 1 1 0 0,1-1 0 0 0,-1 1-1 0 0,1-1 1 0 0,-1 0-1 0 0,1 0 1 0 0,0 1 0 0 0,0-1-1 0 0,1 0 1 0 0,-1 0 0 0 0,3 3-1 0 0,0 1-51 0 0,0-1 0 0 0,1 0-1 0 0,0 0 1 0 0,0 0 0 0 0,1-1-1 0 0,0 1 1 0 0,0-2 0 0 0,0 1-1 0 0,0-1 1 0 0,12 7 0 0 0,-7-6-819 0 0,0 0-1 0 0,1-1 1 0 0,-1 0 0 0 0,1-1 0 0 0,-1 0 0 0 0,15 1 0 0 0,-3-1-2005 0 0</inkml:trace>
</inkml:ink>
</file>

<file path=ppt/ink/ink4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9.1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439 0 8 0 0,'4'1'970'0'0,"0"0"0"0"0,0 0 1 0 0,0 0-1 0 0,0 1 0 0 0,0-1 0 0 0,0 1 0 0 0,6 4 1 0 0,-29 5 3207 0 0,-59 24-2071 0 0,40-19-1854 0 0,-44 26-1 0 0,21-1-78 0 0,-105 93-1 0 0,162-131-182 0 0,1 0 0 0 0,0 0-1 0 0,0 0 1 0 0,1 0 0 0 0,-1 0-1 0 0,0 1 1 0 0,1-1 0 0 0,0 1-1 0 0,0-1 1 0 0,0 1-1 0 0,-1 5 1 0 0,3-9 8 0 0,-1 1 0 0 0,1-1 0 0 0,0 0 0 0 0,0 0 0 0 0,0 1 0 0 0,0-1-1 0 0,0 0 1 0 0,0 1 0 0 0,0-1 0 0 0,0 0 0 0 0,0 0 0 0 0,0 1 0 0 0,0-1 0 0 0,0 0 0 0 0,0 1-1 0 0,0-1 1 0 0,1 0 0 0 0,-1 0 0 0 0,0 1 0 0 0,0-1 0 0 0,0 0 0 0 0,0 0 0 0 0,0 1 0 0 0,1-1 0 0 0,-1 0-1 0 0,0 0 1 0 0,0 1 0 0 0,0-1 0 0 0,1 0 0 0 0,-1 0 0 0 0,0 1 0 0 0,11-2-202 0 0,13-8-350 0 0,-20 7 444 0 0,13-6-1086 0 0,0-2-1 0 0,-1 0 1 0 0,0-1-1 0 0,14-13 1 0 0,-23 19 433 0 0,12-9-1433 0 0</inkml:trace>
</inkml:ink>
</file>

<file path=ppt/ink/ink4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3:29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303 62 8 0 0,'-3'-2'92'0'0,"1"0"1"0"0,-1 1-1 0 0,0-1 1 0 0,0 1-1 0 0,0 0 0 0 0,0-1 1 0 0,0 1-1 0 0,0 1 1 0 0,0-1-1 0 0,0 0 0 0 0,0 1 1 0 0,0-1-1 0 0,-5 1 0 0 0,2 1 267 0 0,1-1-1 0 0,0 1 0 0 0,0 0 0 0 0,-1 0 1 0 0,1 1-1 0 0,0 0 0 0 0,-8 3 0 0 0,4 0 187 0 0,-1 1 1 0 0,1 0-1 0 0,0 0 0 0 0,0 1 0 0 0,0 0 0 0 0,1 0 0 0 0,-11 14 0 0 0,12-13-428 0 0,0 2-1 0 0,1-1 1 0 0,0 0-1 0 0,1 1 1 0 0,0 0-1 0 0,0 1 1 0 0,1-1-1 0 0,1 1 1 0 0,-1-1-1 0 0,2 1 0 0 0,-1 0 1 0 0,2 0-1 0 0,-1 1 1 0 0,2-1-1 0 0,-1 0 1 0 0,2 0-1 0 0,-1 0 1 0 0,1 1-1 0 0,1-1 1 0 0,0 0-1 0 0,1 0 0 0 0,0-1 1 0 0,1 1-1 0 0,0 0 1 0 0,0-1-1 0 0,1 0 1 0 0,12 18-1 0 0,-9-17-99 0 0,1 0 0 0 0,0 0 0 0 0,1-1-1 0 0,0-1 1 0 0,0 1 0 0 0,1-2 0 0 0,1 1-1 0 0,-1-2 1 0 0,1 1 0 0 0,1-2 0 0 0,-1 1 0 0 0,1-2-1 0 0,0 0 1 0 0,0 0 0 0 0,27 4 0 0 0,-28-6 35 0 0,-1-2 0 0 0,1 0 0 0 0,0 0 0 0 0,0-1 0 0 0,-1-1 0 0 0,1 0 1 0 0,0 0-1 0 0,-1-1 0 0 0,1-1 0 0 0,-1 0 0 0 0,1 0 0 0 0,-1-1 0 0 0,-1-1 0 0 0,1 0 1 0 0,0 0-1 0 0,-1-1 0 0 0,0 0 0 0 0,-1-1 0 0 0,12-10 0 0 0,-13 9 74 0 0,1 0-1 0 0,-2 0 1 0 0,1-2-1 0 0,-1 1 1 0 0,0 0-1 0 0,-1-1 1 0 0,0-1-1 0 0,-1 1 1 0 0,8-21-1 0 0,-10 23-69 0 0,-1 0 1 0 0,0-1-1 0 0,-1 1 0 0 0,0-1 0 0 0,0 0 1 0 0,-1 1-1 0 0,0-1 0 0 0,0 0 1 0 0,-1 1-1 0 0,0-1 0 0 0,-1 1 0 0 0,0-1 1 0 0,0 1-1 0 0,-4-9 0 0 0,-1 1-69 0 0,0 0 0 0 0,-2 0 0 0 0,0 1 0 0 0,0 0 0 0 0,-2 1 0 0 0,0 0 0 0 0,0 0 0 0 0,-1 1 0 0 0,-1 1 0 0 0,0 0 0 0 0,-1 1 0 0 0,0 0-1 0 0,-1 1 1 0 0,0 1 0 0 0,0 0 0 0 0,-1 1 0 0 0,0 1 0 0 0,-1 0 0 0 0,1 1 0 0 0,-1 1 0 0 0,-1 1 0 0 0,1 0 0 0 0,-34-2 0 0 0,26 5-301 0 0,0 1-1 0 0,0 2 1 0 0,-44 8 0 0 0,52-6-627 0 0,1 1-1 0 0,0 0 1 0 0,-26 13-1 0 0,10 0-335 0 0</inkml:trace>
</inkml:ink>
</file>

<file path=ppt/ink/ink4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29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14 512 0 0,'0'-1'78'0'0,"-1"1"1"0"0,1-1-1 0 0,0 1 0 0 0,0-1 0 0 0,0 1 0 0 0,0-1 1 0 0,0 1-1 0 0,0 0 0 0 0,0-1 0 0 0,1 1 0 0 0,-1-1 1 0 0,0 1-1 0 0,0-1 0 0 0,0 1 0 0 0,0-1 1 0 0,1 1-1 0 0,-1 0 0 0 0,0-1 0 0 0,0 1 0 0 0,1 0 1 0 0,-1-1-1 0 0,0 1 0 0 0,0 0 0 0 0,1-1 0 0 0,-1 1 1 0 0,0 0-1 0 0,1-1 0 0 0,-1 1 0 0 0,1 0 0 0 0,-1 0 1 0 0,0-1-1 0 0,1 1 0 0 0,0 0 0 0 0,-1 0 55 0 0,1 0 0 0 0,-1 0 0 0 0,1 1-1 0 0,-1-1 1 0 0,0 0 0 0 0,1 0 0 0 0,-1 0-1 0 0,0 1 1 0 0,0-1 0 0 0,1 0 0 0 0,-1 1-1 0 0,0-1 1 0 0,0 0 0 0 0,1 1 0 0 0,-1-1-1 0 0,0 0 1 0 0,0 1 0 0 0,0-1 0 0 0,0 0-1 0 0,1 1 1 0 0,-1-1 0 0 0,0 0-1 0 0,0 1 1 0 0,0-1 0 0 0,0 1 0 0 0,0-1-1 0 0,0 0 1 0 0,0 1 0 0 0,0-1 0 0 0,0 1-1 0 0,0-1 1 0 0,0 0 0 0 0,0 1 0 0 0,0-1-1 0 0,-1 0 1 0 0,1 1 0 0 0,0-1 0 0 0,0 1-1 0 0,-21 82 3668 0 0,-8 40-2448 0 0,26-107-1240 0 0,1 1 0 0 0,0-1 0 0 0,2 30 0 0 0,1-40-372 0 0,0 0-1 0 0,0 0 1 0 0,0-1 0 0 0,1 1-1 0 0,-1 0 1 0 0,1-1-1 0 0,1 1 1 0 0,-1-1-1 0 0,1 0 1 0 0,0 1 0 0 0,0-1-1 0 0,1-1 1 0 0,6 8-1 0 0,1 0-1463 0 0</inkml:trace>
</inkml:ink>
</file>

<file path=ppt/ink/ink4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0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94 130 512 0 0,'-29'8'2616'0'0,"-4"1"1456"0"0,15-5-2058 0 0,8-4-969 0 0,10 0-1008 0 0,-1 0 1 0 0,1 0-1 0 0,0 0 1 0 0,0 0-1 0 0,0 0 1 0 0,0 0-1 0 0,0 0 1 0 0,-1-1 0 0 0,1 1-1 0 0,0 0 1 0 0,0 0-1 0 0,0 0 1 0 0,0 0-1 0 0,0 0 1 0 0,0 0-1 0 0,-1 0 1 0 0,1 0-1 0 0,0 0 1 0 0,0-1-1 0 0,0 1 1 0 0,0 0-1 0 0,0 0 1 0 0,0 0-1 0 0,0 0 1 0 0,0 0-1 0 0,0-1 1 0 0,0 1 0 0 0,-1 0-1 0 0,1 0 1 0 0,0 0-1 0 0,0 0 1 0 0,0 0-1 0 0,0-1 1 0 0,0 1-1 0 0,0 0 1 0 0,0 0-1 0 0,0 0 1 0 0,0 0-1 0 0,1-1 1 0 0,0-1 25 0 0,1 0 0 0 0,0-1 0 0 0,0 1-1 0 0,0 0 1 0 0,1 0 0 0 0,-1 0 0 0 0,0 1 0 0 0,1-1 0 0 0,-1 0 0 0 0,4 0 0 0 0,-2-1 56 0 0,26-17 146 0 0,1 2 0 0 0,1 2 0 0 0,0 1 0 0 0,1 1 0 0 0,0 2 0 0 0,42-10 0 0 0,-71 21-232 0 0,-1 0 0 0 0,1 1 0 0 0,-1-1 0 0 0,1 1 1 0 0,0 0-1 0 0,-1 0 0 0 0,1 0 0 0 0,-1 0 0 0 0,1 1 0 0 0,6 1 0 0 0,-9-2-11 0 0,1 1 0 0 0,0 0 0 0 0,-1 0 0 0 0,1 0 0 0 0,-1 0 0 0 0,1 1 0 0 0,-1-1 0 0 0,0 0 0 0 0,1 1 0 0 0,-1-1 0 0 0,0 1 0 0 0,0-1 0 0 0,0 1 0 0 0,0-1 0 0 0,0 1 0 0 0,0 0 0 0 0,0-1 0 0 0,-1 1-1 0 0,1 0 1 0 0,-1 0 0 0 0,1 0 0 0 0,-1 2 0 0 0,2 4 12 0 0,-1 1 0 0 0,0 0 0 0 0,-1-1 0 0 0,0 1 0 0 0,0 0 0 0 0,-1-1 0 0 0,-4 17-1 0 0,-21 61 382 0 0,4-15-241 0 0,20-65-181 0 0,0 1-1 0 0,1-1 1 0 0,0 1-1 0 0,0-1 0 0 0,1 1 1 0 0,0 0-1 0 0,0 0 1 0 0,0-1-1 0 0,2 10 0 0 0,-2-15 0 0 0,0 0 0 0 0,1-1 0 0 0,-1 1-1 0 0,0 0 1 0 0,0-1 0 0 0,1 1-1 0 0,-1-1 1 0 0,0 1 0 0 0,1-1-1 0 0,-1 1 1 0 0,0 0 0 0 0,1-1-1 0 0,-1 1 1 0 0,1-1 0 0 0,-1 0 0 0 0,1 1-1 0 0,-1-1 1 0 0,1 1 0 0 0,0-1-1 0 0,-1 0 1 0 0,1 1 0 0 0,-1-1-1 0 0,1 0 1 0 0,1 1 0 0 0,-1-1-26 0 0,0 0 0 0 0,1 0 1 0 0,-1 0-1 0 0,0 0 0 0 0,0-1 1 0 0,1 1-1 0 0,-1 0 0 0 0,0-1 1 0 0,0 1-1 0 0,0 0 0 0 0,1-1 1 0 0,0 0-1 0 0,4-2-178 0 0,-1-1-1 0 0,0 1 1 0 0,0-1 0 0 0,5-5-1 0 0,7-9-2153 0 0,-1 0 0 0 0,26-40 0 0 0,-27 35 629 0 0</inkml:trace>
</inkml:ink>
</file>

<file path=ppt/ink/ink4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0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21 8 0 0,'-7'-3'1808'0'0,"-2"-2"1417"0"0,-1 0-2473 0 0,1 2 1369 0 0,-1 0-1833 0 0,4 1 312 0 0,1 2-304 0 0,4 0 1032 0 0,2 2-1160 0 0,3-1-176 0 0,3 1-8 0 0,1-1-24 0 0,3 1-152 0 0,2 0-104 0 0,0 1-56 0 0,3 2-1992 0 0,-4-2 1503 0 0</inkml:trace>
</inkml:ink>
</file>

<file path=ppt/ink/ink4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1.3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490 156 512 0 0,'-21'-33'856'0'0,"4"6"2025"0"0,-25-29 0 0 0,40 52-2720 0 0,-1 1 1 0 0,0 0 0 0 0,0 0-1 0 0,0 0 1 0 0,0 0 0 0 0,-1 1-1 0 0,1-1 1 0 0,-1 1 0 0 0,1 0 0 0 0,-1 0-1 0 0,0 0 1 0 0,0 1 0 0 0,0-1-1 0 0,0 1 1 0 0,0 0 0 0 0,0 0-1 0 0,0 0 1 0 0,0 1 0 0 0,0-1 0 0 0,-1 1-1 0 0,1 0 1 0 0,0 0 0 0 0,0 1-1 0 0,0-1 1 0 0,-1 1 0 0 0,1 0-1 0 0,0 0 1 0 0,0 0 0 0 0,0 1 0 0 0,0-1-1 0 0,-5 4 1 0 0,-9 5 71 0 0,1 1 0 0 0,0 1 1 0 0,0 1-1 0 0,1 1 0 0 0,1 0 0 0 0,0 0 0 0 0,-13 18 0 0 0,3 1 199 0 0,1 1 0 0 0,-30 56 0 0 0,48-79-335 0 0,1 1 0 0 0,0-1 0 0 0,0 1 0 0 0,1 0 0 0 0,1 0 0 0 0,0 1 0 0 0,0-1 0 0 0,1 1 0 0 0,0 22 0 0 0,2-28-70 0 0,1 1 1 0 0,0-1-1 0 0,0 1 0 0 0,1-1 0 0 0,0 0 0 0 0,0 0 1 0 0,0 0-1 0 0,1 0 0 0 0,0 0 0 0 0,1 0 0 0 0,-1-1 1 0 0,1 0-1 0 0,1 1 0 0 0,-1-1 0 0 0,1-1 1 0 0,0 1-1 0 0,10 8 0 0 0,-2-3-30 0 0,0-1 0 0 0,1 0 0 0 0,0-1 1 0 0,20 10-1 0 0,-24-15-22 0 0,0 1 0 0 0,1-2 0 0 0,0 0-1 0 0,-1 0 1 0 0,1-1 0 0 0,0 0 0 0 0,18 1 0 0 0,-9-3-194 0 0,0-1 1 0 0,0 0-1 0 0,0-2 0 0 0,0 0 0 0 0,0-1 0 0 0,-1-1 1 0 0,0-1-1 0 0,0 0 0 0 0,0-2 0 0 0,-1 0 0 0 0,0-1 1 0 0,0-1-1 0 0,-1 0 0 0 0,21-18 0 0 0,-30 21-448 0 0,-1 0 0 0 0,0-1 0 0 0,0 1-1 0 0,-1-2 1 0 0,0 1 0 0 0,5-11 0 0 0,1-4-961 0 0</inkml:trace>
</inkml:ink>
</file>

<file path=ppt/ink/ink4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1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3 376 0 0,'-7'4'1032'0'0,"1"0"0"0"0,-1-1 0 0 0,0 0 0 0 0,-9 3 0 0 0,15-6-905 0 0,1 0 0 0 0,-1 0 0 0 0,0 1 0 0 0,1-1 1 0 0,-1 0-1 0 0,0 0 0 0 0,1 1 0 0 0,-1-1 0 0 0,0 1 0 0 0,1-1 1 0 0,-1 0-1 0 0,1 1 0 0 0,-1-1 0 0 0,1 1 0 0 0,-1 0 0 0 0,0 0 1 0 0,1-1-86 0 0,0 0 0 0 0,0 1 1 0 0,0-1-1 0 0,0 0 1 0 0,0 1-1 0 0,0-1 0 0 0,0 0 1 0 0,0 1-1 0 0,0-1 1 0 0,0 0-1 0 0,0 1 0 0 0,0-1 1 0 0,0 0-1 0 0,0 0 1 0 0,0 1-1 0 0,0-1 0 0 0,0 0 1 0 0,1 1-1 0 0,-1-1 1 0 0,0 0-1 0 0,0 0 1 0 0,0 1-1 0 0,0-1 0 0 0,1 0 1 0 0,-1 1-1 0 0,2 0 69 0 0,-1 0-1 0 0,1 1 1 0 0,0-1 0 0 0,0 0-1 0 0,-1 0 1 0 0,1 0-1 0 0,0 0 1 0 0,0-1 0 0 0,0 1-1 0 0,2 0 1 0 0,15 3 115 0 0,-1-2 0 0 0,1 0 1 0 0,-1-1-1 0 0,31-2 0 0 0,74-14-381 0 0,-118 15 171 0 0,204-34-2613 0 0,-158 26 1098 0 0</inkml:trace>
</inkml:ink>
</file>

<file path=ppt/ink/ink4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2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73 512 0 0,'0'-2'75'0'0,"0"1"-1"0"0,0-1 1 0 0,0 1-1 0 0,0-1 1 0 0,0 0-1 0 0,0 1 1 0 0,0-1-1 0 0,0 0 1 0 0,0 1-1 0 0,-1-1 1 0 0,1 1-1 0 0,-1-1 1 0 0,1 1-1 0 0,-1-1 1 0 0,0 1-1 0 0,0-1 1 0 0,1 1-1 0 0,-1 0 1 0 0,0-1-1 0 0,0 1 1 0 0,0 0-1 0 0,-1 0 1 0 0,1 0-1 0 0,0 0 1 0 0,0 0-1 0 0,0 0 1 0 0,-1 0-1 0 0,-1-1 1 0 0,-5-3 804 0 0,0 0 0 0 0,-1 1 0 0 0,0 0 0 0 0,-16-5 1 0 0,21 8-741 0 0,0 0 0 0 0,0 0 0 0 0,0 0 0 0 0,-1 1 0 0 0,1 0 0 0 0,0 0 1 0 0,0 0-1 0 0,0 0 0 0 0,-1 1 0 0 0,1-1 0 0 0,0 1 0 0 0,0 0 0 0 0,-6 3 1 0 0,-55 26 558 0 0,-33 13 44 0 0,90-40-605 0 0,0 1 1 0 0,1 0-1 0 0,-1 1 1 0 0,-7 6-1 0 0,1-2 440 0 0,14-9-566 0 0,0 1-1 0 0,-1-1 1 0 0,1 0-1 0 0,0 0 1 0 0,0 0-1 0 0,0 0 1 0 0,-1 1-1 0 0,1-1 1 0 0,0 0-1 0 0,0 0 1 0 0,0 0 0 0 0,0 1-1 0 0,-1-1 1 0 0,1 0-1 0 0,0 0 1 0 0,0 1-1 0 0,0-1 1 0 0,0 0-1 0 0,0 0 1 0 0,0 1-1 0 0,0-1 1 0 0,0 0-1 0 0,0 0 1 0 0,0 1-1 0 0,0-1 1 0 0,0 0-1 0 0,0 0 1 0 0,0 1 0 0 0,0-1-1 0 0,0 0 1 0 0,0 0-1 0 0,0 1 1 0 0,0-1-1 0 0,1 0 1 0 0,-1 0-1 0 0,0 1 1 0 0,0-1-1 0 0,0 0 1 0 0,10 10 210 0 0,-4-3 82 0 0,-6-5-251 0 0,0 0-1 0 0,1 1 1 0 0,-1-1-1 0 0,0 0 1 0 0,0 0 0 0 0,0 1-1 0 0,0-1 1 0 0,-1 0-1 0 0,1 0 1 0 0,-1 0-1 0 0,0 3 1 0 0,0-2-6 0 0,0 0-1 0 0,1 0 1 0 0,-1-1 0 0 0,1 1 0 0 0,0 0-1 0 0,0 6 1 0 0,2 10 222 0 0,-2-1 1 0 0,-1 23-1 0 0,0-3-78 0 0,1-30-146 0 0,-1 1 1 0 0,0 0-1 0 0,0-1 1 0 0,-1 1-1 0 0,0-1 1 0 0,-6 13-1 0 0,-24 46 112 0 0,9-23 8 0 0,22-41-161 0 0,-1 0-1 0 0,1 1 1 0 0,0-1 0 0 0,0 0 0 0 0,0 1 0 0 0,0-1 0 0 0,1 0 0 0 0,-1 1 0 0 0,1-1 0 0 0,0 1 0 0 0,0-1 0 0 0,0 1 0 0 0,1-1 0 0 0,-1 1 0 0 0,2 5 0 0 0,0-6 3 0 0,-1 0 0 0 0,0-1 0 0 0,1 1 0 0 0,-1-1 0 0 0,1 1 0 0 0,0-1 0 0 0,0 0 0 0 0,0 0 0 0 0,0 0 0 0 0,0 0 0 0 0,0 0 0 0 0,1 0 0 0 0,-1 0 0 0 0,1-1 0 0 0,-1 1 0 0 0,1-1 0 0 0,-1 0 0 0 0,7 2 0 0 0,24 7-48 0 0,1-2 1 0 0,66 8-1 0 0,-81-13-25 0 0,15 3-81 0 0,-31-5 78 0 0,-1 0 0 0 0,1 0 0 0 0,-1 0 0 0 0,0 0-1 0 0,0 0 1 0 0,0 0 0 0 0,1 0 0 0 0,-1 1 0 0 0,0-1 0 0 0,-1 1 0 0 0,5 2-1 0 0,8 6-2969 0 0,-3-7-2726 0 0,-6-3 3269 0 0</inkml:trace>
</inkml:ink>
</file>

<file path=ppt/ink/ink4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3.1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0 8 0 0,'-12'1'1003'0'0,"-7"2"1971"0"0,18-3-2865 0 0,0 0 0 0 0,1 1 0 0 0,-1-1 0 0 0,1 1 1 0 0,-1-1-1 0 0,1 0 0 0 0,-1 1 0 0 0,1-1 0 0 0,-1 1 0 0 0,1-1 1 0 0,0 1-1 0 0,-1-1 0 0 0,1 1 0 0 0,0 0 0 0 0,-1-1 0 0 0,1 1 1 0 0,0-1-1 0 0,-1 1 0 0 0,1 0 0 0 0,0-1 0 0 0,0 1 0 0 0,0 0 1 0 0,0-1-1 0 0,0 1 0 0 0,0 0 0 0 0,0 1 0 0 0,1 4 407 0 0,0 0 0 0 0,0 0 0 0 0,1 0 0 0 0,0 0 0 0 0,0 0-1 0 0,0 0 1 0 0,1 0 0 0 0,0-1 0 0 0,4 6 0 0 0,10 25 644 0 0,-11-16-686 0 0,0 1 0 0 0,-2 0 0 0 0,0 0-1 0 0,0 24 1 0 0,1-1 173 0 0,-2-32-426 0 0,2-8 45 0 0,-4-4-256 0 0,0-1 0 0 0,0 1 0 0 0,0-1 0 0 0,0 0 1 0 0,0 1-1 0 0,0-1 0 0 0,0 0 0 0 0,-1 1 0 0 0,1-1 0 0 0,0 0 0 0 0,0 0 0 0 0,-1 0 0 0 0,1 0 0 0 0,0 0 1 0 0,0-1-1 0 0,6-9-34 0 0,-1 0 0 0 0,0 0 1 0 0,-1-1-1 0 0,6-19 1 0 0,9-50 9 0 0,-7 22 24 0 0,-12 56-10 0 0,0 0-1 0 0,0-1 1 0 0,0 1-1 0 0,0 0 1 0 0,1 0 0 0 0,-1 0-1 0 0,1 0 1 0 0,0 0-1 0 0,0 1 1 0 0,0-1-1 0 0,0 0 1 0 0,1 1-1 0 0,-1-1 1 0 0,0 1-1 0 0,1 0 1 0 0,3-2 0 0 0,-4 3 0 0 0,1 0-1 0 0,-1 0 1 0 0,1 0 0 0 0,-1 0 0 0 0,1 0 0 0 0,-1 1 0 0 0,1 0 0 0 0,-1-1 0 0 0,1 1 0 0 0,0 0 0 0 0,-1 0 0 0 0,1 0 0 0 0,-1 1 0 0 0,1-1-1 0 0,0 1 1 0 0,-1-1 0 0 0,1 1 0 0 0,-1 0 0 0 0,0 0 0 0 0,1 0 0 0 0,4 3 0 0 0,6 5-16 0 0,1 1-1 0 0,-1 0 1 0 0,-1 1-1 0 0,0 1 1 0 0,16 18 0 0 0,-10-10 11 0 0,-6-6 2 0 0,0 0-1 0 0,-1 1 1 0 0,0 0-1 0 0,-1 1 1 0 0,-1 0-1 0 0,-1 0 1 0 0,0 1-1 0 0,-1 0 1 0 0,6 23 0 0 0,-13-39 1 0 0,1 0-50 0 0,-1 1-1 0 0,0-1 1 0 0,0 0-1 0 0,1 0 1 0 0,-1 0-1 0 0,0 0 1 0 0,1 0-1 0 0,-1 0 1 0 0,1 0-1 0 0,0 0 1 0 0,0 2-1 0 0,0-4-125 0 0,-1 1 0 0 0,1 0 0 0 0,-1 0 0 0 0,1 0-1 0 0,-1 0 1 0 0,1 0 0 0 0,0 0 0 0 0,-1-1-1 0 0,1 1 1 0 0,-1 0 0 0 0,1 0 0 0 0,-1-1-1 0 0,1 1 1 0 0,-1 0 0 0 0,1-1 0 0 0,-1 1 0 0 0,0-1-1 0 0,1 1 1 0 0,-1 0 0 0 0,1-1 0 0 0,-1 1-1 0 0,0-1 1 0 0,0 1 0 0 0,1-1 0 0 0,-1 0-1 0 0,5-4-2526 0 0,-2 0-419 0 0</inkml:trace>
</inkml:ink>
</file>

<file path=ppt/ink/ink4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4:33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94 360 0 0,'-4'-1'310'0'0,"1"1"1"0"0,0-1-1 0 0,-1 1 1 0 0,0-1-1 0 0,1 1 0 0 0,-1 0 1 0 0,1 0-1 0 0,-1 0 0 0 0,1 1 1 0 0,-1 0-1 0 0,-6 1 0 0 0,-12 2 2587 0 0,12 1-1055 0 0,9-2-437 0 0,6-1-480 0 0,6-4-563 0 0,-1 1 0 0 0,1-2 0 0 0,0 1 1 0 0,-1-1-1 0 0,1-1 0 0 0,-1 0 0 0 0,15-8 0 0 0,13-5 11 0 0,9-3 46 0 0,-32 13-216 0 0,0 0 0 0 0,1 1 0 0 0,-1 1-1 0 0,1 0 1 0 0,32-5 0 0 0,-45 10-189 0 0,-1 0 0 0 0,1 0-1 0 0,0 0 1 0 0,-1 0 0 0 0,1 0-1 0 0,-1 1 1 0 0,1-1 0 0 0,-1 1-1 0 0,1 0 1 0 0,-1-1 0 0 0,1 1-1 0 0,-1 0 1 0 0,0 1 0 0 0,0-1-1 0 0,1 0 1 0 0,-1 1 0 0 0,0-1-1 0 0,0 1 1 0 0,0 0 0 0 0,0-1-1 0 0,-1 1 1 0 0,1 0 0 0 0,0 0-1 0 0,-1 0 1 0 0,0 1 0 0 0,1-1-1 0 0,-1 0 1 0 0,0 0 0 0 0,1 3-1 0 0,2 7 51 0 0,-1 0 0 0 0,0 0 0 0 0,-1 0 0 0 0,0 0 0 0 0,0 12 0 0 0,1 5 73 0 0,0 11-3 0 0,-2 1 0 0 0,-5 65 0 0 0,1-61-34 0 0,4 76 0 0 0,11-16-52 0 0,-3-27 38 0 0,0 124 0 0 0,-10-190-78 0 0,0 0 0 0 0,0 0 0 0 0,-1 0 0 0 0,-1 0 0 0 0,0-1 0 0 0,-5 13-1 0 0,6-17-3 0 0,-2-1-1 0 0,1 0 1 0 0,-1 1-1 0 0,1-2 1 0 0,-1 1-1 0 0,-1 0 1 0 0,1-1-1 0 0,-1 0 1 0 0,0 0-1 0 0,-1 0 1 0 0,-9 7-1 0 0,0-3-46 0 0,0-1 1 0 0,-1 0-1 0 0,0-1 0 0 0,0-1 0 0 0,-1 0 0 0 0,1-2 1 0 0,-32 6-1 0 0,18-6-185 0 0,-1-2 0 0 0,1 0-1 0 0,-50-6 1 0 0,58 2-666 0 0,-42-9 0 0 0,58 10 422 0 0,0-1 0 0 0,1 1 0 0 0,-1-1 0 0 0,1-1 0 0 0,-1 1 0 0 0,1-1 0 0 0,0 0 1 0 0,0 0-1 0 0,0-1 0 0 0,0 1 0 0 0,1-1 0 0 0,-7-7 0 0 0,2-4-961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21.1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28 512 0 0,'0'-4'259'0'0,"1"-11"5351"0"0,11 9 1863 0 0,-7 4-6557 0 0,-3 2-686 0 0,0 0 1 0 0,0-1 0 0 0,0 1-1 0 0,0 0 1 0 0,0 0-1 0 0,0 0 1 0 0,0 0 0 0 0,0 1-1 0 0,0-1 1 0 0,0 0-1 0 0,0 1 1 0 0,-1-1 0 0 0,1 1-1 0 0,2 1 1 0 0,30 15 1351 0 0,-24-11-1194 0 0,15 9 167 0 0,0 1 1 0 0,26 22-1 0 0,43 45 506 0 0,-72-64-803 0 0,28 31-26 0 0,-34-33-387 0 0,0 0 0 0 0,2-2 0 0 0,21 16 0 0 0,-36-29-175 0 0,3 2-490 0 0,-2-2-3138 0 0</inkml:trace>
</inkml:ink>
</file>

<file path=ppt/ink/ink4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7.2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1049 512 0 0,'-20'14'2496'0'0,"17"-13"-1864"0"0,0 1 0 0 0,1 0 1 0 0,-1-1-1 0 0,0 1 0 0 0,1 0 0 0 0,-1 1 1 0 0,-3 3-1 0 0,4-4-301 0 0,1 0 0 0 0,-1 0 0 0 0,1 0 1 0 0,-1-1-1 0 0,0 1 0 0 0,0-1 0 0 0,0 0 0 0 0,0 1 1 0 0,0-1-1 0 0,0 0 0 0 0,0 0 0 0 0,0 0 1 0 0,-5 1 391 0 0,22-21 82 0 0,-5 10-447 0 0,0 1-1 0 0,21-13 0 0 0,-1 2-26 0 0,20-14 400 0 0,93-44 1 0 0,-89 50-435 0 0,83-55 0 0 0,204-184 330 0 0,-176 133-443 0 0,-15 13-122 0 0,-10-13 22 0 0,-98 88-135 0 0,37-43-92 0 0,-78 86 121 0 0,1 1 1 0 0,-1-1-1 0 0,0 1 1 0 0,-1-1 0 0 0,1 0-1 0 0,0 1 1 0 0,0-1-1 0 0,0-2 1 0 0,-3-2-298 0 0,-8 6-6 0 0,3 3-222 0 0,1-1-1 0 0,-1 1 0 0 0,1 1 1 0 0,-8 4-1 0 0,-9 5-2954 0 0,4-2-1681 0 0,14-7 3817 0 0</inkml:trace>
</inkml:ink>
</file>

<file path=ppt/ink/ink4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7.9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1 105 512 0 0,'4'-1'211'0'0,"0"0"-1"0"0,1 0 1 0 0,-1-1-1 0 0,0 0 1 0 0,0 0-1 0 0,-1 0 1 0 0,1 0-1 0 0,0-1 1 0 0,-1 1-1 0 0,1-1 1 0 0,-1 0-1 0 0,0 0 1 0 0,5-6-1 0 0,-2 1 710 0 0,1 1-1 0 0,15-12 0 0 0,-1-1 670 0 0,-10 11-707 0 0,-7 6 292 0 0,-7 5 1665 0 0,-2 3-2499 0 0,-1-1-1 0 0,0 0 0 0 0,0-1 0 0 0,-9 5 0 0 0,15-8-318 0 0,-2 0-15 0 0,4-4 10 0 0,5-5 8 0 0,-6 8-51 0 0,1-1 0 0 0,-1 1 0 0 0,1-1 0 0 0,0 1-1 0 0,-1 0 1 0 0,1 0 0 0 0,0 0 0 0 0,0 0 0 0 0,0 0 0 0 0,0 0-1 0 0,0 0 1 0 0,3 0 0 0 0,1 2-2808 0 0,-12 4-4576 0 0</inkml:trace>
</inkml:ink>
</file>

<file path=ppt/ink/ink4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49.2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208 22 512 0 0,'-1'-5'976'0'0,"1"4"-893"0"0,0 1 0 0 0,0-1 0 0 0,-1 1 0 0 0,1-1 0 0 0,0 0-1 0 0,0 1 1 0 0,0-1 0 0 0,0 1 0 0 0,0-1 0 0 0,0 1 0 0 0,0-1 0 0 0,0 0 0 0 0,0 1-1 0 0,0-1 1 0 0,0 1 0 0 0,0-1 0 0 0,0 1 0 0 0,0-1 0 0 0,0 0 0 0 0,1 1 0 0 0,-1-1 0 0 0,0 1-1 0 0,0-1 1 0 0,1 1 0 0 0,-1-1 0 0 0,0 1 0 0 0,2-1 1019 0 0,1 20 2867 0 0,-2-7-1685 0 0,-1-10-2146 0 0,1 0 0 0 0,-1 0 0 0 0,0 1 0 0 0,0-1 0 0 0,0 0 0 0 0,0 0 0 0 0,0 0 0 0 0,-1 0 0 0 0,0 4 0 0 0,-1-2 67 0 0,1 2-35 0 0,-1-1 0 0 0,0 1 0 0 0,0-1 0 0 0,0 0-1 0 0,-1 0 1 0 0,0 0 0 0 0,0 0 0 0 0,-7 9 0 0 0,5-10-59 0 0,4-2-41 0 0,0-1 0 0 0,0 1 0 0 0,0-1 0 0 0,-1 0 0 0 0,1 0 0 0 0,0 1 0 0 0,-1-1 0 0 0,1 0 0 0 0,-1 0 1 0 0,1-1-1 0 0,-1 1 0 0 0,-3 1 520 0 0,2 6-173 0 0,-2-3-229 0 0,2-2-81 0 0,-1 0 0 0 0,1 1 0 0 0,0-1 0 0 0,0 1 0 0 0,0 0 0 0 0,1 0 0 0 0,-1 0 0 0 0,-1 5 0 0 0,-27 80 344 0 0,-8 20-431 0 0,-3-10 20 0 0,35-83 55 0 0,6-10-71 0 0,2-5-43 0 0,10-9 46 0 0,0 1 0 0 0,0 0 0 0 0,0 1 1 0 0,1 0-1 0 0,0 0 0 0 0,1 1 0 0 0,-1 1 0 0 0,23-5 1 0 0,-26 8-9 0 0,0 0 1 0 0,1 0 0 0 0,-1 1 0 0 0,1 0-1 0 0,-1 0 1 0 0,1 1 0 0 0,-1 1 0 0 0,0-1-1 0 0,0 2 1 0 0,1-1 0 0 0,-1 1 0 0 0,16 8-1 0 0,-8-2-26 0 0,-2-1-36 0 0,1-1-1 0 0,0 0 1 0 0,19 5-1 0 0,-30-10 28 0 0,1-1 0 0 0,0 0-1 0 0,0-1 1 0 0,0 1 0 0 0,-1-1-1 0 0,1 0 1 0 0,0 0 0 0 0,0-1-1 0 0,0 0 1 0 0,0 0 0 0 0,-1 0-1 0 0,1-1 1 0 0,7-3 0 0 0,7-5-875 0 0,-1 0 1 0 0,1-2-1 0 0,19-16 1 0 0,0 0-5524 0 0,-20 15 2463 0 0</inkml:trace>
</inkml:ink>
</file>

<file path=ppt/ink/ink4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3.91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57 120 512 0 0,'4'2'7276'0'0,"-9"21"-3057"0"0,4-20-3962 0 0,0-1 1 0 0,0 1-1 0 0,1-1 0 0 0,-1 1 0 0 0,1 0 0 0 0,0-1 0 0 0,-1 1 0 0 0,1 0 0 0 0,0-1 0 0 0,1 1 0 0 0,-1 3 1 0 0,1 1 39 0 0,0 1 0 0 0,-1-1 1 0 0,0 1-1 0 0,0-1 1 0 0,-1 0-1 0 0,0 1 0 0 0,-3 11 1 0 0,3-16-222 0 0,-1 0 0 0 0,1-1 0 0 0,-1 1 0 0 0,1 0 0 0 0,-1-1 0 0 0,0 1 0 0 0,0-1 0 0 0,0 0 0 0 0,0 0 0 0 0,-3 2 0 0 0,-1 3 44 0 0,1-2 123 0 0,5-5-237 0 0,0 0 0 0 0,0 0 0 0 0,0 0 1 0 0,0 0-1 0 0,0 0 0 0 0,0 0 0 0 0,-1 0 1 0 0,1 0-1 0 0,0 0 0 0 0,0 0 0 0 0,0 0 1 0 0,0 0-1 0 0,0 0 0 0 0,0 0 0 0 0,0 0 0 0 0,0 0 1 0 0,0 0-1 0 0,0 0 0 0 0,0 0 0 0 0,0 0 1 0 0,0 0-1 0 0,0 0 0 0 0,0 0 0 0 0,0 0 1 0 0,0 0-1 0 0,0 0 0 0 0,0 0 0 0 0,0 0 1 0 0,0 0-1 0 0,0 0 0 0 0,0 0 0 0 0,-1 0 0 0 0,1 0 1 0 0,0 0-1 0 0,0 0 0 0 0,0 0 0 0 0,0 0 1 0 0,0 0-1 0 0,0 0 0 0 0,0 0 0 0 0,0 0 1 0 0,0 0-1 0 0,-2-11 38 0 0,0 1-64 0 0,0 4 17 0 0,0 0 0 0 0,0-1 0 0 0,1 1 0 0 0,0-1-1 0 0,1 1 1 0 0,-1-1 0 0 0,1 0 0 0 0,0 1 0 0 0,1-1 0 0 0,1-8 0 0 0,3-4-2 0 0,12-44 11 0 0,-14 56-9 0 0,-1 1 0 0 0,1-1 0 0 0,1 1 0 0 0,-1-1 0 0 0,1 1 0 0 0,8-10 0 0 0,-10 14 4 0 0,-1 0-1 0 0,1 0 0 0 0,0 1 0 0 0,-1-1 0 0 0,1 0 1 0 0,0 1-1 0 0,0 0 0 0 0,0-1 0 0 0,0 1 0 0 0,0 0 0 0 0,0 0 1 0 0,0 0-1 0 0,1 0 0 0 0,-1 1 0 0 0,0-1 0 0 0,0 1 1 0 0,1-1-1 0 0,-1 1 0 0 0,0 0 0 0 0,1 0 0 0 0,-1 0 1 0 0,0 0-1 0 0,1 0 0 0 0,-1 0 0 0 0,1 1 0 0 0,-1-1 1 0 0,0 1-1 0 0,0-1 0 0 0,1 1 0 0 0,-1 0 0 0 0,0 0 0 0 0,0 0 1 0 0,0 0-1 0 0,0 1 0 0 0,0-1 0 0 0,0 0 0 0 0,0 1 1 0 0,-1-1-1 0 0,1 1 0 0 0,0 0 0 0 0,2 3 0 0 0,2 4 13 0 0,-1-1-1 0 0,0 1 0 0 0,0 1 0 0 0,0-1 0 0 0,5 18 0 0 0,10 53 58 0 0,-18-70-45 0 0,1 9 64 0 0,-1 0 0 0 0,0 35-1 0 0,-2-53-87 0 0,1-9-9 0 0,1 0 0 0 0,0 1 0 0 0,3-10 0 0 0,2-3 51 0 0,6-32-208 0 0,13-40 89 0 0,-22 81 59 0 0,0 1 0 0 0,1-1 1 0 0,0 1-1 0 0,1 0 1 0 0,0 0-1 0 0,7-9 0 0 0,-11 17 21 0 0,0 0-1 0 0,0 0 1 0 0,0 0 0 0 0,0 0-1 0 0,0 1 1 0 0,0-1-1 0 0,1 0 1 0 0,-1 1-1 0 0,0 0 1 0 0,1-1 0 0 0,0 1-1 0 0,-1 0 1 0 0,1 0-1 0 0,-1 1 1 0 0,6-2-1 0 0,-6 2-2 0 0,0 0-1 0 0,0 0 0 0 0,-1 0 1 0 0,1 0-1 0 0,0 1 0 0 0,0-1 1 0 0,0 1-1 0 0,0-1 0 0 0,0 1 1 0 0,-1-1-1 0 0,1 1 1 0 0,0 0-1 0 0,0 0 0 0 0,-1 0 1 0 0,1 0-1 0 0,-1 0 0 0 0,1 1 1 0 0,-1-1-1 0 0,1 0 0 0 0,-1 1 1 0 0,0-1-1 0 0,0 1 0 0 0,2 1 1 0 0,6 13 12 0 0,0 1 0 0 0,-1 0 0 0 0,-1 0 0 0 0,0 0 0 0 0,-2 1-1 0 0,5 20 1 0 0,-8-27-4 0 0,-1-1 0 0 0,0 0 0 0 0,-1 14 0 0 0,0-14-6 0 0,0 1 1 0 0,3 16-1 0 0,-3-26-20 0 0,0 0 1 0 0,1-1-1 0 0,-1 1 1 0 0,1 0-1 0 0,-1-1 0 0 0,1 1 1 0 0,-1 0-1 0 0,1-1 1 0 0,0 1-1 0 0,-1-1 1 0 0,1 1-1 0 0,0-1 0 0 0,-1 0 1 0 0,1 1-1 0 0,0-1 1 0 0,-1 0-1 0 0,1 1 1 0 0,0-1-1 0 0,0 0 1 0 0,-1 0-1 0 0,1 0 0 0 0,0 0 1 0 0,0 1-1 0 0,0-1 1 0 0,-1 0-1 0 0,1 0 1 0 0,0-1-1 0 0,0 1 1 0 0,-1 0-1 0 0,1 0 0 0 0,0 0 1 0 0,1-1-1 0 0,25-6-747 0 0,10-15-2660 0 0,-23 14 1371 0 0</inkml:trace>
</inkml:ink>
</file>

<file path=ppt/ink/ink4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4.6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109 171 8 0 0,'-20'4'1986'0'0,"16"-4"-1527"0"0,1 1 1 0 0,-1-1-1 0 0,0 1 1 0 0,1 0-1 0 0,-1 0 0 0 0,0 0 1 0 0,1 1-1 0 0,-1-1 1 0 0,1 1-1 0 0,0 0 1 0 0,-1 0-1 0 0,1 0 0 0 0,-4 4 1 0 0,4-3-156 0 0,-1 1 1 0 0,1 0 0 0 0,0 0-1 0 0,0 0 1 0 0,0 1 0 0 0,0-1-1 0 0,1 1 1 0 0,0-1 0 0 0,0 1-1 0 0,0 0 1 0 0,-2 10-1 0 0,3-12-186 0 0,1 0 0 0 0,0-1 0 0 0,0 1 0 0 0,0 0 0 0 0,0 0 0 0 0,0 0 0 0 0,1 0 0 0 0,-1 0 0 0 0,1 0 0 0 0,0 0 0 0 0,0 0 0 0 0,0-1 0 0 0,0 1-1 0 0,0 0 1 0 0,1-1 0 0 0,-1 1 0 0 0,1-1 0 0 0,0 1 0 0 0,0-1 0 0 0,0 0 0 0 0,0 0 0 0 0,3 3 0 0 0,-2-2-59 0 0,1 0 1 0 0,0 0-1 0 0,-1-1 1 0 0,1 1-1 0 0,1-1 1 0 0,-1 0-1 0 0,0 0 1 0 0,0 0-1 0 0,1-1 1 0 0,-1 1-1 0 0,1-1 1 0 0,-1 0-1 0 0,1-1 0 0 0,0 1 1 0 0,-1-1-1 0 0,10 0 1 0 0,-6-1-25 0 0,-1 0 0 0 0,1-1 0 0 0,-1 0 0 0 0,0 0 0 0 0,1-1 0 0 0,-1 0 0 0 0,0 0 0 0 0,-1 0 0 0 0,12-8 0 0 0,-11 6-30 0 0,0 0-1 0 0,-1 0 1 0 0,0-1-1 0 0,0 0 0 0 0,0 0 1 0 0,-1 0-1 0 0,0-1 1 0 0,0 1-1 0 0,-1-1 0 0 0,1 0 1 0 0,-1-1-1 0 0,-1 1 0 0 0,0-1 1 0 0,0 0-1 0 0,0 1 1 0 0,-1-1-1 0 0,0 0 0 0 0,-1-1 1 0 0,1 1-1 0 0,-1-13 0 0 0,-1 11-27 0 0,1-7-2 0 0,0 0 0 0 0,-4-29 0 0 0,3 42 16 0 0,-1 1 1 0 0,0-1 0 0 0,0 0-1 0 0,0 0 1 0 0,0 1 0 0 0,0-1 0 0 0,-1 1-1 0 0,1-1 1 0 0,-1 1 0 0 0,0-1-1 0 0,0 1 1 0 0,-1 0 0 0 0,1 0 0 0 0,-1 0-1 0 0,1 0 1 0 0,-1 1 0 0 0,-5-5-1 0 0,5 6 14 0 0,0-1 0 0 0,1 1 0 0 0,-1 0 0 0 0,0 0 0 0 0,0 1 0 0 0,0-1 0 0 0,0 1 0 0 0,0-1 0 0 0,0 1 0 0 0,0 0 0 0 0,0 0 0 0 0,0 0 0 0 0,0 1 0 0 0,0-1 0 0 0,0 1 0 0 0,0 0 0 0 0,0 0 0 0 0,0 0 0 0 0,0 0 0 0 0,0 0 0 0 0,-4 3 0 0 0,-5 2 24 0 0,1 1-1 0 0,-1 1 1 0 0,-13 12-1 0 0,15-11-6 0 0,0 0-1 0 0,1 0 0 0 0,1 1 0 0 0,-1 0 0 0 0,2 0 0 0 0,-1 1 0 0 0,-5 13 1 0 0,9-18-7 0 0,1 0 1 0 0,1 0 0 0 0,-1 0 0 0 0,1 0 0 0 0,0 1 0 0 0,1-1 0 0 0,-1 1-1 0 0,1-1 1 0 0,1 1 0 0 0,-1 0 0 0 0,1 0 0 0 0,0-1 0 0 0,1 1 0 0 0,-1 0-1 0 0,4 10 1 0 0,-3-13 8 0 0,1 0-1 0 0,0-1 0 0 0,0 1 1 0 0,0 0-1 0 0,1-1 1 0 0,-1 1-1 0 0,1-1 0 0 0,0 0 1 0 0,0 0-1 0 0,0 0 1 0 0,0 0-1 0 0,0 0 1 0 0,1-1-1 0 0,-1 0 0 0 0,1 1 1 0 0,0-1-1 0 0,0-1 1 0 0,0 1-1 0 0,0 0 0 0 0,0-1 1 0 0,0 0-1 0 0,0 0 1 0 0,6 1-1 0 0,-5-1-19 0 0,1-1 0 0 0,0 1 0 0 0,0-1 1 0 0,0 0-1 0 0,-1 0 0 0 0,1 0 0 0 0,0-1 0 0 0,0 0 0 0 0,-1 0 0 0 0,1-1 1 0 0,0 1-1 0 0,-1-1 0 0 0,1-1 0 0 0,-1 1 0 0 0,0-1 0 0 0,8-5 0 0 0,-8 4-8 0 0,0 0 0 0 0,-1 0 0 0 0,0-1 0 0 0,1 0 0 0 0,-2 0 0 0 0,1 0 0 0 0,-1 0 0 0 0,0 0 0 0 0,4-9 0 0 0,-3 4-2 0 0,0-1 1 0 0,-1 0-1 0 0,-1 0 1 0 0,3-15-1 0 0,-3 4 110 0 0,-1-22 0 0 0,-3 66 619 0 0,1-6-393 0 0,1 29 1 0 0,1-39-307 0 0,-1-1 0 0 0,1 1 0 0 0,0-1 0 0 0,1 0 0 0 0,-1 0 0 0 0,1 0 0 0 0,0 1 0 0 0,0-1-1 0 0,1-1 1 0 0,3 7 0 0 0,-2-7-106 0 0,-1 0 0 0 0,1 0 0 0 0,0-1-1 0 0,0 0 1 0 0,0 0 0 0 0,1 0 0 0 0,-1 0-1 0 0,1-1 1 0 0,-1 1 0 0 0,1-1 0 0 0,0 0 0 0 0,0-1-1 0 0,0 1 1 0 0,0-1 0 0 0,0 0 0 0 0,0 0-1 0 0,0-1 1 0 0,0 0 0 0 0,1 1 0 0 0,-1-2-1 0 0,0 1 1 0 0,0-1 0 0 0,0 1 0 0 0,0-1-1 0 0,0-1 1 0 0,8-2 0 0 0,19-10-6030 0 0,-24 9 2949 0 0</inkml:trace>
</inkml:ink>
</file>

<file path=ppt/ink/ink4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4.9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0 8 0 0,'-1'0'214'0'0,"1"0"0"0"0,-1 0 0 0 0,1 0 0 0 0,-1 0 0 0 0,1 0 0 0 0,-1 0 1 0 0,1 0-1 0 0,-1 0 0 0 0,1 1 0 0 0,-1-1 0 0 0,1 0 0 0 0,-1 0 0 0 0,1 0 0 0 0,-1 0 0 0 0,1 1 0 0 0,-1-1 0 0 0,1 0 0 0 0,-1 0 1 0 0,1 1-1 0 0,0-1 0 0 0,-1 0 0 0 0,1 1 0 0 0,0-1 0 0 0,-1 1 0 0 0,1-1 0 0 0,0 0 0 0 0,-1 1 0 0 0,1-1 0 0 0,0 1 0 0 0,0-1 1 0 0,0 1-1 0 0,-1 0 0 0 0,1 0 69 0 0,0 1 1 0 0,0-1 0 0 0,0 1 0 0 0,0-1 0 0 0,0 1-1 0 0,1-1 1 0 0,-1 1 0 0 0,0-1 0 0 0,1 0 0 0 0,-1 1-1 0 0,2 1 1 0 0,2 5 629 0 0,0 0 0 0 0,10 14 1 0 0,72 96 3620 0 0,-74-104-4192 0 0,1 1 1 0 0,1-2-1 0 0,24 20 1 0 0,-29-26-452 0 0,1 0 0 0 0,0-1 0 0 0,1 0 0 0 0,0-1 0 0 0,-1 0 0 0 0,2 0 0 0 0,10 2 1 0 0,-19-6-61 0 0,-1-1 1 0 0,0 1-1 0 0,0-1 1 0 0,1 0 0 0 0,-1 0-1 0 0,0 0 1 0 0,0 0 0 0 0,1 0-1 0 0,2-1 1 0 0,-3 0-294 0 0,-1 1-1 0 0,1-1 1 0 0,-1 0 0 0 0,1 1 0 0 0,-1-1-1 0 0,1 0 1 0 0,-1 0 0 0 0,3-1 0 0 0,2-5-1359 0 0</inkml:trace>
</inkml:ink>
</file>

<file path=ppt/ink/ink4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5.1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259 1 8 0 0,'-10'5'1803'0'0,"0"1"-1"0"0,0 0 1 0 0,1 0-1 0 0,-16 14 1 0 0,15-10-300 0 0,-15 19 0 0 0,-86 109 2587 0 0,94-121-4128 0 0,-5 7-382 0 0,21-23-54 0 0,0 1 0 0 0,0 0-1 0 0,0 0 1 0 0,0-1 0 0 0,0 1 0 0 0,0 0-1 0 0,0 3 1 0 0,-1-1-1957 0 0</inkml:trace>
</inkml:ink>
</file>

<file path=ppt/ink/ink4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6.1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45 512 0 0,'0'-10'800'0'0,"0"-11"439"0"0,-3 9 3182 0 0,3 12-4298 0 0,-1 0 0 0 0,1 0 0 0 0,0-1 0 0 0,-1 1 0 0 0,1 0 0 0 0,0 0 0 0 0,-1 0 0 0 0,1 0 0 0 0,0 0 1 0 0,-1 0-1 0 0,1 0 0 0 0,0 0 0 0 0,-1-1 0 0 0,1 1 0 0 0,0 0 0 0 0,-1 1 0 0 0,1-1 0 0 0,0 0 0 0 0,-1 0 0 0 0,1 0 0 0 0,0 0 0 0 0,-1 0 0 0 0,1 0 0 0 0,0 0 0 0 0,-1 0 0 0 0,1 0 0 0 0,0 1 0 0 0,0-1 0 0 0,-1 0 0 0 0,1 0 0 0 0,0 0 0 0 0,0 1 0 0 0,-1-1 0 0 0,1 0 0 0 0,0 0 0 0 0,0 1 0 0 0,-1-1 1 0 0,1 0-1 0 0,0 1 0 0 0,0-1 0 0 0,-11 13 1224 0 0,6-4-1044 0 0,1 0-1 0 0,0 1 0 0 0,0-1 1 0 0,1 1-1 0 0,0 0 1 0 0,0 0-1 0 0,1 0 1 0 0,1 0-1 0 0,0 1 1 0 0,0-1-1 0 0,1 0 0 0 0,2 20 1 0 0,1-7-106 0 0,1 0-1 0 0,1 0 1 0 0,1-1 0 0 0,15 37 0 0 0,-19-54-210 0 0,1 1 1 0 0,0-1-1 0 0,0 0 1 0 0,0 1-1 0 0,0-1 1 0 0,1-1-1 0 0,0 1 1 0 0,0-1-1 0 0,0 1 0 0 0,1-1 1 0 0,-1 0-1 0 0,7 3 1 0 0,-9-5-192 0 0,1-1 0 0 0,0 1 1 0 0,0-1-1 0 0,0 0 0 0 0,0 0 1 0 0,-1 0-1 0 0,1 0 0 0 0,1-1 0 0 0,-1 1 1 0 0,0-1-1 0 0,0 0 0 0 0,0 0 0 0 0,0 0 1 0 0,0 0-1 0 0,0 0 0 0 0,0-1 1 0 0,0 1-1 0 0,0-1 0 0 0,0 0 0 0 0,0 0 1 0 0,0 0-1 0 0,0 0 0 0 0,-1 0 1 0 0,1-1-1 0 0,4-2 0 0 0,2-4-966 0 0</inkml:trace>
</inkml:ink>
</file>

<file path=ppt/ink/ink4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6.3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2 920 0 0,'-7'-2'1112'0'0,"2"2"921"0"0,2 0-1201 0 0,3 3-560 0 0,3 0-176 0 0,2 2-232 0 0,3-2-136 0 0</inkml:trace>
</inkml:ink>
</file>

<file path=ppt/ink/ink4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4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76 512 0 0,'-1'-7'887'0'0,"1"6"-310"0"0,0 0 0 0 0,0 0-1 0 0,-1 0 1 0 0,1 0-1 0 0,0 0 1 0 0,0 0 0 0 0,0 0-1 0 0,0 0 1 0 0,0 0-1 0 0,0 0 1 0 0,0 0-1 0 0,0 0 1 0 0,1 0 0 0 0,-1 0-1 0 0,0 0 1 0 0,1 0-1 0 0,-1 1 1 0 0,2-3 765 0 0,3 11 1741 0 0,-1 4-2309 0 0,-1 0 0 0 0,4 25 0 0 0,-2-3-228 0 0,4 10 57 0 0,-6-25-298 0 0,9 33 0 0 0,-7-39-232 0 0,0-1 0 0 0,1 0-1 0 0,9 14 1 0 0,-15-26-72 0 0,0 0 0 0 0,1 1-1 0 0,-1-1 1 0 0,0 0 0 0 0,0 1 0 0 0,0-1-1 0 0,1 0 1 0 0,-1 0 0 0 0,0 1 0 0 0,0-1 0 0 0,1 0-1 0 0,-1 0 1 0 0,0 1 0 0 0,1-1 0 0 0,-1 0-1 0 0,0 0 1 0 0,1 0 0 0 0,-1 0 0 0 0,0 1 0 0 0,1-1-1 0 0,-1 0 1 0 0,1 0 0 0 0,-1 0 0 0 0,0 0-1 0 0,1 0 1 0 0,-1 0 0 0 0,0 0 0 0 0,1 0-1 0 0,0 0 1 0 0,10-8 50 0 0,-9 5-40 0 0,0 0 0 0 0,0 0 0 0 0,0 0 0 0 0,-1 0 0 0 0,1 0 0 0 0,1-4 0 0 0,1-10-39 0 0,-1-1 1 0 0,1-32-1 0 0,2-7 105 0 0,10-20-102 0 0,-14 69 23 0 0,1-1 0 0 0,0 1 0 0 0,0 0 0 0 0,1 1 1 0 0,0-1-1 0 0,0 1 0 0 0,6-8 0 0 0,-9 14 6 0 0,0 0-1 0 0,1 0 0 0 0,-1-1 0 0 0,0 1 1 0 0,0 1-1 0 0,1-1 0 0 0,-1 0 0 0 0,0 0 0 0 0,1 0 1 0 0,2 0-1 0 0,-3 0-2 0 0,-1 1 0 0 0,1 0 1 0 0,-1 0-1 0 0,1 0 0 0 0,-1 0 0 0 0,1 0 0 0 0,0 0 1 0 0,-1 0-1 0 0,1 0 0 0 0,-1 0 0 0 0,1 0 1 0 0,-1 0-1 0 0,1 0 0 0 0,-1 0 0 0 0,1 0 1 0 0,-1 0-1 0 0,1 0 0 0 0,-1 1 0 0 0,1-1 1 0 0,-1 0-1 0 0,1 0 0 0 0,-1 1 0 0 0,1-1 1 0 0,-1 0-1 0 0,0 1 0 0 0,1-1 0 0 0,-1 0 0 0 0,1 1 1 0 0,-1-1-1 0 0,0 0 0 0 0,1 1 0 0 0,-1-1 1 0 0,0 1-1 0 0,1 0 0 0 0,5 17 43 0 0,-1 0 0 0 0,0 0 1 0 0,3 27-1 0 0,7 28 60 0 0,-11-58-74 0 0,1-1-1 0 0,0 1 1 0 0,1-1-1 0 0,0 0 0 0 0,1-1 1 0 0,1 1-1 0 0,11 14 0 0 0,-18-27-25 0 0,0 0-1 0 0,0 0 0 0 0,0 0 0 0 0,1 1 1 0 0,-1-1-1 0 0,0-1 0 0 0,0 1 1 0 0,1 0-1 0 0,-1 0 0 0 0,0 0 1 0 0,1-1-1 0 0,-1 1 0 0 0,1-1 1 0 0,-1 1-1 0 0,1-1 0 0 0,-1 1 1 0 0,1-1-1 0 0,-1 0 0 0 0,3 0 1 0 0,-1 0-2 0 0,-1-1 0 0 0,1 1 0 0 0,-1-1 0 0 0,0 1 0 0 0,1-1 0 0 0,-1 0 0 0 0,0 0 0 0 0,0 0 0 0 0,1-1 0 0 0,-1 1 0 0 0,2-2 0 0 0,5-5-19 0 0,-1 0-1 0 0,0 0 1 0 0,0 0 0 0 0,7-12 0 0 0,-14 18 10 0 0,5-6 8 0 0,-1-1 1 0 0,0 1-1 0 0,-1-1 1 0 0,0 0 0 0 0,0 0-1 0 0,3-14 1 0 0,10-61 42 0 0,-7 31-37 0 0,-10 52-6 0 0,0 1-1 0 0,0 0 1 0 0,0-1-1 0 0,0 1 1 0 0,0 0-1 0 0,0-1 1 0 0,0 1-1 0 0,0 0 1 0 0,0-1-1 0 0,0 1 1 0 0,0 0-1 0 0,0-1 1 0 0,0 1-1 0 0,0 0 1 0 0,0-1-1 0 0,1 1 1 0 0,-1 0-1 0 0,0-1 1 0 0,0 1-1 0 0,0 0 1 0 0,1-1-1 0 0,-1 1 1 0 0,0 0-1 0 0,0 0 1 0 0,1 0-1 0 0,-1-1 1 0 0,0 1-1 0 0,1 0 1 0 0,-1 0-1 0 0,0 0 1 0 0,1-1-1 0 0,-1 1 1 0 0,0 0-1 0 0,1 0 1 0 0,0 0-1 0 0,-1 0 4 0 0,1 1-1 0 0,-1-1 1 0 0,0 1 0 0 0,1 0-1 0 0,-1-1 1 0 0,0 1 0 0 0,1-1-1 0 0,-1 1 1 0 0,0 0 0 0 0,0-1-1 0 0,1 1 1 0 0,-1 0-1 0 0,0-1 1 0 0,0 1 0 0 0,0 0-1 0 0,0-1 1 0 0,0 1 0 0 0,0 0-1 0 0,0 0 1 0 0,-1 31 30 0 0,0-17-2 0 0,1-1 0 0 0,2 21 1 0 0,-1-22-14 0 0,1-4-9 0 0,-1 1 0 0 0,1 0 0 0 0,0 0 0 0 0,5 10 1 0 0,-6-17-11 0 0,0 0 1 0 0,1 0 0 0 0,0 0 0 0 0,0-1-1 0 0,0 1 1 0 0,0 0 0 0 0,0-1 0 0 0,0 1-1 0 0,1-1 1 0 0,-1 0 0 0 0,1 0 0 0 0,-1 1-1 0 0,1-2 1 0 0,0 1 0 0 0,0 0 0 0 0,4 1-1 0 0,-4-2-8 0 0,0 0-1 0 0,0-1 1 0 0,0 1-1 0 0,1-1 0 0 0,-1 1 1 0 0,0-1-1 0 0,0 0 1 0 0,0-1-1 0 0,0 1 0 0 0,0 0 1 0 0,1-1-1 0 0,-1 0 1 0 0,0 0-1 0 0,0 0 0 0 0,0 0 1 0 0,-1 0-1 0 0,1 0 1 0 0,5-4-1 0 0,-1 1-15 0 0,0-1-1 0 0,-1 0 1 0 0,1 0 0 0 0,-1 0-1 0 0,-1-1 1 0 0,7-7 0 0 0,-7 7 24 0 0,-1 0 0 0 0,0-1 0 0 0,0 1 0 0 0,-1-1 0 0 0,0 0 0 0 0,4-15 0 0 0,7-44 113 0 0,-12 52-94 0 0,-1 3-16 0 0,-2 9-1 0 0,1 1-1 0 0,0-1 1 0 0,0 1 0 0 0,0-1-1 0 0,0 1 1 0 0,1-1 0 0 0,-1 1 0 0 0,0-1-1 0 0,1-1 1 0 0,-1 3 17 0 0,-4 12 89 0 0,0 4-83 0 0,1-1 1 0 0,1 0-1 0 0,1 1 1 0 0,0 0-1 0 0,1-1 1 0 0,1 1 0 0 0,3 19-1 0 0,-3-26-25 0 0,1 0 0 0 0,0-1 0 0 0,1 1-1 0 0,-1-1 1 0 0,2 1 0 0 0,-1-1 0 0 0,1 0-1 0 0,0-1 1 0 0,1 1 0 0 0,0-1 0 0 0,0 0 0 0 0,1 0-1 0 0,-1 0 1 0 0,10 7 0 0 0,-11-11-29 0 0,-1-1 0 0 0,1 0 0 0 0,0 1 0 0 0,0-2 1 0 0,0 1-1 0 0,0 0 0 0 0,0-1 0 0 0,0 0 0 0 0,0 0 0 0 0,0 0 0 0 0,0 0 0 0 0,1-1 0 0 0,-1 0 0 0 0,0 0 1 0 0,1 0-1 0 0,-1 0 0 0 0,0 0 0 0 0,1-1 0 0 0,-1 0 0 0 0,5-2 0 0 0,0 1-709 0 0,-1-1-1 0 0,1-1 1 0 0,0 0-1 0 0,-1 0 1 0 0,0-1-1 0 0,0 0 1 0 0,0 0-1 0 0,8-7 0 0 0,-13 8-584 0 0,1 1 1 0 0,-1-1-1 0 0,0 1 0 0 0,4-8 0 0 0,2-2-1138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21.39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365 3 2160 0 0,'-8'-1'2761'0'0,"-1"0"0"0"0,1 0 0 0 0,-1 1-1 0 0,-9 1 1 0 0,14 0-2190 0 0,-1 0 0 0 0,1 0 0 0 0,0 1 0 0 0,0-1 0 0 0,0 1 0 0 0,-1 0 0 0 0,2 0 0 0 0,-1 0 0 0 0,-7 6 0 0 0,1 0-52 0 0,1 1 0 0 0,0 0 0 0 0,0 1 0 0 0,1 0 0 0 0,-13 22 0 0 0,-15 17 333 0 0,-23 16-311 0 0,36-42-1005 0 0,1 1-1 0 0,-22 32 1 0 0,42-53-42 0 0,0-1 1 0 0,1 1-1 0 0,-1 0 1 0 0,1-1-1 0 0,0 1 1 0 0,0 0-1 0 0,0 0 0 0 0,0 0 1 0 0,0 0-1 0 0,0 5 1 0 0,1 2-1382 0 0</inkml:trace>
</inkml:ink>
</file>

<file path=ppt/ink/ink4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5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 5 1664 0 0,'-8'-1'1837'0'0,"-19"-2"4251"0"0,27 2-5949 0 0,-1 1 1 0 0,1 0 0 0 0,-1 0 0 0 0,1 0-1 0 0,-1 0 1 0 0,1 0 0 0 0,-1 0 0 0 0,1 0-1 0 0,-1 1 1 0 0,1-1 0 0 0,-1 0 0 0 0,1 0-1 0 0,-1 0 1 0 0,1 0 0 0 0,-1 1 0 0 0,1-1-1 0 0,-1 0 1 0 0,1 0 0 0 0,-1 1 0 0 0,1-1-1 0 0,0 0 1 0 0,-1 1 0 0 0,1-1-1 0 0,-1 1 1 0 0,1-1 0 0 0,0 0 0 0 0,0 1-1 0 0,-1-1 1 0 0,1 1 0 0 0,0-1 0 0 0,0 1-1 0 0,-1-1 1 0 0,1 1 0 0 0,0-1 0 0 0,0 1-1 0 0,0 0 1 0 0,0 0-71 0 0,0 0 1 0 0,0 0-1 0 0,1 0 0 0 0,-1 0 1 0 0,0 0-1 0 0,1 0 0 0 0,-1 0 0 0 0,1 0 1 0 0,-1-1-1 0 0,1 1 0 0 0,0 0 1 0 0,-1 0-1 0 0,1-1 0 0 0,0 1 0 0 0,-1 0 1 0 0,1-1-1 0 0,0 1 0 0 0,0-1 0 0 0,-1 1 1 0 0,1-1-1 0 0,0 1 0 0 0,0-1 1 0 0,0 1-1 0 0,0-1 0 0 0,1 1 0 0 0,29 6-263 0 0,-24-6 62 0 0,22 7-2263 0 0,-19-5-1324 0 0,-1-1-344 0 0</inkml:trace>
</inkml:ink>
</file>

<file path=ppt/ink/ink4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7.9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85 1232 0 0,'-25'-18'6374'0'0,"24"18"-6144"0"0,1-1 0 0 0,-1 0 0 0 0,0 1 0 0 0,0-1 0 0 0,1 1 0 0 0,-1-1 0 0 0,0 0 0 0 0,1 1 1 0 0,-1-1-1 0 0,1 0 0 0 0,-1 0 0 0 0,1 0 0 0 0,-1 1 0 0 0,1-1 0 0 0,0 0 0 0 0,-1 0 0 0 0,1 0 0 0 0,0 0 0 0 0,0 0 0 0 0,-1 0 0 0 0,1 1 0 0 0,0-1 0 0 0,0 0 0 0 0,0 0 0 0 0,0 0 1 0 0,0 0-1 0 0,1 0 0 0 0,-1-1 0 0 0,2-1-23 0 0,0 1 1 0 0,1-1 0 0 0,-1 1-1 0 0,1 0 1 0 0,0 0-1 0 0,-1 0 1 0 0,1 1 0 0 0,0-1-1 0 0,0 0 1 0 0,0 1 0 0 0,0 0-1 0 0,7-2 1 0 0,1 0 165 0 0,1 0 0 0 0,13 0 0 0 0,-8 1-139 0 0,-1-1 56 0 0,1 2-1 0 0,24 0 0 0 0,-36 1-230 0 0,-1 0 0 0 0,0 1 0 0 0,0-1 1 0 0,1 1-1 0 0,-1 0 0 0 0,0 1 0 0 0,0-1 0 0 0,0 1 0 0 0,0 0 0 0 0,0 0 0 0 0,0 0 0 0 0,-1 0 0 0 0,1 0 0 0 0,5 6 0 0 0,-8-6-31 0 0,1 0-1 0 0,-1 0 0 0 0,0 0 0 0 0,0 0 1 0 0,0 0-1 0 0,0 0 0 0 0,0 0 0 0 0,-1 1 0 0 0,1-1 1 0 0,-1 0-1 0 0,1 0 0 0 0,-1 1 0 0 0,0-1 1 0 0,0 0-1 0 0,0 1 0 0 0,0-1 0 0 0,0 0 1 0 0,-1 3-1 0 0,-1 7 81 0 0,0 0 0 0 0,-5 12 0 0 0,6-23-95 0 0,-24 67 226 0 0,-3 12-46 0 0,25-70-161 0 0,0 1 0 0 0,1 0 0 0 0,1 0 0 0 0,0 0 0 0 0,0 17 0 0 0,1-25-36 0 0,0 0-1 0 0,1 0 1 0 0,-1 1-1 0 0,1-1 0 0 0,-1 0 1 0 0,1 0-1 0 0,0 0 1 0 0,1 0-1 0 0,-1 0 1 0 0,0 0-1 0 0,1 0 1 0 0,0 0-1 0 0,0 0 0 0 0,0-1 1 0 0,0 1-1 0 0,0-1 1 0 0,0 1-1 0 0,0-1 1 0 0,1 0-1 0 0,-1 0 1 0 0,1 0-1 0 0,0 0 0 0 0,0 0 1 0 0,0-1-1 0 0,0 1 1 0 0,0-1-1 0 0,0 0 1 0 0,0 0-1 0 0,0 0 0 0 0,0 0 1 0 0,0 0-1 0 0,6 0 1 0 0,1 0-116 0 0,-1-1 0 0 0,0 0 0 0 0,1 0 1 0 0,-1-1-1 0 0,1 0 0 0 0,-1-1 0 0 0,0 0 0 0 0,0-1 1 0 0,0 1-1 0 0,12-6 0 0 0,-10 2-621 0 0,0 0 1 0 0,0 0-1 0 0,14-12 0 0 0,9-13-7094 0 0,-25 20 3651 0 0</inkml:trace>
</inkml:ink>
</file>

<file path=ppt/ink/ink4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8.2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63 1 8 0 0,'-15'2'2796'0'0,"11"-1"-2012"0"0,1-1 0 0 0,-1 1 0 0 0,0-1 0 0 0,1 1 0 0 0,-1 0 0 0 0,1 1 1 0 0,-1-1-1 0 0,1 1 0 0 0,0-1 0 0 0,-5 4 0 0 0,8-5-688 0 0,-1 1-1 0 0,1-1 1 0 0,0 0 0 0 0,-1 1-1 0 0,1-1 1 0 0,0 0 0 0 0,-1 1-1 0 0,1-1 1 0 0,0 1 0 0 0,0-1-1 0 0,-1 0 1 0 0,1 1-1 0 0,0-1 1 0 0,0 1 0 0 0,0-1-1 0 0,0 1 1 0 0,0-1 0 0 0,0 1-1 0 0,0-1 1 0 0,-1 1 0 0 0,1-1-1 0 0,1 1 1 0 0,-1-1-1 0 0,0 1 1 0 0,0-1 0 0 0,0 0-1 0 0,0 1 1 0 0,0-1 0 0 0,0 1-1 0 0,1 1 65 0 0,0-1 0 0 0,0 1 0 0 0,0-1 0 0 0,0 0 0 0 0,0 1-1 0 0,0-1 1 0 0,0 0 0 0 0,3 2 0 0 0,0 1 26 0 0,0-1 0 0 0,1-1 1 0 0,-1 1-1 0 0,1-1 0 0 0,5 3 0 0 0,10 0-57 0 0,1 0-1 0 0,0-2 0 0 0,0 0 1 0 0,0-1-1 0 0,0-1 0 0 0,0-1 1 0 0,1-1-1 0 0,21-4 0 0 0,17-5-2556 0 0,88-28 0 0 0,-130 33 149 0 0</inkml:trace>
</inkml:ink>
</file>

<file path=ppt/ink/ink4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8.6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97 128 1304 0 0,'-1'-1'509'0'0,"0"1"-1"0"0,-1-1 0 0 0,1 1 1 0 0,0 0-1 0 0,0 0 1 0 0,0 0-1 0 0,0 0 0 0 0,-1 0 1 0 0,1 0-1 0 0,0 0 1 0 0,0 0-1 0 0,0 0 0 0 0,-1 1 1 0 0,1-1-1 0 0,0 0 1 0 0,0 1-1 0 0,0-1 0 0 0,-1 1 1 0 0,1 0-359 0 0,1 0 0 0 0,-1-1-1 0 0,1 1 1 0 0,0 0 0 0 0,-1 0 0 0 0,1-1 0 0 0,0 1 0 0 0,0 0 0 0 0,-1-1 0 0 0,1 1-1 0 0,0 0 1 0 0,0 0 0 0 0,0 0 0 0 0,0-1 0 0 0,0 1 0 0 0,0 0 0 0 0,0 0 0 0 0,0-1-1 0 0,0 1 1 0 0,1 0 0 0 0,-1 0 0 0 0,0-1 0 0 0,0 1 0 0 0,1 0 0 0 0,-1-1 0 0 0,0 1 0 0 0,1 0-1 0 0,-1-1 1 0 0,1 1 0 0 0,0 1 0 0 0,2 2 54 0 0,-1 0 0 0 0,1 0 1 0 0,1 0-1 0 0,-1 0 0 0 0,0 0 0 0 0,1 0 0 0 0,0-1 1 0 0,0 0-1 0 0,0 0 0 0 0,0 0 0 0 0,0 0 0 0 0,1-1 1 0 0,-1 1-1 0 0,1-1 0 0 0,8 3 0 0 0,-7-4-201 0 0,0 0 0 0 0,0 0 0 0 0,1 0 0 0 0,-1 0 0 0 0,0-1 0 0 0,0 0 0 0 0,1-1 0 0 0,-1 1 0 0 0,0-1 0 0 0,0 0 0 0 0,0-1 0 0 0,10-3 0 0 0,2-2-35 0 0,-1-1 1 0 0,-1-1-1 0 0,1-1 0 0 0,21-17 0 0 0,-35 24 20 0 0,0 1 0 0 0,0 0 0 0 0,-1-1 0 0 0,1 1 0 0 0,-1-1 0 0 0,1 0 0 0 0,-1 0 0 0 0,0 0 0 0 0,0 0-1 0 0,-1 0 1 0 0,1 0 0 0 0,-1 0 0 0 0,1-1 0 0 0,-1 1 0 0 0,0 0 0 0 0,0-1 0 0 0,-1 1 0 0 0,1-5 0 0 0,-1 5 3 0 0,0 0 1 0 0,0 0-1 0 0,-1 1 0 0 0,1-1 1 0 0,-1 0-1 0 0,0 1 1 0 0,1-1-1 0 0,-1 1 0 0 0,0-1 1 0 0,-1 1-1 0 0,1-1 1 0 0,0 1-1 0 0,-1-1 1 0 0,0 1-1 0 0,1 0 0 0 0,-1 0 1 0 0,0 0-1 0 0,0 0 1 0 0,0 0-1 0 0,0 1 1 0 0,0-1-1 0 0,-1 0 0 0 0,1 1 1 0 0,-3-2-1 0 0,-4-1 17 0 0,0 1-1 0 0,0-1 1 0 0,0 1-1 0 0,0 1 1 0 0,-1 0 0 0 0,1 0-1 0 0,-1 1 1 0 0,1 0-1 0 0,-1 1 1 0 0,0 0-1 0 0,1 0 1 0 0,-1 1-1 0 0,1 0 1 0 0,-1 1 0 0 0,1 0-1 0 0,0 1 1 0 0,0 0-1 0 0,0 0 1 0 0,0 1-1 0 0,0 0 1 0 0,1 0-1 0 0,-1 1 1 0 0,1 0 0 0 0,0 1-1 0 0,1 0 1 0 0,-11 10-1 0 0,8-6 32 0 0,0 1 0 0 0,1 1 0 0 0,1-1 0 0 0,0 1 0 0 0,1 1-1 0 0,0-1 1 0 0,0 1 0 0 0,-5 17 0 0 0,11-25-19 0 0,-1 1-1 0 0,1 0 1 0 0,-1-1 0 0 0,2 1 0 0 0,-1 0-1 0 0,1 0 1 0 0,-1 0 0 0 0,2 0-1 0 0,-1 0 1 0 0,1-1 0 0 0,0 1-1 0 0,0 0 1 0 0,0 0 0 0 0,1-1 0 0 0,0 1-1 0 0,0-1 1 0 0,0 1 0 0 0,1-1-1 0 0,0 0 1 0 0,0 0 0 0 0,0 0-1 0 0,7 8 1 0 0,-4-7-28 0 0,1 0 0 0 0,0 0 0 0 0,0 0 0 0 0,1-1 0 0 0,-1 0-1 0 0,1-1 1 0 0,0 1 0 0 0,1-2 0 0 0,-1 1 0 0 0,1-1 0 0 0,-1 0 0 0 0,1-1 0 0 0,14 2 0 0 0,0-1-797 0 0,0-1 0 0 0,0-1 1 0 0,0-1-1 0 0,29-4 0 0 0,-22 0-2131 0 0,-2-1-229 0 0</inkml:trace>
</inkml:ink>
</file>

<file path=ppt/ink/ink4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5:59.0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103 190 8 0 0,'-9'20'2307'0'0,"7"-16"-1374"0"0,0-1 1 0 0,1 1-1 0 0,-1 0 1 0 0,1-1 0 0 0,-1 1-1 0 0,1 0 1 0 0,1 0-1 0 0,-1 0 1 0 0,0 7-1 0 0,1 5-289 0 0,1 0 0 0 0,0-1-1 0 0,2 1 1 0 0,-1-1-1 0 0,2 1 1 0 0,0-1-1 0 0,1 0 1 0 0,1-1-1 0 0,0 1 1 0 0,0-1-1 0 0,2 0 1 0 0,14 20-1 0 0,-70-87-474 0 0,29 34-171 0 0,-21-29-1 0 0,34 41 0 0 0,1-1 0 0 0,1 1 0 0 0,-1-1 0 0 0,1 0 0 0 0,1 0 0 0 0,-1-1 0 0 0,2 1-1 0 0,-3-11 1 0 0,3 9-4 0 0,1 0 0 0 0,0 0 0 0 0,1 0 0 0 0,0 0 0 0 0,1 0 0 0 0,0 0 0 0 0,1 0 0 0 0,0 0 0 0 0,0 0 0 0 0,1 1 0 0 0,0-1 0 0 0,7-12 0 0 0,-7 15-5 0 0,1-1 0 0 0,1 1 0 0 0,-1 0 0 0 0,1 0 0 0 0,0 1 0 0 0,1-1 0 0 0,-1 1 0 0 0,1 0 0 0 0,0 1 0 0 0,1-1 0 0 0,-1 1 0 0 0,1 1 0 0 0,0-1 0 0 0,1 1 1 0 0,8-4-1 0 0,2 2-106 0 0,1 0 1 0 0,0 1 0 0 0,0 1 0 0 0,1 1 0 0 0,-1 1 0 0 0,39 0-1 0 0,-51 2-399 0 0,0 1-1 0 0,0 1 0 0 0,0-1 0 0 0,0 1 0 0 0,0 0 0 0 0,-1 1 1 0 0,1 0-1 0 0,-1 0 0 0 0,9 5 0 0 0,0 3-2159 0 0</inkml:trace>
</inkml:ink>
</file>

<file path=ppt/ink/ink4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1.8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122 427 512 0 0,'0'4'393'0'0,"-1"-1"0"0"0,1 1 0 0 0,-1 0 0 0 0,0-1 0 0 0,-3 7 0 0 0,-3 9 1994 0 0,1 5 1158 0 0,-9 24 0 0 0,11-35-2192 0 0,4-19 1878 0 0,-2-11-2424 0 0,0 1 1 0 0,-7-28-1 0 0,-14-12-308 0 0,13 35-306 0 0,-13-45 0 0 0,19 46-142 0 0,0-1 0 0 0,1 1 0 0 0,1-1 1 0 0,2-40-1 0 0,0 49-48 0 0,2-1 1 0 0,-1 1 0 0 0,2 0-1 0 0,0 0 1 0 0,0 0-1 0 0,1 0 1 0 0,1 1 0 0 0,-1-1-1 0 0,12-17 1 0 0,-13 25-8 0 0,1 0 0 0 0,0-1 0 0 0,0 1 0 0 0,0 1 1 0 0,0-1-1 0 0,1 1 0 0 0,-1-1 0 0 0,1 1 0 0 0,0 1 0 0 0,0-1 0 0 0,0 1 1 0 0,0 0-1 0 0,0 0 0 0 0,1 0 0 0 0,-1 0 0 0 0,0 1 0 0 0,1 0 1 0 0,-1 1-1 0 0,1-1 0 0 0,9 1 0 0 0,-5 0-39 0 0,-1 0 0 0 0,1 1 1 0 0,0 1-1 0 0,0-1 0 0 0,-1 1 0 0 0,1 1 0 0 0,-1 0 0 0 0,0 0 0 0 0,0 1 1 0 0,0 0-1 0 0,8 6 0 0 0,-9-5-265 0 0,-1 0 1 0 0,1 1-1 0 0,-1 0 0 0 0,9 9 0 0 0,-13-11-366 0 0,0 0 0 0 0,0 0-1 0 0,0 1 1 0 0,-1-1-1 0 0,4 9 1 0 0,1 5-2034 0 0</inkml:trace>
</inkml:ink>
</file>

<file path=ppt/ink/ink4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2.1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8 120 1064 0 0,'0'-1'253'0'0,"-1"0"-1"0"0,0 0 1 0 0,0 0-1 0 0,0 0 1 0 0,1-1 0 0 0,-1 1-1 0 0,1 0 1 0 0,-1 0-1 0 0,1 0 1 0 0,-1-1-1 0 0,1 1 1 0 0,0 0-1 0 0,0 0 1 0 0,-1-1 0 0 0,1 1-1 0 0,0 0 1 0 0,0-1-1 0 0,0 1 1 0 0,0 0-1 0 0,1 0 1 0 0,-1-1-1 0 0,0 1 1 0 0,0 0 0 0 0,1 0-1 0 0,-1-1 1 0 0,1 1-1 0 0,-1 0 1 0 0,2-1-1 0 0,-1-1-40 0 0,1 1 0 0 0,0 0 0 0 0,0 0 0 0 0,0 0-1 0 0,1 0 1 0 0,-1 0 0 0 0,0 1 0 0 0,1-1 0 0 0,-1 1 0 0 0,1 0-1 0 0,3-2 1 0 0,38-12-290 0 0,1 1 0 0 0,0 3 0 0 0,55-6 0 0 0,-95 16 10 0 0,28-1-3062 0 0,-26 2 1935 0 0</inkml:trace>
</inkml:ink>
</file>

<file path=ppt/ink/ink4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2.8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99 137 1152 0 0,'-18'-1'5611'0'0,"15"0"-4625"0"0,1 1 0 0 0,-1 0 0 0 0,0 0 0 0 0,0 0 0 0 0,0 0 0 0 0,-6 1 0 0 0,8 0-821 0 0,-1-1 0 0 0,1 1-1 0 0,0 0 1 0 0,-1-1 0 0 0,1 1 0 0 0,0 0 0 0 0,0 0 0 0 0,0 0 0 0 0,0 0 0 0 0,0 0 0 0 0,-1 0 0 0 0,2 0-1 0 0,-1 1 1 0 0,0-1 0 0 0,0 0 0 0 0,0 0 0 0 0,-1 3 0 0 0,-5 11 512 0 0,1-5-108 0 0,1 1 0 0 0,-7 19 1 0 0,11-27-504 0 0,1 0 0 0 0,-1 0 0 0 0,0 1-1 0 0,1-1 1 0 0,0 0 0 0 0,0 1 0 0 0,0-1 0 0 0,0 1 0 0 0,0-1 0 0 0,1 0 0 0 0,-1 1 0 0 0,1-1 0 0 0,0 0 0 0 0,1 4 0 0 0,0-4-53 0 0,-1-1 0 0 0,1 1 0 0 0,0 0 0 0 0,0-1 0 0 0,0 1 0 0 0,1-1 1 0 0,-1 0-1 0 0,0 0 0 0 0,1 0 0 0 0,0 0 0 0 0,-1 0 0 0 0,1 0 0 0 0,0-1 0 0 0,0 1 0 0 0,0-1 0 0 0,0 0 0 0 0,0 0 0 0 0,0 0 0 0 0,0 0 1 0 0,5 0-1 0 0,-3 0 3 0 0,0 0 0 0 0,0-1 0 0 0,-1 0 0 0 0,1 0 1 0 0,0 0-1 0 0,0 0 0 0 0,0-1 0 0 0,0 0 0 0 0,-1 0 1 0 0,1 0-1 0 0,0-1 0 0 0,-1 1 0 0 0,6-3 0 0 0,-5 0-18 0 0,1 0-1 0 0,-1 0 1 0 0,1-1-1 0 0,-1 1 0 0 0,-1-1 1 0 0,1 0-1 0 0,-1 0 1 0 0,0-1-1 0 0,0 1 1 0 0,0-1-1 0 0,-1 0 0 0 0,1 0 1 0 0,-2 0-1 0 0,4-10 1 0 0,-4 12 0 0 0,-1 0 0 0 0,0-1 0 0 0,0 1 0 0 0,0-1 0 0 0,-1 1 0 0 0,1-1-1 0 0,-1 1 1 0 0,0-1 0 0 0,0 1 0 0 0,-1-1 0 0 0,0 0 0 0 0,1 1 0 0 0,-1 0 0 0 0,-1-1 0 0 0,1 1 0 0 0,-1-1 0 0 0,1 1 0 0 0,-1 0 0 0 0,-1 0 0 0 0,1 0 0 0 0,0 0 0 0 0,-5-5 0 0 0,3 6-1 0 0,1 1 0 0 0,-1-1-1 0 0,1 0 1 0 0,-1 1 0 0 0,0 0 0 0 0,0 0-1 0 0,0 0 1 0 0,0 0 0 0 0,0 1 0 0 0,0 0-1 0 0,0-1 1 0 0,-9 0 0 0 0,1 1 6 0 0,-1-1 1 0 0,1 2 0 0 0,-17 1-1 0 0,24-1-3 0 0,-1 1-1 0 0,1-1 1 0 0,0 2 0 0 0,-9 1 0 0 0,13-2-1 0 0,0-1 0 0 0,0 1 1 0 0,0-1-1 0 0,0 1 0 0 0,0-1 1 0 0,0 1-1 0 0,0-1 0 0 0,0 1 1 0 0,0 0-1 0 0,0-1 1 0 0,0 1-1 0 0,0 0 0 0 0,0 0 1 0 0,0 0-1 0 0,1 0 0 0 0,-1 0 1 0 0,0 0-1 0 0,1 0 0 0 0,-1 0 1 0 0,1 0-1 0 0,-1 0 1 0 0,1 0-1 0 0,-1 0 0 0 0,1 1 1 0 0,0-1-1 0 0,-1 2 0 0 0,2-3 3 0 0,-1 1 0 0 0,1-1 0 0 0,-1 1 0 0 0,0-1-1 0 0,1 1 1 0 0,-1-1 0 0 0,1 1 0 0 0,0-1 0 0 0,-1 1-1 0 0,1-1 1 0 0,-1 0 0 0 0,1 1 0 0 0,0-1 0 0 0,-1 0 0 0 0,1 0-1 0 0,0 1 1 0 0,-1-1 0 0 0,1 0 0 0 0,0 0 0 0 0,-1 0-1 0 0,1 0 1 0 0,0 0 0 0 0,-1 0 0 0 0,1 0 0 0 0,0 0 0 0 0,1 0-1 0 0,20-1 38 0 0,5-3 19 0 0,0-2 0 0 0,38-12-1 0 0,49-25 83 0 0,-91 34-99 0 0,-1 0-51 0 0,-2 0 105 0 0,30-8 0 0 0,-44 15-68 0 0,0 1-1 0 0,0 0 1 0 0,0 0-1 0 0,0 1 1 0 0,0-1-1 0 0,0 1 1 0 0,-1 0-1 0 0,1 1 1 0 0,0 0-1 0 0,7 1 1 0 0,-11-1-13 0 0,0 0 0 0 0,0 0-1 0 0,0 0 1 0 0,1 0 0 0 0,-1 0 0 0 0,0 0 0 0 0,-1 0-1 0 0,1 1 1 0 0,0-1 0 0 0,0 1 0 0 0,-1 0 0 0 0,1-1 0 0 0,0 1-1 0 0,2 4 1 0 0,-2-2 7 0 0,0 1 0 0 0,0-1 0 0 0,0 1 0 0 0,0 0 0 0 0,-1-1 0 0 0,2 10 0 0 0,-1 0 28 0 0,-1 0-1 0 0,0 0 0 0 0,-1 0 1 0 0,-2 15-1 0 0,-3 7 68 0 0,3-27-96 0 0,0 1 1 0 0,1-1-1 0 0,0 0 1 0 0,1 1-1 0 0,1 15 1 0 0,-1-23-21 0 0,1 1 0 0 0,-1-1 0 0 0,1 0 0 0 0,0 0 0 0 0,0 0 0 0 0,0 0 0 0 0,0 0 0 0 0,0 0-1 0 0,0 0 1 0 0,0 0 0 0 0,1 0 0 0 0,-1-1 0 0 0,1 1 0 0 0,-1-1 0 0 0,1 1 0 0 0,0-1 0 0 0,-1 1 0 0 0,1-1 0 0 0,0 0 0 0 0,0 0 0 0 0,0 0 0 0 0,0 0 0 0 0,0 0 0 0 0,0 0 0 0 0,1-1 0 0 0,-1 1 0 0 0,0-1 0 0 0,0 1 0 0 0,0-1 0 0 0,1 0 0 0 0,3 0 0 0 0,4 0-113 0 0,0 0 1 0 0,0-1-1 0 0,0-1 1 0 0,0 1-1 0 0,15-6 1 0 0,-11 3-473 0 0,0-1 1 0 0,-1-1 0 0 0,16-9 0 0 0,15-12-4560 0 0,-28 16 3419 0 0</inkml:trace>
</inkml:ink>
</file>

<file path=ppt/ink/ink4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3.7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70 512 0 0,'-7'0'1187'0'0,"0"0"1"0"0,0 0-1 0 0,0 1 0 0 0,0 0 0 0 0,0 1 0 0 0,0-1 1 0 0,0 1-1 0 0,-9 5 0 0 0,13-6-751 0 0,0 0 0 0 0,1 0 0 0 0,-1-1 0 0 0,0 1 0 0 0,1-1-1 0 0,-1 1 1 0 0,0-1 0 0 0,0 0 0 0 0,0 0 0 0 0,1 0 0 0 0,-1 0 0 0 0,0-1 0 0 0,-4 0 0 0 0,6 1-409 0 0,1 0 0 0 0,0 0 0 0 0,0-1 1 0 0,0 1-1 0 0,0 0 0 0 0,0 0 0 0 0,0 0 1 0 0,-1 0-1 0 0,1 0 0 0 0,0 0 0 0 0,0-1 1 0 0,0 1-1 0 0,0 0 0 0 0,0 0 0 0 0,0 0 0 0 0,0 0 1 0 0,0-1-1 0 0,0 1 0 0 0,0 0 0 0 0,0 0 1 0 0,0 0-1 0 0,0 0 0 0 0,0-1 0 0 0,0 1 1 0 0,0 0-1 0 0,0 0 0 0 0,0 0 0 0 0,0 0 1 0 0,0-1-1 0 0,0 1 0 0 0,0 0 0 0 0,0 0 0 0 0,0 0 1 0 0,0 0-1 0 0,0 0 0 0 0,0-1 0 0 0,0 1 1 0 0,0 0-1 0 0,1 0 0 0 0,-1 0 0 0 0,0 0 1 0 0,0 0-1 0 0,0-1 0 0 0,0 1 0 0 0,0 0 1 0 0,0 0-1 0 0,1 0 0 0 0,-1 0 0 0 0,0 0 0 0 0,0 0 1 0 0,0 0-1 0 0,0 0 0 0 0,1 0 0 0 0,-1 0 1 0 0,0 0-1 0 0,0 0 0 0 0,12-7 502 0 0,-11 7-427 0 0,35-16 392 0 0,0 2 1 0 0,1 2-1 0 0,46-9 1 0 0,-80 20-478 0 0,8-2 77 0 0,-1 1 1 0 0,17-1 0 0 0,-25 3-79 0 0,-1 0 0 0 0,1 0 1 0 0,0 0-1 0 0,-1 0 0 0 0,1 0 1 0 0,0 0-1 0 0,-1 0 0 0 0,1 0 1 0 0,-1 1-1 0 0,1-1 0 0 0,0 1 1 0 0,-1-1-1 0 0,1 1 0 0 0,-1 0 1 0 0,1-1-1 0 0,-1 1 0 0 0,0 0 1 0 0,1 0-1 0 0,-1 0 0 0 0,0 0 1 0 0,1 0-1 0 0,-1 1 0 0 0,0-1 1 0 0,2 3-1 0 0,0 3 23 0 0,-1 0 0 0 0,0 1-1 0 0,0 0 1 0 0,0-1 0 0 0,-1 1-1 0 0,0 0 1 0 0,-1 12 0 0 0,-6 58 223 0 0,0-5-83 0 0,6-53-177 0 0,-1-8 10 0 0,1 0 0 0 0,0-1-1 0 0,1 1 1 0 0,0-1-1 0 0,1 1 1 0 0,0-1-1 0 0,1 1 1 0 0,6 14 0 0 0,-9-24-26 0 0,1 0 1 0 0,0 0-1 0 0,0 0 1 0 0,0-1-1 0 0,0 1 1 0 0,0 0-1 0 0,1-1 1 0 0,-1 1-1 0 0,0-1 1 0 0,1 0-1 0 0,-1 1 1 0 0,1-1-1 0 0,0 0 1 0 0,-1 0 0 0 0,1 0-1 0 0,0 0 1 0 0,-1 0-1 0 0,5 1 1 0 0,-3-1-41 0 0,-1-1 1 0 0,1 0-1 0 0,0 1 0 0 0,0-1 1 0 0,-1 0-1 0 0,1-1 1 0 0,0 1-1 0 0,0 0 1 0 0,0-1-1 0 0,-1 0 1 0 0,6-1-1 0 0,1-2-732 0 0,0 0-1 0 0,-1-1 1 0 0,0 0-1 0 0,0 0 1 0 0,0-1-1 0 0,11-10 1 0 0,1-3-4045 0 0,-12 10 2440 0 0</inkml:trace>
</inkml:ink>
</file>

<file path=ppt/ink/ink4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466 1 8 0 0,'-5'1'950'0'0,"0"1"1"0"0,0 0-1 0 0,0 0 0 0 0,1 1 1 0 0,-1-1-1 0 0,1 1 0 0 0,-1 0 0 0 0,-3 4 1 0 0,-32 31 2788 0 0,18-15-2476 0 0,-11 8-784 0 0,-2-2 0 0 0,0-1 0 0 0,-2-1 0 0 0,-2-2 0 0 0,-49 24 0 0 0,71-41-414 0 0,7-4-70 0 0,0 1 1 0 0,0 0 0 0 0,1 1-1 0 0,-1 0 1 0 0,-12 11 0 0 0,22-17-8 0 0,-1 0 0 0 0,1 0 0 0 0,0 0 0 0 0,0 0 1 0 0,0 0-1 0 0,0 1 0 0 0,0-1 0 0 0,0 0 1 0 0,-1 0-1 0 0,1 0 0 0 0,0 0 0 0 0,0 0 1 0 0,0 0-1 0 0,0 0 0 0 0,0 0 0 0 0,0 1 1 0 0,0-1-1 0 0,0 0 0 0 0,0 0 0 0 0,0 0 1 0 0,0 0-1 0 0,-1 0 0 0 0,1 0 0 0 0,0 1 0 0 0,0-1 1 0 0,0 0-1 0 0,0 0 0 0 0,0 0 0 0 0,0 0 1 0 0,0 0-1 0 0,0 1 0 0 0,0-1 0 0 0,0 0 1 0 0,0 0-1 0 0,1 0 0 0 0,-1 0 0 0 0,0 0 1 0 0,0 1-1 0 0,0-1 0 0 0,0 0 0 0 0,0 0 1 0 0,0 0-1 0 0,0 0 0 0 0,0 0 0 0 0,0 0 1 0 0,0 0-1 0 0,0 1 0 0 0,1-1 0 0 0,-1 0 0 0 0,0 0 1 0 0,10 1-541 0 0,14-3-1412 0 0,0-3-1513 0 0,4 0-349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59:21.7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78 39 816 0 0,'0'0'233'0'0,"0"0"-1"0"0,0-1 1 0 0,0 1-1 0 0,1 0 1 0 0,-1 0 0 0 0,0-1-1 0 0,0 1 1 0 0,0 0-1 0 0,0 0 1 0 0,0-1-1 0 0,0 1 1 0 0,0 0 0 0 0,0 0-1 0 0,0-1 1 0 0,0 1-1 0 0,0 0 1 0 0,-1 0-1 0 0,1-1 1 0 0,0 1 0 0 0,0 0-1 0 0,0 0 1 0 0,0-1-1 0 0,0 1 1 0 0,0 0-1 0 0,-1 0 1 0 0,1 0 0 0 0,0-1-1 0 0,0 1 1 0 0,0 0-1 0 0,0 0 1 0 0,-1 0 0 0 0,1-1-1 0 0,0 1 1 0 0,0 0-1 0 0,-1 0 1 0 0,1 0-1 0 0,0 0 1 0 0,0 0 0 0 0,0 0-1 0 0,-1 0 1 0 0,1 0-1 0 0,0 0 1 0 0,0-1-1 0 0,-1 1 1 0 0,1 0 0 0 0,0 0-1 0 0,-1 0 1 0 0,1 0-1 0 0,0 0 1 0 0,0 1-1 0 0,-1-1 1 0 0,1 0 0 0 0,0 0-1 0 0,0 0 1 0 0,-1 0-1 0 0,1 0 1 0 0,0 0-1 0 0,0 0 1 0 0,0 0 0 0 0,-1 1-1 0 0,1-1 1 0 0,0 0-1 0 0,-1 0 1 0 0,0 1 171 0 0,0 0-1 0 0,0 0 1 0 0,0 0 0 0 0,0 0-1 0 0,0 0 1 0 0,0 1 0 0 0,0-1 0 0 0,0 0-1 0 0,0 0 1 0 0,-1 2 0 0 0,1 1-265 0 0,0 0 0 0 0,0 0 0 0 0,0 0 0 0 0,1-1 1 0 0,-1 1-1 0 0,1 0 0 0 0,0 0 0 0 0,0 0 0 0 0,0 0 1 0 0,0 0-1 0 0,1 0 0 0 0,0-1 0 0 0,0 1 0 0 0,0 0 1 0 0,0 0-1 0 0,0-1 0 0 0,1 1 0 0 0,0-1 0 0 0,-1 1 0 0 0,1-1 1 0 0,1 0-1 0 0,3 5 0 0 0,-3-3-125 0 0,1-1 0 0 0,0-1 0 0 0,0 1 1 0 0,0 0-1 0 0,1-1 0 0 0,-1 0 0 0 0,1 0 0 0 0,0 0 0 0 0,0-1 0 0 0,0 0 0 0 0,0 0 1 0 0,0 0-1 0 0,1 0 0 0 0,-1-1 0 0 0,8 2 0 0 0,-9-3-25 0 0,1 0 0 0 0,-1 1 0 0 0,1-2 0 0 0,-1 1 0 0 0,1 0 0 0 0,-1-1 0 0 0,1 0 0 0 0,-1 0 0 0 0,1 0 0 0 0,-1-1 0 0 0,0 1 0 0 0,0-1 0 0 0,0 0 0 0 0,0 0 0 0 0,5-4 0 0 0,-7 4-26 0 0,0 1-1 0 0,-1-1 1 0 0,1 0-1 0 0,0 0 1 0 0,-1 1 0 0 0,1-1-1 0 0,-1-1 1 0 0,0 1-1 0 0,0 0 1 0 0,0 0-1 0 0,0 0 1 0 0,0-1-1 0 0,0 1 1 0 0,0 0-1 0 0,-1-1 1 0 0,1 1-1 0 0,-1 0 1 0 0,0-1-1 0 0,0 1 1 0 0,0-1-1 0 0,0 1 1 0 0,0-1-1 0 0,0 1 1 0 0,-1-1-1 0 0,1 1 1 0 0,-1 0-1 0 0,0-1 1 0 0,1 1-1 0 0,-3-4 1 0 0,0 0-5 0 0,0 1 1 0 0,0-1-1 0 0,0 1 1 0 0,-1 0-1 0 0,0 0 1 0 0,0 0-1 0 0,0 0 0 0 0,0 1 1 0 0,-1 0-1 0 0,0-1 1 0 0,0 2-1 0 0,0-1 1 0 0,0 1-1 0 0,-1-1 1 0 0,-6-2-1 0 0,4 3 39 0 0,1 0 0 0 0,-1 0 0 0 0,0 1-1 0 0,0 0 1 0 0,-1 0 0 0 0,1 1 0 0 0,0 0 0 0 0,0 0-1 0 0,-1 1 1 0 0,1 0 0 0 0,-10 2 0 0 0,14-2-42 0 0,0 1 0 0 0,0 1 0 0 0,1-1 0 0 0,-1 0 0 0 0,0 1 0 0 0,1 0 0 0 0,-1 0 0 0 0,-5 4 0 0 0,-6 10-1754 0 0,14-15 1282 0 0,0 1-1 0 0,0-1 1 0 0,0 1 0 0 0,0-1 0 0 0,1 1 0 0 0,-1 0-1 0 0,1-1 1 0 0,-1 1 0 0 0,0 3 0 0 0,1 4-1374 0 0</inkml:trace>
</inkml:ink>
</file>

<file path=ppt/ink/ink4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12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 75 8 0 0,'-2'-5'472'0'0,"1"4"-192"0"0,1 0 1 0 0,-1 0-1 0 0,1 0 0 0 0,-1 0 0 0 0,1 0 0 0 0,-1 0 0 0 0,1 0 1 0 0,0 0-1 0 0,0 0 0 0 0,-1 0 0 0 0,1-1 0 0 0,0 1 0 0 0,0 0 1 0 0,0 0-1 0 0,1 0 0 0 0,-1 0 0 0 0,0-1 0 0 0,0 1 1 0 0,2-4 6018 0 0,-8 22-2723 0 0,2 6-2077 0 0,1-5-475 0 0,-1 33 1 0 0,4-45-915 0 0,2 36 504 0 0,-1-39-579 0 0,-1 0 0 0 0,1 0 0 0 0,-1 0 0 0 0,1-1 0 0 0,0 1 0 0 0,0 0 0 0 0,1-1 0 0 0,-1 1 0 0 0,0-1 0 0 0,1 1 0 0 0,0-1 0 0 0,2 3 0 0 0,-4-4-30 0 0,0-1 0 0 0,1 0 0 0 0,-1 1 0 0 0,0-1 0 0 0,1 0 0 0 0,-1 1 1 0 0,1-1-1 0 0,-1 0 0 0 0,0 0 0 0 0,1 1 0 0 0,-1-1 0 0 0,1 0 0 0 0,-1 0 0 0 0,1 0 0 0 0,-1 0 1 0 0,0 0-1 0 0,1 1 0 0 0,-1-1 0 0 0,1 0 0 0 0,-1 0 0 0 0,1 0 0 0 0,-1 0 0 0 0,1 0 0 0 0,-1 0 1 0 0,1-1-1 0 0,-1 1 0 0 0,1 0 0 0 0,-1 0 0 0 0,1 0 0 0 0,-1 0 0 0 0,1-1 0 0 0,0 0-2 0 0,1 0 0 0 0,-1 0 0 0 0,0 0 0 0 0,0 0 0 0 0,0 0 0 0 0,0-1 0 0 0,0 1 0 0 0,0 0 0 0 0,1-3 0 0 0,1-3-13 0 0,0 1 1 0 0,0-1-1 0 0,2-9 0 0 0,6-37 50 0 0,8-25-53 0 0,-17 74 14 0 0,0-1 0 0 0,0 1 0 0 0,1 0 0 0 0,-1 0 0 0 0,1 0 0 0 0,0 1 1 0 0,0-1-1 0 0,1 1 0 0 0,-1 0 0 0 0,1-1 0 0 0,0 1 0 0 0,-1 1 0 0 0,1-1 0 0 0,7-3 0 0 0,-10 6 2 0 0,1-1-1 0 0,-1 0 1 0 0,0 1-1 0 0,1 0 1 0 0,-1-1-1 0 0,0 1 1 0 0,1 0 0 0 0,-1-1-1 0 0,0 1 1 0 0,1 0-1 0 0,-1 0 1 0 0,0 0-1 0 0,1 0 1 0 0,-1 1 0 0 0,0-1-1 0 0,1 0 1 0 0,-1 0-1 0 0,0 1 1 0 0,1-1-1 0 0,-1 1 1 0 0,0-1 0 0 0,0 1-1 0 0,0 0 1 0 0,1-1-1 0 0,-1 1 1 0 0,0 0-1 0 0,0 0 1 0 0,0 0-1 0 0,0 0 1 0 0,0 0 0 0 0,0 0-1 0 0,0 0 1 0 0,-1 0-1 0 0,1 0 1 0 0,0 0-1 0 0,-1 0 1 0 0,1 1 0 0 0,0-1-1 0 0,-1 0 1 0 0,0 0-1 0 0,1 2 1 0 0,2 7 16 0 0,-1 0 0 0 0,0 0 0 0 0,-1 0 0 0 0,0 16 0 0 0,0-11 19 0 0,0-4 60 0 0,1 0 0 0 0,0 0 0 0 0,0-1-1 0 0,1 1 1 0 0,1 0 0 0 0,0-1-1 0 0,7 14 1 0 0,0-46 145 0 0,-8 9-245 0 0,2 1 0 0 0,0-1 1 0 0,0 1-1 0 0,1 0 1 0 0,14-20-1 0 0,-15 26 7 0 0,-1 1 1 0 0,0-1-1 0 0,1 1 0 0 0,0 0 1 0 0,0 0-1 0 0,1 1 1 0 0,-1 0-1 0 0,1 0 0 0 0,0 0 1 0 0,0 1-1 0 0,0-1 0 0 0,13-3 1 0 0,-18 6-5 0 0,0 1 1 0 0,0 0 0 0 0,0-1-1 0 0,0 1 1 0 0,0 0 0 0 0,0 0-1 0 0,0 0 1 0 0,0 0-1 0 0,0 0 1 0 0,0 0 0 0 0,0 0-1 0 0,0 0 1 0 0,0 0 0 0 0,0 0-1 0 0,0 0 1 0 0,0 1 0 0 0,0-1-1 0 0,0 1 1 0 0,0-1-1 0 0,0 0 1 0 0,0 1 0 0 0,0 0-1 0 0,0-1 1 0 0,0 1 0 0 0,0 0-1 0 0,-1-1 1 0 0,1 1 0 0 0,0 0-1 0 0,-1 0 1 0 0,1-1 0 0 0,0 1-1 0 0,-1 0 1 0 0,1 0-1 0 0,-1 0 1 0 0,1 0 0 0 0,-1 0-1 0 0,1 2 1 0 0,1 3 6 0 0,0 1 0 0 0,-1 0 0 0 0,0 0 0 0 0,0 13 1 0 0,0 0-20 0 0,2-6 7 0 0,6 35-27 0 0,-7-45-29 0 0,-1 0 0 0 0,0 0 1 0 0,1 0-1 0 0,0-1 0 0 0,0 1 0 0 0,0 0 1 0 0,1-1-1 0 0,-1 1 0 0 0,4 3 1 0 0,13 6-2432 0 0,2-5-3888 0 0,-13-6 4734 0 0</inkml:trace>
</inkml:ink>
</file>

<file path=ppt/ink/ink4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5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35 456 0 0,'0'0'43'0'0,"5"-21"3482"0"0,-5 21-3183 0 0,0-1 1 0 0,1 0-1 0 0,-1 0 0 0 0,0 1 1 0 0,0-1-1 0 0,1 0 1 0 0,-1 1-1 0 0,0-1 0 0 0,1 0 1 0 0,-1 1-1 0 0,1-1 1 0 0,-1 0-1 0 0,1 1 0 0 0,-1-1 1 0 0,1 1-1 0 0,0-1 1 0 0,-1 1-1 0 0,1-1 0 0 0,-1 1 1 0 0,1 0-1 0 0,0-1 0 0 0,-1 1 1 0 0,2-1-1 0 0,-1 4 154 0 0,-1 0-1 0 0,1 0 1 0 0,-1 0 0 0 0,0 0-1 0 0,0 0 1 0 0,0 0 0 0 0,-1 3-1 0 0,-2 20 693 0 0,1-10-359 0 0,0 32 1 0 0,2-43-792 0 0,0-1-1 0 0,0 1 1 0 0,1-1 0 0 0,0 1-1 0 0,0 0 1 0 0,0-1 0 0 0,1 1 0 0 0,0-1-1 0 0,-1 0 1 0 0,2 0 0 0 0,2 6-1 0 0,-4-9-65 0 0,1 1-1 0 0,0 0 0 0 0,-1-1 1 0 0,1 1-1 0 0,0-1 0 0 0,0 1 1 0 0,0-1-1 0 0,0 0 0 0 0,0 0 1 0 0,0 0-1 0 0,0 0 0 0 0,1 0 1 0 0,-1 0-1 0 0,0-1 0 0 0,0 1 1 0 0,1-1-1 0 0,-1 0 0 0 0,0 1 1 0 0,1-1-1 0 0,-1 0 0 0 0,1 0 1 0 0,-1-1-1 0 0,0 1 0 0 0,3-1 0 0 0,5-1-960 0 0,-1 0 0 0 0,1-1 0 0 0,-1 0 0 0 0,12-6 0 0 0,-2 1-899 0 0</inkml:trace>
</inkml:ink>
</file>

<file path=ppt/ink/ink4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6.6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 2 1952 0 0,'-11'-2'2369'0'0,"-2"2"1616"0"0,3 2-2329 0 0,7 1-520 0 0,2-1-247 0 0,2 1-665 0 0,6-2-40 0 0,-1 3-184 0 0,5-4-64 0 0,-2 1-336 0 0,3 1-41 0 0,-1-2-2775 0 0,-2 0 1847 0 0</inkml:trace>
</inkml:ink>
</file>

<file path=ppt/ink/ink4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7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358 16 512 0 0,'-1'-2'298'0'0,"0"1"1"0"0,0 0-1 0 0,0 0 0 0 0,-1 0 1 0 0,1-1-1 0 0,-1 1 0 0 0,1 1 1 0 0,0-1-1 0 0,-1 0 0 0 0,1 0 0 0 0,-1 0 1 0 0,0 1-1 0 0,1-1 0 0 0,-1 1 1 0 0,0-1-1 0 0,1 1 0 0 0,-1 0 1 0 0,0 0-1 0 0,1 0 0 0 0,-4 0 0 0 0,-38 2 4912 0 0,40-2-5064 0 0,-6 1 571 0 0,-1 1 0 0 0,2 0 0 0 0,-1 1 0 0 0,0-1 0 0 0,-10 6 0 0 0,11-5-545 0 0,1 1 0 0 0,0 0 0 0 0,1 0 0 0 0,-1 1 0 0 0,1 0 0 0 0,0 0 0 0 0,0 0 0 0 0,1 1 0 0 0,-1 0 0 0 0,-7 10 1 0 0,-3 8 189 0 0,-50 80 931 0 0,55-85-1083 0 0,1 1 0 0 0,1 0 0 0 0,-9 32 0 0 0,16-47-184 0 0,1 1 0 0 0,0-1-1 0 0,0 1 1 0 0,0-1 0 0 0,1 1 0 0 0,0-1 0 0 0,0 1 0 0 0,0 0 0 0 0,3 10 0 0 0,-3-13-34 0 0,1 1 0 0 0,1-1 0 0 0,-1 0 0 0 0,0 0 0 0 0,1 0 0 0 0,0 0 0 0 0,0 0 0 0 0,0 0 0 0 0,0 0 0 0 0,0-1 0 0 0,0 1 0 0 0,1-1 0 0 0,-1 1 0 0 0,1-1 0 0 0,0 0-1 0 0,0 0 1 0 0,3 2 0 0 0,14 5-166 0 0,0 0 0 0 0,0-2 0 0 0,1 0 0 0 0,0-1 0 0 0,0-1 0 0 0,1-1 0 0 0,26 1 0 0 0,36-3-3246 0 0,-70-2 2091 0 0,5 0-631 0 0</inkml:trace>
</inkml:ink>
</file>

<file path=ppt/ink/ink4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8.1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249 48 8 0 0,'-20'-1'2186'0'0,"17"1"-1276"0"0,-1 0 1 0 0,0-1 0 0 0,1 1 0 0 0,-1 1 0 0 0,1-1-1 0 0,-1 0 1 0 0,0 1 0 0 0,1 0 0 0 0,-1 0-1 0 0,1 0 1 0 0,-7 3 0 0 0,-25 12 1590 0 0,-38 21 111 0 0,65-32-2435 0 0,1-1 1 0 0,0 2-1 0 0,0-1 0 0 0,0 1 1 0 0,1 0-1 0 0,-11 13 1 0 0,15-17-151 0 0,1-1 1 0 0,0 1 0 0 0,0 0 0 0 0,0 0 0 0 0,0-1 0 0 0,0 1-1 0 0,0 0 1 0 0,0 0 0 0 0,0 0 0 0 0,1 0 0 0 0,-1 0 0 0 0,1 0 0 0 0,0 1-1 0 0,-1-1 1 0 0,1 0 0 0 0,0 0 0 0 0,0 0 0 0 0,1 0 0 0 0,0 4-1 0 0,-1-3-17 0 0,2-1-1 0 0,-1 0 0 0 0,0 0 0 0 0,0 1 0 0 0,1-1 1 0 0,-1 0-1 0 0,1 0 0 0 0,0 0 0 0 0,-1-1 0 0 0,1 1 0 0 0,0 0 1 0 0,0-1-1 0 0,0 1 0 0 0,3 1 0 0 0,4 2-12 0 0,1-1-1 0 0,0 1 1 0 0,0-2 0 0 0,0 1-1 0 0,0-2 1 0 0,19 4-1 0 0,-21-5-17 0 0,1-1 1 0 0,0 0-1 0 0,0 0 0 0 0,0-1 0 0 0,-1 0 0 0 0,1-1 0 0 0,0 0 0 0 0,-1 0 0 0 0,0-1 1 0 0,1 0-1 0 0,-1 0 0 0 0,0-1 0 0 0,-1 0 0 0 0,1-1 0 0 0,-1 1 0 0 0,1-1 1 0 0,-1-1-1 0 0,-1 0 0 0 0,7-6 0 0 0,-10 9 8 0 0,0-1 0 0 0,-1 1 0 0 0,1-1-1 0 0,-1 0 1 0 0,0 0 0 0 0,0 0 0 0 0,-1 0 0 0 0,1 0 0 0 0,-1 0 0 0 0,0-1 0 0 0,0 1 0 0 0,0 0 0 0 0,0-1-1 0 0,-1 1 1 0 0,0-1 0 0 0,0 1 0 0 0,0 0 0 0 0,-1-8 0 0 0,0 4-19 0 0,-1 1 1 0 0,1-1-1 0 0,-1 0 1 0 0,-1 1-1 0 0,0 0 1 0 0,0-1-1 0 0,0 1 1 0 0,-1 0-1 0 0,-8-11 1 0 0,11 15 29 0 0,-1 1 1 0 0,0 0 0 0 0,0 0-1 0 0,0 0 1 0 0,0 0-1 0 0,-1 0 1 0 0,1 0 0 0 0,0 1-1 0 0,-1-1 1 0 0,1 1-1 0 0,-1-1 1 0 0,1 1 0 0 0,-1 0-1 0 0,0 0 1 0 0,0 0-1 0 0,0 1 1 0 0,1-1 0 0 0,-1 1-1 0 0,0-1 1 0 0,0 1-1 0 0,0 0 1 0 0,0 0 0 0 0,0 0-1 0 0,0 0 1 0 0,1 1-1 0 0,-1-1 1 0 0,-3 2 0 0 0,-4 1 13 0 0,1 1 1 0 0,0 0 0 0 0,0 1 0 0 0,0 0 0 0 0,0 0 0 0 0,-12 10-1 0 0,7-4 5 0 0,1 0-1 0 0,-1 1 1 0 0,-19 23-1 0 0,29-30-10 0 0,1-1 0 0 0,-1 1-1 0 0,1-1 1 0 0,0 1-1 0 0,1 0 1 0 0,-1 0 0 0 0,1 0-1 0 0,0 1 1 0 0,0-1 0 0 0,1 1-1 0 0,0-1 1 0 0,0 1 0 0 0,0-1-1 0 0,0 1 1 0 0,1 10-1 0 0,0-13-6 0 0,1-1 0 0 0,0 1 0 0 0,0 0 0 0 0,0 0-1 0 0,0-1 1 0 0,0 1 0 0 0,0-1 0 0 0,1 1-1 0 0,-1-1 1 0 0,1 0 0 0 0,0 1 0 0 0,0-1-1 0 0,0 0 1 0 0,0 0 0 0 0,0 0 0 0 0,0 0-1 0 0,0-1 1 0 0,1 1 0 0 0,-1 0 0 0 0,1-1 0 0 0,-1 0-1 0 0,1 0 1 0 0,0 1 0 0 0,-1-2 0 0 0,6 3-1 0 0,-1-1-8 0 0,1-1-1 0 0,-1 1 0 0 0,0-1 1 0 0,1-1-1 0 0,0 1 0 0 0,-1-1 1 0 0,1-1-1 0 0,12-1 0 0 0,-12 0-4 0 0,0 0-1 0 0,-1-1 0 0 0,1 0 0 0 0,-1-1 0 0 0,1 1 1 0 0,-1-1-1 0 0,0-1 0 0 0,8-6 0 0 0,6-6 27 0 0,20-22-1 0 0,-30 26 35 0 0,0-1 1 0 0,16-24-1 0 0,-16 21 75 0 0,-6 12 183 0 0,-6 14 14 0 0,0-4-342 0 0,-1 8 88 0 0,1 0 0 0 0,0 0 0 0 0,1 0 0 0 0,1 0 0 0 0,0 0 0 0 0,4 23 0 0 0,38 107 299 0 0,-35-107-172 0 0,-1 0 0 0 0,-2 1 0 0 0,0 50 0 0 0,-5-81-154 0 0,0 0 0 0 0,-1 0-1 0 0,1 0 1 0 0,-2 0 0 0 0,1 0 0 0 0,0 0 0 0 0,-1 0 0 0 0,0 0-1 0 0,-1 0 1 0 0,1-1 0 0 0,-1 1 0 0 0,0-1 0 0 0,-6 9-1 0 0,4-9-6 0 0,0 1-1 0 0,-1-1 1 0 0,1 0-1 0 0,-1 0 1 0 0,0-1-1 0 0,-1 0 1 0 0,1 0-1 0 0,-1 0 1 0 0,1-1-1 0 0,-13 5 1 0 0,6-3-19 0 0,-1-1 1 0 0,1 0 0 0 0,-1 0-1 0 0,0-2 1 0 0,-19 2 0 0 0,30-3-6 0 0,0-1 1 0 0,0 0 0 0 0,0 0 0 0 0,0-1 0 0 0,0 1 0 0 0,0 0 0 0 0,0-1 0 0 0,0 0 0 0 0,1 0 0 0 0,-1 0 0 0 0,0 0-1 0 0,0 0 1 0 0,1 0 0 0 0,-1-1 0 0 0,1 1 0 0 0,-1-1 0 0 0,1 0 0 0 0,-1 0 0 0 0,1 0 0 0 0,0 0 0 0 0,0 0 0 0 0,0 0-1 0 0,0-1 1 0 0,1 1 0 0 0,-1-1 0 0 0,1 1 0 0 0,-1-1 0 0 0,1 1 0 0 0,0-1 0 0 0,0 0 0 0 0,0 0 0 0 0,-1-4 0 0 0,0-3-10 0 0,1 0 1 0 0,0 1 0 0 0,1-1 0 0 0,0 0-1 0 0,1 1 1 0 0,-1-1 0 0 0,2 0 0 0 0,-1 1-1 0 0,2-1 1 0 0,3-10 0 0 0,5-12-66 0 0,24-45 1 0 0,-34 75 63 0 0,7-15-248 0 0,0 1-1 0 0,2 0 1 0 0,0 0-1 0 0,1 1 1 0 0,0 0-1 0 0,1 1 1 0 0,1 1-1 0 0,0 0 1 0 0,1 0-1 0 0,20-13 1 0 0,32-21-7493 0 0,-50 37 5072 0 0</inkml:trace>
</inkml:ink>
</file>

<file path=ppt/ink/ink4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6:08.4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20 1416 0 0,'-1'-1'374'0'0,"0"0"0"0"0,0 0 0 0 0,0 1-1 0 0,0-1 1 0 0,0 0 0 0 0,1 0 0 0 0,-1 0 0 0 0,0 0-1 0 0,0-1 1 0 0,1 1 0 0 0,-1 0 0 0 0,0-2-1 0 0,1 3-263 0 0,0 0 0 0 0,0 0 0 0 0,0 0 0 0 0,0-1 0 0 0,0 1 0 0 0,0 0 0 0 0,0 0 0 0 0,0 0 0 0 0,0 0 0 0 0,0-1 0 0 0,0 1-1 0 0,0 0 1 0 0,0 0 0 0 0,1 0 0 0 0,-1 0 0 0 0,0 0 0 0 0,0-1 0 0 0,0 1 0 0 0,0 0 0 0 0,0 0 0 0 0,0 0 0 0 0,0 0 0 0 0,1 0 0 0 0,-1 0-1 0 0,0-1 1 0 0,0 1 0 0 0,0 0 0 0 0,0 0 0 0 0,0 0 0 0 0,1 0 0 0 0,-1 0 0 0 0,0 0 0 0 0,12 0 2022 0 0,11 5-755 0 0,1 1 0 0 0,-1 1 1 0 0,0 1-1 0 0,-1 1 1 0 0,41 23-1 0 0,-49-23-1100 0 0,0 1 0 0 0,-1 0 0 0 0,0 1 0 0 0,-1 0 0 0 0,-1 1 0 0 0,0 1 0 0 0,0 0 0 0 0,-1 0 0 0 0,-1 1-1 0 0,15 27 1 0 0,-11-13-131 0 0,-1 1-1 0 0,-1 0 0 0 0,-2 1 1 0 0,11 59-1 0 0,-17-70-140 0 0,-2-1 0 0 0,0 0-1 0 0,-1 1 1 0 0,0-1 0 0 0,-2 0 0 0 0,0 0 0 0 0,-1 1 0 0 0,-9 26-1 0 0,4-21-92 0 0,-1-1-1 0 0,0-1 1 0 0,-2 0-1 0 0,-1 0 0 0 0,-28 39 1 0 0,31-50-294 0 0,-1 0 0 0 0,0 0 1 0 0,-1-1-1 0 0,-14 11 1 0 0,-26 13-7895 0 0,32-23 2414 0 0</inkml:trace>
</inkml:ink>
</file>

<file path=ppt/ink/ink4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5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237 157 512 0 0,'-4'-14'732'0'0,"0"0"-1"0"0,1-1 1 0 0,1 1 0 0 0,0-1-1 0 0,1 0 1 0 0,0 0 0 0 0,2-16-1 0 0,0 7 2194 0 0,-4 27-2502 0 0,0-1-1 0 0,0 1 1 0 0,0 0 0 0 0,0 0 0 0 0,1 0 0 0 0,-4 6-1 0 0,1 0-58 0 0,1 0 1 0 0,0 0-1 0 0,0 1 0 0 0,0-1 0 0 0,2 1 0 0 0,-4 18 0 0 0,-3 65 1533 0 0,6-56-1446 0 0,-12 302 1269 0 0,2-34-1405 0 0,-101 489 327 0 0,108-759-611 0 0,1 1 0 0 0,2 0 1 0 0,2 0-1 0 0,1 0 0 0 0,2 0 1 0 0,1 0-1 0 0,2-1 0 0 0,12 46 0 0 0,-16-79-30 0 0,-1 0-6 0 0,0-1 0 0 0,1 1 0 0 0,-1-1-1 0 0,1 1 1 0 0,-1-1 0 0 0,1 1 0 0 0,0-1 0 0 0,-1 1-1 0 0,1-1 1 0 0,0 1 0 0 0,0-1 0 0 0,0 0-1 0 0,1 2 1 0 0,0-6-53 0 0,0 1-1 0 0,-1-1 1 0 0,0 1-1 0 0,1-1 1 0 0,-1 0-1 0 0,0 0 1 0 0,0-4-1 0 0,2-5-355 0 0,-1 0 0 0 0,0-1 0 0 0,-1 0 0 0 0,0 1 0 0 0,-2-21 0 0 0,-6-30-5670 0 0,3 43 4498 0 0</inkml:trace>
</inkml:ink>
</file>

<file path=ppt/ink/ink4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6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190 215 8 0 0,'-2'0'247'0'0,"0"-1"0"0"0,0 1 0 0 0,0-1 0 0 0,0 1 0 0 0,0-1 0 0 0,0 0 0 0 0,1 0-1 0 0,-1 1 1 0 0,0-1 0 0 0,0-1 0 0 0,0 1 0 0 0,-2-2 0 0 0,3 2 275 0 0,-1-1 1 0 0,0 1-1 0 0,1 0 0 0 0,-1 0 1 0 0,0 0-1 0 0,0 0 0 0 0,-4-1 0 0 0,5 2-418 0 0,0 0 0 0 0,0 0-1 0 0,0 0 1 0 0,0 0 0 0 0,0 0 0 0 0,0 1-1 0 0,0-1 1 0 0,0 0 0 0 0,0 0-1 0 0,0 1 1 0 0,0-1 0 0 0,0 1 0 0 0,0-1-1 0 0,0 0 1 0 0,0 1 0 0 0,0 0-1 0 0,1-1 1 0 0,-1 1 0 0 0,0 0 0 0 0,0-1-1 0 0,0 2 1 0 0,-6 6 520 0 0,1 0-1 0 0,0 1 1 0 0,0-1 0 0 0,1 1 0 0 0,-7 19-1 0 0,-6 8 460 0 0,-29 40 659 0 0,35-55-1373 0 0,11-19-321 0 0,1-1 1 0 0,-1 0-1 0 0,1 1 0 0 0,-1-1 0 0 0,1 0 0 0 0,-1 1 1 0 0,1-1-1 0 0,0 1 0 0 0,-1-1 0 0 0,1 1 0 0 0,0-1 1 0 0,0 0-1 0 0,0 3 0 0 0,2-5-38 0 0,-1 1 0 0 0,0 0 0 0 0,0-1 0 0 0,0 1 0 0 0,0-1 0 0 0,0 1 0 0 0,0-1 0 0 0,0 1 0 0 0,0-1 0 0 0,-1 0 0 0 0,1 1 0 0 0,1-2 0 0 0,2-1 37 0 0,10-7-28 0 0,0-1 0 0 0,-1 0-1 0 0,0 0 1 0 0,-1-2 0 0 0,0 0-1 0 0,-1 0 1 0 0,12-18 0 0 0,-7 6-2 0 0,-1-1 0 0 0,18-40 0 0 0,-12 20-6 0 0,-14 33 35 0 0,1-3 21 0 0,0-1-1 0 0,2 1 1 0 0,16-22 0 0 0,-24 35-35 0 0,1 0 0 0 0,-1 0 1 0 0,1 0-1 0 0,0 0 0 0 0,0 0 1 0 0,0 1-1 0 0,0 0 0 0 0,0-1 1 0 0,0 1-1 0 0,1 0 0 0 0,-1 1 1 0 0,1-1-1 0 0,0 1 0 0 0,-1-1 1 0 0,1 1-1 0 0,0 0 1 0 0,0 0-1 0 0,0 1 0 0 0,-1-1 1 0 0,1 1-1 0 0,0 0 0 0 0,7 1 1 0 0,-8-1-9 0 0,1 1 0 0 0,-1 0 0 0 0,0 1 0 0 0,0-1 0 0 0,0 0 0 0 0,0 1 0 0 0,-1 0 0 0 0,1 0 1 0 0,0 0-1 0 0,2 2 0 0 0,26 28 201 0 0,-21-21-203 0 0,17 20 181 0 0,33 52 1 0 0,-54-73-182 0 0,1 1 23 0 0,0 1-1 0 0,-1 1 0 0 0,-1-1 1 0 0,4 15-1 0 0,-4-12-46 0 0,1-1-1 0 0,12 23 1 0 0,-17-35-6 0 0,0 0 0 0 0,0 0 0 0 0,0-1 1 0 0,1 1-1 0 0,-1-1 0 0 0,0 1 0 0 0,1-1 0 0 0,-1 0 0 0 0,1 1 0 0 0,0-1 1 0 0,-1 0-1 0 0,1 0 0 0 0,0 0 0 0 0,0 0 0 0 0,-1 0 0 0 0,1-1 0 0 0,0 1 1 0 0,0-1-1 0 0,0 1 0 0 0,0-1 0 0 0,0 1 0 0 0,0-1 0 0 0,3 0 0 0 0,3-1-207 0 0,-1 0-1 0 0,1 0 1 0 0,-1-1-1 0 0,0 0 0 0 0,8-3 1 0 0,-7 2-1553 0 0,-1 1 1 0 0,16-3 0 0 0,-16 4 214 0 0</inkml:trace>
</inkml:ink>
</file>

<file path=ppt/ink/ink4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8.2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30 512 0 0,'0'-3'125'0'0,"-1"1"0"0"0,0 0 0 0 0,0-1 0 0 0,0 1 0 0 0,0 0 0 0 0,0 0 0 0 0,-1 0 0 0 0,1 0 0 0 0,-3-3 0 0 0,3 4 62 0 0,0 1 1 0 0,1-1-1 0 0,-1 1 0 0 0,0-1 1 0 0,0 1-1 0 0,0 0 1 0 0,0-1-1 0 0,0 1 0 0 0,0 0 1 0 0,1 0-1 0 0,-1-1 0 0 0,0 1 1 0 0,0 0-1 0 0,0 0 0 0 0,0 0 1 0 0,0 0-1 0 0,0 0 1 0 0,0 0-1 0 0,0 1 0 0 0,0-1 1 0 0,0 0-1 0 0,0 0 0 0 0,0 1 1 0 0,1-1-1 0 0,-1 0 0 0 0,0 1 1 0 0,-1 0-1 0 0,-9 5 349 0 0,1 0 0 0 0,0 1-1 0 0,1 0 1 0 0,-1 1 0 0 0,2-1 0 0 0,-1 2-1 0 0,1-1 1 0 0,0 1 0 0 0,1 1-1 0 0,-8 11 1 0 0,6-6-310 0 0,0 1 0 0 0,1 0 0 0 0,1 0-1 0 0,1 0 1 0 0,0 1 0 0 0,-4 20 0 0 0,9-29-168 0 0,0-1-1 0 0,0 0 1 0 0,0 1 0 0 0,1-1 0 0 0,1 1 0 0 0,-1-1 0 0 0,1 0-1 0 0,0 1 1 0 0,1-1 0 0 0,-1 0 0 0 0,2 0 0 0 0,-1 0-1 0 0,1 0 1 0 0,0 0 0 0 0,6 10 0 0 0,-6-12-14 0 0,1 0-1 0 0,0 0 1 0 0,0 0 0 0 0,0 0 0 0 0,0-1-1 0 0,1 0 1 0 0,0 0 0 0 0,0 0 0 0 0,0 0-1 0 0,0-1 1 0 0,0 0 0 0 0,1 0 0 0 0,0 0-1 0 0,0-1 1 0 0,-1 0 0 0 0,1 0 0 0 0,0 0-1 0 0,11 1 1 0 0,-10-3-61 0 0,0 1 0 0 0,0-1 0 0 0,1-1 0 0 0,-1 0 0 0 0,0 0 0 0 0,1 0 1 0 0,-1-1-1 0 0,0 0 0 0 0,0 0 0 0 0,-1 0 0 0 0,10-6 0 0 0,-10 5 2 0 0,-1 0 0 0 0,1 0 0 0 0,-1-1 1 0 0,0 0-1 0 0,0 0 0 0 0,0 0 0 0 0,0 0 0 0 0,-1-1 0 0 0,0 0 1 0 0,0 0-1 0 0,0 0 0 0 0,0-1 0 0 0,2-5 0 0 0,-4 6 5 0 0,0 0 0 0 0,-1 0 0 0 0,0 0 0 0 0,0-1 0 0 0,0 1 0 0 0,-1 0 0 0 0,0 0 0 0 0,1-1 0 0 0,-2 1 0 0 0,1 0 0 0 0,-1 0 0 0 0,0 0 0 0 0,0 0 0 0 0,0-1 0 0 0,-4-8 0 0 0,-4-6-23 0 0,0 1 0 0 0,-17-28 0 0 0,18 34 2 0 0,-9-18 15 0 0,12 21 26 0 0,-1-1 0 0 0,0 1 0 0 0,0-1 0 0 0,-1 2 0 0 0,-1-1 0 0 0,-10-10 0 0 0,18 19-9 0 0,-1 1-1 0 0,0-1 1 0 0,1 1-1 0 0,-1-1 0 0 0,0 1 1 0 0,1-1-1 0 0,-1 1 1 0 0,0 0-1 0 0,0-1 1 0 0,0 1-1 0 0,1 0 0 0 0,-1 0 1 0 0,0 0-1 0 0,0 0 1 0 0,0-1-1 0 0,1 1 1 0 0,-1 0-1 0 0,0 0 0 0 0,0 0 1 0 0,0 1-1 0 0,0-1 1 0 0,1 0-1 0 0,-1 0 0 0 0,0 0 1 0 0,0 1-1 0 0,0-1 1 0 0,1 0-1 0 0,-1 1 1 0 0,0-1-1 0 0,0 1 0 0 0,1-1 1 0 0,-1 0-1 0 0,0 1 1 0 0,1 0-1 0 0,-1-1 1 0 0,1 1-1 0 0,-1-1 0 0 0,1 1 1 0 0,-1 0-1 0 0,1-1 1 0 0,-1 3-1 0 0,-3 2 13 0 0,0 1 0 0 0,1 0 0 0 0,0 1 0 0 0,-2 6 0 0 0,3-8-8 0 0,-3 8 24 0 0,1 0-1 0 0,0 0 1 0 0,-2 15-1 0 0,5-24-9 0 0,1 0 0 0 0,-1 1 0 0 0,1-1 0 0 0,0 1 0 0 0,0-1 0 0 0,0 1 0 0 0,1-1 0 0 0,-1 1 0 0 0,1-1-1 0 0,0 0 1 0 0,0 1 0 0 0,1-1 0 0 0,2 6 0 0 0,-3-9-9 0 0,0 0 1 0 0,0 1-1 0 0,0-1 0 0 0,0 0 0 0 0,0 0 0 0 0,0 0 1 0 0,0 0-1 0 0,0 0 0 0 0,1 0 0 0 0,-1 0 0 0 0,0 0 1 0 0,1 0-1 0 0,-1-1 0 0 0,1 1 0 0 0,-1-1 0 0 0,0 1 1 0 0,1-1-1 0 0,0 1 0 0 0,-1-1 0 0 0,1 0 0 0 0,-1 0 1 0 0,1 0-1 0 0,-1 0 0 0 0,1 0 0 0 0,-1 0 0 0 0,4 0 1 0 0,3-2 7 0 0,0 0 0 0 0,0-1 0 0 0,-1 1 0 0 0,10-5 0 0 0,9-3 35 0 0,19-4-18 0 0,-31 9 9 0 0,0 1 1 0 0,0 0 0 0 0,24-3-1 0 0,-32 7-20 0 0,-1-1 0 0 0,1 2 0 0 0,0-1 0 0 0,-1 1-1 0 0,1-1 1 0 0,0 2 0 0 0,-1-1 0 0 0,1 1 0 0 0,-1-1 0 0 0,8 5 0 0 0,-4-2 68 0 0,-1 1 1 0 0,-1 0 0 0 0,1 1 0 0 0,-1 0-1 0 0,11 10 1 0 0,-12-10-16 0 0,0 0 1 0 0,-1 0-1 0 0,0 1 0 0 0,0-1 1 0 0,6 12-1 0 0,-10-17-49 0 0,0 1-1 0 0,0 0 1 0 0,-1 0 0 0 0,1-1-1 0 0,-1 1 1 0 0,1 0 0 0 0,-1 0 0 0 0,1 0-1 0 0,-1 0 1 0 0,0 0 0 0 0,0 0-1 0 0,0 0 1 0 0,0 0 0 0 0,0-1-1 0 0,0 1 1 0 0,-1 0 0 0 0,1 0-1 0 0,-1 0 1 0 0,1 0 0 0 0,-1 0 0 0 0,0-1-1 0 0,0 1 1 0 0,1 0 0 0 0,-1-1-1 0 0,0 1 1 0 0,-1 0 0 0 0,1-1-1 0 0,-2 3 1 0 0,1-3-14 0 0,1 0-1 0 0,-1-1 1 0 0,1 1-1 0 0,-1 0 1 0 0,1-1-1 0 0,-1 1 1 0 0,1-1-1 0 0,-1 0 1 0 0,1 1-1 0 0,-1-1 1 0 0,1 0-1 0 0,-3 0 1 0 0,3 0-9 0 0,0 0 1 0 0,0 0 0 0 0,1 0 0 0 0,-1 0-1 0 0,0 0 1 0 0,0 0 0 0 0,0 0 0 0 0,0 0-1 0 0,1 0 1 0 0,-1 0 0 0 0,0-1 0 0 0,0 1-1 0 0,0 0 1 0 0,1-1 0 0 0,-1 1 0 0 0,0 0-1 0 0,0-1 1 0 0,1 1 0 0 0,-1-1-1 0 0,0 1 1 0 0,1-1 0 0 0,-1 0 0 0 0,0 0-1 0 0,1-2 3 0 0,1-1 0 0 0,0 1 0 0 0,-1 0-1 0 0,1 0 1 0 0,1 0 0 0 0,-1 0 0 0 0,0 0-1 0 0,1 0 1 0 0,-1 1 0 0 0,5-6-1 0 0,-5 6-4 0 0,22-39-95 0 0,-19 31 89 0 0,0 1 0 0 0,1 0 0 0 0,1 0 0 0 0,0 0 0 0 0,0 1 1 0 0,0 0-1 0 0,1 0 0 0 0,9-7 0 0 0,-10 10-6 0 0,0 1 0 0 0,0-1-1 0 0,1 2 1 0 0,0-1 0 0 0,-1 1 0 0 0,2 0 0 0 0,-1 0 0 0 0,0 1 0 0 0,11-3 0 0 0,-13 5 8 0 0,-1-1 0 0 0,0 1 1 0 0,1-1-1 0 0,-1 1 0 0 0,0 1 1 0 0,1-1-1 0 0,-1 1 0 0 0,0-1 1 0 0,1 1-1 0 0,-1 0 0 0 0,0 1 0 0 0,0-1 1 0 0,0 1-1 0 0,0 0 0 0 0,0 0 1 0 0,0 0-1 0 0,-1 0 0 0 0,5 4 1 0 0,1 1 17 0 0,-1 0-1 0 0,0 1 1 0 0,0 0 0 0 0,10 14 0 0 0,-15-17-9 0 0,-1-1 0 0 0,1 1 1 0 0,-1 0-1 0 0,0 0 0 0 0,0 0 0 0 0,-1 0 0 0 0,1 0 1 0 0,-1 0-1 0 0,0 0 0 0 0,-1 0 0 0 0,1 11 0 0 0,-4 3 101 0 0,3-16-105 0 0,-1-1-1 0 0,0 1 1 0 0,1-1 0 0 0,0 1-1 0 0,0 0 1 0 0,0-1 0 0 0,0 1-1 0 0,0 0 1 0 0,1 3 0 0 0,-1-6-8 0 0,0 0 0 0 0,1 0 1 0 0,-1 1-1 0 0,0-1 0 0 0,1 0 0 0 0,-1 0 0 0 0,1 0 1 0 0,-1 0-1 0 0,0 0 0 0 0,1 1 0 0 0,-1-1 1 0 0,1 0-1 0 0,-1 0 0 0 0,0 0 0 0 0,1 0 1 0 0,-1 0-1 0 0,1 0 0 0 0,-1 0 0 0 0,0 0 1 0 0,1-1-1 0 0,-1 1 0 0 0,1 0 0 0 0,0 0 1 0 0,12-4-154 0 0,-11 4 124 0 0,11-5-538 0 0,1-1 1 0 0,14-8-1 0 0,15-6-5339 0 0,-30 16 3083 0 0</inkml:trace>
</inkml:ink>
</file>

<file path=ppt/ink/ink4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8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2 464 0 0,'-2'-1'346'0'0,"-1"1"-1"0"0,0-1 1 0 0,1 1-1 0 0,-1 0 1 0 0,0 0-1 0 0,1 0 1 0 0,-1 1-1 0 0,1-1 1 0 0,-1 1-1 0 0,0-1 1 0 0,1 1-1 0 0,-1 0 1 0 0,1 0-1 0 0,0 0 1 0 0,-1 0-1 0 0,1 0 1 0 0,0 0-1 0 0,-1 1 1 0 0,1-1-1 0 0,0 1 1 0 0,0 0-1 0 0,0 0 1 0 0,1 0-1 0 0,-1 0 1 0 0,-2 2-1 0 0,-3 5 377 0 0,1 1-1 0 0,-1-1 1 0 0,1 1-1 0 0,-6 15 1 0 0,11-22-525 0 0,-1 1 0 0 0,1-1 0 0 0,0 0 1 0 0,0 1-1 0 0,0-1 0 0 0,1 1 0 0 0,-1-1 0 0 0,1 1 1 0 0,0 0-1 0 0,0-1 0 0 0,0 1 0 0 0,1 5 0 0 0,0-7-155 0 0,-1 0 0 0 0,1 0 0 0 0,0 0 0 0 0,-1 0 0 0 0,1-1-1 0 0,0 1 1 0 0,0 0 0 0 0,0 0 0 0 0,0-1 0 0 0,1 1 0 0 0,-1-1-1 0 0,0 1 1 0 0,1-1 0 0 0,-1 1 0 0 0,1-1 0 0 0,-1 0-1 0 0,1 0 1 0 0,0 1 0 0 0,-1-1 0 0 0,1 0 0 0 0,0-1 0 0 0,0 1-1 0 0,3 1 1 0 0,3 0-14 0 0,-1-1 1 0 0,1 0-1 0 0,-1 0 0 0 0,1-1 0 0 0,-1 0 0 0 0,1 0 0 0 0,0-1 0 0 0,7-1 1 0 0,62-17-75 0 0,-48 10 82 0 0,38-12-152 0 0,-61 19 80 0 0,0-1-1 0 0,1 0 0 0 0,-1-1 0 0 0,0 1 0 0 0,0-1 0 0 0,-1 0 0 0 0,11-10 1 0 0,-15 13 26 0 0,0 0 0 0 0,0 0 1 0 0,0 0-1 0 0,-1 0 0 0 0,1-1 0 0 0,0 1 1 0 0,0 0-1 0 0,-1 0 0 0 0,1-1 1 0 0,-1 1-1 0 0,1 0 0 0 0,-1-1 1 0 0,1 1-1 0 0,-1-1 0 0 0,0 1 1 0 0,0 0-1 0 0,0-1 0 0 0,0 1 1 0 0,0-1-1 0 0,0 1 0 0 0,0-2 1 0 0,-1 1-15 0 0,0 0 1 0 0,0 0-1 0 0,0 0 1 0 0,0 0 0 0 0,0 0-1 0 0,0 1 1 0 0,0-1-1 0 0,0 0 1 0 0,-1 1-1 0 0,1-1 1 0 0,-1 1 0 0 0,-2-3-1 0 0,-2 0-22 0 0,1 0-1 0 0,-1 1 0 0 0,0 0 0 0 0,1 0 1 0 0,-1 1-1 0 0,0-1 0 0 0,-1 1 1 0 0,-8-1-1 0 0,2 1 70 0 0,0 0 0 0 0,0 2 1 0 0,0-1-1 0 0,0 2 0 0 0,0 0 0 0 0,0 0 0 0 0,0 1 0 0 0,1 1 1 0 0,-1 0-1 0 0,-20 8 0 0 0,25-8 46 0 0,0 1 0 0 0,0 0 0 0 0,1 1 0 0 0,-1 0 0 0 0,1 0 0 0 0,0 0 0 0 0,1 1-1 0 0,-1 0 1 0 0,1 0 0 0 0,0 1 0 0 0,0 0 0 0 0,1 0 0 0 0,0 0 0 0 0,1 1 0 0 0,-1-1 0 0 0,-5 15 0 0 0,8-16-16 0 0,0 1 0 0 0,0 0 1 0 0,0 0-1 0 0,1-1 0 0 0,0 1 0 0 0,0 0 0 0 0,1 0 1 0 0,-1 0-1 0 0,2 0 0 0 0,0 9 0 0 0,0-12-44 0 0,0 0-1 0 0,0 0 1 0 0,0 0 0 0 0,0 0-1 0 0,1 0 1 0 0,0-1-1 0 0,-1 1 1 0 0,1 0-1 0 0,1-1 1 0 0,-1 0 0 0 0,0 1-1 0 0,1-1 1 0 0,0 0-1 0 0,0 0 1 0 0,0-1-1 0 0,0 1 1 0 0,0-1 0 0 0,6 5-1 0 0,7 0-42 0 0,0 0-1 0 0,0 0 1 0 0,0-2 0 0 0,0 0-1 0 0,1 0 1 0 0,0-2-1 0 0,30 3 1 0 0,-7-4-1118 0 0,1-1 0 0 0,45-6 0 0 0,-42 0-1397 0 0,-4-1-70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6:24.2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5 512 0 0,'-4'0'512'0'0,"1"-3"-200"0"0,-1 3-800 0 0,-1-1 280 0 0,0 1-424 0 0,2 0 632 0 0,-3 0 0 0 0,1 3 0 0 0,0-2 0 0 0</inkml:trace>
</inkml:ink>
</file>

<file path=ppt/ink/ink4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9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82 512 0 0,'0'-21'4533'0'0,"-4"-29"0"0"0,4 50-4464 0 0,0 0-1 0 0,1-1 1 0 0,-1 1 0 0 0,0-1-1 0 0,0 1 1 0 0,0 0-1 0 0,-1-1 1 0 0,1 1 0 0 0,0-1-1 0 0,0 1 1 0 0,0 0-1 0 0,0-1 1 0 0,0 1 0 0 0,0 0-1 0 0,0-1 1 0 0,-1 1 0 0 0,1-1-1 0 0,0 1 1 0 0,0 0-1 0 0,-1 0 1 0 0,1-1 0 0 0,0 1-1 0 0,0 0 1 0 0,-1-1 0 0 0,1 1-1 0 0,0 0 1 0 0,-1 0-1 0 0,1-1 1 0 0,0 1 0 0 0,-1 0-1 0 0,0 0 17 0 0,1 0-1 0 0,-1 1 1 0 0,0-1 0 0 0,1 1-1 0 0,-1-1 1 0 0,1 1-1 0 0,-1-1 1 0 0,1 1 0 0 0,-1-1-1 0 0,1 1 1 0 0,0-1-1 0 0,-1 1 1 0 0,1-1-1 0 0,-1 1 1 0 0,1 0 0 0 0,-12 29 1191 0 0,10-14-948 0 0,1 0 0 0 0,0 0 0 0 0,1 0-1 0 0,0 0 1 0 0,2 1 0 0 0,3 17 0 0 0,27 97 1118 0 0,-19-86-1105 0 0,11 55-7 0 0,15 47-64 0 0,-37-141-288 0 0,0 0-1 0 0,0-1 1 0 0,0 1-1 0 0,1-1 1 0 0,4 7-1 0 0,-7-12-4 0 0,1 1 0 0 0,-1 0 0 0 0,1 0 0 0 0,-1-1 0 0 0,1 1 0 0 0,-1-1 0 0 0,1 1 0 0 0,-1 0 0 0 0,1-1 0 0 0,0 1 0 0 0,-1-1 0 0 0,1 1-1 0 0,0-1 1 0 0,0 0 0 0 0,-1 1 0 0 0,1-1 0 0 0,0 0 0 0 0,0 1 0 0 0,0-1 0 0 0,-1 0 0 0 0,1 0 0 0 0,0 0 0 0 0,0 0 0 0 0,0 0 0 0 0,0 0 0 0 0,0 0 0 0 0,-1 0 0 0 0,1 0 0 0 0,0 0 0 0 0,0 0 0 0 0,0-1 0 0 0,-1 1 0 0 0,1 0-1 0 0,0 0 1 0 0,0-1 0 0 0,0 1 0 0 0,-1-1 0 0 0,1 1 0 0 0,0-1 0 0 0,-1 1 0 0 0,1-1 0 0 0,0 1 0 0 0,-1-1 0 0 0,1 1 0 0 0,-1-1 0 0 0,1 0 0 0 0,0-1 0 0 0,3-3-755 0 0,-1 0 0 0 0,0 0 0 0 0,0 0 0 0 0,-1 0 0 0 0,0 0 0 0 0,1-1 1 0 0,-2 1-1 0 0,1-1 0 0 0,1-6 0 0 0,0-3-2286 0 0</inkml:trace>
</inkml:ink>
</file>

<file path=ppt/ink/ink4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39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62 124 40 0 0,'-10'0'322'0'0,"4"0"545"0"0,-1 0 1 0 0,1 0-1 0 0,-1 1 1 0 0,-6 1 0 0 0,8-3 3853 0 0,8-4-2597 0 0,8-4-924 0 0,29-18 52 0 0,-23 17-1101 0 0,15-14 0 0 0,-23 18-106 0 0,-1 0 0 0 0,1 1 0 0 0,0-1-1 0 0,1 2 1 0 0,-1-1 0 0 0,1 2 0 0 0,0-1 0 0 0,0 1-1 0 0,0 0 1 0 0,0 1 0 0 0,0 1 0 0 0,1-1 0 0 0,-1 2 0 0 0,1-1-1 0 0,-1 1 1 0 0,1 1 0 0 0,-1 0 0 0 0,0 0 0 0 0,1 1-1 0 0,-1 1 1 0 0,0-1 0 0 0,16 8 0 0 0,-22-8 12 0 0,1 1 0 0 0,-1 0 0 0 0,1 0 0 0 0,-1 0 0 0 0,0 0 0 0 0,0 0-1 0 0,0 1 1 0 0,0 0 0 0 0,-1 0 0 0 0,0 0 0 0 0,0 0 0 0 0,0 1 0 0 0,0-1 0 0 0,0 1 0 0 0,2 7 0 0 0,-4-8-17 0 0,0-1 1 0 0,1 1-1 0 0,-2 0 0 0 0,1 0 1 0 0,0 0-1 0 0,-1-1 0 0 0,0 1 1 0 0,0 0-1 0 0,0 0 1 0 0,0 0-1 0 0,-1 0 0 0 0,0 0 1 0 0,1-1-1 0 0,-1 1 0 0 0,-1 0 1 0 0,1-1-1 0 0,0 1 1 0 0,-1 0-1 0 0,0-1 0 0 0,0 0 1 0 0,-4 6-1 0 0,0-2-11 0 0,0 0 0 0 0,-1-1 0 0 0,1 0 0 0 0,-1 0 0 0 0,-1-1 0 0 0,1 1 0 0 0,-1-2 0 0 0,0 1 0 0 0,0-1 0 0 0,0 0 0 0 0,-1-1 0 0 0,1 0 0 0 0,-12 3 0 0 0,-10 0-55 0 0,-1-1 0 0 0,-47 2 0 0 0,73-7 10 0 0,-12 1-60 0 0,-34-1 0 0 0,46-1-9 0 0,1 1 1 0 0,-1-1-1 0 0,1 0 1 0 0,-1 0-1 0 0,1-1 1 0 0,-1 1-1 0 0,1-1 1 0 0,0 0-1 0 0,0 0 1 0 0,0 0-1 0 0,0-1 1 0 0,-5-4-1 0 0,7 6-82 0 0,1-1 0 0 0,0 1 0 0 0,0-1 0 0 0,-1 1 0 0 0,1-1 0 0 0,1 0 0 0 0,-1 1-1 0 0,0-1 1 0 0,0 0 0 0 0,1 0 0 0 0,-1 0 0 0 0,1 0 0 0 0,-1 1 0 0 0,1-1 0 0 0,0 0 0 0 0,0 0 0 0 0,0 0 0 0 0,0 0-1 0 0,0 0 1 0 0,0 0 0 0 0,0 0 0 0 0,1 0 0 0 0,-1 0 0 0 0,1 0 0 0 0,-1 1 0 0 0,1-1 0 0 0,0 0 0 0 0,0 0 0 0 0,0 1-1 0 0,1-3 1 0 0,10-16-985 0 0</inkml:trace>
</inkml:ink>
</file>

<file path=ppt/ink/ink4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0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21 136 0 0,'-2'-2'479'0'0,"1"1"0"0"0,0-1 0 0 0,0 1 1 0 0,-1-1-1 0 0,1 1 0 0 0,-1 0 0 0 0,1-1 0 0 0,-1 1 0 0 0,1 0 0 0 0,-1 0 1 0 0,0 0-1 0 0,0 0 0 0 0,1 0 0 0 0,-1 1 0 0 0,0-1 0 0 0,0 1 0 0 0,0-1 1 0 0,0 1-1 0 0,0-1 0 0 0,0 1 0 0 0,0 0 0 0 0,-2 0 0 0 0,3 0-323 0 0,-1 1 0 0 0,1-1 0 0 0,0 0-1 0 0,0 1 1 0 0,-1-1 0 0 0,1 0 0 0 0,0 1-1 0 0,0 0 1 0 0,0-1 0 0 0,0 1 0 0 0,0 0-1 0 0,0 0 1 0 0,0-1 0 0 0,0 1 0 0 0,0 0-1 0 0,0 0 1 0 0,0 0 0 0 0,0 0 0 0 0,1 0-1 0 0,-1 0 1 0 0,0 0 0 0 0,1 1 0 0 0,-1-1-1 0 0,1 0 1 0 0,-1 0 0 0 0,1 0 0 0 0,-1 1-1 0 0,1-1 1 0 0,0 0 0 0 0,0 1 0 0 0,0-1-1 0 0,0 0 1 0 0,0 0 0 0 0,0 3 0 0 0,0 0-59 0 0,0 0 1 0 0,1 0 0 0 0,-1 1 0 0 0,1-1 0 0 0,0 0 0 0 0,0 0 0 0 0,0 0-1 0 0,1 0 1 0 0,-1 0 0 0 0,1 0 0 0 0,0 0 0 0 0,0-1 0 0 0,1 1 0 0 0,3 5-1 0 0,-1-4-41 0 0,0-1 0 0 0,0 1 0 0 0,0-1 0 0 0,0 0-1 0 0,0-1 1 0 0,1 1 0 0 0,0-1 0 0 0,10 5-1 0 0,-2-3-28 0 0,1-1 0 0 0,0 0 0 0 0,0-1 0 0 0,0 0 0 0 0,0-1 0 0 0,0-1 0 0 0,22 0 0 0 0,-17-2-14 0 0,0-1 0 0 0,23-6 0 0 0,-33 6-23 0 0,-1-1-1 0 0,1 0 1 0 0,-1 0-1 0 0,0-1 1 0 0,0 0-1 0 0,13-8 1 0 0,-21 11 5 0 0,1 0-1 0 0,-1 0 1 0 0,0 0 0 0 0,0 0 0 0 0,1-1 0 0 0,-1 1 0 0 0,0 0 0 0 0,0 0 0 0 0,0-1 0 0 0,0 1 0 0 0,0-1 0 0 0,0 1-1 0 0,-1-1 1 0 0,1 1 0 0 0,0-3 0 0 0,-1 3-2 0 0,1-1-1 0 0,-1 1 1 0 0,0 0-1 0 0,0 0 1 0 0,0-1-1 0 0,-1 1 0 0 0,1 0 1 0 0,0 0-1 0 0,0 0 1 0 0,-1-1-1 0 0,1 1 1 0 0,-1 0-1 0 0,1 0 1 0 0,-1 0-1 0 0,1 0 1 0 0,-2-2-1 0 0,-1 0-11 0 0,1 0-1 0 0,-1 0 1 0 0,0 1-1 0 0,0-1 0 0 0,0 1 1 0 0,0-1-1 0 0,0 1 1 0 0,-1 0-1 0 0,1 0 1 0 0,-1 1-1 0 0,-6-3 1 0 0,-9-3-13 0 0,-1 1-1 0 0,1 2 1 0 0,-1-1 0 0 0,-40-1 0 0 0,52 5 53 0 0,-1 2 0 0 0,1-1 0 0 0,0 1 0 0 0,0 0 0 0 0,0 1 0 0 0,0 0 0 0 0,0 0 0 0 0,1 1 0 0 0,-1 0 0 0 0,1 0 0 0 0,-1 1 0 0 0,1 0-1 0 0,0 0 1 0 0,0 1 0 0 0,-8 6 0 0 0,10-6 29 0 0,0-1-1 0 0,0 1 1 0 0,1 1-1 0 0,-1-1 1 0 0,1 0 0 0 0,0 1-1 0 0,1 0 1 0 0,-6 11-1 0 0,8-15-35 0 0,0 1 0 0 0,0 0 0 0 0,0-1 0 0 0,1 1 0 0 0,-1-1 0 0 0,1 1 0 0 0,0 0 0 0 0,0 0 0 0 0,0-1 0 0 0,0 1 0 0 0,0 0 0 0 0,1-1 0 0 0,-1 1 0 0 0,1 0 0 0 0,0-1 0 0 0,-1 1 0 0 0,1-1 0 0 0,0 1 0 0 0,1-1 0 0 0,-1 1 0 0 0,0-1 0 0 0,1 0 0 0 0,-1 0 0 0 0,1 1 0 0 0,2 1 0 0 0,1 1-2 0 0,1 0 0 0 0,0 0 0 0 0,-1-1-1 0 0,2 1 1 0 0,-1-1 0 0 0,0-1 0 0 0,1 1 0 0 0,0-1 0 0 0,11 3 0 0 0,6 1-62 0 0,36 6 0 0 0,-46-11 13 0 0,24 3-281 0 0,0-2-1 0 0,68-4 0 0 0,-74 1-3 0 0,86-8-3488 0 0,-96 5 177 0 0,33-9 1 0 0,-35 6 1953 0 0</inkml:trace>
</inkml:ink>
</file>

<file path=ppt/ink/ink4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0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47 114 328 0 0,'-5'9'1275'0'0,"1"0"0"0"0,-1 0 0 0 0,1 0-1 0 0,1 0 1 0 0,0 1 0 0 0,0-1 0 0 0,-1 16 0 0 0,2-15-567 0 0,1 0 0 0 0,0 0 0 0 0,1 0 0 0 0,0 0 0 0 0,1 0 0 0 0,0 0 0 0 0,4 15 0 0 0,-4-20-488 0 0,1 2 40 0 0,0 0 0 0 0,0 0 0 0 0,0-1 1 0 0,1 1-1 0 0,0-1 0 0 0,0 1 0 0 0,0-1 0 0 0,7 8 0 0 0,-10-14-242 0 0,0 1 0 0 0,1-1-1 0 0,-1 1 1 0 0,0-1 0 0 0,0 0 0 0 0,1 1 0 0 0,-1-1-1 0 0,0 0 1 0 0,0 0 0 0 0,1 1 0 0 0,-1-1 0 0 0,0 0 0 0 0,1 0-1 0 0,-1 1 1 0 0,0-1 0 0 0,1 0 0 0 0,-1 0 0 0 0,0 0-1 0 0,1 0 1 0 0,-1 0 0 0 0,1 1 0 0 0,-1-1 0 0 0,0 0-1 0 0,1 0 1 0 0,-1 0 0 0 0,1 0 0 0 0,-1 0 0 0 0,0 0 0 0 0,1 0-1 0 0,-1 0 1 0 0,1 0 0 0 0,-1-1 0 0 0,0 1 0 0 0,1 0-1 0 0,-1 0 1 0 0,0 0 0 0 0,1 0 0 0 0,-1 0 0 0 0,1-1-1 0 0,-1 1 1 0 0,0 0 0 0 0,0 0 0 0 0,1-1 0 0 0,-1 1-1 0 0,0 0 1 0 0,1-1 0 0 0,-1 1 0 0 0,0 0 0 0 0,0 0 0 0 0,1-1-1 0 0,-1 1 1 0 0,0-1 0 0 0,0 1 0 0 0,0 0 0 0 0,0-1-1 0 0,0 1 1 0 0,1 0 0 0 0,-1-1 0 0 0,0 1 0 0 0,0-1-1 0 0,0 1 1 0 0,0 0 0 0 0,0-1 0 0 0,0-3 38 0 0,1 1 0 0 0,-1-1-1 0 0,0 1 1 0 0,0-1 0 0 0,0-5 0 0 0,-3-4-11 0 0,-1 0-1 0 0,0 1 1 0 0,-1-1-1 0 0,-7-13 1 0 0,-7-17-12 0 0,14 29-34 0 0,0 0-1 0 0,2-1 1 0 0,-4-26 0 0 0,6 32-13 0 0,1 0 1 0 0,-1 0 0 0 0,2 0-1 0 0,0 0 1 0 0,0 0 0 0 0,0 0-1 0 0,5-13 1 0 0,-5 19 12 0 0,0 1-1 0 0,0-1 1 0 0,0 1 0 0 0,0-1-1 0 0,1 1 1 0 0,-1 0 0 0 0,1 0 0 0 0,0-1-1 0 0,-1 1 1 0 0,1 0 0 0 0,0 0-1 0 0,0 1 1 0 0,1-1 0 0 0,-1 0-1 0 0,3-1 1 0 0,0 1-10 0 0,-1 0 1 0 0,1 0-1 0 0,0 0 0 0 0,0 1 0 0 0,0 0 0 0 0,-1 0 1 0 0,11-1-1 0 0,3 2-74 0 0,-1 0 1 0 0,1 2-1 0 0,28 5 1 0 0,-45-7 82 0 0,106 28-1926 0 0,-51-12-1494 0 0,-32-10 1595 0 0</inkml:trace>
</inkml:ink>
</file>

<file path=ppt/ink/ink4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1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45 512 0 0,'-7'-17'871'0'0,"7"16"-554"0"0,0-1 0 0 0,0 1 1 0 0,0 0-1 0 0,-1 0 0 0 0,1 0 0 0 0,0-1 0 0 0,-1 1 0 0 0,1 0 0 0 0,-1 0 0 0 0,0 0 0 0 0,1 0 0 0 0,-1 0 0 0 0,0 0 0 0 0,0 0 1 0 0,1 0-1 0 0,-1 0 0 0 0,0 0 0 0 0,0 0 0 0 0,0 1 0 0 0,0-1 0 0 0,0 0 0 0 0,0 1 0 0 0,0-1 0 0 0,-1 0 0 0 0,1 1 1 0 0,0-1-1 0 0,0 1 0 0 0,0 0 0 0 0,0-1 0 0 0,-1 1 0 0 0,1 0 0 0 0,0 0 0 0 0,0 0 0 0 0,-3 0 0 0 0,3 0-178 0 0,0 1 0 0 0,0-1-1 0 0,0 0 1 0 0,-1 1 0 0 0,1-1-1 0 0,0 1 1 0 0,0 0 0 0 0,0-1-1 0 0,0 1 1 0 0,0 0-1 0 0,0 0 1 0 0,0-1 0 0 0,0 1-1 0 0,1 0 1 0 0,-1 0 0 0 0,0 0-1 0 0,0 0 1 0 0,1 0 0 0 0,-1 0-1 0 0,0 0 1 0 0,0 2 0 0 0,-13 29 739 0 0,11-22-552 0 0,-3 3-172 0 0,2-1 0 0 0,-1 1 0 0 0,2-1 0 0 0,0 1 0 0 0,0 0 1 0 0,1 0-1 0 0,1 1 0 0 0,0-1 0 0 0,1 15 0 0 0,0-25-139 0 0,1 1 0 0 0,-1-1 0 0 0,1 1 0 0 0,0-1 0 0 0,0 0 0 0 0,0 1 0 0 0,1-1 0 0 0,-1 0 0 0 0,1 0 0 0 0,-1 0 0 0 0,1 0 0 0 0,0 0 0 0 0,0 0 0 0 0,1 0 0 0 0,3 3 0 0 0,-2-3-15 0 0,0 0-1 0 0,0 0 1 0 0,0-1 0 0 0,0 1-1 0 0,0-1 1 0 0,0 0 0 0 0,1-1-1 0 0,-1 1 1 0 0,1-1 0 0 0,6 2 0 0 0,1-2-126 0 0,-1 0 1 0 0,0-1 0 0 0,1 0 0 0 0,-1 0-1 0 0,0-1 1 0 0,0-1 0 0 0,1 0 0 0 0,18-6-1 0 0,17-10-2218 0 0,-18 2-3183 0 0,-14 6 1085 0 0</inkml:trace>
</inkml:ink>
</file>

<file path=ppt/ink/ink4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1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14 1664 0 0,'-2'-3'5113'0'0,"4"0"-5041"0"0,3 3 16 0 0,1 0-72 0 0,2-2-16 0 0,0 2 48 0 0,1-1-56 0 0,3-1-8 0 0,-4 2-56 0 0,-1-3 0 0 0,3 3-232 0 0,-2 0-496 0 0,-2 0 336 0 0,1 0-832 0 0</inkml:trace>
</inkml:ink>
</file>

<file path=ppt/ink/ink4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2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 1496 0 0,'-2'0'586'0'0,"-1"1"0"0"0,1-1-1 0 0,0 1 1 0 0,0 0 0 0 0,-1 0-1 0 0,1 0 1 0 0,0 0 0 0 0,0 0-1 0 0,0 1 1 0 0,1-1 0 0 0,-1 1-1 0 0,0-1 1 0 0,0 1 0 0 0,1-1-1 0 0,-1 1 1 0 0,-1 3 0 0 0,-2 0 226 0 0,1 1 0 0 0,1-1 0 0 0,-1 1 0 0 0,-3 10 0 0 0,4-10-665 0 0,1-1 0 0 0,0 1 0 0 0,1 0 0 0 0,-1 0 0 0 0,1 0 1 0 0,0 0-1 0 0,1 0 0 0 0,-1 0 0 0 0,1 0 0 0 0,1 0 0 0 0,-1 1 0 0 0,1-1 1 0 0,0 0-1 0 0,0 0 0 0 0,1-1 0 0 0,-1 1 0 0 0,1 0 0 0 0,1 0 0 0 0,-1-1 0 0 0,1 1 1 0 0,0-1-1 0 0,0 0 0 0 0,1 0 0 0 0,0 0 0 0 0,-1 0 0 0 0,9 7 1 0 0,-3-3-114 0 0,1-1 0 0 0,0 0 0 0 0,0-1 0 0 0,0 0 1 0 0,15 7-1 0 0,-25-14-34 0 0,0 1-1 0 0,0-1 1 0 0,1 0 0 0 0,-1 0 0 0 0,0 0 0 0 0,0 0-1 0 0,0 0 1 0 0,1 0 0 0 0,-1 0 0 0 0,0 0-1 0 0,0 0 1 0 0,1 1 0 0 0,-1-1 0 0 0,0 0 0 0 0,0 0-1 0 0,1 0 1 0 0,-1 0 0 0 0,0 0 0 0 0,1-1 0 0 0,-1 1-1 0 0,0 0 1 0 0,0 0 0 0 0,1 0 0 0 0,-1 0-1 0 0,0 0 1 0 0,0 0 0 0 0,0 0 0 0 0,1 0 0 0 0,-1 0-1 0 0,0-1 1 0 0,0 1 0 0 0,0 0 0 0 0,1 0 0 0 0,-1 0-1 0 0,0-1 1 0 0,0 1 0 0 0,0 0 0 0 0,0 0-1 0 0,1 0 1 0 0,-1-1 0 0 0,0 1 0 0 0,0 0 0 0 0,0 0-1 0 0,0-1 1 0 0,0 1 0 0 0,0 0 0 0 0,0 0-1 0 0,0-1 1 0 0,0 1 0 0 0,0 0 0 0 0,0 0 0 0 0,0-1-1 0 0,0 1 1 0 0,0 0 0 0 0,0 0 0 0 0,0-1 0 0 0,0 1-1 0 0,0 0 1 0 0,0 0 0 0 0,0-1 0 0 0,0 1-1 0 0,0 0 1 0 0,0 0 0 0 0,-1-1 0 0 0,-7-22 22 0 0,5 16 11 0 0,2-1-34 0 0,0 0-1 0 0,1 0 0 0 0,-1 0 1 0 0,2 0-1 0 0,-1 0 1 0 0,1 0-1 0 0,0 0 0 0 0,1 0 1 0 0,0 0-1 0 0,0 1 1 0 0,0-1-1 0 0,1 0 0 0 0,1 1 1 0 0,-1 0-1 0 0,1 0 1 0 0,0 0-1 0 0,1 0 0 0 0,-1 1 1 0 0,1-1-1 0 0,1 1 1 0 0,-1 1-1 0 0,1-1 0 0 0,0 1 1 0 0,7-5-1 0 0,-6 6-1 0 0,1 0 0 0 0,-1 1-1 0 0,1 0 1 0 0,0 1 0 0 0,0-1 0 0 0,0 1-1 0 0,0 1 1 0 0,1 0 0 0 0,-1 0-1 0 0,14 1 1 0 0,-19 0 7 0 0,0 0 1 0 0,-1 0-1 0 0,1 0 0 0 0,0 1 0 0 0,-1 0 0 0 0,1-1 1 0 0,0 1-1 0 0,-1 0 0 0 0,1 0 0 0 0,-1 0 0 0 0,1 1 1 0 0,-1-1-1 0 0,1 0 0 0 0,-1 1 0 0 0,0 0 1 0 0,0 0-1 0 0,0-1 0 0 0,0 1 0 0 0,0 0 0 0 0,0 1 1 0 0,0-1-1 0 0,-1 0 0 0 0,1 0 0 0 0,-1 1 0 0 0,0-1 1 0 0,1 1-1 0 0,-1-1 0 0 0,0 1 0 0 0,0 4 0 0 0,3 7 48 0 0,-1 0 0 0 0,-1 1-1 0 0,0 0 1 0 0,-1 21-1 0 0,0-9-15 0 0,-1-24-50 0 0,1 0 0 0 0,-1 0 0 0 0,1 0 0 0 0,-1 0 0 0 0,1-1 0 0 0,0 1 0 0 0,0 0 0 0 0,1 0 0 0 0,-1-1 0 0 0,1 1 0 0 0,-1 0 0 0 0,1-1 0 0 0,0 0 0 0 0,0 1 0 0 0,0-1 0 0 0,0 0 0 0 0,0 0 0 0 0,0 0 0 0 0,1 0 0 0 0,-1 0 0 0 0,0-1 0 0 0,1 1 0 0 0,0-1 0 0 0,-1 0 0 0 0,1 1 0 0 0,0-1 0 0 0,0 0 0 0 0,0-1 0 0 0,0 1 0 0 0,0 0 0 0 0,0-1 0 0 0,0 0 0 0 0,3 0 0 0 0,3 0-342 0 0,0 0 1 0 0,-1-1-1 0 0,1-1 0 0 0,-1 1 0 0 0,1-1 0 0 0,8-4 0 0 0,6-1-1740 0 0,-1 1-42 0 0</inkml:trace>
</inkml:ink>
</file>

<file path=ppt/ink/ink4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2.7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57 1672 0 0,'-3'1'531'0'0,"1"0"0"0"0,-1 1 0 0 0,1-1-1 0 0,0 1 1 0 0,0-1 0 0 0,0 1-1 0 0,-1 0 1 0 0,2 0 0 0 0,-1 0 0 0 0,0 0-1 0 0,0 0 1 0 0,1 0 0 0 0,-1 0 0 0 0,1 1-1 0 0,-1-1 1 0 0,1 0 0 0 0,-2 6-1 0 0,2-5-164 0 0,0 1 0 0 0,0 0-1 0 0,0-1 1 0 0,0 1-1 0 0,0 0 1 0 0,1 0 0 0 0,0-1-1 0 0,0 1 1 0 0,0 0-1 0 0,0 0 1 0 0,1 0-1 0 0,0 5 1 0 0,0-7-292 0 0,0 0-1 0 0,0 0 1 0 0,1 0 0 0 0,-1 0-1 0 0,0 0 1 0 0,0 0 0 0 0,1 0-1 0 0,-1-1 1 0 0,1 1 0 0 0,0-1 0 0 0,0 1-1 0 0,-1-1 1 0 0,1 1 0 0 0,0-1-1 0 0,0 0 1 0 0,0 0 0 0 0,0 0-1 0 0,0 0 1 0 0,1 0 0 0 0,2 0-1 0 0,6 2 2 0 0,0 0 0 0 0,22 1 0 0 0,-22-3-25 0 0,4 0-43 0 0,-1 0 1 0 0,0 0-1 0 0,0-2 0 0 0,0 0 1 0 0,0 0-1 0 0,16-5 0 0 0,-21 4-47 0 0,0-1 0 0 0,0 0 0 0 0,0 0 0 0 0,-1-1 0 0 0,0 0 0 0 0,1-1 0 0 0,-2 0 0 0 0,1 0 0 0 0,0 0-1 0 0,9-11 1 0 0,-15 15 25 0 0,-1-1-1 0 0,1 1 0 0 0,-1-1 0 0 0,0 1 0 0 0,0-1 1 0 0,0 0-1 0 0,0 0 0 0 0,0 1 0 0 0,0-1 1 0 0,0 0-1 0 0,-1 0 0 0 0,1 0 0 0 0,0 0 0 0 0,-1 0 1 0 0,0 0-1 0 0,0 0 0 0 0,1 0 0 0 0,-1-2 1 0 0,-1 0-43 0 0,1 1 0 0 0,-1 0 0 0 0,0 0-1 0 0,0 0 1 0 0,0 1 0 0 0,0-1 0 0 0,0 0 0 0 0,-1 0 0 0 0,1 1 0 0 0,-1-1 0 0 0,-1-2 0 0 0,-2-1-3 0 0,0 1-1 0 0,0 0 1 0 0,0 0-1 0 0,0 0 1 0 0,-1 1-1 0 0,1 0 1 0 0,-1 0-1 0 0,0 0 1 0 0,0 1 0 0 0,-7-3-1 0 0,7 4 109 0 0,1 1 0 0 0,-1-1 1 0 0,0 1-1 0 0,0 0 0 0 0,1 1 0 0 0,-1-1 1 0 0,0 1-1 0 0,0 0 0 0 0,0 1 0 0 0,0 0 0 0 0,1-1 1 0 0,-1 2-1 0 0,0-1 0 0 0,1 1 0 0 0,-1 0 1 0 0,1 0-1 0 0,0 0 0 0 0,-9 5 0 0 0,11-4 40 0 0,0-1-1 0 0,-1 0 1 0 0,1 1-1 0 0,0-1 0 0 0,0 1 1 0 0,0 0-1 0 0,1 0 1 0 0,-1 0-1 0 0,1 1 1 0 0,0-1-1 0 0,0 0 1 0 0,0 1-1 0 0,0 0 1 0 0,0-1-1 0 0,1 1 1 0 0,0 0-1 0 0,0 0 0 0 0,0 0 1 0 0,0 0-1 0 0,0 0 1 0 0,1 0-1 0 0,0 0 1 0 0,0 0-1 0 0,0 0 1 0 0,0 0-1 0 0,0 0 1 0 0,2 6-1 0 0,0-4-41 0 0,0-1-1 0 0,0 1 0 0 0,1-1 1 0 0,0 0-1 0 0,0 1 1 0 0,0-1-1 0 0,0-1 1 0 0,1 1-1 0 0,-1 0 1 0 0,9 7-1 0 0,-3-4-20 0 0,0-1 0 0 0,1 1 0 0 0,0-1 0 0 0,14 7 1 0 0,-13-9-99 0 0,1 0 0 0 0,0-1 0 0 0,0 0 0 0 0,0-1 0 0 0,1-1 0 0 0,-1 0 0 0 0,1 0 0 0 0,-1-1 0 0 0,25-2 0 0 0,8-2-1674 0 0,60-14 0 0 0,-102 17 1591 0 0,71-15-4291 0 0,-34 7 2841 0 0</inkml:trace>
</inkml:ink>
</file>

<file path=ppt/ink/ink4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3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450 129 8 0 0,'-2'-7'340'0'0,"0"0"1"0"0,-1 1-1 0 0,1-1 0 0 0,-1 1 0 0 0,-1-1 1 0 0,1 1-1 0 0,-1 0 0 0 0,0 0 0 0 0,0 0 1 0 0,-1 1-1 0 0,0 0 0 0 0,0 0 1 0 0,0 0-1 0 0,0 0 0 0 0,-1 1 0 0 0,0 0 1 0 0,-8-5-1 0 0,6 5 116 0 0,0 1 0 0 0,0 0 0 0 0,0 0 0 0 0,0 0 0 0 0,-1 1 0 0 0,0 0-1 0 0,1 1 1 0 0,-1 0 0 0 0,0 0 0 0 0,1 1 0 0 0,-1 0 0 0 0,0 1 0 0 0,-15 2 0 0 0,7 1-7 0 0,1 0 1 0 0,-1 1-1 0 0,1 0 1 0 0,0 2-1 0 0,0 0 1 0 0,1 0-1 0 0,-19 13 0 0 0,27-15-302 0 0,1 0 0 0 0,-1 0-1 0 0,1 0 1 0 0,0 1 0 0 0,0 0-1 0 0,1 0 1 0 0,-1 0-1 0 0,2 1 1 0 0,-1 0 0 0 0,1 0-1 0 0,0 0 1 0 0,0 0 0 0 0,1 1-1 0 0,-1 0 1 0 0,2-1-1 0 0,-1 1 1 0 0,0 9 0 0 0,2-13-126 0 0,1 0 0 0 0,-1-1 1 0 0,1 1-1 0 0,0-1 0 0 0,0 1 1 0 0,1 0-1 0 0,-1-1 0 0 0,1 1 1 0 0,0-1-1 0 0,0 1 0 0 0,0-1 1 0 0,0 1-1 0 0,1-1 0 0 0,-1 0 1 0 0,1 0-1 0 0,0 1 1 0 0,0-1-1 0 0,0 0 0 0 0,0-1 1 0 0,1 1-1 0 0,-1 0 0 0 0,1-1 1 0 0,-1 1-1 0 0,1-1 0 0 0,0 0 1 0 0,0 0-1 0 0,0 0 0 0 0,0 0 1 0 0,1 0-1 0 0,2 0 0 0 0,11 5-9 0 0,0-1 0 0 0,1-1 1 0 0,-1-1-1 0 0,32 4 0 0 0,-36-6-1 0 0,12 1-54 0 0,0 0-1 0 0,36-2 1 0 0,-48-2-5 0 0,1 0 0 0 0,-1-1 1 0 0,0 0-1 0 0,0-1 0 0 0,0-1 1 0 0,15-6-1 0 0,-20 7-47 0 0,-1 0 0 0 0,0-1 0 0 0,0 1 0 0 0,-1-1 0 0 0,1-1 0 0 0,-1 0 0 0 0,0 0 0 0 0,10-10 0 0 0,-13 11-42 0 0,-1 1 1 0 0,0 0 0 0 0,1-1 0 0 0,-2 1 0 0 0,1-1 0 0 0,0 1 0 0 0,-1-1 0 0 0,1 0 0 0 0,-1 0 0 0 0,0 0 0 0 0,-1 1 0 0 0,1-1 0 0 0,-1 0 0 0 0,1 0 0 0 0,-1 0 0 0 0,0 0-1 0 0,-1 0 1 0 0,1 0 0 0 0,-2-5 0 0 0,0-1-201 0 0,-1 0-1 0 0,0 0 1 0 0,0 1-1 0 0,-1-1 1 0 0,-1 1-1 0 0,1 0 0 0 0,-1 0 1 0 0,-13-15-1 0 0,15 19 302 0 0,-1 1 0 0 0,0 0 0 0 0,0 0 0 0 0,0 0 0 0 0,-1 0 0 0 0,1 1 0 0 0,-1 0 0 0 0,0 0 0 0 0,0 0 0 0 0,0 0-1 0 0,0 1 1 0 0,-1 0 0 0 0,1 0 0 0 0,-1 0 0 0 0,1 1 0 0 0,-1 0 0 0 0,-7-1 0 0 0,2 2 58 0 0,1 1 1 0 0,-1 0 0 0 0,0 0-1 0 0,0 1 1 0 0,1 0 0 0 0,-1 1-1 0 0,1 1 1 0 0,-1-1-1 0 0,1 2 1 0 0,-16 8 0 0 0,1 2 207 0 0,1 1 1 0 0,-40 36-1 0 0,59-47-145 0 0,0 0 0 0 0,0 0 0 0 0,1 0 0 0 0,-1 0 0 0 0,1 1 0 0 0,1 0 0 0 0,-1 0 0 0 0,1 0 0 0 0,-4 10 0 0 0,6-13-48 0 0,0-1 0 0 0,0 1-1 0 0,1-1 1 0 0,-1 1 0 0 0,1-1 0 0 0,-1 1-1 0 0,1 0 1 0 0,0-1 0 0 0,0 1-1 0 0,0-1 1 0 0,1 1 0 0 0,-1 0-1 0 0,1-1 1 0 0,-1 1 0 0 0,1-1-1 0 0,0 1 1 0 0,0-1 0 0 0,0 0 0 0 0,0 1-1 0 0,0-1 1 0 0,0 0 0 0 0,1 0-1 0 0,-1 1 1 0 0,1-1 0 0 0,0 0-1 0 0,-1-1 1 0 0,5 4 0 0 0,0 0-5 0 0,1-1-1 0 0,0 0 1 0 0,-1-1 0 0 0,2 1 0 0 0,-1-1-1 0 0,0-1 1 0 0,0 1 0 0 0,1-1 0 0 0,9 1-1 0 0,11 1-9 0 0,33 0-1 0 0,-53-4-2 0 0,8 1-30 0 0,0-2 0 0 0,0 0 0 0 0,0 0 1 0 0,0-2-1 0 0,27-6 0 0 0,-35 6 13 0 0,-1 1-1 0 0,1-1 0 0 0,-1-1 0 0 0,1 1 0 0 0,-1-1 0 0 0,0 0 0 0 0,0-1 1 0 0,-1 0-1 0 0,1 0 0 0 0,-1 0 0 0 0,0-1 0 0 0,0 0 0 0 0,4-7 1 0 0,-7 9 3 0 0,-1 1 0 0 0,-1-1 1 0 0,1 0-1 0 0,0 0 1 0 0,-1 0-1 0 0,0 0 1 0 0,0 0-1 0 0,0-1 0 0 0,0 1 1 0 0,-1 0-1 0 0,0 0 1 0 0,0-1-1 0 0,0 1 1 0 0,0 0-1 0 0,-1 0 1 0 0,1-1-1 0 0,-1 1 0 0 0,-2-6 1 0 0,-3-8 70 0 0,-1 1-1 0 0,-17-33 1 0 0,14 31 59 0 0,10 18-99 0 0,-1 0 0 0 0,0 0 0 0 0,1 0 1 0 0,-1 0-1 0 0,1 0 0 0 0,-1 0 0 0 0,0 0 0 0 0,0 0 0 0 0,0 0 0 0 0,0 0 0 0 0,0 0 1 0 0,1 0-1 0 0,-1 1 0 0 0,-3-2 0 0 0,4 2-20 0 0,0 0 0 0 0,0 0 1 0 0,0 0-1 0 0,-1 0 0 0 0,1 0 0 0 0,0 0 0 0 0,0 0 0 0 0,0 0 1 0 0,-1 0-1 0 0,1 0 0 0 0,0 0 0 0 0,0 0 0 0 0,0 0 1 0 0,-1 0-1 0 0,1 0 0 0 0,0 0 0 0 0,0 0 0 0 0,0 0 1 0 0,0 0-1 0 0,0 1 0 0 0,-1-1 0 0 0,1 0 0 0 0,0 0 0 0 0,0 0 1 0 0,0 0-1 0 0,0 0 0 0 0,0 1 0 0 0,-1-1 0 0 0,1 0 1 0 0,0 0-1 0 0,-2 13 564 0 0,7 186 2530 0 0,-3-164-2646 0 0,-1 4-72 0 0,0 23 182 0 0,4-1 0 0 0,18 98 0 0 0,-19-143-534 0 0,0-1 0 0 0,1 0 1 0 0,12 22-1 0 0,-14-30-50 0 0,1 0 0 0 0,0-1 1 0 0,1 1-1 0 0,0-1 0 0 0,0 0 1 0 0,0 0-1 0 0,1 0 1 0 0,0-1-1 0 0,6 5 0 0 0,-10-8-47 0 0,0-1 0 0 0,0 0 0 0 0,0 0 0 0 0,0 0 0 0 0,1 0 0 0 0,-1-1 0 0 0,0 1 0 0 0,0 0 0 0 0,0-1 0 0 0,1 1 0 0 0,-1-1 0 0 0,0 0 0 0 0,1 0 0 0 0,-1 0 0 0 0,0 0 0 0 0,0 0 0 0 0,1-1 0 0 0,-1 1 0 0 0,0-1 0 0 0,0 1-1 0 0,1-1 1 0 0,-1 0 0 0 0,0 0 0 0 0,0 0 0 0 0,0 0 0 0 0,3-2 0 0 0,-2 1-467 0 0,0 0 0 0 0,0-1 0 0 0,0 0-1 0 0,0 1 1 0 0,-1-1 0 0 0,5-5 0 0 0,-5 4-556 0 0,0 1-1 0 0,0 0 1 0 0,0-1 0 0 0,0 0 0 0 0,-1 1 0 0 0,2-6-1 0 0,0-4-892 0 0</inkml:trace>
</inkml:ink>
</file>

<file path=ppt/ink/ink4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90 336 1096 0 0,'-12'-19'4016'0'0,"1"1"-625"0"0,10 17-3141 0 0,1 0-1 0 0,-1 1 1 0 0,1-1 0 0 0,-1 1 0 0 0,1-1 0 0 0,-1 0 0 0 0,1 1 0 0 0,-1-1 0 0 0,0 1 0 0 0,1 0 0 0 0,-1-1 0 0 0,0 1-1 0 0,1-1 1 0 0,-1 1 0 0 0,0 0 0 0 0,0 0 0 0 0,1-1 0 0 0,-3 1 0 0 0,2 0-85 0 0,-1 1 1 0 0,1-1-1 0 0,0 1 1 0 0,-1-1-1 0 0,1 1 1 0 0,-1 0-1 0 0,1-1 0 0 0,0 1 1 0 0,-1 0-1 0 0,1 0 1 0 0,0 0-1 0 0,0 0 1 0 0,0 0-1 0 0,0 0 1 0 0,0 1-1 0 0,0-1 1 0 0,0 0-1 0 0,-1 2 0 0 0,-13 25 901 0 0,13-20-980 0 0,-1-1 1 0 0,1 0-1 0 0,0 1 0 0 0,1 0 1 0 0,-1-1-1 0 0,2 1 1 0 0,-1 0-1 0 0,1 0 0 0 0,0 0 1 0 0,1-1-1 0 0,-1 1 1 0 0,2 0-1 0 0,-1 0 0 0 0,1-1 1 0 0,0 1-1 0 0,1-1 1 0 0,0 0-1 0 0,0 1 0 0 0,0-1 1 0 0,1-1-1 0 0,0 1 1 0 0,0 0-1 0 0,1-1 0 0 0,0 0 1 0 0,0 0-1 0 0,1-1 1 0 0,7 7-1 0 0,-3-3-90 0 0,2-1 0 0 0,-1-1 0 0 0,1 0 1 0 0,0 0-1 0 0,1-2 0 0 0,-1 1 0 0 0,1-1 0 0 0,0-1 0 0 0,17 3 1 0 0,-21-5-18 0 0,-1-1 1 0 0,1-1 0 0 0,0 1 0 0 0,0-1-1 0 0,-1-1 1 0 0,1 1 0 0 0,0-2-1 0 0,-1 1 1 0 0,1-1 0 0 0,-1 0 0 0 0,1-1-1 0 0,-1 0 1 0 0,0-1 0 0 0,0 1-1 0 0,10-8 1 0 0,-15 9-1 0 0,0 1 0 0 0,0-1 0 0 0,-1 0-1 0 0,1 0 1 0 0,-1-1 0 0 0,0 1 0 0 0,0-1 0 0 0,0 1-1 0 0,0-1 1 0 0,0 1 0 0 0,0-1 0 0 0,2-5 0 0 0,-3 3-28 0 0,1 0 1 0 0,-1-1 0 0 0,0 1 0 0 0,0-1-1 0 0,-1 1 1 0 0,1-10 0 0 0,-3-7-186 0 0,-5-37 1 0 0,3 38 157 0 0,-1-37 0 0 0,6 55 128 0 0,-1 7-2 0 0,1 9 27 0 0,-3-3-34 0 0,0 1 0 0 0,1-1 1 0 0,1 1-1 0 0,0-1 1 0 0,0 1-1 0 0,1-1 0 0 0,0 0 1 0 0,1 1-1 0 0,0-1 1 0 0,1 0-1 0 0,0 0 0 0 0,0 0 1 0 0,1 0-1 0 0,0 0 1 0 0,1-1-1 0 0,0 0 0 0 0,1 0 1 0 0,0 0-1 0 0,0-1 1 0 0,1 0-1 0 0,14 14 0 0 0,-14-16-46 0 0,1 0 1 0 0,-1-1-1 0 0,1 0 0 0 0,0 0 0 0 0,1 0 0 0 0,15 5 0 0 0,-19-8-9 0 0,1-1 0 0 0,-1 0 0 0 0,1 0 1 0 0,0 0-1 0 0,-1-1 0 0 0,1 1 0 0 0,0-1 1 0 0,-1-1-1 0 0,1 1 0 0 0,0-1 1 0 0,-1 0-1 0 0,9-3 0 0 0,-9 3-1 0 0,0 0 0 0 0,0-1 0 0 0,-1 0-1 0 0,1 0 1 0 0,-1 0 0 0 0,1 0 0 0 0,-1-1 0 0 0,0 0-1 0 0,0 0 1 0 0,0 0 0 0 0,0 0 0 0 0,-1 0 0 0 0,1-1-1 0 0,-1 0 1 0 0,0 0 0 0 0,0 0 0 0 0,2-5 0 0 0,-2 4-8 0 0,-1 0-1 0 0,0-1 1 0 0,0 1 0 0 0,0-1 0 0 0,-1 0-1 0 0,0 1 1 0 0,0-1 0 0 0,0 0 0 0 0,-1 0 0 0 0,0 0-1 0 0,0 1 1 0 0,-1-8 0 0 0,-2-3 10 0 0,0 0 1 0 0,-1 1-1 0 0,-8-19 0 0 0,11 29 16 0 0,-1 1 1 0 0,0 0-1 0 0,-1 0 0 0 0,1 0 1 0 0,-1 0-1 0 0,1 0 0 0 0,-4-3 1 0 0,5 7-7 0 0,1 0 1 0 0,0 0-1 0 0,0 0 1 0 0,-1 0-1 0 0,1 0 1 0 0,0 0-1 0 0,0 0 1 0 0,-1 0-1 0 0,1 0 1 0 0,0 0-1 0 0,0 0 0 0 0,-1 0 1 0 0,1 0-1 0 0,0 0 1 0 0,0 0-1 0 0,0 0 1 0 0,-1 1-1 0 0,1-1 1 0 0,0 0-1 0 0,0 0 1 0 0,0 0-1 0 0,-1 0 1 0 0,1 1-1 0 0,0-1 1 0 0,0 0-1 0 0,0 0 1 0 0,0 0-1 0 0,0 1 1 0 0,-1-1-1 0 0,1 0 1 0 0,0 0-1 0 0,0 0 1 0 0,0 1-1 0 0,0-1 1 0 0,-6 12 92 0 0,4-10-34 0 0,0 4-44 0 0,-1-1 0 0 0,1 1 0 0 0,1-1 1 0 0,-1 1-1 0 0,1-1 0 0 0,0 1 1 0 0,0 0-1 0 0,0 0 0 0 0,1 0 0 0 0,0-1 1 0 0,0 1-1 0 0,0 0 0 0 0,1 0 0 0 0,0 0 1 0 0,0-1-1 0 0,1 1 0 0 0,-1 0 0 0 0,1-1 1 0 0,0 1-1 0 0,1-1 0 0 0,-1 0 0 0 0,1 0 1 0 0,0 0-1 0 0,1 0 0 0 0,-1 0 1 0 0,1-1-1 0 0,0 1 0 0 0,0-1 0 0 0,0 0 1 0 0,0 0-1 0 0,1-1 0 0 0,0 1 0 0 0,0-1 1 0 0,0 0-1 0 0,6 3 0 0 0,-3-3-15 0 0,0 0 0 0 0,0 0 0 0 0,1-1 0 0 0,-1 0 0 0 0,0-1 0 0 0,1 1 0 0 0,0-1 0 0 0,-1-1 0 0 0,1 0-1 0 0,-1 0 1 0 0,1-1 0 0 0,-1 0 0 0 0,1 0 0 0 0,14-5 0 0 0,-12 2-28 0 0,-2 2 1 0 0,0-1 0 0 0,-1 0-1 0 0,1 0 1 0 0,-1-1 0 0 0,1 0 0 0 0,14-11-1 0 0,-19 12-3 0 0,0 0-1 0 0,-1 0 1 0 0,1-1-1 0 0,-1 1 1 0 0,1-1-1 0 0,-1 0 1 0 0,0 0-1 0 0,2-5 1 0 0,-4 7-10 0 0,0-1 0 0 0,0 0 0 0 0,0 0 0 0 0,0 0 0 0 0,-1 0 0 0 0,1 0 0 0 0,-1 0 0 0 0,0 0 0 0 0,0 0 0 0 0,0 0 0 0 0,0 0 0 0 0,0 0 0 0 0,-1 0 0 0 0,-1-5 0 0 0,0 1-121 0 0,0 0 0 0 0,-1 0 0 0 0,0 0 0 0 0,-1 0 0 0 0,1 0 0 0 0,-1 0 0 0 0,0 1 0 0 0,-1 0 0 0 0,0 0 1 0 0,0 0-1 0 0,0 0 0 0 0,0 1 0 0 0,-1 0 0 0 0,0 0 0 0 0,0 1 0 0 0,-1-1 0 0 0,1 1 0 0 0,-12-5 0 0 0,12 7 145 0 0,0-1 0 0 0,0 1 0 0 0,0 0 0 0 0,0 1-1 0 0,-1 0 1 0 0,1 0 0 0 0,-1 0 0 0 0,1 0 0 0 0,-1 1-1 0 0,1 0 1 0 0,0 1 0 0 0,-1-1 0 0 0,1 1-1 0 0,-1 1 1 0 0,1-1 0 0 0,0 1 0 0 0,0 0 0 0 0,0 0-1 0 0,0 1 1 0 0,0 0 0 0 0,0 0 0 0 0,-6 4-1 0 0,5-1 93 0 0,1-1 1 0 0,-1 1-1 0 0,1 1 0 0 0,0-1 0 0 0,1 1 0 0 0,-1 0 0 0 0,2 0 0 0 0,-1 1 0 0 0,1-1 0 0 0,0 1 0 0 0,-5 13 0 0 0,8-18-32 0 0,-1 1-1 0 0,1 0 1 0 0,0 0 0 0 0,0 0 0 0 0,0 0-1 0 0,1 1 1 0 0,0-1 0 0 0,-1 0 0 0 0,1 0 0 0 0,1 0-1 0 0,-1 0 1 0 0,1 0 0 0 0,-1 1 0 0 0,1-1 0 0 0,0 0-1 0 0,1 0 1 0 0,-1-1 0 0 0,1 1 0 0 0,0 0-1 0 0,-1 0 1 0 0,2-1 0 0 0,-1 1 0 0 0,0-1 0 0 0,1 0-1 0 0,-1 1 1 0 0,4 2 0 0 0,-1-2-28 0 0,-1-1 1 0 0,1 1-1 0 0,0-1 1 0 0,0 1-1 0 0,1-1 1 0 0,-1-1-1 0 0,0 1 1 0 0,1-1-1 0 0,0 0 1 0 0,-1 0-1 0 0,1-1 0 0 0,8 2 1 0 0,-6-3 1 0 0,0 0 1 0 0,-1 0-1 0 0,1 0 1 0 0,-1-1-1 0 0,1 0 0 0 0,-1-1 1 0 0,1 0-1 0 0,-1 0 1 0 0,10-4-1 0 0,-9 3-18 0 0,9-4-54 0 0,1 0 0 0 0,-1-1 0 0 0,31-21 0 0 0,-44 26 46 0 0,0 0 1 0 0,0 0-1 0 0,-1 0 0 0 0,1-1 0 0 0,-1 1 1 0 0,1-1-1 0 0,-1 0 0 0 0,-1 0 1 0 0,1 0-1 0 0,0-1 0 0 0,-1 1 1 0 0,0-1-1 0 0,0 1 0 0 0,0-1 1 0 0,-1 0-1 0 0,0 0 0 0 0,0 1 1 0 0,0-1-1 0 0,0 0 0 0 0,0-7 1 0 0,-2 3-37 0 0,1 1 1 0 0,-1-1 0 0 0,0 0 0 0 0,-5-16 0 0 0,5 22 37 0 0,0 0 1 0 0,0 1-1 0 0,0-1 1 0 0,0 0-1 0 0,0 1 1 0 0,-1-1-1 0 0,1 0 0 0 0,-1 1 1 0 0,0 0-1 0 0,0-1 1 0 0,0 1-1 0 0,0 0 1 0 0,0 0-1 0 0,0 0 0 0 0,-1 1 1 0 0,1-1-1 0 0,0 0 1 0 0,-5-1-1 0 0,6 2 12 0 0,0 1 0 0 0,0 0 0 0 0,0-1 0 0 0,1 1-1 0 0,-1 0 1 0 0,0 0 0 0 0,0 0 0 0 0,0 0 0 0 0,0 0 0 0 0,1 0-1 0 0,-1 0 1 0 0,0 0 0 0 0,0 0 0 0 0,0 0 0 0 0,0 0 0 0 0,1 1-1 0 0,-1-1 1 0 0,0 0 0 0 0,0 0 0 0 0,0 1 0 0 0,1-1 0 0 0,-1 1-1 0 0,0-1 1 0 0,1 1 0 0 0,-2 0 0 0 0,1 0 12 0 0,0 1-1 0 0,-1-1 1 0 0,1 1-1 0 0,0 0 1 0 0,0-1-1 0 0,0 1 1 0 0,0 0-1 0 0,1 0 1 0 0,-1 0-1 0 0,0 2 1 0 0,-1 4 31 0 0,1-1 0 0 0,0 1 0 0 0,0-1 1 0 0,1 14-1 0 0,1-12 5 0 0,0-1 0 0 0,1 1 1 0 0,1-1-1 0 0,-1 0 0 0 0,1 0 1 0 0,0 0-1 0 0,1 0 0 0 0,0-1 0 0 0,0 1 1 0 0,1-1-1 0 0,0 0 0 0 0,0 0 0 0 0,1-1 1 0 0,-1 1-1 0 0,1-1 0 0 0,1-1 0 0 0,-1 1 1 0 0,1-1-1 0 0,0 0 0 0 0,0 0 1 0 0,1-1-1 0 0,-1 0 0 0 0,1-1 0 0 0,0 1 1 0 0,10 2-1 0 0,-7-4-42 0 0,0 0 0 0 0,0-1 0 0 0,0 0 0 0 0,0-1 0 0 0,0 0 0 0 0,0 0 0 0 0,1-1 0 0 0,-1-1 0 0 0,-1 0 0 0 0,17-5 1 0 0,-4-1-30 0 0,0-1 0 0 0,0-2 1 0 0,34-20-1 0 0,-50 26 9 0 0,1 0 0 0 0,-1 0-1 0 0,-1-1 1 0 0,1 0 0 0 0,-1 0 0 0 0,0 0 0 0 0,0-1 0 0 0,-1 0-1 0 0,0 0 1 0 0,6-12 0 0 0,-5 8-11 0 0,-1-1-1 0 0,-1 0 1 0 0,1 0 0 0 0,-2 0-1 0 0,0 0 1 0 0,2-21 0 0 0,-3 9-5 0 0,-1 0 1 0 0,-2 1-1 0 0,0-1 1 0 0,-1 0-1 0 0,-2 0 1 0 0,0 1-1 0 0,-10-28 0 0 0,14 51 27 0 0,-5-16 29 0 0,-10-25 0 0 0,13 38-17 0 0,0 0 0 0 0,1-1-1 0 0,-1 1 1 0 0,0 0 0 0 0,-1 0 0 0 0,1 0-1 0 0,0 0 1 0 0,-1 0 0 0 0,0 0-1 0 0,0 1 1 0 0,0-1 0 0 0,0 1-1 0 0,-4-3 1 0 0,4 5-2 0 0,1-1 0 0 0,0 1 0 0 0,0 0 0 0 0,0-1 0 0 0,-1 1 0 0 0,1 0 0 0 0,0 0 0 0 0,0 0 0 0 0,0 1 0 0 0,-1-1 0 0 0,1 1-1 0 0,0-1 1 0 0,0 1 0 0 0,0 0 0 0 0,0-1 0 0 0,0 1 0 0 0,0 0 0 0 0,0 1 0 0 0,0-1 0 0 0,0 0 0 0 0,0 0 0 0 0,-2 4 0 0 0,-2 0 54 0 0,0 0 0 0 0,0 1 0 0 0,1 0 1 0 0,0 0-1 0 0,-5 7 0 0 0,2 1 104 0 0,-1 1 0 0 0,2 0 0 0 0,0 0 1 0 0,1 0-1 0 0,0 1 0 0 0,-3 19 0 0 0,6-23-58 0 0,1 0-1 0 0,1 1 1 0 0,0-1-1 0 0,1 1 1 0 0,0-1-1 0 0,1 0 1 0 0,0 1 0 0 0,5 21-1 0 0,-1-19-73 0 0,1 1 0 0 0,0-2 0 0 0,0 1-1 0 0,2-1 1 0 0,0 0 0 0 0,0 0 0 0 0,2-1 0 0 0,-1 0-1 0 0,2-1 1 0 0,-1 0 0 0 0,2 0 0 0 0,-1-1 0 0 0,2-1-1 0 0,25 17 1 0 0,-31-23-41 0 0,0-1 0 0 0,1 1 0 0 0,-1-2 0 0 0,1 1 0 0 0,0-1 0 0 0,0 0-1 0 0,0-1 1 0 0,0 0 0 0 0,0 0 0 0 0,0 0 0 0 0,0-1 0 0 0,0-1 0 0 0,15-1 0 0 0,-12 0-35 0 0,1 0 1 0 0,0-1-1 0 0,0-1 1 0 0,-1 1-1 0 0,0-2 1 0 0,0 0-1 0 0,0 0 1 0 0,17-12-1 0 0,-23 13 20 0 0,0 0-1 0 0,0-1 1 0 0,-1 0 0 0 0,1 0-1 0 0,-1 0 1 0 0,0 0-1 0 0,-1-1 1 0 0,1 1 0 0 0,-1-1-1 0 0,0 0 1 0 0,0 0-1 0 0,-1 0 1 0 0,0-1 0 0 0,0 1-1 0 0,-1 0 1 0 0,1-1 0 0 0,-1 1-1 0 0,-1-1 1 0 0,1 0-1 0 0,-1 1 1 0 0,0-1 0 0 0,-1 1-1 0 0,1-1 1 0 0,-1 1-1 0 0,-4-12 1 0 0,5 18 22 0 0,0 0-1 0 0,0 0 1 0 0,0-1 0 0 0,0 1-1 0 0,0 0 1 0 0,0 0 0 0 0,0 0 0 0 0,0 0-1 0 0,0 0 1 0 0,0 0 0 0 0,0 0-1 0 0,0 0 1 0 0,0-1 0 0 0,0 1-1 0 0,0 0 1 0 0,0 0 0 0 0,0 0-1 0 0,0 0 1 0 0,0 0 0 0 0,0 0-1 0 0,0 0 1 0 0,0 0 0 0 0,0 0-1 0 0,-1 0 1 0 0,1 0 0 0 0,0 0 0 0 0,0 0-1 0 0,0 0 1 0 0,0-1 0 0 0,0 1-1 0 0,0 0 1 0 0,0 0 0 0 0,0 0-1 0 0,0 0 1 0 0,-1 0 0 0 0,1 0-1 0 0,0 0 1 0 0,0 0 0 0 0,0 0-1 0 0,0 0 1 0 0,0 0 0 0 0,0 0 0 0 0,0 0-1 0 0,0 0 1 0 0,0 0 0 0 0,-1 0-1 0 0,1 1 1 0 0,0-1 0 0 0,0 0-1 0 0,-4 5 36 0 0,-1 7-6 0 0,4-6-3 0 0,-1 1 0 0 0,1-1-1 0 0,1 0 1 0 0,-1 0 0 0 0,1 1 0 0 0,0-1 0 0 0,1 0-1 0 0,0 0 1 0 0,0 1 0 0 0,0-1 0 0 0,0 0-1 0 0,1 0 1 0 0,0 0 0 0 0,1 0 0 0 0,-1-1 0 0 0,1 1-1 0 0,0-1 1 0 0,4 6 0 0 0,-2-5-28 0 0,0 0 0 0 0,0 0 1 0 0,0 0-1 0 0,1-1 0 0 0,0 0 0 0 0,0 0 1 0 0,1-1-1 0 0,-1 0 0 0 0,1 0 0 0 0,0 0 1 0 0,0-1-1 0 0,0 0 0 0 0,0 0 0 0 0,10 2 1 0 0,-7-2-102 0 0,1-1 1 0 0,19 2 0 0 0,-26-4 13 0 0,1 0-1 0 0,-1-1 1 0 0,1 1-1 0 0,-1-1 1 0 0,1 0 0 0 0,-1 0-1 0 0,0 0 1 0 0,0 0-1 0 0,8-4 1 0 0,-5 1-626 0 0,1 0 0 0 0,-1-1 0 0 0,0 1 0 0 0,9-9 1 0 0,-12 10-619 0 0,-1-1 0 0 0,0 0 1 0 0,1 0-1 0 0,-1 0 0 0 0,3-5 1 0 0,0-2-2692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0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44 206 512 0 0,'-4'-9'743'0'0,"0"-1"0"0"0,1 1 0 0 0,0-1 1 0 0,0 0-1 0 0,1 0 0 0 0,1 0 0 0 0,-1-12 0 0 0,-1 0 871 0 0,0-1-248 0 0,3 14-479 0 0,-1 0 0 0 0,-1 0 1 0 0,1 0-1 0 0,-2 1 1 0 0,1-1-1 0 0,-5-9 1 0 0,8 37 3797 0 0,-1 3-3677 0 0,13 109 1306 0 0,-1-8-1541 0 0,3 41-177 0 0,-4-31-465 0 0,-2-25-55 0 0,-7-64-66 0 0,1 0 1 0 0,16 68 0 0 0,-17-107-11 0 0,-2-1-13 0 0,1 0 1 0 0,0-1-1 0 0,0 1 1 0 0,0-1 0 0 0,0 0-1 0 0,1 1 1 0 0,-1-1-1 0 0,1 0 1 0 0,0 0-1 0 0,4 5 1 0 0,-6-8-6 0 0,0 0 0 0 0,1-1 0 0 0,-1 1 0 0 0,0 0 0 0 0,1 0 0 0 0,-1 0-1 0 0,1 0 1 0 0,-1-1 0 0 0,0 1 0 0 0,1 0 0 0 0,-1 0 0 0 0,0-1 0 0 0,1 1 0 0 0,-1 0 0 0 0,0 0 0 0 0,0-1 0 0 0,1 1 0 0 0,-1 0 0 0 0,0-1 0 0 0,0 1 0 0 0,0-1 0 0 0,1 1 0 0 0,-1 0 0 0 0,0-1 0 0 0,0 0 0 0 0,6-12-523 0 0,-5 11 420 0 0,7-19-3790 0 0,8-38 0 0 0,-12 44 1843 0 0,0-5-492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7:19.4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167 4498 512 0 0,'0'-2'2075'0'0,"5"-4"177"0"0,9-3 657 0 0,35-7 2699 0 0,-30 12-4274 0 0,0 1 0 0 0,31-1 0 0 0,-48 4-1280 0 0,13 0 278 0 0,-1 0 1 0 0,1 1-1 0 0,18 4 0 0 0,42 2 410 0 0,-43-3-579 0 0,-1-2 0 0 0,43-2 0 0 0,-38 0-57 0 0,116-6 243 0 0,0-1-4 0 0,-96 12-324 0 0,-23-1-23 0 0,173 3 35 0 0,174-16-15 0 0,-40 5-68 0 0,-206 5 40 0 0,310 12 34 0 0,-323-7 40 0 0,95-2 24 0 0,25 1-12 0 0,142 10 43 0 0,-251-11-110 0 0,116 8 2 0 0,2-4-35 0 0,-60-4-3 0 0,66-3 104 0 0,-127-2-103 0 0,246-5 82 0 0,-156 1-35 0 0,104-8-38 0 0,57-1 26 0 0,-146 3-16 0 0,-78 1 25 0 0,407-29 11 0 0,-197 14 0 0 0,-282 21 35 0 0,50-4-118 0 0,172-8 15 0 0,106-3 128 0 0,-153 7-128 0 0,-60 4 54 0 0,-75 5 64 0 0,42-4-62 0 0,-21 1 0 0 0,37-4 41 0 0,68-29 219 0 0,-243 37-225 0 0,0-1 0 0 0,0 1 0 0 0,0-1 0 0 0,0 0 0 0 0,8-6 0 0 0,-12 8-24 0 0,-1 0 0 0 0,0 0 1 0 0,-1-1-1 0 0,1 1 0 0 0,0-1 0 0 0,0 1 0 0 0,-1-1 0 0 0,1 0 0 0 0,0 0 0 0 0,-1 0 0 0 0,0 1 0 0 0,1-1 0 0 0,-1-1 0 0 0,0 1 0 0 0,0 0 0 0 0,0 0 1 0 0,-1 0-1 0 0,1 0 0 0 0,0-1 0 0 0,0-2 0 0 0,-1 4-21 0 0,-1 0 0 0 0,1 0 0 0 0,0 0 0 0 0,0 0 0 0 0,-1 0 0 0 0,1 0 0 0 0,0 0 0 0 0,-1 1 0 0 0,1-1 0 0 0,-1 0 0 0 0,1 0 0 0 0,-1 1 0 0 0,1-1 0 0 0,-1 0 0 0 0,0 0 0 0 0,1 1 0 0 0,-1-1 0 0 0,0 1 0 0 0,0-1 0 0 0,1 1 0 0 0,-1-1 0 0 0,-1 0 0 0 0,-24-9 85 0 0,12 4-122 0 0,3 3 3 0 0,5 1 42 0 0,13 3-25 0 0,-4-1 15 0 0,1 1 0 0 0,0 0-1 0 0,0 1 1 0 0,0-1 0 0 0,3 2 0 0 0,-6-2-8 0 0,0-1 0 0 0,-1 0 1 0 0,1 1-1 0 0,0-1 1 0 0,-1 1-1 0 0,1-1 0 0 0,-1 1 1 0 0,1-1-1 0 0,0 1 0 0 0,-1-1 1 0 0,1 1-1 0 0,-1 0 0 0 0,0-1 1 0 0,1 1-1 0 0,-1 0 0 0 0,0-1 1 0 0,1 1-1 0 0,-1 0 1 0 0,0-1-1 0 0,1 1 0 0 0,-1 0 1 0 0,0 0-1 0 0,0-1 0 0 0,0 1 1 0 0,0 0-1 0 0,0 0 0 0 0,0-1 1 0 0,0 1-1 0 0,0 0 0 0 0,0 0 1 0 0,0 0-1 0 0,-1-1 1 0 0,1 2-1 0 0,-2 1 14 0 0,0 0 0 0 0,0 0 0 0 0,0 0-1 0 0,0 0 1 0 0,-5 4 0 0 0,6-7 12 0 0,-5-16 18 0 0,-15-22-16 0 0,6 10-50 0 0,13 26 33 0 0,-37-82 172 0 0,34 71-137 0 0,1-1 1 0 0,-1 0 0 0 0,2-1-1 0 0,-3-18 1 0 0,5 11-44 0 0,3-32-1 0 0,-1-12 36 0 0,-1 65-35 0 0,-1-32 7 0 0,-1 1 1 0 0,-2-1 0 0 0,-1 1-1 0 0,-12-38 1 0 0,-6-5 20 0 0,-14-39-59 0 0,13 41 42 0 0,-20-95 1 0 0,20 68 57 0 0,16 62-47 0 0,1 0-1 0 0,-2-41 1 0 0,3-78 94 0 0,5 85-76 0 0,6-64 80 0 0,-1 96-101 0 0,-2 0 0 0 0,-6-61 1 0 0,-1 50-25 0 0,-6-42-3 0 0,-23-96 1 0 0,10 78 200 0 0,-17-216 1 0 0,35 190 99 0 0,-6-60-188 0 0,10 177-104 0 0,-7-56-46 0 0,-22-98 0 0 0,-53-131 64 0 0,77 280 16 0 0,2 0 1 0 0,0-1-1 0 0,2 1 1 0 0,0-1 0 0 0,2 0-1 0 0,1 0 1 0 0,1 0-1 0 0,2 1 1 0 0,6-32 0 0 0,-1 18 112 0 0,2 0 1 0 0,2 0 0 0 0,29-61-1 0 0,-31 74-213 0 0,-9 25 63 0 0,-1-1 0 0 0,1 0 0 0 0,-1 1 0 0 0,1-1 1 0 0,-1 0-1 0 0,0 1 0 0 0,0-1 0 0 0,0 1 0 0 0,0-1 0 0 0,0 0 1 0 0,0 1-1 0 0,0-1 0 0 0,-1 0 0 0 0,0-1 0 0 0,1 2 5 0 0,0 1-1 0 0,0 0 1 0 0,0 0-1 0 0,0-1 1 0 0,-1 1 0 0 0,1 0-1 0 0,0 0 1 0 0,0-1-1 0 0,0 1 1 0 0,0 0-1 0 0,0 0 1 0 0,0-1 0 0 0,0 1-1 0 0,0 0 1 0 0,0 0-1 0 0,0-1 1 0 0,0 1-1 0 0,0 0 1 0 0,0 0 0 0 0,0-1-1 0 0,0 1 1 0 0,1 0-1 0 0,-1 0 1 0 0,0-1 0 0 0,0 1-1 0 0,0 0 1 0 0,0 0-1 0 0,0-1 1 0 0,1 1-1 0 0,-1 0 1 0 0,0 0 0 0 0,0 0-1 0 0,0 0 1 0 0,0-1-1 0 0,1 1 1 0 0,-1 0-1 0 0,0 0 1 0 0,0 0 0 0 0,1 0-1 0 0,-1 0 1 0 0,0 0-1 0 0,0-1 1 0 0,1 1-1 0 0,-1 0 1 0 0,0 0 0 0 0,0 0-1 0 0,1 0 1 0 0,-1 0-1 0 0,0 0 1 0 0,0 0-1 0 0,1 0 1 0 0,-1 0 0 0 0,0 0-1 0 0,0 0 1 0 0,1 1-1 0 0,19 0-36 0 0,-14 0 56 0 0,-6-1-23 0 0,0-1 3 0 0,-1 0-1 0 0,1 0 1 0 0,-1 0 0 0 0,0 0-1 0 0,1 1 1 0 0,-1-1 0 0 0,0 0-1 0 0,0 0 1 0 0,0 0 0 0 0,1 1 0 0 0,-1-1-1 0 0,0 0 1 0 0,0 1 0 0 0,0-1-1 0 0,-2 0 1 0 0,-10-10-21 0 0,3 0 64 0 0,10 10-44 0 0,0 1 0 0 0,-1 0 0 0 0,1-1 0 0 0,0 1 0 0 0,-1 0 0 0 0,1 0 0 0 0,0 0 0 0 0,-1-1 0 0 0,1 1 0 0 0,-1 0 0 0 0,1 0 0 0 0,0 0 0 0 0,-1 0 0 0 0,1 0 0 0 0,-1 0 0 0 0,1 0 0 0 0,-1 0 0 0 0,1 0 0 0 0,0 0 0 0 0,-1 0 0 0 0,1 0 0 0 0,-1 0 0 0 0,1 0 0 0 0,0 0 0 0 0,-1 0 0 0 0,1 0 0 0 0,-1 0 0 0 0,1 1 0 0 0,0-1 0 0 0,-1 0 0 0 0,1 0 0 0 0,0 0 0 0 0,-1 1-1 0 0,0 0 9 0 0,-1 0-1 0 0,1-1 0 0 0,0 1 0 0 0,-1 0 0 0 0,1-1 0 0 0,0 1 0 0 0,-1-1 0 0 0,1 1 0 0 0,-1-1 0 0 0,1 0 0 0 0,-1 1 0 0 0,1-1 0 0 0,-4 0 0 0 0,-24-1-29 0 0,14 0 24 0 0,-32-1 72 0 0,29 0-82 0 0,-1 2 0 0 0,-26 2 1 0 0,-30 2-5 0 0,16-2 13 0 0,-90 8 55 0 0,110-10-23 0 0,-71-8 0 0 0,83 5-33 0 0,0 2 0 0 0,0 0 0 0 0,0 2-1 0 0,-1 1 1 0 0,-27 6 0 0 0,18-4-28 0 0,-70-1 1 0 0,3 0-11 0 0,-1 7 5 0 0,-68 5 4 0 0,74-10 33 0 0,-190 1 4 0 0,222-8-5 0 0,-190-16 7 0 0,-67-22 50 0 0,85 21-89 0 0,93 10 12 0 0,-63 4-3 0 0,75 5 10 0 0,-240-3 53 0 0,226 4 39 0 0,-33-1-27 0 0,-207-3-1 0 0,229 6-64 0 0,20 0 2 0 0,9-5 6 0 0,-531-13-17 0 0,579 12-2 0 0,-124-7 29 0 0,-46 3-1 0 0,121 5-4 0 0,-33 2 7 0 0,-7 0-16 0 0,-51-2-50 0 0,48 2 80 0 0,17 3 24 0 0,-5 0-55 0 0,-55 3-16 0 0,32 1-71 0 0,79-5 161 0 0,-102-4-42 0 0,14-7-4 0 0,52 4 13 0 0,-96 8-138 0 0,77 2 130 0 0,29 4 8 0 0,33-1-25 0 0,-123-13 96 0 0,203 3-102 0 0,0 0 0 0 0,-1-1 0 0 0,1-2 0 0 0,0 0 1 0 0,1-1-1 0 0,-34-15 0 0 0,33 8-43 0 0,18 12 36 0 0,0 0-1 0 0,0 1 1 0 0,0-1 0 0 0,0 0 0 0 0,1 0 0 0 0,-1 0 0 0 0,0 0 0 0 0,0-1 0 0 0,0 1 0 0 0,1 0 0 0 0,-1 0-1 0 0,1 0 1 0 0,-1-3 0 0 0,1 4 0 0 0,0 0 0 0 0,0 0 0 0 0,0 0-1 0 0,0-1 1 0 0,0 1 0 0 0,0 0 0 0 0,1 0 0 0 0,-1 0 0 0 0,0 0-1 0 0,0 0 1 0 0,0-1 0 0 0,0 1 0 0 0,1 0 0 0 0,-1 0-1 0 0,0 0 1 0 0,0 0 0 0 0,0 0 0 0 0,1 0 0 0 0,-1 0-1 0 0,0 0 1 0 0,0 0 0 0 0,0 0 0 0 0,1 0 0 0 0,-1 0-1 0 0,0 0 1 0 0,0 0 0 0 0,0 0 0 0 0,1 0 0 0 0,-1 0-1 0 0,0 0 1 0 0,0 0 0 0 0,1 0 0 0 0,-1 0 0 0 0,0 0-1 0 0,0 0 1 0 0,0 0 0 0 0,0 1 0 0 0,1-1 0 0 0,-1 0 0 0 0,0 0-1 0 0,0 0 1 0 0,0 0 0 0 0,0 0 0 0 0,1 0 0 0 0,-1 1-1 0 0,0-1 1 0 0,0 0 0 0 0,9 6-100 0 0,8 19-1282 0 0,-1-2-4597 0 0,-7-13 921 0 0,1 0-373 0 0</inkml:trace>
</inkml:ink>
</file>

<file path=ppt/ink/ink4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15 2208 0 0,'-8'-3'1974'0'0,"-26"-7"3646"0"0,33 10-5351 0 0,-1-1-1 0 0,1 1 0 0 0,0 0 0 0 0,0 0 1 0 0,-1 0-1 0 0,1 0 0 0 0,0 0 0 0 0,0 0 1 0 0,-1 0-1 0 0,1 0 0 0 0,0 0 1 0 0,0 1-1 0 0,-1-1 0 0 0,1 0 0 0 0,0 1 1 0 0,0-1-1 0 0,0 1 0 0 0,0-1 1 0 0,0 1-1 0 0,0 0 0 0 0,0 0 0 0 0,-2 1 1 0 0,3-2-202 0 0,-1 1 1 0 0,1 0 0 0 0,0-1 0 0 0,0 1-1 0 0,0-1 1 0 0,0 1 0 0 0,0-1 0 0 0,0 1-1 0 0,0 0 1 0 0,0-1 0 0 0,0 1 0 0 0,0-1-1 0 0,0 1 1 0 0,0 0 0 0 0,0-1 0 0 0,0 1-1 0 0,0-1 1 0 0,1 1 0 0 0,-1 0 0 0 0,0-1-1 0 0,0 1 1 0 0,1-1 0 0 0,-1 1 0 0 0,0-1-1 0 0,1 1 1 0 0,-1-1 0 0 0,1 0 0 0 0,-1 1-1 0 0,1-1 1 0 0,-1 1 0 0 0,0-1 0 0 0,1 0-1 0 0,-1 1 1 0 0,1-1 0 0 0,0 0 0 0 0,0 1-1 0 0,24 13-638 0 0,-20-12 656 0 0,66 33-5435 0 0,-57-29 4213 0 0</inkml:trace>
</inkml:ink>
</file>

<file path=ppt/ink/ink4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5.8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1568 0 0,'0'0'243'0'0,"0"-1"-1"0"0,0 1 1 0 0,0-1-1 0 0,0 0 1 0 0,0 1-1 0 0,0-1 1 0 0,0 1-1 0 0,0-1 1 0 0,0 1-1 0 0,0-1 1 0 0,-1 1-1 0 0,1-1 1 0 0,0 1-1 0 0,0-1 1 0 0,0 1-1 0 0,-1-1 1 0 0,1 1-1 0 0,0 0 1 0 0,-1-1 0 0 0,1 1-1 0 0,0-1 1 0 0,-1 1-1 0 0,1 0 1 0 0,-1-1-1 0 0,1 1 1 0 0,0 0-1 0 0,-2-1 1 0 0,2 1-173 0 0,-1 0 1 0 0,1 0-1 0 0,0 0 1 0 0,-1 0-1 0 0,1 0 1 0 0,-1 1-1 0 0,1-1 1 0 0,-1 0-1 0 0,1 0 1 0 0,0 0-1 0 0,-1 1 1 0 0,1-1-1 0 0,0 0 1 0 0,-1 0-1 0 0,1 1 1 0 0,0-1-1 0 0,-1 0 1 0 0,1 1-1 0 0,0-1 1 0 0,-1 0-1 0 0,1 1 1 0 0,0-1-1 0 0,0 1 1 0 0,0-1-1 0 0,-1 0 1 0 0,1 1-1 0 0,0-1 1 0 0,0 1-1 0 0,0-1 1 0 0,0 1-1 0 0,0-1 1 0 0,0 0-1 0 0,0 1 1 0 0,-8 27 1488 0 0,3-9-730 0 0,1 0-1 0 0,-4 31 0 0 0,7-33-491 0 0,-10 236 2179 0 0,12-212-2482 0 0,2 0-1 0 0,2-1 1 0 0,1 1 0 0 0,15 47-1 0 0,-15-65-460 0 0,27 77 152 0 0,-11-52-1867 0 0,-15-37 210 0 0,-1 0 0 0 0,10 11 0 0 0,-10-16-520 0 0</inkml:trace>
</inkml:ink>
</file>

<file path=ppt/ink/ink4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0:46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28 1152 0 0,'-38'-21'11356'0'0,"38"21"-11293"0"0,0 0 1 0 0,1 0-1 0 0,-1 0 1 0 0,0 0-1 0 0,0 0 0 0 0,0 0 1 0 0,0 0-1 0 0,0 0 0 0 0,1 0 1 0 0,-1 0-1 0 0,0 0 1 0 0,0 0-1 0 0,0 0 0 0 0,0 0 1 0 0,0 0-1 0 0,0-1 0 0 0,1 1 1 0 0,-1 0-1 0 0,0 0 1 0 0,0 0-1 0 0,0 0 0 0 0,0 0 1 0 0,0 0-1 0 0,0 0 0 0 0,0 0 1 0 0,0-1-1 0 0,0 1 1 0 0,1 0-1 0 0,-1 0 0 0 0,0 0 1 0 0,0 0-1 0 0,0 0 0 0 0,0-1 1 0 0,0 1-1 0 0,0 0 1 0 0,0 0-1 0 0,0 0 0 0 0,0 0 1 0 0,0 0-1 0 0,0-1 0 0 0,0 1 1 0 0,0 0-1 0 0,0 0 1 0 0,0 0-1 0 0,0 0 0 0 0,-1 0 1 0 0,1-1-1 0 0,0 1 0 0 0,0 0 1 0 0,0 0-1 0 0,0 0 1 0 0,0 0-1 0 0,0 0 0 0 0,0 0 1 0 0,0 0-1 0 0,0-1 0 0 0,0 1 1 0 0,-1 0-1 0 0,1 0 1 0 0,0 0-1 0 0,13 0 1100 0 0,138 44 462 0 0,-89-23-1622 0 0,-52-18-5 0 0,-1 0 0 0 0,1 1 0 0 0,0 0 0 0 0,-1 1 0 0 0,9 5 0 0 0,-15-8-3 0 0,-1 0 0 0 0,1 0 0 0 0,-1 1 1 0 0,1-1-1 0 0,-1 1 0 0 0,0-1 0 0 0,1 1 0 0 0,-1 0 0 0 0,-1-1 0 0 0,1 1 1 0 0,0 0-1 0 0,-1 0 0 0 0,1 1 0 0 0,-1-1 0 0 0,0 0 0 0 0,0 0 1 0 0,0 0-1 0 0,-1 1 0 0 0,1 3 0 0 0,-1 10 31 0 0,0-1 0 0 0,-4 24 0 0 0,2-27 2 0 0,0 1 0 0 0,2 0 0 0 0,-1 0 0 0 0,3 17-1 0 0,-2-29-11 0 0,0 0 0 0 0,1 0 0 0 0,-1 0 0 0 0,1 0 0 0 0,-1-1 0 0 0,1 1 0 0 0,0 0 0 0 0,-1 0-1 0 0,1-1 1 0 0,0 1 0 0 0,0 0 0 0 0,0-1 0 0 0,0 1 0 0 0,1-1 0 0 0,-1 1 0 0 0,0-1-1 0 0,1 0 1 0 0,-1 0 0 0 0,3 3 0 0 0,-2-4-1 0 0,1 1 1 0 0,-1 0-1 0 0,0 0 0 0 0,0-1 0 0 0,1 1 1 0 0,-1-1-1 0 0,0 0 0 0 0,1 1 0 0 0,-1-1 0 0 0,1-1 1 0 0,-1 1-1 0 0,0 0 0 0 0,5-1 0 0 0,2-2-11 0 0,1 0-1 0 0,-1-1 1 0 0,1 1-1 0 0,-1-2 0 0 0,-1 0 1 0 0,11-6-1 0 0,-2 0-30 0 0,-1-1 0 0 0,-1 0 0 0 0,0-1 0 0 0,-1 0 0 0 0,14-17 0 0 0,-23 24-2 0 0,0-1-1 0 0,-1 0 1 0 0,1 0 0 0 0,-2 0-1 0 0,1 0 1 0 0,-1 0 0 0 0,0-1-1 0 0,0 0 1 0 0,-1 1-1 0 0,0-1 1 0 0,0 0 0 0 0,-1 0-1 0 0,0 0 1 0 0,0 0-1 0 0,-1-9 1 0 0,-5-20 21 0 0,4 34 11 0 0,0 1-1 0 0,1-1 1 0 0,-1 0-1 0 0,-1 0 1 0 0,1 0-1 0 0,0 1 1 0 0,-1-1 0 0 0,1 0-1 0 0,-1 1 1 0 0,-2-3-1 0 0,4 5 2 0 0,0-1 0 0 0,-1 1 0 0 0,1 0 0 0 0,0 0 0 0 0,-1 0 0 0 0,1-1 0 0 0,0 1 0 0 0,-1 0 0 0 0,1 0-1 0 0,0 0 1 0 0,-1 0 0 0 0,1 0 0 0 0,-1 0 0 0 0,1 0 0 0 0,0 0 0 0 0,-1 0 0 0 0,1 0 0 0 0,0 0 0 0 0,-1 0 0 0 0,1 0 0 0 0,-1 0 0 0 0,1 0 0 0 0,0 0 0 0 0,-1 0-1 0 0,1 0 1 0 0,0 0 0 0 0,-1 1 0 0 0,1-1 0 0 0,0 0 0 0 0,-1 0 0 0 0,1 0 0 0 0,0 1 0 0 0,-1-1 0 0 0,1 0 0 0 0,0 0 0 0 0,0 1 0 0 0,-1-1 0 0 0,1 0 0 0 0,0 1 0 0 0,0-1-1 0 0,-1 0 1 0 0,1 1 0 0 0,0-1 0 0 0,0 0 0 0 0,0 1 0 0 0,-9 19 163 0 0,9-19-141 0 0,-3 8 11 0 0,0 1 0 0 0,1-1 1 0 0,1 1-1 0 0,-1 0 1 0 0,2 0-1 0 0,-1 0 1 0 0,2-1-1 0 0,-1 1 1 0 0,1 0-1 0 0,0 0 1 0 0,1-1-1 0 0,0 1 1 0 0,1-1-1 0 0,0 1 0 0 0,5 9 1 0 0,8 15 57 0 0,1-2-1 0 0,36 53 1 0 0,-30-51-98 0 0,130 243-67 0 0,-143-258 58 0 0,10 21-27 0 0,-2 2-1 0 0,15 48 1 0 0,-26-68 38 0 0,-2-1 0 0 0,-1 1 0 0 0,0 1 0 0 0,-2-1 0 0 0,0 0 0 0 0,-2 27 0 0 0,0-43 14 0 0,-1 0 0 0 0,0 0 0 0 0,0-1 0 0 0,0 1 1 0 0,-1 0-1 0 0,0-1 0 0 0,0 0 0 0 0,0 1 0 0 0,-1-1 0 0 0,1 0 0 0 0,-1 0 0 0 0,-1 0 1 0 0,1-1-1 0 0,-1 1 0 0 0,1-1 0 0 0,-1 1 0 0 0,-1-1 0 0 0,1-1 0 0 0,0 1 0 0 0,-8 4 1 0 0,5-4 53 0 0,0-1 0 0 0,0 1-1 0 0,0-2 1 0 0,-1 1 0 0 0,0-1 0 0 0,1 0 0 0 0,-1 0 0 0 0,0-1 0 0 0,0 0 0 0 0,1-1 0 0 0,-1 1 0 0 0,0-2 0 0 0,0 1 0 0 0,-11-3 0 0 0,-7-3 36 0 0,0-1 0 0 0,0-1-1 0 0,1-1 1 0 0,0-2 0 0 0,1 0-1 0 0,0-2 1 0 0,1 0 0 0 0,-35-28-1 0 0,51 36-37 0 0,0-1-1 0 0,1 1 0 0 0,0-2 1 0 0,0 1-1 0 0,1 0 1 0 0,0-1-1 0 0,0 0 0 0 0,0 0 1 0 0,-6-14-1 0 0,9 15-16 0 0,0 0-1 0 0,0 0 1 0 0,0-1 0 0 0,1 1-1 0 0,0-1 1 0 0,0 1 0 0 0,1 0-1 0 0,-1-1 1 0 0,2 1 0 0 0,-1-1-1 0 0,1 1 1 0 0,0-1 0 0 0,2-9-1 0 0,8-21-57 0 0,1 0-1 0 0,2 1 0 0 0,2 0 1 0 0,1 1-1 0 0,2 1 0 0 0,1 1 1 0 0,31-40-1 0 0,-21 36-295 0 0,1 2-1 0 0,46-41 1 0 0,-52 54-1786 0 0,58-37 1 0 0,-56 43-737 0 0,-2 2-556 0 0</inkml:trace>
</inkml:ink>
</file>

<file path=ppt/ink/ink4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2.0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570 107 512 0 0,'0'-8'941'0'0,"0"1"1"0"0,0-1-1 0 0,-1 1 0 0 0,0-1 1 0 0,-4-12-1 0 0,4 17-603 0 0,0 1-1 0 0,0-1 1 0 0,-1 1 0 0 0,1-1-1 0 0,-1 1 1 0 0,1-1-1 0 0,-1 1 1 0 0,0 0 0 0 0,0 0-1 0 0,0 0 1 0 0,0 0-1 0 0,0 0 1 0 0,-1 0 0 0 0,1 0-1 0 0,0 1 1 0 0,-1-1-1 0 0,1 1 1 0 0,-4-1 0 0 0,1 0-68 0 0,-1 0 0 0 0,0 1 0 0 0,1 0 0 0 0,-1 0 0 0 0,0 0 0 0 0,0 1 0 0 0,0 0 0 0 0,1 0 0 0 0,-1 1 0 0 0,0-1 0 0 0,0 1 0 0 0,-10 3 0 0 0,3 0 68 0 0,0 1-1 0 0,0 0 1 0 0,0 1 0 0 0,-15 9-1 0 0,4 1 112 0 0,1 0-1 0 0,1 2 1 0 0,0 0-1 0 0,-33 37 0 0 0,27-22 103 0 0,2 1-1 0 0,-33 54 0 0 0,42-60-313 0 0,1 2 1 0 0,2-1 0 0 0,1 2-1 0 0,-11 42 1 0 0,20-59-140 0 0,0 0 0 0 0,1 0 0 0 0,1 1 0 0 0,1-1 0 0 0,0 1 0 0 0,1-1 0 0 0,0 1 0 0 0,1 0 0 0 0,1-1 0 0 0,0 0 0 0 0,1 1 0 0 0,6 16 0 0 0,-4-20-49 0 0,0-1 0 0 0,1 1 0 0 0,0-1 0 0 0,1 0 0 0 0,0-1 0 0 0,0 0 0 0 0,1 0 0 0 0,0 0-1 0 0,1-1 1 0 0,16 12 0 0 0,-6-7-22 0 0,1 0-1 0 0,0-1 1 0 0,1-1-1 0 0,31 12 1 0 0,-27-15-50 0 0,1 0 1 0 0,1-2-1 0 0,47 6 1 0 0,82-5-479 0 0,-114-8-13 0 0,0-2 1 0 0,61-13-1 0 0,-42 3-2399 0 0,0-2-3393 0 0,-29 6 1156 0 0</inkml:trace>
</inkml:ink>
</file>

<file path=ppt/ink/ink4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3.00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225 129 512 0 0,'1'-28'226'0'0,"0"16"967"0"0,-1 0 0 0 0,0 0-1 0 0,-1-1 1 0 0,-4-22-1 0 0,4 34-1040 0 0,1 0 0 0 0,0 0 0 0 0,0 0 0 0 0,-1 0-1 0 0,1 1 1 0 0,-1-1 0 0 0,1 0 0 0 0,0 0-1 0 0,-1 0 1 0 0,0 1 0 0 0,1-1 0 0 0,-1 0 0 0 0,1 1-1 0 0,-1-1 1 0 0,0 1 0 0 0,1-1 0 0 0,-1 0-1 0 0,0 1 1 0 0,0 0 0 0 0,1-1 0 0 0,-1 1-1 0 0,0-1 1 0 0,0 1 0 0 0,-1-1 0 0 0,0 1 54 0 0,-1 0 1 0 0,1 0-1 0 0,0 0 1 0 0,0 0-1 0 0,0 0 1 0 0,0 1-1 0 0,0-1 1 0 0,0 1-1 0 0,0-1 0 0 0,-3 2 1 0 0,-4 3 301 0 0,0-1 0 0 0,-1 2 0 0 0,-9 7 0 0 0,17-12-454 0 0,-10 8 346 0 0,-1 1 0 0 0,2 1 0 0 0,-1 0 0 0 0,1 0 0 0 0,1 1 1 0 0,0 0-1 0 0,-14 24 0 0 0,20-28-287 0 0,0 0-1 0 0,0 0 1 0 0,1 0-1 0 0,0 0 1 0 0,1 1 0 0 0,-3 14-1 0 0,4-17-55 0 0,1 0 0 0 0,-1-1 0 0 0,1 1 0 0 0,1 0 0 0 0,-1 0 1 0 0,1 0-1 0 0,0-1 0 0 0,1 1 0 0 0,-1-1 0 0 0,1 1 0 0 0,2 5 0 0 0,0-5-32 0 0,-1 0 1 0 0,1-1-1 0 0,0 1 0 0 0,0-1 1 0 0,0 0-1 0 0,1 0 0 0 0,0-1 1 0 0,0 1-1 0 0,6 3 1 0 0,10 7 28 0 0,23 11 1 0 0,-41-24-50 0 0,7 3-2 0 0,0-1 0 0 0,1 0 0 0 0,-1 0 0 0 0,1-1 0 0 0,0 0 0 0 0,0 0 0 0 0,22 1 0 0 0,3-3-114 0 0,41-4 1 0 0,-72 3 87 0 0,11-1-32 0 0,0-1 1 0 0,0 0-1 0 0,0-2 1 0 0,0 0-1 0 0,0 0 1 0 0,20-10-1 0 0,-27 10-51 0 0,-1 0 0 0 0,0-1 0 0 0,0 0 0 0 0,0 0-1 0 0,-1 0 1 0 0,0-1 0 0 0,0 0 0 0 0,0-1 0 0 0,-1 0 0 0 0,1 0-1 0 0,-2 0 1 0 0,9-14 0 0 0,-12 19 35 0 0,-1-1 0 0 0,0 0 0 0 0,0 0 0 0 0,0 1 0 0 0,0-1 0 0 0,-1 0 0 0 0,1 0 0 0 0,-1 0 0 0 0,1 0 0 0 0,-1 0 0 0 0,0 0 0 0 0,0 0 0 0 0,-1 0 0 0 0,1 0 0 0 0,-1 0 0 0 0,1 0 0 0 0,-1 1 0 0 0,0-1 0 0 0,0 0 0 0 0,0 0 0 0 0,0 0 0 0 0,-1 1 0 0 0,1-1 0 0 0,-1 1 0 0 0,1-1 0 0 0,-1 1 0 0 0,-2-3 0 0 0,-6-5-152 0 0,0 0 0 0 0,-1 0 0 0 0,0 1 0 0 0,-16-10 1 0 0,17 11 150 0 0,7 6 63 0 0,-36-26-127 0 0,-83-46 1 0 0,109 68 193 0 0,-1 0 0 0 0,1 0 0 0 0,-1 2 0 0 0,0-1 0 0 0,-1 2 0 0 0,1 0 0 0 0,-1 1 0 0 0,1 0 0 0 0,-1 1 0 0 0,-27 2 0 0 0,35 0 36 0 0,-1 0 1 0 0,1 1 0 0 0,0 0-1 0 0,0 0 1 0 0,-1 1 0 0 0,1 0-1 0 0,1 0 1 0 0,-1 1 0 0 0,1 0-1 0 0,-1 0 1 0 0,1 1 0 0 0,0-1-1 0 0,-9 11 1 0 0,11-12-40 0 0,2 0-1 0 0,-1 0 1 0 0,0 1 0 0 0,1-1-1 0 0,-1 1 1 0 0,1 0 0 0 0,0 0-1 0 0,0 0 1 0 0,1 0-1 0 0,-1 0 1 0 0,1 0 0 0 0,0 0-1 0 0,0 0 1 0 0,0 0 0 0 0,0 1-1 0 0,1-1 1 0 0,0 0-1 0 0,0 1 1 0 0,0-1 0 0 0,0 0-1 0 0,1 1 1 0 0,-1-1 0 0 0,1 0-1 0 0,1 0 1 0 0,1 6-1 0 0,0-4-27 0 0,0-1 0 0 0,0 0 0 0 0,0 0 0 0 0,1 0 0 0 0,0 0 0 0 0,0-1 0 0 0,0 0 0 0 0,1 0 0 0 0,-1 0 0 0 0,1 0-1 0 0,0-1 1 0 0,0 1 0 0 0,0-1 0 0 0,9 3 0 0 0,2 1-26 0 0,1 0 0 0 0,-1-2-1 0 0,32 7 1 0 0,-10-7-235 0 0,-1-2 0 0 0,1-1 0 0 0,66-5 0 0 0,-55-2-1933 0 0,-1-2 1 0 0,65-18-1 0 0,-81 17 340 0 0</inkml:trace>
</inkml:ink>
</file>

<file path=ppt/ink/ink4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3.5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87 163 32 0 0,'-2'0'762'0'0,"0"0"-1"0"0,0 0 1 0 0,0 0 0 0 0,0 0-1 0 0,0-1 1 0 0,0 1 0 0 0,0-1-1 0 0,1 1 1 0 0,-1-1 0 0 0,0 0-1 0 0,0 0 1 0 0,0 0 0 0 0,1 0-1 0 0,-1 0 1 0 0,-2-2 1155 0 0,8 21 1691 0 0,7 2-2487 0 0,21 28-1 0 0,-19-30-769 0 0,20 36-1 0 0,-15-10-185 0 0,-1 1-1 0 0,11 52 0 0 0,-16-55-93 0 0,-9-36-21 0 0,-1-12 71 0 0,0-11-86 0 0,-3 1-31 0 0,-1 0 1 0 0,0 1 0 0 0,-1-1-1 0 0,0 1 1 0 0,-1 0 0 0 0,-1 0-1 0 0,-13-28 1 0 0,-61-96 42 0 0,45 86-75 0 0,16 23-16 0 0,7 14 44 0 0,1-1 0 0 0,0-1 0 0 0,2 1 0 0 0,-9-25 0 0 0,13 20 2 0 0,4 21 0 0 0,-1 1 0 0 0,1-1 0 0 0,0 0-1 0 0,0 1 1 0 0,0-1 0 0 0,0 1 0 0 0,0-1-1 0 0,0 1 1 0 0,0-1 0 0 0,0 1 0 0 0,1-1-1 0 0,-1 1 1 0 0,0-1 0 0 0,0 1 0 0 0,0-1 0 0 0,0 1-1 0 0,1-1 1 0 0,-1 1 0 0 0,0-1 0 0 0,1 1-1 0 0,-1 0 1 0 0,0-1 0 0 0,1 1 0 0 0,-1-1 0 0 0,0 1-1 0 0,1 0 1 0 0,-1-1 0 0 0,1 1 0 0 0,-1 0-1 0 0,0 0 1 0 0,1-1 0 0 0,-1 1 0 0 0,1 0-1 0 0,-1 0 1 0 0,1 0 0 0 0,-1-1 0 0 0,1 1 0 0 0,-1 0-1 0 0,2 0 1 0 0,14 1 13 0 0,0 1 0 0 0,0 1-1 0 0,30 8 1 0 0,13 2 123 0 0,169 27-167 0 0,-223-39-10 0 0,1 0 0 0 0,0 1 0 0 0,0-1 0 0 0,0 2 0 0 0,-1-1 0 0 0,7 4 0 0 0,-10-5-138 0 0,0 0 0 0 0,0 1 0 0 0,0-1 0 0 0,0 1 0 0 0,-1-1-1 0 0,1 1 1 0 0,-1 0 0 0 0,3 2 0 0 0,-3-2-202 0 0,-1-1 0 0 0,1 0 0 0 0,0 1 1 0 0,-1-1-1 0 0,1 1 0 0 0,-1-1 0 0 0,1 1 0 0 0,-1-1 0 0 0,0 1 1 0 0,0 0-1 0 0,0-1 0 0 0,0 1 0 0 0,0 1 0 0 0,-1 7-1450 0 0</inkml:trace>
</inkml:ink>
</file>

<file path=ppt/ink/ink4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4.0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145 152 1536 0 0,'-8'0'2885'0'0,"5"0"-2437"0"0,0 0-1 0 0,-1 0 0 0 0,1 0 0 0 0,0 0 0 0 0,0 1 0 0 0,0-1 0 0 0,-1 1 0 0 0,1 0 0 0 0,0 0 0 0 0,-3 1 0 0 0,-1 2 72 0 0,0 0 0 0 0,0 0 0 0 0,0 0 1 0 0,1 1-1 0 0,-1 0 0 0 0,1 0 0 0 0,0 1 0 0 0,1 0 0 0 0,-1 0 0 0 0,-8 12 0 0 0,12-13-381 0 0,-1-1-1 0 0,0 1 1 0 0,1 0-1 0 0,0 0 1 0 0,0 0 0 0 0,0 1-1 0 0,1-1 1 0 0,0 0 0 0 0,0 1-1 0 0,0-1 1 0 0,0 1 0 0 0,1-1-1 0 0,0 1 1 0 0,0-1-1 0 0,1 1 1 0 0,-1-1 0 0 0,3 6-1 0 0,-1-3-27 0 0,1 1 0 0 0,0-1 0 0 0,1-1 0 0 0,0 1 0 0 0,0 0 0 0 0,1-1-1 0 0,0 0 1 0 0,0 0 0 0 0,1-1 0 0 0,0 1 0 0 0,0-1 0 0 0,0 0 0 0 0,1-1-1 0 0,0 1 1 0 0,0-1 0 0 0,12 6 0 0 0,1-1-79 0 0,0 0 0 0 0,0-2-1 0 0,1 0 1 0 0,0-2 0 0 0,30 6 0 0 0,-45-11-39 0 0,0 0 1 0 0,-1 0-1 0 0,1-1 1 0 0,0 1-1 0 0,0-2 1 0 0,0 1-1 0 0,0 0 1 0 0,-1-1-1 0 0,1 0 1 0 0,0-1 0 0 0,7-2-1 0 0,-9 2-4 0 0,-1 1-1 0 0,1-1 1 0 0,-1 0 0 0 0,0 0-1 0 0,1-1 1 0 0,-1 1 0 0 0,0-1-1 0 0,-1 1 1 0 0,1-1 0 0 0,0 0-1 0 0,-1 0 1 0 0,0 0 0 0 0,0 0-1 0 0,1-1 1 0 0,-2 1 0 0 0,1-1-1 0 0,0 1 1 0 0,1-5 0 0 0,-1-2-41 0 0,1-1 1 0 0,-1 1 0 0 0,-1-1-1 0 0,0 1 1 0 0,0-1 0 0 0,-1 1-1 0 0,-1-1 1 0 0,0 1 0 0 0,0-1 0 0 0,-1 1-1 0 0,-5-20 1 0 0,-5-5-174 0 0,-2 1 1 0 0,-18-34-1 0 0,24 50 198 0 0,-3-4-70 0 0,-20-31-1 0 0,27 47 103 0 0,0 1 0 0 0,0-1 0 0 0,-1 1-1 0 0,1 0 1 0 0,-1 0 0 0 0,0 1 0 0 0,-1-1-1 0 0,1 1 1 0 0,-1 0 0 0 0,-7-4-1 0 0,8 7 10 0 0,1-1 0 0 0,0 1 0 0 0,-1 0-1 0 0,1 0 1 0 0,-1 1 0 0 0,1-1-1 0 0,-1 1 1 0 0,1 0 0 0 0,-1 0-1 0 0,1 1 1 0 0,-1-1 0 0 0,1 1-1 0 0,-1 0 1 0 0,1 0 0 0 0,0 0-1 0 0,-1 1 1 0 0,1 0 0 0 0,0 0-1 0 0,0 0 1 0 0,0 0 0 0 0,0 0-1 0 0,-3 4 1 0 0,-1 0 38 0 0,0 0 0 0 0,1 1 0 0 0,-1-1 0 0 0,2 2 0 0 0,-1-1 0 0 0,1 1 0 0 0,0 0 0 0 0,0 0 0 0 0,-3 10 0 0 0,6-13-24 0 0,0 1 1 0 0,1 0-1 0 0,0 0 1 0 0,0 0-1 0 0,0 1 0 0 0,1-1 1 0 0,0 0-1 0 0,0 0 1 0 0,1 1-1 0 0,0-1 1 0 0,0 1-1 0 0,1 7 0 0 0,0-10-9 0 0,0 1-1 0 0,0-1 1 0 0,0 1-1 0 0,1-1 1 0 0,0 0-1 0 0,0 0 1 0 0,0 0-1 0 0,0 0 1 0 0,1 0-1 0 0,-1 0 0 0 0,1-1 1 0 0,0 1-1 0 0,0-1 1 0 0,0 1-1 0 0,1-1 1 0 0,-1 0-1 0 0,8 4 1 0 0,6 2-68 0 0,-1 0 0 0 0,2-2 0 0 0,-1 0 1 0 0,1-1-1 0 0,0 0 0 0 0,0-2 0 0 0,0 0 0 0 0,1-1 1 0 0,0-1-1 0 0,-1-1 0 0 0,22-1 0 0 0,-31 0-189 0 0,0-1 0 0 0,0 0 0 0 0,0-1 0 0 0,-1 0 0 0 0,1-1 0 0 0,16-6 0 0 0,-15 4-1393 0 0,0-1 0 0 0,17-11 0 0 0,-10 4-1110 0 0</inkml:trace>
</inkml:ink>
</file>

<file path=ppt/ink/ink4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4.5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27 656 0 0,'0'-3'787'0'0,"0"-13"3260"0"0,0 15-3873 0 0,0 1-1 0 0,0 0 1 0 0,0 0-1 0 0,0-1 1 0 0,1 1-1 0 0,-1 0 0 0 0,0-1 1 0 0,0 1-1 0 0,0 0 1 0 0,0 0-1 0 0,0-1 1 0 0,0 1-1 0 0,0 0 1 0 0,1 0-1 0 0,-1-1 1 0 0,0 1-1 0 0,0 0 0 0 0,0 0 1 0 0,1 0-1 0 0,-1-1 1 0 0,0 1-1 0 0,0 0 1 0 0,0 0-1 0 0,1 0 1 0 0,-1 0-1 0 0,0-1 1 0 0,0 1-1 0 0,1 0 1 0 0,-1 0-1 0 0,0 0 0 0 0,1 0 1 0 0,-1 0-1 0 0,0 0 1 0 0,0 0-1 0 0,1 0 1 0 0,-1 0-1 0 0,0 0 1 0 0,1 0-1 0 0,-1 0 1 0 0,0 0-1 0 0,0 0 0 0 0,1 0 1 0 0,-1 0-1 0 0,0 0 1 0 0,1 0-1 0 0,-1 1 1 0 0,0-1-1 0 0,1 0 1 0 0,0 2 114 0 0,0-1 0 0 0,0 1 1 0 0,0-1-1 0 0,-1 1 0 0 0,1-1 0 0 0,0 1 1 0 0,-1 0-1 0 0,1-1 0 0 0,-1 1 1 0 0,1 0-1 0 0,-1 0 0 0 0,0 0 0 0 0,0 2 1 0 0,1 2 190 0 0,6 35 1084 0 0,2 81-1 0 0,-7-82-1002 0 0,1 147 930 0 0,2 51-779 0 0,-1-193-687 0 0,2 0 0 0 0,1 0 1 0 0,17 51-1 0 0,-16-69-160 0 0,1-1 0 0 0,1 1 0 0 0,2-2 0 0 0,0 0 0 0 0,2 0 0 0 0,20 27 0 0 0,-31-48 4 0 0,0 0 1 0 0,0-1-1 0 0,1 1 1 0 0,-1-1-1 0 0,1 0 1 0 0,0 0-1 0 0,0 0 1 0 0,0-1-1 0 0,0 1 0 0 0,0-1 1 0 0,1 0-1 0 0,-1 0 1 0 0,6 1-1 0 0,-7-2-216 0 0,0-1-1 0 0,1 1 1 0 0,-1-1-1 0 0,0 0 1 0 0,0 0-1 0 0,0 0 1 0 0,0 0-1 0 0,1-1 1 0 0,-1 0-1 0 0,0 1 0 0 0,0-1 1 0 0,0 0-1 0 0,0 0 1 0 0,0-1-1 0 0,-1 1 1 0 0,1 0-1 0 0,0-1 1 0 0,0 0-1 0 0,-1 0 1 0 0,5-3-1 0 0,5-7-2392 0 0</inkml:trace>
</inkml:ink>
</file>

<file path=ppt/ink/ink4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4.8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 0 2377 0 0,'-19'16'7921'0'0,"18"-13"-7573"0"0,-1-1 0 0 0,1 0 1 0 0,0 0-1 0 0,0 1 0 0 0,0-1 1 0 0,1 1-1 0 0,-1-1 0 0 0,0 1 1 0 0,1-1-1 0 0,0 1 0 0 0,0-1 1 0 0,0 5-1 0 0,-8 58 2389 0 0,0 16-895 0 0,10-26-975 0 0,3 1 0 0 0,22 108 0 0 0,-3-67-806 0 0,5-2 0 0 0,47 107 0 0 0,-21-78-680 0 0,-42-99-283 0 0,1-1 0 0 0,29 39 0 0 0,-39-58 372 0 0,1 0-1 0 0,-1 0 1 0 0,1-1 0 0 0,-1 1-1 0 0,7 3 1 0 0,-8-6-288 0 0,0-1-1 0 0,0 1 1 0 0,0-1 0 0 0,0 1 0 0 0,1-1-1 0 0,4 1 1 0 0,7 1-1526 0 0</inkml:trace>
</inkml:ink>
</file>

<file path=ppt/ink/ink4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5.4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82 167 1864 0 0,'-4'1'1573'0'0,"-1"0"0"0"0,1 1 0 0 0,0 0 1 0 0,0 0-1 0 0,-6 3 0 0 0,6-3-592 0 0,1 1 1 0 0,0 0 0 0 0,0-1 0 0 0,0 1 0 0 0,-4 5 0 0 0,3-4-548 0 0,1 1 0 0 0,1-1 1 0 0,-1 1-1 0 0,0 0 0 0 0,1 0 1 0 0,0 0-1 0 0,0 0 0 0 0,1 1 1 0 0,-2 7-1 0 0,2-4-381 0 0,0 1 1 0 0,1-1-1 0 0,0 0 1 0 0,0 1 0 0 0,1-1-1 0 0,0 0 1 0 0,1 0-1 0 0,0 1 1 0 0,0-1-1 0 0,1 0 1 0 0,7 16-1 0 0,-6-19-30 0 0,-1-1-1 0 0,1 0 0 0 0,0 0 0 0 0,0 0 0 0 0,1 0 0 0 0,-1-1 1 0 0,1 1-1 0 0,0-1 0 0 0,0 0 0 0 0,1-1 0 0 0,5 4 1 0 0,5 2-33 0 0,1-2 1 0 0,28 11 0 0 0,-37-16-24 0 0,1 0 0 0 0,0 0 0 0 0,0-1-1 0 0,-1 0 1 0 0,1-1 0 0 0,0 0 0 0 0,0 0 0 0 0,0-1-1 0 0,0 0 1 0 0,0 0 0 0 0,0-1 0 0 0,-1-1 0 0 0,1 1-1 0 0,-1-1 1 0 0,1-1 0 0 0,-1 1 0 0 0,0-1 0 0 0,0-1-1 0 0,-1 0 1 0 0,1 0 0 0 0,-1 0 0 0 0,0-1 0 0 0,-1 0-1 0 0,1 0 1 0 0,-1-1 0 0 0,-1 1 0 0 0,8-12 0 0 0,-10 13-42 0 0,0 1 1 0 0,0-1 0 0 0,0 0 0 0 0,-1 0 0 0 0,0-1 0 0 0,0 1 0 0 0,-1 0 0 0 0,1-1-1 0 0,-1 1 1 0 0,0-1 0 0 0,0-9 0 0 0,-1 7-121 0 0,-1 0 0 0 0,0 1 0 0 0,0-1 0 0 0,-1 1 0 0 0,0-1-1 0 0,0 1 1 0 0,-6-13 0 0 0,-4-3-470 0 0,-1 1-1 0 0,-2 0 0 0 0,0 1 1 0 0,-18-20-1 0 0,21 27 355 0 0,2 1 181 0 0,0 1 0 0 0,-2 0 0 0 0,1 1 0 0 0,-1 0-1 0 0,-22-14 1 0 0,30 22 137 0 0,1 1-1 0 0,-1 0 1 0 0,0 0-1 0 0,0 0 1 0 0,0 0-1 0 0,0 1 1 0 0,-1 0-1 0 0,1 0 1 0 0,0 0-1 0 0,0 0 1 0 0,-1 0-1 0 0,1 1 1 0 0,-1 0-1 0 0,1 0 1 0 0,0 0-1 0 0,-1 1 1 0 0,1-1-1 0 0,0 1 1 0 0,-1 0-1 0 0,1 0 1 0 0,0 0-1 0 0,0 1 1 0 0,0 0-1 0 0,0 0 1 0 0,-5 3-1 0 0,1 0 124 0 0,1 1-1 0 0,0 0 1 0 0,0 1-1 0 0,1-1 1 0 0,-1 1 0 0 0,1 1-1 0 0,1-1 1 0 0,0 1-1 0 0,0 0 1 0 0,0 0-1 0 0,1 1 1 0 0,0-1 0 0 0,1 1-1 0 0,0 0 1 0 0,0 0-1 0 0,1 0 1 0 0,0 0-1 0 0,0 1 1 0 0,1 12 0 0 0,0-12-5 0 0,1 1 0 0 0,0-1 1 0 0,1 0-1 0 0,0 0 0 0 0,1 0 1 0 0,0 0-1 0 0,0 0 0 0 0,1 0 1 0 0,1-1-1 0 0,-1 1 0 0 0,2-1 1 0 0,-1 0-1 0 0,1 0 0 0 0,0 0 1 0 0,1-1-1 0 0,0 0 1 0 0,13 13-1 0 0,-13-16-110 0 0,0 0 1 0 0,0 0 0 0 0,0-1-1 0 0,1 0 1 0 0,0 0-1 0 0,0-1 1 0 0,0 0-1 0 0,0 0 1 0 0,0-1 0 0 0,1 1-1 0 0,-1-2 1 0 0,1 1-1 0 0,-1-1 1 0 0,1 0-1 0 0,0-1 1 0 0,0 1 0 0 0,-1-2-1 0 0,1 1 1 0 0,0-1-1 0 0,-1 0 1 0 0,1-1-1 0 0,0 1 1 0 0,-1-2 0 0 0,0 1-1 0 0,0-1 1 0 0,1 0-1 0 0,12-8 1 0 0,-7 2-35 0 0,0-1 0 0 0,-1 0 0 0 0,0 0 0 0 0,-1-1 0 0 0,18-23 0 0 0,-23 26 12 0 0,-1 0 0 0 0,0 0-1 0 0,-1-1 1 0 0,1 0 0 0 0,-2 1 0 0 0,1-1-1 0 0,-1-1 1 0 0,-1 1 0 0 0,0 0 0 0 0,2-19 0 0 0,-3 12 5 0 0,-1-1 1 0 0,0 0-1 0 0,-2 1 0 0 0,0-1 1 0 0,0 1-1 0 0,-7-22 1 0 0,9 37 0 0 0,-1 0 1 0 0,1 0-1 0 0,0 0 1 0 0,-1 0-1 0 0,1 0 1 0 0,0 0-1 0 0,-1 0 0 0 0,1 0 1 0 0,-1 0-1 0 0,0 0 1 0 0,1 0-1 0 0,-1 1 1 0 0,0-1-1 0 0,0 0 0 0 0,1 0 1 0 0,-1 1-1 0 0,0-1 1 0 0,0 0-1 0 0,-1 0 1 0 0,1 1 7 0 0,0-1 0 0 0,0 1 0 0 0,0 0 0 0 0,1 0 1 0 0,-1 0-1 0 0,0 0 0 0 0,0 0 0 0 0,0 0 0 0 0,0 0 1 0 0,1 1-1 0 0,-1-1 0 0 0,0 0 0 0 0,0 0 0 0 0,1 1 0 0 0,-1-1 1 0 0,0 0-1 0 0,0 1 0 0 0,1-1 0 0 0,-2 2 0 0 0,-1 0 31 0 0,1 0 1 0 0,-1 0-1 0 0,1 1 0 0 0,0-1 0 0 0,0 1 0 0 0,0-1 0 0 0,0 1 0 0 0,1 0 0 0 0,-1-1 0 0 0,1 1 0 0 0,-3 6 0 0 0,3-2-19 0 0,-1 0 0 0 0,1 0 0 0 0,0-1-1 0 0,1 1 1 0 0,-1 0 0 0 0,1 0-1 0 0,1 0 1 0 0,-1 0 0 0 0,1 0 0 0 0,0 0-1 0 0,1-1 1 0 0,0 1 0 0 0,0 0 0 0 0,0-1-1 0 0,1 0 1 0 0,0 1 0 0 0,0-1-1 0 0,1 0 1 0 0,0 0 0 0 0,0-1 0 0 0,0 1-1 0 0,0-1 1 0 0,1 0 0 0 0,9 8-1 0 0,0-3-109 0 0,0 0-1 0 0,1-1 0 0 0,0 0 1 0 0,0-1-1 0 0,1-1 0 0 0,21 7 1 0 0,9-1-2511 0 0,1-3-3478 0 0,-34-7 4377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28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96 284 512 0 0,'0'0'77'0'0,"-1"0"0"0"0,1-1-1 0 0,0 1 1 0 0,-1 0 0 0 0,1-1 0 0 0,0 1-1 0 0,-1 0 1 0 0,1 0 0 0 0,0-1-1 0 0,-1 1 1 0 0,1 0 0 0 0,-1 0 0 0 0,1 0-1 0 0,0-1 1 0 0,-1 1 0 0 0,1 0 0 0 0,-1 0-1 0 0,1 0 1 0 0,-1 0 0 0 0,1 0 0 0 0,0 0-1 0 0,-1 0 1 0 0,0 0 0 0 0,-16-1 2454 0 0,10 1-1768 0 0,-17-5 2057 0 0,-12 0 1063 0 0,34 3-1514 0 0,6-3-1701 0 0,4-2-69 0 0,28-14 1368 0 0,-22 15-1602 0 0,-1-2 0 0 0,0 0 1 0 0,19-15-1 0 0,-22 13-265 0 0,1 1-1 0 0,0 1 1 0 0,0 0 0 0 0,1 0 0 0 0,-1 1 0 0 0,2 1 0 0 0,-1 0-1 0 0,1 0 1 0 0,0 2 0 0 0,0-1 0 0 0,1 2 0 0 0,13-3-1 0 0,39-6-67 0 0,91-30 0 0 0,-119 31-24 0 0,7-1-59 0 0,40-14-360 0 0,-135 42-6003 0 0,28-7 3052 0 0</inkml:trace>
</inkml:ink>
</file>

<file path=ppt/ink/ink4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5.84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54 267 8 0 0,'1'1'670'0'0,"0"1"1"0"0,0 0-1 0 0,1-1 1 0 0,-1 1-1 0 0,0 0 1 0 0,0 0-1 0 0,-1 0 1 0 0,1 0-1 0 0,0 0 0 0 0,-1 0 1 0 0,1 0-1 0 0,-1 0 1 0 0,1 3-1 0 0,3 11 3116 0 0,12 32 1065 0 0,-10-29-3422 0 0,14 31 1 0 0,1 3-211 0 0,-21-53-1211 0 0,0 1 0 0 0,0-1 0 0 0,1 0 0 0 0,-1 1 0 0 0,0-1 1 0 0,0 0-1 0 0,0 1 0 0 0,0-1 0 0 0,0 0 0 0 0,0 1 0 0 0,0-1 0 0 0,1 0 1 0 0,-1 1-1 0 0,0-1 0 0 0,0 0 0 0 0,0 1 0 0 0,-1-1 0 0 0,1 1 0 0 0,0-1 1 0 0,0 0-1 0 0,0 1 0 0 0,0-1 0 0 0,0 0 0 0 0,0 1 0 0 0,0-1 0 0 0,-1 0 1 0 0,1 0-1 0 0,0 1 0 0 0,0-1 0 0 0,-10-2 68 0 0,-11-13-129 0 0,20 14 51 0 0,-10-10 21 0 0,1 0-1 0 0,0 0 0 0 0,0-1 1 0 0,1-1-1 0 0,-12-21 1 0 0,17 25-20 0 0,-1 0 1 0 0,1 0 0 0 0,1-1-1 0 0,0 0 1 0 0,0 1 0 0 0,1-1-1 0 0,0 0 1 0 0,0 0 0 0 0,1-1-1 0 0,1 1 1 0 0,0 0 0 0 0,0 0-1 0 0,1 0 1 0 0,0 0 0 0 0,1 0-1 0 0,0 0 1 0 0,6-17 0 0 0,-4 16-1 0 0,1 0 0 0 0,0 1-1 0 0,0-1 1 0 0,1 1 0 0 0,1 0 0 0 0,-1 1 0 0 0,1 0 0 0 0,1 0 0 0 0,0 0 0 0 0,0 1-1 0 0,1 0 1 0 0,0 1 0 0 0,0 0 0 0 0,1 0 0 0 0,12-6 0 0 0,-9 7-428 0 0,0 0 0 0 0,1 0 0 0 0,0 2 1 0 0,0-1-1 0 0,0 2 0 0 0,0 0 0 0 0,1 1 0 0 0,-1 0 1 0 0,1 1-1 0 0,0 1 0 0 0,-1 0 0 0 0,1 1 0 0 0,0 0 1 0 0,-1 2-1 0 0,1-1 0 0 0,21 8 0 0 0,-20-4-2811 0 0</inkml:trace>
</inkml:ink>
</file>

<file path=ppt/ink/ink4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7.28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27 315 512 0 0,'-18'-3'7828'0'0,"17"3"-7580"0"0,1 0 0 0 0,-1 0 0 0 0,1-1 0 0 0,-1 1 0 0 0,1-1 0 0 0,-1 1 0 0 0,1 0 0 0 0,-1-1 0 0 0,1 1 0 0 0,0-1 1 0 0,-1 1-1 0 0,1-1 0 0 0,-1 1 0 0 0,1-1 0 0 0,0 1 0 0 0,0-1 0 0 0,-1 0 0 0 0,1 1 0 0 0,0-1 0 0 0,0 1 0 0 0,0-1 0 0 0,0 0 1 0 0,-1 1-1 0 0,1-1 0 0 0,0 0 0 0 0,0 1 0 0 0,1-2 0 0 0,-1 1-34 0 0,1-1 1 0 0,0 0-1 0 0,1 1 0 0 0,-1-1 1 0 0,0 1-1 0 0,0 0 0 0 0,1-1 1 0 0,-1 1-1 0 0,1 0 0 0 0,2-2 1 0 0,2-2 29 0 0,12-10-96 0 0,1 0 0 0 0,0 2 0 0 0,0 0 1 0 0,1 1-1 0 0,1 1 0 0 0,38-14 0 0 0,-55 24-140 0 0,1-1 0 0 0,-1 1 0 0 0,0 0-1 0 0,1 1 1 0 0,-1-1 0 0 0,1 1 0 0 0,7 0-1 0 0,-11 0 1 0 0,0 0 0 0 0,0 0 0 0 0,1 0 0 0 0,-1 1 0 0 0,0-1 0 0 0,0 0 0 0 0,0 1 0 0 0,0-1 0 0 0,0 1 0 0 0,0-1-1 0 0,0 1 1 0 0,0-1 0 0 0,-1 1 0 0 0,1 0 0 0 0,0-1 0 0 0,0 1 0 0 0,0 0 0 0 0,-1 0 0 0 0,1 0 0 0 0,0 0-1 0 0,-1-1 1 0 0,1 1 0 0 0,-1 0 0 0 0,1 0 0 0 0,-1 0 0 0 0,1 0 0 0 0,-1 0 0 0 0,0 1 0 0 0,1-1 0 0 0,-1 0 0 0 0,0 0-1 0 0,0 0 1 0 0,0 0 0 0 0,0 0 0 0 0,0 2 0 0 0,-1 12 173 0 0,-1 0 0 0 0,0 0 0 0 0,-7 26 0 0 0,5-27-29 0 0,0 1 0 0 0,2 0 0 0 0,-2 25 0 0 0,4-38-142 0 0,0 0-1 0 0,0 0 1 0 0,0 0-1 0 0,0 0 0 0 0,1 0 1 0 0,-1 0-1 0 0,1 0 1 0 0,-1 0-1 0 0,1 0 1 0 0,0 0-1 0 0,0-1 0 0 0,0 1 1 0 0,0 0-1 0 0,0-1 1 0 0,0 1-1 0 0,1 0 0 0 0,-1-1 1 0 0,0 0-1 0 0,1 1 1 0 0,-1-1-1 0 0,1 0 1 0 0,-1 0-1 0 0,1 1 0 0 0,0-1 1 0 0,0 0-1 0 0,-1-1 1 0 0,1 1-1 0 0,3 1 1 0 0,4 0 6 0 0,0 0 1 0 0,1 0 0 0 0,-1 0 0 0 0,17-1 0 0 0,-12 0-17 0 0,-11-1-4 0 0,0 0 0 0 0,0-1 0 0 0,0 1 1 0 0,-1-1-1 0 0,1 0 0 0 0,0 0 0 0 0,0 0 1 0 0,-1 0-1 0 0,1 0 0 0 0,0 0 0 0 0,-1-1 0 0 0,0 1 1 0 0,1-1-1 0 0,-1 0 0 0 0,4-3 0 0 0,0 0-9 0 0,-1-1-1 0 0,0 0 0 0 0,0 0 0 0 0,7-11 0 0 0,-9 11 2 0 0,0 0 0 0 0,0 0-1 0 0,-1 0 1 0 0,0-1-1 0 0,0 1 1 0 0,-1 0 0 0 0,0-1-1 0 0,0 0 1 0 0,0 1-1 0 0,-1-8 1 0 0,-1-10 18 0 0,-5-33 1 0 0,4 44 34 0 0,-3-22-10 0 0,-1-8 124 0 0,-2-59 0 0 0,10 94-110 0 0,1 12 66 0 0,4 13 7 0 0,8 42 93 0 0,-5-20-167 0 0,28 70 1 0 0,11 10-26 0 0,17 36 59 0 0,-50-122-103 0 0,2 0 0 0 0,32 45 0 0 0,43 38 74 0 0,12 16-71 0 0,-92-111 20 0 0,0-1 0 0 0,-1 1 1 0 0,-1 1-1 0 0,-1 0 0 0 0,-1 1 1 0 0,0 0-1 0 0,-2 0 0 0 0,-1 0 0 0 0,-1 1 1 0 0,-1 0-1 0 0,-1 0 0 0 0,-1 41 0 0 0,-2-57 4 0 0,-1 1 0 0 0,0-1 0 0 0,0 0-1 0 0,-1 0 1 0 0,-1 1 0 0 0,1-1 0 0 0,-1 0-1 0 0,0-1 1 0 0,-1 1 0 0 0,0-1 0 0 0,0 1-1 0 0,-1-1 1 0 0,0 0 0 0 0,0-1 0 0 0,0 1 0 0 0,-1-1-1 0 0,0 0 1 0 0,-12 9 0 0 0,4-5 35 0 0,-1-1 0 0 0,0 0 0 0 0,0-1 1 0 0,-1-1-1 0 0,0 0 0 0 0,0-1 0 0 0,-1-1 0 0 0,-19 4 0 0 0,10-3 29 0 0,-1-1-1 0 0,1-2 0 0 0,-1 0 0 0 0,1-2 0 0 0,-34-2 0 0 0,51 0-29 0 0,-1 0-1 0 0,1-1 0 0 0,0 0 0 0 0,0 0 0 0 0,0-1 1 0 0,1 0-1 0 0,-1 0 0 0 0,1-1 0 0 0,-1-1 1 0 0,1 1-1 0 0,1-1 0 0 0,-1 0 0 0 0,1-1 0 0 0,0 0 1 0 0,0 0-1 0 0,0-1 0 0 0,1 0 0 0 0,-9-12 1 0 0,6 4-9 0 0,0 0 1 0 0,2-1 0 0 0,0 0-1 0 0,0-1 1 0 0,2 1 0 0 0,0-1-1 0 0,1 0 1 0 0,0 0 0 0 0,2-1-1 0 0,-1-32 1 0 0,3-10-132 0 0,16-108 0 0 0,-13 148 97 0 0,3-32-48 0 0,3 0-1 0 0,30-95 1 0 0,-33 129 1 0 0,1-1 0 0 0,1 1 0 0 0,1 1 0 0 0,1-1 0 0 0,0 1 1 0 0,1 1-1 0 0,1 0 0 0 0,0 1 0 0 0,1 0 0 0 0,29-25 0 0 0,-34 34-115 0 0,1 0 0 0 0,-1 1 0 0 0,1 0-1 0 0,0 0 1 0 0,1 1 0 0 0,16-6 0 0 0,-20 9-327 0 0,1-1 0 0 0,-1 1 1 0 0,0 0-1 0 0,14 0 0 0 0,-16 1-181 0 0,0 1 0 0 0,0-1-1 0 0,0 1 1 0 0,0 0 0 0 0,0 0 0 0 0,0 0 0 0 0,0 0-1 0 0,5 4 1 0 0,7 4-1261 0 0</inkml:trace>
</inkml:ink>
</file>

<file path=ppt/ink/ink4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7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0 2240 0 0,'-1'2'1207'0'0,"0"-1"0"0"0,-1 0 0 0 0,1 0-1 0 0,0 0 1 0 0,-1 0 0 0 0,1 0 0 0 0,-1 0-1 0 0,1 0 1 0 0,-1 0 0 0 0,0-1-1 0 0,1 1 1 0 0,-3 0 0 0 0,6-1-1070 0 0,1 1 0 0 0,-1-1 1 0 0,1 1-1 0 0,-1-1 0 0 0,1 1 0 0 0,-1 0 1 0 0,0 0-1 0 0,1 0 0 0 0,3 3 0 0 0,-3-3-96 0 0,-1 1 0 0 0,1-1 0 0 0,0 0 0 0 0,0 0 0 0 0,0 0 0 0 0,5 1 0 0 0,-2 0-370 0 0,1-1 0 0 0,-1 1 1 0 0,11 3-1 0 0,6 6-5084 0 0,-17-8 3924 0 0</inkml:trace>
</inkml:ink>
</file>

<file path=ppt/ink/ink4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1:57.76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0 2032 0 0,'-4'8'7563'0'0,"8"-3"-3933"0"0,19-3-1767 0 0,-11-1-154 0 0,-5-2-1365 0 0,1-1-918 0 0,-2 7-6103 0 0</inkml:trace>
</inkml:ink>
</file>

<file path=ppt/ink/ink4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6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312 94 512 0 0,'-2'-5'409'0'0,"-1"0"0"0"0,0 0 0 0 0,0 0 0 0 0,0 1 0 0 0,-1 0 0 0 0,1-1 0 0 0,-1 1 0 0 0,0 1 0 0 0,-1-1 0 0 0,1 0 0 0 0,0 1 0 0 0,-1 0 0 0 0,0 0 0 0 0,0 1 0 0 0,0-1 0 0 0,0 1 0 0 0,0 0 0 0 0,0 0 1 0 0,-1 1-1 0 0,1-1 0 0 0,-1 1 0 0 0,1 0 0 0 0,-1 1 0 0 0,1-1 0 0 0,-1 1 0 0 0,0 0 0 0 0,1 1 0 0 0,-1-1 0 0 0,-10 4 0 0 0,10-3-141 0 0,-1 1 1 0 0,1 1-1 0 0,-1-1 1 0 0,1 1-1 0 0,0 0 1 0 0,0 1-1 0 0,0-1 1 0 0,1 1-1 0 0,-1 0 1 0 0,1 1-1 0 0,0-1 1 0 0,0 1 0 0 0,0 0-1 0 0,1 0 1 0 0,0 1-1 0 0,0-1 1 0 0,0 1-1 0 0,0 0 1 0 0,1 0-1 0 0,0 0 1 0 0,-4 13-1 0 0,4-9-159 0 0,0-1 0 0 0,1 0 0 0 0,0 1 0 0 0,1-1 0 0 0,-1 1 0 0 0,2 0-1 0 0,0-1 1 0 0,0 1 0 0 0,0 0 0 0 0,1 0 0 0 0,1-1 0 0 0,0 1 0 0 0,0-1 0 0 0,1 0-1 0 0,4 11 1 0 0,-4-12-100 0 0,1-1-1 0 0,0 1 0 0 0,0-1 0 0 0,1 0 0 0 0,0 0 0 0 0,0-1 0 0 0,1 1 0 0 0,0-1 1 0 0,0 0-1 0 0,0-1 0 0 0,1 0 0 0 0,0 0 0 0 0,0 0 0 0 0,0-1 0 0 0,0 1 1 0 0,1-2-1 0 0,0 1 0 0 0,0-1 0 0 0,0-1 0 0 0,0 1 0 0 0,0-1 0 0 0,0-1 1 0 0,0 1-1 0 0,1-1 0 0 0,-1-1 0 0 0,1 0 0 0 0,-1 0 0 0 0,11-2 0 0 0,-11 1-72 0 0,1-1 0 0 0,-1-1 0 0 0,1 1 0 0 0,-1-2 0 0 0,0 1-1 0 0,0-1 1 0 0,0 0 0 0 0,-1-1 0 0 0,9-6 0 0 0,-10 7-19 0 0,0-1 1 0 0,-1 0-1 0 0,1 0 1 0 0,-1-1 0 0 0,0 1-1 0 0,0-1 1 0 0,-1-1-1 0 0,0 1 1 0 0,0 0-1 0 0,0-1 1 0 0,2-8-1 0 0,-3 7-19 0 0,-2-1 1 0 0,1 1-1 0 0,-1-1 0 0 0,0 1 0 0 0,-1 0 0 0 0,0-1 0 0 0,-1 1 0 0 0,1-1 0 0 0,-2 1 0 0 0,-2-12 0 0 0,-3-6-301 0 0,-19-49 0 0 0,23 70 396 0 0,1-1 0 0 0,-1 1 0 0 0,0-1 0 0 0,-1 1 0 0 0,1 0 0 0 0,-1 0 0 0 0,0 0 0 0 0,0 0 0 0 0,0 1 0 0 0,-1 0 0 0 0,0 0 0 0 0,0 0 0 0 0,0 0 0 0 0,0 1 0 0 0,0 0 0 0 0,-1 0 0 0 0,1 1 0 0 0,-1-1 0 0 0,0 1 0 0 0,0 0 0 0 0,0 0 0 0 0,0 1 0 0 0,0 0 0 0 0,0 0 0 0 0,0 1 0 0 0,-1-1 0 0 0,1 1 0 0 0,0 1 0 0 0,0-1 0 0 0,0 1 0 0 0,-1 0 0 0 0,1 0 0 0 0,-11 5 0 0 0,8-2 36 0 0,0 0 0 0 0,0 1 0 0 0,0-1 1 0 0,1 2-1 0 0,0 0 0 0 0,0 0 0 0 0,0 0 1 0 0,1 1-1 0 0,0 0 0 0 0,-10 13 0 0 0,1 1 176 0 0,2 1 0 0 0,-23 44 0 0 0,33-58-128 0 0,0 1-1 0 0,0 0 1 0 0,1 0 0 0 0,0 0-1 0 0,1 0 1 0 0,0 1 0 0 0,0-1-1 0 0,1 1 1 0 0,0 11 0 0 0,1-15-46 0 0,1 0 0 0 0,0 0 0 0 0,0 0 0 0 0,0 0 0 0 0,1 0 0 0 0,-1-1 0 0 0,1 1 0 0 0,1 0 1 0 0,-1-1-1 0 0,1 0 0 0 0,0 1 0 0 0,0-1 0 0 0,1 0 0 0 0,-1-1 0 0 0,9 9 0 0 0,-4-5-14 0 0,1-1 0 0 0,0 1 0 0 0,0-2 1 0 0,0 1-1 0 0,1-1 0 0 0,0-1 0 0 0,0 1 0 0 0,14 3 0 0 0,-17-6-21 0 0,0-1 0 0 0,1 0 0 0 0,-1-1 0 0 0,1 1 0 0 0,0-2 0 0 0,-1 1 0 0 0,1-1 0 0 0,0 0 0 0 0,-1 0 0 0 0,1-1 0 0 0,0 0 0 0 0,-1-1-1 0 0,8-2 1 0 0,-3 0 8 0 0,0-1 0 0 0,0 0-1 0 0,-1-1 1 0 0,0 0-1 0 0,18-13 1 0 0,-24 14-4 0 0,0 1-1 0 0,0-1 1 0 0,0 1 0 0 0,0-1-1 0 0,-1-1 1 0 0,0 1 0 0 0,0-1-1 0 0,0 1 1 0 0,-1-1 0 0 0,0 0-1 0 0,0-1 1 0 0,3-7 0 0 0,-5 9 0 0 0,0 0 0 0 0,-1 0 0 0 0,1 0 0 0 0,-1 0 1 0 0,0 0-1 0 0,0 0 0 0 0,0 0 0 0 0,-1 0 0 0 0,0 0 0 0 0,0 0 1 0 0,0 0-1 0 0,-1 0 0 0 0,0 1 0 0 0,0-1 0 0 0,-3-7 0 0 0,2 8 16 0 0,1 0-1 0 0,0 0 0 0 0,-1 1 1 0 0,0-1-1 0 0,0 1 0 0 0,0-1 1 0 0,0 1-1 0 0,-1 0 0 0 0,1 0 1 0 0,-1 1-1 0 0,0-1 0 0 0,0 1 1 0 0,0-1-1 0 0,0 1 0 0 0,0 0 1 0 0,0 1-1 0 0,-6-2 0 0 0,10 2-6 0 0,-1 1-1 0 0,0 0 1 0 0,0 0-1 0 0,0-1 0 0 0,0 1 1 0 0,0 0-1 0 0,0 0 0 0 0,0 0 1 0 0,0 0-1 0 0,0 0 0 0 0,0 0 1 0 0,0 1-1 0 0,0-1 0 0 0,1 0 1 0 0,-1 0-1 0 0,0 1 0 0 0,0-1 1 0 0,0 0-1 0 0,0 1 0 0 0,0-1 1 0 0,1 1-1 0 0,-1-1 0 0 0,0 1 1 0 0,0-1-1 0 0,1 1 1 0 0,-1 0-1 0 0,0-1 0 0 0,1 1 1 0 0,-1 0-1 0 0,1 0 0 0 0,-1-1 1 0 0,1 1-1 0 0,-1 0 0 0 0,1 0 1 0 0,-1 0-1 0 0,1 0 0 0 0,0 0 1 0 0,0 0-1 0 0,-1-1 0 0 0,1 1 1 0 0,0 0-1 0 0,0 0 0 0 0,0 0 1 0 0,0 1-1 0 0,0 2 8 0 0,0-1 1 0 0,0 0-1 0 0,0 0 0 0 0,1 0 0 0 0,-1 1 1 0 0,1-1-1 0 0,0 0 0 0 0,0 0 0 0 0,0 0 1 0 0,0 0-1 0 0,4 5 0 0 0,12 14 14 0 0,1-2 0 0 0,0 0 0 0 0,25 20 0 0 0,-7-7-36 0 0,12 11 19 0 0,32 33 8 0 0,-64-60-37 0 0,-1 1 1 0 0,23 35 0 0 0,-24-29 39 0 0,0 2 0 0 0,-1-1 0 0 0,-2 2 0 0 0,16 52 0 0 0,-23-61-12 0 0,0 1 1 0 0,-2 0 0 0 0,0-1-1 0 0,-1 1 1 0 0,0 0-1 0 0,-2 0 1 0 0,0-1-1 0 0,-6 30 1 0 0,3-33 31 0 0,0 0-1 0 0,0 0 1 0 0,-2-1 0 0 0,0 0-1 0 0,0 0 1 0 0,-1-1 0 0 0,-12 17-1 0 0,16-24-25 0 0,-2 0-1 0 0,1-1 1 0 0,-1 0-1 0 0,0 0 1 0 0,0 0-1 0 0,0-1 1 0 0,-1 1-1 0 0,1-1 1 0 0,-1 0-1 0 0,0-1 1 0 0,0 0-1 0 0,-1 0 1 0 0,1 0-1 0 0,-1 0 1 0 0,1-1-1 0 0,-1 0 1 0 0,0-1-1 0 0,-8 2 0 0 0,2-2 36 0 0,-1 0 0 0 0,1-1 0 0 0,0 0-1 0 0,0-1 1 0 0,-1 0 0 0 0,1-1 0 0 0,0-1-1 0 0,0 0 1 0 0,0-1 0 0 0,-16-7 0 0 0,16 6-26 0 0,1-2 0 0 0,0 0 1 0 0,0 0-1 0 0,1-1 0 0 0,0-1 1 0 0,-19-18-1 0 0,23 19-12 0 0,1 0 0 0 0,0 0 1 0 0,0 0-1 0 0,1-1 0 0 0,0 0 0 0 0,0 0 0 0 0,1 0 1 0 0,0-1-1 0 0,0 0 0 0 0,-2-11 0 0 0,3 3-17 0 0,0 1-1 0 0,1-1 0 0 0,1 0 1 0 0,1 1-1 0 0,0-1 0 0 0,1 0 1 0 0,1 1-1 0 0,0-1 0 0 0,2 1 1 0 0,0 0-1 0 0,1 0 0 0 0,12-28 1 0 0,-11 32-44 0 0,0 0 0 0 0,1 1 1 0 0,1-1-1 0 0,0 1 0 0 0,1 1 0 0 0,0-1 0 0 0,1 2 1 0 0,0-1-1 0 0,1 1 0 0 0,0 1 0 0 0,0 0 1 0 0,1 1-1 0 0,0 0 0 0 0,1 0 0 0 0,25-10 1 0 0,-19 11-365 0 0,1 1 0 0 0,0 1 1 0 0,35-5-1 0 0,23 3-6476 0 0,-66 6 4780 0 0</inkml:trace>
</inkml:ink>
</file>

<file path=ppt/ink/ink4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8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25 327 80 0 0,'-17'0'3991'0'0,"10"0"4043"0"0,21-4-4968 0 0,-11 2-2854 0 0,0 0 1 0 0,0-1-1 0 0,0 0 0 0 0,-1 1 0 0 0,1-1 0 0 0,-1 0 1 0 0,0 0-1 0 0,0 0 0 0 0,0-1 0 0 0,0 1 0 0 0,0 0 0 0 0,-1-1 1 0 0,1 1-1 0 0,-1-1 0 0 0,1-4 0 0 0,-1 1-153 0 0,0-1 0 0 0,-1 1 0 0 0,0-1 0 0 0,0 1 0 0 0,0-1 0 0 0,-4-13 0 0 0,1 3 17 0 0,-2-7 230 0 0,1 1 0 0 0,-1-33 1 0 0,5 57-296 0 0,0 0 1 0 0,0 0-1 0 0,0 0 0 0 0,0-1 1 0 0,0 1-1 0 0,0 0 1 0 0,0 0-1 0 0,0 0 1 0 0,0-1-1 0 0,0 1 1 0 0,0 0-1 0 0,0 0 1 0 0,0 0-1 0 0,0 0 0 0 0,0-1 1 0 0,1 1-1 0 0,-1 0 1 0 0,0 0-1 0 0,0 0 1 0 0,0 0-1 0 0,0-1 1 0 0,0 1-1 0 0,0 0 1 0 0,1 0-1 0 0,-1 0 1 0 0,0 0-1 0 0,0 0 0 0 0,0 0 1 0 0,0 0-1 0 0,1-1 1 0 0,-1 1-1 0 0,0 0 1 0 0,0 0-1 0 0,0 0 1 0 0,1 0-1 0 0,-1 0 1 0 0,0 0-1 0 0,0 0 0 0 0,0 0 1 0 0,1 0-1 0 0,-1 0 1 0 0,0 0-1 0 0,0 0 1 0 0,0 0-1 0 0,1 0 1 0 0,-1 0-1 0 0,0 0 1 0 0,0 1-1 0 0,0-1 1 0 0,0 0-1 0 0,1 0 0 0 0,-1 0 1 0 0,0 0-1 0 0,0 0 1 0 0,0 0-1 0 0,0 0 1 0 0,1 0-1 0 0,-1 1 1 0 0,0-1-1 0 0,0 0 1 0 0,0 0-1 0 0,10 11 587 0 0,-10-6-446 0 0,0 0-1 0 0,1 0 1 0 0,-1 0 0 0 0,-1 1-1 0 0,1-1 1 0 0,-1 0 0 0 0,0 0 0 0 0,-3 8-1 0 0,-2 17 350 0 0,6-25-469 0 0,-1 0 1 0 0,1 0 0 0 0,0 0 0 0 0,0 0-1 0 0,0 0 1 0 0,1 0 0 0 0,0 0 0 0 0,0 0-1 0 0,0 0 1 0 0,0-1 0 0 0,1 1-1 0 0,0 0 1 0 0,0-1 0 0 0,0 1 0 0 0,0-1-1 0 0,1 0 1 0 0,0 0 0 0 0,-1 0 0 0 0,8 7-1 0 0,-1-2-52 0 0,-5-6 19 0 0,-1 1 0 0 0,0-1 0 0 0,1 0-1 0 0,0 0 1 0 0,0 0 0 0 0,0 0 0 0 0,0-1 0 0 0,0 1 0 0 0,1-1 0 0 0,-1 0 0 0 0,1-1 0 0 0,-1 1 0 0 0,9 1-1 0 0,-4-2 3 0 0,-1-1 0 0 0,0 0-1 0 0,0-1 1 0 0,1 0-1 0 0,10-2 1 0 0,-15 2-8 0 0,0 0 0 0 0,0-1-1 0 0,0 1 1 0 0,0-1 0 0 0,0 0 0 0 0,0 0 0 0 0,0-1 0 0 0,-1 1 0 0 0,1-1-1 0 0,-1 0 1 0 0,0 0 0 0 0,4-3 0 0 0,-5 3 7 0 0,1-1 0 0 0,-1 1-1 0 0,1-1 1 0 0,-1 0 0 0 0,0 0 0 0 0,0 0 0 0 0,0 0-1 0 0,-1 0 1 0 0,0 0 0 0 0,1 0 0 0 0,-2 0 0 0 0,1-1-1 0 0,0 1 1 0 0,-1 0 0 0 0,0-1 0 0 0,0 1-1 0 0,0 0 1 0 0,-1-5 0 0 0,-2-46 9 0 0,-5-91-13 0 0,2 230 426 0 0,6-76-433 0 0,1-1 1 0 0,0 1-1 0 0,0 0 0 0 0,0-1 1 0 0,1 1-1 0 0,1 0 0 0 0,-1-1 1 0 0,1 0-1 0 0,0 0 1 0 0,0 0-1 0 0,1 0 0 0 0,0 0 1 0 0,1-1-1 0 0,-1 0 0 0 0,1 0 1 0 0,0 0-1 0 0,1 0 1 0 0,-1-1-1 0 0,1 0 0 0 0,0 0 1 0 0,1 0-1 0 0,-1-1 0 0 0,1 0 1 0 0,0 0-1 0 0,0-1 1 0 0,0 0-1 0 0,0 0 0 0 0,0 0 1 0 0,1-1-1 0 0,-1 0 0 0 0,12 1 1 0 0,-13-3-366 0 0,1 0 0 0 0,-1-1 1 0 0,1 1-1 0 0,-1-1 0 0 0,1-1 1 0 0,-1 1-1 0 0,0-1 0 0 0,1 0 1 0 0,-1 0-1 0 0,0-1 0 0 0,6-3 1 0 0,20-8-7054 0 0,-15 10 2880 0 0</inkml:trace>
</inkml:ink>
</file>

<file path=ppt/ink/ink4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8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10 512 0 0,'-1'-1'908'0'0,"0"0"0"0"0,0 1 0 0 0,0-1 0 0 0,0 0 0 0 0,0 1 0 0 0,0-1 0 0 0,0 1 1 0 0,0-1-1 0 0,0 1 0 0 0,0 0 0 0 0,0-1 0 0 0,0 1 0 0 0,-2 0 0 0 0,-8-3 3609 0 0,9 3-4359 0 0,20 7-562 0 0,3-4-2638 0 0,-12-1-592 0 0,0-1-96 0 0</inkml:trace>
</inkml:ink>
</file>

<file path=ppt/ink/ink4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9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21 8 0 0,'0'1'448'0'0,"0"0"-1"0"0,0 0 1 0 0,-1 1 0 0 0,1-1-1 0 0,-1 0 1 0 0,1 0 0 0 0,-1 0-1 0 0,1 1 1 0 0,-1-1 0 0 0,0 0-1 0 0,0 0 1 0 0,1 0 0 0 0,-1 0-1 0 0,0 0 1 0 0,0-1 0 0 0,0 1-1 0 0,0 0 1 0 0,0 0 0 0 0,0 0-1 0 0,0-1 1 0 0,0 1 0 0 0,0-1-1 0 0,-1 1 1 0 0,1-1 0 0 0,0 1-1 0 0,0-1 1 0 0,0 1 0 0 0,-1-1-1 0 0,1 0 1 0 0,0 0 0 0 0,-1 0-1 0 0,1 0 1 0 0,-4-1 2251 0 0,8-3-1774 0 0,6-5-926 0 0,-6 7 130 0 0,0-1-157 0 0,0 0-1 0 0,1 0 1 0 0,-1 1-1 0 0,1 0 1 0 0,-1-1-1 0 0,1 1 0 0 0,0 1 1 0 0,4-3-1 0 0,20-3-4924 0 0,-22 7 3401 0 0</inkml:trace>
</inkml:ink>
</file>

<file path=ppt/ink/ink4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9.4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31 1328 0 0,'-1'0'308'0'0,"-1"0"344"0"0,0 1 0 0 0,-1-1 0 0 0,1 0 0 0 0,0 1 0 0 0,0-1 0 0 0,-1 0 0 0 0,1 0 0 0 0,0-1 0 0 0,-1 1 0 0 0,1 0 0 0 0,0-1 0 0 0,0 0 0 0 0,0 1 0 0 0,-4-2 0 0 0,6 1-604 0 0,0 1 0 0 0,0 0 1 0 0,0 0-1 0 0,0 0 0 0 0,0-1 1 0 0,0 1-1 0 0,0 0 0 0 0,0 0 1 0 0,0-1-1 0 0,0 1 0 0 0,0 0 1 0 0,0 0-1 0 0,0 0 0 0 0,0-1 1 0 0,0 1-1 0 0,0 0 0 0 0,0 0 1 0 0,0 0-1 0 0,0-1 0 0 0,0 1 1 0 0,1 0-1 0 0,-1 0 0 0 0,0 0 1 0 0,0 0-1 0 0,0-1 0 0 0,0 1 1 0 0,0 0-1 0 0,1 0 0 0 0,-1 0 1 0 0,0 0-1 0 0,0 0 0 0 0,0-1 1 0 0,0 1-1 0 0,1 0 0 0 0,-1 0 1 0 0,0 0-1 0 0,0 0 0 0 0,0 0 1 0 0,1 0-1 0 0,-1 0 0 0 0,0 0 0 0 0,0 0 1 0 0,0 0-1 0 0,1 0 0 0 0,-1 0 1 0 0,0 0-1 0 0,0 0 0 0 0,0 0 1 0 0,1 0-1 0 0,13-3 1562 0 0,-13 3-1535 0 0,207-16 3583 0 0,-69 15-7399 0 0,-124 1 2909 0 0,-4 0-1966 0 0,-3 1 668 0 0</inkml:trace>
</inkml:ink>
</file>

<file path=ppt/ink/ink4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49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76 2312 0 0,'0'10'2833'0'0,"3"-1"2840"0"0,5-9-5305 0 0,5-1 433 0 0,4-2-745 0 0,2-4 40 0 0,3 2-96 0 0,4-2 168 0 0,-1-1-128 0 0,-1 1-112 0 0,6-2-240 0 0,-5-1-233 0 0,-1 1 209 0 0,5-2-1112 0 0,-7 0-512 0 0,-2 4 15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28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90 8 0 0,'2'-4'1009'0'0,"0"0"-1"0"0,0 0 1 0 0,-1 0 0 0 0,0 0-1 0 0,0 0 1 0 0,0-1-1 0 0,0 1 1 0 0,0 0 0 0 0,-1-1-1 0 0,0 1 1 0 0,0 0 0 0 0,0-1-1 0 0,-1 1 1 0 0,1 0-1 0 0,-2-5 1 0 0,2 8-928 0 0,0 1-1 0 0,0-1 0 0 0,0 0 1 0 0,0 1-1 0 0,0-1 0 0 0,0 1 1 0 0,0-1-1 0 0,0 0 1 0 0,1 1-1 0 0,-1-1 0 0 0,0 0 1 0 0,0 1-1 0 0,0-1 1 0 0,1 1-1 0 0,-1-1 0 0 0,0 1 1 0 0,1-1-1 0 0,-1 1 0 0 0,1-1 1 0 0,-1 1-1 0 0,1-1 1 0 0,-1 1-1 0 0,1-1 0 0 0,-1 1 1 0 0,1 0-1 0 0,-1-1 1 0 0,1 1-1 0 0,-1 0 0 0 0,1 0 1 0 0,0-1-1 0 0,-1 1 0 0 0,1 0 1 0 0,-1 0-1 0 0,1 0 1 0 0,0 0-1 0 0,0-1 0 0 0,0 1-22 0 0,0 0 0 0 0,0 0 0 0 0,0 0 0 0 0,0 0-1 0 0,0-1 1 0 0,-1 1 0 0 0,1 1 0 0 0,0-1 0 0 0,0 0 0 0 0,0 0-1 0 0,0 0 1 0 0,0 0 0 0 0,0 0 0 0 0,0 1 0 0 0,-1-1-1 0 0,1 1 1 0 0,0-1 0 0 0,0 0 0 0 0,0 1 0 0 0,-1-1-1 0 0,1 1 1 0 0,0-1 0 0 0,0 1 0 0 0,-1 0 0 0 0,1-1-1 0 0,-1 1 1 0 0,2 1 0 0 0,-3-2-35 0 0,1 1 0 0 0,0 0 0 0 0,0-1 0 0 0,0 1 0 0 0,0-1 0 0 0,0 1 0 0 0,-1 0 0 0 0,1-1 0 0 0,0 1 0 0 0,-1-1 0 0 0,1 1 0 0 0,0-1 0 0 0,-1 1 0 0 0,1-1 0 0 0,-1 1 0 0 0,1-1 0 0 0,-1 1 1 0 0,1-1-1 0 0,-1 1 0 0 0,-11 10 306 0 0,11-11-275 0 0,-2 2-24 0 0,1-1 0 0 0,0 1 0 0 0,0 0 0 0 0,0 0 1 0 0,0 0-1 0 0,0 0 0 0 0,0 1 0 0 0,0-1 0 0 0,1 0 0 0 0,-1 1 0 0 0,1-1 0 0 0,-1 1 0 0 0,1 0 0 0 0,0-1 0 0 0,0 1 0 0 0,0 0 0 0 0,1-1 0 0 0,-1 1 0 0 0,1 0 0 0 0,-1 0 0 0 0,1 0 0 0 0,0 0 0 0 0,0 0 0 0 0,0 0 1 0 0,1-1-1 0 0,-1 1 0 0 0,1 0 0 0 0,-1 0 0 0 0,2 3 0 0 0,-1 0-13 0 0,0-1 1 0 0,0 0-1 0 0,0 1 1 0 0,-1-1-1 0 0,0 1 1 0 0,0-1-1 0 0,-1 0 1 0 0,1 1-1 0 0,-1-1 1 0 0,-2 7-1 0 0,-3 7 10 0 0,-12 27-1 0 0,0 0-84 0 0,8-15 127 0 0,-9 54 1 0 0,18-74-76 0 0,-1-1-1 0 0,2 1 1 0 0,-1 0-1 0 0,2 0 1 0 0,-1 0-1 0 0,2 0 1 0 0,-1-1-1 0 0,7 21 1 0 0,-7-28-98 0 0,0 0 1 0 0,1 0-1 0 0,-1 0 1 0 0,1 0-1 0 0,0 0 1 0 0,0 0-1 0 0,0 0 0 0 0,0-1 1 0 0,0 1-1 0 0,1-1 1 0 0,-1 0-1 0 0,1 0 1 0 0,4 4-1 0 0,14 5-8583 0 0,-17-8 6073 0 0,-2 0 86 0 0</inkml:trace>
</inkml:ink>
</file>

<file path=ppt/ink/ink4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1.5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196 206 512 0 0,'33'-27'738'0'0,"-24"20"517"0"0,0 0-1 0 0,11-12 0 0 0,-14 13-439 0 0,0-1 1 0 0,0 0-1 0 0,-1 0 1 0 0,0-1-1 0 0,-1 1 0 0 0,7-14 1 0 0,-10 19-710 0 0,-1 0 1 0 0,1 0 0 0 0,0 0-1 0 0,-1 0 1 0 0,0 0 0 0 0,1 0-1 0 0,-1 0 1 0 0,0 0-1 0 0,0 0 1 0 0,0 0 0 0 0,0 0-1 0 0,-1 0 1 0 0,1 0 0 0 0,0 0-1 0 0,-1 0 1 0 0,0 0-1 0 0,1 0 1 0 0,-1 0 0 0 0,0 0-1 0 0,0 0 1 0 0,0 1-1 0 0,0-1 1 0 0,0 0 0 0 0,-1 1-1 0 0,1-1 1 0 0,0 1 0 0 0,-1-1-1 0 0,1 1 1 0 0,-1-1-1 0 0,1 1 1 0 0,-1 0 0 0 0,0 0-1 0 0,0 0 1 0 0,1 0 0 0 0,-3-1-1 0 0,-4-1 126 0 0,0 0 0 0 0,0 0 0 0 0,-1 0-1 0 0,1 1 1 0 0,-1 0 0 0 0,1 1 0 0 0,-1 0 0 0 0,0 0-1 0 0,1 1 1 0 0,-1 0 0 0 0,0 1 0 0 0,1-1 0 0 0,-1 2-1 0 0,0-1 1 0 0,1 1 0 0 0,0 1 0 0 0,-13 4 0 0 0,14-4-69 0 0,-1 0 0 0 0,1 1 0 0 0,0 0 0 0 0,0 0 0 0 0,0 0 0 0 0,1 1 0 0 0,-1 0 0 0 0,1 0 0 0 0,0 1 0 0 0,1 0 0 0 0,-1 0 0 0 0,1 0 0 0 0,0 0 0 0 0,1 1 0 0 0,0 0 0 0 0,0 0 0 0 0,0 0 0 0 0,-5 15 0 0 0,8-14-117 0 0,-1-1 0 0 0,1 0 1 0 0,1 0-1 0 0,-1 1 0 0 0,1-1 1 0 0,0 0-1 0 0,1 0 0 0 0,0 1 1 0 0,0-1-1 0 0,1 0 0 0 0,-1 0 1 0 0,2 0-1 0 0,-1 0 0 0 0,1 0 1 0 0,0-1-1 0 0,0 1 0 0 0,1-1 1 0 0,0 0-1 0 0,0 0 0 0 0,0 0 1 0 0,7 7-1 0 0,0-2-47 0 0,0 0 1 0 0,0-1-1 0 0,1-1 1 0 0,0 0-1 0 0,1 0 1 0 0,0-1-1 0 0,0-1 0 0 0,0 0 1 0 0,20 6-1 0 0,-23-9-26 0 0,1-2 0 0 0,-1 1 1 0 0,0-2-1 0 0,1 1 0 0 0,12-1 0 0 0,53-4-414 0 0,-53 2 287 0 0,-12 0-222 0 0,1-1 0 0 0,0 0 1 0 0,-1 0-1 0 0,1-1 0 0 0,-1 0 0 0 0,0-1 0 0 0,13-6 0 0 0,-14 4-1433 0 0,1 0-1 0 0,-1-1 1 0 0,-1 1-1 0 0,11-11 0 0 0,-6 5-347 0 0</inkml:trace>
</inkml:ink>
</file>

<file path=ppt/ink/ink4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2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62 1248 0 0,'-1'2'6008'0'0,"1"-2"-5798"0"0,1-1 0 0 0,-1 0 0 0 0,1 1 0 0 0,-1-1-1 0 0,1 1 1 0 0,-1-1 0 0 0,1 1 0 0 0,-1 0 0 0 0,1-1 0 0 0,0 1 0 0 0,-1 0 0 0 0,1-1 0 0 0,0 1 0 0 0,0 0 0 0 0,64-11 5018 0 0,34 2-3308 0 0,5 0-1489 0 0,36-6 92 0 0,-9 1-4920 0 0,-125 14 2442 0 0</inkml:trace>
</inkml:ink>
</file>

<file path=ppt/ink/ink4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2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1336 0 0,'0'0'7959'0'0,"2"1"-7530"0"0,-1-1 0 0 0,0 0-1 0 0,0 1 1 0 0,0-1 0 0 0,0 1 0 0 0,0-1 0 0 0,-1 1-1 0 0,1 0 1 0 0,0-1 0 0 0,0 1 0 0 0,0 0-1 0 0,0-1 1 0 0,1 3 0 0 0,26 46 3524 0 0,-21-35-3837 0 0,1 0 0 0 0,0-1 0 0 0,19 23 0 0 0,7 0-4477 0 0,-26-27 3242 0 0</inkml:trace>
</inkml:ink>
</file>

<file path=ppt/ink/ink4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3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68 197 512 0 0,'-24'5'2759'0'0,"15"-3"301"0"0,1 0 0 0 0,-1-1-1 0 0,-9 0 1 0 0,23-5 350 0 0,14-10-2536 0 0,-11 9-397 0 0,17-14-121 0 0,0-1 0 0 0,-2-1 0 0 0,0-1 0 0 0,-2-1 0 0 0,32-42 0 0 0,-53 64-338 0 0,1 0 0 0 0,0 0 0 0 0,0 0 0 0 0,0 0-1 0 0,0 0 1 0 0,0 0 0 0 0,0 0 0 0 0,0 0-1 0 0,0 0 1 0 0,0 0 0 0 0,0 0 0 0 0,1 1-1 0 0,-1-1 1 0 0,0 0 0 0 0,2 0 0 0 0,-2 1 6 0 0,0 0 1 0 0,0 0-1 0 0,-1 0 1 0 0,1 0 0 0 0,0 0-1 0 0,0 0 1 0 0,0 0-1 0 0,-1 0 1 0 0,1 1-1 0 0,0-1 1 0 0,0 0-1 0 0,0 0 1 0 0,-1 1 0 0 0,1-1-1 0 0,0 1 1 0 0,0-1-1 0 0,-1 0 1 0 0,1 1-1 0 0,0 0 1 0 0,2 2 46 0 0,0 0 0 0 0,-1 0 1 0 0,0 0-1 0 0,1 0 0 0 0,-1 0 1 0 0,-1 1-1 0 0,1-1 0 0 0,0 1 0 0 0,1 4 1 0 0,4 12-8 0 0,1-1 1 0 0,1 0-1 0 0,0 0 1 0 0,2-1-1 0 0,0 0 1 0 0,1-1-1 0 0,16 18 1 0 0,-2-6-41 0 0,45 38 0 0 0,-54-54-76 0 0,0 1 0 0 0,2-2 1 0 0,-1-1-1 0 0,26 12 0 0 0,-39-21-34 0 0,0 0 0 0 0,0 0 0 0 0,0 0 1 0 0,0-1-1 0 0,0 0 0 0 0,0 0 0 0 0,1 0 0 0 0,-1-1 0 0 0,9 0 0 0 0,-11 0-212 0 0,-1 0 1 0 0,0-1-1 0 0,0 1 0 0 0,1-1 1 0 0,-1 1-1 0 0,0-1 0 0 0,0 0 1 0 0,0 0-1 0 0,0 0 0 0 0,3-2 1 0 0,-4 1-463 0 0,1 1 0 0 0,0-1 0 0 0,-1 0 0 0 0,1 0 0 0 0,-1 1 0 0 0,1-1 0 0 0,-1 0 0 0 0,0 0 0 0 0,0 0 0 0 0,0 0 0 0 0,1-4 0 0 0,1-4-1972 0 0,1-1 173 0 0</inkml:trace>
</inkml:ink>
</file>

<file path=ppt/ink/ink4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3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6 2120 0 0,'-4'-2'820'0'0,"-1"1"0"0"0,1 0 0 0 0,0 1 0 0 0,-1-1 0 0 0,1 1 0 0 0,-1-1 0 0 0,1 1 0 0 0,-1 0 0 0 0,-5 2 0 0 0,5-1-159 0 0,-1 0-1 0 0,0 1 0 0 0,1 0 1 0 0,-1 0-1 0 0,1 0 1 0 0,-7 4-1 0 0,-3 5 212 0 0,0-1 1 0 0,1 2-1 0 0,-21 20 1 0 0,7-5 58 0 0,-9 7-353 0 0,1 1 0 0 0,2 1 1 0 0,-51 73-1 0 0,82-105-754 0 0,1 0 1 0 0,0-1 0 0 0,-1 2-1 0 0,1-1 1 0 0,0 0 0 0 0,1 0 0 0 0,-3 8-1 0 0,4-11 23 0 0,0 0 0 0 0,0 0 0 0 0,0 0 0 0 0,0 0 0 0 0,0 0 0 0 0,0 0 0 0 0,0 0 0 0 0,0 0-1 0 0,1 0 1 0 0,-1-1 0 0 0,0 1 0 0 0,1 0 0 0 0,-1 0 0 0 0,0 0 0 0 0,1 0 0 0 0,-1-1 0 0 0,2 3-1 0 0,-1-2-142 0 0,0 0-1 0 0,1 0 0 0 0,-1 0 0 0 0,0-1 1 0 0,1 1-1 0 0,-1 0 0 0 0,0 0 0 0 0,1-1 0 0 0,-1 1 1 0 0,1-1-1 0 0,-1 1 0 0 0,1-1 0 0 0,0 0 1 0 0,1 1-1 0 0,16-1-3808 0 0</inkml:trace>
</inkml:ink>
</file>

<file path=ppt/ink/ink4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6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140 102 512 0 0,'9'-17'4734'0'0,"-1"5"-2303"0"0,-6 9-2111 0 0,0 0 1 0 0,0 0 0 0 0,-1 0-1 0 0,1 0 1 0 0,-1 0 0 0 0,1 0 0 0 0,-1 0-1 0 0,0 0 1 0 0,0-4 0 0 0,0 6-245 0 0,-1-1 1 0 0,0 1 0 0 0,0 0 0 0 0,0 0 0 0 0,0-1 0 0 0,0 1-1 0 0,0 0 1 0 0,0-1 0 0 0,0 1 0 0 0,0 0 0 0 0,-1 0-1 0 0,1-1 1 0 0,-1 1 0 0 0,1 0 0 0 0,0 0 0 0 0,-1 0-1 0 0,0 0 1 0 0,1-1 0 0 0,-1 1 0 0 0,0 0 0 0 0,-1-1-1 0 0,1 1 32 0 0,-1 0 0 0 0,1 0-1 0 0,-1 0 1 0 0,0 0 0 0 0,1 0-1 0 0,-1 0 1 0 0,0 1 0 0 0,0-1-1 0 0,1 0 1 0 0,-1 1 0 0 0,0 0-1 0 0,0-1 1 0 0,-2 1 0 0 0,-1 0 77 0 0,-1 0 1 0 0,1 0-1 0 0,-1 0 1 0 0,1 1 0 0 0,-1 0-1 0 0,1 0 1 0 0,-1 1 0 0 0,1-1-1 0 0,-6 4 1 0 0,5-2-17 0 0,0 1 1 0 0,0-1-1 0 0,0 1 1 0 0,1 0-1 0 0,0 1 1 0 0,0-1-1 0 0,0 1 1 0 0,0 0-1 0 0,1 0 1 0 0,0 1-1 0 0,-7 11 1 0 0,9-14-132 0 0,0 0-1 0 0,1 0 1 0 0,0 0-1 0 0,0 0 1 0 0,0 1-1 0 0,0-1 1 0 0,1 0 0 0 0,-1 1-1 0 0,1-1 1 0 0,0 0-1 0 0,0 1 1 0 0,0-1 0 0 0,0 1-1 0 0,0-1 1 0 0,1 0-1 0 0,-1 1 1 0 0,1-1-1 0 0,0 0 1 0 0,0 0 0 0 0,1 0-1 0 0,-1 1 1 0 0,1-1-1 0 0,-1 0 1 0 0,1-1-1 0 0,4 6 1 0 0,0-1-48 0 0,-1-1 0 0 0,2 0 0 0 0,-1 0 0 0 0,1-1 0 0 0,-1 0 0 0 0,2 0 0 0 0,-1-1 0 0 0,0 0 0 0 0,1 0 0 0 0,0 0-1 0 0,0-1 1 0 0,0-1 0 0 0,0 1 0 0 0,12 1 0 0 0,-9-2-489 0 0,-1-1 1 0 0,0 0-1 0 0,1-1 0 0 0,-1 0 0 0 0,1-1 1 0 0,-1 0-1 0 0,1 0 0 0 0,-1-1 0 0 0,0-1 1 0 0,0 0-1 0 0,14-5 0 0 0,-4-2-1703 0 0</inkml:trace>
</inkml:ink>
</file>

<file path=ppt/ink/ink4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7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0 568 0 0,'-1'10'5304'0'0,"2"12"651"0"0,10 7-4325 0 0,-9-24-1447 0 0,0 0 0 0 0,0 0 0 0 0,0 0 0 0 0,-1 0 0 0 0,1 0 0 0 0,-1 6 0 0 0,0-2-82 0 0,-2 1-1 0 0,0-1 1 0 0,0 0 0 0 0,0 0 0 0 0,-1 0-1 0 0,-1 1 1 0 0,1-2 0 0 0,-1 1 0 0 0,-1 0-1 0 0,-5 9 1 0 0,8-16-111 0 0,-4 14-719 0 0,8-12 61 0 0,6-6-95 0 0,-1-1-1236 0 0,0-1-244 0 0</inkml:trace>
</inkml:ink>
</file>

<file path=ppt/ink/ink4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7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79 2553 0 0,'-11'7'6320'0'0,"9"-6"-5879"0"0,1 0 0 0 0,-1-1 0 0 0,0 0-1 0 0,0 1 1 0 0,0-1 0 0 0,1 0-1 0 0,-1 0 1 0 0,-3 0 0 0 0,1-1 482 0 0,0 1 0 0 0,0-1 1 0 0,1 0-1 0 0,-1 0 0 0 0,0-1 1 0 0,-4-2-1 0 0,8 4-882 0 0,0 0 0 0 0,0-1 0 0 0,0 1 0 0 0,0 0 1 0 0,0 0-1 0 0,0-1 0 0 0,0 1 0 0 0,0 0 0 0 0,0-1 0 0 0,0 1 1 0 0,0 0-1 0 0,0 0 0 0 0,0-1 0 0 0,0 1 0 0 0,0 0 0 0 0,0-1 1 0 0,0 1-1 0 0,0 0 0 0 0,0 0 0 0 0,1-1 0 0 0,-1 1 0 0 0,0 0 1 0 0,0 0-1 0 0,0-1 0 0 0,0 1 0 0 0,1 0 0 0 0,-1 0 0 0 0,0 0 1 0 0,1-1-1 0 0,6-6 52 0 0,7-2-78 0 0,0 1 0 0 0,1 0 0 0 0,1 1 0 0 0,-1 1 0 0 0,1 0 0 0 0,0 1 0 0 0,0 1 0 0 0,1 0 1 0 0,-1 1-1 0 0,1 1 0 0 0,-1 1 0 0 0,1 0 0 0 0,25 3 0 0 0,-35-1-19 0 0,0 0 0 0 0,0 1 1 0 0,0 0-1 0 0,0 0 0 0 0,0 1 1 0 0,-1 0-1 0 0,1 0 0 0 0,-1 0 1 0 0,11 8-1 0 0,-15-9 0 0 0,0-1-1 0 0,0 1 1 0 0,-1-1 0 0 0,1 1 0 0 0,-1-1-1 0 0,1 1 1 0 0,-1 0 0 0 0,0 0 0 0 0,0 0-1 0 0,0 0 1 0 0,0 0 0 0 0,0 0 0 0 0,0 0-1 0 0,0 0 1 0 0,-1 0 0 0 0,1 1 0 0 0,-1-1-1 0 0,1 0 1 0 0,-1 0 0 0 0,0 0 0 0 0,0 1-1 0 0,0-1 1 0 0,0 0 0 0 0,0 0 0 0 0,-1 1-1 0 0,1-1 1 0 0,-1 0 0 0 0,1 0 0 0 0,-1 0-1 0 0,0 0 1 0 0,0 0 0 0 0,0 0 0 0 0,-2 4-1 0 0,-2 1 0 0 0,1-1-1 0 0,-1 0 0 0 0,0 0 0 0 0,-1 0 0 0 0,1-1 0 0 0,-1 1 0 0 0,0-1 0 0 0,-1-1 0 0 0,-9 7 1 0 0,-7 1-106 0 0,-36 15 0 0 0,54-26-30 0 0,-1 1 1 0 0,1-1-1 0 0,-1 1 0 0 0,1-1 0 0 0,-1-1 0 0 0,0 1 0 0 0,-6-1 0 0 0,12 0 46 0 0,0 0 0 0 0,-1 0 0 0 0,1 0 0 0 0,0 0 0 0 0,0 0 0 0 0,-1 0 0 0 0,1 0 0 0 0,0-1-1 0 0,-1 1 1 0 0,1 0 0 0 0,0 0 0 0 0,-1 0 0 0 0,1 0 0 0 0,0 0 0 0 0,-1 0 0 0 0,1-1 0 0 0,0 1-1 0 0,0 0 1 0 0,-1 0 0 0 0,1 0 0 0 0,0-1 0 0 0,0 1 0 0 0,0 0 0 0 0,-1-1 0 0 0,1 1 0 0 0,0 0-1 0 0,0 0 1 0 0,0-1 0 0 0,0 1 0 0 0,-1-1 0 0 0,2-11-3477 0 0,8-10-1178 0 0,0 9 2856 0 0</inkml:trace>
</inkml:ink>
</file>

<file path=ppt/ink/ink4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8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38 912 0 0,'0'-1'224'0'0,"0"0"-1"0"0,1 0 1 0 0,-1-1-1 0 0,0 1 1 0 0,0 0 0 0 0,0 0-1 0 0,-1-1 1 0 0,1 1-1 0 0,0 0 1 0 0,0 0-1 0 0,-1-1 1 0 0,1 1-1 0 0,-1 0 1 0 0,1 0-1 0 0,-1 0 1 0 0,1 0 0 0 0,-1-1-1 0 0,0 1 1 0 0,0 0-1 0 0,1 0 1 0 0,-1 0-1 0 0,0 1 1 0 0,0-1-1 0 0,0 0 1 0 0,0 0 0 0 0,0 0-1 0 0,0 1 1 0 0,0-1-1 0 0,0 0 1 0 0,0 1-1 0 0,-1-1 1 0 0,1 1-1 0 0,0-1 1 0 0,0 1-1 0 0,-1 0 1 0 0,0-1 0 0 0,-3 0 249 0 0,-1 0-1 0 0,1 1 1 0 0,0-1 0 0 0,0 1 0 0 0,0 0 0 0 0,0 0 0 0 0,0 1 0 0 0,-8 1 0 0 0,3 1-183 0 0,-1 0 0 0 0,1 1 0 0 0,-1 0-1 0 0,1 1 1 0 0,1 0 0 0 0,-15 10 0 0 0,-51 45 1347 0 0,63-49-1368 0 0,1 1 0 0 0,1-1-1 0 0,0 2 1 0 0,0 0 0 0 0,1 0-1 0 0,1 0 1 0 0,-12 28 0 0 0,13-24-65 0 0,0 1 1 0 0,1 1 0 0 0,1-1-1 0 0,1 1 1 0 0,1 0 0 0 0,-1 23-1 0 0,3-30-150 0 0,2-1 0 0 0,0 1-1 0 0,0-1 1 0 0,1 1-1 0 0,0-1 1 0 0,1 1-1 0 0,1-1 1 0 0,0 0 0 0 0,0 0-1 0 0,1 0 1 0 0,0-1-1 0 0,1 0 1 0 0,0 0 0 0 0,1 0-1 0 0,7 8 1 0 0,-4-6-315 0 0,1-1 0 0 0,0-1 0 0 0,0 0 0 0 0,1 0 1 0 0,0-1-1 0 0,0 0 0 0 0,1-2 0 0 0,0 1 0 0 0,1-1 1 0 0,0-1-1 0 0,18 5 0 0 0,-23-8-1315 0 0,1-1 0 0 0,1-1 0 0 0,-1 0 0 0 0,18 0 0 0 0,-12-1-678 0 0</inkml:trace>
</inkml:ink>
</file>

<file path=ppt/ink/ink4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8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56 290 2505 0 0,'-3'4'1324'0'0,"-1"-2"0"0"0,1 1-1 0 0,-1 0 1 0 0,1-1 0 0 0,-5 3 0 0 0,4-3-789 0 0,1 0-1 0 0,-1 0 0 0 0,1 1 1 0 0,0-1-1 0 0,-1 1 0 0 0,-2 4 0 0 0,6-7-392 0 0,-1 0 1 0 0,1 1-1 0 0,0-1 0 0 0,-1 0 0 0 0,1 1 0 0 0,0-1 0 0 0,0 0 0 0 0,-1 1 0 0 0,1-1 0 0 0,0 0 0 0 0,0 1 0 0 0,0-1 1 0 0,0 0-1 0 0,0 1 0 0 0,-1-1 0 0 0,1 0 0 0 0,0 1 0 0 0,0-1 0 0 0,0 1 0 0 0,0-1 0 0 0,0 1 0 0 0,7 0 1250 0 0,10-7-793 0 0,-6 0-572 0 0,0 0 0 0 0,-1-1 0 0 0,0-1 0 0 0,0 0 0 0 0,-1 0-1 0 0,0-1 1 0 0,12-14 0 0 0,-15 15-34 0 0,-1 0-1 0 0,0 0 1 0 0,0-1-1 0 0,0 0 1 0 0,-1 0 0 0 0,-1 0-1 0 0,1 0 1 0 0,-2 0 0 0 0,1-1-1 0 0,0-10 1 0 0,17-129 690 0 0,-22 166-428 0 0,1 0 0 0 0,0 1 0 0 0,1-1 0 0 0,1 1 0 0 0,1-1 0 0 0,0 1 0 0 0,9 29 0 0 0,-7-33-217 0 0,2 6 27 0 0,1-2-1 0 0,9 20 0 0 0,-14-33-60 0 0,1 0 0 0 0,-1-1 0 0 0,1 1 0 0 0,0-1 0 0 0,1 1 0 0 0,-1-1 0 0 0,1 0 0 0 0,0-1 0 0 0,0 1 0 0 0,0-1 0 0 0,0 0 0 0 0,8 5 0 0 0,-9-7-12 0 0,-1-1-1 0 0,0 1 1 0 0,1 0 0 0 0,-1-1 0 0 0,1 0-1 0 0,-1 0 1 0 0,1 0 0 0 0,-1 0 0 0 0,0 0-1 0 0,1 0 1 0 0,-1 0 0 0 0,1-1 0 0 0,-1 1 0 0 0,0-1-1 0 0,1 0 1 0 0,-1 0 0 0 0,0 0 0 0 0,1 0-1 0 0,-1 0 1 0 0,0 0 0 0 0,0 0 0 0 0,0-1-1 0 0,3-3 1 0 0,1 1-20 0 0,-1-1-1 0 0,1 0 1 0 0,-2 0-1 0 0,1-1 1 0 0,0 1-1 0 0,-1-1 1 0 0,3-7-1 0 0,2-3 11 0 0,-2-1-1 0 0,0 0 0 0 0,7-32 1 0 0,6-55 139 0 0,-18 91-104 0 0,0-6 139 0 0,-10 36 172 0 0,6-3-205 0 0,0 0-1 0 0,0 0 0 0 0,2 0 0 0 0,-1-1 0 0 0,2 1 1 0 0,0 0-1 0 0,1 0 0 0 0,4 17 0 0 0,-4-22-76 0 0,1 1-1 0 0,0-1 1 0 0,0 0 0 0 0,1 0-1 0 0,0 0 1 0 0,1-1-1 0 0,0 1 1 0 0,0-1 0 0 0,1 0-1 0 0,0 0 1 0 0,0-1-1 0 0,12 11 1 0 0,-14-15-96 0 0,-1 0-1 0 0,1-1 1 0 0,0 1 0 0 0,0-1 0 0 0,0 0-1 0 0,0 0 1 0 0,0 0 0 0 0,1 0 0 0 0,-1-1-1 0 0,1 0 1 0 0,-1 0 0 0 0,1 0-1 0 0,-1 0 1 0 0,1-1 0 0 0,7 0 0 0 0,-7 0-298 0 0,1-1 1 0 0,-1 0 0 0 0,0-1 0 0 0,1 1-1 0 0,-1-1 1 0 0,0 0 0 0 0,0-1 0 0 0,0 1-1 0 0,-1-1 1 0 0,1 0 0 0 0,-1 0 0 0 0,8-6-1 0 0,-4 2-2105 0 0,-1-1 0 0 0,0 1 0 0 0,9-13 0 0 0,-8 6 446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29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96 153 512 0 0,'-5'-3'362'0'0,"1"1"0"0"0,-1 1-1 0 0,1-1 1 0 0,-1 1 0 0 0,1 0-1 0 0,-9-1 1 0 0,8 1 15 0 0,1 1 0 0 0,-1-1 0 0 0,1 0-1 0 0,-1-1 1 0 0,1 1 0 0 0,-1-1 0 0 0,-7-4 0 0 0,12 6-195 0 0,0-1 0 0 0,-1 1 0 0 0,1 0 1 0 0,-1-1-1 0 0,1 1 0 0 0,-1 0 1 0 0,1-1-1 0 0,-1 1 0 0 0,0 0 0 0 0,1 0 1 0 0,-1 0-1 0 0,1-1 0 0 0,-1 1 0 0 0,1 0 1 0 0,-1 0-1 0 0,0 0 0 0 0,1 0 1 0 0,-1 0-1 0 0,-1 0 0 0 0,3 0-29 0 0,-1 1 0 0 0,0-1 0 0 0,1 0 0 0 0,-1 0-1 0 0,0 0 1 0 0,1 0 0 0 0,-1 0 0 0 0,0 0 0 0 0,1 0 0 0 0,-1 0 0 0 0,0 0 0 0 0,1 0-1 0 0,-1 0 1 0 0,0 0 0 0 0,1 0 0 0 0,-1 0 0 0 0,0 0 0 0 0,1 0 0 0 0,-1-1-1 0 0,0 1 1 0 0,1 0 0 0 0,-1 0 0 0 0,0 0 0 0 0,1 0 0 0 0,-1-1 0 0 0,0 1-1 0 0,1 0 1 0 0,3-2 156 0 0,0 1 0 0 0,0 0 0 0 0,0 0 0 0 0,0 0 0 0 0,0 1 0 0 0,1-1 0 0 0,-1 1 0 0 0,0 0 0 0 0,8 1 0 0 0,-7 0-209 0 0,1-1 0 0 0,-1 0 1 0 0,1 0-1 0 0,-1 0 0 0 0,9-3 1 0 0,61-9 975 0 0,-49 6-741 0 0,-1-2 0 0 0,42-17 1 0 0,-55 19-140 0 0,-8 3-89 0 0,1 1-1 0 0,-1 0 0 0 0,1 0 0 0 0,0 0 1 0 0,0 1-1 0 0,0-1 0 0 0,5 0 0 0 0,-9 2-93 0 0,0 1 0 0 0,0-1-1 0 0,0 0 1 0 0,-1 0-1 0 0,1 1 1 0 0,0-1-1 0 0,0 1 1 0 0,0-1 0 0 0,0 1-1 0 0,-1-1 1 0 0,1 1-1 0 0,0-1 1 0 0,0 1-1 0 0,-1 0 1 0 0,2 0 0 0 0,-2 0-11 0 0,1 0 0 0 0,0 0 0 0 0,0 0 0 0 0,0 0 1 0 0,0-1-1 0 0,0 1 0 0 0,0 0 0 0 0,0-1 0 0 0,0 1 1 0 0,0-1-1 0 0,0 1 0 0 0,0-1 0 0 0,0 1 1 0 0,0-1-1 0 0,1 0 0 0 0,0 1 0 0 0,9-1 67 0 0,-9 0-54 0 0,0 0 0 0 0,1 0-1 0 0,-1 0 1 0 0,0 0 0 0 0,0 0-1 0 0,1 0 1 0 0,-1-1 0 0 0,0 1 0 0 0,4-2-1 0 0,6-2 153 0 0,-1 0-1 0 0,1 2 1 0 0,15-3-1 0 0,20-4 243 0 0,-43 7-319 0 0,1 0 1 0 0,-1-1-1 0 0,1 1 1 0 0,-1-1-1 0 0,0 0 0 0 0,0 0 1 0 0,0-1-1 0 0,6-6 1 0 0,-9 9-63 0 0,-5 3-3 0 0,1 0 1 0 0,0 0-1 0 0,1 0 1 0 0,-1 1-1 0 0,0-1 1 0 0,-4 6-1 0 0,-4 2-197 0 0,-5 2-411 0 0,4-4-2785 0 0,4-1-3702 0 0,5-4 4831 0 0</inkml:trace>
</inkml:ink>
</file>

<file path=ppt/ink/ink4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9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59 8 0 0,'-19'-8'894'0'0,"14"6"101"0"0,1 0-1 0 0,-1 0 0 0 0,1 0 1 0 0,0-1-1 0 0,0 1 0 0 0,-1-1 1 0 0,2 0-1 0 0,-1 0 0 0 0,0 0 1 0 0,-4-6-1 0 0,-2 2 2255 0 0,4 4-1046 0 0,6 3-2159 0 0,0 0 0 0 0,0 0 0 0 0,0 0 1 0 0,0 0-1 0 0,0 0 0 0 0,0 0 1 0 0,0 0-1 0 0,0 0 0 0 0,0 0 0 0 0,0 0 1 0 0,0 0-1 0 0,0 0 0 0 0,0 0 0 0 0,0 0 1 0 0,0 0-1 0 0,0 0 0 0 0,0 0 0 0 0,0 0 1 0 0,1 0-1 0 0,-1 0 0 0 0,0 0 0 0 0,0 0 1 0 0,0 0-1 0 0,0 0 0 0 0,0 0 1 0 0,0 0-1 0 0,0 0 0 0 0,0 0 0 0 0,0 0 1 0 0,0 0-1 0 0,0 0 0 0 0,0 0 0 0 0,0 0 1 0 0,0 0-1 0 0,0 0 0 0 0,0-1 0 0 0,0 1 1 0 0,0 0-1 0 0,0 0 0 0 0,0 0 0 0 0,0 0 1 0 0,0 0-1 0 0,0 0 0 0 0,0 0 1 0 0,0 0-1 0 0,0 0 0 0 0,0 0 0 0 0,0 0 1 0 0,0 0-1 0 0,0 0 0 0 0,0 0 0 0 0,0 0 1 0 0,0 0-1 0 0,0 0 0 0 0,0 0 0 0 0,0-1 1 0 0,0 1-1 0 0,6 0 700 0 0,-1 1-372 0 0,0-1-1 0 0,0-1 0 0 0,0 1 1 0 0,0-1-1 0 0,0 0 0 0 0,5-1 0 0 0,-4 1-228 0 0,0 1 0 0 0,0 0 0 0 0,-1 0-1 0 0,1 1 1 0 0,0 0 0 0 0,-1 0 0 0 0,1 0-1 0 0,10 4 1 0 0,-11-4-55 0 0,25 8 82 0 0,0 2 1 0 0,0 0 0 0 0,-2 2-1 0 0,0 1 1 0 0,0 1 0 0 0,-1 1-1 0 0,-1 2 1 0 0,-1 1 0 0 0,34 31-1 0 0,-44-35-107 0 0,-2-1-1 0 0,1 2 1 0 0,-2 0-1 0 0,0 0 1 0 0,-1 1-1 0 0,-1 1 1 0 0,0 0 0 0 0,-1 0-1 0 0,-2 1 1 0 0,1 0-1 0 0,-2 0 1 0 0,-1 0-1 0 0,0 1 1 0 0,-1 0-1 0 0,1 36 1 0 0,-4-39-52 0 0,-2 0 0 0 0,0 0 1 0 0,-1 0-1 0 0,0-1 0 0 0,-9 30 0 0 0,8-39-35 0 0,1 0 0 0 0,-1 0 0 0 0,0 0 0 0 0,0 0 0 0 0,-1-1 0 0 0,0 1 0 0 0,0-1 0 0 0,-1 0 0 0 0,0 0 0 0 0,0-1 0 0 0,0 1 0 0 0,0-1 0 0 0,-1 0 0 0 0,0-1-1 0 0,-10 7 1 0 0,3-5-179 0 0,1 0 0 0 0,-1 0 0 0 0,0-2 0 0 0,-21 5 0 0 0,-9-1-2013 0 0,-3-3-3817 0 0,38-4 2936 0 0</inkml:trace>
</inkml:ink>
</file>

<file path=ppt/ink/ink4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2:59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40 512 0 0,'-4'1'1531'0'0,"-1"0"0"0"0,0 0 0 0 0,0 0 0 0 0,1-1 0 0 0,-1 0 0 0 0,-8 0 0 0 0,13 0-1431 0 0,0 0 0 0 0,0 0 0 0 0,-1 0-1 0 0,1 0 1 0 0,0 0 0 0 0,0 0 0 0 0,-1 0 0 0 0,1 0-1 0 0,0 0 1 0 0,0-1 0 0 0,-1 1 0 0 0,1 0 0 0 0,0 0-1 0 0,0 0 1 0 0,0 0 0 0 0,-1 0 0 0 0,1-1 0 0 0,0 1 0 0 0,0 0-1 0 0,0 0 1 0 0,0 0 0 0 0,0-1 0 0 0,-1 1 0 0 0,1 0-1 0 0,0 0 1 0 0,0 0 0 0 0,0-1 0 0 0,0 1 0 0 0,0 0 0 0 0,0 0-1 0 0,0-1 1 0 0,0 1 0 0 0,0 0 0 0 0,0 0 0 0 0,0-1-1 0 0,0 1 1 0 0,7-8 1310 0 0,12-3-645 0 0,-10 7-547 0 0,1 1 0 0 0,0 0 1 0 0,-1 1-1 0 0,1 0 0 0 0,0 0 0 0 0,0 1 0 0 0,0 0 1 0 0,20 1-1 0 0,6 4-361 0 0,42 8 0 0 0,-21-2-987 0 0,-13-4-3239 0 0,-22-4 1631 0 0</inkml:trace>
</inkml:ink>
</file>

<file path=ppt/ink/ink4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0.9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252 141 512 0 0,'-6'-33'4858'0'0,"5"26"-3855"0"0,0 0 0 0 0,0 0 1 0 0,-1 0-1 0 0,0 0 0 0 0,0 0 0 0 0,0 1 0 0 0,-5-9 0 0 0,5 11-549 0 0,-1 0 0 0 0,0-1 1 0 0,0 1-1 0 0,-1 0 0 0 0,1 1 0 0 0,-1-1 1 0 0,-4-4-1 0 0,6 7-336 0 0,0 0 0 0 0,1 0 0 0 0,-1 0 0 0 0,0 0-1 0 0,0 1 1 0 0,1-1 0 0 0,-1 0 0 0 0,0 1 0 0 0,0-1 0 0 0,0 1 0 0 0,0 0 0 0 0,0 0-1 0 0,0-1 1 0 0,0 1 0 0 0,0 0 0 0 0,0 1 0 0 0,1-1 0 0 0,-1 0 0 0 0,0 1 0 0 0,0-1-1 0 0,0 1 1 0 0,-2 0 0 0 0,-7 4 131 0 0,0-1-1 0 0,1 2 1 0 0,0-1-1 0 0,0 2 1 0 0,0-1-1 0 0,1 1 0 0 0,0 1 1 0 0,0 0-1 0 0,-13 14 1 0 0,17-16-151 0 0,1 1 1 0 0,-1 0-1 0 0,1 0 0 0 0,0 0 1 0 0,1 0-1 0 0,-1 1 1 0 0,2 0-1 0 0,-1-1 1 0 0,1 1-1 0 0,0 0 0 0 0,1 0 1 0 0,-1 0-1 0 0,2 1 1 0 0,-1 13-1 0 0,2-15-45 0 0,-1 1-1 0 0,1-1 1 0 0,0 1-1 0 0,1-1 1 0 0,0 1-1 0 0,0-1 1 0 0,0 0-1 0 0,1 0 1 0 0,0 0-1 0 0,1-1 0 0 0,0 1 1 0 0,0-1-1 0 0,0 1 1 0 0,0-1-1 0 0,1 0 1 0 0,0-1-1 0 0,11 10 1 0 0,-6-8-47 0 0,-1 0 0 0 0,1-1 1 0 0,1 0-1 0 0,-1 0 0 0 0,1-2 0 0 0,0 1 1 0 0,0-1-1 0 0,1-1 0 0 0,-1 0 0 0 0,20 3 1 0 0,-7-4-174 0 0,1 0 0 0 0,-1-1 1 0 0,0-2-1 0 0,1 0 0 0 0,-1-2 1 0 0,0-1-1 0 0,0 0 0 0 0,25-9 1 0 0,-26 5-1668 0 0,-1 0 0 0 0,0-2-1 0 0,0 0 1 0 0,37-25 0 0 0,-37 19-1816 0 0</inkml:trace>
</inkml:ink>
</file>

<file path=ppt/ink/ink4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1.3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60 952 0 0,'-1'-2'2727'0'0,"0"2"-2500"0"0,1-1 0 0 0,0 1 0 0 0,0 0 1 0 0,0 0-1 0 0,0 0 0 0 0,0-1 0 0 0,0 1 0 0 0,0 0 1 0 0,0 0-1 0 0,0 0 0 0 0,0-1 0 0 0,0 1 0 0 0,0 0 1 0 0,1-3 3407 0 0,0 3-3408 0 0,11-5 2255 0 0,17 0-1118 0 0,11 2 60 0 0,51-12-1 0 0,13-2-954 0 0,-80 14-770 0 0,-1 1 0 0 0,1 1 1 0 0,0 1-1 0 0,-1 1 0 0 0,45 8 0 0 0,-67-9 64 0 0,0 0 0 0 0,0 0 0 0 0,0 1 0 0 0,0-1 0 0 0,0 0 0 0 0,-1 1 0 0 0,1-1-1 0 0,0 1 1 0 0,0-1 0 0 0,-1 1 0 0 0,1-1 0 0 0,1 2 0 0 0,1 6-4736 0 0,-1-3 1702 0 0</inkml:trace>
</inkml:ink>
</file>

<file path=ppt/ink/ink4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1.6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0 1312 0 0,'-1'1'315'0'0,"0"-1"421"0"0,-1 0 0 0 0,1 1 1 0 0,-1-1-1 0 0,1 1 0 0 0,0-1 1 0 0,-1 1-1 0 0,1 0 0 0 0,0-1 1 0 0,0 1-1 0 0,-1 0 0 0 0,0 1 1 0 0,1-1-269 0 0,1 1 0 0 0,-1 0 0 0 0,1-1 0 0 0,0 1 0 0 0,-1-1 0 0 0,1 1 0 0 0,0-1 0 0 0,0 1 0 0 0,0 0 0 0 0,0 2 0 0 0,1 5 108 0 0,-1 1 0 0 0,2-1 0 0 0,-1 0 0 0 0,1 1 0 0 0,1-1 0 0 0,-1 0-1 0 0,2-1 1 0 0,-1 1 0 0 0,8 13 0 0 0,5 4-1870 0 0,31 39 1 0 0,-14-21-4725 0 0,-23-30 4399 0 0</inkml:trace>
</inkml:ink>
</file>

<file path=ppt/ink/ink4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2.2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70 512 0 0,'-2'-10'2670'0'0,"1"6"-1494"0"0,0 1 1 0 0,0-1 0 0 0,1 0 0 0 0,-1 0-1 0 0,1 0 1 0 0,0-6 0 0 0,1 9-994 0 0,-1-1 0 0 0,0 1 1 0 0,1 0-1 0 0,-1 0 0 0 0,1 0 1 0 0,-1 0-1 0 0,1 0 0 0 0,0 0 0 0 0,-1 0 1 0 0,1 0-1 0 0,0 0 0 0 0,0 0 1 0 0,0 0-1 0 0,0 0 0 0 0,0 1 1 0 0,-1-1-1 0 0,1 0 0 0 0,1 1 1 0 0,-1-1-1 0 0,0 1 0 0 0,0-1 1 0 0,0 1-1 0 0,0-1 0 0 0,0 1 0 0 0,3-1 1 0 0,1 0 103 0 0,0 0 0 0 0,0 0 0 0 0,0 0 0 0 0,0 1 0 0 0,0 0 1 0 0,0 0-1 0 0,0 0 0 0 0,0 0 0 0 0,0 1 0 0 0,0 0 0 0 0,0 0 0 0 0,0 0 1 0 0,9 4-1 0 0,-7-1-138 0 0,-1 0 0 0 0,1 0 0 0 0,-1 0 0 0 0,0 0 1 0 0,0 1-1 0 0,0 0 0 0 0,0 1 0 0 0,7 9 0 0 0,147 208 1297 0 0,-152-211-1473 0 0,-1-2 57 0 0,0-1-1 0 0,0 0 0 0 0,1 0 1 0 0,0-1-1 0 0,15 12 0 0 0,-18-16-442 0 0,0-1-1 0 0,0 1 0 0 0,1-1 0 0 0,11 4 1 0 0,-13-5-526 0 0,0-1 0 0 0,1 0 0 0 0,-1 0 0 0 0,0 0 0 0 0,0-1 0 0 0,0 0 0 0 0,1 0 0 0 0,4 0 0 0 0,-1-1-2658 0 0</inkml:trace>
</inkml:ink>
</file>

<file path=ppt/ink/ink4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2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458 0 2072 0 0,'-17'18'6467'0'0,"-13"5"-4382"0"0,20-16-1536 0 0,0-1-1 0 0,-9 11 0 0 0,-15 17 2353 0 0,-64 50 0 0 0,52-50-1804 0 0,-50 34-105 0 0,85-62-1207 0 0,0 1-1 0 0,1 1 0 0 0,0 0 0 0 0,0 0 1 0 0,1 1-1 0 0,0 0 0 0 0,-11 15 1 0 0,19-23-18 0 0,0 0 1 0 0,1 0 0 0 0,-1 0 0 0 0,0 1 0 0 0,0-1 0 0 0,1 1-1 0 0,-1-1 1 0 0,1 0 0 0 0,-1 1 0 0 0,1-1 0 0 0,0 1-1 0 0,-1-1 1 0 0,1 1 0 0 0,0-1 0 0 0,0 1 0 0 0,0-1-1 0 0,0 1 1 0 0,0-1 0 0 0,1 3 0 0 0,4 4-884 0 0</inkml:trace>
</inkml:ink>
</file>

<file path=ppt/ink/ink4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3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16 512 0 0,'12'-7'1300'0'0,"3"-2"5583"0"0,-15 9-6648 0 0,1 0 0 0 0,0 0 0 0 0,-1 0 0 0 0,1 0 1 0 0,0 0-1 0 0,-1 1 0 0 0,1-1 0 0 0,0 0 0 0 0,-1 0 0 0 0,1 0 0 0 0,-1 1 1 0 0,1-1-1 0 0,0 0 0 0 0,-1 0 0 0 0,1 1 0 0 0,-1-1 0 0 0,1 1 0 0 0,-1-1 1 0 0,1 1-1 0 0,-1-1 0 0 0,1 0 0 0 0,-1 1 0 0 0,1 0 0 0 0,-1-1 0 0 0,1 2 0 0 0,47 72 3873 0 0,4 7-2719 0 0,-43-69-1241 0 0,1 0-1 0 0,0-1 1 0 0,0 0 0 0 0,17 13-1 0 0,-10-12-95 0 0,26 17 1 0 0,-36-25-46 0 0,1-1 1 0 0,-1 0 0 0 0,1 0 0 0 0,-1 0-1 0 0,1-1 1 0 0,15 3 0 0 0,-23-5-13 0 0,0 0 0 0 0,1 0 1 0 0,-1 1-1 0 0,1-1 0 0 0,-1 0 0 0 0,1 0 1 0 0,-1 0-1 0 0,0 0 0 0 0,1 0 0 0 0,-1 0 1 0 0,1-1-1 0 0,-1 1 0 0 0,1 0 0 0 0,-1 0 1 0 0,0 0-1 0 0,1 0 0 0 0,-1 0 0 0 0,0 0 1 0 0,1-1-1 0 0,-1 1 0 0 0,1 0 1 0 0,-3-7-155 0 0,-12-5 23 0 0,-1 3-12 0 0,-1 2 0 0 0,0 0 1 0 0,0 0-1 0 0,-27-5 0 0 0,-70-11 52 0 0,110 23 103 0 0,-105-13 4 0 0,99 13 23 0 0,10 0 4 0 0,16-1-56 0 0,-11-1 2 0 0,12-2-29 0 0,31-13 1 0 0,-37 12 62 0 0,7-2-15 0 0,0-1-1 0 0,-1-1 1 0 0,0-1-1 0 0,-1-1 1 0 0,20-15-1 0 0,-35 24 17 0 0,8-6 44 0 0,0 0-1 0 0,0 0 0 0 0,13-6 0 0 0,-23 14-57 0 0,0 0 0 0 0,0 0-1 0 0,0 0 1 0 0,0 0-1 0 0,0 0 1 0 0,0 0 0 0 0,0 0-1 0 0,0 0 1 0 0,0 0-1 0 0,0 0 1 0 0,0 0 0 0 0,0 0-1 0 0,0 0 1 0 0,0 0-1 0 0,0 0 1 0 0,0 0 0 0 0,0 0-1 0 0,0 0 1 0 0,0 0-1 0 0,0 0 1 0 0,0 0 0 0 0,0 1-1 0 0,0-1 1 0 0,0 0 0 0 0,0 0-1 0 0,0 0 1 0 0,0 0-1 0 0,0 0 1 0 0,0 0 0 0 0,0 0-1 0 0,0 0 1 0 0,0 0-1 0 0,0 0 1 0 0,0 0 0 0 0,0 0-1 0 0,0 0 1 0 0,0 0-1 0 0,0 0 1 0 0,0 0 0 0 0,0 0-1 0 0,1 0 1 0 0,-1 0-1 0 0,0 0 1 0 0,0 0 0 0 0,0 0-1 0 0,0 0 1 0 0,0 0-1 0 0,-5 6 33 0 0,-8 7-39 0 0,-152 88-52 0 0,148-90 55 0 0,-1 0 0 0 0,2 1 1 0 0,-25 22-1 0 0,41-34-3 0 0,-1 1 1 0 0,0-1-1 0 0,1 1 1 0 0,-1-1-1 0 0,1 1 0 0 0,-1 0 1 0 0,1-1-1 0 0,-1 1 1 0 0,1 0-1 0 0,-1-1 1 0 0,1 1-1 0 0,0 0 0 0 0,-1-1 1 0 0,1 1-1 0 0,0 0 1 0 0,0 0-1 0 0,-1 0 0 0 0,1-1 1 0 0,0 1-1 0 0,0 0 1 0 0,0 0-1 0 0,0-1 0 0 0,0 1 1 0 0,0 0-1 0 0,0 0 1 0 0,0 0-1 0 0,0-1 1 0 0,1 1-1 0 0,-1 0 0 0 0,0 0 1 0 0,0-1-1 0 0,1 1 1 0 0,-1 0-1 0 0,0 0 0 0 0,1-1 1 0 0,-1 1-1 0 0,1 0 1 0 0,-1-1-1 0 0,1 1 0 0 0,1 0 1 0 0,-1 0 0 0 0,0 0 0 0 0,1 0 0 0 0,-1 0 0 0 0,1 0 0 0 0,-1 0 0 0 0,1-1 0 0 0,-1 1 0 0 0,1-1 0 0 0,0 1 0 0 0,-1-1 1 0 0,1 0-1 0 0,0 0 0 0 0,-1 1 0 0 0,1-1 0 0 0,0 0 0 0 0,-1 0 0 0 0,1-1 0 0 0,0 1 0 0 0,1-1 0 0 0,10-2-45 0 0,0-1 1 0 0,0 0-1 0 0,-1-1 0 0 0,0 0 0 0 0,0-1 1 0 0,0-1-1 0 0,0 0 0 0 0,-1-1 1 0 0,0 0-1 0 0,14-13 0 0 0,-18 13 60 0 0,1 0-1 0 0,-1 0 1 0 0,0 0-1 0 0,-1-1 1 0 0,9-15 0 0 0,-11 17 105 0 0,-3 11-35 0 0,-6 11-67 0 0,0-7 11 0 0,0-1-1 0 0,0 0 1 0 0,-1 0 0 0 0,0 0 0 0 0,-1 0 0 0 0,1-1 0 0 0,-10 7 0 0 0,-6 2 37 0 0,-26 14 1 0 0,37-21-114 0 0,11-8 48 0 0,0 0 0 0 0,0 0 1 0 0,0 0-1 0 0,0 0 0 0 0,-1 0 0 0 0,1 0 0 0 0,0 0 1 0 0,0 0-1 0 0,0 0 0 0 0,0 0 0 0 0,0 0 1 0 0,-1 1-1 0 0,1-1 0 0 0,0 0 0 0 0,0 0 1 0 0,0 0-1 0 0,0 0 0 0 0,0 0 0 0 0,0 0 0 0 0,0 0 1 0 0,0 1-1 0 0,-1-1 0 0 0,1 0 0 0 0,0 0 1 0 0,0 0-1 0 0,0 0 0 0 0,0 0 0 0 0,0 1 0 0 0,0-1 1 0 0,0 0-1 0 0,0 0 0 0 0,0 0 0 0 0,0 0 1 0 0,0 1-1 0 0,0-1 0 0 0,0 0 0 0 0,0 0 0 0 0,0 0 1 0 0,0 0-1 0 0,0 0 0 0 0,0 1 0 0 0,0-1 1 0 0,0 0-1 0 0,0 0 0 0 0,0 0 0 0 0,1 0 0 0 0,-1 0 1 0 0,0 1-1 0 0,0-1 0 0 0,0 0 0 0 0,0 0 1 0 0,0 0-1 0 0,0 0 0 0 0,0 0 0 0 0,1 0 0 0 0,-1 0 1 0 0,0 1-1 0 0,0-1 0 0 0,0 0 0 0 0,0 0 1 0 0,1 0-1 0 0,12 3-33 0 0,-8-2 20 0 0,-1 0 1 0 0,0 0-1 0 0,0 0 0 0 0,1-1 0 0 0,-1 1 0 0 0,0-1 0 0 0,1 0 1 0 0,5-1-1 0 0,89-13-354 0 0,-82 11-66 0 0,-2 0 0 0 0,20-7 1 0 0,8-5-3996 0 0,-29 10 1508 0 0,-3 2 261 0 0</inkml:trace>
</inkml:ink>
</file>

<file path=ppt/ink/ink4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6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2 164 512 0 0,'-2'-1'3392'0'0,"5"-2"-2105"0"0,4-1-399 0 0,76-22 5955 0 0,43-3-4395 0 0,-47 12-1465 0 0,41-16-567 0 0,-76 19-441 0 0,1 2-1 0 0,0 2 0 0 0,51-4 0 0 0,-95 14-36 0 0,28 0-140 0 0,-28 0 96 0 0,-1 0 1 0 0,1 0-1 0 0,0 0 0 0 0,0 0 0 0 0,0 0 0 0 0,0 0 1 0 0,0 1-1 0 0,0-1 0 0 0,0 0 0 0 0,0 0 1 0 0,-1 1-1 0 0,1-1 0 0 0,0 1 0 0 0,0-1 0 0 0,0 1 1 0 0,-1-1-1 0 0,1 1 0 0 0,0-1 0 0 0,-1 1 1 0 0,1 0-1 0 0,0-1 0 0 0,-1 1 0 0 0,1 0 0 0 0,0 1 1 0 0,-1-1-112 0 0,0 0 1 0 0,0 0 0 0 0,0 0-1 0 0,0-1 1 0 0,0 1-1 0 0,0 0 1 0 0,0 0 0 0 0,0 0-1 0 0,-1-1 1 0 0,1 1 0 0 0,0 0-1 0 0,-1 0 1 0 0,1 0 0 0 0,0-1-1 0 0,-1 1 1 0 0,1 0 0 0 0,-1-1-1 0 0,0 2 1 0 0,-13 12-3017 0 0,11-11 2827 0 0,-12 11-1505 0 0</inkml:trace>
</inkml:ink>
</file>

<file path=ppt/ink/ink4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6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63 1160 0 0,'-8'-22'5302'0'0,"7"20"-4752"0"0,0 0 0 0 0,0 0 1 0 0,-1 0-1 0 0,2 0 1 0 0,-1-1-1 0 0,0 1 1 0 0,0-1-1 0 0,1 1 0 0 0,-1 0 1 0 0,1-1-1 0 0,0 1 1 0 0,0-1-1 0 0,0 1 0 0 0,0-4 1 0 0,1 6-464 0 0,-1-1 1 0 0,0 1-1 0 0,0 0 0 0 0,1 0 1 0 0,-1-1-1 0 0,0 1 1 0 0,1 0-1 0 0,-1 0 0 0 0,0 0 1 0 0,1 0-1 0 0,-1-1 1 0 0,0 1-1 0 0,1 0 1 0 0,-1 0-1 0 0,0 0 0 0 0,1 0 1 0 0,-1 0-1 0 0,0 0 1 0 0,1 0-1 0 0,-1 0 0 0 0,0 0 1 0 0,1 0-1 0 0,-1 0 1 0 0,1 0-1 0 0,-1 0 0 0 0,0 0 1 0 0,1 1-1 0 0,-1-1 1 0 0,0 0-1 0 0,1 0 0 0 0,-1 0 1 0 0,1 1-1 0 0,11 5 672 0 0,-4 1-455 0 0,0 0-1 0 0,0 0 1 0 0,0 1-1 0 0,-1 0 1 0 0,0 0-1 0 0,-1 1 1 0 0,0-1-1 0 0,0 2 1 0 0,6 13-1 0 0,-2 0-57 0 0,-1 0 0 0 0,-1 1 1 0 0,6 25-1 0 0,-7-9 43 0 0,-2 0 0 0 0,-1 1 0 0 0,-3 44 0 0 0,7 67-44 0 0,-7-148-268 0 0,-1-1 0 0 0,1 1 0 0 0,0-1 0 0 0,0 0 0 0 0,0 0 0 0 0,0 1 0 0 0,1-1 0 0 0,-1 0 0 0 0,3 3 0 0 0,-3-5-16 0 0,-1 0-1 0 0,1-1 1 0 0,0 1 0 0 0,-1 0-1 0 0,1-1 1 0 0,-1 1 0 0 0,1-1 0 0 0,0 1-1 0 0,0-1 1 0 0,-1 1 0 0 0,1-1 0 0 0,0 0-1 0 0,0 1 1 0 0,-1-1 0 0 0,1 0-1 0 0,0 0 1 0 0,0 1 0 0 0,0-1 0 0 0,0 0-1 0 0,0 0 1 0 0,-1 0 0 0 0,1 0-1 0 0,0 0 1 0 0,0 0 0 0 0,0 0 0 0 0,0 0-1 0 0,-1-1 1 0 0,1 1 0 0 0,0 0 0 0 0,0 0-1 0 0,0-1 1 0 0,-1 1 0 0 0,1 0-1 0 0,0-1 1 0 0,0 1 0 0 0,-1-1 0 0 0,1 1-1 0 0,0-1 1 0 0,0-1 0 0 0,4-2-1056 0 0,0-1 0 0 0,0 0 0 0 0,-1 0 1 0 0,0 0-1 0 0,0-1 0 0 0,-1 1 0 0 0,6-12 0 0 0,-8 15 592 0 0,6-10-1678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34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2621 512 0 0,'-2'0'19'0'0,"0"1"-1"0"0,1-1 1 0 0,-1 1-1 0 0,0 0 1 0 0,0 0-1 0 0,1 0 1 0 0,-1 0 0 0 0,1 0-1 0 0,-1 0 1 0 0,-2 2-1 0 0,-14 14 5139 0 0,18-17-4967 0 0,-1 0-1 0 0,1 1 0 0 0,0-1 1 0 0,0 0-1 0 0,-1 0 1 0 0,1 0-1 0 0,0 1 0 0 0,0-1 1 0 0,0 0-1 0 0,0 0 0 0 0,-1 1 1 0 0,1-1-1 0 0,0 0 1 0 0,0 0-1 0 0,0 1 0 0 0,0-1 1 0 0,0 0-1 0 0,0 0 1 0 0,-1 1-1 0 0,1-1 0 0 0,0 0 1 0 0,0 1-1 0 0,0-1 0 0 0,0 0 1 0 0,0 1-1 0 0,0-1 1 0 0,0 0-1 0 0,0 0 0 0 0,1 1 1 0 0,-1-1-1 0 0,0 0 1 0 0,0 1-1 0 0,0-1 0 0 0,0 1 1 0 0,11 3 2500 0 0,-6-3-2417 0 0,-1 0 0 0 0,0-1 0 0 0,1 0 0 0 0,7-1 0 0 0,188-32 2051 0 0,-173 30-2085 0 0,0 2-1 0 0,46 3 0 0 0,-27 6-43 0 0,-5 0 116 0 0,-14-3-143 0 0,-21-3-113 0 0,0-1-1 0 0,0 0 1 0 0,11 1-1 0 0,193 3 792 0 0,-191-6-802 0 0,1-1 1 0 0,-1-1 0 0 0,20-5-1 0 0,35-6 305 0 0,-11 9-198 0 0,-17 2-33 0 0,71-14-1 0 0,-70 9-82 0 0,0 1-1 0 0,71 1 0 0 0,-43-1-27 0 0,16 0 46 0 0,19 9-94 0 0,-39 1 94 0 0,80-9 0 0 0,-78 4-1 0 0,-2 1 12 0 0,92-1 36 0 0,-150 2-90 0 0,91 11-3 0 0,-43-3-29 0 0,7 2 36 0 0,85 23-1 0 0,-110-22-48 0 0,3-2 100 0 0,59 4 0 0 0,12 1 69 0 0,-66-5-94 0 0,82 4-1 0 0,10-4 10 0 0,34 0 19 0 0,-31 0-18 0 0,-57-3-29 0 0,-35-3 96 0 0,91 8-9 0 0,66 14 56 0 0,-71-4-186 0 0,-13-1 66 0 0,-3-2-45 0 0,-70-9 20 0 0,71 3 0 0 0,-27-9-23 0 0,214 0 112 0 0,-145-2-104 0 0,-54 1-11 0 0,46 4-11 0 0,-38 1 12 0 0,36 2 25 0 0,37 1 42 0 0,-79-7-89 0 0,42-1-4 0 0,83-1 102 0 0,-126-2-86 0 0,23 0-66 0 0,-34 4 175 0 0,84 6-86 0 0,155 22 9 0 0,-35-2-10 0 0,-165-17 28 0 0,40 6-23 0 0,12-4-66 0 0,171-3 97 0 0,-287-11-40 0 0,133-7 0 0 0,-64 1 16 0 0,121-2-62 0 0,-192 6 10 0 0,134 1 186 0 0,-56 5-220 0 0,-9-1 102 0 0,32-2-34 0 0,-78-3 0 0 0,85-4 17 0 0,0-1 10 0 0,23-5-46 0 0,-43 0 38 0 0,-86 9-30 0 0,97-2-3 0 0,21 6 57 0 0,28-6-49 0 0,-97 1-3 0 0,109-1-12 0 0,30 6 25 0 0,-102 1-24 0 0,245 12 53 0 0,-381-13-30 0 0,225 10-7 0 0,125 11 53 0 0,-242-19-91 0 0,-6 1 76 0 0,25-4-59 0 0,-70-2 29 0 0,141-6 26 0 0,-73 1 12 0 0,-77 4-119 0 0,169 0 108 0 0,-103 2-52 0 0,-3 1 54 0 0,-10 0-28 0 0,69 6 24 0 0,234 44-55 0 0,-236-34 13 0 0,97-9 65 0 0,-207-7-8 0 0,-64-2-47 0 0,-1 0 0 0 0,1-2 0 0 0,30-8-1 0 0,-18 3 4 0 0,36-12 82 0 0,-16 4-24 0 0,-34 11-53 0 0,22-11 0 0 0,-15 5 21 0 0,39-18-107 0 0,-35 17 206 0 0,-19 7-120 0 0,1 1 0 0 0,13-4 0 0 0,-2 5-64 0 0,-19 3 68 0 0,1 0-1 0 0,-1 0 1 0 0,0 0 0 0 0,0 0-1 0 0,0-1 1 0 0,0 0 0 0 0,6-3-1 0 0,-9 4-4 0 0,1 0 0 0 0,-2-1 0 0 0,1 1 0 0 0,0 0 0 0 0,0-1 0 0 0,0 1 0 0 0,0-1 0 0 0,-1 0 0 0 0,1 0 0 0 0,-1 1 0 0 0,2-4 0 0 0,-2 4-1 0 0,-1-1 0 0 0,0 0-1 0 0,1 1 1 0 0,-1-1 0 0 0,0 1-1 0 0,0-1 1 0 0,0 1 0 0 0,0-1-1 0 0,0 1 1 0 0,0-1 0 0 0,0 0-1 0 0,-1 1 1 0 0,1-1 0 0 0,0 1-1 0 0,-1-1 1 0 0,1 1 0 0 0,-2-3-1 0 0,-11-26 35 0 0,2-1 0 0 0,2 1-1 0 0,0-2 1 0 0,2 1 0 0 0,2-1-1 0 0,1 0 1 0 0,-1-46 0 0 0,5 52-39 0 0,-5-285 129 0 0,0 224-111 0 0,-27-133 0 0 0,7 104-41 0 0,-23-120 103 0 0,32 131-25 0 0,5 0 0 0 0,4-1-1 0 0,12-178 1 0 0,13 86 431 0 0,9-315 51 0 0,-28 469-761 0 0,0-56 9 0 0,7 34-3089 0 0,-2 55-2631 0 0</inkml:trace>
</inkml:ink>
</file>

<file path=ppt/ink/ink4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7.5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0 1128 0 0,'0'1'206'0'0,"-1"-1"0"0"0,1 0-1 0 0,0 0 1 0 0,0 1-1 0 0,-1-1 1 0 0,1 0 0 0 0,0 0-1 0 0,0 1 1 0 0,0-1 0 0 0,0 0-1 0 0,-1 0 1 0 0,1 1 0 0 0,0-1-1 0 0,0 0 1 0 0,0 1-1 0 0,0-1 1 0 0,0 0 0 0 0,0 1-1 0 0,0-1 1 0 0,0 0 0 0 0,0 1-1 0 0,0-1 1 0 0,0 0 0 0 0,0 1-1 0 0,0-1 1 0 0,0 0 0 0 0,0 1-1 0 0,0-1 1 0 0,0 0-1 0 0,1 0 1 0 0,-1 1 0 0 0,0-1-1 0 0,0 0 1 0 0,0 1 0 0 0,0-1-1 0 0,1 0 1 0 0,-1 0 0 0 0,0 1-1 0 0,1-1 1 0 0,11 18 2660 0 0,-7-11-1398 0 0,-1-1-552 0 0,27 46 4952 0 0,-26-41-5067 0 0,1 1 0 0 0,6 21 1 0 0,-7-15-452 0 0,30 91 680 0 0,-28-91-965 0 0,1 0-1 0 0,1-1 1 0 0,20 31 0 0 0,-23-39-39 0 0,44 65 18 0 0,-44-64-46 0 0,-1 1 1 0 0,0-1-1 0 0,0 1 0 0 0,-1 1 0 0 0,3 16 1 0 0,-3-5 3 0 0,-9-47-90 0 0,4 13 65 0 0,1-1 0 0 0,0 0 0 0 0,1 0 0 0 0,0 0-1 0 0,1 0 1 0 0,6-20 0 0 0,-3 16-6 0 0,0 1-1 0 0,1 0 1 0 0,1 1-1 0 0,13-22 1 0 0,-18 34 28 0 0,0-1 1 0 0,0 0-1 0 0,1 0 1 0 0,-1 1-1 0 0,1-1 1 0 0,0 1-1 0 0,-1 0 1 0 0,1 0-1 0 0,0 0 1 0 0,0 0-1 0 0,6-2 1 0 0,-7 3 3 0 0,0 0-1 0 0,0 1 1 0 0,0-1 0 0 0,0 1-1 0 0,1-1 1 0 0,-1 1 0 0 0,0 0 0 0 0,1 0-1 0 0,-1 0 1 0 0,0 0 0 0 0,0 0-1 0 0,1 0 1 0 0,-1 0 0 0 0,0 1-1 0 0,0-1 1 0 0,0 1 0 0 0,1 0-1 0 0,2 1 1 0 0,1 2-3 0 0,0 0 0 0 0,-1 0 0 0 0,0 0-1 0 0,0 1 1 0 0,0-1 0 0 0,0 1 0 0 0,6 10-1 0 0,25 41 41 0 0,-30-44-8 0 0,12 23 7 0 0,-12-23-95 0 0,0-1 1 0 0,0 1-1 0 0,1-1 1 0 0,1-1 0 0 0,9 13-1 0 0,-15-22-68 0 0,-1 0 0 0 0,1 0-1 0 0,-1 1 1 0 0,1-1 0 0 0,-1 0 0 0 0,1-1-1 0 0,0 1 1 0 0,-1 0 0 0 0,1 0 0 0 0,0-1-1 0 0,0 1 1 0 0,-1-1 0 0 0,1 1 0 0 0,0-1-1 0 0,0 0 1 0 0,0 0 0 0 0,0 1 0 0 0,3-2-1 0 0,0 0-733 0 0,0 1 0 0 0,-1-2-1 0 0,1 1 1 0 0,-1 0-1 0 0,0-1 1 0 0,6-3-1 0 0,0 0-1465 0 0</inkml:trace>
</inkml:ink>
</file>

<file path=ppt/ink/ink4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7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47 2232 0 0,'-5'4'914'0'0,"0"0"-1"0"0,1 0 0 0 0,-1 0 0 0 0,1 1 0 0 0,0 0 0 0 0,1 0 0 0 0,-1 0 0 0 0,1 0 0 0 0,0 1 0 0 0,1-1 0 0 0,-1 1 0 0 0,-2 9 0 0 0,4-12-683 0 0,0 1 1 0 0,1-1-1 0 0,-1 1 0 0 0,1 0 1 0 0,0-1-1 0 0,0 1 0 0 0,0-1 0 0 0,0 1 1 0 0,0 0-1 0 0,1-1 0 0 0,0 1 1 0 0,0-1-1 0 0,0 1 0 0 0,0-1 1 0 0,0 1-1 0 0,1-1 0 0 0,0 0 0 0 0,-1 0 1 0 0,1 0-1 0 0,0 0 0 0 0,1 0 1 0 0,4 5-1 0 0,-3-4-137 0 0,0-1 1 0 0,1 0-1 0 0,0 0 1 0 0,0 0-1 0 0,0 0 1 0 0,0-1-1 0 0,0 0 1 0 0,0 0-1 0 0,0 0 1 0 0,1-1-1 0 0,-1 1 1 0 0,1-1-1 0 0,-1-1 1 0 0,1 1-1 0 0,-1-1 1 0 0,9 0-1 0 0,-5-1-79 0 0,0 1-1 0 0,0-2 1 0 0,0 1-1 0 0,0-1 1 0 0,-1-1-1 0 0,1 1 1 0 0,-1-1-1 0 0,1-1 1 0 0,11-6-1 0 0,-9 3-24 0 0,0 0 0 0 0,0 0 0 0 0,-1-1 1 0 0,17-17-1 0 0,-25 23 6 0 0,0 0 0 0 0,-1 0 1 0 0,1-1-1 0 0,0 1 0 0 0,-1-1 0 0 0,1 1 1 0 0,-1-1-1 0 0,0 0 0 0 0,0 1 0 0 0,0-1 1 0 0,0 0-1 0 0,0 0 0 0 0,0 0 1 0 0,-1 0-1 0 0,0 0 0 0 0,1 1 0 0 0,-1-1 1 0 0,0 0-1 0 0,-1 0 0 0 0,1 0 1 0 0,0 0-1 0 0,-1 0 0 0 0,0 0 0 0 0,1 0 1 0 0,-1 0-1 0 0,0 1 0 0 0,-2-4 0 0 0,0 1-2 0 0,0 0-1 0 0,0 1 0 0 0,0-1 0 0 0,0 1 0 0 0,-1 0 0 0 0,0 0 0 0 0,0 0 0 0 0,0 1 1 0 0,0-1-1 0 0,0 1 0 0 0,-1 0 0 0 0,1 0 0 0 0,-1 1 0 0 0,0-1 0 0 0,0 1 0 0 0,0 0 0 0 0,-6-1 1 0 0,-1 0 13 0 0,-1 0 1 0 0,1 1-1 0 0,-1 1 1 0 0,0 0-1 0 0,0 1 1 0 0,-15 1-1 0 0,18 0 5 0 0,0 0 0 0 0,0 1-1 0 0,0 0 1 0 0,0 1-1 0 0,0 0 1 0 0,1 0-1 0 0,-11 6 1 0 0,15-7 24 0 0,1 1 1 0 0,-1 0 0 0 0,1 0-1 0 0,-1 0 1 0 0,1 0 0 0 0,0 1-1 0 0,0-1 1 0 0,1 1 0 0 0,-1 0-1 0 0,1 0 1 0 0,0 0 0 0 0,0 1-1 0 0,0-1 1 0 0,1 1 0 0 0,-4 7-1 0 0,3-4 86 0 0,1 1-1 0 0,-1 0 1 0 0,2 0 0 0 0,-1 0-1 0 0,1 0 1 0 0,0 0-1 0 0,1 1 1 0 0,0-1-1 0 0,1 0 1 0 0,0 0 0 0 0,3 15-1 0 0,-2-17-90 0 0,0-1 1 0 0,1 1-1 0 0,0-1 0 0 0,0 0 1 0 0,0 0-1 0 0,0 0 0 0 0,1 0 0 0 0,0 0 1 0 0,1-1-1 0 0,-1 0 0 0 0,1 0 1 0 0,0 0-1 0 0,0-1 0 0 0,0 1 0 0 0,1-1 1 0 0,7 4-1 0 0,-2-2-75 0 0,0-1 1 0 0,1 0-1 0 0,-1-1 1 0 0,1 0-1 0 0,0-1 0 0 0,0-1 1 0 0,0 0-1 0 0,19 1 1 0 0,-4-2-770 0 0,0-1 0 0 0,48-8 0 0 0,-62 6-272 0 0,-1-1 0 0 0,0 0 1 0 0,21-9-1 0 0,12-8-5852 0 0,-25 10 2622 0 0</inkml:trace>
</inkml:ink>
</file>

<file path=ppt/ink/ink4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08.3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1048 0 0,'-3'15'8667'0'0,"3"-14"-8399"0"0,-1 1-1 0 0,1 0 1 0 0,-1-1-1 0 0,1 1 1 0 0,0 0-1 0 0,0 0 1 0 0,0-1-1 0 0,0 1 1 0 0,0 0-1 0 0,0 0 1 0 0,0 1-1 0 0,17 67 5771 0 0,9 34-2275 0 0,-2-3-2456 0 0,-24-107-1313 0 0,0 1-1 0 0,1-1 1 0 0,-1 1 0 0 0,1 0-1 0 0,1-1 1 0 0,-1 1-1 0 0,3-5 1 0 0,1-6-83 0 0,13-25 0 0 0,-1 6-44 0 0,-10 19 47 0 0,1 1 1 0 0,19-28-1 0 0,-24 38 83 0 0,1 1 1 0 0,0 0-1 0 0,0 0 1 0 0,0 1-1 0 0,0-1 1 0 0,0 1-1 0 0,1 0 1 0 0,-1 0-1 0 0,1 0 0 0 0,0 0 1 0 0,0 1-1 0 0,0 0 1 0 0,8-2-1 0 0,-3 1 12 0 0,-1 1 0 0 0,1 1 0 0 0,-1 0 0 0 0,1 0 0 0 0,0 0 0 0 0,-1 2 0 0 0,1-1 0 0 0,0 1 0 0 0,-1 0 0 0 0,1 1 0 0 0,-1 0 0 0 0,0 1 0 0 0,1 0 0 0 0,14 7 0 0 0,1 3-24 0 0,47 32 0 0 0,-65-40-35 0 0,0 1 0 0 0,0 0 1 0 0,-1 0-1 0 0,0 1 1 0 0,0-1-1 0 0,-1 1 0 0 0,1 1 1 0 0,-2-1-1 0 0,1 1 0 0 0,5 13 1 0 0,6 31-1210 0 0,-8-24-1925 0 0,2 0-3800 0 0,-5-18 4988 0 0</inkml:trace>
</inkml:ink>
</file>

<file path=ppt/ink/ink4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4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11 217 512 0 0,'0'-2'999'0'0,"0"0"1"0"0,-1 0-1 0 0,1 0 0 0 0,-1 0 0 0 0,1 0 1 0 0,-1 0-1 0 0,-1-4 0 0 0,1 5-420 0 0,0-1 0 0 0,0 0 0 0 0,0 1 0 0 0,1-1-1 0 0,-1 0 1 0 0,1 1 0 0 0,0-1 0 0 0,-1 0 0 0 0,1 0 0 0 0,0 0 0 0 0,0 1-1 0 0,0-1 1 0 0,1-3 0 0 0,3-12 282 0 0,1 0 0 0 0,1 0 0 0 0,1 1 0 0 0,0-1-1 0 0,11-14 1 0 0,-16 26-771 0 0,1 1-1 0 0,0 0 1 0 0,1 0 0 0 0,-1 0-1 0 0,1 0 1 0 0,0 1-1 0 0,0 0 1 0 0,0-1-1 0 0,0 1 1 0 0,0 1 0 0 0,1-1-1 0 0,-1 1 1 0 0,8-4-1 0 0,-9 5-58 0 0,0 1 1 0 0,0-1-1 0 0,0 0 0 0 0,-1 1 0 0 0,1 0 0 0 0,0 0 0 0 0,0 0 1 0 0,0 0-1 0 0,0 0 0 0 0,0 0 0 0 0,0 1 0 0 0,-1-1 1 0 0,1 1-1 0 0,0 0 0 0 0,0 0 0 0 0,-1 0 0 0 0,1 0 0 0 0,-1 1 1 0 0,1-1-1 0 0,-1 1 0 0 0,1-1 0 0 0,-1 1 0 0 0,0 0 0 0 0,0 0 1 0 0,3 3-1 0 0,10 12 40 0 0,-2 1 1 0 0,19 33-1 0 0,2 2-25 0 0,-9-15-25 0 0,-1 2 1 0 0,-2 1 0 0 0,31 78 0 0 0,-51-112-25 0 0,1 0 1 0 0,1 0 0 0 0,-1 0 0 0 0,1-1 0 0 0,0 1 0 0 0,1-1 0 0 0,0 0 0 0 0,0 0 0 0 0,0-1 0 0 0,0 1 0 0 0,1-1 0 0 0,0 0 0 0 0,0-1 0 0 0,1 0 0 0 0,10 7 0 0 0,-10-9-150 0 0,-1 1 0 0 0,1-1 1 0 0,0 0-1 0 0,-1 0 0 0 0,1-1 1 0 0,0 0-1 0 0,0 0 1 0 0,0-1-1 0 0,0 0 0 0 0,0 0 1 0 0,0-1-1 0 0,-1 1 1 0 0,1-2-1 0 0,0 1 0 0 0,0-1 1 0 0,-1 0-1 0 0,10-4 1 0 0,-4 1-1091 0 0,0-2 0 0 0,0 0 1 0 0,0 0-1 0 0,-1-1 1 0 0,-1 0-1 0 0,13-13 0 0 0,-4 4-441 0 0</inkml:trace>
</inkml:ink>
</file>

<file path=ppt/ink/ink4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4.6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 8 0 0,'-3'-3'0'0'0</inkml:trace>
</inkml:ink>
</file>

<file path=ppt/ink/ink4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4.9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515 92 424 0 0,'-2'-73'13984'0'0,"0"60"-12121"0"0,2 13-1822 0 0,0 0 1 0 0,0-1-1 0 0,0 1 1 0 0,0 0-1 0 0,0 0 1 0 0,0 0-1 0 0,0-1 0 0 0,-1 1 1 0 0,1 0-1 0 0,0 0 1 0 0,0-1-1 0 0,0 1 0 0 0,0 0 1 0 0,0 0-1 0 0,0 0 1 0 0,-1-1-1 0 0,1 1 1 0 0,0 0-1 0 0,0 0 0 0 0,0 0 1 0 0,-1 0-1 0 0,1 0 1 0 0,0-1-1 0 0,0 1 0 0 0,0 0 1 0 0,-1 0-1 0 0,1 0 1 0 0,0 0-1 0 0,0 0 1 0 0,-1 0-1 0 0,1 0 0 0 0,0 0 1 0 0,0 0-1 0 0,-1 0 1 0 0,1 0-1 0 0,0 0 0 0 0,0 0 1 0 0,-1 0-1 0 0,1 0 1 0 0,0 0-1 0 0,-8 5 317 0 0,1 1 0 0 0,0-1 0 0 0,0 1 0 0 0,0 1 0 0 0,1-1 0 0 0,-9 14 0 0 0,3-6-230 0 0,-19 18 154 0 0,-54 45-1 0 0,16-16-74 0 0,23-19-145 0 0,-57 57 211 0 0,84-79-259 0 0,2 1 0 0 0,0 0-1 0 0,-16 28 1 0 0,32-48-26 0 0,-10 20 39 0 0,11-20-46 0 0,0 0-1 0 0,-1 0 1 0 0,1 0-1 0 0,-1 0 1 0 0,1 0 0 0 0,0 0-1 0 0,0 0 1 0 0,0 0-1 0 0,0 0 1 0 0,0 0-1 0 0,0 1 1 0 0,0-1 0 0 0,0 0-1 0 0,0 0 1 0 0,0 0-1 0 0,0 0 1 0 0,1 2 0 0 0,0-3-39 0 0,0 1 0 0 0,-1-1 0 0 0,1 1 1 0 0,0-1-1 0 0,-1 0 0 0 0,1 1 0 0 0,0-1 0 0 0,0 0 1 0 0,-1 0-1 0 0,1 1 0 0 0,0-1 0 0 0,0 0 1 0 0,0 0-1 0 0,-1 0 0 0 0,1 0 0 0 0,0 0 1 0 0,0 0-1 0 0,0 0 0 0 0,-1 0 0 0 0,1 0 1 0 0,0-1-1 0 0,0 1 0 0 0,-1 0 0 0 0,1 0 0 0 0,0-1 1 0 0,1 0-1 0 0,20-9-2165 0 0,0-3-156 0 0</inkml:trace>
</inkml:ink>
</file>

<file path=ppt/ink/ink4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6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42 512 0 0,'-4'-16'2166'0'0,"1"8"7020"0"0,4 13-4592 0 0,4 6-3352 0 0,15 104 2337 0 0,1 6-2112 0 0,-19-106-1306 0 0,-2-13-128 0 0,0 0 1 0 0,0 0 0 0 0,0 0-1 0 0,1 0 1 0 0,-1 0-1 0 0,1 0 1 0 0,-1 0 0 0 0,1 0-1 0 0,0 0 1 0 0,0 0-1 0 0,0 0 1 0 0,2 3 0 0 0,-3-5-1 0 0,0-15 115 0 0,8-75-44 0 0,-3 24-92 0 0,-3 42 36 0 0,-1 9-35 0 0,0 0-1 0 0,5-21 0 0 0,-5 33-14 0 0,0 0-1 0 0,0 0 1 0 0,0 0-1 0 0,0 0 1 0 0,0 0-1 0 0,0 0 1 0 0,1 1-1 0 0,0-1 1 0 0,-1 0-1 0 0,1 1 1 0 0,0-1-1 0 0,0 1 1 0 0,0 0-1 0 0,1 0 1 0 0,-1 0-1 0 0,0 0 1 0 0,5-3-1 0 0,-5 5 4 0 0,-1 0-1 0 0,0 0 0 0 0,1-1 1 0 0,-1 1-1 0 0,1 0 1 0 0,-1 1-1 0 0,0-1 1 0 0,1 0-1 0 0,-1 0 1 0 0,1 0-1 0 0,-1 1 1 0 0,0-1-1 0 0,1 1 1 0 0,-1-1-1 0 0,0 1 0 0 0,0 0 1 0 0,1-1-1 0 0,-1 1 1 0 0,0 0-1 0 0,0 0 1 0 0,0 0-1 0 0,1 1 1 0 0,23 23 1 0 0,-8-3 19 0 0,-1 0 0 0 0,0 2-1 0 0,20 44 1 0 0,-30-58 49 0 0,-5-8-61 0 0,0-1 1 0 0,0 1-1 0 0,0-1 1 0 0,0 1-1 0 0,0-1 1 0 0,-1 1 0 0 0,1-1-1 0 0,-1 1 1 0 0,1-1-1 0 0,-1 4 1 0 0,0-5-29 0 0,11-18 19 0 0,-1 2-39 0 0,-1-1-1 0 0,8-23 0 0 0,3-5-30 0 0,-17 39 52 0 0,1-2 11 0 0,0 0 0 0 0,1 0-1 0 0,10-14 1 0 0,-14 21 3 0 0,0 0 1 0 0,0-1-1 0 0,0 1 1 0 0,0 0-1 0 0,0 0 1 0 0,1 0-1 0 0,-1 0 1 0 0,0 0-1 0 0,1 0 0 0 0,-1 0 1 0 0,1 0-1 0 0,-1 1 1 0 0,1-1-1 0 0,-1 1 1 0 0,1-1-1 0 0,-1 1 1 0 0,1-1-1 0 0,-1 1 0 0 0,1 0 1 0 0,0 0-1 0 0,-1 0 1 0 0,1 0-1 0 0,0 0 1 0 0,-1 0-1 0 0,1 0 1 0 0,-1 0-1 0 0,1 1 0 0 0,0-1 1 0 0,1 1-1 0 0,-2 0 3 0 0,0 0 0 0 0,0-1-1 0 0,0 1 1 0 0,0 0-1 0 0,0 0 1 0 0,0 0 0 0 0,0 0-1 0 0,-1 0 1 0 0,1 0-1 0 0,0 0 1 0 0,0 0 0 0 0,-1 0-1 0 0,1 1 1 0 0,-1-1-1 0 0,1 0 1 0 0,0 2 0 0 0,5 23 29 0 0,-4-16-49 0 0,2 12 5 0 0,-1 1-1 0 0,0 28 1 0 0,3 24-84 0 0,-4-65-117 0 0,0-1 1 0 0,0 0 0 0 0,1 1 0 0 0,0-1 0 0 0,7 15-1 0 0,-8-21-229 0 0,0 0 0 0 0,0 0 0 0 0,0-1 0 0 0,0 1 0 0 0,0-1-1 0 0,0 1 1 0 0,1-1 0 0 0,-1 0 0 0 0,1 1 0 0 0,0-1-1 0 0,-1-1 1 0 0,1 1 0 0 0,0 0 0 0 0,0-1 0 0 0,6 3 0 0 0,6-1-1332 0 0</inkml:trace>
</inkml:ink>
</file>

<file path=ppt/ink/ink4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8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245 106 512 0 0,'-6'-24'1938'0'0,"4"15"-392"0"0,-1-1 0 0 0,-6-16 0 0 0,7 23-1086 0 0,1 1 0 0 0,0-1 1 0 0,-1 0-1 0 0,0 1 0 0 0,0 0 1 0 0,0-1-1 0 0,0 1 0 0 0,0 0 1 0 0,0 0-1 0 0,0 0 0 0 0,-1 0 1 0 0,1 0-1 0 0,-5-2 0 0 0,6 4-313 0 0,-1-1 1 0 0,1 1-1 0 0,-1 0 0 0 0,1-1 0 0 0,-1 1 0 0 0,1 0 0 0 0,-1 0 1 0 0,1 0-1 0 0,-1 0 0 0 0,1 0 0 0 0,-1 0 0 0 0,1 0 0 0 0,-1 1 1 0 0,1-1-1 0 0,-1 1 0 0 0,1-1 0 0 0,-1 1 0 0 0,1-1 0 0 0,0 1 1 0 0,-1 0-1 0 0,1-1 0 0 0,0 1 0 0 0,-2 1 0 0 0,-3 3 244 0 0,0 0-1 0 0,0 1 0 0 0,-6 6 1 0 0,8-8-205 0 0,-5 7 171 0 0,1 0 0 0 0,0 0-1 0 0,0 1 1 0 0,1 0 0 0 0,-8 20 0 0 0,-22 67 815 0 0,35-93-1110 0 0,-5 16 151 0 0,1 1-1 0 0,1 0 1 0 0,1 0-1 0 0,1 0 0 0 0,0 26 1 0 0,2-35-176 0 0,2 0 1 0 0,0 0-1 0 0,1 0 0 0 0,0 0 1 0 0,1 0-1 0 0,1 0 1 0 0,0-1-1 0 0,0 1 0 0 0,12 20 1 0 0,-13-28-155 0 0,1-1 1 0 0,0 1-1 0 0,0-1 1 0 0,1 0-1 0 0,-1 0 1 0 0,1-1-1 0 0,0 1 1 0 0,0-1-1 0 0,1 0 0 0 0,-1 0 1 0 0,1-1-1 0 0,0 0 1 0 0,0 0-1 0 0,0 0 1 0 0,0-1-1 0 0,1 1 1 0 0,-1-2-1 0 0,1 1 1 0 0,8 1-1 0 0,3-1-1189 0 0,-1-1 0 0 0,1-1 0 0 0,0 0 0 0 0,0-1 0 0 0,-1-1 0 0 0,22-5 0 0 0,1-2-847 0 0</inkml:trace>
</inkml:ink>
</file>

<file path=ppt/ink/ink4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9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194 48 8 0 0,'-2'-2'535'0'0,"0"1"0"0"0,0-1-1 0 0,0 1 1 0 0,-1 0 0 0 0,1 0 0 0 0,0 0 0 0 0,-1 0-1 0 0,1 0 1 0 0,-1 0 0 0 0,1 1 0 0 0,-1-1-1 0 0,1 1 1 0 0,-1 0 0 0 0,-4 0 0 0 0,3 0 128 0 0,-1 1 1 0 0,1-1 0 0 0,-1 1 0 0 0,1 1-1 0 0,-1-1 1 0 0,1 0 0 0 0,-8 5-1 0 0,5-2-186 0 0,-1 0 0 0 0,1 1 1 0 0,0 0-1 0 0,1 0 0 0 0,-1 1 0 0 0,1 0 0 0 0,0 0 0 0 0,-9 12 0 0 0,10-10-204 0 0,-1 1 0 0 0,1 0 0 0 0,0 1 0 0 0,1-1 0 0 0,0 1 0 0 0,-5 19 0 0 0,8-24-197 0 0,0 0 0 0 0,1 0 0 0 0,-1 0 0 0 0,1 0 0 0 0,0 0 0 0 0,0 0 0 0 0,0 0 0 0 0,1 0 0 0 0,0 0 0 0 0,0 0 0 0 0,0 0-1 0 0,1 0 1 0 0,-1 0 0 0 0,1 0 0 0 0,0-1 0 0 0,4 7 0 0 0,-2-5-46 0 0,1 0 1 0 0,-1 0-1 0 0,2-1 0 0 0,-1 1 0 0 0,0-1 0 0 0,1 0 1 0 0,0-1-1 0 0,0 1 0 0 0,1-1 0 0 0,-1 0 1 0 0,1-1-1 0 0,0 1 0 0 0,8 2 0 0 0,-6-3-54 0 0,1-1 0 0 0,0 0-1 0 0,0 0 1 0 0,0 0 0 0 0,0-1-1 0 0,1-1 1 0 0,-1 0 0 0 0,0 0-1 0 0,14-3 1 0 0,-18 2 9 0 0,0-1 0 0 0,0 0 0 0 0,0 0 0 0 0,-1 0 1 0 0,1 0-1 0 0,-1-1 0 0 0,1 0 0 0 0,-1 0 0 0 0,0-1 0 0 0,0 1 0 0 0,0-1 0 0 0,-1 0 0 0 0,1 0 0 0 0,-1-1 0 0 0,0 1 0 0 0,7-11 1 0 0,-7 9-1 0 0,-1 0 1 0 0,1-1-1 0 0,-1 0 1 0 0,0 1-1 0 0,-1-1 1 0 0,1 0-1 0 0,-1 0 1 0 0,-1-1-1 0 0,0 1 1 0 0,0 0-1 0 0,0-1 1 0 0,-1 1 0 0 0,0-13-1 0 0,-2 9-12 0 0,0 0 0 0 0,-1-1-1 0 0,0 1 1 0 0,-1 0 0 0 0,0 0 0 0 0,0 1-1 0 0,-8-12 1 0 0,8 15 18 0 0,0-1 1 0 0,-1 1-1 0 0,0 1 0 0 0,0-1 1 0 0,-1 1-1 0 0,0 0 0 0 0,0 0 1 0 0,0 1-1 0 0,-1-1 0 0 0,-11-6 1 0 0,15 11 4 0 0,0-1 1 0 0,0 1 0 0 0,0 0 0 0 0,0 0-1 0 0,0 0 1 0 0,0 0 0 0 0,0 1 0 0 0,0-1-1 0 0,0 1 1 0 0,0 0 0 0 0,0 0 0 0 0,-1 0 0 0 0,1 0-1 0 0,0 1 1 0 0,-6 0 0 0 0,4 1 4 0 0,0 0 0 0 0,0 0 0 0 0,1 1 0 0 0,-1-1 1 0 0,0 1-1 0 0,1 0 0 0 0,0 0 0 0 0,-7 6 0 0 0,-2 5 6 0 0,0 0-1 0 0,1 1 0 0 0,1 0 1 0 0,-11 19-1 0 0,16-24 5 0 0,1 0 0 0 0,-1 0 0 0 0,2 0-1 0 0,-1 1 1 0 0,1-1 0 0 0,1 1 0 0 0,0 0 0 0 0,-2 15-1 0 0,5-21-10 0 0,-1 1-1 0 0,1-1 1 0 0,0 1-1 0 0,1-1 0 0 0,-1 1 1 0 0,1-1-1 0 0,0 1 1 0 0,1-1-1 0 0,-1 0 1 0 0,1 1-1 0 0,0-1 0 0 0,0 0 1 0 0,0 0-1 0 0,1-1 1 0 0,0 1-1 0 0,0 0 0 0 0,0-1 1 0 0,1 0-1 0 0,3 5 1 0 0,0-3 4 0 0,-1 0 1 0 0,0-1 0 0 0,1 0-1 0 0,0 0 1 0 0,0-1-1 0 0,0 0 1 0 0,1 0 0 0 0,0-1-1 0 0,-1 1 1 0 0,1-2 0 0 0,0 1-1 0 0,0-1 1 0 0,1 0 0 0 0,-1-1-1 0 0,0 0 1 0 0,1 0-1 0 0,-1-1 1 0 0,16-1 0 0 0,-22 0 0 0 0,1 0 0 0 0,-1 0 1 0 0,1 0-1 0 0,-1 0 0 0 0,1 0 1 0 0,-1 0-1 0 0,0-1 0 0 0,0 1 1 0 0,0-1-1 0 0,0 1 0 0 0,0-1 1 0 0,0 0-1 0 0,0 0 0 0 0,-1 0 1 0 0,1 0-1 0 0,-1 0 0 0 0,1 0 1 0 0,-1-1-1 0 0,0 1 0 0 0,2-4 0 0 0,2-6 8 0 0,-1-1-1 0 0,6-22 0 0 0,-8 26-8 0 0,0-2 17 0 0,0-1 1 0 0,-1 1 0 0 0,-1 0-1 0 0,-1-19 1 0 0,0 18 74 0 0,1 0 0 0 0,1 0 0 0 0,2-19 0 0 0,-3 31-91 0 0,0 0 1 0 0,0 0-1 0 0,0 0 0 0 0,0-1 1 0 0,0 1-1 0 0,0 0 1 0 0,0 0-1 0 0,0 0 0 0 0,0 0 1 0 0,0-1-1 0 0,0 1 0 0 0,0 0 1 0 0,0 0-1 0 0,0 0 1 0 0,0 0-1 0 0,0 0 0 0 0,0-1 1 0 0,1 1-1 0 0,-1 0 1 0 0,0 0-1 0 0,0 0 0 0 0,0 0 1 0 0,0 0-1 0 0,0 0 1 0 0,1 0-1 0 0,-1-1 0 0 0,0 1 1 0 0,0 0-1 0 0,0 0 0 0 0,0 0 1 0 0,0 0-1 0 0,1 0 1 0 0,-1 0-1 0 0,0 0 0 0 0,0 0 1 0 0,0 0-1 0 0,0 0 1 0 0,1 0-1 0 0,-1 0 0 0 0,0 0 1 0 0,0 0-1 0 0,0 0 1 0 0,1 0-1 0 0,-1 0 0 0 0,0 0 1 0 0,0 0-1 0 0,10 8 152 0 0,5 13-83 0 0,65 122 80 0 0,-64-111-146 0 0,-3 1-1 0 0,16 56 1 0 0,-18-43 1 0 0,-1 0 0 0 0,-3 1 0 0 0,1 49-1 0 0,-7-72 15 0 0,-1 0 0 0 0,-2-1 0 0 0,0 1-1 0 0,-2-1 1 0 0,0 0 0 0 0,-1 0 0 0 0,-2 0 0 0 0,-10 24-1 0 0,13-38 35 0 0,-2 1 0 0 0,1-1 0 0 0,-1 0 0 0 0,0 0-1 0 0,-13 13 1 0 0,-42 35 412 0 0,37-37-216 0 0,17-14-213 0 0,-1 0-1 0 0,0 0 1 0 0,0-1-1 0 0,0-1 0 0 0,0 1 1 0 0,-1-1-1 0 0,0 0 1 0 0,0-1-1 0 0,0 0 1 0 0,0-1-1 0 0,-1 0 0 0 0,1 0 1 0 0,-18 0-1 0 0,22-2-33 0 0,0 0 0 0 0,0 0 0 0 0,0 0 0 0 0,0-1 0 0 0,0 0-1 0 0,1 0 1 0 0,-1 0 0 0 0,0 0 0 0 0,0-1 0 0 0,1 0 0 0 0,-1 0-1 0 0,1 0 1 0 0,0-1 0 0 0,0 1 0 0 0,0-1 0 0 0,0 0 0 0 0,0 0-1 0 0,0-1 1 0 0,1 1 0 0 0,0-1 0 0 0,-1 0 0 0 0,1 1 0 0 0,1-2 0 0 0,-1 1-1 0 0,0 0 1 0 0,1 0 0 0 0,0-1 0 0 0,-2-6 0 0 0,0-2-21 0 0,1-1 1 0 0,0 0-1 0 0,1 0 0 0 0,0 0 1 0 0,1-1-1 0 0,1 1 1 0 0,1 0-1 0 0,0 0 1 0 0,5-27-1 0 0,-1 18-35 0 0,1 0 1 0 0,1 1-1 0 0,1-1 1 0 0,1 1-1 0 0,14-23 1 0 0,-11 24-57 0 0,1 0 1 0 0,1 1-1 0 0,1 1 1 0 0,24-25-1 0 0,-30 35-441 0 0,0 1 0 0 0,0 0-1 0 0,1 0 1 0 0,1 1 0 0 0,-1 0-1 0 0,1 0 1 0 0,0 1 0 0 0,1 1 0 0 0,-1 0-1 0 0,18-4 1 0 0,-12 5-1391 0 0</inkml:trace>
</inkml:ink>
</file>

<file path=ppt/ink/ink4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29.8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20 270 464 0 0,'-2'2'495'0'0,"0"-1"0"0"0,1 1 0 0 0,-1 0 0 0 0,1 0 0 0 0,-1 0 0 0 0,1 0 0 0 0,0 0 0 0 0,-1 0 0 0 0,1 0 0 0 0,0 0 0 0 0,1 1 0 0 0,-1-1 0 0 0,0 0 0 0 0,1 1 0 0 0,-1-1 0 0 0,1 0 0 0 0,0 1 0 0 0,-1-1 0 0 0,1 0 0 0 0,0 1 0 0 0,1-1 0 0 0,-1 1 0 0 0,1 4 0 0 0,2 2 713 0 0,0 1 1 0 0,0-1-1 0 0,0 1 1 0 0,8 11 0 0 0,-11-21-1177 0 0,0 0 0 0 0,0 0 0 0 0,1 1 0 0 0,-1-1 0 0 0,0 0 0 0 0,0 0 0 0 0,1 0 0 0 0,-1 0 0 0 0,0 0 0 0 0,1 1 0 0 0,-1-1 0 0 0,0 0 0 0 0,0 0 0 0 0,1 0 0 0 0,-1 0 0 0 0,0 0 1 0 0,1 0-1 0 0,-1 0 0 0 0,0 0 0 0 0,1 0 0 0 0,-1 0 0 0 0,0 0 0 0 0,1 0 0 0 0,-1-1 0 0 0,0 1 0 0 0,0 0 0 0 0,1 0 0 0 0,-1 0 0 0 0,0 0 0 0 0,1 0 0 0 0,-1-1 0 0 0,0 1 0 0 0,0 0 0 0 0,1 0 1 0 0,-1 0-1 0 0,0-1 0 0 0,0 1 0 0 0,0 0 0 0 0,1 0 0 0 0,-1-1 0 0 0,0 1 0 0 0,0 0 0 0 0,0 0 0 0 0,1-1 0 0 0,11-14 89 0 0,-11 13-64 0 0,13-16 43 0 0,35-52 35 0 0,-43 61-120 0 0,-1-1 0 0 0,0-1 0 0 0,-1 1-1 0 0,0 0 1 0 0,4-19 0 0 0,-5 4 507 0 0,0 0 1 0 0,-1-44-1 0 0,-4 90 207 0 0,1-16-703 0 0,1 0 0 0 0,-1 0 1 0 0,1 0-1 0 0,0 0 0 0 0,1-1 0 0 0,0 8 0 0 0,2 0 2 0 0,0 0-1 0 0,1 0 0 0 0,1-1 1 0 0,0 1-1 0 0,12 19 1 0 0,-14-26-28 0 0,0 0 0 0 0,1 0 0 0 0,-1 0 1 0 0,1-1-1 0 0,1 0 0 0 0,-1 0 0 0 0,1 0 1 0 0,-1 0-1 0 0,1-1 0 0 0,0 1 0 0 0,0-1 1 0 0,1-1-1 0 0,-1 1 0 0 0,8 2 0 0 0,-11-4-2 0 0,0-1-1 0 0,0 1 1 0 0,1-1-1 0 0,-1 0 1 0 0,0 0-1 0 0,0 1 1 0 0,0-1-1 0 0,1-1 1 0 0,-1 1-1 0 0,0 0 1 0 0,0 0 0 0 0,0-1-1 0 0,0 0 1 0 0,0 1-1 0 0,0-1 1 0 0,0 0-1 0 0,3-1 1 0 0,-2 0-7 0 0,0-1 0 0 0,0 1 0 0 0,0-1 0 0 0,0 1 0 0 0,0-1 0 0 0,-1 0 0 0 0,0 0 0 0 0,1 0 0 0 0,1-4 0 0 0,1-3-15 0 0,0 1 1 0 0,-1 0-1 0 0,-1-1 0 0 0,1 0 1 0 0,-2 0-1 0 0,3-15 0 0 0,-3-3 83 0 0,-1 0 0 0 0,-4-45 0 0 0,0 28 280 0 0,3 75-175 0 0,-1-15-99 0 0,1 0-1 0 0,0 0 0 0 0,2 0 0 0 0,4 23 1 0 0,-3-26-41 0 0,0 0 0 0 0,1-1 0 0 0,1 0 0 0 0,0 1 0 0 0,0-1 0 0 0,1-1 0 0 0,8 12 0 0 0,-12-19-115 0 0,1 0 0 0 0,-1 0 0 0 0,1 0 0 0 0,0 0 0 0 0,-1 0 1 0 0,1-1-1 0 0,1 1 0 0 0,-1-1 0 0 0,0 0 0 0 0,0 0 0 0 0,1 0 1 0 0,-1-1-1 0 0,1 1 0 0 0,0-1 0 0 0,-1 1 0 0 0,1-1 1 0 0,0-1-1 0 0,0 1 0 0 0,0 0 0 0 0,0-1 0 0 0,0 0 0 0 0,-1 0 1 0 0,1 0-1 0 0,0 0 0 0 0,0-1 0 0 0,5-1 0 0 0,-4 1-636 0 0,0-1 1 0 0,0 0-1 0 0,-1 0 0 0 0,9-4 0 0 0,6-7-4510 0 0,-8 4 1235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5.51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68 2518 512 0 0,'-3'2'445'0'0,"0"0"0"0"0,1 0 0 0 0,-1 0 0 0 0,1 1 0 0 0,0-1 0 0 0,-1 0 0 0 0,1 1 0 0 0,0 0 0 0 0,0-1 0 0 0,1 1-1 0 0,-1 0 1 0 0,1 0 0 0 0,-1 0 0 0 0,1 0 0 0 0,0 0 0 0 0,0 0 0 0 0,0 0 0 0 0,1 0 0 0 0,-1 1 0 0 0,1-1 0 0 0,-1 6 0 0 0,1-9-373 0 0,0 0 1 0 0,0 1 0 0 0,0-1-1 0 0,0 0 1 0 0,0 0-1 0 0,0 1 1 0 0,0-1 0 0 0,0 0-1 0 0,0 0 1 0 0,-1 0 0 0 0,1 1-1 0 0,0-1 1 0 0,0 0-1 0 0,0 0 1 0 0,0 0 0 0 0,-1 1-1 0 0,1-1 1 0 0,0 0-1 0 0,0 0 1 0 0,0 0 0 0 0,-1 0-1 0 0,1 0 1 0 0,0 0-1 0 0,0 1 1 0 0,-1-1 0 0 0,1 0-1 0 0,0 0 1 0 0,0 0-1 0 0,-1 0 1 0 0,1 0 0 0 0,0 0-1 0 0,0 0 1 0 0,-1 0-1 0 0,1 0 1 0 0,0 0 0 0 0,0 0-1 0 0,-1 0 1 0 0,1 0-1 0 0,0 0 1 0 0,0 0 0 0 0,-1-1-1 0 0,1 1 1 0 0,0 0-1 0 0,0 0 1 0 0,-1 0 0 0 0,1 0-1 0 0,0 0 1 0 0,0 0-1 0 0,0-1 1 0 0,-1 1 0 0 0,1 0-1 0 0,0 0 1 0 0,0 0-1 0 0,0-1 1 0 0,0 1 0 0 0,0 0-1 0 0,-1 0 1 0 0,1 0-1 0 0,0-1 1 0 0,0 1 0 0 0,0 0-1 0 0,0 0 1 0 0,0-1-1 0 0,0 1 1 0 0,0 0 0 0 0,0 0-1 0 0,0-1 300 0 0,-12 2 99 0 0,12-1-444 0 0,0 0 0 0 0,-1 0 0 0 0,1 0 0 0 0,0 0 0 0 0,-1 0 0 0 0,1 0-1 0 0,-1 1 1 0 0,1-1 0 0 0,0 0 0 0 0,-1 0 0 0 0,1 0 0 0 0,0 1 0 0 0,-1-1 0 0 0,1 0-1 0 0,0 0 1 0 0,-1 1 0 0 0,1-1 0 0 0,0 0 0 0 0,0 0 0 0 0,-1 1 0 0 0,1-1 0 0 0,0 0-1 0 0,0 1 1 0 0,0-1 0 0 0,-1 0 0 0 0,1 1 0 0 0,0-1 0 0 0,0 1 0 0 0,0-1-28 0 0,0 0 1 0 0,0 1-1 0 0,0-1 1 0 0,0 0-1 0 0,0 0 1 0 0,0 0-1 0 0,0 0 1 0 0,0 0 0 0 0,0 1-1 0 0,0-1 1 0 0,0 0-1 0 0,0 0 1 0 0,0 0-1 0 0,0 0 1 0 0,0 0-1 0 0,0 0 1 0 0,1 0 0 0 0,-1 0-1 0 0,0 1 1 0 0,0-1-1 0 0,0 0 1 0 0,0 0-1 0 0,0 0 1 0 0,0 0-1 0 0,0 0 1 0 0,0 0 0 0 0,1 0-1 0 0,-1 0 1 0 0,0 0-1 0 0,0 0 1 0 0,0 0-1 0 0,0 0 1 0 0,0 0-1 0 0,0 0 1 0 0,1 0 0 0 0,-1 0-1 0 0,0 0 1 0 0,0 0-1 0 0,0 0 1 0 0,0 0-1 0 0,0 0 1 0 0,1 0-1 0 0,7-3 227 0 0,7-5 369 0 0,-7 1-481 0 0,0 0 1 0 0,0 0-1 0 0,-1-1 0 0 0,0 0 1 0 0,-1 0-1 0 0,11-18 0 0 0,15-18 838 0 0,36-37-131 0 0,56-62-272 0 0,-69 85-394 0 0,30-34 549 0 0,31-31-94 0 0,-85 92-579 0 0,-3-1 123 0 0,-2 0 0 0 0,-2-2 0 0 0,31-54-1 0 0,-52 82-126 0 0,45-70 341 0 0,2 2-1 0 0,67-75 1 0 0,27-39 201 0 0,-91 113-427 0 0,161-213 310 0 0,-165 219-243 0 0,33-45 42 0 0,65-48 17 0 0,10-6 1 0 0,-85 87-166 0 0,25-25 230 0 0,-78 90-158 0 0,-2-2-1 0 0,0 0 1 0 0,-2 0-1 0 0,22-34 1 0 0,-27 30-138 0 0,-8 18-22 0 0,0-1 0 0 0,0 1 0 0 0,0-1 0 0 0,1 1 0 0 0,0-1 0 0 0,5-5 0 0 0,5-4-20 0 0,-12 13 20 0 0,-3 2-25 0 0,1-1 9 0 0,1 0-1 0 0,-1 0 1 0 0,1 1 0 0 0,-1-1 0 0 0,1 0 0 0 0,-1 0 0 0 0,1 0 0 0 0,-1 0 0 0 0,1 0-1 0 0,-1 0 1 0 0,1 0 0 0 0,-1 0 0 0 0,1 0 0 0 0,-1 0 0 0 0,1 0 0 0 0,-1 0-1 0 0,1 0 1 0 0,-1 0 0 0 0,1-1 0 0 0,-1 1 0 0 0,1 0 0 0 0,-1 0 0 0 0,1-1 0 0 0,-1 1-1 0 0,1 0 1 0 0,0 0 0 0 0,-1-1 0 0 0,0 0 0 0 0,1 1-38 0 0,13 13-3560 0 0,-13-12 2867 0 0,1-1-1 0 0,-1 1 1 0 0,0 0 0 0 0,0 0-1 0 0,0 0 1 0 0,0 0 0 0 0,0-1 0 0 0,0 1-1 0 0,0 0 1 0 0,0 0 0 0 0,0 0 0 0 0,0 1-1 0 0,-2 6-2249 0 0</inkml:trace>
</inkml:ink>
</file>

<file path=ppt/ink/ink4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0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42 8 0 0,'-1'-5'875'0'0,"-3"-13"5303"0"0,4 17-6017 0 0,0 1 0 0 0,0-1 0 0 0,0 1-1 0 0,0-1 1 0 0,0 1 0 0 0,0-1 0 0 0,0 1 0 0 0,0 0-1 0 0,0-1 1 0 0,1 1 0 0 0,-1-1 0 0 0,0 1-1 0 0,0-1 1 0 0,0 1 0 0 0,1 0 0 0 0,-1-1 0 0 0,0 1-1 0 0,1 0 1 0 0,-1-1 0 0 0,0 1 0 0 0,1 0 0 0 0,-1-1-1 0 0,0 1 1 0 0,1 0 0 0 0,-1 0 0 0 0,0 0-1 0 0,1-1 1 0 0,-1 1 0 0 0,1 0 0 0 0,-1 0 0 0 0,0 0-1 0 0,1 0 1 0 0,-1 0 0 0 0,1-1 0 0 0,0 1-1 0 0,17-3 2460 0 0,-14 2-2373 0 0,-1 0-1 0 0,1 1 1 0 0,0-1-1 0 0,-1 1 1 0 0,1 0-1 0 0,0 0 0 0 0,0 0 1 0 0,-1 0-1 0 0,1 1 1 0 0,0 0-1 0 0,3 0 1 0 0,3 3 83 0 0,0 1 1 0 0,0 0 0 0 0,-1 0 0 0 0,0 1 0 0 0,0 0-1 0 0,0 0 1 0 0,9 10 0 0 0,3 5 169 0 0,26 32 0 0 0,-28-29-258 0 0,-2 1 0 0 0,-1 0 0 0 0,17 36 1 0 0,29 85 152 0 0,-57-133-364 0 0,13 37 23 0 0,-2 2 0 0 0,-3 0 0 0 0,-2 1 0 0 0,-2 0 0 0 0,-2 0 0 0 0,-1 73 0 0 0,-6-100-55 0 0,-2-1 0 0 0,0 0-1 0 0,-1 0 1 0 0,-8 27 0 0 0,8-41-282 0 0,0-1 0 0 0,0 0 1 0 0,-2 0-1 0 0,1 0 1 0 0,-1 0-1 0 0,0-1 0 0 0,-1 0 1 0 0,0 0-1 0 0,-1 0 1 0 0,0-1-1 0 0,0 0 0 0 0,-11 9 1 0 0,-4-1-2266 0 0,1 0-507 0 0</inkml:trace>
</inkml:ink>
</file>

<file path=ppt/ink/ink4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42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66 263 512 0 0,'-5'-8'1896'0'0,"5"7"-1814"0"0,0 1-1 0 0,0-1 0 0 0,0 1 1 0 0,0 0-1 0 0,0-1 0 0 0,-1 1 1 0 0,1 0-1 0 0,0-1 0 0 0,0 1 1 0 0,0 0-1 0 0,0 0 1 0 0,-1-1-1 0 0,1 1 0 0 0,0 0 1 0 0,0 0-1 0 0,-1-1 0 0 0,1 1 1 0 0,0 0-1 0 0,0 0 0 0 0,-1-1 1 0 0,1 1-1 0 0,0 0 0 0 0,-1 0 1 0 0,1 0-1 0 0,0 0 1 0 0,-1 0-1 0 0,1 0 0 0 0,0-1 1 0 0,-1 1-1 0 0,1 0 0 0 0,0 0 1 0 0,-1 0-1 0 0,1 0 0 0 0,-1 0 1 0 0,1 0-1 0 0,0 0 0 0 0,-1 0 1 0 0,1 1-1 0 0,0-1 1 0 0,-1 0-1 0 0,1 0 0 0 0,0 0 1 0 0,-1 0-1 0 0,1 1 0 0 0,-17 1 1803 0 0,14-2-1617 0 0,0 0-1 0 0,1 1 1 0 0,-1-1 0 0 0,0 1-1 0 0,1-1 1 0 0,-1 1 0 0 0,-3 2-1 0 0,6-3-206 0 0,0 0 0 0 0,0 0 0 0 0,0 0 0 0 0,-1 0-1 0 0,1 0 1 0 0,0 0 0 0 0,0 0 0 0 0,0 0 0 0 0,-1 1 0 0 0,1-1-1 0 0,0 0 1 0 0,0 0 0 0 0,0 0 0 0 0,-1 0 0 0 0,1 0 0 0 0,0 0-1 0 0,0 0 1 0 0,-1 0 0 0 0,1 0 0 0 0,0 0 0 0 0,0-1 0 0 0,0 1-1 0 0,-1 0 1 0 0,1 0 0 0 0,0 0 0 0 0,0 0 0 0 0,0 0 0 0 0,-1 0-1 0 0,1 0 1 0 0,0 0 0 0 0,0-1 0 0 0,0 1 0 0 0,-1 0 0 0 0,1 0-30 0 0,0-1 0 0 0,0 1 1 0 0,0 0-1 0 0,0 0 0 0 0,0 0 1 0 0,0-1-1 0 0,1 1 1 0 0,-1 0-1 0 0,0 0 0 0 0,0 0 1 0 0,0-1-1 0 0,0 1 0 0 0,0 0 1 0 0,0 0-1 0 0,0 0 1 0 0,0 0-1 0 0,1-1 0 0 0,-1 1 1 0 0,0 0-1 0 0,0 0 0 0 0,0 0 1 0 0,0 0-1 0 0,1 0 1 0 0,-1-1-1 0 0,0 1 0 0 0,0 0 1 0 0,0 0-1 0 0,1 0 0 0 0,-1 0 1 0 0,0 0-1 0 0,0 0 1 0 0,0 0-1 0 0,1 0 0 0 0,-1 0 1 0 0,0 0-1 0 0,0 0 0 0 0,1 0 1 0 0,32-6 839 0 0,0 1 1 0 0,42 0-1 0 0,-53 3-538 0 0,18 2 366 0 0,55 5 0 0 0,32 1-115 0 0,-23-8-380 0 0,58-4 117 0 0,124-8 73 0 0,22-12-281 0 0,533-38 155 0 0,-560 44-213 0 0,111-7 47 0 0,-198 13-108 0 0,-39 2 91 0 0,32-5-74 0 0,13 0 30 0 0,-86 5-40 0 0,37-1-1443 0 0,-183 15-4577 0 0,12 1 3127 0 0</inkml:trace>
</inkml:ink>
</file>

<file path=ppt/ink/ink4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44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105 206 512 0 0,'-4'-6'1228'0'0,"1"-1"0"0"0,0 0 1 0 0,0 1-1 0 0,-2-12 0 0 0,3 13-310 0 0,1-1 1 0 0,-1 1 0 0 0,0-1-1 0 0,-1 1 1 0 0,1 0-1 0 0,-1 0 1 0 0,0 0-1 0 0,0 1 1 0 0,-4-6-1 0 0,6 9-796 0 0,1 0-1 0 0,-1 1 1 0 0,0-1 0 0 0,1 0-1 0 0,-1 1 1 0 0,0-1 0 0 0,1 0-1 0 0,-1 1 1 0 0,0-1 0 0 0,0 1-1 0 0,0-1 1 0 0,0 1 0 0 0,1 0-1 0 0,-1-1 1 0 0,0 1 0 0 0,0 0-1 0 0,0-1 1 0 0,0 1 0 0 0,0 0-1 0 0,0 0 1 0 0,0 0 0 0 0,0 0-1 0 0,0 0 1 0 0,0 0 0 0 0,0 0-1 0 0,1 0 1 0 0,-1 1-1 0 0,0-1 1 0 0,0 0 0 0 0,0 0-1 0 0,0 1 1 0 0,0-1 0 0 0,0 1-1 0 0,0-1 1 0 0,0 1 0 0 0,-1 1 15 0 0,0 0 0 0 0,0 0 1 0 0,0 0-1 0 0,1 1 1 0 0,-1-1-1 0 0,1 0 0 0 0,0 1 1 0 0,0-1-1 0 0,0 1 0 0 0,0-1 1 0 0,0 1-1 0 0,0 2 0 0 0,-2 10 92 0 0,0 0 0 0 0,1-1-1 0 0,1 1 1 0 0,1 0-1 0 0,0 0 1 0 0,1 0 0 0 0,3 22-1 0 0,3-7-2 0 0,0 0 0 0 0,19 47-1 0 0,-8-16 56 0 0,-15-47-148 0 0,-3-14-131 0 0,0 1 0 0 0,0-1 0 0 0,0 0 0 0 0,0 0 0 0 0,0 0 0 0 0,0 0 0 0 0,0 0 0 0 0,0 0 0 0 0,0 0 0 0 0,0 0 0 0 0,0 0 0 0 0,0 1 0 0 0,0-1 0 0 0,0 0 0 0 0,0 0 0 0 0,0 0 0 0 0,0 0 0 0 0,0 0 0 0 0,0 0 0 0 0,0 0 0 0 0,0 0 0 0 0,0 0 0 0 0,0 0 0 0 0,0 1 1 0 0,0-1-1 0 0,0 0 0 0 0,1 0 0 0 0,-1 0 0 0 0,0 0 0 0 0,0 0 0 0 0,0 0 0 0 0,0 0 0 0 0,0 0 0 0 0,0 0 0 0 0,0 0 0 0 0,0 0 0 0 0,0 0 0 0 0,0 0 0 0 0,0 0 0 0 0,1 0 0 0 0,-1 0 0 0 0,0 0 0 0 0,0 0 0 0 0,0 0 0 0 0,0 0 0 0 0,0 0 0 0 0,0 0 0 0 0,0 0 0 0 0,0 0 0 0 0,0 0 0 0 0,1 0 0 0 0,-1 0 1 0 0,0 0-1 0 0,0 0 0 0 0,0 0 0 0 0,0 0 0 0 0,0 0 0 0 0,0 0 0 0 0,0 0 0 0 0,0 0 0 0 0,0 0 0 0 0,0 0 0 0 0,0 0 0 0 0,0 0 0 0 0,1 0 0 0 0,-1-1 0 0 0,0 1 0 0 0,0 0 0 0 0,5-10 51 0 0,2-14-17 0 0,-4 3-33 0 0,0 0 0 0 0,-1-32 1 0 0,-2 28 9 0 0,6-36 0 0 0,22-62-53 0 0,-24 110 30 0 0,0 1 1 0 0,1 0-1 0 0,0 0 1 0 0,1 1 0 0 0,1-1-1 0 0,0 1 1 0 0,12-16-1 0 0,-15 24 8 0 0,-1-1 0 0 0,1 1 0 0 0,-1 0 0 0 0,1 0 0 0 0,0 0 1 0 0,0 0-1 0 0,0 1 0 0 0,0-1 0 0 0,1 1 0 0 0,-1 0 0 0 0,1 1 0 0 0,-1-1 0 0 0,1 1 0 0 0,0 0 0 0 0,-1 0 0 0 0,1 0 0 0 0,0 0 0 0 0,0 1 1 0 0,0 0-1 0 0,7 1 0 0 0,-4 0 1 0 0,0 1 0 0 0,0-1 0 0 0,-1 2 0 0 0,1-1 0 0 0,0 1 0 0 0,-1 1 0 0 0,0-1 0 0 0,0 1 0 0 0,0 0 0 0 0,0 1 0 0 0,8 7 0 0 0,3 3 7 0 0,-1 0 0 0 0,-1 2 0 0 0,19 24 0 0 0,-27-31-2 0 0,0 1 0 0 0,-1 1 0 0 0,-1 0 1 0 0,0 0-1 0 0,-1 0 0 0 0,0 0 0 0 0,4 17 0 0 0,-6-17 17 0 0,0 1-1 0 0,-1-1 1 0 0,-1 1 0 0 0,0-1-1 0 0,0 1 1 0 0,-1-1-1 0 0,-1 1 1 0 0,0-1-1 0 0,-5 23 1 0 0,6-34-23 0 0,-1-1 0 0 0,1 1-1 0 0,0 0 1 0 0,0 0 0 0 0,0-1 0 0 0,-1 1 0 0 0,1 0 0 0 0,0 0 0 0 0,0 0 0 0 0,0 0-1 0 0,0-1 1 0 0,1 1 0 0 0,-1 0 0 0 0,0 0 0 0 0,0 0 0 0 0,0-1 0 0 0,1 2 0 0 0,-1-2-4 0 0,1 0 0 0 0,-1 1 0 0 0,0-1 0 0 0,1 0 0 0 0,-1 0 0 0 0,0 0-1 0 0,0 0 1 0 0,1 1 0 0 0,-1-1 0 0 0,0 0 0 0 0,1 0 0 0 0,-1 0 0 0 0,1 0 0 0 0,-1 0 0 0 0,0 0 0 0 0,1 0 0 0 0,-1 0 0 0 0,0 0 0 0 0,1 0 0 0 0,-1 0 0 0 0,0 0 0 0 0,1 0 0 0 0,-1-1 0 0 0,0 1 0 0 0,1 0 0 0 0,-1 0 0 0 0,5-3-113 0 0,0 1-1 0 0,0-1 1 0 0,8-6-1 0 0,-8 4-12 0 0,55-37-2956 0 0,-21 13-2458 0 0,-28 19 3039 0 0</inkml:trace>
</inkml:ink>
</file>

<file path=ppt/ink/ink4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1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26 512 0 0,'-2'-11'6491'0'0,"-6"5"-3508"0"0,-3-1-2104 0 0,11 6-458 0 0</inkml:trace>
</inkml:ink>
</file>

<file path=ppt/ink/ink4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2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9 8 0 0,'3'-4'587'0'0,"4"-1"7177"0"0,-6 16-234 0 0,-1-5-7086 0 0,-1 1-214 0 0,0 0 1 0 0,0-1-1 0 0,0 1 1 0 0,-1 0-1 0 0,0-1 1 0 0,-1 1-1 0 0,1-1 1 0 0,-1 0-1 0 0,0 0 1 0 0,-1 0-1 0 0,-5 7 1 0 0,-7 9 410 0 0,-27 28 0 0 0,41-48-612 0 0,-11 11 207 0 0,0-1 0 0 0,-2-1 0 0 0,-17 11 0 0 0,15-10 4 0 0,6-6-92 0 0,-1 1 1 0 0,0-2-1 0 0,-22 9 0 0 0,8-5 51 0 0,23-7-176 0 0,0-1-1 0 0,-1 0 1 0 0,1 0 0 0 0,-1 0-1 0 0,0 0 1 0 0,1-1 0 0 0,-1 1-1 0 0,0-1 1 0 0,1 0 0 0 0,-1 0 0 0 0,0-1-1 0 0,1 1 1 0 0,-1-1 0 0 0,-4 0-1 0 0,8 0-22 0 0,-1 1-1 0 0,1 0 0 0 0,0 0 1 0 0,-1-1-1 0 0,1 1 0 0 0,0 0 1 0 0,0 0-1 0 0,0-1 0 0 0,-1 1 1 0 0,1 0-1 0 0,0 0 1 0 0,0-1-1 0 0,0 1 0 0 0,0 0 1 0 0,-1-1-1 0 0,1 1 0 0 0,0 0 1 0 0,0-1-1 0 0,0 1 0 0 0,0 0 1 0 0,0-1-1 0 0,0 1 1 0 0,0 0-1 0 0,0-1 0 0 0,0 1 1 0 0,0 0-1 0 0,0-1 0 0 0,0 1 1 0 0,0 0-1 0 0,1-1 1 0 0,-1 1-1 0 0,0 0 0 0 0,0-1 1 0 0,0 1-1 0 0,0 0 0 0 0,0 0 1 0 0,1-1-1 0 0,-1 1 0 0 0,0 0 1 0 0,0-1-1 0 0,1 1 1 0 0,9-10-19 0 0,-4 8 19 0 0,-1 0 0 0 0,1 0 0 0 0,0 1 0 0 0,0 0 0 0 0,-1 0 0 0 0,1 1 0 0 0,0 0 0 0 0,0 0 0 0 0,0 0 0 0 0,0 0 0 0 0,7 2 0 0 0,21 1 84 0 0,25-5-85 0 0,20 9-29 0 0,-63-5 27 0 0,0 2 0 0 0,0 0 0 0 0,0 1 0 0 0,18 8 0 0 0,57 32-8 0 0,-64-30-8 0 0,-1-3 8 0 0,52 16 1 0 0,-61-22 34 0 0,4 2-55 0 0,19 11 1 0 0,-37-17 11 0 0,2 0-15 0 0,-4-4-140 0 0,-6-6-971 0 0,4 6 774 0 0,-18-12-8410 0 0,14 11 7020 0 0</inkml:trace>
</inkml:ink>
</file>

<file path=ppt/ink/ink4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3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47 672 0 0,'-1'-1'291'0'0,"0"0"0"0"0,0-1-1 0 0,0 1 1 0 0,0-1 0 0 0,1 1-1 0 0,-1 0 1 0 0,0-1 0 0 0,1 1 0 0 0,-1-1-1 0 0,1 0 1 0 0,0 1 0 0 0,-1-1 0 0 0,1-2-1 0 0,0 4-32 0 0,0-1 0 0 0,0 0-1 0 0,0 0 1 0 0,0 0 0 0 0,0 0 0 0 0,0 0-1 0 0,0 0 1 0 0,0 1 0 0 0,0-1-1 0 0,1 0 1 0 0,-1 0 0 0 0,0 0 0 0 0,1 0-1 0 0,-1 1 1 0 0,0-1 0 0 0,1 0-1 0 0,-1 0 1 0 0,1 1 0 0 0,0-1-1 0 0,-1 0 1 0 0,1 1 0 0 0,-1-1 0 0 0,1 0-1 0 0,2-3 4263 0 0,-3 12-2294 0 0,1-5-2024 0 0,0 0 0 0 0,1 0-1 0 0,-1 0 1 0 0,1 0 0 0 0,-1 0-1 0 0,1 0 1 0 0,0 0 0 0 0,0-1 0 0 0,0 1-1 0 0,0-1 1 0 0,1 1 0 0 0,-1-1-1 0 0,1 0 1 0 0,-1 0 0 0 0,1 0 0 0 0,0 0-1 0 0,4 1 1 0 0,6 4 112 0 0,0-2 0 0 0,25 8 0 0 0,-15-6 104 0 0,219 64 1270 0 0,-202-60-1574 0 0,44 16 0 0 0,-68-21-97 0 0,-1 1 0 0 0,0 0 0 0 0,-1 2 0 0 0,0-1-1 0 0,25 20 1 0 0,-36-25-21 0 0,-1 0 0 0 0,1 0 0 0 0,-1 0 0 0 0,0 0 0 0 0,3 4 0 0 0,-5-7 3 0 0,1 1 0 0 0,-1 0-1 0 0,1 0 1 0 0,-1 0 0 0 0,1 0-1 0 0,-1 0 1 0 0,0 0 0 0 0,1 0 0 0 0,-1 0-1 0 0,0 0 1 0 0,0 0 0 0 0,0 0 0 0 0,0 0-1 0 0,0 1 1 0 0,0-1 0 0 0,0 0 0 0 0,0 0-1 0 0,0 0 1 0 0,0 0 0 0 0,-1 0-1 0 0,1 0 1 0 0,-1 2 0 0 0,1-3-36 0 0,0 0 0 0 0,-1 1 1 0 0,1-1-1 0 0,0 0 0 0 0,-1 1 0 0 0,1-1 1 0 0,0 0-1 0 0,0 0 0 0 0,-1 1 1 0 0,1-1-1 0 0,-1 0 0 0 0,1 0 0 0 0,0 0 1 0 0,-1 1-1 0 0,1-1 0 0 0,0 0 0 0 0,-1 0 1 0 0,1 0-1 0 0,-1 0 0 0 0,1 0 0 0 0,0 0 1 0 0,-1 0-1 0 0,1 0 0 0 0,-1 0 0 0 0,1 0 1 0 0,-1 0-1 0 0,1 0 0 0 0,0 0 1 0 0,-1 0-1 0 0,1 0 0 0 0,-1-1 0 0 0,1 1 1 0 0,0 0-1 0 0,-1 0 0 0 0,1 0 0 0 0,0-1 1 0 0,-1 1-1 0 0,1 0 0 0 0,0 0 0 0 0,-1-1 1 0 0,1 1-1 0 0,0 0 0 0 0,0-1 0 0 0,-1 1 1 0 0,1 0-1 0 0,0-1 0 0 0,0 1 1 0 0,-1 0-1 0 0,1-1 0 0 0,-1-1-628 0 0,0 0 0 0 0,-1 1 0 0 0,1-1 0 0 0,0 0 0 0 0,0 0 0 0 0,1 0 0 0 0,-1 0 0 0 0,-1-4 0 0 0,2 5 243 0 0,0 0 0 0 0,0 0 0 0 0,0 0 0 0 0,0 0 0 0 0,1 0 0 0 0,-1 0 0 0 0,0 0 0 0 0,0 1-1 0 0,1-1 1 0 0,-1 0 0 0 0,0 0 0 0 0,1 0 0 0 0,-1 0 0 0 0,1 0 0 0 0,0-1 0 0 0,7-9-2117 0 0</inkml:trace>
</inkml:ink>
</file>

<file path=ppt/ink/ink4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4.2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62 148 512 0 0,'-43'1'11102'0'0,"28"-1"-5739"0"0,15 0-5303 0 0,-1 0 0 0 0,1 0 0 0 0,0 0 0 0 0,0 0 0 0 0,0 0 0 0 0,-1 0 0 0 0,1-1 1 0 0,0 1-1 0 0,0 0 0 0 0,0 0 0 0 0,0 0 0 0 0,-1 0 0 0 0,1 0 0 0 0,0 0 0 0 0,0-1 0 0 0,0 1 0 0 0,0 0 0 0 0,0 0 0 0 0,0 0 0 0 0,0-1 0 0 0,-1 1 1 0 0,1 0-1 0 0,0 0 0 0 0,0 0 0 0 0,0 0 0 0 0,0-1 0 0 0,0 1 0 0 0,0 0 0 0 0,0 0 0 0 0,0 0 0 0 0,0-1 0 0 0,0 1 0 0 0,0 0 0 0 0,0 0 0 0 0,0 0 0 0 0,0-1 1 0 0,0 1-1 0 0,0 0 0 0 0,0 0 0 0 0,1 0 0 0 0,-1-1 0 0 0,0 1 0 0 0,0 0 0 0 0,0 0 0 0 0,0 0 0 0 0,0 0 0 0 0,0-1 0 0 0,0 1 0 0 0,1 0 0 0 0,-1 0 1 0 0,0 0-1 0 0,7-11 1032 0 0,0 6-899 0 0,0 0 0 0 0,0 0 0 0 0,1 1 0 0 0,-1 0 0 0 0,1 0 1 0 0,0 1-1 0 0,0 0 0 0 0,9-2 0 0 0,15-6 46 0 0,22-13 148 0 0,-20 9-113 0 0,38-12 0 0 0,-61 24-186 0 0,0 0 1 0 0,0 0-1 0 0,0 1 0 0 0,1 0 0 0 0,21 0 0 0 0,-29 3-74 0 0,-1-1 1 0 0,1 1-1 0 0,-1-1 0 0 0,0 1 0 0 0,1 0 0 0 0,-1 0 1 0 0,0 0-1 0 0,0 1 0 0 0,0-1 0 0 0,0 1 0 0 0,0 0 1 0 0,0-1-1 0 0,-1 1 0 0 0,1 1 0 0 0,0-1 1 0 0,-1 0-1 0 0,1 1 0 0 0,-1-1 0 0 0,0 1 0 0 0,0 0 1 0 0,0-1-1 0 0,0 1 0 0 0,-1 0 0 0 0,2 4 0 0 0,2 4-4 0 0,-1 0 0 0 0,0 0 0 0 0,-1 0 0 0 0,0 1 0 0 0,1 18 0 0 0,0 61 48 0 0,-1-2-36 0 0,-2-77-29 0 0,1 0-1 0 0,1 0 1 0 0,0 0-1 0 0,0 0 1 0 0,6 12-1 0 0,-8-21-5 0 0,0 0 0 0 0,1 0 1 0 0,-1-1-1 0 0,1 1 0 0 0,-1 0 0 0 0,1-1 0 0 0,0 1 0 0 0,0-1 1 0 0,0 0-1 0 0,0 0 0 0 0,1 0 0 0 0,-1 0 0 0 0,0 0 0 0 0,1 0 1 0 0,0 0-1 0 0,2 0 0 0 0,-2-1-57 0 0,-1 0 0 0 0,1-1 0 0 0,-1 1 0 0 0,1-1 0 0 0,-1 0 0 0 0,1 0 0 0 0,-1 0 0 0 0,1 0 0 0 0,-1 0 0 0 0,1 0 0 0 0,-1-1 0 0 0,1 0 0 0 0,-1 1 0 0 0,1-1 0 0 0,-1 0 0 0 0,1 0 0 0 0,-1 0 0 0 0,0 0 0 0 0,4-3 0 0 0,33-24-3863 0 0,-15 5-3053 0 0,-13 10 2105 0 0</inkml:trace>
</inkml:ink>
</file>

<file path=ppt/ink/ink4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4.4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0 680 0 0,'-17'16'4624'0'0,"-23"16"0"0"0,24-20-2736 0 0,0 1 0 0 0,-17 18 1 0 0,-62 87 2165 0 0,30-33-3017 0 0,57-76-1264 0 0,-23 30 525 0 0,28-34-1078 0 0,0-1 1 0 0,0 1-1 0 0,1 0 1 0 0,-1 0-1 0 0,1 0 0 0 0,-3 8 1 0 0,5-7-1088 0 0,0-3 303 0 0</inkml:trace>
</inkml:ink>
</file>

<file path=ppt/ink/ink4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5.2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238 126 512 0 0,'3'-5'1132'0'0,"-1"0"1"0"0,0 0-1 0 0,0-1 1 0 0,-1 1-1 0 0,0-1 0 0 0,1 1 1 0 0,-2-1-1 0 0,1-10 0 0 0,-1 12-744 0 0,0 1-1 0 0,0 0 1 0 0,-1-1 0 0 0,1 1-1 0 0,-1-1 1 0 0,0 1-1 0 0,0 0 1 0 0,0-1 0 0 0,-1 1-1 0 0,1 0 1 0 0,-1 0 0 0 0,0 0-1 0 0,0 0 1 0 0,0 0-1 0 0,-4-4 1 0 0,4 6-251 0 0,1 0 0 0 0,-1 0 0 0 0,1 0 0 0 0,-1 0 0 0 0,0 0 0 0 0,1 0 0 0 0,-1 0 0 0 0,0 1 0 0 0,0-1 0 0 0,0 1 0 0 0,1-1 1 0 0,-1 1-1 0 0,0 0 0 0 0,0-1 0 0 0,0 1 0 0 0,0 0 0 0 0,-2 1 0 0 0,-36 6 948 0 0,27-4-760 0 0,7-1-207 0 0,-1 0 1 0 0,1 0-1 0 0,0 0 0 0 0,0 1 1 0 0,0 0-1 0 0,0 1 1 0 0,0-1-1 0 0,1 1 1 0 0,0 0-1 0 0,-1 1 0 0 0,2-1 1 0 0,-1 1-1 0 0,-7 9 1 0 0,5-4-19 0 0,0-1 1 0 0,1 1-1 0 0,0 0 1 0 0,0 1-1 0 0,1 0 1 0 0,-7 21 0 0 0,10-24-79 0 0,0 1 0 0 0,1-1 0 0 0,0 0 1 0 0,0 1-1 0 0,1-1 0 0 0,0 1 0 0 0,0-1 0 0 0,1 1 1 0 0,0-1-1 0 0,1 0 0 0 0,4 16 0 0 0,-4-19-29 0 0,-1 0 0 0 0,2-1 1 0 0,-1 1-1 0 0,0-1 0 0 0,1 1 0 0 0,0-1 0 0 0,0 0 0 0 0,0 0 0 0 0,0 0 0 0 0,1-1 0 0 0,-1 1 0 0 0,1-1 0 0 0,0 0 1 0 0,0 0-1 0 0,1 0 0 0 0,-1-1 0 0 0,0 1 0 0 0,1-1 0 0 0,-1 0 0 0 0,1 0 0 0 0,6 1 0 0 0,10 1-404 0 0,-1 0-1 0 0,1-1 0 0 0,1-2 0 0 0,-1 0 0 0 0,36-4 1 0 0,-33 1-1435 0 0,-1-2 1 0 0,36-11-1 0 0,-30 6-314 0 0</inkml:trace>
</inkml:ink>
</file>

<file path=ppt/ink/ink4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5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17 704 0 0,'-4'-12'8539'0'0,"4"7"-3921"0"0,5 10-1710 0 0,-1 1-2490 0 0,-1 0 1 0 0,0 0-1 0 0,0 0 0 0 0,0 1 1 0 0,0-1-1 0 0,-1 1 0 0 0,0 0 1 0 0,-1 0-1 0 0,2 7 0 0 0,-1 9 187 0 0,0 33-1 0 0,-8 48-17 0 0,-1-3-820 0 0,7-99 89 0 0,0-1 0 0 0,0 1 0 0 0,0-1 0 0 0,1 1 0 0 0,-1-1 0 0 0,0 1 0 0 0,1-1 0 0 0,-1 1-1 0 0,1 1 1 0 0,0-2-50 0 0,-1-1-1 0 0,0 0 0 0 0,1 1 1 0 0,-1-1-1 0 0,0 0 0 0 0,1 1 1 0 0,-1-1-1 0 0,1 0 0 0 0,-1 0 1 0 0,0 1-1 0 0,1-1 0 0 0,-1 0 0 0 0,1 0 1 0 0,-1 0-1 0 0,1 0 0 0 0,-1 0 1 0 0,0 1-1 0 0,1-1 0 0 0,-1 0 1 0 0,1 0-1 0 0,-1 0 0 0 0,1 0 1 0 0,-1 0-1 0 0,1-1 0 0 0,-1 1 1 0 0,1 0-1 0 0,-1 0 0 0 0,0 0 1 0 0,1 0-1 0 0,-1 0 0 0 0,1-1 0 0 0,0 1 1 0 0,5-3-1245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7.3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103 1867 512 0 0,'-27'1'305'0'0,"22"0"235"0"0,1 0 0 0 0,0 0 1 0 0,0 0-1 0 0,0 1 0 0 0,0-1 0 0 0,0 1 1 0 0,0 0-1 0 0,1 0 0 0 0,-1 1 1 0 0,0-1-1 0 0,1 1 0 0 0,-3 3 0 0 0,4-5-274 0 0,0 1 0 0 0,0 0 0 0 0,0 0 0 0 0,1 0 0 0 0,-1 1 0 0 0,1-1 0 0 0,0 0 0 0 0,0 0 0 0 0,0 1-1 0 0,-1 2 1 0 0,-3 6 2134 0 0,5-11-2365 0 0,0 0 0 0 0,0 0-1 0 0,-1 0 1 0 0,1 0-1 0 0,0 1 1 0 0,0-1 0 0 0,0 0-1 0 0,0 0 1 0 0,0 0-1 0 0,0 0 1 0 0,0 0-1 0 0,0 0 1 0 0,0 0 0 0 0,0 0-1 0 0,0 0 1 0 0,0 1-1 0 0,0-1 1 0 0,0 0 0 0 0,0 0-1 0 0,0 0 1 0 0,0 0-1 0 0,0 0 1 0 0,1 0-1 0 0,-1 0 1 0 0,0 0 0 0 0,0 0-1 0 0,0 0 1 0 0,0 0-1 0 0,0 1 1 0 0,0-1 0 0 0,0 0-1 0 0,0 0 1 0 0,0 0-1 0 0,0 0 1 0 0,0 0 0 0 0,0 0-1 0 0,0 0 1 0 0,0 0-1 0 0,0 0 1 0 0,1 0-1 0 0,-1 0 1 0 0,0 0 0 0 0,0 0-1 0 0,0 0 1 0 0,0 0-1 0 0,0 0 1 0 0,0 0 0 0 0,0 0-1 0 0,0 0 1 0 0,8 0 900 0 0,6-3-361 0 0,20-8 94 0 0,0-1 0 0 0,-1-2 0 0 0,37-21 0 0 0,73-37 747 0 0,206-83 496 0 0,-140 70-1684 0 0,-115 49-6 0 0,139-73-1 0 0,-12-1 518 0 0,-87 46-430 0 0,-93 42-208 0 0,-1-3 0 0 0,37-31 0 0 0,-55 40-28 0 0,78-50 178 0 0,-34 24-160 0 0,-14 11 142 0 0,74-33 0 0 0,-7 5-40 0 0,88-42 12 0 0,-164 81-176 0 0,53-22-56 0 0,109-55-12 0 0,1-1 101 0 0,-147 72-35 0 0,55-18-16 0 0,14-6 0 0 0,150-62-16 0 0,-192 80 23 0 0,-59 21-3 0 0,-1-1 0 0 0,1-2 0 0 0,-2 0 0 0 0,47-35 0 0 0,-42 28 19 0 0,1 1 1 0 0,34-16-1 0 0,-31 18-6 0 0,-32 17-35 0 0,9-7 94 0 0,-10 8-84 0 0,-1 0-1 0 0,0 0 0 0 0,0 0 1 0 0,0 0-1 0 0,0-1 0 0 0,0 1 0 0 0,0 0 1 0 0,0 0-1 0 0,1 0 0 0 0,-1 0 1 0 0,0-1-1 0 0,0 1 0 0 0,0 0 1 0 0,0 0-1 0 0,0 0 0 0 0,0 0 0 0 0,0-1 1 0 0,0 1-1 0 0,0 0 0 0 0,0 0 1 0 0,0 0-1 0 0,0 0 0 0 0,0-1 0 0 0,0 1 1 0 0,0 0-1 0 0,0 0 0 0 0,0 0 1 0 0,0 0-1 0 0,0-1 0 0 0,0 1 1 0 0,-1 0-1 0 0,1 0 0 0 0,0 0 0 0 0,0 0 1 0 0,0 0-1 0 0,0-1 0 0 0,0 1 1 0 0,0 0-1 0 0,0 0 0 0 0,-1 0 1 0 0,1 0-1 0 0,0 0 0 0 0,0 0 0 0 0,0 0 1 0 0,0-1-1 0 0,0 1 0 0 0,-1 0 1 0 0,1 0-1 0 0,0 0 0 0 0,0 0 0 0 0,0 0 1 0 0,0 0-1 0 0,-1 0 0 0 0,1 0 1 0 0,0 0-1 0 0,0 0 0 0 0,0 0 1 0 0,-1 0-1 0 0,1 0 0 0 0,0 0 0 0 0,0 0 1 0 0,-1 0-1 0 0,1 0-3 0 0,-1 0-1 0 0,1 0 1 0 0,-1 0-1 0 0,1 0 1 0 0,-1 0-1 0 0,1 0 1 0 0,-1 0 0 0 0,1 0-1 0 0,-1-1 1 0 0,1 1-1 0 0,-1 0 1 0 0,1 0 0 0 0,-1-1-1 0 0,1 1 1 0 0,-1 0-1 0 0,1-1 1 0 0,-1 1 0 0 0,1-1-1 0 0,-1 0 1 0 0,9-2-7 0 0,20 1-832 0 0,-16 0-2842 0 0,1 0-5440 0 0,-7 2 6346 0 0</inkml:trace>
</inkml:ink>
</file>

<file path=ppt/ink/ink4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35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59 219 1752 0 0,'-5'-4'1819'0'0,"0"-1"0"0"0,0 0 0 0 0,0 1-1 0 0,0-1 1 0 0,-4-7 0 0 0,6 7-1149 0 0,0 0 0 0 0,0 0 0 0 0,0-1 0 0 0,1 1 0 0 0,0 0 0 0 0,-2-7 0 0 0,3 7-539 0 0,0 0-1 0 0,0 1 1 0 0,0-1 0 0 0,1 0 0 0 0,0 0 0 0 0,0 0 0 0 0,0 0 0 0 0,1 0 0 0 0,-1 0 0 0 0,1 0 0 0 0,1 0 0 0 0,-1 1 0 0 0,1-1 0 0 0,-1 0 0 0 0,1 1 0 0 0,0-1 0 0 0,5-6 0 0 0,-5 8-110 0 0,1-1 1 0 0,0 1-1 0 0,0-1 0 0 0,0 1 0 0 0,0 0 0 0 0,0 0 0 0 0,0 1 1 0 0,1-1-1 0 0,0 0 0 0 0,-1 1 0 0 0,1 0 0 0 0,0 0 0 0 0,0 0 1 0 0,0 1-1 0 0,1-1 0 0 0,-1 1 0 0 0,0 0 0 0 0,0 0 0 0 0,1 0 0 0 0,-1 1 1 0 0,1 0-1 0 0,4 0 0 0 0,1-1-4 0 0,0 1-1 0 0,-1 0 1 0 0,1 1-1 0 0,13 2 1 0 0,-18-1-26 0 0,0-1 0 0 0,0 1 0 0 0,0 0 0 0 0,0 0 0 0 0,0 1 0 0 0,0-1 0 0 0,-1 1 0 0 0,1 0 0 0 0,6 7 0 0 0,-5-6 5 0 0,-1 1 0 0 0,0 1-1 0 0,-1-1 1 0 0,1 0 0 0 0,-1 1-1 0 0,0 0 1 0 0,-1 0 0 0 0,1 0-1 0 0,-1 1 1 0 0,3 9 0 0 0,-4-11 0 0 0,-1-1-1 0 0,-1 1 1 0 0,1 0 0 0 0,0 0 0 0 0,-1-1 0 0 0,0 1-1 0 0,0 0 1 0 0,-1 0 0 0 0,1-1 0 0 0,-1 1 0 0 0,0 0 0 0 0,0-1-1 0 0,0 1 1 0 0,-1-1 0 0 0,0 1 0 0 0,-4 6 0 0 0,1-1-36 0 0,-1-1 1 0 0,0 0-1 0 0,-1 0 1 0 0,0-1-1 0 0,-1 0 1 0 0,1 0 0 0 0,-1-1-1 0 0,-1 0 1 0 0,0 0-1 0 0,0-1 1 0 0,0 0-1 0 0,0 0 1 0 0,-1-1-1 0 0,-11 4 1 0 0,11-6-578 0 0,-1 1 0 0 0,0-1 0 0 0,1-1 0 0 0,-21 2 0 0 0,15-5-3064 0 0,12-1 1351 0 0</inkml:trace>
</inkml:ink>
</file>

<file path=ppt/ink/ink4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4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471 200 512 0 0,'10'-84'4918'0'0,"-9"72"-3708"0"0,-1 0 0 0 0,0-1 0 0 0,-1 1 0 0 0,-3-20 0 0 0,4 30-1066 0 0,-1 0 1 0 0,1 1-1 0 0,-1-1 1 0 0,1 0-1 0 0,-1 1 0 0 0,1-1 1 0 0,-1 0-1 0 0,0 1 1 0 0,0-1-1 0 0,0 1 1 0 0,0 0-1 0 0,0-1 0 0 0,0 1 1 0 0,0 0-1 0 0,-1-1 1 0 0,1 1-1 0 0,0 0 1 0 0,-1 0-1 0 0,1 0 0 0 0,0 0 1 0 0,-1 0-1 0 0,0 1 1 0 0,1-1-1 0 0,-1 0 1 0 0,-2 0-1 0 0,2 1 2 0 0,-1 0 0 0 0,0-1 1 0 0,0 2-1 0 0,1-1 0 0 0,-1 0 0 0 0,0 0 0 0 0,0 1 0 0 0,1-1 1 0 0,-1 1-1 0 0,0 0 0 0 0,1 0 0 0 0,-1 0 0 0 0,1 0 1 0 0,-5 3-1 0 0,-16 11 375 0 0,1 1 1 0 0,1 1-1 0 0,1 0 1 0 0,1 2-1 0 0,0 0 1 0 0,1 2-1 0 0,-29 42 1 0 0,2 10 265 0 0,-41 87 0 0 0,67-122-427 0 0,2 1 0 0 0,-14 45 0 0 0,27-73-314 0 0,1 0 0 0 0,0 0 0 0 0,1 0 0 0 0,1 1 0 0 0,0-1-1 0 0,0 0 1 0 0,1 1 0 0 0,0-1 0 0 0,1 1 0 0 0,1-1-1 0 0,-1 0 1 0 0,2 1 0 0 0,4 12 0 0 0,-3-15-69 0 0,0-1 0 0 0,1 0 1 0 0,0 0-1 0 0,1 0 0 0 0,0 0 0 0 0,0-1 1 0 0,0 0-1 0 0,1-1 0 0 0,0 1 0 0 0,1-1 1 0 0,-1 0-1 0 0,1-1 0 0 0,0 0 0 0 0,0 0 0 0 0,1-1 1 0 0,13 6-1 0 0,7 0-751 0 0,0-1 0 0 0,1-1 0 0 0,54 7 0 0 0,-68-13-1059 0 0,1 0 0 0 0,-1-2 0 0 0,32-1 1 0 0,-27-2-1016 0 0</inkml:trace>
</inkml:ink>
</file>

<file path=ppt/ink/ink4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47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17 301 8 0 0,'-8'5'0'0'0,"8"-4"0"0"0,-1-1 0 0 0,1 0 0 0 0,-1 0 0 0 0,1 1 0 0 0,0-1 0 0 0,-1 0 0 0 0,1 0 0 0 0,-1 1 0 0 0,1-1 0 0 0,0 1 0 0 0,-1-1 0 0 0,1 0 0 0 0,0 1 0 0 0,-1-1 0 0 0,1 1 0 0 0,0-1 0 0 0,0 1 0 0 0,-1-1 0 0 0,1 1 0 0 0,0-1 0 0 0,0 0 0 0 0,0 1 0 0 0,0 0 0 0 0,-1 0 0 0 0,1-1 172 0 0,1 0-1 0 0,-1-1 1 0 0,0 1 0 0 0,0 0 0 0 0,0 0-1 0 0,0 0 1 0 0,1 0 0 0 0,-1-1 0 0 0,0 1-1 0 0,0 0 1 0 0,0 0 0 0 0,1 0-1 0 0,-1 0 1 0 0,0 0 0 0 0,0 0 0 0 0,0 0-1 0 0,1-1 1 0 0,-1 1 0 0 0,0 0 0 0 0,0 0-1 0 0,1 0 1 0 0,-1 0 0 0 0,0 0-1 0 0,0 0 1 0 0,1 0 0 0 0,-1 0 0 0 0,0 0-100 0 0,0 0 1 0 0,1 0 0 0 0,-1 0-1 0 0,0 0 1 0 0,0 0 0 0 0,0 1-1 0 0,0-1 1 0 0,0 0 0 0 0,0 0-1 0 0,1 0 1 0 0,-1 0 0 0 0,0 0-1 0 0,0 0 1 0 0,0 0 0 0 0,0 0-1 0 0,0 0 1 0 0,0 0 0 0 0,0 0 0 0 0,0 0-1 0 0,0 0 1 0 0,1 1 0 0 0,-1-1-1 0 0,0 0 1 0 0,0 0 0 0 0,0 0-1 0 0,0 0 1 0 0,0 0 0 0 0,0 0-1 0 0,0 0 1 0 0,0 1 0 0 0,0-1-1 0 0,0 0 1 0 0,0 0 0 0 0,0 0-1 0 0,0 0 1 0 0,0 0 0 0 0,0 0-1 0 0,0 1 1 0 0,0-1 0 0 0,0 0-1 0 0,0 0 1 0 0,0 0 0 0 0,0 0-1 0 0,0 0 1 0 0,0 0 0 0 0,0 0 0 0 0,0 1-1 0 0,0-1 1 0 0,0 0 0 0 0,-1 0-1 0 0,1 0 1 0 0,0 0 0 0 0,0 0-1 0 0,0 0 1 0 0,0 0 0 0 0,0 0-1 0 0,0 0 1 0 0,0 0 0 0 0,0 1-1 0 0,0-1 1 0 0,-1 0 0 0 0,1 0-1 0 0,0 0 1 0 0,0 0 0 0 0,0 0-1 0 0,0 0 1 0 0,0 0 0 0 0,-1 0-1 0 0,1 1 373 0 0,-1 0-1 0 0,0 0 0 0 0,0 1 0 0 0,1-1 0 0 0,-1 0 0 0 0,1 0 1 0 0,-1 1-1 0 0,1-1 0 0 0,-1 0 0 0 0,1 1 0 0 0,0 1 1 0 0,-1-2-344 0 0,1-1 0 0 0,0 0 0 0 0,0 1 1 0 0,0-1-1 0 0,0 1 0 0 0,0-1 0 0 0,0 0 1 0 0,0 1-1 0 0,0-1 0 0 0,0 1 0 0 0,0-1 1 0 0,0 1-1 0 0,0-1 0 0 0,1 0 1 0 0,-1 1-1 0 0,0-1 0 0 0,0 0 0 0 0,0 1 1 0 0,0-1-1 0 0,1 1 0 0 0,-1-1 0 0 0,0 0 1 0 0,0 1-1 0 0,1-1 0 0 0,-1 0 0 0 0,0 0 1 0 0,1 1-1 0 0,-1-1 0 0 0,0 0 1 0 0,1 0-1 0 0,-1 1 0 0 0,0-1 0 0 0,1 0 1 0 0,-1 0-1 0 0,1 0 0 0 0,-1 0 0 0 0,0 1 1 0 0,1-1-1 0 0,-1 0 0 0 0,1 0 0 0 0,1-1 29 0 0,-1 1 0 0 0,0-1 0 0 0,0 0-1 0 0,1 1 1 0 0,-1-1 0 0 0,0 0 0 0 0,0 0-1 0 0,0 0 1 0 0,0 0 0 0 0,1-1 0 0 0,7-5 236 0 0,-3 3-298 0 0,0 0-1 0 0,0-1 0 0 0,0 0 1 0 0,0-1-1 0 0,-1 1 1 0 0,0-1-1 0 0,8-11 1 0 0,-6 5 67 0 0,1 0 1 0 0,-2 0 0 0 0,8-19 0 0 0,8-47 851 0 0,-16 54-538 0 0,15-41 1 0 0,-16 57-229 0 0,-2 11-40 0 0,-3 17 9 0 0,0-16-190 0 0,1 37 162 0 0,1-1 0 0 0,2-1 0 0 0,13 56 0 0 0,-14-87-141 0 0,-1 1-1 0 0,1-1 1 0 0,0 0-1 0 0,0-1 1 0 0,1 1-1 0 0,0 0 1 0 0,9 11-1 0 0,-12-18-22 0 0,0 1 1 0 0,1-1-1 0 0,-1 1 0 0 0,1-1 0 0 0,-1 1 1 0 0,1-1-1 0 0,-1 0 0 0 0,1 1 0 0 0,0-1 1 0 0,-1 0-1 0 0,1 0 0 0 0,0-1 0 0 0,0 1 0 0 0,0 0 1 0 0,0 0-1 0 0,0-1 0 0 0,0 1 0 0 0,0-1 1 0 0,0 0-1 0 0,0 0 0 0 0,0 1 0 0 0,0-1 0 0 0,0-1 1 0 0,0 1-1 0 0,0 0 0 0 0,0 0 0 0 0,0-1 1 0 0,0 1-1 0 0,0-1 0 0 0,0 0 0 0 0,0 1 1 0 0,0-1-1 0 0,0 0 0 0 0,-1 0 0 0 0,1 0 0 0 0,2-3 1 0 0,5-2-26 0 0,-1 0 1 0 0,0 0-1 0 0,-1-1 0 0 0,1-1 1 0 0,-1 1-1 0 0,-1-1 1 0 0,0 0-1 0 0,0-1 1 0 0,0 1-1 0 0,-1-1 0 0 0,0 0 1 0 0,6-20-1 0 0,15-69 59 0 0,10-36-72 0 0,-31 121 114 0 0,-5 15-17 0 0,-7 24 21 0 0,3-12-43 0 0,0 2-7 0 0,1-1-1 0 0,1 0 1 0 0,1 1 0 0 0,0-1-1 0 0,0 1 1 0 0,2-1-1 0 0,0 0 1 0 0,6 29-1 0 0,-5-38-24 0 0,0-1-1 0 0,0 0 1 0 0,1 1-1 0 0,-1-1 0 0 0,1 0 1 0 0,0 0-1 0 0,1-1 1 0 0,-1 1-1 0 0,1-1 0 0 0,0 1 1 0 0,0-1-1 0 0,1 0 1 0 0,-1-1-1 0 0,1 1 0 0 0,8 4 1 0 0,-2-1-76 0 0,1-1 0 0 0,1-1 1 0 0,-1 0-1 0 0,1 0 1 0 0,23 4-1 0 0,-27-8-296 0 0,0 1 1 0 0,1-2-1 0 0,-1 1 0 0 0,0-1 1 0 0,0-1-1 0 0,16-2 0 0 0,-16 1-2180 0 0,0 0 1 0 0,0-1-1 0 0,15-6 0 0 0,-14 3-1961 0 0</inkml:trace>
</inkml:ink>
</file>

<file path=ppt/ink/ink4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47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58 1136 0 0,'-1'-3'546'0'0,"0"1"-1"0"0,0 0 1 0 0,0 0-1 0 0,0 0 1 0 0,0 0-1 0 0,-1 0 1 0 0,1 0-1 0 0,-1 0 1 0 0,1 0-1 0 0,-4-3 1 0 0,-7-8 2435 0 0,11 12-2870 0 0,1 1 0 0 0,0 0-1 0 0,0 0 1 0 0,0 0 0 0 0,0-1 0 0 0,-1 1-1 0 0,1 0 1 0 0,0 0 0 0 0,0-1-1 0 0,0 1 1 0 0,0 0 0 0 0,0 0 0 0 0,0-1-1 0 0,0 1 1 0 0,0 0 0 0 0,0-1-1 0 0,0 1 1 0 0,0 0 0 0 0,0 0 0 0 0,0-1-1 0 0,0 1 1 0 0,0 0 0 0 0,0 0 0 0 0,0-1-1 0 0,0 1 1 0 0,1 0 0 0 0,-1 0-1 0 0,0-1 1 0 0,0 1 0 0 0,0 0 0 0 0,0 0-1 0 0,0-1 1 0 0,1 1 0 0 0,-1 0-1 0 0,11-5 1519 0 0,15 1-57 0 0,-26 4-1532 0 0,18-1 692 0 0,-1 1-1 0 0,0 1 0 0 0,0 1 0 0 0,1 0 0 0 0,19 6 1 0 0,-21-4-485 0 0,0 1 0 0 0,-1 1 0 0 0,1 0 0 0 0,-1 1 0 0 0,-1 1 0 0 0,0 0 0 0 0,0 1 0 0 0,0 0 0 0 0,16 17 0 0 0,-8-7-84 0 0,-2 2 0 0 0,0 0 1 0 0,-2 2-1 0 0,0 0 0 0 0,-2 1 1 0 0,0 0-1 0 0,-2 2 0 0 0,13 30 0 0 0,-4 3-78 0 0,-2 1-1 0 0,-3 1 0 0 0,-3 0 1 0 0,-3 2-1 0 0,-2-1 0 0 0,-3 2 0 0 0,-3-1 1 0 0,-3 0-1 0 0,-12 119 0 0 0,6-150-145 0 0,-12 49 0 0 0,13-69-80 0 0,0 1 0 0 0,-1-1 0 0 0,0 0 0 0 0,-1 0 0 0 0,0 0 0 0 0,-14 17 0 0 0,16-23-369 0 0,-1-1 0 0 0,1-1 0 0 0,-1 1 0 0 0,-12 8 0 0 0,12-10-360 0 0,0 0 0 0 0,0 0 0 0 0,0-1 0 0 0,0 1-1 0 0,-1-1 1 0 0,-6 1 0 0 0,-1 0-901 0 0</inkml:trace>
</inkml:ink>
</file>

<file path=ppt/ink/ink4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50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467 36 512 0 0,'2'-2'213'0'0,"-1"1"0"0"0,0 0 0 0 0,1 0 0 0 0,-1 0 0 0 0,0 0-1 0 0,1 0 1 0 0,-1 1 0 0 0,1-1 0 0 0,-1 0 0 0 0,3 0 0 0 0,4-2 1505 0 0,6-7 1900 0 0,-12 9-3355 0 0,-1 0 1 0 0,0 0 0 0 0,0 0 0 0 0,1 0 0 0 0,-1 0 0 0 0,1 0 0 0 0,-1 0 0 0 0,1 1-1 0 0,-1-1 1 0 0,1 0 0 0 0,-1 1 0 0 0,1-1 0 0 0,3 1 0 0 0,0 0 1595 0 0,-9 4-220 0 0,1-1-1610 0 0,-14 11 827 0 0,0 2 0 0 0,-18 21-1 0 0,17-16-628 0 0,-54 57 498 0 0,-134 114 0 0 0,148-150-320 0 0,32-24 327 0 0,-46 41 1 0 0,64-47-478 0 0,8-12-249 0 0,0 0 1 0 0,0 1 0 0 0,0-1 0 0 0,0 0 0 0 0,0 0 0 0 0,0 0 0 0 0,0 1 0 0 0,0-1 0 0 0,0 0 0 0 0,0 0 0 0 0,0 0 0 0 0,1 1 0 0 0,-1-1 0 0 0,0 0 0 0 0,0 0 0 0 0,0 0 0 0 0,0 0 0 0 0,0 1 0 0 0,0-1 0 0 0,1 0 0 0 0,-1 0 0 0 0,0 0 0 0 0,0 0 0 0 0,0 0 0 0 0,0 1 0 0 0,0-1 0 0 0,1 0 0 0 0,-1 0 0 0 0,0 0 0 0 0,0 0 0 0 0,0 0 0 0 0,1 0 0 0 0,-1 0 0 0 0,0 0 0 0 0,4 1 22 0 0,-1-1 1 0 0,0 0-1 0 0,0 0 1 0 0,1 0-1 0 0,-1-1 1 0 0,4 0-1 0 0,28-4 84 0 0,1 1-1 0 0,0 2 1 0 0,0 2 0 0 0,0 1 0 0 0,39 6-1 0 0,-12 0-25 0 0,1-2 0 0 0,123-7-1 0 0,-184 2-87 0 0,5-1-22 0 0,-1 0 0 0 0,1 1 0 0 0,-1 0 0 0 0,1 0 0 0 0,-1 1 0 0 0,0 0 0 0 0,1 0 0 0 0,-1 0 0 0 0,0 1 0 0 0,8 3 0 0 0,-33-3-3384 0 0,-2 0-4997 0 0,17-1 4417 0 0</inkml:trace>
</inkml:ink>
</file>

<file path=ppt/ink/ink4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50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11 1008 0 0,'-6'-1'2537'0'0,"5"1"-2040"0"0,0-1 0 0 0,0 1 0 0 0,0 0-1 0 0,0-1 1 0 0,0 1 0 0 0,0 0 0 0 0,0-1-1 0 0,0 1 1 0 0,0-1 0 0 0,0 1-1 0 0,0-1 1 0 0,0 0 0 0 0,0 1 0 0 0,1-1-1 0 0,-2-1 1 0 0,7 3 4348 0 0,9-1-3696 0 0,-8 0-545 0 0,68 5 1413 0 0,102 22 1 0 0,-88-10-1781 0 0,-36-7-213 0 0,-1 2 0 0 0,51 18 0 0 0,-99-29-46 0 0,29 14-63 0 0,-30-14 40 0 0,0-1 1 0 0,0 2-1 0 0,-1-1 0 0 0,1 0 1 0 0,-1 0-1 0 0,1 0 0 0 0,-1 1 1 0 0,1-1-1 0 0,-1 1 0 0 0,0-1 1 0 0,0 1-1 0 0,1 0 0 0 0,-1-1 1 0 0,1 4-1 0 0,-2-4-57 0 0,0 0 0 0 0,1 0 0 0 0,-1 0 1 0 0,0 0-1 0 0,0-1 0 0 0,0 1 0 0 0,0 0 0 0 0,0 0 1 0 0,-1 0-1 0 0,1-1 0 0 0,0 1 0 0 0,0 0 0 0 0,-1 0 0 0 0,1 0 1 0 0,0-1-1 0 0,-1 1 0 0 0,0 1 0 0 0,-6 5-4935 0 0,3-6 1723 0 0</inkml:trace>
</inkml:ink>
</file>

<file path=ppt/ink/ink4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51.7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99 512 0 0,'-33'-18'13586'0'0,"29"17"-12634"0"0,1 0 0 0 0,-1 0 0 0 0,0 0 0 0 0,1 0 0 0 0,-1 1 0 0 0,0-1 0 0 0,-3 1 0 0 0,10-1-804 0 0,1 0 1 0 0,-1 0-1 0 0,1 0 0 0 0,-1 0 1 0 0,0-1-1 0 0,6-3 0 0 0,5-2-62 0 0,88-32 66 0 0,-85 35-126 0 0,-1 0-1 0 0,1 1 0 0 0,-1 0 1 0 0,27 1-1 0 0,-42 2-23 0 0,9-1 24 0 0,1 1-1 0 0,-1 1 1 0 0,1 0 0 0 0,-1 1 0 0 0,14 3-1 0 0,-22-4-21 0 0,1-1-1 0 0,-1 2 0 0 0,1-1 1 0 0,-1 0-1 0 0,1 0 1 0 0,-1 1-1 0 0,0-1 0 0 0,0 1 1 0 0,0 0-1 0 0,0 0 1 0 0,0-1-1 0 0,0 1 0 0 0,0 1 1 0 0,-1-1-1 0 0,1 0 1 0 0,-1 0-1 0 0,1 1 0 0 0,-1-1 1 0 0,0 0-1 0 0,0 1 1 0 0,0-1-1 0 0,0 1 0 0 0,-1 0 1 0 0,1-1-1 0 0,-1 1 1 0 0,1 2-1 0 0,1 25 122 0 0,-2 31 1 0 0,-1-43-111 0 0,1 0 0 0 0,1 0 0 0 0,0 0 1 0 0,1 0-1 0 0,1 0 0 0 0,6 19 0 0 0,-4-22-15 0 0,1-1-1 0 0,0-1 1 0 0,1 1-1 0 0,0-1 1 0 0,1 0-1 0 0,1-1 1 0 0,0 0 0 0 0,0 0-1 0 0,1-1 1 0 0,15 14-1 0 0,-22-23-17 0 0,15 13-58 0 0,32 23 1 0 0,-44-34-117 0 0,1-1 1 0 0,-1 1-1 0 0,1-1 0 0 0,0-1 1 0 0,0 1-1 0 0,0-1 0 0 0,0 0 1 0 0,0-1-1 0 0,12 2 0 0 0,4-6-2409 0 0,-21 3 2091 0 0,-1-1 1 0 0,1 1-1 0 0,0-1 1 0 0,-1 0-1 0 0,1 0 0 0 0,-1 0 1 0 0,1 0-1 0 0,-1 0 1 0 0,1 0-1 0 0,-1 0 0 0 0,2-2 1 0 0,2-4-1692 0 0</inkml:trace>
</inkml:ink>
</file>

<file path=ppt/ink/ink4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52.0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546 28 840 0 0,'-2'-3'592'0'0,"1"1"-1"0"0,-1 0 1 0 0,0 0-1 0 0,0 0 1 0 0,0 0-1 0 0,0 1 1 0 0,0-1-1 0 0,0 0 1 0 0,-1 1-1 0 0,1 0 1 0 0,0-1-1 0 0,-1 1 1 0 0,1 0 0 0 0,-1 0-1 0 0,0 1 1 0 0,1-1-1 0 0,-4 0 1 0 0,3 1-178 0 0,-1-1 0 0 0,0 2 0 0 0,0-1 0 0 0,1 0 0 0 0,-1 1 1 0 0,0 0-1 0 0,0 0 0 0 0,1 0 0 0 0,-1 0 0 0 0,-6 3 0 0 0,-2 3-17 0 0,-1 1 0 0 0,1 0 0 0 0,1 1-1 0 0,0 0 1 0 0,-11 12 0 0 0,-52 49 813 0 0,-153 156-332 0 0,213-210-935 0 0,-17 26 0 0 0,27-36-320 0 0,0 0 0 0 0,1 1 0 0 0,-1-1 0 0 0,2 1-1 0 0,-1 0 1 0 0,1 0 0 0 0,0 0 0 0 0,-1 7 0 0 0,2-12 77 0 0,1-1 0 0 0,0 1 1 0 0,0-1-1 0 0,0 1 0 0 0,0-1 1 0 0,0 1-1 0 0,1-1 0 0 0,-1 1 1 0 0,0-1-1 0 0,1 1 0 0 0,-1-1 1 0 0,2 3-1 0 0,4 3-1013 0 0</inkml:trace>
</inkml:ink>
</file>

<file path=ppt/ink/ink4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3:54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96 208 0 0,'-6'-7'2704'0'0,"6"6"-2192"0"0,-1 0 0 0 0,1 1 0 0 0,-1-1 0 0 0,1 0-1 0 0,-1 0 1 0 0,0 0 0 0 0,1 1 0 0 0,-1-1 0 0 0,0 0 0 0 0,1 1-1 0 0,-1-1 1 0 0,0 1 0 0 0,0-1 0 0 0,0 1 0 0 0,0-1 0 0 0,0 1-1 0 0,-5 5 7586 0 0,4 8-5867 0 0,1 14-2422 0 0,1-24 779 0 0,1 9-409 0 0,0 1-1 0 0,0-1 1 0 0,1 0-1 0 0,1 0 0 0 0,0 0 1 0 0,1-1-1 0 0,0 1 0 0 0,9 16 1 0 0,-13-28-168 0 0,1 1 0 0 0,-1 0 0 0 0,0-1 0 0 0,1 1 1 0 0,-1 0-1 0 0,0-1 0 0 0,1 1 0 0 0,-1-1 0 0 0,1 1 0 0 0,-1-1 0 0 0,1 1 1 0 0,0-1-1 0 0,-1 1 0 0 0,1-1 0 0 0,-1 1 0 0 0,1-1 0 0 0,0 0 0 0 0,-1 1 1 0 0,1-1-1 0 0,0 0 0 0 0,0 0 0 0 0,1 1 0 0 0,-2-1 30 0 0,-2-19-24 0 0,0 9-12 0 0,1 0 0 0 0,-1-1 0 0 0,2 1 0 0 0,0 0 0 0 0,0 0 0 0 0,1-1 0 0 0,0 1 0 0 0,4-17 0 0 0,-2 15-8 0 0,1 0 0 0 0,0 0 0 0 0,0 0 0 0 0,2 1 0 0 0,-1-1 0 0 0,13-17 0 0 0,-16 27 4 0 0,-1 0-1 0 0,0 0 0 0 0,1 0 1 0 0,-1 0-1 0 0,1 1 0 0 0,0-1 1 0 0,0 1-1 0 0,0-1 0 0 0,0 1 1 0 0,0 0-1 0 0,0-1 1 0 0,0 1-1 0 0,0 0 0 0 0,0 1 1 0 0,0-1-1 0 0,0 0 0 0 0,1 0 1 0 0,-1 1-1 0 0,0 0 1 0 0,1-1-1 0 0,2 1 0 0 0,-3 0-2 0 0,1 1 0 0 0,0-1 0 0 0,0 1 0 0 0,-1 0 0 0 0,1 0 0 0 0,0 0 0 0 0,-1 0 0 0 0,1 0 0 0 0,-1 0 0 0 0,0 1 0 0 0,1-1 0 0 0,-1 1 0 0 0,0 0 0 0 0,0-1 0 0 0,0 1 0 0 0,0 0 0 0 0,3 4 0 0 0,1 2 10 0 0,-1 0 1 0 0,0 0-1 0 0,0 1 0 0 0,-1 0 0 0 0,5 12 0 0 0,12 50 101 0 0,-19-66-99 0 0,14 54 181 0 0,-16-59-188 0 0,0 0 0 0 0,0 0 0 0 0,0 1 1 0 0,0-1-1 0 0,0 0 0 0 0,0 0 1 0 0,0 1-1 0 0,0-1 0 0 0,0 0 1 0 0,0 0-1 0 0,0 0 0 0 0,0 1 0 0 0,1-1 1 0 0,-1 0-1 0 0,0 0 0 0 0,0 0 1 0 0,0 1-1 0 0,0-1 0 0 0,0 0 1 0 0,1 0-1 0 0,-1 0 0 0 0,0 0 0 0 0,0 0 1 0 0,0 1-1 0 0,1-1 0 0 0,-1 0 1 0 0,0 0-1 0 0,0 0 0 0 0,0 0 0 0 0,1 0 1 0 0,-1 0-1 0 0,0 0 0 0 0,0 0 1 0 0,0 0-1 0 0,1 0 0 0 0,7-6 25 0 0,10-21-76 0 0,-11 15-3 0 0,8-9-33 0 0,20-42 0 0 0,4-6-19 0 0,-37 65 97 0 0,1 1 1 0 0,0 0-1 0 0,0 0 0 0 0,0 0 0 0 0,0 0 1 0 0,0 0-1 0 0,0 1 0 0 0,1-1 0 0 0,-1 1 1 0 0,8-3-1 0 0,-10 4 5 0 0,0 1 0 0 0,1-1 1 0 0,-1 1-1 0 0,0-1 0 0 0,1 1 1 0 0,-1 0-1 0 0,0-1 0 0 0,1 1 1 0 0,-1 0-1 0 0,1 0 0 0 0,-1 0 1 0 0,0 0-1 0 0,1 0 0 0 0,-1 1 1 0 0,1-1-1 0 0,-1 0 0 0 0,0 1 1 0 0,1-1-1 0 0,-1 0 0 0 0,0 1 1 0 0,1 0-1 0 0,-1-1 0 0 0,0 1 1 0 0,0 0-1 0 0,0 0 0 0 0,1-1 1 0 0,-1 1-1 0 0,0 0 0 0 0,0 0 1 0 0,0 0-1 0 0,-1 1 0 0 0,1-1 0 0 0,0 0 1 0 0,0 0-1 0 0,0 2 0 0 0,71 158 132 0 0,-66-147-106 0 0,-3-6 2 0 0,1 0 1 0 0,0 0-1 0 0,8 10 1 0 0,-10-15-393 0 0,0 0-1 0 0,1 0 1 0 0,-1 0 0 0 0,1 0-1 0 0,0-1 1 0 0,0 1 0 0 0,0-1-1 0 0,0 0 1 0 0,0 0 0 0 0,4 2-1 0 0,-1-3-1654 0 0,-1-1-351 0 0</inkml:trace>
</inkml:ink>
</file>

<file path=ppt/ink/ink4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11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512 58 512 0 0,'0'-5'495'0'0,"0"1"-1"0"0,0 0 1 0 0,-1-1-1 0 0,1 1 1 0 0,-1 0 0 0 0,0 0-1 0 0,-3-8 1 0 0,4 11-278 0 0,-1 0 0 0 0,0 0 0 0 0,1 0 0 0 0,-1 0 0 0 0,0 0 0 0 0,1 0 0 0 0,-1 0 0 0 0,0 1 0 0 0,0-1 0 0 0,0 0 0 0 0,0 0 0 0 0,0 1 0 0 0,0-1 0 0 0,0 1 0 0 0,0-1 0 0 0,0 1 0 0 0,0-1 0 0 0,0 1 0 0 0,0 0 0 0 0,0-1 0 0 0,0 1 0 0 0,-1 0 0 0 0,1 0 0 0 0,0 0 0 0 0,0 0 0 0 0,0 0 0 0 0,0 0 0 0 0,0 0 0 0 0,-1 0 0 0 0,1 1 0 0 0,0-1 0 0 0,0 0 0 0 0,0 1 0 0 0,0-1 0 0 0,-1 1 0 0 0,-7 3 255 0 0,0-1 0 0 0,1 2 0 0 0,0-1 0 0 0,0 1 0 0 0,0 0 0 0 0,1 1 0 0 0,-12 10 0 0 0,-43 52 962 0 0,51-56-1131 0 0,-187 226 2956 0 0,180-216-2987 0 0,1 0 1 0 0,1 1 0 0 0,1 1-1 0 0,-15 31 1 0 0,25-45-234 0 0,1 1-1 0 0,0-1 1 0 0,1 1 0 0 0,0 0 0 0 0,1 0-1 0 0,0 0 1 0 0,1 0 0 0 0,0 1 0 0 0,0-1-1 0 0,1 0 1 0 0,1 0 0 0 0,0 1 0 0 0,4 17-1 0 0,-1-15-122 0 0,1 0 0 0 0,0-1 0 0 0,1 0 0 0 0,0 0 0 0 0,1 0 1 0 0,1-1-1 0 0,-1 0 0 0 0,2-1 0 0 0,0 1 0 0 0,0-2 0 0 0,1 1 0 0 0,1-1 0 0 0,-1-1 0 0 0,17 11 0 0 0,-14-11-1056 0 0,0-1 1 0 0,29 13-1 0 0,-27-16-667 0 0,-1 0 1 0 0,1-1-1 0 0,17 3 0 0 0,0-3-2541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8.03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66 10 512 0 0,'-7'-4'512'0'0,"3"2"-200"0"0,-2 1-800 0 0,-1-1 288 0 0,1 2-440 0 0,-2-1 640 0 0,-2 1 0 0 0,2 0 0 0 0,-1 1 0 0 0</inkml:trace>
</inkml:ink>
</file>

<file path=ppt/ink/ink4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21.6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315 99 512 0 0,'0'-2'356'0'0,"0"2"-323"0"0,0-1 0 0 0,0 1 0 0 0,0-1-1 0 0,0 1 1 0 0,0 0 0 0 0,0-1-1 0 0,0 1 1 0 0,0-1 0 0 0,0 1 0 0 0,0 0-1 0 0,1-1 1 0 0,-1 1 0 0 0,0 0-1 0 0,0-1 1 0 0,0 1 0 0 0,1 0 0 0 0,-1-1-1 0 0,0 1 1 0 0,1 0 0 0 0,-1 0 0 0 0,0-1-1 0 0,0 1 1 0 0,1-1 0 0 0,7-5 1079 0 0,-6 4-891 0 0,0 1-1 0 0,0-1 0 0 0,0 0 1 0 0,-1 0-1 0 0,1 0 0 0 0,0 1 1 0 0,-1-2-1 0 0,1 1 0 0 0,-1 0 1 0 0,0 0-1 0 0,0 0 0 0 0,0-1 1 0 0,0 1-1 0 0,0 0 0 0 0,0-1 1 0 0,0-2-1 0 0,-1 4-120 0 0,0 1-1 0 0,0-1 1 0 0,-1 1-1 0 0,1-1 1 0 0,0 1-1 0 0,0 0 0 0 0,-1-1 1 0 0,1 1-1 0 0,0-1 1 0 0,-1 1-1 0 0,1 0 1 0 0,0-1-1 0 0,-1 1 1 0 0,1 0-1 0 0,0-1 1 0 0,-1 1-1 0 0,1 0 1 0 0,-1 0-1 0 0,1 0 1 0 0,-1-1-1 0 0,1 1 1 0 0,-1 0-1 0 0,0 0 1 0 0,-14-4 708 0 0,12 3-462 0 0,-2 0-134 0 0,1 1 1 0 0,0 0-1 0 0,0-1 0 0 0,-1 2 1 0 0,1-1-1 0 0,0 0 0 0 0,-7 3 1 0 0,-30 8 1105 0 0,23-4-773 0 0,0 0-1 0 0,1 1 1 0 0,-21 14 0 0 0,10-6 19 0 0,20-11-454 0 0,-1 0 0 0 0,1 1 0 0 0,0 0 0 0 0,1 0 1 0 0,-1 1-1 0 0,1-1 0 0 0,1 2 0 0 0,-1-1 0 0 0,1 1 0 0 0,0 0 0 0 0,1 0 0 0 0,0 1 0 0 0,0-1 1 0 0,1 1-1 0 0,0 0 0 0 0,1 0 0 0 0,0 1 0 0 0,0-1 0 0 0,1 1 0 0 0,0-1 0 0 0,1 1 0 0 0,-1 11 1 0 0,2-18-105 0 0,1 0 0 0 0,-1 0 0 0 0,0 0 0 0 0,1 0 0 0 0,0 0 0 0 0,0 0 0 0 0,0 0 0 0 0,0 0 0 0 0,0 0 0 0 0,0 0 0 0 0,1 0 0 0 0,-1-1 0 0 0,1 1 0 0 0,0-1 0 0 0,0 1 0 0 0,0-1 0 0 0,0 0 0 0 0,1 1 0 0 0,-1-1 0 0 0,3 2 0 0 0,0-1-9 0 0,0 0-1 0 0,-1-1 1 0 0,2 1 0 0 0,-1-1-1 0 0,0 0 1 0 0,0 0-1 0 0,1 0 1 0 0,-1-1 0 0 0,0 0-1 0 0,9 1 1 0 0,12-1-183 0 0,0-1 0 0 0,0-1 0 0 0,0-1 1 0 0,0-2-1 0 0,-1 0 0 0 0,1-2 0 0 0,-1 0 0 0 0,0-2 1 0 0,-1-1-1 0 0,0-1 0 0 0,38-22 0 0 0,-56 29 66 0 0,-1 0 0 0 0,0-1 0 0 0,-1 1 1 0 0,1-1-1 0 0,-1 0 0 0 0,1-1 0 0 0,-1 1 0 0 0,0-1 0 0 0,-1 0 0 0 0,1 0 0 0 0,-1 0 0 0 0,0 0 0 0 0,0 0 0 0 0,-1-1 1 0 0,0 1-1 0 0,0-1 0 0 0,0 0 0 0 0,0 0 0 0 0,-1 0 0 0 0,0 0 0 0 0,0 0 0 0 0,-1 0 0 0 0,0 0 0 0 0,0 0 1 0 0,0 0-1 0 0,0 0 0 0 0,-1 0 0 0 0,0 0 0 0 0,-1 0 0 0 0,1 1 0 0 0,-1-1 0 0 0,-3-6 0 0 0,1 2 37 0 0,0 1 0 0 0,-1-1 0 0 0,0 1 0 0 0,0 0 0 0 0,-1 0 0 0 0,0 1 0 0 0,-9-9 0 0 0,12 13 106 0 0,-1 0 0 0 0,-1 1 0 0 0,1-1 1 0 0,0 1-1 0 0,-1 0 0 0 0,0 1 0 0 0,1-1 0 0 0,-1 1 0 0 0,0 0 0 0 0,0 0 0 0 0,-1 1 0 0 0,1-1 0 0 0,0 1 0 0 0,0 0 0 0 0,-10 0 1 0 0,6 1 22 0 0,0 1 0 0 0,0 0 0 0 0,0 1 1 0 0,0-1-1 0 0,0 2 0 0 0,1-1 0 0 0,-1 1 1 0 0,1 1-1 0 0,-1 0 0 0 0,1 0 0 0 0,0 0 1 0 0,-11 9-1 0 0,-6 6 24 0 0,1 1 0 0 0,-29 29-1 0 0,38-33 33 0 0,1 1 0 0 0,0 1 0 0 0,1 0 0 0 0,0 0 0 0 0,2 2 0 0 0,0-1 0 0 0,1 1 0 0 0,1 1 0 0 0,1 0 0 0 0,-7 28 0 0 0,14-43-97 0 0,-1 0-1 0 0,1 0 1 0 0,0 0 0 0 0,0 0 0 0 0,1 0-1 0 0,0 11 1 0 0,0-15-4 0 0,1-1-1 0 0,-1 1 1 0 0,0-1-1 0 0,1 1 1 0 0,-1-1-1 0 0,1 0 1 0 0,0 1-1 0 0,-1-1 1 0 0,1 0-1 0 0,0 1 1 0 0,0-1-1 0 0,0 0 0 0 0,0 0 1 0 0,0 0-1 0 0,0 1 1 0 0,0-1-1 0 0,0-1 1 0 0,0 1-1 0 0,0 0 1 0 0,1 0-1 0 0,-1 0 1 0 0,0-1-1 0 0,1 1 1 0 0,-1 0-1 0 0,1-1 1 0 0,-1 1-1 0 0,0-1 1 0 0,1 0-1 0 0,-1 1 1 0 0,1-1-1 0 0,-1 0 1 0 0,4 0-1 0 0,1 0-22 0 0,1 0-1 0 0,0-1 1 0 0,0 0-1 0 0,-1 0 1 0 0,1 0-1 0 0,0-1 1 0 0,-1 0-1 0 0,1-1 1 0 0,-1 1-1 0 0,9-6 1 0 0,8-5-50 0 0,29-23 0 0 0,-34 24 1 0 0,-17 11 71 0 0,25-18 48 0 0,36-32 0 0 0,-55 45-12 0 0,-1-1 0 0 0,0 1 0 0 0,0-1-1 0 0,-1-1 1 0 0,1 1 0 0 0,-2-1 0 0 0,1 0 0 0 0,-1 0 0 0 0,0 0-1 0 0,3-11 1 0 0,-4 5 243 0 0,0 0 0 0 0,2-23-1 0 0,-5 32-27 0 0,0-1 0 0 0,0 0 0 0 0,0 1 0 0 0,0-1 0 0 0,-1 1 0 0 0,0-1 0 0 0,0 1 0 0 0,-1-1 0 0 0,-3-8 0 0 0,-1 43 471 0 0,6-21-699 0 0,0 0-1 0 0,1 0 1 0 0,0-1 0 0 0,1 1 0 0 0,0 0 0 0 0,3 9-1 0 0,1-3 1 0 0,1 1 0 0 0,9 14 0 0 0,22 36-41 0 0,61 116 149 0 0,-78-135-124 0 0,5 9 18 0 0,28 92 1 0 0,-50-137-15 0 0,-2 1 1 0 0,0 0-1 0 0,0 0 1 0 0,-1 0-1 0 0,0 0 1 0 0,-1 1-1 0 0,0-1 1 0 0,-1 0-1 0 0,-4 21 1 0 0,4-26 37 0 0,-1-1-1 0 0,0 1 1 0 0,-1 0 0 0 0,1-1-1 0 0,-1 1 1 0 0,0-1-1 0 0,0 0 1 0 0,-1 0 0 0 0,1 0-1 0 0,-1-1 1 0 0,0 1 0 0 0,-1-1-1 0 0,1 0 1 0 0,-1 0 0 0 0,0-1-1 0 0,0 1 1 0 0,0-1 0 0 0,0 0-1 0 0,-10 4 1 0 0,-4 0 139 0 0,0-1 1 0 0,-1 0-1 0 0,1-2 0 0 0,-1 0 1 0 0,0-1-1 0 0,0-2 1 0 0,-1 0-1 0 0,1 0 0 0 0,0-2 1 0 0,-24-4-1 0 0,32 3-121 0 0,0 0 0 0 0,1-1 0 0 0,0-1 0 0 0,-1 0-1 0 0,1 0 1 0 0,-11-6 0 0 0,17 7-39 0 0,-1 0 0 0 0,1-1-1 0 0,0 1 1 0 0,0-1 0 0 0,0 0 0 0 0,1 0-1 0 0,-1 0 1 0 0,1-1 0 0 0,0 0-1 0 0,0 1 1 0 0,1-1 0 0 0,-1-1 0 0 0,-3-6-1 0 0,6 7-19 0 0,-1-1-1 0 0,1 0 0 0 0,0 1 0 0 0,0-1 0 0 0,0 0 1 0 0,1 0-1 0 0,0 0 0 0 0,0 0 0 0 0,1 1 0 0 0,-1-1 1 0 0,1 0-1 0 0,0 0 0 0 0,1 1 0 0 0,2-9 0 0 0,1 2-23 0 0,1-1 0 0 0,-1 1 0 0 0,2 0 0 0 0,0 0-1 0 0,9-12 1 0 0,-5 11 1 0 0,0 1-1 0 0,1 0 1 0 0,1 0-1 0 0,0 1 0 0 0,0 1 1 0 0,1 0-1 0 0,27-14 1 0 0,113-45-4454 0 0,-120 56 1506 0 0,-15 6 1396 0 0,-1 1 99 0 0</inkml:trace>
</inkml:ink>
</file>

<file path=ppt/ink/ink4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22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1 359 8 0 0,'12'0'13802'0'0,"-4"0"-10352"0"0,-4-1-3293 0 0,-1 0 0 0 0,1-1 0 0 0,-1 0 0 0 0,0 0 0 0 0,0 1 0 0 0,0-2 0 0 0,0 1 0 0 0,0 0 0 0 0,3-4 0 0 0,22-26 306 0 0,-19 20-243 0 0,-1 0-1 0 0,-1-1 0 0 0,0 1 0 0 0,-1-2 0 0 0,-1 1 0 0 0,0-1 0 0 0,0 1 0 0 0,-1-2 1 0 0,-1 1-1 0 0,-1 0 0 0 0,0 0 0 0 0,1-29 0 0 0,-3 41-185 0 0,0-19 268 0 0,0 20-280 0 0,0 1 0 0 0,0-1 0 0 0,0 0-1 0 0,0 1 1 0 0,0-1 0 0 0,0 1 0 0 0,1-1 0 0 0,-1 0 0 0 0,0 1-1 0 0,0-1 1 0 0,0 1 0 0 0,0-1 0 0 0,1 1 0 0 0,-1-1 0 0 0,0 1-1 0 0,1-1 1 0 0,-1 1 0 0 0,0-1 0 0 0,1 1 0 0 0,-1-1 0 0 0,0 1-1 0 0,1-1 1 0 0,-1 1 0 0 0,1 0 0 0 0,-1-1 0 0 0,1 1 0 0 0,0 0-8 0 0,0 0 0 0 0,-1 0 1 0 0,1 1-1 0 0,-1-1 1 0 0,1 0-1 0 0,-1 0 0 0 0,1 1 1 0 0,-1-1-1 0 0,1 0 1 0 0,-1 1-1 0 0,0-1 0 0 0,1 1 1 0 0,-1-1-1 0 0,1 1 1 0 0,-1-1-1 0 0,0 0 0 0 0,1 1 1 0 0,-1-1-1 0 0,0 1 1 0 0,1 0-1 0 0,6 15 149 0 0,-4-9-134 0 0,1 5 58 0 0,1 0 0 0 0,-2-1-1 0 0,0 1 1 0 0,0 0 0 0 0,1 18-1 0 0,-3-20-49 0 0,0 0-1 0 0,1 0 0 0 0,0 0 1 0 0,0 0-1 0 0,1-1 0 0 0,1 1 1 0 0,-1-1-1 0 0,11 17 0 0 0,-13-23-31 0 0,1-1-1 0 0,0 0 0 0 0,0 0 0 0 0,0 0 1 0 0,0 0-1 0 0,0 0 0 0 0,0 0 1 0 0,1 0-1 0 0,-1-1 0 0 0,0 1 0 0 0,1-1 1 0 0,0 1-1 0 0,-1-1 0 0 0,1 0 1 0 0,0 0-1 0 0,-1 0 0 0 0,4 0 1 0 0,-2-1-10 0 0,0 0 1 0 0,0 1-1 0 0,1-2 1 0 0,-1 1-1 0 0,0 0 1 0 0,0-1 0 0 0,0 0-1 0 0,0 0 1 0 0,-1 0-1 0 0,1-1 1 0 0,4-1 0 0 0,0-1-12 0 0,0-1 1 0 0,0 0 0 0 0,0 0 0 0 0,0 0-1 0 0,-1-1 1 0 0,0-1 0 0 0,0 1 0 0 0,-1-1-1 0 0,11-14 1 0 0,-12 12 13 0 0,0 1 0 0 0,-1-1 0 0 0,0 0-1 0 0,0 0 1 0 0,-1 0 0 0 0,0 0 0 0 0,0-1 0 0 0,-1 1-1 0 0,1-19 1 0 0,-2 13 28 0 0,-2 0 0 0 0,1 0-1 0 0,-2 0 1 0 0,0 0 0 0 0,-7-26-1 0 0,9 40-24 0 0,0 1 0 0 0,0-1 0 0 0,0 0 0 0 0,-1 0 0 0 0,1 0 0 0 0,0 1 0 0 0,0-1 0 0 0,-1 0 0 0 0,1 0 0 0 0,-1 1 0 0 0,1-1 0 0 0,-1 0 0 0 0,1 1 1 0 0,-1-1-1 0 0,1 0 0 0 0,-1 1 0 0 0,0-1 0 0 0,0 1-2 0 0,1 0 0 0 0,-1 0 0 0 0,1 0 0 0 0,-1 1 0 0 0,1-1 1 0 0,0 0-1 0 0,-1 0 0 0 0,1 1 0 0 0,0-1 0 0 0,-1 0 1 0 0,1 1-1 0 0,0-1 0 0 0,-1 0 0 0 0,1 1 0 0 0,0-1 0 0 0,-1 0 1 0 0,1 1-1 0 0,0-1 0 0 0,0 1 0 0 0,0-1 0 0 0,-1 0 0 0 0,1 1 1 0 0,0-1-1 0 0,0 1 0 0 0,0-1 0 0 0,0 1 0 0 0,0-1 1 0 0,0 1-1 0 0,0-1 0 0 0,0 0 0 0 0,0 2 0 0 0,-2 7 8 0 0,1 1-1 0 0,1-1 0 0 0,0 0 0 0 0,0 1 1 0 0,0-1-1 0 0,1 1 0 0 0,1-1 1 0 0,0 1-1 0 0,0-1 0 0 0,1 0 0 0 0,0 0 1 0 0,0 0-1 0 0,1-1 0 0 0,0 1 1 0 0,1-1-1 0 0,0 0 0 0 0,10 13 1 0 0,-12-17-9 0 0,1 0 0 0 0,0 0 0 0 0,0-1 1 0 0,0 1-1 0 0,1-1 0 0 0,-1 0 1 0 0,1 0-1 0 0,0-1 0 0 0,-1 1 1 0 0,1-1-1 0 0,0 0 0 0 0,0-1 0 0 0,8 3 1 0 0,-8-4-192 0 0,-1 1 0 0 0,1-1 0 0 0,0 0 0 0 0,-1 0 0 0 0,1-1 0 0 0,0 0 0 0 0,-1 1 0 0 0,1-1 0 0 0,-1-1 0 0 0,1 1 0 0 0,-1-1 0 0 0,1 0 0 0 0,-1 0 0 0 0,0 0 0 0 0,6-5 0 0 0,-3 3-2001 0 0,-2 0-1 0 0,1-1 1 0 0,8-8-1 0 0,-6 3-2944 0 0</inkml:trace>
</inkml:ink>
</file>

<file path=ppt/ink/ink4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22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26 232 0 0,'-26'-15'3094'0'0,"22"13"-2015"0"0,0 1 0 0 0,0-1-1 0 0,0 1 1 0 0,0 0-1 0 0,0 0 1 0 0,-1 0-1 0 0,1 0 1 0 0,-6 1-1 0 0,9 0-998 0 0,1 0-1 0 0,-1 0 0 0 0,1 0 1 0 0,0 0-1 0 0,-1 0 0 0 0,1 0 1 0 0,0 0-1 0 0,-1 0 0 0 0,1 0 0 0 0,0 0 1 0 0,-1 0-1 0 0,1 0 0 0 0,0 0 1 0 0,-1 1-1 0 0,1-1 0 0 0,0 0 1 0 0,-1 0-1 0 0,1 0 0 0 0,0 1 1 0 0,-1-1-1 0 0,1 0 0 0 0,0 0 0 0 0,0 1 1 0 0,-1-1-1 0 0,1 0 0 0 0,0 1 1 0 0,0-1-1 0 0,0 0 0 0 0,-1 1 1 0 0,1-1-1 0 0,0 0 0 0 0,0 1 0 0 0,0-1 1 0 0,0 0-1 0 0,0 1 0 0 0,0-1 1 0 0,0 0-1 0 0,0 1 0 0 0,0-1 1 0 0,0 1-1 0 0,0-1 0 0 0,0 0 0 0 0,0 1 1 0 0,0-1-1 0 0,0 0 0 0 0,0 1 1 0 0,0-1-1 0 0,0 0 0 0 0,0 1 1 0 0,0-1-1 0 0,1 0 0 0 0,-1 1 1 0 0,1 1 147 0 0,0 0 0 0 0,0 0 0 0 0,0 0 1 0 0,0 0-1 0 0,1 0 0 0 0,-1 0 0 0 0,3 3 1 0 0,3-1 86 0 0,-1 1 0 0 0,1-1 0 0 0,-1 0 0 0 0,1-1 0 0 0,0 0 0 0 0,1 0 0 0 0,12 3 1 0 0,11 5 532 0 0,3 3-556 0 0,0 3 0 0 0,-1 1 0 0 0,-1 1-1 0 0,0 2 1 0 0,-2 1 0 0 0,0 1 0 0 0,-2 2-1 0 0,-1 1 1 0 0,0 1 0 0 0,40 55-1 0 0,-51-58-291 0 0,-1 0 0 0 0,-1 0 0 0 0,-2 2-1 0 0,0 0 1 0 0,-1 0 0 0 0,10 44-1 0 0,-11-29-39 0 0,-2 1-1 0 0,-3-1 0 0 0,2 77 0 0 0,-7-80 5 0 0,-2 0-1 0 0,-2-1 1 0 0,-2 0 0 0 0,-1 0-1 0 0,-2 0 1 0 0,-1-1-1 0 0,-2 0 1 0 0,-1-1-1 0 0,-29 54 1 0 0,37-80-100 0 0,-1-1-1 0 0,1 1 1 0 0,-1-1 0 0 0,-1-1 0 0 0,0 1 0 0 0,-12 10 0 0 0,13-14-657 0 0,1 0 1 0 0,-1 0-1 0 0,0 0 1 0 0,0-1-1 0 0,0 0 1 0 0,-10 3-1 0 0,-3-1-2423 0 0</inkml:trace>
</inkml:ink>
</file>

<file path=ppt/ink/ink4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43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87 512 0 0,'0'-2'65'0'0,"-1"0"-1"0"0,0 0 1 0 0,0 0-1 0 0,0 1 1 0 0,0-1 0 0 0,0 0-1 0 0,0 1 1 0 0,0-1-1 0 0,-1 0 1 0 0,1 1-1 0 0,-3-2 1 0 0,-6-4 3262 0 0,10 7-3190 0 0,-1 0 0 0 0,1 0 0 0 0,0 0 0 0 0,-1 0 0 0 0,1 0 0 0 0,0 0-1 0 0,-1 0 1 0 0,1 0 0 0 0,0-1 0 0 0,-1 1 0 0 0,1 0 0 0 0,0 0 0 0 0,0 0-1 0 0,-1-1 1 0 0,1 1 0 0 0,0 0 0 0 0,0 0 0 0 0,-1 0 0 0 0,1-1 0 0 0,0 1-1 0 0,0 0 1 0 0,0-1 0 0 0,-1 1 0 0 0,1 0 0 0 0,0 0 0 0 0,0-1 0 0 0,0 1 0 0 0,0 0-1 0 0,0-1 1 0 0,0 1 0 0 0,0 0 0 0 0,0-1 0 0 0,0 1 0 0 0,0 0 0 0 0,0-1-1 0 0,0 1 1 0 0,0 0 0 0 0,0-1 0 0 0,0 1 0 0 0,0 0 0 0 0,0-1 0 0 0,0 1 0 0 0,0 0-1 0 0,0-1 1 0 0,0 1 0 0 0,1 0 0 0 0,-1-1 0 0 0,16-11 3013 0 0,-4 5 188 0 0,-12 6-3285 0 0,0 1 0 0 0,-1-1 0 0 0,1 1 0 0 0,-1 0 0 0 0,1-1 0 0 0,0 1 0 0 0,-1 0 0 0 0,1-1 0 0 0,-1 1 0 0 0,1 0 0 0 0,0 0 0 0 0,-1-1 0 0 0,1 1 0 0 0,-1 0 0 0 0,1 0 0 0 0,-1 0 0 0 0,1 0 0 0 0,-1 0 0 0 0,1-1 0 0 0,-1 1 0 0 0,1 0 0 0 0,-1 0 0 0 0,1 0 0 0 0,-1 0 0 0 0,1 0 0 0 0,-1 1 0 0 0,1-1 0 0 0,-1 0 1 0 0,1 0-1 0 0,-1 0 0 0 0,0 1 0 0 0,-17 4 945 0 0,15-2-409 0 0,5-3-136 0 0,7-1-285 0 0,2 0-78 0 0,0-1 1 0 0,-1 0 0 0 0,1-1-1 0 0,-1 0 1 0 0,17-7 0 0 0,-26 10-78 0 0,-1 0-1 0 0,0 0 1 0 0,0 0 0 0 0,0 0 0 0 0,1 0-1 0 0,-1 0 1 0 0,0 0 0 0 0,0 0 0 0 0,0 0 0 0 0,1 0-1 0 0,-1 0 1 0 0,0 0 0 0 0,0 0 0 0 0,0 0-1 0 0,1 0 1 0 0,-1-1 0 0 0,0 1 0 0 0,0 0 0 0 0,0 0-1 0 0,0 0 1 0 0,1 0 0 0 0,-1 0 0 0 0,0-1 0 0 0,0 1-1 0 0,0 0 1 0 0,0 0 0 0 0,0 0 0 0 0,0-1-1 0 0,0 1 1 0 0,1 0 0 0 0,-1 0 0 0 0,0 0 0 0 0,0-1-1 0 0,0 1 1 0 0,0 0 0 0 0,0 0 0 0 0,0 0 0 0 0,0-1-1 0 0,0 1 1 0 0,-9-3 268 0 0,6 3-259 0 0,1-1 1 0 0,0 1-1 0 0,-1 0 1 0 0,1 0-1 0 0,-1 1 0 0 0,1-1 1 0 0,0 0-1 0 0,-1 1 1 0 0,-1 0-1 0 0,0 1-12 0 0,4-2-2 0 0,-1 0 1 0 0,1 0 0 0 0,0 1 0 0 0,-1-1 0 0 0,1 0-1 0 0,-1 0 1 0 0,1 0 0 0 0,-1 1 0 0 0,1-1 0 0 0,0 0 0 0 0,-1 1-1 0 0,1-1 1 0 0,0 0 0 0 0,-1 1 0 0 0,1-1 0 0 0,0 1-1 0 0,-1-1 1 0 0,1 0 0 0 0,0 1 0 0 0,-1 0 0 0 0,22 12 319 0 0,-19-9-292 0 0,1-1 0 0 0,0 1 0 0 0,-1 0 0 0 0,0-1 0 0 0,0 1 0 0 0,0 0 1 0 0,-1 0-1 0 0,1 0 0 0 0,-1 1 0 0 0,0-1 0 0 0,0 0 0 0 0,0 0 0 0 0,0 6 0 0 0,0 9 45 0 0,-2 31 0 0 0,0-42-81 0 0,0 99 234 0 0,20 183 1 0 0,-13-241-197 0 0,-1-9 0 0 0,-1 0 0 0 0,-2 1 0 0 0,-3 46 1 0 0,-14-9 28 0 0,2-14-30 0 0,13-63-40 0 0,-1 0 0 0 0,1-1 0 0 0,0 1 1 0 0,0 0-1 0 0,0-1 0 0 0,0 1 0 0 0,0 0 0 0 0,0 0 1 0 0,0-1-1 0 0,0 1 0 0 0,0 0 0 0 0,0-1 1 0 0,0 1-1 0 0,0 0 0 0 0,0-1 0 0 0,1 1 0 0 0,-1 0 1 0 0,0-1-1 0 0,1 1 0 0 0,-1 0 0 0 0,1-1-5 0 0,-1 0 0 0 0,1 0 0 0 0,-1 0 0 0 0,0 0 0 0 0,1 0 0 0 0,-1 0 1 0 0,1 0-1 0 0,-1 0 0 0 0,0-1 0 0 0,1 1 0 0 0,-1 0 0 0 0,1 0 0 0 0,-1 0 0 0 0,0-1 0 0 0,1 1 0 0 0,-1 0 0 0 0,0 0 0 0 0,1-1 0 0 0,-1 1 0 0 0,0 0 0 0 0,1-1 0 0 0,-1 0 0 0 0,23-28-507 0 0,-20 25 401 0 0,0-1-251 0 0,1 0-1 0 0,-1 0 1 0 0,0 0 0 0 0,-1-1-1 0 0,0 1 1 0 0,1-1 0 0 0,-2 0-1 0 0,3-10 1 0 0,-1-28-9977 0 0,-3 30 4881 0 0</inkml:trace>
</inkml:ink>
</file>

<file path=ppt/ink/ink4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43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60 234 2184 0 0,'-12'-7'1873'0'0,"7"5"-1241"0"0,1 0 0 0 0,0 0 0 0 0,0 0 0 0 0,0 0 0 0 0,0-1-1 0 0,1 0 1 0 0,-1 0 0 0 0,1 0 0 0 0,-1 0 0 0 0,-5-8 0 0 0,9 11-536 0 0,0-1 1 0 0,0 0-1 0 0,0 1 1 0 0,1-1-1 0 0,-1 0 0 0 0,0 1 1 0 0,0-1-1 0 0,0 0 1 0 0,0 1-1 0 0,1-1 1 0 0,-1 0-1 0 0,0 1 1 0 0,1-1-1 0 0,-1 0 1 0 0,0 1-1 0 0,1-1 0 0 0,-1 1 1 0 0,1-1-1 0 0,-1 1 1 0 0,1-1-1 0 0,-1 1 1 0 0,1-1-1 0 0,-1 1 1 0 0,1 0-1 0 0,-1-1 1 0 0,1 1-1 0 0,0 0 1 0 0,-1-1-1 0 0,1 1 0 0 0,0 0 1 0 0,25-12 1054 0 0,-21 10-850 0 0,28-10 428 0 0,50-10 1 0 0,-42 11-554 0 0,66-16 40 0 0,79-21-284 0 0,-171 43 26 0 0,11-3-212 0 0,0 0 0 0 0,0 2 0 0 0,0 1 0 0 0,42-3 0 0 0,-67 8 222 0 0,11 1-1080 0 0,-11-1 1012 0 0,-1 0-1 0 0,0 0 0 0 0,0 0 0 0 0,0 0 0 0 0,1 0 0 0 0,-1 1 1 0 0,0-1-1 0 0,0 0 0 0 0,1 0 0 0 0,-1 0 0 0 0,0 0 0 0 0,0 0 1 0 0,0 0-1 0 0,0 0 0 0 0,1 1 0 0 0,-1-1 0 0 0,0 0 0 0 0,0 0 1 0 0,0 0-1 0 0,0 1 0 0 0,0-1 0 0 0,1 0 0 0 0,-1 0 0 0 0,0 0 1 0 0,0 1-1 0 0,0-1 0 0 0,0 0 0 0 0,0 0 0 0 0,0 0 0 0 0,0 1 1 0 0,0-1-1 0 0,0 0 0 0 0,0 0 0 0 0,0 1 0 0 0,0-1 0 0 0,0 0 1 0 0,0 0-1 0 0,0 0 0 0 0,0 1 0 0 0,0-1 0 0 0,0 0 0 0 0,0 0 0 0 0,0 1 1 0 0,0-1-1 0 0,0 0 0 0 0,-1 0 0 0 0,-4 7-3328 0 0</inkml:trace>
</inkml:ink>
</file>

<file path=ppt/ink/ink4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43.5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18 165 2272 0 0,'-1'1'270'0'0,"1"-1"0"0"0,-1 0 0 0 0,0 0-1 0 0,0 0 1 0 0,0 0 0 0 0,0 0-1 0 0,1-1 1 0 0,-1 1 0 0 0,0 0 0 0 0,0 0-1 0 0,0 0 1 0 0,1-1 0 0 0,-1 1 0 0 0,0 0-1 0 0,0-1 1 0 0,1 1 0 0 0,-1-1-1 0 0,0 1 1 0 0,0-1 0 0 0,0 0 0 0 0,1 0-189 0 0,0 0 1 0 0,0 1 0 0 0,0-1 0 0 0,0 1 0 0 0,0-1 0 0 0,0 1 0 0 0,1-1 0 0 0,-1 1 0 0 0,0-1 0 0 0,0 1 0 0 0,0-1 0 0 0,1 1 0 0 0,-1-1 0 0 0,0 1 0 0 0,1-1 0 0 0,-1 1 0 0 0,0-1 0 0 0,1 1 0 0 0,-1 0 0 0 0,1-1 0 0 0,-1 1 0 0 0,1 0 0 0 0,-1-1 0 0 0,1 1 0 0 0,-1 0 0 0 0,1 0 0 0 0,-1-1 0 0 0,1 1 0 0 0,-1 0 0 0 0,1 0 0 0 0,0 0 0 0 0,116-48 3583 0 0,63-5-3131 0 0,-120 38-572 0 0,53-12-2356 0 0,-95 24 725 0 0</inkml:trace>
</inkml:ink>
</file>

<file path=ppt/ink/ink4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44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37 248 0 0,'-9'-3'871'0'0,"5"1"71"0"0,1 1 0 0 0,-1-1 1 0 0,0 1-1 0 0,0 0 0 0 0,-4-1 0 0 0,6 2-651 0 0,0 0 0 0 0,0 0 0 0 0,0 0 0 0 0,0 1 0 0 0,1-1 0 0 0,-1 0 0 0 0,0 1 0 0 0,0 0 0 0 0,0-1 0 0 0,1 1 0 0 0,-1 0 0 0 0,0 0 0 0 0,1 0 0 0 0,-3 1 0 0 0,-6 6 99 0 0,0-1 1 0 0,1 2-1 0 0,1-1 0 0 0,-1 1 1 0 0,1 0-1 0 0,1 1 0 0 0,0 0 1 0 0,0 0-1 0 0,1 1 0 0 0,0-1 1 0 0,1 1-1 0 0,0 1 0 0 0,1-1 1 0 0,0 1-1 0 0,-3 16 0 0 0,6-20-317 0 0,-1 1-1 0 0,1 0 0 0 0,1-1 0 0 0,0 1 1 0 0,0 0-1 0 0,0 0 0 0 0,1-1 0 0 0,1 1 1 0 0,-1 0-1 0 0,2-1 0 0 0,-1 0 0 0 0,1 1 1 0 0,0-1-1 0 0,0 0 0 0 0,1 0 0 0 0,1-1 1 0 0,-1 1-1 0 0,1-1 0 0 0,0 0 0 0 0,1 0 1 0 0,-1-1-1 0 0,8 7 0 0 0,-3-5-70 0 0,-1-1 1 0 0,1 0-1 0 0,1 0 0 0 0,0-1 0 0 0,-1-1 0 0 0,2 1 1 0 0,-1-2-1 0 0,1 0 0 0 0,-1 0 0 0 0,1-1 1 0 0,0-1-1 0 0,0 0 0 0 0,0 0 0 0 0,20-1 1 0 0,-24-1-27 0 0,0 0 1 0 0,0-1 0 0 0,0 0-1 0 0,-1 0 1 0 0,1-1 0 0 0,0 0 0 0 0,-1 0-1 0 0,1-1 1 0 0,-1 0 0 0 0,0 0-1 0 0,0-1 1 0 0,0 1 0 0 0,0-2 0 0 0,-1 1-1 0 0,0-1 1 0 0,0 0 0 0 0,0 0-1 0 0,0-1 1 0 0,-1 0 0 0 0,0 0-1 0 0,0 0 1 0 0,-1 0 0 0 0,8-13 0 0 0,-11 14 7 0 0,1 0 0 0 0,0 0 0 0 0,-1 0 0 0 0,0 0 0 0 0,0 0 0 0 0,-1 0 0 0 0,1 0 0 0 0,-1 0 0 0 0,0 0 0 0 0,-1 0 0 0 0,1 0 0 0 0,-1 0 0 0 0,0 0 0 0 0,0 0 0 0 0,-1 0 0 0 0,1 0 0 0 0,-1 0 0 0 0,0 1 0 0 0,-4-7 0 0 0,-3-7-3 0 0,-2 1 1 0 0,0 1 0 0 0,-21-24-1 0 0,16 21 6 0 0,0 2-1 0 0,-1 0 0 0 0,-1 0 1 0 0,-1 2-1 0 0,0 1 0 0 0,-1 0 1 0 0,-21-11-1 0 0,36 23 22 0 0,1 0 0 0 0,-1 1 1 0 0,0-1-1 0 0,1 1 0 0 0,-1 0 1 0 0,0 0-1 0 0,0 1 0 0 0,1-1 0 0 0,-1 1 1 0 0,0 0-1 0 0,0 0 0 0 0,-9 2 1 0 0,12-1-9 0 0,-1-1 1 0 0,1 1 0 0 0,-1 0-1 0 0,1 0 1 0 0,0 0 0 0 0,-1 0 0 0 0,1 0-1 0 0,0 0 1 0 0,0 1 0 0 0,-1-1 0 0 0,1 1-1 0 0,0-1 1 0 0,1 1 0 0 0,-1 0 0 0 0,0 0-1 0 0,0 0 1 0 0,1 0 0 0 0,-1 0-1 0 0,1 0 1 0 0,0 0 0 0 0,0 1 0 0 0,-1-1-1 0 0,2 0 1 0 0,-1 1 0 0 0,-1 4 0 0 0,2-6 5 0 0,-1 1 1 0 0,1 0 0 0 0,0 0 0 0 0,0-1 0 0 0,0 1-1 0 0,1 0 1 0 0,-1 0 0 0 0,0-1 0 0 0,1 1-1 0 0,-1 0 1 0 0,1-1 0 0 0,0 1 0 0 0,-1-1 0 0 0,1 1-1 0 0,0-1 1 0 0,0 1 0 0 0,0-1 0 0 0,0 1 0 0 0,0-1-1 0 0,0 0 1 0 0,0 0 0 0 0,1 1 0 0 0,-1-1 0 0 0,0 0-1 0 0,1 0 1 0 0,-1 0 0 0 0,1 0 0 0 0,-1-1 0 0 0,4 2-1 0 0,4 2-3 0 0,0 0-1 0 0,0-1 0 0 0,19 4 1 0 0,-25-7 1 0 0,9 3 10 0 0,0-2 0 0 0,0 0 0 0 0,0-1 0 0 0,1 0 0 0 0,-1 0 0 0 0,0-2-1 0 0,13-2 1 0 0,3-2-34 0 0,50-18 0 0 0,-25 2 16 0 0,55-33 1 0 0,-94 48 3 0 0,-8 4-3 0 0,0 0 0 0 0,0 0 0 0 0,0 1 1 0 0,0 0-1 0 0,1 0 0 0 0,-1 0 0 0 0,10 0 0 0 0,-14 1 0 0 0,1 1 0 0 0,0 0 0 0 0,-1 0-1 0 0,1 1 1 0 0,-1-1 0 0 0,1 0 0 0 0,-1 1 0 0 0,1 0-1 0 0,-1-1 1 0 0,1 1 0 0 0,-1 0 0 0 0,1 0 0 0 0,-1 1-1 0 0,0-1 1 0 0,1 0 0 0 0,-1 1 0 0 0,0-1-1 0 0,0 1 1 0 0,0 0 0 0 0,0 0 0 0 0,1 2 0 0 0,3 3 12 0 0,-1 0 0 0 0,-1 1 0 0 0,0 0 0 0 0,0-1 0 0 0,0 1 0 0 0,-1 1 0 0 0,0-1 0 0 0,-1 0 0 0 0,0 1 0 0 0,2 15 0 0 0,-1 5 89 0 0,-4 56 0 0 0,-1-55-50 0 0,4 45-1 0 0,-2-72-226 0 0,1 1-1 0 0,-1-1 1 0 0,1 0-1 0 0,0 1 1 0 0,0-1-1 0 0,0 0 1 0 0,0 1-1 0 0,1-1 1 0 0,-1 0-1 0 0,1 0 1 0 0,0 0-1 0 0,0 0 1 0 0,0 0-1 0 0,0-1 1 0 0,0 1-1 0 0,1-1 1 0 0,-1 1-1 0 0,1-1 1 0 0,0 0-1 0 0,0 0 1 0 0,-1 0-1 0 0,1 0 1 0 0,0 0-1 0 0,1-1 1 0 0,-1 0-1 0 0,0 1 1 0 0,0-1-1 0 0,1 0 1 0 0,-1 0-1 0 0,0-1 1 0 0,5 1-1 0 0,10 0-3699 0 0</inkml:trace>
</inkml:ink>
</file>

<file path=ppt/ink/ink4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4:59.3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1 455 512 0 0,'31'0'-13'0'0,"-36"4"1423"0"0,4-3-1260 0 0,1 0 1 0 0,-1 0-1 0 0,0-1 0 0 0,0 1 0 0 0,0 0 1 0 0,0 0-1 0 0,0-1 0 0 0,0 1 0 0 0,0-1 0 0 0,0 1 1 0 0,0-1-1 0 0,-1 1 0 0 0,-2-2 1304 0 0,9-2 166 0 0,3-1-594 0 0,-4 2-375 0 0,-3 2-552 0 0,-1 0 0 0 0,0 0 0 0 0,1 0 0 0 0,-1 0 0 0 0,0 0 0 0 0,1-1 0 0 0,-1 1 0 0 0,0 0 0 0 0,1 0 0 0 0,-1 0 0 0 0,0-1 0 0 0,0 1 0 0 0,1 0 0 0 0,-1 0 0 0 0,0 0 0 0 0,0-1 0 0 0,1 1 0 0 0,-1 0 0 0 0,0-1 0 0 0,0 1 0 0 0,0 0 0 0 0,0 0 0 0 0,1-1 0 0 0,-1 1 0 0 0,0 0 0 0 0,0-1 0 0 0,0 1 0 0 0,0 0 0 0 0,0-1 0 0 0,0 0 0 0 0,-19 11 1781 0 0,19-10-1828 0 0,-1 0 1 0 0,1 0 0 0 0,-1 1 0 0 0,1-1-1 0 0,-1 0 1 0 0,1 0 0 0 0,0 0 0 0 0,-1 1 0 0 0,1-1-1 0 0,-1 0 1 0 0,1 0 0 0 0,-1 1 0 0 0,1-1 0 0 0,0 0-1 0 0,-1 1 1 0 0,1-1 0 0 0,0 1 0 0 0,-1-1-1 0 0,1 0 1 0 0,0 1 0 0 0,0-1 0 0 0,-1 1 0 0 0,1-1-1 0 0,0 1 1 0 0,0-1 0 0 0,0 1 0 0 0,0-1-1 0 0,-1 1 1 0 0,2 0-13 0 0,-1-1 0 0 0,0 0 1 0 0,0 1-1 0 0,0-1 0 0 0,1 0 0 0 0,-1 1 0 0 0,0-1 0 0 0,1 0 0 0 0,-1 0 0 0 0,0 1 0 0 0,1-1 0 0 0,-1 0 0 0 0,0 0 1 0 0,1 0-1 0 0,-1 1 0 0 0,0-1 0 0 0,1 0 0 0 0,-1 0 0 0 0,0 0 0 0 0,1 0 0 0 0,-1 0 0 0 0,1 0 0 0 0,-1 0 0 0 0,0 0 1 0 0,1 0-1 0 0,-1 0 0 0 0,1 0 0 0 0,-1 0 0 0 0,0 0 0 0 0,1 0 0 0 0,-1 0 0 0 0,1 0 0 0 0,-1 0 0 0 0,0-1 0 0 0,1 1 1 0 0,5-2 50 0 0,0-1 1 0 0,0 0 0 0 0,0 0 0 0 0,-1 0 0 0 0,1-1 0 0 0,-1 1 0 0 0,0-1 0 0 0,0-1 0 0 0,-1 1 0 0 0,1-1 0 0 0,-1 0 0 0 0,0 0 0 0 0,0 0 0 0 0,6-10-1 0 0,-7 7-23 0 0,0 1 0 0 0,0-1 0 0 0,0 0-1 0 0,-1 1 1 0 0,0-1 0 0 0,1-15-1 0 0,1-1 126 0 0,59-240 1704 0 0,-60 246-1780 0 0,-2 14-49 0 0,0-1 1 0 0,0 0-1 0 0,0 1 0 0 0,2-7 0 0 0,-2 11-73 0 0,-1 2 31 0 0,1 0-1 0 0,-1 0 0 0 0,0 0 1 0 0,0 1-1 0 0,1-1 1 0 0,-2 0-1 0 0,1 3 1 0 0,0 6 20 0 0,8 98 226 0 0,-1-1-159 0 0,-5-89-103 0 0,2 0 1 0 0,0 0 0 0 0,9 27 0 0 0,-10-39-9 0 0,1 0 0 0 0,-1 0 1 0 0,1-1-1 0 0,0 1 0 0 0,1-1 1 0 0,-1 0-1 0 0,1 0 0 0 0,0 0 1 0 0,1 0-1 0 0,0-1 0 0 0,0 0 1 0 0,7 5-1 0 0,-11-9-8 0 0,1 1 1 0 0,0 0-1 0 0,0-1 0 0 0,0 1 0 0 0,0-1 1 0 0,0 0-1 0 0,0 0 0 0 0,0 0 1 0 0,0-1-1 0 0,0 1 0 0 0,0-1 1 0 0,0 1-1 0 0,0-1 0 0 0,1 0 0 0 0,-1 0 1 0 0,0-1-1 0 0,0 1 0 0 0,0-1 1 0 0,0 1-1 0 0,1-1 0 0 0,-1 0 1 0 0,0 0-1 0 0,0 0 0 0 0,-1-1 0 0 0,1 1 1 0 0,0-1-1 0 0,0 1 0 0 0,-1-1 1 0 0,1 0-1 0 0,-1 0 0 0 0,4-4 1 0 0,-3 2-2 0 0,0 1 0 0 0,0-1 1 0 0,-1 0-1 0 0,1 0 1 0 0,-1-1-1 0 0,0 1 0 0 0,0-1 1 0 0,0 1-1 0 0,-1-1 1 0 0,0 1-1 0 0,0-1 1 0 0,0 0-1 0 0,0-6 0 0 0,1-9 24 0 0,-4-37 1 0 0,2 45-48 0 0,-4-31 31 0 0,2 29-3 0 0,1 0-1 0 0,0-1 1 0 0,1 1 0 0 0,1 0-1 0 0,0 0 1 0 0,5-25 0 0 0,-6 37 2 0 0,1 1 0 0 0,-1-1 0 0 0,1 0 1 0 0,0 1-1 0 0,-1-1 0 0 0,1 1 0 0 0,0 0 0 0 0,0-1 0 0 0,0 1 1 0 0,0 0-1 0 0,0-1 0 0 0,0 1 0 0 0,1 0 0 0 0,-1 0 0 0 0,0 0 1 0 0,0 0-1 0 0,1 0 0 0 0,-1 0 0 0 0,1 0 0 0 0,2 0 0 0 0,-3 0 2 0 0,0 1-1 0 0,0 0 0 0 0,1 0 0 0 0,-1 0 1 0 0,0 0-1 0 0,0 0 0 0 0,0 0 0 0 0,0 1 0 0 0,1-1 1 0 0,-1 0-1 0 0,0 1 0 0 0,0-1 0 0 0,0 0 0 0 0,0 1 1 0 0,0-1-1 0 0,0 1 0 0 0,0 0 0 0 0,0-1 1 0 0,0 1-1 0 0,0 0 0 0 0,0 0 0 0 0,0-1 0 0 0,-1 1 1 0 0,1 0-1 0 0,0 0 0 0 0,0 0 0 0 0,-1 0 0 0 0,1 0 1 0 0,0 1-1 0 0,7 12 19 0 0,-1 0 0 0 0,-1 1 0 0 0,0-1-1 0 0,-1 1 1 0 0,0 0 0 0 0,-1 1 0 0 0,2 17 0 0 0,-3-2 44 0 0,-1 0 1 0 0,-3 51-1 0 0,1-78-68 0 0,0 1 0 0 0,0 0 0 0 0,0 0 0 0 0,1-1 1 0 0,0 1-1 0 0,0 0 0 0 0,0-1 0 0 0,0 1 0 0 0,1-1 0 0 0,4 8 0 0 0,-5-10-3 0 0,0 0 0 0 0,0 0 0 0 0,0 0 0 0 0,1 0-1 0 0,-1 0 1 0 0,1-1 0 0 0,0 1 0 0 0,-1 0 0 0 0,1-1 0 0 0,0 1-1 0 0,0-1 1 0 0,0 0 0 0 0,0 0 0 0 0,0 0 0 0 0,0 0 0 0 0,0 0-1 0 0,1 0 1 0 0,-1-1 0 0 0,0 1 0 0 0,0-1 0 0 0,1 1 0 0 0,-1-1-1 0 0,3 0 1 0 0,1 0-57 0 0,0-1-1 0 0,-1 1 1 0 0,1-1-1 0 0,0-1 1 0 0,-1 1-1 0 0,1-1 1 0 0,9-4-1 0 0,37-23-920 0 0,-14 6-1277 0 0,-29 19 325 0 0,-1-1 1 0 0,15-11 0 0 0,-12 8 395 0 0</inkml:trace>
</inkml:ink>
</file>

<file path=ppt/ink/ink4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15.1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49 512 0 0,'-15'-8'122'0'0,"-19"-14"7380"0"0,32 21-7270 0 0,-5-6 2544 0 0,6 6-2357 0 0,0 0 0 0 0,0 0 0 0 0,0 0 0 0 0,0 0 0 0 0,0 0 0 0 0,0 0 0 0 0,-1 0 0 0 0,1 1 0 0 0,0-1 0 0 0,-2 0 0 0 0,2 1-341 0 0,1 0 1 0 0,-1 0-1 0 0,0 0 1 0 0,1 0 0 0 0,-1 0-1 0 0,1 0 1 0 0,-1 0-1 0 0,0 1 1 0 0,1-1-1 0 0,-1 0 1 0 0,1 0-1 0 0,-1 1 1 0 0,0-1 0 0 0,1 1-1 0 0,-1-1 1 0 0,1 0-1 0 0,-1 1 1 0 0,1-1-1 0 0,-1 1 1 0 0,1-1-1 0 0,0 1 1 0 0,-1-1-1 0 0,1 1 1 0 0,0-1 0 0 0,-1 1-1 0 0,1-1 1 0 0,0 1-1 0 0,0 0 1 0 0,-1-1-1 0 0,1 2 1 0 0,-1 0 33 0 0,-1 1 0 0 0,1-1 0 0 0,0 1 0 0 0,0-1 0 0 0,0 1 0 0 0,1 0 0 0 0,-1 0 0 0 0,1-1 0 0 0,-1 1 0 0 0,1 0 0 0 0,0 0 0 0 0,0 0 0 0 0,0-1 0 0 0,0 1 0 0 0,1 3 0 0 0,0-3-56 0 0,0-1-1 0 0,1 1 1 0 0,-1 0 0 0 0,1 0-1 0 0,-1-1 1 0 0,1 1 0 0 0,0-1-1 0 0,0 0 1 0 0,0 1 0 0 0,0-1-1 0 0,0 0 1 0 0,1 0-1 0 0,3 2 1 0 0,17 11 48 0 0,2-1 0 0 0,0-1-1 0 0,0-1 1 0 0,35 11 0 0 0,-9-6-5 0 0,87 19-1 0 0,-96-29-68 0 0,-12-1 21 0 0,41 11-1 0 0,-61-12-65 0 0,-9-1 106 0 0,-2-4-79 0 0,0 1 1 0 0,1-1-1 0 0,-1 1 0 0 0,0-1 1 0 0,0 0-1 0 0,1 1 0 0 0,-1-1 0 0 0,0 0 1 0 0,0 0-1 0 0,0 1 0 0 0,1-1 1 0 0,-1 0-1 0 0,0 0 0 0 0,0 0 1 0 0,0 0-1 0 0,-1 0 0 0 0,-4 0 17 0 0,1 1-1 0 0,-1 1 1 0 0,1-1-1 0 0,-1 1 1 0 0,1 0-1 0 0,-1 0 1 0 0,1 0-1 0 0,-9 6 0 0 0,12-6-13 0 0,0 0-1 0 0,0-1 0 0 0,0 1 1 0 0,1 0-1 0 0,-1 0 0 0 0,1 0 1 0 0,-3 4-1 0 0,3-4-12 0 0,0 0-1 0 0,0 0 1 0 0,-1 0 0 0 0,1 0-1 0 0,-1 0 1 0 0,0 0 0 0 0,-3 2-1 0 0,3-2-6 0 0,1 0-1 0 0,-1-1 1 0 0,0 1-1 0 0,0 0 1 0 0,1 0-1 0 0,-3 3 1 0 0,3-2 14 0 0,-1-1 0 0 0,0 0 0 0 0,0 1 0 0 0,0-1 0 0 0,0 0 1 0 0,-3 3-1 0 0,-5 1-29 0 0,-11 8 29 0 0,-21 18 0 0 0,10-6-33 0 0,18-14 42 0 0,0 0 1 0 0,-22 23-1 0 0,22-19-27 0 0,4-4 9 0 0,0 1 1 0 0,-8 13-1 0 0,15-22-2 0 0,1 0 0 0 0,-1 1-1 0 0,1 0 1 0 0,1-1 0 0 0,-1 1-1 0 0,1 0 1 0 0,-1 0 0 0 0,2 0-1 0 0,-1-1 1 0 0,0 9 0 0 0,1-12-2 0 0,0-1 0 0 0,0 1 0 0 0,0-1 1 0 0,0 0-1 0 0,0 1 0 0 0,0-1 0 0 0,0 1 0 0 0,0-1 1 0 0,0 1-1 0 0,0-1 0 0 0,0 0 0 0 0,0 1 1 0 0,0-1-1 0 0,1 1 0 0 0,-1-1 0 0 0,0 0 0 0 0,0 1 1 0 0,0-1-1 0 0,1 0 0 0 0,-1 1 0 0 0,0-1 0 0 0,0 0 1 0 0,1 1-1 0 0,-1-1 0 0 0,0 0 0 0 0,1 0 1 0 0,-1 1-1 0 0,0-1 0 0 0,1 0 0 0 0,0 1-16 0 0,0-1-1 0 0,0 0 1 0 0,0 0-1 0 0,0-1 1 0 0,0 1-1 0 0,0 0 1 0 0,-1 0-1 0 0,1 0 1 0 0,0 0-1 0 0,0-1 1 0 0,0 1-1 0 0,-1 0 1 0 0,2-1-1 0 0,24-18-1326 0 0,-25 19 1230 0 0,35-30-5478 0 0,-24 17 2505 0 0</inkml:trace>
</inkml:ink>
</file>

<file path=ppt/ink/ink4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16.0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62 512 0 0,'-1'-1'167'0'0,"1"0"0"0"0,-1 0 0 0 0,0 0 1 0 0,1 0-1 0 0,-1 0 0 0 0,0 0 0 0 0,0 1 0 0 0,0-1 0 0 0,0 0 0 0 0,0 0 0 0 0,0 1 0 0 0,0-1 1 0 0,0 0-1 0 0,0 1 0 0 0,0-1 0 0 0,0 1 0 0 0,0-1 0 0 0,0 1 0 0 0,-1 0 0 0 0,1-1 0 0 0,0 1 1 0 0,0 0-1 0 0,0 0 0 0 0,-1 0 0 0 0,1 0 0 0 0,0 0 0 0 0,0 0 0 0 0,0 0 0 0 0,-1 0 1 0 0,1 1-1 0 0,0-1 0 0 0,0 0 0 0 0,0 1 0 0 0,-1-1 0 0 0,1 1 0 0 0,0-1 0 0 0,0 1 0 0 0,0 0 1 0 0,0-1-1 0 0,-1 2 0 0 0,-5 3 239 0 0,1 1 0 0 0,-1 0-1 0 0,1 1 1 0 0,-9 11 0 0 0,7-7-102 0 0,-10 9 333 0 0,1 2 0 0 0,2 0-1 0 0,0 1 1 0 0,2 0 0 0 0,-21 48 0 0 0,28-54-439 0 0,0 0 0 0 0,1 1 0 0 0,1 0 0 0 0,0 0 0 0 0,2 0 0 0 0,0 0 0 0 0,1 0 0 0 0,1 0 0 0 0,3 32 0 0 0,-1-39-166 0 0,1 1 1 0 0,0-1-1 0 0,1 0 1 0 0,0 0-1 0 0,0 0 0 0 0,2-1 1 0 0,-1 0-1 0 0,1 1 0 0 0,0-2 1 0 0,1 1-1 0 0,14 14 1 0 0,-4-7-50 0 0,1 0 1 0 0,0-2 0 0 0,1 0 0 0 0,35 21 0 0 0,-43-30 17 0 0,0 0 0 0 0,0-1 0 0 0,0 0 0 0 0,1-1 0 0 0,0 0 1 0 0,0-1-1 0 0,0 0 0 0 0,0-1 0 0 0,16 1 0 0 0,-18-3 2 0 0,0 0 1 0 0,1 0-1 0 0,-1-2 1 0 0,0 1-1 0 0,0-1 0 0 0,0-1 1 0 0,0 1-1 0 0,0-2 1 0 0,0 1-1 0 0,-1-2 1 0 0,14-7-1 0 0,-11 5-14 0 0,1-1 0 0 0,-2-1 0 0 0,1 0 0 0 0,-1 0 0 0 0,-1-1 0 0 0,15-17 0 0 0,-20 20 5 0 0,1-1-1 0 0,-1-1 1 0 0,0 1-1 0 0,0-1 1 0 0,-1 0-1 0 0,-1 0 1 0 0,1 0-1 0 0,-1 0 1 0 0,-1-1-1 0 0,3-15 1 0 0,-3 1-268 0 0,-1 1-1 0 0,-1-1 1 0 0,-2 0-1 0 0,0 1 1 0 0,-5-25 0 0 0,-36-114-1673 0 0,36 140 1583 0 0,-1 0 0 0 0,0 1 0 0 0,-21-37 0 0 0,24 51 367 0 0,1 0 0 0 0,-1 1 0 0 0,-1-1 0 0 0,1 1 1 0 0,-1 0-1 0 0,0 0 0 0 0,0 1 0 0 0,-1-1 0 0 0,1 2 0 0 0,-1-1 0 0 0,0 1 1 0 0,-1 0-1 0 0,-14-6 0 0 0,6 5 95 0 0,0 0 0 0 0,0 2 0 0 0,0 0 0 0 0,0 0 0 0 0,0 2-1 0 0,-31 0 1 0 0,37 2-55 0 0,1 0 0 0 0,-1 0 0 0 0,0 1 0 0 0,1 0 0 0 0,0 1 0 0 0,-1 0 0 0 0,1 1 0 0 0,0-1 0 0 0,0 2 0 0 0,1-1 0 0 0,0 1 0 0 0,-14 11 0 0 0,6-2-132 0 0,2 0-1 0 0,0 1 0 0 0,0 1 0 0 0,2 0 1 0 0,0 1-1 0 0,1 0 0 0 0,0 1 1 0 0,-10 24-1 0 0,14-24-1144 0 0,1 0-1 0 0,-8 32 1 0 0,8-14-1068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8.12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4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26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27 512 0 0,'0'-1'104'0'0,"-1"1"-1"0"0,1-1 1 0 0,0 1-1 0 0,-1-1 1 0 0,1 0 0 0 0,0 1-1 0 0,0-1 1 0 0,-1 0-1 0 0,1 1 1 0 0,0-1-1 0 0,0 0 1 0 0,0 1 0 0 0,0-1-1 0 0,0 0 1 0 0,0 1-1 0 0,0-1 1 0 0,0 0 0 0 0,0 1-1 0 0,0-1 1 0 0,0 0-1 0 0,0 0 1 0 0,1 1-1 0 0,-1-1 1 0 0,0 1 0 0 0,0-1-1 0 0,1 0 1 0 0,-1 1-1 0 0,0-1 1 0 0,1 1 0 0 0,-1-1-1 0 0,1 0 1 0 0,-1 1-1 0 0,1-1 1 0 0,-1 1-1 0 0,1 0 1 0 0,-1-1 0 0 0,1 1-1 0 0,0-1 1 0 0,0 0-1 0 0,1 1 147 0 0,-1-1-1 0 0,0 1 0 0 0,1 0 0 0 0,-1 0 0 0 0,1-1 0 0 0,-1 1 1 0 0,0 0-1 0 0,1 0 0 0 0,-1 0 0 0 0,1 0 0 0 0,-1 1 1 0 0,1-1-1 0 0,-1 0 0 0 0,0 1 0 0 0,1-1 0 0 0,-1 0 1 0 0,1 1-1 0 0,1 1 0 0 0,4 2 24 0 0,0 1 1 0 0,-1 1-1 0 0,0-1 1 0 0,0 1-1 0 0,0 0 1 0 0,-1 0-1 0 0,1 1 1 0 0,-2 0-1 0 0,1 0 1 0 0,-1 0-1 0 0,0 0 1 0 0,0 1-1 0 0,-1-1 0 0 0,0 1 1 0 0,0 0-1 0 0,-1 0 1 0 0,0 0-1 0 0,2 16 1 0 0,-3-11-85 0 0,0 1 0 0 0,-1 0-1 0 0,0-1 1 0 0,-1 1 0 0 0,-1-1 0 0 0,0 1 0 0 0,-1-1 0 0 0,0 1 0 0 0,-1-1 0 0 0,-10 23 0 0 0,7-22-455 0 0,0-1 1 0 0,-1 0-1 0 0,-1 0 1 0 0,0-1 0 0 0,-1 0-1 0 0,0 0 1 0 0,-1-1-1 0 0,0-1 1 0 0,-1 0 0 0 0,0 0-1 0 0,-18 10 1 0 0,11-8-1075 0 0</inkml:trace>
</inkml:ink>
</file>

<file path=ppt/ink/ink4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1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330 649 512 0 0,'2'-7'556'0'0,"0"1"0"0"0,0-1 1 0 0,0 0-1 0 0,1-8 0 0 0,0-2 847 0 0,-1 9-987 0 0,-1 0 0 0 0,0 0 0 0 0,0 0 0 0 0,-1 0 0 0 0,0 0 0 0 0,0 0 1 0 0,-1 0-1 0 0,0 0 0 0 0,0 0 0 0 0,-4-12 0 0 0,3 16-301 0 0,1 0-1 0 0,-1 0 0 0 0,0 1 1 0 0,0-1-1 0 0,0 0 1 0 0,-1 1-1 0 0,1-1 1 0 0,-1 1-1 0 0,0 0 1 0 0,1 0-1 0 0,-2 0 0 0 0,1 0 1 0 0,0 1-1 0 0,-1-1 1 0 0,1 1-1 0 0,-1 0 1 0 0,1 0-1 0 0,-1 0 0 0 0,0 0 1 0 0,0 1-1 0 0,0 0 1 0 0,-4-2-1 0 0,0 2-3 0 0,0 1-1 0 0,0-1 0 0 0,0 1 1 0 0,0 0-1 0 0,0 1 0 0 0,0 0 1 0 0,0 0-1 0 0,0 1 0 0 0,0 0 1 0 0,1 0-1 0 0,-1 1 0 0 0,1 0 1 0 0,0 0-1 0 0,-1 1 0 0 0,-7 5 1 0 0,2-1 82 0 0,0 1 1 0 0,1 0-1 0 0,0 1 1 0 0,1 0 0 0 0,0 0-1 0 0,1 2 1 0 0,-11 14-1 0 0,16-20-124 0 0,1 0 0 0 0,1 1 0 0 0,-1-1 0 0 0,1 1 0 0 0,0 0 0 0 0,0 0 0 0 0,1 0 0 0 0,0 1 0 0 0,1-1 0 0 0,-1 0 0 0 0,0 16 0 0 0,2-18-43 0 0,1 0-1 0 0,-1 1 1 0 0,1-1 0 0 0,0 1-1 0 0,0-1 1 0 0,1 0 0 0 0,-1 0-1 0 0,1 0 1 0 0,0 0 0 0 0,1 0-1 0 0,-1 0 1 0 0,1 0 0 0 0,0-1-1 0 0,0 1 1 0 0,0-1 0 0 0,1 0-1 0 0,4 5 1 0 0,11 7-7 0 0,1-1 0 0 0,1 0 0 0 0,25 13 0 0 0,-44-27-21 0 0,1 1 1 0 0,-1-1-1 0 0,1 1 0 0 0,0-1 1 0 0,-1 0-1 0 0,1 0 1 0 0,0 0-1 0 0,0 0 0 0 0,0-1 1 0 0,0 1-1 0 0,0-1 1 0 0,-1 0-1 0 0,1 1 0 0 0,0-1 1 0 0,0-1-1 0 0,0 1 1 0 0,0 0-1 0 0,0-1 0 0 0,0 0 1 0 0,0 1-1 0 0,0-1 0 0 0,-1 0 1 0 0,1 0-1 0 0,0-1 1 0 0,-1 1-1 0 0,1-1 0 0 0,-1 1 1 0 0,1-1-1 0 0,-1 0 1 0 0,0 0-1 0 0,1 0 0 0 0,-1 0 1 0 0,0 0-1 0 0,1-3 1 0 0,2-2-4 0 0,0 0 0 0 0,-1 0 0 0 0,0-1 0 0 0,0 0 0 0 0,0 1 0 0 0,-1-2 0 0 0,-1 1 0 0 0,1 0 0 0 0,-1 0 0 0 0,1-14 0 0 0,38-341-159 0 0,-19 115 274 0 0,-21 236-95 0 0,-1-26 4 0 0,0 35 8 0 0,0 1 1 0 0,0-1-1 0 0,0 1 1 0 0,-1-1-1 0 0,1 1 1 0 0,-1-1-1 0 0,0 1 1 0 0,0 0-1 0 0,0-1 1 0 0,0 1-1 0 0,-2-3 1 0 0,3 5-14 0 0,0-1 0 0 0,0 1 0 0 0,-1 0 0 0 0,1-1 0 0 0,0 1 0 0 0,-1 0 0 0 0,1-1 0 0 0,0 1 0 0 0,-1 0 1 0 0,1 0-1 0 0,-1-1 0 0 0,1 1 0 0 0,0 0 0 0 0,-1 0 0 0 0,1 0 0 0 0,-1 0 0 0 0,1 0 0 0 0,0 0 0 0 0,-1 0 1 0 0,1-1-1 0 0,-1 1 0 0 0,1 0 0 0 0,-1 0 0 0 0,1 0 0 0 0,0 1 0 0 0,-1-1 0 0 0,1 0 0 0 0,-1 0 0 0 0,1 0 1 0 0,-1 0-1 0 0,1 0 0 0 0,0 0 0 0 0,-1 1 0 0 0,1-1 0 0 0,-1 0 0 0 0,1 0 0 0 0,0 1 0 0 0,-1-1 0 0 0,1 0 1 0 0,0 0-1 0 0,0 1 0 0 0,-1-1 0 0 0,1 0 0 0 0,0 1 0 0 0,-1-1 0 0 0,1 1 0 0 0,0-1 0 0 0,0 0 0 0 0,-1 1 1 0 0,-9 21 504 0 0,10-21-511 0 0,-6 17 166 0 0,0 0-1 0 0,2 0 1 0 0,1 1 0 0 0,0-1 0 0 0,1 1 0 0 0,1 0-1 0 0,0 0 1 0 0,2-1 0 0 0,4 31 0 0 0,6 13 83 0 0,30 92 1 0 0,-15-61-152 0 0,14 78-58 0 0,-26-104-81 0 0,-13-62 5 0 0,0-1-1 0 0,1 1 1 0 0,-1-1 0 0 0,1 0 0 0 0,0 0 0 0 0,0 1 0 0 0,1-1-1 0 0,2 4 1 0 0,-3-6-19 0 0,-1 0 1 0 0,1-1-1 0 0,0 1 0 0 0,-1 0 0 0 0,1-1 0 0 0,0 1 0 0 0,0-1 1 0 0,0 0-1 0 0,0 0 0 0 0,0 0 0 0 0,1 0 0 0 0,-1 0 1 0 0,0 0-1 0 0,0 0 0 0 0,1-1 0 0 0,-1 1 0 0 0,3 0 0 0 0,-1-1-488 0 0,1 0 0 0 0,0 0-1 0 0,0 0 1 0 0,0 0 0 0 0,0-1-1 0 0,6-1 1 0 0,1-2-1480 0 0</inkml:trace>
</inkml:ink>
</file>

<file path=ppt/ink/ink4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2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85 191 1024 0 0,'-6'-2'1212'0'0,"-1"-1"194"0"0,0 1-1 0 0,0 0 1 0 0,-9-1-1 0 0,14 3-1006 0 0,-1 0 0 0 0,1 0 0 0 0,-1 0 0 0 0,1 0 0 0 0,-1 1 0 0 0,1-1 0 0 0,-1 1 0 0 0,1-1-1 0 0,0 1 1 0 0,-1 0 0 0 0,1 0 0 0 0,0 0 0 0 0,-3 1 0 0 0,5-1-330 0 0,-1-1 0 0 0,1 0 0 0 0,0 0 0 0 0,-1 0 0 0 0,1 0 1 0 0,0 1-1 0 0,-1-1 0 0 0,1 0 0 0 0,0 0 0 0 0,0 1 0 0 0,-1-1 0 0 0,1 0 0 0 0,0 0 1 0 0,0 1-1 0 0,0-1 0 0 0,-1 0 0 0 0,1 1 0 0 0,0-1 0 0 0,0 0 0 0 0,0 1 0 0 0,0-1 1 0 0,0 0-1 0 0,0 1 0 0 0,0-1 0 0 0,0 0 0 0 0,-1 1 0 0 0,1-1 0 0 0,0 0 0 0 0,0 1 0 0 0,1-1 1 0 0,-1 0-1 0 0,0 1 0 0 0,0-1 0 0 0,0 1 0 0 0,1 0 3 0 0,-1 0 0 0 0,1 0 0 0 0,0 0 0 0 0,-1 0 0 0 0,1 0 0 0 0,0 0 0 0 0,0-1-1 0 0,0 1 1 0 0,0 0 0 0 0,2 1 0 0 0,1 0-11 0 0,0 1 0 0 0,1-1 0 0 0,-1 0 0 0 0,9 3 0 0 0,13-1-15 0 0,0 0 0 0 0,1-2 0 0 0,-1 0 0 0 0,0-2-1 0 0,1-1 1 0 0,-1-2 0 0 0,0 0 0 0 0,0-1 0 0 0,0-2 0 0 0,29-10-1 0 0,-47 13-52 0 0,1 0-1 0 0,-1-1 0 0 0,0 1 0 0 0,0-2 0 0 0,0 1 0 0 0,13-12 1 0 0,-19 15 7 0 0,0-1 1 0 0,0 0 0 0 0,0 0 0 0 0,0 0-1 0 0,-1 0 1 0 0,1 0 0 0 0,-1 0 0 0 0,1 0 0 0 0,-1 0-1 0 0,0-1 1 0 0,0 1 0 0 0,0-1 0 0 0,0 1-1 0 0,0-1 1 0 0,0 1 0 0 0,-1-1 0 0 0,1 1-1 0 0,-1-1 1 0 0,0 1 0 0 0,0-1 0 0 0,0 0-1 0 0,0 1 1 0 0,0-1 0 0 0,-1 0 0 0 0,1 1 0 0 0,-1-1-1 0 0,-1-4 1 0 0,-1 1-2 0 0,1 0 0 0 0,-2 0 0 0 0,1 1 0 0 0,0-1-1 0 0,-1 1 1 0 0,0 0 0 0 0,0 0 0 0 0,-1 0 0 0 0,1 1 0 0 0,-1 0 0 0 0,0 0 0 0 0,0 0-1 0 0,-1 0 1 0 0,1 1 0 0 0,-1-1 0 0 0,0 1 0 0 0,0 1 0 0 0,0-1 0 0 0,0 1 0 0 0,0 0-1 0 0,0 1 1 0 0,-1-1 0 0 0,1 1 0 0 0,0 1 0 0 0,-1-1 0 0 0,1 1 0 0 0,-1 0 0 0 0,1 0-1 0 0,-1 1 1 0 0,1 0 0 0 0,-8 2 0 0 0,1 1 52 0 0,0 0 0 0 0,0 1 0 0 0,1 1 0 0 0,0 0 0 0 0,0 1 0 0 0,0 0 0 0 0,1 1 0 0 0,0 0 0 0 0,-18 17 0 0 0,22-18 31 0 0,0 0 0 0 0,1 0 0 0 0,0 1 0 0 0,1 0 0 0 0,-1 0 0 0 0,2 0 0 0 0,-1 0 0 0 0,1 1 0 0 0,0 0 0 0 0,1 0-1 0 0,0 0 1 0 0,0 0 0 0 0,1 0 0 0 0,-2 19 0 0 0,4-24-58 0 0,0 0 1 0 0,0 1-1 0 0,0-1 0 0 0,1 1 0 0 0,-1-1 1 0 0,1 0-1 0 0,0 1 0 0 0,1-1 0 0 0,-1 0 1 0 0,1 0-1 0 0,0 0 0 0 0,0 0 0 0 0,0 0 1 0 0,4 6-1 0 0,-2-6-10 0 0,0 1-1 0 0,0-1 1 0 0,1 0-1 0 0,0 0 1 0 0,-1-1 0 0 0,1 1-1 0 0,0-1 1 0 0,1 0-1 0 0,8 3 1 0 0,4 0-39 0 0,-1 0 0 0 0,1-2 0 0 0,1 0 0 0 0,-1-1 0 0 0,35 1 0 0 0,-43-3-44 0 0,101 1-407 0 0,-93-3-180 0 0,1-1 0 0 0,-2 0 0 0 0,1-1 0 0 0,19-6 0 0 0,-9-1-1262 0 0</inkml:trace>
</inkml:ink>
</file>

<file path=ppt/ink/ink4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2.6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62 769 240 0 0,'-17'22'9365'0'0,"16"-15"-8903"0"0,-1 0 0 0 0,1 0 0 0 0,1 0 1 0 0,0-1-1 0 0,0 1 0 0 0,0 0 0 0 0,1 0 1 0 0,0 0-1 0 0,0-1 0 0 0,0 1 0 0 0,1 0 1 0 0,5 12-1 0 0,0-4-94 0 0,0 0 1 0 0,1 0-1 0 0,0-1 0 0 0,13 16 1 0 0,-15-21-68 0 0,1 0-39 0 0,0 0 1 0 0,0 0-1 0 0,1 0 0 0 0,12 9 0 0 0,-15-15 278 0 0,-11-10-240 0 0,-1-1-137 0 0,-18-25-78 0 0,2-2 1 0 0,-28-54-1 0 0,42 69-75 0 0,1 1 0 0 0,0-2-1 0 0,2 1 1 0 0,0 0 0 0 0,2-1-1 0 0,-4-37 1 0 0,5-4-9 0 0,2 1 0 0 0,13-106 0 0 0,-5 124-34 0 0,1 0 0 0 0,3 1 0 0 0,1 0 1 0 0,29-66-1 0 0,-35 95 39 0 0,0 1 0 0 0,1 0 0 0 0,0 0 1 0 0,1 1-1 0 0,1 0 0 0 0,9-10 0 0 0,-15 18-13 0 0,0 0-1 0 0,0 0 1 0 0,1 0-1 0 0,-1 0 0 0 0,1 0 1 0 0,-1 1-1 0 0,1 0 1 0 0,0 0-1 0 0,0 0 1 0 0,0 0-1 0 0,0 0 0 0 0,1 1 1 0 0,-1 0-1 0 0,0 0 1 0 0,0 0-1 0 0,1 0 0 0 0,-1 1 1 0 0,1 0-1 0 0,-1-1 1 0 0,0 2-1 0 0,1-1 1 0 0,6 2-1 0 0,-4 0-23 0 0,-1 1 0 0 0,1 0-1 0 0,-1 0 1 0 0,0 0 0 0 0,0 1 0 0 0,0 0 0 0 0,-1 0-1 0 0,1 1 1 0 0,-1-1 0 0 0,0 1 0 0 0,0 0 0 0 0,5 8-1 0 0,1 3-296 0 0,0-1 0 0 0,-1 2 0 0 0,10 22 0 0 0,11 31-2390 0 0,-15-21-2292 0 0,-9-22 3163 0 0</inkml:trace>
</inkml:ink>
</file>

<file path=ppt/ink/ink4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2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81 8 0 0,'2'-9'9315'0'0,"1"7"-8993"0"0,1 0 0 0 0,-1 1 0 0 0,0 0 0 0 0,1 0 0 0 0,-1 0 0 0 0,1 0 0 0 0,-1 0 0 0 0,7 0 0 0 0,13-3 905 0 0,34-11 67 0 0,114-14-1 0 0,-101 24-1520 0 0,-5 0-3318 0 0,-47 2 1244 0 0</inkml:trace>
</inkml:ink>
</file>

<file path=ppt/ink/ink4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3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1032 0 0,'-15'2'3750'0'0,"13"-2"-3353"0"0,0 0 0 0 0,0 0 0 0 0,0 0 0 0 0,0 0 0 0 0,0 0 0 0 0,0 0 0 0 0,1 1 0 0 0,-1-1 0 0 0,0 1 0 0 0,0 0 0 0 0,0-1 0 0 0,1 1 0 0 0,-1 0 0 0 0,0 0 0 0 0,1 0 0 0 0,-1 0 0 0 0,1 0 0 0 0,-1 1 0 0 0,1-1 1 0 0,0 0-1 0 0,-1 1 0 0 0,0 1 0 0 0,0 0 4 0 0,0 0 1 0 0,0 0-1 0 0,1 1 1 0 0,0-1-1 0 0,-1 1 1 0 0,1-1-1 0 0,0 1 1 0 0,1 0-1 0 0,-1-1 1 0 0,0 8-1 0 0,4 40 1116 0 0,-2-30-1004 0 0,0-4-320 0 0,1 0-1 0 0,0 1 1 0 0,9 31-1 0 0,-8-42-215 0 0,-1-1 0 0 0,1 1-1 0 0,0-1 1 0 0,0 0 0 0 0,1 0-1 0 0,0 0 1 0 0,0 0 0 0 0,0-1-1 0 0,1 0 1 0 0,-1 1 0 0 0,1-2-1 0 0,10 9 1 0 0,-6-7-188 0 0,0 0 0 0 0,0-1 0 0 0,1 0 0 0 0,-1 0-1 0 0,1-1 1 0 0,1 0 0 0 0,-1-1 0 0 0,0 0 0 0 0,15 1 0 0 0,-15-2-1003 0 0,1-2 1 0 0,-1 1 0 0 0,0-2-1 0 0,1 1 1 0 0,19-5 0 0 0,-12 0-2165 0 0</inkml:trace>
</inkml:ink>
</file>

<file path=ppt/ink/ink4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3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1008 0 0,'0'-4'1377'0'0,"0"1"783"0"0,2 3-1552 0 0,1 0-232 0 0,0 0-360 0 0,1 2 64 0 0,-3-1 24 0 0,1 1 0 0 0,-2 0-56 0 0,0 1-8 0 0,0 1-64 0 0,0 1-256 0 0,0 0-424 0 0,0 1-64 0 0</inkml:trace>
</inkml:ink>
</file>

<file path=ppt/ink/ink4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4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26 117 8 0 0,'-3'-1'1572'0'0,"-1"0"0"0"0,1 0 0 0 0,0 1 0 0 0,-1-1 1 0 0,-4 1 3506 0 0,11 19 925 0 0,-3-10-5702 0 0,1 1 0 0 0,0-1-1 0 0,0 0 1 0 0,1 1 0 0 0,1-1 0 0 0,0 0-1 0 0,0 0 1 0 0,0-1 0 0 0,1 1 0 0 0,0 0-1 0 0,1-1 1 0 0,0 0 0 0 0,0 0 0 0 0,13 13-1 0 0,-13-15-247 0 0,0-1 0 0 0,0 0-1 0 0,9 7 1 0 0,-12-11-34 0 0,0 1-1 0 0,1-1 1 0 0,-1 0 0 0 0,0 1-1 0 0,1-1 1 0 0,-1-1 0 0 0,1 1 0 0 0,0 0-1 0 0,-1 0 1 0 0,1-1 0 0 0,-1 0-1 0 0,5 1 1 0 0,-7-1-19 0 0,0 0 0 0 0,1 0 0 0 0,-1 0 0 0 0,0 0-1 0 0,0 0 1 0 0,0 0 0 0 0,1 0 0 0 0,-1 0 0 0 0,0 0 0 0 0,0 0 0 0 0,0 0 0 0 0,1 0-1 0 0,-1-1 1 0 0,0 1 0 0 0,0 0 0 0 0,0 0 0 0 0,1 0 0 0 0,-1 0 0 0 0,0 0 0 0 0,0 0-1 0 0,0 0 1 0 0,0-1 0 0 0,0 1 0 0 0,1 0 0 0 0,-1 0 0 0 0,0 0 0 0 0,0 0 0 0 0,0-1-1 0 0,0 1 1 0 0,0 0 0 0 0,0 0 0 0 0,0 0 0 0 0,0-1 0 0 0,0 1 0 0 0,0 0 0 0 0,1 0-1 0 0,-4-10 77 0 0,-6-6 36 0 0,-5 0-96 0 0,11 13-12 0 0,1 1 1 0 0,-1-1 0 0 0,1 0 0 0 0,0 1 0 0 0,0-1-1 0 0,0 0 1 0 0,0 0 0 0 0,0 0 0 0 0,1-1-1 0 0,-1 1 1 0 0,1 0 0 0 0,0 0 0 0 0,0-1 0 0 0,0 1-1 0 0,0-1 1 0 0,1 1 0 0 0,-1-7 0 0 0,2-1-19 0 0,0-1 1 0 0,1 1-1 0 0,0-1 0 0 0,1 1 1 0 0,0 0-1 0 0,0 0 0 0 0,1 0 1 0 0,1 0-1 0 0,0 1 1 0 0,1 0-1 0 0,-1 0 0 0 0,2 0 1 0 0,0 0-1 0 0,0 1 0 0 0,0 1 1 0 0,11-10-1 0 0,-15 16 10 0 0,-1-1 0 0 0,2 1-1 0 0,-1 0 1 0 0,0 0 0 0 0,0 0-1 0 0,0 0 1 0 0,1 1 0 0 0,-1 0 0 0 0,1-1-1 0 0,0 1 1 0 0,-1 0 0 0 0,1 1 0 0 0,0-1-1 0 0,-1 1 1 0 0,1-1 0 0 0,0 1-1 0 0,0 0 1 0 0,-1 1 0 0 0,1-1 0 0 0,0 1-1 0 0,-1-1 1 0 0,1 1 0 0 0,0 0-1 0 0,-1 0 1 0 0,1 1 0 0 0,-1-1 0 0 0,0 1-1 0 0,1 0 1 0 0,-1 0 0 0 0,0 0-1 0 0,0 0 1 0 0,0 0 0 0 0,0 1 0 0 0,0-1-1 0 0,-1 1 1 0 0,5 5 0 0 0,11 22 11 0 0,-1 0 1 0 0,18 45-1 0 0,-3-7-12 0 0,-27-58 1 0 0,0-1 0 0 0,1 1 0 0 0,0-1 0 0 0,1-1 0 0 0,0 1 0 0 0,9 8 0 0 0,-12-13-56 0 0,0-1-1 0 0,1 1 0 0 0,-1-1 0 0 0,1 1 0 0 0,0-1 0 0 0,1-1 0 0 0,-1 1 0 0 0,0-1 0 0 0,1 0 0 0 0,-1 0 0 0 0,1 0 0 0 0,-1-1 0 0 0,8 1 0 0 0,41 0-2558 0 0,-18-5-2284 0 0,-17 0 3076 0 0</inkml:trace>
</inkml:ink>
</file>

<file path=ppt/ink/ink4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4.6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20 2673 0 0,'-19'-6'7187'0'0,"14"4"-6229"0"0,-1 0-1 0 0,0 0 0 0 0,0 1 0 0 0,-10-2 0 0 0,15 3-811 0 0,0 0 0 0 0,0 0 1 0 0,1 0-1 0 0,-1 0 0 0 0,0 0 0 0 0,0 0 0 0 0,0 0 0 0 0,0 1 0 0 0,0-1 0 0 0,0 0 0 0 0,1 0 0 0 0,-1 1 0 0 0,0-1 0 0 0,0 0 0 0 0,0 1 0 0 0,1-1 1 0 0,-1 1-1 0 0,0-1 0 0 0,0 1 0 0 0,1 0 0 0 0,-1-1 0 0 0,0 1 0 0 0,1 0 0 0 0,-1-1 0 0 0,1 1 0 0 0,-1 0 0 0 0,1 0 0 0 0,-1-1 0 0 0,1 1 0 0 0,0 0 1 0 0,-1 0-1 0 0,1 0 0 0 0,0 0 0 0 0,0-1 0 0 0,-1 1 0 0 0,1 2 0 0 0,0-2-50 0 0,0 1-1 0 0,0 0 1 0 0,1-1 0 0 0,-1 1 0 0 0,0-1-1 0 0,1 1 1 0 0,-1 0 0 0 0,1-1-1 0 0,-1 1 1 0 0,1-1 0 0 0,0 1 0 0 0,-1-1-1 0 0,1 1 1 0 0,0-1 0 0 0,0 0-1 0 0,0 1 1 0 0,2 1 0 0 0,24 20 574 0 0,-23-20-553 0 0,15 10-37 0 0,-1-1 1 0 0,2-1 0 0 0,0-1-1 0 0,0-1 1 0 0,1 0-1 0 0,0-2 1 0 0,0 0 0 0 0,0-2-1 0 0,1 0 1 0 0,0-1-1 0 0,0-2 1 0 0,0 0-1 0 0,41-2 1 0 0,-48-1-72 0 0,-1-1 1 0 0,0-1-1 0 0,0 0 1 0 0,15-5-1 0 0,-24 6-24 0 0,1 0-1 0 0,-1 0 1 0 0,0-1 0 0 0,1 0 0 0 0,-1 0-1 0 0,0 0 1 0 0,-1 0 0 0 0,1-1-1 0 0,-1 0 1 0 0,1 0 0 0 0,-1 0-1 0 0,6-8 1 0 0,-8 10 7 0 0,-1 0 0 0 0,0 0 0 0 0,0 1 0 0 0,-1-1 0 0 0,1 0 0 0 0,0 0 0 0 0,-1 0 0 0 0,1 0-1 0 0,-1 0 1 0 0,1 0 0 0 0,-1 0 0 0 0,0 0 0 0 0,0 0 0 0 0,0 0 0 0 0,0-1 0 0 0,0 1 0 0 0,0 0 0 0 0,-1-2 0 0 0,0 1-6 0 0,-1 0-1 0 0,1 1 1 0 0,0-1 0 0 0,-1 0-1 0 0,1 1 1 0 0,-1-1 0 0 0,0 1 0 0 0,0 0-1 0 0,0 0 1 0 0,0 0 0 0 0,-4-3 0 0 0,1 0-11 0 0,-2 1 1 0 0,1 0 0 0 0,0 1 0 0 0,-1-1-1 0 0,1 1 1 0 0,-1 1 0 0 0,0-1 0 0 0,0 1-1 0 0,-10-2 1 0 0,1 3 40 0 0,1 0-1 0 0,-1 1 1 0 0,1 0-1 0 0,-1 2 1 0 0,1 0-1 0 0,0 0 1 0 0,-1 1-1 0 0,1 1 0 0 0,1 1 1 0 0,-1 0-1 0 0,1 1 1 0 0,0 0-1 0 0,0 1 1 0 0,0 1-1 0 0,1 0 1 0 0,0 1-1 0 0,1 0 1 0 0,0 1-1 0 0,0 1 1 0 0,1-1-1 0 0,1 2 1 0 0,0 0-1 0 0,0 0 1 0 0,-13 23-1 0 0,20-29 16 0 0,0-1 0 0 0,0 1-1 0 0,1 0 1 0 0,0 0 0 0 0,0 0 0 0 0,0 1-1 0 0,1-1 1 0 0,0 0 0 0 0,0 1 0 0 0,0-1-1 0 0,1 1 1 0 0,0-1 0 0 0,1 1 0 0 0,-1-1 0 0 0,1 1-1 0 0,0-1 1 0 0,1 0 0 0 0,-1 0 0 0 0,1 1-1 0 0,1-1 1 0 0,-1 0 0 0 0,1-1 0 0 0,0 1 0 0 0,0 0-1 0 0,1-1 1 0 0,5 8 0 0 0,1-2-21 0 0,0 0 1 0 0,0-1-1 0 0,1 0 0 0 0,0-1 1 0 0,0 0-1 0 0,1-1 1 0 0,0 0-1 0 0,1-1 0 0 0,0 0 1 0 0,19 7-1 0 0,15 2-845 0 0,82 18 0 0 0,-99-28-1781 0 0,38 2 0 0 0,-17-5-909 0 0</inkml:trace>
</inkml:ink>
</file>

<file path=ppt/ink/ink4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35:38.1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64 512 0 0,'1'-3'691'0'0,"-1"-1"1"0"0,1 1-1 0 0,0-1 0 0 0,0 1 0 0 0,0 0 1 0 0,1-1-1 0 0,-1 1 0 0 0,1 0 0 0 0,-1 0 1 0 0,3-3-1 0 0,8-18 5055 0 0,-20 35-461 0 0,-10 14-4210 0 0,16-22-1045 0 0,1 1 0 0 0,0-1 1 0 0,0 0-1 0 0,0 1 0 0 0,1-1 1 0 0,-1 1-1 0 0,1-1 1 0 0,-1 1-1 0 0,1 0 0 0 0,1-1 1 0 0,-1 1-1 0 0,0-1 0 0 0,1 1 1 0 0,-1-1-1 0 0,1 1 0 0 0,0-1 1 0 0,1 1-1 0 0,-1-1 1 0 0,0 0-1 0 0,1 0 0 0 0,0 0 1 0 0,0 1-1 0 0,0-2 0 0 0,0 1 1 0 0,0 0-1 0 0,0 0 0 0 0,1-1 1 0 0,-1 1-1 0 0,1-1 1 0 0,0 0-1 0 0,0 0 0 0 0,0 0 1 0 0,0 0-1 0 0,0 0 0 0 0,0-1 1 0 0,1 1-1 0 0,-1-1 0 0 0,0 0 1 0 0,1 0-1 0 0,-1 0 1 0 0,1 0-1 0 0,6 0 0 0 0,-2-1-39 0 0,0 0 0 0 0,0-1 0 0 0,0 0 0 0 0,0-1 0 0 0,0 1 0 0 0,14-6-1 0 0,-20 6 9 0 0,1 0-1 0 0,-1 0 1 0 0,0 0-1 0 0,1 0 1 0 0,-1-1-1 0 0,0 1 1 0 0,0-1-1 0 0,0 0 0 0 0,0 0 1 0 0,0 1-1 0 0,0-1 1 0 0,0 0-1 0 0,-1-1 1 0 0,1 1-1 0 0,-1 0 1 0 0,1 0-1 0 0,-1-1 0 0 0,0 1 1 0 0,0-1-1 0 0,0 1 1 0 0,0-1-1 0 0,-1 1 1 0 0,1-1-1 0 0,0-3 1 0 0,-1 5 8 0 0,0-1-1 0 0,0 0 1 0 0,0 0 0 0 0,0 0 0 0 0,0 0 0 0 0,0 0 0 0 0,0 0 0 0 0,-1 0 0 0 0,1 0 0 0 0,-1 0 0 0 0,1 1 0 0 0,-1-1 0 0 0,0 0 0 0 0,0 0 0 0 0,1 1 0 0 0,-1-1 0 0 0,-1 0-1 0 0,1 1 1 0 0,0-1 0 0 0,0 1 0 0 0,-1-1 0 0 0,1 1 0 0 0,-3-2 0 0 0,2 1 19 0 0,0 1 0 0 0,0 0 0 0 0,-1 1 0 0 0,1-1 0 0 0,0 0 0 0 0,0 1 0 0 0,-1-1 0 0 0,1 1 0 0 0,0 0 0 0 0,0 0 0 0 0,-1-1 0 0 0,1 2 0 0 0,0-1 0 0 0,-1 0 0 0 0,1 0 0 0 0,0 1 0 0 0,0-1 0 0 0,-1 1 0 0 0,-3 1 0 0 0,1 0 67 0 0,0 1 0 0 0,0-1 0 0 0,1 0 0 0 0,-1 1 0 0 0,1 0 0 0 0,0 0 0 0 0,-6 6 0 0 0,9-8-170 0 0,0 0 1 0 0,0 0-1 0 0,0 0 0 0 0,0 0 1 0 0,0 0-1 0 0,1 0 1 0 0,-1 0-1 0 0,1 1 0 0 0,-1-1 1 0 0,1 0-1 0 0,-1 0 1 0 0,1 0-1 0 0,-1 1 0 0 0,1-1 1 0 0,0 0-1 0 0,0 1 0 0 0,0-1 1 0 0,0 0-1 0 0,0 0 1 0 0,0 1-1 0 0,0-1 0 0 0,0 0 1 0 0,0 1-1 0 0,1-1 1 0 0,-1 0-1 0 0,0 0 0 0 0,1 1 1 0 0,-1-1-1 0 0,1 0 1 0 0,0 0-1 0 0,-1 0 0 0 0,1 0 1 0 0,0 0-1 0 0,0 0 0 0 0,-1 0 1 0 0,3 2-1 0 0,4 3-2801 0 0,3 2-901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9.0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1 944 0 0,'-20'3'7297'0'0,"16"-1"-6558"0"0,0 1 0 0 0,0-1 0 0 0,0 1 0 0 0,0-1 0 0 0,1 1 0 0 0,-1 0 0 0 0,-4 6 0 0 0,4-5 550 0 0,7-10 746 0 0,-3 6-2026 0 0,0 0 1 0 0,0 0-1 0 0,0 0 0 0 0,0-1 1 0 0,0 1-1 0 0,0 0 1 0 0,0 0-1 0 0,0 0 0 0 0,0-1 1 0 0,0 1-1 0 0,0 0 1 0 0,0 0-1 0 0,0 0 0 0 0,0 0 1 0 0,1-1-1 0 0,-1 1 0 0 0,0 0 1 0 0,0 0-1 0 0,0 0 1 0 0,0 0-1 0 0,0 0 0 0 0,1-1 1 0 0,-1 1-1 0 0,0 0 1 0 0,0 0-1 0 0,0 0 0 0 0,1 0 1 0 0,-1 0-1 0 0,0 0 0 0 0,0 0 1 0 0,0 0-1 0 0,1 0 1 0 0,-1 0-1 0 0,0 0 0 0 0,0 0 1 0 0,0 0-1 0 0,1 0 1 0 0,-1 0-1 0 0,0 0 0 0 0,0 0 1 0 0,0 0-1 0 0,1 0 1 0 0,-1 0-1 0 0,0 0 0 0 0,0 0 1 0 0,0 0-1 0 0,1 0 0 0 0,-1 0 1 0 0,0 0-1 0 0,0 1 1 0 0,0-1-1 0 0,0 0 0 0 0,1 0 1 0 0,-1 0-1 0 0,3 1 73 0 0,0 0 1 0 0,-1 0-1 0 0,1 0 0 0 0,0 0 0 0 0,-1 0 0 0 0,1 0 1 0 0,-1 1-1 0 0,1-1 0 0 0,-1 1 0 0 0,1 0 1 0 0,-1-1-1 0 0,0 1 0 0 0,0 0 0 0 0,0 0 0 0 0,0 1 1 0 0,2 3-1 0 0,-3-5-66 0 0,0 0 0 0 0,0 0 0 0 0,-1 0 0 0 0,1 0 0 0 0,0 0 1 0 0,0 0-1 0 0,0-1 0 0 0,0 1 0 0 0,0 0 0 0 0,0 0 0 0 0,0-1 0 0 0,0 1 0 0 0,0-1 1 0 0,1 1-1 0 0,-1-1 0 0 0,0 1 0 0 0,0-1 0 0 0,0 0 0 0 0,1 0 0 0 0,-1 1 0 0 0,0-1 1 0 0,0 0-1 0 0,1 0 0 0 0,-1 0 0 0 0,2-1 0 0 0,4 0 212 0 0,-1 0 0 0 0,1-1 0 0 0,11-4 0 0 0,-13 4-62 0 0,0 0 0 0 0,-1 1 0 0 0,1-1 0 0 0,0 1 0 0 0,5 0 0 0 0,20 1 162 0 0,40 6 0 0 0,44 16-131 0 0,-67-12-23 0 0,65 7 1 0 0,90 2 148 0 0,-153-11-226 0 0,0 1-1 0 0,52 18 0 0 0,444 166 24 0 0,-486-174-123 0 0,117 20 0 0 0,-112-26 10 0 0,81 9 76 0 0,156 4 0 0 0,30 4 95 0 0,-191-12-110 0 0,263 44 248 0 0,-336-49-308 0 0,329 81 134 0 0,-11 3-108 0 0,-135-56 53 0 0,-165-33-31 0 0,-35-5-11 0 0,55 12 1 0 0,-30 3 21 0 0,-40-8-28 0 0,1-2 0 0 0,60 5 0 0 0,-75-13-40 0 0,0-1 0 0 0,39-8-1 0 0,15 0 79 0 0,-65 8-60 0 0,0 1 18 0 0,0-1 1 0 0,0 0-1 0 0,18-4 1 0 0,-32 5 65 0 0,3-1-109 0 0,0 1 0 0 0,0 0 0 0 0,0 0 0 0 0,0 0 0 0 0,0-1 0 0 0,0 1 0 0 0,0 0 0 0 0,0 0 0 0 0,0 1 0 0 0,0-1 0 0 0,-2 0 0 0 0,-19 8-190 0 0,-3 2-1154 0 0,9-3-6052 0 0</inkml:trace>
</inkml:ink>
</file>

<file path=ppt/ink/ink4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4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4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0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4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4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4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4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6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4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1.7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4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0:42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4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4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4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5.3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6.5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26 512 0 0,'-7'-4'270'0'0,"1"1"1966"0"0,1 0 0 0 0,-1-1-1 0 0,-8-7 1 0 0,14 11-2160 0 0,0 0 1 0 0,0 0-1 0 0,0 0 0 0 0,0 0 1 0 0,-1 0-1 0 0,1 0 0 0 0,0 0 1 0 0,0 0-1 0 0,0 0 1 0 0,0 0-1 0 0,0 0 0 0 0,0 0 1 0 0,0 0-1 0 0,0 0 0 0 0,0 0 1 0 0,0 0-1 0 0,-1-1 1 0 0,1 1-1 0 0,0 0 0 0 0,0 0 1 0 0,0 0-1 0 0,0 0 0 0 0,0 0 1 0 0,0 0-1 0 0,0 0 1 0 0,0 1-1 0 0,0-1 0 0 0,-1 0 1 0 0,1 0-1 0 0,0 0 0 0 0,0 0 1 0 0,0 0-1 0 0,0 0 1 0 0,0 0-1 0 0,0 0 0 0 0,0 0 1 0 0,0 0-1 0 0,0 0 1 0 0,0 0-1 0 0,-1 0 0 0 0,1 0 1 0 0,0 0-1 0 0,0 0 0 0 0,0 0 1 0 0,0 1-1 0 0,0-1 1 0 0,-2 6 1614 0 0,0 8-115 0 0,10 116 1262 0 0,-12-8-1786 0 0,-37 229 1 0 0,38-335-1019 0 0,-26 217 506 0 0,28-207-525 0 0,1 0 0 0 0,1 0 0 0 0,1 0 0 0 0,1-1 0 0 0,2 1-1 0 0,1-1 1 0 0,9 28 0 0 0,-10-38-82 0 0,1-1 0 0 0,1 0 0 0 0,0 0 0 0 0,1 0 0 0 0,0-1 0 0 0,1 0 0 0 0,17 18 0 0 0,-21-26-169 0 0,1 0 1 0 0,-1 0-1 0 0,1-1 0 0 0,0 1 0 0 0,0-1 0 0 0,1 0 0 0 0,-1-1 0 0 0,1 0 1 0 0,0 0-1 0 0,-1 0 0 0 0,2-1 0 0 0,-1 0 0 0 0,0 0 0 0 0,0-1 0 0 0,0 0 1 0 0,1 0-1 0 0,-1-1 0 0 0,10 0 0 0 0,-11-1-409 0 0,1 1-1 0 0,0-2 1 0 0,-1 1-1 0 0,0-1 1 0 0,1 0-1 0 0,-1 0 1 0 0,0-1-1 0 0,8-3 1 0 0,5-5-913 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0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135 372 1928 0 0,'-7'-1'502'0'0,"1"0"-1"0"0,0 0 1 0 0,0-1-1 0 0,0 0 0 0 0,0 0 1 0 0,0 0-1 0 0,0-1 1 0 0,1 0-1 0 0,-1 0 0 0 0,1 0 1 0 0,0-1-1 0 0,-1 1 1 0 0,2-1-1 0 0,-1-1 0 0 0,0 1 1 0 0,1-1-1 0 0,0 1 1 0 0,0-1-1 0 0,0-1 0 0 0,1 1 1 0 0,0 0-1 0 0,0-1 1 0 0,-3-7-1 0 0,3 6-387 0 0,1 0 0 0 0,0 1 1 0 0,0-1-1 0 0,0 0 0 0 0,1 0 0 0 0,0 0 1 0 0,1 0-1 0 0,0 0 0 0 0,0-1 0 0 0,0 1 1 0 0,1 0-1 0 0,0 0 0 0 0,0 0 0 0 0,1 0 0 0 0,0 1 1 0 0,0-1-1 0 0,0 0 0 0 0,1 1 0 0 0,0-1 1 0 0,7-9-1 0 0,-3 6-90 0 0,0 2 1 0 0,0-1-1 0 0,1 1 0 0 0,0 0 1 0 0,1 0-1 0 0,0 1 1 0 0,0 1-1 0 0,0-1 0 0 0,15-7 1 0 0,-9 7 13 0 0,1 1 1 0 0,-1 0-1 0 0,1 1 1 0 0,0 1-1 0 0,30-4 0 0 0,-6 5 34 0 0,1 2-1 0 0,0 1 0 0 0,0 2 0 0 0,55 11 1 0 0,-33-2-72 0 0,-1 2 0 0 0,95 35 1 0 0,-117-33-46 0 0,0 3 0 0 0,-1 1 0 0 0,0 1 0 0 0,59 44 0 0 0,-82-51 39 0 0,-1 1 0 0 0,0 0 0 0 0,-1 1 1 0 0,0 1-1 0 0,-1 0 0 0 0,-1 1 0 0 0,-1 0 0 0 0,0 1 1 0 0,-1 0-1 0 0,-1 1 0 0 0,-1 0 0 0 0,-1 0 1 0 0,0 1-1 0 0,4 23 0 0 0,-6-17 26 0 0,-1 0 0 0 0,-1 0 0 0 0,-2 0 0 0 0,0 1 0 0 0,-2-1 0 0 0,0 0 0 0 0,-2 0 0 0 0,-1 0 0 0 0,-2 0 0 0 0,-14 44 0 0 0,8-39 7 0 0,-1-1 0 0 0,-2-1-1 0 0,-1 0 1 0 0,-1 0 0 0 0,-1-2 0 0 0,-2 0 0 0 0,0-1-1 0 0,-40 37 1 0 0,26-32 35 0 0,-2-1-1 0 0,-1-2 1 0 0,-1-2 0 0 0,-2-1-1 0 0,-65 30 1 0 0,64-38 82 0 0,0-2 1 0 0,-1-2-1 0 0,-1-2 1 0 0,-61 8 0 0 0,78-15-83 0 0,0-2 0 0 0,0-1 0 0 0,-1-1 1 0 0,1-1-1 0 0,-31-5 0 0 0,37 2-249 0 0,-1 0-1 0 0,2-2 1 0 0,-1 0-1 0 0,0-1 1 0 0,1-1 0 0 0,1 0-1 0 0,-21-14 1 0 0,30 16-417 0 0,1 0-1 0 0,0 0 1 0 0,0-1 0 0 0,0 0-1 0 0,-7-10 1 0 0,-9-15-2085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0.79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65 23 512 0 0,'0'0'72'0'0,"0"-1"-1"0"0,1 0 1 0 0,-2 0-1 0 0,1 0 1 0 0,0 0-1 0 0,0 0 1 0 0,0 1-1 0 0,0-1 1 0 0,0 0-1 0 0,-1 0 1 0 0,1 0-1 0 0,0 0 1 0 0,-1 1-1 0 0,1-1 1 0 0,0 0-1 0 0,-1 0 1 0 0,1 1-1 0 0,-1-1 1 0 0,1 0-1 0 0,-1 1 1 0 0,0-1-1 0 0,1 1 1 0 0,-1-1-1 0 0,0 0 1 0 0,1 1-1 0 0,-1-1 1 0 0,0 1-1 0 0,0 0 1 0 0,1-1 0 0 0,-1 1-1 0 0,0 0 1 0 0,-1-1-1 0 0,-2 1 493 0 0,0-1 1 0 0,0 1-1 0 0,0 0 0 0 0,0 0 1 0 0,0 1-1 0 0,-4 0 0 0 0,-9 1 1308 0 0,21-1 1676 0 0,17 5-2260 0 0,-15-5-930 0 0,0 0 1 0 0,0 1-1 0 0,1 0 1 0 0,-1 1-1 0 0,-1-1 1 0 0,1 1 0 0 0,7 5-1 0 0,1 2 714 0 0,18 17-1 0 0,-21-18-812 0 0,10 9 229 0 0,2-1-1 0 0,0-2 1 0 0,47 25-1 0 0,83 25 595 0 0,-20-9-649 0 0,-61-20-54 0 0,-3 4-1 0 0,88 64 1 0 0,-124-81-328 0 0,114 93 133 0 0,-102-70 69 0 0,51 66 1 0 0,19 20 232 0 0,-97-114-414 0 0,1-1-1 0 0,0 0 1 0 0,2-2-1 0 0,40 25 1 0 0,135 68 258 0 0,-47-29 38 0 0,-70-40-201 0 0,103 43 159 0 0,-113-54-52 0 0,122 70 0 0 0,19 53-72 0 0,-85-59-116 0 0,114 73 260 0 0,10-19 400 0 0,-172-102-402 0 0,136 103 0 0 0,-46-28-128 0 0,-141-102-176 0 0,58 38 117 0 0,81 69 0 0 0,-37-16 105 0 0,-102-84-229 0 0,2-2 0 0 0,1-2 1 0 0,0 0-1 0 0,1-2 0 0 0,1-1 0 0 0,1-1 0 0 0,0-2 0 0 0,1-2 0 0 0,48 13 0 0 0,-64-21 49 0 0,29 2-1 0 0,-39-6-53 0 0,0 1 0 0 0,0-1 1 0 0,0-1-1 0 0,-1 1 0 0 0,1-1 0 0 0,0-1 0 0 0,8-2 0 0 0,-13 4-19 0 0,0-1 0 0 0,-1 0 0 0 0,1 1 0 0 0,-1-1-1 0 0,1 0 1 0 0,-1 0 0 0 0,1 0 0 0 0,-1 0 0 0 0,0-1 0 0 0,1 1-1 0 0,-1 0 1 0 0,0 0 0 0 0,0-1 0 0 0,0 1 0 0 0,0-1 0 0 0,0 1-1 0 0,1-3 1 0 0,-1-1-20 0 0,1 0 0 0 0,-1 0 0 0 0,0 0 0 0 0,1-8 0 0 0,1-3-128 0 0,-3 14 103 0 0,1 0 0 0 0,0 0 0 0 0,-1 1 0 0 0,1-1-1 0 0,0 0 1 0 0,0 0 0 0 0,0 1 0 0 0,1-1 0 0 0,-1 1-1 0 0,0-1 1 0 0,1 1 0 0 0,-1-1 0 0 0,1 1 0 0 0,-1 0-1 0 0,1-1 1 0 0,0 1 0 0 0,-1 0 0 0 0,1 0 0 0 0,3-1-1 0 0,5-2-632 0 0,-1 1-1 0 0,19-5 0 0 0,-10 3-947 0 0,28-9-5339 0 0,-28 9 3451 0 0</inkml:trace>
</inkml:ink>
</file>

<file path=ppt/ink/ink5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5.9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6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9:37.3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5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5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5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5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5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5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2.4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150 1256 512 0 0,'-11'1'604'0'0,"1"0"1"0"0,-1 1-1 0 0,1 1 0 0 0,-1 0 0 0 0,-13 6 1 0 0,5-3 1041 0 0,1 2 134 0 0,-3 1 593 0 0,7-7 1988 0 0,14-3-4083 0 0,0 0 1 0 0,0-1 0 0 0,1 1 0 0 0,-1 0-1 0 0,1 0 1 0 0,-1 0 0 0 0,1 0 0 0 0,-1 0-1 0 0,1 0 1 0 0,0-1 0 0 0,1 0-1 0 0,16-17 1320 0 0,-17 22 767 0 0,6-2-1295 0 0,10-1-343 0 0,93-38 267 0 0,-53 18-827 0 0,77-17 1 0 0,-77 25-124 0 0,14-3 95 0 0,92-7 0 0 0,-123 18-98 0 0,0-2 0 0 0,-1-2 0 0 0,0-2 0 0 0,-1-1 0 0 0,54-23 0 0 0,-23 6 60 0 0,135-49-77 0 0,223-34-74 0 0,-307 82 19 0 0,238-53 205 0 0,-16 10-232 0 0,-97 23 59 0 0,-12-1 16 0 0,88-20-77 0 0,-223 48 44 0 0,294-72-12 0 0,-6-19 174 0 0,-226 56-35 0 0,87-29 118 0 0,-116 38-189 0 0,-49 16-71 0 0,-18 11-146 0 0,-93 26-5 0 0,22-2 194 0 0,1 0 21 0 0,0-1-1 0 0,-1 0 1 0 0,1 0 0 0 0,0 0 0 0 0,-11 0-1 0 0,45-13-98 0 0,41-7-2361 0 0,-61 15 330 0 0</inkml:trace>
</inkml:ink>
</file>

<file path=ppt/ink/ink5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5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5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5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5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5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5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5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5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5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4.14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1764 151 512 0 0,'1'-5'-19'0'0,"-1"0"0"0"0,1 0-1 0 0,0 0 1 0 0,0 0 0 0 0,1 0 0 0 0,-1 0-1 0 0,1 0 1 0 0,0 0 0 0 0,0 1-1 0 0,1-1 1 0 0,-1 1 0 0 0,7-8 0 0 0,-1 2 1376 0 0,1 0-1 0 0,0 1 1 0 0,20-16 0 0 0,-24 22-609 0 0,0 0 0 0 0,-1 0-1 0 0,1 1 1 0 0,6-3-1 0 0,4-1 1451 0 0,-15 6-2132 0 0,0 0 0 0 0,0 0 0 0 0,0 0 0 0 0,0 0-1 0 0,0 0 1 0 0,1 0 0 0 0,-1 0 0 0 0,0 0 0 0 0,0 0 0 0 0,0 0-1 0 0,0 0 1 0 0,0 0 0 0 0,0 0 0 0 0,0 0 0 0 0,0 0 0 0 0,1 0-1 0 0,-1 0 1 0 0,0-1 0 0 0,0 1 0 0 0,0 0 0 0 0,0 0 0 0 0,0 0 0 0 0,0 0-1 0 0,0 0 1 0 0,0 0 0 0 0,0 0 0 0 0,0 0 0 0 0,0 0 0 0 0,0 0-1 0 0,1 0 1 0 0,-1-1 0 0 0,0 1 0 0 0,0 0 0 0 0,0 0 0 0 0,0 0-1 0 0,0 0 1 0 0,0 0 0 0 0,0 0 0 0 0,0 0 0 0 0,0 0 0 0 0,0-1 0 0 0,0 1-1 0 0,0 0 1 0 0,0 0 0 0 0,0 0 0 0 0,0 0 0 0 0,0 0 0 0 0,0 0-1 0 0,0 0 1 0 0,0 0 0 0 0,-1-1 0 0 0,-6 0 1632 0 0,-11 3-449 0 0,15-1-1165 0 0,0 0 0 0 0,1 1 0 0 0,-1 0 0 0 0,0-1 0 0 0,0 1 0 0 0,1 0 0 0 0,-1 1 1 0 0,1-1-1 0 0,0 0 0 0 0,0 1 0 0 0,0-1 0 0 0,-2 4 0 0 0,-3 5 104 0 0,-10 21-1 0 0,0 0 1028 0 0,9-19-815 0 0,2-1 0 0 0,0 1 0 0 0,0 0 0 0 0,1 1 0 0 0,1-1-1 0 0,-4 15 1 0 0,3 3-176 0 0,-4 51-1 0 0,6-53-110 0 0,-1-1 0 0 0,-1 0 0 0 0,-13 41 0 0 0,-37 79 814 0 0,5-42-265 0 0,-10 30-54 0 0,42-91-503 0 0,-42 132 114 0 0,-94 373 373 0 0,108-395-593 0 0,26-97 10 0 0,-3-2 0 0 0,-39 71 1 0 0,-3 6 88 0 0,-13 68 124 0 0,35-83-105 0 0,-4 11-40 0 0,2 24-43 0 0,-47 138 232 0 0,28-94-132 0 0,-24 63 47 0 0,64-202-175 0 0,-68 184 52 0 0,9-26 14 0 0,62-167-5 0 0,1 2-1 0 0,3 0 1 0 0,-12 64-1 0 0,-17 161 88 0 0,40-240-134 0 0,5-22-16 0 0,-27 140 19 0 0,23-135-18 0 0,0-1 0 0 0,-1 0 1 0 0,-1 0-1 0 0,-1-1 1 0 0,-1 0-1 0 0,-12 19 0 0 0,17-31-8 0 0,0 1 0 0 0,-1-1 0 0 0,0 0 0 0 0,0 0 0 0 0,0-1 0 0 0,-1 1 0 0 0,1-1 0 0 0,-1-1 0 0 0,-9 6 0 0 0,3-4-18 0 0,0 0 0 0 0,0-1 0 0 0,0 0-1 0 0,-15 2 1 0 0,25-5 22 0 0,0-1 0 0 0,1 0-1 0 0,-1 0 1 0 0,1 1 0 0 0,-1-1-1 0 0,1 1 1 0 0,-1 0 0 0 0,1-1-1 0 0,0 1 1 0 0,-1 0 0 0 0,1 0 0 0 0,0 0-1 0 0,-1 0 1 0 0,1 0 0 0 0,0 0-1 0 0,0 0 1 0 0,0 0 0 0 0,0 0-1 0 0,0 1 1 0 0,0-1 0 0 0,0 0 0 0 0,1 1-1 0 0,-1-1 1 0 0,0 0 0 0 0,1 1-1 0 0,-1 2 1 0 0,0 1-1 0 0,0 0 1 0 0,1 0-1 0 0,0 0 0 0 0,0 0 1 0 0,1 0-1 0 0,1 8 0 0 0,-2-12-3 0 0,0 1-1 0 0,0-1 0 0 0,0 1 0 0 0,0 0 0 0 0,-1 0 0 0 0,1 0 0 0 0,-1 0 0 0 0,1 0 0 0 0,-1 0 0 0 0,1 0 0 0 0,-1-1 0 0 0,0 1 0 0 0,0 0 0 0 0,0-1 0 0 0,0 1 0 0 0,0 0 0 0 0,-1-1 0 0 0,1 1 0 0 0,0-1 0 0 0,-1 0 0 0 0,1 1 0 0 0,-4 1 0 0 0,3-1 1 0 0,0-1 0 0 0,0 1 0 0 0,1 0 0 0 0,-1 0 0 0 0,0 0 0 0 0,1 0 0 0 0,-1 0 0 0 0,1 0 0 0 0,0 1 0 0 0,0-1 0 0 0,-2 3 0 0 0,3-5-6 0 0,0 0 0 0 0,0 0 0 0 0,0 1 0 0 0,0-1 0 0 0,0 0 0 0 0,0 0 0 0 0,0 0 0 0 0,0 0 0 0 0,0 0 0 0 0,0 0 0 0 0,0 0 0 0 0,0 1 0 0 0,0-1 1 0 0,0 0-1 0 0,0 0 0 0 0,0 0 0 0 0,0 0 0 0 0,0 0 0 0 0,0 0 0 0 0,0 1 0 0 0,0-1 0 0 0,0 0 0 0 0,0 0 0 0 0,0 0 0 0 0,0 0 0 0 0,0 0 0 0 0,0 0 1 0 0,0 1-1 0 0,0-1 0 0 0,0 0 0 0 0,0 0 0 0 0,0 0 0 0 0,0 0 0 0 0,1 0 0 0 0,-1 0 0 0 0,0 0 0 0 0,0 0 0 0 0,0 0 0 0 0,0 0 0 0 0,0 0 1 0 0,0 1-1 0 0,1-1 0 0 0,5-3-358 0 0,11-10-371 0 0,-14 10 473 0 0,45-27-4566 0 0,-15 12-2051 0 0,-22 13 5204 0 0</inkml:trace>
</inkml:ink>
</file>

<file path=ppt/ink/ink5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5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5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5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5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5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5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5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5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5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4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55 512 0 0,'-2'1'345'0'0,"0"0"0"0"0,0 0-1 0 0,0 0 1 0 0,0 0 0 0 0,0 1 0 0 0,0-1-1 0 0,0 1 1 0 0,1-1 0 0 0,-1 1 0 0 0,1 0-1 0 0,-1 0 1 0 0,1-1 0 0 0,0 1-1 0 0,-1 0 1 0 0,1 0 0 0 0,0 0 0 0 0,0 0-1 0 0,1 1 1 0 0,-1-1 0 0 0,0 0 0 0 0,1 0-1 0 0,-1 1 1 0 0,1-1 0 0 0,0 0 0 0 0,-1 4-1 0 0,1-6-327 0 0,0 0 0 0 0,0 1 0 0 0,0-1 0 0 0,1 1 0 0 0,-1-1-1 0 0,0 0 1 0 0,0 1 0 0 0,0-1 0 0 0,0 0 0 0 0,0 1-1 0 0,1-1 1 0 0,-1 0 0 0 0,0 1 0 0 0,0-1 0 0 0,0 0 0 0 0,1 0-1 0 0,-1 1 1 0 0,0-1 0 0 0,1 0 0 0 0,-1 0 0 0 0,0 1 0 0 0,0-1-1 0 0,1 0 1 0 0,-1 0 0 0 0,0 0 0 0 0,1 1 0 0 0,-1-1 0 0 0,0 0-1 0 0,1 0 1 0 0,-1 0 0 0 0,1 0 0 0 0,-1 0 0 0 0,0 0 0 0 0,1 0-1 0 0,-1 0 1 0 0,0 0 0 0 0,1 0 0 0 0,-1 0 0 0 0,1 0 0 0 0,-1 0-1 0 0,0 0 1 0 0,1 0 0 0 0,-1 0 0 0 0,0-1 0 0 0,1 1-1 0 0,-1 0 1 0 0,0 0 0 0 0,1 0 0 0 0,-1 0 0 0 0,1-1 0 0 0,15-11 689 0 0,-11 6-374 0 0,-1 2 124 0 0,0 0 1 0 0,-1 0-1 0 0,1 0 0 0 0,-1 0 0 0 0,0 0 0 0 0,-1-1 0 0 0,1 1 1 0 0,-1-1-1 0 0,1 0 0 0 0,1-9 0 0 0,-4 14-421 0 0,1 0-1 0 0,-1 0 1 0 0,0 0-1 0 0,0 0 1 0 0,0 0-1 0 0,0-1 1 0 0,0 1-1 0 0,0 0 1 0 0,0 0 0 0 0,0 0-1 0 0,0 0 1 0 0,0 0-1 0 0,0 0 1 0 0,0-1-1 0 0,0 1 1 0 0,0 0-1 0 0,0 0 1 0 0,0 0-1 0 0,0 0 1 0 0,0 0-1 0 0,0 0 1 0 0,0-1-1 0 0,0 1 1 0 0,0 0 0 0 0,-1 0-1 0 0,1 0 1 0 0,0 0-1 0 0,0 0 1 0 0,0 0-1 0 0,0 0 1 0 0,0-1-1 0 0,0 1 1 0 0,0 0-1 0 0,0 0 1 0 0,0 0-1 0 0,-1 0 1 0 0,1 0 0 0 0,0 0-1 0 0,0 0 1 0 0,0 0-1 0 0,0 0 1 0 0,0 0-1 0 0,0 0 1 0 0,0 0-1 0 0,-1 0 1 0 0,1 0-1 0 0,0 0 1 0 0,0 0-1 0 0,0 0 1 0 0,0 0 0 0 0,0 0-1 0 0,-1 0 1 0 0,-8 4 755 0 0,-8 10-87 0 0,8-5-429 0 0,1 0 0 0 0,0 1 0 0 0,1 0 0 0 0,0 0 0 0 0,-11 20 0 0 0,16-26-196 0 0,1 0 0 0 0,-1 0 1 0 0,1 0-1 0 0,0 1 1 0 0,0-1-1 0 0,0 0 0 0 0,1 0 1 0 0,-1 9-1 0 0,1-10-38 0 0,1 0-1 0 0,-1-1 0 0 0,1 1 1 0 0,-1 0-1 0 0,1-1 1 0 0,0 1-1 0 0,0 0 1 0 0,0-1-1 0 0,1 1 1 0 0,-1-1-1 0 0,0 0 0 0 0,1 1 1 0 0,0-1-1 0 0,-1 0 1 0 0,4 2-1 0 0,-3-1-30 0 0,1-1-1 0 0,0 0 1 0 0,-1 0-1 0 0,1 0 1 0 0,0-1-1 0 0,0 1 1 0 0,0-1-1 0 0,0 0 1 0 0,1 0-1 0 0,-1 0 1 0 0,0 0-1 0 0,0 0 1 0 0,6 0-1 0 0,4 0-69 0 0,0-1 1 0 0,16-1-1 0 0,-1-1-116 0 0,-25 2 161 0 0,0-1 1 0 0,1 1-1 0 0,-1-1 0 0 0,0 0 1 0 0,0 0-1 0 0,0 0 0 0 0,-1 0 0 0 0,1-1 1 0 0,0 1-1 0 0,0-1 0 0 0,-1 0 1 0 0,1 0-1 0 0,-1 0 0 0 0,1 0 0 0 0,-1 0 1 0 0,0 0-1 0 0,0-1 0 0 0,0 1 1 0 0,0-1-1 0 0,0 1 0 0 0,1-5 0 0 0,4-5 56 0 0,-2 1-1 0 0,1-1 1 0 0,6-23-1 0 0,-10 28 11 0 0,0-1-1 0 0,-1 1 0 0 0,0-1 1 0 0,0 1-1 0 0,0-1 1 0 0,-1 0-1 0 0,-1-11 1 0 0,0 16-29 0 0,1 1 0 0 0,0 0 0 0 0,-1 0 1 0 0,1 0-1 0 0,-1 0 0 0 0,1 0 0 0 0,-1 0 1 0 0,0 0-1 0 0,0 0 0 0 0,0 0 0 0 0,0 0 0 0 0,0 0 1 0 0,0 0-1 0 0,-1 1 0 0 0,1-1 0 0 0,-1 0 1 0 0,1 1-1 0 0,-1-1 0 0 0,0 1 0 0 0,1 0 0 0 0,-1-1 1 0 0,0 1-1 0 0,0 0 0 0 0,0 0 0 0 0,0 0 1 0 0,0 0-1 0 0,0 1 0 0 0,0-1 0 0 0,0 1 0 0 0,-3-1 1 0 0,0 0 48 0 0,0 1 0 0 0,0 1 0 0 0,0-1 0 0 0,0 1 0 0 0,0 0 0 0 0,0 0 0 0 0,0 0 0 0 0,0 1 0 0 0,0 0 0 0 0,1 0 1 0 0,-1 0-1 0 0,1 0 0 0 0,-1 1 0 0 0,1-1 0 0 0,0 1 0 0 0,0 1 0 0 0,0-1 0 0 0,-7 7 0 0 0,5-2-28 0 0,-1-1 0 0 0,1 1-1 0 0,1 0 1 0 0,-1 1 0 0 0,1-1 0 0 0,1 1-1 0 0,0 0 1 0 0,-7 18 0 0 0,11-23-46 0 0,-1 0 1 0 0,0 1-1 0 0,1-1 1 0 0,0 0 0 0 0,0 0-1 0 0,0 0 1 0 0,0 1-1 0 0,1-1 1 0 0,-1 0 0 0 0,1 0-1 0 0,0 0 1 0 0,1 0-1 0 0,-1 0 1 0 0,1 0 0 0 0,-1 0-1 0 0,1 0 1 0 0,0-1-1 0 0,1 1 1 0 0,-1 0-1 0 0,6 5 1 0 0,-6-7 1 0 0,0 0 0 0 0,0 0 1 0 0,0 0-1 0 0,0-1 0 0 0,0 1 0 0 0,0-1 1 0 0,1 1-1 0 0,-1-1 0 0 0,0 0 0 0 0,1 0 1 0 0,-1 0-1 0 0,1 0 0 0 0,0 0 0 0 0,-1-1 0 0 0,1 1 1 0 0,0-1-1 0 0,-1 0 0 0 0,1 1 0 0 0,0-1 1 0 0,-1 0-1 0 0,1-1 0 0 0,0 1 0 0 0,-1 0 0 0 0,1-1 1 0 0,0 0-1 0 0,-1 1 0 0 0,1-1 0 0 0,-1 0 1 0 0,1 0-1 0 0,-1-1 0 0 0,1 1 0 0 0,-1 0 0 0 0,3-3 1 0 0,4-3-4 0 0,0-1 0 0 0,-1 1 0 0 0,1-2 0 0 0,-2 1 0 0 0,1-1 0 0 0,-1 0 0 0 0,6-11 0 0 0,-9 14-11 0 0,0-1 1 0 0,-1 0 0 0 0,0 0-1 0 0,0 0 1 0 0,0 0 0 0 0,-1-1-1 0 0,0 1 1 0 0,-1-1 0 0 0,1 1-1 0 0,-2-1 1 0 0,1-11 0 0 0,-1 17 13 0 0,0 1 1 0 0,0 0 0 0 0,0 0-1 0 0,0-1 1 0 0,-1 1 0 0 0,1 0-1 0 0,0 0 1 0 0,-1 0 0 0 0,1 0-1 0 0,-1-1 1 0 0,1 1 0 0 0,-1 0-1 0 0,1 0 1 0 0,-1 0 0 0 0,0 0-1 0 0,0 0 1 0 0,0 0-1 0 0,1 1 1 0 0,-1-1 0 0 0,0 0-1 0 0,0 0 1 0 0,-2-1 0 0 0,1 2 4 0 0,0-1 0 0 0,0 0 0 0 0,0 1 0 0 0,0-1 0 0 0,0 1 0 0 0,0-1 1 0 0,-1 1-1 0 0,1 0 0 0 0,0 0 0 0 0,0 0 0 0 0,-5 1 0 0 0,1 0 21 0 0,0 0 0 0 0,-1 1 0 0 0,1 0 0 0 0,0 0-1 0 0,0 1 1 0 0,0-1 0 0 0,-10 8 0 0 0,7-4-9 0 0,0 1 1 0 0,1-1-1 0 0,0 2 1 0 0,0-1-1 0 0,1 1 1 0 0,0 0-1 0 0,0 1 1 0 0,1 0-1 0 0,-10 16 1 0 0,16-24-17 0 0,-1 0 0 0 0,1 0 1 0 0,-1 0-1 0 0,1 0 0 0 0,-1 0 1 0 0,1 0-1 0 0,0 0 0 0 0,-1 1 1 0 0,1-1-1 0 0,0 0 0 0 0,0 0 1 0 0,0 0-1 0 0,0 0 0 0 0,0 0 1 0 0,0 0-1 0 0,0 1 1 0 0,0-1-1 0 0,0 0 0 0 0,1 0 1 0 0,-1 0-1 0 0,0 0 0 0 0,1 0 1 0 0,-1 0-1 0 0,1 0 0 0 0,-1 0 1 0 0,1 0-1 0 0,-1 0 0 0 0,1 0 1 0 0,0 0-1 0 0,0 0 0 0 0,-1 0 1 0 0,1-1-1 0 0,0 1 0 0 0,0 0 1 0 0,0-1-1 0 0,0 1 0 0 0,0 0 1 0 0,0-1-1 0 0,0 1 0 0 0,0-1 1 0 0,2 1-1 0 0,0 0 0 0 0,0 0 0 0 0,0 0 0 0 0,0-1 0 0 0,0 0 0 0 0,0 1 0 0 0,0-1-1 0 0,0 0 1 0 0,0 0 0 0 0,0-1 0 0 0,-1 1 0 0 0,1-1 0 0 0,0 1 0 0 0,0-1 0 0 0,5-2 0 0 0,0-1-14 0 0,-1-1 1 0 0,1 0 0 0 0,-2 0 0 0 0,1 0 0 0 0,0-1 0 0 0,-1 0-1 0 0,0 0 1 0 0,0-1 0 0 0,8-13 0 0 0,-10 15 12 0 0,-1 0-1 0 0,0-1 1 0 0,0 0 0 0 0,-1 1 0 0 0,1-1 0 0 0,-1 0-1 0 0,-1 0 1 0 0,1 0 0 0 0,-1-1 0 0 0,0 1 0 0 0,0 0 0 0 0,-1 0-1 0 0,0-1 1 0 0,0-6 0 0 0,0 13 9 0 0,-1-1 0 0 0,1 0 0 0 0,0 0 1 0 0,0 0-1 0 0,0 0 0 0 0,-1 0 0 0 0,1 1 0 0 0,0-1 1 0 0,-1 0-1 0 0,1 0 0 0 0,-1 1 0 0 0,1-1 0 0 0,-1 0 0 0 0,1 0 1 0 0,-1 1-1 0 0,0-1 0 0 0,1 1 0 0 0,-1-1 0 0 0,0 1 0 0 0,1-1 1 0 0,-3 0-1 0 0,2 0 13 0 0,-1 0 0 0 0,0 1 1 0 0,0-1-1 0 0,0 1 0 0 0,0 0 0 0 0,1 0 0 0 0,-1-1 1 0 0,0 1-1 0 0,-4 1 0 0 0,1-1 50 0 0,-1 1 0 0 0,0 1 0 0 0,1-1 0 0 0,-1 1 0 0 0,-9 4 0 0 0,4 0 17 0 0,1 0 0 0 0,0 1 0 0 0,0 1 1 0 0,0-1-1 0 0,1 1 0 0 0,-9 11 0 0 0,11-12-80 0 0,1 1 0 0 0,0-1-1 0 0,1 1 1 0 0,0 0 0 0 0,0 0 0 0 0,1 1-1 0 0,0-1 1 0 0,-5 14 0 0 0,9-19-26 0 0,-1 0 1 0 0,0-1-1 0 0,1 1 1 0 0,-1 0-1 0 0,1 0 1 0 0,0 0-1 0 0,0 0 1 0 0,0-1-1 0 0,0 1 0 0 0,1 0 1 0 0,-1 0-1 0 0,1 0 1 0 0,0-1-1 0 0,0 1 1 0 0,-1 0-1 0 0,2 0 1 0 0,-1-1-1 0 0,0 1 1 0 0,1-1-1 0 0,-1 1 0 0 0,1-1 1 0 0,0 0-1 0 0,-1 0 1 0 0,1 0-1 0 0,0 0 1 0 0,0 0-1 0 0,1 0 1 0 0,-1 0-1 0 0,0 0 1 0 0,1-1-1 0 0,-1 0 0 0 0,1 1 1 0 0,-1-1-1 0 0,1 0 1 0 0,0 0-1 0 0,-1 0 1 0 0,1 0-1 0 0,0-1 1 0 0,0 1-1 0 0,0-1 1 0 0,-1 0-1 0 0,1 0 0 0 0,0 0 1 0 0,0 0-1 0 0,0 0 1 0 0,0 0-1 0 0,-1-1 1 0 0,1 1-1 0 0,0-1 1 0 0,0 0-1 0 0,-1 0 1 0 0,1 0-1 0 0,4-3 0 0 0,-1 0-184 0 0,1 0-1 0 0,-1 0 1 0 0,0 0 0 0 0,-1-1-1 0 0,1 0 1 0 0,-1-1-1 0 0,0 1 1 0 0,0-1-1 0 0,4-6 1 0 0,-5 7-74 0 0,-1-1 0 0 0,0 1-1 0 0,0-1 1 0 0,0 1 0 0 0,-1-1 0 0 0,0 0 0 0 0,0 0 0 0 0,0 0 0 0 0,-1 0 0 0 0,0 0 0 0 0,1-8 0 0 0,-2 13 145 0 0,0 0 0 0 0,0 0 0 0 0,0 0 1 0 0,-1 0-1 0 0,1 0 0 0 0,0 0 0 0 0,0 0 1 0 0,-1 0-1 0 0,1 0 0 0 0,0 0 0 0 0,-1 0 1 0 0,1 0-1 0 0,-1 0 0 0 0,0 0 0 0 0,1 0 0 0 0,-1 0 1 0 0,0 1-1 0 0,0-2 0 0 0,0 1-124 0 0,0 1-1 0 0,1 0 1 0 0,-1-1-1 0 0,1 1 1 0 0,-1 0-1 0 0,0 0 1 0 0,1-1-1 0 0,-1 1 1 0 0,0 0-1 0 0,1 0 0 0 0,-1 0 1 0 0,0 0-1 0 0,1 0 1 0 0,-1 0-1 0 0,0 0 1 0 0,1 0-1 0 0,-1 0 1 0 0,0 0-1 0 0,1 1 1 0 0,-1-1-1 0 0,0 0 1 0 0,1 0-1 0 0,-1 0 1 0 0,0 1-1 0 0,1-1 1 0 0,-1 0-1 0 0,1 1 1 0 0,-1-1-1 0 0,1 1 1 0 0,-1 0-1 0 0,-5 3-1571 0 0</inkml:trace>
</inkml:ink>
</file>

<file path=ppt/ink/ink5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5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5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5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5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5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5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5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5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5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5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36 512 0 0,'-2'-1'513'0'0,"0"1"0"0"0,-1-1 0 0 0,1 1 1 0 0,0-1-1 0 0,-1 1 0 0 0,1-1 0 0 0,-1 1 0 0 0,1 0 0 0 0,0 0 0 0 0,-1 0 0 0 0,1 1 0 0 0,0-1 0 0 0,-1 1 1 0 0,1-1-1 0 0,0 1 0 0 0,-1 0 0 0 0,1-1 0 0 0,0 1 0 0 0,0 0 0 0 0,0 1 0 0 0,0-1 0 0 0,0 0 0 0 0,-3 3 1 0 0,1 0-81 0 0,0 1 1 0 0,0 0-1 0 0,0 0 1 0 0,1 0 0 0 0,0 0-1 0 0,0 0 1 0 0,0 1-1 0 0,-2 6 1 0 0,1-2-146 0 0,0 0 1 0 0,1 1 0 0 0,0-1-1 0 0,0 1 1 0 0,1 0-1 0 0,1-1 1 0 0,-1 23-1 0 0,2-32-274 0 0,0 0-1 0 0,0 0 0 0 0,0 0 1 0 0,1 0-1 0 0,-1 0 0 0 0,0 0 1 0 0,1 0-1 0 0,-1 0 1 0 0,0 0-1 0 0,1 0 0 0 0,0 0 1 0 0,-1 0-1 0 0,1 0 0 0 0,-1 0 1 0 0,1 0-1 0 0,0 0 0 0 0,0-1 1 0 0,-1 1-1 0 0,1 0 0 0 0,0-1 1 0 0,0 1-1 0 0,0 0 0 0 0,0-1 1 0 0,0 1-1 0 0,0-1 0 0 0,0 1 1 0 0,0-1-1 0 0,0 0 1 0 0,0 0-1 0 0,0 1 0 0 0,0-1 1 0 0,0 0-1 0 0,0 0 0 0 0,0 0 1 0 0,1 0-1 0 0,-1 0 0 0 0,2 0 1 0 0,0-1 13 0 0,1 1 1 0 0,-1-1-1 0 0,0 1 1 0 0,1-1 0 0 0,-1 0-1 0 0,0-1 1 0 0,1 1-1 0 0,-1-1 1 0 0,0 1 0 0 0,5-4-1 0 0,2-3-34 0 0,0 0 1 0 0,-1-1-1 0 0,0 0 0 0 0,-1 0 0 0 0,0-1 0 0 0,9-14 1 0 0,-14 20 5 0 0,0-1 0 0 0,-1 0 0 0 0,0 1 0 0 0,0-1 0 0 0,0 0 0 0 0,0 0 0 0 0,-1 0 0 0 0,0-1 0 0 0,0 1 1 0 0,0 0-1 0 0,-1 0 0 0 0,0-1 0 0 0,0 1 0 0 0,0 0 0 0 0,0 0 0 0 0,-1-1 0 0 0,-3-8 0 0 0,4 12 4 0 0,0 1-1 0 0,0 0 1 0 0,-1 0-1 0 0,1 0 1 0 0,0 0-1 0 0,-1 0 1 0 0,1 0-1 0 0,-1 0 1 0 0,0 0-1 0 0,1 0 1 0 0,-1 0-1 0 0,0 1 1 0 0,1-1-1 0 0,-1 0 1 0 0,0 0-1 0 0,0 1 1 0 0,0-1-1 0 0,0 0 1 0 0,0 1-1 0 0,0-1 1 0 0,0 1-1 0 0,0-1 1 0 0,0 1-1 0 0,-2-1 1 0 0,1 1 12 0 0,1 0 0 0 0,-1 0 0 0 0,0 0 0 0 0,0 0 0 0 0,0 1 0 0 0,1-1 0 0 0,-1 0 0 0 0,0 1 0 0 0,0 0 0 0 0,1-1 0 0 0,-1 1 1 0 0,0 0-1 0 0,-2 2 0 0 0,-3 2 100 0 0,0 0 1 0 0,0 1-1 0 0,1-1 1 0 0,0 2 0 0 0,-6 6-1 0 0,5-4 28 0 0,1 0 0 0 0,1 1 0 0 0,0-1 0 0 0,0 1 0 0 0,1 0 0 0 0,0 0 0 0 0,0 0 0 0 0,1 1 0 0 0,-2 19 0 0 0,4-29-129 0 0,1 1 0 0 0,0-1 0 0 0,0 1-1 0 0,0-1 1 0 0,0 1 0 0 0,0-1 0 0 0,0 1 0 0 0,0 0 0 0 0,1-1 0 0 0,-1 1 0 0 0,1-1 0 0 0,-1 1 0 0 0,1-1 0 0 0,-1 0 0 0 0,1 1-1 0 0,0-1 1 0 0,0 0 0 0 0,0 1 0 0 0,-1-1 0 0 0,4 2 0 0 0,-2-1-12 0 0,0 0-1 0 0,0-1 0 0 0,0 1 1 0 0,1-1-1 0 0,-1 0 1 0 0,0 0-1 0 0,1 0 1 0 0,-1 0-1 0 0,1 0 1 0 0,-1-1-1 0 0,5 2 1 0 0,-1-2-13 0 0,0 1 0 0 0,-1-1 0 0 0,1 0 1 0 0,0 0-1 0 0,0-1 0 0 0,0 0 1 0 0,-1 0-1 0 0,1 0 0 0 0,-1 0 0 0 0,11-5 1 0 0,-11 4-5 0 0,-1-1 1 0 0,0 1-1 0 0,0-1 1 0 0,-1 0 0 0 0,1 0-1 0 0,0 0 1 0 0,-1 0-1 0 0,0-1 1 0 0,0 0-1 0 0,0 1 1 0 0,0-1-1 0 0,0 0 1 0 0,-1 0-1 0 0,0-1 1 0 0,3-6 0 0 0,-3 6 26 0 0,-1-1 1 0 0,0 1 0 0 0,0 0 0 0 0,-1 0 0 0 0,1-1-1 0 0,-1 1 1 0 0,0 0 0 0 0,-1-1 0 0 0,1 1 0 0 0,-1 0-1 0 0,0 0 1 0 0,-1-1 0 0 0,-3-8 0 0 0,3 8 12 0 0,0 0 0 0 0,-1 0 1 0 0,0 1-1 0 0,0-1 0 0 0,0 1 1 0 0,-1 0-1 0 0,0 0 0 0 0,0 0 1 0 0,-5-4-1 0 0,7 7-8 0 0,0 0 0 0 0,0 1-1 0 0,0-1 1 0 0,0 1 0 0 0,-1 0 0 0 0,1 0-1 0 0,0 0 1 0 0,-1 0 0 0 0,1 0 0 0 0,0 0-1 0 0,-1 0 1 0 0,1 1 0 0 0,-1-1 0 0 0,1 1-1 0 0,-1 0 1 0 0,0 0 0 0 0,1 0 0 0 0,-1 0-1 0 0,1 0 1 0 0,-1 1 0 0 0,1-1 0 0 0,-1 1-1 0 0,1-1 1 0 0,-5 3 0 0 0,0 0 20 0 0,1 1 0 0 0,-1 0 0 0 0,1 0 0 0 0,0 0 0 0 0,0 1 0 0 0,1 0 0 0 0,-1 0 0 0 0,1 0 0 0 0,0 0 0 0 0,1 1 0 0 0,-1 0 0 0 0,-6 12 0 0 0,7-10 17 0 0,0-1 0 0 0,0 1 0 0 0,1 0 0 0 0,0 0 0 0 0,1 1-1 0 0,0-1 1 0 0,0 0 0 0 0,0 1 0 0 0,1 0 0 0 0,0 13-1 0 0,1-19-38 0 0,1-1 0 0 0,-1 0 0 0 0,0 0 0 0 0,1 0 0 0 0,-1 0 0 0 0,1 0 0 0 0,0 1 0 0 0,0-1 0 0 0,0 0 0 0 0,0-1 0 0 0,0 1 0 0 0,0 0 0 0 0,0 0 0 0 0,1 0 0 0 0,-1-1 0 0 0,0 1 0 0 0,3 1 0 0 0,-1 0-1 0 0,0-1 1 0 0,0 0-1 0 0,1 0 0 0 0,-1 0 0 0 0,1-1 1 0 0,-1 1-1 0 0,1-1 0 0 0,0 0 0 0 0,3 1 1 0 0,3 0-17 0 0,-1-1-1 0 0,1 0 1 0 0,-1 0 0 0 0,1-1 0 0 0,-1 0 0 0 0,0-1-1 0 0,12-2 1 0 0,-12 1-25 0 0,0-1 0 0 0,-1 0 0 0 0,1 0 0 0 0,15-9 0 0 0,-20 10 8 0 0,1-1 0 0 0,0 0 1 0 0,-1 0-1 0 0,0-1 0 0 0,0 1 0 0 0,0-1 1 0 0,0 0-1 0 0,-1 0 0 0 0,6-7 0 0 0,-9 10 21 0 0,1 0-1 0 0,0-1 0 0 0,-1 1 0 0 0,1 0 0 0 0,-1 0 0 0 0,0 0 0 0 0,1 0 0 0 0,-1-1 0 0 0,0 1 0 0 0,0 0 0 0 0,1 0 0 0 0,-1-1 0 0 0,0 1 0 0 0,0 0 0 0 0,-1 0 0 0 0,1-1 0 0 0,0 1 0 0 0,0 0 0 0 0,-1 0 0 0 0,1 0 0 0 0,0-1 0 0 0,-2 0 0 0 0,1 0 2 0 0,0 0 1 0 0,-1 0-1 0 0,1 0 1 0 0,-1 0-1 0 0,1 1 1 0 0,-1-1-1 0 0,0 1 0 0 0,0-1 1 0 0,0 1-1 0 0,0-1 1 0 0,-2 0-1 0 0,0 0 10 0 0,0 0-1 0 0,1 0 1 0 0,-1 1 0 0 0,0-1-1 0 0,0 1 1 0 0,0 0-1 0 0,-1 0 1 0 0,1 1 0 0 0,0-1-1 0 0,0 1 1 0 0,0 0 0 0 0,0 0-1 0 0,-6 1 1 0 0,4 1 2 0 0,0 0 0 0 0,0 1 0 0 0,0 0 1 0 0,0 0-1 0 0,1 0 0 0 0,-1 1 0 0 0,1-1 0 0 0,0 1 0 0 0,-7 8 1 0 0,8-9-10 0 0,1 0 1 0 0,0 1-1 0 0,0 0 1 0 0,0 0 0 0 0,1 0-1 0 0,-1 0 1 0 0,1 0-1 0 0,0 0 1 0 0,0 1 0 0 0,0-1-1 0 0,1 1 1 0 0,0-1-1 0 0,-2 9 1 0 0,3-12-9 0 0,0 0 0 0 0,0-1 0 0 0,0 1-1 0 0,0 0 1 0 0,0 0 0 0 0,0 0 0 0 0,0 0 0 0 0,1 0 0 0 0,-1 0 0 0 0,0-1 0 0 0,0 1-1 0 0,1 0 1 0 0,-1 0 0 0 0,0 0 0 0 0,1-1 0 0 0,-1 1 0 0 0,1 0 0 0 0,-1 0-1 0 0,1-1 1 0 0,-1 1 0 0 0,1 0 0 0 0,0-1 0 0 0,0 2 0 0 0,1-2-2 0 0,-1 1 0 0 0,1 0 0 0 0,0 0 1 0 0,-1-1-1 0 0,1 1 0 0 0,0-1 0 0 0,-1 1 0 0 0,1-1 1 0 0,0 0-1 0 0,0 0 0 0 0,2 0 0 0 0,2 0 8 0 0,0 0 1 0 0,0-1-1 0 0,0 0 0 0 0,-1 0 1 0 0,1-1-1 0 0,6-2 0 0 0,2-2-264 0 0,0-1 0 0 0,0 0-1 0 0,-1-2 1 0 0,0 1 0 0 0,0-1 0 0 0,-1-1-1 0 0,0 0 1 0 0,-1-1 0 0 0,0 0-1 0 0,-1-1 1 0 0,11-16 0 0 0,-28 33-6684 0 0,-6 9 597 0 0,7-5 2533 0 0</inkml:trace>
</inkml:ink>
</file>

<file path=ppt/ink/ink5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5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5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5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5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5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5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5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5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5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7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166 124 512 0 0,'-12'-23'2010'0'0,"11"22"-1514"0"0,-1-1 0 0 0,1 0 0 0 0,-1 1 0 0 0,0-1 0 0 0,0 1 0 0 0,1-1 0 0 0,-1 1 0 0 0,0 0 0 0 0,0 0 0 0 0,-1 0 0 0 0,1 0 0 0 0,0 0 0 0 0,0 0 0 0 0,0 0 0 0 0,-1 1 1 0 0,1-1-1 0 0,0 1 0 0 0,-1 0 0 0 0,1 0 0 0 0,0 0 0 0 0,-4 0 0 0 0,-3 0 8 0 0,0 1 0 0 0,0 0-1 0 0,-13 3 1 0 0,17-3-122 0 0,1 0-1 0 0,0 0 0 0 0,0 1 1 0 0,0-1-1 0 0,1 1 1 0 0,-1 0-1 0 0,0 0 0 0 0,1 0 1 0 0,-7 6-1 0 0,9-7-328 0 0,0-1 0 0 0,0 1 0 0 0,1 0 0 0 0,-1-1 0 0 0,0 1 0 0 0,0 0 0 0 0,1 0 0 0 0,-1-1 0 0 0,1 1 0 0 0,-1 0 0 0 0,1 0 0 0 0,-1 0 0 0 0,1 0 0 0 0,-1 0 0 0 0,1 0 0 0 0,0 0 0 0 0,0-1 0 0 0,-1 1 0 0 0,1 0 0 0 0,0 0 0 0 0,0 0 0 0 0,0 0 0 0 0,0 0 0 0 0,0 0 0 0 0,0 0 0 0 0,0 0 0 0 0,0 0 0 0 0,1 0 0 0 0,-1 0 0 0 0,0 0 0 0 0,1 0 0 0 0,-1 0 0 0 0,0 0 0 0 0,1 0 0 0 0,-1 0 0 0 0,1 0 0 0 0,-1 0 0 0 0,1-1 0 0 0,0 1 0 0 0,-1 0 0 0 0,1 0 0 0 0,0-1 0 0 0,0 1 0 0 0,-1-1 0 0 0,1 1 0 0 0,0 0-1 0 0,0-1 1 0 0,2 1 0 0 0,1 1-1 0 0,0 0-1 0 0,1 0 0 0 0,-1 0 1 0 0,1-1-1 0 0,-1 1 0 0 0,1-1 1 0 0,0 0-1 0 0,9 0 0 0 0,-8-1-48 0 0,0-1-1 0 0,1 0 0 0 0,-1 0 1 0 0,0 0-1 0 0,0-1 1 0 0,7-2-1 0 0,-10 3-12 0 0,0 0 1 0 0,0 0 0 0 0,0-1-1 0 0,-1 1 1 0 0,1-1-1 0 0,0 0 1 0 0,-1 0-1 0 0,1 0 1 0 0,-1 0-1 0 0,0 0 1 0 0,0 0-1 0 0,0 0 1 0 0,0-1-1 0 0,2-3 1 0 0,-3 5 8 0 0,-1 1 0 0 0,0-1 0 0 0,0 1 0 0 0,1-1 0 0 0,-1 0 0 0 0,0 1 0 0 0,0-1 0 0 0,0 0 0 0 0,0 1 0 0 0,0-1 0 0 0,0 0 0 0 0,0 1 1 0 0,0-1-1 0 0,0 0 0 0 0,0 1 0 0 0,0-1 0 0 0,0 0 0 0 0,0 1 0 0 0,-1-1 0 0 0,1 1 0 0 0,0-1 0 0 0,0 0 0 0 0,-1 1 0 0 0,1-1 0 0 0,-1 0 0 0 0,0 0-4 0 0,-1-1 0 0 0,1 1 0 0 0,0 0 0 0 0,0 0 0 0 0,-1 0 0 0 0,1 0 0 0 0,0 1 0 0 0,-1-1 0 0 0,1 0 0 0 0,-4 0 0 0 0,4 0 1 0 0,-1 1 1 0 0,1-1 0 0 0,0 1-1 0 0,-1-1 1 0 0,1 1 0 0 0,-1 0-1 0 0,1-1 1 0 0,-1 1 0 0 0,1 0 0 0 0,-1 0-1 0 0,1 0 1 0 0,-1 1 0 0 0,1-1-1 0 0,-1 0 1 0 0,1 0 0 0 0,-1 1-1 0 0,1-1 1 0 0,-1 1 0 0 0,1-1 0 0 0,0 1-1 0 0,-1 0 1 0 0,1 0 0 0 0,0-1-1 0 0,-3 3 1 0 0,2 1 10 0 0,0 0-1 0 0,0 0 0 0 0,0 1 1 0 0,0-1-1 0 0,1 0 1 0 0,0 1-1 0 0,0 0 1 0 0,0-1-1 0 0,0 1 1 0 0,1-1-1 0 0,-1 1 1 0 0,1 0-1 0 0,1-1 1 0 0,-1 1-1 0 0,0 0 0 0 0,1-1 1 0 0,0 1-1 0 0,2 5 1 0 0,-2-7 6 0 0,0 0 0 0 0,0-1 0 0 0,1 1 0 0 0,-1 0 0 0 0,1 0 0 0 0,0-1-1 0 0,0 1 1 0 0,0-1 0 0 0,0 0 0 0 0,0 1 0 0 0,0-1 0 0 0,1 0 0 0 0,-1 0 0 0 0,1 0 0 0 0,-1-1 0 0 0,1 1 0 0 0,0-1 0 0 0,0 1 0 0 0,0-1 0 0 0,0 0 0 0 0,0 0 0 0 0,0 0 0 0 0,0 0 0 0 0,0-1 0 0 0,0 1 0 0 0,0-1 0 0 0,5 0-1 0 0,7 0-33 0 0,0-1-1 0 0,0 0 0 0 0,0-1 0 0 0,-1-1 1 0 0,18-5-1 0 0,-30 7 20 0 0,-1 1 0 0 0,0-1 0 0 0,1 1 0 0 0,-1-1 1 0 0,0 0-1 0 0,0 0 0 0 0,0 1 0 0 0,0-1 0 0 0,0 0 0 0 0,0 0 0 0 0,0 0 1 0 0,0 0-1 0 0,0 0 0 0 0,0 0 0 0 0,-1 0 0 0 0,1-1 0 0 0,0 1 0 0 0,0-2 1 0 0,0 0-7 0 0,0 0 1 0 0,0 1-1 0 0,-1-1 1 0 0,1 0-1 0 0,-1 0 1 0 0,0 0-1 0 0,0 0 1 0 0,0-4-1 0 0,-1-1-14 0 0,0 1-1 0 0,-1 0 0 0 0,0-1 0 0 0,0 1 0 0 0,-7-14 0 0 0,6 16 6 0 0,0-1 0 0 0,0 0 1 0 0,-1 1-1 0 0,0 0 0 0 0,0 0 1 0 0,0 0-1 0 0,-1 1 0 0 0,1-1 1 0 0,-1 1-1 0 0,0 0 0 0 0,-1 0 1 0 0,1 1-1 0 0,-1-1 0 0 0,1 1 1 0 0,-8-3-1 0 0,8 5 28 0 0,1 0 0 0 0,0 0 0 0 0,-1 0-1 0 0,0 0 1 0 0,1 0 0 0 0,-1 1 0 0 0,1 0-1 0 0,-1 0 1 0 0,1 0 0 0 0,-1 1 0 0 0,0-1 0 0 0,1 1-1 0 0,0 0 1 0 0,-1 1 0 0 0,1-1 0 0 0,-1 1-1 0 0,1 0 1 0 0,0 0 0 0 0,0 0 0 0 0,0 0 0 0 0,0 1-1 0 0,-3 2 1 0 0,2-1 25 0 0,0 1 0 0 0,0-1-1 0 0,0 1 1 0 0,1-1 0 0 0,0 1 0 0 0,0 1-1 0 0,0-1 1 0 0,1 1 0 0 0,-4 6 0 0 0,6-10-14 0 0,0 1 0 0 0,0-1 0 0 0,0 1 0 0 0,1-1 0 0 0,-1 1 0 0 0,1-1 0 0 0,0 1 1 0 0,-1 0-1 0 0,1-1 0 0 0,0 1 0 0 0,0 0 0 0 0,1-1 0 0 0,-1 1 0 0 0,1-1 1 0 0,-1 1-1 0 0,1-1 0 0 0,0 1 0 0 0,0-1 0 0 0,0 1 0 0 0,0-1 0 0 0,0 1 1 0 0,0-1-1 0 0,1 0 0 0 0,3 4 0 0 0,3 2-8 0 0,0 0 1 0 0,1 0-1 0 0,0-1 0 0 0,0 0 1 0 0,1-1-1 0 0,0 0 0 0 0,0 0 1 0 0,0-1-1 0 0,1-1 1 0 0,0 0-1 0 0,0 0 0 0 0,19 3 1 0 0,-27-6-23 0 0,0 0 0 0 0,-1-1-1 0 0,1 0 1 0 0,0 0 0 0 0,-1 0 0 0 0,1 0 0 0 0,0 0 0 0 0,0-1 0 0 0,-1 1 0 0 0,1-1 0 0 0,0 0 0 0 0,-1 1 0 0 0,1-1 0 0 0,-1 0 0 0 0,1-1 0 0 0,4-2 0 0 0,-4 2-6 0 0,0-1 0 0 0,0 1 1 0 0,-1-1-1 0 0,1 0 1 0 0,-1 0-1 0 0,1 0 0 0 0,-1 0 1 0 0,0 0-1 0 0,0 0 1 0 0,-1-1-1 0 0,3-4 0 0 0,-2 3-2 0 0,0 0 0 0 0,-1-1 0 0 0,1 1 0 0 0,-1-1 0 0 0,-1 1-1 0 0,1-1 1 0 0,-1 0 0 0 0,1 1 0 0 0,-1-1 0 0 0,-1 1 0 0 0,1-1 0 0 0,-1 0-1 0 0,0 1 1 0 0,-1-1 0 0 0,1 1 0 0 0,-4-8 0 0 0,4 11 17 0 0,0 0 1 0 0,0-1-1 0 0,-1 1 1 0 0,1 0-1 0 0,-1 0 1 0 0,1 0-1 0 0,-1 0 1 0 0,0 0-1 0 0,0 0 1 0 0,0 1-1 0 0,0-1 1 0 0,0 0-1 0 0,0 1 1 0 0,0 0-1 0 0,0-1 1 0 0,-1 1-1 0 0,1 0 1 0 0,-1 0-1 0 0,1 1 1 0 0,-1-1-1 0 0,1 0 1 0 0,-1 1-1 0 0,-2-1 1 0 0,1 1 9 0 0,0 1 1 0 0,0-1-1 0 0,0 1 0 0 0,1 0 1 0 0,-1 0-1 0 0,0 0 1 0 0,1 0-1 0 0,-1 1 1 0 0,1-1-1 0 0,-1 1 0 0 0,1 0 1 0 0,0 0-1 0 0,0 0 1 0 0,-1 1-1 0 0,-2 2 1 0 0,0 1 7 0 0,0 1 0 0 0,0-1 0 0 0,0 1 0 0 0,1 0 0 0 0,-6 10 0 0 0,8-12 20 0 0,0 0 0 0 0,1 0 0 0 0,0 0 0 0 0,0 0 0 0 0,0 0 1 0 0,1 1-1 0 0,-1-1 0 0 0,1 1 0 0 0,0 8 0 0 0,1-14-34 0 0,0 1-1 0 0,0-1 1 0 0,0 0 0 0 0,0 1 0 0 0,0-1-1 0 0,0 0 1 0 0,0 1 0 0 0,0-1-1 0 0,0 0 1 0 0,0 1 0 0 0,0-1-1 0 0,0 0 1 0 0,0 1 0 0 0,0-1 0 0 0,0 0-1 0 0,1 0 1 0 0,-1 1 0 0 0,0-1-1 0 0,0 0 1 0 0,0 0 0 0 0,0 1-1 0 0,1-1 1 0 0,-1 0 0 0 0,0 0 0 0 0,0 1-1 0 0,1-1 1 0 0,-1 0 0 0 0,0 0-1 0 0,0 0 1 0 0,1 0 0 0 0,-1 0-1 0 0,0 1 1 0 0,1-1 0 0 0,11-3 102 0 0,11-12-33 0 0,-14 7-112 0 0,1 0-1 0 0,-1-1 1 0 0,0 0-1 0 0,-1 0 1 0 0,11-18-1 0 0,-17 24 30 0 0,0 0 0 0 0,0 0 1 0 0,-1-1-1 0 0,1 1 0 0 0,-1-1 0 0 0,0 1 0 0 0,0-1 0 0 0,0 1 1 0 0,0-1-1 0 0,-1 0 0 0 0,1 0 0 0 0,-1 1 0 0 0,0-1 0 0 0,0 0 0 0 0,-1 1 1 0 0,1-1-1 0 0,-1 0 0 0 0,0 0 0 0 0,0 1 0 0 0,0-1 0 0 0,0 1 1 0 0,-3-7-1 0 0,2 7 8 0 0,0-1 0 0 0,0 1 1 0 0,0 0-1 0 0,0 0 0 0 0,-1 0 1 0 0,1 0-1 0 0,-1 0 0 0 0,1 0 1 0 0,-1 1-1 0 0,0-1 0 0 0,0 1 1 0 0,0 0-1 0 0,-7-3 0 0 0,7 4 3 0 0,0 0-1 0 0,1 0 1 0 0,-1 0-1 0 0,-1 1 0 0 0,1 0 1 0 0,0-1-1 0 0,0 1 1 0 0,0 0-1 0 0,0 0 0 0 0,0 1 1 0 0,0-1-1 0 0,0 1 1 0 0,0-1-1 0 0,0 1 0 0 0,0 0 1 0 0,0 0-1 0 0,-4 2 1 0 0,-3 2 14 0 0,1 0 1 0 0,0 1 0 0 0,-1 0 0 0 0,2 0-1 0 0,-1 1 1 0 0,-9 10 0 0 0,14-13-17 0 0,0 0 1 0 0,0 0-1 0 0,1 1 0 0 0,-1 0 1 0 0,1-1-1 0 0,0 1 1 0 0,1 1-1 0 0,-1-1 0 0 0,1 0 1 0 0,0 0-1 0 0,0 1 1 0 0,1 0-1 0 0,-2 8 0 0 0,3-12-5 0 0,0 0 0 0 0,0 0 0 0 0,0 0-1 0 0,0-1 1 0 0,0 1 0 0 0,0 0 0 0 0,1 0 0 0 0,-1 0-1 0 0,1 0 1 0 0,-1 0 0 0 0,1 0 0 0 0,0-1 0 0 0,0 1-1 0 0,0 0 1 0 0,0-1 0 0 0,0 1 0 0 0,2 2-1 0 0,-1-2-2 0 0,1 0 0 0 0,-1 0 0 0 0,1 1 0 0 0,0-2 0 0 0,0 1 0 0 0,0 0 0 0 0,0 0 0 0 0,0-1-1 0 0,4 2 1 0 0,4 0-494 0 0,1 0-1 0 0,0-1 0 0 0,0 0 0 0 0,19 1 1 0 0,19-4-5310 0 0,-21-3 3565 0 0</inkml:trace>
</inkml:ink>
</file>

<file path=ppt/ink/ink5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5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5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5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5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5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5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5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5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5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9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46 512 0 0,'-1'-1'276'0'0,"0"1"1"0"0,0-1-1 0 0,0 1 0 0 0,0-1 0 0 0,0 1 1 0 0,0 0-1 0 0,0-1 0 0 0,0 1 0 0 0,0 0 1 0 0,0 0-1 0 0,0 0 0 0 0,0 0 0 0 0,0 0 1 0 0,0 0-1 0 0,0 0 0 0 0,0 0 0 0 0,0 0 1 0 0,0 0-1 0 0,0 0 0 0 0,0 1 0 0 0,0-1 1 0 0,0 0-1 0 0,-1 2 0 0 0,-21 11 5186 0 0,20-11-5107 0 0,1 0 1 0 0,-1 0-1 0 0,1 1 1 0 0,0-1-1 0 0,0 1 1 0 0,0 0-1 0 0,1 0 0 0 0,-1-1 1 0 0,1 1-1 0 0,-1 0 1 0 0,1 0-1 0 0,-2 6 1 0 0,3-8-273 0 0,0 0 0 0 0,0 0 1 0 0,0 0-1 0 0,0 0 0 0 0,0 1 1 0 0,0-1-1 0 0,0 0 0 0 0,0 0 1 0 0,0 0-1 0 0,0 0 0 0 0,0 0 1 0 0,1 0-1 0 0,-1 0 0 0 0,0 0 1 0 0,1 0-1 0 0,-1 0 0 0 0,1 0 1 0 0,-1 0-1 0 0,1 0 0 0 0,0 0 1 0 0,-1 0-1 0 0,1 0 0 0 0,0-1 1 0 0,0 1-1 0 0,0 0 1 0 0,-1 0-1 0 0,1-1 0 0 0,0 1 1 0 0,0-1-1 0 0,0 1 0 0 0,0-1 1 0 0,0 1-1 0 0,0-1 0 0 0,0 1 1 0 0,0-1-1 0 0,0 0 0 0 0,0 0 1 0 0,0 1-1 0 0,0-1 0 0 0,3 0 1 0 0,18 5 242 0 0,-17-4-314 0 0,1 1-1 0 0,-1-1 1 0 0,1-1-1 0 0,7 1 1 0 0,-12 0-16 0 0,-1-1 0 0 0,1 0 0 0 0,-1 0 0 0 0,1 0 0 0 0,0 0 0 0 0,-1 0 0 0 0,1 0 0 0 0,0 0 0 0 0,-1-1 0 0 0,1 1 0 0 0,0 0 1 0 0,-1 0-1 0 0,1 0 0 0 0,-1-1 0 0 0,1 1 0 0 0,-1 0 0 0 0,1-1 0 0 0,0 1 0 0 0,-1 0 0 0 0,1-1 0 0 0,-1 1 0 0 0,1-1 0 0 0,-1 1 0 0 0,0-1 0 0 0,1 1 0 0 0,0-1 0 0 0,-1 0-2 0 0,0 0 0 0 0,0 0 1 0 0,0 0-1 0 0,0 0 0 0 0,0 0 0 0 0,0 0 0 0 0,0 0 0 0 0,0 0 0 0 0,0 0 0 0 0,-1 0 0 0 0,1 0 0 0 0,0 0 0 0 0,-1 0 0 0 0,1 0 0 0 0,-1-1 0 0 0,-3-5 19 0 0,-1 0 1 0 0,1 0-1 0 0,-8-7 0 0 0,10 12 25 0 0,-1-2-8 0 0,0 0-1 0 0,-1 0 1 0 0,1 1-1 0 0,-1-1 1 0 0,0 1-1 0 0,0 0 1 0 0,-5-3 0 0 0,8 5-3 0 0,0 1 1 0 0,-1-1 0 0 0,1 1-1 0 0,0 0 1 0 0,0-1 0 0 0,-1 1 0 0 0,1 0-1 0 0,0 0 1 0 0,0 0 0 0 0,-1 0-1 0 0,1 0 1 0 0,0 0 0 0 0,0 0 0 0 0,-1 0-1 0 0,1 1 1 0 0,0-1 0 0 0,0 0-1 0 0,-1 1 1 0 0,1-1 0 0 0,0 1 0 0 0,0-1-1 0 0,0 1 1 0 0,0 0 0 0 0,0-1 0 0 0,0 1-1 0 0,0 0 1 0 0,0 0 0 0 0,0 0-1 0 0,0 0 1 0 0,0 0 0 0 0,0 0 0 0 0,0 0-1 0 0,0 1 1 0 0,-3 4 36 0 0,0 0 1 0 0,1 0-1 0 0,0 0 1 0 0,0 1-1 0 0,0-1 0 0 0,1 1 1 0 0,0 0-1 0 0,0 0 0 0 0,-1 11 1 0 0,3-14-67 0 0,-1-1-1 0 0,1 0 1 0 0,0 0 0 0 0,0 0 0 0 0,0 1-1 0 0,0-1 1 0 0,0 0 0 0 0,1 0-1 0 0,0 0 1 0 0,-1 1 0 0 0,1-1 0 0 0,0 0-1 0 0,0 0 1 0 0,1 0 0 0 0,-1 0 0 0 0,1-1-1 0 0,-1 1 1 0 0,1 0 0 0 0,0-1 0 0 0,0 1-1 0 0,0-1 1 0 0,1 1 0 0 0,2 1 0 0 0,-4-3 1 0 0,1 0 0 0 0,0 0 0 0 0,0 0 0 0 0,0 0 0 0 0,0 0 0 0 0,-1-1 0 0 0,1 1 0 0 0,0-1 0 0 0,0 1 0 0 0,0-1 0 0 0,0 0 0 0 0,1 0 0 0 0,-1 0 0 0 0,0 0 0 0 0,0 0 0 0 0,2 0 0 0 0,0-1 1 0 0,-1 0 0 0 0,1 0 0 0 0,0-1 1 0 0,-1 1-1 0 0,1-1 0 0 0,-1 0 0 0 0,7-4 0 0 0,-1-2 2 0 0,1 0-1 0 0,-1 0 1 0 0,-1-1-1 0 0,10-12 1 0 0,-14 15-4 0 0,0 0 1 0 0,0 0-1 0 0,-1-1 1 0 0,0 1-1 0 0,0-1 1 0 0,0 1 0 0 0,2-11-1 0 0,-5 15 6 0 0,1 0-1 0 0,-1 0 1 0 0,0-1-1 0 0,1 1 1 0 0,-1 0-1 0 0,0 0 1 0 0,-1-1-1 0 0,1 1 1 0 0,0 0-1 0 0,-1 0 0 0 0,1-1 1 0 0,-2-1-1 0 0,2 2 1 0 0,-1 1 0 0 0,0 0 0 0 0,0 0 0 0 0,1 0 0 0 0,-1 0 0 0 0,0 0-1 0 0,0 0 1 0 0,0 0 0 0 0,0 0 0 0 0,-1 0 0 0 0,1 0 0 0 0,0 0 0 0 0,0 1-1 0 0,0-1 1 0 0,-1 0 0 0 0,1 1 0 0 0,0-1 0 0 0,-1 1 0 0 0,1 0-1 0 0,0-1 1 0 0,-3 1 0 0 0,0 0 17 0 0,0 0 0 0 0,1 0 1 0 0,-1 0-1 0 0,0 1 0 0 0,0 0 0 0 0,1-1 0 0 0,-1 2 0 0 0,0-1 0 0 0,1 0 0 0 0,-1 1 0 0 0,1-1 1 0 0,-7 5-1 0 0,4-2 40 0 0,0 0 1 0 0,-1 0-1 0 0,1 1 1 0 0,1 0 0 0 0,-9 9-1 0 0,12-11-50 0 0,0-1 0 0 0,0 1 0 0 0,0-1 0 0 0,0 1 0 0 0,1 0 0 0 0,-1 0 0 0 0,1 0 0 0 0,0 0 0 0 0,0 0 0 0 0,0 0 0 0 0,0 0 0 0 0,1 0 0 0 0,-1 1 0 0 0,1-1 0 0 0,0 0 0 0 0,0 0 0 0 0,0 0 0 0 0,0 1 0 0 0,0-1 0 0 0,1 0 0 0 0,-1 0 0 0 0,1 0 0 0 0,0 0 0 0 0,2 6 0 0 0,-1-6-15 0 0,0 1 1 0 0,1 0 0 0 0,-1-1 0 0 0,1 0-1 0 0,0 1 1 0 0,0-1 0 0 0,0 0 0 0 0,0 0-1 0 0,0-1 1 0 0,1 1 0 0 0,-1-1-1 0 0,1 1 1 0 0,-1-1 0 0 0,1 0 0 0 0,0 0-1 0 0,0-1 1 0 0,0 1 0 0 0,6 0-1 0 0,-5-1 2 0 0,1 0-1 0 0,0 0 1 0 0,0-1 0 0 0,0 0-1 0 0,0 0 1 0 0,0-1-1 0 0,0 0 1 0 0,0 0-1 0 0,0 0 1 0 0,0-1-1 0 0,-1 1 1 0 0,1-1 0 0 0,0-1-1 0 0,-1 1 1 0 0,0-1-1 0 0,0 0 1 0 0,0 0-1 0 0,0-1 1 0 0,0 1-1 0 0,6-7 1 0 0,-8 8 1 0 0,-1-1-1 0 0,1 1 1 0 0,-1-1-1 0 0,1 0 1 0 0,-1 0 0 0 0,0 0-1 0 0,0 0 1 0 0,-1-1 0 0 0,1 1-1 0 0,0 0 1 0 0,-1-1-1 0 0,0 1 1 0 0,0-1 0 0 0,0 0-1 0 0,0 1 1 0 0,-1-1-1 0 0,1 0 1 0 0,-1 1 0 0 0,0-1-1 0 0,0 0 1 0 0,0 0-1 0 0,-1 1 1 0 0,1-1 0 0 0,-1 0-1 0 0,0 1 1 0 0,0-1-1 0 0,0 1 1 0 0,-1-1 0 0 0,1 1-1 0 0,-1 0 1 0 0,0-1-1 0 0,1 1 1 0 0,-4-3 0 0 0,1 0 20 0 0,-1 0-1 0 0,0 1 1 0 0,0-1 0 0 0,0 1 0 0 0,0 1 0 0 0,-1-1 0 0 0,0 1 0 0 0,0 0-1 0 0,0 0 1 0 0,-13-6 0 0 0,15 9-7 0 0,-1-1 0 0 0,1 1 1 0 0,-1 0-1 0 0,1 0 0 0 0,-1 0 0 0 0,0 1 0 0 0,1 0 1 0 0,-1 0-1 0 0,0 0 0 0 0,0 0 0 0 0,1 1 0 0 0,-1-1 1 0 0,0 1-1 0 0,1 0 0 0 0,-1 1 0 0 0,1-1 0 0 0,-8 5 0 0 0,6-3-9 0 0,1 0-1 0 0,1 0 1 0 0,-1 0-1 0 0,0 1 0 0 0,1 0 1 0 0,0 0-1 0 0,-1 0 0 0 0,-2 5 1 0 0,5-6-2 0 0,0-1-1 0 0,0 1 1 0 0,0-1 0 0 0,1 1 0 0 0,-1 0 0 0 0,1 0-1 0 0,0 0 1 0 0,0 0 0 0 0,0 0 0 0 0,0 0-1 0 0,1 0 1 0 0,-1 0 0 0 0,1 0 0 0 0,0 0 0 0 0,-1 1-1 0 0,2 4 1 0 0,0-5 4 0 0,-1-1 1 0 0,1 1-1 0 0,0-1 0 0 0,1 0 0 0 0,-1 1 1 0 0,0-1-1 0 0,1 0 0 0 0,-1 0 1 0 0,1 0-1 0 0,-1 0 0 0 0,1 0 0 0 0,0 0 1 0 0,0 0-1 0 0,0-1 0 0 0,0 1 0 0 0,0-1 1 0 0,0 1-1 0 0,1-1 0 0 0,-1 0 1 0 0,0 0-1 0 0,1 0 0 0 0,-1 0 0 0 0,1 0 1 0 0,-1 0-1 0 0,6 0 0 0 0,-1 0 3 0 0,0 0 0 0 0,-1 0 0 0 0,1-1 0 0 0,0 1 0 0 0,0-2-1 0 0,0 1 1 0 0,0-1 0 0 0,11-2 0 0 0,-9 0-5 0 0,0 0 0 0 0,0-1-1 0 0,0 0 1 0 0,-1-1 0 0 0,10-6 0 0 0,-15 10-4 0 0,-1-1 1 0 0,0 1 0 0 0,0-1 0 0 0,1 0 0 0 0,-1 1-1 0 0,0-1 1 0 0,0 0 0 0 0,-1 0 0 0 0,1-1 0 0 0,0 1-1 0 0,-1 0 1 0 0,1-1 0 0 0,-1 1 0 0 0,0-1 0 0 0,0 1 0 0 0,0-1-1 0 0,0 1 1 0 0,0-1 0 0 0,-1 0 0 0 0,1 1 0 0 0,-1-1-1 0 0,1-4 1 0 0,-2 5 1 0 0,1 1 0 0 0,0-1 0 0 0,-1 0-1 0 0,1 1 1 0 0,-1-1 0 0 0,0 1 0 0 0,0-1 0 0 0,1 0-1 0 0,-1 1 1 0 0,0-1 0 0 0,0 1 0 0 0,0 0 0 0 0,-1-1 0 0 0,1 1-1 0 0,0 0 1 0 0,0 0 0 0 0,-1 0 0 0 0,1 0 0 0 0,-1 0-1 0 0,1 0 1 0 0,-1 0 0 0 0,1 0 0 0 0,-1 1 0 0 0,1-1-1 0 0,-1 0 1 0 0,0 1 0 0 0,-2-1 0 0 0,0 0 3 0 0,1 1 0 0 0,-1-1 1 0 0,1 1-1 0 0,-1 0 0 0 0,1 0 1 0 0,-1 0-1 0 0,0 1 0 0 0,1-1 1 0 0,-1 1-1 0 0,1 0 0 0 0,0 0 1 0 0,-7 2-1 0 0,0 3 24 0 0,0-1 1 0 0,1 1-1 0 0,-1 1 0 0 0,1 0 1 0 0,-15 16-1 0 0,19-19-14 0 0,1 1 0 0 0,1-1 0 0 0,-1 1 1 0 0,1 0-1 0 0,0 0 0 0 0,0 0 0 0 0,0 1 0 0 0,1-1 0 0 0,0 1 0 0 0,0-1 1 0 0,0 1-1 0 0,0 0 0 0 0,0 7 0 0 0,2-12-9 0 0,0 0 0 0 0,0 0 0 0 0,0 0 1 0 0,0 0-1 0 0,0 0 0 0 0,0 0 0 0 0,0 0 0 0 0,0-1 0 0 0,1 1 0 0 0,-1 0 1 0 0,0 0-1 0 0,1 0 0 0 0,-1 0 0 0 0,0 0 0 0 0,1 0 0 0 0,-1 0 0 0 0,1 0 1 0 0,-1-1-1 0 0,1 1 0 0 0,0 0 0 0 0,-1 0 0 0 0,2 1 0 0 0,0-2-2 0 0,-1 1-1 0 0,1 0 1 0 0,-1 0-1 0 0,1-1 0 0 0,0 1 1 0 0,-1-1-1 0 0,1 1 1 0 0,0-1-1 0 0,-1 0 1 0 0,1 0-1 0 0,0 0 0 0 0,2 0 1 0 0,1 0-9 0 0,0-1 0 0 0,0 1 0 0 0,0-1 0 0 0,0 0-1 0 0,0-1 1 0 0,0 1 0 0 0,9-5 0 0 0,-6 1-21 0 0,-1 0 0 0 0,1-1 0 0 0,-1 0 0 0 0,0 0 0 0 0,8-9 0 0 0,-12 12-6 0 0,0-1-1 0 0,0 1 0 0 0,0-1 0 0 0,-1 0 0 0 0,1 0 0 0 0,-1 0 0 0 0,0 0 0 0 0,0-1 0 0 0,0 1 0 0 0,-1 0 0 0 0,0-1 0 0 0,2-6 0 0 0,-3 10-120 0 0,0-1 0 0 0,0 0 0 0 0,0 1 0 0 0,0-1 0 0 0,0 1 0 0 0,-1-1 0 0 0,1 1-1 0 0,0-1 1 0 0,-1 0 0 0 0,1 1 0 0 0,-1-1 0 0 0,0 1 0 0 0,1 0 0 0 0,-1-1 0 0 0,0 1-1 0 0,0 0 1 0 0,0-1 0 0 0,0 1 0 0 0,0 0 0 0 0,0 0 0 0 0,0 0 0 0 0,0 0 0 0 0,0 0-1 0 0,-1 0 1 0 0,1 0 0 0 0,0 0 0 0 0,-2-1 0 0 0,-3 0-1769 0 0</inkml:trace>
</inkml:ink>
</file>

<file path=ppt/ink/ink5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5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5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5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5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5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5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5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5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5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1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183 67 512 0 0,'-7'-15'1994'0'0,"6"12"-975"0"0,1 1 0 0 0,-1 0 0 0 0,0-1 1 0 0,-1 1-1 0 0,1 0 0 0 0,0 0 0 0 0,-3-3 1 0 0,4 4-914 0 0,-1 1 0 0 0,0 0 0 0 0,1 0 0 0 0,-1-1 0 0 0,1 1 0 0 0,-1 0 0 0 0,0 0 0 0 0,1 0 0 0 0,-1 0 0 0 0,0 0 0 0 0,1 0 0 0 0,-1 0 0 0 0,0 0 0 0 0,1 0 0 0 0,-1 0 0 0 0,1 0 0 0 0,-1 1 0 0 0,0-1 0 0 0,1 0 0 0 0,-1 0 0 0 0,1 1 0 0 0,-1-1-1 0 0,0 0 1 0 0,1 1 0 0 0,-1-1 0 0 0,1 0 0 0 0,-1 1 0 0 0,-17 13 826 0 0,15-11-669 0 0,-7 5 55 0 0,1 2 0 0 0,-1-1 0 0 0,1 2 0 0 0,1-1 0 0 0,0 1 0 0 0,0 0 0 0 0,1 0 0 0 0,1 1 0 0 0,0 0 1 0 0,0 1-1 0 0,-5 18 0 0 0,10-26-296 0 0,0-1 1 0 0,1 0 0 0 0,-1 1-1 0 0,1-1 1 0 0,0 0-1 0 0,0 1 1 0 0,1-1 0 0 0,-1 0-1 0 0,1 1 1 0 0,0-1 0 0 0,0 0-1 0 0,1 0 1 0 0,-1 0 0 0 0,1 0-1 0 0,3 5 1 0 0,-4-7-20 0 0,0 0 0 0 0,1 0 0 0 0,-1 0 0 0 0,1 0 0 0 0,-1-1 0 0 0,1 1 0 0 0,0 0 0 0 0,0-1 1 0 0,0 0-1 0 0,0 1 0 0 0,0-1 0 0 0,0 0 0 0 0,0 0 0 0 0,0 0 0 0 0,0 0 0 0 0,1 0 0 0 0,-1-1 0 0 0,0 1 0 0 0,1-1 1 0 0,-1 1-1 0 0,0-1 0 0 0,1 0 0 0 0,-1 0 0 0 0,1 0 0 0 0,-1 0 0 0 0,0-1 0 0 0,1 1 0 0 0,-1 0 0 0 0,3-2 0 0 0,2 0-13 0 0,-2 0 0 0 0,1 0-1 0 0,0 0 1 0 0,0-1-1 0 0,-1 0 1 0 0,1 0 0 0 0,-1 0-1 0 0,0-1 1 0 0,0 0-1 0 0,0 0 1 0 0,0 0 0 0 0,4-6-1 0 0,-7 7 17 0 0,0 0 0 0 0,0 0 0 0 0,0 0-1 0 0,0 0 1 0 0,0 0 0 0 0,-1-1 0 0 0,0 1-1 0 0,1-1 1 0 0,-1 1 0 0 0,0-1 0 0 0,-1 1 0 0 0,1-1-1 0 0,-1 0 1 0 0,1 1 0 0 0,-1-1 0 0 0,0 0 0 0 0,-1 1-1 0 0,1-1 1 0 0,-1 0 0 0 0,1 1 0 0 0,-3-8-1 0 0,-2-1 139 0 0,0 0 0 0 0,0 0 0 0 0,-12-20 0 0 0,13 26-8 0 0,0 1 1 0 0,0-1-1 0 0,-1 1 1 0 0,0 0 0 0 0,0 0-1 0 0,0 0 1 0 0,0 1-1 0 0,-11-8 1 0 0,14 11-114 0 0,0 0 1 0 0,0 0 0 0 0,0 1-1 0 0,0-1 1 0 0,0 0-1 0 0,0 1 1 0 0,0-1 0 0 0,0 1-1 0 0,0 0 1 0 0,-1 0-1 0 0,1 0 1 0 0,0 0 0 0 0,0 0-1 0 0,0 0 1 0 0,0 0-1 0 0,0 1 1 0 0,0-1 0 0 0,0 1-1 0 0,-1 0 1 0 0,1-1-1 0 0,1 1 1 0 0,-1 0 0 0 0,0 0-1 0 0,0 0 1 0 0,0 0-1 0 0,0 1 1 0 0,1-1 0 0 0,-1 0-1 0 0,-1 3 1 0 0,-2 0-21 0 0,1 1 1 0 0,1-1-1 0 0,-1 1 0 0 0,1 0 1 0 0,0 0-1 0 0,0 0 0 0 0,0 1 1 0 0,0-1-1 0 0,-1 8 0 0 0,2-9 9 0 0,1 0-1 0 0,0 0 0 0 0,1 0 1 0 0,-1 0-1 0 0,1 0 0 0 0,-1 0 1 0 0,1 0-1 0 0,0 0 1 0 0,1 0-1 0 0,-1 0 0 0 0,1 1 1 0 0,0-1-1 0 0,0 0 0 0 0,0 0 1 0 0,0 0-1 0 0,3 4 0 0 0,-2-5-3 0 0,-1 0-1 0 0,1-1 1 0 0,0 1-1 0 0,1 0 1 0 0,-1-1-1 0 0,0 0 1 0 0,1 1-1 0 0,-1-1 1 0 0,1 0-1 0 0,0 0 1 0 0,0-1-1 0 0,0 1 1 0 0,0-1-1 0 0,0 1 1 0 0,0-1-1 0 0,0 0 1 0 0,0 0-1 0 0,0 0 1 0 0,1 0 0 0 0,4 0-1 0 0,-2-1-20 0 0,0 1 0 0 0,-1-1 0 0 0,1 0 0 0 0,0-1 0 0 0,-1 1 0 0 0,1-1 0 0 0,0 0 0 0 0,-1 0 0 0 0,1-1 0 0 0,-1 0 0 0 0,0 0 0 0 0,0 0 0 0 0,1 0 0 0 0,7-6-1 0 0,-9 5 17 0 0,0 0 0 0 0,0-1 0 0 0,-1 1 0 0 0,1-1 0 0 0,-1 0 0 0 0,0 0 0 0 0,0 0-1 0 0,0 0 1 0 0,-1 0 0 0 0,1-1 0 0 0,-1 1 0 0 0,0-1 0 0 0,0 0 0 0 0,-1 1 0 0 0,1-1-1 0 0,0-10 1 0 0,-1 8 27 0 0,0 1 0 0 0,-1-1 0 0 0,0 0 0 0 0,0 0 0 0 0,-1 0 0 0 0,0 0 0 0 0,0 0 0 0 0,-1 1 0 0 0,1-1 0 0 0,-2 1 0 0 0,-3-11 0 0 0,5 15-14 0 0,0 0-1 0 0,-1 0 0 0 0,1 0 1 0 0,0 0-1 0 0,0 0 1 0 0,-1 0-1 0 0,0 1 1 0 0,1-1-1 0 0,-1 0 0 0 0,0 1 1 0 0,1-1-1 0 0,-1 1 1 0 0,0 0-1 0 0,0 0 1 0 0,0 0-1 0 0,-1 0 0 0 0,1 0 1 0 0,0 0-1 0 0,0 0 1 0 0,0 1-1 0 0,-1-1 1 0 0,1 1-1 0 0,0-1 1 0 0,-1 1-1 0 0,1 0 0 0 0,0 0 1 0 0,0 0-1 0 0,-1 0 1 0 0,1 1-1 0 0,0-1 1 0 0,-1 0-1 0 0,1 1 0 0 0,0 0 1 0 0,0-1-1 0 0,-1 1 1 0 0,-2 2-1 0 0,-6 3 14 0 0,1-1 0 0 0,0 1-1 0 0,1 1 1 0 0,-1 0 0 0 0,1 0-1 0 0,1 1 1 0 0,0 0 0 0 0,0 1-1 0 0,0 0 1 0 0,1 0 0 0 0,-6 10-1 0 0,10-15-11 0 0,1 1 0 0 0,0-1 0 0 0,1 1 0 0 0,-1 0 0 0 0,1-1 0 0 0,0 1 0 0 0,0 0 0 0 0,0 0 0 0 0,0 6 0 0 0,1-10-13 0 0,0 0 0 0 0,0 0 0 0 0,0 0 0 0 0,0 1 0 0 0,0-1 0 0 0,0 0 0 0 0,1 0 0 0 0,-1 0 0 0 0,0 0 0 0 0,1 1 0 0 0,-1-1 0 0 0,1 0 0 0 0,-1 0 0 0 0,1 0 0 0 0,-1 0 0 0 0,1 0 0 0 0,0 0 0 0 0,-1 0 0 0 0,1 0 0 0 0,0 0 0 0 0,0-1 0 0 0,0 1 0 0 0,0 0 0 0 0,-1 0 0 0 0,1-1 0 0 0,0 1 0 0 0,1-1 0 0 0,-1 1 0 0 0,0 0 0 0 0,0-1 0 0 0,0 0 0 0 0,0 1 0 0 0,0-1 0 0 0,0 0 0 0 0,0 0 0 0 0,1 1 0 0 0,-1-1 0 0 0,0 0 0 0 0,0 0 0 0 0,0 0 0 0 0,1-1 0 0 0,1 1 0 0 0,3-1-5 0 0,0-1 0 0 0,0 1 0 0 0,-1-1 0 0 0,1 0 0 0 0,0-1-1 0 0,-1 1 1 0 0,0-1 0 0 0,1 0 0 0 0,-1 0 0 0 0,0-1 0 0 0,7-6 0 0 0,-6 4-19 0 0,0 0-1 0 0,0 0 0 0 0,-1-1 1 0 0,1 1-1 0 0,-2-1 1 0 0,1 0-1 0 0,6-14 0 0 0,-10 19 14 0 0,0-1 0 0 0,0 0-1 0 0,0 0 1 0 0,-1 0 0 0 0,1 1 0 0 0,-1-1-1 0 0,0 0 1 0 0,1 0 0 0 0,-1 0-1 0 0,-1 0 1 0 0,1 0 0 0 0,-1-4 0 0 0,1 6 8 0 0,-1 0-1 0 0,1 0 1 0 0,0 0 0 0 0,-1 0 0 0 0,1 0 0 0 0,-1 1 0 0 0,1-1 0 0 0,-1 0 0 0 0,1 0 0 0 0,-1 0 0 0 0,0 1 0 0 0,1-1 0 0 0,-1 0 0 0 0,0 1 0 0 0,0-1 0 0 0,0 1 0 0 0,1-1 0 0 0,-1 1 0 0 0,0-1 0 0 0,0 1 0 0 0,0-1 0 0 0,0 1 0 0 0,0 0 0 0 0,0-1 0 0 0,0 1 0 0 0,0 0 0 0 0,0 0 0 0 0,0 0 0 0 0,0 0 0 0 0,0 0 0 0 0,0 0 0 0 0,0 0 0 0 0,0 0-1 0 0,0 0 1 0 0,0 1 0 0 0,0-1 0 0 0,0 0 0 0 0,0 0 0 0 0,-1 1 0 0 0,-6 2 55 0 0,0 0 0 0 0,1 1-1 0 0,-1 0 1 0 0,0 0-1 0 0,1 0 1 0 0,0 1 0 0 0,0 0-1 0 0,-10 10 1 0 0,11-10-18 0 0,1 1 0 0 0,0-1 0 0 0,1 1-1 0 0,-1 0 1 0 0,1 0 0 0 0,0 0 0 0 0,1 0 0 0 0,0 1 0 0 0,0-1 0 0 0,-4 12 0 0 0,7-17-36 0 0,-1 1 0 0 0,1 0 0 0 0,0 0-1 0 0,-1-1 1 0 0,1 1 0 0 0,0 0 0 0 0,0 0 0 0 0,0 0 0 0 0,0-1 0 0 0,0 1 0 0 0,1 0 0 0 0,-1 0 0 0 0,1-1 0 0 0,-1 1-1 0 0,1 0 1 0 0,-1-1 0 0 0,1 1 0 0 0,0 0 0 0 0,0-1 0 0 0,0 1 0 0 0,0-1 0 0 0,0 1 0 0 0,0-1 0 0 0,0 0 0 0 0,0 1-1 0 0,1-1 1 0 0,-1 0 0 0 0,0 0 0 0 0,1 0 0 0 0,-1 0 0 0 0,1 0 0 0 0,-1 0 0 0 0,3 1 0 0 0,-1-1-4 0 0,1 0-1 0 0,-1 0 1 0 0,1 0 0 0 0,-1-1 0 0 0,1 1-1 0 0,-1-1 1 0 0,1 0 0 0 0,-1 0 0 0 0,1 0-1 0 0,0 0 1 0 0,-1-1 0 0 0,1 1-1 0 0,-1-1 1 0 0,1 0 0 0 0,-1 0 0 0 0,4-2-1 0 0,3-1 6 0 0,0-1 0 0 0,-1 0 0 0 0,0-1 0 0 0,16-13 0 0 0,-22 17-3 0 0,0-1 0 0 0,0 0 0 0 0,0 0 0 0 0,0 0 0 0 0,-1 0 0 0 0,1-1 1 0 0,-1 1-1 0 0,0-1 0 0 0,0 1 0 0 0,0-1 0 0 0,-1 0 0 0 0,1 1 0 0 0,-1-1 0 0 0,0 0 0 0 0,1-8 1 0 0,-2 10 1 0 0,1 1 1 0 0,-1 0-1 0 0,0-1 1 0 0,0 1-1 0 0,0 0 1 0 0,0-1 0 0 0,0 1-1 0 0,0 0 1 0 0,-1-1-1 0 0,1 1 1 0 0,0 0-1 0 0,-1-1 1 0 0,1 1 0 0 0,-1 0-1 0 0,1 0 1 0 0,-1-1-1 0 0,0 1 1 0 0,1 0 0 0 0,-1 0-1 0 0,0 0 1 0 0,0 0-1 0 0,0 0 1 0 0,0 0-1 0 0,0 0 1 0 0,0 0 0 0 0,0 0-1 0 0,0 0 1 0 0,0 1-1 0 0,0-1 1 0 0,-1 0 0 0 0,1 1-1 0 0,0-1 1 0 0,0 1-1 0 0,-1-1 1 0 0,1 1-1 0 0,0 0 1 0 0,-1 0 0 0 0,1-1-1 0 0,0 1 1 0 0,-1 0-1 0 0,-1 0 1 0 0,-2 1-7 0 0,1-1-1 0 0,-1 1 1 0 0,1 0 0 0 0,-1 0 0 0 0,1 0-1 0 0,-1 0 1 0 0,1 1 0 0 0,0 0-1 0 0,-1 0 1 0 0,-7 5 0 0 0,5-2 6 0 0,0 1 1 0 0,0 0-1 0 0,0 0 1 0 0,-7 9-1 0 0,12-13-65 0 0,0 1 0 0 0,0-1 0 0 0,1 0 0 0 0,-1 1 0 0 0,1 0 0 0 0,-1-1 0 0 0,1 1 0 0 0,0 0-1 0 0,0 0 1 0 0,0-1 0 0 0,0 1 0 0 0,1 0 0 0 0,-1 0 0 0 0,1 0 0 0 0,0 0 0 0 0,0 5 0 0 0,0-6-93 0 0,0-1 0 0 0,0 0 1 0 0,1 0-1 0 0,-1 0 1 0 0,1 0-1 0 0,-1 0 1 0 0,1 0-1 0 0,-1 0 0 0 0,1 0 1 0 0,-1 0-1 0 0,1 0 1 0 0,0 0-1 0 0,0 0 1 0 0,-1-1-1 0 0,3 2 0 0 0,15 7-5764 0 0,-2-5 976 0 0</inkml:trace>
</inkml:ink>
</file>

<file path=ppt/ink/ink5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5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5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5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5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5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5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5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5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5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2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117 184 512 0 0,'2'-1'170'0'0,"1"0"0"0"0,-1 0 0 0 0,1-1 0 0 0,-1 1 0 0 0,1-1 1 0 0,-1 1-1 0 0,0-1 0 0 0,0 1 0 0 0,0-1 0 0 0,0 0 0 0 0,0 0 0 0 0,-1 0 0 0 0,1 0 0 0 0,0-1 0 0 0,-1 1 0 0 0,0 0 0 0 0,2-3 0 0 0,-2 1 315 0 0,0 1 0 0 0,0 0 0 0 0,-1-1 0 0 0,1 1 0 0 0,-1 0 0 0 0,1-1 0 0 0,-1 1 0 0 0,-1-1 0 0 0,1 1 0 0 0,0-1 0 0 0,-2-5 0 0 0,-1 0 525 0 0,0 0-1 0 0,0 0 0 0 0,-1 0 0 0 0,0 1 0 0 0,-1 0 0 0 0,1 0 1 0 0,-2 0-1 0 0,-10-13 0 0 0,15 20-929 0 0,0 0 1 0 0,0 0-1 0 0,1 0 1 0 0,-1 0-1 0 0,0 0 1 0 0,0 1-1 0 0,0-1 1 0 0,0 0-1 0 0,0 0 1 0 0,0 1-1 0 0,0-1 1 0 0,0 0-1 0 0,0 1 1 0 0,0-1-1 0 0,0 1 0 0 0,-1 0 1 0 0,1-1-1 0 0,0 1 1 0 0,0 0-1 0 0,0 0 1 0 0,-1 0-1 0 0,1 0 1 0 0,0 0-1 0 0,0 0 1 0 0,0 0-1 0 0,-1 0 1 0 0,1 0-1 0 0,0 0 1 0 0,0 1-1 0 0,-3 0 0 0 0,2 0-32 0 0,0 1-1 0 0,1-1 0 0 0,-1 1 0 0 0,0 0 1 0 0,1 0-1 0 0,-1 0 0 0 0,1-1 1 0 0,-1 1-1 0 0,1 1 0 0 0,0-1 0 0 0,0 0 1 0 0,0 0-1 0 0,0 0 0 0 0,-1 4 0 0 0,-2 4 148 0 0,1 1 1 0 0,0-1-1 0 0,1 1 0 0 0,0 0 0 0 0,0 16 0 0 0,2-27-199 0 0,-1 1-1 0 0,1 0 1 0 0,0 0 0 0 0,0 0-1 0 0,0 0 1 0 0,0 0 0 0 0,0-1-1 0 0,0 1 1 0 0,0 0 0 0 0,1 0-1 0 0,-1 0 1 0 0,0 0-1 0 0,0 0 1 0 0,1-1 0 0 0,-1 1-1 0 0,0 0 1 0 0,1 0 0 0 0,-1-1-1 0 0,1 1 1 0 0,-1 0 0 0 0,1 0-1 0 0,-1-1 1 0 0,1 1-1 0 0,0-1 1 0 0,-1 1 0 0 0,1 0-1 0 0,0-1 1 0 0,0 1 0 0 0,-1-1-1 0 0,1 0 1 0 0,0 1 0 0 0,0-1-1 0 0,-1 0 1 0 0,1 1-1 0 0,0-1 1 0 0,0 0 0 0 0,0 0-1 0 0,0 0 1 0 0,0 1 0 0 0,-1-1-1 0 0,1 0 1 0 0,0 0 0 0 0,1-1-1 0 0,2 2-2 0 0,0-1 0 0 0,0 0 0 0 0,0 0 0 0 0,0 0 0 0 0,0 0 0 0 0,0-1 0 0 0,0 1 1 0 0,0-1-1 0 0,0 0 0 0 0,-1 0 0 0 0,1-1 0 0 0,0 1 0 0 0,-1-1 0 0 0,1 0 0 0 0,-1 0 0 0 0,1 0 0 0 0,-1 0 0 0 0,0-1 0 0 0,0 1 0 0 0,0-1 0 0 0,0 0 0 0 0,0 0 0 0 0,-1 0 0 0 0,1 0 0 0 0,-1 0 0 0 0,0 0 0 0 0,0-1 0 0 0,0 1 0 0 0,0-1 0 0 0,-1 0 1 0 0,1 0-1 0 0,-1 1 0 0 0,0-1 0 0 0,0 0 0 0 0,-1 0 0 0 0,1-8 0 0 0,0 12 11 0 0,-1-1-1 0 0,0 1 1 0 0,0 0 0 0 0,0-1 0 0 0,0 1 0 0 0,0-1 0 0 0,0 1 0 0 0,-1-1-1 0 0,1 1 1 0 0,0-1 0 0 0,0 1 0 0 0,0 0 0 0 0,0-1 0 0 0,0 1-1 0 0,-1-1 1 0 0,1 1 0 0 0,0 0 0 0 0,0-1 0 0 0,-1 1 0 0 0,1-1 0 0 0,0 1-1 0 0,0 0 1 0 0,-1 0 0 0 0,1-1 0 0 0,0 1 0 0 0,-1 0 0 0 0,1-1-1 0 0,-1 1 1 0 0,1 0 0 0 0,0 0 0 0 0,-1-1 0 0 0,-1 1 5 0 0,1 0 1 0 0,0 0-1 0 0,0 0 0 0 0,0 0 1 0 0,-1 1-1 0 0,1-1 1 0 0,0 0-1 0 0,0 0 1 0 0,0 1-1 0 0,0-1 0 0 0,0 1 1 0 0,-2 0-1 0 0,-4 3 46 0 0,-1 1-1 0 0,-11 8 0 0 0,17-11-46 0 0,-7 4-4 0 0,-45 37 23 0 0,50-39-23 0 0,0 0 0 0 0,0 0 0 0 0,1 0 0 0 0,-1 1 0 0 0,1-1 0 0 0,0 1 0 0 0,0 0 0 0 0,0 0 0 0 0,-3 9 0 0 0,6-14-6 0 0,0 1 1 0 0,0 0-1 0 0,-1-1 1 0 0,1 1-1 0 0,0 0 1 0 0,0 0 0 0 0,0-1-1 0 0,0 1 1 0 0,0 0-1 0 0,0-1 1 0 0,0 1-1 0 0,0 0 1 0 0,0 0 0 0 0,0-1-1 0 0,0 1 1 0 0,0 0-1 0 0,0 0 1 0 0,1-1 0 0 0,-1 1-1 0 0,0 0 1 0 0,1-1-1 0 0,-1 1 1 0 0,0 0-1 0 0,1-1 1 0 0,0 2 0 0 0,0-2-2 0 0,0 1 0 0 0,0-1 0 0 0,0 1 1 0 0,0-1-1 0 0,0 1 0 0 0,0-1 1 0 0,0 0-1 0 0,0 1 0 0 0,0-1 0 0 0,1 0 1 0 0,-1 0-1 0 0,0 0 0 0 0,0 0 1 0 0,0 0-1 0 0,1 0 0 0 0,4-1-2 0 0,0 0-1 0 0,0-1 0 0 0,0 1 0 0 0,-1-1 1 0 0,7-3-1 0 0,-2 1-7 0 0,-1-2 0 0 0,1 1 0 0 0,-2-1-1 0 0,1 0 1 0 0,-1-1 0 0 0,1 1 0 0 0,-2-2 0 0 0,1 1 0 0 0,-1-1 0 0 0,11-17 0 0 0,-17 25 15 0 0,-1-1 0 0 0,1 1 0 0 0,-1-1 0 0 0,0 1 0 0 0,1-1 0 0 0,-1 1 0 0 0,0-1 0 0 0,0 0 0 0 0,1 1 0 0 0,-1-1 0 0 0,0 1 0 0 0,0-1 0 0 0,0 0 0 0 0,0 1 0 0 0,0-1 0 0 0,0 0 0 0 0,0 1 0 0 0,0-1 0 0 0,0 0 0 0 0,0 1 0 0 0,0-1 0 0 0,0 0 0 0 0,-1 0 0 0 0,1 0 3 0 0,-1 1 1 0 0,1 0-1 0 0,-1-1 1 0 0,1 1-1 0 0,-1 0 1 0 0,0 0-1 0 0,1-1 1 0 0,-1 1-1 0 0,1 0 1 0 0,-1 0-1 0 0,0 0 1 0 0,1 0-1 0 0,-1 0 1 0 0,1 0-1 0 0,-1 0 1 0 0,0 0 0 0 0,1 0-1 0 0,-1 0 1 0 0,-1 0-1 0 0,-5 2 66 0 0,-1-1-1 0 0,-14 7 1 0 0,18-6-57 0 0,-5 0-2 0 0,-2 2 56 0 0,-1 1-1 0 0,-16 8 1 0 0,26-12-60 0 0,-1 0-1 0 0,1 1 1 0 0,0-1 0 0 0,0 0-1 0 0,1 1 1 0 0,-1-1 0 0 0,0 1-1 0 0,0 0 1 0 0,1 0 0 0 0,-1 0-1 0 0,1-1 1 0 0,-1 1-1 0 0,1 1 1 0 0,0-1 0 0 0,0 0-1 0 0,0 0 1 0 0,0 0 0 0 0,0 0-1 0 0,0 5 1 0 0,1-6-9 0 0,0-1 1 0 0,0 1-1 0 0,0 0 0 0 0,0 0 1 0 0,1 0-1 0 0,-1 0 0 0 0,0 0 1 0 0,1 0-1 0 0,-1-1 1 0 0,1 1-1 0 0,-1 0 0 0 0,1 0 1 0 0,-1 0-1 0 0,1-1 0 0 0,-1 1 1 0 0,1 0-1 0 0,0-1 0 0 0,-1 1 1 0 0,1-1-1 0 0,0 1 0 0 0,0-1 1 0 0,-1 1-1 0 0,1-1 0 0 0,0 1 1 0 0,0-1-1 0 0,0 0 1 0 0,0 1-1 0 0,0-1 0 0 0,0 0 1 0 0,-1 0-1 0 0,1 0 0 0 0,0 0 1 0 0,2 0-1 0 0,2 1-3 0 0,0 0 1 0 0,0-1-1 0 0,1 0 1 0 0,7 0-1 0 0,-8-1 13 0 0,1-1-1 0 0,0 1 1 0 0,-1-1 0 0 0,1 0 0 0 0,-1 0-1 0 0,0-1 1 0 0,0 0 0 0 0,0 0 0 0 0,0 0-1 0 0,5-4 1 0 0,-1 0 0 0 0,-1 0 1 0 0,0-1-1 0 0,-1 0 0 0 0,10-12 1 0 0,-15 18-12 0 0,-1 0 1 0 0,0 0 0 0 0,1-1-1 0 0,-1 1 1 0 0,0 0 0 0 0,0 0-1 0 0,0-1 1 0 0,0 1 0 0 0,-1-1-1 0 0,1-2 1 0 0,-1 5 0 0 0,0-1-1 0 0,0 1 1 0 0,0 0 0 0 0,0-1-1 0 0,0 1 1 0 0,0-1-1 0 0,0 1 1 0 0,0-1 0 0 0,0 1-1 0 0,0-1 1 0 0,0 1 0 0 0,-1 0-1 0 0,1-1 1 0 0,0 1 0 0 0,0-1-1 0 0,-1 1 1 0 0,1 0-1 0 0,0-1 1 0 0,-1 1 0 0 0,1 0-1 0 0,0-1 1 0 0,-1 1 0 0 0,0-1 3 0 0,0 1-1 0 0,0-1 1 0 0,0 1 0 0 0,0-1 0 0 0,0 1 0 0 0,0 0 0 0 0,0 0 0 0 0,0 0 0 0 0,-1 0 0 0 0,1 0 0 0 0,0 0 0 0 0,0 0 0 0 0,-2 0 0 0 0,-9 2 25 0 0,0 1 0 0 0,1 0 0 0 0,-1 1 0 0 0,0 0 0 0 0,-12 7 0 0 0,-1-1 28 0 0,20-8-31 0 0,-1 0 0 0 0,1 0 0 0 0,0 1 0 0 0,0-1 0 0 0,0 1 0 0 0,0 0 0 0 0,0 1-1 0 0,1-1 1 0 0,0 1 0 0 0,-5 4 0 0 0,8-7-24 0 0,1-1 0 0 0,0 1 0 0 0,0-1-1 0 0,-1 0 1 0 0,1 1 0 0 0,0-1 0 0 0,0 1 0 0 0,-1-1-1 0 0,1 0 1 0 0,0 1 0 0 0,0-1 0 0 0,0 1 0 0 0,0-1-1 0 0,0 1 1 0 0,0-1 0 0 0,0 1 0 0 0,0-1 0 0 0,0 1-1 0 0,0-1 1 0 0,0 1 0 0 0,0-1 0 0 0,0 0 0 0 0,0 1-1 0 0,0-1 1 0 0,0 1 0 0 0,1-1 0 0 0,-1 1 0 0 0,0 0-1 0 0,1 0 2 0 0,0-1-1 0 0,0 1 1 0 0,-1-1-1 0 0,1 1 0 0 0,0-1 1 0 0,0 1-1 0 0,0-1 1 0 0,0 1-1 0 0,0-1 1 0 0,0 0-1 0 0,0 1 0 0 0,0-1 1 0 0,0 0-1 0 0,4 1-3 0 0,0 0 0 0 0,0-1 0 0 0,0 0 0 0 0,7 0 0 0 0,-4-2-11 0 0,0 1-1 0 0,0-1 0 0 0,0-1 1 0 0,-1 1-1 0 0,1-1 0 0 0,-1 0 0 0 0,11-7 1 0 0,-13 7 6 0 0,-1 0 0 0 0,1 0 0 0 0,-1 0 1 0 0,0 0-1 0 0,0-1 0 0 0,-1 0 0 0 0,1 1 1 0 0,-1-1-1 0 0,0-1 0 0 0,0 1 0 0 0,0 0 0 0 0,4-9 1 0 0,-7 11 10 0 0,1-1-1 0 0,0 1 1 0 0,-1 0 0 0 0,1-1 0 0 0,-1 1 0 0 0,0-1 0 0 0,0 1-1 0 0,0 0 1 0 0,0-1 0 0 0,0 1 0 0 0,0-1 0 0 0,-1 1 0 0 0,1 0-1 0 0,-2-5 1 0 0,1 6-75 0 0,1 1 0 0 0,0-1 0 0 0,-1 0 0 0 0,1 1-1 0 0,-1-1 1 0 0,1 1 0 0 0,-1-1 0 0 0,1 0-1 0 0,-1 1 1 0 0,1-1 0 0 0,-1 1 0 0 0,0-1 0 0 0,1 1-1 0 0,-1 0 1 0 0,0-1 0 0 0,1 1 0 0 0,-1-1 0 0 0,0 1-1 0 0,0 0 1 0 0,-1-1-248 0 0,1 1 1 0 0,0 0-1 0 0,0 0 0 0 0,0 0 0 0 0,-1 1 1 0 0,1-1-1 0 0,0 0 0 0 0,0 0 0 0 0,0 1 1 0 0,-1-1-1 0 0,1 1 0 0 0,0-1 0 0 0,0 1 1 0 0,0-1-1 0 0,0 1 0 0 0,-1 0 0 0 0,-5 4-1263 0 0</inkml:trace>
</inkml:ink>
</file>

<file path=ppt/ink/ink5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5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5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5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5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5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5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5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5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5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48.94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111 42 512 0 0,'-10'-17'1617'0'0,"10"15"-1156"0"0,-1 1-1 0 0,1-1 1 0 0,-1 1-1 0 0,1-1 1 0 0,-1 1 0 0 0,0-1-1 0 0,0 1 1 0 0,0 0 0 0 0,0-1-1 0 0,0 1 1 0 0,0 0 0 0 0,0 0-1 0 0,0 0 1 0 0,0 0-1 0 0,0 0 1 0 0,-1 0 0 0 0,1 0-1 0 0,-2 0 1 0 0,3 1-327 0 0,-1 0 0 0 0,0 0 0 0 0,1 1 0 0 0,-1-1 0 0 0,1 0 0 0 0,-1 1 0 0 0,1-1 0 0 0,-1 0 0 0 0,1 1 0 0 0,-1-1 0 0 0,1 1 0 0 0,-1-1 0 0 0,1 1 0 0 0,0-1 0 0 0,-1 1 0 0 0,1-1 0 0 0,-1 1 0 0 0,1-1 0 0 0,0 1 0 0 0,-1 0 0 0 0,-6 17 1147 0 0,4-10-814 0 0,-1 1-184 0 0,1 0 0 0 0,-1 1 1 0 0,2-1-1 0 0,-1 1 0 0 0,1 0 0 0 0,1-1 0 0 0,0 1 0 0 0,0 0 0 0 0,1 0 0 0 0,2 15 0 0 0,-2-23-259 0 0,0-1 0 0 0,0 1 0 0 0,0-1 0 0 0,1 1 0 0 0,-1-1 0 0 0,0 1 0 0 0,1-1 0 0 0,0 0 0 0 0,-1 1 0 0 0,1-1-1 0 0,0 0 1 0 0,0 1 0 0 0,-1-1 0 0 0,1 0 0 0 0,0 0 0 0 0,0 0 0 0 0,0 0 0 0 0,1 0 0 0 0,-1 0 0 0 0,0 0 0 0 0,0 0 0 0 0,0 0 0 0 0,1 0 0 0 0,-1-1-1 0 0,0 1 1 0 0,1 0 0 0 0,-1-1 0 0 0,1 1 0 0 0,-1-1 0 0 0,1 0 0 0 0,-1 1 0 0 0,1-1 0 0 0,-1 0 0 0 0,1 0 0 0 0,-1 0 0 0 0,1 0 0 0 0,-1 0-1 0 0,1 0 1 0 0,-1-1 0 0 0,2 0 0 0 0,3 0-27 0 0,-1 0 0 0 0,0-1 0 0 0,0 0 0 0 0,0 0 0 0 0,0 0 0 0 0,0-1 0 0 0,-1 1 0 0 0,1-1 0 0 0,-1 0 0 0 0,5-4 0 0 0,-6 4-2 0 0,0 0-1 0 0,-1-1 1 0 0,1 1-1 0 0,-1 0 1 0 0,0-1-1 0 0,1 1 1 0 0,-2-1-1 0 0,1 0 1 0 0,0 0-1 0 0,-1 0 1 0 0,0 0-1 0 0,0 0 1 0 0,0 0-1 0 0,0 0 0 0 0,-1 0 1 0 0,1 0-1 0 0,-1-6 1 0 0,0 7 22 0 0,-1-1 0 0 0,1 0 0 0 0,0 1 1 0 0,-1-1-1 0 0,0 1 0 0 0,0-1 0 0 0,0 1 0 0 0,-1 0 1 0 0,1-1-1 0 0,-1 1 0 0 0,1 0 0 0 0,-1 0 0 0 0,0 0 1 0 0,0 0-1 0 0,-1 0 0 0 0,1 1 0 0 0,-1-1 0 0 0,1 0 1 0 0,-1 1-1 0 0,-4-3 0 0 0,5 4 13 0 0,0 0 0 0 0,0 0 0 0 0,1 0 0 0 0,-1 0 0 0 0,0 0 0 0 0,0 1 0 0 0,0-1 0 0 0,0 1 0 0 0,0 0 0 0 0,-1-1 0 0 0,1 1 0 0 0,0 0 0 0 0,0 0 0 0 0,0 0 0 0 0,-3 1 0 0 0,1 0 0 0 0,1 0 0 0 0,-1 0 1 0 0,0 1-1 0 0,0-1 0 0 0,1 1 1 0 0,-1 0-1 0 0,-5 3 1 0 0,3 0-18 0 0,1-1 1 0 0,-1 1 0 0 0,1 0-1 0 0,0 1 1 0 0,0-1-1 0 0,0 1 1 0 0,1 0 0 0 0,-5 8-1 0 0,6-9-13 0 0,0 1-1 0 0,1 0 0 0 0,0 1 0 0 0,0-1 1 0 0,1 0-1 0 0,-2 12 0 0 0,3-16 4 0 0,0 0-1 0 0,0 1 1 0 0,0-1 0 0 0,0 0 0 0 0,1 0-1 0 0,-1 1 1 0 0,1-1 0 0 0,-1 0-1 0 0,1 0 1 0 0,1 3 0 0 0,-2-4-1 0 0,1 0 0 0 0,0 0 1 0 0,-1 0-1 0 0,1 0 0 0 0,0 0 1 0 0,0 0-1 0 0,0 0 0 0 0,-1-1 1 0 0,1 1-1 0 0,0 0 0 0 0,0-1 1 0 0,0 1-1 0 0,0 0 0 0 0,1-1 1 0 0,-1 1-1 0 0,0-1 0 0 0,0 1 1 0 0,0-1-1 0 0,0 0 0 0 0,2 1 1 0 0,-1-1-4 0 0,1 0 1 0 0,-1 0 0 0 0,1-1 0 0 0,-1 1-1 0 0,1 0 1 0 0,-1-1 0 0 0,1 0 0 0 0,-1 1-1 0 0,0-1 1 0 0,1 0 0 0 0,-1 0 0 0 0,0 0-1 0 0,0-1 1 0 0,0 1 0 0 0,0 0-1 0 0,0-1 1 0 0,0 0 0 0 0,0 1 0 0 0,0-1-1 0 0,-1 0 1 0 0,4-4 0 0 0,1-2 13 0 0,0 0 0 0 0,-1-1 0 0 0,9-17 0 0 0,-12 22 23 0 0,8-19-30 0 0,-10 21-28 0 0,-6 13 68 0 0,-2 1-40 0 0,0 0 0 0 0,0-1-1 0 0,-1 0 1 0 0,-1-1 0 0 0,-13 12 0 0 0,-20 23 136 0 0,43-45-140 0 0,0 0 1 0 0,0 0-1 0 0,-1 0 0 0 0,1 0 1 0 0,0 1-1 0 0,0-1 0 0 0,0 0 0 0 0,0 0 1 0 0,-1 0-1 0 0,1 0 0 0 0,0 0 0 0 0,0 1 1 0 0,0-1-1 0 0,0 0 0 0 0,0 0 1 0 0,0 0-1 0 0,0 0 0 0 0,-1 1 0 0 0,1-1 1 0 0,0 0-1 0 0,0 0 0 0 0,0 0 0 0 0,0 1 1 0 0,0-1-1 0 0,0 0 0 0 0,0 0 1 0 0,0 0-1 0 0,0 1 0 0 0,0-1 0 0 0,0 0 1 0 0,0 0-1 0 0,0 0 0 0 0,0 1 0 0 0,0-1 1 0 0,1 0-1 0 0,-1 0 0 0 0,0 0 1 0 0,0 1-1 0 0,0-1 0 0 0,0 0 0 0 0,0 0 1 0 0,0 0-1 0 0,0 0 0 0 0,1 1 0 0 0,11-1-5 0 0,14-7-96 0 0,-1-4-1301 0 0,37-24 0 0 0,-53 29 495 0 0,10-5-1170 0 0</inkml:trace>
</inkml:ink>
</file>

<file path=ppt/ink/ink5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5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5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1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211 72 512 0 0,'-2'-1'342'0'0,"-1"0"0"0"0,1 0-1 0 0,0 0 1 0 0,0 0 0 0 0,0 0-1 0 0,0 1 1 0 0,-1-1 0 0 0,1 1 0 0 0,0 0-1 0 0,0 0 1 0 0,-1 0 0 0 0,1 0-1 0 0,0 0 1 0 0,-3 0 0 0 0,0 1 102 0 0,0 1 0 0 0,0-1 1 0 0,0 1-1 0 0,0 0 1 0 0,-8 4-1 0 0,-2 3 624 0 0,2 0 0 0 0,-23 20 0 0 0,29-23-675 0 0,0 1 0 0 0,0 0-1 0 0,1 0 1 0 0,0 0 0 0 0,1 1 0 0 0,-1-1 0 0 0,2 1 0 0 0,-1 1 0 0 0,-6 15-1 0 0,9-18-285 0 0,1-1-1 0 0,-1 1 0 0 0,1 0 1 0 0,0-1-1 0 0,0 1 0 0 0,1 0 1 0 0,0 0-1 0 0,0 0 0 0 0,0-1 1 0 0,1 1-1 0 0,-1 0 0 0 0,2 0 1 0 0,-1-1-1 0 0,0 1 0 0 0,1-1 1 0 0,0 1-1 0 0,3 5 0 0 0,0-4-73 0 0,-1 0-1 0 0,1 0 0 0 0,0-1 1 0 0,0 0-1 0 0,0 0 0 0 0,1 0 0 0 0,0-1 1 0 0,1 0-1 0 0,-1 0 0 0 0,1 0 1 0 0,0-1-1 0 0,0 0 0 0 0,0 0 0 0 0,0-1 1 0 0,1 0-1 0 0,0 0 0 0 0,-1-1 1 0 0,1 0-1 0 0,10 2 0 0 0,-6-2-50 0 0,-1-1-1 0 0,1 0 1 0 0,-1-1 0 0 0,1 0-1 0 0,0-1 1 0 0,-1 0-1 0 0,1-1 1 0 0,-1 0 0 0 0,1-1-1 0 0,-1 0 1 0 0,0-1 0 0 0,19-9-1 0 0,-14 4-82 0 0,0 0 0 0 0,0-1 0 0 0,18-17 0 0 0,-29 24 84 0 0,-1-1 0 0 0,-1 1 1 0 0,1-1-1 0 0,0 0 0 0 0,-1-1 0 0 0,0 1 0 0 0,0 0 0 0 0,0-1 0 0 0,-1 0 0 0 0,1 1 1 0 0,-1-1-1 0 0,0 0 0 0 0,-1 0 0 0 0,1-1 0 0 0,-1 1 0 0 0,1-6 0 0 0,-2 4-20 0 0,-1 0 0 0 0,0-1 0 0 0,0 1 0 0 0,0 0 0 0 0,-1 0 0 0 0,0 0 0 0 0,0 0 0 0 0,-1 0 0 0 0,0 0 0 0 0,-5-8 0 0 0,-7-9-190 0 0,-22-29 0 0 0,27 39 144 0 0,5 6 80 0 0,-1 1 0 0 0,-1-1-1 0 0,1 1 1 0 0,-1 1 0 0 0,-1-1-1 0 0,1 1 1 0 0,-17-10 0 0 0,21 14 17 0 0,-1 0 0 0 0,0 0 0 0 0,0 1 0 0 0,-1-1 1 0 0,1 1-1 0 0,0 0 0 0 0,0 0 0 0 0,-1 0 0 0 0,1 1 1 0 0,-1-1-1 0 0,1 1 0 0 0,0 0 0 0 0,-1 1 0 0 0,1-1 1 0 0,-1 1-1 0 0,1 0 0 0 0,0 0 0 0 0,-1 0 0 0 0,-5 2 0 0 0,1 2 24 0 0,0-1-1 0 0,0 2 0 0 0,0-1 1 0 0,0 1-1 0 0,1 0 0 0 0,0 1 0 0 0,0 0 1 0 0,1 0-1 0 0,0 1 0 0 0,0 0 1 0 0,0 0-1 0 0,-5 10 0 0 0,6-7 55 0 0,0 0 0 0 0,0 1 0 0 0,1 0 1 0 0,1-1-1 0 0,0 2 0 0 0,1-1 0 0 0,0 0 0 0 0,1 1 0 0 0,-2 19 0 0 0,3-16-19 0 0,1 1-1 0 0,1-1 1 0 0,0 1 0 0 0,1-1-1 0 0,1 0 1 0 0,6 20 0 0 0,-6-25-67 0 0,1-1 0 0 0,1 0 0 0 0,0 0 0 0 0,0-1 0 0 0,1 1 1 0 0,0-1-1 0 0,0 0 0 0 0,1-1 0 0 0,0 1 0 0 0,12 9 0 0 0,-13-13-6 0 0,1 1 0 0 0,0-1 0 0 0,0-1-1 0 0,1 1 1 0 0,0-1 0 0 0,-1 0 0 0 0,1-1-1 0 0,1 0 1 0 0,-1 0 0 0 0,0-1 0 0 0,1 0-1 0 0,-1 0 1 0 0,1-1 0 0 0,-1 0 0 0 0,18-1-1 0 0,-20-1-12 0 0,0 0 0 0 0,0-1-1 0 0,-1 0 1 0 0,1 0 0 0 0,-1 0 0 0 0,1 0-1 0 0,-1-1 1 0 0,0 0 0 0 0,0 0 0 0 0,9-7-1 0 0,4-5-108 0 0,21-24-1 0 0,-36 36 101 0 0,3-3 2 0 0,-1-1 1 0 0,1 1-1 0 0,-1-1 0 0 0,0 0 1 0 0,-1-1-1 0 0,0 1 0 0 0,4-10 1 0 0,-6 12 19 0 0,0-1 0 0 0,-1 0 0 0 0,1 1 0 0 0,-1-1 0 0 0,-1 0 0 0 0,1 0 0 0 0,-1 1 0 0 0,0-1 0 0 0,0 0 0 0 0,-1 0-1 0 0,-2-9 1 0 0,-5-14 52 0 0,-1 1 0 0 0,-2 0 0 0 0,-18-36 0 0 0,1 4 118 0 0,22 49-105 0 0,4 9-31 0 0,1 0 0 0 0,0 0 0 0 0,0 0 0 0 0,0-1 0 0 0,0 1 0 0 0,1 0 0 0 0,-1 0 0 0 0,0 0 0 0 0,0-3 0 0 0,1 4 10 0 0,5 10 112 0 0,98 155 666 0 0,-49-82-158 0 0,-43-62-504 0 0,14 33-1 0 0,-17-34-429 0 0,1-2-1 0 0,16 27 1 0 0,-9-26-2119 0 0,-15-17 2054 0 0,-1-1 1 0 0,1 1-1 0 0,0-1 0 0 0,-1 1 0 0 0,1-1 1 0 0,0 0-1 0 0,-1 1 0 0 0,1-1 0 0 0,0 0 0 0 0,0 1 1 0 0,0-1-1 0 0,-1 0 0 0 0,1 0 0 0 0,0 0 0 0 0,0 0 1 0 0,0 0-1 0 0,0 0 0 0 0,0 0 0 0 0,-1 0 1 0 0,1 0-1 0 0,0 0 0 0 0,0 0 0 0 0,0 0 0 0 0,1-1 1 0 0,3-2-1045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49.7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16 194 512 0 0,'-2'-1'467'0'0,"1"0"0"0"0,0-1 0 0 0,-1 1 0 0 0,1 0 0 0 0,0-1 1 0 0,0 1-1 0 0,0-1 0 0 0,0 0 0 0 0,0 1 0 0 0,1-1 0 0 0,-1 0 0 0 0,0 1 0 0 0,1-1 0 0 0,-1 0 0 0 0,1 0 0 0 0,0 0 0 0 0,-1 1 0 0 0,1-1 0 0 0,0 0 0 0 0,0 0 1 0 0,0 0-1 0 0,1 0 0 0 0,-1 1 0 0 0,0-1 0 0 0,1-3 0 0 0,1 2-151 0 0,-1 1 1 0 0,0-1-1 0 0,1 0 1 0 0,-1 1-1 0 0,1-1 1 0 0,2-2-1 0 0,41-42 1999 0 0,-10 11-1422 0 0,-31 32-812 0 0,0 0 0 0 0,1 0 0 0 0,-1 0 0 0 0,1 0 0 0 0,0 1 0 0 0,0-1 0 0 0,0 1 0 0 0,0 1 0 0 0,0-1 0 0 0,10-3 0 0 0,-12 6-53 0 0,-1-1-1 0 0,1 0 0 0 0,0 1 1 0 0,0 0-1 0 0,0 0 0 0 0,0 0 1 0 0,-1 0-1 0 0,1 0 0 0 0,0 0 1 0 0,0 1-1 0 0,0-1 0 0 0,0 1 1 0 0,-1 0-1 0 0,1 0 0 0 0,0 0 1 0 0,-1 0-1 0 0,1 0 0 0 0,-1 1 1 0 0,1-1-1 0 0,-1 1 0 0 0,0-1 1 0 0,0 1-1 0 0,1 0 0 0 0,1 3 1 0 0,2 1 10 0 0,-1 1 1 0 0,0 0 0 0 0,0 0-1 0 0,0 1 1 0 0,-1 0 0 0 0,4 10-1 0 0,16 54 44 0 0,-6-16 8 0 0,1-4-57 0 0,-8-19-19 0 0,1-1 0 0 0,29 53 0 0 0,-37-78-16 0 0,1 0 0 0 0,0 0 0 0 0,1 0 0 0 0,-1-1 0 0 0,1 0 0 0 0,0 0 0 0 0,1-1 0 0 0,10 8 0 0 0,-14-11-194 0 0,0 0-1 0 0,0-1 1 0 0,1 1-1 0 0,-1-1 1 0 0,0 1 0 0 0,1-1-1 0 0,-1 0 1 0 0,1 0 0 0 0,0-1-1 0 0,-1 1 1 0 0,1-1 0 0 0,-1 1-1 0 0,1-1 1 0 0,0-1 0 0 0,-1 1-1 0 0,1 0 1 0 0,0-1-1 0 0,-1 0 1 0 0,1 1 0 0 0,-1-1-1 0 0,1-1 1 0 0,3-1 0 0 0,5-3-1950 0 0</inkml:trace>
</inkml:ink>
</file>

<file path=ppt/ink/ink5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5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5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50.1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778 100 312 0 0,'-7'-84'10444'0'0,"7"83"-10384"0"0,0 1 0 0 0,0-1 0 0 0,0 1 0 0 0,0-1 0 0 0,0 1 0 0 0,0-1 0 0 0,0 1 0 0 0,0-1 0 0 0,0 1 0 0 0,0-1 0 0 0,0 1 1 0 0,0-1-1 0 0,0 1 0 0 0,0-1 0 0 0,-1 1 0 0 0,1-1 0 0 0,0 1 0 0 0,0-1 0 0 0,-1 1 0 0 0,1-1 0 0 0,0 1 0 0 0,0 0 0 0 0,-1-1 0 0 0,1 1 1 0 0,-1 0-1 0 0,1-1 0 0 0,0 1 0 0 0,-1 0 0 0 0,1-1 0 0 0,-1 1 0 0 0,1 0 0 0 0,-1 0 0 0 0,1-1 0 0 0,-1 1 0 0 0,1 0 0 0 0,-1 0 0 0 0,1 0 0 0 0,-1 0 1 0 0,1 0-1 0 0,-1 0 0 0 0,1 0 0 0 0,-1 0 0 0 0,1 0 0 0 0,-1 0 0 0 0,1 0 0 0 0,-1 0 0 0 0,1 0 0 0 0,-1 0 0 0 0,1 0 0 0 0,-1 0 0 0 0,1 1 1 0 0,-1-1-1 0 0,1 0 0 0 0,-1 0 0 0 0,1 1 0 0 0,-1-1 0 0 0,-5 4-105 0 0,0-1 0 0 0,0 1 0 0 0,-8 6-1 0 0,8-5 263 0 0,-46 35 423 0 0,-47 47-1 0 0,56-48 214 0 0,-83 61 1 0 0,31-44-313 0 0,-104 46 0 0 0,190-99-528 0 0,-1 2 5 0 0,-35 19-24 0 0,41-22-39 0 0,0 0 0 0 0,1 1 0 0 0,-1 0 1 0 0,0 0-1 0 0,1 0 0 0 0,0 1 0 0 0,0-1 0 0 0,-4 5 0 0 0,7-8 26 0 0,0 0 0 0 0,0 0 1 0 0,0 0-1 0 0,0 0 0 0 0,0 0 0 0 0,0 1 0 0 0,0-1 0 0 0,0 0 0 0 0,0 0 0 0 0,-1 0 0 0 0,1 0 1 0 0,0 0-1 0 0,0 0 0 0 0,0 0 0 0 0,0 0 0 0 0,0 0 0 0 0,0 0 0 0 0,0 1 0 0 0,0-1 1 0 0,0 0-1 0 0,0 0 0 0 0,0 0 0 0 0,0 0 0 0 0,0 0 0 0 0,0 0 0 0 0,0 0 0 0 0,0 0 1 0 0,0 0-1 0 0,0 0 0 0 0,0 1 0 0 0,0-1 0 0 0,0 0 0 0 0,0 0 0 0 0,0 0 0 0 0,1 0 1 0 0,-1 0-1 0 0,0 0 0 0 0,0 0 0 0 0,0 0 0 0 0,0 0 0 0 0,0 0 0 0 0,0 0 0 0 0,0 1 1 0 0,0-1-1 0 0,0 0 0 0 0,0 0 0 0 0,0 0 0 0 0,1 0 0 0 0,5-1-1093 0 0,9-3-1247 0 0,-15 4 2280 0 0,19-7-2477 0 0</inkml:trace>
</inkml:ink>
</file>

<file path=ppt/ink/ink5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50.65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98 32 512 0 0,'3'-16'3381'0'0,"-2"1"6454"0"0,-12 31-6251 0 0,-17 22-2151 0 0,20-28-1176 0 0,0 0 0 0 0,0 1 0 0 0,1 0 0 0 0,1 0 0 0 0,-6 14 0 0 0,9-18-197 0 0,1 0 0 0 0,-1 0 0 0 0,2 1 0 0 0,-1-1 1 0 0,1 0-1 0 0,0 1 0 0 0,1-1 0 0 0,-1 1 0 0 0,2 8 0 0 0,0-12-60 0 0,-1 0 0 0 0,1 0 0 0 0,0 0 1 0 0,1 0-1 0 0,-1 0 0 0 0,1-1 0 0 0,-1 1 0 0 0,1 0 0 0 0,0-1 0 0 0,0 1 0 0 0,1-1 0 0 0,-1 0 0 0 0,1 0 0 0 0,0 0 0 0 0,0 0 1 0 0,0 0-1 0 0,0-1 0 0 0,5 4 0 0 0,-2-2-45 0 0,1 0 1 0 0,-1-1-1 0 0,1 0 1 0 0,0-1-1 0 0,-1 1 1 0 0,1-1-1 0 0,0 0 1 0 0,0-1-1 0 0,1 0 0 0 0,-1 0 1 0 0,0 0-1 0 0,0-1 1 0 0,1 0-1 0 0,-1-1 1 0 0,11-1-1 0 0,-12 1 28 0 0,-1-1 1 0 0,0 1-1 0 0,0-1 0 0 0,0 0 0 0 0,0 0 0 0 0,0-1 0 0 0,0 1 0 0 0,-1-1 0 0 0,1 0 0 0 0,-1 0 0 0 0,1-1 1 0 0,-1 1-1 0 0,0-1 0 0 0,-1 0 0 0 0,1 0 0 0 0,-1 0 0 0 0,1-1 0 0 0,-1 1 0 0 0,-1-1 0 0 0,1 0 0 0 0,2-6 1 0 0,-3 4 20 0 0,0 1 1 0 0,-1 0 0 0 0,0-1-1 0 0,0 1 1 0 0,0-1-1 0 0,-1 1 1 0 0,0-1 0 0 0,0 0-1 0 0,-1 1 1 0 0,0-1 0 0 0,0 1-1 0 0,-1 0 1 0 0,1-1 0 0 0,-5-9-1 0 0,3 8 11 0 0,-1 0-1 0 0,0 0 1 0 0,0 0-1 0 0,-1 0 0 0 0,0 1 1 0 0,0 0-1 0 0,-1 0 0 0 0,0 0 1 0 0,0 1-1 0 0,-9-8 1 0 0,10 11-58 0 0,1 0 1 0 0,-1 0-1 0 0,0 1 1 0 0,0 0-1 0 0,0 0 0 0 0,0 0 1 0 0,0 0-1 0 0,-1 1 1 0 0,1 0-1 0 0,-1 0 1 0 0,1 0-1 0 0,0 1 1 0 0,-1 0-1 0 0,1 0 1 0 0,-1 0-1 0 0,1 1 1 0 0,-1 0-1 0 0,1 0 1 0 0,0 0-1 0 0,-6 2 1 0 0,6-1-654 0 0,0 0 1 0 0,0 0-1 0 0,1 1 1 0 0,-1-1 0 0 0,1 1-1 0 0,-1 0 1 0 0,-6 6 0 0 0,1 2-2217 0 0</inkml:trace>
</inkml:ink>
</file>

<file path=ppt/ink/ink5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5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58.26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5 512 0 0,'1'-1'512'0'0,"1"0"552"0"0,-2 0-2120 0 0,1-1 544 0 0</inkml:trace>
</inkml:ink>
</file>

<file path=ppt/ink/ink5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58.71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2451 239 40 0 0,'1'-1'601'0'0,"0"0"0"0"0,0 0 0 0 0,0 0 0 0 0,0 0 0 0 0,-1-1-1 0 0,1 1 1 0 0,0 0 0 0 0,-1-1 0 0 0,1 1 0 0 0,-1-1 0 0 0,1 1 0 0 0,-1 0 0 0 0,1-1 0 0 0,-1 1 0 0 0,0-1 0 0 0,0-2 0 0 0,-1 4-596 0 0,0 0 1 0 0,0 0-1 0 0,0 0 1 0 0,0 0 0 0 0,0 0-1 0 0,0 1 1 0 0,-1-1 0 0 0,1 0-1 0 0,0 1 1 0 0,0-1 0 0 0,0 1-1 0 0,-1 0 1 0 0,-8 6-149 0 0,9-5 268 0 0,-1-1 1 0 0,0 1-1 0 0,0-1 1 0 0,0 0-1 0 0,0 1 1 0 0,0-1-1 0 0,-1 0 1 0 0,1 0-1 0 0,0 0 1 0 0,-1 0-1 0 0,1-1 1 0 0,0 1-1 0 0,-1-1 1 0 0,1 1-1 0 0,-1-1 1 0 0,1 0-1 0 0,0 0 1 0 0,-1 0-1 0 0,1 0 1 0 0,-1-1-1 0 0,-3 0 1 0 0,-18-4 136 0 0,0 2 1 0 0,-1 0 0 0 0,1 1 0 0 0,-27 3-1 0 0,-38 9-241 0 0,66-6-52 0 0,0-1 0 0 0,1-1 0 0 0,-41-2 1 0 0,5-9 159 0 0,1-2 1 0 0,-81-26 0 0 0,26 5 685 0 0,-129-25 1652 0 0,-6 16-1032 0 0,76 26-1004 0 0,-1 8 1 0 0,-269 23-1 0 0,316 2-354 0 0,5 0 27 0 0,90-14-118 0 0,19-2 50 0 0,-1 0-1 0 0,1-1 1 0 0,-1 0 0 0 0,0-1-1 0 0,-20-3 1 0 0,32 3-33 0 0,0 0-1 0 0,-1 0 1 0 0,1 0 0 0 0,-1 0-1 0 0,1 0 1 0 0,-1 0-1 0 0,1 0 1 0 0,-1 0 0 0 0,1 0-1 0 0,-1 0 1 0 0,1 0 0 0 0,-1-1-1 0 0,1 1 1 0 0,-1 0-1 0 0,1 0 1 0 0,0 0 0 0 0,-1-1-1 0 0,1 1 1 0 0,0 0 0 0 0,-1-1-1 0 0,1 1 1 0 0,0 0-1 0 0,-1-1 1 0 0,1 1 0 0 0,0 0-1 0 0,-1-1 1 0 0,1 1-1 0 0,0-1 1 0 0,0 1 0 0 0,0-1-1 0 0,-1 1 1 0 0,1-1 0 0 0,0 1-1 0 0,0 0 1 0 0,0-1-1 0 0,0 1 1 0 0,0-1 0 0 0,0 1-1 0 0,0-1 1 0 0,0 1 0 0 0,0-1-1 0 0,0 1 1 0 0,0-1-1 0 0,0 1 1 0 0,0-1 0 0 0,0 1-1 0 0,1-1 1 0 0,-1 1-1 0 0,0 0 1 0 0,0-1 0 0 0,0 1-1 0 0,1-1 1 0 0,-1 1 0 0 0,0 0-1 0 0,1-1 1 0 0,-1 1-1 0 0,0-1 1 0 0,1 1 0 0 0,-1 0-1 0 0,1-1 1 0 0,2-2-27 0 0,-1 1 0 0 0,1-1 0 0 0,0 1 0 0 0,1-1 0 0 0,-1 1 0 0 0,4-2 0 0 0,8-2-98 0 0,0 1-1 0 0,1 1 0 0 0,-1 0 1 0 0,29-3-1 0 0,9-2-2503 0 0,-43 6-349 0 0,1 0 0 0 0,19-8 0 0 0,-22 6 897 0 0</inkml:trace>
</inkml:ink>
</file>

<file path=ppt/ink/ink5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59.38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505 59 1072 0 0,'-4'-7'1708'0'0,"1"-1"-1"0"0,-1 1 0 0 0,-1 0 1 0 0,1 1-1 0 0,-1-1 1 0 0,-10-9-1 0 0,15 17-1674 0 0,0 0 0 0 0,0 0 0 0 0,0-1 0 0 0,0 1 0 0 0,0 0 0 0 0,0 0 1 0 0,0 0-1 0 0,0 0 0 0 0,-1 0 0 0 0,1 0 0 0 0,0-1 0 0 0,0 1 0 0 0,-1 0 0 0 0,1 0 0 0 0,-1 0 0 0 0,1-1 0 0 0,-2 2 0 0 0,-9 16-24 0 0,8-14-7 0 0,0 0-1 0 0,-1-1 0 0 0,0 1 0 0 0,0-1 1 0 0,0 0-1 0 0,0 1 0 0 0,0-2 0 0 0,-1 1 1 0 0,1 0-1 0 0,-1-1 0 0 0,-6 2 0 0 0,-8 2 548 0 0,-33 7-1 0 0,31-9-17 0 0,-20 8 0 0 0,6 2-192 0 0,0 2 0 0 0,1 1-1 0 0,-44 30 1 0 0,69-41-346 0 0,0 1 0 0 0,1 0 0 0 0,-1 1 0 0 0,-12 14 0 0 0,19-19 8 0 0,0 0-1 0 0,0-1 1 0 0,0 1-1 0 0,0 0 1 0 0,0 0-1 0 0,0 0 0 0 0,1 0 1 0 0,0 1-1 0 0,-1-1 1 0 0,1 0-1 0 0,0 1 1 0 0,1-1-1 0 0,-1 0 1 0 0,0 1-1 0 0,1-1 1 0 0,0 1-1 0 0,0-1 1 0 0,0 1-1 0 0,1 3 1 0 0,0-5 3 0 0,-1 0 0 0 0,1-1 0 0 0,0 1 1 0 0,0 0-1 0 0,1-1 0 0 0,-1 1 1 0 0,0-1-1 0 0,0 1 0 0 0,1-1 0 0 0,-1 0 1 0 0,1 1-1 0 0,-1-1 0 0 0,1 0 0 0 0,0 0 1 0 0,-1 0-1 0 0,1 0 0 0 0,0-1 1 0 0,0 1-1 0 0,0 0 0 0 0,0-1 0 0 0,-1 1 1 0 0,3 0-1 0 0,8 1 85 0 0,-1 0 0 0 0,18 0 0 0 0,-19-1-34 0 0,181 0 305 0 0,-48-3-723 0 0,-135 3 113 0 0,-1-1 0 0 0,15 4 0 0 0,-4 3-1790 0 0,-5 5-3468 0 0,-8-4 3347 0 0</inkml:trace>
</inkml:ink>
</file>

<file path=ppt/ink/ink5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5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5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5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8:01.0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1526 63 512 0 0,'10'1'-218'0'0,"28"1"383"0"0,-36-2-7 0 0,0 0-1 0 0,0-1 0 0 0,1 1 0 0 0,-1-1 0 0 0,0 1 0 0 0,0-1 0 0 0,0 1 0 0 0,0-1 0 0 0,0 0 0 0 0,0 0 0 0 0,0 0 0 0 0,0 0 0 0 0,0-1 0 0 0,0 1 1 0 0,2-3-1 0 0,-3 4-10 0 0,-1-1 0 0 0,1 1 0 0 0,-1-1 0 0 0,0 1 0 0 0,1-1 0 0 0,-1 1 0 0 0,0-1 0 0 0,0 1 0 0 0,0-1 0 0 0,1 1 0 0 0,-1-1 0 0 0,0 0 0 0 0,0 1 0 0 0,0-1 0 0 0,0 1 0 0 0,0-1 0 0 0,0 0 0 0 0,0 1 0 0 0,0-1-1 0 0,0 1 1 0 0,0-1 0 0 0,0 0 0 0 0,-1 0 0 0 0,1-1 163 0 0,-1 1-1 0 0,0-1 1 0 0,0 1-1 0 0,0-1 0 0 0,0 1 1 0 0,0 0-1 0 0,0 0 0 0 0,-2-3 1 0 0,-1 1 343 0 0,1 1 1 0 0,-1-1-1 0 0,0 0 1 0 0,0 1-1 0 0,-6-3 0 0 0,9 4-583 0 0,0 1-1 0 0,0-1 0 0 0,0 1 0 0 0,0-1 1 0 0,0 1-1 0 0,0 0 0 0 0,0 0 0 0 0,0-1 0 0 0,-1 1 1 0 0,1 0-1 0 0,0 0 0 0 0,0 0 0 0 0,0 0 0 0 0,0 0 1 0 0,0 1-1 0 0,0-1 0 0 0,0 0 0 0 0,0 0 1 0 0,0 1-1 0 0,0-1 0 0 0,0 1 0 0 0,0-1 0 0 0,0 1 1 0 0,0-1-1 0 0,0 1 0 0 0,0-1 0 0 0,-1 2 0 0 0,1 0-71 0 0,-1 0-1 0 0,1 1 0 0 0,0-1 1 0 0,0 0-1 0 0,-1 0 0 0 0,2 1 1 0 0,-1-1-1 0 0,0 1 0 0 0,0-1 1 0 0,0 4-1 0 0,1-6 28 0 0,0 0 0 0 0,0 1 0 0 0,0-1 0 0 0,0 0 0 0 0,0 0 1 0 0,0 0-1 0 0,0 1 0 0 0,0-1 0 0 0,0 0 0 0 0,0 0 0 0 0,0 0 0 0 0,0 1 0 0 0,0-1 0 0 0,0 0 1 0 0,-1 0-1 0 0,1 0 0 0 0,0 1 0 0 0,0-1 0 0 0,0 0 0 0 0,0 0 0 0 0,0 0 0 0 0,-1 0 1 0 0,1 0-1 0 0,0 1 0 0 0,0-1 0 0 0,0 0 0 0 0,-1 0 0 0 0,1 0 0 0 0,0 0 0 0 0,0 0 0 0 0,0 0 1 0 0,-1 0-1 0 0,1 0 0 0 0,0 0 0 0 0,0 0 0 0 0,0 0 0 0 0,-1 0 0 0 0,1 0 0 0 0,0 0 0 0 0,0 0 1 0 0,0 0-1 0 0,-1 0 0 0 0,1 0 0 0 0,0 0 34 0 0,0 0-1 0 0,-1 0 1 0 0,1 0 0 0 0,0 0 0 0 0,0 0 0 0 0,0 0-1 0 0,-1 0 1 0 0,1 0 0 0 0,0 0 0 0 0,0 0 0 0 0,0 0-1 0 0,0 0 1 0 0,-1 0 0 0 0,1 0 0 0 0,0 0 0 0 0,0 0-1 0 0,0 0 1 0 0,0 0 0 0 0,-1 0 0 0 0,1 0-1 0 0,0 1 1 0 0,0-1 0 0 0,0 0 0 0 0,0 0 0 0 0,0 0-1 0 0,-1 0 1 0 0,1 0 0 0 0,0 0 0 0 0,0 1 0 0 0,0-1-1 0 0,0 0 1 0 0,0 0 0 0 0,0 0 0 0 0,0 0 0 0 0,0 1-1 0 0,0-1 1 0 0,-1 0 0 0 0,1 0 0 0 0,0 0 0 0 0,0 0-1 0 0,0 1 1 0 0,0-1 0 0 0,0 0 0 0 0,0 0-1 0 0,0 0 1 0 0,0 1 0 0 0,0-1 0 0 0,0 0 0 0 0,1 0-1 0 0,-1 0 1 0 0,0 0 0 0 0,0 1 0 0 0,0 0-43 0 0,-1 0 0 0 0,1 0 0 0 0,0 0 0 0 0,-1 0 0 0 0,1 0 0 0 0,-1 0 0 0 0,1 0 0 0 0,-1 0 0 0 0,1 0-1 0 0,-1 0 1 0 0,0 0 0 0 0,1 0 0 0 0,-1-1 0 0 0,0 1 0 0 0,0 0 0 0 0,1-1 0 0 0,-1 1 0 0 0,0 0 0 0 0,0-1 0 0 0,0 1 0 0 0,-2 0 0 0 0,-25 11 293 0 0,17-8-130 0 0,9-3-114 0 0,0 0 0 0 0,0 0 0 0 0,1 0 0 0 0,-1 0 0 0 0,0 0 0 0 0,0 1 0 0 0,1-1 0 0 0,-1 0 0 0 0,1 1 0 0 0,-1-1 0 0 0,1 1 0 0 0,0 0 0 0 0,0-1 0 0 0,0 1 0 0 0,0 0 0 0 0,0 0 0 0 0,0 0 0 0 0,0 0 0 0 0,0 0 1 0 0,1 0-1 0 0,-1 3 0 0 0,2 0 481 0 0,-1-2-166 0 0,-9 0-247 0 0,8-3-120 0 0,0 1 1 0 0,0-1 0 0 0,1 1 0 0 0,-1-1 0 0 0,0 1 0 0 0,0-1 0 0 0,0 1 0 0 0,0 0 0 0 0,1 0 0 0 0,-1-1 0 0 0,0 1 0 0 0,1 0 0 0 0,-1 0-1 0 0,0 0 1 0 0,1-1 0 0 0,-1 1 0 0 0,1 0 0 0 0,-1 0 0 0 0,1 0 0 0 0,0 0 0 0 0,-1 0 0 0 0,1 0 0 0 0,0 0 0 0 0,0 0 0 0 0,0 0 0 0 0,0 0 0 0 0,0 0-1 0 0,0 2 1 0 0,1 34 59 0 0,0-28-61 0 0,0-6-12 0 0,-1-1 0 0 0,0 0 0 0 0,-1 0 1 0 0,1 1-1 0 0,0-1 0 0 0,-1 0 1 0 0,1 0-1 0 0,-1 1 0 0 0,1-1 0 0 0,-1 0 1 0 0,0 0-1 0 0,0 0 0 0 0,0 0 1 0 0,0 0-1 0 0,-1 0 0 0 0,1-1 1 0 0,0 1-1 0 0,-1 0 0 0 0,0 0 0 0 0,1-1 1 0 0,-1 1-1 0 0,-2 1 0 0 0,-4 2 19 0 0,0 0 0 0 0,0-1 0 0 0,0 0 0 0 0,-11 4 0 0 0,-7 3 8 0 0,5 0-9 0 0,2 1 1 0 0,0 1 0 0 0,-35 30 0 0 0,-45 55-57 0 0,-8 7 138 0 0,-43 17-16 0 0,59-49 23 0 0,60-46-105 0 0,2 1 0 0 0,-32 38 1 0 0,-43 69 16 0 0,95-124-15 0 0,-106 124 163 0 0,99-120-111 0 0,0 0 0 0 0,-24 15 0 0 0,20-17 22 0 0,-28 28 0 0 0,-55 73-126 0 0,79-81-56 0 0,17-23 74 0 0,0 0 1 0 0,0-1 0 0 0,0 0 0 0 0,-1 0-1 0 0,-1-1 1 0 0,-12 11 0 0 0,18-18 32 0 0,0 1 0 0 0,0-1-1 0 0,0 1 1 0 0,0-1 0 0 0,0 0 0 0 0,0 0 0 0 0,0 0 0 0 0,0-1 0 0 0,-4 1 0 0 0,5-1 8 0 0,0 0-1 0 0,0 1 1 0 0,0-1 0 0 0,1-1 0 0 0,-1 1 0 0 0,0 0 0 0 0,0 0 0 0 0,0-1 0 0 0,1 1 0 0 0,-1-1 0 0 0,0 0 0 0 0,0 1 0 0 0,1-1-1 0 0,-1 0 1 0 0,1 0 0 0 0,-1 0 0 0 0,-2-2 0 0 0,37 3 28 0 0,-33 0-41 0 0,0 0 0 0 0,0 0 0 0 0,0 0 1 0 0,0 0-1 0 0,0 0 0 0 0,0 0 0 0 0,0 0 0 0 0,1 0 1 0 0,-1 0-1 0 0,0 0 0 0 0,0 0 0 0 0,0 0 0 0 0,0 0 1 0 0,0 0-1 0 0,0 0 0 0 0,0 0 0 0 0,0-1 1 0 0,0 1-1 0 0,1 0 0 0 0,-1 0 0 0 0,0 0 0 0 0,0 0 1 0 0,0 0-1 0 0,0 0 0 0 0,0 0 0 0 0,0 0 0 0 0,0 0 1 0 0,0 0-1 0 0,0 0 0 0 0,0-1 0 0 0,0 1 0 0 0,0 0 1 0 0,0 0-1 0 0,0 0 0 0 0,0 0 0 0 0,0 0 0 0 0,1 0 1 0 0,-1 0-1 0 0,0 0 0 0 0,0-1 0 0 0,0 1 1 0 0,0 0-1 0 0,-1 0 0 0 0,1 0 0 0 0,-2-7 27 0 0,-7-4 61 0 0,-2 4-5 0 0,9 5-91 0 0,0 1 1 0 0,1 0-1 0 0,-1 0 1 0 0,0 0-1 0 0,0-1 1 0 0,1 1-1 0 0,-1-1 1 0 0,0 0-1 0 0,-1-2 1 0 0,29-2-2049 0 0,-19 5-871 0 0,1 0-1 0 0,-1 0 1 0 0,12 0 0 0 0,-12 1 470 0 0</inkml:trace>
</inkml:ink>
</file>

<file path=ppt/ink/ink5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5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5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5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5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48 512 0 0,'0'-8'777'0'0,"1"-15"1433"0"0,-1 22-1964 0 0,0 0 0 0 0,0 1 0 0 0,1-1 0 0 0,-1 0 0 0 0,0 0-1 0 0,1 0 1 0 0,-1 0 0 0 0,0 0 0 0 0,1 0 0 0 0,-1 1 0 0 0,1-1 0 0 0,0 0 0 0 0,-1 0 0 0 0,1 1 0 0 0,-1-1 0 0 0,1 0 0 0 0,0 1 0 0 0,0-1 0 0 0,1 0 0 0 0,-2 1-152 0 0,0 0 0 0 0,1 0 0 0 0,-1-1 0 0 0,0 1 0 0 0,0 0 0 0 0,0 0 0 0 0,1 1 0 0 0,-1-1 0 0 0,0 0 0 0 0,0 0 0 0 0,1 0 0 0 0,-1 0 0 0 0,0 0 0 0 0,0 0 0 0 0,0 0 0 0 0,1 0 0 0 0,-1 0 1 0 0,0 0-1 0 0,0 0 0 0 0,0 1 0 0 0,0-1 0 0 0,1 0 0 0 0,-1 0 0 0 0,0 0 0 0 0,0 0 0 0 0,0 1 0 0 0,0-1 0 0 0,0 0 0 0 0,1 0 0 0 0,-1 0 0 0 0,0 1 0 0 0,0-1 0 0 0,0 0 0 0 0,0 0 0 0 0,5 12 989 0 0,-1-3-141 0 0,-2-5-734 0 0,0 0 0 0 0,0 0 1 0 0,0 0-1 0 0,0 0 1 0 0,-1 1-1 0 0,0-1 0 0 0,1 0 1 0 0,-2 1-1 0 0,2 5 1 0 0,0 45 1097 0 0,-2-24-708 0 0,2-1-66 0 0,5 71 263 0 0,-3-66-717 0 0,-3-18 14 0 0,1 0 0 0 0,7 26 0 0 0,-7-34-108 0 0,4 10 118 0 0,-2-16-315 0 0,3-10-391 0 0,-5 3 122 0 0,1-1 0 0 0,-1 0 1 0 0,0 1-1 0 0,2-11 0 0 0,3-20-5717 0 0,-7 33 5757 0 0,4-14-1594 0 0</inkml:trace>
</inkml:ink>
</file>

<file path=ppt/ink/ink5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63 263 56 0 0,'-34'-26'7432'0'0,"32"25"-7243"0"0,0 0 0 0 0,0-1-1 0 0,0 1 1 0 0,0 0 0 0 0,0-1-1 0 0,1 1 1 0 0,-1-1-1 0 0,1 0 1 0 0,-1 1 0 0 0,1-1-1 0 0,0 0 1 0 0,0 0 0 0 0,-1 0-1 0 0,1 0 1 0 0,0 0 0 0 0,1 0-1 0 0,-1 0 1 0 0,0 0 0 0 0,1 0-1 0 0,-1-1 1 0 0,1 1 0 0 0,0 0-1 0 0,-1 0 1 0 0,1-1-1 0 0,0 1 1 0 0,1 0 0 0 0,-1 0-1 0 0,0-1 1 0 0,0 1 0 0 0,1 0-1 0 0,0 0 1 0 0,1-4 0 0 0,1-1-125 0 0,0 1 0 0 0,0-1 0 0 0,1 1 0 0 0,0 0 0 0 0,1 0 0 0 0,-1 0 0 0 0,1 0 0 0 0,10-9 0 0 0,-2 4-51 0 0,0 1 0 0 0,1 0 0 0 0,-1 1 0 0 0,2 1 0 0 0,-1 0 0 0 0,1 0 0 0 0,1 2 0 0 0,-1 0 0 0 0,1 1 0 0 0,0 0 0 0 0,32-4 0 0 0,-17 4-17 0 0,0 2 1 0 0,1 1-1 0 0,0 2 1 0 0,-1 1 0 0 0,1 1-1 0 0,50 11 1 0 0,-70-10 15 0 0,-1 1 0 0 0,0 0 0 0 0,0 0 0 0 0,0 1 1 0 0,0 0-1 0 0,-1 1 0 0 0,14 10 0 0 0,-19-12-13 0 0,-1-1 1 0 0,0 1-1 0 0,0 0 1 0 0,0 1-1 0 0,0-1 0 0 0,-1 0 1 0 0,1 1-1 0 0,-1 0 1 0 0,0 0-1 0 0,-1 0 1 0 0,1 0-1 0 0,-1 0 0 0 0,0 1 1 0 0,-1-1-1 0 0,1 1 1 0 0,-1-1-1 0 0,1 10 0 0 0,-1-10 3 0 0,-1 0 0 0 0,0 0-1 0 0,0-1 1 0 0,0 1-1 0 0,-1 0 1 0 0,1 0 0 0 0,-1 0-1 0 0,0 0 1 0 0,-1 0-1 0 0,1-1 1 0 0,-1 1-1 0 0,0-1 1 0 0,0 1 0 0 0,0-1-1 0 0,-1 0 1 0 0,0 0-1 0 0,1 0 1 0 0,-1 0 0 0 0,-1 0-1 0 0,-4 4 1 0 0,-1 0-4 0 0,0-1 0 0 0,-1 0-1 0 0,0 0 1 0 0,0-1 0 0 0,0-1 0 0 0,-1 1 0 0 0,0-2 0 0 0,0 0 0 0 0,0 0-1 0 0,-19 3 1 0 0,-11 1-86 0 0,-69 2 0 0 0,78-8 62 0 0,-1 1-209 0 0,-78 2-311 0 0,96-6-902 0 0,-1 0 0 0 0,-25-6 0 0 0,29 3 387 0 0</inkml:trace>
</inkml:ink>
</file>

<file path=ppt/ink/ink5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5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33 512 0 0,'-2'-2'839'0'0,"0"0"0"0"0,0 0 1 0 0,1 0-1 0 0,-1 1 0 0 0,0-1 0 0 0,0 1 0 0 0,-1-1 0 0 0,-3-1 0 0 0,23 0 3931 0 0,8-2-4464 0 0,36 1 657 0 0,-49 3-779 0 0,0-1-1 0 0,0 2 0 0 0,0-1 0 0 0,0 2 0 0 0,0-1 0 0 0,1 2 0 0 0,-1 0 0 0 0,19 5 0 0 0,-21-3-25 0 0,0 0 1 0 0,-1 0-1 0 0,0 1 0 0 0,0 0 0 0 0,0 0 0 0 0,12 10 0 0 0,-18-11-119 0 0,1-1 0 0 0,-1 0 0 0 0,0 1 0 0 0,0 0 0 0 0,0 0 0 0 0,0 0 0 0 0,-1 0 0 0 0,1 0 0 0 0,-1 1 0 0 0,0-1 0 0 0,0 0 0 0 0,-1 1 0 0 0,0 0 0 0 0,1-1 0 0 0,0 10 0 0 0,-1 2 15 0 0,-1 0-1 0 0,0 0 1 0 0,-1-1 0 0 0,-1 1-1 0 0,0-1 1 0 0,-8 27-1 0 0,6-30-5 0 0,-1 0-1 0 0,0 0 1 0 0,-1-1-1 0 0,-11 18 1 0 0,-34 39 130 0 0,11-26 54 0 0,39-41-219 0 0,-1 1 0 0 0,1 0 0 0 0,0 0 0 0 0,-1 0 0 0 0,1 0 1 0 0,0 0-1 0 0,0 0 0 0 0,0 0 0 0 0,1 1 0 0 0,-1-1 0 0 0,0 0 0 0 0,1 0 0 0 0,0 1 0 0 0,-1 3 0 0 0,1-4 3 0 0,1 0 1 0 0,-1 0 0 0 0,1 0-1 0 0,-1 0 1 0 0,1 0-1 0 0,0-1 1 0 0,0 1-1 0 0,-1 0 1 0 0,1 0-1 0 0,1-1 1 0 0,-1 1-1 0 0,0 0 1 0 0,0-1 0 0 0,1 1-1 0 0,-1-1 1 0 0,0 0-1 0 0,4 3 1 0 0,5 3 13 0 0,1-1 1 0 0,-1 1 0 0 0,2-2-1 0 0,-1 0 1 0 0,0 0 0 0 0,1-1-1 0 0,0 0 1 0 0,0-1 0 0 0,0 0-1 0 0,20 1 1 0 0,27-6 113 0 0,-89 25-28 0 0,13-13-64 0 0,-22 10-1 0 0,24-13-30 0 0,1 0 0 0 0,-25 18 0 0 0,37-24-19 0 0,0 1 0 0 0,1-1 0 0 0,-1 1 0 0 0,0-1 0 0 0,1 1 0 0 0,0 0 0 0 0,-1 0 0 0 0,1 0 0 0 0,0 0 1 0 0,0 0-1 0 0,0 0 0 0 0,0 0 0 0 0,0 0 0 0 0,1 0 0 0 0,-1 0 0 0 0,1 0 0 0 0,-1 1 0 0 0,1-1 0 0 0,0 0 1 0 0,0 0-1 0 0,0 1 0 0 0,0-1 0 0 0,0 0 0 0 0,0 0 0 0 0,2 5 0 0 0,1 3-1 0 0,0-1 0 0 0,1 1 0 0 0,0-1 0 0 0,9 14-1 0 0,1 5 60 0 0,-12-24-61 0 0,0-1 1 0 0,0 1-1 0 0,0 0 0 0 0,1-1 0 0 0,0 1 0 0 0,-1-1 0 0 0,1 0 0 0 0,0 1 0 0 0,1-2 1 0 0,-1 1-1 0 0,0 0 0 0 0,5 2 0 0 0,0 0 13 0 0,1-1-1 0 0,0 0 1 0 0,0-1-1 0 0,12 4 1 0 0,-10-4 6 0 0,18 5 37 0 0,0 2 1 0 0,47 21-1 0 0,-74-30-48 0 0,-1 0 1 0 0,1 0-1 0 0,-1 0 0 0 0,1 0 1 0 0,-1 0-1 0 0,1 0 1 0 0,-1 0-1 0 0,0 0 0 0 0,0 1 1 0 0,1-1-1 0 0,-1 0 0 0 0,0 1 1 0 0,0-1-1 0 0,0 1 0 0 0,-1 0 1 0 0,1-1-1 0 0,0 1 1 0 0,-1-1-1 0 0,1 1 0 0 0,0 3 1 0 0,-1-4 0 0 0,0 0 0 0 0,0 1 0 0 0,0-1 0 0 0,-1 1 0 0 0,1-1 0 0 0,0 0 0 0 0,-1 1 0 0 0,1-1 1 0 0,-1 0-1 0 0,0 0 0 0 0,1 1 0 0 0,-1-1 0 0 0,0 0 0 0 0,0 0 0 0 0,0 0 0 0 0,1 0 0 0 0,-1 0 0 0 0,0 0 1 0 0,-1 0-1 0 0,1 0 0 0 0,0 0 0 0 0,0 0 0 0 0,0-1 0 0 0,0 1 0 0 0,-1 0 0 0 0,-1 0 0 0 0,-22 9-7 0 0,-1 0-1 0 0,0-2 0 0 0,-1-1 0 0 0,-36 5 1 0 0,48-9-79 0 0,-1-1 0 0 0,1-1 0 0 0,-1 0 0 0 0,1-1 0 0 0,-19-2 0 0 0,34 2 52 0 0,-1 0 1 0 0,1 0 0 0 0,-1 0-1 0 0,1 0 1 0 0,-1 0 0 0 0,1 0 0 0 0,-1-1-1 0 0,1 1 1 0 0,-1 0 0 0 0,1 0-1 0 0,-1 0 1 0 0,1 0 0 0 0,0-1-1 0 0,-1 1 1 0 0,1 0 0 0 0,-1-1 0 0 0,1 1-1 0 0,0 0 1 0 0,-1-1 0 0 0,1 1-1 0 0,0 0 1 0 0,-1-1 0 0 0,1 1 0 0 0,0-1-1 0 0,0 1 1 0 0,-1 0 0 0 0,1-1-1 0 0,0 0-27 0 0,0 0 0 0 0,0 1 0 0 0,0-1 0 0 0,0 0 0 0 0,1 1 0 0 0,-1-1 0 0 0,0 1 0 0 0,0-1 0 0 0,1 0 0 0 0,-1 1 0 0 0,0-1 0 0 0,1 1 0 0 0,-1-1 0 0 0,1 1 0 0 0,-1-1-1 0 0,1 0 1 0 0,2-2-706 0 0,1 0-1 0 0,-1 0 0 0 0,0 1 0 0 0,8-4 0 0 0,4-1-2954 0 0,4 1-883 0 0</inkml:trace>
</inkml:ink>
</file>

<file path=ppt/ink/ink5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42 512 0 0,'-15'-35'4757'0'0,"14"34"-4634"0"0,1 1 0 0 0,-1-1-1 0 0,1 1 1 0 0,-1-1 0 0 0,0 1 0 0 0,1-1 0 0 0,-1 1-1 0 0,0 0 1 0 0,1-1 0 0 0,-1 1 0 0 0,0 0 0 0 0,1-1-1 0 0,-1 1 1 0 0,0 0 0 0 0,0 0 0 0 0,1 0 0 0 0,-1 0-1 0 0,0 0 1 0 0,0-1 0 0 0,1 1 0 0 0,-1 1 0 0 0,0-1-1 0 0,0 0 1 0 0,0 0 0 0 0,-18 6 2004 0 0,-26 16-206 0 0,37-20-1768 0 0,1 1 0 0 0,0 0 0 0 0,0 1 1 0 0,0 0-1 0 0,0 0 0 0 0,1 1 0 0 0,-1-1 1 0 0,1 1-1 0 0,-10 11 0 0 0,-40 55 1193 0 0,29-38-814 0 0,2 1 0 0 0,1 1 0 0 0,-28 54 0 0 0,42-68-460 0 0,2-1 1 0 0,0 1-1 0 0,1 1 1 0 0,1 0-1 0 0,2-1 1 0 0,0 2-1 0 0,1-1 0 0 0,0 42 1 0 0,3-54-76 0 0,1 0 0 0 0,0 1 0 0 0,1-1-1 0 0,0 0 1 0 0,1 1 0 0 0,0-1 0 0 0,0-1 0 0 0,1 1 0 0 0,0 0 0 0 0,1-1-1 0 0,0 0 1 0 0,1 0 0 0 0,-1 0 0 0 0,2-1 0 0 0,-1 0 0 0 0,1 0 0 0 0,1 0-1 0 0,-1-1 1 0 0,1 0 0 0 0,0-1 0 0 0,10 6 0 0 0,0-2-100 0 0,0 0 1 0 0,0-2 0 0 0,1 0-1 0 0,24 6 1 0 0,82 15-930 0 0,-57-15-234 0 0,-46-9-840 0 0,1-1-1 0 0,28 1 1 0 0,-22-5 156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8:01.8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304 111 8 0 0,'0'-2'413'0'0,"0"1"0"0"0,0-1-1 0 0,0 0 1 0 0,1 0 0 0 0,-1 1 0 0 0,1-1 0 0 0,-1 0 0 0 0,1 0-1 0 0,0 1 1 0 0,0-1 0 0 0,0 1 0 0 0,0-1 0 0 0,0 1-1 0 0,0-1 1 0 0,0 1 0 0 0,2-2 0 0 0,8-11 2487 0 0,-10 11-2390 0 0,0 0 0 0 0,1 0 0 0 0,-1 0 0 0 0,-1 0 0 0 0,1 0 0 0 0,0 0 0 0 0,-1 0-1 0 0,1-1 1 0 0,-1 1 0 0 0,0-5 0 0 0,0 7-397 0 0,0 0-1 0 0,0-1 1 0 0,0 1-1 0 0,-1 0 1 0 0,1 0-1 0 0,0 0 1 0 0,0 0-1 0 0,-1-1 1 0 0,1 1-1 0 0,0 0 1 0 0,-1 0-1 0 0,1 0 1 0 0,-1 0-1 0 0,0 0 1 0 0,1 0-1 0 0,-1 0 1 0 0,0 0 0 0 0,0 0-1 0 0,1 0 1 0 0,-1 0-1 0 0,0 1 1 0 0,0-1-1 0 0,0 0 1 0 0,0 0-1 0 0,0 1 1 0 0,0-1-1 0 0,0 1 1 0 0,0-1-1 0 0,-2 0 1 0 0,2 1-98 0 0,0 0 0 0 0,0 0-1 0 0,0 0 1 0 0,0 1 0 0 0,1-1 0 0 0,-1 0 0 0 0,0 0 0 0 0,0 1 0 0 0,0-1 0 0 0,1 1 0 0 0,-1-1 0 0 0,0 0 0 0 0,1 1 0 0 0,-1 0 0 0 0,0-1 0 0 0,1 1 0 0 0,-1-1-1 0 0,0 1 1 0 0,1 0 0 0 0,-1-1 0 0 0,1 1 0 0 0,-1 0 0 0 0,1-1 0 0 0,0 1 0 0 0,-1 1 0 0 0,-10 24-156 0 0,9-20 183 0 0,0-1-9 0 0,1 0-1 0 0,-1 0 1 0 0,0-1 0 0 0,-1 1-1 0 0,1-1 1 0 0,-1 0-1 0 0,0 0 1 0 0,0 0 0 0 0,0 0-1 0 0,-1 0 1 0 0,1 0 0 0 0,-6 3-1 0 0,5-3 81 0 0,1-1-1 0 0,-1 1 0 0 0,1-1 1 0 0,0 1-1 0 0,0 0 1 0 0,1 0-1 0 0,-1 0 1 0 0,1 1-1 0 0,0-1 0 0 0,0 1 1 0 0,0-1-1 0 0,1 1 1 0 0,-2 5-1 0 0,-1 10-20 0 0,-2 38-1 0 0,4-37-58 0 0,0 6-52 0 0,-1-1 1 0 0,-1 1 0 0 0,-2-1-1 0 0,-1 0 1 0 0,-12 34-1 0 0,4-27-36 0 0,-21 38-1 0 0,29-59 72 0 0,-1 0 0 0 0,-1-1 0 0 0,0 0 0 0 0,0 0 0 0 0,-1 0-1 0 0,-12 8 1 0 0,16-14 47 0 0,-10 8 66 0 0,15-13-113 0 0,1 1 1 0 0,-1-1-1 0 0,1 1 1 0 0,-1-1-1 0 0,1 1 1 0 0,-1 0-1 0 0,1-1 1 0 0,-1 1-1 0 0,1-1 1 0 0,-1 1-1 0 0,1 0 1 0 0,0-1-1 0 0,0 1 1 0 0,-1 0-1 0 0,1 0 1 0 0,0-1-1 0 0,0 1 1 0 0,0 0-1 0 0,-1 1 1 0 0,3-1-11 0 0,-1-1 1 0 0,0 1 0 0 0,1-1 0 0 0,-1 1 0 0 0,1-1-1 0 0,-1 0 1 0 0,1 1 0 0 0,-1-1 0 0 0,0 0-1 0 0,1 0 1 0 0,-1 0 0 0 0,3 0 0 0 0,0 0 5 0 0,4-1 8 0 0,0 1-1 0 0,-1-1 1 0 0,1 0 0 0 0,0 0 0 0 0,-1-1 0 0 0,11-4-1 0 0,-10 3-9 0 0,1 1 0 0 0,-1 0 0 0 0,1 0 0 0 0,16-1 0 0 0,-21 4-12 0 0,0 0 0 0 0,0 0 0 0 0,0 0 0 0 0,0 0 0 0 0,0 1 1 0 0,0-1-1 0 0,-1 1 0 0 0,7 4 0 0 0,9 4-24 0 0,-2-4 3 0 0,1-1 0 0 0,0-1-1 0 0,0 0 1 0 0,1-1 0 0 0,24 0 0 0 0,20 4-114 0 0,-34-3-47 0 0,8 1-684 0 0,-1 2 0 0 0,54 17-1 0 0,-72-17-2934 0 0,-14-4 1860 0 0</inkml:trace>
</inkml:ink>
</file>

<file path=ppt/ink/ink5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23 512 0 0,'-1'0'140'0'0,"1"-1"0"0"0,0 1-1 0 0,-1 0 1 0 0,1-1 0 0 0,0 1 0 0 0,0-1 0 0 0,-1 1-1 0 0,1-1 1 0 0,0 1 0 0 0,0-1 0 0 0,0 1 0 0 0,-1-1-1 0 0,1 1 1 0 0,0-1 0 0 0,0 1 0 0 0,0-1 0 0 0,0 1-1 0 0,0-1 1 0 0,0 1 0 0 0,0-1 0 0 0,0 1-1 0 0,0-1 1 0 0,1 0 0 0 0,-1 1 0 0 0,0-1 0 0 0,0 1-1 0 0,0 0 1 0 0,1-1 0 0 0,-1 1 0 0 0,0-1 0 0 0,0 1-1 0 0,1-1 1 0 0,-1 0 0 0 0,2 1 357 0 0,0-1 1 0 0,-1 1-1 0 0,1-1 0 0 0,0 1 0 0 0,-1 0 1 0 0,1-1-1 0 0,0 1 0 0 0,2 0 1 0 0,12-1 1331 0 0,-10 0-1366 0 0,-1 0 0 0 0,1 1 0 0 0,-1 0 0 0 0,0 0-1 0 0,1 1 1 0 0,-1-1 0 0 0,1 1 0 0 0,-1 0-1 0 0,10 4 1 0 0,5 3 71 0 0,23 12 1 0 0,-22-9-125 0 0,1 0-202 0 0,-1 1-1 0 0,0 2 1 0 0,-1 0 0 0 0,-1 1-1 0 0,0 1 1 0 0,-1 1-1 0 0,0 0 1 0 0,-2 1 0 0 0,0 1-1 0 0,-1 1 1 0 0,15 26 0 0 0,-17-23-105 0 0,-1 1 1 0 0,0 0-1 0 0,-2 0 1 0 0,-1 1-1 0 0,-1 1 1 0 0,-1 0-1 0 0,-1 0 1 0 0,-1 0-1 0 0,-2 0 1 0 0,1 35-1 0 0,-4-37-73 0 0,-2-1-1 0 0,0 0 0 0 0,-1 1 1 0 0,-2-1-1 0 0,0 0 0 0 0,-1-1 1 0 0,-13 30-1 0 0,12-38-98 0 0,0 1-1 0 0,-1-1 1 0 0,0 0 0 0 0,-1-1-1 0 0,-1 1 1 0 0,0-2 0 0 0,-1 0-1 0 0,0 0 1 0 0,-1-1-1 0 0,0 0 1 0 0,-20 13 0 0 0,6-9-481 0 0,0 0-1 0 0,-45 16 1 0 0,-59 15-5306 0 0,110-40 3842 0 0,-4 2-1165 0 0</inkml:trace>
</inkml:ink>
</file>

<file path=ppt/ink/ink5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3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5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5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32.54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0 147 512 0 0,'4'7'4937'0'0,"-3"-8"-4575"0"0,0 1-1 0 0,0-1 0 0 0,0 1 1 0 0,0 0-1 0 0,0-1 1 0 0,0 1-1 0 0,0 0 1 0 0,0 0-1 0 0,0 0 0 0 0,0 0 1 0 0,0 0-1 0 0,2 0 1 0 0,-2 0-174 0 0,-1 0 0 0 0,1 0 0 0 0,0 0 0 0 0,0 0 0 0 0,0 0 0 0 0,0 0 0 0 0,0 0 0 0 0,0-1 0 0 0,0 1 0 0 0,0 0 0 0 0,0-1 0 0 0,-1 1 0 0 0,1 0 0 0 0,0-1 0 0 0,0 1 0 0 0,0-1 0 0 0,1 0 0 0 0,-2 1-81 0 0,0-1-1 0 0,0 1 0 0 0,1 0 1 0 0,-1 0-1 0 0,0 0 1 0 0,1-1-1 0 0,-1 1 0 0 0,0 0 1 0 0,1 0-1 0 0,-1 0 0 0 0,0 0 1 0 0,1 0-1 0 0,-1 0 1 0 0,0 0-1 0 0,1 0 0 0 0,-1 0 1 0 0,0 0-1 0 0,1 0 0 0 0,-1 0 1 0 0,1 0-1 0 0,-1 0 1 0 0,0 0-1 0 0,1 0 0 0 0,-1 0 1 0 0,0 0-1 0 0,1 0 0 0 0,-1 0 1 0 0,0 1-1 0 0,1-1 1 0 0,-1 0-1 0 0,0 0 0 0 0,0 0 1 0 0,1 1-1 0 0,9 3 561 0 0,-4-3-359 0 0,0 0 1 0 0,1-1-1 0 0,-1 0 1 0 0,1-1-1 0 0,-1 1 1 0 0,0-1-1 0 0,1 0 1 0 0,8-3-1 0 0,-6 1-57 0 0,1 2 0 0 0,-1-1-1 0 0,11 0 1 0 0,-10 2-145 0 0,0-1-1 0 0,14-4 0 0 0,11 0-2 0 0,68 1 728 0 0,-95 3-787 0 0,0 0-1 0 0,0 0 1 0 0,0-1-1 0 0,-1 0 1 0 0,9-4 0 0 0,17-4 129 0 0,5 1-109 0 0,-14 3 101 0 0,27-3 0 0 0,-21 5 184 0 0,-17 2-278 0 0,0 0-1 0 0,0 1 1 0 0,0 1-1 0 0,15 1 1 0 0,-19-1-44 0 0,-1 0-1 0 0,1 0 1 0 0,-1 0 0 0 0,1-1-1 0 0,-1-1 1 0 0,0 1 0 0 0,1-1-1 0 0,-1-1 1 0 0,10-3 0 0 0,-10 3-11 0 0,0 0 1 0 0,0 1-1 0 0,0 1 1 0 0,0-1-1 0 0,0 1 1 0 0,0 1-1 0 0,0-1 1 0 0,0 1-1 0 0,0 1 0 0 0,15 2 1 0 0,-13-2-7 0 0,1-1 0 0 0,-1 0-1 0 0,19-2 1 0 0,-18 1 7 0 0,0 0-1 0 0,0 1 1 0 0,14 1-1 0 0,-18 0-6 0 0,1-1 0 0 0,-1 0 0 0 0,11-2-1 0 0,7 1 26 0 0,26-6 74 0 0,0 10-17 0 0,-37-1-68 0 0,0-1 0 0 0,0-1 0 0 0,19-1 0 0 0,46-4 104 0 0,-33 3-105 0 0,26-5 165 0 0,-17-3-13 0 0,-38 7-161 0 0,1 1 0 0 0,0 0 1 0 0,22 1-1 0 0,2 2 44 0 0,-15 0-24 0 0,29-3-1 0 0,16-1 23 0 0,-50 4-22 0 0,-15 0-22 0 0,-1 0 0 0 0,1-1 1 0 0,10-1-1 0 0,5-1 35 0 0,-1 1 0 0 0,1 1 0 0 0,-1 1 0 0 0,24 3 0 0 0,-16 3 25 0 0,-23-5-55 0 0,0 0 1 0 0,0-1-1 0 0,1 0 1 0 0,8 0 0 0 0,19-3 38 0 0,-25 1-29 0 0,0 0 0 0 0,0 1 1 0 0,0 0-1 0 0,15 2 0 0 0,-10 1 18 0 0,-3-1-23 0 0,1 0 0 0 0,0 0 0 0 0,13 0 0 0 0,-2-2 43 0 0,-1 2 1 0 0,30 4-1 0 0,-24 0-11 0 0,-1-1 1 0 0,49 1-1 0 0,-61-6-18 0 0,-1 1 0 0 0,0 0 0 0 0,1 0 0 0 0,-1 2 0 0 0,20 5 0 0 0,14 6 80 0 0,-35-12-89 0 0,1 0 0 0 0,0-1-1 0 0,0-1 1 0 0,0 0 0 0 0,22-4 0 0 0,20 1 45 0 0,-44 3-73 0 0,0 1 0 0 0,14 3-1 0 0,-3 0 18 0 0,0-1 16 0 0,34-1 0 0 0,6 2 58 0 0,-51-5-107 0 0,-9 1 25 0 0,1 0 0 0 0,-1 0 1 0 0,0 0-1 0 0,0 0 0 0 0,6 2 0 0 0,-3-1-3 0 0,1-1 1 0 0,-1 1-1 0 0,1-1 0 0 0,-1-1 1 0 0,0 1-1 0 0,1-1 1 0 0,-1 0-1 0 0,0 0 1 0 0,0-1-1 0 0,10-3 1 0 0,-14 4-7 0 0,0 1 0 0 0,-1 0 0 0 0,1 0 0 0 0,0 0 1 0 0,0 0-1 0 0,0 0 0 0 0,0 0 0 0 0,0 0 0 0 0,0 1 0 0 0,-1-1 1 0 0,4 2-1 0 0,13 1-21 0 0,74-7 148 0 0,-47 4-66 0 0,-31-3-44 0 0,3-1 31 0 0,-16 4-46 0 0,-1 0 0 0 0,0 0-1 0 0,0 0 1 0 0,0 0 0 0 0,0 0 0 0 0,1 0-1 0 0,-1 0 1 0 0,0 0 0 0 0,0 0 0 0 0,0 0 0 0 0,0 0-1 0 0,0 1 1 0 0,1-1 0 0 0,-1 0 0 0 0,0 0-1 0 0,0 0 1 0 0,0 0 0 0 0,0 0 0 0 0,0 0-1 0 0,0 1 1 0 0,0-1 0 0 0,0 0 0 0 0,0 0 0 0 0,1 0-1 0 0,-1 0 1 0 0,0 1 0 0 0,0-1 0 0 0,0 0-1 0 0,0 0 1 0 0,0 0 0 0 0,0 0 0 0 0,0 1 0 0 0,0-1-1 0 0,0 0 1 0 0,0 0 1 0 0,0 1 0 0 0,0-1 1 0 0,0 0-1 0 0,0 0 0 0 0,0 0 0 0 0,0 1 0 0 0,0-1 0 0 0,0 0 0 0 0,0 0 1 0 0,0 0-1 0 0,0 1 0 0 0,0-1 0 0 0,0 0 0 0 0,0 0 0 0 0,1 0 1 0 0,-1 1-1 0 0,0-1 0 0 0,0 0 0 0 0,0 0 0 0 0,0 0 0 0 0,0 0 0 0 0,1 1 1 0 0,-1-1-1 0 0,0 0 0 0 0,0 0 0 0 0,0 0 0 0 0,0 0 0 0 0,1 0 1 0 0,-1 0-1 0 0,0 0 0 0 0,0 0 0 0 0,0 0 0 0 0,1 1 0 0 0,-1-1 0 0 0,0 0 1 0 0,1 0-1 0 0,92-9 47 0 0,-53 6-4 0 0,-30 4-49 0 0,-5-1 14 0 0,1 0 0 0 0,-1 0 0 0 0,0 0 1 0 0,0 0-1 0 0,0-1 0 0 0,0 0 1 0 0,7-2-1 0 0,-8 1-7 0 0,-3 2 4 0 0,0-1 0 0 0,0 1-1 0 0,0-1 1 0 0,0 1-1 0 0,0-1 1 0 0,1 1 0 0 0,-1 0-1 0 0,0 0 1 0 0,0-1-1 0 0,1 1 1 0 0,-1 0 0 0 0,3 0-1 0 0,3-1 46 0 0,-6 1-50 0 0,0 0-1 0 0,0-1 1 0 0,0 1-1 0 0,0 0 1 0 0,0 0 0 0 0,0 0-1 0 0,0 0 1 0 0,0 0-1 0 0,0 0 1 0 0,0 0-1 0 0,2 1 1 0 0,0-1 3 0 0,0 1 1 0 0,-1-1 0 0 0,1 0-1 0 0,0 0 1 0 0,0 0 0 0 0,0 0-1 0 0,0 0 1 0 0,-1-1 0 0 0,6 0-1 0 0,11-2-4 0 0,-15 2 23 0 0,-6-2 14 0 0,0 0-6 0 0,9 1-53 0 0,0-2 33 0 0,-7 4-11 0 0,0 0-1 0 0,0 0 0 0 0,0 0 1 0 0,0 0-1 0 0,0 0 0 0 0,0 0 1 0 0,-1 0-1 0 0,1 0 0 0 0,0 0 1 0 0,0 0-1 0 0,0 0 0 0 0,0 0 1 0 0,0 0-1 0 0,0 0 0 0 0,0 0 1 0 0,0 0-1 0 0,0 0 0 0 0,0-1 1 0 0,-1 1-1 0 0,1 0 0 0 0,0 0 1 0 0,0 0-1 0 0,0 0 0 0 0,0 0 1 0 0,0 0-1 0 0,0 0 0 0 0,0 0 1 0 0,0 0-1 0 0,0 0 0 0 0,0-1 1 0 0,0 1-1 0 0,0 0 0 0 0,0 0 1 0 0,0 0-1 0 0,0 0 0 0 0,0 0 1 0 0,0 0-1 0 0,0 0 0 0 0,0 0 1 0 0,0 0-1 0 0,0-1 0 0 0,0 1 1 0 0,0 0-1 0 0,0 0 0 0 0,0 0 1 0 0,0 0-1 0 0,0 0 0 0 0,0 0 1 0 0,0 0-1 0 0,0 0 0 0 0,0 0 1 0 0,0-1-1 0 0,0 1 0 0 0,1 0 1 0 0,-1 0-1 0 0,0 0 0 0 0,0 0 1 0 0,0 0-1 0 0,0 0 0 0 0,-168 7 69 0 0,140-8-36 0 0,31 1-33 0 0,1 0 0 0 0,0-1 0 0 0,-1 1 0 0 0,1-1 0 0 0,-1 1 0 0 0,1-1 0 0 0,-1 0 0 0 0,6-2 0 0 0,19-7 4 0 0,-23 8-6 0 0,15-3 20 0 0,-71 9 26 0 0,46-3-37 0 0,5-1-7 0 0,-1 1 0 0 0,1-1 0 0 0,-1 0-1 0 0,1 0 1 0 0,0 0 0 0 0,-1 0 0 0 0,1 0-1 0 0,-1 0 1 0 0,1 0 0 0 0,0 1 0 0 0,-1-1 0 0 0,1 0-1 0 0,-1 0 1 0 0,1-1 0 0 0,0 1 0 0 0,-1 0 0 0 0,1 0-1 0 0,-1 0 1 0 0,1 0 0 0 0,0 0 0 0 0,-1 0-1 0 0,1 0 1 0 0,-1-1 0 0 0,1 1 0 0 0,0 0 0 0 0,-1 0-1 0 0,0-1 1 0 0,1 1 4 0 0,0 0-7 0 0,0 0 2 0 0,0 0 0 0 0,0 0 0 0 0,0 0 0 0 0,0 0 1 0 0,0 0-1 0 0,0 0 0 0 0,-1 0 0 0 0,1 0 0 0 0,0 0 0 0 0,0 0 1 0 0,0 1-1 0 0,0-1 0 0 0,0 0 0 0 0,0 0 0 0 0,0 0 0 0 0,0 0 1 0 0,0 0-1 0 0,0 0 0 0 0,0 0 0 0 0,0 0 0 0 0,0 0 0 0 0,0 0 1 0 0,0 1-1 0 0,0-1 0 0 0,0 0 0 0 0,0 0 0 0 0,0 0 0 0 0,0 0 1 0 0,0 0-1 0 0,0 0 0 0 0,0 0 0 0 0,0 0 0 0 0,0 1 0 0 0,0-1 1 0 0,0 0-1 0 0,0 0 0 0 0,0 0 0 0 0,0 0 0 0 0,0 0 0 0 0,0 0 1 0 0,0 0-1 0 0,0 0 0 0 0,0 0 0 0 0,0 1 0 0 0,0-1 0 0 0,0 0 1 0 0,0 0-1 0 0,1 0 0 0 0,-1 0 0 0 0,0 0 0 0 0,0 0 0 0 0,0 0 1 0 0,0 0-1 0 0,6 4 11 0 0,28 1-799 0 0,-31-6 498 0 0</inkml:trace>
</inkml:ink>
</file>

<file path=ppt/ink/ink5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53.7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79 818 512 0 0,'-19'-3'4518'0'0,"0"1"4360"0"0,-3 0-5905 0 0,4 5-1664 0 0,17-1-666 0 0,11-1-381 0 0,0 0-63 0 0,-9-1-186 0 0,-1 0-1 0 0,1 1 1 0 0,-1-1-1 0 0,1 0 0 0 0,-1 0 1 0 0,1 0-1 0 0,-1 0 1 0 0,1 0-1 0 0,-1 0 1 0 0,1 0-1 0 0,0 0 0 0 0,-1 0 1 0 0,1 0-1 0 0,-1 0 1 0 0,1 0-1 0 0,-1 0 1 0 0,1 0-1 0 0,-1-1 0 0 0,1 1 1 0 0,-1 0-1 0 0,0 0 1 0 0,1-1-1 0 0,-1 1 1 0 0,1 0-1 0 0,-1 0 0 0 0,1-1 1 0 0,-1 1-1 0 0,0-1 1 0 0,1 1-1 0 0,-1 0 0 0 0,0-1 1 0 0,1 1-1 0 0,-1-1 1 0 0,0 1-1 0 0,1-1 1 0 0,0-1 77 0 0,1 1 0 0 0,0-1 0 0 0,0 1 1 0 0,0 0-1 0 0,0 0 0 0 0,0-1 0 0 0,0 2 1 0 0,0-1-1 0 0,0 0 0 0 0,0 0 0 0 0,0 1 0 0 0,1-1 1 0 0,2 0-1 0 0,10-3 11 0 0,-4 1-15 0 0,-1 0 0 0 0,1 0 0 0 0,0 2 0 0 0,0-1-1 0 0,0 1 1 0 0,18 1 0 0 0,-10-2 16 0 0,-16 1-81 0 0,-1 0 1 0 0,1 1-1 0 0,-1 0 0 0 0,1-1 1 0 0,-1 1-1 0 0,1 0 0 0 0,-1 0 0 0 0,1 1 1 0 0,0-1-1 0 0,3 1 0 0 0,-3 0-19 0 0,0-1 0 0 0,1 0-1 0 0,-1 0 1 0 0,1 0 0 0 0,-1 0-1 0 0,1-1 1 0 0,4 0 0 0 0,13-2 88 0 0,-2 2-39 0 0,1-1-1 0 0,-1-1 0 0 0,23-6 1 0 0,34-5 61 0 0,2 4-66 0 0,-29 6-20 0 0,-9 0-9 0 0,20-2 24 0 0,46-17 45 0 0,-85 19-102 0 0,0 1-1 0 0,31-1 1 0 0,25-3 52 0 0,27-12 21 0 0,-65 11 33 0 0,-29 5-104 0 0,1 1 0 0 0,0 0 0 0 0,17-1 1 0 0,13-2 85 0 0,-18 1-78 0 0,-5 0-8 0 0,9 0 30 0 0,-17 3-22 0 0,0 0 1 0 0,0 0 0 0 0,19-6 0 0 0,-17 3 22 0 0,22-2 0 0 0,49-7-3 0 0,-57 8 36 0 0,198-46 93 0 0,-149 39-194 0 0,-9 2 23 0 0,-29 3 57 0 0,-24 6-10 0 0,1-2 1 0 0,15-4 0 0 0,56-16 17 0 0,-45 17-38 0 0,0 1 1 0 0,80 2-1 0 0,-108 3 2 0 0,-6-1-4 0 0,0 1 1 0 0,0-2-1 0 0,0 1 0 0 0,0 0 1 0 0,0-1-1 0 0,0 0 0 0 0,7-4 1 0 0,-7 3-12 0 0,1 0 0 0 0,0 0 0 0 0,1 1 0 0 0,9-2 0 0 0,88-16 120 0 0,-15 12-143 0 0,-55 5 28 0 0,52-11-19 0 0,-50 9 58 0 0,-15 2-52 0 0,27 0 0 0 0,14 3 31 0 0,-1-3 1 0 0,70-11 0 0 0,-115 12-27 0 0,0 1 0 0 0,33 1 1 0 0,-31 1 27 0 0,33-3 1 0 0,12-4-36 0 0,126-5 26 0 0,-85 5 26 0 0,-7-9 6 0 0,-79 12-40 0 0,1 1 0 0 0,26 1 0 0 0,14-1 11 0 0,-27-1-79 0 0,-10 1 131 0 0,33-6 0 0 0,-16 1-71 0 0,74-4 0 0 0,-49 6 21 0 0,6-2-22 0 0,-54 6 11 0 0,170-19 71 0 0,-70 9-66 0 0,-68 8-20 0 0,20-1 19 0 0,6-4 22 0 0,-50 6-49 0 0,-4 0-45 0 0,57-7 149 0 0,-62 6-79 0 0,0 1-1 0 0,25-1 0 0 0,-25 3-7 0 0,22-6 0 0 0,2 1 34 0 0,44-2 8 0 0,59-6 10 0 0,-92 7-86 0 0,45-2 45 0 0,16 0 5 0 0,-80 5-27 0 0,-6-1 5 0 0,20 0-13 0 0,63-5 5 0 0,-89 8 59 0 0,0-1-1 0 0,33-7 1 0 0,-44 7-55 0 0,20-2 22 0 0,38-1 1 0 0,-4 0 15 0 0,-28 4-88 0 0,-25 1 87 0 0,0 0 0 0 0,16-3 0 0 0,-2-1-13 0 0,0 1 1 0 0,40 0-1 0 0,-26-2-17 0 0,21-9 20 0 0,-43 11-7 0 0,-1 1 1 0 0,0 0 0 0 0,19 1-1 0 0,-28 1 14 0 0,0-1-1 0 0,1 0 0 0 0,-1 0 1 0 0,8-4-1 0 0,-7 3-9 0 0,-1 1 1 0 0,0-1-1 0 0,0 1 0 0 0,10 0 0 0 0,-10 0-5 0 0,0 0 0 0 0,0 0 0 0 0,11-4 0 0 0,-13 4 1 0 0,6-1 19 0 0,-7 1-4 0 0,1 0 1 0 0,-1 1 0 0 0,1-2 0 0 0,-1 1-1 0 0,0 0 1 0 0,1-1 0 0 0,4-2-1 0 0,-4-1-1 0 0,-4 4-13 0 0,0 1-1 0 0,1-1 1 0 0,-1 0-1 0 0,0 1 1 0 0,1-1-1 0 0,-1 1 1 0 0,1-1-1 0 0,-1 1 1 0 0,1-1-1 0 0,-1 1 1 0 0,1 0-1 0 0,-1-1 1 0 0,1 1-1 0 0,1-1 1 0 0,-2 1-1 0 0,1 0 0 0 0,-1-1 0 0 0,1 1 0 0 0,-1 0 0 0 0,1 0-1 0 0,-1 0 1 0 0,1-1 0 0 0,0 1 0 0 0,-1 0 0 0 0,1 0 0 0 0,-1 0 0 0 0,1 0 0 0 0,0 0 0 0 0,-1 0 0 0 0,1 0 0 0 0,-1 0 0 0 0,1 1 0 0 0,-1-1 0 0 0,2 0 0 0 0,-2 3-2 0 0,-7 0-1 0 0,-7 4-100 0 0,13-6-242 0 0,-1 0 1 0 0,1 0-1 0 0,-1 0 0 0 0,1-1 1 0 0,-1 1-1 0 0,1 0 1 0 0,-1-1-1 0 0,0 1 0 0 0,0-1 1 0 0,-2 1-1 0 0</inkml:trace>
</inkml:ink>
</file>

<file path=ppt/ink/ink5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09.95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123 1707 512 0 0,'-4'2'481'0'0,"0"0"0"0"0,1 0-1 0 0,-1-1 1 0 0,0 1 0 0 0,0-1 0 0 0,0 0 0 0 0,0 0-1 0 0,-6 1 1 0 0,-5 1 599 0 0,7-1-259 0 0,0 1 0 0 0,0-2 0 0 0,-1 1 0 0 0,-12 0 648 0 0,8 14 1642 0 0,14-17-3084 0 0,-1 1-1 0 0,0-1 1 0 0,1 0-1 0 0,-1 1 1 0 0,1-1 0 0 0,0 0-1 0 0,-1 1 1 0 0,1-1-1 0 0,-1 1 1 0 0,1-1 0 0 0,0 1-1 0 0,0-1 1 0 0,-1 1-1 0 0,1-1 1 0 0,0 1 0 0 0,0 0-1 0 0,-1-1 1 0 0,1 1-1 0 0,0 0 1 0 0,0 0 0 0 0,0 0-1 0 0,-1 0 1 0 0,3 0-1 0 0,21-3 924 0 0,-1 5-246 0 0,-18-2-680 0 0,0 1 1 0 0,1-1 0 0 0,-1 1 0 0 0,0-1 0 0 0,6-1-1 0 0,159-21 603 0 0,26-19-303 0 0,-117 23-150 0 0,-49 10-37 0 0,40-5 0 0 0,38-4-25 0 0,-54 7-81 0 0,36-9 106 0 0,4-1 44 0 0,-18 7-107 0 0,101-31 0 0 0,-138 32-14 0 0,76-14 0 0 0,-102 24-17 0 0,27-3-15 0 0,67-18-1 0 0,-77 15-32 0 0,1 2 1 0 0,45-4-1 0 0,11-2-3 0 0,-39 4 0 0 0,58-13 44 0 0,-26 7-35 0 0,-7 1-25 0 0,61-16 55 0 0,-101 21-40 0 0,79-14-2 0 0,-48 9 30 0 0,-40 8-25 0 0,35-4-1 0 0,62-8-55 0 0,-90 14 86 0 0,35-9 0 0 0,12-1-59 0 0,10-2 83 0 0,4 0-131 0 0,24-4 165 0 0,-8 0-68 0 0,1-1-53 0 0,-63 10 92 0 0,47-10-60 0 0,41-9-65 0 0,-8 2 138 0 0,7-1-143 0 0,73-10 151 0 0,-77 19-89 0 0,38-9 0 0 0,68-11 7 0 0,-207 35 45 0 0,38-12 0 0 0,14-3-68 0 0,-16 10 5 0 0,52-10 4 0 0,55-16 56 0 0,61-16 16 0 0,-86 21-110 0 0,-30 9 107 0 0,75-12-43 0 0,-124 23 12 0 0,188-23-23 0 0,-98 6 2 0 0,-39 4 3 0 0,-44 10 8 0 0,104-31 0 0 0,97-41 52 0 0,-168 63-60 0 0,-72 16 19 0 0,63-19 1 0 0,-66 16-20 0 0,0 1-1 0 0,1 1 1 0 0,55-3-1 0 0,2 0 32 0 0,-3-4-29 0 0,111-14 2 0 0,-174 24-7 0 0,-1 0-1 0 0,0-1 0 0 0,23-9 0 0 0,6-1 15 0 0,-31 10 1 0 0,30-2 1 0 0,9-1 4 0 0,-2-5-21 0 0,82-15-26 0 0,-53 18 55 0 0,-42 5 4 0 0,59-13 1 0 0,-63 9-59 0 0,0 1-1 0 0,52-3 1 0 0,51-5 52 0 0,-18 1 16 0 0,10 0-71 0 0,-25-2 77 0 0,-21 3-20 0 0,-28 9-67 0 0,-43 5 41 0 0,1-2 1 0 0,-1 0-1 0 0,1-1 1 0 0,20-6 0 0 0,-11-2 99 0 0,-3 7-66 0 0,-6 2-95 0 0,9 0 79 0 0,-24 2-4 0 0,1-1 0 0 0,-1 1 0 0 0,0-1-1 0 0,1 0 1 0 0,4-1 0 0 0,-9 2-205 0 0,0 0 1 0 0,0 0 0 0 0,1-1-1 0 0,-1 1 1 0 0,0 0 0 0 0,0 1 0 0 0,0-1-1 0 0,0 0 1 0 0,0 0 0 0 0,0 0-1 0 0,0 1 1 0 0,0-1 0 0 0,1 1-1 0 0,-1-1 1 0 0,0 1 0 0 0,0-1-1 0 0,1 2 1 0 0,4 1-3075 0 0,1 0 343 0 0</inkml:trace>
</inkml:ink>
</file>

<file path=ppt/ink/ink5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1.42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16 0 512 0 0,'-4'8'-245'0'0,"2"-5"484"0"0,0 1 1 0 0,0-1 0 0 0,1 1-1 0 0,-1-1 1 0 0,-1 7-1 0 0,3-9-208 0 0,0-1-1 0 0,0 1 1 0 0,0 0 0 0 0,0-1-1 0 0,0 1 1 0 0,0 0-1 0 0,0-1 1 0 0,0 1-1 0 0,0 0 1 0 0,1-1-1 0 0,-1 1 1 0 0,0 0-1 0 0,0-1 1 0 0,0 1-1 0 0,1-1 1 0 0,-1 1-1 0 0,0 0 1 0 0,1-1 0 0 0,-1 1-1 0 0,1-1 1 0 0,-1 1-1 0 0,1-1 1 0 0,-1 1-1 0 0,0-1 1 0 0,1 0-1 0 0,0 1 1 0 0,-1-1-1 0 0,1 0 1 0 0,-1 1-1 0 0,1-1 1 0 0,-1 0 0 0 0,1 1-1 0 0,0-1 1 0 0,-1 0-1 0 0,1 0 1 0 0,0 0-1 0 0,-1 0 1 0 0,2 0-1 0 0,1 1-78 0 0,1-1 0 0 0,-1 0 0 0 0,0 0-1 0 0,0 0 1 0 0,5-1 0 0 0,7 0-236 0 0,-14 2 190 0 0,-1 0 0 0 0,0 0 0 0 0,0 0-1 0 0,0 0 1 0 0,0 0 0 0 0,0 0 0 0 0,0 0 0 0 0,0 0 0 0 0,0 0 0 0 0,0-1 0 0 0,0 1 0 0 0,-1 0 0 0 0,1 0-1 0 0,0 0 1 0 0,-1 0 0 0 0,0 1 0 0 0,0 1-332 0 0,0 0 138 0 0</inkml:trace>
</inkml:ink>
</file>

<file path=ppt/ink/ink5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3.31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32 3571 8 0 0,'0'0'56'0'0,"0"0"0"0"0,0 0 0 0 0,0 1 0 0 0,-1-1 0 0 0,1 0 1 0 0,0 1-1 0 0,0-1 0 0 0,0 0 0 0 0,0 1 0 0 0,0-1 0 0 0,-1 0 0 0 0,1 1 0 0 0,0-1 0 0 0,0 0 0 0 0,0 1 0 0 0,0-1 1 0 0,0 0-1 0 0,0 1 0 0 0,0-1 0 0 0,0 0 0 0 0,0 1 0 0 0,0-1 0 0 0,1 0 0 0 0,-1 1 0 0 0,0-1 0 0 0,0 0 0 0 0,0 1 1 0 0,0-1-1 0 0,1 1 0 0 0,-1-1-10 0 0,0 0 0 0 0,0 0 0 0 0,0 0 0 0 0,1-1 0 0 0,-1 1 0 0 0,0 0-1 0 0,0 0 1 0 0,0 0 0 0 0,0 0 0 0 0,1 0 0 0 0,-1 0 0 0 0,0 0 0 0 0,0 0 0 0 0,0 0 0 0 0,0-1 0 0 0,0 1 0 0 0,1 0 0 0 0,-1 0 0 0 0,0 0 0 0 0,0 0 0 0 0,0 0 0 0 0,0-1 0 0 0,0 1 0 0 0,0 0 0 0 0,0 0 0 0 0,0 0 0 0 0,0 0 0 0 0,0-1 0 0 0,1 1 0 0 0,-1 0 0 0 0,0 0 0 0 0,0 0 0 0 0,0-1 0 0 0,0 1 0 0 0,0 0 0 0 0,0 0 0 0 0,0 0 0 0 0,-1-1-1 0 0,1 1 1 0 0,0 0 0 0 0,-6 3 3670 0 0,-23 23-514 0 0,36-40-963 0 0,2-1-1127 0 0,-9 14-1037 0 0,1 0 0 0 0,0 0 0 0 0,0 1 0 0 0,0-1-1 0 0,-1 0 1 0 0,1 0 0 0 0,0 0 0 0 0,-1 0 0 0 0,1 0 0 0 0,-1 0-1 0 0,1 0 1 0 0,-1 0 0 0 0,0 0 0 0 0,1-1 0 0 0,-1 1 0 0 0,0 0 0 0 0,0 0-1 0 0,0 0 1 0 0,0 0 0 0 0,0 0 0 0 0,0-1 0 0 0,0 1 0 0 0,0 0-1 0 0,0 0 1 0 0,-1-1 0 0 0,0-3 162 0 0,0 1-1 0 0,0 0 1 0 0,0 0-1 0 0,0-1 1 0 0,1 1-1 0 0,-1 0 1 0 0,1-1 0 0 0,0 1-1 0 0,0-1 1 0 0,1 1-1 0 0,0 0 1 0 0,-1-1 0 0 0,3-5-1 0 0,2-8-34 0 0,14-30 1 0 0,-5 17 14 0 0,-4 8 177 0 0,9-28-1 0 0,17-56 591 0 0,4-4-374 0 0,35-107 451 0 0,-32 119-830 0 0,-16 51-134 0 0,-16 30-48 0 0,0-1 1 0 0,8-25-1 0 0,-8 14 55 0 0,1 0 0 0 0,29-50-1 0 0,-23 49-46 0 0,-1-1 0 0 0,23-60 0 0 0,-24 53-59 0 0,40-71 1 0 0,-26 56 43 0 0,-14 20-10 0 0,-2 0 1 0 0,12-45-1 0 0,10-25 85 0 0,69-141 61 0 0,-104 245-179 0 0,52-109 63 0 0,-48 98-62 0 0,0 1 1 0 0,-1-1-1 0 0,0 0 1 0 0,-1 0-1 0 0,3-19 0 0 0,-3 16 9 0 0,0 0-1 0 0,1 0 1 0 0,7-16-1 0 0,-4 14-27 0 0,58-137 86 0 0,-2-18-108 0 0,-46 128 39 0 0,-10 26 2 0 0,0-1 0 0 0,-1 0-1 0 0,4-23 1 0 0,-4-2 57 0 0,-3 19-58 0 0,1 1 1 0 0,8-31-1 0 0,-1 27 15 0 0,20-36 0 0 0,-19 39 23 0 0,-6 14-31 0 0,14-20 0 0 0,-16 25-2 0 0,0 0-1 0 0,0-1 1 0 0,0 1 0 0 0,-1-1-1 0 0,1 0 1 0 0,-2 0-1 0 0,1-1 1 0 0,0 1-1 0 0,2-14 1 0 0,-3 5 4 0 0,0 0 0 0 0,1-1 0 0 0,1 1 0 0 0,1 0 1 0 0,0 1-1 0 0,1-1 0 0 0,0 1 0 0 0,1 0 0 0 0,1 1 0 0 0,10-15 0 0 0,-13 21-2 0 0,0 0 0 0 0,0 0-1 0 0,-1 0 1 0 0,1-1 0 0 0,-2 0 0 0 0,5-11-1 0 0,0-7 1 0 0,-2 6 41 0 0,7-39 0 0 0,-12 55-35 0 0,1-1 0 0 0,-1 1 0 0 0,1 0 0 0 0,0-1 0 0 0,0 1 0 0 0,4-6 1 0 0,5-10 42 0 0,8-19 0 0 0,-16 33-54 0 0,-3 6 1 0 0,1-1-1 0 0,-1 1 0 0 0,0 0 0 0 0,0-1 0 0 0,1 1 0 0 0,-1 0 0 0 0,0-1 0 0 0,0 1 1 0 0,0 0-1 0 0,0-1 0 0 0,0 1 0 0 0,0 0 0 0 0,1-1 0 0 0,-1 1 0 0 0,0-1 0 0 0,0 1 0 0 0,0 0 1 0 0,0-1-1 0 0,0 1 0 0 0,-1 0 0 0 0,1-1 0 0 0,0 1 0 0 0,0-1 0 0 0,0 1 0 0 0,0 0 0 0 0,0-1 1 0 0,0 1-1 0 0,0 0 0 0 0,-1-1 0 0 0,1 1 0 0 0,0 0 0 0 0,0 0 0 0 0,-1-1 0 0 0,1 1 1 0 0,0 0-1 0 0,-1-1 0 0 0,0 0 1 0 0,1 1 0 0 0,-1-1 1 0 0,0 1-1 0 0,1-1 0 0 0,-1 0 0 0 0,1 1 1 0 0,-1-1-1 0 0,1 0 0 0 0,-1 0 0 0 0,1 1 1 0 0,-1-1-1 0 0,1 0 0 0 0,0 0 1 0 0,-1 0-1 0 0,1 1 0 0 0,0-3 0 0 0,0 1-6 0 0,1 1 0 0 0,-1-1 0 0 0,1 0 0 0 0,-1 1 0 0 0,1-1-1 0 0,0 0 1 0 0,0 1 0 0 0,2-3 0 0 0,6-12 54 0 0,-6 9-50 0 0,1 1 0 0 0,0 0 0 0 0,8-10-1 0 0,-48 59-1811 0 0,6-6-5371 0 0,20-25 2944 0 0</inkml:trace>
</inkml:ink>
</file>

<file path=ppt/ink/ink5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1.21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4028 512 0 0,'13'-9'-504'0'0,"-12"8"504"0"0,-1 1 0 0 0,0 0 0 0 0,0 0 0 0 0,0 0 0 0 0,0 0 0 0 0,0-1 0 0 0,0 1 0 0 0,0 0 0 0 0,0 0 0 0 0,1 0 0 0 0,-1 0 0 0 0,0 0 0 0 0,0 0 0 0 0,0-1 0 0 0,0 1 0 0 0,0 0 0 0 0,0 0 0 0 0,0 0 0 0 0,0 0 0 0 0,0 0 0 0 0,0 0 0 0 0,-1-1 0 0 0,1 1 0 0 0,0 0 0 0 0,0 0 0 0 0,0 0 0 0 0,0 0 0 0 0,0 0 0 0 0,0 0 0 0 0,0-1 0 0 0,0 1 0 0 0,0 0 0 0 0,0 0 0 0 0,0 0 0 0 0,0 0 0 0 0,0 0 0 0 0,-1 0 0 0 0,1 0 0 0 0,0 0 0 0 0,0 0 0 0 0,0 0 0 0 0,0-1 0 0 0,-1 1 165 0 0,0 0 0 0 0,0 0-1 0 0,0 1 1 0 0,0-1 0 0 0,0 0 0 0 0,0 0 0 0 0,0 0 0 0 0,0 1-1 0 0,0-1 1 0 0,0 0 0 0 0,0 1 0 0 0,0-1 0 0 0,0 1 0 0 0,1-1-1 0 0,-1 1 1 0 0,0-1 0 0 0,0 1 0 0 0,0 0 0 0 0,1-1-1 0 0,-1 1 1 0 0,-1 1 0 0 0,15 0 1750 0 0,-11 0 153 0 0,-2-2-2038 0 0,0 0-1 0 0,0 0 1 0 0,0 0 0 0 0,0 0-1 0 0,0 0 1 0 0,0-1 0 0 0,0 1 0 0 0,0 0-1 0 0,0 0 1 0 0,0 0 0 0 0,0 0 0 0 0,0 0-1 0 0,0 0 1 0 0,1 0 0 0 0,-1 0 0 0 0,0 0-1 0 0,0 0 1 0 0,0 0 0 0 0,0 0 0 0 0,0-1-1 0 0,0 1 1 0 0,0 0 0 0 0,0 0-1 0 0,0 0 1 0 0,0 0 0 0 0,0 0 0 0 0,0 0-1 0 0,0 0 1 0 0,0 0 0 0 0,1 0 0 0 0,-1 0-1 0 0,0 0 1 0 0,0 0 0 0 0,0 0 0 0 0,0 0-1 0 0,0 0 1 0 0,0 0 0 0 0,0 0-1 0 0,0 0 1 0 0,0 0 0 0 0,0 0 0 0 0,1 0-1 0 0,-1 0 1 0 0,0 0 0 0 0,0 0 0 0 0,0 0-1 0 0,0 0 1 0 0,0 0 0 0 0,0 0 0 0 0,0 0-1 0 0,0 0 1 0 0,0 0 0 0 0,0 0 0 0 0,0 0-1 0 0,1 0 1 0 0,-1 1 0 0 0,0-1-1 0 0,0 0 1 0 0,0 0 0 0 0,0 0 0 0 0,0 0-1 0 0,0 0 1 0 0,0 0 0 0 0,0 0 0 0 0,0 0-1 0 0,10-7 561 0 0,-8 7-556 0 0,-1-1 0 0 0,1 0 0 0 0,-1 0-1 0 0,0 1 1 0 0,1-1 0 0 0,-1 0 0 0 0,0-1 0 0 0,0 1 0 0 0,2-2 0 0 0,17-11 351 0 0,-18 12-351 0 0,-1 0-1 0 0,1 0 1 0 0,0 0-1 0 0,0 1 1 0 0,1-1-1 0 0,2-1 1 0 0,9-7 87 0 0,22-23 23 0 0,-8 15 218 0 0,-23 14-221 0 0,-1 1 0 0 0,1-1 0 0 0,-1 1 0 0 0,7-3 0 0 0,-7 4-110 0 0,0-1 1 0 0,0 1 0 0 0,0-1 0 0 0,0 0 0 0 0,0 0 0 0 0,0 0 0 0 0,5-7 0 0 0,0-6 380 0 0,-8 13-362 0 0,0 1 0 0 0,1-1 0 0 0,-1 1 0 0 0,1 0 0 0 0,-1-1 0 0 0,1 1 0 0 0,0 0 0 0 0,-1 0 1 0 0,1 0-1 0 0,5-3 0 0 0,9 2-11 0 0,-15 3-33 0 0,0 0-1 0 0,1 0 0 0 0,-1 0 1 0 0,1 0-1 0 0,-1 0 0 0 0,0-1 1 0 0,1 1-1 0 0,-1-1 1 0 0,0 1-1 0 0,1-1 0 0 0,-1 1 1 0 0,0-1-1 0 0,2-1 0 0 0,2-2 15 0 0,0-1-1 0 0,0 0 0 0 0,-1 0 0 0 0,7-9 1 0 0,10-11 237 0 0,-20 24-247 0 0,0 0-1 0 0,-1 1 1 0 0,1-1 0 0 0,0 1 0 0 0,0-1 0 0 0,0 1 0 0 0,0 0 0 0 0,0-1 0 0 0,0 1 0 0 0,0 0-1 0 0,0-1 1 0 0,0 1 0 0 0,1 0 0 0 0,-1 0-6 0 0,0 0 1 0 0,0 0-1 0 0,0 0 1 0 0,0 0-1 0 0,0-1 0 0 0,-1 1 1 0 0,1 0-1 0 0,0-1 1 0 0,0 1-1 0 0,0 0 0 0 0,0-1 1 0 0,-1 1-1 0 0,1-1 1 0 0,0 1-1 0 0,-1-1 0 0 0,1 0 1 0 0,1 0-1 0 0,45-53 564 0 0,-30 33-350 0 0,20-21-1 0 0,-12 23 211 0 0,-19 15-371 0 0,-1 0 1 0 0,0 1-1 0 0,0-2 0 0 0,4-4 1 0 0,2-4 113 0 0,19-15 1 0 0,50-31 208 0 0,-70 51-303 0 0,-4 4-44 0 0,-1 0-1 0 0,0-1 1 0 0,0 1-1 0 0,-1-1 1 0 0,1 0-1 0 0,-1 0 1 0 0,4-7-1 0 0,-2 3 41 0 0,0 0 0 0 0,15-15 0 0 0,3-3 45 0 0,12-16-53 0 0,-25 31 24 0 0,0 0 0 0 0,-1-1 1 0 0,-1 0-1 0 0,9-17 0 0 0,-6 10-30 0 0,15-20 0 0 0,-17 24 18 0 0,5-5 205 0 0,0 0 1 0 0,23-23 0 0 0,-1 10-150 0 0,-18 16 0 0 0,28-31 0 0 0,-26 22 34 0 0,2 2-1 0 0,0 0 1 0 0,35-28 0 0 0,9-7 55 0 0,-25 20-74 0 0,-12 11-56 0 0,53-66-1 0 0,-17 22 76 0 0,-1 0-95 0 0,-14 11 231 0 0,-41 51-299 0 0,0 0 0 0 0,16-12 0 0 0,4-4-4 0 0,6-10-6 0 0,36-35 105 0 0,-9 8-119 0 0,-22 19 65 0 0,2-1 7 0 0,58-85-1 0 0,-57 71-27 0 0,-17 25 16 0 0,18-25 52 0 0,1 2 62 0 0,-22 29-72 0 0,5-4 65 0 0,32-28 1 0 0,-23 24-74 0 0,16-14 163 0 0,-28 28-132 0 0,0-2-1 0 0,22-30 0 0 0,30-56-32 0 0,-25 33 25 0 0,-10 12-104 0 0,14-18 52 0 0,-45 71-41 0 0,1 0 1 0 0,0 0 0 0 0,15-10-1 0 0,-15 13 6 0 0,46-44-10 0 0,-40 35 17 0 0,-2 2 26 0 0,30-25-1 0 0,115-89 157 0 0,-144 114-149 0 0,-2-1 0 0 0,0-1 0 0 0,-1 0 0 0 0,23-40-1 0 0,2-1-39 0 0,66-67 34 0 0,-73 90 6 0 0,6-3-33 0 0,-22 24 24 0 0,23-29 1 0 0,-32 34-27 0 0,2-4 13 0 0,1 2 0 0 0,0-1 1 0 0,1 1-1 0 0,21-17 0 0 0,-15 16 49 0 0,-1-1-1 0 0,-1-1 0 0 0,0-1 1 0 0,15-21-1 0 0,-27 34-68 0 0,0 0 1 0 0,0 1-1 0 0,0-1 0 0 0,1 1 1 0 0,-1-1-1 0 0,9-3 0 0 0,6-5 22 0 0,-7 4-19 0 0,19-19-1 0 0,-31 27-9 0 0,1 0 0 0 0,-1-1 0 0 0,0 1 0 0 0,1 0 0 0 0,-1 0 0 0 0,0-1 0 0 0,0 1 0 0 0,1 0 0 0 0,-1-1 0 0 0,0 1 0 0 0,0 0 0 0 0,0-1 0 0 0,1 1 0 0 0,-1 0 0 0 0,0-1 0 0 0,0 1 0 0 0,0-1 0 0 0,0 1 0 0 0,0 0 0 0 0,0-1 0 0 0,0 1 0 0 0,0-1 0 0 0,0 1 0 0 0,0 0 0 0 0,0-1 0 0 0,0 1 0 0 0,0-1 0 0 0,0 1 0 0 0,0 0 0 0 0,0-1 0 0 0,0 1 0 0 0,0-1 0 0 0,-1 1 0 0 0,1 0 0 0 0,0-1 0 0 0,0 1 0 0 0,0 0 0 0 0,-1-1 0 0 0,1 1 0 0 0,0 0 0 0 0,0 0 0 0 0,-1-1 0 0 0,1 1 0 0 0,-1-1 0 0 0,0 1-4 0 0,1 0 0 0 0,-1-1 0 0 0,0 1-1 0 0,1 0 1 0 0,-1-1 0 0 0,0 1 0 0 0,0 0 0 0 0,1 0-1 0 0,-1 0 1 0 0,0 0 0 0 0,0 0 0 0 0,1 0 0 0 0,-1 0-1 0 0,0 0 1 0 0,0 0 0 0 0,1 0 0 0 0,-1 0-1 0 0,0 0 1 0 0,0 1 0 0 0,1-1 0 0 0,-1 0 0 0 0,0 0-1 0 0,0 1 1 0 0,0 0-48 0 0,1-1 0 0 0,-1 0 0 0 0,1 1-1 0 0,-1-1 1 0 0,1 0 0 0 0,0 1 0 0 0,-1-1-1 0 0,1 1 1 0 0,0-1 0 0 0,-1 0 0 0 0,1 1 0 0 0,0-1-1 0 0,-1 1 1 0 0,1-1 0 0 0,0 1 0 0 0,0-1-1 0 0,0 1 1 0 0,-1 0 0 0 0,1-1 0 0 0,0 1 0 0 0,0-1-1 0 0,0 1 1 0 0,0-1 0 0 0,0 1 0 0 0,0-1-1 0 0,0 2 1 0 0,0-2-209 0 0,1 1-1 0 0,-1-1 0 0 0,0 1 1 0 0,0-1-1 0 0,1 1 1 0 0,-1-1-1 0 0,0 1 0 0 0,1 0 1 0 0,-1-1-1 0 0,1 0 1 0 0,-1 1-1 0 0,0-1 0 0 0,1 1 1 0 0,-1-1-1 0 0,1 0 0 0 0,-1 1 1 0 0,1-1-1 0 0,-1 0 1 0 0,1 1-1 0 0,0-1 0 0 0,-1 0 1 0 0,1 0-1 0 0,1 1 1 0 0,4-1-2129 0 0</inkml:trace>
</inkml:ink>
</file>

<file path=ppt/ink/ink5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3.9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94 1639 512 0 0,'-6'1'499'0'0,"-1"1"-1"0"0,0 0 1 0 0,1 0-1 0 0,-1 0 1 0 0,1 1 0 0 0,0 0-1 0 0,0 0 1 0 0,0 0-1 0 0,0 1 1 0 0,0 0 0 0 0,1 0-1 0 0,-1 0 1 0 0,-6 9-1 0 0,12-13-434 0 0,0 0-1 0 0,-1 0 0 0 0,1 0 0 0 0,0 0 1 0 0,0 0-1 0 0,0 0 0 0 0,0 0 1 0 0,0 0-1 0 0,0 0 0 0 0,0 0 1 0 0,0 0-1 0 0,0 0 0 0 0,0 0 0 0 0,0 0 1 0 0,-1 0-1 0 0,1 1 0 0 0,0-1 1 0 0,0 0-1 0 0,0 0 0 0 0,0 0 0 0 0,0 0 1 0 0,0 0-1 0 0,0 0 0 0 0,0 0 1 0 0,0 0-1 0 0,0 0 0 0 0,0 1 1 0 0,0-1-1 0 0,0 0 0 0 0,0 0 0 0 0,0 0 1 0 0,0 0-1 0 0,0 0 0 0 0,0 0 1 0 0,0 0-1 0 0,0 0 0 0 0,0 0 1 0 0,0 1-1 0 0,0-1 0 0 0,0 0 0 0 0,0 0 1 0 0,0 0-1 0 0,0 0 0 0 0,1 0 1 0 0,-1 0-1 0 0,0 0 0 0 0,0 0 0 0 0,0 0 1 0 0,0 0-1 0 0,0 0 0 0 0,0 1 1 0 0,0-1-1 0 0,0 0 0 0 0,0 0 1 0 0,0 0-1 0 0,0 0 0 0 0,1 0 0 0 0,-1 0 1 0 0,8-2 1269 0 0,10-5-495 0 0,-8 2-509 0 0,15-8 456 0 0,-24 13-679 0 0,0-1 0 0 0,1 1-1 0 0,-1-1 1 0 0,1 1-1 0 0,-1-1 1 0 0,1 1-1 0 0,0 0 1 0 0,-1 0-1 0 0,1 0 1 0 0,-1 0-1 0 0,1 0 1 0 0,-1 0 0 0 0,3 0-1 0 0,3 12 542 0 0,-1 0-515 0 0,-5-11-119 0 0,1 0 0 0 0,-1 0 0 0 0,1 0 0 0 0,-1 0 1 0 0,1-1-1 0 0,0 1 0 0 0,-1-1 0 0 0,1 1 0 0 0,0-1 0 0 0,-1 0 0 0 0,1 1 1 0 0,0-1-1 0 0,0 0 0 0 0,-1 0 0 0 0,1 0 0 0 0,0 0 0 0 0,0-1 0 0 0,2 0 0 0 0,4 0 87 0 0,-1-1 0 0 0,14-5 0 0 0,76-40 1139 0 0,-71 32-988 0 0,0 2 0 0 0,1 1 0 0 0,38-11 1 0 0,59-15 128 0 0,-97 29-352 0 0,1 1 0 0 0,-1 1 0 0 0,36-3 0 0 0,-37 8 47 0 0,0-1 0 0 0,-1-1 1 0 0,40-11-1 0 0,9-15 16 0 0,-51 20 22 0 0,0 0 0 0 0,0 2-1 0 0,1 0 1 0 0,0 2 0 0 0,25-4 0 0 0,-13 5 16 0 0,56-16 1 0 0,-14 2-2 0 0,-61 17-127 0 0,34-1 0 0 0,-35 3 22 0 0,0-1 0 0 0,26-5 0 0 0,54-19 89 0 0,-16 7-87 0 0,14-6 54 0 0,-71 18 15 0 0,46-21 0 0 0,-15 5 130 0 0,-10 4-214 0 0,12-4 68 0 0,44-16-29 0 0,21-12 124 0 0,-84 33-142 0 0,29-11 24 0 0,179-50 205 0 0,-204 68-247 0 0,1 2 1 0 0,78-4-1 0 0,-100 9 5 0 0,-1 0 0 0 0,1-2-1 0 0,34-11 1 0 0,-28 7-14 0 0,32-6 0 0 0,-5 6 2 0 0,-1-3 0 0 0,52-18 0 0 0,41-9 57 0 0,-132 36-68 0 0,21-4-49 0 0,77-21 106 0 0,95-33 38 0 0,69-14-133 0 0,-145 36-9 0 0,-115 34 53 0 0,27-11 10 0 0,72-18 1 0 0,-58 26-24 0 0,-34 5 9 0 0,0-1 0 0 0,22-6 0 0 0,21-9 73 0 0,53-18-78 0 0,-31 5 25 0 0,87-37-4 0 0,-99 41-28 0 0,-49 20 31 0 0,33-16 1 0 0,14-7-27 0 0,12-7 19 0 0,-63 27 10 0 0,37-11-1 0 0,13-7-48 0 0,17-18 43 0 0,-82 45-5 0 0,-1-1 0 0 0,1-1-1 0 0,-1 1 1 0 0,0-1 0 0 0,0 0 0 0 0,0 0 0 0 0,5-6 0 0 0,-7 8-12 0 0,0 0 1 0 0,-1 0-1 0 0,1 0 1 0 0,0 0 0 0 0,0 0-1 0 0,0 1 1 0 0,1 0-1 0 0,-1 0 1 0 0,0 0 0 0 0,0 0-1 0 0,1 0 1 0 0,3 1-1 0 0,17-4 33 0 0,-9 0-189 0 0,1 0 0 0 0,-1-1 0 0 0,-1-1 0 0 0,1-1 1 0 0,18-11-1 0 0,-21 13-935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8:03.25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45 18 512 0 0,'-9'-4'512'0'0,"2"0"496"0"0,-2 1-1408 0 0,3 0 512 0 0,2 2 80 0 0,-1 0 88 0 0,2 0 113 0 0,2 1-321 0 0,0 0-104 0 0</inkml:trace>
</inkml:ink>
</file>

<file path=ppt/ink/ink5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8.1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4 542 512 0 0,'0'0'178'0'0,"0"0"1"0"0,-1-1-1 0 0,1 1 0 0 0,0 0 0 0 0,-1 0 0 0 0,1-1 1 0 0,0 1-1 0 0,0 0 0 0 0,-1-1 0 0 0,1 1 0 0 0,0-1 1 0 0,0 1-1 0 0,0 0 0 0 0,0-1 0 0 0,0 1 0 0 0,-1-1 1 0 0,1 1-1 0 0,0 0 0 0 0,0-1 0 0 0,0 1 1 0 0,0-1-1 0 0,0 1 0 0 0,0-1 0 0 0,0 1 0 0 0,0 0 1 0 0,1-1-1 0 0,-1 1 0 0 0,0-1 0 0 0,0 1 0 0 0,0 0 1 0 0,0-1-1 0 0,0 1 0 0 0,1-1 0 0 0,-1 0 0 0 0,0 1-55 0 0,0 0 0 0 0,0-1-1 0 0,1 1 1 0 0,-1 0 0 0 0,0-1-1 0 0,0 1 1 0 0,0 0-1 0 0,0-1 1 0 0,0 1 0 0 0,0 0-1 0 0,0 0 1 0 0,1-1-1 0 0,-1 1 1 0 0,0 0 0 0 0,0-1-1 0 0,0 1 1 0 0,1 0 0 0 0,-1 0-1 0 0,0 0 1 0 0,0-1-1 0 0,1 1 1 0 0,-1 0 0 0 0,0 0-1 0 0,1 0 1 0 0,-1-1-1 0 0,0 1 1 0 0,1 0 0 0 0,-1 0-1 0 0,0 0 1 0 0,0 0-1 0 0,1 0 1 0 0,-1 0 0 0 0,0 0-1 0 0,1 0 1 0 0,-1 0 0 0 0,0 0-1 0 0,1 0 1 0 0,-1 0-1 0 0,0 0 1 0 0,1 0 0 0 0,-1 0-1 0 0,0 0 1 0 0,1 0-1 0 0,-1 0 1 0 0,0 1 0 0 0,1-1-1 0 0,-1 0 1 0 0,0 0 0 0 0,1 0-1 0 0,-1 1 1 0 0,1-1-57 0 0,-1 0 1 0 0,0 1-1 0 0,0-1 0 0 0,0 0 1 0 0,1 1-1 0 0,-1-1 1 0 0,0 0-1 0 0,0 1 1 0 0,0-1-1 0 0,0 0 0 0 0,0 1 1 0 0,1-1-1 0 0,-1 0 1 0 0,0 1-1 0 0,0-1 1 0 0,0 1-1 0 0,0-1 0 0 0,0 0 1 0 0,0 1-1 0 0,0-1 1 0 0,0 5 1096 0 0,9-3-989 0 0,66-3 1408 0 0,-18-3-268 0 0,104-24 1 0 0,-149 26-1189 0 0,1-1 0 0 0,-1 2 1 0 0,17-1-1 0 0,22 9 98 0 0,-12-8-123 0 0,60-9 1 0 0,8 2 368 0 0,-14 3-203 0 0,-46-4-156 0 0,13-1-36 0 0,-42 9-4 0 0,105-12 56 0 0,-100 10-121 0 0,-1 1 1 0 0,1 1-1 0 0,0 1 0 0 0,0 1 0 0 0,0 1 0 0 0,34 7 0 0 0,-39-6-17 0 0,-1-1 0 0 0,0-1 0 0 0,28-1 1 0 0,53-10 98 0 0,-15 1-120 0 0,-79 9 38 0 0,240-11-17 0 0,-162 5 122 0 0,-1-1-135 0 0,10 5 38 0 0,59 1-7 0 0,-140 2-14 0 0,297 10 47 0 0,-262-14-38 0 0,185-1-41 0 0,-122 17 17 0 0,-70-7 21 0 0,58 2 0 0 0,215-22 52 0 0,-141 1-65 0 0,-23 3-7 0 0,-35 1 39 0 0,67-9 47 0 0,-146 15-82 0 0,0 1-1 0 0,62 4 1 0 0,-57 0-9 0 0,62-5 0 0 0,-53-2 44 0 0,1 1-1 0 0,59 4 1 0 0,-54 2-7 0 0,83-10 0 0 0,3 0-8 0 0,-41 0 4 0 0,-28 1-30 0 0,-21 3 61 0 0,75-2-42 0 0,76-1-14 0 0,6-10 23 0 0,-144 10-6 0 0,-35 5-5 0 0,51 4-1 0 0,-51 0 1 0 0,53-4-1 0 0,-16-3 2 0 0,124 6 0 0 0,-140-1 4 0 0,55-6 0 0 0,15-1 22 0 0,-25 2-49 0 0,2-1 68 0 0,-58 5-94 0 0,40 2 28 0 0,-41 0 25 0 0,-1-1 1 0 0,1-2-1 0 0,39-7 0 0 0,44-3 46 0 0,16-3-15 0 0,38 0-3 0 0,-67 8-15 0 0,-50-1-60 0 0,-37 5 48 0 0,0 0-1 0 0,0 1 1 0 0,1 1 0 0 0,20 2-1 0 0,-20 1-16 0 0,14 3 14 0 0,0-3 0 0 0,59-2 0 0 0,-40-5-7 0 0,1 2 1 0 0,71 6 0 0 0,-77 0 3 0 0,57-5 1 0 0,14 0 41 0 0,26 0-43 0 0,29 1 6 0 0,-1 2-56 0 0,-29-1 85 0 0,34-5-38 0 0,6 1-10 0 0,-66 0 87 0 0,-25-1-112 0 0,-58 6 55 0 0,5-1-18 0 0,43-5 0 0 0,172-5 32 0 0,-242 10-17 0 0,6-1-8 0 0,-1-1 0 0 0,35-8 1 0 0,-32 6 1 0 0,37-4 1 0 0,-19 6 2 0 0,120-9 10 0 0,-83 5-50 0 0,124 8 1 0 0,-173-2 41 0 0,43-6 1 0 0,-10 0-43 0 0,-10 4 87 0 0,110-9-96 0 0,-78 3 89 0 0,99 3 0 0 0,52-2-43 0 0,-195 5 7 0 0,1-2 1 0 0,-1-2-1 0 0,40-10 1 0 0,-53 10 9 0 0,70-8-45 0 0,-13 3 59 0 0,-61 7-51 0 0,-5 0-5 0 0,-1 1 0 0 0,1 0 0 0 0,-1 2 0 0 0,1-1 0 0 0,0 2 0 0 0,28 3-1 0 0,-24 2-167 0 0,-16-3-127 0 0,0-1 1 0 0,1 0-1 0 0,-1 0 0 0 0,1 0 1 0 0,6 0-1 0 0,0 2-2371 0 0,-5 1-3545 0 0</inkml:trace>
</inkml:ink>
</file>

<file path=ppt/ink/ink5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87 118 512 0 0,'-81'-7'16440'0'0,"75"6"-13680"0"0,11-3-1227 0 0,12-1-403 0 0,330-13 664 0 0,-141 11-1778 0 0,387-48-156 0 0,-542 45 151 0 0,-38 7-31 0 0,0 0 0 0 0,0 1-1 0 0,0 0 1 0 0,0 1 0 0 0,14 1-1 0 0,-26 0 14 0 0,0 0-1 0 0,-1 0 0 0 0,1 0 1 0 0,-1 0-1 0 0,1 0 0 0 0,0 1 0 0 0,-1-1 1 0 0,1 0-1 0 0,-1 0 0 0 0,1 0 0 0 0,-1 1 1 0 0,1-1-1 0 0,-1 0 0 0 0,1 0 0 0 0,-1 1 1 0 0,1-1-1 0 0,-1 1 0 0 0,1 0 1 0 0,0-1-13 0 0,-1 0 1 0 0,0 1-1 0 0,0-1 0 0 0,0 0 1 0 0,0 1-1 0 0,0-1 1 0 0,0 0-1 0 0,0 1 1 0 0,0-1-1 0 0,0 0 1 0 0,0 0-1 0 0,0 1 1 0 0,0-1-1 0 0,0 0 1 0 0,0 1-1 0 0,-1-1 1 0 0,1 0-1 0 0,0 1 1 0 0,0-1-1 0 0,0 0 1 0 0,0 0-1 0 0,-1 1 1 0 0,1-1-1 0 0,-2 2-142 0 0,1 0 1 0 0,-1 0-1 0 0,0-1 1 0 0,0 1-1 0 0,0-1 0 0 0,0 1 1 0 0,-3 1-1 0 0,-49 20-4405 0 0,15-12-2110 0 0,20-7 2520 0 0</inkml:trace>
</inkml:ink>
</file>

<file path=ppt/ink/ink5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8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9 99 944 0 0,'2'-13'3652'0'0,"0"-24"0"0"0,-2 33-2935 0 0,0 0-1 0 0,0 0 0 0 0,-1 0 1 0 0,1 0-1 0 0,-1 0 1 0 0,0 0-1 0 0,-1 1 1 0 0,1-1-1 0 0,0 0 0 0 0,-4-5 1 0 0,17 24 3766 0 0,-2-5-3947 0 0,-1 1 1 0 0,0 1 0 0 0,11 19-1 0 0,-14-17-366 0 0,0 0 0 0 0,-1 0 0 0 0,-1 1 0 0 0,-1-1 0 0 0,0 1 0 0 0,0 0-1 0 0,-2 0 1 0 0,0 16 0 0 0,-2 13 319 0 0,-11 62-1 0 0,5-55-268 0 0,7-51-220 0 0,-3 23 33 0 0,1 0 0 0 0,1 30 1 0 0,1-47-52 0 0,0-1 0 0 0,1 1 0 0 0,0-1 1 0 0,0 0-1 0 0,0 1 0 0 0,0-1 1 0 0,1 0-1 0 0,0 1 0 0 0,0-1 0 0 0,1 0 1 0 0,-1-1-1 0 0,1 1 0 0 0,0 0 1 0 0,0-1-1 0 0,7 8 0 0 0,-9-11-23 0 0,-1-1 0 0 0,1 1-1 0 0,0 0 1 0 0,0-1 0 0 0,-1 1 0 0 0,1-1 0 0 0,0 1 0 0 0,0-1-1 0 0,0 1 1 0 0,0-1 0 0 0,0 0 0 0 0,0 1 0 0 0,0-1-1 0 0,-1 0 1 0 0,1 0 0 0 0,0 0 0 0 0,0 0 0 0 0,0 0-1 0 0,0 0 1 0 0,0 0 0 0 0,0 0 0 0 0,0 0 0 0 0,0 0-1 0 0,2-1 1 0 0,-2 0-92 0 0,1 0-1 0 0,-1 0 0 0 0,1 0 1 0 0,-1 0-1 0 0,1 0 0 0 0,-1 0 1 0 0,0 0-1 0 0,1-1 0 0 0,-1 1 1 0 0,0 0-1 0 0,0-1 0 0 0,1-2 1 0 0,1-1-625 0 0,-1 0 1 0 0,0 0-1 0 0,0 0 1 0 0,0 0-1 0 0,-1 0 1 0 0,1 0-1 0 0,-1-1 1 0 0,0-6-1 0 0,-1-16-5939 0 0,-3 14 4336 0 0</inkml:trace>
</inkml:ink>
</file>

<file path=ppt/ink/ink5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 15 592 0 0,'1'-2'724'0'0,"0"1"0"0"0,0-1 0 0 0,0 1 0 0 0,0 0 0 0 0,0 0 0 0 0,0 0 0 0 0,0 0 0 0 0,1 0 0 0 0,-1 0 0 0 0,2-1-1 0 0,-2 2-539 0 0,-1 0 0 0 0,0-1-1 0 0,1 1 1 0 0,-1 0-1 0 0,0 0 1 0 0,1 0-1 0 0,-1 0 1 0 0,1 0-1 0 0,-1 0 1 0 0,0 0-1 0 0,1 0 1 0 0,-1 0 0 0 0,0 0-1 0 0,1 1 1 0 0,-1-1-1 0 0,0 0 1 0 0,1 0-1 0 0,-1 0 1 0 0,0 0-1 0 0,1 0 1 0 0,-1 1-1 0 0,0-1 1 0 0,1 0 0 0 0,-1 0-1 0 0,0 1 1 0 0,0-1-1 0 0,1 0 1 0 0,-1 0-1 0 0,0 1 1 0 0,0-1-1 0 0,0 0 1 0 0,1 1-1 0 0,-1-1 1 0 0,0 0-1 0 0,0 1 1 0 0,0-1 0 0 0,0 0-1 0 0,0 1 1 0 0,0-1-1 0 0,0 0 1 0 0,1 1-1 0 0,-1-1 1 0 0,0 0-1 0 0,0 1 1 0 0,0-1-1 0 0,-1 0 1 0 0,1 1 0 0 0,0 0-1 0 0,17 83 4128 0 0,-10-62-4046 0 0,0 0 1 0 0,2 0-1 0 0,16 30 0 0 0,12 9-36 0 0,57 72 0 0 0,-82-117-192 0 0,-1-2-22 0 0,-1 2 1 0 0,16 29 0 0 0,-23-37-48 0 0,1 0 0 0 0,-1 0 0 0 0,-1 1 1 0 0,0-1-1 0 0,0 1 0 0 0,0-1 1 0 0,0 18-1 0 0,-2-26 9 0 0,0 0-1 0 0,-1 0 1 0 0,1 0-1 0 0,0 0 1 0 0,0 0 0 0 0,0-1-1 0 0,0 1 1 0 0,0 0 0 0 0,0 0-1 0 0,-1 0 1 0 0,1 0 0 0 0,0 0-1 0 0,0 0 1 0 0,0 0-1 0 0,0 0 1 0 0,0 0 0 0 0,-1 0-1 0 0,1 0 1 0 0,0 0 0 0 0,0 0-1 0 0,0 0 1 0 0,0 0-1 0 0,-1 0 1 0 0,1 0 0 0 0,0 0-1 0 0,0 0 1 0 0,0 0 0 0 0,0 0-1 0 0,-1 0 1 0 0,1 0 0 0 0,0 0-1 0 0,0 0 1 0 0,0 0-1 0 0,0 0 1 0 0,0 1 0 0 0,0-1-1 0 0,-1 0 1 0 0,1 0 0 0 0,0 0-1 0 0,0 0 1 0 0,0 0-1 0 0,0 0 1 0 0,0 1 0 0 0,0-1-1 0 0,0 0 1 0 0,0 0 0 0 0,0 0-1 0 0,-1 0 1 0 0,1 0 0 0 0,0 1-1 0 0,0-1 1 0 0,0 0-1 0 0,0 0 1 0 0,0 0 0 0 0,0 0-1 0 0,0 1 1 0 0,-7-14-2119 0 0,4 4-206 0 0,1-1 0 0 0,1 0-1 0 0,-1-17 1 0 0,1 13-672 0 0</inkml:trace>
</inkml:ink>
</file>

<file path=ppt/ink/ink5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0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273 75 512 0 0,'1'-3'367'0'0,"9"-29"3768"0"0,-10 30-3755 0 0,1 0 0 0 0,-1 0-1 0 0,0 0 1 0 0,0 0 0 0 0,0 0 0 0 0,0 0-1 0 0,0 0 1 0 0,-1 0 0 0 0,1 0 0 0 0,0 0-1 0 0,-1 0 1 0 0,0 0 0 0 0,1 1 0 0 0,-2-4-1 0 0,1 4-184 0 0,0 0-1 0 0,0 1 0 0 0,0-1 1 0 0,0 0-1 0 0,0 1 1 0 0,0-1-1 0 0,0 1 0 0 0,0-1 1 0 0,-1 1-1 0 0,1-1 0 0 0,0 1 1 0 0,0 0-1 0 0,0 0 1 0 0,0-1-1 0 0,-1 1 0 0 0,1 0 1 0 0,-2 0-1 0 0,-23 1 1302 0 0,25-1-1347 0 0,-6 1 106 0 0,1 1 1 0 0,-1-1-1 0 0,0 1 0 0 0,1 0 1 0 0,0 1-1 0 0,0 0 0 0 0,0 0 1 0 0,0 0-1 0 0,0 1 1 0 0,0 0-1 0 0,1 0 0 0 0,0 0 1 0 0,0 0-1 0 0,0 1 0 0 0,0 0 1 0 0,1 0-1 0 0,-5 7 0 0 0,-4 6 96 0 0,1 1 0 0 0,1 0 0 0 0,-17 39 0 0 0,14-26 20 0 0,2 1 0 0 0,-14 55 1 0 0,24-75-345 0 0,0-1 1 0 0,0 0 0 0 0,1 0-1 0 0,1 1 1 0 0,0-1 0 0 0,1 1-1 0 0,0-1 1 0 0,1 0 0 0 0,0 1-1 0 0,1-1 1 0 0,4 13 0 0 0,2-5-75 0 0,0 1 0 0 0,2-2 1 0 0,0 1-1 0 0,1-1 0 0 0,1-1 1 0 0,0 0-1 0 0,19 17 0 0 0,-19-21-572 0 0,2 0 0 0 0,0-2 0 0 0,0 0-1 0 0,1-1 1 0 0,0 0 0 0 0,1-1 0 0 0,0-1-1 0 0,27 10 1 0 0,-16-11-1927 0 0,1-3 1014 0 0</inkml:trace>
</inkml:ink>
</file>

<file path=ppt/ink/ink5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1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25 23 8 0 0,'-5'-5'1802'0'0,"3"3"-1114"0"0,-1 0 0 0 0,1 1 0 0 0,0-1 0 0 0,1 0 0 0 0,-1 0 0 0 0,0 0 0 0 0,-3-2 4851 0 0,5 4-5414 0 0,0 0 0 0 0,0 1 0 0 0,0-1 0 0 0,0 1 0 0 0,0-1 0 0 0,0 1 0 0 0,0-1 0 0 0,0 0 0 0 0,0 1 0 0 0,0-1 0 0 0,0 1 0 0 0,1-1 0 0 0,-1 0 0 0 0,0 1 0 0 0,0-1 0 0 0,0 1 0 0 0,0-1 0 0 0,1 0 0 0 0,-1 1 0 0 0,0-1 0 0 0,1 0 0 0 0,-1 1 0 0 0,0-1 0 0 0,5 6 418 0 0,-1 1 1 0 0,0-1-1 0 0,0 1 1 0 0,0 0-1 0 0,-1-1 1 0 0,0 2-1 0 0,-1-1 1 0 0,3 12-1 0 0,0 8-161 0 0,2 29 1 0 0,-2-15 11 0 0,11 46-293 0 0,52 154 0 0 0,-61-217-140 0 0,3 11-178 0 0,5 19-334 0 0,-12-48-307 0 0,-1-1-1 0 0,1 1 1 0 0,6 8 0 0 0,-5-10-1669 0 0,0-1-481 0 0</inkml:trace>
</inkml:ink>
</file>

<file path=ppt/ink/ink5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152 254 1760 0 0,'-16'-4'4366'0'0,"9"2"-2797"0"0,0 0-1 0 0,-1 0 1 0 0,1-1-1 0 0,0 0 1 0 0,-8-4-1 0 0,13 6-1392 0 0,0-1-1 0 0,1 1 1 0 0,-1 0-1 0 0,1-1 0 0 0,-1 1 1 0 0,1-1-1 0 0,-1 1 0 0 0,1-1 1 0 0,0 1-1 0 0,0-1 0 0 0,0 0 1 0 0,0 0-1 0 0,0 0 1 0 0,0 0-1 0 0,1 1 0 0 0,-1-1 1 0 0,0 0-1 0 0,1 0 0 0 0,0 0 1 0 0,-1 0-1 0 0,1-1 0 0 0,0 1 1 0 0,0 0-1 0 0,0-2 1 0 0,1-2-57 0 0,0 0 1 0 0,1 0 0 0 0,0 0-1 0 0,-1 0 1 0 0,2 0 0 0 0,-1 0-1 0 0,1 1 1 0 0,0 0 0 0 0,0-1-1 0 0,5-6 1 0 0,3-2-22 0 0,1 0 0 0 0,16-15-1 0 0,-22 23-82 0 0,1 0-1 0 0,0 1 0 0 0,0 0 1 0 0,0 0-1 0 0,1 1 1 0 0,-1-1-1 0 0,1 2 0 0 0,0-1 1 0 0,0 1-1 0 0,1 0 1 0 0,-1 1-1 0 0,0 0 0 0 0,1 0 1 0 0,12 0-1 0 0,-9 2 5 0 0,1 0 0 0 0,-1 1-1 0 0,1 0 1 0 0,-1 1 0 0 0,1 0-1 0 0,-1 1 1 0 0,0 1 0 0 0,0 0-1 0 0,16 8 1 0 0,2 3-33 0 0,-1 1 0 0 0,-1 2 1 0 0,0 1-1 0 0,-1 1 0 0 0,-1 1 0 0 0,-1 1 1 0 0,-2 1-1 0 0,0 1 0 0 0,-1 2 0 0 0,-1 0 0 0 0,28 47 1 0 0,-46-67 18 0 0,1 0 1 0 0,-1 0 0 0 0,-1 0-1 0 0,1 1 1 0 0,-1-1 0 0 0,0 1 0 0 0,0 0-1 0 0,-1 0 1 0 0,2 13 0 0 0,-3-16-1 0 0,-1 0 1 0 0,1-1-1 0 0,-1 1 1 0 0,1 0-1 0 0,-1 0 1 0 0,0-1-1 0 0,0 1 1 0 0,-1 0-1 0 0,1-1 1 0 0,-1 1-1 0 0,0-1 0 0 0,0 0 1 0 0,0 0-1 0 0,0 0 1 0 0,-1 0-1 0 0,1 0 1 0 0,-1 0-1 0 0,1 0 1 0 0,-6 3-1 0 0,-1 1-2 0 0,-1-1 0 0 0,0 0-1 0 0,-1-1 1 0 0,1 0 0 0 0,-1 0-1 0 0,0-1 1 0 0,0-1-1 0 0,0 0 1 0 0,-22 3 0 0 0,-9-1-97 0 0,-56-1 1 0 0,92-4 83 0 0,-45-1-215 0 0,0-3 1 0 0,0-2 0 0 0,-99-24-1 0 0,133 26-584 0 0,0-2 1 0 0,0 0-1 0 0,-17-9 0 0 0,26 11-242 0 0,1 0 1 0 0,-1-1-1 0 0,1 0 0 0 0,-12-11 1 0 0,0-5-951 0 0</inkml:trace>
</inkml:ink>
</file>

<file path=ppt/ink/ink5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3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 16 512 0 0,'-8'-15'14460'0'0,"17"15"-14147"0"0,2 3 203 0 0,0 0 0 0 0,0 1 0 0 0,-1 1 0 0 0,0 0 0 0 0,0 0 0 0 0,17 12 0 0 0,7 4 403 0 0,-2-4-638 0 0,-1 2 1 0 0,-1 2-1 0 0,-1 1 0 0 0,0 1 0 0 0,-2 1 0 0 0,-1 1 1 0 0,0 2-1 0 0,-3 0 0 0 0,0 2 0 0 0,-1 1 0 0 0,-2 0 1 0 0,31 64-1 0 0,-45-81-213 0 0,-1 1 1 0 0,0 0 0 0 0,-1 0-1 0 0,0 0 1 0 0,-1 1-1 0 0,-1-1 1 0 0,0 1 0 0 0,-1 0-1 0 0,-1-1 1 0 0,-2 30 0 0 0,-2-24-27 0 0,0 0 1 0 0,-1 0 0 0 0,-1-1-1 0 0,-1 1 1 0 0,-1-1 0 0 0,0-1-1 0 0,-16 25 1 0 0,8-17-148 0 0,-1 0 1 0 0,-2-1-1 0 0,0 0 1 0 0,-2-2-1 0 0,-1 0 1 0 0,-33 27-1 0 0,33-34-1546 0 0,0 0-1 0 0,-1-2 0 0 0,0 0 1 0 0,-39 15-1 0 0,18-13-2988 0 0</inkml:trace>
</inkml:ink>
</file>

<file path=ppt/ink/ink5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69 512 0 0,'-2'-13'3684'0'0,"0"2"-928"0"0,0 0 0 0 0,0-14 0 0 0,2 25-2672 0 0,0-1 0 0 0,0 0 1 0 0,-1 1-1 0 0,1-1 0 0 0,0 1 1 0 0,-1-1-1 0 0,1 1 0 0 0,-1 0 0 0 0,1-1 1 0 0,-1 1-1 0 0,1-1 0 0 0,-1 1 0 0 0,1 0 1 0 0,-1-1-1 0 0,1 1 0 0 0,-1 0 0 0 0,1 0 1 0 0,-1-1-1 0 0,1 1 0 0 0,-1 0 0 0 0,1 0 1 0 0,-1 0-1 0 0,0 0 0 0 0,1 0 0 0 0,-1 0 1 0 0,1 0-1 0 0,-1 0 0 0 0,0 0 0 0 0,0 0 1 0 0,-20 1 1244 0 0,9 2-997 0 0,1 2 0 0 0,-1-1 1 0 0,1 1-1 0 0,0 1 0 0 0,1 0 1 0 0,-1 1-1 0 0,1 0 0 0 0,0 0 1 0 0,1 1-1 0 0,-18 18 0 0 0,14-11-69 0 0,0 1 0 0 0,1 0 1 0 0,0 1-1 0 0,2 0 0 0 0,-17 36 0 0 0,19-33-155 0 0,1-1 0 0 0,1 1 0 0 0,1 0 0 0 0,0 0 0 0 0,2 1 0 0 0,-2 36 1 0 0,5-41-66 0 0,0 1 1 0 0,1-1 0 0 0,1 0-1 0 0,1-1 1 0 0,1 1 0 0 0,0 0 0 0 0,0-1-1 0 0,2 0 1 0 0,9 20 0 0 0,-5-16-134 0 0,2 0 0 0 0,0 0 0 0 0,1-2 0 0 0,0 1 0 0 0,2-2 0 0 0,0 1 0 0 0,1-2 0 0 0,0 0 0 0 0,1-1 0 0 0,1-1 0 0 0,0-1 0 0 0,1 0 0 0 0,0-1 0 0 0,25 9 0 0 0,35 12-3571 0 0,-25-16-1854 0 0,-26-9 2030 0 0</inkml:trace>
</inkml:ink>
</file>

<file path=ppt/ink/ink5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225 129 512 0 0,'1'-1'538'0'0,"1"0"0"0"0,0 0 0 0 0,-1 0 0 0 0,1 0 0 0 0,0-1 0 0 0,-1 1 0 0 0,1 0 1 0 0,-1-1-1 0 0,0 1 0 0 0,0-1 0 0 0,1 1 0 0 0,-1-1 0 0 0,0 1 0 0 0,0-1 0 0 0,0 0 0 0 0,0-2 0 0 0,0 2-145 0 0,0 0 1 0 0,-1-1-1 0 0,0 1 0 0 0,1-1 1 0 0,-1 1-1 0 0,0 0 0 0 0,0-1 1 0 0,0 1-1 0 0,-1-1 0 0 0,1 1 0 0 0,-1-4 1 0 0,-1 1-121 0 0,0 0 1 0 0,0 0 0 0 0,0 0-1 0 0,0 1 1 0 0,-1-1-1 0 0,0 1 1 0 0,0 0 0 0 0,0 0-1 0 0,0 0 1 0 0,0 0 0 0 0,-1 0-1 0 0,-4-3 1 0 0,6 6-190 0 0,-1-1 0 0 0,1 1 0 0 0,-1 0 0 0 0,0 0 1 0 0,1 0-1 0 0,-1 0 0 0 0,0 0 0 0 0,0 1 0 0 0,0-1 0 0 0,1 1 0 0 0,-1 0 1 0 0,0 0-1 0 0,0 0 0 0 0,0 0 0 0 0,0 0 0 0 0,0 0 0 0 0,1 1 0 0 0,-1 0 1 0 0,0-1-1 0 0,-2 2 0 0 0,-2 1 69 0 0,0-1 1 0 0,1 1-1 0 0,-1 0 0 0 0,1 1 1 0 0,0-1-1 0 0,-11 10 0 0 0,7-5 118 0 0,1 1-1 0 0,0 1 1 0 0,0 0-1 0 0,1 0 1 0 0,-10 17-1 0 0,13-19-132 0 0,1 0-1 0 0,0 0 1 0 0,1 0-1 0 0,0 0 1 0 0,0 0-1 0 0,1 1 1 0 0,0-1-1 0 0,0 1 1 0 0,0 9-1 0 0,2-14-92 0 0,0-1 0 0 0,1 1 0 0 0,-1-1-1 0 0,0 0 1 0 0,1 1 0 0 0,0-1-1 0 0,0 0 1 0 0,0 0 0 0 0,0 1 0 0 0,1-1-1 0 0,-1 0 1 0 0,4 5 0 0 0,-1-3-3 0 0,-1-1 1 0 0,1 1 0 0 0,0-1 0 0 0,1 0-1 0 0,-1 0 1 0 0,10 6 0 0 0,-3-3-46 0 0,-1-2 0 0 0,1 1 1 0 0,1-1-1 0 0,-1-1 0 0 0,1 0 1 0 0,19 4-1 0 0,-17-6-210 0 0,2 0 0 0 0,-1-2 0 0 0,0 0-1 0 0,0 0 1 0 0,0-1 0 0 0,0-1 0 0 0,0 0 0 0 0,15-6 0 0 0,44-16-4402 0 0,-5-7-6080 0 0,-51 22 8216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4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15 512 0 0,'-18'-11'1362'0'0,"18"10"-1261"0"0,-1 1 0 0 0,1 0 0 0 0,-1-1 0 0 0,1 1 0 0 0,-1 0 0 0 0,0 0-1 0 0,1-1 1 0 0,-1 1 0 0 0,1 0 0 0 0,-1 0 0 0 0,1 0 0 0 0,-1 0 0 0 0,0 0-1 0 0,1 0 1 0 0,-1 0 0 0 0,1 0 0 0 0,-1 0 0 0 0,0 0 0 0 0,1 0 0 0 0,-1 0 0 0 0,1 1-1 0 0,-1-1 1 0 0,1 0 0 0 0,-1 0 0 0 0,1 0 0 0 0,-1 1 0 0 0,0-1 0 0 0,1 0-1 0 0,0 1 1 0 0,-1-1 0 0 0,1 1 0 0 0,-1-1 0 0 0,0 1 0 0 0,1 0 18 0 0,0-1 0 0 0,0 1 0 0 0,0-1-1 0 0,0 1 1 0 0,0 0 0 0 0,0-1 0 0 0,0 1 0 0 0,0 0 0 0 0,0-1 0 0 0,0 1 0 0 0,0-1 0 0 0,0 1 0 0 0,0 0 0 0 0,1-1 0 0 0,-1 1 0 0 0,0-1 0 0 0,0 1-1 0 0,1-1 1 0 0,-1 1 0 0 0,1 0 0 0 0,10 13 988 0 0,-4-5-622 0 0,0 4-176 0 0,0 1 1 0 0,-1 0 0 0 0,0 0-1 0 0,-1 0 1 0 0,-1 0 0 0 0,-1 1-1 0 0,1 0 1 0 0,0 25 0 0 0,-2 5 43 0 0,-7 70 1 0 0,1-46-12 0 0,3-59-344 0 0,1 0-1 0 0,1 0 0 0 0,0 0 0 0 0,0 0 0 0 0,1 0 0 0 0,0 0 1 0 0,1 0-1 0 0,0-1 0 0 0,6 14 0 0 0,-3-13-750 0 0,-1 0 1 0 0,1 0-1 0 0,1-1 1 0 0,13 16-1 0 0,-13-17-795 0 0</inkml:trace>
</inkml:ink>
</file>

<file path=ppt/ink/ink5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41 1344 0 0,'0'-1'515'0'0,"-1"1"1"0"0,0 0-1 0 0,1-1 0 0 0,-1 1 0 0 0,1 0 0 0 0,-1-1 1 0 0,0 1-1 0 0,1-1 0 0 0,-1 1 0 0 0,1-1 0 0 0,-1 1 0 0 0,1-1 1 0 0,0 0-1 0 0,-1 1 0 0 0,1-1 0 0 0,0 0 0 0 0,-1 1 1 0 0,1-1-1 0 0,-1-1 0 0 0,2 2-315 0 0,-1 0 1 0 0,0-1-1 0 0,0 1 1 0 0,0-1-1 0 0,1 1 0 0 0,-1 0 1 0 0,0-1-1 0 0,0 1 0 0 0,1 0 1 0 0,-1 0-1 0 0,0-1 1 0 0,0 1-1 0 0,1 0 0 0 0,-1 0 1 0 0,1-1-1 0 0,-1 1 1 0 0,0 0-1 0 0,1 0 0 0 0,-1 0 1 0 0,0-1-1 0 0,1 1 1 0 0,-1 0-1 0 0,1 0 0 0 0,0 0 1 0 0,5-1 305 0 0,1 0 0 0 0,0 0 0 0 0,7 0 1 0 0,-6 1-135 0 0,260-19-2 0 0,-193 22-1668 0 0,-48-1-1991 0 0,-19 0 1183 0 0,-2 0-776 0 0</inkml:trace>
</inkml:ink>
</file>

<file path=ppt/ink/ink5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14 360 0 0,'-17'-14'16133'0'0,"28"20"-14105"0"0,-1-1-1789 0 0,0 2-1 0 0,-1-1 1 0 0,0 1-1 0 0,0 0 1 0 0,0 1-1 0 0,-1 0 1 0 0,9 12 0 0 0,-13-15-242 0 0,0 1 0 0 0,0 0 1 0 0,-1 0-1 0 0,1 0 1 0 0,-1 0-1 0 0,-1 1 1 0 0,1-1-1 0 0,-1 1 0 0 0,-1 0 1 0 0,1-1-1 0 0,-1 1 1 0 0,0 0-1 0 0,0 8 1 0 0,-1-8-262 0 0,0 2 263 0 0,0-1 0 0 0,0 0 0 0 0,4 14-1 0 0,4-1-2013 0 0,-6-19 1280 0 0,0 0 0 0 0,-1 0 0 0 0,1 0 0 0 0,0 0 0 0 0,0 0 0 0 0,0 0 0 0 0,3 1 1 0 0,6 4-2919 0 0</inkml:trace>
</inkml:ink>
</file>

<file path=ppt/ink/ink5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41 112 0 0,'-1'-2'420'0'0,"1"0"-1"0"0,0 0 1 0 0,-1 0 0 0 0,0 0 0 0 0,1 0-1 0 0,-1 1 1 0 0,0-1 0 0 0,0 0 0 0 0,0 0-1 0 0,0 1 1 0 0,0-1 0 0 0,0 0-1 0 0,-1 1 1 0 0,1-1 0 0 0,-1 1 0 0 0,1 0-1 0 0,-1-1 1 0 0,1 1 0 0 0,-1 0 0 0 0,0 0-1 0 0,1 0 1 0 0,-1 0 0 0 0,0 0-1 0 0,0 0 1 0 0,0 1 0 0 0,0-1 0 0 0,0 1-1 0 0,0-1 1 0 0,0 1 0 0 0,0 0 0 0 0,0-1-1 0 0,-3 1 1 0 0,0 0-11 0 0,0 0-1 0 0,0 0 1 0 0,-1 1 0 0 0,1 0-1 0 0,0-1 1 0 0,0 1-1 0 0,0 1 1 0 0,0-1 0 0 0,0 1-1 0 0,1 0 1 0 0,-10 5 0 0 0,7-3-60 0 0,0 1 0 0 0,0 0 0 0 0,1 1 0 0 0,0 0 0 0 0,0 0 0 0 0,-9 11 0 0 0,4-1 73 0 0,1-1 0 0 0,0 2-1 0 0,1 0 1 0 0,1 0 0 0 0,-10 33 0 0 0,13-37-239 0 0,2 1 0 0 0,0-1 1 0 0,0 1-1 0 0,1 0 0 0 0,1 0 0 0 0,1 0 0 0 0,0 0 0 0 0,2 20 0 0 0,-1-27-189 0 0,1 1 1 0 0,0-1-1 0 0,0 1 0 0 0,0-1 0 0 0,1 0 0 0 0,0 0 0 0 0,0-1 0 0 0,1 1 0 0 0,0 0 0 0 0,0-1 0 0 0,1 0 0 0 0,0 0 0 0 0,0 0 0 0 0,0-1 1 0 0,0 0-1 0 0,1 0 0 0 0,7 5 0 0 0,4 2-635 0 0,1-1 1 0 0,30 15 0 0 0,-40-23-341 0 0,1 0 0 0 0,-1 0 0 0 0,12 1 0 0 0,-13-3-562 0 0,0 0 0 0 0,-1 0-1 0 0,1-1 1 0 0,0 0 0 0 0,7-1-1 0 0,0-2-1132 0 0</inkml:trace>
</inkml:ink>
</file>

<file path=ppt/ink/ink5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11 2104 0 0,'-14'-10'15304'0'0,"21"16"-13807"0"0,9 5-990 0 0,-1 0-1 0 0,0 1 1 0 0,-1 1-1 0 0,-1 0 1 0 0,0 1-1 0 0,-1 1 0 0 0,13 18 1 0 0,6 26-147 0 0,3 5-192 0 0,-29-56-400 0 0,0 0 1 0 0,0-1-1 0 0,1 0 1 0 0,0 0-1 0 0,11 10 0 0 0,-2-8-2455 0 0,-3-6-4840 0 0,-5-3 1943 0 0</inkml:trace>
</inkml:ink>
</file>

<file path=ppt/ink/ink5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2000 0 0,'-3'0'1267'0'0,"0"0"0"0"0,0 0 0 0 0,-1 1 0 0 0,1-1 0 0 0,0 1 0 0 0,0 0-1 0 0,-5 2 1 0 0,-20 14 4108 0 0,14-5-3833 0 0,-21 24 0 0 0,17-18-801 0 0,-82 72 484 0 0,67-61-1308 0 0,31-27 32 0 0,0 0 0 0 0,0 0 1 0 0,0 0-1 0 0,0 0 0 0 0,1 0 0 0 0,-1 0 0 0 0,0 0 1 0 0,1 1-1 0 0,-2 2 0 0 0,3-4-121 0 0,0-1-1 0 0,0 1 1 0 0,0 0-1 0 0,0 0 1 0 0,0-1 0 0 0,0 1-1 0 0,0 0 1 0 0,0-1-1 0 0,0 1 1 0 0,0 0 0 0 0,0-1-1 0 0,0 1 1 0 0,0 0-1 0 0,0-1 1 0 0,1 1-1 0 0,-1 0 1 0 0,0-1 0 0 0,1 1-1 0 0,-1 0 1 0 0,0-1-1 0 0,1 1 1 0 0,-1-1-1 0 0,0 1 1 0 0,1-1 0 0 0,-1 1-1 0 0,1-1 1 0 0,-1 1-1 0 0,1-1 1 0 0,0 1-1 0 0,-1-1 1 0 0,1 0 0 0 0,-1 1-1 0 0,1-1 1 0 0,0 0-1 0 0,-1 0 1 0 0,1 1-1 0 0,0-1 1 0 0,1 0 0 0 0,7 3-3383 0 0</inkml:trace>
</inkml:ink>
</file>

<file path=ppt/ink/ink5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2176 0 0,'0'0'308'0'0,"-1"0"-1"0"0,1 0 1 0 0,-1 0 0 0 0,1 0-1 0 0,0 0 1 0 0,-1 1-1 0 0,1-1 1 0 0,0 0-1 0 0,-1 0 1 0 0,1 0-1 0 0,0 0 1 0 0,0 1-1 0 0,-1-1 1 0 0,1 0-1 0 0,0 0 1 0 0,0 1-1 0 0,-1-1 1 0 0,1 0-1 0 0,0 0 1 0 0,0 1-1 0 0,-1-1 1 0 0,1 0-1 0 0,0 1 1 0 0,0-1-1 0 0,0 0 1 0 0,0 1-1 0 0,0-1 1 0 0,0 0-1 0 0,-1 1 1 0 0,1-1-1 0 0,0 1 1 0 0,0-1-1 0 0,0 0 1 0 0,0 1-1 0 0,1 0-27 0 0,-1 0 1 0 0,1 0-1 0 0,-1-1 0 0 0,1 1 0 0 0,-1 0 0 0 0,1 0 0 0 0,0-1 1 0 0,-1 1-1 0 0,1 0 0 0 0,0-1 0 0 0,0 1 0 0 0,1 0 0 0 0,26 13 733 0 0,-14-11-973 0 0,-1 0 1 0 0,0-2-1 0 0,0 1 0 0 0,1-2 0 0 0,-1 1 0 0 0,0-2 0 0 0,26-3 0 0 0,-18 1-2236 0 0,-1 2 0 0 0,25 0-1 0 0,-37 2 281 0 0</inkml:trace>
</inkml:ink>
</file>

<file path=ppt/ink/ink5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16 2200 0 0,'-5'-11'8077'0'0,"5"11"-7917"0"0,0 0 0 0 0,0-1 0 0 0,0 1 0 0 0,0 0 0 0 0,0 0 0 0 0,0 0 0 0 0,0-1 1 0 0,1 1-1 0 0,-1 0 0 0 0,0 0 0 0 0,0 0 0 0 0,0 0 0 0 0,0-1 0 0 0,0 1 0 0 0,0 0 0 0 0,0 0 0 0 0,0 0 1 0 0,1 0-1 0 0,-1 0 0 0 0,0-1 0 0 0,0 1 0 0 0,0 0 0 0 0,0 0 0 0 0,1 0 0 0 0,-1 0 0 0 0,0 0 0 0 0,0 0 1 0 0,0 0-1 0 0,0 0 0 0 0,1-1 0 0 0,0 1 93 0 0,1 0 0 0 0,-1 1 0 0 0,0-1 0 0 0,0 0 0 0 0,1 0 0 0 0,-1 0 0 0 0,0 1 0 0 0,0-1 1 0 0,1 0-1 0 0,-1 1 0 0 0,0 0 0 0 0,0-1 0 0 0,0 1 0 0 0,2 1 0 0 0,5 4 89 0 0,-1 1-1 0 0,0 0 1 0 0,0 1-1 0 0,0 0 1 0 0,-1 0 0 0 0,-1 0-1 0 0,6 10 1 0 0,4 4-61 0 0,21 41 505 0 0,-25-41-717 0 0,21 29 0 0 0,-28-45-310 0 0,1 0 0 0 0,0 0-1 0 0,0 0 1 0 0,10 7 0 0 0,6-1-2921 0 0,-17-11 2035 0 0,-1 1 1 0 0,1-2 0 0 0,0 1-1 0 0,-1 0 1 0 0,5 0 0 0 0,4-1-696 0 0</inkml:trace>
</inkml:ink>
</file>

<file path=ppt/ink/ink5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 2328 0 0,'-4'0'1563'0'0,"1"-1"-1"0"0,-1 1 0 0 0,0 0 0 0 0,0 1 0 0 0,-5 0 1 0 0,7-1-861 0 0,-1 1 1 0 0,0 0 0 0 0,0 0 0 0 0,1 0 0 0 0,-1 0-1 0 0,-3 3 1 0 0,1-1-216 0 0,1 1 0 0 0,0 0 0 0 0,-1 0 1 0 0,1 0-1 0 0,0 0 0 0 0,-6 11 0 0 0,-14 19 54 0 0,-2 0 0 0 0,-1-2-1 0 0,-32 30 1 0 0,49-52-591 0 0,4-6-568 0 0,1 1-1 0 0,0-1 1 0 0,0 1 0 0 0,0 1 0 0 0,-5 7 0 0 0,6-5-1982 0 0</inkml:trace>
</inkml:ink>
</file>

<file path=ppt/ink/ink5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 8 0 0,'-7'-7'2765'0'0,"-7"5"13974"0"0,14 3-16510 0 0,0 12 373 0 0,2-5-406 0 0,0 0 0 0 0,1 1 0 0 0,-1-1 0 0 0,1 0 0 0 0,1-1 0 0 0,0 1 0 0 0,0 0 0 0 0,6 7 0 0 0,46 54 61 0 0,-29-38-186 0 0,-16-17-114 0 0,1-1 0 0 0,21 19 0 0 0,-32-32 33 0 0,0 1 1 0 0,-1-1-1 0 0,1 0 0 0 0,0 1 0 0 0,0-1 1 0 0,-1 0-1 0 0,1 0 0 0 0,0 0 0 0 0,0 0 0 0 0,0 0 1 0 0,-1 0-1 0 0,1 0 0 0 0,0 0 0 0 0,0 0 1 0 0,0 0-1 0 0,-1 0 0 0 0,1 0 0 0 0,0 0 1 0 0,0-1-1 0 0,-1 1 0 0 0,1 0 0 0 0,0-1 1 0 0,0 1-1 0 0,-1 0 0 0 0,1-1 0 0 0,-1 1 1 0 0,1-1-1 0 0,0 1 0 0 0,0-2 0 0 0,0 2 2 0 0,-1 0 0 0 0,1-1 0 0 0,-1 1 0 0 0,1-1 0 0 0,-1 1 0 0 0,1 0-1 0 0,-1-1 1 0 0,0 1 0 0 0,1-1 0 0 0,-1 1 0 0 0,0-1 0 0 0,1 1 0 0 0,-1-1-1 0 0,0 0 1 0 0,0 1 0 0 0,1-1 0 0 0,-1 1 0 0 0,0-1 0 0 0,0 0 0 0 0,0 1 0 0 0,0-1-1 0 0,0 1 1 0 0,0-1 0 0 0,0 0 0 0 0,0 1 0 0 0,0-1 0 0 0,0 1 0 0 0,0-1 0 0 0,0 0-1 0 0,0 1 1 0 0,0-1 0 0 0,-1 1 0 0 0,1-1 0 0 0,0 0 0 0 0,-1 0 0 0 0,-2 0 9 0 0,1 0-1 0 0,-1 0 1 0 0,1 0 0 0 0,-1 0 0 0 0,0 0 0 0 0,0 1 0 0 0,1-1 0 0 0,-1 1-1 0 0,0 0 1 0 0,0 0 0 0 0,-4 0 0 0 0,-9-1 30 0 0,-49-7-15 0 0,-69-15 445 0 0,133 23-452 0 0,1 0-1 0 0,0 0 0 0 0,0 0 0 0 0,-1 0 0 0 0,1 0 0 0 0,0 0 0 0 0,0 0 1 0 0,-1 0-1 0 0,1 0 0 0 0,0 0 0 0 0,0 0 0 0 0,-1 0 0 0 0,1 0 1 0 0,0-1-1 0 0,0 1 0 0 0,-1 0 0 0 0,1 0 0 0 0,0 0 0 0 0,0 0 0 0 0,-1-1 1 0 0,1 1-1 0 0,0 0 0 0 0,0 0 0 0 0,0 0 0 0 0,0-1 0 0 0,-1 1 1 0 0,1 0-1 0 0,0 0 0 0 0,0-1 0 0 0,0 1 0 0 0,0 0 0 0 0,0 0 0 0 0,0-1 1 0 0,0 1-1 0 0,0 0 0 0 0,0-1 0 0 0,0 1 0 0 0,0-1 0 0 0,8-8 166 0 0,18-3 5 0 0,19-1-110 0 0,64-10 0 0 0,-48 12-64 0 0,-22 3 36 0 0,-33 6 38 0 0,-25 5 13 0 0,-58 6-81 0 0,46-6 117 0 0,-55 12 0 0 0,67-9-6 0 0,19-6-116 0 0,-1 0 1 0 0,0 0-1 0 0,1 1 1 0 0,-1-1-1 0 0,1 0 1 0 0,-1 0-1 0 0,1 0 1 0 0,-1 1-1 0 0,1-1 1 0 0,-1 0-1 0 0,1 1 1 0 0,-1-1-1 0 0,1 0 1 0 0,-1 1-1 0 0,1-1 1 0 0,0 0-1 0 0,-1 1 1 0 0,1-1-1 0 0,-1 1 1 0 0,1-1-1 0 0,0 1 1 0 0,0-1-1 0 0,-1 1 1 0 0,1-1-1 0 0,0 1 1 0 0,0 0-1 0 0,0-1 1 0 0,-1 1-1 0 0,4 0 5 0 0,-1 0 0 0 0,0 0-1 0 0,1-1 1 0 0,-1 1 0 0 0,1-1-1 0 0,-1 0 1 0 0,1 1 0 0 0,-1-1-1 0 0,1-1 1 0 0,2 1 0 0 0,153-16-575 0 0,-154 15 509 0 0,1 0 1 0 0,0 1 0 0 0,-1 0 0 0 0,1 0 0 0 0,0 0 0 0 0,-1 1-1 0 0,1-1 1 0 0,0 1 0 0 0,8 3 0 0 0,-9-2-603 0 0,1 0 1 0 0,-1 0-1 0 0,0 1 0 0 0,0-1 1 0 0,-1 1-1 0 0,6 4 0 0 0,2 4-4177 0 0,-4-4 3013 0 0</inkml:trace>
</inkml:ink>
</file>

<file path=ppt/ink/ink5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19 2264 0 0,'0'-1'539'0'0,"-1"1"0"0"0,1-1 0 0 0,-1 0 0 0 0,1 0 0 0 0,0 1-1 0 0,0-1 1 0 0,-1 0 0 0 0,1 0 0 0 0,0 0 0 0 0,0 1 0 0 0,0-1-1 0 0,0 0 1 0 0,0 0 0 0 0,0 0 0 0 0,0 1 0 0 0,0-1-1 0 0,0 0 1 0 0,0 0 0 0 0,1 0 0 0 0,-1-1 0 0 0,2 2-284 0 0,-1 0-1 0 0,0 0 1 0 0,0 0 0 0 0,0 0 0 0 0,0 0 0 0 0,1 0 0 0 0,-1 0-1 0 0,0 0 1 0 0,0 1 0 0 0,0-1 0 0 0,0 0 0 0 0,0 1 0 0 0,0-1-1 0 0,1 1 1 0 0,1 0 0 0 0,11 7 314 0 0,0 0 1 0 0,0 0-1 0 0,-1 1 0 0 0,0 1 1 0 0,15 15-1 0 0,-9-9-101 0 0,7 6-3 0 0,-1 1 1 0 0,-1 2 0 0 0,-1 0 0 0 0,27 39 0 0 0,-41-51-391 0 0,0 1 0 0 0,-1 1 0 0 0,-1-1 0 0 0,-1 1 1 0 0,0 0-1 0 0,-1 0 0 0 0,0 1 0 0 0,-1 0 0 0 0,-1 0 1 0 0,-1 0-1 0 0,1 21 0 0 0,-3-11-38 0 0,0-1 0 0 0,-3 1 0 0 0,0 0 0 0 0,-1-1 0 0 0,-11 37 0 0 0,10-48-109 0 0,0-1 0 0 0,-1 1 0 0 0,0-1 1 0 0,-1 0-1 0 0,0-1 0 0 0,-1 1 1 0 0,0-2-1 0 0,-1 1 0 0 0,0-1 1 0 0,-1 0-1 0 0,-13 10 0 0 0,-11 4-1885 0 0,10-10-7087 0 0,17-10 5938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2.2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1608 0 0,'0'7'8057'0'0,"-1"-4"-7870"0"0,1 0-1 0 0,0 1 0 0 0,0-1 1 0 0,0 0-1 0 0,1 5 1 0 0,14 104 4309 0 0,-11-75-2313 0 0,14 68 1 0 0,10-22-758 0 0,3 11-669 0 0,-34-114-775 0 0,0 0 0 0 0,2 0 0 0 0,0-1 1 0 0,4-33-1 0 0,2 15-151 0 0,1 0 1 0 0,3 0-1 0 0,1 0 0 0 0,26-62 1 0 0,-32 90 135 0 0,1 1 1 0 0,0 0-1 0 0,1 0 0 0 0,8-11 1 0 0,-12 18 29 0 0,0 0 0 0 0,1 0 0 0 0,-1 1 0 0 0,1-1 0 0 0,0 1 0 0 0,0-1 0 0 0,0 1 0 0 0,0 0 0 0 0,0 1 0 0 0,0-1 0 0 0,1 0 0 0 0,-1 1 0 0 0,0 0 1 0 0,1 0-1 0 0,-1 0 0 0 0,1 0 0 0 0,4 0 0 0 0,-5 0 11 0 0,1 1 0 0 0,0 0 0 0 0,0 0 1 0 0,0 0-1 0 0,0 1 0 0 0,0-1 0 0 0,0 1 1 0 0,0 0-1 0 0,-1 0 0 0 0,1 0 0 0 0,0 1 1 0 0,-1-1-1 0 0,7 5 0 0 0,-5-3-5 0 0,-1 1 0 0 0,0-1 1 0 0,0 1-1 0 0,0 0 0 0 0,0 0 0 0 0,-1 0 0 0 0,0 1 0 0 0,0-1 0 0 0,4 8 0 0 0,2 9 68 0 0,-1 0 0 0 0,0 0 0 0 0,-2 0 0 0 0,8 44-1 0 0,8 28 302 0 0,-13-65-175 0 0,-5-11-131 0 0,1-1 1 0 0,1 0-1 0 0,15 30 1 0 0,-19-43-70 0 0,0 1 1 0 0,1-1 0 0 0,-1 1-1 0 0,1-1 1 0 0,0 0-1 0 0,0 0 1 0 0,0 0-1 0 0,0 0 1 0 0,0-1 0 0 0,1 1-1 0 0,-1-1 1 0 0,1 0-1 0 0,-1 0 1 0 0,1 0-1 0 0,0 0 1 0 0,0-1 0 0 0,0 1-1 0 0,0-1 1 0 0,0 0-1 0 0,0 0 1 0 0,5 0-1 0 0,-5-2-31 0 0,0 1 1 0 0,0-1-1 0 0,0 1 0 0 0,-1-1 0 0 0,1 0 0 0 0,0 0 0 0 0,0-1 0 0 0,-1 1 0 0 0,1-1 0 0 0,-1 0 0 0 0,1 0 0 0 0,-1 0 1 0 0,0 0-1 0 0,0-1 0 0 0,0 1 0 0 0,4-6 0 0 0,2 0-233 0 0,-2 0 1 0 0,1-1-1 0 0,-1-1 0 0 0,7-13 1 0 0,-8 12 7 0 0,0 0 0 0 0,-2 0 0 0 0,1-1 0 0 0,-1 0 0 0 0,-1 1 0 0 0,0-2 1 0 0,-1 1-1 0 0,0 0 0 0 0,-1-14 0 0 0,-1-11-324 0 0,-8-62 0 0 0,8 98 582 0 0,-2-9-44 0 0,0-6 60 0 0,1 1 0 0 0,0 0 0 0 0,0-1 1 0 0,3-19-1 0 0,-2 35 7 0 0,0-1-1 0 0,0 1 1 0 0,0-1 0 0 0,0 0 0 0 0,0 1-1 0 0,1-1 1 0 0,-1 1 0 0 0,0-1-1 0 0,0 1 1 0 0,0-1 0 0 0,0 0 0 0 0,0 1-1 0 0,1-1 1 0 0,-1 1 0 0 0,0-1 0 0 0,1 1-1 0 0,-1-1 1 0 0,0 1 0 0 0,1 0 0 0 0,-1-1-1 0 0,0 1 1 0 0,1-1 0 0 0,-1 1 0 0 0,1 0-1 0 0,-1-1 1 0 0,1 1 0 0 0,-1 0 0 0 0,1-1-1 0 0,-1 1 1 0 0,1 0 0 0 0,0 0 0 0 0,0 0 28 0 0,0 0 0 0 0,-1 1 1 0 0,1-1-1 0 0,0 1 0 0 0,-1-1 1 0 0,1 1-1 0 0,0-1 0 0 0,-1 1 1 0 0,1 0-1 0 0,-1-1 0 0 0,1 1 1 0 0,0 0-1 0 0,-1-1 0 0 0,0 1 1 0 0,1 0-1 0 0,-1 0 0 0 0,0-1 1 0 0,1 1-1 0 0,-1 0 0 0 0,0 0 1 0 0,1 1-1 0 0,39 150 2460 0 0,-27-94-1650 0 0,28 74 0 0 0,-37-121-847 0 0,1-1-1 0 0,0 0 1 0 0,0 0-1 0 0,1 0 1 0 0,1-1-1 0 0,-1 0 1 0 0,11 11-1 0 0,-14-17-116 0 0,0 0-1 0 0,0 0 1 0 0,1 0-1 0 0,-1-1 1 0 0,1 1-1 0 0,0-1 1 0 0,-1 0-1 0 0,1 0 1 0 0,0 0-1 0 0,1 0 1 0 0,-1-1-1 0 0,0 1 1 0 0,0-1-1 0 0,1 0 1 0 0,-1-1-1 0 0,0 1 1 0 0,1-1-1 0 0,-1 0 1 0 0,0 0-1 0 0,1 0 0 0 0,7-2 1 0 0,-6 0-915 0 0,0 0 0 0 0,0-1 0 0 0,1 0 0 0 0,-2 0 0 0 0,1 0 0 0 0,0-1 0 0 0,6-5 0 0 0,0-1-2238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5.1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0 8 0 0,'-39'16'3215'0'0,"28"-12"-1649"0"0,-1 1 1 0 0,1 0 0 0 0,-12 8 0 0 0,22-13-1482 0 0,0 1 0 0 0,1-1 0 0 0,-1 1-1 0 0,1-1 1 0 0,-1 1 0 0 0,1-1 0 0 0,-1 0 0 0 0,1 1-1 0 0,0 0 1 0 0,-1-1 0 0 0,1 1 0 0 0,0-1 0 0 0,-1 1 0 0 0,1-1-1 0 0,0 1 1 0 0,0 0 0 0 0,-1-1 0 0 0,1 1 0 0 0,0 0 0 0 0,0-1-1 0 0,0 1 1 0 0,0-1 0 0 0,0 1 0 0 0,0 0 0 0 0,0 1 32 0 0,0-1 0 0 0,1 1 0 0 0,-1-1 0 0 0,1 1 0 0 0,-1-1 0 0 0,1 0-1 0 0,0 1 1 0 0,-1-1 0 0 0,1 0 0 0 0,1 2 0 0 0,2 2 149 0 0,1 0 0 0 0,-1-1 1 0 0,10 8-1 0 0,-5-5-105 0 0,8 6 146 0 0,-1 0 0 0 0,16 17-1 0 0,-27-24-235 0 0,0-1-1 0 0,-1 1 1 0 0,0-1-1 0 0,-1 1 0 0 0,1 0 1 0 0,-1 1-1 0 0,0-1 1 0 0,0 1-1 0 0,-1-1 1 0 0,2 10-1 0 0,-2-5 42 0 0,0 0-1 0 0,-1 0 0 0 0,-1 0 1 0 0,0 1-1 0 0,0-1 1 0 0,-1 0-1 0 0,-5 21 1 0 0,-2 0 242 0 0,-17 41 0 0 0,-6 16-14 0 0,28-77-271 0 0,1 1-1 0 0,-3 19 0 0 0,5-28-79 0 0,0 0 0 0 0,0 1 1 0 0,0-1-1 0 0,0 0 0 0 0,1 0 1 0 0,0 0-1 0 0,0 0 0 0 0,0 0 1 0 0,0 0-1 0 0,0-1 0 0 0,5 8 0 0 0,-5-8-41 0 0,1-1 0 0 0,0 0 0 0 0,0 0-1 0 0,0 0 1 0 0,1 0 0 0 0,-1 0 0 0 0,0 0-1 0 0,1-1 1 0 0,-1 1 0 0 0,1-1 0 0 0,3 2-1 0 0,35 10-1376 0 0,-19-6-138 0 0,0 2-1743 0 0,-13-5 1219 0 0</inkml:trace>
</inkml:ink>
</file>

<file path=ppt/ink/ink5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35 512 0 0,'-6'-21'5457'0'0,"3"8"6221"0"0,16 19-9948 0 0,-10-3-1468 0 0,0 0-1 0 0,-1 0 1 0 0,1 0-1 0 0,-1 1 1 0 0,0-1-1 0 0,0 1 0 0 0,0-1 1 0 0,2 8-1 0 0,10 34 336 0 0,-12-37-413 0 0,2 5-29 0 0,-2-1 0 0 0,1 1 0 0 0,-1 0 0 0 0,-1 0 0 0 0,-1 0 0 0 0,0 0 0 0 0,-2 20 0 0 0,1-26-363 0 0,0-1-1 0 0,-1 1 0 0 0,0-1 0 0 0,0 1 1 0 0,-1-1-1 0 0,-6 11 0 0 0,6-12-636 0 0,0 0 0 0 0,-1-1-1 0 0,0 1 1 0 0,0-1 0 0 0,0 0 0 0 0,0 0 0 0 0,-1 0-1 0 0,-7 5 1 0 0,2-2-3636 0 0</inkml:trace>
</inkml:ink>
</file>

<file path=ppt/ink/ink5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22 194 512 0 0,'-1'0'701'0'0,"0"0"0"0"0,0 0 1 0 0,0 0-1 0 0,0 0 0 0 0,0 0 0 0 0,0-1 0 0 0,0 1 1 0 0,0 0-1 0 0,0-1 0 0 0,0 1 0 0 0,0 0 0 0 0,0-1 0 0 0,0 1 1 0 0,-1-2-1 0 0,2 2-282 0 0,-1-1 0 0 0,1 0 1 0 0,-1 1-1 0 0,1-1 0 0 0,-1 0 1 0 0,1 1-1 0 0,-1-1 0 0 0,1 0 1 0 0,0 1-1 0 0,-1-1 0 0 0,1 0 1 0 0,0 0-1 0 0,0 0 0 0 0,-1-1 0 0 0,1 1-91 0 0,0-1-1 0 0,0 0 0 0 0,0 1 0 0 0,0-1 1 0 0,1 0-1 0 0,-1 1 0 0 0,0-1 0 0 0,1 1 0 0 0,-1-1 1 0 0,1 1-1 0 0,0-1 0 0 0,-1 1 0 0 0,1-1 1 0 0,0 1-1 0 0,0-1 0 0 0,2-1 0 0 0,22-22 630 0 0,2 1-1 0 0,0 1 1 0 0,42-26-1 0 0,-67 47-925 0 0,4-1-9 0 0,-1-1-1 0 0,0 1 1 0 0,1 0-1 0 0,-1 1 1 0 0,1-1-1 0 0,0 1 1 0 0,0 0-1 0 0,6-1 1 0 0,-10 3-18 0 0,0 0 0 0 0,0-1 1 0 0,0 1-1 0 0,0 0 1 0 0,0 0-1 0 0,0 1 1 0 0,-1-1-1 0 0,1 0 0 0 0,0 0 1 0 0,0 1-1 0 0,0 0 1 0 0,0-1-1 0 0,0 1 1 0 0,0 0-1 0 0,0 0 0 0 0,-1 0 1 0 0,1 0-1 0 0,0 0 1 0 0,-1 0-1 0 0,1 0 0 0 0,-1 1 1 0 0,1-1-1 0 0,-1 0 1 0 0,0 1-1 0 0,1 0 1 0 0,-1-1-1 0 0,1 4 0 0 0,3 6 2 0 0,0 0 0 0 0,-1 0-1 0 0,-1 1 1 0 0,0-1-1 0 0,0 1 1 0 0,-1 0-1 0 0,0 15 1 0 0,4 14-33 0 0,-4-26 40 0 0,1 0-1 0 0,1-1 1 0 0,1 1 0 0 0,0 0 0 0 0,1-1 0 0 0,12 23-1 0 0,-13-29-91 0 0,1-1-1 0 0,-1 1 0 0 0,1-1 1 0 0,1 0-1 0 0,-1-1 0 0 0,1 1 0 0 0,0-1 1 0 0,0-1-1 0 0,1 1 0 0 0,0-1 0 0 0,0 0 1 0 0,11 4-1 0 0,-11-6-400 0 0,1 1-1 0 0,-1-2 1 0 0,0 1-1 0 0,10 0 1 0 0,-13-2-360 0 0,0-1-1 0 0,-1 1 1 0 0,1-1-1 0 0,0-1 1 0 0,6 0 0 0 0,-1-1-1856 0 0</inkml:trace>
</inkml:ink>
</file>

<file path=ppt/ink/ink5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440 5 2873 0 0,'-2'-1'838'0'0,"0"0"-1"0"0,0 1 1 0 0,0-1 0 0 0,0 1 0 0 0,0-1 0 0 0,0 1 0 0 0,0 0 0 0 0,0 0 0 0 0,0 0 0 0 0,0 0 0 0 0,0 0-1 0 0,-2 1 1 0 0,0 0-167 0 0,1 0-1 0 0,-1 0 0 0 0,1 1 1 0 0,0-1-1 0 0,0 1 0 0 0,-5 2 0 0 0,-1 3-35 0 0,-1 1-1 0 0,1 0 0 0 0,-9 10 0 0 0,12-12 135 0 0,-77 81 1082 0 0,45-44-1230 0 0,-2-2 0 0 0,-59 46-1 0 0,84-76-553 0 0,5-5-35 0 0,1 1 0 0 0,-9 9-1 0 0,16-15-57 0 0,0 1-1 0 0,1 0 0 0 0,-1 0 0 0 0,0 0 0 0 0,1 0 0 0 0,-1 0 0 0 0,1 1 0 0 0,0-1 0 0 0,0 0 0 0 0,0 1 0 0 0,0-1 0 0 0,0 0 1 0 0,1 1-1 0 0,-2 4 0 0 0,2-6-80 0 0,0 0 1 0 0,0 0 0 0 0,1 0-1 0 0,-1 0 1 0 0,0 0 0 0 0,0 0-1 0 0,1 0 1 0 0,-1 0 0 0 0,0 0-1 0 0,1 0 1 0 0,-1 0 0 0 0,1 0-1 0 0,-1 0 1 0 0,1 0-1 0 0,0 0 1 0 0,-1 0 0 0 0,1 0-1 0 0,0-1 1 0 0,0 1 0 0 0,-1 0-1 0 0,1 0 1 0 0,0-1 0 0 0,0 1-1 0 0,0-1 1 0 0,0 1 0 0 0,0-1-1 0 0,0 1 1 0 0,2 0 0 0 0,2 1-1050 0 0,0-1 1 0 0,1 0 0 0 0,0 1 0 0 0,5-1-1 0 0,-10-1 1077 0 0,22 3-5046 0 0</inkml:trace>
</inkml:ink>
</file>

<file path=ppt/ink/ink5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3889 0 0,'-2'2'1411'0'0,"0"0"1"0"0,0 1-1 0 0,1-1 0 0 0,-1 0 1 0 0,1 1-1 0 0,-1-1 0 0 0,1 1 1 0 0,0 0-1 0 0,-2 3 0 0 0,2-2-483 0 0,0 1-1 0 0,1-1 0 0 0,-1 0 0 0 0,1 1 1 0 0,0 6-1 0 0,1 4-951 0 0,1-1 1 0 0,8 27-1 0 0,-3-11 1209 0 0,-5-22-1136 0 0,0-1 0 0 0,0 1 0 0 0,0 0 0 0 0,1-1 0 0 0,5 9 0 0 0,-7-13-146 0 0,1-1-1 0 0,0 1 1 0 0,0 0 0 0 0,0-1 0 0 0,0 1 0 0 0,0-1-1 0 0,1 0 1 0 0,-1 0 0 0 0,1 0 0 0 0,0 0-1 0 0,-1 0 1 0 0,1-1 0 0 0,0 1 0 0 0,0-1 0 0 0,4 2-1 0 0,-6-3-335 0 0,0 0-1 0 0,0 1 1 0 0,0-1-1 0 0,0 0 1 0 0,0 0-1 0 0,0 0 0 0 0,0 0 1 0 0,0 0-1 0 0,0-1 1 0 0,0 1-1 0 0,0 0 1 0 0,0 0-1 0 0,0-1 0 0 0,-1 1 1 0 0,1 0-1 0 0,0-1 1 0 0,2 0-1 0 0,-3 0-101 0 0,8-2-4838 0 0</inkml:trace>
</inkml:ink>
</file>

<file path=ppt/ink/ink5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4001 0 0,'-14'-5'4801'0'0,"3"2"3529"0"0,-1 3-6250 0 0,6 1-400 0 0,1 3-591 0 0,2 0-673 0 0,3 1 56 0 0,0 1-384 0 0,4 1-168 0 0,2-1-136 0 0,2 1-32 0 0,2-1-1129 0 0,1-1-1359 0 0,-1 0 719 0 0,1 3-3248 0 0</inkml:trace>
</inkml:ink>
</file>

<file path=ppt/ink/ink5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 3409 0 0,'-6'-13'8709'0'0,"6"13"-8627"0"0,0 0 1 0 0,0 0-1 0 0,0 0 0 0 0,0 0 1 0 0,1 0-1 0 0,-1 0 0 0 0,0 0 1 0 0,0 0-1 0 0,0 0 1 0 0,0 0-1 0 0,0 0 0 0 0,0 0 1 0 0,0 0-1 0 0,0 0 0 0 0,0 0 1 0 0,0 0-1 0 0,0 0 1 0 0,1 0 328 0 0,-1 0-328 0 0,19 11 5267 0 0,-10-6-5699 0 0,62 33 2480 0 0,93 57 617 0 0,-139-78-2460 0 0,-1 1 0 0 0,-1 1-1 0 0,0 1 1 0 0,26 29-1 0 0,-34-31-139 0 0,-1 1 0 0 0,0 0 0 0 0,-2 0 0 0 0,19 38 0 0 0,-25-41-125 0 0,1 0 0 0 0,-2 1 0 0 0,-1 0 0 0 0,0 0-1 0 0,-1 0 1 0 0,0 0 0 0 0,-1 21 0 0 0,-2-7-24 0 0,-1 0-1 0 0,-2 0 0 0 0,-2 0 0 0 0,0 0 1 0 0,-2-1-1 0 0,-1 0 0 0 0,-2 0 1 0 0,-1-1-1 0 0,-1 0 0 0 0,-1-1 0 0 0,-2-1 1 0 0,-1 0-1 0 0,-37 49 0 0 0,-171 182-1747 0 0,186-218 83 0 0,4-7-323 0 0</inkml:trace>
</inkml:ink>
</file>

<file path=ppt/ink/ink5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54 512 0 0,'2'-2'4838'0'0,"8"-2"-2125"0"0,14-5-693 0 0,10 5-950 0 0,0 2-1 0 0,55 2 0 0 0,9-1 84 0 0,243-13 553 0 0,-246 10-1482 0 0,50-5 228 0 0,-119 6-423 0 0,30 2 0 0 0,-107 11-1311 0 0,-75 8-5623 0 0,97-16 4665 0 0</inkml:trace>
</inkml:ink>
</file>

<file path=ppt/ink/ink5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77 8 0 0,'-2'-3'543'0'0,"0"-1"1"0"0,0 1-1 0 0,1 0 0 0 0,-1-1 1 0 0,1 1-1 0 0,0-1 0 0 0,0 1 1 0 0,-1-5-1 0 0,2 6-245 0 0,0 1 0 0 0,0 0 0 0 0,-1-1 0 0 0,2 1 0 0 0,-1-1 0 0 0,0 1 0 0 0,0 0 0 0 0,0-1 0 0 0,0 1 0 0 0,1 0 0 0 0,-1-1 0 0 0,1 1 0 0 0,-1 0 0 0 0,1-1 0 0 0,0 1 0 0 0,-1 0 0 0 0,1 0 0 0 0,0 0 0 0 0,0 0 0 0 0,0 0-1 0 0,0 0 1 0 0,0 0 0 0 0,0 0 0 0 0,0 0 0 0 0,1-1 0 0 0,-1 2-81 0 0,12-8 3070 0 0,-13 8-3242 0 0,0 0 0 0 0,0 0 0 0 0,1 0 1 0 0,-1 0-1 0 0,0 0 0 0 0,0 0 0 0 0,0 0 1 0 0,1 0-1 0 0,-1 0 0 0 0,0-1 0 0 0,0 1 0 0 0,0 0 1 0 0,0 0-1 0 0,1 0 0 0 0,-1 0 0 0 0,0 0 1 0 0,0 1-1 0 0,0-1 0 0 0,1 0 0 0 0,-1 0 0 0 0,0 0 1 0 0,0 0-1 0 0,0 0 0 0 0,0 0 0 0 0,1 0 1 0 0,-1 0-1 0 0,0 0 0 0 0,0 0 0 0 0,0 0 0 0 0,0 1 1 0 0,1-1-1 0 0,-1 0 0 0 0,0 0 0 0 0,0 0 1 0 0,0 0-1 0 0,0 0 0 0 0,0 1 0 0 0,0-1 0 0 0,0 0 1 0 0,0 0-1 0 0,1 0 0 0 0,-1 1 0 0 0,0-1 1 0 0,0 0-1 0 0,0 0 0 0 0,0 0 0 0 0,0 0 0 0 0,0 1 1 0 0,0-1-1 0 0,0 0 0 0 0,0 0 0 0 0,0 0 1 0 0,0 1-1 0 0,0-1 0 0 0,0 0 0 0 0,0 0 0 0 0,0 0 1 0 0,-1 0-1 0 0,1 1 0 0 0,0-1 0 0 0,0 0 1 0 0,0 0-1 0 0,0 0 0 0 0,0 0 0 0 0,0 1 0 0 0,-2 5 356 0 0,0 0-1 0 0,1 0 0 0 0,0 0 0 0 0,0 0 1 0 0,1 0-1 0 0,-1 1 0 0 0,1-1 0 0 0,1 0 0 0 0,1 8 1 0 0,0 0-64 0 0,0 29 1 0 0,-2-30-250 0 0,1 1 1 0 0,3 20-1 0 0,24 62 81 0 0,1 0-50 0 0,-25-77-114 0 0,4 17 2 0 0,4 42-1 0 0,-11-68-8 0 0,0 1 0 0 0,-1-1 0 0 0,-1 1 0 0 0,1 0 0 0 0,-2-1 0 0 0,1 1 0 0 0,-2-1 0 0 0,-5 18 0 0 0,7-26 7 0 0,0 0-1 0 0,0 0 1 0 0,0 0 0 0 0,-1-1 0 0 0,1 1-1 0 0,-1 0 1 0 0,1 0 0 0 0,-1-1 0 0 0,0 1-1 0 0,-2 1 1 0 0,4-3-5 0 0,-1 1-1 0 0,1-1 1 0 0,0 0 0 0 0,-1 0-1 0 0,1 0 1 0 0,0 0 0 0 0,-1 1-1 0 0,1-1 1 0 0,0 0-1 0 0,-1 0 1 0 0,1 0 0 0 0,-1 0-1 0 0,1 0 1 0 0,0 0 0 0 0,-1 0-1 0 0,1 0 1 0 0,-1 0-1 0 0,1 0 1 0 0,0 0 0 0 0,-1 0-1 0 0,1 0 1 0 0,0 0-1 0 0,-1 0 1 0 0,0-1 0 0 0,1 1-1 0 0,-1-1 0 0 0,1 1 0 0 0,0-1 0 0 0,-1 0 0 0 0,1 1 0 0 0,0-1 1 0 0,-1 1-1 0 0,1-1 0 0 0,0 0 0 0 0,0 1 0 0 0,-1-1 0 0 0,1 0 0 0 0,0 1 0 0 0,0-1 1 0 0,0 0-1 0 0,0 0 0 0 0,0 1 0 0 0,0-1 0 0 0,0-1 0 0 0,0-5-90 0 0,1 0 0 0 0,-1 0 0 0 0,1 0 0 0 0,1 0 0 0 0,-1 1 0 0 0,1-1 0 0 0,0 0 0 0 0,1 0 0 0 0,-1 1 0 0 0,1 0 0 0 0,5-8-1 0 0,-4 8-742 0 0,1-1 0 0 0,0 2 0 0 0,0-1 0 0 0,0 0-1 0 0,1 1 1 0 0,7-5 0 0 0,3-2-7432 0 0,-13 11 6765 0 0</inkml:trace>
</inkml:ink>
</file>

<file path=ppt/ink/ink5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59 280 0 0,'-1'-2'350'0'0,"1"1"1"0"0,-1 0-1 0 0,1-1 0 0 0,0 1 1 0 0,-1-1-1 0 0,1 1 0 0 0,0-1 0 0 0,0 1 1 0 0,0 0-1 0 0,0-1 0 0 0,1 1 1 0 0,-1-1-1 0 0,0 1 0 0 0,1-1 1 0 0,-1 1-1 0 0,1 0 0 0 0,-1-1 0 0 0,1 1 1 0 0,-1 0-1 0 0,1-1 0 0 0,0 1 1 0 0,0 0-1 0 0,0 0 0 0 0,0 0 1 0 0,0 0-1 0 0,0-1 0 0 0,0 2 0 0 0,0-1 1 0 0,1-1-1 0 0,1 0 112 0 0,-1 0 0 0 0,1 0 1 0 0,-1 0-1 0 0,1 0 0 0 0,0 1 0 0 0,0 0 0 0 0,0-1 1 0 0,0 1-1 0 0,0 0 0 0 0,0 0 0 0 0,0 1 0 0 0,0-1 0 0 0,4 0 1 0 0,-6 1-388 0 0,0 0 1 0 0,0 0-1 0 0,0 1 1 0 0,0-1 0 0 0,1 0-1 0 0,-1 0 1 0 0,0 1-1 0 0,0-1 1 0 0,0 1 0 0 0,0-1-1 0 0,0 1 1 0 0,0-1-1 0 0,0 1 1 0 0,0 0-1 0 0,0-1 1 0 0,0 1 0 0 0,-1 0-1 0 0,1 0 1 0 0,0 0-1 0 0,0 0 1 0 0,-1-1 0 0 0,1 1-1 0 0,0 0 1 0 0,-1 0-1 0 0,1 0 1 0 0,-1 1 0 0 0,1-1-1 0 0,-1 0 1 0 0,0 0-1 0 0,1 0 1 0 0,-1 0-1 0 0,0 0 1 0 0,0 0 0 0 0,0 0-1 0 0,0 1 1 0 0,0 1-1 0 0,0 6 159 0 0,0-1 0 0 0,-1 1 0 0 0,-4 16 0 0 0,4-17-59 0 0,-5 24 344 0 0,0-8-281 0 0,2 1-1 0 0,1 0 1 0 0,1-1 0 0 0,1 34-1 0 0,3-42-174 0 0,0 1-1 0 0,1-1 1 0 0,11 32-1 0 0,25 44 84 0 0,33 50-83 0 0,-69-131-81 0 0,-10-15-46 0 0,-10-15-358 0 0,15 15 210 0 0,0 0 1 0 0,0 0-1 0 0,0-1 1 0 0,1 1-1 0 0,-1 0 1 0 0,1-1-1 0 0,0 1 1 0 0,0-7-1 0 0,1 8-743 0 0,-1 0-1 0 0,1 1 0 0 0,1-1 1 0 0,-1 0-1 0 0,0 0 0 0 0,1 0 0 0 0,-1 1 1 0 0,3-6-1 0 0,-2 4-1078 0 0</inkml:trace>
</inkml:ink>
</file>

<file path=ppt/ink/ink5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38 512 0 0,'0'-1'203'0'0,"0"-1"1"0"0,0 1-1 0 0,0-1 1 0 0,0 1-1 0 0,-1-1 0 0 0,1 1 1 0 0,0-1-1 0 0,-1 1 0 0 0,1 0 1 0 0,-1-1-1 0 0,1 1 0 0 0,-1 0 1 0 0,1-1-1 0 0,-1 1 0 0 0,0 0 1 0 0,0 0-1 0 0,0-1 1 0 0,0 1-1 0 0,0 0 0 0 0,0 0 1 0 0,0 0-1 0 0,0 0 0 0 0,0 0 1 0 0,0 1-1 0 0,0-1 0 0 0,-1 0 1 0 0,1 0-1 0 0,0 1 0 0 0,-1-1 1 0 0,1 1-1 0 0,0-1 0 0 0,-1 1 1 0 0,1 0-1 0 0,-1-1 1 0 0,1 1-1 0 0,-3 0 0 0 0,1 0 116 0 0,-1 0-1 0 0,0 0 0 0 0,0 1 0 0 0,0-1 0 0 0,1 1 1 0 0,-1 0-1 0 0,0 0 0 0 0,1 0 0 0 0,-1 0 1 0 0,1 1-1 0 0,-1 0 0 0 0,-6 3 0 0 0,-4 7 157 0 0,0 0-1 0 0,0 0 0 0 0,1 1 0 0 0,1 1 1 0 0,0 0-1 0 0,1 1 0 0 0,0 0 1 0 0,1 1-1 0 0,1 0 0 0 0,-11 27 1 0 0,11-20-254 0 0,1 1 0 0 0,1-1 0 0 0,1 1 0 0 0,1 0 1 0 0,1 1-1 0 0,2-1 0 0 0,-1 39 0 0 0,4-52-206 0 0,0 0-1 0 0,0 0 0 0 0,1 1 1 0 0,0-1-1 0 0,1-1 1 0 0,1 1-1 0 0,-1 0 1 0 0,2-1-1 0 0,-1 1 1 0 0,1-1-1 0 0,1-1 0 0 0,7 11 1 0 0,-5-9-97 0 0,1-1 0 0 0,1 0 0 0 0,0 0 0 0 0,0-1 1 0 0,0 0-1 0 0,1-1 0 0 0,1 0 0 0 0,-1-1 0 0 0,21 10 0 0 0,38 12-1997 0 0,-60-26 629 0 0,0 0 0 0 0,0-1 0 0 0,0 0 1 0 0,0-1-1 0 0,14 1 0 0 0,-8-2-516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5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8 0 0,'6'30'1161'0'0,"25"100"11542"0"0,-29-122-12599 0 0,0 1-1 0 0,0-1 1 0 0,-1 0-1 0 0,0 1 0 0 0,0-1 1 0 0,-1 16-1 0 0,-3 0 179 0 0,-5 25 0 0 0,0-4 61 0 0,7-39-359 0 0,0 0 0 0 0,1 1 0 0 0,0-1-1 0 0,0 1 1 0 0,1-1 0 0 0,0 1 0 0 0,0-1-1 0 0,0 1 1 0 0,1-1 0 0 0,0 0 0 0 0,5 12-1 0 0,-4-12-410 0 0,1 0 0 0 0,0 1-1 0 0,9 10 1 0 0,-6-10-1448 0 0,0 0 1 0 0,13 10-1 0 0,-11-9-747 0 0</inkml:trace>
</inkml:ink>
</file>

<file path=ppt/ink/ink5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10 800 0 0,'3'-4'3062'0'0,"-2"4"-2889"0"0,-1 0 0 0 0,0-1-1 0 0,1 1 1 0 0,-1-1 0 0 0,0 1 0 0 0,1 0 0 0 0,-1-1 0 0 0,0 1 0 0 0,1 0 0 0 0,-1-1 0 0 0,1 1 0 0 0,-1 0 0 0 0,1 0 0 0 0,-1-1 0 0 0,1 1 0 0 0,-1 0 0 0 0,1 0 0 0 0,-1 0-1 0 0,1 0 1 0 0,-1 0 0 0 0,1 0 0 0 0,-1 0 0 0 0,1 0 0 0 0,-1 0 0 0 0,1 0 0 0 0,-1 0 0 0 0,1 0 0 0 0,-1 0 0 0 0,1 0 0 0 0,-1 0 0 0 0,1 0 0 0 0,-1 1 0 0 0,1-1 0 0 0,-1 0 0 0 0,1 1-1 0 0,21 5 2085 0 0,-14-4-1893 0 0,0 1-1 0 0,0 0 1 0 0,-1 0 0 0 0,1 0 0 0 0,-1 1 0 0 0,0 0-1 0 0,1 0 1 0 0,6 6 0 0 0,6 9 296 0 0,24 29 1 0 0,-30-32-586 0 0,0 0 0 0 0,1-1 0 0 0,26 20 1 0 0,-25-24-216 0 0,1 0 1 0 0,19 8-1 0 0,-29-16-941 0 0,1 1-1 0 0,0-2 1 0 0,0 1 0 0 0,11 1-1 0 0,-12-4-1194 0 0</inkml:trace>
</inkml:ink>
</file>

<file path=ppt/ink/ink5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1 1760 0 0,'-17'4'6216'0'0,"14"-3"-5896"0"0,0-1 1 0 0,0 1-1 0 0,0 0 1 0 0,0 0-1 0 0,0 0 0 0 0,0 1 1 0 0,0-1-1 0 0,-4 3 1 0 0,-158 137 4236 0 0,133-113-4250 0 0,22-20-300 0 0,0 0 0 0 0,1 0 0 0 0,0 1 0 0 0,1 0-1 0 0,0 0 1 0 0,0 1 0 0 0,-6 11 0 0 0,13-18-115 0 0,-1 0 0 0 0,1 0 0 0 0,0 1 0 0 0,0-1 0 0 0,0 0 0 0 0,0 5 0 0 0,1-7-279 0 0,0 1-1 0 0,0-1 1 0 0,0 1 0 0 0,0-1 0 0 0,0 1 0 0 0,1-1 0 0 0,-1 1 0 0 0,0-1 0 0 0,1 1 0 0 0,0 1 0 0 0,3 3-1688 0 0</inkml:trace>
</inkml:ink>
</file>

<file path=ppt/ink/ink5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2152 0 0,'0'-1'255'0'0,"0"1"-1"0"0,0-1 0 0 0,0 1 0 0 0,0-1 0 0 0,0 1 0 0 0,0 0 0 0 0,0-1 0 0 0,0 1 0 0 0,1-1 0 0 0,-1 1 1 0 0,0 0-1 0 0,0-1 0 0 0,0 1 0 0 0,1 0 0 0 0,-1-1 0 0 0,0 1 0 0 0,0 0 0 0 0,1-1 0 0 0,-1 1 1 0 0,0 0-1 0 0,1 0 0 0 0,-1-1 0 0 0,1 1 0 0 0,11-3 1470 0 0,18 4-2495 0 0,-22 0 1612 0 0,19 1 169 0 0,1 2 0 0 0,-1 2 0 0 0,0 0 0 0 0,50 19 0 0 0,-59-17-692 0 0,1 0 1 0 0,-2 1-1 0 0,1 1 1 0 0,-1 1-1 0 0,-1 1 1 0 0,0 0-1 0 0,22 22 0 0 0,-29-24-235 0 0,0 1 0 0 0,-1 0 0 0 0,0 0 0 0 0,-1 0 0 0 0,-1 1-1 0 0,1 0 1 0 0,-2 1 0 0 0,0-1 0 0 0,0 1 0 0 0,-1 0 0 0 0,-1 0-1 0 0,0 0 1 0 0,-1 1 0 0 0,0-1 0 0 0,-1 1 0 0 0,-1-1 0 0 0,0 1 0 0 0,-1-1-1 0 0,0 1 1 0 0,-1-1 0 0 0,-1 1 0 0 0,0-1 0 0 0,0 0 0 0 0,-2 0-1 0 0,-7 16 1 0 0,2-10-3 0 0,-1 0-1 0 0,-1 0 1 0 0,0-1-1 0 0,-2-1 0 0 0,0 0 1 0 0,-17 15-1 0 0,-103 83-2082 0 0,112-98 906 0 0,15-10-2904 0 0</inkml:trace>
</inkml:ink>
</file>

<file path=ppt/ink/ink5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13 512 0 0,'0'0'0'0'0,"-10"3"1354"0"0,9-3-1168 0 0,1 0 0 0 0,0 0 0 0 0,-1 0 0 0 0,1 0-1 0 0,0 0 1 0 0,-1 0 0 0 0,1 0 0 0 0,0-1 0 0 0,-1 1 0 0 0,1 0 0 0 0,0 0 0 0 0,-1 0-1 0 0,1 0 1 0 0,0 0 0 0 0,0 0 0 0 0,-1 0 0 0 0,1-1 0 0 0,0 1 0 0 0,0 0 0 0 0,-1 0 0 0 0,1 0-1 0 0,0-1 1 0 0,0 1 0 0 0,-1 0 0 0 0,1 0 0 0 0,0-1 0 0 0,0 1 0 0 0,0 0 0 0 0,0-1-1 0 0,-1 1 1 0 0,25-3 3455 0 0,67-1-2577 0 0,32 0-718 0 0,-48 6-392 0 0,6 0-5107 0 0,-73-2 3962 0 0</inkml:trace>
</inkml:ink>
</file>

<file path=ppt/ink/ink5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1536 0 0,'-1'-1'5250'0'0,"5"0"-3256"0"0,10 0-1979 0 0,-8 1 951 0 0,174-11 1108 0 0,5 5-2695 0 0,-127 10-1368 0 0,-29-2 566 0 0</inkml:trace>
</inkml:ink>
</file>

<file path=ppt/ink/ink5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3 512 0 0,'-7'0'779'0'0,"4"0"-376"0"0,1-1 1 0 0,-1 1-1 0 0,1 0 1 0 0,-1 0-1 0 0,1 0 0 0 0,-1 1 1 0 0,1-1-1 0 0,0 1 1 0 0,-1-1-1 0 0,1 1 1 0 0,0 0-1 0 0,-1 0 0 0 0,-3 2 334 0 0,10-2 3815 0 0,-4-1-4503 0 0,1 0 1 0 0,-1 0-1 0 0,0 0 1 0 0,0 0-1 0 0,1 0 1 0 0,-1 0-1 0 0,0 0 1 0 0,0 0-1 0 0,1 0 1 0 0,-1 0-1 0 0,0 0 1 0 0,0 0-1 0 0,0 1 1 0 0,1-1-1 0 0,-1 0 1 0 0,0 0-1 0 0,0 0 1 0 0,0 0-1 0 0,1 0 1 0 0,-1 0-1 0 0,0 0 1 0 0,0 1-1 0 0,0-1 1 0 0,0 0-1 0 0,1 0 1 0 0,-1 0-1 0 0,0 1 0 0 0,0-1 1 0 0,0 0-1 0 0,0 0 1 0 0,0 0-1 0 0,0 1 1 0 0,1-1-1 0 0,-1 0 1 0 0,0 0-1 0 0,0 0 1 0 0,0 1-1 0 0,0-1 1 0 0,0 0-1 0 0,0 0 1 0 0,0 1-1 0 0,0-1 1 0 0,0 0-1 0 0,0 0 1 0 0,0 1-1 0 0,0-1 1 0 0,0 0-1 0 0,-1 0 1 0 0,1 0-1 0 0,0 1 1 0 0,0-1-1 0 0,0 0 1 0 0,0 0-1 0 0,0 0 1 0 0,0 1-1 0 0,0-1 1 0 0,-1 0-1 0 0,1 0 1 0 0,0 0-1 0 0,0 0 0 0 0,0 1 1 0 0,0-1-1 0 0,-1 0 1 0 0,1 0-1 0 0,0 0 1 0 0,-15 16 1402 0 0,13-15-1097 0 0,11-9-367 0 0,3-3-29 0 0,-10 8 9 0 0,1 0-1 0 0,-1 1 0 0 0,1 0 0 0 0,0-1 0 0 0,6-2 1 0 0,-9 5-2 0 0,0 0 1 0 0,0 0-1 0 0,0 0 1 0 0,0-1-1 0 0,0 1 1 0 0,0 0-1 0 0,0 0 1 0 0,0 0-1 0 0,1 0 1 0 0,-1 0-1 0 0,0 0 1 0 0,0 0-1 0 0,0 0 1 0 0,0 0-1 0 0,0 0 1 0 0,0 0-1 0 0,1 0 1 0 0,-1 0-1 0 0,0 0 1 0 0,0 0-1 0 0,0 0 1 0 0,0 0-1 0 0,0 0 1 0 0,0 0-1 0 0,0 0 1 0 0,1 1-1 0 0,-1-1 1 0 0,0 0-1 0 0,0 0 1 0 0,0 0-1 0 0,0 0 1 0 0,0 0-1 0 0,0 0 1 0 0,0 0-1 0 0,0 0 1 0 0,0 0-1 0 0,0 0 1 0 0,1 1-1 0 0,-1-1 1 0 0,0 0-1 0 0,0 0 1 0 0,0 0-1 0 0,0 0 1 0 0,0 0-1 0 0,0 0 1 0 0,0 0-1 0 0,0 0 1 0 0,0 1-1 0 0,0-1 1 0 0,0 0-1 0 0,0 0 1 0 0,0 0-1 0 0,0 0 1 0 0,0 0-1 0 0,0 0 1 0 0,0 1-1 0 0,0-1 1 0 0,0 0-1 0 0,0 0 1 0 0,0 0-1 0 0,-2 8-5150 0 0,1-3 1789 0 0</inkml:trace>
</inkml:ink>
</file>

<file path=ppt/ink/ink5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 8 0 0,'1'-1'99'0'0,"-1"1"1"0"0,0 0-1 0 0,0-1 0 0 0,0 1 0 0 0,1-1 1 0 0,-1 1-1 0 0,0-1 0 0 0,0 1 1 0 0,0-1-1 0 0,0 1 0 0 0,0-1 1 0 0,0 1-1 0 0,0-1 0 0 0,0 1 0 0 0,0-1 1 0 0,0 1-1 0 0,0-1 0 0 0,0 1 1 0 0,0-1-1 0 0,0 1 0 0 0,0 0 1 0 0,-1-1-1 0 0,1 1 0 0 0,0-1 0 0 0,0 1 1 0 0,0-1-1 0 0,-1 1 0 0 0,1 0 1 0 0,0-1-1 0 0,-1 1 0 0 0,1-1 0 0 0,0 1 1 0 0,-1 0-1 0 0,1-1 0 0 0,-1 1 1 0 0,1 0-1 0 0,0 0 0 0 0,-1-1 1 0 0,1 1-1 0 0,-1 0 0 0 0,1 0 0 0 0,-1-1 1 0 0,-2 1 848 0 0,0 0-1 0 0,0 0 1 0 0,0 0 0 0 0,0 0 0 0 0,1 0 0 0 0,-4 1 0 0 0,-3 0 356 0 0,9-1-1261 0 0,0 0 0 0 0,0 0 1 0 0,-1 0-1 0 0,1 0 0 0 0,0 0 0 0 0,0 1 0 0 0,0-1 0 0 0,0 0 0 0 0,0 0 0 0 0,0 0 0 0 0,0 0 0 0 0,0 0 1 0 0,0 0-1 0 0,0 1 0 0 0,0-1 0 0 0,0 0 0 0 0,0 0 0 0 0,0 0 0 0 0,0 0 0 0 0,0 0 0 0 0,0 1 0 0 0,0-1 0 0 0,1 0 1 0 0,-1 0-1 0 0,0 0 0 0 0,0 0 0 0 0,0 0 0 0 0,0 0 0 0 0,0 0 0 0 0,0 1 0 0 0,0-1 0 0 0,0 0 0 0 0,0 0 1 0 0,0 0-1 0 0,1 0 0 0 0,-1 0 0 0 0,0 0 0 0 0,0 0 0 0 0,0 0 0 0 0,0 0 0 0 0,0 0 0 0 0,0 0 0 0 0,1 0 0 0 0,-1 1 1 0 0,0-1-1 0 0,0 0 0 0 0,0 0 0 0 0,8 6 510 0 0,-2-3-157 0 0,-6-3-394 0 0,0 1 0 0 0,1-1 0 0 0,-1 0 0 0 0,0 1 0 0 0,0-1 0 0 0,1 0 0 0 0,-1 0 0 0 0,0 1 0 0 0,1-1 0 0 0,-1 0 0 0 0,0 0 0 0 0,1 0 0 0 0,-1 0 0 0 0,1 1 0 0 0,-1-1 0 0 0,0 0 0 0 0,1 0 0 0 0,-1 0 0 0 0,1 0 0 0 0,-1 0 0 0 0,0 0 0 0 0,1 0 0 0 0,-1 0 0 0 0,1 0 0 0 0,-1 0 0 0 0,0 0 0 0 0,1 0 0 0 0,-1 0 0 0 0,1-1 0 0 0,-1 1 0 0 0,0 0 0 0 0,1 0 0 0 0,-1 0 0 0 0,0 0 0 0 0,1-1 0 0 0,-1 1-31 0 0,0 0 1 0 0,0 0 0 0 0,0 0-1 0 0,0 0 1 0 0,0 0 0 0 0,0 0 0 0 0,0 0 0 0 0,0 0 0 0 0,0 0-1 0 0,0 0 1 0 0,0-1 0 0 0,0 1 0 0 0,0 0 0 0 0,1 0-1 0 0,-1 0 1 0 0,0 0 0 0 0,0 0 0 0 0,0 0 0 0 0,0 0 0 0 0,-1 0-1 0 0,1 0 1 0 0,0 0 0 0 0,0 0 0 0 0,0 0 0 0 0,0 0-1 0 0,0 0 1 0 0,0 0 0 0 0,0 0 0 0 0,0 0 0 0 0,0 0 0 0 0,0 0-1 0 0,0 0 1 0 0,0 0 0 0 0,0 0 0 0 0,0 0 0 0 0,0 0-1 0 0,0 0 1 0 0,0 0 0 0 0,0 0 0 0 0,0 0 0 0 0,0 0 0 0 0,0 0-1 0 0,0 0 1 0 0,6-2-5824 0 0,-3 2 4119 0 0</inkml:trace>
</inkml:ink>
</file>

<file path=ppt/ink/ink5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4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275 147 512 0 0,'2'-3'940'0'0,"0"1"-1"0"0,0-1 1 0 0,0 1 0 0 0,0-1-1 0 0,0 0 1 0 0,-1 0 0 0 0,2-4-1 0 0,5-23 2245 0 0,-7 17-2435 0 0,-1 0-1 0 0,-2-24 1 0 0,2 36-669 0 0,0-1 1 0 0,0 1-1 0 0,0 0 1 0 0,0-1-1 0 0,0 1 1 0 0,-1-1-1 0 0,1 1 1 0 0,-1 0-1 0 0,1-1 1 0 0,-1 1-1 0 0,1 0 1 0 0,-1 0-1 0 0,0-1 1 0 0,0 1-1 0 0,1 0 1 0 0,-1 0-1 0 0,0 0 1 0 0,-2-2 0 0 0,2 3-25 0 0,0-1 1 0 0,-1 1-1 0 0,1 0 1 0 0,0-1-1 0 0,0 1 1 0 0,0 0-1 0 0,0 0 1 0 0,-1 0-1 0 0,1 0 1 0 0,0 0-1 0 0,0 0 1 0 0,0 0-1 0 0,-1 1 1 0 0,1-1 0 0 0,0 0-1 0 0,0 1 1 0 0,0-1-1 0 0,0 1 1 0 0,0-1-1 0 0,0 1 1 0 0,0-1-1 0 0,-2 2 1 0 0,-37 25 907 0 0,1 1 1 0 0,-60 56 0 0 0,90-75-725 0 0,1 1 1 0 0,-1-1 0 0 0,1 1-1 0 0,1 0 1 0 0,0 1 0 0 0,-7 13-1 0 0,11-18-147 0 0,1 0 0 0 0,-1 0 0 0 0,1 0 0 0 0,0 1 0 0 0,0-1-1 0 0,0 0 1 0 0,1 1 0 0 0,0-1 0 0 0,1 1 0 0 0,-1 0 0 0 0,1-1 0 0 0,0 1 0 0 0,2 10-1 0 0,0-11-67 0 0,0 0-1 0 0,1-1 0 0 0,-1 1 1 0 0,1-1-1 0 0,0 1 0 0 0,1-1 0 0 0,-1 0 1 0 0,1 0-1 0 0,0 0 0 0 0,0-1 1 0 0,1 0-1 0 0,-1 1 0 0 0,1-1 1 0 0,0-1-1 0 0,9 7 0 0 0,1-2-24 0 0,1 0 0 0 0,-1-1 0 0 0,1 0 0 0 0,24 6-1 0 0,-9-4-40 0 0,0-2 0 0 0,1-1 0 0 0,44 3 0 0 0,-60-8-411 0 0,0-2-1 0 0,-1 0 1 0 0,24-4 0 0 0,-28 3-644 0 0,1-1 0 0 0,-1-1 0 0 0,0 0 0 0 0,0 0 0 0 0,14-9 0 0 0,-9 4-691 0 0</inkml:trace>
</inkml:ink>
</file>

<file path=ppt/ink/ink5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5.4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5 624 0 0,'-2'-1'402'0'0,"-1"0"-1"0"0,0 1 1 0 0,0-1-1 0 0,1 1 1 0 0,-1-1-1 0 0,0 1 1 0 0,0 0-1 0 0,0 0 1 0 0,0 0-1 0 0,0 0 1 0 0,1 1-1 0 0,-1-1 1 0 0,0 1-1 0 0,0 0 1 0 0,0 0-1 0 0,1 0 1 0 0,-1 0-1 0 0,1 0 1 0 0,-1 1 0 0 0,1-1-1 0 0,-1 1 1 0 0,-3 2-1 0 0,-4 4 682 0 0,0 0-1 0 0,1 1 1 0 0,-14 15 0 0 0,18-18-786 0 0,0 0 0 0 0,0 0 0 0 0,1 0 0 0 0,0 1 0 0 0,0 0 0 0 0,1 0 0 0 0,0 0 0 0 0,0 0 0 0 0,1 0 0 0 0,0 1 0 0 0,0-1 0 0 0,0 1 0 0 0,1-1 0 0 0,0 14 0 0 0,1-14-223 0 0,0 0 0 0 0,1-1 0 0 0,0 0 0 0 0,1 1 0 0 0,-1-1 0 0 0,1 0 0 0 0,1 1 0 0 0,-1-1 0 0 0,1 0 0 0 0,0-1 0 0 0,0 1 0 0 0,1 0 0 0 0,-1-1 0 0 0,1 0 0 0 0,1 0 0 0 0,-1 0 1 0 0,8 7-1 0 0,-4-7-85 0 0,-1 1 0 0 0,1-2 0 0 0,0 1 1 0 0,0-1-1 0 0,0 0 0 0 0,0-1 0 0 0,1 0 1 0 0,0 0-1 0 0,-1-1 0 0 0,1 0 1 0 0,0 0-1 0 0,0-1 0 0 0,0-1 0 0 0,0 1 1 0 0,0-1-1 0 0,0-1 0 0 0,0 0 0 0 0,12-2 1 0 0,-9 1-31 0 0,0-1 0 0 0,0 0 1 0 0,-1-1-1 0 0,1 0 0 0 0,-1-1 1 0 0,0 0-1 0 0,0-1 0 0 0,0 0 1 0 0,-1-1-1 0 0,0 0 0 0 0,0-1 0 0 0,-1 0 1 0 0,10-9-1 0 0,-17 14 29 0 0,0 0-1 0 0,1 0 1 0 0,-1 0 0 0 0,0-1-1 0 0,-1 1 1 0 0,1 0 0 0 0,-1-1-1 0 0,1 1 1 0 0,-1-1 0 0 0,0 1-1 0 0,0-1 1 0 0,0 0 0 0 0,-1 1-1 0 0,1-1 1 0 0,-1-5 0 0 0,-1 3 2 0 0,1 0 0 0 0,-1 0 0 0 0,0 1 0 0 0,-1-1 0 0 0,0 0 0 0 0,1 1 0 0 0,-2 0-1 0 0,1-1 1 0 0,-4-6 0 0 0,0 3 19 0 0,0 1 0 0 0,0-1 0 0 0,-1 1 0 0 0,0 0 0 0 0,0 1 0 0 0,-1-1 0 0 0,0 1-1 0 0,0 1 1 0 0,-1 0 0 0 0,-16-9 0 0 0,14 10 8 0 0,0 1-1 0 0,0 0 1 0 0,0 1-1 0 0,0 1 0 0 0,-1-1 1 0 0,1 2-1 0 0,-13-1 1 0 0,4 2 50 0 0,1 0-1 0 0,-1 1 1 0 0,-26 6 0 0 0,38-5-39 0 0,0 0 0 0 0,0 0 0 0 0,0 1 0 0 0,0 0 0 0 0,0 1 0 0 0,-6 4 0 0 0,11-6-20 0 0,0-1 0 0 0,0 1 0 0 0,1 0 0 0 0,-1 0 0 0 0,1 0 0 0 0,0 0 0 0 0,-1 0 0 0 0,1 1 0 0 0,0-1 0 0 0,0 1 0 0 0,1-1 0 0 0,-1 1 0 0 0,0 0 0 0 0,1 0 0 0 0,0 0 0 0 0,0 0 0 0 0,0 0 0 0 0,-2 5 0 0 0,3-7 0 0 0,1 0 0 0 0,-1 1 1 0 0,0-1-1 0 0,0 1 0 0 0,0-1 0 0 0,1 0 0 0 0,-1 1 1 0 0,0-1-1 0 0,1 0 0 0 0,0 1 0 0 0,-1-1 0 0 0,1 0 1 0 0,0 0-1 0 0,-1 1 0 0 0,1-1 0 0 0,0 0 0 0 0,0 0 1 0 0,0 0-1 0 0,0 0 0 0 0,0 0 0 0 0,0 0 0 0 0,0 0 1 0 0,1-1-1 0 0,-1 1 0 0 0,0 0 0 0 0,0-1 0 0 0,1 1 1 0 0,-1 0-1 0 0,2-1 0 0 0,5 4 26 0 0,1-2-1 0 0,0 1 1 0 0,13 1-1 0 0,-11-2-1 0 0,130 14-222 0 0,-41-6-430 0 0,-58-2-319 0 0,2-1-2603 0 0,-14-5-3458 0 0,-20-2 4785 0 0</inkml:trace>
</inkml:ink>
</file>

<file path=ppt/ink/ink5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5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27 1408 0 0,'-3'-4'1321'0'0,"-4"-8"2047"0"0,7 12-3224 0 0,0 0 0 0 0,-1-1 0 0 0,1 1 0 0 0,0 0 1 0 0,0-1-1 0 0,0 1 0 0 0,0-1 0 0 0,0 1 0 0 0,0 0 1 0 0,0-1-1 0 0,0 1 0 0 0,-1-1 0 0 0,1 1 0 0 0,1 0 1 0 0,-1-1-1 0 0,0 1 0 0 0,0-1 0 0 0,0 1 0 0 0,0 0 1 0 0,0-1-1 0 0,0 1 0 0 0,0 0 0 0 0,0-1 1 0 0,1 1-1 0 0,-1 0 0 0 0,0-1 0 0 0,1 1-48 0 0,-1 0-1 0 0,0 0 1 0 0,0 0 0 0 0,0 0-1 0 0,0 0 1 0 0,0 0 0 0 0,1 0-1 0 0,-1 0 1 0 0,0 0-1 0 0,0 0 1 0 0,0 0 0 0 0,0 0-1 0 0,1 0 1 0 0,-1 0 0 0 0,0 0-1 0 0,0 0 1 0 0,0 0 0 0 0,0 1-1 0 0,0-1 1 0 0,0 0-1 0 0,1 0 1 0 0,-1 0 0 0 0,0 0-1 0 0,0 0 1 0 0,0 0 0 0 0,0 0-1 0 0,0 1 1 0 0,0-1 0 0 0,0 0-1 0 0,0 0 1 0 0,0 0-1 0 0,0 0 1 0 0,1 0 0 0 0,-1 1-1 0 0,0-1 1 0 0,0 0 0 0 0,0 0-1 0 0,0 0 1 0 0,0 1 0 0 0,3 9 1600 0 0,-1-7-961 0 0,56 99 4080 0 0,45 42-2989 0 0,-96-135-1785 0 0,0 0 0 0 0,0 0 0 0 0,1-1 0 0 0,0 0 0 0 0,1-1 1 0 0,0 1-1 0 0,12 6 0 0 0,-20-13-41 0 0,-1-1-1 0 0,1 1 1 0 0,-1-1 0 0 0,1 0 0 0 0,-1 1-1 0 0,1-1 1 0 0,-1 0 0 0 0,1 0-1 0 0,0 1 1 0 0,-1-1 0 0 0,1 0 0 0 0,-1 0-1 0 0,1 0 1 0 0,-1 0 0 0 0,1 0-1 0 0,0 0 1 0 0,-1 0 0 0 0,1 0 0 0 0,-1 0-1 0 0,1 0 1 0 0,0 0 0 0 0,-1 0-1 0 0,1 0 1 0 0,-1 0 0 0 0,1-1 0 0 0,-1 1-1 0 0,1 0 1 0 0,0 0 0 0 0,-1-1-1 0 0,1 1 1 0 0,-1 0 0 0 0,1-1 0 0 0,-1 1-1 0 0,0-1 1 0 0,1 1 0 0 0,-1 0-1 0 0,1-1 1 0 0,-1 1 0 0 0,0-1 0 0 0,1 1-1 0 0,-1-1 1 0 0,0 1 0 0 0,0-1 0 0 0,1 0-1 0 0,-1 0 1 0 0,1-2 6 0 0,-1 0-1 0 0,1 0 1 0 0,-1 0-1 0 0,0 0 1 0 0,0 0 0 0 0,0 0-1 0 0,0 0 1 0 0,-2-4-1 0 0,-1-7-15 0 0,-1 1 0 0 0,-7-18-1 0 0,-3-7 1 0 0,5 10-41 0 0,3 11 58 0 0,1 1 0 0 0,0-1-1 0 0,-3-27 1 0 0,8 42-10 0 0,0 0-1 0 0,0-1 1 0 0,0 1-1 0 0,0 0 1 0 0,1 0-1 0 0,-1 0 1 0 0,0 0-1 0 0,1 0 1 0 0,-1 0 0 0 0,1 0-1 0 0,0 1 1 0 0,0-1-1 0 0,0 0 1 0 0,0 0-1 0 0,0 0 1 0 0,0 1 0 0 0,0-1-1 0 0,0 0 1 0 0,1 1-1 0 0,-1-1 1 0 0,1 1-1 0 0,-1 0 1 0 0,1-1 0 0 0,-1 1-1 0 0,1 0 1 0 0,0 0-1 0 0,0 0 1 0 0,-1 0-1 0 0,1 0 1 0 0,0 1-1 0 0,0-1 1 0 0,0 1 0 0 0,0-1-1 0 0,4 0 1 0 0,-1 0-2 0 0,1 1 0 0 0,-1-1 0 0 0,1 1 0 0 0,-1 1 0 0 0,1-1 0 0 0,-1 1 0 0 0,1-1 0 0 0,-1 1 0 0 0,0 1 0 0 0,1-1 0 0 0,8 5 0 0 0,17 10 34 0 0,-1 1 0 0 0,30 23 0 0 0,-48-31-21 0 0,-1 0 0 0 0,0 1 1 0 0,0 0-1 0 0,-1 1 0 0 0,0 0 0 0 0,-1 1 0 0 0,12 18 0 0 0,-19-25-1 0 0,1 0-1 0 0,-1 0 1 0 0,0 0 0 0 0,0 0-1 0 0,-1 1 1 0 0,1-1 0 0 0,-1 0-1 0 0,-1 1 1 0 0,1-1 0 0 0,-1 1-1 0 0,0 0 1 0 0,0-1 0 0 0,0 1-1 0 0,-1-1 1 0 0,0 1 0 0 0,0-1-1 0 0,0 0 1 0 0,-1 1 0 0 0,1-1-1 0 0,-2 0 1 0 0,1 0 0 0 0,0 0-1 0 0,-1 0 1 0 0,0 0 0 0 0,0-1-1 0 0,-5 7 1 0 0,49-57-2487 0 0,-24 25-1590 0 0,20-17 0 0 0,-20 23 1927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42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40 512 0 0,'0'-3'276'0'0,"1"0"0"0"0,-1 0 0 0 0,1 1 0 0 0,-1-1-1 0 0,1 0 1 0 0,0 1 0 0 0,0-1 0 0 0,0 1 0 0 0,0-1 0 0 0,2-3 0 0 0,0 0 1812 0 0,-6 9 1315 0 0,1-2-3106 0 0,1 0 0 0 0,0 0-1 0 0,0 0 1 0 0,0 0 0 0 0,-1 0 0 0 0,1 0 0 0 0,0 0-1 0 0,0 1 1 0 0,1-1 0 0 0,-1 0 0 0 0,0 0-1 0 0,0 1 1 0 0,1-1 0 0 0,-2 2 0 0 0,1-3-1561 0 0</inkml:trace>
</inkml:ink>
</file>

<file path=ppt/ink/ink5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6.3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250 141 8 0 0,'3'-6'655'0'0,"0"0"0"0"0,0 0 0 0 0,8-10 0 0 0,-7 11 440 0 0,0-1 1 0 0,-1 0 0 0 0,0 0-1 0 0,1 0 1 0 0,2-10-1 0 0,-5 14-953 0 0,-1 0 0 0 0,0 1 0 0 0,1-1 0 0 0,-1 0 0 0 0,0 1 0 0 0,0-1 0 0 0,0 0 0 0 0,0 0 0 0 0,-1 1 0 0 0,1-1 0 0 0,0 0 0 0 0,-1 1 0 0 0,1-1 0 0 0,-1 0 0 0 0,0 1 0 0 0,1-1 0 0 0,-1 1 0 0 0,0-1 0 0 0,0 1 0 0 0,0 0 0 0 0,0-1 0 0 0,0 1 0 0 0,0 0 0 0 0,0-1 0 0 0,-1 1 0 0 0,1 0 0 0 0,-2-1 0 0 0,-1 0 62 0 0,0-1-1 0 0,0 1 0 0 0,0 0 0 0 0,0 1 1 0 0,0-1-1 0 0,-1 1 0 0 0,1 0 0 0 0,0 0 1 0 0,-1 0-1 0 0,1 0 0 0 0,-1 1 0 0 0,1 0 0 0 0,-1 0 1 0 0,1 0-1 0 0,-1 0 0 0 0,1 1 0 0 0,-1 0 1 0 0,1 0-1 0 0,-1 0 0 0 0,-6 3 0 0 0,-2 1 137 0 0,0 1 0 0 0,0 0 0 0 0,1 0 0 0 0,-1 2 0 0 0,-14 11 1 0 0,19-13-117 0 0,0 1 1 0 0,0 1-1 0 0,1-1 1 0 0,0 1-1 0 0,1 0 1 0 0,0 1-1 0 0,-10 17 1 0 0,12-18-83 0 0,1-1 1 0 0,-1 1-1 0 0,2-1 1 0 0,-1 1-1 0 0,1 0 0 0 0,0 0 1 0 0,1 0-1 0 0,0 0 1 0 0,0 0-1 0 0,1 15 1 0 0,1-17-123 0 0,0 0-1 0 0,1-1 1 0 0,-1 1 0 0 0,1-1 0 0 0,0 0 0 0 0,1 1-1 0 0,-1-1 1 0 0,1 0 0 0 0,0 0 0 0 0,0-1-1 0 0,1 1 1 0 0,-1-1 0 0 0,1 1 0 0 0,0-1 0 0 0,0 0-1 0 0,0-1 1 0 0,1 1 0 0 0,-1-1 0 0 0,10 6-1 0 0,1-1-38 0 0,0 0 0 0 0,1-1-1 0 0,0-1 1 0 0,1 0-1 0 0,21 4 1 0 0,-26-7-95 0 0,-1-1 1 0 0,1 0-1 0 0,0-1 1 0 0,1 0-1 0 0,-1-1 1 0 0,0 0-1 0 0,0-1 1 0 0,0 0-1 0 0,0-1 1 0 0,0 0 0 0 0,-1-1-1 0 0,21-8 1 0 0,-4-1-646 0 0,48-21-2330 0 0,-28 6-2781 0 0,-23 12 1585 0 0</inkml:trace>
</inkml:ink>
</file>

<file path=ppt/ink/ink5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7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169 81 168 0 0,'-6'-3'1871'0'0,"0"1"0"0"0,-1 0-1 0 0,1 0 1 0 0,-13-3 0 0 0,16 5-1448 0 0,-1 0-1 0 0,1 0 1 0 0,0 0 0 0 0,0 1 0 0 0,0-1 0 0 0,0 1-1 0 0,0-1 1 0 0,0 1 0 0 0,0 0 0 0 0,1 0-1 0 0,-1 0 1 0 0,0 1 0 0 0,-3 1 0 0 0,0 1-141 0 0,0 0 1 0 0,0 0 0 0 0,1 1 0 0 0,0 0 0 0 0,-1 0-1 0 0,2 0 1 0 0,-1 0 0 0 0,1 1 0 0 0,0 0-1 0 0,0 0 1 0 0,0 0 0 0 0,1 0 0 0 0,0 0 0 0 0,0 1-1 0 0,1 0 1 0 0,-1-1 0 0 0,2 1 0 0 0,-1 0-1 0 0,-1 11 1 0 0,3-12-231 0 0,0 0 0 0 0,0 1 0 0 0,0-1 0 0 0,1 0 0 0 0,0 0 0 0 0,0 0 0 0 0,0 0 0 0 0,1 0 0 0 0,0-1 0 0 0,0 1 0 0 0,0 0 1 0 0,1-1-1 0 0,0 1 0 0 0,0-1 0 0 0,0 0 0 0 0,1 0 0 0 0,0 0 0 0 0,0-1 0 0 0,0 1 0 0 0,0-1 0 0 0,1 0 0 0 0,-1 0 0 0 0,7 3 0 0 0,-3-1-61 0 0,1-1 0 0 0,-1-1 0 0 0,1 0 0 0 0,1 0 0 0 0,-1 0 0 0 0,0-1 0 0 0,1-1 0 0 0,0 0-1 0 0,-1 0 1 0 0,1-1 0 0 0,0 0 0 0 0,0 0 0 0 0,0-1 0 0 0,0-1 0 0 0,0 1 0 0 0,0-2 0 0 0,-1 1 0 0 0,1-2 0 0 0,0 1 0 0 0,-1-1 0 0 0,16-7 0 0 0,-11 3-104 0 0,1-1 0 0 0,-1-1-1 0 0,0 0 1 0 0,24-21 0 0 0,-34 25 41 0 0,1 1 1 0 0,-1-1-1 0 0,0 0 1 0 0,0 0-1 0 0,-1 0 1 0 0,1-1 0 0 0,-1 1-1 0 0,0-1 1 0 0,-1 0-1 0 0,1 0 1 0 0,-1 0-1 0 0,0 0 1 0 0,-1 0-1 0 0,0 0 1 0 0,2-13-1 0 0,-3 9-80 0 0,0 0-1 0 0,-1 0 0 0 0,0 0 0 0 0,-1 0 1 0 0,0 0-1 0 0,0 0 0 0 0,-1 1 0 0 0,0-1 1 0 0,-1 1-1 0 0,0 0 0 0 0,-6-11 0 0 0,8 16 138 0 0,-1 0 0 0 0,0-1 0 0 0,0 1 0 0 0,-1 0 0 0 0,1 1-1 0 0,-1-1 1 0 0,0 1 0 0 0,0-1 0 0 0,0 1 0 0 0,0 0 0 0 0,-1 0 0 0 0,1 1-1 0 0,-1 0 1 0 0,1-1 0 0 0,-1 2 0 0 0,0-1 0 0 0,0 0 0 0 0,0 1 0 0 0,0 0-1 0 0,0 0 1 0 0,0 0 0 0 0,0 1 0 0 0,-8 0 0 0 0,4 1 20 0 0,-1 0 0 0 0,0 1 0 0 0,0 0 1 0 0,1 1-1 0 0,0 0 0 0 0,-1 0 0 0 0,1 1 0 0 0,0 1 1 0 0,1-1-1 0 0,-1 1 0 0 0,1 1 0 0 0,0-1 0 0 0,0 1 1 0 0,1 1-1 0 0,-9 8 0 0 0,6-5 46 0 0,1 1 0 0 0,0 1 0 0 0,0-1 0 0 0,1 1 0 0 0,1 1 0 0 0,0 0 0 0 0,1 0 0 0 0,0 0 0 0 0,-7 24 0 0 0,12-33-13 0 0,0 1 0 0 0,0-1 0 0 0,1 0 0 0 0,-1 1 0 0 0,1-1 0 0 0,0 1 0 0 0,0-1 0 0 0,1 1 0 0 0,-1-1 0 0 0,1 1 0 0 0,0-1-1 0 0,0 1 1 0 0,0-1 0 0 0,1 0 0 0 0,3 7 0 0 0,-3-7-2 0 0,0-1-1 0 0,1 1 1 0 0,-1-1-1 0 0,1 0 1 0 0,0 0 0 0 0,0 0-1 0 0,0-1 1 0 0,0 1-1 0 0,1-1 1 0 0,-1 1-1 0 0,1-1 1 0 0,-1 0-1 0 0,1-1 1 0 0,0 1 0 0 0,0-1-1 0 0,-1 1 1 0 0,7 0-1 0 0,-1 0-38 0 0,1-1-1 0 0,0 0 0 0 0,-1-1 1 0 0,1 0-1 0 0,0-1 0 0 0,-1 0 1 0 0,1 0-1 0 0,-1-1 0 0 0,1 0 0 0 0,-1-1 1 0 0,0 0-1 0 0,0 0 0 0 0,14-8 1 0 0,-10 4-10 0 0,0 0 0 0 0,0-1-1 0 0,-1 0 1 0 0,-1-1 0 0 0,0-1 0 0 0,0 1 0 0 0,0-2 0 0 0,12-16 0 0 0,-20 22 9 0 0,0 0 1 0 0,0 0-1 0 0,-1 0 1 0 0,1-1 0 0 0,-1 1-1 0 0,0-1 1 0 0,-1 0-1 0 0,0 1 1 0 0,0-1-1 0 0,0 0 1 0 0,0-8-1 0 0,0 10 11 0 0,-1 0 0 0 0,0 0 1 0 0,-1-1-1 0 0,1 1 0 0 0,-1 0 0 0 0,0 0 0 0 0,0 0 0 0 0,0-1 1 0 0,0 1-1 0 0,-1 0 0 0 0,0 1 0 0 0,1-1 0 0 0,-1 0 0 0 0,-1 0 1 0 0,1 1-1 0 0,-5-5 0 0 0,7 6 7 0 0,-1 1-1 0 0,0 1 1 0 0,0-1-1 0 0,0 0 1 0 0,0 0 0 0 0,0 0-1 0 0,-1 0 1 0 0,1 1 0 0 0,0-1-1 0 0,0 1 1 0 0,0-1 0 0 0,-1 1-1 0 0,1-1 1 0 0,0 1 0 0 0,0-1-1 0 0,-1 1 1 0 0,1 0-1 0 0,0 0 1 0 0,-1 0 0 0 0,1 0-1 0 0,-1 0 1 0 0,1 0 0 0 0,0 0-1 0 0,-1 0 1 0 0,1 1 0 0 0,0-1-1 0 0,0 0 1 0 0,-1 1-1 0 0,1-1 1 0 0,0 1 0 0 0,0 0-1 0 0,-1-1 1 0 0,1 1 0 0 0,0 0-1 0 0,0 0 1 0 0,0-1 0 0 0,0 1-1 0 0,0 0 1 0 0,0 0-1 0 0,0 0 1 0 0,1 0 0 0 0,-2 2-1 0 0,-2 3 58 0 0,0-1 0 0 0,1 1 0 0 0,0-1-1 0 0,0 1 1 0 0,0 0 0 0 0,1 0-1 0 0,-3 10 1 0 0,3-9-33 0 0,1-1-1 0 0,0 1 0 0 0,1 0 1 0 0,-1-1-1 0 0,1 1 1 0 0,1 0-1 0 0,-1 0 0 0 0,1-1 1 0 0,0 1-1 0 0,1 0 1 0 0,-1-1-1 0 0,1 1 1 0 0,1-1-1 0 0,5 12 0 0 0,-3-9 23 0 0,1 0 0 0 0,1 0 0 0 0,-1 0-1 0 0,2-1 1 0 0,-1 0 0 0 0,1 0 0 0 0,0-1-1 0 0,13 10 1 0 0,-5-6-6 0 0,0 1 0 0 0,1-2 0 0 0,0 0 0 0 0,32 12 0 0 0,-42-20-212 0 0,-1 0 0 0 0,1 0 0 0 0,0-1 1 0 0,0 0-1 0 0,0 0 0 0 0,15 0 0 0 0,-17-2-257 0 0,0 0-1 0 0,1 0 1 0 0,-1 0-1 0 0,0 0 1 0 0,0-1-1 0 0,0 0 1 0 0,0 0-1 0 0,0 0 1 0 0,0 0-1 0 0,5-5 1 0 0,4-2-2267 0 0,-1-2-327 0 0</inkml:trace>
</inkml:ink>
</file>

<file path=ppt/ink/ink5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47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2 220 2361 0 0,'-2'-15'6667'0'0,"8"-1"-1561"0"0,-4 12-4330 0 0,-4 16 4946 0 0,2 23-4225 0 0,-1-6-950 0 0,0-10-355 0 0,1 0 1 0 0,1 1 0 0 0,0-1-1 0 0,2 0 1 0 0,0 0 0 0 0,7 20-1 0 0,-8-30-157 0 0,2 0-1 0 0,0 0 0 0 0,0 0 1 0 0,0-1-1 0 0,1 1 1 0 0,0-1-1 0 0,1-1 0 0 0,0 1 1 0 0,0-1-1 0 0,0 0 0 0 0,1 0 1 0 0,0-1-1 0 0,1 0 1 0 0,9 7-1 0 0,-10-9-40 0 0,1 1 1 0 0,-1-1-1 0 0,1-1 1 0 0,0 1-1 0 0,1-1 0 0 0,-1 0 1 0 0,0-1-1 0 0,1 0 1 0 0,0-1-1 0 0,-1 0 0 0 0,17 1 1 0 0,-19-3-7 0 0,1 1 0 0 0,-1-1 1 0 0,1-1-1 0 0,-1 1 0 0 0,0-1 1 0 0,1 0-1 0 0,-1 0 0 0 0,0-1 1 0 0,0 0-1 0 0,0 0 0 0 0,-1 0 1 0 0,1-1-1 0 0,-1 0 1 0 0,0 0-1 0 0,0 0 0 0 0,6-7 1 0 0,-7 7 0 0 0,0-1 0 0 0,-1 0 0 0 0,0 0 0 0 0,0 0 0 0 0,0 0 0 0 0,0 0 0 0 0,-1 0 0 0 0,0-1 0 0 0,0 1 0 0 0,0-1 0 0 0,-1 0 0 0 0,0 1 0 0 0,0-1 0 0 0,-1 0 0 0 0,1 0 0 0 0,-1 0 0 0 0,0 0 0 0 0,-1 1 0 0 0,1-1 0 0 0,-1 0 0 0 0,-1 0 0 0 0,-1-5 0 0 0,-2-7-28 0 0,-2 1 0 0 0,0 0-1 0 0,-1 0 1 0 0,0 1 0 0 0,-19-27-1 0 0,18 31 48 0 0,-1 0 0 0 0,0 1 0 0 0,0 0 0 0 0,-1 0 0 0 0,0 1 0 0 0,-1 1-1 0 0,-1 0 1 0 0,-24-14 0 0 0,35 22-2 0 0,1 0 0 0 0,-1 0 0 0 0,0 0 0 0 0,0 1-1 0 0,0-1 1 0 0,0 0 0 0 0,1 1 0 0 0,-1-1 0 0 0,0 1 0 0 0,0 0 0 0 0,0 0-1 0 0,0 0 1 0 0,0-1 0 0 0,0 2 0 0 0,0-1 0 0 0,0 0 0 0 0,-3 1 0 0 0,4 0-7 0 0,-1 0 0 0 0,1 0 0 0 0,-1 0 0 0 0,1 0 0 0 0,0 0 0 0 0,-1 0 0 0 0,1 0 0 0 0,0 0 0 0 0,0 1 0 0 0,0-1 0 0 0,0 1 0 0 0,0-1 0 0 0,0 1 0 0 0,0-1 0 0 0,1 1-1 0 0,-1-1 1 0 0,1 1 0 0 0,-1-1 0 0 0,0 4 0 0 0,1-3 2 0 0,-1-1 0 0 0,1 1-1 0 0,0-1 1 0 0,-1 1 0 0 0,1-1-1 0 0,0 1 1 0 0,0-1-1 0 0,0 1 1 0 0,1 0 0 0 0,-1-1-1 0 0,0 1 1 0 0,0-1 0 0 0,1 1-1 0 0,-1-1 1 0 0,1 1-1 0 0,-1-1 1 0 0,1 0 0 0 0,0 1-1 0 0,0-1 1 0 0,1 3-1 0 0,0-2-1 0 0,1 0-1 0 0,-1 1 0 0 0,1-1 0 0 0,-1 0 0 0 0,1-1 0 0 0,0 1 1 0 0,0 0-1 0 0,0-1 0 0 0,5 2 0 0 0,5 2 6 0 0,1-2 0 0 0,0 0 1 0 0,22 2-1 0 0,-34-4 2 0 0,29 0-32 0 0,0-1-1 0 0,1-1 1 0 0,-1-1 0 0 0,44-10 0 0 0,-36 5 74 0 0,-37 7-58 0 0,4-1 6 0 0,-1 0 0 0 0,1 1-1 0 0,10 0 1 0 0,-15 0 4 0 0,0 0 0 0 0,0 0-1 0 0,1 0 1 0 0,-1 1-1 0 0,0-1 1 0 0,0 0 0 0 0,0 1-1 0 0,1-1 1 0 0,-1 1-1 0 0,0-1 1 0 0,0 1 0 0 0,0 0-1 0 0,0-1 1 0 0,0 1-1 0 0,0 0 1 0 0,0 0 0 0 0,0 0-1 0 0,0 0 1 0 0,-1-1-1 0 0,1 1 1 0 0,0 0 0 0 0,0 2-1 0 0,3 4 0 0 0,0-1 0 0 0,0 1 0 0 0,0-1-1 0 0,0 0 1 0 0,1 0 0 0 0,0-1 0 0 0,0 0 0 0 0,1 1 0 0 0,0-2-1 0 0,0 1 1 0 0,0-1 0 0 0,11 7 0 0 0,-13-9 0 0 0,1 0 1 0 0,-1-1-1 0 0,1 1 0 0 0,-1-1 1 0 0,1 0-1 0 0,0 0 0 0 0,0 0 1 0 0,0 0-1 0 0,-1-1 0 0 0,1 0 0 0 0,0 0 1 0 0,0 0-1 0 0,0-1 0 0 0,0 0 1 0 0,-1 0-1 0 0,1 0 0 0 0,0 0 1 0 0,-1-1-1 0 0,1 0 0 0 0,5-3 1 0 0,5-2 1 0 0,-1-2 0 0 0,-1 0 0 0 0,1-1 0 0 0,-2 0 0 0 0,1-1 0 0 0,-1 0 0 0 0,-1-1 0 0 0,12-16-1 0 0,-18 22-2 0 0,-1 1-1 0 0,0-2 0 0 0,-1 1 0 0 0,1 0 0 0 0,-1 0 1 0 0,0-1-1 0 0,-1 0 0 0 0,0 0 0 0 0,0 1 0 0 0,0-1 0 0 0,-1 0 1 0 0,0-1-1 0 0,-1 1 0 0 0,1 0 0 0 0,-1 0 0 0 0,0 0 1 0 0,-1 0-1 0 0,0 0 0 0 0,0 0 0 0 0,-1 0 0 0 0,-2-8 0 0 0,3 12 9 0 0,0 0 0 0 0,-1 0-1 0 0,1 1 1 0 0,-1-1 0 0 0,0 0-1 0 0,0 1 1 0 0,0-1 0 0 0,0 1-1 0 0,0-1 1 0 0,0 1 0 0 0,-1 0-1 0 0,1 0 1 0 0,-1 0 0 0 0,-4-2-1 0 0,2 1 2 0 0,1 1 0 0 0,-1 0-1 0 0,0 1 1 0 0,0-1 0 0 0,1 1-1 0 0,-1 0 1 0 0,0 0 0 0 0,-10 0 0 0 0,8 1 22 0 0,0 1 1 0 0,0-1-1 0 0,-1 1 1 0 0,1 0-1 0 0,0 1 1 0 0,0-1-1 0 0,0 2 1 0 0,1-1-1 0 0,-1 1 1 0 0,0 0 0 0 0,1 0-1 0 0,0 0 1 0 0,-8 7-1 0 0,6-3 41 0 0,1 0-1 0 0,0 1 0 0 0,0 0 1 0 0,1 0-1 0 0,0 1 0 0 0,1-1 1 0 0,0 1-1 0 0,0 1 1 0 0,-4 10-1 0 0,2 0 159 0 0,0 0-1 0 0,2 0 1 0 0,-5 33 0 0 0,7-30-55 0 0,1-1 0 0 0,2 0 1 0 0,3 35-1 0 0,-2-45-162 0 0,1 0 0 0 0,0 0-1 0 0,1 0 1 0 0,0 0 0 0 0,1 0 0 0 0,0-1 0 0 0,1 0 0 0 0,8 13-1 0 0,-10-19-53 0 0,0-1-1 0 0,0 0 1 0 0,0 1-1 0 0,1-1 1 0 0,0 0-1 0 0,0-1 1 0 0,0 1-1 0 0,0-1 1 0 0,0 0-1 0 0,1 0 0 0 0,0 0 1 0 0,-1-1-1 0 0,1 1 1 0 0,0-1-1 0 0,0 0 1 0 0,1-1-1 0 0,8 3 1 0 0,-5-3-257 0 0,0 0 1 0 0,0-1 0 0 0,0 0-1 0 0,0-1 1 0 0,1 0 0 0 0,-1 0-1 0 0,0-1 1 0 0,0 0 0 0 0,14-5 0 0 0,92-35-10113 0 0,-69 20 3785 0 0</inkml:trace>
</inkml:ink>
</file>

<file path=ppt/ink/ink5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2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1 117 512 0 0,'0'-5'595'0'0,"0"1"1"0"0,0-1-1 0 0,0 0 1 0 0,0 0-1 0 0,1 1 0 0 0,0-1 1 0 0,1-7-1 0 0,4-21 9300 0 0,-6 33-9853 0 0,0 0 0 0 0,0 0-1 0 0,0 0 1 0 0,0 0 0 0 0,0-1 0 0 0,0 1 0 0 0,0 0 0 0 0,0 0-1 0 0,0 0 1 0 0,0 0 0 0 0,0 0 0 0 0,0 0 0 0 0,0 0 0 0 0,0 0-1 0 0,1 0 1 0 0,-1-1 0 0 0,0 1 0 0 0,0 0 0 0 0,0 0 0 0 0,0 0-1 0 0,0 0 1 0 0,0 0 0 0 0,0 0 0 0 0,0 0 0 0 0,0 0 0 0 0,1 0-1 0 0,-1 0 1 0 0,0 0 0 0 0,0 0 0 0 0,0 0 0 0 0,0 0-1 0 0,0 0 1 0 0,0 0 0 0 0,0 0 0 0 0,1 0 0 0 0,-1 0 0 0 0,0 0-1 0 0,0 0 1 0 0,0 0 0 0 0,0 0 0 0 0,0 0 0 0 0,0 0 0 0 0,0 0-1 0 0,1 0 1 0 0,-1 0 0 0 0,0 0 0 0 0,0 0 0 0 0,0 1 0 0 0,0-1-1 0 0,0 0 1 0 0,0 0 0 0 0,0 0 0 0 0,0 0 0 0 0,0 0 0 0 0,0 0-1 0 0,0 0 1 0 0,1 0 0 0 0,-1 0 0 0 0,0 1 0 0 0,0-1 0 0 0,0 0-1 0 0,0 0 1 0 0,0 0 0 0 0,0 0 0 0 0,6 8 800 0 0,6 73 1920 0 0,-1-9-1728 0 0,22 84 184 0 0,-33-153-1219 0 0,9 28 87 0 0,-9-32-86 0 0,0 1 1 0 0,0 0-1 0 0,0 0 1 0 0,0 0-1 0 0,0 0 0 0 0,0 0 1 0 0,0 0-1 0 0,0 0 1 0 0,0 0-1 0 0,0 0 0 0 0,0 0 1 0 0,0 0-1 0 0,0 0 1 0 0,0 0-1 0 0,0 0 1 0 0,0 0-1 0 0,0 0 0 0 0,0 0 1 0 0,0 0-1 0 0,0 0 1 0 0,0 0-1 0 0,1-1 0 0 0,-1 1 1 0 0,0 0-1 0 0,0 0 1 0 0,0 0-1 0 0,0 0 0 0 0,0 0 1 0 0,0 0-1 0 0,0 0 1 0 0,0 0-1 0 0,0 0 0 0 0,0 0 1 0 0,0 0-1 0 0,0 0 1 0 0,0 0-1 0 0,0 0 1 0 0,1 1-1 0 0,-1-1 0 0 0,0 0 1 0 0,0 0-1 0 0,0 0 1 0 0,0 0-1 0 0,0 0 0 0 0,0 0 1 0 0,0 0-1 0 0,0 0 1 0 0,0 0-1 0 0,0 0 0 0 0,0 0 1 0 0,0 0-1 0 0,0 0 1 0 0,0 0-1 0 0,0 0 0 0 0,1-19-62 0 0,-1-40 51 0 0,-2 22 1 0 0,2 0 0 0 0,2 1 0 0 0,9-51-1 0 0,-10 79-5 0 0,1 0 0 0 0,1 0-1 0 0,0 1 1 0 0,0-1-1 0 0,0 1 1 0 0,1 0 0 0 0,0 0-1 0 0,0 0 1 0 0,1 0-1 0 0,6-6 1 0 0,-8 10 17 0 0,-1 1 1 0 0,1-1-1 0 0,-1 1 0 0 0,1 0 1 0 0,0 0-1 0 0,0 0 0 0 0,0 1 1 0 0,0-1-1 0 0,0 1 1 0 0,0-1-1 0 0,0 1 0 0 0,1 0 1 0 0,-1 0-1 0 0,0 0 0 0 0,1 1 1 0 0,-1-1-1 0 0,0 1 0 0 0,1 0 1 0 0,-1 0-1 0 0,1 0 0 0 0,-1 0 1 0 0,0 1-1 0 0,1 0 0 0 0,-1-1 1 0 0,0 1-1 0 0,6 2 0 0 0,-4 0 3 0 0,-1-1-1 0 0,1 1 0 0 0,-1 0 1 0 0,0 0-1 0 0,0 0 0 0 0,0 0 1 0 0,0 1-1 0 0,-1-1 0 0 0,1 1 1 0 0,-1 0-1 0 0,0 1 0 0 0,0-1 1 0 0,0 0-1 0 0,-1 1 0 0 0,3 4 1 0 0,4 12 58 0 0,-2-1 0 0 0,7 27 0 0 0,-9-30 2 0 0,9 40 68 0 0,-9-35-55 0 0,1-1 0 0 0,12 32 0 0 0,-18-52-84 0 0,1 0 0 0 0,-1 0 0 0 0,0 0 0 0 0,1 0-1 0 0,-1-1 1 0 0,1 1 0 0 0,-1 0 0 0 0,1 0 0 0 0,0-1-1 0 0,-1 1 1 0 0,1 0 0 0 0,0-1 0 0 0,-1 1 0 0 0,1-1 0 0 0,0 1-1 0 0,0-1 1 0 0,0 1 0 0 0,-1-1 0 0 0,1 1 0 0 0,0-1 0 0 0,0 0-1 0 0,1 1 1 0 0,0-1-30 0 0,0 0 0 0 0,-1 0 0 0 0,1 0 0 0 0,-1-1 0 0 0,1 1 0 0 0,-1 0 0 0 0,1-1 0 0 0,-1 1 0 0 0,1-1-1 0 0,-1 1 1 0 0,1-1 0 0 0,1-1 0 0 0,4-3-507 0 0,0 1-1 0 0,-1-2 1 0 0,12-11-1 0 0,-16 16 307 0 0,31-35-5797 0 0,-24 25 3707 0 0</inkml:trace>
</inkml:ink>
</file>

<file path=ppt/ink/ink5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3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124 88 1808 0 0,'-3'-3'754'0'0,"0"0"-1"0"0,1 1 1 0 0,-1-1-1 0 0,-1 1 0 0 0,1-1 1 0 0,0 1-1 0 0,-1 0 1 0 0,1 0-1 0 0,-1 1 0 0 0,1-1 1 0 0,-1 1-1 0 0,0-1 1 0 0,0 1-1 0 0,0 0 1 0 0,-5 0-1 0 0,8 1-602 0 0,0 1 0 0 0,-1-1 0 0 0,1 0 0 0 0,0 1-1 0 0,0-1 1 0 0,-1 1 0 0 0,1 0 0 0 0,0 0 0 0 0,0-1 0 0 0,0 1 0 0 0,0 0 0 0 0,0 0 0 0 0,0 0-1 0 0,0 0 1 0 0,0 0 0 0 0,0 0 0 0 0,0 0 0 0 0,0 0 0 0 0,1 1 0 0 0,-1-1 0 0 0,0 0 0 0 0,1 0-1 0 0,-1 1 1 0 0,0 0 0 0 0,-1 4 161 0 0,0 0 1 0 0,1-1-1 0 0,-1 1 0 0 0,0 7 0 0 0,1-2-110 0 0,1 1 0 0 0,0-1-1 0 0,0 0 1 0 0,1 0 0 0 0,1 0-1 0 0,-1 0 1 0 0,2 0 0 0 0,5 15-1 0 0,-5-18-161 0 0,0 0-1 0 0,1 0 0 0 0,0 0 0 0 0,0-1 0 0 0,1 0 1 0 0,0 0-1 0 0,0 0 0 0 0,1 0 0 0 0,0-1 1 0 0,0 0-1 0 0,10 8 0 0 0,-13-12-32 0 0,0 0-1 0 0,1 0 1 0 0,-1 0 0 0 0,0 0-1 0 0,1-1 1 0 0,-1 0-1 0 0,1 0 1 0 0,-1 0 0 0 0,1 0-1 0 0,0 0 1 0 0,-1-1 0 0 0,1 1-1 0 0,7-1 1 0 0,-6 0-9 0 0,1-1 0 0 0,-1 0-1 0 0,1 0 1 0 0,-1-1 0 0 0,1 0 0 0 0,-1 1-1 0 0,0-2 1 0 0,8-3 0 0 0,-4 1-10 0 0,-1-1 1 0 0,0 0-1 0 0,0 0 1 0 0,-1 0-1 0 0,1-1 0 0 0,-1 0 1 0 0,-1-1-1 0 0,1 1 0 0 0,-2-1 1 0 0,7-10-1 0 0,-10 13 0 0 0,0 0 1 0 0,0 0-1 0 0,0 0 0 0 0,-1 0 0 0 0,1-1 0 0 0,-1 1 1 0 0,-1 0-1 0 0,1 0 0 0 0,-1-1 0 0 0,0 1 0 0 0,0-1 1 0 0,0 1-1 0 0,-1 0 0 0 0,0-1 0 0 0,0 1 0 0 0,0 0 1 0 0,-1 0-1 0 0,0 0 0 0 0,0 0 0 0 0,0 0 0 0 0,0 0 0 0 0,-7-8 1 0 0,3 3 2 0 0,-1 1-1 0 0,0-1 1 0 0,-1 2 0 0 0,0-1 0 0 0,0 1 0 0 0,-1 0 0 0 0,0 1 0 0 0,0 0 0 0 0,-16-9-1 0 0,18 13 31 0 0,0 0 0 0 0,0 0-1 0 0,-1 0 1 0 0,1 1-1 0 0,-1 0 1 0 0,0 1-1 0 0,1-1 1 0 0,-1 2 0 0 0,0-1-1 0 0,0 1 1 0 0,0 0-1 0 0,1 0 1 0 0,-1 1-1 0 0,-15 4 1 0 0,19-4-9 0 0,1 0 0 0 0,-1 0-1 0 0,0 1 1 0 0,0-1 0 0 0,0 1 0 0 0,1 0 0 0 0,-1 0-1 0 0,1 1 1 0 0,0-1 0 0 0,-1 1 0 0 0,1-1 0 0 0,0 1-1 0 0,1 0 1 0 0,-1 0 0 0 0,0 0 0 0 0,1 1 0 0 0,0-1 0 0 0,0 1-1 0 0,0-1 1 0 0,0 1 0 0 0,0 0 0 0 0,1 0 0 0 0,-1-1-1 0 0,1 1 1 0 0,0 0 0 0 0,1 0 0 0 0,-1 0 0 0 0,1 1-1 0 0,-1 6 1 0 0,1-9-8 0 0,1 0 0 0 0,-1 1 0 0 0,0-1 0 0 0,0 0 0 0 0,1 0 0 0 0,0 0 0 0 0,-1 1 0 0 0,1-1 0 0 0,0 0 0 0 0,0 0 0 0 0,0 0 0 0 0,0 0 0 0 0,0-1 0 0 0,1 1 0 0 0,1 3 0 0 0,1-2-7 0 0,-1 0 1 0 0,0-1 0 0 0,0 1-1 0 0,1-1 1 0 0,0 0 0 0 0,-1 0-1 0 0,8 3 1 0 0,1 0-47 0 0,1-2 0 0 0,-1 1-1 0 0,1-2 1 0 0,17 3 0 0 0,0-3-1014 0 0,53-2 0 0 0,-45-3-2403 0 0,-1-1-3399 0 0,-24 3 1917 0 0</inkml:trace>
</inkml:ink>
</file>

<file path=ppt/ink/ink5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3.8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67 2489 0 0,'-4'-8'2606'0'0,"0"1"0"0"0,0-1 0 0 0,-6-6 0 0 0,6 9-2374 0 0,4 5-144 0 0,-1 0-1 0 0,1-1 0 0 0,0 1 0 0 0,0 0 0 0 0,-1 0 1 0 0,1 0-1 0 0,0-1 0 0 0,0 1 0 0 0,0 0 0 0 0,-1 0 1 0 0,1-1-1 0 0,0 1 0 0 0,0 0 0 0 0,0 0 0 0 0,0-1 1 0 0,0 1-1 0 0,0 0 0 0 0,0 0 0 0 0,-1-1 0 0 0,1 1 0 0 0,0 0 1 0 0,0-1-1 0 0,0 1 0 0 0,0 0 0 0 0,0-1 0 0 0,0 1 1 0 0,0 0-1 0 0,0 0 0 0 0,0-1 0 0 0,1 1 0 0 0,-1 0 1 0 0,0-1-1 0 0,0 1 0 0 0,0 0 0 0 0,0 0 0 0 0,0-1 1 0 0,0 1-1 0 0,1 0 0 0 0,-1 0 0 0 0,0-1 0 0 0,0 1 0 0 0,0 0 1 0 0,1 0-1 0 0,-1 0 0 0 0,0-1 0 0 0,0 1 0 0 0,1 0 1 0 0,-1 0-1 0 0,0 0 0 0 0,0 0 0 0 0,1 0 0 0 0,-1-1 1 0 0,0 1-1 0 0,0 0 0 0 0,1 0 0 0 0,-1 0 0 0 0,1 0 1 0 0,6 18 2840 0 0,-3-9-2257 0 0,33 81 1228 0 0,-24-61-1708 0 0,-2 1 1 0 0,-1 0-1 0 0,-2 0 0 0 0,8 53 0 0 0,-11-68-202 0 0,-2-15 60 0 0,0-9-68 0 0,2-17-33 0 0,-1-1 0 0 0,-2 0 1 0 0,-1-49-1 0 0,-1 13-82 0 0,0 44 87 0 0,0 7 17 0 0,0 0-1 0 0,3-16 0 0 0,-3 25 31 0 0,1 1-1 0 0,-1-1 0 0 0,1 1 1 0 0,0-1-1 0 0,0 1 0 0 0,0-1 1 0 0,0 1-1 0 0,0 0 0 0 0,0-1 1 0 0,0 1-1 0 0,1 0 0 0 0,0 0 1 0 0,-1 0-1 0 0,1 0 0 0 0,0 0 1 0 0,3-2-1 0 0,-4 3 0 0 0,1 0 0 0 0,-1 1 0 0 0,0-1 0 0 0,1 1 0 0 0,-1-1-1 0 0,1 1 1 0 0,-1-1 0 0 0,1 1 0 0 0,-1 0 0 0 0,1 0 0 0 0,-1 0 0 0 0,1 0 0 0 0,-1 0-1 0 0,1 0 1 0 0,0 0 0 0 0,-1 1 0 0 0,1-1 0 0 0,-1 0 0 0 0,0 1 0 0 0,1-1 0 0 0,-1 1-1 0 0,1 0 1 0 0,-1-1 0 0 0,0 1 0 0 0,1 0 0 0 0,-1 0 0 0 0,0 0 0 0 0,0 0 0 0 0,0 0-1 0 0,3 2 1 0 0,3 5 11 0 0,0 0-1 0 0,-1 0 1 0 0,10 14-1 0 0,-9-10-16 0 0,16 19 15 0 0,-3-3 58 0 0,-1 0 0 0 0,22 42 1 0 0,-39-64-73 0 0,1-1 0 0 0,0 1 0 0 0,0-1 0 0 0,0 0 1 0 0,1 0-1 0 0,0 0 0 0 0,0-1 0 0 0,7 7 0 0 0,-9-9-205 0 0,0-1 0 0 0,0 1 0 0 0,1-1 0 0 0,-1 0 0 0 0,0 0 0 0 0,0 0 0 0 0,1 0 0 0 0,-1 0 0 0 0,0-1-1 0 0,1 1 1 0 0,-1-1 0 0 0,1 1 0 0 0,-1-1 0 0 0,1 0 0 0 0,-1 0 0 0 0,1 0 0 0 0,-1 0 0 0 0,1-1 0 0 0,-1 1 0 0 0,1-1 0 0 0,-1 1 0 0 0,0-1 0 0 0,4-1-1 0 0,20-8-5062 0 0,-12 4 2073 0 0</inkml:trace>
</inkml:ink>
</file>

<file path=ppt/ink/ink5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4.1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13 2272 0 0,'-12'-4'2838'0'0,"4"2"-434"0"0,0 0 0 0 0,-13-2-1 0 0,19 4-2070 0 0,1 0 0 0 0,-1-1-1 0 0,1 1 1 0 0,-1 0-1 0 0,0 1 1 0 0,1-1-1 0 0,-1 0 1 0 0,1 0 0 0 0,-1 1-1 0 0,1-1 1 0 0,-1 0-1 0 0,1 1 1 0 0,0 0-1 0 0,-1-1 1 0 0,1 1 0 0 0,0 0-1 0 0,-1 0 1 0 0,1-1-1 0 0,0 1 1 0 0,-2 2-1 0 0,3-2-280 0 0,-1-1 0 0 0,1 0 0 0 0,0 1 0 0 0,0-1 0 0 0,0 1 0 0 0,0-1 0 0 0,-1 1-1 0 0,1-1 1 0 0,0 0 0 0 0,0 1 0 0 0,0-1 0 0 0,0 1 0 0 0,0-1 0 0 0,0 1 0 0 0,0-1 0 0 0,0 1-1 0 0,1-1 1 0 0,-1 1 0 0 0,0-1 0 0 0,0 0 0 0 0,0 1 0 0 0,0-1 0 0 0,1 1 0 0 0,-1-1-1 0 0,0 0 1 0 0,0 1 0 0 0,1-1 0 0 0,-1 0 0 0 0,0 1 0 0 0,0-1 0 0 0,1 0 0 0 0,-1 1-1 0 0,1-1 1 0 0,-1 0 0 0 0,0 1 0 0 0,1-1 0 0 0,-1 0 0 0 0,0 0 0 0 0,1 0 0 0 0,-1 0 0 0 0,1 1-1 0 0,-1-1 1 0 0,1 0 0 0 0,0 0 0 0 0,21 7 705 0 0,-4-4-616 0 0,0-1-1 0 0,0 0 1 0 0,0-2 0 0 0,0 0 0 0 0,21-3 0 0 0,89-21-3197 0 0,-76 13-2380 0 0,-38 8 2945 0 0</inkml:trace>
</inkml:ink>
</file>

<file path=ppt/ink/ink5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5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171 677 512 0 0,'3'1'269'0'0,"1"-1"-1"0"0,-1 0 1 0 0,1 0 0 0 0,0 0-1 0 0,-1-1 1 0 0,1 1-1 0 0,-1-1 1 0 0,1 0 0 0 0,-1 0-1 0 0,1 0 1 0 0,-1 0 0 0 0,0 0-1 0 0,1-1 1 0 0,-1 0-1 0 0,0 0 1 0 0,0 0 0 0 0,0 0-1 0 0,3-3 1 0 0,1-1 242 0 0,0-1 1 0 0,0 0-1 0 0,-1 0 1 0 0,0-1-1 0 0,0 0 0 0 0,-1 0 1 0 0,0 0-1 0 0,-1 0 1 0 0,6-13-1 0 0,-9 16-254 0 0,1-1 0 0 0,0 0 0 0 0,-1 0-1 0 0,0 0 1 0 0,0 0 0 0 0,-1 0 0 0 0,0 0 0 0 0,0 0-1 0 0,0 0 1 0 0,-1 0 0 0 0,0 0 0 0 0,0 0 0 0 0,0 0 0 0 0,-1 0-1 0 0,-4-10 1 0 0,4 10-46 0 0,-1 0-1 0 0,-1 0 1 0 0,1 0-1 0 0,-1 0 1 0 0,0 1-1 0 0,0-1 1 0 0,0 1-1 0 0,-1 0 1 0 0,0 0-1 0 0,0 1 1 0 0,-8-6-1 0 0,10 8-136 0 0,-1 0 0 0 0,0 0 0 0 0,1 0 0 0 0,-1 1 0 0 0,0-1 0 0 0,0 1 0 0 0,0 0 0 0 0,0 0 0 0 0,-1 1 0 0 0,1-1 0 0 0,0 1 0 0 0,0 0 0 0 0,0 0 0 0 0,0 0 0 0 0,-1 0 0 0 0,1 1 0 0 0,0 0 0 0 0,0 0 0 0 0,-6 2 0 0 0,0 1-1 0 0,1 0-1 0 0,0 0 0 0 0,1 1 1 0 0,-1 1-1 0 0,1-1 0 0 0,0 1 0 0 0,0 1 1 0 0,1 0-1 0 0,0 0 0 0 0,0 0 1 0 0,0 1-1 0 0,1 0 0 0 0,1 0 0 0 0,-1 0 1 0 0,1 1-1 0 0,0 0 0 0 0,1 0 1 0 0,-5 14-1 0 0,5-11-28 0 0,0 0 0 0 0,1 0 0 0 0,1 0 0 0 0,0 1 0 0 0,1-1 0 0 0,0 1 1 0 0,0-1-1 0 0,2 1 0 0 0,-1-1 0 0 0,2 1 0 0 0,-1-1 0 0 0,2 1 0 0 0,0-1 0 0 0,6 17 0 0 0,-7-24-39 0 0,1 0 0 0 0,-1 0 0 0 0,1 0 0 0 0,0 0 0 0 0,0 0-1 0 0,0-1 1 0 0,1 0 0 0 0,-1 1 0 0 0,1-1 0 0 0,0 0 0 0 0,1-1-1 0 0,-1 1 1 0 0,1-1 0 0 0,-1 0 0 0 0,1 0 0 0 0,0 0 0 0 0,0-1 0 0 0,8 3-1 0 0,-6-3-12 0 0,-1-1-1 0 0,1 1 1 0 0,0-2-1 0 0,0 1 0 0 0,-1-1 1 0 0,1 0-1 0 0,0 0 1 0 0,0-1-1 0 0,-1 0 1 0 0,1 0-1 0 0,-1 0 0 0 0,1-1 1 0 0,-1 0-1 0 0,1-1 1 0 0,5-2-1 0 0,11-6-54 0 0,-1-1 1 0 0,-1-1-1 0 0,0-1 0 0 0,-1-1 1 0 0,-1-1-1 0 0,0 0 0 0 0,23-27 1 0 0,-35 35 51 0 0,-1 0 0 0 0,0-1 0 0 0,-1 0 0 0 0,0 0 0 0 0,0 0 0 0 0,-1 0 0 0 0,0-1 0 0 0,0 0 0 0 0,2-15 0 0 0,-3 10-6 0 0,-1 0 1 0 0,-1-1-1 0 0,0 1 0 0 0,-1 0 1 0 0,-3-27-1 0 0,-5-1 9 0 0,-2 1-1 0 0,-2-1 1 0 0,-25-58 0 0 0,31 84-2 0 0,-8-20 183 0 0,-1 0-1 0 0,-29-48 1 0 0,42 81-135 0 0,0 1 0 0 0,0 0 0 0 0,-1 0 0 0 0,1 1 0 0 0,-1-1 0 0 0,-3-2 0 0 0,5 4-33 0 0,1 1 0 0 0,-1-1 0 0 0,1 1 0 0 0,0 0 0 0 0,-1-1 0 0 0,1 1 0 0 0,-1 0 0 0 0,0 0 0 0 0,1-1 0 0 0,-1 1 0 0 0,1 0 0 0 0,-1 0 0 0 0,1 0 0 0 0,-1-1 0 0 0,0 1 0 0 0,1 0 0 0 0,-1 0 0 0 0,1 0 0 0 0,-1 0 0 0 0,0 0 0 0 0,1 0 0 0 0,-1 1 0 0 0,1-1 0 0 0,-1 0 0 0 0,1 0 0 0 0,-1 0 0 0 0,0 0 0 0 0,1 1 0 0 0,-1-1 0 0 0,1 0 0 0 0,-1 0 0 0 0,1 1 0 0 0,-1-1 0 0 0,1 1 0 0 0,-1-1 0 0 0,1 0 0 0 0,0 1 0 0 0,-1-1 0 0 0,1 1 0 0 0,-1-1 0 0 0,1 1 0 0 0,0-1 0 0 0,-1 1 0 0 0,1-1 0 0 0,0 2 0 0 0,-3 4 27 0 0,1 0 0 0 0,0 0-1 0 0,0 1 1 0 0,0-1 0 0 0,1 1 0 0 0,0-1 0 0 0,1 1-1 0 0,-1-1 1 0 0,1 1 0 0 0,0 0 0 0 0,1-1-1 0 0,2 13 1 0 0,3 5 70 0 0,0 0 0 0 0,12 25 0 0 0,-9-23-26 0 0,1 1 18 0 0,36 115 795 0 0,-39-115-712 0 0,-1 0 1 0 0,-1 1-1 0 0,1 38 0 0 0,-6-45-153 0 0,0-5-14 0 0,1 0 0 0 0,4 28 0 0 0,-4-40-50 0 0,0 1 1 0 0,0-1-1 0 0,0 0 1 0 0,1 0-1 0 0,-1 0 1 0 0,1 0-1 0 0,0-1 1 0 0,1 1-1 0 0,-1-1 1 0 0,0 1-1 0 0,1-1 1 0 0,0 1-1 0 0,0-1 1 0 0,0 0-1 0 0,5 3 1 0 0,-7-5-67 0 0,0 0 1 0 0,1 0-1 0 0,-1-1 1 0 0,1 1 0 0 0,-1 0-1 0 0,1-1 1 0 0,-1 1-1 0 0,1-1 1 0 0,-1 0 0 0 0,1 1-1 0 0,0-1 1 0 0,-1 0-1 0 0,1 0 1 0 0,-1 0 0 0 0,1 0-1 0 0,0 0 1 0 0,-1-1-1 0 0,3 1 1 0 0,1-2-728 0 0,0 0-1 0 0,0 0 1 0 0,0 0 0 0 0,5-4-1 0 0,5-3-1573 0 0</inkml:trace>
</inkml:ink>
</file>

<file path=ppt/ink/ink5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5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14 160 2729 0 0,'0'0'406'0'0,"-1"0"-1"0"0,0 0 1 0 0,1 0 0 0 0,-1 0 0 0 0,1 0 0 0 0,-1 0 0 0 0,0 0 0 0 0,1 0 0 0 0,-1 0 0 0 0,1 1 0 0 0,-1-1 0 0 0,0 0 0 0 0,1 0 0 0 0,-1 1 0 0 0,1-1 0 0 0,-1 0-1 0 0,1 1 1 0 0,-1-1 0 0 0,1 0 0 0 0,-1 2 0 0 0,0-2-247 0 0,1 0 1 0 0,0 1-1 0 0,0-1 0 0 0,0 1 1 0 0,0-1-1 0 0,0 1 0 0 0,0-1 0 0 0,0 1 1 0 0,0-1-1 0 0,0 1 0 0 0,0-1 0 0 0,0 1 1 0 0,0-1-1 0 0,0 1 0 0 0,0-1 0 0 0,0 0 1 0 0,0 1-1 0 0,0-1 0 0 0,1 1 0 0 0,-1 0 1 0 0,1 1-33 0 0,0-1 1 0 0,0 1 0 0 0,0-1-1 0 0,0 1 1 0 0,0-1-1 0 0,1 1 1 0 0,-1-1 0 0 0,1 0-1 0 0,-1 1 1 0 0,1-1 0 0 0,-1 0-1 0 0,3 1 1 0 0,2 1-12 0 0,1-1-1 0 0,0 0 1 0 0,0 0 0 0 0,0 0-1 0 0,0-1 1 0 0,0 0 0 0 0,0-1 0 0 0,1 1-1 0 0,-1-1 1 0 0,0-1 0 0 0,0 1 0 0 0,0-1-1 0 0,0-1 1 0 0,0 1 0 0 0,0-1-1 0 0,7-3 1 0 0,1-1-34 0 0,-1-1 0 0 0,0 0 0 0 0,0-1 0 0 0,0-1 1 0 0,-1 0-1 0 0,14-12 0 0 0,-25 19-86 0 0,1-1 0 0 0,-1 1 1 0 0,0 0-1 0 0,0-1 0 0 0,0 1 0 0 0,0-1 1 0 0,-1 1-1 0 0,1-1 0 0 0,-1 0 1 0 0,1 0-1 0 0,-1 1 0 0 0,0-1 1 0 0,0 0-1 0 0,0 0 0 0 0,-1 0 1 0 0,1-1-1 0 0,-1 1 0 0 0,1 0 0 0 0,-1 0 1 0 0,0 0-1 0 0,0 0 0 0 0,-1 0 1 0 0,1 0-1 0 0,-1 0 0 0 0,1-1 1 0 0,-1 1-1 0 0,0 0 0 0 0,0 1 0 0 0,0-1 1 0 0,-1 0-1 0 0,1 0 0 0 0,-1 0 1 0 0,1 1-1 0 0,-1-1 0 0 0,0 1 1 0 0,0-1-1 0 0,0 1 0 0 0,0 0 0 0 0,-1 0 1 0 0,1 0-1 0 0,0 0 0 0 0,-1 0 1 0 0,0 0-1 0 0,1 1 0 0 0,-1-1 1 0 0,0 1-1 0 0,0 0 0 0 0,0 0 0 0 0,0 0 1 0 0,0 0-1 0 0,0 0 0 0 0,-3 0 1 0 0,0 1 76 0 0,0 0 0 0 0,1 0 1 0 0,-1 1-1 0 0,0-1 1 0 0,0 1-1 0 0,1 1 0 0 0,-1-1 1 0 0,1 1-1 0 0,0 0 0 0 0,-1 0 1 0 0,1 0-1 0 0,0 1 1 0 0,0 0-1 0 0,0 0 0 0 0,1 0 1 0 0,-1 1-1 0 0,1 0 1 0 0,-1-1-1 0 0,-4 7 0 0 0,-3 4 316 0 0,0 1 0 0 0,1 0 0 0 0,1 0 0 0 0,-15 28 0 0 0,21-34-311 0 0,0 0 0 0 0,0-1 0 0 0,1 1-1 0 0,0 1 1 0 0,1-1 0 0 0,0 0 0 0 0,0 1-1 0 0,1-1 1 0 0,0 14 0 0 0,1-17-70 0 0,0-1 0 0 0,1 1-1 0 0,0-1 1 0 0,0 0 0 0 0,0 1 0 0 0,1-1-1 0 0,0 0 1 0 0,0 1 0 0 0,0-1 0 0 0,0 0 0 0 0,1-1-1 0 0,0 1 1 0 0,0 0 0 0 0,0-1 0 0 0,1 0-1 0 0,0 1 1 0 0,6 4 0 0 0,-5-4-84 0 0,0-1-1 0 0,0-1 1 0 0,1 1 0 0 0,-1-1 0 0 0,1 1-1 0 0,0-2 1 0 0,0 1 0 0 0,0-1 0 0 0,1 0-1 0 0,-1 0 1 0 0,1 0 0 0 0,-1-1 0 0 0,1 0 0 0 0,8 0-1 0 0,-4-1-613 0 0,-1-1 0 0 0,1 1 0 0 0,10-4 0 0 0,33-10-5735 0 0,-23 4 1399 0 0</inkml:trace>
</inkml:ink>
</file>

<file path=ppt/ink/ink5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6.0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280 109 512 0 0,'0'-2'269'0'0,"-1"0"0"0"0,1 0 1 0 0,0 0-1 0 0,0 0 0 0 0,0 0 0 0 0,0 0 0 0 0,0 0 0 0 0,0 0 1 0 0,1 1-1 0 0,-1-1 0 0 0,0 0 0 0 0,1 0 0 0 0,0 0 0 0 0,-1 0 0 0 0,1 0 1 0 0,0 1-1 0 0,0-1 0 0 0,0 0 0 0 0,0 1 0 0 0,0-1 0 0 0,1 1 1 0 0,-1-1-1 0 0,2-1 0 0 0,-1 2-169 0 0,-1-1 1 0 0,1 1 0 0 0,-1-1-1 0 0,0 1 1 0 0,0-1 0 0 0,0 0-1 0 0,0 0 1 0 0,0 1-1 0 0,0-1 1 0 0,0 0 0 0 0,0 0-1 0 0,-1 0 1 0 0,1 0-1 0 0,-1 0 1 0 0,1 0 0 0 0,-1 0-1 0 0,0 0 1 0 0,0 0 0 0 0,0 0-1 0 0,0 0 1 0 0,0 0-1 0 0,-1-2 1 0 0,1 3 72 0 0,-1-1-1 0 0,0 1 1 0 0,0 0-1 0 0,0 0 1 0 0,1 0 0 0 0,-1-1-1 0 0,0 1 1 0 0,-1 0 0 0 0,1 0-1 0 0,0 1 1 0 0,0-1-1 0 0,0 0 1 0 0,-1 0 0 0 0,1 0-1 0 0,0 1 1 0 0,0-1-1 0 0,-1 1 1 0 0,1-1 0 0 0,-1 1-1 0 0,1-1 1 0 0,-1 1-1 0 0,1 0 1 0 0,0 0 0 0 0,-1 0-1 0 0,-1 0 1 0 0,-3-1 317 0 0,-1 1-1 0 0,1 0 1 0 0,-1 1-1 0 0,-8 1 1 0 0,-2 2 7 0 0,1 0 1 0 0,0 1-1 0 0,1 1 1 0 0,-1 0-1 0 0,1 1 0 0 0,-17 11 1 0 0,22-12-252 0 0,0 1 0 0 0,0 0 0 0 0,1 1 0 0 0,1 0 0 0 0,-1 0 0 0 0,1 1-1 0 0,1 0 1 0 0,0 0 0 0 0,-11 18 0 0 0,16-24-203 0 0,1 1-1 0 0,-1-1 0 0 0,1 0 0 0 0,-1 1 0 0 0,1-1 1 0 0,0 1-1 0 0,1 0 0 0 0,-1-1 0 0 0,0 1 0 0 0,1 0 1 0 0,0-1-1 0 0,0 1 0 0 0,0 0 0 0 0,1 0 0 0 0,-1-1 1 0 0,1 1-1 0 0,-1-1 0 0 0,1 1 0 0 0,3 5 1 0 0,-2-5-31 0 0,0 0 1 0 0,1 1 0 0 0,-1-1 0 0 0,1-1 0 0 0,0 1-1 0 0,1 0 1 0 0,-1-1 0 0 0,1 0 0 0 0,-1 1 0 0 0,1-1-1 0 0,0-1 1 0 0,0 1 0 0 0,0-1 0 0 0,8 4 0 0 0,4 0-52 0 0,0 0 1 0 0,0-1-1 0 0,0-1 1 0 0,1-1-1 0 0,-1 0 1 0 0,23 1-1 0 0,102-5-783 0 0,-137 1 792 0 0,94-9-1346 0 0,-50-3-1241 0 0,-39 9 883 0 0,0 0 1 0 0,-1-1-1 0 0,10-5 0 0 0,-7 2-302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43.6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64 166 512 0 0,'-6'4'551'0'0,"-12"7"2771"0"0,4-1 10818 0 0,14-9-13887 0 0,0-1-196 0 0,0 0 0 0 0,0 0-1 0 0,0 1 1 0 0,0-1 0 0 0,0 0 0 0 0,0 0 0 0 0,0 0-1 0 0,0 0 1 0 0,0 1 0 0 0,0-1 0 0 0,0 0 0 0 0,0 0 0 0 0,0 0-1 0 0,0 0 1 0 0,0 1 0 0 0,-1-1 0 0 0,1 0 0 0 0,0 0-1 0 0,0 0 1 0 0,0 0 0 0 0,0 0 0 0 0,0 1 0 0 0,0-1 0 0 0,0 0-1 0 0,-1 0 1 0 0,1 0 0 0 0,0 0 0 0 0,0 0 0 0 0,0 0 0 0 0,0 0-1 0 0,-1 0 1 0 0,1 0 0 0 0,0 1 0 0 0,0-1 0 0 0,0 0-1 0 0,0 0 1 0 0,-1 0 0 0 0,1 0 0 0 0,0 0 0 0 0,0 0 0 0 0,0 0-1 0 0,0 0 1 0 0,-1 0 0 0 0,1 0 0 0 0,0 0 0 0 0,0 0 0 0 0,0-1-1 0 0,0 1 1 0 0,-1 0 0 0 0,1 0 0 0 0,0 0 0 0 0,-1 0 32 0 0,0 0 1 0 0,1 0 0 0 0,-1 0-1 0 0,0 0 1 0 0,0 0-1 0 0,0 0 1 0 0,1 0 0 0 0,-1 0-1 0 0,0 0 1 0 0,0 0 0 0 0,1 0-1 0 0,-1-1 1 0 0,0 1-1 0 0,1 0 1 0 0,-1-1 0 0 0,0 1-1 0 0,1 0 1 0 0,-1-1 0 0 0,0 1-1 0 0,1-1 1 0 0,-1 1 0 0 0,1-1-1 0 0,-1 1 1 0 0,1-1-1 0 0,-1 0 1 0 0,0 0 0 0 0,1-1-49 0 0,0 1 0 0 0,0 0 0 0 0,0 0 0 0 0,0 0 0 0 0,0-1 0 0 0,0 1 1 0 0,0 0-1 0 0,0 0 0 0 0,1 0 0 0 0,-1-1 0 0 0,0 1 0 0 0,1 0 0 0 0,-1 0 1 0 0,1 0-1 0 0,-1 0 0 0 0,2-2 0 0 0,12-18 92 0 0,0 1 1 0 0,1 0-1 0 0,0 1 0 0 0,24-21 1 0 0,-33 35-123 0 0,0-1 1 0 0,0 1-1 0 0,1 1 1 0 0,-1-1-1 0 0,1 1 1 0 0,1 1-1 0 0,11-6 1 0 0,-17 8-6 0 0,0 0 0 0 0,1 1 0 0 0,-1-1-1 0 0,1 1 1 0 0,-1-1 0 0 0,0 1 0 0 0,1 0 0 0 0,-1 0 0 0 0,1 0 0 0 0,-1 0 0 0 0,1 0 0 0 0,-1 0 0 0 0,0 1 0 0 0,1-1 0 0 0,-1 1 0 0 0,0 0 0 0 0,1 0 0 0 0,-1 0-1 0 0,0 0 1 0 0,0 0 0 0 0,0 0 0 0 0,0 1 0 0 0,0-1 0 0 0,0 0 0 0 0,0 1 0 0 0,0 0 0 0 0,0-1 0 0 0,2 5 0 0 0,3 4 25 0 0,0 0 0 0 0,-1 1-1 0 0,-1 0 1 0 0,0 1 0 0 0,6 18 0 0 0,13 63 55 0 0,-13-44-24 0 0,-5-24-51 0 0,5 21 56 0 0,30 77 1 0 0,-36-111-60 0 0,0 0 0 0 0,1 0 0 0 0,0-1 0 0 0,1 0 0 0 0,1 0 0 0 0,0-1 0 0 0,0 0 0 0 0,1 0 0 0 0,0-1 0 0 0,1 0 0 0 0,13 9 0 0 0,-16-13-522 0 0,1-1 0 0 0,0 0 0 0 0,0-1 0 0 0,0 0 1 0 0,1 0-1 0 0,-1-1 0 0 0,1 0 0 0 0,-1 0 0 0 0,1-1 1 0 0,0 0-1 0 0,0 0 0 0 0,14-2 0 0 0,-16 1-11 0 0,1-1-1 0 0,0 0 0 0 0,-1-1 1 0 0,1 0-1 0 0,0 0 1 0 0,-1 0-1 0 0,0-1 1 0 0,0 0-1 0 0,0 0 0 0 0,0-1 1 0 0,0 0-1 0 0,-1 0 1 0 0,1-1-1 0 0,6-6 1 0 0,-3 0-2076 0 0</inkml:trace>
</inkml:ink>
</file>

<file path=ppt/ink/ink5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7:56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55 143 800 0 0,'-4'0'1783'0'0,"0"0"1"0"0,0 0-1 0 0,0 0 0 0 0,1 1 1 0 0,-1-1-1 0 0,0 1 0 0 0,-6 2 1 0 0,9-3-1580 0 0,0 1 1 0 0,0 0 0 0 0,-1 0 0 0 0,1 0 0 0 0,0 0 0 0 0,0 0 0 0 0,0 0 0 0 0,0 1 0 0 0,0-1 0 0 0,0 0 0 0 0,0 0 0 0 0,1 1 0 0 0,-1-1 0 0 0,0 0 0 0 0,1 1 0 0 0,-1-1 0 0 0,1 1 0 0 0,-1-1 0 0 0,1 1 0 0 0,0-1 0 0 0,0 1 0 0 0,0-1 0 0 0,0 3 0 0 0,-1 1 36 0 0,1 0 1 0 0,1 0 0 0 0,-1 1 0 0 0,1-1-1 0 0,0 0 1 0 0,0 0 0 0 0,1 0-1 0 0,2 7 1 0 0,20 40 770 0 0,-13-30-768 0 0,10 19 29 0 0,-9-18-93 0 0,15 40-1 0 0,-48-105-196 0 0,-2-2 26 0 0,14 19-16 0 0,1 0 1 0 0,1 0-1 0 0,-7-41 0 0 0,9 23-51 0 0,0-60-1 0 0,5 97 60 0 0,0 1-1 0 0,1 0 1 0 0,0-1-1 0 0,0 1 1 0 0,0 0-1 0 0,4-10 1 0 0,-5 14-1 0 0,1 0 1 0 0,-1 1-1 0 0,1-1 1 0 0,-1 0-1 0 0,1 0 1 0 0,-1 0-1 0 0,1 0 1 0 0,0 1-1 0 0,-1-1 1 0 0,1 0 0 0 0,0 1-1 0 0,0-1 1 0 0,-1 0-1 0 0,1 1 1 0 0,0-1-1 0 0,0 1 1 0 0,2-1-1 0 0,-2 1 1 0 0,0 0 0 0 0,0 0 0 0 0,0 0 0 0 0,0 0-1 0 0,0 0 1 0 0,0 0 0 0 0,0 0 0 0 0,0 1-1 0 0,0-1 1 0 0,0 0 0 0 0,-1 1 0 0 0,1-1 0 0 0,0 1-1 0 0,0-1 1 0 0,0 1 0 0 0,0-1 0 0 0,0 1 0 0 0,-1 0-1 0 0,1-1 1 0 0,0 1 0 0 0,1 1 0 0 0,43 52-76 0 0,-32-37 10 0 0,26 26 1 0 0,-29-34-19 0 0,1 0 0 0 0,-1-1 0 0 0,2 0 0 0 0,-1-1 0 0 0,1 0 0 0 0,0-1 0 0 0,1 0 0 0 0,0-1 0 0 0,17 4 0 0 0,-17-6-1342 0 0,24 3 1 0 0,-23-4-1874 0 0,23-2 1 0 0,-24-2 1578 0 0</inkml:trace>
</inkml:ink>
</file>

<file path=ppt/ink/ink5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3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167 105 512 0 0,'-6'-1'787'0'0,"0"-1"0"0"0,0 1 1 0 0,-1 0-1 0 0,1 0 0 0 0,-1 0 0 0 0,1 1 0 0 0,-1 0 1 0 0,1 0-1 0 0,-10 3 0 0 0,-14-2 1731 0 0,28-1-2319 0 0,0 0 0 0 0,-1 0 0 0 0,1 0-1 0 0,0 0 1 0 0,0 0 0 0 0,-1 1 0 0 0,1-1-1 0 0,0 1 1 0 0,0-1 0 0 0,0 1 0 0 0,0 0-1 0 0,0 0 1 0 0,0 0 0 0 0,0 0 0 0 0,0 0-1 0 0,0 0 1 0 0,0 1 0 0 0,0-1 0 0 0,1 1-1 0 0,-1-1 1 0 0,1 1 0 0 0,-1-1 0 0 0,1 1-1 0 0,-1 0 1 0 0,1 0 0 0 0,0 0 0 0 0,0 0-1 0 0,0 0 1 0 0,0 0 0 0 0,0 0 0 0 0,0 2-1 0 0,0-1-138 0 0,-1 0-1 0 0,1 0 0 0 0,0 0 0 0 0,0 0 1 0 0,1 0-1 0 0,-1 0 0 0 0,1 0 1 0 0,-1 0-1 0 0,1 0 0 0 0,0 1 0 0 0,0-1 1 0 0,1 0-1 0 0,-1 0 0 0 0,1 0 0 0 0,-1 0 1 0 0,1 0-1 0 0,0 0 0 0 0,0 0 1 0 0,0 0-1 0 0,1 0 0 0 0,-1 0 0 0 0,1 0 1 0 0,-1-1-1 0 0,1 1 0 0 0,0-1 1 0 0,0 1-1 0 0,0-1 0 0 0,0 0 0 0 0,1 1 1 0 0,-1-1-1 0 0,0 0 0 0 0,1-1 0 0 0,0 1 1 0 0,-1 0-1 0 0,1-1 0 0 0,0 0 1 0 0,0 1-1 0 0,0-1 0 0 0,0 0 0 0 0,0 0 1 0 0,0-1-1 0 0,0 1 0 0 0,0-1 0 0 0,0 1 1 0 0,0-1-1 0 0,4 0 0 0 0,16-2-48 0 0,-1-1 0 0 0,0-1-1 0 0,0-1 1 0 0,-1 0-1 0 0,26-11 1 0 0,15-4-52 0 0,-54 18 68 0 0,-3 1-36 0 0,0 0-1 0 0,0-1 1 0 0,0 1 0 0 0,-1-1-1 0 0,1 0 1 0 0,-1 0-1 0 0,1 0 1 0 0,5-5 0 0 0,-10 7 3 0 0,0-1 0 0 0,0 1 1 0 0,1-1-1 0 0,-1 1 0 0 0,0-1 1 0 0,0 0-1 0 0,0 1 0 0 0,0-1 1 0 0,0 1-1 0 0,0-1 0 0 0,0 0 1 0 0,0 1-1 0 0,0-1 0 0 0,0 1 0 0 0,0-1 1 0 0,0 1-1 0 0,-1-1 0 0 0,1 1 1 0 0,0-1-1 0 0,0 0 0 0 0,-1 1 1 0 0,1-1-1 0 0,0 1 0 0 0,0-1 1 0 0,-1 1-1 0 0,1 0 0 0 0,-1-1 1 0 0,1 1-1 0 0,0-1 0 0 0,-1 1 1 0 0,1 0-1 0 0,-1-1 0 0 0,1 1 1 0 0,-1-1-1 0 0,-19-14 34 0 0,18 13-56 0 0,-4-1 49 0 0,1-1 1 0 0,-1 1-1 0 0,0 0 0 0 0,0 0 1 0 0,0 1-1 0 0,-1-1 0 0 0,1 2 1 0 0,-12-3-1 0 0,13 3 23 0 0,1 1 0 0 0,0-1 0 0 0,0 1 1 0 0,-1 1-1 0 0,1-1 0 0 0,0 1 0 0 0,0-1 0 0 0,0 1 1 0 0,0 0-1 0 0,-1 0 0 0 0,1 1 0 0 0,0 0 0 0 0,1-1 1 0 0,-8 5-1 0 0,3 0 173 0 0,0 1 1 0 0,0 0-1 0 0,0 0 0 0 0,1 1 1 0 0,0 0-1 0 0,0 0 1 0 0,1 0-1 0 0,0 1 0 0 0,-9 18 1 0 0,12-20-130 0 0,0 0 0 0 0,0 0 1 0 0,0 0-1 0 0,1 1 1 0 0,0-1-1 0 0,1 0 0 0 0,0 1 1 0 0,0-1-1 0 0,0 1 0 0 0,1-1 1 0 0,0 1-1 0 0,1 0 0 0 0,0-1 1 0 0,2 12-1 0 0,-1-14-76 0 0,0-1-1 0 0,0 0 1 0 0,0 0-1 0 0,0 0 1 0 0,1 0-1 0 0,-1 0 0 0 0,1 0 1 0 0,0-1-1 0 0,0 1 1 0 0,0-1-1 0 0,1 0 1 0 0,-1 0-1 0 0,1 0 1 0 0,0 0-1 0 0,0-1 1 0 0,0 1-1 0 0,0-1 1 0 0,0 0-1 0 0,1 0 1 0 0,-1-1-1 0 0,9 3 0 0 0,3-1-70 0 0,0 0-1 0 0,0 0 1 0 0,1-2-1 0 0,31 0 1 0 0,-28-2-59 0 0,0-1 1 0 0,0-1 0 0 0,0-1-1 0 0,-1 0 1 0 0,1-1 0 0 0,-1-1-1 0 0,0-1 1 0 0,0-1 0 0 0,-1-1-1 0 0,18-11 1 0 0,-35 20 89 0 0,0-1 0 0 0,-1 1 1 0 0,1-1-1 0 0,0 1 0 0 0,-1-1 0 0 0,1 1 0 0 0,-1-1 1 0 0,1 0-1 0 0,-1 1 0 0 0,1-1 0 0 0,-1 1 0 0 0,1-1 1 0 0,-1 0-1 0 0,0 0 0 0 0,1 1 0 0 0,-1-1 0 0 0,0 0 1 0 0,0 0-1 0 0,0 1 0 0 0,1-1 0 0 0,-1 0 0 0 0,0 0 1 0 0,0 1-1 0 0,0-1 0 0 0,0 0 0 0 0,0 0 0 0 0,0 0 1 0 0,-1 1-1 0 0,1-1 0 0 0,0 0 0 0 0,-1-1 1 0 0,0-2-42 0 0,-1 0 0 0 0,-1 0 0 0 0,1 0 0 0 0,-6-6 0 0 0,-5-11 99 0 0,10 12-15 0 0,0 0 1 0 0,1 1 0 0 0,0-1 0 0 0,-1-18-1 0 0,3 24-9 0 0,0-1 1 0 0,0 0-1 0 0,0 1 0 0 0,1-1 0 0 0,-1 0 0 0 0,1 1 0 0 0,0-1 1 0 0,0 1-1 0 0,0-1 0 0 0,0 1 0 0 0,1 0 0 0 0,-1 0 0 0 0,1-1 1 0 0,0 1-1 0 0,3-3 0 0 0,-5 6-3 0 0,0-1 0 0 0,0 1-1 0 0,0-1 1 0 0,1 1 0 0 0,-1-1 0 0 0,0 1-1 0 0,1 0 1 0 0,-1-1 0 0 0,0 1 0 0 0,1 0-1 0 0,-1-1 1 0 0,1 1 0 0 0,-1 0 0 0 0,1 0 0 0 0,-1-1-1 0 0,0 1 1 0 0,1 0 0 0 0,-1 0 0 0 0,1 0-1 0 0,-1 0 1 0 0,1 0 0 0 0,-1-1 0 0 0,1 1 0 0 0,0 0-1 0 0,-1 1 7 0 0,0-1 0 0 0,1 0 0 0 0,-1 1 0 0 0,0-1 0 0 0,1 1 0 0 0,-1-1 0 0 0,0 0-1 0 0,0 1 1 0 0,0-1 0 0 0,0 1 0 0 0,0-1 0 0 0,1 1 0 0 0,-1-1 0 0 0,0 1 0 0 0,0-1 0 0 0,0 0 0 0 0,0 1-1 0 0,0-1 1 0 0,0 2 0 0 0,-4 24 271 0 0,-8 13 121 0 0,5-18-153 0 0,-5 28-1 0 0,10-42-224 0 0,1 0 1 0 0,1 0-1 0 0,0 1 0 0 0,0-1 0 0 0,0 0 1 0 0,0 0-1 0 0,1 0 0 0 0,2 8 0 0 0,-2-13-24 0 0,0 1-1 0 0,1-1 0 0 0,-1 0 0 0 0,0 1 1 0 0,1-1-1 0 0,-1 0 0 0 0,1 0 0 0 0,-1 0 1 0 0,1-1-1 0 0,0 1 0 0 0,0 0 1 0 0,0 0-1 0 0,0-1 0 0 0,0 1 0 0 0,0-1 1 0 0,0 0-1 0 0,1 0 0 0 0,-1 0 0 0 0,1 0 1 0 0,-1 0-1 0 0,0 0 0 0 0,1-1 0 0 0,-1 1 1 0 0,4 0-1 0 0,0 0-20 0 0,1-1 1 0 0,-1 1-1 0 0,1-1 1 0 0,-1 0-1 0 0,1 0 1 0 0,-1-1-1 0 0,1 0 1 0 0,7-2-1 0 0,3-2-16 0 0,-1-1 0 0 0,-1-1 0 0 0,1 0 0 0 0,-1-1 1 0 0,0-1-1 0 0,-1 0 0 0 0,0-1 0 0 0,14-13 0 0 0,-18 14-5 0 0,0-1 0 0 0,0-1-1 0 0,-1 0 1 0 0,-1 0 0 0 0,0-1 0 0 0,0 0 0 0 0,-1 0-1 0 0,-1 0 1 0 0,0-1 0 0 0,5-16 0 0 0,-10 25 30 0 0,16-59-129 0 0,-16 56 129 0 0,0 1 0 0 0,0-1-1 0 0,-1 0 1 0 0,0 1 0 0 0,0-1 0 0 0,0 0 0 0 0,-3-10 0 0 0,2 14 22 0 0,0 0-1 0 0,0 1 1 0 0,-1-1 0 0 0,1 1 0 0 0,-1-1 0 0 0,1 1-1 0 0,-1 0 1 0 0,0 0 0 0 0,0 0 0 0 0,0 0 0 0 0,0 0-1 0 0,0 0 1 0 0,0 0 0 0 0,0 0 0 0 0,-1 1 0 0 0,1 0-1 0 0,-1-1 1 0 0,1 1 0 0 0,-1 0 0 0 0,0 0 0 0 0,1 0-1 0 0,-1 0 1 0 0,-5 0 0 0 0,-3-1 34 0 0,0 0 1 0 0,0 1-1 0 0,0 1 0 0 0,-18 0 1 0 0,15 1 5 0 0,1 1 1 0 0,-1 0 0 0 0,1 1-1 0 0,0 1 1 0 0,0 0 0 0 0,1 1-1 0 0,-1 0 1 0 0,1 0 0 0 0,0 2-1 0 0,0-1 1 0 0,-16 14 0 0 0,21-15-25 0 0,0 1 0 0 0,1 0 0 0 0,0 0 0 0 0,0 0 0 0 0,1 1 0 0 0,-1 0 0 0 0,1 0 0 0 0,1 0 0 0 0,0 0 1 0 0,0 1-1 0 0,0 0 0 0 0,1 0 0 0 0,0 0 0 0 0,0 0 0 0 0,1 0 0 0 0,0 1 0 0 0,1-1 0 0 0,0 1 0 0 0,0 9 0 0 0,1-8 4 0 0,0 0 0 0 0,1 0 0 0 0,1 0 0 0 0,-1 0 0 0 0,2 0 0 0 0,-1 0 0 0 0,1-1 0 0 0,1 1 0 0 0,0-1 0 0 0,7 12 0 0 0,-8-16-29 0 0,0 0 0 0 0,0-1 0 0 0,0 0 0 0 0,1 0 0 0 0,0 0 0 0 0,0 0 0 0 0,0 0 0 0 0,0-1 0 0 0,0 0 0 0 0,1 0 0 0 0,-1 0 0 0 0,1 0 0 0 0,0-1 0 0 0,0 0 0 0 0,0 0 0 0 0,0 0 0 0 0,0-1 0 0 0,1 1 0 0 0,-1-1 0 0 0,10 0 0 0 0,-9-1-15 0 0,0 0-1 0 0,0-1 1 0 0,0 0 0 0 0,0 0-1 0 0,-1 0 1 0 0,1-1-1 0 0,0 0 1 0 0,-1 0 0 0 0,1 0-1 0 0,-1-1 1 0 0,0 0 0 0 0,0 0-1 0 0,0 0 1 0 0,0-1-1 0 0,-1 1 1 0 0,1-1 0 0 0,-1 0-1 0 0,5-6 1 0 0,2-3-16 0 0,0-1 0 0 0,-1 0 0 0 0,-1 0 0 0 0,16-31 0 0 0,-21 36 46 0 0,0-1 0 0 0,0 1-1 0 0,-1-1 1 0 0,0 1 0 0 0,-1-1-1 0 0,0 0 1 0 0,-1 0 0 0 0,0 0-1 0 0,0-20 1 0 0,-1 29-10 0 0,0 1 0 0 0,0-1 0 0 0,0 1 0 0 0,0 0 0 0 0,0-1 0 0 0,0 1 0 0 0,0-1 0 0 0,0 1 0 0 0,0-1 0 0 0,0 1 0 0 0,0 0 0 0 0,-1-1 0 0 0,1 1 0 0 0,0-1 0 0 0,0 1 0 0 0,0 0 0 0 0,-1-1 0 0 0,1 1 0 0 0,0 0 0 0 0,0-1 0 0 0,-1 1 0 0 0,1 0 0 0 0,0-1 0 0 0,-1 1 0 0 0,1 0 0 0 0,0 0 0 0 0,-1-1 0 0 0,1 1 0 0 0,0 0 0 0 0,-1 0 0 0 0,1 0 0 0 0,-1-1 0 0 0,1 1 0 0 0,0 0 0 0 0,-1 0 0 0 0,0 0 0 0 0,0 0 6 0 0,0 1 0 0 0,-1-1-1 0 0,1 1 1 0 0,0-1 0 0 0,0 1-1 0 0,0 0 1 0 0,-1-1 0 0 0,1 1-1 0 0,0 0 1 0 0,0 0 0 0 0,-1 2-1 0 0,-4 3 29 0 0,1 0 0 0 0,0 0-1 0 0,-5 8 1 0 0,7-8-23 0 0,0 1 1 0 0,0-1-1 0 0,0 0 0 0 0,1 1 1 0 0,0-1-1 0 0,1 1 0 0 0,-1 0 1 0 0,1-1-1 0 0,0 1 0 0 0,1 0 1 0 0,0 0-1 0 0,0 0 0 0 0,0-1 1 0 0,3 11-1 0 0,-2-12-23 0 0,0 0 0 0 0,0-1 0 0 0,1 1 1 0 0,0-1-1 0 0,0 1 0 0 0,0-1 0 0 0,0 0 0 0 0,1 0 0 0 0,-1 0 0 0 0,1 0 0 0 0,0 0 0 0 0,0 0 1 0 0,1-1-1 0 0,-1 0 0 0 0,1 0 0 0 0,0 0 0 0 0,0 0 0 0 0,0 0 0 0 0,0-1 0 0 0,0 1 0 0 0,7 2 1 0 0,1-1-73 0 0,0 0 1 0 0,0-1 0 0 0,1 0 0 0 0,0-1 0 0 0,-1-1 0 0 0,1 0 0 0 0,23-1-1 0 0,-25-1-693 0 0,0 0-1 0 0,0-1 1 0 0,18-5-1 0 0,-21 4-884 0 0,0 0-1 0 0,0-1 1 0 0,0 0-1 0 0,0 0 1 0 0,7-6-1 0 0,-4 3-2623 0 0</inkml:trace>
</inkml:ink>
</file>

<file path=ppt/ink/ink5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173 235 2216 0 0,'0'0'417'0'0,"0"0"-1"0"0,0-1 0 0 0,0 1 0 0 0,0-1 0 0 0,0 1 0 0 0,0-1 0 0 0,0 1 0 0 0,0-1 0 0 0,-1 1 0 0 0,1 0 0 0 0,0-1 0 0 0,0 1 0 0 0,0-1 0 0 0,-1 1 0 0 0,1 0 0 0 0,0-1 0 0 0,-1 1 0 0 0,0-1 0 0 0,1 1-373 0 0,0 0 0 0 0,0-1 0 0 0,0 1 0 0 0,0 0 0 0 0,-1 0 0 0 0,1 0 0 0 0,0-1 0 0 0,0 1 0 0 0,0 0 1 0 0,0 0-1 0 0,0 0 0 0 0,0-1 0 0 0,-1 1 0 0 0,1 0 0 0 0,0 0 0 0 0,0-1 0 0 0,0 1 0 0 0,0 0 0 0 0,0 0 0 0 0,0-1 0 0 0,0 1 0 0 0,0 0 0 0 0,0 0 0 0 0,0-1 0 0 0,0 1 0 0 0,0 0 0 0 0,1 0 0 0 0,-1-1 0 0 0,0 1 0 0 0,0 0 0 0 0,0 0 1 0 0,0-1-1 0 0,0 1 0 0 0,0 0 0 0 0,1 0 0 0 0,-1 0 0 0 0,0-1 0 0 0,0 1 0 0 0,0 0 0 0 0,0 0 0 0 0,1 0 0 0 0,-1 0 0 0 0,0-1 0 0 0,0 1 0 0 0,1 0 0 0 0,-1 0 0 0 0,0 0 0 0 0,0 0 0 0 0,1 0 0 0 0,18-23 1801 0 0,0 0 0 0 0,24-39 0 0 0,-19 18-1285 0 0,-21 40-482 0 0,-1-1 1 0 0,0 0 0 0 0,-1 0 0 0 0,1 0 0 0 0,-1 0 0 0 0,0 0 0 0 0,1-8 0 0 0,-2 12-53 0 0,0 1 0 0 0,0-1 0 0 0,0 0 1 0 0,0 1-1 0 0,-1-1 0 0 0,1 0 0 0 0,0 0 0 0 0,0 1 1 0 0,0-1-1 0 0,-1 0 0 0 0,1 1 0 0 0,0-1 0 0 0,-1 0 1 0 0,1 1-1 0 0,0-1 0 0 0,-1 1 0 0 0,1-1 0 0 0,-1 0 1 0 0,1 1-1 0 0,-1-1 0 0 0,1 1 0 0 0,-1 0 0 0 0,0-1 1 0 0,1 1-1 0 0,-1-1 0 0 0,1 1 0 0 0,-1 0 0 0 0,0-1 1 0 0,0 1-1 0 0,1 0 0 0 0,-1 0 0 0 0,0 0 1 0 0,1-1-1 0 0,-1 1 0 0 0,0 0 0 0 0,1 0 0 0 0,-1 0 1 0 0,0 0-1 0 0,0 0 0 0 0,1 0 0 0 0,-1 1 0 0 0,-1-1 1 0 0,-4 1 51 0 0,0 0-1 0 0,1 0 1 0 0,-1 1 0 0 0,-6 2 0 0 0,6-2-32 0 0,-98 38 159 0 0,86-32-153 0 0,0 2 0 0 0,1-1-1 0 0,-26 21 1 0 0,40-28-26 0 0,1 0-1 0 0,-1 1 1 0 0,0-1-1 0 0,1 1 0 0 0,0-1 1 0 0,0 1-1 0 0,-1 0 1 0 0,-2 6-1 0 0,5-8-21 0 0,-1 0-1 0 0,1 0 0 0 0,0 0 0 0 0,-1 1 1 0 0,1-1-1 0 0,0 0 0 0 0,0 0 0 0 0,0 0 1 0 0,0 1-1 0 0,0-1 0 0 0,0 0 1 0 0,0 0-1 0 0,1 0 0 0 0,-1 1 0 0 0,0-1 1 0 0,0 0-1 0 0,1 0 0 0 0,-1 0 0 0 0,1 0 1 0 0,-1 0-1 0 0,1 0 0 0 0,0 0 0 0 0,-1 0 1 0 0,1 0-1 0 0,0 0 0 0 0,0 0 0 0 0,0 0 1 0 0,-1 0-1 0 0,3 0 0 0 0,3 4 6 0 0,0 0 0 0 0,1 0-1 0 0,0-1 1 0 0,0 0-1 0 0,0-1 1 0 0,9 4 0 0 0,49 12-79 0 0,-55-16 55 0 0,9 2 6 0 0,0 1 1 0 0,0 1 0 0 0,19 10-1 0 0,-32-14 23 0 0,0 1 1 0 0,0 0-1 0 0,0 0 0 0 0,0 0 0 0 0,-1 1 1 0 0,1-1-1 0 0,-1 1 0 0 0,-1 1 0 0 0,1-1 1 0 0,-1 1-1 0 0,0 0 0 0 0,5 8 1 0 0,-9-13-1 0 0,1-1 0 0 0,-1 1 1 0 0,0 0-1 0 0,1-1 0 0 0,-1 1 1 0 0,0 0-1 0 0,0 0 1 0 0,0-1-1 0 0,1 1 0 0 0,-1 0 1 0 0,0 0-1 0 0,0 0 1 0 0,0-1-1 0 0,0 1 0 0 0,-1 0 1 0 0,1 0-1 0 0,0 0 0 0 0,0-1 1 0 0,0 1-1 0 0,-1 0 1 0 0,1 0-1 0 0,0-1 0 0 0,-1 1 1 0 0,1 0-1 0 0,-1 0 1 0 0,0 1 30 0 0,-1-1 0 0 0,1 1 0 0 0,-1-1 0 0 0,1 0 0 0 0,-1 0 0 0 0,0 0 0 0 0,0 0 0 0 0,1 0 0 0 0,-1 0 0 0 0,-2 0 0 0 0,-4 2 92 0 0,0-1-1 0 0,0 0 0 0 0,0-1 1 0 0,-9 1-1 0 0,-16 1 45 0 0,19-1-226 0 0,0 0 0 0 0,0-1-1 0 0,0-1 1 0 0,0-1 0 0 0,0 0-1 0 0,-24-5 1 0 0,38 6 16 0 0,-1 0-1 0 0,0 0 0 0 0,0 0 1 0 0,0-1-1 0 0,1 1 0 0 0,-1-1 1 0 0,0 1-1 0 0,0 0 0 0 0,1-1 1 0 0,-1 1-1 0 0,0-1 0 0 0,1 1 1 0 0,-1-1-1 0 0,1 0 1 0 0,-1 1-1 0 0,1-1 0 0 0,-1 1 1 0 0,1-1-1 0 0,-1 0 0 0 0,1 0 1 0 0,-1 1-1 0 0,1-1 0 0 0,0 0 1 0 0,-1-1-1 0 0,1 1-106 0 0,0-1-1 0 0,0 1 1 0 0,0-1 0 0 0,0 1-1 0 0,0-1 1 0 0,1 1-1 0 0,-1-1 1 0 0,0 0 0 0 0,1 1-1 0 0,-1 0 1 0 0,1-1-1 0 0,0-1 1 0 0,3-4-1028 0 0,1 0 0 0 0,-1 0 0 0 0,11-11-1 0 0,-15 17 1000 0 0,28-28-6434 0 0,-17 19 4862 0 0</inkml:trace>
</inkml:ink>
</file>

<file path=ppt/ink/ink5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20 167 448 0 0,'0'0'239'0'0,"-1"-1"0"0"0,1 1 0 0 0,0 0 0 0 0,-1 0 0 0 0,1-1 0 0 0,-1 1 0 0 0,1 0 0 0 0,-1 0 0 0 0,1 0 0 0 0,-1 0 0 0 0,1 0 0 0 0,-1 0 0 0 0,1 0 0 0 0,-1 0 1 0 0,1 0-1 0 0,-1 0 0 0 0,1 0 0 0 0,-1 0 0 0 0,1 0 0 0 0,-1 0 0 0 0,1 0 0 0 0,-1 0 0 0 0,1 0 0 0 0,-1 1 0 0 0,1-1 0 0 0,0 0 0 0 0,-1 0 0 0 0,1 1 0 0 0,-1-1 0 0 0,1 0 0 0 0,0 0 0 0 0,-1 1 0 0 0,1-1 0 0 0,0 0 0 0 0,-1 1 0 0 0,1-1 0 0 0,0 1 0 0 0,-1-1 0 0 0,1 1 0 0 0,0-1 0 0 0,0 0 0 0 0,-1 1 0 0 0,1-1 0 0 0,0 2 0 0 0,0 1 821 0 0,0 0-1 0 0,0 0 1 0 0,0 1-1 0 0,0-1 0 0 0,2 6 1 0 0,0 4 4260 0 0,-5-23-3972 0 0,3 8-1351 0 0,-1 1 0 0 0,1-1 1 0 0,-1 1-1 0 0,1 0 0 0 0,0-1 0 0 0,-1 1 1 0 0,1-1-1 0 0,0 1 0 0 0,0-3 0 0 0,3-10-38 0 0,-1-1 1 0 0,2 1-1 0 0,0 0 0 0 0,1 0 1 0 0,1 0-1 0 0,0 0 0 0 0,8-13 1 0 0,-12 23 26 0 0,1 0 0 0 0,0 0 0 0 0,0 0 0 0 0,0 0 0 0 0,0 1 0 0 0,0-1 0 0 0,1 1 0 0 0,0 0 0 0 0,0 0 0 0 0,0 0 0 0 0,0 0 0 0 0,0 1 0 0 0,0 0 0 0 0,1 0 0 0 0,-1 0 0 0 0,1 0 1 0 0,-1 1-1 0 0,1-1 0 0 0,0 1 0 0 0,-1 0 0 0 0,1 1 0 0 0,0-1 0 0 0,0 1 0 0 0,0 0 0 0 0,0 0 0 0 0,0 1 0 0 0,-1-1 0 0 0,1 1 0 0 0,0 0 0 0 0,0 0 0 0 0,-1 1 0 0 0,1-1 0 0 0,-1 1 0 0 0,1 0 0 0 0,-1 0 0 0 0,0 1 0 0 0,1-1 0 0 0,-1 1 1 0 0,-1 0-1 0 0,6 5 0 0 0,-2-1 17 0 0,-1 1 1 0 0,0 0-1 0 0,0 0 1 0 0,-1 0 0 0 0,0 1-1 0 0,0 0 1 0 0,-1 0-1 0 0,0 0 1 0 0,-1 1-1 0 0,0-1 1 0 0,3 17 0 0 0,-2-3 127 0 0,-2 0-1 0 0,0 1 1 0 0,-4 42 0 0 0,2-63-134 0 0,0 0 0 0 0,0 0-1 0 0,0 0 1 0 0,0 0 0 0 0,1 0-1 0 0,-1 0 1 0 0,1 0 0 0 0,0 0-1 0 0,0-1 1 0 0,0 1 0 0 0,0 0-1 0 0,0 0 1 0 0,3 3 0 0 0,-3-5-11 0 0,0 0 0 0 0,0 0 0 0 0,0 0 0 0 0,0 0 0 0 0,0 0 0 0 0,0 0 0 0 0,0 0 0 0 0,0-1 0 0 0,1 1 0 0 0,-1 0 0 0 0,0-1 0 0 0,0 1 1 0 0,1-1-1 0 0,-1 1 0 0 0,0-1 0 0 0,1 0 0 0 0,-1 0 0 0 0,1 1 0 0 0,-1-1 0 0 0,0 0 0 0 0,1 0 0 0 0,-1 0 0 0 0,1-1 0 0 0,-1 1 0 0 0,0 0 0 0 0,1 0 0 0 0,-1-1 1 0 0,1 1-1 0 0,-1-1 0 0 0,2 0 0 0 0,7-4-439 0 0,0 0 0 0 0,0 0 0 0 0,-1-1 0 0 0,1 0 0 0 0,-1 0 0 0 0,15-15 0 0 0,-13 10-1756 0 0,-1-1 0 0 0,11-14 1 0 0,-9 9 408 0 0</inkml:trace>
</inkml:ink>
</file>

<file path=ppt/ink/ink5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4.8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5 4161 0 0,'-32'-3'10642'0'0,"0"1"-7033"0"0,35 2-3671 0 0,-1 1-1 0 0,1-1 1 0 0,-1 1 0 0 0,0 0 0 0 0,1 0-1 0 0,-1 0 1 0 0,0 0 0 0 0,1 0-1 0 0,-1 0 1 0 0,0 0 0 0 0,0 1 0 0 0,0-1-1 0 0,0 1 1 0 0,0 0 0 0 0,2 2-1 0 0,3 4-1072 0 0,-1-1 0 0 0,9 13 0 0 0,-6-5-920 0 0</inkml:trace>
</inkml:ink>
</file>

<file path=ppt/ink/ink5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6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11 233 1992 0 0,'0'-2'878'0'0,"0"1"-1"0"0,0-1 0 0 0,-1 0 0 0 0,1 1 0 0 0,0-1 0 0 0,-1 0 0 0 0,1 1 0 0 0,-1-1 0 0 0,0 1 0 0 0,1-1 1 0 0,-1 1-1 0 0,0-1 0 0 0,0 1 0 0 0,0 0 0 0 0,-2-3 0 0 0,6 13 4368 0 0,-1 14-4544 0 0,-1-11-215 0 0,28 140 560 0 0,-29-151-1036 0 0,8 23 82 0 0,-8-23-88 0 0,0-1 0 0 0,0 1 1 0 0,1 0-1 0 0,-1 0 1 0 0,1 0-1 0 0,-1 0 0 0 0,0 0 1 0 0,1-1-1 0 0,0 1 0 0 0,-1 0 1 0 0,1 0-1 0 0,-1-1 1 0 0,1 1-1 0 0,0-1 0 0 0,0 1 1 0 0,-1 0-1 0 0,1-1 1 0 0,0 1-1 0 0,0-1 0 0 0,0 0 1 0 0,-1 1-1 0 0,3 0 0 0 0,-3-2-6 0 0,1 1-1 0 0,0 0 0 0 0,-1 0 0 0 0,1-1 0 0 0,-1 1 0 0 0,1 0 1 0 0,0-1-1 0 0,-1 1 0 0 0,1 0 0 0 0,-1-1 0 0 0,1 1 0 0 0,-1-1 1 0 0,1 1-1 0 0,-1-1 0 0 0,1 1 0 0 0,-1-1 0 0 0,0 1 0 0 0,1-1 0 0 0,-1 0 1 0 0,0 1-1 0 0,1-1 0 0 0,-1-1 0 0 0,7-18-88 0 0,-5 12 59 0 0,47-146-342 0 0,-43 129 329 0 0,-2 7 27 0 0,1-1 1 0 0,1 2-1 0 0,0-1 0 0 0,1 0 1 0 0,13-21-1 0 0,-18 36 25 0 0,1 0 1 0 0,-1 0-1 0 0,0 0 1 0 0,1 1-1 0 0,4-4 1 0 0,-7 5-4 0 0,1 1-1 0 0,-1-1 1 0 0,0 1 0 0 0,1 0 0 0 0,-1-1-1 0 0,1 1 1 0 0,-1 0 0 0 0,1 0 0 0 0,-1-1-1 0 0,1 1 1 0 0,-1 0 0 0 0,1 0-1 0 0,-1 0 1 0 0,1 0 0 0 0,-1 0 0 0 0,1-1-1 0 0,-1 1 1 0 0,1 0 0 0 0,-1 0 0 0 0,1 0-1 0 0,-1 0 1 0 0,1 1 0 0 0,-1-1-1 0 0,1 0 1 0 0,-1 0 0 0 0,1 0 0 0 0,-1 0-1 0 0,1 0 1 0 0,-1 1 0 0 0,1-1 0 0 0,-1 0-1 0 0,1 0 1 0 0,-1 1 0 0 0,0-1-1 0 0,1 0 1 0 0,-1 1 0 0 0,1-1 0 0 0,-1 0-1 0 0,0 1 1 0 0,1-1 0 0 0,-1 1 0 0 0,0-1-1 0 0,0 1 1 0 0,1-1 0 0 0,-1 1-1 0 0,0-1 1 0 0,0 1 0 0 0,5 12 55 0 0,-1 1 1 0 0,-1 0-1 0 0,0 0 1 0 0,-1 0-1 0 0,1 21 1 0 0,2 15 14 0 0,0-19 1 0 0,11 53 33 0 0,-14-74-103 0 0,1-1 0 0 0,0 1 0 0 0,1-1 0 0 0,0 0-1 0 0,1-1 1 0 0,8 14 0 0 0,-10-19-14 0 0,-1 0 1 0 0,1 0-1 0 0,0 0 0 0 0,0 0 0 0 0,0-1 0 0 0,0 1 1 0 0,0-1-1 0 0,0 0 0 0 0,0 0 0 0 0,1 0 1 0 0,0 0-1 0 0,-1-1 0 0 0,1 1 0 0 0,0-1 0 0 0,-1 0 1 0 0,1 0-1 0 0,0 0 0 0 0,0-1 0 0 0,0 1 1 0 0,0-1-1 0 0,0 0 0 0 0,0 0 0 0 0,0-1 0 0 0,-1 1 1 0 0,1-1-1 0 0,0 1 0 0 0,0-1 0 0 0,4-2 1 0 0,1 0-45 0 0,-1-1 0 0 0,1 1 0 0 0,-1-2 1 0 0,0 1-1 0 0,0-1 0 0 0,0 0 0 0 0,0-1 1 0 0,-1 0-1 0 0,0 0 0 0 0,11-13 0 0 0,-11 10-41 0 0,-1 0-1 0 0,0 0 0 0 0,-1-1 0 0 0,1 1 1 0 0,-2-1-1 0 0,6-15 0 0 0,13-64-354 0 0,-6 20 436 0 0,-17 67 16 0 0,2-3 8 0 0,-1 1 1 0 0,0-1-1 0 0,0 0 0 0 0,0-5 1 0 0,-1 10-9 0 0,0 0 0 0 0,0 0 0 0 0,0 0 0 0 0,0-1 0 0 0,0 1 0 0 0,0 0 1 0 0,0 0-1 0 0,0 0 0 0 0,0 0 0 0 0,0 0 0 0 0,0 0 0 0 0,0 0 0 0 0,0 0 0 0 0,0 0 1 0 0,0 0-1 0 0,0 0 0 0 0,0 0 0 0 0,0 0 0 0 0,0-1 0 0 0,0 1 0 0 0,0 0 0 0 0,0 0 1 0 0,0 0-1 0 0,0 0 0 0 0,0 0 0 0 0,0 0 0 0 0,0 0 0 0 0,0 0 0 0 0,0 0 0 0 0,-1 0 1 0 0,1 0-1 0 0,0 0 0 0 0,0 0 0 0 0,0 0 0 0 0,0 0 0 0 0,0 0 0 0 0,0 0 1 0 0,0 0-1 0 0,0 0 0 0 0,0 0 0 0 0,0 0 0 0 0,0 0 0 0 0,0 0 0 0 0,0 0 0 0 0,-1 0 1 0 0,1 0-1 0 0,0 0 0 0 0,0 0 0 0 0,0 0 0 0 0,0 0 0 0 0,0 0 0 0 0,0 0 0 0 0,0 0 1 0 0,0 0-1 0 0,0 0 0 0 0,0 0 0 0 0,-6 4 149 0 0,-4 6 83 0 0,6-3-169 0 0,-1-1 0 0 0,1 1 0 0 0,0 0-1 0 0,0 0 1 0 0,0 0 0 0 0,1 0 0 0 0,-4 14 0 0 0,6-17-52 0 0,0 1 1 0 0,0 0 0 0 0,0-1-1 0 0,1 1 1 0 0,-1 0 0 0 0,1 0-1 0 0,0 0 1 0 0,0-1 0 0 0,1 1 0 0 0,-1 0-1 0 0,1-1 1 0 0,0 1 0 0 0,1 0-1 0 0,1 5 1 0 0,-1-7-9 0 0,0 0 0 0 0,1 0 0 0 0,-1-1 0 0 0,0 1 0 0 0,1 0 0 0 0,0-1 0 0 0,-1 0 0 0 0,1 0 0 0 0,0 1 0 0 0,3 0 0 0 0,1 1-2 0 0,-1-1 0 0 0,1 1 0 0 0,12 3-1 0 0,-11-5-16 0 0,0-1-1 0 0,0 0 0 0 0,0 0 0 0 0,0 0 1 0 0,0-1-1 0 0,0 0 0 0 0,0-1 1 0 0,-1 0-1 0 0,16-3 0 0 0,-11 0-38 0 0,0 1 0 0 0,-1-2 0 0 0,0 1 0 0 0,0-2 0 0 0,18-11 0 0 0,-22 12 9 0 0,0 0-1 0 0,-1-1 1 0 0,0 1 0 0 0,0-2 0 0 0,0 1-1 0 0,-1-1 1 0 0,0 1 0 0 0,0-1-1 0 0,0-1 1 0 0,-1 1 0 0 0,-1-1 0 0 0,6-12-1 0 0,-5 8-27 0 0,-1 0-1 0 0,0 0 0 0 0,-1-1 1 0 0,0 1-1 0 0,-1 0 0 0 0,0-1 0 0 0,-2-24 1 0 0,1 35 68 0 0,0 0 0 0 0,-1 0 0 0 0,1-1 0 0 0,-1 1 0 0 0,1 0 0 0 0,-1 0 1 0 0,0 0-1 0 0,0 0 0 0 0,0-1 0 0 0,0 1 0 0 0,0 1 0 0 0,0-1 0 0 0,-1 0 1 0 0,1 0-1 0 0,0 0 0 0 0,-1 1 0 0 0,0-1 0 0 0,1 1 0 0 0,-3-2 0 0 0,1 1 5 0 0,0 0-1 0 0,-1 1 1 0 0,1-1-1 0 0,-1 1 0 0 0,1 0 1 0 0,-1 0-1 0 0,1 0 1 0 0,-1 0-1 0 0,1 1 0 0 0,-8-1 1 0 0,-1 2 28 0 0,-1 0 1 0 0,1 0 0 0 0,0 1 0 0 0,0 1 0 0 0,0 0-1 0 0,-11 4 1 0 0,5 0 74 0 0,0 1-1 0 0,1 1 1 0 0,0 0-1 0 0,1 1 1 0 0,0 1-1 0 0,0 0 1 0 0,1 1-1 0 0,1 1 1 0 0,0 0-1 0 0,1 1 1 0 0,0 1-1 0 0,-18 27 1 0 0,29-38-95 0 0,-1 1 0 0 0,1-1 0 0 0,-1 1 0 0 0,1 0 0 0 0,1 0 0 0 0,-1 0 0 0 0,1 0 0 0 0,0 0 0 0 0,0 0 0 0 0,0 0 0 0 0,1 0 1 0 0,-1 1-1 0 0,1-1 0 0 0,1 0 0 0 0,-1 0 0 0 0,1 1 0 0 0,0-1 0 0 0,0 0 0 0 0,0 0 0 0 0,1 0 0 0 0,-1 0 0 0 0,1 0 0 0 0,1-1 0 0 0,-1 1 0 0 0,1-1 0 0 0,0 1 0 0 0,0-1 0 0 0,0 0 0 0 0,4 5 0 0 0,-1-3-14 0 0,-1-1 0 0 0,0 1 0 0 0,1-1 0 0 0,0-1 0 0 0,0 1 0 0 0,1-1-1 0 0,-1 0 1 0 0,1 0 0 0 0,0-1 0 0 0,0 0 0 0 0,0 0 0 0 0,1-1 0 0 0,-1 0-1 0 0,0 0 1 0 0,1-1 0 0 0,-1 1 0 0 0,1-2 0 0 0,0 1 0 0 0,-1-1-1 0 0,1 0 1 0 0,0-1 0 0 0,-1 0 0 0 0,1 0 0 0 0,-1 0 0 0 0,1-1 0 0 0,-1-1-1 0 0,0 1 1 0 0,0-1 0 0 0,0 0 0 0 0,0 0 0 0 0,0-1 0 0 0,0 0 0 0 0,-1 0-1 0 0,0-1 1 0 0,0 0 0 0 0,5-5 0 0 0,-4 3-6 0 0,0-1 0 0 0,0 0 0 0 0,-1 0 0 0 0,0 0 0 0 0,-1-1-1 0 0,1 1 1 0 0,-2-1 0 0 0,1-1 0 0 0,-2 1 0 0 0,1 0 0 0 0,-1-1 0 0 0,0 0 0 0 0,-1 0 0 0 0,0 0 0 0 0,-1 0-1 0 0,0 0 1 0 0,-1 0 0 0 0,0 0 0 0 0,0-1 0 0 0,-3-12 0 0 0,0-5 78 0 0,-1 1-1 0 0,-2 0 1 0 0,-15-45 0 0 0,21 71-68 0 0,0 1 1 0 0,0 0 0 0 0,0 0-1 0 0,0 0 1 0 0,0 0 0 0 0,0 0-1 0 0,0 0 1 0 0,0 0 0 0 0,0 0-1 0 0,0 0 1 0 0,0-1-1 0 0,0 1 1 0 0,0 0 0 0 0,0 0-1 0 0,0 0 1 0 0,0 0 0 0 0,0 0-1 0 0,0 0 1 0 0,0 0 0 0 0,0 0-1 0 0,0 0 1 0 0,0 0 0 0 0,-1-1-1 0 0,1 1 1 0 0,0 0 0 0 0,0 0-1 0 0,0 0 1 0 0,0 0-1 0 0,0 0 1 0 0,0 0 0 0 0,0 0-1 0 0,0 0 1 0 0,0 0 0 0 0,0 0-1 0 0,0 0 1 0 0,-1 0 0 0 0,1 0-1 0 0,0 0 1 0 0,0 0 0 0 0,0 0-1 0 0,0 0 1 0 0,0 0 0 0 0,0 0-1 0 0,0 0 1 0 0,0 0 0 0 0,0 0-1 0 0,-1 0 1 0 0,1 0-1 0 0,0 0 1 0 0,0 0 0 0 0,0 0-1 0 0,0 0 1 0 0,0 0 0 0 0,0 0-1 0 0,0 0 1 0 0,0 0 0 0 0,0 0-1 0 0,-1 0 1 0 0,-1 8 47 0 0,-1 10 10 0 0,2-6-55 0 0,1 1 0 0 0,0 0 0 0 0,1-1 0 0 0,1 1 0 0 0,0-1 0 0 0,0 1 0 0 0,2-1 0 0 0,-1 0 0 0 0,8 17 0 0 0,2-4 5 0 0,0 0 1 0 0,2 0-1 0 0,18 23 1 0 0,32 47 64 0 0,30 39-81 0 0,-65-95 35 0 0,45 78-1 0 0,-71-110-19 0 0,0 1-1 0 0,0 1 1 0 0,-1-1-1 0 0,0 0 1 0 0,-1 1-1 0 0,0-1 1 0 0,0 1-1 0 0,-1 0 1 0 0,0 11-1 0 0,-1-17 3 0 0,0 0 0 0 0,0 0 1 0 0,0 0-1 0 0,-1-1 0 0 0,1 1 0 0 0,-1 0 1 0 0,0 0-1 0 0,0-1 0 0 0,0 1 0 0 0,0-1 1 0 0,0 1-1 0 0,-1-1 0 0 0,1 1 0 0 0,-1-1 1 0 0,1 0-1 0 0,-1 1 0 0 0,0-1 0 0 0,0 0 1 0 0,0 0-1 0 0,0-1 0 0 0,0 1 0 0 0,-1 0 0 0 0,1-1 1 0 0,0 1-1 0 0,-1-1 0 0 0,0 0 0 0 0,1 0 1 0 0,-1 0-1 0 0,1 0 0 0 0,-1 0 0 0 0,0 0 1 0 0,-5 0-1 0 0,-1 0 2 0 0,0-1-1 0 0,0 0 1 0 0,0 0 0 0 0,-1 0 0 0 0,1-1-1 0 0,0-1 1 0 0,0 0 0 0 0,0 0 0 0 0,1 0-1 0 0,-1-1 1 0 0,0-1 0 0 0,1 1 0 0 0,0-1-1 0 0,0-1 1 0 0,0 0 0 0 0,-13-9 0 0 0,4 0 0 0 0,1-1 0 0 0,0 0 1 0 0,0-1-1 0 0,2-1 0 0 0,-25-35 1 0 0,33 42-14 0 0,1 1 0 0 0,0-1 0 0 0,0 0 0 0 0,1 0 0 0 0,0-1 0 0 0,0 1 1 0 0,2-1-1 0 0,-1 0 0 0 0,1 1 0 0 0,1-1 0 0 0,-1-13 0 0 0,2 19-33 0 0,0-1-1 0 0,1 0 0 0 0,-1 1 1 0 0,1-1-1 0 0,0 1 0 0 0,1-1 1 0 0,0 1-1 0 0,-1 0 1 0 0,2-1-1 0 0,-1 1 0 0 0,0 0 1 0 0,1 0-1 0 0,0 1 0 0 0,0-1 1 0 0,1 1-1 0 0,-1-1 0 0 0,1 1 1 0 0,0 0-1 0 0,0 0 1 0 0,1 1-1 0 0,-1-1 0 0 0,1 1 1 0 0,7-5-1 0 0,-4 5-192 0 0,0-1 0 0 0,0 1 0 0 0,0 1 0 0 0,0-1 0 0 0,1 1 0 0 0,16-1 0 0 0,54 0-7993 0 0,-70 3 6229 0 0,16 0-3659 0 0</inkml:trace>
</inkml:ink>
</file>

<file path=ppt/ink/ink5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6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9 658 512 0 0,'0'0'244'0'0,"0"0"0"0"0,-1-1-1 0 0,1 1 1 0 0,0 0 0 0 0,0 0 0 0 0,-1 0 0 0 0,1 0-1 0 0,0 0 1 0 0,-1 0 0 0 0,1 0 0 0 0,0 0-1 0 0,-1 0 1 0 0,1 1 0 0 0,0-1 0 0 0,-1 0 0 0 0,1 0-1 0 0,0 0 1 0 0,-1 0 0 0 0,1 0 0 0 0,0 0 0 0 0,0 1-1 0 0,-1-1 1 0 0,1 0 0 0 0,0 0 0 0 0,0 0-1 0 0,-1 1 1 0 0,1-1 0 0 0,0 0 0 0 0,0 1 0 0 0,3 7 7672 0 0,2 1-7807 0 0,6 14 960 0 0,1-1 0 0 0,0-1 0 0 0,2 0-1 0 0,21 25 1 0 0,-30-40-827 0 0,0 1 0 0 0,0 0-1 0 0,-1 0 1 0 0,0 0 0 0 0,0 1-1 0 0,-1-1 1 0 0,0 1 0 0 0,4 13-1 0 0,-36-120 2 0 0,-21-89 200 0 0,18-199-525 0 0,21 182 54 0 0,11 204 28 0 0,0 1-1 0 0,0 0 0 0 0,0-1 1 0 0,0 1-1 0 0,0 0 0 0 0,0-1 1 0 0,0 1-1 0 0,0 0 0 0 0,0-1 1 0 0,0 1-1 0 0,0 0 0 0 0,0-1 1 0 0,0 1-1 0 0,0 0 0 0 0,0-1 1 0 0,0 1-1 0 0,1 0 0 0 0,-1 0 1 0 0,0-1-1 0 0,0 1 0 0 0,0 0 1 0 0,1-1-1 0 0,-1 1 0 0 0,0 0 1 0 0,0 0-1 0 0,0 0 0 0 0,1-1 1 0 0,-1 1-1 0 0,0 0 0 0 0,0 0 1 0 0,1-1-1 0 0,11 4-79 0 0,19 17-107 0 0,-20-12 153 0 0,83 49-373 0 0,70 45-1719 0 0,-151-92 1633 0 0,-1-1 0 0 0,1 1 0 0 0,15 18 0 0 0,-23-22-99 0 0,0 0 1 0 0,-1 0 0 0 0,1 0 0 0 0,2 8 0 0 0,-5-11-206 0 0,0 1-1 0 0,-1-1 1 0 0,0 1-1 0 0,0 0 1 0 0,0 0-1 0 0,0 0 1 0 0,0 0-1 0 0,-1 6 1 0 0,-1 5-1356 0 0</inkml:trace>
</inkml:ink>
</file>

<file path=ppt/ink/ink5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78 1848 0 0,'-10'2'4070'0'0,"10"-5"-946"0"0,1 1-2965 0 0,1 1-1 0 0,-1 0 1 0 0,0 0-1 0 0,1 0 1 0 0,-1 0-1 0 0,0 0 1 0 0,1 0-1 0 0,2-1 1 0 0,25-9 2362 0 0,50-14 0 0 0,-31 15-1914 0 0,76-7 0 0 0,-104 15-584 0 0,-1 2 1 0 0,1 0-1 0 0,30 4 1 0 0,-38-2-374 0 0,-1 1 0 0 0,0 0-1 0 0,0 0 1 0 0,0 1 0 0 0,-1 0 0 0 0,1 1 0 0 0,15 9 0 0 0,-10-3-1369 0 0</inkml:trace>
</inkml:ink>
</file>

<file path=ppt/ink/ink5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4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83 8 0 0,'-3'2'1531'0'0,"-1"-1"-1"0"0,1-1 1 0 0,-1 1-1 0 0,1 0 1 0 0,0-1-1 0 0,-1 1 1 0 0,1-1 0 0 0,-7-1-1 0 0,-16 3 2317 0 0,24-1-3673 0 0,-1 1-1 0 0,1-1 0 0 0,-1 1 0 0 0,1 0 1 0 0,0-1-1 0 0,-1 1 0 0 0,1 0 1 0 0,0 1-1 0 0,0-1 0 0 0,1 0 0 0 0,-3 4 1 0 0,-6 5 470 0 0,8-9-582 0 0,0 0-1 0 0,0 0 1 0 0,0 1 0 0 0,0-1 0 0 0,1 1 0 0 0,-1-1 0 0 0,0 1-1 0 0,1-1 1 0 0,0 1 0 0 0,0 0 0 0 0,0 0 0 0 0,0 0 0 0 0,0 0 0 0 0,0 0-1 0 0,1 0 1 0 0,-1 0 0 0 0,1 0 0 0 0,0 0 0 0 0,0 0 0 0 0,0 0 0 0 0,0 0-1 0 0,1 0 1 0 0,-1 0 0 0 0,1 0 0 0 0,0 0 0 0 0,0 0 0 0 0,0 0-1 0 0,2 4 1 0 0,0-1-56 0 0,1-1 0 0 0,0 1 0 0 0,0 0 0 0 0,0-1 0 0 0,1 0 0 0 0,0 0 0 0 0,0 0 0 0 0,0-1 0 0 0,0 0 0 0 0,1 0 0 0 0,10 6 0 0 0,-4-4-47 0 0,0 0-1 0 0,0-1 1 0 0,1 0-1 0 0,-1-1 1 0 0,1 0-1 0 0,0-1 1 0 0,15 2-1 0 0,-20-5-11 0 0,-1 1-1 0 0,1-1 1 0 0,0 0-1 0 0,0-1 1 0 0,-1 0 0 0 0,1 0-1 0 0,-1-1 1 0 0,1 0-1 0 0,-1 0 1 0 0,1 0-1 0 0,-1-1 1 0 0,0-1 0 0 0,11-6-1 0 0,-11 6 9 0 0,0 0 0 0 0,-1-1 0 0 0,1-1 0 0 0,-1 1 0 0 0,0-1-1 0 0,0 0 1 0 0,-1 0 0 0 0,0 0 0 0 0,0-1 0 0 0,0 0 0 0 0,-1 0 0 0 0,0 0-1 0 0,-1-1 1 0 0,1 1 0 0 0,-1-1 0 0 0,-1 0 0 0 0,1 0 0 0 0,1-15 0 0 0,-2 13 71 0 0,0-1 0 0 0,-1 1 0 0 0,-1 0-1 0 0,0-1 1 0 0,0 1 0 0 0,-1-1 0 0 0,0 1 0 0 0,-1 0 0 0 0,0 0 0 0 0,-5-14 0 0 0,7 23 5 0 0,0 0 0 0 0,-1 0 0 0 0,1 0 0 0 0,-1-1 0 0 0,1 1 0 0 0,-1 0 0 0 0,0 0 0 0 0,0 0 0 0 0,1 0 0 0 0,-1 0 0 0 0,0 0 0 0 0,0 0 0 0 0,0 0 0 0 0,0 0 0 0 0,0 1 0 0 0,0-1 0 0 0,0 0 0 0 0,0 0 0 0 0,0 1 0 0 0,0-1 0 0 0,-1 1 0 0 0,1-1 0 0 0,0 1 0 0 0,0 0 0 0 0,-1-1 0 0 0,1 1 0 0 0,0 0 0 0 0,0 0 0 0 0,-1 0 0 0 0,1 0 0 0 0,0 0 0 0 0,-1 0 0 0 0,1 0 0 0 0,0 0 0 0 0,0 1 0 0 0,-1-1 0 0 0,-1 1 0 0 0,0 1 26 0 0,1-1 0 0 0,-1 0 0 0 0,1 1 0 0 0,-1 0 0 0 0,1-1 0 0 0,0 1 0 0 0,0 0 1 0 0,0 0-1 0 0,0 1 0 0 0,0-1 0 0 0,0 0 0 0 0,1 1 0 0 0,-1-1 0 0 0,1 1 0 0 0,-2 4 0 0 0,-1 3 27 0 0,0 0 1 0 0,1 0-1 0 0,1 1 0 0 0,0-1 0 0 0,0 1 0 0 0,1-1 1 0 0,1 18-1 0 0,0-22-70 0 0,1 1-1 0 0,0-1 1 0 0,0 1 0 0 0,1-1-1 0 0,0 0 1 0 0,0 0 0 0 0,0 0-1 0 0,1 0 1 0 0,0 0 0 0 0,0 0 0 0 0,0-1-1 0 0,1 0 1 0 0,7 9 0 0 0,-1-2-34 0 0,2-1 0 0 0,-1 0 0 0 0,1-1 0 0 0,1-1 0 0 0,0 0 0 0 0,0 0 0 0 0,26 12 0 0 0,-37-20-2 0 0,0-1 0 0 0,0 1 0 0 0,-1 0 0 0 0,1-1 0 0 0,0 0 0 0 0,0 1 0 0 0,0-1 0 0 0,0 0 0 0 0,0 0 0 0 0,-1 0 0 0 0,1 0 1 0 0,0 0-1 0 0,0 0 0 0 0,0-1 0 0 0,0 1 0 0 0,-1-1 0 0 0,1 1 0 0 0,0-1 0 0 0,0 0 0 0 0,-1 1 0 0 0,1-1 0 0 0,0 0 0 0 0,-1 0 0 0 0,1 0 0 0 0,-1-1 1 0 0,3-1-1 0 0,2-4-714 0 0,-1 1 1 0 0,0 0-1 0 0,-1-1 1 0 0,1 0-1 0 0,2-8 1 0 0,5-6-4365 0 0,-7 13 2371 0 0</inkml:trace>
</inkml:ink>
</file>

<file path=ppt/ink/ink5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7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40 3145 0 0,'-4'-9'9688'0'0,"2"8"-9033"0"0,1-1 1 0 0,-1 1-1 0 0,1-1 0 0 0,-1 1 1 0 0,0-1-1 0 0,0 1 1 0 0,-2-1-1 0 0,3 1-571 0 0,0 1 0 0 0,0 0-1 0 0,0-1 1 0 0,0 1 0 0 0,0 0 0 0 0,0-1 0 0 0,0 1-1 0 0,0 0 1 0 0,0 0 0 0 0,0 0 0 0 0,0 0 0 0 0,-1 0-1 0 0,2 0 17 0 0,-1 0 0 0 0,1 0 0 0 0,-1 0 0 0 0,1 0-1 0 0,0 1 1 0 0,-1-1 0 0 0,1 0 0 0 0,-1 0 0 0 0,1 1-1 0 0,0-1 1 0 0,-1 0 0 0 0,1 0 0 0 0,0 1 0 0 0,-1-1-1 0 0,1 0 1 0 0,0 1 0 0 0,0-1 0 0 0,-1 1 0 0 0,1-1-1 0 0,0 0 1 0 0,0 1 0 0 0,0-1 0 0 0,-1 0 0 0 0,1 1-1 0 0,0-1 1 0 0,0 1 0 0 0,0-1 0 0 0,0 1 0 0 0,0 0-1 0 0,0 5 137 0 0,-1 0-1 0 0,1 0 0 0 0,1 1 0 0 0,-1-1 1 0 0,1 0-1 0 0,1 0 0 0 0,-1 0 0 0 0,1 0 1 0 0,0 0-1 0 0,4 10 0 0 0,5 6 40 0 0,20 29 1 0 0,-18-31-155 0 0,29 45-67 0 0,-42-65-58 0 0,0 1-1 0 0,0-1 0 0 0,0 0 0 0 0,0 0 1 0 0,0 0-1 0 0,0 0 0 0 0,0 0 1 0 0,0 0-1 0 0,1 0 0 0 0,-1 0 0 0 0,0 0 1 0 0,0 0-1 0 0,0 1 0 0 0,0-1 0 0 0,0 0 1 0 0,0 0-1 0 0,0 0 0 0 0,0 0 0 0 0,0 0 1 0 0,1 0-1 0 0,-1 0 0 0 0,0 0 0 0 0,0 0 1 0 0,0 0-1 0 0,0 0 0 0 0,0 0 0 0 0,0 0 1 0 0,0 0-1 0 0,0 0 0 0 0,1 0 1 0 0,-1 0-1 0 0,0 0 0 0 0,0 0 0 0 0,0 0 1 0 0,0 0-1 0 0,0 0 0 0 0,0 0 0 0 0,0 0 1 0 0,0 0-1 0 0,1 0 0 0 0,-1-1 0 0 0,0 1 1 0 0,0 0-1 0 0,0 0 0 0 0,0 0 0 0 0,0 0 1 0 0,0 0-1 0 0,0 0 0 0 0,0 0 0 0 0,0 0 1 0 0,0 0-1 0 0,0 0 0 0 0,0 0 0 0 0,0-1 1 0 0,1 1-1 0 0,-1 0 0 0 0,0 0 1 0 0,3-11-117 0 0,0-14 5 0 0,-3 24 99 0 0,3-15-53 0 0,1 0-1 0 0,1 0 0 0 0,0 0 0 0 0,1 0 1 0 0,14-26-1 0 0,-15 32 19 0 0,21-37-166 0 0,-23 42 208 0 0,0 1 0 0 0,0 0-1 0 0,1 0 1 0 0,0 0 0 0 0,0 0 0 0 0,0 0-1 0 0,7-4 1 0 0,-9 7 10 0 0,-1 0 0 0 0,1 0 0 0 0,-1 0 0 0 0,0 1 0 0 0,1-1 0 0 0,0 0 0 0 0,-1 1 0 0 0,1 0 0 0 0,-1-1 0 0 0,1 1 0 0 0,-1 0 0 0 0,1 0 0 0 0,0 0 0 0 0,-1 0 0 0 0,1 0 0 0 0,-1 0 0 0 0,1 0 0 0 0,0 0 0 0 0,-1 1 0 0 0,1-1 0 0 0,-1 1 0 0 0,1-1 0 0 0,-1 1 0 0 0,1 0 0 0 0,-1-1 0 0 0,1 1 0 0 0,-1 0 0 0 0,0 0 0 0 0,1 0 0 0 0,-1 0 0 0 0,0 0 0 0 0,0 0 0 0 0,0 0 0 0 0,0 1 0 0 0,1 0 0 0 0,4 7 38 0 0,-1-1 0 0 0,0 1 0 0 0,0 0-1 0 0,5 15 1 0 0,-2-7-43 0 0,1 2-122 0 0,2-1-1 0 0,0 0 1 0 0,1 0 0 0 0,1-2-1 0 0,21 23 1 0 0,-31-37-203 0 0,-1 0 0 0 0,0 0 0 0 0,1-1 0 0 0,-1 1 0 0 0,1-1-1 0 0,-1 0 1 0 0,1 1 0 0 0,0-1 0 0 0,0 0 0 0 0,0-1 0 0 0,-1 1 0 0 0,1 0 0 0 0,0-1 0 0 0,0 1-1 0 0,0-1 1 0 0,0 0 0 0 0,0 0 0 0 0,3-1 0 0 0,6 0-1888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43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557 10 1936 0 0,'-8'-5'6516'0'0,"8"4"-6365"0"0,-1 1-1 0 0,1 0 0 0 0,-1-1 0 0 0,1 1 0 0 0,-1-1 0 0 0,0 1 0 0 0,1 0 0 0 0,-1 0 0 0 0,1-1 0 0 0,-1 1 1 0 0,0 0-1 0 0,1 0 0 0 0,-1 0 0 0 0,0 0 0 0 0,1 0 0 0 0,-1 0 0 0 0,1 0 0 0 0,-1 0 0 0 0,0 0 0 0 0,1 0 0 0 0,-1 0 1 0 0,0 0-1 0 0,1 0 0 0 0,-1 0 0 0 0,0 1 0 0 0,1-1 0 0 0,-1 0 0 0 0,1 0 0 0 0,-1 1 0 0 0,0 0 0 0 0,-78 43 3187 0 0,28-14-2529 0 0,-178 119 1874 0 0,192-123-2592 0 0,1 2 1 0 0,-39 40-1 0 0,72-65-210 0 0,0 0 1 0 0,1 1-1 0 0,-1-1 1 0 0,1 1-1 0 0,-1 0 1 0 0,-2 7-1 0 0,5-11-46 0 0,-1 1-1 0 0,1 0 0 0 0,0 0 0 0 0,0-1 0 0 0,0 1 0 0 0,0 0 0 0 0,0 0 1 0 0,-1-1-1 0 0,1 1 0 0 0,0 0 0 0 0,1 0 0 0 0,-1-1 0 0 0,0 1 0 0 0,0 0 1 0 0,0-1-1 0 0,0 1 0 0 0,1 0 0 0 0,-1 1 0 0 0,1-1-221 0 0,0-1-1 0 0,0 1 0 0 0,-1 0 1 0 0,1-1-1 0 0,0 1 1 0 0,0-1-1 0 0,-1 1 1 0 0,1-1-1 0 0,0 1 1 0 0,0-1-1 0 0,0 0 1 0 0,0 1-1 0 0,0-1 1 0 0,0 0-1 0 0,0 0 0 0 0,0 0 1 0 0,0 0-1 0 0,1 1 1 0 0,9-1-1921 0 0</inkml:trace>
</inkml:ink>
</file>

<file path=ppt/ink/ink5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123 212 3417 0 0,'-6'-3'10417'0'0,"6"3"-10382"0"0,0-1 0 0 0,0 1 0 0 0,0 0-1 0 0,0-1 1 0 0,0 1 0 0 0,0 0 0 0 0,0 0-1 0 0,0-1 1 0 0,0 1 0 0 0,0 0 0 0 0,0 0-1 0 0,0-1 1 0 0,1 1 0 0 0,-1 0 0 0 0,0 0 0 0 0,0-1-1 0 0,0 1 1 0 0,0 0 0 0 0,0 0 0 0 0,1 0-1 0 0,-1-1 1 0 0,0 1 0 0 0,0 0 0 0 0,0 0-1 0 0,1 0 1 0 0,-1 0 0 0 0,0-1 0 0 0,0 1-1 0 0,0 0 1 0 0,1 0 0 0 0,-1 0 0 0 0,0 0-1 0 0,0 0 1 0 0,1 0 0 0 0,-1 0 0 0 0,0 0-1 0 0,0 0 1 0 0,1-1 0 0 0,-1 1 0 0 0,3 0 175 0 0,0-1 1 0 0,0-1 0 0 0,-1 1 0 0 0,1 0 0 0 0,-1-1 0 0 0,1 1 0 0 0,-1-1 0 0 0,1 0 0 0 0,-1 0-1 0 0,0 0 1 0 0,3-3 0 0 0,20-27 991 0 0,-21 24-1125 0 0,0 0 0 0 0,0-1-1 0 0,-1 1 1 0 0,-1-1-1 0 0,1 0 1 0 0,-1 1-1 0 0,-1-1 1 0 0,0 0 0 0 0,0 0-1 0 0,0 0 1 0 0,-2-13-1 0 0,1 21-51 0 0,0-1 0 0 0,0 1 0 0 0,0 0 0 0 0,0 0 1 0 0,0 0-1 0 0,0 0 0 0 0,-1-1 0 0 0,1 1 0 0 0,0 0 0 0 0,-1 0 0 0 0,1 0 0 0 0,-1 0 0 0 0,1 0 0 0 0,-1 0 0 0 0,0 0 0 0 0,1 0 0 0 0,-1 0 0 0 0,0 0 0 0 0,1 0 0 0 0,-1 0 0 0 0,0 1 1 0 0,0-1-1 0 0,0 0 0 0 0,0 0 0 0 0,0 1 0 0 0,0-1 0 0 0,0 1 0 0 0,0-1 0 0 0,0 1 0 0 0,0-1 0 0 0,0 1 0 0 0,-1 0 0 0 0,1-1 0 0 0,0 1 0 0 0,0 0 0 0 0,0 0 0 0 0,0 0 0 0 0,-1 0 1 0 0,1 0-1 0 0,0 0 0 0 0,0 0 0 0 0,0 0 0 0 0,0 1 0 0 0,-2-1 0 0 0,-3 2 217 0 0,0 0-1 0 0,0 0 1 0 0,0 1 0 0 0,0-1 0 0 0,1 1 0 0 0,-1 1-1 0 0,-5 3 1 0 0,1 0-75 0 0,0 2-1 0 0,1-1 1 0 0,0 1 0 0 0,0 0-1 0 0,1 1 1 0 0,0 0-1 0 0,1 0 1 0 0,0 0-1 0 0,1 1 1 0 0,0 1 0 0 0,0-1-1 0 0,-5 18 1 0 0,8-21-149 0 0,1 1 1 0 0,0 0 0 0 0,0 0-1 0 0,1-1 1 0 0,0 1-1 0 0,1 0 1 0 0,0 0 0 0 0,0 0-1 0 0,1 0 1 0 0,0 0 0 0 0,0 0-1 0 0,1-1 1 0 0,0 1-1 0 0,1 0 1 0 0,0-1 0 0 0,0 0-1 0 0,1 0 1 0 0,6 10-1 0 0,-6-11-31 0 0,1-1-1 0 0,0 1 1 0 0,0-1-1 0 0,0 0 1 0 0,0-1 0 0 0,1 0-1 0 0,0 1 1 0 0,1-2-1 0 0,12 9 1 0 0,-15-11-6 0 0,1 0 0 0 0,0 0 0 0 0,-1 0 0 0 0,1-1 0 0 0,0 1 0 0 0,0-1 0 0 0,1 0 0 0 0,-1-1 1 0 0,0 1-1 0 0,0-1 0 0 0,0 0 0 0 0,0 0 0 0 0,0-1 0 0 0,1 0 0 0 0,-1 0 0 0 0,5-1 0 0 0,6-4-163 0 0,0 0-1 0 0,-1 0 0 0 0,27-17 0 0 0,40-33-1514 0 0,-70 47 998 0 0,-1 0 0 0 0,0-1 1 0 0,-1 0-1 0 0,13-17 0 0 0,12-26-5227 0 0,-19 27 2479 0 0</inkml:trace>
</inkml:ink>
</file>

<file path=ppt/ink/ink5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0 4361 0 0,'-16'3'5322'0'0,"10"-2"-3173"0"0,0-1 1 0 0,0 2 0 0 0,-9 2-1 0 0,14-4-2087 0 0,0 0 1 0 0,0 1-1 0 0,0 0 0 0 0,0-1 0 0 0,-1 1 0 0 0,1-1 1 0 0,0 1-1 0 0,0 0 0 0 0,0 0 0 0 0,0 0 0 0 0,1 0 1 0 0,-1 0-1 0 0,0 0 0 0 0,0 0 0 0 0,0 0 0 0 0,1 0 1 0 0,-1 0-1 0 0,1 0 0 0 0,-1 0 0 0 0,1 0 0 0 0,-2 3 1 0 0,-1 16 350 0 0,0 0 1 0 0,2 0-1 0 0,0 0 1 0 0,2 26-1 0 0,14 80 1008 0 0,-4-50-994 0 0,24 118-19 0 0,-11-74-323 0 0,-17-87-152 0 0,0 0 0 0 0,2 0 0 0 0,26 60 0 0 0,-29-81 3 0 0,3 7-263 0 0,12 22 0 0 0,-20-41 242 0 0,-1 1 0 0 0,0 0 1 0 0,1-1-1 0 0,-1 1 0 0 0,0-1 1 0 0,1 1-1 0 0,-1-1 0 0 0,0 1 1 0 0,1-1-1 0 0,-1 1 0 0 0,1-1 1 0 0,-1 0-1 0 0,1 1 0 0 0,-1-1 1 0 0,1 1-1 0 0,-1-1 0 0 0,1 0 1 0 0,-1 0-1 0 0,1 1 0 0 0,0-1 1 0 0,-1 0-1 0 0,1 0 0 0 0,0 0 1 0 0,-1 0-1 0 0,1 0 1 0 0,-1 1-1 0 0,1-1 0 0 0,1-1 1 0 0,-2 1-269 0 0,1 0 1 0 0,0-1 0 0 0,-1 1-1 0 0,1-1 1 0 0,0 0 0 0 0,-1 1-1 0 0,1-1 1 0 0,-1 1 0 0 0,1-1-1 0 0,-1 0 1 0 0,1 0-1 0 0,-1 1 1 0 0,0-1 0 0 0,1 0-1 0 0,-1 0 1 0 0,0 1 0 0 0,1-1-1 0 0,-1 0 1 0 0,0 0 0 0 0,0-1-1 0 0,2-6-1454 0 0</inkml:trace>
</inkml:ink>
</file>

<file path=ppt/ink/ink5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7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74 175 2953 0 0,'-47'-14'12183'0'0,"28"6"-10182"0"0,18 8-1912 0 0,1 0 0 0 0,-1 0-1 0 0,1 0 1 0 0,0-1 0 0 0,-1 1 0 0 0,1 0 0 0 0,-1-1 0 0 0,1 1-1 0 0,0 0 1 0 0,-1 0 0 0 0,1-1 0 0 0,0 1 0 0 0,0-1 0 0 0,-1 1-1 0 0,1 0 1 0 0,0-1 0 0 0,0 1 0 0 0,-1-1 0 0 0,1 1 0 0 0,0 0-1 0 0,0-1 1 0 0,0 1 0 0 0,0-1 0 0 0,0 1 0 0 0,0-1-1 0 0,0 1 1 0 0,0-1 0 0 0,0 1 0 0 0,0 0 0 0 0,0-1 0 0 0,0 1-1 0 0,0-1 1 0 0,0 1 0 0 0,0-1 0 0 0,0 1 0 0 0,0-1 0 0 0,1 1-1 0 0,-1 0 1 0 0,0-1 0 0 0,0 1 0 0 0,0-1 0 0 0,1 1-1 0 0,-1 0 1 0 0,0-1 0 0 0,1 1 0 0 0,-1 0 0 0 0,0-1 0 0 0,1 1-1 0 0,-1 0 1 0 0,0 0 0 0 0,1-1 0 0 0,21-14 601 0 0,-6 6-469 0 0,138-65 373 0 0,-135 66-601 0 0,-1 2-1 0 0,1 0 0 0 0,1 1 1 0 0,-1 1-1 0 0,1 1 0 0 0,30-1 1 0 0,-47 4 7 0 0,0 0 1 0 0,-1 0 0 0 0,1 1 0 0 0,-1-1-1 0 0,1 1 1 0 0,0-1 0 0 0,-1 1 0 0 0,1 0 0 0 0,-1 0-1 0 0,0 0 1 0 0,1 0 0 0 0,-1 0 0 0 0,0 1-1 0 0,0-1 1 0 0,0 1 0 0 0,0-1 0 0 0,0 1-1 0 0,3 3 1 0 0,-3-2 8 0 0,1 0 0 0 0,-2 0-1 0 0,1 1 1 0 0,0-1 0 0 0,-1 0 0 0 0,1 1-1 0 0,-1-1 1 0 0,0 1 0 0 0,0-1-1 0 0,0 1 1 0 0,-1-1 0 0 0,1 8 0 0 0,-1 13 152 0 0,-2-1 1 0 0,-4 25-1 0 0,3-29 68 0 0,1 0-1 0 0,0 1 0 0 0,2 0 1 0 0,1 20-1 0 0,0-34-219 0 0,0 0 1 0 0,0 0-1 0 0,1 0 0 0 0,0 0 1 0 0,0 0-1 0 0,0-1 0 0 0,1 1 0 0 0,-1-1 1 0 0,1 0-1 0 0,1 1 0 0 0,-1-1 1 0 0,1-1-1 0 0,0 1 0 0 0,0 0 0 0 0,0-1 1 0 0,1 0-1 0 0,6 5 0 0 0,-5-5-71 0 0,-1 0 0 0 0,1-1 0 0 0,0 0-1 0 0,0 0 1 0 0,0 0 0 0 0,12 3 0 0 0,-15-5-39 0 0,1 0 1 0 0,-1-1 0 0 0,1 1-1 0 0,-1-1 1 0 0,1 0-1 0 0,-1 0 1 0 0,1 0 0 0 0,-1-1-1 0 0,1 1 1 0 0,-1-1-1 0 0,1 0 1 0 0,-1 0-1 0 0,1 0 1 0 0,4-2 0 0 0,26-16-2726 0 0,-12 3-2122 0 0,-10 6 920 0 0</inkml:trace>
</inkml:ink>
</file>

<file path=ppt/ink/ink5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8.9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9 4401 0 0,'-5'-5'4409'0'0,"-3"2"4585"0"0,1 3-8826 0 0,2 0 128 0 0,5 6-560 0 0,5 0 72 0 0,1 1 112 0 0,2 2-816 0 0,-4-3-329 0 0,1 2 49 0 0,0 3-1192 0 0,-1 0-881 0 0,1-2 64 0 0</inkml:trace>
</inkml:ink>
</file>

<file path=ppt/ink/ink5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9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201 154 3609 0 0,'-7'-9'3221'0'0,"1"0"1"0"0,-6-10 0 0 0,9 14-3006 0 0,1 1-1 0 0,0-1 1 0 0,1 1 0 0 0,-1-1-1 0 0,1 0 1 0 0,-1 1 0 0 0,1-6-1 0 0,1 8-176 0 0,-1 1 0 0 0,1-1 0 0 0,0 1 0 0 0,-1-1 0 0 0,1 1 0 0 0,-1-1 0 0 0,1 1 0 0 0,-1 0 0 0 0,0-1 0 0 0,0 1 0 0 0,1 0 0 0 0,-1 0 0 0 0,0-1 0 0 0,0 1 0 0 0,0 0 0 0 0,0 0 0 0 0,-1 0 0 0 0,1 0 0 0 0,0 0 0 0 0,0 1 0 0 0,-1-1 0 0 0,1 0 0 0 0,0 0 0 0 0,-1 1 0 0 0,1-1 0 0 0,0 1 0 0 0,-1-1 0 0 0,1 1 0 0 0,-1 0 0 0 0,1 0 0 0 0,-1-1 0 0 0,1 1 0 0 0,-1 0 0 0 0,1 0 0 0 0,-2 1 0 0 0,-2-1 238 0 0,1 0 0 0 0,-1 0 0 0 0,1 1 0 0 0,-1 0 0 0 0,1 0 0 0 0,-1 0 0 0 0,1 1 0 0 0,0 0 0 0 0,0-1 0 0 0,-7 5-1 0 0,5-1-110 0 0,0 0 0 0 0,1 0 0 0 0,0 1 0 0 0,0-1 0 0 0,0 1-1 0 0,1 0 1 0 0,0 1 0 0 0,0-1 0 0 0,1 0 0 0 0,0 1-1 0 0,0 0 1 0 0,0 0 0 0 0,1 0 0 0 0,0 0 0 0 0,0 1-1 0 0,-1 7 1 0 0,2-9-141 0 0,1 0-1 0 0,-1 0 0 0 0,1 1 1 0 0,0-1-1 0 0,0 0 0 0 0,0 0 1 0 0,1 0-1 0 0,0 0 0 0 0,1 0 1 0 0,-1 0-1 0 0,1-1 0 0 0,0 1 1 0 0,0 0-1 0 0,1-1 0 0 0,0 1 1 0 0,0-1-1 0 0,0 0 0 0 0,0 0 1 0 0,1 0-1 0 0,6 6 1 0 0,-3-5-26 0 0,0 0 0 0 0,1-1 1 0 0,0 1-1 0 0,0-1 0 0 0,0-1 1 0 0,1 0-1 0 0,0 0 1 0 0,0 0-1 0 0,0-1 0 0 0,14 2 1 0 0,-15-3-29 0 0,0-1 1 0 0,-1-1 0 0 0,1 1-1 0 0,0-2 1 0 0,0 1-1 0 0,0-1 1 0 0,-1 0 0 0 0,1 0-1 0 0,0-1 1 0 0,-1 0 0 0 0,0-1-1 0 0,1 1 1 0 0,8-6-1 0 0,-7 4-31 0 0,-1-1 0 0 0,0 0-1 0 0,0 0 1 0 0,0-1-1 0 0,-1 0 1 0 0,0-1 0 0 0,11-11-1 0 0,-14 13 22 0 0,-1 0 0 0 0,0 0 0 0 0,0-1 0 0 0,0 0 0 0 0,0 1-1 0 0,-1-1 1 0 0,0 0 0 0 0,0 0 0 0 0,-1 0 0 0 0,1 0 0 0 0,-1 0-1 0 0,0-12 1 0 0,-1 10 14 0 0,0-1-1 0 0,0 0 1 0 0,-1 1-1 0 0,-1-1 1 0 0,1 1-1 0 0,-1 0 1 0 0,-1-1-1 0 0,1 1 1 0 0,-1 0-1 0 0,-1 0 1 0 0,1 1-1 0 0,-9-13 1 0 0,8 14 50 0 0,-1 0-1 0 0,1 1 1 0 0,-1 0 0 0 0,0 0 0 0 0,-1 0 0 0 0,1 0-1 0 0,-1 1 1 0 0,0 0 0 0 0,0 0 0 0 0,0 1 0 0 0,-1-1-1 0 0,1 2 1 0 0,-1-1 0 0 0,0 0 0 0 0,-9-1 0 0 0,6 2 64 0 0,0 0 0 0 0,0 1 0 0 0,0 1 0 0 0,0-1 0 0 0,0 2 0 0 0,-17 1 0 0 0,23-1-45 0 0,-1 0-1 0 0,1 0 1 0 0,0 0-1 0 0,-1 0 0 0 0,1 1 1 0 0,0-1-1 0 0,0 1 0 0 0,0 0 1 0 0,0 1-1 0 0,1-1 0 0 0,-1 1 1 0 0,0-1-1 0 0,1 1 0 0 0,0 0 1 0 0,0 0-1 0 0,0 1 1 0 0,-4 4-1 0 0,6-6-35 0 0,0-1 0 0 0,0 1 0 0 0,0-1 0 0 0,1 1 0 0 0,-1-1-1 0 0,0 1 1 0 0,1 0 0 0 0,0-1 0 0 0,-1 1 0 0 0,1-1 0 0 0,0 1 0 0 0,0 0 0 0 0,-1 0 0 0 0,2-1 0 0 0,-1 1 0 0 0,0 0 0 0 0,0-1 0 0 0,0 1 0 0 0,1 0-1 0 0,0 2 1 0 0,1-1-4 0 0,-1-1-1 0 0,1 1 0 0 0,-1-1 0 0 0,1 1 0 0 0,0-1 1 0 0,0 0-1 0 0,0 0 0 0 0,0 0 0 0 0,0 0 1 0 0,1 0-1 0 0,2 1 0 0 0,6 4-35 0 0,1-1 0 0 0,0-1 0 0 0,1 0 0 0 0,13 4 0 0 0,-26-9 31 0 0,25 7-345 0 0,1 0 0 0 0,0-2-1 0 0,0-1 1 0 0,28 1 0 0 0,-20-4-3917 0 0,38-5 0 0 0,-55 3 2601 0 0</inkml:trace>
</inkml:ink>
</file>

<file path=ppt/ink/ink5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09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63 2809 0 0,'-20'4'9751'0'0,"2"-1"-5050"0"0,18-3-4604 0 0,-1 1 0 0 0,1-1 0 0 0,-1 0 0 0 0,1 1 1 0 0,-1-1-1 0 0,1 1 0 0 0,-1-1 0 0 0,1 1 0 0 0,-1-1 0 0 0,1 1 0 0 0,0-1 0 0 0,-1 1 0 0 0,1 0 0 0 0,0-1 0 0 0,0 1 1 0 0,-1-1-1 0 0,1 1 0 0 0,0 0 0 0 0,0-1 0 0 0,0 1 0 0 0,0 0 0 0 0,0-1 0 0 0,-1 1 0 0 0,1 0 0 0 0,1 0 1 0 0,-1 7 554 0 0,-1 1-369 0 0,1 1-1 0 0,1-1 0 0 0,0 0 1 0 0,0 0-1 0 0,4 15 1 0 0,9 14 422 0 0,2-2 0 0 0,1 0 0 0 0,33 50 0 0 0,-42-70-695 0 0,-7-13 0 0 0,1 1 0 0 0,0-1 0 0 0,-1 0 0 0 0,1 0 0 0 0,0 0 0 0 0,0 0 1 0 0,1-1-1 0 0,-1 1 0 0 0,4 3 0 0 0,-5-7-12 0 0,0 0-1 0 0,0 0 1 0 0,0-1 0 0 0,0 1-1 0 0,-1 0 1 0 0,1 0 0 0 0,0-1-1 0 0,-1 1 1 0 0,1 0 0 0 0,-1-1-1 0 0,1 1 1 0 0,-1 0 0 0 0,0-3-1 0 0,1 2-16 0 0,6-25-144 0 0,4-30-1 0 0,-8 36 146 0 0,0 1 0 0 0,2-1 0 0 0,12-31 0 0 0,-5 24-41 0 0,24-40 0 0 0,-30 58 49 0 0,1 1-1 0 0,-1 0 1 0 0,2 0-1 0 0,-1 1 1 0 0,1-1 0 0 0,0 2-1 0 0,13-10 1 0 0,-19 15 14 0 0,0 1-1 0 0,0 0 1 0 0,0-1-1 0 0,0 1 1 0 0,0 0 0 0 0,0 0-1 0 0,0 0 1 0 0,0 1 0 0 0,0-1-1 0 0,0 0 1 0 0,1 1-1 0 0,-1-1 1 0 0,0 1 0 0 0,0 0-1 0 0,1 0 1 0 0,-1 0 0 0 0,0 0-1 0 0,1 0 1 0 0,-1 1-1 0 0,0-1 1 0 0,0 1 0 0 0,0-1-1 0 0,1 1 1 0 0,-1 0 0 0 0,0-1-1 0 0,0 1 1 0 0,0 0-1 0 0,0 1 1 0 0,0-1 0 0 0,0 0-1 0 0,-1 1 1 0 0,1-1 0 0 0,0 1-1 0 0,-1-1 1 0 0,1 1-1 0 0,1 2 1 0 0,2 2 7 0 0,-1 1 0 0 0,0 0 0 0 0,0 0 0 0 0,-1 0 1 0 0,0 0-1 0 0,0 0 0 0 0,0 1 0 0 0,-1 0 0 0 0,2 9 0 0 0,-1 16 35 0 0,0-1 0 0 0,-4 54 0 0 0,0-3-1053 0 0,2-62-569 0 0,0-1 1 0 0,6 22-1 0 0,-1-15-3679 0 0,3 2-373 0 0</inkml:trace>
</inkml:ink>
</file>

<file path=ppt/ink/ink5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3.4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38 512 0 0,'-9'-25'8239'0'0,"8"24"-7953"0"0,1 0 0 0 0,-1 0 0 0 0,0 0-1 0 0,1 1 1 0 0,-1-1 0 0 0,0 0 0 0 0,1 0 0 0 0,-1 1 0 0 0,0-1-1 0 0,0 0 1 0 0,1 1 0 0 0,-1-1 0 0 0,0 1 0 0 0,0-1-1 0 0,0 1 1 0 0,-1-1 0 0 0,2 1-226 0 0,0 0-1 0 0,0 0 1 0 0,-1 0 0 0 0,1 0 0 0 0,0 0-1 0 0,0 0 1 0 0,0 0 0 0 0,0 0-1 0 0,0 0 1 0 0,0 0 0 0 0,0 0 0 0 0,-1 0-1 0 0,1 0 1 0 0,0 0 0 0 0,0 0-1 0 0,0 0 1 0 0,0 0 0 0 0,0 0 0 0 0,0 0-1 0 0,0 0 1 0 0,0 0 0 0 0,0 0-1 0 0,-1 0 1 0 0,1 0 0 0 0,0 0 0 0 0,0 0-1 0 0,0 0 1 0 0,0 0 0 0 0,0 0-1 0 0,0 1 1 0 0,0-1 0 0 0,0 0-1 0 0,0 0 1 0 0,0 0 0 0 0,0 0 0 0 0,0 0-1 0 0,0 0 1 0 0,0 0 0 0 0,0 0-1 0 0,-1 1 1 0 0,1-1 0 0 0,0 0 0 0 0,0 0-1 0 0,0 0 1 0 0,5 11 584 0 0,1-2-425 0 0,-1 1-1 0 0,0 0 1 0 0,-1 1-1 0 0,0-1 1 0 0,-1 1 0 0 0,0 0-1 0 0,-1 0 1 0 0,0 0 0 0 0,0 0-1 0 0,-1 0 1 0 0,-1 1-1 0 0,0-1 1 0 0,-2 13 0 0 0,-3 18 25 0 0,-2 0 0 0 0,-13 45 0 0 0,14-64-251 0 0,-43 147-37 0 0,39-133-149 0 0,25-62-3695 0 0,18-26 1 0 0,-24 37 1886 0 0</inkml:trace>
</inkml:ink>
</file>

<file path=ppt/ink/ink5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4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174 222 8 0 0,'0'-3'472'0'0,"0"1"1"0"0,0 0-1 0 0,0 0 1 0 0,0 0-1 0 0,0 0 1 0 0,-1 0-1 0 0,1 0 0 0 0,-1 0 1 0 0,1 0-1 0 0,-1 0 1 0 0,-2-4-1 0 0,1 2 399 0 0,2 3-626 0 0,-1 0 0 0 0,1 0 0 0 0,0 0 1 0 0,-1 0-1 0 0,1 0 0 0 0,-1 0 0 0 0,1 0 1 0 0,-1 0-1 0 0,1 0 0 0 0,-1 1 1 0 0,0-1-1 0 0,1 0 0 0 0,-1 0 0 0 0,0 1 1 0 0,0-1-1 0 0,0 0 0 0 0,1 1 1 0 0,-1-1-1 0 0,0 1 0 0 0,0-1 0 0 0,0 1 1 0 0,0-1-1 0 0,0 1 0 0 0,0 0 0 0 0,0 0 1 0 0,0-1-1 0 0,0 1 0 0 0,0 0 1 0 0,0 0-1 0 0,0 0 0 0 0,-2 0 0 0 0,3 0 369 0 0,-6 16 2132 0 0,-7 16-1241 0 0,-28 54 1 0 0,37-79-1479 0 0,-1-1 0 0 0,0 1 0 0 0,0-1 0 0 0,-1 0 0 0 0,1-1 0 0 0,-1 0 0 0 0,-1 1-1 0 0,1-2 1 0 0,-1 1 0 0 0,-8 4 0 0 0,6-6 201 0 0,13-10-149 0 0,12-11-106 0 0,-3 9 8 0 0,151-110-105 0 0,-149 106 131 0 0,1-1 1 0 0,-2-1-1 0 0,0 0 0 0 0,-1-1 1 0 0,0-1-1 0 0,-1 0 1 0 0,15-31-1 0 0,-25 43 2 0 0,0 0 0 0 0,0 0 0 0 0,-1-1 0 0 0,0 1 1 0 0,1-8-1 0 0,-2 12 7 0 0,0-1 0 0 0,0 1 1 0 0,0-1-1 0 0,0 1 0 0 0,0-1 1 0 0,0 1-1 0 0,-1 0 0 0 0,1-1 1 0 0,0 1-1 0 0,-1-1 0 0 0,0-1 1 0 0,0 3-1 0 0,1-1 1 0 0,0 1 0 0 0,-1-1 0 0 0,1 1-1 0 0,-1-1 1 0 0,1 1 0 0 0,-1 0 0 0 0,1-1 0 0 0,-1 1-1 0 0,1 0 1 0 0,-1-1 0 0 0,1 1 0 0 0,-1 0-1 0 0,1 0 1 0 0,-1-1 0 0 0,1 1 0 0 0,-1 0 0 0 0,0 0-1 0 0,1 0 1 0 0,-1 0 0 0 0,0 0 0 0 0,1 0-1 0 0,-1 0 1 0 0,1 0 0 0 0,-1 0 0 0 0,0 0 0 0 0,0 0-1 0 0,0 0 3 0 0,1 0 0 0 0,-1 1-1 0 0,0-1 1 0 0,1 0 0 0 0,-1 0-1 0 0,0 0 1 0 0,1 0-1 0 0,-1 1 1 0 0,1-1 0 0 0,-1 0-1 0 0,1 0 1 0 0,-1 1 0 0 0,0-1-1 0 0,1 1 1 0 0,-1-1-1 0 0,1 0 1 0 0,0 1 0 0 0,-1-1-1 0 0,1 1 1 0 0,-1-1 0 0 0,1 1-1 0 0,0-1 1 0 0,-1 1 0 0 0,1 0-1 0 0,-1 0 1 0 0,1 0 1 0 0,0 0 0 0 0,0 0 1 0 0,0 0-1 0 0,0 0 0 0 0,0 0 1 0 0,0 0-1 0 0,0 1 0 0 0,1-1 0 0 0,-1 0 1 0 0,0 0-1 0 0,0 0 0 0 0,1 0 0 0 0,0 1 1 0 0,1 2 23 0 0,0 0 1 0 0,1-1-1 0 0,-1 1 1 0 0,1-1 0 0 0,0 0-1 0 0,4 5 1 0 0,10 4 81 0 0,0 0-1 0 0,35 17 1 0 0,-36-21-93 0 0,1 2 0 0 0,-2-1 0 0 0,1 2 0 0 0,15 13 0 0 0,-17-11 22 0 0,-7-8-27 0 0,-1 1-1 0 0,1 0 0 0 0,-1 1 0 0 0,0-1 1 0 0,-1 1-1 0 0,0 1 0 0 0,0-1 0 0 0,6 12 0 0 0,-10-17-23 0 0,6 13-31 0 0,-7-14 19 0 0,0-1 0 0 0,0 1 0 0 0,1 0 0 0 0,-1-1 0 0 0,0 1 1 0 0,1-1-1 0 0,-1 1 0 0 0,0-1 0 0 0,1 0 0 0 0,-1 1 0 0 0,1-1 0 0 0,-1 1 0 0 0,1-1 0 0 0,-1 0 1 0 0,1 1-1 0 0,-1-1 0 0 0,1 0 0 0 0,-1 0 0 0 0,2 1 0 0 0,1-23-1882 0 0,7 4-2478 0 0,-5 8-206 0 0,-2 7 2031 0 0</inkml:trace>
</inkml:ink>
</file>

<file path=ppt/ink/ink5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5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85 131 512 0 0,'-10'1'397'0'0,"2"-1"5184"0"0,6-13-3196 0 0,2-1-1050 0 0,-1 6-410 0 0,1 0 0 0 0,0 0 0 0 0,3-14 0 0 0,-1 15 64 0 0,-2 9-70 0 0,-4 13-167 0 0,-13 24 250 0 0,5-15-211 0 0,-13 44 1 0 0,22-57-704 0 0,0 1 0 0 0,1 0 0 0 0,1 0 1 0 0,-1 12-1 0 0,2-19-62 0 0,0 1 0 0 0,1 0 0 0 0,-1-1 1 0 0,1 1-1 0 0,0-1 0 0 0,1 1 0 0 0,-1-1 1 0 0,1 0-1 0 0,0 1 0 0 0,5 7 0 0 0,-6-11-25 0 0,0-1 0 0 0,0 0 1 0 0,0 1-1 0 0,0-1 0 0 0,1 0 0 0 0,-1 1 0 0 0,0-1 0 0 0,1 0 0 0 0,-1 0 0 0 0,1 0 0 0 0,-1-1 1 0 0,1 1-1 0 0,0 0 0 0 0,-1 0 0 0 0,1-1 0 0 0,0 1 0 0 0,-1-1 0 0 0,1 0 0 0 0,0 1 0 0 0,0-1 0 0 0,0 0 1 0 0,-1 0-1 0 0,1 0 0 0 0,0 0 0 0 0,0 0 0 0 0,-1-1 0 0 0,1 1 0 0 0,0 0 0 0 0,0-1 0 0 0,2-1 1 0 0,6-1-2 0 0,-1-1 0 0 0,0 0 0 0 0,0-1 1 0 0,9-7-1 0 0,-12 8 10 0 0,7-4-15 0 0,-1-1 0 0 0,0 0 1 0 0,0 0-1 0 0,-1-2 0 0 0,-1 1 1 0 0,0-1-1 0 0,12-17 0 0 0,-15 18 6 0 0,-1-1 0 0 0,0 0 0 0 0,-1 0 1 0 0,0 0-1 0 0,0-1 0 0 0,-2 0 0 0 0,1 0 0 0 0,-1 0 0 0 0,1-16 0 0 0,-2 2-11 0 0,-2 17 21 0 0,1 1 0 0 0,-1-1 0 0 0,2 1 0 0 0,-1 0 0 0 0,1-1 0 0 0,4-11 0 0 0,-9 52 419 0 0,1-18-358 0 0,1-1 1 0 0,1 1-1 0 0,0 0 0 0 0,0 0 0 0 0,1 0 0 0 0,1 0 0 0 0,5 18 0 0 0,-5-22-63 0 0,1 1 0 0 0,1-1 0 0 0,0 0 0 0 0,0 0 0 0 0,1-1 0 0 0,1 1 0 0 0,-1-1-1 0 0,1 0 1 0 0,1-1 0 0 0,8 10 0 0 0,-14-17-42 0 0,1 1 0 0 0,-1-1 0 0 0,1 1 0 0 0,0-1 0 0 0,-1 0 1 0 0,1 1-1 0 0,0-1 0 0 0,0 0 0 0 0,0 0 0 0 0,0 0 0 0 0,0-1 0 0 0,0 1 0 0 0,0 0 0 0 0,0-1 0 0 0,0 1 0 0 0,0-1 0 0 0,1 0 0 0 0,-1 0 0 0 0,0 0 0 0 0,3 0 0 0 0,-1-1-633 0 0,0 0 0 0 0,0 0 0 0 0,-1-1 0 0 0,1 1 0 0 0,0-1 0 0 0,-1 0 0 0 0,1 0-1 0 0,-1 0 1 0 0,0 0 0 0 0,3-4 0 0 0,2 0-981 0 0,0 0 120 0 0</inkml:trace>
</inkml:ink>
</file>

<file path=ppt/ink/ink5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5.7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38 896 0 0,'-1'-4'1083'0'0,"-7"-17"1988"0"0,8 20-2830 0 0,0 0 0 0 0,-1 0-1 0 0,1 1 1 0 0,-1-1-1 0 0,1 0 1 0 0,0 1-1 0 0,-1-1 1 0 0,1 1-1 0 0,-1-1 1 0 0,0 0-1 0 0,1 1 1 0 0,-1-1-1 0 0,1 1 1 0 0,-1-1-1 0 0,0 1 1 0 0,1 0-1 0 0,-1-1 1 0 0,0 1-1 0 0,1 0 1 0 0,-1-1-1 0 0,0 1 1 0 0,-1 0-1 0 0,2 0-145 0 0,-1 0 1 0 0,1 0-1 0 0,0 1 0 0 0,-1-1 0 0 0,1 0 0 0 0,0 1 1 0 0,-1-1-1 0 0,1 0 0 0 0,0 1 0 0 0,-1-1 1 0 0,1 0-1 0 0,0 1 0 0 0,0-1 0 0 0,-1 1 0 0 0,1-1 1 0 0,0 1-1 0 0,0-1 0 0 0,0 0 0 0 0,0 1 0 0 0,0-1 1 0 0,0 1-1 0 0,0-1 0 0 0,0 1 0 0 0,0-1 0 0 0,0 1 1 0 0,0-1-1 0 0,0 1 0 0 0,0-1 0 0 0,0 0 0 0 0,0 1 1 0 0,0-1-1 0 0,0 1 0 0 0,1 0 0 0 0,3 17 1005 0 0,-4-18-1042 0 0,11 42 1341 0 0,18 74 214 0 0,-26-99-1465 0 0,-1-1-1 0 0,-1 1 1 0 0,0-1 0 0 0,-1 1-1 0 0,-4 22 1 0 0,-3 0-258 0 0,-2 1 0 0 0,-21 59 0 0 0,29-95-226 0 0,0-1 0 0 0,-1 0 0 0 0,1 0-1 0 0,-1 1 1 0 0,0-1 0 0 0,0 0 0 0 0,-2 3-1 0 0,10-12-5756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44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22 168 0 0,'-4'-10'1479'0'0,"-3"-1"6030"0"0,6 11-7313 0 0,1 0 1 0 0,0 0-1 0 0,0 0 1 0 0,0 0-1 0 0,-1 0 1 0 0,1 0-1 0 0,0 0 1 0 0,0 0-1 0 0,0 0 1 0 0,-1 0-1 0 0,1-1 0 0 0,0 1 1 0 0,0 0-1 0 0,0 0 1 0 0,-1 0-1 0 0,1 0 1 0 0,0 0-1 0 0,0 1 1 0 0,0-1-1 0 0,-1 0 1 0 0,1 0-1 0 0,0 0 1 0 0,0 0-1 0 0,0 0 1 0 0,-1 0-1 0 0,1 0 1 0 0,0 0-1 0 0,0 0 1 0 0,0 0-1 0 0,0 1 1 0 0,-1-1-1 0 0,1 0 1 0 0,-5 13 2008 0 0,5-12-2124 0 0,0 1-1 0 0,0 0 1 0 0,1-1 0 0 0,-1 1-1 0 0,0-1 1 0 0,1 1 0 0 0,-1 0-1 0 0,0-1 1 0 0,1 1-1 0 0,0-1 1 0 0,-1 1 0 0 0,1-1-1 0 0,0 0 1 0 0,0 1 0 0 0,0-1-1 0 0,0 0 1 0 0,0 1-1 0 0,0-1 1 0 0,0 0 0 0 0,0 0-1 0 0,0 0 1 0 0,1 0 0 0 0,-1 0-1 0 0,3 1 1 0 0,4 3 6 0 0,0-1 1 0 0,1 0 0 0 0,10 4-1 0 0,-10-5 9 0 0,43 15 95 0 0,-29-10-176 0 0,31 14-1 0 0,-43-14-16 0 0,-10-8 4 0 0,-1 0 0 0 0,0 0-1 0 0,0 1 1 0 0,0-1 0 0 0,0 0 0 0 0,1 0 0 0 0,-1 1 0 0 0,0-1 0 0 0,0 0 0 0 0,0 0 0 0 0,0 1-1 0 0,0-1 1 0 0,0 0 0 0 0,0 1 0 0 0,0-1 0 0 0,0 0 0 0 0,0 0 0 0 0,0 1 0 0 0,0-1 0 0 0,0 0-1 0 0,0 1 1 0 0,0-1 0 0 0,0 0 0 0 0,0 1 0 0 0,-1-1-3 0 0,0 1-1 0 0,1 0 1 0 0,-1 0-1 0 0,0-1 1 0 0,0 1 0 0 0,0 0-1 0 0,1-1 1 0 0,-1 1 0 0 0,0-1-1 0 0,0 1 1 0 0,0-1-1 0 0,0 0 1 0 0,0 1 0 0 0,0-1-1 0 0,0 0 1 0 0,0 0-1 0 0,-2 1 1 0 0,-55 10-182 0 0,-57 7-143 0 0,111-18 349 0 0,0 0-1 0 0,0 0 1 0 0,0 0 0 0 0,0 0 0 0 0,-4-2 0 0 0,7 2-17 0 0,0 0-1 0 0,1 0 1 0 0,-1 0-1 0 0,1 0 1 0 0,-1-1-1 0 0,1 1 1 0 0,-1 0 0 0 0,1 0-1 0 0,-1-1 1 0 0,1 1-1 0 0,-1 0 1 0 0,1-1-1 0 0,0 1 1 0 0,-1-1 0 0 0,1 1-1 0 0,0 0 1 0 0,-1-1-1 0 0,1 1 1 0 0,-1-1-1 0 0,1 0 0 0 0,0 0 0 0 0,0 1-1 0 0,0-1 1 0 0,0 0-1 0 0,0 0 1 0 0,0 1-1 0 0,0-1 1 0 0,0 0-1 0 0,0 1 1 0 0,1-1-1 0 0,-1 0 1 0 0,0 1-1 0 0,0-1 1 0 0,1 1-1 0 0,-1-1 1 0 0,0 0 0 0 0,1 1-1 0 0,-1-1 1 0 0,1 1-1 0 0,0-2 1 0 0,5-5 3 0 0,0 0 0 0 0,1 0 0 0 0,0 0 1 0 0,0 1-1 0 0,0 0 0 0 0,1 0 0 0 0,0 1 1 0 0,14-7-1 0 0,4 0-48 0 0,43-13 0 0 0,-54 20 28 0 0,18-8 97 0 0,-20 7-89 0 0,-11 4-10 0 0,-4 2-10 0 0,-105 24 317 0 0,82-18-205 0 0,-18 4-8 0 0,39-9-70 0 0,0 1 0 0 0,1-1 0 0 0,-1 1 0 0 0,1 0 0 0 0,0 0 0 0 0,-1 0 0 0 0,1 0 0 0 0,-4 4 0 0 0,6-6-12 0 0,1 0 0 0 0,-1 1 0 0 0,1-1 0 0 0,0 0 0 0 0,-1 0 0 0 0,1 1 0 0 0,0-1 0 0 0,-1 0 0 0 0,1 1 0 0 0,0-1 0 0 0,0 0 0 0 0,-1 1 0 0 0,1-1 0 0 0,0 1 0 0 0,0-1 0 0 0,0 0 0 0 0,-1 1 0 0 0,1-1 0 0 0,0 1 1 0 0,0-1-1 0 0,0 1 0 0 0,0-1 0 0 0,0 0 0 0 0,0 1 0 0 0,0-1 0 0 0,0 1 0 0 0,0-1 0 0 0,0 1 0 0 0,0-1 0 0 0,0 1 0 0 0,0-1 0 0 0,1 1 0 0 0,-1 0 0 0 0,1-1 0 0 0,0 1-1 0 0,0-1 1 0 0,0 1 0 0 0,-1-1 0 0 0,1 0-1 0 0,0 1 1 0 0,0-1 0 0 0,0 0 0 0 0,0 0-1 0 0,0 0 1 0 0,0 0 0 0 0,0 1 0 0 0,1-1 0 0 0,33-3-94 0 0,-14-2-52 0 0,0-1-1 0 0,40-18 1 0 0,-21 8-1 0 0,-35 14 151 0 0,-1 0 1 0 0,0 0 0 0 0,1-1-1 0 0,-1 0 1 0 0,3-3 0 0 0,13-7 51 0 0,-49 19-8 0 0,1 3-82 0 0,-28 15 0 0 0,18-8-455 0 0,38-16 467 0 0,-8 3-1052 0 0,0 1 0 0 0,0-1-1 0 0,-7 6 1 0 0,10-4-1003 0 0</inkml:trace>
</inkml:ink>
</file>

<file path=ppt/ink/ink5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39 208 1920 0 0,'-2'0'492'0'0,"1"0"0"0"0,-1 0 0 0 0,1 0-1 0 0,0 0 1 0 0,-1-1 0 0 0,1 1-1 0 0,-1 0 1 0 0,1-1 0 0 0,0 1-1 0 0,-1-1 1 0 0,1 0 0 0 0,0 1 0 0 0,-1-1-1 0 0,1 0 1 0 0,0 0 0 0 0,0 1-1 0 0,0-1 1 0 0,0 0 0 0 0,0 0 0 0 0,-2-2-1 0 0,2 0-109 0 0,-1 1-1 0 0,1 0 0 0 0,0 0 1 0 0,0-1-1 0 0,0 1 0 0 0,1-1 1 0 0,-1 1-1 0 0,1-1 1 0 0,-1 1-1 0 0,1-1 0 0 0,0-2 1 0 0,0-3-164 0 0,0-1 1 0 0,1 1-1 0 0,0 0 1 0 0,1-1-1 0 0,0 1 0 0 0,4-10 1 0 0,-4 13-196 0 0,0-1 1 0 0,1 0-1 0 0,0 0 0 0 0,1 1 1 0 0,-1-1-1 0 0,1 1 0 0 0,0 0 1 0 0,0 0-1 0 0,1 1 0 0 0,0-1 1 0 0,-1 1-1 0 0,1 0 0 0 0,1 0 1 0 0,-1 1-1 0 0,0 0 0 0 0,12-6 1 0 0,-12 7-25 0 0,0 1 1 0 0,0-1 0 0 0,0 1 0 0 0,1 0 0 0 0,-1 0-1 0 0,0 0 1 0 0,1 1 0 0 0,-1 0 0 0 0,0 0-1 0 0,1 0 1 0 0,-1 1 0 0 0,0-1 0 0 0,1 1 0 0 0,-1 1-1 0 0,0-1 1 0 0,0 1 0 0 0,0 0 0 0 0,0 0-1 0 0,0 0 1 0 0,7 5 0 0 0,-2 0-21 0 0,1 1 0 0 0,-1 0 0 0 0,0 1 0 0 0,-1 0 0 0 0,0 1 0 0 0,11 15 0 0 0,-16-21 21 0 0,-1 1-1 0 0,0 0 0 0 0,0 0 0 0 0,0 0 0 0 0,-1 1 1 0 0,0-1-1 0 0,0 1 0 0 0,0-1 0 0 0,-1 1 0 0 0,1 0 1 0 0,-1 0-1 0 0,-1 0 0 0 0,1-1 0 0 0,-1 1 1 0 0,0 0-1 0 0,-1 9 0 0 0,-1-10 18 0 0,1-1 0 0 0,-1 1 0 0 0,0-1 1 0 0,0 0-1 0 0,-1 0 0 0 0,1 0 0 0 0,-1 0 0 0 0,0 0 0 0 0,0 0 0 0 0,0-1 1 0 0,0 1-1 0 0,-1-1 0 0 0,1 0 0 0 0,-1 0 0 0 0,0 0 0 0 0,0-1 0 0 0,-8 5 1 0 0,1-2 1 0 0,0 0 1 0 0,-1 0-1 0 0,1-1 0 0 0,-1-1 1 0 0,-21 4-1 0 0,28-6-23 0 0,0 0 0 0 0,0-1-1 0 0,-1 0 1 0 0,1 0 0 0 0,0 0-1 0 0,0-1 1 0 0,0 1 0 0 0,0-1-1 0 0,0-1 1 0 0,0 1 0 0 0,0-1-1 0 0,-5-2 1 0 0,7 3-103 0 0,0-1 1 0 0,1 1-1 0 0,-1-1 0 0 0,1 0 0 0 0,0 0 1 0 0,0 0-1 0 0,-1 0 0 0 0,1 0 0 0 0,0-1 1 0 0,1 1-1 0 0,-1-1 0 0 0,0 1 0 0 0,1-1 1 0 0,0 0-1 0 0,-1 1 0 0 0,1-1 1 0 0,0 0-1 0 0,0 0 0 0 0,1 0 0 0 0,-1 0 1 0 0,0-6-1 0 0,1 4-426 0 0,0 1-1 0 0,0-1 1 0 0,0 0 0 0 0,1 0 0 0 0,0 0-1 0 0,0 0 1 0 0,0 1 0 0 0,0-1-1 0 0,1 1 1 0 0,0-1 0 0 0,0 1 0 0 0,0-1-1 0 0,0 1 1 0 0,4-6 0 0 0,4-2-767 0 0</inkml:trace>
</inkml:ink>
</file>

<file path=ppt/ink/ink5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29 112 0 0,'-1'-4'473'0'0,"-3"-12"2110"0"0,0 8 2547 0 0,3 8-5019 0 0,1 0 1 0 0,0 0-1 0 0,0 0 1 0 0,0 0-1 0 0,-1 0 0 0 0,1 0 1 0 0,0 0-1 0 0,0 0 1 0 0,-1 0-1 0 0,1 0 1 0 0,0 0-1 0 0,0 0 1 0 0,0 0-1 0 0,-1 0 0 0 0,1 0 1 0 0,0 0-1 0 0,0 0 1 0 0,0 0-1 0 0,-1 0 1 0 0,1 0-1 0 0,0 0 0 0 0,0 1 1 0 0,0-1-1 0 0,-1 0 1 0 0,1 0-1 0 0,0 0 1 0 0,0 0-1 0 0,0 1 1 0 0,0-1-1 0 0,-1 0 0 0 0,1 0 1 0 0,0 0-1 0 0,0 0 1 0 0,0 1-1 0 0,0-1 1 0 0,0 0-1 0 0,0 0 1 0 0,0 0-1 0 0,0 1 0 0 0,0-1 1 0 0,0 0-1 0 0,0 0 1 0 0,-1 1-1 0 0,-3 11 550 0 0,4-12-389 0 0,-4 18 205 0 0,1 1 0 0 0,1-1 1 0 0,1 0-1 0 0,0 1 1 0 0,1 0-1 0 0,4 25 0 0 0,-2-20-99 0 0,-1-1-1 0 0,-1 0 1 0 0,-4 35-1 0 0,-24 57 736 0 0,6-32-732 0 0,20-75-364 0 0,1-1 1 0 0,0 1-1 0 0,0 0 1 0 0,1 14-1 0 0,1-19-39 0 0,-1-1 0 0 0,0 1 0 0 0,1 0 0 0 0,-1-1-1 0 0,1 1 1 0 0,0 0 0 0 0,-1-1 0 0 0,1 1 0 0 0,1-1-1 0 0,-1 1 1 0 0,0-1 0 0 0,1 0 0 0 0,-1 0 0 0 0,1 1 0 0 0,-1-1-1 0 0,1 0 1 0 0,2 2 0 0 0,-3-4-67 0 0,1 1 0 0 0,-1-1 0 0 0,0 1 0 0 0,0-1 0 0 0,0 0 0 0 0,1 1 1 0 0,-1-1-1 0 0,0 0 0 0 0,0 0 0 0 0,1 0 0 0 0,-1 0 0 0 0,0 0 0 0 0,0 0 0 0 0,1 0 0 0 0,-1 0 0 0 0,0-1 0 0 0,0 1 1 0 0,1 0-1 0 0,-1-1 0 0 0,0 1 0 0 0,0-1 0 0 0,0 0 0 0 0,0 1 0 0 0,0-1 0 0 0,2-1 0 0 0,3-2-1281 0 0,-1 0 1 0 0,0 0-1 0 0,7-8 0 0 0,-2 1-164 0 0</inkml:trace>
</inkml:ink>
</file>

<file path=ppt/ink/ink5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6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118 173 2016 0 0,'-18'-22'7809'0'0,"10"10"-6297"0"0,1 1 0 0 0,0-1 0 0 0,-5-16 0 0 0,11 26-1430 0 0,0 0 0 0 0,0 0 1 0 0,0 0-1 0 0,1-1 0 0 0,-1 1 1 0 0,1 0-1 0 0,0-1 0 0 0,-1 1 1 0 0,1 0-1 0 0,0-1 0 0 0,1 1 0 0 0,-1 0 1 0 0,0-1-1 0 0,1 1 0 0 0,-1 0 1 0 0,1 0-1 0 0,-1-1 0 0 0,1 1 1 0 0,0 0-1 0 0,0 0 0 0 0,0 0 1 0 0,1 0-1 0 0,-1 0 0 0 0,0 0 0 0 0,1 0 1 0 0,-1 0-1 0 0,1 1 0 0 0,-1-1 1 0 0,1 0-1 0 0,0 1 0 0 0,0 0 1 0 0,0-1-1 0 0,4-1 0 0 0,-1 0-52 0 0,0 1 0 0 0,1-1 0 0 0,-1 1 0 0 0,1 1 0 0 0,-1-1 0 0 0,1 1 0 0 0,0 0 0 0 0,0 0-1 0 0,-1 0 1 0 0,1 1 0 0 0,0 0 0 0 0,9 1 0 0 0,-8 1-34 0 0,0-1-1 0 0,0 1 1 0 0,-1 1-1 0 0,1-1 1 0 0,-1 1-1 0 0,0 0 1 0 0,1 0 0 0 0,-2 1-1 0 0,1 0 1 0 0,0 0-1 0 0,-1 0 1 0 0,1 1-1 0 0,-1 0 1 0 0,6 8-1 0 0,-3-4 3 0 0,-1 1 0 0 0,0 0 0 0 0,-1 1 0 0 0,0 0 0 0 0,-1 0 0 0 0,0 0 0 0 0,5 17 0 0 0,-9-25 11 0 0,0 0 0 0 0,0 0-1 0 0,-1 0 1 0 0,1 0-1 0 0,-1 0 1 0 0,0 0-1 0 0,0 0 1 0 0,0 0 0 0 0,0 0-1 0 0,0 0 1 0 0,-1 0-1 0 0,1 0 1 0 0,-1 0 0 0 0,0-1-1 0 0,0 1 1 0 0,-2 5-1 0 0,1-5 5 0 0,0 0 0 0 0,0 0 0 0 0,-1 0 0 0 0,1-1 0 0 0,-1 1-1 0 0,0 0 1 0 0,1-1 0 0 0,-1 0 0 0 0,0 0 0 0 0,0 0 0 0 0,-7 3 0 0 0,-2 0 11 0 0,0 0 0 0 0,-1-2 1 0 0,1 1-1 0 0,-1-2 0 0 0,0 1 1 0 0,-19-1-1 0 0,19-1-12 0 0,0-1-1 0 0,-1 0 1 0 0,1-1 0 0 0,0 0-1 0 0,0-1 1 0 0,-17-6-1 0 0,25 7-33 0 0,0-1 0 0 0,1 0 0 0 0,-1 0-1 0 0,1 0 1 0 0,0 0 0 0 0,0-1 0 0 0,0 0-1 0 0,0 0 1 0 0,-3-4 0 0 0,4 5-27 0 0,1 0 0 0 0,0-1 0 0 0,1 1 1 0 0,-1-1-1 0 0,0 0 0 0 0,1 0 0 0 0,-1 1 0 0 0,1-1 0 0 0,0 0 0 0 0,0 0 1 0 0,0 0-1 0 0,1 0 0 0 0,-1-1 0 0 0,1 1 0 0 0,-1-4 0 0 0,1 3-138 0 0,0 0-1 0 0,1 0 0 0 0,-1 0 1 0 0,1 1-1 0 0,0-1 0 0 0,0 0 1 0 0,0 0-1 0 0,0 0 0 0 0,1 1 1 0 0,0-1-1 0 0,4-6 1 0 0,-2 3-695 0 0,1 1 0 0 0,0 0 0 0 0,0 0 0 0 0,13-10 0 0 0,2-2-596 0 0</inkml:trace>
</inkml:ink>
</file>

<file path=ppt/ink/ink5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7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47 104 1312 0 0,'-2'-1'626'0'0,"1"1"-1"0"0,-1 0 0 0 0,0-1 1 0 0,0 1-1 0 0,0 0 1 0 0,0 0-1 0 0,0 0 0 0 0,1 0 1 0 0,-1 0-1 0 0,0 1 1 0 0,0-1-1 0 0,0 1 0 0 0,0-1 1 0 0,1 1-1 0 0,-1-1 1 0 0,0 1-1 0 0,-1 1 0 0 0,1-1-333 0 0,1 0-1 0 0,0 1 0 0 0,0-1 0 0 0,0 0 0 0 0,0 1 0 0 0,0-1 1 0 0,1 0-1 0 0,-1 1 0 0 0,0-1 0 0 0,1 1 0 0 0,-1-1 1 0 0,1 1-1 0 0,-1-1 0 0 0,1 1 0 0 0,0 0 0 0 0,-1-1 1 0 0,1 1-1 0 0,0 0 0 0 0,0 2 0 0 0,1 2-209 0 0,-1 0-1 0 0,1-1 0 0 0,0 1 1 0 0,0 0-1 0 0,0-1 0 0 0,1 1 1 0 0,0-1-1 0 0,0 1 1 0 0,1-1-1 0 0,-1 0 0 0 0,1 0 1 0 0,0 0-1 0 0,1 0 0 0 0,-1 0 1 0 0,1-1-1 0 0,0 0 1 0 0,4 5-1 0 0,-5-7-82 0 0,0 1 1 0 0,0-1-1 0 0,0 0 1 0 0,1 0-1 0 0,-1 0 0 0 0,1 0 1 0 0,-1 0-1 0 0,1-1 0 0 0,-1 0 1 0 0,1 0-1 0 0,0 0 1 0 0,0 0-1 0 0,-1 0 0 0 0,1-1 1 0 0,0 1-1 0 0,0-1 1 0 0,0 0-1 0 0,0-1 0 0 0,0 1 1 0 0,0-1-1 0 0,-1 1 1 0 0,1-1-1 0 0,0 0 0 0 0,0 0 1 0 0,-1-1-1 0 0,5-1 1 0 0,-2-1-60 0 0,0 0 0 0 0,0 0 0 0 0,-1 0 1 0 0,1 0-1 0 0,-1-1 0 0 0,0 0 0 0 0,-1 0 1 0 0,1 0-1 0 0,-1-1 0 0 0,0 0 1 0 0,0 1-1 0 0,-1-2 0 0 0,0 1 0 0 0,0 0 1 0 0,0 0-1 0 0,-1-1 0 0 0,0 0 0 0 0,3-12 1 0 0,-4 14 37 0 0,0 0 0 0 0,-1 0 0 0 0,1-1 0 0 0,-1 1 0 0 0,0 0 1 0 0,-1 0-1 0 0,1-1 0 0 0,-1 1 0 0 0,0 0 0 0 0,0 0 0 0 0,-1 0 0 0 0,1 0 1 0 0,-1 0-1 0 0,0 0 0 0 0,-1 1 0 0 0,1-1 0 0 0,-1 1 0 0 0,0-1 0 0 0,0 1 1 0 0,0 0-1 0 0,-1 0 0 0 0,1 0 0 0 0,-1 1 0 0 0,0-1 0 0 0,-7-4 1 0 0,9 6 43 0 0,0 1 0 0 0,0 0 0 0 0,0 0 0 0 0,-1 0 0 0 0,1 0 0 0 0,0 0 0 0 0,0 0 0 0 0,-1 1 0 0 0,1-1 0 0 0,-1 1 0 0 0,1 0 0 0 0,-1-1 0 0 0,1 1 0 0 0,0 0 0 0 0,-1 0 0 0 0,1 1 1 0 0,-1-1-1 0 0,-3 1 0 0 0,3 1 8 0 0,-1-1 1 0 0,1 1-1 0 0,-1 0 1 0 0,1 0-1 0 0,0 0 1 0 0,-1 0-1 0 0,1 0 1 0 0,0 1-1 0 0,1-1 0 0 0,-5 6 1 0 0,-3 4 127 0 0,1 1-1 0 0,1 0 1 0 0,0 0 0 0 0,-9 24 0 0 0,12-26-80 0 0,0 0 0 0 0,2 1 0 0 0,-1-1 0 0 0,1 1 0 0 0,1 0 0 0 0,0-1 0 0 0,1 1 0 0 0,0 21 0 0 0,1-28-92 0 0,1-1 0 0 0,-1 0 1 0 0,1 0-1 0 0,-1 1 0 0 0,1-1 1 0 0,1 0-1 0 0,-1 0 0 0 0,0 0 1 0 0,1 0-1 0 0,0 0 0 0 0,0-1 0 0 0,0 1 1 0 0,0 0-1 0 0,1-1 0 0 0,0 0 1 0 0,-1 1-1 0 0,1-1 0 0 0,0 0 1 0 0,1-1-1 0 0,-1 1 0 0 0,0 0 0 0 0,1-1 1 0 0,-1 0-1 0 0,1 0 0 0 0,0 0 1 0 0,0 0-1 0 0,7 2 0 0 0,-3-2-263 0 0,0-1 0 0 0,0 0-1 0 0,-1 0 1 0 0,1-1 0 0 0,0 0 0 0 0,0-1-1 0 0,0 1 1 0 0,0-1 0 0 0,10-3 0 0 0,8-3-3059 0 0,34-15 1 0 0,-35 12 1820 0 0</inkml:trace>
</inkml:ink>
</file>

<file path=ppt/ink/ink5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17.4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35 165 2769 0 0,'-2'1'652'0'0,"0"0"1"0"0,0 0 0 0 0,0 0-1 0 0,1 0 1 0 0,-1 0 0 0 0,0 1-1 0 0,0-1 1 0 0,1 0-1 0 0,-1 1 1 0 0,-1 1 0 0 0,2-1-400 0 0,-1 1 0 0 0,1-1 1 0 0,-1 0-1 0 0,1 1 0 0 0,0-1 1 0 0,0 1-1 0 0,0 0 0 0 0,0-1 1 0 0,0 1-1 0 0,1 0 0 0 0,-1 3 0 0 0,1 1 16 0 0,0 0-1 0 0,0 0 1 0 0,0-1-1 0 0,1 1 1 0 0,0 0-1 0 0,1-1 1 0 0,3 13-1 0 0,-2-14 25 0 0,-1 0 1 0 0,1 1-1 0 0,0-1 0 0 0,1 0 0 0 0,-1 0 1 0 0,1 0-1 0 0,0-1 0 0 0,0 0 0 0 0,0 1 0 0 0,1-1 1 0 0,-1-1-1 0 0,6 4 0 0 0,-4-2-90 0 0,0-2 1 0 0,1 1-1 0 0,-1-1 0 0 0,1 0 1 0 0,0 0-1 0 0,0-1 0 0 0,0 0 1 0 0,0 0-1 0 0,11 1 0 0 0,-16-3-193 0 0,-1 0 0 0 0,0 1 0 0 0,0-1 0 0 0,0 0 0 0 0,0 0 0 0 0,0 0 0 0 0,0-1 0 0 0,0 1 0 0 0,0 0 0 0 0,0 0 0 0 0,1-1 0 0 0,-1 1 0 0 0,0 0 0 0 0,0-1 0 0 0,0 1 0 0 0,0-1 0 0 0,-1 1 0 0 0,1-1 0 0 0,0 0 0 0 0,0 1 0 0 0,0-1 0 0 0,1-1 0 0 0,-1 0-5 0 0,0 1 0 0 0,-1-1 0 0 0,1 1 0 0 0,-1-1 0 0 0,1 1 0 0 0,-1-1-1 0 0,0 1 1 0 0,1-1 0 0 0,-1 1 0 0 0,0-1 0 0 0,0 1 0 0 0,0-1 0 0 0,0 1 0 0 0,-1-3 0 0 0,0-3 4 0 0,-1 0 1 0 0,0 0 0 0 0,0 0-1 0 0,0 1 1 0 0,-1-1 0 0 0,-4-6-1 0 0,-5-7 0 0 0,-6-11 32 0 0,-14-32-1 0 0,28 54-35 0 0,1 0 0 0 0,0 0 0 0 0,0-1 1 0 0,0 1-1 0 0,2-1 0 0 0,-1 0 0 0 0,1 0 0 0 0,0-14 0 0 0,1 21-5 0 0,1 0 0 0 0,-1 1 0 0 0,0-1 0 0 0,1 0 0 0 0,0 1 0 0 0,0-1 0 0 0,-1 1 0 0 0,2-1 0 0 0,-1 1 0 0 0,0-1 0 0 0,0 1 0 0 0,1 0 0 0 0,-1-1 0 0 0,1 1 0 0 0,3-3 0 0 0,-2 2-11 0 0,0 1 1 0 0,0-1-1 0 0,1 1 0 0 0,-1 0 1 0 0,1 0-1 0 0,-1 0 0 0 0,1 1 0 0 0,0 0 1 0 0,6-2-1 0 0,6 0-28 0 0,-1 1-1 0 0,1 0 0 0 0,-1 2 1 0 0,21 0-1 0 0,-35 0 40 0 0,37 2-687 0 0,0 1 0 0 0,0 1 0 0 0,68 19 1 0 0,-57-11-6213 0 0,-35-10 2637 0 0</inkml:trace>
</inkml:ink>
</file>

<file path=ppt/ink/ink5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28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72 512 0 0,'0'0'27'0'0,"1"-1"1"0"0,-1 1-1 0 0,0 0 0 0 0,1-1 0 0 0,-1 1 1 0 0,0 0-1 0 0,1-1 0 0 0,-1 1 1 0 0,0 0-1 0 0,0-1 0 0 0,1 1 0 0 0,-1 0 1 0 0,0-1-1 0 0,0 1 0 0 0,0-1 0 0 0,0 1 1 0 0,0 0-1 0 0,1-1 0 0 0,-1 1 1 0 0,0-1-1 0 0,0 1 0 0 0,0-1 0 0 0,0 1 1 0 0,0 0-1 0 0,0-1 0 0 0,0 1 0 0 0,-1-1 1 0 0,1 1-1 0 0,0-1 0 0 0,0 1 0 0 0,0 0 1 0 0,0-1-1 0 0,-1 0 239 0 0,0 0 0 0 0,0 0 1 0 0,0 0-1 0 0,0 1 0 0 0,0-1 0 0 0,1 1 1 0 0,-1-1-1 0 0,0 0 0 0 0,0 1 0 0 0,0 0 0 0 0,-1-1 1 0 0,0 0-1 0 0,-2 0 658 0 0,0 0 1 0 0,0 1 0 0 0,0-1-1 0 0,0 1 1 0 0,0-1-1 0 0,-6 2 1 0 0,4 0-592 0 0,1 1 0 0 0,0 0 1 0 0,-1 0-1 0 0,1 1 0 0 0,0 0 0 0 0,0-1 0 0 0,0 2 0 0 0,1-1 0 0 0,-1 1 1 0 0,1-1-1 0 0,0 1 0 0 0,-5 6 0 0 0,-3 4 467 0 0,1 1 0 0 0,-15 24 0 0 0,24-35-725 0 0,-1 1 0 0 0,1-1 0 0 0,0 1 1 0 0,1-1-1 0 0,-1 1 0 0 0,1 0 0 0 0,0 0 1 0 0,0-1-1 0 0,0 1 0 0 0,1 0 0 0 0,-1 0 0 0 0,1 0 1 0 0,1 0-1 0 0,-1 0 0 0 0,1 0 0 0 0,-1 0 0 0 0,3 6 1 0 0,-1-7-65 0 0,-1 0 1 0 0,1 0-1 0 0,0 0 1 0 0,0-1-1 0 0,0 1 1 0 0,0-1-1 0 0,1 1 1 0 0,-1-1-1 0 0,1 0 1 0 0,0 0-1 0 0,0 0 0 0 0,0 0 1 0 0,1 0-1 0 0,-1-1 1 0 0,1 0-1 0 0,-1 1 1 0 0,1-1-1 0 0,0-1 1 0 0,0 1-1 0 0,7 2 1 0 0,-2-1-28 0 0,1-1-1 0 0,0 0 1 0 0,0-1 0 0 0,-1 0-1 0 0,1-1 1 0 0,0 0 0 0 0,0 0 0 0 0,18-3-1 0 0,-15 0 3 0 0,-1 0-1 0 0,1-1 0 0 0,-1-1 1 0 0,0 0-1 0 0,-1 0 0 0 0,16-10 0 0 0,-20 11 11 0 0,17-10-75 0 0,0-2-1 0 0,-2 0 1 0 0,24-21 0 0 0,-40 32 71 0 0,-1-1-1 0 0,0 1 1 0 0,0-1 0 0 0,-1 0 0 0 0,1 0 0 0 0,-1 0 0 0 0,-1-1 0 0 0,1 1 0 0 0,-1-1 0 0 0,0 0 0 0 0,-1 0 0 0 0,1 0 0 0 0,-1 0 0 0 0,-1 0 0 0 0,0 0 0 0 0,1-15 0 0 0,-2 21 13 0 0,0 0 1 0 0,0-1 0 0 0,0 1-1 0 0,0 0 1 0 0,0 0 0 0 0,0-1-1 0 0,-1 1 1 0 0,1 0 0 0 0,-1 0-1 0 0,1 0 1 0 0,-1-1 0 0 0,1 1-1 0 0,-1 0 1 0 0,1 0 0 0 0,-1 0-1 0 0,0 0 1 0 0,0 0 0 0 0,0 0-1 0 0,0 0 1 0 0,0 0-1 0 0,0 1 1 0 0,0-1 0 0 0,0 0-1 0 0,0 0 1 0 0,0 1 0 0 0,0-1-1 0 0,0 1 1 0 0,0-1 0 0 0,0 1-1 0 0,-1-1 1 0 0,1 1 0 0 0,0 0-1 0 0,0-1 1 0 0,-1 1 0 0 0,1 0-1 0 0,0 0 1 0 0,0 0 0 0 0,-1 0-1 0 0,1 0 1 0 0,0 0 0 0 0,-1 1-1 0 0,1-1 1 0 0,0 0 0 0 0,0 1-1 0 0,0-1 1 0 0,-1 1 0 0 0,1-1-1 0 0,0 1 1 0 0,0-1 0 0 0,0 1-1 0 0,0 0 1 0 0,0 0-1 0 0,-2 1 1 0 0,-3 3 19 0 0,0 0 1 0 0,0 1-1 0 0,1 0 0 0 0,0 0 1 0 0,0 0-1 0 0,0 1 0 0 0,1-1 1 0 0,0 1-1 0 0,0 0 0 0 0,0 1 1 0 0,-3 11-1 0 0,6-15-24 0 0,0 1 0 0 0,0-1-1 0 0,0 0 1 0 0,0 1 0 0 0,1-1 0 0 0,0 0 0 0 0,0 1 0 0 0,0-1-1 0 0,1 0 1 0 0,-1 1 0 0 0,1-1 0 0 0,0 0 0 0 0,0 1-1 0 0,0-1 1 0 0,1 0 0 0 0,0 0 0 0 0,0 0 0 0 0,0 0 0 0 0,0 0-1 0 0,0-1 1 0 0,1 1 0 0 0,5 5 0 0 0,-2-2-15 0 0,0-1 0 0 0,1 0 0 0 0,0 0 0 0 0,0-1 1 0 0,1 0-1 0 0,0 0 0 0 0,0 0 0 0 0,0-1 0 0 0,0-1 0 0 0,0 1 0 0 0,1-1 1 0 0,0-1-1 0 0,-1 1 0 0 0,1-2 0 0 0,0 1 0 0 0,0-1 0 0 0,0 0 1 0 0,0-1-1 0 0,1 0 0 0 0,-1-1 0 0 0,0 0 0 0 0,0 0 0 0 0,0-1 0 0 0,-1 0 1 0 0,1 0-1 0 0,0-1 0 0 0,-1 0 0 0 0,1-1 0 0 0,-1 0 0 0 0,9-6 0 0 0,-10 6-38 0 0,-1-1-1 0 0,0 0 1 0 0,0 0 0 0 0,0 0-1 0 0,-1-1 1 0 0,0 0-1 0 0,0 0 1 0 0,0 0-1 0 0,-1-1 1 0 0,7-13-1 0 0,-9 13 8 0 0,1 1 0 0 0,-2 0 1 0 0,1-1-1 0 0,-1 1 0 0 0,0-1 0 0 0,0 0 0 0 0,0 1 0 0 0,-1-1 1 0 0,0 0-1 0 0,-1 1 0 0 0,1-1 0 0 0,-4-13 0 0 0,3 14 41 0 0,-1 0 0 0 0,0 0-1 0 0,0 0 1 0 0,0 1 0 0 0,-1-1-1 0 0,0 0 1 0 0,0 1 0 0 0,-4-6-1 0 0,4 8 5 0 0,0 0-1 0 0,0 0 0 0 0,0 0 1 0 0,0 0-1 0 0,-1 1 1 0 0,1-1-1 0 0,-1 1 1 0 0,0 0-1 0 0,1 0 0 0 0,-1 0 1 0 0,0 1-1 0 0,-7-3 1 0 0,1 2 25 0 0,0 0 1 0 0,1 1 0 0 0,-1 0 0 0 0,0 0 0 0 0,0 1 0 0 0,0 0 0 0 0,0 1 0 0 0,0 0 0 0 0,0 0 0 0 0,-13 5 0 0 0,17-5-4 0 0,1 1-1 0 0,-1 0 1 0 0,0 0 0 0 0,1 1-1 0 0,-1 0 1 0 0,1 0 0 0 0,0 0 0 0 0,0 0-1 0 0,0 1 1 0 0,0 0 0 0 0,1 0-1 0 0,-1 0 1 0 0,1 1 0 0 0,0-1 0 0 0,1 1-1 0 0,-1 0 1 0 0,-5 11 0 0 0,8-16-15 0 0,1 1 1 0 0,-1 0-1 0 0,1 0 1 0 0,0 0-1 0 0,-1 0 1 0 0,1-1-1 0 0,0 1 1 0 0,0 0-1 0 0,0 0 1 0 0,0 0-1 0 0,-1 0 1 0 0,1 0 0 0 0,0 0-1 0 0,1 0 1 0 0,-1 0-1 0 0,0 0 1 0 0,0 0-1 0 0,0 0 1 0 0,0-1-1 0 0,1 1 1 0 0,-1 0-1 0 0,0 0 1 0 0,1 0-1 0 0,0 1 1 0 0,0-1-4 0 0,0 0 0 0 0,1 0-1 0 0,-1 0 1 0 0,0 0 0 0 0,0-1 0 0 0,1 1 0 0 0,-1 0 0 0 0,0-1 0 0 0,1 1 0 0 0,-1-1 0 0 0,1 1-1 0 0,-1-1 1 0 0,3 1 0 0 0,4-1-11 0 0,0 1-1 0 0,0-1 1 0 0,0 0-1 0 0,13-3 1 0 0,8-3 37 0 0,46-16 0 0 0,0 1 3 0 0,-66 18-7 0 0,-1 1 0 0 0,1 1 0 0 0,0 0 0 0 0,0 0 0 0 0,14 1 0 0 0,-20 0 4 0 0,-1 1 0 0 0,1-1-1 0 0,-1 0 1 0 0,0 1 0 0 0,1 0-1 0 0,-1-1 1 0 0,0 1 0 0 0,0 0 0 0 0,0 0-1 0 0,0 0 1 0 0,0 1 0 0 0,0-1-1 0 0,0 0 1 0 0,0 1 0 0 0,0 0-1 0 0,0-1 1 0 0,-1 1 0 0 0,1 0-1 0 0,-1 0 1 0 0,1-1 0 0 0,-1 1-1 0 0,0 0 1 0 0,1 1 0 0 0,-1-1 0 0 0,0 0-1 0 0,0 3 1 0 0,9 29 873 0 0,5 39 0 0 0,-8-38-329 0 0,-5-24-389 0 0,3 10 77 0 0,-2 1 0 0 0,2 31 0 0 0,-5-52-257 0 0,0-1 0 0 0,1 1 0 0 0,-1-1 0 0 0,0 1 0 0 0,0-1 0 0 0,0 1-1 0 0,0-1 1 0 0,0 1 0 0 0,-1-1 0 0 0,1 1 0 0 0,0-1 0 0 0,0 0 0 0 0,0 1 0 0 0,0-1 0 0 0,0 1-1 0 0,-1-1 1 0 0,1 1 0 0 0,0-1 0 0 0,0 0 0 0 0,-1 1 0 0 0,1-1 0 0 0,0 1 0 0 0,-1-1-1 0 0,1 0 1 0 0,0 1 0 0 0,-1-1 0 0 0,1 0 0 0 0,0 0 0 0 0,-1 1 0 0 0,1-1 0 0 0,-1 0 0 0 0,1 0-1 0 0,0 0 1 0 0,-1 1 0 0 0,1-1 0 0 0,-1 0 0 0 0,1 0 0 0 0,-1 0 0 0 0,0 0 0 0 0,0 0-4 0 0,1 0 1 0 0,-1-1 0 0 0,0 1 0 0 0,1 0-1 0 0,-1 0 1 0 0,0-1 0 0 0,1 1 0 0 0,-1-1 0 0 0,0 1-1 0 0,1-1 1 0 0,-1 1 0 0 0,1-1 0 0 0,-1 1-1 0 0,1-1 1 0 0,-1 1 0 0 0,1-1 0 0 0,-1 1 0 0 0,1-1-1 0 0,0 0 1 0 0,-1 1 0 0 0,1-1 0 0 0,0 0-1 0 0,-1 1 1 0 0,1-1 0 0 0,0-1 0 0 0,-1-3-13 0 0,0 0 1 0 0,1 0 0 0 0,0 0-1 0 0,0 0 1 0 0,0 0-1 0 0,0 0 1 0 0,1 0 0 0 0,2-8-1 0 0,14-41-8 0 0,-6 24-3 0 0,-9 23-1 0 0,3-12-1 0 0,1 0-1 0 0,1 1 1 0 0,16-29-1 0 0,-21 43 20 0 0,0 0 0 0 0,1 0 0 0 0,-1 1-1 0 0,1-1 1 0 0,0 1 0 0 0,0 0 0 0 0,0 0-1 0 0,0 0 1 0 0,0 0 0 0 0,1 0 0 0 0,0 1-1 0 0,-1-1 1 0 0,1 1 0 0 0,0 0 0 0 0,0 0-1 0 0,0 1 1 0 0,0-1 0 0 0,0 1 0 0 0,1 0-1 0 0,-1 0 1 0 0,0 0 0 0 0,7 0 0 0 0,-9 1 8 0 0,0 1-1 0 0,0-1 1 0 0,0 0 0 0 0,0 1 0 0 0,0 0 0 0 0,0-1 0 0 0,0 1 0 0 0,0 0 0 0 0,-1 0 0 0 0,1 0-1 0 0,0 0 1 0 0,-1 0 0 0 0,1 0 0 0 0,0 1 0 0 0,-1-1 0 0 0,3 3 0 0 0,2 4 15 0 0,1 0 0 0 0,5 10 0 0 0,4 4 53 0 0,-5-8-34 0 0,1 0 0 0 0,-1 0 0 0 0,-1 1 0 0 0,11 22 0 0 0,-19-33-29 0 0,0 0 0 0 0,-1 0 0 0 0,1 0 0 0 0,-1 0 0 0 0,0 0 0 0 0,0 1 1 0 0,-1-1-1 0 0,1 0 0 0 0,-1 1 0 0 0,0-1 0 0 0,0 0 0 0 0,0 1 0 0 0,0-1 0 0 0,-1 0 0 0 0,0 0 0 0 0,0 1 0 0 0,0-1 1 0 0,0 0-1 0 0,-1 0 0 0 0,0 0 0 0 0,0 0 0 0 0,0 0 0 0 0,-5 6 0 0 0,17-19-1952 0 0,19-15-1 0 0,-5 4-1421 0 0,-9 7 703 0 0</inkml:trace>
</inkml:ink>
</file>

<file path=ppt/ink/ink5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29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111 120 8 0 0,'0'-2'539'0'0,"0"-1"0"0"0,-1 1 0 0 0,1 0 1 0 0,-1 0-1 0 0,1 0 0 0 0,-1-1 0 0 0,0 1 0 0 0,1 0 0 0 0,-1 0 1 0 0,0 0-1 0 0,-2-2 0 0 0,2 3-182 0 0,1 0-1 0 0,-1 0 1 0 0,0 0 0 0 0,0 0-1 0 0,0 0 1 0 0,0 0 0 0 0,0 0-1 0 0,0 0 1 0 0,0 1 0 0 0,0-1-1 0 0,0 0 1 0 0,0 1 0 0 0,0-1 0 0 0,-1 1-1 0 0,1-1 1 0 0,0 1 0 0 0,0-1-1 0 0,-1 1 1 0 0,1 0 0 0 0,-2 0-1 0 0,0 0-149 0 0,0 0 0 0 0,-1 0 0 0 0,1 0 0 0 0,0 1 0 0 0,0 0 0 0 0,0-1 0 0 0,0 1 0 0 0,0 0 0 0 0,1 1 0 0 0,-1-1 0 0 0,0 0 0 0 0,0 1-1 0 0,1 0 1 0 0,-1-1 0 0 0,1 1 0 0 0,-1 0 0 0 0,1 0 0 0 0,0 1 0 0 0,0-1 0 0 0,0 0 0 0 0,0 1 0 0 0,0-1 0 0 0,1 1 0 0 0,-1 0 0 0 0,1-1 0 0 0,-1 1 0 0 0,1 0 0 0 0,0 0-1 0 0,-1 5 1 0 0,0 0-6 0 0,1-1-1 0 0,-1 1 1 0 0,2 0-1 0 0,-1 0 0 0 0,1 0 1 0 0,0 0-1 0 0,1 0 1 0 0,0 0-1 0 0,0-1 0 0 0,4 15 1 0 0,-1-10-124 0 0,1 0 0 0 0,0 0-1 0 0,1-1 1 0 0,0 0 0 0 0,0 0 0 0 0,2 0 0 0 0,-1-1 0 0 0,1 0 0 0 0,0 0-1 0 0,16 13 1 0 0,-12-12-59 0 0,-7-6-7 0 0,1 1 0 0 0,0-1 0 0 0,0 0 0 0 0,11 7 0 0 0,-15-11-14 0 0,0 0 1 0 0,-1 0 0 0 0,1-1 0 0 0,0 1-1 0 0,0-1 1 0 0,0 1 0 0 0,-1-1 0 0 0,1 1-1 0 0,0-1 1 0 0,0 0 0 0 0,0 0 0 0 0,0 0-1 0 0,0 0 1 0 0,0 0 0 0 0,-1-1 0 0 0,1 1-1 0 0,0 0 1 0 0,0-1 0 0 0,0 1 0 0 0,0-1-1 0 0,-1 0 1 0 0,1 0 0 0 0,0 1 0 0 0,1-3-1 0 0,3-1-21 0 0,-2 0 0 0 0,1-1 0 0 0,0 1 0 0 0,-1-1 0 0 0,0 0 0 0 0,0 0 0 0 0,-1-1 0 0 0,1 1-1 0 0,-1-1 1 0 0,0 1 0 0 0,0-1 0 0 0,-1 0 0 0 0,0 0 0 0 0,0-1 0 0 0,-1 1 0 0 0,2-7 0 0 0,0-10 1 0 0,-1 1 0 0 0,0 0 0 0 0,-3-30 0 0 0,1 40 43 0 0,-1-1 0 0 0,0 1 0 0 0,-1 0 0 0 0,0 0 0 0 0,-1 0 0 0 0,-1 0 0 0 0,-7-19 0 0 0,10 39-37 0 0,1-6 21 0 0,0 0 1 0 0,0 0-1 0 0,-1 0 1 0 0,1 0-1 0 0,0-1 1 0 0,1 1-1 0 0,-1 0 1 0 0,0 0 0 0 0,0 0-1 0 0,1 0 1 0 0,0 2-1 0 0,3 1-3 0 0,0 1-1 0 0,0-1 0 0 0,0 0 1 0 0,0-1-1 0 0,1 1 0 0 0,0-1 0 0 0,0 0 1 0 0,0 0-1 0 0,0-1 0 0 0,1 1 1 0 0,11 4-1 0 0,-5-3-3 0 0,0 0 1 0 0,0-1-1 0 0,0-1 1 0 0,1 0-1 0 0,13 1 0 0 0,-1 1-49 0 0,-20-4 51 0 0,0 1 1 0 0,0-2-1 0 0,0 1 1 0 0,0 0-1 0 0,0-1 0 0 0,1 0 1 0 0,-1 0-1 0 0,9-2 1 0 0,4-2-41 0 0,1-1 0 0 0,-1-1 0 0 0,0 0 1 0 0,32-17-1 0 0,-44 19 33 0 0,0 0 0 0 0,0 0 0 0 0,0 0 0 0 0,-1-1 0 0 0,1 0 0 0 0,8-11 0 0 0,-11 13 16 0 0,0-1 0 0 0,-1 0 0 0 0,0 0 0 0 0,0-1 0 0 0,0 1 0 0 0,0 0 0 0 0,0-1 0 0 0,-1 1 0 0 0,0-1 0 0 0,0 1 0 0 0,1-9 0 0 0,-2 11-5 0 0,0 0 0 0 0,0 1 0 0 0,0-1 0 0 0,0 0 0 0 0,-1 1 0 0 0,1-1-1 0 0,0 0 1 0 0,-1 1 0 0 0,1-1 0 0 0,-1 1 0 0 0,0-1 0 0 0,1 1 0 0 0,-1-1 0 0 0,0 1 0 0 0,0-1 0 0 0,0 1 0 0 0,0 0 0 0 0,-1-2 0 0 0,0 1 6 0 0,-1 0-1 0 0,1 1 1 0 0,0-1 0 0 0,-1 1-1 0 0,1-1 1 0 0,-1 1 0 0 0,1 0-1 0 0,-1 0 1 0 0,-5-2 0 0 0,-1 1 9 0 0,-1 1 1 0 0,0 0-1 0 0,0 0 0 0 0,0 1 1 0 0,-11 1-1 0 0,1 0 86 0 0,0 1-1 0 0,0 1 1 0 0,-21 6-1 0 0,32-6-35 0 0,1 0 1 0 0,0 0-1 0 0,0 1 0 0 0,0 0 0 0 0,0 0 1 0 0,0 1-1 0 0,1 0 0 0 0,0 1 0 0 0,-10 9 0 0 0,11-8-21 0 0,0 0 0 0 0,0 0 0 0 0,0 0 0 0 0,1 1 0 0 0,0 0 0 0 0,1 0 0 0 0,0 0 0 0 0,0 0-1 0 0,1 1 1 0 0,0 0 0 0 0,0 0 0 0 0,1 0 0 0 0,1 0 0 0 0,-2 16 0 0 0,2-18-37 0 0,1 1 0 0 0,1 0 0 0 0,0 0 0 0 0,0-1 0 0 0,0 1 0 0 0,1-1 0 0 0,0 1 0 0 0,0-1 0 0 0,1 0 0 0 0,0 1 0 0 0,0-1 0 0 0,1-1 0 0 0,0 1 0 0 0,0 0 0 0 0,0-1 0 0 0,1 0 0 0 0,0 0 0 0 0,6 5 0 0 0,-4-5-33 0 0,0-1 0 0 0,0 0 0 0 0,0 0 0 0 0,0-1 0 0 0,1 0 0 0 0,0-1-1 0 0,0 1 1 0 0,0-1 0 0 0,1-1 0 0 0,-1 0 0 0 0,0 0 0 0 0,14 1 0 0 0,0-1-340 0 0,0-1 0 0 0,0-1 1 0 0,38-6-1 0 0,-45 4-300 0 0,-1-1 0 0 0,0 0 0 0 0,21-9-1 0 0,-22 7-1778 0 0,22-13-1 0 0,-11 2-1349 0 0</inkml:trace>
</inkml:ink>
</file>

<file path=ppt/ink/ink5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0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30 1616 0 0,'-1'-17'5350'0'0,"1"17"-5002"0"0,0-1 1 0 0,0 1-1 0 0,-1-1 1 0 0,1 0 0 0 0,0 1-1 0 0,0-1 1 0 0,0 1-1 0 0,0-1 1 0 0,0 1 0 0 0,-1-1-1 0 0,1 1 1 0 0,0-1-1 0 0,0 1 1 0 0,-1-1 0 0 0,1 1-1 0 0,0-1 1 0 0,-1 1-1 0 0,1 0 1 0 0,0-1 0 0 0,-1 1-1 0 0,1-1 1 0 0,-1 1-1 0 0,1 0 1 0 0,-1 0-1 0 0,1-1 1 0 0,-1 1 0 0 0,0 0-1 0 0,1 2-37 0 0,0 0 0 0 0,-1 1 0 0 0,1-1 0 0 0,0 1-1 0 0,0-1 1 0 0,1 1 0 0 0,-1-1 0 0 0,1 1 0 0 0,0 2-1 0 0,-1-4-186 0 0,4 12 232 0 0,0 1 0 0 0,0 0 0 0 0,2-1 0 0 0,-1 0 0 0 0,2 0 1 0 0,0-1-1 0 0,0 0 0 0 0,14 17 0 0 0,1-3-334 0 0,1-1-1 0 0,36 31 1 0 0,-55-52-33 0 0,1 0 1 0 0,0 0 0 0 0,0 0 0 0 0,1-1-1 0 0,-1 0 1 0 0,1 0 0 0 0,-1-1 0 0 0,1 1-1 0 0,12 2 1 0 0,-15-5-35 0 0,0 1-1 0 0,0-1 0 0 0,0 0 1 0 0,0 0-1 0 0,0 0 1 0 0,0 0-1 0 0,0 0 1 0 0,0-1-1 0 0,0 1 0 0 0,0-1 1 0 0,-1 0-1 0 0,1 0 1 0 0,0 0-1 0 0,0 0 0 0 0,-1-1 1 0 0,1 1-1 0 0,0-1 1 0 0,-1 1-1 0 0,1-1 0 0 0,-1 0 1 0 0,0 0-1 0 0,3-3 1 0 0,-1 0-630 0 0,0 0 0 0 0,-1 1 1 0 0,0-1-1 0 0,0 0 0 0 0,0-1 1 0 0,-1 1-1 0 0,0 0 0 0 0,0-1 1 0 0,2-7-1 0 0,-1 0-1676 0 0</inkml:trace>
</inkml:ink>
</file>

<file path=ppt/ink/ink5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0.3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350 0 2513 0 0,'-14'4'7818'0'0,"3"5"-3784"0"0,-7 19-1881 0 0,7-9-911 0 0,-26 28-143 0 0,-2-1 0 0 0,-65 58 1 0 0,104-104-1102 0 0,-62 64-465 0 0,50-50-1669 0 0,-14 21 0 0 0,17-19-1840 0 0,3-2 1269 0 0</inkml:trace>
</inkml:ink>
</file>

<file path=ppt/ink/ink5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5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54 720 512 0 0,'-4'0'763'0'0,"0"0"0"0"0,0 1 0 0 0,0-1 0 0 0,0 1-1 0 0,0 0 1 0 0,-5 3 0 0 0,2-2 1915 0 0,7-2-2443 0 0,-1 0 0 0 0,0 0 0 0 0,1 0 1 0 0,-1 1-1 0 0,0-1 0 0 0,1 0 0 0 0,-1 1 0 0 0,0-1 0 0 0,1 0 1 0 0,-1 1-1 0 0,1-1 0 0 0,-1 1 0 0 0,1-1 0 0 0,-1 0 0 0 0,0 1 1 0 0,1 0-1 0 0,0-1 0 0 0,-1 1 0 0 0,1-1 0 0 0,-1 1 0 0 0,1 0 1 0 0,0-1-1 0 0,-1 1 0 0 0,1-1 0 0 0,0 1 0 0 0,0 0 0 0 0,-1 0 1 0 0,2 0-146 0 0,-1 0 1 0 0,0-1-1 0 0,1 1 1 0 0,-1-1-1 0 0,0 1 1 0 0,1-1-1 0 0,-1 1 1 0 0,0-1-1 0 0,1 1 1 0 0,-1-1-1 0 0,1 0 1 0 0,-1 1-1 0 0,1-1 1 0 0,-1 0-1 0 0,1 1 1 0 0,0-1-1 0 0,-1 0 1 0 0,1 1-1 0 0,-1-1 1 0 0,1 0-1 0 0,0 0 1 0 0,-1 0-1 0 0,1 0 1 0 0,-1 0-1 0 0,1 0 1 0 0,0 1-1 0 0,-1-2 1 0 0,1 1-1 0 0,0 0 1 0 0,-1 0-1 0 0,2 0 1 0 0,11-1 37 0 0,0 0 1 0 0,0-1-1 0 0,-1 0 1 0 0,1-1-1 0 0,0-1 0 0 0,-1 0 1 0 0,15-7-1 0 0,81-45 142 0 0,-98 50-247 0 0,7-4-7 0 0,-1 0 0 0 0,0-2 1 0 0,0 1-1 0 0,16-18 0 0 0,-25 21-9 0 0,0 1 0 0 0,-1-1-1 0 0,0 0 1 0 0,-1 0-1 0 0,1-1 1 0 0,-2 1-1 0 0,1-1 1 0 0,-1 0-1 0 0,-1-1 1 0 0,4-10-1 0 0,-3 1-4 0 0,-1 0-1 0 0,0 0 0 0 0,-2 0 1 0 0,0-20-1 0 0,-10-77 12 0 0,8 109 13 0 0,0-1 1 0 0,-1 1-1 0 0,0 0 0 0 0,0-1 0 0 0,0 1 1 0 0,-1 0-1 0 0,0 0 0 0 0,-6-8 0 0 0,7 11 13 0 0,0 1-1 0 0,0 0 1 0 0,-1 0-1 0 0,0 0 1 0 0,1 1 0 0 0,-1-1-1 0 0,0 1 1 0 0,-1-1-1 0 0,1 1 1 0 0,0 0-1 0 0,-1 0 1 0 0,1 1-1 0 0,-1-1 1 0 0,1 1-1 0 0,-1-1 1 0 0,0 1-1 0 0,1 0 1 0 0,-5 0-1 0 0,2 0 13 0 0,1 1 0 0 0,-1-1 0 0 0,1 1 0 0 0,0 0-1 0 0,-1 1 1 0 0,1-1 0 0 0,-1 1 0 0 0,1 0 0 0 0,0 1 0 0 0,-1-1-1 0 0,1 1 1 0 0,0 0 0 0 0,0 0 0 0 0,0 1 0 0 0,0 0-1 0 0,1-1 1 0 0,-1 2 0 0 0,1-1 0 0 0,0 0 0 0 0,-6 7 0 0 0,3-3-2 0 0,1 0 1 0 0,1 1 0 0 0,-1 0-1 0 0,1 0 1 0 0,0 1-1 0 0,1 0 1 0 0,0-1 0 0 0,1 1-1 0 0,0 0 1 0 0,0 1 0 0 0,-1 8-1 0 0,1-3 44 0 0,2 0 0 0 0,0 0-1 0 0,0 0 1 0 0,1 0-1 0 0,1 0 1 0 0,1 0-1 0 0,0 0 1 0 0,6 22-1 0 0,7 8 112 0 0,26 60 0 0 0,-2-7 84 0 0,-28-67-159 0 0,-4-14-73 0 0,0 1-1 0 0,5 29 1 0 0,-13-54-64 0 0,1 0 1 0 0,0 0-1 0 0,1 0 1 0 0,0 0-1 0 0,0 0 0 0 0,0 0 1 0 0,1 0-1 0 0,0 0 1 0 0,0 1-1 0 0,1-1 1 0 0,6-11-1 0 0,3 3-25 0 0,1 0 1 0 0,0 1-1 0 0,1 0 0 0 0,1 1 1 0 0,0 1-1 0 0,1 0 0 0 0,0 1 1 0 0,1 1-1 0 0,25-11 0 0 0,-39 19 40 0 0,1 0-1 0 0,0 1 1 0 0,-1 0-1 0 0,1 0 1 0 0,0 0-1 0 0,0 0 1 0 0,-1 1 0 0 0,7-1-1 0 0,-10 1-2 0 0,0 0 0 0 0,0 1 0 0 0,1-1-1 0 0,-1 0 1 0 0,0 0 0 0 0,0 0 0 0 0,0 1 0 0 0,0-1 0 0 0,1 0 0 0 0,-1 0-1 0 0,0 1 1 0 0,0-1 0 0 0,0 0 0 0 0,0 0 0 0 0,0 1 0 0 0,0-1-1 0 0,0 0 1 0 0,1 1 0 0 0,-1-1 0 0 0,0 0 0 0 0,0 1 0 0 0,0-1 0 0 0,0 0-1 0 0,0 0 1 0 0,-1 1 0 0 0,1-1 0 0 0,0 0 0 0 0,0 1 0 0 0,0-1-1 0 0,0 0 1 0 0,0 0 0 0 0,0 1 0 0 0,0-1 0 0 0,-1 1 0 0 0,-3 11 47 0 0,4-12-40 0 0,-1 4 7 0 0,-1 1-1 0 0,1-1 0 0 0,-1 1 0 0 0,1-1 1 0 0,1 1-1 0 0,-1 0 0 0 0,1-1 1 0 0,0 1-1 0 0,0 0 0 0 0,0-1 0 0 0,0 1 1 0 0,1 0-1 0 0,0-1 0 0 0,0 1 0 0 0,0-1 1 0 0,1 1-1 0 0,-1-1 0 0 0,1 1 1 0 0,3 5-1 0 0,1-2-16 0 0,0 0 0 0 0,1 0 1 0 0,0-1-1 0 0,0 1 0 0 0,0-1 0 0 0,1-1 1 0 0,0 0-1 0 0,18 11 0 0 0,-21-14 0 0 0,0-1-1 0 0,1 1 0 0 0,0-1 1 0 0,-1 0-1 0 0,1 0 1 0 0,0-1-1 0 0,0 0 1 0 0,0 0-1 0 0,0 0 0 0 0,0-1 1 0 0,0 1-1 0 0,0-2 1 0 0,0 1-1 0 0,0-1 1 0 0,0 1-1 0 0,8-4 0 0 0,-7 2-15 0 0,-1 0 0 0 0,0-1-1 0 0,1 0 1 0 0,-1-1 0 0 0,0 1-1 0 0,-1-1 1 0 0,1 0-1 0 0,-1-1 1 0 0,0 1 0 0 0,0-1-1 0 0,0 0 1 0 0,-1 0-1 0 0,1-1 1 0 0,-1 1 0 0 0,0-1-1 0 0,4-10 1 0 0,-3 6 5 0 0,0-1 1 0 0,-1-1-1 0 0,-1 1 0 0 0,1 0 1 0 0,-2-1-1 0 0,0 0 1 0 0,0 1-1 0 0,-1-22 0 0 0,-1 26 42 0 0,0 3 7 0 0,0 6-10 0 0,2 32 77 0 0,2-14-83 0 0,-2-8-6 0 0,0 1 0 0 0,1-1-1 0 0,1 0 1 0 0,0 0 0 0 0,0 0-1 0 0,9 15 1 0 0,-10-21-22 0 0,1 0 0 0 0,1 0 0 0 0,-1 0 0 0 0,1-1 0 0 0,0 0 1 0 0,0 0-1 0 0,0 0 0 0 0,1 0 0 0 0,6 3 0 0 0,-10-6 1 0 0,0-1 0 0 0,0 0 0 0 0,0 0-1 0 0,0 0 1 0 0,1 0 0 0 0,-1 0 0 0 0,0 0 0 0 0,1-1-1 0 0,-1 1 1 0 0,1-1 0 0 0,-1 0 0 0 0,1 0 0 0 0,-1 1-1 0 0,0-2 1 0 0,1 1 0 0 0,-1 0 0 0 0,1 0 0 0 0,-1-1-1 0 0,1 1 1 0 0,-1-1 0 0 0,0 0 0 0 0,1 0 0 0 0,-1 0-1 0 0,0 0 1 0 0,0 0 0 0 0,0 0 0 0 0,0-1 0 0 0,0 1-1 0 0,3-3 1 0 0,2-3-19 0 0,-1 1-1 0 0,0-1 0 0 0,0 0 1 0 0,-1 0-1 0 0,0-1 0 0 0,0 1 1 0 0,-1-1-1 0 0,0 0 1 0 0,0 0-1 0 0,-1-1 0 0 0,0 1 1 0 0,-1-1-1 0 0,0 0 1 0 0,0 0-1 0 0,0 1 0 0 0,-1-13 1 0 0,2-6 37 0 0,-1 0-39 0 0,0 1-1 0 0,-4-48 0 0 0,0 69 100 0 0,0 6-31 0 0,-4 11-20 0 0,-3 22-15 0 0,7-21 22 0 0,0 1-1 0 0,1 0 1 0 0,1-1-1 0 0,2 24 1 0 0,-1-29-12 0 0,1 1 1 0 0,0-1-1 0 0,0 0 0 0 0,1 1 1 0 0,0-1-1 0 0,0-1 1 0 0,1 1-1 0 0,7 12 0 0 0,-6-13-11 0 0,-1-1-1 0 0,1 0 1 0 0,0 0-1 0 0,1 0 0 0 0,-1-1 1 0 0,1 1-1 0 0,0-1 0 0 0,1-1 1 0 0,12 8-1 0 0,-15-10-9 0 0,0 0 0 0 0,0-1 0 0 0,0 1 0 0 0,0-1 0 0 0,0 0 0 0 0,0 0 0 0 0,1-1 0 0 0,-1 1 0 0 0,0-1 0 0 0,0 0 0 0 0,1 0 0 0 0,-1-1-1 0 0,0 1 1 0 0,0-1 0 0 0,0 0 0 0 0,0 0 0 0 0,1 0 0 0 0,-1 0 0 0 0,7-4 0 0 0,9-6 19 0 0,1-1-1 0 0,21-17 1 0 0,-7-3-54 0 0,-3 1 13 0 0,-25 25 10 0 0,0-1 0 0 0,-1 0 0 0 0,0 0 0 0 0,0-1 1 0 0,-1 0-1 0 0,0 0 0 0 0,0 0 0 0 0,-1 0 0 0 0,4-12 0 0 0,4-11-64 0 0,8-40 0 0 0,-8 26 95 0 0,-2-2 0 0 0,-2 1 0 0 0,4-82 0 0 0,-12 125-10 0 0,0 1 1 0 0,0 0-1 0 0,-1 0 0 0 0,1 0 0 0 0,0 0 0 0 0,-1 0 0 0 0,1-1 0 0 0,-1 1 0 0 0,0 0 0 0 0,0 0 0 0 0,0 0 0 0 0,0 0 0 0 0,0 1 1 0 0,0-1-1 0 0,0 0 0 0 0,-1 0 0 0 0,1 1 0 0 0,-1-1 0 0 0,1 1 0 0 0,-1-1 0 0 0,0 1 0 0 0,1 0 0 0 0,-1-1 0 0 0,0 1 0 0 0,-2-1 1 0 0,-1 0-8 0 0,0 0 1 0 0,0 1-1 0 0,1 0 1 0 0,-1 0-1 0 0,0 0 1 0 0,0 0-1 0 0,0 1 1 0 0,0-1 0 0 0,0 1-1 0 0,-6 1 1 0 0,8 0 8 0 0,-1-1 0 0 0,0 1 0 0 0,1 0 0 0 0,-1 0 0 0 0,1 1 0 0 0,0-1-1 0 0,-1 1 1 0 0,1 0 0 0 0,0 0 0 0 0,0 0 0 0 0,0 0 0 0 0,0 0 0 0 0,0 0 0 0 0,1 1 0 0 0,-1 0 0 0 0,1-1 0 0 0,0 1 0 0 0,-1 0 0 0 0,1 0 0 0 0,0 0 0 0 0,1 1 0 0 0,-1-1 0 0 0,-2 7 0 0 0,-1 6 36 0 0,0 0 0 0 0,0 0 1 0 0,-3 31-1 0 0,4-20-2 0 0,1 1 1 0 0,2-1 0 0 0,1 0-1 0 0,1 1 1 0 0,5 29-1 0 0,-4-42-20 0 0,1 0-1 0 0,1 0 0 0 0,1 0 1 0 0,0 0-1 0 0,1-1 1 0 0,1 1-1 0 0,0-2 0 0 0,0 1 1 0 0,2-1-1 0 0,13 18 1 0 0,-19-28-26 0 0,0 0 0 0 0,0 0 0 0 0,0 0 0 0 0,0 0 0 0 0,0-1 0 0 0,1 1 0 0 0,-1-1 0 0 0,1 0 0 0 0,0 0 0 0 0,-1 0 0 0 0,1 0 0 0 0,0-1 0 0 0,0 1 0 0 0,0-1 0 0 0,0 0 0 0 0,7 0 0 0 0,-5 0-2 0 0,-1-2 0 0 0,0 1 0 0 0,1 0 0 0 0,-1-1 0 0 0,0 0 0 0 0,1-1 0 0 0,-1 1-1 0 0,0-1 1 0 0,0 0 0 0 0,0 0 0 0 0,0 0 0 0 0,7-5 0 0 0,2-2-50 0 0,0 0 0 0 0,0-1 0 0 0,-1 0 0 0 0,0-1 0 0 0,-1 0 1 0 0,0-1-1 0 0,-1 0 0 0 0,0-1 0 0 0,-1 0 0 0 0,9-17 0 0 0,6-19-5 0 0,-3-2 0 0 0,18-58 0 0 0,-19 52-25 0 0,-9 24 48 0 0,16-47 70 0 0,-26 72-21 0 0,0 0-1 0 0,-1 0 1 0 0,0 0 0 0 0,0 0 0 0 0,-1-1-1 0 0,0 1 1 0 0,-2-16 0 0 0,1 22 2 0 0,1-1 0 0 0,-1 1 0 0 0,0 0 1 0 0,0-1-1 0 0,0 1 0 0 0,0 0 0 0 0,0 0 1 0 0,0 0-1 0 0,-1-1 0 0 0,1 2 0 0 0,-1-1 0 0 0,1 0 1 0 0,-1 0-1 0 0,0 0 0 0 0,-3-2 0 0 0,1 2 2 0 0,1-1 0 0 0,-1 1 0 0 0,0 0-1 0 0,0 1 1 0 0,-1-1 0 0 0,1 1-1 0 0,0 0 1 0 0,-6-1 0 0 0,-1 0 34 0 0,-1 1 1 0 0,0 1-1 0 0,1 0 0 0 0,-1 0 1 0 0,-21 5-1 0 0,26-4-3 0 0,0 1 0 0 0,0 0 1 0 0,0 0-1 0 0,0 1 0 0 0,1 0 1 0 0,-1 0-1 0 0,1 0 0 0 0,0 1 0 0 0,0 0 1 0 0,0 0-1 0 0,1 1 0 0 0,-7 6 1 0 0,5-3 46 0 0,0 0 1 0 0,1 0 0 0 0,1 0 0 0 0,-1 1 0 0 0,1 0 0 0 0,1 0 0 0 0,-7 18-1 0 0,4-2 102 0 0,1 0-1 0 0,1 0 0 0 0,1 0 1 0 0,2 1-1 0 0,0 0 0 0 0,3 25 0 0 0,0-31-164 0 0,1-1-1 0 0,0 0 1 0 0,2 0-1 0 0,1-1 1 0 0,0 1-1 0 0,1-1 0 0 0,1 0 1 0 0,0 0-1 0 0,2-1 1 0 0,0 0-1 0 0,1-1 0 0 0,0 0 1 0 0,22 25-1 0 0,-22-31-88 0 0,-1 0-1 0 0,1-1 0 0 0,0-1 1 0 0,1 0-1 0 0,0 0 0 0 0,1-1 0 0 0,-1 0 1 0 0,24 9-1 0 0,-24-12-75 0 0,-1-1-1 0 0,1 0 1 0 0,0 0 0 0 0,0-2-1 0 0,0 1 1 0 0,0-1 0 0 0,0-1-1 0 0,1 0 1 0 0,-1-1-1 0 0,0 0 1 0 0,17-4 0 0 0,-18 3-409 0 0,0-1 1 0 0,0 0-1 0 0,0-1 0 0 0,11-6 1 0 0,16-15-4376 0 0,-22 13 3216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5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1648 0 0,'4'2'6290'0'0,"14"5"-2963"0"0,-16-6-3183 0 0,-1 0 0 0 0,1 0-1 0 0,-1 1 1 0 0,1-1 0 0 0,-1 0 0 0 0,0 1 0 0 0,0-1-1 0 0,0 1 1 0 0,0-1 0 0 0,0 1 0 0 0,0 0 0 0 0,0-1-1 0 0,0 1 1 0 0,-1 0 0 0 0,1 0 0 0 0,-1-1-1 0 0,1 1 1 0 0,-1 0 0 0 0,0 0 0 0 0,1 0 0 0 0,-1 0-1 0 0,0 0 1 0 0,0 0 0 0 0,-1 2 0 0 0,0 6 91 0 0,0-1 0 0 0,0 1-1 0 0,-4 10 1 0 0,-13 39 541 0 0,13-46-640 0 0,0 1 0 0 0,1 0 0 0 0,1 0 0 0 0,0 1 0 0 0,1-1 0 0 0,0 0 0 0 0,1 21-1 0 0,3-21-130 0 0,0 1-1 0 0,1 0 0 0 0,0-1 0 0 0,11 26 0 0 0,29 55-351 0 0,-12-32-312 0 0,-16-28-180 0 0,4 7-1257 0 0,-8-14-2433 0 0,-9-21 2654 0 0</inkml:trace>
</inkml:ink>
</file>

<file path=ppt/ink/ink5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5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25 512 0 0,'0'-1'316'0'0,"0"1"1"0"0,-1-1-1 0 0,1 1 0 0 0,0-1 0 0 0,0 1 1 0 0,-1-1-1 0 0,1 1 0 0 0,-1-1 0 0 0,1 1 1 0 0,0-1-1 0 0,-1 1 0 0 0,1-1 0 0 0,-1 1 1 0 0,1 0-1 0 0,-1-1 0 0 0,1 1 0 0 0,-1 0 1 0 0,1-1-1 0 0,-1 1 0 0 0,1 0 0 0 0,-1 0 1 0 0,0 0-1 0 0,1-1 0 0 0,-1 1 0 0 0,1 0 1 0 0,-1 0-1 0 0,0 0 0 0 0,1 0 1 0 0,-1 0-1 0 0,0 0 0 0 0,-1 1-9 0 0,0-1-1 0 0,1 1 1 0 0,-1 0-1 0 0,1 0 1 0 0,-1-1 0 0 0,1 1-1 0 0,-1 0 1 0 0,1 0-1 0 0,0 1 1 0 0,-1-1-1 0 0,0 1 1 0 0,-2 3 188 0 0,-1 0-1 0 0,1 0 1 0 0,1 1-1 0 0,-1-1 1 0 0,-3 9-1 0 0,-1 5 388 0 0,1 0-1 0 0,1 0 1 0 0,0 1 0 0 0,-4 35-1 0 0,9-48-835 0 0,1 0 0 0 0,0-1 0 0 0,0 1 0 0 0,1 0 0 0 0,0 0 0 0 0,0 0 0 0 0,0-1 0 0 0,1 1 0 0 0,0-1 0 0 0,0 1 0 0 0,1-1 0 0 0,0 0 0 0 0,0 0 0 0 0,0 0 0 0 0,1 0 0 0 0,0 0 0 0 0,0-1-1 0 0,5 6 1 0 0,-5-7-45 0 0,1 0 0 0 0,-1 0 0 0 0,0 0-1 0 0,1-1 1 0 0,0 0 0 0 0,0 1 0 0 0,0-2-1 0 0,0 1 1 0 0,1-1 0 0 0,-1 1 0 0 0,1-2 0 0 0,-1 1-1 0 0,1 0 1 0 0,0-1 0 0 0,-1 0 0 0 0,1-1-1 0 0,0 1 1 0 0,0-1 0 0 0,10-1 0 0 0,-7 0-18 0 0,0-1 0 0 0,1 0 0 0 0,-1-1 1 0 0,-1 0-1 0 0,1 0 0 0 0,0-1 1 0 0,-1 0-1 0 0,0-1 0 0 0,0 0 0 0 0,0 0 1 0 0,12-10-1 0 0,-13 9-7 0 0,0-1 0 0 0,-1 1 0 0 0,1-2 0 0 0,-1 1 0 0 0,-1 0 1 0 0,1-1-1 0 0,-1 0 0 0 0,-1-1 0 0 0,7-13 0 0 0,-9 15 10 0 0,1-1 0 0 0,-2 1 0 0 0,1 0 0 0 0,-1-1 0 0 0,0 1 0 0 0,0-1 0 0 0,-1 1 0 0 0,0-1 0 0 0,-1 1 0 0 0,1-1 0 0 0,-1 1 0 0 0,-4-13 0 0 0,3 13 20 0 0,0 1 1 0 0,-1-1 0 0 0,0 1 0 0 0,0 0 0 0 0,-1 0 0 0 0,0 0-1 0 0,0 0 1 0 0,0 1 0 0 0,-1-1 0 0 0,1 1 0 0 0,-1 0-1 0 0,-1 1 1 0 0,1-1 0 0 0,-1 1 0 0 0,1 0 0 0 0,-10-5 0 0 0,8 6 8 0 0,0-1 1 0 0,-1 1-1 0 0,1 1 0 0 0,-1-1 1 0 0,1 1-1 0 0,-1 1 1 0 0,0-1-1 0 0,0 1 1 0 0,1 1-1 0 0,-1-1 1 0 0,0 1-1 0 0,0 1 1 0 0,0-1-1 0 0,-11 4 1 0 0,16-3 0 0 0,-1 0 1 0 0,1 0-1 0 0,-1 0 0 0 0,1 1 1 0 0,0 0-1 0 0,-1 0 1 0 0,1 0-1 0 0,0 0 0 0 0,0 0 1 0 0,1 0-1 0 0,-1 1 1 0 0,0 0-1 0 0,1-1 1 0 0,-1 1-1 0 0,1 0 0 0 0,0 0 1 0 0,0 0-1 0 0,0 1 1 0 0,0-1-1 0 0,1 0 0 0 0,0 1 1 0 0,-1-1-1 0 0,1 1 1 0 0,0-1-1 0 0,0 1 1 0 0,1 0-1 0 0,-1-1 0 0 0,1 8 1 0 0,0-5-27 0 0,0 0-1 0 0,1 1 1 0 0,0-1 0 0 0,0 0 0 0 0,0 1 0 0 0,1-1 0 0 0,0 0 0 0 0,0 0-1 0 0,1-1 1 0 0,0 1 0 0 0,0 0 0 0 0,0-1 0 0 0,0 1 0 0 0,1-1-1 0 0,0 0 1 0 0,0 0 0 0 0,0-1 0 0 0,1 1 0 0 0,0-1 0 0 0,-1 0 0 0 0,2 0-1 0 0,-1-1 1 0 0,0 1 0 0 0,1-1 0 0 0,-1 0 0 0 0,1-1 0 0 0,0 1-1 0 0,0-1 1 0 0,0 0 0 0 0,0-1 0 0 0,1 1 0 0 0,-1-1 0 0 0,0 0-1 0 0,0-1 1 0 0,1 0 0 0 0,-1 0 0 0 0,1 0 0 0 0,8-2 0 0 0,3-2-1327 0 0,0-1 1 0 0,-1 0-1 0 0,0-1 1 0 0,27-13-1 0 0,-22 7-1634 0 0</inkml:trace>
</inkml:ink>
</file>

<file path=ppt/ink/ink5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6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111 413 2288 0 0,'-9'-1'7650'0'0,"-1"2"-2115"0"0,10 0-5423 0 0,0 0 1 0 0,-1-1 0 0 0,1 1 0 0 0,0 0 0 0 0,0-1-1 0 0,0 1 1 0 0,0 0 0 0 0,0-1 0 0 0,0 1 0 0 0,0 0-1 0 0,0 0 1 0 0,0-1 0 0 0,0 1 0 0 0,0 0 0 0 0,1-1-1 0 0,-1 1 1 0 0,0 0 0 0 0,1 0 0 0 0,25 74 3644 0 0,-16-51-3017 0 0,-2 0 0 0 0,10 41 0 0 0,-11-26-367 0 0,11 81 150 0 0,-16-104-474 0 0,-1-14 15 0 0,-1-11-53 0 0,-1-7-70 0 0,0 1-1 0 0,-1 0 1 0 0,-1 0 0 0 0,0 0-1 0 0,-8-23 1 0 0,-35-71-101 0 0,28 70 73 0 0,-5-14-44 0 0,-30-106-1 0 0,46 131 137 0 0,2 0 0 0 0,0-1 0 0 0,2 1 0 0 0,1-1 0 0 0,4-53 0 0 0,-2 78-1 0 0,0-1 1 0 0,1 1-1 0 0,0 0 0 0 0,0-1 1 0 0,0 1-1 0 0,1 0 0 0 0,-1 0 1 0 0,1 0-1 0 0,0 0 0 0 0,0 0 1 0 0,0 0-1 0 0,0 1 0 0 0,5-5 1 0 0,-4 5-4 0 0,-1 1 0 0 0,1-1 0 0 0,0 1 0 0 0,0 0 0 0 0,1 0 0 0 0,-1 1 0 0 0,0-1 0 0 0,1 1 0 0 0,-1 0 0 0 0,1-1-1 0 0,-1 1 1 0 0,1 1 0 0 0,-1-1 0 0 0,1 1 0 0 0,0-1 0 0 0,3 1 0 0 0,122 5-38 0 0,-44-1-59 0 0,-59-3 92 0 0,0 1 0 0 0,-1 1 0 0 0,0 1 0 0 0,0 1 0 0 0,26 9 0 0 0,-47-13-2 0 0,1 1 0 0 0,-1 0-1 0 0,0 0 1 0 0,0 1 0 0 0,0-1 0 0 0,0 1 0 0 0,0 0-1 0 0,-1 0 1 0 0,1 0 0 0 0,-1 0 0 0 0,0 0 0 0 0,0 1-1 0 0,0 0 1 0 0,5 7 0 0 0,-7-8-42 0 0,1 1 1 0 0,-1-1-1 0 0,0 0 1 0 0,0 1-1 0 0,0-1 0 0 0,0 1 1 0 0,-1 0-1 0 0,0-1 0 0 0,1 1 1 0 0,-1-1-1 0 0,0 1 1 0 0,-1-1-1 0 0,1 1 0 0 0,-1 0 1 0 0,1-1-1 0 0,-1 1 0 0 0,0-1 1 0 0,0 0-1 0 0,-3 7 1 0 0,-5 7-1449 0 0,0-1 0 0 0,-14 21 1 0 0,15-27-1559 0 0,0-1 1 0 0,-12 12 0 0 0,8-10 801 0 0</inkml:trace>
</inkml:ink>
</file>

<file path=ppt/ink/ink5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8:36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44 3921 0 0,'1'1'698'0'0,"-1"0"1"0"0,0-1-1 0 0,0 1 0 0 0,1 0 1 0 0,-1 0-1 0 0,1 0 1 0 0,-1-1-1 0 0,0 1 0 0 0,1 0 1 0 0,0 0-1 0 0,-1-1 1 0 0,1 1-1 0 0,-1 0 0 0 0,1-1 1 0 0,0 1-1 0 0,-1-1 0 0 0,3 2 1 0 0,14 0 2275 0 0,-11-2-3761 0 0,217-20 968 0 0,-94 5-561 0 0,-84 11 71 0 0,61-5-1825 0 0,-37 1-2123 0 0,-46 4 2543 0 0</inkml:trace>
</inkml:ink>
</file>

<file path=ppt/ink/ink5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7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61 512 0 0,'2'-17'1866'0'0,"-1"15"-1509"0"0,-1 0-1 0 0,0 0 1 0 0,1 0-1 0 0,-1 0 1 0 0,0 0 0 0 0,0 0-1 0 0,0 0 1 0 0,0 0-1 0 0,-1-4 1 0 0,1 6-274 0 0,0-1 0 0 0,-1 0 0 0 0,1 1 0 0 0,0-1 0 0 0,0 1 0 0 0,0-1 0 0 0,0 0 0 0 0,0 1-1 0 0,0-1 1 0 0,0 1 0 0 0,0-1 0 0 0,0 0 0 0 0,0 1 0 0 0,1-1 0 0 0,-1 1 0 0 0,0-1 0 0 0,0 0 0 0 0,0 1 0 0 0,1-1 0 0 0,-1 1 0 0 0,0-1 0 0 0,1 1 0 0 0,-1-1 0 0 0,0 1 0 0 0,1-1 0 0 0,-1 1 0 0 0,1-1-1 0 0,-1 1 1 0 0,1 0 0 0 0,-1-1 0 0 0,1 1 0 0 0,-1 0 0 0 0,1-1 0 0 0,-1 1 0 0 0,1 0 0 0 0,0 0 0 0 0,-1-1 0 0 0,1 1 0 0 0,-1 0 0 0 0,1 0 0 0 0,-1 0 0 0 0,1 0 0 0 0,0 0 0 0 0,-1 0 0 0 0,1 0 0 0 0,0 0-1 0 0,-1 0 1 0 0,1 0 0 0 0,-1 0 0 0 0,1 0 0 0 0,0 1 0 0 0,-1-1 0 0 0,1 0 0 0 0,-1 0 0 0 0,1 1 0 0 0,-1-1 0 0 0,1 0 0 0 0,-1 1 0 0 0,1-1 0 0 0,-1 0 0 0 0,1 1 0 0 0,-1-1 0 0 0,1 1 0 0 0,-1-1-1 0 0,1 1 1 0 0,-2 0 119 0 0,0-1 0 0 0,0 1 0 0 0,0 0-1 0 0,0-1 1 0 0,0 1 0 0 0,0 0-1 0 0,0 0 1 0 0,0-1 0 0 0,0 1 0 0 0,1 0-1 0 0,-1 0 1 0 0,0 0 0 0 0,1 0-1 0 0,-1 0 1 0 0,0 0 0 0 0,1 0 0 0 0,-1 0-1 0 0,1 0 1 0 0,-1 2 0 0 0,7 95 2554 0 0,-7-68-2158 0 0,-9 49 0 0 0,0-8-149 0 0,9-63-417 0 0,0 17 114 0 0,1-23-138 0 0,0-1 0 0 0,0 1 0 0 0,0-1 1 0 0,0 1-1 0 0,1-1 0 0 0,-1 0 1 0 0,0 1-1 0 0,1-1 0 0 0,0 1 1 0 0,-1-1-1 0 0,1 0 0 0 0,0 0 1 0 0,-1 1-1 0 0,3 0 0 0 0,-3-1-5 0 0,1-1-1 0 0,0 1 0 0 0,-1-1 0 0 0,1 1 1 0 0,0-1-1 0 0,0 0 0 0 0,-1 0 1 0 0,1 1-1 0 0,0-1 0 0 0,0 0 1 0 0,-1 0-1 0 0,1 0 0 0 0,0 0 0 0 0,0 0 1 0 0,-1 0-1 0 0,1 0 0 0 0,0 0 1 0 0,0 0-1 0 0,0 0 0 0 0,-1 0 0 0 0,1-1 1 0 0,0 1-1 0 0,0 0 0 0 0,-1 0 1 0 0,1-1-1 0 0,0 1 0 0 0,-1-1 0 0 0,1 1 1 0 0,0 0-1 0 0,-1-1 0 0 0,1 1 1 0 0,-1-1-1 0 0,1 0 0 0 0,0 1 0 0 0,-1-1 1 0 0,1 1-1 0 0,0-2 0 0 0,1-1 5 0 0,0 1-1 0 0,0-1 1 0 0,0 1-1 0 0,0-1 1 0 0,-1 0-1 0 0,1 0 1 0 0,-1 0-1 0 0,1-3 1 0 0,3-17 17 0 0,2-38 0 0 0,0-6-134 0 0,-6 60 106 0 0,1 1 0 0 0,0-1 0 0 0,0 1 1 0 0,0-1-1 0 0,0 1 0 0 0,1 0 0 0 0,0 0 0 0 0,1 0 0 0 0,-1 0 0 0 0,1 1 0 0 0,6-7 0 0 0,-8 9 3 0 0,1 1 0 0 0,0-1 0 0 0,0 1 0 0 0,0 0 1 0 0,0 0-1 0 0,0 0 0 0 0,1 0 0 0 0,-1 1 0 0 0,1-1 0 0 0,-1 1 0 0 0,1 0 0 0 0,-1 0 1 0 0,1 0-1 0 0,0 0 0 0 0,-1 1 0 0 0,1-1 0 0 0,0 1 0 0 0,0 0 0 0 0,-1 0 0 0 0,1 1 1 0 0,6 0-1 0 0,-8 0-1 0 0,1 0 0 0 0,-1-1 0 0 0,0 1 1 0 0,0 1-1 0 0,1-1 0 0 0,-1 0 0 0 0,0 0 1 0 0,0 1-1 0 0,0-1 0 0 0,0 1 0 0 0,0 0 1 0 0,-1-1-1 0 0,1 1 0 0 0,0 0 0 0 0,-1 0 1 0 0,3 4-1 0 0,1 4 32 0 0,0-1 1 0 0,6 16 0 0 0,-6-12-32 0 0,23 62 34 0 0,-22-54 12 0 0,1-1 0 0 0,1 1 0 0 0,1-2 0 0 0,13 23-1 0 0,-20-40-94 0 0,-1 0-1 0 0,0-1 0 0 0,1 1 0 0 0,-1 0 1 0 0,1-1-1 0 0,-1 1 0 0 0,1-1 0 0 0,0 0 1 0 0,-1 0-1 0 0,1 1 0 0 0,0-1 0 0 0,0 0 1 0 0,0 0-1 0 0,2 0 0 0 0,-2-1-204 0 0,-1 1 0 0 0,0-1 0 0 0,1 0 0 0 0,-1 0-1 0 0,1 0 1 0 0,-1 0 0 0 0,0 0 0 0 0,1 0 0 0 0,-1 0 0 0 0,1 0-1 0 0,-1-1 1 0 0,0 1 0 0 0,1-1 0 0 0,-1 1 0 0 0,1-1 0 0 0,6-4-1647 0 0</inkml:trace>
</inkml:ink>
</file>

<file path=ppt/ink/ink5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8.4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37 808 0 0,'-2'-1'248'0'0,"1"1"1"0"0,-1-1-1 0 0,0 1 0 0 0,1-1 1 0 0,-1 1-1 0 0,0-1 0 0 0,1 1 1 0 0,-1 0-1 0 0,1 0 0 0 0,-1 0 1 0 0,0 0-1 0 0,1 0 0 0 0,-1 1 1 0 0,0-1-1 0 0,1 0 0 0 0,-1 1 1 0 0,0-1-1 0 0,1 1 0 0 0,-1-1 1 0 0,1 1-1 0 0,-1 0 0 0 0,1 0 0 0 0,-1 0 1 0 0,1 0-1 0 0,0 0 0 0 0,0 0 1 0 0,-1 0-1 0 0,1 0 0 0 0,0 0 1 0 0,0 1-1 0 0,-2 1 0 0 0,1 1 8 0 0,-1-1-1 0 0,1 1 1 0 0,0 0 0 0 0,0 0-1 0 0,0 0 1 0 0,0 0-1 0 0,1 0 1 0 0,0 0-1 0 0,0 1 1 0 0,0-1 0 0 0,0 6-1 0 0,0 1-86 0 0,1 0 0 0 0,0 1 1 0 0,1-1-1 0 0,0 0 0 0 0,1 0 0 0 0,0 1 0 0 0,1-1 0 0 0,6 14 0 0 0,-8-20-148 0 0,1-1 0 0 0,1 0 0 0 0,-1 0 0 0 0,1 0 0 0 0,-1 0 0 0 0,1 0 1 0 0,0 0-1 0 0,1-1 0 0 0,-1 0 0 0 0,1 1 0 0 0,-1-1 0 0 0,1 0 0 0 0,0-1 0 0 0,0 1 0 0 0,0-1 0 0 0,1 0 0 0 0,-1 0 0 0 0,0 0 0 0 0,1 0 0 0 0,-1-1 0 0 0,1 0 0 0 0,8 2 0 0 0,-4-2-60 0 0,-1 0 1 0 0,1-1 0 0 0,15 0-1 0 0,-21-1 32 0 0,0 1 0 0 0,1-1 0 0 0,-1 0 0 0 0,0 0 0 0 0,0 0-1 0 0,0 0 1 0 0,0 0 0 0 0,-1-1 0 0 0,1 1 0 0 0,0-1 0 0 0,-1 0 0 0 0,1 0 0 0 0,3-3 0 0 0,-5 4 6 0 0,0 0 0 0 0,-1 0 1 0 0,1 0-1 0 0,0 0 1 0 0,-1 0-1 0 0,1 0 0 0 0,-1 0 1 0 0,0 0-1 0 0,1-1 1 0 0,-1 1-1 0 0,0 0 0 0 0,0 0 1 0 0,0 0-1 0 0,1 0 1 0 0,-1-1-1 0 0,-1 1 0 0 0,1 0 1 0 0,0 0-1 0 0,0 0 1 0 0,0 0-1 0 0,0 0 0 0 0,-1-1 1 0 0,1 1-1 0 0,-2-2 1 0 0,-14-26-9 0 0,14 25 9 0 0,-39-70 614 0 0,30 53-248 0 0,0 0-1 0 0,-1 0 1 0 0,-27-32-1 0 0,26 41 242 0 0,13 12-564 0 0,0-1-1 0 0,-1 1 1 0 0,1-1-1 0 0,-1 1 1 0 0,1 0-1 0 0,-1-1 1 0 0,1 1-1 0 0,-1 0 1 0 0,1 0 0 0 0,-1-1-1 0 0,1 1 1 0 0,-1 0-1 0 0,1 0 1 0 0,-1 0-1 0 0,1-1 1 0 0,-1 1-1 0 0,1 0 1 0 0,-1 0-1 0 0,1 0 1 0 0,-1 0-1 0 0,0 0 1 0 0,1 0-1 0 0,-1 0 1 0 0,1 0-1 0 0,-1 1 1 0 0,1-1-1 0 0,-2 0 1 0 0,2 1-27 0 0,0-1 1 0 0,0 1-1 0 0,0-1 1 0 0,-1 1 0 0 0,1-1-1 0 0,0 1 1 0 0,0 0-1 0 0,0-1 1 0 0,0 1-1 0 0,0-1 1 0 0,0 1 0 0 0,0-1-1 0 0,0 1 1 0 0,1 0-1 0 0,-1-1 1 0 0,0 1-1 0 0,0-1 1 0 0,0 1 0 0 0,1-1-1 0 0,-1 1 1 0 0,0-1-1 0 0,0 1 1 0 0,1-1-1 0 0,-1 1 1 0 0,0-1 0 0 0,1 1-1 0 0,0-1 1 0 0,11 13 118 0 0,91 68-31 0 0,-102-80-108 0 0,1 0 0 0 0,0 0 1 0 0,-1 0-1 0 0,1 0 1 0 0,0-1-1 0 0,-1 1 1 0 0,1-1-1 0 0,0 1 1 0 0,0-1-1 0 0,-1 1 1 0 0,1-1-1 0 0,0 0 1 0 0,0 0-1 0 0,0 0 1 0 0,0 0-1 0 0,-1 0 0 0 0,1 0 1 0 0,0-1-1 0 0,0 1 1 0 0,0-1-1 0 0,-1 1 1 0 0,1-1-1 0 0,0 0 1 0 0,-1 1-1 0 0,1-1 1 0 0,1-1-1 0 0,7-4 5 0 0,-1 0-1 0 0,0 0 0 0 0,10-11 1 0 0,-9 9-5 0 0,-2 1-6 0 0,0 0 10 0 0,-1 1 0 0 0,12-6-1 0 0,-18 10-2 0 0,1 1 0 0 0,0 0 0 0 0,0 0 0 0 0,1 0 0 0 0,-1 1 0 0 0,0-1 0 0 0,0 0 0 0 0,0 1 0 0 0,0 0 0 0 0,1-1 0 0 0,-1 1-1 0 0,0 0 1 0 0,0 0 0 0 0,1 0 0 0 0,2 1 0 0 0,-4-1 12 0 0,-1 0 0 0 0,0 0 1 0 0,0 1-1 0 0,1-1 0 0 0,-1 0 0 0 0,0 0 0 0 0,0 1 0 0 0,1-1 0 0 0,-1 0 1 0 0,0 1-1 0 0,0-1 0 0 0,0 0 0 0 0,0 1 0 0 0,1-1 0 0 0,-1 0 0 0 0,0 1 1 0 0,0-1-1 0 0,0 0 0 0 0,0 1 0 0 0,0-1 0 0 0,0 0 0 0 0,0 1 0 0 0,0-1 1 0 0,0 0-1 0 0,0 1 0 0 0,0-1 0 0 0,0 0 0 0 0,0 1 0 0 0,0-1 0 0 0,-1 0 1 0 0,1 1-1 0 0,0 0 0 0 0,-6 15 126 0 0,5-12-8 0 0,-3 7 13 0 0,-5 17 199 0 0,-8 35-1 0 0,15-54-302 0 0,1-1 0 0 0,0 1 1 0 0,1 0-1 0 0,-1 0 0 0 0,2 0 0 0 0,-1-1 0 0 0,1 1 0 0 0,4 14 0 0 0,-5-22-34 0 0,0 1 1 0 0,0-1-1 0 0,1 0 1 0 0,-1 0 0 0 0,0 0-1 0 0,1 1 1 0 0,0-1-1 0 0,-1 0 1 0 0,1 0-1 0 0,-1 0 1 0 0,1 0-1 0 0,0 0 1 0 0,0 0-1 0 0,0 0 1 0 0,0 0-1 0 0,0 0 1 0 0,0 0-1 0 0,0 0 1 0 0,0-1-1 0 0,0 1 1 0 0,0 0 0 0 0,1 0-1 0 0,-1-1 2 0 0,1 0 0 0 0,-1 0-1 0 0,0-1 1 0 0,0 1 0 0 0,0 0 0 0 0,0 0-1 0 0,0-1 1 0 0,0 1 0 0 0,1-1 0 0 0,-1 1-1 0 0,0-1 1 0 0,0 1 0 0 0,0-1 0 0 0,-1 0-1 0 0,1 1 1 0 0,0-1 0 0 0,0 0 0 0 0,0 0-1 0 0,0 0 1 0 0,-1 0 0 0 0,1 0 0 0 0,0 0-1 0 0,-1 1 1 0 0,2-3 0 0 0,0-3-7 0 0,0 1 1 0 0,-1 0-1 0 0,1-1 1 0 0,-1 1 0 0 0,0-1-1 0 0,0 1 1 0 0,-1-1-1 0 0,0 1 1 0 0,0-1-1 0 0,-1-6 1 0 0,1-12-68 0 0,1 13 60 0 0,0 0 0 0 0,1-1 0 0 0,0 1 0 0 0,0 0 0 0 0,6-14 0 0 0,-7 22 4 0 0,1 0 1 0 0,-1 0 0 0 0,1-1-1 0 0,0 1 1 0 0,0 1 0 0 0,0-1-1 0 0,0 0 1 0 0,1 0 0 0 0,3-3-1 0 0,-5 5 3 0 0,1 0 1 0 0,0 0-1 0 0,0-1 0 0 0,0 1 0 0 0,0 0 0 0 0,0 1 1 0 0,0-1-1 0 0,1 0 0 0 0,-1 1 0 0 0,0-1 0 0 0,0 1 0 0 0,0-1 1 0 0,1 1-1 0 0,-1 0 0 0 0,0 0 0 0 0,3 1 0 0 0,-2-1 2 0 0,0 1 0 0 0,-1-1 0 0 0,1 1 0 0 0,0 0 1 0 0,0 0-1 0 0,-1 0 0 0 0,1 1 0 0 0,-1-1 0 0 0,1 0 0 0 0,-1 1 0 0 0,5 3 0 0 0,23 27 14 0 0,-8-9-39 0 0,-9-11 59 0 0,-1 0 0 0 0,0 1 1 0 0,-1 0-1 0 0,0 0 0 0 0,10 18 0 0 0,-20-29-38 0 0,0 0 0 0 0,0 0 0 0 0,0 1 1 0 0,-1-1-1 0 0,1 0 0 0 0,-1 0 0 0 0,1 1 0 0 0,-1-1 0 0 0,0 0 0 0 0,0 1 1 0 0,0-1-1 0 0,0 1 0 0 0,-1 3 0 0 0,0 8-2364 0 0</inkml:trace>
</inkml:ink>
</file>

<file path=ppt/ink/ink5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8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1024 0 0,'-1'0'4150'0'0,"-1"0"-1502"0"0,9 4-1567 0 0,1-1 0 0 0,0 0 0 0 0,-1-1 0 0 0,17 4 0 0 0,-17-5-1937 0 0,0-1 0 0 0,0 1 0 0 0,1-1 0 0 0,-1 0 0 0 0,13-3 0 0 0,-6 2-1098 0 0</inkml:trace>
</inkml:ink>
</file>

<file path=ppt/ink/ink5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29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30 512 0 0,'0'-3'-112'0'0,"-1"-10"3173"0"0,1 12-2879 0 0,0 1 1 0 0,0 0-1 0 0,0-1 0 0 0,0 1 1 0 0,-1-1-1 0 0,1 1 1 0 0,0 0-1 0 0,0-1 1 0 0,-1 1-1 0 0,1 0 1 0 0,0 0-1 0 0,0-1 0 0 0,-1 1 1 0 0,1 0-1 0 0,0 0 1 0 0,-1-1-1 0 0,1 1 1 0 0,0 0-1 0 0,-1 0 0 0 0,1 0 1 0 0,0-1-1 0 0,-1 1 1 0 0,1 0-1 0 0,-1 0 1 0 0,1 0-1 0 0,0 0 1 0 0,-1 0-1 0 0,1 0 0 0 0,-2 0 909 0 0,0 18 2747 0 0,6 2-3181 0 0,0 1 1 0 0,2-1-1 0 0,9 22 0 0 0,8 31 340 0 0,-21-64-769 0 0,0 1 1 0 0,0-1-1 0 0,-1 1 0 0 0,-1 0 1 0 0,0 17-1 0 0,-1-23-160 0 0,0 1-1 0 0,0-1 1 0 0,0 0 0 0 0,0 1-1 0 0,0-1 1 0 0,-1 0 0 0 0,0 0-1 0 0,0 0 1 0 0,0 0-1 0 0,-3 4 1 0 0,5-8-51 0 0,1-3 29 0 0,-1 0 0 0 0,1 0-1 0 0,0-1 1 0 0,0 1 0 0 0,3-4-1 0 0,1-6-45 0 0,-2 0-7 0 0,-1 1 0 0 0,0-1 1 0 0,0-24-1 0 0,-2 20 6 0 0,5-29 1 0 0,-2 32-15 0 0,0-1 0 0 0,1 1 1 0 0,1 0-1 0 0,10-23 0 0 0,-13 33 12 0 0,0 1-1 0 0,0-1 0 0 0,1 0 1 0 0,0 1-1 0 0,-1-1 1 0 0,1 1-1 0 0,0 0 0 0 0,0-1 1 0 0,1 2-1 0 0,-1-1 1 0 0,1 0-1 0 0,-1 1 1 0 0,1-1-1 0 0,0 1 0 0 0,0 0 1 0 0,0 0-1 0 0,0 1 1 0 0,0-1-1 0 0,9-1 1 0 0,-11 3 3 0 0,-1 0 0 0 0,1 0 1 0 0,-1 0-1 0 0,1 0 0 0 0,-1 0 1 0 0,1 0-1 0 0,0 1 1 0 0,-1-1-1 0 0,1 0 0 0 0,-1 1 1 0 0,1-1-1 0 0,-1 1 1 0 0,0 0-1 0 0,1-1 0 0 0,-1 1 1 0 0,1 0-1 0 0,-1 0 0 0 0,0 0 1 0 0,0 0-1 0 0,0 0 1 0 0,0 0-1 0 0,1 0 0 0 0,-1 0 1 0 0,0 1-1 0 0,-1-1 1 0 0,1 0-1 0 0,1 3 0 0 0,2 3 10 0 0,-1 1 1 0 0,0 0-1 0 0,0 0 0 0 0,1 9 0 0 0,1-2-30 0 0,12 50 107 0 0,-11-39-14 0 0,16 44 0 0 0,-20-66-100 0 0,-1-1 0 0 0,1 1 0 0 0,0-1 0 0 0,0 0 0 0 0,0 0 0 0 0,1 0 0 0 0,-1 0 0 0 0,1 0 0 0 0,0 0 0 0 0,3 2-1 0 0,-5-4 6 0 0,0 0 0 0 0,1 0 0 0 0,-1 0 0 0 0,1 0 0 0 0,-1-1 0 0 0,1 1 0 0 0,0 0 0 0 0,-1-1 0 0 0,1 1 0 0 0,-1-1 0 0 0,1 0 0 0 0,0 0 0 0 0,0 1-1 0 0,-1-1 1 0 0,1 0 0 0 0,0-1 0 0 0,-1 1 0 0 0,1 0 0 0 0,0 0 0 0 0,-1-1 0 0 0,1 1 0 0 0,0-1 0 0 0,-1 1 0 0 0,3-2 0 0 0,8-4-4428 0 0,19-15 0 0 0,-19 13 1461 0 0</inkml:trace>
</inkml:ink>
</file>

<file path=ppt/ink/ink5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0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31 124 1352 0 0,'-2'0'383'0'0,"1"0"-1"0"0,0 1 1 0 0,-1 0 0 0 0,1-1-1 0 0,-1 1 1 0 0,1 0-1 0 0,0-1 1 0 0,-1 1 0 0 0,1 0-1 0 0,0 0 1 0 0,0 0-1 0 0,-1 0 1 0 0,1 0 0 0 0,0 0-1 0 0,0 1 1 0 0,0-1-1 0 0,0 0 1 0 0,1 1 0 0 0,-1-1-1 0 0,0 0 1 0 0,0 3-1 0 0,0-1 54 0 0,0 1 0 0 0,0 0 0 0 0,0-1 0 0 0,1 1 0 0 0,0 0 1 0 0,0-1-1 0 0,0 1 0 0 0,1 5 0 0 0,-1-6-353 0 0,1 0 0 0 0,0 0 0 0 0,0 0 1 0 0,0 0-1 0 0,0 0 0 0 0,1 0 0 0 0,-1 0 0 0 0,1 0 1 0 0,0 0-1 0 0,-1 0 0 0 0,1-1 0 0 0,1 1 1 0 0,-1-1-1 0 0,0 0 0 0 0,1 1 0 0 0,-1-1 1 0 0,1 0-1 0 0,-1 0 0 0 0,1-1 0 0 0,0 1 1 0 0,0-1-1 0 0,0 1 0 0 0,4 1 0 0 0,-1-1-89 0 0,0 0-1 0 0,0-1 0 0 0,0 1 1 0 0,0-1-1 0 0,0 0 0 0 0,1 0 1 0 0,-1-1-1 0 0,0 0 0 0 0,0 0 1 0 0,0-1-1 0 0,10-1 0 0 0,-9 0-42 0 0,0 0 0 0 0,0 0-1 0 0,0 0 1 0 0,0-1 0 0 0,-1 0-1 0 0,0-1 1 0 0,10-5 0 0 0,-14 7 14 0 0,0 0 1 0 0,0 0-1 0 0,0 0 1 0 0,0 0 0 0 0,-1 0-1 0 0,1 0 1 0 0,0 0-1 0 0,-1 0 1 0 0,0-1 0 0 0,1 1-1 0 0,-1-1 1 0 0,0 1-1 0 0,0-1 1 0 0,-1 1 0 0 0,1-1-1 0 0,0 0 1 0 0,-1 1-1 0 0,0-1 1 0 0,1 0 0 0 0,-1 1-1 0 0,0-1 1 0 0,0 0-1 0 0,-1-3 1 0 0,-1-2 8 0 0,0 1 1 0 0,0-1-1 0 0,0 0 0 0 0,-1 1 0 0 0,-1 0 0 0 0,-4-10 1 0 0,-4-2 75 0 0,-14-18 0 0 0,25 35-30 0 0,0 0 1 0 0,0 0-1 0 0,-1 1 1 0 0,1-1-1 0 0,-1 1 0 0 0,1-1 1 0 0,-1 1-1 0 0,1 0 1 0 0,-1 0-1 0 0,0-1 0 0 0,0 1 1 0 0,1 0-1 0 0,-1 1 1 0 0,0-1-1 0 0,0 0 0 0 0,0 0 1 0 0,0 1-1 0 0,-4-1 1 0 0,4 1 30 0 0,0 0 1 0 0,0 1 0 0 0,0-1-1 0 0,1 1 1 0 0,-1-1 0 0 0,0 1-1 0 0,0 0 1 0 0,0-1 0 0 0,0 1 0 0 0,1 0-1 0 0,-1 0 1 0 0,1 1 0 0 0,-1-1-1 0 0,1 0 1 0 0,-1 0 0 0 0,1 1 0 0 0,-1-1-1 0 0,1 1 1 0 0,-2 2 0 0 0,-5 8 114 0 0,0-1 1 0 0,1 1 0 0 0,1 1 0 0 0,0-1 0 0 0,0 1-1 0 0,2 0 1 0 0,-1 0 0 0 0,2 1 0 0 0,-1-1 0 0 0,2 1-1 0 0,0 0 1 0 0,1-1 0 0 0,0 1 0 0 0,1 0-1 0 0,0 0 1 0 0,5 27 0 0 0,-4-36-142 0 0,1 1 1 0 0,-1-1-1 0 0,1 0 1 0 0,0 0-1 0 0,0 0 1 0 0,0 0-1 0 0,1 0 1 0 0,4 6-1 0 0,-5-9-21 0 0,-1 0-1 0 0,1 0 1 0 0,0 0 0 0 0,0 0-1 0 0,0 0 1 0 0,1 0 0 0 0,-1 0-1 0 0,0-1 1 0 0,1 1 0 0 0,-1-1-1 0 0,1 0 1 0 0,-1 0-1 0 0,1 0 1 0 0,-1 0 0 0 0,1 0-1 0 0,0-1 1 0 0,5 2 0 0 0,0-2-67 0 0,0-1-1 0 0,0 1 1 0 0,0-1 0 0 0,0-1 0 0 0,0 0 0 0 0,0 0-1 0 0,-1 0 1 0 0,1-1 0 0 0,-1 0 0 0 0,1 0 0 0 0,11-8 0 0 0,-6 3-436 0 0,0-2 1 0 0,0 1 0 0 0,0-1 0 0 0,20-24 0 0 0,-27 28 366 0 0,0-1 1 0 0,-1-1-1 0 0,0 1 0 0 0,0-1 1 0 0,-1 0-1 0 0,0 0 1 0 0,0 0-1 0 0,-1 0 0 0 0,0-1 1 0 0,0 1-1 0 0,-1-1 0 0 0,0 0 1 0 0,-1 0-1 0 0,0 0 0 0 0,0 0 1 0 0,-1-10-1 0 0,0 18 145 0 0,0 0-1 0 0,0 0 0 0 0,0 0 0 0 0,0 1 1 0 0,0-1-1 0 0,0 0 0 0 0,-1 0 1 0 0,1 1-1 0 0,0-1 0 0 0,-1 0 1 0 0,1 0-1 0 0,0 1 0 0 0,-1-1 1 0 0,1 0-1 0 0,-1 1 0 0 0,1-1 0 0 0,-1 0 1 0 0,1 1-1 0 0,-1-1 0 0 0,1 1 1 0 0,-1-1-1 0 0,0 1 0 0 0,1-1 1 0 0,-1 1-1 0 0,0 0 0 0 0,1-1 1 0 0,-1 1-1 0 0,0 0 0 0 0,0-1 0 0 0,1 1 1 0 0,-1 0-1 0 0,0 0 0 0 0,0 0 1 0 0,0 0-1 0 0,1 0 0 0 0,-1 0 1 0 0,0 0-1 0 0,0 0 0 0 0,0 0 1 0 0,1 0-1 0 0,-1 0 0 0 0,0 0 0 0 0,0 0 1 0 0,1 1-1 0 0,-1-1 0 0 0,0 0 1 0 0,-1 1-1 0 0,-3 1 149 0 0,1 0-1 0 0,-1 1 1 0 0,0-1-1 0 0,1 1 1 0 0,0-1 0 0 0,-5 5-1 0 0,3-1-93 0 0,0 0 1 0 0,0 1-1 0 0,0 0 0 0 0,1 0 0 0 0,0 0 1 0 0,1 0-1 0 0,-1 1 0 0 0,1 0 0 0 0,1 0 1 0 0,0 0-1 0 0,0 1 0 0 0,0-1 0 0 0,1 0 1 0 0,0 1-1 0 0,1 0 0 0 0,0 0 0 0 0,0 9 0 0 0,1-12-26 0 0,0 0 0 0 0,0 1-1 0 0,1-1 1 0 0,0 0-1 0 0,0 0 1 0 0,0 0-1 0 0,1 0 1 0 0,0 0 0 0 0,0 0-1 0 0,1 0 1 0 0,-1 0-1 0 0,1-1 1 0 0,1 1-1 0 0,-1-1 1 0 0,1 0 0 0 0,0 0-1 0 0,0 0 1 0 0,0-1-1 0 0,0 1 1 0 0,1-1-1 0 0,0 0 1 0 0,0 0 0 0 0,0-1-1 0 0,7 4 1 0 0,-2-2-99 0 0,1 0 1 0 0,-1-1-1 0 0,1 0 1 0 0,-1-1-1 0 0,14 2 1 0 0,-19-4 30 0 0,-1 0 0 0 0,1-1 1 0 0,0 0-1 0 0,0 0 0 0 0,-1 0 0 0 0,1-1 0 0 0,0 1 1 0 0,-1-1-1 0 0,1 0 0 0 0,-1-1 0 0 0,1 1 0 0 0,-1-1 1 0 0,0 1-1 0 0,1-2 0 0 0,4-2 0 0 0,-6 3-98 0 0,0 0 0 0 0,0 0 0 0 0,-1-1 0 0 0,1 1 0 0 0,0-1-1 0 0,-1 1 1 0 0,1-1 0 0 0,-1 0 0 0 0,0 0 0 0 0,0 0 0 0 0,3-7 0 0 0,-3 5 25 0 0,-1 0 0 0 0,0 0 1 0 0,0-1-1 0 0,0 1 1 0 0,0 0-1 0 0,-1 0 1 0 0,0-1-1 0 0,0-5 0 0 0,-20-161-631 0 0,6 76 793 0 0,13 90-80 0 0,1-1 73 0 0,-1 1 0 0 0,0 0 0 0 0,0 0-1 0 0,-4-10 1 0 0,5 15-24 0 0,-1 0-1 0 0,1 0 1 0 0,0 1 0 0 0,-1-1-1 0 0,1 0 1 0 0,-1 0-1 0 0,1 0 1 0 0,-1 1 0 0 0,0-1-1 0 0,1 0 1 0 0,-1 0-1 0 0,0 1 1 0 0,1-1 0 0 0,-1 1-1 0 0,0-1 1 0 0,0 0-1 0 0,1 1 1 0 0,-1 0 0 0 0,0-1-1 0 0,0 1 1 0 0,0-1-1 0 0,0 1 1 0 0,0 0 0 0 0,0 0-1 0 0,0-1 1 0 0,0 1-1 0 0,0 0 1 0 0,0 0 0 0 0,0 0-1 0 0,1 0 1 0 0,-1 0-1 0 0,0 0 1 0 0,0 1-1 0 0,0-1 1 0 0,0 0 0 0 0,0 0-1 0 0,-2 1 1 0 0,-2 2 159 0 0,0-1 0 0 0,0 1 0 0 0,0 0 0 0 0,0 1 0 0 0,0-1 0 0 0,0 1 0 0 0,1 0 0 0 0,0 0 0 0 0,-6 7 0 0 0,-4 7 173 0 0,-13 21 0 0 0,22-31-258 0 0,-6 11-33 0 0,0 0 1 0 0,1 1-1 0 0,2 0 0 0 0,0 0 0 0 0,-6 26 1 0 0,11-36-55 0 0,1 1 0 0 0,0-1 0 0 0,1 1 0 0 0,1 0 0 0 0,-1-1 0 0 0,3 15 1 0 0,-2-22-17 0 0,0 0 1 0 0,1 0-1 0 0,-1 0 1 0 0,1 0-1 0 0,0 0 1 0 0,0 0-1 0 0,0 0 1 0 0,0 0-1 0 0,0 0 1 0 0,1 0-1 0 0,-1-1 1 0 0,1 1-1 0 0,0-1 1 0 0,0 1-1 0 0,0-1 1 0 0,0 0-1 0 0,0 1 1 0 0,0-1-1 0 0,1 0 1 0 0,-1-1-1 0 0,1 1 1 0 0,-1 0-1 0 0,1-1 1 0 0,0 1-1 0 0,5 1 1 0 0,-2-1-5 0 0,1-1 1 0 0,-1 0 0 0 0,0-1-1 0 0,1 0 1 0 0,-1 0 0 0 0,0 0-1 0 0,1 0 1 0 0,-1-1 0 0 0,0 0-1 0 0,0-1 1 0 0,0 1 0 0 0,1-1-1 0 0,7-4 1 0 0,-6 2-30 0 0,1 0-1 0 0,-1 0 1 0 0,0-1 0 0 0,-1 0 0 0 0,1-1-1 0 0,-1 0 1 0 0,0 0 0 0 0,10-12 0 0 0,-9 8-20 0 0,0-1 0 0 0,-1 0 1 0 0,0 0-1 0 0,-1 0 1 0 0,9-23-1 0 0,-13 28 45 0 0,0 0-1 0 0,0 0 1 0 0,-1 0-1 0 0,1 0 1 0 0,-2-1-1 0 0,1 1 1 0 0,0 0 0 0 0,-1 0-1 0 0,0-1 1 0 0,-1 1-1 0 0,0 0 1 0 0,0 0-1 0 0,0-1 1 0 0,-2-5-1 0 0,3 11 18 0 0,-1 0-1 0 0,1-1 0 0 0,-1 1 1 0 0,1 0-1 0 0,-1 0 0 0 0,1 0 0 0 0,-1 0 1 0 0,0 0-1 0 0,0 0 0 0 0,1 0 0 0 0,-1 0 1 0 0,0 0-1 0 0,0 0 0 0 0,0 0 1 0 0,0 0-1 0 0,0 1 0 0 0,0-1 0 0 0,-2-1 1 0 0,2 2 4 0 0,0 0 0 0 0,0 0 0 0 0,0 0 0 0 0,0 0 0 0 0,1 0 0 0 0,-1 0 0 0 0,0 0 0 0 0,0 0 0 0 0,0 1 1 0 0,0-1-1 0 0,1 0 0 0 0,-1 0 0 0 0,0 1 0 0 0,0-1 0 0 0,0 1 0 0 0,1-1 0 0 0,-1 1 0 0 0,0-1 0 0 0,1 1 0 0 0,-2 0 1 0 0,-2 3 27 0 0,1-1 0 0 0,0 1 0 0 0,0 0 0 0 0,0 0 0 0 0,0 0 0 0 0,1 1 0 0 0,-4 7 0 0 0,3-4-11 0 0,1 0 0 0 0,0 1 1 0 0,0-1-1 0 0,1 0 0 0 0,0 1 1 0 0,0-1-1 0 0,1 1 0 0 0,0-1 1 0 0,0 1-1 0 0,1-1 0 0 0,1 1 1 0 0,-1-1-1 0 0,6 15 0 0 0,4 8-23 0 0,1 0 0 0 0,22 37 0 0 0,-8-17 58 0 0,3 13-57 0 0,-2 1 0 0 0,25 95 0 0 0,-49-150 2 0 0,-1 1 0 0 0,-1-1 0 0 0,1 1 0 0 0,-2-1 0 0 0,0 1 0 0 0,0 0 1 0 0,-1-1-1 0 0,0 1 0 0 0,-1 0 0 0 0,0-1 0 0 0,-4 11 0 0 0,5-16-6 0 0,-1 0 0 0 0,0 0 0 0 0,-1 0 0 0 0,1 0 0 0 0,-1-1 0 0 0,0 1 0 0 0,0-1 1 0 0,0 0-1 0 0,-1 0 0 0 0,0 0 0 0 0,1 0 0 0 0,-1-1 0 0 0,-1 0 0 0 0,1 1 0 0 0,0-1 0 0 0,-1-1 0 0 0,1 1 0 0 0,-1-1 0 0 0,0 0 0 0 0,0 0 0 0 0,0 0 0 0 0,0 0 0 0 0,-10 1 0 0 0,8-2 42 0 0,-1-1 0 0 0,1 1 0 0 0,-1-1 0 0 0,0-1 0 0 0,1 1 0 0 0,-1-1 0 0 0,0-1 0 0 0,1 1-1 0 0,-1-1 1 0 0,1 0 0 0 0,0-1 0 0 0,-13-6 0 0 0,15 6-14 0 0,1 0 0 0 0,-1 0 0 0 0,1 0 0 0 0,0 0 0 0 0,0-1 0 0 0,0 1 0 0 0,0-1 0 0 0,1 0 0 0 0,-1 0 0 0 0,1-1 0 0 0,0 1 0 0 0,0-1 0 0 0,1 1 0 0 0,0-1 0 0 0,-1 0 0 0 0,1 0 0 0 0,1 0 0 0 0,-1 0 0 0 0,0-8 0 0 0,-1-4 10 0 0,2-1 0 0 0,0 1 0 0 0,1-1 0 0 0,0 0 0 0 0,2 1 0 0 0,6-32 0 0 0,-5 37-64 0 0,1 0 1 0 0,0 0-1 0 0,0 0 0 0 0,1 1 0 0 0,1 0 0 0 0,0 0 0 0 0,0 1 0 0 0,1 0 0 0 0,0 0 1 0 0,14-15-1 0 0,0 6-373 0 0,1 1 1 0 0,33-23-1 0 0,15-3-6387 0 0,-54 34 3605 0 0,-5 3 1156 0 0</inkml:trace>
</inkml:ink>
</file>

<file path=ppt/ink/ink5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1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79 1240 0 0,'0'-2'372'0'0,"0"1"0"0"0,-1 0 0 0 0,1-1 0 0 0,0 1 0 0 0,-1-1 0 0 0,0 1 0 0 0,1 0 0 0 0,-1-1 0 0 0,0 1 0 0 0,0 0 0 0 0,0 0 0 0 0,1 0 0 0 0,-1-1 1 0 0,0 1-1 0 0,-1 0 0 0 0,1 0 0 0 0,0 0 0 0 0,0 1 0 0 0,0-1 0 0 0,-1 0 0 0 0,1 0 0 0 0,0 1 0 0 0,-3-2 0 0 0,2 2-144 0 0,1 0 1 0 0,-1 0-1 0 0,0 0 1 0 0,0 0-1 0 0,0 0 0 0 0,1 0 1 0 0,-1 0-1 0 0,0 1 1 0 0,0-1-1 0 0,1 1 1 0 0,-1-1-1 0 0,0 1 1 0 0,1 0-1 0 0,-1 0 1 0 0,1-1-1 0 0,-1 1 0 0 0,1 0 1 0 0,-1 0-1 0 0,-1 2 1 0 0,-3 3 83 0 0,-1-1 1 0 0,1 1-1 0 0,0 1 0 0 0,1-1 1 0 0,0 1-1 0 0,0 0 1 0 0,0 1-1 0 0,1-1 0 0 0,0 1 1 0 0,0-1-1 0 0,1 1 1 0 0,-3 9-1 0 0,5-13-282 0 0,0 0 0 0 0,0 0 0 0 0,1 1 0 0 0,-1-1 0 0 0,1 0 0 0 0,0 1 0 0 0,0-1 0 0 0,1 0 0 0 0,-1 0-1 0 0,1 1 1 0 0,0-1 0 0 0,0 0 0 0 0,0 0 0 0 0,1 0 0 0 0,-1 0 0 0 0,1 0 0 0 0,0 0 0 0 0,0-1 0 0 0,0 1 0 0 0,1 0 0 0 0,-1-1 0 0 0,1 0 0 0 0,0 0 0 0 0,0 1 0 0 0,6 4 0 0 0,-2-4-45 0 0,0 1 0 0 0,0-1 0 0 0,1 0 1 0 0,-1 0-1 0 0,1-1 0 0 0,0 0 0 0 0,0 0 1 0 0,0-1-1 0 0,0 0 0 0 0,0-1 1 0 0,1 0-1 0 0,-1 0 0 0 0,0 0 0 0 0,17-2 1 0 0,-19 0-144 0 0,1 1 0 0 0,-1-1 0 0 0,1-1 0 0 0,-1 1 0 0 0,0-1 0 0 0,0 0 0 0 0,0 0 0 0 0,0-1 0 0 0,0 0 0 0 0,0 0 0 0 0,0 0 0 0 0,-1-1 0 0 0,0 0 0 0 0,1 0 0 0 0,-2 0 0 0 0,1-1 0 0 0,0 0 0 0 0,-1 0 0 0 0,6-8 0 0 0,-8 9 28 0 0,0 0-1 0 0,-1 0 1 0 0,1 0 0 0 0,-1 0 0 0 0,0 0 0 0 0,0 0-1 0 0,0 0 1 0 0,-1-1 0 0 0,0 1 0 0 0,0 0 0 0 0,0 0-1 0 0,0-1 1 0 0,0 1 0 0 0,-1 0 0 0 0,0 0 0 0 0,-1-6-1 0 0,-3-8-122 0 0,-2 1 0 0 0,-11-24 0 0 0,11 25 241 0 0,5 10 45 0 0,-1 1-1 0 0,0-1 1 0 0,0 1-1 0 0,0 0 1 0 0,-1 0 0 0 0,0 0-1 0 0,0 1 1 0 0,0-1-1 0 0,-7-5 1 0 0,8 8 12 0 0,1 1 1 0 0,0-1-1 0 0,0 1 1 0 0,-1 0-1 0 0,1 0 1 0 0,-1 0-1 0 0,1 0 1 0 0,-1 0-1 0 0,1 0 1 0 0,-1 1-1 0 0,1-1 1 0 0,-1 1-1 0 0,0 0 1 0 0,1 0-1 0 0,-1 0 1 0 0,0 0-1 0 0,1 0 1 0 0,-1 1-1 0 0,0-1 1 0 0,1 1-1 0 0,-1-1 1 0 0,1 1-1 0 0,-1 0 1 0 0,-2 2-1 0 0,-1 0 134 0 0,0 1 0 0 0,0-1 0 0 0,0 1-1 0 0,1 1 1 0 0,0-1 0 0 0,0 1 0 0 0,0 0 0 0 0,0 1 0 0 0,1-1-1 0 0,-8 12 1 0 0,3 0 205 0 0,-1 1 0 0 0,-9 29-1 0 0,17-42-357 0 0,0 0 0 0 0,1 0 0 0 0,0 1 0 0 0,0-1 0 0 0,1 0 0 0 0,-1 1 0 0 0,1-1 0 0 0,0 1 0 0 0,1-1 0 0 0,-1 0 0 0 0,1 1-1 0 0,0-1 1 0 0,0 0 0 0 0,1 1 0 0 0,0-1 0 0 0,-1 0 0 0 0,2 0 0 0 0,-1 0 0 0 0,1-1 0 0 0,-1 1 0 0 0,1 0 0 0 0,1-1 0 0 0,-1 0 0 0 0,1 0 0 0 0,-1 0 0 0 0,1 0 0 0 0,0 0 0 0 0,1-1-1 0 0,-1 0 1 0 0,0 0 0 0 0,1 0 0 0 0,0 0 0 0 0,0-1 0 0 0,0 0 0 0 0,0 0 0 0 0,0 0 0 0 0,0 0 0 0 0,0-1 0 0 0,1 0 0 0 0,-1 0 0 0 0,8 0 0 0 0,-7-1-104 0 0,-1 1 0 0 0,0-1 0 0 0,0 0 0 0 0,1-1 0 0 0,-1 0 1 0 0,0 1-1 0 0,0-2 0 0 0,1 1 0 0 0,-1 0 0 0 0,0-1 0 0 0,0 0 0 0 0,-1 0 0 0 0,1-1 1 0 0,0 1-1 0 0,-1-1 0 0 0,1 0 0 0 0,-1 0 0 0 0,0-1 0 0 0,0 1 0 0 0,0-1 1 0 0,-1 0-1 0 0,1 0 0 0 0,-1 0 0 0 0,0-1 0 0 0,0 1 0 0 0,0-1 0 0 0,-1 1 0 0 0,0-1 1 0 0,0 0-1 0 0,2-7 0 0 0,-1 1-3 0 0,-1 0 0 0 0,0 0 0 0 0,-1 0 0 0 0,-1 0-1 0 0,0-11 1 0 0,-8-57 155 0 0,4 45-3 0 0,4 33-36 0 0,-3-17 156 0 0,3 17-167 0 0,0 1 1 0 0,-1-1 0 0 0,1 0 0 0 0,0 1-1 0 0,0-1 1 0 0,-1 0 0 0 0,1 1 0 0 0,0-1-1 0 0,-1 1 1 0 0,1-1 0 0 0,0 1 0 0 0,-1-1-1 0 0,1 0 1 0 0,-1 1 0 0 0,1-1-1 0 0,-1 1 1 0 0,1 0 0 0 0,-1-1 0 0 0,0 1-1 0 0,1 0 1 0 0,-2-1 0 0 0,2 1-1 0 0,0 0 0 0 0,-1 0 0 0 0,1 0 0 0 0,-1 1 0 0 0,1-1 0 0 0,0 0-1 0 0,-1 0 1 0 0,1 0 0 0 0,0 1 0 0 0,-1-1 0 0 0,1 0 0 0 0,0 1 0 0 0,-1-1 0 0 0,1 0 0 0 0,0 1 0 0 0,0-1 0 0 0,-1 0 0 0 0,1 1 0 0 0,0-1 0 0 0,0 0-1 0 0,0 1 1 0 0,-1-1 0 0 0,1 1 0 0 0,0-1 0 0 0,0 1 0 0 0,0-1 0 0 0,0 0 0 0 0,0 2 0 0 0,-3 13 286 0 0,3-14-267 0 0,-3 13 58 0 0,2 0 0 0 0,0-1 1 0 0,0 1-1 0 0,1 0 0 0 0,1-1 0 0 0,1 1 1 0 0,0 0-1 0 0,0-1 0 0 0,1 0 1 0 0,1 1-1 0 0,0-1 0 0 0,1-1 0 0 0,0 1 1 0 0,8 12-1 0 0,0-3-232 0 0,-4-6 178 0 0,13 19 0 0 0,-19-31-311 0 0,0-1 1 0 0,0 1-1 0 0,0-1 0 0 0,1 1 0 0 0,-1-1 1 0 0,1 0-1 0 0,0 0 0 0 0,0-1 1 0 0,8 5-1 0 0,-11-7-128 0 0,0 1 0 0 0,0-1 0 0 0,1 0 1 0 0,-1 0-1 0 0,0 1 0 0 0,1-1 0 0 0,-1 0 0 0 0,0 0 0 0 0,1-1 0 0 0,-1 1 1 0 0,0 0-1 0 0,0 0 0 0 0,1-1 0 0 0,-1 1 0 0 0,0 0 0 0 0,0-1 1 0 0,0 1-1 0 0,1-1 0 0 0,-1 0 0 0 0,0 1 0 0 0,0-1 0 0 0,0 0 1 0 0,0 0-1 0 0,0 0 0 0 0,1-1 0 0 0,-1 2 275 0 0,9-8-1958 0 0</inkml:trace>
</inkml:ink>
</file>

<file path=ppt/ink/ink5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1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 3049 0 0,'-8'-2'3882'0'0,"5"2"-3195"0"0,1-1 1 0 0,0 1-1 0 0,0-1 1 0 0,-1 1 0 0 0,1 0-1 0 0,0 0 1 0 0,0 0-1 0 0,-5 1 1 0 0,6-1-640 0 0,0 1 1 0 0,1-1-1 0 0,-1 1 0 0 0,0-1 1 0 0,0 1-1 0 0,1-1 1 0 0,-1 1-1 0 0,0 0 0 0 0,1-1 1 0 0,-1 1-1 0 0,1 0 1 0 0,-1 0-1 0 0,1-1 0 0 0,-1 1 1 0 0,1 0-1 0 0,0 0 0 0 0,-1 0 1 0 0,1 0-1 0 0,0 0 1 0 0,0-1-1 0 0,-1 1 0 0 0,1 0 1 0 0,0 0-1 0 0,0 0 1 0 0,0 0-1 0 0,0 0 0 0 0,0 1 1 0 0,-9 112 2682 0 0,2-49-1752 0 0,4 113 1 0 0,0-21-677 0 0,-1-10-160 0 0,5-128-181 0 0,1-1 0 0 0,1 1 0 0 0,0-1 0 0 0,2 0 0 0 0,12 34-1 0 0,-12-40-164 0 0,0 0 0 0 0,12 17 0 0 0,1-7-2065 0 0,7-3-4502 0 0,-20-16 4078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6.3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0 1400 0 0,'-12'22'8710'0'0,"4"2"-3438"0"0,7-14-4393 0 0,-1 0 1 0 0,1-1-1 0 0,0 13 0 0 0,2 3-1060 0 0,1-1 0 0 0,7 29 0 0 0,-3-18-154 0 0,-1-1-1 0 0,-1 1 1 0 0,-2-1-1 0 0,-2 1 1 0 0,-4 42-1 0 0,-10 103-1424 0 0,13-131 281 0 0,6 0-4459 0 0,-3-37 4565 0 0</inkml:trace>
</inkml:ink>
</file>

<file path=ppt/ink/ink5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1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46 173 8 0 0,'-3'0'638'0'0,"0"0"0"0"0,0 0 0 0 0,0 0 0 0 0,1-1 0 0 0,-1 1 0 0 0,0-1 0 0 0,0 0 0 0 0,0 0 0 0 0,0 0 0 0 0,1 0 0 0 0,-4-2 0 0 0,5 2-392 0 0,1 1 1 0 0,-1-1 0 0 0,0 1-1 0 0,1-1 1 0 0,-1 1 0 0 0,1-1-1 0 0,-1 0 1 0 0,1 1 0 0 0,-1-1-1 0 0,1 0 1 0 0,0 1 0 0 0,-1-1 0 0 0,1 0-1 0 0,0 1 1 0 0,0-1 0 0 0,-1 0-1 0 0,1 0 1 0 0,0-1 0 0 0,0 1-147 0 0,0 0 0 0 0,0 0 0 0 0,0-1 1 0 0,1 1-1 0 0,-1 0 0 0 0,0 0 0 0 0,1-1 1 0 0,-1 1-1 0 0,1 0 0 0 0,0 0 1 0 0,-1 0-1 0 0,1 0 0 0 0,0 0 0 0 0,-1 0 1 0 0,2-1-1 0 0,5-6 200 0 0,0 1 0 0 0,1 0 1 0 0,0 0-1 0 0,0 1 0 0 0,1 0 0 0 0,-1 1 0 0 0,15-7 1 0 0,69-26 44 0 0,-71 30-277 0 0,1 0-69 0 0,29-6-1 0 0,-45 12-3 0 0,0 1-1 0 0,1 0 1 0 0,-1 0 0 0 0,0 1 0 0 0,1 0-1 0 0,-1 0 1 0 0,1 1 0 0 0,-1-1 0 0 0,10 4-1 0 0,-13-3 2 0 0,0 0-1 0 0,-1 1 1 0 0,1-1-1 0 0,0 1 1 0 0,-1-1-1 0 0,1 1 1 0 0,-1 0-1 0 0,0 0 1 0 0,0 0-1 0 0,0 1 1 0 0,0-1-1 0 0,0 0 1 0 0,0 1-1 0 0,0 0 1 0 0,-1-1-1 0 0,1 1 1 0 0,-1 0-1 0 0,0-1 1 0 0,0 1-1 0 0,0 0 1 0 0,0 0-1 0 0,1 6 1 0 0,0 4 33 0 0,-1 1 0 0 0,0-1 0 0 0,-1 24 1 0 0,-2-18 207 0 0,-1-1 1 0 0,-8 32 0 0 0,7-33 154 0 0,0 0 0 0 0,1 0 0 0 0,-1 27 0 0 0,4-42-385 0 0,0-1 0 0 0,-1 0 0 0 0,1 1-1 0 0,0-1 1 0 0,1 0 0 0 0,-1 1-1 0 0,0-1 1 0 0,0 0 0 0 0,1 1 0 0 0,-1-1-1 0 0,0 0 1 0 0,1 0 0 0 0,0 1-1 0 0,-1-1 1 0 0,1 0 0 0 0,0 0 0 0 0,-1 0-1 0 0,1 0 1 0 0,0 0 0 0 0,0 0-1 0 0,0 0 1 0 0,0 0 0 0 0,0 0 0 0 0,0 0-1 0 0,0-1 1 0 0,0 1 0 0 0,0 0 0 0 0,0-1-1 0 0,1 1 1 0 0,-1-1 0 0 0,0 1-1 0 0,0-1 1 0 0,1 1 0 0 0,-1-1 0 0 0,0 0-1 0 0,1 0 1 0 0,-1 1 0 0 0,0-1-1 0 0,1 0 1 0 0,-1 0 0 0 0,0-1 0 0 0,0 1-1 0 0,2 0 1 0 0,3-1-233 0 0,-1 0 0 0 0,0-1 0 0 0,0 1 1 0 0,0-1-1 0 0,0 0 0 0 0,0 0 0 0 0,0-1 0 0 0,0 1 0 0 0,5-5 0 0 0,11-12-4253 0 0,-10 7 2778 0 0</inkml:trace>
</inkml:ink>
</file>

<file path=ppt/ink/ink5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 3225 0 0,'-3'5'3232'0'0,"-5"-4"4250"0"0,-1 2-7090 0 0,3 0 584 0 0,2 2-824 0 0,4 0-56 0 0,0 1-16 0 0,4 2-136 0 0,-3 0 8 0 0,1-2-32 0 0,1 0-8 0 0,2 0-112 0 0,-2 1-48 0 0,3 1-1288 0 0,2-1-1025 0 0,1 1-255 0 0</inkml:trace>
</inkml:ink>
</file>

<file path=ppt/ink/ink5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0:32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24 1816 0 0,'-2'-3'1390'0'0,"1"1"-717"0"0,0 1 1 0 0,-1-1-1 0 0,1 0 0 0 0,0 1 1 0 0,-1-1-1 0 0,1 1 1 0 0,-1-1-1 0 0,1 1 0 0 0,-1 0 1 0 0,0 0-1 0 0,0 0 1 0 0,0 0-1 0 0,-2-2 0 0 0,3 4-493 0 0,0-1 0 0 0,0 0 0 0 0,0 1 0 0 0,1-1 0 0 0,-1 1 0 0 0,0-1 0 0 0,1 1 0 0 0,-1-1 0 0 0,0 1 0 0 0,1 0 0 0 0,-1-1-1 0 0,0 1 1 0 0,1 0 0 0 0,-1-1 0 0 0,1 1 0 0 0,-1 0 0 0 0,1 0 0 0 0,0 0 0 0 0,-1-1 0 0 0,1 1 0 0 0,0 0 0 0 0,-1 1 0 0 0,-4 20 1241 0 0,5 0-1239 0 0,0 0 0 0 0,2 0 0 0 0,1 0-1 0 0,0 0 1 0 0,2-1 0 0 0,0 1 0 0 0,1-1 0 0 0,13 29 0 0 0,-13-39-179 0 0,-1-1 0 0 0,1 0 0 0 0,0 0 1 0 0,1 0-1 0 0,1-1 0 0 0,7 9 1 0 0,1-2-49 0 0,1-2 1 0 0,23 18 0 0 0,-36-29 23 0 0,1 0 1 0 0,0 0-1 0 0,-1-1 0 0 0,1 0 0 0 0,0 1 0 0 0,0-2 0 0 0,0 1 0 0 0,0-1 1 0 0,10 2-1 0 0,-12-2-38 0 0,0-1 0 0 0,0 0 0 0 0,0 0 0 0 0,1-1 1 0 0,-1 1-1 0 0,0 0 0 0 0,0-1 0 0 0,0 0 0 0 0,0 0 1 0 0,0 0-1 0 0,0 0 0 0 0,0 0 0 0 0,0-1 0 0 0,-1 1 1 0 0,1-1-1 0 0,0 0 0 0 0,4-3 0 0 0,-3 1-192 0 0,1-1 0 0 0,-1 0 0 0 0,0 1-1 0 0,0-1 1 0 0,-1-1 0 0 0,1 1 0 0 0,-1 0-1 0 0,0-1 1 0 0,-1 0 0 0 0,1 0 0 0 0,-1 0-1 0 0,0 0 1 0 0,1-10 0 0 0,-1 6 113 0 0,-2-1 1 0 0,1 1-1 0 0,-1 0 0 0 0,-1-1 1 0 0,0 1-1 0 0,0-1 1 0 0,-5-14-1 0 0,-5-25-24 0 0,5 23 689 0 0,-16-50-1 0 0,22 76-463 0 0,-1 0 1 0 0,1 0-1 0 0,0 1 1 0 0,0-1-1 0 0,-1 0 1 0 0,1 0-1 0 0,-1 1 1 0 0,1-1-1 0 0,-1 0 0 0 0,1 1 1 0 0,-1-1-1 0 0,1 0 1 0 0,-1 1-1 0 0,1-1 1 0 0,-2 0-1 0 0,2 1-39 0 0,0 0-1 0 0,-1 0 1 0 0,1 0 0 0 0,0 0-1 0 0,0 0 1 0 0,0 1-1 0 0,-1-1 1 0 0,1 0 0 0 0,0 0-1 0 0,0 0 1 0 0,0 0 0 0 0,0 0-1 0 0,-1 0 1 0 0,1 0-1 0 0,0 0 1 0 0,0 1 0 0 0,0-1-1 0 0,0 0 1 0 0,-1 0-1 0 0,1 0 1 0 0,0 0 0 0 0,0 1-1 0 0,0-1 1 0 0,0 0-1 0 0,0 0 1 0 0,0 0 0 0 0,0 0-1 0 0,-1 1 1 0 0,1-1 0 0 0,0 0-1 0 0,0 0 1 0 0,0 1-1 0 0,0-1 1 0 0,0 0 0 0 0,0 2 36 0 0,-1 0 1 0 0,1 0-1 0 0,0-1 1 0 0,0 1-1 0 0,0 0 1 0 0,0 0-1 0 0,0 0 1 0 0,0 0-1 0 0,1 0 1 0 0,-1-1-1 0 0,0 1 1 0 0,2 3-1 0 0,4 5-27 0 0,0-1 1 0 0,0 1-1 0 0,1-1 0 0 0,1 0 0 0 0,-1 0 0 0 0,1-1 0 0 0,1 0 0 0 0,0-1 0 0 0,0 0 0 0 0,0 0 0 0 0,1-1 0 0 0,0 0 0 0 0,0 0 0 0 0,21 7 0 0 0,-16-9-24 0 0,-1 0-1 0 0,1-1 1 0 0,-1-1-1 0 0,1-1 0 0 0,0 0 1 0 0,21-1-1 0 0,-24 0-1 0 0,-4-1 0 0 0,-1 1 1 0 0,0-1 0 0 0,0 0-1 0 0,0-1 1 0 0,0 0-1 0 0,0 0 1 0 0,0 0 0 0 0,0-1-1 0 0,-1 0 1 0 0,1-1-1 0 0,-1 1 1 0 0,0-1 0 0 0,0 0-1 0 0,0-1 1 0 0,-1 1-1 0 0,8-9 1 0 0,-8 8-4 0 0,-1 1-1 0 0,0-2 1 0 0,0 1-1 0 0,-1 0 1 0 0,1-1-1 0 0,-1 0 1 0 0,0 0-1 0 0,-1 0 1 0 0,1 0-1 0 0,-1 0 1 0 0,-1 0-1 0 0,1 0 1 0 0,-1-1-1 0 0,0 1 1 0 0,0-1-1 0 0,-1 1 1 0 0,0-1-1 0 0,-1-10 1 0 0,1 15 13 0 0,-1 1 1 0 0,1-1-1 0 0,-1 0 1 0 0,1 0-1 0 0,-1 1 0 0 0,1-1 1 0 0,-1 1-1 0 0,0-1 1 0 0,0 0-1 0 0,0 1 1 0 0,0 0-1 0 0,0-1 1 0 0,0 1-1 0 0,0-1 0 0 0,-1 1 1 0 0,1 0-1 0 0,0 0 1 0 0,-1 0-1 0 0,1 0 1 0 0,-1 0-1 0 0,1 0 0 0 0,-1 0 1 0 0,1 1-1 0 0,-1-1 1 0 0,0 0-1 0 0,1 1 1 0 0,-1-1-1 0 0,0 1 0 0 0,0 0 1 0 0,1-1-1 0 0,-1 1 1 0 0,0 0-1 0 0,0 0 1 0 0,-3 1-1 0 0,-6 0 199 0 0,0 0-1 0 0,0 1 1 0 0,0 0-1 0 0,-14 5 1 0 0,19-5-82 0 0,-14 4 303 0 0,1 1 1 0 0,0 1 0 0 0,0 0 0 0 0,1 2 0 0 0,0 0 0 0 0,-18 13 0 0 0,25-14-178 0 0,0-1 0 0 0,1 2 1 0 0,0-1-1 0 0,0 2 1 0 0,1-1-1 0 0,1 1 1 0 0,-1 1-1 0 0,2-1 0 0 0,-13 26 1 0 0,19-34-230 0 0,-1 1 0 0 0,1 0 0 0 0,0-1 0 0 0,-1 1 0 0 0,2 0 0 0 0,-1 0-1 0 0,0 0 1 0 0,1 0 0 0 0,0 0 0 0 0,0 0 0 0 0,0 0 0 0 0,0 0 0 0 0,1 0 0 0 0,-1 0 0 0 0,1 0 0 0 0,0 0 0 0 0,1 0 0 0 0,2 6 0 0 0,-2-5-26 0 0,1-1 1 0 0,0 0 0 0 0,0 0-1 0 0,0 0 1 0 0,1-1-1 0 0,-1 1 1 0 0,1-1-1 0 0,0 0 1 0 0,0 0-1 0 0,0 0 1 0 0,0-1-1 0 0,0 1 1 0 0,1-1-1 0 0,8 3 1 0 0,8 3-128 0 0,0-2 0 0 0,0-1 1 0 0,1-1-1 0 0,25 2 1 0 0,-2-3-3047 0 0,46-4 1 0 0,-52-1-89 0 0</inkml:trace>
</inkml:ink>
</file>

<file path=ppt/ink/ink5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5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5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5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5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5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5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6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2304 0 0,'9'33'8423'0'0,"2"0"-3788"0"0,-4-15-4114 0 0,-1 0 0 0 0,-1 0-1 0 0,-1 1 1 0 0,-1-1 0 0 0,2 30 0 0 0,3 159-270 0 0,-6-167-230 0 0,-1-29-268 0 0,0 1 0 0 0,1-1 0 0 0,0 1 0 0 0,1-1 0 0 0,1 0 1 0 0,0 0-1 0 0,0 0 0 0 0,1 0 0 0 0,0-1 0 0 0,11 16 0 0 0,-7-18-4870 0 0,-8-8 3553 0 0</inkml:trace>
</inkml:ink>
</file>

<file path=ppt/ink/ink5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5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5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5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5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5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5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5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5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5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6:57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1888 0 0,'-5'27'10738'0'0,"5"-24"-10362"0"0,0 0 0 0 0,0 0 0 0 0,0 0 0 0 0,0 0 0 0 0,1 0 0 0 0,0-1 0 0 0,-1 1 0 0 0,1 0 0 0 0,0 0 0 0 0,0-1 0 0 0,3 6 0 0 0,2 7 261 0 0,0 0 0 0 0,-1 0 0 0 0,-1 0 0 0 0,0 1 0 0 0,2 20 0 0 0,-1-7-320 0 0,1 14-69 0 0,1 62 0 0 0,-5-59-436 0 0,8 48 0 0 0,-8-89 87 0 0,-1 1 1 0 0,1-1-1 0 0,-1 0 1 0 0,1 0-1 0 0,1 0 1 0 0,-1 0 0 0 0,1 0-1 0 0,0 0 1 0 0,0-1-1 0 0,4 5 1 0 0,-4-6-249 0 0,-1 0 1 0 0,1 0 0 0 0,0-1-1 0 0,0 1 1 0 0,1-1-1 0 0,3 3 1 0 0,-4-4-225 0 0,-1 0 0 0 0,1 1 1 0 0,0-2-1 0 0,-1 1 1 0 0,1 0-1 0 0,0 0 0 0 0,0-1 1 0 0,-1 1-1 0 0,5-1 1 0 0,8 2-4626 0 0,-9-1 3342 0 0</inkml:trace>
</inkml:ink>
</file>

<file path=ppt/ink/ink5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5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5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5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5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5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5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5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5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5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2.3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0 3561 0 0,'-11'9'3953'0'0,"0"-4"3312"0"0,2 1-6545 0 0,5 0-264 0 0,4 2-392 0 0,4 5-80 0 0,2-2-32 0 0,1 3 0 0 0,2 2-288 0 0,-1-4-376 0 0,1 2-88 0 0,0 2-1408 0 0,3-5 1087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3.6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0 624 0 0,'0'5'421'0'0,"-1"-1"-38"0"0,1 1 0 0 0,0-1 0 0 0,0 1-1 0 0,1-1 1 0 0,-1 1 0 0 0,1-1 0 0 0,0 0 0 0 0,0 1 0 0 0,1-1 0 0 0,-1 0 0 0 0,1 0 0 0 0,3 6 0 0 0,44 56 2713 0 0,-38-53-2253 0 0,-9-10-502 0 0,0 0 0 0 0,0-1 0 0 0,0 1 0 0 0,-1 0 0 0 0,1 0 0 0 0,-1 0 0 0 0,0 0 0 0 0,1 0 0 0 0,-1 0 0 0 0,0 0 0 0 0,-1 0 0 0 0,1 1 0 0 0,0 5 0 0 0,-1-7-194 0 0,-1 0 1 0 0,1 0 0 0 0,0 0 0 0 0,-1 0 0 0 0,0 1 0 0 0,1-1-1 0 0,-1 0 1 0 0,0 0 0 0 0,0 0 0 0 0,0 0 0 0 0,0-1 0 0 0,-1 1-1 0 0,1 0 1 0 0,0 0 0 0 0,-1-1 0 0 0,1 1 0 0 0,-1-1 0 0 0,0 1-1 0 0,1-1 1 0 0,-1 1 0 0 0,-3 0 0 0 0,-36 20 1413 0 0,29-16-1167 0 0,1-1 0 0 0,-13 10 0 0 0,20-12-361 0 0,1 0 1 0 0,-1 0 0 0 0,0 0 0 0 0,1 1 0 0 0,0 0 0 0 0,0 0 0 0 0,0-1 0 0 0,0 2 0 0 0,-2 4 0 0 0,3-4-55 0 0,0-1 0 0 0,0 1 0 0 0,1 0 0 0 0,0-1 0 0 0,0 1 1 0 0,0 0-1 0 0,1 0 0 0 0,-1 0 0 0 0,1 0 0 0 0,1 8 0 0 0,1 4-130 0 0,9 30 0 0 0,-7-31-187 0 0,4 29 1 0 0,-8-36-7 0 0,0-1 0 0 0,-1 1 0 0 0,0-1 0 0 0,-1 1 0 0 0,0-1 0 0 0,0 1 0 0 0,0-1 0 0 0,-1 0 0 0 0,-1 0 0 0 0,-7 14 0 0 0,0 2-1671 0 0,10-21 1476 0 0,0-1 0 0 0,0 1 0 0 0,0 0 0 0 0,1 0 0 0 0,-1 0-1 0 0,1 0 1 0 0,0 0 0 0 0,0 0 0 0 0,0 0 0 0 0,0 0 0 0 0,0 0-1 0 0,1 0 1 0 0,0 4 0 0 0,2-3-528 0 0</inkml:trace>
</inkml:ink>
</file>

<file path=ppt/ink/ink5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5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5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5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5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5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5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5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5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5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5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0 512 0 0,'35'13'3304'0'0,"-25"-9"-668"0"0,-9-4-2249 0 0,0 1 1 0 0,0-1-1 0 0,0 1 1 0 0,0 0-1 0 0,0 0 0 0 0,-1-1 1 0 0,1 1-1 0 0,0 0 0 0 0,0 0 1 0 0,-1 0-1 0 0,1 0 1 0 0,-1 0-1 0 0,1-1 0 0 0,-1 1 1 0 0,1 0-1 0 0,-1 0 1 0 0,1 1-1 0 0,-1 0 0 0 0,7 25 1415 0 0,-4-13-1086 0 0,5 15-420 0 0,-2 1 1 0 0,5 40-1 0 0,-10-58-310 0 0,-1 0 0 0 0,0 0 0 0 0,-1 0 0 0 0,0 0 0 0 0,0 0 0 0 0,-2 0 0 0 0,1-1 0 0 0,-9 23 0 0 0,7-25-130 0 0,0 0 112 0 0,0 1 0 0 0,-4 14 1 0 0,8-21-133 0 0,-1-1 0 0 0,1 1 0 0 0,0-1 0 0 0,-1 0 0 0 0,1 1 1 0 0,0-1-1 0 0,0 1 0 0 0,1-1 0 0 0,-1 1 0 0 0,0-1 0 0 0,1 1 1 0 0,0-1-1 0 0,-1 0 0 0 0,1 1 0 0 0,2 3 0 0 0,7 2-3442 0 0,-4-4 2254 0 0</inkml:trace>
</inkml:ink>
</file>

<file path=ppt/ink/ink5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5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5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5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5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5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5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5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5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5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5.3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1168 0 0,'-10'27'3324'0'0,"6"-17"-2401"0"0,0 0 0 0 0,-2 13 0 0 0,5-19-747 0 0,0 1-1 0 0,1-1 1 0 0,0 0 0 0 0,0 0-1 0 0,0 0 1 0 0,0 0 0 0 0,1 1 0 0 0,-1-1-1 0 0,3 5 1 0 0,1 4 384 0 0,2-1 1 0 0,-1 0-1 0 0,1 0 0 0 0,16 21 1 0 0,-16-24-307 0 0,1 1 0 0 0,-1-1 1 0 0,-1 1-1 0 0,0 1 1 0 0,0-1-1 0 0,-1 1 1 0 0,3 12-1 0 0,-6-16-173 0 0,0 1 0 0 0,0 0 0 0 0,-1 0 0 0 0,0 0 0 0 0,-1 0 0 0 0,0 0 0 0 0,0 0 0 0 0,-3 10 0 0 0,-3 5 199 0 0,-13 31 0 0 0,-1 1 13 0 0,15-38-261 0 0,-2 8 46 0 0,0 1 0 0 0,-5 35 0 0 0,12-53-138 0 0,1 0-1 0 0,-1 0 0 0 0,1 0 1 0 0,0 1-1 0 0,1-1 0 0 0,0 0 1 0 0,1 0-1 0 0,-1 0 0 0 0,2 0 1 0 0,-1 0-1 0 0,7 14 0 0 0,-5-14-618 0 0,0 0 0 0 0,10 13 0 0 0,7 0-3753 0 0,-11-14 2703 0 0</inkml:trace>
</inkml:ink>
</file>

<file path=ppt/ink/ink5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5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5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5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5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5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5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5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5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5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5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1 528 0 0,'-2'9'985'0'0,"0"0"0"0"0,1 1 0 0 0,0-1 0 0 0,0 1-1 0 0,1 0 1 0 0,0-1 0 0 0,1 1 0 0 0,0-1 0 0 0,0 1 0 0 0,1-1 0 0 0,4 14 0 0 0,-2-9-646 0 0,-1 0 1 0 0,-1 0 0 0 0,0 0 0 0 0,-1 0 0 0 0,-1 1 0 0 0,0-1-1 0 0,-4 22 1 0 0,0-14-167 0 0,-1 0 0 0 0,-1 0-1 0 0,0-1 1 0 0,-11 23 0 0 0,9-27-150 0 0,2 0 1 0 0,0 1 0 0 0,1 0 0 0 0,1 0-1 0 0,1 1 1 0 0,0-1 0 0 0,1 1 0 0 0,1-1-1 0 0,2 24 1 0 0,0-36-141 0 0,0 0-1 0 0,1 0 1 0 0,0 0-1 0 0,0 0 1 0 0,0 0 0 0 0,1 0-1 0 0,-1 0 1 0 0,1-1-1 0 0,5 7 1 0 0,0-1-1040 0 0,0-1 0 0 0,1-1 0 0 0,15 14 0 0 0,-12-13-429 0 0</inkml:trace>
</inkml:ink>
</file>

<file path=ppt/ink/ink5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5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5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5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5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5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5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5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5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5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6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1 824 0 0,'1'14'2280'0'0,"0"1"0"0"0,0-1 0 0 0,-3 16 0 0 0,1 21 221 0 0,-1 31 762 0 0,1-64-3110 0 0,0-1 0 0 0,1 0-1 0 0,0 1 1 0 0,2-1 0 0 0,0 0-1 0 0,5 21 1 0 0,-4-29-676 0 0,-1-1 0 0 0,0 1 0 0 0,-1 0 0 0 0,0 0 0 0 0,0 0 0 0 0,-2 16 0 0 0,-1-17-1532 0 0,0-3-3089 0 0,0-3 2372 0 0</inkml:trace>
</inkml:ink>
</file>

<file path=ppt/ink/ink5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5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5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5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5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5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5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5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5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5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6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0 8 0 0,'-2'13'696'0'0,"0"0"0"0"0,2 0 0 0 0,-1 0 1 0 0,2-1-1 0 0,-1 1 0 0 0,2 0 0 0 0,0 0 0 0 0,0-1 0 0 0,2 1 0 0 0,-1-1 1 0 0,7 14-1 0 0,19 47 2266 0 0,-14-37-2208 0 0,-1 1 0 0 0,-2 1 0 0 0,10 48 0 0 0,-21-77-979 0 0,0 0 1 0 0,0 0-1 0 0,-1 0 0 0 0,0-1 0 0 0,-1 1 0 0 0,0 0 0 0 0,0 0 0 0 0,-1 0 0 0 0,0 0 0 0 0,-1-1 0 0 0,-5 14 0 0 0,-4-9-4018 0 0,8-8 3022 0 0</inkml:trace>
</inkml:ink>
</file>

<file path=ppt/ink/ink5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5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5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5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5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5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5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5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5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5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2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8 512 0 0,'-2'-7'4519'0'0,"2"8"-4414"0"0,0 0 0 0 0,1 0 0 0 0,-1 0 0 0 0,0 0 0 0 0,1 0 0 0 0,-1 0 0 0 0,0 0 0 0 0,1-1 0 0 0,-1 1 0 0 0,1 0 0 0 0,-1 0 0 0 0,1 0 0 0 0,0 0 0 0 0,-1 0 0 0 0,1-1 0 0 0,1 2 0 0 0,2 1-31 0 0,-1 0 1 0 0,0 0-1 0 0,0 0 0 0 0,0 0 1 0 0,0 0-1 0 0,0 1 0 0 0,2 5 0 0 0,-4-8-55 0 0,0 0 0 0 0,-1 0-1 0 0,1 0 1 0 0,-1 0-1 0 0,0 1 1 0 0,1-1 0 0 0,-1 0-1 0 0,0 0 1 0 0,0 1-1 0 0,0-1 1 0 0,0 0 0 0 0,0 1-1 0 0,0-1 1 0 0,0 0-1 0 0,0 0 1 0 0,-1 1 0 0 0,1-1-1 0 0,0 0 1 0 0,-1 0-1 0 0,1 1 1 0 0,-1-1 0 0 0,1 0-1 0 0,-1 0 1 0 0,1 0-1 0 0,-1 0 1 0 0,0 0 0 0 0,0 0-1 0 0,0 0 1 0 0,-1 1-1 0 0,1 0 32 0 0,0-1-25 0 0,0 0 0 0 0,0-1 0 0 0,0 1 0 0 0,0 0 0 0 0,0 0 0 0 0,0 1 1 0 0,0-1-1 0 0,1 0 0 0 0,-1 0 0 0 0,0 2 0 0 0,1-2-116 0 0,0-1-1 0 0,0 1 1 0 0,0-1 0 0 0,0 1-1 0 0,1-1 1 0 0,-1 1-1 0 0,0-1 1 0 0,1 1 0 0 0,-1-1-1 0 0,0 1 1 0 0,1-1-1 0 0,-1 1 1 0 0,1-1 0 0 0,-1 0-1 0 0,0 1 1 0 0,1-1 0 0 0,-1 0-1 0 0,1 1 1 0 0,-1-1-1 0 0,1 0 1 0 0,-1 0 0 0 0,1 1-1 0 0,0-1 1 0 0,-1 0-1 0 0,1 0 1 0 0,-1 0 0 0 0,1 0-1 0 0,0 0 1 0 0,4 2-600 0 0</inkml:trace>
</inkml:ink>
</file>

<file path=ppt/ink/ink5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5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5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3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0 312 0 0,'-2'2'145'0'0,"0"0"-1"0"0,1-1 1 0 0,-1 1-1 0 0,1 0 1 0 0,-1 0 0 0 0,1 0-1 0 0,0 0 1 0 0,0 0-1 0 0,0 0 1 0 0,0 0-1 0 0,0 0 1 0 0,0 0 0 0 0,1 0-1 0 0,-1 1 1 0 0,1-1-1 0 0,0 0 1 0 0,-1 1 0 0 0,1-1-1 0 0,0 0 1 0 0,0 0-1 0 0,1 1 1 0 0,-1-1-1 0 0,0 0 1 0 0,1 1 0 0 0,-1-1-1 0 0,1 0 1 0 0,0 0-1 0 0,2 5 1 0 0,37 65 2029 0 0,-34-62-1903 0 0,-1 1 0 0 0,0-1-1 0 0,0 1 1 0 0,-1 0 0 0 0,-1 0 0 0 0,0 0 0 0 0,0 0 0 0 0,2 23 0 0 0,-5-19 28 0 0,0 0 1 0 0,0 0-1 0 0,-2 0 1 0 0,0 0-1 0 0,0 0 1 0 0,-1 0 0 0 0,-8 19-1 0 0,4-12-55 0 0,1 1 0 0 0,0-1 0 0 0,2 1 0 0 0,1 0-1 0 0,1 0 1 0 0,1 45 0 0 0,3-51-178 0 0,0-1 0 0 0,10 31 1 0 0,-7-30-17 0 0,-1 0-1 0 0,3 21 1 0 0,-7-32-11 0 0,1 0 0 0 0,-1 0 0 0 0,-1 0 0 0 0,1 0 0 0 0,-1 0 0 0 0,0 0 0 0 0,0 0 0 0 0,-1 0 0 0 0,0 0-1 0 0,-3 6 1 0 0,0 0 8 0 0,0-2 4 0 0,0 1-1 0 0,-4 15 1 0 0,8-23-128 0 0,1-1 0 0 0,-1 1 0 0 0,1 0 1 0 0,-1-1-1 0 0,1 1 0 0 0,0 0 0 0 0,0-1 1 0 0,0 1-1 0 0,0 0 0 0 0,1-1 0 0 0,-1 1 1 0 0,1 0-1 0 0,0-1 0 0 0,-1 1 1 0 0,3 4-1 0 0,0-4-294 0 0,-1 0 1 0 0,1 0-1 0 0,0 0 0 0 0,-1 0 1 0 0,1-1-1 0 0,1 1 0 0 0,-1-1 1 0 0,0 0-1 0 0,5 2 1 0 0,7 7-3202 0 0,-9-7 2516 0 0</inkml:trace>
</inkml:ink>
</file>

<file path=ppt/ink/ink5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5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5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03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8 0 0,'-1'3'63'0'0,"0"0"-1"0"0,0 0 1 0 0,1 0 0 0 0,-1 0-1 0 0,1 0 1 0 0,0 0 0 0 0,0 0-1 0 0,0 0 1 0 0,0 1-1 0 0,0-1 1 0 0,0 0 0 0 0,1 0-1 0 0,0 0 1 0 0,0 0 0 0 0,0 0-1 0 0,0 0 1 0 0,0 0 0 0 0,0 0-1 0 0,4 4 1 0 0,1 1 345 0 0,0 0 1 0 0,0-1-1 0 0,1 0 1 0 0,15 11-1 0 0,6 7 119 0 0,-26-23-501 0 0,-1-1-1 0 0,0 1 0 0 0,1-1 1 0 0,-1 1-1 0 0,0-1 1 0 0,0 1-1 0 0,0 0 0 0 0,-1 0 1 0 0,1 0-1 0 0,0 0 1 0 0,-1-1-1 0 0,1 1 0 0 0,-1 0 1 0 0,1 0-1 0 0,-1 0 1 0 0,0 0-1 0 0,0 0 0 0 0,0 0 1 0 0,0 0-1 0 0,0 0 1 0 0,0 0-1 0 0,-1 0 0 0 0,1 0 1 0 0,-1 0-1 0 0,0 2 1 0 0,-1 0 16 0 0,0 0 1 0 0,0 0-1 0 0,0 0 1 0 0,0 0-1 0 0,-1 0 1 0 0,0 0-1 0 0,0-1 1 0 0,0 1-1 0 0,-6 5 1 0 0,8-9-61 0 0,0 1 0 0 0,0-1 0 0 0,0 1 0 0 0,1 0 0 0 0,-1-1 0 0 0,0 1 0 0 0,0 0 0 0 0,1 0 0 0 0,-1 0 0 0 0,1 0 0 0 0,-1-1 0 0 0,0 1 0 0 0,1 0 0 0 0,0 0 0 0 0,-1 0 0 0 0,1 0 1 0 0,0 0-1 0 0,-1 0 0 0 0,1 0 0 0 0,0 0 0 0 0,0 0 0 0 0,0 0 0 0 0,0 1 0 0 0,0-1 0 0 0,0 1 0 0 0,1 0-282 0 0,0 0 0 0 0,0-1 0 0 0,0 1 0 0 0,0-1 0 0 0,0 1 0 0 0,0 0 0 0 0,1-1 0 0 0,-1 0 0 0 0,0 1 0 0 0,1-1 0 0 0,3 2 1 0 0,1 2-543 0 0</inkml:trace>
</inkml:ink>
</file>

<file path=ppt/ink/ink5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16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1498 512 0 0,'-1'0'169'0'0,"0"0"0"0"0,1 0 0 0 0,-1 0 0 0 0,0 0 1 0 0,1 0-1 0 0,-1-1 0 0 0,0 1 0 0 0,1 0 0 0 0,-1-1 0 0 0,1 1 0 0 0,-1 0 0 0 0,1-1 0 0 0,-1 1 0 0 0,0-1 0 0 0,1 1 1 0 0,0-1-1 0 0,-1 1 0 0 0,1-1 0 0 0,-1 1 0 0 0,1-1 0 0 0,0 1 0 0 0,-1-1 0 0 0,1 0 0 0 0,0 1 0 0 0,-1-1 0 0 0,1 0 1 0 0,0 1-1 0 0,0-1 0 0 0,0 0 0 0 0,0 1 0 0 0,0-1 0 0 0,-1 0 0 0 0,1 1 0 0 0,1-1 0 0 0,-1 0 0 0 0,0 1 0 0 0,0-2 0 0 0,2-2 179 0 0,0 1-1 0 0,-1-1 0 0 0,1 1 0 0 0,-1-1 1 0 0,0 1-1 0 0,1-8 0 0 0,3-7 1398 0 0,-2 7-1226 0 0,0 1 1 0 0,-2-1-1 0 0,1 1 1 0 0,-1-1-1 0 0,-1 1 1 0 0,0-1-1 0 0,-1-12 1 0 0,0 7 98 0 0,3-33 0 0 0,1 25-346 0 0,2-1 0 0 0,11-37 0 0 0,-11 49-187 0 0,0 0-1 0 0,1 1 1 0 0,0-1-1 0 0,1 1 1 0 0,0 1 0 0 0,11-14-1 0 0,-7 13-34 0 0,0 0-1 0 0,1 1 1 0 0,0 0-1 0 0,1 1 0 0 0,0 1 1 0 0,20-11-1 0 0,90-39 7 0 0,-120 57-46 0 0,258-98 237 0 0,-131 52-183 0 0,-86 31-48 0 0,0 2 0 0 0,1 2-1 0 0,0 2 1 0 0,1 2 0 0 0,83-6 0 0 0,-79 14 7 0 0,-4-2 20 0 0,1 2 0 0 0,0 3 0 0 0,60 9 1 0 0,126 33 436 0 0,-169-29-364 0 0,123 22-37 0 0,-54-9 17 0 0,-78-15-39 0 0,1-3 0 0 0,58 4-1 0 0,-76-13 21 0 0,0-1-1 0 0,-1-1 1 0 0,1-3-1 0 0,60-13 1 0 0,-54 7 12 0 0,7-2 101 0 0,65-23-1 0 0,-106 32-110 0 0,-1-1 0 0 0,1-1-1 0 0,-1 1 1 0 0,0-2 0 0 0,0 1 0 0 0,-1-1-1 0 0,0 0 1 0 0,0-1 0 0 0,0 0 0 0 0,-1 0-1 0 0,0-1 1 0 0,0 0 0 0 0,-1 0 0 0 0,0 0-1 0 0,-1-1 1 0 0,1 0 0 0 0,-2 0-1 0 0,1-1 1 0 0,-1 1 0 0 0,-1-1 0 0 0,4-13-1 0 0,31-99 79 0 0,-24 79-44 0 0,50-136 419 0 0,-58 160-411 0 0,-2 11-71 0 0,-2 0 1 0 0,4-14-1 0 0,-2 14-55 0 0,-4 8 9 0 0,0-1 0 0 0,1 1 0 0 0,-1-1 0 0 0,0 1-1 0 0,0 0 1 0 0,1-1 0 0 0,-1 1 0 0 0,0-1 0 0 0,0 1 0 0 0,0-1 0 0 0,1 1 0 0 0,-1-1 0 0 0,0 1-1 0 0,0-1 1 0 0,0 1 0 0 0,0-1 0 0 0,0 1 0 0 0,0-1 0 0 0,0 1 0 0 0,0-1 0 0 0,0 1 0 0 0,0-1-1 0 0,-1 1 1 0 0,1-1 0 0 0,0 0 0 0 0,0 1 0 0 0,0 0 0 0 0,0 0 1 0 0,0 0-1 0 0,0-1 0 0 0,0 1 0 0 0,0 0 0 0 0,0 0 0 0 0,0 0 1 0 0,0 0-1 0 0,0 0 0 0 0,0 0 0 0 0,0-1 0 0 0,0 1 0 0 0,0 0 1 0 0,0 0-1 0 0,0 0 0 0 0,-1 0 0 0 0,1 0 0 0 0,0 0 0 0 0,0 0 1 0 0,0-1-1 0 0,0 1 0 0 0,0 0 0 0 0,0 0 0 0 0,0 0 0 0 0,0 0 1 0 0,0 0-1 0 0,-1 0 0 0 0,1 0 0 0 0,0 0 0 0 0,0 0 0 0 0,0 0 1 0 0,0 0-1 0 0,0 0 0 0 0,0 0 0 0 0,-1 0 0 0 0,1 0 0 0 0,0 0 1 0 0,0 0-1 0 0,0 0 0 0 0,0 0 0 0 0,0 0 0 0 0,0 0 0 0 0,-1 0 1 0 0,1 0-1 0 0,0 0 0 0 0,0 0 0 0 0,0 0 0 0 0,4 5 179 0 0,-1-2-164 0 0,0 0-1 0 0,0 1 1 0 0,0-1 0 0 0,0 1 0 0 0,-1 0 0 0 0,1 0 0 0 0,2 5-1 0 0,40 116 11 0 0,-42-116-26 0 0,1-1 1 0 0,0 1 0 0 0,1-1-1 0 0,0 1 1 0 0,11 14 0 0 0,37 34-4 0 0,-23-26-59 0 0,-12-12 114 0 0,-9-11-48 0 0,-1 1-1 0 0,11 15 0 0 0,-17-23-7 0 0,-1 1 1 0 0,0-1 0 0 0,1 0-1 0 0,-1 1 1 0 0,1-1-1 0 0,-1 0 1 0 0,1 0-1 0 0,0 0 1 0 0,-1 0 0 0 0,1-1-1 0 0,3 2 1 0 0,25 6 30 0 0,-15-4-2 0 0,1 2-34 0 0,21 10-1 0 0,-28-11 14 0 0,0-1-1 0 0,0 0 1 0 0,0 0-1 0 0,0-1 1 0 0,1-1-1 0 0,-1 1 1 0 0,1-2-1 0 0,13 2 1 0 0,-8-3-11 0 0,1-2 1 0 0,-1 0 0 0 0,1 0 0 0 0,16-6 0 0 0,58-22 56 0 0,-56 18-92 0 0,-18 5 50 0 0,1 0 1 0 0,-1-1-1 0 0,-1-1 0 0 0,1 0 0 0 0,-2-1 0 0 0,1 0 0 0 0,-1-1 0 0 0,-1-1 1 0 0,0 0-1 0 0,21-27 0 0 0,-33 38-12 0 0,-1 0 1 0 0,1 0-1 0 0,0 1 0 0 0,0-1 1 0 0,0 0-1 0 0,-1 1 1 0 0,1-1-1 0 0,0 0 0 0 0,0 1 1 0 0,0-1-1 0 0,0 1 1 0 0,2-1-1 0 0,24-7-13 0 0,52-8 1 0 0,-13 2 1 0 0,-61 13 10 0 0,0-1-1 0 0,0 0 0 0 0,-1 0 1 0 0,1 0-1 0 0,0-1 0 0 0,7-5 1 0 0,10-6-12 0 0,-3 5 3 0 0,-1-2 0 0 0,0 0 0 0 0,19-15 0 0 0,-18 11 8 0 0,41-22 1 0 0,3 0 24 0 0,-44 25-27 0 0,0 1 0 0 0,32-14 1 0 0,-25 14-7 0 0,1 2 0 0 0,0 1 0 0 0,41-7 0 0 0,-13 8 8 0 0,156-25-5 0 0,-83 4 3 0 0,240-20 0 0 0,-171 39 84 0 0,0 17-85 0 0,-89 0 28 0 0,78 13 7 0 0,-138-12-69 0 0,-5-1 51 0 0,0 1 1 0 0,-1 2 0 0 0,54 22-1 0 0,-17 1-45 0 0,80 39 138 0 0,-151-68-85 0 0,0 0 0 0 0,0 1 0 0 0,-1-1 0 0 0,0 2 1 0 0,10 9-1 0 0,28 40 204 0 0,-30-37-147 0 0,-2-4-47 0 0,1-1 1 0 0,1-1-1 0 0,0 0 0 0 0,21 13 0 0 0,-26-19-55 0 0,1 0 37 0 0,0 0-1 0 0,16 7 0 0 0,-10-6 78 0 0,-14-6-59 0 0,-2-2-27 0 0,-1 0-1 0 0,1 1 1 0 0,-1-1 0 0 0,1 0 0 0 0,-1 0 0 0 0,1 1 0 0 0,-1-1 0 0 0,1 0 0 0 0,-1 0-1 0 0,1 0 1 0 0,-1 0 0 0 0,1 1 0 0 0,-1-1 0 0 0,1 0 0 0 0,0 0 0 0 0,-1 0 0 0 0,1 0-1 0 0,-1-1 1 0 0,1 1 0 0 0,0 0 0 0 0,-1 0-2 0 0,-1 0 0 0 0,0 0 0 0 0,1 0 0 0 0,-1 0 0 0 0,0 0 0 0 0,1-1 0 0 0,-1 1 0 0 0,0 0 1 0 0,1 0-1 0 0,-1 0 0 0 0,1-1 0 0 0,-1 1 0 0 0,1 0 0 0 0,-1-1 0 0 0,0 0 0 0 0,-7-2-10 0 0,2 9-778 0 0,6-5 765 0 0,0-1-1 0 0,0 0 1 0 0,0 0 0 0 0,-1 0 0 0 0,1 0-1 0 0,0 0 1 0 0,0 1 0 0 0,0-1-1 0 0,0 0 1 0 0,0 0 0 0 0,0 0 0 0 0,0 1-1 0 0,0-1 1 0 0,0 0 0 0 0,0 0-1 0 0,0 0 1 0 0,0 0 0 0 0,0 1 0 0 0,0-1-1 0 0,0 0 1 0 0,0 0 0 0 0,0 0 0 0 0,0 1-1 0 0,0-1 1 0 0,0 0 0 0 0,0 0-1 0 0,1 0 1 0 0,-1 0 0 0 0,0 1 0 0 0,0-1-1 0 0,0 0 1 0 0,0 0 0 0 0,0 0 0 0 0,0 0-1 0 0,1 0 1 0 0,-1 0 0 0 0,0 1-1 0 0,0-1 1 0 0,0 0 0 0 0,0 0 0 0 0,0 0-1 0 0,1 0 1 0 0,-1 0 0 0 0,0 0 0 0 0,0 0-1 0 0,0 0 1 0 0,1 0 0 0 0,-1 0-1 0 0,0 0 1 0 0,0 0 0 0 0,0 0 0 0 0,0 0-1 0 0,1 0 1 0 0,-1 0 0 0 0,0 0-1 0 0,0 0 1 0 0,1 0 0 0 0</inkml:trace>
</inkml:ink>
</file>

<file path=ppt/ink/ink5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5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3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1020 3097 0 0,'-4'1'1392'0'0,"0"0"22"0"0,0-1 0 0 0,0 1 0 0 0,1 0 0 0 0,-1 1 0 0 0,-7 2 0 0 0,10-3-1298 0 0,0-1 1 0 0,0 1-1 0 0,1 0 0 0 0,-1 0 0 0 0,0 0 1 0 0,0-1-1 0 0,0 1 0 0 0,1 0 1 0 0,-1 0-1 0 0,0 0 0 0 0,1 0 1 0 0,-1 0-1 0 0,1 0 0 0 0,-1 0 1 0 0,1 0-1 0 0,0 0 0 0 0,-1 1 1 0 0,1-1-1 0 0,0 0 0 0 0,0 0 0 0 0,0 0 1 0 0,0 0-1 0 0,0 0 0 0 0,0 3 1 0 0,0 0 70 0 0,1 0 0 0 0,-1 0 0 0 0,1 0 0 0 0,0 0 0 0 0,1 0 1 0 0,-1 0-1 0 0,1 0 0 0 0,-1 0 0 0 0,1-1 0 0 0,0 1 0 0 0,0-1 0 0 0,5 7 0 0 0,-2-5-54 0 0,0 0 0 0 0,0-1-1 0 0,0 1 1 0 0,1-1 0 0 0,0 0-1 0 0,0 0 1 0 0,6 3 0 0 0,4 0-48 0 0,0-1 0 0 0,1 0 0 0 0,0-1 0 0 0,0-1 0 0 0,21 3 1 0 0,-26-5-79 0 0,1-1 1 0 0,-1 0 0 0 0,1-1-1 0 0,-1 0 1 0 0,0-1 0 0 0,1-1-1 0 0,-1 0 1 0 0,0 0 0 0 0,0-1 0 0 0,0-1-1 0 0,0 0 1 0 0,19-10 0 0 0,-24 11-11 0 0,0 0 0 0 0,-1-1 0 0 0,0 0 1 0 0,1 0-1 0 0,-2-1 0 0 0,1 0 1 0 0,0 0-1 0 0,-1 0 0 0 0,7-9 1 0 0,-9 10-6 0 0,0-1 1 0 0,0 0-1 0 0,-1 0 1 0 0,0-1 0 0 0,1 1-1 0 0,-2 0 1 0 0,1-1 0 0 0,0 1-1 0 0,-1-1 1 0 0,0 0 0 0 0,-1 1-1 0 0,1-11 1 0 0,-1 4-50 0 0,-1 1 1 0 0,-1 0-1 0 0,1 0 1 0 0,-2 0-1 0 0,1 0 1 0 0,-1 0-1 0 0,-1 1 1 0 0,0-1-1 0 0,-7-11 0 0 0,8 16 27 0 0,0 0-1 0 0,-1 1 1 0 0,1 0-1 0 0,-1 0 1 0 0,0 0-1 0 0,-1 0 1 0 0,1 0-1 0 0,-1 1 1 0 0,0 0-1 0 0,0 0 1 0 0,-1 0-1 0 0,1 1 1 0 0,-1-1-1 0 0,1 1 1 0 0,-1 1-1 0 0,0-1 1 0 0,-8-1-1 0 0,4 2 63 0 0,1 0-1 0 0,-1 1 1 0 0,1 0 0 0 0,-1 1-1 0 0,1 0 1 0 0,-1 1 0 0 0,0 0-1 0 0,1 1 1 0 0,0-1-1 0 0,-1 2 1 0 0,1-1 0 0 0,0 1-1 0 0,0 1 1 0 0,0 0 0 0 0,1 0-1 0 0,-1 1 1 0 0,1-1 0 0 0,0 2-1 0 0,1-1 1 0 0,-1 1 0 0 0,1 1-1 0 0,0-1 1 0 0,0 1 0 0 0,-7 10-1 0 0,7-8 9 0 0,0 0 0 0 0,1 1 0 0 0,0-1 0 0 0,1 1 0 0 0,0 0-1 0 0,0 1 1 0 0,1-1 0 0 0,1 1 0 0 0,-1 0 0 0 0,2 0 0 0 0,0 0 0 0 0,0 0-1 0 0,1 1 1 0 0,0-1 0 0 0,1 0 0 0 0,0 1 0 0 0,1-1 0 0 0,0 0 0 0 0,1 0-1 0 0,3 14 1 0 0,0-12-7 0 0,1 0-1 0 0,-1-1 0 0 0,2 1 0 0 0,0-2 1 0 0,1 1-1 0 0,0-1 0 0 0,0 0 0 0 0,1 0 0 0 0,1-1 1 0 0,12 11-1 0 0,-1-4-31 0 0,0 0 0 0 0,1-2-1 0 0,1-1 1 0 0,32 16 0 0 0,-47-26 2 0 0,1-1 0 0 0,0 0 0 0 0,-1 0 1 0 0,1-1-1 0 0,0 0 0 0 0,0-1 0 0 0,1 0 0 0 0,-1 0 0 0 0,0-1 0 0 0,0 0 0 0 0,0-1 0 0 0,0 0 0 0 0,1 0 1 0 0,15-5-1 0 0,4-4-9 0 0,0-1 0 0 0,0-1 1 0 0,27-17-1 0 0,-30 16-6 0 0,24-16-74 0 0,84-61 0 0 0,-113 73 54 0 0,-1-1 0 0 0,-1-1 0 0 0,0-1 0 0 0,-2-1 0 0 0,0 0 0 0 0,-1-1 0 0 0,19-36 0 0 0,1-13-70 0 0,35-95 0 0 0,12-77-1177 0 0,-69 193 928 0 0,-3 1 1 0 0,-2-2-1 0 0,2-52 0 0 0,-9 79 409 0 0,-2 0 1 0 0,-1 0-1 0 0,-1 0 0 0 0,0 1 0 0 0,-10-36 0 0 0,11 55 2 0 0,-1-1-1 0 0,1 0 0 0 0,-1 1 0 0 0,0-1 1 0 0,-1 1-1 0 0,1-1 0 0 0,-1 1 1 0 0,0 0-1 0 0,0 0 0 0 0,0 0 0 0 0,-1 1 1 0 0,1-1-1 0 0,-1 1 0 0 0,0 0 0 0 0,0 0 1 0 0,0 0-1 0 0,0 0 0 0 0,0 1 0 0 0,-1 0 1 0 0,1-1-1 0 0,-9-1 0 0 0,3 1 45 0 0,1 2 1 0 0,-1-1-1 0 0,1 1 0 0 0,-1 0 1 0 0,1 1-1 0 0,-1 1 0 0 0,1-1 1 0 0,-1 1-1 0 0,0 1 0 0 0,-13 3 1 0 0,2 1 117 0 0,1 2 1 0 0,0 0 0 0 0,0 1-1 0 0,1 1 1 0 0,0 0-1 0 0,0 2 1 0 0,2 0 0 0 0,-1 1-1 0 0,-17 18 1 0 0,12-9 99 0 0,1 1 1 0 0,1 2 0 0 0,1 0 0 0 0,2 0-1 0 0,-26 47 1 0 0,32-48-129 0 0,1 1 0 0 0,2 1 1 0 0,0 0-1 0 0,2 0 0 0 0,0 0 1 0 0,-2 28-1 0 0,4-10 153 0 0,2 1 0 0 0,5 84 1 0 0,2-99-228 0 0,0-1 1 0 0,2 1-1 0 0,10 29 1 0 0,37 82 52 0 0,-35-102-431 0 0,2-1 1 0 0,2-1-1 0 0,1-1 1 0 0,1-1 0 0 0,2-1-1 0 0,2-1 1 0 0,1-2-1 0 0,37 32 1 0 0,-49-49-929 0 0,1-1-1 0 0,33 20 1 0 0,-40-27-227 0 0,1-1 1 0 0,-1 0 0 0 0,1-1-1 0 0,0 0 1 0 0,0-1 0 0 0,17 2 0 0 0,6 0-765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5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48 512 0 0,'0'-1'289'0'0,"1"0"0"0"0,-1 0 0 0 0,1 0 0 0 0,-1 0 0 0 0,1 0 0 0 0,-1 0 0 0 0,0 0 0 0 0,0 0 0 0 0,1 1 0 0 0,-1-1 0 0 0,0 0 0 0 0,0 0 1 0 0,0 0-1 0 0,0 0 0 0 0,0 0 0 0 0,0 0 0 0 0,0 0 0 0 0,0 0 0 0 0,-1-2 0 0 0,1 3-136 0 0,-1-1 1 0 0,1 1-1 0 0,-1-1 1 0 0,1 1 0 0 0,-1 0-1 0 0,1-1 1 0 0,-1 1-1 0 0,1 0 1 0 0,-1-1-1 0 0,1 1 1 0 0,-1 0-1 0 0,1-1 1 0 0,-1 1 0 0 0,1 0-1 0 0,-1 0 1 0 0,0 0-1 0 0,1 0 1 0 0,-1 0-1 0 0,1 0 1 0 0,-1-1 0 0 0,0 1-1 0 0,1 1 1 0 0,-2-1-1 0 0,0 0 58 0 0,-1 0 0 0 0,0 1 0 0 0,1-1-1 0 0,-1 1 1 0 0,0 0 0 0 0,1 0 0 0 0,-1 0 0 0 0,1 0-1 0 0,-1 0 1 0 0,1 1 0 0 0,0-1 0 0 0,-1 1 0 0 0,-1 2-1 0 0,-1 2-64 0 0,0-1 0 0 0,0 2 0 0 0,1-1 0 0 0,0 1 0 0 0,0-1 0 0 0,1 1 0 0 0,-1 0 0 0 0,2 1 0 0 0,-1-1 0 0 0,1 0 0 0 0,0 1 0 0 0,0-1 0 0 0,1 1 0 0 0,0 0 0 0 0,1-1 0 0 0,0 1 0 0 0,0 0 0 0 0,0-1 0 0 0,2 10 0 0 0,-1-9-96 0 0,1-1 0 0 0,0 0 0 0 0,0 1 0 0 0,0-1 0 0 0,1 0 0 0 0,-1-1 0 0 0,2 1 0 0 0,-1 0 0 0 0,1-1 0 0 0,0 0 0 0 0,0 0 0 0 0,1 0 0 0 0,0 0 0 0 0,0-1 0 0 0,0 0 0 0 0,1 0 0 0 0,0 0 1 0 0,-1 0-1 0 0,2-1 0 0 0,7 4 0 0 0,-4-3-16 0 0,2-1-1 0 0,-1-1 1 0 0,0 0 0 0 0,1 0 0 0 0,0-1 0 0 0,0 0 0 0 0,-1-1 0 0 0,1-1 0 0 0,0 0 0 0 0,15-2 0 0 0,1-1 12 0 0,-1-2 1 0 0,0-1 0 0 0,34-12 0 0 0,-52 15-47 0 0,0 0 0 0 0,0-1 0 0 0,-1 0 0 0 0,1-1 1 0 0,-1 1-1 0 0,0-2 0 0 0,0 1 0 0 0,-1-1 0 0 0,10-10 1 0 0,-14 13 0 0 0,0 0 0 0 0,-1 0 1 0 0,1-1-1 0 0,-1 1 0 0 0,0-1 1 0 0,0 0-1 0 0,0 1 1 0 0,0-1-1 0 0,-1 0 0 0 0,1 0 1 0 0,-1-1-1 0 0,0 1 0 0 0,-1 0 1 0 0,1 0-1 0 0,-1 0 0 0 0,1-1 1 0 0,-1 1-1 0 0,0 0 1 0 0,-1 0-1 0 0,1 0 0 0 0,-1-1 1 0 0,0 1-1 0 0,-1-4 0 0 0,-1 0 1 0 0,1 1-1 0 0,-1 0 0 0 0,-1 0 0 0 0,0 0 0 0 0,1 1 1 0 0,-2-1-1 0 0,1 1 0 0 0,-1 0 0 0 0,0 0 0 0 0,-10-9 0 0 0,6 8 3 0 0,0 0 0 0 0,0 1 0 0 0,0 0 0 0 0,-1 1 0 0 0,0 0-1 0 0,-19-7 1 0 0,8 5 74 0 0,-1 2-1 0 0,-1 0 0 0 0,1 1 1 0 0,-1 2-1 0 0,1 0 0 0 0,-41 3 1 0 0,53-1-54 0 0,1 1 0 0 0,-1 1 0 0 0,0 0 0 0 0,1 0 0 0 0,-1 1 0 0 0,-17 7 0 0 0,25-9-28 0 0,0 0 1 0 0,-1 0 0 0 0,1 0-1 0 0,0 1 1 0 0,0-1-1 0 0,0 0 1 0 0,0 1 0 0 0,0 0-1 0 0,0-1 1 0 0,1 1-1 0 0,-1 0 1 0 0,0 0 0 0 0,1 0-1 0 0,0 0 1 0 0,-1 0 0 0 0,1 0-1 0 0,0 1 1 0 0,0-1-1 0 0,0 0 1 0 0,0 1 0 0 0,1-1-1 0 0,-1 1 1 0 0,0-1-1 0 0,1 0 1 0 0,0 1 0 0 0,0-1-1 0 0,0 1 1 0 0,0-1-1 0 0,0 1 1 0 0,0-1 0 0 0,0 1-1 0 0,2 3 1 0 0,-1-4-5 0 0,0 1 1 0 0,0-1 0 0 0,0 1-1 0 0,1-1 1 0 0,-1 0-1 0 0,1 1 1 0 0,0-1-1 0 0,0 0 1 0 0,0 0-1 0 0,0 0 1 0 0,0 0 0 0 0,0-1-1 0 0,0 1 1 0 0,0 0-1 0 0,1-1 1 0 0,-1 0-1 0 0,3 2 1 0 0,5 1-100 0 0,0 0 0 0 0,21 6 0 0 0,-5-5-332 0 0,1 0 0 0 0,42 2-1 0 0,56-6-3115 0 0,-77-1 1237 0 0,-16 0 1058 0 0</inkml:trace>
</inkml:ink>
</file>

<file path=ppt/ink/ink5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6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27 1704 0 0,'1'-2'739'0'0,"-1"1"0"0"0,0-1 0 0 0,0 0 0 0 0,1 0-1 0 0,-1 0 1 0 0,-1 1 0 0 0,1-1 0 0 0,0 0 0 0 0,0 0 0 0 0,-1 0-1 0 0,1 1 1 0 0,-1-1 0 0 0,-3-1 3096 0 0,-1 14-2833 0 0,3-3-797 0 0,0 0 0 0 0,1-1 0 0 0,1 1 0 0 0,-1 0 0 0 0,1 0-1 0 0,0 0 1 0 0,1-1 0 0 0,1 9 0 0 0,17 63 402 0 0,-15-64-359 0 0,64 185 1183 0 0,-60-181-1358 0 0,1 1 0 0 0,17 25 0 0 0,-19-36-85 0 0,0 1 0 0 0,0-1-1 0 0,0 0 1 0 0,1-1 0 0 0,1 0 0 0 0,9 8 0 0 0,-15-15-45 0 0,-1 1 0 0 0,1-1 0 0 0,0 0 0 0 0,-1 0 0 0 0,1 0 0 0 0,0 0 0 0 0,0 0 0 0 0,4 0 0 0 0,-6-1-81 0 0,-1 1 1 0 0,1-1 0 0 0,0 0-1 0 0,-1 0 1 0 0,1 0 0 0 0,-1 0-1 0 0,1-1 1 0 0,0 1 0 0 0,-1 0-1 0 0,1 0 1 0 0,-1 0-1 0 0,1 0 1 0 0,0-1 0 0 0,-1 1-1 0 0,1 0 1 0 0,-1 0 0 0 0,1-1-1 0 0,0 0 1 0 0,-1 1-171 0 0,1-1 1 0 0,-1 1-1 0 0,0-1 1 0 0,0 0-1 0 0,1 1 1 0 0,-1-1-1 0 0,0 1 1 0 0,0-1-1 0 0,0 0 1 0 0,0 1-1 0 0,0-1 1 0 0,0 1-1 0 0,0-1 1 0 0,0 0-1 0 0,0 1 1 0 0,0-1-1 0 0,0 0 1 0 0,0 1-1 0 0,0-1 1 0 0,0 1-1 0 0,-1-1 1 0 0,1 0-1 0 0,-4-7-1760 0 0</inkml:trace>
</inkml:ink>
</file>

<file path=ppt/ink/ink5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6.3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80 208 2016 0 0,'0'-2'673'0'0,"0"0"0"0"0,0 0 0 0 0,-1 0 0 0 0,1 0 0 0 0,-1 1 0 0 0,1-1 0 0 0,-1 0 0 0 0,1 0 0 0 0,-1 0 0 0 0,0 1 0 0 0,0-1 0 0 0,0 0 0 0 0,0 1 0 0 0,0-1 0 0 0,0 1 0 0 0,-3-3 0 0 0,-1-1 343 0 0,-1 1 1 0 0,0 0-1 0 0,-7-5 1 0 0,8 6-575 0 0,0 0 0 0 0,0 0 0 0 0,0-1 0 0 0,-6-6 1 0 0,10 9-419 0 0,1 0 0 0 0,-1-1 1 0 0,1 1-1 0 0,-1 0 0 0 0,1 0 1 0 0,-1 0-1 0 0,1-1 1 0 0,0 1-1 0 0,0 0 0 0 0,0 0 1 0 0,0-1-1 0 0,0 1 1 0 0,0 0-1 0 0,0 0 0 0 0,0-1 1 0 0,0 1-1 0 0,1 0 0 0 0,-1 0 1 0 0,0-1-1 0 0,1 1 1 0 0,-1 0-1 0 0,1 0 0 0 0,-1 0 1 0 0,1 0-1 0 0,0 0 1 0 0,0 0-1 0 0,-1 0 0 0 0,1 0 1 0 0,1-1-1 0 0,3-5-13 0 0,1 1 0 0 0,-1 1 1 0 0,8-7-1 0 0,-3 4-22 0 0,0 1 0 0 0,1 0 1 0 0,0 1-1 0 0,0 0 0 0 0,1 1 1 0 0,-1 0-1 0 0,1 0 0 0 0,0 2 1 0 0,0-1-1 0 0,1 2 0 0 0,-1-1 1 0 0,0 2-1 0 0,1 0 0 0 0,0 0 1 0 0,-1 1-1 0 0,1 0 0 0 0,16 4 1 0 0,-22-3 7 0 0,0 1 0 0 0,0 0 0 0 0,0 1 0 0 0,0 0 0 0 0,0 0 0 0 0,0 1 0 0 0,-1-1 0 0 0,1 1 0 0 0,-1 1 0 0 0,0-1 0 0 0,-1 1 0 0 0,1 0 0 0 0,7 9 0 0 0,-10-11 5 0 0,-1 1 1 0 0,1-1-1 0 0,-1 0 0 0 0,0 1 0 0 0,0 0 0 0 0,0-1 0 0 0,0 1 1 0 0,-1 0-1 0 0,1 0 0 0 0,-1 0 0 0 0,0 0 0 0 0,0 0 0 0 0,-1 0 0 0 0,1 0 1 0 0,-1 0-1 0 0,0 0 0 0 0,0 1 0 0 0,0-1 0 0 0,0 0 0 0 0,-1 0 1 0 0,0 0-1 0 0,0 0 0 0 0,0 0 0 0 0,0 0 0 0 0,-3 5 0 0 0,-4 6 60 0 0,0-1 0 0 0,0 0 0 0 0,-1-1 0 0 0,-1 0 0 0 0,-1 0-1 0 0,-22 21 1 0 0,27-29-65 0 0,1 0 0 0 0,-1-1-1 0 0,-1 1 1 0 0,1-2 0 0 0,-1 1-1 0 0,1 0 1 0 0,-1-1 0 0 0,0-1-1 0 0,0 1 1 0 0,0-1 0 0 0,-1 0 0 0 0,1-1-1 0 0,-1 1 1 0 0,1-1 0 0 0,-1-1-1 0 0,1 0 1 0 0,-10 0 0 0 0,12-1-185 0 0,1 0 0 0 0,-1 0 0 0 0,0 0 0 0 0,1-1 0 0 0,-1 0 0 0 0,0 0 0 0 0,1 0 0 0 0,0 0 0 0 0,0-1 0 0 0,-1 1 0 0 0,2-1 0 0 0,-7-6 0 0 0,5 4-625 0 0,0 0 0 0 0,1 0 1 0 0,-1 0-1 0 0,1-1 0 0 0,1 0 0 0 0,-1 0 0 0 0,1 0 0 0 0,-4-8 0 0 0,1-2-739 0 0</inkml:trace>
</inkml:ink>
</file>

<file path=ppt/ink/ink5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5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5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5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6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2705 0 0,'3'1'1276'0'0,"-1"1"1"0"0,1 0-1 0 0,0 0 1 0 0,0 0 0 0 0,-1 1-1 0 0,1-1 1 0 0,-1 1 0 0 0,3 2-1 0 0,-1 1-434 0 0,0 0 0 0 0,0 0 0 0 0,4 9 0 0 0,-1 5-324 0 0,10 33 1 0 0,-6 2-247 0 0,-1 2 1 0 0,2 81-1 0 0,4 25-172 0 0,-13-147-103 0 0,0 0-1 0 0,1 0 1 0 0,1 0 0 0 0,0-1-1 0 0,14 26 1 0 0,-15-34-51 0 0,0 0 1 0 0,0 0 0 0 0,1-1-1 0 0,0 0 1 0 0,1 0-1 0 0,5 6 1 0 0,-7-9-47 0 0,-1 0 0 0 0,1-1 0 0 0,0 1 0 0 0,0-1 0 0 0,0 0 0 0 0,0 1 0 0 0,1-2-1 0 0,-1 1 1 0 0,0-1 0 0 0,1 1 0 0 0,5 0 0 0 0,-5-2-499 0 0,0 1 0 0 0,0-1-1 0 0,0 0 1 0 0,0 0 0 0 0,0 0-1 0 0,-1-1 1 0 0,1 0 0 0 0,0 0-1 0 0,8-3 1 0 0,2-1-2103 0 0</inkml:trace>
</inkml:ink>
</file>

<file path=ppt/ink/ink5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5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5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5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5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48 512 0 0,'0'-8'777'0'0,"1"-15"1433"0"0,-1 22-1964 0 0,0 0 0 0 0,0 1 0 0 0,1-1 0 0 0,-1 0 0 0 0,0 0-1 0 0,1 0 1 0 0,-1 0 0 0 0,0 0 0 0 0,1 0 0 0 0,-1 1 0 0 0,1-1 0 0 0,0 0 0 0 0,-1 0 0 0 0,1 1 0 0 0,-1-1 0 0 0,1 0 0 0 0,0 1 0 0 0,0-1 0 0 0,1 0 0 0 0,-2 1-152 0 0,0 0 0 0 0,1 0 0 0 0,-1-1 0 0 0,0 1 0 0 0,0 0 0 0 0,0 0 0 0 0,1 1 0 0 0,-1-1 0 0 0,0 0 0 0 0,0 0 0 0 0,1 0 0 0 0,-1 0 0 0 0,0 0 0 0 0,0 0 0 0 0,0 0 0 0 0,1 0 0 0 0,-1 0 1 0 0,0 0-1 0 0,0 0 0 0 0,0 1 0 0 0,0-1 0 0 0,1 0 0 0 0,-1 0 0 0 0,0 0 0 0 0,0 0 0 0 0,0 1 0 0 0,0-1 0 0 0,0 0 0 0 0,1 0 0 0 0,-1 0 0 0 0,0 1 0 0 0,0-1 0 0 0,0 0 0 0 0,0 0 0 0 0,5 12 989 0 0,-1-3-141 0 0,-2-5-734 0 0,0 0 0 0 0,0 0 1 0 0,0 0-1 0 0,0 0 1 0 0,-1 1-1 0 0,0-1 0 0 0,1 0 1 0 0,-2 1-1 0 0,2 5 1 0 0,0 45 1097 0 0,-2-24-708 0 0,2-1-66 0 0,5 71 263 0 0,-3-66-717 0 0,-3-18 14 0 0,1 0 0 0 0,7 26 0 0 0,-7-34-108 0 0,4 10 118 0 0,-2-16-315 0 0,3-10-391 0 0,-5 3 122 0 0,1-1 0 0 0,-1 0 1 0 0,0 1-1 0 0,2-11 0 0 0,3-20-5717 0 0,-7 33 5757 0 0,4-14-1594 0 0</inkml:trace>
</inkml:ink>
</file>

<file path=ppt/ink/ink5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63 263 56 0 0,'-34'-26'7432'0'0,"32"25"-7243"0"0,0 0 0 0 0,0-1-1 0 0,0 1 1 0 0,0 0 0 0 0,0-1-1 0 0,1 1 1 0 0,-1-1-1 0 0,1 0 1 0 0,-1 1 0 0 0,1-1-1 0 0,0 0 1 0 0,0 0 0 0 0,-1 0-1 0 0,1 0 1 0 0,0 0 0 0 0,1 0-1 0 0,-1 0 1 0 0,0 0 0 0 0,1 0-1 0 0,-1-1 1 0 0,1 1 0 0 0,0 0-1 0 0,-1 0 1 0 0,1-1-1 0 0,0 1 1 0 0,1 0 0 0 0,-1 0-1 0 0,0-1 1 0 0,0 1 0 0 0,1 0-1 0 0,0 0 1 0 0,1-4 0 0 0,1-1-125 0 0,0 1 0 0 0,0-1 0 0 0,1 1 0 0 0,0 0 0 0 0,1 0 0 0 0,-1 0 0 0 0,1 0 0 0 0,10-9 0 0 0,-2 4-51 0 0,0 1 0 0 0,1 0 0 0 0,-1 1 0 0 0,2 1 0 0 0,-1 0 0 0 0,1 0 0 0 0,1 2 0 0 0,-1 0 0 0 0,1 1 0 0 0,0 0 0 0 0,32-4 0 0 0,-17 4-17 0 0,0 2 1 0 0,1 1-1 0 0,0 2 1 0 0,-1 1 0 0 0,1 1-1 0 0,50 11 1 0 0,-70-10 15 0 0,-1 1 0 0 0,0 0 0 0 0,0 0 0 0 0,0 1 1 0 0,0 0-1 0 0,-1 1 0 0 0,14 10 0 0 0,-19-12-13 0 0,-1-1 1 0 0,0 1-1 0 0,0 0 1 0 0,0 1-1 0 0,0-1 0 0 0,-1 0 1 0 0,1 1-1 0 0,-1 0 1 0 0,0 0-1 0 0,-1 0 1 0 0,1 0-1 0 0,-1 0 0 0 0,0 1 1 0 0,-1-1-1 0 0,1 1 1 0 0,-1-1-1 0 0,1 10 0 0 0,-1-10 3 0 0,-1 0 0 0 0,0 0-1 0 0,0-1 1 0 0,0 1-1 0 0,-1 0 1 0 0,1 0 0 0 0,-1 0-1 0 0,0 0 1 0 0,-1 0-1 0 0,1-1 1 0 0,-1 1-1 0 0,0-1 1 0 0,0 1 0 0 0,0-1-1 0 0,-1 0 1 0 0,0 0-1 0 0,1 0 1 0 0,-1 0 0 0 0,-1 0-1 0 0,-4 4 1 0 0,-1 0-4 0 0,0-1 0 0 0,-1 0-1 0 0,0 0 1 0 0,0-1 0 0 0,0-1 0 0 0,-1 1 0 0 0,0-2 0 0 0,0 0 0 0 0,0 0-1 0 0,-19 3 1 0 0,-11 1-86 0 0,-69 2 0 0 0,78-8 62 0 0,-1 1-209 0 0,-78 2-311 0 0,96-6-902 0 0,-1 0 0 0 0,-25-6 0 0 0,29 3 387 0 0</inkml:trace>
</inkml:ink>
</file>

<file path=ppt/ink/ink5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5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33 512 0 0,'-2'-2'839'0'0,"0"0"0"0"0,0 0 1 0 0,1 0-1 0 0,-1 1 0 0 0,0-1 0 0 0,0 1 0 0 0,-1-1 0 0 0,-3-1 0 0 0,23 0 3931 0 0,8-2-4464 0 0,36 1 657 0 0,-49 3-779 0 0,0-1-1 0 0,0 2 0 0 0,0-1 0 0 0,0 2 0 0 0,0-1 0 0 0,1 2 0 0 0,-1 0 0 0 0,19 5 0 0 0,-21-3-25 0 0,0 0 1 0 0,-1 0-1 0 0,0 1 0 0 0,0 0 0 0 0,0 0 0 0 0,12 10 0 0 0,-18-11-119 0 0,1-1 0 0 0,-1 0 0 0 0,0 1 0 0 0,0 0 0 0 0,0 0 0 0 0,0 0 0 0 0,-1 0 0 0 0,1 0 0 0 0,-1 1 0 0 0,0-1 0 0 0,0 0 0 0 0,-1 1 0 0 0,0 0 0 0 0,1-1 0 0 0,0 10 0 0 0,-1 2 15 0 0,-1 0-1 0 0,0 0 1 0 0,-1-1 0 0 0,-1 1-1 0 0,0-1 1 0 0,-8 27-1 0 0,6-30-5 0 0,-1 0-1 0 0,0 0 1 0 0,-1-1-1 0 0,-11 18 1 0 0,-34 39 130 0 0,11-26 54 0 0,39-41-219 0 0,-1 1 0 0 0,1 0 0 0 0,0 0 0 0 0,-1 0 0 0 0,1 0 1 0 0,0 0-1 0 0,0 0 0 0 0,0 0 0 0 0,1 1 0 0 0,-1-1 0 0 0,0 0 0 0 0,1 0 0 0 0,0 1 0 0 0,-1 3 0 0 0,1-4 3 0 0,1 0 1 0 0,-1 0 0 0 0,1 0-1 0 0,-1 0 1 0 0,1 0-1 0 0,0-1 1 0 0,0 1-1 0 0,-1 0 1 0 0,1 0-1 0 0,1-1 1 0 0,-1 1-1 0 0,0 0 1 0 0,0-1 0 0 0,1 1-1 0 0,-1-1 1 0 0,0 0-1 0 0,4 3 1 0 0,5 3 13 0 0,1-1 1 0 0,-1 1 0 0 0,2-2-1 0 0,-1 0 1 0 0,0 0 0 0 0,1-1-1 0 0,0 0 1 0 0,0-1 0 0 0,0 0-1 0 0,20 1 1 0 0,27-6 113 0 0,-89 25-28 0 0,13-13-64 0 0,-22 10-1 0 0,24-13-30 0 0,1 0 0 0 0,-25 18 0 0 0,37-24-19 0 0,0 1 0 0 0,1-1 0 0 0,-1 1 0 0 0,0-1 0 0 0,1 1 0 0 0,0 0 0 0 0,-1 0 0 0 0,1 0 0 0 0,0 0 1 0 0,0 0-1 0 0,0 0 0 0 0,0 0 0 0 0,0 0 0 0 0,1 0 0 0 0,-1 0 0 0 0,1 0 0 0 0,-1 1 0 0 0,1-1 0 0 0,0 0 1 0 0,0 0-1 0 0,0 1 0 0 0,0-1 0 0 0,0 0 0 0 0,0 0 0 0 0,2 5 0 0 0,1 3-1 0 0,0-1 0 0 0,1 1 0 0 0,0-1 0 0 0,9 14-1 0 0,1 5 60 0 0,-12-24-61 0 0,0-1 1 0 0,0 1-1 0 0,0 0 0 0 0,1-1 0 0 0,0 1 0 0 0,-1-1 0 0 0,1 0 0 0 0,0 1 0 0 0,1-2 1 0 0,-1 1-1 0 0,0 0 0 0 0,5 2 0 0 0,0 0 13 0 0,1-1-1 0 0,0 0 1 0 0,0-1-1 0 0,12 4 1 0 0,-10-4 6 0 0,18 5 37 0 0,0 2 1 0 0,47 21-1 0 0,-74-30-48 0 0,-1 0 1 0 0,1 0-1 0 0,-1 0 0 0 0,1 0 1 0 0,-1 0-1 0 0,1 0 1 0 0,-1 0-1 0 0,0 0 0 0 0,0 1 1 0 0,1-1-1 0 0,-1 0 0 0 0,0 1 1 0 0,0-1-1 0 0,0 1 0 0 0,-1 0 1 0 0,1-1-1 0 0,0 1 1 0 0,-1-1-1 0 0,1 1 0 0 0,0 3 1 0 0,-1-4 0 0 0,0 0 0 0 0,0 1 0 0 0,0-1 0 0 0,-1 1 0 0 0,1-1 0 0 0,0 0 0 0 0,-1 1 0 0 0,1-1 1 0 0,-1 0-1 0 0,0 0 0 0 0,1 1 0 0 0,-1-1 0 0 0,0 0 0 0 0,0 0 0 0 0,0 0 0 0 0,1 0 0 0 0,-1 0 0 0 0,0 0 1 0 0,-1 0-1 0 0,1 0 0 0 0,0 0 0 0 0,0 0 0 0 0,0-1 0 0 0,0 1 0 0 0,-1 0 0 0 0,-1 0 0 0 0,-22 9-7 0 0,-1 0-1 0 0,0-2 0 0 0,-1-1 0 0 0,-36 5 1 0 0,48-9-79 0 0,-1-1 0 0 0,1-1 0 0 0,-1 0 0 0 0,1-1 0 0 0,-19-2 0 0 0,34 2 52 0 0,-1 0 1 0 0,1 0 0 0 0,-1 0-1 0 0,1 0 1 0 0,-1 0 0 0 0,1 0 0 0 0,-1-1-1 0 0,1 1 1 0 0,-1 0 0 0 0,1 0-1 0 0,-1 0 1 0 0,1 0 0 0 0,0-1-1 0 0,-1 1 1 0 0,1 0 0 0 0,-1-1 0 0 0,1 1-1 0 0,0 0 1 0 0,-1-1 0 0 0,1 1-1 0 0,0 0 1 0 0,-1-1 0 0 0,1 1 0 0 0,0-1-1 0 0,0 1 1 0 0,-1 0 0 0 0,1-1-1 0 0,0 0-27 0 0,0 0 0 0 0,0 1 0 0 0,0-1 0 0 0,0 0 0 0 0,1 1 0 0 0,-1-1 0 0 0,0 1 0 0 0,0-1 0 0 0,1 0 0 0 0,-1 1 0 0 0,0-1 0 0 0,1 1 0 0 0,-1-1 0 0 0,1 1 0 0 0,-1-1-1 0 0,1 0 1 0 0,2-2-706 0 0,1 0-1 0 0,-1 0 0 0 0,0 1 0 0 0,8-4 0 0 0,4-1-2954 0 0,4 1-883 0 0</inkml:trace>
</inkml:ink>
</file>

<file path=ppt/ink/ink5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42 512 0 0,'-15'-35'4757'0'0,"14"34"-4634"0"0,1 1 0 0 0,-1-1-1 0 0,1 1 1 0 0,-1-1 0 0 0,0 1 0 0 0,1-1 0 0 0,-1 1-1 0 0,0 0 1 0 0,1-1 0 0 0,-1 1 0 0 0,0 0 0 0 0,1-1-1 0 0,-1 1 1 0 0,0 0 0 0 0,0 0 0 0 0,1 0 0 0 0,-1 0-1 0 0,0 0 1 0 0,0-1 0 0 0,1 1 0 0 0,-1 1 0 0 0,0-1-1 0 0,0 0 1 0 0,0 0 0 0 0,-18 6 2004 0 0,-26 16-206 0 0,37-20-1768 0 0,1 1 0 0 0,0 0 0 0 0,0 1 1 0 0,0 0-1 0 0,0 0 0 0 0,1 1 0 0 0,-1-1 1 0 0,1 1-1 0 0,-10 11 0 0 0,-40 55 1193 0 0,29-38-814 0 0,2 1 0 0 0,1 1 0 0 0,-28 54 0 0 0,42-68-460 0 0,2-1 1 0 0,0 1-1 0 0,1 1 1 0 0,1 0-1 0 0,2-1 1 0 0,0 2-1 0 0,1-1 0 0 0,0 42 1 0 0,3-54-76 0 0,1 0 0 0 0,0 1 0 0 0,1-1-1 0 0,0 0 1 0 0,1 1 0 0 0,0-1 0 0 0,0-1 0 0 0,1 1 0 0 0,0 0 0 0 0,1-1-1 0 0,0 0 1 0 0,1 0 0 0 0,-1 0 0 0 0,2-1 0 0 0,-1 0 0 0 0,1 0 0 0 0,1 0-1 0 0,-1-1 1 0 0,1 0 0 0 0,0-1 0 0 0,10 6 0 0 0,0-2-100 0 0,0 0 1 0 0,0-2 0 0 0,1 0-1 0 0,24 6 1 0 0,82 15-930 0 0,-57-15-234 0 0,-46-9-840 0 0,1-1-1 0 0,28 1 1 0 0,-22-5 156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7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58 1584 0 0,'-3'0'547'0'0,"-20"-2"3448"0"0,22 2-3810 0 0,0 0-1 0 0,0 0 1 0 0,1 0 0 0 0,-1 0-1 0 0,0 0 1 0 0,0 0-1 0 0,0 0 1 0 0,1 0 0 0 0,-1 0-1 0 0,0 0 1 0 0,1 1 0 0 0,-1-1-1 0 0,0 0 1 0 0,0 1-1 0 0,1-1 1 0 0,-1 0 0 0 0,1 1-1 0 0,-1-1 1 0 0,0 1-1 0 0,1-1 1 0 0,-1 1 0 0 0,1-1-1 0 0,-1 2 1 0 0,1-2-106 0 0,0 1 0 0 0,1-1 1 0 0,-1 0-1 0 0,0 1 0 0 0,1-1 0 0 0,-1 1 1 0 0,1-1-1 0 0,-1 0 0 0 0,1 1 0 0 0,-1-1 1 0 0,1 0-1 0 0,-1 0 0 0 0,1 1 0 0 0,-1-1 0 0 0,1 0 1 0 0,-1 0-1 0 0,1 0 0 0 0,-1 0 0 0 0,1 0 1 0 0,0 0-1 0 0,-1 0 0 0 0,1 0 0 0 0,-1 0 1 0 0,2 0-1 0 0,-1 0 39 0 0,25 2 553 0 0,-1-2 0 0 0,1-1-1 0 0,0-2 1 0 0,36-7 0 0 0,-44 7-590 0 0,77-21 93 0 0,-11 2-346 0 0,-72 20 166 0 0,1 0-1 0 0,-1 1 0 0 0,1 0 0 0 0,21 1 0 0 0,-32 0 10 0 0,-1 0 0 0 0,1 0-1 0 0,-1 1 1 0 0,1-1-1 0 0,-1 0 1 0 0,1 0 0 0 0,-1 1-1 0 0,1-1 1 0 0,-1 1-1 0 0,1-1 1 0 0,-1 1 0 0 0,1 0-1 0 0,-1 0 1 0 0,0 0-1 0 0,1-1 1 0 0,-1 1 0 0 0,0 0-1 0 0,0 0 1 0 0,1 1-1 0 0,-1-1 1 0 0,0 0 0 0 0,0 0-1 0 0,-1 1 1 0 0,1-1-1 0 0,1 2 1 0 0,-2-1 31 0 0,1 1-1 0 0,-1-1 1 0 0,0 1 0 0 0,0 0-1 0 0,0-1 1 0 0,0 1-1 0 0,0-1 1 0 0,0 1 0 0 0,-1-1-1 0 0,1 1 1 0 0,-1-1 0 0 0,0 1-1 0 0,0-1 1 0 0,-2 4 0 0 0,-1 5 223 0 0,0 0 1 0 0,0-1-1 0 0,1 2 1 0 0,0-1 0 0 0,1 0-1 0 0,1 0 1 0 0,-1 15-1 0 0,2-22-229 0 0,0 1-1 0 0,0-1 0 0 0,1 0 0 0 0,-1 0 0 0 0,1 0 1 0 0,0-1-1 0 0,0 1 0 0 0,1 0 0 0 0,-1 0 0 0 0,1 0 1 0 0,-1-1-1 0 0,1 1 0 0 0,1-1 0 0 0,-1 1 0 0 0,0-1 0 0 0,1 0 1 0 0,0 0-1 0 0,-1 0 0 0 0,1 0 0 0 0,0-1 0 0 0,1 1 1 0 0,-1-1-1 0 0,0 0 0 0 0,4 2 0 0 0,2 0-70 0 0,0 0 1 0 0,0-1-1 0 0,0 0 0 0 0,0-1 0 0 0,0 0 0 0 0,0 0 0 0 0,1-1 1 0 0,-1 0-1 0 0,1-1 0 0 0,-1 0 0 0 0,15-2 0 0 0,-6 0-702 0 0,-1-2-1 0 0,1 0 0 0 0,-1-1 1 0 0,0 0-1 0 0,18-10 0 0 0,-14 4-987 0 0</inkml:trace>
</inkml:ink>
</file>

<file path=ppt/ink/ink5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23 512 0 0,'-1'0'140'0'0,"1"-1"0"0"0,0 1-1 0 0,-1 0 1 0 0,1-1 0 0 0,0 1 0 0 0,0-1 0 0 0,-1 1-1 0 0,1-1 1 0 0,0 1 0 0 0,0-1 0 0 0,0 1 0 0 0,-1-1-1 0 0,1 1 1 0 0,0-1 0 0 0,0 1 0 0 0,0-1 0 0 0,0 1-1 0 0,0-1 1 0 0,0 1 0 0 0,0-1 0 0 0,0 1-1 0 0,0-1 1 0 0,1 0 0 0 0,-1 1 0 0 0,0-1 0 0 0,0 1-1 0 0,0 0 1 0 0,1-1 0 0 0,-1 1 0 0 0,0-1 0 0 0,0 1-1 0 0,1-1 1 0 0,-1 0 0 0 0,2 1 357 0 0,0-1 1 0 0,-1 1-1 0 0,1-1 0 0 0,0 1 0 0 0,-1 0 1 0 0,1-1-1 0 0,0 1 0 0 0,2 0 1 0 0,12-1 1331 0 0,-10 0-1366 0 0,-1 0 0 0 0,1 1 0 0 0,-1 0 0 0 0,0 0-1 0 0,1 1 1 0 0,-1-1 0 0 0,1 1 0 0 0,-1 0-1 0 0,10 4 1 0 0,5 3 71 0 0,23 12 1 0 0,-22-9-125 0 0,1 0-202 0 0,-1 1-1 0 0,0 2 1 0 0,-1 0 0 0 0,-1 1-1 0 0,0 1 1 0 0,-1 1-1 0 0,0 0 1 0 0,-2 1 0 0 0,0 1-1 0 0,-1 1 1 0 0,15 26 0 0 0,-17-23-105 0 0,-1 1 1 0 0,0 0-1 0 0,-2 0 1 0 0,-1 1-1 0 0,-1 1 1 0 0,-1 0-1 0 0,-1 0 1 0 0,-1 0-1 0 0,-2 0 1 0 0,1 35-1 0 0,-4-37-73 0 0,-2-1-1 0 0,0 0 0 0 0,-1 1 1 0 0,-2-1-1 0 0,0 0 0 0 0,-1-1 1 0 0,-13 30-1 0 0,12-38-98 0 0,0 1-1 0 0,-1-1 1 0 0,0 0 0 0 0,-1-1-1 0 0,-1 1 1 0 0,0-2 0 0 0,-1 0-1 0 0,0 0 1 0 0,-1-1-1 0 0,0 0 1 0 0,-20 13 0 0 0,6-9-481 0 0,0 0-1 0 0,-45 16 1 0 0,-59 15-5306 0 0,110-40 3842 0 0,-4 2-1165 0 0</inkml:trace>
</inkml:ink>
</file>

<file path=ppt/ink/ink5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3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19 128 512 0 0,'-14'-7'3969'0'0,"9"5"1715"0"0,38 3-3070 0 0,-8-1-1703 0 0,41-3 1 0 0,101-24 1130 0 0,36-5-921 0 0,-46 10-761 0 0,128-12-110 0 0,-247 33-529 0 0,-38 1 271 0 0,0 0-1 0 0,0 0 1 0 0,0 0 0 0 0,0 0 0 0 0,0 0-1 0 0,0 0 1 0 0,-1 0 0 0 0,1 0-1 0 0,0 0 1 0 0,0 0 0 0 0,0 0 0 0 0,0 0-1 0 0,0 0 1 0 0,0 0 0 0 0,0 0 0 0 0,0 0-1 0 0,0 0 1 0 0,0 0 0 0 0,0 1 0 0 0,0-1-1 0 0,0 0 1 0 0,0 0 0 0 0,0 0 0 0 0,0 0-1 0 0,0 0 1 0 0,0 0 0 0 0,0 0-1 0 0,0 0 1 0 0,0 0 0 0 0,0 0 0 0 0,0 0-1 0 0,0 0 1 0 0,0 0 0 0 0,0 0 0 0 0,0 0-1 0 0,0 0 1 0 0,0 1 0 0 0,0-1 0 0 0,0 0-1 0 0,0 0 1 0 0,0 0 0 0 0,0 0 0 0 0,0 0-1 0 0,0 0 1 0 0,0 0 0 0 0,0 0-1 0 0,0 0 1 0 0,0 0 0 0 0,0 0 0 0 0,1 0-1 0 0,-1 0 1 0 0,0 0 0 0 0,0 0 0 0 0,0 0-1 0 0,0 0 1 0 0,0 0 0 0 0,0 0 0 0 0,0 0-1 0 0,0 0 1 0 0,0 0 0 0 0,0 0 0 0 0,0 0-1 0 0,-8 5-675 0 0,-12 3-884 0 0,-36 7-6248 0 0,35-8 3694 0 0</inkml:trace>
</inkml:ink>
</file>

<file path=ppt/ink/ink5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3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68 912 0 0,'-1'-2'292'0'0,"1"0"0"0"0,-1 0-1 0 0,0 0 1 0 0,1 0 0 0 0,-1 0-1 0 0,1 0 1 0 0,0 0 0 0 0,0 0-1 0 0,0 0 1 0 0,0 0 0 0 0,0 0-1 0 0,0 0 1 0 0,0 0 0 0 0,1 0-1 0 0,-1 0 1 0 0,1 0 0 0 0,-1 0-1 0 0,1 0 1 0 0,0 0-1 0 0,0 0 1 0 0,0 0 0 0 0,0 1-1 0 0,0-1 1 0 0,0 0 0 0 0,0 1-1 0 0,1-1 1 0 0,-1 1 0 0 0,1-1-1 0 0,-1 1 1 0 0,1-1 0 0 0,-1 1-1 0 0,1 0 1 0 0,0 0 0 0 0,0 0-1 0 0,-1 0 1 0 0,1 0 0 0 0,0 0-1 0 0,0 1 1 0 0,0-1 0 0 0,0 1-1 0 0,0-1 1 0 0,0 1 0 0 0,0 0-1 0 0,0-1 1 0 0,0 1 0 0 0,3 0-1 0 0,-4 1-219 0 0,-1-1-1 0 0,1 0 1 0 0,-1 0-1 0 0,1 0 1 0 0,-1 1-1 0 0,1-1 1 0 0,-1 0-1 0 0,1 1 1 0 0,-1-1-1 0 0,1 0 1 0 0,-1 1-1 0 0,1-1 1 0 0,-1 0-1 0 0,0 1 1 0 0,1-1-1 0 0,-1 1 1 0 0,0-1-1 0 0,1 1 1 0 0,-1-1-1 0 0,0 1 1 0 0,0-1-1 0 0,1 1 1 0 0,-1-1-1 0 0,0 1 1 0 0,0-1-1 0 0,0 1 1 0 0,0 0-1 0 0,0 0 1 0 0,3 21 953 0 0,-3-16-759 0 0,14 152 2341 0 0,14 142-1708 0 0,-18-250-936 0 0,-9-45 24 0 0,1 1-1 0 0,-1-1 1 0 0,1 0-1 0 0,1 0 0 0 0,-1 0 1 0 0,7 10-1 0 0,-9-15-12 0 0,1 1 0 0 0,-1 0 0 0 0,1 0 1 0 0,0-1-1 0 0,-1 1 0 0 0,1 0 0 0 0,0-1 0 0 0,-1 1 0 0 0,1-1 0 0 0,0 1 0 0 0,0-1 0 0 0,-1 1 0 0 0,1-1 0 0 0,0 1 0 0 0,0-1 0 0 0,0 0 1 0 0,0 0-1 0 0,0 1 0 0 0,-1-1 0 0 0,1 0 0 0 0,0 0 0 0 0,0 0 0 0 0,1 0 0 0 0,0 0-45 0 0,-1-1-1 0 0,0 1 1 0 0,0-1-1 0 0,1 1 1 0 0,-1-1-1 0 0,0 1 1 0 0,0-1-1 0 0,0 0 1 0 0,0 0 0 0 0,0 0-1 0 0,0 0 1 0 0,0 0-1 0 0,0 0 1 0 0,1-1-1 0 0,3-5-1736 0 0,0-1 0 0 0,0 0-1 0 0,6-15 1 0 0,-8 16-1087 0 0,3-6-1041 0 0</inkml:trace>
</inkml:ink>
</file>

<file path=ppt/ink/ink5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4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50 133 1760 0 0,'-8'5'5605'0'0,"7"-5"-5500"0"0,0 0 1 0 0,1 0-1 0 0,-1 1 0 0 0,1-1 0 0 0,-1 0 0 0 0,1 1 1 0 0,-1-1-1 0 0,1 0 0 0 0,-1 1 0 0 0,1-1 1 0 0,-1 0-1 0 0,1 1 0 0 0,-1-1 0 0 0,1 1 0 0 0,0-1 1 0 0,-1 1-1 0 0,1-1 0 0 0,0 1 0 0 0,-1-1 1 0 0,1 1-1 0 0,0-1 0 0 0,0 1 0 0 0,-1 0 0 0 0,1-1 1 0 0,0 2-1 0 0,-2 7 611 0 0,1 1-1 0 0,0 0 1 0 0,1-1 0 0 0,0 1 0 0 0,0 0 0 0 0,1-1 0 0 0,1 1-1 0 0,-1 0 1 0 0,2-1 0 0 0,-1 0 0 0 0,7 16 0 0 0,-6-15-411 0 0,-3-8-172 0 0,1 1 0 0 0,0 0 0 0 0,0 0 0 0 0,0 0 0 0 0,0-1 0 0 0,4 6 0 0 0,-5-8-118 0 0,0-1 0 0 0,0 1 1 0 0,0 0-1 0 0,1 0 0 0 0,-1 0 0 0 0,0-1 0 0 0,0 1 1 0 0,0 0-1 0 0,0 0 0 0 0,0 0 0 0 0,1-1 1 0 0,-1 1-1 0 0,0 0 0 0 0,0 0 0 0 0,0-1 0 0 0,0 1 1 0 0,0 0-1 0 0,0-1 0 0 0,0 1 0 0 0,0 0 1 0 0,0 0-1 0 0,0-1 0 0 0,0 1 0 0 0,0 0 0 0 0,0 0 1 0 0,0-1-1 0 0,0 1 0 0 0,0 0 0 0 0,0 0 0 0 0,0-1 1 0 0,0 1-1 0 0,-1-1 0 0 0,0-12 147 0 0,-2 7-142 0 0,1-1 0 0 0,-1 1 1 0 0,0 0-1 0 0,-1 0 0 0 0,-5-7 0 0 0,5 7-7 0 0,0 1-1 0 0,1-1 0 0 0,-1 1 1 0 0,2-1-1 0 0,-1 0 1 0 0,-3-10-1 0 0,4 5-36 0 0,-1 0 1 0 0,2 0-1 0 0,0 0 0 0 0,0 0 1 0 0,1 0-1 0 0,1 0 0 0 0,2-17 0 0 0,-3 24 15 0 0,1 0 0 0 0,0 0 0 0 0,0 0 0 0 0,1 0 0 0 0,-1 0 0 0 0,1 0 0 0 0,0 0 0 0 0,0 0 0 0 0,0 0 0 0 0,1 1 0 0 0,-1-1 0 0 0,1 1 0 0 0,0 0 0 0 0,0 0 0 0 0,0 0 0 0 0,0 0 0 0 0,0 0 0 0 0,1 1 0 0 0,-1 0 0 0 0,1-1 0 0 0,0 1 0 0 0,4-1 0 0 0,3-1-65 0 0,0 1 1 0 0,1 0-1 0 0,-1 1 0 0 0,1 0 1 0 0,-1 1-1 0 0,1 1 1 0 0,18 0-1 0 0,84 16-1305 0 0,-77-10 486 0 0,-24-4-258 0 0,-1 0-1 0 0,1 1 1 0 0,-1 1-1 0 0,12 5 1 0 0,-12-3-1375 0 0</inkml:trace>
</inkml:ink>
</file>

<file path=ppt/ink/ink5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4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52 1648 0 0,'-1'-1'385'0'0,"0"0"-1"0"0,1 0 0 0 0,-1 0 1 0 0,0 0-1 0 0,0 1 0 0 0,1-1 1 0 0,-1 0-1 0 0,0 0 0 0 0,0 0 1 0 0,0 1-1 0 0,0-1 0 0 0,0 0 1 0 0,0 1-1 0 0,0-1 0 0 0,-1 1 1 0 0,1 0-1 0 0,0-1 0 0 0,0 1 1 0 0,0 0-1 0 0,0-1 0 0 0,-1 1 1 0 0,1 0-1 0 0,-1 0 0 0 0,-1 0-60 0 0,1 1-1 0 0,0-1 1 0 0,-1 1-1 0 0,1 0 0 0 0,0 0 1 0 0,0 0-1 0 0,-1 0 1 0 0,1 0-1 0 0,0 0 1 0 0,0 0-1 0 0,-2 2 1 0 0,-4 4 114 0 0,1 0 0 0 0,-1 1 0 0 0,2 0 1 0 0,-9 11-1 0 0,7-8-133 0 0,1 1 0 0 0,0 0 0 0 0,-6 16 1 0 0,10-21-194 0 0,0 0 1 0 0,1 0-1 0 0,0 0 1 0 0,0 0-1 0 0,1 1 0 0 0,0-1 1 0 0,0 13-1 0 0,1-16-92 0 0,1-1-1 0 0,0 1 1 0 0,0-1-1 0 0,0 1 1 0 0,0-1-1 0 0,1 0 1 0 0,-1 0-1 0 0,1 0 1 0 0,0 0-1 0 0,0 0 1 0 0,0 0-1 0 0,0 0 1 0 0,1 0-1 0 0,-1-1 1 0 0,1 1-1 0 0,-1-1 1 0 0,1 0-1 0 0,5 3 1 0 0,-4-1-30 0 0,1-2 0 0 0,0 1 0 0 0,0 0 0 0 0,0-1-1 0 0,0 0 1 0 0,0 0 0 0 0,1 0 0 0 0,-1-1 0 0 0,1 0 0 0 0,-1 0 0 0 0,7 0 0 0 0,-2-2-35 0 0,-1 0 1 0 0,0 0-1 0 0,0-1 1 0 0,0-1-1 0 0,0 0 1 0 0,0 0-1 0 0,0 0 1 0 0,-1-1 0 0 0,0 0-1 0 0,1-1 1 0 0,-1 0-1 0 0,-1 0 1 0 0,1-1-1 0 0,-1 0 1 0 0,0 0-1 0 0,-1-1 1 0 0,1 0-1 0 0,-1 0 1 0 0,0 0-1 0 0,-1-1 1 0 0,0 0-1 0 0,4-8 1 0 0,-6 9 10 0 0,-2 1-1 0 0,1-1 1 0 0,0 1 0 0 0,-1-1 0 0 0,-1 1-1 0 0,1-1 1 0 0,-1 1 0 0 0,0-1-1 0 0,0 0 1 0 0,-2-9 0 0 0,0 7-4 0 0,1 0 1 0 0,-2 0 0 0 0,1 0-1 0 0,-1 0 1 0 0,-1 1-1 0 0,-8-16 1 0 0,11 21 41 0 0,-1 0 1 0 0,0 0-1 0 0,0 1 0 0 0,0-1 0 0 0,0 1 1 0 0,0 0-1 0 0,-1 0 0 0 0,1 0 1 0 0,-1 0-1 0 0,1 0 0 0 0,-1 0 0 0 0,0 1 1 0 0,0-1-1 0 0,0 1 0 0 0,0 0 0 0 0,-3-2 1 0 0,2 3 7 0 0,-1-1 0 0 0,1 0 0 0 0,0 1 0 0 0,-1 0 0 0 0,1 0 0 0 0,0 0 0 0 0,-1 1 0 0 0,1 0 0 0 0,0-1 0 0 0,-8 4 0 0 0,2 0 61 0 0,0 0 0 0 0,1 1 0 0 0,-1 0-1 0 0,1 0 1 0 0,0 1 0 0 0,0 0 0 0 0,1 1 0 0 0,-14 13-1 0 0,11-8 45 0 0,1 0 0 0 0,0 1-1 0 0,-12 19 1 0 0,18-24-35 0 0,0-1-1 0 0,1 0 1 0 0,0 1-1 0 0,0 0 1 0 0,0 0-1 0 0,1 0 1 0 0,0 0-1 0 0,-1 12 1 0 0,3-17-70 0 0,1-1 1 0 0,-1 1 0 0 0,1 0-1 0 0,-1-1 1 0 0,1 1 0 0 0,0-1-1 0 0,0 0 1 0 0,0 1 0 0 0,0-1-1 0 0,0 0 1 0 0,0 1 0 0 0,1-1-1 0 0,-1 0 1 0 0,1 0 0 0 0,0 0-1 0 0,-1 0 1 0 0,1 0 0 0 0,0-1-1 0 0,0 1 1 0 0,0-1 0 0 0,0 1-1 0 0,4 1 1 0 0,3 2-3 0 0,0 0 0 0 0,0-1-1 0 0,0 0 1 0 0,15 4 0 0 0,-14-6-20 0 0,-1 0-1 0 0,0-1 1 0 0,1 0 0 0 0,-1 0 0 0 0,1-1 0 0 0,-1 0 0 0 0,1-1 0 0 0,-1 0-1 0 0,0 0 1 0 0,1-1 0 0 0,17-6 0 0 0,-15 4-33 0 0,0-2-1 0 0,-1 1 1 0 0,1-1 0 0 0,-1-1-1 0 0,0 0 1 0 0,-1-1-1 0 0,0 0 1 0 0,12-12 0 0 0,-19 17 28 0 0,0-1 0 0 0,0 1 0 0 0,0-1 0 0 0,-1 0 0 0 0,0 0 0 0 0,0-1 1 0 0,0 1-1 0 0,0 0 0 0 0,0-1 0 0 0,-1 1 0 0 0,0-1 0 0 0,0 1 1 0 0,0-1-1 0 0,-1 0 0 0 0,1 1 0 0 0,-1-1 0 0 0,0 0 0 0 0,-1 0 1 0 0,1 1-1 0 0,-1-1 0 0 0,0 1 0 0 0,-2-8 0 0 0,0 1 35 0 0,-1 0 0 0 0,0 1-1 0 0,-1-1 1 0 0,0 1 0 0 0,-1 0-1 0 0,0 0 1 0 0,0 1 0 0 0,-10-12-1 0 0,15 21-15 0 0,1 0 0 0 0,0-1 0 0 0,-1 1 0 0 0,1-1 0 0 0,0 1 0 0 0,-1 0 0 0 0,1-1 0 0 0,0 1 0 0 0,-1-1 0 0 0,1 1 0 0 0,-1 0 0 0 0,1 0 0 0 0,0-1 0 0 0,-1 1 0 0 0,1 0 0 0 0,-1 0 0 0 0,1 0 0 0 0,-1-1 0 0 0,1 1 0 0 0,-1 0 0 0 0,1 0 0 0 0,-1 0 0 0 0,1 0 0 0 0,-1 0 0 0 0,1 0 0 0 0,-1 0 0 0 0,1 0 0 0 0,-2 0 0 0 0,2 1 4 0 0,-1-1 0 0 0,0 1-1 0 0,1-1 1 0 0,-1 1 0 0 0,1 0-1 0 0,-1-1 1 0 0,1 1 0 0 0,-1 0-1 0 0,1-1 1 0 0,0 1 0 0 0,-1 0-1 0 0,1 0 1 0 0,0-1 0 0 0,-1 1-1 0 0,1 1 1 0 0,-2 6 44 0 0,1 0 0 0 0,-1 13 0 0 0,2-18-49 0 0,0 8 17 0 0,0-1 1 0 0,0 1-1 0 0,1-1 0 0 0,0 1 1 0 0,1-1-1 0 0,1 0 0 0 0,-1 1 1 0 0,2-1-1 0 0,-1 0 1 0 0,1 0-1 0 0,9 15 0 0 0,-8-18-36 0 0,-1-1 0 0 0,1 1 0 0 0,0-1 0 0 0,0 0-1 0 0,1 0 1 0 0,0-1 0 0 0,0 0 0 0 0,0 0 0 0 0,1 0-1 0 0,-1-1 1 0 0,1 0 0 0 0,0 0 0 0 0,1 0 0 0 0,-1-1-1 0 0,15 4 1 0 0,-8-3-456 0 0,0-1 0 0 0,-1-1 0 0 0,28 2-1 0 0,-33-4-540 0 0,0-1-1 0 0,1 0 0 0 0,-1 0 0 0 0,0-1 0 0 0,0 0 1 0 0,0 0-1 0 0,-1-1 0 0 0,9-3 0 0 0,0-2-980 0 0</inkml:trace>
</inkml:ink>
</file>

<file path=ppt/ink/ink5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5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168 140 8 0 0,'0'-2'244'0'0,"0"1"1"0"0,1-1-1 0 0,-1 1 1 0 0,0-1-1 0 0,1 1 1 0 0,-1-1-1 0 0,1 1 1 0 0,0-1-1 0 0,-1 1 1 0 0,1-1-1 0 0,1-1 1 0 0,4-9 1387 0 0,-5 7-1039 0 0,0-1 0 0 0,0 1 0 0 0,0 0 0 0 0,-1 0 0 0 0,0-1 0 0 0,0 1-1 0 0,0 0 1 0 0,-1-1 0 0 0,1 1 0 0 0,-1 0 0 0 0,-1 0 0 0 0,-2-9 0 0 0,3 12-481 0 0,0 0 0 0 0,0 1 0 0 0,1-1 0 0 0,-1 0 0 0 0,0 1 0 0 0,0-1 0 0 0,0 1 0 0 0,-1-1 0 0 0,1 1 0 0 0,0-1 0 0 0,-1 1 0 0 0,1 0 0 0 0,-1 0 0 0 0,1 0 0 0 0,-1-1 0 0 0,1 2 0 0 0,-1-1 0 0 0,0 0 0 0 0,1 0 0 0 0,-1 0 0 0 0,0 1 0 0 0,0-1 0 0 0,0 1 0 0 0,0-1 0 0 0,1 1 0 0 0,-1 0 0 0 0,0 0 0 0 0,0 0 0 0 0,0 0 0 0 0,0 0 0 0 0,0 0 0 0 0,0 1 0 0 0,1-1 0 0 0,-1 0 0 0 0,0 1 0 0 0,0 0 0 0 0,0-1 0 0 0,-2 2 0 0 0,-3 2 60 0 0,0 0 0 0 0,1 0 0 0 0,-1 0 0 0 0,1 1 1 0 0,0 0-1 0 0,0 0 0 0 0,0 0 0 0 0,1 1 0 0 0,0 0 0 0 0,0 0 0 0 0,0 1 0 0 0,1-1 0 0 0,0 1 0 0 0,0 0 0 0 0,-3 8 0 0 0,2-4-65 0 0,1-1-1 0 0,1 0 0 0 0,0 1 1 0 0,0 0-1 0 0,1 0 1 0 0,0 0-1 0 0,1 0 1 0 0,1 0-1 0 0,-1 0 0 0 0,3 13 1 0 0,-2-21-86 0 0,1 1 0 0 0,0 0 0 0 0,0 0 0 0 0,0 0-1 0 0,1-1 1 0 0,-1 1 0 0 0,1-1 0 0 0,0 1 0 0 0,0-1 0 0 0,0 1 0 0 0,0-1 0 0 0,3 3 0 0 0,0-1-15 0 0,0-1-1 0 0,0 0 1 0 0,0 1-1 0 0,0-2 1 0 0,0 1-1 0 0,11 4 1 0 0,1 0-67 0 0,1-2-1 0 0,0 0 1 0 0,36 7 0 0 0,-45-10-112 0 0,0-2 0 0 0,1 1 0 0 0,-1-1 0 0 0,1 0 0 0 0,-1-1-1 0 0,0 0 1 0 0,1-1 0 0 0,-1 0 0 0 0,0 0 0 0 0,1-1-1 0 0,-1 0 1 0 0,0 0 0 0 0,11-6 0 0 0,37-20-2978 0 0,-22 5-2147 0 0,-22 14 3605 0 0</inkml:trace>
</inkml:ink>
</file>

<file path=ppt/ink/ink5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5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61 100 8 0 0,'-4'0'708'0'0,"1"0"0"0"0,-1 1 0 0 0,0 0 0 0 0,1-1-1 0 0,-1 1 1 0 0,1 0 0 0 0,-1 0 0 0 0,1 1 0 0 0,-1-1 0 0 0,-2 3 0 0 0,4-4-434 0 0,1 1 0 0 0,0 0 1 0 0,0 0-1 0 0,0 0 1 0 0,0 0-1 0 0,0 0 0 0 0,0 0 1 0 0,0 0-1 0 0,0 0 0 0 0,0 0 1 0 0,0 0-1 0 0,0 0 0 0 0,1 1 1 0 0,-1-1-1 0 0,0 0 1 0 0,1 1-1 0 0,-1-1 0 0 0,1 0 1 0 0,-1 1-1 0 0,1-1 0 0 0,0 1 1 0 0,0-1-1 0 0,0 1 1 0 0,0-1-1 0 0,0 0 0 0 0,0 1 1 0 0,0-1-1 0 0,0 2 0 0 0,1-1-198 0 0,0 0 1 0 0,0-1-1 0 0,-1 1 0 0 0,1 0 0 0 0,0-1 0 0 0,1 1 0 0 0,-1-1 0 0 0,0 1 0 0 0,0-1 0 0 0,0 0 0 0 0,1 0 0 0 0,-1 1 0 0 0,1-1 0 0 0,-1 0 0 0 0,1 0 1 0 0,-1 0-1 0 0,1-1 0 0 0,0 1 0 0 0,0 0 0 0 0,-1-1 0 0 0,1 1 0 0 0,3 0 0 0 0,2 1 58 0 0,0-1-1 0 0,1 0 1 0 0,-1 0 0 0 0,9 0-1 0 0,2-2-112 0 0,0 0 0 0 0,0-1 0 0 0,-1-1 0 0 0,1 0 0 0 0,-1-2 0 0 0,0 0 0 0 0,0-1 0 0 0,-1 0 0 0 0,1-1 1 0 0,-1-1-1 0 0,-1-1 0 0 0,16-11 0 0 0,-29 19-30 0 0,0-1 1 0 0,1 0 0 0 0,-1 0 0 0 0,0 0 0 0 0,0 0 0 0 0,0 0-1 0 0,0-1 1 0 0,-1 1 0 0 0,1 0 0 0 0,-1-1 0 0 0,1 1 0 0 0,-1-1 0 0 0,0 0-1 0 0,0 1 1 0 0,0-1 0 0 0,0 0 0 0 0,-1 0 0 0 0,1-5 0 0 0,-1 6 6 0 0,0 0 0 0 0,0 0 0 0 0,0 0 0 0 0,-1 0 0 0 0,1 0 0 0 0,-1 0 0 0 0,0 0 0 0 0,1 0 0 0 0,-1 0 0 0 0,0 0 0 0 0,0 0 0 0 0,0 0 0 0 0,-1 0 0 0 0,1 0 1 0 0,0 1-1 0 0,-1-1 0 0 0,1 0 0 0 0,-1 1 0 0 0,1 0 0 0 0,-1-1 0 0 0,0 1 0 0 0,1 0 0 0 0,-1 0 0 0 0,0 0 0 0 0,-4-2 0 0 0,0 1 7 0 0,1 0-1 0 0,-1 0 0 0 0,0 1 1 0 0,0 0-1 0 0,0 0 0 0 0,0 0 1 0 0,1 1-1 0 0,-1 0 0 0 0,-11 1 1 0 0,-6 2 35 0 0,-24 6 0 0 0,40-7-18 0 0,-2 0 13 0 0,0 1 0 0 0,1 1 0 0 0,-1-1 0 0 0,1 1 1 0 0,0 1-1 0 0,0-1 0 0 0,1 2 0 0 0,-1-1 0 0 0,1 1 0 0 0,0 0 1 0 0,1 0-1 0 0,-1 1 0 0 0,1-1 0 0 0,1 2 0 0 0,-8 11 1 0 0,7-11 14 0 0,1 0 0 0 0,1 1 1 0 0,0 0-1 0 0,0 0 1 0 0,0 0-1 0 0,1 0 0 0 0,1 1 1 0 0,-1-1-1 0 0,1 1 1 0 0,1-1-1 0 0,0 1 0 0 0,1 0 1 0 0,0 0-1 0 0,1 14 1 0 0,0-20-52 0 0,0 0 1 0 0,1 1-1 0 0,0-1 1 0 0,-1 0-1 0 0,1 0 1 0 0,1 0-1 0 0,-1-1 1 0 0,0 1-1 0 0,1-1 1 0 0,0 1-1 0 0,0-1 1 0 0,0 0-1 0 0,0 0 1 0 0,0 0-1 0 0,1 0 1 0 0,5 3-1 0 0,6 3-56 0 0,-1 0 1 0 0,31 11-1 0 0,-20-11-251 0 0,0-1 1 0 0,1-1-1 0 0,49 7 1 0 0,-24-9-3208 0 0,53-1 1 0 0,-74-4 1689 0 0,0-5-196 0 0</inkml:trace>
</inkml:ink>
</file>

<file path=ppt/ink/ink5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6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272 142 8 0 0,'1'-1'2'0'0,"3"-9"1203"0"0,1-1 1 0 0,-1 0-1 0 0,-1 0 1 0 0,0 0 0 0 0,0 0-1 0 0,-1-1 1 0 0,-1 1-1 0 0,1-19 1 0 0,-2 29-1111 0 0,0 0 0 0 0,-1-1 0 0 0,1 1 1 0 0,0 0-1 0 0,0 0 0 0 0,-1 0 1 0 0,1 0-1 0 0,-1 0 0 0 0,1 0 0 0 0,-1 1 1 0 0,1-1-1 0 0,-1 0 0 0 0,0 0 0 0 0,0 0 1 0 0,1 0-1 0 0,-1 1 0 0 0,0-1 1 0 0,0 0-1 0 0,0 1 0 0 0,0-1 0 0 0,1 0 1 0 0,-1 1-1 0 0,0-1 0 0 0,0 1 0 0 0,0 0 1 0 0,0-1-1 0 0,0 1 0 0 0,-1 0 1 0 0,1 0-1 0 0,0-1 0 0 0,0 1 0 0 0,0 0 1 0 0,0 0-1 0 0,0 0 0 0 0,0 0 0 0 0,0 0 1 0 0,-2 1-1 0 0,-3 0 99 0 0,1-1 0 0 0,-1 2 0 0 0,1-1 0 0 0,-1 0 1 0 0,-9 5-1 0 0,2 0-91 0 0,1-1 1 0 0,0 2 0 0 0,0 0 0 0 0,0 0 0 0 0,1 1-1 0 0,0 1 1 0 0,1-1 0 0 0,0 2 0 0 0,0 0 0 0 0,1 0-1 0 0,-13 18 1 0 0,21-26-99 0 0,-1 1 0 0 0,1-1 0 0 0,0 0 0 0 0,0 1-1 0 0,0-1 1 0 0,0 1 0 0 0,0 0 0 0 0,1-1 0 0 0,-1 1-1 0 0,1 0 1 0 0,0 0 0 0 0,-1-1 0 0 0,1 1 0 0 0,0 0 0 0 0,1 0-1 0 0,-1-1 1 0 0,0 1 0 0 0,1 0 0 0 0,0-1 0 0 0,1 6-1 0 0,0-5-8 0 0,0 1 0 0 0,0-1-1 0 0,0 0 1 0 0,0 0-1 0 0,1 0 1 0 0,-1-1-1 0 0,1 1 1 0 0,0 0 0 0 0,0-1-1 0 0,0 0 1 0 0,0 0-1 0 0,0 0 1 0 0,0 0-1 0 0,7 3 1 0 0,7 1-12 0 0,0 0 0 0 0,1-2 0 0 0,20 4 0 0 0,-22-5 29 0 0,0 0-1 0 0,0 1 1 0 0,-1 1-1 0 0,20 8 1 0 0,-33-12 11 0 0,0 0 1 0 0,0 0 0 0 0,-1 0 0 0 0,1 0-1 0 0,0 0 1 0 0,0 0 0 0 0,-1 0-1 0 0,1 1 1 0 0,-1-1 0 0 0,1 1 0 0 0,-1-1-1 0 0,0 1 1 0 0,1-1 0 0 0,-1 1 0 0 0,0 0-1 0 0,0 0 1 0 0,0 0 0 0 0,0 0-1 0 0,-1-1 1 0 0,1 1 0 0 0,0 0 0 0 0,-1 0-1 0 0,0 0 1 0 0,1 0 0 0 0,-1 0-1 0 0,0 1 1 0 0,0-1 0 0 0,0 0 0 0 0,0 2-1 0 0,-1-1 60 0 0,0 0-1 0 0,0 1 0 0 0,0-1 1 0 0,-1 0-1 0 0,1 0 0 0 0,-1-1 1 0 0,1 1-1 0 0,-1 0 0 0 0,0 0 1 0 0,0-1-1 0 0,-1 1 0 0 0,1-1 1 0 0,0 0-1 0 0,-1 0 0 0 0,1 0 1 0 0,-1 0-1 0 0,-4 3 0 0 0,-13 6 108 0 0,-1-1-1 0 0,0 0 0 0 0,0-2 1 0 0,-1 0-1 0 0,0-2 0 0 0,-36 7 1 0 0,51-12-203 0 0,0-1 1 0 0,0 0-1 0 0,0 0 1 0 0,-1-1-1 0 0,1 1 1 0 0,0-2-1 0 0,0 1 1 0 0,-11-5-1 0 0,15 5-155 0 0,0 0 1 0 0,0-1-1 0 0,0 1 0 0 0,0-1 1 0 0,0 0-1 0 0,1 0 0 0 0,-1 0 1 0 0,0 0-1 0 0,-2-3 0 0 0,4 3-208 0 0,0 0 0 0 0,-1 0-1 0 0,1 1 1 0 0,0-1 0 0 0,0 0-1 0 0,0-1 1 0 0,0 1 0 0 0,1 0-1 0 0,-1 0 1 0 0,0 0 0 0 0,1 0-1 0 0,0-1 1 0 0,-1 1 0 0 0,1-4-1 0 0,2-9-2639 0 0</inkml:trace>
</inkml:ink>
</file>

<file path=ppt/ink/ink5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3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5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6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69 512 0 0,'-1'-6'642'0'0,"0"1"1"0"0,0-1-1 0 0,-1 1 1 0 0,1-1-1 0 0,-1 1 0 0 0,-4-7 1 0 0,5 10-313 0 0,0 1 1 0 0,0-1 0 0 0,0 1 0 0 0,0-1 0 0 0,-1 1 0 0 0,1 0-1 0 0,0 0 1 0 0,-1-1 0 0 0,1 1 0 0 0,-1 0 0 0 0,1 0-1 0 0,-1 0 1 0 0,0 1 0 0 0,1-1 0 0 0,-1 0 0 0 0,0 1-1 0 0,1-1 1 0 0,-1 1 0 0 0,0-1 0 0 0,0 1 0 0 0,0 0-1 0 0,0 0 1 0 0,-2-1 0 0 0,-1 2-31 0 0,-1 0 1 0 0,1 0-1 0 0,-1 0 0 0 0,1 1 0 0 0,0-1 1 0 0,-1 1-1 0 0,1 1 0 0 0,0-1 0 0 0,0 1 1 0 0,1 0-1 0 0,-1 0 0 0 0,-5 5 0 0 0,-3 2 145 0 0,0 1-1 0 0,-20 25 0 0 0,24-26-223 0 0,0 1 0 0 0,1 1 0 0 0,1 0 0 0 0,-9 18 0 0 0,13-25-167 0 0,1 1 1 0 0,0 0-1 0 0,0-1 0 0 0,0 1 0 0 0,1 0 0 0 0,0 0 1 0 0,0 0-1 0 0,1 0 0 0 0,0 0 0 0 0,0 0 1 0 0,0 0-1 0 0,1 0 0 0 0,1 6 0 0 0,-2-8-37 0 0,1-1 0 0 0,1 0 0 0 0,-1 0 0 0 0,0 1 0 0 0,1-1 0 0 0,0 0 0 0 0,-1 0 0 0 0,1 0 0 0 0,0-1 0 0 0,1 1 0 0 0,-1 0 0 0 0,0-1 0 0 0,6 5 0 0 0,-3-4-12 0 0,-1 0 0 0 0,1 0 0 0 0,1 0-1 0 0,-1-1 1 0 0,0 1 0 0 0,1-1 0 0 0,8 2-1 0 0,2-1-39 0 0,0-1-1 0 0,-1-1 1 0 0,1 0-1 0 0,0-1 1 0 0,18-1-1 0 0,-16-1-24 0 0,0-1 1 0 0,-1-1-1 0 0,1 0 1 0 0,-1-1-1 0 0,24-10 1 0 0,-33 12 18 0 0,1-1 0 0 0,-1 0 0 0 0,0-1 0 0 0,-1 0 0 0 0,1 0 0 0 0,-1 0 0 0 0,0-1 0 0 0,0 0 0 0 0,-1-1 0 0 0,0 0 0 0 0,0 0 0 0 0,8-12 0 0 0,-12 14 33 0 0,0 0 0 0 0,0 0 0 0 0,-1 0 0 0 0,1 0 0 0 0,-1 0 0 0 0,-1 0 0 0 0,1-1 0 0 0,-1 1 0 0 0,0 0 0 0 0,0 0 0 0 0,0-1 0 0 0,0 1 0 0 0,-1 0 0 0 0,-3-10 0 0 0,1 5-8 0 0,0 0-1 0 0,-1 0 1 0 0,0 0 0 0 0,0 1-1 0 0,-1 0 1 0 0,-10-14 0 0 0,13 19 24 0 0,-1 1 0 0 0,0 0 0 0 0,0 0 0 0 0,-1 0 0 0 0,1 0 0 0 0,-1 0 0 0 0,1 1 0 0 0,-1-1 0 0 0,0 1 0 0 0,0 0 0 0 0,0 0 0 0 0,-6-1 0 0 0,3 1-1 0 0,0 0 1 0 0,0 1-1 0 0,0 0 1 0 0,0 0 0 0 0,0 1-1 0 0,0 0 1 0 0,-9 1 0 0 0,3 1 18 0 0,1 0 0 0 0,0 0 0 0 0,0 2 0 0 0,0 0 0 0 0,1 0 0 0 0,-1 1 0 0 0,1 0-1 0 0,-17 11 1 0 0,19-10-5 0 0,1 0-1 0 0,0 1 0 0 0,0 0 0 0 0,1 0 0 0 0,0 1 1 0 0,0 0-1 0 0,1 0 0 0 0,-1 1 0 0 0,2 0 0 0 0,0 0 0 0 0,-7 14 1 0 0,10-19-18 0 0,0 1 1 0 0,1 0 0 0 0,-1 0 0 0 0,1 1 0 0 0,0-1 0 0 0,0 0 0 0 0,1 0 0 0 0,0 0 0 0 0,0 1 0 0 0,0-1 0 0 0,0 0 0 0 0,1 0 0 0 0,0 1-1 0 0,0-1 1 0 0,0 0 0 0 0,1 0 0 0 0,-1 0 0 0 0,1 0 0 0 0,1-1 0 0 0,-1 1 0 0 0,1 0 0 0 0,-1-1 0 0 0,1 0 0 0 0,5 6 0 0 0,-3-5-11 0 0,1 1 0 0 0,0-1 0 0 0,0-1 0 0 0,0 1 0 0 0,0-1 0 0 0,1 0 0 0 0,0-1 0 0 0,-1 1 0 0 0,1-1 0 0 0,12 3 0 0 0,-9-3-4 0 0,0-1 0 0 0,1 0-1 0 0,-1 0 1 0 0,0-1 0 0 0,0-1-1 0 0,1 0 1 0 0,13-1 0 0 0,-15-1-20 0 0,0 0 0 0 0,-1 0 1 0 0,0-1-1 0 0,1 0 0 0 0,-1-1 1 0 0,12-6-1 0 0,-8 2-28 0 0,0 1-1 0 0,0-2 1 0 0,13-12 0 0 0,-18 15 48 0 0,-1 0 0 0 0,0-1 1 0 0,-1 1-1 0 0,0-1 0 0 0,0 0 1 0 0,0-1-1 0 0,-1 1 0 0 0,0-1 1 0 0,0 0-1 0 0,-1 0 0 0 0,0 0 1 0 0,0 0-1 0 0,-1-1 0 0 0,0 1 1 0 0,1-17-1 0 0,-2 16-1 0 0,1-6 107 0 0,-1 1 1 0 0,-1 0 0 0 0,-2-27 0 0 0,3 41-91 0 0,-1 0 0 0 0,0 0 0 0 0,0-1 0 0 0,0 1 0 0 0,0 0 0 0 0,0 0 0 0 0,0 0 0 0 0,0 0 0 0 0,0 0 0 0 0,0 0 0 0 0,0 0 0 0 0,0-1 0 0 0,0 1 0 0 0,-1 0 0 0 0,1 0 0 0 0,0 0 1 0 0,0 0-1 0 0,0 0 0 0 0,0 0 0 0 0,0 0 0 0 0,0 0 0 0 0,0-1 0 0 0,0 1 0 0 0,0 0 0 0 0,0 0 0 0 0,0 0 0 0 0,0 0 0 0 0,0 0 0 0 0,-1 0 0 0 0,1 0 0 0 0,0 0 0 0 0,0 0 0 0 0,0 0 0 0 0,0 0 0 0 0,0 0 0 0 0,0 0 0 0 0,0 0 0 0 0,0 0 0 0 0,-1 0 1 0 0,1 0-1 0 0,0 0 0 0 0,0 0 0 0 0,0 0 0 0 0,0 0 0 0 0,0 0 0 0 0,0 0 0 0 0,0 0 0 0 0,-1 0 0 0 0,1 0 0 0 0,0 0 0 0 0,-5 6 122 0 0,-3 9-18 0 0,5-6-48 0 0,0 1 0 0 0,1 1 0 0 0,0-1-1 0 0,1 0 1 0 0,0 0 0 0 0,1 1 0 0 0,0-1 0 0 0,0 0-1 0 0,1 1 1 0 0,1-1 0 0 0,0 0 0 0 0,0 0 0 0 0,6 15-1 0 0,-6-18-62 0 0,1 0-1 0 0,1 0 0 0 0,-1 0 0 0 0,1-1 1 0 0,1 0-1 0 0,-1 1 0 0 0,1-1 0 0 0,0-1 1 0 0,0 1-1 0 0,0-1 0 0 0,1 0 0 0 0,0 0 1 0 0,0-1-1 0 0,0 1 0 0 0,1-1 0 0 0,0-1 1 0 0,-1 1-1 0 0,1-1 0 0 0,8 2 0 0 0,-2-1-270 0 0,0-1-1 0 0,0-1 0 0 0,0 0 1 0 0,1-1-1 0 0,-1 0 0 0 0,22-2 1 0 0,-23 0-1272 0 0,1-1 0 0 0,-1 0 0 0 0,0-1 1 0 0,13-5-1 0 0,-4 0-746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7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44 3265 0 0,'-6'-9'3945'0'0,"-2"0"3248"0"0,1 0-6217 0 0,1 4 665 0 0,1 3-1057 0 0,-1-1 600 0 0,2 1-416 0 0,-2 1-408 0 0,0-1-272 0 0,0 1 64 0 0,3 1-152 0 0,0 0 48 0 0,2 0-112 0 0,-1 1-56 0 0,2 2-624 0 0,2 2-1016 0 0,1 0 928 0 0,3 6-2721 0 0</inkml:trace>
</inkml:ink>
</file>

<file path=ppt/ink/ink5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7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236 192 512 0 0,'3'-13'1545'0'0,"0"-1"0"0"0,0 1 0 0 0,0-23 0 0 0,-3 28-867 0 0,0 0 0 0 0,0 0 1 0 0,-1 0-1 0 0,0 1 0 0 0,-1-1 1 0 0,1 0-1 0 0,-6-12 1 0 0,6 17-525 0 0,0 1 0 0 0,-1 0 0 0 0,1-1 1 0 0,-1 1-1 0 0,1 0 0 0 0,-1 0 1 0 0,1 0-1 0 0,-1 0 0 0 0,0 0 0 0 0,0 1 1 0 0,0-1-1 0 0,0 1 0 0 0,0-1 0 0 0,-1 1 1 0 0,-2-2-1 0 0,1 1 10 0 0,-1 1 1 0 0,1-1-1 0 0,-1 1 1 0 0,1 0-1 0 0,-1 1 1 0 0,0-1-1 0 0,1 1 1 0 0,-6 0-1 0 0,0 0-19 0 0,-1 1 0 0 0,1 1 0 0 0,0 0 0 0 0,0 0 0 0 0,0 1 0 0 0,0 0-1 0 0,-11 6 1 0 0,16-7-99 0 0,0 1-1 0 0,0 0 0 0 0,0 0 0 0 0,0 0 1 0 0,0 1-1 0 0,1 0 0 0 0,0 0 0 0 0,0 0 1 0 0,0 0-1 0 0,-7 10 0 0 0,10-12-34 0 0,0 0 0 0 0,0 1 0 0 0,0-1-1 0 0,0 0 1 0 0,0 0 0 0 0,0 1 0 0 0,0-1-1 0 0,1 1 1 0 0,-1-1 0 0 0,1 1-1 0 0,0-1 1 0 0,0 1 0 0 0,0-1 0 0 0,0 1-1 0 0,0-1 1 0 0,1 1 0 0 0,-1-1 0 0 0,1 1-1 0 0,-1-1 1 0 0,1 0 0 0 0,0 1 0 0 0,0-1-1 0 0,0 0 1 0 0,0 0 0 0 0,0 1 0 0 0,1-1-1 0 0,-1 0 1 0 0,3 2 0 0 0,1 2-3 0 0,1 0 0 0 0,0 0 1 0 0,0-1-1 0 0,0 0 0 0 0,1 0 0 0 0,0 0 1 0 0,0-1-1 0 0,8 4 0 0 0,9 3-18 0 0,31 9 0 0 0,-36-15 41 0 0,-1 2 1 0 0,0 0-1 0 0,28 17 1 0 0,-42-22-7 0 0,0 1 1 0 0,-1-1-1 0 0,1 1 1 0 0,-1 0-1 0 0,0 0 0 0 0,0 0 1 0 0,0 0-1 0 0,0 1 1 0 0,-1-1-1 0 0,5 9 0 0 0,-6-10-7 0 0,0 0 0 0 0,-1 0 0 0 0,1 0 0 0 0,-1 0-1 0 0,1 0 1 0 0,-1 1 0 0 0,0-1 0 0 0,0 0 0 0 0,0 0-1 0 0,0 0 1 0 0,0 1 0 0 0,-1-1 0 0 0,1 0 0 0 0,0 0-1 0 0,-1 0 1 0 0,0 0 0 0 0,0 1 0 0 0,1-1 0 0 0,-1 0-1 0 0,0 0 1 0 0,-1-1 0 0 0,1 1 0 0 0,-2 3 0 0 0,-4 3 59 0 0,0 0-1 0 0,-1 0 1 0 0,1-1 0 0 0,-2 0 0 0 0,1 0 0 0 0,-1-1 0 0 0,0 0 0 0 0,0-1 0 0 0,-14 7-1 0 0,1-3 27 0 0,0-1 0 0 0,0-1 0 0 0,-29 6 0 0 0,48-12-94 0 0,-1-1-1 0 0,0 1 1 0 0,0-1 0 0 0,0 1-1 0 0,0-1 1 0 0,0 0 0 0 0,-4-1-1 0 0,8 1-13 0 0,-1-1 0 0 0,0 1 0 0 0,0 0 0 0 0,0 0-1 0 0,0-1 1 0 0,1 1 0 0 0,-1 0 0 0 0,0-1 0 0 0,0 1 0 0 0,1-1 0 0 0,-1 1-1 0 0,0-1 1 0 0,1 0 0 0 0,-1 1 0 0 0,0-1 0 0 0,1 0 0 0 0,-1 1-1 0 0,1-1 1 0 0,-1 0 0 0 0,1 1 0 0 0,0-1 0 0 0,-1 0 0 0 0,1 0 0 0 0,0 0-1 0 0,-1 0 1 0 0,1 1 0 0 0,0-1 0 0 0,0 0 0 0 0,0 0 0 0 0,0 0-1 0 0,0 0 1 0 0,0 0 0 0 0,0 1 0 0 0,0-1 0 0 0,0 0 0 0 0,0-1 0 0 0,1-4-67 0 0,1 1 1 0 0,-1 0 0 0 0,1 0 0 0 0,0-1 0 0 0,0 1 0 0 0,0 1 0 0 0,1-1 0 0 0,0 0-1 0 0,4-5 1 0 0,36-41-1162 0 0,-29 35 572 0 0,48-50-3634 0 0,-18 24-1608 0 0,-23 24 2166 0 0</inkml:trace>
</inkml:ink>
</file>

<file path=ppt/ink/ink5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9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5 406 1584 0 0,'-2'-17'3859'0'0,"1"15"-3447"0"0,0 0 0 0 0,1 0-1 0 0,0 0 1 0 0,-1-1-1 0 0,1 1 1 0 0,0 0-1 0 0,0 0 1 0 0,0 0 0 0 0,1-1-1 0 0,-1 1 1 0 0,1-4-1 0 0,5 7 4512 0 0,8 8-3254 0 0,-8-4-1117 0 0,1-1-459 0 0,1-1-1 0 0,-1 0 1 0 0,1-1 0 0 0,0 0-1 0 0,0 0 1 0 0,0 0-1 0 0,-1-1 1 0 0,2 0-1 0 0,-1-1 1 0 0,14 0-1 0 0,7-3-124 0 0,46-11-1 0 0,-57 10 37 0 0,-1 1 10 0 0,0-2 1 0 0,0 0 0 0 0,0-1-1 0 0,-1-1 1 0 0,22-12 0 0 0,-35 17-21 0 0,0 0 1 0 0,-1 0-1 0 0,1 0 1 0 0,0 0 0 0 0,-1-1-1 0 0,1 1 1 0 0,-1-1-1 0 0,0 1 1 0 0,0-1-1 0 0,0 0 1 0 0,0 0 0 0 0,0 1-1 0 0,-1-1 1 0 0,1-1-1 0 0,-1 1 1 0 0,0 0-1 0 0,0 0 1 0 0,0 0 0 0 0,0-6-1 0 0,0 0 15 0 0,-1 1-1 0 0,-1-1 0 0 0,1 0 1 0 0,-1 0-1 0 0,-1 1 1 0 0,-3-13-1 0 0,1 6 2 0 0,0 1 0 0 0,-2-1 0 0 0,1 1 0 0 0,-2 0-1 0 0,0 0 1 0 0,0 1 0 0 0,-1 0 0 0 0,-19-22 0 0 0,23 30 9 0 0,-1 0 1 0 0,0 1 0 0 0,0 0 0 0 0,0 0 0 0 0,-1 0 0 0 0,1 0 0 0 0,-1 1 0 0 0,0 0 0 0 0,-12-5 0 0 0,13 7 5 0 0,0 0 0 0 0,0 0 0 0 0,-1 0 0 0 0,1 1 0 0 0,0-1 0 0 0,-1 1 0 0 0,1 0 0 0 0,0 1 0 0 0,-1-1 0 0 0,1 1 0 0 0,0 0 0 0 0,0 1 0 0 0,-9 2 0 0 0,9-2 25 0 0,0 0 1 0 0,0 0-1 0 0,1 1 1 0 0,-1-1-1 0 0,1 1 1 0 0,-1 0-1 0 0,1 0 1 0 0,0 0-1 0 0,0 1 1 0 0,1-1-1 0 0,-1 1 1 0 0,1 0-1 0 0,-1 0 0 0 0,1 0 1 0 0,0 0-1 0 0,1 1 1 0 0,-1-1-1 0 0,1 1 1 0 0,0 0-1 0 0,0 0 1 0 0,1 0-1 0 0,-1 0 1 0 0,1 0-1 0 0,0 0 1 0 0,0 0-1 0 0,0 9 1 0 0,2 67 805 0 0,2 1 1 0 0,17 87 0 0 0,-14-128-686 0 0,13 85 112 0 0,-13-101-249 0 0,0 0 0 0 0,2 0 0 0 0,11 23 0 0 0,-10-30-27 0 0,13 19-1 0 0,-13-21-59 0 0,-8-14 53 0 0,0-1 0 0 0,0 1 0 0 0,0-1-1 0 0,0 1 1 0 0,0 0 0 0 0,-1-1-1 0 0,1 1 1 0 0,-1 0 0 0 0,1 0 0 0 0,-1-1-1 0 0,0 1 1 0 0,0 2 0 0 0,0-3 0 0 0,0-1 0 0 0,0 1 1 0 0,-1 0-1 0 0,1-1 0 0 0,0 1 1 0 0,-1-1-1 0 0,1 1 1 0 0,0 0-1 0 0,-1-1 0 0 0,1 1 1 0 0,-1-1-1 0 0,1 0 0 0 0,-1 1 1 0 0,1-1-1 0 0,-1 1 0 0 0,0-1 1 0 0,1 0-1 0 0,-1 1 0 0 0,1-1 1 0 0,-1 0-1 0 0,0 0 0 0 0,1 1 1 0 0,-1-1-1 0 0,0 0 0 0 0,1 0 1 0 0,-1 0-1 0 0,0 0 0 0 0,1 0 1 0 0,-1 0-1 0 0,0 0 0 0 0,1 0 1 0 0,-1 0-1 0 0,-1 0 0 0 0,-3 0-11 0 0,1 0 0 0 0,-1-1-1 0 0,0 1 1 0 0,1-1-1 0 0,-1 0 1 0 0,0 0 0 0 0,1-1-1 0 0,-1 1 1 0 0,-4-3 0 0 0,8 3 3 0 0,0 1 0 0 0,0-1 0 0 0,0 0 0 0 0,0 0 0 0 0,0 1 0 0 0,0-1 1 0 0,0 0-1 0 0,0 0 0 0 0,0 0 0 0 0,1 0 0 0 0,-1 0 0 0 0,0 0 1 0 0,1-1-1 0 0,-1 1 0 0 0,1 0 0 0 0,-1 0 0 0 0,1 0 0 0 0,-1-1 0 0 0,1 1 1 0 0,0 0-1 0 0,0 0 0 0 0,-1-1 0 0 0,1 1 0 0 0,0 0 0 0 0,0-1 0 0 0,0 1 1 0 0,1 0-1 0 0,-1 0 0 0 0,0-1 0 0 0,0 1 0 0 0,1 0 0 0 0,-1 0 1 0 0,1-1-1 0 0,-1 1 0 0 0,1 0 0 0 0,-1 0 0 0 0,2-2 0 0 0,16-28-260 0 0,1 1-1 0 0,30-35 1 0 0,-38 50 220 0 0,-3 4 4 0 0,1 1 0 0 0,1 0 0 0 0,11-11 0 0 0,-18 18 41 0 0,0 1 1 0 0,0 0-1 0 0,1 0 0 0 0,-1 0 1 0 0,1 0-1 0 0,7-3 1 0 0,-9 5 1 0 0,0-1-1 0 0,-1 1 1 0 0,1 0 0 0 0,0 0 0 0 0,0-1 0 0 0,0 1-1 0 0,0 0 1 0 0,0 1 0 0 0,-1-1 0 0 0,1 0-1 0 0,0 0 1 0 0,0 1 0 0 0,0-1 0 0 0,-1 1 0 0 0,4 1-1 0 0,-3-1 5 0 0,-1 0 1 0 0,1 0-1 0 0,-1 1 0 0 0,1-1 0 0 0,-1 0 0 0 0,0 1 0 0 0,0-1 0 0 0,1 1 0 0 0,-1-1 0 0 0,0 1 0 0 0,0 0 1 0 0,0-1-1 0 0,-1 1 0 0 0,1 0 0 0 0,0 0 0 0 0,-1 0 0 0 0,1-1 0 0 0,-1 1 0 0 0,1 4 0 0 0,0 4 17 0 0,-1 1-1 0 0,0 15 1 0 0,0-12 34 0 0,0-5-46 0 0,0 0 0 0 0,1 1 0 0 0,0-1-1 0 0,0 0 1 0 0,5 14 0 0 0,-6-21-8 0 0,1 1 0 0 0,0-1-1 0 0,0 0 1 0 0,0 0 0 0 0,0 0 0 0 0,0 0-1 0 0,0 0 1 0 0,0-1 0 0 0,1 1 0 0 0,-1 0-1 0 0,1 0 1 0 0,-1-1 0 0 0,1 1 0 0 0,0-1-1 0 0,0 0 1 0 0,-1 1 0 0 0,1-1 0 0 0,0 0 0 0 0,0 0-1 0 0,0 0 1 0 0,1 0 0 0 0,-1-1 0 0 0,0 1-1 0 0,0 0 1 0 0,0-1 0 0 0,0 0 0 0 0,1 1-1 0 0,3-1 1 0 0,-3 0-18 0 0,1-1-1 0 0,-1 1 0 0 0,1-1 1 0 0,-1 0-1 0 0,1 0 1 0 0,-1 0-1 0 0,0-1 1 0 0,5-2-1 0 0,27-17-189 0 0,-21 12 168 0 0,-8 4-48 0 0,0 1 0 0 0,0-1 0 0 0,0 0 0 0 0,-1-1 0 0 0,1 1 0 0 0,-1-1 0 0 0,-1 0 0 0 0,1-1 0 0 0,5-10 0 0 0,-7 12 73 0 0,0-1 0 0 0,-1 1 0 0 0,0-1 0 0 0,0 1 0 0 0,0-1 0 0 0,-1 0 0 0 0,0 0 0 0 0,0 0 0 0 0,0 1 0 0 0,-1-1 0 0 0,0 0 0 0 0,0 0 0 0 0,-1-7-1 0 0,1 13 23 0 0,0-1 0 0 0,0 0-1 0 0,0 0 1 0 0,0 1-1 0 0,-1-1 1 0 0,1 0-1 0 0,0 0 1 0 0,0 1-1 0 0,-1-1 1 0 0,1 0-1 0 0,0 1 1 0 0,-1-1-1 0 0,1 1 1 0 0,-1-1-1 0 0,1 0 1 0 0,-1 1 0 0 0,1-1-1 0 0,-1 1 1 0 0,1-1-1 0 0,-1 1 1 0 0,0-1-1 0 0,0 1-2 0 0,0 0-1 0 0,1 0 1 0 0,-1 0-1 0 0,1 0 1 0 0,-1 0-1 0 0,0 0 0 0 0,1 0 1 0 0,-1 0-1 0 0,0 0 1 0 0,1 0-1 0 0,-1 0 1 0 0,1 0-1 0 0,-1 0 1 0 0,0 1-1 0 0,1-1 1 0 0,-1 0-1 0 0,1 0 0 0 0,-1 1 1 0 0,0 0-1 0 0,-1 0 6 0 0,0 0 0 0 0,1 1 0 0 0,-1-1 0 0 0,1 1 0 0 0,-1 0 0 0 0,1-1 0 0 0,0 1-1 0 0,-1 0 1 0 0,1 0 0 0 0,0 0 0 0 0,0-1 0 0 0,0 1 0 0 0,0 3 0 0 0,0-1 0 0 0,0 0 0 0 0,1-1 1 0 0,0 1-1 0 0,0 0 0 0 0,0 0 1 0 0,0-1-1 0 0,1 1 0 0 0,-1 0 0 0 0,1-1 1 0 0,0 1-1 0 0,0-1 0 0 0,0 1 1 0 0,3 4-1 0 0,-1-2-6 0 0,0-1 1 0 0,1 0 0 0 0,0 0-1 0 0,-1-1 1 0 0,1 1-1 0 0,1-1 1 0 0,6 7 0 0 0,2-2-2 0 0,-1-1 1 0 0,1 0 0 0 0,1 0-1 0 0,-1-2 1 0 0,26 10 0 0 0,-33-14-7 0 0,0 0 1 0 0,1 0 0 0 0,-1-1 0 0 0,1 0-1 0 0,-1 0 1 0 0,1 0 0 0 0,0-1 0 0 0,-1 0-1 0 0,11-1 1 0 0,-14 0-6 0 0,0 0 0 0 0,0 0 0 0 0,0 0 0 0 0,1 0 0 0 0,-1 0 0 0 0,0 0 0 0 0,0-1 0 0 0,0 0 0 0 0,-1 1-1 0 0,1-1 1 0 0,0 0 0 0 0,-1-1 0 0 0,1 1 0 0 0,-1 0 0 0 0,0-1 0 0 0,1 1 0 0 0,-1-1 0 0 0,-1 0 0 0 0,1 1 0 0 0,2-5 0 0 0,0-3-10 0 0,0 1 0 0 0,-1-1 0 0 0,0 0 0 0 0,0 0 0 0 0,-1 0 0 0 0,0 0 1 0 0,-1 0-1 0 0,0-12 0 0 0,-1 15 22 0 0,0 0 0 0 0,0 0-1 0 0,-1 1 1 0 0,0-1 0 0 0,-1 0 0 0 0,1 1 0 0 0,-1-1 0 0 0,0 1 0 0 0,-1-1 0 0 0,1 1 0 0 0,-1 0 0 0 0,-1 0 0 0 0,-4-7-1 0 0,6 11-1 0 0,0 0-1 0 0,0-1 0 0 0,0 1 1 0 0,0 0-1 0 0,-1 0 0 0 0,1 1 1 0 0,0-1-1 0 0,-1 0 0 0 0,0 1 0 0 0,1 0 1 0 0,-1-1-1 0 0,0 1 0 0 0,0 0 1 0 0,1 0-1 0 0,-1 1 0 0 0,-4-2 1 0 0,3 2 10 0 0,0 0 0 0 0,0 0 0 0 0,-1 0 0 0 0,1 1 0 0 0,0-1 0 0 0,0 1 0 0 0,0 0 0 0 0,0 0 0 0 0,0 1 0 0 0,-6 2 0 0 0,2 0 22 0 0,0 0 0 0 0,0 1 1 0 0,0 1-1 0 0,1-1 1 0 0,0 1-1 0 0,0 0 0 0 0,0 1 1 0 0,1-1-1 0 0,-11 15 1 0 0,13-13-6 0 0,0 0 1 0 0,0 0 0 0 0,0 1 0 0 0,1-1 0 0 0,1 1-1 0 0,-4 15 1 0 0,3-9 31 0 0,2-1 1 0 0,-1 1-1 0 0,2 20 0 0 0,0-31-58 0 0,1 0-1 0 0,-1-1 1 0 0,1 1-1 0 0,0 0 0 0 0,-1-1 1 0 0,2 1-1 0 0,-1 0 1 0 0,0-1-1 0 0,1 0 0 0 0,0 1 1 0 0,0-1-1 0 0,0 0 1 0 0,0 0-1 0 0,0 0 0 0 0,0 0 1 0 0,5 4-1 0 0,-3-4-3 0 0,0 0-1 0 0,0 0 1 0 0,1 0-1 0 0,-1-1 1 0 0,1 1-1 0 0,0-1 0 0 0,0 0 1 0 0,0 0-1 0 0,0-1 1 0 0,0 0-1 0 0,7 2 1 0 0,-2-2-31 0 0,1 0 0 0 0,-1 0 0 0 0,1-1 1 0 0,0 0-1 0 0,-1-1 0 0 0,1 0 0 0 0,0 0 0 0 0,-1-1 1 0 0,0-1-1 0 0,1 0 0 0 0,-1 0 0 0 0,0-1 1 0 0,0 0-1 0 0,-1-1 0 0 0,0 0 0 0 0,1-1 0 0 0,-2 0 1 0 0,13-10-1 0 0,-18 13 27 0 0,0-1 1 0 0,0 1-1 0 0,0-1 1 0 0,0 0-1 0 0,-1 0 1 0 0,0 0-1 0 0,0-1 1 0 0,0 1-1 0 0,0 0 1 0 0,-1-1-1 0 0,1 1 1 0 0,-1-1-1 0 0,0 0 1 0 0,-1 1-1 0 0,1-1 1 0 0,-1 0-1 0 0,0 1 1 0 0,0-1-1 0 0,0 0 1 0 0,-1 1-1 0 0,-1-8 1 0 0,-1-3 36 0 0,-2 0 1 0 0,1 0-1 0 0,-2 0 1 0 0,0 1-1 0 0,-9-16 1 0 0,14 29-14 0 0,0-1 0 0 0,0 0 0 0 0,0 1 1 0 0,0-1-1 0 0,0 1 0 0 0,0-1 0 0 0,-1 1 0 0 0,1-1 0 0 0,-1 1 1 0 0,-2-2-1 0 0,4 3-14 0 0,-1 0-1 0 0,1-1 1 0 0,0 1 0 0 0,0 0 0 0 0,-1 0-1 0 0,1 0 1 0 0,0 0 0 0 0,-1 0 0 0 0,1 0-1 0 0,0 0 1 0 0,-1 0 0 0 0,1 0 0 0 0,0 0-1 0 0,0 0 1 0 0,-1 0 0 0 0,1 0 0 0 0,0 0-1 0 0,-1 0 1 0 0,1 0 0 0 0,0 0 0 0 0,0 0-1 0 0,-1 1 1 0 0,1-1 0 0 0,0 0-1 0 0,-1 0 1 0 0,1 0 0 0 0,-1 1 2 0 0,1 0 0 0 0,-1 0 0 0 0,1-1 0 0 0,-1 1 0 0 0,1 0 0 0 0,-1 0 0 0 0,1 0 0 0 0,0 0 0 0 0,0-1 0 0 0,-1 1 0 0 0,1 0 0 0 0,0 0 0 0 0,0 1 0 0 0,-1 7 12 0 0,1 0 0 0 0,0-1 0 0 0,0 1 0 0 0,1 0 0 0 0,0-1 0 0 0,1 1 0 0 0,0-1 0 0 0,0 1 0 0 0,0-1 0 0 0,2 0 0 0 0,-1 0 0 0 0,7 12 0 0 0,2 1-14 0 0,1-1 0 0 0,1-1 0 0 0,23 26 0 0 0,-36-43-30 0 0,1 0 0 0 0,0 0 0 0 0,0 0 0 0 0,0 0 0 0 0,0 0 0 0 0,1-1 0 0 0,-1 1 0 0 0,0 0 0 0 0,1-1 0 0 0,-1 0 0 0 0,1 0 0 0 0,-1 0 0 0 0,5 2 0 0 0,-4-3-406 0 0,-1 0 1 0 0,1 0-1 0 0,-1 0 0 0 0,1 0 0 0 0,0 0 0 0 0,-1-1 1 0 0,1 1-1 0 0,-1-1 0 0 0,0 1 0 0 0,3-2 1 0 0,5-2-3217 0 0,0 2-758 0 0</inkml:trace>
</inkml:ink>
</file>

<file path=ppt/ink/ink5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0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376 568 512 0 0,'-1'-2'426'0'0,"-1"1"-1"0"0,1-1 1 0 0,0 0 0 0 0,-1 0-1 0 0,1 0 1 0 0,0 0 0 0 0,0-1-1 0 0,0 1 1 0 0,1 0 0 0 0,-1 0-1 0 0,0-1 1 0 0,1 1 0 0 0,-1-4-1 0 0,2-35 2514 0 0,0 5-1537 0 0,-3 24-1011 0 0,1-1-1 0 0,-2 0 1 0 0,1 1 0 0 0,-2-1 0 0 0,0 1 0 0 0,0 0 0 0 0,-1 0 0 0 0,-8-12 0 0 0,11 19-265 0 0,-1 0 0 0 0,-1 1 0 0 0,1 0 0 0 0,-1-1-1 0 0,1 1 1 0 0,-1 1 0 0 0,0-1 0 0 0,-1 1 0 0 0,1-1 0 0 0,-1 1 0 0 0,1 0 0 0 0,-1 1 0 0 0,0-1-1 0 0,0 1 1 0 0,0 0 0 0 0,0 0 0 0 0,0 1 0 0 0,-1-1 0 0 0,1 1 0 0 0,0 0 0 0 0,-10 0 0 0 0,6 1 11 0 0,-1 1 1 0 0,1 0 0 0 0,-1 0-1 0 0,1 1 1 0 0,0 0-1 0 0,0 1 1 0 0,-1 0 0 0 0,2 0-1 0 0,-1 1 1 0 0,0 0 0 0 0,1 1-1 0 0,0 0 1 0 0,0 0 0 0 0,0 0-1 0 0,0 1 1 0 0,1 0-1 0 0,0 1 1 0 0,1 0 0 0 0,-1 0-1 0 0,1 0 1 0 0,1 1 0 0 0,-1 0-1 0 0,1 0 1 0 0,1 0 0 0 0,-1 1-1 0 0,1 0 1 0 0,1-1-1 0 0,0 1 1 0 0,0 1 0 0 0,1-1-1 0 0,0 0 1 0 0,0 1 0 0 0,0 9-1 0 0,2-9-91 0 0,0-1 0 0 0,1 1 0 0 0,0 0 0 0 0,1-1 0 0 0,0 1 0 0 0,0-1 0 0 0,1 1 0 0 0,8 17 0 0 0,-8-21-47 0 0,0-1 1 0 0,0 1 0 0 0,1 0 0 0 0,-1-1-1 0 0,2 0 1 0 0,-1 0 0 0 0,0 0-1 0 0,1 0 1 0 0,0-1 0 0 0,0 1 0 0 0,1-1-1 0 0,-1-1 1 0 0,12 7 0 0 0,-12-8-30 0 0,0-1 1 0 0,0 0-1 0 0,-1 0 0 0 0,1 0 1 0 0,0 0-1 0 0,0-1 0 0 0,0 0 1 0 0,0 0-1 0 0,0 0 1 0 0,0-1-1 0 0,0 0 0 0 0,0 0 1 0 0,0 0-1 0 0,0 0 1 0 0,-1-1-1 0 0,1 0 0 0 0,-1 0 1 0 0,5-2-1 0 0,0-1-59 0 0,0 0 0 0 0,-1 0 0 0 0,0 0 0 0 0,0-1 1 0 0,-1-1-1 0 0,0 1 0 0 0,0-1 0 0 0,8-10 0 0 0,-9 8 32 0 0,0 0-1 0 0,-1-1 1 0 0,0 0 0 0 0,-1 0 0 0 0,0 0-1 0 0,0 0 1 0 0,3-20 0 0 0,8-79-185 0 0,-13 79 131 0 0,14-275 142 0 0,-18 279 84 0 0,2 25-102 0 0,0 1 1 0 0,0-1-1 0 0,0 0 0 0 0,0 1 0 0 0,-1-1 0 0 0,1 0 0 0 0,0 1 0 0 0,0-1 1 0 0,0 0-1 0 0,0 1 0 0 0,-1-1 0 0 0,1 0 0 0 0,0 1 0 0 0,-1-1 1 0 0,1 1-1 0 0,-1-1 0 0 0,1 0 0 0 0,0 1 0 0 0,-1-1 0 0 0,1 1 0 0 0,-1-1 1 0 0,1 1-1 0 0,-1 0 0 0 0,0-1 0 0 0,1 1 0 0 0,-1-1 0 0 0,1 1 1 0 0,-1 0-1 0 0,0 0 0 0 0,1-1 0 0 0,-1 1 0 0 0,0 0 0 0 0,0 0 0 0 0,0 0 0 0 0,0 1 0 0 0,0-1 0 0 0,0 1 0 0 0,0 0 0 0 0,0-1 0 0 0,1 1-1 0 0,-1 0 1 0 0,0 0 0 0 0,1-1 0 0 0,-1 1 0 0 0,0 0 0 0 0,1 0 0 0 0,-1 0-1 0 0,1 0 1 0 0,-1 0 0 0 0,1 0 0 0 0,0 0 0 0 0,-1 0 0 0 0,1 2 0 0 0,-5 20 153 0 0,2 2-66 0 0,1 0-1 0 0,1 1 0 0 0,4 26 0 0 0,12 77 234 0 0,-5-50-150 0 0,21 112 74 0 0,-30-187-265 0 0,0 0-1 0 0,0-1 1 0 0,1 1-1 0 0,-1-1 1 0 0,1 1 0 0 0,0-1-1 0 0,0 1 1 0 0,4 4-1 0 0,-6-7 2 0 0,1 0-1 0 0,0 0 1 0 0,0 0-1 0 0,0-1 0 0 0,0 1 1 0 0,0 0-1 0 0,0-1 1 0 0,0 1-1 0 0,0-1 0 0 0,0 1 1 0 0,0-1-1 0 0,0 1 1 0 0,0-1-1 0 0,0 0 1 0 0,0 0-1 0 0,0 1 0 0 0,0-1 1 0 0,0 0-1 0 0,1 0 1 0 0,-1 0-1 0 0,0 0 0 0 0,0 0 1 0 0,0 0-1 0 0,0-1 1 0 0,0 1-1 0 0,0 0 0 0 0,1 0 1 0 0,-1-1-1 0 0,0 1 1 0 0,0-1-1 0 0,2 0 0 0 0,8-6-51 0 0,0 0 0 0 0,0-1 0 0 0,-1 0 0 0 0,0-1 0 0 0,0 0 1 0 0,-1 0-1 0 0,0-1 0 0 0,0 0 0 0 0,-1-1 0 0 0,-1 0 0 0 0,0 0 0 0 0,0-1 0 0 0,-1 1 0 0 0,-1-1 0 0 0,0-1 0 0 0,0 1 0 0 0,-1-1 0 0 0,-1 0 0 0 0,0 0 0 0 0,-1 0 0 0 0,0 0 0 0 0,-1-22 0 0 0,-1 34 65 0 0,0 1 0 0 0,0-1 0 0 0,0 0 0 0 0,0 1 0 0 0,0-1 0 0 0,0 1 0 0 0,0-1 0 0 0,0 0 0 0 0,0 1 0 0 0,0-1 0 0 0,0 1 0 0 0,0-1 0 0 0,-1 0 0 0 0,1 1 0 0 0,0-1 0 0 0,0 1 0 0 0,-1-1 0 0 0,1 1 0 0 0,0-1 1 0 0,-1 1-1 0 0,1-1 0 0 0,-1 1 0 0 0,1-1 0 0 0,0 1 0 0 0,-2-1 0 0 0,1 1 0 0 0,1 0 0 0 0,-1 0 1 0 0,0 0-1 0 0,0 0 0 0 0,1 0 1 0 0,-1 0-1 0 0,0 0 1 0 0,0 0-1 0 0,1 0 0 0 0,-1 1 1 0 0,0-1-1 0 0,1 0 0 0 0,-1 0 1 0 0,0 1-1 0 0,1-1 1 0 0,-1 0-1 0 0,-1 2 0 0 0,-1 0 22 0 0,-1 1 0 0 0,1 0 0 0 0,-1 0 0 0 0,1 1 0 0 0,-5 6 0 0 0,2 0-3 0 0,1 0 0 0 0,0 0 1 0 0,1 1-1 0 0,0-1 1 0 0,0 1-1 0 0,1 0 0 0 0,0 1 1 0 0,1-1-1 0 0,1 0 0 0 0,0 1 1 0 0,0-1-1 0 0,1 1 0 0 0,0-1 1 0 0,1 0-1 0 0,1 1 0 0 0,-1-1 1 0 0,2 0-1 0 0,0 1 0 0 0,0-2 1 0 0,8 19-1 0 0,-8-24-27 0 0,0 0 1 0 0,0-1 0 0 0,0 1-1 0 0,1-1 1 0 0,0 0-1 0 0,-1 0 1 0 0,1 0-1 0 0,1 0 1 0 0,-1-1-1 0 0,1 0 1 0 0,7 5-1 0 0,-9-6-3 0 0,0-1 0 0 0,0 0 0 0 0,0 1 0 0 0,1-1 0 0 0,-1 0 0 0 0,0-1 0 0 0,1 1 0 0 0,-1-1 0 0 0,0 1 0 0 0,1-1 0 0 0,-1 0 0 0 0,1 0 0 0 0,-1 0 0 0 0,1-1 1 0 0,-1 1-1 0 0,0-1 0 0 0,1 0 0 0 0,-1 0 0 0 0,5-2 0 0 0,-2 1-4 0 0,-1-1 0 0 0,0 0 0 0 0,0 0 1 0 0,1 0-1 0 0,-2-1 0 0 0,1 1 0 0 0,0-1 1 0 0,-1 0-1 0 0,0-1 0 0 0,0 1 0 0 0,0-1 0 0 0,0 0 1 0 0,-1 0-1 0 0,0 0 0 0 0,0 0 0 0 0,0-1 1 0 0,0 1-1 0 0,-1-1 0 0 0,0 1 0 0 0,0-1 1 0 0,-1 0-1 0 0,0 0 0 0 0,0 0 0 0 0,0 0 1 0 0,-1 0-1 0 0,1 0 0 0 0,-2 0 0 0 0,1 0 1 0 0,-2-11-1 0 0,1 13 6 0 0,-5-34-7 0 0,-2 1 0 0 0,-19-55 1 0 0,26 90 14 0 0,1 0 0 0 0,-1 1 0 0 0,0-1-1 0 0,0 0 1 0 0,0 0 0 0 0,0 1 0 0 0,0-1 0 0 0,-1 0 0 0 0,1 1 0 0 0,0-1 0 0 0,-1 1 0 0 0,1 0 0 0 0,-1-1 0 0 0,1 1-1 0 0,-1 0 1 0 0,0 0 0 0 0,0 0 0 0 0,1 0 0 0 0,-1 0 0 0 0,0 0 0 0 0,0 1 0 0 0,0-1 0 0 0,0 1 0 0 0,-3-1 0 0 0,3 1 1 0 0,0 0 0 0 0,0 0 1 0 0,0 0-1 0 0,0 1 1 0 0,0-1-1 0 0,-1 1 1 0 0,2 0-1 0 0,-1-1 1 0 0,0 1-1 0 0,0 0 1 0 0,0 0-1 0 0,0 0 1 0 0,0 0-1 0 0,1 1 1 0 0,-1-1-1 0 0,0 0 1 0 0,1 1-1 0 0,-1-1 1 0 0,1 1-1 0 0,0-1 1 0 0,0 1-1 0 0,-3 3 1 0 0,1 2 6 0 0,-1 0 0 0 0,2 0 0 0 0,-1 0 1 0 0,1 1-1 0 0,0-1 0 0 0,0 1 0 0 0,1-1 0 0 0,0 1 0 0 0,0 0 1 0 0,1-1-1 0 0,0 1 0 0 0,0 0 0 0 0,1 0 0 0 0,0-1 1 0 0,0 1-1 0 0,1-1 0 0 0,0 1 0 0 0,3 6 0 0 0,-3-9-12 0 0,0 0 0 0 0,0-1 0 0 0,0 0 0 0 0,1 1 0 0 0,0-1 0 0 0,-1 0 0 0 0,2 0-1 0 0,-1 0 1 0 0,0-1 0 0 0,1 1 0 0 0,0-1 0 0 0,6 5 0 0 0,-7-6-6 0 0,1 0-1 0 0,0-1 1 0 0,0 1-1 0 0,0-1 1 0 0,0 1-1 0 0,0-1 1 0 0,0-1-1 0 0,0 1 1 0 0,0 0-1 0 0,1-1 1 0 0,-1 0 0 0 0,0 0-1 0 0,0 0 1 0 0,0 0-1 0 0,0-1 1 0 0,7-1-1 0 0,1-1-28 0 0,0-1 1 0 0,0 0-1 0 0,0-1 0 0 0,-1 0 0 0 0,0 0 0 0 0,0-1 0 0 0,0-1 0 0 0,-1 0 1 0 0,14-12-1 0 0,-17 12 23 0 0,0 0 0 0 0,0 0 0 0 0,0-1 0 0 0,-1 0 0 0 0,-1-1 0 0 0,1 1 0 0 0,-1-1 0 0 0,-1 0 0 0 0,1 0 0 0 0,-2 0 0 0 0,1-1 0 0 0,2-10 0 0 0,-3 7 19 0 0,-1 8 1 0 0,-1 0-1 0 0,0-1 1 0 0,0 1 0 0 0,0-1-1 0 0,0 1 1 0 0,-1-1 0 0 0,0-6-1 0 0,-3 10 157 0 0,-1 6-109 0 0,-5 7-36 0 0,8-10 3 0 0,-4 7 11 0 0,1 0-1 0 0,0 0 1 0 0,0 1 0 0 0,0-1-1 0 0,1 1 1 0 0,0-1 0 0 0,1 1-1 0 0,0 0 1 0 0,-2 16-1 0 0,3-9-5 0 0,1-1-1 0 0,0 1 0 0 0,0-1 0 0 0,2 0 0 0 0,3 16 0 0 0,-3-21-17 0 0,0 0 0 0 0,1 0-1 0 0,7 15 1 0 0,-10-23-11 0 0,1 0-1 0 0,1 0 0 0 0,-1 1 1 0 0,0-1-1 0 0,1 0 1 0 0,-1 0-1 0 0,1 0 0 0 0,-1-1 1 0 0,1 1-1 0 0,0 0 0 0 0,0-1 1 0 0,0 1-1 0 0,0-1 1 0 0,0 1-1 0 0,0-1 0 0 0,0 0 1 0 0,0 0-1 0 0,1 0 1 0 0,-1 0-1 0 0,5 1 0 0 0,-3-2-7 0 0,0 1 0 0 0,1-1-1 0 0,-1 1 1 0 0,1-1 0 0 0,-1 0-1 0 0,1-1 1 0 0,-1 1 0 0 0,0-1-1 0 0,1 0 1 0 0,-1 0 0 0 0,0-1-1 0 0,1 1 1 0 0,-1-1 0 0 0,6-3-1 0 0,-1 1-37 0 0,0-1 0 0 0,0-1 0 0 0,0 0 0 0 0,-1 0 0 0 0,15-14 0 0 0,-19 16 38 0 0,0-1 0 0 0,0 0 0 0 0,0 0 0 0 0,-1-1 0 0 0,0 1 0 0 0,0-1 0 0 0,0 1 0 0 0,-1-1 0 0 0,1 0 0 0 0,-2 0 0 0 0,3-7 0 0 0,-2-3 25 0 0,1 0 0 0 0,-2 0 0 0 0,0 0 0 0 0,-2-26 0 0 0,1 42-9 0 0,0-1 0 0 0,0 1 1 0 0,0 0-1 0 0,0-1 1 0 0,0 1-1 0 0,0 0 1 0 0,0-1-1 0 0,0 1 0 0 0,0 0 1 0 0,0 0-1 0 0,0-1 1 0 0,0 1-1 0 0,-1 0 0 0 0,1-1 1 0 0,0 1-1 0 0,0 0 1 0 0,0 0-1 0 0,0-1 1 0 0,0 1-1 0 0,-1 0 0 0 0,1 0 1 0 0,0-1-1 0 0,0 1 1 0 0,0 0-1 0 0,-1 0 1 0 0,1-1-1 0 0,0 1 0 0 0,-1 0 1 0 0,-3 6 91 0 0,-3 16-38 0 0,6-22-58 0 0,-3 15 56 0 0,1 0-1 0 0,1 1 1 0 0,0-1-1 0 0,0 1 1 0 0,2 19-1 0 0,0-25-28 0 0,1 0 0 0 0,1 0 0 0 0,-1-1-1 0 0,1 1 1 0 0,1 0 0 0 0,0-1-1 0 0,0 0 1 0 0,1 0 0 0 0,7 13-1 0 0,-9-19-26 0 0,0 0-1 0 0,0 0 0 0 0,0 0 0 0 0,0-1 1 0 0,0 1-1 0 0,1-1 0 0 0,-1 0 0 0 0,1 1 0 0 0,0-1 1 0 0,0 0-1 0 0,0-1 0 0 0,0 1 0 0 0,0 0 1 0 0,0-1-1 0 0,0 0 0 0 0,0 0 0 0 0,1 0 0 0 0,-1 0 1 0 0,0 0-1 0 0,1-1 0 0 0,-1 1 0 0 0,0-1 1 0 0,1 0-1 0 0,-1 0 0 0 0,1 0 0 0 0,-1 0 0 0 0,1-1 1 0 0,-1 1-1 0 0,0-1 0 0 0,1 0 0 0 0,-1 0 1 0 0,0-1-1 0 0,0 1 0 0 0,0 0 0 0 0,0-1 0 0 0,0 0 1 0 0,0 0-1 0 0,3-2 0 0 0,-4 2-6 0 0,1 0 0 0 0,0-1 0 0 0,-1 1 0 0 0,1-1 0 0 0,-1 0 0 0 0,0 1 0 0 0,0-1-1 0 0,0 0 1 0 0,0 0 0 0 0,0-1 0 0 0,-1 1 0 0 0,1 0 0 0 0,-1 0 0 0 0,0-1 0 0 0,1-4 0 0 0,-2 2 14 0 0,1 1 1 0 0,-1-1 0 0 0,0 0-1 0 0,-1 0 1 0 0,0 0 0 0 0,0 0-1 0 0,0 1 1 0 0,-3-10 0 0 0,-33-88-70 0 0,6 20 35 0 0,33 86 18 0 0,-1-1 1 0 0,1 0-1 0 0,1 0 0 0 0,-1 1 0 0 0,0-1 0 0 0,0-1 1 0 0,1 1-1 0 0,-1 0 0 0 0,1 0 0 0 0,2 0 0 0 0,34 18-77 0 0,-29-16 94 0 0,1 0-1 0 0,0 0 0 0 0,1-1 1 0 0,-1-1-1 0 0,16 2 0 0 0,58-2-1887 0 0,-64-2 409 0 0,-12 0-384 0 0</inkml:trace>
</inkml:ink>
</file>

<file path=ppt/ink/ink5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2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58 512 0 0,'-2'-4'478'0'0,"1"3"-99"0"0,0 0 0 0 0,1 0-1 0 0,-1 0 1 0 0,0 0 0 0 0,0 0-1 0 0,0 0 1 0 0,0 0 0 0 0,0 0 0 0 0,0 0-1 0 0,0 0 1 0 0,0 1 0 0 0,0-1-1 0 0,0 0 1 0 0,-2 0 0 0 0,4 3 323 0 0,0 0-1 0 0,0 0 1 0 0,0 0 0 0 0,1 0 0 0 0,-1-1 0 0 0,3 4 0 0 0,7 4 137 0 0,3 2-347 0 0,-1 0 0 0 0,0 1 0 0 0,-1 1 0 0 0,18 22 0 0 0,-7 0 247 0 0,29 38 681 0 0,-44-62-1192 0 0,2-1 0 0 0,-1 0 0 0 0,1 0-1 0 0,15 10 1 0 0,-23-18-226 0 0,0-1 0 0 0,0 1 0 0 0,1-1 1 0 0,-1 0-1 0 0,0 0 0 0 0,1 0 0 0 0,-1 0 0 0 0,0 0 0 0 0,1 0 0 0 0,-1-1 0 0 0,1 1 0 0 0,0-1 0 0 0,-1 0 1 0 0,1 1-1 0 0,-1-1 0 0 0,1 0 0 0 0,-1-1 0 0 0,1 1 0 0 0,0 0 0 0 0,-1-1 0 0 0,1 0 0 0 0,-1 1 0 0 0,1-1 0 0 0,-1 0 1 0 0,0 0-1 0 0,1 0 0 0 0,-1-1 0 0 0,0 1 0 0 0,0 0 0 0 0,0-1 0 0 0,0 0 0 0 0,0 1 0 0 0,0-1 0 0 0,0 0 0 0 0,0 0 1 0 0,-1 0-1 0 0,1 0 0 0 0,-1 0 0 0 0,0-1 0 0 0,1 1 0 0 0,-1 0 0 0 0,0-1 0 0 0,0 1 0 0 0,-1 0 0 0 0,1-1 0 0 0,0 1 1 0 0,-1-1-1 0 0,1 0 0 0 0,-1 1 0 0 0,0-4 0 0 0,0-2-7 0 0,-1 1 0 0 0,0-1 0 0 0,-1 1 0 0 0,1-1-1 0 0,-2 1 1 0 0,1 0 0 0 0,-6-11 0 0 0,-28-49-36 0 0,16 33 36 0 0,-35-62 75 0 0,57 94-170 0 0,4 3 52 0 0,12 4 0 0 0,-12-3-3 0 0,152 45-140 0 0,-147-44 199 0 0,28 8-12 0 0,-36-10 3 0 0,0 0 1 0 0,0 0-1 0 0,-1 0 1 0 0,1 0-1 0 0,0 1 0 0 0,-1 0 1 0 0,1-1-1 0 0,-1 1 1 0 0,0 0-1 0 0,4 3 0 0 0,-6-4 2 0 0,0 0-1 0 0,1 0 0 0 0,-1 0 0 0 0,0 0 0 0 0,1-1 0 0 0,-1 1 1 0 0,0 0-1 0 0,0 0 0 0 0,0 0 0 0 0,0 0 0 0 0,0 0 0 0 0,0 0 0 0 0,0 0 1 0 0,0 0-1 0 0,0 0 0 0 0,0 0 0 0 0,-1-1 0 0 0,1 1 0 0 0,0 0 0 0 0,-1 0 1 0 0,1 0-1 0 0,0 0 0 0 0,-1 0 0 0 0,1-1 0 0 0,-1 1 0 0 0,0 1 1 0 0,0-1-3 0 0,0 0 0 0 0,1 0 0 0 0,-1 0 0 0 0,1 1 0 0 0,-1-1 0 0 0,1 0 0 0 0,-1 0 0 0 0,1 1 0 0 0,-1 2 0 0 0,2-4 0 0 0,-1 1 1 0 0,0 0-1 0 0,0-1 1 0 0,0 1-1 0 0,1 0 1 0 0,-1-1-1 0 0,0 1 1 0 0,1-1-1 0 0,-1 1 1 0 0,1 0-1 0 0,-1-1 1 0 0,0 1-1 0 0,1-1 1 0 0,-1 1-1 0 0,1-1 1 0 0,0 0-1 0 0,-1 1 1 0 0,1-1-1 0 0,-1 1 1 0 0,1-1-1 0 0,0 0 1 0 0,-1 1-1 0 0,1-1 1 0 0,1 0-1 0 0,6 3-39 0 0,0-2 1 0 0,1 1-1 0 0,-1-1 1 0 0,1 0-1 0 0,-1-1 0 0 0,1 0 1 0 0,-1 0-1 0 0,17-4 0 0 0,4 2 47 0 0,-16 1 27 0 0,0-1-1 0 0,0 0 1 0 0,0-1-1 0 0,21-7 1 0 0,-33 10-31 0 0,0 0 0 0 0,-1-1 0 0 0,1 1 0 0 0,-1 0 0 0 0,1-1 0 0 0,-1 1 0 0 0,1 0 0 0 0,-1-1 0 0 0,1 1 0 0 0,-1-1 0 0 0,1 1 0 0 0,-1-1 0 0 0,1 1 0 0 0,-1-1 0 0 0,0 1 0 0 0,1-1 0 0 0,-1 1 0 0 0,0-1 0 0 0,0 1 0 0 0,1-1 0 0 0,-1 0 0 0 0,0 1 0 0 0,0-1 0 0 0,0 0 0 0 0,0-1 10 0 0,0 0-1 0 0,0 0 0 0 0,0 1 1 0 0,0-1-1 0 0,-1 0 0 0 0,1 1 1 0 0,0-1-1 0 0,-1 1 1 0 0,-1-3-1 0 0,-1-4 53 0 0,-1 1-1 0 0,-10-14 1 0 0,12 19-60 0 0,-2-3 9 0 0,1 1 0 0 0,-1 0 1 0 0,0 0-1 0 0,0 0 1 0 0,-1 1-1 0 0,1-1 1 0 0,-1 1-1 0 0,0 0 1 0 0,1 0-1 0 0,-2 1 1 0 0,1-1-1 0 0,0 1 1 0 0,0 0-1 0 0,-1 1 1 0 0,1-1-1 0 0,-9 0 1 0 0,6 1 72 0 0,-1 0 1 0 0,1 1-1 0 0,-1 0 1 0 0,1 1-1 0 0,-1 0 1 0 0,1 0-1 0 0,0 1 0 0 0,-1 0 1 0 0,1 0-1 0 0,-11 5 1 0 0,14-4-4 0 0,0-1 1 0 0,0 1-1 0 0,1 0 0 0 0,0 0 1 0 0,-1 0-1 0 0,1 1 1 0 0,0-1-1 0 0,0 1 0 0 0,1 0 1 0 0,-1 0-1 0 0,1 1 1 0 0,0-1-1 0 0,0 1 1 0 0,1-1-1 0 0,-1 1 0 0 0,1 0 1 0 0,0 0-1 0 0,-3 10 1 0 0,4-10-56 0 0,0 0 0 0 0,0-1 0 0 0,1 1 0 0 0,-1 0 0 0 0,1 0 1 0 0,0 0-1 0 0,1 0 0 0 0,-1 0 0 0 0,1 0 0 0 0,0 0 0 0 0,0 0 1 0 0,0 0-1 0 0,1 0 0 0 0,0-1 0 0 0,0 1 0 0 0,0-1 1 0 0,0 1-1 0 0,1-1 0 0 0,-1 0 0 0 0,6 6 0 0 0,0-2-22 0 0,0 0-1 0 0,1-1 0 0 0,0 0 0 0 0,1 0 1 0 0,-1-1-1 0 0,1 0 0 0 0,0-1 1 0 0,1 0-1 0 0,17 5 0 0 0,-8-3-81 0 0,1-2 0 0 0,0 0 0 0 0,0-2-1 0 0,27 2 1 0 0,-26-4-256 0 0,1-1 0 0 0,25-3 0 0 0,-38 2-678 0 0,0-1-1 0 0,15-5 0 0 0,-19 5-643 0 0,1-1-1 0 0,-1 1 0 0 0,-1-1 1 0 0,11-7-1 0 0,-9 5-746 0 0</inkml:trace>
</inkml:ink>
</file>

<file path=ppt/ink/ink5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2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86 118 2633 0 0,'-2'0'472'0'0,"1"0"0"0"0,0 0 0 0 0,0 0 0 0 0,0 0 0 0 0,-1 1 0 0 0,1-1 0 0 0,0 0 0 0 0,0 1 0 0 0,0-1 0 0 0,0 1 0 0 0,0-1 0 0 0,0 1 0 0 0,0-1 0 0 0,0 1 0 0 0,0 0 0 0 0,-1 1 0 0 0,0 0-93 0 0,0 0 0 0 0,1 0 0 0 0,-1 0 1 0 0,1 0-1 0 0,0 0 0 0 0,0 0 0 0 0,-2 4 0 0 0,0 4-139 0 0,1 0 0 0 0,0-1-1 0 0,-1 13 1 0 0,2-13 540 0 0,-1 1-510 0 0,1 1 0 0 0,1 0 0 0 0,0-1 1 0 0,0 1-1 0 0,1 0 0 0 0,0-1 0 0 0,1 1 1 0 0,0-1-1 0 0,0 1 0 0 0,2-1 0 0 0,-1 0 1 0 0,1 0-1 0 0,0 0 0 0 0,1-1 0 0 0,0 1 1 0 0,12 15-1 0 0,-14-22-247 0 0,0 0 0 0 0,-1 1 0 0 0,1-1 0 0 0,0 0 0 0 0,1-1 0 0 0,-1 1 0 0 0,0-1-1 0 0,1 1 1 0 0,-1-1 0 0 0,6 2 0 0 0,-8-3-17 0 0,0-1 1 0 0,1 1-1 0 0,-1-1 0 0 0,0 0 0 0 0,0 0 0 0 0,0 1 1 0 0,0-1-1 0 0,0 0 0 0 0,0 0 0 0 0,0 0 0 0 0,1 0 1 0 0,-1-1-1 0 0,0 1 0 0 0,0 0 0 0 0,0 0 0 0 0,0-1 1 0 0,2 0-1 0 0,-2 0-5 0 0,0 0 1 0 0,0 0-1 0 0,1 0 1 0 0,-1 0-1 0 0,0 0 1 0 0,0 0-1 0 0,-1 0 1 0 0,1 0-1 0 0,0-1 1 0 0,0 1-1 0 0,0 0 1 0 0,-1-1-1 0 0,1 1 1 0 0,-1 0-1 0 0,1-1 1 0 0,-1 1-1 0 0,1-2 1 0 0,-1-2-15 0 0,1 1 1 0 0,-1 0 0 0 0,1 0 0 0 0,-2-1-1 0 0,1 1 1 0 0,0 0 0 0 0,-1 0 0 0 0,1-1 0 0 0,-1 1-1 0 0,0 0 1 0 0,-1 0 0 0 0,1 0 0 0 0,-3-5-1 0 0,-4-7-43 0 0,-19-28 0 0 0,8 16 78 0 0,8 9-77 0 0,-41-77 22 0 0,43 79 30 0 0,2-1-1 0 0,0 0 0 0 0,-7-29 1 0 0,13 45 7 0 0,1 0 0 0 0,-1 0 0 0 0,1 0 0 0 0,0 0 0 0 0,0 0 0 0 0,0 0 0 0 0,0 0 0 0 0,0 1 1 0 0,0-1-1 0 0,0 0 0 0 0,1 0 0 0 0,-1 0 0 0 0,1 0 0 0 0,0-2 0 0 0,-1 3-5 0 0,1 1-1 0 0,-1-1 0 0 0,1 1 1 0 0,-1 0-1 0 0,0-1 1 0 0,1 1-1 0 0,-1-1 0 0 0,1 1 1 0 0,-1 0-1 0 0,1-1 1 0 0,-1 1-1 0 0,1 0 0 0 0,-1 0 1 0 0,1-1-1 0 0,-1 1 1 0 0,1 0-1 0 0,-1 0 0 0 0,1 0 1 0 0,0 0-1 0 0,1 0 1 0 0,-1 0 0 0 0,1 0 0 0 0,0 0 0 0 0,-1 0 0 0 0,1 1 0 0 0,-1-1 0 0 0,1 0 1 0 0,0 1-1 0 0,1 1 0 0 0,60 24-50 0 0,100 43-400 0 0,-140-59 109 0 0,12 5-1233 0 0,-12-10-3879 0 0,-17-5 2619 0 0</inkml:trace>
</inkml:ink>
</file>

<file path=ppt/ink/ink5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3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10 2457 0 0,'0'-1'469'0'0,"-1"1"0"0"0,0-1 0 0 0,0 0 0 0 0,0 0 0 0 0,0 0 0 0 0,0 1 0 0 0,0-1 0 0 0,0 1 0 0 0,0-1 0 0 0,0 1 0 0 0,0-1 0 0 0,-1 1 0 0 0,1-1 0 0 0,0 1 0 0 0,0 0 0 0 0,-2 0 1 0 0,2 0-392 0 0,0 1 1 0 0,1-1 0 0 0,-1 1 0 0 0,1-1 0 0 0,-1 1 0 0 0,0-1 0 0 0,1 1 0 0 0,-1 0 0 0 0,1 0 0 0 0,0-1 0 0 0,-1 1 0 0 0,1 0 0 0 0,-1 0 0 0 0,1-1 0 0 0,0 1 0 0 0,0 0-1 0 0,0 0 1 0 0,-1 0 0 0 0,1-1 0 0 0,0 1 0 0 0,0 0 0 0 0,0 0 0 0 0,0 0 0 0 0,0 0 0 0 0,-4 58 1533 0 0,2-1 0 0 0,7 73 1 0 0,31 113 645 0 0,-25-185-1904 0 0,-6-26-173 0 0,1 0 1 0 0,2 0-1 0 0,23 57 1 0 0,-24-74-173 0 0,0-1 0 0 0,1 0 0 0 0,15 19 1 0 0,-21-30-79 0 0,1-1 0 0 0,0 1 0 0 0,0-1 1 0 0,0 0-1 0 0,0 0 0 0 0,1 0 1 0 0,0 0-1 0 0,-1-1 0 0 0,1 1 1 0 0,0-1-1 0 0,0 0 0 0 0,0 0 1 0 0,0 0-1 0 0,0-1 0 0 0,1 0 1 0 0,-1 1-1 0 0,0-1 0 0 0,5 0 1 0 0,-6-1-289 0 0,-1 0 1 0 0,0 0-1 0 0,0-1 0 0 0,0 1 1 0 0,0 0-1 0 0,0-1 1 0 0,0 0-1 0 0,0 1 0 0 0,0-1 1 0 0,-1 0-1 0 0,1 0 1 0 0,0 0-1 0 0,0 0 0 0 0,-1 0 1 0 0,1 0-1 0 0,0-1 1 0 0,1-1-1 0 0,4-5-2917 0 0</inkml:trace>
</inkml:ink>
</file>

<file path=ppt/ink/ink5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9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58 512 0 0,'-3'-10'3318'0'0,"2"8"-2440"0"0,1 0 0 0 0,-1-1 1 0 0,0 1-1 0 0,1 0 0 0 0,-1-1 1 0 0,1 1-1 0 0,0-3 0 0 0,0 4-683 0 0,0 0-1 0 0,0 0 1 0 0,1 0 0 0 0,-1 1-1 0 0,0-1 1 0 0,1 0-1 0 0,-1 0 1 0 0,0 1 0 0 0,1-1-1 0 0,-1 0 1 0 0,1 1-1 0 0,-1-1 1 0 0,1 0-1 0 0,-1 1 1 0 0,1-1 0 0 0,0 1-1 0 0,-1-1 1 0 0,1 1-1 0 0,0-1 1 0 0,-1 1 0 0 0,1-1-1 0 0,0 1 1 0 0,-1 0-1 0 0,1-1 1 0 0,0 1 0 0 0,1 0-1 0 0,2-1-97 0 0,-1 1 0 0 0,0 0 1 0 0,1 0-1 0 0,-1 0 0 0 0,0 1 0 0 0,1-1 0 0 0,-1 1 0 0 0,0 0 0 0 0,0-1 1 0 0,1 2-1 0 0,3 1 0 0 0,21 5-280 0 0,4-6-415 0 0,0-2-1 0 0,0-1 1 0 0,0-1-1 0 0,40-9 1 0 0,-13 3-2905 0 0,-19 3 403 0 0</inkml:trace>
</inkml:ink>
</file>

<file path=ppt/ink/ink5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9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82 512 0 0,'-2'0'505'0'0,"0"0"216"0"0,0 0-1 0 0,0 0 0 0 0,0 0 1 0 0,0 0-1 0 0,0 0 1 0 0,0 1-1 0 0,0-1 1 0 0,1 1-1 0 0,-4 0 0 0 0,4 0-551 0 0,0 0-1 0 0,0 0 0 0 0,1-1 0 0 0,-1 1 1 0 0,0 0-1 0 0,1 0 0 0 0,-1 0 0 0 0,1 0 1 0 0,-1 0-1 0 0,1 0 0 0 0,-1 0 0 0 0,1 0 1 0 0,0 0-1 0 0,-1 0 0 0 0,1 0 0 0 0,0 0 1 0 0,0 0-1 0 0,0 0 0 0 0,0 1 0 0 0,0 0 1 0 0,-1 3 125 0 0,1 0 1 0 0,0-1 0 0 0,0 1 0 0 0,0 0 0 0 0,1 0-1 0 0,0 0 1 0 0,0 0 0 0 0,0-1 0 0 0,0 1 0 0 0,1 0-1 0 0,2 5 1 0 0,-2-7-206 0 0,0 0 0 0 0,0-1-1 0 0,-1 1 1 0 0,2-1 0 0 0,-1 0-1 0 0,0 0 1 0 0,0 1 0 0 0,1-1-1 0 0,-1-1 1 0 0,1 1 0 0 0,0 0-1 0 0,-1-1 1 0 0,1 1 0 0 0,0-1-1 0 0,0 0 1 0 0,0 0 0 0 0,0 0-1 0 0,6 1 1 0 0,0-1-74 0 0,1 0-1 0 0,0-1 1 0 0,-1 0 0 0 0,1 0 0 0 0,0-1-1 0 0,0 0 1 0 0,-1-1 0 0 0,1 0 0 0 0,-1 0-1 0 0,0-1 1 0 0,1-1 0 0 0,-1 1 0 0 0,-1-2-1 0 0,1 1 1 0 0,-1-1 0 0 0,1 0 0 0 0,10-10-1 0 0,-17 13-15 0 0,1 0-1 0 0,-1 0 0 0 0,-1-1 0 0 0,1 1 0 0 0,0-1 0 0 0,-1 1 1 0 0,1-1-1 0 0,-1 1 0 0 0,0-1 0 0 0,1 0 0 0 0,-1 0 1 0 0,-1 0-1 0 0,1 0 0 0 0,0 1 0 0 0,-1-1 0 0 0,0 0 1 0 0,1 0-1 0 0,-1 0 0 0 0,0 0 0 0 0,0 0 0 0 0,-1 0 1 0 0,1 0-1 0 0,-1 0 0 0 0,-1-4 0 0 0,1 3 8 0 0,0 0-1 0 0,-1 0 1 0 0,1-1-1 0 0,-1 1 1 0 0,0 0-1 0 0,0 1 1 0 0,-1-1-1 0 0,1 0 1 0 0,-1 1-1 0 0,0-1 1 0 0,0 1-1 0 0,0 0 1 0 0,-1 0-1 0 0,1 0 1 0 0,-6-4-1 0 0,2 4 29 0 0,0-1-1 0 0,-1 1 1 0 0,1 1 0 0 0,-1-1-1 0 0,1 1 1 0 0,-1 1 0 0 0,0-1 0 0 0,0 1-1 0 0,0 0 1 0 0,0 1 0 0 0,0 0-1 0 0,0 1 1 0 0,0-1 0 0 0,0 1-1 0 0,0 1 1 0 0,1-1 0 0 0,-1 2-1 0 0,-9 3 1 0 0,12-5 35 0 0,0 2-1 0 0,0-1 0 0 0,0 1 1 0 0,0-1-1 0 0,1 1 1 0 0,-1 1-1 0 0,1-1 1 0 0,0 0-1 0 0,0 1 1 0 0,0 0-1 0 0,0 0 0 0 0,1 0 1 0 0,0 1-1 0 0,0-1 1 0 0,0 1-1 0 0,0 0 1 0 0,1 0-1 0 0,-1 0 1 0 0,1 0-1 0 0,1 0 0 0 0,-1 0 1 0 0,1 0-1 0 0,0 1 1 0 0,0-1-1 0 0,0 0 1 0 0,1 1-1 0 0,0 6 1 0 0,0-5-46 0 0,1 0 1 0 0,0 0 0 0 0,0 0 0 0 0,0 0 0 0 0,1 0 0 0 0,0-1 0 0 0,1 1 0 0 0,-1 0 0 0 0,1-1 0 0 0,1 0 0 0 0,-1 0-1 0 0,6 7 1 0 0,-3-6-12 0 0,0 0 0 0 0,0-1 0 0 0,1 1 0 0 0,0-1 0 0 0,0-1 0 0 0,0 1 0 0 0,1-1-1 0 0,13 6 1 0 0,-6-5-99 0 0,-1 0 0 0 0,2-1 0 0 0,-1 0-1 0 0,1-1 1 0 0,-1-1 0 0 0,1-1 0 0 0,0 0 0 0 0,0-1 0 0 0,0 0-1 0 0,22-3 1 0 0,-13-1-1080 0 0,46-12 1 0 0,-58 11-232 0 0,0 0 0 0 0,0-1 0 0 0,0-1 0 0 0,23-13 0 0 0,-21 8-1 0 0</inkml:trace>
</inkml:ink>
</file>

<file path=ppt/ink/ink5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0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7 2280 0 0,'-13'-6'7784'0'0,"22"8"-2987"0"0,80 45-325 0 0,36 35-3240 0 0,-49-31-889 0 0,-67-45-564 0 0,1 0 1 0 0,0-1-1 0 0,0 0 0 0 0,0-1 0 0 0,1 0 0 0 0,0 0 0 0 0,-1-1 0 0 0,1-1 0 0 0,19 2 0 0 0,-28-4-82 0 0,0 0 1 0 0,-1 0-1 0 0,1 0 0 0 0,-1 0 1 0 0,1 0-1 0 0,-1-1 1 0 0,1 1-1 0 0,0-1 1 0 0,-1 1-1 0 0,1-1 1 0 0,-1 1-1 0 0,0-1 1 0 0,3-1-1 0 0,2-3-1717 0 0</inkml:trace>
</inkml:ink>
</file>

<file path=ppt/ink/ink5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0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1 2401 0 0,'-3'0'956'0'0,"0"0"1"0"0,0 1-1 0 0,0-1 1 0 0,0 1-1 0 0,0 0 1 0 0,0-1 0 0 0,-5 4-1 0 0,3-2-85 0 0,0 1-1 0 0,0 0 1 0 0,-7 7 0 0 0,-2 2 32 0 0,-20 25 0 0 0,16-17 615 0 0,-31 27-514 0 0,-86 65 0 0 0,66-57-1978 0 0,67-53 742 0 0,-8 6-679 0 0,8-1-3820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8.1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12 201 512 0 0,'-4'-9'77'0'0,"3"6"1004"0"0,0 1 0 0 0,0 0 0 0 0,0-1 0 0 0,0 1 1 0 0,1 0-1 0 0,-1-1 0 0 0,1 1 0 0 0,-1-1 0 0 0,1 0 0 0 0,0 1 1 0 0,0-1-1 0 0,0 1 0 0 0,0-1 0 0 0,1-3 0 0 0,-1 6-947 0 0,1 0 0 0 0,0 0-1 0 0,-1 0 1 0 0,1 0 0 0 0,0 0 0 0 0,-1-1-1 0 0,1 1 1 0 0,0 0 0 0 0,-1 0-1 0 0,1 1 1 0 0,0-1 0 0 0,-1 0 0 0 0,1 0-1 0 0,0 0 1 0 0,-1 0 0 0 0,1 0 0 0 0,-1 1-1 0 0,1-1 1 0 0,0 0 0 0 0,-1 1-1 0 0,1 0 1 0 0,20 8-202 0 0,-18-7 235 0 0,3 1-121 0 0,-1 1 0 0 0,0-1 0 0 0,0 1 0 0 0,0 0 0 0 0,0 1 0 0 0,0-1 0 0 0,-1 1 0 0 0,0 0 0 0 0,4 6 1 0 0,5 9 155 0 0,12 25 1 0 0,-6-11 10 0 0,7 14-28 0 0,19 29 265 0 0,-55-92-371 0 0,2-1 1 0 0,0 0-1 0 0,1 0 1 0 0,1 0-1 0 0,-9-34 1 0 0,10 27-64 0 0,1 0 1 0 0,1-1-1 0 0,2 0 1 0 0,0-27 0 0 0,1 46-20 0 0,0 1 0 0 0,1-1 1 0 0,-1 0-1 0 0,1 0 0 0 0,1 0 1 0 0,-1 1-1 0 0,0-1 0 0 0,5-8 0 0 0,-5 12 3 0 0,0-1-1 0 0,0 1 0 0 0,0-1 0 0 0,0 1 1 0 0,0 0-1 0 0,0 0 0 0 0,1-1 0 0 0,-1 1 1 0 0,0 0-1 0 0,1 0 0 0 0,-1 0 0 0 0,1 0 1 0 0,-1 1-1 0 0,1-1 0 0 0,0 0 0 0 0,-1 1 1 0 0,1-1-1 0 0,0 1 0 0 0,-1-1 0 0 0,1 1 1 0 0,0 0-1 0 0,0 0 0 0 0,-1-1 0 0 0,1 2 1 0 0,0-1-1 0 0,0 0 0 0 0,2 1 0 0 0,6 1-11 0 0,0 0-1 0 0,0 1 0 0 0,-1 0 1 0 0,1 1-1 0 0,-1 0 0 0 0,0 1 1 0 0,0 0-1 0 0,16 11 0 0 0,-1 3 39 0 0,35 36 0 0 0,-52-49-7 0 0,0 2 0 0 0,0-1 1 0 0,-1 1-1 0 0,0 0 0 0 0,-1 0 1 0 0,0 0-1 0 0,0 1 0 0 0,0 0 1 0 0,-1 0-1 0 0,-1 0 0 0 0,4 13 1 0 0,-7-17-22 0 0,0-5 4 0 0,0 0-1 0 0,0 0 1 0 0,0 1-1 0 0,0-1 1 0 0,0 0-1 0 0,0 0 1 0 0,0 0-1 0 0,0 1 0 0 0,0-1 1 0 0,0 0-1 0 0,0 0 1 0 0,0 0-1 0 0,0 0 1 0 0,0 1-1 0 0,0-1 1 0 0,0 0-1 0 0,0 0 1 0 0,0 0-1 0 0,0 0 1 0 0,0 1-1 0 0,0-1 1 0 0,1 0-1 0 0,-1 0 1 0 0,0 0-1 0 0,0 0 1 0 0,0 1-1 0 0,0-1 1 0 0,0 0-1 0 0,0 0 0 0 0,0 0 1 0 0,1 0-1 0 0,-1 0 1 0 0,0 0-1 0 0,0 0 1 0 0,0 1-1 0 0,0-1 1 0 0,1 0-1 0 0,-1 0 1 0 0,0 0-1 0 0,0 0 1 0 0,0 0-1 0 0,0 0 1 0 0,1 0-1 0 0,-1 0 1 0 0,0 0-1 0 0,0 0 1 0 0,1 0-1 0 0,5-15 32 0 0,-2 8-114 0 0,0-1 0 0 0,-1 0-1 0 0,0 0 1 0 0,0 0-1 0 0,-1 0 1 0 0,0 0 0 0 0,0-10-1 0 0,1-61-1186 0 0,-4 61 907 0 0,2 1 1 0 0,-1 0 0 0 0,2-1 0 0 0,7-32 0 0 0,-8 47 341 0 0,0 1 0 0 0,0-1 0 0 0,0 1 0 0 0,0-1 0 0 0,1 0 0 0 0,-1 1 0 0 0,1 0 0 0 0,0-1 0 0 0,-1 1-1 0 0,1 0 1 0 0,0 0 0 0 0,0 0 0 0 0,0 0 0 0 0,1 0 0 0 0,-1 1 0 0 0,0-1 0 0 0,5-2 0 0 0,-4 4 22 0 0,-1-1-1 0 0,0 0 0 0 0,0 1 0 0 0,1-1 0 0 0,-1 1 0 0 0,0 0 1 0 0,0-1-1 0 0,1 1 0 0 0,-1 0 0 0 0,0 1 0 0 0,1-1 1 0 0,-1 0-1 0 0,0 1 0 0 0,1-1 0 0 0,-1 1 0 0 0,0 0 0 0 0,0 0 1 0 0,0-1-1 0 0,0 2 0 0 0,0-1 0 0 0,0 0 0 0 0,3 2 1 0 0,5 4 8 0 0,-1 1 1 0 0,-1 0 0 0 0,1 0 0 0 0,-1 0-1 0 0,10 15 1 0 0,-13-16-6 0 0,1-2 0 0 0,-1 1 0 0 0,1 0 0 0 0,0-1 0 0 0,1 0 0 0 0,-1-1-1 0 0,11 7 1 0 0,-11-8-1 0 0,0 0 0 0 0,-1 0 0 0 0,1 1 0 0 0,-1 0-1 0 0,0 0 1 0 0,0 1 0 0 0,-1 0 0 0 0,1-1 0 0 0,-1 2-1 0 0,6 8 1 0 0,5 17 99 0 0,-3-10-135 0 0,-2 2-1 0 0,15 44 1 0 0,-25-66-27 0 0,0 0 0 0 0,0-1 1 0 0,0 1-1 0 0,0-1 1 0 0,0 1-1 0 0,1-1 0 0 0,-1 0 1 0 0,0 1-1 0 0,0-1 0 0 0,1 1 1 0 0,-1-1-1 0 0,0 1 1 0 0,1-1-1 0 0,-1 0 0 0 0,0 1 1 0 0,1-1-1 0 0,0 1 0 0 0,-1-1-201 0 0,1 0-1 0 0,-1 0 0 0 0,1 0 1 0 0,-1 1-1 0 0,1-1 0 0 0,-1 0 1 0 0,1 0-1 0 0,-1 0 1 0 0,1 0-1 0 0,-1 0 0 0 0,1 0 1 0 0,-1-1-1 0 0,1 1 0 0 0,-1 0 1 0 0,1 0-1 0 0,-1 0 0 0 0,1 0 1 0 0,0-1-1 0 0,4-2-2802 0 0</inkml:trace>
</inkml:ink>
</file>

<file path=ppt/ink/ink5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1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317 165 512 0 0,'1'-3'181'0'0,"1"1"0"0"0,-1-1 0 0 0,0 0-1 0 0,0 0 1 0 0,0-1 0 0 0,0 1 0 0 0,-1 0 0 0 0,1 0 0 0 0,-1 0-1 0 0,0 0 1 0 0,1-1 0 0 0,-2 1 0 0 0,1 0 0 0 0,-1-6 0 0 0,0 6 328 0 0,-1-1 1 0 0,1 1 0 0 0,-1-1-1 0 0,0 1 1 0 0,0 0 0 0 0,0-1-1 0 0,0 1 1 0 0,0 0-1 0 0,-1 0 1 0 0,1 1 0 0 0,-1-1-1 0 0,-3-2 1 0 0,4 4-388 0 0,1-1-1 0 0,-1 1 0 0 0,1 0 1 0 0,-1-1-1 0 0,1 1 1 0 0,0-1-1 0 0,0 1 0 0 0,0-1 1 0 0,0 0-1 0 0,0 0 1 0 0,0 1-1 0 0,0-1 0 0 0,0 0 1 0 0,1 0-1 0 0,-2-4 1 0 0,2 3-5 0 0,1-1 1 0 0,-1 0-1 0 0,1 1 1 0 0,-1-1 0 0 0,1 0-1 0 0,0 1 1 0 0,2-6-1 0 0,-3 9-82 0 0,0-1 0 0 0,0 1 0 0 0,0 0 0 0 0,-1-1 0 0 0,1 1 0 0 0,0 0 0 0 0,0 0 0 0 0,0-1 0 0 0,-1 1 0 0 0,1 0 0 0 0,0 0 0 0 0,0-1 0 0 0,-1 1 0 0 0,1 0 0 0 0,0 0 0 0 0,-1 0 0 0 0,1-1 0 0 0,0 1 0 0 0,0 0 0 0 0,-1 0 0 0 0,1 0 0 0 0,0 0 0 0 0,-1 0 0 0 0,1 0 0 0 0,0 0 0 0 0,-1 0 0 0 0,1 0 0 0 0,0 0 0 0 0,-1 0 0 0 0,1 0 0 0 0,-1 0 0 0 0,1 0 0 0 0,-1 0 0 0 0,-13 0 608 0 0,-62 11 643 0 0,18-2-545 0 0,1 1 117 0 0,51-8-705 0 0,0 0-1 0 0,0 0 1 0 0,0 0 0 0 0,0 1-1 0 0,0-1 1 0 0,1 1-1 0 0,-6 5 1 0 0,9-8-127 0 0,1 1 1 0 0,0 0-1 0 0,0 0 0 0 0,0 0 1 0 0,0 0-1 0 0,0 0 1 0 0,0 1-1 0 0,0-1 0 0 0,0 0 1 0 0,1 0-1 0 0,-1 1 0 0 0,0-1 1 0 0,1 0-1 0 0,-1 1 0 0 0,1-1 1 0 0,-1 1-1 0 0,1-1 1 0 0,0 1-1 0 0,0-1 0 0 0,-1 3 1 0 0,2-2-15 0 0,-1 1 0 0 0,0-1 1 0 0,1 0-1 0 0,0 0 0 0 0,-1 0 0 0 0,1 0 1 0 0,0 1-1 0 0,0-1 0 0 0,0 0 1 0 0,1 0-1 0 0,-1-1 0 0 0,2 3 1 0 0,2 2-10 0 0,0-1 0 0 0,0 1 1 0 0,1-1-1 0 0,0-1 0 0 0,0 1 1 0 0,0-1-1 0 0,9 4 0 0 0,0-1 17 0 0,1-1 0 0 0,1-1-1 0 0,-1-1 1 0 0,21 4 0 0 0,-18-5 32 0 0,-1 2 1 0 0,1 0-1 0 0,17 7 0 0 0,-34-11-28 0 0,0 0 0 0 0,0 0 1 0 0,-1 0-1 0 0,1 0 0 0 0,0 0 0 0 0,0 0 0 0 0,-1 0 0 0 0,1 1 0 0 0,-1-1 1 0 0,1 1-1 0 0,-1-1 0 0 0,0 1 0 0 0,1-1 0 0 0,-1 1 0 0 0,0 0 0 0 0,0 0 1 0 0,0 0-1 0 0,0-1 0 0 0,-1 1 0 0 0,1 0 0 0 0,0 0 0 0 0,-1 0 0 0 0,1 0 0 0 0,-1 0 1 0 0,0 4-1 0 0,0-3 28 0 0,0 1 1 0 0,-1-1-1 0 0,1 0 0 0 0,-1 0 1 0 0,0 0-1 0 0,0 0 1 0 0,0 0-1 0 0,0 0 1 0 0,-1-1-1 0 0,1 1 1 0 0,-1 0-1 0 0,0-1 0 0 0,1 1 1 0 0,-1-1-1 0 0,-1 1 1 0 0,-3 3-1 0 0,0 0 28 0 0,-1 0 0 0 0,-1-1-1 0 0,1 0 1 0 0,-1 0 0 0 0,0 0 0 0 0,0-1-1 0 0,0 0 1 0 0,-11 3 0 0 0,17-6-91 0 0,-1 0 0 0 0,1-1 0 0 0,-1 1 0 0 0,1-1 0 0 0,-1 0 1 0 0,1 1-1 0 0,-1-1 0 0 0,1 0 0 0 0,-1 0 0 0 0,1-1 0 0 0,-1 1 0 0 0,1-1 1 0 0,0 1-1 0 0,-1-1 0 0 0,1 0 0 0 0,-1 1 0 0 0,1-1 0 0 0,0 0 0 0 0,0-1 1 0 0,0 1-1 0 0,-1 0 0 0 0,1-1 0 0 0,0 1 0 0 0,1-1 0 0 0,-1 1 0 0 0,0-1 1 0 0,0 0-1 0 0,1 0 0 0 0,-1 0 0 0 0,1 0 0 0 0,0 0 0 0 0,-1 0 0 0 0,1-1 0 0 0,-1-3 1 0 0,0 3-113 0 0,0-1 1 0 0,0 0 0 0 0,1 0-1 0 0,0 0 1 0 0,0-1 0 0 0,0 1 0 0 0,0 0-1 0 0,1 0 1 0 0,0 0 0 0 0,-1-1-1 0 0,2 1 1 0 0,-1 0 0 0 0,0 0 0 0 0,1-1-1 0 0,0 1 1 0 0,0 0 0 0 0,2-6-1 0 0,-1 6-656 0 0,1-1 0 0 0,-1 1-1 0 0,1 0 1 0 0,0 1 0 0 0,0-1 0 0 0,0 0-1 0 0,0 1 1 0 0,1 0 0 0 0,6-6-1 0 0,1 2-2248 0 0</inkml:trace>
</inkml:ink>
</file>

<file path=ppt/ink/ink5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1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87 107 88 0 0,'-3'0'577'0'0,"1"0"0"0"0,-1 1-1 0 0,0-1 1 0 0,1 1 0 0 0,-1 0 0 0 0,1 0 0 0 0,-1 0-1 0 0,1 0 1 0 0,-1 1 0 0 0,1-1 0 0 0,0 1 0 0 0,0-1-1 0 0,0 1 1 0 0,0 0 0 0 0,-3 3 0 0 0,3-3-13 0 0,0 0 0 0 0,0-1 0 0 0,0 1 1 0 0,0 0-1 0 0,0-1 0 0 0,0 1 0 0 0,0-1 0 0 0,0 0 1 0 0,-1 0-1 0 0,1 1 0 0 0,-1-2 0 0 0,1 1 0 0 0,-1 0 1 0 0,1 0-1 0 0,-5 0 0 0 0,7-1-532 0 0,0 0 0 0 0,0 0 1 0 0,-1 0-1 0 0,1 0 0 0 0,0 0 0 0 0,0 0 0 0 0,0 0 0 0 0,-1 0 1 0 0,1 0-1 0 0,0 0 0 0 0,0-1 0 0 0,0 1 0 0 0,-1 0 1 0 0,1 0-1 0 0,0 0 0 0 0,0 0 0 0 0,0 0 0 0 0,0 0 1 0 0,-1 0-1 0 0,1 0 0 0 0,0-1 0 0 0,0 1 0 0 0,0 0 1 0 0,0 0-1 0 0,0 0 0 0 0,-1 0 0 0 0,1 0 0 0 0,0-1 1 0 0,0 1-1 0 0,0 0 0 0 0,0 0 0 0 0,0 0 0 0 0,0-1 1 0 0,0 1-1 0 0,0 0 0 0 0,0 0 0 0 0,0 0 0 0 0,0-1 0 0 0,0 1 1 0 0,0 0-1 0 0,4-12 341 0 0,12-12-380 0 0,-15 23 109 0 0,12-14-119 0 0,0 1-1 0 0,1 0 1 0 0,0 1-1 0 0,1 1 1 0 0,18-11-1 0 0,-30 21 19 0 0,0 0 0 0 0,0 0 0 0 0,0 1 0 0 0,1-1 0 0 0,-1 1 0 0 0,1-1 1 0 0,-1 1-1 0 0,1 0 0 0 0,-1 1 0 0 0,1-1 0 0 0,0 1 0 0 0,-1-1 0 0 0,1 1 0 0 0,6 0 0 0 0,-9 1-2 0 0,1-1 0 0 0,0 1 0 0 0,0-1 0 0 0,0 1 0 0 0,-1 0 0 0 0,1-1 0 0 0,0 1 0 0 0,-1 0 0 0 0,1 0 0 0 0,0 0 0 0 0,-1 0 0 0 0,0 1 0 0 0,1-1 0 0 0,-1 0 0 0 0,0 1 0 0 0,1-1 0 0 0,-1 0 0 0 0,0 1 1 0 0,0 0-1 0 0,0-1 0 0 0,0 1 0 0 0,0 0 0 0 0,-1-1 0 0 0,1 1 0 0 0,0 0 0 0 0,-1 0 0 0 0,0-1 0 0 0,1 1 0 0 0,-1 4 0 0 0,1 4 24 0 0,-1 0 1 0 0,-1 0 0 0 0,0 0-1 0 0,0 1 1 0 0,-1-1 0 0 0,0 0 0 0 0,-1-1-1 0 0,0 1 1 0 0,-6 12 0 0 0,5-11-5 0 0,0 1 0 0 0,0-1 0 0 0,1 1 0 0 0,0 0 0 0 0,1 0 0 0 0,0 13 0 0 0,2-24-28 0 0,0 0 0 0 0,0 0-1 0 0,0 0 1 0 0,0-1-1 0 0,0 1 1 0 0,0 0 0 0 0,0 0-1 0 0,0 0 1 0 0,1-1 0 0 0,-1 1-1 0 0,0 0 1 0 0,1 0-1 0 0,-1-1 1 0 0,0 1 0 0 0,1 0-1 0 0,-1-1 1 0 0,1 1 0 0 0,-1 0-1 0 0,1-1 1 0 0,-1 1-1 0 0,1-1 1 0 0,0 1 0 0 0,-1-1-1 0 0,2 1 1 0 0,-1 0-33 0 0,1-1 0 0 0,-1 1 1 0 0,1-1-1 0 0,-1 1 0 0 0,1-1 0 0 0,-1 0 0 0 0,1 0 0 0 0,-1 0 1 0 0,1 0-1 0 0,-1 0 0 0 0,4 0 0 0 0,3-2-691 0 0,0 0-1 0 0,0-1 1 0 0,13-5-1 0 0,-19 7 299 0 0,24-11-3944 0 0,-12 4 2817 0 0</inkml:trace>
</inkml:ink>
</file>

<file path=ppt/ink/ink5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2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3449 0 0,'-10'4'3681'0'0,"-2"-4"3512"0"0,2 0-6809 0 0,1-1-336 0 0,6 2-16 0 0,3 3-96 0 0,3 1 80 0 0,3 0-56 0 0,1 0-48 0 0,0 2-240 0 0,2-2 8 0 0,0 1-32 0 0,0 1-264 0 0,0-2-664 0 0,0 1-169 0 0</inkml:trace>
</inkml:ink>
</file>

<file path=ppt/ink/ink5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2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38 2040 0 0,'-4'-4'2552'0'0,"-11"-14"7754"0"0,20 34-5616 0 0,-4-10-4135 0 0,14 43 1016 0 0,-10-29-1374 0 0,1-1-1 0 0,1 0 1 0 0,0 0-1 0 0,2-1 0 0 0,10 18 1 0 0,-19-35-197 0 0,0-1 0 0 0,0 0 1 0 0,0 0-1 0 0,0 1 0 0 0,1-1 0 0 0,-1 0 1 0 0,0 1-1 0 0,0-1 0 0 0,0 0 0 0 0,1 0 1 0 0,-1 1-1 0 0,0-1 0 0 0,0 0 0 0 0,1 0 1 0 0,-1 0-1 0 0,0 1 0 0 0,0-1 1 0 0,1 0-1 0 0,-1 0 0 0 0,0 0 0 0 0,1 0 1 0 0,-1 0-1 0 0,0 0 0 0 0,1 1 0 0 0,-1-1 1 0 0,0 0-1 0 0,1 0 0 0 0,-1 0 0 0 0,0 0 1 0 0,1 0-1 0 0,-1 0 0 0 0,6-10 0 0 0,0-19-10 0 0,-6 24 9 0 0,1 2 1 0 0,1-15-31 0 0,2 0 0 0 0,0 1 0 0 0,1-1 1 0 0,9-21-1 0 0,-12 35 21 0 0,0-1 0 0 0,1 1-1 0 0,0 0 1 0 0,-1 0 0 0 0,1 0 0 0 0,1 0 0 0 0,-1 1 0 0 0,0-1 0 0 0,5-3 0 0 0,-5 6 6 0 0,0-1 1 0 0,0 0 0 0 0,0 0 0 0 0,0 1 0 0 0,0 0 0 0 0,0 0 0 0 0,0-1 0 0 0,1 2 0 0 0,-1-1 0 0 0,0 0 0 0 0,1 1 0 0 0,-1 0 0 0 0,1-1 0 0 0,4 2 0 0 0,-4-1 6 0 0,0 1 0 0 0,0 0-1 0 0,0 0 1 0 0,0 1 0 0 0,0-1 0 0 0,0 1 0 0 0,0 0 0 0 0,-1 0 0 0 0,1 0-1 0 0,-1 0 1 0 0,0 1 0 0 0,1-1 0 0 0,-1 1 0 0 0,0 0 0 0 0,-1 0 0 0 0,1 0-1 0 0,0 1 1 0 0,2 4 0 0 0,2 3 8 0 0,0 0 1 0 0,-1 1-1 0 0,0-1 0 0 0,6 21 1 0 0,-11-27 19 0 0,0 0 0 0 0,0 0 1 0 0,0 0-1 0 0,-1 0 1 0 0,0 0-1 0 0,0 0 1 0 0,0 0-1 0 0,0 0 1 0 0,-1 0-1 0 0,0 0 1 0 0,0 0-1 0 0,0-1 1 0 0,-1 1-1 0 0,0 0 0 0 0,0 0 1 0 0,0-1-1 0 0,0 1 1 0 0,-1-1-1 0 0,1 0 1 0 0,-1 0-1 0 0,-4 4 1 0 0,3-5 7 0 0,8-10-112 0 0,9-12 12 0 0,-1 4-55 0 0,0-1-1 0 0,-1-1 1 0 0,0 0-1 0 0,-2 0 1 0 0,0-1 0 0 0,11-32-1 0 0,-16 41 79 0 0,11-27 36 0 0,-14 35 3 0 0,0-1 0 0 0,-1 1 0 0 0,1-1 0 0 0,0 1 0 0 0,0 0 0 0 0,1-1 0 0 0,-1 1-1 0 0,0 0 1 0 0,0 0 0 0 0,0 0 0 0 0,1 0 0 0 0,-1 0 0 0 0,1 0 0 0 0,-1 0 0 0 0,1 0 0 0 0,-1 1 0 0 0,1-1 0 0 0,2 0-1 0 0,-2 1 4 0 0,-1 0 0 0 0,0 0 0 0 0,0 1 0 0 0,0-1 0 0 0,0 0 0 0 0,1 1 0 0 0,-1-1 0 0 0,0 1 0 0 0,0-1 0 0 0,0 1 0 0 0,0-1 0 0 0,0 1 0 0 0,0 0 0 0 0,0 0 0 0 0,-1-1 0 0 0,1 1 0 0 0,0 0 0 0 0,0 0 0 0 0,-1 0 0 0 0,1 0 0 0 0,0 0 0 0 0,-1 0 0 0 0,1 0 0 0 0,0 2 0 0 0,11 28 59 0 0,-3 4-62 0 0,-6-17 20 0 0,1 0-1 0 0,2-1 1 0 0,-1 0-1 0 0,2 0 1 0 0,17 32-1 0 0,-22-46-44 0 0,1 1 1 0 0,-1-1-1 0 0,1 0 0 0 0,-1 0 0 0 0,1 0 0 0 0,0 0 0 0 0,0-1 1 0 0,1 1-1 0 0,-1-1 0 0 0,0 0 0 0 0,1 0 0 0 0,4 3 0 0 0,-5-5-194 0 0,0 1-1 0 0,-1 0 0 0 0,1-1 0 0 0,-1 1 0 0 0,1-1 0 0 0,0 0 0 0 0,-1 0 1 0 0,4 0-1 0 0,-2 0-486 0 0,-1-1-1 0 0,0 0 1 0 0,1 0 0 0 0,-1 0 0 0 0,0 0 0 0 0,0 0 0 0 0,4-2 0 0 0,2-3-862 0 0</inkml:trace>
</inkml:ink>
</file>

<file path=ppt/ink/ink5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52 2497 0 0,'-27'-26'9040'0'0,"26"24"-8489"0"0,-1 1 0 0 0,1 0 0 0 0,0-1 0 0 0,0 1 0 0 0,0-1 0 0 0,0 0 0 0 0,0 1 0 0 0,0-1 0 0 0,1 0 0 0 0,-1 0 0 0 0,0 0 0 0 0,1 1 0 0 0,-1-3 0 0 0,3 36 299 0 0,2 1 0 0 0,0-1 0 0 0,17 55 0 0 0,4 33-648 0 0,-20-72-109 0 0,-5-35-145 0 0,1-1 1 0 0,0 0 0 0 0,1 1 0 0 0,0-1 0 0 0,1 0 0 0 0,0 0 0 0 0,6 12 0 0 0,-9-24-17 0 0,0 1 1 0 0,1 0-1 0 0,-1 0 1 0 0,0-1-1 0 0,1 1 1 0 0,-1 0-1 0 0,1-1 1 0 0,-1 1-1 0 0,1-1 1 0 0,-1 1-1 0 0,1-1 0 0 0,-1 1 1 0 0,1 0-1 0 0,0-1 1 0 0,-1 0-1 0 0,1 1 1 0 0,0-1-1 0 0,-1 1 1 0 0,1-1-1 0 0,0 0 1 0 0,0 0-1 0 0,-1 1 1 0 0,1-1-1 0 0,0 0 1 0 0,0 0-1 0 0,-1 0 1 0 0,1 0-1 0 0,0 0 0 0 0,0 0 1 0 0,0 0-1 0 0,-1 0 1 0 0,1 0-1 0 0,0 0 1 0 0,0 0-1 0 0,-1-1 1 0 0,1 1-1 0 0,0 0 1 0 0,0-1-1 0 0,-1 1 1 0 0,2-1-1 0 0,2-1-1536 0 0,0-1-1 0 0,-1 1 1 0 0,1-1 0 0 0,-1 0-1 0 0,5-6 1 0 0,-1 1-3129 0 0</inkml:trace>
</inkml:ink>
</file>

<file path=ppt/ink/ink5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104 165 2160 0 0,'-20'-5'6394'0'0,"17"4"-5653"0"0,0 0 1 0 0,0-1-1 0 0,-1 1 1 0 0,1-1-1 0 0,0 1 1 0 0,0-1-1 0 0,1 0 1 0 0,-1 0-1 0 0,0 0 1 0 0,1 0-1 0 0,-5-6 1 0 0,6 7-521 0 0,-1-1 1 0 0,1 0-1 0 0,0 0 1 0 0,0 1-1 0 0,0-1 1 0 0,0 0-1 0 0,1 0 0 0 0,-1 0 1 0 0,0 0-1 0 0,1-1 1 0 0,-1 1-1 0 0,1 0 1 0 0,0 0-1 0 0,0 0 1 0 0,0 0-1 0 0,0 0 1 0 0,0 0-1 0 0,0-3 1 0 0,1 2-147 0 0,0 0 0 0 0,0 0 0 0 0,1 0 0 0 0,-1 0 0 0 0,1 0 0 0 0,-1 0 0 0 0,1 1 0 0 0,0-1 1 0 0,0 0-1 0 0,4-4 0 0 0,1 1-112 0 0,0 0 1 0 0,1 0 0 0 0,0 1 0 0 0,0 0-1 0 0,0 0 1 0 0,0 1 0 0 0,14-6-1 0 0,-16 8 32 0 0,0 0-1 0 0,0 0 0 0 0,0 1 0 0 0,0-1 0 0 0,0 2 0 0 0,0-1 0 0 0,0 0 0 0 0,1 1 1 0 0,-1 0-1 0 0,0 1 0 0 0,0 0 0 0 0,0-1 0 0 0,0 2 0 0 0,0-1 0 0 0,0 1 0 0 0,0 0 1 0 0,0 0-1 0 0,0 1 0 0 0,-1-1 0 0 0,0 1 0 0 0,1 0 0 0 0,-1 1 0 0 0,0 0 0 0 0,0-1 0 0 0,-1 2 1 0 0,1-1-1 0 0,-1 0 0 0 0,0 1 0 0 0,0 0 0 0 0,0 0 0 0 0,4 9 0 0 0,-3-6 9 0 0,-2 0-1 0 0,1 0 0 0 0,-2 0 0 0 0,1 1 0 0 0,-1 0 1 0 0,0-1-1 0 0,0 1 0 0 0,-1 0 0 0 0,0 11 0 0 0,-1-16 4 0 0,0-1 0 0 0,-1 1 0 0 0,1-1 0 0 0,-1 1-1 0 0,1-1 1 0 0,-1 0 0 0 0,0 1 0 0 0,0-1 0 0 0,-1 0-1 0 0,1 1 1 0 0,-1-1 0 0 0,0 0 0 0 0,1 0 0 0 0,-1 0-1 0 0,0-1 1 0 0,-1 1 0 0 0,1 0 0 0 0,0-1 0 0 0,-1 1-1 0 0,0-1 1 0 0,1 0 0 0 0,-1 0 0 0 0,0 0 0 0 0,0 0 0 0 0,0 0-1 0 0,-5 1 1 0 0,-1 0 2 0 0,0 0 0 0 0,-1-1 0 0 0,1 0 0 0 0,-1-1 0 0 0,1 0 0 0 0,-14 0 0 0 0,4-2 9 0 0,-1 0 1 0 0,-21-4-1 0 0,34 3-32 0 0,-1 0-1 0 0,0-1 1 0 0,1 0-1 0 0,0 0 1 0 0,-1 0-1 0 0,1-1 1 0 0,1 0-1 0 0,-1 0 1 0 0,1-1-1 0 0,-1 0 1 0 0,1 0-1 0 0,0 0 1 0 0,-6-9-1 0 0,9 11-110 0 0,1 0-1 0 0,0 0 0 0 0,-1-1 0 0 0,2 1 0 0 0,-1-1 1 0 0,0 0-1 0 0,1 1 0 0 0,-1-1 0 0 0,1 0 1 0 0,0 0-1 0 0,0 0 0 0 0,0-5 0 0 0,1 6-187 0 0,0 0 0 0 0,0-1-1 0 0,1 1 1 0 0,-1-1 0 0 0,1 1-1 0 0,0 0 1 0 0,0-1 0 0 0,0 1-1 0 0,0 0 1 0 0,1 0 0 0 0,-1 0 0 0 0,1 0-1 0 0,0 0 1 0 0,0 0 0 0 0,0 0-1 0 0,3-2 1 0 0,8-9-2176 0 0,4 1-352 0 0</inkml:trace>
</inkml:ink>
</file>

<file path=ppt/ink/ink5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 3161 0 0,'-2'0'710'0'0,"1"0"0"0"0,0 0 1 0 0,-1-1-1 0 0,1 1 1 0 0,0 0-1 0 0,-1 0 0 0 0,1 0 1 0 0,0 1-1 0 0,0-1 1 0 0,-1 0-1 0 0,1 0 0 0 0,-3 2 1 0 0,3-2-551 0 0,1 0 0 0 0,-1 1 1 0 0,0-1-1 0 0,1 1 0 0 0,-1 0 1 0 0,0-1-1 0 0,1 1 0 0 0,-1-1 1 0 0,1 1-1 0 0,-1 0 0 0 0,1-1 1 0 0,-1 1-1 0 0,1 0 0 0 0,-1 0 1 0 0,0 1-1 0 0,1 2 23 0 0,-1-1 0 0 0,0 1-1 0 0,1-1 1 0 0,0 1 0 0 0,0-1 0 0 0,0 1 0 0 0,0 0-1 0 0,2 6 1 0 0,49 259 4867 0 0,-43-229-4852 0 0,-2-8-144 0 0,-2 1 0 0 0,-2 0-1 0 0,-1 0 1 0 0,-1 0 0 0 0,-5 38 0 0 0,4-66-95 0 0,-1 22 42 0 0,2-25-42 0 0,0 0 0 0 0,0 0 0 0 0,0-1 0 0 0,1 1 0 0 0,-1 0 0 0 0,0-1 0 0 0,1 1 0 0 0,-1 0 0 0 0,1-1 1 0 0,0 1-1 0 0,0-1 0 0 0,1 3 0 0 0,-2-3-30 0 0,1-1 0 0 0,0 1 0 0 0,0-1 0 0 0,-1 1 0 0 0,1-1 0 0 0,0 1 0 0 0,0-1 0 0 0,0 0 0 0 0,0 1 0 0 0,0-1 1 0 0,0 0-1 0 0,0 0 0 0 0,0 0 0 0 0,-1 0 0 0 0,1 0 0 0 0,0 0 0 0 0,0 0 0 0 0,0 0 0 0 0,0 0 0 0 0,0 0 0 0 0,0 0 0 0 0,0 0 1 0 0,1-1-1 0 0,23-8-2760 0 0,-21 8 1998 0 0,7-5-1450 0 0,2 0-319 0 0</inkml:trace>
</inkml:ink>
</file>

<file path=ppt/ink/ink5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68 1960 0 0,'-27'-9'8836'0'0,"23"8"-8010"0"0,1 1 0 0 0,-1-1 0 0 0,0 0 0 0 0,1 1 0 0 0,-6 0 0 0 0,8 0-645 0 0,-1 0-1 0 0,1 0 1 0 0,0 1-1 0 0,0-1 1 0 0,-1 0-1 0 0,1 1 1 0 0,0-1-1 0 0,0 1 1 0 0,-1-1-1 0 0,1 1 1 0 0,0 0 0 0 0,0-1-1 0 0,0 1 1 0 0,0 0-1 0 0,-2 1 1 0 0,2 0-25 0 0,0-1 1 0 0,0 1-1 0 0,0-1 1 0 0,0 1-1 0 0,1 0 1 0 0,-1-1-1 0 0,0 1 1 0 0,1 0-1 0 0,-1-1 1 0 0,1 1-1 0 0,0 0 1 0 0,0 0-1 0 0,0 0 1 0 0,0 3 0 0 0,0-3-70 0 0,0 0 0 0 0,0 1 0 0 0,0-1 1 0 0,1 0-1 0 0,-1 1 0 0 0,1-1 1 0 0,0 0-1 0 0,-1 1 0 0 0,1-1 1 0 0,0 0-1 0 0,0 0 0 0 0,1 0 1 0 0,-1 0-1 0 0,0 0 0 0 0,1 0 0 0 0,2 3 1 0 0,0-2-52 0 0,-1 0 0 0 0,1-1 0 0 0,0 1 0 0 0,0-1 0 0 0,0 0 0 0 0,0 0 0 0 0,0 0 0 0 0,6 2 0 0 0,5-1-71 0 0,0 1-1 0 0,1-2 1 0 0,-1 0-1 0 0,19 0 0 0 0,-19-2-48 0 0,0 0 0 0 0,0-2 0 0 0,18-3 0 0 0,-25 4 50 0 0,1-1 0 0 0,-1-1 1 0 0,0 1-1 0 0,0-1 0 0 0,-1-1 0 0 0,1 0 0 0 0,9-5 1 0 0,-15 7 24 0 0,0 1 0 0 0,0-1 0 0 0,-1 1 0 0 0,1-1 1 0 0,0 0-1 0 0,-1 1 0 0 0,1-1 0 0 0,-1 0 0 0 0,0 0 0 0 0,1 0 0 0 0,-1 0 1 0 0,0 0-1 0 0,0-1 0 0 0,0 1 0 0 0,0 0 0 0 0,-1 0 0 0 0,1-1 1 0 0,-1 1-1 0 0,1 0 0 0 0,-1-1 0 0 0,0 1 0 0 0,0 0 0 0 0,0-1 1 0 0,0 1-1 0 0,0-1 0 0 0,-1 1 0 0 0,1 0 0 0 0,-1 0 0 0 0,1-1 1 0 0,-1 1-1 0 0,0 0 0 0 0,-1-3 0 0 0,0 1 15 0 0,-1 0-1 0 0,1 0 1 0 0,-1 0 0 0 0,1 0-1 0 0,-1 1 1 0 0,0-1 0 0 0,-1 1-1 0 0,1 0 1 0 0,-1 0-1 0 0,1 0 1 0 0,-1 0 0 0 0,0 1-1 0 0,0-1 1 0 0,0 1 0 0 0,-8-3-1 0 0,5 3 49 0 0,-1 0 0 0 0,0 0 0 0 0,1 1 0 0 0,-1 0 0 0 0,0 1 1 0 0,1 0-1 0 0,-1 0 0 0 0,0 0 0 0 0,1 1 0 0 0,-1 0 0 0 0,0 1 0 0 0,1 0 0 0 0,-1 0 0 0 0,1 0 0 0 0,0 1 0 0 0,0 0 0 0 0,0 1 0 0 0,0-1 0 0 0,1 1 0 0 0,-1 1 0 0 0,1-1 0 0 0,0 1 0 0 0,0 0 0 0 0,1 1 0 0 0,-1-1 0 0 0,1 1 0 0 0,0 0 0 0 0,1 0 0 0 0,-1 1 0 0 0,1-1 0 0 0,1 1 0 0 0,-1 0 0 0 0,1 0 0 0 0,0 0 0 0 0,1 1 0 0 0,0-1 0 0 0,0 0 0 0 0,0 1 0 0 0,1 0 0 0 0,0 9 0 0 0,1-9-30 0 0,0 1 0 0 0,1-1-1 0 0,0 1 1 0 0,0-1 0 0 0,1 1 0 0 0,0-1-1 0 0,0 0 1 0 0,1 0 0 0 0,0 0-1 0 0,1 0 1 0 0,0 0 0 0 0,0-1-1 0 0,0 0 1 0 0,1 0 0 0 0,0 0-1 0 0,1 0 1 0 0,-1-1 0 0 0,14 12-1 0 0,-10-11-69 0 0,0 0 0 0 0,0 0 0 0 0,1-1 0 0 0,0 0 0 0 0,1-1 0 0 0,-1 0 0 0 0,1 0 0 0 0,0-1 0 0 0,0-1 0 0 0,0 0 0 0 0,0 0 0 0 0,1-1 0 0 0,17 1 0 0 0,-14-3-342 0 0,0 0 0 0 0,0-2 1 0 0,0 1-1 0 0,0-2 1 0 0,0 0-1 0 0,19-6 0 0 0,-22 4-1426 0 0,0 0 1 0 0,0-1-1 0 0,0 0 0 0 0,14-10 0 0 0,-12 6-1993 0 0</inkml:trace>
</inkml:ink>
</file>

<file path=ppt/ink/ink5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19 3305 0 0,'-4'-3'2805'0'0,"-9"-7"3659"0"0,12 9-6219 0 0,0 0 0 0 0,0 1-1 0 0,0-1 1 0 0,0 1 0 0 0,-1-1 0 0 0,1 1 0 0 0,0 0 0 0 0,0-1 0 0 0,0 1-1 0 0,-2 0 1 0 0,2 0-131 0 0,1 1 0 0 0,0-1 0 0 0,0 1-1 0 0,0-1 1 0 0,0 1 0 0 0,0-1 0 0 0,0 0-1 0 0,0 1 1 0 0,0-1 0 0 0,0 1 0 0 0,0-1-1 0 0,1 1 1 0 0,-1-1 0 0 0,0 0 0 0 0,0 1-1 0 0,0-1 1 0 0,0 1 0 0 0,1-1-1 0 0,-1 0 1 0 0,0 1 0 0 0,0-1 0 0 0,1 0-1 0 0,-1 1 1 0 0,1-1 0 0 0,7 14 423 0 0,-8-14-456 0 0,11 16 434 0 0,0-2 0 0 0,1 1 0 0 0,20 17 0 0 0,46 36 6 0 0,-54-49-384 0 0,8 8-98 0 0,51 40-11 0 0,-74-60-146 0 0,1-1 0 0 0,0-1 1 0 0,0 1-1 0 0,1-2 0 0 0,0 1 0 0 0,21 5 1 0 0,-27-9-178 0 0,-1-1 0 0 0,1 1 0 0 0,-1-1 1 0 0,1 0-1 0 0,-1 0 0 0 0,1-1 0 0 0,6 0 1 0 0,16-9-5715 0 0,-19 6 2808 0 0</inkml:trace>
</inkml:ink>
</file>

<file path=ppt/ink/ink5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358 0 3081 0 0,'-10'1'2516'0'0,"1"0"1"0"0,0 1-1 0 0,-16 3 1 0 0,18-2-2004 0 0,0 0-1 0 0,1 0 1 0 0,-1 0 0 0 0,1 0 0 0 0,-1 1 0 0 0,1 0 0 0 0,0 1 0 0 0,-9 8-1 0 0,-5 8 491 0 0,0 1-1 0 0,2 1 0 0 0,-28 44 0 0 0,37-53-891 0 0,0-2-1 0 0,-1 1 1 0 0,0-1-1 0 0,-20 17 1 0 0,20-20-1440 0 0,0-1 0 0 0,-1-1 1 0 0,-14 8-1 0 0,16-10-197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9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129 754 1808 0 0,'-3'-5'1380'0'0,"0"1"0"0"0,-1-1 0 0 0,0 1 0 0 0,1 0 0 0 0,-1 0 0 0 0,-7-5 0 0 0,10 9-1210 0 0,0-1 0 0 0,-1 0 0 0 0,1 1 0 0 0,0-1-1 0 0,-1 1 1 0 0,1-1 0 0 0,-1 1 0 0 0,1 0 0 0 0,0-1 0 0 0,-1 1-1 0 0,1 0 1 0 0,-1 0 0 0 0,1 0 0 0 0,-1 0 0 0 0,1 0 0 0 0,-1 0 0 0 0,1 1-1 0 0,-1-1 1 0 0,1 1 0 0 0,0-1 0 0 0,-1 1 0 0 0,1-1 0 0 0,-1 1-1 0 0,1-1 1 0 0,0 1 0 0 0,0 0 0 0 0,-1 0 0 0 0,1 0 0 0 0,-1 1 0 0 0,-3 2-61 0 0,1 0 0 0 0,-1 0 0 0 0,1 0 0 0 0,0 0 0 0 0,0 0 1 0 0,1 1-1 0 0,0 0 0 0 0,0-1 0 0 0,0 1 0 0 0,0 1 0 0 0,0-1 1 0 0,1 0-1 0 0,0 1 0 0 0,1-1 0 0 0,-1 1 0 0 0,1-1 0 0 0,0 1 1 0 0,0 0-1 0 0,0 0 0 0 0,1-1 0 0 0,0 1 0 0 0,0 0 1 0 0,1 0-1 0 0,0-1 0 0 0,0 1 0 0 0,0 0 0 0 0,0-1 0 0 0,1 1 1 0 0,0-1-1 0 0,0 1 0 0 0,1-1 0 0 0,-1 0 0 0 0,1 0 0 0 0,0 0 1 0 0,5 5-1 0 0,-4-5-112 0 0,1 0 0 0 0,-1-1 0 0 0,2 1 0 0 0,-1-1 0 0 0,0 0 0 0 0,1 0 1 0 0,0 0-1 0 0,0-1 0 0 0,0 0 0 0 0,0 0 0 0 0,0-1 0 0 0,1 1 0 0 0,-1-1 0 0 0,1-1 1 0 0,-1 1-1 0 0,1-1 0 0 0,0-1 0 0 0,0 1 0 0 0,-1-1 0 0 0,1 0 0 0 0,8-1 1 0 0,-7 0-43 0 0,0-1 0 0 0,1 1 0 0 0,-1-2 0 0 0,0 1 0 0 0,0-1 0 0 0,0 0 1 0 0,-1-1-1 0 0,1 0 0 0 0,-1 0 0 0 0,0 0 0 0 0,0-1 0 0 0,0 0 1 0 0,-1-1-1 0 0,1 1 0 0 0,-1-1 0 0 0,9-12 0 0 0,-13 14-3 0 0,1 0-1 0 0,-1 0 0 0 0,0 0 1 0 0,-1-1-1 0 0,1 1 1 0 0,-1 0-1 0 0,0-1 1 0 0,0 1-1 0 0,0 0 0 0 0,-1-1 1 0 0,1 1-1 0 0,-1-1 1 0 0,0 1-1 0 0,-1-1 0 0 0,1 1 1 0 0,-1-1-1 0 0,0 1 1 0 0,0-1-1 0 0,0 1 0 0 0,0 0 1 0 0,-4-6-1 0 0,0-2-18 0 0,0 1 0 0 0,-1 0-1 0 0,0 0 1 0 0,-1 1 0 0 0,0 0-1 0 0,-15-15 1 0 0,18 21 69 0 0,0 0 1 0 0,0 0-1 0 0,0 1 0 0 0,0 0 1 0 0,-1 0-1 0 0,0 0 0 0 0,1 1 1 0 0,-1-1-1 0 0,0 1 0 0 0,0 0 1 0 0,0 0-1 0 0,-1 1 0 0 0,1 0 1 0 0,-10-2-1 0 0,11 3 1 0 0,0 0 0 0 0,-1 0 1 0 0,1 1-1 0 0,0-1 0 0 0,0 1 0 0 0,-1 0 0 0 0,1 0 0 0 0,0 0 0 0 0,0 0 0 0 0,0 1 1 0 0,0-1-1 0 0,0 1 0 0 0,1 0 0 0 0,-1 1 0 0 0,1-1 0 0 0,-1 1 0 0 0,1-1 0 0 0,-6 7 1 0 0,4-4 19 0 0,0 1 0 0 0,1 0 1 0 0,-1 0-1 0 0,1 0 0 0 0,1 1 1 0 0,-1-1-1 0 0,1 1 0 0 0,0 0 1 0 0,1 0-1 0 0,0 0 0 0 0,0 1 1 0 0,-1 8-1 0 0,2-10-19 0 0,1 0 0 0 0,-1 0 0 0 0,1-1 0 0 0,1 1 1 0 0,-1 0-1 0 0,1 0 0 0 0,0 0 0 0 0,1 0 0 0 0,-1 0 0 0 0,1-1 0 0 0,0 1 0 0 0,1-1 1 0 0,-1 1-1 0 0,1-1 0 0 0,7 9 0 0 0,-7-9-12 0 0,1 0 0 0 0,-1-1-1 0 0,1 0 1 0 0,1 0 0 0 0,-1 0 0 0 0,0 0-1 0 0,1-1 1 0 0,9 6 0 0 0,-11-8 7 0 0,0 0 1 0 0,-1 0-1 0 0,1 0 1 0 0,0 0-1 0 0,0-1 1 0 0,-1 1-1 0 0,1-1 0 0 0,0 0 1 0 0,0 1-1 0 0,0-1 1 0 0,0-1-1 0 0,0 1 1 0 0,0 0-1 0 0,-1-1 0 0 0,1 1 1 0 0,0-1-1 0 0,0 0 1 0 0,-1 0-1 0 0,6-2 1 0 0,1-3-6 0 0,1 1-1 0 0,-1-1 1 0 0,0 0 0 0 0,-1-1 0 0 0,0 0 0 0 0,0-1 0 0 0,0 1 0 0 0,-1-2 0 0 0,8-10 0 0 0,-12 15 4 0 0,0-1 0 0 0,0 0 0 0 0,0 0 0 0 0,-1 0 0 0 0,0 0 0 0 0,1 0 0 0 0,-2 0 0 0 0,1-1 0 0 0,-1 1 0 0 0,0-1 0 0 0,0 1 0 0 0,0-1 0 0 0,-1 1 0 0 0,0-1 0 0 0,0 0 0 0 0,0 1 0 0 0,-1-1 1 0 0,0 0-1 0 0,-2-7 0 0 0,3 12 7 0 0,0 0 0 0 0,0 0 0 0 0,-1 0 0 0 0,1 0 0 0 0,0 0 0 0 0,-1 0 1 0 0,1 0-1 0 0,-1 0 0 0 0,1 1 0 0 0,-1-1 0 0 0,0 0 0 0 0,1 0 0 0 0,-1 0 0 0 0,0 1 1 0 0,0-1-1 0 0,1 0 0 0 0,-1 1 0 0 0,0-1 0 0 0,0 0 0 0 0,0 1 0 0 0,0-1 0 0 0,-1 1 1 0 0,1 0 7 0 0,0 0 1 0 0,0 0 0 0 0,0 0 0 0 0,0 0 0 0 0,0 0 0 0 0,0 0 0 0 0,0 0-1 0 0,0 1 1 0 0,0-1 0 0 0,0 0 0 0 0,0 1 0 0 0,0-1 0 0 0,1 1-1 0 0,-1-1 1 0 0,0 1 0 0 0,0-1 0 0 0,0 1 0 0 0,-1 1 0 0 0,0 0 20 0 0,-1 1 1 0 0,1 0-1 0 0,-1-1 1 0 0,1 1 0 0 0,0 0-1 0 0,0 1 1 0 0,0-1-1 0 0,1 0 1 0 0,-1 0 0 0 0,1 1-1 0 0,-2 6 1 0 0,2-5-15 0 0,1-1-1 0 0,0 1 1 0 0,0 0 0 0 0,0 0 0 0 0,0 0-1 0 0,1 0 1 0 0,0 0 0 0 0,0 0 0 0 0,0-1-1 0 0,1 1 1 0 0,-1 0 0 0 0,1-1 0 0 0,0 0-1 0 0,0 1 1 0 0,1-1 0 0 0,0 0 0 0 0,-1 0 0 0 0,1 0-1 0 0,0 0 1 0 0,1-1 0 0 0,-1 1 0 0 0,1-1-1 0 0,0 0 1 0 0,0 0 0 0 0,5 4 0 0 0,-1-3-11 0 0,0 1 1 0 0,0-1 0 0 0,1-1 0 0 0,-1 1 0 0 0,1-1 0 0 0,0-1 0 0 0,-1 0 0 0 0,1 0 0 0 0,0-1-1 0 0,0 0 1 0 0,0 0 0 0 0,1-1 0 0 0,12-1 0 0 0,-13 0 7 0 0,132-21-13 0 0,-133 19-1 0 0,1 0-1 0 0,-1-1 1 0 0,0-1 0 0 0,0 1-1 0 0,0-1 1 0 0,-1-1 0 0 0,0 1-1 0 0,0-1 1 0 0,0-1-1 0 0,7-7 1 0 0,-13 13-5 0 0,9-10 21 0 0,-1 0 1 0 0,0-1 0 0 0,0 0-1 0 0,-1-1 1 0 0,-1 0-1 0 0,0 0 1 0 0,9-26-1 0 0,-1-8-72 0 0,9-48-1 0 0,-20 79 28 0 0,42-199-122 0 0,-34 143 143 0 0,2-75 0 0 0,-13 135 25 0 0,0-33 28 0 0,-2 41-12 0 0,1 1 0 0 0,0-1 0 0 0,-1 1 0 0 0,0 0 0 0 0,0-1 0 0 0,0 1 0 0 0,0 0 0 0 0,-1-1 0 0 0,1 1 0 0 0,-3-4 0 0 0,3 6-14 0 0,0 0 0 0 0,-1 0 1 0 0,1 0-1 0 0,0 0 0 0 0,0 0 0 0 0,0 0 0 0 0,-1 0 0 0 0,1 0 0 0 0,0 1 0 0 0,-1-1 0 0 0,1 0 0 0 0,-1 1 0 0 0,1-1 0 0 0,0 1 0 0 0,-1 0 0 0 0,1-1 0 0 0,-1 1 1 0 0,0 0-1 0 0,1 0 0 0 0,-1 0 0 0 0,1 0 0 0 0,-1 0 0 0 0,1 0 0 0 0,-1 1 0 0 0,1-1 0 0 0,-1 0 0 0 0,1 1 0 0 0,0-1 0 0 0,-1 1 0 0 0,1 0 0 0 0,-2 1 0 0 0,-6 2 99 0 0,1 1-1 0 0,-1 0 1 0 0,-11 10-1 0 0,16-12-78 0 0,-14 11 70 0 0,2 0 1 0 0,-1 1-1 0 0,2 1 0 0 0,0 1 0 0 0,1 0 1 0 0,-17 26-1 0 0,23-29-70 0 0,0 0-1 0 0,1 0 1 0 0,1 1 0 0 0,1 0-1 0 0,0 0 1 0 0,0 0 0 0 0,2 1-1 0 0,0-1 1 0 0,-1 29 0 0 0,2-17 27 0 0,3 0 0 0 0,0 0 0 0 0,1 0 0 0 0,2 0 0 0 0,1-1 0 0 0,1 1 1 0 0,1-1-1 0 0,1-1 0 0 0,1 0 0 0 0,16 29 0 0 0,-10-25-24 0 0,1-1 0 0 0,33 41 1 0 0,-39-57-34 0 0,0 0 0 0 0,1-2 0 0 0,0 1 1 0 0,1-1-1 0 0,0-1 0 0 0,0 0 0 0 0,25 12 0 0 0,-34-19-22 0 0,0-1 0 0 0,1 1 0 0 0,-1-1 0 0 0,1 0 0 0 0,0 0 0 0 0,-1 0 0 0 0,1-1 0 0 0,0 1 0 0 0,0-1 0 0 0,-1 0 0 0 0,1 0 0 0 0,0 0 0 0 0,0 0 0 0 0,-1-1 0 0 0,8-1 0 0 0,-6 0-22 0 0,0 0 0 0 0,0 0-1 0 0,0-1 1 0 0,-1 0 0 0 0,1 0 0 0 0,-1 0-1 0 0,1 0 1 0 0,-1 0 0 0 0,0-1-1 0 0,4-4 1 0 0,-1-1-23 0 0,0 0 0 0 0,0 0 0 0 0,-1-1-1 0 0,0 0 1 0 0,-1 0 0 0 0,0 0 0 0 0,0-1 0 0 0,-1 0 0 0 0,4-21 0 0 0,-5 20-51 0 0,-2 0 1 0 0,1-1-1 0 0,-2 1 1 0 0,0-1 0 0 0,0 1-1 0 0,-1-1 1 0 0,-3-15 0 0 0,4 27 97 0 0,0 0 0 0 0,0 0 0 0 0,-1 0 1 0 0,1 1-1 0 0,0-1 0 0 0,0 0 1 0 0,-1 0-1 0 0,1 1 0 0 0,-1-1 0 0 0,1 0 1 0 0,0 0-1 0 0,-1 1 0 0 0,1-1 0 0 0,-1 0 1 0 0,0 1-1 0 0,1-1 0 0 0,-1 1 0 0 0,1-1 1 0 0,-1 1-1 0 0,-1-2 0 0 0,2 2 4 0 0,-1 0-1 0 0,0 0 1 0 0,1 0-1 0 0,-1 0 1 0 0,1 0-1 0 0,-1 0 1 0 0,0 0-1 0 0,1 1 0 0 0,-1-1 1 0 0,1 0-1 0 0,-1 0 1 0 0,1 0-1 0 0,-1 0 1 0 0,1 1-1 0 0,-1-1 1 0 0,1 0-1 0 0,-1 1 1 0 0,1-1-1 0 0,-1 0 1 0 0,1 1-1 0 0,-1 0 1 0 0,-1 1 8 0 0,0 0-1 0 0,1-1 1 0 0,-1 1 0 0 0,1 0 0 0 0,-1 1 0 0 0,1-1 0 0 0,0 0 0 0 0,0 0 0 0 0,0 0 0 0 0,0 1 0 0 0,1-1 0 0 0,-2 4 0 0 0,1 3 24 0 0,1-3-2 0 0,-1 0 0 0 0,1 0 1 0 0,0 0-1 0 0,0 0 1 0 0,0 0-1 0 0,1 0 1 0 0,0 0-1 0 0,0 0 1 0 0,3 7-1 0 0,-3-9-19 0 0,1 0 0 0 0,-1 0-1 0 0,1 0 1 0 0,0-1 0 0 0,0 1 0 0 0,1 0 0 0 0,-1-1-1 0 0,1 0 1 0 0,3 4 0 0 0,27 33 144 0 0,-17-15-23 0 0,-15-23-108 0 0,0 1-1 0 0,1 0 1 0 0,-1-1-1 0 0,1 0 1 0 0,-1 1 0 0 0,1-1-1 0 0,0 0 1 0 0,0 0-1 0 0,-1 0 1 0 0,2 0 0 0 0,-1 0-1 0 0,0 0 1 0 0,0 0 0 0 0,1-1-1 0 0,-1 1 1 0 0,0-1-1 0 0,1 0 1 0 0,0 0 0 0 0,-1 0-1 0 0,6 2 1 0 0,71 6 86 0 0,-34-4-69 0 0,-36-4-19 0 0,1-1 0 0 0,-1 1 0 0 0,1-2 0 0 0,-1 1 1 0 0,14-4-1 0 0,-18 3-434 0 0,0 0 0 0 0,0-1 0 0 0,0 0 0 0 0,9-4 0 0 0,-12 4-369 0 0,1 0 0 0 0,-1 1 0 0 0,1-1-1 0 0,-1 0 1 0 0,0 0 0 0 0,0 0 0 0 0,1-1 0 0 0,-1 1 0 0 0,1-3-1 0 0,2-4-4001 0 0</inkml:trace>
</inkml:ink>
</file>

<file path=ppt/ink/ink5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5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70 512 0 0,'-3'-3'554'0'0,"2"2"-515"0"0,0 0 0 0 0,0 0-1 0 0,0 0 1 0 0,0 0 0 0 0,0 0 0 0 0,0 0 0 0 0,0-1 0 0 0,0 1 0 0 0,0 0 0 0 0,0-1 0 0 0,1 1 0 0 0,-1-1 0 0 0,0 1 0 0 0,1 0 0 0 0,0-1 0 0 0,-1 1 0 0 0,1-1 0 0 0,0 1-1 0 0,-1-4 1 0 0,1 4 300 0 0,0 0-1 0 0,0 0 0 0 0,0 0 1 0 0,0 0-1 0 0,0 0 0 0 0,0 0 0 0 0,0 0 1 0 0,-1-1-1 0 0,1 1 0 0 0,-1 0 0 0 0,1 0 1 0 0,0 1-1 0 0,-1-1 0 0 0,0 0 1 0 0,1 0-1 0 0,-1 0 0 0 0,0 0 0 0 0,1 0 1 0 0,-1 0-1 0 0,-1 0 0 0 0,0-1 792 0 0,-1 1 1 0 0,0-1-1 0 0,1 1 0 0 0,-1 0 0 0 0,-5-1 1 0 0,-9-5 2220 0 0,17 7-3197 0 0,-1 0-1 0 0,0 0 1 0 0,1 0-1 0 0,-1-1 1 0 0,0 1-1 0 0,1 0 1 0 0,-1 0-1 0 0,0 0 1 0 0,0 0-1 0 0,1 0 1 0 0,-1 1-1 0 0,0-1 1 0 0,1 0-1 0 0,-1 0 1 0 0,0 0-1 0 0,1 0 1 0 0,-1 1-1 0 0,1-1 1 0 0,-1 0-1 0 0,0 1 1 0 0,1-1-1 0 0,-1 0 1 0 0,1 1-1 0 0,-1-1 1 0 0,1 1-1 0 0,-1-1 1 0 0,1 1-1 0 0,-1-1 1 0 0,1 1-1 0 0,0-1 1 0 0,-1 1-1 0 0,0 1 1 0 0,0-1-68 0 0,0 1 1 0 0,0 0 0 0 0,0-1-1 0 0,1 1 1 0 0,-1 0-1 0 0,0 0 1 0 0,1 0-1 0 0,-1 0 1 0 0,1 0-1 0 0,-1 2 1 0 0,2 11 96 0 0,1 0 1 0 0,0-1 0 0 0,6 19 0 0 0,0 3-132 0 0,9 57 42 0 0,23 147-128 0 0,-40-237 12 0 0,2 27-48 0 0,-6-17-103 0 0,4-13 159 0 0,0 0 0 0 0,0 1 0 0 0,-1-1 0 0 0,1 0 0 0 0,0 1-1 0 0,0-1 1 0 0,-1 0 0 0 0,1 0 0 0 0,0 0 0 0 0,-1 1 0 0 0,1-1-1 0 0,0 0 1 0 0,-1 0 0 0 0,1 0 0 0 0,0 0 0 0 0,-1 1 0 0 0,1-1-1 0 0,0 0 1 0 0,-1 0 0 0 0,1 0 0 0 0,0 0 0 0 0,-1 0 0 0 0,1 0 0 0 0,0 0-1 0 0,-1 0 1 0 0,1 0 0 0 0,-1 0 0 0 0,1 0 0 0 0,-1 0-82 0 0,0-1 1 0 0,0 1-1 0 0,0 0 0 0 0,0-1 1 0 0,0 1-1 0 0,0-1 1 0 0,0 1-1 0 0,0-1 0 0 0,0 1 1 0 0,0-1-1 0 0,0 0 0 0 0,0 1 1 0 0,1-1-1 0 0,-1 0 1 0 0,0 0-1 0 0,1 0 0 0 0,-1 1 1 0 0,0-1-1 0 0,1 0 1 0 0,-1-1-1 0 0,0-1-192 0 0,0 1 0 0 0,0-1 1 0 0,1 1-1 0 0,-1-1 0 0 0,1 1 0 0 0,-1-1 0 0 0,1 0 1 0 0,0-2-1 0 0,1-4-1028 0 0,-1 1 0 0 0,1 0 0 0 0,1 0-1 0 0,2-10 1 0 0,0 5-2011 0 0,1-2 1364 0 0</inkml:trace>
</inkml:ink>
</file>

<file path=ppt/ink/ink5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5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35 221 1072 0 0,'-2'-4'1547'0'0,"0"0"1"0"0,0 0-1 0 0,-1 0 0 0 0,1 0 0 0 0,-4-4 0 0 0,4 7-1180 0 0,0-1-1 0 0,1 0 0 0 0,-1 0 1 0 0,1 0-1 0 0,0 0 0 0 0,0 0 1 0 0,0 0-1 0 0,0 0 0 0 0,0 0 0 0 0,0-1 1 0 0,0 1-1 0 0,0 0 0 0 0,1 0 1 0 0,0-1-1 0 0,-1 1 0 0 0,1 0 1 0 0,0-1-1 0 0,0 1 0 0 0,0-1 1 0 0,1-2-1 0 0,0-5-94 0 0,2 1 0 0 0,-1 0 0 0 0,1 0 0 0 0,1 0-1 0 0,-1 0 1 0 0,1 0 0 0 0,1 1 0 0 0,10-15 0 0 0,-12 19-268 0 0,1-1 1 0 0,0 1-1 0 0,0 0 0 0 0,1 1 0 0 0,-1-1 1 0 0,1 1-1 0 0,0 0 0 0 0,0 0 0 0 0,0 0 1 0 0,0 1-1 0 0,1-1 0 0 0,-1 1 0 0 0,1 1 1 0 0,-1-1-1 0 0,11-1 0 0 0,-8 2-8 0 0,-1 1 1 0 0,1 0-1 0 0,0 1 1 0 0,-1-1-1 0 0,1 1 1 0 0,-1 1-1 0 0,1-1 1 0 0,-1 1-1 0 0,0 1 0 0 0,0-1 1 0 0,0 1-1 0 0,0 0 1 0 0,0 1-1 0 0,-1 0 1 0 0,1 0-1 0 0,-1 0 0 0 0,6 6 1 0 0,1 1-9 0 0,-1 0 1 0 0,-1 1-1 0 0,0 1 1 0 0,0 0-1 0 0,-1 0 0 0 0,14 27 1 0 0,-20-34 17 0 0,-1 0 0 0 0,0 0 1 0 0,-1 0-1 0 0,0 0 0 0 0,0 0 1 0 0,0 1-1 0 0,-1-1 0 0 0,0 1 1 0 0,1 12-1 0 0,-2-16 5 0 0,0 1 0 0 0,-1-1 0 0 0,0 1 0 0 0,1 0 0 0 0,-1-1 0 0 0,0 0 0 0 0,-1 1 0 0 0,1-1 0 0 0,-1 0 0 0 0,1 1 0 0 0,-1-1 0 0 0,0 0 1 0 0,0 0-1 0 0,0-1 0 0 0,-1 1 0 0 0,1 0 0 0 0,-1-1 0 0 0,1 1 0 0 0,-5 2 0 0 0,-1 0 15 0 0,1 0 1 0 0,-1-1-1 0 0,0 0 1 0 0,-1 0-1 0 0,1-1 1 0 0,0 0-1 0 0,-1 0 0 0 0,-13 1 1 0 0,-1 0-17 0 0,1-2 0 0 0,-28 0 0 0 0,41-2-16 0 0,0-1 0 0 0,0 1 0 0 0,0-2 0 0 0,0 1 0 0 0,0-1-1 0 0,0-1 1 0 0,1 1 0 0 0,-11-6 0 0 0,16 7-82 0 0,0 0 0 0 0,0-1 0 0 0,1 0-1 0 0,-1 1 1 0 0,0-1 0 0 0,1 0 0 0 0,-1-1-1 0 0,1 1 1 0 0,0 0 0 0 0,0-1 0 0 0,0 1 0 0 0,0-1-1 0 0,0 0 1 0 0,0 1 0 0 0,1-1 0 0 0,-1 0 0 0 0,1 0-1 0 0,0 0 1 0 0,0 0 0 0 0,0 0 0 0 0,0 0-1 0 0,1-1 1 0 0,-1 1 0 0 0,1 0 0 0 0,0 0 0 0 0,0-4-1 0 0,0 2-696 0 0,1-1 0 0 0,0 1 0 0 0,0 0 0 0 0,0-1-1 0 0,1 1 1 0 0,0 0 0 0 0,4-9 0 0 0,4-4-2305 0 0</inkml:trace>
</inkml:ink>
</file>

<file path=ppt/ink/ink5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6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47 103 1264 0 0,'-2'0'485'0'0,"1"0"-1"0"0,-1 1 1 0 0,1-1-1 0 0,-1 0 0 0 0,1 1 1 0 0,-1-1-1 0 0,1 0 1 0 0,0 1-1 0 0,-1 0 1 0 0,1-1-1 0 0,-1 1 1 0 0,1 0-1 0 0,0 0 0 0 0,0 0 1 0 0,-1 0-1 0 0,1 0 1 0 0,0 0-1 0 0,-1 2 1 0 0,0-1-101 0 0,0 1 1 0 0,0 0 0 0 0,0 0 0 0 0,1 0 0 0 0,-1 0-1 0 0,1 0 1 0 0,0 0 0 0 0,-1 5 0 0 0,1-3-185 0 0,0 0 1 0 0,0 0 0 0 0,0 0-1 0 0,1 0 1 0 0,0 0 0 0 0,0 0-1 0 0,0 0 1 0 0,1 0 0 0 0,0 0-1 0 0,0 0 1 0 0,3 9-1 0 0,-2-10-167 0 0,1 1 0 0 0,0-1-1 0 0,0 0 1 0 0,1 0 0 0 0,-1 0-1 0 0,1 0 1 0 0,0 0-1 0 0,0-1 1 0 0,0 0 0 0 0,0 0-1 0 0,0 0 1 0 0,1 0-1 0 0,0-1 1 0 0,-1 1 0 0 0,1-1-1 0 0,0 0 1 0 0,0-1 0 0 0,0 1-1 0 0,0-1 1 0 0,1 0-1 0 0,5 0 1 0 0,2 0-90 0 0,0 0 0 0 0,1 0 0 0 0,-1-2 1 0 0,1 0-1 0 0,-1 0 0 0 0,0-1 0 0 0,16-5 0 0 0,-23 6 26 0 0,-1-1-1 0 0,1 0 0 0 0,-1 0 1 0 0,0-1-1 0 0,0 1 0 0 0,0-1 1 0 0,0 0-1 0 0,0-1 1 0 0,0 1-1 0 0,4-5 0 0 0,-7 5-5 0 0,1 0 0 0 0,0-1 1 0 0,-1 1-1 0 0,0 0 0 0 0,0-1 0 0 0,0 0 0 0 0,0 1 0 0 0,-1-1 0 0 0,1 0 0 0 0,-1 0 0 0 0,0 0 0 0 0,0 0 0 0 0,0 0 0 0 0,-1 0 0 0 0,1-4 0 0 0,-1 0-49 0 0,0 1-1 0 0,-1 0 0 0 0,0-1 1 0 0,0 1-1 0 0,0 0 1 0 0,-1 0-1 0 0,0 0 0 0 0,0 0 1 0 0,-1 0-1 0 0,0 0 0 0 0,0 1 1 0 0,0-1-1 0 0,-6-6 1 0 0,6 9 102 0 0,0 0 0 0 0,-1 0 0 0 0,1 0 0 0 0,-1 0 0 0 0,0 1 0 0 0,0-1 0 0 0,0 1 0 0 0,-1 0 0 0 0,1 1 0 0 0,-1-1 0 0 0,1 1 0 0 0,-1-1 0 0 0,0 2 0 0 0,0-1 0 0 0,0 0 0 0 0,0 1 0 0 0,0 0 0 0 0,0 0 0 0 0,-6 0 0 0 0,4 1 73 0 0,0 0 1 0 0,0 1-1 0 0,0 0 0 0 0,0 0 1 0 0,0 0-1 0 0,0 1 0 0 0,0 0 1 0 0,0 1-1 0 0,1-1 0 0 0,-1 1 1 0 0,1 1-1 0 0,0-1 0 0 0,0 1 1 0 0,-8 6-1 0 0,6-4 58 0 0,1 1 1 0 0,-1 1-1 0 0,1 0 1 0 0,0 0-1 0 0,1 0 0 0 0,0 1 1 0 0,0-1-1 0 0,1 1 1 0 0,-5 12-1 0 0,8-17-79 0 0,0 1 1 0 0,0-1-1 0 0,1 1 0 0 0,0 0 1 0 0,0 0-1 0 0,1-1 0 0 0,-1 1 1 0 0,1 0-1 0 0,0 0 0 0 0,0 0 1 0 0,1 0-1 0 0,-1 0 1 0 0,1-1-1 0 0,0 1 0 0 0,0 0 1 0 0,1-1-1 0 0,3 9 0 0 0,-3-9-65 0 0,-1-1-1 0 0,1 0 0 0 0,0 0 1 0 0,1 0-1 0 0,-1 0 0 0 0,0 0 1 0 0,1-1-1 0 0,0 1 0 0 0,-1-1 0 0 0,1 0 1 0 0,0 1-1 0 0,0-1 0 0 0,1-1 1 0 0,-1 1-1 0 0,0 0 0 0 0,0-1 1 0 0,1 1-1 0 0,-1-1 0 0 0,1 0 1 0 0,-1 0-1 0 0,1-1 0 0 0,0 1 1 0 0,-1-1-1 0 0,6 0 0 0 0,4 0-67 0 0,0-1 0 0 0,0-1-1 0 0,0 0 1 0 0,-1-1-1 0 0,18-6 1 0 0,-21 6-12 0 0,0 0 0 0 0,0-1 0 0 0,0 0-1 0 0,-1-1 1 0 0,0 0 0 0 0,0 0 0 0 0,0-1 0 0 0,7-7-1 0 0,-10 7 6 0 0,0 0-1 0 0,-1 0 0 0 0,0 0 1 0 0,0-1-1 0 0,0 0 0 0 0,-1 0 0 0 0,0 0 1 0 0,0 0-1 0 0,-1 0 0 0 0,0-1 0 0 0,2-11 1 0 0,-1-1 17 0 0,-1 1 0 0 0,-1 0 0 0 0,-2-29 0 0 0,1 46 88 0 0,0 0 0 0 0,-1 0 0 0 0,1 0 0 0 0,-1 0 0 0 0,1 0 0 0 0,-1 0 0 0 0,-1-3 0 0 0,2 4-21 0 0,0 1 1 0 0,-1 0-1 0 0,1-1 1 0 0,0 1-1 0 0,0 0 1 0 0,0 0-1 0 0,-1-1 1 0 0,1 1-1 0 0,0 0 1 0 0,-1 0-1 0 0,1-1 1 0 0,0 1-1 0 0,0 0 0 0 0,-1 0 1 0 0,1 0-1 0 0,0 0 1 0 0,-1 0-1 0 0,1-1 1 0 0,0 1-1 0 0,-1 0 1 0 0,1 0-1 0 0,0 0 1 0 0,-1 0-1 0 0,1 0 1 0 0,0 0-1 0 0,-1 0 0 0 0,1 0 1 0 0,0 0-1 0 0,-1 0 1 0 0,1 0-1 0 0,0 0 1 0 0,-1 0-1 0 0,1 1 1 0 0,0-1-1 0 0,-1 0 1 0 0,1 0-1 0 0,0 0 0 0 0,-1 0 1 0 0,1 1-1 0 0,0-1 1 0 0,0 0-1 0 0,-1 0 1 0 0,1 0-1 0 0,0 1 1 0 0,0-1-1 0 0,-1 0 1 0 0,1 0-1 0 0,0 1 1 0 0,0-1-1 0 0,0 0 0 0 0,0 1 1 0 0,-1-1-1 0 0,1 0 1 0 0,0 1-1 0 0,0-1 1 0 0,-6 9 149 0 0,0-1 0 0 0,1 1 0 0 0,0-1 0 0 0,0 1 0 0 0,1 1 1 0 0,0-1-1 0 0,1 1 0 0 0,0-1 0 0 0,0 1 0 0 0,1 0 0 0 0,1 0 0 0 0,-1 0 0 0 0,2 0 0 0 0,-1 1 1 0 0,1-1-1 0 0,1 0 0 0 0,0 0 0 0 0,0 0 0 0 0,1 0 0 0 0,1 0 0 0 0,-1 0 0 0 0,6 11 1 0 0,-3-10-138 0 0,1 0 1 0 0,0-1-1 0 0,1 0 1 0 0,0 0-1 0 0,1 0 1 0 0,0-1-1 0 0,15 14 1 0 0,-19-19-93 0 0,0 0-1 0 0,0-1 1 0 0,0 0 0 0 0,1 0-1 0 0,-1 0 1 0 0,1 0 0 0 0,0-1-1 0 0,0 0 1 0 0,0 0 0 0 0,0 0 0 0 0,0 0-1 0 0,0-1 1 0 0,1 0 0 0 0,-1 0-1 0 0,0-1 1 0 0,1 1 0 0 0,-1-1 0 0 0,0 0-1 0 0,11-2 1 0 0,-12 1-413 0 0,0 0 1 0 0,1-1-1 0 0,-1 0 1 0 0,0 0-1 0 0,7-4 0 0 0,8-9-5118 0 0,-11 8 1729 0 0</inkml:trace>
</inkml:ink>
</file>

<file path=ppt/ink/ink5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6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0 3369 0 0,'-22'6'8874'0'0,"20"-5"-8529"0"0,1 0-1 0 0,-1-1 1 0 0,1 1-1 0 0,-1 0 0 0 0,1 0 1 0 0,0 0-1 0 0,0 0 1 0 0,-3 3-1 0 0,3-2-318 0 0,-1 1-1 0 0,1-1 0 0 0,0 1 1 0 0,0-1-1 0 0,0 1 0 0 0,0-1 1 0 0,0 1-1 0 0,1 0 0 0 0,-1 0 1 0 0,1-1-1 0 0,0 1 0 0 0,0 0 1 0 0,0 3-1 0 0,17 199 2479 0 0,-8-137-1453 0 0,19 85 42 0 0,-5-39-824 0 0,-17-73-225 0 0,-3-16-374 0 0,1 0 0 0 0,10 31 1 0 0,-14-56 278 0 0,0 0 1 0 0,0 0 0 0 0,0 0 0 0 0,0 0 0 0 0,0-1 0 0 0,0 1 0 0 0,0 0 0 0 0,0 0 0 0 0,1 0 0 0 0,-1 0 0 0 0,0 0-1 0 0,0 0 1 0 0,0 0 0 0 0,0 0 0 0 0,0 0 0 0 0,0 0 0 0 0,0 0 0 0 0,0 0 0 0 0,0 0 0 0 0,0 0 0 0 0,0 0 0 0 0,0 0-1 0 0,0 0 1 0 0,1 0 0 0 0,-1 0 0 0 0,0 0 0 0 0,0 0 0 0 0,0 0 0 0 0,0 0 0 0 0,0 0 0 0 0,0 1 0 0 0,0-1 0 0 0,0 0-1 0 0,0 0 1 0 0,0 0 0 0 0,0 0 0 0 0,0 0 0 0 0,0 0 0 0 0,0 0 0 0 0,0 0 0 0 0,0 0 0 0 0,0 0 0 0 0,0 0 0 0 0,0 0-1 0 0,1 0 1 0 0,-1 0 0 0 0,0 0 0 0 0,0 0 0 0 0,0 1 0 0 0,0-1 0 0 0,0 0 0 0 0,0 0 0 0 0,0 0 0 0 0,0 0 0 0 0,0 0-1 0 0,0 0 1 0 0,0 0 0 0 0,0 0 0 0 0,0-2-1781 0 0</inkml:trace>
</inkml:ink>
</file>

<file path=ppt/ink/ink5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7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19 249 2633 0 0,'0'0'425'0'0,"-1"0"-1"0"0,0 0 1 0 0,1 1 0 0 0,-1-1 0 0 0,0 0 0 0 0,0 0 0 0 0,1 0 0 0 0,-1 0 0 0 0,0 0 0 0 0,1 0 0 0 0,-1 0 0 0 0,0-1 0 0 0,0 1 0 0 0,1 0 0 0 0,-1 0 0 0 0,0 0 0 0 0,1-1 0 0 0,-1 1 0 0 0,1 0 0 0 0,-1-1-1 0 0,0 1 1 0 0,1-1 0 0 0,-1 1 0 0 0,1-1 0 0 0,-1 1 0 0 0,1-1 0 0 0,-2 0 0 0 0,19 3 254 0 0,19 7-402 0 0,0-2 0 0 0,1-1 0 0 0,60 1 0 0 0,-11-8-68 0 0,20 0 405 0 0,-104 1-559 0 0,0 1 0 0 0,0-1 1 0 0,0 0-1 0 0,0 1 0 0 0,0 0 0 0 0,0-1 1 0 0,-1 1-1 0 0,1 0 0 0 0,0 0 0 0 0,0 0 1 0 0,0 0-1 0 0,-1 0 0 0 0,3 2 0 0 0,17 22 814 0 0,-17-20-793 0 0,-1-1 0 0 0,1 1 1 0 0,0-1-1 0 0,9 7 0 0 0,-1-3-4 0 0,0 0-1 0 0,1-2 1 0 0,0 1-1 0 0,0-1 1 0 0,1-1-1 0 0,-1-1 1 0 0,18 4-1 0 0,-21-6-33 0 0,0 0-1 0 0,0-1 0 0 0,0 0 1 0 0,0-1-1 0 0,0 0 0 0 0,0 0 1 0 0,0-1-1 0 0,0-1 0 0 0,-1 1 1 0 0,1-2-1 0 0,12-3 0 0 0,-20 5-35 0 0,0 0 0 0 0,0 0 0 0 0,0 0 0 0 0,0 0 0 0 0,0-1 0 0 0,0 1 0 0 0,0-1 0 0 0,0 1 0 0 0,0-1 0 0 0,-1 1 0 0 0,1-1 0 0 0,-1 0 0 0 0,1 0 0 0 0,-1 0-1 0 0,0 0 1 0 0,1 0 0 0 0,-1 0 0 0 0,0 0 0 0 0,-1-1 0 0 0,1 1 0 0 0,0 0 0 0 0,-1 0 0 0 0,1-1 0 0 0,-1 1 0 0 0,1 0 0 0 0,-1-1 0 0 0,0 1 0 0 0,0-1 0 0 0,0 1 0 0 0,-1 0 0 0 0,1-1 0 0 0,0 1-1 0 0,-2-3 1 0 0,-1-8-21 0 0,-1-1 0 0 0,-1 1 0 0 0,0 1 0 0 0,-11-20-1 0 0,10 20 9 0 0,-18-38 34 0 0,-15-30-10 0 0,34 70 1 0 0,-1 1-1 0 0,-1 0 0 0 0,1 0 0 0 0,-1 1 1 0 0,-1 0-1 0 0,-8-7 0 0 0,14 12-1 0 0,-1 1-1 0 0,0 0 0 0 0,0 0 1 0 0,0 1-1 0 0,0-1 0 0 0,0 1 1 0 0,-1-1-1 0 0,1 1 0 0 0,0 0 1 0 0,0 0-1 0 0,-1 0 0 0 0,1 1 1 0 0,-1-1-1 0 0,1 1 0 0 0,-5 0 1 0 0,3 0 33 0 0,0 1 1 0 0,0 0-1 0 0,0 0 1 0 0,0 0 0 0 0,0 1-1 0 0,0 0 1 0 0,1 0-1 0 0,-1 0 1 0 0,-6 4 0 0 0,0 2 117 0 0,0 0 0 0 0,0 1 0 0 0,1 0 0 0 0,1 0 0 0 0,-1 1 0 0 0,2 0 0 0 0,-9 13 0 0 0,8-9-19 0 0,1 0 0 0 0,1 1 1 0 0,0 0-1 0 0,1 0 0 0 0,1 0 0 0 0,0 1 0 0 0,-3 17 0 0 0,2 3 297 0 0,1 1 0 0 0,1 37 1 0 0,4-41-305 0 0,1-1 1 0 0,2 1 0 0 0,2-1 0 0 0,1 1 0 0 0,1-1 0 0 0,2-1 0 0 0,13 34 0 0 0,-20-60-134 0 0,0 0 0 0 0,1 0 0 0 0,-1 0 0 0 0,1 0 0 0 0,1 0 0 0 0,-1 0 0 0 0,5 4 0 0 0,-7-8-10 0 0,0 0 0 0 0,0 0 0 0 0,-1 0 0 0 0,1-1 0 0 0,0 1 0 0 0,0 0-1 0 0,0-1 1 0 0,0 1 0 0 0,0-1 0 0 0,0 1 0 0 0,1-1 0 0 0,-1 0 0 0 0,0 1-1 0 0,0-1 1 0 0,0 0 0 0 0,0 0 0 0 0,0 0 0 0 0,1 0 0 0 0,-1 0 0 0 0,0 0 0 0 0,0 0-1 0 0,0 0 1 0 0,0 0 0 0 0,0 0 0 0 0,1-1 0 0 0,-1 1 0 0 0,0 0 0 0 0,0-1-1 0 0,0 1 1 0 0,0-1 0 0 0,0 1 0 0 0,0-1 0 0 0,0 0 0 0 0,0 1 0 0 0,0-1-1 0 0,0 0 1 0 0,-1 0 0 0 0,1 0 0 0 0,0 1 0 0 0,1-3 0 0 0,19-24-204 0 0,28-43 0 0 0,-35 49 140 0 0,0 0-1 0 0,1 1 1 0 0,1 0-1 0 0,23-21 1 0 0,-36 38 68 0 0,1 0 0 0 0,-1 1 1 0 0,0 0-1 0 0,1-1 1 0 0,-1 1-1 0 0,1 1 1 0 0,0-1-1 0 0,0 0 0 0 0,-1 1 1 0 0,1 0-1 0 0,0 0 1 0 0,0 0-1 0 0,0 0 1 0 0,0 1-1 0 0,1 0 0 0 0,-1-1 1 0 0,7 2-1 0 0,-7 0 10 0 0,-1-1-1 0 0,0 1 1 0 0,1 0 0 0 0,-1 1-1 0 0,0-1 1 0 0,0 0-1 0 0,0 1 1 0 0,0 0 0 0 0,0 0-1 0 0,0 0 1 0 0,-1 0-1 0 0,1 0 1 0 0,-1 0 0 0 0,1 1-1 0 0,-1-1 1 0 0,0 1-1 0 0,0 0 1 0 0,0-1 0 0 0,0 1-1 0 0,0 0 1 0 0,1 5-1 0 0,21 56 23 0 0,-19-49-182 0 0,0-1 0 0 0,1 1 0 0 0,0-1 0 0 0,1 0 0 0 0,1 0 0 0 0,11 15-1 0 0,12 6-4512 0 0,-20-25 1996 0 0</inkml:trace>
</inkml:ink>
</file>

<file path=ppt/ink/ink5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2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33 186 512 0 0,'-2'-1'163'0'0,"1"1"-1"0"0,0 0 0 0 0,-1 0 1 0 0,1 0-1 0 0,-1 1 1 0 0,1-1-1 0 0,0 0 1 0 0,-1 1-1 0 0,1-1 1 0 0,0 0-1 0 0,-1 1 1 0 0,1 0-1 0 0,-2 0 1 0 0,2 0 228 0 0,1 0 1 0 0,-1 0-1 0 0,0 0 1 0 0,1-1-1 0 0,-1 1 1 0 0,1 0-1 0 0,-1 0 1 0 0,1 0-1 0 0,0 0 1 0 0,0 0-1 0 0,-1 0 1 0 0,1 0-1 0 0,0 0 1 0 0,0 0 0 0 0,0 0-1 0 0,0 0 1 0 0,0 3-1 0 0,-3 7 1592 0 0,3-11-1949 0 0,0 1 0 0 0,-1-1 0 0 0,1 0 0 0 0,0 1 0 0 0,0-1-1 0 0,-1 0 1 0 0,1 1 0 0 0,0-1 0 0 0,0 1 0 0 0,0-1 0 0 0,0 0 0 0 0,0 1 0 0 0,0-1 0 0 0,0 1 0 0 0,0-1 0 0 0,0 0 0 0 0,0 1 0 0 0,0-1 0 0 0,0 1 0 0 0,0-1 0 0 0,0 1 0 0 0,0-1 0 0 0,0 0 0 0 0,0 1 0 0 0,0-1 0 0 0,0 0 0 0 0,1 1 0 0 0,-1-1-1 0 0,0 1 1 0 0,0-1 0 0 0,1 0 0 0 0,-1 1 0 0 0,0-1 0 0 0,0 0 0 0 0,1 1 0 0 0,-1-1 0 0 0,0 0 0 0 0,1 0 0 0 0,-1 1 0 0 0,0-1 0 0 0,1 0 0 0 0,-1 0 0 0 0,0 0 0 0 0,1 0 0 0 0,-1 1 0 0 0,1-1 0 0 0,-1 0 0 0 0,0 0 0 0 0,1 0 0 0 0,-1 0 0 0 0,1 0-1 0 0,-1 0 1 0 0,1 0 0 0 0,-1 0 0 0 0,0 0 0 0 0,1 0 0 0 0,17 2 566 0 0,32-1 0 0 0,4 1-242 0 0,10 1-119 0 0,127-11 0 0 0,-150 5-218 0 0,69-9 312 0 0,-57 5-212 0 0,56-1 1 0 0,336-11 103 0 0,-321 9-66 0 0,42-6 145 0 0,-93 8-240 0 0,79-1 0 0 0,-99 8-84 0 0,89 5 8 0 0,-31 0 135 0 0,32 6-85 0 0,1 0-22 0 0,79-17 18 0 0,-165 3-22 0 0,-15 0 14 0 0,87 4 0 0 0,77 7-71 0 0,-106-6 38 0 0,126 0-2 0 0,-108-2 43 0 0,350-1-87 0 0,-265-2 97 0 0,21 3-10 0 0,-71 3-110 0 0,2 1 78 0 0,-45-5 45 0 0,76-5-42 0 0,-43 4-3 0 0,-20 2-38 0 0,5-3 23 0 0,52-4 13 0 0,-46 2-12 0 0,-2 1 91 0 0,38-5-168 0 0,-33 3 76 0 0,24 0 56 0 0,-46 2-52 0 0,79 1-37 0 0,-100 3-11 0 0,249 3 42 0 0,-100 1 33 0 0,56 1-53 0 0,-42 3-78 0 0,-9 5-290 0 0,-133-7 364 0 0,63 0 5 0 0,-44-5-9 0 0,42-2 38 0 0,104-4 133 0 0,-140 4-104 0 0,11-1 9 0 0,-32 1-5 0 0,23-2 64 0 0,-14-1-70 0 0,16 0 61 0 0,-14-1 52 0 0,-8 1-214 0 0,200-14 331 0 0,-111 17-167 0 0,-107 4-68 0 0,44 3-63 0 0,-54-1 24 0 0,-9 1 70 0 0,-37-2-70 0 0,86-4 0 0 0,-92-4 57 0 0,217-25 350 0 0,-215 26-267 0 0,-1 1 1 0 0,67 6-1 0 0,-18 0-185 0 0,-65-3 69 0 0,-19 1 2 0 0,-1 0 0 0 0,1-1 0 0 0,0 0 0 0 0,0-1-1 0 0,0 0 1 0 0,-1-1 0 0 0,13-3 0 0 0,-20 5-3 0 0,-1 0 0 0 0,1 0 0 0 0,-1 0 0 0 0,0 0 0 0 0,1-1 0 0 0,-1 1 0 0 0,1 0 0 0 0,-1 0 0 0 0,0 0 0 0 0,1-1 0 0 0,-1 1 0 0 0,0 0 0 0 0,1-1 1 0 0,-1 1-1 0 0,0 0 0 0 0,0-1 0 0 0,1 1 0 0 0,-1 0 0 0 0,0-1 0 0 0,0 1 0 0 0,0 0 0 0 0,1-1 0 0 0,-1 1 0 0 0,0-1 0 0 0,0 1 0 0 0,0 0 0 0 0,0-1 0 0 0,0 1 0 0 0,0-1 0 0 0,0 1 0 0 0,0-1 0 0 0,-6-13 104 0 0,3 9-169 0 0,3 4 60 0 0,1 1 1 0 0,-1-1 0 0 0,0 1 0 0 0,1-1 0 0 0,-1 1-1 0 0,0-1 1 0 0,1 0 0 0 0,-1 1 0 0 0,1 0 0 0 0,-1-1 0 0 0,0 1-1 0 0,1-1 1 0 0,-1 1 0 0 0,1 0 0 0 0,0-1 0 0 0,-1 1 0 0 0,1 0-1 0 0,-1-1 1 0 0,1 1 0 0 0,-1 0 0 0 0,1 0 0 0 0,0-1 0 0 0,-1 1-1 0 0,1 0 1 0 0,1 0 0 0 0,2-2 55 0 0,6-1 454 0 0,-6 3-1367 0 0</inkml:trace>
</inkml:ink>
</file>

<file path=ppt/ink/ink5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3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77 512 0 0,'17'-48'4752'0'0,"-17"47"-4596"0"0,0 0 1 0 0,0 0 0 0 0,0 0-1 0 0,0 0 1 0 0,0 0-1 0 0,0 0 1 0 0,0 0 0 0 0,-1 0-1 0 0,1 0 1 0 0,0 0-1 0 0,0 0 1 0 0,-1 1 0 0 0,1-1-1 0 0,-1 0 1 0 0,1 0-1 0 0,-1 0 1 0 0,1 0 0 0 0,-1 1-1 0 0,1-1 1 0 0,-1 0-1 0 0,0 1 1 0 0,1-1 0 0 0,-1 0-1 0 0,0 1 1 0 0,0-1-1 0 0,1 1 1 0 0,-1-1 0 0 0,-1 0-1 0 0,1 0-65 0 0,0 1-1 0 0,0-1 1 0 0,0 1-1 0 0,0-1 1 0 0,1 1-1 0 0,-1 0 1 0 0,0-1-1 0 0,0 1 1 0 0,0 0-1 0 0,0 0 1 0 0,0-1-1 0 0,0 1 1 0 0,0 0-1 0 0,0 0 1 0 0,0 0 0 0 0,0 0-1 0 0,0 0 1 0 0,0 1-1 0 0,0-1 1 0 0,0 0-1 0 0,0 0 1 0 0,0 1-1 0 0,0-1 1 0 0,0 0-1 0 0,0 1 1 0 0,-1 0-1 0 0,-2 4 241 0 0,0 0-1 0 0,0 0 0 0 0,1 0 1 0 0,0 1-1 0 0,0-1 1 0 0,0 1-1 0 0,1 0 0 0 0,0 0 1 0 0,-2 10-1 0 0,1-3 92 0 0,0 0 0 0 0,1 1 0 0 0,0 19 0 0 0,5 20-32 0 0,9 57 0 0 0,1 10 213 0 0,-7-23-148 0 0,-11 165 0 0 0,0-215-408 0 0,2 1 0 0 0,2 0 0 0 0,7 61 0 0 0,1-59-7 0 0,3 0 0 0 0,23 70 1 0 0,-24-86-45 0 0,-8-31 6 0 0,-1-1 1 0 0,0 1-1 0 0,0 0 1 0 0,1 0-1 0 0,-2 0 0 0 0,1-1 1 0 0,0 1-1 0 0,0 0 1 0 0,-1 0-1 0 0,-1 3 1 0 0,2-5-5 0 0,-1 0 0 0 0,1 0 1 0 0,-1-1-1 0 0,0 1 1 0 0,1-1-1 0 0,-1 1 0 0 0,0 0 1 0 0,0-1-1 0 0,1 1 0 0 0,-1-1 1 0 0,0 0-1 0 0,0 1 1 0 0,0-1-1 0 0,1 1 0 0 0,-1-1 1 0 0,0 0-1 0 0,0 0 1 0 0,0 0-1 0 0,0 1 0 0 0,0-1 1 0 0,0 0-1 0 0,0 0 1 0 0,0 0-1 0 0,-1-1 0 0 0,2 1-3 0 0,-1 0-1 0 0,1 0 1 0 0,-1 0 0 0 0,1 0-1 0 0,-1 0 1 0 0,1 0-1 0 0,0 0 1 0 0,-1 0-1 0 0,1 0 1 0 0,-1 0-1 0 0,1-1 1 0 0,-1 1-1 0 0,1 0 1 0 0,0 0-1 0 0,-1 0 1 0 0,1-1 0 0 0,-1 1-1 0 0,1 0 1 0 0,0-1-1 0 0,-1 1 1 0 0,1 0-1 0 0,0-1 1 0 0,0 1-1 0 0,-1 0 1 0 0,1-1-1 0 0,0 1 1 0 0,0 0-1 0 0,0-1 1 0 0,-1 1 0 0 0,1-1-1 0 0,0 1 1 0 0,0-1-1 0 0,0 1 1 0 0,0 0-1 0 0,0-1 1 0 0,0 1-1 0 0,0-1 1 0 0,0 1-1 0 0,0-1 1 0 0,0 1-1 0 0,0-1 1 0 0,0 1 0 0 0,0-1-1 0 0,0 1 1 0 0,0 0-1 0 0,0-1 1 0 0,1 1-1 0 0,-1-1 1 0 0,0 1-1 0 0,1-1 1 0 0,24-42-2350 0 0,-11 22-4059 0 0,-9 12 2982 0 0</inkml:trace>
</inkml:ink>
</file>

<file path=ppt/ink/ink5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6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122 352 512 0 0,'-1'0'42'0'0,"1"0"0"0"0,-1 0 1 0 0,0 0-1 0 0,1 0 0 0 0,-1 0 0 0 0,1 0 0 0 0,-1 0 1 0 0,0 0-1 0 0,1 0 0 0 0,-1 1 0 0 0,1-1 0 0 0,-1 0 0 0 0,0 0 1 0 0,1 0-1 0 0,-1 1 0 0 0,1-1 0 0 0,-1 0 0 0 0,1 1 1 0 0,-1-1-1 0 0,1 0 0 0 0,-1 1 0 0 0,1-1 0 0 0,0 1 0 0 0,-1-1 1 0 0,1 1-1 0 0,-1-1 0 0 0,1 1 0 0 0,0-1 0 0 0,0 1 0 0 0,-1-1 1 0 0,1 1-1 0 0,0-1 0 0 0,0 1 0 0 0,-1 0 0 0 0,1-1 1 0 0,0 1-1 0 0,0-1 0 0 0,0 2 0 0 0,0-2-19 0 0,0 1-28 0 0,-1-1-1 0 0,1 1 1 0 0,-1-1-1 0 0,1 1 0 0 0,-1-1 1 0 0,0 1-1 0 0,1-1 1 0 0,-1 1-1 0 0,1-1 0 0 0,-1 0 1 0 0,0 1-1 0 0,1-1 1 0 0,-1 0-1 0 0,0 0 1 0 0,1 1-1 0 0,-1-1 0 0 0,0 0 1 0 0,0 0-1 0 0,0 0 1 0 0,-17 2 5 0 0,15-2-45 0 0,-27 1 1138 0 0,28-1-835 0 0,0-1-1 0 0,1 1 1 0 0,-1 0-1 0 0,0-1 0 0 0,0 1 1 0 0,0-1-1 0 0,1 0 1 0 0,-1 1-1 0 0,0-1 1 0 0,0 0-1 0 0,1 0 1 0 0,-1 0-1 0 0,-1-2 0 0 0,3 3-149 0 0,-1 0 0 0 0,1 0 0 0 0,0 0 0 0 0,0 0 0 0 0,-1 0 0 0 0,1-1 0 0 0,0 1 0 0 0,0 0-1 0 0,0 0 1 0 0,-1 0 0 0 0,1 0 0 0 0,0-1 0 0 0,0 1 0 0 0,0 0 0 0 0,-1 0 0 0 0,1-1 0 0 0,0 1 0 0 0,0 0-1 0 0,0 0 1 0 0,0-1 0 0 0,0 1 0 0 0,0 0 0 0 0,0 0 0 0 0,0-1 0 0 0,0 1 0 0 0,0 0 0 0 0,0 0-1 0 0,0-1 1 0 0,0 1 0 0 0,0 0 0 0 0,0 0 0 0 0,0-1 0 0 0,0 1 0 0 0,0 0 0 0 0,0-1 0 0 0,11 0 1620 0 0,-8 1-1927 0 0,19 2 324 0 0,-16 1-115 0 0,-15 1 143 0 0,2-2 325 0 0,-1 0 0 0 0,1-1 0 0 0,-15 0 0 0 0,33-2 489 0 0,0 0 1 0 0,14-4-1 0 0,22-3-899 0 0,69-7 66 0 0,-39 4-64 0 0,60-3-52 0 0,64-8 35 0 0,25-6-40 0 0,-121 14-32 0 0,39-5 46 0 0,67-3 199 0 0,-108 15-177 0 0,12 1-103 0 0,15-2 93 0 0,466-36-46 0 0,-256 22 6 0 0,291-25 49 0 0,-491 36-100 0 0,394-19-69 0 0,-442 27 236 0 0,70 1-140 0 0,24 0 52 0 0,-45 0-23 0 0,224-8-6 0 0,-162 2 7 0 0,-116 5-8 0 0,70-2-25 0 0,205 4 8 0 0,791 2 119 0 0,-1102-1-103 0 0,327 4-136 0 0,151 5 182 0 0,-225-6-20 0 0,65 7-11 0 0,-194-4-10 0 0,522 33-76 0 0,-371-17-32 0 0,199 0 102 0 0,55 3 20 0 0,-168-5 46 0 0,-345-17-76 0 0,-21-1 48 0 0,69-5 1 0 0,-41-9 358 0 0,-61 9-280 0 0,3 1 258 0 0,-1 1 0 0 0,0 0 1 0 0,18 1-1 0 0,-8 0 2 0 0,18 0 282 0 0,-37-1-260 0 0,-5 1-388 0 0,-1-1-1 0 0,1 1 1 0 0,-1 0-1 0 0,1 0 1 0 0,0 0-1 0 0,-1 0 1 0 0,1 0-1 0 0,0 0 0 0 0,-1-1 1 0 0,1 1-1 0 0,0 1 1 0 0,-1-1-1 0 0,1 0 1 0 0,-1 0-1 0 0,1 0 1 0 0,0 0-1 0 0,0 1 1 0 0,5 0-52 0 0,-6-1 50 0 0,0 0-1 0 0,0 0 1 0 0,1 0 0 0 0,-1 0 0 0 0,0 0 0 0 0,1 1 0 0 0,-1-1 0 0 0,0 0 0 0 0,1 0 0 0 0,-1 0 0 0 0,0 0 0 0 0,0 0-1 0 0,1 0 1 0 0,-1 1 0 0 0,0-1 0 0 0,0 0 0 0 0,1 0 0 0 0,-1 0 0 0 0,0 1 0 0 0,0-1 0 0 0,0 0 0 0 0,1 0 0 0 0,-1 1-1 0 0,0-1 1 0 0,0 0 0 0 0,0 0 0 0 0,0 1 0 0 0,0-1 0 0 0,0 0 0 0 0,1 0 0 0 0,-1 1 0 0 0,0-1 0 0 0,0 0 0 0 0,0 1-1 0 0,0-1 1 0 0,0 0 0 0 0,0 1 0 0 0,1 0 4 0 0,0 0-1 0 0,0 1 0 0 0,0-1 0 0 0,1 0 1 0 0,-1 0-1 0 0,0 0 0 0 0,1 0 1 0 0,-1 0-1 0 0,4 1 0 0 0,3 3 19 0 0,30 22-14 0 0,-38-27-11 0 0,0 1-1 0 0,1-1 1 0 0,-1 1-1 0 0,0 0 1 0 0,0-1 0 0 0,0 1-1 0 0,0-1 1 0 0,0 1 0 0 0,0 0-1 0 0,0-1 1 0 0,0 1 0 0 0,0 0-1 0 0,0-1 1 0 0,0 1-1 0 0,0-1 1 0 0,0 1 0 0 0,-1 0-1 0 0,1-1 1 0 0,0 1 0 0 0,0-1-1 0 0,-1 1 1 0 0,1-1-1 0 0,0 1 1 0 0,-1-1 0 0 0,1 1-1 0 0,0-1 1 0 0,-1 1 0 0 0,1-1-1 0 0,-1 1 1 0 0,0-1-1 0 0,1 1 0 0 0,-1-1-1 0 0,1 1 1 0 0,0-1 0 0 0,-1 1 0 0 0,1-1 0 0 0,0 1 0 0 0,-1 0-1 0 0,1-1 1 0 0,0 1 0 0 0,0-1 0 0 0,0 1 0 0 0,-1-1 0 0 0,1 1-1 0 0,0 0 1 0 0,0-1 0 0 0,0 2 0 0 0,4 10 17 0 0,-4-11-19 0 0,0 1 1 0 0,0-1 0 0 0,1 1 0 0 0,-1-1-1 0 0,1 0 1 0 0,-1 1 0 0 0,1-1-1 0 0,-1 0 1 0 0,1 1 0 0 0,1 1 0 0 0,2 2 3 0 0,0 0 1 0 0,-1 0 0 0 0,0 0 0 0 0,0 1-1 0 0,-1-1 1 0 0,0 1 0 0 0,3 9-1 0 0,-1 2 35 0 0,2 24 0 0 0,-5-28-55 0 0,1-8 31 0 0,-1 1 0 0 0,0-1 0 0 0,1 0 0 0 0,3 7 0 0 0,-3-7-15 0 0,0 0 0 0 0,0 0 0 0 0,0 0-1 0 0,-1 0 1 0 0,1 6 0 0 0,4 37 58 0 0,3-1 1 0 0,17 61-1 0 0,-25-105-51 0 0,26 101 87 0 0,-23-86-38 0 0,-2 1-1 0 0,0-1 1 0 0,-1 33-1 0 0,-3-22 36 0 0,0-10-80 0 0,1 0 1 0 0,1 0 0 0 0,0 0-1 0 0,2 1 1 0 0,0-1-1 0 0,6 24 1 0 0,10 8-7 0 0,26 55-1 0 0,-37-93 7 0 0,2 8 18 0 0,-9-20-26 0 0,1 0-1 0 0,-1 1 1 0 0,0-1 0 0 0,0 0 0 0 0,0 0 0 0 0,0 1 0 0 0,0-1 0 0 0,-1 0-1 0 0,1 0 1 0 0,0 0 0 0 0,-1 1 0 0 0,1-1 0 0 0,0 0 0 0 0,-1 0 0 0 0,1 0-1 0 0,-1 0 1 0 0,-1 2 0 0 0,-20 27-113 0 0,14-21 43 0 0,1 1 0 0 0,1 0-1 0 0,-1 0 1 0 0,-5 14-1 0 0,11-24 53 0 0,1 1 0 0 0,0 0 0 0 0,-1 0 0 0 0,1 0 0 0 0,0 0 0 0 0,-1 0-1 0 0,1 0 1 0 0,0-1 0 0 0,0 1 0 0 0,0 0 0 0 0,0 0 0 0 0,0 0 0 0 0,0 1 0 0 0,8 4-361 0 0,-2-3 259 0 0,-4-2 117 0 0,0 0 0 0 0,0 0-1 0 0,0 1 1 0 0,0-1 0 0 0,0 1-1 0 0,-1-1 1 0 0,3 3 0 0 0,-4-3-21 0 0,1-1-1 0 0,-1 0 1 0 0,0 1 0 0 0,1-1 0 0 0,-1 1-1 0 0,0-1 1 0 0,1 0 0 0 0,-1 1 0 0 0,0-1 0 0 0,0 1-1 0 0,0-1 1 0 0,1 1 0 0 0,-1-1 0 0 0,0 1-1 0 0,0-1 1 0 0,0 1 0 0 0,0 0 0 0 0,0-1-1 0 0,0 1 1 0 0,0-1 0 0 0,0 1 0 0 0,0-1 0 0 0,0 1-1 0 0,0-1 1 0 0,0 1 0 0 0,0-1 0 0 0,-1 1-1 0 0,1-1 1 0 0,0 1 0 0 0,0-1 0 0 0,0 1-1 0 0,-1-1 1 0 0,0 1 0 0 0,2-2-1083 0 0,0 0 851 0 0,0 0 0 0 0,-1 0 1 0 0,1 0-1 0 0,0 0 0 0 0,-1 0 1 0 0,1 1-1 0 0,0-1 1 0 0,0 0-1 0 0,0 1 0 0 0,0-1 1 0 0,0 0-1 0 0,0 1 1 0 0,0-1-1 0 0,0 1 0 0 0,0 0 1 0 0,0-1-1 0 0,0 1 0 0 0,0 0 1 0 0,0-1-1 0 0,2 1 1 0 0,6-1-5942 0 0,-5 1 3903 0 0</inkml:trace>
</inkml:ink>
</file>

<file path=ppt/ink/ink5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1:56.4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5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32.548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0 147 512 0 0,'4'7'4937'0'0,"-3"-8"-4575"0"0,0 1-1 0 0,0-1 0 0 0,0 1 1 0 0,0 0-1 0 0,0-1 1 0 0,0 1-1 0 0,0 0 1 0 0,0 0-1 0 0,0 0 0 0 0,0 0 1 0 0,0 0-1 0 0,2 0 1 0 0,-2 0-174 0 0,-1 0 0 0 0,1 0 0 0 0,0 0 0 0 0,0 0 0 0 0,0 0 0 0 0,0 0 0 0 0,0 0 0 0 0,0-1 0 0 0,0 1 0 0 0,0 0 0 0 0,0-1 0 0 0,-1 1 0 0 0,1 0 0 0 0,0-1 0 0 0,0 1 0 0 0,0-1 0 0 0,1 0 0 0 0,-2 1-81 0 0,0-1-1 0 0,0 1 0 0 0,1 0 1 0 0,-1 0-1 0 0,0 0 1 0 0,1-1-1 0 0,-1 1 0 0 0,0 0 1 0 0,1 0-1 0 0,-1 0 0 0 0,0 0 1 0 0,1 0-1 0 0,-1 0 1 0 0,0 0-1 0 0,1 0 0 0 0,-1 0 1 0 0,0 0-1 0 0,1 0 0 0 0,-1 0 1 0 0,1 0-1 0 0,-1 0 1 0 0,0 0-1 0 0,1 0 0 0 0,-1 0 1 0 0,0 0-1 0 0,1 0 0 0 0,-1 0 1 0 0,0 1-1 0 0,1-1 1 0 0,-1 0-1 0 0,0 0 0 0 0,0 0 1 0 0,1 1-1 0 0,9 3 561 0 0,-4-3-359 0 0,0 0 1 0 0,1-1-1 0 0,-1 0 1 0 0,1-1-1 0 0,-1 1 1 0 0,0-1-1 0 0,1 0 1 0 0,8-3-1 0 0,-6 1-57 0 0,1 2 0 0 0,-1-1-1 0 0,11 0 1 0 0,-10 2-145 0 0,0-1-1 0 0,14-4 0 0 0,11 0-2 0 0,68 1 728 0 0,-95 3-787 0 0,0 0-1 0 0,0 0 1 0 0,0-1-1 0 0,-1 0 1 0 0,9-4 0 0 0,17-4 129 0 0,5 1-109 0 0,-14 3 101 0 0,27-3 0 0 0,-21 5 184 0 0,-17 2-278 0 0,0 0-1 0 0,0 1 1 0 0,0 1-1 0 0,15 1 1 0 0,-19-1-44 0 0,-1 0-1 0 0,1 0 1 0 0,-1 0 0 0 0,1-1-1 0 0,-1-1 1 0 0,0 1 0 0 0,1-1-1 0 0,-1-1 1 0 0,10-3 0 0 0,-10 3-11 0 0,0 0 1 0 0,0 1-1 0 0,0 1 1 0 0,0-1-1 0 0,0 1 1 0 0,0 1-1 0 0,0-1 1 0 0,0 1-1 0 0,0 1 0 0 0,15 2 1 0 0,-13-2-7 0 0,1-1 0 0 0,-1 0-1 0 0,19-2 1 0 0,-18 1 7 0 0,0 0-1 0 0,0 1 1 0 0,14 1-1 0 0,-18 0-6 0 0,1-1 0 0 0,-1 0 0 0 0,11-2-1 0 0,7 1 26 0 0,26-6 74 0 0,0 10-17 0 0,-37-1-68 0 0,0-1 0 0 0,0-1 0 0 0,19-1 0 0 0,46-4 104 0 0,-33 3-105 0 0,26-5 165 0 0,-17-3-13 0 0,-38 7-161 0 0,1 1 0 0 0,0 0 1 0 0,22 1-1 0 0,2 2 44 0 0,-15 0-24 0 0,29-3-1 0 0,16-1 23 0 0,-50 4-22 0 0,-15 0-22 0 0,-1 0 0 0 0,1-1 1 0 0,10-1-1 0 0,5-1 35 0 0,-1 1 0 0 0,1 1 0 0 0,-1 1 0 0 0,24 3 0 0 0,-16 3 25 0 0,-23-5-55 0 0,0 0 1 0 0,0-1-1 0 0,1 0 1 0 0,8 0 0 0 0,19-3 38 0 0,-25 1-29 0 0,0 0 0 0 0,0 1 1 0 0,0 0-1 0 0,15 2 0 0 0,-10 1 18 0 0,-3-1-23 0 0,1 0 0 0 0,0 0 0 0 0,13 0 0 0 0,-2-2 43 0 0,-1 2 1 0 0,30 4-1 0 0,-24 0-11 0 0,-1-1 1 0 0,49 1-1 0 0,-61-6-18 0 0,-1 1 0 0 0,0 0 0 0 0,1 0 0 0 0,-1 2 0 0 0,20 5 0 0 0,14 6 80 0 0,-35-12-89 0 0,1 0 0 0 0,0-1-1 0 0,0-1 1 0 0,0 0 0 0 0,22-4 0 0 0,20 1 45 0 0,-44 3-73 0 0,0 1 0 0 0,14 3-1 0 0,-3 0 18 0 0,0-1 16 0 0,34-1 0 0 0,6 2 58 0 0,-51-5-107 0 0,-9 1 25 0 0,1 0 0 0 0,-1 0 1 0 0,0 0-1 0 0,0 0 0 0 0,6 2 0 0 0,-3-1-3 0 0,1-1 1 0 0,-1 1-1 0 0,1-1 0 0 0,-1-1 1 0 0,0 1-1 0 0,1-1 1 0 0,-1 0-1 0 0,0 0 1 0 0,0-1-1 0 0,10-3 1 0 0,-14 4-7 0 0,0 1 0 0 0,-1 0 0 0 0,1 0 0 0 0,0 0 1 0 0,0 0-1 0 0,0 0 0 0 0,0 0 0 0 0,0 0 0 0 0,0 1 0 0 0,-1-1 1 0 0,4 2-1 0 0,13 1-21 0 0,74-7 148 0 0,-47 4-66 0 0,-31-3-44 0 0,3-1 31 0 0,-16 4-46 0 0,-1 0 0 0 0,0 0-1 0 0,0 0 1 0 0,0 0 0 0 0,0 0 0 0 0,1 0-1 0 0,-1 0 1 0 0,0 0 0 0 0,0 0 0 0 0,0 0 0 0 0,0 0-1 0 0,0 1 1 0 0,1-1 0 0 0,-1 0 0 0 0,0 0-1 0 0,0 0 1 0 0,0 0 0 0 0,0 0 0 0 0,0 0-1 0 0,0 1 1 0 0,0-1 0 0 0,0 0 0 0 0,0 0 0 0 0,1 0-1 0 0,-1 0 1 0 0,0 1 0 0 0,0-1 0 0 0,0 0-1 0 0,0 0 1 0 0,0 0 0 0 0,0 0 0 0 0,0 1 0 0 0,0-1-1 0 0,0 0 1 0 0,0 0 1 0 0,0 1 0 0 0,0-1 1 0 0,0 0-1 0 0,0 0 0 0 0,0 0 0 0 0,0 1 0 0 0,0-1 0 0 0,0 0 0 0 0,0 0 1 0 0,0 0-1 0 0,0 1 0 0 0,0-1 0 0 0,0 0 0 0 0,0 0 0 0 0,1 0 1 0 0,-1 1-1 0 0,0-1 0 0 0,0 0 0 0 0,0 0 0 0 0,0 0 0 0 0,0 0 0 0 0,1 1 1 0 0,-1-1-1 0 0,0 0 0 0 0,0 0 0 0 0,0 0 0 0 0,0 0 0 0 0,1 0 1 0 0,-1 0-1 0 0,0 0 0 0 0,0 0 0 0 0,0 0 0 0 0,1 1 0 0 0,-1-1 0 0 0,0 0 1 0 0,1 0-1 0 0,92-9 47 0 0,-53 6-4 0 0,-30 4-49 0 0,-5-1 14 0 0,1 0 0 0 0,-1 0 0 0 0,0 0 1 0 0,0 0-1 0 0,0-1 0 0 0,0 0 1 0 0,7-2-1 0 0,-8 1-7 0 0,-3 2 4 0 0,0-1 0 0 0,0 1-1 0 0,0-1 1 0 0,0 1-1 0 0,0-1 1 0 0,1 1 0 0 0,-1 0-1 0 0,0 0 1 0 0,0-1-1 0 0,1 1 1 0 0,-1 0 0 0 0,3 0-1 0 0,3-1 46 0 0,-6 1-50 0 0,0 0-1 0 0,0-1 1 0 0,0 1-1 0 0,0 0 1 0 0,0 0 0 0 0,0 0-1 0 0,0 0 1 0 0,0 0-1 0 0,0 0 1 0 0,0 0-1 0 0,2 1 1 0 0,0-1 3 0 0,0 1 1 0 0,-1-1 0 0 0,1 0-1 0 0,0 0 1 0 0,0 0 0 0 0,0 0-1 0 0,0 0 1 0 0,-1-1 0 0 0,6 0-1 0 0,11-2-4 0 0,-15 2 23 0 0,-6-2 14 0 0,0 0-6 0 0,9 1-53 0 0,0-2 33 0 0,-7 4-11 0 0,0 0-1 0 0,0 0 0 0 0,0 0 1 0 0,0 0-1 0 0,0 0 0 0 0,0 0 1 0 0,-1 0-1 0 0,1 0 0 0 0,0 0 1 0 0,0 0-1 0 0,0 0 0 0 0,0 0 1 0 0,0 0-1 0 0,0 0 0 0 0,0 0 1 0 0,0 0-1 0 0,0 0 0 0 0,0-1 1 0 0,-1 1-1 0 0,1 0 0 0 0,0 0 1 0 0,0 0-1 0 0,0 0 0 0 0,0 0 1 0 0,0 0-1 0 0,0 0 0 0 0,0 0 1 0 0,0 0-1 0 0,0 0 0 0 0,0-1 1 0 0,0 1-1 0 0,0 0 0 0 0,0 0 1 0 0,0 0-1 0 0,0 0 0 0 0,0 0 1 0 0,0 0-1 0 0,0 0 0 0 0,0 0 1 0 0,0 0-1 0 0,0-1 0 0 0,0 1 1 0 0,0 0-1 0 0,0 0 0 0 0,0 0 1 0 0,0 0-1 0 0,0 0 0 0 0,0 0 1 0 0,0 0-1 0 0,0 0 0 0 0,0 0 1 0 0,0-1-1 0 0,0 1 0 0 0,1 0 1 0 0,-1 0-1 0 0,0 0 0 0 0,0 0 1 0 0,0 0-1 0 0,0 0 0 0 0,-168 7 69 0 0,140-8-36 0 0,31 1-33 0 0,1 0 0 0 0,0-1 0 0 0,-1 1 0 0 0,1-1 0 0 0,-1 1 0 0 0,1-1 0 0 0,-1 0 0 0 0,6-2 0 0 0,19-7 4 0 0,-23 8-6 0 0,15-3 20 0 0,-71 9 26 0 0,46-3-37 0 0,5-1-7 0 0,-1 1 0 0 0,1-1 0 0 0,-1 0-1 0 0,1 0 1 0 0,0 0 0 0 0,-1 0 0 0 0,1 0-1 0 0,-1 0 1 0 0,1 0 0 0 0,0 1 0 0 0,-1-1 0 0 0,1 0-1 0 0,-1 0 1 0 0,1-1 0 0 0,0 1 0 0 0,-1 0 0 0 0,1 0-1 0 0,-1 0 1 0 0,1 0 0 0 0,0 0 0 0 0,-1 0-1 0 0,1 0 1 0 0,-1-1 0 0 0,1 1 0 0 0,0 0 0 0 0,-1 0-1 0 0,0-1 1 0 0,1 1 4 0 0,0 0-7 0 0,0 0 2 0 0,0 0 0 0 0,0 0 0 0 0,0 0 0 0 0,0 0 1 0 0,0 0-1 0 0,0 0 0 0 0,-1 0 0 0 0,1 0 0 0 0,0 0 0 0 0,0 0 1 0 0,0 1-1 0 0,0-1 0 0 0,0 0 0 0 0,0 0 0 0 0,0 0 0 0 0,0 0 1 0 0,0 0-1 0 0,0 0 0 0 0,0 0 0 0 0,0 0 0 0 0,0 0 0 0 0,0 0 1 0 0,0 1-1 0 0,0-1 0 0 0,0 0 0 0 0,0 0 0 0 0,0 0 0 0 0,0 0 1 0 0,0 0-1 0 0,0 0 0 0 0,0 0 0 0 0,0 0 0 0 0,0 1 0 0 0,0-1 1 0 0,0 0-1 0 0,0 0 0 0 0,0 0 0 0 0,0 0 0 0 0,0 0 0 0 0,0 0 1 0 0,0 0-1 0 0,0 0 0 0 0,0 0 0 0 0,0 1 0 0 0,0-1 0 0 0,0 0 1 0 0,0 0-1 0 0,1 0 0 0 0,-1 0 0 0 0,0 0 0 0 0,0 0 0 0 0,0 0 1 0 0,0 0-1 0 0,6 4 11 0 0,28 1-799 0 0,-31-6 498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9.5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5 7810 0 0,'-7'-1'8281'0'0,"4"-2"-7984"0"0,2 3 79 0 0,4 1-304 0 0,2 1 80 0 0,1-1-168 0 0,5-1 144 0 0,-2 0-40 0 0,1 0-72 0 0,4-1-32 0 0,-1 1-56 0 0,11 0 32 0 0,2 1-632 0 0,-2 2-1529 0 0,-1 0-167 0 0</inkml:trace>
</inkml:ink>
</file>

<file path=ppt/ink/ink5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8:53.770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79 818 512 0 0,'-19'-3'4518'0'0,"0"1"4360"0"0,-3 0-5905 0 0,4 5-1664 0 0,17-1-666 0 0,11-1-381 0 0,0 0-63 0 0,-9-1-186 0 0,-1 0-1 0 0,1 1 1 0 0,-1-1-1 0 0,1 0 0 0 0,-1 0 1 0 0,1 0-1 0 0,-1 0 1 0 0,1 0-1 0 0,-1 0 1 0 0,1 0-1 0 0,0 0 0 0 0,-1 0 1 0 0,1 0-1 0 0,-1 0 1 0 0,1 0-1 0 0,-1 0 1 0 0,1 0-1 0 0,-1-1 0 0 0,1 1 1 0 0,-1 0-1 0 0,0 0 1 0 0,1-1-1 0 0,-1 1 1 0 0,1 0-1 0 0,-1 0 0 0 0,1-1 1 0 0,-1 1-1 0 0,0-1 1 0 0,1 1-1 0 0,-1 0 0 0 0,0-1 1 0 0,1 1-1 0 0,-1-1 1 0 0,0 1-1 0 0,1-1 1 0 0,0-1 77 0 0,1 1 0 0 0,0-1 0 0 0,0 1 1 0 0,0 0-1 0 0,0 0 0 0 0,0-1 0 0 0,0 2 1 0 0,0-1-1 0 0,0 0 0 0 0,0 0 0 0 0,0 1 0 0 0,1-1 1 0 0,2 0-1 0 0,10-3 11 0 0,-4 1-15 0 0,-1 0 0 0 0,1 0 0 0 0,0 2 0 0 0,0-1-1 0 0,0 1 1 0 0,18 1 0 0 0,-10-2 16 0 0,-16 1-81 0 0,-1 0 1 0 0,1 1-1 0 0,-1 0 0 0 0,1-1 1 0 0,-1 1-1 0 0,1 0 0 0 0,-1 0 0 0 0,1 1 1 0 0,0-1-1 0 0,3 1 0 0 0,-3 0-19 0 0,0-1 0 0 0,1 0-1 0 0,-1 0 1 0 0,1 0 0 0 0,-1 0-1 0 0,1-1 1 0 0,4 0 0 0 0,13-2 88 0 0,-2 2-39 0 0,1-1-1 0 0,-1-1 0 0 0,23-6 1 0 0,34-5 61 0 0,2 4-66 0 0,-29 6-20 0 0,-9 0-9 0 0,20-2 24 0 0,46-17 45 0 0,-85 19-102 0 0,0 1-1 0 0,31-1 1 0 0,25-3 52 0 0,27-12 21 0 0,-65 11 33 0 0,-29 5-104 0 0,1 1 0 0 0,0 0 0 0 0,17-1 1 0 0,13-2 85 0 0,-18 1-78 0 0,-5 0-8 0 0,9 0 30 0 0,-17 3-22 0 0,0 0 1 0 0,0 0 0 0 0,19-6 0 0 0,-17 3 22 0 0,22-2 0 0 0,49-7-3 0 0,-57 8 36 0 0,198-46 93 0 0,-149 39-194 0 0,-9 2 23 0 0,-29 3 57 0 0,-24 6-10 0 0,1-2 1 0 0,15-4 0 0 0,56-16 17 0 0,-45 17-38 0 0,0 1 1 0 0,80 2-1 0 0,-108 3 2 0 0,-6-1-4 0 0,0 1 1 0 0,0-2-1 0 0,0 1 0 0 0,0 0 1 0 0,0-1-1 0 0,0 0 0 0 0,7-4 1 0 0,-7 3-12 0 0,1 0 0 0 0,0 0 0 0 0,1 1 0 0 0,9-2 0 0 0,88-16 120 0 0,-15 12-143 0 0,-55 5 28 0 0,52-11-19 0 0,-50 9 58 0 0,-15 2-52 0 0,27 0 0 0 0,14 3 31 0 0,-1-3 1 0 0,70-11 0 0 0,-115 12-27 0 0,0 1 0 0 0,33 1 1 0 0,-31 1 27 0 0,33-3 1 0 0,12-4-36 0 0,126-5 26 0 0,-85 5 26 0 0,-7-9 6 0 0,-79 12-40 0 0,1 1 0 0 0,26 1 0 0 0,14-1 11 0 0,-27-1-79 0 0,-10 1 131 0 0,33-6 0 0 0,-16 1-71 0 0,74-4 0 0 0,-49 6 21 0 0,6-2-22 0 0,-54 6 11 0 0,170-19 71 0 0,-70 9-66 0 0,-68 8-20 0 0,20-1 19 0 0,6-4 22 0 0,-50 6-49 0 0,-4 0-45 0 0,57-7 149 0 0,-62 6-79 0 0,0 1-1 0 0,25-1 0 0 0,-25 3-7 0 0,22-6 0 0 0,2 1 34 0 0,44-2 8 0 0,59-6 10 0 0,-92 7-86 0 0,45-2 45 0 0,16 0 5 0 0,-80 5-27 0 0,-6-1 5 0 0,20 0-13 0 0,63-5 5 0 0,-89 8 59 0 0,0-1-1 0 0,33-7 1 0 0,-44 7-55 0 0,20-2 22 0 0,38-1 1 0 0,-4 0 15 0 0,-28 4-88 0 0,-25 1 87 0 0,0 0 0 0 0,16-3 0 0 0,-2-1-13 0 0,0 1 1 0 0,40 0-1 0 0,-26-2-17 0 0,21-9 20 0 0,-43 11-7 0 0,-1 1 1 0 0,0 0 0 0 0,19 1-1 0 0,-28 1 14 0 0,0-1-1 0 0,1 0 0 0 0,-1 0 1 0 0,8-4-1 0 0,-7 3-9 0 0,-1 1 1 0 0,0-1-1 0 0,0 1 0 0 0,10 0 0 0 0,-10 0-5 0 0,0 0 0 0 0,0 0 0 0 0,11-4 0 0 0,-13 4 1 0 0,6-1 19 0 0,-7 1-4 0 0,1 0 1 0 0,-1 1 0 0 0,1-2 0 0 0,-1 1-1 0 0,0 0 1 0 0,1-1 0 0 0,4-2-1 0 0,-4-1-1 0 0,-4 4-13 0 0,0 1-1 0 0,1-1 1 0 0,-1 0-1 0 0,0 1 1 0 0,1-1-1 0 0,-1 1 1 0 0,1-1-1 0 0,-1 1 1 0 0,1-1-1 0 0,-1 1 1 0 0,1 0-1 0 0,-1-1 1 0 0,1 1-1 0 0,1-1 1 0 0,-2 1-1 0 0,1 0 0 0 0,-1-1 0 0 0,1 1 0 0 0,-1 0 0 0 0,1 0-1 0 0,-1 0 1 0 0,1-1 0 0 0,0 1 0 0 0,-1 0 0 0 0,1 0 0 0 0,-1 0 0 0 0,1 0 0 0 0,0 0 0 0 0,-1 0 0 0 0,1 0 0 0 0,-1 0 0 0 0,1 1 0 0 0,-1-1 0 0 0,2 0 0 0 0,-2 3-2 0 0,-7 0-1 0 0,-7 4-100 0 0,13-6-242 0 0,-1 0 1 0 0,1 0-1 0 0,-1 0 0 0 0,1-1 1 0 0,-1 1-1 0 0,1 0 1 0 0,-1-1-1 0 0,0 1 0 0 0,0-1 1 0 0,-2 1-1 0 0</inkml:trace>
</inkml:ink>
</file>

<file path=ppt/ink/ink5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09.95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123 1707 512 0 0,'-4'2'481'0'0,"0"0"0"0"0,1 0-1 0 0,-1-1 1 0 0,0 1 0 0 0,0-1 0 0 0,0 0 0 0 0,0 0-1 0 0,-6 1 1 0 0,-5 1 599 0 0,7-1-259 0 0,0 1 0 0 0,0-2 0 0 0,-1 1 0 0 0,-12 0 648 0 0,8 14 1642 0 0,14-17-3084 0 0,-1 1-1 0 0,0-1 1 0 0,1 0-1 0 0,-1 1 1 0 0,1-1 0 0 0,0 0-1 0 0,-1 1 1 0 0,1-1-1 0 0,-1 1 1 0 0,1-1 0 0 0,0 1-1 0 0,0-1 1 0 0,-1 1-1 0 0,1-1 1 0 0,0 1 0 0 0,0 0-1 0 0,-1-1 1 0 0,1 1-1 0 0,0 0 1 0 0,0 0 0 0 0,0 0-1 0 0,-1 0 1 0 0,3 0-1 0 0,21-3 924 0 0,-1 5-246 0 0,-18-2-680 0 0,0 1 1 0 0,1-1 0 0 0,-1 1 0 0 0,0-1 0 0 0,6-1-1 0 0,159-21 603 0 0,26-19-303 0 0,-117 23-150 0 0,-49 10-37 0 0,40-5 0 0 0,38-4-25 0 0,-54 7-81 0 0,36-9 106 0 0,4-1 44 0 0,-18 7-107 0 0,101-31 0 0 0,-138 32-14 0 0,76-14 0 0 0,-102 24-17 0 0,27-3-15 0 0,67-18-1 0 0,-77 15-32 0 0,1 2 1 0 0,45-4-1 0 0,11-2-3 0 0,-39 4 0 0 0,58-13 44 0 0,-26 7-35 0 0,-7 1-25 0 0,61-16 55 0 0,-101 21-40 0 0,79-14-2 0 0,-48 9 30 0 0,-40 8-25 0 0,35-4-1 0 0,62-8-55 0 0,-90 14 86 0 0,35-9 0 0 0,12-1-59 0 0,10-2 83 0 0,4 0-131 0 0,24-4 165 0 0,-8 0-68 0 0,1-1-53 0 0,-63 10 92 0 0,47-10-60 0 0,41-9-65 0 0,-8 2 138 0 0,7-1-143 0 0,73-10 151 0 0,-77 19-89 0 0,38-9 0 0 0,68-11 7 0 0,-207 35 45 0 0,38-12 0 0 0,14-3-68 0 0,-16 10 5 0 0,52-10 4 0 0,55-16 56 0 0,61-16 16 0 0,-86 21-110 0 0,-30 9 107 0 0,75-12-43 0 0,-124 23 12 0 0,188-23-23 0 0,-98 6 2 0 0,-39 4 3 0 0,-44 10 8 0 0,104-31 0 0 0,97-41 52 0 0,-168 63-60 0 0,-72 16 19 0 0,63-19 1 0 0,-66 16-20 0 0,0 1-1 0 0,1 1 1 0 0,55-3-1 0 0,2 0 32 0 0,-3-4-29 0 0,111-14 2 0 0,-174 24-7 0 0,-1 0-1 0 0,0-1 0 0 0,23-9 0 0 0,6-1 15 0 0,-31 10 1 0 0,30-2 1 0 0,9-1 4 0 0,-2-5-21 0 0,82-15-26 0 0,-53 18 55 0 0,-42 5 4 0 0,59-13 1 0 0,-63 9-59 0 0,0 1-1 0 0,52-3 1 0 0,51-5 52 0 0,-18 1 16 0 0,10 0-71 0 0,-25-2 77 0 0,-21 3-20 0 0,-28 9-67 0 0,-43 5 41 0 0,1-2 1 0 0,-1 0-1 0 0,1-1 1 0 0,20-6 0 0 0,-11-2 99 0 0,-3 7-66 0 0,-6 2-95 0 0,9 0 79 0 0,-24 2-4 0 0,1-1 0 0 0,-1 1 0 0 0,0-1-1 0 0,1 0 1 0 0,4-1 0 0 0,-9 2-205 0 0,0 0 1 0 0,0 0 0 0 0,1-1-1 0 0,-1 1 1 0 0,0 0 0 0 0,0 1 0 0 0,0-1-1 0 0,0 0 1 0 0,0 0 0 0 0,0 0-1 0 0,0 1 1 0 0,0-1 0 0 0,1 1-1 0 0,-1-1 1 0 0,0 1 0 0 0,0-1-1 0 0,1 2 1 0 0,4 1-3075 0 0,1 0 343 0 0</inkml:trace>
</inkml:ink>
</file>

<file path=ppt/ink/ink5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1.42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16 0 512 0 0,'-4'8'-245'0'0,"2"-5"484"0"0,0 1 1 0 0,0-1 0 0 0,1 1-1 0 0,-1-1 1 0 0,-1 7-1 0 0,3-9-208 0 0,0-1-1 0 0,0 1 1 0 0,0 0 0 0 0,0-1-1 0 0,0 1 1 0 0,0 0-1 0 0,0-1 1 0 0,0 1-1 0 0,0 0 1 0 0,1-1-1 0 0,-1 1 1 0 0,0 0-1 0 0,0-1 1 0 0,0 1-1 0 0,1-1 1 0 0,-1 1-1 0 0,0 0 1 0 0,1-1 0 0 0,-1 1-1 0 0,1-1 1 0 0,-1 1-1 0 0,1-1 1 0 0,-1 1-1 0 0,0-1 1 0 0,1 0-1 0 0,0 1 1 0 0,-1-1-1 0 0,1 0 1 0 0,-1 1-1 0 0,1-1 1 0 0,-1 0 0 0 0,1 1-1 0 0,0-1 1 0 0,-1 0-1 0 0,1 0 1 0 0,0 0-1 0 0,-1 0 1 0 0,2 0-1 0 0,1 1-78 0 0,1-1 0 0 0,-1 0 0 0 0,0 0-1 0 0,0 0 1 0 0,5-1 0 0 0,7 0-236 0 0,-14 2 190 0 0,-1 0 0 0 0,0 0 0 0 0,0 0-1 0 0,0 0 1 0 0,0 0 0 0 0,0 0 0 0 0,0 0 0 0 0,0 0 0 0 0,0 0 0 0 0,0-1 0 0 0,0 1 0 0 0,-1 0 0 0 0,1 0-1 0 0,0 0 1 0 0,-1 0 0 0 0,0 1 0 0 0,0 1-332 0 0,0 0 138 0 0</inkml:trace>
</inkml:ink>
</file>

<file path=ppt/ink/ink5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13.31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32 3571 8 0 0,'0'0'56'0'0,"0"0"0"0"0,0 0 0 0 0,0 1 0 0 0,-1-1 0 0 0,1 0 1 0 0,0 1-1 0 0,0-1 0 0 0,0 0 0 0 0,0 1 0 0 0,0-1 0 0 0,-1 0 0 0 0,1 1 0 0 0,0-1 0 0 0,0 0 0 0 0,0 1 0 0 0,0-1 1 0 0,0 0-1 0 0,0 1 0 0 0,0-1 0 0 0,0 0 0 0 0,0 1 0 0 0,0-1 0 0 0,1 0 0 0 0,-1 1 0 0 0,0-1 0 0 0,0 0 0 0 0,0 1 1 0 0,0-1-1 0 0,1 1 0 0 0,-1-1-10 0 0,0 0 0 0 0,0 0 0 0 0,0 0 0 0 0,1-1 0 0 0,-1 1 0 0 0,0 0-1 0 0,0 0 1 0 0,0 0 0 0 0,0 0 0 0 0,1 0 0 0 0,-1 0 0 0 0,0 0 0 0 0,0 0 0 0 0,0 0 0 0 0,0-1 0 0 0,0 1 0 0 0,1 0 0 0 0,-1 0 0 0 0,0 0 0 0 0,0 0 0 0 0,0 0 0 0 0,0-1 0 0 0,0 1 0 0 0,0 0 0 0 0,0 0 0 0 0,0 0 0 0 0,0 0 0 0 0,0-1 0 0 0,1 1 0 0 0,-1 0 0 0 0,0 0 0 0 0,0 0 0 0 0,0-1 0 0 0,0 1 0 0 0,0 0 0 0 0,0 0 0 0 0,0 0 0 0 0,-1-1-1 0 0,1 1 1 0 0,0 0 0 0 0,-6 3 3670 0 0,-23 23-514 0 0,36-40-963 0 0,2-1-1127 0 0,-9 14-1037 0 0,1 0 0 0 0,0 0 0 0 0,0 1 0 0 0,0-1-1 0 0,-1 0 1 0 0,1 0 0 0 0,0 0 0 0 0,-1 0 0 0 0,1 0 0 0 0,-1 0-1 0 0,1 0 1 0 0,-1 0 0 0 0,0 0 0 0 0,1-1 0 0 0,-1 1 0 0 0,0 0 0 0 0,0 0-1 0 0,0 0 1 0 0,0 0 0 0 0,0 0 0 0 0,0-1 0 0 0,0 1 0 0 0,0 0-1 0 0,0 0 1 0 0,-1-1 0 0 0,0-3 162 0 0,0 1-1 0 0,0 0 1 0 0,0 0-1 0 0,0-1 1 0 0,1 1-1 0 0,-1 0 1 0 0,1-1 0 0 0,0 1-1 0 0,0-1 1 0 0,1 1-1 0 0,0 0 1 0 0,-1-1 0 0 0,3-5-1 0 0,2-8-34 0 0,14-30 1 0 0,-5 17 14 0 0,-4 8 177 0 0,9-28-1 0 0,17-56 591 0 0,4-4-374 0 0,35-107 451 0 0,-32 119-830 0 0,-16 51-134 0 0,-16 30-48 0 0,0-1 1 0 0,8-25-1 0 0,-8 14 55 0 0,1 0 0 0 0,29-50-1 0 0,-23 49-46 0 0,-1-1 0 0 0,23-60 0 0 0,-24 53-59 0 0,40-71 1 0 0,-26 56 43 0 0,-14 20-10 0 0,-2 0 1 0 0,12-45-1 0 0,10-25 85 0 0,69-141 61 0 0,-104 245-179 0 0,52-109 63 0 0,-48 98-62 0 0,0 1 1 0 0,-1-1-1 0 0,0 0 1 0 0,-1 0-1 0 0,3-19 0 0 0,-3 16 9 0 0,0 0-1 0 0,1 0 1 0 0,7-16-1 0 0,-4 14-27 0 0,58-137 86 0 0,-2-18-108 0 0,-46 128 39 0 0,-10 26 2 0 0,0-1 0 0 0,-1 0-1 0 0,4-23 1 0 0,-4-2 57 0 0,-3 19-58 0 0,1 1 1 0 0,8-31-1 0 0,-1 27 15 0 0,20-36 0 0 0,-19 39 23 0 0,-6 14-31 0 0,14-20 0 0 0,-16 25-2 0 0,0 0-1 0 0,0-1 1 0 0,0 1 0 0 0,-1-1-1 0 0,1 0 1 0 0,-2 0-1 0 0,1-1 1 0 0,0 1-1 0 0,2-14 1 0 0,-3 5 4 0 0,0 0 0 0 0,1-1 0 0 0,1 1 0 0 0,1 0 1 0 0,0 1-1 0 0,1-1 0 0 0,0 1 0 0 0,1 0 0 0 0,1 1 0 0 0,10-15 0 0 0,-13 21-2 0 0,0 0 0 0 0,0 0-1 0 0,-1 0 1 0 0,1-1 0 0 0,-2 0 0 0 0,5-11-1 0 0,0-7 1 0 0,-2 6 41 0 0,7-39 0 0 0,-12 55-35 0 0,1-1 0 0 0,-1 1 0 0 0,1 0 0 0 0,0-1 0 0 0,0 1 0 0 0,4-6 1 0 0,5-10 42 0 0,8-19 0 0 0,-16 33-54 0 0,-3 6 1 0 0,1-1-1 0 0,-1 1 0 0 0,0 0 0 0 0,0-1 0 0 0,1 1 0 0 0,-1 0 0 0 0,0-1 0 0 0,0 1 1 0 0,0 0-1 0 0,0-1 0 0 0,0 1 0 0 0,0 0 0 0 0,1-1 0 0 0,-1 1 0 0 0,0-1 0 0 0,0 1 0 0 0,0 0 1 0 0,0-1-1 0 0,0 1 0 0 0,-1 0 0 0 0,1-1 0 0 0,0 1 0 0 0,0-1 0 0 0,0 1 0 0 0,0 0 0 0 0,0-1 1 0 0,0 1-1 0 0,0 0 0 0 0,-1-1 0 0 0,1 1 0 0 0,0 0 0 0 0,0 0 0 0 0,-1-1 0 0 0,1 1 1 0 0,0 0-1 0 0,-1-1 0 0 0,0 0 1 0 0,1 1 0 0 0,-1-1 1 0 0,0 1-1 0 0,1-1 0 0 0,-1 0 0 0 0,1 1 1 0 0,-1-1-1 0 0,1 0 0 0 0,-1 0 0 0 0,1 1 1 0 0,-1-1-1 0 0,1 0 0 0 0,0 0 1 0 0,-1 0-1 0 0,1 1 0 0 0,0-3 0 0 0,0 1-6 0 0,1 1 0 0 0,-1-1 0 0 0,1 0 0 0 0,-1 1 0 0 0,1-1-1 0 0,0 0 1 0 0,0 1 0 0 0,2-3 0 0 0,6-12 54 0 0,-6 9-50 0 0,1 1 0 0 0,0 0 0 0 0,8-10-1 0 0,-48 59-1811 0 0,6-6-5371 0 0,20-25 2944 0 0</inkml:trace>
</inkml:ink>
</file>

<file path=ppt/ink/ink5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1.21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 4028 512 0 0,'13'-9'-504'0'0,"-12"8"504"0"0,-1 1 0 0 0,0 0 0 0 0,0 0 0 0 0,0 0 0 0 0,0 0 0 0 0,0-1 0 0 0,0 1 0 0 0,0 0 0 0 0,0 0 0 0 0,1 0 0 0 0,-1 0 0 0 0,0 0 0 0 0,0 0 0 0 0,0-1 0 0 0,0 1 0 0 0,0 0 0 0 0,0 0 0 0 0,0 0 0 0 0,0 0 0 0 0,0 0 0 0 0,0 0 0 0 0,-1-1 0 0 0,1 1 0 0 0,0 0 0 0 0,0 0 0 0 0,0 0 0 0 0,0 0 0 0 0,0 0 0 0 0,0 0 0 0 0,0-1 0 0 0,0 1 0 0 0,0 0 0 0 0,0 0 0 0 0,0 0 0 0 0,0 0 0 0 0,0 0 0 0 0,-1 0 0 0 0,1 0 0 0 0,0 0 0 0 0,0 0 0 0 0,0 0 0 0 0,0-1 0 0 0,-1 1 165 0 0,0 0 0 0 0,0 0-1 0 0,0 1 1 0 0,0-1 0 0 0,0 0 0 0 0,0 0 0 0 0,0 0 0 0 0,0 1-1 0 0,0-1 1 0 0,0 0 0 0 0,0 1 0 0 0,0-1 0 0 0,0 1 0 0 0,1-1-1 0 0,-1 1 1 0 0,0-1 0 0 0,0 1 0 0 0,0 0 0 0 0,1-1-1 0 0,-1 1 1 0 0,-1 1 0 0 0,15 0 1750 0 0,-11 0 153 0 0,-2-2-2038 0 0,0 0-1 0 0,0 0 1 0 0,0 0 0 0 0,0 0-1 0 0,0 0 1 0 0,0-1 0 0 0,0 1 0 0 0,0 0-1 0 0,0 0 1 0 0,0 0 0 0 0,0 0 0 0 0,0 0-1 0 0,0 0 1 0 0,1 0 0 0 0,-1 0 0 0 0,0 0-1 0 0,0 0 1 0 0,0 0 0 0 0,0 0 0 0 0,0-1-1 0 0,0 1 1 0 0,0 0 0 0 0,0 0-1 0 0,0 0 1 0 0,0 0 0 0 0,0 0 0 0 0,0 0-1 0 0,0 0 1 0 0,0 0 0 0 0,1 0 0 0 0,-1 0-1 0 0,0 0 1 0 0,0 0 0 0 0,0 0 0 0 0,0 0-1 0 0,0 0 1 0 0,0 0 0 0 0,0 0-1 0 0,0 0 1 0 0,0 0 0 0 0,0 0 0 0 0,1 0-1 0 0,-1 0 1 0 0,0 0 0 0 0,0 0 0 0 0,0 0-1 0 0,0 0 1 0 0,0 0 0 0 0,0 0 0 0 0,0 0-1 0 0,0 0 1 0 0,0 0 0 0 0,0 0 0 0 0,0 0-1 0 0,1 0 1 0 0,-1 1 0 0 0,0-1-1 0 0,0 0 1 0 0,0 0 0 0 0,0 0 0 0 0,0 0-1 0 0,0 0 1 0 0,0 0 0 0 0,0 0 0 0 0,0 0-1 0 0,10-7 561 0 0,-8 7-556 0 0,-1-1 0 0 0,1 0 0 0 0,-1 0-1 0 0,0 1 1 0 0,1-1 0 0 0,-1 0 0 0 0,0-1 0 0 0,0 1 0 0 0,2-2 0 0 0,17-11 351 0 0,-18 12-351 0 0,-1 0-1 0 0,1 0 1 0 0,0 0-1 0 0,0 1 1 0 0,1-1-1 0 0,2-1 1 0 0,9-7 87 0 0,22-23 23 0 0,-8 15 218 0 0,-23 14-221 0 0,-1 1 0 0 0,1-1 0 0 0,-1 1 0 0 0,7-3 0 0 0,-7 4-110 0 0,0-1 1 0 0,0 1 0 0 0,0-1 0 0 0,0 0 0 0 0,0 0 0 0 0,0 0 0 0 0,5-7 0 0 0,0-6 380 0 0,-8 13-362 0 0,0 1 0 0 0,1-1 0 0 0,-1 1 0 0 0,1 0 0 0 0,-1-1 0 0 0,1 1 0 0 0,0 0 0 0 0,-1 0 1 0 0,1 0-1 0 0,5-3 0 0 0,9 2-11 0 0,-15 3-33 0 0,0 0-1 0 0,1 0 0 0 0,-1 0 1 0 0,1 0-1 0 0,-1 0 0 0 0,0-1 1 0 0,1 1-1 0 0,-1-1 1 0 0,0 1-1 0 0,1-1 0 0 0,-1 1 1 0 0,0-1-1 0 0,2-1 0 0 0,2-2 15 0 0,0-1-1 0 0,0 0 0 0 0,-1 0 0 0 0,7-9 1 0 0,10-11 237 0 0,-20 24-247 0 0,0 0-1 0 0,-1 1 1 0 0,1-1 0 0 0,0 1 0 0 0,0-1 0 0 0,0 1 0 0 0,0 0 0 0 0,0-1 0 0 0,0 1 0 0 0,0 0-1 0 0,0-1 1 0 0,0 1 0 0 0,1 0 0 0 0,-1 0-6 0 0,0 0 1 0 0,0 0-1 0 0,0 0 1 0 0,0 0-1 0 0,0-1 0 0 0,-1 1 1 0 0,1 0-1 0 0,0-1 1 0 0,0 1-1 0 0,0 0 0 0 0,0-1 1 0 0,-1 1-1 0 0,1-1 1 0 0,0 1-1 0 0,-1-1 0 0 0,1 0 1 0 0,1 0-1 0 0,45-53 564 0 0,-30 33-350 0 0,20-21-1 0 0,-12 23 211 0 0,-19 15-371 0 0,-1 0 1 0 0,0 1-1 0 0,0-2 0 0 0,4-4 1 0 0,2-4 113 0 0,19-15 1 0 0,50-31 208 0 0,-70 51-303 0 0,-4 4-44 0 0,-1 0-1 0 0,0-1 1 0 0,0 1-1 0 0,-1-1 1 0 0,1 0-1 0 0,-1 0 1 0 0,4-7-1 0 0,-2 3 41 0 0,0 0 0 0 0,15-15 0 0 0,3-3 45 0 0,12-16-53 0 0,-25 31 24 0 0,0 0 0 0 0,-1-1 1 0 0,-1 0-1 0 0,9-17 0 0 0,-6 10-30 0 0,15-20 0 0 0,-17 24 18 0 0,5-5 205 0 0,0 0 1 0 0,23-23 0 0 0,-1 10-150 0 0,-18 16 0 0 0,28-31 0 0 0,-26 22 34 0 0,2 2-1 0 0,0 0 1 0 0,35-28 0 0 0,9-7 55 0 0,-25 20-74 0 0,-12 11-56 0 0,53-66-1 0 0,-17 22 76 0 0,-1 0-95 0 0,-14 11 231 0 0,-41 51-299 0 0,0 0 0 0 0,16-12 0 0 0,4-4-4 0 0,6-10-6 0 0,36-35 105 0 0,-9 8-119 0 0,-22 19 65 0 0,2-1 7 0 0,58-85-1 0 0,-57 71-27 0 0,-17 25 16 0 0,18-25 52 0 0,1 2 62 0 0,-22 29-72 0 0,5-4 65 0 0,32-28 1 0 0,-23 24-74 0 0,16-14 163 0 0,-28 28-132 0 0,0-2-1 0 0,22-30 0 0 0,30-56-32 0 0,-25 33 25 0 0,-10 12-104 0 0,14-18 52 0 0,-45 71-41 0 0,1 0 1 0 0,0 0 0 0 0,15-10-1 0 0,-15 13 6 0 0,46-44-10 0 0,-40 35 17 0 0,-2 2 26 0 0,30-25-1 0 0,115-89 157 0 0,-144 114-149 0 0,-2-1 0 0 0,0-1 0 0 0,-1 0 0 0 0,23-40-1 0 0,2-1-39 0 0,66-67 34 0 0,-73 90 6 0 0,6-3-33 0 0,-22 24 24 0 0,23-29 1 0 0,-32 34-27 0 0,2-4 13 0 0,1 2 0 0 0,0-1 1 0 0,1 1-1 0 0,21-17 0 0 0,-15 16 49 0 0,-1-1-1 0 0,-1-1 0 0 0,0-1 1 0 0,15-21-1 0 0,-27 34-68 0 0,0 0 1 0 0,0 1-1 0 0,0-1 0 0 0,1 1 1 0 0,-1-1-1 0 0,9-3 0 0 0,6-5 22 0 0,-7 4-19 0 0,19-19-1 0 0,-31 27-9 0 0,1 0 0 0 0,-1-1 0 0 0,0 1 0 0 0,1 0 0 0 0,-1 0 0 0 0,0-1 0 0 0,0 1 0 0 0,1 0 0 0 0,-1-1 0 0 0,0 1 0 0 0,0 0 0 0 0,0-1 0 0 0,1 1 0 0 0,-1 0 0 0 0,0-1 0 0 0,0 1 0 0 0,0-1 0 0 0,0 1 0 0 0,0 0 0 0 0,0-1 0 0 0,0 1 0 0 0,0-1 0 0 0,0 1 0 0 0,0 0 0 0 0,0-1 0 0 0,0 1 0 0 0,0-1 0 0 0,0 1 0 0 0,0 0 0 0 0,0-1 0 0 0,0 1 0 0 0,0-1 0 0 0,-1 1 0 0 0,1 0 0 0 0,0-1 0 0 0,0 1 0 0 0,0 0 0 0 0,-1-1 0 0 0,1 1 0 0 0,0 0 0 0 0,0 0 0 0 0,-1-1 0 0 0,1 1 0 0 0,-1-1 0 0 0,0 1-4 0 0,1 0 0 0 0,-1-1 0 0 0,0 1-1 0 0,1 0 1 0 0,-1-1 0 0 0,0 1 0 0 0,0 0 0 0 0,1 0-1 0 0,-1 0 1 0 0,0 0 0 0 0,0 0 0 0 0,1 0 0 0 0,-1 0-1 0 0,0 0 1 0 0,0 0 0 0 0,1 0 0 0 0,-1 0-1 0 0,0 0 1 0 0,0 1 0 0 0,1-1 0 0 0,-1 0 0 0 0,0 0-1 0 0,0 1 1 0 0,0 0-48 0 0,1-1 0 0 0,-1 0 0 0 0,1 1-1 0 0,-1-1 1 0 0,1 0 0 0 0,0 1 0 0 0,-1-1-1 0 0,1 1 1 0 0,0-1 0 0 0,-1 0 0 0 0,1 1 0 0 0,0-1-1 0 0,-1 1 1 0 0,1-1 0 0 0,0 1 0 0 0,0-1-1 0 0,0 1 1 0 0,-1 0 0 0 0,1-1 0 0 0,0 1 0 0 0,0-1-1 0 0,0 1 1 0 0,0-1 0 0 0,0 1 0 0 0,0-1-1 0 0,0 2 1 0 0,0-2-209 0 0,1 1-1 0 0,-1-1 0 0 0,0 1 1 0 0,0-1-1 0 0,1 1 1 0 0,-1-1-1 0 0,0 1 0 0 0,1 0 1 0 0,-1-1-1 0 0,1 0 1 0 0,-1 1-1 0 0,0-1 0 0 0,1 1 1 0 0,-1-1-1 0 0,1 0 0 0 0,-1 1 1 0 0,1-1-1 0 0,-1 0 1 0 0,1 1-1 0 0,0-1 0 0 0,-1 0 1 0 0,1 0-1 0 0,1 1 1 0 0,4-1-2129 0 0</inkml:trace>
</inkml:ink>
</file>

<file path=ppt/ink/ink5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3.91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94 1639 512 0 0,'-6'1'499'0'0,"-1"1"-1"0"0,0 0 1 0 0,1 0-1 0 0,-1 0 1 0 0,1 1 0 0 0,0 0-1 0 0,0 0 1 0 0,0 0-1 0 0,0 1 1 0 0,0 0 0 0 0,1 0-1 0 0,-1 0 1 0 0,-6 9-1 0 0,12-13-434 0 0,0 0-1 0 0,-1 0 0 0 0,1 0 0 0 0,0 0 1 0 0,0 0-1 0 0,0 0 0 0 0,0 0 1 0 0,0 0-1 0 0,0 0 0 0 0,0 0 1 0 0,0 0-1 0 0,0 0 0 0 0,0 0 0 0 0,0 0 1 0 0,-1 0-1 0 0,1 1 0 0 0,0-1 1 0 0,0 0-1 0 0,0 0 0 0 0,0 0 0 0 0,0 0 1 0 0,0 0-1 0 0,0 0 0 0 0,0 0 1 0 0,0 0-1 0 0,0 0 0 0 0,0 1 1 0 0,0-1-1 0 0,0 0 0 0 0,0 0 0 0 0,0 0 1 0 0,0 0-1 0 0,0 0 0 0 0,0 0 1 0 0,0 0-1 0 0,0 0 0 0 0,0 0 1 0 0,0 1-1 0 0,0-1 0 0 0,0 0 0 0 0,0 0 1 0 0,0 0-1 0 0,0 0 0 0 0,1 0 1 0 0,-1 0-1 0 0,0 0 0 0 0,0 0 0 0 0,0 0 1 0 0,0 0-1 0 0,0 0 0 0 0,0 1 1 0 0,0-1-1 0 0,0 0 0 0 0,0 0 1 0 0,0 0-1 0 0,0 0 0 0 0,1 0 0 0 0,-1 0 1 0 0,8-2 1269 0 0,10-5-495 0 0,-8 2-509 0 0,15-8 456 0 0,-24 13-679 0 0,0-1 0 0 0,1 1-1 0 0,-1-1 1 0 0,1 1-1 0 0,-1-1 1 0 0,1 1-1 0 0,0 0 1 0 0,-1 0-1 0 0,1 0 1 0 0,-1 0-1 0 0,1 0 1 0 0,-1 0 0 0 0,3 0-1 0 0,3 12 542 0 0,-1 0-515 0 0,-5-11-119 0 0,1 0 0 0 0,-1 0 0 0 0,1 0 0 0 0,-1 0 1 0 0,1-1-1 0 0,0 1 0 0 0,-1-1 0 0 0,1 1 0 0 0,0-1 0 0 0,-1 0 0 0 0,1 1 1 0 0,0-1-1 0 0,0 0 0 0 0,-1 0 0 0 0,1 0 0 0 0,0 0 0 0 0,0-1 0 0 0,2 0 0 0 0,4 0 87 0 0,-1-1 0 0 0,14-5 0 0 0,76-40 1139 0 0,-71 32-988 0 0,0 2 0 0 0,1 1 0 0 0,38-11 1 0 0,59-15 128 0 0,-97 29-352 0 0,1 1 0 0 0,-1 1 0 0 0,36-3 0 0 0,-37 8 47 0 0,0-1 0 0 0,-1-1 1 0 0,40-11-1 0 0,9-15 16 0 0,-51 20 22 0 0,0 0 0 0 0,0 2-1 0 0,1 0 1 0 0,0 2 0 0 0,25-4 0 0 0,-13 5 16 0 0,56-16 1 0 0,-14 2-2 0 0,-61 17-127 0 0,34-1 0 0 0,-35 3 22 0 0,0-1 0 0 0,26-5 0 0 0,54-19 89 0 0,-16 7-87 0 0,14-6 54 0 0,-71 18 15 0 0,46-21 0 0 0,-15 5 130 0 0,-10 4-214 0 0,12-4 68 0 0,44-16-29 0 0,21-12 124 0 0,-84 33-142 0 0,29-11 24 0 0,179-50 205 0 0,-204 68-247 0 0,1 2 1 0 0,78-4-1 0 0,-100 9 5 0 0,-1 0 0 0 0,1-2-1 0 0,34-11 1 0 0,-28 7-14 0 0,32-6 0 0 0,-5 6 2 0 0,-1-3 0 0 0,52-18 0 0 0,41-9 57 0 0,-132 36-68 0 0,21-4-49 0 0,77-21 106 0 0,95-33 38 0 0,69-14-133 0 0,-145 36-9 0 0,-115 34 53 0 0,27-11 10 0 0,72-18 1 0 0,-58 26-24 0 0,-34 5 9 0 0,0-1 0 0 0,22-6 0 0 0,21-9 73 0 0,53-18-78 0 0,-31 5 25 0 0,87-37-4 0 0,-99 41-28 0 0,-49 20 31 0 0,33-16 1 0 0,14-7-27 0 0,12-7 19 0 0,-63 27 10 0 0,37-11-1 0 0,13-7-48 0 0,17-18 43 0 0,-82 45-5 0 0,-1-1 0 0 0,1-1-1 0 0,-1 1 1 0 0,0-1 0 0 0,0 0 0 0 0,0 0 0 0 0,5-6 0 0 0,-7 8-12 0 0,0 0 1 0 0,-1 0-1 0 0,1 0 1 0 0,0 0 0 0 0,0 0-1 0 0,0 1 1 0 0,1 0-1 0 0,-1 0 1 0 0,0 0 0 0 0,0 0-1 0 0,1 0 1 0 0,3 1-1 0 0,17-4 33 0 0,-9 0-189 0 0,1 0 0 0 0,-1-1 0 0 0,-1-1 0 0 0,1-1 1 0 0,18-11-1 0 0,-21 13-935 0 0</inkml:trace>
</inkml:ink>
</file>

<file path=ppt/ink/ink5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28.1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4 542 512 0 0,'0'0'178'0'0,"0"0"1"0"0,-1-1-1 0 0,1 1 0 0 0,0 0 0 0 0,-1 0 0 0 0,1-1 1 0 0,0 1-1 0 0,0 0 0 0 0,-1-1 0 0 0,1 1 0 0 0,0-1 1 0 0,0 1-1 0 0,0 0 0 0 0,0-1 0 0 0,0 1 0 0 0,-1-1 1 0 0,1 1-1 0 0,0 0 0 0 0,0-1 0 0 0,0 1 1 0 0,0-1-1 0 0,0 1 0 0 0,0-1 0 0 0,0 1 0 0 0,0 0 1 0 0,1-1-1 0 0,-1 1 0 0 0,0-1 0 0 0,0 1 0 0 0,0 0 1 0 0,0-1-1 0 0,0 1 0 0 0,1-1 0 0 0,-1 0 0 0 0,0 1-55 0 0,0 0 0 0 0,0-1-1 0 0,1 1 1 0 0,-1 0 0 0 0,0-1-1 0 0,0 1 1 0 0,0 0-1 0 0,0-1 1 0 0,0 1 0 0 0,0 0-1 0 0,0 0 1 0 0,1-1-1 0 0,-1 1 1 0 0,0 0 0 0 0,0-1-1 0 0,0 1 1 0 0,1 0 0 0 0,-1 0-1 0 0,0 0 1 0 0,0-1-1 0 0,1 1 1 0 0,-1 0 0 0 0,0 0-1 0 0,1 0 1 0 0,-1-1-1 0 0,0 1 1 0 0,1 0 0 0 0,-1 0-1 0 0,0 0 1 0 0,0 0-1 0 0,1 0 1 0 0,-1 0 0 0 0,0 0-1 0 0,1 0 1 0 0,-1 0 0 0 0,0 0-1 0 0,1 0 1 0 0,-1 0-1 0 0,0 0 1 0 0,1 0 0 0 0,-1 0-1 0 0,0 0 1 0 0,1 0-1 0 0,-1 0 1 0 0,0 1 0 0 0,1-1-1 0 0,-1 0 1 0 0,0 0 0 0 0,1 0-1 0 0,-1 1 1 0 0,1-1-57 0 0,-1 0 1 0 0,0 1-1 0 0,0-1 0 0 0,0 0 1 0 0,1 1-1 0 0,-1-1 1 0 0,0 0-1 0 0,0 1 1 0 0,0-1-1 0 0,0 0 0 0 0,0 1 1 0 0,1-1-1 0 0,-1 0 1 0 0,0 1-1 0 0,0-1 1 0 0,0 1-1 0 0,0-1 0 0 0,0 0 1 0 0,0 1-1 0 0,0-1 1 0 0,0 5 1096 0 0,9-3-989 0 0,66-3 1408 0 0,-18-3-268 0 0,104-24 1 0 0,-149 26-1189 0 0,1-1 0 0 0,-1 2 1 0 0,17-1-1 0 0,22 9 98 0 0,-12-8-123 0 0,60-9 1 0 0,8 2 368 0 0,-14 3-203 0 0,-46-4-156 0 0,13-1-36 0 0,-42 9-4 0 0,105-12 56 0 0,-100 10-121 0 0,-1 1 1 0 0,1 1-1 0 0,0 1 0 0 0,0 1 0 0 0,0 1 0 0 0,34 7 0 0 0,-39-6-17 0 0,-1-1 0 0 0,0-1 0 0 0,28-1 1 0 0,53-10 98 0 0,-15 1-120 0 0,-79 9 38 0 0,240-11-17 0 0,-162 5 122 0 0,-1-1-135 0 0,10 5 38 0 0,59 1-7 0 0,-140 2-14 0 0,297 10 47 0 0,-262-14-38 0 0,185-1-41 0 0,-122 17 17 0 0,-70-7 21 0 0,58 2 0 0 0,215-22 52 0 0,-141 1-65 0 0,-23 3-7 0 0,-35 1 39 0 0,67-9 47 0 0,-146 15-82 0 0,0 1-1 0 0,62 4 1 0 0,-57 0-9 0 0,62-5 0 0 0,-53-2 44 0 0,1 1-1 0 0,59 4 1 0 0,-54 2-7 0 0,83-10 0 0 0,3 0-8 0 0,-41 0 4 0 0,-28 1-30 0 0,-21 3 61 0 0,75-2-42 0 0,76-1-14 0 0,6-10 23 0 0,-144 10-6 0 0,-35 5-5 0 0,51 4-1 0 0,-51 0 1 0 0,53-4-1 0 0,-16-3 2 0 0,124 6 0 0 0,-140-1 4 0 0,55-6 0 0 0,15-1 22 0 0,-25 2-49 0 0,2-1 68 0 0,-58 5-94 0 0,40 2 28 0 0,-41 0 25 0 0,-1-1 1 0 0,1-2-1 0 0,39-7 0 0 0,44-3 46 0 0,16-3-15 0 0,38 0-3 0 0,-67 8-15 0 0,-50-1-60 0 0,-37 5 48 0 0,0 0-1 0 0,0 1 1 0 0,1 1 0 0 0,20 2-1 0 0,-20 1-16 0 0,14 3 14 0 0,0-3 0 0 0,59-2 0 0 0,-40-5-7 0 0,1 2 1 0 0,71 6 0 0 0,-77 0 3 0 0,57-5 1 0 0,14 0 41 0 0,26 0-43 0 0,29 1 6 0 0,-1 2-56 0 0,-29-1 85 0 0,34-5-38 0 0,6 1-10 0 0,-66 0 87 0 0,-25-1-112 0 0,-58 6 55 0 0,5-1-18 0 0,43-5 0 0 0,172-5 32 0 0,-242 10-17 0 0,6-1-8 0 0,-1-1 0 0 0,35-8 1 0 0,-32 6 1 0 0,37-4 1 0 0,-19 6 2 0 0,120-9 10 0 0,-83 5-50 0 0,124 8 1 0 0,-173-2 41 0 0,43-6 1 0 0,-10 0-43 0 0,-10 4 87 0 0,110-9-96 0 0,-78 3 89 0 0,99 3 0 0 0,52-2-43 0 0,-195 5 7 0 0,1-2 1 0 0,-1-2-1 0 0,40-10 1 0 0,-53 10 9 0 0,70-8-45 0 0,-13 3 59 0 0,-61 7-51 0 0,-5 0-5 0 0,-1 1 0 0 0,1 0 0 0 0,-1 2 0 0 0,1-1 0 0 0,0 2 0 0 0,28 3-1 0 0,-24 2-167 0 0,-16-3-127 0 0,0-1 1 0 0,1 0-1 0 0,-1 0 0 0 0,1 0 1 0 0,6 0-1 0 0,0 2-2371 0 0,-5 1-3545 0 0</inkml:trace>
</inkml:ink>
</file>

<file path=ppt/ink/ink5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87 118 512 0 0,'-81'-7'16440'0'0,"75"6"-13680"0"0,11-3-1227 0 0,12-1-403 0 0,330-13 664 0 0,-141 11-1778 0 0,387-48-156 0 0,-542 45 151 0 0,-38 7-31 0 0,0 0 0 0 0,0 1-1 0 0,0 0 1 0 0,0 1 0 0 0,14 1-1 0 0,-26 0 14 0 0,0 0-1 0 0,-1 0 0 0 0,1 0 1 0 0,-1 0-1 0 0,1 0 0 0 0,0 1 0 0 0,-1-1 1 0 0,1 0-1 0 0,-1 0 0 0 0,1 0 0 0 0,-1 1 1 0 0,1-1-1 0 0,-1 0 0 0 0,1 0 0 0 0,-1 1 1 0 0,1-1-1 0 0,-1 1 0 0 0,1 0 1 0 0,0-1-13 0 0,-1 0 1 0 0,0 1-1 0 0,0-1 0 0 0,0 0 1 0 0,0 1-1 0 0,0-1 1 0 0,0 0-1 0 0,0 1 1 0 0,0-1-1 0 0,0 0 1 0 0,0 0-1 0 0,0 1 1 0 0,0-1-1 0 0,0 0 1 0 0,0 1-1 0 0,-1-1 1 0 0,1 0-1 0 0,0 1 1 0 0,0-1-1 0 0,0 0 1 0 0,0 0-1 0 0,-1 1 1 0 0,1-1-1 0 0,-2 2-142 0 0,1 0 1 0 0,-1 0-1 0 0,0-1 1 0 0,0 1-1 0 0,0-1 0 0 0,0 1 1 0 0,-3 1-1 0 0,-49 20-4405 0 0,15-12-2110 0 0,20-7 2520 0 0</inkml:trace>
</inkml:ink>
</file>

<file path=ppt/ink/ink5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8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9 99 944 0 0,'2'-13'3652'0'0,"0"-24"0"0"0,-2 33-2935 0 0,0 0-1 0 0,0 0 0 0 0,-1 0 1 0 0,1 0-1 0 0,-1 0 1 0 0,0 0-1 0 0,-1 1 1 0 0,1-1-1 0 0,0 0 0 0 0,-4-5 1 0 0,17 24 3766 0 0,-2-5-3947 0 0,-1 1 1 0 0,0 1 0 0 0,11 19-1 0 0,-14-17-366 0 0,0 0 0 0 0,-1 0 0 0 0,-1 1 0 0 0,-1-1 0 0 0,0 1 0 0 0,0 0-1 0 0,-2 0 1 0 0,0 16 0 0 0,-2 13 319 0 0,-11 62-1 0 0,5-55-268 0 0,7-51-220 0 0,-3 23 33 0 0,1 0 0 0 0,1 30 1 0 0,1-47-52 0 0,0-1 0 0 0,1 1 0 0 0,0-1 1 0 0,0 0-1 0 0,0 1 0 0 0,0-1 1 0 0,1 0-1 0 0,0 1 0 0 0,0-1 0 0 0,1 0 1 0 0,-1-1-1 0 0,1 1 0 0 0,0 0 1 0 0,0-1-1 0 0,7 8 0 0 0,-9-11-23 0 0,-1-1 0 0 0,1 1-1 0 0,0 0 1 0 0,0-1 0 0 0,-1 1 0 0 0,1-1 0 0 0,0 1 0 0 0,0-1-1 0 0,0 1 1 0 0,0-1 0 0 0,0 0 0 0 0,0 1 0 0 0,0-1-1 0 0,-1 0 1 0 0,1 0 0 0 0,0 0 0 0 0,0 0 0 0 0,0 0-1 0 0,0 0 1 0 0,0 0 0 0 0,0 0 0 0 0,0 0 0 0 0,0 0-1 0 0,2-1 1 0 0,-2 0-92 0 0,1 0-1 0 0,-1 0 0 0 0,1 0 1 0 0,-1 0-1 0 0,1 0 0 0 0,-1 0 1 0 0,0 0-1 0 0,1-1 0 0 0,-1 1 1 0 0,0 0-1 0 0,0-1 0 0 0,1-2 1 0 0,1-1-625 0 0,-1 0 1 0 0,0 0-1 0 0,0 0 1 0 0,0 0-1 0 0,-1 0 1 0 0,1 0-1 0 0,-1-1 1 0 0,0-6-1 0 0,-1-16-5939 0 0,-3 14 4336 0 0</inkml:trace>
</inkml:ink>
</file>

<file path=ppt/ink/ink5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4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 15 592 0 0,'1'-2'724'0'0,"0"1"0"0"0,0-1 0 0 0,0 1 0 0 0,0 0 0 0 0,0 0 0 0 0,0 0 0 0 0,0 0 0 0 0,1 0 0 0 0,-1 0 0 0 0,2-1-1 0 0,-2 2-539 0 0,-1 0 0 0 0,0-1-1 0 0,1 1 1 0 0,-1 0-1 0 0,0 0 1 0 0,1 0-1 0 0,-1 0 1 0 0,1 0-1 0 0,-1 0 1 0 0,0 0-1 0 0,1 0 1 0 0,-1 0 0 0 0,0 0-1 0 0,1 1 1 0 0,-1-1-1 0 0,0 0 1 0 0,1 0-1 0 0,-1 0 1 0 0,0 0-1 0 0,1 0 1 0 0,-1 1-1 0 0,0-1 1 0 0,1 0 0 0 0,-1 0-1 0 0,0 1 1 0 0,0-1-1 0 0,1 0 1 0 0,-1 0-1 0 0,0 1 1 0 0,0-1-1 0 0,0 0 1 0 0,1 1-1 0 0,-1-1 1 0 0,0 0-1 0 0,0 1 1 0 0,0-1 0 0 0,0 0-1 0 0,0 1 1 0 0,0-1-1 0 0,0 0 1 0 0,1 1-1 0 0,-1-1 1 0 0,0 0-1 0 0,0 1 1 0 0,0-1-1 0 0,-1 0 1 0 0,1 1 0 0 0,0 0-1 0 0,17 83 4128 0 0,-10-62-4046 0 0,0 0 1 0 0,2 0-1 0 0,16 30 0 0 0,12 9-36 0 0,57 72 0 0 0,-82-117-192 0 0,-1-2-22 0 0,-1 2 1 0 0,16 29 0 0 0,-23-37-48 0 0,1 0 0 0 0,-1 0 0 0 0,-1 1 1 0 0,0-1-1 0 0,0 1 0 0 0,0-1 1 0 0,0 18-1 0 0,-2-26 9 0 0,0 0-1 0 0,-1 0 1 0 0,1 0-1 0 0,0 0 1 0 0,0 0 0 0 0,0-1-1 0 0,0 1 1 0 0,0 0 0 0 0,0 0-1 0 0,-1 0 1 0 0,1 0 0 0 0,0 0-1 0 0,0 0 1 0 0,0 0-1 0 0,0 0 1 0 0,0 0 0 0 0,-1 0-1 0 0,1 0 1 0 0,0 0 0 0 0,0 0-1 0 0,0 0 1 0 0,0 0-1 0 0,-1 0 1 0 0,1 0 0 0 0,0 0-1 0 0,0 0 1 0 0,0 0 0 0 0,0 0-1 0 0,-1 0 1 0 0,1 0 0 0 0,0 0-1 0 0,0 0 1 0 0,0 0-1 0 0,0 0 1 0 0,0 1 0 0 0,0-1-1 0 0,-1 0 1 0 0,1 0 0 0 0,0 0-1 0 0,0 0 1 0 0,0 0-1 0 0,0 0 1 0 0,0 1 0 0 0,0-1-1 0 0,0 0 1 0 0,0 0 0 0 0,0 0-1 0 0,-1 0 1 0 0,1 0 0 0 0,0 1-1 0 0,0-1 1 0 0,0 0-1 0 0,0 0 1 0 0,0 0 0 0 0,0 0-1 0 0,0 1 1 0 0,-7-14-2119 0 0,4 4-206 0 0,1-1 0 0 0,1 0-1 0 0,-1-17 1 0 0,1 13-672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49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10 1024 0 0,'-7'-9'6561'0'0,"7"9"-6417"0"0,0 0-1 0 0,0 0 1 0 0,0 0-1 0 0,0 0 1 0 0,0 0 0 0 0,-1 0-1 0 0,1-1 1 0 0,0 1-1 0 0,0 0 1 0 0,0 0 0 0 0,-1 0-1 0 0,1 0 1 0 0,0 0-1 0 0,0 0 1 0 0,0 0-1 0 0,0 0 1 0 0,-1 0 0 0 0,1 0-1 0 0,0 0 1 0 0,0 0-1 0 0,0 0 1 0 0,0 1 0 0 0,-1-1-1 0 0,1 0 1 0 0,0 0-1 0 0,0 0 1 0 0,0 0 0 0 0,0 0-1 0 0,0 0 1 0 0,-1 0-1 0 0,1 1 1 0 0,-9 17 2898 0 0,9-17-3102 0 0,-4 11 572 0 0,1 0 0 0 0,1 0 0 0 0,0 1 0 0 0,0-1 0 0 0,2 1 0 0 0,-1 0 0 0 0,3 24 0 0 0,21 87 823 0 0,-18-99-1116 0 0,27 104 297 0 0,-12-49-343 0 0,13 98 0 0 0,-31-121-132 0 0,-2-37-176 0 0,3 27 1 0 0,-3-46 56 0 0,0 0-1 0 0,0 0 1 0 0,0 0-1 0 0,1 0 1 0 0,-1 0 0 0 0,0 0-1 0 0,0-1 1 0 0,1 1-1 0 0,-1 0 1 0 0,1 0 0 0 0,-1 0-1 0 0,1 0 1 0 0,-1-1-1 0 0,1 1 1 0 0,-1 0 0 0 0,1 0-1 0 0,0-1 1 0 0,-1 1-1 0 0,3 1 1 0 0,-2-2-310 0 0,0 0-1 0 0,0 1 1 0 0,0-1-1 0 0,0 0 1 0 0,0 0-1 0 0,0 0 1 0 0,0 0 0 0 0,0 0-1 0 0,0 0 1 0 0,1 0-1 0 0,-1 0 1 0 0,0 0 0 0 0,0-1-1 0 0,0 1 1 0 0,0 0-1 0 0,2-1 1 0 0,6-3-2861 0 0</inkml:trace>
</inkml:ink>
</file>

<file path=ppt/ink/ink5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0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273 75 512 0 0,'1'-3'367'0'0,"9"-29"3768"0"0,-10 30-3755 0 0,1 0 0 0 0,-1 0-1 0 0,0 0 1 0 0,0 0 0 0 0,0 0 0 0 0,0 0-1 0 0,0 0 1 0 0,-1 0 0 0 0,1 0 0 0 0,0 0-1 0 0,-1 0 1 0 0,0 0 0 0 0,1 1 0 0 0,-2-4-1 0 0,1 4-184 0 0,0 0-1 0 0,0 1 0 0 0,0-1 1 0 0,0 0-1 0 0,0 1 1 0 0,0-1-1 0 0,0 1 0 0 0,0-1 1 0 0,-1 1-1 0 0,1-1 0 0 0,0 1 1 0 0,0 0-1 0 0,0 0 1 0 0,0-1-1 0 0,-1 1 0 0 0,1 0 1 0 0,-2 0-1 0 0,-23 1 1302 0 0,25-1-1347 0 0,-6 1 106 0 0,1 1 1 0 0,-1-1-1 0 0,0 1 0 0 0,1 0 1 0 0,0 1-1 0 0,0 0 0 0 0,0 0 1 0 0,0 0-1 0 0,0 1 1 0 0,0 0-1 0 0,1 0 0 0 0,0 0 1 0 0,0 0-1 0 0,0 1 0 0 0,0 0 1 0 0,1 0-1 0 0,-5 7 0 0 0,-4 6 96 0 0,1 1 0 0 0,1 0 0 0 0,-17 39 0 0 0,14-26 20 0 0,2 1 0 0 0,-14 55 1 0 0,24-75-345 0 0,0-1 1 0 0,0 0 0 0 0,1 0-1 0 0,1 1 1 0 0,0-1 0 0 0,1 1-1 0 0,0-1 1 0 0,1 0 0 0 0,0 1-1 0 0,1-1 1 0 0,4 13 0 0 0,2-5-75 0 0,0 1 0 0 0,2-2 1 0 0,0 1-1 0 0,1-1 0 0 0,1-1 1 0 0,0 0-1 0 0,19 17 0 0 0,-19-21-572 0 0,2 0 0 0 0,0-2 0 0 0,0 0-1 0 0,1-1 1 0 0,0 0 0 0 0,1-1 0 0 0,0-1-1 0 0,27 10 1 0 0,-16-11-1927 0 0,1-3 1014 0 0</inkml:trace>
</inkml:ink>
</file>

<file path=ppt/ink/ink5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1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25 23 8 0 0,'-5'-5'1802'0'0,"3"3"-1114"0"0,-1 0 0 0 0,1 1 0 0 0,0-1 0 0 0,1 0 0 0 0,-1 0 0 0 0,0 0 0 0 0,-3-2 4851 0 0,5 4-5414 0 0,0 0 0 0 0,0 1 0 0 0,0-1 0 0 0,0 1 0 0 0,0-1 0 0 0,0 1 0 0 0,0-1 0 0 0,0 0 0 0 0,0 1 0 0 0,0-1 0 0 0,0 1 0 0 0,1-1 0 0 0,-1 0 0 0 0,0 1 0 0 0,0-1 0 0 0,0 1 0 0 0,0-1 0 0 0,1 0 0 0 0,-1 1 0 0 0,0-1 0 0 0,1 0 0 0 0,-1 1 0 0 0,0-1 0 0 0,5 6 418 0 0,-1 1 1 0 0,0-1-1 0 0,0 1 1 0 0,0 0-1 0 0,-1-1 1 0 0,0 2-1 0 0,-1-1 1 0 0,3 12-1 0 0,0 8-161 0 0,2 29 1 0 0,-2-15 11 0 0,11 46-293 0 0,52 154 0 0 0,-61-217-140 0 0,3 11-178 0 0,5 19-334 0 0,-12-48-307 0 0,-1-1-1 0 0,1 1 1 0 0,6 8 0 0 0,-5-10-1669 0 0,0-1-481 0 0</inkml:trace>
</inkml:ink>
</file>

<file path=ppt/ink/ink5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2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152 254 1760 0 0,'-16'-4'4366'0'0,"9"2"-2797"0"0,0 0-1 0 0,-1 0 1 0 0,1-1-1 0 0,0 0 1 0 0,-8-4-1 0 0,13 6-1392 0 0,0-1-1 0 0,1 1 1 0 0,-1 0-1 0 0,1-1 0 0 0,-1 1 1 0 0,1-1-1 0 0,-1 1 0 0 0,1-1 1 0 0,0 1-1 0 0,0-1 0 0 0,0 0 1 0 0,0 0-1 0 0,0 0 1 0 0,0 0-1 0 0,1 1 0 0 0,-1-1 1 0 0,0 0-1 0 0,1 0 0 0 0,0 0 1 0 0,-1 0-1 0 0,1-1 0 0 0,0 1 1 0 0,0 0-1 0 0,0-2 1 0 0,1-2-57 0 0,0 0 1 0 0,1 0 0 0 0,0 0-1 0 0,-1 0 1 0 0,2 0 0 0 0,-1 0-1 0 0,1 1 1 0 0,0 0 0 0 0,0-1-1 0 0,5-6 1 0 0,3-2-22 0 0,1 0 0 0 0,16-15-1 0 0,-22 23-82 0 0,1 0-1 0 0,0 1 0 0 0,0 0 1 0 0,0 0-1 0 0,1 1 1 0 0,-1-1-1 0 0,1 2 0 0 0,0-1 1 0 0,0 1-1 0 0,1 0 1 0 0,-1 1-1 0 0,0 0 0 0 0,1 0 1 0 0,12 0-1 0 0,-9 2 5 0 0,1 0 0 0 0,-1 1-1 0 0,1 0 1 0 0,-1 1 0 0 0,1 0-1 0 0,-1 1 1 0 0,0 1 0 0 0,0 0-1 0 0,16 8 1 0 0,2 3-33 0 0,-1 1 0 0 0,-1 2 1 0 0,0 1-1 0 0,-1 1 0 0 0,-1 1 0 0 0,-1 1 1 0 0,-2 1-1 0 0,0 1 0 0 0,-1 2 0 0 0,-1 0 0 0 0,28 47 1 0 0,-46-67 18 0 0,1 0 1 0 0,-1 0 0 0 0,-1 0-1 0 0,1 1 1 0 0,-1-1 0 0 0,0 1 0 0 0,0 0-1 0 0,-1 0 1 0 0,2 13 0 0 0,-3-16-1 0 0,-1 0 1 0 0,1-1-1 0 0,-1 1 1 0 0,1 0-1 0 0,-1 0 1 0 0,0-1-1 0 0,0 1 1 0 0,-1 0-1 0 0,1-1 1 0 0,-1 1-1 0 0,0-1 0 0 0,0 0 1 0 0,0 0-1 0 0,0 0 1 0 0,-1 0-1 0 0,1 0 1 0 0,-1 0-1 0 0,1 0 1 0 0,-6 3-1 0 0,-1 1-2 0 0,-1-1 0 0 0,0 0-1 0 0,-1-1 1 0 0,1 0 0 0 0,-1 0-1 0 0,0-1 1 0 0,0-1-1 0 0,0 0 1 0 0,-22 3 0 0 0,-9-1-97 0 0,-56-1 1 0 0,92-4 83 0 0,-45-1-215 0 0,0-3 1 0 0,0-2 0 0 0,-99-24-1 0 0,133 26-584 0 0,0-2 1 0 0,0 0-1 0 0,-17-9 0 0 0,26 11-242 0 0,1 0 1 0 0,-1-1-1 0 0,1 0 0 0 0,-12-11 1 0 0,0-5-951 0 0</inkml:trace>
</inkml:ink>
</file>

<file path=ppt/ink/ink5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3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 16 512 0 0,'-8'-15'14460'0'0,"17"15"-14147"0"0,2 3 203 0 0,0 0 0 0 0,0 1 0 0 0,-1 1 0 0 0,0 0 0 0 0,0 0 0 0 0,17 12 0 0 0,7 4 403 0 0,-2-4-638 0 0,-1 2 1 0 0,-1 2-1 0 0,-1 1 0 0 0,0 1 0 0 0,-2 1 0 0 0,-1 1 1 0 0,0 2-1 0 0,-3 0 0 0 0,0 2 0 0 0,-1 1 0 0 0,-2 0 1 0 0,31 64-1 0 0,-45-81-213 0 0,-1 1 1 0 0,0 0 0 0 0,-1 0-1 0 0,0 0 1 0 0,-1 1-1 0 0,-1-1 1 0 0,0 1 0 0 0,-1 0-1 0 0,-1-1 1 0 0,-2 30 0 0 0,-2-24-27 0 0,0 0 1 0 0,-1 0 0 0 0,-1-1-1 0 0,-1 1 1 0 0,-1-1 0 0 0,0-1-1 0 0,-16 25 1 0 0,8-17-148 0 0,-1 0 1 0 0,-2-1-1 0 0,0 0 1 0 0,-2-2-1 0 0,-1 0 1 0 0,-33 27-1 0 0,33-34-1546 0 0,0 0-1 0 0,-1-2 0 0 0,0 0 1 0 0,-39 15-1 0 0,18-13-2988 0 0</inkml:trace>
</inkml:ink>
</file>

<file path=ppt/ink/ink5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69 512 0 0,'-2'-13'3684'0'0,"0"2"-928"0"0,0 0 0 0 0,0-14 0 0 0,2 25-2672 0 0,0-1 0 0 0,0 0 1 0 0,-1 1-1 0 0,1-1 0 0 0,0 1 1 0 0,-1-1-1 0 0,1 1 0 0 0,-1 0 0 0 0,1-1 1 0 0,-1 1-1 0 0,1-1 0 0 0,-1 1 0 0 0,1 0 1 0 0,-1-1-1 0 0,1 1 0 0 0,-1 0 0 0 0,1 0 1 0 0,-1-1-1 0 0,1 1 0 0 0,-1 0 0 0 0,1 0 1 0 0,-1 0-1 0 0,0 0 0 0 0,1 0 0 0 0,-1 0 1 0 0,1 0-1 0 0,-1 0 0 0 0,0 0 0 0 0,0 0 1 0 0,-20 1 1244 0 0,9 2-997 0 0,1 2 0 0 0,-1-1 1 0 0,1 1-1 0 0,0 1 0 0 0,1 0 1 0 0,-1 1-1 0 0,1 0 0 0 0,0 0 1 0 0,1 1-1 0 0,-18 18 0 0 0,14-11-69 0 0,0 1 0 0 0,1 0 1 0 0,0 1-1 0 0,2 0 0 0 0,-17 36 0 0 0,19-33-155 0 0,1-1 0 0 0,1 1 0 0 0,1 0 0 0 0,0 0 0 0 0,2 1 0 0 0,-2 36 1 0 0,5-41-66 0 0,0 1 1 0 0,1-1 0 0 0,1 0-1 0 0,1-1 1 0 0,1 1 0 0 0,0 0 0 0 0,0-1-1 0 0,2 0 1 0 0,9 20 0 0 0,-5-16-134 0 0,2 0 0 0 0,0 0 0 0 0,1-2 0 0 0,0 1 0 0 0,2-2 0 0 0,0 1 0 0 0,1-2 0 0 0,0 0 0 0 0,1-1 0 0 0,1-1 0 0 0,0-1 0 0 0,1 0 0 0 0,0-1 0 0 0,25 9 0 0 0,35 12-3571 0 0,-25-16-1854 0 0,-26-9 2030 0 0</inkml:trace>
</inkml:ink>
</file>

<file path=ppt/ink/ink5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225 129 512 0 0,'1'-1'538'0'0,"1"0"0"0"0,0 0 0 0 0,-1 0 0 0 0,1 0 0 0 0,0-1 0 0 0,-1 1 0 0 0,1 0 1 0 0,-1-1-1 0 0,0 1 0 0 0,0-1 0 0 0,1 1 0 0 0,-1-1 0 0 0,0 1 0 0 0,0-1 0 0 0,0 0 0 0 0,0-2 0 0 0,0 2-145 0 0,0 0 1 0 0,-1-1-1 0 0,0 1 0 0 0,1-1 1 0 0,-1 1-1 0 0,0 0 0 0 0,0-1 1 0 0,0 1-1 0 0,-1-1 0 0 0,1 1 0 0 0,-1-4 1 0 0,-1 1-121 0 0,0 0 1 0 0,0 0 0 0 0,0 0-1 0 0,0 1 1 0 0,-1-1-1 0 0,0 1 1 0 0,0 0 0 0 0,0 0-1 0 0,0 0 1 0 0,0 0 0 0 0,-1 0-1 0 0,-4-3 1 0 0,6 6-190 0 0,-1-1 0 0 0,1 1 0 0 0,-1 0 0 0 0,0 0 1 0 0,1 0-1 0 0,-1 0 0 0 0,0 0 0 0 0,0 1 0 0 0,0-1 0 0 0,1 1 0 0 0,-1 0 1 0 0,0 0-1 0 0,0 0 0 0 0,0 0 0 0 0,0 0 0 0 0,0 0 0 0 0,1 1 0 0 0,-1 0 1 0 0,0-1-1 0 0,-2 2 0 0 0,-2 1 69 0 0,0-1 1 0 0,1 1-1 0 0,-1 0 0 0 0,1 1 1 0 0,0-1-1 0 0,-11 10 0 0 0,7-5 118 0 0,1 1-1 0 0,0 1 1 0 0,0 0-1 0 0,1 0 1 0 0,-10 17-1 0 0,13-19-132 0 0,1 0-1 0 0,0 0 1 0 0,1 0-1 0 0,0 0 1 0 0,0 0-1 0 0,1 1 1 0 0,0-1-1 0 0,0 1 1 0 0,0 9-1 0 0,2-14-92 0 0,0-1 0 0 0,1 1 0 0 0,-1-1-1 0 0,0 0 1 0 0,1 1 0 0 0,0-1-1 0 0,0 0 1 0 0,0 0 0 0 0,0 1 0 0 0,1-1-1 0 0,-1 0 1 0 0,4 5 0 0 0,-1-3-3 0 0,-1-1 1 0 0,1 1 0 0 0,0-1 0 0 0,1 0-1 0 0,-1 0 1 0 0,10 6 0 0 0,-3-3-46 0 0,-1-2 0 0 0,1 1 1 0 0,1-1-1 0 0,-1-1 0 0 0,1 0 1 0 0,19 4-1 0 0,-17-6-210 0 0,2 0 0 0 0,-1-2 0 0 0,0 0-1 0 0,0 0 1 0 0,0-1 0 0 0,0-1 0 0 0,0 0 0 0 0,15-6 0 0 0,44-16-4402 0 0,-5-7-6080 0 0,-51 22 8216 0 0</inkml:trace>
</inkml:ink>
</file>

<file path=ppt/ink/ink5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41 1344 0 0,'0'-1'515'0'0,"-1"1"1"0"0,0 0-1 0 0,1-1 0 0 0,-1 1 0 0 0,1 0 0 0 0,-1-1 1 0 0,0 1-1 0 0,1-1 0 0 0,-1 1 0 0 0,1-1 0 0 0,-1 1 0 0 0,1-1 1 0 0,0 0-1 0 0,-1 1 0 0 0,1-1 0 0 0,0 0 0 0 0,-1 1 1 0 0,1-1-1 0 0,-1-1 0 0 0,2 2-315 0 0,-1 0 1 0 0,0-1-1 0 0,0 1 1 0 0,0-1-1 0 0,1 1 0 0 0,-1 0 1 0 0,0-1-1 0 0,0 1 0 0 0,1 0 1 0 0,-1 0-1 0 0,0-1 1 0 0,0 1-1 0 0,1 0 0 0 0,-1 0 1 0 0,1-1-1 0 0,-1 1 1 0 0,0 0-1 0 0,1 0 0 0 0,-1 0 1 0 0,0-1-1 0 0,1 1 1 0 0,-1 0-1 0 0,1 0 0 0 0,0 0 1 0 0,5-1 305 0 0,1 0 0 0 0,0 0 0 0 0,7 0 1 0 0,-6 1-135 0 0,260-19-2 0 0,-193 22-1668 0 0,-48-1-1991 0 0,-19 0 1183 0 0,-2 0-776 0 0</inkml:trace>
</inkml:ink>
</file>

<file path=ppt/ink/ink5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14 360 0 0,'-17'-14'16133'0'0,"28"20"-14105"0"0,-1-1-1789 0 0,0 2-1 0 0,-1-1 1 0 0,0 1-1 0 0,0 0 1 0 0,0 1-1 0 0,-1 0 1 0 0,9 12 0 0 0,-13-15-242 0 0,0 1 0 0 0,0 0 1 0 0,-1 0-1 0 0,1 0 1 0 0,-1 0-1 0 0,-1 1 1 0 0,1-1-1 0 0,-1 1 0 0 0,-1 0 1 0 0,1-1-1 0 0,-1 1 1 0 0,0 0-1 0 0,0 8 1 0 0,-1-8-262 0 0,0 2 263 0 0,0-1 0 0 0,0 0 0 0 0,4 14-1 0 0,4-1-2013 0 0,-6-19 1280 0 0,0 0 0 0 0,-1 0 0 0 0,1 0 0 0 0,0 0 0 0 0,0 0 0 0 0,0 0 0 0 0,3 1 1 0 0,6 4-2919 0 0</inkml:trace>
</inkml:ink>
</file>

<file path=ppt/ink/ink5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41 112 0 0,'-1'-2'420'0'0,"1"0"-1"0"0,0 0 1 0 0,-1 0 0 0 0,0 0 0 0 0,1 0-1 0 0,-1 1 1 0 0,0-1 0 0 0,0 0 0 0 0,0 0-1 0 0,0 1 1 0 0,0-1 0 0 0,0 0-1 0 0,-1 1 1 0 0,1-1 0 0 0,-1 1 0 0 0,1 0-1 0 0,-1-1 1 0 0,1 1 0 0 0,-1 0 0 0 0,0 0-1 0 0,1 0 1 0 0,-1 0 0 0 0,0 0-1 0 0,0 0 1 0 0,0 1 0 0 0,0-1 0 0 0,0 1-1 0 0,0-1 1 0 0,0 1 0 0 0,0 0 0 0 0,0-1-1 0 0,-3 1 1 0 0,0 0-11 0 0,0 0-1 0 0,0 0 1 0 0,-1 1 0 0 0,1 0-1 0 0,0-1 1 0 0,0 1-1 0 0,0 1 1 0 0,0-1 0 0 0,0 1-1 0 0,1 0 1 0 0,-10 5 0 0 0,7-3-60 0 0,0 1 0 0 0,0 0 0 0 0,1 1 0 0 0,0 0 0 0 0,0 0 0 0 0,-9 11 0 0 0,4-1 73 0 0,1-1 0 0 0,0 2-1 0 0,1 0 1 0 0,1 0 0 0 0,-10 33 0 0 0,13-37-239 0 0,2 1 0 0 0,0-1 1 0 0,0 1-1 0 0,1 0 0 0 0,1 0 0 0 0,1 0 0 0 0,0 0 0 0 0,2 20 0 0 0,-1-27-189 0 0,1 1 1 0 0,0-1-1 0 0,0 1 0 0 0,0-1 0 0 0,1 0 0 0 0,0 0 0 0 0,0-1 0 0 0,1 1 0 0 0,0 0 0 0 0,0-1 0 0 0,1 0 0 0 0,0 0 0 0 0,0 0 0 0 0,0-1 1 0 0,0 0-1 0 0,1 0 0 0 0,7 5 0 0 0,4 2-635 0 0,1-1 1 0 0,30 15 0 0 0,-40-23-341 0 0,1 0 0 0 0,-1 0 0 0 0,12 1 0 0 0,-13-3-562 0 0,0 0 0 0 0,-1 0-1 0 0,1-1 1 0 0,0 0 0 0 0,7-1-1 0 0,0-2-1132 0 0</inkml:trace>
</inkml:ink>
</file>

<file path=ppt/ink/ink5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11 2104 0 0,'-14'-10'15304'0'0,"21"16"-13807"0"0,9 5-990 0 0,-1 0-1 0 0,0 1 1 0 0,-1 1-1 0 0,-1 0 1 0 0,0 1-1 0 0,-1 1 0 0 0,13 18 1 0 0,6 26-147 0 0,3 5-192 0 0,-29-56-400 0 0,0 0 1 0 0,0-1-1 0 0,1 0 1 0 0,0 0-1 0 0,11 10 0 0 0,-2-8-2455 0 0,-3-6-4840 0 0,-5-3 1943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4.0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93 512 0 0,'-5'-35'3069'0'0,"4"30"-1830"0"0,0-1 1 0 0,0 0-1 0 0,1 0 0 0 0,-1 0 1 0 0,2-10-1 0 0,-1 15-1115 0 0,0 0 0 0 0,0 1 0 0 0,0-1 0 0 0,0 1 0 0 0,0-1 0 0 0,0 0 0 0 0,0 1 0 0 0,1-1 0 0 0,-1 1 0 0 0,0-1-1 0 0,0 1 1 0 0,1-1 0 0 0,-1 1 0 0 0,0-1 0 0 0,1 1 0 0 0,-1-1 0 0 0,1 1 0 0 0,-1-1 0 0 0,0 1 0 0 0,1-1 0 0 0,0 1-32 0 0,-1 0 0 0 0,1 0 0 0 0,-1 0 0 0 0,0 0-1 0 0,1 0 1 0 0,-1 0 0 0 0,1 0 0 0 0,-1 0 0 0 0,1 0 0 0 0,-1 0 0 0 0,0 0 0 0 0,1 0 0 0 0,-1 0-1 0 0,0 0 1 0 0,1 1 0 0 0,-1-1 0 0 0,1 0 0 0 0,-1 0 0 0 0,0 0 0 0 0,1 1 0 0 0,-1-1 0 0 0,2 2 98 0 0,0-1 1 0 0,-1 1-1 0 0,1 0 1 0 0,-1-1 0 0 0,1 1-1 0 0,-1 0 1 0 0,0 0-1 0 0,2 3 1 0 0,-1 3 45 0 0,1-1-1 0 0,-2 1 0 0 0,1 0 1 0 0,-1 0-1 0 0,0 0 1 0 0,-1 10-1 0 0,-4 50 625 0 0,1-39-474 0 0,3-27-367 0 0,-15 240 2114 0 0,15-189-1852 0 0,2 1-1 0 0,14 81 1 0 0,3-47-277 0 0,7 44-171 0 0,-23-94 151 0 0,0-4-3399 0 0,-5-44-2634 0 0,1 5 4017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0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0 193 8154 0 0,'5'-1'884'0'0,"-1"0"0"0"0,1 0 0 0 0,0 1 1 0 0,-1 0-1 0 0,1 0 0 0 0,5 0 0 0 0,10 1 1104 0 0,21-7-2058 0 0,0-1 0 0 0,46-14 0 0 0,-30 6-10 0 0,-33 9-165 0 0,0-1 1 0 0,-1-1 0 0 0,25-12-1 0 0,-48 20 283 0 0,0-1-1 0 0,0 1 0 0 0,0 0 1 0 0,0 0-1 0 0,0 0 0 0 0,0 0 1 0 0,0 0-1 0 0,0 0 0 0 0,1 0 1 0 0,-1 0-1 0 0,0-1 0 0 0,0 1 1 0 0,0 0-1 0 0,0 0 0 0 0,0 0 1 0 0,0 0-1 0 0,0 0 0 0 0,1 0 1 0 0,-1 0-1 0 0,0 0 1 0 0,0 0-1 0 0,0 0 0 0 0,0 0 1 0 0,0 0-1 0 0,0 0 0 0 0,1 0 1 0 0,-1 0-1 0 0,0 0 0 0 0,0 0 1 0 0,0 0-1 0 0,0 0 0 0 0,0 0 1 0 0,1 0-1 0 0,-1 0 0 0 0,0 0 1 0 0,0 0-1 0 0,0 0 0 0 0,0 0 1 0 0,0 0-1 0 0,0 0 0 0 0,0 0 1 0 0,1 1-1 0 0,-1-1 1 0 0,0 0-1 0 0,0 0 0 0 0,0 0 1 0 0,0 0-1 0 0,0 0 0 0 0,0 0 1 0 0,0 0-1 0 0,0 0 0 0 0,0 1 1 0 0,0-1-1 0 0,1 0 0 0 0,-5 10 1287 0 0,3-8-1133 0 0,0 1-1 0 0,0-1 0 0 0,0 0 1 0 0,0 1-1 0 0,1-1 0 0 0,-1 5 1 0 0,1 2-10 0 0,1 0 1 0 0,0 1 0 0 0,1-1 0 0 0,0 0 0 0 0,0 0-1 0 0,1 0 1 0 0,7 15 0 0 0,-2-8-174 0 0,1 0 0 0 0,21 30 1 0 0,-27-43-8 0 0,0 1 1 0 0,0-1-1 0 0,0 0 1 0 0,0 0 0 0 0,0-1-1 0 0,1 1 1 0 0,-1 0 0 0 0,1-1-1 0 0,0 0 1 0 0,5 2 0 0 0,-7-3 14 0 0,1 0-1 0 0,-1 0 1 0 0,0 0 0 0 0,1-1 0 0 0,-1 1 0 0 0,1-1 0 0 0,-1 0 0 0 0,0 0 0 0 0,1 0 0 0 0,-1 0 0 0 0,1 0 0 0 0,-1 0 0 0 0,1-1 0 0 0,-1 1 0 0 0,0-1 0 0 0,1 0 0 0 0,-1 1 0 0 0,0-1 0 0 0,3-2 0 0 0,3-1-16 0 0,-2-1 1 0 0,1 1-1 0 0,0-1 1 0 0,-1-1-1 0 0,0 1 1 0 0,0-1-1 0 0,-1 0 1 0 0,0-1-1 0 0,0 1 1 0 0,0-1-1 0 0,-1 0 1 0 0,1 0-1 0 0,-2 0 1 0 0,1-1-1 0 0,-1 0 1 0 0,0 1-1 0 0,-1-1 1 0 0,0 0-1 0 0,0 0 1 0 0,-1 0-1 0 0,1-14 1 0 0,-2-12-46 0 0,-1 1 1 0 0,-1 0 0 0 0,-8-35-1 0 0,9 67 44 0 0,-1 6 8 0 0,-1 13 16 0 0,0 27-24 0 0,4-28 20 0 0,0 1-1 0 0,2-1 1 0 0,0 0-1 0 0,1-1 1 0 0,0 1-1 0 0,10 21 1 0 0,3 2 23 0 0,30 50 1 0 0,15 3-39 0 0,-1-4 37 0 0,-29-37-5 0 0,47 59 0 0 0,-77-108-32 0 0,40 54-15 0 0,-38-50 23 0 0,1 1-1 0 0,-1-1 0 0 0,-1 1 0 0 0,0 0 0 0 0,0 0 0 0 0,2 9 0 0 0,-4-15 10 0 0,-1 0-1 0 0,0-1 1 0 0,1 1-1 0 0,-1 0 1 0 0,0 0-1 0 0,0 0 1 0 0,0-1-1 0 0,-1 1 1 0 0,1 0 0 0 0,0 0-1 0 0,-1-1 1 0 0,1 1-1 0 0,-1 0 1 0 0,1 0-1 0 0,-1-1 1 0 0,0 1 0 0 0,0-1-1 0 0,-2 4 1 0 0,2-3 27 0 0,-1 0 0 0 0,0 0 0 0 0,-1 0 1 0 0,1-1-1 0 0,0 1 0 0 0,0-1 0 0 0,-1 1 0 0 0,1-1 1 0 0,-1 0-1 0 0,1 0 0 0 0,-4 1 0 0 0,-4 1 95 0 0,1-1-1 0 0,-1-1 0 0 0,1 0 0 0 0,-1 0 1 0 0,-19-1-1 0 0,15-1-52 0 0,1-1-1 0 0,-1 0 1 0 0,0-1-1 0 0,1 0 0 0 0,-1-1 1 0 0,1-1-1 0 0,0 0 1 0 0,1-1-1 0 0,-16-8 1 0 0,23 11-57 0 0,0-1 0 0 0,0 1 0 0 0,1-1 0 0 0,-1 0 0 0 0,1 0 0 0 0,0 0 0 0 0,0 0 0 0 0,0-1-1 0 0,0 1 1 0 0,1-1 0 0 0,0 0 0 0 0,0-1 0 0 0,0 1 0 0 0,0 0 0 0 0,1-1 0 0 0,0 1 0 0 0,0-1 0 0 0,1 0 0 0 0,0 0 0 0 0,0 1 0 0 0,0-1 0 0 0,0 0 0 0 0,1-11 0 0 0,2 4-81 0 0,0-1 0 0 0,1 1-1 0 0,0 0 1 0 0,1 0 0 0 0,1 0 0 0 0,11-23 0 0 0,-2 10-114 0 0,1 1 1 0 0,21-27-1 0 0,-24 37-99 0 0,0 0 0 0 0,1 1 0 0 0,1 1 0 0 0,0 0 0 0 0,1 1 0 0 0,21-14 0 0 0,-13 13-776 0 0,-1 0 0 0 0,2 2 1 0 0,-1 1-1 0 0,31-9 0 0 0,2 5-3864 0 0,-31 9 3082 0 0</inkml:trace>
</inkml:ink>
</file>

<file path=ppt/ink/ink5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2000 0 0,'-3'0'1267'0'0,"0"0"0"0"0,0 0 0 0 0,-1 1 0 0 0,1-1 0 0 0,0 1 0 0 0,0 0-1 0 0,-5 2 1 0 0,-20 14 4108 0 0,14-5-3833 0 0,-21 24 0 0 0,17-18-801 0 0,-82 72 484 0 0,67-61-1308 0 0,31-27 32 0 0,0 0 0 0 0,0 0 1 0 0,0 0-1 0 0,0 0 0 0 0,1 0 0 0 0,-1 0 0 0 0,0 0 1 0 0,1 1-1 0 0,-2 2 0 0 0,3-4-121 0 0,0-1-1 0 0,0 1 1 0 0,0 0-1 0 0,0 0 1 0 0,0-1 0 0 0,0 1-1 0 0,0 0 1 0 0,0-1-1 0 0,0 1 1 0 0,0 0 0 0 0,0-1-1 0 0,0 1 1 0 0,0 0-1 0 0,0-1 1 0 0,1 1-1 0 0,-1 0 1 0 0,0-1 0 0 0,1 1-1 0 0,-1 0 1 0 0,0-1-1 0 0,1 1 1 0 0,-1-1-1 0 0,0 1 1 0 0,1-1 0 0 0,-1 1-1 0 0,1-1 1 0 0,-1 1-1 0 0,1-1 1 0 0,0 1-1 0 0,-1-1 1 0 0,1 0 0 0 0,-1 1-1 0 0,1-1 1 0 0,0 0-1 0 0,-1 0 1 0 0,1 1-1 0 0,0-1 1 0 0,1 0 0 0 0,7 3-3383 0 0</inkml:trace>
</inkml:ink>
</file>

<file path=ppt/ink/ink5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2176 0 0,'0'0'308'0'0,"-1"0"-1"0"0,1 0 1 0 0,-1 0 0 0 0,1 0-1 0 0,0 0 1 0 0,-1 1-1 0 0,1-1 1 0 0,0 0-1 0 0,-1 0 1 0 0,1 0-1 0 0,0 0 1 0 0,0 1-1 0 0,-1-1 1 0 0,1 0-1 0 0,0 0 1 0 0,0 1-1 0 0,-1-1 1 0 0,1 0-1 0 0,0 0 1 0 0,0 1-1 0 0,-1-1 1 0 0,1 0-1 0 0,0 1 1 0 0,0-1-1 0 0,0 0 1 0 0,0 1-1 0 0,0-1 1 0 0,0 0-1 0 0,-1 1 1 0 0,1-1-1 0 0,0 1 1 0 0,0-1-1 0 0,0 0 1 0 0,0 1-1 0 0,1 0-27 0 0,-1 0 1 0 0,1 0-1 0 0,-1-1 0 0 0,1 1 0 0 0,-1 0 0 0 0,1 0 0 0 0,0-1 1 0 0,-1 1-1 0 0,1 0 0 0 0,0-1 0 0 0,0 1 0 0 0,1 0 0 0 0,26 13 733 0 0,-14-11-973 0 0,-1 0 1 0 0,0-2-1 0 0,0 1 0 0 0,1-2 0 0 0,-1 1 0 0 0,0-2 0 0 0,26-3 0 0 0,-18 1-2236 0 0,-1 2 0 0 0,25 0-1 0 0,-37 2 281 0 0</inkml:trace>
</inkml:ink>
</file>

<file path=ppt/ink/ink5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16 2200 0 0,'-5'-11'8077'0'0,"5"11"-7917"0"0,0 0 0 0 0,0-1 0 0 0,0 1 0 0 0,0 0 0 0 0,0 0 0 0 0,0 0 0 0 0,0-1 1 0 0,1 1-1 0 0,-1 0 0 0 0,0 0 0 0 0,0 0 0 0 0,0 0 0 0 0,0-1 0 0 0,0 1 0 0 0,0 0 0 0 0,0 0 0 0 0,0 0 1 0 0,1 0-1 0 0,-1 0 0 0 0,0-1 0 0 0,0 1 0 0 0,0 0 0 0 0,0 0 0 0 0,1 0 0 0 0,-1 0 0 0 0,0 0 0 0 0,0 0 1 0 0,0 0-1 0 0,0 0 0 0 0,1-1 0 0 0,0 1 93 0 0,1 0 0 0 0,-1 1 0 0 0,0-1 0 0 0,0 0 0 0 0,1 0 0 0 0,-1 0 0 0 0,0 1 0 0 0,0-1 1 0 0,1 0-1 0 0,-1 1 0 0 0,0 0 0 0 0,0-1 0 0 0,0 1 0 0 0,2 1 0 0 0,5 4 89 0 0,-1 1-1 0 0,0 0 1 0 0,0 1-1 0 0,0 0 1 0 0,-1 0 0 0 0,-1 0-1 0 0,6 10 1 0 0,4 4-61 0 0,21 41 505 0 0,-25-41-717 0 0,21 29 0 0 0,-28-45-310 0 0,1 0 0 0 0,0 0-1 0 0,0 0 1 0 0,10 7 0 0 0,6-1-2921 0 0,-17-11 2035 0 0,-1 1 1 0 0,1-2 0 0 0,0 1-1 0 0,-1 0 1 0 0,5 0 0 0 0,4-1-696 0 0</inkml:trace>
</inkml:ink>
</file>

<file path=ppt/ink/ink5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 2328 0 0,'-4'0'1563'0'0,"1"-1"-1"0"0,-1 1 0 0 0,0 0 0 0 0,0 1 0 0 0,-5 0 1 0 0,7-1-861 0 0,-1 1 1 0 0,0 0 0 0 0,0 0 0 0 0,1 0 0 0 0,-1 0-1 0 0,-3 3 1 0 0,1-1-216 0 0,1 1 0 0 0,0 0 0 0 0,-1 0 1 0 0,1 0-1 0 0,0 0 0 0 0,-6 11 0 0 0,-14 19 54 0 0,-2 0 0 0 0,-1-2-1 0 0,-32 30 1 0 0,49-52-591 0 0,4-6-568 0 0,1 1-1 0 0,0-1 1 0 0,0 1 0 0 0,0 1 0 0 0,-5 7 0 0 0,6-5-1982 0 0</inkml:trace>
</inkml:ink>
</file>

<file path=ppt/ink/ink5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 8 0 0,'-7'-7'2765'0'0,"-7"5"13974"0"0,14 3-16510 0 0,0 12 373 0 0,2-5-406 0 0,0 0 0 0 0,1 1 0 0 0,-1-1 0 0 0,1 0 0 0 0,1-1 0 0 0,0 1 0 0 0,0 0 0 0 0,6 7 0 0 0,46 54 61 0 0,-29-38-186 0 0,-16-17-114 0 0,1-1 0 0 0,21 19 0 0 0,-32-32 33 0 0,0 1 1 0 0,-1-1-1 0 0,1 0 0 0 0,0 1 0 0 0,0-1 1 0 0,-1 0-1 0 0,1 0 0 0 0,0 0 0 0 0,0 0 0 0 0,0 0 1 0 0,-1 0-1 0 0,1 0 0 0 0,0 0 0 0 0,0 0 1 0 0,0 0-1 0 0,-1 0 0 0 0,1 0 0 0 0,0 0 1 0 0,0-1-1 0 0,-1 1 0 0 0,1 0 0 0 0,0-1 1 0 0,0 1-1 0 0,-1 0 0 0 0,1-1 0 0 0,-1 1 1 0 0,1-1-1 0 0,0 1 0 0 0,0-2 0 0 0,0 2 2 0 0,-1 0 0 0 0,1-1 0 0 0,-1 1 0 0 0,1-1 0 0 0,-1 1 0 0 0,1 0-1 0 0,-1-1 1 0 0,0 1 0 0 0,1-1 0 0 0,-1 1 0 0 0,0-1 0 0 0,1 1 0 0 0,-1-1-1 0 0,0 0 1 0 0,0 1 0 0 0,1-1 0 0 0,-1 1 0 0 0,0-1 0 0 0,0 0 0 0 0,0 1 0 0 0,0-1-1 0 0,0 1 1 0 0,0-1 0 0 0,0 0 0 0 0,0 1 0 0 0,0-1 0 0 0,0 1 0 0 0,0-1 0 0 0,0 0-1 0 0,0 1 1 0 0,0-1 0 0 0,-1 1 0 0 0,1-1 0 0 0,0 0 0 0 0,-1 0 0 0 0,-2 0 9 0 0,1 0-1 0 0,-1 0 1 0 0,1 0 0 0 0,-1 0 0 0 0,0 0 0 0 0,0 1 0 0 0,1-1 0 0 0,-1 1-1 0 0,0 0 1 0 0,0 0 0 0 0,-4 0 0 0 0,-9-1 30 0 0,-49-7-15 0 0,-69-15 445 0 0,133 23-452 0 0,1 0-1 0 0,0 0 0 0 0,0 0 0 0 0,-1 0 0 0 0,1 0 0 0 0,0 0 0 0 0,0 0 1 0 0,-1 0-1 0 0,1 0 0 0 0,0 0 0 0 0,0 0 0 0 0,-1 0 0 0 0,1 0 1 0 0,0-1-1 0 0,0 1 0 0 0,-1 0 0 0 0,1 0 0 0 0,0 0 0 0 0,0 0 0 0 0,-1-1 1 0 0,1 1-1 0 0,0 0 0 0 0,0 0 0 0 0,0 0 0 0 0,0-1 0 0 0,-1 1 1 0 0,1 0-1 0 0,0 0 0 0 0,0-1 0 0 0,0 1 0 0 0,0 0 0 0 0,0 0 0 0 0,0-1 1 0 0,0 1-1 0 0,0 0 0 0 0,0-1 0 0 0,0 1 0 0 0,0-1 0 0 0,8-8 166 0 0,18-3 5 0 0,19-1-110 0 0,64-10 0 0 0,-48 12-64 0 0,-22 3 36 0 0,-33 6 38 0 0,-25 5 13 0 0,-58 6-81 0 0,46-6 117 0 0,-55 12 0 0 0,67-9-6 0 0,19-6-116 0 0,-1 0 1 0 0,0 0-1 0 0,1 1 1 0 0,-1-1-1 0 0,1 0 1 0 0,-1 0-1 0 0,1 0 1 0 0,-1 1-1 0 0,1-1 1 0 0,-1 0-1 0 0,1 1 1 0 0,-1-1-1 0 0,1 0 1 0 0,-1 1-1 0 0,1-1 1 0 0,0 0-1 0 0,-1 1 1 0 0,1-1-1 0 0,-1 1 1 0 0,1-1-1 0 0,0 1 1 0 0,0-1-1 0 0,-1 1 1 0 0,1-1-1 0 0,0 1 1 0 0,0 0-1 0 0,0-1 1 0 0,-1 1-1 0 0,4 0 5 0 0,-1 0 0 0 0,0 0-1 0 0,1-1 1 0 0,-1 1 0 0 0,1-1-1 0 0,-1 0 1 0 0,1 1 0 0 0,-1-1-1 0 0,1-1 1 0 0,2 1 0 0 0,153-16-575 0 0,-154 15 509 0 0,1 0 1 0 0,0 1 0 0 0,-1 0 0 0 0,1 0 0 0 0,0 0 0 0 0,-1 1-1 0 0,1-1 1 0 0,0 1 0 0 0,8 3 0 0 0,-9-2-603 0 0,1 0 1 0 0,-1 0-1 0 0,0 1 0 0 0,0-1 1 0 0,-1 1-1 0 0,6 4 0 0 0,2 4-4177 0 0,-4-4 3013 0 0</inkml:trace>
</inkml:ink>
</file>

<file path=ppt/ink/ink5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19 2264 0 0,'0'-1'539'0'0,"-1"1"0"0"0,1-1 0 0 0,-1 0 0 0 0,1 0 0 0 0,0 1-1 0 0,0-1 1 0 0,-1 0 0 0 0,1 0 0 0 0,0 0 0 0 0,0 1 0 0 0,0-1-1 0 0,0 0 1 0 0,0 0 0 0 0,0 0 0 0 0,0 1 0 0 0,0-1-1 0 0,0 0 1 0 0,0 0 0 0 0,1 0 0 0 0,-1-1 0 0 0,2 2-284 0 0,-1 0-1 0 0,0 0 1 0 0,0 0 0 0 0,0 0 0 0 0,0 0 0 0 0,1 0 0 0 0,-1 0-1 0 0,0 0 1 0 0,0 1 0 0 0,0-1 0 0 0,0 0 0 0 0,0 1 0 0 0,0-1-1 0 0,1 1 1 0 0,1 0 0 0 0,11 7 314 0 0,0 0 1 0 0,0 0-1 0 0,-1 1 0 0 0,0 1 1 0 0,15 15-1 0 0,-9-9-101 0 0,7 6-3 0 0,-1 1 1 0 0,-1 2 0 0 0,-1 0 0 0 0,27 39 0 0 0,-41-51-391 0 0,0 1 0 0 0,-1 1 0 0 0,-1-1 0 0 0,-1 1 1 0 0,0 0-1 0 0,-1 0 0 0 0,0 1 0 0 0,-1 0 0 0 0,-1 0 1 0 0,-1 0-1 0 0,1 21 0 0 0,-3-11-38 0 0,0-1 0 0 0,-3 1 0 0 0,0 0 0 0 0,-1-1 0 0 0,-11 37 0 0 0,10-48-109 0 0,0-1 0 0 0,-1 1 0 0 0,0-1 1 0 0,-1 0-1 0 0,0-1 0 0 0,-1 1 1 0 0,0-2-1 0 0,-1 1 0 0 0,0-1 1 0 0,-1 0-1 0 0,-13 10 0 0 0,-11 4-1885 0 0,10-10-7087 0 0,17-10 5938 0 0</inkml:trace>
</inkml:ink>
</file>

<file path=ppt/ink/ink5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35 512 0 0,'-6'-21'5457'0'0,"3"8"6221"0"0,16 19-9948 0 0,-10-3-1468 0 0,0 0-1 0 0,-1 0 1 0 0,1 0-1 0 0,-1 1 1 0 0,0-1-1 0 0,0 1 0 0 0,0-1 1 0 0,2 8-1 0 0,10 34 336 0 0,-12-37-413 0 0,2 5-29 0 0,-2-1 0 0 0,1 1 0 0 0,-1 0 0 0 0,-1 0 0 0 0,-1 0 0 0 0,0 0 0 0 0,-2 20 0 0 0,1-26-363 0 0,0-1-1 0 0,-1 1 0 0 0,0-1 0 0 0,0 1 1 0 0,-1-1-1 0 0,-6 11 0 0 0,6-12-636 0 0,0 0 0 0 0,-1-1-1 0 0,0 1 1 0 0,0-1 0 0 0,0 0 0 0 0,0 0 0 0 0,-1 0-1 0 0,-7 5 1 0 0,2-2-3636 0 0</inkml:trace>
</inkml:ink>
</file>

<file path=ppt/ink/ink5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22 194 512 0 0,'-1'0'701'0'0,"0"0"0"0"0,0 0 1 0 0,0 0-1 0 0,0 0 0 0 0,0 0 0 0 0,0-1 0 0 0,0 1 1 0 0,0 0-1 0 0,0-1 0 0 0,0 1 0 0 0,0 0 0 0 0,0-1 0 0 0,0 1 1 0 0,-1-2-1 0 0,2 2-282 0 0,-1-1 0 0 0,1 0 1 0 0,-1 1-1 0 0,1-1 0 0 0,-1 0 1 0 0,1 1-1 0 0,-1-1 0 0 0,1 0 1 0 0,0 1-1 0 0,-1-1 0 0 0,1 0 1 0 0,0 0-1 0 0,0 0 0 0 0,-1-1 0 0 0,1 1-91 0 0,0-1-1 0 0,0 0 0 0 0,0 1 0 0 0,0-1 1 0 0,1 0-1 0 0,-1 1 0 0 0,0-1 0 0 0,1 1 0 0 0,-1-1 1 0 0,1 1-1 0 0,0-1 0 0 0,-1 1 0 0 0,1-1 1 0 0,0 1-1 0 0,0-1 0 0 0,2-1 0 0 0,22-22 630 0 0,2 1-1 0 0,0 1 1 0 0,42-26-1 0 0,-67 47-925 0 0,4-1-9 0 0,-1-1-1 0 0,0 1 1 0 0,1 0-1 0 0,-1 1 1 0 0,1-1-1 0 0,0 1 1 0 0,0 0-1 0 0,6-1 1 0 0,-10 3-18 0 0,0 0 0 0 0,0-1 1 0 0,0 1-1 0 0,0 0 1 0 0,0 0-1 0 0,0 1 1 0 0,-1-1-1 0 0,1 0 0 0 0,0 0 1 0 0,0 1-1 0 0,0 0 1 0 0,0-1-1 0 0,0 1 1 0 0,0 0-1 0 0,0 0 0 0 0,-1 0 1 0 0,1 0-1 0 0,0 0 1 0 0,-1 0-1 0 0,1 0 0 0 0,-1 1 1 0 0,1-1-1 0 0,-1 0 1 0 0,0 1-1 0 0,1 0 1 0 0,-1-1-1 0 0,1 4 0 0 0,3 6 2 0 0,0 0 0 0 0,-1 0-1 0 0,-1 1 1 0 0,0-1-1 0 0,0 1 1 0 0,-1 0-1 0 0,0 15 1 0 0,4 14-33 0 0,-4-26 40 0 0,1 0-1 0 0,1-1 1 0 0,1 1 0 0 0,0 0 0 0 0,1-1 0 0 0,12 23-1 0 0,-13-29-91 0 0,1-1-1 0 0,-1 1 0 0 0,1-1 1 0 0,1 0-1 0 0,-1-1 0 0 0,1 1 0 0 0,0-1 1 0 0,0-1-1 0 0,1 1 0 0 0,0-1 0 0 0,0 0 1 0 0,11 4-1 0 0,-11-6-400 0 0,1 1-1 0 0,-1-2 1 0 0,0 1-1 0 0,10 0 1 0 0,-13-2-360 0 0,0-1-1 0 0,-1 1 1 0 0,1-1-1 0 0,0-1 1 0 0,6 0 0 0 0,-1-1-1856 0 0</inkml:trace>
</inkml:ink>
</file>

<file path=ppt/ink/ink5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440 5 2873 0 0,'-2'-1'838'0'0,"0"0"-1"0"0,0 1 1 0 0,0-1 0 0 0,0 1 0 0 0,0-1 0 0 0,0 1 0 0 0,0 0 0 0 0,0 0 0 0 0,0 0 0 0 0,0 0 0 0 0,0 0-1 0 0,-2 1 1 0 0,0 0-167 0 0,1 0-1 0 0,-1 0 0 0 0,1 1 1 0 0,0-1-1 0 0,0 1 0 0 0,-5 2 0 0 0,-1 3-35 0 0,-1 1-1 0 0,1 0 0 0 0,-9 10 0 0 0,12-12 135 0 0,-77 81 1082 0 0,45-44-1230 0 0,-2-2 0 0 0,-59 46-1 0 0,84-76-553 0 0,5-5-35 0 0,1 1 0 0 0,-9 9-1 0 0,16-15-57 0 0,0 1-1 0 0,1 0 0 0 0,-1 0 0 0 0,0 0 0 0 0,1 0 0 0 0,-1 0 0 0 0,1 1 0 0 0,0-1 0 0 0,0 0 0 0 0,0 1 0 0 0,0-1 0 0 0,0 0 1 0 0,1 1-1 0 0,-2 4 0 0 0,2-6-80 0 0,0 0 1 0 0,0 0 0 0 0,1 0-1 0 0,-1 0 1 0 0,0 0 0 0 0,0 0-1 0 0,1 0 1 0 0,-1 0 0 0 0,0 0-1 0 0,1 0 1 0 0,-1 0 0 0 0,1 0-1 0 0,-1 0 1 0 0,1 0-1 0 0,0 0 1 0 0,-1 0 0 0 0,1 0-1 0 0,0-1 1 0 0,0 1 0 0 0,-1 0-1 0 0,1 0 1 0 0,0-1 0 0 0,0 1-1 0 0,0-1 1 0 0,0 1 0 0 0,0-1-1 0 0,0 1 1 0 0,2 0 0 0 0,2 1-1050 0 0,0-1 1 0 0,1 0 0 0 0,0 1 0 0 0,5-1-1 0 0,-10-1 1077 0 0,22 3-5046 0 0</inkml:trace>
</inkml:ink>
</file>

<file path=ppt/ink/ink5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3889 0 0,'-2'2'1411'0'0,"0"0"1"0"0,0 1-1 0 0,1-1 0 0 0,-1 0 1 0 0,1 1-1 0 0,-1-1 0 0 0,1 1 1 0 0,0 0-1 0 0,-2 3 0 0 0,2-2-483 0 0,0 1-1 0 0,1-1 0 0 0,-1 0 0 0 0,1 1 1 0 0,0 6-1 0 0,1 4-951 0 0,1-1 1 0 0,8 27-1 0 0,-3-11 1209 0 0,-5-22-1136 0 0,0-1 0 0 0,0 1 0 0 0,0 0 0 0 0,1-1 0 0 0,5 9 0 0 0,-7-13-146 0 0,1-1-1 0 0,0 1 1 0 0,0 0 0 0 0,0-1 0 0 0,0 1 0 0 0,0-1-1 0 0,1 0 1 0 0,-1 0 0 0 0,1 0 0 0 0,0 0-1 0 0,-1 0 1 0 0,1-1 0 0 0,0 1 0 0 0,0-1 0 0 0,4 2-1 0 0,-6-3-335 0 0,0 0-1 0 0,0 1 1 0 0,0-1-1 0 0,0 0 1 0 0,0 0-1 0 0,0 0 0 0 0,0 0 1 0 0,0 0-1 0 0,0-1 1 0 0,0 1-1 0 0,0 0 1 0 0,0 0-1 0 0,0-1 0 0 0,-1 1 1 0 0,1 0-1 0 0,0-1 1 0 0,2 0-1 0 0,-3 0-101 0 0,8-2-4838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2.3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53 512 0 0,'0'-1'271'0'0,"-1"-1"-1"0"0,0 1 0 0 0,1 0 1 0 0,-1 0-1 0 0,0 1 1 0 0,0-1-1 0 0,0 0 0 0 0,0 0 1 0 0,0 0-1 0 0,0 0 1 0 0,0 1-1 0 0,0-1 1 0 0,0 1-1 0 0,0-1 0 0 0,0 0 1 0 0,0 1-1 0 0,-1 0 1 0 0,1-1-1 0 0,0 1 0 0 0,0 0 1 0 0,-1 0-1 0 0,1 0 1 0 0,0-1-1 0 0,0 1 0 0 0,-1 0 1 0 0,1 1-1 0 0,0-1 1 0 0,0 0-1 0 0,-1 0 1 0 0,1 0-1 0 0,0 1 0 0 0,0-1 1 0 0,-2 1-1 0 0,-5 2 622 0 0,0 1-1 0 0,1 0 1 0 0,-14 8-1 0 0,13-8-264 0 0,4-1-422 0 0,0 0 1 0 0,-1 1-1 0 0,1-1 1 0 0,1 1-1 0 0,-1 0 1 0 0,0 0-1 0 0,1 0 1 0 0,0 0-1 0 0,0 1 0 0 0,0-1 1 0 0,1 1-1 0 0,-3 7 1 0 0,2-6-42 0 0,1 0 1 0 0,0 0 0 0 0,0 0-1 0 0,1 1 1 0 0,0-1-1 0 0,0 1 1 0 0,0-1 0 0 0,1 1-1 0 0,1 10 1 0 0,-1-13-119 0 0,1 0 1 0 0,0 0 0 0 0,0 0-1 0 0,1 0 1 0 0,-1 0-1 0 0,1 0 1 0 0,0 0-1 0 0,0-1 1 0 0,0 1 0 0 0,0 0-1 0 0,1-1 1 0 0,0 0-1 0 0,-1 0 1 0 0,1 0-1 0 0,0 0 1 0 0,1 0 0 0 0,5 4-1 0 0,-4-4-12 0 0,1 1-1 0 0,0-1 1 0 0,0 0 0 0 0,0-1-1 0 0,0 0 1 0 0,0 0 0 0 0,1 0-1 0 0,-1 0 1 0 0,1-1 0 0 0,8 0-1 0 0,-5-1-46 0 0,-1 0 0 0 0,1-1 0 0 0,-1 0 0 0 0,1 0 0 0 0,-1-1 0 0 0,0-1-1 0 0,0 1 1 0 0,0-1 0 0 0,0-1 0 0 0,0 0 0 0 0,0 0 0 0 0,-1-1 0 0 0,0 0 0 0 0,0 0 0 0 0,0-1 0 0 0,7-7-1 0 0,-12 9-1 0 0,0 0-1 0 0,0 1 0 0 0,0-2 1 0 0,-1 1-1 0 0,1 0 0 0 0,-1-1 0 0 0,0 1 1 0 0,-1-1-1 0 0,1 1 0 0 0,-1-1 0 0 0,0 0 1 0 0,0 0-1 0 0,0 1 0 0 0,0-1 1 0 0,-1 0-1 0 0,0 0 0 0 0,0 0 0 0 0,0 0 1 0 0,-1 0-1 0 0,-2-8 0 0 0,2 5-20 0 0,-1 0-1 0 0,-1-1 0 0 0,0 1 0 0 0,0 1 1 0 0,-1-1-1 0 0,0 0 0 0 0,0 1 0 0 0,0 0 1 0 0,-1 0-1 0 0,0 0 0 0 0,-7-6 1 0 0,9 9 35 0 0,0 1 1 0 0,-1 0 0 0 0,0 1 0 0 0,1-1 0 0 0,-1 1 0 0 0,0-1 0 0 0,0 1-1 0 0,0 0 1 0 0,-1 1 0 0 0,1-1 0 0 0,0 1 0 0 0,-1 0 0 0 0,1 0 0 0 0,-1 0-1 0 0,1 0 1 0 0,-1 1 0 0 0,1 0 0 0 0,-1 0 0 0 0,1 0 0 0 0,-1 0-1 0 0,1 1 1 0 0,-1 0 0 0 0,1 0 0 0 0,-1 0 0 0 0,1 0 0 0 0,-8 4 0 0 0,5-1 11 0 0,-1-1 1 0 0,1 1-1 0 0,0 1 1 0 0,1 0-1 0 0,-1-1 1 0 0,1 2 0 0 0,-1-1-1 0 0,2 1 1 0 0,-1 0-1 0 0,1 0 1 0 0,0 1-1 0 0,0 0 1 0 0,0-1-1 0 0,-5 14 1 0 0,6-11 5 0 0,0 0 0 0 0,0 0 0 0 0,1 1 1 0 0,0 0-1 0 0,1 0 0 0 0,0 0 0 0 0,0 14 0 0 0,2-18-12 0 0,0-1 0 0 0,1 1 0 0 0,-1 0 0 0 0,1 0 1 0 0,1-1-1 0 0,-1 1 0 0 0,1-1 0 0 0,0 1 0 0 0,1-1 0 0 0,-1 0 0 0 0,1 1 0 0 0,0-1 0 0 0,0-1 0 0 0,5 7 0 0 0,-2-5 3 0 0,-1 0-1 0 0,1-1 1 0 0,0 0-1 0 0,0 0 1 0 0,0 0-1 0 0,1-1 1 0 0,-1 0-1 0 0,1 0 1 0 0,0-1-1 0 0,0 0 1 0 0,1 0-1 0 0,7 2 1 0 0,-6-3-20 0 0,0 0 0 0 0,0 0 0 0 0,-1-1 0 0 0,1 0 0 0 0,0-1 0 0 0,0 0 1 0 0,0-1-1 0 0,0 1 0 0 0,0-2 0 0 0,12-2 0 0 0,-15 2 15 0 0,-1 0 0 0 0,0 0 0 0 0,0 0 0 0 0,0-1 0 0 0,0 0 0 0 0,0 0 0 0 0,0 0-1 0 0,-1-1 1 0 0,0 1 0 0 0,0-1 0 0 0,0 0 0 0 0,0-1 0 0 0,0 1 0 0 0,-1 0 0 0 0,0-1 0 0 0,0 0 0 0 0,0 0 0 0 0,0 0 0 0 0,-1 0 0 0 0,0 0-1 0 0,0-1 1 0 0,0 1 0 0 0,-1-1 0 0 0,0 1 0 0 0,0-1 0 0 0,0 1 0 0 0,-1-1 0 0 0,1 0 0 0 0,-1 1 0 0 0,-1-1 0 0 0,1 0 0 0 0,-1 1 0 0 0,0-1-1 0 0,0 1 1 0 0,-3-6 0 0 0,-55-114 449 0 0,35 78 99 0 0,22 44-441 0 0,5 11-105 0 0,8 14 52 0 0,73 98-22 0 0,-53-79 226 0 0,34 59 1 0 0,-63-97-243 0 0,1 1 0 0 0,0 0 0 0 0,0-1 0 0 0,1 1-1 0 0,-1-1 1 0 0,1 0 0 0 0,0 0 0 0 0,-1 0 0 0 0,1-1 0 0 0,1 1 0 0 0,6 2 0 0 0,4 3 52 0 0,7 4 23 0 0,-17-10-78 0 0,-1 0 0 0 0,1 0 0 0 0,-1 1 0 0 0,0-1 0 0 0,0 1 0 0 0,0 0 0 0 0,0 0 0 0 0,0 1 0 0 0,-1-1 0 0 0,1 1 0 0 0,3 5 0 0 0,10 19 235 0 0,-1 0-1 0 0,13 31 1 0 0,-24-48-139 0 0,-1 2 1 0 0,0-1 0 0 0,0 0-1 0 0,-1 1 1 0 0,-1 0 0 0 0,0-1-1 0 0,-1 1 1 0 0,0 13 0 0 0,-2-22-55 0 0,1-1 1 0 0,0 1-1 0 0,-1-1 1 0 0,0 1-1 0 0,0-1 1 0 0,0 1 0 0 0,0-1-1 0 0,0 0 1 0 0,-1 1-1 0 0,0-1 1 0 0,1 0-1 0 0,-1 0 1 0 0,0 0-1 0 0,-1 0 1 0 0,1-1 0 0 0,0 1-1 0 0,-1 0 1 0 0,0-1-1 0 0,1 0 1 0 0,-1 1-1 0 0,0-1 1 0 0,0-1 0 0 0,0 1-1 0 0,-1 0 1 0 0,1-1-1 0 0,0 1 1 0 0,0-1-1 0 0,-1 0 1 0 0,1 0-1 0 0,-1 0 1 0 0,1-1 0 0 0,-1 1-1 0 0,-5-1 1 0 0,6 0-45 0 0,-18 1 142 0 0,0-2 0 0 0,0 0 0 0 0,-35-7 0 0 0,54 7-137 0 0,0 0 0 0 0,1 1 0 0 0,-1-1 0 0 0,0 0 0 0 0,1 0 0 0 0,-1 0-1 0 0,1-1 1 0 0,-1 1 0 0 0,1 0 0 0 0,0-1 0 0 0,0 1 0 0 0,-3-3 0 0 0,-10-21 146 0 0,11 19-117 0 0,-2-5-51 0 0,0 1-1 0 0,1-1 1 0 0,1-1 0 0 0,0 1-1 0 0,0 0 1 0 0,1-1-1 0 0,0 1 1 0 0,1-1 0 0 0,1 0-1 0 0,0 0 1 0 0,0 1 0 0 0,1-1-1 0 0,1 0 1 0 0,0 1-1 0 0,0-1 1 0 0,1 1 0 0 0,1 0-1 0 0,0 0 1 0 0,0 0-1 0 0,1 0 1 0 0,6-10 0 0 0,-9 18-27 0 0,0-1 0 0 0,0 1 1 0 0,0-1-1 0 0,0 1 1 0 0,1 0-1 0 0,-1 0 0 0 0,1 0 1 0 0,-1 0-1 0 0,1 1 1 0 0,0-1-1 0 0,0 1 0 0 0,1-1 1 0 0,-1 1-1 0 0,0 0 1 0 0,8-3-1 0 0,14-3-517 0 0,49-10 0 0 0,-30 10-4573 0 0,-17 3-1826 0 0,-19 4 3848 0 0</inkml:trace>
</inkml:ink>
</file>

<file path=ppt/ink/ink5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4001 0 0,'-14'-5'4801'0'0,"3"2"3529"0"0,-1 3-6250 0 0,6 1-400 0 0,1 3-591 0 0,2 0-673 0 0,3 1 56 0 0,0 1-384 0 0,4 1-168 0 0,2-1-136 0 0,2 1-32 0 0,2-1-1129 0 0,1-1-1359 0 0,-1 0 719 0 0,1 3-3248 0 0</inkml:trace>
</inkml:ink>
</file>

<file path=ppt/ink/ink5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 3409 0 0,'-6'-13'8709'0'0,"6"13"-8627"0"0,0 0 1 0 0,0 0-1 0 0,0 0 0 0 0,0 0 1 0 0,1 0-1 0 0,-1 0 0 0 0,0 0 1 0 0,0 0-1 0 0,0 0 1 0 0,0 0-1 0 0,0 0 0 0 0,0 0 1 0 0,0 0-1 0 0,0 0 0 0 0,0 0 1 0 0,0 0-1 0 0,0 0 1 0 0,1 0 328 0 0,-1 0-328 0 0,19 11 5267 0 0,-10-6-5699 0 0,62 33 2480 0 0,93 57 617 0 0,-139-78-2460 0 0,-1 1 0 0 0,-1 1-1 0 0,0 1 1 0 0,26 29-1 0 0,-34-31-139 0 0,-1 1 0 0 0,0 0 0 0 0,-2 0 0 0 0,19 38 0 0 0,-25-41-125 0 0,1 0 0 0 0,-2 1 0 0 0,-1 0 0 0 0,0 0-1 0 0,-1 0 1 0 0,0 0 0 0 0,-1 21 0 0 0,-2-7-24 0 0,-1 0-1 0 0,-2 0 0 0 0,-2 0 0 0 0,0 0 1 0 0,-2-1-1 0 0,-1 0 0 0 0,-2 0 1 0 0,-1-1-1 0 0,-1 0 0 0 0,-1-1 0 0 0,-2-1 1 0 0,-1 0-1 0 0,-37 49 0 0 0,-171 182-1747 0 0,186-218 83 0 0,4-7-323 0 0</inkml:trace>
</inkml:ink>
</file>

<file path=ppt/ink/ink5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54 512 0 0,'2'-2'4838'0'0,"8"-2"-2125"0"0,14-5-693 0 0,10 5-950 0 0,0 2-1 0 0,55 2 0 0 0,9-1 84 0 0,243-13 553 0 0,-246 10-1482 0 0,50-5 228 0 0,-119 6-423 0 0,30 2 0 0 0,-107 11-1311 0 0,-75 8-5623 0 0,97-16 4665 0 0</inkml:trace>
</inkml:ink>
</file>

<file path=ppt/ink/ink5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77 8 0 0,'-2'-3'543'0'0,"0"-1"1"0"0,0 1-1 0 0,1 0 0 0 0,-1-1 1 0 0,1 1-1 0 0,0-1 0 0 0,0 1 1 0 0,-1-5-1 0 0,2 6-245 0 0,0 1 0 0 0,0 0 0 0 0,-1-1 0 0 0,2 1 0 0 0,-1-1 0 0 0,0 1 0 0 0,0 0 0 0 0,0-1 0 0 0,0 1 0 0 0,1 0 0 0 0,-1-1 0 0 0,1 1 0 0 0,-1 0 0 0 0,1-1 0 0 0,0 1 0 0 0,-1 0 0 0 0,1 0 0 0 0,0 0 0 0 0,0 0 0 0 0,0 0-1 0 0,0 0 1 0 0,0 0 0 0 0,0 0 0 0 0,0 0 0 0 0,1-1 0 0 0,-1 2-81 0 0,12-8 3070 0 0,-13 8-3242 0 0,0 0 0 0 0,0 0 0 0 0,1 0 1 0 0,-1 0-1 0 0,0 0 0 0 0,0 0 0 0 0,0 0 1 0 0,1 0-1 0 0,-1 0 0 0 0,0-1 0 0 0,0 1 0 0 0,0 0 1 0 0,0 0-1 0 0,1 0 0 0 0,-1 0 0 0 0,0 0 1 0 0,0 1-1 0 0,0-1 0 0 0,1 0 0 0 0,-1 0 0 0 0,0 0 1 0 0,0 0-1 0 0,0 0 0 0 0,0 0 0 0 0,1 0 1 0 0,-1 0-1 0 0,0 0 0 0 0,0 0 0 0 0,0 0 0 0 0,0 1 1 0 0,1-1-1 0 0,-1 0 0 0 0,0 0 0 0 0,0 0 1 0 0,0 0-1 0 0,0 0 0 0 0,0 1 0 0 0,0-1 0 0 0,0 0 1 0 0,0 0-1 0 0,1 0 0 0 0,-1 1 0 0 0,0-1 1 0 0,0 0-1 0 0,0 0 0 0 0,0 0 0 0 0,0 0 0 0 0,0 1 1 0 0,0-1-1 0 0,0 0 0 0 0,0 0 0 0 0,0 0 1 0 0,0 1-1 0 0,0-1 0 0 0,0 0 0 0 0,0 0 0 0 0,0 0 1 0 0,-1 0-1 0 0,1 1 0 0 0,0-1 0 0 0,0 0 1 0 0,0 0-1 0 0,0 0 0 0 0,0 0 0 0 0,0 1 0 0 0,-2 5 356 0 0,0 0-1 0 0,1 0 0 0 0,0 0 0 0 0,0 0 1 0 0,1 0-1 0 0,-1 1 0 0 0,1-1 0 0 0,1 0 0 0 0,1 8 1 0 0,0 0-64 0 0,0 29 1 0 0,-2-30-250 0 0,1 1 1 0 0,3 20-1 0 0,24 62 81 0 0,1 0-50 0 0,-25-77-114 0 0,4 17 2 0 0,4 42-1 0 0,-11-68-8 0 0,0 1 0 0 0,-1-1 0 0 0,-1 1 0 0 0,1 0 0 0 0,-2-1 0 0 0,1 1 0 0 0,-2-1 0 0 0,-5 18 0 0 0,7-26 7 0 0,0 0-1 0 0,0 0 1 0 0,0 0 0 0 0,-1-1 0 0 0,1 1-1 0 0,-1 0 1 0 0,1 0 0 0 0,-1-1 0 0 0,0 1-1 0 0,-2 1 1 0 0,4-3-5 0 0,-1 1-1 0 0,1-1 1 0 0,0 0 0 0 0,-1 0-1 0 0,1 0 1 0 0,0 0 0 0 0,-1 1-1 0 0,1-1 1 0 0,0 0-1 0 0,-1 0 1 0 0,1 0 0 0 0,-1 0-1 0 0,1 0 1 0 0,0 0 0 0 0,-1 0-1 0 0,1 0 1 0 0,-1 0-1 0 0,1 0 1 0 0,0 0 0 0 0,-1 0-1 0 0,1 0 1 0 0,0 0-1 0 0,-1 0 1 0 0,0-1 0 0 0,1 1-1 0 0,-1-1 0 0 0,1 1 0 0 0,0-1 0 0 0,-1 0 0 0 0,1 1 0 0 0,0-1 1 0 0,-1 1-1 0 0,1-1 0 0 0,0 0 0 0 0,0 1 0 0 0,-1-1 0 0 0,1 0 0 0 0,0 1 0 0 0,0-1 1 0 0,0 0-1 0 0,0 0 0 0 0,0 1 0 0 0,0-1 0 0 0,0-1 0 0 0,0-5-90 0 0,1 0 0 0 0,-1 0 0 0 0,1 0 0 0 0,1 0 0 0 0,-1 1 0 0 0,1-1 0 0 0,0 0 0 0 0,1 0 0 0 0,-1 1 0 0 0,1 0 0 0 0,5-8-1 0 0,-4 8-742 0 0,1-1 0 0 0,0 2 0 0 0,0-1 0 0 0,0 0-1 0 0,1 1 1 0 0,7-5 0 0 0,3-2-7432 0 0,-13 11 6765 0 0</inkml:trace>
</inkml:ink>
</file>

<file path=ppt/ink/ink5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59 280 0 0,'-1'-2'350'0'0,"1"1"1"0"0,-1 0-1 0 0,1-1 0 0 0,0 1 1 0 0,-1-1-1 0 0,1 1 0 0 0,0-1 0 0 0,0 1 1 0 0,0 0-1 0 0,0-1 0 0 0,1 1 1 0 0,-1-1-1 0 0,0 1 0 0 0,1-1 1 0 0,-1 1-1 0 0,1 0 0 0 0,-1-1 0 0 0,1 1 1 0 0,-1 0-1 0 0,1-1 0 0 0,0 1 1 0 0,0 0-1 0 0,0 0 0 0 0,0 0 1 0 0,0 0-1 0 0,0-1 0 0 0,0 2 0 0 0,0-1 1 0 0,1-1-1 0 0,1 0 112 0 0,-1 0 0 0 0,1 0 1 0 0,-1 0-1 0 0,1 0 0 0 0,0 1 0 0 0,0 0 0 0 0,0-1 1 0 0,0 1-1 0 0,0 0 0 0 0,0 0 0 0 0,0 1 0 0 0,0-1 0 0 0,4 0 1 0 0,-6 1-388 0 0,0 0 1 0 0,0 0-1 0 0,0 1 1 0 0,0-1 0 0 0,1 0-1 0 0,-1 0 1 0 0,0 1-1 0 0,0-1 1 0 0,0 1 0 0 0,0-1-1 0 0,0 1 1 0 0,0-1-1 0 0,0 1 1 0 0,0 0-1 0 0,0-1 1 0 0,0 1 0 0 0,-1 0-1 0 0,1 0 1 0 0,0 0-1 0 0,0 0 1 0 0,-1-1 0 0 0,1 1-1 0 0,0 0 1 0 0,-1 0-1 0 0,1 0 1 0 0,-1 1 0 0 0,1-1-1 0 0,-1 0 1 0 0,0 0-1 0 0,1 0 1 0 0,-1 0-1 0 0,0 0 1 0 0,0 0 0 0 0,0 0-1 0 0,0 1 1 0 0,0 1-1 0 0,0 6 159 0 0,0-1 0 0 0,-1 1 0 0 0,-4 16 0 0 0,4-17-59 0 0,-5 24 344 0 0,0-8-281 0 0,2 1-1 0 0,1 0 1 0 0,1-1 0 0 0,1 34-1 0 0,3-42-174 0 0,0 1-1 0 0,1-1 1 0 0,11 32-1 0 0,25 44 84 0 0,33 50-83 0 0,-69-131-81 0 0,-10-15-46 0 0,-10-15-358 0 0,15 15 210 0 0,0 0 1 0 0,0 0-1 0 0,0-1 1 0 0,1 1-1 0 0,-1 0 1 0 0,1-1-1 0 0,0 1 1 0 0,0-7-1 0 0,1 8-743 0 0,-1 0-1 0 0,1 1 0 0 0,1-1 1 0 0,-1 0-1 0 0,0 0 0 0 0,1 0 0 0 0,-1 1 1 0 0,3-6-1 0 0,-2 4-1078 0 0</inkml:trace>
</inkml:ink>
</file>

<file path=ppt/ink/ink5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38 512 0 0,'0'-1'203'0'0,"0"-1"1"0"0,0 1-1 0 0,0-1 1 0 0,0 1-1 0 0,-1-1 0 0 0,1 1 1 0 0,0-1-1 0 0,-1 1 0 0 0,1 0 1 0 0,-1-1-1 0 0,1 1 0 0 0,-1 0 1 0 0,1-1-1 0 0,-1 1 0 0 0,0 0 1 0 0,0 0-1 0 0,0-1 1 0 0,0 1-1 0 0,0 0 0 0 0,0 0 1 0 0,0 0-1 0 0,0 0 0 0 0,0 0 1 0 0,0 1-1 0 0,0-1 0 0 0,-1 0 1 0 0,1 0-1 0 0,0 1 0 0 0,-1-1 1 0 0,1 1-1 0 0,0-1 0 0 0,-1 1 1 0 0,1 0-1 0 0,-1-1 1 0 0,1 1-1 0 0,-3 0 0 0 0,1 0 116 0 0,-1 0-1 0 0,0 0 0 0 0,0 1 0 0 0,0-1 0 0 0,1 1 1 0 0,-1 0-1 0 0,0 0 0 0 0,1 0 0 0 0,-1 0 1 0 0,1 1-1 0 0,-1 0 0 0 0,-6 3 0 0 0,-4 7 157 0 0,0 0-1 0 0,0 0 0 0 0,1 1 0 0 0,1 1 1 0 0,0 0-1 0 0,1 1 0 0 0,0 0 1 0 0,1 1-1 0 0,1 0 0 0 0,-11 27 1 0 0,11-20-254 0 0,1 1 0 0 0,1-1 0 0 0,1 1 0 0 0,1 0 1 0 0,1 1-1 0 0,2-1 0 0 0,-1 39 0 0 0,4-52-206 0 0,0 0-1 0 0,0 0 0 0 0,1 1 1 0 0,0-1-1 0 0,1-1 1 0 0,1 1-1 0 0,-1 0 1 0 0,2-1-1 0 0,-1 1 1 0 0,1-1-1 0 0,1-1 0 0 0,7 11 1 0 0,-5-9-97 0 0,1-1 0 0 0,1 0 0 0 0,0 0 0 0 0,0-1 1 0 0,0 0-1 0 0,1-1 0 0 0,1 0 0 0 0,-1-1 0 0 0,21 10 0 0 0,38 12-1997 0 0,-60-26 629 0 0,0 0 0 0 0,0-1 0 0 0,0 0 1 0 0,0-1-1 0 0,14 1 0 0 0,-8-2-516 0 0</inkml:trace>
</inkml:ink>
</file>

<file path=ppt/ink/ink5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10 800 0 0,'3'-4'3062'0'0,"-2"4"-2889"0"0,-1 0 0 0 0,0-1-1 0 0,1 1 1 0 0,-1-1 0 0 0,0 1 0 0 0,1 0 0 0 0,-1-1 0 0 0,0 1 0 0 0,1 0 0 0 0,-1-1 0 0 0,1 1 0 0 0,-1 0 0 0 0,1 0 0 0 0,-1-1 0 0 0,1 1 0 0 0,-1 0 0 0 0,1 0 0 0 0,-1 0-1 0 0,1 0 1 0 0,-1 0 0 0 0,1 0 0 0 0,-1 0 0 0 0,1 0 0 0 0,-1 0 0 0 0,1 0 0 0 0,-1 0 0 0 0,1 0 0 0 0,-1 0 0 0 0,1 0 0 0 0,-1 0 0 0 0,1 0 0 0 0,-1 1 0 0 0,1-1 0 0 0,-1 0 0 0 0,1 1-1 0 0,21 5 2085 0 0,-14-4-1893 0 0,0 1-1 0 0,0 0 1 0 0,-1 0 0 0 0,1 0 0 0 0,-1 1 0 0 0,0 0-1 0 0,1 0 1 0 0,6 6 0 0 0,6 9 296 0 0,24 29 1 0 0,-30-32-586 0 0,0 0 0 0 0,1-1 0 0 0,26 20 1 0 0,-25-24-216 0 0,1 0 1 0 0,19 8-1 0 0,-29-16-941 0 0,1 1-1 0 0,0-2 1 0 0,0 1 0 0 0,11 1-1 0 0,-12-4-1194 0 0</inkml:trace>
</inkml:ink>
</file>

<file path=ppt/ink/ink5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1 1760 0 0,'-17'4'6216'0'0,"14"-3"-5896"0"0,0-1 1 0 0,0 1-1 0 0,0 0 1 0 0,0 0-1 0 0,0 0 0 0 0,0 1 1 0 0,0-1-1 0 0,-4 3 1 0 0,-158 137 4236 0 0,133-113-4250 0 0,22-20-300 0 0,0 0 0 0 0,1 0 0 0 0,0 1 0 0 0,1 0-1 0 0,0 0 1 0 0,0 1 0 0 0,-6 11 0 0 0,13-18-115 0 0,-1 0 0 0 0,1 0 0 0 0,0 1 0 0 0,0-1 0 0 0,0 0 0 0 0,0 5 0 0 0,1-7-279 0 0,0 1-1 0 0,0-1 1 0 0,0 1 0 0 0,0-1 0 0 0,0 1 0 0 0,1-1 0 0 0,-1 1 0 0 0,0-1 0 0 0,1 1 0 0 0,0 1 0 0 0,3 3-1688 0 0</inkml:trace>
</inkml:ink>
</file>

<file path=ppt/ink/ink5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2152 0 0,'0'-1'255'0'0,"0"1"-1"0"0,0-1 0 0 0,0 1 0 0 0,0-1 0 0 0,0 1 0 0 0,0 0 0 0 0,0-1 0 0 0,0 1 0 0 0,1-1 0 0 0,-1 1 1 0 0,0 0-1 0 0,0-1 0 0 0,0 1 0 0 0,1 0 0 0 0,-1-1 0 0 0,0 1 0 0 0,0 0 0 0 0,1-1 0 0 0,-1 1 1 0 0,0 0-1 0 0,1 0 0 0 0,-1-1 0 0 0,1 1 0 0 0,11-3 1470 0 0,18 4-2495 0 0,-22 0 1612 0 0,19 1 169 0 0,1 2 0 0 0,-1 2 0 0 0,0 0 0 0 0,50 19 0 0 0,-59-17-692 0 0,1 0 1 0 0,-2 1-1 0 0,1 1 1 0 0,-1 1-1 0 0,-1 1 1 0 0,0 0-1 0 0,22 22 0 0 0,-29-24-235 0 0,0 1 0 0 0,-1 0 0 0 0,0 0 0 0 0,-1 0 0 0 0,-1 1-1 0 0,1 0 1 0 0,-2 1 0 0 0,0-1 0 0 0,0 1 0 0 0,-1 0 0 0 0,-1 0-1 0 0,0 0 1 0 0,-1 1 0 0 0,0-1 0 0 0,-1 1 0 0 0,-1-1 0 0 0,0 1 0 0 0,-1-1-1 0 0,0 1 1 0 0,-1-1 0 0 0,-1 1 0 0 0,0-1 0 0 0,0 0 0 0 0,-2 0-1 0 0,-7 16 1 0 0,2-10-3 0 0,-1 0-1 0 0,-1 0 1 0 0,0-1-1 0 0,-2-1 0 0 0,0 0 1 0 0,-17 15-1 0 0,-103 83-2082 0 0,112-98 906 0 0,15-10-2904 0 0</inkml:trace>
</inkml:ink>
</file>

<file path=ppt/ink/ink5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13 512 0 0,'0'0'0'0'0,"-10"3"1354"0"0,9-3-1168 0 0,1 0 0 0 0,0 0 0 0 0,-1 0 0 0 0,1 0-1 0 0,0 0 1 0 0,-1 0 0 0 0,1 0 0 0 0,0-1 0 0 0,-1 1 0 0 0,1 0 0 0 0,0 0 0 0 0,-1 0-1 0 0,1 0 1 0 0,0 0 0 0 0,0 0 0 0 0,-1 0 0 0 0,1-1 0 0 0,0 1 0 0 0,0 0 0 0 0,-1 0 0 0 0,1 0-1 0 0,0-1 1 0 0,0 1 0 0 0,-1 0 0 0 0,1 0 0 0 0,0-1 0 0 0,0 1 0 0 0,0 0 0 0 0,0-1-1 0 0,-1 1 1 0 0,25-3 3455 0 0,67-1-2577 0 0,32 0-718 0 0,-48 6-392 0 0,6 0-5107 0 0,-73-2 3962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2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71 2873 0 0,'-15'-3'7569'0'0,"-1"6"-4517"0"0,-16 13-2608 0 0,18-8 1028 0 0,10-5-1286 0 0,-1-1 0 0 0,1 1 0 0 0,0 0 0 0 0,0 0 0 0 0,0 0 0 0 0,0 0 0 0 0,0 1 0 0 0,1-1 0 0 0,0 1 0 0 0,-1 0 0 0 0,2 0 0 0 0,-5 7 0 0 0,6-9-154 0 0,0 0-1 0 0,0 0 0 0 0,1 0 1 0 0,-1 0-1 0 0,0 1 1 0 0,1-1-1 0 0,0 0 1 0 0,-1 0-1 0 0,1 0 1 0 0,0 1-1 0 0,0-1 1 0 0,0 0-1 0 0,0 0 1 0 0,1 1-1 0 0,-1-1 1 0 0,1 0-1 0 0,-1 0 0 0 0,1 0 1 0 0,0 0-1 0 0,0 0 1 0 0,0 0-1 0 0,0 0 1 0 0,0 0-1 0 0,0 0 1 0 0,0 0-1 0 0,1 0 1 0 0,-1-1-1 0 0,1 1 1 0 0,2 2-1 0 0,4 2-28 0 0,-1-1 0 0 0,1 1 0 0 0,0-2 0 0 0,1 1-1 0 0,-1-1 1 0 0,1 0 0 0 0,0-1 0 0 0,0 0 0 0 0,0 0 0 0 0,0-1 0 0 0,0 0-1 0 0,1-1 1 0 0,-1 0 0 0 0,0-1 0 0 0,1 1 0 0 0,-1-2 0 0 0,1 1 0 0 0,-1-2 0 0 0,1 1-1 0 0,-1-1 1 0 0,0 0 0 0 0,0-1 0 0 0,0 0 0 0 0,0-1 0 0 0,8-4 0 0 0,-15 7-14 0 0,0 0 0 0 0,0 0 0 0 0,-1-1 0 0 0,1 1 0 0 0,0 0 0 0 0,-1-1 0 0 0,1 0 0 0 0,-1 1 0 0 0,0-1 0 0 0,0 0 0 0 0,1 1 0 0 0,-1-1 0 0 0,0 0 0 0 0,0 0 0 0 0,-1 0 0 0 0,1 0 0 0 0,1-3 0 0 0,-2 1-23 0 0,1 0 1 0 0,-1 0-1 0 0,0 1 0 0 0,0-1 1 0 0,0 0-1 0 0,-1 0 0 0 0,1 0 1 0 0,-1 1-1 0 0,-1-6 0 0 0,-2-1-35 0 0,1 1-1 0 0,-2-1 1 0 0,1 0 0 0 0,-1 1-1 0 0,-1 0 1 0 0,-8-10-1 0 0,12 15 75 0 0,-1 0 0 0 0,-1 1 0 0 0,1-1 0 0 0,0 1-1 0 0,-1 0 1 0 0,0 0 0 0 0,0 0 0 0 0,0 0 0 0 0,0 1-1 0 0,0-1 1 0 0,0 1 0 0 0,-1 0 0 0 0,-5-1 0 0 0,6 2 5 0 0,1 1 0 0 0,-1-1 1 0 0,0 1-1 0 0,1 0 0 0 0,-1 0 1 0 0,0 0-1 0 0,1 1 0 0 0,-1-1 1 0 0,1 1-1 0 0,-1 0 0 0 0,0 0 1 0 0,1 0-1 0 0,0 0 0 0 0,-1 1 1 0 0,1-1-1 0 0,0 1 1 0 0,-6 4-1 0 0,1-1 44 0 0,2 1 1 0 0,-1 0 0 0 0,1 0-1 0 0,0 0 1 0 0,0 1-1 0 0,0 0 1 0 0,1 0-1 0 0,0 0 1 0 0,1 1-1 0 0,-1-1 1 0 0,2 1-1 0 0,-1 0 1 0 0,-3 14 0 0 0,5-16-40 0 0,0-1 1 0 0,1 1 0 0 0,0 0 0 0 0,1 0 0 0 0,-1 0 0 0 0,1 0-1 0 0,0 0 1 0 0,1 0 0 0 0,-1 0 0 0 0,1 0 0 0 0,1 0 0 0 0,-1 0-1 0 0,1-1 1 0 0,0 1 0 0 0,0 0 0 0 0,0-1 0 0 0,1 0 0 0 0,0 1 0 0 0,0-1-1 0 0,0 0 1 0 0,4 4 0 0 0,-3-5-27 0 0,0 0 0 0 0,0 0-1 0 0,0 0 1 0 0,0-1 0 0 0,1 1 0 0 0,-1-1 0 0 0,1-1-1 0 0,0 1 1 0 0,0 0 0 0 0,0-1 0 0 0,6 2 0 0 0,-7-3 2 0 0,0 0 0 0 0,0 0 0 0 0,0-1 0 0 0,0 1 0 0 0,0-1 0 0 0,0 0 0 0 0,0 0 0 0 0,0-1 0 0 0,0 1 0 0 0,0-1 0 0 0,0 0 0 0 0,0 0 0 0 0,-1 0 1 0 0,1 0-1 0 0,7-4 0 0 0,2-2-25 0 0,0-1 1 0 0,0 0 0 0 0,-1 0-1 0 0,0-1 1 0 0,13-13 0 0 0,-20 17 24 0 0,0-1 1 0 0,0 0-1 0 0,-1-1 0 0 0,1 1 1 0 0,-1-1-1 0 0,-1 0 1 0 0,1 0-1 0 0,-1 0 1 0 0,-1 0-1 0 0,1 0 1 0 0,2-16-1 0 0,-3 12 18 0 0,-1 0 0 0 0,-1 0 0 0 0,0 0 0 0 0,0 0 1 0 0,-1 0-1 0 0,0 0 0 0 0,-1 0 0 0 0,0 0 0 0 0,-1 0 0 0 0,-1 1 0 0 0,-5-14 0 0 0,8 22 21 0 0,0-1 0 0 0,-1 1-1 0 0,1 0 1 0 0,-1 0 0 0 0,1 0-1 0 0,-1 0 1 0 0,0 0 0 0 0,0 0-1 0 0,-3-2 1 0 0,5 4-19 0 0,-1 0 0 0 0,1-1 0 0 0,-1 1 0 0 0,1 0 0 0 0,-1-1 0 0 0,0 1 0 0 0,1 0 0 0 0,-1 0 0 0 0,1 0 0 0 0,-1-1 0 0 0,0 1 0 0 0,1 0 0 0 0,-1 0 0 0 0,0 0 1 0 0,1 0-1 0 0,-1 0 0 0 0,0 0 0 0 0,1 1 0 0 0,-1-1 0 0 0,1 0 0 0 0,-1 0 0 0 0,0 0 0 0 0,1 0 0 0 0,-1 1 0 0 0,1-1 0 0 0,-1 0 0 0 0,1 1 0 0 0,-1-1 0 0 0,0 0 0 0 0,1 1 0 0 0,-1-1 0 0 0,1 1 0 0 0,0-1 0 0 0,-1 1 0 0 0,1-1 0 0 0,-1 1 0 0 0,1-1 0 0 0,0 1 0 0 0,-1-1 0 0 0,1 1 0 0 0,-1 1 0 0 0,-2 3 74 0 0,1 0-1 0 0,-1 1 0 0 0,1 0 1 0 0,0-1-1 0 0,0 1 0 0 0,1 0 0 0 0,-1 0 1 0 0,1 0-1 0 0,1 0 0 0 0,-1 0 0 0 0,1 1 1 0 0,0-1-1 0 0,0 0 0 0 0,1 0 1 0 0,0 0-1 0 0,0 0 0 0 0,0 0 0 0 0,1 0 1 0 0,0 0-1 0 0,4 8 0 0 0,0 1 6 0 0,2 0-1 0 0,0-1 0 0 0,15 22 0 0 0,-20-32-98 0 0,0 0 0 0 0,1 0 0 0 0,-1 0 0 0 0,1-1-1 0 0,0 1 1 0 0,0-1 0 0 0,0 0 0 0 0,1 0-1 0 0,-1 0 1 0 0,0-1 0 0 0,1 0 0 0 0,0 0-1 0 0,0 0 1 0 0,0 0 0 0 0,8 1 0 0 0,-10-2-241 0 0,1-1 1 0 0,-1 0 0 0 0,0-1 0 0 0,0 1 0 0 0,0-1 0 0 0,1 1 0 0 0,-1-1-1 0 0,0 0 1 0 0,0 0 0 0 0,0 0 0 0 0,0-1 0 0 0,0 1 0 0 0,-1-1-1 0 0,1 0 1 0 0,0 1 0 0 0,3-4 0 0 0,0-1-1789 0 0</inkml:trace>
</inkml:ink>
</file>

<file path=ppt/ink/ink5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1536 0 0,'-1'-1'5250'0'0,"5"0"-3256"0"0,10 0-1979 0 0,-8 1 951 0 0,174-11 1108 0 0,5 5-2695 0 0,-127 10-1368 0 0,-29-2 566 0 0</inkml:trace>
</inkml:ink>
</file>

<file path=ppt/ink/ink5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3 512 0 0,'-7'0'779'0'0,"4"0"-376"0"0,1-1 1 0 0,-1 1-1 0 0,1 0 1 0 0,-1 0-1 0 0,1 0 0 0 0,-1 1 1 0 0,1-1-1 0 0,0 1 1 0 0,-1-1-1 0 0,1 1 1 0 0,0 0-1 0 0,-1 0 0 0 0,-3 2 334 0 0,10-2 3815 0 0,-4-1-4503 0 0,1 0 1 0 0,-1 0-1 0 0,0 0 1 0 0,0 0-1 0 0,1 0 1 0 0,-1 0-1 0 0,0 0 1 0 0,0 0-1 0 0,1 0 1 0 0,-1 0-1 0 0,0 0 1 0 0,0 0-1 0 0,0 1 1 0 0,1-1-1 0 0,-1 0 1 0 0,0 0-1 0 0,0 0 1 0 0,0 0-1 0 0,1 0 1 0 0,-1 0-1 0 0,0 0 1 0 0,0 1-1 0 0,0-1 1 0 0,0 0-1 0 0,1 0 1 0 0,-1 0-1 0 0,0 1 0 0 0,0-1 1 0 0,0 0-1 0 0,0 0 1 0 0,0 0-1 0 0,0 1 1 0 0,1-1-1 0 0,-1 0 1 0 0,0 0-1 0 0,0 0 1 0 0,0 1-1 0 0,0-1 1 0 0,0 0-1 0 0,0 0 1 0 0,0 1-1 0 0,0-1 1 0 0,0 0-1 0 0,0 0 1 0 0,0 1-1 0 0,0-1 1 0 0,0 0-1 0 0,-1 0 1 0 0,1 0-1 0 0,0 1 1 0 0,0-1-1 0 0,0 0 1 0 0,0 0-1 0 0,0 0 1 0 0,0 1-1 0 0,0-1 1 0 0,-1 0-1 0 0,1 0 1 0 0,0 0-1 0 0,0 0 0 0 0,0 1 1 0 0,0-1-1 0 0,-1 0 1 0 0,1 0-1 0 0,0 0 1 0 0,-15 16 1402 0 0,13-15-1097 0 0,11-9-367 0 0,3-3-29 0 0,-10 8 9 0 0,1 0-1 0 0,-1 1 0 0 0,1 0 0 0 0,0-1 0 0 0,6-2 1 0 0,-9 5-2 0 0,0 0 1 0 0,0 0-1 0 0,0 0 1 0 0,0-1-1 0 0,0 1 1 0 0,0 0-1 0 0,0 0 1 0 0,0 0-1 0 0,1 0 1 0 0,-1 0-1 0 0,0 0 1 0 0,0 0-1 0 0,0 0 1 0 0,0 0-1 0 0,0 0 1 0 0,0 0-1 0 0,1 0 1 0 0,-1 0-1 0 0,0 0 1 0 0,0 0-1 0 0,0 0 1 0 0,0 0-1 0 0,0 0 1 0 0,0 0-1 0 0,0 0 1 0 0,1 1-1 0 0,-1-1 1 0 0,0 0-1 0 0,0 0 1 0 0,0 0-1 0 0,0 0 1 0 0,0 0-1 0 0,0 0 1 0 0,0 0-1 0 0,0 0 1 0 0,0 0-1 0 0,0 0 1 0 0,1 1-1 0 0,-1-1 1 0 0,0 0-1 0 0,0 0 1 0 0,0 0-1 0 0,0 0 1 0 0,0 0-1 0 0,0 0 1 0 0,0 0-1 0 0,0 0 1 0 0,0 1-1 0 0,0-1 1 0 0,0 0-1 0 0,0 0 1 0 0,0 0-1 0 0,0 0 1 0 0,0 0-1 0 0,0 0 1 0 0,0 1-1 0 0,0-1 1 0 0,0 0-1 0 0,0 0 1 0 0,0 0-1 0 0,-2 8-5150 0 0,1-3 1789 0 0</inkml:trace>
</inkml:ink>
</file>

<file path=ppt/ink/ink5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9:44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 8 0 0,'1'-1'99'0'0,"-1"1"1"0"0,0 0-1 0 0,0-1 0 0 0,0 1 0 0 0,1-1 1 0 0,-1 1-1 0 0,0-1 0 0 0,0 1 1 0 0,0-1-1 0 0,0 1 0 0 0,0-1 1 0 0,0 1-1 0 0,0-1 0 0 0,0 1 0 0 0,0-1 1 0 0,0 1-1 0 0,0-1 0 0 0,0 1 1 0 0,0-1-1 0 0,0 1 0 0 0,0 0 1 0 0,-1-1-1 0 0,1 1 0 0 0,0-1 0 0 0,0 1 1 0 0,0-1-1 0 0,-1 1 0 0 0,1 0 1 0 0,0-1-1 0 0,-1 1 0 0 0,1-1 0 0 0,0 1 1 0 0,-1 0-1 0 0,1-1 0 0 0,-1 1 1 0 0,1 0-1 0 0,0 0 0 0 0,-1-1 1 0 0,1 1-1 0 0,-1 0 0 0 0,1 0 0 0 0,-1-1 1 0 0,-2 1 848 0 0,0 0-1 0 0,0 0 1 0 0,0 0 0 0 0,0 0 0 0 0,1 0 0 0 0,-4 1 0 0 0,-3 0 356 0 0,9-1-1261 0 0,0 0 0 0 0,0 0 1 0 0,-1 0-1 0 0,1 0 0 0 0,0 0 0 0 0,0 1 0 0 0,0-1 0 0 0,0 0 0 0 0,0 0 0 0 0,0 0 0 0 0,0 0 0 0 0,0 0 1 0 0,0 0-1 0 0,0 1 0 0 0,0-1 0 0 0,0 0 0 0 0,0 0 0 0 0,0 0 0 0 0,0 0 0 0 0,0 0 0 0 0,0 1 0 0 0,0-1 0 0 0,1 0 1 0 0,-1 0-1 0 0,0 0 0 0 0,0 0 0 0 0,0 0 0 0 0,0 0 0 0 0,0 0 0 0 0,0 1 0 0 0,0-1 0 0 0,0 0 0 0 0,0 0 1 0 0,0 0-1 0 0,1 0 0 0 0,-1 0 0 0 0,0 0 0 0 0,0 0 0 0 0,0 0 0 0 0,0 0 0 0 0,0 0 0 0 0,0 0 0 0 0,1 0 0 0 0,-1 1 1 0 0,0-1-1 0 0,0 0 0 0 0,0 0 0 0 0,8 6 510 0 0,-2-3-157 0 0,-6-3-394 0 0,0 1 0 0 0,1-1 0 0 0,-1 0 0 0 0,0 1 0 0 0,0-1 0 0 0,1 0 0 0 0,-1 0 0 0 0,0 1 0 0 0,1-1 0 0 0,-1 0 0 0 0,0 0 0 0 0,1 0 0 0 0,-1 0 0 0 0,1 1 0 0 0,-1-1 0 0 0,0 0 0 0 0,1 0 0 0 0,-1 0 0 0 0,1 0 0 0 0,-1 0 0 0 0,0 0 0 0 0,1 0 0 0 0,-1 0 0 0 0,1 0 0 0 0,-1 0 0 0 0,0 0 0 0 0,1 0 0 0 0,-1 0 0 0 0,1-1 0 0 0,-1 1 0 0 0,0 0 0 0 0,1 0 0 0 0,-1 0 0 0 0,0 0 0 0 0,1-1 0 0 0,-1 1-31 0 0,0 0 1 0 0,0 0 0 0 0,0 0-1 0 0,0 0 1 0 0,0 0 0 0 0,0 0 0 0 0,0 0 0 0 0,0 0 0 0 0,0 0-1 0 0,0 0 1 0 0,0-1 0 0 0,0 1 0 0 0,0 0 0 0 0,1 0-1 0 0,-1 0 1 0 0,0 0 0 0 0,0 0 0 0 0,0 0 0 0 0,0 0 0 0 0,-1 0-1 0 0,1 0 1 0 0,0 0 0 0 0,0 0 0 0 0,0 0 0 0 0,0 0-1 0 0,0 0 1 0 0,0 0 0 0 0,0 0 0 0 0,0 0 0 0 0,0 0 0 0 0,0 0-1 0 0,0 0 1 0 0,0 0 0 0 0,0 0 0 0 0,0 0 0 0 0,0 0-1 0 0,0 0 1 0 0,0 0 0 0 0,0 0 0 0 0,0 0 0 0 0,0 0 0 0 0,0 0-1 0 0,0 0 1 0 0,6-2-5824 0 0,-3 2 4119 0 0</inkml:trace>
</inkml:ink>
</file>

<file path=ppt/ink/ink5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5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5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5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5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5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5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3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34 2457 0 0,'-9'-26'10416'0'0,"9"26"-10316"0"0,0 0 0 0 0,0-1 0 0 0,0 1 0 0 0,0 0 0 0 0,0-1 1 0 0,0 1-1 0 0,-1 0 0 0 0,1-1 0 0 0,0 1 0 0 0,0 0 0 0 0,0-1 0 0 0,-1 1 0 0 0,1 0 0 0 0,0-1 0 0 0,0 1 0 0 0,-1 0 0 0 0,1 0 0 0 0,0-1 0 0 0,0 1 0 0 0,-1 0 1 0 0,1 0-1 0 0,0 0 0 0 0,-1-1 0 0 0,1 1 0 0 0,0 0 0 0 0,-1 0 0 0 0,1 0 0 0 0,-1 0 0 0 0,1 0 0 0 0,0 0 0 0 0,-1 0 0 0 0,1 0 0 0 0,0 0 0 0 0,-1 0 0 0 0,1 0 1 0 0,-1 0-1 0 0,1 0 0 0 0,0 0 0 0 0,-1 0 0 0 0,1 0 0 0 0,0 0 0 0 0,-1 0 0 0 0,1 1 0 0 0,0-1 0 0 0,-1 0 0 0 0,1 0 0 0 0,0 0 0 0 0,-1 1 0 0 0,1-1 0 0 0,0 0 1 0 0,0 0-1 0 0,-1 1 0 0 0,1-1 0 0 0,0 0 0 0 0,0 0 0 0 0,-1 1 0 0 0,1-1 0 0 0,0 0 0 0 0,0 1 0 0 0,0-1 0 0 0,0 0 0 0 0,-1 1 0 0 0,1-1 0 0 0,0 1 0 0 0,-1 2 93 0 0,0 0 0 0 0,-1 1 0 0 0,2-1 0 0 0,-1 0 0 0 0,0 1 0 0 0,1-1 0 0 0,-1 0 0 0 0,1 1 0 0 0,0 3-1 0 0,3 34 608 0 0,-3-35-584 0 0,2 16 137 0 0,33 259 1944 0 0,-32-261-2418 0 0,0 1-1 0 0,-2-1 1 0 0,0 0 0 0 0,-1 1-1 0 0,-5 34 1 0 0,5-54 90 0 0,0-1-1 0 0,0 0 1 0 0,0 1 0 0 0,0-1-1 0 0,0 0 1 0 0,0 1 0 0 0,0-1-1 0 0,0 1 1 0 0,0-1 0 0 0,0 0-1 0 0,0 1 1 0 0,0-1 0 0 0,0 0-1 0 0,0 1 1 0 0,1-1 0 0 0,-1 0-1 0 0,0 1 1 0 0,0-1 0 0 0,0 0 0 0 0,1 1-1 0 0,-1-1 1 0 0,0 0 0 0 0,0 0-1 0 0,1 1 1 0 0,-1-1 0 0 0,1 0-1 0 0,12 5-443 0 0,21-5-175 0 0,-24 0 271 0 0,53 0-2771 0 0,-63 0 3023 0 0,0 0-1 0 0,1 0 1 0 0,-1 0-1 0 0,0 0 1 0 0,1 0 0 0 0,-1 0-1 0 0,0 0 1 0 0,0 0-1 0 0,1 0 1 0 0,-1 0 0 0 0,0 0-1 0 0,1 0 1 0 0,-1 0-1 0 0,0-1 1 0 0,0 1 0 0 0,1 0-1 0 0,-1 0 1 0 0,0 0-1 0 0,0 0 1 0 0,1 0 0 0 0,-1-1-1 0 0,0 1 1 0 0,0 0-1 0 0,0 0 1 0 0,1 0 0 0 0,-1-1-1 0 0,0 1 1 0 0,0 0 0 0 0,0 0-1 0 0,0-1 1 0 0,1 1-1 0 0,-1 0 1 0 0,0 0 0 0 0,0-1-1 0 0,0 1 1 0 0,0 0-1 0 0,0 0 1 0 0,0-1 0 0 0,0 1-1 0 0,0 0 1 0 0,0-1-1 0 0,0-1-1148 0 0,3-4-1191 0 0</inkml:trace>
</inkml:ink>
</file>

<file path=ppt/ink/ink5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5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5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5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5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5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5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5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5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5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3.6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48 197 2537 0 0,'-5'-1'2056'0'0,"0"0"0"0"0,0 0 1 0 0,1-1-1 0 0,-1 1 0 0 0,-7-4 1 0 0,1-5 265 0 0,11 9-2276 0 0,0 1 1 0 0,-1-1-1 0 0,1 1 1 0 0,0-1-1 0 0,0 1 1 0 0,0-1-1 0 0,0 1 1 0 0,0-1-1 0 0,0 1 1 0 0,0-1-1 0 0,0 1 1 0 0,0-1-1 0 0,0 1 1 0 0,1-1-1 0 0,-1 1 1 0 0,0-1-1 0 0,0 1 1 0 0,0-1-1 0 0,1 1 1 0 0,-1-1-1 0 0,0 1 1 0 0,1-1-1 0 0,-1 1 1 0 0,0-1-1 0 0,1 1 1 0 0,-1 0-1 0 0,0-1 1 0 0,1 1-1 0 0,-1 0 1 0 0,2-1-1 0 0,16-12 756 0 0,-15 10-694 0 0,12-7 81 0 0,0 1-1 0 0,0 1 1 0 0,1 0-1 0 0,0 1 0 0 0,19-5 1 0 0,86-18-346 0 0,-77 21 75 0 0,51-17 0 0 0,-74 18 40 0 0,32-6 0 0 0,-48 13 33 0 0,1 0 1 0 0,-1 0-1 0 0,0 0 0 0 0,1 1 1 0 0,-1 0-1 0 0,1 0 0 0 0,-1 1 0 0 0,0-1 1 0 0,1 1-1 0 0,-1 0 0 0 0,10 4 1 0 0,-13-5 6 0 0,-1 1 1 0 0,1 0 0 0 0,0 0-1 0 0,-1 0 1 0 0,1 0-1 0 0,-1 0 1 0 0,0 0 0 0 0,1 0-1 0 0,-1 0 1 0 0,0 1 0 0 0,0-1-1 0 0,1 0 1 0 0,-1 1 0 0 0,0-1-1 0 0,0 1 1 0 0,-1-1-1 0 0,1 1 1 0 0,0 0 0 0 0,0-1-1 0 0,0 4 1 0 0,-1-2 6 0 0,0-1 0 0 0,0 1 0 0 0,0 0 0 0 0,0-1 0 0 0,0 1 0 0 0,-1-1 0 0 0,1 1 0 0 0,-1-1 0 0 0,0 1 0 0 0,0-1 0 0 0,0 1 0 0 0,-2 3-1 0 0,-2 3 67 0 0,-1-1 0 0 0,0 0 0 0 0,0 0 0 0 0,-1 0 0 0 0,0-1 0 0 0,-9 8 0 0 0,0-2 35 0 0,0-2 1 0 0,0 0-1 0 0,-1-1 1 0 0,-36 16-1 0 0,25-15-89 0 0,-2-1 1 0 0,-43 8-1 0 0,70-17-22 0 0,-15 2-26 0 0,-1 1 0 0 0,1 1-1 0 0,0 1 1 0 0,-21 9 0 0 0,31-10-302 0 0,-16 6-98 0 0,23-11 96 0 0,-1 1 0 0 0,1-1 0 0 0,-1 1-1 0 0,1-1 1 0 0,-1 0 0 0 0,1 0 0 0 0,-1 0 0 0 0,1 1 0 0 0,-1-1-1 0 0,1-1 1 0 0,-1 1 0 0 0,1 0 0 0 0,-3-1 0 0 0,-1-2-2643 0 0</inkml:trace>
</inkml:ink>
</file>

<file path=ppt/ink/ink5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5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5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5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5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5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5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5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5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5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7:55.2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216 67 512 0 0,'-1'-4'389'0'0,"1"0"0"0"0,-1 1 0 0 0,0-1 0 0 0,0 0 1 0 0,-1 1-1 0 0,1-1 0 0 0,-1 1 0 0 0,1 0 0 0 0,-1-1 0 0 0,-3-3 0 0 0,3 5-83 0 0,1 1 0 0 0,-1-1-1 0 0,0 1 1 0 0,0 0 0 0 0,1-1-1 0 0,-1 1 1 0 0,0 0 0 0 0,0 0 0 0 0,0 0-1 0 0,0 0 1 0 0,0 1 0 0 0,-1-1 0 0 0,1 1-1 0 0,0-1 1 0 0,0 1 0 0 0,0 0-1 0 0,-1-1 1 0 0,-3 1 0 0 0,-1 0 65 0 0,0 1 0 0 0,-1-1-1 0 0,1 1 1 0 0,0 1 0 0 0,-1-1 0 0 0,1 1 0 0 0,0 1 0 0 0,0-1-1 0 0,0 1 1 0 0,0 0 0 0 0,1 1 0 0 0,-13 7 0 0 0,15-7-237 0 0,-1 0 0 0 0,1 0 1 0 0,0 0-1 0 0,0 1 0 0 0,1-1 0 0 0,-1 1 1 0 0,1 0-1 0 0,0 0 0 0 0,0 0 0 0 0,1 0 1 0 0,-1 0-1 0 0,1 1 0 0 0,0-1 0 0 0,1 1 1 0 0,-1-1-1 0 0,1 1 0 0 0,0 6 0 0 0,0-5-92 0 0,0 0 0 0 0,1 0 0 0 0,0 0 0 0 0,1-1 0 0 0,-1 1 0 0 0,1 0 0 0 0,0 0 0 0 0,1-1 0 0 0,0 1-1 0 0,0 0 1 0 0,0-1 0 0 0,1 0 0 0 0,0 0 0 0 0,0 0 0 0 0,1 0 0 0 0,0 0 0 0 0,0 0 0 0 0,0-1-1 0 0,0 0 1 0 0,1 0 0 0 0,0 0 0 0 0,0 0 0 0 0,0-1 0 0 0,1 0 0 0 0,-1 0 0 0 0,1-1 0 0 0,0 1-1 0 0,8 2 1 0 0,0 0-40 0 0,0-1-1 0 0,31 8 1 0 0,-38-12-16 0 0,-1 0 1 0 0,0-1 0 0 0,1 1-1 0 0,-1-1 1 0 0,1 0-1 0 0,-1 0 1 0 0,1-1 0 0 0,-1 0-1 0 0,12-4 1 0 0,-11 2-68 0 0,8-4-41 0 0,52-3-10 0 0,-44 7 67 0 0,43-11 0 0 0,-63 14 39 0 0,-1-1 0 0 0,0 0 0 0 0,0-1 0 0 0,0 1 0 0 0,0 0 0 0 0,0-1 0 0 0,0 1 0 0 0,0-1 0 0 0,-1 0 0 0 0,1 1 0 0 0,0-1 0 0 0,-1 0 0 0 0,1 0 0 0 0,-1 0 0 0 0,0 0 0 0 0,0 0 0 0 0,0 0 0 0 0,0-1 1 0 0,1-3-1 0 0,1-2-118 0 0,-1-1 0 0 0,-1 1 0 0 0,2-15 0 0 0,-3 20 106 0 0,1-9-77 0 0,0 0 0 0 0,-1 0 0 0 0,-1 0 0 0 0,0 0-1 0 0,-1 0 1 0 0,0 1 0 0 0,0-1 0 0 0,-1 0 0 0 0,-1 1 0 0 0,-5-13-1 0 0,7 22 113 0 0,1 0-1 0 0,0 0 1 0 0,-1 0-1 0 0,0 1 1 0 0,1-1-1 0 0,-1 0 1 0 0,0 1 0 0 0,0-1-1 0 0,0 1 1 0 0,0-1-1 0 0,0 1 1 0 0,0 0-1 0 0,0 0 1 0 0,0 0-1 0 0,-1 0 1 0 0,1 0-1 0 0,0 1 1 0 0,-1-1-1 0 0,-3 0 1 0 0,-3-1 3 0 0,-18-6 3 0 0,-1 2 0 0 0,-50-6 0 0 0,70 12 1 0 0,1 1-1 0 0,0-1 1 0 0,0 1-1 0 0,0 1 1 0 0,0-1-1 0 0,0 1 1 0 0,0 1-1 0 0,0-1 0 0 0,1 1 1 0 0,-1 0-1 0 0,1 1 1 0 0,0-1-1 0 0,0 1 1 0 0,0 0-1 0 0,-7 7 0 0 0,0 1 32 0 0,1-1 0 0 0,1 1 0 0 0,0 1 0 0 0,1 0 0 0 0,-14 23-1 0 0,20-29-13 0 0,0 1 0 0 0,1-1-1 0 0,0 1 1 0 0,0 0-1 0 0,1 0 1 0 0,-1 0 0 0 0,2 0-1 0 0,-1 0 1 0 0,1 0-1 0 0,1 0 1 0 0,0 0-1 0 0,0 1 1 0 0,1 9 0 0 0,0-12-10 0 0,0 0 0 0 0,1 0 0 0 0,-1-1 0 0 0,1 1 0 0 0,0-1 0 0 0,0 1 0 0 0,1-1 1 0 0,0 0-1 0 0,0 0 0 0 0,0 0 0 0 0,0 0 0 0 0,1 0 0 0 0,0-1 0 0 0,0 1 1 0 0,0-1-1 0 0,0 0 0 0 0,1 0 0 0 0,0-1 0 0 0,5 4 0 0 0,-6-5-14 0 0,0-1-1 0 0,0 1 1 0 0,1-1-1 0 0,-1 1 0 0 0,0-1 1 0 0,1 0-1 0 0,-1-1 1 0 0,1 1-1 0 0,0-1 1 0 0,-1 0-1 0 0,1 0 0 0 0,-1 0 1 0 0,1-1-1 0 0,7-1 1 0 0,-4 0-8 0 0,-1 0 0 0 0,0 0 0 0 0,0-1 0 0 0,0 0 0 0 0,0 0 0 0 0,-1-1 0 0 0,1 0 0 0 0,7-5 0 0 0,-6-2 18 0 0,-7 9-6 0 0,0 0-1 0 0,0 1 1 0 0,0-1 0 0 0,0 1-1 0 0,1-1 1 0 0,-1 1-1 0 0,0 0 1 0 0,1 0 0 0 0,-1-1-1 0 0,1 1 1 0 0,-1 0-1 0 0,3-1 1 0 0,13-4-18 0 0,34-9-1 0 0,-35 12 26 0 0,0-2 0 0 0,0 0 0 0 0,17-8 0 0 0,-31 11-8 0 0,0 0-1 0 0,0 0 0 0 0,0 0 1 0 0,-1 0-1 0 0,1 0 1 0 0,0 0-1 0 0,-1 0 0 0 0,1-1 1 0 0,-1 1-1 0 0,0-1 0 0 0,0 1 1 0 0,0-1-1 0 0,0 1 1 0 0,0-1-1 0 0,0 0 0 0 0,-1 1 1 0 0,1-5-1 0 0,1-3-8 0 0,1-5 64 0 0,0-1 0 0 0,-2 0 0 0 0,1-29 0 0 0,-2 22 470 0 0,3-22 0 0 0,-4 59-211 0 0,1-1 0 0 0,0 1 0 0 0,1-1 1 0 0,0 1-1 0 0,1-1 0 0 0,6 20 0 0 0,-2-10-256 0 0,2-1-1 0 0,0 0 1 0 0,19 35 0 0 0,112 156 1414 0 0,-132-204-1368 0 0,9 12 97 0 0,-2 1-1 0 0,16 32 1 0 0,-27-48-162 0 0,0-1 0 0 0,-1 1 1 0 0,1 0-1 0 0,-2 0 0 0 0,1 1 0 0 0,-1-1 1 0 0,0 0-1 0 0,0 0 0 0 0,0 1 0 0 0,-1-1 0 0 0,0 0 1 0 0,0 1-1 0 0,-1-1 0 0 0,0 1 0 0 0,-2 7 1 0 0,1-10 4 0 0,0 0 1 0 0,0-1-1 0 0,0 1 1 0 0,0 0 0 0 0,-1-1-1 0 0,1 0 1 0 0,-1 0-1 0 0,0 0 1 0 0,0 0 0 0 0,0 0-1 0 0,-1 0 1 0 0,1-1-1 0 0,-1 0 1 0 0,1 1 0 0 0,-1-1-1 0 0,0-1 1 0 0,0 1-1 0 0,-5 1 1 0 0,-9 3 122 0 0,0-1-1 0 0,-32 5 1 0 0,46-10-147 0 0,-12 2 43 0 0,-1 0 0 0 0,1-2 0 0 0,0 0 0 0 0,0-1 0 0 0,-1 0 0 0 0,-21-5 0 0 0,6 1-36 0 0,-46-8 19 0 0,66 11-33 0 0,0-1 0 0 0,1-1 0 0 0,-1 1 1 0 0,-11-7-1 0 0,21 8-9 0 0,0 1 1 0 0,0-1 0 0 0,0 0-1 0 0,0 0 1 0 0,0 0 0 0 0,0-1-1 0 0,1 1 1 0 0,-1 0 0 0 0,1 0 0 0 0,0-1-1 0 0,-1 1 1 0 0,1-1 0 0 0,0 1-1 0 0,0-1 1 0 0,1 0 0 0 0,-1 1-1 0 0,0-4 1 0 0,-1-1-1 0 0,1 1-10 0 0,0 0-1 0 0,0 0 1 0 0,1-1 0 0 0,-1 1 0 0 0,1-1 0 0 0,1 1 0 0 0,-1 0-1 0 0,1-1 1 0 0,0 1 0 0 0,1 0 0 0 0,-1 0 0 0 0,4-8 0 0 0,-3 11-3 0 0,-1 0 1 0 0,0 0-1 0 0,1 0 1 0 0,0 0-1 0 0,0 0 1 0 0,0 1 0 0 0,0-1-1 0 0,0 1 1 0 0,0-1-1 0 0,1 1 1 0 0,-1 0-1 0 0,1 0 1 0 0,-1 0 0 0 0,1 0-1 0 0,0 0 1 0 0,0 1-1 0 0,6-3 1 0 0,1-2-20 0 0,45-22-125 0 0,19-11-139 0 0,-64 32 191 0 0,-1 0-1 0 0,1 0 1 0 0,-1 0-1 0 0,-1-1 1 0 0,10-11-1 0 0,14-19-1077 0 0,58-51-1 0 0,-75 75 218 0 0,1 1-1 0 0,1 1 1 0 0,0 1-1 0 0,1 0 1 0 0,0 2-1 0 0,31-13 0 0 0,-17 11-578 0 0</inkml:trace>
</inkml:ink>
</file>

<file path=ppt/ink/ink5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5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5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5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5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5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5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5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5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5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19.6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6 512 0 0,'3'0'-56'0'0,"-1"0"0"0"0,0-1 0 0 0,1 1 0 0 0,-1 0 0 0 0,0-1 0 0 0,0 1 0 0 0,1-1 0 0 0,2-1 0 0 0,-29 9 4933 0 0,28-9-2301 0 0,14-1 110 0 0,-17 3-2598 0 0,1 0 0 0 0,-1 0 0 0 0,0 0 0 0 0,1 0 0 0 0,-1 0 0 0 0,1 0 0 0 0,-1 0 0 0 0,0 0 0 0 0,1 1 0 0 0,2 0 0 0 0,-4-1-55 0 0,0 1 0 0 0,1-1 0 0 0,-1 0 0 0 0,1 1 1 0 0,-1-1-1 0 0,0 0 0 0 0,0 1 0 0 0,1-1 1 0 0,-1 0-1 0 0,0 1 0 0 0,1-1 0 0 0,-1 1 0 0 0,0-1 1 0 0,0 1-1 0 0,0-1 0 0 0,0 1 0 0 0,1-1 0 0 0,-1 1 1 0 0,0-1-1 0 0,0 1 0 0 0,0-1 0 0 0,0 0 1 0 0,0 1-1 0 0,0-1 0 0 0,0 1 0 0 0,0-1 0 0 0,0 1 1 0 0,-1-1-1 0 0,1 1 0 0 0,0-1 0 0 0,0 1 1 0 0,0-1-1 0 0,-1 1 0 0 0,-8 16 1594 0 0,-2 2 322 0 0,11-18-1892 0 0,0 0 1 0 0,0 0 0 0 0,-1 0-1 0 0,1 0 1 0 0,0 0 0 0 0,0 0-1 0 0,0 0 1 0 0,0 0 0 0 0,0-1 0 0 0,1 1-1 0 0,-1 0 1 0 0,0 0 0 0 0,0 0-1 0 0,1 0 1 0 0,-1 0 0 0 0,0 0-1 0 0,1 0 1 0 0,-1-1 0 0 0,1 1 0 0 0,-1 0-1 0 0,2 1 1 0 0,17 22 543 0 0,-1 0 1 0 0,21 37-1 0 0,-34-50-536 0 0,0 0 0 0 0,0 0-1 0 0,-1 0 1 0 0,-1 0 0 0 0,0 0-1 0 0,0 1 1 0 0,-1-1 0 0 0,0 1-1 0 0,-1 16 1 0 0,-1 21 196 0 0,9 59 0 0 0,-6-87-196 0 0,1 0 0 0 0,1-1 0 0 0,0 0 0 0 0,2 0 0 0 0,13 29 0 0 0,-8-30-50 0 0,0 0 0 0 0,2 0-1 0 0,0-1 1 0 0,0-1-1 0 0,27 24 1 0 0,-39-39-13 0 0,-1-1-21 0 0,0-1-1 0 0,-1 1 1 0 0,1-1 0 0 0,0 1 0 0 0,-1 0 0 0 0,1-1 0 0 0,0 1-1 0 0,-1 0 1 0 0,1 0 0 0 0,-1-1 0 0 0,1 1 0 0 0,-1 0 0 0 0,0 0-1 0 0,1 0 1 0 0,-1 0 0 0 0,0 0 0 0 0,0 0 0 0 0,0-1 0 0 0,1 1-1 0 0,-1 0 1 0 0,0 0 0 0 0,0 1 0 0 0,-1-1-35 0 0,1 0 0 0 0,-1-1 0 0 0,1 1 1 0 0,-1 0-1 0 0,1-1 0 0 0,-1 1 0 0 0,1-1 0 0 0,-1 1 1 0 0,0-1-1 0 0,1 1 0 0 0,-1-1 0 0 0,0 1 0 0 0,1-1 1 0 0,-1 1-1 0 0,0-1 0 0 0,1 0 0 0 0,-1 0 0 0 0,0 1 1 0 0,-1-1-1 0 0,-7 2-916 0 0,0-1 0 0 0,1 0 0 0 0,-15-1 1 0 0,18 0 185 0 0,-13 0-1535 0 0</inkml:trace>
</inkml:ink>
</file>

<file path=ppt/ink/ink5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5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5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5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5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5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5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5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5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5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0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26 512 0 0,'0'-8'144'0'0,"0"-9"8913"0"0,-4 22-7282 0 0,3-3-1614 0 0,1 0 1 0 0,-1 0 0 0 0,1 0-1 0 0,0 0 1 0 0,-1 0-1 0 0,1-1 1 0 0,0 1 0 0 0,0 0-1 0 0,0 0 1 0 0,1 0-1 0 0,-1 0 1 0 0,0 0 0 0 0,1-1-1 0 0,0 4 1 0 0,0-4-122 0 0,-1 1 0 0 0,1-1 0 0 0,-1 1 0 0 0,1-1 0 0 0,-1 1 1 0 0,0 0-1 0 0,0-1 0 0 0,0 1 0 0 0,0 0 0 0 0,0-1 0 0 0,0 1 0 0 0,0 0 0 0 0,-1-1 0 0 0,1 1 0 0 0,0-1 1 0 0,-1 1-1 0 0,0 2 0 0 0,0-4-137 0 0,0 0-1 0 0,1 1 1 0 0,-1-1 0 0 0,1 0 0 0 0,-1 1-1 0 0,0-1 1 0 0,1 0 0 0 0,-1 0 0 0 0,0 0-1 0 0,1 0 1 0 0,-1 1 0 0 0,0-1 0 0 0,1 0-1 0 0,-1 0 1 0 0,0 0 0 0 0,0 0 0 0 0,1-1-1 0 0,-1 1 1 0 0,0 0 0 0 0,1 0 0 0 0,-1 0-1 0 0,0 0 1 0 0,0-1 0 0 0,-5-1-1625 0 0</inkml:trace>
</inkml:ink>
</file>

<file path=ppt/ink/ink5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5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5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5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5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5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5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5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5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5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2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82 114 512 0 0,'0'-3'99'0'0,"-1"0"0"0"0,0-1 0 0 0,0 1 0 0 0,0 0 0 0 0,-1 0 0 0 0,1 0 1 0 0,-1 1-1 0 0,1-1 0 0 0,-1 0 0 0 0,0 0 0 0 0,0 1 0 0 0,0-1 0 0 0,0 1 0 0 0,-1 0 0 0 0,-2-3 0 0 0,0 0 973 0 0,0 1-1 0 0,1-1 0 0 0,-5-7 1 0 0,8 9-591 0 0,0 0 0 0 0,0 1 1 0 0,0-1-1 0 0,0 0 1 0 0,0 0-1 0 0,1 0 0 0 0,-1 0 1 0 0,1 0-1 0 0,0 0 1 0 0,0 0-1 0 0,0-3 0 0 0,0 4 213 0 0,0 2-639 0 0,-1 0-1 0 0,1 0 0 0 0,0 0 1 0 0,-1-1-1 0 0,1 1 0 0 0,0 0 0 0 0,-1 0 1 0 0,1 0-1 0 0,0 0 0 0 0,-1 0 1 0 0,1 1-1 0 0,0-1 0 0 0,-1 0 1 0 0,1 0-1 0 0,0 0 0 0 0,-1 0 0 0 0,1 0 1 0 0,0 0-1 0 0,-1 0 0 0 0,1 1 1 0 0,0-1-1 0 0,-1 0 0 0 0,1 0 0 0 0,0 0 1 0 0,0 1-1 0 0,-1-1 0 0 0,1 0 1 0 0,0 1-1 0 0,0-1 0 0 0,0 0 1 0 0,-1 0-1 0 0,1 1 0 0 0,0-1 0 0 0,-9 11 662 0 0,8-10-671 0 0,1 0 0 0 0,-1 0 1 0 0,1 0-1 0 0,-1 0 0 0 0,1 0 0 0 0,0 0 0 0 0,-1 0 0 0 0,1 0 0 0 0,0 0 0 0 0,0 0 0 0 0,0 0 0 0 0,0 0 0 0 0,0 0 0 0 0,0 0 0 0 0,0 0 0 0 0,0 0 0 0 0,1 0 1 0 0,-1 0-1 0 0,0 0 0 0 0,0 0 0 0 0,1 0 0 0 0,-1 0 0 0 0,1 0 0 0 0,-1 0 0 0 0,1 0 0 0 0,-1 0 0 0 0,1 0 0 0 0,1 0 0 0 0,3 6 94 0 0,0-1-1 0 0,12 10 1 0 0,-3-1 36 0 0,2 3-136 0 0,-1 1 0 0 0,-1 1 1 0 0,-1 0-1 0 0,11 23 0 0 0,-17-29-17 0 0,-1 0 1 0 0,-1 1-1 0 0,0-1 0 0 0,-1 1 1 0 0,4 27-1 0 0,-7-31-14 0 0,-1 1 1 0 0,0-1-1 0 0,0 1 0 0 0,-1-1 1 0 0,-1 1-1 0 0,0-1 1 0 0,0 0-1 0 0,-6 15 0 0 0,-6 9-2 0 0,9-23-64 0 0,0 0 0 0 0,1 1-1 0 0,0-1 1 0 0,-4 25 0 0 0,8-35-75 0 0,0-1-1 0 0,0 0 1 0 0,0 0-1 0 0,0 0 1 0 0,0 0-1 0 0,0 0 1 0 0,0 0-1 0 0,1 0 1 0 0,-1 0 0 0 0,0 0-1 0 0,1 0 1 0 0,-1 0-1 0 0,1 0 1 0 0,-1 0-1 0 0,1 0 1 0 0,-1 0-1 0 0,1 0 1 0 0,0-1-1 0 0,-1 1 1 0 0,1 0 0 0 0,0 0-1 0 0,0-1 1 0 0,-1 1-1 0 0,1 0 1 0 0,0-1-1 0 0,0 1 1 0 0,0-1-1 0 0,0 1 1 0 0,1 0 0 0 0,9 2-1679 0 0</inkml:trace>
</inkml:ink>
</file>

<file path=ppt/ink/ink5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5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5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5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5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5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5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5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5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5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3.5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43 512 0 0,'2'-1'268'0'0,"-1"0"-1"0"0,1 0 1 0 0,0 0 0 0 0,-1 0 0 0 0,1 0-1 0 0,-1-1 1 0 0,1 1 0 0 0,-1 0-1 0 0,0-1 1 0 0,0 1 0 0 0,1-1-1 0 0,-1 0 1 0 0,1-2 0 0 0,-1 2 450 0 0,0 1 0 0 0,0-1 0 0 0,-1 0 1 0 0,1 0-1 0 0,-1 1 0 0 0,1-1 0 0 0,-1 0 0 0 0,1-3 1 0 0,-1 5-670 0 0,0 0 0 0 0,0-1 1 0 0,0 1-1 0 0,-1 0 1 0 0,1 0-1 0 0,0 0 1 0 0,0 0-1 0 0,0 0 1 0 0,0-1-1 0 0,0 1 0 0 0,0 0 1 0 0,0 0-1 0 0,0 0 1 0 0,-1 0-1 0 0,1 0 1 0 0,0 0-1 0 0,0 0 0 0 0,0 0 1 0 0,0 0-1 0 0,0 0 1 0 0,-1 0-1 0 0,1-1 1 0 0,0 1-1 0 0,0 0 0 0 0,0 0 1 0 0,0 0-1 0 0,-1 0 1 0 0,1 0-1 0 0,0 0 1 0 0,0 0-1 0 0,0 0 0 0 0,0 0 1 0 0,0 1-1 0 0,-1-1 1 0 0,1 0-1 0 0,0 0 1 0 0,0 0-1 0 0,0 0 1 0 0,0 0-1 0 0,-1 0 0 0 0,1 0 1 0 0,0 0-1 0 0,0 0 1 0 0,0 0-1 0 0,0 0 1 0 0,0 1-1 0 0,0-1 0 0 0,0 0 1 0 0,-1 0-1 0 0,1 0 1 0 0,0 0-1 0 0,0 0 1 0 0,0 1-1 0 0,-8 5 652 0 0,5-1-543 0 0,0 0 1 0 0,0 0 0 0 0,1 1 0 0 0,0-1-1 0 0,0 1 1 0 0,0-1 0 0 0,0 1-1 0 0,-1 10 1 0 0,-2 49 295 0 0,5-65-453 0 0,2 59 46 0 0,2-1 0 0 0,14 70 1 0 0,-17-119-46 0 0,17 87-421 0 0,4 38-992 0 0,-14-44-2889 0 0,-8-63 2295 0 0</inkml:trace>
</inkml:ink>
</file>

<file path=ppt/ink/ink5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5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5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5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5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5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5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5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5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5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4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22 224 1456 0 0,'-4'-7'1208'0'0,"1"-1"0"0"0,0 0 0 0 0,0 0 0 0 0,1 0 0 0 0,0 0-1 0 0,-2-16 1 0 0,4 21-1018 0 0,0-1-1 0 0,0 1 1 0 0,1-1 0 0 0,-1 1-1 0 0,1-1 1 0 0,0 1-1 0 0,0-1 1 0 0,0 1 0 0 0,0 0-1 0 0,1-1 1 0 0,-1 1-1 0 0,1 0 1 0 0,0 0-1 0 0,0 0 1 0 0,0 0 0 0 0,0 1-1 0 0,1-1 1 0 0,-1 1-1 0 0,4-3 1 0 0,5-5 17 0 0,1 2 1 0 0,0 0-1 0 0,1 0 1 0 0,-1 1 0 0 0,2 1-1 0 0,-1 0 1 0 0,1 1-1 0 0,0 0 1 0 0,22-4-1 0 0,-4 3-92 0 0,-1 2 1 0 0,1 0-1 0 0,43 2 0 0 0,-41 3-53 0 0,0 2-1 0 0,0 1 0 0 0,0 1 0 0 0,0 2 1 0 0,-1 2-1 0 0,0 1 0 0 0,0 1 0 0 0,38 20 1 0 0,-51-22 21 0 0,-1 2 0 0 0,-1 0 0 0 0,0 2 0 0 0,-1 0 0 0 0,0 0 0 0 0,-1 2 0 0 0,0 0 0 0 0,-1 1 0 0 0,-1 0 0 0 0,-1 1 0 0 0,0 1 0 0 0,-1 0 0 0 0,-1 1 0 0 0,11 25 0 0 0,-11-16 39 0 0,-2-1 1 0 0,0 2 0 0 0,-2-1-1 0 0,-1 1 1 0 0,4 45-1 0 0,-9-53-26 0 0,-1 1 0 0 0,0 0-1 0 0,-2-1 1 0 0,0 1 0 0 0,-2-1-1 0 0,0 0 1 0 0,-1 0 0 0 0,-11 28-1 0 0,6-25-6 0 0,-1-1-1 0 0,-1 0 1 0 0,-1-1 0 0 0,-1-1-1 0 0,-1 0 1 0 0,-35 37 0 0 0,35-43-39 0 0,0-1 1 0 0,-1-1-1 0 0,-1-1 1 0 0,0 0-1 0 0,-1-1 1 0 0,0-1-1 0 0,0 0 1 0 0,-1-2-1 0 0,-22 7 1 0 0,-6 0 114 0 0,-1-4 0 0 0,-99 13 0 0 0,119-22-205 0 0,0-1 0 0 0,0-1 1 0 0,-32-5-1 0 0,49 4-250 0 0,0-1-1 0 0,0 0 0 0 0,1-1 1 0 0,-1 0-1 0 0,1-1 0 0 0,-1 0 1 0 0,1 0-1 0 0,0-1 0 0 0,1-1 1 0 0,-18-12-1 0 0,23 14-273 0 0,0 0-1 0 0,0 0 1 0 0,0 0-1 0 0,1 0 1 0 0,0 0-1 0 0,-5-8 1 0 0,0-8-1956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67 512 0 0,'0'-3'429'0'0,"0"0"-1"0"0,0 0 1 0 0,-1 0-1 0 0,1 1 1 0 0,-1-1-1 0 0,0 0 1 0 0,0 0-1 0 0,0 0 1 0 0,0 1-1 0 0,0-1 1 0 0,-1 0-1 0 0,1 1 1 0 0,-1-1-1 0 0,0 1 1 0 0,0 0-1 0 0,0-1 1 0 0,0 1-1 0 0,-4-3 1 0 0,-4-7 2483 0 0,11 10-1355 0 0,7 6-1169 0 0,-4 0-364 0 0,1 0 0 0 0,-1 0 0 0 0,1 1 0 0 0,-1-1 0 0 0,-1 1-1 0 0,1 0 1 0 0,-1 0 0 0 0,0 0 0 0 0,0 1 0 0 0,4 10 0 0 0,-2-4 25 0 0,-1 1 0 0 0,0 0 0 0 0,-1 0 0 0 0,2 14 0 0 0,-4 1 90 0 0,0 0-1 0 0,-2 0 1 0 0,-8 47-1 0 0,-1 41-168 0 0,10-97-155 0 0,1 0-1 0 0,0 1 1 0 0,1-1-1 0 0,1 0 1 0 0,1 0-1 0 0,1 0 1 0 0,1-1-1 0 0,0 0 1 0 0,1 0-1 0 0,18 32 1 0 0,4-4-3361 0 0,-17-24 1206 0 0</inkml:trace>
</inkml:ink>
</file>

<file path=ppt/ink/ink5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5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5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5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5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5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5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5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5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5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4.5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85 512 0 0,'1'-3'290'0'0,"0"1"-1"0"0,0 0 1 0 0,-1-1-1 0 0,1 1 1 0 0,-1-1-1 0 0,0 1 1 0 0,1-1-1 0 0,-1 1 1 0 0,0-1-1 0 0,0 1 1 0 0,-1-1 0 0 0,1 1-1 0 0,-1 0 1 0 0,1-1-1 0 0,-1 1 1 0 0,0 0-1 0 0,-1-3 1 0 0,1 2 105 0 0,-1 0 0 0 0,0 1 0 0 0,0-1 0 0 0,0 1 0 0 0,-1 0-1 0 0,1 0 1 0 0,0 0 0 0 0,-1 0 0 0 0,0 0 0 0 0,1 0 0 0 0,-1 1 0 0 0,0-1 0 0 0,-3 0 0 0 0,-20-6 2471 0 0,26 7-2811 0 0,-1 1-1 0 0,1 0 1 0 0,0 0-1 0 0,-1 0 0 0 0,1 0 1 0 0,-1 0-1 0 0,1 0 1 0 0,0 0-1 0 0,-1 0 0 0 0,1 0 1 0 0,0 0-1 0 0,-1 0 1 0 0,1 0-1 0 0,-1 1 1 0 0,1-1-1 0 0,0 0 0 0 0,-1 0 1 0 0,1 0-1 0 0,0 0 1 0 0,0 1-1 0 0,-1-1 0 0 0,1 0 1 0 0,0 0-1 0 0,-1 1 1 0 0,1 0-37 0 0,0-1 0 0 0,0 1 0 0 0,0 0 1 0 0,0-1-1 0 0,0 1 0 0 0,0 0 0 0 0,0-1 1 0 0,0 1-1 0 0,0 0 0 0 0,1-1 0 0 0,-1 1 1 0 0,0 0-1 0 0,0-1 0 0 0,1 1 0 0 0,-1-1 1 0 0,0 1-1 0 0,1 0 0 0 0,-1-1 0 0 0,1 1 1 0 0,11 17-8 0 0,0 1 1 0 0,8 20-1 0 0,-16-28-14 0 0,0-1 0 0 0,-1 1-1 0 0,0 0 1 0 0,0 0 0 0 0,1 22-1 0 0,-2 2 30 0 0,-3 0 1 0 0,-5 50-1 0 0,-20 69-98 0 0,25-146 56 0 0,-2 7-152 0 0,1 0 0 0 0,1 0 0 0 0,1 0 0 0 0,0 1 0 0 0,4 26 0 0 0,-2-32-889 0 0,0 1 0 0 0,1-1 0 0 0,0 0 0 0 0,0-1-1 0 0,8 15 1 0 0,-5-13-1169 0 0</inkml:trace>
</inkml:ink>
</file>

<file path=ppt/ink/ink5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5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5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24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41 8 0 0,'3'-5'482'0'0,"-1"3"423"0"0,1-1-1 0 0,-2 1 1 0 0,1-1 0 0 0,0 1 0 0 0,0-1-1 0 0,-1 0 1 0 0,1 0 0 0 0,-1 0 0 0 0,0 0-1 0 0,1-5 1 0 0,-14 20 3847 0 0,10-6-4425 0 0,-1 0 0 0 0,1 0 0 0 0,1 0 0 0 0,-1 1 1 0 0,1-1-1 0 0,-1 13 0 0 0,2 43 168 0 0,1-29-158 0 0,7 162-144 0 0,4 3-4740 0 0,-11-169 2350 0 0,1 0 330 0 0</inkml:trace>
</inkml:ink>
</file>

<file path=ppt/ink/ink5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33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2 373 512 0 0,'-1'-3'468'0'0,"1"0"-1"0"0,-1-1 0 0 0,1 1 1 0 0,0 0-1 0 0,1 0 1 0 0,-1-1-1 0 0,0 1 1 0 0,1 0-1 0 0,0 0 1 0 0,0 0-1 0 0,2-5 1 0 0,-2 4 64 0 0,0 0 1 0 0,1-1-1 0 0,-1 1 1 0 0,-1-1-1 0 0,1-6 1 0 0,-5-14 3978 0 0,-1 58-2226 0 0,6-27-2077 0 0,0-1 0 0 0,0 1 0 0 0,0 0 0 0 0,1 0 0 0 0,-1-1 0 0 0,1 1 1 0 0,1-1-1 0 0,-1 0 0 0 0,1 0 0 0 0,0 0 0 0 0,7 10 0 0 0,-1-4 98 0 0,0 0 1 0 0,1 0-1 0 0,19 16 0 0 0,44 28 201 0 0,93 53 1 0 0,-146-96-476 0 0,-1-2 0 0 0,2 0-1 0 0,-1-2 1 0 0,2 0 0 0 0,-1-1 0 0 0,1-1 0 0 0,0-1 0 0 0,0-1 0 0 0,0-1 0 0 0,0-1 0 0 0,25-1 0 0 0,-37-1-2 0 0,1-1 1 0 0,0 0 0 0 0,-1-1 0 0 0,1 0-1 0 0,-1-1 1 0 0,0 0 0 0 0,0 0 0 0 0,0-1-1 0 0,0-1 1 0 0,-1 1 0 0 0,1-2 0 0 0,10-7 0 0 0,6-7 118 0 0,-1-2 0 0 0,36-39 0 0 0,-6 6 93 0 0,-31 35-138 0 0,30-21 0 0 0,-5 6-38 0 0,-34 24-54 0 0,0 1 0 0 0,1 0 0 0 0,0 1 1 0 0,1 1-1 0 0,0 1 0 0 0,0 0 1 0 0,21-4-1 0 0,8 0 76 0 0,74-8 0 0 0,-36 2 90 0 0,-59 11-79 0 0,1 1-1 0 0,27-2 1 0 0,13 5-19 0 0,-35 2 72 0 0,0-1 0 0 0,58-10 0 0 0,-84 9-125 0 0,0 1 0 0 0,0 0 0 0 0,1 1 0 0 0,-1-1 0 0 0,1 1 0 0 0,-1 0 0 0 0,10 2 0 0 0,-14-2-21 0 0,1 0-1 0 0,0 1 1 0 0,-1-1 0 0 0,1 1 0 0 0,-1 0-1 0 0,1-1 1 0 0,-1 1 0 0 0,1 0 0 0 0,-1 0 0 0 0,0 0-1 0 0,1 0 1 0 0,-1 0 0 0 0,0 0 0 0 0,0 0-1 0 0,0 1 1 0 0,0-1 0 0 0,0 0 0 0 0,0 1 0 0 0,0-1-1 0 0,0 0 1 0 0,-1 1 0 0 0,1-1 0 0 0,0 1 0 0 0,-1 0-1 0 0,1-1 1 0 0,-1 1 0 0 0,0-1 0 0 0,1 1-1 0 0,-1 2 1 0 0,6 67 62 0 0,-5-66-55 0 0,1 0 1 0 0,-1 0-1 0 0,1 0 0 0 0,-1-1 0 0 0,1 1 0 0 0,1 0 1 0 0,2 5-1 0 0,-2-5-4 0 0,0-1 1 0 0,-1 1-1 0 0,0 1 1 0 0,0-1-1 0 0,2 6 1 0 0,-4-9-7 0 0,0-1 1 0 0,0 1-1 0 0,0 0 0 0 0,0-1 1 0 0,0 1-1 0 0,-1 0 1 0 0,1-1-1 0 0,0 1 0 0 0,-1-1 1 0 0,0 1-1 0 0,1 0 1 0 0,-1-1-1 0 0,0 1 0 0 0,1-1 1 0 0,-1 1-1 0 0,0-1 1 0 0,0 0-1 0 0,0 1 0 0 0,0-1 1 0 0,-2 2-1 0 0,1-2 0 0 0,1 0 1 0 0,0 1-1 0 0,0-1 0 0 0,-1 1 1 0 0,1-1-1 0 0,0 1 1 0 0,1 0-1 0 0,-1-1 0 0 0,0 1 1 0 0,0 0-1 0 0,1-1 0 0 0,-1 1 1 0 0,1 0-1 0 0,-1 3 0 0 0,-3 16 36 0 0,3-19-33 0 0,0 0 0 0 0,1 0 1 0 0,-1 0-1 0 0,1 0 1 0 0,-1 1-1 0 0,1-1 1 0 0,0 0-1 0 0,0 0 0 0 0,0 0 1 0 0,0 0-1 0 0,0 0 1 0 0,0 0-1 0 0,1 0 1 0 0,0 5-1 0 0,-1-7-4 0 0,0-1 0 0 0,0 1 1 0 0,1 0-1 0 0,-1 0 0 0 0,0 0 0 0 0,0 0 0 0 0,0 0 0 0 0,0 0 1 0 0,0 0-1 0 0,0 0 0 0 0,0 0 0 0 0,0 0 0 0 0,0 0 1 0 0,0 0-1 0 0,0 0 0 0 0,0 0 0 0 0,0 0 0 0 0,0 0 0 0 0,0 0 1 0 0,0 0-1 0 0,1 0 0 0 0,-1 0 0 0 0,0 0 0 0 0,0 0 1 0 0,0 0-1 0 0,0 0 0 0 0,0 0 0 0 0,0 0 0 0 0,0 0 1 0 0,0 0-1 0 0,0 0 0 0 0,0 0 0 0 0,0 0 0 0 0,0 0 0 0 0,0 0 1 0 0,1 0-1 0 0,-1 0 0 0 0,0 0 0 0 0,0 0 0 0 0,0 0 1 0 0,0 0-1 0 0,0 0 0 0 0,0 0 0 0 0,0 0 0 0 0,0 0 0 0 0,0 0 1 0 0,0 0-1 0 0,0 0 0 0 0,0 0 0 0 0,0 0 0 0 0,0 1 1 0 0,0-1-1 0 0,0 0 0 0 0,0 0 0 0 0,0 0 0 0 0,0 0 1 0 0,0 0-1 0 0,0 0 0 0 0,0 0 0 0 0,0 0 0 0 0,0 0 0 0 0,0 0 1 0 0,0 0-1 0 0,0 1 0 0 0,-1-8 1 0 0,-3 3-7 0 0,1 0-1 0 0,0 0 1 0 0,0-1-1 0 0,1 1 1 0 0,-1-1 0 0 0,1 1-1 0 0,0-1 1 0 0,0 0-1 0 0,1 0 1 0 0,0 0-1 0 0,-1 0 1 0 0,1 0-1 0 0,1 0 1 0 0,-1 0-1 0 0,1 0 1 0 0,0 0-1 0 0,0 0 1 0 0,1 0-1 0 0,-1 0 1 0 0,1 0 0 0 0,0 0-1 0 0,2-5 1 0 0,3-10-25 0 0,1 1 1 0 0,1 1 0 0 0,1 0-1 0 0,0 0 1 0 0,1 0 0 0 0,1 1-1 0 0,14-16 1 0 0,-19 26 15 0 0,0 1 1 0 0,0 0 0 0 0,1 1-1 0 0,-1 0 1 0 0,2 0-1 0 0,-1 0 1 0 0,0 1-1 0 0,1 0 1 0 0,11-4 0 0 0,10-3-3 0 0,38-7 1 0 0,-55 15-2 0 0,-3 1 11 0 0,-1 1 1 0 0,0 0 0 0 0,1 0 0 0 0,-1 1 0 0 0,0 0-1 0 0,1 0 1 0 0,-1 1 0 0 0,11 2 0 0 0,5 3 8 0 0,35 13 1 0 0,-42-12-8 0 0,5-1 10 0 0,0-1 1 0 0,0-1 0 0 0,0 0-1 0 0,28-1 1 0 0,-19 0-24 0 0,38 7 0 0 0,96 28-14 0 0,-140-33 44 0 0,1-1 0 0 0,0-1 0 0 0,0-2 0 0 0,26-1 0 0 0,-28-1-13 0 0,-1-1-1 0 0,0-1 0 0 0,0-1 1 0 0,0-2-1 0 0,0 0 0 0 0,-1-1 1 0 0,0-1-1 0 0,0-1 0 0 0,-1-1 1 0 0,38-24-1 0 0,-50 28 20 0 0,48-35 38 0 0,-52 37-55 0 0,-1 0 1 0 0,0 0-1 0 0,0-1 0 0 0,0 1 0 0 0,0-1 0 0 0,0 0 0 0 0,-1 0 0 0 0,0 0 0 0 0,3-7 1 0 0,-5 10-17 0 0,-1 0 1 0 0,1 0 0 0 0,-1 0 0 0 0,1 0-1 0 0,-1 0 1 0 0,0-1 0 0 0,1 1 0 0 0,-1 0-1 0 0,0 0 1 0 0,-1 0 0 0 0,1 0 0 0 0,0 0-1 0 0,-1 0 1 0 0,1 0 0 0 0,-1-1 0 0 0,1 1 0 0 0,-1 0-1 0 0,0 0 1 0 0,0 1 0 0 0,-2-5 0 0 0,1 3 33 0 0,-1 0 0 0 0,0 0 1 0 0,1 1-1 0 0,-1-1 0 0 0,0 1 0 0 0,0 0 1 0 0,0-1-1 0 0,-1 1 0 0 0,1 0 1 0 0,0 1-1 0 0,-6-3 0 0 0,4 2-132 0 0,-1 0 1 0 0,1 1-1 0 0,-1 0 0 0 0,1 0 0 0 0,-1 0 1 0 0,0 0-1 0 0,-9 1 0 0 0,12 0-152 0 0,0 0 0 0 0,-1 1 0 0 0,1-1 0 0 0,0 1 0 0 0,0 0 0 0 0,0 0 0 0 0,0 0 0 0 0,0 0 0 0 0,0 0-1 0 0,0 1 1 0 0,0-1 0 0 0,1 1 0 0 0,-4 2 0 0 0,-7 11-5249 0 0,9-8 1746 0 0</inkml:trace>
</inkml:ink>
</file>

<file path=ppt/ink/ink5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34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154 67 512 0 0,'0'-1'88'0'0,"-1"0"1"0"0,0-1-1 0 0,1 1 1 0 0,-1 0-1 0 0,0 0 0 0 0,0 0 1 0 0,0-1-1 0 0,0 1 0 0 0,0 0 1 0 0,0 0-1 0 0,0 0 0 0 0,0 0 1 0 0,0 1-1 0 0,-1-1 0 0 0,1 0 1 0 0,0 0-1 0 0,-1 1 0 0 0,1-1 1 0 0,0 1-1 0 0,-1-1 0 0 0,1 1 1 0 0,-1 0-1 0 0,1-1 1 0 0,0 1-1 0 0,-1 0 0 0 0,1 0 1 0 0,-3 0-1 0 0,-6 0 1092 0 0,0 0 1 0 0,-19 3-1 0 0,19-2-547 0 0,9-1-623 0 0,-3 0 528 0 0,-1 0 0 0 0,0 1 0 0 0,1 0 0 0 0,-1 0 0 0 0,1 0 0 0 0,-6 3 0 0 0,9-4-397 0 0,-1 1 0 0 0,1 0 0 0 0,0 0 0 0 0,0 0 0 0 0,-1 0 0 0 0,1 0 1 0 0,0 0-1 0 0,0 1 0 0 0,0-1 0 0 0,0 0 0 0 0,0 1 0 0 0,1-1 0 0 0,-1 0 1 0 0,0 1-1 0 0,0-1 0 0 0,1 1 0 0 0,-1-1 0 0 0,1 1 0 0 0,0-1 0 0 0,-1 1 0 0 0,1-1 1 0 0,0 3-1 0 0,-2 5-22 0 0,1 1 0 0 0,0 0 0 0 0,1 0 1 0 0,0 0-1 0 0,1-1 0 0 0,0 1 0 0 0,0 0 0 0 0,1 0 1 0 0,0-1-1 0 0,1 1 0 0 0,0-1 0 0 0,1 0 0 0 0,0 0 1 0 0,0 0-1 0 0,1-1 0 0 0,0 1 0 0 0,6 7 0 0 0,-5-8-127 0 0,1 0-1 0 0,-1-1 1 0 0,2 0-1 0 0,-1-1 1 0 0,1 0-1 0 0,0 0 1 0 0,0 0-1 0 0,0-1 1 0 0,1 0-1 0 0,0-1 1 0 0,0 0-1 0 0,0 0 1 0 0,0-1-1 0 0,1 0 1 0 0,-1-1-1 0 0,1 0 1 0 0,0 0-1 0 0,0-1 0 0 0,-1 0 1 0 0,1-1-1 0 0,0 0 1 0 0,0-1-1 0 0,0 0 1 0 0,0 0-1 0 0,-1-1 1 0 0,1-1-1 0 0,15-5 1 0 0,-15 4 7 0 0,0 0 1 0 0,-1-1-1 0 0,0-1 0 0 0,0 1 1 0 0,0-1-1 0 0,0-1 1 0 0,-1 0-1 0 0,0 0 1 0 0,-1 0-1 0 0,12-14 0 0 0,-16 16 1 0 0,0 1-1 0 0,-1-1 0 0 0,1 0 1 0 0,-1 1-1 0 0,0-1 0 0 0,0 0 0 0 0,0 0 1 0 0,-1-1-1 0 0,1 1 0 0 0,-1 0 1 0 0,-1 0-1 0 0,1-1 0 0 0,-1 1 0 0 0,0 0 1 0 0,0-1-1 0 0,0 1 0 0 0,-1-1 1 0 0,0 1-1 0 0,0 0 0 0 0,0 0 1 0 0,-1 0-1 0 0,-3-10 0 0 0,1 8-27 0 0,0 0 0 0 0,-1 0 0 0 0,1 0 0 0 0,-1 1 0 0 0,0-1 0 0 0,-1 1 0 0 0,-11-9 0 0 0,3 3 48 0 0,-1 1 0 0 0,-22-12 0 0 0,30 19-15 0 0,-1 0-1 0 0,1 1 1 0 0,-1 0-1 0 0,0 0 1 0 0,0 1 0 0 0,0 0-1 0 0,-1 1 1 0 0,1 0-1 0 0,0 0 1 0 0,-1 0-1 0 0,1 1 1 0 0,-1 1 0 0 0,1-1-1 0 0,0 1 1 0 0,-1 1-1 0 0,1 0 1 0 0,0 0 0 0 0,0 0-1 0 0,0 1 1 0 0,1 0-1 0 0,-1 1 1 0 0,-11 6-1 0 0,9-4 31 0 0,0 1 0 0 0,1 0 0 0 0,0 1-1 0 0,0 0 1 0 0,-14 16 0 0 0,20-21-26 0 0,0 1 0 0 0,1 0 1 0 0,-1 1-1 0 0,1-1 0 0 0,0 0 0 0 0,0 1 1 0 0,0-1-1 0 0,1 1 0 0 0,-1 0 0 0 0,1-1 0 0 0,0 1 1 0 0,1 0-1 0 0,-1 0 0 0 0,1 0 0 0 0,0 0 1 0 0,1 7-1 0 0,1-2 18 0 0,0 0 1 0 0,1 0-1 0 0,0-1 1 0 0,0 1-1 0 0,1-1 1 0 0,1 0-1 0 0,-1 0 1 0 0,2 0-1 0 0,-1-1 0 0 0,14 16 1 0 0,-9-13-28 0 0,1 1 1 0 0,0-1-1 0 0,1-1 1 0 0,0 0-1 0 0,1-1 1 0 0,19 10-1 0 0,-23-13 19 0 0,1-2 0 0 0,1 0 0 0 0,-1 0 0 0 0,0 0 0 0 0,1-2 0 0 0,0 1 0 0 0,0-1 0 0 0,0-1 0 0 0,0 0 0 0 0,0 0 0 0 0,0-1 0 0 0,13-2 0 0 0,-16 1-2 0 0,-1 0 0 0 0,0-1 1 0 0,1 0-1 0 0,-1 0 0 0 0,0-1 1 0 0,0 0-1 0 0,0 0 0 0 0,-1-1 0 0 0,1 1 1 0 0,-1-1-1 0 0,0-1 0 0 0,0 1 0 0 0,0-1 1 0 0,-1 0-1 0 0,1-1 0 0 0,-1 1 0 0 0,0-1 1 0 0,7-11-1 0 0,-10 12 23 0 0,1 0 1 0 0,-1 0-1 0 0,-1 0 1 0 0,1 0-1 0 0,-1 0 0 0 0,1 0 1 0 0,-1-1-1 0 0,-1 1 1 0 0,1 0-1 0 0,-1-1 0 0 0,0 1 1 0 0,0 0-1 0 0,-1-1 1 0 0,0 1-1 0 0,1 0 0 0 0,-2-1 1 0 0,-1-6-1 0 0,-5-9 143 0 0,0 1 1 0 0,-21-36-1 0 0,24 46-148 0 0,-27-41 365 0 0,18 32-224 0 0,20 27-191 0 0,0-1-1 0 0,0 1 0 0 0,0-1 0 0 0,1 0 1 0 0,14 11-1 0 0,13 7 28 0 0,34 25 30 0 0,63 62 1 0 0,-117-98-36 0 0,21 19 33 0 0,-2 1 0 0 0,36 50-1 0 0,-60-73 9 0 0,-1 1-1 0 0,-1 0 1 0 0,0 0 0 0 0,-1 1-1 0 0,-1 0 1 0 0,0 0 0 0 0,0 1-1 0 0,-1-1 1 0 0,-1 1 0 0 0,0 0-1 0 0,-1 0 1 0 0,0 19 0 0 0,-2-28-9 0 0,0 1 1 0 0,0-1-1 0 0,-1 1 1 0 0,0-1-1 0 0,-1 1 1 0 0,1-1 0 0 0,-1 1-1 0 0,0-1 1 0 0,0 0-1 0 0,0 0 1 0 0,-1 0-1 0 0,0 0 1 0 0,-4 5 0 0 0,2-4 6 0 0,0 0 1 0 0,-1-1 0 0 0,1 0-1 0 0,-1 0 1 0 0,0 0 0 0 0,0-1-1 0 0,-1 1 1 0 0,1-2 0 0 0,-8 4-1 0 0,3-2 41 0 0,-1-1 1 0 0,0 0-1 0 0,0 0 0 0 0,0-2 0 0 0,0 1 0 0 0,0-2 1 0 0,-1 0-1 0 0,1 0 0 0 0,0-1 0 0 0,-1 0 0 0 0,-23-5 1 0 0,28 4-53 0 0,1-1 1 0 0,-1-1-1 0 0,0 1 1 0 0,1-1-1 0 0,-1-1 1 0 0,1 1-1 0 0,0-1 1 0 0,0 0-1 0 0,0-1 1 0 0,0 0-1 0 0,-10-11 0 0 0,13 13-30 0 0,1-1 0 0 0,0 0 0 0 0,0 0-1 0 0,0-1 1 0 0,1 1 0 0 0,-1-1-1 0 0,1 1 1 0 0,0-1 0 0 0,1 0-1 0 0,-1 0 1 0 0,1 0 0 0 0,0 0-1 0 0,0 0 1 0 0,0 0 0 0 0,1 0-1 0 0,-1 0 1 0 0,1 0 0 0 0,1 0-1 0 0,-1 0 1 0 0,2-6 0 0 0,2-5-28 0 0,0 1 1 0 0,1-1 0 0 0,1 1-1 0 0,0 0 1 0 0,14-23 0 0 0,-7 16-77 0 0,2 0 0 0 0,30-34 0 0 0,-35 45 84 0 0,1 0 0 0 0,1 1-1 0 0,-1 1 1 0 0,1 0 0 0 0,1 0 0 0 0,15-7-1 0 0,-17 11-445 0 0,0 0 0 0 0,1 0-1 0 0,13-2 1 0 0,-17 5-887 0 0,1 0 1 0 0,-1 1-1 0 0,1 0 1 0 0,16 0-1 0 0,-11 3-362 0 0</inkml:trace>
</inkml:ink>
</file>

<file path=ppt/ink/ink5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35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230 64 1008 0 0,'0'-1'290'0'0,"-1"-4"706"0"0,0 1 1 0 0,0-1 0 0 0,0 0 0 0 0,0 0-1 0 0,1 0 1 0 0,0 1 0 0 0,0-1 0 0 0,0 0-1 0 0,2-8 1 0 0,-2 13-940 0 0,0-1 0 0 0,1 1 0 0 0,-1 0 0 0 0,0 0-1 0 0,0 0 1 0 0,0 0 0 0 0,0-1 0 0 0,0 1 0 0 0,0 0 0 0 0,0 0 0 0 0,0 0 0 0 0,0 0-1 0 0,0-1 1 0 0,0 1 0 0 0,0 0 0 0 0,0 0 0 0 0,0 0 0 0 0,0 0 0 0 0,0-1 0 0 0,0 1-1 0 0,0 0 1 0 0,0 0 0 0 0,0 0 0 0 0,0 0 0 0 0,0-1 0 0 0,0 1 0 0 0,0 0 0 0 0,0 0-1 0 0,-1 0 1 0 0,1 0 0 0 0,0 0 0 0 0,0-1 0 0 0,0 1 0 0 0,0 0 0 0 0,0 0 0 0 0,0 0-1 0 0,-1 0 1 0 0,1 0 0 0 0,-7 1 993 0 0,-7 6-82 0 0,4 1-461 0 0,0 0 0 0 0,1 0 0 0 0,0 0 0 0 0,0 1 1 0 0,-13 18-1 0 0,-31 56 932 0 0,45-68-1244 0 0,-3 5-146 0 0,1 0 0 0 0,0 1 0 0 0,2 0 1 0 0,1 1-1 0 0,0 0 0 0 0,-4 33 0 0 0,6-23-400 0 0,2-1-1 0 0,1 1 0 0 0,2 0 1 0 0,3 34-1 0 0,3-33-1293 0 0,-1-11-3581 0 0,-2-14 2119 0 0</inkml:trace>
</inkml:ink>
</file>

<file path=ppt/ink/ink5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58:35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38 224 0 0,'0'-1'189'0'0,"0"0"1"0"0,0 1-1 0 0,0-1 1 0 0,0 1-1 0 0,0-1 1 0 0,0 1-1 0 0,0-1 0 0 0,0 0 1 0 0,0 1-1 0 0,0-1 1 0 0,0 1-1 0 0,0-1 0 0 0,0 0 1 0 0,-1 1-1 0 0,1-1 1 0 0,0 1-1 0 0,0-1 1 0 0,-1 1-1 0 0,1-1 0 0 0,0 1 1 0 0,-1-1-1 0 0,1 1 1 0 0,0-1-1 0 0,-1 1 1 0 0,1 0-1 0 0,-1-1 0 0 0,1 1 1 0 0,-1-1-1 0 0,1 1 1 0 0,-1 0-1 0 0,1 0 0 0 0,-1-1 1 0 0,1 1-1 0 0,-1 0 1 0 0,1 0-1 0 0,-1 0 1 0 0,0-1-1 0 0,1 1 0 0 0,-1 0 1 0 0,1 0-1 0 0,-1 0 1 0 0,1 0-1 0 0,-1 0 0 0 0,0 0 1 0 0,1 0-1 0 0,-1 0 1 0 0,0 1-1 0 0,-2-1 378 0 0,1 1 0 0 0,-1 0 0 0 0,1 0 0 0 0,0 1 0 0 0,-1-1 0 0 0,1 0 0 0 0,0 1 0 0 0,0-1 0 0 0,-3 4 0 0 0,5-5-551 0 0,-1 0 0 0 0,1 0 0 0 0,0 0 0 0 0,0 0 0 0 0,0 0 0 0 0,0 0 0 0 0,0 0 0 0 0,0 0 0 0 0,0 0 0 0 0,0 1 0 0 0,0-1 0 0 0,0 0 1 0 0,0 0-1 0 0,-1 0 0 0 0,1 0 0 0 0,0 0 0 0 0,0 0 0 0 0,0 0 0 0 0,0 0 0 0 0,0 1 0 0 0,0-1 0 0 0,0 0 0 0 0,0 0 0 0 0,0 0 0 0 0,0 0 0 0 0,0 0 0 0 0,0 0 0 0 0,0 0 0 0 0,0 1 0 0 0,0-1 0 0 0,0 0 0 0 0,0 0 0 0 0,0 0 1 0 0,0 0-1 0 0,0 0 0 0 0,0 0 0 0 0,0 0 0 0 0,1 0 0 0 0,-1 1 0 0 0,0-1 0 0 0,0 0 0 0 0,0 0 0 0 0,0 0 0 0 0,0 0 0 0 0,0 0 0 0 0,0 0 0 0 0,0 0 0 0 0,0 0 0 0 0,0 0 0 0 0,1 0 0 0 0,7 2 364 0 0,11-2-120 0 0,-18 0-238 0 0,100-12 350 0 0,-43 5-377 0 0,3-3 14 0 0,18-1 20 0 0,-67 10-25 0 0,0 0-1 0 0,1 2 1 0 0,-1-1-1 0 0,17 4 1 0 0,-27-4 9 0 0,1 1 0 0 0,-1 0 0 0 0,1-1 0 0 0,-1 1 0 0 0,0 0 0 0 0,1 0 0 0 0,-1 0 0 0 0,0 1 0 0 0,0-1 0 0 0,0 1 0 0 0,0-1 0 0 0,0 1-1 0 0,0-1 1 0 0,0 1 0 0 0,0 0 0 0 0,-1 0 0 0 0,3 3 0 0 0,-3-3-2 0 0,-1-1 0 0 0,1 1 0 0 0,0 0 0 0 0,-1-1 0 0 0,1 1 0 0 0,-1 0 0 0 0,0-1 0 0 0,0 1 0 0 0,1 0 0 0 0,-1-1 0 0 0,0 1 1 0 0,-1 0-1 0 0,1 0 0 0 0,0-1 0 0 0,0 1 0 0 0,-1 0 0 0 0,1-1 0 0 0,-1 1 0 0 0,1 0 0 0 0,-1-1 0 0 0,0 1 0 0 0,0-1 0 0 0,1 1 0 0 0,-1-1 0 0 0,0 1 0 0 0,-2 0 0 0 0,-12 16 202 0 0,-1-1 0 0 0,-1-1 1 0 0,-27 21-1 0 0,27-24-55 0 0,1 0 1 0 0,1 1-1 0 0,0 1 1 0 0,-22 28-1 0 0,34-39-127 0 0,1 0 0 0 0,-1 0 0 0 0,1 1 0 0 0,0-1 0 0 0,0 1 0 0 0,1-1 0 0 0,-1 1-1 0 0,1-1 1 0 0,0 1 0 0 0,0 0 0 0 0,1 0 0 0 0,-1 5 0 0 0,1-8-26 0 0,1 0 0 0 0,-1 0 1 0 0,0-1-1 0 0,1 1 0 0 0,-1 0 0 0 0,1 0 1 0 0,-1 0-1 0 0,1 0 0 0 0,0 0 0 0 0,0 0 1 0 0,0-1-1 0 0,0 1 0 0 0,0 0 0 0 0,0-1 1 0 0,1 1-1 0 0,-1-1 0 0 0,0 1 0 0 0,1-1 1 0 0,-1 0-1 0 0,1 0 0 0 0,-1 1 0 0 0,1-1 1 0 0,0 0-1 0 0,0 0 0 0 0,-1-1 0 0 0,1 1 1 0 0,0 0-1 0 0,0-1 0 0 0,0 1 0 0 0,0-1 1 0 0,3 1-1 0 0,7 1-58 0 0,0-1 1 0 0,1 0-1 0 0,-1-1 1 0 0,1 0-1 0 0,13-3 0 0 0,63-13-422 0 0,-69 12 318 0 0,72-18-1484 0 0,-36 8-4145 0 0,-38 10 3968 0 0</inkml:trace>
</inkml:ink>
</file>

<file path=ppt/ink/ink5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02.98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35 512 0 0,'-7'-1'573'0'0,"-15"-6"-1595"0"0,21 7 1196 0 0,1-1 0 0 0,-1 1-1 0 0,0-1 1 0 0,1 1 0 0 0,-1-1-1 0 0,0 1 1 0 0,1-1 0 0 0,-1 1-1 0 0,1-1 1 0 0,-1 1 0 0 0,1-1-1 0 0,-1 0 1 0 0,1 1 0 0 0,-1-1-1 0 0,1 0 1 0 0,-1 0 0 0 0,1 1-1 0 0,0-1 1 0 0,0 0 0 0 0,-1 0-1 0 0,1 0 1 0 0,0 1 0 0 0,0-1-1 0 0,0-2 1725 0 0,-13 0 3240 0 0,9 2-4848 0 0,0 0 1 0 0,0 0-1 0 0,0 0 1 0 0,0 1-1 0 0,-8-1 0 0 0,10 2-127 0 0,-1-1 0 0 0,1 0-1 0 0,-1 1 1 0 0,1 0 0 0 0,-1 0-1 0 0,1 0 1 0 0,0 0-1 0 0,-1 0 1 0 0,-3 2 0 0 0,5-2-100 0 0,0 0 0 0 0,0 0 0 0 0,0 0 0 0 0,0 0 0 0 0,0 0-1 0 0,0 0 1 0 0,0 0 0 0 0,1 0 0 0 0,-1 0 0 0 0,0 0 0 0 0,1 0 0 0 0,-1 0 0 0 0,0 0 0 0 0,1 1 0 0 0,0-1 0 0 0,-1 0 0 0 0,1 0 0 0 0,0 1 0 0 0,-1-1 0 0 0,1 2 0 0 0,0-2-32 0 0,1-1 0 0 0,-1 1 0 0 0,0-1 1 0 0,0 0-1 0 0,1 1 0 0 0,-1-1 0 0 0,0 1 0 0 0,1-1 0 0 0,-1 0 0 0 0,0 1 0 0 0,1-1 0 0 0,-1 0 0 0 0,1 0 1 0 0,-1 1-1 0 0,0-1 0 0 0,1 0 0 0 0,-1 0 0 0 0,1 1 0 0 0,-1-1 0 0 0,1 0 0 0 0,-1 0 0 0 0,1 0 1 0 0,0 0-1 0 0,15 3 447 0 0,-13-2-308 0 0,15 1 296 0 0,1-2 1 0 0,-1 1-1 0 0,1-2 1 0 0,30-5-1 0 0,33-1 396 0 0,-10 7-401 0 0,-6-2 41 0 0,113 14-1 0 0,31 13-223 0 0,44-12-186 0 0,-194-12-95 0 0,163-10 96 0 0,-212 9-59 0 0,100-10 18 0 0,42-2-27 0 0,-117 10-34 0 0,206-2 49 0 0,31 21-104 0 0,-40 10 100 0 0,88-13-92 0 0,-252-18 58 0 0,-1-4-1 0 0,97-23 1 0 0,-70 12 75 0 0,-8 4-69 0 0,34-7 33 0 0,-117 21-45 0 0,28-4 58 0 0,-31 5-51 0 0,1 0 0 0 0,-1 0 0 0 0,0 0 1 0 0,1 0-1 0 0,-1 0 0 0 0,1 0 0 0 0,-1 0 1 0 0,0 0-1 0 0,1 1 0 0 0,-1-1 0 0 0,0 0 0 0 0,1 1 1 0 0,-1 0-1 0 0,0-1 0 0 0,0 1 0 0 0,0 0 1 0 0,1-1-1 0 0,-1 1 0 0 0,1 1 0 0 0,1 4-2 0 0,-3-6-45 0 0,0-1 6 0 0,0 1 31 0 0,0 10-1102 0 0,1 13-1839 0 0,-5 1-5956 0 0,1-17 5260 0 0</inkml:trace>
</inkml:ink>
</file>

<file path=ppt/ink/ink5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5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5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4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48 512 0 0,'0'-8'777'0'0,"1"-15"1433"0"0,-1 22-1964 0 0,0 0 0 0 0,0 1 0 0 0,1-1 0 0 0,-1 0 0 0 0,0 0-1 0 0,1 0 1 0 0,-1 0 0 0 0,0 0 0 0 0,1 0 0 0 0,-1 1 0 0 0,1-1 0 0 0,0 0 0 0 0,-1 0 0 0 0,1 1 0 0 0,-1-1 0 0 0,1 0 0 0 0,0 1 0 0 0,0-1 0 0 0,1 0 0 0 0,-2 1-152 0 0,0 0 0 0 0,1 0 0 0 0,-1-1 0 0 0,0 1 0 0 0,0 0 0 0 0,0 0 0 0 0,1 1 0 0 0,-1-1 0 0 0,0 0 0 0 0,0 0 0 0 0,1 0 0 0 0,-1 0 0 0 0,0 0 0 0 0,0 0 0 0 0,0 0 0 0 0,1 0 0 0 0,-1 0 1 0 0,0 0-1 0 0,0 0 0 0 0,0 1 0 0 0,0-1 0 0 0,1 0 0 0 0,-1 0 0 0 0,0 0 0 0 0,0 0 0 0 0,0 1 0 0 0,0-1 0 0 0,0 0 0 0 0,1 0 0 0 0,-1 0 0 0 0,0 1 0 0 0,0-1 0 0 0,0 0 0 0 0,0 0 0 0 0,5 12 989 0 0,-1-3-141 0 0,-2-5-734 0 0,0 0 0 0 0,0 0 1 0 0,0 0-1 0 0,0 0 1 0 0,-1 1-1 0 0,0-1 0 0 0,1 0 1 0 0,-2 1-1 0 0,2 5 1 0 0,0 45 1097 0 0,-2-24-708 0 0,2-1-66 0 0,5 71 263 0 0,-3-66-717 0 0,-3-18 14 0 0,1 0 0 0 0,7 26 0 0 0,-7-34-108 0 0,4 10 118 0 0,-2-16-315 0 0,3-10-391 0 0,-5 3 122 0 0,1-1 0 0 0,-1 0 1 0 0,0 1-1 0 0,2-11 0 0 0,3-20-5717 0 0,-7 33 5757 0 0,4-14-1594 0 0</inkml:trace>
</inkml:ink>
</file>

<file path=ppt/ink/ink5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0.8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63 263 56 0 0,'-34'-26'7432'0'0,"32"25"-7243"0"0,0 0 0 0 0,0-1-1 0 0,0 1 1 0 0,0 0 0 0 0,0-1-1 0 0,1 1 1 0 0,-1-1-1 0 0,1 0 1 0 0,-1 1 0 0 0,1-1-1 0 0,0 0 1 0 0,0 0 0 0 0,-1 0-1 0 0,1 0 1 0 0,0 0 0 0 0,1 0-1 0 0,-1 0 1 0 0,0 0 0 0 0,1 0-1 0 0,-1-1 1 0 0,1 1 0 0 0,0 0-1 0 0,-1 0 1 0 0,1-1-1 0 0,0 1 1 0 0,1 0 0 0 0,-1 0-1 0 0,0-1 1 0 0,0 1 0 0 0,1 0-1 0 0,0 0 1 0 0,1-4 0 0 0,1-1-125 0 0,0 1 0 0 0,0-1 0 0 0,1 1 0 0 0,0 0 0 0 0,1 0 0 0 0,-1 0 0 0 0,1 0 0 0 0,10-9 0 0 0,-2 4-51 0 0,0 1 0 0 0,1 0 0 0 0,-1 1 0 0 0,2 1 0 0 0,-1 0 0 0 0,1 0 0 0 0,1 2 0 0 0,-1 0 0 0 0,1 1 0 0 0,0 0 0 0 0,32-4 0 0 0,-17 4-17 0 0,0 2 1 0 0,1 1-1 0 0,0 2 1 0 0,-1 1 0 0 0,1 1-1 0 0,50 11 1 0 0,-70-10 15 0 0,-1 1 0 0 0,0 0 0 0 0,0 0 0 0 0,0 1 1 0 0,0 0-1 0 0,-1 1 0 0 0,14 10 0 0 0,-19-12-13 0 0,-1-1 1 0 0,0 1-1 0 0,0 0 1 0 0,0 1-1 0 0,0-1 0 0 0,-1 0 1 0 0,1 1-1 0 0,-1 0 1 0 0,0 0-1 0 0,-1 0 1 0 0,1 0-1 0 0,-1 0 0 0 0,0 1 1 0 0,-1-1-1 0 0,1 1 1 0 0,-1-1-1 0 0,1 10 0 0 0,-1-10 3 0 0,-1 0 0 0 0,0 0-1 0 0,0-1 1 0 0,0 1-1 0 0,-1 0 1 0 0,1 0 0 0 0,-1 0-1 0 0,0 0 1 0 0,-1 0-1 0 0,1-1 1 0 0,-1 1-1 0 0,0-1 1 0 0,0 1 0 0 0,0-1-1 0 0,-1 0 1 0 0,0 0-1 0 0,1 0 1 0 0,-1 0 0 0 0,-1 0-1 0 0,-4 4 1 0 0,-1 0-4 0 0,0-1 0 0 0,-1 0-1 0 0,0 0 1 0 0,0-1 0 0 0,0-1 0 0 0,-1 1 0 0 0,0-2 0 0 0,0 0 0 0 0,0 0-1 0 0,-19 3 1 0 0,-11 1-86 0 0,-69 2 0 0 0,78-8 62 0 0,-1 1-209 0 0,-78 2-311 0 0,96-6-902 0 0,-1 0 0 0 0,-25-6 0 0 0,29 3 387 0 0</inkml:trace>
</inkml:ink>
</file>

<file path=ppt/ink/ink5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5.2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33 512 0 0,'-2'-2'839'0'0,"0"0"0"0"0,0 0 1 0 0,1 0-1 0 0,-1 1 0 0 0,0-1 0 0 0,0 1 0 0 0,-1-1 0 0 0,-3-1 0 0 0,23 0 3931 0 0,8-2-4464 0 0,36 1 657 0 0,-49 3-779 0 0,0-1-1 0 0,0 2 0 0 0,0-1 0 0 0,0 2 0 0 0,0-1 0 0 0,1 2 0 0 0,-1 0 0 0 0,19 5 0 0 0,-21-3-25 0 0,0 0 1 0 0,-1 0-1 0 0,0 1 0 0 0,0 0 0 0 0,0 0 0 0 0,12 10 0 0 0,-18-11-119 0 0,1-1 0 0 0,-1 0 0 0 0,0 1 0 0 0,0 0 0 0 0,0 0 0 0 0,0 0 0 0 0,-1 0 0 0 0,1 0 0 0 0,-1 1 0 0 0,0-1 0 0 0,0 0 0 0 0,-1 1 0 0 0,0 0 0 0 0,1-1 0 0 0,0 10 0 0 0,-1 2 15 0 0,-1 0-1 0 0,0 0 1 0 0,-1-1 0 0 0,-1 1-1 0 0,0-1 1 0 0,-8 27-1 0 0,6-30-5 0 0,-1 0-1 0 0,0 0 1 0 0,-1-1-1 0 0,-11 18 1 0 0,-34 39 130 0 0,11-26 54 0 0,39-41-219 0 0,-1 1 0 0 0,1 0 0 0 0,0 0 0 0 0,-1 0 0 0 0,1 0 1 0 0,0 0-1 0 0,0 0 0 0 0,0 0 0 0 0,1 1 0 0 0,-1-1 0 0 0,0 0 0 0 0,1 0 0 0 0,0 1 0 0 0,-1 3 0 0 0,1-4 3 0 0,1 0 1 0 0,-1 0 0 0 0,1 0-1 0 0,-1 0 1 0 0,1 0-1 0 0,0-1 1 0 0,0 1-1 0 0,-1 0 1 0 0,1 0-1 0 0,1-1 1 0 0,-1 1-1 0 0,0 0 1 0 0,0-1 0 0 0,1 1-1 0 0,-1-1 1 0 0,0 0-1 0 0,4 3 1 0 0,5 3 13 0 0,1-1 1 0 0,-1 1 0 0 0,2-2-1 0 0,-1 0 1 0 0,0 0 0 0 0,1-1-1 0 0,0 0 1 0 0,0-1 0 0 0,0 0-1 0 0,20 1 1 0 0,27-6 113 0 0,-89 25-28 0 0,13-13-64 0 0,-22 10-1 0 0,24-13-30 0 0,1 0 0 0 0,-25 18 0 0 0,37-24-19 0 0,0 1 0 0 0,1-1 0 0 0,-1 1 0 0 0,0-1 0 0 0,1 1 0 0 0,0 0 0 0 0,-1 0 0 0 0,1 0 0 0 0,0 0 1 0 0,0 0-1 0 0,0 0 0 0 0,0 0 0 0 0,0 0 0 0 0,1 0 0 0 0,-1 0 0 0 0,1 0 0 0 0,-1 1 0 0 0,1-1 0 0 0,0 0 1 0 0,0 0-1 0 0,0 1 0 0 0,0-1 0 0 0,0 0 0 0 0,0 0 0 0 0,2 5 0 0 0,1 3-1 0 0,0-1 0 0 0,1 1 0 0 0,0-1 0 0 0,9 14-1 0 0,1 5 60 0 0,-12-24-61 0 0,0-1 1 0 0,0 1-1 0 0,0 0 0 0 0,1-1 0 0 0,0 1 0 0 0,-1-1 0 0 0,1 0 0 0 0,0 1 0 0 0,1-2 1 0 0,-1 1-1 0 0,0 0 0 0 0,5 2 0 0 0,0 0 13 0 0,1-1-1 0 0,0 0 1 0 0,0-1-1 0 0,12 4 1 0 0,-10-4 6 0 0,18 5 37 0 0,0 2 1 0 0,47 21-1 0 0,-74-30-48 0 0,-1 0 1 0 0,1 0-1 0 0,-1 0 0 0 0,1 0 1 0 0,-1 0-1 0 0,1 0 1 0 0,-1 0-1 0 0,0 0 0 0 0,0 1 1 0 0,1-1-1 0 0,-1 0 0 0 0,0 1 1 0 0,0-1-1 0 0,0 1 0 0 0,-1 0 1 0 0,1-1-1 0 0,0 1 1 0 0,-1-1-1 0 0,1 1 0 0 0,0 3 1 0 0,-1-4 0 0 0,0 0 0 0 0,0 1 0 0 0,0-1 0 0 0,-1 1 0 0 0,1-1 0 0 0,0 0 0 0 0,-1 1 0 0 0,1-1 1 0 0,-1 0-1 0 0,0 0 0 0 0,1 1 0 0 0,-1-1 0 0 0,0 0 0 0 0,0 0 0 0 0,0 0 0 0 0,1 0 0 0 0,-1 0 0 0 0,0 0 1 0 0,-1 0-1 0 0,1 0 0 0 0,0 0 0 0 0,0 0 0 0 0,0-1 0 0 0,0 1 0 0 0,-1 0 0 0 0,-1 0 0 0 0,-22 9-7 0 0,-1 0-1 0 0,0-2 0 0 0,-1-1 0 0 0,-36 5 1 0 0,48-9-79 0 0,-1-1 0 0 0,1-1 0 0 0,-1 0 0 0 0,1-1 0 0 0,-19-2 0 0 0,34 2 52 0 0,-1 0 1 0 0,1 0 0 0 0,-1 0-1 0 0,1 0 1 0 0,-1 0 0 0 0,1 0 0 0 0,-1-1-1 0 0,1 1 1 0 0,-1 0 0 0 0,1 0-1 0 0,-1 0 1 0 0,1 0 0 0 0,0-1-1 0 0,-1 1 1 0 0,1 0 0 0 0,-1-1 0 0 0,1 1-1 0 0,0 0 1 0 0,-1-1 0 0 0,1 1-1 0 0,0 0 1 0 0,-1-1 0 0 0,1 1 0 0 0,0-1-1 0 0,0 1 1 0 0,-1 0 0 0 0,1-1-1 0 0,0 0-27 0 0,0 0 0 0 0,0 1 0 0 0,0-1 0 0 0,0 0 0 0 0,1 1 0 0 0,-1-1 0 0 0,0 1 0 0 0,0-1 0 0 0,1 0 0 0 0,-1 1 0 0 0,0-1 0 0 0,1 1 0 0 0,-1-1 0 0 0,1 1 0 0 0,-1-1-1 0 0,1 0 1 0 0,2-2-706 0 0,1 0-1 0 0,-1 0 0 0 0,0 1 0 0 0,8-4 0 0 0,4-1-2954 0 0,4 1-883 0 0</inkml:trace>
</inkml:ink>
</file>

<file path=ppt/ink/ink5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413 42 512 0 0,'-15'-35'4757'0'0,"14"34"-4634"0"0,1 1 0 0 0,-1-1-1 0 0,1 1 1 0 0,-1-1 0 0 0,0 1 0 0 0,1-1 0 0 0,-1 1-1 0 0,0 0 1 0 0,1-1 0 0 0,-1 1 0 0 0,0 0 0 0 0,1-1-1 0 0,-1 1 1 0 0,0 0 0 0 0,0 0 0 0 0,1 0 0 0 0,-1 0-1 0 0,0 0 1 0 0,0-1 0 0 0,1 1 0 0 0,-1 1 0 0 0,0-1-1 0 0,0 0 1 0 0,0 0 0 0 0,-18 6 2004 0 0,-26 16-206 0 0,37-20-1768 0 0,1 1 0 0 0,0 0 0 0 0,0 1 1 0 0,0 0-1 0 0,0 0 0 0 0,1 1 0 0 0,-1-1 1 0 0,1 1-1 0 0,-10 11 0 0 0,-40 55 1193 0 0,29-38-814 0 0,2 1 0 0 0,1 1 0 0 0,-28 54 0 0 0,42-68-460 0 0,2-1 1 0 0,0 1-1 0 0,1 1 1 0 0,1 0-1 0 0,2-1 1 0 0,0 2-1 0 0,1-1 0 0 0,0 42 1 0 0,3-54-76 0 0,1 0 0 0 0,0 1 0 0 0,1-1-1 0 0,0 0 1 0 0,1 1 0 0 0,0-1 0 0 0,0-1 0 0 0,1 1 0 0 0,0 0 0 0 0,1-1-1 0 0,0 0 1 0 0,1 0 0 0 0,-1 0 0 0 0,2-1 0 0 0,-1 0 0 0 0,1 0 0 0 0,1 0-1 0 0,-1-1 1 0 0,1 0 0 0 0,0-1 0 0 0,10 6 0 0 0,0-2-100 0 0,0 0 1 0 0,0-2 0 0 0,1 0-1 0 0,24 6 1 0 0,82 15-930 0 0,-57-15-234 0 0,-46-9-840 0 0,1-1-1 0 0,28 1 1 0 0,-22-5 156 0 0</inkml:trace>
</inkml:ink>
</file>

<file path=ppt/ink/ink5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8:37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23 512 0 0,'-1'0'140'0'0,"1"-1"0"0"0,0 1-1 0 0,-1 0 1 0 0,1-1 0 0 0,0 1 0 0 0,0-1 0 0 0,-1 1-1 0 0,1-1 1 0 0,0 1 0 0 0,0-1 0 0 0,0 1 0 0 0,-1-1-1 0 0,1 1 1 0 0,0-1 0 0 0,0 1 0 0 0,0-1 0 0 0,0 1-1 0 0,0-1 1 0 0,0 1 0 0 0,0-1 0 0 0,0 1-1 0 0,0-1 1 0 0,1 0 0 0 0,-1 1 0 0 0,0-1 0 0 0,0 1-1 0 0,0 0 1 0 0,1-1 0 0 0,-1 1 0 0 0,0-1 0 0 0,0 1-1 0 0,1-1 1 0 0,-1 0 0 0 0,2 1 357 0 0,0-1 1 0 0,-1 1-1 0 0,1-1 0 0 0,0 1 0 0 0,-1 0 1 0 0,1-1-1 0 0,0 1 0 0 0,2 0 1 0 0,12-1 1331 0 0,-10 0-1366 0 0,-1 0 0 0 0,1 1 0 0 0,-1 0 0 0 0,0 0-1 0 0,1 1 1 0 0,-1-1 0 0 0,1 1 0 0 0,-1 0-1 0 0,10 4 1 0 0,5 3 71 0 0,23 12 1 0 0,-22-9-125 0 0,1 0-202 0 0,-1 1-1 0 0,0 2 1 0 0,-1 0 0 0 0,-1 1-1 0 0,0 1 1 0 0,-1 1-1 0 0,0 0 1 0 0,-2 1 0 0 0,0 1-1 0 0,-1 1 1 0 0,15 26 0 0 0,-17-23-105 0 0,-1 1 1 0 0,0 0-1 0 0,-2 0 1 0 0,-1 1-1 0 0,-1 1 1 0 0,-1 0-1 0 0,-1 0 1 0 0,-1 0-1 0 0,-2 0 1 0 0,1 35-1 0 0,-4-37-73 0 0,-2-1-1 0 0,0 0 0 0 0,-1 1 1 0 0,-2-1-1 0 0,0 0 0 0 0,-1-1 1 0 0,-13 30-1 0 0,12-38-98 0 0,0 1-1 0 0,-1-1 1 0 0,0 0 0 0 0,-1-1-1 0 0,-1 1 1 0 0,0-2 0 0 0,-1 0-1 0 0,0 0 1 0 0,-1-1-1 0 0,0 0 1 0 0,-20 13 0 0 0,6-9-481 0 0,0 0-1 0 0,-45 16 1 0 0,-59 15-5306 0 0,110-40 3842 0 0,-4 2-1165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38.9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21 202 512 0 0,'-2'-1'403'0'0,"0"-1"1"0"0,0 0-1 0 0,1 1 0 0 0,-1-1 0 0 0,1 0 1 0 0,-1 0-1 0 0,1 0 0 0 0,0 0 0 0 0,0 0 1 0 0,-1 0-1 0 0,1 0 0 0 0,1-1 0 0 0,-1 1 0 0 0,-1-3 1 0 0,2 4-220 0 0,0 0 0 0 0,0 0-1 0 0,0-1 1 0 0,0 1 0 0 0,0 0 0 0 0,0 0 0 0 0,1 0 0 0 0,-1 0 0 0 0,0 0 0 0 0,0 0 0 0 0,1 0 0 0 0,-1 0-1 0 0,1 0 1 0 0,-1 0 0 0 0,1 0 0 0 0,-1 0 0 0 0,1 0 0 0 0,0 0 0 0 0,-1 1 0 0 0,1-1 0 0 0,0 0 0 0 0,0 0-1 0 0,0 1 1 0 0,-1-1 0 0 0,1 0 0 0 0,0 1 0 0 0,0-1 0 0 0,0 1 0 0 0,0-1 0 0 0,0 1 0 0 0,0-1 0 0 0,0 1-1 0 0,2-1 1 0 0,-2 1-24 0 0,1 0 0 0 0,-1 0-1 0 0,0 1 1 0 0,1-1 0 0 0,-1 0 0 0 0,1 0-1 0 0,-1 1 1 0 0,1-1 0 0 0,-1 1-1 0 0,2 0 1 0 0,10 2 193 0 0,5-2 305 0 0,0-1 0 0 0,0-2 1 0 0,19-2-1 0 0,24-3 403 0 0,0 4-270 0 0,-25 0-196 0 0,52 3 0 0 0,15 15-326 0 0,-24-2-113 0 0,275 17 398 0 0,10-40-282 0 0,-260 5-156 0 0,193-3 108 0 0,-158 5-172 0 0,-106 2-60 0 0,163 2 40 0 0,1 7-55 0 0,-78-1-44 0 0,194-15 1 0 0,-286 6 71 0 0,232-26-8 0 0,1-3 25 0 0,-240 29-22 0 0,68-5-20 0 0,104-14-11 0 0,-161 16 74 0 0,-3 1 2 0 0,1-1 0 0 0,-1-1 0 0 0,0-2 0 0 0,34-13 0 0 0,-60 20-34 0 0,0 0-1 0 0,0 0 1 0 0,-1 0 0 0 0,1 0 0 0 0,0-1-1 0 0,0 1 1 0 0,-1 0 0 0 0,1-1-1 0 0,-1 1 1 0 0,3-4 0 0 0,-4 5-14 0 0,0-1 0 0 0,0 1-1 0 0,0 0 1 0 0,1 0 0 0 0,-1-1 0 0 0,0 1 0 0 0,0 0 0 0 0,0 0 0 0 0,0 0-1 0 0,0-1 1 0 0,0 1 0 0 0,0 0 0 0 0,0-1 0 0 0,0 1 0 0 0,0 0 0 0 0,0 0-1 0 0,0-1 1 0 0,0 1 0 0 0,0 0 0 0 0,0 0 0 0 0,0 0 0 0 0,0-1 0 0 0,0 1-1 0 0,-1 0 1 0 0,1 0 0 0 0,0-1 0 0 0,0 1 0 0 0,0 0 0 0 0,0 0 0 0 0,0 0-1 0 0,-1-1 1 0 0,1 1 0 0 0,-1-1-14 0 0,0 1 0 0 0,0 0 0 0 0,0-1-1 0 0,0 1 1 0 0,0-1 0 0 0,0 1 0 0 0,0 0 0 0 0,0 0-1 0 0,-1 0 1 0 0,1 0 0 0 0,0 0 0 0 0,-1 0 0 0 0,-9 0-668 0 0,0 1 1 0 0,0 0 0 0 0,-20 5 0 0 0,-10 8-5919 0 0,28-8 4084 0 0</inkml:trace>
</inkml:ink>
</file>

<file path=ppt/ink/ink5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3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19 128 512 0 0,'-14'-7'3969'0'0,"9"5"1715"0"0,38 3-3070 0 0,-8-1-1703 0 0,41-3 1 0 0,101-24 1130 0 0,36-5-921 0 0,-46 10-761 0 0,128-12-110 0 0,-247 33-529 0 0,-38 1 271 0 0,0 0-1 0 0,0 0 1 0 0,0 0 0 0 0,0 0 0 0 0,0 0-1 0 0,0 0 1 0 0,-1 0 0 0 0,1 0-1 0 0,0 0 1 0 0,0 0 0 0 0,0 0 0 0 0,0 0-1 0 0,0 0 1 0 0,0 0 0 0 0,0 0 0 0 0,0 0-1 0 0,0 0 1 0 0,0 0 0 0 0,0 1 0 0 0,0-1-1 0 0,0 0 1 0 0,0 0 0 0 0,0 0 0 0 0,0 0-1 0 0,0 0 1 0 0,0 0 0 0 0,0 0-1 0 0,0 0 1 0 0,0 0 0 0 0,0 0 0 0 0,0 0-1 0 0,0 0 1 0 0,0 0 0 0 0,0 0 0 0 0,0 0-1 0 0,0 0 1 0 0,0 1 0 0 0,0-1 0 0 0,0 0-1 0 0,0 0 1 0 0,0 0 0 0 0,0 0 0 0 0,0 0-1 0 0,0 0 1 0 0,0 0 0 0 0,0 0-1 0 0,0 0 1 0 0,0 0 0 0 0,0 0 0 0 0,1 0-1 0 0,-1 0 1 0 0,0 0 0 0 0,0 0 0 0 0,0 0-1 0 0,0 0 1 0 0,0 0 0 0 0,0 0 0 0 0,0 0-1 0 0,0 0 1 0 0,0 0 0 0 0,0 0 0 0 0,0 0-1 0 0,-8 5-675 0 0,-12 3-884 0 0,-36 7-6248 0 0,35-8 3694 0 0</inkml:trace>
</inkml:ink>
</file>

<file path=ppt/ink/ink5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3.6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68 912 0 0,'-1'-2'292'0'0,"1"0"0"0"0,-1 0-1 0 0,0 0 1 0 0,1 0 0 0 0,-1 0-1 0 0,1 0 1 0 0,0 0 0 0 0,0 0-1 0 0,0 0 1 0 0,0 0 0 0 0,0 0-1 0 0,0 0 1 0 0,0 0 0 0 0,1 0-1 0 0,-1 0 1 0 0,1 0 0 0 0,-1 0-1 0 0,1 0 1 0 0,0 0-1 0 0,0 0 1 0 0,0 0 0 0 0,0 1-1 0 0,0-1 1 0 0,0 0 0 0 0,0 1-1 0 0,1-1 1 0 0,-1 1 0 0 0,1-1-1 0 0,-1 1 1 0 0,1-1 0 0 0,-1 1-1 0 0,1 0 1 0 0,0 0 0 0 0,0 0-1 0 0,-1 0 1 0 0,1 0 0 0 0,0 0-1 0 0,0 1 1 0 0,0-1 0 0 0,0 1-1 0 0,0-1 1 0 0,0 1 0 0 0,0 0-1 0 0,0-1 1 0 0,0 1 0 0 0,3 0-1 0 0,-4 1-219 0 0,-1-1-1 0 0,1 0 1 0 0,-1 0-1 0 0,1 0 1 0 0,-1 1-1 0 0,1-1 1 0 0,-1 0-1 0 0,1 1 1 0 0,-1-1-1 0 0,1 0 1 0 0,-1 1-1 0 0,1-1 1 0 0,-1 0-1 0 0,0 1 1 0 0,1-1-1 0 0,-1 1 1 0 0,0-1-1 0 0,1 1 1 0 0,-1-1-1 0 0,0 1 1 0 0,0-1-1 0 0,1 1 1 0 0,-1-1-1 0 0,0 1 1 0 0,0-1-1 0 0,0 1 1 0 0,0 0-1 0 0,0 0 1 0 0,3 21 953 0 0,-3-16-759 0 0,14 152 2341 0 0,14 142-1708 0 0,-18-250-936 0 0,-9-45 24 0 0,1 1-1 0 0,-1-1 1 0 0,1 0-1 0 0,1 0 0 0 0,-1 0 1 0 0,7 10-1 0 0,-9-15-12 0 0,1 1 0 0 0,-1 0 0 0 0,1 0 1 0 0,0-1-1 0 0,-1 1 0 0 0,1 0 0 0 0,0-1 0 0 0,-1 1 0 0 0,1-1 0 0 0,0 1 0 0 0,0-1 0 0 0,-1 1 0 0 0,1-1 0 0 0,0 1 0 0 0,0-1 0 0 0,0 0 1 0 0,0 0-1 0 0,0 1 0 0 0,-1-1 0 0 0,1 0 0 0 0,0 0 0 0 0,0 0 0 0 0,1 0 0 0 0,0 0-45 0 0,-1-1-1 0 0,0 1 1 0 0,0-1-1 0 0,1 1 1 0 0,-1-1-1 0 0,0 1 1 0 0,0-1-1 0 0,0 0 1 0 0,0 0 0 0 0,0 0-1 0 0,0 0 1 0 0,0 0-1 0 0,0 0 1 0 0,1-1-1 0 0,3-5-1736 0 0,0-1 0 0 0,0 0-1 0 0,6-15 1 0 0,-8 16-1087 0 0,3-6-1041 0 0</inkml:trace>
</inkml:ink>
</file>

<file path=ppt/ink/ink5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4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50 133 1760 0 0,'-8'5'5605'0'0,"7"-5"-5500"0"0,0 0 1 0 0,1 0-1 0 0,-1 1 0 0 0,1-1 0 0 0,-1 0 0 0 0,1 1 1 0 0,-1-1-1 0 0,1 0 0 0 0,-1 1 0 0 0,1-1 1 0 0,-1 0-1 0 0,1 1 0 0 0,-1-1 0 0 0,1 1 0 0 0,0-1 1 0 0,-1 1-1 0 0,1-1 0 0 0,0 1 0 0 0,-1-1 1 0 0,1 1-1 0 0,0-1 0 0 0,0 1 0 0 0,-1 0 0 0 0,1-1 1 0 0,0 2-1 0 0,-2 7 611 0 0,1 1-1 0 0,0 0 1 0 0,1-1 0 0 0,0 1 0 0 0,0 0 0 0 0,1-1 0 0 0,1 1-1 0 0,-1 0 1 0 0,2-1 0 0 0,-1 0 0 0 0,7 16 0 0 0,-6-15-411 0 0,-3-8-172 0 0,1 1 0 0 0,0 0 0 0 0,0 0 0 0 0,0 0 0 0 0,0-1 0 0 0,4 6 0 0 0,-5-8-118 0 0,0-1 0 0 0,0 1 1 0 0,0 0-1 0 0,1 0 0 0 0,-1 0 0 0 0,0-1 0 0 0,0 1 1 0 0,0 0-1 0 0,0 0 0 0 0,0 0 0 0 0,1-1 1 0 0,-1 1-1 0 0,0 0 0 0 0,0 0 0 0 0,0-1 0 0 0,0 1 1 0 0,0 0-1 0 0,0-1 0 0 0,0 1 0 0 0,0 0 1 0 0,0 0-1 0 0,0-1 0 0 0,0 1 0 0 0,0 0 0 0 0,0 0 1 0 0,0-1-1 0 0,0 1 0 0 0,0 0 0 0 0,0 0 0 0 0,0-1 1 0 0,0 1-1 0 0,-1-1 0 0 0,0-12 147 0 0,-2 7-142 0 0,1-1 0 0 0,-1 1 1 0 0,0 0-1 0 0,-1 0 0 0 0,-5-7 0 0 0,5 7-7 0 0,0 1-1 0 0,1-1 0 0 0,-1 1 1 0 0,2-1-1 0 0,-1 0 1 0 0,-3-10-1 0 0,4 5-36 0 0,-1 0 1 0 0,2 0-1 0 0,0 0 0 0 0,0 0 1 0 0,1 0-1 0 0,1 0 0 0 0,2-17 0 0 0,-3 24 15 0 0,1 0 0 0 0,0 0 0 0 0,0 0 0 0 0,1 0 0 0 0,-1 0 0 0 0,1 0 0 0 0,0 0 0 0 0,0 0 0 0 0,0 0 0 0 0,1 1 0 0 0,-1-1 0 0 0,1 1 0 0 0,0 0 0 0 0,0 0 0 0 0,0 0 0 0 0,0 0 0 0 0,0 0 0 0 0,1 1 0 0 0,-1 0 0 0 0,1-1 0 0 0,0 1 0 0 0,4-1 0 0 0,3-1-65 0 0,0 1 1 0 0,1 0-1 0 0,-1 1 0 0 0,1 0 1 0 0,-1 1-1 0 0,1 1 1 0 0,18 0-1 0 0,84 16-1305 0 0,-77-10 486 0 0,-24-4-258 0 0,-1 0-1 0 0,1 1 1 0 0,-1 1-1 0 0,12 5 1 0 0,-12-3-1375 0 0</inkml:trace>
</inkml:ink>
</file>

<file path=ppt/ink/ink5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4.8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52 1648 0 0,'-1'-1'385'0'0,"0"0"-1"0"0,1 0 0 0 0,-1 0 1 0 0,0 0-1 0 0,0 1 0 0 0,1-1 1 0 0,-1 0-1 0 0,0 0 0 0 0,0 0 1 0 0,0 1-1 0 0,0-1 0 0 0,0 0 1 0 0,0 1-1 0 0,0-1 0 0 0,-1 1 1 0 0,1 0-1 0 0,0-1 0 0 0,0 1 1 0 0,0 0-1 0 0,0-1 0 0 0,-1 1 1 0 0,1 0-1 0 0,-1 0 0 0 0,-1 0-60 0 0,1 1-1 0 0,0-1 1 0 0,-1 1-1 0 0,1 0 0 0 0,0 0 1 0 0,0 0-1 0 0,-1 0 1 0 0,1 0-1 0 0,0 0 1 0 0,0 0-1 0 0,-2 2 1 0 0,-4 4 114 0 0,1 0 0 0 0,-1 1 0 0 0,2 0 1 0 0,-9 11-1 0 0,7-8-133 0 0,1 1 0 0 0,0 0 0 0 0,-6 16 1 0 0,10-21-194 0 0,0 0 1 0 0,1 0-1 0 0,0 0 1 0 0,0 0-1 0 0,1 1 0 0 0,0-1 1 0 0,0 13-1 0 0,1-16-92 0 0,1-1-1 0 0,0 1 1 0 0,0-1-1 0 0,0 1 1 0 0,0-1-1 0 0,1 0 1 0 0,-1 0-1 0 0,1 0 1 0 0,0 0-1 0 0,0 0 1 0 0,0 0-1 0 0,0 0 1 0 0,1 0-1 0 0,-1-1 1 0 0,1 1-1 0 0,-1-1 1 0 0,1 0-1 0 0,5 3 1 0 0,-4-1-30 0 0,1-2 0 0 0,0 1 0 0 0,0 0 0 0 0,0-1-1 0 0,0 0 1 0 0,0 0 0 0 0,1 0 0 0 0,-1-1 0 0 0,1 0 0 0 0,-1 0 0 0 0,7 0 0 0 0,-2-2-35 0 0,-1 0 1 0 0,0 0-1 0 0,0-1 1 0 0,0-1-1 0 0,0 0 1 0 0,0 0-1 0 0,0 0 1 0 0,-1-1 0 0 0,0 0-1 0 0,1-1 1 0 0,-1 0-1 0 0,-1 0 1 0 0,1-1-1 0 0,-1 0 1 0 0,0 0-1 0 0,-1-1 1 0 0,1 0-1 0 0,-1 0 1 0 0,0 0-1 0 0,-1-1 1 0 0,0 0-1 0 0,4-8 1 0 0,-6 9 10 0 0,-2 1-1 0 0,1-1 1 0 0,0 1 0 0 0,-1-1 0 0 0,-1 1-1 0 0,1-1 1 0 0,-1 1 0 0 0,0-1-1 0 0,0 0 1 0 0,-2-9 0 0 0,0 7-4 0 0,1 0 1 0 0,-2 0 0 0 0,1 0-1 0 0,-1 0 1 0 0,-1 1-1 0 0,-8-16 1 0 0,11 21 41 0 0,-1 0 1 0 0,0 0-1 0 0,0 1 0 0 0,0-1 0 0 0,0 1 1 0 0,0 0-1 0 0,-1 0 0 0 0,1 0 1 0 0,-1 0-1 0 0,1 0 0 0 0,-1 0 0 0 0,0 1 1 0 0,0-1-1 0 0,0 1 0 0 0,0 0 0 0 0,-3-2 1 0 0,2 3 7 0 0,-1-1 0 0 0,1 0 0 0 0,0 1 0 0 0,-1 0 0 0 0,1 0 0 0 0,0 0 0 0 0,-1 1 0 0 0,1 0 0 0 0,0-1 0 0 0,-8 4 0 0 0,2 0 61 0 0,0 0 0 0 0,1 1 0 0 0,-1 0-1 0 0,1 0 1 0 0,0 1 0 0 0,0 0 0 0 0,1 1 0 0 0,-14 13-1 0 0,11-8 45 0 0,1 0 0 0 0,0 1-1 0 0,-12 19 1 0 0,18-24-35 0 0,0-1-1 0 0,1 0 1 0 0,0 1-1 0 0,0 0 1 0 0,0 0-1 0 0,1 0 1 0 0,0 0-1 0 0,-1 12 1 0 0,3-17-70 0 0,1-1 1 0 0,-1 1 0 0 0,1 0-1 0 0,-1-1 1 0 0,1 1 0 0 0,0-1-1 0 0,0 0 1 0 0,0 1 0 0 0,0-1-1 0 0,0 0 1 0 0,0 1 0 0 0,1-1-1 0 0,-1 0 1 0 0,1 0 0 0 0,0 0-1 0 0,-1 0 1 0 0,1 0 0 0 0,0-1-1 0 0,0 1 1 0 0,0-1 0 0 0,0 1-1 0 0,4 1 1 0 0,3 2-3 0 0,0 0 0 0 0,0-1-1 0 0,0 0 1 0 0,15 4 0 0 0,-14-6-20 0 0,-1 0-1 0 0,0-1 1 0 0,1 0 0 0 0,-1 0 0 0 0,1-1 0 0 0,-1 0 0 0 0,1-1 0 0 0,-1 0-1 0 0,0 0 1 0 0,1-1 0 0 0,17-6 0 0 0,-15 4-33 0 0,0-2-1 0 0,-1 1 1 0 0,1-1 0 0 0,-1-1-1 0 0,0 0 1 0 0,-1-1-1 0 0,0 0 1 0 0,12-12 0 0 0,-19 17 28 0 0,0-1 0 0 0,0 1 0 0 0,0-1 0 0 0,-1 0 0 0 0,0 0 0 0 0,0-1 1 0 0,0 1-1 0 0,0 0 0 0 0,0-1 0 0 0,-1 1 0 0 0,0-1 0 0 0,0 1 1 0 0,0-1-1 0 0,-1 0 0 0 0,1 1 0 0 0,-1-1 0 0 0,0 0 0 0 0,-1 0 1 0 0,1 1-1 0 0,-1-1 0 0 0,0 1 0 0 0,-2-8 0 0 0,0 1 35 0 0,-1 0 0 0 0,0 1-1 0 0,-1-1 1 0 0,0 1 0 0 0,-1 0-1 0 0,0 0 1 0 0,0 1 0 0 0,-10-12-1 0 0,15 21-15 0 0,1 0 0 0 0,0-1 0 0 0,-1 1 0 0 0,1-1 0 0 0,0 1 0 0 0,-1 0 0 0 0,1-1 0 0 0,0 1 0 0 0,-1-1 0 0 0,1 1 0 0 0,-1 0 0 0 0,1 0 0 0 0,0-1 0 0 0,-1 1 0 0 0,1 0 0 0 0,-1 0 0 0 0,1 0 0 0 0,-1-1 0 0 0,1 1 0 0 0,-1 0 0 0 0,1 0 0 0 0,-1 0 0 0 0,1 0 0 0 0,-1 0 0 0 0,1 0 0 0 0,-1 0 0 0 0,1 0 0 0 0,-2 0 0 0 0,2 1 4 0 0,-1-1 0 0 0,0 1-1 0 0,1-1 1 0 0,-1 1 0 0 0,1 0-1 0 0,-1-1 1 0 0,1 1 0 0 0,-1 0-1 0 0,1-1 1 0 0,0 1 0 0 0,-1 0-1 0 0,1 0 1 0 0,0-1 0 0 0,-1 1-1 0 0,1 1 1 0 0,-2 6 44 0 0,1 0 0 0 0,-1 13 0 0 0,2-18-49 0 0,0 8 17 0 0,0-1 1 0 0,0 1-1 0 0,1-1 0 0 0,0 1 1 0 0,1-1-1 0 0,1 0 0 0 0,-1 1 1 0 0,2-1-1 0 0,-1 0 1 0 0,1 0-1 0 0,9 15 0 0 0,-8-18-36 0 0,-1-1 0 0 0,1 1 0 0 0,0-1 0 0 0,0 0-1 0 0,1 0 1 0 0,0-1 0 0 0,0 0 0 0 0,0 0 0 0 0,1 0-1 0 0,-1-1 1 0 0,1 0 0 0 0,0 0 0 0 0,1 0 0 0 0,-1-1-1 0 0,15 4 1 0 0,-8-3-456 0 0,0-1 0 0 0,-1-1 0 0 0,28 2-1 0 0,-33-4-540 0 0,0-1-1 0 0,1 0 0 0 0,-1 0 0 0 0,0-1 0 0 0,0 0 1 0 0,0 0-1 0 0,-1-1 0 0 0,9-3 0 0 0,0-2-980 0 0</inkml:trace>
</inkml:ink>
</file>

<file path=ppt/ink/ink5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5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168 140 8 0 0,'0'-2'244'0'0,"0"1"1"0"0,1-1-1 0 0,-1 1 1 0 0,0-1-1 0 0,1 1 1 0 0,-1-1-1 0 0,1 1 1 0 0,0-1-1 0 0,-1 1 1 0 0,1-1-1 0 0,1-1 1 0 0,4-9 1387 0 0,-5 7-1039 0 0,0-1 0 0 0,0 1 0 0 0,0 0 0 0 0,-1 0 0 0 0,0-1 0 0 0,0 1-1 0 0,0 0 1 0 0,-1-1 0 0 0,1 1 0 0 0,-1 0 0 0 0,-1 0 0 0 0,-2-9 0 0 0,3 12-481 0 0,0 0 0 0 0,0 1 0 0 0,1-1 0 0 0,-1 0 0 0 0,0 1 0 0 0,0-1 0 0 0,0 1 0 0 0,-1-1 0 0 0,1 1 0 0 0,0-1 0 0 0,-1 1 0 0 0,1 0 0 0 0,-1 0 0 0 0,1 0 0 0 0,-1-1 0 0 0,1 2 0 0 0,-1-1 0 0 0,0 0 0 0 0,1 0 0 0 0,-1 0 0 0 0,0 1 0 0 0,0-1 0 0 0,0 1 0 0 0,0-1 0 0 0,1 1 0 0 0,-1 0 0 0 0,0 0 0 0 0,0 0 0 0 0,0 0 0 0 0,0 0 0 0 0,0 0 0 0 0,0 1 0 0 0,1-1 0 0 0,-1 0 0 0 0,0 1 0 0 0,0 0 0 0 0,0-1 0 0 0,-2 2 0 0 0,-3 2 60 0 0,0 0 0 0 0,1 0 0 0 0,-1 0 0 0 0,1 1 1 0 0,0 0-1 0 0,0 0 0 0 0,0 0 0 0 0,1 1 0 0 0,0 0 0 0 0,0 0 0 0 0,0 1 0 0 0,1-1 0 0 0,0 1 0 0 0,0 0 0 0 0,-3 8 0 0 0,2-4-65 0 0,1-1-1 0 0,1 0 0 0 0,0 1 1 0 0,0 0-1 0 0,1 0 1 0 0,0 0-1 0 0,1 0 1 0 0,1 0-1 0 0,-1 0 0 0 0,3 13 1 0 0,-2-21-86 0 0,1 1 0 0 0,0 0 0 0 0,0 0 0 0 0,0 0-1 0 0,1-1 1 0 0,-1 1 0 0 0,1-1 0 0 0,0 1 0 0 0,0-1 0 0 0,0 1 0 0 0,0-1 0 0 0,3 3 0 0 0,0-1-15 0 0,0-1-1 0 0,0 0 1 0 0,0 1-1 0 0,0-2 1 0 0,0 1-1 0 0,11 4 1 0 0,1 0-67 0 0,1-2-1 0 0,0 0 1 0 0,36 7 0 0 0,-45-10-112 0 0,0-2 0 0 0,1 1 0 0 0,-1-1 0 0 0,1 0 0 0 0,-1-1-1 0 0,0 0 1 0 0,1-1 0 0 0,-1 0 0 0 0,0 0 0 0 0,1-1-1 0 0,-1 0 1 0 0,0 0 0 0 0,11-6 0 0 0,37-20-2978 0 0,-22 5-2147 0 0,-22 14 3605 0 0</inkml:trace>
</inkml:ink>
</file>

<file path=ppt/ink/ink5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5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61 100 8 0 0,'-4'0'708'0'0,"1"0"0"0"0,-1 1 0 0 0,0 0 0 0 0,1-1-1 0 0,-1 1 1 0 0,1 0 0 0 0,-1 0 0 0 0,1 1 0 0 0,-1-1 0 0 0,-2 3 0 0 0,4-4-434 0 0,1 1 0 0 0,0 0 1 0 0,0 0-1 0 0,0 0 1 0 0,0 0-1 0 0,0 0 0 0 0,0 0 1 0 0,0 0-1 0 0,0 0 0 0 0,0 0 1 0 0,0 0-1 0 0,0 0 0 0 0,1 1 1 0 0,-1-1-1 0 0,0 0 1 0 0,1 1-1 0 0,-1-1 0 0 0,1 0 1 0 0,-1 1-1 0 0,1-1 0 0 0,0 1 1 0 0,0-1-1 0 0,0 1 1 0 0,0-1-1 0 0,0 0 0 0 0,0 1 1 0 0,0-1-1 0 0,0 2 0 0 0,1-1-198 0 0,0 0 1 0 0,0-1-1 0 0,-1 1 0 0 0,1 0 0 0 0,0-1 0 0 0,1 1 0 0 0,-1-1 0 0 0,0 1 0 0 0,0-1 0 0 0,0 0 0 0 0,1 0 0 0 0,-1 1 0 0 0,1-1 0 0 0,-1 0 0 0 0,1 0 1 0 0,-1 0-1 0 0,1-1 0 0 0,0 1 0 0 0,0 0 0 0 0,-1-1 0 0 0,1 1 0 0 0,3 0 0 0 0,2 1 58 0 0,0-1-1 0 0,1 0 1 0 0,-1 0 0 0 0,9 0-1 0 0,2-2-112 0 0,0 0 0 0 0,0-1 0 0 0,-1-1 0 0 0,1 0 0 0 0,-1-2 0 0 0,0 0 0 0 0,0-1 0 0 0,-1 0 0 0 0,1-1 1 0 0,-1-1-1 0 0,-1-1 0 0 0,16-11 0 0 0,-29 19-30 0 0,0-1 1 0 0,1 0 0 0 0,-1 0 0 0 0,0 0 0 0 0,0 0 0 0 0,0 0-1 0 0,0-1 1 0 0,-1 1 0 0 0,1 0 0 0 0,-1-1 0 0 0,1 1 0 0 0,-1-1 0 0 0,0 0-1 0 0,0 1 1 0 0,0-1 0 0 0,0 0 0 0 0,-1 0 0 0 0,1-5 0 0 0,-1 6 6 0 0,0 0 0 0 0,0 0 0 0 0,0 0 0 0 0,-1 0 0 0 0,1 0 0 0 0,-1 0 0 0 0,0 0 0 0 0,1 0 0 0 0,-1 0 0 0 0,0 0 0 0 0,0 0 0 0 0,0 0 0 0 0,-1 0 0 0 0,1 0 1 0 0,0 1-1 0 0,-1-1 0 0 0,1 0 0 0 0,-1 1 0 0 0,1 0 0 0 0,-1-1 0 0 0,0 1 0 0 0,1 0 0 0 0,-1 0 0 0 0,0 0 0 0 0,-4-2 0 0 0,0 1 7 0 0,1 0-1 0 0,-1 0 0 0 0,0 1 1 0 0,0 0-1 0 0,0 0 0 0 0,0 0 1 0 0,1 1-1 0 0,-1 0 0 0 0,-11 1 1 0 0,-6 2 35 0 0,-24 6 0 0 0,40-7-18 0 0,-2 0 13 0 0,0 1 0 0 0,1 1 0 0 0,-1-1 0 0 0,1 1 1 0 0,0 1-1 0 0,0-1 0 0 0,1 2 0 0 0,-1-1 0 0 0,1 1 0 0 0,0 0 1 0 0,1 0-1 0 0,-1 1 0 0 0,1-1 0 0 0,1 2 0 0 0,-8 11 1 0 0,7-11 14 0 0,1 0 0 0 0,1 1 1 0 0,0 0-1 0 0,0 0 1 0 0,0 0-1 0 0,1 0 0 0 0,1 1 1 0 0,-1-1-1 0 0,1 1 1 0 0,1-1-1 0 0,0 1 0 0 0,1 0 1 0 0,0 0-1 0 0,1 14 1 0 0,0-20-52 0 0,0 0 1 0 0,1 1-1 0 0,0-1 1 0 0,-1 0-1 0 0,1 0 1 0 0,1 0-1 0 0,-1-1 1 0 0,0 1-1 0 0,1-1 1 0 0,0 1-1 0 0,0-1 1 0 0,0 0-1 0 0,0 0 1 0 0,0 0-1 0 0,1 0 1 0 0,5 3-1 0 0,6 3-56 0 0,-1 0 1 0 0,31 11-1 0 0,-20-11-251 0 0,0-1 1 0 0,1-1-1 0 0,49 7 1 0 0,-24-9-3208 0 0,53-1 1 0 0,-74-4 1689 0 0,0-5-196 0 0</inkml:trace>
</inkml:ink>
</file>

<file path=ppt/ink/ink5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9:56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272 142 8 0 0,'1'-1'2'0'0,"3"-9"1203"0"0,1-1 1 0 0,-1 0-1 0 0,-1 0 1 0 0,0 0 0 0 0,0 0-1 0 0,-1-1 1 0 0,-1 1-1 0 0,1-19 1 0 0,-2 29-1111 0 0,0 0 0 0 0,-1-1 0 0 0,1 1 1 0 0,0 0-1 0 0,0 0 0 0 0,-1 0 1 0 0,1 0-1 0 0,-1 0 0 0 0,1 0 0 0 0,-1 1 1 0 0,1-1-1 0 0,-1 0 0 0 0,0 0 0 0 0,0 0 1 0 0,1 0-1 0 0,-1 1 0 0 0,0-1 1 0 0,0 0-1 0 0,0 1 0 0 0,0-1 0 0 0,1 0 1 0 0,-1 1-1 0 0,0-1 0 0 0,0 1 0 0 0,0 0 1 0 0,0-1-1 0 0,0 1 0 0 0,-1 0 1 0 0,1 0-1 0 0,0-1 0 0 0,0 1 0 0 0,0 0 1 0 0,0 0-1 0 0,0 0 0 0 0,0 0 0 0 0,0 0 1 0 0,-2 1-1 0 0,-3 0 99 0 0,1-1 0 0 0,-1 2 0 0 0,1-1 0 0 0,-1 0 1 0 0,-9 5-1 0 0,2 0-91 0 0,1-1 1 0 0,0 2 0 0 0,0 0 0 0 0,0 0 0 0 0,1 1-1 0 0,0 1 1 0 0,1-1 0 0 0,0 2 0 0 0,0 0 0 0 0,1 0-1 0 0,-13 18 1 0 0,21-26-99 0 0,-1 1 0 0 0,1-1 0 0 0,0 0 0 0 0,0 1-1 0 0,0-1 1 0 0,0 1 0 0 0,0 0 0 0 0,1-1 0 0 0,-1 1-1 0 0,1 0 1 0 0,0 0 0 0 0,-1-1 0 0 0,1 1 0 0 0,0 0 0 0 0,1 0-1 0 0,-1-1 1 0 0,0 1 0 0 0,1 0 0 0 0,0-1 0 0 0,1 6-1 0 0,0-5-8 0 0,0 1 0 0 0,0-1-1 0 0,0 0 1 0 0,0 0-1 0 0,1 0 1 0 0,-1-1-1 0 0,1 1 1 0 0,0 0 0 0 0,0-1-1 0 0,0 0 1 0 0,0 0-1 0 0,0 0 1 0 0,0 0-1 0 0,7 3 1 0 0,7 1-12 0 0,0 0 0 0 0,1-2 0 0 0,20 4 0 0 0,-22-5 29 0 0,0 0-1 0 0,0 1 1 0 0,-1 1-1 0 0,20 8 1 0 0,-33-12 11 0 0,0 0 1 0 0,0 0 0 0 0,-1 0 0 0 0,1 0-1 0 0,0 0 1 0 0,0 0 0 0 0,-1 0-1 0 0,1 1 1 0 0,-1-1 0 0 0,1 1 0 0 0,-1-1-1 0 0,0 1 1 0 0,1-1 0 0 0,-1 1 0 0 0,0 0-1 0 0,0 0 1 0 0,0 0 0 0 0,0 0-1 0 0,-1-1 1 0 0,1 1 0 0 0,0 0 0 0 0,-1 0-1 0 0,0 0 1 0 0,1 0 0 0 0,-1 0-1 0 0,0 1 1 0 0,0-1 0 0 0,0 0 0 0 0,0 2-1 0 0,-1-1 60 0 0,0 0-1 0 0,0 1 0 0 0,0-1 1 0 0,-1 0-1 0 0,1 0 0 0 0,-1-1 1 0 0,1 1-1 0 0,-1 0 0 0 0,0 0 1 0 0,0-1-1 0 0,-1 1 0 0 0,1-1 1 0 0,0 0-1 0 0,-1 0 0 0 0,1 0 1 0 0,-1 0-1 0 0,-4 3 0 0 0,-13 6 108 0 0,-1-1-1 0 0,0 0 0 0 0,0-2 1 0 0,-1 0-1 0 0,0-2 0 0 0,-36 7 1 0 0,51-12-203 0 0,0-1 1 0 0,0 0-1 0 0,0 0 1 0 0,-1-1-1 0 0,1 1 1 0 0,0-2-1 0 0,0 1 1 0 0,-11-5-1 0 0,15 5-155 0 0,0 0 1 0 0,0-1-1 0 0,0 1 0 0 0,0-1 1 0 0,0 0-1 0 0,1 0 0 0 0,-1 0 1 0 0,0 0-1 0 0,-2-3 0 0 0,4 3-208 0 0,0 0 0 0 0,-1 0-1 0 0,1 1 1 0 0,0-1 0 0 0,0 0-1 0 0,0-1 1 0 0,0 1 0 0 0,1 0-1 0 0,-1 0 1 0 0,0 0 0 0 0,1 0-1 0 0,0-1 1 0 0,-1 1 0 0 0,1-4-1 0 0,2-9-2639 0 0</inkml:trace>
</inkml:ink>
</file>

<file path=ppt/ink/ink5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3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5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6.0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248 69 512 0 0,'-1'-6'642'0'0,"0"1"1"0"0,0-1-1 0 0,-1 1 1 0 0,1-1-1 0 0,-1 1 0 0 0,-4-7 1 0 0,5 10-313 0 0,0 1 1 0 0,0-1 0 0 0,0 1 0 0 0,0-1 0 0 0,-1 1 0 0 0,1 0-1 0 0,0 0 1 0 0,-1-1 0 0 0,1 1 0 0 0,-1 0 0 0 0,1 0-1 0 0,-1 0 1 0 0,0 1 0 0 0,1-1 0 0 0,-1 0 0 0 0,0 1-1 0 0,1-1 1 0 0,-1 1 0 0 0,0-1 0 0 0,0 1 0 0 0,0 0-1 0 0,0 0 1 0 0,-2-1 0 0 0,-1 2-31 0 0,-1 0 1 0 0,1 0-1 0 0,-1 0 0 0 0,1 1 0 0 0,0-1 1 0 0,-1 1-1 0 0,1 1 0 0 0,0-1 0 0 0,0 1 1 0 0,1 0-1 0 0,-1 0 0 0 0,-5 5 0 0 0,-3 2 145 0 0,0 1-1 0 0,-20 25 0 0 0,24-26-223 0 0,0 1 0 0 0,1 1 0 0 0,1 0 0 0 0,-9 18 0 0 0,13-25-167 0 0,1 1 1 0 0,0 0-1 0 0,0-1 0 0 0,0 1 0 0 0,1 0 0 0 0,0 0 1 0 0,0 0-1 0 0,1 0 0 0 0,0 0 0 0 0,0 0 1 0 0,0 0-1 0 0,1 0 0 0 0,1 6 0 0 0,-2-8-37 0 0,1-1 0 0 0,1 0 0 0 0,-1 0 0 0 0,0 1 0 0 0,1-1 0 0 0,0 0 0 0 0,-1 0 0 0 0,1 0 0 0 0,0-1 0 0 0,1 1 0 0 0,-1 0 0 0 0,0-1 0 0 0,6 5 0 0 0,-3-4-12 0 0,-1 0 0 0 0,1 0 0 0 0,1 0-1 0 0,-1-1 1 0 0,0 1 0 0 0,1-1 0 0 0,8 2-1 0 0,2-1-39 0 0,0-1-1 0 0,-1-1 1 0 0,1 0-1 0 0,0-1 1 0 0,18-1-1 0 0,-16-1-24 0 0,0-1 1 0 0,-1-1-1 0 0,1 0 1 0 0,-1-1-1 0 0,24-10 1 0 0,-33 12 18 0 0,1-1 0 0 0,-1 0 0 0 0,0-1 0 0 0,-1 0 0 0 0,1 0 0 0 0,-1 0 0 0 0,0-1 0 0 0,0 0 0 0 0,-1-1 0 0 0,0 0 0 0 0,0 0 0 0 0,8-12 0 0 0,-12 14 33 0 0,0 0 0 0 0,0 0 0 0 0,-1 0 0 0 0,1 0 0 0 0,-1 0 0 0 0,-1 0 0 0 0,1-1 0 0 0,-1 1 0 0 0,0 0 0 0 0,0 0 0 0 0,0-1 0 0 0,0 1 0 0 0,-1 0 0 0 0,-3-10 0 0 0,1 5-8 0 0,0 0-1 0 0,-1 0 1 0 0,0 0 0 0 0,0 1-1 0 0,-1 0 1 0 0,-10-14 0 0 0,13 19 24 0 0,-1 1 0 0 0,0 0 0 0 0,0 0 0 0 0,-1 0 0 0 0,1 0 0 0 0,-1 0 0 0 0,1 1 0 0 0,-1-1 0 0 0,0 1 0 0 0,0 0 0 0 0,0 0 0 0 0,-6-1 0 0 0,3 1-1 0 0,0 0 1 0 0,0 1-1 0 0,0 0 1 0 0,0 0 0 0 0,0 1-1 0 0,0 0 1 0 0,-9 1 0 0 0,3 1 18 0 0,1 0 0 0 0,0 0 0 0 0,0 2 0 0 0,0 0 0 0 0,1 0 0 0 0,-1 1 0 0 0,1 0-1 0 0,-17 11 1 0 0,19-10-5 0 0,1 0-1 0 0,0 1 0 0 0,0 0 0 0 0,1 0 0 0 0,0 1 1 0 0,0 0-1 0 0,1 0 0 0 0,-1 1 0 0 0,2 0 0 0 0,0 0 0 0 0,-7 14 1 0 0,10-19-18 0 0,0 1 1 0 0,1 0 0 0 0,-1 0 0 0 0,1 1 0 0 0,0-1 0 0 0,0 0 0 0 0,1 0 0 0 0,0 0 0 0 0,0 1 0 0 0,0-1 0 0 0,0 0 0 0 0,1 0 0 0 0,0 1-1 0 0,0-1 1 0 0,0 0 0 0 0,1 0 0 0 0,-1 0 0 0 0,1 0 0 0 0,1-1 0 0 0,-1 1 0 0 0,1 0 0 0 0,-1-1 0 0 0,1 0 0 0 0,5 6 0 0 0,-3-5-11 0 0,1 1 0 0 0,0-1 0 0 0,0-1 0 0 0,0 1 0 0 0,0-1 0 0 0,1 0 0 0 0,0-1 0 0 0,-1 1 0 0 0,1-1 0 0 0,12 3 0 0 0,-9-3-4 0 0,0-1 0 0 0,1 0-1 0 0,-1 0 1 0 0,0-1 0 0 0,0-1-1 0 0,1 0 1 0 0,13-1 0 0 0,-15-1-20 0 0,0 0 0 0 0,-1 0 1 0 0,0-1-1 0 0,1 0 0 0 0,-1-1 1 0 0,12-6-1 0 0,-8 2-28 0 0,0 1-1 0 0,0-2 1 0 0,13-12 0 0 0,-18 15 48 0 0,-1 0 0 0 0,0-1 1 0 0,-1 1-1 0 0,0-1 0 0 0,0 0 1 0 0,0-1-1 0 0,-1 1 0 0 0,0-1 1 0 0,0 0-1 0 0,-1 0 0 0 0,0 0 1 0 0,0 0-1 0 0,-1-1 0 0 0,0 1 1 0 0,1-17-1 0 0,-2 16-1 0 0,1-6 107 0 0,-1 1 1 0 0,-1 0 0 0 0,-2-27 0 0 0,3 41-91 0 0,-1 0 0 0 0,0 0 0 0 0,0-1 0 0 0,0 1 0 0 0,0 0 0 0 0,0 0 0 0 0,0 0 0 0 0,0 0 0 0 0,0 0 0 0 0,0 0 0 0 0,0 0 0 0 0,0-1 0 0 0,0 1 0 0 0,-1 0 0 0 0,1 0 0 0 0,0 0 1 0 0,0 0-1 0 0,0 0 0 0 0,0 0 0 0 0,0 0 0 0 0,0 0 0 0 0,0-1 0 0 0,0 1 0 0 0,0 0 0 0 0,0 0 0 0 0,0 0 0 0 0,0 0 0 0 0,0 0 0 0 0,-1 0 0 0 0,1 0 0 0 0,0 0 0 0 0,0 0 0 0 0,0 0 0 0 0,0 0 0 0 0,0 0 0 0 0,0 0 0 0 0,0 0 0 0 0,0 0 0 0 0,-1 0 1 0 0,1 0-1 0 0,0 0 0 0 0,0 0 0 0 0,0 0 0 0 0,0 0 0 0 0,0 0 0 0 0,0 0 0 0 0,0 0 0 0 0,-1 0 0 0 0,1 0 0 0 0,0 0 0 0 0,-5 6 122 0 0,-3 9-18 0 0,5-6-48 0 0,0 1 0 0 0,1 1 0 0 0,0-1-1 0 0,1 0 1 0 0,0 0 0 0 0,1 1 0 0 0,0-1 0 0 0,0 0-1 0 0,1 1 1 0 0,1-1 0 0 0,0 0 0 0 0,0 0 0 0 0,6 15-1 0 0,-6-18-62 0 0,1 0-1 0 0,1 0 0 0 0,-1 0 0 0 0,1-1 1 0 0,1 0-1 0 0,-1 1 0 0 0,1-1 0 0 0,0-1 1 0 0,0 1-1 0 0,0-1 0 0 0,1 0 0 0 0,0 0 1 0 0,0-1-1 0 0,0 1 0 0 0,1-1 0 0 0,0-1 1 0 0,-1 1-1 0 0,1-1 0 0 0,8 2 0 0 0,-2-1-270 0 0,0-1-1 0 0,0-1 0 0 0,0 0 1 0 0,1-1-1 0 0,-1 0 0 0 0,22-2 1 0 0,-23 0-1272 0 0,1-1 0 0 0,-1 0 0 0 0,0-1 1 0 0,13-5-1 0 0,-4 0-746 0 0</inkml:trace>
</inkml:ink>
</file>

<file path=ppt/ink/ink5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7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236 192 512 0 0,'3'-13'1545'0'0,"0"-1"0"0"0,0 1 0 0 0,0-23 0 0 0,-3 28-867 0 0,0 0 0 0 0,0 0 1 0 0,-1 0-1 0 0,0 1 0 0 0,-1-1 1 0 0,1 0-1 0 0,-6-12 1 0 0,6 17-525 0 0,0 1 0 0 0,-1 0 0 0 0,1-1 1 0 0,-1 1-1 0 0,1 0 0 0 0,-1 0 1 0 0,1 0-1 0 0,-1 0 0 0 0,0 0 0 0 0,0 1 1 0 0,0-1-1 0 0,0 1 0 0 0,0-1 0 0 0,-1 1 1 0 0,-2-2-1 0 0,1 1 10 0 0,-1 1 1 0 0,1-1-1 0 0,-1 1 1 0 0,1 0-1 0 0,-1 1 1 0 0,0-1-1 0 0,1 1 1 0 0,-6 0-1 0 0,0 0-19 0 0,-1 1 0 0 0,1 1 0 0 0,0 0 0 0 0,0 0 0 0 0,0 1 0 0 0,0 0-1 0 0,-11 6 1 0 0,16-7-99 0 0,0 1-1 0 0,0 0 0 0 0,0 0 0 0 0,0 0 1 0 0,0 1-1 0 0,1 0 0 0 0,0 0 0 0 0,0 0 1 0 0,0 0-1 0 0,-7 10 0 0 0,10-12-34 0 0,0 0 0 0 0,0 1 0 0 0,0-1-1 0 0,0 0 1 0 0,0 0 0 0 0,0 1 0 0 0,0-1-1 0 0,1 1 1 0 0,-1-1 0 0 0,1 1-1 0 0,0-1 1 0 0,0 1 0 0 0,0-1 0 0 0,0 1-1 0 0,0-1 1 0 0,1 1 0 0 0,-1-1 0 0 0,1 1-1 0 0,-1-1 1 0 0,1 0 0 0 0,0 1 0 0 0,0-1-1 0 0,0 0 1 0 0,0 0 0 0 0,0 1 0 0 0,1-1-1 0 0,-1 0 1 0 0,3 2 0 0 0,1 2-3 0 0,1 0 0 0 0,0 0 1 0 0,0-1-1 0 0,0 0 0 0 0,1 0 0 0 0,0 0 1 0 0,0-1-1 0 0,8 4 0 0 0,9 3-18 0 0,31 9 0 0 0,-36-15 41 0 0,-1 2 1 0 0,0 0-1 0 0,28 17 1 0 0,-42-22-7 0 0,0 1 1 0 0,-1-1-1 0 0,1 1 1 0 0,-1 0-1 0 0,0 0 0 0 0,0 0 1 0 0,0 0-1 0 0,0 1 1 0 0,-1-1-1 0 0,5 9 0 0 0,-6-10-7 0 0,0 0 0 0 0,-1 0 0 0 0,1 0 0 0 0,-1 0-1 0 0,1 0 1 0 0,-1 1 0 0 0,0-1 0 0 0,0 0 0 0 0,0 0-1 0 0,0 0 1 0 0,0 1 0 0 0,-1-1 0 0 0,1 0 0 0 0,0 0-1 0 0,-1 0 1 0 0,0 0 0 0 0,0 1 0 0 0,1-1 0 0 0,-1 0-1 0 0,0 0 1 0 0,-1-1 0 0 0,1 1 0 0 0,-2 3 0 0 0,-4 3 59 0 0,0 0-1 0 0,-1 0 1 0 0,1-1 0 0 0,-2 0 0 0 0,1 0 0 0 0,-1-1 0 0 0,0 0 0 0 0,0-1 0 0 0,-14 7-1 0 0,1-3 27 0 0,0-1 0 0 0,0-1 0 0 0,-29 6 0 0 0,48-12-94 0 0,-1-1-1 0 0,0 1 1 0 0,0-1 0 0 0,0 1-1 0 0,0-1 1 0 0,0 0 0 0 0,-4-1-1 0 0,8 1-13 0 0,-1-1 0 0 0,0 1 0 0 0,0 0 0 0 0,0 0-1 0 0,0-1 1 0 0,1 1 0 0 0,-1 0 0 0 0,0-1 0 0 0,0 1 0 0 0,1-1 0 0 0,-1 1-1 0 0,0-1 1 0 0,1 0 0 0 0,-1 1 0 0 0,0-1 0 0 0,1 0 0 0 0,-1 1-1 0 0,1-1 1 0 0,-1 0 0 0 0,1 1 0 0 0,0-1 0 0 0,-1 0 0 0 0,1 0 0 0 0,0 0-1 0 0,-1 0 1 0 0,1 1 0 0 0,0-1 0 0 0,0 0 0 0 0,0 0 0 0 0,0 0-1 0 0,0 0 1 0 0,0 0 0 0 0,0 1 0 0 0,0-1 0 0 0,0 0 0 0 0,0-1 0 0 0,1-4-67 0 0,1 1 1 0 0,-1 0 0 0 0,1 0 0 0 0,0-1 0 0 0,0 1 0 0 0,0 1 0 0 0,1-1 0 0 0,0 0-1 0 0,4-5 1 0 0,36-41-1162 0 0,-29 35 572 0 0,48-50-3634 0 0,-18 24-1608 0 0,-23 24 2166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1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79 72 512 0 0,'0'-2'532'0'0,"-1"1"-1"0"0,0-1 1 0 0,1 1 0 0 0,-1 0-1 0 0,0-1 1 0 0,0 1-1 0 0,0 0 1 0 0,0 0 0 0 0,0 0-1 0 0,0-1 1 0 0,-1 1-1 0 0,1 0 1 0 0,0 1 0 0 0,-1-1-1 0 0,1 0 1 0 0,0 0-1 0 0,-1 1 1 0 0,1-1 0 0 0,-2 0-1 0 0,-32-6 4289 0 0,24 5-5109 0 0,2 2 1434 0 0,10 4 461 0 0,0-3-1502 0 0,0 0-1 0 0,1 0 0 0 0,-1 0 1 0 0,1 0-1 0 0,-1-1 0 0 0,1 1 1 0 0,0 0-1 0 0,2 0 0 0 0,7 0 37 0 0,0 0 0 0 0,0-1 0 0 0,1 0-1 0 0,-1 0 1 0 0,0-2 0 0 0,0 1 0 0 0,0-1 0 0 0,16-6-1 0 0,32-3 506 0 0,5 3-127 0 0,94-10-213 0 0,-111 16-352 0 0,67 4-1 0 0,-92-4 103 0 0,-19 1-246 0 0,0 1 0 0 0,-1-1 0 0 0,1 1 0 0 0,0 0 0 0 0,0 0 0 0 0,0 0 0 0 0,0 0 0 0 0,0 0 1 0 0,0 1-1 0 0,3 1 0 0 0,-5-2-131 0 0,-1 0 0 0 0,0 0 1 0 0,1 1-1 0 0,-1-1 0 0 0,0 0 1 0 0,1 1-1 0 0,-1-1 0 0 0,0 0 1 0 0,0 1-1 0 0,1-1 0 0 0,-1 1 1 0 0,0-1-1 0 0,0 0 1 0 0,0 1-1 0 0,0-1 0 0 0,1 1 1 0 0,-1-1-1 0 0,0 1 0 0 0,0-1 1 0 0,0 1-1 0 0,0-1 0 0 0,0 0 1 0 0,0 1-1 0 0,0-1 0 0 0,0 1 1 0 0,0-1-1 0 0,0 1 0 0 0,0-1 1 0 0,-1 1-1 0 0,1-1 1 0 0,0 0-1 0 0,0 1 0 0 0,0-1 1 0 0,-1 1-1 0 0,1-1 0 0 0,0 0 1 0 0,-1 1-1 0 0,-3 6-1716 0 0</inkml:trace>
</inkml:ink>
</file>

<file path=ppt/ink/ink5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09.0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5 406 1584 0 0,'-2'-17'3859'0'0,"1"15"-3447"0"0,0 0 0 0 0,1 0-1 0 0,0 0 1 0 0,-1-1-1 0 0,1 1 1 0 0,0 0-1 0 0,0 0 1 0 0,0 0 0 0 0,1-1-1 0 0,-1 1 1 0 0,1-4-1 0 0,5 7 4512 0 0,8 8-3254 0 0,-8-4-1117 0 0,1-1-459 0 0,1-1-1 0 0,-1 0 1 0 0,1-1 0 0 0,0 0-1 0 0,0 0 1 0 0,0 0-1 0 0,-1-1 1 0 0,2 0-1 0 0,-1-1 1 0 0,14 0-1 0 0,7-3-124 0 0,46-11-1 0 0,-57 10 37 0 0,-1 1 10 0 0,0-2 1 0 0,0 0 0 0 0,0-1-1 0 0,-1-1 1 0 0,22-12 0 0 0,-35 17-21 0 0,0 0 1 0 0,-1 0-1 0 0,1 0 1 0 0,0 0 0 0 0,-1-1-1 0 0,1 1 1 0 0,-1-1-1 0 0,0 1 1 0 0,0-1-1 0 0,0 0 1 0 0,0 0 0 0 0,0 1-1 0 0,-1-1 1 0 0,1-1-1 0 0,-1 1 1 0 0,0 0-1 0 0,0 0 1 0 0,0 0 0 0 0,0-6-1 0 0,0 0 15 0 0,-1 1-1 0 0,-1-1 0 0 0,1 0 1 0 0,-1 0-1 0 0,-1 1 1 0 0,-3-13-1 0 0,1 6 2 0 0,0 1 0 0 0,-2-1 0 0 0,1 1 0 0 0,-2 0-1 0 0,0 0 1 0 0,0 1 0 0 0,-1 0 0 0 0,-19-22 0 0 0,23 30 9 0 0,-1 0 1 0 0,0 1 0 0 0,0 0 0 0 0,0 0 0 0 0,-1 0 0 0 0,1 0 0 0 0,-1 1 0 0 0,0 0 0 0 0,-12-5 0 0 0,13 7 5 0 0,0 0 0 0 0,0 0 0 0 0,-1 0 0 0 0,1 1 0 0 0,0-1 0 0 0,-1 1 0 0 0,1 0 0 0 0,0 1 0 0 0,-1-1 0 0 0,1 1 0 0 0,0 0 0 0 0,0 1 0 0 0,-9 2 0 0 0,9-2 25 0 0,0 0 1 0 0,0 0-1 0 0,1 1 1 0 0,-1-1-1 0 0,1 1 1 0 0,-1 0-1 0 0,1 0 1 0 0,0 0-1 0 0,0 1 1 0 0,1-1-1 0 0,-1 1 1 0 0,1 0-1 0 0,-1 0 0 0 0,1 0 1 0 0,0 0-1 0 0,1 1 1 0 0,-1-1-1 0 0,1 1 1 0 0,0 0-1 0 0,0 0 1 0 0,1 0-1 0 0,-1 0 1 0 0,1 0-1 0 0,0 0 1 0 0,0 0-1 0 0,0 9 1 0 0,2 67 805 0 0,2 1 1 0 0,17 87 0 0 0,-14-128-686 0 0,13 85 112 0 0,-13-101-249 0 0,0 0 0 0 0,2 0 0 0 0,11 23 0 0 0,-10-30-27 0 0,13 19-1 0 0,-13-21-59 0 0,-8-14 53 0 0,0-1 0 0 0,0 1 0 0 0,0-1-1 0 0,0 1 1 0 0,0 0 0 0 0,-1-1-1 0 0,1 1 1 0 0,-1 0 0 0 0,1 0 0 0 0,-1-1-1 0 0,0 1 1 0 0,0 2 0 0 0,0-3 0 0 0,0-1 0 0 0,0 1 1 0 0,-1 0-1 0 0,1-1 0 0 0,0 1 1 0 0,-1-1-1 0 0,1 1 1 0 0,0 0-1 0 0,-1-1 0 0 0,1 1 1 0 0,-1-1-1 0 0,1 0 0 0 0,-1 1 1 0 0,1-1-1 0 0,-1 1 0 0 0,0-1 1 0 0,1 0-1 0 0,-1 1 0 0 0,1-1 1 0 0,-1 0-1 0 0,0 0 0 0 0,1 1 1 0 0,-1-1-1 0 0,0 0 0 0 0,1 0 1 0 0,-1 0-1 0 0,0 0 0 0 0,1 0 1 0 0,-1 0-1 0 0,0 0 0 0 0,1 0 1 0 0,-1 0-1 0 0,-1 0 0 0 0,-3 0-11 0 0,1 0 0 0 0,-1-1-1 0 0,0 1 1 0 0,1-1-1 0 0,-1 0 1 0 0,0 0 0 0 0,1-1-1 0 0,-1 1 1 0 0,-4-3 0 0 0,8 3 3 0 0,0 1 0 0 0,0-1 0 0 0,0 0 0 0 0,0 0 0 0 0,0 1 0 0 0,0-1 1 0 0,0 0-1 0 0,0 0 0 0 0,0 0 0 0 0,1 0 0 0 0,-1 0 0 0 0,0 0 1 0 0,1-1-1 0 0,-1 1 0 0 0,1 0 0 0 0,-1 0 0 0 0,1 0 0 0 0,-1-1 0 0 0,1 1 1 0 0,0 0-1 0 0,0 0 0 0 0,-1-1 0 0 0,1 1 0 0 0,0 0 0 0 0,0-1 0 0 0,0 1 1 0 0,1 0-1 0 0,-1 0 0 0 0,0-1 0 0 0,0 1 0 0 0,1 0 0 0 0,-1 0 1 0 0,1-1-1 0 0,-1 1 0 0 0,1 0 0 0 0,-1 0 0 0 0,2-2 0 0 0,16-28-260 0 0,1 1-1 0 0,30-35 1 0 0,-38 50 220 0 0,-3 4 4 0 0,1 1 0 0 0,1 0 0 0 0,11-11 0 0 0,-18 18 41 0 0,0 1 1 0 0,0 0-1 0 0,1 0 0 0 0,-1 0 1 0 0,1 0-1 0 0,7-3 1 0 0,-9 5 1 0 0,0-1-1 0 0,-1 1 1 0 0,1 0 0 0 0,0 0 0 0 0,0-1 0 0 0,0 1-1 0 0,0 0 1 0 0,0 1 0 0 0,-1-1 0 0 0,1 0-1 0 0,0 0 1 0 0,0 1 0 0 0,0-1 0 0 0,-1 1 0 0 0,4 1-1 0 0,-3-1 5 0 0,-1 0 1 0 0,1 0-1 0 0,-1 1 0 0 0,1-1 0 0 0,-1 0 0 0 0,0 1 0 0 0,0-1 0 0 0,1 1 0 0 0,-1-1 0 0 0,0 1 0 0 0,0 0 1 0 0,0-1-1 0 0,-1 1 0 0 0,1 0 0 0 0,0 0 0 0 0,-1 0 0 0 0,1-1 0 0 0,-1 1 0 0 0,1 4 0 0 0,0 4 17 0 0,-1 1-1 0 0,0 15 1 0 0,0-12 34 0 0,0-5-46 0 0,0 0 0 0 0,1 1 0 0 0,0-1-1 0 0,0 0 1 0 0,5 14 0 0 0,-6-21-8 0 0,1 1 0 0 0,0-1-1 0 0,0 0 1 0 0,0 0 0 0 0,0 0 0 0 0,0 0-1 0 0,0 0 1 0 0,0-1 0 0 0,1 1 0 0 0,-1 0-1 0 0,1 0 1 0 0,-1-1 0 0 0,1 1 0 0 0,0-1-1 0 0,0 0 1 0 0,-1 1 0 0 0,1-1 0 0 0,0 0 0 0 0,0 0-1 0 0,0 0 1 0 0,1 0 0 0 0,-1-1 0 0 0,0 1-1 0 0,0 0 1 0 0,0-1 0 0 0,0 0 0 0 0,1 1-1 0 0,3-1 1 0 0,-3 0-18 0 0,1-1-1 0 0,-1 1 0 0 0,1-1 1 0 0,-1 0-1 0 0,1 0 1 0 0,-1 0-1 0 0,0-1 1 0 0,5-2-1 0 0,27-17-189 0 0,-21 12 168 0 0,-8 4-48 0 0,0 1 0 0 0,0-1 0 0 0,0 0 0 0 0,-1-1 0 0 0,1 1 0 0 0,-1-1 0 0 0,-1 0 0 0 0,1-1 0 0 0,5-10 0 0 0,-7 12 73 0 0,0-1 0 0 0,-1 1 0 0 0,0-1 0 0 0,0 1 0 0 0,0-1 0 0 0,-1 0 0 0 0,0 0 0 0 0,0 0 0 0 0,0 1 0 0 0,-1-1 0 0 0,0 0 0 0 0,0 0 0 0 0,-1-7-1 0 0,1 13 23 0 0,0-1 0 0 0,0 0-1 0 0,0 0 1 0 0,0 1-1 0 0,-1-1 1 0 0,1 0-1 0 0,0 0 1 0 0,0 1-1 0 0,-1-1 1 0 0,1 0-1 0 0,0 1 1 0 0,-1-1-1 0 0,1 1 1 0 0,-1-1-1 0 0,1 0 1 0 0,-1 1 0 0 0,1-1-1 0 0,-1 1 1 0 0,1-1-1 0 0,-1 1 1 0 0,0-1-1 0 0,0 1-2 0 0,0 0-1 0 0,1 0 1 0 0,-1 0-1 0 0,1 0 1 0 0,-1 0-1 0 0,0 0 0 0 0,1 0 1 0 0,-1 0-1 0 0,0 0 1 0 0,1 0-1 0 0,-1 0 1 0 0,1 0-1 0 0,-1 0 1 0 0,0 1-1 0 0,1-1 1 0 0,-1 0-1 0 0,1 0 0 0 0,-1 1 1 0 0,0 0-1 0 0,-1 0 6 0 0,0 0 0 0 0,1 1 0 0 0,-1-1 0 0 0,1 1 0 0 0,-1 0 0 0 0,1-1 0 0 0,0 1-1 0 0,-1 0 1 0 0,1 0 0 0 0,0 0 0 0 0,0-1 0 0 0,0 1 0 0 0,0 3 0 0 0,0-1 0 0 0,0 0 0 0 0,1-1 1 0 0,0 1-1 0 0,0 0 0 0 0,0 0 1 0 0,0-1-1 0 0,1 1 0 0 0,-1 0 0 0 0,1-1 1 0 0,0 1-1 0 0,0-1 0 0 0,0 1 1 0 0,3 4-1 0 0,-1-2-6 0 0,0-1 1 0 0,1 0 0 0 0,0 0-1 0 0,-1-1 1 0 0,1 1-1 0 0,1-1 1 0 0,6 7 0 0 0,2-2-2 0 0,-1-1 1 0 0,1 0 0 0 0,1 0-1 0 0,-1-2 1 0 0,26 10 0 0 0,-33-14-7 0 0,0 0 1 0 0,1 0 0 0 0,-1-1 0 0 0,1 0-1 0 0,-1 0 1 0 0,1 0 0 0 0,0-1 0 0 0,-1 0-1 0 0,11-1 1 0 0,-14 0-6 0 0,0 0 0 0 0,0 0 0 0 0,0 0 0 0 0,1 0 0 0 0,-1 0 0 0 0,0 0 0 0 0,0-1 0 0 0,0 0 0 0 0,-1 1-1 0 0,1-1 1 0 0,0 0 0 0 0,-1-1 0 0 0,1 1 0 0 0,-1 0 0 0 0,0-1 0 0 0,1 1 0 0 0,-1-1 0 0 0,-1 0 0 0 0,1 1 0 0 0,2-5 0 0 0,0-3-10 0 0,0 1 0 0 0,-1-1 0 0 0,0 0 0 0 0,0 0 0 0 0,-1 0 0 0 0,0 0 1 0 0,-1 0-1 0 0,0-12 0 0 0,-1 15 22 0 0,0 0 0 0 0,0 0-1 0 0,-1 1 1 0 0,0-1 0 0 0,-1 0 0 0 0,1 1 0 0 0,-1-1 0 0 0,0 1 0 0 0,-1-1 0 0 0,1 1 0 0 0,-1 0 0 0 0,-1 0 0 0 0,-4-7-1 0 0,6 11-1 0 0,0 0-1 0 0,0-1 0 0 0,0 1 1 0 0,0 0-1 0 0,-1 0 0 0 0,1 1 1 0 0,0-1-1 0 0,-1 0 0 0 0,0 1 0 0 0,1 0 1 0 0,-1-1-1 0 0,0 1 0 0 0,0 0 1 0 0,1 0-1 0 0,-1 1 0 0 0,-4-2 1 0 0,3 2 10 0 0,0 0 0 0 0,0 0 0 0 0,-1 0 0 0 0,1 1 0 0 0,0-1 0 0 0,0 1 0 0 0,0 0 0 0 0,0 0 0 0 0,0 1 0 0 0,-6 2 0 0 0,2 0 22 0 0,0 0 0 0 0,0 1 1 0 0,0 1-1 0 0,1-1 1 0 0,0 1-1 0 0,0 0 0 0 0,0 1 1 0 0,1-1-1 0 0,-11 15 1 0 0,13-13-6 0 0,0 0 1 0 0,0 0 0 0 0,0 1 0 0 0,1-1 0 0 0,1 1-1 0 0,-4 15 1 0 0,3-9 31 0 0,2-1 1 0 0,-1 1-1 0 0,2 20 0 0 0,0-31-58 0 0,1 0-1 0 0,-1-1 1 0 0,1 1-1 0 0,0 0 0 0 0,-1-1 1 0 0,2 1-1 0 0,-1 0 1 0 0,0-1-1 0 0,1 0 0 0 0,0 1 1 0 0,0-1-1 0 0,0 0 1 0 0,0 0-1 0 0,0 0 0 0 0,0 0 1 0 0,5 4-1 0 0,-3-4-3 0 0,0 0-1 0 0,0 0 1 0 0,1 0-1 0 0,-1-1 1 0 0,1 1-1 0 0,0-1 0 0 0,0 0 1 0 0,0 0-1 0 0,0-1 1 0 0,0 0-1 0 0,7 2 1 0 0,-2-2-31 0 0,1 0 0 0 0,-1 0 0 0 0,1-1 1 0 0,0 0-1 0 0,-1-1 0 0 0,1 0 0 0 0,0 0 0 0 0,-1-1 1 0 0,0-1-1 0 0,1 0 0 0 0,-1 0 0 0 0,0-1 1 0 0,0 0-1 0 0,-1-1 0 0 0,0 0 0 0 0,1-1 0 0 0,-2 0 1 0 0,13-10-1 0 0,-18 13 27 0 0,0-1 1 0 0,0 1-1 0 0,0-1 1 0 0,0 0-1 0 0,-1 0 1 0 0,0 0-1 0 0,0-1 1 0 0,0 1-1 0 0,0 0 1 0 0,-1-1-1 0 0,1 1 1 0 0,-1-1-1 0 0,0 0 1 0 0,-1 1-1 0 0,1-1 1 0 0,-1 0-1 0 0,0 1 1 0 0,0-1-1 0 0,0 0 1 0 0,-1 1-1 0 0,-1-8 1 0 0,-1-3 36 0 0,-2 0 1 0 0,1 0-1 0 0,-2 0 1 0 0,0 1-1 0 0,-9-16 1 0 0,14 29-14 0 0,0-1 0 0 0,0 0 0 0 0,0 1 1 0 0,0-1-1 0 0,0 1 0 0 0,0-1 0 0 0,-1 1 0 0 0,1-1 0 0 0,-1 1 1 0 0,-2-2-1 0 0,4 3-14 0 0,-1 0-1 0 0,1-1 1 0 0,0 1 0 0 0,0 0 0 0 0,-1 0-1 0 0,1 0 1 0 0,0 0 0 0 0,-1 0 0 0 0,1 0-1 0 0,0 0 1 0 0,-1 0 0 0 0,1 0 0 0 0,0 0-1 0 0,0 0 1 0 0,-1 0 0 0 0,1 0 0 0 0,0 0-1 0 0,-1 0 1 0 0,1 0 0 0 0,0 0 0 0 0,0 0-1 0 0,-1 1 1 0 0,1-1 0 0 0,0 0-1 0 0,-1 0 1 0 0,1 0 0 0 0,-1 1 2 0 0,1 0 0 0 0,-1 0 0 0 0,1-1 0 0 0,-1 1 0 0 0,1 0 0 0 0,-1 0 0 0 0,1 0 0 0 0,0 0 0 0 0,0-1 0 0 0,-1 1 0 0 0,1 0 0 0 0,0 0 0 0 0,0 1 0 0 0,-1 7 12 0 0,1 0 0 0 0,0-1 0 0 0,0 1 0 0 0,1 0 0 0 0,0-1 0 0 0,1 1 0 0 0,0-1 0 0 0,0 1 0 0 0,0-1 0 0 0,2 0 0 0 0,-1 0 0 0 0,7 12 0 0 0,2 1-14 0 0,1-1 0 0 0,1-1 0 0 0,23 26 0 0 0,-36-43-30 0 0,1 0 0 0 0,0 0 0 0 0,0 0 0 0 0,0 0 0 0 0,0 0 0 0 0,1-1 0 0 0,-1 1 0 0 0,0 0 0 0 0,1-1 0 0 0,-1 0 0 0 0,1 0 0 0 0,-1 0 0 0 0,5 2 0 0 0,-4-3-406 0 0,-1 0 1 0 0,1 0-1 0 0,-1 0 0 0 0,1 0 0 0 0,0 0 0 0 0,-1-1 1 0 0,1 1-1 0 0,-1-1 0 0 0,0 1 0 0 0,3-2 1 0 0,5-2-3217 0 0,0 2-758 0 0</inkml:trace>
</inkml:ink>
</file>

<file path=ppt/ink/ink5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0.7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376 568 512 0 0,'-1'-2'426'0'0,"-1"1"-1"0"0,1-1 1 0 0,0 0 0 0 0,-1 0-1 0 0,1 0 1 0 0,0 0 0 0 0,0-1-1 0 0,0 1 1 0 0,1 0 0 0 0,-1 0-1 0 0,0-1 1 0 0,1 1 0 0 0,-1-4-1 0 0,2-35 2514 0 0,0 5-1537 0 0,-3 24-1011 0 0,1-1-1 0 0,-2 0 1 0 0,1 1 0 0 0,-2-1 0 0 0,0 1 0 0 0,0 0 0 0 0,-1 0 0 0 0,-8-12 0 0 0,11 19-265 0 0,-1 0 0 0 0,-1 1 0 0 0,1 0 0 0 0,-1-1-1 0 0,1 1 1 0 0,-1 1 0 0 0,0-1 0 0 0,-1 1 0 0 0,1-1 0 0 0,-1 1 0 0 0,1 0 0 0 0,-1 1 0 0 0,0-1-1 0 0,0 1 1 0 0,0 0 0 0 0,0 0 0 0 0,0 1 0 0 0,-1-1 0 0 0,1 1 0 0 0,0 0 0 0 0,-10 0 0 0 0,6 1 11 0 0,-1 1 1 0 0,1 0 0 0 0,-1 0-1 0 0,1 1 1 0 0,0 0-1 0 0,0 1 1 0 0,-1 0 0 0 0,2 0-1 0 0,-1 1 1 0 0,0 0 0 0 0,1 1-1 0 0,0 0 1 0 0,0 0 0 0 0,0 0-1 0 0,0 1 1 0 0,1 0-1 0 0,0 1 1 0 0,1 0 0 0 0,-1 0-1 0 0,1 0 1 0 0,1 1 0 0 0,-1 0-1 0 0,1 0 1 0 0,1 0 0 0 0,-1 1-1 0 0,1 0 1 0 0,1-1-1 0 0,0 1 1 0 0,0 1 0 0 0,1-1-1 0 0,0 0 1 0 0,0 1 0 0 0,0 9-1 0 0,2-9-91 0 0,0-1 0 0 0,1 1 0 0 0,0 0 0 0 0,1-1 0 0 0,0 1 0 0 0,0-1 0 0 0,1 1 0 0 0,8 17 0 0 0,-8-21-47 0 0,0-1 1 0 0,0 1 0 0 0,1 0 0 0 0,-1-1-1 0 0,2 0 1 0 0,-1 0 0 0 0,0 0-1 0 0,1 0 1 0 0,0-1 0 0 0,0 1 0 0 0,1-1-1 0 0,-1-1 1 0 0,12 7 0 0 0,-12-8-30 0 0,0-1 1 0 0,0 0-1 0 0,-1 0 0 0 0,1 0 1 0 0,0 0-1 0 0,0-1 0 0 0,0 0 1 0 0,0 0-1 0 0,0 0 1 0 0,0-1-1 0 0,0 0 0 0 0,0 0 1 0 0,0 0-1 0 0,0 0 1 0 0,-1-1-1 0 0,1 0 0 0 0,-1 0 1 0 0,5-2-1 0 0,0-1-59 0 0,0 0 0 0 0,-1 0 0 0 0,0 0 0 0 0,0-1 1 0 0,-1-1-1 0 0,0 1 0 0 0,0-1 0 0 0,8-10 0 0 0,-9 8 32 0 0,0 0-1 0 0,-1-1 1 0 0,0 0 0 0 0,-1 0 0 0 0,0 0-1 0 0,0 0 1 0 0,3-20 0 0 0,8-79-185 0 0,-13 79 131 0 0,14-275 142 0 0,-18 279 84 0 0,2 25-102 0 0,0 1 1 0 0,0-1-1 0 0,0 0 0 0 0,0 1 0 0 0,-1-1 0 0 0,1 0 0 0 0,0 1 0 0 0,0-1 1 0 0,0 0-1 0 0,0 1 0 0 0,-1-1 0 0 0,1 0 0 0 0,0 1 0 0 0,-1-1 1 0 0,1 1-1 0 0,-1-1 0 0 0,1 0 0 0 0,0 1 0 0 0,-1-1 0 0 0,1 1 0 0 0,-1-1 1 0 0,1 1-1 0 0,-1 0 0 0 0,0-1 0 0 0,1 1 0 0 0,-1-1 0 0 0,1 1 1 0 0,-1 0-1 0 0,0 0 0 0 0,1-1 0 0 0,-1 1 0 0 0,0 0 0 0 0,0 0 0 0 0,0 0 0 0 0,0 1 0 0 0,0-1 0 0 0,0 1 0 0 0,0 0 0 0 0,0-1 0 0 0,1 1-1 0 0,-1 0 1 0 0,0 0 0 0 0,1-1 0 0 0,-1 1 0 0 0,0 0 0 0 0,1 0 0 0 0,-1 0-1 0 0,1 0 1 0 0,-1 0 0 0 0,1 0 0 0 0,0 0 0 0 0,-1 0 0 0 0,1 2 0 0 0,-5 20 153 0 0,2 2-66 0 0,1 0-1 0 0,1 1 0 0 0,4 26 0 0 0,12 77 234 0 0,-5-50-150 0 0,21 112 74 0 0,-30-187-265 0 0,0 0-1 0 0,0-1 1 0 0,1 1-1 0 0,-1-1 1 0 0,1 1 0 0 0,0-1-1 0 0,0 1 1 0 0,4 4-1 0 0,-6-7 2 0 0,1 0-1 0 0,0 0 1 0 0,0 0-1 0 0,0-1 0 0 0,0 1 1 0 0,0 0-1 0 0,0-1 1 0 0,0 1-1 0 0,0-1 0 0 0,0 1 1 0 0,0-1-1 0 0,0 1 1 0 0,0-1-1 0 0,0 0 1 0 0,0 0-1 0 0,0 1 0 0 0,0-1 1 0 0,0 0-1 0 0,1 0 1 0 0,-1 0-1 0 0,0 0 0 0 0,0 0 1 0 0,0 0-1 0 0,0-1 1 0 0,0 1-1 0 0,0 0 0 0 0,1 0 1 0 0,-1-1-1 0 0,0 1 1 0 0,0-1-1 0 0,2 0 0 0 0,8-6-51 0 0,0 0 0 0 0,0-1 0 0 0,-1 0 0 0 0,0-1 0 0 0,0 0 1 0 0,-1 0-1 0 0,0-1 0 0 0,0 0 0 0 0,-1-1 0 0 0,-1 0 0 0 0,0 0 0 0 0,0-1 0 0 0,-1 1 0 0 0,-1-1 0 0 0,0-1 0 0 0,0 1 0 0 0,-1-1 0 0 0,-1 0 0 0 0,0 0 0 0 0,-1 0 0 0 0,0 0 0 0 0,-1-22 0 0 0,-1 34 65 0 0,0 1 0 0 0,0-1 0 0 0,0 0 0 0 0,0 1 0 0 0,0-1 0 0 0,0 1 0 0 0,0-1 0 0 0,0 0 0 0 0,0 1 0 0 0,0-1 0 0 0,0 1 0 0 0,0-1 0 0 0,-1 0 0 0 0,1 1 0 0 0,0-1 0 0 0,0 1 0 0 0,-1-1 0 0 0,1 1 0 0 0,0-1 1 0 0,-1 1-1 0 0,1-1 0 0 0,-1 1 0 0 0,1-1 0 0 0,0 1 0 0 0,-2-1 0 0 0,1 1 0 0 0,1 0 0 0 0,-1 0 1 0 0,0 0-1 0 0,0 0 0 0 0,1 0 1 0 0,-1 0-1 0 0,0 0 1 0 0,0 0-1 0 0,1 0 0 0 0,-1 1 1 0 0,0-1-1 0 0,1 0 0 0 0,-1 0 1 0 0,0 1-1 0 0,1-1 1 0 0,-1 0-1 0 0,-1 2 0 0 0,-1 0 22 0 0,-1 1 0 0 0,1 0 0 0 0,-1 0 0 0 0,1 1 0 0 0,-5 6 0 0 0,2 0-3 0 0,1 0 0 0 0,0 0 1 0 0,1 1-1 0 0,0-1 1 0 0,0 1-1 0 0,1 0 0 0 0,0 1 1 0 0,1-1-1 0 0,1 0 0 0 0,0 1 1 0 0,0-1-1 0 0,1 1 0 0 0,0-1 1 0 0,1 0-1 0 0,1 1 0 0 0,-1-1 1 0 0,2 0-1 0 0,0 1 0 0 0,0-2 1 0 0,8 19-1 0 0,-8-24-27 0 0,0 0 1 0 0,0-1 0 0 0,0 1-1 0 0,1-1 1 0 0,0 0-1 0 0,-1 0 1 0 0,1 0-1 0 0,1 0 1 0 0,-1-1-1 0 0,1 0 1 0 0,7 5-1 0 0,-9-6-3 0 0,0-1 0 0 0,0 0 0 0 0,0 1 0 0 0,1-1 0 0 0,-1 0 0 0 0,0-1 0 0 0,1 1 0 0 0,-1-1 0 0 0,0 1 0 0 0,1-1 0 0 0,-1 0 0 0 0,1 0 0 0 0,-1 0 0 0 0,1-1 1 0 0,-1 1-1 0 0,0-1 0 0 0,1 0 0 0 0,-1 0 0 0 0,5-2 0 0 0,-2 1-4 0 0,-1-1 0 0 0,0 0 0 0 0,0 0 1 0 0,1 0-1 0 0,-2-1 0 0 0,1 1 0 0 0,0-1 1 0 0,-1 0-1 0 0,0-1 0 0 0,0 1 0 0 0,0-1 0 0 0,0 0 1 0 0,-1 0-1 0 0,0 0 0 0 0,0 0 0 0 0,0-1 1 0 0,0 1-1 0 0,-1-1 0 0 0,0 1 0 0 0,0-1 1 0 0,-1 0-1 0 0,0 0 0 0 0,0 0 0 0 0,0 0 1 0 0,-1 0-1 0 0,1 0 0 0 0,-2 0 0 0 0,1 0 1 0 0,-2-11-1 0 0,1 13 6 0 0,-5-34-7 0 0,-2 1 0 0 0,-19-55 1 0 0,26 90 14 0 0,1 0 0 0 0,-1 1 0 0 0,0-1-1 0 0,0 0 1 0 0,0 0 0 0 0,0 1 0 0 0,0-1 0 0 0,-1 0 0 0 0,1 1 0 0 0,0-1 0 0 0,-1 1 0 0 0,1 0 0 0 0,-1-1 0 0 0,1 1-1 0 0,-1 0 1 0 0,0 0 0 0 0,0 0 0 0 0,1 0 0 0 0,-1 0 0 0 0,0 0 0 0 0,0 1 0 0 0,0-1 0 0 0,0 1 0 0 0,-3-1 0 0 0,3 1 1 0 0,0 0 0 0 0,0 0 1 0 0,0 0-1 0 0,0 1 1 0 0,0-1-1 0 0,-1 1 1 0 0,2 0-1 0 0,-1-1 1 0 0,0 1-1 0 0,0 0 1 0 0,0 0-1 0 0,0 0 1 0 0,0 0-1 0 0,1 1 1 0 0,-1-1-1 0 0,0 0 1 0 0,1 1-1 0 0,-1-1 1 0 0,1 1-1 0 0,0-1 1 0 0,0 1-1 0 0,-3 3 1 0 0,1 2 6 0 0,-1 0 0 0 0,2 0 0 0 0,-1 0 1 0 0,1 1-1 0 0,0-1 0 0 0,0 1 0 0 0,1-1 0 0 0,0 1 0 0 0,0 0 1 0 0,1-1-1 0 0,0 1 0 0 0,0 0 0 0 0,1 0 0 0 0,0-1 1 0 0,0 1-1 0 0,1-1 0 0 0,0 1 0 0 0,3 6 0 0 0,-3-9-12 0 0,0 0 0 0 0,0-1 0 0 0,0 0 0 0 0,1 1 0 0 0,0-1 0 0 0,-1 0 0 0 0,2 0-1 0 0,-1 0 1 0 0,0-1 0 0 0,1 1 0 0 0,0-1 0 0 0,6 5 0 0 0,-7-6-6 0 0,1 0-1 0 0,0-1 1 0 0,0 1-1 0 0,0-1 1 0 0,0 1-1 0 0,0-1 1 0 0,0-1-1 0 0,0 1 1 0 0,0 0-1 0 0,1-1 1 0 0,-1 0 0 0 0,0 0-1 0 0,0 0 1 0 0,0 0-1 0 0,0-1 1 0 0,7-1-1 0 0,1-1-28 0 0,0-1 1 0 0,0 0-1 0 0,0-1 0 0 0,-1 0 0 0 0,0 0 0 0 0,0-1 0 0 0,0-1 0 0 0,-1 0 1 0 0,14-12-1 0 0,-17 12 23 0 0,0 0 0 0 0,0 0 0 0 0,0-1 0 0 0,-1 0 0 0 0,-1-1 0 0 0,1 1 0 0 0,-1-1 0 0 0,-1 0 0 0 0,1 0 0 0 0,-2 0 0 0 0,1-1 0 0 0,2-10 0 0 0,-3 7 19 0 0,-1 8 1 0 0,-1 0-1 0 0,0-1 1 0 0,0 1 0 0 0,0-1-1 0 0,0 1 1 0 0,-1-1 0 0 0,0-6-1 0 0,-3 10 157 0 0,-1 6-109 0 0,-5 7-36 0 0,8-10 3 0 0,-4 7 11 0 0,1 0-1 0 0,0 0 1 0 0,0 1 0 0 0,0-1-1 0 0,1 1 1 0 0,0-1 0 0 0,1 1-1 0 0,0 0 1 0 0,-2 16-1 0 0,3-9-5 0 0,1-1-1 0 0,0 1 0 0 0,0-1 0 0 0,2 0 0 0 0,3 16 0 0 0,-3-21-17 0 0,0 0 0 0 0,1 0-1 0 0,7 15 1 0 0,-10-23-11 0 0,1 0-1 0 0,1 0 0 0 0,-1 1 1 0 0,0-1-1 0 0,1 0 1 0 0,-1 0-1 0 0,1 0 0 0 0,-1-1 1 0 0,1 1-1 0 0,0 0 0 0 0,0-1 1 0 0,0 1-1 0 0,0-1 1 0 0,0 1-1 0 0,0-1 0 0 0,0 0 1 0 0,0 0-1 0 0,1 0 1 0 0,-1 0-1 0 0,5 1 0 0 0,-3-2-7 0 0,0 1 0 0 0,1-1-1 0 0,-1 1 1 0 0,1-1 0 0 0,-1 0-1 0 0,1-1 1 0 0,-1 1 0 0 0,0-1-1 0 0,1 0 1 0 0,-1 0 0 0 0,0-1-1 0 0,1 1 1 0 0,-1-1 0 0 0,6-3-1 0 0,-1 1-37 0 0,0-1 0 0 0,0-1 0 0 0,0 0 0 0 0,-1 0 0 0 0,15-14 0 0 0,-19 16 38 0 0,0-1 0 0 0,0 0 0 0 0,0 0 0 0 0,-1-1 0 0 0,0 1 0 0 0,0-1 0 0 0,0 1 0 0 0,-1-1 0 0 0,1 0 0 0 0,-2 0 0 0 0,3-7 0 0 0,-2-3 25 0 0,1 0 0 0 0,-2 0 0 0 0,0 0 0 0 0,-2-26 0 0 0,1 42-9 0 0,0-1 0 0 0,0 1 1 0 0,0 0-1 0 0,0-1 1 0 0,0 1-1 0 0,0 0 1 0 0,0-1-1 0 0,0 1 0 0 0,0 0 1 0 0,0 0-1 0 0,0-1 1 0 0,0 1-1 0 0,-1 0 0 0 0,1-1 1 0 0,0 1-1 0 0,0 0 1 0 0,0 0-1 0 0,0-1 1 0 0,0 1-1 0 0,-1 0 0 0 0,1 0 1 0 0,0-1-1 0 0,0 1 1 0 0,0 0-1 0 0,-1 0 1 0 0,1-1-1 0 0,0 1 0 0 0,-1 0 1 0 0,-3 6 91 0 0,-3 16-38 0 0,6-22-58 0 0,-3 15 56 0 0,1 0-1 0 0,1 1 1 0 0,0-1-1 0 0,0 1 1 0 0,2 19-1 0 0,0-25-28 0 0,1 0 0 0 0,1 0 0 0 0,-1-1-1 0 0,1 1 1 0 0,1 0 0 0 0,0-1-1 0 0,0 0 1 0 0,1 0 0 0 0,7 13-1 0 0,-9-19-26 0 0,0 0-1 0 0,0 0 0 0 0,0 0 0 0 0,0-1 1 0 0,0 1-1 0 0,1-1 0 0 0,-1 0 0 0 0,1 1 0 0 0,0-1 1 0 0,0 0-1 0 0,0-1 0 0 0,0 1 0 0 0,0 0 1 0 0,0-1-1 0 0,0 0 0 0 0,0 0 0 0 0,1 0 0 0 0,-1 0 1 0 0,0 0-1 0 0,1-1 0 0 0,-1 1 0 0 0,0-1 1 0 0,1 0-1 0 0,-1 0 0 0 0,1 0 0 0 0,-1 0 0 0 0,1-1 1 0 0,-1 1-1 0 0,0-1 0 0 0,1 0 0 0 0,-1 0 1 0 0,0-1-1 0 0,0 1 0 0 0,0 0 0 0 0,0-1 0 0 0,0 0 1 0 0,0 0-1 0 0,3-2 0 0 0,-4 2-6 0 0,1 0 0 0 0,0-1 0 0 0,-1 1 0 0 0,1-1 0 0 0,-1 0 0 0 0,0 1 0 0 0,0-1-1 0 0,0 0 1 0 0,0 0 0 0 0,0-1 0 0 0,-1 1 0 0 0,1 0 0 0 0,-1 0 0 0 0,0-1 0 0 0,1-4 0 0 0,-2 2 14 0 0,1 1 1 0 0,-1-1 0 0 0,0 0-1 0 0,-1 0 1 0 0,0 0 0 0 0,0 0-1 0 0,0 1 1 0 0,-3-10 0 0 0,-33-88-70 0 0,6 20 35 0 0,33 86 18 0 0,-1-1 1 0 0,1 0-1 0 0,1 0 0 0 0,-1 1 0 0 0,0-1 0 0 0,0-1 1 0 0,1 1-1 0 0,-1 0 0 0 0,1 0 0 0 0,2 0 0 0 0,34 18-77 0 0,-29-16 94 0 0,1 0-1 0 0,0 0 0 0 0,1-1 1 0 0,-1-1-1 0 0,16 2 0 0 0,58-2-1887 0 0,-64-2 409 0 0,-12 0-384 0 0</inkml:trace>
</inkml:ink>
</file>

<file path=ppt/ink/ink5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2.5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58 512 0 0,'-2'-4'478'0'0,"1"3"-99"0"0,0 0 0 0 0,1 0-1 0 0,-1 0 1 0 0,0 0 0 0 0,0 0-1 0 0,0 0 1 0 0,0 0 0 0 0,0 0 0 0 0,0 0-1 0 0,0 0 1 0 0,0 1 0 0 0,0-1-1 0 0,0 0 1 0 0,-2 0 0 0 0,4 3 323 0 0,0 0-1 0 0,0 0 1 0 0,0 0 0 0 0,1 0 0 0 0,-1-1 0 0 0,3 4 0 0 0,7 4 137 0 0,3 2-347 0 0,-1 0 0 0 0,0 1 0 0 0,-1 1 0 0 0,18 22 0 0 0,-7 0 247 0 0,29 38 681 0 0,-44-62-1192 0 0,2-1 0 0 0,-1 0 0 0 0,1 0-1 0 0,15 10 1 0 0,-23-18-226 0 0,0-1 0 0 0,0 1 0 0 0,1-1 1 0 0,-1 0-1 0 0,0 0 0 0 0,1 0 0 0 0,-1 0 0 0 0,0 0 0 0 0,1 0 0 0 0,-1-1 0 0 0,1 1 0 0 0,0-1 0 0 0,-1 0 1 0 0,1 1-1 0 0,-1-1 0 0 0,1 0 0 0 0,-1-1 0 0 0,1 1 0 0 0,0 0 0 0 0,-1-1 0 0 0,1 0 0 0 0,-1 1 0 0 0,1-1 0 0 0,-1 0 1 0 0,0 0-1 0 0,1 0 0 0 0,-1-1 0 0 0,0 1 0 0 0,0 0 0 0 0,0-1 0 0 0,0 0 0 0 0,0 1 0 0 0,0-1 0 0 0,0 0 0 0 0,0 0 1 0 0,-1 0-1 0 0,1 0 0 0 0,-1 0 0 0 0,0-1 0 0 0,1 1 0 0 0,-1 0 0 0 0,0-1 0 0 0,0 1 0 0 0,-1 0 0 0 0,1-1 0 0 0,0 1 1 0 0,-1-1-1 0 0,1 0 0 0 0,-1 1 0 0 0,0-4 0 0 0,0-2-7 0 0,-1 1 0 0 0,0-1 0 0 0,-1 1 0 0 0,1-1-1 0 0,-2 1 1 0 0,1 0 0 0 0,-6-11 0 0 0,-28-49-36 0 0,16 33 36 0 0,-35-62 75 0 0,57 94-170 0 0,4 3 52 0 0,12 4 0 0 0,-12-3-3 0 0,152 45-140 0 0,-147-44 199 0 0,28 8-12 0 0,-36-10 3 0 0,0 0 1 0 0,0 0-1 0 0,-1 0 1 0 0,1 0-1 0 0,0 1 0 0 0,-1 0 1 0 0,1-1-1 0 0,-1 1 1 0 0,0 0-1 0 0,4 3 0 0 0,-6-4 2 0 0,0 0-1 0 0,1 0 0 0 0,-1 0 0 0 0,0 0 0 0 0,1-1 0 0 0,-1 1 1 0 0,0 0-1 0 0,0 0 0 0 0,0 0 0 0 0,0 0 0 0 0,0 0 0 0 0,0 0 0 0 0,0 0 1 0 0,0 0-1 0 0,0 0 0 0 0,0 0 0 0 0,-1-1 0 0 0,1 1 0 0 0,0 0 0 0 0,-1 0 1 0 0,1 0-1 0 0,0 0 0 0 0,-1 0 0 0 0,1-1 0 0 0,-1 1 0 0 0,0 1 1 0 0,0-1-3 0 0,0 0 0 0 0,1 0 0 0 0,-1 0 0 0 0,1 1 0 0 0,-1-1 0 0 0,1 0 0 0 0,-1 0 0 0 0,1 1 0 0 0,-1 2 0 0 0,2-4 0 0 0,-1 1 1 0 0,0 0-1 0 0,0-1 1 0 0,0 1-1 0 0,1 0 1 0 0,-1-1-1 0 0,0 1 1 0 0,1-1-1 0 0,-1 1 1 0 0,1 0-1 0 0,-1-1 1 0 0,0 1-1 0 0,1-1 1 0 0,-1 1-1 0 0,1-1 1 0 0,0 0-1 0 0,-1 1 1 0 0,1-1-1 0 0,-1 1 1 0 0,1-1-1 0 0,0 0 1 0 0,-1 1-1 0 0,1-1 1 0 0,1 0-1 0 0,6 3-39 0 0,0-2 1 0 0,1 1-1 0 0,-1-1 1 0 0,1 0-1 0 0,-1-1 0 0 0,1 0 1 0 0,-1 0-1 0 0,17-4 0 0 0,4 2 47 0 0,-16 1 27 0 0,0-1-1 0 0,0 0 1 0 0,0-1-1 0 0,21-7 1 0 0,-33 10-31 0 0,0 0 0 0 0,-1-1 0 0 0,1 1 0 0 0,-1 0 0 0 0,1-1 0 0 0,-1 1 0 0 0,1 0 0 0 0,-1-1 0 0 0,1 1 0 0 0,-1-1 0 0 0,1 1 0 0 0,-1-1 0 0 0,1 1 0 0 0,-1-1 0 0 0,0 1 0 0 0,1-1 0 0 0,-1 1 0 0 0,0-1 0 0 0,0 1 0 0 0,1-1 0 0 0,-1 0 0 0 0,0 1 0 0 0,0-1 0 0 0,0 0 0 0 0,0-1 10 0 0,0 0-1 0 0,0 0 0 0 0,0 1 1 0 0,0-1-1 0 0,-1 0 0 0 0,1 1 1 0 0,0-1-1 0 0,-1 1 1 0 0,-1-3-1 0 0,-1-4 53 0 0,-1 1-1 0 0,-10-14 1 0 0,12 19-60 0 0,-2-3 9 0 0,1 1 0 0 0,-1 0 1 0 0,0 0-1 0 0,0 0 1 0 0,-1 1-1 0 0,1-1 1 0 0,-1 1-1 0 0,0 0 1 0 0,1 0-1 0 0,-2 1 1 0 0,1-1-1 0 0,0 1 1 0 0,0 0-1 0 0,-1 1 1 0 0,1-1-1 0 0,-9 0 1 0 0,6 1 72 0 0,-1 0 1 0 0,1 1-1 0 0,-1 0 1 0 0,1 1-1 0 0,-1 0 1 0 0,1 0-1 0 0,0 1 0 0 0,-1 0 1 0 0,1 0-1 0 0,-11 5 1 0 0,14-4-4 0 0,0-1 1 0 0,0 1-1 0 0,1 0 0 0 0,0 0 1 0 0,-1 0-1 0 0,1 1 1 0 0,0-1-1 0 0,0 1 0 0 0,1 0 1 0 0,-1 0-1 0 0,1 1 1 0 0,0-1-1 0 0,0 1 1 0 0,1-1-1 0 0,-1 1 0 0 0,1 0 1 0 0,0 0-1 0 0,-3 10 1 0 0,4-10-56 0 0,0 0 0 0 0,0-1 0 0 0,1 1 0 0 0,-1 0 0 0 0,1 0 1 0 0,0 0-1 0 0,1 0 0 0 0,-1 0 0 0 0,1 0 0 0 0,0 0 0 0 0,0 0 1 0 0,0 0-1 0 0,1 0 0 0 0,0-1 0 0 0,0 1 0 0 0,0-1 1 0 0,0 1-1 0 0,1-1 0 0 0,-1 0 0 0 0,6 6 0 0 0,0-2-22 0 0,0 0-1 0 0,1-1 0 0 0,0 0 0 0 0,1 0 1 0 0,-1-1-1 0 0,1 0 0 0 0,0-1 1 0 0,1 0-1 0 0,17 5 0 0 0,-8-3-81 0 0,1-2 0 0 0,0 0 0 0 0,0-2-1 0 0,27 2 1 0 0,-26-4-256 0 0,1-1 0 0 0,25-3 0 0 0,-38 2-678 0 0,0-1-1 0 0,15-5 0 0 0,-19 5-643 0 0,1-1-1 0 0,-1 1 0 0 0,-1-1 1 0 0,11-7-1 0 0,-9 5-746 0 0</inkml:trace>
</inkml:ink>
</file>

<file path=ppt/ink/ink5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2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86 118 2633 0 0,'-2'0'472'0'0,"1"0"0"0"0,0 0 0 0 0,0 0 0 0 0,0 0 0 0 0,-1 1 0 0 0,1-1 0 0 0,0 0 0 0 0,0 1 0 0 0,0-1 0 0 0,0 1 0 0 0,0-1 0 0 0,0 1 0 0 0,0-1 0 0 0,0 1 0 0 0,0 0 0 0 0,-1 1 0 0 0,0 0-93 0 0,0 0 0 0 0,1 0 0 0 0,-1 0 1 0 0,1 0-1 0 0,0 0 0 0 0,0 0 0 0 0,-2 4 0 0 0,0 4-139 0 0,1 0 0 0 0,0-1-1 0 0,-1 13 1 0 0,2-13 540 0 0,-1 1-510 0 0,1 1 0 0 0,1 0 0 0 0,0-1 1 0 0,0 1-1 0 0,1 0 0 0 0,0-1 0 0 0,1 1 1 0 0,0-1-1 0 0,0 1 0 0 0,2-1 0 0 0,-1 0 1 0 0,1 0-1 0 0,0 0 0 0 0,1-1 0 0 0,0 1 1 0 0,12 15-1 0 0,-14-22-247 0 0,0 0 0 0 0,-1 1 0 0 0,1-1 0 0 0,0 0 0 0 0,1-1 0 0 0,-1 1 0 0 0,0-1-1 0 0,1 1 1 0 0,-1-1 0 0 0,6 2 0 0 0,-8-3-17 0 0,0-1 1 0 0,1 1-1 0 0,-1-1 0 0 0,0 0 0 0 0,0 0 0 0 0,0 1 1 0 0,0-1-1 0 0,0 0 0 0 0,0 0 0 0 0,0 0 0 0 0,1 0 1 0 0,-1-1-1 0 0,0 1 0 0 0,0 0 0 0 0,0 0 0 0 0,0-1 1 0 0,2 0-1 0 0,-2 0-5 0 0,0 0 1 0 0,0 0-1 0 0,1 0 1 0 0,-1 0-1 0 0,0 0 1 0 0,0 0-1 0 0,-1 0 1 0 0,1 0-1 0 0,0-1 1 0 0,0 1-1 0 0,0 0 1 0 0,-1-1-1 0 0,1 1 1 0 0,-1 0-1 0 0,1-1 1 0 0,-1 1-1 0 0,1-2 1 0 0,-1-2-15 0 0,1 1 1 0 0,-1 0 0 0 0,1 0 0 0 0,-2-1-1 0 0,1 1 1 0 0,0 0 0 0 0,-1 0 0 0 0,1-1 0 0 0,-1 1-1 0 0,0 0 1 0 0,-1 0 0 0 0,1 0 0 0 0,-3-5-1 0 0,-4-7-43 0 0,-19-28 0 0 0,8 16 78 0 0,8 9-77 0 0,-41-77 22 0 0,43 79 30 0 0,2-1-1 0 0,0 0 0 0 0,-7-29 1 0 0,13 45 7 0 0,1 0 0 0 0,-1 0 0 0 0,1 0 0 0 0,0 0 0 0 0,0 0 0 0 0,0 0 0 0 0,0 0 0 0 0,0 1 1 0 0,0-1-1 0 0,0 0 0 0 0,1 0 0 0 0,-1 0 0 0 0,1 0 0 0 0,0-2 0 0 0,-1 3-5 0 0,1 1-1 0 0,-1-1 0 0 0,1 1 1 0 0,-1 0-1 0 0,0-1 1 0 0,1 1-1 0 0,-1-1 0 0 0,1 1 1 0 0,-1 0-1 0 0,1-1 1 0 0,-1 1-1 0 0,1 0 0 0 0,-1 0 1 0 0,1-1-1 0 0,-1 1 1 0 0,1 0-1 0 0,-1 0 0 0 0,1 0 1 0 0,0 0-1 0 0,1 0 1 0 0,-1 0 0 0 0,1 0 0 0 0,0 0 0 0 0,-1 0 0 0 0,1 1 0 0 0,-1-1 0 0 0,1 0 1 0 0,0 1-1 0 0,1 1 0 0 0,60 24-50 0 0,100 43-400 0 0,-140-59 109 0 0,12 5-1233 0 0,-12-10-3879 0 0,-17-5 2619 0 0</inkml:trace>
</inkml:ink>
</file>

<file path=ppt/ink/ink5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3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10 2457 0 0,'0'-1'469'0'0,"-1"1"0"0"0,0-1 0 0 0,0 0 0 0 0,0 0 0 0 0,0 0 0 0 0,0 1 0 0 0,0-1 0 0 0,0 1 0 0 0,0-1 0 0 0,0 1 0 0 0,0-1 0 0 0,-1 1 0 0 0,1-1 0 0 0,0 1 0 0 0,0 0 0 0 0,-2 0 1 0 0,2 0-392 0 0,0 1 1 0 0,1-1 0 0 0,-1 1 0 0 0,1-1 0 0 0,-1 1 0 0 0,0-1 0 0 0,1 1 0 0 0,-1 0 0 0 0,1 0 0 0 0,0-1 0 0 0,-1 1 0 0 0,1 0 0 0 0,-1 0 0 0 0,1-1 0 0 0,0 1 0 0 0,0 0-1 0 0,0 0 1 0 0,-1 0 0 0 0,1-1 0 0 0,0 1 0 0 0,0 0 0 0 0,0 0 0 0 0,0 0 0 0 0,0 0 0 0 0,-4 58 1533 0 0,2-1 0 0 0,7 73 1 0 0,31 113 645 0 0,-25-185-1904 0 0,-6-26-173 0 0,1 0 1 0 0,2 0-1 0 0,23 57 1 0 0,-24-74-173 0 0,0-1 0 0 0,1 0 0 0 0,15 19 1 0 0,-21-30-79 0 0,1-1 0 0 0,0 1 0 0 0,0-1 1 0 0,0 0-1 0 0,0 0 0 0 0,1 0 1 0 0,0 0-1 0 0,-1-1 0 0 0,1 1 1 0 0,0-1-1 0 0,0 0 0 0 0,0 0 1 0 0,0 0-1 0 0,0-1 0 0 0,1 0 1 0 0,-1 1-1 0 0,0-1 0 0 0,5 0 1 0 0,-6-1-289 0 0,-1 0 1 0 0,0 0-1 0 0,0-1 0 0 0,0 1 1 0 0,0 0-1 0 0,0-1 1 0 0,0 0-1 0 0,0 1 0 0 0,0-1 1 0 0,-1 0-1 0 0,1 0 1 0 0,0 0-1 0 0,0 0 0 0 0,-1 0 1 0 0,1 0-1 0 0,0-1 1 0 0,1-1-1 0 0,4-5-2917 0 0</inkml:trace>
</inkml:ink>
</file>

<file path=ppt/ink/ink5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9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58 512 0 0,'-3'-10'3318'0'0,"2"8"-2440"0"0,1 0 0 0 0,-1-1 1 0 0,0 1-1 0 0,1 0 0 0 0,-1-1 1 0 0,1 1-1 0 0,0-3 0 0 0,0 4-683 0 0,0 0-1 0 0,0 0 1 0 0,1 0 0 0 0,-1 1-1 0 0,0-1 1 0 0,1 0-1 0 0,-1 0 1 0 0,0 1 0 0 0,1-1-1 0 0,-1 0 1 0 0,1 1-1 0 0,-1-1 1 0 0,1 0-1 0 0,-1 1 1 0 0,1-1 0 0 0,0 1-1 0 0,-1-1 1 0 0,1 1-1 0 0,0-1 1 0 0,-1 1 0 0 0,1-1-1 0 0,0 1 1 0 0,-1 0-1 0 0,1-1 1 0 0,0 1 0 0 0,1 0-1 0 0,2-1-97 0 0,-1 1 0 0 0,0 0 1 0 0,1 0-1 0 0,-1 0 0 0 0,0 1 0 0 0,1-1 0 0 0,-1 1 0 0 0,0 0 0 0 0,0-1 1 0 0,1 2-1 0 0,3 1 0 0 0,21 5-280 0 0,4-6-415 0 0,0-2-1 0 0,0-1 1 0 0,0-1-1 0 0,40-9 1 0 0,-13 3-2905 0 0,-19 3 403 0 0</inkml:trace>
</inkml:ink>
</file>

<file path=ppt/ink/ink5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19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82 512 0 0,'-2'0'505'0'0,"0"0"216"0"0,0 0-1 0 0,0 0 0 0 0,0 0 1 0 0,0 0-1 0 0,0 0 1 0 0,0 1-1 0 0,0-1 1 0 0,1 1-1 0 0,-4 0 0 0 0,4 0-551 0 0,0 0-1 0 0,0 0 0 0 0,1-1 0 0 0,-1 1 1 0 0,0 0-1 0 0,1 0 0 0 0,-1 0 0 0 0,1 0 1 0 0,-1 0-1 0 0,1 0 0 0 0,-1 0 0 0 0,1 0 1 0 0,0 0-1 0 0,-1 0 0 0 0,1 0 0 0 0,0 0 1 0 0,0 0-1 0 0,0 0 0 0 0,0 1 0 0 0,0 0 1 0 0,-1 3 125 0 0,1 0 1 0 0,0-1 0 0 0,0 1 0 0 0,0 0 0 0 0,1 0-1 0 0,0 0 1 0 0,0 0 0 0 0,0-1 0 0 0,0 1 0 0 0,1 0-1 0 0,2 5 1 0 0,-2-7-206 0 0,0 0 0 0 0,0-1-1 0 0,-1 1 1 0 0,2-1 0 0 0,-1 0-1 0 0,0 0 1 0 0,0 1 0 0 0,1-1-1 0 0,-1-1 1 0 0,1 1 0 0 0,0 0-1 0 0,-1-1 1 0 0,1 1 0 0 0,0-1-1 0 0,0 0 1 0 0,0 0 0 0 0,0 0-1 0 0,6 1 1 0 0,0-1-74 0 0,1 0-1 0 0,0-1 1 0 0,-1 0 0 0 0,1 0 0 0 0,0-1-1 0 0,0 0 1 0 0,-1-1 0 0 0,1 0 0 0 0,-1 0-1 0 0,0-1 1 0 0,1-1 0 0 0,-1 1 0 0 0,-1-2-1 0 0,1 1 1 0 0,-1-1 0 0 0,1 0 0 0 0,10-10-1 0 0,-17 13-15 0 0,1 0-1 0 0,-1 0 0 0 0,-1-1 0 0 0,1 1 0 0 0,0-1 0 0 0,-1 1 1 0 0,1-1-1 0 0,-1 1 0 0 0,0-1 0 0 0,1 0 0 0 0,-1 0 1 0 0,-1 0-1 0 0,1 0 0 0 0,0 1 0 0 0,-1-1 0 0 0,0 0 1 0 0,1 0-1 0 0,-1 0 0 0 0,0 0 0 0 0,0 0 0 0 0,-1 0 1 0 0,1 0-1 0 0,-1 0 0 0 0,-1-4 0 0 0,1 3 8 0 0,0 0-1 0 0,-1 0 1 0 0,1-1-1 0 0,-1 1 1 0 0,0 0-1 0 0,0 1 1 0 0,-1-1-1 0 0,1 0 1 0 0,-1 1-1 0 0,0-1 1 0 0,0 1-1 0 0,0 0 1 0 0,-1 0-1 0 0,1 0 1 0 0,-6-4-1 0 0,2 4 29 0 0,0-1-1 0 0,-1 1 1 0 0,1 1 0 0 0,-1-1-1 0 0,1 1 1 0 0,-1 1 0 0 0,0-1 0 0 0,0 1-1 0 0,0 0 1 0 0,0 1 0 0 0,0 0-1 0 0,0 1 1 0 0,0-1 0 0 0,0 1-1 0 0,0 1 1 0 0,1-1 0 0 0,-1 2-1 0 0,-9 3 1 0 0,12-5 35 0 0,0 2-1 0 0,0-1 0 0 0,0 1 1 0 0,0-1-1 0 0,1 1 1 0 0,-1 1-1 0 0,1-1 1 0 0,0 0-1 0 0,0 1 1 0 0,0 0-1 0 0,0 0 0 0 0,1 0 1 0 0,0 1-1 0 0,0-1 1 0 0,0 1-1 0 0,0 0 1 0 0,1 0-1 0 0,-1 0 1 0 0,1 0-1 0 0,1 0 0 0 0,-1 0 1 0 0,1 0-1 0 0,0 1 1 0 0,0-1-1 0 0,0 0 1 0 0,1 1-1 0 0,0 6 1 0 0,0-5-46 0 0,1 0 1 0 0,0 0 0 0 0,0 0 0 0 0,0 0 0 0 0,1 0 0 0 0,0-1 0 0 0,1 1 0 0 0,-1 0 0 0 0,1-1 0 0 0,1 0 0 0 0,-1 0-1 0 0,6 7 1 0 0,-3-6-12 0 0,0 0 0 0 0,0-1 0 0 0,1 1 0 0 0,0-1 0 0 0,0-1 0 0 0,0 1 0 0 0,1-1-1 0 0,13 6 1 0 0,-6-5-99 0 0,-1 0 0 0 0,2-1 0 0 0,-1 0-1 0 0,1-1 1 0 0,-1-1 0 0 0,1-1 0 0 0,0 0 0 0 0,0-1 0 0 0,0 0-1 0 0,22-3 1 0 0,-13-1-1080 0 0,46-12 1 0 0,-58 11-232 0 0,0 0 0 0 0,0-1 0 0 0,0-1 0 0 0,23-13 0 0 0,-21 8-1 0 0</inkml:trace>
</inkml:ink>
</file>

<file path=ppt/ink/ink5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0.0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7 2280 0 0,'-13'-6'7784'0'0,"22"8"-2987"0"0,80 45-325 0 0,36 35-3240 0 0,-49-31-889 0 0,-67-45-564 0 0,1 0 1 0 0,0-1-1 0 0,0 0 0 0 0,0-1 0 0 0,1 0 0 0 0,0 0 0 0 0,-1-1 0 0 0,1-1 0 0 0,19 2 0 0 0,-28-4-82 0 0,0 0 1 0 0,-1 0-1 0 0,1 0 0 0 0,-1 0 1 0 0,1 0-1 0 0,-1-1 1 0 0,1 1-1 0 0,0-1 1 0 0,-1 1-1 0 0,1-1 1 0 0,-1 1-1 0 0,0-1 1 0 0,3-1-1 0 0,2-3-1717 0 0</inkml:trace>
</inkml:ink>
</file>

<file path=ppt/ink/ink5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0.2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1 2401 0 0,'-3'0'956'0'0,"0"0"1"0"0,0 1-1 0 0,0-1 1 0 0,0 1-1 0 0,0 0 1 0 0,0-1 0 0 0,-5 4-1 0 0,3-2-85 0 0,0 1-1 0 0,0 0 1 0 0,-7 7 0 0 0,-2 2 32 0 0,-20 25 0 0 0,16-17 615 0 0,-31 27-514 0 0,-86 65 0 0 0,66-57-1978 0 0,67-53 742 0 0,-8 6-679 0 0,8-1-3820 0 0</inkml:trace>
</inkml:ink>
</file>

<file path=ppt/ink/ink5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1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317 165 512 0 0,'1'-3'181'0'0,"1"1"0"0"0,-1-1 0 0 0,0 0-1 0 0,0 0 1 0 0,0-1 0 0 0,0 1 0 0 0,-1 0 0 0 0,1 0 0 0 0,-1 0-1 0 0,0 0 1 0 0,1-1 0 0 0,-2 1 0 0 0,1 0 0 0 0,-1-6 0 0 0,0 6 328 0 0,-1-1 1 0 0,1 1 0 0 0,-1-1-1 0 0,0 1 1 0 0,0 0 0 0 0,0-1-1 0 0,0 1 1 0 0,0 0-1 0 0,-1 0 1 0 0,1 1 0 0 0,-1-1-1 0 0,-3-2 1 0 0,4 4-388 0 0,1-1-1 0 0,-1 1 0 0 0,1 0 1 0 0,-1-1-1 0 0,1 1 1 0 0,0-1-1 0 0,0 1 0 0 0,0-1 1 0 0,0 0-1 0 0,0 0 1 0 0,0 1-1 0 0,0-1 0 0 0,0 0 1 0 0,1 0-1 0 0,-2-4 1 0 0,2 3-5 0 0,1-1 1 0 0,-1 0-1 0 0,1 1 1 0 0,-1-1 0 0 0,1 0-1 0 0,0 1 1 0 0,2-6-1 0 0,-3 9-82 0 0,0-1 0 0 0,0 1 0 0 0,0 0 0 0 0,-1-1 0 0 0,1 1 0 0 0,0 0 0 0 0,0 0 0 0 0,0-1 0 0 0,-1 1 0 0 0,1 0 0 0 0,0 0 0 0 0,0-1 0 0 0,-1 1 0 0 0,1 0 0 0 0,0 0 0 0 0,-1 0 0 0 0,1-1 0 0 0,0 1 0 0 0,0 0 0 0 0,-1 0 0 0 0,1 0 0 0 0,0 0 0 0 0,-1 0 0 0 0,1 0 0 0 0,0 0 0 0 0,-1 0 0 0 0,1 0 0 0 0,0 0 0 0 0,-1 0 0 0 0,1 0 0 0 0,-1 0 0 0 0,1 0 0 0 0,-1 0 0 0 0,-13 0 608 0 0,-62 11 643 0 0,18-2-545 0 0,1 1 117 0 0,51-8-705 0 0,0 0-1 0 0,0 0 1 0 0,0 0 0 0 0,0 1-1 0 0,0-1 1 0 0,1 1-1 0 0,-6 5 1 0 0,9-8-127 0 0,1 1 1 0 0,0 0-1 0 0,0 0 0 0 0,0 0 1 0 0,0 0-1 0 0,0 0 1 0 0,0 1-1 0 0,0-1 0 0 0,0 0 1 0 0,1 0-1 0 0,-1 1 0 0 0,0-1 1 0 0,1 0-1 0 0,-1 1 0 0 0,1-1 1 0 0,-1 1-1 0 0,1-1 1 0 0,0 1-1 0 0,0-1 0 0 0,-1 3 1 0 0,2-2-15 0 0,-1 1 0 0 0,0-1 1 0 0,1 0-1 0 0,0 0 0 0 0,-1 0 0 0 0,1 0 1 0 0,0 1-1 0 0,0-1 0 0 0,0 0 1 0 0,1 0-1 0 0,-1-1 0 0 0,2 3 1 0 0,2 2-10 0 0,0-1 0 0 0,0 1 1 0 0,1-1-1 0 0,0-1 0 0 0,0 1 1 0 0,0-1-1 0 0,9 4 0 0 0,0-1 17 0 0,1-1 0 0 0,1-1-1 0 0,-1-1 1 0 0,21 4 0 0 0,-18-5 32 0 0,-1 2 1 0 0,1 0-1 0 0,17 7 0 0 0,-34-11-28 0 0,0 0 0 0 0,0 0 1 0 0,-1 0-1 0 0,1 0 0 0 0,0 0 0 0 0,0 0 0 0 0,-1 0 0 0 0,1 1 0 0 0,-1-1 1 0 0,1 1-1 0 0,-1-1 0 0 0,0 1 0 0 0,1-1 0 0 0,-1 1 0 0 0,0 0 0 0 0,0 0 1 0 0,0 0-1 0 0,0-1 0 0 0,-1 1 0 0 0,1 0 0 0 0,0 0 0 0 0,-1 0 0 0 0,1 0 0 0 0,-1 0 1 0 0,0 4-1 0 0,0-3 28 0 0,0 1 1 0 0,-1-1-1 0 0,1 0 0 0 0,-1 0 1 0 0,0 0-1 0 0,0 0 1 0 0,0 0-1 0 0,0 0 1 0 0,-1-1-1 0 0,1 1 1 0 0,-1 0-1 0 0,0-1 0 0 0,1 1 1 0 0,-1-1-1 0 0,-1 1 1 0 0,-3 3-1 0 0,0 0 28 0 0,-1 0 0 0 0,-1-1-1 0 0,1 0 1 0 0,-1 0 0 0 0,0 0 0 0 0,0-1-1 0 0,0 0 1 0 0,-11 3 0 0 0,17-6-91 0 0,-1 0 0 0 0,1-1 0 0 0,-1 1 0 0 0,1-1 0 0 0,-1 0 1 0 0,1 1-1 0 0,-1-1 0 0 0,1 0 0 0 0,-1 0 0 0 0,1-1 0 0 0,-1 1 0 0 0,1-1 1 0 0,0 1-1 0 0,-1-1 0 0 0,1 0 0 0 0,-1 1 0 0 0,1-1 0 0 0,0 0 0 0 0,0-1 1 0 0,0 1-1 0 0,-1 0 0 0 0,1-1 0 0 0,0 1 0 0 0,1-1 0 0 0,-1 1 0 0 0,0-1 1 0 0,0 0-1 0 0,1 0 0 0 0,-1 0 0 0 0,1 0 0 0 0,0 0 0 0 0,-1 0 0 0 0,1-1 0 0 0,-1-3 1 0 0,0 3-113 0 0,0-1 1 0 0,0 0 0 0 0,1 0-1 0 0,0 0 1 0 0,0-1 0 0 0,0 1 0 0 0,0 0-1 0 0,1 0 1 0 0,0 0 0 0 0,-1-1-1 0 0,2 1 1 0 0,-1 0 0 0 0,0 0 0 0 0,1-1-1 0 0,0 1 1 0 0,0 0 0 0 0,2-6-1 0 0,-1 6-656 0 0,1-1 0 0 0,-1 1-1 0 0,1 0 1 0 0,0 1 0 0 0,0-1 0 0 0,0 0-1 0 0,0 1 1 0 0,1 0 0 0 0,6-6-1 0 0,1 2-2248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5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202 151 512 0 0,'11'-8'219'0'0,"-8"6"100"0"0,-8 5 181 0 0,-4 2 1159 0 0,0 0 1 0 0,-1 0 0 0 0,-18 5 0 0 0,-10 5 680 0 0,29-11-1845 0 0,1 1 1 0 0,-1 0-1 0 0,1 0 1 0 0,0 1-1 0 0,0 0 1 0 0,1 0-1 0 0,-1 1 1 0 0,2 0-1 0 0,-1 0 1 0 0,-9 13-1 0 0,13-15-392 0 0,0 0-1 0 0,0 1 1 0 0,1-1 0 0 0,0 1-1 0 0,0-1 1 0 0,0 1-1 0 0,0 0 1 0 0,1-1 0 0 0,0 1-1 0 0,0 0 1 0 0,1 0 0 0 0,0 0-1 0 0,0 0 1 0 0,0 0 0 0 0,0 0-1 0 0,1 0 1 0 0,0 0 0 0 0,4 11-1 0 0,-2-10-76 0 0,0 0 1 0 0,0-1-1 0 0,1 1 0 0 0,0-1 0 0 0,1 0 1 0 0,-1 0-1 0 0,1 0 0 0 0,0 0 0 0 0,0-1 0 0 0,1 0 1 0 0,0 0-1 0 0,-1-1 0 0 0,2 1 0 0 0,-1-1 1 0 0,7 3-1 0 0,0 0-14 0 0,1-1 0 0 0,0 0 1 0 0,0-1-1 0 0,0 0 0 0 0,0-1 0 0 0,25 3 1 0 0,-29-6-38 0 0,-1 0 0 0 0,0-1 1 0 0,1 0-1 0 0,-1-1 1 0 0,1 0-1 0 0,-1 0 0 0 0,0-1 1 0 0,1 0-1 0 0,-1 0 1 0 0,16-8-1 0 0,-20 8-39 0 0,0-1-1 0 0,-1 0 1 0 0,1 0-1 0 0,0 0 1 0 0,-1-1-1 0 0,0 1 1 0 0,0-1-1 0 0,0 0 1 0 0,0 0-1 0 0,0-1 1 0 0,-1 1-1 0 0,0-1 1 0 0,0 0-1 0 0,0 0 1 0 0,-1 0-1 0 0,1 0 1 0 0,-1 0-1 0 0,-1 0 1 0 0,3-8-1 0 0,0-7-359 0 0,-2 0-1 0 0,0-1 0 0 0,-1 1 0 0 0,-2-34 1 0 0,-17-81-1588 0 0,16 122 1926 0 0,0 1 0 0 0,-1-1 1 0 0,-1 0-1 0 0,0 1 0 0 0,-8-17 1 0 0,10 26 102 0 0,1 0 0 0 0,-1 0 1 0 0,0 0-1 0 0,0 1 0 0 0,0-1 1 0 0,0 1-1 0 0,0-1 0 0 0,-1 1 1 0 0,1 0-1 0 0,-1-1 1 0 0,1 1-1 0 0,-1 1 0 0 0,0-1 1 0 0,0 0-1 0 0,0 1 0 0 0,0-1 1 0 0,0 1-1 0 0,0 0 0 0 0,0 0 1 0 0,-1 0-1 0 0,1 0 1 0 0,0 1-1 0 0,0 0 0 0 0,-1-1 1 0 0,1 1-1 0 0,-4 0 0 0 0,-3 2 78 0 0,1 0 0 0 0,0 0 0 0 0,0 0-1 0 0,0 1 1 0 0,0 1 0 0 0,1-1-1 0 0,-1 1 1 0 0,1 1 0 0 0,0 0 0 0 0,0 0-1 0 0,0 0 1 0 0,1 1 0 0 0,0 0 0 0 0,0 1-1 0 0,-7 8 1 0 0,1 0 146 0 0,0 1 0 0 0,1 1 0 0 0,1 0 0 0 0,0 0 1 0 0,1 1-1 0 0,-7 20 0 0 0,12-26-86 0 0,1 1 0 0 0,0-1 0 0 0,0 1 0 0 0,2 0 0 0 0,-1 0 0 0 0,2 0 0 0 0,0 1 0 0 0,0 17 0 0 0,2-23-94 0 0,0 0 1 0 0,0 0 0 0 0,1 0 0 0 0,0-1 0 0 0,0 1-1 0 0,1 0 1 0 0,0-1 0 0 0,0 1 0 0 0,1-1 0 0 0,-1 0-1 0 0,2 0 1 0 0,-1 0 0 0 0,1-1 0 0 0,10 11 0 0 0,-6-8-52 0 0,1-1 1 0 0,-1-1-1 0 0,2 0 1 0 0,-1 0-1 0 0,1-1 1 0 0,0 0 0 0 0,0-1-1 0 0,0 0 1 0 0,1 0-1 0 0,0-2 1 0 0,0 1-1 0 0,0-2 1 0 0,0 1-1 0 0,0-2 1 0 0,23 1 0 0 0,-27-2-43 0 0,0 0 0 0 0,0-1 0 0 0,0 0 0 0 0,0 0 0 0 0,0-1 0 0 0,0 0 0 0 0,0 0 0 0 0,-1-1 1 0 0,1 0-1 0 0,-1-1 0 0 0,1 1 0 0 0,-1-1 0 0 0,-1-1 0 0 0,1 1 0 0 0,0-1 0 0 0,-1 0 1 0 0,0-1-1 0 0,0 0 0 0 0,-1 0 0 0 0,0 0 0 0 0,0 0 0 0 0,0-1 0 0 0,-1 0 0 0 0,7-13 0 0 0,-8 12-11 0 0,0-1-1 0 0,-1 1 1 0 0,0 0-1 0 0,0-1 1 0 0,-1 1-1 0 0,0-1 1 0 0,-1 0-1 0 0,1 1 1 0 0,-2-1-1 0 0,1 0 1 0 0,-1 1-1 0 0,-1-1 1 0 0,-2-8-1 0 0,-5-15 46 0 0,-2 1-1 0 0,-15-32 1 0 0,20 48 10 0 0,2 7 4 0 0,3 3 18 0 0,-2 0 1 0 0,1 0-1 0 0,-1 0 1 0 0,-3-5-1 0 0,6 10-32 0 0,0 0 0 0 0,0 0 0 0 0,0 0 0 0 0,0 0 0 0 0,0 0 0 0 0,0 0 0 0 0,0 0 0 0 0,0 0 0 0 0,0 0 0 0 0,-1-1 0 0 0,1 1 0 0 0,0 0 0 0 0,0 0 0 0 0,0 0 0 0 0,0 0-1 0 0,0 0 1 0 0,0 0 0 0 0,0 0 0 0 0,0 0 0 0 0,0 0 0 0 0,0 0 0 0 0,-1 0 0 0 0,1 0 0 0 0,0 0 0 0 0,0 0 0 0 0,0 0 0 0 0,0 0 0 0 0,0 0 0 0 0,0 0 0 0 0,0 0 0 0 0,0 0 0 0 0,0 0 0 0 0,0 0 0 0 0,-1 0-1 0 0,1 0 1 0 0,0 0 0 0 0,0 1 0 0 0,0-1 0 0 0,0 0 0 0 0,0 0 0 0 0,0 0 0 0 0,0 0 0 0 0,0 0 0 0 0,0 0 0 0 0,0 0 0 0 0,0 0 0 0 0,0 0 0 0 0,0 0 0 0 0,0 0 0 0 0,0 0 0 0 0,0 0 0 0 0,-1 1 0 0 0,-2 7 87 0 0,0 8 116 0 0,3-6-118 0 0,-1-1 1 0 0,1 1 0 0 0,1 0-1 0 0,0-1 1 0 0,0 1 0 0 0,1-1-1 0 0,0 0 1 0 0,0 1 0 0 0,1-1-1 0 0,8 15 1 0 0,1 1 114 0 0,1-1 0 0 0,25 33-1 0 0,-21-34-202 0 0,1-2 0 0 0,1 0-1 0 0,1-1 1 0 0,0-1 0 0 0,2-1-1 0 0,26 18 1 0 0,-41-32-202 0 0,-1 0 1 0 0,1-1-1 0 0,0 0 0 0 0,0 0 0 0 0,0 0 1 0 0,11 2-1 0 0,-9-3-1696 0 0,-1-1 1 0 0,0 0-1 0 0,10 0 0 0 0,-2-1-3262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2.1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 92 160 0 0,'-3'-9'2793'0'0,"1"-1"1"0"0,0 0-1 0 0,1 0 0 0 0,0 0 0 0 0,1-17 1 0 0,0 18-1421 0 0,-1 3 784 0 0,-3 9-1082 0 0,-3 11-470 0 0,4 2-503 0 0,1 1 1 0 0,0 0-1 0 0,1 0 1 0 0,3 32-1 0 0,-1-30-90 0 0,1 5 316 0 0,2 0 0 0 0,11 41 0 0 0,-9-40-132 0 0,0 1 0 0 0,2 27-1 0 0,-8-47-177 0 0,2 20 7 0 0,-2-25-31 0 0,0-1 0 0 0,0 1 0 0 0,0 0 0 0 0,0 0 0 0 0,0 0 0 0 0,0 0 0 0 0,0 0-1 0 0,-1 0 1 0 0,1 0 0 0 0,0 0 0 0 0,0-1 0 0 0,-1 1 0 0 0,1 0 0 0 0,-1 0 0 0 0,1 0-1 0 0,-1-1 1 0 0,1 1 0 0 0,-1 0 0 0 0,1 0 0 0 0,-2 0 0 0 0,2-1-70 0 0,0 0-1 0 0,-1 0 1 0 0,1-1 0 0 0,0 1 0 0 0,-1 0 0 0 0,1 0-1 0 0,0 0 1 0 0,0-1 0 0 0,-1 1 0 0 0,1 0 0 0 0,0 0-1 0 0,0 0 1 0 0,0-1 0 0 0,-1 1 0 0 0,1 0 0 0 0,0-1 0 0 0,0 1-1 0 0,0 0 1 0 0,0 0 0 0 0,0-1 0 0 0,0 1 0 0 0,0 0-1 0 0,-1-1 1 0 0,1 1 0 0 0,0 0 0 0 0,0-1 0 0 0,0 1-1 0 0,0 0 1 0 0,0-1 0 0 0,0 1 0 0 0,1 0 0 0 0,-1-1-1 0 0,0 1 1 0 0,0 0 0 0 0,0-1 0 0 0,1-13-4938 0 0,0 8 1510 0 0,-1-1-237 0 0</inkml:trace>
</inkml:ink>
</file>

<file path=ppt/ink/ink5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1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87 107 88 0 0,'-3'0'577'0'0,"1"0"0"0"0,-1 1-1 0 0,0-1 1 0 0,1 1 0 0 0,-1 0 0 0 0,1 0 0 0 0,-1 0-1 0 0,1 0 1 0 0,-1 1 0 0 0,1-1 0 0 0,0 1 0 0 0,0-1-1 0 0,0 1 1 0 0,0 0 0 0 0,-3 3 0 0 0,3-3-13 0 0,0 0 0 0 0,0-1 0 0 0,0 1 1 0 0,0 0-1 0 0,0-1 0 0 0,0 1 0 0 0,0-1 0 0 0,0 0 1 0 0,-1 0-1 0 0,1 1 0 0 0,-1-2 0 0 0,1 1 0 0 0,-1 0 1 0 0,1 0-1 0 0,-5 0 0 0 0,7-1-532 0 0,0 0 0 0 0,0 0 1 0 0,-1 0-1 0 0,1 0 0 0 0,0 0 0 0 0,0 0 0 0 0,0 0 0 0 0,-1 0 1 0 0,1 0-1 0 0,0 0 0 0 0,0-1 0 0 0,0 1 0 0 0,-1 0 1 0 0,1 0-1 0 0,0 0 0 0 0,0 0 0 0 0,0 0 0 0 0,0 0 1 0 0,-1 0-1 0 0,1 0 0 0 0,0-1 0 0 0,0 1 0 0 0,0 0 1 0 0,0 0-1 0 0,0 0 0 0 0,-1 0 0 0 0,1 0 0 0 0,0-1 1 0 0,0 1-1 0 0,0 0 0 0 0,0 0 0 0 0,0 0 0 0 0,0-1 1 0 0,0 1-1 0 0,0 0 0 0 0,0 0 0 0 0,0 0 0 0 0,0-1 0 0 0,0 1 1 0 0,0 0-1 0 0,4-12 341 0 0,12-12-380 0 0,-15 23 109 0 0,12-14-119 0 0,0 1-1 0 0,1 0 1 0 0,0 1-1 0 0,1 1 1 0 0,18-11-1 0 0,-30 21 19 0 0,0 0 0 0 0,0 0 0 0 0,0 1 0 0 0,1-1 0 0 0,-1 1 0 0 0,1-1 1 0 0,-1 1-1 0 0,1 0 0 0 0,-1 1 0 0 0,1-1 0 0 0,0 1 0 0 0,-1-1 0 0 0,1 1 0 0 0,6 0 0 0 0,-9 1-2 0 0,1-1 0 0 0,0 1 0 0 0,0-1 0 0 0,0 1 0 0 0,-1 0 0 0 0,1-1 0 0 0,0 1 0 0 0,-1 0 0 0 0,1 0 0 0 0,0 0 0 0 0,-1 0 0 0 0,0 1 0 0 0,1-1 0 0 0,-1 0 0 0 0,0 1 0 0 0,1-1 0 0 0,-1 0 0 0 0,0 1 1 0 0,0 0-1 0 0,0-1 0 0 0,0 1 0 0 0,0 0 0 0 0,-1-1 0 0 0,1 1 0 0 0,0 0 0 0 0,-1 0 0 0 0,0-1 0 0 0,1 1 0 0 0,-1 4 0 0 0,1 4 24 0 0,-1 0 1 0 0,-1 0 0 0 0,0 0-1 0 0,0 1 1 0 0,-1-1 0 0 0,0 0 0 0 0,-1-1-1 0 0,0 1 1 0 0,-6 12 0 0 0,5-11-5 0 0,0 1 0 0 0,0-1 0 0 0,1 1 0 0 0,0 0 0 0 0,1 0 0 0 0,0 13 0 0 0,2-24-28 0 0,0 0 0 0 0,0 0-1 0 0,0 0 1 0 0,0-1-1 0 0,0 1 1 0 0,0 0 0 0 0,0 0-1 0 0,0 0 1 0 0,1-1 0 0 0,-1 1-1 0 0,0 0 1 0 0,1 0-1 0 0,-1-1 1 0 0,0 1 0 0 0,1 0-1 0 0,-1-1 1 0 0,1 1 0 0 0,-1 0-1 0 0,1-1 1 0 0,-1 1-1 0 0,1-1 1 0 0,0 1 0 0 0,-1-1-1 0 0,2 1 1 0 0,-1 0-33 0 0,1-1 0 0 0,-1 1 1 0 0,1-1-1 0 0,-1 1 0 0 0,1-1 0 0 0,-1 0 0 0 0,1 0 0 0 0,-1 0 1 0 0,1 0-1 0 0,-1 0 0 0 0,4 0 0 0 0,3-2-691 0 0,0 0-1 0 0,0-1 1 0 0,13-5-1 0 0,-19 7 299 0 0,24-11-3944 0 0,-12 4 2817 0 0</inkml:trace>
</inkml:ink>
</file>

<file path=ppt/ink/ink5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2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3449 0 0,'-10'4'3681'0'0,"-2"-4"3512"0"0,2 0-6809 0 0,1-1-336 0 0,6 2-16 0 0,3 3-96 0 0,3 1 80 0 0,3 0-56 0 0,1 0-48 0 0,0 2-240 0 0,2-2 8 0 0,0 1-32 0 0,0 1-264 0 0,0-2-664 0 0,0 1-169 0 0</inkml:trace>
</inkml:ink>
</file>

<file path=ppt/ink/ink5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2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38 2040 0 0,'-4'-4'2552'0'0,"-11"-14"7754"0"0,20 34-5616 0 0,-4-10-4135 0 0,14 43 1016 0 0,-10-29-1374 0 0,1-1-1 0 0,1 0 1 0 0,0 0-1 0 0,2-1 0 0 0,10 18 1 0 0,-19-35-197 0 0,0-1 0 0 0,0 0 1 0 0,0 0-1 0 0,0 1 0 0 0,1-1 0 0 0,-1 0 1 0 0,0 1-1 0 0,0-1 0 0 0,0 0 0 0 0,1 0 1 0 0,-1 1-1 0 0,0-1 0 0 0,0 0 0 0 0,1 0 1 0 0,-1 0-1 0 0,0 1 0 0 0,0-1 1 0 0,1 0-1 0 0,-1 0 0 0 0,0 0 0 0 0,1 0 1 0 0,-1 0-1 0 0,0 0 0 0 0,1 1 0 0 0,-1-1 1 0 0,0 0-1 0 0,1 0 0 0 0,-1 0 0 0 0,0 0 1 0 0,1 0-1 0 0,-1 0 0 0 0,6-10 0 0 0,0-19-10 0 0,-6 24 9 0 0,1 2 1 0 0,1-15-31 0 0,2 0 0 0 0,0 1 0 0 0,1-1 1 0 0,9-21-1 0 0,-12 35 21 0 0,0-1 0 0 0,1 1-1 0 0,0 0 1 0 0,-1 0 0 0 0,1 0 0 0 0,1 0 0 0 0,-1 1 0 0 0,0-1 0 0 0,5-3 0 0 0,-5 6 6 0 0,0-1 1 0 0,0 0 0 0 0,0 0 0 0 0,0 1 0 0 0,0 0 0 0 0,0 0 0 0 0,0-1 0 0 0,1 2 0 0 0,-1-1 0 0 0,0 0 0 0 0,1 1 0 0 0,-1 0 0 0 0,1-1 0 0 0,4 2 0 0 0,-4-1 6 0 0,0 1 0 0 0,0 0-1 0 0,0 0 1 0 0,0 1 0 0 0,0-1 0 0 0,0 1 0 0 0,0 0 0 0 0,-1 0 0 0 0,1 0-1 0 0,-1 0 1 0 0,0 1 0 0 0,1-1 0 0 0,-1 1 0 0 0,0 0 0 0 0,-1 0 0 0 0,1 0-1 0 0,0 1 1 0 0,2 4 0 0 0,2 3 8 0 0,0 0 1 0 0,-1 1-1 0 0,0-1 0 0 0,6 21 1 0 0,-11-27 19 0 0,0 0 0 0 0,0 0 1 0 0,0 0-1 0 0,-1 0 1 0 0,0 0-1 0 0,0 0 1 0 0,0 0-1 0 0,0 0 1 0 0,-1 0-1 0 0,0 0 1 0 0,0 0-1 0 0,0-1 1 0 0,-1 1-1 0 0,0 0 0 0 0,0 0 1 0 0,0-1-1 0 0,0 1 1 0 0,-1-1-1 0 0,1 0 1 0 0,-1 0-1 0 0,-4 4 1 0 0,3-5 7 0 0,8-10-112 0 0,9-12 12 0 0,-1 4-55 0 0,0-1-1 0 0,-1-1 1 0 0,0 0-1 0 0,-2 0 1 0 0,0-1 0 0 0,11-32-1 0 0,-16 41 79 0 0,11-27 36 0 0,-14 35 3 0 0,0-1 0 0 0,-1 1 0 0 0,1-1 0 0 0,0 1 0 0 0,0 0 0 0 0,1-1 0 0 0,-1 1-1 0 0,0 0 1 0 0,0 0 0 0 0,0 0 0 0 0,1 0 0 0 0,-1 0 0 0 0,1 0 0 0 0,-1 0 0 0 0,1 0 0 0 0,-1 1 0 0 0,1-1 0 0 0,2 0-1 0 0,-2 1 4 0 0,-1 0 0 0 0,0 0 0 0 0,0 1 0 0 0,0-1 0 0 0,0 0 0 0 0,1 1 0 0 0,-1-1 0 0 0,0 1 0 0 0,0-1 0 0 0,0 1 0 0 0,0-1 0 0 0,0 1 0 0 0,0 0 0 0 0,0 0 0 0 0,-1-1 0 0 0,1 1 0 0 0,0 0 0 0 0,0 0 0 0 0,-1 0 0 0 0,1 0 0 0 0,0 0 0 0 0,-1 0 0 0 0,1 0 0 0 0,0 2 0 0 0,11 28 59 0 0,-3 4-62 0 0,-6-17 20 0 0,1 0-1 0 0,2-1 1 0 0,-1 0-1 0 0,2 0 1 0 0,17 32-1 0 0,-22-46-44 0 0,1 1 1 0 0,-1-1-1 0 0,1 0 0 0 0,-1 0 0 0 0,1 0 0 0 0,0 0 0 0 0,0-1 1 0 0,1 1-1 0 0,-1-1 0 0 0,0 0 0 0 0,1 0 0 0 0,4 3 0 0 0,-5-5-194 0 0,0 1-1 0 0,-1 0 0 0 0,1-1 0 0 0,-1 1 0 0 0,1-1 0 0 0,0 0 0 0 0,-1 0 1 0 0,4 0-1 0 0,-2 0-486 0 0,-1-1-1 0 0,0 0 1 0 0,1 0 0 0 0,-1 0 0 0 0,0 0 0 0 0,0 0 0 0 0,4-2 0 0 0,2-3-862 0 0</inkml:trace>
</inkml:ink>
</file>

<file path=ppt/ink/ink5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1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52 2497 0 0,'-27'-26'9040'0'0,"26"24"-8489"0"0,-1 1 0 0 0,1 0 0 0 0,0-1 0 0 0,0 1 0 0 0,0-1 0 0 0,0 0 0 0 0,0 1 0 0 0,0-1 0 0 0,1 0 0 0 0,-1 0 0 0 0,0 0 0 0 0,1 1 0 0 0,-1-3 0 0 0,3 36 299 0 0,2 1 0 0 0,0-1 0 0 0,17 55 0 0 0,4 33-648 0 0,-20-72-109 0 0,-5-35-145 0 0,1-1 1 0 0,0 0 0 0 0,1 1 0 0 0,0-1 0 0 0,1 0 0 0 0,0 0 0 0 0,6 12 0 0 0,-9-24-17 0 0,0 1 1 0 0,1 0-1 0 0,-1 0 1 0 0,0-1-1 0 0,1 1 1 0 0,-1 0-1 0 0,1-1 1 0 0,-1 1-1 0 0,1-1 1 0 0,-1 1-1 0 0,1-1 0 0 0,-1 1 1 0 0,1 0-1 0 0,0-1 1 0 0,-1 0-1 0 0,1 1 1 0 0,0-1-1 0 0,-1 1 1 0 0,1-1-1 0 0,0 0 1 0 0,0 0-1 0 0,-1 1 1 0 0,1-1-1 0 0,0 0 1 0 0,0 0-1 0 0,-1 0 1 0 0,1 0-1 0 0,0 0 0 0 0,0 0 1 0 0,0 0-1 0 0,-1 0 1 0 0,1 0-1 0 0,0 0 1 0 0,0 0-1 0 0,-1-1 1 0 0,1 1-1 0 0,0 0 1 0 0,0-1-1 0 0,-1 1 1 0 0,2-1-1 0 0,2-1-1536 0 0,0-1-1 0 0,-1 1 1 0 0,1-1 0 0 0,-1 0-1 0 0,5-6 1 0 0,-1 1-3129 0 0</inkml:trace>
</inkml:ink>
</file>

<file path=ppt/ink/ink5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104 165 2160 0 0,'-20'-5'6394'0'0,"17"4"-5653"0"0,0 0 1 0 0,0-1-1 0 0,-1 1 1 0 0,1-1-1 0 0,0 1 1 0 0,0-1-1 0 0,1 0 1 0 0,-1 0-1 0 0,0 0 1 0 0,1 0-1 0 0,-5-6 1 0 0,6 7-521 0 0,-1-1 1 0 0,1 0-1 0 0,0 0 1 0 0,0 1-1 0 0,0-1 1 0 0,0 0-1 0 0,1 0 0 0 0,-1 0 1 0 0,0 0-1 0 0,1-1 1 0 0,-1 1-1 0 0,1 0 1 0 0,0 0-1 0 0,0 0 1 0 0,0 0-1 0 0,0 0 1 0 0,0 0-1 0 0,0-3 1 0 0,1 2-147 0 0,0 0 0 0 0,0 0 0 0 0,1 0 0 0 0,-1 0 0 0 0,1 0 0 0 0,-1 0 0 0 0,1 1 0 0 0,0-1 1 0 0,0 0-1 0 0,4-4 0 0 0,1 1-112 0 0,0 0 1 0 0,1 0 0 0 0,0 1 0 0 0,0 0-1 0 0,0 0 1 0 0,0 1 0 0 0,14-6-1 0 0,-16 8 32 0 0,0 0-1 0 0,0 0 0 0 0,0 1 0 0 0,0-1 0 0 0,0 2 0 0 0,0-1 0 0 0,0 0 0 0 0,1 1 1 0 0,-1 0-1 0 0,0 1 0 0 0,0 0 0 0 0,0-1 0 0 0,0 2 0 0 0,0-1 0 0 0,0 1 0 0 0,0 0 1 0 0,0 0-1 0 0,0 1 0 0 0,-1-1 0 0 0,0 1 0 0 0,1 0 0 0 0,-1 1 0 0 0,0 0 0 0 0,0-1 0 0 0,-1 2 1 0 0,1-1-1 0 0,-1 0 0 0 0,0 1 0 0 0,0 0 0 0 0,0 0 0 0 0,4 9 0 0 0,-3-6 9 0 0,-2 0-1 0 0,1 0 0 0 0,-2 0 0 0 0,1 1 0 0 0,-1 0 1 0 0,0-1-1 0 0,0 1 0 0 0,-1 0 0 0 0,0 11 0 0 0,-1-16 4 0 0,0-1 0 0 0,-1 1 0 0 0,1-1 0 0 0,-1 1-1 0 0,1-1 1 0 0,-1 0 0 0 0,0 1 0 0 0,0-1 0 0 0,-1 0-1 0 0,1 1 1 0 0,-1-1 0 0 0,0 0 0 0 0,1 0 0 0 0,-1 0-1 0 0,0-1 1 0 0,-1 1 0 0 0,1 0 0 0 0,0-1 0 0 0,-1 1-1 0 0,0-1 1 0 0,1 0 0 0 0,-1 0 0 0 0,0 0 0 0 0,0 0 0 0 0,0 0-1 0 0,-5 1 1 0 0,-1 0 2 0 0,0 0 0 0 0,-1-1 0 0 0,1 0 0 0 0,-1-1 0 0 0,1 0 0 0 0,-14 0 0 0 0,4-2 9 0 0,-1 0 1 0 0,-21-4-1 0 0,34 3-32 0 0,-1 0-1 0 0,0-1 1 0 0,1 0-1 0 0,0 0 1 0 0,-1 0-1 0 0,1-1 1 0 0,1 0-1 0 0,-1 0 1 0 0,1-1-1 0 0,-1 0 1 0 0,1 0-1 0 0,0 0 1 0 0,-6-9-1 0 0,9 11-110 0 0,1 0-1 0 0,0 0 0 0 0,-1-1 0 0 0,2 1 0 0 0,-1-1 1 0 0,0 0-1 0 0,1 1 0 0 0,-1-1 0 0 0,1 0 1 0 0,0 0-1 0 0,0 0 0 0 0,0-5 0 0 0,1 6-187 0 0,0 0 0 0 0,0-1-1 0 0,1 1 1 0 0,-1-1 0 0 0,1 1-1 0 0,0 0 1 0 0,0-1 0 0 0,0 1-1 0 0,0 0 1 0 0,1 0 0 0 0,-1 0 0 0 0,1 0-1 0 0,0 0 1 0 0,0 0 0 0 0,0 0-1 0 0,3-2 1 0 0,8-9-2176 0 0,4 1-352 0 0</inkml:trace>
</inkml:ink>
</file>

<file path=ppt/ink/ink5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3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 3161 0 0,'-2'0'710'0'0,"1"0"0"0"0,0 0 1 0 0,-1-1-1 0 0,1 1 1 0 0,0 0-1 0 0,-1 0 0 0 0,1 0 1 0 0,0 1-1 0 0,0-1 1 0 0,-1 0-1 0 0,1 0 0 0 0,-3 2 1 0 0,3-2-551 0 0,1 0 0 0 0,-1 1 1 0 0,0-1-1 0 0,1 1 0 0 0,-1 0 1 0 0,0-1-1 0 0,1 1 0 0 0,-1-1 1 0 0,1 1-1 0 0,-1 0 0 0 0,1-1 1 0 0,-1 1-1 0 0,1 0 0 0 0,-1 0 1 0 0,0 1-1 0 0,1 2 23 0 0,-1-1 0 0 0,0 1-1 0 0,1-1 1 0 0,0 1 0 0 0,0-1 0 0 0,0 1 0 0 0,0 0-1 0 0,2 6 1 0 0,49 259 4867 0 0,-43-229-4852 0 0,-2-8-144 0 0,-2 1 0 0 0,-2 0-1 0 0,-1 0 1 0 0,-1 0 0 0 0,-5 38 0 0 0,4-66-95 0 0,-1 22 42 0 0,2-25-42 0 0,0 0 0 0 0,0 0 0 0 0,0-1 0 0 0,1 1 0 0 0,-1 0 0 0 0,0-1 0 0 0,1 1 0 0 0,-1 0 0 0 0,1-1 1 0 0,0 1-1 0 0,0-1 0 0 0,1 3 0 0 0,-2-3-30 0 0,1-1 0 0 0,0 1 0 0 0,0-1 0 0 0,-1 1 0 0 0,1-1 0 0 0,0 1 0 0 0,0-1 0 0 0,0 0 0 0 0,0 1 0 0 0,0-1 1 0 0,0 0-1 0 0,0 0 0 0 0,0 0 0 0 0,-1 0 0 0 0,1 0 0 0 0,0 0 0 0 0,0 0 0 0 0,0 0 0 0 0,0 0 0 0 0,0 0 0 0 0,0 0 0 0 0,0 0 1 0 0,1-1-1 0 0,23-8-2760 0 0,-21 8 1998 0 0,7-5-1450 0 0,2 0-319 0 0</inkml:trace>
</inkml:ink>
</file>

<file path=ppt/ink/ink5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3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68 1960 0 0,'-27'-9'8836'0'0,"23"8"-8010"0"0,1 1 0 0 0,-1-1 0 0 0,0 0 0 0 0,1 1 0 0 0,-6 0 0 0 0,8 0-645 0 0,-1 0-1 0 0,1 0 1 0 0,0 1-1 0 0,0-1 1 0 0,-1 0-1 0 0,1 1 1 0 0,0-1-1 0 0,0 1 1 0 0,-1-1-1 0 0,1 1 1 0 0,0 0 0 0 0,0-1-1 0 0,0 1 1 0 0,0 0-1 0 0,-2 1 1 0 0,2 0-25 0 0,0-1 1 0 0,0 1-1 0 0,0-1 1 0 0,0 1-1 0 0,1 0 1 0 0,-1-1-1 0 0,0 1 1 0 0,1 0-1 0 0,-1-1 1 0 0,1 1-1 0 0,0 0 1 0 0,0 0-1 0 0,0 0 1 0 0,0 3 0 0 0,0-3-70 0 0,0 0 0 0 0,0 1 0 0 0,0-1 1 0 0,1 0-1 0 0,-1 1 0 0 0,1-1 1 0 0,0 0-1 0 0,-1 1 0 0 0,1-1 1 0 0,0 0-1 0 0,0 0 0 0 0,1 0 1 0 0,-1 0-1 0 0,0 0 0 0 0,1 0 0 0 0,2 3 1 0 0,0-2-52 0 0,-1 0 0 0 0,1-1 0 0 0,0 1 0 0 0,0-1 0 0 0,0 0 0 0 0,0 0 0 0 0,0 0 0 0 0,6 2 0 0 0,5-1-71 0 0,0 1-1 0 0,1-2 1 0 0,-1 0-1 0 0,19 0 0 0 0,-19-2-48 0 0,0 0 0 0 0,0-2 0 0 0,18-3 0 0 0,-25 4 50 0 0,1-1 0 0 0,-1-1 1 0 0,0 1-1 0 0,0-1 0 0 0,-1-1 0 0 0,1 0 0 0 0,9-5 1 0 0,-15 7 24 0 0,0 1 0 0 0,0-1 0 0 0,-1 1 0 0 0,1-1 1 0 0,0 0-1 0 0,-1 1 0 0 0,1-1 0 0 0,-1 0 0 0 0,0 0 0 0 0,1 0 0 0 0,-1 0 1 0 0,0 0-1 0 0,0-1 0 0 0,0 1 0 0 0,0 0 0 0 0,-1 0 0 0 0,1-1 1 0 0,-1 1-1 0 0,1 0 0 0 0,-1-1 0 0 0,0 1 0 0 0,0 0 0 0 0,0-1 1 0 0,0 1-1 0 0,0-1 0 0 0,-1 1 0 0 0,1 0 0 0 0,-1 0 0 0 0,1-1 1 0 0,-1 1-1 0 0,0 0 0 0 0,-1-3 0 0 0,0 1 15 0 0,-1 0-1 0 0,1 0 1 0 0,-1 0 0 0 0,1 0-1 0 0,-1 1 1 0 0,0-1 0 0 0,-1 1-1 0 0,1 0 1 0 0,-1 0-1 0 0,1 0 1 0 0,-1 0 0 0 0,0 1-1 0 0,0-1 1 0 0,0 1 0 0 0,-8-3-1 0 0,5 3 49 0 0,-1 0 0 0 0,0 0 0 0 0,1 1 0 0 0,-1 0 0 0 0,0 1 1 0 0,1 0-1 0 0,-1 0 0 0 0,0 0 0 0 0,1 1 0 0 0,-1 0 0 0 0,0 1 0 0 0,1 0 0 0 0,-1 0 0 0 0,1 0 0 0 0,0 1 0 0 0,0 0 0 0 0,0 1 0 0 0,0-1 0 0 0,1 1 0 0 0,-1 1 0 0 0,1-1 0 0 0,0 1 0 0 0,0 0 0 0 0,1 1 0 0 0,-1-1 0 0 0,1 1 0 0 0,0 0 0 0 0,1 0 0 0 0,-1 1 0 0 0,1-1 0 0 0,1 1 0 0 0,-1 0 0 0 0,1 0 0 0 0,0 0 0 0 0,1 1 0 0 0,0-1 0 0 0,0 0 0 0 0,0 1 0 0 0,1 0 0 0 0,0 9 0 0 0,1-9-30 0 0,0 1 0 0 0,1-1-1 0 0,0 1 1 0 0,0-1 0 0 0,1 1 0 0 0,0-1-1 0 0,0 0 1 0 0,1 0 0 0 0,0 0-1 0 0,1 0 1 0 0,0 0 0 0 0,0-1-1 0 0,0 0 1 0 0,1 0 0 0 0,0 0-1 0 0,1 0 1 0 0,-1-1 0 0 0,14 12-1 0 0,-10-11-69 0 0,0 0 0 0 0,0 0 0 0 0,1-1 0 0 0,0 0 0 0 0,1-1 0 0 0,-1 0 0 0 0,1 0 0 0 0,0-1 0 0 0,0-1 0 0 0,0 0 0 0 0,0 0 0 0 0,1-1 0 0 0,17 1 0 0 0,-14-3-342 0 0,0 0 0 0 0,0-2 1 0 0,0 1-1 0 0,0-2 1 0 0,0 0-1 0 0,19-6 0 0 0,-22 4-1426 0 0,0 0 1 0 0,0-1-1 0 0,0 0 0 0 0,14-10 0 0 0,-12 6-1993 0 0</inkml:trace>
</inkml:ink>
</file>

<file path=ppt/ink/ink5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19 3305 0 0,'-4'-3'2805'0'0,"-9"-7"3659"0"0,12 9-6219 0 0,0 0 0 0 0,0 1-1 0 0,0-1 1 0 0,0 1 0 0 0,-1-1 0 0 0,1 1 0 0 0,0 0 0 0 0,0-1 0 0 0,0 1-1 0 0,-2 0 1 0 0,2 0-131 0 0,1 1 0 0 0,0-1 0 0 0,0 1-1 0 0,0-1 1 0 0,0 1 0 0 0,0-1 0 0 0,0 0-1 0 0,0 1 1 0 0,0-1 0 0 0,0 1 0 0 0,0-1-1 0 0,1 1 1 0 0,-1-1 0 0 0,0 0 0 0 0,0 1-1 0 0,0-1 1 0 0,0 1 0 0 0,1-1-1 0 0,-1 0 1 0 0,0 1 0 0 0,0-1 0 0 0,1 0-1 0 0,-1 1 1 0 0,1-1 0 0 0,7 14 423 0 0,-8-14-456 0 0,11 16 434 0 0,0-2 0 0 0,1 1 0 0 0,20 17 0 0 0,46 36 6 0 0,-54-49-384 0 0,8 8-98 0 0,51 40-11 0 0,-74-60-146 0 0,1-1 0 0 0,0-1 1 0 0,0 1-1 0 0,1-2 0 0 0,0 1 0 0 0,21 5 1 0 0,-27-9-178 0 0,-1-1 0 0 0,1 1 0 0 0,-1-1 1 0 0,1 0-1 0 0,-1 0 0 0 0,1-1 0 0 0,6 0 1 0 0,16-9-5715 0 0,-19 6 2808 0 0</inkml:trace>
</inkml:ink>
</file>

<file path=ppt/ink/ink5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4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358 0 3081 0 0,'-10'1'2516'0'0,"1"0"1"0"0,0 1-1 0 0,-16 3 1 0 0,18-2-2004 0 0,0 0-1 0 0,1 0 1 0 0,-1 0 0 0 0,1 0 0 0 0,-1 1 0 0 0,1 0 0 0 0,0 1 0 0 0,-9 8-1 0 0,-5 8 491 0 0,0 1-1 0 0,2 1 0 0 0,-28 44 0 0 0,37-53-891 0 0,0-2-1 0 0,-1 1 1 0 0,0-1-1 0 0,-20 17 1 0 0,20-20-1440 0 0,0-1 0 0 0,-1-1 1 0 0,-14 8-1 0 0,16-10-197 0 0</inkml:trace>
</inkml:ink>
</file>

<file path=ppt/ink/ink5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5.5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70 512 0 0,'-3'-3'554'0'0,"2"2"-515"0"0,0 0 0 0 0,0 0-1 0 0,0 0 1 0 0,0 0 0 0 0,0 0 0 0 0,0 0 0 0 0,0-1 0 0 0,0 1 0 0 0,0 0 0 0 0,0-1 0 0 0,1 1 0 0 0,-1-1 0 0 0,0 1 0 0 0,1 0 0 0 0,0-1 0 0 0,-1 1 0 0 0,1-1 0 0 0,0 1-1 0 0,-1-4 1 0 0,1 4 300 0 0,0 0-1 0 0,0 0 0 0 0,0 0 1 0 0,0 0-1 0 0,0 0 0 0 0,0 0 0 0 0,0 0 1 0 0,-1-1-1 0 0,1 1 0 0 0,-1 0 0 0 0,1 0 1 0 0,0 1-1 0 0,-1-1 0 0 0,0 0 1 0 0,1 0-1 0 0,-1 0 0 0 0,0 0 0 0 0,1 0 1 0 0,-1 0-1 0 0,-1 0 0 0 0,0-1 792 0 0,-1 1 1 0 0,0-1-1 0 0,1 1 0 0 0,-1 0 0 0 0,-5-1 1 0 0,-9-5 2220 0 0,17 7-3197 0 0,-1 0-1 0 0,0 0 1 0 0,1 0-1 0 0,-1-1 1 0 0,0 1-1 0 0,1 0 1 0 0,-1 0-1 0 0,0 0 1 0 0,0 0-1 0 0,1 0 1 0 0,-1 1-1 0 0,0-1 1 0 0,1 0-1 0 0,-1 0 1 0 0,0 0-1 0 0,1 0 1 0 0,-1 1-1 0 0,1-1 1 0 0,-1 0-1 0 0,0 1 1 0 0,1-1-1 0 0,-1 0 1 0 0,1 1-1 0 0,-1-1 1 0 0,1 1-1 0 0,-1-1 1 0 0,1 1-1 0 0,-1-1 1 0 0,1 1-1 0 0,0-1 1 0 0,-1 1-1 0 0,0 1 1 0 0,0-1-68 0 0,0 1 1 0 0,0 0 0 0 0,0-1-1 0 0,1 1 1 0 0,-1 0-1 0 0,0 0 1 0 0,1 0-1 0 0,-1 0 1 0 0,1 0-1 0 0,-1 2 1 0 0,2 11 96 0 0,1 0 1 0 0,0-1 0 0 0,6 19 0 0 0,0 3-132 0 0,9 57 42 0 0,23 147-128 0 0,-40-237 12 0 0,2 27-48 0 0,-6-17-103 0 0,4-13 159 0 0,0 0 0 0 0,0 1 0 0 0,-1-1 0 0 0,1 0 0 0 0,0 1-1 0 0,0-1 1 0 0,-1 0 0 0 0,1 0 0 0 0,0 0 0 0 0,-1 1 0 0 0,1-1-1 0 0,0 0 1 0 0,-1 0 0 0 0,1 0 0 0 0,0 0 0 0 0,-1 1 0 0 0,1-1-1 0 0,0 0 1 0 0,-1 0 0 0 0,1 0 0 0 0,0 0 0 0 0,-1 0 0 0 0,1 0 0 0 0,0 0-1 0 0,-1 0 1 0 0,1 0 0 0 0,-1 0 0 0 0,1 0 0 0 0,-1 0-82 0 0,0-1 1 0 0,0 1-1 0 0,0 0 0 0 0,0-1 1 0 0,0 1-1 0 0,0-1 1 0 0,0 1-1 0 0,0-1 0 0 0,0 1 1 0 0,0-1-1 0 0,0 0 0 0 0,0 1 1 0 0,1-1-1 0 0,-1 0 1 0 0,0 0-1 0 0,1 0 0 0 0,-1 1 1 0 0,0-1-1 0 0,1 0 1 0 0,-1-1-1 0 0,0-1-192 0 0,0 1 0 0 0,0-1 1 0 0,1 1-1 0 0,-1-1 0 0 0,1 1 0 0 0,-1-1 0 0 0,1 0 1 0 0,0-2-1 0 0,1-4-1028 0 0,-1 1 0 0 0,1 0 0 0 0,1 0-1 0 0,2-10 1 0 0,0 5-2011 0 0,1-2 1364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2.4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64 46 1240 0 0,'-8'-3'2026'0'0,"1"0"-1"0"0,0 1 0 0 0,-1 0 1 0 0,1 0-1 0 0,-1 1 0 0 0,-10-1 4174 0 0,159-7-4746 0 0,-64 2-1407 0 0,-12 1-258 0 0,58-3-319 0 0,-41 9-3691 0 0,-67 1 1916 0 0</inkml:trace>
</inkml:ink>
</file>

<file path=ppt/ink/ink5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5.9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35 221 1072 0 0,'-2'-4'1547'0'0,"0"0"1"0"0,0 0-1 0 0,-1 0 0 0 0,1 0 0 0 0,-4-4 0 0 0,4 7-1180 0 0,0-1-1 0 0,1 0 0 0 0,-1 0 1 0 0,1 0-1 0 0,0 0 0 0 0,0 0 1 0 0,0 0-1 0 0,0 0 0 0 0,0 0 0 0 0,0-1 1 0 0,0 1-1 0 0,0 0 0 0 0,1 0 1 0 0,0-1-1 0 0,-1 1 0 0 0,1 0 1 0 0,0-1-1 0 0,0 1 0 0 0,0-1 1 0 0,1-2-1 0 0,0-5-94 0 0,2 1 0 0 0,-1 0 0 0 0,1 0 0 0 0,1 0-1 0 0,-1 0 1 0 0,1 0 0 0 0,1 1 0 0 0,10-15 0 0 0,-12 19-268 0 0,1-1 1 0 0,0 1-1 0 0,0 0 0 0 0,1 1 0 0 0,-1-1 1 0 0,1 1-1 0 0,0 0 0 0 0,0 0 0 0 0,0 0 1 0 0,0 1-1 0 0,1-1 0 0 0,-1 1 0 0 0,1 1 1 0 0,-1-1-1 0 0,11-1 0 0 0,-8 2-8 0 0,-1 1 1 0 0,1 0-1 0 0,0 1 1 0 0,-1-1-1 0 0,1 1 1 0 0,-1 1-1 0 0,1-1 1 0 0,-1 1-1 0 0,0 1 0 0 0,0-1 1 0 0,0 1-1 0 0,0 0 1 0 0,0 1-1 0 0,-1 0 1 0 0,1 0-1 0 0,-1 0 0 0 0,6 6 1 0 0,1 1-9 0 0,-1 0 1 0 0,-1 1-1 0 0,0 1 1 0 0,0 0-1 0 0,-1 0 0 0 0,14 27 1 0 0,-20-34 17 0 0,-1 0 0 0 0,0 0 1 0 0,-1 0-1 0 0,0 0 0 0 0,0 0 1 0 0,0 1-1 0 0,-1-1 0 0 0,0 1 1 0 0,1 12-1 0 0,-2-16 5 0 0,0 1 0 0 0,-1-1 0 0 0,0 1 0 0 0,1 0 0 0 0,-1-1 0 0 0,0 0 0 0 0,-1 1 0 0 0,1-1 0 0 0,-1 0 0 0 0,1 1 0 0 0,-1-1 0 0 0,0 0 1 0 0,0 0-1 0 0,0-1 0 0 0,-1 1 0 0 0,1 0 0 0 0,-1-1 0 0 0,1 1 0 0 0,-5 2 0 0 0,-1 0 15 0 0,1 0 1 0 0,-1-1-1 0 0,0 0 1 0 0,-1 0-1 0 0,1-1 1 0 0,0 0-1 0 0,-1 0 0 0 0,-13 1 1 0 0,-1 0-17 0 0,1-2 0 0 0,-28 0 0 0 0,41-2-16 0 0,0-1 0 0 0,0 1 0 0 0,0-2 0 0 0,0 1 0 0 0,0-1-1 0 0,0-1 1 0 0,1 1 0 0 0,-11-6 0 0 0,16 7-82 0 0,0 0 0 0 0,0-1 0 0 0,1 0-1 0 0,-1 1 1 0 0,0-1 0 0 0,1 0 0 0 0,-1-1-1 0 0,1 1 1 0 0,0 0 0 0 0,0-1 0 0 0,0 1 0 0 0,0-1-1 0 0,0 0 1 0 0,0 1 0 0 0,1-1 0 0 0,-1 0 0 0 0,1 0-1 0 0,0 0 1 0 0,0 0 0 0 0,0 0 0 0 0,0 0-1 0 0,1-1 1 0 0,-1 1 0 0 0,1 0 0 0 0,0 0 0 0 0,0-4-1 0 0,0 2-696 0 0,1-1 0 0 0,0 1 0 0 0,0 0 0 0 0,0-1-1 0 0,1 1 1 0 0,0 0 0 0 0,4-9 0 0 0,4-4-2305 0 0</inkml:trace>
</inkml:ink>
</file>

<file path=ppt/ink/ink5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6.5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47 103 1264 0 0,'-2'0'485'0'0,"1"0"-1"0"0,-1 1 1 0 0,1-1-1 0 0,-1 0 0 0 0,1 1 1 0 0,-1-1-1 0 0,1 0 1 0 0,0 1-1 0 0,-1 0 1 0 0,1-1-1 0 0,-1 1 1 0 0,1 0-1 0 0,0 0 0 0 0,0 0 1 0 0,-1 0-1 0 0,1 0 1 0 0,0 0-1 0 0,-1 2 1 0 0,0-1-101 0 0,0 1 1 0 0,0 0 0 0 0,0 0 0 0 0,1 0 0 0 0,-1 0-1 0 0,1 0 1 0 0,0 0 0 0 0,-1 5 0 0 0,1-3-185 0 0,0 0 1 0 0,0 0 0 0 0,0 0-1 0 0,1 0 1 0 0,0 0 0 0 0,0 0-1 0 0,0 0 1 0 0,1 0 0 0 0,0 0-1 0 0,0 0 1 0 0,3 9-1 0 0,-2-10-167 0 0,1 1 0 0 0,0-1-1 0 0,0 0 1 0 0,1 0 0 0 0,-1 0-1 0 0,1 0 1 0 0,0 0-1 0 0,0-1 1 0 0,0 0 0 0 0,0 0-1 0 0,0 0 1 0 0,1 0-1 0 0,0-1 1 0 0,-1 1 0 0 0,1-1-1 0 0,0 0 1 0 0,0-1 0 0 0,0 1-1 0 0,0-1 1 0 0,1 0-1 0 0,5 0 1 0 0,2 0-90 0 0,0 0 0 0 0,1 0 0 0 0,-1-2 1 0 0,1 0-1 0 0,-1 0 0 0 0,0-1 0 0 0,16-5 0 0 0,-23 6 26 0 0,-1-1-1 0 0,1 0 0 0 0,-1 0 1 0 0,0-1-1 0 0,0 1 0 0 0,0-1 1 0 0,0 0-1 0 0,0-1 1 0 0,0 1-1 0 0,4-5 0 0 0,-7 5-5 0 0,1 0 0 0 0,0-1 1 0 0,-1 1-1 0 0,0 0 0 0 0,0-1 0 0 0,0 0 0 0 0,0 1 0 0 0,-1-1 0 0 0,1 0 0 0 0,-1 0 0 0 0,0 0 0 0 0,0 0 0 0 0,0 0 0 0 0,-1 0 0 0 0,1-4 0 0 0,-1 0-49 0 0,0 1-1 0 0,-1 0 0 0 0,0-1 1 0 0,0 1-1 0 0,0 0 1 0 0,-1 0-1 0 0,0 0 0 0 0,0 0 1 0 0,-1 0-1 0 0,0 0 0 0 0,0 1 1 0 0,0-1-1 0 0,-6-6 1 0 0,6 9 102 0 0,0 0 0 0 0,-1 0 0 0 0,1 0 0 0 0,-1 0 0 0 0,0 1 0 0 0,0-1 0 0 0,0 1 0 0 0,-1 0 0 0 0,1 1 0 0 0,-1-1 0 0 0,1 1 0 0 0,-1-1 0 0 0,0 2 0 0 0,0-1 0 0 0,0 0 0 0 0,0 1 0 0 0,0 0 0 0 0,0 0 0 0 0,-6 0 0 0 0,4 1 73 0 0,0 0 1 0 0,0 1-1 0 0,0 0 0 0 0,0 0 1 0 0,0 0-1 0 0,0 1 0 0 0,0 0 1 0 0,0 1-1 0 0,1-1 0 0 0,-1 1 1 0 0,1 1-1 0 0,0-1 0 0 0,0 1 1 0 0,-8 6-1 0 0,6-4 58 0 0,1 1 1 0 0,-1 1-1 0 0,1 0 1 0 0,0 0-1 0 0,1 0 0 0 0,0 1 1 0 0,0-1-1 0 0,1 1 1 0 0,-5 12-1 0 0,8-17-79 0 0,0 1 1 0 0,0-1-1 0 0,1 1 0 0 0,0 0 1 0 0,0 0-1 0 0,1-1 0 0 0,-1 1 1 0 0,1 0-1 0 0,0 0 0 0 0,0 0 1 0 0,1 0-1 0 0,-1 0 1 0 0,1-1-1 0 0,0 1 0 0 0,0 0 1 0 0,1-1-1 0 0,3 9 0 0 0,-3-9-65 0 0,-1-1-1 0 0,1 0 0 0 0,0 0 1 0 0,1 0-1 0 0,-1 0 0 0 0,0 0 1 0 0,1-1-1 0 0,0 1 0 0 0,-1-1 0 0 0,1 0 1 0 0,0 1-1 0 0,0-1 0 0 0,1-1 1 0 0,-1 1-1 0 0,0 0 0 0 0,0-1 1 0 0,1 1-1 0 0,-1-1 0 0 0,1 0 1 0 0,-1 0-1 0 0,1-1 0 0 0,0 1 1 0 0,-1-1-1 0 0,6 0 0 0 0,4 0-67 0 0,0-1 0 0 0,0-1-1 0 0,0 0 1 0 0,-1-1-1 0 0,18-6 1 0 0,-21 6-12 0 0,0 0 0 0 0,0-1 0 0 0,0 0-1 0 0,-1-1 1 0 0,0 0 0 0 0,0 0 0 0 0,0-1 0 0 0,7-7-1 0 0,-10 7 6 0 0,0 0-1 0 0,-1 0 0 0 0,0 0 1 0 0,0-1-1 0 0,0 0 0 0 0,-1 0 0 0 0,0 0 1 0 0,0 0-1 0 0,-1 0 0 0 0,0-1 0 0 0,2-11 1 0 0,-1-1 17 0 0,-1 1 0 0 0,-1 0 0 0 0,-2-29 0 0 0,1 46 88 0 0,0 0 0 0 0,-1 0 0 0 0,1 0 0 0 0,-1 0 0 0 0,1 0 0 0 0,-1 0 0 0 0,-1-3 0 0 0,2 4-21 0 0,0 1 1 0 0,-1 0-1 0 0,1-1 1 0 0,0 1-1 0 0,0 0 1 0 0,0 0-1 0 0,-1-1 1 0 0,1 1-1 0 0,0 0 1 0 0,-1 0-1 0 0,1-1 1 0 0,0 1-1 0 0,0 0 0 0 0,-1 0 1 0 0,1 0-1 0 0,0 0 1 0 0,-1 0-1 0 0,1-1 1 0 0,0 1-1 0 0,-1 0 1 0 0,1 0-1 0 0,0 0 1 0 0,-1 0-1 0 0,1 0 1 0 0,0 0-1 0 0,-1 0 0 0 0,1 0 1 0 0,0 0-1 0 0,-1 0 1 0 0,1 0-1 0 0,0 0 1 0 0,-1 0-1 0 0,1 1 1 0 0,0-1-1 0 0,-1 0 1 0 0,1 0-1 0 0,0 0 0 0 0,-1 0 1 0 0,1 1-1 0 0,0-1 1 0 0,0 0-1 0 0,-1 0 1 0 0,1 0-1 0 0,0 1 1 0 0,0-1-1 0 0,-1 0 1 0 0,1 0-1 0 0,0 1 1 0 0,0-1-1 0 0,0 0 0 0 0,0 1 1 0 0,-1-1-1 0 0,1 0 1 0 0,0 1-1 0 0,0-1 1 0 0,-6 9 149 0 0,0-1 0 0 0,1 1 0 0 0,0-1 0 0 0,0 1 0 0 0,1 1 1 0 0,0-1-1 0 0,1 1 0 0 0,0-1 0 0 0,0 1 0 0 0,1 0 0 0 0,1 0 0 0 0,-1 0 0 0 0,2 0 0 0 0,-1 1 1 0 0,1-1-1 0 0,1 0 0 0 0,0 0 0 0 0,0 0 0 0 0,1 0 0 0 0,1 0 0 0 0,-1 0 0 0 0,6 11 1 0 0,-3-10-138 0 0,1 0 1 0 0,0-1-1 0 0,1 0 1 0 0,0 0-1 0 0,1 0 1 0 0,0-1-1 0 0,15 14 1 0 0,-19-19-93 0 0,0 0-1 0 0,0-1 1 0 0,0 0 0 0 0,1 0-1 0 0,-1 0 1 0 0,1 0 0 0 0,0-1-1 0 0,0 0 1 0 0,0 0 0 0 0,0 0 0 0 0,0 0-1 0 0,0-1 1 0 0,1 0 0 0 0,-1 0-1 0 0,0-1 1 0 0,1 1 0 0 0,-1-1 0 0 0,0 0-1 0 0,11-2 1 0 0,-12 1-413 0 0,0 0 1 0 0,1-1-1 0 0,-1 0 1 0 0,0 0-1 0 0,7-4 0 0 0,8-9-5118 0 0,-11 8 1729 0 0</inkml:trace>
</inkml:ink>
</file>

<file path=ppt/ink/ink5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6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0 3369 0 0,'-22'6'8874'0'0,"20"-5"-8529"0"0,1 0-1 0 0,-1-1 1 0 0,1 1-1 0 0,-1 0 0 0 0,1 0 1 0 0,0 0-1 0 0,0 0 1 0 0,-3 3-1 0 0,3-2-318 0 0,-1 1-1 0 0,1-1 0 0 0,0 1 1 0 0,0-1-1 0 0,0 1 0 0 0,0-1 1 0 0,0 1-1 0 0,1 0 0 0 0,-1 0 1 0 0,1-1-1 0 0,0 1 0 0 0,0 0 1 0 0,0 3-1 0 0,17 199 2479 0 0,-8-137-1453 0 0,19 85 42 0 0,-5-39-824 0 0,-17-73-225 0 0,-3-16-374 0 0,1 0 0 0 0,10 31 1 0 0,-14-56 278 0 0,0 0 1 0 0,0 0 0 0 0,0 0 0 0 0,0 0 0 0 0,0-1 0 0 0,0 1 0 0 0,0 0 0 0 0,0 0 0 0 0,1 0 0 0 0,-1 0 0 0 0,0 0-1 0 0,0 0 1 0 0,0 0 0 0 0,0 0 0 0 0,0 0 0 0 0,0 0 0 0 0,0 0 0 0 0,0 0 0 0 0,0 0 0 0 0,0 0 0 0 0,0 0 0 0 0,0 0-1 0 0,0 0 1 0 0,1 0 0 0 0,-1 0 0 0 0,0 0 0 0 0,0 0 0 0 0,0 0 0 0 0,0 0 0 0 0,0 0 0 0 0,0 1 0 0 0,0-1 0 0 0,0 0-1 0 0,0 0 1 0 0,0 0 0 0 0,0 0 0 0 0,0 0 0 0 0,0 0 0 0 0,0 0 0 0 0,0 0 0 0 0,0 0 0 0 0,0 0 0 0 0,0 0 0 0 0,0 0-1 0 0,1 0 1 0 0,-1 0 0 0 0,0 0 0 0 0,0 0 0 0 0,0 1 0 0 0,0-1 0 0 0,0 0 0 0 0,0 0 0 0 0,0 0 0 0 0,0 0 0 0 0,0 0-1 0 0,0 0 1 0 0,0 0 0 0 0,0 0 0 0 0,0-2-1781 0 0</inkml:trace>
</inkml:ink>
</file>

<file path=ppt/ink/ink5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0:27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19 249 2633 0 0,'0'0'425'0'0,"-1"0"-1"0"0,0 0 1 0 0,1 1 0 0 0,-1-1 0 0 0,0 0 0 0 0,0 0 0 0 0,1 0 0 0 0,-1 0 0 0 0,0 0 0 0 0,1 0 0 0 0,-1 0 0 0 0,0-1 0 0 0,0 1 0 0 0,1 0 0 0 0,-1 0 0 0 0,0 0 0 0 0,1-1 0 0 0,-1 1 0 0 0,1 0 0 0 0,-1-1-1 0 0,0 1 1 0 0,1-1 0 0 0,-1 1 0 0 0,1-1 0 0 0,-1 1 0 0 0,1-1 0 0 0,-2 0 0 0 0,19 3 254 0 0,19 7-402 0 0,0-2 0 0 0,1-1 0 0 0,60 1 0 0 0,-11-8-68 0 0,20 0 405 0 0,-104 1-559 0 0,0 1 0 0 0,0-1 1 0 0,0 0-1 0 0,0 1 0 0 0,0 0 0 0 0,0-1 1 0 0,-1 1-1 0 0,1 0 0 0 0,0 0 0 0 0,0 0 1 0 0,0 0-1 0 0,-1 0 0 0 0,3 2 0 0 0,17 22 814 0 0,-17-20-793 0 0,-1-1 0 0 0,1 1 1 0 0,0-1-1 0 0,9 7 0 0 0,-1-3-4 0 0,0 0-1 0 0,1-2 1 0 0,0 1-1 0 0,0-1 1 0 0,1-1-1 0 0,-1-1 1 0 0,18 4-1 0 0,-21-6-33 0 0,0 0-1 0 0,0-1 0 0 0,0 0 1 0 0,0-1-1 0 0,0 0 0 0 0,0 0 1 0 0,0-1-1 0 0,0-1 0 0 0,-1 1 1 0 0,1-2-1 0 0,12-3 0 0 0,-20 5-35 0 0,0 0 0 0 0,0 0 0 0 0,0 0 0 0 0,0 0 0 0 0,0-1 0 0 0,0 1 0 0 0,0-1 0 0 0,0 1 0 0 0,0-1 0 0 0,-1 1 0 0 0,1-1 0 0 0,-1 0 0 0 0,1 0 0 0 0,-1 0-1 0 0,0 0 1 0 0,1 0 0 0 0,-1 0 0 0 0,0 0 0 0 0,-1-1 0 0 0,1 1 0 0 0,0 0 0 0 0,-1 0 0 0 0,1-1 0 0 0,-1 1 0 0 0,1 0 0 0 0,-1-1 0 0 0,0 1 0 0 0,0-1 0 0 0,0 1 0 0 0,-1 0 0 0 0,1-1 0 0 0,0 1-1 0 0,-2-3 1 0 0,-1-8-21 0 0,-1-1 0 0 0,-1 1 0 0 0,0 1 0 0 0,-11-20-1 0 0,10 20 9 0 0,-18-38 34 0 0,-15-30-10 0 0,34 70 1 0 0,-1 1-1 0 0,-1 0 0 0 0,1 0 0 0 0,-1 1 1 0 0,-1 0-1 0 0,-8-7 0 0 0,14 12-1 0 0,-1 1-1 0 0,0 0 0 0 0,0 0 1 0 0,0 1-1 0 0,0-1 0 0 0,0 1 1 0 0,-1-1-1 0 0,1 1 0 0 0,0 0 1 0 0,0 0-1 0 0,-1 0 0 0 0,1 1 1 0 0,-1-1-1 0 0,1 1 0 0 0,-5 0 1 0 0,3 0 33 0 0,0 1 1 0 0,0 0-1 0 0,0 0 1 0 0,0 0 0 0 0,0 1-1 0 0,0 0 1 0 0,1 0-1 0 0,-1 0 1 0 0,-6 4 0 0 0,0 2 117 0 0,0 0 0 0 0,0 1 0 0 0,1 0 0 0 0,1 0 0 0 0,-1 1 0 0 0,2 0 0 0 0,-9 13 0 0 0,8-9-19 0 0,1 0 0 0 0,1 1 1 0 0,0 0-1 0 0,1 0 0 0 0,1 0 0 0 0,0 1 0 0 0,-3 17 0 0 0,2 3 297 0 0,1 1 0 0 0,1 37 1 0 0,4-41-305 0 0,1-1 1 0 0,2 1 0 0 0,2-1 0 0 0,1 1 0 0 0,1-1 0 0 0,2-1 0 0 0,13 34 0 0 0,-20-60-134 0 0,0 0 0 0 0,1 0 0 0 0,-1 0 0 0 0,1 0 0 0 0,1 0 0 0 0,-1 0 0 0 0,5 4 0 0 0,-7-8-10 0 0,0 0 0 0 0,0 0 0 0 0,-1 0 0 0 0,1-1 0 0 0,0 1 0 0 0,0 0-1 0 0,0-1 1 0 0,0 1 0 0 0,0-1 0 0 0,0 1 0 0 0,1-1 0 0 0,-1 0 0 0 0,0 1-1 0 0,0-1 1 0 0,0 0 0 0 0,0 0 0 0 0,0 0 0 0 0,1 0 0 0 0,-1 0 0 0 0,0 0 0 0 0,0 0-1 0 0,0 0 1 0 0,0 0 0 0 0,0 0 0 0 0,1-1 0 0 0,-1 1 0 0 0,0 0 0 0 0,0-1-1 0 0,0 1 1 0 0,0-1 0 0 0,0 1 0 0 0,0-1 0 0 0,0 0 0 0 0,0 1 0 0 0,0-1-1 0 0,0 0 1 0 0,-1 0 0 0 0,1 0 0 0 0,0 1 0 0 0,1-3 0 0 0,19-24-204 0 0,28-43 0 0 0,-35 49 140 0 0,0 0-1 0 0,1 1 1 0 0,1 0-1 0 0,23-21 1 0 0,-36 38 68 0 0,1 0 0 0 0,-1 1 1 0 0,0 0-1 0 0,1-1 1 0 0,-1 1-1 0 0,1 1 1 0 0,0-1-1 0 0,0 0 0 0 0,-1 1 1 0 0,1 0-1 0 0,0 0 1 0 0,0 0-1 0 0,0 0 1 0 0,0 1-1 0 0,1 0 0 0 0,-1-1 1 0 0,7 2-1 0 0,-7 0 10 0 0,-1-1-1 0 0,0 1 1 0 0,1 0 0 0 0,-1 1-1 0 0,0-1 1 0 0,0 0-1 0 0,0 1 1 0 0,0 0 0 0 0,0 0-1 0 0,0 0 1 0 0,-1 0-1 0 0,1 0 1 0 0,-1 0 0 0 0,1 1-1 0 0,-1-1 1 0 0,0 1-1 0 0,0 0 1 0 0,0-1 0 0 0,0 1-1 0 0,0 0 1 0 0,1 5-1 0 0,21 56 23 0 0,-19-49-182 0 0,0-1 0 0 0,1 1 0 0 0,0-1 0 0 0,1 0 0 0 0,1 0 0 0 0,11 15-1 0 0,12 6-4512 0 0,-20-25 1996 0 0</inkml:trace>
</inkml:ink>
</file>

<file path=ppt/ink/ink5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2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33 186 512 0 0,'-2'-1'163'0'0,"1"1"-1"0"0,0 0 0 0 0,-1 0 1 0 0,1 0-1 0 0,-1 1 1 0 0,1-1-1 0 0,0 0 1 0 0,-1 1-1 0 0,1-1 1 0 0,0 0-1 0 0,-1 1 1 0 0,1 0-1 0 0,-2 0 1 0 0,2 0 228 0 0,1 0 1 0 0,-1 0-1 0 0,0 0 1 0 0,1-1-1 0 0,-1 1 1 0 0,1 0-1 0 0,-1 0 1 0 0,1 0-1 0 0,0 0 1 0 0,0 0-1 0 0,-1 0 1 0 0,1 0-1 0 0,0 0 1 0 0,0 0 0 0 0,0 0-1 0 0,0 0 1 0 0,0 3-1 0 0,-3 7 1592 0 0,3-11-1949 0 0,0 1 0 0 0,-1-1 0 0 0,1 0 0 0 0,0 1 0 0 0,0-1-1 0 0,-1 0 1 0 0,1 1 0 0 0,0-1 0 0 0,0 1 0 0 0,0-1 0 0 0,0 0 0 0 0,0 1 0 0 0,0-1 0 0 0,0 1 0 0 0,0-1 0 0 0,0 0 0 0 0,0 1 0 0 0,0-1 0 0 0,0 1 0 0 0,0-1 0 0 0,0 1 0 0 0,0-1 0 0 0,0 0 0 0 0,0 1 0 0 0,0-1 0 0 0,0 0 0 0 0,1 1 0 0 0,-1-1-1 0 0,0 1 1 0 0,0-1 0 0 0,1 0 0 0 0,-1 1 0 0 0,0-1 0 0 0,0 0 0 0 0,1 1 0 0 0,-1-1 0 0 0,0 0 0 0 0,1 0 0 0 0,-1 1 0 0 0,0-1 0 0 0,1 0 0 0 0,-1 0 0 0 0,0 0 0 0 0,1 0 0 0 0,-1 1 0 0 0,1-1 0 0 0,-1 0 0 0 0,0 0 0 0 0,1 0 0 0 0,-1 0 0 0 0,1 0-1 0 0,-1 0 1 0 0,1 0 0 0 0,-1 0 0 0 0,0 0 0 0 0,1 0 0 0 0,17 2 566 0 0,32-1 0 0 0,4 1-242 0 0,10 1-119 0 0,127-11 0 0 0,-150 5-218 0 0,69-9 312 0 0,-57 5-212 0 0,56-1 1 0 0,336-11 103 0 0,-321 9-66 0 0,42-6 145 0 0,-93 8-240 0 0,79-1 0 0 0,-99 8-84 0 0,89 5 8 0 0,-31 0 135 0 0,32 6-85 0 0,1 0-22 0 0,79-17 18 0 0,-165 3-22 0 0,-15 0 14 0 0,87 4 0 0 0,77 7-71 0 0,-106-6 38 0 0,126 0-2 0 0,-108-2 43 0 0,350-1-87 0 0,-265-2 97 0 0,21 3-10 0 0,-71 3-110 0 0,2 1 78 0 0,-45-5 45 0 0,76-5-42 0 0,-43 4-3 0 0,-20 2-38 0 0,5-3 23 0 0,52-4 13 0 0,-46 2-12 0 0,-2 1 91 0 0,38-5-168 0 0,-33 3 76 0 0,24 0 56 0 0,-46 2-52 0 0,79 1-37 0 0,-100 3-11 0 0,249 3 42 0 0,-100 1 33 0 0,56 1-53 0 0,-42 3-78 0 0,-9 5-290 0 0,-133-7 364 0 0,63 0 5 0 0,-44-5-9 0 0,42-2 38 0 0,104-4 133 0 0,-140 4-104 0 0,11-1 9 0 0,-32 1-5 0 0,23-2 64 0 0,-14-1-70 0 0,16 0 61 0 0,-14-1 52 0 0,-8 1-214 0 0,200-14 331 0 0,-111 17-167 0 0,-107 4-68 0 0,44 3-63 0 0,-54-1 24 0 0,-9 1 70 0 0,-37-2-70 0 0,86-4 0 0 0,-92-4 57 0 0,217-25 350 0 0,-215 26-267 0 0,-1 1 1 0 0,67 6-1 0 0,-18 0-185 0 0,-65-3 69 0 0,-19 1 2 0 0,-1 0 0 0 0,1-1 0 0 0,0 0 0 0 0,0-1-1 0 0,0 0 1 0 0,-1-1 0 0 0,13-3 0 0 0,-20 5-3 0 0,-1 0 0 0 0,1 0 0 0 0,-1 0 0 0 0,0 0 0 0 0,1-1 0 0 0,-1 1 0 0 0,1 0 0 0 0,-1 0 0 0 0,0 0 0 0 0,1-1 0 0 0,-1 1 0 0 0,0 0 0 0 0,1-1 1 0 0,-1 1-1 0 0,0 0 0 0 0,0-1 0 0 0,1 1 0 0 0,-1 0 0 0 0,0-1 0 0 0,0 1 0 0 0,0 0 0 0 0,1-1 0 0 0,-1 1 0 0 0,0-1 0 0 0,0 1 0 0 0,0 0 0 0 0,0-1 0 0 0,0 1 0 0 0,0-1 0 0 0,0 1 0 0 0,0-1 0 0 0,-6-13 104 0 0,3 9-169 0 0,3 4 60 0 0,1 1 1 0 0,-1-1 0 0 0,0 1 0 0 0,1-1 0 0 0,-1 1-1 0 0,0-1 1 0 0,1 0 0 0 0,-1 1 0 0 0,1 0 0 0 0,-1-1 0 0 0,0 1-1 0 0,1-1 1 0 0,-1 1 0 0 0,1 0 0 0 0,0-1 0 0 0,-1 1 0 0 0,1 0-1 0 0,-1-1 1 0 0,1 1 0 0 0,-1 0 0 0 0,1 0 0 0 0,0-1 0 0 0,-1 1-1 0 0,1 0 1 0 0,1 0 0 0 0,2-2 55 0 0,6-1 454 0 0,-6 3-1367 0 0</inkml:trace>
</inkml:ink>
</file>

<file path=ppt/ink/ink5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3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77 512 0 0,'17'-48'4752'0'0,"-17"47"-4596"0"0,0 0 1 0 0,0 0 0 0 0,0 0-1 0 0,0 0 1 0 0,0 0-1 0 0,0 0 1 0 0,0 0 0 0 0,-1 0-1 0 0,1 0 1 0 0,0 0-1 0 0,0 0 1 0 0,-1 1 0 0 0,1-1-1 0 0,-1 0 1 0 0,1 0-1 0 0,-1 0 1 0 0,1 0 0 0 0,-1 1-1 0 0,1-1 1 0 0,-1 0-1 0 0,0 1 1 0 0,1-1 0 0 0,-1 0-1 0 0,0 1 1 0 0,0-1-1 0 0,1 1 1 0 0,-1-1 0 0 0,-1 0-1 0 0,1 0-65 0 0,0 1-1 0 0,0-1 1 0 0,0 1-1 0 0,0-1 1 0 0,1 1-1 0 0,-1 0 1 0 0,0-1-1 0 0,0 1 1 0 0,0 0-1 0 0,0 0 1 0 0,0-1-1 0 0,0 1 1 0 0,0 0-1 0 0,0 0 1 0 0,0 0 0 0 0,0 0-1 0 0,0 0 1 0 0,0 1-1 0 0,0-1 1 0 0,0 0-1 0 0,0 0 1 0 0,0 1-1 0 0,0-1 1 0 0,0 0-1 0 0,0 1 1 0 0,-1 0-1 0 0,-2 4 241 0 0,0 0-1 0 0,0 0 0 0 0,1 0 1 0 0,0 1-1 0 0,0-1 1 0 0,0 1-1 0 0,1 0 0 0 0,0 0 1 0 0,-2 10-1 0 0,1-3 92 0 0,0 0 0 0 0,1 1 0 0 0,0 19 0 0 0,5 20-32 0 0,9 57 0 0 0,1 10 213 0 0,-7-23-148 0 0,-11 165 0 0 0,0-215-408 0 0,2 1 0 0 0,2 0 0 0 0,7 61 0 0 0,1-59-7 0 0,3 0 0 0 0,23 70 1 0 0,-24-86-45 0 0,-8-31 6 0 0,-1-1 1 0 0,0 1-1 0 0,0 0 1 0 0,1 0-1 0 0,-2 0 0 0 0,1-1 1 0 0,0 1-1 0 0,0 0 1 0 0,-1 0-1 0 0,-1 3 1 0 0,2-5-5 0 0,-1 0 0 0 0,1 0 1 0 0,-1-1-1 0 0,0 1 1 0 0,1-1-1 0 0,-1 1 0 0 0,0 0 1 0 0,0-1-1 0 0,1 1 0 0 0,-1-1 1 0 0,0 0-1 0 0,0 1 1 0 0,0-1-1 0 0,1 1 0 0 0,-1-1 1 0 0,0 0-1 0 0,0 0 1 0 0,0 0-1 0 0,0 1 0 0 0,0-1 1 0 0,0 0-1 0 0,0 0 1 0 0,0 0-1 0 0,-1-1 0 0 0,2 1-3 0 0,-1 0-1 0 0,1 0 1 0 0,-1 0 0 0 0,1 0-1 0 0,-1 0 1 0 0,1 0-1 0 0,0 0 1 0 0,-1 0-1 0 0,1 0 1 0 0,-1 0-1 0 0,1-1 1 0 0,-1 1-1 0 0,1 0 1 0 0,0 0-1 0 0,-1 0 1 0 0,1-1 0 0 0,-1 1-1 0 0,1 0 1 0 0,0-1-1 0 0,-1 1 1 0 0,1 0-1 0 0,0-1 1 0 0,0 1-1 0 0,-1 0 1 0 0,1-1-1 0 0,0 1 1 0 0,0 0-1 0 0,0-1 1 0 0,-1 1 0 0 0,1-1-1 0 0,0 1 1 0 0,0-1-1 0 0,0 1 1 0 0,0 0-1 0 0,0-1 1 0 0,0 1-1 0 0,0-1 1 0 0,0 1-1 0 0,0-1 1 0 0,0 1-1 0 0,0-1 1 0 0,0 1 0 0 0,0-1-1 0 0,0 1 1 0 0,0 0-1 0 0,0-1 1 0 0,1 1-1 0 0,-1-1 1 0 0,0 1-1 0 0,1-1 1 0 0,24-42-2350 0 0,-11 22-4059 0 0,-9 12 2982 0 0</inkml:trace>
</inkml:ink>
</file>

<file path=ppt/ink/ink5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2:06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122 352 512 0 0,'-1'0'42'0'0,"1"0"0"0"0,-1 0 1 0 0,0 0-1 0 0,1 0 0 0 0,-1 0 0 0 0,1 0 0 0 0,-1 0 1 0 0,0 0-1 0 0,1 0 0 0 0,-1 1 0 0 0,1-1 0 0 0,-1 0 0 0 0,0 0 1 0 0,1 0-1 0 0,-1 1 0 0 0,1-1 0 0 0,-1 0 0 0 0,1 1 1 0 0,-1-1-1 0 0,1 0 0 0 0,-1 1 0 0 0,1-1 0 0 0,0 1 0 0 0,-1-1 1 0 0,1 1-1 0 0,-1-1 0 0 0,1 1 0 0 0,0-1 0 0 0,0 1 0 0 0,-1-1 1 0 0,1 1-1 0 0,0-1 0 0 0,0 1 0 0 0,-1 0 0 0 0,1-1 1 0 0,0 1-1 0 0,0-1 0 0 0,0 2 0 0 0,0-2-19 0 0,0 1-28 0 0,-1-1-1 0 0,1 1 1 0 0,-1-1-1 0 0,1 1 0 0 0,-1-1 1 0 0,0 1-1 0 0,1-1 1 0 0,-1 1-1 0 0,1-1 0 0 0,-1 0 1 0 0,0 1-1 0 0,1-1 1 0 0,-1 0-1 0 0,0 0 1 0 0,1 1-1 0 0,-1-1 0 0 0,0 0 1 0 0,0 0-1 0 0,0 0 1 0 0,-17 2 5 0 0,15-2-45 0 0,-27 1 1138 0 0,28-1-835 0 0,0-1-1 0 0,1 1 1 0 0,-1 0-1 0 0,0-1 0 0 0,0 1 1 0 0,0-1-1 0 0,1 0 1 0 0,-1 1-1 0 0,0-1 1 0 0,0 0-1 0 0,1 0 1 0 0,-1 0-1 0 0,-1-2 0 0 0,3 3-149 0 0,-1 0 0 0 0,1 0 0 0 0,0 0 0 0 0,0 0 0 0 0,-1 0 0 0 0,1-1 0 0 0,0 1 0 0 0,0 0-1 0 0,0 0 1 0 0,-1 0 0 0 0,1 0 0 0 0,0-1 0 0 0,0 1 0 0 0,0 0 0 0 0,-1 0 0 0 0,1-1 0 0 0,0 1 0 0 0,0 0-1 0 0,0 0 1 0 0,0-1 0 0 0,0 1 0 0 0,0 0 0 0 0,0 0 0 0 0,0-1 0 0 0,0 1 0 0 0,0 0 0 0 0,0 0-1 0 0,0-1 1 0 0,0 1 0 0 0,0 0 0 0 0,0 0 0 0 0,0-1 0 0 0,0 1 0 0 0,0 0 0 0 0,0-1 0 0 0,11 0 1620 0 0,-8 1-1927 0 0,19 2 324 0 0,-16 1-115 0 0,-15 1 143 0 0,2-2 325 0 0,-1 0 0 0 0,1-1 0 0 0,-15 0 0 0 0,33-2 489 0 0,0 0 1 0 0,14-4-1 0 0,22-3-899 0 0,69-7 66 0 0,-39 4-64 0 0,60-3-52 0 0,64-8 35 0 0,25-6-40 0 0,-121 14-32 0 0,39-5 46 0 0,67-3 199 0 0,-108 15-177 0 0,12 1-103 0 0,15-2 93 0 0,466-36-46 0 0,-256 22 6 0 0,291-25 49 0 0,-491 36-100 0 0,394-19-69 0 0,-442 27 236 0 0,70 1-140 0 0,24 0 52 0 0,-45 0-23 0 0,224-8-6 0 0,-162 2 7 0 0,-116 5-8 0 0,70-2-25 0 0,205 4 8 0 0,791 2 119 0 0,-1102-1-103 0 0,327 4-136 0 0,151 5 182 0 0,-225-6-20 0 0,65 7-11 0 0,-194-4-10 0 0,522 33-76 0 0,-371-17-32 0 0,199 0 102 0 0,55 3 20 0 0,-168-5 46 0 0,-345-17-76 0 0,-21-1 48 0 0,69-5 1 0 0,-41-9 358 0 0,-61 9-280 0 0,3 1 258 0 0,-1 1 0 0 0,0 0 1 0 0,18 1-1 0 0,-8 0 2 0 0,18 0 282 0 0,-37-1-260 0 0,-5 1-388 0 0,-1-1-1 0 0,1 1 1 0 0,-1 0-1 0 0,1 0 1 0 0,0 0-1 0 0,-1 0 1 0 0,1 0-1 0 0,0 0 0 0 0,-1-1 1 0 0,1 1-1 0 0,0 1 1 0 0,-1-1-1 0 0,1 0 1 0 0,-1 0-1 0 0,1 0 1 0 0,0 0-1 0 0,0 1 1 0 0,5 0-52 0 0,-6-1 50 0 0,0 0-1 0 0,0 0 1 0 0,1 0 0 0 0,-1 0 0 0 0,0 0 0 0 0,1 1 0 0 0,-1-1 0 0 0,0 0 0 0 0,1 0 0 0 0,-1 0 0 0 0,0 0 0 0 0,0 0-1 0 0,1 0 1 0 0,-1 1 0 0 0,0-1 0 0 0,0 0 0 0 0,1 0 0 0 0,-1 0 0 0 0,0 1 0 0 0,0-1 0 0 0,0 0 0 0 0,1 0 0 0 0,-1 1-1 0 0,0-1 1 0 0,0 0 0 0 0,0 0 0 0 0,0 1 0 0 0,0-1 0 0 0,0 0 0 0 0,1 0 0 0 0,-1 1 0 0 0,0-1 0 0 0,0 0 0 0 0,0 1-1 0 0,0-1 1 0 0,0 0 0 0 0,0 1 0 0 0,1 0 4 0 0,0 0-1 0 0,0 1 0 0 0,0-1 0 0 0,1 0 1 0 0,-1 0-1 0 0,0 0 0 0 0,1 0 1 0 0,-1 0-1 0 0,4 1 0 0 0,3 3 19 0 0,30 22-14 0 0,-38-27-11 0 0,0 1-1 0 0,1-1 1 0 0,-1 1-1 0 0,0 0 1 0 0,0-1 0 0 0,0 1-1 0 0,0-1 1 0 0,0 1 0 0 0,0 0-1 0 0,0-1 1 0 0,0 1 0 0 0,0 0-1 0 0,0-1 1 0 0,0 1-1 0 0,0-1 1 0 0,0 1 0 0 0,-1 0-1 0 0,1-1 1 0 0,0 1 0 0 0,0-1-1 0 0,-1 1 1 0 0,1-1-1 0 0,0 1 1 0 0,-1-1 0 0 0,1 1-1 0 0,0-1 1 0 0,-1 1 0 0 0,1-1-1 0 0,-1 1 1 0 0,0-1-1 0 0,1 1 0 0 0,-1-1-1 0 0,1 1 1 0 0,0-1 0 0 0,-1 1 0 0 0,1-1 0 0 0,0 1 0 0 0,-1 0-1 0 0,1-1 1 0 0,0 1 0 0 0,0-1 0 0 0,0 1 0 0 0,-1-1 0 0 0,1 1-1 0 0,0 0 1 0 0,0-1 0 0 0,0 2 0 0 0,4 10 17 0 0,-4-11-19 0 0,0 1 1 0 0,0-1 0 0 0,1 1 0 0 0,-1-1-1 0 0,1 0 1 0 0,-1 1 0 0 0,1-1-1 0 0,-1 0 1 0 0,1 1 0 0 0,1 1 0 0 0,2 2 3 0 0,0 0 1 0 0,-1 0 0 0 0,0 0 0 0 0,0 1-1 0 0,-1-1 1 0 0,0 1 0 0 0,3 9-1 0 0,-1 2 35 0 0,2 24 0 0 0,-5-28-55 0 0,1-8 31 0 0,-1 1 0 0 0,0-1 0 0 0,1 0 0 0 0,3 7 0 0 0,-3-7-15 0 0,0 0 0 0 0,0 0 0 0 0,0 0-1 0 0,-1 0 1 0 0,1 6 0 0 0,4 37 58 0 0,3-1 1 0 0,17 61-1 0 0,-25-105-51 0 0,26 101 87 0 0,-23-86-38 0 0,-2 1-1 0 0,0-1 1 0 0,-1 33-1 0 0,-3-22 36 0 0,0-10-80 0 0,1 0 1 0 0,1 0 0 0 0,0 0-1 0 0,2 1 1 0 0,0-1-1 0 0,6 24 1 0 0,10 8-7 0 0,26 55-1 0 0,-37-93 7 0 0,2 8 18 0 0,-9-20-26 0 0,1 0-1 0 0,-1 1 1 0 0,0-1 0 0 0,0 0 0 0 0,0 0 0 0 0,0 1 0 0 0,0-1 0 0 0,-1 0-1 0 0,1 0 1 0 0,0 0 0 0 0,-1 1 0 0 0,1-1 0 0 0,0 0 0 0 0,-1 0 0 0 0,1 0-1 0 0,-1 0 1 0 0,-1 2 0 0 0,-20 27-113 0 0,14-21 43 0 0,1 1 0 0 0,1 0-1 0 0,-1 0 1 0 0,-5 14-1 0 0,11-24 53 0 0,1 1 0 0 0,0 0 0 0 0,-1 0 0 0 0,1 0 0 0 0,0 0 0 0 0,-1 0-1 0 0,1 0 1 0 0,0-1 0 0 0,0 1 0 0 0,0 0 0 0 0,0 0 0 0 0,0 0 0 0 0,0 1 0 0 0,8 4-361 0 0,-2-3 259 0 0,-4-2 117 0 0,0 0 0 0 0,0 0-1 0 0,0 1 1 0 0,0-1 0 0 0,0 1-1 0 0,-1-1 1 0 0,3 3 0 0 0,-4-3-21 0 0,1-1-1 0 0,-1 0 1 0 0,0 1 0 0 0,1-1 0 0 0,-1 1-1 0 0,0-1 1 0 0,1 0 0 0 0,-1 1 0 0 0,0-1 0 0 0,0 1-1 0 0,0-1 1 0 0,1 1 0 0 0,-1-1 0 0 0,0 1-1 0 0,0-1 1 0 0,0 1 0 0 0,0 0 0 0 0,0-1-1 0 0,0 1 1 0 0,0-1 0 0 0,0 1 0 0 0,0-1 0 0 0,0 1-1 0 0,0-1 1 0 0,0 1 0 0 0,0-1 0 0 0,-1 1-1 0 0,1-1 1 0 0,0 1 0 0 0,0-1 0 0 0,0 1-1 0 0,-1-1 1 0 0,0 1 0 0 0,2-2-1083 0 0,0 0 851 0 0,0 0 0 0 0,-1 0 1 0 0,1 0-1 0 0,0 0 0 0 0,-1 0 1 0 0,1 1-1 0 0,0-1 1 0 0,0 0-1 0 0,0 1 0 0 0,0-1 1 0 0,0 0-1 0 0,0 1 1 0 0,0-1-1 0 0,0 1 0 0 0,0 0 1 0 0,0-1-1 0 0,0 1 0 0 0,0 0 1 0 0,0-1-1 0 0,2 1 1 0 0,6-1-5942 0 0,-5 1 3903 0 0</inkml:trace>
</inkml:ink>
</file>

<file path=ppt/ink/ink5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09:20.885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202 1549 680 0 0,'23'-13'5533'0'0,"29"-14"0"0"0,-24 14-3251 0 0,-25 11-2244 0 0,0 1-1 0 0,-1-1 0 0 0,1 0 0 0 0,-1 0 0 0 0,1 0 1 0 0,-1 0-1 0 0,1 0 0 0 0,-1-1 0 0 0,0 1 0 0 0,0-1 0 0 0,0 0 1 0 0,-1 1-1 0 0,1-1 0 0 0,2-5 0 0 0,8-13-7 0 0,-8 18-20 0 0,0-1 0 0 0,0 1 0 0 0,0 0 0 0 0,1 0-1 0 0,-1 0 1 0 0,1 0 0 0 0,0 1 0 0 0,0 0 0 0 0,9-4-1 0 0,1 0 23 0 0,21-9 131 0 0,-1-1 0 0 0,42-27 0 0 0,-62 33-66 0 0,36-24 525 0 0,95-49 0 0 0,-129 75-549 0 0,93-38 379 0 0,-52 26-88 0 0,-210 76-374 0 0,90-35-144 0 0,-101 49-1 0 0,70-22 166 0 0,-74 42-6 0 0,120-61 2 0 0,-2-2 1 0 0,-56 23-1 0 0,94-46 14 0 0,-26 9 39 0 0,35-12-51 0 0,-1 0 1 0 0,0 0-1 0 0,1-1 0 0 0,-1 1 1 0 0,0-1-1 0 0,0 0 0 0 0,0 0 1 0 0,1 0-1 0 0,-1 0 0 0 0,-5-2 1 0 0,8 2-3 0 0,-1 0 0 0 0,0 0 0 0 0,1-1 0 0 0,-1 1 0 0 0,0 0 0 0 0,1 0 0 0 0,-1-1 0 0 0,1 1 0 0 0,-1 0 0 0 0,1-1 0 0 0,-1 1 0 0 0,1-1 0 0 0,-1 1 0 0 0,1-1 0 0 0,-1 1 0 0 0,1-1 0 0 0,0 1 0 0 0,-1-1 0 0 0,1 1 0 0 0,0-1 0 0 0,-1 0 0 0 0,1 1 0 0 0,0-1 0 0 0,0 1 0 0 0,0-1 0 0 0,0 0 0 0 0,-1 1 0 0 0,1-1 0 0 0,0 0 0 0 0,0 1 0 0 0,0-1 0 0 0,0 0 0 0 0,0 1 0 0 0,1-1 0 0 0,-1 0 0 0 0,0 1 0 0 0,0-1 0 0 0,0 1 0 0 0,0-1 0 0 0,1 0 0 0 0,-1 1 0 0 0,0-1 0 0 0,1 1 0 0 0,-1-1 0 0 0,0 1 1 0 0,1-1-1 0 0,-1 1 0 0 0,1-2 0 0 0,2-2 34 0 0,0 0 1 0 0,1 1 0 0 0,-1-1 0 0 0,8-5 0 0 0,10-7 59 0 0,2 1 0 0 0,0 1 0 0 0,25-11 0 0 0,78-26 114 0 0,-29 18-103 0 0,-31 12-101 0 0,72-35-1 0 0,21-13-23 0 0,11-5 172 0 0,-168 73-160 0 0,0 1 0 0 0,0-2 0 0 0,0 1 1 0 0,0 0-1 0 0,0 0 0 0 0,0-1 0 0 0,-1 1 0 0 0,1-1 1 0 0,0 1-1 0 0,-1-1 0 0 0,2-2 0 0 0,-3 4 9 0 0,-1 0-1 0 0,1-1 1 0 0,0 1 0 0 0,-1 0-1 0 0,1-1 1 0 0,-1 1-1 0 0,1 0 1 0 0,-1 0-1 0 0,1-1 1 0 0,-1 1 0 0 0,1 0-1 0 0,-1 0 1 0 0,1 0-1 0 0,-1 0 1 0 0,1 0-1 0 0,-1 0 1 0 0,1 0 0 0 0,-1 0-1 0 0,1 0 1 0 0,-1 0-1 0 0,0 0 1 0 0,-13-1 41 0 0,5 2-41 0 0,-1 1 0 0 0,1-1-1 0 0,0 2 1 0 0,0-1-1 0 0,0 1 1 0 0,-15 8 0 0 0,-2 0 94 0 0,-4 1-141 0 0,1 2-1 0 0,-35 21 0 0 0,-50 41-4 0 0,74-48-25 0 0,3-4 29 0 0,-2-2-1 0 0,-43 19 1 0 0,-85 26 39 0 0,62-26 79 0 0,100-39-65 0 0,0 0 1 0 0,-1 0 0 0 0,1 1 0 0 0,0 0 1 0 0,0-1-1 0 0,-10 8 0 0 0,32-11 84 0 0,77-27-27 0 0,103-47-1 0 0,-178 68-69 0 0,63-31 46 0 0,102-63 1 0 0,-17 9 162 0 0,63-14 233 0 0,-164 77-264 0 0,-2-4 111 0 0,4-3 84 0 0,-58 32-304 0 0,0 1-1 0 0,-1-1 0 0 0,1 2 0 0 0,0-1 1 0 0,14-1-1 0 0,-24 4-65 0 0,1 0-1 0 0,-1 0 1 0 0,0 0 0 0 0,1 0 0 0 0,-1-1 0 0 0,1 1-1 0 0,-1 0 1 0 0,1 0 0 0 0,-1 0 0 0 0,1 0 0 0 0,-1 0-1 0 0,0 0 1 0 0,1 0 0 0 0,-1 0 0 0 0,1 0 0 0 0,-1 1-1 0 0,1-1 1 0 0,-1 0 0 0 0,0 0 0 0 0,1 0 0 0 0,-1 0-1 0 0,1 1 1 0 0,-1-1 0 0 0,0 0 0 0 0,1 0 0 0 0,-1 1-1 0 0,1-1 1 0 0,-1 1 0 0 0,-8 8 24 0 0,-21 8-65 0 0,13-10 14 0 0,-42 23-238 0 0,-118 41 0 0 0,82-39 254 0 0,1 4 0 0 0,-101 55 1 0 0,96-36 2 0 0,-65 31 41 0 0,127-71-27 0 0,-93 45 44 0 0,125-58-50 0 0,-1 0 0 0 0,1 1 1 0 0,0 0-1 0 0,-1 0 0 0 0,1 0 0 0 0,1 0 0 0 0,-1 1 0 0 0,0 0 0 0 0,-3 4 0 0 0,8-8-4 0 0,-1 0 0 0 0,0 0 0 0 0,0 0 0 0 0,0 1 0 0 0,1-1 0 0 0,-1 0 0 0 0,0 0 0 0 0,0 0 0 0 0,0 0 0 0 0,1 0 0 0 0,-1 0 0 0 0,0 0 0 0 0,0 0 0 0 0,1 0 0 0 0,-1 0 0 0 0,0 0 0 0 0,0 0 0 0 0,1 0-1 0 0,-1 0 1 0 0,0 0 0 0 0,0 0 0 0 0,1 0 0 0 0,-1 0 0 0 0,0 0 0 0 0,0 0 0 0 0,0 0 0 0 0,1 0 0 0 0,-1 0 0 0 0,0 0 0 0 0,0 0 0 0 0,0-1 0 0 0,1 1 0 0 0,9-3 51 0 0,39-25-84 0 0,54-39-1 0 0,-23 14 109 0 0,3-2-60 0 0,-32 20-29 0 0,63-33-1 0 0,172-52 83 0 0,-148 65-169 0 0,-51 16 82 0 0,40-16 69 0 0,-108 49-56 0 0,185-68 69 0 0,-6-16 12 0 0,-193 87-63 0 0,0 0 0 0 0,0-1 1 0 0,0 1-1 0 0,0-1 0 0 0,4-5 0 0 0,-9 9-12 0 0,0 0 0 0 0,0 0 1 0 0,0 0-1 0 0,0 0 0 0 0,0 0 0 0 0,0 0 0 0 0,0 0 0 0 0,0 0 0 0 0,0 0 1 0 0,0 0-1 0 0,0 0 0 0 0,0 0 0 0 0,0 0 0 0 0,0 0 0 0 0,0 0 1 0 0,0 0-1 0 0,0 0 0 0 0,0 0 0 0 0,-1 0 0 0 0,1 0 0 0 0,0 0 0 0 0,0 0 1 0 0,0 0-1 0 0,0 0 0 0 0,0 0 0 0 0,0 0 0 0 0,0 0 0 0 0,0 0 0 0 0,0 0 1 0 0,0 0-1 0 0,0-1 0 0 0,0 1 0 0 0,0 0 0 0 0,0 0 0 0 0,0 0 0 0 0,0 0 1 0 0,0 0-1 0 0,0 0 0 0 0,0 0 0 0 0,0 0 0 0 0,0 0 0 0 0,1 0 0 0 0,-8 3 40 0 0,-8 6-6 0 0,-2 3-59 0 0,-1-1 0 0 0,0 0-1 0 0,-20 8 1 0 0,-62 22-60 0 0,34-14-14 0 0,2-1 125 0 0,-8 3-42 0 0,-102 58-1 0 0,-12 12 4 0 0,104-58 54 0 0,-256 141 62 0 0,297-162-98 0 0,0-2-1 0 0,-2-1 1 0 0,-84 20 0 0 0,126-37-1 0 0,-28 5-30 0 0,14-7 4 0 0,15 2 23 0 0,0 0 0 0 0,-1 0-1 0 0,1 0 1 0 0,0 0 0 0 0,-1 0 0 0 0,1-1-1 0 0,0 1 1 0 0,0 0 0 0 0,-1 0 0 0 0,1 0-1 0 0,0-1 1 0 0,-1 1 0 0 0,1 0 0 0 0,0 0-1 0 0,0-1 1 0 0,0 1 0 0 0,-1 0 0 0 0,1-1 0 0 0,0 1-1 0 0,0 0 1 0 0,0-1 0 0 0,0 1 0 0 0,-1 0-1 0 0,1-1 1 0 0,0 1 0 0 0,0 0 0 0 0,0-1-1 0 0,0 0 1 0 0,1 0-1 0 0,0-1-1 0 0,0 0 1 0 0,0 0 0 0 0,0 0-1 0 0,0 1 1 0 0,0-1-1 0 0,0 0 1 0 0,0 1-1 0 0,1-1 1 0 0,-1 1 0 0 0,1 0-1 0 0,-1-1 1 0 0,1 1-1 0 0,0 0 1 0 0,-1 0 0 0 0,4-1-1 0 0,2-3-9 0 0,36-23-4 0 0,77-37 0 0 0,-53 30 34 0 0,178-76 41 0 0,8 23-63 0 0,-42 7 17 0 0,-71 26-18 0 0,-35 16-37 0 0,145-76 1 0 0,-153 53 46 0 0,-66 40 35 0 0,61-33 1 0 0,-66 44-40 0 0,-13 5 32 0 0,1 0 1 0 0,12-9-1 0 0,-23 13-34 0 0,8-5 76 0 0,-10 7-38 0 0,-7 5-33 0 0,-7 4 44 0 0,-1-1 0 0 0,0 0 0 0 0,-28 12 0 0 0,-16 8-69 0 0,57-27 19 0 0,-53 32 2 0 0,-1-3-1 0 0,-74 29 0 0 0,-164 39-37 0 0,83-30 4 0 0,151-48 5 0 0,-80 29 242 0 0,132-47-215 0 0,1 1 0 0 0,0 0-1 0 0,-1 1 1 0 0,1-1 0 0 0,1 1-1 0 0,-1 0 1 0 0,0 1-1 0 0,1 0 1 0 0,0 0 0 0 0,0 0-1 0 0,1 0 1 0 0,-1 0 0 0 0,1 1-1 0 0,-6 11 1 0 0,5-9 18 0 0,0-1-1 0 0,-1 0 1 0 0,1-1-1 0 0,-1 1 1 0 0,-1-1-1 0 0,-13 11 1 0 0,4-6 29 0 0,-1-1-1 0 0,-19 10 1 0 0,33-19-36 0 0,0 0 1 0 0,0 1-1 0 0,0-1 1 0 0,0 0-1 0 0,-1-1 1 0 0,1 1-1 0 0,0-1 1 0 0,-1 1-1 0 0,1-1 1 0 0,0 0-1 0 0,-5 0 1 0 0,7 0-9 0 0,0-1 1 0 0,1 1-1 0 0,-1 0 1 0 0,0 0-1 0 0,0 0 1 0 0,1-1-1 0 0,-1 1 1 0 0,0 0 0 0 0,1-1-1 0 0,-1 1 1 0 0,0-1-1 0 0,1 1 1 0 0,-1-1-1 0 0,1 1 1 0 0,-1-1-1 0 0,1 1 1 0 0,-1-1-1 0 0,1 0 1 0 0,-1 1-1 0 0,0-2 1 0 0,1 1 1 0 0,-1-1 1 0 0,1 1-1 0 0,0 0 0 0 0,0-1 1 0 0,0 1-1 0 0,0-1 0 0 0,0 1 1 0 0,0 0-1 0 0,0-1 0 0 0,0 1 1 0 0,1 0-1 0 0,-1-1 0 0 0,0 1 0 0 0,1 0 1 0 0,-1-1-1 0 0,2 0 0 0 0,1-4-3 0 0,0 0-1 0 0,0 0 0 0 0,1 1 0 0 0,0 0 1 0 0,0 0-1 0 0,1 0 0 0 0,-1 0 0 0 0,1 0 1 0 0,0 1-1 0 0,9-6 0 0 0,7-4 18 0 0,32-15 0 0 0,-44 24-21 0 0,49-22 1 0 0,87-27 0 0 0,-17 7-27 0 0,203-70 33 0 0,-142 54 4 0 0,-52 6-15 0 0,22-7-23 0 0,-95 41 42 0 0,91-46 1 0 0,-38 7 56 0 0,-116 62-65 0 0,0-1 0 0 0,-1 1-1 0 0,1-1 1 0 0,0 1 0 0 0,0-1-1 0 0,0 0 1 0 0,0 1 0 0 0,-1-1-1 0 0,1 0 1 0 0,0 1 0 0 0,-1-1-1 0 0,1 0 1 0 0,0 0 0 0 0,-1 0-1 0 0,1 0 1 0 0,-1 0 0 0 0,1 1-1 0 0,-1-1 1 0 0,0 0 0 0 0,1 0-1 0 0,-1-1 1 0 0,0 1-2 0 0,0 1 1 0 0,0 0-1 0 0,0-1 0 0 0,0 1 1 0 0,0 0-1 0 0,0 0 0 0 0,0-1 1 0 0,-1 1-1 0 0,1 0 0 0 0,0 0 0 0 0,0-1 1 0 0,0 1-1 0 0,0 0 0 0 0,-1 0 1 0 0,1-1-1 0 0,0 1 0 0 0,0 0 1 0 0,-1 0-1 0 0,1 0 0 0 0,0-1 1 0 0,0 1-1 0 0,-1 0 0 0 0,1 0 1 0 0,-1 0-1 0 0,-12-1-1 0 0,2 3-6 0 0,0 0 0 0 0,0 1 1 0 0,1 0-1 0 0,-18 8 0 0 0,-40 24-8 0 0,44-22-13 0 0,-112 58-3 0 0,-48 25-29 0 0,12-14-15 0 0,-7-16 8 0 0,-102 46 107 0 0,98-33-48 0 0,-1 1 100 0 0,149-65-64 0 0,24-11-17 0 0,1 0 0 0 0,-1 1 0 0 0,1 1 0 0 0,0 0 0 0 0,-15 11 0 0 0,26-18-13 0 0,0 1 1 0 0,0-1-1 0 0,0 1 0 0 0,-1 0 0 0 0,1-1 1 0 0,0 1-1 0 0,0 0 0 0 0,0 0 0 0 0,0 0 1 0 0,0-1-1 0 0,0 1 0 0 0,0 0 1 0 0,-1 0-1 0 0,1 1 0 0 0,0-1 0 0 0,0 0 1 0 0,0 0-1 0 0,0 0 0 0 0,0 0 0 0 0,0 1 1 0 0,0-1-1 0 0,-1 0 0 0 0,1 1 0 0 0,0-1 1 0 0,0 1-1 0 0,-1-1 0 0 0,1 1 0 0 0,0-1 1 0 0,0 1-1 0 0,-1 0 0 0 0,1-1 0 0 0,-1 1 1 0 0,1 0-1 0 0,0-1 0 0 0,-1 1 0 0 0,1 0 1 0 0,-1 0-1 0 0,0 0 0 0 0,1-1 0 0 0,-1 1 1 0 0,0 0-1 0 0,1 0 0 0 0,-1 0 0 0 0,0 0 1 0 0,0 0-1 0 0,0 0 0 0 0,0 0 1 0 0,0-1-1 0 0,0 1 0 0 0,0 0 0 0 0,0 0 1 0 0,0 0-1 0 0,0 0 0 0 0,-1 0 0 0 0,1 0 1 0 0,0 0-1 0 0,0-1 0 0 0,-1 1 0 0 0,1 0 1 0 0,-1 0-1 0 0,1 0 0 0 0,-1-1 0 0 0,1 1 1 0 0,-1 0-1 0 0,1 0 0 0 0,-1-1 0 0 0,0 1 1 0 0,1-1-1 0 0,-2 2 0 0 0,125-72 52 0 0,1-1-78 0 0,108-53 129 0 0,80-20-110 0 0,-34 19-37 0 0,2-8 109 0 0,-231 111-63 0 0,4 0-3 0 0,70-19-1 0 0,16-6 123 0 0,-61 20-49 0 0,-73 25 74 0 0,-12 2-62 0 0,-11 2 9 0 0,-15 10 57 0 0,-38 19-1 0 0,-24 10-55 0 0,65-30-74 0 0,0 1 1 0 0,-54 33-1 0 0,-50 44-110 0 0,50-33-20 0 0,59-39 134 0 0,-24 16-82 0 0,-1-2 0 0 0,-98 43 0 0 0,-115 15-4 0 0,32-13 12 0 0,106-35 71 0 0,-21 8 13 0 0,132-41-48 0 0,13-5 2 0 0,9-3 28 0 0,21-7-16 0 0,40-14-1 0 0,-10 2 25 0 0,-14 4-27 0 0,67-32 0 0 0,-7 2 2 0 0,-6 8 37 0 0,108-42-51 0 0,-151 55 14 0 0,85-52-1 0 0,115-66-82 0 0,10 18 37 0 0,-141 60 40 0 0,39-16 79 0 0,-152 76-75 0 0,279-98 26 0 0,-268 98 34 0 0,-23 4-57 0 0,0 0-1 0 0,0 0 1 0 0,0 0-1 0 0,0 0 1 0 0,0 0-1 0 0,0 0 1 0 0,0 0-1 0 0,0 0 1 0 0,0 0-1 0 0,0 0 1 0 0,-1 0-1 0 0,1 0 1 0 0,0 0-1 0 0,0 0 1 0 0,0 0-1 0 0,0 0 1 0 0,0 0-1 0 0,0 0 1 0 0,0 0-1 0 0,0 1 1 0 0,0-1-1 0 0,0 0 1 0 0,0 0-1 0 0,0 0 1 0 0,0 0-1 0 0,0 0 1 0 0,0 0-1 0 0,0 0 1 0 0,0 0-1 0 0,0 0 1 0 0,0 0-1 0 0,0 0 0 0 0,0 0 1 0 0,0 0-1 0 0,0 0 1 0 0,0 0-1 0 0,0 1 1 0 0,0-1-1 0 0,0 0 1 0 0,0 0-1 0 0,0 0 1 0 0,0 0-1 0 0,0 0 1 0 0,0 0-1 0 0,0 0 1 0 0,0 0-1 0 0,0 0 1 0 0,0 0-1 0 0,1 0 1 0 0,-1 0-1 0 0,0 0 1 0 0,0 0-1 0 0,0 0 1 0 0,0 0-1 0 0,0 0 1 0 0,0 0-1 0 0,0 0 1 0 0,0 0-1 0 0,0 0 1 0 0,0 0-1 0 0,0 0 1 0 0,0 0-1 0 0,0 0 0 0 0,0 0 1 0 0,0 0-1 0 0,0 0 1 0 0,-12 7-8 0 0,-12 0 36 0 0,1 0 0 0 0,-1-2 0 0 0,-40 4-1 0 0,17-3-5 0 0,29-3-23 0 0,1 1 0 0 0,0 1 0 0 0,0 0 0 0 0,0 1 1 0 0,1 1-1 0 0,-28 15 0 0 0,-138 92-51 0 0,125-80 13 0 0,-104 45-1 0 0,63-33 55 0 0,9-3-26 0 0,-124 65-4 0 0,157-80-7 0 0,-116 42-1 0 0,161-65 54 0 0,9-5-33 0 0,0 1-1 0 0,0 0 1 0 0,0 0-1 0 0,0 0 1 0 0,0-1-1 0 0,0 1 1 0 0,-3-1-1 0 0,5 0 4 0 0,0 0 0 0 0,0 0 0 0 0,0 0 0 0 0,0 0 0 0 0,-1 0 0 0 0,1 0 0 0 0,0 0-1 0 0,0 0 1 0 0,0 0 0 0 0,0-1 0 0 0,0 1 0 0 0,0 0 0 0 0,0 0 0 0 0,-1 0 0 0 0,1 0 0 0 0,0 0 0 0 0,0 0-1 0 0,0 0 1 0 0,0-1 0 0 0,0 1 0 0 0,0 0 0 0 0,0 0 0 0 0,0 0 0 0 0,0 0 0 0 0,0 0 0 0 0,0-1-1 0 0,0 1 1 0 0,0 0 0 0 0,0 0 0 0 0,0 0 0 0 0,0 0 0 0 0,0 0 0 0 0,0-1 0 0 0,0 1 0 0 0,0 0 0 0 0,0 0-1 0 0,0 0 1 0 0,0 0 0 0 0,0 0 0 0 0,0-1 0 0 0,0 1 0 0 0,0 0 0 0 0,0 0 0 0 0,1 0 0 0 0,-1 0-1 0 0,0 0 1 0 0,0 0 0 0 0,0 0 0 0 0,0-1 0 0 0,0 1 0 0 0,0 0 0 0 0,0 0 0 0 0,1 0 0 0 0,-1 0 0 0 0,0 0-1 0 0,0 0 1 0 0,0 0 0 0 0,0 0 0 0 0,0 0 0 0 0,1 0 0 0 0,-1 0-1 0 0,0 0 1 0 0,-1 0-1 0 0,1 0 1 0 0,0 0-1 0 0,0 0 1 0 0,0 0-1 0 0,0 0 1 0 0,0 0-1 0 0,0 0 1 0 0,0 0-1 0 0,0 0 1 0 0,0-1-1 0 0,0 1 1 0 0,0 0-1 0 0,0 0 1 0 0,0 0-1 0 0,0 0 0 0 0,0 0 1 0 0,0 0-1 0 0,-1 0 1 0 0,1 0-1 0 0,0 0 1 0 0,0 0-1 0 0,0 0 1 0 0,0 0-1 0 0,0 0 1 0 0,0 0-1 0 0,0 0 1 0 0,0-1-1 0 0,0 1 1 0 0,-30 11 10 0 0,13-6 34 0 0,60-30-24 0 0,-6 9-13 0 0,163-78 106 0 0,167-68-152 0 0,-188 91 58 0 0,-14-13-33 0 0,-41 20-34 0 0,-109 57 36 0 0,59-32 17 0 0,-66 35 4 0 0,-1-1 1 0 0,0 0-1 0 0,-1 0 0 0 0,1-1 1 0 0,-1 0-1 0 0,-1 0 1 0 0,10-11-1 0 0,-7 2-29 0 0,-8 14 18 0 0,1 0 1 0 0,-1-1-1 0 0,1 1 0 0 0,-1 0 0 0 0,1 0 1 0 0,0 0-1 0 0,-1 0 0 0 0,1 0 0 0 0,0 0 1 0 0,0 0-1 0 0,0 0 0 0 0,0 0 0 0 0,0 0 1 0 0,0 0-1 0 0,0 0 0 0 0,0 0 0 0 0,0 1 1 0 0,0-1-1 0 0,0 1 0 0 0,0-1 0 0 0,1 1 1 0 0,-1-1-1 0 0,0 1 0 0 0,0-1 0 0 0,1 1 1 0 0,-1 0-1 0 0,0 0 0 0 0,1 0 0 0 0,-1 0 1 0 0,2 0-1 0 0,30 1 138 0 0,-33-1-132 0 0,-1 0 3 0 0,-2 0 6 0 0,6-1-7 0 0,41-10 6 0 0,-25 6-2 0 0,30-5 0 0 0,-48 10-11 0 0,3 0 4 0 0,0 0 1 0 0,0-1 0 0 0,0 0 0 0 0,-1 0 0 0 0,1 0 0 0 0,7-3 0 0 0,-43 11 177 0 0,10-1-117 0 0,-28 5 1 0 0,0-1 26 0 0,41-6 79 0 0,18-2-144 0 0,2-1 21 0 0,-11-1-48 0 0,0 0 1 0 0,0 1-1 0 0,0-1 1 0 0,1 0 0 0 0,-1 0-1 0 0,0 0 1 0 0,0 0 0 0 0,0 0-1 0 0,0 0 1 0 0,0 0 0 0 0,0 1-1 0 0,0-1 1 0 0,0 0 0 0 0,0 0-1 0 0,0 0 1 0 0,0 0-1 0 0,0 0 1 0 0,1 0 0 0 0,-1 1-1 0 0,0-1 1 0 0,0 0 0 0 0,0 0-1 0 0,0 0 1 0 0,0 0 0 0 0,0 0-1 0 0,0 1 1 0 0,0-1 0 0 0,0 0-1 0 0,-1 0 1 0 0,1 0-1 0 0,0 0 1 0 0,0 0 0 0 0,0 0-1 0 0,0 1 1 0 0,0-1 0 0 0,0 0-1 0 0,-15 14 57 0 0,-5-1-59 0 0,-1-1 1 0 0,-28 12-1 0 0,13-7-17 0 0,-66 28-60 0 0,-20 10 160 0 0,-91 48-50 0 0,48-31-45 0 0,29-12 7 0 0,8 1 1 0 0,-13 6-3 0 0,-38-1-1 0 0,-148 65 38 0 0,310-123-35 0 0,-1 2 0 0 0,2 0 1 0 0,-1 0-1 0 0,2 2 0 0 0,-1 0 0 0 0,2 1 1 0 0,0 0-1 0 0,-25 30 0 0 0,29-31 9 0 0,0-1 0 0 0,-1 0 0 0 0,0 0 0 0 0,-1-2 0 0 0,0 1-1 0 0,-15 8 1 0 0,-85 41-11 0 0,73-40 1 0 0,-53 23-23 0 0,-101 32-1 0 0,173-67 44 0 0,0-1 0 0 0,0-1 0 0 0,0-1 0 0 0,-1-1-1 0 0,-27 1 1 0 0,48-4-13 0 0,0 0-1 0 0,0 0 1 0 0,0-1 0 0 0,0 1-1 0 0,0 0 1 0 0,0 0-1 0 0,0 0 1 0 0,0 0-1 0 0,0 0 1 0 0,0 0 0 0 0,0 0-1 0 0,0 0 1 0 0,0 0-1 0 0,0 0 1 0 0,0 0 0 0 0,0-1-1 0 0,0 1 1 0 0,0 0-1 0 0,0 0 1 0 0,0 0-1 0 0,0 0 1 0 0,0 0 0 0 0,0 0-1 0 0,0 0 1 0 0,0 0-1 0 0,0 0 1 0 0,0 0-1 0 0,0 0 1 0 0,0-1 0 0 0,0 1-1 0 0,0 0 1 0 0,0 0-1 0 0,-1 0 1 0 0,1 0 0 0 0,0 0-1 0 0,0 0 1 0 0,0 0-1 0 0,0 0 1 0 0,0 0-1 0 0,0 0 1 0 0,0 0 0 0 0,0 0-1 0 0,0 0 1 0 0,0 0-1 0 0,0 0 1 0 0,0 0-1 0 0,-1 0 1 0 0,1 0 0 0 0,0 0-1 0 0,0 0 1 0 0,0 0-1 0 0,0 0 1 0 0,0 0 0 0 0,0 0-1 0 0,0 0 1 0 0,0 0-1 0 0,0 0 1 0 0,0 0-1 0 0,-1 0 1 0 0,1 0 0 0 0,0 0-1 0 0,0 0 1 0 0,0 0-1 0 0,10-6-44 0 0,15-5 11 0 0,27-7 80 0 0,76-28-58 0 0,-124 45 29 0 0,-11 5-22 0 0,-10 7 4 0 0,-3 0 23 0 0,-1-1 1 0 0,-40 12-1 0 0,-47 8 22 0 0,-23 6-19 0 0,127-34-19 0 0,1-1-2 0 0,-1 0 0 0 0,1 0 0 0 0,0 0 0 0 0,-1 1 0 0 0,1-1 0 0 0,0 1 0 0 0,0 0 1 0 0,0 0-1 0 0,-3 3 0 0 0,8-5-7 0 0,1 0 0 0 0,-1 0 0 0 0,1 0 0 0 0,-1 0 0 0 0,1-1 0 0 0,-1 1 0 0 0,4-2 0 0 0,54-19 19 0 0,55-17-48 0 0,-101 35 12 0 0,-24 6 37 0 0,-16 4-20 0 0,-5 2 27 0 0,-111 31 42 0 0,157-45-60 0 0,0 0 1 0 0,21-11-1 0 0,8-3-29 0 0,-35 15 21 0 0,65-24 36 0 0,113-60 0 0 0,32-26 1 0 0,207-104-38 0 0,-72 32-19 0 0,-116 68 11 0 0,-175 87 38 0 0,122-40 1 0 0,53-4-15 0 0,-189 60-6 0 0,0-2 1 0 0,54-28-1 0 0,-24 10-4 0 0,-58 26-1 0 0,47-22 10 0 0,-60 27-3 0 0,0-1 0 0 0,-1 0 0 0 0,0-1 0 0 0,0 0 0 0 0,0 0-1 0 0,7-8 1 0 0,-10 10-12 0 0,-1 1 0 0 0,1-1-1 0 0,0 1 1 0 0,0 0 0 0 0,0 0-1 0 0,1 1 1 0 0,-1-1 0 0 0,1 1-1 0 0,8-3 1 0 0,4-1 7 0 0,26-4 1 0 0,-5 1-10 0 0,38-18 13 0 0,-18 5 16 0 0,-58 22-23 0 0,1-1 1 0 0,-1 1-1 0 0,1 0 0 0 0,0 0 0 0 0,-1-1 1 0 0,1 1-1 0 0,-1 0 0 0 0,1 0 0 0 0,-1-1 1 0 0,1 1-1 0 0,-1-1 0 0 0,1 1 0 0 0,-1-1 1 0 0,0 1-1 0 0,1-1 0 0 0,-1 1 0 0 0,0-1 1 0 0,1 1-1 0 0,-1-1 0 0 0,-1-2 18 0 0,-7 5-11 0 0,-61 24 5 0 0,-91 42 27 0 0,-23 14-104 0 0,69-31 49 0 0,71-30 2 0 0,-54 19 0 0 0,-181 61 0 0 0,31 14 35 0 0,-51 21-66 0 0,63-31 80 0 0,-36 21 15 0 0,151-58-43 0 0,10-5-9 0 0,56-36-29 0 0,-71 37 92 0 0,78-40-81 0 0,-2-3 0 0 0,-91 29 0 0 0,54-21 24 0 0,48-16 0 0 0,1 2 1 0 0,1 2 0 0 0,-42 26-1 0 0,52-27 9 0 0,-47 22 0 0 0,63-33-13 0 0,8-5 0 0 0,7-3 1 0 0,-4 2-2 0 0,52-30 86 0 0,102-44 0 0 0,-113 56-48 0 0,78-31 53 0 0,68-33 91 0 0,24-14-152 0 0,7 17 77 0 0,-147 54-101 0 0,131-67 25 0 0,-73 30-49 0 0,14 3 26 0 0,-43 19-25 0 0,106-61 1 0 0,-106 50 34 0 0,120-45 1 0 0,-202 90-24 0 0,127-45 37 0 0,4-1-3 0 0,-65 21-25 0 0,24-9 78 0 0,100-60-141 0 0,-194 94 114 0 0,-10 5-52 0 0,0 0-1 0 0,0 0 1 0 0,0-1 0 0 0,0 0 0 0 0,0 0-1 0 0,0 0 1 0 0,-1 0 0 0 0,0-1 0 0 0,7-7 0 0 0,-11 11-3 0 0,1 0 1 0 0,-1-1-1 0 0,0 1 0 0 0,0 0 1 0 0,0-1-1 0 0,0 1 1 0 0,1-1-1 0 0,-1 1 1 0 0,0 0-1 0 0,0-1 1 0 0,0 1-1 0 0,0-1 1 0 0,0 1-1 0 0,0-1 1 0 0,0 1-1 0 0,0 0 1 0 0,0-1-1 0 0,0 1 1 0 0,0-1-1 0 0,0 1 1 0 0,-1 0-1 0 0,1-1 1 0 0,0 0-1 0 0,0 1 0 0 0,-1-1-1 0 0,1 1 1 0 0,0-1 0 0 0,0 1-1 0 0,0-1 1 0 0,0 1 0 0 0,0-1-1 0 0,0 1 1 0 0,0-1 0 0 0,0 1-1 0 0,0-1 1 0 0,0 1-1 0 0,0-1 1 0 0,0 1 0 0 0,0-1-1 0 0,0 0 1 0 0,1 1 0 0 0,-1 0-1 0 0,0-1 1 0 0,0 1 0 0 0,0-1-1 0 0,1 1 1 0 0,-1-1-1 0 0,0 1 1 0 0,1-1 0 0 0,-1 1-1 0 0,0 0 1 0 0,1-1 0 0 0,-1 1-1 0 0,1 0 1 0 0,-1-1 0 0 0,8-6 0 0 0,0-1 0 0 0,0 2 0 0 0,0-1 0 0 0,1 1 0 0 0,11-6 0 0 0,-101 52 132 0 0,64-34-112 0 0,13-5-16 0 0,0 0 1 0 0,0 1-1 0 0,0-1 0 0 0,0 1 0 0 0,0 0 0 0 0,0 0 1 0 0,0 0-1 0 0,1 0 0 0 0,-7 6 0 0 0,10-8-3 0 0,-1 0 0 0 0,1 0 0 0 0,0 0 0 0 0,0 0 0 0 0,0 0 0 0 0,0 1 0 0 0,0-1 0 0 0,-1 0 0 0 0,1 0 0 0 0,0 0 0 0 0,0 0 0 0 0,0 0 0 0 0,0 1 0 0 0,0-1 0 0 0,0 0 0 0 0,0 0 0 0 0,0 0 0 0 0,0 1 0 0 0,-1-1 0 0 0,1 0 0 0 0,0 0 0 0 0,0 0 0 0 0,0 1 0 0 0,0-1 0 0 0,0 0 0 0 0,0 0 0 0 0,0 0 0 0 0,0 0 0 0 0,0 1 0 0 0,0-1 0 0 0,1 0 0 0 0,-1 0 0 0 0,0 0 0 0 0,0 1 0 0 0,0-1 0 0 0,0 0 0 0 0,0 0 0 0 0,0 0 0 0 0,0 0 0 0 0,0 1 0 0 0,0-1 0 0 0,1 0 0 0 0,-1 0 0 0 0,0 0 0 0 0,9 1 54 0 0,-4 0-15 0 0,-9 3-16 0 0,-12 5-11 0 0,0 0-1 0 0,-1-2 0 0 0,-19 7 0 0 0,0 0-21 0 0,-22 9 15 0 0,-56 25-14 0 0,89-35-1 0 0,0 0 0 0 0,-32 24 0 0 0,-112 71-12 0 0,-9-14 41 0 0,96-51-34 0 0,26-14-10 0 0,-116 60 35 0 0,116-64-23 0 0,-67 22 1 0 0,-53 4-5 0 0,-32 11 42 0 0,63-3-21 0 0,93-36 8 0 0,-9 6-17 0 0,-61 40 0 0 0,74-40 19 0 0,31-20-18 0 0,-213 122 6 0 0,184-108-4 0 0,-79 28-1 0 0,-54 5 41 0 0,111-35-39 0 0,2-5 26 0 0,-9 3-41 0 0,65-15 32 0 0,13-4-1 0 0,18-5 7 0 0,-17 4-21 0 0,139-43 73 0 0,6-16 26 0 0,-97 41-52 0 0,-1-3 0 0 0,-1-2 0 0 0,67-43 0 0 0,76-48 32 0 0,-103 63-94 0 0,88-41 11 0 0,-46 25 34 0 0,79-30-45 0 0,5 17-6 0 0,-165 63 51 0 0,100-48-48 0 0,-14 5-24 0 0,78-30 104 0 0,-67 27-90 0 0,-36 9 35 0 0,-72 34-2 0 0,66-25 0 0 0,-44 25 16 0 0,105-39-23 0 0,-127 44 7 0 0,-1-2 0 0 0,39-25 0 0 0,-67 35-7 0 0,-1 0 0 0 0,0-1-1 0 0,13-13 1 0 0,-13 12 14 0 0,0 0-1 0 0,19-14 1 0 0,-20 19-20 0 0,0 0-1 0 0,0 0 0 0 0,1 1 1 0 0,-1 1-1 0 0,1-1 1 0 0,0 1-1 0 0,0 1 1 0 0,0 0-1 0 0,1 0 1 0 0,10 1-1 0 0,-35 10 11 0 0,-115 60 104 0 0,90-47-98 0 0,-4 1 22 0 0,-45 18-1 0 0,-25 9-72 0 0,-32 12 4 0 0,16-12 57 0 0,-62 20 29 0 0,143-55-54 0 0,1 1 0 0 0,-80 41 0 0 0,92-38 9 0 0,2 1-1 0 0,-1 2 1 0 0,2 1-1 0 0,-54 51 1 0 0,63-52 10 0 0,0-1 0 0 0,-2-2 0 0 0,0 0 0 0 0,-2-2 0 0 0,0 0 0 0 0,-44 19 1 0 0,-153 53-1 0 0,113-47 8 0 0,24-3-27 0 0,54-23 23 0 0,-62 22-1 0 0,-299 107 17 0 0,364-130-41 0 0,1 1 0 0 0,0 1 1 0 0,-31 24-1 0 0,41-27 12 0 0,12-9 11 0 0,0 1-1 0 0,-11 13 1 0 0,13-14-14 0 0,0 0-1 0 0,0 0 1 0 0,-1 0 0 0 0,1 0 0 0 0,-8 3 0 0 0,-63 32 7 0 0,-127 46 0 0 0,172-74-14 0 0,0-1 0 0 0,-1-1-1 0 0,-41 6 1 0 0,72-16 6 0 0,1 0 0 0 0,0 0-1 0 0,-1 0 1 0 0,1 1 0 0 0,0-1 0 0 0,-1 0 0 0 0,1 0 0 0 0,0 0-1 0 0,-1 0 1 0 0,1 0 0 0 0,0 0 0 0 0,-1 0 0 0 0,1 0 0 0 0,0 0 0 0 0,-1 0-1 0 0,1 0 1 0 0,0 0 0 0 0,-1-1 0 0 0,1 1 0 0 0,0 0 0 0 0,-1 0-1 0 0,1 0 1 0 0,0 0 0 0 0,0 0 0 0 0,-1-1 0 0 0,1 1 0 0 0,0 0-1 0 0,-1 0 1 0 0,1-1 0 0 0,6-7 17 0 0,17-7 36 0 0,143-56-22 0 0,-11 5-12 0 0,-93 38 2 0 0,93-59-1 0 0,60-38-80 0 0,-16 35 128 0 0,-78 37-76 0 0,79-48 6 0 0,-26 12-30 0 0,-65 36 5 0 0,164-107 0 0 0,-245 142 33 0 0,2 1 0 0 0,40-17 1 0 0,65-18-26 0 0,-108 42-2 0 0,76-23 3 0 0,-59 20 6 0 0,81-36-1 0 0,-71 25 38 0 0,62-19 1 0 0,4-1-12 0 0,-107 39-10 0 0,1-1 1 0 0,-2 0 0 0 0,1-1 0 0 0,-1 0-1 0 0,21-17 1 0 0,-32 24-4 0 0,-1-1-1 0 0,1 1 1 0 0,0-1-1 0 0,-1 0 1 0 0,1 1 0 0 0,-1-1-1 0 0,1 0 1 0 0,-1 1-1 0 0,1-1 1 0 0,-1 0-1 0 0,1 1 1 0 0,-1-1-1 0 0,0 0 1 0 0,1 0 0 0 0,-1 0-1 0 0,0 1 1 0 0,0-1-1 0 0,0 0 1 0 0,1 0-1 0 0,-1-1 1 0 0,-1 2-2 0 0,1-1 0 0 0,0 1 0 0 0,0 0 1 0 0,-1-1-1 0 0,1 1 0 0 0,0-1 0 0 0,-1 1 0 0 0,1 0 1 0 0,0-1-1 0 0,-1 1 0 0 0,1 0 0 0 0,-1 0 0 0 0,1-1 1 0 0,-1 1-1 0 0,1 0 0 0 0,-1 0 0 0 0,1 0 0 0 0,0 0 1 0 0,-1-1-1 0 0,1 1 0 0 0,-1 0 0 0 0,1 0 0 0 0,-2 0 1 0 0,-2 0-4 0 0,0 0 1 0 0,0 0 0 0 0,0 0-1 0 0,-1 1 1 0 0,1-1 0 0 0,-6 3 0 0 0,6-2 1 0 0,1 0 0 0 0,-1 0 1 0 0,1 0-1 0 0,0 1 0 0 0,0 0 1 0 0,0-1-1 0 0,0 1 1 0 0,0 0-1 0 0,0 0 0 0 0,0 1 1 0 0,1-1-1 0 0,-1 1 0 0 0,1-1 1 0 0,0 1-1 0 0,0 0 1 0 0,-3 4-1 0 0,2-3 1 0 0,1 0-1 0 0,-1 0 1 0 0,0-1 0 0 0,0 1 0 0 0,0-1-1 0 0,0 1 1 0 0,-1-1 0 0 0,1 0 0 0 0,-1-1-1 0 0,0 1 1 0 0,-7 3 0 0 0,-1 0-1 0 0,0-2-1 0 0,-23 6 1 0 0,1 0 1 0 0,58-19-30 0 0,-15 4-115 0 0,1 1 1 0 0,0 1-1 0 0,0 0 1 0 0,0 0-1 0 0,19-2 1 0 0,-5 5-3532 0 0,-13 0 702 0 0</inkml:trace>
</inkml:ink>
</file>

<file path=ppt/ink/ink5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0:25.73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138 176 512 0 0,'1'0'10'0'0,"-1"0"1"0"0,0 0-1 0 0,0 1 0 0 0,0-1 0 0 0,1 0 1 0 0,-1 0-1 0 0,0 1 0 0 0,1-1 0 0 0,-1 0 1 0 0,0 0-1 0 0,0 0 0 0 0,1 0 1 0 0,-1 1-1 0 0,0-1 0 0 0,1 0 0 0 0,-1 0 1 0 0,0 0-1 0 0,1 0 0 0 0,-1 0 0 0 0,0 0 1 0 0,1 0-1 0 0,-1 0 0 0 0,0 0 0 0 0,1 0 1 0 0,-1 0-1 0 0,0 0 0 0 0,1 0 0 0 0,-1 0 1 0 0,0 0-1 0 0,1-1 0 0 0,-1 1 1 0 0,0 0-1 0 0,1 0 0 0 0,-1 0 0 0 0,0 0 1 0 0,1-1-1 0 0,-1 1 0 0 0,13-6 2095 0 0,-13 6-1839 0 0,0-1 0 0 0,0 0-1 0 0,0 1 1 0 0,0-1-1 0 0,0 0 1 0 0,0 1 0 0 0,0-1-1 0 0,0 0 1 0 0,0 1 0 0 0,0-1-1 0 0,0 0 1 0 0,0 1-1 0 0,0-1 1 0 0,0 0 0 0 0,-1 1-1 0 0,1-1 1 0 0,0 1-1 0 0,0-1 1 0 0,-1 0 0 0 0,1 1-1 0 0,-1-1 1 0 0,1 1 0 0 0,0-1-1 0 0,-1 1 1 0 0,1-1-1 0 0,-1 1 1 0 0,1-1 0 0 0,-2 0-1 0 0,-4-7 1489 0 0,6 6-1518 0 0,-1 1-1 0 0,1-1 1 0 0,0 0-1 0 0,1 1 1 0 0,-1-1 0 0 0,0 0-1 0 0,0 1 1 0 0,1-1-1 0 0,-1 0 1 0 0,1 1 0 0 0,1-4-1 0 0,2-13 817 0 0,-4 16-943 0 0,0 1 0 0 0,0-1-1 0 0,0 1 1 0 0,0-1-1 0 0,0 1 1 0 0,-1-1-1 0 0,1 1 1 0 0,0-1-1 0 0,-1 1 1 0 0,1-1 0 0 0,-1 1-1 0 0,0 0 1 0 0,1-1-1 0 0,-1 1 1 0 0,0 0-1 0 0,0-1 1 0 0,0 1-1 0 0,0 0 1 0 0,0 0 0 0 0,0 0-1 0 0,0 0 1 0 0,-1-1-1 0 0,0 1 0 0 0,0 0-1 0 0,0 0 1 0 0,-1 0-1 0 0,1 1 1 0 0,0-1-1 0 0,0 1 1 0 0,0-1-1 0 0,0 1 1 0 0,-1 0 0 0 0,1 0-1 0 0,0 0 1 0 0,0 0-1 0 0,-4 1 1 0 0,0-1 37 0 0,1 1 1 0 0,-1 1 0 0 0,1-1 0 0 0,0 1 0 0 0,-1 0 0 0 0,1 1-1 0 0,0-1 1 0 0,0 1 0 0 0,0 0 0 0 0,1 0 0 0 0,-6 5-1 0 0,4-3 7 0 0,2 0-1 0 0,-1 0 1 0 0,1 1-1 0 0,0-1 0 0 0,0 1 1 0 0,0 0-1 0 0,-3 10 1 0 0,6-14-132 0 0,0-1 1 0 0,1 1 0 0 0,-1 0-1 0 0,1 0 1 0 0,-1 0 0 0 0,1 0-1 0 0,0 0 1 0 0,0 0 0 0 0,0 0 0 0 0,0 0-1 0 0,0-1 1 0 0,0 1 0 0 0,0 0-1 0 0,1 0 1 0 0,-1 0 0 0 0,1 0 0 0 0,0 0-1 0 0,-1-1 1 0 0,1 1 0 0 0,0 0-1 0 0,0 0 1 0 0,0-1 0 0 0,0 1-1 0 0,0-1 1 0 0,0 1 0 0 0,1-1 0 0 0,-1 1-1 0 0,0-1 1 0 0,1 0 0 0 0,-1 0-1 0 0,4 3 1 0 0,1 0-13 0 0,0-1 1 0 0,1 1-1 0 0,-1-1 1 0 0,1 0-1 0 0,0 0 0 0 0,0-1 1 0 0,0 0-1 0 0,0 0 0 0 0,0-1 1 0 0,0 1-1 0 0,0-2 0 0 0,8 1 1 0 0,-10-1-19 0 0,1-1 0 0 0,-1 0 0 0 0,0 1 0 0 0,0-2 0 0 0,1 1 0 0 0,-1-1 0 0 0,0 0 1 0 0,0 0-1 0 0,-1 0 0 0 0,1 0 0 0 0,0-1 0 0 0,-1 0 0 0 0,1 0 0 0 0,-1 0 0 0 0,0-1 1 0 0,0 0-1 0 0,4-4 0 0 0,-4 3 7 0 0,1 0 1 0 0,-1-1 0 0 0,0 0-1 0 0,-1 0 1 0 0,1 0 0 0 0,-1 0-1 0 0,-1-1 1 0 0,1 1 0 0 0,-1-1-1 0 0,0 1 1 0 0,0-1 0 0 0,-1 0-1 0 0,0 0 1 0 0,0 0 0 0 0,0 0-1 0 0,-1 0 1 0 0,0 0 0 0 0,-1 0-1 0 0,-1-8 1 0 0,2 13 5 0 0,-1 0 0 0 0,1 0 0 0 0,-1 0-1 0 0,1 1 1 0 0,-1-1 0 0 0,0 0 0 0 0,0 1 0 0 0,0-1 0 0 0,0 0-1 0 0,0 1 1 0 0,0-1 0 0 0,0 1 0 0 0,-1 0 0 0 0,1-1 0 0 0,0 1 0 0 0,-1 0-1 0 0,1 0 1 0 0,-1 0 0 0 0,1 0 0 0 0,-4-2 0 0 0,2 2 7 0 0,1 1 0 0 0,-1-1 0 0 0,0 1 1 0 0,0-1-1 0 0,1 1 0 0 0,-1 0 0 0 0,0 0 1 0 0,0 0-1 0 0,0 1 0 0 0,1-1 0 0 0,-1 1 1 0 0,-4 0-1 0 0,-4 3 25 0 0,1 0 1 0 0,-1 1-1 0 0,1 0 1 0 0,0 1-1 0 0,-15 11 1 0 0,20-13-14 0 0,0 0 1 0 0,0 0 0 0 0,1 0-1 0 0,-1 0 1 0 0,1 1 0 0 0,1 0-1 0 0,-1 0 1 0 0,0 0 0 0 0,1 1-1 0 0,-4 8 1 0 0,6-12-21 0 0,0 1 0 0 0,1-1-1 0 0,-1 0 1 0 0,1 0 0 0 0,-1 1 0 0 0,1-1 0 0 0,0 1-1 0 0,0-1 1 0 0,0 0 0 0 0,0 1 0 0 0,0-1 0 0 0,0 0-1 0 0,1 1 1 0 0,-1-1 0 0 0,1 0 0 0 0,-1 1 0 0 0,1-1-1 0 0,0 0 1 0 0,0 0 0 0 0,0 0 0 0 0,0 0 0 0 0,1 0 0 0 0,-1 0-1 0 0,1 0 1 0 0,-1 0 0 0 0,1 0 0 0 0,-1-1 0 0 0,1 1-1 0 0,0-1 1 0 0,3 3 0 0 0,2 1-7 0 0,0-1 0 0 0,0 0 0 0 0,1 0 0 0 0,0-1 0 0 0,-1 0 0 0 0,1 0 0 0 0,1 0 1 0 0,-1-1-1 0 0,0-1 0 0 0,0 1 0 0 0,1-1 0 0 0,-1-1 0 0 0,0 0 0 0 0,1 0 0 0 0,13-2 0 0 0,-19 2-4 0 0,0-1 0 0 0,0 0 1 0 0,-1 0-1 0 0,1-1 0 0 0,0 1 0 0 0,0 0 0 0 0,-1-1 0 0 0,1 0 0 0 0,0 1 0 0 0,-1-1 0 0 0,0 0 0 0 0,1-1 0 0 0,-1 1 0 0 0,0 0 1 0 0,0 0-1 0 0,0-1 0 0 0,-1 1 0 0 0,1-1 0 0 0,-1 0 0 0 0,1 0 0 0 0,-1 1 0 0 0,0-1 0 0 0,0 0 0 0 0,1-5 1 0 0,0 2-9 0 0,-1 1 0 0 0,0-1 1 0 0,0-1-1 0 0,-1 1 1 0 0,1 0-1 0 0,-1 0 1 0 0,-1 0-1 0 0,1 0 0 0 0,-1 0 1 0 0,0 0-1 0 0,-3-9 1 0 0,2 9 26 0 0,0-1-1 0 0,-1 1 1 0 0,0 0 0 0 0,-1 0-1 0 0,1 0 1 0 0,-1 0 0 0 0,-8-9 0 0 0,11 14-5 0 0,-1-1 1 0 0,1 1-1 0 0,-1-1 1 0 0,0 1 0 0 0,1 0-1 0 0,-1 0 1 0 0,0 0-1 0 0,0 0 1 0 0,0 0-1 0 0,0 0 1 0 0,0 0 0 0 0,0 1-1 0 0,0-1 1 0 0,0 1-1 0 0,0 0 1 0 0,0-1 0 0 0,0 1-1 0 0,0 0 1 0 0,0 0-1 0 0,0 0 1 0 0,0 0 0 0 0,0 1-1 0 0,0-1 1 0 0,0 1-1 0 0,0-1 1 0 0,0 1-1 0 0,0-1 1 0 0,0 1 0 0 0,-3 2-1 0 0,-2 0 10 0 0,1 1 0 0 0,-1 0 0 0 0,1 1 1 0 0,-1 0-1 0 0,1 0 0 0 0,1 0 0 0 0,-1 1 0 0 0,1 0 0 0 0,0 0 0 0 0,0 0 0 0 0,-5 10 0 0 0,8-12-10 0 0,0-1-1 0 0,1 0 1 0 0,-1 0-1 0 0,1 1 1 0 0,0-1-1 0 0,0 1 0 0 0,0 0 1 0 0,0-1-1 0 0,1 1 1 0 0,-1-1-1 0 0,1 1 1 0 0,0 0-1 0 0,0-1 1 0 0,1 1-1 0 0,-1 0 1 0 0,1-1-1 0 0,0 1 0 0 0,-1-1 1 0 0,2 1-1 0 0,-1-1 1 0 0,0 1-1 0 0,1-1 1 0 0,-1 0-1 0 0,1 1 1 0 0,0-1-1 0 0,3 3 1 0 0,-2-2-7 0 0,0-1 0 0 0,0 0 0 0 0,0 0 0 0 0,1 0 0 0 0,-1 0 0 0 0,1-1 0 0 0,0 1 0 0 0,-1-1 0 0 0,1 0 0 0 0,0 0 0 0 0,0 0 0 0 0,1-1 0 0 0,-1 0 0 0 0,0 1 0 0 0,0-1 0 0 0,1-1 0 0 0,-1 1 0 0 0,0-1 0 0 0,1 0 0 0 0,-1 0 0 0 0,1 0 0 0 0,5-1 0 0 0,-5 0-9 0 0,0 0-1 0 0,0 0 1 0 0,-1 0-1 0 0,1-1 0 0 0,0 0 1 0 0,-1 0-1 0 0,0 0 1 0 0,1-1-1 0 0,-1 1 1 0 0,0-1-1 0 0,0 0 1 0 0,0 0-1 0 0,-1-1 1 0 0,1 1-1 0 0,-1-1 1 0 0,0 1-1 0 0,0-1 1 0 0,0 0-1 0 0,5-8 1 0 0,-5 4-4 0 0,1 0 0 0 0,-1 0 0 0 0,-1 0 0 0 0,1-1 0 0 0,-1 1 0 0 0,-1 0 0 0 0,1-14 0 0 0,-1 19 18 0 0,-1 0 0 0 0,0 0 0 0 0,0 0-1 0 0,0 0 1 0 0,-1 0 0 0 0,1 0 0 0 0,-1 0 0 0 0,0 1 0 0 0,1-1 0 0 0,-1 0-1 0 0,-1 0 1 0 0,1 1 0 0 0,0-1 0 0 0,-1 0 0 0 0,1 1 0 0 0,-1-1-1 0 0,0 1 1 0 0,0 0 0 0 0,0 0 0 0 0,0-1 0 0 0,0 1 0 0 0,0 1 0 0 0,0-1-1 0 0,-1 0 1 0 0,-3-2 0 0 0,3 3 8 0 0,-1 0-1 0 0,0 0 0 0 0,0 0 1 0 0,0 0-1 0 0,0 1 1 0 0,0-1-1 0 0,0 1 1 0 0,0 0-1 0 0,0 0 0 0 0,0 1 1 0 0,0-1-1 0 0,0 1 1 0 0,0 0-1 0 0,0 0 1 0 0,0 0-1 0 0,0 0 0 0 0,1 1 1 0 0,-7 3-1 0 0,-3 2 24 0 0,0 1 0 0 0,0 0 0 0 0,-18 16 0 0 0,24-19-11 0 0,1 1 1 0 0,0 1-1 0 0,0-1 0 0 0,1 1 1 0 0,-10 14-1 0 0,13-18-19 0 0,0 1 0 0 0,1-1-1 0 0,-1 1 1 0 0,1-1-1 0 0,-1 1 1 0 0,1 0 0 0 0,0-1-1 0 0,0 1 1 0 0,1 0 0 0 0,-1 0-1 0 0,1 0 1 0 0,0 0-1 0 0,0-1 1 0 0,0 1 0 0 0,1 7-1 0 0,0-9-3 0 0,-1 0 0 0 0,1 0-1 0 0,0 0 1 0 0,0-1 0 0 0,0 1 0 0 0,0 0-1 0 0,0 0 1 0 0,0 0 0 0 0,1-1-1 0 0,-1 1 1 0 0,1-1 0 0 0,-1 1-1 0 0,1-1 1 0 0,-1 0 0 0 0,1 1 0 0 0,0-1-1 0 0,0 0 1 0 0,0 0 0 0 0,-1 0-1 0 0,1 0 1 0 0,0 0 0 0 0,0-1 0 0 0,0 1-1 0 0,0-1 1 0 0,1 1 0 0 0,2-1-1 0 0,-2 1-10 0 0,1-1 0 0 0,-1 0 0 0 0,0 0 0 0 0,0-1 0 0 0,1 1 0 0 0,-1-1 0 0 0,0 1 0 0 0,0-1 0 0 0,0 0 0 0 0,0 0 0 0 0,0-1 0 0 0,0 1 0 0 0,0 0-1 0 0,0-1 1 0 0,0 0 0 0 0,3-3 0 0 0,-1 1-4 0 0,0-1-1 0 0,0-1 0 0 0,-1 1 0 0 0,0-1 1 0 0,0 0-1 0 0,0 0 0 0 0,0 0 0 0 0,-1 0 1 0 0,2-7-1 0 0,-3 8 16 0 0,0 1-1 0 0,-1-1 1 0 0,0 0 0 0 0,0 1 0 0 0,-1-1-1 0 0,1 0 1 0 0,-1 0 0 0 0,0 1-1 0 0,0-1 1 0 0,-1 0 0 0 0,1 0 0 0 0,-1 0-1 0 0,0 1 1 0 0,-2-6 0 0 0,3 8 3 0 0,-1 0 1 0 0,0 1-1 0 0,1-1 1 0 0,-1 0-1 0 0,0 1 0 0 0,0-1 1 0 0,0 1-1 0 0,0-1 1 0 0,0 1-1 0 0,0 0 0 0 0,0-1 1 0 0,-1 1-1 0 0,1 0 1 0 0,0 0-1 0 0,-1-1 0 0 0,1 1 1 0 0,-1 0-1 0 0,1 1 1 0 0,-1-1-1 0 0,1 0 0 0 0,-1 0 1 0 0,0 1-1 0 0,0-1 1 0 0,1 1-1 0 0,-4-1 0 0 0,1 1 2 0 0,1 0 0 0 0,0 0-1 0 0,0 1 1 0 0,-1-1 0 0 0,1 1-1 0 0,0 0 1 0 0,0 0-1 0 0,0 0 1 0 0,0 0 0 0 0,0 1-1 0 0,0-1 1 0 0,0 1 0 0 0,-3 2-1 0 0,-2 3 21 0 0,-1-1 0 0 0,2 1 1 0 0,-1 0-1 0 0,1 0 0 0 0,0 1 0 0 0,-11 15 0 0 0,15-18-13 0 0,0 0 0 0 0,1 0 0 0 0,-1 0 0 0 0,1 0 1 0 0,0 1-1 0 0,0-1 0 0 0,0 1 0 0 0,1-1 0 0 0,0 1 0 0 0,0 0 0 0 0,0-1 0 0 0,1 1 1 0 0,0 11-1 0 0,1-15-13 0 0,-1 0 0 0 0,0 0 0 0 0,1 1 0 0 0,-1-1 0 0 0,1 0 1 0 0,0 0-1 0 0,0 0 0 0 0,0 0 0 0 0,0 0 0 0 0,0 0 0 0 0,0 0 1 0 0,0 0-1 0 0,1-1 0 0 0,-1 1 0 0 0,0 0 0 0 0,1-1 0 0 0,0 1 1 0 0,-1-1-1 0 0,3 2 0 0 0,-1-1-2 0 0,1-1 0 0 0,-1 0 0 0 0,0 1-1 0 0,0-1 1 0 0,0 0 0 0 0,1-1 0 0 0,-1 1 0 0 0,1-1 0 0 0,-1 1 0 0 0,0-1 0 0 0,6 0 0 0 0,-1-1-3 0 0,0 0 0 0 0,0 0 0 0 0,0-1 0 0 0,0 0 1 0 0,0-1-1 0 0,0 1 0 0 0,0-1 0 0 0,-1-1 0 0 0,12-6 1 0 0,-5 0-14 0 0,-1 0 1 0 0,0-1-1 0 0,20-22 1 0 0,-27 27 15 0 0,-1-1 0 0 0,0 0 0 0 0,0 0 0 0 0,0-1 0 0 0,-1 1 0 0 0,0-1 0 0 0,-1 0 0 0 0,1 0 0 0 0,1-10 0 0 0,-4 15-1 0 0,0 0-1 0 0,-1 0 1 0 0,0 0 0 0 0,1 0 0 0 0,-1 0 0 0 0,0 0 0 0 0,0-1 0 0 0,-1 1 0 0 0,1 0 0 0 0,-1 0 0 0 0,1 0 0 0 0,-1 0 0 0 0,0 0 0 0 0,0 0 0 0 0,0 0-1 0 0,-1 0 1 0 0,1 0 0 0 0,-1 1 0 0 0,-1-4 0 0 0,1 4 5 0 0,0 1 0 0 0,1-1 1 0 0,-1 1-1 0 0,0-1 0 0 0,0 1 0 0 0,0 0 0 0 0,0 0 0 0 0,0 0 0 0 0,0 0 1 0 0,0 0-1 0 0,0 0 0 0 0,0 1 0 0 0,-1-1 0 0 0,1 1 0 0 0,0-1 0 0 0,0 1 1 0 0,-1 0-1 0 0,1 0 0 0 0,0 0 0 0 0,-1 0 0 0 0,1 0 0 0 0,0 1 0 0 0,0-1 1 0 0,-1 1-1 0 0,1-1 0 0 0,-4 2 0 0 0,-10 4 10 0 0,0 1 0 0 0,1 0 0 0 0,0 1 0 0 0,-19 12 0 0 0,25-14 2 0 0,0 1 0 0 0,1 0 0 0 0,-1 1 1 0 0,1 0-1 0 0,1 0 0 0 0,-1 0 0 0 0,-9 16 0 0 0,15-21-13 0 0,1 0-1 0 0,0-1 1 0 0,-1 1 0 0 0,1 0 0 0 0,0 0-1 0 0,1 0 1 0 0,-1 0 0 0 0,0 0-1 0 0,1 0 1 0 0,0 0 0 0 0,0 0-1 0 0,0 3 1 0 0,0-5 0 0 0,0 0 1 0 0,0 0-1 0 0,0 0 0 0 0,1 0 0 0 0,-1 0 1 0 0,0 0-1 0 0,1 0 0 0 0,-1 0 0 0 0,1 0 1 0 0,-1 0-1 0 0,1 0 0 0 0,-1 0 0 0 0,1 0 1 0 0,0-1-1 0 0,0 1 0 0 0,-1 0 0 0 0,1 0 1 0 0,0-1-1 0 0,0 1 0 0 0,0 0 0 0 0,0-1 1 0 0,0 1-1 0 0,-1-1 0 0 0,1 1 1 0 0,0-1-1 0 0,0 0 0 0 0,1 1 0 0 0,-1-1 1 0 0,0 0-1 0 0,0 0 0 0 0,0 1 0 0 0,0-1 1 0 0,0 0-1 0 0,0 0 0 0 0,2-1 0 0 0,4 1-16 0 0,0-1-1 0 0,-1 0 1 0 0,1 0-1 0 0,0-1 1 0 0,0 0-1 0 0,-1 0 1 0 0,1-1-1 0 0,-1 1 1 0 0,10-7-1 0 0,-12 7 4 0 0,1-1 0 0 0,-1 0-1 0 0,0 0 1 0 0,1-1 0 0 0,-1 1 0 0 0,-1-1-1 0 0,1 0 1 0 0,0 0 0 0 0,-1 0 0 0 0,0 0-1 0 0,0-1 1 0 0,4-9 0 0 0,-6 13 9 0 0,-1 1 0 0 0,1-1 0 0 0,-1 0 1 0 0,0 0-1 0 0,0 0 0 0 0,1 0 0 0 0,-1 0 0 0 0,0 0 1 0 0,0 1-1 0 0,0-1 0 0 0,0 0 0 0 0,0 0 0 0 0,0 0 0 0 0,0 0 1 0 0,0 0-1 0 0,-1 0 0 0 0,1 0 0 0 0,0 1 0 0 0,-1-1 1 0 0,1 0-1 0 0,0 0 0 0 0,-1 0 0 0 0,1 0 0 0 0,-1 1 0 0 0,0-2 1 0 0,0 1 1 0 0,0 0 0 0 0,-1 0 0 0 0,1 0 1 0 0,-1 0-1 0 0,1 1 0 0 0,-1-1 0 0 0,1 0 1 0 0,-1 1-1 0 0,1-1 0 0 0,-1 1 0 0 0,1 0 1 0 0,-4-1-1 0 0,-2 1 6 0 0,0-1 1 0 0,1 1-1 0 0,-1 1 0 0 0,0 0 1 0 0,-10 2-1 0 0,4 1 19 0 0,0 0-1 0 0,1 1 1 0 0,-1 1 0 0 0,-13 8-1 0 0,18-10-1 0 0,1 1-1 0 0,-1 0 1 0 0,1 1-1 0 0,1 0 1 0 0,-1 0-1 0 0,1 0 1 0 0,-8 10-1 0 0,13-15-19 0 0,0 1 0 0 0,1-1-1 0 0,-1 0 1 0 0,0 0-1 0 0,0 1 1 0 0,1-1 0 0 0,-1 1-1 0 0,0-1 1 0 0,1 0-1 0 0,0 1 1 0 0,-1-1 0 0 0,1 1-1 0 0,0-1 1 0 0,0 1 0 0 0,0 0-1 0 0,0-1 1 0 0,0 1-1 0 0,0 2 1 0 0,1-3-4 0 0,-1 1 1 0 0,1-1-1 0 0,0 0 0 0 0,-1 0 1 0 0,1 0-1 0 0,0 0 0 0 0,0 0 1 0 0,0 0-1 0 0,0 0 0 0 0,-1 0 0 0 0,2 0 1 0 0,-1 0-1 0 0,0-1 0 0 0,0 1 1 0 0,0 0-1 0 0,0-1 0 0 0,2 2 1 0 0,2-1-25 0 0,1 1 1 0 0,-1-1 0 0 0,1 1-1 0 0,-1-2 1 0 0,0 1 0 0 0,1-1-1 0 0,-1 1 1 0 0,1-1 0 0 0,6-1-1 0 0,2-2-261 0 0,0 0 0 0 0,1-1 0 0 0,23-10 0 0 0,40-22-4842 0 0,-73 33 4544 0 0,17-7-1516 0 0</inkml:trace>
</inkml:ink>
</file>

<file path=ppt/ink/ink5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0:32.39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84 971 512 0 0,'-26'-5'5489'0'0,"21"5"-4220"0"0,3-1-680 0 0,-1 1 0 0 0,0 0 0 0 0,1 0 0 0 0,-1 1 0 0 0,1-1 0 0 0,-1 1 0 0 0,0-1 0 0 0,-3 2 0 0 0,3-1-52 0 0,1 0 0 0 0,0-1 0 0 0,-1 1 1 0 0,1-1-1 0 0,-1 1 0 0 0,-5-1 1494 0 0,6 12 934 0 0,17-23-2496 0 0,2 0 729 0 0,39-13-581 0 0,-51 21-577 0 0,-9 4 116 0 0,-5 3 190 0 0,9-3-293 0 0,18-11 32 0 0,40-24 85 0 0,-47 29-161 0 0,-2 0 16 0 0,1 0-1 0 0,-1 0 0 0 0,11-9 0 0 0,-3 3 78 0 0,0 0 0 0 0,34-17-1 0 0,-32 19-88 0 0,-2 0-1 0 0,33-23 0 0 0,20-16 11 0 0,-47 34-7 0 0,37-31 1 0 0,-34 25-9 0 0,39-25-1 0 0,-4 3-27 0 0,-12 8 34 0 0,-28 20 0 0 0,0-1 0 0 0,-2 0 0 0 0,29-29 0 0 0,-39 35-6 0 0,-1 0 0 0 0,1 1-1 0 0,1 0 1 0 0,0 1 0 0 0,0 0-1 0 0,0 0 1 0 0,16-6 0 0 0,-16 9-47 0 0,-5 1 42 0 0,1 0 0 0 0,-1 1 0 0 0,1 0 0 0 0,0 0 0 0 0,0 1 0 0 0,9-2 0 0 0,-15 3 59 0 0,5-5-56 0 0,1 1 4 0 0,0-1 1 0 0,0 1-1 0 0,7-3 0 0 0,13-10 21 0 0,45-27-3 0 0,19-28 46 0 0,-74 61-88 0 0,1 1 0 0 0,0 0 0 0 0,24-9 0 0 0,28-17 62 0 0,-59 30-62 0 0,-2 1 17 0 0,0 0 0 0 0,0 0 0 0 0,11-4 0 0 0,-18 8 1 0 0,0 0-1 0 0,0 0 0 0 0,-1 0 1 0 0,1 0-1 0 0,-1 0 0 0 0,1-1 1 0 0,-1 1-1 0 0,1 0 1 0 0,-1-1-1 0 0,0 1 0 0 0,0 0 1 0 0,1 0-1 0 0,-1-1 0 0 0,0 1 1 0 0,0 0-1 0 0,-1-3 0 0 0,4-13 86 0 0,-1 14-90 0 0,1 1 1 0 0,0-1 0 0 0,-1 1 0 0 0,1 0-1 0 0,0 0 1 0 0,0 0 0 0 0,0 1 0 0 0,1-1-1 0 0,4-1 1 0 0,-1 0 17 0 0,-21 28-73 0 0,14-25 70 0 0,21 0-648 0 0,-20 0 553 0 0,9-2-2695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3.10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98 512 0 0,'-18'-48'11307'0'0,"16"37"-4269"0"0,8 25-4125 0 0,2 5-2170 0 0,46 75 252 0 0,-53-92-1010 0 0,0 0 13 0 0,0 1 0 0 0,1-1 0 0 0,-1 0 0 0 0,1 0 0 0 0,0 0-1 0 0,-1 0 1 0 0,3 2 0 0 0,-4-4 3 0 0,1 0 0 0 0,-1 0-1 0 0,0 0 1 0 0,0 0 0 0 0,0 0-1 0 0,1 0 1 0 0,-1 0 0 0 0,0 1-1 0 0,0-1 1 0 0,1 0 0 0 0,-1 0-1 0 0,0 0 1 0 0,0 0 0 0 0,1 0 0 0 0,-1 0-1 0 0,0 0 1 0 0,0 0 0 0 0,1 0-1 0 0,-1 0 1 0 0,0 0 0 0 0,0-1-1 0 0,1 1 1 0 0,-1 0 0 0 0,0 0-1 0 0,0 0 1 0 0,1 0 0 0 0,-1 0-1 0 0,0-1 1 0 0,7-11-21 0 0,-5 4-13 0 0,0-1 0 0 0,-1 1 0 0 0,0-1 0 0 0,-1 0-1 0 0,0-16 1 0 0,-1 13 16 0 0,1-1-1 0 0,2-13 0 0 0,-1 22 18 0 0,-1 0 0 0 0,1 1 0 0 0,0-1 1 0 0,1 0-1 0 0,-1 1 0 0 0,1-1 0 0 0,-1 1 0 0 0,1-1 0 0 0,0 1 0 0 0,0 0 0 0 0,3-4 0 0 0,-4 7-1 0 0,-1-1 0 0 0,1 0 0 0 0,-1 1-1 0 0,1-1 1 0 0,0 0 0 0 0,0 1 0 0 0,-1-1 0 0 0,1 1 0 0 0,0-1-1 0 0,0 1 1 0 0,0-1 0 0 0,-1 1 0 0 0,1 0 0 0 0,0 0 0 0 0,0-1 0 0 0,0 1-1 0 0,0 0 1 0 0,0 0 0 0 0,0 0 0 0 0,0 0 0 0 0,0 0 0 0 0,-1 0 0 0 0,3 0-1 0 0,-1 1 4 0 0,0-1 0 0 0,0 1-1 0 0,0 0 1 0 0,-1 0 0 0 0,1 0-1 0 0,0 0 1 0 0,0 0 0 0 0,0 0-1 0 0,-1 0 1 0 0,3 2 0 0 0,1 3-7 0 0,0-1 0 0 0,-1 0 1 0 0,1 1-1 0 0,-1 0 0 0 0,4 7 1 0 0,-2-1 111 0 0,3 5 20 0 0,0 0 0 0 0,1-1-1 0 0,1 0 1 0 0,17 19 0 0 0,-25-31-170 0 0,1 0-1 0 0,-1-1 1 0 0,1 0 0 0 0,0 0 0 0 0,0 0-1 0 0,0 0 1 0 0,1-1 0 0 0,-1 0-1 0 0,0 0 1 0 0,1 0 0 0 0,0 0-1 0 0,-1-1 1 0 0,1 1 0 0 0,0-1-1 0 0,0 0 1 0 0,0-1 0 0 0,0 1-1 0 0,0-1 1 0 0,0 0 0 0 0,-1 0 0 0 0,1-1-1 0 0,6-1 1 0 0,31-10-2472 0 0,-3-7-4040 0 0,-31 14 5079 0 0</inkml:trace>
</inkml:ink>
</file>

<file path=ppt/ink/ink5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0:35.11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103 2552 512 0 0,'-3'2'819'0'0,"0"0"0"0"0,0 0 0 0 0,1 0 0 0 0,-1-1 0 0 0,-5 3 0 0 0,-10 6 3548 0 0,-7 4-1072 0 0,21-13-2979 0 0,1 1-1 0 0,0-1 1 0 0,0 1 0 0 0,0-1-1 0 0,0 1 1 0 0,0 0 0 0 0,0 0-1 0 0,0 1 1 0 0,-3 3 0 0 0,6-6-284 0 0,0 0-1 0 0,-1 0 1 0 0,1 1 0 0 0,0-1 0 0 0,0 0-1 0 0,-1 0 1 0 0,1 1 0 0 0,0-1 0 0 0,0 0-1 0 0,0 1 1 0 0,-1-1 0 0 0,1 0-1 0 0,0 1 1 0 0,0-1 0 0 0,0 0 0 0 0,0 1-1 0 0,0-1 1 0 0,0 0 0 0 0,0 1 0 0 0,0-1-1 0 0,0 0 1 0 0,0 1 0 0 0,0-1 0 0 0,0 1-1 0 0,0-1 1 0 0,0 0 0 0 0,0 1 0 0 0,0-1-1 0 0,0 0 1 0 0,0 1 0 0 0,0-1 0 0 0,0 0-1 0 0,1 1 1 0 0,-1-1 0 0 0,0 0 0 0 0,1 1-1 0 0,0-1 9 0 0,-1 1 0 0 0,2-1 0 0 0,-1 1 0 0 0,0-1 0 0 0,0 0-1 0 0,0 1 1 0 0,0-1 0 0 0,0 0 0 0 0,0 0 0 0 0,0 0 0 0 0,2 0 0 0 0,31-4 261 0 0,-24 2-240 0 0,1 0 1 0 0,-1 0-1 0 0,0-1 1 0 0,1-1 0 0 0,-1 1-1 0 0,-1-2 1 0 0,1 1 0 0 0,11-9-1 0 0,40-38 1698 0 0,20-9-1263 0 0,145-83 1 0 0,-55 39-344 0 0,-67 44 6 0 0,7-4 93 0 0,1-16 22 0 0,27-18 123 0 0,-74 51-172 0 0,32-18 106 0 0,10-4 14 0 0,-67 43-223 0 0,71-59 0 0 0,-72 51 25 0 0,2 2 0 0 0,61-36-1 0 0,32-4 104 0 0,-91 51-180 0 0,0-1 0 0 0,75-55 0 0 0,27-41 92 0 0,117-77-58 0 0,-183 143 31 0 0,-21 14-54 0 0,70-58 0 0 0,-39 29-47 0 0,-6 5-9 0 0,-48 32-3 0 0,2 2-1 0 0,0 1 1 0 0,2 2 0 0 0,42-20 0 0 0,95-53 6 0 0,-41 14 40 0 0,3-4 23 0 0,-32 25-61 0 0,-75 45-34 0 0,-24 14 14 0 0,0 0 0 0 0,0 0 0 0 0,0-1 0 0 0,-1 0 0 0 0,1 0 0 0 0,6-8 0 0 0,-2 3-6 0 0,-1 0 1 0 0,1 1 0 0 0,1 1-1 0 0,0-1 1 0 0,0 2-1 0 0,26-13 1 0 0,10-5-57 0 0,-10 2 179 0 0,-38 23-125 0 0,-1 0 0 0 0,1 0 0 0 0,0 0 0 0 0,0 0 0 0 0,0 0 0 0 0,0 0 1 0 0,0 0-1 0 0,0 0 0 0 0,0 0 0 0 0,0 0 0 0 0,0 0 0 0 0,0-1 0 0 0,0 1 1 0 0,0 0-1 0 0,-1 0 0 0 0,1 0 0 0 0,0 0 0 0 0,0 0 0 0 0,0 0 0 0 0,0 0 0 0 0,0 0 1 0 0,0 0-1 0 0,0 0 0 0 0,0 0 0 0 0,0-1 0 0 0,0 1 0 0 0,0 0 0 0 0,0 0 1 0 0,0 0-1 0 0,0 0 0 0 0,0 0 0 0 0,0 0 0 0 0,0 0 0 0 0,0 0 0 0 0,0 0 1 0 0,0-1-1 0 0,0 1 0 0 0,0 0 0 0 0,0 0 0 0 0,0 0 0 0 0,0 0 0 0 0,0 0 1 0 0,0 0-1 0 0,0 0 0 0 0,1 0 0 0 0,-1 0 0 0 0,0 0 0 0 0,0 0 0 0 0,0-1 1 0 0,0 1-1 0 0,0 0 0 0 0,0 0 0 0 0,0 0 0 0 0,0 0 0 0 0,0 0 0 0 0,0 0 1 0 0,0 0-1 0 0,1 0 0 0 0,-1 0 0 0 0,0 0 0 0 0,0 0 0 0 0,0 0 0 0 0,0 0 1 0 0,0 0-1 0 0,0 0 0 0 0,-10 0 76 0 0,0 2-26 0 0,9-2-25 0 0,5 1 8 0 0,21-6-17 0 0,-23 4-22 0 0,1 0 0 0 0,0 0 0 0 0,0 0 0 0 0,0 1 1 0 0,0-1-1 0 0,0 1 0 0 0,0 0 0 0 0,0 0 0 0 0,0 0 1 0 0,0 0-1 0 0,4 1 0 0 0,10 5-989 0 0,-4-4-5162 0 0,-10-1 3672 0 0</inkml:trace>
</inkml:ink>
</file>

<file path=ppt/ink/ink5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0:36.28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182 84 1528 0 0,'-2'-2'551'0'0,"1"1"-1"0"0,-1-1 0 0 0,1 1 1 0 0,-1-1-1 0 0,0 1 0 0 0,0 0 1 0 0,1 0-1 0 0,-1 0 0 0 0,0 0 1 0 0,0 0-1 0 0,0 0 1 0 0,0 0-1 0 0,-3 0 0 0 0,3 1-288 0 0,0 0 1 0 0,0 0-1 0 0,0 0 0 0 0,0 1 0 0 0,0-1 0 0 0,0 1 1 0 0,0-1-1 0 0,0 1 0 0 0,1 0 0 0 0,-1 0 0 0 0,0-1 0 0 0,0 1 1 0 0,1 1-1 0 0,-1-1 0 0 0,-1 1 0 0 0,-3 3 285 0 0,0 0 0 0 0,1 0 0 0 0,0 0 0 0 0,0 0 0 0 0,0 1-1 0 0,1 0 1 0 0,-5 8 0 0 0,6-11-403 0 0,1 1-1 0 0,1-1 0 0 0,-1 1 1 0 0,1 0-1 0 0,-1-1 1 0 0,1 1-1 0 0,0 0 0 0 0,0 0 1 0 0,0 0-1 0 0,1-1 1 0 0,0 1-1 0 0,-1 0 0 0 0,1 0 1 0 0,1 0-1 0 0,0 5 1 0 0,-1-7-115 0 0,1 0 1 0 0,0 1-1 0 0,0-1 0 0 0,0 0 1 0 0,0 0-1 0 0,0 0 1 0 0,0 0-1 0 0,0 0 1 0 0,1 0-1 0 0,-1-1 0 0 0,1 1 1 0 0,-1 0-1 0 0,1-1 1 0 0,0 1-1 0 0,0-1 1 0 0,3 3-1 0 0,-2-3-13 0 0,0 1 0 0 0,1-1 0 0 0,0 1 0 0 0,-1-1 0 0 0,1 0 0 0 0,0 0 0 0 0,-1 0 0 0 0,1-1 0 0 0,6 1 0 0 0,-5-1-16 0 0,0 0 0 0 0,1-1-1 0 0,-1 1 1 0 0,0-1-1 0 0,0 0 1 0 0,0 0 0 0 0,0-1-1 0 0,0 1 1 0 0,0-1 0 0 0,-1 0-1 0 0,1 0 1 0 0,0-1 0 0 0,-1 0-1 0 0,0 1 1 0 0,5-5-1 0 0,-6 3 17 0 0,0 1 0 0 0,0-1 0 0 0,-1 0-1 0 0,1 0 1 0 0,-1 0 0 0 0,0 0-1 0 0,0-1 1 0 0,0 1 0 0 0,-1 0 0 0 0,0-1-1 0 0,0 1 1 0 0,0-1 0 0 0,0 0-1 0 0,0 1 1 0 0,-1-1 0 0 0,0 0 0 0 0,0 1-1 0 0,-1-1 1 0 0,1 0 0 0 0,-1 1 0 0 0,0-1-1 0 0,0 0 1 0 0,0 1 0 0 0,-1 0-1 0 0,1-1 1 0 0,-1 1 0 0 0,0 0 0 0 0,-1 0-1 0 0,1 0 1 0 0,-1 0 0 0 0,1 0-1 0 0,-1 0 1 0 0,-1 1 0 0 0,1-1 0 0 0,0 1-1 0 0,-1 0 1 0 0,1 0 0 0 0,-1 0-1 0 0,0 1 1 0 0,0-1 0 0 0,-5-1 0 0 0,7 3 33 0 0,0 0 1 0 0,-1 0 0 0 0,1 0 0 0 0,0 0 0 0 0,-1 1 0 0 0,1-1 0 0 0,0 1 0 0 0,-1-1-1 0 0,1 1 1 0 0,-1 0 0 0 0,1 0 0 0 0,0 0 0 0 0,-1 1 0 0 0,1-1 0 0 0,0 0 0 0 0,-1 1-1 0 0,1 0 1 0 0,0-1 0 0 0,-1 1 0 0 0,1 0 0 0 0,0 0 0 0 0,0 0 0 0 0,0 1 0 0 0,0-1-1 0 0,0 0 1 0 0,0 1 0 0 0,0-1 0 0 0,0 1 0 0 0,1 0 0 0 0,-1-1 0 0 0,1 1 0 0 0,-3 4-1 0 0,-3 5 142 0 0,1-1 0 0 0,0 1 0 0 0,1 1 0 0 0,-7 23 0 0 0,11-33-162 0 0,0 3 13 0 0,-1-1-1 0 0,1 1 1 0 0,0 0-1 0 0,0 0 1 0 0,1 0-1 0 0,0 0 1 0 0,-1-1-1 0 0,2 1 1 0 0,-1 0-1 0 0,2 7 1 0 0,-2-11-40 0 0,0 1 1 0 0,1-1 0 0 0,-1 1 0 0 0,1 0 0 0 0,0-1 0 0 0,0 0 0 0 0,-1 1 0 0 0,1-1 0 0 0,0 1 0 0 0,0-1 0 0 0,0 0 0 0 0,0 0 0 0 0,1 0 0 0 0,-1 0 0 0 0,0 0 0 0 0,0 0-1 0 0,1 0 1 0 0,-1 0 0 0 0,1 0 0 0 0,-1 0 0 0 0,0-1 0 0 0,1 1 0 0 0,0 0 0 0 0,-1-1 0 0 0,1 0 0 0 0,-1 1 0 0 0,1-1 0 0 0,-1 0 0 0 0,1 0 0 0 0,0 0 0 0 0,-1 0-1 0 0,1 0 1 0 0,0 0 0 0 0,2-1 0 0 0,0 1-15 0 0,1-2 1 0 0,-1 1-1 0 0,1 0 0 0 0,-1-1 0 0 0,0 0 0 0 0,1 0 0 0 0,-1 0 1 0 0,0-1-1 0 0,0 1 0 0 0,-1-1 0 0 0,7-5 0 0 0,-3 1-9 0 0,1 0-1 0 0,-1-1 1 0 0,-1 0-1 0 0,8-11 1 0 0,-11 13 17 0 0,0 0 1 0 0,0 0-1 0 0,-1 0 1 0 0,1-1-1 0 0,-1 1 1 0 0,-1-1-1 0 0,1 0 1 0 0,-1 1-1 0 0,0-10 0 0 0,-1 13 9 0 0,0-1 0 0 0,0 0 0 0 0,0 1 0 0 0,0-1-1 0 0,0 1 1 0 0,-1-1 0 0 0,0 0 0 0 0,1 1-1 0 0,-1-1 1 0 0,-1 1 0 0 0,1 0 0 0 0,0-1-1 0 0,-1 1 1 0 0,0 0 0 0 0,0 0 0 0 0,0 0 0 0 0,0 0-1 0 0,0 0 1 0 0,-3-2 0 0 0,2 3 5 0 0,1 1-1 0 0,-1 0 1 0 0,0-1 0 0 0,0 1-1 0 0,0 0 1 0 0,0 1 0 0 0,0-1-1 0 0,0 0 1 0 0,0 1 0 0 0,0 0 0 0 0,0-1-1 0 0,0 1 1 0 0,0 1 0 0 0,0-1-1 0 0,0 0 1 0 0,0 1 0 0 0,0-1-1 0 0,0 1 1 0 0,0 0 0 0 0,0 0 0 0 0,-5 3-1 0 0,-3 0 32 0 0,0 2 0 0 0,1-1 0 0 0,-1 2 1 0 0,-11 8-1 0 0,15-9-9 0 0,-1 1 0 0 0,2-1 1 0 0,-1 1-1 0 0,1 1 0 0 0,-7 10 1 0 0,10-14-19 0 0,0-1 0 0 0,1 2-1 0 0,0-1 1 0 0,0 0 0 0 0,0 0 0 0 0,0 1 0 0 0,1-1 0 0 0,-1 1 0 0 0,1 0 0 0 0,1-1 0 0 0,-1 1-1 0 0,0 8 1 0 0,1-11-11 0 0,1-1 0 0 0,-1 1-1 0 0,0 0 1 0 0,1-1 0 0 0,-1 1-1 0 0,1-1 1 0 0,-1 1-1 0 0,1-1 1 0 0,0 1 0 0 0,0-1-1 0 0,0 1 1 0 0,0-1 0 0 0,0 0-1 0 0,0 0 1 0 0,0 1 0 0 0,0-1-1 0 0,0 0 1 0 0,3 2 0 0 0,-1-1-4 0 0,0-1 0 0 0,0 1 0 0 0,0-1 0 0 0,0 0 0 0 0,0 1 0 0 0,1-1 0 0 0,-1-1 0 0 0,6 2 0 0 0,-1-1-12 0 0,0-1-1 0 0,0 0 0 0 0,0 0 0 0 0,0 0 1 0 0,0-1-1 0 0,0-1 0 0 0,9-2 0 0 0,-8 1-2 0 0,-1 0 0 0 0,0 0 0 0 0,1-1 1 0 0,-1 0-1 0 0,-1-1 0 0 0,1 0 0 0 0,-1 0 0 0 0,0-1 0 0 0,7-6 0 0 0,-12 10 14 0 0,1-1-1 0 0,-1 0 1 0 0,1 0 0 0 0,-1 0 0 0 0,0 0-1 0 0,0 0 1 0 0,-1 0 0 0 0,1-1-1 0 0,0 1 1 0 0,-1 0 0 0 0,0-1 0 0 0,0 1-1 0 0,0-1 1 0 0,0 0 0 0 0,-1 1 0 0 0,1-1-1 0 0,-1 0 1 0 0,0 1 0 0 0,0-1 0 0 0,0 0-1 0 0,-1 1 1 0 0,1-1 0 0 0,-1 0 0 0 0,-2-6-1 0 0,2 8 10 0 0,0-1-1 0 0,0 1 1 0 0,0-1-1 0 0,0 1 1 0 0,-1-1-1 0 0,1 1 0 0 0,-1 0 1 0 0,0-1-1 0 0,1 1 1 0 0,-1 0-1 0 0,0 0 1 0 0,0 0-1 0 0,0 1 0 0 0,0-1 1 0 0,-1 0-1 0 0,1 1 1 0 0,0-1-1 0 0,-1 1 1 0 0,1 0-1 0 0,-1 0 0 0 0,0 0 1 0 0,1 0-1 0 0,-1 0 1 0 0,0 1-1 0 0,1-1 1 0 0,-1 1-1 0 0,0 0 1 0 0,0 0-1 0 0,1 0 0 0 0,-1 0 1 0 0,0 0-1 0 0,0 0 1 0 0,1 1-1 0 0,-4 0 1 0 0,1 1 10 0 0,0-1 0 0 0,-1 1 0 0 0,2 0 0 0 0,-1 0 0 0 0,0 0 0 0 0,0 1 0 0 0,1 0 1 0 0,-1 0-1 0 0,1 0 0 0 0,0 0 0 0 0,0 1 0 0 0,0 0 0 0 0,1 0 0 0 0,-1 0 0 0 0,1 0 1 0 0,0 0-1 0 0,-4 6 0 0 0,4-4-11 0 0,1 1 1 0 0,-1-1-1 0 0,1 0 1 0 0,0 1-1 0 0,0 0 1 0 0,1-1-1 0 0,0 1 1 0 0,-1 12-1 0 0,2-17-8 0 0,0 0 0 0 0,1 0 0 0 0,-1 0 0 0 0,0 0 0 0 0,0 0 0 0 0,1 0 0 0 0,-1-1 0 0 0,1 1 1 0 0,0 0-1 0 0,0 0 0 0 0,-1-1 0 0 0,1 1 0 0 0,0 0 0 0 0,0-1 0 0 0,1 1 0 0 0,-1-1 0 0 0,0 1 0 0 0,0-1 0 0 0,1 1 0 0 0,-1-1 0 0 0,1 0 0 0 0,-1 0 0 0 0,1 0 0 0 0,0 0 0 0 0,-1 0 0 0 0,1 0 0 0 0,0 0 0 0 0,-1-1 0 0 0,1 1 1 0 0,0 0-1 0 0,0-1 0 0 0,0 0 0 0 0,0 1 0 0 0,0-1 0 0 0,2 0 0 0 0,0 0-11 0 0,0 0-1 0 0,0-1 1 0 0,0 1 0 0 0,0-1 0 0 0,0 0 0 0 0,0 0-1 0 0,0 0 1 0 0,0-1 0 0 0,0 0 0 0 0,-1 1-1 0 0,1-1 1 0 0,0 0 0 0 0,-1-1 0 0 0,0 1 0 0 0,1-1-1 0 0,-1 1 1 0 0,0-1 0 0 0,0 0 0 0 0,-1 0 0 0 0,1 0-1 0 0,-1-1 1 0 0,1 1 0 0 0,-1-1 0 0 0,0 1 0 0 0,0-1-1 0 0,-1 0 1 0 0,1 1 0 0 0,-1-1 0 0 0,0 0-1 0 0,0 0 1 0 0,1-7 0 0 0,-2 8 13 0 0,0 0 0 0 0,0-1 0 0 0,0 1 0 0 0,-1 0 0 0 0,0 0 1 0 0,1 0-1 0 0,-1 0 0 0 0,0 0 0 0 0,0 0 0 0 0,-1 0 0 0 0,1 1 0 0 0,-1-1 0 0 0,-2-4 0 0 0,3 6 4 0 0,0 0 0 0 0,0 0 0 0 0,-1 0 0 0 0,1 0 0 0 0,0 0 0 0 0,0 0 0 0 0,-1 0-1 0 0,1 0 1 0 0,-1 1 0 0 0,1-1 0 0 0,-1 0 0 0 0,1 1 0 0 0,-1 0 0 0 0,1-1 0 0 0,-1 1 0 0 0,1 0 0 0 0,-1 0 0 0 0,0-1-1 0 0,1 1 1 0 0,-1 0 0 0 0,1 1 0 0 0,-1-1 0 0 0,0 0 0 0 0,1 0 0 0 0,-1 1 0 0 0,1-1 0 0 0,-4 2 0 0 0,-3 2 17 0 0,0 0 1 0 0,0 0-1 0 0,1 1 1 0 0,-1 0 0 0 0,1 0-1 0 0,0 1 1 0 0,1 0-1 0 0,-1 0 1 0 0,1 1-1 0 0,0 0 1 0 0,1 0 0 0 0,-1 0-1 0 0,1 0 1 0 0,1 1-1 0 0,0 0 1 0 0,-5 11-1 0 0,9-19-22 0 0,0 1-1 0 0,-1-1 1 0 0,1 1-1 0 0,0-1 1 0 0,0 1-1 0 0,0 0 0 0 0,-1-1 1 0 0,1 1-1 0 0,0-1 1 0 0,0 1-1 0 0,0 0 1 0 0,0-1-1 0 0,0 1 0 0 0,0-1 1 0 0,0 1-1 0 0,0-1 1 0 0,0 1-1 0 0,1 0 1 0 0,-1-1-1 0 0,0 1 0 0 0,0-1 1 0 0,0 1-1 0 0,1-1 1 0 0,-1 1-1 0 0,0-1 0 0 0,1 1 1 0 0,-1-1-1 0 0,1 2 1 0 0,0-2-10 0 0,0 1 1 0 0,0-1-1 0 0,0 1 1 0 0,0-1 0 0 0,0 0-1 0 0,1 1 1 0 0,-1-1-1 0 0,0 0 1 0 0,0 0-1 0 0,0 0 1 0 0,0 0-1 0 0,0 0 1 0 0,3 0 0 0 0,2-1-115 0 0,0 0 1 0 0,0 0 0 0 0,0-1 0 0 0,9-3 0 0 0,19-11-2488 0 0,-11 4-1925 0 0,-8 4 2452 0 0</inkml:trace>
</inkml:ink>
</file>

<file path=ppt/ink/ink5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12.41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0 119 512 0 0,'13'-2'2160'0'0,"-13"2"-1915"0"0,1-1 0 0 0,0 1 1 0 0,-1 0-1 0 0,1 0 0 0 0,0-1 0 0 0,0 1 0 0 0,-1 0 0 0 0,1 0 1 0 0,0 0-1 0 0,0 0 0 0 0,-1 0 0 0 0,1 0 0 0 0,0 0 0 0 0,0 0 1 0 0,-1 0-1 0 0,1 0 0 0 0,0 1 0 0 0,0-1 0 0 0,-1 0 1 0 0,1 0-1 0 0,0 1 0 0 0,-1-1 0 0 0,1 0 0 0 0,0 1 0 0 0,-1-1 1 0 0,1 1-1 0 0,0-1 0 0 0,0 2 0 0 0,0-1-166 0 0,1 0-1 0 0,-1-1 1 0 0,1 1-1 0 0,0 0 1 0 0,-1 0-1 0 0,1-1 1 0 0,0 1-1 0 0,-1-1 1 0 0,1 1-1 0 0,0-1 1 0 0,0 0-1 0 0,-1 0 1 0 0,3 0-1 0 0,24 0 613 0 0,33-9 1132 0 0,-33 4-758 0 0,47-1 1 0 0,-72 7-1018 0 0,0-1 0 0 0,1 1-1 0 0,-1-1 1 0 0,0 1 0 0 0,0 0 0 0 0,0 1 0 0 0,0-1 0 0 0,0 0-1 0 0,0 1 1 0 0,-1 0 0 0 0,1-1 0 0 0,4 5 0 0 0,-4-3-20 0 0,1-1 0 0 0,0 1 0 0 0,0-1 0 0 0,0 0 0 0 0,0 0 0 0 0,5 2-1 0 0,12-1 41 0 0,-1 0 0 0 0,1-2-1 0 0,-1 0 1 0 0,38-3 0 0 0,-51 1-24 0 0,-5 1-31 0 0,204-2 418 0 0,-127 8-425 0 0,145-8 0 0 0,-13-25 160 0 0,-170 22-168 0 0,64 0 0 0 0,-27 3 12 0 0,201-7 0 0 0,-139 15 152 0 0,-13-13 91 0 0,-67 3-158 0 0,277-7 247 0 0,-126 5-53 0 0,-199 5-255 0 0,86-3 48 0 0,99-6 222 0 0,-31 2-245 0 0,-96 7-119 0 0,190 6 172 0 0,-133 1-139 0 0,-72-4 105 0 0,-4 0-47 0 0,69-5-1 0 0,37-15 139 0 0,87-8-126 0 0,16 22-15 0 0,-184 4-27 0 0,18 7 9 0 0,1 0 12 0 0,9-6-19 0 0,175-4 21 0 0,-122 6-37 0 0,-120-1 43 0 0,90-1-57 0 0,42 4 42 0 0,-120-3 2 0 0,82-7-1 0 0,-77 2-18 0 0,93-8 6 0 0,23-2-1 0 0,-126 12-38 0 0,159-11 42 0 0,-161 11 2 0 0,80 6 0 0 0,-10 1-16 0 0,3-2 26 0 0,-56 0 7 0 0,65-6 1 0 0,124-9-60 0 0,-126 8-20 0 0,81 5 90 0 0,-62 2-35 0 0,-45-2-20 0 0,44 0 54 0 0,169 2-41 0 0,-241-3-45 0 0,41 4 67 0 0,31 0-3 0 0,30 5-36 0 0,-40 2-1 0 0,41 7 15 0 0,-118-11 25 0 0,97 2-1 0 0,-32-4 4 0 0,268 4-77 0 0,-321-10 106 0 0,2-1-44 0 0,66 2-31 0 0,2 9 22 0 0,192-9 0 0 0,-119-4-11 0 0,-134 3-35 0 0,236 6 55 0 0,-124-14 31 0 0,26 0-32 0 0,2 0-1 0 0,-175 8-5 0 0,120 5-31 0 0,330 18 36 0 0,-244-23 2 0 0,-4 2-31 0 0,-148-2 51 0 0,9-4-76 0 0,37 2 82 0 0,-30-3-25 0 0,-45 0 0 0 0,156 0 4 0 0,-132 1-4 0 0,36 2 52 0 0,-14 2-94 0 0,11 0 98 0 0,-1 13-138 0 0,19 1-3 0 0,33-3 196 0 0,-159-11-115 0 0,1-1-1 0 0,-1 0 1 0 0,20-3-1 0 0,-17 1 18 0 0,27-1 1 0 0,-14 4-34 0 0,58 9 1 0 0,-77-8 13 0 0,193 26-42 0 0,-94-14 67 0 0,-10-1-7 0 0,55-6-27 0 0,-15 4-13 0 0,-15-6 1 0 0,-93-3 45 0 0,33 6 0 0 0,-16-1-13 0 0,35 4-58 0 0,-48-8 65 0 0,41-2 0 0 0,-47-1-22 0 0,1 1 0 0 0,42 6 0 0 0,-21 0-28 0 0,91-1 0 0 0,-125-4 60 0 0,0 1 0 0 0,26 5 0 0 0,-38-6-10 0 0,3 1-53 0 0,-1-1 36 0 0,-1 0-1 0 0,1 1 0 0 0,-1 0 0 0 0,8 3 0 0 0,-13-5-265 0 0,18 12 810 0 0,-11-3-2503 0 0,-8-9 1689 0 0,0 0 0 0 0,1 0 0 0 0,-1 1 0 0 0,0-1 0 0 0,0 0 0 0 0,0 1 0 0 0,0-1 0 0 0,0 0 0 0 0,0 1 0 0 0,0-1 0 0 0,0 0 0 0 0,0 1 0 0 0,0-1 0 0 0,0 0 0 0 0,0 1 0 0 0,0-1-1 0 0,0 0 1 0 0,0 1 0 0 0,0-1 0 0 0,0 0 0 0 0,-1 0 0 0 0,1 1 0 0 0,0-1 0 0 0,0 0 0 0 0,0 1 0 0 0,-1-1 0 0 0,-4 4-2267 0 0</inkml:trace>
</inkml:ink>
</file>

<file path=ppt/ink/ink5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5.185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87 118 512 0 0,'-81'-7'16440'0'0,"75"6"-13680"0"0,11-3-1227 0 0,12-1-403 0 0,330-13 664 0 0,-141 11-1778 0 0,387-48-156 0 0,-542 45 151 0 0,-38 7-31 0 0,0 0 0 0 0,0 1-1 0 0,0 0 1 0 0,0 1 0 0 0,14 1-1 0 0,-26 0 14 0 0,0 0-1 0 0,-1 0 0 0 0,1 0 1 0 0,-1 0-1 0 0,1 0 0 0 0,0 1 0 0 0,-1-1 1 0 0,1 0-1 0 0,-1 0 0 0 0,1 0 0 0 0,-1 1 1 0 0,1-1-1 0 0,-1 0 0 0 0,1 0 0 0 0,-1 1 1 0 0,1-1-1 0 0,-1 1 0 0 0,1 0 1 0 0,0-1-13 0 0,-1 0 1 0 0,0 1-1 0 0,0-1 0 0 0,0 0 1 0 0,0 1-1 0 0,0-1 1 0 0,0 0-1 0 0,0 1 1 0 0,0-1-1 0 0,0 0 1 0 0,0 0-1 0 0,0 1 1 0 0,0-1-1 0 0,0 0 1 0 0,0 1-1 0 0,-1-1 1 0 0,1 0-1 0 0,0 1 1 0 0,0-1-1 0 0,0 0 1 0 0,0 0-1 0 0,-1 1 1 0 0,1-1-1 0 0,-2 2-142 0 0,1 0 1 0 0,-1 0-1 0 0,0-1 1 0 0,0 1-1 0 0,0-1 0 0 0,0 1 1 0 0,-3 1-1 0 0,-49 20-4405 0 0,15-12-2110 0 0,20-7 2520 0 0</inkml:trace>
</inkml:ink>
</file>

<file path=ppt/ink/ink5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5.81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9 99 944 0 0,'2'-13'3652'0'0,"0"-24"0"0"0,-2 33-2935 0 0,0 0-1 0 0,0 0 0 0 0,-1 0 1 0 0,1 0-1 0 0,-1 0 1 0 0,0 0-1 0 0,-1 1 1 0 0,1-1-1 0 0,0 0 0 0 0,-4-5 1 0 0,17 24 3766 0 0,-2-5-3947 0 0,-1 1 1 0 0,0 1 0 0 0,11 19-1 0 0,-14-17-366 0 0,0 0 0 0 0,-1 0 0 0 0,-1 1 0 0 0,-1-1 0 0 0,0 1 0 0 0,0 0-1 0 0,-2 0 1 0 0,0 16 0 0 0,-2 13 319 0 0,-11 62-1 0 0,5-55-268 0 0,7-51-220 0 0,-3 23 33 0 0,1 0 0 0 0,1 30 1 0 0,1-47-52 0 0,0-1 0 0 0,1 1 0 0 0,0-1 1 0 0,0 0-1 0 0,0 1 0 0 0,0-1 1 0 0,1 0-1 0 0,0 1 0 0 0,0-1 0 0 0,1 0 1 0 0,-1-1-1 0 0,1 1 0 0 0,0 0 1 0 0,0-1-1 0 0,7 8 0 0 0,-9-11-23 0 0,-1-1 0 0 0,1 1-1 0 0,0 0 1 0 0,0-1 0 0 0,-1 1 0 0 0,1-1 0 0 0,0 1 0 0 0,0-1-1 0 0,0 1 1 0 0,0-1 0 0 0,0 0 0 0 0,0 1 0 0 0,0-1-1 0 0,-1 0 1 0 0,1 0 0 0 0,0 0 0 0 0,0 0 0 0 0,0 0-1 0 0,0 0 1 0 0,0 0 0 0 0,0 0 0 0 0,0 0 0 0 0,0 0-1 0 0,2-1 1 0 0,-2 0-92 0 0,1 0-1 0 0,-1 0 0 0 0,1 0 1 0 0,-1 0-1 0 0,1 0 0 0 0,-1 0 1 0 0,0 0-1 0 0,1-1 0 0 0,-1 1 1 0 0,0 0-1 0 0,0-1 0 0 0,1-2 1 0 0,1-1-625 0 0,-1 0 1 0 0,0 0-1 0 0,0 0 1 0 0,0 0-1 0 0,-1 0 1 0 0,1 0-1 0 0,-1-1 1 0 0,0-6-1 0 0,-1-16-5939 0 0,-3 14 4336 0 0</inkml:trace>
</inkml:ink>
</file>

<file path=ppt/ink/ink5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6.248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 15 592 0 0,'1'-2'724'0'0,"0"1"0"0"0,0-1 0 0 0,0 1 0 0 0,0 0 0 0 0,0 0 0 0 0,0 0 0 0 0,0 0 0 0 0,1 0 0 0 0,-1 0 0 0 0,2-1-1 0 0,-2 2-539 0 0,-1 0 0 0 0,0-1-1 0 0,1 1 1 0 0,-1 0-1 0 0,0 0 1 0 0,1 0-1 0 0,-1 0 1 0 0,1 0-1 0 0,-1 0 1 0 0,0 0-1 0 0,1 0 1 0 0,-1 0 0 0 0,0 0-1 0 0,1 1 1 0 0,-1-1-1 0 0,0 0 1 0 0,1 0-1 0 0,-1 0 1 0 0,0 0-1 0 0,1 0 1 0 0,-1 1-1 0 0,0-1 1 0 0,1 0 0 0 0,-1 0-1 0 0,0 1 1 0 0,0-1-1 0 0,1 0 1 0 0,-1 0-1 0 0,0 1 1 0 0,0-1-1 0 0,0 0 1 0 0,1 1-1 0 0,-1-1 1 0 0,0 0-1 0 0,0 1 1 0 0,0-1 0 0 0,0 0-1 0 0,0 1 1 0 0,0-1-1 0 0,0 0 1 0 0,1 1-1 0 0,-1-1 1 0 0,0 0-1 0 0,0 1 1 0 0,0-1-1 0 0,-1 0 1 0 0,1 1 0 0 0,0 0-1 0 0,17 83 4128 0 0,-10-62-4046 0 0,0 0 1 0 0,2 0-1 0 0,16 30 0 0 0,12 9-36 0 0,57 72 0 0 0,-82-117-192 0 0,-1-2-22 0 0,-1 2 1 0 0,16 29 0 0 0,-23-37-48 0 0,1 0 0 0 0,-1 0 0 0 0,-1 1 1 0 0,0-1-1 0 0,0 1 0 0 0,0-1 1 0 0,0 18-1 0 0,-2-26 9 0 0,0 0-1 0 0,-1 0 1 0 0,1 0-1 0 0,0 0 1 0 0,0 0 0 0 0,0-1-1 0 0,0 1 1 0 0,0 0 0 0 0,0 0-1 0 0,-1 0 1 0 0,1 0 0 0 0,0 0-1 0 0,0 0 1 0 0,0 0-1 0 0,0 0 1 0 0,0 0 0 0 0,-1 0-1 0 0,1 0 1 0 0,0 0 0 0 0,0 0-1 0 0,0 0 1 0 0,0 0-1 0 0,-1 0 1 0 0,1 0 0 0 0,0 0-1 0 0,0 0 1 0 0,0 0 0 0 0,0 0-1 0 0,-1 0 1 0 0,1 0 0 0 0,0 0-1 0 0,0 0 1 0 0,0 0-1 0 0,0 0 1 0 0,0 1 0 0 0,0-1-1 0 0,-1 0 1 0 0,1 0 0 0 0,0 0-1 0 0,0 0 1 0 0,0 0-1 0 0,0 0 1 0 0,0 1 0 0 0,0-1-1 0 0,0 0 1 0 0,0 0 0 0 0,0 0-1 0 0,-1 0 1 0 0,1 0 0 0 0,0 1-1 0 0,0-1 1 0 0,0 0-1 0 0,0 0 1 0 0,0 0 0 0 0,0 0-1 0 0,0 1 1 0 0,-7-14-2119 0 0,4 4-206 0 0,1-1 0 0 0,1 0-1 0 0,-1-17 1 0 0,1 13-672 0 0</inkml:trace>
</inkml:ink>
</file>

<file path=ppt/ink/ink5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7.031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273 75 512 0 0,'1'-3'367'0'0,"9"-29"3768"0"0,-10 30-3755 0 0,1 0 0 0 0,-1 0-1 0 0,0 0 1 0 0,0 0 0 0 0,0 0 0 0 0,0 0-1 0 0,0 0 1 0 0,-1 0 0 0 0,1 0 0 0 0,0 0-1 0 0,-1 0 1 0 0,0 0 0 0 0,1 1 0 0 0,-2-4-1 0 0,1 4-184 0 0,0 0-1 0 0,0 1 0 0 0,0-1 1 0 0,0 0-1 0 0,0 1 1 0 0,0-1-1 0 0,0 1 0 0 0,0-1 1 0 0,-1 1-1 0 0,1-1 0 0 0,0 1 1 0 0,0 0-1 0 0,0 0 1 0 0,0-1-1 0 0,-1 1 0 0 0,1 0 1 0 0,-2 0-1 0 0,-23 1 1302 0 0,25-1-1347 0 0,-6 1 106 0 0,1 1 1 0 0,-1-1-1 0 0,0 1 0 0 0,1 0 1 0 0,0 1-1 0 0,0 0 0 0 0,0 0 1 0 0,0 0-1 0 0,0 1 1 0 0,0 0-1 0 0,1 0 0 0 0,0 0 1 0 0,0 0-1 0 0,0 1 0 0 0,0 0 1 0 0,1 0-1 0 0,-5 7 0 0 0,-4 6 96 0 0,1 1 0 0 0,1 0 0 0 0,-17 39 0 0 0,14-26 20 0 0,2 1 0 0 0,-14 55 1 0 0,24-75-345 0 0,0-1 1 0 0,0 0 0 0 0,1 0-1 0 0,1 1 1 0 0,0-1 0 0 0,1 1-1 0 0,0-1 1 0 0,1 0 0 0 0,0 1-1 0 0,1-1 1 0 0,4 13 0 0 0,2-5-75 0 0,0 1 0 0 0,2-2 1 0 0,0 1-1 0 0,1-1 0 0 0,1-1 1 0 0,0 0-1 0 0,19 17 0 0 0,-19-21-572 0 0,2 0 0 0 0,0-2 0 0 0,0 0-1 0 0,1-1 1 0 0,0 0 0 0 0,1-1 0 0 0,0-1-1 0 0,27 10 1 0 0,-16-11-1927 0 0,1-3 1014 0 0</inkml:trace>
</inkml:ink>
</file>

<file path=ppt/ink/ink5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7.458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25 23 8 0 0,'-5'-5'1802'0'0,"3"3"-1114"0"0,-1 0 0 0 0,1 1 0 0 0,0-1 0 0 0,1 0 0 0 0,-1 0 0 0 0,0 0 0 0 0,-3-2 4851 0 0,5 4-5414 0 0,0 0 0 0 0,0 1 0 0 0,0-1 0 0 0,0 1 0 0 0,0-1 0 0 0,0 1 0 0 0,0-1 0 0 0,0 0 0 0 0,0 1 0 0 0,0-1 0 0 0,0 1 0 0 0,1-1 0 0 0,-1 0 0 0 0,0 1 0 0 0,0-1 0 0 0,0 1 0 0 0,0-1 0 0 0,1 0 0 0 0,-1 1 0 0 0,0-1 0 0 0,1 0 0 0 0,-1 1 0 0 0,0-1 0 0 0,5 6 418 0 0,-1 1 1 0 0,0-1-1 0 0,0 1 1 0 0,0 0-1 0 0,-1-1 1 0 0,0 2-1 0 0,-1-1 1 0 0,3 12-1 0 0,0 8-161 0 0,2 29 1 0 0,-2-15 11 0 0,11 46-293 0 0,52 154 0 0 0,-61-217-140 0 0,3 11-178 0 0,5 19-334 0 0,-12-48-307 0 0,-1-1-1 0 0,1 1 1 0 0,6 8 0 0 0,-5-10-1669 0 0,0-1-481 0 0</inkml:trace>
</inkml:ink>
</file>

<file path=ppt/ink/ink5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8.10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152 254 1760 0 0,'-16'-4'4366'0'0,"9"2"-2797"0"0,0 0-1 0 0,-1 0 1 0 0,1-1-1 0 0,0 0 1 0 0,-8-4-1 0 0,13 6-1392 0 0,0-1-1 0 0,1 1 1 0 0,-1 0-1 0 0,1-1 0 0 0,-1 1 1 0 0,1-1-1 0 0,-1 1 0 0 0,1-1 1 0 0,0 1-1 0 0,0-1 0 0 0,0 0 1 0 0,0 0-1 0 0,0 0 1 0 0,0 0-1 0 0,1 1 0 0 0,-1-1 1 0 0,0 0-1 0 0,1 0 0 0 0,0 0 1 0 0,-1 0-1 0 0,1-1 0 0 0,0 1 1 0 0,0 0-1 0 0,0-2 1 0 0,1-2-57 0 0,0 0 1 0 0,1 0 0 0 0,0 0-1 0 0,-1 0 1 0 0,2 0 0 0 0,-1 0-1 0 0,1 1 1 0 0,0 0 0 0 0,0-1-1 0 0,5-6 1 0 0,3-2-22 0 0,1 0 0 0 0,16-15-1 0 0,-22 23-82 0 0,1 0-1 0 0,0 1 0 0 0,0 0 1 0 0,0 0-1 0 0,1 1 1 0 0,-1-1-1 0 0,1 2 0 0 0,0-1 1 0 0,0 1-1 0 0,1 0 1 0 0,-1 1-1 0 0,0 0 0 0 0,1 0 1 0 0,12 0-1 0 0,-9 2 5 0 0,1 0 0 0 0,-1 1-1 0 0,1 0 1 0 0,-1 1 0 0 0,1 0-1 0 0,-1 1 1 0 0,0 1 0 0 0,0 0-1 0 0,16 8 1 0 0,2 3-33 0 0,-1 1 0 0 0,-1 2 1 0 0,0 1-1 0 0,-1 1 0 0 0,-1 1 0 0 0,-1 1 1 0 0,-2 1-1 0 0,0 1 0 0 0,-1 2 0 0 0,-1 0 0 0 0,28 47 1 0 0,-46-67 18 0 0,1 0 1 0 0,-1 0 0 0 0,-1 0-1 0 0,1 1 1 0 0,-1-1 0 0 0,0 1 0 0 0,0 0-1 0 0,-1 0 1 0 0,2 13 0 0 0,-3-16-1 0 0,-1 0 1 0 0,1-1-1 0 0,-1 1 1 0 0,1 0-1 0 0,-1 0 1 0 0,0-1-1 0 0,0 1 1 0 0,-1 0-1 0 0,1-1 1 0 0,-1 1-1 0 0,0-1 0 0 0,0 0 1 0 0,0 0-1 0 0,0 0 1 0 0,-1 0-1 0 0,1 0 1 0 0,-1 0-1 0 0,1 0 1 0 0,-6 3-1 0 0,-1 1-2 0 0,-1-1 0 0 0,0 0-1 0 0,-1-1 1 0 0,1 0 0 0 0,-1 0-1 0 0,0-1 1 0 0,0-1-1 0 0,0 0 1 0 0,-22 3 0 0 0,-9-1-97 0 0,-56-1 1 0 0,92-4 83 0 0,-45-1-215 0 0,0-3 1 0 0,0-2 0 0 0,-99-24-1 0 0,133 26-584 0 0,0-2 1 0 0,0 0-1 0 0,-17-9 0 0 0,26 11-242 0 0,1 0 1 0 0,-1-1-1 0 0,1 0 0 0 0,-12-11 1 0 0,0-5-951 0 0</inkml:trace>
</inkml:ink>
</file>

<file path=ppt/ink/ink5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1:28.619"/>
    </inkml:context>
    <inkml:brush xml:id="br0">
      <inkml:brushProperty name="width" value="0.035" units="cm"/>
      <inkml:brushProperty name="height" value="0.035" units="cm"/>
      <inkml:brushProperty name="color" value="#ED7D31"/>
    </inkml:brush>
  </inkml:definitions>
  <inkml:trace contextRef="#ctx0" brushRef="#br0">8 16 512 0 0,'-8'-15'14460'0'0,"17"15"-14147"0"0,2 3 203 0 0,0 0 0 0 0,0 1 0 0 0,-1 1 0 0 0,0 0 0 0 0,0 0 0 0 0,17 12 0 0 0,7 4 403 0 0,-2-4-638 0 0,-1 2 1 0 0,-1 2-1 0 0,-1 1 0 0 0,0 1 0 0 0,-2 1 0 0 0,-1 1 1 0 0,0 2-1 0 0,-3 0 0 0 0,0 2 0 0 0,-1 1 0 0 0,-2 0 1 0 0,31 64-1 0 0,-45-81-213 0 0,-1 1 1 0 0,0 0 0 0 0,-1 0-1 0 0,0 0 1 0 0,-1 1-1 0 0,-1-1 1 0 0,0 1 0 0 0,-1 0-1 0 0,-1-1 1 0 0,-2 30 0 0 0,-2-24-27 0 0,0 0 1 0 0,-1 0 0 0 0,-1-1-1 0 0,-1 1 1 0 0,-1-1 0 0 0,0-1-1 0 0,-16 25 1 0 0,8-17-148 0 0,-1 0 1 0 0,-2-1-1 0 0,0 0 1 0 0,-2-2-1 0 0,-1 0 1 0 0,-33 27-1 0 0,33-34-1546 0 0,0 0-1 0 0,-1-2 0 0 0,0 0 1 0 0,-39 15-1 0 0,18-13-2988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3.4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18 3001 0 0,'0'-2'971'0'0,"1"-11"6952"0"0,2 10-4717 0 0,2 8-1555 0 0,-3 0-1241 0 0,0-1 1 0 0,-1 1 0 0 0,0-1 0 0 0,0 1 0 0 0,0 0 0 0 0,0 0-1 0 0,-1-1 1 0 0,0 1 0 0 0,0 5 0 0 0,1 6 208 0 0,2 69 1377 0 0,3 23-903 0 0,30 100-1093 0 0,-33-193-489 0 0,-1-6 602 0 0,-1 0 0 0 0,1-1 1 0 0,6 15-1 0 0,-7-20-311 0 0,0-1 0 0 0,0-1 0 0 0,0 1 0 0 0,0 0 0 0 0,1 0 0 0 0,-1 0 0 0 0,1-1 0 0 0,2 3 0 0 0,-3-3-151 0 0,0 0-1 0 0,0-1 0 0 0,0 1 1 0 0,0 0-1 0 0,1-1 0 0 0,-1 1 1 0 0,0-1-1 0 0,1 1 0 0 0,-1-1 0 0 0,0 1 1 0 0,1-1-1 0 0,-1 0 0 0 0,1 0 1 0 0,1 0-1 0 0,2 0-1936 0 0</inkml:trace>
</inkml:ink>
</file>

<file path=ppt/ink/ink5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4:44.37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71 35 512 0 0,'0'-1'97'0'0,"0"0"0"0"0,0 1 0 0 0,0-1 0 0 0,0 1 0 0 0,0-1 0 0 0,0 1 0 0 0,0-1 0 0 0,-1 1 0 0 0,1 0 0 0 0,0-1 0 0 0,0 1 0 0 0,-1-1 0 0 0,1 1 0 0 0,0-1 0 0 0,-1 1 0 0 0,1 0 0 0 0,0-1 0 0 0,-1 1 0 0 0,1 0 0 0 0,-1-1 0 0 0,1 1 0 0 0,0 0 0 0 0,-1-1 0 0 0,1 1 0 0 0,-1 0 0 0 0,1 0 0 0 0,-1 0 0 0 0,1-1 0 0 0,-1 1 0 0 0,1 0 0 0 0,-1 0 0 0 0,1 0 0 0 0,-1 0 0 0 0,1 0 0 0 0,-2 0 0 0 0,-25 2 1623 0 0,8-1-567 0 0,19-1-1003 0 0,-1 0-1 0 0,0 0 0 0 0,1 0 0 0 0,-1 0 1 0 0,1 0-1 0 0,-1 0 0 0 0,1 0 0 0 0,-1 0 1 0 0,0-1-1 0 0,1 1 0 0 0,-1 0 0 0 0,1 0 0 0 0,-1-1 1 0 0,1 1-1 0 0,-1 0 0 0 0,1-1 0 0 0,-1 1 1 0 0,1-1-1 0 0,0 1 0 0 0,-1 0 0 0 0,1-1 0 0 0,-1 0 1 0 0,1 1 4 0 0,0-1 1 0 0,0 1 0 0 0,0-1 0 0 0,0 1 0 0 0,0 0-1 0 0,0-1 1 0 0,1 1 0 0 0,-1-1 0 0 0,0 1 0 0 0,0 0-1 0 0,0-1 1 0 0,0 1 0 0 0,1 0 0 0 0,-1-1 0 0 0,0 1-1 0 0,0 0 1 0 0,1-1 0 0 0,-1 1 0 0 0,0 0-1 0 0,1-1 1 0 0,-1 1 0 0 0,1 0 0 0 0,1-2 160 0 0,0 1 0 0 0,0 0 1 0 0,0-1-1 0 0,0 1 0 0 0,0 0 1 0 0,0 1-1 0 0,1-1 0 0 0,-1 0 1 0 0,0 1-1 0 0,4-1 0 0 0,16 14 766 0 0,-20-13-1016 0 0,-1 1 1 0 0,0-1 0 0 0,0 1 0 0 0,0-1-1 0 0,0 1 1 0 0,0 0 0 0 0,0-1 0 0 0,0 1-1 0 0,0 0 1 0 0,0 0 0 0 0,0 0 0 0 0,0 0-1 0 0,-1 0 1 0 0,2 2 0 0 0,-1-2-7 0 0,0 0 1 0 0,0 0-1 0 0,0 0 0 0 0,0 0 1 0 0,0 0-1 0 0,0 0 1 0 0,0 0-1 0 0,0 0 0 0 0,0 0 1 0 0,0 0-1 0 0,1-1 1 0 0,-1 1-1 0 0,2 0 0 0 0,1 1 241 0 0,1-1 0 0 0,-1 1 0 0 0,0-1 0 0 0,5 4-1 0 0,-8-4-294 0 0,-1 0 0 0 0,0-1-1 0 0,0 1 1 0 0,1 0 0 0 0,-1-1-1 0 0,0 1 1 0 0,0 0 0 0 0,0 0-1 0 0,0-1 1 0 0,0 1 0 0 0,0 0-1 0 0,0-1 1 0 0,0 1 0 0 0,0 0-1 0 0,-1 0 1 0 0,1-1 0 0 0,0 1-1 0 0,0 0 1 0 0,-1-1 0 0 0,1 1-1 0 0,-1 0 1 0 0,1 0-4 0 0,0-1-1 0 0,-1 1 1 0 0,1-1-1 0 0,0 0 1 0 0,0 1-1 0 0,-1-1 1 0 0,1 1-1 0 0,0-1 1 0 0,0 1-1 0 0,0-1 1 0 0,0 1-1 0 0,0-1 1 0 0,0 1-1 0 0,0-1 1 0 0,0 1-1 0 0,0 0 1 0 0,0-1-1 0 0,0 1 1 0 0,0-1-1 0 0,0 1 1 0 0,0-1-1 0 0,0 1 1 0 0,0-1-1 0 0,1 1 1 0 0,-1-1-1 0 0,0 0 1 0 0,0 1-1 0 0,1 0 1 0 0,1 0 14 0 0,0-1 1 0 0,0 1-1 0 0,0-1 1 0 0,1 1-1 0 0,-1-1 1 0 0,0 0-1 0 0,0 0 0 0 0,0 0 1 0 0,0 0-1 0 0,0 0 1 0 0,0-1-1 0 0,4 0 1 0 0,-4 0 10 0 0,0 1 1 0 0,-1-1-1 0 0,1 1 0 0 0,0 0 1 0 0,0 0-1 0 0,0 0 0 0 0,0 0 1 0 0,0 0-1 0 0,0 0 0 0 0,0 0 1 0 0,0 1-1 0 0,0-1 0 0 0,0 0 1 0 0,0 1-1 0 0,3 1 0 0 0,19 8 72 0 0,-6-3-3 0 0,-10-3-52 0 0,-1 1 1 0 0,0-1 0 0 0,-1 1 0 0 0,13 12-1 0 0,4 3 72 0 0,-19-16-89 0 0,0 0 0 0 0,0-1 0 0 0,0 2 1 0 0,0-1-1 0 0,-1 0 0 0 0,1 1 0 0 0,-1 0 0 0 0,0 0 1 0 0,-1 0-1 0 0,5 10 0 0 0,-4-9-18 0 0,-1 0 0 0 0,2 0 0 0 0,-1-1-1 0 0,1 0 1 0 0,-1 1 0 0 0,1-1 0 0 0,1-1 0 0 0,-1 1 0 0 0,1 0 0 0 0,0-1 0 0 0,7 5 0 0 0,9 4 34 0 0,36 19 1 0 0,-20-13 50 0 0,120 59 138 0 0,-120-60-187 0 0,84 44 80 0 0,-100-50-99 0 0,-2 1 1 0 0,0 0-1 0 0,31 30 0 0 0,-35-29 36 0 0,17 12 0 0 0,-17-15-40 0 0,24 24 3 0 0,-26-23-10 0 0,20 16-1 0 0,-14-16-9 0 0,36 17 0 0 0,-41-22 3 0 0,1 0 1 0 0,-1 1-1 0 0,0 1 0 0 0,-1 0 1 0 0,19 17-1 0 0,-16-10 2 0 0,1-1 0 0 0,0-1 0 0 0,1 0 0 0 0,26 14 0 0 0,-40-25-8 0 0,0 0 0 0 0,0 1 0 0 0,0-1 1 0 0,-1 1-1 0 0,1 0 0 0 0,-1-1 0 0 0,0 1 0 0 0,5 9 0 0 0,14 17 5 0 0,10 6-30 0 0,-26-27 17 0 0,2 0 1 0 0,-1-1 0 0 0,1 0-1 0 0,15 12 1 0 0,11 6 36 0 0,57 58 0 0 0,-83-77-25 0 0,-1-1 0 0 0,1 0-1 0 0,1-1 1 0 0,-1 0 0 0 0,19 8 0 0 0,-12-5-28 0 0,-14-7 26 0 0,1 0 0 0 0,0 0 0 0 0,-1 1 0 0 0,1-1 0 0 0,-1 0 1 0 0,1 1-1 0 0,2 3 0 0 0,-4-4-1 0 0,1 0-1 0 0,0 1 1 0 0,0-1 0 0 0,1 0 0 0 0,-1 0 0 0 0,0 0 0 0 0,0 0-1 0 0,1 0 1 0 0,-1 0 0 0 0,0 0 0 0 0,1 0 0 0 0,-1 0-1 0 0,3 0 1 0 0,10 4 13 0 0,0 0-1 0 0,0 0 1 0 0,-1 2 0 0 0,21 12-1 0 0,6 3 12 0 0,-3-7 37 0 0,-27-11-44 0 0,0-1 0 0 0,18 12 0 0 0,1 2-6 0 0,-7-4 18 0 0,26 20 0 0 0,-31-20 2 0 0,1-2 1 0 0,34 17 0 0 0,-51-28-34 0 0,1 2 10 0 0,1-1 1 0 0,-1 0 0 0 0,1-1-1 0 0,-1 1 1 0 0,1 0-1 0 0,0-1 1 0 0,-1 1-1 0 0,5-1 1 0 0,-7 0-34 0 0,7 6-1688 0 0,-4 6-4761 0 0,-3-8 4818 0 0</inkml:trace>
</inkml:ink>
</file>

<file path=ppt/ink/ink5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4:50.044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126 35 512 0 0,'5'-11'140'0'0,"-5"11"-88"0"0,0 0-1 0 0,1-1 1 0 0,-1 1 0 0 0,0 0-1 0 0,0 0 1 0 0,1 0 0 0 0,-1-1-1 0 0,0 1 1 0 0,0 0-1 0 0,1 0 1 0 0,-1 0 0 0 0,0-1-1 0 0,0 1 1 0 0,0 0 0 0 0,0-1-1 0 0,0 1 1 0 0,1 0-1 0 0,-1 0 1 0 0,0-1 0 0 0,0 1-1 0 0,0 0 1 0 0,0-1 0 0 0,0 1-1 0 0,0 0 1 0 0,0-1 0 0 0,0 1-1 0 0,0 0 1 0 0,0 0-1 0 0,0-1 1 0 0,0 1 0 0 0,0 0-1 0 0,0-1 1 0 0,0 1 0 0 0,0 0-1 0 0,-1 0 1 0 0,1-1-1 0 0,0 1 1 0 0,0 0 0 0 0,0-1-1 0 0,0 1 1 0 0,-1 0 0 0 0,1 0-1 0 0,0 0 1 0 0,0-1 0 0 0,0 1-1 0 0,-1 0 1 0 0,1 0-1 0 0,0 0 1 0 0,0-1 0 0 0,-1 1-1 0 0,1 0 1 0 0,0 0 0 0 0,-1 0-1 0 0,1 0 1 0 0,0 0-1 0 0,0 0 1 0 0,-1 0 0 0 0,1-1-1 0 0,0 1 1 0 0,-1 0 0 0 0,1 0-1 0 0,-1 0 1 0 0,-35-6 4742 0 0,25 4-4014 0 0,-1 1 0 0 0,1 1-1 0 0,0 0 1 0 0,-1 1 0 0 0,1 0 0 0 0,-12 2 0 0 0,28-3-415 0 0,0 1 0 0 0,0-1-1 0 0,0 1 1 0 0,5 1 0 0 0,-9-2-354 0 0,0 0 1 0 0,-1 1-1 0 0,1-1 0 0 0,0 0 0 0 0,0 1 0 0 0,-1-1 1 0 0,1 0-1 0 0,0 1 0 0 0,-1-1 0 0 0,1 1 0 0 0,0-1 1 0 0,-1 1-1 0 0,1-1 0 0 0,0 1 0 0 0,-1 0 0 0 0,1-1 1 0 0,-1 1-1 0 0,1 1 0 0 0,-1-2 20 0 0,0 1 0 0 0,0 0 0 0 0,0 0 0 0 0,0 0 0 0 0,0 0 1 0 0,0 0-1 0 0,0-1 0 0 0,0 1 0 0 0,-1 0 0 0 0,1 0 0 0 0,0 0 0 0 0,-1 0 0 0 0,1-1 0 0 0,0 1 0 0 0,-1 0 0 0 0,1-1 0 0 0,-1 1 0 0 0,1 0 1 0 0,-1 0-1 0 0,1-1 0 0 0,-1 1 0 0 0,0-1 0 0 0,-1 2 0 0 0,-4 3 341 0 0,-2 1 133 0 0,8-6-476 0 0,0 0-1 0 0,0 0 1 0 0,0 0 0 0 0,0 0 0 0 0,0 0 0 0 0,0 0-1 0 0,0 0 1 0 0,0 0 0 0 0,0 0 0 0 0,1 0 0 0 0,-1-1 0 0 0,0 1-1 0 0,0 0 1 0 0,0 0 0 0 0,0 0 0 0 0,0 0 0 0 0,0 0-1 0 0,0 0 1 0 0,0 0 0 0 0,1 0 0 0 0,-1 0 0 0 0,0 0-1 0 0,0 0 1 0 0,0 0 0 0 0,0 0 0 0 0,0 1 0 0 0,0-1-1 0 0,0 0 1 0 0,0 0 0 0 0,0 0 0 0 0,0 0 0 0 0,1 0-1 0 0,-1 0 1 0 0,0 0 0 0 0,0 0 0 0 0,0 0 0 0 0,0 0 0 0 0,0 0-1 0 0,0 0 1 0 0,0 0 0 0 0,0 0 0 0 0,0 1 0 0 0,0-1-1 0 0,0 0 1 0 0,0 0 0 0 0,0 0 0 0 0,0 0 0 0 0,0 0-1 0 0,0 0 1 0 0,0 0 0 0 0,0 0 0 0 0,0 0 0 0 0,0 1-1 0 0,0-1 1 0 0,0 0 0 0 0,0 0 0 0 0,0 0 0 0 0,0 0-1 0 0,0 0 1 0 0,0 0 0 0 0,0 0 0 0 0,0 0 0 0 0,0 0 0 0 0,0 1-1 0 0,0-1 1 0 0,0 0 0 0 0,0 0 0 0 0,0 0 0 0 0,11 3 339 0 0,-10-3-348 0 0,-1 0 1 0 0,1 1 0 0 0,0-1 0 0 0,0 0 0 0 0,-1 1 0 0 0,1-1 0 0 0,0 0 0 0 0,-1 0 0 0 0,1 0 0 0 0,0 0-1 0 0,0 0 1 0 0,-1 0 0 0 0,1 0 0 0 0,0 0 0 0 0,0 0 0 0 0,-1 0 0 0 0,1 0 0 0 0,0 0 0 0 0,-1 0-1 0 0,1-1 1 0 0,0 1 0 0 0,0 0 0 0 0,-1 0 0 0 0,1-1 0 0 0,0 1 0 0 0,0-1 0 0 0,2-1 39 0 0,0 1 0 0 0,0 0 0 0 0,1 1 0 0 0,-1-1 1 0 0,0 0-1 0 0,0 1 0 0 0,1 0 0 0 0,5 0 0 0 0,9 1 181 0 0,23 3 0 0 0,-23-1-194 0 0,24 0 0 0 0,-31-3-18 0 0,1 1 0 0 0,-1 0 0 0 0,1 0 0 0 0,-1 1 0 0 0,1 1 0 0 0,-1 0 0 0 0,0 1-1 0 0,13 5 1 0 0,-2 6-32 0 0,-20-13 4 0 0,1 1 0 0 0,0-1 0 0 0,-1 0-1 0 0,1 0 1 0 0,0-1 0 0 0,1 1 0 0 0,-1 0 0 0 0,0-1 0 0 0,0 0 0 0 0,5 1 0 0 0,24 3 3 0 0,6 1 24 0 0,56 2 0 0 0,-18-3 4 0 0,-35-2-11 0 0,-5 2 4 0 0,-25-2-29 0 0,0-2 0 0 0,14 1-1 0 0,99 4 75 0 0,-97-2-52 0 0,0 1 1 0 0,44 13-1 0 0,9 3-89 0 0,39 7 165 0 0,-33-7-90 0 0,-63-14-10 0 0,0-1 1 0 0,0-1-1 0 0,0-1 0 0 0,30 1 0 0 0,44-1 25 0 0,-53 1-11 0 0,44 10 0 0 0,37 3 9 0 0,-81-14-19 0 0,65 16-1 0 0,-94-16 3 0 0,22 6 0 0 0,1-1 0 0 0,61 6 0 0 0,-64-11-16 0 0,58 15-1 0 0,-48-9 19 0 0,13 4 7 0 0,-30-7-38 0 0,43 7 0 0 0,-46-10 36 0 0,-1 1 1 0 0,1 1 0 0 0,23 10 0 0 0,-21-7-4 0 0,55 12-1 0 0,111 10 1 0 0,-136-20 3 0 0,-33-6-4 0 0,46 5 1 0 0,-31-6-13 0 0,-1 2-1 0 0,44 12 1 0 0,8 2 75 0 0,-15-14-63 0 0,-37-4-7 0 0,153 24 47 0 0,-65-11-107 0 0,-35-5 72 0 0,17-3 37 0 0,-77-6-45 0 0,0 0 0 0 0,47 10 0 0 0,13 15-75 0 0,24 5 171 0 0,25-8-86 0 0,125 32-16 0 0,-128-19 49 0 0,16 3-8 0 0,-124-33-35 0 0,120 29 9 0 0,-108-25 41 0 0,49 7 1 0 0,-68-13-50 0 0,36 7 78 0 0,0 3 0 0 0,60 23 0 0 0,-84-28-71 0 0,0 0 1 0 0,0-2-1 0 0,41 3 0 0 0,-52-10 50 0 0,-23 0-38 0 0,-16-7-326 0 0,11 6-244 0 0,-20-1-1007 0 0,10 4-6995 0 0,10 2 2990 0 0</inkml:trace>
</inkml:ink>
</file>

<file path=ppt/ink/ink5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4:54.70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285 104 512 0 0,'-1'-1'55'0'0,"1"0"0"0"0,-1 0-1 0 0,1 0 1 0 0,-1 1 0 0 0,0-1 0 0 0,1 0-1 0 0,-1 0 1 0 0,0 1 0 0 0,1-1 0 0 0,-1 1-1 0 0,0-1 1 0 0,0 1 0 0 0,0-1-1 0 0,0 1 1 0 0,0-1 0 0 0,1 1 0 0 0,-1 0-1 0 0,0-1 1 0 0,0 1 0 0 0,0 0 0 0 0,0 0-1 0 0,0 0 1 0 0,0 0 0 0 0,0 0 0 0 0,-2 0-1 0 0,-29 6 1482 0 0,11-1-1314 0 0,5-3-87 0 0,1-1 891 0 0,0 0-1 0 0,-22-2 0 0 0,34 1-799 0 0,1-1-1 0 0,0 0 1 0 0,-1 0 0 0 0,1 0-1 0 0,0 0 1 0 0,0 0-1 0 0,0 0 1 0 0,-1 0 0 0 0,1-1-1 0 0,1 1 1 0 0,-1-1 0 0 0,0 1-1 0 0,0-1 1 0 0,0 0-1 0 0,1 0 1 0 0,-1 0 0 0 0,1 0-1 0 0,0 0 1 0 0,-1 0-1 0 0,1 0 1 0 0,0-1 0 0 0,-1-2-1 0 0,2 2 88 0 0,-1 1-1 0 0,0-1 1 0 0,0 0-1 0 0,1 0 1 0 0,-2 1-1 0 0,1-1 1 0 0,-3-4-1 0 0,3 6-203 0 0,1 0 0 0 0,-1 0-1 0 0,0 0 1 0 0,0 0-1 0 0,0 1 1 0 0,0-1 0 0 0,0 0-1 0 0,0 0 1 0 0,0 1-1 0 0,0-1 1 0 0,-1 1 0 0 0,1-1-1 0 0,0 1 1 0 0,0-1 0 0 0,0 1-1 0 0,-1 0 1 0 0,1 0-1 0 0,0-1 1 0 0,0 1 0 0 0,-3 0-1 0 0,-22 2 2262 0 0,4-1 1040 0 0,41-11-3014 0 0,-10 5-160 0 0,1 1-1 0 0,0 1 0 0 0,18-6 1 0 0,-5 8 139 0 0,1 2-26 0 0,-21-1-321 0 0,1 0 1 0 0,-1 0-1 0 0,1 0 0 0 0,-1 0 1 0 0,1 1-1 0 0,5 1 0 0 0,13 1 107 0 0,25-7 309 0 0,-34 3-333 0 0,-1 0-1 0 0,1 0 1 0 0,20 2 0 0 0,65 12 7 0 0,-46-11-90 0 0,-34-2 14 0 0,20 3 0 0 0,-22 0-43 0 0,0 1 1 0 0,21 6-1 0 0,-26-7 28 0 0,0-1 1 0 0,-1-1-1 0 0,1 0 0 0 0,0-1 0 0 0,0 0 1 0 0,0 0-1 0 0,22-5 0 0 0,-1 2 27 0 0,-19 2-34 0 0,-6 0 9 0 0,1 0-1 0 0,-1 0 0 0 0,1 1 0 0 0,-1 1 0 0 0,1-1 1 0 0,7 3-1 0 0,-9-2-24 0 0,8 3 60 0 0,-1-1 0 0 0,0-1 0 0 0,1 0 0 0 0,14 0 0 0 0,-7-2-56 0 0,72 3 141 0 0,-2-1-73 0 0,-73 0-78 0 0,-7-1 0 0 0,0 1 0 0 0,0 0 0 0 0,-1 0 0 0 0,11 4 0 0 0,-11-3 11 0 0,0-1 1 0 0,0-1-1 0 0,0 1 0 0 0,0-1 0 0 0,1-1 0 0 0,-1 0 1 0 0,0-1-1 0 0,0 0 0 0 0,0 0 0 0 0,17-5 0 0 0,-17 3-10 0 0,0 0 0 0 0,1 1 0 0 0,-1 0 0 0 0,0 1 0 0 0,1 0 0 0 0,-1 1 0 0 0,1 0-1 0 0,-1 0 1 0 0,1 1 0 0 0,-1 1 0 0 0,1-1 0 0 0,11 5 0 0 0,-13-4 1 0 0,0 0-1 0 0,0 0 1 0 0,0-1 0 0 0,0 0 0 0 0,16-1-1 0 0,6 1 28 0 0,45-4-68 0 0,65 8 84 0 0,-117-3-25 0 0,0-1 0 0 0,0-1 1 0 0,43-5-1 0 0,-52 4-27 0 0,1 0 0 0 0,0 1 0 0 0,0 1 0 0 0,0 1 0 0 0,28 6 1 0 0,-31-6 14 0 0,6 1-7 0 0,0-1 0 0 0,0-1-1 0 0,1 0 1 0 0,-1-2 0 0 0,29-3-1 0 0,-31 2 12 0 0,1 1-1 0 0,-1 0 0 0 0,1 2 1 0 0,29 4-1 0 0,-31-4 2 0 0,0 0 0 0 0,-1-1 0 0 0,26-3 0 0 0,-29 2-32 0 0,80-8 37 0 0,-87 8-4 0 0,1 0-15 0 0,-1 1 0 0 0,1-1 0 0 0,0 1 0 0 0,0 0 0 0 0,7 1 0 0 0,-13-1 3 0 0,6 2 5 0 0,1-1-1 0 0,-1 0 1 0 0,0 0-1 0 0,0-1 1 0 0,0 0-1 0 0,1 0 1 0 0,-1 0-1 0 0,0-1 1 0 0,0 0-1 0 0,9-3 1 0 0,-10 3 0 0 0,0-1 1 0 0,0 1 0 0 0,11-1 0 0 0,5-2-11 0 0,-17 4 2 0 0,1-1 0 0 0,0 1 0 0 0,0 0 0 0 0,0 0-1 0 0,0 0 1 0 0,0 0 0 0 0,0 1 0 0 0,7 2 0 0 0,-7-2 4 0 0,0 0 0 0 0,0 0 1 0 0,1 0-1 0 0,-1-1 0 0 0,0 0 0 0 0,1 0 0 0 0,6-1 1 0 0,68-9-13 0 0,-55 8 64 0 0,-3-1-57 0 0,0 2 0 0 0,43 3 0 0 0,-49-1 4 0 0,12 2-53 0 0,21 4 92 0 0,-26-7-14 0 0,-11-1-21 0 0,17-5 24 0 0,15-6-45 0 0,-20 7 53 0 0,-9 3-36 0 0,0 1 0 0 0,0 0 0 0 0,1 1 1 0 0,27 3-1 0 0,-13 0 2 0 0,74 4 15 0 0,-89-7-16 0 0,0 0 0 0 0,0 2 1 0 0,0 0-1 0 0,25 6 0 0 0,-20-3-10 0 0,0-2-1 0 0,0 0 1 0 0,21-1-1 0 0,9 2 68 0 0,-36-5-64 0 0,-13 1 4 0 0,1 0 1 0 0,-1 0-1 0 0,1-1 0 0 0,-1 1 1 0 0,0 0-1 0 0,1 0 1 0 0,-1 1-1 0 0,1-1 0 0 0,-1 0 1 0 0,4 1-1 0 0,16-6 14 0 0,-7 4-11 0 0,1-1 0 0 0,20-4 0 0 0,-8 0-1 0 0,5-3 22 0 0,-25 6-16 0 0,0 1 0 0 0,1 0 0 0 0,7-1-1 0 0,13 1 3 0 0,51 2 1 0 0,-25 2 10 0 0,-11-1-9 0 0,-20 0 3 0 0,-1-1 1 0 0,1-1 0 0 0,40-7-1 0 0,-55 6-19 0 0,-6 2 12 0 0,1-1 1 0 0,0 1-1 0 0,0-1 1 0 0,-1 0-1 0 0,1 0 1 0 0,0 0-1 0 0,-1 0 0 0 0,1 0 1 0 0,-1 0-1 0 0,1-1 1 0 0,-1 1-1 0 0,3-4 1 0 0,0 1 8 0 0,-4 3-23 0 0,5-2 14 0 0,-12 7-166 0 0,5-3 115 0 0,-1 0 1 0 0,1 0-1 0 0,-1 0 0 0 0,0-1 1 0 0,1 1-1 0 0,-1-1 1 0 0,1 1-1 0 0,-4-1 0 0 0,5 0 9 0 0,0 0-1 0 0,-1 0 0 0 0,1 0 0 0 0,0 0 1 0 0,0 0-1 0 0,0 0 0 0 0,0 0 0 0 0,0 0 1 0 0,0 0-1 0 0,-1 1 0 0 0,1-1 0 0 0,0 0 0 0 0,0 0 1 0 0,0 0-1 0 0,0 0 0 0 0,0 0 0 0 0,0 0 1 0 0,0 0-1 0 0,-1 0 0 0 0,1 0 0 0 0,0 0 0 0 0,0 1 1 0 0,0-1-1 0 0,0 0 0 0 0,0 0 0 0 0,0 0 1 0 0,0 0-1 0 0,0 0 0 0 0,0 0 0 0 0,0 0 0 0 0,0 1 1 0 0,0-1-1 0 0,0 0 0 0 0,0 0 0 0 0,0 0 1 0 0,0 0-1 0 0,0 0 0 0 0,0 1 0 0 0,0-1 0 0 0,0 0 1 0 0,0 0-1 0 0,0 0 0 0 0,0 0 0 0 0,0 0 1 0 0,0 0-1 0 0,0 1 0 0 0,0-1 0 0 0,0 0 0 0 0,0 0 1 0 0,0 0-1 0 0,0 0 0 0 0,0 0 0 0 0,0 0 1 0 0,0 0-1 0 0,1 1 0 0 0,-1-1 0 0 0,0 0 0 0 0,0 0 1 0 0,0 0-1 0 0,0 0 0 0 0,0 0 0 0 0,0 0 1 0 0,1 0-1 0 0,9 12-2183 0 0,-4-4-879 0 0,0 4-3276 0 0,-6-5 2480 0 0</inkml:trace>
</inkml:ink>
</file>

<file path=ppt/ink/ink5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5:16.283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2 2 512 0 0,'0'0'1512'0'0,"-2"0"-2504"0"0,2-1 480 0 0</inkml:trace>
</inkml:ink>
</file>

<file path=ppt/ink/ink5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5:18.357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81 15 8 0 0,'0'-1'44'0'0,"0"1"0"0"0,1 0 1 0 0,-1-1-1 0 0,0 1 0 0 0,0 0 0 0 0,0 0 0 0 0,0-1 0 0 0,0 1 1 0 0,0 0-1 0 0,1-1 0 0 0,-1 1 0 0 0,0 0 0 0 0,0-1 0 0 0,0 1 1 0 0,0 0-1 0 0,0-1 0 0 0,0 1 0 0 0,0 0 0 0 0,-1-1 0 0 0,1 1 1 0 0,0 0-1 0 0,0-1 0 0 0,0 1 0 0 0,0 0 0 0 0,0-1 0 0 0,0 1 1 0 0,-1 0-1 0 0,1-1 0 0 0,0 1 0 0 0,0 0 0 0 0,0 0 0 0 0,-1-1 1 0 0,-11-3 3185 0 0,-16 6 1696 0 0,-11 5 3937 0 0,62-4-6322 0 0,-19-3-2285 0 0,1 0 1 0 0,-1 0 0 0 0,1 0-1 0 0,-1 1 1 0 0,1 0 0 0 0,7 2-1 0 0,2 1 101 0 0,1-1 0 0 0,0-1-1 0 0,29 2 1 0 0,-4-1-134 0 0,75 13-131 0 0,-105-15-73 0 0,-1 1 1 0 0,0 1-1 0 0,0 0 0 0 0,12 5 1 0 0,-13-4 5 0 0,1 0 0 0 0,0-1 1 0 0,-1-1-1 0 0,1 0 1 0 0,10 2-1 0 0,32 2 71 0 0,-29-3-55 0 0,0-1-1 0 0,-1-1 0 0 0,30-1 1 0 0,-37-1 3 0 0,1 1 0 0 0,0 0 0 0 0,25 5 0 0 0,-17-1 9 0 0,185 4 261 0 0,-202-8-307 0 0,132 5 231 0 0,42 6-55 0 0,-49 6-97 0 0,-80-9-62 0 0,0-2-1 0 0,0-3 0 0 0,89-5 1 0 0,-126 2-23 0 0,-1 1 1 0 0,14 1-1 0 0,-7 1-1 0 0,38 5-18 0 0,-38-4 18 0 0,0-1 0 0 0,23 0 0 0 0,39-6 11 0 0,47 2 24 0 0,37 1-44 0 0,-64-3 0 0 0,129 12 89 0 0,-110-2-41 0 0,-76-3-7 0 0,64-2 0 0 0,206-8 185 0 0,-270 5-185 0 0,88 3 94 0 0,25-2-71 0 0,33 3 42 0 0,21 8-11 0 0,-30-7-88 0 0,-46-3-41 0 0,-76 4 95 0 0,-24-2-37 0 0,0-2 0 0 0,52-3 0 0 0,-45-1 17 0 0,68 4 1 0 0,4 1-10 0 0,51 0-21 0 0,-101 3 10 0 0,44 0 18 0 0,-68-3-49 0 0,43 7 0 0 0,-43-3 12 0 0,45 0 0 0 0,3-10 62 0 0,-33-5-40 0 0,-36 7-11 0 0,39 2-1 0 0,-27 0 18 0 0,-14 2 0 0 0,-11 0-90 0 0,-7-2 62 0 0,0 0 1 0 0,0 0-1 0 0,0 0 0 0 0,1 0 0 0 0,-1 1 1 0 0,0-1-1 0 0,0 0 0 0 0,0 0 0 0 0,0 0 1 0 0,0 0-1 0 0,0 0 0 0 0,0 0 1 0 0,0 0-1 0 0,0 0 0 0 0,0 0 0 0 0,0 0 1 0 0,0 0-1 0 0,0 0 0 0 0,0 0 1 0 0,0 0-1 0 0,0 1 0 0 0,0-1 0 0 0,0 0 1 0 0,0 0-1 0 0,0 0 0 0 0,0 0 1 0 0,0 0-1 0 0,0 0 0 0 0,0 0 0 0 0,0 0 1 0 0,0 0-1 0 0,0 0 0 0 0,0 1 1 0 0,0-1-1 0 0,0 0 0 0 0,0 0 0 0 0,0 0 1 0 0,0 0-1 0 0,0 0 0 0 0,0 0 0 0 0,0 0 1 0 0,0 0-1 0 0,0 0 0 0 0,0 0 1 0 0,0 0-1 0 0,0 0 0 0 0,0 0 0 0 0,0 0 1 0 0,0 1-1 0 0,0-1 0 0 0,-1 0 1 0 0,1 0-1 0 0,0 0 0 0 0,0 0 0 0 0,0 0 1 0 0,-1 0-158 0 0,0 1 0 0 0,1 0 0 0 0,-1-1 0 0 0,0 1 0 0 0,0 0 0 0 0,1-1 0 0 0,-1 1 0 0 0,1 0 1 0 0,-1 0-1 0 0,1 0 0 0 0,-1 0 0 0 0,1 0 0 0 0,-1 0 0 0 0,1 0 0 0 0,0-1 0 0 0,-1 1 0 0 0,1 0 0 0 0,0 0 0 0 0,0 2 1 0 0,2 13-10678 0 0,1-10 8060 0 0</inkml:trace>
</inkml:ink>
</file>

<file path=ppt/ink/ink5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5:19.38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38 58 512 0 0,'-4'-3'4806'0'0,"-5"-1"856"0"0,8 4-5315 0 0,0 0 0 0 0,-1 0 0 0 0,1 0 0 0 0,0 0 0 0 0,0 1 1 0 0,-1-1-1 0 0,1 0 0 0 0,0 0 0 0 0,0 1 0 0 0,-1-1 0 0 0,1 1 0 0 0,0-1 1 0 0,0 1-1 0 0,-2 1 0 0 0,3-2-288 0 0,-1 1-1 0 0,1 0 1 0 0,-1-1 0 0 0,1 1 0 0 0,0 0-1 0 0,-1 0 1 0 0,1-1 0 0 0,0 1 0 0 0,-1 0-1 0 0,1 0 1 0 0,0 0 0 0 0,0-1 0 0 0,0 1-1 0 0,0 0 1 0 0,0 0 0 0 0,0 0 0 0 0,0 0 0 0 0,0 0-1 0 0,0-1 1 0 0,0 1 0 0 0,0 0 0 0 0,1 0-1 0 0,-1 1 1 0 0,2 1-27 0 0,-1 0-1 0 0,0-1 1 0 0,1 1 0 0 0,0 0-1 0 0,-1 0 1 0 0,1-1 0 0 0,0 1-1 0 0,0-1 1 0 0,1 0 0 0 0,-1 0-1 0 0,0 0 1 0 0,1 0 0 0 0,0 0-1 0 0,-1 0 1 0 0,1 0 0 0 0,0-1-1 0 0,0 0 1 0 0,0 1 0 0 0,0-1-1 0 0,4 1 1 0 0,-5-1-39 0 0,0-1 0 0 0,0 1 0 0 0,0 0 0 0 0,0-1 0 0 0,1 0 0 0 0,-1 1-1 0 0,0-1 1 0 0,0 0 0 0 0,0 0 0 0 0,1 0 0 0 0,-1-1 0 0 0,0 1 0 0 0,0 0 0 0 0,0-1 0 0 0,1 1 0 0 0,-1-1-1 0 0,0 0 1 0 0,0 0 0 0 0,0 0 0 0 0,0 0 0 0 0,0 0 0 0 0,0 0 0 0 0,-1-1 0 0 0,1 1 0 0 0,0 0 0 0 0,0-1-1 0 0,-1 0 1 0 0,1 1 0 0 0,1-4 0 0 0,-2 4 6 0 0,-1-1 0 0 0,1 1-1 0 0,0-1 1 0 0,-1 1 0 0 0,1-1-1 0 0,-1 1 1 0 0,0-1 0 0 0,1 1 0 0 0,-1-1-1 0 0,0 1 1 0 0,0-1 0 0 0,0 0-1 0 0,0 1 1 0 0,-1-1 0 0 0,1 1 0 0 0,0-1-1 0 0,-1 1 1 0 0,1-1 0 0 0,-1 1-1 0 0,1-1 1 0 0,-1 1 0 0 0,1-1 0 0 0,-1 1-1 0 0,-1-2 1 0 0,0 1 42 0 0,1 0 0 0 0,-1 0 0 0 0,1 0 0 0 0,-1 1 0 0 0,1-1 0 0 0,-1 1 0 0 0,0-1 0 0 0,0 1 0 0 0,0 0 0 0 0,0-1 0 0 0,0 1 0 0 0,0 0 0 0 0,0 0 0 0 0,-1 1 0 0 0,-1-2 0 0 0,3 2 30 0 0,0 0-1 0 0,0-1 1 0 0,0 1-1 0 0,0 0 0 0 0,0 0 1 0 0,0 0-1 0 0,0 0 1 0 0,0 0-1 0 0,0 0 1 0 0,0 0-1 0 0,0 0 0 0 0,0 1 1 0 0,0-1-1 0 0,0 0 1 0 0,0 0-1 0 0,0 1 0 0 0,0-1 1 0 0,1 1-1 0 0,-1-1 1 0 0,0 1-1 0 0,0-1 1 0 0,0 1-1 0 0,1-1 0 0 0,-1 1 1 0 0,0 0-1 0 0,0-1 1 0 0,1 1-1 0 0,-1 0 0 0 0,1 0 1 0 0,-1 0-1 0 0,1-1 1 0 0,-1 1-1 0 0,1 0 1 0 0,-1 0-1 0 0,1 0 0 0 0,-1 1 1 0 0,1-1-53 0 0,0 0 0 0 0,0 0 0 0 0,0 0 1 0 0,1 0-1 0 0,-1-1 0 0 0,0 1 0 0 0,0 0 1 0 0,0 0-1 0 0,1 0 0 0 0,-1 0 0 0 0,0-1 0 0 0,1 1 1 0 0,-1 0-1 0 0,1 0 0 0 0,-1-1 0 0 0,1 1 1 0 0,-1 0-1 0 0,1-1 0 0 0,0 1 0 0 0,-1 0 1 0 0,1-1-1 0 0,0 1 0 0 0,-1-1 0 0 0,1 1 0 0 0,0-1 1 0 0,0 1-1 0 0,-1-1 0 0 0,1 0 0 0 0,0 1 1 0 0,0-1-1 0 0,0 0 0 0 0,0 0 0 0 0,0 0 0 0 0,-1 1 1 0 0,1-1-1 0 0,0 0 0 0 0,0 0 0 0 0,0 0 1 0 0,0 0-1 0 0,1-1 0 0 0,0 1-24 0 0,-1 0 0 0 0,1 0-1 0 0,0 0 1 0 0,-1-1 0 0 0,1 1 0 0 0,0-1-1 0 0,-1 1 1 0 0,1-1 0 0 0,-1 0 0 0 0,1 1-1 0 0,-1-1 1 0 0,1 0 0 0 0,-1 0 0 0 0,1 0-1 0 0,-1 0 1 0 0,0 0 0 0 0,0 0 0 0 0,1-1-1 0 0,-1 1 1 0 0,0 0 0 0 0,0 0 0 0 0,0-1-1 0 0,0 1 1 0 0,-1-1 0 0 0,2-2 0 0 0,0-1 14 0 0,0 1 0 0 0,-1-1 1 0 0,0 0-1 0 0,0 0 0 0 0,0 0 0 0 0,0 0 1 0 0,-1-7-1 0 0,0 11-11 0 0,0 1-1 0 0,0 0 1 0 0,0-1-1 0 0,0 1 1 0 0,0 0 0 0 0,0 0-1 0 0,0-1 1 0 0,0 1-1 0 0,0 0 1 0 0,0 0-1 0 0,-1-1 1 0 0,1 1 0 0 0,0 0-1 0 0,0 0 1 0 0,0-1-1 0 0,0 1 1 0 0,-1 0-1 0 0,1 0 1 0 0,0 0 0 0 0,0 0-1 0 0,0-1 1 0 0,-1 1-1 0 0,1 0 1 0 0,0 0 0 0 0,0 0-1 0 0,-1 0 1 0 0,1 0-1 0 0,0-1 1 0 0,0 1-1 0 0,-1 0 1 0 0,1 0 0 0 0,0 0-1 0 0,0 0 1 0 0,-1 0-1 0 0,1 0 1 0 0,0 0 0 0 0,0 0-1 0 0,-1 0 1 0 0,1 0-1 0 0,0 0 1 0 0,-1 0-1 0 0,1 0 1 0 0,0 0 0 0 0,0 1-1 0 0,-1-1 1 0 0,1 0-1 0 0,0 0 1 0 0,0 0 0 0 0,0 0-1 0 0,-1 0 1 0 0,1 0-1 0 0,0 1 1 0 0,0-1-1 0 0,-1 0 1 0 0,1 0 0 0 0,0 1-1 0 0,-18 11-1676 0 0,16-10 712 0 0,-18 11-5064 0 0,6-6 3563 0 0</inkml:trace>
</inkml:ink>
</file>

<file path=ppt/ink/ink5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5:30.815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44 79 512 0 0,'-10'-4'870'0'0,"8"3"-411"0"0,0 1 1 0 0,0-1-1 0 0,1 0 1 0 0,-1 1-1 0 0,0-1 1 0 0,1 0-1 0 0,-1 0 1 0 0,-1-1-1 0 0,2 1-337 0 0,1 1-1 0 0,0-1 1 0 0,-1 0-1 0 0,1 1 0 0 0,0-1 1 0 0,0 1-1 0 0,-1-1 1 0 0,1 1-1 0 0,0-1 0 0 0,0 0 1 0 0,0 1-1 0 0,0-1 0 0 0,0 1 1 0 0,0-1-1 0 0,0 0 1 0 0,0 1-1 0 0,0-1 0 0 0,0 1 1 0 0,0-1-1 0 0,0 0 1 0 0,0 1-1 0 0,0-1 0 0 0,0 1 1 0 0,1-1-1 0 0,-1 1 1 0 0,0-1-1 0 0,1 0 0 0 0,-1 1 1 0 0,0-1-1 0 0,1 1 1 0 0,-1-1-1 0 0,6-7 759 0 0,-5 6-532 0 0,1 0 0 0 0,-1 0 0 0 0,1 0 0 0 0,-1-1 0 0 0,0 1 1 0 0,0 0-1 0 0,0-1 0 0 0,0 1 0 0 0,1-5 0 0 0,-5 7 99 0 0,-1 0 1 0 0,1 0-1 0 0,0 0 1 0 0,0 1-1 0 0,-4 0 1 0 0,-5 5 998 0 0,12-5-453 0 0,8-2-433 0 0,-2-1-368 0 0,0 0 1 0 0,-1 0-1 0 0,1-1 1 0 0,7-4-1 0 0,-3 2 141 0 0,-16 27 4 0 0,3-11-291 0 0,0 9 177 0 0,3-19-216 0 0,0-1 0 0 0,0 1 0 0 0,0 0 0 0 0,1-1 0 0 0,-1 1 0 0 0,0 0 0 0 0,1 0-1 0 0,-1-1 1 0 0,0 1 0 0 0,1 0 0 0 0,-1-1 0 0 0,1 1 0 0 0,-1-1 0 0 0,1 1 0 0 0,-1-1 0 0 0,1 1-1 0 0,-1-1 1 0 0,1 1 0 0 0,0-1 0 0 0,-1 1 0 0 0,1-1 0 0 0,0 0 0 0 0,-1 1 0 0 0,1-1-1 0 0,1 0 1 0 0,0 1 59 0 0,1 0-1 0 0,0-1 0 0 0,0 1 0 0 0,-1-1 1 0 0,1 0-1 0 0,0 0 0 0 0,0 0 0 0 0,0 0 1 0 0,0 0-1 0 0,0-1 0 0 0,-1 1 1 0 0,1-1-1 0 0,3-1 0 0 0,20-2 443 0 0,-26 5-489 0 0,0 0 0 0 0,0 1 1 0 0,0-1-1 0 0,0 0 0 0 0,0 1 0 0 0,0-1 1 0 0,0 0-1 0 0,-1 1 0 0 0,1-1 0 0 0,0 0 1 0 0,-1 0-1 0 0,0 1 0 0 0,0 0 0 0 0,-1 3 19 0 0,0 1 11 0 0,2-5-41 0 0,0 0 1 0 0,-1-1-1 0 0,1 1 0 0 0,0 0 0 0 0,-1-1 1 0 0,1 1-1 0 0,0 0 0 0 0,0-1 1 0 0,-1 1-1 0 0,1 0 0 0 0,0 0 1 0 0,0-1-1 0 0,0 1 0 0 0,0 0 1 0 0,0 0-1 0 0,0 0 0 0 0,0-1 1 0 0,0 1-1 0 0,1 0 0 0 0,-1-1 1 0 0,0 1-1 0 0,0 0 0 0 0,0 0 0 0 0,1-1 1 0 0,-1 1-1 0 0,1 0 0 0 0,-1-1 1 0 0,0 1-1 0 0,1 0 0 0 0,0-1 5 0 0,0 1-1 0 0,-1-1 1 0 0,1 0-1 0 0,0 0 1 0 0,-1 1-1 0 0,1-1 1 0 0,0 0-1 0 0,-1 0 0 0 0,1 0 1 0 0,0 0-1 0 0,0 0 1 0 0,-1 0-1 0 0,1 0 1 0 0,0 0-1 0 0,0-1 1 0 0,0 1 5 0 0,-1 0 1 0 0,0 0-1 0 0,1 0 1 0 0,-1 0 0 0 0,1 0-1 0 0,-1 0 1 0 0,0 0 0 0 0,1 0-1 0 0,-1 0 1 0 0,1 0 0 0 0,-1 0-1 0 0,1 0 1 0 0,-1 0 0 0 0,0 0-1 0 0,1 0 1 0 0,-1 0 0 0 0,1 0-1 0 0,-1 1 1 0 0,0-1 0 0 0,1 0-1 0 0,-1 0 1 0 0,1 0 0 0 0,-1 1-1 0 0,0-1 1 0 0,1 1 0 0 0,2 1 10 0 0,0 0 1 0 0,1 1-1 0 0,-1-2 1 0 0,1 1-1 0 0,-1 0 1 0 0,1 0 0 0 0,0-1-1 0 0,0 0 1 0 0,0 0-1 0 0,0 0 1 0 0,0 0-1 0 0,7 0 1 0 0,-5-1 3 0 0,0 1-1 0 0,1 1 1 0 0,11 3-1 0 0,-14-3-18 0 0,0-1 1 0 0,-1 1-1 0 0,1 0 0 0 0,0 0 0 0 0,0 1 0 0 0,-1-1 0 0 0,0 1 0 0 0,1-1 1 0 0,-1 1-1 0 0,0 0 0 0 0,0 1 0 0 0,-1-1 0 0 0,1 0 0 0 0,-1 1 0 0 0,1-1 0 0 0,-1 1 1 0 0,0 0-1 0 0,0 0 0 0 0,2 7 0 0 0,-2-6 1 0 0,0 0-1 0 0,0 0 1 0 0,1 0-1 0 0,0-1 1 0 0,0 1-1 0 0,0-1 1 0 0,0 1-1 0 0,1-1 1 0 0,0 0-1 0 0,-1 0 1 0 0,2-1 0 0 0,5 5-1 0 0,2 0 32 0 0,1 0 0 0 0,-1-2-1 0 0,20 9 1 0 0,-20-9-33 0 0,0 0 0 0 0,0 1-1 0 0,17 14 1 0 0,13 9 19 0 0,-18-15-40 0 0,24 20 1 0 0,-5-2-17 0 0,-16-16 91 0 0,48 22-1 0 0,-49-26-98 0 0,-10-4 89 0 0,27 21 0 0 0,1 0-64 0 0,52 35 27 0 0,-71-52 2 0 0,52 19 1 0 0,-6-4-33 0 0,-64-24 10 0 0,0 1 0 0 0,0 0 0 0 0,0 0 0 0 0,-1 1 0 0 0,0 0 0 0 0,0 0 0 0 0,0 0 0 0 0,0 1 0 0 0,8 13 0 0 0,-8-11-2 0 0,1 0-1 0 0,0 0 0 0 0,0-1 0 0 0,1 0 1 0 0,10 9-1 0 0,38 17 40 0 0,-41-26-23 0 0,-1 1 0 0 0,0 0 0 0 0,-1 0 0 0 0,15 15 0 0 0,-12-10-13 0 0,2 0 0 0 0,0-1 0 0 0,0-1 0 0 0,27 12 0 0 0,-30-16 22 0 0,2 2-9 0 0,0-1 1 0 0,1-1 0 0 0,0-1 0 0 0,1-1 0 0 0,34 8 0 0 0,-40-11-15 0 0,1 1 1 0 0,-1 0-1 0 0,0 0 0 0 0,0 1 1 0 0,-1 1-1 0 0,0 1 0 0 0,20 12 1 0 0,-22-12 16 0 0,0-2 1 0 0,0 1 0 0 0,1-1-1 0 0,0-1 1 0 0,0 0 0 0 0,16 3 0 0 0,-12-3-1 0 0,0 1 1 0 0,0 0 0 0 0,0 1 0 0 0,18 10 0 0 0,-26-12-2 0 0,0 1 0 0 0,11 10 0 0 0,-14-11-9 0 0,1 0 1 0 0,0 0-1 0 0,0-1 1 0 0,0 1-1 0 0,0-1 0 0 0,8 3 1 0 0,8 2 31 0 0,-9-2-32 0 0,24 5 0 0 0,75 19 77 0 0,40 30-106 0 0,24 19 130 0 0,-135-63-91 0 0,-29-12-21 0 0,1 0 1 0 0,-1 1-1 0 0,0 0 1 0 0,18 12 0 0 0,7 8 50 0 0,48 26 0 0 0,7-10-77 0 0,0 0 22 0 0,-25-7 11 0 0,78 46 18 0 0,-102-57-3 0 0,62 26 0 0 0,-10-5 31 0 0,-71-34-44 0 0,-2 1-13 0 0,1-2 1 0 0,39 13 0 0 0,18 2 67 0 0,-41-12-42 0 0,50 24 1 0 0,23 8 24 0 0,-87-36-35 0 0,0 0 1 0 0,0 1 0 0 0,42 24-1 0 0,-24-6 23 0 0,54 31 1 0 0,-80-50-32 0 0,1 0 0 0 0,0-1 0 0 0,0-1 0 0 0,20 4 0 0 0,38 11 12 0 0,9 2-1 0 0,-71-19-1 0 0,-1 0 0 0 0,1 0 0 0 0,-1 1 0 0 0,17 10 0 0 0,-13-6-14 0 0,26 9 0 0 0,-29-15 20 0 0,0 0 0 0 0,0-1 0 0 0,0-1-1 0 0,0 0 1 0 0,20-1 0 0 0,-20 0 12 0 0,-11 0-30 0 0,0 0 0 0 0,1 0-1 0 0,-1 0 1 0 0,0 1 0 0 0,0-1 0 0 0,0 1-1 0 0,0-1 1 0 0,0 1 0 0 0,0 0 0 0 0,0 0-1 0 0,0 0 1 0 0,0 0 0 0 0,0 0 0 0 0,-1 0-1 0 0,1 0 1 0 0,0 1 0 0 0,0-1-1 0 0,-1 1 1 0 0,1-1 0 0 0,-1 1 0 0 0,0 0-1 0 0,1-1 1 0 0,-1 1 0 0 0,0 0 0 0 0,1 2-1 0 0,0-2 6 0 0,-1 1 0 0 0,1-1-1 0 0,0 0 1 0 0,0-1-1 0 0,0 1 1 0 0,0 0-1 0 0,0-1 1 0 0,0 1 0 0 0,0-1-1 0 0,0 1 1 0 0,1-1-1 0 0,2 1 1 0 0,9 7 30 0 0,-10-7-36 0 0,0 1 1 0 0,-1-1-1 0 0,1 0 0 0 0,0 0 0 0 0,0-1 1 0 0,5 3-1 0 0,12 4 26 0 0,-15-5-31 0 0,13 7-59 0 0,-19-9 23 0 0,0-1-1 0 0,0 0 0 0 0,0 1 1 0 0,0-1-1 0 0,0 0 0 0 0,0 1 1 0 0,1-1-1 0 0,-1 0 0 0 0,0 1 0 0 0,0-1 1 0 0,0 1-1 0 0,0-1 0 0 0,-1 0 1 0 0,1 1-1 0 0,0-1 0 0 0,0 0 1 0 0,0 1-1 0 0,0-1 0 0 0,0 0 1 0 0,0 1-1 0 0,0-1 0 0 0,-1 0 0 0 0,1 0 1 0 0,0 1-1 0 0,0-1 0 0 0,0 0 1 0 0,-1 1-1 0 0,1-1 0 0 0,-5 6-2814 0 0</inkml:trace>
</inkml:ink>
</file>

<file path=ppt/ink/ink5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5:34.446"/>
    </inkml:context>
    <inkml:brush xml:id="br0">
      <inkml:brushProperty name="width" value="0.035" units="cm"/>
      <inkml:brushProperty name="height" value="0.035" units="cm"/>
      <inkml:brushProperty name="color" value="#F6630D"/>
    </inkml:brush>
  </inkml:definitions>
  <inkml:trace contextRef="#ctx0" brushRef="#br0">198 2416 512 0 0,'-1'0'-15'0'0,"1"0"0"0"0,0 0 0 0 0,-1-1 1 0 0,1 1-1 0 0,0 0 0 0 0,-1 0 0 0 0,1 0 0 0 0,0 0 0 0 0,-1 0 0 0 0,1 0 0 0 0,0 0 0 0 0,-1 0 0 0 0,1 0 1 0 0,0 0-1 0 0,0 0 0 0 0,-1 0 0 0 0,1 1 0 0 0,0-1 0 0 0,-1 0 0 0 0,1 0 0 0 0,0 0 0 0 0,-1 0 1 0 0,1 0-1 0 0,0 1 0 0 0,0-1 0 0 0,-1 0 0 0 0,1 0 0 0 0,0 1 0 0 0,-18 11 1668 0 0,13-9-901 0 0,1 0-1 0 0,-1 1 0 0 0,0-2 0 0 0,0 1 0 0 0,-6 2 0 0 0,10-5-390 0 0,-1 1 0 0 0,1-1-1 0 0,0 1 1 0 0,-1-1 0 0 0,1 1 0 0 0,0 0 0 0 0,0-1 0 0 0,0 1-1 0 0,0 0 1 0 0,0 0 0 0 0,0 0 0 0 0,0 0 0 0 0,0 0-1 0 0,-1 1 1 0 0,1-1-258 0 0,0 1 0 0 0,0-1 0 0 0,0 0 0 0 0,0 0 0 0 0,0-1 0 0 0,0 1 0 0 0,0 0 0 0 0,0 0 0 0 0,-1 0 0 0 0,1-1-1 0 0,0 1 1 0 0,0-1 0 0 0,-1 1 0 0 0,-1 0 0 0 0,-9 1 814 0 0,-1 1 0 0 0,-15-1 0 0 0,27-2-847 0 0,1 0-1 0 0,-1 0 1 0 0,1 0-1 0 0,-1 0 0 0 0,1 1 1 0 0,-1-1-1 0 0,1 0 0 0 0,0 0 1 0 0,-1 0-1 0 0,1 0 1 0 0,-1 1-1 0 0,1-1 0 0 0,-1 0 1 0 0,1 0-1 0 0,0 1 1 0 0,-1-1-1 0 0,1 0 0 0 0,0 1 1 0 0,-1 0-1 0 0,-3 3 428 0 0,1-3-319 0 0,0 1 1 0 0,0-1-1 0 0,0 0 1 0 0,0 1-1 0 0,0-1 1 0 0,-4 0-1 0 0,8-1-49 0 0,0 0 0 0 0,1-1 0 0 0,-1 1 0 0 0,0-1 0 0 0,0 1-1 0 0,1-1 1 0 0,-1 0 0 0 0,0 1 0 0 0,0-1 0 0 0,0 0 0 0 0,0 0-1 0 0,0 0 1 0 0,0 0 0 0 0,2-2 0 0 0,-3 3-121 0 0,-1-1 1 0 0,1 1-1 0 0,0-1 1 0 0,0 0 0 0 0,0 1-1 0 0,0-1 1 0 0,0 0-1 0 0,0 1 1 0 0,1-1-1 0 0,-1 1 1 0 0,0-1-1 0 0,0 0 1 0 0,0 1 0 0 0,0-1-1 0 0,1 1 1 0 0,-1-1-1 0 0,0 1 1 0 0,1-1-1 0 0,-1 1 1 0 0,0-1-1 0 0,1 1 1 0 0,-1-1-1 0 0,1 1 1 0 0,0-1 0 0 0,16-18 189 0 0,-5 6-65 0 0,-4 3 276 0 0,-5 8-363 0 0,-1-1 1 0 0,0 1-1 0 0,1-1 0 0 0,-1 0 1 0 0,-1 0-1 0 0,1 0 1 0 0,0 0-1 0 0,-1 0 0 0 0,1-1 1 0 0,1-5-1 0 0,-4 8-33 0 0,0 1 0 0 0,0 0-1 0 0,-1 0 1 0 0,1 0 0 0 0,0 0-1 0 0,0 0 1 0 0,0 0 0 0 0,0 0 0 0 0,0 1-1 0 0,0-1 1 0 0,-1 0 0 0 0,1 1-1 0 0,0-1 1 0 0,-1 1 0 0 0,-21 14-33 0 0,20-12 16 0 0,-1 0 0 0 0,0 0 0 0 0,0-1 0 0 0,0 1 0 0 0,-8 2 0 0 0,5-1 68 0 0,6-4-60 0 0,0 1 0 0 0,1-1 0 0 0,-1 1 0 0 0,0-1 0 0 0,0 1 1 0 0,0-1-1 0 0,1 0 0 0 0,-1 1 0 0 0,0-1 0 0 0,0 0 0 0 0,0 0 0 0 0,0 0 0 0 0,-1 0 0 0 0,4-1 74 0 0,6-7 246 0 0,-7 5-19 0 0,-7 1 135 0 0,6 2-175 0 0,0 0-248 0 0,1-1-1 0 0,-1 0 0 0 0,1 0 0 0 0,-1 0 0 0 0,1 1 0 0 0,-1-1 0 0 0,1 0 0 0 0,0 1 0 0 0,-1-1 0 0 0,1 1 0 0 0,0-1 0 0 0,0 1 0 0 0,-1-1 0 0 0,1 1 0 0 0,0-1 0 0 0,0 1 0 0 0,0 0 0 0 0,0-1 0 0 0,0 1 0 0 0,-1 0 0 0 0,3-1 0 0 0,13-1 185 0 0,-16 2-200 0 0,0 0 0 0 0,0 0 0 0 0,0 0-1 0 0,0 0 1 0 0,0 0 0 0 0,0 0 0 0 0,0 1 0 0 0,0-1 0 0 0,-1 0-1 0 0,1 0 1 0 0,0 0 0 0 0,0 0 0 0 0,0 0 0 0 0,0 0 0 0 0,0 0 0 0 0,0 0-1 0 0,0 0 1 0 0,0 0 0 0 0,0 0 0 0 0,-1 0 0 0 0,1 0 0 0 0,0 0 0 0 0,0 0-1 0 0,0 0 1 0 0,0 0 0 0 0,0 0 0 0 0,0 0 0 0 0,0 0 0 0 0,0 0 0 0 0,0 0-1 0 0,0-1 1 0 0,-1 1 0 0 0,1 0 0 0 0,0 0 0 0 0,0 0 0 0 0,0 0 0 0 0,0 0-1 0 0,0 0 1 0 0,0 0 0 0 0,0 0 0 0 0,0 0 0 0 0,0 0 0 0 0,0 0-1 0 0,0 0 1 0 0,0 0 0 0 0,0-1 0 0 0,0 1 0 0 0,0 0 0 0 0,0 0 0 0 0,0 0-1 0 0,0 0 1 0 0,0 0 0 0 0,0 0 0 0 0,0 0 0 0 0,0 0 0 0 0,0 0 0 0 0,0-1-1 0 0,0 1 1 0 0,0 0 0 0 0,0 0 0 0 0,0 0 0 0 0,0 0 0 0 0,0 0 0 0 0,0 0-1 0 0,0 0 1 0 0,0 0 0 0 0,0 0 0 0 0,0-1 0 0 0,0 1 4 0 0,0-1 1 0 0,0 1 0 0 0,0 0 0 0 0,0-1-1 0 0,0 1 1 0 0,0-1 0 0 0,0 1-1 0 0,1-1 1 0 0,-1 1 0 0 0,0-1-1 0 0,0 1 1 0 0,0 0 0 0 0,1-1-1 0 0,-1 1 1 0 0,0 0 0 0 0,1-1-1 0 0,-1 1 1 0 0,1-1 0 0 0,52-36 134 0 0,48-46 0 0 0,-68 56-83 0 0,-13 11 21 0 0,28-30 0 0 0,50-61 23 0 0,-69 76 64 0 0,54-46 0 0 0,-7 8 107 0 0,-56 51-207 0 0,31-22 0 0 0,13-10 69 0 0,-31 17-50 0 0,-1-1-1 0 0,49-70 1 0 0,-50 65 24 0 0,1 1 1 0 0,2 2 0 0 0,57-47-1 0 0,131-96 239 0 0,-196 159-336 0 0,0 0 0 0 0,31-34-1 0 0,39-52 86 0 0,-57 61-77 0 0,44-43 16 0 0,-37 41 9 0 0,53-73 0 0 0,-79 93-8 0 0,0 1 1 0 0,2 0 0 0 0,29-26-1 0 0,-25 30 3 0 0,88-80 60 0 0,-87 77-67 0 0,53-36 1 0 0,-33 26-48 0 0,-23 16 55 0 0,-2 0-1 0 0,-1-1 0 0 0,0-1 0 0 0,28-38 0 0 0,-44 50-8 0 0,0 1 0 0 0,-1 0 0 0 0,0-1 0 0 0,4-16 0 0 0,-6 17-22 0 0,1 0-1 0 0,0 1 0 0 0,0 0 1 0 0,0 0-1 0 0,1 0 0 0 0,0 0 0 0 0,8-10 1 0 0,2 3 10 0 0,0 1 1 0 0,1 0 0 0 0,1 1-1 0 0,27-16 1 0 0,-36 23-30 0 0,-1 2 53 0 0,-3 1-32 0 0,1 0 1 0 0,-1 0-1 0 0,0 0 1 0 0,-1 0-1 0 0,1 0 0 0 0,0-1 1 0 0,4-4-1 0 0,-9 7-15 0 0,1 0-1 0 0,-1 0 0 0 0,0 0 0 0 0,1 1 0 0 0,-1-1 0 0 0,1 1 0 0 0,-1-1 0 0 0,1 1 0 0 0,-3 0 0 0 0,1 1-7 0 0,0-1-9 0 0,0 1 0 0 0,0-1 0 0 0,-1 0 0 0 0,1 0-1 0 0,-5 0 1 0 0,15-8-221 0 0,8 1-484 0 0,-8 7-1825 0 0</inkml:trace>
</inkml:ink>
</file>

<file path=ppt/ink/ink5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305 69 512 0 0,'-2'-13'3684'0'0,"0"2"-928"0"0,0 0 0 0 0,0-14 0 0 0,2 25-2672 0 0,0-1 0 0 0,0 0 1 0 0,-1 1-1 0 0,1-1 0 0 0,0 1 1 0 0,-1-1-1 0 0,1 1 0 0 0,-1 0 0 0 0,1-1 1 0 0,-1 1-1 0 0,1-1 0 0 0,-1 1 0 0 0,1 0 1 0 0,-1-1-1 0 0,1 1 0 0 0,-1 0 0 0 0,1 0 1 0 0,-1-1-1 0 0,1 1 0 0 0,-1 0 0 0 0,1 0 1 0 0,-1 0-1 0 0,0 0 0 0 0,1 0 0 0 0,-1 0 1 0 0,1 0-1 0 0,-1 0 0 0 0,0 0 0 0 0,0 0 1 0 0,-20 1 1244 0 0,9 2-997 0 0,1 2 0 0 0,-1-1 1 0 0,1 1-1 0 0,0 1 0 0 0,1 0 1 0 0,-1 1-1 0 0,1 0 0 0 0,0 0 1 0 0,1 1-1 0 0,-18 18 0 0 0,14-11-69 0 0,0 1 0 0 0,1 0 1 0 0,0 1-1 0 0,2 0 0 0 0,-17 36 0 0 0,19-33-155 0 0,1-1 0 0 0,1 1 0 0 0,1 0 0 0 0,0 0 0 0 0,2 1 0 0 0,-2 36 1 0 0,5-41-66 0 0,0 1 1 0 0,1-1 0 0 0,1 0-1 0 0,1-1 1 0 0,1 1 0 0 0,0 0 0 0 0,0-1-1 0 0,2 0 1 0 0,9 20 0 0 0,-5-16-134 0 0,2 0 0 0 0,0 0 0 0 0,1-2 0 0 0,0 1 0 0 0,2-2 0 0 0,0 1 0 0 0,1-2 0 0 0,0 0 0 0 0,1-1 0 0 0,1-1 0 0 0,0-1 0 0 0,1 0 0 0 0,0-1 0 0 0,25 9 0 0 0,35 12-3571 0 0,-25-16-1854 0 0,-26-9 2030 0 0</inkml:trace>
</inkml:ink>
</file>

<file path=ppt/ink/ink5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225 129 512 0 0,'1'-1'538'0'0,"1"0"0"0"0,0 0 0 0 0,-1 0 0 0 0,1 0 0 0 0,0-1 0 0 0,-1 1 0 0 0,1 0 1 0 0,-1-1-1 0 0,0 1 0 0 0,0-1 0 0 0,1 1 0 0 0,-1-1 0 0 0,0 1 0 0 0,0-1 0 0 0,0 0 0 0 0,0-2 0 0 0,0 2-145 0 0,0 0 1 0 0,-1-1-1 0 0,0 1 0 0 0,1-1 1 0 0,-1 1-1 0 0,0 0 0 0 0,0-1 1 0 0,0 1-1 0 0,-1-1 0 0 0,1 1 0 0 0,-1-4 1 0 0,-1 1-121 0 0,0 0 1 0 0,0 0 0 0 0,0 0-1 0 0,0 1 1 0 0,-1-1-1 0 0,0 1 1 0 0,0 0 0 0 0,0 0-1 0 0,0 0 1 0 0,0 0 0 0 0,-1 0-1 0 0,-4-3 1 0 0,6 6-190 0 0,-1-1 0 0 0,1 1 0 0 0,-1 0 0 0 0,0 0 1 0 0,1 0-1 0 0,-1 0 0 0 0,0 0 0 0 0,0 1 0 0 0,0-1 0 0 0,1 1 0 0 0,-1 0 1 0 0,0 0-1 0 0,0 0 0 0 0,0 0 0 0 0,0 0 0 0 0,0 0 0 0 0,1 1 0 0 0,-1 0 1 0 0,0-1-1 0 0,-2 2 0 0 0,-2 1 69 0 0,0-1 1 0 0,1 1-1 0 0,-1 0 0 0 0,1 1 1 0 0,0-1-1 0 0,-11 10 0 0 0,7-5 118 0 0,1 1-1 0 0,0 1 1 0 0,0 0-1 0 0,1 0 1 0 0,-10 17-1 0 0,13-19-132 0 0,1 0-1 0 0,0 0 1 0 0,1 0-1 0 0,0 0 1 0 0,0 0-1 0 0,1 1 1 0 0,0-1-1 0 0,0 1 1 0 0,0 9-1 0 0,2-14-92 0 0,0-1 0 0 0,1 1 0 0 0,-1-1-1 0 0,0 0 1 0 0,1 1 0 0 0,0-1-1 0 0,0 0 1 0 0,0 0 0 0 0,0 1 0 0 0,1-1-1 0 0,-1 0 1 0 0,4 5 0 0 0,-1-3-3 0 0,-1-1 1 0 0,1 1 0 0 0,0-1 0 0 0,1 0-1 0 0,-1 0 1 0 0,10 6 0 0 0,-3-3-46 0 0,-1-2 0 0 0,1 1 1 0 0,1-1-1 0 0,-1-1 0 0 0,1 0 1 0 0,19 4-1 0 0,-17-6-210 0 0,2 0 0 0 0,-1-2 0 0 0,0 0-1 0 0,0 0 1 0 0,0-1 0 0 0,0-1 0 0 0,0 0 0 0 0,15-6 0 0 0,44-16-4402 0 0,-5-7-6080 0 0,-51 22 8216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3.6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6 128 2304 0 0,'0'0'278'0'0,"0"0"-1"0"0,0 0 1 0 0,-1 0-1 0 0,1 0 1 0 0,0 0-1 0 0,-1-1 0 0 0,1 1 1 0 0,0 0-1 0 0,0 0 1 0 0,-1 0-1 0 0,1 0 1 0 0,0 0-1 0 0,0-1 0 0 0,-1 1 278 0 0,1 0-277 0 0,0-1-1 0 0,0 1 1 0 0,-1 0-1 0 0,1 0 0 0 0,0-1 1 0 0,0 1-1 0 0,0 0 1 0 0,0 0-1 0 0,0-1 1 0 0,-1 1-1 0 0,1 0 0 0 0,0-1 1 0 0,0 1-1 0 0,0 0 1 0 0,0-1-1 0 0,0 1 1 0 0,6-10 1817 0 0,14-4-2334 0 0,188-68 1095 0 0,-198 78-1001 0 0,1 1-1 0 0,0 1 1 0 0,15-2-1 0 0,-22 3-341 0 0,0 1 0 0 0,0 0 1 0 0,0 0-1 0 0,0 0 0 0 0,0 1 0 0 0,0-1 0 0 0,-1 1 0 0 0,1 0 0 0 0,0 0 0 0 0,0 1 0 0 0,-1-1 0 0 0,1 1 0 0 0,3 1 0 0 0,4 5-1485 0 0</inkml:trace>
</inkml:ink>
</file>

<file path=ppt/ink/ink5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41 1344 0 0,'0'-1'515'0'0,"-1"1"1"0"0,0 0-1 0 0,1-1 0 0 0,-1 1 0 0 0,1 0 0 0 0,-1-1 1 0 0,0 1-1 0 0,1-1 0 0 0,-1 1 0 0 0,1-1 0 0 0,-1 1 0 0 0,1-1 1 0 0,0 0-1 0 0,-1 1 0 0 0,1-1 0 0 0,0 0 0 0 0,-1 1 1 0 0,1-1-1 0 0,-1-1 0 0 0,2 2-315 0 0,-1 0 1 0 0,0-1-1 0 0,0 1 1 0 0,0-1-1 0 0,1 1 0 0 0,-1 0 1 0 0,0-1-1 0 0,0 1 0 0 0,1 0 1 0 0,-1 0-1 0 0,0-1 1 0 0,0 1-1 0 0,1 0 0 0 0,-1 0 1 0 0,1-1-1 0 0,-1 1 1 0 0,0 0-1 0 0,1 0 0 0 0,-1 0 1 0 0,0-1-1 0 0,1 1 1 0 0,-1 0-1 0 0,1 0 0 0 0,0 0 1 0 0,5-1 305 0 0,1 0 0 0 0,0 0 0 0 0,7 0 1 0 0,-6 1-135 0 0,260-19-2 0 0,-193 22-1668 0 0,-48-1-1991 0 0,-19 0 1183 0 0,-2 0-776 0 0</inkml:trace>
</inkml:ink>
</file>

<file path=ppt/ink/ink5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14 360 0 0,'-17'-14'16133'0'0,"28"20"-14105"0"0,-1-1-1789 0 0,0 2-1 0 0,-1-1 1 0 0,0 1-1 0 0,0 0 1 0 0,0 1-1 0 0,-1 0 1 0 0,9 12 0 0 0,-13-15-242 0 0,0 1 0 0 0,0 0 1 0 0,-1 0-1 0 0,1 0 1 0 0,-1 0-1 0 0,-1 1 1 0 0,1-1-1 0 0,-1 1 0 0 0,-1 0 1 0 0,1-1-1 0 0,-1 1 1 0 0,0 0-1 0 0,0 8 1 0 0,-1-8-262 0 0,0 2 263 0 0,0-1 0 0 0,0 0 0 0 0,4 14-1 0 0,4-1-2013 0 0,-6-19 1280 0 0,0 0 0 0 0,-1 0 0 0 0,1 0 0 0 0,0 0 0 0 0,0 0 0 0 0,0 0 0 0 0,3 1 1 0 0,6 4-2919 0 0</inkml:trace>
</inkml:ink>
</file>

<file path=ppt/ink/ink5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41 112 0 0,'-1'-2'420'0'0,"1"0"-1"0"0,0 0 1 0 0,-1 0 0 0 0,0 0 0 0 0,1 0-1 0 0,-1 1 1 0 0,0-1 0 0 0,0 0 0 0 0,0 0-1 0 0,0 1 1 0 0,0-1 0 0 0,0 0-1 0 0,-1 1 1 0 0,1-1 0 0 0,-1 1 0 0 0,1 0-1 0 0,-1-1 1 0 0,1 1 0 0 0,-1 0 0 0 0,0 0-1 0 0,1 0 1 0 0,-1 0 0 0 0,0 0-1 0 0,0 0 1 0 0,0 1 0 0 0,0-1 0 0 0,0 1-1 0 0,0-1 1 0 0,0 1 0 0 0,0 0 0 0 0,0-1-1 0 0,-3 1 1 0 0,0 0-11 0 0,0 0-1 0 0,0 0 1 0 0,-1 1 0 0 0,1 0-1 0 0,0-1 1 0 0,0 1-1 0 0,0 1 1 0 0,0-1 0 0 0,0 1-1 0 0,1 0 1 0 0,-10 5 0 0 0,7-3-60 0 0,0 1 0 0 0,0 0 0 0 0,1 1 0 0 0,0 0 0 0 0,0 0 0 0 0,-9 11 0 0 0,4-1 73 0 0,1-1 0 0 0,0 2-1 0 0,1 0 1 0 0,1 0 0 0 0,-10 33 0 0 0,13-37-239 0 0,2 1 0 0 0,0-1 1 0 0,0 1-1 0 0,1 0 0 0 0,1 0 0 0 0,1 0 0 0 0,0 0 0 0 0,2 20 0 0 0,-1-27-189 0 0,1 1 1 0 0,0-1-1 0 0,0 1 0 0 0,0-1 0 0 0,1 0 0 0 0,0 0 0 0 0,0-1 0 0 0,1 1 0 0 0,0 0 0 0 0,0-1 0 0 0,1 0 0 0 0,0 0 0 0 0,0 0 0 0 0,0-1 1 0 0,0 0-1 0 0,1 0 0 0 0,7 5 0 0 0,4 2-635 0 0,1-1 1 0 0,30 15 0 0 0,-40-23-341 0 0,1 0 0 0 0,-1 0 0 0 0,12 1 0 0 0,-13-3-562 0 0,0 0 0 0 0,-1 0-1 0 0,1-1 1 0 0,0 0 0 0 0,7-1-1 0 0,0-2-1132 0 0</inkml:trace>
</inkml:ink>
</file>

<file path=ppt/ink/ink5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11 2104 0 0,'-14'-10'15304'0'0,"21"16"-13807"0"0,9 5-990 0 0,-1 0-1 0 0,0 1 1 0 0,-1 1-1 0 0,-1 0 1 0 0,0 1-1 0 0,-1 1 0 0 0,13 18 1 0 0,6 26-147 0 0,3 5-192 0 0,-29-56-400 0 0,0 0 1 0 0,0-1-1 0 0,1 0 1 0 0,0 0-1 0 0,11 10 0 0 0,-2-8-2455 0 0,-3-6-4840 0 0,-5-3 1943 0 0</inkml:trace>
</inkml:ink>
</file>

<file path=ppt/ink/ink5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1 2000 0 0,'-3'0'1267'0'0,"0"0"0"0"0,0 0 0 0 0,-1 1 0 0 0,1-1 0 0 0,0 1 0 0 0,0 0-1 0 0,-5 2 1 0 0,-20 14 4108 0 0,14-5-3833 0 0,-21 24 0 0 0,17-18-801 0 0,-82 72 484 0 0,67-61-1308 0 0,31-27 32 0 0,0 0 0 0 0,0 0 1 0 0,0 0-1 0 0,0 0 0 0 0,1 0 0 0 0,-1 0 0 0 0,0 0 1 0 0,1 1-1 0 0,-2 2 0 0 0,3-4-121 0 0,0-1-1 0 0,0 1 1 0 0,0 0-1 0 0,0 0 1 0 0,0-1 0 0 0,0 1-1 0 0,0 0 1 0 0,0-1-1 0 0,0 1 1 0 0,0 0 0 0 0,0-1-1 0 0,0 1 1 0 0,0 0-1 0 0,0-1 1 0 0,1 1-1 0 0,-1 0 1 0 0,0-1 0 0 0,1 1-1 0 0,-1 0 1 0 0,0-1-1 0 0,1 1 1 0 0,-1-1-1 0 0,0 1 1 0 0,1-1 0 0 0,-1 1-1 0 0,1-1 1 0 0,-1 1-1 0 0,1-1 1 0 0,0 1-1 0 0,-1-1 1 0 0,1 0 0 0 0,-1 1-1 0 0,1-1 1 0 0,0 0-1 0 0,-1 0 1 0 0,1 1-1 0 0,0-1 1 0 0,1 0 0 0 0,7 3-3383 0 0</inkml:trace>
</inkml:ink>
</file>

<file path=ppt/ink/ink5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 2176 0 0,'0'0'308'0'0,"-1"0"-1"0"0,1 0 1 0 0,-1 0 0 0 0,1 0-1 0 0,0 0 1 0 0,-1 1-1 0 0,1-1 1 0 0,0 0-1 0 0,-1 0 1 0 0,1 0-1 0 0,0 0 1 0 0,0 1-1 0 0,-1-1 1 0 0,1 0-1 0 0,0 0 1 0 0,0 1-1 0 0,-1-1 1 0 0,1 0-1 0 0,0 0 1 0 0,0 1-1 0 0,-1-1 1 0 0,1 0-1 0 0,0 1 1 0 0,0-1-1 0 0,0 0 1 0 0,0 1-1 0 0,0-1 1 0 0,0 0-1 0 0,-1 1 1 0 0,1-1-1 0 0,0 1 1 0 0,0-1-1 0 0,0 0 1 0 0,0 1-1 0 0,1 0-27 0 0,-1 0 1 0 0,1 0-1 0 0,-1-1 0 0 0,1 1 0 0 0,-1 0 0 0 0,1 0 0 0 0,0-1 1 0 0,-1 1-1 0 0,1 0 0 0 0,0-1 0 0 0,0 1 0 0 0,1 0 0 0 0,26 13 733 0 0,-14-11-973 0 0,-1 0 1 0 0,0-2-1 0 0,0 1 0 0 0,1-2 0 0 0,-1 1 0 0 0,0-2 0 0 0,26-3 0 0 0,-18 1-2236 0 0,-1 2 0 0 0,25 0-1 0 0,-37 2 281 0 0</inkml:trace>
</inkml:ink>
</file>

<file path=ppt/ink/ink5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16 2200 0 0,'-5'-11'8077'0'0,"5"11"-7917"0"0,0 0 0 0 0,0-1 0 0 0,0 1 0 0 0,0 0 0 0 0,0 0 0 0 0,0 0 0 0 0,0-1 1 0 0,1 1-1 0 0,-1 0 0 0 0,0 0 0 0 0,0 0 0 0 0,0 0 0 0 0,0-1 0 0 0,0 1 0 0 0,0 0 0 0 0,0 0 0 0 0,0 0 1 0 0,1 0-1 0 0,-1 0 0 0 0,0-1 0 0 0,0 1 0 0 0,0 0 0 0 0,0 0 0 0 0,1 0 0 0 0,-1 0 0 0 0,0 0 0 0 0,0 0 1 0 0,0 0-1 0 0,0 0 0 0 0,1-1 0 0 0,0 1 93 0 0,1 0 0 0 0,-1 1 0 0 0,0-1 0 0 0,0 0 0 0 0,1 0 0 0 0,-1 0 0 0 0,0 1 0 0 0,0-1 1 0 0,1 0-1 0 0,-1 1 0 0 0,0 0 0 0 0,0-1 0 0 0,0 1 0 0 0,2 1 0 0 0,5 4 89 0 0,-1 1-1 0 0,0 0 1 0 0,0 1-1 0 0,0 0 1 0 0,-1 0 0 0 0,-1 0-1 0 0,6 10 1 0 0,4 4-61 0 0,21 41 505 0 0,-25-41-717 0 0,21 29 0 0 0,-28-45-310 0 0,1 0 0 0 0,0 0-1 0 0,0 0 1 0 0,10 7 0 0 0,6-1-2921 0 0,-17-11 2035 0 0,-1 1 1 0 0,1-2 0 0 0,0 1-1 0 0,-1 0 1 0 0,5 0 0 0 0,4-1-696 0 0</inkml:trace>
</inkml:ink>
</file>

<file path=ppt/ink/ink5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1 2328 0 0,'-4'0'1563'0'0,"1"-1"-1"0"0,-1 1 0 0 0,0 0 0 0 0,0 1 0 0 0,-5 0 1 0 0,7-1-861 0 0,-1 1 1 0 0,0 0 0 0 0,0 0 0 0 0,1 0 0 0 0,-1 0-1 0 0,-3 3 1 0 0,1-1-216 0 0,1 1 0 0 0,0 0 0 0 0,-1 0 1 0 0,1 0-1 0 0,0 0 0 0 0,-6 11 0 0 0,-14 19 54 0 0,-2 0 0 0 0,-1-2-1 0 0,-32 30 1 0 0,49-52-591 0 0,4-6-568 0 0,1 1-1 0 0,0-1 1 0 0,0 1 0 0 0,0 1 0 0 0,-5 7 0 0 0,6-5-1982 0 0</inkml:trace>
</inkml:ink>
</file>

<file path=ppt/ink/ink5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 8 0 0,'-7'-7'2765'0'0,"-7"5"13974"0"0,14 3-16510 0 0,0 12 373 0 0,2-5-406 0 0,0 0 0 0 0,1 1 0 0 0,-1-1 0 0 0,1 0 0 0 0,1-1 0 0 0,0 1 0 0 0,0 0 0 0 0,6 7 0 0 0,46 54 61 0 0,-29-38-186 0 0,-16-17-114 0 0,1-1 0 0 0,21 19 0 0 0,-32-32 33 0 0,0 1 1 0 0,-1-1-1 0 0,1 0 0 0 0,0 1 0 0 0,0-1 1 0 0,-1 0-1 0 0,1 0 0 0 0,0 0 0 0 0,0 0 0 0 0,0 0 1 0 0,-1 0-1 0 0,1 0 0 0 0,0 0 0 0 0,0 0 1 0 0,0 0-1 0 0,-1 0 0 0 0,1 0 0 0 0,0 0 1 0 0,0-1-1 0 0,-1 1 0 0 0,1 0 0 0 0,0-1 1 0 0,0 1-1 0 0,-1 0 0 0 0,1-1 0 0 0,-1 1 1 0 0,1-1-1 0 0,0 1 0 0 0,0-2 0 0 0,0 2 2 0 0,-1 0 0 0 0,1-1 0 0 0,-1 1 0 0 0,1-1 0 0 0,-1 1 0 0 0,1 0-1 0 0,-1-1 1 0 0,0 1 0 0 0,1-1 0 0 0,-1 1 0 0 0,0-1 0 0 0,1 1 0 0 0,-1-1-1 0 0,0 0 1 0 0,0 1 0 0 0,1-1 0 0 0,-1 1 0 0 0,0-1 0 0 0,0 0 0 0 0,0 1 0 0 0,0-1-1 0 0,0 1 1 0 0,0-1 0 0 0,0 0 0 0 0,0 1 0 0 0,0-1 0 0 0,0 1 0 0 0,0-1 0 0 0,0 0-1 0 0,0 1 1 0 0,0-1 0 0 0,-1 1 0 0 0,1-1 0 0 0,0 0 0 0 0,-1 0 0 0 0,-2 0 9 0 0,1 0-1 0 0,-1 0 1 0 0,1 0 0 0 0,-1 0 0 0 0,0 0 0 0 0,0 1 0 0 0,1-1 0 0 0,-1 1-1 0 0,0 0 1 0 0,0 0 0 0 0,-4 0 0 0 0,-9-1 30 0 0,-49-7-15 0 0,-69-15 445 0 0,133 23-452 0 0,1 0-1 0 0,0 0 0 0 0,0 0 0 0 0,-1 0 0 0 0,1 0 0 0 0,0 0 0 0 0,0 0 1 0 0,-1 0-1 0 0,1 0 0 0 0,0 0 0 0 0,0 0 0 0 0,-1 0 0 0 0,1 0 1 0 0,0-1-1 0 0,0 1 0 0 0,-1 0 0 0 0,1 0 0 0 0,0 0 0 0 0,0 0 0 0 0,-1-1 1 0 0,1 1-1 0 0,0 0 0 0 0,0 0 0 0 0,0 0 0 0 0,0-1 0 0 0,-1 1 1 0 0,1 0-1 0 0,0 0 0 0 0,0-1 0 0 0,0 1 0 0 0,0 0 0 0 0,0 0 0 0 0,0-1 1 0 0,0 1-1 0 0,0 0 0 0 0,0-1 0 0 0,0 1 0 0 0,0-1 0 0 0,8-8 166 0 0,18-3 5 0 0,19-1-110 0 0,64-10 0 0 0,-48 12-64 0 0,-22 3 36 0 0,-33 6 38 0 0,-25 5 13 0 0,-58 6-81 0 0,46-6 117 0 0,-55 12 0 0 0,67-9-6 0 0,19-6-116 0 0,-1 0 1 0 0,0 0-1 0 0,1 1 1 0 0,-1-1-1 0 0,1 0 1 0 0,-1 0-1 0 0,1 0 1 0 0,-1 1-1 0 0,1-1 1 0 0,-1 0-1 0 0,1 1 1 0 0,-1-1-1 0 0,1 0 1 0 0,-1 1-1 0 0,1-1 1 0 0,0 0-1 0 0,-1 1 1 0 0,1-1-1 0 0,-1 1 1 0 0,1-1-1 0 0,0 1 1 0 0,0-1-1 0 0,-1 1 1 0 0,1-1-1 0 0,0 1 1 0 0,0 0-1 0 0,0-1 1 0 0,-1 1-1 0 0,4 0 5 0 0,-1 0 0 0 0,0 0-1 0 0,1-1 1 0 0,-1 1 0 0 0,1-1-1 0 0,-1 0 1 0 0,1 1 0 0 0,-1-1-1 0 0,1-1 1 0 0,2 1 0 0 0,153-16-575 0 0,-154 15 509 0 0,1 0 1 0 0,0 1 0 0 0,-1 0 0 0 0,1 0 0 0 0,0 0 0 0 0,-1 1-1 0 0,1-1 1 0 0,0 1 0 0 0,8 3 0 0 0,-9-2-603 0 0,1 0 1 0 0,-1 0-1 0 0,0 1 0 0 0,0-1 1 0 0,-1 1-1 0 0,6 4 0 0 0,2 4-4177 0 0,-4-4 3013 0 0</inkml:trace>
</inkml:ink>
</file>

<file path=ppt/ink/ink5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19 2264 0 0,'0'-1'539'0'0,"-1"1"0"0"0,1-1 0 0 0,-1 0 0 0 0,1 0 0 0 0,0 1-1 0 0,0-1 1 0 0,-1 0 0 0 0,1 0 0 0 0,0 0 0 0 0,0 1 0 0 0,0-1-1 0 0,0 0 1 0 0,0 0 0 0 0,0 0 0 0 0,0 1 0 0 0,0-1-1 0 0,0 0 1 0 0,0 0 0 0 0,1 0 0 0 0,-1-1 0 0 0,2 2-284 0 0,-1 0-1 0 0,0 0 1 0 0,0 0 0 0 0,0 0 0 0 0,0 0 0 0 0,1 0 0 0 0,-1 0-1 0 0,0 0 1 0 0,0 1 0 0 0,0-1 0 0 0,0 0 0 0 0,0 1 0 0 0,0-1-1 0 0,1 1 1 0 0,1 0 0 0 0,11 7 314 0 0,0 0 1 0 0,0 0-1 0 0,-1 1 0 0 0,0 1 1 0 0,15 15-1 0 0,-9-9-101 0 0,7 6-3 0 0,-1 1 1 0 0,-1 2 0 0 0,-1 0 0 0 0,27 39 0 0 0,-41-51-391 0 0,0 1 0 0 0,-1 1 0 0 0,-1-1 0 0 0,-1 1 1 0 0,0 0-1 0 0,-1 0 0 0 0,0 1 0 0 0,-1 0 0 0 0,-1 0 1 0 0,-1 0-1 0 0,1 21 0 0 0,-3-11-38 0 0,0-1 0 0 0,-3 1 0 0 0,0 0 0 0 0,-1-1 0 0 0,-11 37 0 0 0,10-48-109 0 0,0-1 0 0 0,-1 1 0 0 0,0-1 1 0 0,-1 0-1 0 0,0-1 0 0 0,-1 1 1 0 0,0-2-1 0 0,-1 1 0 0 0,0-1 1 0 0,-1 0-1 0 0,-13 10 0 0 0,-11 4-1885 0 0,10-10-7087 0 0,17-10 5938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4.0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1 1288 0 0,'-19'3'7670'0'0,"16"-3"-6757"0"0,1 0-1 0 0,-1 0 1 0 0,1 1 0 0 0,-1-1-1 0 0,0 1 1 0 0,1 0 0 0 0,-4 1-1 0 0,5-1-771 0 0,0-1-1 0 0,0 1 1 0 0,1 0-1 0 0,-1-1 1 0 0,0 1-1 0 0,1 0 1 0 0,-1 0 0 0 0,0 0-1 0 0,1-1 1 0 0,-1 1-1 0 0,1 0 1 0 0,-1 0-1 0 0,1 0 1 0 0,-1 0-1 0 0,1 0 1 0 0,0 0-1 0 0,0 0 1 0 0,-1 0-1 0 0,1 0 1 0 0,0 0 0 0 0,0 0-1 0 0,0 0 1 0 0,0 2-1 0 0,0 1-77 0 0,1-1 0 0 0,-1 0 0 0 0,1 1 0 0 0,0-1 0 0 0,0 1 0 0 0,0-1 1 0 0,0 0-1 0 0,0 0 0 0 0,1 0 0 0 0,-1 0 0 0 0,1 0 0 0 0,0 0 0 0 0,0 0 0 0 0,0 0 0 0 0,0 0 0 0 0,1-1 0 0 0,-1 1 0 0 0,1-1 0 0 0,-1 0 0 0 0,1 0 0 0 0,0 0 0 0 0,0 0 0 0 0,0 0 0 0 0,0-1 0 0 0,6 3 0 0 0,1 0-73 0 0,1 0-1 0 0,0-1 1 0 0,-1-1-1 0 0,1 1 1 0 0,1-2-1 0 0,17 2 1 0 0,-18-3 57 0 0,0 0 0 0 0,0-1 1 0 0,0 0-1 0 0,0-1 0 0 0,0 0 1 0 0,0 0-1 0 0,-1-1 0 0 0,1-1 0 0 0,-1 0 1 0 0,11-6-1 0 0,-20 10-44 0 0,0 0 1 0 0,0-1-1 0 0,0 1 0 0 0,0-1 0 0 0,0 1 1 0 0,0-1-1 0 0,-1 1 0 0 0,1-1 0 0 0,0 0 1 0 0,0 1-1 0 0,-1-1 0 0 0,1 0 1 0 0,-1 0-1 0 0,1 1 0 0 0,0-1 0 0 0,-1 0 1 0 0,1 0-1 0 0,-1 0 0 0 0,0 0 1 0 0,1 0-1 0 0,-1 0 0 0 0,0 0 0 0 0,0 0 1 0 0,1 0-1 0 0,-1 0 0 0 0,0 0 1 0 0,0 0-1 0 0,0 1 0 0 0,0-1 0 0 0,0 0 1 0 0,0 0-1 0 0,0 0 0 0 0,-1 0 0 0 0,1 0 1 0 0,0 0-1 0 0,-1 0 0 0 0,1 0 1 0 0,0 0-1 0 0,-1 0 0 0 0,1 0 0 0 0,-1 0 1 0 0,1 1-1 0 0,-1-1 0 0 0,0 0 1 0 0,1 0-1 0 0,-1 1 0 0 0,-1-2 0 0 0,-1-1-6 0 0,0 0-1 0 0,-1 0 1 0 0,1 0-1 0 0,-1 0 1 0 0,0 1-1 0 0,0 0 0 0 0,0 0 1 0 0,-8-4-1 0 0,6 5 13 0 0,0 0-1 0 0,1 0 0 0 0,-1 0 1 0 0,0 1-1 0 0,0-1 0 0 0,0 1 0 0 0,0 1 1 0 0,0-1-1 0 0,0 1 0 0 0,1 0 1 0 0,-1 1-1 0 0,0-1 0 0 0,0 1 1 0 0,-7 3-1 0 0,2 1 134 0 0,0 0 1 0 0,1 0 0 0 0,-1 0-1 0 0,1 2 1 0 0,-16 14 0 0 0,23-19-82 0 0,0 0 1 0 0,0 0 0 0 0,1 0 0 0 0,0 0 0 0 0,-1 0 0 0 0,1 1 0 0 0,0-1-1 0 0,1 1 1 0 0,-1-1 0 0 0,1 1 0 0 0,-1 0 0 0 0,1-1 0 0 0,0 1 0 0 0,0 0-1 0 0,0 5 1 0 0,1-6-48 0 0,0 0 1 0 0,0 1-1 0 0,1-1 0 0 0,-1 0 0 0 0,1 0 0 0 0,-1 0 0 0 0,1-1 0 0 0,0 1 1 0 0,0 0-1 0 0,0 0 0 0 0,0 0 0 0 0,1 0 0 0 0,-1-1 0 0 0,1 1 1 0 0,0-1-1 0 0,0 1 0 0 0,0-1 0 0 0,0 0 0 0 0,0 0 0 0 0,3 3 0 0 0,3 1-68 0 0,1-1-1 0 0,0 1 0 0 0,1-2 0 0 0,-1 1 1 0 0,1-1-1 0 0,-1 0 0 0 0,1-1 0 0 0,0 0 1 0 0,1-1-1 0 0,14 2 0 0 0,42 0-2251 0 0,-3-4-3814 0 0,-45-1 4213 0 0,-1-1 102 0 0</inkml:trace>
</inkml:ink>
</file>

<file path=ppt/ink/ink5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35 512 0 0,'-6'-21'5457'0'0,"3"8"6221"0"0,16 19-9948 0 0,-10-3-1468 0 0,0 0-1 0 0,-1 0 1 0 0,1 0-1 0 0,-1 1 1 0 0,0-1-1 0 0,0 1 0 0 0,0-1 1 0 0,2 8-1 0 0,10 34 336 0 0,-12-37-413 0 0,2 5-29 0 0,-2-1 0 0 0,1 1 0 0 0,-1 0 0 0 0,-1 0 0 0 0,-1 0 0 0 0,0 0 0 0 0,-2 20 0 0 0,1-26-363 0 0,0-1-1 0 0,-1 1 0 0 0,0-1 0 0 0,0 1 1 0 0,-1-1-1 0 0,-6 11 0 0 0,6-12-636 0 0,0 0 0 0 0,-1-1-1 0 0,0 1 1 0 0,0-1 0 0 0,0 0 0 0 0,0 0 0 0 0,-1 0-1 0 0,-7 5 1 0 0,2-2-3636 0 0</inkml:trace>
</inkml:ink>
</file>

<file path=ppt/ink/ink5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22 194 512 0 0,'-1'0'701'0'0,"0"0"0"0"0,0 0 1 0 0,0 0-1 0 0,0 0 0 0 0,0 0 0 0 0,0-1 0 0 0,0 1 1 0 0,0 0-1 0 0,0-1 0 0 0,0 1 0 0 0,0 0 0 0 0,0-1 0 0 0,0 1 1 0 0,-1-2-1 0 0,2 2-282 0 0,-1-1 0 0 0,1 0 1 0 0,-1 1-1 0 0,1-1 0 0 0,-1 0 1 0 0,1 1-1 0 0,-1-1 0 0 0,1 0 1 0 0,0 1-1 0 0,-1-1 0 0 0,1 0 1 0 0,0 0-1 0 0,0 0 0 0 0,-1-1 0 0 0,1 1-91 0 0,0-1-1 0 0,0 0 0 0 0,0 1 0 0 0,0-1 1 0 0,1 0-1 0 0,-1 1 0 0 0,0-1 0 0 0,1 1 0 0 0,-1-1 1 0 0,1 1-1 0 0,0-1 0 0 0,-1 1 0 0 0,1-1 1 0 0,0 1-1 0 0,0-1 0 0 0,2-1 0 0 0,22-22 630 0 0,2 1-1 0 0,0 1 1 0 0,42-26-1 0 0,-67 47-925 0 0,4-1-9 0 0,-1-1-1 0 0,0 1 1 0 0,1 0-1 0 0,-1 1 1 0 0,1-1-1 0 0,0 1 1 0 0,0 0-1 0 0,6-1 1 0 0,-10 3-18 0 0,0 0 0 0 0,0-1 1 0 0,0 1-1 0 0,0 0 1 0 0,0 0-1 0 0,0 1 1 0 0,-1-1-1 0 0,1 0 0 0 0,0 0 1 0 0,0 1-1 0 0,0 0 1 0 0,0-1-1 0 0,0 1 1 0 0,0 0-1 0 0,0 0 0 0 0,-1 0 1 0 0,1 0-1 0 0,0 0 1 0 0,-1 0-1 0 0,1 0 0 0 0,-1 1 1 0 0,1-1-1 0 0,-1 0 1 0 0,0 1-1 0 0,1 0 1 0 0,-1-1-1 0 0,1 4 0 0 0,3 6 2 0 0,0 0 0 0 0,-1 0-1 0 0,-1 1 1 0 0,0-1-1 0 0,0 1 1 0 0,-1 0-1 0 0,0 15 1 0 0,4 14-33 0 0,-4-26 40 0 0,1 0-1 0 0,1-1 1 0 0,1 1 0 0 0,0 0 0 0 0,1-1 0 0 0,12 23-1 0 0,-13-29-91 0 0,1-1-1 0 0,-1 1 0 0 0,1-1 1 0 0,1 0-1 0 0,-1-1 0 0 0,1 1 0 0 0,0-1 1 0 0,0-1-1 0 0,1 1 0 0 0,0-1 0 0 0,0 0 1 0 0,11 4-1 0 0,-11-6-400 0 0,1 1-1 0 0,-1-2 1 0 0,0 1-1 0 0,10 0 1 0 0,-13-2-360 0 0,0-1-1 0 0,-1 1 1 0 0,1-1-1 0 0,0-1 1 0 0,6 0 0 0 0,-1-1-1856 0 0</inkml:trace>
</inkml:ink>
</file>

<file path=ppt/ink/ink5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440 5 2873 0 0,'-2'-1'838'0'0,"0"0"-1"0"0,0 1 1 0 0,0-1 0 0 0,0 1 0 0 0,0-1 0 0 0,0 1 0 0 0,0 0 0 0 0,0 0 0 0 0,0 0 0 0 0,0 0 0 0 0,0 0-1 0 0,-2 1 1 0 0,0 0-167 0 0,1 0-1 0 0,-1 0 0 0 0,1 1 1 0 0,0-1-1 0 0,0 1 0 0 0,-5 2 0 0 0,-1 3-35 0 0,-1 1-1 0 0,1 0 0 0 0,-9 10 0 0 0,12-12 135 0 0,-77 81 1082 0 0,45-44-1230 0 0,-2-2 0 0 0,-59 46-1 0 0,84-76-553 0 0,5-5-35 0 0,1 1 0 0 0,-9 9-1 0 0,16-15-57 0 0,0 1-1 0 0,1 0 0 0 0,-1 0 0 0 0,0 0 0 0 0,1 0 0 0 0,-1 0 0 0 0,1 1 0 0 0,0-1 0 0 0,0 0 0 0 0,0 1 0 0 0,0-1 0 0 0,0 0 1 0 0,1 1-1 0 0,-2 4 0 0 0,2-6-80 0 0,0 0 1 0 0,0 0 0 0 0,1 0-1 0 0,-1 0 1 0 0,0 0 0 0 0,0 0-1 0 0,1 0 1 0 0,-1 0 0 0 0,0 0-1 0 0,1 0 1 0 0,-1 0 0 0 0,1 0-1 0 0,-1 0 1 0 0,1 0-1 0 0,0 0 1 0 0,-1 0 0 0 0,1 0-1 0 0,0-1 1 0 0,0 1 0 0 0,-1 0-1 0 0,1 0 1 0 0,0-1 0 0 0,0 1-1 0 0,0-1 1 0 0,0 1 0 0 0,0-1-1 0 0,0 1 1 0 0,2 0 0 0 0,2 1-1050 0 0,0-1 1 0 0,1 0 0 0 0,0 1 0 0 0,5-1-1 0 0,-10-1 1077 0 0,22 3-5046 0 0</inkml:trace>
</inkml:ink>
</file>

<file path=ppt/ink/ink5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0 3889 0 0,'-2'2'1411'0'0,"0"0"1"0"0,0 1-1 0 0,1-1 0 0 0,-1 0 1 0 0,1 1-1 0 0,-1-1 0 0 0,1 1 1 0 0,0 0-1 0 0,-2 3 0 0 0,2-2-483 0 0,0 1-1 0 0,1-1 0 0 0,-1 0 0 0 0,1 1 1 0 0,0 6-1 0 0,1 4-951 0 0,1-1 1 0 0,8 27-1 0 0,-3-11 1209 0 0,-5-22-1136 0 0,0-1 0 0 0,0 1 0 0 0,0 0 0 0 0,1-1 0 0 0,5 9 0 0 0,-7-13-146 0 0,1-1-1 0 0,0 1 1 0 0,0 0 0 0 0,0-1 0 0 0,0 1 0 0 0,0-1-1 0 0,1 0 1 0 0,-1 0 0 0 0,1 0 0 0 0,0 0-1 0 0,-1 0 1 0 0,1-1 0 0 0,0 1 0 0 0,0-1 0 0 0,4 2-1 0 0,-6-3-335 0 0,0 0-1 0 0,0 1 1 0 0,0-1-1 0 0,0 0 1 0 0,0 0-1 0 0,0 0 0 0 0,0 0 1 0 0,0 0-1 0 0,0-1 1 0 0,0 1-1 0 0,0 0 1 0 0,0 0-1 0 0,0-1 0 0 0,-1 1 1 0 0,1 0-1 0 0,0-1 1 0 0,2 0-1 0 0,-3 0-101 0 0,8-2-4838 0 0</inkml:trace>
</inkml:ink>
</file>

<file path=ppt/ink/ink5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4001 0 0,'-14'-5'4801'0'0,"3"2"3529"0"0,-1 3-6250 0 0,6 1-400 0 0,1 3-591 0 0,2 0-673 0 0,3 1 56 0 0,0 1-384 0 0,4 1-168 0 0,2-1-136 0 0,2 1-32 0 0,2-1-1129 0 0,1-1-1359 0 0,-1 0 719 0 0,1 3-3248 0 0</inkml:trace>
</inkml:ink>
</file>

<file path=ppt/ink/ink5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13 3409 0 0,'-6'-13'8709'0'0,"6"13"-8627"0"0,0 0 1 0 0,0 0-1 0 0,0 0 0 0 0,0 0 1 0 0,1 0-1 0 0,-1 0 0 0 0,0 0 1 0 0,0 0-1 0 0,0 0 1 0 0,0 0-1 0 0,0 0 0 0 0,0 0 1 0 0,0 0-1 0 0,0 0 0 0 0,0 0 1 0 0,0 0-1 0 0,0 0 1 0 0,1 0 328 0 0,-1 0-328 0 0,19 11 5267 0 0,-10-6-5699 0 0,62 33 2480 0 0,93 57 617 0 0,-139-78-2460 0 0,-1 1 0 0 0,-1 1-1 0 0,0 1 1 0 0,26 29-1 0 0,-34-31-139 0 0,-1 1 0 0 0,0 0 0 0 0,-2 0 0 0 0,19 38 0 0 0,-25-41-125 0 0,1 0 0 0 0,-2 1 0 0 0,-1 0 0 0 0,0 0-1 0 0,-1 0 1 0 0,0 0 0 0 0,-1 21 0 0 0,-2-7-24 0 0,-1 0-1 0 0,-2 0 0 0 0,-2 0 0 0 0,0 0 1 0 0,-2-1-1 0 0,-1 0 0 0 0,-2 0 1 0 0,-1-1-1 0 0,-1 0 0 0 0,-1-1 0 0 0,-2-1 1 0 0,-1 0-1 0 0,-37 49 0 0 0,-171 182-1747 0 0,186-218 83 0 0,4-7-323 0 0</inkml:trace>
</inkml:ink>
</file>

<file path=ppt/ink/ink5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54 512 0 0,'2'-2'4838'0'0,"8"-2"-2125"0"0,14-5-693 0 0,10 5-950 0 0,0 2-1 0 0,55 2 0 0 0,9-1 84 0 0,243-13 553 0 0,-246 10-1482 0 0,50-5 228 0 0,-119 6-423 0 0,30 2 0 0 0,-107 11-1311 0 0,-75 8-5623 0 0,97-16 4665 0 0</inkml:trace>
</inkml:ink>
</file>

<file path=ppt/ink/ink5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77 8 0 0,'-2'-3'543'0'0,"0"-1"1"0"0,0 1-1 0 0,1 0 0 0 0,-1-1 1 0 0,1 1-1 0 0,0-1 0 0 0,0 1 1 0 0,-1-5-1 0 0,2 6-245 0 0,0 1 0 0 0,0 0 0 0 0,-1-1 0 0 0,2 1 0 0 0,-1-1 0 0 0,0 1 0 0 0,0 0 0 0 0,0-1 0 0 0,0 1 0 0 0,1 0 0 0 0,-1-1 0 0 0,1 1 0 0 0,-1 0 0 0 0,1-1 0 0 0,0 1 0 0 0,-1 0 0 0 0,1 0 0 0 0,0 0 0 0 0,0 0 0 0 0,0 0-1 0 0,0 0 1 0 0,0 0 0 0 0,0 0 0 0 0,0 0 0 0 0,1-1 0 0 0,-1 2-81 0 0,12-8 3070 0 0,-13 8-3242 0 0,0 0 0 0 0,0 0 0 0 0,1 0 1 0 0,-1 0-1 0 0,0 0 0 0 0,0 0 0 0 0,0 0 1 0 0,1 0-1 0 0,-1 0 0 0 0,0-1 0 0 0,0 1 0 0 0,0 0 1 0 0,0 0-1 0 0,1 0 0 0 0,-1 0 0 0 0,0 0 1 0 0,0 1-1 0 0,0-1 0 0 0,1 0 0 0 0,-1 0 0 0 0,0 0 1 0 0,0 0-1 0 0,0 0 0 0 0,0 0 0 0 0,1 0 1 0 0,-1 0-1 0 0,0 0 0 0 0,0 0 0 0 0,0 0 0 0 0,0 1 1 0 0,1-1-1 0 0,-1 0 0 0 0,0 0 0 0 0,0 0 1 0 0,0 0-1 0 0,0 0 0 0 0,0 1 0 0 0,0-1 0 0 0,0 0 1 0 0,0 0-1 0 0,1 0 0 0 0,-1 1 0 0 0,0-1 1 0 0,0 0-1 0 0,0 0 0 0 0,0 0 0 0 0,0 0 0 0 0,0 1 1 0 0,0-1-1 0 0,0 0 0 0 0,0 0 0 0 0,0 0 1 0 0,0 1-1 0 0,0-1 0 0 0,0 0 0 0 0,0 0 0 0 0,0 0 1 0 0,-1 0-1 0 0,1 1 0 0 0,0-1 0 0 0,0 0 1 0 0,0 0-1 0 0,0 0 0 0 0,0 0 0 0 0,0 1 0 0 0,-2 5 356 0 0,0 0-1 0 0,1 0 0 0 0,0 0 0 0 0,0 0 1 0 0,1 0-1 0 0,-1 1 0 0 0,1-1 0 0 0,1 0 0 0 0,1 8 1 0 0,0 0-64 0 0,0 29 1 0 0,-2-30-250 0 0,1 1 1 0 0,3 20-1 0 0,24 62 81 0 0,1 0-50 0 0,-25-77-114 0 0,4 17 2 0 0,4 42-1 0 0,-11-68-8 0 0,0 1 0 0 0,-1-1 0 0 0,-1 1 0 0 0,1 0 0 0 0,-2-1 0 0 0,1 1 0 0 0,-2-1 0 0 0,-5 18 0 0 0,7-26 7 0 0,0 0-1 0 0,0 0 1 0 0,0 0 0 0 0,-1-1 0 0 0,1 1-1 0 0,-1 0 1 0 0,1 0 0 0 0,-1-1 0 0 0,0 1-1 0 0,-2 1 1 0 0,4-3-5 0 0,-1 1-1 0 0,1-1 1 0 0,0 0 0 0 0,-1 0-1 0 0,1 0 1 0 0,0 0 0 0 0,-1 1-1 0 0,1-1 1 0 0,0 0-1 0 0,-1 0 1 0 0,1 0 0 0 0,-1 0-1 0 0,1 0 1 0 0,0 0 0 0 0,-1 0-1 0 0,1 0 1 0 0,-1 0-1 0 0,1 0 1 0 0,0 0 0 0 0,-1 0-1 0 0,1 0 1 0 0,0 0-1 0 0,-1 0 1 0 0,0-1 0 0 0,1 1-1 0 0,-1-1 0 0 0,1 1 0 0 0,0-1 0 0 0,-1 0 0 0 0,1 1 0 0 0,0-1 1 0 0,-1 1-1 0 0,1-1 0 0 0,0 0 0 0 0,0 1 0 0 0,-1-1 0 0 0,1 0 0 0 0,0 1 0 0 0,0-1 1 0 0,0 0-1 0 0,0 0 0 0 0,0 1 0 0 0,0-1 0 0 0,0-1 0 0 0,0-5-90 0 0,1 0 0 0 0,-1 0 0 0 0,1 0 0 0 0,1 0 0 0 0,-1 1 0 0 0,1-1 0 0 0,0 0 0 0 0,1 0 0 0 0,-1 1 0 0 0,1 0 0 0 0,5-8-1 0 0,-4 8-742 0 0,1-1 0 0 0,0 2 0 0 0,0-1 0 0 0,0 0-1 0 0,1 1 1 0 0,7-5 0 0 0,3-2-7432 0 0,-13 11 6765 0 0</inkml:trace>
</inkml:ink>
</file>

<file path=ppt/ink/ink5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59 280 0 0,'-1'-2'350'0'0,"1"1"1"0"0,-1 0-1 0 0,1-1 0 0 0,0 1 1 0 0,-1-1-1 0 0,1 1 0 0 0,0-1 0 0 0,0 1 1 0 0,0 0-1 0 0,0-1 0 0 0,1 1 1 0 0,-1-1-1 0 0,0 1 0 0 0,1-1 1 0 0,-1 1-1 0 0,1 0 0 0 0,-1-1 0 0 0,1 1 1 0 0,-1 0-1 0 0,1-1 0 0 0,0 1 1 0 0,0 0-1 0 0,0 0 0 0 0,0 0 1 0 0,0 0-1 0 0,0-1 0 0 0,0 2 0 0 0,0-1 1 0 0,1-1-1 0 0,1 0 112 0 0,-1 0 0 0 0,1 0 1 0 0,-1 0-1 0 0,1 0 0 0 0,0 1 0 0 0,0 0 0 0 0,0-1 1 0 0,0 1-1 0 0,0 0 0 0 0,0 0 0 0 0,0 1 0 0 0,0-1 0 0 0,4 0 1 0 0,-6 1-388 0 0,0 0 1 0 0,0 0-1 0 0,0 1 1 0 0,0-1 0 0 0,1 0-1 0 0,-1 0 1 0 0,0 1-1 0 0,0-1 1 0 0,0 1 0 0 0,0-1-1 0 0,0 1 1 0 0,0-1-1 0 0,0 1 1 0 0,0 0-1 0 0,0-1 1 0 0,0 1 0 0 0,-1 0-1 0 0,1 0 1 0 0,0 0-1 0 0,0 0 1 0 0,-1-1 0 0 0,1 1-1 0 0,0 0 1 0 0,-1 0-1 0 0,1 0 1 0 0,-1 1 0 0 0,1-1-1 0 0,-1 0 1 0 0,0 0-1 0 0,1 0 1 0 0,-1 0-1 0 0,0 0 1 0 0,0 0 0 0 0,0 0-1 0 0,0 1 1 0 0,0 1-1 0 0,0 6 159 0 0,0-1 0 0 0,-1 1 0 0 0,-4 16 0 0 0,4-17-59 0 0,-5 24 344 0 0,0-8-281 0 0,2 1-1 0 0,1 0 1 0 0,1-1 0 0 0,1 34-1 0 0,3-42-174 0 0,0 1-1 0 0,1-1 1 0 0,11 32-1 0 0,25 44 84 0 0,33 50-83 0 0,-69-131-81 0 0,-10-15-46 0 0,-10-15-358 0 0,15 15 210 0 0,0 0 1 0 0,0 0-1 0 0,0-1 1 0 0,1 1-1 0 0,-1 0 1 0 0,1-1-1 0 0,0 1 1 0 0,0-7-1 0 0,1 8-743 0 0,-1 0-1 0 0,1 1 0 0 0,1-1 1 0 0,-1 0-1 0 0,0 0 0 0 0,1 0 0 0 0,-1 1 1 0 0,3-6-1 0 0,-2 4-1078 0 0</inkml:trace>
</inkml:ink>
</file>

<file path=ppt/ink/ink5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272 38 512 0 0,'0'-1'203'0'0,"0"-1"1"0"0,0 1-1 0 0,0-1 1 0 0,0 1-1 0 0,-1-1 0 0 0,1 1 1 0 0,0-1-1 0 0,-1 1 0 0 0,1 0 1 0 0,-1-1-1 0 0,1 1 0 0 0,-1 0 1 0 0,1-1-1 0 0,-1 1 0 0 0,0 0 1 0 0,0 0-1 0 0,0-1 1 0 0,0 1-1 0 0,0 0 0 0 0,0 0 1 0 0,0 0-1 0 0,0 0 0 0 0,0 0 1 0 0,0 1-1 0 0,0-1 0 0 0,-1 0 1 0 0,1 0-1 0 0,0 1 0 0 0,-1-1 1 0 0,1 1-1 0 0,0-1 0 0 0,-1 1 1 0 0,1 0-1 0 0,-1-1 1 0 0,1 1-1 0 0,-3 0 0 0 0,1 0 116 0 0,-1 0-1 0 0,0 0 0 0 0,0 1 0 0 0,0-1 0 0 0,1 1 1 0 0,-1 0-1 0 0,0 0 0 0 0,1 0 0 0 0,-1 0 1 0 0,1 1-1 0 0,-1 0 0 0 0,-6 3 0 0 0,-4 7 157 0 0,0 0-1 0 0,0 0 0 0 0,1 1 0 0 0,1 1 1 0 0,0 0-1 0 0,1 1 0 0 0,0 0 1 0 0,1 1-1 0 0,1 0 0 0 0,-11 27 1 0 0,11-20-254 0 0,1 1 0 0 0,1-1 0 0 0,1 1 0 0 0,1 0 1 0 0,1 1-1 0 0,2-1 0 0 0,-1 39 0 0 0,4-52-206 0 0,0 0-1 0 0,0 0 0 0 0,1 1 1 0 0,0-1-1 0 0,1-1 1 0 0,1 1-1 0 0,-1 0 1 0 0,2-1-1 0 0,-1 1 1 0 0,1-1-1 0 0,1-1 0 0 0,7 11 1 0 0,-5-9-97 0 0,1-1 0 0 0,1 0 0 0 0,0 0 0 0 0,0-1 1 0 0,0 0-1 0 0,1-1 0 0 0,1 0 0 0 0,-1-1 0 0 0,21 10 0 0 0,38 12-1997 0 0,-60-26 629 0 0,0 0 0 0 0,0-1 0 0 0,0 0 1 0 0,0-1-1 0 0,14 1 0 0 0,-8-2-516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4.38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90 568 0 0,'1'4'8524'0'0,"1"6"-4643"0"0,5 20-617 0 0,-4-19-2203 0 0,0 0-229 0 0,0 0 0 0 0,1 0 1 0 0,1-1-1 0 0,6 13 0 0 0,-11-22-822 0 0,0-1 1 0 0,0 0-1 0 0,0 0 0 0 0,0 0 0 0 0,1 0 0 0 0,-1 0 0 0 0,0 0 0 0 0,0 0 1 0 0,0 0-1 0 0,0 0 0 0 0,0 0 0 0 0,0 0 0 0 0,0 0 0 0 0,0 1 0 0 0,0-1 1 0 0,0 0-1 0 0,0 0 0 0 0,0 0 0 0 0,0 0 0 0 0,0 0 0 0 0,0 0 0 0 0,0 0 1 0 0,0 0-1 0 0,1 0 0 0 0,-1 0 0 0 0,0 0 0 0 0,0 0 0 0 0,0 0 0 0 0,0 0 1 0 0,0 0-1 0 0,0 0 0 0 0,0 0 0 0 0,0 0 0 0 0,0 0 0 0 0,0 0 0 0 0,1 0 1 0 0,-1 0-1 0 0,0 0 0 0 0,0 0 0 0 0,0 0 0 0 0,0 0 0 0 0,0 0 0 0 0,0 0 1 0 0,0 0-1 0 0,0 0 0 0 0,0 0 0 0 0,0 0 0 0 0,0 0 0 0 0,0 0 0 0 0,0 0 1 0 0,1-1-1 0 0,-1 1 0 0 0,0 0 0 0 0,0 0 0 0 0,0 0 0 0 0,2-7 354 0 0,-1-6 7 0 0,-3-26 76 0 0,1 22-424 0 0,0 0 1 0 0,3-27-1 0 0,-2 40-30 0 0,1-1 0 0 0,0 1 0 0 0,0 0 0 0 0,0 0 0 0 0,0 0 0 0 0,1 0 0 0 0,-1 1 0 0 0,1-1 0 0 0,0 0 0 0 0,0 1 0 0 0,0-1-1 0 0,1 1 1 0 0,-1-1 0 0 0,1 1 0 0 0,5-4 0 0 0,-6 5-4 0 0,0 1 0 0 0,0 0 0 0 0,1 0 0 0 0,-1 0 0 0 0,0 0 0 0 0,0 0 0 0 0,1 0 0 0 0,-1 1-1 0 0,1-1 1 0 0,-1 1 0 0 0,1 0 0 0 0,-1 0 0 0 0,1 0 0 0 0,-1 0 0 0 0,1 0 0 0 0,-1 0 0 0 0,1 1 0 0 0,-1-1-1 0 0,0 1 1 0 0,1-1 0 0 0,2 2 0 0 0,7 3-165 0 0,0 0-1 0 0,20 12 1 0 0,-22-11-111 0 0,20 12-1368 0 0,0 1-3481 0 0,-19-13 2592 0 0</inkml:trace>
</inkml:ink>
</file>

<file path=ppt/ink/ink5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10 800 0 0,'3'-4'3062'0'0,"-2"4"-2889"0"0,-1 0 0 0 0,0-1-1 0 0,1 1 1 0 0,-1-1 0 0 0,0 1 0 0 0,1 0 0 0 0,-1-1 0 0 0,0 1 0 0 0,1 0 0 0 0,-1-1 0 0 0,1 1 0 0 0,-1 0 0 0 0,1 0 0 0 0,-1-1 0 0 0,1 1 0 0 0,-1 0 0 0 0,1 0 0 0 0,-1 0-1 0 0,1 0 1 0 0,-1 0 0 0 0,1 0 0 0 0,-1 0 0 0 0,1 0 0 0 0,-1 0 0 0 0,1 0 0 0 0,-1 0 0 0 0,1 0 0 0 0,-1 0 0 0 0,1 0 0 0 0,-1 0 0 0 0,1 0 0 0 0,-1 1 0 0 0,1-1 0 0 0,-1 0 0 0 0,1 1-1 0 0,21 5 2085 0 0,-14-4-1893 0 0,0 1-1 0 0,0 0 1 0 0,-1 0 0 0 0,1 0 0 0 0,-1 1 0 0 0,0 0-1 0 0,1 0 1 0 0,6 6 0 0 0,6 9 296 0 0,24 29 1 0 0,-30-32-586 0 0,0 0 0 0 0,1-1 0 0 0,26 20 1 0 0,-25-24-216 0 0,1 0 1 0 0,19 8-1 0 0,-29-16-941 0 0,1 1-1 0 0,0-2 1 0 0,0 1 0 0 0,11 1-1 0 0,-12-4-1194 0 0</inkml:trace>
</inkml:ink>
</file>

<file path=ppt/ink/ink5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329 1 1760 0 0,'-17'4'6216'0'0,"14"-3"-5896"0"0,0-1 1 0 0,0 1-1 0 0,0 0 1 0 0,0 0-1 0 0,0 0 0 0 0,0 1 1 0 0,0-1-1 0 0,-4 3 1 0 0,-158 137 4236 0 0,133-113-4250 0 0,22-20-300 0 0,0 0 0 0 0,1 0 0 0 0,0 1 0 0 0,1 0-1 0 0,0 0 1 0 0,0 1 0 0 0,-6 11 0 0 0,13-18-115 0 0,-1 0 0 0 0,1 0 0 0 0,0 1 0 0 0,0-1 0 0 0,0 0 0 0 0,0 5 0 0 0,1-7-279 0 0,0 1-1 0 0,0-1 1 0 0,0 1 0 0 0,0-1 0 0 0,0 1 0 0 0,1-1 0 0 0,-1 1 0 0 0,0-1 0 0 0,1 1 0 0 0,0 1 0 0 0,3 3-1688 0 0</inkml:trace>
</inkml:ink>
</file>

<file path=ppt/ink/ink5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2152 0 0,'0'-1'255'0'0,"0"1"-1"0"0,0-1 0 0 0,0 1 0 0 0,0-1 0 0 0,0 1 0 0 0,0 0 0 0 0,0-1 0 0 0,0 1 0 0 0,1-1 0 0 0,-1 1 1 0 0,0 0-1 0 0,0-1 0 0 0,0 1 0 0 0,1 0 0 0 0,-1-1 0 0 0,0 1 0 0 0,0 0 0 0 0,1-1 0 0 0,-1 1 1 0 0,0 0-1 0 0,1 0 0 0 0,-1-1 0 0 0,1 1 0 0 0,11-3 1470 0 0,18 4-2495 0 0,-22 0 1612 0 0,19 1 169 0 0,1 2 0 0 0,-1 2 0 0 0,0 0 0 0 0,50 19 0 0 0,-59-17-692 0 0,1 0 1 0 0,-2 1-1 0 0,1 1 1 0 0,-1 1-1 0 0,-1 1 1 0 0,0 0-1 0 0,22 22 0 0 0,-29-24-235 0 0,0 1 0 0 0,-1 0 0 0 0,0 0 0 0 0,-1 0 0 0 0,-1 1-1 0 0,1 0 1 0 0,-2 1 0 0 0,0-1 0 0 0,0 1 0 0 0,-1 0 0 0 0,-1 0-1 0 0,0 0 1 0 0,-1 1 0 0 0,0-1 0 0 0,-1 1 0 0 0,-1-1 0 0 0,0 1 0 0 0,-1-1-1 0 0,0 1 1 0 0,-1-1 0 0 0,-1 1 0 0 0,0-1 0 0 0,0 0 0 0 0,-2 0-1 0 0,-7 16 1 0 0,2-10-3 0 0,-1 0-1 0 0,-1 0 1 0 0,0-1-1 0 0,-2-1 0 0 0,0 0 1 0 0,-17 15-1 0 0,-103 83-2082 0 0,112-98 906 0 0,15-10-2904 0 0</inkml:trace>
</inkml:ink>
</file>

<file path=ppt/ink/ink5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13 512 0 0,'0'0'0'0'0,"-10"3"1354"0"0,9-3-1168 0 0,1 0 0 0 0,0 0 0 0 0,-1 0 0 0 0,1 0-1 0 0,0 0 1 0 0,-1 0 0 0 0,1 0 0 0 0,0-1 0 0 0,-1 1 0 0 0,1 0 0 0 0,0 0 0 0 0,-1 0-1 0 0,1 0 1 0 0,0 0 0 0 0,0 0 0 0 0,-1 0 0 0 0,1-1 0 0 0,0 1 0 0 0,0 0 0 0 0,-1 0 0 0 0,1 0-1 0 0,0-1 1 0 0,0 1 0 0 0,-1 0 0 0 0,1 0 0 0 0,0-1 0 0 0,0 1 0 0 0,0 0 0 0 0,0-1-1 0 0,-1 1 1 0 0,25-3 3455 0 0,67-1-2577 0 0,32 0-718 0 0,-48 6-392 0 0,6 0-5107 0 0,-73-2 3962 0 0</inkml:trace>
</inkml:ink>
</file>

<file path=ppt/ink/ink5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20 1536 0 0,'-1'-1'5250'0'0,"5"0"-3256"0"0,10 0-1979 0 0,-8 1 951 0 0,174-11 1108 0 0,5 5-2695 0 0,-127 10-1368 0 0,-29-2 566 0 0</inkml:trace>
</inkml:ink>
</file>

<file path=ppt/ink/ink5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3 512 0 0,'-7'0'779'0'0,"4"0"-376"0"0,1-1 1 0 0,-1 1-1 0 0,1 0 1 0 0,-1 0-1 0 0,1 0 0 0 0,-1 1 1 0 0,1-1-1 0 0,0 1 1 0 0,-1-1-1 0 0,1 1 1 0 0,0 0-1 0 0,-1 0 0 0 0,-3 2 334 0 0,10-2 3815 0 0,-4-1-4503 0 0,1 0 1 0 0,-1 0-1 0 0,0 0 1 0 0,0 0-1 0 0,1 0 1 0 0,-1 0-1 0 0,0 0 1 0 0,0 0-1 0 0,1 0 1 0 0,-1 0-1 0 0,0 0 1 0 0,0 0-1 0 0,0 1 1 0 0,1-1-1 0 0,-1 0 1 0 0,0 0-1 0 0,0 0 1 0 0,0 0-1 0 0,1 0 1 0 0,-1 0-1 0 0,0 0 1 0 0,0 1-1 0 0,0-1 1 0 0,0 0-1 0 0,1 0 1 0 0,-1 0-1 0 0,0 1 0 0 0,0-1 1 0 0,0 0-1 0 0,0 0 1 0 0,0 0-1 0 0,0 1 1 0 0,1-1-1 0 0,-1 0 1 0 0,0 0-1 0 0,0 0 1 0 0,0 1-1 0 0,0-1 1 0 0,0 0-1 0 0,0 0 1 0 0,0 1-1 0 0,0-1 1 0 0,0 0-1 0 0,0 0 1 0 0,0 1-1 0 0,0-1 1 0 0,0 0-1 0 0,-1 0 1 0 0,1 0-1 0 0,0 1 1 0 0,0-1-1 0 0,0 0 1 0 0,0 0-1 0 0,0 0 1 0 0,0 1-1 0 0,0-1 1 0 0,-1 0-1 0 0,1 0 1 0 0,0 0-1 0 0,0 0 0 0 0,0 1 1 0 0,0-1-1 0 0,-1 0 1 0 0,1 0-1 0 0,0 0 1 0 0,-15 16 1402 0 0,13-15-1097 0 0,11-9-367 0 0,3-3-29 0 0,-10 8 9 0 0,1 0-1 0 0,-1 1 0 0 0,1 0 0 0 0,0-1 0 0 0,6-2 1 0 0,-9 5-2 0 0,0 0 1 0 0,0 0-1 0 0,0 0 1 0 0,0-1-1 0 0,0 1 1 0 0,0 0-1 0 0,0 0 1 0 0,0 0-1 0 0,1 0 1 0 0,-1 0-1 0 0,0 0 1 0 0,0 0-1 0 0,0 0 1 0 0,0 0-1 0 0,0 0 1 0 0,0 0-1 0 0,1 0 1 0 0,-1 0-1 0 0,0 0 1 0 0,0 0-1 0 0,0 0 1 0 0,0 0-1 0 0,0 0 1 0 0,0 0-1 0 0,0 0 1 0 0,1 1-1 0 0,-1-1 1 0 0,0 0-1 0 0,0 0 1 0 0,0 0-1 0 0,0 0 1 0 0,0 0-1 0 0,0 0 1 0 0,0 0-1 0 0,0 0 1 0 0,0 0-1 0 0,0 0 1 0 0,1 1-1 0 0,-1-1 1 0 0,0 0-1 0 0,0 0 1 0 0,0 0-1 0 0,0 0 1 0 0,0 0-1 0 0,0 0 1 0 0,0 0-1 0 0,0 0 1 0 0,0 1-1 0 0,0-1 1 0 0,0 0-1 0 0,0 0 1 0 0,0 0-1 0 0,0 0 1 0 0,0 0-1 0 0,0 0 1 0 0,0 1-1 0 0,0-1 1 0 0,0 0-1 0 0,0 0 1 0 0,0 0-1 0 0,-2 8-5150 0 0,1-3 1789 0 0</inkml:trace>
</inkml:ink>
</file>

<file path=ppt/ink/ink5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18:10.9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 8 0 0,'1'-1'99'0'0,"-1"1"1"0"0,0 0-1 0 0,0-1 0 0 0,0 1 0 0 0,1-1 1 0 0,-1 1-1 0 0,0-1 0 0 0,0 1 1 0 0,0-1-1 0 0,0 1 0 0 0,0-1 1 0 0,0 1-1 0 0,0-1 0 0 0,0 1 0 0 0,0-1 1 0 0,0 1-1 0 0,0-1 0 0 0,0 1 1 0 0,0-1-1 0 0,0 1 0 0 0,0 0 1 0 0,-1-1-1 0 0,1 1 0 0 0,0-1 0 0 0,0 1 1 0 0,0-1-1 0 0,-1 1 0 0 0,1 0 1 0 0,0-1-1 0 0,-1 1 0 0 0,1-1 0 0 0,0 1 1 0 0,-1 0-1 0 0,1-1 0 0 0,-1 1 1 0 0,1 0-1 0 0,0 0 0 0 0,-1-1 1 0 0,1 1-1 0 0,-1 0 0 0 0,1 0 0 0 0,-1-1 1 0 0,-2 1 848 0 0,0 0-1 0 0,0 0 1 0 0,0 0 0 0 0,0 0 0 0 0,1 0 0 0 0,-4 1 0 0 0,-3 0 356 0 0,9-1-1261 0 0,0 0 0 0 0,0 0 1 0 0,-1 0-1 0 0,1 0 0 0 0,0 0 0 0 0,0 1 0 0 0,0-1 0 0 0,0 0 0 0 0,0 0 0 0 0,0 0 0 0 0,0 0 0 0 0,0 0 1 0 0,0 0-1 0 0,0 1 0 0 0,0-1 0 0 0,0 0 0 0 0,0 0 0 0 0,0 0 0 0 0,0 0 0 0 0,0 0 0 0 0,0 1 0 0 0,0-1 0 0 0,1 0 1 0 0,-1 0-1 0 0,0 0 0 0 0,0 0 0 0 0,0 0 0 0 0,0 0 0 0 0,0 0 0 0 0,0 1 0 0 0,0-1 0 0 0,0 0 0 0 0,0 0 1 0 0,0 0-1 0 0,1 0 0 0 0,-1 0 0 0 0,0 0 0 0 0,0 0 0 0 0,0 0 0 0 0,0 0 0 0 0,0 0 0 0 0,0 0 0 0 0,1 0 0 0 0,-1 1 1 0 0,0-1-1 0 0,0 0 0 0 0,0 0 0 0 0,8 6 510 0 0,-2-3-157 0 0,-6-3-394 0 0,0 1 0 0 0,1-1 0 0 0,-1 0 0 0 0,0 1 0 0 0,0-1 0 0 0,1 0 0 0 0,-1 0 0 0 0,0 1 0 0 0,1-1 0 0 0,-1 0 0 0 0,0 0 0 0 0,1 0 0 0 0,-1 0 0 0 0,1 1 0 0 0,-1-1 0 0 0,0 0 0 0 0,1 0 0 0 0,-1 0 0 0 0,1 0 0 0 0,-1 0 0 0 0,0 0 0 0 0,1 0 0 0 0,-1 0 0 0 0,1 0 0 0 0,-1 0 0 0 0,0 0 0 0 0,1 0 0 0 0,-1 0 0 0 0,1-1 0 0 0,-1 1 0 0 0,0 0 0 0 0,1 0 0 0 0,-1 0 0 0 0,0 0 0 0 0,1-1 0 0 0,-1 1-31 0 0,0 0 1 0 0,0 0 0 0 0,0 0-1 0 0,0 0 1 0 0,0 0 0 0 0,0 0 0 0 0,0 0 0 0 0,0 0 0 0 0,0 0-1 0 0,0 0 1 0 0,0-1 0 0 0,0 1 0 0 0,0 0 0 0 0,1 0-1 0 0,-1 0 1 0 0,0 0 0 0 0,0 0 0 0 0,0 0 0 0 0,0 0 0 0 0,-1 0-1 0 0,1 0 1 0 0,0 0 0 0 0,0 0 0 0 0,0 0 0 0 0,0 0-1 0 0,0 0 1 0 0,0 0 0 0 0,0 0 0 0 0,0 0 0 0 0,0 0 0 0 0,0 0-1 0 0,0 0 1 0 0,0 0 0 0 0,0 0 0 0 0,0 0 0 0 0,0 0-1 0 0,0 0 1 0 0,0 0 0 0 0,0 0 0 0 0,0 0 0 0 0,0 0 0 0 0,0 0-1 0 0,0 0 1 0 0,6-2-5824 0 0,-3 2 4119 0 0</inkml:trace>
</inkml:ink>
</file>

<file path=ppt/ink/ink5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6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1 117 14683 0 0,'13'-5'334'0'0,"0"1"-1"0"0,0 1 1 0 0,0 1 0 0 0,15-2-1 0 0,144-15 1301 0 0,-57 4-859 0 0,-111 14-768 0 0,118-9 450 0 0,-1 1-290 0 0,13-3 24 0 0,16-1 7 0 0,-134 10-165 0 0,0 0 0 0 0,29-11 0 0 0,-143 62-3530 0 0,18-15-1724 0 0,55-22 2526 0 0</inkml:trace>
</inkml:ink>
</file>

<file path=ppt/ink/ink5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8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62 106 512 0 0,'1'-8'1037'0'0,"1"0"1"0"0,-2 0-1 0 0,1 0 0 0 0,-2-15 1 0 0,1 20-658 0 0,0-1 1 0 0,-1 1 0 0 0,0 0 0 0 0,0-1-1 0 0,0 1 1 0 0,0 0 0 0 0,0-1 0 0 0,0 1-1 0 0,-1 0 1 0 0,0 0 0 0 0,0 0 0 0 0,0 0-1 0 0,-4-4 1 0 0,6 7-347 0 0,0 0-1 0 0,0 0 1 0 0,0-1 0 0 0,0 1-1 0 0,0 0 1 0 0,0 0 0 0 0,-1 0-1 0 0,1 0 1 0 0,0 0 0 0 0,0 0-1 0 0,0 0 1 0 0,0 0 0 0 0,-1 0-1 0 0,1 0 1 0 0,0 0 0 0 0,0 0-1 0 0,0 0 1 0 0,0 0 0 0 0,-1 0-1 0 0,1 0 1 0 0,0 0 0 0 0,0 0-1 0 0,0 0 1 0 0,0 0-1 0 0,0 0 1 0 0,-1 0 0 0 0,1 0-1 0 0,0 0 1 0 0,0 0 0 0 0,0 1-1 0 0,0-1 1 0 0,0 0 0 0 0,-1 0-1 0 0,1 0 1 0 0,0 0 0 0 0,0 0-1 0 0,0 0 1 0 0,0 0 0 0 0,0 1-1 0 0,0-1 1 0 0,0 0 0 0 0,0 0-1 0 0,0 0 1 0 0,0 0 0 0 0,-1 0-1 0 0,1 1 1 0 0,-5 12 770 0 0,-1 16 116 0 0,-1 73 636 0 0,2-17-937 0 0,1 31 13 0 0,1-2 19 0 0,-2-62-473 0 0,2 0 0 0 0,6 63 0 0 0,-4-81-97 0 0,7-51 52 0 0,7-60-311 0 0,-7 51-121 0 0,2-9-497 0 0,-3 21-4055 0 0</inkml:trace>
</inkml:ink>
</file>

<file path=ppt/ink/ink5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39.4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24 380 512 0 0,'-2'1'318'0'0,"0"-1"24"0"0,0 1 1 0 0,0-1-1 0 0,0 1 0 0 0,0 0 0 0 0,0-1 1 0 0,0 1-1 0 0,0 0 0 0 0,-1 1 0 0 0,2-1-275 0 0,1-1-1 0 0,0 1 0 0 0,-1-1 1 0 0,1 1-1 0 0,0-1 0 0 0,0 1 1 0 0,0-1-1 0 0,-1 1 1 0 0,1-1-1 0 0,0 1 0 0 0,0-1 1 0 0,0 1-1 0 0,0 0 0 0 0,0-1 1 0 0,0 1-1 0 0,0-1 0 0 0,0 1 1 0 0,0-1-1 0 0,0 1 1 0 0,0-1-1 0 0,1 1 0 0 0,-1-1 1 0 0,0 1-1 0 0,0-1 0 0 0,0 1 1 0 0,1-1-1 0 0,-1 1 0 0 0,0-1 1 0 0,1 1-1 0 0,-1-1 1 0 0,0 1-1 0 0,1-1 0 0 0,-1 0 1 0 0,1 1-1 0 0,-1-1 0 0 0,0 0 1 0 0,2 1-1 0 0,1 2 185 0 0,1 1-1 0 0,0-1 1 0 0,0-1 0 0 0,0 1-1 0 0,0 0 1 0 0,0-1 0 0 0,1 0-1 0 0,-1 0 1 0 0,9 2 0 0 0,44 10 844 0 0,-54-14-967 0 0,16 3 26 0 0,0 0 0 0 0,0-2-1 0 0,0 0 1 0 0,0-1 0 0 0,0-1-1 0 0,0-1 1 0 0,35-7 0 0 0,-43 5-153 0 0,0 0 0 0 0,0 0 0 0 0,-1-1 0 0 0,0-1 0 0 0,0 1 0 0 0,0-2 0 0 0,-1 1 0 0 0,0-1 0 0 0,0-1 0 0 0,-1 0 0 0 0,1 0 0 0 0,-2 0 0 0 0,10-14 0 0 0,-15 19 17 0 0,1-1 0 0 0,-1 0 0 0 0,0-1-1 0 0,0 1 1 0 0,-1 0 0 0 0,1-1 0 0 0,-1 1-1 0 0,0 0 1 0 0,0-1 0 0 0,-1 0-1 0 0,1-7 1 0 0,-1 5-5 0 0,-1 0 1 0 0,0 0-1 0 0,0 0 0 0 0,-1 0 1 0 0,1 0-1 0 0,-6-12 0 0 0,-3-2 8 0 0,-1 1 0 0 0,-1 0-1 0 0,-22-29 1 0 0,28 42-8 0 0,-2-5 11 0 0,-1 1 0 0 0,0 0 0 0 0,-1 0 0 0 0,0 1 0 0 0,-1 1-1 0 0,-12-10 1 0 0,19 16-2 0 0,-1 0 1 0 0,1 1-1 0 0,-1-1 0 0 0,0 1 0 0 0,0 0 0 0 0,1 1 0 0 0,-1-1 0 0 0,0 1 0 0 0,0 0 0 0 0,-1 0 0 0 0,1 0 0 0 0,0 1 0 0 0,0 0 0 0 0,0 0 0 0 0,0 0 0 0 0,-1 1 0 0 0,1-1 0 0 0,0 1 1 0 0,0 0-1 0 0,-5 3 0 0 0,2-1 69 0 0,0 0 1 0 0,0 1 0 0 0,1 0 0 0 0,-1 0 0 0 0,1 1 0 0 0,0 0-1 0 0,1 0 1 0 0,-1 1 0 0 0,-7 8 0 0 0,6-5 25 0 0,0 1 0 0 0,1 0-1 0 0,0 1 1 0 0,1 0 0 0 0,-10 20 0 0 0,8-10 51 0 0,1-1 1 0 0,1 1-1 0 0,1 1 0 0 0,1-1 1 0 0,1 1-1 0 0,1-1 0 0 0,0 23 1 0 0,3-1 248 0 0,2-1 0 0 0,2 1 1 0 0,11 43-1 0 0,47 121 234 0 0,-50-168-646 0 0,-10-25 13 0 0,1-1-1 0 0,1 0 1 0 0,0 0-1 0 0,1-1 1 0 0,0 0-1 0 0,1 0 1 0 0,9 11-1 0 0,-16-22-12 0 0,1 0-1 0 0,-1-1 0 0 0,1 1 0 0 0,-1-1 1 0 0,1 1-1 0 0,-1-1 0 0 0,1 1 0 0 0,0-1 0 0 0,-1 1 1 0 0,1-1-1 0 0,0 0 0 0 0,-1 1 0 0 0,1-1 0 0 0,0 0 1 0 0,-1 0-1 0 0,1 1 0 0 0,0-1 0 0 0,0 0 1 0 0,-1 0-1 0 0,1 0 0 0 0,0 0 0 0 0,0 0 0 0 0,1 0 1 0 0,-1-1-6 0 0,1 1 0 0 0,-1-1 0 0 0,1 0 0 0 0,-1 1 0 0 0,0-1 0 0 0,1 0 0 0 0,-1 0 0 0 0,0 0 0 0 0,1 0 0 0 0,-1 0 0 0 0,1-1 0 0 0,3-4-5 0 0,0-1 0 0 0,0 1 1 0 0,6-12-1 0 0,-11 17 13 0 0,21-40-163 0 0,-3 0 0 0 0,26-88 0 0 0,-27 75 103 0 0,28-63 0 0 0,-44 115 68 0 0,10-18-66 0 0,-11 19 55 0 0,1 0 1 0 0,-1 0-1 0 0,1 0 1 0 0,-1 1-1 0 0,1-1 0 0 0,-1 0 1 0 0,1 0-1 0 0,0 1 1 0 0,0-1-1 0 0,-1 0 1 0 0,1 1-1 0 0,0-1 1 0 0,0 1-1 0 0,0-1 1 0 0,-1 1-1 0 0,1 0 0 0 0,0-1 1 0 0,1 0-1 0 0,-1 2-1 0 0,-1-1-1 0 0,1 0 0 0 0,-1 1 1 0 0,0-1-1 0 0,1 0 0 0 0,-1 1 1 0 0,0-1-1 0 0,0 1 0 0 0,1-1 0 0 0,-1 1 1 0 0,0-1-1 0 0,0 0 0 0 0,0 1 1 0 0,0-1-1 0 0,1 1 0 0 0,-1-1 1 0 0,0 1-1 0 0,0-1 0 0 0,0 1 1 0 0,0-1-1 0 0,0 1 0 0 0,1 16 33 0 0,0-13-10 0 0,1 53 13 0 0,-3-47-53 0 0,1 1 1 0 0,0-1-1 0 0,1 0 1 0 0,0 0-1 0 0,1 1 1 0 0,0-1-1 0 0,7 18 0 0 0,4 3 71 0 0,1-2 0 0 0,34 51-1 0 0,-46-77-65 0 0,0 0-1 0 0,1-1 1 0 0,-1 1 0 0 0,1 0-1 0 0,-1-1 1 0 0,1 0 0 0 0,0 1-1 0 0,0-1 1 0 0,1 0 0 0 0,-1-1-1 0 0,0 1 1 0 0,0 0 0 0 0,1-1-1 0 0,-1 0 1 0 0,1 0 0 0 0,-1 0-1 0 0,1 0 1 0 0,0-1-1 0 0,-1 1 1 0 0,1-1 0 0 0,0 0-1 0 0,5 0 1 0 0,5-2-419 0 0,0-1 0 0 0,0 0 0 0 0,-1 0 0 0 0,22-10 0 0 0,5 0-3297 0 0,-28 10 2020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4.6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86 16 2625 0 0,'-2'-2'1273'0'0,"0"0"0"0"0,0 0 0 0 0,0 1 0 0 0,0-1-1 0 0,0 1 1 0 0,-4-2 0 0 0,5 2-861 0 0,0 1 0 0 0,0-1 0 0 0,0 1 0 0 0,-1 0 0 0 0,1 0 0 0 0,0-1 0 0 0,0 1 0 0 0,0 0 0 0 0,-1 0 0 0 0,1 0 0 0 0,-2 0 0 0 0,1 1-244 0 0,0 0 1 0 0,0-1 0 0 0,1 1 0 0 0,-1 0-1 0 0,1 0 1 0 0,-1 0 0 0 0,1 0 0 0 0,-1 0 0 0 0,1 0-1 0 0,0 1 1 0 0,-1-1 0 0 0,1 0 0 0 0,0 1-1 0 0,0-1 1 0 0,0 1 0 0 0,0-1 0 0 0,0 1 0 0 0,0 0-1 0 0,1-1 1 0 0,-2 3 0 0 0,-2 7 143 0 0,-1 0 0 0 0,2 0 0 0 0,0 1 0 0 0,0-1-1 0 0,1 1 1 0 0,-1 13 0 0 0,3-16-276 0 0,-1-1 0 0 0,2 1-1 0 0,-1 0 1 0 0,1-1 0 0 0,1 1 0 0 0,-1-1-1 0 0,1 1 1 0 0,1-1 0 0 0,3 8-1 0 0,-4-11-61 0 0,0-1-1 0 0,0 0 1 0 0,1 0-1 0 0,-1 0 1 0 0,1 0-1 0 0,0 0 1 0 0,0-1-1 0 0,1 1 1 0 0,-1-1-1 0 0,1 0 1 0 0,-1 0-1 0 0,1 0 1 0 0,0 0-1 0 0,0-1 1 0 0,0 0-1 0 0,0 0 1 0 0,1 0-1 0 0,5 2 1 0 0,-4-2-424 0 0,1-1 1 0 0,-1 0 0 0 0,0-1-1 0 0,0 1 1 0 0,1-1 0 0 0,-1 0-1 0 0,0-1 1 0 0,1 0-1 0 0,-1 0 1 0 0,0 0 0 0 0,0 0-1 0 0,0-1 1 0 0,8-3 0 0 0,4-3-2429 0 0</inkml:trace>
</inkml:ink>
</file>

<file path=ppt/ink/ink5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4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219 198 512 0 0,'-9'-2'1498'0'0,"0"1"1"0"0,-20-1-1 0 0,26 2-699 0 0,0 0 0 0 0,0 1-1 0 0,0-1 1 0 0,0 1 0 0 0,0 0 0 0 0,0-1-1 0 0,-5 3 1 0 0,8-3-693 0 0,-1 1 0 0 0,1-1 0 0 0,-1 0 0 0 0,1 0 0 0 0,-1 1 0 0 0,1-1 0 0 0,-1 0 0 0 0,1 1 0 0 0,0-1 0 0 0,-1 0 0 0 0,1 1 0 0 0,0-1 0 0 0,-1 1 0 0 0,1-1 0 0 0,0 1 0 0 0,0-1 0 0 0,-1 0 0 0 0,1 1 0 0 0,0-1 0 0 0,0 1 0 0 0,0-1 0 0 0,-1 1 0 0 0,1-1 0 0 0,0 1 0 0 0,0-1 0 0 0,0 1 0 0 0,0 0 0 0 0,0 0 8 0 0,1 1-1 0 0,-1-1 1 0 0,0 0-1 0 0,1 0 0 0 0,-1 1 1 0 0,1-1-1 0 0,0 0 1 0 0,-1 0-1 0 0,1 0 0 0 0,1 2 1 0 0,1 1 54 0 0,0-1 0 0 0,1 0 0 0 0,-1 1 0 0 0,1-1 0 0 0,4 3 0 0 0,1-1-7 0 0,0-1 0 0 0,0 0 0 0 0,0 0 0 0 0,1 0 0 0 0,-1-1 0 0 0,1-1 0 0 0,0 0 0 0 0,0 0 0 0 0,0-1 0 0 0,0 0 0 0 0,0-1 0 0 0,1 0 0 0 0,-1 0 0 0 0,19-5 0 0 0,-11 2-104 0 0,-2-2 0 0 0,1 0 0 0 0,0-1 0 0 0,-1-1 0 0 0,0 0 0 0 0,-1-1 0 0 0,27-19 0 0 0,-38 25-49 0 0,-1 0 0 0 0,0-1 0 0 0,0 1 0 0 0,-1-1 0 0 0,1 0 0 0 0,0 1 0 0 0,-1-1 0 0 0,0-1 0 0 0,0 1 1 0 0,0 0-1 0 0,0 0 0 0 0,0-1 0 0 0,0 1 0 0 0,-1-1 0 0 0,0 1 0 0 0,0-1 0 0 0,0 0 0 0 0,0 0 0 0 0,0 1 0 0 0,-1-1 0 0 0,0-4 0 0 0,0 2-6 0 0,-1 1 1 0 0,0-1 0 0 0,0 1-1 0 0,0-1 1 0 0,-1 1-1 0 0,0-1 1 0 0,0 1-1 0 0,0 0 1 0 0,-1 0-1 0 0,1 0 1 0 0,-1 0-1 0 0,-1 1 1 0 0,-5-8-1 0 0,5 7-3 0 0,0 1 0 0 0,-1-1 1 0 0,0 1-1 0 0,0 0 0 0 0,0 1 0 0 0,0-1 0 0 0,0 1 0 0 0,-1 0 0 0 0,1 0 0 0 0,-1 0 1 0 0,-9-2-1 0 0,6 3-2 0 0,-1 0 1 0 0,1 0-1 0 0,-1 1 1 0 0,1 0 0 0 0,-1 1-1 0 0,-17 1 1 0 0,1 3 13 0 0,1 1 0 0 0,0 1 1 0 0,1 2-1 0 0,-42 16 1 0 0,54-18 37 0 0,-1-1 0 0 0,1 1 1 0 0,1 1-1 0 0,-1 0 1 0 0,1 1-1 0 0,1 0 1 0 0,-1 1-1 0 0,1 0 0 0 0,1 0 1 0 0,0 1-1 0 0,0 1 1 0 0,1-1-1 0 0,0 1 1 0 0,1 1-1 0 0,-8 14 0 0 0,14-22-9 0 0,-1 0 0 0 0,1-1 0 0 0,0 1 0 0 0,-1 0 0 0 0,2 0 0 0 0,-1 0 1 0 0,0 0-1 0 0,1 0 0 0 0,0 0 0 0 0,0 1 0 0 0,0-1 0 0 0,0 0 0 0 0,1 0 0 0 0,0 0 0 0 0,0 0 0 0 0,2 6 0 0 0,-1-6 7 0 0,0 1 0 0 0,1-1 0 0 0,0 0 0 0 0,0 0 0 0 0,0 0 0 0 0,0 0 0 0 0,0 0 0 0 0,1-1 0 0 0,0 1 0 0 0,0-1 1 0 0,0 0-1 0 0,8 5 0 0 0,6 1 11 0 0,0 0 0 0 0,1-1 0 0 0,0-1 0 0 0,0-1-1 0 0,0 0 1 0 0,1-2 0 0 0,36 5 0 0 0,143-4-688 0 0,-184-5 527 0 0,180-12-5185 0 0,-142 5 2712 0 0</inkml:trace>
</inkml:ink>
</file>

<file path=ppt/ink/ink5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0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71 138 512 0 0,'-23'-69'3023'0'0,"11"22"2296"0"0,12 46-5200 0 0,0 1 0 0 0,0 0 1 0 0,0-1-1 0 0,0 1 0 0 0,0 0 1 0 0,0-1-1 0 0,0 1 0 0 0,0 0 0 0 0,0-1 1 0 0,0 1-1 0 0,0 0 0 0 0,0-1 1 0 0,-1 1-1 0 0,1 0 0 0 0,0 0 1 0 0,0-1-1 0 0,0 1 0 0 0,0 0 0 0 0,-1-1 1 0 0,1 1-1 0 0,0 0 0 0 0,0 0 1 0 0,0-1-1 0 0,-1 1 0 0 0,1 0 0 0 0,0 0 1 0 0,0 0-1 0 0,-1-1 0 0 0,1 1 1 0 0,0 0-1 0 0,-1 0 0 0 0,-4 9 1516 0 0,0 18-462 0 0,-3 57 295 0 0,4 0 0 0 0,10 148 0 0 0,-2-203-1305 0 0,-3 0 1 0 0,0 0-1 0 0,-6 46 0 0 0,5-75-156 0 0,0 0 0 0 0,0 0-1 0 0,0 0 1 0 0,0 0 0 0 0,0 0-1 0 0,0 0 1 0 0,0 0 0 0 0,0 0-1 0 0,0 0 1 0 0,0 0 0 0 0,0 0-1 0 0,0 0 1 0 0,0 0 0 0 0,-1 0-1 0 0,1 0 1 0 0,0 0-1 0 0,0 0 1 0 0,0 0 0 0 0,0 0-1 0 0,0 0 1 0 0,0 0 0 0 0,0 0-1 0 0,0 0 1 0 0,0 0 0 0 0,0 1-1 0 0,0-1 1 0 0,0 0 0 0 0,0 0-1 0 0,0 0 1 0 0,0 0 0 0 0,-1 0-1 0 0,0-15 32 0 0,-1-22-109 0 0,-3-134 106 0 0,0-41-43 0 0,5 197-15 0 0,1-1 1 0 0,1 1-1 0 0,4-16 0 0 0,-5 27 21 0 0,0-1-1 0 0,0 1 0 0 0,1-1 0 0 0,-1 1 1 0 0,1 0-1 0 0,0 0 0 0 0,1 0 0 0 0,-1 0 1 0 0,1 0-1 0 0,0 0 0 0 0,-1 1 0 0 0,2-1 1 0 0,-1 1-1 0 0,6-5 0 0 0,-7 7 5 0 0,0 0 0 0 0,0 0 0 0 0,0 0 0 0 0,0 1 0 0 0,0-1 0 0 0,0 1 0 0 0,0-1 0 0 0,0 1 0 0 0,0 0 0 0 0,0-1 0 0 0,1 1 0 0 0,-1 0 0 0 0,0 1 0 0 0,0-1 0 0 0,0 0 0 0 0,0 0 0 0 0,0 1 0 0 0,0 0 0 0 0,0-1 0 0 0,1 1 0 0 0,-2 0 0 0 0,1 0 0 0 0,0 0 0 0 0,0 0 0 0 0,0 0 0 0 0,0 0 0 0 0,-1 1 1 0 0,3 1-1 0 0,5 5 16 0 0,0 1 0 0 0,0 0 1 0 0,12 16-1 0 0,-16-18-11 0 0,9 10 2 0 0,19 24 95 0 0,51 82 1 0 0,-75-108-50 0 0,-2 0 0 0 0,0 0 0 0 0,0 1-1 0 0,-2 0 1 0 0,0 0 0 0 0,-1 1 0 0 0,0-1 0 0 0,-2 1 0 0 0,2 32 0 0 0,-4-38-15 0 0,0 1 0 0 0,-1 0 0 0 0,-1 0 0 0 0,0-1 0 0 0,-1 1 0 0 0,0-1 1 0 0,0 0-1 0 0,-1 1 0 0 0,-7 12 0 0 0,11-24-39 0 0,0 0 0 0 0,0 0 0 0 0,0 0 0 0 0,0 0 0 0 0,0 0 0 0 0,0 0 1 0 0,0 1-1 0 0,0-1 0 0 0,0 0 0 0 0,0 0 0 0 0,-1 0 0 0 0,1 0 0 0 0,0 0 0 0 0,0 0 0 0 0,0 0 0 0 0,0 1 0 0 0,0-1 0 0 0,0 0 0 0 0,0 0 0 0 0,0 0 0 0 0,0 0 1 0 0,0 0-1 0 0,-1 0 0 0 0,1 0 0 0 0,0 0 0 0 0,0 0 0 0 0,0 0 0 0 0,0 0 0 0 0,0 0 0 0 0,0 0 0 0 0,0 0 0 0 0,-1 0 0 0 0,1 0 0 0 0,0 0 0 0 0,0 0 1 0 0,0 0-1 0 0,0 0 0 0 0,0 0 0 0 0,0 0 0 0 0,0 0 0 0 0,-1 0 0 0 0,1 0 0 0 0,0 0 0 0 0,0 0 0 0 0,0 0 0 0 0,0 0 0 0 0,0 0 0 0 0,-1 0 0 0 0,-2-8 39 0 0,-1-11-29 0 0,4 17-19 0 0,-2-8 7 0 0,-4-33-21 0 0,-4-73-1 0 0,9 50-3 0 0,0 22-54 0 0,4-56 1 0 0,-1 86 67 0 0,0 0 0 0 0,1 0 1 0 0,0 0-1 0 0,1 0 0 0 0,1 1 1 0 0,0-1-1 0 0,1 1 0 0 0,8-13 1 0 0,-12 22 8 0 0,1-1 0 0 0,0 1 0 0 0,1 0 0 0 0,-1 0 1 0 0,1 0-1 0 0,-1 0 0 0 0,1 1 0 0 0,0-1 0 0 0,1 1 1 0 0,-1 0-1 0 0,0 0 0 0 0,1 1 0 0 0,0 0 0 0 0,-1-1 1 0 0,1 1-1 0 0,0 1 0 0 0,6-2 0 0 0,-5 2 1 0 0,-1 0 0 0 0,1 1-1 0 0,0 0 1 0 0,0 0 0 0 0,-1 0 0 0 0,1 1-1 0 0,0-1 1 0 0,-1 2 0 0 0,1-1 0 0 0,-1 0-1 0 0,1 1 1 0 0,-1 0 0 0 0,0 1-1 0 0,0-1 1 0 0,8 6 0 0 0,5 3 6 0 0,-1 1 0 0 0,0 1 1 0 0,-1 1-1 0 0,-1 0 0 0 0,23 28 0 0 0,-28-29 10 0 0,-1 0 0 0 0,0 0 0 0 0,-1 1-1 0 0,0 0 1 0 0,-1 1 0 0 0,-1-1 0 0 0,-1 2 0 0 0,5 15-1 0 0,-3 4 37 0 0,-2-1-1 0 0,-1 1 0 0 0,-2-1 1 0 0,-4 65-1 0 0,2-93-82 0 0,0 0 0 0 0,0 0 1 0 0,0 0-1 0 0,1 0 0 0 0,0 0 0 0 0,0 0 0 0 0,1 0 1 0 0,0 0-1 0 0,4 10 0 0 0,-6-15-49 0 0,1-1 1 0 0,-1 1-1 0 0,1-1 1 0 0,-1 0-1 0 0,1 1 1 0 0,0-1-1 0 0,-1 1 1 0 0,1-1-1 0 0,-1 0 1 0 0,1 1-1 0 0,0-1 1 0 0,-1 0-1 0 0,1 0 1 0 0,0 0-1 0 0,-1 0 1 0 0,1 1-1 0 0,0-1 0 0 0,-1 0 1 0 0,1 0-1 0 0,0 0 1 0 0,-1 0-1 0 0,1 0 1 0 0,0 0-1 0 0,-1-1 1 0 0,1 1-1 0 0,0 0 1 0 0,-1 0-1 0 0,2-1 1 0 0,19-8-6529 0 0,-14 5 4160 0 0</inkml:trace>
</inkml:ink>
</file>

<file path=ppt/ink/ink5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0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229 88 512 0 0,'-12'0'626'0'0,"4"-1"-22"0"0,0 1 0 0 0,0 0 0 0 0,0 0-1 0 0,0 1 1 0 0,0 1 0 0 0,0-1 0 0 0,0 1 0 0 0,1 0-1 0 0,-13 6 1 0 0,13-5-182 0 0,0 1 0 0 0,0 0-1 0 0,1 1 1 0 0,-1-1 0 0 0,1 1 0 0 0,0 1-1 0 0,1-1 1 0 0,-1 1 0 0 0,1 0 0 0 0,0 0-1 0 0,-6 10 1 0 0,9-12-300 0 0,0 1 0 0 0,0-1-1 0 0,0 1 1 0 0,1-1 0 0 0,-1 1 0 0 0,1-1-1 0 0,0 1 1 0 0,1 0 0 0 0,-1-1 0 0 0,1 1-1 0 0,0 0 1 0 0,0 0 0 0 0,0 0 0 0 0,1-1-1 0 0,-1 1 1 0 0,1 0 0 0 0,0-1 0 0 0,1 1-1 0 0,-1 0 1 0 0,3 5 0 0 0,0-3-70 0 0,0 0 1 0 0,1-1-1 0 0,0 1 1 0 0,0-1-1 0 0,0 0 1 0 0,0 0-1 0 0,1 0 1 0 0,0-1-1 0 0,1 0 1 0 0,-1 0-1 0 0,1 0 1 0 0,0-1-1 0 0,0 0 1 0 0,0 0-1 0 0,0-1 1 0 0,1 0-1 0 0,13 3 1 0 0,-4-1-38 0 0,1-1 0 0 0,-1-2 0 0 0,1 1 0 0 0,-1-2 0 0 0,1 0 0 0 0,0-1 0 0 0,19-3 0 0 0,-28 2-26 0 0,0-1-1 0 0,0 0 0 0 0,0 0 0 0 0,0-1 1 0 0,-1 0-1 0 0,0-1 0 0 0,1 0 1 0 0,-1 0-1 0 0,-1-1 0 0 0,1 0 0 0 0,-1 0 1 0 0,0 0-1 0 0,10-11 0 0 0,-13 12-2 0 0,0 0 0 0 0,0-1-1 0 0,0 0 1 0 0,-1 0 0 0 0,0 0 0 0 0,0 0-1 0 0,0-1 1 0 0,-1 1 0 0 0,0-1 0 0 0,0 1 0 0 0,0-1-1 0 0,-1 0 1 0 0,1 0 0 0 0,-1 0 0 0 0,-1 0-1 0 0,1 0 1 0 0,-1 0 0 0 0,0 1 0 0 0,-1-1-1 0 0,1 0 1 0 0,-3-9 0 0 0,0 4 3 0 0,0-1 1 0 0,-1 1-1 0 0,-1 0 1 0 0,0 0-1 0 0,0 0 1 0 0,-1 0-1 0 0,-1 1 0 0 0,1 0 1 0 0,-15-15-1 0 0,15 18 2 0 0,-1 1 1 0 0,1 0-1 0 0,-1 0 0 0 0,0 1 0 0 0,-1 0 0 0 0,1 0 0 0 0,-1 0 1 0 0,0 1-1 0 0,0 0 0 0 0,-1 1 0 0 0,1 0 0 0 0,-1 0 0 0 0,-14-2 1 0 0,8 3 10 0 0,1 1 1 0 0,-1 1-1 0 0,0 0 1 0 0,1 1-1 0 0,-1 0 1 0 0,1 1-1 0 0,-1 1 1 0 0,1 1-1 0 0,-21 7 1 0 0,26-8 23 0 0,0 1-1 0 0,1 0 1 0 0,-1 0-1 0 0,1 1 1 0 0,0 0 0 0 0,1 1-1 0 0,-1 0 1 0 0,1 0-1 0 0,0 0 1 0 0,1 1-1 0 0,-1 0 1 0 0,1 1 0 0 0,1-1-1 0 0,-1 1 1 0 0,-7 16-1 0 0,11-19 3 0 0,0 0 0 0 0,0-1 0 0 0,1 1 0 0 0,-1 0 0 0 0,1 0 0 0 0,0 0 0 0 0,1 1 0 0 0,-1-1 1 0 0,1 0-1 0 0,0 0 0 0 0,0 0 0 0 0,1 0 0 0 0,-1 0 0 0 0,1 0 0 0 0,1 0 0 0 0,-1 0 0 0 0,0 0 0 0 0,1 0 0 0 0,0 0 0 0 0,0 0 0 0 0,1-1 0 0 0,-1 1 0 0 0,1-1 0 0 0,0 0 0 0 0,0 0 0 0 0,1 0 0 0 0,-1 0 0 0 0,1-1 0 0 0,4 5 0 0 0,2-1 30 0 0,-1 0 0 0 0,1 0 1 0 0,0-1-1 0 0,0 0 0 0 0,1-1 0 0 0,0 0 0 0 0,-1-1 1 0 0,2 0-1 0 0,-1-1 0 0 0,0 0 0 0 0,23 2 0 0 0,-18-3-45 0 0,0-2 0 0 0,0 0 0 0 0,0 0 0 0 0,0-2 0 0 0,31-6-1 0 0,-40 6-5 0 0,-1 0 0 0 0,1 0-1 0 0,0-1 1 0 0,-1 0 0 0 0,1 0-1 0 0,-1 0 1 0 0,0-1 0 0 0,0 0 0 0 0,0-1-1 0 0,0 1 1 0 0,-1-1 0 0 0,0 0-1 0 0,0 0 1 0 0,0-1 0 0 0,6-9-1 0 0,-8 10 1 0 0,-1 1 0 0 0,0 0-1 0 0,-1-1 1 0 0,1 1-1 0 0,-1-1 1 0 0,0 1-1 0 0,0-1 1 0 0,0 0-1 0 0,-1 0 1 0 0,0 1 0 0 0,1-1-1 0 0,-2 0 1 0 0,0-5-1 0 0,-1-7 8 0 0,-2 0 0 0 0,-6-21 0 0 0,7 26 8 0 0,2 10-6 0 0,0 0 0 0 0,1 0 0 0 0,-1 0 0 0 0,0 1 0 0 0,0-1-1 0 0,0 0 1 0 0,-1 0 0 0 0,1 1 0 0 0,0-1 0 0 0,0 1-1 0 0,-1-1 1 0 0,-1-1 0 0 0,3 3-6 0 0,-1 0-1 0 0,1 0 1 0 0,0-1-1 0 0,-1 1 1 0 0,1 0-1 0 0,0 0 1 0 0,-1 0-1 0 0,1 0 1 0 0,0-1 0 0 0,-1 1-1 0 0,1 0 1 0 0,0 0-1 0 0,-1 0 1 0 0,1 0-1 0 0,0 0 1 0 0,-1 0-1 0 0,1 0 1 0 0,-1 0-1 0 0,1 0 1 0 0,0 0 0 0 0,-1 0-1 0 0,1 1 1 0 0,0-1-1 0 0,-1 0 1 0 0,1 0-1 0 0,-1 0 1 0 0,1 1 9 0 0,-1 0-1 0 0,0-1 1 0 0,1 1 0 0 0,-1 0-1 0 0,1 0 1 0 0,-1 0 0 0 0,1-1 0 0 0,-1 1-1 0 0,1 0 1 0 0,-1 0 0 0 0,1 0-1 0 0,0 0 1 0 0,0 0 0 0 0,-1 0 0 0 0,1 1-1 0 0,-1 7 100 0 0,0 0-1 0 0,0 0 0 0 0,0 0 0 0 0,1 0 1 0 0,1 0-1 0 0,0 0 0 0 0,0 0 1 0 0,0 0-1 0 0,1 0 0 0 0,1 0 0 0 0,3 8 1 0 0,-4-10-93 0 0,1-1 1 0 0,1 1 0 0 0,-1-1-1 0 0,1 0 1 0 0,0 0 0 0 0,1 0-1 0 0,-1 0 1 0 0,1-1 0 0 0,0 0-1 0 0,1 0 1 0 0,-1 0 0 0 0,1 0-1 0 0,0-1 1 0 0,8 4 0 0 0,-4-3-11 0 0,1 0 0 0 0,0-1 0 0 0,0-1 0 0 0,0 0 0 0 0,0 0 0 0 0,0-1 0 0 0,1-1 0 0 0,17 1 0 0 0,-14-2-517 0 0,0-1 0 0 0,17-3 0 0 0,-19 2-1312 0 0,-1-1 0 0 0,20-7 0 0 0,-20 4 336 0 0</inkml:trace>
</inkml:ink>
</file>

<file path=ppt/ink/ink5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4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109 180 1320 0 0,'-24'-4'3830'0'0,"14"3"-2199"0"0,1 0 0 0 0,0-1 0 0 0,0 0 0 0 0,0-1 0 0 0,0 1 0 0 0,-11-7 1 0 0,19 9-1582 0 0,0-1 0 0 0,1 1 0 0 0,-1-1 0 0 0,1 1 1 0 0,-1-1-1 0 0,1 1 0 0 0,-1-1 0 0 0,1 1 0 0 0,-1-1 0 0 0,1 0 1 0 0,-1 1-1 0 0,1-1 0 0 0,-1 0 0 0 0,1 1 0 0 0,0-1 1 0 0,0 0-1 0 0,-1 0 0 0 0,1 1 0 0 0,0-1 0 0 0,0 0 1 0 0,0 0-1 0 0,0 1 0 0 0,0-1 0 0 0,0 0 0 0 0,0 0 1 0 0,0 0-1 0 0,0 1 0 0 0,0-1 0 0 0,0 0 0 0 0,1 0 1 0 0,-1 1-1 0 0,0-1 0 0 0,0 0 0 0 0,1 1 0 0 0,-1-1 1 0 0,1 0-1 0 0,-1 1 0 0 0,0-1 0 0 0,1 0 0 0 0,3-5-45 0 0,1 0 1 0 0,-1 1-1 0 0,8-8 0 0 0,-5 5 247 0 0,6-6-160 0 0,-1 1 1 0 0,22-17-1 0 0,-30 26-45 0 0,1 0 0 0 0,0 1 0 0 0,1-1 0 0 0,-1 1 0 0 0,1 0 0 0 0,-1 1 0 0 0,1 0 0 0 0,0 0-1 0 0,0 0 1 0 0,0 0 0 0 0,7 0 0 0 0,-10 2-31 0 0,-1 0 1 0 0,0 1-1 0 0,0-1 0 0 0,1 1 0 0 0,-1-1 0 0 0,0 1 0 0 0,0 0 0 0 0,0 0 1 0 0,0 0-1 0 0,0 0 0 0 0,0 0 0 0 0,0 1 0 0 0,0-1 0 0 0,0 0 1 0 0,0 1-1 0 0,-1-1 0 0 0,1 1 0 0 0,-1 0 0 0 0,1 0 0 0 0,-1 0 0 0 0,0 0 1 0 0,2 3-1 0 0,3 5 47 0 0,-1 0-1 0 0,9 22 1 0 0,-6-8 10 0 0,2 1 0 0 0,0-2 0 0 0,2 0 0 0 0,0 0 0 0 0,22 29 0 0 0,-25-41-56 0 0,0 0 0 0 0,1-1 1 0 0,0 0-1 0 0,1 0 0 0 0,16 11 1 0 0,-22-18-39 0 0,0 0 0 0 0,0 0 0 0 0,1-1 0 0 0,-1 1 1 0 0,0-1-1 0 0,1 0 0 0 0,-1-1 0 0 0,1 1 1 0 0,0-1-1 0 0,0 0 0 0 0,-1 0 0 0 0,1-1 0 0 0,0 0 1 0 0,0 0-1 0 0,0 0 0 0 0,5-2 0 0 0,-7 1-130 0 0,-1 0-1 0 0,1 0 1 0 0,-1-1-1 0 0,0 1 0 0 0,1-1 1 0 0,-1 0-1 0 0,0 0 1 0 0,0 0-1 0 0,0 0 0 0 0,-1-1 1 0 0,1 1-1 0 0,0-1 0 0 0,2-3 1 0 0,-1 0-1473 0 0,1 1 0 0 0,-1-1 0 0 0,-1-1 0 0 0,1 1 0 0 0,4-13 0 0 0,-5 9-601 0 0</inkml:trace>
</inkml:ink>
</file>

<file path=ppt/ink/ink5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1.6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11 8 0 0,'0'-1'192'0'0,"0"1"-1"0"0,-1-1 1 0 0,1 1 0 0 0,0-1-1 0 0,0 1 1 0 0,0-1 0 0 0,-1 1-1 0 0,1-1 1 0 0,0 1 0 0 0,-1-1-1 0 0,1 1 1 0 0,0 0 0 0 0,-1-1-1 0 0,1 1 1 0 0,-1 0 0 0 0,1-1-1 0 0,-1 1 1 0 0,1 0 0 0 0,0-1-1 0 0,-1 1 1 0 0,1 0 0 0 0,-1 0-1 0 0,1-1 1 0 0,-1 1 0 0 0,0 0-1 0 0,-1 0 183 0 0,1 0-1 0 0,0 0 0 0 0,0 0 1 0 0,0 0-1 0 0,-1 1 0 0 0,1-1 1 0 0,0 0-1 0 0,0 1 0 0 0,0-1 1 0 0,0 1-1 0 0,-2 0 0 0 0,-3 3 979 0 0,-1 0 0 0 0,1 1-1 0 0,-6 5 1 0 0,7-5-1145 0 0,-5 3 250 0 0,-25 21 847 0 0,-53 33-1 0 0,-92 42-60 0 0,135-79-1172 0 0,28-17-179 0 0,1 1 0 0 0,-24 17 0 0 0,40-26 96 0 0,0 0 1 0 0,0 0-1 0 0,0 0 1 0 0,0 0 0 0 0,0 0-1 0 0,0 0 1 0 0,0 0-1 0 0,0 0 1 0 0,0 0-1 0 0,1 0 1 0 0,-1 0 0 0 0,0 0-1 0 0,0 0 1 0 0,0 0-1 0 0,0 0 1 0 0,0 0-1 0 0,0 0 1 0 0,0 0 0 0 0,0 0-1 0 0,0 0 1 0 0,0 0-1 0 0,0 0 1 0 0,0 0-1 0 0,0 0 1 0 0,0 0 0 0 0,0 0-1 0 0,0 0 1 0 0,0 1-1 0 0,0-1 1 0 0,0 0-1 0 0,0 0 1 0 0,0 0 0 0 0,0 0-1 0 0,0 0 1 0 0,0 0-1 0 0,0 0 1 0 0,0 0-1 0 0,0 0 1 0 0,0 0 0 0 0,0 0-1 0 0,0 0 1 0 0,0 0-1 0 0,0 0 1 0 0,0 0-1 0 0,0 0 1 0 0,0 0 0 0 0,0 0-1 0 0,0 0 1 0 0,0 0-1 0 0,0 0 1 0 0,0 0-1 0 0,0 0 1 0 0,0 1 0 0 0,0-1-1 0 0,0 0 1 0 0,0 0-1 0 0,0 0 1 0 0,0 0-1 0 0,0 0 1 0 0,7-1-449 0 0,10-3-351 0 0,16-9-2449 0 0,-12 3 1133 0 0</inkml:trace>
</inkml:ink>
</file>

<file path=ppt/ink/ink5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11 1200 0 0,'-12'-4'2722'0'0,"-10"-3"1441"0"0,21 7-4024 0 0,1 0 0 0 0,-1 0 0 0 0,0 0 0 0 0,0 0 0 0 0,0 1 0 0 0,0-1 0 0 0,0 0-1 0 0,1 0 1 0 0,-1 1 0 0 0,0-1 0 0 0,0 0 0 0 0,0 1 0 0 0,1-1 0 0 0,-1 0 0 0 0,0 1-1 0 0,0-1 1 0 0,1 1 0 0 0,-1 0 0 0 0,1-1 0 0 0,-1 1 0 0 0,0 0 0 0 0,1-1 0 0 0,-1 2-1 0 0,-10 15 929 0 0,0 1 0 0 0,2 0-1 0 0,-14 35 1 0 0,19-40-756 0 0,0 0 0 0 0,1 1-1 0 0,0-1 1 0 0,1 1 0 0 0,1 0 0 0 0,0 22 0 0 0,1-32-297 0 0,0 1-1 0 0,1-1 0 0 0,0 0 1 0 0,0 1-1 0 0,0-1 1 0 0,0 0-1 0 0,0 0 0 0 0,1 1 1 0 0,0-1-1 0 0,0 0 1 0 0,0-1-1 0 0,0 1 1 0 0,1 0-1 0 0,0-1 0 0 0,0 1 1 0 0,-1-1-1 0 0,2 0 1 0 0,-1 0-1 0 0,0 0 0 0 0,1 0 1 0 0,-1 0-1 0 0,1-1 1 0 0,0 0-1 0 0,6 3 1 0 0,-4-2-72 0 0,1-1 0 0 0,0 0 1 0 0,-1 0-1 0 0,1-1 1 0 0,0 0-1 0 0,0 0 1 0 0,0-1-1 0 0,0 1 1 0 0,0-2-1 0 0,-1 1 0 0 0,1-1 1 0 0,0 0-1 0 0,0 0 1 0 0,0-1-1 0 0,7-2 1 0 0,8-5-1057 0 0,0-1 1 0 0,-1-1-1 0 0,-1-1 0 0 0,31-22 1 0 0,-29 18-1257 0 0</inkml:trace>
</inkml:ink>
</file>

<file path=ppt/ink/ink5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2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46 848 0 0,'-22'0'2385'0'0,"4"-2"-345"0"0,5-2 1673 0 0,4 3-1065 0 0,5-2-1391 0 0,1 1-345 0 0,3 1 208 0 0,2-2-568 0 0,3 0-216 0 0,1 0-136 0 0,3-2-176 0 0,6 3-80 0 0,-2-3-24 0 0,2 1 0 0 0,1 1-424 0 0,-1 0-1336 0 0,-1 1-121 0 0</inkml:trace>
</inkml:ink>
</file>

<file path=ppt/ink/ink5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3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47 181 512 0 0,'0'-1'191'0'0,"-1"0"1"0"0,1 0-1 0 0,-1 1 1 0 0,1-1-1 0 0,-1 0 0 0 0,1 0 1 0 0,-1 1-1 0 0,0-1 0 0 0,0 0 1 0 0,1 1-1 0 0,-1-1 0 0 0,0 1 1 0 0,0-1-1 0 0,0 1 0 0 0,1-1 1 0 0,-1 1-1 0 0,0-1 0 0 0,0 1 1 0 0,0 0-1 0 0,0 0 0 0 0,0-1 1 0 0,0 1-1 0 0,0 0 1 0 0,-2 0-1 0 0,2 0 17 0 0,0 1 1 0 0,0-1-1 0 0,0 1 0 0 0,0-1 1 0 0,0 1-1 0 0,0-1 0 0 0,0 1 1 0 0,0 0-1 0 0,1 0 0 0 0,-1-1 1 0 0,0 1-1 0 0,0 0 1 0 0,0 0-1 0 0,1 0 0 0 0,-1 0 1 0 0,1 0-1 0 0,-1 0 0 0 0,0 0 1 0 0,1 0-1 0 0,-1 1 0 0 0,-1 3 66 0 0,1 1 0 0 0,-1-1 0 0 0,1 0 0 0 0,0 1 0 0 0,0-1-1 0 0,1 1 1 0 0,-1 0 0 0 0,1-1 0 0 0,1 1 0 0 0,-1-1 0 0 0,1 1-1 0 0,0-1 1 0 0,0 1 0 0 0,0-1 0 0 0,5 10 0 0 0,-1-3 59 0 0,1 0 0 0 0,0 0 0 0 0,0-1 0 0 0,2 0 0 0 0,12 16 0 0 0,-20-26-311 0 0,0-1 0 0 0,1 1-1 0 0,-1-1 1 0 0,0 1 0 0 0,1-1-1 0 0,-1 1 1 0 0,1-1 0 0 0,-1 1-1 0 0,1-1 1 0 0,-1 0 0 0 0,1 1-1 0 0,-1-1 1 0 0,1 1 0 0 0,-1-1-1 0 0,1 0 1 0 0,-1 0 0 0 0,1 1-1 0 0,0-1 1 0 0,-1 0-1 0 0,1 0 1 0 0,-1 0 0 0 0,1 0-1 0 0,0 1 1 0 0,-1-1 0 0 0,1 0-1 0 0,0 0 1 0 0,-1 0 0 0 0,2-1-1 0 0,-1 1-6 0 0,-1-1 0 0 0,1 0 0 0 0,0 1 0 0 0,-1-1 0 0 0,1 0 0 0 0,-1 1 0 0 0,1-1 0 0 0,-1 0 0 0 0,1 0 0 0 0,-1 0 0 0 0,1 0 0 0 0,-1 1 1 0 0,0-1-1 0 0,1 0 0 0 0,-1 0 0 0 0,0-1 0 0 0,2-6 30 0 0,-1-1 1 0 0,0-15 0 0 0,-1 17-22 0 0,0-14 22 0 0,0 0 1 0 0,1 1 0 0 0,6-26-1 0 0,-6 40-38 0 0,1 0-1 0 0,-1 1 1 0 0,1 0 0 0 0,0-1-1 0 0,1 1 1 0 0,-1 0-1 0 0,1 0 1 0 0,0 0-1 0 0,0 0 1 0 0,1 1-1 0 0,-1-1 1 0 0,1 1-1 0 0,0 0 1 0 0,0 0-1 0 0,1 0 1 0 0,7-5-1 0 0,-9 8 8 0 0,0-1-1 0 0,-1 1 1 0 0,1-1-1 0 0,0 1 0 0 0,0 0 1 0 0,0 0-1 0 0,0 1 1 0 0,0-1-1 0 0,0 0 0 0 0,0 1 1 0 0,0 0-1 0 0,0 0 1 0 0,0 0-1 0 0,0 0 0 0 0,0 0 1 0 0,0 1-1 0 0,0-1 1 0 0,0 1-1 0 0,0 0 0 0 0,0 0 1 0 0,0 0-1 0 0,0 0 1 0 0,-1 0-1 0 0,1 1 0 0 0,0-1 1 0 0,-1 1-1 0 0,3 2 1 0 0,1 0 39 0 0,-1 1 1 0 0,0 0-1 0 0,0 0 1 0 0,-1 0 0 0 0,1 1-1 0 0,-1 0 1 0 0,0 0 0 0 0,-1 0-1 0 0,1 0 1 0 0,3 11 0 0 0,-1-3 104 0 0,-2 1 1 0 0,1 0 0 0 0,-2 0 0 0 0,0 0 0 0 0,-1 0 0 0 0,0 0 0 0 0,-1 1 0 0 0,-2 20 0 0 0,-5 2 328 0 0,7-42-454 0 0,0 0 0 0 0,-1 0 1 0 0,1 0-1 0 0,1 0 1 0 0,-1 1-1 0 0,4-8 0 0 0,6-18-52 0 0,-2-26 33 0 0,-5 24-47 0 0,13-49 0 0 0,-14 71 18 0 0,0 1 1 0 0,0-1-1 0 0,1 1 0 0 0,0 0 1 0 0,0 0-1 0 0,1 0 0 0 0,0 1 0 0 0,0 0 1 0 0,1 0-1 0 0,7-8 0 0 0,-11 13 14 0 0,0 1 0 0 0,0-1 0 0 0,0 0 0 0 0,0 1-1 0 0,1-1 1 0 0,-1 1 0 0 0,0-1 0 0 0,1 1-1 0 0,-1 0 1 0 0,1 0 0 0 0,-1 0 0 0 0,1 1 0 0 0,0-1-1 0 0,-1 0 1 0 0,1 1 0 0 0,0 0 0 0 0,-1 0 0 0 0,1 0-1 0 0,0 0 1 0 0,0 0 0 0 0,-1 0 0 0 0,1 1 0 0 0,0-1-1 0 0,-1 1 1 0 0,1 0 0 0 0,-1 0 0 0 0,4 1-1 0 0,-3 0 9 0 0,1 0-1 0 0,0 1 0 0 0,-1-1 0 0 0,1 1 0 0 0,-1 0 0 0 0,0 0 1 0 0,0 0-1 0 0,0 1 0 0 0,-1-1 0 0 0,1 1 0 0 0,-1-1 1 0 0,0 1-1 0 0,0 0 0 0 0,0 0 0 0 0,0 0 0 0 0,1 5 0 0 0,3 15 60 0 0,6 45 0 0 0,-10-48-43 0 0,2 0 1 0 0,0 0 0 0 0,9 25-1 0 0,-11-42-12 0 0,0 0-1 0 0,-1 0 1 0 0,2 0-1 0 0,-1-1 1 0 0,0 1-1 0 0,1-1 1 0 0,-1 1-1 0 0,1-1 0 0 0,0 0 1 0 0,0 0-1 0 0,7 5 1 0 0,-8-7-10 0 0,0 0 1 0 0,0 0 0 0 0,0 0-1 0 0,0 0 1 0 0,0 0 0 0 0,0 0-1 0 0,1 0 1 0 0,-1-1 0 0 0,0 1-1 0 0,0-1 1 0 0,1 0 0 0 0,-1 0-1 0 0,0 0 1 0 0,1 0 0 0 0,-1 0-1 0 0,0 0 1 0 0,1 0 0 0 0,-1-1-1 0 0,0 1 1 0 0,0-1 0 0 0,0 0-1 0 0,1 0 1 0 0,1-1 0 0 0,5-2-8 0 0,-1 0 0 0 0,0-1 0 0 0,0 0-1 0 0,0-1 1 0 0,-1 0 0 0 0,0 0 0 0 0,0-1 0 0 0,0 1 0 0 0,-1-1 0 0 0,0-1 0 0 0,0 1 0 0 0,-1-1 0 0 0,0 0 0 0 0,0-1-1 0 0,-1 1 1 0 0,0-1 0 0 0,0 0 0 0 0,-1 1 0 0 0,0-2 0 0 0,-1 1 0 0 0,2-13 0 0 0,-3 0-2 0 0,0 1 1 0 0,-2 0 0 0 0,0 0-1 0 0,-9-42 1 0 0,7 49 0 0 0,-1 43 84 0 0,2-15-66 0 0,1 0 1 0 0,1 0-1 0 0,1 0 1 0 0,-1-1-1 0 0,2 1 1 0 0,0 0-1 0 0,8 25 0 0 0,-8-31 0 0 0,1-1-1 0 0,0 1 0 0 0,1 0 0 0 0,0-1 0 0 0,0 0 0 0 0,0 0 0 0 0,1 0 0 0 0,0 0 0 0 0,1-1 0 0 0,-1 0 0 0 0,1 0 0 0 0,0 0 0 0 0,1-1 0 0 0,8 6 0 0 0,-11-9-9 0 0,-1 0-1 0 0,1-1 1 0 0,0 1-1 0 0,0-1 0 0 0,-1 0 1 0 0,1 0-1 0 0,0 0 1 0 0,0-1-1 0 0,0 0 1 0 0,0 1-1 0 0,0-1 1 0 0,0-1-1 0 0,0 1 1 0 0,0 0-1 0 0,0-1 0 0 0,0 0 1 0 0,0 0-1 0 0,0 0 1 0 0,-1-1-1 0 0,1 1 1 0 0,0-1-1 0 0,5-3 1 0 0,-1 0 3 0 0,0 0 1 0 0,-1 0-1 0 0,1-1 1 0 0,-1 0-1 0 0,0 0 0 0 0,-1-1 1 0 0,1 0-1 0 0,8-13 1 0 0,-11 13-12 0 0,0 0 1 0 0,-1-1 0 0 0,1 1-1 0 0,-2-1 1 0 0,1 0-1 0 0,-1 0 1 0 0,0 0-1 0 0,1-16 1 0 0,-1-7-23 0 0,-2-33 0 0 0,-1 27 18 0 0,1 37 10 0 0,1-1 0 0 0,-1 1 1 0 0,0-1-1 0 0,0 1 0 0 0,0-1 0 0 0,0 1 0 0 0,0-1 0 0 0,0 1 0 0 0,0-1 1 0 0,0 1-1 0 0,0-1 0 0 0,0 1 0 0 0,0-1 0 0 0,-1 1 0 0 0,1-1 0 0 0,0 1 0 0 0,0-1 1 0 0,0 1-1 0 0,-1-1 0 0 0,1 1 0 0 0,0-1 0 0 0,-1 1 0 0 0,1 0 0 0 0,0-1 1 0 0,-1 1-1 0 0,1 0 0 0 0,0-1 0 0 0,-1 1 0 0 0,1 0 0 0 0,-1-1 0 0 0,1 1 1 0 0,-1 0-1 0 0,1-1 0 0 0,-1 1 0 0 0,0 0 2 0 0,1 1 0 0 0,-1-1 0 0 0,0 0 1 0 0,0 1-1 0 0,1-1 0 0 0,-1 1 0 0 0,1-1 0 0 0,-1 1 0 0 0,0-1 1 0 0,1 1-1 0 0,-1-1 0 0 0,1 1 0 0 0,-1-1 0 0 0,1 1 0 0 0,-1 0 1 0 0,1-1-1 0 0,0 1 0 0 0,-1 0 0 0 0,1 0 0 0 0,0-1 1 0 0,0 1-1 0 0,-1 1 0 0 0,-2 7 31 0 0,0 1 0 0 0,1-1-1 0 0,0 1 1 0 0,0 0 0 0 0,1 0 0 0 0,1 0 0 0 0,0 0 0 0 0,0 0 0 0 0,0 0 0 0 0,2 0 0 0 0,-1-1-1 0 0,1 1 1 0 0,0 0 0 0 0,1-1 0 0 0,0 1 0 0 0,6 10 0 0 0,-4-10-18 0 0,1 0 1 0 0,0 0-1 0 0,0 0 1 0 0,1-1-1 0 0,1 0 1 0 0,-1 0-1 0 0,1-1 1 0 0,1 0-1 0 0,-1 0 1 0 0,2-1-1 0 0,-1 0 1 0 0,1-1 0 0 0,17 9-1 0 0,3 0-123 0 0,-16-7-1055 0 0,29 11-1 0 0,-39-18-50 0 0,0 0 1 0 0,0 0-1 0 0,-1-1 0 0 0,1 1 1 0 0,7-1-1 0 0,0 0-2749 0 0</inkml:trace>
</inkml:ink>
</file>

<file path=ppt/ink/ink5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4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92 156 2224 0 0,'-11'-9'5514'0'0,"9"6"-4739"0"0,-1 0 0 0 0,0 1 0 0 0,1-1-1 0 0,-1 1 1 0 0,0 0 0 0 0,0 0 0 0 0,0 0-1 0 0,0 0 1 0 0,-1 1 0 0 0,1-1 0 0 0,-7-1 0 0 0,8 3-691 0 0,1 0 0 0 0,0 1 0 0 0,0-1 0 0 0,0 1 0 0 0,-1-1 0 0 0,1 1 1 0 0,0 0-1 0 0,0-1 0 0 0,0 1 0 0 0,0 0 0 0 0,0 0 0 0 0,0 0 0 0 0,0 0 1 0 0,0-1-1 0 0,0 2 0 0 0,1-1 0 0 0,-1 0 0 0 0,0 0 0 0 0,1 0 0 0 0,-1 0 0 0 0,0 2 1 0 0,-11 28 751 0 0,10-23-731 0 0,1 1 1 0 0,0-1-1 0 0,1 1 1 0 0,-1-1 0 0 0,2 1-1 0 0,-1 0 1 0 0,1-1-1 0 0,0 0 1 0 0,1 1-1 0 0,0-1 1 0 0,0 0-1 0 0,1 0 1 0 0,0 0-1 0 0,0 0 1 0 0,1 0-1 0 0,0-1 1 0 0,1 1-1 0 0,-1-1 1 0 0,1 0-1 0 0,1 0 1 0 0,-1-1 0 0 0,12 10-1 0 0,-16-15-97 0 0,0 0 1 0 0,0 0-1 0 0,-1-1 0 0 0,1 1 1 0 0,0-1-1 0 0,0 1 0 0 0,0-1 1 0 0,0 1-1 0 0,0-1 0 0 0,0 1 1 0 0,0-1-1 0 0,0 0 0 0 0,0 1 0 0 0,0-1 1 0 0,0 0-1 0 0,0 0 0 0 0,0 0 1 0 0,0 0-1 0 0,0 0 0 0 0,0 0 1 0 0,0 0-1 0 0,0 0 0 0 0,0 0 1 0 0,0-1-1 0 0,0 1 0 0 0,0 0 1 0 0,0-1-1 0 0,0 1 0 0 0,0-1 0 0 0,0 1 1 0 0,0-1-1 0 0,1 0 0 0 0,-1-1-5 0 0,0 1 0 0 0,0-1 0 0 0,0 1-1 0 0,0-1 1 0 0,0 0 0 0 0,0 1 0 0 0,0-1-1 0 0,-1 0 1 0 0,1 0 0 0 0,-1 0 0 0 0,1 1-1 0 0,-1-1 1 0 0,0 0 0 0 0,0 0 0 0 0,0 0 0 0 0,0 0-1 0 0,0 0 1 0 0,0-2 0 0 0,-5-27-17 0 0,3 24 18 0 0,1 0 0 0 0,0-1 0 0 0,0 1 0 0 0,1-1 0 0 0,0 0-1 0 0,0 1 1 0 0,1-1 0 0 0,-1 1 0 0 0,4-9 0 0 0,-2 8-17 0 0,1 1-1 0 0,-1 0 1 0 0,2 1 0 0 0,-1-1 0 0 0,1 0-1 0 0,0 1 1 0 0,1 0 0 0 0,-1 0-1 0 0,10-9 1 0 0,-10 11 16 0 0,0 0-1 0 0,1 1 1 0 0,-1 0 0 0 0,1 0 0 0 0,0 0-1 0 0,0 0 1 0 0,0 0 0 0 0,0 1 0 0 0,0 0-1 0 0,1 0 1 0 0,-1 1 0 0 0,1 0 0 0 0,9-2-1 0 0,-12 3 2 0 0,1 1-1 0 0,-1-1 0 0 0,0 1 0 0 0,1 0 0 0 0,-1 0 0 0 0,0 0 1 0 0,0 0-1 0 0,0 0 0 0 0,0 1 0 0 0,0 0 0 0 0,0-1 1 0 0,-1 1-1 0 0,1 0 0 0 0,0 0 0 0 0,-1 0 0 0 0,1 1 0 0 0,-1-1 1 0 0,0 1-1 0 0,3 3 0 0 0,0 1 24 0 0,1 1 0 0 0,-1-1 0 0 0,-1 1 0 0 0,1 0 0 0 0,5 17 0 0 0,-7-16 21 0 0,0-1 0 0 0,-1 0 1 0 0,-1 1-1 0 0,1-1 0 0 0,-1 1 1 0 0,-1-1-1 0 0,0 1 0 0 0,0 0 1 0 0,0-1-1 0 0,-1 1 0 0 0,-1-1 1 0 0,1 1-1 0 0,-1-1 0 0 0,-1 0 1 0 0,1 1-1 0 0,-8 12 0 0 0,-2-7 125 0 0,11-14-167 0 0,1 1 0 0 0,-1-1 1 0 0,1 1-1 0 0,0-1 1 0 0,-1 1-1 0 0,1-1 1 0 0,-1 0-1 0 0,1 1 1 0 0,-1-1-1 0 0,1 0 0 0 0,-1 0 1 0 0,1 1-1 0 0,-1-1 1 0 0,1 0-1 0 0,-1 0 1 0 0,1 0-1 0 0,-1 1 0 0 0,0-1 1 0 0,1 0-1 0 0,-1 0 1 0 0,1 0-1 0 0,-1 0 1 0 0,1 0-1 0 0,-1 0 1 0 0,0 0-1 0 0,1 0 0 0 0,-1-1 1 0 0,1 1-1 0 0,-2 0 1 0 0,2-1-6 0 0,-1 0 1 0 0,1-1-1 0 0,0 1 1 0 0,0 0-1 0 0,-1 0 1 0 0,1 0-1 0 0,0 0 1 0 0,0 0-1 0 0,0 0 1 0 0,0-1 0 0 0,0 1-1 0 0,0 0 1 0 0,1 0-1 0 0,-1 0 1 0 0,0 0-1 0 0,1-2 1 0 0,7-19 12 0 0,71-164-233 0 0,-77 180 185 0 0,3-9 7 0 0,1 0 0 0 0,1 0 0 0 0,0 1 0 0 0,0-1 0 0 0,2 1 0 0 0,12-17 0 0 0,-19 30 27 0 0,0-1 0 0 0,-1 0-1 0 0,1 0 1 0 0,0 1-1 0 0,0-1 1 0 0,0 1 0 0 0,0 0-1 0 0,0-1 1 0 0,0 1 0 0 0,0 0-1 0 0,1 0 1 0 0,-1 0 0 0 0,0 1-1 0 0,0-1 1 0 0,1 0-1 0 0,-1 1 1 0 0,1 0 0 0 0,-1-1-1 0 0,0 1 1 0 0,1 0 0 0 0,-1 0-1 0 0,1 0 1 0 0,-1 1 0 0 0,1-1-1 0 0,-1 1 1 0 0,0-1-1 0 0,1 1 1 0 0,-1 0 0 0 0,0 0-1 0 0,0 0 1 0 0,0 0 0 0 0,1 0-1 0 0,-1 0 1 0 0,0 1-1 0 0,3 2 1 0 0,6 6 19 0 0,0-1 0 0 0,-1 2 0 0 0,-1 0-1 0 0,16 21 1 0 0,-20-24-5 0 0,25 35 54 0 0,-19-26-49 0 0,1 0-1 0 0,1 0 1 0 0,0-2 0 0 0,1 1-1 0 0,20 15 1 0 0,-29-26-62 0 0,1-1 0 0 0,0 0-1 0 0,0 0 1 0 0,0-1 0 0 0,13 5-1 0 0,7-3-2437 0 0,4-8-4789 0 0,-21 1 5094 0 0</inkml:trace>
</inkml:ink>
</file>

<file path=ppt/ink/ink5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392 268 512 0 0,'7'-109'1084'0'0,"-7"36"2512"0"0,0 68-3191 0 0,0 1 1 0 0,-1-1 0 0 0,1 0 0 0 0,-1 1-1 0 0,0-1 1 0 0,-1 1 0 0 0,1-1-1 0 0,-1 1 1 0 0,0 0 0 0 0,0-1-1 0 0,-4-4 1 0 0,5 7-213 0 0,-1-1 1 0 0,0 1-1 0 0,0 0 0 0 0,0 1 1 0 0,0-1-1 0 0,0 0 0 0 0,-1 0 0 0 0,1 1 1 0 0,0 0-1 0 0,-1-1 0 0 0,1 1 1 0 0,-1 0-1 0 0,1 0 0 0 0,-1 0 0 0 0,0 0 1 0 0,1 1-1 0 0,-1-1 0 0 0,0 1 0 0 0,0 0 1 0 0,-4 0-1 0 0,0 0-24 0 0,-1 1 0 0 0,1 0 0 0 0,-1 1 0 0 0,1 0 1 0 0,0 0-1 0 0,0 0 0 0 0,0 1 0 0 0,0 0 0 0 0,0 0 0 0 0,1 1 0 0 0,-1 0 0 0 0,1 0 1 0 0,0 1-1 0 0,0-1 0 0 0,0 1 0 0 0,-5 7 0 0 0,-9 10 228 0 0,1 1 0 0 0,-27 43 0 0 0,40-58-301 0 0,-13 21 195 0 0,2 0 0 0 0,0 2 0 0 0,-22 57 0 0 0,34-72-214 0 0,0-1 0 0 0,2 1-1 0 0,-1 0 1 0 0,2-1 0 0 0,0 1 0 0 0,0 0 0 0 0,2 1-1 0 0,0-1 1 0 0,1 0 0 0 0,4 22 0 0 0,-2-28-61 0 0,0 1-1 0 0,0-1 1 0 0,1 0 0 0 0,1-1 0 0 0,-1 1 0 0 0,2-1 0 0 0,-1 0 0 0 0,1 0 0 0 0,1 0 0 0 0,0-1 0 0 0,0 0 0 0 0,0 0-1 0 0,1-1 1 0 0,0 0 0 0 0,1 0 0 0 0,13 8 0 0 0,1-1-28 0 0,1-2 0 0 0,1 0 0 0 0,0-2 0 0 0,1 0 0 0 0,34 7 0 0 0,-30-10-196 0 0,0-1 1 0 0,0-1-1 0 0,1-2 0 0 0,-1-1 0 0 0,1-1 0 0 0,0-1 0 0 0,-1-2 0 0 0,1-2 0 0 0,53-12 0 0 0,-62 8-1527 0 0,0 0 0 0 0,0-1 0 0 0,-1-2 0 0 0,-1 0 0 0 0,29-20 0 0 0,-25 14-175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4.83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18 3841 0 0,'-14'-6'4673'0'0,"1"0"3329"0"0,1 1-6698 0 0,7 4-512 0 0,2 1-856 0 0,7 2 88 0 0,-1 1 8 0 0,3 0-32 0 0,-1 1-24 0 0,-1 2-32 0 0,3 1-208 0 0,1 3-288 0 0,0 1 160 0 0,0 4-2449 0 0,0 0 1857 0 0,0-1-408 0 0</inkml:trace>
</inkml:ink>
</file>

<file path=ppt/ink/ink5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5.4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106 186 8 0 0,'-5'1'1019'0'0,"0"0"0"0"0,0 0 1 0 0,0-1-1 0 0,-9 1 0 0 0,10-2-479 0 0,1 1-1 0 0,-1 1 1 0 0,1-1-1 0 0,-1 0 1 0 0,1 1 0 0 0,-1 0-1 0 0,1-1 1 0 0,-1 1-1 0 0,1 1 1 0 0,-6 2 0 0 0,8-4-468 0 0,1 0 0 0 0,-1 0 0 0 0,1 1 0 0 0,0-1 0 0 0,-1 0 1 0 0,1 0-1 0 0,-1 1 0 0 0,1-1 0 0 0,0 0 0 0 0,-1 1 0 0 0,1-1 1 0 0,0 0-1 0 0,0 1 0 0 0,-1-1 0 0 0,1 0 0 0 0,0 1 0 0 0,0-1 1 0 0,0 1-1 0 0,-1-1 0 0 0,1 1 0 0 0,0-1 0 0 0,0 0 0 0 0,0 1 1 0 0,0-1-1 0 0,0 1 0 0 0,0-1 0 0 0,0 1 0 0 0,0-1 0 0 0,0 1 0 0 0,0 0 1 0 0,0 0 3 0 0,1-1 1 0 0,-1 1-1 0 0,1 0 0 0 0,0 0 1 0 0,-1-1-1 0 0,1 1 1 0 0,0 0-1 0 0,-1-1 1 0 0,1 1-1 0 0,0 0 0 0 0,0-1 1 0 0,0 1-1 0 0,1 0 1 0 0,2 1 35 0 0,1 0 0 0 0,-1 0 0 0 0,1-1 0 0 0,6 2 0 0 0,7-1 22 0 0,1 0 0 0 0,-1-2-1 0 0,1 0 1 0 0,-1 0 0 0 0,0-2-1 0 0,1-1 1 0 0,30-7 0 0 0,-35 5-103 0 0,1 0 1 0 0,-1 0 0 0 0,0-2 0 0 0,0 0-1 0 0,0 0 1 0 0,-1-1 0 0 0,0-1 0 0 0,-1 0-1 0 0,19-18 1 0 0,-29 25-29 0 0,-1 0-1 0 0,1 1 1 0 0,0-1 0 0 0,-1 0-1 0 0,1 0 1 0 0,-1-1 0 0 0,1 1-1 0 0,-1 0 1 0 0,0 0-1 0 0,0-1 1 0 0,0 1 0 0 0,0-1-1 0 0,-1 1 1 0 0,1 0 0 0 0,0-1-1 0 0,-1 0 1 0 0,0 1-1 0 0,0-1 1 0 0,0 1 0 0 0,0-1-1 0 0,0 1 1 0 0,0-1 0 0 0,-1 1-1 0 0,1-1 1 0 0,-1 1 0 0 0,1-1-1 0 0,-1 1 1 0 0,0-1-1 0 0,0 1 1 0 0,0 0 0 0 0,-1 0-1 0 0,1-1 1 0 0,-1 1 0 0 0,1 0-1 0 0,-3-2 1 0 0,0-1 2 0 0,0 1 1 0 0,0 0-1 0 0,0 1 1 0 0,0-1-1 0 0,-1 1 0 0 0,0 0 1 0 0,0 0-1 0 0,1 0 1 0 0,-2 1-1 0 0,1 0 0 0 0,0 0 1 0 0,0 0-1 0 0,-1 0 1 0 0,1 1-1 0 0,-8-1 1 0 0,-1 2 91 0 0,0 0 0 0 0,0 1 1 0 0,0 0-1 0 0,0 1 0 0 0,0 1 1 0 0,0 0-1 0 0,1 1 0 0 0,-1 1 1 0 0,1 0-1 0 0,0 0 0 0 0,1 2 1 0 0,-1-1-1 0 0,1 2 0 0 0,0-1 1 0 0,1 2-1 0 0,0 0 1 0 0,0 0-1 0 0,1 1 0 0 0,0 0 1 0 0,1 0-1 0 0,0 1 0 0 0,1 1 1 0 0,-11 18-1 0 0,16-26-35 0 0,1 1-1 0 0,0 0 1 0 0,0 0 0 0 0,1 0 0 0 0,0 0-1 0 0,0 0 1 0 0,0 0 0 0 0,0 0 0 0 0,1 0-1 0 0,-1 0 1 0 0,1 0 0 0 0,1 0 0 0 0,-1 1-1 0 0,1-1 1 0 0,0 0 0 0 0,0 0 0 0 0,2 5-1 0 0,-1-5-25 0 0,1 0 0 0 0,-1 0 0 0 0,1 0 0 0 0,0 0-1 0 0,0-1 1 0 0,1 1 0 0 0,-1-1 0 0 0,1 0 0 0 0,0 0-1 0 0,0-1 1 0 0,1 1 0 0 0,-1-1 0 0 0,1 0 0 0 0,-1 0 0 0 0,9 4-1 0 0,6 1 8 0 0,0 0 0 0 0,1-2 0 0 0,-1 0-1 0 0,1-1 1 0 0,0-1 0 0 0,0-1-1 0 0,1-1 1 0 0,33 0 0 0 0,-24-4-771 0 0,49-7 1 0 0,27-16-4520 0 0,-81 17 3863 0 0</inkml:trace>
</inkml:ink>
</file>

<file path=ppt/ink/ink5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122 105 512 0 0,'-29'-13'1872'0'0,"22"9"-923"0"0,0 1 1 0 0,0 0 0 0 0,-1 0-1 0 0,1 0 1 0 0,0 1-1 0 0,-1 0 1 0 0,0 1 0 0 0,-13-1-1 0 0,10 4 714 0 0,10-2-1624 0 0,1 0-1 0 0,0 0 1 0 0,0 0-1 0 0,0 1 0 0 0,0-1 1 0 0,0 0-1 0 0,0 0 1 0 0,0 0-1 0 0,0 0 0 0 0,0 1 1 0 0,0-1-1 0 0,0 0 1 0 0,0 0-1 0 0,0 0 0 0 0,0 0 1 0 0,0 1-1 0 0,0-1 0 0 0,0 0 1 0 0,0 0-1 0 0,0 0 1 0 0,0 0-1 0 0,0 1 0 0 0,0-1 1 0 0,0 0-1 0 0,0 0 1 0 0,0 0-1 0 0,0 0 0 0 0,0 0 1 0 0,1 1-1 0 0,-1-1 0 0 0,0 0 1 0 0,0 0-1 0 0,0 0 1 0 0,0 0-1 0 0,0 0 0 0 0,21 16 1873 0 0,-10-8-1299 0 0,-5-2-360 0 0,-1 0-1 0 0,0 0 1 0 0,0 0 0 0 0,0 1-1 0 0,-1 0 1 0 0,0 0-1 0 0,0 1 1 0 0,-1-1 0 0 0,0 1-1 0 0,4 14 1 0 0,-2-1 340 0 0,-1 1 0 0 0,2 39 0 0 0,-6-52-436 0 0,1-4-90 0 0,0 0 1 0 0,-1-1-1 0 0,0 1 0 0 0,0 0 0 0 0,-1 0 1 0 0,1 0-1 0 0,-1-1 0 0 0,0 1 0 0 0,-2 5 1 0 0,9-24 72 0 0,7-28 0 0 0,4-10-132 0 0,-9 32 8 0 0,-2 0 0 0 0,7-41 0 0 0,-10 43-28 0 0,1-1 0 0 0,0 1 0 0 0,14-34 0 0 0,-16 49 11 0 0,-1 1-1 0 0,0 0 0 0 0,0-1 0 0 0,1 1 0 0 0,-1 0 0 0 0,1 0 0 0 0,0 0 0 0 0,0 0 0 0 0,0 0 1 0 0,0 0-1 0 0,0 0 0 0 0,0 0 0 0 0,0 1 0 0 0,0-1 0 0 0,1 1 0 0 0,-1 0 0 0 0,1 0 0 0 0,-1 0 1 0 0,1 0-1 0 0,-1 0 0 0 0,1 0 0 0 0,0 1 0 0 0,-1-1 0 0 0,4 1 0 0 0,-2 0 3 0 0,0 0 0 0 0,0 1 0 0 0,0-1 0 0 0,0 1 0 0 0,0 0 0 0 0,0 0 0 0 0,0 0 0 0 0,0 1 0 0 0,-1 0 0 0 0,1-1 0 0 0,0 1 0 0 0,-1 0 0 0 0,0 1 0 0 0,1-1 0 0 0,3 4 0 0 0,80 79 75 0 0,-72-67-50 0 0,0 0-1 0 0,-2 0 0 0 0,15 27 0 0 0,-22-34-2 0 0,-1 2-1 0 0,-1-1 1 0 0,0 0-1 0 0,0 1 1 0 0,2 24-1 0 0,2 1 70 0 0,-8-37-92 0 0,0 0-1 0 0,0 0 0 0 0,0-1 0 0 0,0 1 1 0 0,1 0-1 0 0,-1 0 0 0 0,0 0 0 0 0,1 0 1 0 0,-1-1-1 0 0,1 1 0 0 0,-1 0 0 0 0,1 0 0 0 0,-1-1 1 0 0,1 1-1 0 0,-1 0 0 0 0,1-1 0 0 0,0 1 1 0 0,1 0-1 0 0,-2-1-9 0 0,1 1-1 0 0,-1-1 1 0 0,1 0 0 0 0,0 0-1 0 0,-1 0 1 0 0,1 0-1 0 0,0 0 1 0 0,-1 0 0 0 0,1 0-1 0 0,0 0 1 0 0,-1 0 0 0 0,1 0-1 0 0,0 0 1 0 0,-1-1 0 0 0,1 1-1 0 0,0 0 1 0 0,-1 0 0 0 0,1-1-1 0 0,0 1 1 0 0,4-4-201 0 0,0 1 0 0 0,-1-1 0 0 0,1 1 0 0 0,6-9 0 0 0,-4 5-328 0 0,10-10-2483 0 0,18-23 1 0 0,-22 25 575 0 0</inkml:trace>
</inkml:ink>
</file>

<file path=ppt/ink/ink5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21 1672 0 0,'-1'0'185'0'0,"1"0"-1"0"0,0 0 0 0 0,-1 0 0 0 0,1-1 1 0 0,0 1-1 0 0,-1 0 0 0 0,1 0 0 0 0,-1-1 1 0 0,1 1-1 0 0,0 0 0 0 0,0-1 0 0 0,-1 1 0 0 0,1 0 1 0 0,0-1-1 0 0,0 1 0 0 0,-1 0 0 0 0,1-1 1 0 0,0 1-1 0 0,0-1 0 0 0,0 1 0 0 0,0-1 1 0 0,-1 1-1 0 0,1 0 0 0 0,0-1 0 0 0,0 1 1 0 0,0-1-1 0 0,0 1 0 0 0,0-1 0 0 0,0 1 1 0 0,0-1-1 0 0,0 1 0 0 0,0 0 0 0 0,1-1 1 0 0,-1 1-1 0 0,0-1 0 0 0,0 1 0 0 0,0-1 1 0 0,0 1-1 0 0,1 0 0 0 0,-1-1 0 0 0,0 0-118 0 0,0 1 0 0 0,0 0 0 0 0,1 0 0 0 0,-1-1 0 0 0,0 1-1 0 0,0 0 1 0 0,0-1 0 0 0,0 1 0 0 0,1 0 0 0 0,-1 0 0 0 0,0-1 0 0 0,0 1-1 0 0,1 0 1 0 0,-1 0 0 0 0,0-1 0 0 0,0 1 0 0 0,1 0 0 0 0,-1 0 0 0 0,0 0-1 0 0,0 0 1 0 0,1 0 0 0 0,-1-1 0 0 0,1 1 0 0 0,-1 0 33 0 0,1 0 1 0 0,-1 1-1 0 0,1-1 1 0 0,-1 0-1 0 0,0 0 0 0 0,1 0 1 0 0,-1 1-1 0 0,1-1 1 0 0,-1 0-1 0 0,0 1 1 0 0,1-1-1 0 0,-1 0 1 0 0,0 1-1 0 0,1-1 0 0 0,-1 0 1 0 0,0 1-1 0 0,0-1 1 0 0,1 0-1 0 0,-1 1 1 0 0,0-1-1 0 0,0 1 1 0 0,0-1-1 0 0,1 1 0 0 0,2 8 328 0 0,0 0-1 0 0,-1 0 0 0 0,0 0 0 0 0,0 0 0 0 0,-1 0 0 0 0,-1 0 0 0 0,1 0 0 0 0,-2 11 0 0 0,-10 74 1313 0 0,10-86-1526 0 0,-11 68 634 0 0,-23 189 534 0 0,33-232-1350 0 0,2 0-1 0 0,1 0 1 0 0,2 0 0 0 0,1 0 0 0 0,1 0-1 0 0,11 32 1 0 0,-13-53-33 0 0,1 0 0 0 0,1-1 0 0 0,0 1 0 0 0,0-1 0 0 0,1 0 0 0 0,10 13-1 0 0,-13-20-44 0 0,0-1-1 0 0,0 1 1 0 0,1 0-1 0 0,-1-1 0 0 0,1 0 1 0 0,0 0-1 0 0,0 0 1 0 0,0 0-1 0 0,0-1 1 0 0,0 0-1 0 0,1 0 0 0 0,-1 0 1 0 0,1 0-1 0 0,0 0 1 0 0,-1-1-1 0 0,1 0 1 0 0,0 0-1 0 0,7 0 0 0 0,-7-1-256 0 0,1 0 0 0 0,-1 0-1 0 0,1-1 1 0 0,9-1 0 0 0,-12 1-696 0 0,0 0 1 0 0,0 0-1 0 0,0 0 0 0 0,-1 0 1 0 0,1-1-1 0 0,3-1 0 0 0,0-3-3335 0 0</inkml:trace>
</inkml:ink>
</file>

<file path=ppt/ink/ink5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6.8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1 148 2176 0 0,'1'-5'7096'0'0,"3"-7"-5766"0"0,3 7-765 0 0,-1 0-1 0 0,1 0 0 0 0,0 1 1 0 0,0-1-1 0 0,1 2 0 0 0,13-6 1 0 0,-2 0 49 0 0,20-7-335 0 0,0 2-1 0 0,0 1 1 0 0,1 3-1 0 0,82-12 1 0 0,-114 21-279 0 0,71-8 86 0 0,-67 8-166 0 0,1 1 0 0 0,-1 0 1 0 0,1 1-1 0 0,15 3 0 0 0,-26-3-8 0 0,1-1 0 0 0,-1 1 0 0 0,0 0 0 0 0,1 0-1 0 0,-1 0 1 0 0,0 0 0 0 0,0 0 0 0 0,1 0-1 0 0,-1 0 1 0 0,0 1 0 0 0,0-1 0 0 0,-1 1 0 0 0,3 2-1 0 0,-3-3-134 0 0,0 1-1 0 0,0 0 0 0 0,0-1 1 0 0,0 1-1 0 0,0-1 0 0 0,-1 1 1 0 0,1 0-1 0 0,0 0 0 0 0,-1-1 0 0 0,0 1 1 0 0,1 0-1 0 0,-1 0 0 0 0,0 0 1 0 0,0 0-1 0 0,0-1 0 0 0,0 1 1 0 0,0 0-1 0 0,-1 3 0 0 0,-3 12-1272 0 0</inkml:trace>
</inkml:ink>
</file>

<file path=ppt/ink/ink5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7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74 296 8 0 0,'9'12'1439'0'0,"-1"0"-1"0"0,2-1 1 0 0,0 0-1 0 0,15 13 1 0 0,-20-20-753 0 0,1 1 0 0 0,0-1 1 0 0,0 0-1 0 0,0 0 1 0 0,0-1-1 0 0,1 0 0 0 0,-1 0 1 0 0,1 0-1 0 0,0-1 1 0 0,13 3-1 0 0,-20-5-589 0 0,1 0-1 0 0,-1 0 1 0 0,1 0 0 0 0,-1 1-1 0 0,0-1 1 0 0,1 0 0 0 0,-1 0-1 0 0,1 0 1 0 0,-1 0 0 0 0,0 0-1 0 0,1 0 1 0 0,-1 0 0 0 0,1 0-1 0 0,-1 0 1 0 0,0-1 0 0 0,1 1-1 0 0,-1 0 1 0 0,1 0-1 0 0,-1 0 1 0 0,0 0 0 0 0,1-1-1 0 0,-1 1 1 0 0,0 0 0 0 0,1 0-1 0 0,-1 0 1 0 0,0-1 0 0 0,1 1-1 0 0,-1-1 1 0 0,0 1-22 0 0,0-1 0 0 0,0 0 0 0 0,0 1 1 0 0,0-1-1 0 0,0 1 0 0 0,0-1 0 0 0,0 0 0 0 0,-1 1 0 0 0,1-1 1 0 0,0 1-1 0 0,0-1 0 0 0,-1 1 0 0 0,1-1 0 0 0,0 1 1 0 0,-1-1-1 0 0,0 0 0 0 0,-20-20 562 0 0,-35-20-307 0 0,-22-19-166 0 0,71 54-153 0 0,0-1-1 0 0,0 0 1 0 0,0-1-1 0 0,1 0 0 0 0,0 0 1 0 0,1 0-1 0 0,-7-13 1 0 0,10 16-16 0 0,0 0 0 0 0,0 0 0 0 0,0 0-1 0 0,1 0 1 0 0,0 0 0 0 0,0 0 0 0 0,0-1 0 0 0,1 1 0 0 0,-1 0-1 0 0,1 0 1 0 0,1 0 0 0 0,-1-1 0 0 0,1 1 0 0 0,0 0 0 0 0,0 0 0 0 0,0 0-1 0 0,1 0 1 0 0,0 0 0 0 0,-1 0 0 0 0,2 0 0 0 0,-1 1 0 0 0,1-1 0 0 0,0 1-1 0 0,0-1 1 0 0,0 1 0 0 0,0 0 0 0 0,1 0 0 0 0,-1 0 0 0 0,1 1-1 0 0,0 0 1 0 0,0-1 0 0 0,1 1 0 0 0,-1 1 0 0 0,1-1 0 0 0,6-3 0 0 0,6 0 34 0 0,0 0 1 0 0,0 1 0 0 0,1 0 0 0 0,-1 1-1 0 0,1 2 1 0 0,0 0 0 0 0,0 0 0 0 0,0 2-1 0 0,21 1 1 0 0,-28 1-193 0 0,1-1 0 0 0,-1 2 0 0 0,0-1 0 0 0,0 2 0 0 0,0-1 0 0 0,17 9 0 0 0,-21-8-416 0 0,1 1 0 0 0,-1 0 0 0 0,0 0 0 0 0,-1 0 1 0 0,1 0-1 0 0,-1 1 0 0 0,0 0 0 0 0,0 1 0 0 0,7 11 0 0 0,-3-2-1880 0 0</inkml:trace>
</inkml:ink>
</file>

<file path=ppt/ink/ink5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327 548 512 0 0,'-12'-4'1362'0'0,"1"0"-1"0"0,-1 1 1 0 0,0 0-1 0 0,1 0 1 0 0,-1 1-1 0 0,-24 0 1 0 0,28 2-1039 0 0,1 1-1 0 0,-1 0 1 0 0,0 0 0 0 0,1 1 0 0 0,-1 0-1 0 0,1 0 1 0 0,0 1 0 0 0,0 0 0 0 0,0 0 0 0 0,0 1-1 0 0,0 0 1 0 0,-6 5 0 0 0,-1 1 135 0 0,1 1-1 0 0,0 0 1 0 0,-19 24 0 0 0,26-28-260 0 0,0 0 1 0 0,1 1-1 0 0,0-1 1 0 0,0 2-1 0 0,1-1 1 0 0,0 0-1 0 0,1 1 0 0 0,-4 12 1 0 0,6-18-147 0 0,0 0 0 0 0,1 0 0 0 0,0 0 0 0 0,0 0 0 0 0,-1 0 0 0 0,2 0 0 0 0,-1 0 0 0 0,0 0-1 0 0,0-1 1 0 0,1 1 0 0 0,0 0 0 0 0,0 0 0 0 0,0 0 0 0 0,0-1 0 0 0,0 1 0 0 0,3 5 0 0 0,-1-5-12 0 0,-1 1-1 0 0,1-1 0 0 0,1 0 1 0 0,-1 1-1 0 0,0-2 1 0 0,1 1-1 0 0,-1 0 0 0 0,1-1 1 0 0,0 1-1 0 0,4 1 1 0 0,4 1-15 0 0,-1-1 0 0 0,0 0 0 0 0,1-1 0 0 0,0 0 0 0 0,0-1 0 0 0,0 0 0 0 0,14 0 0 0 0,-10-2-15 0 0,-1-1 0 0 0,0-1 0 0 0,1 0 0 0 0,-1-1 0 0 0,0 0-1 0 0,15-7 1 0 0,-3 0-54 0 0,-1-1 1 0 0,32-19-1 0 0,-54 28 23 0 0,0 0-1 0 0,0 0 1 0 0,-1-1 0 0 0,1 0-1 0 0,-1 0 1 0 0,1 0 0 0 0,-1 0 0 0 0,0 0-1 0 0,0-1 1 0 0,0 0 0 0 0,-1 1 0 0 0,1-1-1 0 0,-1 0 1 0 0,0 0 0 0 0,2-6 0 0 0,-2 5-20 0 0,-1 0 1 0 0,-1 0-1 0 0,1 1 0 0 0,-1-1 1 0 0,0 0-1 0 0,0 0 1 0 0,0 1-1 0 0,-1-1 1 0 0,1 0-1 0 0,-1 0 1 0 0,0 1-1 0 0,-1-1 1 0 0,1 1-1 0 0,-3-7 1 0 0,-1 0-94 0 0,-1 0 0 0 0,0 0 0 0 0,0 1 1 0 0,-1-1-1 0 0,0 1 0 0 0,-1 1 1 0 0,0-1-1 0 0,-1 2 0 0 0,0-1 0 0 0,-11-8 1 0 0,14 13 113 0 0,0-1 1 0 0,-1 1-1 0 0,1 1 1 0 0,-1-1-1 0 0,0 1 1 0 0,0 0-1 0 0,0 0 1 0 0,-1 1-1 0 0,1 0 1 0 0,0 1-1 0 0,-1-1 1 0 0,0 1-1 0 0,1 1 1 0 0,-1 0-1 0 0,1 0 1 0 0,-1 0-1 0 0,-10 2 1 0 0,7 1 51 0 0,1-1-1 0 0,0 2 1 0 0,0 0-1 0 0,1 0 1 0 0,-1 0 0 0 0,1 1-1 0 0,0 1 1 0 0,0-1 0 0 0,0 2-1 0 0,1-1 1 0 0,0 1 0 0 0,0 0-1 0 0,-9 12 1 0 0,9-9 21 0 0,0 1-1 0 0,1 0 1 0 0,0 0 0 0 0,1 0 0 0 0,0 1-1 0 0,0 0 1 0 0,1 1 0 0 0,1-1-1 0 0,0 1 1 0 0,-2 16 0 0 0,5-23-30 0 0,0-1 0 0 0,1 0 0 0 0,0 1 0 0 0,0-1-1 0 0,0 0 1 0 0,1 1 0 0 0,0-1 0 0 0,0 0 0 0 0,0 0 0 0 0,0 1 0 0 0,1-1 0 0 0,0 0 0 0 0,0 0 0 0 0,0-1 0 0 0,1 1 0 0 0,-1 0 0 0 0,1-1 0 0 0,0 1 0 0 0,6 5 0 0 0,-3-4 6 0 0,0-1 0 0 0,0 0 1 0 0,0 0-1 0 0,1-1 0 0 0,0 1 1 0 0,0-1-1 0 0,0-1 0 0 0,0 1 1 0 0,1-1-1 0 0,-1-1 0 0 0,1 1 1 0 0,11 1-1 0 0,-10-3-14 0 0,-1 0-1 0 0,1 0 1 0 0,0-1-1 0 0,-1-1 1 0 0,1 1 0 0 0,0-2-1 0 0,-1 1 1 0 0,1-1 0 0 0,-1 0-1 0 0,13-5 1 0 0,8-6 22 0 0,44-25-1 0 0,-17 8-78 0 0,-47 26 44 0 0,0-1 1 0 0,-1 0-1 0 0,0 0 1 0 0,0-1-1 0 0,0 0 1 0 0,10-10-1 0 0,-14 12-15 0 0,-1 1-1 0 0,-1-1 0 0 0,1 0 0 0 0,0 0 0 0 0,-1 0 0 0 0,0 0 0 0 0,0 0 1 0 0,0-1-1 0 0,0 1 0 0 0,-1 0 0 0 0,1-1 0 0 0,-1 0 0 0 0,0 1 1 0 0,-1-1-1 0 0,1-7 0 0 0,-1 8 0 0 0,0-1-1 0 0,-1 1 1 0 0,1 0 0 0 0,-1 0 0 0 0,0-1-1 0 0,-1-4 1 0 0,1 9 14 0 0,1-1 0 0 0,0 0 0 0 0,0 0 1 0 0,-1 1-1 0 0,1-1 0 0 0,0 1 0 0 0,-1-1 0 0 0,1 0 0 0 0,-1 1 0 0 0,1-1 0 0 0,-1 1 0 0 0,1-1 0 0 0,-1 1 0 0 0,1-1 0 0 0,-1 1 1 0 0,0-1-1 0 0,1 1 0 0 0,-1-1 0 0 0,1 1 0 0 0,-1 0 0 0 0,0 0 0 0 0,1-1 0 0 0,-1 1 0 0 0,0 0 0 0 0,0 0 0 0 0,1 0 0 0 0,-1-1 0 0 0,0 1 1 0 0,0 0-1 0 0,1 0 0 0 0,-1 0 0 0 0,0 0 0 0 0,1 1 0 0 0,-1-1 0 0 0,0 0 0 0 0,0 0 0 0 0,1 0 0 0 0,-1 1 0 0 0,0-1 0 0 0,1 0 1 0 0,-1 0-1 0 0,0 1 0 0 0,1-1 0 0 0,-2 1 0 0 0,-1 1 8 0 0,0 0 1 0 0,0 0 0 0 0,-1 0-1 0 0,1 1 1 0 0,1-1-1 0 0,-1 1 1 0 0,0 0-1 0 0,1-1 1 0 0,-1 1-1 0 0,1 0 1 0 0,0 1-1 0 0,0-1 1 0 0,0 0-1 0 0,0 1 1 0 0,1-1 0 0 0,-1 1-1 0 0,1-1 1 0 0,0 1-1 0 0,0 0 1 0 0,0-1-1 0 0,0 1 1 0 0,1 0-1 0 0,0 0 1 0 0,0 0-1 0 0,0-1 1 0 0,0 1 0 0 0,1 7-1 0 0,1-5 9 0 0,-1 0 0 0 0,1-1-1 0 0,0 1 1 0 0,0-1 0 0 0,0 1 0 0 0,1-1 0 0 0,0 0-1 0 0,0 0 1 0 0,0 0 0 0 0,1 0 0 0 0,0-1 0 0 0,0 1-1 0 0,0-1 1 0 0,0 0 0 0 0,1 0 0 0 0,-1 0 0 0 0,8 4-1 0 0,-4-4 9 0 0,0 0-1 0 0,-1-1 1 0 0,1 0 0 0 0,0 0-1 0 0,0-1 1 0 0,1 0-1 0 0,-1 0 1 0 0,0-1-1 0 0,14 1 1 0 0,-9-2-7 0 0,0-1 1 0 0,0 0-1 0 0,0-1 1 0 0,0-1 0 0 0,19-5-1 0 0,5-6 11 0 0,0-2-1 0 0,-2-1 1 0 0,35-22-1 0 0,-70 39-28 0 0,28-17-3 0 0,0-1-1 0 0,-1-1 1 0 0,-2-1-1 0 0,31-30 1 0 0,-42 36-17 0 0,-2-1 0 0 0,1 0 0 0 0,-2-1 0 0 0,0 0 0 0 0,-1-1 1 0 0,0 0-1 0 0,-2 0 0 0 0,11-29 0 0 0,-10 17-145 0 0,0-2 1 0 0,-2 1-1 0 0,-2-1 0 0 0,0 0 1 0 0,-2 0-1 0 0,-2 0 0 0 0,-2-36 0 0 0,0 62 167 0 0,1-1 0 0 0,-1 0 0 0 0,0 0-1 0 0,0 1 1 0 0,-1-1 0 0 0,0 1 0 0 0,0-1-1 0 0,0 1 1 0 0,-1 0 0 0 0,0 0 0 0 0,0 0-1 0 0,0 0 1 0 0,0 0 0 0 0,-1 1-1 0 0,0-1 1 0 0,0 1 0 0 0,0 0 0 0 0,0 0-1 0 0,-1 1 1 0 0,1-1 0 0 0,-1 1 0 0 0,0 0-1 0 0,0 0 1 0 0,0 1 0 0 0,0-1 0 0 0,-1 1-1 0 0,1 0 1 0 0,-1 1 0 0 0,-8-2-1 0 0,3 1 68 0 0,0 0 0 0 0,0 1 0 0 0,0 0-1 0 0,-1 1 1 0 0,1 0 0 0 0,0 1 0 0 0,0 0-1 0 0,0 0 1 0 0,-1 2 0 0 0,2-1 0 0 0,-1 1 0 0 0,0 1-1 0 0,0 0 1 0 0,1 1 0 0 0,0 0 0 0 0,-17 11-1 0 0,12-5 105 0 0,0 0-1 0 0,0 2 1 0 0,1-1-1 0 0,1 2 1 0 0,1 0-1 0 0,-1 0 1 0 0,2 1-1 0 0,0 1 1 0 0,-11 22-1 0 0,10-14 42 0 0,1 0-1 0 0,0 1 0 0 0,2 1 0 0 0,1-1 1 0 0,1 2-1 0 0,2-1 0 0 0,0 1 0 0 0,2-1 0 0 0,-1 38 1 0 0,5-42-112 0 0,0 0 0 0 0,1 0 0 0 0,2 0 0 0 0,0-1 0 0 0,1 1 1 0 0,1-1-1 0 0,1 0 0 0 0,1 0 0 0 0,1-1 0 0 0,0 0 0 0 0,23 34 0 0 0,-16-31-123 0 0,1-1-1 0 0,1-1 0 0 0,1-1 0 0 0,0 0 1 0 0,39 29-1 0 0,-45-40-266 0 0,1 0 0 0 0,0 0 1 0 0,1-2-1 0 0,0 0 0 0 0,0 0 1 0 0,1-1-1 0 0,-1-1 0 0 0,1-1 1 0 0,0 0-1 0 0,32 3 0 0 0,-28-6-1738 0 0,1-1 0 0 0,29-3-1 0 0,-22-2 186 0 0</inkml:trace>
</inkml:ink>
</file>

<file path=ppt/ink/ink5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8.8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20 129 512 0 0,'-2'-6'231'0'0,"-13"-46"3844"0"0,14 48-3622 0 0,1 0 1 0 0,-1 0 0 0 0,1 0 0 0 0,0 0-1 0 0,0-1 1 0 0,0 1 0 0 0,0 0 0 0 0,1 0-1 0 0,-1 0 1 0 0,4-7 0 0 0,-4 10-378 0 0,0 0-1 0 0,0 0 1 0 0,1 0 0 0 0,-1 0 0 0 0,1 0 0 0 0,-1 1 0 0 0,0-1-1 0 0,1 0 1 0 0,0 0 0 0 0,-1 0 0 0 0,1 1 0 0 0,0-1 0 0 0,-1 0-1 0 0,1 0 1 0 0,0 1 0 0 0,0-1 0 0 0,-1 1 0 0 0,1-1 0 0 0,0 1-1 0 0,0-1 1 0 0,0 1 0 0 0,0-1 0 0 0,0 1 0 0 0,0 0 0 0 0,0-1 0 0 0,0 1-1 0 0,0 0 1 0 0,0 0 0 0 0,-1 0 0 0 0,1 0 0 0 0,0 0 0 0 0,2 0-1 0 0,-1 1-3 0 0,-1-1 0 0 0,0 1-1 0 0,1 0 1 0 0,-1-1 0 0 0,0 1-1 0 0,1 0 1 0 0,-1 0 0 0 0,0 0-1 0 0,0 0 1 0 0,0 0-1 0 0,0 0 1 0 0,0 1 0 0 0,0-1-1 0 0,0 0 1 0 0,0 0 0 0 0,0 1-1 0 0,0-1 1 0 0,-1 1 0 0 0,2 1-1 0 0,4 16 295 0 0,-1-1-1 0 0,-1 0 1 0 0,0 1 0 0 0,-1 0-1 0 0,-2 0 1 0 0,0 0-1 0 0,-1 26 1 0 0,-24 132 2172 0 0,16-134-2118 0 0,-8 27 234 0 0,10-49-500 0 0,1 0-1 0 0,-4 41 1 0 0,9-59-151 0 0,0 1 1 0 0,0 0-1 0 0,0-1 1 0 0,0 1-1 0 0,1-1 1 0 0,0 1 0 0 0,-1-1-1 0 0,1 1 1 0 0,1-1-1 0 0,-1 1 1 0 0,2 3-1 0 0,-2-7-13 0 0,-1 1-1 0 0,1 0 1 0 0,-1-1 0 0 0,1 1-1 0 0,-1 0 1 0 0,1-1 0 0 0,0 1-1 0 0,-1-1 1 0 0,1 1 0 0 0,0-1-1 0 0,-1 1 1 0 0,1-1-1 0 0,0 1 1 0 0,0-1 0 0 0,-1 0-1 0 0,1 1 1 0 0,0-1 0 0 0,0 0-1 0 0,1 0 1 0 0,-1 0-31 0 0,1 0 0 0 0,-1 0 0 0 0,1 0-1 0 0,-1-1 1 0 0,1 1 0 0 0,-1 0 0 0 0,1-1 0 0 0,-1 0 0 0 0,0 1 0 0 0,1-1 0 0 0,-1 0 0 0 0,0 1-1 0 0,0-1 1 0 0,3-2 0 0 0,24-25-2285 0 0,-21 20 295 0 0,0-1-1 0 0,-1 0 0 0 0,7-13 0 0 0,-5 8 239 0 0</inkml:trace>
</inkml:ink>
</file>

<file path=ppt/ink/ink5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39:59.2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58 272 1872 0 0,'-18'-27'4271'0'0,"13"20"-3521"0"0,0 0 1 0 0,1-1-1 0 0,0 1 1 0 0,0-1-1 0 0,0 0 1 0 0,1-1 0 0 0,0 1-1 0 0,1 0 1 0 0,-3-16-1 0 0,4 19-609 0 0,1 0 0 0 0,0 0 0 0 0,0 1 0 0 0,1-1 0 0 0,-1 0 0 0 0,1 1 0 0 0,0-1 0 0 0,0 0 0 0 0,1 1 0 0 0,-1-1 0 0 0,1 1 0 0 0,0 0 0 0 0,0-1 0 0 0,3-3 0 0 0,-1 3-49 0 0,0 0-1 0 0,0 1 1 0 0,0-1 0 0 0,1 1-1 0 0,-1 0 1 0 0,1 1 0 0 0,0-1 0 0 0,0 1-1 0 0,10-5 1 0 0,0 1 55 0 0,0 2 0 0 0,0 0-1 0 0,0 1 1 0 0,1 0 0 0 0,0 1 0 0 0,-1 1 0 0 0,27 0-1 0 0,-12 2 26 0 0,1 2-1 0 0,-1 2 0 0 0,0 0 0 0 0,-1 2 1 0 0,1 1-1 0 0,-1 2 0 0 0,-1 1 0 0 0,1 1 1 0 0,43 24-1 0 0,-63-30-134 0 0,0 1-1 0 0,0 0 1 0 0,-1 0 0 0 0,0 1-1 0 0,0 0 1 0 0,-1 0 0 0 0,1 1-1 0 0,-2 0 1 0 0,1 0 0 0 0,8 16 0 0 0,-12-19-14 0 0,0 1 0 0 0,-1-1 0 0 0,0 1 0 0 0,0 0 1 0 0,0 0-1 0 0,-1-1 0 0 0,0 1 0 0 0,0 0 1 0 0,0 0-1 0 0,-1 0 0 0 0,0 1 0 0 0,0-1 0 0 0,0 0 1 0 0,-1 0-1 0 0,0 0 0 0 0,0 0 0 0 0,-1-1 1 0 0,0 1-1 0 0,-4 10 0 0 0,1-6-1 0 0,0 0 1 0 0,-1 0-1 0 0,0-1 0 0 0,0 0 1 0 0,-1 0-1 0 0,-1-1 0 0 0,1 1 1 0 0,-1-1-1 0 0,-1-1 0 0 0,1 0 1 0 0,-1 0-1 0 0,-1-1 0 0 0,1 0 1 0 0,-1 0-1 0 0,0-1 0 0 0,0-1 0 0 0,-1 1 1 0 0,-12 2-1 0 0,-19 7-25 0 0,-1-3 0 0 0,0-1 0 0 0,0-2-1 0 0,-54 3 1 0 0,90-11-31 0 0,1 0 0 0 0,-1 0 0 0 0,0-1 0 0 0,1 0-1 0 0,-1 0 1 0 0,1-1 0 0 0,-1 1 0 0 0,1-2 0 0 0,0 1 0 0 0,-7-4-1 0 0,10 5-74 0 0,1-1 0 0 0,-1 1 0 0 0,1-1 0 0 0,0 0-1 0 0,0 0 1 0 0,0 0 0 0 0,0 0 0 0 0,0 0-1 0 0,0 0 1 0 0,0 0 0 0 0,1-1 0 0 0,-1 1 0 0 0,1-1-1 0 0,0 1 1 0 0,-1-1 0 0 0,1 1 0 0 0,0-1 0 0 0,1 0-1 0 0,-1 0 1 0 0,0 1 0 0 0,1-1 0 0 0,0 0-1 0 0,-1 0 1 0 0,1 0 0 0 0,1-5 0 0 0,0 4-380 0 0,-1 0 0 0 0,1 1 0 0 0,0-1 0 0 0,1 1-1 0 0,-1-1 1 0 0,1 1 0 0 0,0-1 0 0 0,-1 1 0 0 0,1 0 0 0 0,1 0 0 0 0,-1 0 0 0 0,0 0 0 0 0,6-4 0 0 0,9-10-2882 0 0</inkml:trace>
</inkml:ink>
</file>

<file path=ppt/ink/ink5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0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219 164 512 0 0,'-3'-4'745'0'0,"1"1"0"0"0,-1 0 0 0 0,0-1 0 0 0,0 1 0 0 0,0 0-1 0 0,-1 1 1 0 0,1-1 0 0 0,-1 1 0 0 0,1-1 0 0 0,-1 1 0 0 0,-5-2 0 0 0,6 3-455 0 0,1 0 0 0 0,-1 1 0 0 0,1-1 0 0 0,0 1 0 0 0,-1 0 0 0 0,1 0 0 0 0,-1 0 1 0 0,1 0-1 0 0,-1 0 0 0 0,1 1 0 0 0,-1-1 0 0 0,1 1 0 0 0,0-1 0 0 0,-1 1 0 0 0,1 0 0 0 0,0 0 0 0 0,0 0 0 0 0,-1 0 0 0 0,1 1 1 0 0,0-1-1 0 0,-3 3 0 0 0,-3 2-72 0 0,1 1-1 0 0,0 0 1 0 0,0 0 0 0 0,1 0 0 0 0,0 1-1 0 0,0 0 1 0 0,1 0 0 0 0,0 0 0 0 0,0 1 0 0 0,1-1-1 0 0,0 1 1 0 0,-3 10 0 0 0,6-14-165 0 0,0 0 1 0 0,-1-1-1 0 0,2 1 0 0 0,-1 0 1 0 0,0 0-1 0 0,1 0 0 0 0,0 0 1 0 0,0 0-1 0 0,1 0 0 0 0,-1 0 1 0 0,1 0-1 0 0,0 0 0 0 0,1 0 1 0 0,-1 0-1 0 0,1-1 1 0 0,0 1-1 0 0,0-1 0 0 0,0 1 1 0 0,1-1-1 0 0,-1 0 0 0 0,1 0 1 0 0,0 0-1 0 0,0 0 0 0 0,1 0 1 0 0,3 3-1 0 0,-2-2-38 0 0,1-1 0 0 0,-1 0 1 0 0,1 0-1 0 0,0-1 0 0 0,0 1 1 0 0,1-1-1 0 0,-1-1 0 0 0,0 1 0 0 0,1-1 1 0 0,0 0-1 0 0,-1 0 0 0 0,1-1 0 0 0,7 1 1 0 0,-4-2 2 0 0,-1 0 1 0 0,0-1 0 0 0,1 0 0 0 0,-1 0 0 0 0,0 0-1 0 0,0-2 1 0 0,0 1 0 0 0,0-1 0 0 0,10-5-1 0 0,-6 3-55 0 0,0-1-1 0 0,-1-1 0 0 0,0 0 1 0 0,0 0-1 0 0,0-1 0 0 0,-1-1 0 0 0,13-12 1 0 0,-21 17 22 0 0,1 0-1 0 0,-1 0 1 0 0,0 0 0 0 0,0 0 0 0 0,0-1 0 0 0,-1 1 0 0 0,0-1 0 0 0,0 0 0 0 0,0 1-1 0 0,0-1 1 0 0,-1 0 0 0 0,1 0 0 0 0,-1-1 0 0 0,-1 1 0 0 0,1 0 0 0 0,-1 0 0 0 0,0 0 0 0 0,0 0-1 0 0,0 0 1 0 0,-1-1 0 0 0,0 1 0 0 0,-2-10 0 0 0,-2-3-97 0 0,-1 0 0 0 0,-1 0 0 0 0,0 0 0 0 0,-1 1 0 0 0,-1 0 0 0 0,-15-21 0 0 0,21 34 104 0 0,-1-1 1 0 0,1 1-1 0 0,-1-1 1 0 0,0 1-1 0 0,-1 0 0 0 0,1 0 1 0 0,-1 1-1 0 0,0-1 0 0 0,1 1 1 0 0,-1 0-1 0 0,-1 1 0 0 0,1-1 1 0 0,0 1-1 0 0,-1 0 0 0 0,1 0 1 0 0,-1 1-1 0 0,0-1 1 0 0,1 1-1 0 0,-1 1 0 0 0,0-1 1 0 0,0 1-1 0 0,0 0 0 0 0,1 0 1 0 0,-11 2-1 0 0,3 1 35 0 0,1 1 0 0 0,1 0 0 0 0,-1 0 0 0 0,1 1 0 0 0,-1 1 0 0 0,1 0 0 0 0,1 1 1 0 0,-1 0-1 0 0,1 0 0 0 0,1 1 0 0 0,-1 0 0 0 0,1 1 0 0 0,1 0 0 0 0,-1 0 0 0 0,2 1 0 0 0,-12 17 0 0 0,16-21-13 0 0,-1 1-1 0 0,1-1 1 0 0,0 1 0 0 0,1 0 0 0 0,0-1-1 0 0,0 1 1 0 0,0 0 0 0 0,1 1-1 0 0,0-1 1 0 0,0 0 0 0 0,1 0-1 0 0,0 14 1 0 0,1-16 11 0 0,0 0 1 0 0,0 0-1 0 0,0 0 1 0 0,0 0-1 0 0,1 0 0 0 0,0-1 1 0 0,0 1-1 0 0,0 0 0 0 0,1-1 1 0 0,0 0-1 0 0,-1 1 1 0 0,1-1-1 0 0,1 0 0 0 0,-1 0 1 0 0,1-1-1 0 0,-1 1 0 0 0,1-1 1 0 0,8 6-1 0 0,-1-2 14 0 0,0-1-1 0 0,0 0 1 0 0,1-1-1 0 0,0 0 1 0 0,0 0 0 0 0,0-2-1 0 0,17 4 1 0 0,-20-5-25 0 0,0-1 0 0 0,-1-1 0 0 0,1 0 0 0 0,0 0 0 0 0,-1 0 0 0 0,1-1 0 0 0,0 0 0 0 0,-1-1 0 0 0,1 0 1 0 0,-1 0-1 0 0,14-7 0 0 0,53-27 32 0 0,-63 30-52 0 0,-1-1-1 0 0,0-1 1 0 0,-1 0 0 0 0,13-12-1 0 0,-18 15-7 0 0,-1-1-1 0 0,1 0 0 0 0,-1 0 0 0 0,-1 0 1 0 0,1-1-1 0 0,-1 1 0 0 0,0-1 0 0 0,-1 0 1 0 0,1 1-1 0 0,-2-1 0 0 0,1-1 1 0 0,-1 1-1 0 0,0 0 0 0 0,0 0 0 0 0,0 0 1 0 0,-1-1-1 0 0,-1 1 0 0 0,1 0 0 0 0,-4-14 1 0 0,4 20 16 0 0,0 0 1 0 0,0 1-1 0 0,0-1 1 0 0,0 0-1 0 0,0 0 1 0 0,-1 0-1 0 0,1 0 1 0 0,0 0-1 0 0,-1 0 1 0 0,1 0-1 0 0,-1 0 1 0 0,1 1-1 0 0,-1-1 1 0 0,1 0-1 0 0,-1 0 1 0 0,0 1-1 0 0,1-1 1 0 0,-1 0-1 0 0,0 1 1 0 0,0-1-1 0 0,1 1 1 0 0,-1-1-1 0 0,0 1 1 0 0,0-1-1 0 0,0 1 1 0 0,-1-1-1 0 0,0 1 8 0 0,1 0-1 0 0,-1 0 1 0 0,1 1-1 0 0,0-1 0 0 0,-1 0 1 0 0,1 1-1 0 0,0-1 1 0 0,0 1-1 0 0,-1-1 1 0 0,1 1-1 0 0,0 0 0 0 0,0 0 1 0 0,0-1-1 0 0,0 1 1 0 0,0 0-1 0 0,0 0 1 0 0,0 0-1 0 0,-1 2 0 0 0,-3 2 43 0 0,1 1-1 0 0,0 0 0 0 0,1 0 1 0 0,-1 0-1 0 0,1 0 0 0 0,0 0 1 0 0,1 1-1 0 0,-1-1 0 0 0,1 1 1 0 0,1-1-1 0 0,-1 1 0 0 0,1 0 1 0 0,0 0-1 0 0,1 0 0 0 0,0 0 1 0 0,0 0-1 0 0,0 0 0 0 0,3 13 1 0 0,-2-14-36 0 0,0-1 0 0 0,1 1 0 0 0,0-1 0 0 0,0 1 0 0 0,0-1 1 0 0,0 0-1 0 0,1 0 0 0 0,0 0 0 0 0,0 0 0 0 0,0 0 0 0 0,1-1 1 0 0,-1 1-1 0 0,1-1 0 0 0,0 0 0 0 0,1 0 0 0 0,-1 0 0 0 0,1-1 0 0 0,-1 0 1 0 0,1 0-1 0 0,0 0 0 0 0,0 0 0 0 0,1-1 0 0 0,6 3 0 0 0,4-1-78 0 0,0 0 0 0 0,0-2 0 0 0,1 0-1 0 0,-1 0 1 0 0,1-2 0 0 0,0 0 0 0 0,-1-1 0 0 0,1 0-1 0 0,-1-2 1 0 0,0 0 0 0 0,17-5 0 0 0,-19 4-829 0 0,0-1 0 0 0,-1 0 0 0 0,1-2 0 0 0,-1 1 0 0 0,0-1-1 0 0,-1-1 1 0 0,20-16 0 0 0,-17 9-1345 0 0,-1 1 306 0 0</inkml:trace>
</inkml:ink>
</file>

<file path=ppt/ink/ink5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 1632 0 0,'-2'-1'6105'0'0,"-3"-3"-2548"0"0,6 5-3221 0 0,1 1 0 0 0,-1 0 0 0 0,1 0 0 0 0,-1-1 0 0 0,0 1 0 0 0,1 0 0 0 0,-1 1 0 0 0,0-1 0 0 0,0 0 0 0 0,1 4 0 0 0,6 24 487 0 0,-1 22 705 0 0,-1-1 1 0 0,-3 89-1 0 0,-3-129-1346 0 0,-1 409 1613 0 0,1-418-1795 0 0,0 17-136 0 0,4 37 0 0 0,-3-51 112 0 0,0 0 0 0 0,0 0 0 0 0,0 0 1 0 0,0-1-1 0 0,1 1 0 0 0,0-1 0 0 0,0 1 1 0 0,0-1-1 0 0,1 0 0 0 0,-1 0 0 0 0,1 0 1 0 0,0 0-1 0 0,4 4 0 0 0,-5-7-64 0 0,0 0 0 0 0,0 0 1 0 0,0 1-1 0 0,0-1 0 0 0,0-1 0 0 0,0 1 0 0 0,0 0 1 0 0,1 0-1 0 0,-1-1 0 0 0,0 0 0 0 0,0 1 0 0 0,1-1 1 0 0,-1 0-1 0 0,0 0 0 0 0,1 0 0 0 0,-1 0 0 0 0,0-1 1 0 0,0 1-1 0 0,5-2 0 0 0,-1 1-970 0 0,0-1 0 0 0,0 0 0 0 0,0-1 0 0 0,0 1 0 0 0,10-7 0 0 0,-3 0-1646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5.4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155 106 1584 0 0,'0'-1'650'0'0,"0"0"-1"0"0,0 0 1 0 0,0 0-1 0 0,0 0 0 0 0,-1 0 1 0 0,1 0-1 0 0,0 0 1 0 0,-1 0-1 0 0,1 0 1 0 0,-1 0-1 0 0,1 0 0 0 0,-1 0 1 0 0,1 0-1 0 0,-1 0 1 0 0,0 0-1 0 0,0 0 1 0 0,1 1-1 0 0,-1-1 0 0 0,-1-1 1 0 0,-1 0-36 0 0,0 1-1 0 0,1-1 1 0 0,-1 1 0 0 0,0-1 0 0 0,0 1 0 0 0,1 0-1 0 0,-5 0 1 0 0,-2-1 108 0 0,-1 0-1 0 0,0 1 0 0 0,-15 0 1 0 0,22 1-605 0 0,0 0 1 0 0,1 0-1 0 0,-1 0 1 0 0,0 1-1 0 0,0-1 1 0 0,0 1-1 0 0,0 0 1 0 0,1 0-1 0 0,-1 0 1 0 0,0 0-1 0 0,1 1 1 0 0,-1-1-1 0 0,1 0 1 0 0,-1 1-1 0 0,1 0 1 0 0,0 0-1 0 0,0 0 1 0 0,-1 0-1 0 0,-2 3 1 0 0,4-2-92 0 0,0-1 1 0 0,0 0 0 0 0,-1 0-1 0 0,1 0 1 0 0,1 1 0 0 0,-1-1-1 0 0,0 1 1 0 0,0-1 0 0 0,1 0-1 0 0,0 1 1 0 0,-1-1 0 0 0,1 1-1 0 0,0-1 1 0 0,0 1 0 0 0,0-1-1 0 0,1 1 1 0 0,-1-1 0 0 0,0 1-1 0 0,1-1 1 0 0,0 1 0 0 0,-1-1-1 0 0,1 0 1 0 0,2 3 0 0 0,-1 0-31 0 0,1 0 0 0 0,1 0 0 0 0,-1 0 0 0 0,0 0 0 0 0,1-1 1 0 0,0 0-1 0 0,0 0 0 0 0,1 0 0 0 0,-1 0 0 0 0,1 0 0 0 0,-1-1 0 0 0,1 0 0 0 0,0 0 1 0 0,1-1-1 0 0,-1 1 0 0 0,0-1 0 0 0,7 2 0 0 0,-2-1-24 0 0,0-1-1 0 0,0 0 1 0 0,0-1 0 0 0,0 0 0 0 0,1 0-1 0 0,-1-1 1 0 0,0 0 0 0 0,20-4 0 0 0,-24 3 18 0 0,7-1-41 0 0,0 0 0 0 0,1-1 0 0 0,-1-1 1 0 0,-1 0-1 0 0,1-1 0 0 0,16-8 0 0 0,-27 11 30 0 0,0 1 0 0 0,0-1 0 0 0,0 0-1 0 0,0 1 1 0 0,0-1 0 0 0,0 0 0 0 0,-1 0-1 0 0,1 0 1 0 0,-1-1 0 0 0,1 1 0 0 0,-1 0-1 0 0,0 0 1 0 0,0-1 0 0 0,0 1 0 0 0,0-1-1 0 0,0-2 1 0 0,0 0-19 0 0,-1 1-1 0 0,1 0 1 0 0,-1 0 0 0 0,0-1-1 0 0,-1 1 1 0 0,1 0 0 0 0,-1-1-1 0 0,0 1 1 0 0,-1-5 0 0 0,0 2 8 0 0,-1 1 1 0 0,1 0-1 0 0,-1-1 1 0 0,0 1-1 0 0,-1 0 1 0 0,1 1-1 0 0,-1-1 1 0 0,0 1 0 0 0,-1 0-1 0 0,1 0 1 0 0,-1 0-1 0 0,-8-6 1 0 0,7 7 60 0 0,-1 0 1 0 0,0 1 0 0 0,-1-1-1 0 0,1 2 1 0 0,-1-1 0 0 0,1 1 0 0 0,-1 0-1 0 0,0 0 1 0 0,1 1 0 0 0,-1 0-1 0 0,0 1 1 0 0,0 0 0 0 0,0 0-1 0 0,0 0 1 0 0,0 1 0 0 0,0 0-1 0 0,1 1 1 0 0,-9 2 0 0 0,15-3-23 0 0,-1-1 1 0 0,1 0-1 0 0,0 1 1 0 0,0 0-1 0 0,0-1 1 0 0,0 1-1 0 0,0 0 1 0 0,0-1-1 0 0,0 1 1 0 0,0 0 0 0 0,0 0-1 0 0,0 0 1 0 0,0 0-1 0 0,0 0 1 0 0,0 0-1 0 0,1 0 1 0 0,-1 0-1 0 0,0 0 1 0 0,1 1-1 0 0,-1-1 1 0 0,1 0-1 0 0,0 0 1 0 0,-1 0-1 0 0,1 1 1 0 0,0-1-1 0 0,-1 2 1 0 0,2-2 1 0 0,-1 0 0 0 0,0 0-1 0 0,1 0 1 0 0,-1 0 0 0 0,0 0 0 0 0,1 0 0 0 0,-1 0 0 0 0,1-1 0 0 0,-1 1-1 0 0,1 0 1 0 0,0 0 0 0 0,-1 0 0 0 0,1 0 0 0 0,0-1 0 0 0,0 1 0 0 0,0 0 0 0 0,-1-1-1 0 0,1 1 1 0 0,0-1 0 0 0,0 1 0 0 0,0-1 0 0 0,0 1 0 0 0,0-1 0 0 0,0 1-1 0 0,0-1 1 0 0,0 0 0 0 0,0 0 0 0 0,0 0 0 0 0,0 1 0 0 0,0-1 0 0 0,2 0 0 0 0,10 0 7 0 0,-1-1 0 0 0,1 0 0 0 0,0 0 0 0 0,-1-1 0 0 0,0-1 1 0 0,1 0-1 0 0,16-7 0 0 0,34-8-312 0 0,-48 14-60 0 0,12-2-873 0 0,-26 6 767 0 0,0 0 0 0 0,0 0 0 0 0,1 0 0 0 0,-1 1 0 0 0,0-1 1 0 0,0 0-1 0 0,0 0 0 0 0,0 1 0 0 0,0-1 0 0 0,0 0 0 0 0,0 1 0 0 0,2 0 0 0 0,0 2-1077 0 0</inkml:trace>
</inkml:ink>
</file>

<file path=ppt/ink/ink5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0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0 431 2705 0 0,'1'-2'745'0'0,"-1"0"1"0"0,0 0-1 0 0,1 0 1 0 0,-1 0-1 0 0,1 0 1 0 0,-1 0-1 0 0,1 0 1 0 0,0 0-1 0 0,0 0 1 0 0,0 1-1 0 0,1-3 1 0 0,-1 3-618 0 0,0 0-1 0 0,0 0 1 0 0,0 1-1 0 0,0-1 1 0 0,1 0 0 0 0,-1 1-1 0 0,0-1 1 0 0,0 0-1 0 0,1 1 1 0 0,-1 0 0 0 0,0-1-1 0 0,1 1 1 0 0,-1 0-1 0 0,0 0 1 0 0,1-1 0 0 0,2 1-1 0 0,245-7 3557 0 0,-142 16-3597 0 0,-3-1-57 0 0,152-2 75 0 0,-236-6-66 0 0,-1-1 0 0 0,1 0 0 0 0,0-1 0 0 0,-1-1 0 0 0,1-1 1 0 0,-1-1-1 0 0,23-9 0 0 0,-39 13-36 0 0,0 0 0 0 0,-1 0 0 0 0,1 0 1 0 0,-1-1-1 0 0,1 1 0 0 0,-1-1 1 0 0,1 1-1 0 0,-1-1 0 0 0,0 0 1 0 0,0 0-1 0 0,0 0 0 0 0,0 0 1 0 0,0 0-1 0 0,0 0 0 0 0,2-4 1 0 0,-3 3-7 0 0,0 0 0 0 0,0 0 0 0 0,0 0 0 0 0,0 0 0 0 0,-1 0 1 0 0,1 0-1 0 0,-1 0 0 0 0,0 0 0 0 0,0-1 0 0 0,0 1 0 0 0,0 0 1 0 0,-1 0-1 0 0,0-5 0 0 0,-6-24-78 0 0,-2 1 1 0 0,0 1 0 0 0,-2 0-1 0 0,-2 0 1 0 0,0 1-1 0 0,-22-33 1 0 0,32 58 104 0 0,0-1 0 0 0,0 1 1 0 0,-1 0-1 0 0,0 0 0 0 0,0 0 0 0 0,0 0 0 0 0,0 0 1 0 0,-1 1-1 0 0,1 0 0 0 0,-1 0 0 0 0,0 0 0 0 0,0 1 1 0 0,0-1-1 0 0,0 1 0 0 0,0 1 0 0 0,-1-1 0 0 0,1 1 1 0 0,-11-2-1 0 0,3 2 91 0 0,1 1 1 0 0,0 0 0 0 0,-1 1 0 0 0,1 0-1 0 0,0 1 1 0 0,0 1 0 0 0,-18 5 0 0 0,17-4-6 0 0,-1 2-1 0 0,2-1 1 0 0,-1 1 0 0 0,1 1 0 0 0,0 0 0 0 0,0 1-1 0 0,1 0 1 0 0,0 1 0 0 0,0 0 0 0 0,1 1 0 0 0,1 0 0 0 0,-1 1-1 0 0,2 0 1 0 0,-1 0 0 0 0,-9 17 0 0 0,10-12 7 0 0,0 0 1 0 0,1 1 0 0 0,1-1-1 0 0,0 1 1 0 0,1 0 0 0 0,1 1-1 0 0,1-1 1 0 0,0 1-1 0 0,1 0 1 0 0,1 0 0 0 0,3 30-1 0 0,0-17 25 0 0,2 0-1 0 0,1 0 0 0 0,2 0 1 0 0,1-1-1 0 0,1 0 1 0 0,2 0-1 0 0,0-1 0 0 0,22 37 1 0 0,12 1 77 0 0,-19-30-88 0 0,-26-35-121 0 0,1-1 0 0 0,0 0-1 0 0,-1 0 1 0 0,1 0-1 0 0,0 0 1 0 0,0 0 0 0 0,0-1-1 0 0,0 1 1 0 0,-1 0-1 0 0,1 0 1 0 0,0 0 0 0 0,0-1-1 0 0,1 1 1 0 0,-1-1 0 0 0,0 1-1 0 0,0-1 1 0 0,0 1-1 0 0,0-1 1 0 0,2 1 0 0 0,-1-1-6 0 0,-1 0 1 0 0,1-1-1 0 0,-1 1 1 0 0,0 0-1 0 0,1-1 1 0 0,-1 1-1 0 0,0-1 1 0 0,0 0-1 0 0,1 1 1 0 0,-1-1 0 0 0,0 0-1 0 0,0 0 1 0 0,0 1-1 0 0,0-1 1 0 0,0 0-1 0 0,2-2 1 0 0,9-8-24 0 0,2 0 1 0 0,26-17-1 0 0,-22 17-23 0 0,21-18 0 0 0,-26 17 27 0 0,0 1 0 0 0,1 1 0 0 0,0 0 0 0 0,1 0 0 0 0,0 2 0 0 0,17-7 0 0 0,-27 12 20 0 0,0 2 0 0 0,1-1 0 0 0,-1 0 0 0 0,1 1 0 0 0,-1 0 0 0 0,1 1 0 0 0,0-1 0 0 0,-1 1 0 0 0,1 0 0 0 0,0 0-1 0 0,-1 1 1 0 0,1 0 0 0 0,-1 0 0 0 0,1 0 0 0 0,-1 1 0 0 0,1-1 0 0 0,-1 1 0 0 0,0 1 0 0 0,1-1 0 0 0,-1 1 0 0 0,-1 0 0 0 0,8 4 0 0 0,-6-2 6 0 0,-1 0 0 0 0,1 0 0 0 0,-1 1 0 0 0,0 0 0 0 0,0-1 0 0 0,-1 2 0 0 0,1-1 0 0 0,5 13 1 0 0,-1 1-105 0 0,11 37 0 0 0,3 9-8407 0 0,-18-54 2755 0 0</inkml:trace>
</inkml:ink>
</file>

<file path=ppt/ink/ink5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2:40:03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91 635 512 0 0,'-18'-18'6109'0'0,"-2"36"690"0"0,15-14-5849 0 0,2-1-346 0 0,-1-1 1 0 0,1 1 0 0 0,-1-1 0 0 0,0 0 0 0 0,-6 3 0 0 0,9-5-531 0 0,0 1 0 0 0,0 0 0 0 0,-1 0 1 0 0,1 0-1 0 0,0 0 0 0 0,0 0 1 0 0,0 0-1 0 0,0 0 0 0 0,0 0 1 0 0,0 0-1 0 0,1 0 0 0 0,-1 1 1 0 0,0-1-1 0 0,1 0 0 0 0,-1 1 1 0 0,0-1-1 0 0,1 0 0 0 0,0 1 0 0 0,-1-1 1 0 0,1 1-1 0 0,0-1 0 0 0,-1 3 1 0 0,0 7 64 0 0,1-1 0 0 0,0 13 1 0 0,0-11 16 0 0,4 46 355 0 0,2 0 0 0 0,20 87 1 0 0,3 27-238 0 0,-22-85-185 0 0,-4 104 1 0 0,-20 88 40 0 0,16-275-129 0 0,-7 212 168 0 0,9-189-139 0 0,1 1-1 0 0,1-1 1 0 0,1 0-1 0 0,2 0 1 0 0,16 48-1 0 0,-12-54-7 0 0,0 0-1 0 0,2-1 1 0 0,0-1-1 0 0,1 0 1 0 0,24 27 0 0 0,-32-41 2 0 0,-1 0 0 0 0,2 0 0 0 0,-1 0 0 0 0,0 0 0 0 0,1-1 0 0 0,0 0 0 0 0,0 0 0 0 0,0-1 0 0 0,1 1 0 0 0,7 2 0 0 0,-12-5-15 0 0,0-1 1 0 0,0 1 0 0 0,-1-1 0 0 0,1 0 0 0 0,0 1-1 0 0,0-1 1 0 0,0 0 0 0 0,0 0 0 0 0,-1 0-1 0 0,1 0 1 0 0,0 0 0 0 0,0 0 0 0 0,0-1 0 0 0,-1 1-1 0 0,1-1 1 0 0,0 1 0 0 0,3-2 0 0 0,3-2 1 0 0,0 2 0 0 0,1-1 0 0 0,-1 1 1 0 0,1 1-1 0 0,-1-1 0 0 0,1 1 1 0 0,0 1-1 0 0,-1 0 0 0 0,1 0 0 0 0,16 3 1 0 0,-7-1-16 0 0,0-1 1 0 0,-1-1-1 0 0,1-1 1 0 0,23-3-1 0 0,28-2-5 0 0,-32 3 22 0 0,1 2 0 0 0,47 3 1 0 0,-70-1-14 0 0,117-5-47 0 0,-63-1 30 0 0,-30 5 2 0 0,41 6 0 0 0,5 0 14 0 0,40-1-9 0 0,161-3 30 0 0,-100-7-49 0 0,-47 2 92 0 0,233-6-53 0 0,131 7-33 0 0,-297 9 0 0 0,-115-3 33 0 0,38-1 24 0 0,41 2-28 0 0,-34 2-42 0 0,39 2 29 0 0,-4-1 40 0 0,9 1-33 0 0,-17 0 5 0 0,-13-1-2 0 0,36 0 13 0 0,-28-3-5 0 0,144 10 5 0 0,-94-8 24 0 0,-78-4-49 0 0,235 5-35 0 0,-87-4 73 0 0,91 3-12 0 0,-209-3 4 0 0,29 1 0 0 0,138 4-31 0 0,2-2 5 0 0,-12-1 25 0 0,-39-1 23 0 0,-174-4-49 0 0,-4 0-10 0 0,699 15 52 0 0,-430-4-88 0 0,146 2 126 0 0,-252-8-61 0 0,73 1-48 0 0,400 2 59 0 0,-399 4-40 0 0,-100-3 4 0 0,120 5 46 0 0,-73-3-49 0 0,35-4 8 0 0,80 1 41 0 0,-105-3-74 0 0,-125-1 9 0 0,-33-1 68 0 0,83 5-66 0 0,-74-3 42 0 0,187 11 14 0 0,181 17-51 0 0,-458-30 23 0 0,189 11-18 0 0,75 0 39 0 0,-154-15 18 0 0,-42-2-33 0 0,99-4 8 0 0,-210 6-59 0 0,6-1 60 0 0,24-4 0 0 0,-38 4-12 0 0,0 0-1 0 0,1 0 1 0 0,-1 0-1 0 0,0 0 0 0 0,0-1 1 0 0,0 0-1 0 0,0 1 0 0 0,-1-2 1 0 0,1 1-1 0 0,0 0 0 0 0,3-4 1 0 0,-6 5-4 0 0,0 0 1 0 0,-1 0-1 0 0,1 0 1 0 0,-1 1-1 0 0,1-1 1 0 0,-1 0-1 0 0,0 0 1 0 0,1 0-1 0 0,-1 0 0 0 0,0 0 1 0 0,0 0-1 0 0,1 0 1 0 0,-1 0-1 0 0,0 0 1 0 0,0 0-1 0 0,0 0 1 0 0,0 0-1 0 0,0-1 1 0 0,-1 1-1 0 0,1 0 1 0 0,0 0-1 0 0,-1-1 1 0 0,-11-26-35 0 0,4 10 71 0 0,2-10-34 0 0,1 0 0 0 0,2-1 0 0 0,-1-48 0 0 0,-2-21 107 0 0,-4-56-138 0 0,2 15 77 0 0,0 71-7 0 0,-32-257 315 0 0,10 121-234 0 0,-5-29-83 0 0,14 105-50 0 0,-17-94-27 0 0,-45-239 34 0 0,69 380-23 0 0,1-7-149 0 0,-5-160 1 0 0,18 247 77 0 0,0-1 0 0 0,0 1 0 0 0,0 0-1 0 0,0 0 1 0 0,0-1 0 0 0,0 1-1 0 0,1 0 1 0 0,-1 0 0 0 0,0-1 0 0 0,1 1-1 0 0,-1 0 1 0 0,2-2 0 0 0,2 4-2552 0 0,0 10-901 0 0,0 5 1315 0 0,-4 2 76 0 0</inkml:trace>
</inkml:ink>
</file>

<file path=ppt/ink/ink5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5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5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5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5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5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5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5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575 1098 1432 0 0,'6'-7'1069'0'0,"0"0"-1"0"0,0 0 0 0 0,0 0 1 0 0,-1-1-1 0 0,0 0 0 0 0,-1 0 1 0 0,0 0-1 0 0,0-1 0 0 0,0 1 1 0 0,3-16-1 0 0,-5 13-694 0 0,0-1 1 0 0,0 1-1 0 0,-2-1 1 0 0,1 0-1 0 0,-1 1 1 0 0,-1-1-1 0 0,-3-20 0 0 0,-1 12-372 0 0,-1-1 0 0 0,-1 1 0 0 0,0 1 0 0 0,-2-1 0 0 0,0 1 0 0 0,-1 0 0 0 0,-1 1 0 0 0,0 0 0 0 0,-16-16 0 0 0,19 25 17 0 0,0 0-1 0 0,-1 1 0 0 0,0 0 1 0 0,0 0-1 0 0,-1 1 0 0 0,0 1 1 0 0,-1-1-1 0 0,1 2 0 0 0,-1-1 0 0 0,0 2 1 0 0,0-1-1 0 0,-1 1 0 0 0,1 1 1 0 0,-1 0-1 0 0,0 1 0 0 0,0 0 0 0 0,0 1 1 0 0,0 0-1 0 0,0 1 0 0 0,0 0 1 0 0,0 1-1 0 0,0 0 0 0 0,0 1 1 0 0,0 1-1 0 0,1 0 0 0 0,-1 0 0 0 0,1 1 1 0 0,-1 0-1 0 0,1 1 0 0 0,1 1 1 0 0,-19 11-1 0 0,15-7 159 0 0,1 1 0 0 0,0 0-1 0 0,0 1 1 0 0,2 0 0 0 0,-1 0 0 0 0,2 1 0 0 0,0 1 0 0 0,0 0 0 0 0,1 0-1 0 0,1 1 1 0 0,-7 16 0 0 0,10-19-61 0 0,1 1 1 0 0,0-1-1 0 0,1 1 0 0 0,0 0 1 0 0,0-1-1 0 0,2 2 1 0 0,0-1-1 0 0,0 0 0 0 0,1 0 1 0 0,1 0-1 0 0,0 0 0 0 0,0 0 1 0 0,2 0-1 0 0,6 21 0 0 0,-2-13-52 0 0,1-1-1 0 0,1 0 1 0 0,1-1-1 0 0,1 0 0 0 0,0-1 1 0 0,18 22-1 0 0,-19-29-52 0 0,0 0 0 0 0,1 0 0 0 0,0-1 0 0 0,1 0-1 0 0,0-1 1 0 0,0-1 0 0 0,1 1 0 0 0,0-2 0 0 0,25 11 0 0 0,-33-16-10 0 0,1 0 0 0 0,-1-1 0 0 0,1 0 0 0 0,-1 0 0 0 0,1 0 0 0 0,0 0 0 0 0,-1-1 0 0 0,1 0 0 0 0,0 0 0 0 0,0-1 0 0 0,6-1 0 0 0,-4 0 1 0 0,0 0-1 0 0,0-1 1 0 0,0 0 0 0 0,-1 0-1 0 0,0-1 1 0 0,1 0 0 0 0,6-5-1 0 0,3-4-19 0 0,-1-1 1 0 0,0-1-1 0 0,-1 0 0 0 0,-1-1 0 0 0,14-19 0 0 0,-16 18-40 0 0,-1 0 0 0 0,-1-1 0 0 0,-1 0 0 0 0,0-1 0 0 0,-1 0 0 0 0,-1 0 0 0 0,-1 0 0 0 0,-1-1 0 0 0,4-29 0 0 0,-2-17-611 0 0,-2-104 0 0 0,-4 74 77 0 0,5-434-49 0 0,-6 523 698 0 0,-1-22 248 0 0,1 27-268 0 0,-1 1 1 0 0,1-1-1 0 0,0 0 1 0 0,-1 0-1 0 0,1 1 1 0 0,-1-1-1 0 0,1 1 1 0 0,-1-1-1 0 0,0 0 1 0 0,0 1-1 0 0,0-1 1 0 0,-1-1-1 0 0,2 3-23 0 0,-1-1 0 0 0,1 1 0 0 0,0 0 0 0 0,0 0 0 0 0,0 0-1 0 0,-1 0 1 0 0,1-1 0 0 0,0 1 0 0 0,0 0 0 0 0,-1 0 0 0 0,1 0 0 0 0,0 0-1 0 0,0 0 1 0 0,-1 0 0 0 0,1 0 0 0 0,0 0 0 0 0,0 0 0 0 0,-1 0-1 0 0,1 0 1 0 0,0 0 0 0 0,-1 0 0 0 0,1 0 0 0 0,0 0 0 0 0,0 0-1 0 0,-1 0 1 0 0,1 0 0 0 0,0 0 0 0 0,0 0 0 0 0,-1 1 0 0 0,1-1 0 0 0,0 0-1 0 0,0 0 1 0 0,0 0 0 0 0,-1 0 0 0 0,1 0 0 0 0,0 1 0 0 0,0-1-1 0 0,0 0 1 0 0,-1 0 0 0 0,1 0 0 0 0,0 1 0 0 0,0-1 0 0 0,0 0 0 0 0,0 0-1 0 0,0 1 1 0 0,0-1 0 0 0,-1 1 0 0 0,-5 13 364 0 0,6-12-315 0 0,-9 29 210 0 0,1 1 0 0 0,2 0 0 0 0,1 0 0 0 0,2 1 0 0 0,1-1 0 0 0,3 44 0 0 0,31 197 664 0 0,-18-179-714 0 0,-13-85-213 0 0,66 366 415 0 0,-59-345-520 0 0,21 51 0 0 0,-22-66 51 0 0,0-1 0 0 0,1 0 0 0 0,1 0-1 0 0,0 0 1 0 0,12 13 0 0 0,-19-25 24 0 0,0 0-1 0 0,-1 0 1 0 0,1-1 0 0 0,0 1-1 0 0,0 0 1 0 0,0-1-1 0 0,0 1 1 0 0,1-1 0 0 0,-1 1-1 0 0,0-1 1 0 0,0 0-1 0 0,1 0 1 0 0,-1 0-1 0 0,1-1 1 0 0,-1 1 0 0 0,1 0-1 0 0,4-1 1 0 0,-5 0-37 0 0,1 0 1 0 0,-1-1 0 0 0,1 1-1 0 0,-1-1 1 0 0,1 0-1 0 0,-1 0 1 0 0,0 0 0 0 0,0 0-1 0 0,1 0 1 0 0,-1-1-1 0 0,0 1 1 0 0,0-1 0 0 0,0 1-1 0 0,0-1 1 0 0,0 0-1 0 0,0 1 1 0 0,-1-1 0 0 0,2-3-1 0 0,5-5-323 0 0,-1-1 0 0 0,0 1 0 0 0,-1-2 0 0 0,0 1 0 0 0,-1-1 0 0 0,0 0 0 0 0,-1 0 0 0 0,0 0 0 0 0,-1 0 0 0 0,-1-1 0 0 0,3-22 0 0 0,-3-11-133 0 0,-7-88 1 0 0,3 96 601 0 0,-4-213 561 0 0,-7 275 481 0 0,8-8-871 0 0,1 0 1 0 0,1 0-1 0 0,0 1 0 0 0,1 0 1 0 0,1-1-1 0 0,1 1 0 0 0,2 27 1 0 0,1-19-116 0 0,2 0 0 0 0,0 0 0 0 0,2-1 0 0 0,12 33 0 0 0,-15-50-134 0 0,0 0 0 0 0,0-1 0 0 0,1 1 0 0 0,-1-1 0 0 0,2 0 0 0 0,-1 0 0 0 0,1 0 0 0 0,9 7 0 0 0,-6-5-6 0 0,-1 0 0 0 0,16 18 0 0 0,-18-17-5 0 0,2 0 0 0 0,-1 0 1 0 0,1-1-1 0 0,1 0 0 0 0,-1-1 1 0 0,1 0-1 0 0,0 0 0 0 0,20 10 0 0 0,-27-16-6 0 0,0 0 0 0 0,0-1-1 0 0,0 1 1 0 0,1 0 0 0 0,-1-1 0 0 0,0 0-1 0 0,0 1 1 0 0,1-1 0 0 0,-1 0-1 0 0,0 0 1 0 0,0-1 0 0 0,0 1-1 0 0,1 0 1 0 0,-1-1 0 0 0,3 0-1 0 0,-1-1-8 0 0,0 1-1 0 0,0-1 0 0 0,0 0 1 0 0,0 0-1 0 0,-1-1 0 0 0,1 1 1 0 0,4-5-1 0 0,-1 1-55 0 0,-2 0 0 0 0,1 0 0 0 0,-1-1 0 0 0,0 1 0 0 0,0-1 0 0 0,-1 0 0 0 0,7-15 0 0 0,-2-3-501 0 0,-1 0-1 0 0,8-43 1 0 0,0-54-1073 0 0,-13 96 1491 0 0,7-43-59 0 0,3-23 712 0 0,-13 91-452 0 0,0 1 0 0 0,0-1 0 0 0,0 1 1 0 0,1 0-1 0 0,-1-1 0 0 0,0 1 0 0 0,0 0 1 0 0,0-1-1 0 0,0 1 0 0 0,0-1 0 0 0,0 1 0 0 0,0 0 1 0 0,0-1-1 0 0,0 1 0 0 0,0 0 0 0 0,0-1 1 0 0,-1 1-1 0 0,1-1 0 0 0,0 1 0 0 0,0 0 1 0 0,0-1-1 0 0,0 1 0 0 0,0 0 0 0 0,-1-1 1 0 0,1 1-1 0 0,0 0 0 0 0,-1-1 0 0 0,-5 9 844 0 0,-5 20-164 0 0,0 16-97 0 0,3 1 0 0 0,-3 54 0 0 0,10-75-433 0 0,1 0 1 0 0,1 0-1 0 0,1 0 0 0 0,1-1 1 0 0,13 47-1 0 0,-9-48-204 0 0,1 0 0 0 0,1-1 0 0 0,16 29-1 0 0,-20-41-124 0 0,0-1 0 0 0,1 0-1 0 0,0 0 1 0 0,0 0-1 0 0,0-1 1 0 0,1 0-1 0 0,1 0 1 0 0,-1-1-1 0 0,1 0 1 0 0,14 9 0 0 0,-18-13-479 0 0,0 0 0 0 0,0-1 0 0 0,1 1 0 0 0,-1-1 0 0 0,0 1 0 0 0,1-1 0 0 0,-1-1 0 0 0,1 1 0 0 0,0-1 1 0 0,-1 1-1 0 0,1-1 0 0 0,4-1 0 0 0,8-2-1826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5.80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9 168 2345 0 0,'-2'0'10339'0'0,"-2"1"-7466"0"0,3 5-1949 0 0,0-1-1 0 0,1 1 1 0 0,0-1 0 0 0,0 0 0 0 0,0 1 0 0 0,1-1 0 0 0,1 9 0 0 0,-1-10-754 0 0,0 0-1 0 0,1 0 1 0 0,0 0 0 0 0,0 0 0 0 0,0 0 0 0 0,0-1 0 0 0,0 1 0 0 0,1 0-1 0 0,-1-1 1 0 0,1 0 0 0 0,0 0 0 0 0,0 0 0 0 0,0 0 0 0 0,1 0 0 0 0,4 3-1 0 0,-7-6-152 0 0,-1 1-1 0 0,1 0 1 0 0,0-1-1 0 0,0 1 1 0 0,0-1-1 0 0,0 1 1 0 0,0-1-1 0 0,0 0 1 0 0,0 1-1 0 0,0-1 1 0 0,0 0-1 0 0,0 0 1 0 0,0 0-1 0 0,2 1 1 0 0,-2-2-15 0 0,-1 1 0 0 0,1 0-1 0 0,-1 0 1 0 0,0 0 0 0 0,1 0 0 0 0,-1 0 0 0 0,0-1-1 0 0,1 1 1 0 0,-1 0 0 0 0,0 0 0 0 0,1-1 0 0 0,-1 1-1 0 0,0 0 1 0 0,1-1 0 0 0,-1 1 0 0 0,0 0 0 0 0,0-1-1 0 0,1 1 1 0 0,-1 0 0 0 0,0-1 0 0 0,0 1 0 0 0,0 0-1 0 0,0-1 1 0 0,1 1 0 0 0,-1-1 0 0 0,0-1-5 0 0,0 0 0 0 0,0-1 1 0 0,0 1-1 0 0,0 0 1 0 0,0 0-1 0 0,0 0 0 0 0,-1 0 1 0 0,1 0-1 0 0,0 0 0 0 0,-1 0 1 0 0,0 0-1 0 0,-1-4 1 0 0,-6-9 56 0 0,1 0 1 0 0,1-1 0 0 0,0-1-1 0 0,-6-29 1 0 0,11 40-57 0 0,0 0 0 0 0,1 1-1 0 0,-1-1 1 0 0,1 1 0 0 0,0-1-1 0 0,0 0 1 0 0,1 1 0 0 0,0-1-1 0 0,0 0 1 0 0,0 1 0 0 0,1 0-1 0 0,0-1 1 0 0,0 1 0 0 0,0 0-1 0 0,1 0 1 0 0,-1 0 0 0 0,1 0-1 0 0,5-6 1 0 0,-5 8-10 0 0,0 0-1 0 0,1 1 1 0 0,-1-1-1 0 0,1 1 1 0 0,-1 0-1 0 0,1 0 1 0 0,0 0 0 0 0,0 0-1 0 0,0 1 1 0 0,0 0-1 0 0,0 0 1 0 0,0 0 0 0 0,0 0-1 0 0,6 0 1 0 0,4 0-146 0 0,0 0 0 0 0,0 1 0 0 0,14 2 0 0 0,16 6-2495 0 0,-16 1-4672 0 0,-15-3 2760 0 0</inkml:trace>
</inkml:ink>
</file>

<file path=ppt/ink/ink5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5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5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5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5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5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5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5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5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5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6.6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43 512 0 0,'1'-3'462'0'0,"0"1"-1"0"0,0-1 0 0 0,0 0 1 0 0,-1 0-1 0 0,1 0 0 0 0,-1 1 1 0 0,0-5-1 0 0,0 6 172 0 0,0 0 0 0 0,0 0 0 0 0,0 0 0 0 0,0 0 0 0 0,0 0 1 0 0,-1 0-1 0 0,1 0 0 0 0,0 0 0 0 0,-1 0 0 0 0,1 0 0 0 0,-1 0 0 0 0,1 0 0 0 0,-1 0 0 0 0,-1-1 861 0 0,10 23 2213 0 0,23 43-2811 0 0,-3 2 1 0 0,-2 1 0 0 0,-4 1-1 0 0,22 111 1 0 0,-38-142-1466 0 0,6-54-4415 0 0,-5-1-1449 0 0,-2 7 2446 0 0</inkml:trace>
</inkml:ink>
</file>

<file path=ppt/ink/ink5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5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5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5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5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5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5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5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5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5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7.0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30 223 2144 0 0,'-20'-18'10071'0'0,"19"15"-9633"0"0,-1 1 1 0 0,1 0-1 0 0,0-1 0 0 0,0 1 1 0 0,1 0-1 0 0,-1-1 1 0 0,0 1-1 0 0,1-1 0 0 0,-1 1 1 0 0,1-1-1 0 0,0 0 0 0 0,0 1 1 0 0,0-5-1 0 0,0-8-58 0 0,0 0 0 0 0,1 0 0 0 0,1 1 0 0 0,0-1 0 0 0,6-22 0 0 0,-7 34-377 0 0,0 0 0 0 0,0 0 1 0 0,0 0-1 0 0,1 0 0 0 0,-1 0 0 0 0,1 1 1 0 0,0-1-1 0 0,0 0 0 0 0,0 1 0 0 0,0-1 1 0 0,0 1-1 0 0,0 0 0 0 0,1 0 0 0 0,-1 0 1 0 0,1 0-1 0 0,0 0 0 0 0,-1 0 0 0 0,1 1 1 0 0,0-1-1 0 0,0 1 0 0 0,0 0 0 0 0,0 0 1 0 0,0 0-1 0 0,0 0 0 0 0,0 0 0 0 0,1 1 1 0 0,-1-1-1 0 0,0 1 0 0 0,0 0 0 0 0,1 0 1 0 0,-1 0-1 0 0,4 1 0 0 0,5 1-4 0 0,-1 1 0 0 0,0 0 0 0 0,0 0 0 0 0,0 1 0 0 0,0 1 1 0 0,-1 0-1 0 0,1 0 0 0 0,-1 1 0 0 0,9 7 0 0 0,4 4-7 0 0,-1 1 1 0 0,30 31-1 0 0,-44-41 42 0 0,0 1 0 0 0,-1 0-1 0 0,0 0 1 0 0,0 1 0 0 0,-1 0-1 0 0,0 1 1 0 0,-1-1 0 0 0,6 17 0 0 0,-10-23-3 0 0,0-1 0 0 0,0 1 0 0 0,0-1 0 0 0,0 1 0 0 0,-1 0 0 0 0,0-1 0 0 0,1 1 1 0 0,-1 0-1 0 0,-1-1 0 0 0,1 1 0 0 0,0 0 0 0 0,-1-1 0 0 0,0 1 0 0 0,0 0 0 0 0,0-1 1 0 0,0 1-1 0 0,0-1 0 0 0,-1 0 0 0 0,0 1 0 0 0,0-1 0 0 0,0 0 0 0 0,0 0 0 0 0,0 0 1 0 0,0 0-1 0 0,-1-1 0 0 0,1 1 0 0 0,-1 0 0 0 0,0-1 0 0 0,0 0 0 0 0,-5 3 0 0 0,-2 1 34 0 0,0-1 0 0 0,-1 0 0 0 0,0-1 0 0 0,0 0 0 0 0,0-1 0 0 0,-1 0 0 0 0,-16 2 0 0 0,-82 2-118 0 0,105-7 50 0 0,-4 1-113 0 0,-1-2 0 0 0,1 1-1 0 0,-14-4 1 0 0,21 4-127 0 0,0 0-1 0 0,0-1 1 0 0,0 1-1 0 0,0-1 1 0 0,0 1 0 0 0,0-1-1 0 0,0 0 1 0 0,0 0-1 0 0,0 0 1 0 0,0 0-1 0 0,1 0 1 0 0,-1-1 0 0 0,0 1-1 0 0,1-1 1 0 0,-1 1-1 0 0,1-1 1 0 0,-1 1 0 0 0,1-1-1 0 0,0 0 1 0 0,-3-3-1 0 0,2-5-2295 0 0</inkml:trace>
</inkml:ink>
</file>

<file path=ppt/ink/ink5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5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5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5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5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5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5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5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5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5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7.7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81 131 512 0 0,'-1'-1'481'0'0,"0"0"1"0"0,1 0-1 0 0,-1 0 0 0 0,0 0 0 0 0,1 0 1 0 0,-1-1-1 0 0,1 1 0 0 0,-1 0 0 0 0,1 0 1 0 0,0-1-1 0 0,0 1 0 0 0,-1 0 0 0 0,1-1 0 0 0,0 1 1 0 0,0 0-1 0 0,0 0 0 0 0,0-1 0 0 0,1 1 1 0 0,-1 0-1 0 0,1-3 0 0 0,-1 2-114 0 0,1 1-1 0 0,-1-1 0 0 0,0 0 1 0 0,0 1-1 0 0,0-1 0 0 0,0 0 1 0 0,0 1-1 0 0,0-1 0 0 0,-1 0 1 0 0,1 1-1 0 0,0-1 0 0 0,-1-1 1 0 0,0 2-270 0 0,1 1 0 0 0,-1-1 0 0 0,0 1 0 0 0,1-1 0 0 0,-1 1 1 0 0,1-1-1 0 0,-1 1 0 0 0,0 0 0 0 0,1-1 0 0 0,-1 1 0 0 0,0 0 1 0 0,0 0-1 0 0,1 0 0 0 0,-1-1 0 0 0,0 1 0 0 0,0 0 0 0 0,1 0 1 0 0,-1 0-1 0 0,0 0 0 0 0,0 0 0 0 0,1 0 0 0 0,-1 0 0 0 0,0 0 0 0 0,0 1 1 0 0,1-1-1 0 0,-1 0 0 0 0,0 0 0 0 0,1 1 0 0 0,-1-1 0 0 0,-1 1 1 0 0,-21 11 1176 0 0,21-10-1157 0 0,0 0 0 0 0,-1 0 0 0 0,1 1 0 0 0,0-1 0 0 0,0 0 0 0 0,0 1 0 0 0,0-1 0 0 0,1 1 0 0 0,-1 0 1 0 0,1 0-1 0 0,-1-1 0 0 0,1 1 0 0 0,0 0 0 0 0,0 0 0 0 0,0 0 0 0 0,1 0 0 0 0,-1 0 0 0 0,1 1 0 0 0,-1-1 0 0 0,1 4 0 0 0,1-4-85 0 0,-1 0 0 0 0,1 0 0 0 0,0 0-1 0 0,0-1 1 0 0,0 1 0 0 0,0 0 0 0 0,0-1-1 0 0,0 1 1 0 0,1-1 0 0 0,-1 1 0 0 0,1-1-1 0 0,0 0 1 0 0,0 1 0 0 0,0-1 0 0 0,0 0-1 0 0,0 0 1 0 0,0-1 0 0 0,0 1 0 0 0,1 0-1 0 0,-1-1 1 0 0,1 1 0 0 0,3 1 0 0 0,2 0-48 0 0,0-1 1 0 0,-1 0 0 0 0,1 0 0 0 0,0 0-1 0 0,1-1 1 0 0,-1 0 0 0 0,0 0 0 0 0,0-1 0 0 0,0-1-1 0 0,0 1 1 0 0,9-2 0 0 0,-2-1-22 0 0,1 0 0 0 0,-1-1 0 0 0,1-1 1 0 0,24-11-1 0 0,-38 15 38 0 0,0 0 0 0 0,0 0 1 0 0,0 0-1 0 0,-1 0 0 0 0,1-1 0 0 0,0 1 1 0 0,-1 0-1 0 0,1-1 0 0 0,-1 1 1 0 0,1-1-1 0 0,-1 0 0 0 0,0 1 0 0 0,1-1 1 0 0,-1 0-1 0 0,0 0 0 0 0,0 0 0 0 0,-1 0 1 0 0,2-3-1 0 0,-1 1-1 0 0,0 1 0 0 0,-1-1-1 0 0,0 1 1 0 0,0-1 0 0 0,0 1 0 0 0,0-1 0 0 0,0 1-1 0 0,-1-1 1 0 0,0 1 0 0 0,-1-6 0 0 0,-1 2 5 0 0,1 0-1 0 0,-1 1 1 0 0,0 0 0 0 0,0 0-1 0 0,-1 0 1 0 0,0 0 0 0 0,0 0 0 0 0,-1 1-1 0 0,1-1 1 0 0,-1 1 0 0 0,-7-5-1 0 0,6 6 25 0 0,0 0 0 0 0,0 0 0 0 0,-1 1 0 0 0,1 0 0 0 0,-1 0 0 0 0,0 1 0 0 0,1 0 0 0 0,-1 0 0 0 0,0 0 0 0 0,0 1 0 0 0,-1 0 0 0 0,1 0 0 0 0,0 1 0 0 0,-9 1 0 0 0,12-1-8 0 0,1 1 0 0 0,-1 0 0 0 0,0 0 0 0 0,1 0 0 0 0,-1 1 0 0 0,1-1 0 0 0,-1 1 0 0 0,1 0 0 0 0,0 0 0 0 0,-5 4 0 0 0,7-5-21 0 0,0 0 0 0 0,-1 0-1 0 0,1 0 1 0 0,-1 0 0 0 0,1 1 0 0 0,0-1-1 0 0,0 0 1 0 0,0 1 0 0 0,0-1 0 0 0,0 1 0 0 0,0 0-1 0 0,0-1 1 0 0,1 1 0 0 0,-1-1 0 0 0,0 1-1 0 0,1 0 1 0 0,-1 0 0 0 0,1-1 0 0 0,0 1 0 0 0,0 0-1 0 0,0 0 1 0 0,0 0 0 0 0,0 2 0 0 0,0-3-3 0 0,1 1 1 0 0,0 0 0 0 0,0-1 0 0 0,0 1 0 0 0,0-1-1 0 0,0 1 1 0 0,0-1 0 0 0,0 1 0 0 0,1-1 0 0 0,-1 0 0 0 0,0 1-1 0 0,1-1 1 0 0,-1 0 0 0 0,1 0 0 0 0,0 0 0 0 0,-1 0-1 0 0,1-1 1 0 0,0 1 0 0 0,-1 0 0 0 0,1-1 0 0 0,0 1-1 0 0,2 0 1 0 0,4 1-2 0 0,0-1-1 0 0,0 1 1 0 0,13-1 0 0 0,8 0 6 0 0,0-2-1 0 0,0-1 1 0 0,0-2 0 0 0,0 0 0 0 0,0-2 0 0 0,34-12 0 0 0,-51 14 22 0 0,2-1 19 0 0,24-5 1 0 0,-38 10-40 0 0,0 0 1 0 0,0 0 0 0 0,0 0 0 0 0,1 0 0 0 0,-1 0-1 0 0,0 0 1 0 0,0 0 0 0 0,0 0 0 0 0,1 0-1 0 0,-1 0 1 0 0,0 0 0 0 0,0 0 0 0 0,0 0 0 0 0,1 0-1 0 0,-1 0 1 0 0,0 0 0 0 0,0 0 0 0 0,0 0-1 0 0,0 0 1 0 0,1 1 0 0 0,-1-1 0 0 0,0 0 0 0 0,0 0-1 0 0,0 0 1 0 0,0 0 0 0 0,0 0 0 0 0,1 0 0 0 0,-1 1-1 0 0,0-1 1 0 0,0 0 0 0 0,0 0 0 0 0,0 0-1 0 0,0 0 1 0 0,0 1 0 0 0,0-1 0 0 0,0 0 0 0 0,0 0-1 0 0,0 0 1 0 0,0 1 0 0 0,0-1 0 0 0,0 0-1 0 0,0 0 1 0 0,0 0 0 0 0,0 1 0 0 0,0-1 0 0 0,0 0-1 0 0,0 0 1 0 0,0 0 0 0 0,0 1 0 0 0,0-1-1 0 0,0 0 1 0 0,0 0 0 0 0,0 0 0 0 0,0 0 0 0 0,0 1-1 0 0,0-1 1 0 0,0 0 0 0 0,-1 0 0 0 0,1 0 0 0 0,0 0-1 0 0,0 1 1 0 0,-8 14 136 0 0,6-12-69 0 0,-1 1-60 0 0,1 0-1 0 0,0 1 1 0 0,0-1-1 0 0,0 1 0 0 0,0 0 1 0 0,1 0-1 0 0,0 0 1 0 0,0-1-1 0 0,0 1 1 0 0,0 0-1 0 0,1 0 1 0 0,0 0-1 0 0,0 0 1 0 0,0 0-1 0 0,1 0 1 0 0,0 0-1 0 0,0 0 1 0 0,0 0-1 0 0,0 0 1 0 0,1 0-1 0 0,0-1 1 0 0,0 1-1 0 0,0-1 1 0 0,0 1-1 0 0,1-1 1 0 0,0 0-1 0 0,4 6 0 0 0,-2-5-9 0 0,1 1 0 0 0,-1-1 0 0 0,1 1 0 0 0,0-1-1 0 0,0-1 1 0 0,0 1 0 0 0,1-1 0 0 0,9 4 0 0 0,-13-6-170 0 0,1-1 0 0 0,-1 0 1 0 0,1 0-1 0 0,-1 0 0 0 0,1 0 0 0 0,0-1 1 0 0,-1 1-1 0 0,1-1 0 0 0,0 0 1 0 0,-1 0-1 0 0,1 0 0 0 0,0-1 0 0 0,-1 1 1 0 0,1-1-1 0 0,-1 0 0 0 0,1 0 1 0 0,0 0-1 0 0,-1-1 0 0 0,5-2 0 0 0,7-4-3464 0 0,-8 2 1475 0 0</inkml:trace>
</inkml:ink>
</file>

<file path=ppt/ink/ink5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5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5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5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5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5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5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5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5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5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7.91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54 44 3529 0 0,'-39'-22'14065'0'0,"24"10"-11431"0"0,16 11-2599 0 0,0 0 0 0 0,0 0-1 0 0,0 0 1 0 0,0 1 0 0 0,0-1-1 0 0,0 0 1 0 0,0 1 0 0 0,0-1-1 0 0,0 1 1 0 0,0-1 0 0 0,0 1-1 0 0,0-1 1 0 0,0 1 0 0 0,3-1-1 0 0,-2 1-123 0 0,0 0 0 0 0,0 0 0 0 0,0 0 0 0 0,1 1 0 0 0,-1-1 0 0 0,0 1 0 0 0,0-1 0 0 0,0 1 0 0 0,0 0 0 0 0,0-1 0 0 0,0 1 0 0 0,0 0 0 0 0,0 0 0 0 0,0 0 0 0 0,0 1 0 0 0,2 2 0 0 0,16 16-5933 0 0,-12-9 2179 0 0</inkml:trace>
</inkml:ink>
</file>

<file path=ppt/ink/ink5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5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5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5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5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5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5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5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5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5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8.3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60 3377 0 0,'-10'2'8766'0'0,"6"3"-3279"0"0,5-3-5157 0 0,-1 0 0 0 0,1 0 1 0 0,0 0-1 0 0,-1 0 0 0 0,1 0 0 0 0,0 0 0 0 0,0 0 1 0 0,2 1-1 0 0,21 33 1332 0 0,-18-29-1335 0 0,0 1 1 0 0,-1 1-1 0 0,1-1 1 0 0,-2 1 0 0 0,7 16-1 0 0,-3-14-143 0 0,-3-3 33 0 0,-6-8-212 0 0,1 0 0 0 0,0 1 0 0 0,-1-1 0 0 0,1 1 0 0 0,-1-1 1 0 0,1 0-1 0 0,-1 1 0 0 0,1-1 0 0 0,-1 0 0 0 0,1 1 0 0 0,-1-1 0 0 0,1 0 0 0 0,-1 0 0 0 0,1 1 0 0 0,-1-1 0 0 0,1 0 0 0 0,-1 0 0 0 0,1 0 0 0 0,-1 0 0 0 0,0 0 0 0 0,0 0 2 0 0,0 0-1 0 0,0 0 1 0 0,0 0 0 0 0,0 0-1 0 0,0 0 1 0 0,0 0-1 0 0,1-1 1 0 0,-1 1 0 0 0,0 0-1 0 0,0 0 1 0 0,0-1 0 0 0,0 1-1 0 0,1-1 1 0 0,-1 1 0 0 0,0-1-1 0 0,0 1 1 0 0,1-1 0 0 0,-1 1-1 0 0,0-1 1 0 0,1 0-1 0 0,-1 1 1 0 0,1-1 0 0 0,-1 0-1 0 0,1 0 1 0 0,-1 1 0 0 0,0-3-1 0 0,0 0-11 0 0,-1 0 0 0 0,1 1 0 0 0,-1-1 0 0 0,1-1 0 0 0,0 1 0 0 0,0-3 0 0 0,0 2 3 0 0,1 0 0 0 0,0 0 1 0 0,0 0-1 0 0,1 0 0 0 0,-1 0 1 0 0,1 1-1 0 0,0-1 0 0 0,0 0 0 0 0,0 0 1 0 0,0 1-1 0 0,1-1 0 0 0,0 0 0 0 0,-1 1 1 0 0,1-1-1 0 0,0 1 0 0 0,1 0 0 0 0,-1 0 1 0 0,5-5-1 0 0,5-4-10 0 0,0 1 0 0 0,0 1 0 0 0,17-11 0 0 0,-25 18 14 0 0,6-4-28 0 0,1 1 0 0 0,0 0-1 0 0,16-7 1 0 0,-22 11 31 0 0,1 0-1 0 0,-1 0 1 0 0,1 0 0 0 0,0 1-1 0 0,0 0 1 0 0,0 0 0 0 0,0 1-1 0 0,0-1 1 0 0,7 2 0 0 0,-11-1-3 0 0,0 0 1 0 0,0 1 0 0 0,0-1 0 0 0,0 1 0 0 0,0 0 0 0 0,-1-1 0 0 0,1 1 0 0 0,0 0-1 0 0,0 0 1 0 0,-1 0 0 0 0,1 0 0 0 0,-1 1 0 0 0,1-1 0 0 0,-1 0 0 0 0,1 1-1 0 0,-1-1 1 0 0,0 1 0 0 0,0-1 0 0 0,0 1 0 0 0,0-1 0 0 0,0 1 0 0 0,0 0-1 0 0,0 0 1 0 0,0-1 0 0 0,-1 1 0 0 0,1 0 0 0 0,-1 0 0 0 0,1 3 0 0 0,1 6 95 0 0,-1-1 0 0 0,-1 1 0 0 0,0 0 1 0 0,-2 13-1 0 0,1 1 253 0 0,1-13-242 0 0,1 0 0 0 0,0 0 0 0 0,0-1 0 0 0,5 18 0 0 0,-5-25-200 0 0,0 0-1 0 0,1 0 0 0 0,0 0 0 0 0,0 0 1 0 0,0 0-1 0 0,0 0 0 0 0,0 0 0 0 0,1 0 1 0 0,-1-1-1 0 0,1 1 0 0 0,0-1 0 0 0,0 0 1 0 0,1 0-1 0 0,-1 0 0 0 0,5 2 0 0 0,-5-3-473 0 0,-1-1 0 0 0,1 0-1 0 0,0 0 1 0 0,0 0 0 0 0,0 0-1 0 0,0-1 1 0 0,0 1 0 0 0,0-1-1 0 0,0 0 1 0 0,0 0 0 0 0,4 0-1 0 0,4-1-2736 0 0</inkml:trace>
</inkml:ink>
</file>

<file path=ppt/ink/ink5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5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5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5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5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5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5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5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5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5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8.65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31 512 0 0,'1'-17'4180'0'0,"-1"16"-3816"0"0,0 1 0 0 0,0-1 0 0 0,0 0 0 0 0,0 1 0 0 0,1-1 1 0 0,-1 0-1 0 0,0 1 0 0 0,0-1 0 0 0,1 0 0 0 0,-1 1 0 0 0,1-1 0 0 0,-1 1 0 0 0,0-1 1 0 0,1 1-1 0 0,-1-1 0 0 0,1 1 0 0 0,-1-1 0 0 0,1 1 0 0 0,0 0 0 0 0,-1-1 0 0 0,1 1 1 0 0,-1-1-1 0 0,2 1 0 0 0,-2 0-245 0 0,0 0 0 0 0,0 0 0 0 0,1 0 0 0 0,-1 0 0 0 0,0 1 0 0 0,0-1 0 0 0,1 0 0 0 0,-1 0 0 0 0,0 0 0 0 0,0 0 0 0 0,0 1 0 0 0,0-1 0 0 0,1 0 0 0 0,-1 0 0 0 0,0 1 0 0 0,0-1 0 0 0,0 0 0 0 0,0 0 0 0 0,0 0 0 0 0,0 1 0 0 0,1-1 0 0 0,-1 0 0 0 0,0 1 0 0 0,0-1 0 0 0,0 0 0 0 0,0 0 0 0 0,0 1 0 0 0,0-1 0 0 0,0 0 0 0 0,1 13 914 0 0,0-9-535 0 0,20 214 5633 0 0,-14-111-5407 0 0,-5-52-858 0 0,3 1 0 0 0,17 79 0 0 0,-22-133-111 0 0,10 32-740 0 0,-6-23-2330 0 0,0 0-4289 0 0</inkml:trace>
</inkml:ink>
</file>

<file path=ppt/ink/ink5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5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5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5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5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5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5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5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5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5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8.7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14 100 8 0 0,'0'0'335'0'0,"0"0"0"0"0,-1 0 0 0 0,1 0-1 0 0,-1 0 1 0 0,1 0 0 0 0,-1 0 0 0 0,1 0 0 0 0,-1 0 0 0 0,1 0-1 0 0,-1 0 1 0 0,1 0 0 0 0,-1 0 0 0 0,1 0 0 0 0,-1 0 0 0 0,1 0-1 0 0,-1-1 1 0 0,1 1 0 0 0,0 0 0 0 0,-1 0 0 0 0,1 0 0 0 0,-1-1-1 0 0,1 1 1 0 0,0 0 0 0 0,-1-1 0 0 0,1 1 0 0 0,0 0 0 0 0,-1-1-1 0 0,1 1 1 0 0,0-1 0 0 0,0 1 0 0 0,-1 0 0 0 0,1-1 0 0 0,0 1-1 0 0,0-1 1 0 0,0 1 0 0 0,-1-1 0 0 0,1 1 0 0 0,0 0 0 0 0,0-1-1 0 0,0 1 1 0 0,0-1 0 0 0,0 1 0 0 0,0-1 0 0 0,0 0 0 0 0,0 0-128 0 0,1 0 0 0 0,-1 0 0 0 0,1 0 0 0 0,-1 0 1 0 0,1 0-1 0 0,-1 0 0 0 0,1 0 0 0 0,0 1 0 0 0,-1-1 1 0 0,1 0-1 0 0,0 0 0 0 0,-1 0 0 0 0,1 1 0 0 0,0-1 1 0 0,0 1-1 0 0,0-1 0 0 0,0 0 0 0 0,0 1 0 0 0,0 0 1 0 0,1-1-1 0 0,46-14 1950 0 0,76-11 0 0 0,53 2-5102 0 0,-133 19 206 0 0,-30 3-979 0 0</inkml:trace>
</inkml:ink>
</file>

<file path=ppt/ink/ink5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5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5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5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5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5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5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5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5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5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49.9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47 237 512 0 0,'-20'-49'7307'0'0,"16"41"-6271"0"0,0 1 1 0 0,0-2 0 0 0,1 1-1 0 0,0 0 1 0 0,1-1 0 0 0,0 1 0 0 0,0-1-1 0 0,0-11 1 0 0,5 110 2662 0 0,7 251-136 0 0,-2-263-3165 0 0,-6-68-357 0 0,0 0 1 0 0,0 0-1 0 0,1 0 0 0 0,1 0 1 0 0,7 15-1 0 0,-6-19-103 0 0,-1-7-20 0 0,1-14-115 0 0,-4-24-131 0 0,-22-101-231 0 0,2 21 467 0 0,13 67 104 0 0,2-62 0 0 0,5 92 19 0 0,0 0 0 0 0,2 0 1 0 0,0 1-1 0 0,2-1 0 0 0,10-32 0 0 0,-14 51-18 0 0,1 0-1 0 0,-1 0 1 0 0,0 0 0 0 0,1 0-1 0 0,0 0 1 0 0,-1 0 0 0 0,1 0 0 0 0,0 1-1 0 0,1-1 1 0 0,-1 1 0 0 0,0 0-1 0 0,1-1 1 0 0,-1 1 0 0 0,5-2 0 0 0,-6 3-9 0 0,1 0 1 0 0,0 1-1 0 0,0-1 1 0 0,0 1-1 0 0,0-1 1 0 0,0 1 0 0 0,0 0-1 0 0,0 0 1 0 0,0 0-1 0 0,0 0 1 0 0,0 0-1 0 0,0 0 1 0 0,0 0-1 0 0,-1 1 1 0 0,1-1 0 0 0,0 1-1 0 0,0-1 1 0 0,0 1-1 0 0,0 0 1 0 0,0 0-1 0 0,-1 0 1 0 0,1 0 0 0 0,0 0-1 0 0,-1 0 1 0 0,2 2-1 0 0,8 5 50 0 0,0 2-1 0 0,-1-1 1 0 0,-1 2 0 0 0,0-1-1 0 0,0 1 1 0 0,-1 0 0 0 0,-1 1-1 0 0,0 0 1 0 0,0 0 0 0 0,-1 1-1 0 0,0 0 1 0 0,-2 0 0 0 0,1 0-1 0 0,2 16 1 0 0,0 6 282 0 0,-2 1 0 0 0,-1 0 0 0 0,-1 0 0 0 0,-4 45 0 0 0,-1-48-224 0 0,1-7-62 0 0,2 34 0 0 0,-2-59-52 0 0,1 0 0 0 0,0-1-1 0 0,0 1 1 0 0,0-1 0 0 0,0 1 0 0 0,0-1 0 0 0,0 1 0 0 0,1 0 0 0 0,-1-1-1 0 0,0 1 1 0 0,0-1 0 0 0,0 1 0 0 0,0-1 0 0 0,1 1 0 0 0,-1-1 0 0 0,0 1 0 0 0,1-1-1 0 0,-1 1 1 0 0,0-1 0 0 0,1 1 0 0 0,-1-1 0 0 0,0 1 0 0 0,1-1 0 0 0,-1 0 0 0 0,1 1-1 0 0,-1-1 1 0 0,1 0 0 0 0,-1 1 0 0 0,1-1 0 0 0,-1 0 0 0 0,1 0 0 0 0,-1 0 0 0 0,1 1-1 0 0,-1-1 1 0 0,1 0 0 0 0,-1 0 0 0 0,1 0 0 0 0,0 0 0 0 0,-1 0 0 0 0,1 0 0 0 0,0 0-1 0 0,1 0-12 0 0,-1-1-1 0 0,1 1 0 0 0,-1-1 0 0 0,1 0 0 0 0,-1 0 0 0 0,0 1 0 0 0,0-1 0 0 0,1 0 0 0 0,-1 0 0 0 0,0 0 0 0 0,0 0 0 0 0,0 0 1 0 0,0-1-1 0 0,2-1 0 0 0,1-3-9 0 0,-1-1 0 0 0,0 0 0 0 0,0 0 0 0 0,0 0 0 0 0,-1 0 0 0 0,0 0 0 0 0,0-1 0 0 0,1-13 0 0 0,0-63-57 0 0,-3 75 71 0 0,1-65-401 0 0,18-143 0 0 0,-18 209 390 0 0,1 1 1 0 0,0-1-1 0 0,1 0 0 0 0,4-9 1 0 0,-6 14 14 0 0,0 0 0 0 0,1 0 1 0 0,-1 1-1 0 0,1-1 0 0 0,0 1 1 0 0,0 0-1 0 0,0-1 1 0 0,0 1-1 0 0,0 0 0 0 0,1 0 1 0 0,-1 0-1 0 0,0 0 0 0 0,1 1 1 0 0,4-3-1 0 0,-7 4 8 0 0,1 0-1 0 0,0 0 1 0 0,0 0 0 0 0,0 0-1 0 0,-1 0 1 0 0,1 0 0 0 0,0 0-1 0 0,0 0 1 0 0,-1 0 0 0 0,1 0-1 0 0,0 1 1 0 0,0-1 0 0 0,-1 0-1 0 0,1 0 1 0 0,0 1 0 0 0,-1-1-1 0 0,1 1 1 0 0,0-1 0 0 0,-1 1-1 0 0,1-1 1 0 0,-1 1 0 0 0,1-1-1 0 0,0 1 1 0 0,0 0 0 0 0,13 18 35 0 0,-12-16-26 0 0,116 183 187 0 0,-102-157-121 0 0,-1 0 0 0 0,21 59 0 0 0,-30-66-63 0 0,0-1 0 0 0,-1 1 0 0 0,-2 0 0 0 0,0 0 0 0 0,-1 28 0 0 0,-2-35-459 0 0,0 16 726 0 0,3-17-2638 0 0,5-2-3654 0 0,-5-9 2997 0 0</inkml:trace>
</inkml:ink>
</file>

<file path=ppt/ink/ink5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5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5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5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5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5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5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5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5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5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0.3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78 2345 0 0,'-13'2'5528'0'0,"11"-2"-4693"0"0,1 1-1 0 0,0-1 0 0 0,-1 0 0 0 0,1 0 1 0 0,-1 1-1 0 0,1-1 0 0 0,-1 1 0 0 0,1-1 1 0 0,0 1-1 0 0,-3 1 0 0 0,4-1-675 0 0,-1 0-1 0 0,1-1 1 0 0,0 1 0 0 0,-1 0-1 0 0,1 0 1 0 0,0-1 0 0 0,0 1-1 0 0,0 0 1 0 0,0 0 0 0 0,0-1-1 0 0,0 1 1 0 0,0 0 0 0 0,0 0-1 0 0,0-1 1 0 0,0 1 0 0 0,0 0-1 0 0,0 0 1 0 0,0-1 0 0 0,1 1-1 0 0,-1 0 1 0 0,0 0 0 0 0,1-1-1 0 0,-1 1 1 0 0,0 0 0 0 0,1-1-1 0 0,0 2 1 0 0,1 1-29 0 0,0 0 0 0 0,0 0 0 0 0,1 0 0 0 0,-1-1 0 0 0,1 1 0 0 0,-1-1 0 0 0,1 1 1 0 0,0-1-1 0 0,0 0 0 0 0,0 0 0 0 0,4 2 0 0 0,38 16 65 0 0,-41-18-120 0 0,6 1-63 0 0,0 1 1 0 0,0-2-1 0 0,1 1 1 0 0,10 0-1 0 0,-16-2-28 0 0,0-1 0 0 0,0 0 0 0 0,0 0 0 0 0,0 0 0 0 0,0 0 0 0 0,0-1 0 0 0,0 0 0 0 0,0 0 0 0 0,0-1 1 0 0,8-2-1 0 0,26-19-162 0 0,-39 23 172 0 0,1 0 0 0 0,-1 0 0 0 0,1-1 0 0 0,-1 1 0 0 0,1 0-1 0 0,-1-1 1 0 0,1 1 0 0 0,-1-1 0 0 0,1 1 0 0 0,-1-1 0 0 0,0 1 0 0 0,1-1-1 0 0,-1 1 1 0 0,0-1 0 0 0,1 1 0 0 0,-1-1 0 0 0,0 1 0 0 0,0-1 0 0 0,1 1 0 0 0,-1-1-1 0 0,0 1 1 0 0,0-1 0 0 0,0 0 0 0 0,0 1 0 0 0,0-1 0 0 0,0 1 0 0 0,0-1 0 0 0,0 0-1 0 0,0 1 1 0 0,0-1 0 0 0,0 1 0 0 0,0-1 0 0 0,-1-1 0 0 0,0 0-32 0 0,-1-1 0 0 0,0 0 0 0 0,0 0 0 0 0,0 1-1 0 0,-4-5 1 0 0,4 5-22 0 0,0 0-1 0 0,0 0 0 0 0,0-1 1 0 0,0 1-1 0 0,0-1 0 0 0,1 1 1 0 0,-1-1-1 0 0,-1-4 0 0 0,0-8-322 0 0,-7-19-386 0 0,9 31 740 0 0,0 1 0 0 0,0 0 0 0 0,0 0 0 0 0,0-1 0 0 0,-1 1 0 0 0,1 0 0 0 0,-1 0 0 0 0,1 0 0 0 0,-1 0 0 0 0,0 1 0 0 0,-3-4 0 0 0,4 5 37 0 0,0-1 1 0 0,0 1-1 0 0,-1-1 0 0 0,1 1 0 0 0,0-1 0 0 0,0 1 1 0 0,-1 0-1 0 0,1 0 0 0 0,0 0 0 0 0,-1-1 1 0 0,1 1-1 0 0,0 0 0 0 0,0 1 0 0 0,-1-1 1 0 0,1 0-1 0 0,0 0 0 0 0,-1 0 0 0 0,1 1 1 0 0,0-1-1 0 0,0 1 0 0 0,-1-1 0 0 0,1 1 1 0 0,0-1-1 0 0,0 1 0 0 0,0 0 0 0 0,0 0 1 0 0,0-1-1 0 0,-2 3 0 0 0,-3 2 102 0 0,0 1 0 0 0,1-1 0 0 0,-8 10 0 0 0,10-11-35 0 0,-5 5 106 0 0,1 1 0 0 0,0-1 0 0 0,1 1 1 0 0,0 1-1 0 0,1-1 0 0 0,0 1 0 0 0,0 0 1 0 0,1 0-1 0 0,1 0 0 0 0,-4 17 0 0 0,7-25-140 0 0,0 0 0 0 0,0 0 1 0 0,0-1-1 0 0,0 1 0 0 0,0 0 0 0 0,1 0 0 0 0,-1 0 0 0 0,1 0 0 0 0,0-1 0 0 0,0 1 0 0 0,0 0 0 0 0,0-1 0 0 0,0 1 1 0 0,4 4-1 0 0,-3-4-16 0 0,1 1 0 0 0,0-1 0 0 0,1 1 0 0 0,-1-1 0 0 0,0 0 0 0 0,1-1 0 0 0,0 1 1 0 0,6 3-1 0 0,-2-2-72 0 0,1 0 0 0 0,-1-1 0 0 0,0 0 0 0 0,1-1 0 0 0,-1 1-1 0 0,1-2 1 0 0,0 1 0 0 0,0-1 0 0 0,11-1 0 0 0,9-1-580 0 0,41-6-1 0 0,-58 4-416 0 0,0 1 0 0 0,14-6 1 0 0,-20 5-508 0 0,1 0 1 0 0,-1 0 0 0 0,1-1 0 0 0,10-7 0 0 0,-5 2-3030 0 0</inkml:trace>
</inkml:ink>
</file>

<file path=ppt/ink/ink5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5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5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5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5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5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5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5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5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5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6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404 330 8 0 0,'26'-54'4078'0'0,"-18"39"-2383"0"0,0 0-1 0 0,10-30 0 0 0,-12 23-673 0 0,-1 1 0 0 0,-2-1 0 0 0,0 0 0 0 0,-1-1 0 0 0,-1-31 0 0 0,-1 53-942 0 0,0-1 1 0 0,0 1-1 0 0,-1-1 0 0 0,1 1 0 0 0,0-1 0 0 0,0 1 0 0 0,-1-1 0 0 0,1 1 0 0 0,-1-1 0 0 0,1 1 1 0 0,-1 0-1 0 0,0-1 0 0 0,0 1 0 0 0,1 0 0 0 0,-1-1 0 0 0,0 1 0 0 0,0 0 0 0 0,0 0 1 0 0,0 0-1 0 0,-1 0 0 0 0,1 0 0 0 0,0 0 0 0 0,0 0 0 0 0,-1 0 0 0 0,-1 0 0 0 0,1 0-10 0 0,-1 0-1 0 0,0 1 1 0 0,0-1-1 0 0,0 1 1 0 0,0-1-1 0 0,0 1 1 0 0,0 0-1 0 0,0 0 1 0 0,0 1-1 0 0,0-1 1 0 0,0 1-1 0 0,-3 0 1 0 0,-15 6-25 0 0,1 0 0 0 0,0 1 0 0 0,0 1 1 0 0,-34 22-1 0 0,42-22-42 0 0,0 0 0 0 0,0 0 0 0 0,1 2 1 0 0,1-1-1 0 0,-1 1 0 0 0,2 1 0 0 0,0 0 0 0 0,0 0 1 0 0,1 0-1 0 0,-7 16 0 0 0,13-24 5 0 0,0 0 1 0 0,1 0 0 0 0,-1 0-1 0 0,1 1 1 0 0,0-1-1 0 0,0 1 1 0 0,1-1-1 0 0,-1 1 1 0 0,1-1-1 0 0,0 1 1 0 0,0-1-1 0 0,1 1 1 0 0,-1-1 0 0 0,1 1-1 0 0,0-1 1 0 0,0 0-1 0 0,1 1 1 0 0,-1-1-1 0 0,1 0 1 0 0,0 0-1 0 0,0 0 1 0 0,0 0-1 0 0,1 0 1 0 0,-1-1-1 0 0,5 6 1 0 0,17 27 220 0 0,-17-24-66 0 0,16 20 1 0 0,34 29 474 0 0,-39-43-485 0 0,0 1 0 0 0,-1 1 1 0 0,-1 1-1 0 0,17 27 0 0 0,-28-40-85 0 0,0 0 90 0 0,-1 1 1 0 0,1-1-1 0 0,-1 1 1 0 0,-1 1-1 0 0,5 15 0 0 0,-8-23-111 0 0,1 0 0 0 0,-1 0 0 0 0,0 0-1 0 0,0 0 1 0 0,0 0 0 0 0,0 0-1 0 0,0 0 1 0 0,-1 0 0 0 0,1 0-1 0 0,0 0 1 0 0,-1 0 0 0 0,0 0-1 0 0,1 0 1 0 0,-1 0 0 0 0,0 0 0 0 0,0 0-1 0 0,0 0 1 0 0,0 0 0 0 0,-1-1-1 0 0,1 1 1 0 0,0-1 0 0 0,-1 1-1 0 0,1-1 1 0 0,-1 1 0 0 0,0-1-1 0 0,1 0 1 0 0,-1 1 0 0 0,0-1 0 0 0,0 0-1 0 0,1 0 1 0 0,-1-1 0 0 0,-4 2-1 0 0,-2 1 5 0 0,0-1 0 0 0,1 0 0 0 0,-1-1 0 0 0,0 0 0 0 0,0 0 0 0 0,0-1 0 0 0,0 1 0 0 0,-10-3-1 0 0,-9-1 31 0 0,-27-7-1 0 0,27 4-87 0 0,0-1-1 0 0,-44-18 0 0 0,62 21-83 0 0,1 0 0 0 0,-1 0-1 0 0,1-1 1 0 0,0 0 0 0 0,0-1 0 0 0,1 0-1 0 0,-1 0 1 0 0,1 0 0 0 0,1-1-1 0 0,-1 0 1 0 0,-8-12 0 0 0,14 16-33 0 0,-1 1 0 0 0,1-1 0 0 0,0 1 0 0 0,0-1 0 0 0,0 1 1 0 0,0-1-1 0 0,0 1 0 0 0,1-1 0 0 0,-1 0 0 0 0,1 1 0 0 0,0-1 0 0 0,0 0 0 0 0,0 0 1 0 0,0 1-1 0 0,0-1 0 0 0,0 0 0 0 0,1 1 0 0 0,1-6 0 0 0,0 3-547 0 0,0 0 0 0 0,1 0 0 0 0,-1 0 0 0 0,1 0 0 0 0,1 0-1 0 0,-1 1 1 0 0,1-1 0 0 0,4-3 0 0 0,6-6-2045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0.65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82 25 3129 0 0,'-17'-13'7362'0'0,"-3"3"-3489"0"0,19 10-3779 0 0,0-1 0 0 0,0 1 0 0 0,0 0 0 0 0,0 0 0 0 0,0-1 0 0 0,0 1 0 0 0,0 0 0 0 0,0 0 0 0 0,0 0 0 0 0,0 0 0 0 0,0 0 0 0 0,0 1 0 0 0,0-1 0 0 0,1 0 0 0 0,-1 0 0 0 0,0 1 0 0 0,0-1 0 0 0,0 0 0 0 0,0 1 0 0 0,0-1 0 0 0,0 1 0 0 0,0-1 0 0 0,0 1 0 0 0,1 0 0 0 0,-1-1 0 0 0,0 1 0 0 0,0 0 0 0 0,1-1 0 0 0,-1 1 0 0 0,1 0 0 0 0,-1 0 0 0 0,0 0 0 0 0,1 0 0 0 0,0-1 0 0 0,-1 1 0 0 0,1 0 0 0 0,-1 0 0 0 0,1 0 0 0 0,0 2 0 0 0,-4 10 271 0 0,1 0 1 0 0,0 1 0 0 0,1-1-1 0 0,1 1 1 0 0,0 21-1 0 0,2-5 359 0 0,8 43 0 0 0,-1-37-264 0 0,17 50 0 0 0,2 5-212 0 0,-9 7-515 0 0,7 117-1 0 0,-25-206-171 0 0,2 12-1039 0 0,3-11-2936 0 0</inkml:trace>
</inkml:ink>
</file>

<file path=ppt/ink/ink5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5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5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5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5:27.7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4761 40 512 0 0,'10'-5'8846'0'0,"-10"4"-8736"0"0,0 1-1 0 0,0 0 1 0 0,0-1-1 0 0,0 1 1 0 0,0-1-1 0 0,0 1 1 0 0,0-1 0 0 0,0 1-1 0 0,0 0 1 0 0,-1-1-1 0 0,1 1 1 0 0,0-1-1 0 0,0 1 1 0 0,0 0-1 0 0,-1-1 1 0 0,1 1 0 0 0,0-1-1 0 0,0 1 1 0 0,-1 0-1 0 0,1-1 1 0 0,0 1-1 0 0,-1 0 1 0 0,1 0 0 0 0,0-1-1 0 0,-1 1 1 0 0,1 0-1 0 0,-1 0 1 0 0,1-1-1 0 0,-1 1 1 0 0,-16-2 2749 0 0,17 2-2844 0 0,0 0 18 0 0,0 0-1 0 0,0 0 1 0 0,0 0-1 0 0,0-1 1 0 0,0 1-1 0 0,0 0 1 0 0,0 0-1 0 0,0-1 1 0 0,0 1-1 0 0,0 0 1 0 0,0 0-1 0 0,0 0 1 0 0,0-1-1 0 0,0 1 1 0 0,0 0 0 0 0,0 0-1 0 0,-1 0 1 0 0,1-1-1 0 0,0 1 1 0 0,0 0-1 0 0,0 0 1 0 0,0 0-1 0 0,0-1 1 0 0,-1 1-1 0 0,1 0 1 0 0,0 0-1 0 0,0 0 1 0 0,0 0-1 0 0,-1 0 1 0 0,1 0-1 0 0,0 0 1 0 0,0-1-1 0 0,0 1 1 0 0,-1 0-1 0 0,1 0 1 0 0,-1 0-1 0 0,-71 0 2654 0 0,72 0-2623 0 0,-12 0 290 0 0,-29 3 531 0 0,8-4-329 0 0,-19 1 269 0 0,9-5-320 0 0,14 3-201 0 0,21 1-227 0 0,1 1 0 0 0,-1 0 0 0 0,0 0 0 0 0,0 0 0 0 0,-11 3 0 0 0,12-2-45 0 0,-1-1 0 0 0,1 1 0 0 0,0-1 0 0 0,-1-1 0 0 0,-7 0 0 0 0,-4-2 120 0 0,-27 1 0 0 0,-34-1 15 0 0,-25 0 81 0 0,93 2-213 0 0,10 1-29 0 0,0 0 0 0 0,0-1-1 0 0,0 1 1 0 0,0 0 0 0 0,0 0 0 0 0,0 1-1 0 0,0-1 1 0 0,0 0 0 0 0,0 1-1 0 0,-3 0 1 0 0,-24 4 143 0 0,27-4-140 0 0,-1-1 0 0 0,0 0 0 0 0,0 1 0 0 0,1-1 0 0 0,-1 0 0 0 0,0 0-1 0 0,-3-1 1 0 0,4 0 1 0 0,-1 1-1 0 0,1 0 0 0 0,-1 0 1 0 0,1 0-1 0 0,0 0 0 0 0,-1 0 1 0 0,1 0-1 0 0,-1 1 0 0 0,1-1 1 0 0,-5 2-1 0 0,-7 4 41 0 0,-1 0 1 0 0,-21 4-1 0 0,20-7 4 0 0,1-1 0 0 0,-1 0 0 0 0,-28-2 0 0 0,27 0-36 0 0,-5-1 79 0 0,12 1-58 0 0,1 0 0 0 0,-1 0-1 0 0,-13 2 1 0 0,5 1-6 0 0,1-2-1 0 0,-26 0 1 0 0,1 0 12 0 0,17 1 9 0 0,-28 7 1 0 0,49-8-64 0 0,-24 5 80 0 0,1 1 0 0 0,-29 12-1 0 0,42-13-32 0 0,-23 13-1 0 0,-34 30-8 0 0,65-44-17 0 0,3-2-9 0 0,-1 0-1 0 0,1-1 1 0 0,-1 0 0 0 0,1 0-1 0 0,-1 0 1 0 0,-3 1-1 0 0,-20 10 6 0 0,8 1 74 0 0,-35 15-67 0 0,-37 12 90 0 0,75-36-89 0 0,-1-1 1 0 0,1 0 0 0 0,-1-1 0 0 0,-33 1 0 0 0,-1 1 55 0 0,27 3-119 0 0,18-5 72 0 0,-13 5-3 0 0,0-1 0 0 0,0-1 0 0 0,-29 5 0 0 0,10 0-22 0 0,25-8 35 0 0,-9 0-60 0 0,19-2 28 0 0,1-1 0 0 0,0 0 0 0 0,-1 1 0 0 0,1 0-1 0 0,0-1 1 0 0,0 1 0 0 0,-4 2 0 0 0,4-2 0 0 0,-1 0 0 0 0,1 0 0 0 0,0-1 0 0 0,0 1 0 0 0,-1 0 0 0 0,1-1 0 0 0,-4 1 0 0 0,4-1-3 0 0,-1 1 1 0 0,1-1-1 0 0,0 1 1 0 0,0 0-1 0 0,0 0 1 0 0,-5 2-1 0 0,-9 3-26 0 0,-47 11 90 0 0,10-2-34 0 0,42-11-2 0 0,5-2-30 0 0,-1 1 11 0 0,0-1 1 0 0,0 0-1 0 0,0 0 1 0 0,0-1-1 0 0,-1 0 0 0 0,-7 0 1 0 0,-37 4 67 0 0,-78-2-50 0 0,111-1-24 0 0,-10-2 6 0 0,21 0-5 0 0,1 0-1 0 0,-1 0 1 0 0,-8 1 0 0 0,-9 1-2 0 0,8-2-18 0 0,-74-3 55 0 0,54-1-33 0 0,-51-3 7 0 0,14 4-9 0 0,49 2 7 0 0,0 0 0 0 0,-37-8 1 0 0,38 5-48 0 0,18 4 46 0 0,0-1 1 0 0,0 0-1 0 0,0 0 0 0 0,-9-4 0 0 0,10 4-10 0 0,0 0 1 0 0,1 0-1 0 0,-1 0 0 0 0,0 0 1 0 0,-4 1-1 0 0,4-1 4 0 0,0 1 1 0 0,1 0 0 0 0,-1-1-1 0 0,0 0 1 0 0,-7-3-1 0 0,3 1 9 0 0,-1 1-1 0 0,0 0 0 0 0,-15 0 1 0 0,0 0-51 0 0,10 1 63 0 0,0-1 0 0 0,-24-5 0 0 0,9 0-9 0 0,16 4 3 0 0,-1-1 0 0 0,-17-7 0 0 0,-12-10-51 0 0,-16 7 117 0 0,46 9-92 0 0,0 1-1 0 0,-21-12 1 0 0,22 11 7 0 0,0 0 1 0 0,0 1 0 0 0,-20-3-1 0 0,6 1 40 0 0,-16-6-32 0 0,-72-27 1 0 0,74 15 52 0 0,-30-14 1 0 0,60 32-24 0 0,1 0-1 0 0,-12-11 1 0 0,-3-1 5 0 0,17 13-32 0 0,0 1 0 0 0,0 0 0 0 0,-1 0 0 0 0,1 1 0 0 0,-18-5 0 0 0,-45-4 13 0 0,52 9 3 0 0,-105-8 1 0 0,81 4-18 0 0,-85-2 1 0 0,34 6 26 0 0,66 3-18 0 0,-1 2 0 0 0,-43 8 1 0 0,67-8-27 0 0,0-2 1 0 0,0 1 0 0 0,0 0 0 0 0,0-1 0 0 0,0 0 0 0 0,0 0 0 0 0,0 0 0 0 0,0-1 0 0 0,-9-2 0 0 0,14 3-6 0 0,0 0 0 0 0,-1-1-1 0 0,1 1 1 0 0,0 0 0 0 0,0-1 0 0 0,0 1 0 0 0,-1 0 0 0 0,1-1 0 0 0,0 1 0 0 0,0 0-1 0 0,0-1 1 0 0,0 1 0 0 0,0-1 0 0 0,0 1 0 0 0,0 0 0 0 0,0-1 0 0 0,0 1-1 0 0,0-1 1 0 0,0 1 0 0 0,0 0 0 0 0,0-1 0 0 0,0 1 0 0 0,0-1 0 0 0,0 1 0 0 0,0 0-1 0 0,0-1 1 0 0,0 1 0 0 0,1 0 0 0 0,-1-1 0 0 0,0 1 0 0 0,0 0 0 0 0,1-1 0 0 0,-1 1-1 0 0,0 0 1 0 0,0-1 0 0 0,1 1 0 0 0,-1 0 0 0 0,0 0 0 0 0,1-1 0 0 0,-1 1-1 0 0,0 0 1 0 0,1 0 0 0 0,-1 0 0 0 0,0-1 0 0 0,1 1 0 0 0,-1 0 0 0 0,0 0 0 0 0,1 0-1 0 0,-1 0 1 0 0,1 0 0 0 0,0 0 0 0 0,10 2-3711 0 0,0 4-4240 0 0,-4-2 3459 0 0</inkml:trace>
</inkml:ink>
</file>

<file path=ppt/ink/ink5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5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5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5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5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5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0.8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35 4433 0 0,'-20'-3'5262'0'0,"-11"-2"4405"0"0,31 5-9602 0 0,19 0-987 0 0,167-9 1967 0 0,-62-4-4633 0 0,-104 10 948 0 0,-3 2-192 0 0</inkml:trace>
</inkml:ink>
</file>

<file path=ppt/ink/ink5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5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5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5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5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5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5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5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5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5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1.45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47 426 3017 0 0,'-14'-6'13301'0'0,"24"11"-10056"0"0,1 1-3011 0 0,0-1 0 0 0,1-1 0 0 0,-1 1 0 0 0,1-2-1 0 0,0 0 1 0 0,0 0 0 0 0,0-1 0 0 0,1 0 0 0 0,-1-1 0 0 0,1-1 0 0 0,-1 0 0 0 0,0-1 0 0 0,1 0 0 0 0,12-3 0 0 0,-14 2-195 0 0,-1 0 0 0 0,1-1 0 0 0,-1-1 0 0 0,12-4 0 0 0,-19 6-43 0 0,-1 1 1 0 0,1 0-1 0 0,-1-1 1 0 0,0 0-1 0 0,1 1 0 0 0,-1-1 1 0 0,0 0-1 0 0,0 0 1 0 0,0 0-1 0 0,0 0 0 0 0,-1-1 1 0 0,1 1-1 0 0,0 0 1 0 0,-1-1-1 0 0,0 1 0 0 0,0-1 1 0 0,1 0-1 0 0,-1 1 0 0 0,-1-1 1 0 0,1 0-1 0 0,0-3 1 0 0,0-12 13 0 0,-1 0 1 0 0,-1 0 0 0 0,-1 0 0 0 0,0 0 0 0 0,-1 0 0 0 0,-7-21-1 0 0,3 9 1 0 0,1 2-21 0 0,-18-48-1 0 0,21 68 7 0 0,0 0 0 0 0,-1 1 1 0 0,0-1-1 0 0,0 1 0 0 0,-1 0 0 0 0,0 0 0 0 0,0 0 0 0 0,-1 1 0 0 0,0 0 0 0 0,-11-9 0 0 0,14 12 2 0 0,0 2-1 0 0,-1-1 0 0 0,1 0 0 0 0,-1 1 1 0 0,1-1-1 0 0,-1 1 0 0 0,0 0 0 0 0,1 0 0 0 0,-1 0 1 0 0,0 1-1 0 0,0-1 0 0 0,0 1 0 0 0,1 0 1 0 0,-1 0-1 0 0,0 1 0 0 0,0-1 0 0 0,0 1 1 0 0,0 0-1 0 0,1 0 0 0 0,-1 0 0 0 0,0 0 1 0 0,1 0-1 0 0,-1 1 0 0 0,1 0 0 0 0,-6 3 1 0 0,2 0 25 0 0,0-1 1 0 0,1 1 0 0 0,-1 0 0 0 0,1 1 0 0 0,1-1 0 0 0,-1 1 0 0 0,1 0 0 0 0,0 1-1 0 0,0-1 1 0 0,1 1 0 0 0,-5 10 0 0 0,0 4 137 0 0,2 0 0 0 0,0 0 0 0 0,2 1 0 0 0,-5 34-1 0 0,-1 90 1141 0 0,10-130-1159 0 0,1 53 314 0 0,16 118-1 0 0,-10-135-390 0 0,35 165-242 0 0,-40-211 157 0 0,1-1-1 0 0,-1 0 1 0 0,1 0 0 0 0,0 0 0 0 0,3 5-1 0 0,-5-9 10 0 0,1 0-1 0 0,-1-1 0 0 0,0 1 1 0 0,1 0-1 0 0,0 0 0 0 0,-1-1 1 0 0,1 1-1 0 0,-1 0 0 0 0,1-1 1 0 0,0 1-1 0 0,-1-1 0 0 0,1 1 1 0 0,0-1-1 0 0,0 1 1 0 0,-1-1-1 0 0,1 0 0 0 0,0 1 1 0 0,0-1-1 0 0,0 0 0 0 0,0 0 1 0 0,-1 1-1 0 0,1-1 0 0 0,0 0 1 0 0,0 0-1 0 0,0 0 0 0 0,0 0 1 0 0,0 0-1 0 0,0 0 0 0 0,-1 0 1 0 0,1-1-1 0 0,0 1 0 0 0,0 0 1 0 0,0 0-1 0 0,0-1 1 0 0,-1 1-1 0 0,1 0 0 0 0,0-1 1 0 0,1 0-1 0 0,4-3-94 0 0,0 0 0 0 0,0-1 1 0 0,0 1-1 0 0,-1-1 0 0 0,0-1 1 0 0,0 1-1 0 0,0-1 0 0 0,6-9 1 0 0,0-3-187 0 0,16-33 1 0 0,-19 32 264 0 0,5-22 0 0 0,-8 26 64 0 0,0 0 1 0 0,1 0 0 0 0,9-15-1 0 0,-15 29-29 0 0,0 0 0 0 0,0 1 0 0 0,1-1 0 0 0,-1 0 0 0 0,0 1 0 0 0,1-1 0 0 0,-1 1 0 0 0,1-1 0 0 0,-1 0 0 0 0,1 1 0 0 0,-1-1 0 0 0,1 1 0 0 0,0 0 0 0 0,-1-1 0 0 0,1 1 0 0 0,-1-1 0 0 0,1 1 0 0 0,0 0 0 0 0,-1-1-1 0 0,1 1 1 0 0,0 0 0 0 0,0 0 0 0 0,-1 0 0 0 0,1 0 0 0 0,0-1 0 0 0,0 1 0 0 0,0 1 8 0 0,0-1 0 0 0,0 0-1 0 0,0 1 1 0 0,0-1 0 0 0,0 1-1 0 0,0 0 1 0 0,0-1 0 0 0,0 1 0 0 0,0 0-1 0 0,0-1 1 0 0,-1 1 0 0 0,1 0-1 0 0,0 0 1 0 0,-1-1 0 0 0,2 3 0 0 0,1 1 13 0 0,-1 1 0 0 0,1-1 1 0 0,-1 1-1 0 0,0 0 1 0 0,0 0-1 0 0,1 6 0 0 0,-2-1-37 0 0,2 6 86 0 0,-1 0 0 0 0,2 0 0 0 0,0 0 0 0 0,1-1 0 0 0,1 1 0 0 0,9 17 0 0 0,-12-28-61 0 0,0-1 0 0 0,0 0 0 0 0,0 0 0 0 0,1 0 0 0 0,-1 0 0 0 0,1-1 0 0 0,0 1 0 0 0,0-1 0 0 0,1 0 0 0 0,-1 0 0 0 0,0-1 0 0 0,1 1 0 0 0,9 3 0 0 0,-6-4-855 0 0,0 1-1 0 0,16 1 0 0 0,19 0-7751 0 0,-27-3 5826 0 0</inkml:trace>
</inkml:ink>
</file>

<file path=ppt/ink/ink5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5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5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5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5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3.6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1263 11 512 0 0,'0'0'716'0'0,"3"-1"-1187"0"0,8-3 4963 0 0,-3-2-194 0 0,-16 8-2420 0 0,-33 14 1628 0 0,31-12-2789 0 0,8-3-641 0 0,0 0 0 0 0,0-1 0 0 0,0 1 0 0 0,0 0 0 0 0,1 0 0 0 0,-1 0 1 0 0,0 0-1 0 0,1 0 0 0 0,-1 0 0 0 0,-2 2 0 0 0,-19 16 473 0 0,19-15-482 0 0,1-1 0 0 0,0 0 0 0 0,-1 1-1 0 0,0-2 1 0 0,-6 5 0 0 0,-13 10 286 0 0,11-7-185 0 0,0 0-1 0 0,-1-1 1 0 0,-1 0 0 0 0,1-1-1 0 0,-1 0 1 0 0,-1-1 0 0 0,-15 5-1 0 0,-29 17 389 0 0,4-1-6 0 0,42-22-451 0 0,2 1 1 0 0,-21 13-1 0 0,9-4 23 0 0,-28 15 125 0 0,13-7 92 0 0,-51 38 1 0 0,61-37-71 0 0,-28 32 0 0 0,25-23-64 0 0,-1-1-1 0 0,-52 40 1 0 0,64-58-153 0 0,-48 38 76 0 0,55-43-111 0 0,-1 0 1 0 0,0-1 0 0 0,-18 9-1 0 0,-9 5 40 0 0,30-16-4 0 0,-1-1 1 0 0,-23 8-1 0 0,30-12-51 0 0,-53 26 205 0 0,51-24-165 0 0,6-4-38 0 0,0 1 0 0 0,1-1 0 0 0,-1 1 1 0 0,1-1-1 0 0,-1 0 0 0 0,0 1 0 0 0,1-1 1 0 0,-1 0-1 0 0,0 0 0 0 0,1 0 0 0 0,-1 1 1 0 0,0-1-1 0 0,0 0 0 0 0,1 0 0 0 0,-1 0 1 0 0,0 0-1 0 0,1 0 0 0 0,-1 0 0 0 0,-1-1 1 0 0,-2 1-6 0 0,0 1 1 0 0,-1-1-1 0 0,1 0 1 0 0,0 1-1 0 0,0 0 1 0 0,-1 0-1 0 0,1 0 1 0 0,0 1-1 0 0,-4 2 1 0 0,-5 0 2 0 0,13-4-2 0 0,0 0 0 0 0,0 0-1 0 0,0 0 1 0 0,0 0 0 0 0,0 0 0 0 0,0 0-1 0 0,0 1 1 0 0,0-1 0 0 0,1 0 0 0 0,-1 0-1 0 0,0 0 1 0 0,0 0 0 0 0,0 0 0 0 0,0 0-1 0 0,0 0 1 0 0,0 0 0 0 0,0 0 0 0 0,0 0-1 0 0,0 0 1 0 0,0 0 0 0 0,0 0 0 0 0,0 0-1 0 0,0 1 1 0 0,0-1 0 0 0,0 0 0 0 0,0 0-1 0 0,0 0 1 0 0,0 0 0 0 0,0 0 0 0 0,0 0-1 0 0,0 0 1 0 0,0 0 0 0 0,0 0 0 0 0,0 0-1 0 0,0 0 1 0 0,0 0 0 0 0,0 0 0 0 0,0 0 0 0 0,0 0-1 0 0,-1 1 1 0 0,1-1 0 0 0,0 0 0 0 0,0 0-1 0 0,0 0 1 0 0,0 0 0 0 0,0 0 0 0 0,0 0-1 0 0,0 0 1 0 0,0 0 0 0 0,0 0 0 0 0,0 0-1 0 0,0 0 1 0 0,0 0 0 0 0,0 0 0 0 0,0 0-1 0 0,0 0 1 0 0,-1 0 0 0 0,1 0 0 0 0,0 0-1 0 0,7 0-28 0 0,10-6-274 0 0,35-16-252 0 0,-20 2-6075 0 0,-24 14 3408 0 0</inkml:trace>
</inkml:ink>
</file>

<file path=ppt/ink/ink5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4.3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256 36 512 0 0,'8'-8'1863'0'0,"0"1"0"0"0,14-10 0 0 0,-18 13 454 0 0,-7 4-594 0 0,-12 5 239 0 0,13-4-1725 0 0,-8 4 265 0 0,-1 0 0 0 0,0 1 0 0 0,1 0 0 0 0,0 1 0 0 0,1 0 0 0 0,0 1 0 0 0,0 0 0 0 0,0 0 0 0 0,-10 14 0 0 0,-33 37 1126 0 0,-26 34-228 0 0,72-84-1221 0 0,0 0 0 0 0,1 0 0 0 0,0 0 0 0 0,0 1 0 0 0,1 0 0 0 0,-5 17 0 0 0,9-26-163 0 0,0 0 0 0 0,0 0 0 0 0,0 0 0 0 0,-1 0 0 0 0,1 0 0 0 0,0 0 0 0 0,0 0 1 0 0,0 0-1 0 0,0 0 0 0 0,0 0 0 0 0,1 0 0 0 0,-1 0 0 0 0,0 0 0 0 0,0 0 0 0 0,1 0 1 0 0,-1-1-1 0 0,1 1 0 0 0,-1 0 0 0 0,1 0 0 0 0,-1 0 0 0 0,1 0 0 0 0,-1 0 0 0 0,1-1 1 0 0,1 2-1 0 0,0 0 12 0 0,0-1-1 0 0,0 0 1 0 0,0 0 0 0 0,0 0 0 0 0,0-1 0 0 0,1 1 0 0 0,-1 0 0 0 0,0-1-1 0 0,1 1 1 0 0,2-1 0 0 0,4 2 19 0 0,0 0-1 0 0,0 1 1 0 0,11 5-1 0 0,5 1-28 0 0,45 13-70 0 0,109 49 0 0 0,-171-66-226 0 0,0 0-1 0 0,13 9 1 0 0,-8-2-5154 0 0</inkml:trace>
</inkml:ink>
</file>

<file path=ppt/ink/ink5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0.6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1274 506 512 0 0,'3'4'10474'0'0,"-5"-9"-8948"0"0,-7-4-1037 0 0,0 6-38 0 0,-6-5 823 0 0,-10-7 969 0 0,24 14-2177 0 0,-1 0-1 0 0,1 0 1 0 0,-1 0-1 0 0,1 0 1 0 0,-1 0 0 0 0,0 0-1 0 0,1 1 1 0 0,-3-1-1 0 0,2 0 8 0 0,0 0-1 0 0,0 1 0 0 0,0-1 1 0 0,0 0-1 0 0,1 0 0 0 0,-1 0 1 0 0,0 0-1 0 0,-2-2 1 0 0,0 1 8 0 0,0 0 0 0 0,0 0 0 0 0,0 0 0 0 0,0 0 0 0 0,0 1 0 0 0,0 0 0 0 0,-7-1 0 0 0,1-1 116 0 0,-34-8 214 0 0,33 9-233 0 0,0-1 0 0 0,-13-6-1 0 0,8 4-3 0 0,-46-21 360 0 0,-11-1-77 0 0,66 25-381 0 0,-6-2 17 0 0,0-1 0 0 0,-17-9 1 0 0,26 13-88 0 0,1-1 1 0 0,-1 1 0 0 0,0 0 0 0 0,1 0 0 0 0,-1 1-1 0 0,0-1 1 0 0,-5 0 0 0 0,5 1 15 0 0,-1 0 0 0 0,1-1-1 0 0,-1 0 1 0 0,1 0 0 0 0,-6-2 0 0 0,-12-6 47 0 0,-34-8 1 0 0,8 3 84 0 0,21 4 152 0 0,-40-22-1 0 0,39 17-213 0 0,-203-86 583 0 0,163 74-307 0 0,50 19-312 0 0,-21-13 1 0 0,5 2 19 0 0,28 17-61 0 0,0 0 0 0 0,0 0 0 0 0,0 0 0 0 0,-13-1 0 0 0,13 2-11 0 0,0 0-1 0 0,0 0 0 0 0,0-1 0 0 0,1 1 0 0 0,-1-1 1 0 0,-7-4-1 0 0,-17-7 160 0 0,27 12-82 0 0,20 7-134 0 0,6 2-113 0 0,31 6 1 0 0,-36-9-153 0 0,4 1-1551 0 0,-7-4-7811 0 0</inkml:trace>
</inkml:ink>
</file>

<file path=ppt/ink/ink5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1.6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11 512 0 0,'0'0'105'0'0,"0"-1"-1"0"0,1 1 1 0 0,-1-1 0 0 0,0 1 0 0 0,0 0-1 0 0,0-1 1 0 0,0 1 0 0 0,0-1-1 0 0,1 1 1 0 0,-1-1 0 0 0,0 1-1 0 0,0-1 1 0 0,1 1 0 0 0,-1 0-1 0 0,0-1 1 0 0,1 1 0 0 0,-1 0 0 0 0,0-1-1 0 0,1 1 1 0 0,-1 0 0 0 0,0-1-1 0 0,1 1 1 0 0,-1 0 0 0 0,1 0-1 0 0,-1 0 1 0 0,1-1 0 0 0,-1 1-1 0 0,1 0 1 0 0,-1 0 0 0 0,0 0 0 0 0,1 0-1 0 0,0 0 1 0 0,19-1 4599 0 0,-14 1-2090 0 0,-3 1 1354 0 0,-7 1-2939 0 0,-10 0-698 0 0,-33-5 661 0 0,1 3 0 0 0,-60 7 1 0 0,83-4-505 0 0,0 1 1 0 0,-27 9 0 0 0,-11 3 445 0 0,60-16-922 0 0,0 0-1 0 0,0 0 1 0 0,0 1 0 0 0,0-1-1 0 0,0 0 1 0 0,0 1 0 0 0,0-1 0 0 0,0 1-1 0 0,0-1 1 0 0,0 1 0 0 0,0-1-1 0 0,0 1 1 0 0,0 0 0 0 0,0-1-1 0 0,0 1 1 0 0,1 0 0 0 0,-1 0 0 0 0,-1 1-1 0 0,2-1-1 0 0,-1 0-1 0 0,1 0 0 0 0,0 0 1 0 0,0 0-1 0 0,0 0 0 0 0,-1 0 1 0 0,1 0-1 0 0,0 0 1 0 0,0 0-1 0 0,1 0 0 0 0,-1 0 1 0 0,0-1-1 0 0,0 1 0 0 0,0 0 1 0 0,0 0-1 0 0,1 0 1 0 0,0 2-1 0 0,2 3 18 0 0,1 0 1 0 0,0 1-1 0 0,1-1 0 0 0,8 9 1 0 0,-3-3-63 0 0,16 23-20 0 0,43 53-299 0 0,-49-63-116 0 0,-5-7-2194 0 0,-5-7-3644 0 0</inkml:trace>
</inkml:ink>
</file>

<file path=ppt/ink/ink5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1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956 14 512 0 0,'4'-6'3112'0'0,"-3"6"-2690"0"0,-1-1 0 0 0,0 0 0 0 0,0 1 0 0 0,1-1 0 0 0,-1 1 0 0 0,1-1 0 0 0,-1 1 0 0 0,0-1 0 0 0,1 1 0 0 0,-1 0 0 0 0,1-1 0 0 0,-1 1 0 0 0,1-1 0 0 0,-1 1 0 0 0,1 0 0 0 0,-1 0 0 0 0,2-1 0 0 0,-14 5 4758 0 0,-4 11-3184 0 0,14-12-1917 0 0,-1-1-1 0 0,1 1 1 0 0,-1-1 0 0 0,0 1-1 0 0,0-1 1 0 0,-5 3 0 0 0,-5 1 182 0 0,0 0 1 0 0,1 1 0 0 0,0 0 0 0 0,1 0 0 0 0,-1 2-1 0 0,-16 15 1 0 0,20-18-161 0 0,0 1-1 0 0,-1-1 0 0 0,0 0 1 0 0,0-1-1 0 0,0 0 1 0 0,-14 5-1 0 0,7-3 31 0 0,-20 12-1 0 0,19-10-10 0 0,-1 0-1 0 0,0-1 1 0 0,-21 6-1 0 0,18-7-49 0 0,-13 5 163 0 0,-25 10-59 0 0,-6 11 197 0 0,9-3-116 0 0,-49 25-62 0 0,93-49-153 0 0,-24 6 0 0 0,-3 2 83 0 0,20-5-63 0 0,-32 19 1 0 0,38-19-1 0 0,-23 22 0 0 0,13-11-31 0 0,19-17-5 0 0,2-2-23 0 0,0 1 0 0 0,0-1 0 0 0,0 1 0 0 0,0-1 1 0 0,0 1-1 0 0,1 0 0 0 0,-1 0 0 0 0,0 0 0 0 0,1 0 1 0 0,0 0-1 0 0,-1 0 0 0 0,0 4 0 0 0,2-6-10 0 0,14-10-15 0 0,-12 9-10 0 0,3-1-46 0 0,1-1 0 0 0,-1 0 0 0 0,9-7 0 0 0,-12 8-135 0 0,0 0-1 0 0,0 0 0 0 0,0 0 0 0 0,-1 0 0 0 0,1-1 1 0 0,-1 1-1 0 0,1 0 0 0 0,-1-1 0 0 0,0 0 0 0 0,2-4 1 0 0,-3 6-574 0 0,1-1 1 0 0,0 0-1 0 0,0 1 1 0 0,0-1-1 0 0,0 1 1 0 0,0-1-1 0 0,0 1 1 0 0,3-2-1 0 0,-1 1-1372 0 0</inkml:trace>
</inkml:ink>
</file>

<file path=ppt/ink/ink5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9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146 56 8 0 0,'-1'-1'262'0'0,"1"0"1"0"0,0-1-1 0 0,-1 1 1 0 0,1 0-1 0 0,-1 0 0 0 0,0-1 1 0 0,0 1-1 0 0,1 0 1 0 0,-1 0-1 0 0,0 0 1 0 0,0 0-1 0 0,0 0 0 0 0,0 0 1 0 0,0 0-1 0 0,0 0 1 0 0,0 0-1 0 0,-3-1 0 0 0,-3-4 978 0 0,7 6-1104 0 0,-1-1 0 0 0,1 1 0 0 0,0 0 0 0 0,0-1 0 0 0,-1 1 0 0 0,1-1 0 0 0,0 1 0 0 0,0-1 0 0 0,0 1 0 0 0,0 0 0 0 0,-1-1 1 0 0,1 1-1 0 0,0-1 0 0 0,0 1 0 0 0,0-1 0 0 0,0 1 0 0 0,0-1 0 0 0,0 1 0 0 0,0-1 0 0 0,0 1 0 0 0,0-1 0 0 0,1 1 0 0 0,-1 0 1 0 0,0-1-1 0 0,0 1 0 0 0,0-1 0 0 0,0 1 0 0 0,1-1 0 0 0,-1 1 0 0 0,0 0 0 0 0,0-1 0 0 0,1 1 0 0 0,-1 0 0 0 0,0-1 0 0 0,1 1 0 0 0,-1 0 1 0 0,0-1-1 0 0,1 1 0 0 0,-1 0 0 0 0,1-1 0 0 0,-1 1 0 0 0,0 0 0 0 0,1 0 0 0 0,0-1 0 0 0,5-4 3659 0 0,-6 5-3652 0 0,0-1 0 0 0,0 1 0 0 0,0 0 0 0 0,0 0 0 0 0,0 0 0 0 0,0-1 1 0 0,0 1-1 0 0,0 0 0 0 0,0 0 0 0 0,0 0 0 0 0,0-1 0 0 0,0 1 0 0 0,-1 0 0 0 0,1 0 0 0 0,0 0 0 0 0,0 0 0 0 0,0-1 0 0 0,0 1 1 0 0,0 0-1 0 0,0 0 0 0 0,0 0 0 0 0,0 0 0 0 0,-1-1 0 0 0,1 1 0 0 0,0 0 0 0 0,0 0 0 0 0,0 0 0 0 0,0 0 0 0 0,0 0 1 0 0,-1 0-1 0 0,1 0 0 0 0,0 0 0 0 0,0-1 0 0 0,0 1 0 0 0,-1 0 0 0 0,1 0 0 0 0,-10 27 1740 0 0,3-14-1718 0 0,0 1 0 0 0,-1-1 0 0 0,-1 0-1 0 0,-19 22 1 0 0,14-18 53 0 0,-21 32-1 0 0,34-46-209 0 0,-1-1 1 0 0,1 1-1 0 0,0 0 0 0 0,0-1 0 0 0,0 1 1 0 0,0 0-1 0 0,0 0 0 0 0,1 0 0 0 0,-1 0 1 0 0,1 0-1 0 0,0 0 0 0 0,0-1 0 0 0,0 1 1 0 0,0 0-1 0 0,0 0 0 0 0,2 3 0 0 0,-2-3-2 0 0,1-1 1 0 0,0 0-1 0 0,0 0 0 0 0,0 0 0 0 0,1 1 0 0 0,-1-1 1 0 0,0 0-1 0 0,1-1 0 0 0,-1 1 0 0 0,1 0 0 0 0,0 0 1 0 0,0-1-1 0 0,-1 1 0 0 0,1-1 0 0 0,0 1 0 0 0,0-1 1 0 0,1 0-1 0 0,-1 0 0 0 0,4 2 0 0 0,5 2-12 0 0,-9-4 2 0 0,0 0 0 0 0,0 0 1 0 0,0 0-1 0 0,0 0 0 0 0,0-1 1 0 0,0 1-1 0 0,1 0 0 0 0,2-1 0 0 0,-5 0-21 0 0,20-5-339 0 0,4 3 40 0 0,-1 1 0 0 0,1 1 1 0 0,0 0-1 0 0,24 5 0 0 0,-15-2-819 0 0,-32-3 1030 0 0,10 1-1010 0 0,-11-1 966 0 0,1 0-1 0 0,-1 0 0 0 0,0 0 0 0 0,1 0 0 0 0,-1 0 1 0 0,0 0-1 0 0,1 0 0 0 0,-1 0 0 0 0,0 0 0 0 0,0 0 0 0 0,1-1 1 0 0,-1 1-1 0 0,0 0 0 0 0,0 0 0 0 0,1 0 0 0 0,-1 0 1 0 0,0 0-1 0 0,1 0 0 0 0,-1-1 0 0 0,0 1 0 0 0,0 0 1 0 0,0 0-1 0 0,1 0 0 0 0,-1-1 0 0 0,0 1 0 0 0,0 0 1 0 0,0 0-1 0 0,1-1 0 0 0,-1-2-1729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1.8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133 99 3673 0 0,'-18'-10'9648'0'0,"17"8"-9273"0"0,-1 1-1 0 0,0 0 0 0 0,1 0 0 0 0,-1 0 0 0 0,0 0 1 0 0,0 0-1 0 0,1 0 0 0 0,-1 0 0 0 0,0 1 0 0 0,0-1 1 0 0,0 1-1 0 0,0-1 0 0 0,0 1 0 0 0,0 0 0 0 0,0 0 1 0 0,0 0-1 0 0,0 0 0 0 0,0 0 0 0 0,0 0 1 0 0,0 0-1 0 0,-2 1 0 0 0,0 1-222 0 0,0 0 0 0 0,0 0 0 0 0,0 0 0 0 0,1 0 0 0 0,-1 0 0 0 0,0 1-1 0 0,1-1 1 0 0,0 1 0 0 0,0 0 0 0 0,0 0 0 0 0,0 0 0 0 0,0 1 0 0 0,1-1 0 0 0,-1 1 0 0 0,1-1 0 0 0,0 1 0 0 0,0 0 0 0 0,0 0 0 0 0,1 0 0 0 0,-3 8-1 0 0,2-5-52 0 0,0 0-1 0 0,0 0 1 0 0,1 0-1 0 0,0 0 1 0 0,1 0-1 0 0,-1 1 0 0 0,1-1 1 0 0,1 0-1 0 0,-1 1 1 0 0,1-1-1 0 0,3 12 1 0 0,-2-14-102 0 0,0 0 1 0 0,0 0 0 0 0,1 1 0 0 0,0-1-1 0 0,0-1 1 0 0,0 1 0 0 0,0 0 0 0 0,0-1-1 0 0,1 1 1 0 0,0-1 0 0 0,0 0-1 0 0,0-1 1 0 0,1 1 0 0 0,-1-1 0 0 0,10 6-1 0 0,-8-6-19 0 0,1 0-1 0 0,-1-1 0 0 0,1 0 0 0 0,-1 0 0 0 0,1-1 0 0 0,0 1 0 0 0,0-2 0 0 0,0 1 0 0 0,0-1 0 0 0,-1 0 0 0 0,1 0 0 0 0,12-2 0 0 0,-2-1-14 0 0,-4 2-9 0 0,-1-1 1 0 0,0-1 0 0 0,14-4-1 0 0,-24 6 3 0 0,1 0 0 0 0,0 0 0 0 0,0-1 0 0 0,-1 1 0 0 0,1 0 0 0 0,-1-1 0 0 0,1 0 0 0 0,-1 0 0 0 0,0 0 0 0 0,1 0 0 0 0,-1 0 0 0 0,0 0 0 0 0,0 0 0 0 0,-1-1 0 0 0,1 1 0 0 0,0-1 0 0 0,-1 1 0 0 0,2-5 0 0 0,1-6-545 0 0,-1 0 1 0 0,0 0-1 0 0,0 0 1 0 0,-2-1-1 0 0,1-25 1 0 0,-3 18-47 0 0,0 1 1 0 0,-1-1 0 0 0,-7-24 0 0 0,8 41 626 0 0,-1-1-1 0 0,1 1 1 0 0,-1 0-1 0 0,0 0 0 0 0,0-1 1 0 0,-1 1-1 0 0,1 1 1 0 0,-1-1-1 0 0,0 0 1 0 0,-6-5-1 0 0,7 7 74 0 0,0 0 0 0 0,0 0 1 0 0,0 1-1 0 0,0-1 0 0 0,0 1 0 0 0,0 0 0 0 0,-1-1 1 0 0,1 1-1 0 0,0 0 0 0 0,-1 0 0 0 0,1 1 0 0 0,-1-1 1 0 0,1 0-1 0 0,-1 1 0 0 0,1 0 0 0 0,-1-1 0 0 0,0 1 1 0 0,1 0-1 0 0,-1 0 0 0 0,-4 1 0 0 0,6 0-43 0 0,0-1 0 0 0,0 1 0 0 0,0-1 0 0 0,0 1 0 0 0,0 0 0 0 0,0 0 0 0 0,0 0 0 0 0,0-1 0 0 0,0 1 0 0 0,0 0 0 0 0,0 0 0 0 0,0 0 0 0 0,0 1 0 0 0,1-1 0 0 0,-1 0 0 0 0,1 0 0 0 0,-1 0 0 0 0,1 0 0 0 0,-1 1 0 0 0,1-1 0 0 0,-1 0 0 0 0,1 0 0 0 0,0 1 0 0 0,0-1 0 0 0,0 0 0 0 0,0 2 0 0 0,-1 2-30 0 0,1 1 0 0 0,0-1-1 0 0,0 1 1 0 0,2 9-1 0 0,0-6-120 0 0,1-1 0 0 0,0 0 0 0 0,0 0 0 0 0,0-1 0 0 0,1 1 0 0 0,1-1 0 0 0,-1 1 0 0 0,1-1 0 0 0,0-1-1 0 0,1 1 1 0 0,-1-1 0 0 0,1 0 0 0 0,8 7 0 0 0,-7-8-786 0 0,-1 0 0 0 0,1-1 1 0 0,0 0-1 0 0,0 0 0 0 0,0 0 0 0 0,1-1 0 0 0,-1 0 0 0 0,13 3 0 0 0,-5-3-1334 0 0</inkml:trace>
</inkml:ink>
</file>

<file path=ppt/ink/ink5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5.7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998 493 512 0 0,'4'4'5683'0'0,"-8"-7"-5206"0"0,-20-7 5676 0 0,-1 2-4552 0 0,-15-7-21 0 0,33 12-1306 0 0,0 1 0 0 0,0 0 0 0 0,-13-3 0 0 0,-11-3 354 0 0,23 5-497 0 0,-1 1 0 0 0,1 0-1 0 0,0 1 1 0 0,0 0 0 0 0,-12 0-1 0 0,11 1-49 0 0,1-1-1 0 0,-1 0 0 0 0,1 0 1 0 0,-13-4-1 0 0,-6-1 315 0 0,21 5-327 0 0,0 0 0 0 0,0 0 0 0 0,-9-4 0 0 0,5 1 47 0 0,-10-4 153 0 0,1-1 1 0 0,-21-14-1 0 0,20 10 65 0 0,-23-11 1 0 0,-41-20 120 0 0,28 13-49 0 0,13 10-8 0 0,-50-19 1 0 0,80 34-355 0 0,0-1 0 0 0,0 0 0 0 0,1-1 0 0 0,0 0 0 0 0,1-1 0 0 0,-16-15 0 0 0,13 10 2 0 0,-23-29-1 0 0,35 41-47 0 0,-1-1-1 0 0,1 1 0 0 0,-1-1 1 0 0,0 1-1 0 0,0 0 1 0 0,0 0-1 0 0,0 0 0 0 0,-4-2 1 0 0,3 3 9 0 0,0-1 0 0 0,1-1 0 0 0,-1 1 0 0 0,1 0 0 0 0,0-1 0 0 0,-5-4 0 0 0,-15-17 20 0 0,36 45-120 0 0,-6-16-15 0 0,1 0 1 0 0,0 0 0 0 0,0 0-1 0 0,12 4 1 0 0,-10-4-559 0 0,0 0 1 0 0,18 11-1 0 0,7 9-4989 0 0,-16-12 1564 0 0</inkml:trace>
</inkml:ink>
</file>

<file path=ppt/ink/ink5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6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404 63 512 0 0,'7'3'-1071'0'0,"0"-3"4927"0"0,-7 0-3608 0 0,1 0-1 0 0,-1-1 1 0 0,0 1 0 0 0,0-1 0 0 0,0 1-1 0 0,0 0 1 0 0,1-1 0 0 0,-1 1 0 0 0,0-1 0 0 0,0 1-1 0 0,0 0 1 0 0,0-1 0 0 0,0 1 0 0 0,0-1-1 0 0,0 1 1 0 0,0 0 0 0 0,0-1 0 0 0,0 1-1 0 0,0-1 1 0 0,0 1 0 0 0,-1 0 0 0 0,1-1-1 0 0,0 1 1 0 0,0-1 0 0 0,0 1 0 0 0,0 0-1 0 0,-1-1 1 0 0,1 1 0 0 0,0 0 0 0 0,0-1-1 0 0,-1 1 1 0 0,1-1-173 0 0,0 1 0 0 0,-1 0 0 0 0,1 0-1 0 0,0 0 1 0 0,0 0 0 0 0,0-1 0 0 0,0 1 0 0 0,0 0 0 0 0,0 0 0 0 0,0 0-1 0 0,0-1 1 0 0,0 1 0 0 0,0 0 0 0 0,0 0 0 0 0,0 0 0 0 0,0-1 0 0 0,0 1-1 0 0,0 0 1 0 0,0 0 0 0 0,0 0 0 0 0,0-1 0 0 0,0 1 0 0 0,0 0 0 0 0,0 0-1 0 0,0 0 1 0 0,0-1 0 0 0,0 1 0 0 0,0 0 0 0 0,0 0 0 0 0,0 0 0 0 0,1 0-1 0 0,-1-1 1 0 0,0 1 0 0 0,0 0 0 0 0,0 0 0 0 0,0 0 0 0 0,0 0 0 0 0,1 0-1 0 0,-1-1 1 0 0,2-2 2292 0 0,-21-1-1547 0 0,-74-5 357 0 0,20-2-926 0 0,-64-7 210 0 0,129 18-430 0 0,-36-1 275 0 0,41 2-267 0 0,0-1 1 0 0,0 0-1 0 0,0 1 1 0 0,0 0-1 0 0,1-1 1 0 0,-1 1-1 0 0,0 1 1 0 0,0-1-1 0 0,1 0 1 0 0,-1 0-1 0 0,-4 4 1 0 0,7-4-24 0 0,-1 0 0 0 0,0 0 0 0 0,0 0 0 0 0,1 0 0 0 0,-1 0 1 0 0,0 0-1 0 0,1 0 0 0 0,-1 0 0 0 0,1 0 0 0 0,0 0 0 0 0,-1 1 1 0 0,1-1-1 0 0,0 0 0 0 0,0 0 0 0 0,0 1 0 0 0,-1-1 0 0 0,1 0 1 0 0,1 0-1 0 0,-1 1 0 0 0,0-1 0 0 0,0 0 0 0 0,0 0 0 0 0,1 0 1 0 0,-1 1-1 0 0,0-1 0 0 0,1 0 0 0 0,0 2 0 0 0,3 5 63 0 0,0-1-1 0 0,10 15 0 0 0,-9-14-63 0 0,-2-3 5 0 0,7 11-25 0 0,0 0 0 0 0,0-2 0 0 0,2 1 0 0 0,-1-1 0 0 0,21 17 0 0 0,-21-23-38 0 0,0-1 0 0 0,18 8 0 0 0,0-1-132 0 0,-7-2-862 0 0,46 17 0 0 0,-5-9-3711 0 0,-39-14 3343 0 0</inkml:trace>
</inkml:ink>
</file>

<file path=ppt/ink/ink5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8:5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 3759 512 0 0,'-3'2'791'0'0,"0"0"0"0"0,1 1 0 0 0,-1-1-1 0 0,1 1 1 0 0,-4 4 0 0 0,-1 1 1278 0 0,8-8-1930 0 0,-1 0 0 0 0,1 1 1 0 0,-1-1-1 0 0,1 0 0 0 0,-1 1 0 0 0,1-1 1 0 0,0 0-1 0 0,-1 0 0 0 0,1 1 1 0 0,-1-1-1 0 0,1 0 0 0 0,0 0 1 0 0,-1 0-1 0 0,1 0 0 0 0,0 0 1 0 0,-1 0-1 0 0,1 0 0 0 0,-1 0 1 0 0,1 0-1 0 0,0 0 0 0 0,-1 0 1 0 0,1 0-1 0 0,1-1 0 0 0,16-8 1238 0 0,-16 8-1280 0 0,0 0 0 0 0,-1 0 0 0 0,1 0-1 0 0,0 0 1 0 0,0 0 0 0 0,0 1-1 0 0,3-2 1 0 0,-2 2 21 0 0,0 0 1 0 0,-1-1-1 0 0,1 0 1 0 0,0 0-1 0 0,-1 0 0 0 0,1 0 1 0 0,-1 0-1 0 0,5-3 0 0 0,0 0 144 0 0,33-18 644 0 0,-32 17-740 0 0,7-5-98 0 0,-15 10-62 0 0,1 0-1 0 0,-1 0 0 0 0,0-1 0 0 0,1 1 0 0 0,-1 0 1 0 0,1 0-1 0 0,-1 0 0 0 0,1 0 0 0 0,-1-1 1 0 0,0 1-1 0 0,1 0 0 0 0,-1 0 0 0 0,1 0 0 0 0,-1 0 1 0 0,1 0-1 0 0,-1 0 0 0 0,1 0 0 0 0,-1 0 1 0 0,1 0-1 0 0,-1 0 0 0 0,0 1 0 0 0,1-1 1 0 0,-1 0-1 0 0,2 0 0 0 0,-7 10 329 0 0,4-9-201 0 0,6-6-73 0 0,-4 4-60 0 0,-1 1 8 0 0,14-10 213 0 0,4-1-33 0 0,-14 9-165 0 0,0 0 0 0 0,-1 0 0 0 0,1 0 0 0 0,5-5 0 0 0,23-14 180 0 0,-32 21-194 0 0,1 0-36 0 0,0 3 159 0 0,-1-3-102 0 0,0 0-21 0 0,1 0 2 0 0,8 1-8 0 0,-8-1 4 0 0,-1 0 0 0 0,1 0 0 0 0,0 1 0 0 0,0-1-1 0 0,-1 0 1 0 0,1 0 0 0 0,0 0 0 0 0,0 0 0 0 0,-1 0 0 0 0,1-1-1 0 0,0 1 1 0 0,0 0 0 0 0,-1 0 0 0 0,1 0 0 0 0,0 0-1 0 0,0-1 1 0 0,-1 1 0 0 0,1 0 0 0 0,0-1 0 0 0,11-6 27 0 0,-11 7-29 0 0,0 0 1 0 0,-1-1-1 0 0,1 1 0 0 0,0 0 1 0 0,0-1-1 0 0,0 1 0 0 0,-1-1 1 0 0,1 1-1 0 0,0-1 1 0 0,0 1-1 0 0,-1-1 0 0 0,1 0 1 0 0,0 1-1 0 0,-1-1 0 0 0,1-1 1 0 0,1 1 4 0 0,-1 0 0 0 0,1 0 0 0 0,0 0 0 0 0,-1 0 1 0 0,1 0-1 0 0,0 0 0 0 0,0 0 0 0 0,0 1 0 0 0,3-2 1 0 0,4-1 71 0 0,15-11 43 0 0,-19 11-98 0 0,0 0 1 0 0,1 0 0 0 0,-1 0-1 0 0,1 1 1 0 0,8-4-1 0 0,-11 6-21 0 0,-1-1-1 0 0,0 0 0 0 0,0 0 1 0 0,1 0-1 0 0,-1 0 1 0 0,0 0-1 0 0,0-1 0 0 0,0 1 1 0 0,3-3-1 0 0,5-4 28 0 0,52-27 112 0 0,-58 33-145 0 0,0 0-1 0 0,0 0 1 0 0,-1 0-1 0 0,9-1 1 0 0,-8 2 7 0 0,0-1 0 0 0,0 1 0 0 0,0-1 0 0 0,7-4-1 0 0,44-25 157 0 0,-40 19-26 0 0,19-19 0 0 0,-28 26-53 0 0,0 0 0 0 0,1 1 1 0 0,-1-1-1 0 0,11-4 0 0 0,-10 5-47 0 0,0 0 0 0 0,0 0 0 0 0,-1-1-1 0 0,9-7 1 0 0,21-16 209 0 0,-14 12-120 0 0,-5 3-21 0 0,0 2 0 0 0,1 0-1 0 0,21-9 1 0 0,-31 16-85 0 0,76-31 155 0 0,-78 32-139 0 0,8-4 31 0 0,1 0 0 0 0,-2-1 0 0 0,17-12 0 0 0,-26 16-45 0 0,1 1 0 0 0,-1 1 0 0 0,1-1 0 0 0,7-2 1 0 0,12-7 44 0 0,99-66 323 0 0,-80 52-160 0 0,57-48 0 0 0,-70 51-110 0 0,1 1 1 0 0,42-22-1 0 0,-33 21-62 0 0,83-53 168 0 0,15-13-79 0 0,-24 3-11 0 0,-103 77-128 0 0,-3 2 10 0 0,1 0 0 0 0,14-9 1 0 0,23-14 6 0 0,46-29 118 0 0,31-20 43 0 0,-50 24-51 0 0,-60 45-75 0 0,0 0 0 0 0,0 1 0 0 0,27-13 0 0 0,-33 18-50 0 0,0 0-1 0 0,0-1 1 0 0,-1 0 0 0 0,12-10-1 0 0,-5 0 67 0 0,-8 10-63 0 0,0 0-1 0 0,0 0 1 0 0,0 1-1 0 0,6-5 1 0 0,2 0 19 0 0,-1 0 1 0 0,11-11-1 0 0,48-56-9 0 0,2 13 64 0 0,-34 23-53 0 0,-25 30 13 0 0,-3 1-41 0 0,1 0 0 0 0,18-9 1 0 0,-17 10-2 0 0,-1 0 0 0 0,17-13 1 0 0,-13 7 1 0 0,-11 10-14 0 0,0-1 0 0 0,1 1-1 0 0,-1 0 1 0 0,10-5-1 0 0,9-2-21 0 0,-14 7 41 0 0,-1-1 1 0 0,1 0-1 0 0,14-10 0 0 0,25-12 22 0 0,-12 8-87 0 0,-21 11 35 0 0,5-6 43 0 0,-18 11-22 0 0,0 1 1 0 0,0-1 0 0 0,1 1-1 0 0,-1 0 1 0 0,1 0-1 0 0,-1 0 1 0 0,7-2-1 0 0,-3 3-3 0 0,1-2-1 0 0,-1 1 0 0 0,0-1 0 0 0,0 0 0 0 0,0 0 1 0 0,0-1-1 0 0,0 0 0 0 0,-1 0 0 0 0,7-6 0 0 0,-9 6 4 0 0,0 1 1 0 0,1 0-1 0 0,-1 0 0 0 0,6-3 0 0 0,-5 3-2 0 0,0 1 1 0 0,-1-1-1 0 0,1 0 1 0 0,4-5-1 0 0,15-9-34 0 0,5-1 71 0 0,-21 14-38 0 0,-2 1-3 0 0,-1 0-1 0 0,1 1 1 0 0,-1-2-1 0 0,0 1 1 0 0,6-5-1 0 0,21-10-4 0 0,-23 12 36 0 0,-4 2-26 0 0,1 0-1 0 0,-1 1 0 0 0,1-1 0 0 0,5-1 1 0 0,3 1 6 0 0,-12 4-5 0 0,1 0-1 0 0,-1-1 1 0 0,1 1 0 0 0,-1-1 0 0 0,1 0 0 0 0,-1 0-1 0 0,0 0 1 0 0,0 0 0 0 0,1 0 0 0 0,2-3-1 0 0,6 0-27 0 0,1 1 50 0 0,19-10 11 0 0,0 3-36 0 0,6-1-10 0 0,-26 9 21 0 0,-9 2-13 0 0,0 0 0 0 0,0-1 0 0 0,0 1 0 0 0,-1-1-1 0 0,1 1 1 0 0,0-1 0 0 0,-1 0 0 0 0,4-1 0 0 0,-1 0 17 0 0,0 0 1 0 0,0 0-1 0 0,0 0 1 0 0,1 1 0 0 0,5-2-1 0 0,16-5-43 0 0,-17 4 28 0 0,0 0 0 0 0,19-3 0 0 0,-1-1 47 0 0,43-14-6 0 0,-18 5-4 0 0,-23 6 29 0 0,32-16 0 0 0,23-23-35 0 0,-46 33-31 0 0,23-13 43 0 0,-55 27-36 0 0,0 1 1 0 0,0-1 0 0 0,1 1 0 0 0,7-2-1 0 0,13-4 68 0 0,13-3-93 0 0,-7 3 35 0 0,21-5 13 0 0,36-12 107 0 0,-30 11-148 0 0,-30 10 14 0 0,53-2 1 0 0,-22 3 26 0 0,-49 2-8 0 0,0 0 1 0 0,22-6-1 0 0,-6 1-71 0 0,-6 3 76 0 0,45-3 0 0 0,-50 7 5 0 0,-5-1-26 0 0,0 0 0 0 0,19-3 0 0 0,63-11 56 0 0,-61 8-50 0 0,-20 3-1 0 0,1 1 0 0 0,21-1 1 0 0,39-3 4 0 0,-31-2 18 0 0,-24 6-39 0 0,25 1-1 0 0,-26 1 16 0 0,30-3 1 0 0,-37 2-14 0 0,-1 0 1 0 0,16 1 0 0 0,-17 1 5 0 0,-1-1 1 0 0,1-1-1 0 0,-1 1 1 0 0,12-3-1 0 0,3-2 9 0 0,1 2-1 0 0,-1 1 0 0 0,37 1 1 0 0,-34 1-33 0 0,-12 1 32 0 0,-1-1 0 0 0,22-3 0 0 0,58-3 46 0 0,-26 0-8 0 0,-55 5-47 0 0,0 0-1 0 0,-1 1 1 0 0,15 1-1 0 0,7 1 48 0 0,33-2 8 0 0,13-5-89 0 0,-4 2 110 0 0,31-2-20 0 0,-75 4-19 0 0,-21 0-39 0 0,0 0-1 0 0,0 1 0 0 0,0 0 1 0 0,9 2-1 0 0,4 1 12 0 0,-1-1 0 0 0,36-1-1 0 0,-40-1-14 0 0,61-5 3 0 0,0-1 26 0 0,-3 4 38 0 0,59 10-52 0 0,-45-4 30 0 0,181-1 20 0 0,-60-8-73 0 0,-18 2 86 0 0,-166 3-138 0 0,1-1 81 0 0,52 7 0 0 0,-39-2-7 0 0,-1-2 0 0 0,50-4 0 0 0,-19 1 12 0 0,-4 0-6 0 0,61 1 2 0 0,-88 1-9 0 0,52-7 1 0 0,-31 1-27 0 0,190 2 63 0 0,-146 4-26 0 0,43 10-21 0 0,-80-3 20 0 0,106 7 85 0 0,5-6-109 0 0,-66-16 24 0 0,72 9-31 0 0,-51 1 12 0 0,42-3 60 0 0,-74-7-97 0 0,-70 3 36 0 0,8 2 28 0 0,43 3 1 0 0,-23 0-41 0 0,94 2 23 0 0,-26-6-34 0 0,-20-3 46 0 0,-94 5-36 0 0,25-5 1 0 0,-11 2 6 0 0,-4 2 4 0 0,-12 1 14 0 0,21-4-1 0 0,64-14 8 0 0,-54 16-52 0 0,27-7 28 0 0,-60 8 27 0 0,32-7 9 0 0,-4-2-37 0 0,-17 6 12 0 0,-1 1-1 0 0,1 1 0 0 0,0 1 1 0 0,25 0-1 0 0,-35 1 4 0 0,0 0 0 0 0,18-4 0 0 0,-19 3-3 0 0,0 0 0 0 0,20-1-1 0 0,-18 2-4 0 0,1-1-1 0 0,0 0 1 0 0,12-4-1 0 0,1 1 5 0 0,-10 1 17 0 0,31-13 0 0 0,-32 11-3 0 0,33-8-1 0 0,-27 10-8 0 0,-1 1-1 0 0,33 0 0 0 0,-36 2 0 0 0,29-5-1 0 0,-34 4-7 0 0,3-3-36 0 0,5 0 36 0 0,-16 5 6 0 0,0-1-1 0 0,-1 0 1 0 0,1 0 0 0 0,0 0-1 0 0,-1 0 1 0 0,1-1 0 0 0,5-3-1 0 0,6-2 4 0 0,63-27 1 0 0,6 2 18 0 0,-77 29-20 0 0,0 0 1 0 0,-1-1-1 0 0,11-6 0 0 0,-12 7 1 0 0,0 0 0 0 0,1-1 0 0 0,-1 2 0 0 0,1-1 0 0 0,8-2 0 0 0,-5 2-3 0 0,1-1-1 0 0,-2 0 1 0 0,1 0 0 0 0,0-1-1 0 0,-1 0 1 0 0,14-11 0 0 0,11-6 17 0 0,-9 9-12 0 0,20-14 34 0 0,-14 11-43 0 0,-19 10-18 0 0,46-24 22 0 0,-36 19 33 0 0,-17 8-33 0 0,0 1-1 0 0,1 0 0 0 0,-1 0 1 0 0,0 0-1 0 0,8-2 1 0 0,-5 2-4 0 0,-1 0 0 0 0,1-1 1 0 0,0 0-1 0 0,7-4 0 0 0,-3 1 3 0 0,91-38 49 0 0,-70 29-44 0 0,53-21 54 0 0,-57 25-17 0 0,-15 4-39 0 0,1 2 0 0 0,1 0 0 0 0,15-4 1 0 0,-22 7-12 0 0,-1 0 1 0 0,0-1-1 0 0,10-4 0 0 0,9-4 15 0 0,64-24 52 0 0,-3 7-121 0 0,-17 7 102 0 0,-47 13-29 0 0,-8 2-19 0 0,0 2 0 0 0,17-5 0 0 0,33-3 19 0 0,-48 8 8 0 0,90-20-23 0 0,-94 20-6 0 0,52-12-42 0 0,-27 6 71 0 0,47 1-9 0 0,23-1-20 0 0,-28 3 6 0 0,112-10 1 0 0,-127 9-15 0 0,-55 7 16 0 0,183-15-13 0 0,-156 14 18 0 0,-1-2 0 0 0,61-13-1 0 0,-3-1 2 0 0,42 5-7 0 0,-10 1-6 0 0,80 1-8 0 0,-99 8 45 0 0,61-10-1 0 0,-98 9-32 0 0,172-13 7 0 0,-117 9 8 0 0,-29 2 8 0 0,-77 4-23 0 0,266-15-6 0 0,-65 9 18 0 0,120-3-11 0 0,-285 9 3 0 0,-26 1 6 0 0,-1-1-1 0 0,1-1 1 0 0,45-11 0 0 0,-69 12-12 0 0,0 1 1 0 0,0-1 0 0 0,1 1-1 0 0,-1 1 1 0 0,0-1 0 0 0,1 1-1 0 0,-1 0 1 0 0,9 1 0 0 0,3 3-16 0 0,0-1 0 0 0,0-1 0 0 0,0 0 0 0 0,0-1 1 0 0,29-2-1 0 0,-12 1-454 0 0,-49 1-11847 0 0,5 1 6888 0 0</inkml:trace>
</inkml:ink>
</file>

<file path=ppt/ink/ink5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1:59.8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134 14 512 0 0,'-9'1'-26'0'0,"0"0"-1"0"0,0 1 1 0 0,0 0-1 0 0,1 1 1 0 0,-17 6-1 0 0,-9 3 2039 0 0,26-11-613 0 0,9-4 149 0 0,15-8-683 0 0,-14 10-835 0 0,0-1-1 0 0,0 1 0 0 0,1-1 1 0 0,-1 1-1 0 0,0-1 0 0 0,-1 0 1 0 0,1 0-1 0 0,0 0 0 0 0,-1 0 1 0 0,1 0-1 0 0,-1 0 0 0 0,1-1 1 0 0,1-4-1 0 0,-24 10 1243 0 0,12 0-686 0 0,6-2-274 0 0,0 0 0 0 0,0 1 1 0 0,0-1-1 0 0,0 0 0 0 0,0 1 1 0 0,1 0-1 0 0,-1 0 0 0 0,1-1 1 0 0,-4 4-1 0 0,6-4-120 0 0,-1-1-1 0 0,1 0 1 0 0,-1 1 0 0 0,1-1-1 0 0,0 1 1 0 0,-1-1-1 0 0,1 1 1 0 0,0-1 0 0 0,-1 1-1 0 0,1-1 1 0 0,0 1-1 0 0,0 0 1 0 0,-1-1-1 0 0,1 1 1 0 0,0-1 0 0 0,0 1-1 0 0,0 1 1 0 0,0-2-117 0 0,0 1-1 0 0,1 0 1 0 0,-1 0 0 0 0,0-1-1 0 0,1 1 1 0 0,-1 0 0 0 0,0-1-1 0 0,1 1 1 0 0,-1 0 0 0 0,1-1-1 0 0,-1 1 1 0 0,1-1 0 0 0,0 1-1 0 0,-1 0 1 0 0,1-1 0 0 0,0 0-1 0 0,-1 1 1 0 0,2 0 0 0 0,1 0 52 0 0,1 1 0 0 0,-1-1 1 0 0,1 0-1 0 0,-1 0 0 0 0,1 0 1 0 0,0 0-1 0 0,0 0 0 0 0,-1-1 0 0 0,1 0 1 0 0,0 0-1 0 0,0 0 0 0 0,0 0 1 0 0,-1-1-1 0 0,1 1 0 0 0,0-1 0 0 0,-1 0 1 0 0,7-2-1 0 0,0 1 34 0 0,1 1-1 0 0,-1 0 1 0 0,1 1 0 0 0,0 0 0 0 0,17 2-1 0 0,94 8 432 0 0,-102-9-468 0 0,-1-1 0 0 0,0-1 0 0 0,25-3 0 0 0,-19 1-52 0 0,-15 2-105 0 0,7-1 30 0 0,0 1 0 0 0,1 0 0 0 0,21 3 0 0 0,-5 0 114 0 0,67-3-1 0 0,-29-1-29 0 0,30 5 49 0 0,-51 0 15 0 0,61-4 0 0 0,-78-3 4 0 0,-19 2-105 0 0,1 1 1 0 0,-1 0 0 0 0,0 1 0 0 0,16 1 0 0 0,8 3-13 0 0,-1-3 0 0 0,0-1 0 0 0,40-5 0 0 0,-28 1-2 0 0,50 3 0 0 0,-48 4-32 0 0,1 1 3 0 0,64-4 0 0 0,-88-2 3 0 0,0 2 0 0 0,-1 0 0 0 0,31 6 0 0 0,119 6 51 0 0,-27-3-54 0 0,-115-6-8 0 0,1-1 0 0 0,43-4 0 0 0,-42 1-10 0 0,66 8 0 0 0,4 0-8 0 0,-71-7 36 0 0,48 8 1 0 0,106 16 9 0 0,-158-20 5 0 0,1-2 1 0 0,55-2-1 0 0,-79-1-21 0 0,0 2 0 0 0,0-1 1 0 0,16 4-1 0 0,17 0 8 0 0,19 3-31 0 0,-37-6 28 0 0,-15 0-18 0 0,0-1 0 0 0,17-2-1 0 0,-22 2-40 0 0,-3 1 14 0 0,-1-1-1 0 0,0 0 0 0 0,0 0 1 0 0,0 0-1 0 0,0 0 1 0 0,0 0-1 0 0,0 0 1 0 0,1-1-1 0 0,-1 1 1 0 0,0 0-1 0 0,0 0 0 0 0,0-1 1 0 0,1 0-1 0 0,1-1-256 0 0,-1 0 1 0 0,1 1-1 0 0,-1-1 0 0 0,1 1 0 0 0,-1-1 0 0 0,1 1 1 0 0,0 0-1 0 0,0 0 0 0 0,5-1 0 0 0,0-1-507 0 0,16-5-4291 0 0,39-7 0 0 0,-58 14 3705 0 0,-3 0 857 0 0</inkml:trace>
</inkml:ink>
</file>

<file path=ppt/ink/ink5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15.18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7723 6 512 0 0,'0'0'686'0'0,"-19"-4"-189"0"0,16 3-246 0 0,0 1 1 0 0,0 0-1 0 0,0 0 0 0 0,0 0 1 0 0,0 0-1 0 0,0 0 0 0 0,-5 2 1 0 0,-13 1 496 0 0,18-3-514 0 0,-1 0 1 0 0,1 1-1 0 0,-1 0 0 0 0,1 0 0 0 0,-7 2 0 0 0,7-1-40 0 0,-1-1 0 0 0,1 0 0 0 0,-1 0 0 0 0,1 0 0 0 0,-8 1 0 0 0,-24 9 450 0 0,11-8 177 0 0,-43 0 1 0 0,60-3-726 0 0,1 0-1 0 0,-1 0 1 0 0,1 1-1 0 0,-1 1 1 0 0,1-1-1 0 0,-1 1 1 0 0,1 0 0 0 0,-9 4-1 0 0,10-4-29 0 0,-1 0 1 0 0,0-1-1 0 0,0 1 0 0 0,0-1 0 0 0,0 0 0 0 0,-9 0 0 0 0,-15 3 166 0 0,-20 5 27 0 0,-25 7 47 0 0,58-12-275 0 0,0-1 0 0 0,-17 1 0 0 0,-13 2 52 0 0,-17 3 25 0 0,-29 7 33 0 0,-5 2 0 0 0,-30 3 299 0 0,68-8-304 0 0,40-8 32 0 0,-42 4 0 0 0,16-1-38 0 0,10-1 27 0 0,21-5-86 0 0,-22 8 0 0 0,13-4-14 0 0,-2 1 20 0 0,-58 13 120 0 0,45-13-140 0 0,-30 5-34 0 0,50-9 6 0 0,0 0-1 0 0,1 1 0 0 0,-1 1 0 0 0,-23 10 1 0 0,-23 9 65 0 0,40-14-31 0 0,-1-2 0 0 0,-1 0 0 0 0,-44 6 0 0 0,3 0-21 0 0,-57 19 118 0 0,44-11-49 0 0,49-14-93 0 0,-46 18-1 0 0,27 0-28 0 0,9-3-50 0 0,3-8 98 0 0,-1-1-1 0 0,-81 17 1 0 0,70-20 3 0 0,5-2-32 0 0,-60 21 1 0 0,25-1 120 0 0,67-24-89 0 0,-1-1-1 0 0,1 0 0 0 0,-31 3 0 0 0,25-5 22 0 0,-29 8 0 0 0,-32 6 55 0 0,21-3 230 0 0,-12 3-122 0 0,28-5-126 0 0,-52 7 0 0 0,29-7-93 0 0,25-6 36 0 0,26-3-51 0 0,-27 5-1 0 0,-52 23 52 0 0,62-21-40 0 0,-1-1-1 0 0,0-1 1 0 0,-49 3-1 0 0,75-9 5 0 0,-98 19 52 0 0,63-11-11 0 0,-126 19-86 0 0,132-22 56 0 0,-41 11 1 0 0,43-8 2 0 0,-50 6 1 0 0,25-7 28 0 0,-104 28 0 0 0,31-8-122 0 0,-35 12 88 0 0,136-32 45 0 0,-66 9-1 0 0,21-5-4 0 0,-224 48 35 0 0,212-42-121 0 0,-76 10 132 0 0,-4-2-48 0 0,90-13-67 0 0,-140 28 149 0 0,160-28-86 0 0,28-6-35 0 0,-43 5 0 0 0,26-6 11 0 0,-57 16 0 0 0,-38 5 88 0 0,99-21-94 0 0,0 2-1 0 0,1 1 0 0 0,-58 23 1 0 0,77-25-19 0 0,-43 7 0 0 0,38-8-15 0 0,-95 21 8 0 0,9 1 38 0 0,33-14-31 0 0,53-11 10 0 0,-32 9 0 0 0,-34 16-9 0 0,65-20 17 0 0,-40 5-1 0 0,2-2 10 0 0,-3 10-17 0 0,33-10-8 0 0,37-10 8 0 0,0-1 0 0 0,0 1-1 0 0,0-1 1 0 0,-1 0 0 0 0,1 1 0 0 0,0-1-1 0 0,0 0 1 0 0,0 0 0 0 0,0 0-1 0 0,0 0 1 0 0,-1 0 0 0 0,1 0-1 0 0,0 0 1 0 0,0 0 0 0 0,0 0 0 0 0,0-1-1 0 0,0 1 1 0 0,0 0 0 0 0,-1-1-1 0 0,-1 0 1 0 0,3 0-7 0 0,0 1 0 0 0,0 0 0 0 0,0-1 0 0 0,1 1 0 0 0,-1 0 0 0 0,0-1 0 0 0,0 1 0 0 0,0 0 0 0 0,0 0 0 0 0,0-1 0 0 0,0 1 0 0 0,0 0 0 0 0,1-1 0 0 0,-1 1 0 0 0,0 0 0 0 0,0 0 0 0 0,0-1 0 0 0,1 1 0 0 0,-1 0 0 0 0,0 0 0 0 0,0 0 0 0 0,1-1 0 0 0,-1 1 0 0 0,0 0 0 0 0,0 0 0 0 0,1 0 0 0 0,-1 0 0 0 0,0-1 0 0 0,1 1 0 0 0,9-5-21 0 0,1 2-4 0 0,-9 8-541 0 0,0 4-1198 0 0,7-2-2965 0 0,-4-6 2411 0 0</inkml:trace>
</inkml:ink>
</file>

<file path=ppt/ink/ink5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17.0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380 21 512 0 0,'2'-1'134'0'0,"-1"0"1"0"0,1 0-1 0 0,-1 0 1 0 0,1 0-1 0 0,-1-1 0 0 0,0 1 1 0 0,0 0-1 0 0,2-3 0 0 0,2-2 2342 0 0,-3 4-1277 0 0,-2 4 367 0 0,-5 5-160 0 0,-13 3-830 0 0,0 0-1 0 0,0-1 0 0 0,-1-1 1 0 0,-29 9-1 0 0,23-8-370 0 0,-39 21 0 0 0,50-23-179 0 0,-35 16 248 0 0,-39 21 435 0 0,85-42-617 0 0,0 0 0 0 0,0 0 0 0 0,0 1 0 0 0,0-1 0 0 0,1 1 0 0 0,-1 0 0 0 0,1-1 0 0 0,-1 1 0 0 0,1 0 0 0 0,-3 5 0 0 0,5-7-58 0 0,0 0 0 0 0,-1 0 0 0 0,1 0 0 0 0,-1 0 0 0 0,1 0 0 0 0,0 0 0 0 0,0 0 0 0 0,0 0 0 0 0,0 0 0 0 0,0 0 0 0 0,0 0 1 0 0,0 0-1 0 0,0 0 0 0 0,0 0 0 0 0,0 0 0 0 0,0 0 0 0 0,0 0 0 0 0,1 0 0 0 0,-1 0 0 0 0,1 0 0 0 0,-1 0 0 0 0,0 0 0 0 0,1 0 0 0 0,0 0 0 0 0,-1-1 1 0 0,1 1-1 0 0,-1 0 0 0 0,1 0 0 0 0,0 0 0 0 0,0-1 0 0 0,-1 1 0 0 0,1 0 0 0 0,0-1 0 0 0,0 1 0 0 0,0-1 0 0 0,0 1 0 0 0,0-1 0 0 0,0 1 0 0 0,0-1 0 0 0,1 1 1 0 0,18 5 14 0 0,0 0 1 0 0,0-1-1 0 0,1-1 1 0 0,-1 0 0 0 0,38 0-1 0 0,-26-2-69 0 0,43 8 0 0 0,-2 2-20 0 0,-44-8-1001 0 0,45 11 0 0 0,-63-11-1782 0 0,-10 0 1064 0 0</inkml:trace>
</inkml:ink>
</file>

<file path=ppt/ink/ink5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20.9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5374 960 512 0 0,'0'0'47'0'0,"0"0"0"0"0,0-1-1 0 0,0 1 1 0 0,0 0 0 0 0,0-1-1 0 0,0 1 1 0 0,0 0 0 0 0,0-1-1 0 0,0 1 1 0 0,0 0 0 0 0,0 0-1 0 0,0-1 1 0 0,0 1 0 0 0,0 0 0 0 0,0-1-1 0 0,1 1 1 0 0,-1 0 0 0 0,0-1-1 0 0,0 1 1 0 0,0 0 0 0 0,0 0-1 0 0,1-1 1 0 0,-1 1 0 0 0,0 0 0 0 0,0 0-1 0 0,0 0 1 0 0,1-1 0 0 0,-1 1-1 0 0,0 0 1 0 0,0 0 0 0 0,1 0-1 0 0,-1 0 1 0 0,0-1 0 0 0,1 1 0 0 0,-1 0-1 0 0,0 0 1 0 0,0 0 0 0 0,1 0-1 0 0,-1 0 1 0 0,0 0 0 0 0,1 0-1 0 0,-1 0 1 0 0,0 0 0 0 0,1 0 0 0 0,0 0 24 0 0,-1-1 0 0 0,0 1 0 0 0,1 0 0 0 0,-1 0 0 0 0,1 0 0 0 0,-1-1 0 0 0,1 1 0 0 0,-1 0 0 0 0,1 0 0 0 0,-1 0 0 0 0,0 0 0 0 0,1 0 1 0 0,-1 0-1 0 0,1 0 0 0 0,-1 0 0 0 0,1 0 0 0 0,-1 0 0 0 0,1 0 0 0 0,-1 0 0 0 0,1 0 0 0 0,-1 1 0 0 0,1-1 0 0 0,-1 0 0 0 0,0 0 0 0 0,1 0 1 0 0,-1 1-1 0 0,1 0 452 0 0,-22-7 1037 0 0,-70-12 925 0 0,17 3-1731 0 0,39 7-453 0 0,-30-10-104 0 0,-7-2 12 0 0,-26-2 87 0 0,-10 1 574 0 0,0-6-459 0 0,81 23-302 0 0,0 2 1 0 0,-37 1 0 0 0,55 1-105 0 0,-12 0 4 0 0,13 1 0 0 0,-1-1 0 0 0,1 0 0 0 0,-1-1 1 0 0,1 0-1 0 0,-12-3 0 0 0,-190-38 197 0 0,175 36-103 0 0,0-1 1 0 0,-54-19-1 0 0,48 13 92 0 0,-46-8 0 0 0,-5-1 290 0 0,-130-34 210 0 0,29 10 219 0 0,129 36-787 0 0,15 3 58 0 0,-36-3 219 0 0,8 2-223 0 0,32 3-62 0 0,-52-1 1 0 0,59 6-88 0 0,0-3 1 0 0,-51-9-1 0 0,-74-16 124 0 0,11 3-100 0 0,-68-2 40 0 0,116 18 12 0 0,54 3-120 0 0,-122-7 126 0 0,-32 1-35 0 0,82 3-77 0 0,-16-10 5 0 0,3 0-34 0 0,89 14 59 0 0,-48-12 0 0 0,-27-2 15 0 0,98 16-46 0 0,-10 1 10 0 0,1-2-1 0 0,-1-1 0 0 0,-43-14 0 0 0,44 8 1 0 0,18 5 7 0 0,0 1-1 0 0,-1 1 1 0 0,0 0-1 0 0,0 1 1 0 0,-29-3-1 0 0,-33 1 0 0 0,62 3 45 0 0,-68-10-126 0 0,30 2 115 0 0,-10-2 30 0 0,11-2 54 0 0,13 5-113 0 0,27 6-11 0 0,11 3-7 0 0,0-1 0 0 0,0 1 0 0 0,0-1 0 0 0,0 1 0 0 0,0-1-1 0 0,0 1 1 0 0,0 0 0 0 0,0 0 0 0 0,0 0 0 0 0,0 0 0 0 0,0-1 0 0 0,0 1 0 0 0,0 1-1 0 0,0-1 1 0 0,0 0 0 0 0,0 0 0 0 0,0 0 0 0 0,0 0 0 0 0,0 1 0 0 0,0-1 0 0 0,-2 1 0 0 0,4-2-30 0 0,-1 1 26 0 0,0 0 0 0 0,0 0 0 0 0,0 0 0 0 0,1 0 1 0 0,-1 0-1 0 0,0 0 0 0 0,0-1 0 0 0,0 1 1 0 0,1 0-1 0 0,-1 0 0 0 0,0 0 0 0 0,0 0 0 0 0,1 0 1 0 0,-1 0-1 0 0,0 0 0 0 0,0 0 0 0 0,1 0 1 0 0,-1 0-1 0 0,0 0 0 0 0,0 0 0 0 0,0 0 0 0 0,1 0 1 0 0,-1 0-1 0 0,0 0 0 0 0,0 0 0 0 0,1 0 1 0 0,-1 0-1 0 0,0 0 0 0 0,0 1 0 0 0,0-1 0 0 0,1 0 1 0 0,-1 0-1 0 0,0 0 0 0 0,0 0 0 0 0,0 0 1 0 0,0 1-1 0 0,1-1 0 0 0,-1 0 0 0 0,0 0 4 0 0,0 0-1 0 0,0 0 0 0 0,0 0 1 0 0,0 0-1 0 0,0 0 0 0 0,0 0 1 0 0,0 0-1 0 0,0 0 0 0 0,0 0 1 0 0,0 0-1 0 0,0 0 0 0 0,0 0 1 0 0,0-1-1 0 0,0 1 0 0 0,0 0 1 0 0,0 0-1 0 0,0 0 0 0 0,0 0 1 0 0,0 0-1 0 0,0 0 0 0 0,0 0 1 0 0,0 0-1 0 0,0 0 1 0 0,0 0-1 0 0,0 0 0 0 0,0 0 1 0 0,0 0-1 0 0,0 0 0 0 0,0 0 1 0 0,0 0-1 0 0,0 0 0 0 0,0 0 1 0 0,0-1-1 0 0,0 1 0 0 0,0 0 1 0 0,0 0-1 0 0,0 0 0 0 0,0 0 1 0 0,0 0-1 0 0,0 0 0 0 0,0 0 1 0 0,0 0-1 0 0,0 0 0 0 0,-5-4-4 0 0,-8 3-12 0 0,12 1 14 0 0,0 1-1 0 0,0-1 1 0 0,0 0 0 0 0,0 0-1 0 0,0 0 1 0 0,0 0 0 0 0,0 0-1 0 0,0 0 1 0 0,0-1 0 0 0,0 1-1 0 0,0 0 1 0 0,-1-1 0 0 0,-34-9-5 0 0,9-2 56 0 0,-46-13 1 0 0,11 4-49 0 0,45 16 44 0 0,-23-5 1 0 0,22 6 3 0 0,-21-8-1 0 0,-20-2-22 0 0,18 0 65 0 0,34 13-24 0 0,7 2-13 0 0,12 5 15 0 0,-6-3-57 0 0,13 9-64 0 0,-15-10 40 0 0,-1 1-1 0 0,1-1 0 0 0,0 0 1 0 0,6 3-1 0 0,-10-5 10 0 0,0 0 0 0 0,0 0-1 0 0,0 0 1 0 0,0 0 0 0 0,0 0 0 0 0,0-1 0 0 0,0 1 0 0 0,0 0-1 0 0,0 0 1 0 0,0 0 0 0 0,0 0 0 0 0,0 0 0 0 0,0 0 0 0 0,0 0-1 0 0,0 0 1 0 0,0 0 0 0 0,0-1 0 0 0,0 1 0 0 0,0 0 0 0 0,0 0-1 0 0,0 0 1 0 0,0 0 0 0 0,0 0 0 0 0,0 0 0 0 0,0 0 0 0 0,0 0-1 0 0,0 0 1 0 0,1 0 0 0 0,-1 0 0 0 0,0 0 0 0 0,0-1 0 0 0,0 1-1 0 0,0 0 1 0 0,0 0 0 0 0,0 0 0 0 0,0 0 0 0 0,0 0 0 0 0,0 0-1 0 0,0 0 1 0 0,1 0 0 0 0,-1 0 0 0 0,0 0 0 0 0,0 0 0 0 0,0 0-1 0 0,0 0 1 0 0,0 0 0 0 0,0 0 0 0 0,0 0 0 0 0,0 0-1 0 0,1 0 1 0 0,-1 0 0 0 0,0 0 0 0 0,0 0 0 0 0,0 0 0 0 0,0 1-1 0 0,0-1 1 0 0,0 0 0 0 0,0 0 0 0 0,0 0 0 0 0,0 0 0 0 0,0 0-1 0 0,0 0 1 0 0,0 0 0 0 0,1 0 0 0 0,-1 0 0 0 0,-7-5-281 0 0,-7 1-443 0 0,11 3 576 0 0,-1 0 0 0 0,1 0 0 0 0,0 0 0 0 0,0 0 0 0 0,-6 0 0 0 0,59 16-3895 0 0,-27-10-346 0 0,-10-2 1598 0 0</inkml:trace>
</inkml:ink>
</file>

<file path=ppt/ink/ink5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22.38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485 46 8 0 0,'0'-1'63'0'0,"0"1"0"0"0,1-1 0 0 0,-1 0 0 0 0,1 0 0 0 0,-1 0 1 0 0,1 0-1 0 0,-1 0 0 0 0,1 0 0 0 0,-1 1 0 0 0,1-1 0 0 0,0 0 0 0 0,0 0 0 0 0,-1 1 0 0 0,1-1 0 0 0,0 0 0 0 0,0 1 0 0 0,0-1 1 0 0,0 1-1 0 0,0-1 0 0 0,0 1 0 0 0,0 0 0 0 0,1-1 0 0 0,25-7 1823 0 0,-25 7-1806 0 0,28-6 4617 0 0,-41 6-4172 0 0,0 0 1 0 0,1-1-1 0 0,0 0 1 0 0,-16-6-1 0 0,24 9-406 0 0,-1-1-1 0 0,1 1 1 0 0,-1 0-1 0 0,1 0 1 0 0,-1 0-1 0 0,1 1 1 0 0,0-1 0 0 0,0 0-1 0 0,-1 1 1 0 0,-2 2-1 0 0,0 0 32 0 0,-4 2-88 0 0,-1-1 0 0 0,-1 0 0 0 0,1 0 1 0 0,0-1-1 0 0,-1 0 0 0 0,-20 3 0 0 0,-71 6 329 0 0,11-2 124 0 0,48-5-382 0 0,22-3 46 0 0,1 1-1 0 0,-35 10 0 0 0,55-14-171 0 0,-5 1 71 0 0,1 1 0 0 0,0 0 0 0 0,0 0 1 0 0,-5 4-1 0 0,8-6-68 0 0,1 0-1 0 0,-1 0 1 0 0,1 1 0 0 0,-1-1-1 0 0,1 0 1 0 0,-1 1 0 0 0,1-1-1 0 0,-1 1 1 0 0,1-1 0 0 0,-1 0-1 0 0,1 1 1 0 0,0-1 0 0 0,-1 1-1 0 0,1-1 1 0 0,0 1 0 0 0,0 0-1 0 0,-1-1 1 0 0,1 1 0 0 0,0-1 0 0 0,0 1-1 0 0,0-1 1 0 0,0 1 0 0 0,0 0-1 0 0,-1-1 1 0 0,1 1 0 0 0,0-1-1 0 0,0 1 1 0 0,1 0 0 0 0,-1-1-1 0 0,0 1 1 0 0,0-1 0 0 0,0 1-1 0 0,0-1 1 0 0,0 1 0 0 0,1 0-1 0 0,-1-1 1 0 0,0 1 0 0 0,0-1-1 0 0,1 1 1 0 0,-1-1 0 0 0,0 1 0 0 0,1-1-1 0 0,-1 1 1 0 0,1-1 0 0 0,0 1-1 0 0,21 23 342 0 0,-19-21-275 0 0,-7-3 96 0 0,3 0-162 0 0,1-1 0 0 0,0 1 0 0 0,0 0 0 0 0,-1 0 0 0 0,1 0 0 0 0,0 0 0 0 0,-1 0 0 0 0,1 0 0 0 0,0 0 0 0 0,-1 0 0 0 0,1 0 0 0 0,0 0 0 0 0,0 0 0 0 0,-1 0 0 0 0,1 0 0 0 0,0 0 0 0 0,-1 0 0 0 0,1 0 0 0 0,0 0 0 0 0,0 1 0 0 0,-1-1 1 0 0,1 0-1 0 0,0 0 0 0 0,-1 0 0 0 0,1 0 0 0 0,0 1 0 0 0,0-1 0 0 0,-1 0 0 0 0,1 0 67 0 0,14 16 98 0 0,-10-13-157 0 0,-1-1 0 0 0,1 1 0 0 0,0-1 0 0 0,0 0 0 0 0,0 0 0 0 0,4 2 1 0 0,13 6 14 0 0,-3 2-25 0 0,4 1 23 0 0,31 25-1 0 0,-5-1-6 0 0,-33-27-24 0 0,-1 1-1 0 0,0 1 0 0 0,-1 0 0 0 0,21 25 0 0 0,-2 17-2575 0 0,-23-42-2452 0 0,-6-9 2811 0 0</inkml:trace>
</inkml:ink>
</file>

<file path=ppt/ink/ink5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26.35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2969 2 512 0 0,'5'-1'70'0'0,"-14"4"367"0"0,-6 1 281 0 0,-2 0-52 0 0,12-1-499 0 0,-1 1 180 0 0,0 0 1 0 0,0 0-1 0 0,-9 7 1 0 0,-3-4 1228 0 0,-13 8-215 0 0,19-4-932 0 0,11-10-397 0 0,0 0-1 0 0,-1 1 0 0 0,1-1 0 0 0,0 0 1 0 0,-1 0-1 0 0,1 0 0 0 0,-1 0 1 0 0,1 0-1 0 0,-1 0 0 0 0,1-1 0 0 0,-3 2 1 0 0,1-1-6 0 0,0 0 0 0 0,1 1 0 0 0,-1-1 0 0 0,1 1 0 0 0,-1 0 0 0 0,1 0 0 0 0,0 0 0 0 0,-1 0 0 0 0,1 0 0 0 0,-3 4-1 0 0,2-3-4 0 0,0 0 0 0 0,0 0 0 0 0,0 0-1 0 0,-6 4 1 0 0,-2 1 23 0 0,0 1-1 0 0,0-1 1 0 0,1 2-1 0 0,0 0 1 0 0,1 0-1 0 0,-9 13 1 0 0,-10 10 72 0 0,-37 35 138 0 0,43-45-201 0 0,0 0-1 0 0,-28 20 1 0 0,-4 3 160 0 0,5 0 68 0 0,-74 72 308 0 0,46-49-278 0 0,29-27-31 0 0,36-31-236 0 0,-18 17 113 0 0,-44 31 0 0 0,53-44-55 0 0,15-9-77 0 0,-1-1-1 0 0,0-1 0 0 0,1 1 0 0 0,-16 6 1 0 0,5-3 17 0 0,-1 0 0 0 0,2 1 0 0 0,-22 16 0 0 0,-44 39 118 0 0,35-26 24 0 0,6-5-144 0 0,-44 31 217 0 0,-13 11 36 0 0,33-25-186 0 0,38-29-136 0 0,13-9 13 0 0,-2-1 0 0 0,0-1 0 0 0,-27 14 0 0 0,-108 54 165 0 0,96-47-142 0 0,-102 40 0 0 0,119-55 13 0 0,1 2 1 0 0,-60 37 0 0 0,-34 17 29 0 0,65-39-32 0 0,-115 77 1 0 0,171-103-14 0 0,1 0 0 0 0,-1 1-1 0 0,1 0 1 0 0,-14 16 0 0 0,-2 1-26 0 0,7-16 86 0 0,13-5-81 0 0,0 0 1 0 0,0-1-1 0 0,0 1 0 0 0,-9 3 0 0 0,-4 2 107 0 0,7-2-186 0 0,-3 2 108 0 0,0-2 1 0 0,-18 8-1 0 0,-1 2 40 0 0,24-12-49 0 0,0 0 1 0 0,-13 4-1 0 0,6-3 34 0 0,8-3-36 0 0,0-1 0 0 0,0 1 0 0 0,-12 1 0 0 0,-3 2-59 0 0,20-4 70 0 0,0-1-1 0 0,-1 0 0 0 0,1 0 1 0 0,0-1-1 0 0,-1 1 0 0 0,-4 0 1 0 0,7-1-16 0 0,0 0-1 0 0,1 0 1 0 0,-1 0 0 0 0,0 0 0 0 0,1 0 0 0 0,-1 1 0 0 0,0-1-1 0 0,0 0 1 0 0,1 0 0 0 0,-1 1 0 0 0,1-1 0 0 0,-1 0-1 0 0,0 1 1 0 0,1-1 0 0 0,-1 1 0 0 0,1-1 0 0 0,-1 0 0 0 0,1 1-1 0 0,-1 0 1 0 0,1-1 4 0 0,0 0 0 0 0,0 0-1 0 0,0 0 1 0 0,0 0 0 0 0,0 0-1 0 0,-1 1 1 0 0,1-1 0 0 0,0 0-1 0 0,0 0 1 0 0,0 0 0 0 0,0 0 0 0 0,0 0-1 0 0,0 0 1 0 0,0 0 0 0 0,0 0-1 0 0,0 0 1 0 0,0 0 0 0 0,0 0-1 0 0,0 0 1 0 0,0 0 0 0 0,0 1-1 0 0,0-1 1 0 0,0 0 0 0 0,1 0-1 0 0,-1 0 1 0 0,0 0 0 0 0,0 0 0 0 0,0 0-1 0 0,0 0 1 0 0,0 0 0 0 0,0 0-1 0 0,0 0 1 0 0,0 0 0 0 0,0 0-1 0 0,0 0 1 0 0,0 0 0 0 0,0 0-1 0 0,0 0 1 0 0,0 0 0 0 0,0 0-1 0 0,0 1 1 0 0,0-1 0 0 0,0 0 0 0 0,1 0-1 0 0,-1 0 1 0 0,0 0 0 0 0,0 0-1 0 0,0 0 1 0 0,0 0 0 0 0,0 0-1 0 0,0 0 1 0 0,0 0 0 0 0,0 0-1 0 0,0 0 1 0 0,11-3 99 0 0,47-24-714 0 0,-21 5-4249 0 0,-30 18 4124 0 0</inkml:trace>
</inkml:ink>
</file>

<file path=ppt/ink/ink5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56.9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196 8 512 0 0,'0'0'69'0'0,"1"0"-1"0"0,-1 0 1 0 0,0 0-1 0 0,0 0 1 0 0,1 0-1 0 0,-1 0 1 0 0,0 0 0 0 0,1 0-1 0 0,-1 0 1 0 0,0 0-1 0 0,1 0 1 0 0,-1 0-1 0 0,0 0 1 0 0,0 0-1 0 0,1 0 1 0 0,-1 0 0 0 0,0 0-1 0 0,1 0 1 0 0,-1 0-1 0 0,0 0 1 0 0,0-1-1 0 0,1 1 1 0 0,-1 0-1 0 0,0 0 1 0 0,0 0 0 0 0,1 0-1 0 0,-1-1 1 0 0,0 1-1 0 0,0 0 1 0 0,0 0-1 0 0,1 0 1 0 0,-1-1-1 0 0,0 1 1 0 0,0 0-1 0 0,0 0 1 0 0,0-1 0 0 0,0 1-1 0 0,1 0 1 0 0,-1-1-1 0 0,0 1 1 0 0,0 0-1 0 0,0 0 1 0 0,0-1-1 0 0,0 1 1 0 0,0 0 0 0 0,0-1-1 0 0,-4 3 3798 0 0,-10 8-574 0 0,3 3-450 0 0,10-11-2673 0 0,0 0 0 0 0,-1 0 0 0 0,1 0 0 0 0,0 1 0 0 0,0-1 0 0 0,0 0-1 0 0,1 1 1 0 0,-1-1 0 0 0,0 0 0 0 0,1 1 0 0 0,-1 3 0 0 0,1-3-106 0 0,-1 0-1 0 0,0 1 1 0 0,1-1-1 0 0,-1 0 1 0 0,0 0-1 0 0,-1 0 1 0 0,1 0-1 0 0,-3 5 0 0 0,-5 3 22 0 0,-1-1-1 0 0,0 0 0 0 0,-15 11 0 0 0,11-9 170 0 0,-17 17 0 0 0,8-10 25 0 0,20-17-185 0 0,0 0 0 0 0,0 0-1 0 0,0 1 1 0 0,0-1 0 0 0,0 1-1 0 0,0 0 1 0 0,1-1 0 0 0,-5 7 0 0 0,7-8-71 0 0,0-1 0 0 0,-1 1 0 0 0,1-1 0 0 0,0 1 1 0 0,0-1-1 0 0,0 1 0 0 0,-1-1 0 0 0,1 1 0 0 0,0-1 1 0 0,0 1-1 0 0,0 0 0 0 0,0-1 0 0 0,0 1 0 0 0,0-1 1 0 0,0 1-1 0 0,0-1 0 0 0,0 1 0 0 0,0-1 0 0 0,0 1 1 0 0,1-1-1 0 0,-1 1 0 0 0,0 0 0 0 0,0-1 0 0 0,1 1 1 0 0,-1-1-1 0 0,0 1 0 0 0,0-1 0 0 0,1 1 0 0 0,0 0-4 0 0,0 0-1 0 0,0 0 0 0 0,1-1 0 0 0,-1 1 0 0 0,0 0 0 0 0,0-1 0 0 0,1 1 1 0 0,-1-1-1 0 0,0 1 0 0 0,1-1 0 0 0,1 1 0 0 0,5 0-12 0 0,0 0 0 0 0,16 0 0 0 0,-21-1 20 0 0,4 0-34 0 0,0-1 0 0 0,0 0 0 0 0,0-1 0 0 0,-1 1-1 0 0,13-5 1 0 0,14-4 36 0 0,17 7-99 0 0,-28-1-131 0 0,-1 2 1 0 0,29 0-1 0 0,-49 1 124 0 0,1 1 0 0 0,-1 0 0 0 0,1 1 0 0 0,-1-1 0 0 0,0 0 0 0 0,1 0 0 0 0,-1 0 0 0 0,1 1 0 0 0,-1-1 0 0 0,0 1 1 0 0,0-1-1 0 0,1 1 0 0 0,-1-1 0 0 0,0 1 0 0 0,0 0 0 0 0,1 0 0 0 0,-1 0 0 0 0,1 0 0 0 0,-1 1-233 0 0,-1-1-1 0 0,1 0 1 0 0,0 0 0 0 0,-1 0-1 0 0,1 1 1 0 0,-1-1 0 0 0,1 0 0 0 0,-1 0-1 0 0,1 1 1 0 0,-1-1 0 0 0,0 0-1 0 0,0 2 1 0 0,1 4-1478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9:52.49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223 619 512 0 0,'16'-16'7730'0'0,"-10"9"-6053"0"0,1 0 0 0 0,-2-1 1 0 0,1 1-1 0 0,6-13 0 0 0,-5 5-977 0 0,0 0-1 0 0,-1 0 0 0 0,8-29 0 0 0,-13 38-673 0 0,0 1-1 0 0,0-1 0 0 0,0 0 0 0 0,-1 0 0 0 0,1 0 0 0 0,-1 0 0 0 0,-1 1 1 0 0,1-1-1 0 0,-2-6 0 0 0,1 10-12 0 0,0-1 0 0 0,0 1 0 0 0,0-1 0 0 0,0 1 0 0 0,0 0 0 0 0,0-1 0 0 0,-1 1 0 0 0,1 0 1 0 0,-1 0-1 0 0,1 0 0 0 0,-1 0 0 0 0,0 0 0 0 0,0 0 0 0 0,0 1 0 0 0,0-1 0 0 0,0 1 0 0 0,0-1 0 0 0,0 1 0 0 0,0 0 0 0 0,-1-1 0 0 0,1 1 1 0 0,-4 0-1 0 0,-2-2 80 0 0,-1 1 1 0 0,0 1-1 0 0,1 0 1 0 0,-1 0 0 0 0,0 1-1 0 0,0 0 1 0 0,1 0 0 0 0,-1 1-1 0 0,0 0 1 0 0,1 1 0 0 0,-1 0-1 0 0,1 0 1 0 0,-1 1-1 0 0,1 0 1 0 0,0 0 0 0 0,-13 8-1 0 0,13-6 61 0 0,0 0 0 0 0,0 1 0 0 0,0-1 0 0 0,0 2 0 0 0,1-1 1 0 0,0 1-1 0 0,1 0 0 0 0,-1 1 0 0 0,1-1 0 0 0,1 1 0 0 0,-1 0 0 0 0,1 1 0 0 0,1 0 0 0 0,-7 17 0 0 0,9-19-78 0 0,0 1 1 0 0,1 0 0 0 0,0 0-1 0 0,1 0 1 0 0,-1 0-1 0 0,2 0 1 0 0,-1 0 0 0 0,1 0-1 0 0,0 0 1 0 0,1 0-1 0 0,0 0 1 0 0,0 0 0 0 0,0 0-1 0 0,1-1 1 0 0,1 0-1 0 0,-1 1 1 0 0,7 9 0 0 0,-6-12-40 0 0,-1 0 1 0 0,1 0-1 0 0,0-1 1 0 0,0 1 0 0 0,0-1-1 0 0,1 0 1 0 0,0 0 0 0 0,-1-1-1 0 0,1 0 1 0 0,9 5-1 0 0,-9-6-53 0 0,-1 0 0 0 0,0-1 0 0 0,1 1 0 0 0,-1-1 0 0 0,1 0 0 0 0,0-1 0 0 0,-1 1 0 0 0,1-1 0 0 0,0 0 0 0 0,-1 0 0 0 0,1 0 0 0 0,0-1 0 0 0,-1 0 0 0 0,9-2 0 0 0,-7 1-132 0 0,1 0-1 0 0,-1-1 1 0 0,0 0-1 0 0,-1 0 1 0 0,1-1 0 0 0,0 1-1 0 0,-1-1 1 0 0,0 0-1 0 0,0-1 1 0 0,0 1 0 0 0,-1-1-1 0 0,1 0 1 0 0,-1 0-1 0 0,0-1 1 0 0,-1 1 0 0 0,1-1-1 0 0,-1 0 1 0 0,3-8-1 0 0,4-10-416 0 0,-2-1-1 0 0,-1 0 1 0 0,6-36-1 0 0,-7 29 387 0 0,20-85-577 0 0,23-118 928 0 0,-47 222-25 0 0,4-28 433 0 0,-6 38-471 0 0,0 0 0 0 0,0 1 0 0 0,0-1 1 0 0,0 0-1 0 0,-1 1 0 0 0,1-1 0 0 0,-1 1 0 0 0,0-1 0 0 0,1 0 0 0 0,-1 1 0 0 0,0 0 1 0 0,-2-4-1 0 0,3 5-70 0 0,-1 1 1 0 0,0-1-1 0 0,1 1 1 0 0,-1-1-1 0 0,0 1 1 0 0,1-1 0 0 0,-1 1-1 0 0,0 0 1 0 0,1-1-1 0 0,-1 1 1 0 0,0 0-1 0 0,0 0 1 0 0,1-1-1 0 0,-1 1 1 0 0,0 0-1 0 0,0 0 1 0 0,1 0 0 0 0,-1 0-1 0 0,0 0 1 0 0,0 0-1 0 0,0 0 1 0 0,1 0-1 0 0,-1 0 1 0 0,0 0-1 0 0,0 0 1 0 0,0 1 0 0 0,1-1-1 0 0,-1 0 1 0 0,0 1-1 0 0,0-1 1 0 0,1 0-1 0 0,-1 1 1 0 0,0-1-1 0 0,1 1 1 0 0,-1-1 0 0 0,1 1-1 0 0,-2 0 1 0 0,-2 2 48 0 0,0 1 0 0 0,0 0 0 0 0,0-1 0 0 0,-3 6 0 0 0,-2 4-16 0 0,0 1 0 0 0,1 0 0 0 0,1 0 0 0 0,0 1 0 0 0,1 0 0 0 0,0 0 0 0 0,2 0 0 0 0,0 1-1 0 0,0-1 1 0 0,-1 26 0 0 0,1 4-83 0 0,3 0 1 0 0,6 66-1 0 0,-2-81-206 0 0,1 0 1 0 0,17 56-1 0 0,13 8-5603 0 0,-24-67 1698 0 0</inkml:trace>
</inkml:ink>
</file>

<file path=ppt/ink/ink5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2:59.5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3447 9 512 0 0,'-10'2'106'0'0,"10"-1"-47"0"0,-1-1-1 0 0,1 0 1 0 0,0 0 0 0 0,0 0-1 0 0,-1 1 1 0 0,1-1 0 0 0,0 0-1 0 0,0 0 1 0 0,-1 0 0 0 0,1 0-1 0 0,0 0 1 0 0,-1 0 0 0 0,1 0-1 0 0,0 0 1 0 0,-1 0 0 0 0,1 0-1 0 0,0 0 1 0 0,0 0 0 0 0,-1 0-1 0 0,1 0 1 0 0,0 0 0 0 0,-1 0-1 0 0,1 0 1 0 0,0 0 0 0 0,-1 0-1 0 0,1 0 1 0 0,0 0 0 0 0,0 0-1 0 0,-1-1 1 0 0,1 1 0 0 0,0 0-1 0 0,0 0 1 0 0,-1 0 0 0 0,1 0-1 0 0,0-1 1 0 0,0 1 0 0 0,0 0-1 0 0,-1 0 1 0 0,1-1 0 0 0,0 1-1 0 0,0 0 1 0 0,0 0 0 0 0,0-1-1 0 0,-1 1 1 0 0,1 0 0 0 0,0 0-1 0 0,0-1 1 0 0,0 1 0 0 0,0 0 0 0 0,0-1-1 0 0,0 1 1 0 0,0 0 0 0 0,0-1-1 0 0,0 1 1 0 0,0 0 0 0 0,0 0-1 0 0,0-1 1 0 0,0 1 0 0 0,0 0-1 0 0,0-1 1 0 0,1-2 2005 0 0,-2 4-951 0 0,1 0-1013 0 0,-1 0 0 0 0,1-1-1 0 0,0 1 1 0 0,-1-1 0 0 0,1 1 0 0 0,-1 0-1 0 0,1-1 1 0 0,-1 1 0 0 0,0-1-1 0 0,1 0 1 0 0,-1 1 0 0 0,1-1 0 0 0,-1 1-1 0 0,0-1 1 0 0,-1 1 0 0 0,-17 3 1469 0 0,17-4-1383 0 0,-1 1-1 0 0,0-1 0 0 0,0 1 0 0 0,1-1 0 0 0,-1 1 0 0 0,0 0 0 0 0,1 0 1 0 0,-1 0-1 0 0,1 0 0 0 0,-5 3 0 0 0,5-2-61 0 0,-1 0-1 0 0,0 0 1 0 0,0 0 0 0 0,0-1 0 0 0,0 1-1 0 0,-6 1 1 0 0,-4 3 212 0 0,-17 3 94 0 0,4-1-222 0 0,-9 3 80 0 0,26-9-213 0 0,0 1 0 0 0,-14 6 0 0 0,-109 50 633 0 0,112-52-511 0 0,-24 6 0 0 0,0-2-78 0 0,21-4-92 0 0,-11 4 146 0 0,-42 18 1 0 0,-36 19 506 0 0,101-43-588 0 0,-1-1 0 0 0,-19 5 0 0 0,19-6-34 0 0,-1 1-1 0 0,-13 6 1 0 0,-6 5 23 0 0,-61 30 59 0 0,77-37-113 0 0,-21 7-1 0 0,-10 4 118 0 0,38-15-146 0 0,0-1 1 0 0,0 0 0 0 0,-11 2 0 0 0,10-3 12 0 0,1 1-1 0 0,-1 0 1 0 0,-10 5 0 0 0,-48 30 23 0 0,60-34-37 0 0,-1 0 0 0 0,0-1 1 0 0,-12 3-1 0 0,-8 2 31 0 0,17-4-6 0 0,8-3-23 0 0,0 0 1 0 0,1 1-1 0 0,-1-1 0 0 0,1 1 0 0 0,-1-1 0 0 0,-5 5 0 0 0,7-4 5 0 0,-1-1 0 0 0,0 0 0 0 0,1 1 0 0 0,-1-1-1 0 0,0 0 1 0 0,0 0 0 0 0,0-1 0 0 0,-3 1 0 0 0,-14 5-50 0 0,4 1 50 0 0,-25 5-1 0 0,24-8 8 0 0,-26 12-1 0 0,20-10 42 0 0,20-5-57 0 0,0-1 0 0 0,0 1 0 0 0,-1 0 0 0 0,1 0 0 0 0,0 0 0 0 0,-6 3 1 0 0,-10 10-15 0 0,11-9 13 0 0,0 1-1 0 0,0-1 0 0 0,-15 6 0 0 0,-11-1 86 0 0,27-9-78 0 0,-1 1 0 0 0,1 0 1 0 0,0 1-1 0 0,-12 5 1 0 0,-4-1-21 0 0,20-6 28 0 0,-1 0 0 0 0,1 0-1 0 0,0 0 1 0 0,0 0 0 0 0,0 0 0 0 0,-4 3-1 0 0,5-3-13 0 0,-1 0-1 0 0,1 0 0 0 0,-1 0 1 0 0,0-1-1 0 0,1 1 0 0 0,-6 0 0 0 0,-8 2-4 0 0,-5 4 50 0 0,13-4-48 0 0,0 0 1 0 0,1 0-1 0 0,-1 0 0 0 0,-10 7 0 0 0,10-5 12 0 0,-1-1-1 0 0,0 0 1 0 0,-12 4-1 0 0,-19 9 8 0 0,24-9-18 0 0,-30 9-1 0 0,-1 1-21 0 0,-19 7 127 0 0,-87 48-176 0 0,133-67 88 0 0,1 0-1 0 0,-28 5 1 0 0,-17 4-28 0 0,34-5 33 0 0,-45 12-59 0 0,57-18 41 0 0,0 1 1 0 0,-18 7 0 0 0,20-6 19 0 0,-1-1 0 0 0,-21 3-1 0 0,22-4-26 0 0,6-2 49 0 0,2-1-37 0 0,-1 1 1 0 0,0 1 0 0 0,-10 4-1 0 0,3-1 8 0 0,13-5-12 0 0,0-1 1 0 0,1 1 0 0 0,-1 0-1 0 0,1 1 1 0 0,-1-1 0 0 0,1 0-1 0 0,-1 1 1 0 0,1 0 0 0 0,-4 3-1 0 0,-10 6 72 0 0,-1 2-44 0 0,10-7-33 0 0,0 0 0 0 0,0 0 0 0 0,0-1 0 0 0,-1 0 0 0 0,0 0 0 0 0,-16 6 0 0 0,-10 7 68 0 0,25-14-77 0 0,0 0 0 0 0,-1-1 0 0 0,0 0 0 0 0,-19 4-1 0 0,3-1 56 0 0,1-2-86 0 0,20-3 62 0 0,-1 0 0 0 0,1 0-1 0 0,0 0 1 0 0,-1 0 0 0 0,-5 3 0 0 0,7-2-16 0 0,0-1 0 0 0,-1 0-1 0 0,1 0 1 0 0,-1 0 0 0 0,0 0-1 0 0,1-1 1 0 0,-1 1 0 0 0,-5-2 0 0 0,5 1 0 0 0,1 0 1 0 0,-1 0 0 0 0,0 1 0 0 0,1-1 0 0 0,-1 1-1 0 0,0 0 1 0 0,-8 3 0 0 0,4 0-9 0 0,-1-1 1 0 0,-12 3-1 0 0,-13 4 19 0 0,-28 11-54 0 0,4 6 96 0 0,53-25-40 0 0,-1 1 1 0 0,1 0-1 0 0,0 0 0 0 0,0 0 0 0 0,0 1 1 0 0,0-1-1 0 0,1 1 0 0 0,-6 6 1 0 0,11-10-15 0 0,0 0 0 0 0,0 0 0 0 0,0 0 0 0 0,0 0 1 0 0,-1 0-1 0 0,1 0 0 0 0,0 0 0 0 0,0 0 0 0 0,0 0 1 0 0,0-1-1 0 0,0 1 0 0 0,0 0 0 0 0,0 0 0 0 0,0 0 1 0 0,0 0-1 0 0,0 0 0 0 0,0 0 0 0 0,0 0 0 0 0,0 0 0 0 0,0 0 1 0 0,0 0-1 0 0,0 0 0 0 0,0 0 0 0 0,0 0 0 0 0,0 0 1 0 0,0 0-1 0 0,0 0 0 0 0,0 0 0 0 0,0 0 0 0 0,0 0 1 0 0,0 0-1 0 0,0 0 0 0 0,-1 0 0 0 0,1 0 0 0 0,0 0 1 0 0,0 0-1 0 0,0 0 0 0 0,0 0 0 0 0,0 0 0 0 0,0 0 1 0 0,0 0-1 0 0,0 0 0 0 0,0 0 0 0 0,0 0 0 0 0,0 0 1 0 0,0 0-1 0 0,0 0 0 0 0,0 0 0 0 0,0 0 0 0 0,0 0 0 0 0,0 0 1 0 0,0 0-1 0 0,0 0 0 0 0,0 0 0 0 0,0 0 0 0 0,0 0 1 0 0,0 0-1 0 0,0 1 0 0 0,-1-1 0 0 0,1 0 0 0 0,0 0 1 0 0,0 0-1 0 0,0 0 0 0 0,0 0 0 0 0,2-7-13 0 0,-1 6-1 0 0,-1 0-1 0 0,1 0 0 0 0,-1 0 1 0 0,1 0-1 0 0,0 0 0 0 0,-1 0 1 0 0,1 0-1 0 0,0 0 0 0 0,0 0 1 0 0,0 0-1 0 0,2-2 1 0 0,-3 3 0 0 0,-1 0 1 0 0,1 0 0 0 0,0 0 0 0 0,0 0-1 0 0,0 0 1 0 0,0 0 0 0 0,0 0 0 0 0,0 0 0 0 0,0 0-1 0 0,0 0 1 0 0,0 0 0 0 0,0 0 0 0 0,0 0 0 0 0,-1 0-1 0 0,1 0 1 0 0,0-1 0 0 0,0 1 0 0 0,0 0 0 0 0,0 0-1 0 0,0 0 1 0 0,0 0 0 0 0,0 0 0 0 0,0 0-1 0 0,0 0 1 0 0,0 0 0 0 0,0-1 0 0 0,0 1-12 0 0,0 0 1 0 0,1 0 0 0 0,-1 0-1 0 0,0 0 1 0 0,0 0 0 0 0,0 0-1 0 0,1 0 1 0 0,-1 0-1 0 0,0 0 1 0 0,0 0 0 0 0,0-1-1 0 0,1 1 1 0 0,-1 0 0 0 0,0 0-1 0 0,0 0 1 0 0,0 0-1 0 0,0-1 1 0 0,0 1 0 0 0,1 0-1 0 0,-1 0 1 0 0,0 0 0 0 0,0 0-1 0 0,0-1 1 0 0,0 1-1 0 0,0 0 1 0 0,0 0 0 0 0,0 0-1 0 0,0-1 1 0 0,0 1 0 0 0,0 0-1 0 0,0 0 1 0 0,0-1-1 0 0,0 1 1 0 0,0 0 0 0 0,0 0-1 0 0,0 0 1 0 0,0-1 0 0 0,0 1-1 0 0,0 0 1 0 0,0 0-1 0 0,0-1 1 0 0,0 1 0 0 0,0 0-1 0 0,0 0 1 0 0,0 0 0 0 0,-1 0-1 0 0,1-1 1 0 0,0 1-1 0 0,0 0 1 0 0,0 0 0 0 0,0 0-1 0 0,0 0 1 0 0,-1-1 0 0 0,1 1-1 0 0,0 0 1 0 0,0 0-1 0 0,-1 0 1 0 0,10 0-845 0 0,17-2-5878 0 0,-18 0 3508 0 0</inkml:trace>
</inkml:ink>
</file>

<file path=ppt/ink/ink5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00.3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443 6 8 0 0,'0'0'191'0'0,"0"0"0"0"0,0 0-1 0 0,0-1 1 0 0,0 1 0 0 0,0 0 0 0 0,0 0-1 0 0,0-1 1 0 0,0 1 0 0 0,0 0 0 0 0,0 0-1 0 0,1 0 1 0 0,-1-1 0 0 0,0 1 0 0 0,0 0-1 0 0,0 0 1 0 0,0-1 0 0 0,0 1 0 0 0,0 0-1 0 0,1 0 1 0 0,-1 0 0 0 0,0 0 0 0 0,0-1 0 0 0,0 1-1 0 0,0 0 1 0 0,1 0 0 0 0,-1 0 0 0 0,0 0-1 0 0,0 0 1 0 0,1 0 0 0 0,-1-1 0 0 0,0 1-1 0 0,0 0 1 0 0,1 0 0 0 0,-1 0 0 0 0,0 0-1 0 0,0 0 1 0 0,0 0 0 0 0,1 0 0 0 0,-1 0-1 0 0,0 0 1 0 0,0 0 0 0 0,1 0 0 0 0,-1 0 0 0 0,0 0-1 0 0,0 0 1 0 0,1 0 0 0 0,0 1 954 0 0,-2-1-999 0 0,1 0-1 0 0,0 1 0 0 0,0-1 0 0 0,-1 0 0 0 0,1 1 0 0 0,0-1 0 0 0,-1 0 0 0 0,1 0 0 0 0,0 0 0 0 0,-1 1 0 0 0,1-1 0 0 0,0 0 0 0 0,-1 0 0 0 0,1 0 0 0 0,0 0 0 0 0,-1 0 0 0 0,1 1 0 0 0,-1-1 0 0 0,1 0 0 0 0,0 0 0 0 0,-1 0 0 0 0,-1 0-30 0 0,1 0 1 0 0,0 1-1 0 0,-1-1 1 0 0,1 0-1 0 0,0 1 0 0 0,0-1 1 0 0,0 1-1 0 0,-1 0 1 0 0,-1 1-1 0 0,1 0 96 0 0,-1 0 0 0 0,0 0-1 0 0,1 0 1 0 0,-1 0 0 0 0,-5 2-1 0 0,5-3-121 0 0,1 0 0 0 0,-1 1 0 0 0,0 0 0 0 0,1 0 0 0 0,-1 0-1 0 0,-4 4 1 0 0,0 1-31 0 0,-1-1-1 0 0,0 1 1 0 0,-1-1 0 0 0,-14 8-1 0 0,-5 3 15 0 0,-12 8 31 0 0,-49 22-1 0 0,-35 22 140 0 0,106-59-68 0 0,14-8-110 0 0,0 0 1 0 0,0 0-1 0 0,0 0 0 0 0,0 1 1 0 0,-3 2-1 0 0,6-4-58 0 0,1-1 1 0 0,0 0-1 0 0,0 0 0 0 0,-1 1 1 0 0,1-1-1 0 0,0 0 0 0 0,0 0 1 0 0,0 1-1 0 0,-1-1 0 0 0,1 0 0 0 0,0 1 1 0 0,0-1-1 0 0,0 0 0 0 0,0 0 1 0 0,0 1-1 0 0,0-1 0 0 0,0 0 1 0 0,0 1-1 0 0,-1-1 0 0 0,1 0 1 0 0,0 1-1 0 0,0-1 0 0 0,0 0 0 0 0,1 1 1 0 0,-1-1-1 0 0,0 0 0 0 0,0 1 1 0 0,0-1-1 0 0,0 0 0 0 0,0 1 1 0 0,0-1-1 0 0,0 0 0 0 0,0 1 1 0 0,1-1-1 0 0,-1 0 0 0 0,0 0 0 0 0,0 1 1 0 0,0-1-1 0 0,1 0 0 0 0,-1 0 1 0 0,0 1-1 0 0,0-1 0 0 0,1 0 1 0 0,-1 0-1 0 0,0 0 0 0 0,1 1 1 0 0,-1-1-1 0 0,0 0 0 0 0,0 0 0 0 0,1 0 1 0 0,-1 0-1 0 0,0 0 0 0 0,1 0 1 0 0,-1 0-1 0 0,0 0 0 0 0,1 0 1 0 0,-1 0-1 0 0,1 0 0 0 0,21 4 53 0 0,92-12 51 0 0,-14 1-200 0 0,-59 6-138 0 0,-12-1-421 0 0,0 1 1 0 0,-1 2 0 0 0,1 1-1 0 0,42 8 1 0 0,-66-9 77 0 0,-1 1-1 0 0,0-1 1 0 0,0 1 0 0 0,0-1 0 0 0,0 1 0 0 0,4 3 0 0 0,5 5-1519 0 0</inkml:trace>
</inkml:ink>
</file>

<file path=ppt/ink/ink5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3.8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21 512 0 0,'4'-6'264'0'0,"-1"6"-756"0"0,2 1 2698 0 0,10 4 1519 0 0,-10-5-3572 0 0,0-1 0 0 0,0 0 1 0 0,0 0-1 0 0,0 0 1 0 0,10-4-1 0 0,-10 3-140 0 0,1 0 1 0 0,-1 0-1 0 0,0 1 0 0 0,0 0 1 0 0,1 0-1 0 0,5 0 0 0 0,-1 0-51 0 0,9 0-872 0 0,-18 2 769 0 0,-1-1 0 0 0,1 0-1 0 0,0 0 1 0 0,-1 0 0 0 0,1 1-1 0 0,-1-1 1 0 0,1 0 0 0 0,-1 1-1 0 0,1-1 1 0 0,-1 0 0 0 0,1 1-1 0 0,-1-1 1 0 0,1 1 0 0 0,-1-1 0 0 0,1 1-1 0 0,-1-1 1 0 0,0 1 0 0 0,1-1-1 0 0,-1 1 1 0 0,0-1 0 0 0,1 1-1 0 0,-1 0 1 0 0,0-1 0 0 0,0 1-1 0 0,0-1 1 0 0,1 2 0 0 0,1 5-966 0 0,-2-6 789 0 0</inkml:trace>
</inkml:ink>
</file>

<file path=ppt/ink/ink5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0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42 8 0 0,'3'-2'5314'0'0,"17"-2"-3413"0"0,88-18-2236 0 0,-35 11-3192 0 0,-56 9 2855 0 0</inkml:trace>
</inkml:ink>
</file>

<file path=ppt/ink/ink5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2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 8 0 0,'-5'-2'230'0'0,"-1"1"0"0"0,1 1 0 0 0,-1-1 1 0 0,1 1-1 0 0,-1 0 0 0 0,0 0 0 0 0,1 1 0 0 0,-1 0 0 0 0,1 0 1 0 0,-1 0-1 0 0,-6 3 0 0 0,21 0 181 0 0,9 0-659 0 0,45-13-2534 0 0,-51 8 2650 0 0,-1-1 121 0 0</inkml:trace>
</inkml:ink>
</file>

<file path=ppt/ink/ink5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4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38 8 0 0,'-17'-12'1511'0'0,"7"5"1902"0"0,9 7-3364 0 0,1-1 1 0 0,0 1 0 0 0,0 0-1 0 0,-1 0 1 0 0,1 0 0 0 0,0-1-1 0 0,0 1 1 0 0,-1 0 0 0 0,1 0-1 0 0,0 0 1 0 0,0-1 0 0 0,0 1-1 0 0,0 0 1 0 0,0 0 0 0 0,-1-1-1 0 0,1 1 1 0 0,0 0 0 0 0,0-1 0 0 0,0 1-1 0 0,0 0 1 0 0,0 0 0 0 0,0-1-1 0 0,0 1 1 0 0,0 0 0 0 0,0-1-1 0 0,0 1 1 0 0,0 0 0 0 0,0 0-1 0 0,0-1 1 0 0,0 1 0 0 0,0 0-1 0 0,0-1 1 0 0,0 1 0 0 0,1 0-1 0 0,-1 0 1 0 0,0-1 0 0 0,0 1-1 0 0,0 0 1 0 0,0 0 0 0 0,0-1-1 0 0,1 1 1 0 0,-1 0 0 0 0,0 0-1 0 0,0 0 1 0 0,1-1 0 0 0,-1 1-1 0 0,0 0 1 0 0,1 0 0 0 0,-1-1 18 0 0,1 0-1 0 0,0 1 1 0 0,0-1 0 0 0,0 0 0 0 0,0 1 0 0 0,0-1 0 0 0,0 1 0 0 0,0 0 0 0 0,0-1 0 0 0,0 1 0 0 0,2-1-1 0 0,16 1-136 0 0,28 1-973 0 0,-17 2-2472 0 0,-21-1 2516 0 0,-1 1 369 0 0</inkml:trace>
</inkml:ink>
</file>

<file path=ppt/ink/ink5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61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18 8 0 0,'-35'-11'1679'0'0,"86"6"-2335"0"0,-40 4 272 0 0,2 0 81 0 0</inkml:trace>
</inkml:ink>
</file>

<file path=ppt/ink/ink5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7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10 336 0 0,'-1'0'47'0'0,"0"0"0"0"0,0 0-1 0 0,0 0 1 0 0,0-1 0 0 0,0 1-1 0 0,1 0 1 0 0,-1 0 0 0 0,0-1 0 0 0,0 1-1 0 0,1-1 1 0 0,-1 1 0 0 0,0-1 0 0 0,-1 0-1 0 0,2 1 57 0 0,-1-1 1 0 0,0 1-1 0 0,1-1 0 0 0,-1 1 0 0 0,0-1 1 0 0,0 1-1 0 0,1 0 0 0 0,-1-1 0 0 0,0 1 0 0 0,0 0 1 0 0,0 0-1 0 0,1 0 0 0 0,-2-1 0 0 0,2 2-145 0 0,0 0 1 0 0,0-1-1 0 0,0 1 0 0 0,0-1 0 0 0,0 1 1 0 0,0 0-1 0 0,0-1 0 0 0,1 1 0 0 0,-1-1 1 0 0,0 1-1 0 0,0-1 0 0 0,1 1 0 0 0,-1 0 1 0 0,0-1-1 0 0,1 1 0 0 0,-1-1 0 0 0,0 0 1 0 0,1 1-1 0 0,-1-1 0 0 0,1 1 0 0 0,-1-1 1 0 0,1 0-1 0 0,-1 1 0 0 0,1-1 0 0 0,-1 0 1 0 0,1 1-1 0 0,-1-1 0 0 0,2 0 0 0 0,13 0-1115 0 0,-9 0 1098 0 0</inkml:trace>
</inkml:ink>
</file>

<file path=ppt/ink/ink5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3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34 8 0 0,'-19'-1'3045'0'0,"13"-3"-936"0"0,6 4-2071 0 0,0 0 0 0 0,0-1 0 0 0,0 1 0 0 0,0 0 0 0 0,0 0 0 0 0,0-1 0 0 0,1 1 0 0 0,-1 0 0 0 0,0-1 0 0 0,0 1 0 0 0,0 0 0 0 0,1 0 0 0 0,-1-1 0 0 0,0 1 0 0 0,0 0 0 0 0,1 0 0 0 0,-1 0 0 0 0,0-1 0 0 0,1 1 0 0 0,-1 0 0 0 0,0 0 0 0 0,0 0 1 0 0,1 0-1 0 0,-1 0 0 0 0,1-1 0 0 0,9-2-30 0 0,-1 0 1 0 0,1 0 0 0 0,0 1-1 0 0,1 0 1 0 0,-1 0 0 0 0,11 1 0 0 0,2-1-162 0 0,38-1-1395 0 0,-14 2-1411 0 0,-37 1 2527 0 0</inkml:trace>
</inkml:ink>
</file>

<file path=ppt/ink/ink5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5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61 23 8 0 0,'-61'-3'5824'0'0,"61"3"-5591"0"0,16-5 239 0 0,119-9-4403 0 0,-121 13 3437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39.4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431 97 512 0 0,'-2'-5'379'0'0,"-1"0"0"0"0,1 0 0 0 0,1 0-1 0 0,-3-8 1 0 0,3 8 273 0 0,0 0 0 0 0,-1 1-1 0 0,1-1 1 0 0,-1 1-1 0 0,-4-8 1 0 0,4 10-343 0 0,0 0 1 0 0,0-1-1 0 0,0 1 1 0 0,0 0-1 0 0,-1 0 0 0 0,1 0 1 0 0,-1 0-1 0 0,1 1 0 0 0,-1-1 1 0 0,0 1-1 0 0,0-1 1 0 0,0 1-1 0 0,1 0 0 0 0,-1 0 1 0 0,0 0-1 0 0,0 1 0 0 0,0-1 1 0 0,-1 1-1 0 0,1 0 1 0 0,0-1-1 0 0,-6 2 0 0 0,4-1-88 0 0,-1 1 0 0 0,0 0 0 0 0,0 0 0 0 0,0 0 0 0 0,1 1 0 0 0,-1 0 0 0 0,1 0 0 0 0,-1 0 0 0 0,1 1 0 0 0,-8 4 0 0 0,-180 120 231 0 0,193-127-445 0 0,-9 5 248 0 0,0 0 1 0 0,0 1 0 0 0,1 0-1 0 0,-1 0 1 0 0,2 1 0 0 0,-1 0 0 0 0,-8 10-1 0 0,16-16-223 0 0,-1-1 0 0 0,1 1 0 0 0,-1 0 0 0 0,1-1 0 0 0,0 1 0 0 0,0-1 0 0 0,-1 1 0 0 0,1-1 0 0 0,0 1 0 0 0,0 0 0 0 0,0-1 0 0 0,0 1 0 0 0,-1 0 0 0 0,1-1 0 0 0,0 1 0 0 0,0 0 0 0 0,0-1 0 0 0,1 1 0 0 0,-1-1 0 0 0,0 1 0 0 0,0 0 0 0 0,0-1 0 0 0,0 1 0 0 0,1-1 0 0 0,-1 2 0 0 0,1-1 6 0 0,0 0 1 0 0,0 0 0 0 0,-1-1 0 0 0,1 1 0 0 0,0 0 0 0 0,0 0-1 0 0,0-1 1 0 0,0 1 0 0 0,0 0 0 0 0,0-1 0 0 0,0 1-1 0 0,3 0 1 0 0,2 0 26 0 0,0 1-1 0 0,0-1 1 0 0,1 0 0 0 0,6 0-1 0 0,173-3 233 0 0,-28-1-259 0 0,-151 3-26 0 0,0 0-1 0 0,0 1 1 0 0,0 0-1 0 0,0 1 1 0 0,0-1-1 0 0,0 1 1 0 0,0 0-1 0 0,-1 1 1 0 0,13 6-1 0 0,-17-8 15 0 0,1 1-1 0 0,-1 0 0 0 0,0-1 0 0 0,0 1 1 0 0,0 0-1 0 0,0 0 0 0 0,0 1 0 0 0,0-1 0 0 0,-1 0 1 0 0,1 1-1 0 0,-1-1 0 0 0,1 0 0 0 0,-1 1 0 0 0,0 0 1 0 0,0-1-1 0 0,0 1 0 0 0,0 0 0 0 0,-1 0 1 0 0,1-1-1 0 0,-1 1 0 0 0,1 0 0 0 0,-1 0 0 0 0,0 0 1 0 0,0-1-1 0 0,0 1 0 0 0,-1 0 0 0 0,0 3 0 0 0,-1 5 32 0 0,-1-1 0 0 0,0 1 0 0 0,-1-1-1 0 0,0 0 1 0 0,-1 0 0 0 0,0-1 0 0 0,-1 0 0 0 0,-7 12-1 0 0,-10 7 23 0 0,-28 29 0 0 0,16-20-50 0 0,4-4-60 0 0,-1-2 0 0 0,-2-1-1 0 0,-1-2 1 0 0,-40 25 0 0 0,70-50-20 0 0,3-2 3 0 0,-1 0 1 0 0,1 1 0 0 0,0-1-1 0 0,0 1 1 0 0,0-1 0 0 0,0 1-1 0 0,0 0 1 0 0,0-1-1 0 0,1 1 1 0 0,-1 0 0 0 0,1 0-1 0 0,-3 5 1 0 0,5-7-59 0 0,0 0 0 0 0,0 1 0 0 0,0-1 0 0 0,0 0 0 0 0,0 0 0 0 0,1 0 0 0 0,-1 0 0 0 0,0 0 0 0 0,0 0 0 0 0,0-1 0 0 0,0 1 0 0 0,0 0 0 0 0,2-1 0 0 0,52-19-4586 0 0,-30 10 1956 0 0</inkml:trace>
</inkml:ink>
</file>

<file path=ppt/ink/ink5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6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13 8 0 0,'-4'-4'205'0'0,"3"4"-113"0"0,0-1 1 0 0,0 0 0 0 0,0 0-1 0 0,0 0 1 0 0,0 1 0 0 0,0-1-1 0 0,0 0 1 0 0,0 1-1 0 0,0-1 1 0 0,0 1 0 0 0,-1-1-1 0 0,1 1 1 0 0,0 0 0 0 0,0 0-1 0 0,-2-1 1 0 0,3 1 62 0 0,1 1-160 0 0,-1 0 1 0 0,0 0-1 0 0,1 0 1 0 0,-1-1-1 0 0,1 1 1 0 0,0 0-1 0 0,-1 0 1 0 0,1-1-1 0 0,0 1 1 0 0,-1 0-1 0 0,1-1 1 0 0,0 1-1 0 0,0-1 1 0 0,-1 1-1 0 0,1-1 1 0 0,0 1-1 0 0,0-1 1 0 0,0 1 0 0 0,0-1-1 0 0,0 0 1 0 0,0 0-1 0 0,1 1 1 0 0,23 4-1435 0 0,-18-5 1163 0 0</inkml:trace>
</inkml:ink>
</file>

<file path=ppt/ink/ink5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8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6 8 0 0,'-2'-3'0'0'0,"1"2"0"0"0,-2 1 0 0 0,3-2 0 0 0,-2 2 0 0 0,4 0 0 0 0,-1 2 0 0 0,2-1 0 0 0,0-1 0 0 0,0 0 0 0 0,1 0 0 0 0,-1 2 0 0 0,0-2 0 0 0,1 0 0 0 0,1 1 0 0 0</inkml:trace>
</inkml:ink>
</file>

<file path=ppt/ink/ink5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0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28 19 8 0 0,'-27'-18'1127'0'0,"32"18"-953"0"0,1 0-1 0 0,0 0 1 0 0,9 1 0 0 0,-2 0-689 0 0,1 0 0 0 0,16-1 0 0 0,-11-1 238 0 0,-7 1 277 0 0</inkml:trace>
</inkml:ink>
</file>

<file path=ppt/ink/ink5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2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12 8 0 0,'0'-2'16'0'0,"0"-6"640"0"0,-6 7-23 0 0,5 1-623 0 0,1 0-21 0 0,0 0 0 0 0,1 0 0 0 0,-1 0-1 0 0,0 0 1 0 0,0 0 0 0 0,1 0 0 0 0,-1 0 0 0 0,0 0 0 0 0,0 0 0 0 0,0 0 0 0 0,1 0 0 0 0,-1 0-1 0 0,0 0 1 0 0,0 0 0 0 0,0 0 0 0 0,1 1 0 0 0,-1-1 0 0 0,0 0 0 0 0,0 0 0 0 0,0 0 0 0 0,1 0-1 0 0,-1 0 1 0 0,0 1 0 0 0,0-1 0 0 0,0 0 0 0 0,0 0 0 0 0,0 0 0 0 0,1 0 0 0 0,-1 1 0 0 0,0-1-1 0 0,0 0 1 0 0,0 0 0 0 0,0 0 0 0 0,0 1 0 0 0,0-1 0 0 0,0 0 0 0 0,0 0 0 0 0,0 1 0 0 0,0-1-1 0 0,0 0 1 0 0,0 0 0 0 0,0 0 0 0 0,0 1 0 0 0,0-1 0 0 0,0 0 0 0 0,0 0 0 0 0,0 1 0 0 0,0-1-1 0 0,0 0 1 0 0,0 0 0 0 0,0 0 0 0 0,-1 1 0 0 0,1-1 0 0 0,0 0 0 0 0,0 0 0 0 0,0 0-1 0 0,0 0 1 0 0,0 1 0 0 0,-1-1 0 0 0,1 0 0 0 0,0 0 0 0 0,0 0 0 0 0,0 0 0 0 0,0 0 0 0 0,-1 1-1 0 0,21-6-569 0 0,-15 4 581 0 0</inkml:trace>
</inkml:ink>
</file>

<file path=ppt/ink/ink5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4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11 8 0 0,'0'-1'98'0'0,"0"1"1"0"0,-1-1-1 0 0,1 0 1 0 0,0 1-1 0 0,0-1 1 0 0,-1 1-1 0 0,1 0 0 0 0,0-1 1 0 0,-1 1-1 0 0,1-1 1 0 0,0 1-1 0 0,-1-1 0 0 0,1 1 1 0 0,-1 0-1 0 0,1-1 1 0 0,-1 1-1 0 0,1 0 1 0 0,0-1-1 0 0,-1 1 0 0 0,1 0 1 0 0,-1 0-1 0 0,0 0 1 0 0,1-1-1 0 0,-1 1 0 0 0,1 0 1 0 0,-1 0-1 0 0,1 0 1 0 0,-1 0-1 0 0,1 0 1 0 0,-1 0-1 0 0,1 0 0 0 0,-2 0 1 0 0,-19 1 2112 0 0,20-1-2193 0 0,-15 4 527 0 0,16-4-547 0 0,-1 0 1 0 0,1 0 0 0 0,-1 0-1 0 0,1 0 1 0 0,-1 0 0 0 0,1 0-1 0 0,0 0 1 0 0,-1 0-1 0 0,1 0 1 0 0,-1 1 0 0 0,1-1-1 0 0,0 0 1 0 0,-1 0 0 0 0,1 0-1 0 0,-1 1 1 0 0,1-1 0 0 0,0 0-1 0 0,-1 1 1 0 0,1-1 0 0 0,0 0-1 0 0,0 0 1 0 0,-1 1 0 0 0,1-1-1 0 0,0 1 1 0 0,0-1 0 0 0,-1 0-1 0 0,1 1 1 0 0,0-1 0 0 0,0 1-1 0 0,0-1 1 0 0,0 1-49 0 0,1 0-1 0 0,0-1 1 0 0,0 1 0 0 0,0 0-1 0 0,-1-1 1 0 0,1 1 0 0 0,0-1-1 0 0,0 1 1 0 0,0-1-1 0 0,0 0 1 0 0,0 1 0 0 0,0-1-1 0 0,0 0 1 0 0,0 0 0 0 0,0 0-1 0 0,0 1 1 0 0,2-1 0 0 0,18 0-1323 0 0,1-1-329 0 0,-10 1 799 0 0</inkml:trace>
</inkml:ink>
</file>

<file path=ppt/ink/ink5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5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8 0 0,'0'-3'0'0'0,"2"3"0"0"0,0 0 0 0 0,1 0 0 0 0,0 0 0 0 0,3 0 0 0 0,-3 0 0 0 0,2 0 0 0 0,1 0 0 0 0,-1 0 0 0 0,1 0 0 0 0,0-3 0 0 0,-1 3 0 0 0,2 2 0 0 0,0-2 0 0 0</inkml:trace>
</inkml:ink>
</file>

<file path=ppt/ink/ink5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7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25 576 0 0,'-21'-9'1625'0'0,"19"7"-1353"0"0,-1 1 0 0 0,0-1 0 0 0,1 1 1 0 0,-1 0-1 0 0,0 0 0 0 0,0 0 0 0 0,0 0 0 0 0,0 0 0 0 0,-3 0 0 0 0,29-1-712 0 0,20 0-2624 0 0,-35 3 2510 0 0</inkml:trace>
</inkml:ink>
</file>

<file path=ppt/ink/ink5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1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0 8 0 0,'0'1'253'0'0,"-5"1"311"0"0,-10 1 313 0 0,15-3-805 0 0,0 0-75 0 0,0 1 0 0 0,0-1 0 0 0,0 0 0 0 0,0 1 1 0 0,0-1-1 0 0,0 0 0 0 0,0 0 0 0 0,1 1 0 0 0,-1-1 0 0 0,0 0 1 0 0,0 0-1 0 0,0 1 0 0 0,0-1 0 0 0,1 0 0 0 0,-1 0 1 0 0,0 0-1 0 0,0 1 0 0 0,0-1 0 0 0,1 0 0 0 0,-1 0 0 0 0,0 0 1 0 0,0 0-1 0 0,1 1 0 0 0,-1-1 0 0 0,0 0 0 0 0,0 0 0 0 0,1 0 1 0 0,-1 0-1 0 0,0 0 0 0 0,0 0 0 0 0,1 0 0 0 0,-1 0 0 0 0,0 0 1 0 0,1 0-1 0 0,13 0-135 0 0,-6 0 87 0 0,-5 1-88 0 0,-1-1 0 0 0,0 1 1 0 0,0-1-1 0 0,1 1 0 0 0,-1-1 0 0 0,1 0 1 0 0,3 1-1 0 0,1-1-181 0 0</inkml:trace>
</inkml:ink>
</file>

<file path=ppt/ink/ink5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2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13 8 0 0,'-5'0'577'0'0,"0"0"0"0"0,0-1 0 0 0,0 0-1 0 0,0 0 1 0 0,1 0 0 0 0,-1 0 0 0 0,0-1 0 0 0,-7-3 0 0 0,20 7-456 0 0,-1-1 0 0 0,1 1 0 0 0,0-1 1 0 0,11 0-1 0 0,9 1-2029 0 0,-17 0 715 0 0</inkml:trace>
</inkml:ink>
</file>

<file path=ppt/ink/ink5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4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9 8 0 0,'-6'-3'334'0'0,"5"2"-144"0"0,-1 1 1 0 0,0-1 0 0 0,1 0-1 0 0,-1 1 1 0 0,0-1 0 0 0,1 0-1 0 0,-1 1 1 0 0,0 0 0 0 0,-3-1-1 0 0,5 2-182 0 0,0-1-1 0 0,0 0 1 0 0,0 1 0 0 0,0-1-1 0 0,0 0 1 0 0,0 0-1 0 0,1 1 1 0 0,-1-1-1 0 0,0 0 1 0 0,0 0-1 0 0,0 1 1 0 0,0-1-1 0 0,0 0 1 0 0,0 1-1 0 0,0-1 1 0 0,1 0-1 0 0,-1 0 1 0 0,0 0-1 0 0,0 1 1 0 0,0-1-1 0 0,1 0 1 0 0,-1 0-1 0 0,0 0 1 0 0,0 1-1 0 0,1-1 1 0 0,-1 0-1 0 0,0 0 1 0 0,0 0-1 0 0,1 0 1 0 0,-1 0-1 0 0,0 1 1 0 0,0-1-1 0 0,1 0 1 0 0,-1 0-1 0 0,0 0 1 0 0,1 0-1 0 0,-1 0 1 0 0,1 0-1 0 0,11 4-808 0 0,-8-3 209 0 0,2 2-124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0.0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30 512 0 0,'-1'-1'285'0'0,"1"0"0"0"0,0 0 0 0 0,0-1 0 0 0,0 1 1 0 0,0 0-1 0 0,0-1 0 0 0,0 1 0 0 0,1 0 0 0 0,-1 0 0 0 0,0-1 0 0 0,1 1 0 0 0,-1 0 0 0 0,1 0 0 0 0,-1-1 1 0 0,1 1-1 0 0,1-2 0 0 0,-2 2 60 0 0,1 1 0 0 0,-1-1 1 0 0,1 1-1 0 0,0-1 1 0 0,-1 1-1 0 0,1-1 0 0 0,0 1 1 0 0,-1-1-1 0 0,1 1 1 0 0,0 0-1 0 0,-1-1 0 0 0,1 1 1 0 0,0 0-1 0 0,0 0 1 0 0,-1-1-1 0 0,1 1 0 0 0,0 0 1 0 0,0 0-1 0 0,1 0 1 0 0,-2 0-174 0 0,0 1 0 0 0,1-1 1 0 0,-1 1-1 0 0,0-1 1 0 0,0 1-1 0 0,1-1 1 0 0,-1 0-1 0 0,0 1 0 0 0,0-1 1 0 0,0 1-1 0 0,0-1 1 0 0,1 1-1 0 0,-1-1 0 0 0,0 1 1 0 0,0-1-1 0 0,0 1 1 0 0,0-1-1 0 0,0 1 1 0 0,0-1-1 0 0,0 1 0 0 0,-1-1 1 0 0,1 2-1 0 0,-2 12 1177 0 0,-3-3-934 0 0,0 0 0 0 0,-1 0-1 0 0,0-1 1 0 0,-1 0 0 0 0,0 0 0 0 0,-1 0-1 0 0,-10 9 1 0 0,-1 3-197 0 0,19-21-221 0 0,-1-1 0 0 0,1 0 0 0 0,0 1 0 0 0,0-1 0 0 0,-1 1 1 0 0,1-1-1 0 0,0 1 0 0 0,0-1 0 0 0,0 1 0 0 0,-1 0 0 0 0,1-1 1 0 0,0 1-1 0 0,0-1 0 0 0,0 1 0 0 0,0-1 0 0 0,0 1 1 0 0,0-1-1 0 0,0 1 0 0 0,1-1 0 0 0,-1 1 0 0 0,0 0 0 0 0,0-1 1 0 0,0 1-1 0 0,0-1 0 0 0,1 1 0 0 0,-1-1 0 0 0,0 1 1 0 0,0-1-1 0 0,1 0 0 0 0,-1 1 0 0 0,0-1 0 0 0,1 1 0 0 0,-1-1 1 0 0,1 1-1 0 0,-1-1 0 0 0,0 0 0 0 0,1 1 0 0 0,-1-1 1 0 0,1 0-1 0 0,-1 0 0 0 0,1 1 0 0 0,0-1 0 0 0,24 11-215 0 0,-22-10 179 0 0,2 1-101 0 0,56 23-1733 0 0,-53-20 11 0 0,0-1 0 0 0,13 10 0 0 0,-9-4 181 0 0</inkml:trace>
</inkml:ink>
</file>

<file path=ppt/ink/ink5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6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22 736 0 0,'-1'0'133'0'0,"0"0"0"0"0,0-1 0 0 0,1 1 0 0 0,-1 0 0 0 0,0-1 0 0 0,0 1 0 0 0,1 0 0 0 0,-1-1 0 0 0,1 1 0 0 0,-1-1 0 0 0,0 1 0 0 0,1-1 0 0 0,-1 1 0 0 0,1-1 0 0 0,-1 1 0 0 0,1-1 0 0 0,-1 0 0 0 0,1 1 0 0 0,-1-1 0 0 0,1-1 0 0 0,-1 2-100 0 0,1 0 0 0 0,0 0 1 0 0,0-1-1 0 0,0 1 0 0 0,0 0 1 0 0,0 0-1 0 0,0-1 0 0 0,-1 1 1 0 0,1 0-1 0 0,0-1 0 0 0,0 1 1 0 0,0 0-1 0 0,0-1 0 0 0,0 1 1 0 0,0 0-1 0 0,0 0 0 0 0,0-1 1 0 0,0 1-1 0 0,0 0 0 0 0,0-1 1 0 0,1 1-1 0 0,-1 0 0 0 0,0 0 1 0 0,0-1-1 0 0,0 1 1 0 0,0 0-1 0 0,0 0 0 0 0,1-1 1 0 0,-1 1-1 0 0,0 0 0 0 0,0 0 1 0 0,0-1-1 0 0,1 1 0 0 0,-1 0 1 0 0,0 0-1 0 0,0 0 0 0 0,0 0 1 0 0,1-1-1 0 0,-1 1 0 0 0,0 0 1 0 0,1 0-1 0 0,-1 0 0 0 0,0 0 1 0 0,0 0-1 0 0,1 0 0 0 0,-1 0 1 0 0,0 0-1 0 0,1 0 0 0 0,-1 0 1 0 0,0 0-1 0 0,0 0 0 0 0,1 0 1 0 0,-1 0-1 0 0,0 0 0 0 0,1 0 1 0 0,41 4-1803 0 0,-13 0-1561 0 0,-21-2 3041 0 0</inkml:trace>
</inkml:ink>
</file>

<file path=ppt/ink/ink5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7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69 9 8 0 0,'-46'-9'3301'0'0,"30"9"-1822"0"0,9 2-1138 0 0,7-2-342 0 0,0 0 1 0 0,0 0-1 0 0,0 0 1 0 0,0 0-1 0 0,0 1 1 0 0,0-1-1 0 0,0 0 0 0 0,0 0 1 0 0,0 0-1 0 0,0 0 1 0 0,0 0-1 0 0,0 0 1 0 0,0 0-1 0 0,0 1 0 0 0,0-1 1 0 0,0 0-1 0 0,0 0 1 0 0,0 0-1 0 0,0 0 1 0 0,0 0-1 0 0,1 0 0 0 0,-1 0 1 0 0,0 1-1 0 0,0-1 1 0 0,0 0-1 0 0,0 0 1 0 0,0 0-1 0 0,0 0 0 0 0,0 0 1 0 0,0 0-1 0 0,0 0 1 0 0,0 0-1 0 0,0 0 1 0 0,1 0-1 0 0,-1 0 0 0 0,0 0 1 0 0,0 0-1 0 0,0 1 1 0 0,0-1-1 0 0,0 0 1 0 0,0 0-1 0 0,0 0 1 0 0,1 0-1 0 0,-1 0 0 0 0,0 0 1 0 0,0 0-1 0 0,0 0 1 0 0,0 0-1 0 0,6 2-219 0 0,0-1-1 0 0,0 1 0 0 0,0-1 1 0 0,0 0-1 0 0,0-1 1 0 0,1 1-1 0 0,-1-1 0 0 0,7-1 1 0 0,16 1-1225 0 0,-12 2 942 0 0</inkml:trace>
</inkml:ink>
</file>

<file path=ppt/ink/ink5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9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 10 1032 0 0,'-9'1'1040'0'0,"-1"-1"1097"0"0,3-1-1729 0 0,0-3 144 0 0,2 1 112 0 0,1 2 144 0 0,3-1-215 0 0,-1 2-49 0 0,5 0-496 0 0,3 2-184 0 0,-1 2-56 0 0,3-3-56 0 0,-1 1-721 0 0,1 0-295 0 0,0-2-376 0 0</inkml:trace>
</inkml:ink>
</file>

<file path=ppt/ink/ink5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0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14 688 0 0,'-24'-8'1883'0'0,"15"4"-642"0"0,7 3-550 0 0,3 1 44 0 0,16 6-1890 0 0,-12-4 476 0 0,0 0 0 0 0,1-1 0 0 0,-1 1-1 0 0,1-1 1 0 0,8 1 0 0 0,-6-2 679 0 0</inkml:trace>
</inkml:ink>
</file>

<file path=ppt/ink/ink5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22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12 128 0 0,'0'0'128'0'0,"-4"-5"456"0"0,0 1-168 0 0,-1 1 8 0 0,2 3 224 0 0,1 0-135 0 0,0 3-233 0 0,1-1-320 0 0,1-1 96 0 0,-2 0-136 0 0,2 2-88 0 0,0-1-136 0 0,3 1-697 0 0,0-2 377 0 0,0 0-320 0 0,1 1 944 0 0</inkml:trace>
</inkml:ink>
</file>

<file path=ppt/ink/ink5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3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22 8 0 0,'-3'-17'2028'0'0,"3"17"-2010"0"0,0 0 1 0 0,0-1 0 0 0,0 1-1 0 0,0 0 1 0 0,1 0 0 0 0,-1-1-1 0 0,0 1 1 0 0,0 0 0 0 0,0 0-1 0 0,0 0 1 0 0,1-1 0 0 0,-1 1-1 0 0,0 0 1 0 0,0 0 0 0 0,1 0-1 0 0,-1 0 1 0 0,0-1 0 0 0,0 1-1 0 0,0 0 1 0 0,1 0 0 0 0,-1 0-1 0 0,0 0 1 0 0,1 0 0 0 0,-1 0-1 0 0,0 0 1 0 0,0 0 0 0 0,1 0-1 0 0,-1 0 1 0 0,0 0 0 0 0,0 0-1 0 0,1 0 1 0 0,-1 0-1 0 0,0 0 1 0 0,1 0 0 0 0,-1 0-1 0 0,0 0 1 0 0,0 0 0 0 0,1 0-1 0 0,-1 0 1 0 0,0 0 0 0 0,0 1-1 0 0,1-1 1 0 0,-1 0 0 0 0,0 0-1 0 0,0 0 1 0 0,0 0 0 0 0,1 1-1 0 0,-1-1 1 0 0,0 0 0 0 0,17 6-2097 0 0,-11-6 1747 0 0</inkml:trace>
</inkml:ink>
</file>

<file path=ppt/ink/ink5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5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30 8 0 0,'0'-2'313'0'0,"0"1"1"0"0,0-1-1 0 0,-1 0 1 0 0,1 1-1 0 0,-1-1 1 0 0,1 0-1 0 0,-1 1 1 0 0,1-1-1 0 0,-1 1 1 0 0,0-1-1 0 0,0 1 1 0 0,0 0-1 0 0,0-1 1 0 0,0 1-1 0 0,0 0 0 0 0,0 0 1 0 0,0-1-1 0 0,-1 1 1 0 0,-1-1-1 0 0,3 2-304 0 0,0 0-1 0 0,0 0 0 0 0,0 0 1 0 0,0 0-1 0 0,0 0 0 0 0,-1 0 1 0 0,1 0-1 0 0,0 0 0 0 0,0 0 1 0 0,0 0-1 0 0,0 0 0 0 0,0 0 1 0 0,-1 0-1 0 0,1 0 0 0 0,0 0 0 0 0,0 1 1 0 0,0-1-1 0 0,0 0 0 0 0,0 0 1 0 0,-1 0-1 0 0,1 0 0 0 0,0 0 1 0 0,0 0-1 0 0,0 0 0 0 0,0 0 1 0 0,0 0-1 0 0,0 1 0 0 0,0-1 1 0 0,0 0-1 0 0,-1 0 0 0 0,1 0 1 0 0,0 0-1 0 0,0 0 0 0 0,0 1 1 0 0,0-1-1 0 0,0 0 0 0 0,0 0 1 0 0,0 0-1 0 0,0 0 0 0 0,0 0 0 0 0,0 1 1 0 0,0-1-1 0 0,0 0 0 0 0,4 8-551 0 0,10 7-2108 0 0,-8-14 1979 0 0</inkml:trace>
</inkml:ink>
</file>

<file path=ppt/ink/ink5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6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34 8 0 0,'0'-3'463'0'0,"0"0"1"0"0,0 1-1 0 0,0-1 1 0 0,0 0-1 0 0,1 0 1 0 0,-1 0-1 0 0,2-2 1 0 0,-2 4-387 0 0,1 0 0 0 0,-1 1 0 0 0,0-1 0 0 0,1 1 1 0 0,-1-1-1 0 0,1 1 0 0 0,-1-1 0 0 0,1 1 0 0 0,-1 0 0 0 0,1-1 1 0 0,-1 1-1 0 0,1 0 0 0 0,-1-1 0 0 0,1 1 0 0 0,-1 0 0 0 0,1-1 1 0 0,0 1-1 0 0,-1 0 0 0 0,1 0 0 0 0,-1 0 0 0 0,1 0 0 0 0,0 0 0 0 0,-1 0 1 0 0,1 0-1 0 0,0 0 0 0 0,-1 0 0 0 0,1 0 0 0 0,0 0 0 0 0,-1 0 1 0 0,1 0-1 0 0,-1 0 0 0 0,1 0 0 0 0,0 1 0 0 0,-1-1 0 0 0,1 0 1 0 0,0 1-1 0 0,7 1-729 0 0,1 0 1 0 0,0-1-1 0 0,-1 0 1 0 0,1 0-1 0 0,10-1 1 0 0,-8 0-123 0 0</inkml:trace>
</inkml:ink>
</file>

<file path=ppt/ink/ink5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8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 15 8 0 0,'0'-1'89'0'0,"0"0"1"0"0,-1 0-1 0 0,1-1 0 0 0,-1 1 1 0 0,0 0-1 0 0,1 0 0 0 0,-1 0 1 0 0,0 0-1 0 0,0 0 1 0 0,-1-1-1 0 0,1 1 580 0 0,4 1-151 0 0,5 0-351 0 0,-1 0-541 0 0,0 0 1 0 0,-1 1-1 0 0,11 2 1 0 0,-5 0-318 0 0</inkml:trace>
</inkml:ink>
</file>

<file path=ppt/ink/ink5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9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24 8 0 0,'-6'-5'173'0'0,"5"5"59"0"0,0-1-1 0 0,0 0 1 0 0,0 0-1 0 0,0 1 1 0 0,0-1-1 0 0,0 0 1 0 0,0 0-1 0 0,0 0 1 0 0,0 0-1 0 0,1 0 1 0 0,-1 0-1 0 0,0-1 1 0 0,1 1-1 0 0,-1 0 1 0 0,1 0-1 0 0,-1-2 1 0 0,1 3 216 0 0,17 7-601 0 0,-9-5-346 0 0,0 0 1 0 0,0-1 0 0 0,0 0 0 0 0,0 0 0 0 0,1 0 0 0 0,-1-1 0 0 0,10-1 0 0 0,-14 0 439 0 0,14 0-189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0.2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67 1680 0 0,'-1'-3'666'0'0,"0"0"0"0"0,0 0-1 0 0,0 0 1 0 0,-1 1 0 0 0,1-1-1 0 0,-1 0 1 0 0,0 1 0 0 0,-2-3 0 0 0,3 4-311 0 0,0-1 0 0 0,-1 0 1 0 0,1 1-1 0 0,0-1 1 0 0,0 0-1 0 0,0 0 1 0 0,0 1-1 0 0,0-1 1 0 0,0 0-1 0 0,0 0 1 0 0,1 0-1 0 0,-1 0 1 0 0,1 0-1 0 0,-1 0 1 0 0,1 0-1 0 0,0 0 1 0 0,0 0-1 0 0,0-3 1 0 0,0 4-341 0 0,0 1 0 0 0,1 0 0 0 0,-1 0 1 0 0,0 0-1 0 0,0 0 0 0 0,1 0 0 0 0,-1 0 1 0 0,0 0-1 0 0,1 0 0 0 0,-1 0 0 0 0,0 0 1 0 0,0 0-1 0 0,1 0 0 0 0,-1 0 0 0 0,0 0 1 0 0,1 0-1 0 0,-1 0 0 0 0,0 0 0 0 0,1 0 1 0 0,-1 0-1 0 0,0 0 0 0 0,0 0 0 0 0,1 0 1 0 0,-1 1-1 0 0,0-1 0 0 0,0 0 0 0 0,1 0 1 0 0,-1 0-1 0 0,0 0 0 0 0,0 1 0 0 0,1-1 1 0 0,-1 1-1 0 0,9 6-181 0 0,13 17-1588 0 0,-14-14 419 0 0</inkml:trace>
</inkml:ink>
</file>

<file path=ppt/ink/ink5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1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 24 8 0 0,'-8'-5'220'0'0,"5"3"-13"0"0,1 0 0 0 0,-1 0-1 0 0,0 0 1 0 0,0 0 0 0 0,1 1 0 0 0,-1-1 0 0 0,0 1 0 0 0,-1 0-1 0 0,1 0 1 0 0,0 0 0 0 0,-6-1 0 0 0,9 2-114 0 0,20 5-2029 0 0,-8-4 1284 0 0,-5 2 469 0 0</inkml:trace>
</inkml:ink>
</file>

<file path=ppt/ink/ink5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2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 8 0 0,'1'-4'0'0'0</inkml:trace>
</inkml:ink>
</file>

<file path=ppt/ink/ink5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3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5 440 0 0,'3'-5'1112'0'0,"0"5"-784"0"0,-2 0-8 0 0,2 2-184 0 0,1-1-111 0 0,0 2-74 0 0,2-2-71 0 0,-1 1-480 0 0,3-1 0 0 0,0 1-48 0 0,0-1 512 0 0</inkml:trace>
</inkml:ink>
</file>

<file path=ppt/ink/ink5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4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 38 8 0 0,'1'-1'297'0'0,"-1"-1"-1"0"0,1 1 1 0 0,-1 0-1 0 0,0-1 1 0 0,1 1-1 0 0,-1-1 1 0 0,0 1-1 0 0,0-1 1 0 0,0 1-1 0 0,0-1 1 0 0,0 1-1 0 0,-1 0 1 0 0,1-3-1 0 0,0 3-151 0 0,-1 1-1 0 0,1-1 0 0 0,0 0 0 0 0,0 0 1 0 0,0 1-1 0 0,0-1 0 0 0,-1 0 1 0 0,1 1-1 0 0,0-1 0 0 0,-1 0 1 0 0,1 1-1 0 0,-1-1 0 0 0,1 0 1 0 0,-1 1-1 0 0,1-1 0 0 0,-1 1 1 0 0,1-1-1 0 0,-1 1 0 0 0,1-1 1 0 0,-1 1-1 0 0,1-1 0 0 0,-1 1 1 0 0,0 0-1 0 0,1-1 0 0 0,-1 1 1 0 0,0 0-1 0 0,0 0 0 0 0,0-1 0 0 0,3 4-530 0 0,-1-2 206 0 0,0 0 1 0 0,-1 0 0 0 0,1 0-1 0 0,0 0 1 0 0,-1 0 0 0 0,1 0-1 0 0,0 0 1 0 0,0-1 0 0 0,0 1 0 0 0,2 1-1 0 0,25-2-3525 0 0,-19 0 2929 0 0</inkml:trace>
</inkml:ink>
</file>

<file path=ppt/ink/ink5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6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39 128 0 0,'-2'0'328'0'0,"-1"-1"-1"0"0,1 1 1 0 0,0-1-1 0 0,-1 0 1 0 0,1 1-1 0 0,0-1 1 0 0,0 0-1 0 0,0 0 1 0 0,0 0-1 0 0,0-1 1 0 0,0 1-1 0 0,0 0 1 0 0,-3-4 0 0 0,3 3 193 0 0,-1 0 1 0 0,1 0-1 0 0,-1 0 1 0 0,0 1-1 0 0,1-1 1 0 0,-1 1-1 0 0,0-1 1 0 0,-5 0-1 0 0,4 1 189 0 0,-13-3 139 0 0,16 4-836 0 0,1-1 1 0 0,-1 1-1 0 0,1 0 0 0 0,-1 0 0 0 0,1 0 0 0 0,-1 0 0 0 0,0 0 1 0 0,1 0-1 0 0,-1 0 0 0 0,1 0 0 0 0,-1 0 0 0 0,1 0 0 0 0,-1 0 0 0 0,0 1 1 0 0,1-1-1 0 0,-1 0 0 0 0,1 0 0 0 0,-1 0 0 0 0,1 1 0 0 0,-1-1 1 0 0,0 1-1 0 0,1-1-22 0 0,0 0 0 0 0,0 1-1 0 0,1-1 1 0 0,-1 0 0 0 0,0 0 0 0 0,0 1 0 0 0,0-1 0 0 0,0 0 0 0 0,0 0 0 0 0,0 0 0 0 0,1 1 0 0 0,-1-1 0 0 0,0 0-1 0 0,0 0 1 0 0,0 0 0 0 0,1 1 0 0 0,-1-1 0 0 0,0 0 0 0 0,0 0 0 0 0,1 0 0 0 0,-1 0 0 0 0,0 1 0 0 0,0-1-1 0 0,1 0 1 0 0,-1 0 0 0 0,0 0 0 0 0,0 0 0 0 0,1 0 0 0 0,-1 0 0 0 0,0 0 0 0 0,1 0 0 0 0,12 3-303 0 0,-10-3 161 0 0,13 4-1014 0 0,0-2 0 0 0,0 0 0 0 0,1-1 1 0 0,-1 0-1 0 0,20-2 0 0 0,-18-1 485 0 0</inkml:trace>
</inkml:ink>
</file>

<file path=ppt/ink/ink5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7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 8 0 0,'0'-7'0'0'0</inkml:trace>
</inkml:ink>
</file>

<file path=ppt/ink/ink5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7 536 0 0,'-1'-1'32'0'0,"0"0"-1"0"0,0 1 1 0 0,0-1-1 0 0,-1 0 1 0 0,1 1-1 0 0,0 0 1 0 0,-1-1-1 0 0,1 1 1 0 0,0-1-1 0 0,0 1 1 0 0,-1 0-1 0 0,1 0 1 0 0,0 0-1 0 0,-1 0 1 0 0,1 0-1 0 0,-1 0 1 0 0,1 0-1 0 0,0 1 1 0 0,0-1-1 0 0,-2 1 1 0 0,4 0-165 0 0,-1 1 1 0 0,1-1 0 0 0,0 1 0 0 0,0-1 0 0 0,0 1 0 0 0,0-1-1 0 0,0 0 1 0 0,2 3 0 0 0,0-3 132 0 0</inkml:trace>
</inkml:ink>
</file>

<file path=ppt/ink/ink5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9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42 424 0 0,'-9'-1'424'0'0,"4"-6"840"0"0,3-2-751 0 0,2 1 47 0 0,0 2 464 0 0,3 2-264 0 0,0 3-288 0 0,4-2-408 0 0,0 1 48 0 0,2 2-112 0 0,-2-1-272 0 0,0 2-352 0 0,-2-1-296 0 0,2 2-528 0 0,-1 1 335 0 0,0-1-119 0 0</inkml:trace>
</inkml:ink>
</file>

<file path=ppt/ink/ink5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1.1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50 488 0 0,'-1'-2'173'0'0,"0"0"1"0"0,1 1-1 0 0,-1-1 1 0 0,1 0-1 0 0,-1 0 0 0 0,1 0 1 0 0,0 0-1 0 0,0 0 0 0 0,0 0 1 0 0,0 1-1 0 0,0-1 1 0 0,0 0-1 0 0,1 0 0 0 0,-1 0 1 0 0,2-3-1 0 0,-2 4-132 0 0,1 0-1 0 0,-1-1 1 0 0,1 1-1 0 0,0 0 1 0 0,-1 1-1 0 0,1-1 1 0 0,0 0-1 0 0,0 0 1 0 0,0 0 0 0 0,0 0-1 0 0,0 1 1 0 0,0-1-1 0 0,0 0 1 0 0,0 1-1 0 0,0-1 1 0 0,0 1-1 0 0,0-1 1 0 0,1 1 0 0 0,-1 0-1 0 0,0-1 1 0 0,0 1-1 0 0,0 0 1 0 0,1 0-1 0 0,-1 0 1 0 0,0 0-1 0 0,1 0 1 0 0,-1 0-103 0 0,-1-1 1 0 0,0 1-1 0 0,0 0 1 0 0,1 0-1 0 0,-1 0 1 0 0,0 0-1 0 0,0 0 0 0 0,1 0 1 0 0,-1 0-1 0 0,0 0 1 0 0,0 0-1 0 0,1 0 1 0 0,-1 0-1 0 0,0 0 1 0 0,0 0-1 0 0,1 0 0 0 0,-1 0 1 0 0,0 0-1 0 0,0 1 1 0 0,1-1-1 0 0,-1 0 1 0 0,0 0-1 0 0,0 0 1 0 0,1 0-1 0 0,-1 0 0 0 0,0 0 1 0 0,0 1-1 0 0,0-1 1 0 0,1 0-1 0 0,-1 0 1 0 0,0 0-1 0 0,0 1 1 0 0,0-1-1 0 0,0 0 0 0 0,1 0 1 0 0,-1 1-1 0 0,0-1 1 0 0,0 0-1 0 0,0 0 1 0 0,0 1-1 0 0,0-1 0 0 0,0 0 1 0 0,0 0-1 0 0,0 1 1 0 0,0-1-1 0 0,0 0 1 0 0,0 0-1 0 0,0 1 1 0 0,0-1-1 0 0,0 0 0 0 0,0 0 1 0 0,0 1-1 0 0,0-1 1 0 0,0 0-1 0 0,0 0 1 0 0,0 1-1 0 0,0-1 1 0 0,-1 0-1 0 0,1 0 0 0 0,0 1 1 0 0,0-1-1 0 0,-1 0 1 0 0,0 2-410 0 0</inkml:trace>
</inkml:ink>
</file>

<file path=ppt/ink/ink5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1.9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0 8 0 0,'-4'0'0'0'0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1.0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94 792 0 0,'0'-16'2353'0'0,"0"7"-371"0"0,0 1 1 0 0,0-1 0 0 0,2-11 0 0 0,-2 26-1159 0 0,-1 1 0 0 0,1-1 1 0 0,0 0-1 0 0,1 0 0 0 0,-1 0 1 0 0,1 0-1 0 0,1-1 0 0 0,2 10 1 0 0,22 58-847 0 0,-1-4 222 0 0,-12-22 67 0 0,-13-47-255 0 0,0 0 1 0 0,0 0-1 0 0,0 0 1 0 0,0 1-1 0 0,0-1 0 0 0,0 0 1 0 0,0 0-1 0 0,0 0 1 0 0,0 0-1 0 0,0 0 0 0 0,1 0 1 0 0,-1 0-1 0 0,0 0 1 0 0,0 0-1 0 0,0 0 0 0 0,0 0 1 0 0,0 0-1 0 0,0 0 1 0 0,0 0-1 0 0,0 0 0 0 0,0 0 1 0 0,0 0-1 0 0,1 0 1 0 0,-1 0-1 0 0,0 0 0 0 0,0 0 1 0 0,0 0-1 0 0,0 0 0 0 0,0 0 1 0 0,0 0-1 0 0,0 0 1 0 0,0 0-1 0 0,0 0 0 0 0,0 0 1 0 0,0 0-1 0 0,1-1 1 0 0,-1 1-1 0 0,0 0 0 0 0,0 0 1 0 0,0 0-1 0 0,0 0 1 0 0,0 0-1 0 0,0 0 0 0 0,0 0 1 0 0,0 0-1 0 0,0 0 1 0 0,0 0-1 0 0,0 0 0 0 0,0 0 1 0 0,0 0-1 0 0,0-1 1 0 0,0 1-1 0 0,0 0 0 0 0,0 0 1 0 0,6-9 167 0 0,2-10-67 0 0,1-6-71 0 0,7-38 0 0 0,-12 45 17 0 0,0 1 0 0 0,1 0 0 0 0,0 0 0 0 0,2 1 1 0 0,12-26-1 0 0,-18 41-40 0 0,0-1 1 0 0,0 1-1 0 0,0 0 1 0 0,-1-1-1 0 0,1 1 1 0 0,0 0-1 0 0,1 0 1 0 0,-1-1-1 0 0,0 1 1 0 0,0 0-1 0 0,0 0 1 0 0,1 0-1 0 0,-1 1 1 0 0,1-1-1 0 0,-1 0 1 0 0,0 0-1 0 0,1 1 1 0 0,-1-1-1 0 0,1 1 1 0 0,-1-1-1 0 0,1 1 1 0 0,0 0-1 0 0,2-1 1 0 0,-2 2-4 0 0,1 0 1 0 0,-1-1-1 0 0,1 1 1 0 0,-1 0 0 0 0,1 0-1 0 0,-1 0 1 0 0,1 0-1 0 0,-1 1 1 0 0,0-1 0 0 0,0 1-1 0 0,1-1 1 0 0,-1 1-1 0 0,2 3 1 0 0,6 4 112 0 0,0 1 1 0 0,-1 1-1 0 0,0 0 1 0 0,-1 0-1 0 0,-1 1 1 0 0,0 0-1 0 0,0 0 1 0 0,-1 1-1 0 0,8 24 1 0 0,-12-33-63 0 0,0 0 0 0 0,0 0 0 0 0,0 1 1 0 0,0-2-1 0 0,1 1 0 0 0,-1 0 0 0 0,6 6 0 0 0,-7-10-60 0 0,-1 0-1 0 0,0 0 0 0 0,0 0 1 0 0,0 0-1 0 0,1 0 1 0 0,-1 0-1 0 0,0 0 0 0 0,0 0 1 0 0,1 0-1 0 0,-1 0 1 0 0,0 0-1 0 0,0 0 1 0 0,0 0-1 0 0,1 0 0 0 0,-1 0 1 0 0,0-1-1 0 0,0 1 1 0 0,0 0-1 0 0,1 0 0 0 0,-1 0 1 0 0,0 0-1 0 0,0 0 1 0 0,0 0-1 0 0,0-1 0 0 0,1 1 1 0 0,-1 0-1 0 0,0 0 1 0 0,0 0-1 0 0,0 0 0 0 0,0-1 1 0 0,0 1-1 0 0,0 0 1 0 0,1 0-1 0 0,-1 0 1 0 0,0-1-1 0 0,0 1 0 0 0,0 0 1 0 0,0 0-1 0 0,0 0 1 0 0,0-1-1 0 0,0 1 0 0 0,5-13 40 0 0,-5 11-13 0 0,1 1-35 0 0,10-25-126 0 0,0 1 1 0 0,24-35-1 0 0,-31 53 103 0 0,1 1 0 0 0,0-1-1 0 0,0 1 1 0 0,0 1 0 0 0,1-1 0 0 0,0 1-1 0 0,0 0 1 0 0,0 0 0 0 0,1 1 0 0 0,0 0-1 0 0,0 0 1 0 0,0 0 0 0 0,11-3-1 0 0,-14 5 20 0 0,0 1 0 0 0,1 0 0 0 0,-1 0-1 0 0,0 0 1 0 0,0 1 0 0 0,1 0-1 0 0,-1-1 1 0 0,1 2 0 0 0,7 0-1 0 0,-10-1 13 0 0,0 1-1 0 0,0-1 0 0 0,-1 1 1 0 0,1 0-1 0 0,0 0 0 0 0,0 0 1 0 0,-1 0-1 0 0,1 0 1 0 0,0 0-1 0 0,-1 1 0 0 0,1-1 1 0 0,-1 0-1 0 0,0 1 0 0 0,0-1 1 0 0,1 1-1 0 0,-1 0 0 0 0,0-1 1 0 0,0 1-1 0 0,0 0 0 0 0,0 0 1 0 0,-1-1-1 0 0,1 1 0 0 0,0 0 1 0 0,0 2-1 0 0,0 4 40 0 0,0 0 0 0 0,0 0 0 0 0,0 0 0 0 0,-1 0 0 0 0,-1 7 0 0 0,1-9-61 0 0,-1-1 1 0 0,1 1 0 0 0,0-1-1 0 0,0 0 1 0 0,1 1 0 0 0,0-1 0 0 0,0 0-1 0 0,0 0 1 0 0,0 1 0 0 0,1-1-1 0 0,0 0 1 0 0,3 6 0 0 0,-4-10-81 0 0,0 1-1 0 0,0-1 1 0 0,0 0 0 0 0,0 0-1 0 0,0 0 1 0 0,1 0 0 0 0,-1 0 0 0 0,0 0-1 0 0,1-1 1 0 0,-1 1 0 0 0,0 0-1 0 0,1-1 1 0 0,-1 1 0 0 0,1-1-1 0 0,-1 1 1 0 0,1-1 0 0 0,-1 0 0 0 0,1 1-1 0 0,2-1 1 0 0,0 0-1300 0 0,0 0-1 0 0,1 0 1 0 0,-1-1 0 0 0,1 0 0 0 0,6-1-1 0 0,0-2-2654 0 0</inkml:trace>
</inkml:ink>
</file>

<file path=ppt/ink/ink5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0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1 472 0 0,'0'0'104'0'0,"-1"0"1"0"0,1 1-1 0 0,-1-1 0 0 0,1 0 1 0 0,-1 0-1 0 0,1 1 0 0 0,0-1 1 0 0,-1 0-1 0 0,1 1 0 0 0,0-1 1 0 0,-1 0-1 0 0,1 1 0 0 0,0-1 1 0 0,0 1-1 0 0,-1-1 0 0 0,1 0 1 0 0,0 1-1 0 0,0-1 0 0 0,0 1 1 0 0,0-1-1 0 0,-1 1 0 0 0,1-1 1 0 0,0 1-1 0 0,0-1 0 0 0,0 1 1 0 0,0-1-1 0 0,0 1 0 0 0,0 1-204 0 0,-1 0-1 0 0,1 0 1 0 0,0 0-1 0 0,-1 0 1 0 0,1 0-1 0 0,0 0 1 0 0,0-1-1 0 0,1 4 1 0 0,-1-4 17 0 0,0-1 0 0 0,1 1 0 0 0,0 0 0 0 0,-1-1 0 0 0,1 1 0 0 0,-1 0 0 0 0,1-1 0 0 0,0 1 0 0 0,0-1 1 0 0,-1 1-1 0 0,1-1 0 0 0,0 1 0 0 0,0-1 0 0 0,-1 0 0 0 0,1 1 0 0 0,0-1 0 0 0,0 0 0 0 0,0 0 1 0 0,1 1-1 0 0,21 1-632 0 0,-16-2 646 0 0,1 1 30 0 0</inkml:trace>
</inkml:ink>
</file>

<file path=ppt/ink/ink5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1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19 8 0 0,'-4'0'298'0'0,"-1"-1"-1"0"0,1 1 1 0 0,-1-1-1 0 0,1 0 1 0 0,0-1 0 0 0,-7-2-1 0 0,7 2 346 0 0,0 1 0 0 0,-1-1 0 0 0,1 1 0 0 0,0 0 0 0 0,-1 0 0 0 0,-7 0 0 0 0,12 1-638 0 0,1 0-1 0 0,-1 0 1 0 0,0 0-1 0 0,0 1 1 0 0,0-1-1 0 0,0 0 1 0 0,0 0-1 0 0,0 0 1 0 0,0 0-1 0 0,0 0 1 0 0,0 1-1 0 0,0-1 1 0 0,0 0-1 0 0,1 0 1 0 0,-1 0-1 0 0,0 0 1 0 0,0 0-1 0 0,0 1 1 0 0,0-1-1 0 0,0 0 1 0 0,0 0-1 0 0,0 0 1 0 0,0 0-1 0 0,-1 1 1 0 0,1-1-1 0 0,0 0 1 0 0,0 0-1 0 0,0 0 1 0 0,0 0-1 0 0,0 0 1 0 0,0 1-1 0 0,0-1 1 0 0,0 0-1 0 0,0 0 1 0 0,0 0-1 0 0,0 0 1 0 0,-1 0-1 0 0,1 0 1 0 0,0 1-1 0 0,0-1 1 0 0,0 0-1 0 0,0 0 1 0 0,0 0-1 0 0,0 0 1 0 0,-1 0-1 0 0,1 0 1 0 0,0 0-1 0 0,0 0 1 0 0,0 0 0 0 0,0 0-1 0 0,0 0 1 0 0,-1 0-1 0 0,1 0 1 0 0,0 0-1 0 0,0 0 1 0 0,0 0-1 0 0,-1 0 1 0 0,15 8-182 0 0,1-4-666 0 0,0-1-1 0 0,0 0 0 0 0,16 0 0 0 0,-17-2-53 0 0,7 2-396 0 0</inkml:trace>
</inkml:ink>
</file>

<file path=ppt/ink/ink5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3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59 22 1352 0 0,'-21'-1'1481'0'0,"6"-8"1583"0"0,8 4-2640 0 0,-2 2 264 0 0,5 0-359 0 0,1 3 303 0 0,4 0-528 0 0,2 1-48 0 0,3 1-64 0 0,-2 1-152 0 0,3-1-88 0 0,0 3-56 0 0,2-1-897 0 0,1 1-159 0 0,-1 0-312 0 0</inkml:trace>
</inkml:ink>
</file>

<file path=ppt/ink/ink5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5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23 408 0 0,'3'-4'544'0'0,"-1"-4"752"0"0,-1 3-879 0 0,3 3 343 0 0,0 0-272 0 0,1 1 24 0 0,2 1-168 0 0,0 0-280 0 0,0 0-32 0 0,1 1-32 0 0,-1 2-520 0 0,-1 3-312 0 0,0-2-8 0 0,-1 1-505 0 0,-1-2 665 0 0,2 3 168 0 0</inkml:trace>
</inkml:ink>
</file>

<file path=ppt/ink/ink5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6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 8 0 0,'13'0'0'0'0,"0"0"0"0"0,-1 0 0 0 0,0 0 0 0 0,-1-1 0 0 0,0 1 0 0 0,0 0 0 0 0,1 3 0 0 0,-1-3 0 0 0,-1 1 0 0 0,0 2 0 0 0,-1-1 0 0 0,0 0 0 0 0,-1 0 0 0 0,1-1 0 0 0,-1 1 0 0 0,1-2 0 0 0</inkml:trace>
</inkml:ink>
</file>

<file path=ppt/ink/ink5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8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33 64 0 0,'-13'-12'2117'0'0,"10"9"-1299"0"0,1 0 0 0 0,-1 1 1 0 0,0-1-1 0 0,0 1 0 0 0,-6-4 0 0 0,9 6-799 0 0,-1-1 0 0 0,1 1 0 0 0,-1 0 0 0 0,0 0 0 0 0,1 0 0 0 0,-1 0-1 0 0,0-1 1 0 0,1 1 0 0 0,-1 0 0 0 0,1 0 0 0 0,-1 0 0 0 0,0 0 0 0 0,1 1 0 0 0,-1-1 0 0 0,0 0-1 0 0,1 0 1 0 0,-1 0 0 0 0,1 0 0 0 0,-1 1 0 0 0,0-1 0 0 0,1 0 0 0 0,-1 0 0 0 0,1 1 0 0 0,-1-1-1 0 0,1 1 1 0 0,-1-1 0 0 0,1 0 0 0 0,-1 1 0 0 0,1-1 0 0 0,-1 1 0 0 0,1-1 0 0 0,0 1-1 0 0,-1-1 1 0 0,1 1 0 0 0,0 0 0 0 0,0-1 0 0 0,-1 1 0 0 0,1-1 0 0 0,0 2 0 0 0,0-2-47 0 0,-1 0 1 0 0,1 1 0 0 0,0-1 0 0 0,0 1-1 0 0,0-1 1 0 0,0 0 0 0 0,0 1 0 0 0,0-1-1 0 0,0 1 1 0 0,0-1 0 0 0,0 0 0 0 0,0 1-1 0 0,0-1 1 0 0,0 1 0 0 0,0-1 0 0 0,0 0-1 0 0,0 1 1 0 0,0-1 0 0 0,0 1 0 0 0,0-1-1 0 0,1 0 1 0 0,-1 1 0 0 0,0-1-1 0 0,0 0 1 0 0,0 1 0 0 0,1-1 0 0 0,-1 0-1 0 0,0 1 1 0 0,1-1 0 0 0,-1 0 0 0 0,0 0-1 0 0,1 1 1 0 0,-1-1 0 0 0,0 0 0 0 0,1 0-1 0 0,-1 0 1 0 0,0 1 0 0 0,1-1 0 0 0,-1 0-1 0 0,1 0 1 0 0,19 6-1584 0 0,-15-5 1022 0 0,5 1-314 0 0</inkml:trace>
</inkml:ink>
</file>

<file path=ppt/ink/ink5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9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38 520 0 0,'1'-2'469'0'0,"0"1"0"0"0,-1 0-1 0 0,1 0 1 0 0,0-1 0 0 0,-1 1-1 0 0,1-1 1 0 0,-1 1 0 0 0,1 0-1 0 0,-1-1 1 0 0,0-2 0 0 0,6-12 3789 0 0,-6 16-4222 0 0,1 0 0 0 0,-1-1 0 0 0,0 1 0 0 0,1 0 0 0 0,-1-1-1 0 0,1 1 1 0 0,-1 0 0 0 0,1 0 0 0 0,-1-1 0 0 0,1 1 0 0 0,0 0 0 0 0,-1 0 0 0 0,1 0-1 0 0,-1 0 1 0 0,1 0 0 0 0,-1 0 0 0 0,1 0 0 0 0,0 0 0 0 0,-1 0 0 0 0,1 0-1 0 0,-1 0 1 0 0,1 0 0 0 0,-1 0 0 0 0,1 0 0 0 0,-1 0 0 0 0,1 1 0 0 0,0-1 0 0 0,-1 0-1 0 0,1 1 1 0 0,46 14-702 0 0,-28-9-1233 0 0,-1-2 1 0 0,2 0-1 0 0,34 1 1 0 0,-36-4 1260 0 0</inkml:trace>
</inkml:ink>
</file>

<file path=ppt/ink/ink5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1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33 8 0 0,'5'-11'702'0'0,"-4"9"-303"0"0,0 0 0 0 0,-1 0 0 0 0,1 0 0 0 0,0 0-1 0 0,0 0 1 0 0,1 0 0 0 0,0-2 0 0 0,-1 4-333 0 0,-1-1-1 0 0,1 1 1 0 0,0-1-1 0 0,-1 1 1 0 0,1 0 0 0 0,-1 0-1 0 0,1-1 1 0 0,-1 1 0 0 0,1 0-1 0 0,0 0 1 0 0,-1 0 0 0 0,1 0-1 0 0,0-1 1 0 0,-1 1 0 0 0,1 0-1 0 0,-1 0 1 0 0,1 0 0 0 0,0 1-1 0 0,-1-1 1 0 0,1 0 0 0 0,0 0-1 0 0,-1 0 1 0 0,1 0 0 0 0,-1 0-1 0 0,1 1 1 0 0,0-1 0 0 0,-1 0-1 0 0,1 1 1 0 0,0-1 0 0 0,9 5-561 0 0,0-1 1 0 0,1 0 0 0 0,0 0 0 0 0,0-1 0 0 0,0-1-1 0 0,14 2 1 0 0,-11-3 227 0 0</inkml:trace>
</inkml:ink>
</file>

<file path=ppt/ink/ink5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2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8 0 0,'0'-1'74'0'0,"0"-1"-1"0"0,0 1 1 0 0,0 0-1 0 0,0 0 1 0 0,1 0-1 0 0,-1 0 1 0 0,0 0-1 0 0,1 0 1 0 0,-1 0-1 0 0,0 0 1 0 0,1 0-1 0 0,-1 0 1 0 0,1 0-1 0 0,0 0 1 0 0,-1 0-1 0 0,1 0 1 0 0,0 0-1 0 0,0 0 1 0 0,-1 1-1 0 0,1-1 1 0 0,0 0-1 0 0,0 1 1 0 0,0-1-1 0 0,0 0 1 0 0,0 1-1 0 0,0-1 1 0 0,0 1-1 0 0,0-1 1 0 0,0 1-1 0 0,2-1 1 0 0,4 0 607 0 0,-1 0 1 0 0,0 0-1 0 0,1 1 1 0 0,8 0 0 0 0,1 0-150 0 0,12 0-680 0 0,1 2 1 0 0,37 6-1 0 0,-18-2-1022 0 0,-28-4 306 0 0,0 0-149 0 0</inkml:trace>
</inkml:ink>
</file>

<file path=ppt/ink/ink5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15 8 0 0,'0'0'34'0'0,"0"0"1"0"0,0-1-1 0 0,0 1 1 0 0,0 0-1 0 0,0 0 0 0 0,0-1 1 0 0,0 1-1 0 0,0 0 0 0 0,0 0 1 0 0,0 0-1 0 0,-1-1 1 0 0,1 1-1 0 0,0 0 0 0 0,0 0 1 0 0,1-1-1 0 0,-1 1 1 0 0,0 0-1 0 0,0 0 0 0 0,0-1 1 0 0,0 1-1 0 0,0 0 1 0 0,0 0-1 0 0,0-1 0 0 0,0 1 1 0 0,0 0-1 0 0,0 0 0 0 0,1 0 1 0 0,-1-1-1 0 0,0 1 1 0 0,0 0-1 0 0,0 0 0 0 0,0 0 1 0 0,1 0-1 0 0,-1-1 1 0 0,12-3 728 0 0,16 3-62 0 0,-25 1-634 0 0,53 0 102 0 0,-6-1-945 0 0,91 10 0 0 0,-118-5-88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1.7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55 142 512 0 0,'0'-1'-38'0'0,"-15"-13"3136"0"0,14 13-2941 0 0,1 1 0 0 0,0 0 1 0 0,-1-1-1 0 0,1 1 0 0 0,0 0 0 0 0,-1-1 0 0 0,1 1 0 0 0,0-1 1 0 0,0 1-1 0 0,-1 0 0 0 0,1-1 0 0 0,0 1 0 0 0,0-1 0 0 0,0 1 0 0 0,0-1 1 0 0,0 1-1 0 0,-1-1 0 0 0,1 1 0 0 0,0 0 0 0 0,0-1 0 0 0,0 1 1 0 0,0-1-1 0 0,1 1 0 0 0,-1-1 0 0 0,0 1 0 0 0,0-1 0 0 0,0 1 0 0 0,0-1 1 0 0,0 1-1 0 0,0-1 0 0 0,1 1 0 0 0,-1 0 0 0 0,0-1 0 0 0,0 1 1 0 0,1-1-1 0 0,-1 1 0 0 0,0 0 0 0 0,1-1 0 0 0,-1 1 0 0 0,1-1 0 0 0,0 1-22 0 0,-1 0-1 0 0,1 1 1 0 0,-1-1-1 0 0,1 0 1 0 0,-1 0-1 0 0,1 0 1 0 0,-1 1-1 0 0,1-1 1 0 0,-1 0-1 0 0,0 0 1 0 0,1 1-1 0 0,-1-1 0 0 0,1 0 1 0 0,-1 1-1 0 0,0-1 1 0 0,1 1-1 0 0,-1-1 1 0 0,0 0-1 0 0,1 1 1 0 0,-1-1-1 0 0,0 1 1 0 0,0-1-1 0 0,1 1 0 0 0,-1-1 1 0 0,0 1-1 0 0,0 0 1 0 0,8 17 751 0 0,-5-6-455 0 0,0 1 0 0 0,-1 0 0 0 0,0 0 0 0 0,-1 0 0 0 0,0 0 0 0 0,-1 0 0 0 0,-3 17 0 0 0,-1 8 321 0 0,-13 44 0 0 0,-3-16-295 0 0,15-52-427 0 0,0 0 1 0 0,1 0 0 0 0,1 1-1 0 0,0 0 1 0 0,0-1-1 0 0,2 1 1 0 0,0 24 0 0 0,1-38-27 0 0,-1-1 0 0 0,1 1 0 0 0,0 0 1 0 0,0-1-1 0 0,0 1 0 0 0,1-1 0 0 0,-1 1 1 0 0,0 0-1 0 0,0-1 0 0 0,0 1 0 0 0,0-1 1 0 0,1 1-1 0 0,-1 0 0 0 0,0-1 0 0 0,0 1 1 0 0,1-1-1 0 0,-1 1 0 0 0,0-1 0 0 0,1 1 1 0 0,-1-1-1 0 0,1 1 0 0 0,-1-1 0 0 0,1 1 1 0 0,0-1-1 0 0,-1 0-5 0 0,1 0-1 0 0,0 0 1 0 0,-1 0 0 0 0,1 0-1 0 0,-1 0 1 0 0,1 0 0 0 0,-1 0 0 0 0,1-1-1 0 0,0 1 1 0 0,-1 0 0 0 0,1-1-1 0 0,-1 1 1 0 0,1 0 0 0 0,-1-1 0 0 0,0 1-1 0 0,1 0 1 0 0,-1-1 0 0 0,1 1-1 0 0,0-2 1 0 0,3-2-48 0 0,-1-1 1 0 0,1 0-1 0 0,4-9 0 0 0,-4 5-31 0 0,-1 0 0 0 0,0-1-1 0 0,0 1 1 0 0,-1-1 0 0 0,0 0 0 0 0,-1 0 0 0 0,0 0-1 0 0,0-14 1 0 0,-10-82-265 0 0,7 92 289 0 0,-7-60-65 0 0,2-106 1 0 0,7 177 122 0 0,0-1 1 0 0,0 1 0 0 0,1-1-1 0 0,-1 0 1 0 0,1 1 0 0 0,0-1-1 0 0,0 1 1 0 0,0-1 0 0 0,1 1-1 0 0,-1 0 1 0 0,1 0-1 0 0,0-1 1 0 0,0 1 0 0 0,0 0-1 0 0,0 1 1 0 0,0-1 0 0 0,0 0-1 0 0,4-2 1 0 0,-2 2-1 0 0,1 0 1 0 0,-1 0-1 0 0,0 1 1 0 0,1 0-1 0 0,0 0 0 0 0,0 0 1 0 0,-1 0-1 0 0,1 1 0 0 0,0 0 1 0 0,0 0-1 0 0,0 0 1 0 0,7 0-1 0 0,-1 1 20 0 0,1 0 1 0 0,-1 1-1 0 0,0 0 1 0 0,0 1-1 0 0,0 0 1 0 0,0 0-1 0 0,0 1 1 0 0,0 1-1 0 0,15 7 1 0 0,-20-9 1 0 0,-1 1 0 0 0,1 1 1 0 0,0-1-1 0 0,-1 1 1 0 0,1 0-1 0 0,-1 0 1 0 0,0 1-1 0 0,0-1 0 0 0,-1 1 1 0 0,0 0-1 0 0,0 0 1 0 0,0 1-1 0 0,0-1 0 0 0,-1 1 1 0 0,0 0-1 0 0,0 0 1 0 0,3 9-1 0 0,-5-12 0 0 0,0-1 0 0 0,-1 1 0 0 0,1-1-1 0 0,-1 1 1 0 0,0 0 0 0 0,0-1 0 0 0,0 1-1 0 0,0 0 1 0 0,0-1 0 0 0,0 1 0 0 0,-1-1 0 0 0,1 1-1 0 0,-1 0 1 0 0,0-1 0 0 0,0 1 0 0 0,-2 3 0 0 0,2-3 6 0 0,-2-1 0 0 0,1 1 1 0 0,0 0-1 0 0,0-1 1 0 0,-1 1-1 0 0,1-1 1 0 0,-1 0-1 0 0,0 1 1 0 0,0-1-1 0 0,0-1 1 0 0,-3 3-1 0 0,-8 2 44 0 0,-1-1-1 0 0,1 0 1 0 0,-1-1-1 0 0,-24 4 0 0 0,27-6-83 0 0,-1 1-1 0 0,-1-1-1 0 0,1 0 1 0 0,-1-1-1 0 0,-20-2 1 0 0,31 1-20 0 0,0 0 0 0 0,-1-1 0 0 0,1 0 0 0 0,0 1-1 0 0,0-1 1 0 0,0 0 0 0 0,0-1 0 0 0,0 1 0 0 0,1 0 0 0 0,-1-1 0 0 0,-3-2-1 0 0,4 3-11 0 0,1-1 0 0 0,0 1 0 0 0,-1-1 0 0 0,1 1 0 0 0,0-1 0 0 0,0 0 0 0 0,0 1 0 0 0,0-1 0 0 0,0 0 0 0 0,1 0 0 0 0,-1 1 0 0 0,0-1 0 0 0,1 0 0 0 0,-1 0 0 0 0,1 0 0 0 0,0 0 0 0 0,0 0 0 0 0,0 0 0 0 0,0 0 0 0 0,0-2 0 0 0,1-3-631 0 0,1 0 0 0 0,0 1 0 0 0,0-1 0 0 0,0 0 0 0 0,1 1 0 0 0,0 0 0 0 0,0-1 0 0 0,1 1 0 0 0,-1 1 0 0 0,1-1 0 0 0,5-5 0 0 0,7-11-2921 0 0</inkml:trace>
</inkml:ink>
</file>

<file path=ppt/ink/ink5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6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31 512 0 0,'0'-1'185'0'0,"0"0"0"0"0,0 0 0 0 0,0 0 1 0 0,0 0-1 0 0,0 0 0 0 0,0 0 0 0 0,1 0 0 0 0,-1 0 0 0 0,0 0 0 0 0,1 0 0 0 0,-1 0 1 0 0,1 0-1 0 0,-1 1 0 0 0,1-1 0 0 0,0 0 0 0 0,-1 0 0 0 0,1 0 0 0 0,0 1 0 0 0,-1-1 0 0 0,2 0 1 0 0,0-1 67 0 0,0 1 0 0 0,0 0 0 0 0,0 0 0 0 0,0 0 0 0 0,0 0 1 0 0,0 1-1 0 0,1-1 0 0 0,2 0 0 0 0,5 0-6 0 0,-1 0 0 0 0,0 1 0 0 0,12 0 0 0 0,-18 1-306 0 0,99 6-521 0 0,-34 1-2594 0 0,-45-7 1604 0 0,-12 1 607 0 0</inkml:trace>
</inkml:ink>
</file>

<file path=ppt/ink/ink5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7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34 64 0 0,'0'-3'664'0'0,"1"0"0"0"0,0 0 0 0 0,-1 1-1 0 0,1-1 1 0 0,0 0 0 0 0,1 1 0 0 0,-1-1 0 0 0,3-3 0 0 0,-4 6-484 0 0,0-1 1 0 0,1 1-1 0 0,-1-1 1 0 0,1 1-1 0 0,-1 0 1 0 0,1-1-1 0 0,-1 1 1 0 0,1 0-1 0 0,-1-1 1 0 0,1 1-1 0 0,-1 0 1 0 0,1-1-1 0 0,0 1 1 0 0,-1 0-1 0 0,1 0 1 0 0,-1 0-1 0 0,1 0 1 0 0,0-1-1 0 0,-1 1 1 0 0,1 0-1 0 0,0 0 1 0 0,11 6-754 0 0,-1 1 53 0 0,1-1 0 0 0,-1 0 0 0 0,1 0 0 0 0,0-1 0 0 0,0-1 0 0 0,0 0 0 0 0,22 4 0 0 0,-15-4-156 0 0</inkml:trace>
</inkml:ink>
</file>

<file path=ppt/ink/ink5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91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58 8 0 0,'3'-5'842'0'0,"0"1"1"0"0,-1 0-1 0 0,0-1 1 0 0,2-4-1 0 0,9-16 4375 0 0,-13 24-5201 0 0,1 1 1 0 0,0 0-1 0 0,-1-1 1 0 0,1 1-1 0 0,-1-1 1 0 0,1 1-1 0 0,0 0 1 0 0,-1-1-1 0 0,1 1 1 0 0,0 0 0 0 0,-1-1-1 0 0,1 1 1 0 0,0 0-1 0 0,0 0 1 0 0,-1 0-1 0 0,1 0 1 0 0,0 0-1 0 0,-1 0 1 0 0,1 0-1 0 0,0 0 1 0 0,0 0-1 0 0,-1 0 1 0 0,1 0-1 0 0,0 0 1 0 0,0 1 0 0 0,0-1-1 0 0,22 11-289 0 0,-15-7 48 0 0,16 5-1186 0 0,0-1 1 0 0,1-2-1 0 0,-1 0 1 0 0,45 4-1 0 0,-47-7 767 0 0</inkml:trace>
</inkml:ink>
</file>

<file path=ppt/ink/ink5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05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8 0 0,'6'-15'1798'0'0,"-5"13"-1247"0"0,-1 1 1 0 0,1-1-1 0 0,0 0 0 0 0,0 1 0 0 0,-1-1 0 0 0,1 0 0 0 0,0 1 1 0 0,2-3-1 0 0,-2 4-494 0 0,-1 0 1 0 0,1-1-1 0 0,-1 1 1 0 0,1 0-1 0 0,0-1 1 0 0,-1 1-1 0 0,1 0 1 0 0,0 0 0 0 0,-1 0-1 0 0,1 0 1 0 0,0-1-1 0 0,-1 1 1 0 0,1 0-1 0 0,0 0 1 0 0,-1 0-1 0 0,1 0 1 0 0,0 1-1 0 0,-1-1 1 0 0,1 0-1 0 0,0 0 1 0 0,-1 0 0 0 0,1 0-1 0 0,0 1 1 0 0,-1-1-1 0 0,1 0 1 0 0,-1 1-1 0 0,2 0 1 0 0,13 6-1008 0 0,1-1 1 0 0,0 0-1 0 0,1-1 1 0 0,19 3-1 0 0,-18-5-376 0 0</inkml:trace>
</inkml:ink>
</file>

<file path=ppt/ink/ink5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2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35 328 0 0,'9'-16'2531'0'0,"-1"0"2156"0"0,-8 16-4630 0 0,1 0 1 0 0,-1-1 0 0 0,1 1 0 0 0,-1 0-1 0 0,1 0 1 0 0,-1-1 0 0 0,1 1 0 0 0,-1 0-1 0 0,1 0 1 0 0,-1 0 0 0 0,1-1 0 0 0,-1 1-1 0 0,1 0 1 0 0,-1 0 0 0 0,1 0 0 0 0,-1 0-1 0 0,1 0 1 0 0,-1 0 0 0 0,1 0 0 0 0,-1 0-1 0 0,1 0 1 0 0,0 0 0 0 0,-1 1 0 0 0,1-1-1 0 0,-1 0 1 0 0,1 0 0 0 0,-1 0-1 0 0,1 1 1 0 0,0-1 0 0 0,20 10-872 0 0,1-1-1 0 0,0-1 1 0 0,1-1-1 0 0,0-2 1 0 0,0 0-1 0 0,26 2 1 0 0,-26-4-74 0 0</inkml:trace>
</inkml:ink>
</file>

<file path=ppt/ink/ink5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3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19 8 0 0,'6'-6'136'0'0,"0"2"520"0"0,-2 1-256 0 0,0 0 472 0 0,0 2-591 0 0,2 0 103 0 0,1 1-232 0 0,2 1-24 0 0,-1 0-40 0 0,2 2-144 0 0,0-1-232 0 0,2-1-153 0 0,1 2-23 0 0,1 0-384 0 0,2-2 432 0 0,-1-1 80 0 0</inkml:trace>
</inkml:ink>
</file>

<file path=ppt/ink/ink5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5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19 8 0 0,'0'-1'7'0'0,"0"1"-1"0"0,0-1 1 0 0,0 0 0 0 0,0 1 0 0 0,0-1-1 0 0,0 0 1 0 0,1 1 0 0 0,-1-1-1 0 0,0 0 1 0 0,0 1 0 0 0,1-1-1 0 0,-1 0 1 0 0,0 1 0 0 0,1-1 0 0 0,-1 1-1 0 0,0-1 1 0 0,1 1 0 0 0,-1-1-1 0 0,1 1 1 0 0,-1-1 0 0 0,1 1-1 0 0,-1-1 1 0 0,1 1 0 0 0,0-1 0 0 0,-1 1-1 0 0,2-1 1 0 0,0 1 37 0 0,0-1 0 0 0,0 0 0 0 0,1 1 0 0 0,-1 0 0 0 0,0-1 0 0 0,0 1 0 0 0,0 0 0 0 0,4 1-1 0 0,4 0 141 0 0,0 1-1 0 0,17 5 1 0 0,4 1-409 0 0,1-1-1 0 0,-1-1 1 0 0,1-1-1 0 0,59 0 1 0 0,-75-5 225 0 0</inkml:trace>
</inkml:ink>
</file>

<file path=ppt/ink/ink5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6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47 8 0 0,'-2'-10'608'0'0,"1"1"-496"0"0,-1 0 2073 0 0,1 3-673 0 0,1 2-360 0 0,1-1-768 0 0,1 3 72 0 0,-1 0-248 0 0,2 2-168 0 0,0 0-56 0 0,1 3-80 0 0,2 0-384 0 0,-2 1-96 0 0,3 0-80 0 0,0 1-536 0 0,2-1 688 0 0,-1 0-56 0 0</inkml:trace>
</inkml:ink>
</file>

<file path=ppt/ink/ink5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8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61 1368 0 0,'-52'-61'10929'0'0,"52"61"-10854"0"0,14 8 64 0 0,12 2-866 0 0,47 13 0 0 0,-15-6-1241 0 0,21 6-1348 0 0,-51-16 2016 0 0</inkml:trace>
</inkml:ink>
</file>

<file path=ppt/ink/ink5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9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44 8 0 0,'-9'-7'440'0'0,"0"0"904"0"0,3-5-671 0 0,2 2 447 0 0,3 6-88 0 0,-1 1-80 0 0,5 3-736 0 0,1 1-160 0 0,2 2-304 0 0,1 0-72 0 0,0 1-88 0 0,0 0-512 0 0,2 0-8 0 0,1 1-121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6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60 3457 0 0,'-40'-5'10656'0'0,"30"5"-6709"0"0,28 2-4214 0 0,10 0 754 0 0,0 0-1 0 0,55-6 0 0 0,55-15-293 0 0,-111 14-174 0 0,32-5-98 0 0,55-8-1485 0 0,-77 14 307 0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4:27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103 613 3145 0 0,'-2'-1'793'0'0,"0"0"0"0"0,0 0 0 0 0,0 0 0 0 0,0 0 0 0 0,1 0-1 0 0,-1-1 1 0 0,0 1 0 0 0,0-1 0 0 0,1 1 0 0 0,-2-3 0 0 0,-6-11 911 0 0,9 15-1658 0 0,0 0 0 0 0,0-1 0 0 0,0 1-1 0 0,0 0 1 0 0,1 0 0 0 0,-1-1 0 0 0,0 1 0 0 0,0 0 0 0 0,0 0 0 0 0,0 0 0 0 0,1-1-1 0 0,-1 1 1 0 0,0 0 0 0 0,0 0 0 0 0,0 0 0 0 0,1 0 0 0 0,-1-1 0 0 0,0 1 0 0 0,0 0 0 0 0,1 0-1 0 0,-1 0 1 0 0,0 0 0 0 0,0 0 0 0 0,1 0 0 0 0,-1 0 0 0 0,0 0 0 0 0,0 0 0 0 0,1 0-1 0 0,-1 0 1 0 0,0 0 0 0 0,1 0 0 0 0,-1 0 0 0 0,0 0 0 0 0,0 0 0 0 0,1 0 0 0 0,-1 0 0 0 0,0 0-1 0 0,0 0 1 0 0,1 0 0 0 0,-1 0 0 0 0,1 1 0 0 0,17 1 1011 0 0,-16-1-676 0 0,46 7 1799 0 0,60 9-332 0 0,-55-11-1275 0 0,-38-3-487 0 0,1-1 0 0 0,0 0 0 0 0,-1-2 0 0 0,1 1 0 0 0,0-2 0 0 0,0 0 0 0 0,21-5 0 0 0,-20 1-69 0 0,0-1-1 0 0,-1 0 1 0 0,0-1 0 0 0,0-1 0 0 0,-1 0 0 0 0,0-1 0 0 0,0-1 0 0 0,-1 0-1 0 0,-1-1 1 0 0,15-15 0 0 0,-20 18-28 0 0,0 0 1 0 0,-1-1-1 0 0,0 0 0 0 0,-1-1 0 0 0,1 1 1 0 0,-2-1-1 0 0,0-1 0 0 0,0 1 0 0 0,-1 0 1 0 0,0-1-1 0 0,-1 0 0 0 0,0 0 0 0 0,0 0 1 0 0,-1-1-1 0 0,-1 1 0 0 0,0-18 0 0 0,-2 16 0 0 0,-1-1-1 0 0,0 0 1 0 0,-1 1-1 0 0,0 0 1 0 0,-1-1-1 0 0,-1 1 0 0 0,-10-20 1 0 0,7 17 3 0 0,-1 0 0 0 0,-1 1-1 0 0,-1 0 1 0 0,0 0 0 0 0,-16-16 0 0 0,18 23 14 0 0,0 0 0 0 0,-1 0 0 0 0,0 1 0 0 0,0 0 1 0 0,0 1-1 0 0,-1 0 0 0 0,0 1 0 0 0,0 0 0 0 0,0 0 0 0 0,-1 2 0 0 0,1-1 0 0 0,-17-2 0 0 0,12 4 6 0 0,0 1 0 0 0,-1 0-1 0 0,1 1 1 0 0,0 1 0 0 0,0 0-1 0 0,0 1 1 0 0,0 1 0 0 0,-28 9-1 0 0,26-6 31 0 0,1 0 0 0 0,0 2-1 0 0,0 0 1 0 0,1 1-1 0 0,0 0 1 0 0,1 2-1 0 0,-23 19 1 0 0,27-20 34 0 0,1 0 0 0 0,0 0 1 0 0,1 2-1 0 0,0-1 0 0 0,1 1 0 0 0,0 0 0 0 0,1 0 1 0 0,0 1-1 0 0,-10 27 0 0 0,8-9 138 0 0,2 1 1 0 0,1-1-1 0 0,1 1 1 0 0,2 1-1 0 0,1 41 1 0 0,5-2 304 0 0,15 92 1 0 0,33 46-48 0 0,-29-131-413 0 0,-6-17-33 0 0,109 431-91 0 0,-125-490 62 0 0,2 4-15 0 0,0 0 0 0 0,-1 1 0 0 0,0-1-1 0 0,0 1 1 0 0,-1-1 0 0 0,0 9-1 0 0,-1-16 17 0 0,1 0-1 0 0,0-1 1 0 0,0 1 0 0 0,0 0-1 0 0,0 0 1 0 0,0 0 0 0 0,0 0-1 0 0,0-1 1 0 0,-1 1-1 0 0,1 0 1 0 0,0 0 0 0 0,0 0-1 0 0,0 0 1 0 0,0 0-1 0 0,-1-1 1 0 0,1 1 0 0 0,0 0-1 0 0,0 0 1 0 0,0 0 0 0 0,-1 0-1 0 0,1 0 1 0 0,0 0-1 0 0,0 0 1 0 0,0 0 0 0 0,-1 0-1 0 0,1 0 1 0 0,0 0-1 0 0,0 0 1 0 0,0 0 0 0 0,-1 0-1 0 0,1 0 1 0 0,0 0-1 0 0,0 0 1 0 0,0 0 0 0 0,-1 0-1 0 0,1 0 1 0 0,0 0 0 0 0,0 0-1 0 0,0 0 1 0 0,-1 0-1 0 0,1 1 1 0 0,0-1 0 0 0,0 0-1 0 0,0 0 1 0 0,0 0-1 0 0,-1 0 1 0 0,1 0 0 0 0,0 1-1 0 0,0-1 1 0 0,0 0 0 0 0,0 0-1 0 0,0 0 1 0 0,0 0-1 0 0,0 1 1 0 0,-1-1 0 0 0,1 0-1 0 0,0 0 1 0 0,0 0-1 0 0,0 1 1 0 0,0-1 0 0 0,0 0-1 0 0,0 0 1 0 0,0 0-1 0 0,0 1 1 0 0,0-1 0 0 0,-9-14-234 0 0,5 1 53 0 0,0 0 0 0 0,1 0 0 0 0,1 0 1 0 0,-2-19-1 0 0,2-55-258 0 0,3 70 344 0 0,0 0 0 0 0,1-1 0 0 0,1 1 0 0 0,1 0 0 0 0,1 1 0 0 0,11-31 0 0 0,1 11-400 0 0,38-63 0 0 0,-48 87 413 0 0,1 1-1 0 0,0 0 1 0 0,0 0-1 0 0,1 0 1 0 0,18-15-1 0 0,-24 24 88 0 0,-1 0 0 0 0,1 0 0 0 0,0 0 0 0 0,0 0 1 0 0,0 0-1 0 0,0 1 0 0 0,0-1 0 0 0,0 1 0 0 0,0 0 0 0 0,1 0 0 0 0,-1 0 0 0 0,0 1 0 0 0,1-1 1 0 0,-1 1-1 0 0,1-1 0 0 0,-1 1 0 0 0,0 0 0 0 0,1 1 0 0 0,-1-1 0 0 0,1 0 0 0 0,-1 1 0 0 0,0 0 0 0 0,1 0 1 0 0,-1 0-1 0 0,0 0 0 0 0,0 1 0 0 0,0-1 0 0 0,4 3 0 0 0,0 1 14 0 0,0 0 1 0 0,-1 1-1 0 0,0-1 1 0 0,0 1-1 0 0,0 1 1 0 0,-1-1-1 0 0,0 1 0 0 0,0 0 1 0 0,6 12-1 0 0,2 8 124 0 0,13 36 0 0 0,-24-58-130 0 0,58 179 479 0 0,-30-87-452 0 0,-24-76-308 0 0,-2-6 284 0 0,1-1 0 0 0,1 1 0 0 0,9 19 0 0 0,-12-31-334 0 0,-1 1 0 0 0,1 0 0 0 0,-1 0-1 0 0,1-1 1 0 0,0 1 0 0 0,0-1-1 0 0,1 0 1 0 0,-1 0 0 0 0,1 0 0 0 0,0-1-1 0 0,-1 1 1 0 0,1-1 0 0 0,0 0-1 0 0,0 0 1 0 0,1 0 0 0 0,4 1-1 0 0,6 0-2234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2.0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77 512 0 0,'-1'-15'1210'0'0,"0"-20"6823"0"0,1 34-7624 0 0,1-1 0 0 0,-1 1 0 0 0,0-1-1 0 0,0 1 1 0 0,1-1 0 0 0,-1 1 0 0 0,0-1 0 0 0,1 1 0 0 0,0-1 0 0 0,-1 1-1 0 0,1 0 1 0 0,0-1 0 0 0,0 1 0 0 0,0 0 0 0 0,-1 0 0 0 0,1-1-1 0 0,3-1 1 0 0,-4 3-351 0 0,0 0-1 0 0,1 1 0 0 0,-1-1 0 0 0,1 0 0 0 0,-1 0 1 0 0,0 0-1 0 0,1 0 0 0 0,-1 1 0 0 0,0-1 0 0 0,1 0 1 0 0,-1 0-1 0 0,0 0 0 0 0,0 1 0 0 0,1-1 1 0 0,-1 0-1 0 0,0 1 0 0 0,0-1 0 0 0,1 0 0 0 0,-1 1 1 0 0,0-1-1 0 0,0 0 0 0 0,0 1 0 0 0,1-1 0 0 0,-1 1 1 0 0,5 9 300 0 0,1 7-160 0 0,-1 0 0 0 0,0-1 0 0 0,-1 1 0 0 0,-1 1 0 0 0,-1-1 1 0 0,-1 0-1 0 0,0 1 0 0 0,-4 33 0 0 0,-3 6 52 0 0,-20 74 0 0 0,-6-24 64 0 0,20-74-211 0 0,-13 62 1 0 0,24-86-88 0 0,0 1 0 0 0,0 0 0 0 0,1 0 0 0 0,0 0 1 0 0,1 0-1 0 0,0-1 0 0 0,1 1 0 0 0,0 0 0 0 0,0-1 0 0 0,6 13 0 0 0,-6-17-253 0 0,0 0 0 0 0,0 0 0 0 0,1-1 0 0 0,0 1-1 0 0,0-1 1 0 0,0 0 0 0 0,1 0 0 0 0,-1 0 0 0 0,6 4 0 0 0,-6-6-420 0 0,0 1 0 0 0,1-1-1 0 0,-1 0 1 0 0,1 0 0 0 0,0 0 0 0 0,-1-1-1 0 0,1 1 1 0 0,0-1 0 0 0,0 0 0 0 0,0 0-1 0 0,0 0 1 0 0,0-1 0 0 0,4 1 0 0 0,6-1-4342 0 0</inkml:trace>
</inkml:ink>
</file>

<file path=ppt/ink/ink6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5.1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30 128 0 0,'23'-11'845'0'0,"-18"8"-521"0"0,-1 0-1 0 0,1 1 1 0 0,1 0 0 0 0,-1 0 0 0 0,0 0 0 0 0,0 1 0 0 0,10-2-1 0 0,-5 2-870 0 0,1 2 0 0 0,-1-1 0 0 0,1 1 0 0 0,-1 1-1 0 0,12 3 1 0 0,-6-2 288 0 0,-6-1 246 0 0</inkml:trace>
</inkml:ink>
</file>

<file path=ppt/ink/ink6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5.3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19 8 0 0,'0'0'85'0'0,"0"-1"1"0"0,-1 0-1 0 0,1 1 0 0 0,0-1 1 0 0,0 0-1 0 0,0 0 0 0 0,1 1 1 0 0,-1-1-1 0 0,0 0 0 0 0,0 1 1 0 0,0-1-1 0 0,0 0 0 0 0,1 1 1 0 0,-1-1-1 0 0,0 0 0 0 0,1 1 1 0 0,-1-1-1 0 0,0 0 0 0 0,1 1 0 0 0,-1-1 1 0 0,1 1-1 0 0,-1-1 0 0 0,1 1 1 0 0,-1-1-1 0 0,2 0 0 0 0,0 1-20 0 0,-1-1 0 0 0,1 1 0 0 0,0 0 0 0 0,0 0-1 0 0,-1 0 1 0 0,1 0 0 0 0,0 0 0 0 0,0 0 0 0 0,-1 1-1 0 0,3 0 1 0 0,37 6-128 0 0,121 27-1186 0 0,-145-29 814 0 0</inkml:trace>
</inkml:ink>
</file>

<file path=ppt/ink/ink6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6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6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6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6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6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19.7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87 28 512 0 0,'-9'-6'1348'0'0,"3"2"292"0"0,-1 0 0 0 0,1 1-1 0 0,-10-4 1 0 0,14 6-1326 0 0,1 0-1 0 0,-1 1 1 0 0,1-1 0 0 0,-1 1-1 0 0,0 0 1 0 0,1 0 0 0 0,-1-1-1 0 0,0 1 1 0 0,1 0 0 0 0,-1 0-1 0 0,1 1 1 0 0,-1-1-1 0 0,0 0 1 0 0,1 0 0 0 0,-1 1-1 0 0,0-1 1 0 0,1 1 0 0 0,-1-1-1 0 0,1 1 1 0 0,-1 0 0 0 0,-1 1-1 0 0,3-2-258 0 0,0 0-1 0 0,-1 0 1 0 0,1 0 0 0 0,0 0-1 0 0,-1 1 1 0 0,1-1 0 0 0,0 0-1 0 0,-1 0 1 0 0,1 1-1 0 0,0-1 1 0 0,0 0 0 0 0,-1 0-1 0 0,1 1 1 0 0,0-1-1 0 0,0 0 1 0 0,-1 1 0 0 0,1-1-1 0 0,0 0 1 0 0,0 1-1 0 0,0-1 1 0 0,0 0 0 0 0,-1 1-1 0 0,1-1 1 0 0,0 0 0 0 0,0 1-1 0 0,0-1 1 0 0,0 0-1 0 0,0 1 1 0 0,0-1 0 0 0,0 1-1 0 0,0-1 1 0 0,0 0-1 0 0,0 1 1 0 0,0-1 0 0 0,0 0-1 0 0,0 1 1 0 0,1-1-1 0 0,-1 1 1 0 0,0-1 0 0 0,0 0-1 0 0,0 1 1 0 0,0-1 0 0 0,1 0-1 0 0,-1 0 1 0 0,0 1-1 0 0,0-1 1 0 0,1 0 0 0 0,-1 1-1 0 0,0-1 1 0 0,0 0-1 0 0,1 0 1 0 0,-1 1 0 0 0,0-1-1 0 0,1 0 1 0 0,-1 0-1 0 0,0 0 1 0 0,1 0 0 0 0,-1 0-1 0 0,1 1 1 0 0,-1-1-1 0 0,0 0 1 0 0,1 0 0 0 0,28 7 1128 0 0,-24-6-1098 0 0,14 2 157 0 0,-5 0-8 0 0,-1-1 0 0 0,1 2-1 0 0,-1 0 1 0 0,1 0 0 0 0,14 9 0 0 0,-15-7-113 0 0,-1 1 1 0 0,0 1-1 0 0,0 0 1 0 0,-1 1-1 0 0,0 0 1 0 0,13 14-1 0 0,2 9 38 0 0,-2 1-1 0 0,-1 0 0 0 0,34 69 0 0 0,1 0-84 0 0,-54-95-66 0 0,6 8-5 0 0,12 28-1 0 0,-20-39-4 0 0,0 1-1 0 0,0 0 0 0 0,-1 0 1 0 0,0-1-1 0 0,0 1 1 0 0,0 0-1 0 0,0 0 0 0 0,-1 1 1 0 0,0-1-1 0 0,-1 8 0 0 0,1-10 2 0 0,-1-1-1 0 0,0 0 1 0 0,0 0 0 0 0,0 1-1 0 0,0-1 1 0 0,0 0-1 0 0,-1 0 1 0 0,1 0 0 0 0,-1 0-1 0 0,1-1 1 0 0,-1 1-1 0 0,0 0 1 0 0,1-1 0 0 0,-1 1-1 0 0,0-1 1 0 0,0 1-1 0 0,0-1 1 0 0,-1 0 0 0 0,-3 2-1 0 0,-4 1-18 0 0,-1 0 0 0 0,-18 5 0 0 0,16-6-7 0 0,-1 0-1 0 0,1-1 0 0 0,-24 0 1 0 0,31-2 16 0 0,-1 0-1 0 0,0 0 1 0 0,0-1 0 0 0,1 0 0 0 0,-1 0-1 0 0,0-1 1 0 0,1 0 0 0 0,-1 0 0 0 0,-7-4 0 0 0,11 4 13 0 0,0 0 0 0 0,0 0 0 0 0,0-1 1 0 0,0 1-1 0 0,1 0 0 0 0,-1-1 0 0 0,1 0 1 0 0,0 1-1 0 0,0-1 0 0 0,0 0 1 0 0,0 0-1 0 0,0 0 0 0 0,1-1 0 0 0,-1 1 1 0 0,1 0-1 0 0,0 0 0 0 0,0-1 0 0 0,0 1 1 0 0,0-1-1 0 0,1 1 0 0 0,-1-1 1 0 0,1 1-1 0 0,0-1 0 0 0,1-5 0 0 0,0-7 11 0 0,2 0-1 0 0,0 1 0 0 0,0-1 1 0 0,8-16-1 0 0,-9 26-17 0 0,12-40 1 0 0,38-81 0 0 0,-46 114 5 0 0,1 0 0 0 0,1 0 0 0 0,0 1 1 0 0,1 0-1 0 0,0 1 0 0 0,1 0 0 0 0,1 0 1 0 0,-1 1-1 0 0,1 0 0 0 0,18-11 0 0 0,-5 7 4 0 0,1 1-1 0 0,1 1 1 0 0,0 1-1 0 0,47-12 1 0 0,-37 14-89 0 0,0 2 1 0 0,0 2-1 0 0,42-2 0 0 0,-73 7-47 0 0,0 0-1 0 0,1 1 1 0 0,-1-1 0 0 0,10 4-1 0 0,-14-4 6 0 0,0 0-1 0 0,0 0 1 0 0,0 1-1 0 0,0-1 0 0 0,0 1 1 0 0,0-1-1 0 0,0 1 0 0 0,0 0 1 0 0,0-1-1 0 0,-1 1 1 0 0,1 0-1 0 0,0-1 0 0 0,1 2 1 0 0,-2-1-59 0 0,0 0 0 0 0,0-1 1 0 0,1 1-1 0 0,-1-1 0 0 0,0 1 1 0 0,0 0-1 0 0,0-1 0 0 0,0 1 1 0 0,0-1-1 0 0,0 1 0 0 0,0 0 1 0 0,0-1-1 0 0,0 1 0 0 0,0 0 1 0 0,0-1-1 0 0,0 1 0 0 0,0-1 1 0 0,-1 1-1 0 0,1 0 0 0 0,0-1 1 0 0,0 1-1 0 0,-1-1 0 0 0,1 1 1 0 0,0-1-1 0 0,-1 1 0 0 0,-6 7-3155 0 0</inkml:trace>
</inkml:ink>
</file>

<file path=ppt/ink/ink6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0.8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116 179 512 0 0,'-29'7'1673'0'0,"18"-4"668"0"0,1 1 0 0 0,-11 5 1 0 0,20-8-2203 0 0,-21 8 2481 0 0,22-9-2400 0 0,-1 1 0 0 0,0-1 0 0 0,1 0 0 0 0,-1 1 0 0 0,0-1 0 0 0,0 0 0 0 0,0 0 0 0 0,1 0 0 0 0,-1 0 0 0 0,0 0 0 0 0,0 0 0 0 0,0 0 0 0 0,1 0 0 0 0,-1 0 0 0 0,0 0 0 0 0,0 0 0 0 0,1 0 0 0 0,-1 0 0 0 0,0-1 0 0 0,0 1 0 0 0,1 0 0 0 0,-1-1 0 0 0,0 1 0 0 0,-1-1 0 0 0,2-3 229 0 0,-1 1 0 0 0,1-1 1 0 0,-1 1-1 0 0,1-1 1 0 0,0 1-1 0 0,1-1 0 0 0,-1 1 1 0 0,0-1-1 0 0,1 1 0 0 0,2-7 1 0 0,-1 2 77 0 0,0-8 338 0 0,0-31 0 0 0,-2 34-664 0 0,0 0 0 0 0,1 1 0 0 0,5-25 0 0 0,-6 36-197 0 0,0 0-1 0 0,1 0 1 0 0,-1 0-1 0 0,0 0 1 0 0,1 0 0 0 0,-1 0-1 0 0,0 0 1 0 0,1 0-1 0 0,0 0 1 0 0,-1 0 0 0 0,1 1-1 0 0,-1-1 1 0 0,1 0-1 0 0,0 0 1 0 0,-1 1 0 0 0,1-1-1 0 0,0 0 1 0 0,0 1-1 0 0,0-1 1 0 0,0 0 0 0 0,-1 1-1 0 0,2-1 1 0 0,0 1-2 0 0,-1 0 0 0 0,0 0 0 0 0,1 0 1 0 0,-1 0-1 0 0,0 0 0 0 0,1 0 0 0 0,-1 0 1 0 0,0 0-1 0 0,0 1 0 0 0,1-1 1 0 0,-1 0-1 0 0,0 1 0 0 0,0-1 0 0 0,1 1 1 0 0,0 0-1 0 0,6 4-8 0 0,0 1 0 0 0,-1 0 0 0 0,14 13 0 0 0,-11-10-17 0 0,4 4 28 0 0,-1-1 0 0 0,-1 2 0 0 0,13 15 1 0 0,-20-22-8 0 0,0 1 0 0 0,0-1 0 0 0,-1 1 1 0 0,0 1-1 0 0,-1-1 0 0 0,1 0 1 0 0,-1 1-1 0 0,1 10 0 0 0,-2-5 22 0 0,-1 0-1 0 0,0 0 0 0 0,-3 27 0 0 0,0 2-28 0 0,2-41 7 0 0,0 1 0 0 0,1-1 0 0 0,-1 1 0 0 0,0-1 0 0 0,1 1 0 0 0,-1-1 0 0 0,1 1 0 0 0,0-1 0 0 0,0 1 0 0 0,0-1 0 0 0,0 0 0 0 0,0 1 0 0 0,0-1 0 0 0,1 0 0 0 0,-1 0 0 0 0,1 0 0 0 0,-1 0 0 0 0,5 3 0 0 0,-3-2-8 0 0,0-1 0 0 0,1 0 0 0 0,-1 0 1 0 0,1 0-1 0 0,0-1 0 0 0,0 1 0 0 0,-1-1 1 0 0,1 0-1 0 0,0 0 0 0 0,8 1 0 0 0,1-1-260 0 0,-1-1 0 0 0,1 0 0 0 0,-1-1-1 0 0,1 0 1 0 0,-1-1 0 0 0,23-7 0 0 0,-23 5-935 0 0,-1 0 0 0 0,0-1 0 0 0,15-9 0 0 0,10-11-6031 0 0,-24 14 4010 0 0</inkml:trace>
</inkml:ink>
</file>

<file path=ppt/ink/ink6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1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536 9 1080 0 0,'-20'-4'8299'0'0,"18"3"-7966"0"0,1 1 0 0 0,0-1 0 0 0,-1 1 0 0 0,1-1 0 0 0,-1 1 0 0 0,1-1 0 0 0,-1 1 0 0 0,1 0 0 0 0,-1 0 1 0 0,1 0-1 0 0,-1 0 0 0 0,1 0 0 0 0,-1 0 0 0 0,1 0 0 0 0,-1 1 0 0 0,1-1 0 0 0,0 1 0 0 0,-1-1 0 0 0,1 1 0 0 0,-1-1 0 0 0,1 1 0 0 0,0 0 0 0 0,-1-1 0 0 0,-1 3 0 0 0,-84 81 4134 0 0,-5 6-3334 0 0,-94 60-701 0 0,171-140-419 0 0,-36 30 7 0 0,44-34-58 0 0,1 0 1 0 0,0 0-1 0 0,0 1 1 0 0,0 0 0 0 0,-4 7-1 0 0,9-13-15 0 0,1 0-1 0 0,-1-1 1 0 0,1 1-1 0 0,-1-1 1 0 0,1 1 0 0 0,0 0-1 0 0,-1-1 1 0 0,1 1 0 0 0,0 0-1 0 0,-1-1 1 0 0,1 1-1 0 0,0 0 1 0 0,0-1 0 0 0,0 1-1 0 0,0 0 1 0 0,0 0-1 0 0,-1-1 1 0 0,1 1 0 0 0,0 0-1 0 0,1 0 1 0 0,-1-1-1 0 0,0 1 1 0 0,0 0 0 0 0,0 0-1 0 0,0-1 1 0 0,1 1-1 0 0,-1 0 1 0 0,0-1 0 0 0,1 2-1 0 0,0-2-160 0 0,0 1-1 0 0,0-1 0 0 0,0 0 1 0 0,0 1-1 0 0,0-1 0 0 0,0 0 1 0 0,0 0-1 0 0,0 0 1 0 0,1 0-1 0 0,-1 0 0 0 0,0 0 1 0 0,0 0-1 0 0,0 0 0 0 0,0 0 1 0 0,0 0-1 0 0,0 0 0 0 0,0-1 1 0 0,2 0-1 0 0,11-3-1911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2.4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57 158 8 0 0,'-18'-6'4378'0'0,"-5"-2"5868"0"0,8 7-6803 0 0,15 1-3408 0 0,0 0 0 0 0,0 0-1 0 0,0 0 1 0 0,0 0 0 0 0,0 0 0 0 0,0 0 0 0 0,0 1 0 0 0,0-1 0 0 0,0 0 0 0 0,0 0 0 0 0,0 0 0 0 0,0 0 0 0 0,0 0 0 0 0,0 1 0 0 0,0-1 0 0 0,0 0 0 0 0,0 0 0 0 0,0 0 0 0 0,0 0 0 0 0,0 0 0 0 0,0 0 0 0 0,0 1 0 0 0,1-1 0 0 0,-1 0 0 0 0,0 0 0 0 0,0 0 0 0 0,0 0 0 0 0,0 0 0 0 0,0 0 0 0 0,0 0 0 0 0,0 0 0 0 0,0 1 0 0 0,1-1 0 0 0,-1 0 0 0 0,0 0 0 0 0,0 0 0 0 0,0 0 0 0 0,0 0 0 0 0,0 0 0 0 0,0 0 0 0 0,1 0 0 0 0,-1 0 0 0 0,0 0 0 0 0,7 5 54 0 0,3-1-84 0 0,1-1-1 0 0,0 0 1 0 0,0-1-1 0 0,0 0 1 0 0,1-1 0 0 0,-1 0-1 0 0,17-1 1 0 0,-8 0-33 0 0,-5 1 10 0 0,-1-1-1 0 0,0-1 0 0 0,1-1 1 0 0,-1 0-1 0 0,0 0 0 0 0,16-6 1 0 0,-25 6 16 0 0,1 1 1 0 0,-1-2-1 0 0,0 1 1 0 0,0-1 0 0 0,0 1-1 0 0,0-1 1 0 0,0-1-1 0 0,-1 1 1 0 0,1-1 0 0 0,-1 1-1 0 0,0-1 1 0 0,0-1-1 0 0,0 1 1 0 0,-1 0-1 0 0,0-1 1 0 0,1 0 0 0 0,-1 0-1 0 0,3-8 1 0 0,-5 11 1 0 0,0 0 1 0 0,-1 0 0 0 0,1 0-1 0 0,0 0 1 0 0,-1 0 0 0 0,0 0-1 0 0,1-1 1 0 0,-1 1 0 0 0,0 0-1 0 0,0 0 1 0 0,0-1 0 0 0,0 1-1 0 0,-1 0 1 0 0,1 0-1 0 0,0 0 1 0 0,-1 0 0 0 0,0-1-1 0 0,1 1 1 0 0,-1 0 0 0 0,0 0-1 0 0,0 0 1 0 0,0 0 0 0 0,-1 1-1 0 0,1-1 1 0 0,0 0 0 0 0,-1 0-1 0 0,-1-1 1 0 0,0 0 12 0 0,0 1 1 0 0,0 0-1 0 0,0 0 0 0 0,0 1 1 0 0,-1-1-1 0 0,1 1 0 0 0,0 0 1 0 0,-1-1-1 0 0,1 1 1 0 0,-1 1-1 0 0,1-1 0 0 0,-1 0 1 0 0,0 1-1 0 0,1 0 0 0 0,-1 0 1 0 0,-4 0-1 0 0,-2 1 56 0 0,-1 1 0 0 0,1 0-1 0 0,0 1 1 0 0,0 0 0 0 0,0 0-1 0 0,0 1 1 0 0,0 0 0 0 0,1 1-1 0 0,0 0 1 0 0,0 1 0 0 0,0 0-1 0 0,0 0 1 0 0,1 1 0 0 0,0 0-1 0 0,1 0 1 0 0,-1 1 0 0 0,1-1-1 0 0,1 2 1 0 0,0-1 0 0 0,0 1 0 0 0,0 0-1 0 0,1 0 1 0 0,1 1 0 0 0,-1 0-1 0 0,-4 18 1 0 0,8-23-38 0 0,0 1 1 0 0,0-1-1 0 0,0 1 1 0 0,1-1-1 0 0,0 1 0 0 0,0 0 1 0 0,0-1-1 0 0,1 1 0 0 0,0 0 1 0 0,0-1-1 0 0,0 1 1 0 0,1-1-1 0 0,-1 0 0 0 0,4 7 1 0 0,-1-6 23 0 0,0 0 1 0 0,0 1 0 0 0,0-1-1 0 0,1-1 1 0 0,0 1 0 0 0,0-1-1 0 0,0 1 1 0 0,1-1 0 0 0,10 7-1 0 0,-2-4-491 0 0,0 0 0 0 0,1 0-1 0 0,0-2 1 0 0,0 0-1 0 0,1 0 1 0 0,0-1-1 0 0,0-1 1 0 0,0-1 0 0 0,17 2-1 0 0,-14-4-2795 0 0,1 0-311 0 0</inkml:trace>
</inkml:ink>
</file>

<file path=ppt/ink/ink6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4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0 368 0 0,'-2'11'2066'0'0,"-21"109"11096"0"0,21-101-12214 0 0,0 0 1 0 0,2 0 0 0 0,0 1-1 0 0,4 26 1 0 0,-4-43-904 0 0,1-1-1 0 0,-1 1 1 0 0,1-1-1 0 0,0 1 1 0 0,0 0 0 0 0,0-1-1 0 0,0 0 1 0 0,1 1 0 0 0,-1-1-1 0 0,2 3 1 0 0,-2-5-73 0 0,0 1 0 0 0,-1 0 0 0 0,1-1-1 0 0,-1 1 1 0 0,1-1 0 0 0,0 1 0 0 0,0-1 0 0 0,-1 1 0 0 0,1-1 0 0 0,0 1 0 0 0,0-1 0 0 0,-1 0 0 0 0,1 1 0 0 0,0-1 0 0 0,0 0-1 0 0,0 0 1 0 0,0 0 0 0 0,0 1 0 0 0,-1-1 0 0 0,1 0 0 0 0,0 0 0 0 0,0 0 0 0 0,0-1 0 0 0,0 1 0 0 0,0 0 0 0 0,-1 0 0 0 0,1 0-1 0 0,0-1 1 0 0,0 1 0 0 0,0 0 0 0 0,0-1 0 0 0,-1 1 0 0 0,1 0 0 0 0,1-2 0 0 0,26-18-5059 0 0,-18 9 2106 0 0</inkml:trace>
</inkml:ink>
</file>

<file path=ppt/ink/ink6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6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1 2977 0 0,'-14'3'3528'0'0,"0"-3"3610"0"0,3 0-6306 0 0,2 1-104 0 0,5 0-72 0 0,4 2-264 0 0,3 0-207 0 0,4 0-185 0 0,3-2-129 0 0,2 1-943 0 0,2-2-2857 0 0,2 0 289 0 0</inkml:trace>
</inkml:ink>
</file>

<file path=ppt/ink/ink6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2.4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72 960 0 0,'-1'-1'656'0'0,"0"1"-1"0"0,0 0 1 0 0,1 0 0 0 0,-1-1-1 0 0,0 1 1 0 0,0 0-1 0 0,0 0 1 0 0,1 0 0 0 0,-1 0-1 0 0,0 0 1 0 0,0 0-1 0 0,0 0 1 0 0,1 0 0 0 0,-1 0-1 0 0,0 1 1 0 0,0-1 0 0 0,0 0-1 0 0,0 0-462 0 0,1 1 0 0 0,0-1 0 0 0,0 0-1 0 0,0 0 1 0 0,0 0 0 0 0,0 1 0 0 0,-1-1 0 0 0,1 0 0 0 0,0 0 0 0 0,0 1-1 0 0,0-1 1 0 0,0 0 0 0 0,0 0 0 0 0,0 0 0 0 0,0 1 0 0 0,0-1-1 0 0,0 0 1 0 0,0 0 0 0 0,0 1 0 0 0,0-1 0 0 0,0 0 0 0 0,0 0-1 0 0,0 1 1 0 0,0-1 0 0 0,0 0 0 0 0,0 0 0 0 0,0 0 0 0 0,1 1-1 0 0,3 7-82 0 0,0-2 288 0 0,-1-1 0 0 0,0 0 1 0 0,0 1-1 0 0,-1-1 1 0 0,0 1-1 0 0,0 0 1 0 0,0 0-1 0 0,1 6 0 0 0,5 52 1297 0 0,-4-23-1169 0 0,-1-32-476 0 0,1-8-7 0 0,-4-2-44 0 0,1 1-1 0 0,-1-1 0 0 0,1 0 1 0 0,-1 1-1 0 0,1-1 0 0 0,-1 0 0 0 0,0 1 1 0 0,1-1-1 0 0,-1 0 0 0 0,0 0 1 0 0,1 1-1 0 0,-1-1 0 0 0,0 0 1 0 0,0 0-1 0 0,0 1 0 0 0,0-1 1 0 0,0-1-1 0 0,1-12-6 0 0,0 1 1 0 0,1-1-1 0 0,5-15 0 0 0,-3 13 8 0 0,3-29 0 0 0,-7 31 8 0 0,2-24-11 0 0,-2 37 2 0 0,0-1 1 0 0,1 1 0 0 0,-1-1-1 0 0,0 1 1 0 0,1-1-1 0 0,-1 1 1 0 0,1-1 0 0 0,0 1-1 0 0,-1-1 1 0 0,1 1 0 0 0,0 0-1 0 0,0-1 1 0 0,0 1-1 0 0,0 0 1 0 0,0 0 0 0 0,0 0-1 0 0,0 0 1 0 0,3-2 0 0 0,-3 3 0 0 0,0-1 0 0 0,-1 1 1 0 0,1 0-1 0 0,0 0 1 0 0,0 0-1 0 0,0 0 1 0 0,0 0-1 0 0,0 0 0 0 0,0 0 1 0 0,0 0-1 0 0,0 0 1 0 0,0 0-1 0 0,0 0 1 0 0,0 1-1 0 0,0-1 0 0 0,0 0 1 0 0,0 1-1 0 0,0-1 1 0 0,0 0-1 0 0,0 1 1 0 0,0 0-1 0 0,1 0 1 0 0,20 20 16 0 0,-11-11-10 0 0,8 5-5 0 0,-8-7-2 0 0,0 1 1 0 0,-1 0-1 0 0,10 12 0 0 0,-17-18 11 0 0,-1-1 1 0 0,0 1-1 0 0,0 0 1 0 0,-1 0-1 0 0,1 0 1 0 0,-1 0-1 0 0,1 0 1 0 0,-1 0-1 0 0,0 0 1 0 0,0 1-1 0 0,0-1 1 0 0,0 0-1 0 0,-1 1 1 0 0,1-1-1 0 0,-1 0 1 0 0,0 1-1 0 0,-1 5 1 0 0,-5 4 80 0 0,1-8-34 0 0,5-5-55 0 0,0 0-1 0 0,0 0 0 0 0,0 0 0 0 0,0 0 1 0 0,0 0-1 0 0,0 0 0 0 0,-1 0 0 0 0,1 0 1 0 0,0 0-1 0 0,0 0 0 0 0,0 0 1 0 0,0 0-1 0 0,0 0 0 0 0,0 0 0 0 0,0 0 1 0 0,0 0-1 0 0,-1 0 0 0 0,1 0 0 0 0,0 0 1 0 0,0 0-1 0 0,0 0 0 0 0,0 0 1 0 0,0 0-1 0 0,0 0 0 0 0,0 0 0 0 0,0 0 1 0 0,-1 0-1 0 0,1 0 0 0 0,0 0 0 0 0,0 0 1 0 0,0 0-1 0 0,0 0 0 0 0,0 0 1 0 0,0 0-1 0 0,0 0 0 0 0,0 0 0 0 0,0 0 1 0 0,0 0-1 0 0,0-1 0 0 0,-1 1 0 0 0,1 0 1 0 0,0 0-1 0 0,0 0 0 0 0,0-1-4 0 0,0 0 0 0 0,0 0 0 0 0,0 0-1 0 0,-1 0 1 0 0,1 0 0 0 0,0 0 0 0 0,1 0-1 0 0,-1-1 1 0 0,0 1 0 0 0,0 0 0 0 0,0 0 0 0 0,0 0-1 0 0,1 0 1 0 0,-1 0 0 0 0,1 0 0 0 0,-1 0-1 0 0,1 1 1 0 0,0-3 0 0 0,13-17-77 0 0,-11 16 42 0 0,8-10-16 0 0,-2 0 1 0 0,1 0-1 0 0,-2-1 0 0 0,14-31 1 0 0,-20 37 41 0 0,11-24-43 0 0,-13 32 54 0 0,1 0 0 0 0,-1 0 1 0 0,1-1-1 0 0,0 1 0 0 0,-1 0 1 0 0,1 0-1 0 0,0-1 0 0 0,0 1 1 0 0,0 0-1 0 0,0 0 0 0 0,0 0 1 0 0,0 0-1 0 0,0 1 0 0 0,0-1 1 0 0,1 0-1 0 0,-1 0 1 0 0,0 1-1 0 0,3-2 0 0 0,-3 2-3 0 0,0 0 0 0 0,0 0 0 0 0,0 1 0 0 0,1-1-1 0 0,-1 0 1 0 0,0 0 0 0 0,0 1 0 0 0,0-1 0 0 0,0 0 0 0 0,0 1 0 0 0,0 0-1 0 0,0-1 1 0 0,0 1 0 0 0,0-1 0 0 0,0 1 0 0 0,0 0 0 0 0,0 0-1 0 0,0 0 1 0 0,0-1 0 0 0,0 1 0 0 0,0 2 0 0 0,18 26 20 0 0,-13-19 9 0 0,35 62-25 0 0,-29-49-459 0 0,1 0 0 0 0,0-1 0 0 0,29 33-1 0 0,-39-52-347 0 0,0 0-1 0 0,0 0 0 0 0,0 0 0 0 0,0-1 0 0 0,6 4 0 0 0,-2-4-1220 0 0</inkml:trace>
</inkml:ink>
</file>

<file path=ppt/ink/ink6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1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32 512 0 0,'0'-1'123'0'0,"0"0"0"0"0,0 0 1 0 0,0 0-1 0 0,0 1 0 0 0,0-1 0 0 0,0 0 0 0 0,0 0 1 0 0,0 0-1 0 0,0 1 0 0 0,-1-1 0 0 0,1 0 0 0 0,0 0 1 0 0,0 0-1 0 0,-1 1 0 0 0,1-1 0 0 0,0 0 0 0 0,-1 0 1 0 0,1 1-1 0 0,-1-1 0 0 0,1 0 0 0 0,-1 1 0 0 0,1-1 1 0 0,-1 1-1 0 0,0-1 0 0 0,1 0 0 0 0,-1 1 0 0 0,0 0 0 0 0,1-1 1 0 0,-1 1-1 0 0,0-1 0 0 0,0 1 0 0 0,1 0 0 0 0,-1-1 1 0 0,0 1-1 0 0,0 0 0 0 0,1 0 0 0 0,-1 0 0 0 0,-2-1 1 0 0,-5-1 747 0 0,2 0-60 0 0,5 1-635 0 0,0 1 0 0 0,-1-1 0 0 0,1 1 1 0 0,0 0-1 0 0,0-1 0 0 0,0 1 0 0 0,-1 0 0 0 0,1 0 1 0 0,0 0-1 0 0,0 0 0 0 0,-1 0 0 0 0,1 0 0 0 0,0 0 1 0 0,0 0-1 0 0,-2 1 0 0 0,-1 1 4368 0 0,14-1-2160 0 0,14-2-427 0 0,-22 0-1856 0 0,0 1 0 0 0,0 0 0 0 0,0 0 0 0 0,1 0 0 0 0,-1 0 1 0 0,0 0-1 0 0,0 0 0 0 0,0 1 0 0 0,1-1 0 0 0,-1 1 0 0 0,0-1 1 0 0,0 1-1 0 0,0 0 0 0 0,0 0 0 0 0,0 0 0 0 0,0 0 0 0 0,0 0 1 0 0,0 0-1 0 0,-1 1 0 0 0,4 2 0 0 0,5 6 47 0 0,0-1 1 0 0,0 0-1 0 0,1 0 0 0 0,0-1 0 0 0,1 0 1 0 0,17 8-1 0 0,-9-4 29 0 0,21 15 0 0 0,24 18 80 0 0,-45-33-105 0 0,-2 0-1 0 0,0 2 1 0 0,-1 0 0 0 0,19 19-1 0 0,-18-13-30 0 0,-2 0-1 0 0,-1 2 0 0 0,0-1 1 0 0,-2 2-1 0 0,12 26 0 0 0,-17-31-91 0 0,-1-1 0 0 0,-1 2-1 0 0,-1-1 1 0 0,0 1-1 0 0,-2 0 1 0 0,0 0 0 0 0,1 32-1 0 0,-4-36-17 0 0,-1 0-1 0 0,-1 1 1 0 0,0-1 0 0 0,-1 0-1 0 0,-1 0 1 0 0,0-1-1 0 0,-1 1 1 0 0,0-1-1 0 0,-1 0 1 0 0,-12 20 0 0 0,14-26-15 0 0,-1-2 0 0 0,0 1 1 0 0,0 0-1 0 0,-1-1 0 0 0,1 0 0 0 0,-1 0 1 0 0,0-1-1 0 0,-1 0 0 0 0,0 0 1 0 0,1 0-1 0 0,-2-1 0 0 0,1 0 0 0 0,0 0 1 0 0,-1-1-1 0 0,1 0 0 0 0,-1 0 1 0 0,0-1-1 0 0,0 0 0 0 0,0 0 1 0 0,-15 0-1 0 0,18-1-3 0 0,0-1-1 0 0,0 0 1 0 0,1 0-1 0 0,-1-1 1 0 0,0 1 0 0 0,0-1-1 0 0,1 0 1 0 0,-1-1 0 0 0,-4-1-1 0 0,7 2 6 0 0,0 0-1 0 0,0 0 0 0 0,1 0 1 0 0,-1 0-1 0 0,0-1 0 0 0,1 1 0 0 0,-1-1 1 0 0,1 1-1 0 0,0-1 0 0 0,-1 0 1 0 0,1 1-1 0 0,0-1 0 0 0,0 0 0 0 0,0 0 1 0 0,0 0-1 0 0,0 0 0 0 0,1 0 0 0 0,-1 0 1 0 0,0 0-1 0 0,1 0 0 0 0,0 0 1 0 0,-1 0-1 0 0,1-2 0 0 0,0-6 3 0 0,0 1 0 0 0,0-1-1 0 0,1 1 1 0 0,1-1 0 0 0,-1 1 0 0 0,2-1-1 0 0,-1 1 1 0 0,8-17 0 0 0,2-1-2 0 0,25-40-1 0 0,11-17-6 0 0,-10 17-26 0 0,57-76-1 0 0,-84 128 44 0 0,1 2-1 0 0,0 0 0 0 0,1 0 0 0 0,0 1 1 0 0,1 1-1 0 0,22-15 0 0 0,-26 21-18 0 0,0 0 1 0 0,-1 0-1 0 0,1 0 0 0 0,1 2 1 0 0,-1-1-1 0 0,1 1 0 0 0,-1 1 1 0 0,1 0-1 0 0,0 0 0 0 0,0 1 1 0 0,18 0-1 0 0,-25 2-54 0 0,-1-1 0 0 0,0 0-1 0 0,0 1 1 0 0,0 0 0 0 0,0 0 0 0 0,0 0-1 0 0,0 0 1 0 0,0 0 0 0 0,0 0 0 0 0,0 1-1 0 0,0 0 1 0 0,0-1 0 0 0,-1 1 0 0 0,1 0-1 0 0,-1 0 1 0 0,0 1 0 0 0,1-1 0 0 0,-1 0 0 0 0,0 1-1 0 0,0-1 1 0 0,0 1 0 0 0,1 4 0 0 0,6 17-3305 0 0,-8 3-3653 0 0,-3-22 3701 0 0</inkml:trace>
</inkml:ink>
</file>

<file path=ppt/ink/ink6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6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 2144 0 0,'-1'-6'8912'0'0,"1"5"-8594"0"0,7 0 4364 0 0,13 6-2432 0 0,-16-3-1723 0 0,22 2-159 0 0,-1-1 0 0 0,47-1-1 0 0,-5 0-275 0 0,4 1-187 0 0,-40-3-966 0 0,1 2 0 0 0,60 11 0 0 0,-81-9-3212 0 0,-9-1 1702 0 0</inkml:trace>
</inkml:ink>
</file>

<file path=ppt/ink/ink6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8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0 2240 0 0,'4'2'8084'0'0,"9"5"-5493"0"0,1 1-1623 0 0,-6-4-675 0 0,0-1 0 0 0,0-1 0 0 0,0 1-1 0 0,0-1 1 0 0,0 0 0 0 0,0-1 0 0 0,0 0 0 0 0,12 0 0 0 0,7-2-415 0 0,34-5 0 0 0,4-1-363 0 0,-5 3-3552 0 0,-47 4 2222 0 0</inkml:trace>
</inkml:ink>
</file>

<file path=ppt/ink/ink6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9.4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414 55 8 0 0,'-4'-8'1473'0'0,"-1"1"1"0"0,0 0-1 0 0,-1 1 1 0 0,-7-8-1 0 0,12 13-1215 0 0,-1 0-1 0 0,1 0 0 0 0,-1 0 1 0 0,1-1-1 0 0,-1 1 0 0 0,1 1 1 0 0,-1-1-1 0 0,0 0 0 0 0,0 0 1 0 0,1 1-1 0 0,-1-1 0 0 0,0 1 1 0 0,0-1-1 0 0,0 1 0 0 0,0 0 0 0 0,1-1 1 0 0,-1 1-1 0 0,0 0 0 0 0,0 1 1 0 0,0-1-1 0 0,0 0 0 0 0,0 0 1 0 0,1 1-1 0 0,-1-1 0 0 0,-2 2 1 0 0,-6 2 666 0 0,-7 3 81 0 0,1 0 0 0 0,-1 2 1 0 0,-20 13-1 0 0,7-1-374 0 0,2 2 1 0 0,0 0 0 0 0,2 2 0 0 0,-28 33-1 0 0,46-49-560 0 0,0 1 0 0 0,1 0 0 0 0,0 1 0 0 0,1 0 0 0 0,1 0 0 0 0,-1 0 0 0 0,2 1 0 0 0,-1 0-1 0 0,2 0 1 0 0,-1 0 0 0 0,2 0 0 0 0,0 0 0 0 0,0 1 0 0 0,1-1 0 0 0,1 23 0 0 0,1-23-65 0 0,1 0 0 0 0,1-1 0 0 0,0 1 1 0 0,1-1-1 0 0,0 0 0 0 0,0 0 1 0 0,1 0-1 0 0,0 0 0 0 0,1-1 0 0 0,1 0 1 0 0,0 0-1 0 0,10 11 0 0 0,-4-6-58 0 0,1-1 0 0 0,1-1 0 0 0,0 0-1 0 0,1-1 1 0 0,0 0 0 0 0,28 13 0 0 0,-32-18-187 0 0,1-2 1 0 0,1 0 0 0 0,-1 0 0 0 0,1-2 0 0 0,-1 1 0 0 0,26 2 0 0 0,-18-5-3436 0 0,40-1-1 0 0,-40-3 137 0 0</inkml:trace>
</inkml:ink>
</file>

<file path=ppt/ink/ink6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0.1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49 1184 0 0,'1'-4'1209'0'0,"-1"1"1"0"0,1 0-1 0 0,-1 0 0 0 0,1-1 0 0 0,2-4 1 0 0,5-15 7935 0 0,-4 27-8122 0 0,2 7-508 0 0,-3 5-206 0 0,-1-1 1 0 0,0 1-1 0 0,-2-1 1 0 0,0 19-1 0 0,-1-20-219 0 0,1 1-1 0 0,0 0 1 0 0,1 0-1 0 0,6 27 1 0 0,-1-23-72 0 0,13 32 0 0 0,-17-47-47 0 0,0 1 1 0 0,1-1 0 0 0,-1 0-1 0 0,1 0 1 0 0,0 0 0 0 0,0 0 0 0 0,0 0-1 0 0,0 0 1 0 0,1-1 0 0 0,-1 0-1 0 0,1 0 1 0 0,7 5 0 0 0,-11-8 4 0 0,0 0 1 0 0,0 0-1 0 0,1 1 1 0 0,-1-1-1 0 0,0 0 1 0 0,0 0-1 0 0,0 0 1 0 0,1 0-1 0 0,-1 0 1 0 0,0 0-1 0 0,0 0 1 0 0,0 0-1 0 0,1 0 1 0 0,-1 0-1 0 0,0 0 1 0 0,0 0 0 0 0,0 0-1 0 0,1 0 1 0 0,-1 0-1 0 0,0 0 1 0 0,0 0-1 0 0,0 0 1 0 0,1 0-1 0 0,-1 0 1 0 0,0 0-1 0 0,0 0 1 0 0,0 0-1 0 0,1 0 1 0 0,-1 0-1 0 0,0 0 1 0 0,0-1-1 0 0,0 1 1 0 0,1 0-1 0 0,-1-8-2455 0 0,-4-7-5190 0 0,1 9 3223 0 0</inkml:trace>
</inkml:ink>
</file>

<file path=ppt/ink/ink6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0.4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3 1624 0 0,'-12'1'4175'0'0,"9"-1"-3341"0"0,1 0-1 0 0,0 0 0 0 0,0 0 0 0 0,-1 0 0 0 0,1 0 0 0 0,0 1 0 0 0,0-1 0 0 0,-1 1 0 0 0,1-1 0 0 0,-3 3 0 0 0,5-3-785 0 0,0 0 1 0 0,0 0-1 0 0,0 0 0 0 0,0 1 0 0 0,0-1 1 0 0,0 0-1 0 0,0 0 0 0 0,0 0 0 0 0,0 0 1 0 0,0 1-1 0 0,0-1 0 0 0,0 0 0 0 0,0 0 0 0 0,0 0 1 0 0,0 0-1 0 0,0 1 0 0 0,1-1 0 0 0,-1 0 1 0 0,0 0-1 0 0,0 0 0 0 0,0 0 0 0 0,0 0 1 0 0,0 0-1 0 0,0 1 0 0 0,1-1 0 0 0,-1 0 1 0 0,0 0-1 0 0,0 0 0 0 0,0 0 0 0 0,0 0 0 0 0,1 0 1 0 0,-1 0-1 0 0,0 0 0 0 0,0 0 0 0 0,0 0 1 0 0,0 0-1 0 0,1 0 0 0 0,-1 0 0 0 0,0 0 1 0 0,0 0-1 0 0,0 0 0 0 0,0 0 0 0 0,1 0 0 0 0,8 2 508 0 0,11-1-112 0 0,1-1 0 0 0,0-1 1 0 0,27-4-1 0 0,15-2 158 0 0,83 4 417 0 0,150 17-1 0 0,143 39-1153 0 0,-329-35-868 0 0,-110-18 947 0 0,1 0 1 0 0,-1 0-1 0 0,1 0 0 0 0,-1 0 0 0 0,0 0 0 0 0,1 1 1 0 0,-1-1-1 0 0,1 0 0 0 0,-1 0 0 0 0,1 0 1 0 0,-1 0-1 0 0,0 1 0 0 0,1-1 0 0 0,-1 0 0 0 0,0 0 1 0 0,1 1-1 0 0,-1-1 0 0 0,0 0 0 0 0,1 0 1 0 0,-1 1-1 0 0,0-1 0 0 0,1 1 0 0 0,-6 4-1482 0 0,-16 2-1247 0 0,4-4 291 0 0,-5 0-387 0 0</inkml:trace>
</inkml:ink>
</file>

<file path=ppt/ink/ink6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1.1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49 464 0 0,'-10'-10'4199'0'0,"-1"-1"0"0"0,-22-15 0 0 0,29 24-2021 0 0,6 7-706 0 0,7 9 72 0 0,-7-12-1314 0 0,4 8 294 0 0,-1 1 1 0 0,6 14-1 0 0,-2-6-67 0 0,13 32 495 0 0,-11-24-532 0 0,1-1-1 0 0,21 35 1 0 0,-22-48-256 0 0,-8-16-66 0 0,-2-9-54 0 0,-2 0-46 0 0,0-1 1 0 0,-1 1-1 0 0,-4-15 1 0 0,3 15 0 0 0,0-1 0 0 0,1 1 0 0 0,0-16 0 0 0,2 20 1 0 0,0 0-1 0 0,1 0 0 0 0,0 0 1 0 0,1 0-1 0 0,-1 0 1 0 0,2 0-1 0 0,3-12 0 0 0,-4 18-2 0 0,-1-1 0 0 0,0 0 0 0 0,0 1 0 0 0,1-1 0 0 0,0 1 0 0 0,-1 0 0 0 0,1-1 0 0 0,0 1 0 0 0,0 0 0 0 0,0 0 0 0 0,1 0 0 0 0,-1 1 0 0 0,0-1 0 0 0,1 0-1 0 0,-1 1 1 0 0,1 0 0 0 0,-1-1 0 0 0,1 1 0 0 0,0 0 0 0 0,0 0 0 0 0,-1 0 0 0 0,1 1 0 0 0,0-1 0 0 0,3 1 0 0 0,4-1-4 0 0,1 2 0 0 0,-1-1 0 0 0,0 2 0 0 0,0-1 0 0 0,17 5 0 0 0,49 21-9 0 0,-55-19 41 0 0,-11-3-9 0 0,1-1 1 0 0,-1 1 0 0 0,0 0 0 0 0,0 1 0 0 0,-1 1 0 0 0,16 12 0 0 0,-21-15 19 0 0,0-1-1 0 0,-1 1 1 0 0,1 0 0 0 0,-1 0 0 0 0,0 0 0 0 0,-1 1 0 0 0,1-1 0 0 0,-1 1 0 0 0,0-1 0 0 0,0 1 0 0 0,0 0 0 0 0,-1 0 0 0 0,1 0 0 0 0,-1 0 0 0 0,0 0 0 0 0,-1 0 0 0 0,1 7 0 0 0,-3 9 249 0 0,1-15-253 0 0,0 0-1 0 0,0 0 1 0 0,1 0-1 0 0,0 0 1 0 0,1 9-1 0 0,-1-13-38 0 0,0-1-1 0 0,0 0 1 0 0,1 0 0 0 0,-1 0-1 0 0,1 0 1 0 0,-1 0-1 0 0,0 0 1 0 0,1 0 0 0 0,0-1-1 0 0,-1 1 1 0 0,1 0-1 0 0,0 0 1 0 0,-1 0 0 0 0,1 0-1 0 0,0-1 1 0 0,0 1 0 0 0,-1 0-1 0 0,1-1 1 0 0,0 1-1 0 0,0-1 1 0 0,0 1 0 0 0,0-1-1 0 0,0 1 1 0 0,0-1-1 0 0,0 1 1 0 0,0-1 0 0 0,0 0-1 0 0,0 0 1 0 0,0 0-1 0 0,0 1 1 0 0,0-1 0 0 0,1 0-1 0 0,-1 0 1 0 0,0 0 0 0 0,0-1-1 0 0,0 1 1 0 0,1 0-1 0 0,3-1-211 0 0,0 0 0 0 0,0-1-1 0 0,0 1 1 0 0,0-1 0 0 0,-1 0-1 0 0,1 0 1 0 0,6-5 0 0 0,31-22-5021 0 0,-27 18 1059 0 0,-6 4 612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2.7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15 2401 0 0,'0'0'301'0'0,"0"-1"0"0"0,0 1 0 0 0,0-1 0 0 0,0 1 0 0 0,0-1 0 0 0,0 1 0 0 0,1-1 0 0 0,-1 0 1 0 0,0 1-1 0 0,0-1 0 0 0,0 1 0 0 0,1-1 0 0 0,-1 1 0 0 0,0 0 0 0 0,1-1 0 0 0,-1 1 0 0 0,0-1 1 0 0,1 1-1 0 0,-1-1 0 0 0,1 1 0 0 0,-1 0 0 0 0,1-1 0 0 0,-1 1 0 0 0,0 0 0 0 0,2-1 1 0 0,-1 0-25 0 0,1 1 0 0 0,0-1 0 0 0,0 1 1 0 0,-1 0-1 0 0,1-1 0 0 0,0 1 0 0 0,0 0 1 0 0,2 0-1 0 0,2 1 34 0 0,0-1 0 0 0,-1 1 0 0 0,1 1 0 0 0,9 2 0 0 0,-6 0-58 0 0,0 0 0 0 0,-1 0 0 0 0,1 1 0 0 0,-1 0-1 0 0,0 1 1 0 0,0 0 0 0 0,-1 0 0 0 0,11 12 0 0 0,-3-1 271 0 0,-1 1 0 0 0,19 31 0 0 0,-27-39-476 0 0,1 0 0 0 0,0-1 0 0 0,15 16 0 0 0,-19-23-310 0 0,-1 1 0 0 0,1-1 0 0 0,0 0 0 0 0,0 0 0 0 0,0 0 0 0 0,0 0 0 0 0,0 0 0 0 0,0 0 0 0 0,0-1 0 0 0,1 0 0 0 0,-1 1 0 0 0,1-1 0 0 0,-1 0 0 0 0,1-1 0 0 0,-1 1 0 0 0,7 0 0 0 0,-3-2-641 0 0</inkml:trace>
</inkml:ink>
</file>

<file path=ppt/ink/ink6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1.5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0 1296 0 0,'34'14'4772'0'0,"-15"-7"-3018"0"0,1 0 0 0 0,22 3 0 0 0,-15-5-637 0 0,0 2 0 0 0,-1 0 0 0 0,0 2 0 0 0,0 1 0 0 0,-1 1 0 0 0,29 17 0 0 0,-21-8-416 0 0,37 24 753 0 0,-61-37-1284 0 0,0 0-1 0 0,-1 0 1 0 0,0 1 0 0 0,-1 0-1 0 0,12 15 1 0 0,-3 3-17 0 0,-1 0 1 0 0,-1 1-1 0 0,-1 1 0 0 0,-1 0 1 0 0,-2 1-1 0 0,8 31 0 0 0,-8-14-118 0 0,-2 1-1 0 0,-1 0 1 0 0,-1 57-1 0 0,-6-84-25 0 0,-1 0 1 0 0,0-1-1 0 0,-2 1 0 0 0,0-1 1 0 0,-1 1-1 0 0,-1-1 1 0 0,-1 0-1 0 0,-9 21 0 0 0,10-29-113 0 0,-1 0 1 0 0,0 0-1 0 0,0-1 0 0 0,-1 0 0 0 0,0 0 1 0 0,-1-1-1 0 0,0 0 0 0 0,-1 0 0 0 0,0-1 1 0 0,0 0-1 0 0,0-1 0 0 0,-1 0 0 0 0,0 0 0 0 0,-18 8 1 0 0,17-11-1156 0 0,0 0 0 0 0,0 0 0 0 0,0-1 0 0 0,-1-1 0 0 0,-22 2 0 0 0,15-3-1902 0 0</inkml:trace>
</inkml:ink>
</file>

<file path=ppt/ink/ink6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10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62 512 0 0,'22'-25'3674'0'0,"-19"22"-3401"0"0,-1 0 0 0 0,1 0 0 0 0,1 1 0 0 0,-1-1-1 0 0,0 1 1 0 0,1 0 0 0 0,-1 0 0 0 0,1 0 0 0 0,-1 0-1 0 0,1 1 1 0 0,0-1 0 0 0,0 1 0 0 0,6-1 0 0 0,7-1 311 0 0,1 1 1 0 0,0 1 0 0 0,-1 1-1 0 0,35 3 1 0 0,21 5 215 0 0,-41-5-340 0 0,0 2-1 0 0,51 13 1 0 0,-78-17-356 0 0,0 1 1 0 0,-1 0-1 0 0,1 0 0 0 0,0 0 0 0 0,-1 0 1 0 0,8 6-1 0 0,-10-6-40 0 0,-1-1-1 0 0,1 1 1 0 0,-1-1 0 0 0,0 1-1 0 0,1-1 1 0 0,-1 1 0 0 0,0 0-1 0 0,0 0 1 0 0,0-1 0 0 0,0 1-1 0 0,0 0 1 0 0,-1 0 0 0 0,1 0-1 0 0,-1 0 1 0 0,1 0 0 0 0,-1 0-1 0 0,1 0 1 0 0,-1 0 0 0 0,0 3-1 0 0,-1 3 67 0 0,0 0 1 0 0,0-1-1 0 0,-1 1 0 0 0,0 0 0 0 0,-4 8 0 0 0,0 2 13 0 0,2-3-9 0 0,-1 1 111 0 0,-11 27 0 0 0,13-37-220 0 0,0-1-1 0 0,0 0 1 0 0,0 0-1 0 0,-1 0 1 0 0,0 0-1 0 0,0 0 1 0 0,0-1-1 0 0,-8 6 1 0 0,-2 0 34 0 0,-20 12 1 0 0,22-16-20 0 0,0 1 0 0 0,1 1 1 0 0,-18 15-1 0 0,27-20-33 0 0,0-1 0 0 0,0 0 0 0 0,0 1 1 0 0,0 0-1 0 0,0-1 0 0 0,0 1 1 0 0,1 0-1 0 0,0 0 0 0 0,-1 0 0 0 0,1 0 1 0 0,0 0-1 0 0,1 0 0 0 0,-2 4 0 0 0,2-5-7 0 0,0-1 0 0 0,0 1-1 0 0,0 0 1 0 0,0 0 0 0 0,0-1-1 0 0,1 1 1 0 0,-1 0 0 0 0,0-1-1 0 0,1 1 1 0 0,-1 0-1 0 0,1-1 1 0 0,0 1 0 0 0,0-1-1 0 0,-1 1 1 0 0,1-1 0 0 0,0 1-1 0 0,0-1 1 0 0,0 0 0 0 0,1 0-1 0 0,-1 1 1 0 0,0-1-1 0 0,0 0 1 0 0,1 0 0 0 0,-1 0-1 0 0,0 0 1 0 0,3 1 0 0 0,10 5 17 0 0,1-1 0 0 0,-1-1 1 0 0,1 0-1 0 0,0-1 0 0 0,0-1 1 0 0,1 0-1 0 0,26 1 0 0 0,-31-2-12 0 0,-8-1-10 0 0,1-1 0 0 0,-1 1 0 0 0,0-1 0 0 0,0 0 0 0 0,0 1 0 0 0,0-2 0 0 0,0 1 0 0 0,1 0 0 0 0,4-2 0 0 0,-8 3 3 0 0,0-1 1 0 0,0 1-1 0 0,0-1 0 0 0,0 1 0 0 0,1-1 0 0 0,-1 1 1 0 0,0-1-1 0 0,0 1 0 0 0,0-1 0 0 0,0 0 1 0 0,0 1-1 0 0,1-1 0 0 0,-1 1 0 0 0,0-1 0 0 0,0 0 1 0 0,1 1-1 0 0,-1-1 0 0 0,0 0 0 0 0,1 1 1 0 0,-1-1-1 0 0,0 0 0 0 0,1 1 0 0 0,-1-1 1 0 0,0 0-1 0 0,1 1 0 0 0,13 10-101 0 0,0-7 146 0 0,-13-4-42 0 0,-1 1 0 0 0,0-1 0 0 0,1 0 0 0 0,-1 0 0 0 0,0 0-1 0 0,1 0 1 0 0,-1 0 0 0 0,1 0 0 0 0,-1 0 0 0 0,0 0 0 0 0,1 0-1 0 0,-1 0 1 0 0,0 0 0 0 0,1 0 0 0 0,-1 0 0 0 0,0 0 0 0 0,1-1-1 0 0,-1 1 1 0 0,0 0 0 0 0,1 0 0 0 0,-1 0 0 0 0,0 0 0 0 0,0-1 0 0 0,1 1-1 0 0,-1 0 1 0 0,0 0 0 0 0,0 0 0 0 0,1-1 0 0 0,-1 1 0 0 0,0 0-1 0 0,0-1 1 0 0,0 1 0 0 0,1 0 0 0 0,-1 0 0 0 0,0-1 0 0 0,0 1-1 0 0,0 0 1 0 0,0-1 0 0 0,0 0 0 0 0,0 1-2 0 0,0-1 1 0 0,-1 0-1 0 0,1 1 1 0 0,-1-1-1 0 0,1 1 0 0 0,-1-1 1 0 0,1 1-1 0 0,-1-1 1 0 0,0 1-1 0 0,1-1 0 0 0,-1 1 1 0 0,0-1-1 0 0,1 1 1 0 0,-1 0-1 0 0,0-1 0 0 0,1 1 1 0 0,-1 0-1 0 0,0-1 1 0 0,0 1-1 0 0,1 0 0 0 0,-3 0 1 0 0,-17-3-12 0 0,-42 6 90 0 0,60-3-78 0 0,0 0 0 0 0,-1 1 1 0 0,1-1-1 0 0,0 1 0 0 0,-1 0 0 0 0,1 0 0 0 0,0 0 0 0 0,0 0 0 0 0,0 0 0 0 0,0 0 0 0 0,0 0 0 0 0,0 1 0 0 0,0-1 0 0 0,0 1 0 0 0,0 0 0 0 0,1-1 0 0 0,-1 1 0 0 0,1 0 0 0 0,-1 0 0 0 0,1 0 0 0 0,0 0 0 0 0,-1 0 0 0 0,1 0 0 0 0,0 0 1 0 0,1 1-1 0 0,-1-1 0 0 0,0 0 0 0 0,0 5 0 0 0,-1-3 1 0 0,0 0 1 0 0,-1 0-1 0 0,1-1 0 0 0,-1 1 1 0 0,0-1-1 0 0,0 1 1 0 0,0-1-1 0 0,-4 4 1 0 0,2-3 31 0 0,-6 7-41 0 0,3-4 25 0 0,0 1 1 0 0,-12 16 0 0 0,19-22-18 0 0,-1 0-1 0 0,1 0 1 0 0,-1 0 0 0 0,1 0 0 0 0,0 1-1 0 0,0-1 1 0 0,0 0 0 0 0,1 1 0 0 0,-1-1-1 0 0,1 1 1 0 0,-1-1 0 0 0,1 1 0 0 0,0-1-1 0 0,-1 1 1 0 0,1-1 0 0 0,1 1 0 0 0,0 4-1 0 0,-1-6 2 0 0,0 0 1 0 0,1 0-1 0 0,-1 0 0 0 0,1 0 0 0 0,0 0 0 0 0,-1 0 0 0 0,1 0 0 0 0,0 0 0 0 0,0 0 0 0 0,-1 0 0 0 0,1-1 0 0 0,0 1 0 0 0,0 0 0 0 0,0-1 0 0 0,0 1 0 0 0,0 0 0 0 0,0-1 0 0 0,0 1 0 0 0,0-1 1 0 0,0 0-1 0 0,0 1 0 0 0,0-1 0 0 0,1 0 0 0 0,-1 0 0 0 0,0 0 0 0 0,0 1 0 0 0,0-1 0 0 0,0 0 0 0 0,0 0 0 0 0,2-1 0 0 0,5 1 1 0 0,-1-1 1 0 0,1 0-1 0 0,9-3 0 0 0,-12 3 34 0 0,20-3-44 0 0,-1 2-1 0 0,1 1 1 0 0,-1 0 0 0 0,1 2 0 0 0,30 5-1 0 0,-9-2 24 0 0,-42-4-17 0 0,1 1 0 0 0,-1 0-1 0 0,0 0 1 0 0,1 0 0 0 0,-1 0 0 0 0,0 1 0 0 0,0 0 0 0 0,0 0-1 0 0,0 0 1 0 0,0 0 0 0 0,0 1 0 0 0,0-1 0 0 0,-1 1-1 0 0,1 0 1 0 0,-1 0 0 0 0,0 0 0 0 0,0 0 0 0 0,4 6 0 0 0,-3-3 4 0 0,-1 0 0 0 0,1 0 0 0 0,-1 1 0 0 0,0-1 0 0 0,-1 1 0 0 0,0 0 0 0 0,0-1 0 0 0,0 1 0 0 0,-1 0 0 0 0,2 14 0 0 0,-3-8-6 0 0,3 21 9 0 0,-2 0 1 0 0,-1 0-1 0 0,-9 57 1 0 0,8-86 0 0 0,-1 0 0 0 0,1-1 0 0 0,-1 1 0 0 0,-1-1 1 0 0,1 0-1 0 0,0 0 0 0 0,-1 1 0 0 0,0-2 0 0 0,0 1 0 0 0,0 0 1 0 0,-1-1-1 0 0,1 1 0 0 0,-1-1 0 0 0,-7 5 0 0 0,0 0-7 0 0,-1-1-1 0 0,0 0 1 0 0,-25 10-1 0 0,1-6-166 0 0,0-1 0 0 0,-1-2-1 0 0,-71 6 1 0 0,29-4-1019 0 0,40-7-2312 0 0,26-5 814 0 0</inkml:trace>
</inkml:ink>
</file>

<file path=ppt/ink/ink6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1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53 512 0 0,'-25'-21'4375'0'0,"23"20"-4004"0"0,1 0 1 0 0,0 0-1 0 0,-1 1 0 0 0,0-1 0 0 0,1 0 1 0 0,-1 1-1 0 0,1-1 0 0 0,-1 1 0 0 0,0-1 1 0 0,1 1-1 0 0,-1 0 0 0 0,0-1 0 0 0,0 1 1 0 0,1 0-1 0 0,-1 0 0 0 0,-2 1 0 0 0,0 0 193 0 0,0 1 1 0 0,0 0-1 0 0,1 0 0 0 0,-1 0 0 0 0,-5 4 0 0 0,-6 4 675 0 0,10-6-968 0 0,0-1 1 0 0,0 1-1 0 0,1 0 0 0 0,-1 0 1 0 0,1 0-1 0 0,0 1 0 0 0,-5 7 0 0 0,-23 37 1028 0 0,29-44-1206 0 0,0 1 16 0 0,0 0 0 0 0,1 1 0 0 0,0-1 0 0 0,0 0 1 0 0,0 0-1 0 0,1 1 0 0 0,-1 12 0 0 0,1-14-78 0 0,1 1 1 0 0,0-1-1 0 0,0 0 1 0 0,1 0-1 0 0,-1 1 1 0 0,1-1-1 0 0,0 0 1 0 0,1 0-1 0 0,-1 0 1 0 0,4 7-1 0 0,-3-9-31 0 0,1 1-1 0 0,-1-1 1 0 0,1 0 0 0 0,0 0 0 0 0,0-1-1 0 0,0 1 1 0 0,0-1 0 0 0,0 1-1 0 0,0-1 1 0 0,1 0 0 0 0,-1 0 0 0 0,1 0-1 0 0,-1-1 1 0 0,1 1 0 0 0,0-1-1 0 0,5 1 1 0 0,7 2-52 0 0,0-1 0 0 0,25 1-1 0 0,-40-4 51 0 0,28 1-165 0 0,1-2 0 0 0,44-6 0 0 0,-31 2 72 0 0,-11 0-239 0 0,51-13 0 0 0,-79 17 295 0 0,0 0 0 0 0,-1 0 0 0 0,1-1 0 0 0,0 1 0 0 0,-1-1 0 0 0,0 0 1 0 0,1 0-1 0 0,-1 0 0 0 0,0-1 0 0 0,0 1 0 0 0,5-6 0 0 0,-7 7 37 0 0,0-1-1 0 0,0 1 0 0 0,0-1 1 0 0,0 1-1 0 0,0-1 1 0 0,0 0-1 0 0,-1 0 1 0 0,1 1-1 0 0,0-1 0 0 0,-1 0 1 0 0,0 0-1 0 0,1 0 1 0 0,-1 0-1 0 0,0 1 1 0 0,0-1-1 0 0,0 0 0 0 0,0 0 1 0 0,-1 0-1 0 0,1 0 1 0 0,0 0-1 0 0,-1 1 1 0 0,1-1-1 0 0,-1 0 0 0 0,0 0 1 0 0,1 1-1 0 0,-2-3 1 0 0,-40-75 225 0 0,33 66-213 0 0,0-1 0 0 0,0 1 0 0 0,-17-17 1 0 0,19 24 6 0 0,-1 0 0 0 0,1 0 0 0 0,-1 1 1 0 0,0 0-1 0 0,0 0 0 0 0,-1 1 0 0 0,1 0 1 0 0,-1 1-1 0 0,0 0 0 0 0,-14-3 1 0 0,10 3-1 0 0,0 1 1 0 0,0 0 0 0 0,0 1 0 0 0,0 1 0 0 0,0 0 0 0 0,0 1 0 0 0,-14 2 0 0 0,18-1-16 0 0,0 1 0 0 0,1 0 1 0 0,-1 1-1 0 0,1-1 0 0 0,0 1 0 0 0,0 1 0 0 0,0 0 0 0 0,1 0 0 0 0,-10 8 1 0 0,7-5-15 0 0,1 1 0 0 0,0 0 1 0 0,0 1-1 0 0,1 0 0 0 0,1 0 1 0 0,-8 12-1 0 0,14-20-18 0 0,0 0 0 0 0,0 0 0 0 0,0-1 0 0 0,0 1 1 0 0,1 0-1 0 0,-1 0 0 0 0,1 0 0 0 0,-1 0 0 0 0,1 0 0 0 0,0 0 0 0 0,0 0 0 0 0,-1 0 0 0 0,1 0 0 0 0,1 0 0 0 0,-1 0 1 0 0,0 0-1 0 0,0 0 0 0 0,1 0 0 0 0,-1-1 0 0 0,1 1 0 0 0,0 0 0 0 0,-1 0 0 0 0,1 0 0 0 0,0 0 0 0 0,0-1 0 0 0,0 1 1 0 0,0 0-1 0 0,3 2 0 0 0,0 0-753 0 0,1 0 1 0 0,-1 0 0 0 0,1 0-1 0 0,0-1 1 0 0,0 0 0 0 0,1 0-1 0 0,-1 0 1 0 0,9 3 0 0 0,8 2-3124 0 0</inkml:trace>
</inkml:ink>
</file>

<file path=ppt/ink/ink6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1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33 256 0 0,'-4'-4'1182'0'0,"-1"0"0"0"0,1 1 1 0 0,-1 0-1 0 0,0 0 0 0 0,0 0 0 0 0,0 0 0 0 0,-1 1 1 0 0,1 0-1 0 0,-1 0 0 0 0,-7-2 0 0 0,11 4-904 0 0,0 0-1 0 0,1 0 0 0 0,-1 0 1 0 0,0 0-1 0 0,1 1 1 0 0,-1-1-1 0 0,0 0 0 0 0,1 1 1 0 0,-1 0-1 0 0,0-1 1 0 0,1 1-1 0 0,-1 0 1 0 0,1-1-1 0 0,-3 3 0 0 0,-23 16 923 0 0,21-14-738 0 0,-8 7 7 0 0,1 1 0 0 0,0 1 1 0 0,-13 17-1 0 0,7-7-60 0 0,12-17-281 0 0,1 1-1 0 0,0 0 1 0 0,1 1 0 0 0,0-1 0 0 0,0 1 0 0 0,-5 13 0 0 0,9-19-112 0 0,0 0 0 0 0,0 0-1 0 0,0 0 1 0 0,1 0-1 0 0,-1 1 1 0 0,1-1 0 0 0,0 0-1 0 0,0 0 1 0 0,0 1 0 0 0,0-1-1 0 0,0 0 1 0 0,1 0 0 0 0,-1 0-1 0 0,1 0 1 0 0,0 1-1 0 0,0-1 1 0 0,0 0 0 0 0,1 0-1 0 0,-1-1 1 0 0,1 1 0 0 0,0 0-1 0 0,-1 0 1 0 0,4 3 0 0 0,0-2-40 0 0,0 1 0 0 0,0 0 1 0 0,0-1-1 0 0,1 0 1 0 0,-1 0-1 0 0,1 0 1 0 0,0-1-1 0 0,0 0 1 0 0,0 0-1 0 0,1-1 1 0 0,-1 0-1 0 0,7 2 1 0 0,11 1-395 0 0,-1-1 1 0 0,28 0 0 0 0,-5 0-809 0 0,43 3-4843 0 0,-60-8 3540 0 0</inkml:trace>
</inkml:ink>
</file>

<file path=ppt/ink/ink6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2.2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52 8 0 0,'0'-2'320'0'0,"-1"0"1"0"0,1 1-1 0 0,0-1 1 0 0,0 0-1 0 0,-1 1 1 0 0,1-1-1 0 0,1 0 0 0 0,-1 1 1 0 0,0-1-1 0 0,0 0 1 0 0,0 0-1 0 0,1 1 1 0 0,-1-1-1 0 0,1 1 0 0 0,0-1 1 0 0,-1 0-1 0 0,1 1 1 0 0,0-1-1 0 0,0 1 0 0 0,0-1 1 0 0,0 1-1 0 0,0 0 1 0 0,0-1-1 0 0,0 1 1 0 0,0 0-1 0 0,1 0 0 0 0,-1 0 1 0 0,0 0-1 0 0,1 0 1 0 0,-1 0-1 0 0,1 0 1 0 0,-1 0-1 0 0,1 1 0 0 0,0-1 1 0 0,-1 1-1 0 0,1-1 1 0 0,-1 1-1 0 0,1-1 1 0 0,0 1-1 0 0,0 0 0 0 0,-1 0 1 0 0,1 0-1 0 0,0 0 1 0 0,2 0-1 0 0,-4 1-207 0 0,1-1 1 0 0,-1 1-1 0 0,1-1 0 0 0,-1 1 0 0 0,1-1 1 0 0,-1 1-1 0 0,1-1 0 0 0,-1 1 0 0 0,0 0 0 0 0,1-1 1 0 0,-1 1-1 0 0,0 0 0 0 0,1-1 0 0 0,-1 1 1 0 0,0 0-1 0 0,0-1 0 0 0,0 1 0 0 0,0 0 1 0 0,0 0-1 0 0,0-1 0 0 0,0 1 0 0 0,0 0 1 0 0,0 0-1 0 0,0-1 0 0 0,0 2 0 0 0,-4 23 860 0 0,3-18-654 0 0,0 3-138 0 0,0 0 1 0 0,0 0-1 0 0,1 0 0 0 0,0 0 1 0 0,3 16-1 0 0,-1-21-164 0 0,-1 1 0 0 0,1 0 0 0 0,0 0 0 0 0,0-1 0 0 0,0 1 0 0 0,1-1 0 0 0,0 0 0 0 0,0 0 0 0 0,1 0 0 0 0,6 8 0 0 0,-4-6-101 0 0,-3-3-62 0 0,0-1 1 0 0,0 1-1 0 0,0-1 1 0 0,0 0 0 0 0,1 0-1 0 0,-1 0 1 0 0,1 0 0 0 0,0-1-1 0 0,0 1 1 0 0,0-1 0 0 0,0 0-1 0 0,7 2 1 0 0,-4-5-3992 0 0</inkml:trace>
</inkml:ink>
</file>

<file path=ppt/ink/ink6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2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39 8 0 0,'0'0'145'0'0,"-1"-1"-1"0"0,1 0 1 0 0,-1 1 0 0 0,1-1-1 0 0,0 0 1 0 0,-1 1 0 0 0,1-1-1 0 0,0 0 1 0 0,0 0 0 0 0,-1 0 0 0 0,1 1-1 0 0,0-1 1 0 0,0 0 0 0 0,0 0-1 0 0,0 1 1 0 0,0-1 0 0 0,0 0-1 0 0,0 0 1 0 0,0 0 0 0 0,1 1-1 0 0,-1-1 1 0 0,0 0 0 0 0,1-1-1 0 0,11-13 4929 0 0,-6 10-4399 0 0,-16 12 4278 0 0,9-7-3833 0 0,3 0-237 0 0,8 0 134 0 0,-2 0-804 0 0,-1 1 1 0 0,0 1-1 0 0,1-1 0 0 0,-1 1 1 0 0,0 0-1 0 0,0 1 1 0 0,0-1-1 0 0,0 1 0 0 0,-1 1 1 0 0,1-1-1 0 0,7 7 1 0 0,10 7 49 0 0,31 31 1 0 0,-43-38-174 0 0,5 5-74 0 0,-1 1 0 0 0,0 1 0 0 0,-2 0 0 0 0,0 0 1 0 0,0 2-1 0 0,-2 0 0 0 0,0 0 0 0 0,9 23 0 0 0,-18-34-17 0 0,0 0 0 0 0,-1 1 0 0 0,0-1 0 0 0,0 1 0 0 0,-1 0 0 0 0,0 0 0 0 0,0 11 0 0 0,-1-16-13 0 0,-1 0 0 0 0,1 1 0 0 0,-1-1 0 0 0,1 1 0 0 0,-1-1 0 0 0,-1 0 0 0 0,1 0 0 0 0,-1 0 0 0 0,1 0 0 0 0,-1 0 0 0 0,0 0 0 0 0,-1 0 0 0 0,1 0 0 0 0,-1-1 0 0 0,1 1 0 0 0,-5 3 0 0 0,-10 7-631 0 0,0-1 0 0 0,-1-1 0 0 0,0 0 0 0 0,-25 10 0 0 0,-3 3-6172 0 0,34-17 4748 0 0</inkml:trace>
</inkml:ink>
</file>

<file path=ppt/ink/ink6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4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1 512 0 0,'0'0'36'0'0,"0"0"0"0"0,-1 0 0 0 0,1 0 0 0 0,-1 0-1 0 0,1 0 1 0 0,-1 0 0 0 0,1 0 0 0 0,-1 0 0 0 0,1 0 0 0 0,-1 0 0 0 0,1 0 0 0 0,0 0-1 0 0,-1 0 1 0 0,1 0 0 0 0,-1 1 0 0 0,1-1 0 0 0,0 0 0 0 0,-1 0 0 0 0,1 0 0 0 0,-1 1-1 0 0,1-1 1 0 0,0 0 0 0 0,-1 1 0 0 0,1-1 0 0 0,0 0 0 0 0,0 1 0 0 0,-1-1 0 0 0,1 0-1 0 0,0 1 1 0 0,0-1 0 0 0,-1 1 0 0 0,1 0 0 0 0,-3 4 819 0 0,-6 5-405 0 0,8-9-533 0 0,0 0 1 0 0,0-1-1 0 0,1 1 1 0 0,-1 0-1 0 0,0-1 1 0 0,1 1-1 0 0,-1 0 0 0 0,0 0 1 0 0,1 0-1 0 0,-1 0 1 0 0,1-1-1 0 0,-1 1 1 0 0,1 0-1 0 0,-1 0 1 0 0,1 0-1 0 0,0 0 0 0 0,0 0 1 0 0,-1 0-1 0 0,1 0 1 0 0,0 0-1 0 0,0 0 1 0 0,0 0-1 0 0,0 0 1 0 0,0 0-1 0 0,0 1 0 0 0,0-1 1 0 0,1 0-1 0 0,-1 1 1 0 0,1 0-341 0 0</inkml:trace>
</inkml:ink>
</file>

<file path=ppt/ink/ink6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26.3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51 151 8 0 0,'-3'-6'1084'0'0,"0"1"0"0"0,1-1-1 0 0,-1 0 1 0 0,2 0 0 0 0,-1 0 0 0 0,0 0 0 0 0,1 0 0 0 0,0 0-1 0 0,0-7 1 0 0,2 13-974 0 0,-1 0-1 0 0,0 0 1 0 0,0 0-1 0 0,0 1 1 0 0,0-1-1 0 0,0 0 1 0 0,0 0-1 0 0,1 1 1 0 0,-1-1-1 0 0,0 0 1 0 0,0 0-1 0 0,0 0 1 0 0,1 0-1 0 0,-1 1 0 0 0,0-1 1 0 0,0 0-1 0 0,0 0 1 0 0,1 0-1 0 0,-1 0 1 0 0,0 0-1 0 0,0 0 1 0 0,1 0-1 0 0,-1 0 1 0 0,0 0-1 0 0,0 1 1 0 0,1-1-1 0 0,-1 0 1 0 0,0 0-1 0 0,1 0 1 0 0,-1-1-1 0 0,0 1 1 0 0,0 0-1 0 0,1 0 1 0 0,-1 0-1 0 0,0 0 1 0 0,0 0-1 0 0,1 0 0 0 0,-1 0 1 0 0,0 0-1 0 0,0 0 1 0 0,0-1-1 0 0,1 1 1 0 0,-1 0-1 0 0,0 0 1 0 0,0 0-1 0 0,0 0 1 0 0,1-1-1 0 0,-1 1 1 0 0,0 0-1 0 0,0 0 1 0 0,0 0-1 0 0,0-1 1 0 0,0 1-1 0 0,1 0 1 0 0,-1 15 351 0 0,-1 0 0 0 0,0 0 0 0 0,-1 0 0 0 0,0 0 0 0 0,-2 0 0 0 0,1-1 0 0 0,-2 1 0 0 0,-11 25-1 0 0,14-37-423 0 0,1 0 1 0 0,-1 1-1 0 0,1-1 0 0 0,0 1 0 0 0,0-1 0 0 0,0 1 0 0 0,0 5 0 0 0,2-9-40 0 0,1-1 0 0 0,-1 0 0 0 0,1 1 0 0 0,-1-1 1 0 0,0 0-1 0 0,0 0 0 0 0,1 0 0 0 0,-1 0 0 0 0,1-1 1 0 0,3-5 7 0 0,-1-1 1 0 0,0 0 0 0 0,0 0 0 0 0,-1 0 0 0 0,1 0 0 0 0,-2 0 0 0 0,0-1 0 0 0,0 1 0 0 0,0-1 0 0 0,0-12 0 0 0,-1 11-5 0 0,0 1 0 0 0,1-1 0 0 0,0 1 0 0 0,0 0 0 0 0,1 0 0 0 0,1 0 0 0 0,-1 0 0 0 0,7-11 0 0 0,-9 19 2 0 0,0-1 0 0 0,0 1 1 0 0,0 0-1 0 0,0 0 0 0 0,0-1 0 0 0,0 1 0 0 0,0 0 0 0 0,0 0 0 0 0,0 0 1 0 0,1 0-1 0 0,-1 1 0 0 0,0-1 0 0 0,1 0 0 0 0,-1 0 0 0 0,1 1 0 0 0,-1-1 0 0 0,1 1 1 0 0,-1-1-1 0 0,1 1 0 0 0,-1 0 0 0 0,1-1 0 0 0,-1 1 0 0 0,1 0 0 0 0,-1 0 0 0 0,1 0 1 0 0,0 0-1 0 0,-1 1 0 0 0,1-1 0 0 0,-1 0 0 0 0,1 1 0 0 0,2 0 0 0 0,3 2 3 0 0,0 1 0 0 0,0 0-1 0 0,0 0 1 0 0,-1 0 0 0 0,8 7-1 0 0,3 2-23 0 0,-6-7 57 0 0,-2 1-1 0 0,1 1 1 0 0,-1 0-1 0 0,0 0 1 0 0,8 11-1 0 0,-14-16 8 0 0,-1 0 0 0 0,1 1 0 0 0,-1-1 0 0 0,0 0 0 0 0,0 1 0 0 0,-1-1 0 0 0,1 1 0 0 0,-1 0 0 0 0,1 0 0 0 0,-1 0 0 0 0,-1-1 0 0 0,1 1 0 0 0,0 0 0 0 0,-1 0 0 0 0,0 0 0 0 0,0 0 0 0 0,0 0 0 0 0,0 0 0 0 0,-2 6 0 0 0,1-3-1 0 0,0-1 0 0 0,0 1-1 0 0,0 9 1 0 0,1-16-45 0 0,0 0 0 0 0,1 0 1 0 0,-1 0-1 0 0,0 0 0 0 0,0 1 0 0 0,0-1 1 0 0,0 0-1 0 0,1 0 0 0 0,-1 0 0 0 0,0 0 1 0 0,0 0-1 0 0,0 0 0 0 0,1 1 0 0 0,-1-1 1 0 0,0 0-1 0 0,0 0 0 0 0,0 0 0 0 0,1 0 1 0 0,-1 0-1 0 0,0 0 0 0 0,0 0 0 0 0,0 0 1 0 0,1 0-1 0 0,-1 0 0 0 0,0 0 0 0 0,0 0 1 0 0,1 0-1 0 0,-1 0 0 0 0,0 0 0 0 0,0 0 1 0 0,0 0-1 0 0,1 0 0 0 0,-1-1 0 0 0,0 1 1 0 0,0 0-1 0 0,0 0 0 0 0,1 0 0 0 0,-1 0 1 0 0,0-1-1 0 0,9-3-10 0 0,6-16-69 0 0,0-1 1 0 0,-1-1-1 0 0,11-24 0 0 0,-22 40 63 0 0,1 0 0 0 0,-1 0 0 0 0,2 0 0 0 0,-1 1-1 0 0,0-1 1 0 0,1 1 0 0 0,0 0 0 0 0,0 1 0 0 0,12-9 0 0 0,-14 11 15 0 0,-1 1 1 0 0,1-1 0 0 0,1 0 0 0 0,-1 1-1 0 0,0 0 1 0 0,0 0 0 0 0,0 0-1 0 0,1 0 1 0 0,-1 0 0 0 0,0 0 0 0 0,1 1-1 0 0,-1 0 1 0 0,1 0 0 0 0,-1 0-1 0 0,0 0 1 0 0,1 0 0 0 0,-1 1 0 0 0,1-1-1 0 0,-1 1 1 0 0,0 0 0 0 0,0 0-1 0 0,5 2 1 0 0,-6-2 4 0 0,0 0 1 0 0,-1 0-1 0 0,1 1 0 0 0,0-1 0 0 0,-1 0 1 0 0,1 1-1 0 0,-1-1 0 0 0,1 1 0 0 0,-1-1 1 0 0,1 1-1 0 0,-1 0 0 0 0,0-1 0 0 0,0 1 1 0 0,0 0-1 0 0,0 0 0 0 0,0 0 0 0 0,-1 0 1 0 0,1 0-1 0 0,-1 0 0 0 0,1 0 0 0 0,0 3 1 0 0,-1 4 39 0 0,1-1 1 0 0,-2 1 0 0 0,-1 17 0 0 0,1-18-27 0 0,0 0-1 0 0,0 0 1 0 0,2 12 0 0 0,-1-19-15 0 0,0 0-1 0 0,0-1 1 0 0,0 1-1 0 0,0 0 0 0 0,1 0 1 0 0,-1 0-1 0 0,0 0 1 0 0,1-1-1 0 0,-1 1 1 0 0,0 0-1 0 0,1 0 1 0 0,-1-1-1 0 0,1 1 0 0 0,-1 0 1 0 0,1-1-1 0 0,0 1 1 0 0,-1 0-1 0 0,1-1 1 0 0,-1 1-1 0 0,1-1 1 0 0,0 1-1 0 0,1 0 0 0 0,-1 0-4 0 0,1-1-1 0 0,-1 0 0 0 0,1 0 1 0 0,-1 1-1 0 0,1-1 0 0 0,-1 0 1 0 0,1 0-1 0 0,-1 0 0 0 0,1 0 1 0 0,-1-1-1 0 0,1 1 0 0 0,1-1 1 0 0,4-1-19 0 0,0 0-1 0 0,0-1 1 0 0,-1 0 0 0 0,8-5 0 0 0,14-8-29 0 0,-10 6 6 0 0,0 0 0 0 0,18-16-1 0 0,-31 22 41 0 0,1-1 0 0 0,-1-1 0 0 0,1 1 0 0 0,-2-1 0 0 0,1 0 0 0 0,-1 0 0 0 0,1-1 0 0 0,-2 1 0 0 0,6-11 0 0 0,8-18-17 0 0,-24 49 59 0 0,1 0 0 0 0,0 1 0 0 0,1-1-1 0 0,-6 29 1 0 0,10-37-35 0 0,0 0 1 0 0,1 0-1 0 0,-1 0 0 0 0,1 0 0 0 0,0 0 1 0 0,1 0-1 0 0,0 0 0 0 0,0 0 1 0 0,0 0-1 0 0,0 0 0 0 0,1-1 0 0 0,0 1 1 0 0,1 0-1 0 0,-1-1 0 0 0,5 8 1 0 0,-6-11-9 0 0,0 0 0 0 0,1-1 0 0 0,-1 1 0 0 0,1 0 0 0 0,-1-1 1 0 0,1 1-1 0 0,-1-1 0 0 0,1 0 0 0 0,0 1 0 0 0,0-1 0 0 0,0 0 1 0 0,0 0-1 0 0,0 0 0 0 0,0 0 0 0 0,0-1 0 0 0,0 1 1 0 0,3 0-1 0 0,-2 0-12 0 0,1-1 0 0 0,-1 0 0 0 0,1 0-1 0 0,-1-1 1 0 0,1 1 0 0 0,-1 0 0 0 0,1-1 0 0 0,-1 0 0 0 0,7-2 0 0 0,1-3-108 0 0,0 1-1 0 0,0-1 0 0 0,0-1 1 0 0,18-15-1 0 0,-21 15-5 0 0,0-1 1 0 0,-1 0-1 0 0,0 0 1 0 0,-1-1-1 0 0,1 1 1 0 0,-1-1-1 0 0,-1-1 0 0 0,8-16 1 0 0,0-7-52 0 0,11-43 0 0 0,-23 72 204 0 0,0-1 0 0 0,-1 1 0 0 0,1 0 1 0 0,-1-8-1 0 0,-11 24 131 0 0,3 3-100 0 0,0 0 1 0 0,1 0-1 0 0,1 0 0 0 0,-5 17 1 0 0,9-23-21 0 0,0 0 1 0 0,1-1 0 0 0,0 1 0 0 0,0 0 0 0 0,1 0 0 0 0,0 0 0 0 0,1 0 0 0 0,-1 0 0 0 0,4 10-1 0 0,-3-15-48 0 0,0 0 0 0 0,1 0 0 0 0,0 0 0 0 0,0 0 0 0 0,0 0 0 0 0,0 0 0 0 0,0 0 0 0 0,1 0 0 0 0,0-1 0 0 0,0 1 0 0 0,0-1 0 0 0,0 0 0 0 0,0 0 0 0 0,1 0 0 0 0,-1-1 0 0 0,1 1 0 0 0,0-1-1 0 0,0 0 1 0 0,0 0 0 0 0,0 0 0 0 0,0 0 0 0 0,0-1 0 0 0,1 1 0 0 0,-1-1 0 0 0,0 0 0 0 0,1-1 0 0 0,-1 1 0 0 0,0-1 0 0 0,1 0 0 0 0,6 0 0 0 0,0-3-393 0 0,0 1 1 0 0,-1-2 0 0 0,1 1 0 0 0,9-6-1 0 0,19-13-5804 0 0,-24 13 2681 0 0</inkml:trace>
</inkml:ink>
</file>

<file path=ppt/ink/ink6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4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51 650 512 0 0,'-6'2'785'0'0,"5"-1"-628"0"0,1-1-1 0 0,-1 0 0 0 0,0 0 1 0 0,1 1-1 0 0,-1-1 1 0 0,1 0-1 0 0,-1 1 0 0 0,0-1 1 0 0,1 1-1 0 0,-1-1 1 0 0,1 1-1 0 0,-1-1 0 0 0,1 1 1 0 0,0-1-1 0 0,-1 2 0 0 0,-14 13 3825 0 0,13-14-3481 0 0,-1 1 1 0 0,1 0-1 0 0,1 0 0 0 0,-1 0 0 0 0,0 0 1 0 0,0 0-1 0 0,1 0 0 0 0,-1 0 0 0 0,-1 5 1 0 0,3-7-471 0 0,0 0 0 0 0,0 1 0 0 0,0-1 0 0 0,0 0 0 0 0,0 0 0 0 0,0 1 0 0 0,0-1 1 0 0,0 0-1 0 0,0 0 0 0 0,0 1 0 0 0,0-1 0 0 0,0 0 0 0 0,0 0 0 0 0,0 1 0 0 0,1-1 0 0 0,-1 0 0 0 0,0 0 1 0 0,0 0-1 0 0,0 1 0 0 0,0-1 0 0 0,1 0 0 0 0,-1 0 0 0 0,0 0 0 0 0,0 0 0 0 0,0 1 0 0 0,1-1 1 0 0,-1 0-1 0 0,0 0 0 0 0,0 0 0 0 0,0 0 0 0 0,1 0 0 0 0,-1 0 0 0 0,0 0 0 0 0,0 0 0 0 0,1 1 0 0 0,-1-1 1 0 0,0 0-1 0 0,0 0 0 0 0,1 0 0 0 0,-1 0 0 0 0,0 0 0 0 0,0-1 0 0 0,1 1 0 0 0,-1 0 0 0 0,0 0 1 0 0,0 0-1 0 0,1 0 0 0 0,-1 0 0 0 0,1 0 0 0 0,12-3 401 0 0,34-8-12 0 0,-29 7-164 0 0,30-10 1 0 0,-14 0-241 0 0,-1-1 1 0 0,58-34 0 0 0,-77 40-12 0 0,-1-1 0 0 0,0-1 0 0 0,0 0 0 0 0,-1 0 0 0 0,-1-1 0 0 0,0 0 0 0 0,0-1 1 0 0,13-24-1 0 0,-4 1 28 0 0,-2-2 1 0 0,-1 0-1 0 0,16-55 1 0 0,-16 26 482 0 0,13-86 1 0 0,-29 152-496 0 0,-1 0 1 0 0,0-1-1 0 0,0 1 0 0 0,1-1 0 0 0,-1 1 0 0 0,0-1 0 0 0,0 1 0 0 0,0-1 1 0 0,-1 1-1 0 0,1-1 0 0 0,0 1 0 0 0,0-1 0 0 0,-1 1 0 0 0,1-1 0 0 0,-1 1 1 0 0,0 0-1 0 0,1-1 0 0 0,-1 1 0 0 0,0 0 0 0 0,0 0 0 0 0,1-1 0 0 0,-1 1 1 0 0,0 0-1 0 0,0 0 0 0 0,-1 0 0 0 0,1 0 0 0 0,-2-1 0 0 0,0 1 15 0 0,1 0-1 0 0,-1 0 0 0 0,1 0 1 0 0,-1 1-1 0 0,1-1 0 0 0,-1 1 1 0 0,0 0-1 0 0,1 0 0 0 0,-1 0 1 0 0,0 0-1 0 0,1 0 0 0 0,-1 1 1 0 0,1-1-1 0 0,-1 1 0 0 0,-3 1 1 0 0,-13 5 59 0 0,0 0 0 0 0,1 1 0 0 0,0 1 1 0 0,1 1-1 0 0,0 1 0 0 0,0 0 0 0 0,1 1 0 0 0,0 1 0 0 0,1 0 0 0 0,-17 21 1 0 0,13-12 5 0 0,0 2-1 0 0,2 0 1 0 0,0 1 0 0 0,2 0 0 0 0,1 2 0 0 0,-14 35 0 0 0,23-49-13 0 0,1-1-1 0 0,0 1 1 0 0,1-1-1 0 0,1 1 1 0 0,0 0 0 0 0,1 0-1 0 0,0 0 1 0 0,2 20 0 0 0,-1-25-66 0 0,1 0 0 0 0,1 0-1 0 0,0 0 1 0 0,0 0 0 0 0,0 0 0 0 0,1-1 0 0 0,0 1 0 0 0,1-1 0 0 0,0 0 0 0 0,0 0 0 0 0,0 0 0 0 0,1 0 0 0 0,0-1 0 0 0,10 10-1 0 0,-1-3-101 0 0,0-1-1 0 0,1 0 0 0 0,1-2 0 0 0,0 0 0 0 0,0 0 0 0 0,26 9 0 0 0,-26-13-1206 0 0,0 0 0 0 0,0-1 0 0 0,1-1 0 0 0,20 2 0 0 0,-26-6-1441 0 0,-1-1-507 0 0</inkml:trace>
</inkml:ink>
</file>

<file path=ppt/ink/ink6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4.9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7 888 0 0,'3'-7'8397'0'0,"4"19"-4962"0"0,-5-6-3068 0 0,0 0 1 0 0,-1 0-1 0 0,1 0 1 0 0,-1 0-1 0 0,0 0 0 0 0,-1 1 1 0 0,0-1-1 0 0,-1 11 1 0 0,-9 52 738 0 0,8-60-853 0 0,-68 317 2587 0 0,59-269-2967 0 0,10-52 56 0 0,1 1 1 0 0,0-1-1 0 0,0 0 0 0 0,0 0 0 0 0,1 0 0 0 0,-1 0 0 0 0,1 0 0 0 0,0 0 1 0 0,2 6-1 0 0,-2-9-69 0 0,0-1 1 0 0,0 1-1 0 0,0-1 1 0 0,0 1-1 0 0,0-1 1 0 0,1 1 0 0 0,-1-1-1 0 0,0 1 1 0 0,1-1-1 0 0,-1 0 1 0 0,1 0-1 0 0,-1 0 1 0 0,1 0-1 0 0,0 0 1 0 0,-1 0-1 0 0,1 0 1 0 0,2 0-1 0 0,1 1-913 0 0,0-1-1 0 0,-1 0 0 0 0,1-1 1 0 0,0 1-1 0 0,7 0 0 0 0,2-1-2046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2.9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354 0 3457 0 0,'-5'1'1661'0'0,"1"-1"-1"0"0,0 1 1 0 0,-1-1 0 0 0,1 1 0 0 0,-1 0 0 0 0,-6 4 0 0 0,-13 10 856 0 0,-70 67 747 0 0,-45 48-3961 0 0,129-119-253 0 0,1 1 0 0 0,0 0 0 0 0,-10 16 0 0 0,7-7-1638 0 0</inkml:trace>
</inkml:ink>
</file>

<file path=ppt/ink/ink6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5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9 1528 0 0,'-8'2'2132'0'0,"0"-1"5381"0"0,18 2-3463 0 0,12 0-2532 0 0,29-1 1 0 0,63-7-1093 0 0,-88 4-347 0 0,29-6-290 0 0,-35 5-82 0 0,-1-1 1 0 0,33 2-1 0 0,-51 1 275 0 0,-1 0 0 0 0,1 0 1 0 0,-1 0-1 0 0,1 0 0 0 0,0 0 0 0 0,-1 0 1 0 0,1 0-1 0 0,-1 0 0 0 0,1 1 0 0 0,0-1 0 0 0,-1 0 1 0 0,1 0-1 0 0,-1 0 0 0 0,1 1 0 0 0,-1-1 1 0 0,1 0-1 0 0,-1 1 0 0 0,1-1 0 0 0,-1 1 1 0 0,1-1-1 0 0,-1 0 0 0 0,1 1 0 0 0,-1-1 1 0 0,0 1-1 0 0,1-1 0 0 0,-1 1 0 0 0,1 0 1 0 0,-1 0-3 0 0,0 0 0 0 0,0 1 1 0 0,0-1-1 0 0,0 0 1 0 0,0 0-1 0 0,0 0 1 0 0,-1 0-1 0 0,1 0 0 0 0,0 0 1 0 0,-1 0-1 0 0,1 0 1 0 0,0-1-1 0 0,-1 1 0 0 0,-1 2 1 0 0,-2 4-21 0 0,-1-1 0 0 0,0 0 0 0 0,-7 7 0 0 0,11-12 43 0 0,-8 7 25 0 0,0 1-1 0 0,1 1 1 0 0,0-1 0 0 0,1 1 0 0 0,0 0 0 0 0,-6 15 0 0 0,11-23-25 0 0,1 1 0 0 0,0 0 1 0 0,0 0-1 0 0,0 0 0 0 0,0 0 0 0 0,1 0 0 0 0,-1 0 0 0 0,1 0 0 0 0,0 0 0 0 0,-1 0 0 0 0,1 0 1 0 0,1 0-1 0 0,-1 0 0 0 0,0 0 0 0 0,1 0 0 0 0,0 0 0 0 0,0 0 0 0 0,-1 0 0 0 0,2 0 0 0 0,-1 0 1 0 0,0 0-1 0 0,1-1 0 0 0,-1 1 0 0 0,1 0 0 0 0,0-1 0 0 0,-1 1 0 0 0,2-1 0 0 0,-1 0 0 0 0,0 0 1 0 0,4 3-1 0 0,-1-1-33 0 0,1-1 1 0 0,-1 1-1 0 0,1-1 1 0 0,0 0-1 0 0,0-1 1 0 0,0 0 0 0 0,0 0-1 0 0,1 0 1 0 0,-1-1-1 0 0,13 2 1 0 0,-10-2-691 0 0,1-1 0 0 0,15-1 1 0 0,-18 1-801 0 0,0-1 1 0 0,0-1 0 0 0,12-3-1 0 0,-9 1 54 0 0</inkml:trace>
</inkml:ink>
</file>

<file path=ppt/ink/ink6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5.4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 2849 0 0,'-8'-3'3304'0'0,"-1"-1"3402"0"0,2 1-5882 0 0,4 2 1480 0 0,8 1-1215 0 0,0 0-313 0 0,4 0-312 0 0,-1 0-160 0 0,2 0-208 0 0,1 0-104 0 0,-1-2-32 0 0,1 2-24 0 0,2 0-144 0 0,-3 0-280 0 0,0 2-64 0 0,1 1-1873 0 0,-4-2 1401 0 0</inkml:trace>
</inkml:ink>
</file>

<file path=ppt/ink/ink6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6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39 512 0 0,'4'-3'1640'0'0,"0"0"0"0"0,0 0 0 0 0,0 0 0 0 0,-1 0-1 0 0,1 0 1 0 0,-1-1 0 0 0,4-5 0 0 0,-6 8-1548 0 0,-1 1 1 0 0,0 0-1 0 0,0 0 0 0 0,0 0 1 0 0,0-1-1 0 0,0 1 0 0 0,0 0 1 0 0,0 0-1 0 0,0 0 0 0 0,0-1 1 0 0,0 1-1 0 0,0 0 0 0 0,0 0 1 0 0,0 0-1 0 0,0-1 0 0 0,0 1 1 0 0,0 0-1 0 0,0 0 1 0 0,0 0-1 0 0,-1-1 0 0 0,1 1 1 0 0,0 0-1 0 0,0 0 0 0 0,0 0 1 0 0,0 0-1 0 0,0-1 0 0 0,0 1 1 0 0,-1 0-1 0 0,1 0 0 0 0,0 0 1 0 0,0 0-1 0 0,0 0 0 0 0,0 0 1 0 0,-1-1-1 0 0,1 1 0 0 0,0 0 1 0 0,0 0-1 0 0,0 0 0 0 0,0 0 1 0 0,-1 0-1 0 0,1 0 1 0 0,0 0-1 0 0,0 0 0 0 0,0 0 1 0 0,-1 0-1 0 0,1 0 0 0 0,0 0 1 0 0,0 0-1 0 0,-1 0-24 0 0,1 0 0 0 0,-1 0-1 0 0,1 0 1 0 0,-1 0 0 0 0,1 0 0 0 0,-1 0-1 0 0,1 0 1 0 0,0 0 0 0 0,-1 0 0 0 0,1 0-1 0 0,-1 1 1 0 0,1-1 0 0 0,0 0 0 0 0,-1 0 0 0 0,1 0-1 0 0,0 1 1 0 0,-1-1 0 0 0,1 0 0 0 0,-1 0-1 0 0,1 1 1 0 0,0-1 0 0 0,0 0 0 0 0,-1 1 0 0 0,1-1-1 0 0,0 0 1 0 0,0 1 0 0 0,-1-1 0 0 0,-1 8 234 0 0,-1 0 0 0 0,1-1 0 0 0,1 1 0 0 0,-1 0 0 0 0,1 15 0 0 0,3 43 159 0 0,0-18-186 0 0,-3 9-130 0 0,-3-1 0 0 0,-15 72 0 0 0,19-126-141 0 0,-1 7-44 0 0,-1-1-1 0 0,0 1 0 0 0,-1-1 1 0 0,1 1-1 0 0,-1-1 0 0 0,-8 14 1 0 0,26-46-3769 0 0,-1-1 1 0 0,11-28 0 0 0,-17 32 2294 0 0</inkml:trace>
</inkml:ink>
</file>

<file path=ppt/ink/ink6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6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112 214 232 0 0,'-3'-1'714'0'0,"1"0"0"0"0,-1 1 0 0 0,1-1 0 0 0,-1 0 0 0 0,1 1 0 0 0,-1 0 0 0 0,-3 0 0 0 0,4 0 100 0 0,-1-1 0 0 0,1 1 0 0 0,-1 0 0 0 0,1-1 0 0 0,-1 1 0 0 0,1-1 0 0 0,-4-1 0 0 0,6 2-706 0 0,-1 0 0 0 0,1-1 0 0 0,0 1 0 0 0,-1 0 0 0 0,1-1 0 0 0,0 1 0 0 0,-1-1 0 0 0,1 1 0 0 0,0-1 0 0 0,-1 1 0 0 0,1 0 0 0 0,0-1 0 0 0,0 1 0 0 0,0-1 0 0 0,-1 1 0 0 0,1-1 0 0 0,0 1 0 0 0,0-1 0 0 0,0 1 0 0 0,0-1 0 0 0,0 1 0 0 0,0-1 0 0 0,0 0 0 0 0,0 1 0 0 0,0-1 0 0 0,0 1 0 0 0,0-1 0 0 0,1 1 0 0 0,-1-1 0 0 0,0 1 0 0 0,0-1 0 0 0,0 1 0 0 0,1-1 0 0 0,10-20 1067 0 0,-6 13-653 0 0,7-20 237 0 0,-2 5-228 0 0,13-22 1 0 0,-19 39-482 0 0,-1 0 0 0 0,1 1 0 0 0,0-1 0 0 0,1 1-1 0 0,-1 0 1 0 0,1 0 0 0 0,0 0 0 0 0,10-6 0 0 0,-12 10-38 0 0,-1-1 0 0 0,1 1 0 0 0,0 0 0 0 0,0 0 0 0 0,0 0 0 0 0,0 0 0 0 0,0 1 0 0 0,0-1 0 0 0,0 1 0 0 0,0-1 0 0 0,0 1 0 0 0,0 0 0 0 0,0 0 0 0 0,0 1 0 0 0,0-1 0 0 0,0 1 0 0 0,0-1 0 0 0,0 1 0 0 0,-1 0 0 0 0,1 0 0 0 0,0 0-1 0 0,0 1 1 0 0,-1-1 0 0 0,6 4 0 0 0,4 3 7 0 0,-1 1 0 0 0,0 0 0 0 0,19 21 0 0 0,-24-24-15 0 0,9 9-16 0 0,-1 1 0 0 0,-1 1 0 0 0,19 27 0 0 0,-29-39 9 0 0,0 0-1 0 0,0 0 0 0 0,-1 0 0 0 0,0 1 1 0 0,0-1-1 0 0,0 1 0 0 0,-1-1 0 0 0,1 1 1 0 0,-2-1-1 0 0,1 1 0 0 0,0 0 1 0 0,-1 0-1 0 0,0-1 0 0 0,0 1 0 0 0,-1 0 1 0 0,0-1-1 0 0,0 1 0 0 0,-2 8 0 0 0,1-9-1 0 0,0-1-1 0 0,-1 0 1 0 0,1 1-1 0 0,-1-1 0 0 0,0 0 1 0 0,0-1-1 0 0,0 1 1 0 0,0 0-1 0 0,-1-1 0 0 0,0 0 1 0 0,1 0-1 0 0,-1 0 1 0 0,0 0-1 0 0,0-1 1 0 0,-1 1-1 0 0,1-1 0 0 0,0 0 1 0 0,-1 0-1 0 0,-5 1 1 0 0,-9 2-27 0 0,-1-1 0 0 0,1-1 1 0 0,-27 2-1 0 0,40-5 22 0 0,-15 2-56 0 0,0-1-1 0 0,1-1 0 0 0,-31-3 1 0 0,44 2-150 0 0,1 0 1 0 0,0 0 0 0 0,0-1-1 0 0,0 0 1 0 0,0 0 0 0 0,0 0 0 0 0,1-1-1 0 0,-1 0 1 0 0,0 0 0 0 0,1 0-1 0 0,0 0 1 0 0,0-1 0 0 0,0 0-1 0 0,0 0 1 0 0,-7-10 0 0 0,10 11-92 0 0,0 0 0 0 0,0-1 0 0 0,1 1 1 0 0,-1-1-1 0 0,1 1 0 0 0,0-1 0 0 0,0 1 0 0 0,0-1 1 0 0,1 0-1 0 0,-1 1 0 0 0,1-1 0 0 0,0 0 0 0 0,0 0 1 0 0,0 1-1 0 0,1-1 0 0 0,-1 0 0 0 0,3-7 0 0 0,3-9-709 0 0</inkml:trace>
</inkml:ink>
</file>

<file path=ppt/ink/ink6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7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31 504 0 0,'1'-3'259'0'0,"-1"1"505"0"0,1 0 0 0 0,-1-1 0 0 0,0 1 0 0 0,1-1 0 0 0,-1 1-1 0 0,-1 0 1 0 0,1-1 0 0 0,0 1 0 0 0,-2-5 1391 0 0,2 21 2055 0 0,-6 20-2925 0 0,2 0-1 0 0,0-1 1 0 0,2 39 0 0 0,-3 36-148 0 0,-27 203 705 0 0,32-308-1849 0 0,-2 11 30 0 0,1 1 1 0 0,0 0-1 0 0,1 16 1 0 0,1-28-79 0 0,-1 1 1 0 0,1 0-1 0 0,-1 0 1 0 0,1 0 0 0 0,0-1-1 0 0,0 1 1 0 0,1-1-1 0 0,-1 1 1 0 0,1 0 0 0 0,0-1-1 0 0,0 0 1 0 0,0 0 0 0 0,0 1-1 0 0,1-1 1 0 0,-1-1-1 0 0,1 1 1 0 0,3 3 0 0 0,-5-6-92 0 0,0 1 1 0 0,0 0 0 0 0,-1-1-1 0 0,1 1 1 0 0,0-1 0 0 0,0 1-1 0 0,0-1 1 0 0,1 0 0 0 0,-1 1-1 0 0,0-1 1 0 0,0 0 0 0 0,0 0-1 0 0,0 0 1 0 0,0 0 0 0 0,0 0-1 0 0,0 0 1 0 0,0 0 0 0 0,0 0 0 0 0,0 0-1 0 0,0 0 1 0 0,0-1 0 0 0,2 0-1 0 0,12-8-8150 0 0,-10 4 3147 0 0</inkml:trace>
</inkml:ink>
</file>

<file path=ppt/ink/ink6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7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0 1624 0 0,'-11'9'8441'0'0,"10"-8"-7988"0"0,0-1 0 0 0,-1 1 1 0 0,1 0-1 0 0,0 0 0 0 0,0 0 0 0 0,0 0 0 0 0,0 0 1 0 0,0 0-1 0 0,0 1 0 0 0,0-1 0 0 0,0 0 1 0 0,0 0-1 0 0,0 2 0 0 0,-11 22 2111 0 0,-11 28-378 0 0,21-48-2106 0 0,0 1 1 0 0,1 0 0 0 0,0-1 0 0 0,0 1 0 0 0,0 0-1 0 0,0 0 1 0 0,1 7 0 0 0,0-10-85 0 0,1-1 0 0 0,-1 0-1 0 0,1 1 1 0 0,0-1 0 0 0,0 0 0 0 0,0 0-1 0 0,0 1 1 0 0,0-1 0 0 0,0 0 0 0 0,0 0 0 0 0,1 0-1 0 0,-1 0 1 0 0,1-1 0 0 0,-1 1 0 0 0,1 0 0 0 0,0 0-1 0 0,0-1 1 0 0,0 1 0 0 0,-1-1 0 0 0,2 0-1 0 0,-1 0 1 0 0,0 0 0 0 0,0 1 0 0 0,0-2 0 0 0,0 1-1 0 0,4 1 1 0 0,5 1-209 0 0,0-1 0 0 0,0 0 0 0 0,0 0 0 0 0,15-1 0 0 0,-17-1-684 0 0,0-1 0 0 0,0 1 0 0 0,0-2-1 0 0,0 0 1 0 0,-1 0 0 0 0,1 0 0 0 0,12-6 0 0 0,-6 1-366 0 0</inkml:trace>
</inkml:ink>
</file>

<file path=ppt/ink/ink6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37.4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15 2873 0 0,'-12'-9'7161'0'0,"6"4"-572"0"0,17 6-5091 0 0,-7 1-1563 0 0,1-1 1 0 0,-1 0-1 0 0,1 1 0 0 0,-1 0 0 0 0,5 3 1 0 0,-6-4-489 0 0,-1 1 0 0 0,0 0 0 0 0,1 0 0 0 0,-1 0 0 0 0,0 0 0 0 0,2 2 0 0 0,0 2-946 0 0</inkml:trace>
</inkml:ink>
</file>

<file path=ppt/ink/ink6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0.2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60 8 0 0,'-1'-1'10'0'0,"1"1"227"0"0,-1-1-1 0 0,1 0 1 0 0,-1 0 0 0 0,1 1 0 0 0,-1-1-1 0 0,1 0 1 0 0,-1 1 0 0 0,0-1-1 0 0,1 1 1 0 0,-1-1 0 0 0,0 1-1 0 0,0-1 1 0 0,1 1 0 0 0,-1-1 0 0 0,0 1-1 0 0,0 0 1 0 0,0-1 0 0 0,0 1-1 0 0,1 0 1 0 0,-1 0 0 0 0,0 0-1 0 0,0-1 1 0 0,0 1 0 0 0,0 0 0 0 0,0 0-1 0 0,0 0 1 0 0,0 1 0 0 0,0-1-1 0 0,1 0 1 0 0,-1 0 0 0 0,0 0-1 0 0,0 1 1 0 0,0-1 0 0 0,0 0 0 0 0,1 1-1 0 0,-1-1 1 0 0,0 1 0 0 0,0-1-1 0 0,0 1 1 0 0,-7 4 388 0 0,1 0 0 0 0,0 1 1 0 0,1 0-1 0 0,-1 0 0 0 0,1 0 0 0 0,1 1 0 0 0,-10 13 0 0 0,-2 1 441 0 0,14-17-937 0 0,0 0 1 0 0,0 0-1 0 0,1 0 1 0 0,-1 1-1 0 0,1-1 1 0 0,0 1-1 0 0,0 0 1 0 0,0 0 0 0 0,1 0-1 0 0,0 0 1 0 0,0 0-1 0 0,0 0 1 0 0,0 0-1 0 0,1 0 1 0 0,0 0-1 0 0,0 0 1 0 0,1 8-1 0 0,0-10-112 0 0,-1 0 0 0 0,1 1 0 0 0,0-1 0 0 0,0 0 0 0 0,1 0 0 0 0,-1 0 0 0 0,1 0 0 0 0,-1 0-1 0 0,1 0 1 0 0,0-1 0 0 0,0 1 0 0 0,0 0 0 0 0,0-1 0 0 0,1 1 0 0 0,-1-1 0 0 0,1 0 0 0 0,-1 0-1 0 0,1 0 1 0 0,0 0 0 0 0,0-1 0 0 0,0 1 0 0 0,0-1 0 0 0,0 1 0 0 0,0-1 0 0 0,0 0 0 0 0,0 0-1 0 0,6 0 1 0 0,0 1-108 0 0,0-2-1 0 0,1 0 0 0 0,-1 0 1 0 0,0 0-1 0 0,0-1 0 0 0,1 0 1 0 0,-1-1-1 0 0,0 0 0 0 0,0-1 1 0 0,-1 0-1 0 0,1 0 0 0 0,0-1 1 0 0,-1 0-1 0 0,0 0 0 0 0,0-1 1 0 0,0 0-1 0 0,-1 0 0 0 0,1-1 1 0 0,-1 0-1 0 0,0-1 1 0 0,9-11-1 0 0,-14 14 79 0 0,0 0 0 0 0,0 0 1 0 0,0 0-1 0 0,0 0 0 0 0,-1 0 1 0 0,1-1-1 0 0,-1 1 0 0 0,-1-1 1 0 0,1 1-1 0 0,0-1 0 0 0,-1-8 1 0 0,0 5 59 0 0,-1 1 1 0 0,0-1 0 0 0,0 0 0 0 0,-1 1 0 0 0,1 0 0 0 0,-5-10 0 0 0,6 16-36 0 0,0 0 1 0 0,0 1 0 0 0,-1-1-1 0 0,1 0 1 0 0,0 0 0 0 0,-1 1-1 0 0,1-1 1 0 0,0 0 0 0 0,-1 1-1 0 0,1-1 1 0 0,-1 0 0 0 0,1 1-1 0 0,-1-1 1 0 0,0 1 0 0 0,1-1-1 0 0,-1 1 1 0 0,0-1 0 0 0,1 1-1 0 0,-1-1 1 0 0,0 1 0 0 0,1-1-1 0 0,-2 1 1 0 0,1 0-2 0 0,1 0 1 0 0,-1 0-1 0 0,0 0 1 0 0,1 0 0 0 0,-1 1-1 0 0,0-1 1 0 0,1 0-1 0 0,-1 0 1 0 0,1 1-1 0 0,-1-1 1 0 0,0 0-1 0 0,1 1 1 0 0,-1-1-1 0 0,1 1 1 0 0,-1-1-1 0 0,1 1 1 0 0,-1-1 0 0 0,1 1-1 0 0,0-1 1 0 0,-1 2-1 0 0,-2 2 26 0 0,0 0 1 0 0,1 1-1 0 0,0-1 0 0 0,0 1 1 0 0,-2 7-1 0 0,2-2 61 0 0,0 1 1 0 0,0 0-1 0 0,1 0 0 0 0,0-1 0 0 0,1 1 1 0 0,1 0-1 0 0,-1 0 0 0 0,2 0 1 0 0,0 0-1 0 0,0-1 0 0 0,1 1 0 0 0,4 10 1 0 0,-7-19-94 0 0,1-1 0 0 0,0 0 1 0 0,-1 1-1 0 0,1-1 0 0 0,0 0 1 0 0,0 0-1 0 0,0 0 1 0 0,0 1-1 0 0,0-1 0 0 0,0 0 1 0 0,0 0-1 0 0,1-1 0 0 0,-1 1 1 0 0,0 0-1 0 0,1 0 1 0 0,-1-1-1 0 0,2 2 0 0 0,0-1-8 0 0,0-1 0 0 0,1 1 0 0 0,-1 0 0 0 0,0-1 0 0 0,0 0 0 0 0,0 0 0 0 0,6 0 0 0 0,3-2-78 0 0,-1 0 1 0 0,0-1 0 0 0,16-5-1 0 0,-14 3-112 0 0,0 0 0 0 0,0-1 0 0 0,0 0-1 0 0,-1-1 1 0 0,13-9 0 0 0,-19 11 144 0 0,0 0 0 0 0,-1 0-1 0 0,0 0 1 0 0,0-1 0 0 0,0 1 0 0 0,0-1 0 0 0,-1 0-1 0 0,0-1 1 0 0,-1 1 0 0 0,1-1 0 0 0,3-10 0 0 0,-4 9 52 0 0,-1 0 1 0 0,1-1 0 0 0,-1 1 0 0 0,-1-1-1 0 0,1 0 1 0 0,-2 1 0 0 0,1-1 0 0 0,-2-13-1 0 0,1 20 19 0 0,0-1 0 0 0,-1 0 0 0 0,1 0-1 0 0,-1 0 1 0 0,0 0 0 0 0,0 1 0 0 0,0-1 0 0 0,0 0-1 0 0,-1 1 1 0 0,1-1 0 0 0,-1 1 0 0 0,1-1 0 0 0,-1 1-1 0 0,0 0 1 0 0,0-1 0 0 0,0 1 0 0 0,0 0-1 0 0,0 1 1 0 0,0-1 0 0 0,-1 0 0 0 0,1 0 0 0 0,-1 1-1 0 0,1 0 1 0 0,-1-1 0 0 0,0 1 0 0 0,1 0-1 0 0,-1 0 1 0 0,-6-1 0 0 0,2 2 44 0 0,0-1 1 0 0,-1 1-1 0 0,1 0 0 0 0,0 0 1 0 0,-1 1-1 0 0,1 0 0 0 0,0 0 1 0 0,-1 1-1 0 0,1 0 0 0 0,0 0 1 0 0,0 1-1 0 0,0 0 1 0 0,1 0-1 0 0,-1 0 0 0 0,-9 7 1 0 0,9-5-4 0 0,0 0 1 0 0,0 0-1 0 0,0 1 1 0 0,1 0 0 0 0,0 0-1 0 0,0 1 1 0 0,0 0-1 0 0,1 0 1 0 0,0 0 0 0 0,0 0-1 0 0,1 1 1 0 0,-7 15-1 0 0,10-19-38 0 0,0 0 0 0 0,-1 0 0 0 0,1 0 0 0 0,1 1 0 0 0,-1-1 0 0 0,1 0 0 0 0,-1 1 0 0 0,1-1 0 0 0,1 0 0 0 0,-1 1 0 0 0,1-1-1 0 0,-1 0 1 0 0,1 0 0 0 0,0 1 0 0 0,3 6 0 0 0,-1-7-10 0 0,-1 1 1 0 0,1-1-1 0 0,0 0 0 0 0,0-1 0 0 0,0 1 1 0 0,1 0-1 0 0,-1-1 0 0 0,1 0 0 0 0,0 1 1 0 0,0-2-1 0 0,0 1 0 0 0,0 0 0 0 0,7 2 1 0 0,-3-1-54 0 0,-1-1 0 0 0,1 0 1 0 0,-1-1-1 0 0,1 0 1 0 0,0 0-1 0 0,0-1 1 0 0,0 0-1 0 0,0 0 1 0 0,0-1-1 0 0,0 0 1 0 0,0 0-1 0 0,0-1 1 0 0,0 0-1 0 0,0 0 1 0 0,0-1-1 0 0,10-3 1 0 0,-12 3-48 0 0,-1-1 0 0 0,1 1 0 0 0,-1-1 0 0 0,0 0 0 0 0,0 0 0 0 0,0 0 0 0 0,-1-1 1 0 0,1 1-1 0 0,-1-1 0 0 0,0-1 0 0 0,0 1 0 0 0,0 0 0 0 0,-1-1 0 0 0,1 0 0 0 0,-1 0 0 0 0,0 0 1 0 0,0 0-1 0 0,-1 0 0 0 0,0-1 0 0 0,0 1 0 0 0,0-1 0 0 0,0 1 0 0 0,0-7 0 0 0,3-27 293 0 0,-1-61-1 0 0,-20 125 701 0 0,10-7-701 0 0,1-1-1 0 0,0 2 0 0 0,1-1 0 0 0,1 0 1 0 0,-1 25-1 0 0,4-35-219 0 0,0-1 0 0 0,0 0 0 0 0,1 0-1 0 0,-1 0 1 0 0,2 0 0 0 0,-1 1 0 0 0,1-1 0 0 0,0-1 0 0 0,1 1 0 0 0,0 0 0 0 0,0-1 0 0 0,0 1 0 0 0,1-1-1 0 0,-1 0 1 0 0,2 0 0 0 0,7 9 0 0 0,-10-13-93 0 0,0-1-1 0 0,-1 1 0 0 0,1-1 1 0 0,0 0-1 0 0,0 0 0 0 0,0 0 1 0 0,0 0-1 0 0,0 0 0 0 0,0 0 1 0 0,0 0-1 0 0,0-1 1 0 0,0 1-1 0 0,0-1 0 0 0,1 0 1 0 0,-1 1-1 0 0,0-1 0 0 0,0 0 1 0 0,4-1-1 0 0,0 1-1122 0 0,-1-1 1 0 0,0-1-1 0 0,0 1 0 0 0,1-1 0 0 0,-1 0 0 0 0,7-3 1 0 0,-1-1-884 0 0</inkml:trace>
</inkml:ink>
</file>

<file path=ppt/ink/ink6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0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141 45 1736 0 0,'-4'-10'2343'0'0,"3"7"-1615"0"0,0 1 0 0 0,0-1 0 0 0,0 0 1 0 0,0 0-1 0 0,-1 1 0 0 0,1-1 0 0 0,-1 1 0 0 0,1-1 1 0 0,-1 1-1 0 0,0 0 0 0 0,-4-5 0 0 0,4 11 3040 0 0,-1 13-2608 0 0,-5 118 1335 0 0,1-43-1741 0 0,1-3-415 0 0,-22 111 1 0 0,-24 34-599 0 0,43-186-245 0 0,9-45 302 0 0,-1-1 1 0 0,1 1 0 0 0,0 0 0 0 0,0 0 0 0 0,0 0-1 0 0,1-1 1 0 0,-1 1 0 0 0,1 0 0 0 0,-1 0 0 0 0,1-1-1 0 0,0 1 1 0 0,0 0 0 0 0,0-1 0 0 0,0 1 0 0 0,2 2-1 0 0,-2-5-100 0 0,0 1-1 0 0,0 0 0 0 0,0 0 1 0 0,0-1-1 0 0,0 1 1 0 0,0-1-1 0 0,0 1 0 0 0,0-1 1 0 0,0 1-1 0 0,1-1 0 0 0,-1 0 1 0 0,0 0-1 0 0,0 1 0 0 0,0-1 1 0 0,1 0-1 0 0,1 0 0 0 0,4-1-1984 0 0</inkml:trace>
</inkml:ink>
</file>

<file path=ppt/ink/ink6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0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2 107 8 0 0,'-1'3'10274'0'0,"16"-3"-6919"0"0,20-3-1555 0 0,-4-1-1544 0 0,0-1 1 0 0,0-1-1 0 0,-1-2 1 0 0,0-1-1 0 0,0-1 1 0 0,-1-2 0 0 0,28-16-1 0 0,-52 25-253 0 0,1 0 0 0 0,0 0 0 0 0,-1 0 0 0 0,1 1 0 0 0,0-1 0 0 0,0 1 0 0 0,1 1 0 0 0,-1-1 0 0 0,0 1 0 0 0,0 0 0 0 0,11 0 0 0 0,-17 1 1 0 0,1 0-1 0 0,-1 1 1 0 0,1-1-1 0 0,-1 0 0 0 0,1 0 1 0 0,-1 0-1 0 0,0 0 1 0 0,1 0-1 0 0,-1 1 1 0 0,1-1-1 0 0,-1 0 1 0 0,0 0-1 0 0,1 1 1 0 0,-1-1-1 0 0,0 0 1 0 0,1 1-1 0 0,-1-1 1 0 0,0 0-1 0 0,1 1 1 0 0,-1-1-1 0 0,0 0 1 0 0,0 1-1 0 0,1-1 1 0 0,-1 1-1 0 0,0 0 1 0 0,1 14 137 0 0,-11 19 128 0 0,8-28-230 0 0,-5 17 185 0 0,-17 65 921 0 0,21-76-979 0 0,2 0 0 0 0,-1 0 0 0 0,1 0 1 0 0,1 0-1 0 0,1 18 0 0 0,-1-27-169 0 0,1 0-1 0 0,-1 0 1 0 0,1 0 0 0 0,0 1 0 0 0,0-1-1 0 0,0 0 1 0 0,0 0 0 0 0,0 0-1 0 0,1 0 1 0 0,-1-1 0 0 0,1 1-1 0 0,0 0 1 0 0,0-1 0 0 0,0 1-1 0 0,0-1 1 0 0,0 1 0 0 0,1-1 0 0 0,-1 0-1 0 0,1 0 1 0 0,-1 0 0 0 0,1 0-1 0 0,0-1 1 0 0,0 1 0 0 0,0-1-1 0 0,0 0 1 0 0,0 1 0 0 0,4 0 0 0 0,-3-2-350 0 0,-1 1 1 0 0,1-1 0 0 0,-1 0 0 0 0,1 0 0 0 0,-1 0 0 0 0,1-1 0 0 0,-1 1 0 0 0,1-1 0 0 0,-1 0 0 0 0,0 0 0 0 0,1 0 0 0 0,-1 0 0 0 0,0-1 0 0 0,0 1 0 0 0,0-1 0 0 0,5-3 0 0 0,4-5-3596 0 0,0 0 1536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4.0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46 247 512 0 0,'0'-9'523'0'0,"-1"0"0"0"0,2 0 0 0 0,0 0 0 0 0,0 0 0 0 0,2-10 0 0 0,0 7 1852 0 0,1 1 0 0 0,0 0 0 0 0,7-15-1 0 0,-11 26-2302 0 0,0 0 0 0 0,0-1 0 0 0,0 1 0 0 0,0 0 0 0 0,0 0 0 0 0,1-1 0 0 0,-1 1 0 0 0,0 0 0 0 0,0 0 0 0 0,0-1 0 0 0,0 1-1 0 0,0 0 1 0 0,1 0 0 0 0,-1 0 0 0 0,0 0 0 0 0,0-1 0 0 0,0 1 0 0 0,0 0 0 0 0,1 0 0 0 0,-1 0 0 0 0,0 0 0 0 0,0 0 0 0 0,1-1-1 0 0,-1 1 1 0 0,0 0 0 0 0,0 0 0 0 0,1 0 0 0 0,-1 0 0 0 0,0 0 0 0 0,0 0 0 0 0,1 0 0 0 0,-1 0 0 0 0,5 7 1128 0 0,-1 12-278 0 0,-2 8-202 0 0,-2 1-1 0 0,-5 45 1 0 0,-17 54 594 0 0,11-75-869 0 0,-17 100 61 0 0,19-92-423 0 0,-4 43-76 0 0,12-85-10 0 0,1 0 0 0 0,0-1 0 0 0,5 32 0 0 0,-5-48-1 0 0,0-1-1 0 0,0 1 1 0 0,0 0-1 0 0,0-1 1 0 0,0 1-1 0 0,0-1 1 0 0,0 1-1 0 0,1-1 1 0 0,-1 1-1 0 0,0-1 1 0 0,0 1-1 0 0,0 0 0 0 0,1-1 1 0 0,-1 1-1 0 0,0-1 1 0 0,1 1-1 0 0,-1-1 1 0 0,0 0-1 0 0,1 1 1 0 0,-1-1-1 0 0,0 1 1 0 0,1-1-1 0 0,-1 0 1 0 0,1 1-1 0 0,-1-1 1 0 0,1 0-1 0 0,0 1 0 0 0,0-1-2 0 0,0 0 0 0 0,-1-1-1 0 0,1 1 1 0 0,0 0 0 0 0,-1-1 0 0 0,1 1-1 0 0,0-1 1 0 0,-1 1 0 0 0,1 0-1 0 0,-1-1 1 0 0,1 1 0 0 0,0-1-1 0 0,-1 0 1 0 0,1 1 0 0 0,-1-1-1 0 0,0 1 1 0 0,1-2 0 0 0,16-31-101 0 0,-4-4 116 0 0,13-64 0 0 0,-17 58-6 0 0,66-251 98 0 0,-44 176-74 0 0,37-102 68 0 0,-68 219-100 0 0,11-20-6 0 0,-11 21 14 0 0,0 0-1 0 0,0-1 0 0 0,1 1 1 0 0,-1 0-1 0 0,0-1 0 0 0,1 1 1 0 0,-1 0-1 0 0,0-1 1 0 0,1 1-1 0 0,-1 0 0 0 0,0 0 1 0 0,1-1-1 0 0,-1 1 0 0 0,0 0 1 0 0,1 0-1 0 0,-1 0 1 0 0,1 0-1 0 0,-1 0 0 0 0,0-1 1 0 0,1 1-1 0 0,-1 0 0 0 0,1 0 1 0 0,-1 0-1 0 0,1 0 1 0 0,-1 0-1 0 0,0 0 0 0 0,1 0 1 0 0,-1 0-1 0 0,1 1 0 0 0,-1-1 1 0 0,1 0-1 0 0,-1 0 1 0 0,0 0-1 0 0,1 0 0 0 0,-1 1 1 0 0,0-1-1 0 0,1 0 1 0 0,-1 0-1 0 0,1 0 0 0 0,-1 1 1 0 0,0-1-1 0 0,0 0 0 0 0,1 1 1 0 0,-1-1-1 0 0,0 0 1 0 0,1 1-1 0 0,-1-1 0 0 0,0 1 1 0 0,10 13 8 0 0,-2 1 1 0 0,0 0 0 0 0,0 1 0 0 0,-2 0-1 0 0,0 0 1 0 0,5 20 0 0 0,3 8 44 0 0,2 1-25 0 0,-3 0-1 0 0,9 57 0 0 0,-18-71 108 0 0,-1 0 1 0 0,-1 0-1 0 0,-1 0 0 0 0,-6 44 0 0 0,3-62-76 0 0,-1 0 1 0 0,0 0 0 0 0,-1 0-1 0 0,-1-1 1 0 0,0 1-1 0 0,0-1 1 0 0,-1 0-1 0 0,-1 0 1 0 0,0-1-1 0 0,0 0 1 0 0,-2 0-1 0 0,1-1 1 0 0,-17 16-1 0 0,23-24-55 0 0,-1 1 0 0 0,-1-1-1 0 0,1 0 1 0 0,0 0-1 0 0,-1 0 1 0 0,1 0-1 0 0,-1 0 1 0 0,1-1-1 0 0,-1 0 1 0 0,0 1 0 0 0,-5 0-1 0 0,9-3-10 0 0,-1 1 0 0 0,1 0 0 0 0,0 0 0 0 0,0 0 0 0 0,-1 0 1 0 0,1-1-1 0 0,0 1 0 0 0,0 0 0 0 0,-1 0 0 0 0,1-1 0 0 0,0 1 0 0 0,0 0 0 0 0,0-1 0 0 0,-1 1 0 0 0,1 0 0 0 0,0 0 0 0 0,0-1 0 0 0,0 1 1 0 0,0 0-1 0 0,0-1 0 0 0,0 1 0 0 0,0 0 0 0 0,0-1 0 0 0,0 1 0 0 0,0 0 0 0 0,0-1 0 0 0,0 1 0 0 0,0 0 0 0 0,0-1 0 0 0,0 1 0 0 0,0 0 1 0 0,0-1-1 0 0,0 1 0 0 0,0 0 0 0 0,0-1 0 0 0,0 1 0 0 0,1 0 0 0 0,-1-1 0 0 0,0 1 0 0 0,0 0 0 0 0,1-1 0 0 0,6-17-192 0 0,-6 17 173 0 0,43-85-863 0 0,-27 57 162 0 0,26-64 1 0 0,10-74-530 0 0,12-32 1097 0 0,-63 193 191 0 0,-2 4-20 0 0,1 0 1 0 0,-1 1 0 0 0,1-1-1 0 0,-1 0 1 0 0,1 1 0 0 0,0-1-1 0 0,0 1 1 0 0,-1-1-1 0 0,1 0 1 0 0,1 1 0 0 0,-1 0-1 0 0,0-1 1 0 0,0 1-1 0 0,0 0 1 0 0,3-2 0 0 0,-4 3-8 0 0,1 0 0 0 0,0 1 0 0 0,-1-1 1 0 0,1 0-1 0 0,-1 0 0 0 0,1 1 0 0 0,-1-1 1 0 0,1 0-1 0 0,-1 1 0 0 0,1-1 0 0 0,-1 1 1 0 0,1-1-1 0 0,-1 1 0 0 0,1-1 0 0 0,-1 1 1 0 0,0-1-1 0 0,1 1 0 0 0,-1-1 0 0 0,0 1 0 0 0,0-1 1 0 0,1 1-1 0 0,-1-1 0 0 0,0 2 0 0 0,8 16 124 0 0,-8-18-122 0 0,16 47 349 0 0,-2 1 1 0 0,11 69-1 0 0,-22-92-2 0 0,-2 0 0 0 0,0 0 1 0 0,-5 38-1 0 0,2-39-466 0 0,1 1-1 0 0,0-1 1 0 0,7 46 0 0 0,-1-57-2363 0 0,0-5-3821 0 0,0-2 3601 0 0</inkml:trace>
</inkml:ink>
</file>

<file path=ppt/ink/ink6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1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22 3057 0 0,'-2'-1'912'0'0,"-21"-14"7895"0"0,22 14-8495 0 0,1 0-1 0 0,-1 1 1 0 0,0-1 0 0 0,0 1 0 0 0,0-1 0 0 0,0 1 0 0 0,0 0-1 0 0,0-1 1 0 0,0 1 0 0 0,-1 0 0 0 0,1 0 0 0 0,0 0 0 0 0,0 0-1 0 0,0 0 1 0 0,0 0 0 0 0,0 0 0 0 0,0 0 0 0 0,0 0-1 0 0,0 0 1 0 0,-2 1 0 0 0,3-1-286 0 0,-1 1-1 0 0,1-1 0 0 0,0 0 1 0 0,0 0-1 0 0,0 0 1 0 0,0 1-1 0 0,-1-1 1 0 0,1 0-1 0 0,0 1 1 0 0,0-1-1 0 0,0 0 0 0 0,0 0 1 0 0,0 1-1 0 0,0-1 1 0 0,0 0-1 0 0,0 1 1 0 0,0-1-1 0 0,0 0 0 0 0,0 0 1 0 0,0 1-1 0 0,0-1 1 0 0,0 0-1 0 0,0 1 1 0 0,0-1-1 0 0,0 0 1 0 0,0 0-1 0 0,0 1 0 0 0,0-1 1 0 0,0 0-1 0 0,1 1 1 0 0,-1-1-1 0 0,0 0 1 0 0,0 0-1 0 0,0 1 0 0 0,0-1 1 0 0,1 0-1 0 0,-1 0 1 0 0,0 0-1 0 0,0 1 1 0 0,1-1-1 0 0,-1 0 1 0 0,0 0-1 0 0,0 0 0 0 0,1 0 1 0 0,-1 1-1 0 0,16 9-190 0 0,-13-8 255 0 0,15 9-618 0 0,2 2-2529 0 0,-8-1-3224 0 0,-6-3 3354 0 0</inkml:trace>
</inkml:ink>
</file>

<file path=ppt/ink/ink6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1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65 512 0 0,'0'0'160'0'0,"0"-1"1"0"0,0 1-1 0 0,0 0 0 0 0,0-1 1 0 0,0 1-1 0 0,0 0 0 0 0,0 0 1 0 0,0-1-1 0 0,0 1 0 0 0,0 0 1 0 0,1 0-1 0 0,-1-1 0 0 0,0 1 1 0 0,0 0-1 0 0,0 0 0 0 0,0-1 1 0 0,0 1-1 0 0,1 0 0 0 0,-1 0 0 0 0,0 0 1 0 0,0-1-1 0 0,1 1 0 0 0,-1 0 1 0 0,0 0-1 0 0,0 0 0 0 0,1 0 1 0 0,-1-1-1 0 0,0 1 0 0 0,0 0 1 0 0,1 0-1 0 0,-1 0 0 0 0,0 0 1 0 0,0 0-1 0 0,1 0 0 0 0,-1 0 1 0 0,0 0-1 0 0,1 0 0 0 0,-1 0 1 0 0,0 0-1 0 0,0 0 0 0 0,1 0 0 0 0,-1 0 1 0 0,0 0-1 0 0,1 0 0 0 0,-1 0 1 0 0,0 0-1 0 0,0 1 0 0 0,1-1 1 0 0,-1 0-1 0 0,0 0 0 0 0,0 0 1 0 0,1 0-1 0 0,-1 1 0 0 0,0-1 1 0 0,0 0-1 0 0,2 1 159 0 0,-1-1-1 0 0,0 1 1 0 0,0 0 0 0 0,0 0 0 0 0,0-1-1 0 0,0 1 1 0 0,0 0 0 0 0,0 0 0 0 0,0 0-1 0 0,-1 0 1 0 0,1 0 0 0 0,1 2 0 0 0,0 5 294 0 0,-1 0 1 0 0,0 0 0 0 0,0 0-1 0 0,-1 0 1 0 0,0 0 0 0 0,-1 0-1 0 0,-2 14 1 0 0,0 19 171 0 0,3-22-671 0 0,4 30-1 0 0,-4-44-98 0 0,1 1-1 0 0,0-1 1 0 0,1 0 0 0 0,-1 0-1 0 0,1 0 1 0 0,0 0 0 0 0,0 0-1 0 0,1-1 1 0 0,0 1 0 0 0,5 7-1 0 0,-6-10-24 0 0,0 0 0 0 0,0 0 0 0 0,0 0 0 0 0,0-1 0 0 0,0 1 0 0 0,0-1 0 0 0,0 1 0 0 0,1-1-1 0 0,-1 0 1 0 0,1 0 0 0 0,-1 0 0 0 0,1 0 0 0 0,-1 0 0 0 0,1-1 0 0 0,0 1 0 0 0,4 0 0 0 0,-3-1-28 0 0,0-1 0 0 0,1 1 0 0 0,-1-1 0 0 0,1 1 1 0 0,-1-1-1 0 0,0 0 0 0 0,0-1 0 0 0,1 1 0 0 0,5-4 0 0 0,-3 1-18 0 0,1 0 0 0 0,-1-1-1 0 0,0 0 1 0 0,0 0 0 0 0,0-1-1 0 0,-1 0 1 0 0,0 0-1 0 0,0-1 1 0 0,9-12 0 0 0,-11 12 66 0 0,-1 0 1 0 0,0 0-1 0 0,0 0 0 0 0,-1 0 1 0 0,0-1-1 0 0,2-12 1 0 0,2-47 146 0 0,-6 55-21 0 0,1 0 0 0 0,-1-1 0 0 0,-1 1 0 0 0,-1 0 1 0 0,1 0-1 0 0,-2 0 0 0 0,0 0 0 0 0,-8-21 0 0 0,11 33-127 0 0,0-1 1 0 0,0 1 0 0 0,0 0-1 0 0,0 0 1 0 0,0 0 0 0 0,0 0-1 0 0,0-1 1 0 0,0 1 0 0 0,0 0-1 0 0,0 0 1 0 0,0 0 0 0 0,0 0-1 0 0,-1-1 1 0 0,1 1 0 0 0,0 0 0 0 0,0 0-1 0 0,0 0 1 0 0,0 0 0 0 0,0 0-1 0 0,0 0 1 0 0,-1 0 0 0 0,1-1-1 0 0,0 1 1 0 0,0 0 0 0 0,0 0-1 0 0,0 0 1 0 0,-1 0 0 0 0,1 0-1 0 0,0 0 1 0 0,0 0 0 0 0,0 0-1 0 0,0 0 1 0 0,-1 0 0 0 0,1 0-1 0 0,0 0 1 0 0,0 0 0 0 0,0 0 0 0 0,-1 0-1 0 0,1 0 1 0 0,0 0 0 0 0,0 0-1 0 0,-5 8 199 0 0,0 12-180 0 0,4-15-63 0 0,1 1-1 0 0,0 0 0 0 0,1 0 0 0 0,-1-1 1 0 0,1 1-1 0 0,0 0 0 0 0,1-1 0 0 0,-1 1 1 0 0,1-1-1 0 0,0 1 0 0 0,3 5 0 0 0,9 10-2425 0 0,4-2-3414 0 0,-11-13 2254 0 0</inkml:trace>
</inkml:ink>
</file>

<file path=ppt/ink/ink6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1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 2513 0 0,'-11'-3'2937'0'0,"7"2"-1479"0"0,-1 0 0 0 0,0 0 0 0 0,1 0 1 0 0,-10 1-1 0 0,12 0-1250 0 0,1 0 0 0 0,-1 0 1 0 0,1 0-1 0 0,-1 1 0 0 0,1-1 1 0 0,0 1-1 0 0,-1-1 0 0 0,1 1 1 0 0,0 0-1 0 0,0-1 0 0 0,-1 1 1 0 0,1 0-1 0 0,0 0 0 0 0,0 0 1 0 0,0 0-1 0 0,0 0 0 0 0,0 0 1 0 0,0 0-1 0 0,0 0 0 0 0,-1 2 1 0 0,0-1-96 0 0,1 1-1 0 0,0-1 1 0 0,0 0 0 0 0,0 0 0 0 0,0 1 0 0 0,0-1 0 0 0,0 0-1 0 0,0 1 1 0 0,1-1 0 0 0,-1 1 0 0 0,1-1 0 0 0,0 1 0 0 0,0-1 0 0 0,0 1-1 0 0,0-1 1 0 0,0 1 0 0 0,1-1 0 0 0,0 6 0 0 0,1-5-72 0 0,-1 0 0 0 0,0-1-1 0 0,1 1 1 0 0,0 0 0 0 0,0 0 0 0 0,0-1 0 0 0,0 0-1 0 0,0 1 1 0 0,0-1 0 0 0,1 0 0 0 0,-1 0 0 0 0,1 0 0 0 0,0 0-1 0 0,4 2 1 0 0,-1 0-45 0 0,1-1-1 0 0,0 0 0 0 0,0 0 0 0 0,0-1 1 0 0,0 0-1 0 0,0 0 0 0 0,0 0 0 0 0,1-1 1 0 0,-1 0-1 0 0,1-1 0 0 0,-1 1 0 0 0,0-2 1 0 0,1 1-1 0 0,-1-1 0 0 0,1 0 0 0 0,-1 0 1 0 0,0-1-1 0 0,0 0 0 0 0,13-5 1 0 0,-15 5-9 0 0,0 0 0 0 0,-1-1 1 0 0,1 1-1 0 0,-1-1 1 0 0,0 0-1 0 0,1 0 1 0 0,-1 0-1 0 0,-1-1 0 0 0,7-6 1 0 0,-8 7 11 0 0,0-1-1 0 0,0 1 1 0 0,0-1 0 0 0,0 0-1 0 0,0 0 1 0 0,-1 1 0 0 0,1-1-1 0 0,-1-1 1 0 0,0 1 0 0 0,-1 0-1 0 0,1 0 1 0 0,0-5 0 0 0,-1 6 6 0 0,0 0 0 0 0,0-1 0 0 0,0 1 0 0 0,0 0 0 0 0,0 0 0 0 0,-1 0-1 0 0,1 0 1 0 0,-1 0 0 0 0,-1-5 0 0 0,1 7 2 0 0,0 0-1 0 0,0 0 0 0 0,0 0 1 0 0,0 0-1 0 0,0 0 1 0 0,0 0-1 0 0,0 0 0 0 0,0 0 1 0 0,0 0-1 0 0,0 0 0 0 0,-1 1 1 0 0,1-1-1 0 0,0 0 1 0 0,-1 1-1 0 0,1-1 0 0 0,0 1 1 0 0,-1 0-1 0 0,1-1 0 0 0,0 1 1 0 0,-1 0-1 0 0,1 0 1 0 0,-3 0-1 0 0,-2 0 41 0 0,-1 1 0 0 0,1-1 0 0 0,0 1 0 0 0,0 0 0 0 0,1 1 0 0 0,-1 0 0 0 0,0 0 0 0 0,0 0 0 0 0,1 0 0 0 0,-1 1 0 0 0,1 0 0 0 0,0 0 0 0 0,-8 7 0 0 0,0 0 191 0 0,1 0 0 0 0,0 2 0 0 0,-19 22 0 0 0,30-33-227 0 0,-7 8 127 0 0,1 1 0 0 0,-1 0 0 0 0,2 0 0 0 0,0 0 0 0 0,-6 13 0 0 0,11-20-114 0 0,0 0 1 0 0,0 0-1 0 0,0 0 1 0 0,0 0-1 0 0,1 0 1 0 0,-1 0-1 0 0,1 0 0 0 0,0 0 1 0 0,0 1-1 0 0,0-1 1 0 0,1 0-1 0 0,-1 0 1 0 0,1 0-1 0 0,-1 0 1 0 0,1 0-1 0 0,0 0 1 0 0,0 0-1 0 0,0-1 0 0 0,1 1 1 0 0,-1 0-1 0 0,1 0 1 0 0,-1-1-1 0 0,1 1 1 0 0,0-1-1 0 0,3 4 1 0 0,0-2-39 0 0,-1 0 0 0 0,0 0 1 0 0,1 0-1 0 0,0-1 1 0 0,0 0-1 0 0,0 0 0 0 0,0 0 1 0 0,0-1-1 0 0,1 1 1 0 0,7 1-1 0 0,-4-1-22 0 0,0-2-1 0 0,0 1 1 0 0,0-1-1 0 0,0 0 1 0 0,1-1-1 0 0,9-1 1 0 0,-3 0-701 0 0,0-2 0 0 0,0 0 0 0 0,0-1 0 0 0,0 0 0 0 0,-1-1-1 0 0,1-1 1 0 0,15-9 0 0 0,-16 7-1269 0 0,-1-2-255 0 0</inkml:trace>
</inkml:ink>
</file>

<file path=ppt/ink/ink6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2.1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12 2497 0 0,'-8'-3'2930'0'0,"5"1"-1740"0"0,0 1 0 0 0,0 0 0 0 0,0 0 1 0 0,0 0-1 0 0,-5-1 0 0 0,8 2-1077 0 0,0 0 0 0 0,-1 0 0 0 0,1 0 1 0 0,-1 0-1 0 0,1 0 0 0 0,-1 0 0 0 0,1 0 0 0 0,-1 0 0 0 0,1 0 0 0 0,-1 0 0 0 0,1 1 0 0 0,-1-1 1 0 0,1 0-1 0 0,0 0 0 0 0,-1 0 0 0 0,1 1 0 0 0,-1-1 0 0 0,1 0 0 0 0,0 1 0 0 0,-1-1 0 0 0,1 0 1 0 0,0 1-1 0 0,-1-1 0 0 0,1 0 0 0 0,0 1 0 0 0,-1-1 0 0 0,1 1 0 0 0,0-1 0 0 0,0 0 0 0 0,0 1 1 0 0,-1-1-1 0 0,1 1 0 0 0,0-1 0 0 0,0 1 0 0 0,0-1 0 0 0,0 1 0 0 0,0-1 0 0 0,0 1 1 0 0,0-1-1 0 0,0 1 0 0 0,0-1 0 0 0,0 1 0 0 0,0 0 0 0 0,2 23 832 0 0,1 0-1 0 0,0 0 1 0 0,10 33 0 0 0,6 34 333 0 0,-15-52-1011 0 0,-2 1 0 0 0,-2 0 1 0 0,-1 0-1 0 0,-10 57 0 0 0,-44 156-271 0 0,52-239-55 0 0,0 1 0 0 0,-2 21-1 0 0,5-32-145 0 0,-1 1 0 0 0,1-1-1 0 0,0 0 1 0 0,1 0 0 0 0,-1 1-1 0 0,1-1 1 0 0,0 0 0 0 0,0 0-1 0 0,0 0 1 0 0,0 0 0 0 0,1 0-1 0 0,0 0 1 0 0,3 6 0 0 0,-4-9-103 0 0,0 0 1 0 0,0 0-1 0 0,0 0 1 0 0,0 0-1 0 0,0 0 1 0 0,0-1 0 0 0,0 1-1 0 0,1 0 1 0 0,-1 0-1 0 0,0-1 1 0 0,0 1-1 0 0,1-1 1 0 0,-1 1-1 0 0,0-1 1 0 0,1 0-1 0 0,-1 0 1 0 0,0 1 0 0 0,1-1-1 0 0,-1 0 1 0 0,1 0-1 0 0,1 0 1 0 0,6 0-2305 0 0</inkml:trace>
</inkml:ink>
</file>

<file path=ppt/ink/ink6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2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35 124 152 0 0,'-1'0'513'0'0,"1"-1"0"0"0,-1 1 0 0 0,1-1-1 0 0,-1 1 1 0 0,1-1 0 0 0,-1 0 0 0 0,1 1 0 0 0,-1-1 0 0 0,1 0 0 0 0,0 1 0 0 0,0-1-1 0 0,-1 0 1 0 0,1 0 0 0 0,0 1 0 0 0,0-1 0 0 0,0 0 0 0 0,0-1 0 0 0,4-11 5219 0 0,-1 4-4119 0 0,0 5-199 0 0,-1 10-348 0 0,0 8 3 0 0,-3-6-823 0 0,0 1 1 0 0,0-1 0 0 0,-1 1 0 0 0,-1-1-1 0 0,1 0 1 0 0,-7 13 0 0 0,-7 26 345 0 0,14-38-546 0 0,0 1 0 0 0,0-1 0 0 0,1 0 0 0 0,1 0 0 0 0,0 11 0 0 0,0-16-43 0 0,1 0-1 0 0,-1 0 1 0 0,1 0 0 0 0,0 1-1 0 0,1-1 1 0 0,-1 0 0 0 0,1 0-1 0 0,0-1 1 0 0,0 1 0 0 0,0 0-1 0 0,0-1 1 0 0,1 1 0 0 0,3 4-1 0 0,-3-5-13 0 0,1 0 0 0 0,-1 0 0 0 0,1 0 1 0 0,0-1-1 0 0,-1 1 0 0 0,1-1 0 0 0,0 0 0 0 0,1 0 0 0 0,-1 0 0 0 0,0-1 0 0 0,0 0 0 0 0,1 0 0 0 0,-1 0 0 0 0,0 0 0 0 0,1 0 1 0 0,-1-1-1 0 0,1 0 0 0 0,-1 0 0 0 0,1 0 0 0 0,-1-1 0 0 0,1 1 0 0 0,-1-1 0 0 0,5-1 0 0 0,-3 0-1 0 0,0 0 1 0 0,0 0-1 0 0,-1 0 0 0 0,1 0 0 0 0,-1-1 0 0 0,0 0 0 0 0,0 0 1 0 0,0-1-1 0 0,0 1 0 0 0,0-1 0 0 0,-1 0 0 0 0,0 0 1 0 0,0-1-1 0 0,0 1 0 0 0,0-1 0 0 0,0 0 0 0 0,2-6 0 0 0,0-3 26 0 0,0 0 0 0 0,-1 0 0 0 0,-1-1 0 0 0,0 1 0 0 0,3-24 0 0 0,0-78 95 0 0,-4 49 33 0 0,-2 52 13 0 0,-1 26 24 0 0,0 16-130 0 0,2-1 1 0 0,1 1 0 0 0,1 0-1 0 0,2-1 1 0 0,8 27 0 0 0,-1-17 34 0 0,1 0 0 0 0,37 65 0 0 0,-28-59-53 0 0,-2 0 0 0 0,24 70-1 0 0,-35-81-20 0 0,-1 0 0 0 0,-2 0-1 0 0,-2 1 1 0 0,4 55-1 0 0,-9-77-3 0 0,0 1 0 0 0,0-1 0 0 0,-1 0 0 0 0,0 1 0 0 0,-1-1 0 0 0,-1 0 0 0 0,1 0 0 0 0,-2 0 0 0 0,1 0 0 0 0,-1 0 0 0 0,-7 11 0 0 0,8-17 14 0 0,0 0 0 0 0,0-1 0 0 0,-1 0 0 0 0,1 0-1 0 0,-1 0 1 0 0,1 0 0 0 0,-1-1 0 0 0,0 1 0 0 0,0-1-1 0 0,0 0 1 0 0,0 0 0 0 0,-1 0 0 0 0,1-1 0 0 0,-1 0-1 0 0,1 1 1 0 0,-1-2 0 0 0,-6 2 0 0 0,-1-1 12 0 0,-2 0 1 0 0,1-1-1 0 0,0-1 1 0 0,-24-3-1 0 0,22 1-15 0 0,0 0-1 0 0,0-2 1 0 0,0 0-1 0 0,1 0 1 0 0,0-1-1 0 0,0-1 1 0 0,1 0-1 0 0,0-1 1 0 0,0 0-1 0 0,-15-14 1 0 0,22 16-17 0 0,0 1-1 0 0,0-2 1 0 0,1 1 0 0 0,-1-1 0 0 0,2 1 0 0 0,-1-1-1 0 0,1-1 1 0 0,-7-14 0 0 0,9 16-8 0 0,0 0-1 0 0,0-1 1 0 0,1 1 0 0 0,0-1 0 0 0,0 0-1 0 0,1 1 1 0 0,-1-1 0 0 0,2 0-1 0 0,-1 1 1 0 0,1-1 0 0 0,0 1 0 0 0,2-10-1 0 0,2-2-37 0 0,2 0-1 0 0,0 1 1 0 0,1-1-1 0 0,0 2 1 0 0,2-1 0 0 0,0 1-1 0 0,1 1 1 0 0,0-1-1 0 0,1 2 1 0 0,25-24-1 0 0,-27 30-89 0 0,-1 1 0 0 0,1 1-1 0 0,0 0 1 0 0,0 0-1 0 0,0 1 1 0 0,1 0-1 0 0,15-4 1 0 0,8 0-2003 0 0,39-6-1 0 0,-24 6-2646 0 0,-25 4 2262 0 0</inkml:trace>
</inkml:ink>
</file>

<file path=ppt/ink/ink6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3.5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234 93 512 0 0,'24'-8'3031'0'0,"-21"8"-2135"0"0,1-1-1 0 0,0-1 0 0 0,-1 1 1 0 0,1 0-1 0 0,-1-1 0 0 0,5-3 1 0 0,-6 4-694 0 0,-1 0 0 0 0,0 0 1 0 0,0 0-1 0 0,0 0 0 0 0,0 0 0 0 0,0 0 1 0 0,-1-1-1 0 0,1 1 0 0 0,0 0 1 0 0,0-1-1 0 0,-1 1 0 0 0,1-1 1 0 0,-1 1-1 0 0,1-1 0 0 0,-1 1 0 0 0,0-1 1 0 0,1 1-1 0 0,-1-1 0 0 0,0 1 1 0 0,0-3-1 0 0,0 2 3 0 0,0 0 0 0 0,0 1 0 0 0,0-1 0 0 0,0 0 0 0 0,-1 0-1 0 0,1 1 1 0 0,0-1 0 0 0,-1 0 0 0 0,1 1 0 0 0,-1-1 0 0 0,0 1 0 0 0,1-1 0 0 0,-1 1 0 0 0,0-1 0 0 0,0 1-1 0 0,0-1 1 0 0,0 1 0 0 0,0 0 0 0 0,0-1 0 0 0,0 1 0 0 0,-3-2 0 0 0,2 2-62 0 0,0 0 0 0 0,0 0 1 0 0,-1 0-1 0 0,1 1 0 0 0,0-1 0 0 0,-1 0 1 0 0,1 1-1 0 0,0 0 0 0 0,-1-1 0 0 0,1 1 1 0 0,-1 0-1 0 0,1 0 0 0 0,-4 1 0 0 0,-4 1 25 0 0,0 0-1 0 0,0 0 1 0 0,1 1-1 0 0,-1 1 1 0 0,1-1-1 0 0,-12 8 1 0 0,3-1 21 0 0,0 0 0 0 0,1 2 0 0 0,0 0 0 0 0,1 1 0 0 0,0 0 0 0 0,-16 19 1 0 0,28-27-142 0 0,0 0 1 0 0,0 0-1 0 0,1 1 1 0 0,0 0-1 0 0,0-1 1 0 0,0 1 0 0 0,0 0-1 0 0,1 1 1 0 0,0-1-1 0 0,-1 8 1 0 0,2-9-34 0 0,1 0 1 0 0,-1 0-1 0 0,1 0 0 0 0,1 0 1 0 0,-1 0-1 0 0,1 0 1 0 0,0 0-1 0 0,0 0 0 0 0,0 0 1 0 0,1-1-1 0 0,0 1 1 0 0,0 0-1 0 0,0-1 0 0 0,0 1 1 0 0,4 3-1 0 0,0 1-32 0 0,0-1 1 0 0,1 0-1 0 0,0 0 1 0 0,1-1-1 0 0,0 0 0 0 0,0 0 1 0 0,0-1-1 0 0,1 0 1 0 0,0-1-1 0 0,0 1 0 0 0,1-2 1 0 0,-1 1-1 0 0,1-1 0 0 0,18 4 1 0 0,-13-4-411 0 0,1-1 1 0 0,-1 0-1 0 0,28 0 1 0 0,-27-3-844 0 0,-1 0 1 0 0,1-2 0 0 0,23-4 0 0 0,-31 4-171 0 0,0 0-1 0 0,0 0 1 0 0,8-5 0 0 0,1-2-1558 0 0</inkml:trace>
</inkml:ink>
</file>

<file path=ppt/ink/ink6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3.8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13 3233 0 0,'-15'-7'6453'0'0,"4"2"-1976"0"0,9 5-2676 0 0,4 3-439 0 0,2 4-1052 0 0,0-1 0 0 0,0 1 0 0 0,-1 0 0 0 0,0 1 0 0 0,-1-1 0 0 0,3 8 0 0 0,-2-3-175 0 0,5 17 161 0 0,-2 1 0 0 0,4 39 1 0 0,-7-42-243 0 0,2 47 213 0 0,-7 141 1 0 0,1-182-212 0 0,-5 25-109 0 0,0 22 86 0 0,6-72-101 0 0,1 1-1 0 0,-1-1 0 0 0,1 1 1 0 0,1-1-1 0 0,0 1 0 0 0,5 15 0 0 0,-6-22-81 0 0,0 0 1 0 0,0 0-1 0 0,0-1 0 0 0,0 1 0 0 0,1 0 0 0 0,-1 0 0 0 0,1-1 0 0 0,-1 1 0 0 0,1-1 0 0 0,-1 1 0 0 0,1-1 0 0 0,0 0 0 0 0,0 1 0 0 0,0-1 0 0 0,0 0 1 0 0,-1 0-1 0 0,5 1 0 0 0,-2-1-586 0 0,-1 0 0 0 0,0-1 0 0 0,1 1 0 0 0,-1-1 0 0 0,1 1 1 0 0,-1-1-1 0 0,0 0 0 0 0,1 0 0 0 0,-1-1 0 0 0,7-1 0 0 0,5-2-1357 0 0</inkml:trace>
</inkml:ink>
</file>

<file path=ppt/ink/ink6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4.2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72 2849 0 0,'-10'-2'6070'0'0,"3"3"64"0"0,1 11-3190 0 0,1 7-2353 0 0,1-1 0 0 0,0 1 0 0 0,1 0-1 0 0,2 0 1 0 0,-1 26 0 0 0,3-41-569 0 0,-1 0-1 0 0,1 0 1 0 0,-1 0-1 0 0,1-1 1 0 0,1 1 0 0 0,-1 0-1 0 0,0-1 1 0 0,1 1 0 0 0,0-1-1 0 0,0 0 1 0 0,0 1-1 0 0,0-1 1 0 0,3 3 0 0 0,-1-1-13 0 0,0-1 1 0 0,1 0-1 0 0,0 0 1 0 0,0 0 0 0 0,0-1-1 0 0,0 1 1 0 0,9 3-1 0 0,-1-2-34 0 0,0 0-1 0 0,1-1 1 0 0,-1 0-1 0 0,1-1 0 0 0,0 0 1 0 0,20 0-1 0 0,-18-2-56 0 0,1 0 1 0 0,-1-2-1 0 0,21-2 1 0 0,-32 2 56 0 0,0 0 1 0 0,0 0-1 0 0,-1 0 0 0 0,1 0 1 0 0,-1-1-1 0 0,1 0 1 0 0,-1 0-1 0 0,0 0 1 0 0,0 0-1 0 0,1-1 0 0 0,-2 0 1 0 0,1 0-1 0 0,0 0 1 0 0,0 0-1 0 0,-1 0 0 0 0,3-5 1 0 0,-4 5-9 0 0,0 0 1 0 0,-1 0-1 0 0,0 0 0 0 0,1 0 1 0 0,-1 0-1 0 0,-1-1 1 0 0,1 1-1 0 0,0-1 0 0 0,-1 1 1 0 0,0 0-1 0 0,0-1 1 0 0,0 1-1 0 0,0-1 0 0 0,0 1 1 0 0,-1-1-1 0 0,0-2 1 0 0,-2-7-48 0 0,0 1 0 0 0,-10-22 0 0 0,7 22 123 0 0,0 0 0 0 0,0 1 0 0 0,-2 0 0 0 0,1 1-1 0 0,-1-1 1 0 0,-1 2 0 0 0,0-1 0 0 0,0 1 0 0 0,-1 0 0 0 0,0 1-1 0 0,0 0 1 0 0,-1 1 0 0 0,0 0 0 0 0,0 0 0 0 0,-1 2 0 0 0,0-1-1 0 0,0 1 1 0 0,0 1 0 0 0,-1 0 0 0 0,1 1 0 0 0,-1 0-1 0 0,0 1 1 0 0,0 1 0 0 0,0 0 0 0 0,0 0 0 0 0,-19 3 0 0 0,24-1 79 0 0,-1 0 1 0 0,1 1-1 0 0,0 0 1 0 0,1 1-1 0 0,-1 0 1 0 0,0 0-1 0 0,-9 6 1 0 0,14-7-98 0 0,1-1 0 0 0,-1 0-1 0 0,1 1 1 0 0,0-1 0 0 0,0 1 0 0 0,0 0 0 0 0,0 0 0 0 0,0 0 0 0 0,0 0 0 0 0,1 0 0 0 0,-1 0 0 0 0,1 0 0 0 0,-1 1 0 0 0,1-1 0 0 0,0 0 0 0 0,0 1 0 0 0,0-1 0 0 0,0 1 0 0 0,0-1 0 0 0,1 1 0 0 0,-1 0-1 0 0,1-1 1 0 0,-1 1 0 0 0,1 0 0 0 0,0-1 0 0 0,1 5 0 0 0,-1-4-22 0 0,2 0 0 0 0,-1-1 0 0 0,0 1-1 0 0,0 0 1 0 0,1 0 0 0 0,0 0 0 0 0,-1-1-1 0 0,1 1 1 0 0,0-1 0 0 0,0 1 0 0 0,0-1-1 0 0,1 0 1 0 0,-1 0 0 0 0,1 0 0 0 0,-1 0-1 0 0,4 1 1 0 0,4 4 2 0 0,1-1-1 0 0,19 8 0 0 0,0-3-1277 0 0,0-2 0 0 0,1-1-1 0 0,0-2 1 0 0,0 0-1 0 0,1-2 1 0 0,-1-2 0 0 0,1-1-1 0 0,0-1 1 0 0,-1-2 0 0 0,51-8-1 0 0,-61 5-1176 0 0</inkml:trace>
</inkml:ink>
</file>

<file path=ppt/ink/ink6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4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178 133 2008 0 0,'-1'-13'7277'0'0,"9"-7"-2573"0"0,0 0-2416 0 0,-4-7-1173 0 0,-3 19-765 0 0,0 1-1 0 0,0-1 1 0 0,5-12 0 0 0,-6 20-304 0 0,0-1 0 0 0,0 1 0 0 0,0 0 0 0 0,1-1 0 0 0,-1 1 0 0 0,0 0 1 0 0,0 0-1 0 0,0-1 0 0 0,0 1 0 0 0,0 0 0 0 0,0-1 0 0 0,0 1 0 0 0,0 0 0 0 0,0-1 0 0 0,0 1 1 0 0,0 0-1 0 0,0-1 0 0 0,0 1 0 0 0,0 0 0 0 0,0 0 0 0 0,0-1 0 0 0,0 1 0 0 0,0 0 1 0 0,0-1-1 0 0,-1 1 0 0 0,1 0 0 0 0,0 0 0 0 0,0-1 0 0 0,0 1 0 0 0,0 0 0 0 0,-1-1 1 0 0,-9 2 514 0 0,-19 12-564 0 0,23-10 105 0 0,-3 1-58 0 0,0 1-1 0 0,1 0 1 0 0,-1 1-1 0 0,1 0 1 0 0,1 0-1 0 0,-1 0 1 0 0,-6 9-1 0 0,10-11-26 0 0,1-1 0 0 0,0 1 0 0 0,0 0-1 0 0,1 0 1 0 0,-1 0 0 0 0,1 0 0 0 0,0 1-1 0 0,0-1 1 0 0,0 1 0 0 0,0-1 0 0 0,1 1 0 0 0,0 0-1 0 0,0 0 1 0 0,0-1 0 0 0,1 1 0 0 0,-1 6 0 0 0,2-7-20 0 0,0-1 1 0 0,0 1-1 0 0,0-1 1 0 0,1 0-1 0 0,-1 0 0 0 0,1 0 1 0 0,-1 1-1 0 0,1-1 1 0 0,0-1-1 0 0,0 1 1 0 0,4 4-1 0 0,3 2 9 0 0,-1 0 0 0 0,11 7-1 0 0,2 0-38 0 0,-3-2 60 0 0,25 24 1 0 0,-39-33-20 0 0,0-1 1 0 0,0 1-1 0 0,0 0 1 0 0,0 0-1 0 0,-1 0 0 0 0,0 0 1 0 0,0 1-1 0 0,-1-1 1 0 0,1 1-1 0 0,1 9 1 0 0,-3-13 6 0 0,0 1 0 0 0,-1-1 0 0 0,0 0 0 0 0,0 0 0 0 0,1 1 0 0 0,-1-1 1 0 0,0 0-1 0 0,-1 1 0 0 0,1-1 0 0 0,0 0 0 0 0,-1 0 0 0 0,1 1 0 0 0,-1-1 0 0 0,0 0 0 0 0,0 0 0 0 0,0 0 0 0 0,0 0 0 0 0,0 0 0 0 0,0 0 1 0 0,0 0-1 0 0,-1 0 0 0 0,1-1 0 0 0,-1 1 0 0 0,1 0 0 0 0,-1-1 0 0 0,0 1 0 0 0,0-1 0 0 0,0 0 0 0 0,0 1 0 0 0,0-1 0 0 0,0 0 1 0 0,0 0-1 0 0,0 0 0 0 0,-3 1 0 0 0,-4 0 47 0 0,1 0 0 0 0,-1 0 0 0 0,0 0 1 0 0,1-1-1 0 0,-1-1 0 0 0,0 1 0 0 0,-14-3 1 0 0,4 1-75 0 0,10 1-16 0 0,0 0-1 0 0,-1-1 1 0 0,1-1 0 0 0,0 0 0 0 0,0 0-1 0 0,-14-5 1 0 0,22 7-9 0 0,0-1-1 0 0,0 1 0 0 0,0-1 1 0 0,0 1-1 0 0,1-1 1 0 0,-1 1-1 0 0,0-1 1 0 0,0 0-1 0 0,0 1 1 0 0,1-1-1 0 0,-1 0 0 0 0,0 0 1 0 0,1 0-1 0 0,-1 0 1 0 0,0 1-1 0 0,1-1 1 0 0,-1 0-1 0 0,1 0 1 0 0,-1 0-1 0 0,1 0 0 0 0,0 0 1 0 0,0 0-1 0 0,-1-2 1 0 0,1 1-110 0 0,0 0 1 0 0,1 1-1 0 0,-1-1 0 0 0,0 0 1 0 0,1 0-1 0 0,0 1 0 0 0,-1-1 1 0 0,1 1-1 0 0,0-1 1 0 0,-1 1-1 0 0,1-1 0 0 0,0 1 1 0 0,2-2-1 0 0,2-3-1299 0 0,0 0-1 0 0,1 0 0 0 0,0 1 0 0 0,13-9 1 0 0,-3 4-720 0 0,3 0 171 0 0</inkml:trace>
</inkml:ink>
</file>

<file path=ppt/ink/ink6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6:45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15 2216 0 0,'-8'1'2273'0'0,"3"-1"-1104"0"0,0 0 1 0 0,1 1-1 0 0,-1-1 1 0 0,1 1-1 0 0,-1 0 1 0 0,-5 3 0 0 0,8-4-1007 0 0,1 1 1 0 0,0 0 0 0 0,-1 0 0 0 0,1 0 0 0 0,0 0 0 0 0,0 0 0 0 0,0 0 0 0 0,0 0 0 0 0,0 0-1 0 0,0 0 1 0 0,0 1 0 0 0,0-1 0 0 0,0 0 0 0 0,1 1 0 0 0,-1-1 0 0 0,0 0 0 0 0,1 1 0 0 0,-1-1-1 0 0,1 1 1 0 0,0-1 0 0 0,-1 1 0 0 0,1-1 0 0 0,0 4 0 0 0,0-2 10 0 0,0 1 1 0 0,-1-1 0 0 0,2 1-1 0 0,-1-1 1 0 0,0 0-1 0 0,1 1 1 0 0,0-1-1 0 0,0 1 1 0 0,0-1-1 0 0,0 0 1 0 0,0 0-1 0 0,0 1 1 0 0,1-1-1 0 0,0 0 1 0 0,2 3 0 0 0,-1-2-84 0 0,0-1 0 0 0,1 0 0 0 0,-1 1 0 0 0,1-1 0 0 0,0 0 1 0 0,-1-1-1 0 0,1 1 0 0 0,1-1 0 0 0,-1 0 0 0 0,7 3 0 0 0,4 1 15 0 0,1-1-1 0 0,0 0 0 0 0,0-1 0 0 0,19 2 1 0 0,-27-5-104 0 0,0 0 1 0 0,0-1-1 0 0,0 0 1 0 0,0-1-1 0 0,0 1 1 0 0,0-2-1 0 0,0 1 0 0 0,0-1 1 0 0,0 0-1 0 0,12-6 1 0 0,-18 7-9 0 0,0 0 0 0 0,0-1 0 0 0,0 1 0 0 0,0-1 0 0 0,-1 1 0 0 0,1-1 1 0 0,0 0-1 0 0,-1 0 0 0 0,1 1 0 0 0,-1-1 0 0 0,0 0 0 0 0,1-1 0 0 0,-1 1 0 0 0,0 0 0 0 0,0 0 0 0 0,0 0 1 0 0,-1-1-1 0 0,1 1 0 0 0,-1 0 0 0 0,1-1 0 0 0,-1 1 0 0 0,0-1 0 0 0,0 1 0 0 0,0 0 0 0 0,0-1 1 0 0,0 1-1 0 0,0-1 0 0 0,-1 1 0 0 0,1 0 0 0 0,-1-1 0 0 0,1 1 0 0 0,-1 0 0 0 0,0 0 0 0 0,0-1 0 0 0,0 1 1 0 0,-1 0-1 0 0,0-2 0 0 0,-4-3 32 0 0,0 1 0 0 0,0 0 0 0 0,0 0 0 0 0,-1 0 0 0 0,0 1 0 0 0,0 0 0 0 0,0 0 0 0 0,-1 1 0 0 0,0-1 0 0 0,1 2 0 0 0,-1-1 0 0 0,-1 1 0 0 0,1 1 0 0 0,0-1 0 0 0,-1 2 0 0 0,1-1 0 0 0,-1 1 0 0 0,0 0 0 0 0,-15 1 0 0 0,16 0 100 0 0,0 0 1 0 0,-1 1-1 0 0,1 0 1 0 0,0 0-1 0 0,0 1 1 0 0,0 0 0 0 0,0 1-1 0 0,0 0 1 0 0,1 0-1 0 0,-1 0 1 0 0,1 1 0 0 0,0 0-1 0 0,0 1 1 0 0,0-1-1 0 0,1 1 1 0 0,-1 1-1 0 0,1-1 1 0 0,0 1 0 0 0,1 0-1 0 0,-10 14 1 0 0,12-16-62 0 0,1 0 0 0 0,0 0 0 0 0,0 1 0 0 0,0-1 0 0 0,1 1 0 0 0,0-1 0 0 0,-1 1 0 0 0,2 0 0 0 0,-1-1 0 0 0,0 1 0 0 0,1 0 0 0 0,0 0 0 0 0,1 8 0 0 0,0-6-14 0 0,0 0 0 0 0,1-1 0 0 0,0 1 1 0 0,1-1-1 0 0,-1 1 0 0 0,1-1 0 0 0,0 0 0 0 0,8 10 1 0 0,-2-3-77 0 0,1-1 1 0 0,1 0-1 0 0,0-1 1 0 0,0 0-1 0 0,2-1 1 0 0,-1 0-1 0 0,22 12 1 0 0,24 8-1597 0 0,1-6-4659 0 0,-36-15 2257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5.2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115 154 512 0 0,'-10'-4'1168'0'0,"-12"-1"4746"0"0,7 2 3102 0 0,19 3-6829 0 0,25 6-1735 0 0,-7 0-339 0 0,0-2-1 0 0,0 0 1 0 0,1-2-1 0 0,30 0 1 0 0,-47-3-126 0 0,-1 1 0 0 0,1-1 0 0 0,0 0 0 0 0,-1 0 0 0 0,1 0 0 0 0,-1-1 0 0 0,0 0 0 0 0,0 0 0 0 0,1 0 0 0 0,-1-1 0 0 0,0 0 0 0 0,-1 0 0 0 0,1 0 0 0 0,-1 0 0 0 0,1-1 0 0 0,-1 0 0 0 0,0 0 0 0 0,0 0 0 0 0,0 0 0 0 0,-1-1 0 0 0,0 1 1 0 0,5-9-1 0 0,-7 11 8 0 0,0-1 1 0 0,1 1-1 0 0,-1-1 1 0 0,0 0 0 0 0,-1 1-1 0 0,1-1 1 0 0,0 0 0 0 0,-1 1-1 0 0,0-1 1 0 0,1 0 0 0 0,-1 0-1 0 0,0 1 1 0 0,-1-1 0 0 0,1 0-1 0 0,0 0 1 0 0,-1 1-1 0 0,1-1 1 0 0,-1 0 0 0 0,0 1-1 0 0,0-1 1 0 0,0 0 0 0 0,0 1-1 0 0,-1-1 1 0 0,1 1 0 0 0,-1 0-1 0 0,1 0 1 0 0,-1-1 0 0 0,0 1-1 0 0,0 0 1 0 0,0 0-1 0 0,0 1 1 0 0,0-1 0 0 0,0 0-1 0 0,0 1 1 0 0,-1-1 0 0 0,1 1-1 0 0,-1 0 1 0 0,1-1 0 0 0,-1 1-1 0 0,1 0 1 0 0,-1 1 0 0 0,0-1-1 0 0,1 0 1 0 0,-6 1-1 0 0,-15 0 226 0 0,0 2-1 0 0,1 1 1 0 0,0 1-1 0 0,-1 1 1 0 0,1 0-1 0 0,-30 13 0 0 0,43-14-102 0 0,1 1-1 0 0,0-1 0 0 0,0 1 1 0 0,0 1-1 0 0,1-1 0 0 0,0 1 0 0 0,0 0 1 0 0,1 1-1 0 0,-1 0 0 0 0,1 0 0 0 0,1 0 1 0 0,-1 1-1 0 0,-3 8 0 0 0,6-12-98 0 0,1 0-1 0 0,0 0 1 0 0,0 0 0 0 0,1 1-1 0 0,-1-1 1 0 0,1 0 0 0 0,0 1-1 0 0,0-1 1 0 0,0 1-1 0 0,1 0 1 0 0,-1-1 0 0 0,1 1-1 0 0,1-1 1 0 0,-1 1 0 0 0,0 0-1 0 0,1-1 1 0 0,0 1-1 0 0,0-1 1 0 0,0 1 0 0 0,1-1-1 0 0,0 0 1 0 0,0 0-1 0 0,0 0 1 0 0,0 1 0 0 0,0-2-1 0 0,1 1 1 0 0,4 6 0 0 0,3-1-31 0 0,0 1 0 0 0,0-2 0 0 0,1 1 0 0 0,0-2 0 0 0,1 1 1 0 0,-1-2-1 0 0,1 1 0 0 0,1-2 0 0 0,22 8 0 0 0,-8-5-263 0 0,0-1 1 0 0,1-2-1 0 0,47 4 0 0 0,-20-8-2055 0 0,-18-4-3056 0 0,-17-1 970 0 0</inkml:trace>
</inkml:ink>
</file>

<file path=ppt/ink/ink6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6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6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0,'2'-2'-17'0'0,"0"1"-1"0"0,1-1 0 0 0,-1 0 1 0 0,0 0-1 0 0,0 0 1 0 0,0 0-1 0 0,0 0 1 0 0,-1 0-1 0 0,1 0 1 0 0,-1 0-1 0 0,2-4 0 0 0,-4 6 592 0 0,0-1 0 0 0,0 0 0 0 0,0 1 0 0 0,0-1 0 0 0,0 1 0 0 0,-1-1 0 0 0,1 1 0 0 0,0 0 0 0 0,0 0 0 0 0,0-1 0 0 0,0 1 0 0 0,-1 0 0 0 0,1 0 0 0 0,-6 0 7140 0 0,34-7-5436 0 0,4 1-1895 0 0,-16 2-318 0 0,0 0-1 0 0,1 2 1 0 0,-1 0 0 0 0,1 0-1 0 0,-1 1 1 0 0,1 1 0 0 0,16 2-1 0 0,-30-2-49 0 0,-1 1 0 0 0,1-1-1 0 0,0 0 1 0 0,-1 1-1 0 0,1 0 1 0 0,0-1 0 0 0,-1 1-1 0 0,1 0 1 0 0,-1 0 0 0 0,1-1-1 0 0,-1 1 1 0 0,1 0-1 0 0,-1 1 1 0 0,0-1 0 0 0,0 0-1 0 0,1 0 1 0 0,-1 0-1 0 0,0 1 1 0 0,0-1 0 0 0,0 1-1 0 0,0-1 1 0 0,0 1-1 0 0,-1-1 1 0 0,1 1 0 0 0,0 0-1 0 0,-1-1 1 0 0,1 4-1 0 0,1 4 38 0 0,0 1-1 0 0,-2-1 1 0 0,1 1 0 0 0,-1 11-1 0 0,0 13 116 0 0,1-28-153 0 0,0 0 1 0 0,1-1-1 0 0,-1 1 0 0 0,1 0 1 0 0,0-1-1 0 0,1 0 0 0 0,-1 1 1 0 0,1-1-1 0 0,0 0 0 0 0,0 0 0 0 0,7 7 1 0 0,-8-10-196 0 0,0 1 0 0 0,1-1 0 0 0,-1 0 0 0 0,1 0 0 0 0,-1 0 0 0 0,1-1 0 0 0,0 1 0 0 0,0-1 0 0 0,0 1 0 0 0,0-1 0 0 0,0 0 0 0 0,0 0 0 0 0,0 0 0 0 0,0-1 0 0 0,0 1 0 0 0,0-1 0 0 0,0 1 0 0 0,1-1-1 0 0,-1 0 1 0 0,0 0 0 0 0,0-1 0 0 0,5 0 0 0 0,11-5-5212 0 0,-9 0 2141 0 0</inkml:trace>
</inkml:ink>
</file>

<file path=ppt/ink/ink6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1 312 0 0,'-7'12'7440'0'0,"-9"6"-3854"0"0,16-17-3567 0 0,-19 19 1018 0 0,-2-1 0 0 0,0-1-1 0 0,0 0 1 0 0,-40 22 0 0 0,38-28-843 0 0,-32 11 1 0 0,-10 4-572 0 0,65-27 224 0 0,-7 4-246 0 0,7-4 312 0 0,0 0 0 0 0,0 0 1 0 0,0 1-1 0 0,0-1 0 0 0,0 0 0 0 0,-1 0 1 0 0,1 0-1 0 0,0 0 0 0 0,0 0 0 0 0,0 0 1 0 0,0 0-1 0 0,0 0 0 0 0,0 0 0 0 0,0 0 1 0 0,0 1-1 0 0,0-1 0 0 0,0 0 0 0 0,0 0 1 0 0,0 0-1 0 0,0 0 0 0 0,0 0 0 0 0,0 0 1 0 0,0 0-1 0 0,0 1 0 0 0,0-1 0 0 0,0 0 1 0 0,0 0-1 0 0,0 0 0 0 0,0 0 0 0 0,0 0 1 0 0,0 0-1 0 0,0 0 0 0 0,0 0 0 0 0,0 0 1 0 0,0 1-1 0 0,0-1 0 0 0,0 0 0 0 0,1 0 0 0 0,-1 0 1 0 0,0 0-1 0 0,0 0 0 0 0,0 0 0 0 0,0 0 1 0 0,0 0-1 0 0,0 0 0 0 0,0 0 0 0 0,0 0 1 0 0,0 0-1 0 0,0 0 0 0 0,1 1 0 0 0,-1-1 1 0 0,0 0-1 0 0,0 0 0 0 0,0 0 0 0 0,0 0 1 0 0,0 0-1 0 0,0 0 0 0 0,0 0 0 0 0,0 0 1 0 0,1 0-1 0 0,-1 0 0 0 0,5 1-3590 0 0</inkml:trace>
</inkml:ink>
</file>

<file path=ppt/ink/ink6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7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0 152 0 0,'-2'1'745'0'0,"0"0"0"0"0,0 0 0 0 0,0 0 0 0 0,1 0 0 0 0,-1 0 0 0 0,0 0 0 0 0,1 0 0 0 0,-1 0 0 0 0,0 1 0 0 0,-1 1 0 0 0,-5 4 1244 0 0,5-4-1619 0 0,0-1 0 0 0,0 1 1 0 0,1 0-1 0 0,-1 0 0 0 0,1 0 1 0 0,-1 0-1 0 0,1 1 0 0 0,0-1 1 0 0,0 0-1 0 0,0 1 0 0 0,1 0 1 0 0,-1-1-1 0 0,1 1 0 0 0,0 0 1 0 0,0 0-1 0 0,0 0 0 0 0,0 5 1 0 0,1-3-214 0 0,-1-1 1 0 0,1 0-1 0 0,1 1 1 0 0,-1-1 0 0 0,1 1-1 0 0,0-1 1 0 0,0 0 0 0 0,0 0-1 0 0,1 0 1 0 0,0 0-1 0 0,0 0 1 0 0,4 8 0 0 0,-1-6-156 0 0,0 0 0 0 0,1 0 1 0 0,-1 0-1 0 0,1-1 0 0 0,1 1 0 0 0,-1-2 1 0 0,1 1-1 0 0,11 7 0 0 0,-12-10-182 0 0,0 0 1 0 0,0 0-1 0 0,0 0 0 0 0,0 0 0 0 0,0-1 0 0 0,0 0 0 0 0,1-1 0 0 0,-1 1 0 0 0,1-1 1 0 0,-1 0-1 0 0,1-1 0 0 0,7 0 0 0 0,-12 0 72 0 0,0 0 0 0 0,1-1 0 0 0,-1 1-1 0 0,0-1 1 0 0,0 0 0 0 0,0 0 0 0 0,0 1 0 0 0,1-2 0 0 0,-1 1 0 0 0,0 0 0 0 0,-1 0 0 0 0,1 0 0 0 0,0-1-1 0 0,0 1 1 0 0,0-1 0 0 0,-1 0 0 0 0,1 1 0 0 0,-1-1 0 0 0,0 0 0 0 0,1 0 0 0 0,-1 0 0 0 0,0 0-1 0 0,1-3 1 0 0,-1 3 84 0 0,0-1-1 0 0,0 0 1 0 0,0 1-1 0 0,0-1 0 0 0,-1 0 1 0 0,1 0-1 0 0,-1 1 1 0 0,0-1-1 0 0,0 0 1 0 0,0 0-1 0 0,0 0 0 0 0,-1 1 1 0 0,1-1-1 0 0,-1 0 1 0 0,1 0-1 0 0,-1 1 1 0 0,0-1-1 0 0,0 1 0 0 0,-2-4 1 0 0,-3-4 36 0 0,-1 0 0 0 0,-1 0-1 0 0,1 1 1 0 0,-1 0 0 0 0,-1 0 0 0 0,0 1 0 0 0,0 0 0 0 0,-1 0 0 0 0,0 1-1 0 0,0 1 1 0 0,-1 0 0 0 0,1 0 0 0 0,-1 1 0 0 0,-1 0 0 0 0,1 1 0 0 0,-1 0-1 0 0,-21-4 1 0 0,24 7-263 0 0,1 0 0 0 0,-1 1 0 0 0,0 0-1 0 0,-12 2 1 0 0,8 1-967 0 0</inkml:trace>
</inkml:ink>
</file>

<file path=ppt/ink/ink6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31 512 0 0,'-1'0'136'0'0,"1"0"0"0"0,0-1 0 0 0,-1 1 0 0 0,1 0 1 0 0,-1 0-1 0 0,1 0 0 0 0,0-1 0 0 0,-1 1 0 0 0,1 0 0 0 0,-1 0 0 0 0,1 0 0 0 0,-1 0 0 0 0,1 0 0 0 0,-1 0 0 0 0,1 0 0 0 0,0 0 1 0 0,-1 0-1 0 0,1 0 0 0 0,-1 0 0 0 0,1 1 0 0 0,-1-1 0 0 0,1 0 0 0 0,0 0 0 0 0,-1 0 0 0 0,1 0 0 0 0,-1 1 0 0 0,-7 0 1970 0 0,5 0-1624 0 0,0 0 1 0 0,1-1-1 0 0,-1 1 0 0 0,0 0 0 0 0,1 1 1 0 0,-1-1-1 0 0,1 0 0 0 0,-1 1 1 0 0,1-1-1 0 0,0 1 0 0 0,-1 0 1 0 0,1 0-1 0 0,-3 3 0 0 0,5-4-296 0 0,-1 1-1 0 0,1-1 1 0 0,0 1-1 0 0,-1-1 1 0 0,1 1-1 0 0,0-1 1 0 0,0 1-1 0 0,0 0 1 0 0,0-1 0 0 0,0 1-1 0 0,0-1 1 0 0,1 1-1 0 0,-1-1 1 0 0,1 1-1 0 0,0 1 1 0 0,1-3-160 0 0,0 0 1 0 0,0 0-1 0 0,0 0 1 0 0,0 0-1 0 0,0-1 0 0 0,0 1 1 0 0,0-1-1 0 0,0 1 1 0 0,0-1-1 0 0,0 0 1 0 0,0 0-1 0 0,0 0 1 0 0,0 0-1 0 0,-1 0 1 0 0,1 0-1 0 0,0 0 0 0 0,1-3 1 0 0,30-24-34 0 0,-32 27 17 0 0,-1 0 1 0 0,1 0-1 0 0,0 0 0 0 0,-1 0 0 0 0,1 0 1 0 0,0 0-1 0 0,-1 0 0 0 0,1 0 0 0 0,-1 0 1 0 0,0 0-1 0 0,1 0 0 0 0,-1 0 0 0 0,0 0 1 0 0,0-1-1 0 0,0 1 0 0 0,1 0 0 0 0,-1 0 1 0 0,-1-2-1 0 0,-3 4 113 0 0,1 0 0 0 0,-1 1 0 0 0,0 0 0 0 0,0 0 0 0 0,1 0 0 0 0,-1 0-1 0 0,1 0 1 0 0,0 1 0 0 0,0-1 0 0 0,-5 6 0 0 0,-13 18 536 0 0,20-26-655 0 0,1 0 0 0 0,0 1 0 0 0,-1-1 1 0 0,1 0-1 0 0,0 1 0 0 0,0-1 0 0 0,0 0 0 0 0,-1 1 0 0 0,1-1 1 0 0,0 1-1 0 0,0-1 0 0 0,0 1 0 0 0,0-1 0 0 0,0 0 0 0 0,0 1 1 0 0,0-1-1 0 0,0 1 0 0 0,0-1 0 0 0,0 1 0 0 0,0-1 0 0 0,0 0 1 0 0,0 1-1 0 0,0-1 0 0 0,0 1 0 0 0,0-1 0 0 0,1 0 0 0 0,-1 1 1 0 0,0-1-1 0 0,0 1 0 0 0,0-1 0 0 0,1 0 0 0 0,-1 1 0 0 0,0-1 1 0 0,1 0-1 0 0,-1 1 0 0 0,0-1 0 0 0,1 0 0 0 0,-1 0 0 0 0,0 1 1 0 0,1-1-1 0 0,-1 0 0 0 0,0 0 0 0 0,1 1 0 0 0,-1-1 0 0 0,1 0 1 0 0,0 0-1 0 0,0 0 2 0 0,-1 1 0 0 0,1-1 0 0 0,0 0 1 0 0,0 0-1 0 0,0 1 0 0 0,0-1 0 0 0,0 0 1 0 0,0 0-1 0 0,0 0 0 0 0,0 0 0 0 0,0 0 1 0 0,0-1-1 0 0,0 1 0 0 0,0 0 0 0 0,-1 0 1 0 0,1 0-1 0 0,0-1 0 0 0,0 1 0 0 0,0-1 0 0 0,0 1 1 0 0,0-1-1 0 0,-1 1 0 0 0,2-1 0 0 0,2-4-7 0 0,0 1 0 0 0,0-1 0 0 0,6-9-1 0 0,-9 12 1 0 0,0 0 0 0 0,0 0 0 0 0,0 0 0 0 0,0 0 0 0 0,0 0 0 0 0,0 0 0 0 0,-1 0 0 0 0,1-1 0 0 0,-1 1 0 0 0,0 0 0 0 0,1 0 0 0 0,-1-1-1 0 0,-1-3 1 0 0,1 5 10 0 0,0 0-1 0 0,0-1 1 0 0,0 1-1 0 0,-1 0 1 0 0,1 0-1 0 0,0 0 0 0 0,-1 0 1 0 0,1 0-1 0 0,-1 0 1 0 0,1 0-1 0 0,-1 0 1 0 0,0 0-1 0 0,1 1 0 0 0,-1-1 1 0 0,-1-1-1 0 0,1 1-2 0 0,1 1 0 0 0,-1 0-1 0 0,1 0 1 0 0,0-1 0 0 0,-1 1 0 0 0,0 0-1 0 0,1 0 1 0 0,-1 0 0 0 0,1 0-1 0 0,-1 0 1 0 0,1-1 0 0 0,-1 1 0 0 0,1 0-1 0 0,-1 0 1 0 0,1 0 0 0 0,-1 1-1 0 0,1-1 1 0 0,-1 0 0 0 0,1 0 0 0 0,-1 0-1 0 0,1 0 1 0 0,-2 1 0 0 0,1 0-5 0 0,0-1-1 0 0,0 1 1 0 0,-1 0 0 0 0,1 0 0 0 0,0 0 0 0 0,0 0 0 0 0,0 0-1 0 0,0 0 1 0 0,1 0 0 0 0,-1 0 0 0 0,0 1 0 0 0,0-1 0 0 0,1 0-1 0 0,-1 0 1 0 0,1 1 0 0 0,-1-1 0 0 0,1 0 0 0 0,-1 1-1 0 0,1-1 1 0 0,0 1 0 0 0,0-1 0 0 0,-1 3 0 0 0,1 4-177 0 0,0-7 102 0 0,0 0-1 0 0,0 0 1 0 0,0 0-1 0 0,0 0 0 0 0,0 0 1 0 0,0-1-1 0 0,0 1 1 0 0,0 0-1 0 0,0 0 0 0 0,1 0 1 0 0,-1 0-1 0 0,0 0 1 0 0,0 0-1 0 0,1-1 0 0 0,-1 1 1 0 0,1 1-1 0 0,13 7-6104 0 0,-5-5 2081 0 0</inkml:trace>
</inkml:ink>
</file>

<file path=ppt/ink/ink6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44:30.29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600 193 512 0 0,'-6'-7'486'0'0,"1"0"0"0"0,-1 1 0 0 0,-1-1-1 0 0,1 1 1 0 0,-1 1 0 0 0,0-1 0 0 0,-1 1 0 0 0,1 0 0 0 0,-1 1-1 0 0,0-1 1 0 0,0 2 0 0 0,0-1 0 0 0,0 1 0 0 0,-10-2 0 0 0,-7-1 408 0 0,0 1 0 0 0,0 1 0 0 0,-43-1 0 0 0,54 6-599 0 0,1-1 1 0 0,-1 2-1 0 0,1 0 0 0 0,0 1 1 0 0,0 0-1 0 0,0 1 1 0 0,0 0-1 0 0,0 1 0 0 0,1 1 1 0 0,0 0-1 0 0,0 0 1 0 0,0 1-1 0 0,1 1 0 0 0,-13 11 1 0 0,13-10-149 0 0,1 0 1 0 0,0 1-1 0 0,0 0 1 0 0,1 0-1 0 0,1 1 0 0 0,0 1 1 0 0,0-1-1 0 0,1 1 1 0 0,1 0-1 0 0,0 1 0 0 0,0 0 1 0 0,1 0-1 0 0,-5 25 0 0 0,8-23-82 0 0,1 0 0 0 0,0 0-1 0 0,1 0 1 0 0,1-1 0 0 0,0 1-1 0 0,1 0 1 0 0,1 0-1 0 0,0-1 1 0 0,1 1 0 0 0,1-1-1 0 0,0 0 1 0 0,8 14-1 0 0,-3-7-58 0 0,2-1 0 0 0,0 0 0 0 0,1-1 0 0 0,1 0 0 0 0,1-1 0 0 0,33 32 0 0 0,-34-38-48 0 0,0-1 0 0 0,0 0 0 0 0,1-1 1 0 0,1-1-1 0 0,0 0 0 0 0,21 8 0 0 0,-27-13 34 0 0,0 0-1 0 0,1-1 1 0 0,0-1 0 0 0,-1 0 0 0 0,1 0-1 0 0,0-1 1 0 0,0 0 0 0 0,0-1 0 0 0,0 0-1 0 0,0-1 1 0 0,16-3 0 0 0,-8 0 23 0 0,1-1 0 0 0,-1-2 1 0 0,0 1-1 0 0,-1-2 0 0 0,0 0 1 0 0,34-22-1 0 0,-42 23-19 0 0,0-1 0 0 0,0-1 0 0 0,0 1 1 0 0,-1-1-1 0 0,0-1 0 0 0,-1 0 0 0 0,0 0 0 0 0,-1-1 1 0 0,0 0-1 0 0,0 0 0 0 0,8-21 0 0 0,-7 10-19 0 0,-2 1-1 0 0,0-1 0 0 0,-1 0 0 0 0,-2 0 1 0 0,0-1-1 0 0,-1 1 0 0 0,-1-1 0 0 0,-1 1 1 0 0,-2-1-1 0 0,0 1 0 0 0,-1 0 0 0 0,-1 0 1 0 0,-10-31-1 0 0,9 36 17 0 0,-2 1-1 0 0,0-1 1 0 0,-1 1 0 0 0,-1 0 0 0 0,0 1-1 0 0,-1 0 1 0 0,-17-20 0 0 0,17 24 19 0 0,-1 1 1 0 0,0-1 0 0 0,-1 2-1 0 0,0 0 1 0 0,0 0 0 0 0,-1 1-1 0 0,0 1 1 0 0,0 0 0 0 0,-23-8-1 0 0,16 8-3 0 0,0 1-1 0 0,-1 1 0 0 0,1 1 1 0 0,-1 1-1 0 0,0 0 0 0 0,-32 2 1 0 0,38 1-10 0 0,1 1 1 0 0,0 1-1 0 0,-1 1 1 0 0,1 0-1 0 0,0 0 1 0 0,1 2-1 0 0,-1 0 1 0 0,1 0-1 0 0,-1 1 1 0 0,-16 11 0 0 0,14-7-51 0 0,1 1 1 0 0,0 1 0 0 0,1 1-1 0 0,0 0 1 0 0,-17 21 0 0 0,23-24-748 0 0,0 2 0 0 0,0-1 0 0 0,2 1 0 0 0,-11 23 0 0 0,4 2-678 0 0</inkml:trace>
</inkml:ink>
</file>

<file path=ppt/ink/ink6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3:10.30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6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6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5.6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56 148 512 0 0,'-5'-14'2463'0'0,"0"0"0"0"0,1 0 0 0 0,1-1 0 0 0,1 1-1 0 0,0-1 1 0 0,1 0 0 0 0,0-21 0 0 0,0 25-1387 0 0,-2 16-230 0 0,-2 18-389 0 0,-14 311 628 0 0,15-239-994 0 0,4-45-165 0 0,3-1-1 0 0,16 88 1 0 0,-7-59-1556 0 0,-11-77 878 0 0,-1 3 104 0 0</inkml:trace>
</inkml:ink>
</file>

<file path=ppt/ink/ink6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6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6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6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6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6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6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6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6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6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6.3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93 486 1760 0 0,'-2'0'901'0'0,"-1"0"0"0"0,0-1-1 0 0,1 1 1 0 0,-1-1-1 0 0,1 0 1 0 0,-1 1 0 0 0,1-1-1 0 0,-5-2 1 0 0,3 0 40 0 0,0 1 0 0 0,-1-1 0 0 0,1 0 0 0 0,-4-4 0 0 0,2 1 289 0 0,-1-1 0 0 0,1 0 0 0 0,0 0-1 0 0,-7-13 1 0 0,13 20-1212 0 0,-1 0-1 0 0,1 0 0 0 0,0 0 0 0 0,0-1 0 0 0,0 1 0 0 0,0 0 0 0 0,-1 0 0 0 0,1-1 0 0 0,0 1 0 0 0,0 0 0 0 0,0 0 1 0 0,0-1-1 0 0,0 1 0 0 0,0 0 0 0 0,0 0 0 0 0,0-1 0 0 0,0 1 0 0 0,0 0 0 0 0,0 0 0 0 0,0-1 0 0 0,0 1 1 0 0,0 0-1 0 0,0 0 0 0 0,0-1 0 0 0,0 1 0 0 0,0 0 0 0 0,0 0 0 0 0,0-1 0 0 0,0 1 0 0 0,0 0 0 0 0,0 0 0 0 0,1-1 1 0 0,-1 1-1 0 0,9-1 153 0 0,15 9-176 0 0,-23-8 41 0 0,55 20-87 0 0,87 17 1 0 0,60 0-367 0 0,-195-36 407 0 0,6 2-39 0 0,-1-1-1 0 0,0-1 1 0 0,1 0 0 0 0,-1-1 0 0 0,17-1 0 0 0,-27 1 49 0 0,0-1 0 0 0,0 0 0 0 0,0 1 1 0 0,0-1-1 0 0,0 0 0 0 0,0 0 0 0 0,0-1 1 0 0,-1 1-1 0 0,1-1 0 0 0,0 1 0 0 0,-1-1 1 0 0,1 0-1 0 0,-1 0 0 0 0,0 0 0 0 0,0 0 1 0 0,1 0-1 0 0,-1 0 0 0 0,-1-1 0 0 0,1 1 1 0 0,0-1-1 0 0,-1 0 0 0 0,1 1 0 0 0,-1-1 1 0 0,0 0-1 0 0,0 0 0 0 0,0 0 0 0 0,0 0 1 0 0,1-5-1 0 0,6-54 71 0 0,5-20-63 0 0,-6 52-85 0 0,-1 0 1 0 0,1-34-1 0 0,-6 51 75 0 0,-1 0 0 0 0,-1 0-1 0 0,0 0 1 0 0,-1 0 0 0 0,0 0 0 0 0,-1 1 0 0 0,-7-21-1 0 0,9 29 34 0 0,-1 1 1 0 0,0-1-1 0 0,0 0 0 0 0,0 1 0 0 0,-1 0 0 0 0,1-1 0 0 0,-1 1 0 0 0,0 0 0 0 0,0 0 0 0 0,0 0 0 0 0,0 1 0 0 0,0-1 0 0 0,0 1 1 0 0,-1 0-1 0 0,0 0 0 0 0,1 0 0 0 0,-1 0 0 0 0,-7-2 0 0 0,6 3-9 0 0,-1-1 1 0 0,1 1-1 0 0,-1 0 1 0 0,1 1-1 0 0,-1-1 0 0 0,0 1 1 0 0,1 0-1 0 0,-1 1 0 0 0,1-1 1 0 0,-1 1-1 0 0,1 0 0 0 0,-1 0 1 0 0,-6 3-1 0 0,1 0-15 0 0,-4 2 41 0 0,0-1-1 0 0,1 2 0 0 0,0 0 1 0 0,-16 11-1 0 0,26-16-13 0 0,1 1 0 0 0,-1 0 0 0 0,1 0 0 0 0,0 1 0 0 0,0-1 0 0 0,0 1-1 0 0,0-1 1 0 0,0 1 0 0 0,1 0 0 0 0,-1 0 0 0 0,1 0 0 0 0,0 0 0 0 0,1 1 0 0 0,-1-1 0 0 0,1 0 0 0 0,0 1 0 0 0,0-1 0 0 0,0 1-1 0 0,0 4 1 0 0,1 19 141 0 0,2 1-1 0 0,0-1 0 0 0,2 0 0 0 0,13 46 0 0 0,-9-37-94 0 0,8 67 1 0 0,-14-70-36 0 0,-1 1 1 0 0,-2-1 0 0 0,-2 1-1 0 0,-1-1 1 0 0,-14 58 0 0 0,3-29 11 0 0,9-34 52 0 0,-18 53 0 0 0,21-72 17 0 0,7-15 141 0 0,8-17-50 0 0,8-18-300 0 0,1 1 0 0 0,2 0-1 0 0,2 2 1 0 0,46-53 0 0 0,-70 89 82 0 0,0 0 0 0 0,-1 0 0 0 0,1 0 0 0 0,0 0-1 0 0,0 0 1 0 0,0 1 0 0 0,-1-1 0 0 0,1 0-1 0 0,0 1 1 0 0,0-1 0 0 0,0 0 0 0 0,0 1 0 0 0,0-1-1 0 0,0 1 1 0 0,1 0 0 0 0,-1-1 0 0 0,0 1-1 0 0,0 0 1 0 0,0-1 0 0 0,0 1 0 0 0,2 0 0 0 0,-2 1 0 0 0,0-1 1 0 0,0 1-1 0 0,0 0 1 0 0,0 0 0 0 0,0-1-1 0 0,0 1 1 0 0,0 0 0 0 0,0 0-1 0 0,0 0 1 0 0,-1 0 0 0 0,1 0-1 0 0,0 0 1 0 0,-1 0 0 0 0,1 0-1 0 0,-1 1 1 0 0,1-1-1 0 0,-1 0 1 0 0,1 0 0 0 0,-1 2-1 0 0,11 28 88 0 0,-3-7-48 0 0,0 0 0 0 0,2-1 0 0 0,1 0 1 0 0,0 0-1 0 0,17 22 0 0 0,-27-44-68 0 0,10 14-115 0 0,0 0 0 0 0,15 13-1 0 0,-22-24-418 0 0,1 0 0 0 0,0 0-1 0 0,-1 0 1 0 0,2-1 0 0 0,-1 0-1 0 0,0 0 1 0 0,1 0 0 0 0,-1-1-1 0 0,1 0 1 0 0,7 2 0 0 0,0-1-1965 0 0</inkml:trace>
</inkml:ink>
</file>

<file path=ppt/ink/ink6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6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6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6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6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6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6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6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6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6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6.87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111 121 1264 0 0,'-1'-2'546'0'0,"1"1"0"0"0,0 0 0 0 0,0-1 0 0 0,0 1 0 0 0,0-1 0 0 0,0 1 0 0 0,0 0 0 0 0,0-1 0 0 0,0 1-1 0 0,1 0 1 0 0,-1-1 0 0 0,1 1 0 0 0,-1-1 0 0 0,1 1 0 0 0,-1 0 0 0 0,2-3 0 0 0,-2 4-336 0 0,1 0 0 0 0,-1-1-1 0 0,0 1 1 0 0,0 0 0 0 0,1-1 0 0 0,-1 1 0 0 0,0-1 0 0 0,0 1 0 0 0,0-1-1 0 0,0 1 1 0 0,0-1 0 0 0,0 1 0 0 0,0 0 0 0 0,0-1 0 0 0,0 1 0 0 0,0-1-1 0 0,0 1 1 0 0,0-1 0 0 0,0 1 0 0 0,0-1 0 0 0,0 0 0 0 0,-8 0 2190 0 0,6 1-2208 0 0,1 1 0 0 0,-1-1 0 0 0,0 1 0 0 0,0 0 0 0 0,0-1 0 0 0,0 1 1 0 0,1 0-1 0 0,-3 2 0 0 0,-6 6 92 0 0,-2 1 30 0 0,1 0 1 0 0,0 0-1 0 0,-13 18 0 0 0,21-24-236 0 0,1 0 0 0 0,-1 0 0 0 0,1 0 0 0 0,0 1 0 0 0,0-1-1 0 0,0 1 1 0 0,1-1 0 0 0,-1 1 0 0 0,1 0 0 0 0,0 0 0 0 0,0 0 0 0 0,1 0 0 0 0,0-1 0 0 0,0 10 0 0 0,1-9-38 0 0,0 1 1 0 0,1 0 0 0 0,-1-1-1 0 0,1 0 1 0 0,0 1 0 0 0,1-1 0 0 0,-1 0-1 0 0,1 0 1 0 0,0 0 0 0 0,0 0-1 0 0,1-1 1 0 0,-1 1 0 0 0,1-1-1 0 0,0 0 1 0 0,0 0 0 0 0,1 0-1 0 0,-1-1 1 0 0,8 5 0 0 0,1 1-16 0 0,1-1 1 0 0,0-1-1 0 0,1 0 0 0 0,0-1 1 0 0,23 6-1 0 0,-31-10-18 0 0,0 0 0 0 0,0-1 0 0 0,0 0 0 0 0,0 0-1 0 0,1-1 1 0 0,-1 0 0 0 0,0 0 0 0 0,0-1 0 0 0,1 0 0 0 0,-1 0-1 0 0,0-1 1 0 0,0 1 0 0 0,11-6 0 0 0,-14 5-16 0 0,0 0 0 0 0,0 0 0 0 0,0 0 0 0 0,0-1 1 0 0,0 0-1 0 0,-1 0 0 0 0,1 0 0 0 0,-1 0 0 0 0,0-1 0 0 0,0 1 0 0 0,0-1 1 0 0,-1 0-1 0 0,1 1 0 0 0,-1-1 0 0 0,0 0 0 0 0,0-1 0 0 0,0 1 0 0 0,0 0 1 0 0,-1-1-1 0 0,0 1 0 0 0,0-1 0 0 0,1-6 0 0 0,-1-2-78 0 0,-1 0-1 0 0,0 0 1 0 0,-1 0 0 0 0,0 0-1 0 0,-1 0 1 0 0,0 1-1 0 0,-8-24 1 0 0,4 20 33 0 0,0-1 1 0 0,-2 1-1 0 0,0 0 0 0 0,-1 0 0 0 0,-12-16 1 0 0,18 28 56 0 0,-1 0-1 0 0,1 1 1 0 0,-1-1 0 0 0,0 0 0 0 0,0 1 0 0 0,-1 0 0 0 0,1 0-1 0 0,-1 0 1 0 0,0 1 0 0 0,1 0 0 0 0,-1-1 0 0 0,0 2 0 0 0,0-1-1 0 0,-8-1 1 0 0,9 2 16 0 0,0 0 1 0 0,0 1-1 0 0,1-1 0 0 0,-1 1 0 0 0,0 0 1 0 0,0 0-1 0 0,0 1 0 0 0,0-1 0 0 0,1 1 1 0 0,-1 0-1 0 0,0 0 0 0 0,0 0 0 0 0,1 0 1 0 0,-1 0-1 0 0,1 1 0 0 0,-1 0 0 0 0,1 0 1 0 0,0 0-1 0 0,-1 0 0 0 0,-4 5 0 0 0,7-6-18 0 0,0 0 0 0 0,0 0 0 0 0,-1 1 0 0 0,1-1 0 0 0,0 0 0 0 0,1 1 0 0 0,-1-1-1 0 0,0 1 1 0 0,0-1 0 0 0,0 1 0 0 0,1-1 0 0 0,-1 1 0 0 0,1 0 0 0 0,-1-1 0 0 0,1 1-1 0 0,0 0 1 0 0,0 0 0 0 0,0-1 0 0 0,0 1 0 0 0,0 2 0 0 0,1-1-6 0 0,-1 0 1 0 0,1-1-1 0 0,0 1 1 0 0,0 0-1 0 0,1-1 1 0 0,-1 1 0 0 0,0-1-1 0 0,1 1 1 0 0,0-1-1 0 0,-1 0 1 0 0,4 3-1 0 0,4 4-14 0 0,1-1-1 0 0,0 0 0 0 0,0 0 1 0 0,14 7-1 0 0,-5-5-348 0 0,0 0-1 0 0,1-1 1 0 0,36 11 0 0 0,24 2-6176 0 0,-72-20 5396 0 0,10 3-573 0 0,-1 1 211 0 0</inkml:trace>
</inkml:ink>
</file>

<file path=ppt/ink/ink6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6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6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6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6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6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6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6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6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6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0:47.5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197 768 1928 0 0,'-1'-2'5551'0'0,"4"-2"-1559"0"0,14-10 471 0 0,22-14-2302 0 0,-33 24-2054 0 0,6-3 135 0 0,0-1 1 0 0,-1 0-1 0 0,14-12 0 0 0,-22 16-200 0 0,0 1-1 0 0,0-1 0 0 0,0 0 0 0 0,0 0 0 0 0,-1 0 0 0 0,1 0 0 0 0,-1 0 0 0 0,0 0 0 0 0,0-1 0 0 0,-1 1 1 0 0,1-1-1 0 0,-1 1 0 0 0,2-9 0 0 0,-2 4-14 0 0,-1 0 1 0 0,1 0-1 0 0,-1 0 0 0 0,-1 0 1 0 0,0 0-1 0 0,0 0 0 0 0,-1 0 1 0 0,0 0-1 0 0,-3-9 0 0 0,3 14-16 0 0,0 0-1 0 0,1 0 0 0 0,-2 0 0 0 0,1 0 0 0 0,0 1 0 0 0,-1-1 0 0 0,0 1 0 0 0,1-1 0 0 0,-1 1 0 0 0,-1 0 0 0 0,1 0 1 0 0,0 1-1 0 0,-1-1 0 0 0,1 1 0 0 0,-1-1 0 0 0,0 1 0 0 0,0 0 0 0 0,0 0 0 0 0,0 1 0 0 0,-8-3 0 0 0,2 2 18 0 0,0 1 1 0 0,0 0-1 0 0,0 1 0 0 0,0-1 0 0 0,0 2 0 0 0,0 0 0 0 0,0 0 0 0 0,0 1 0 0 0,0 0 0 0 0,0 0 0 0 0,-15 7 1 0 0,14-5 43 0 0,1 1 0 0 0,0 0 0 0 0,1 0 0 0 0,-1 1 0 0 0,1 0 0 0 0,0 1 1 0 0,0 0-1 0 0,1 1 0 0 0,0-1 0 0 0,-10 13 0 0 0,15-15-3 0 0,0 0-1 0 0,0 0 1 0 0,0 0-1 0 0,1 1 1 0 0,0-1 0 0 0,0 1-1 0 0,0-1 1 0 0,0 1-1 0 0,1 0 1 0 0,0 0-1 0 0,0 0 1 0 0,1-1-1 0 0,0 1 1 0 0,0 0 0 0 0,0 0-1 0 0,0 0 1 0 0,1 0-1 0 0,0 0 1 0 0,1-1-1 0 0,-1 1 1 0 0,3 6-1 0 0,-2-7-17 0 0,1 0 0 0 0,-1 1 0 0 0,1-1 0 0 0,0-1-1 0 0,0 1 1 0 0,0 0 0 0 0,1-1 0 0 0,-1 1 0 0 0,1-1-1 0 0,1 0 1 0 0,-1-1 0 0 0,0 1 0 0 0,1-1 0 0 0,0 1-1 0 0,-1-1 1 0 0,1-1 0 0 0,1 1 0 0 0,-1-1 0 0 0,0 0 0 0 0,0 0-1 0 0,11 2 1 0 0,-10-3-39 0 0,0-1 1 0 0,0 0-1 0 0,-1 0 0 0 0,1 0 0 0 0,0-1 1 0 0,-1 0-1 0 0,1 0 0 0 0,6-2 0 0 0,44-19 46 0 0,-45 18-51 0 0,-5 1-40 0 0,1 0 0 0 0,-1 0 0 0 0,0-1 1 0 0,0 1-1 0 0,-1-1 0 0 0,1-1 0 0 0,-1 1 0 0 0,0-1 0 0 0,0 0 1 0 0,-1 0-1 0 0,1-1 0 0 0,4-7 0 0 0,-3 3-107 0 0,-1 0-1 0 0,0-1 1 0 0,-1 1-1 0 0,0-1 1 0 0,0 0 0 0 0,2-19-1 0 0,33-292-3749 0 0,-24 169 4135 0 0,-14 144-200 0 0,2-30 297 0 0,-3 37-232 0 0,0-1-1 0 0,0 1 1 0 0,0-1-1 0 0,-1 0 0 0 0,1 1 1 0 0,-1-1-1 0 0,1 1 1 0 0,-1 0-1 0 0,0-1 1 0 0,0 1-1 0 0,-2-5 1 0 0,2 7-61 0 0,1-1 1 0 0,0 1 0 0 0,-1 0 0 0 0,1-1-1 0 0,0 1 1 0 0,0-1 0 0 0,-1 1-1 0 0,1 0 1 0 0,-1-1 0 0 0,1 1-1 0 0,0 0 1 0 0,-1 0 0 0 0,1-1-1 0 0,-1 1 1 0 0,1 0 0 0 0,-1 0-1 0 0,1-1 1 0 0,-1 1 0 0 0,1 0-1 0 0,-1 0 1 0 0,1 0 0 0 0,-1 0-1 0 0,1 0 1 0 0,-1 0 0 0 0,1 0 0 0 0,-1 0-1 0 0,1 0 1 0 0,-1 0 0 0 0,0 1 0 0 0,0-1 0 0 0,0 1 1 0 0,0-1-1 0 0,0 1 0 0 0,0-1 1 0 0,1 1-1 0 0,-1 0 0 0 0,0 0 1 0 0,0-1-1 0 0,1 1 0 0 0,-1 0 1 0 0,-1 1-1 0 0,0 3 68 0 0,-1 0 0 0 0,1 0 0 0 0,-4 10 0 0 0,1 5 42 0 0,1 0 1 0 0,0 0-1 0 0,-1 28 0 0 0,4 62 431 0 0,2-72-356 0 0,-2 1 0 0 0,-8 60-1 0 0,-25 33-221 0 0,21-87 379 0 0,-15 92 0 0 0,27-119-1076 0 0,0 0-1 0 0,1 0 1 0 0,2 20-1 0 0,0-24-695 0 0,1 0-1 0 0,0 0 1 0 0,1 0 0 0 0,9 22-1 0 0,-3-15-1246 0 0</inkml:trace>
</inkml:ink>
</file>

<file path=ppt/ink/ink6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6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6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6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6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6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6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6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6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6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0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92 512 0 0,'-12'-1'3456'0'0,"-3"5"6536"0"0,21-5-4363 0 0,27-3-3931 0 0,359-58 1939 0 0,-82 43-3646 0 0,-269 15-150 0 0,-29 2-84 0 0,0 1 1 0 0,0 0 0 0 0,14 1-1 0 0,-15 5-1176 0 0,-11-5 1320 0 0,0 0 0 0 0,0 0 0 0 0,0 1 1 0 0,1-1-1 0 0,-1 0 0 0 0,0 0 0 0 0,0 1 0 0 0,0-1 1 0 0,0 0-1 0 0,0 0 0 0 0,0 1 0 0 0,0-1 0 0 0,1 0 1 0 0,-1 0-1 0 0,0 1 0 0 0,0-1 0 0 0,0 0 0 0 0,0 1 1 0 0,0-1-1 0 0,0 0 0 0 0,0 0 0 0 0,0 1 1 0 0,-1-1-1 0 0,1 0 0 0 0,0 0 0 0 0,0 1 0 0 0,0-1 1 0 0,0 0-1 0 0,0 1 0 0 0,0-1 0 0 0,0 0 0 0 0,-1 0 1 0 0,1 0-1 0 0,0 1 0 0 0,0-1 0 0 0,0 0 0 0 0,-1 0 1 0 0,1 0-1 0 0,0 1 0 0 0,0-1 0 0 0,0 0 0 0 0,-1 0 1 0 0,-5 4-2146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263 30 512 0 0,'0'-1'103'0'0,"0"0"0"0"0,0 1-1 0 0,0-1 1 0 0,-1 0 0 0 0,1 1 0 0 0,0-1-1 0 0,-1 1 1 0 0,1-1 0 0 0,0 1 0 0 0,-1-1-1 0 0,1 1 1 0 0,-1-1 0 0 0,1 1 0 0 0,0-1-1 0 0,-1 1 1 0 0,0 0 0 0 0,1-1 0 0 0,-1 1-1 0 0,1 0 1 0 0,-1-1 0 0 0,1 1 0 0 0,-1 0-1 0 0,0 0 1 0 0,1 0 0 0 0,-1-1 0 0 0,1 1-1 0 0,-1 0 1 0 0,0 0 0 0 0,1 0 0 0 0,-1 0-1 0 0,0 0 1 0 0,1 0 0 0 0,-1 0 0 0 0,0 0-1 0 0,1 0 1 0 0,-1 1 0 0 0,1-1 0 0 0,-1 0-1 0 0,0 0 1 0 0,1 1 0 0 0,-2-1-1 0 0,-4 3 777 0 0,0 0-1 0 0,-1 0 1 0 0,-6 6-1 0 0,1-2-545 0 0,-94 52 2430 0 0,105-58-2731 0 0,0 0 0 0 0,0-1 1 0 0,0 1-1 0 0,-1-1 0 0 0,1 1 0 0 0,0-1 0 0 0,0 1 0 0 0,-1-1 1 0 0,1 0-1 0 0,0 0 0 0 0,-1 1 0 0 0,1-1 0 0 0,0 0 0 0 0,-1 0 0 0 0,1-1 1 0 0,-1 1-1 0 0,1 0 0 0 0,0 0 0 0 0,0-1 0 0 0,-1 1 0 0 0,1 0 1 0 0,0-1-1 0 0,-1 1 0 0 0,1-1 0 0 0,0 0 0 0 0,0 1 0 0 0,0-1 1 0 0,0 0-1 0 0,0 0 0 0 0,0 0 0 0 0,0 0 0 0 0,-1-1 0 0 0,-4-4 217 0 0,1-1 0 0 0,1 0-1 0 0,-1 1 1 0 0,-4-12 0 0 0,1 4 439 0 0,-1-4 216 0 0,8 17-861 0 0,1 0 0 0 0,-1 0 0 0 0,1 0 0 0 0,0 0 0 0 0,-1 0 0 0 0,1 0 0 0 0,0-1 0 0 0,0 1 0 0 0,0 0 0 0 0,0 0 0 0 0,0 0 0 0 0,0 0 0 0 0,0 0 0 0 0,0 0 0 0 0,0-2 0 0 0,1 3-62 0 0,-1-1 0 0 0,0 1 0 0 0,1 0 0 0 0,-1 0 0 0 0,0 0 0 0 0,1-1 0 0 0,-1 1 0 0 0,0 0 0 0 0,1 0 0 0 0,-1 0 0 0 0,0 0 0 0 0,1-1 0 0 0,-1 1 0 0 0,0 0 0 0 0,1 0 0 0 0,-1 0 0 0 0,1 0 0 0 0,-1 0 0 0 0,0 0 0 0 0,1 0 0 0 0,-1 0 1 0 0,0 0-1 0 0,1 0 0 0 0,-1 0 0 0 0,1 1 0 0 0,-1-1 0 0 0,0 0 0 0 0,1 0 0 0 0,12 5-2734 0 0,-11-4 1359 0 0,6 2-1857 0 0</inkml:trace>
</inkml:ink>
</file>

<file path=ppt/ink/ink6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6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6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6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6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6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6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6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6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6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3931 640 512 0 0,'0'-1'22'0'0,"1"1"0"0"0,-1-1-1 0 0,0 1 1 0 0,-1-1 0 0 0,1 1 0 0 0,0-1 0 0 0,0 1-1 0 0,0-1 1 0 0,0 0 0 0 0,0 1 0 0 0,0-1-1 0 0,-1 1 1 0 0,1-1 0 0 0,0 1 0 0 0,0 0 0 0 0,-1-1-1 0 0,1 1 1 0 0,0-1 0 0 0,-1 1 0 0 0,1-1 0 0 0,-1 1-1 0 0,1 0 1 0 0,0-1 0 0 0,-1 1 0 0 0,1 0-1 0 0,-1-1 1 0 0,1 1 0 0 0,-1 0 0 0 0,1 0 0 0 0,-1 0-1 0 0,1-1 1 0 0,-1 1 0 0 0,1 0 0 0 0,-1 0-1 0 0,1 0 1 0 0,-1 0 0 0 0,1 0 0 0 0,-1 0 0 0 0,0 0-1 0 0,1 0 1 0 0,-1 0 0 0 0,0 0 0 0 0,-25 7 2187 0 0,19-8 4337 0 0,7 1-6458 0 0,0-5 2405 0 0,-1 5-2448 0 0,1 0-1 0 0,0 0 0 0 0,-1-1 1 0 0,1 1-1 0 0,0 0 0 0 0,-1 0 1 0 0,1 0-1 0 0,-1 0 0 0 0,1 0 1 0 0,0 0-1 0 0,-1 0 1 0 0,1 0-1 0 0,0 0 0 0 0,-1 0 1 0 0,1 0-1 0 0,-1 0 0 0 0,1 0 1 0 0,0 0-1 0 0,-1 0 1 0 0,1 0-1 0 0,0 1 0 0 0,-1-1 1 0 0,-18 4 330 0 0,-1-1 1 0 0,1-1-1 0 0,-1-1 1 0 0,1 0-1 0 0,-1-1 1 0 0,-28-5-1 0 0,-93-21 442 0 0,8 1-628 0 0,87 17-136 0 0,-51-15-1 0 0,-1-2-119 0 0,-79-16 251 0 0,117 29 39 0 0,-111-8-1 0 0,75 11 108 0 0,-111-23 815 0 0,-191-14-356 0 0,283 37-657 0 0,-349-10-14 0 0,102 7 140 0 0,317 10-208 0 0,-30-2 187 0 0,-106-19 0 0 0,-9-27 374 0 0,149 35-382 0 0,0-1 1 0 0,-57-32-1 0 0,77 34-141 0 0,1 0 1 0 0,-29-28-1 0 0,28 24-73 0 0,-38-26 0 0 0,51 39-22 0 0,1 1-1 0 0,-1 0 1 0 0,-1 0 0 0 0,1 0-1 0 0,-1 1 1 0 0,1 1 0 0 0,-1 0-1 0 0,0 0 1 0 0,-11-1 0 0 0,-1 1-47 0 0,-1 2 1 0 0,-36 3 0 0 0,50-2 46 0 0,0 0 0 0 0,0 1-1 0 0,1 0 1 0 0,-1 0 0 0 0,1 1-1 0 0,-1 0 1 0 0,1 0 0 0 0,0 0-1 0 0,0 1 1 0 0,-11 8 0 0 0,16-10 2 0 0,0-1-2 0 0,1 0 1 0 0,0-1 0 0 0,0 1-1 0 0,0 0 1 0 0,0 0-1 0 0,0 0 1 0 0,0 1 0 0 0,1-1-1 0 0,-1 0 1 0 0,-1 2 0 0 0,2-3-6 0 0,0 1 0 0 0,1-1 0 0 0,-1 1 0 0 0,0-1 0 0 0,0 1 0 0 0,0-1 0 0 0,1 1 0 0 0,-1-1 0 0 0,0 1 1 0 0,1-1-1 0 0,-1 1 0 0 0,0-1 0 0 0,1 0 0 0 0,-1 1 0 0 0,1-1 0 0 0,-1 0 0 0 0,0 1 0 0 0,1-1 0 0 0,-1 0 0 0 0,1 1 1 0 0,-1-1-1 0 0,1 0 0 0 0,-1 0 0 0 0,1 0 0 0 0,-1 1 0 0 0,1-1 0 0 0,-1 0 0 0 0,1 0 0 0 0,0 0 0 0 0,0 0 0 0 0,13 4-1398 0 0,0-1 0 0 0,0-1 0 0 0,18 1 0 0 0,-2 0-4229 0 0,-13 0 1680 0 0</inkml:trace>
</inkml:ink>
</file>

<file path=ppt/ink/ink6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6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6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6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6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6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6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6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6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6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547 22 512 0 0,'1'-2'221'0'0,"1"0"0"0"0,-1 0 0 0 0,0-1 0 0 0,0 1 0 0 0,1 0 0 0 0,2-3 0 0 0,3 1 3913 0 0,-20 13-2637 0 0,-50 30 656 0 0,38-22-1713 0 0,-32 16 1 0 0,-73 24 715 0 0,59-27-565 0 0,46-21-125 0 0,-39 11 1 0 0,37-13 148 0 0,-26 11 0 0 0,51-17-531 0 0,-1 0-18 0 0,1-1-1 0 0,-1 1 1 0 0,1 0-1 0 0,-1 1 1 0 0,1-1 0 0 0,-1 0-1 0 0,1 1 1 0 0,0-1 0 0 0,0 1-1 0 0,0 0 1 0 0,0 0-1 0 0,0 0 1 0 0,-3 4 0 0 0,5-6-52 0 0,0 0 0 0 0,0 1 0 0 0,1-1 0 0 0,-1 0 0 0 0,0 1 0 0 0,0-1 0 0 0,1 0 0 0 0,-1 1 0 0 0,0-1 0 0 0,0 0 0 0 0,1 0 0 0 0,-1 1 0 0 0,0-1 0 0 0,1 0 1 0 0,-1 0-1 0 0,0 0 0 0 0,1 1 0 0 0,-1-1 0 0 0,0 0 0 0 0,1 0 0 0 0,-1 0 0 0 0,0 0 0 0 0,1 0 0 0 0,-1 0 0 0 0,1 0 0 0 0,-1 0 0 0 0,16 3 172 0 0,-13-2-129 0 0,61 13-364 0 0,0 2-1 0 0,-2 3 1 0 0,0 3-1 0 0,-1 3 0 0 0,79 44 1 0 0,-119-57-816 0 0</inkml:trace>
</inkml:ink>
</file>

<file path=ppt/ink/ink6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6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6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6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6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6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6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6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6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6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3536 0 512 0 0,'-6'1'563'0'0,"-1"-1"0"0"0,1 1 0 0 0,0 1 0 0 0,0-1-1 0 0,0 1 1 0 0,0 0 0 0 0,0 0 0 0 0,0 1 0 0 0,-8 4 0 0 0,-8 6-448 0 0,-21 17 0 0 0,-13 8 17 0 0,18-19 294 0 0,-44 16 0 0 0,4-2 941 0 0,17-8-408 0 0,-71 19 0 0 0,17-7-255 0 0,-273 89-53 0 0,59-18-327 0 0,252-81-208 0 0,-22 6 148 0 0,-88 34 429 0 0,124-40-546 0 0,-100 60 0 0 0,63-31-87 0 0,-112 44 1 0 0,204-96-56 0 0,-33 14-19 0 0,-261 109 607 0 0,24-19 82 0 0,-64 24 1235 0 0,132-60 1001 0 0,205-70-2776 0 0,-16 7 132 0 0,20-9-238 0 0,-1 0-1 0 0,1 1 0 0 0,0 0 0 0 0,0-1 0 0 0,0 1 1 0 0,0-1-1 0 0,1 1 0 0 0,-1 0 0 0 0,0 0 0 0 0,0 0 1 0 0,0 0-1 0 0,1-1 0 0 0,-1 1 0 0 0,-1 2 0 0 0,3-3-21 0 0,-1 1-1 0 0,0-1 0 0 0,0 0 0 0 0,1 1 0 0 0,-1-1 0 0 0,0 1 1 0 0,1-1-1 0 0,-1 0 0 0 0,0 1 0 0 0,1-1 0 0 0,-1 0 0 0 0,0 1 1 0 0,1-1-1 0 0,-1 0 0 0 0,1 0 0 0 0,-1 1 0 0 0,1-1 0 0 0,-1 0 1 0 0,1 0-1 0 0,-1 0 0 0 0,1 0 0 0 0,-1 1 0 0 0,1-1 0 0 0,-1 0 1 0 0,1 0-1 0 0,0 0 0 0 0,15 2-30 0 0,4 0-19 0 0,-7-1-89 0 0,0 0 0 0 0,0 0 0 0 0,0 2 0 0 0,0 0 0 0 0,0 0 0 0 0,22 9 0 0 0,-33-11 73 0 0,-1 0 0 0 0,1 0 0 0 0,-1 0 0 0 0,0 0 0 0 0,0 0 0 0 0,1 1 0 0 0,-1-1 0 0 0,0 0 0 0 0,0 0 0 0 0,0 1 0 0 0,0-1 0 0 0,0 1 0 0 0,0-1 0 0 0,-1 1 0 0 0,1-1 0 0 0,0 1 0 0 0,0 3-1 0 0,7 12-1508 0 0,-8-16 1294 0 0,1-1 1 0 0,0 0-1 0 0,0 1 0 0 0,-1-1 1 0 0,1 0-1 0 0,0 0 0 0 0,0 0 0 0 0,0 0 1 0 0,-1 0-1 0 0,1 0 0 0 0,0 0 1 0 0,0 0-1 0 0,0 0 0 0 0,-1 0 1 0 0,1 0-1 0 0,0 0 0 0 0,0 0 1 0 0,0-1-1 0 0,-1 1 0 0 0,1 0 0 0 0,1-1 1 0 0,8-4-2673 0 0</inkml:trace>
</inkml:ink>
</file>

<file path=ppt/ink/ink6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6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6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6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6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6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6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6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6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6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371 33 512 0 0,'5'-6'364'0'0,"-1"2"-26"0"0,0-1 0 0 0,0 1 0 0 0,5-10 0 0 0,-22 23 4136 0 0,0 0-3880 0 0,-31 31 1451 0 0,2 2-1 0 0,-55 70 0 0 0,97-112-2042 0 0,-25 36 634 0 0,1 0 1 0 0,1 1-1 0 0,-21 50 0 0 0,17-32-365 0 0,19-42-210 0 0,2 1 0 0 0,0 0 0 0 0,0 0 0 0 0,1 0-1 0 0,1 1 1 0 0,-5 25 0 0 0,9-39-55 0 0,0 0 0 0 0,0-1 0 0 0,0 1 1 0 0,0 0-1 0 0,0-1 0 0 0,0 1 0 0 0,0 0 0 0 0,0-1 0 0 0,0 1 1 0 0,0 0-1 0 0,1-1 0 0 0,-1 1 0 0 0,0 0 0 0 0,0-1 1 0 0,1 1-1 0 0,-1 0 0 0 0,0-1 0 0 0,1 1 0 0 0,-1-1 0 0 0,0 1 1 0 0,1 0-1 0 0,-1-1 0 0 0,1 1 0 0 0,-1-1 0 0 0,1 0 1 0 0,-1 1-1 0 0,2 0 0 0 0,-1-1 6 0 0,0 0 0 0 0,0 1 0 0 0,1-1 0 0 0,-1 0 0 0 0,0 0 0 0 0,1 0 0 0 0,-1 0 0 0 0,0 0 0 0 0,1 0 0 0 0,-1 0 0 0 0,0 0 0 0 0,1-1 0 0 0,1 0 0 0 0,6-2 33 0 0,1-1 0 0 0,-1 0-1 0 0,9-6 1 0 0,-10 6-61 0 0,53-26-208 0 0,2 3 1 0 0,1 2-1 0 0,1 3 1 0 0,1 3-1 0 0,92-14 0 0 0,-115 29-1431 0 0,-32 3-39 0 0,0 2 1 0 0,0-1 0 0 0,19 5 0 0 0,-9-1-625 0 0</inkml:trace>
</inkml:ink>
</file>

<file path=ppt/ink/ink6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6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6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6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6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6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6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6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6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6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1515 4 512 0 0,'1'-4'5397'0'0,"-4"7"-1436"0"0,-4 1-4354 0 0,-1 0 752 0 0,0 0 0 0 0,1 1 1 0 0,-1 0-1 0 0,1 0 0 0 0,1 0 0 0 0,-1 1 1 0 0,1 1-1 0 0,0-1 0 0 0,-6 8 0 0 0,-6 11-490 0 0,-19 35 0 0 0,6-10 343 0 0,-117 201 140 0 0,143-242-319 0 0,-48 82 104 0 0,-25 45 144 0 0,38-53-311 0 0,11-22 67 0 0,-2-1 0 0 0,-52 75 0 0 0,-56 74 594 0 0,25-38 558 0 0,77-121-894 0 0,-57 58 0 0 0,-22 3-252 0 0,64-64-37 0 0,-75 87-1 0 0,93-88 263 0 0,19-24 373 0 0,-32 34-1 0 0,30-35-376 0 0,15-17-235 0 0,-1 0 0 0 0,0 0-1 0 0,0 0 1 0 0,-5 5 0 0 0,0-2 174 0 0,-1-1-1 0 0,-1 1 1 0 0,1-1 0 0 0,-12 5-1 0 0,20-10-195 0 0,0-1 0 0 0,1 1 0 0 0,-1-1 0 0 0,0 1-1 0 0,1-1 1 0 0,-1 1 0 0 0,1 0 0 0 0,-1-1 0 0 0,1 1-1 0 0,-1 0 1 0 0,1-1 0 0 0,0 1 0 0 0,-1 0 0 0 0,1 0-1 0 0,0 0 1 0 0,-1-1 0 0 0,1 1 0 0 0,0 0 0 0 0,0 0-1 0 0,0 0 1 0 0,0-1 0 0 0,0 1 0 0 0,0 0 0 0 0,0 0-1 0 0,0 0 1 0 0,0 0 0 0 0,0-1 0 0 0,0 1 0 0 0,0 0-1 0 0,1 1 1 0 0,11 28-116 0 0,-8-22 189 0 0,0-2-52 0 0,-1-10-67 0 0,0-20-238 0 0,0 3-230 0 0,-2 18 286 0 0,0 0 1 0 0,1 0-1 0 0,0 0 0 0 0,-1 0 0 0 0,1 0 1 0 0,0 0-1 0 0,3-2 0 0 0,10-10-4234 0 0,-5 7 2626 0 0</inkml:trace>
</inkml:ink>
</file>

<file path=ppt/ink/ink6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6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6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6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6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6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6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6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6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6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225 11 512 0 0,'0'0'18'0'0,"1"0"0"0"0,-1-1 1 0 0,0 1-1 0 0,0-1 0 0 0,0 1 0 0 0,0 0 0 0 0,0-1 0 0 0,0 1 1 0 0,0-1-1 0 0,0 1 0 0 0,0 0 0 0 0,0-1 0 0 0,-1 1 0 0 0,1 0 1 0 0,0-1-1 0 0,0 1 0 0 0,0-1 0 0 0,0 1 0 0 0,-1 0 0 0 0,1-1 1 0 0,0 1-1 0 0,0 0 0 0 0,0 0 0 0 0,-1-1 0 0 0,1 1 0 0 0,0 0 1 0 0,-1-1-1 0 0,1 1 0 0 0,0 0 0 0 0,-1 0 0 0 0,0 0 78 0 0,1 0-1 0 0,-1 0 0 0 0,0 0 1 0 0,1 0-1 0 0,-1 1 0 0 0,0-1 1 0 0,1 0-1 0 0,-1 0 1 0 0,1 1-1 0 0,-1-1 0 0 0,0 1 1 0 0,1-1-1 0 0,-1 0 1 0 0,1 1-1 0 0,-1 0 0 0 0,-20 24 1622 0 0,20-24-1890 0 0,-5 9 368 0 0,0 0 0 0 0,1-1 0 0 0,0 2 0 0 0,0-1 0 0 0,-4 15 0 0 0,-11 58 1116 0 0,10-36-118 0 0,-7 27 1128 0 0,-4-1 1 0 0,-41 95-1 0 0,59-161-2181 0 0,-12 29 429 0 0,14-33-522 0 0,0 0 1 0 0,0-1 0 0 0,1 1-1 0 0,-1 0 1 0 0,1 0-1 0 0,0 0 1 0 0,-1 0 0 0 0,1 0-1 0 0,1 0 1 0 0,-1 4-1 0 0,1-7-35 0 0,-1 1-1 0 0,0 0 0 0 0,1 0 0 0 0,-1-1 1 0 0,1 1-1 0 0,-1 0 0 0 0,1 0 1 0 0,-1-1-1 0 0,1 1 0 0 0,-1-1 0 0 0,1 1 1 0 0,0 0-1 0 0,-1-1 0 0 0,1 1 0 0 0,0-1 1 0 0,-1 0-1 0 0,1 1 0 0 0,0-1 1 0 0,0 0-1 0 0,-1 1 0 0 0,1-1 0 0 0,0 0 1 0 0,0 0-1 0 0,0 1 0 0 0,-1-1 0 0 0,1 0 1 0 0,0 0-1 0 0,0 0 0 0 0,0 0 0 0 0,0 0 1 0 0,0 0-1 0 0,0-1 0 0 0,3 1 7 0 0,0-1 0 0 0,0 0 0 0 0,0 0 0 0 0,0 0-1 0 0,5-2 1 0 0,19-11-72 0 0,-1-2-1 0 0,44-32 0 0 0,-16 9-246 0 0,-41 30 146 0 0,147-90-4974 0 0,-114 76 3546 0 0</inkml:trace>
</inkml:ink>
</file>

<file path=ppt/ink/ink6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6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6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6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6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6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6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6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6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6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5:27.7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4761 40 512 0 0,'10'-5'8846'0'0,"-10"4"-8736"0"0,0 1-1 0 0,0 0 1 0 0,0-1-1 0 0,0 1 1 0 0,0-1-1 0 0,0 1 1 0 0,0-1 0 0 0,0 1-1 0 0,0 0 1 0 0,-1-1-1 0 0,1 1 1 0 0,0-1-1 0 0,0 1 1 0 0,0 0-1 0 0,-1-1 1 0 0,1 1 0 0 0,0-1-1 0 0,0 1 1 0 0,-1 0-1 0 0,1-1 1 0 0,0 1-1 0 0,-1 0 1 0 0,1 0 0 0 0,0-1-1 0 0,-1 1 1 0 0,1 0-1 0 0,-1 0 1 0 0,1-1-1 0 0,-1 1 1 0 0,-16-2 2749 0 0,17 2-2844 0 0,0 0 18 0 0,0 0-1 0 0,0 0 1 0 0,0 0-1 0 0,0-1 1 0 0,0 1-1 0 0,0 0 1 0 0,0 0-1 0 0,0-1 1 0 0,0 1-1 0 0,0 0 1 0 0,0 0-1 0 0,0 0 1 0 0,0-1-1 0 0,0 1 1 0 0,0 0 0 0 0,0 0-1 0 0,-1 0 1 0 0,1-1-1 0 0,0 1 1 0 0,0 0-1 0 0,0 0 1 0 0,0 0-1 0 0,0-1 1 0 0,-1 1-1 0 0,1 0 1 0 0,0 0-1 0 0,0 0 1 0 0,0 0-1 0 0,-1 0 1 0 0,1 0-1 0 0,0 0 1 0 0,0-1-1 0 0,0 1 1 0 0,-1 0-1 0 0,1 0 1 0 0,-1 0-1 0 0,-71 0 2654 0 0,72 0-2623 0 0,-12 0 290 0 0,-29 3 531 0 0,8-4-329 0 0,-19 1 269 0 0,9-5-320 0 0,14 3-201 0 0,21 1-227 0 0,1 1 0 0 0,-1 0 0 0 0,0 0 0 0 0,0 0 0 0 0,-11 3 0 0 0,12-2-45 0 0,-1-1 0 0 0,1 1 0 0 0,0-1 0 0 0,-1-1 0 0 0,-7 0 0 0 0,-4-2 120 0 0,-27 1 0 0 0,-34-1 15 0 0,-25 0 81 0 0,93 2-213 0 0,10 1-29 0 0,0 0 0 0 0,0-1-1 0 0,0 1 1 0 0,0 0 0 0 0,0 0 0 0 0,0 1-1 0 0,0-1 1 0 0,0 0 0 0 0,0 1-1 0 0,-3 0 1 0 0,-24 4 143 0 0,27-4-140 0 0,-1-1 0 0 0,0 0 0 0 0,0 1 0 0 0,1-1 0 0 0,-1 0 0 0 0,0 0-1 0 0,-3-1 1 0 0,4 0 1 0 0,-1 1-1 0 0,1 0 0 0 0,-1 0 1 0 0,1 0-1 0 0,0 0 0 0 0,-1 0 1 0 0,1 0-1 0 0,-1 1 0 0 0,1-1 1 0 0,-5 2-1 0 0,-7 4 41 0 0,-1 0 1 0 0,-21 4-1 0 0,20-7 4 0 0,1-1 0 0 0,-1 0 0 0 0,-28-2 0 0 0,27 0-36 0 0,-5-1 79 0 0,12 1-58 0 0,1 0 0 0 0,-1 0-1 0 0,-13 2 1 0 0,5 1-6 0 0,1-2-1 0 0,-26 0 1 0 0,1 0 12 0 0,17 1 9 0 0,-28 7 1 0 0,49-8-64 0 0,-24 5 80 0 0,1 1 0 0 0,-29 12-1 0 0,42-13-32 0 0,-23 13-1 0 0,-34 30-8 0 0,65-44-17 0 0,3-2-9 0 0,-1 0-1 0 0,1-1 1 0 0,-1 0 0 0 0,1 0-1 0 0,-1 0 1 0 0,-3 1-1 0 0,-20 10 6 0 0,8 1 74 0 0,-35 15-67 0 0,-37 12 90 0 0,75-36-89 0 0,-1-1 1 0 0,1 0 0 0 0,-1-1 0 0 0,-33 1 0 0 0,-1 1 55 0 0,27 3-119 0 0,18-5 72 0 0,-13 5-3 0 0,0-1 0 0 0,0-1 0 0 0,-29 5 0 0 0,10 0-22 0 0,25-8 35 0 0,-9 0-60 0 0,19-2 28 0 0,1-1 0 0 0,0 0 0 0 0,-1 1 0 0 0,1 0-1 0 0,0-1 1 0 0,0 1 0 0 0,-4 2 0 0 0,4-2 0 0 0,-1 0 0 0 0,1 0 0 0 0,0-1 0 0 0,0 1 0 0 0,-1 0 0 0 0,1-1 0 0 0,-4 1 0 0 0,4-1-3 0 0,-1 1 1 0 0,1-1-1 0 0,0 1 1 0 0,0 0-1 0 0,0 0 1 0 0,-5 2-1 0 0,-9 3-26 0 0,-47 11 90 0 0,10-2-34 0 0,42-11-2 0 0,5-2-30 0 0,-1 1 11 0 0,0-1 1 0 0,0 0-1 0 0,0 0 1 0 0,0-1-1 0 0,-1 0 0 0 0,-7 0 1 0 0,-37 4 67 0 0,-78-2-50 0 0,111-1-24 0 0,-10-2 6 0 0,21 0-5 0 0,1 0-1 0 0,-1 0 1 0 0,-8 1 0 0 0,-9 1-2 0 0,8-2-18 0 0,-74-3 55 0 0,54-1-33 0 0,-51-3 7 0 0,14 4-9 0 0,49 2 7 0 0,0 0 0 0 0,-37-8 1 0 0,38 5-48 0 0,18 4 46 0 0,0-1 1 0 0,0 0-1 0 0,0 0 0 0 0,-9-4 0 0 0,10 4-10 0 0,0 0 1 0 0,1 0-1 0 0,-1 0 0 0 0,0 0 1 0 0,-4 1-1 0 0,4-1 4 0 0,0 1 1 0 0,1 0 0 0 0,-1-1-1 0 0,0 0 1 0 0,-7-3-1 0 0,3 1 9 0 0,-1 1-1 0 0,0 0 0 0 0,-15 0 1 0 0,0 0-51 0 0,10 1 63 0 0,0-1 0 0 0,-24-5 0 0 0,9 0-9 0 0,16 4 3 0 0,-1-1 0 0 0,-17-7 0 0 0,-12-10-51 0 0,-16 7 117 0 0,46 9-92 0 0,0 1-1 0 0,-21-12 1 0 0,22 11 7 0 0,0 0 1 0 0,0 1 0 0 0,-20-3-1 0 0,6 1 40 0 0,-16-6-32 0 0,-72-27 1 0 0,74 15 52 0 0,-30-14 1 0 0,60 32-24 0 0,1 0-1 0 0,-12-11 1 0 0,-3-1 5 0 0,17 13-32 0 0,0 1 0 0 0,0 0 0 0 0,-1 0 0 0 0,1 1 0 0 0,-18-5 0 0 0,-45-4 13 0 0,52 9 3 0 0,-105-8 1 0 0,81 4-18 0 0,-85-2 1 0 0,34 6 26 0 0,66 3-18 0 0,-1 2 0 0 0,-43 8 1 0 0,67-8-27 0 0,0-2 1 0 0,0 1 0 0 0,0 0 0 0 0,0-1 0 0 0,0 0 0 0 0,0 0 0 0 0,0 0 0 0 0,0-1 0 0 0,-9-2 0 0 0,14 3-6 0 0,0 0 0 0 0,-1-1-1 0 0,1 1 1 0 0,0 0 0 0 0,0-1 0 0 0,0 1 0 0 0,-1 0 0 0 0,1-1 0 0 0,0 1 0 0 0,0 0-1 0 0,0-1 1 0 0,0 1 0 0 0,0-1 0 0 0,0 1 0 0 0,0 0 0 0 0,0-1 0 0 0,0 1-1 0 0,0-1 1 0 0,0 1 0 0 0,0 0 0 0 0,0-1 0 0 0,0 1 0 0 0,0-1 0 0 0,0 1 0 0 0,0 0-1 0 0,0-1 1 0 0,0 1 0 0 0,1 0 0 0 0,-1-1 0 0 0,0 1 0 0 0,0 0 0 0 0,1-1 0 0 0,-1 1-1 0 0,0 0 1 0 0,0-1 0 0 0,1 1 0 0 0,-1 0 0 0 0,0 0 0 0 0,1-1 0 0 0,-1 1-1 0 0,0 0 1 0 0,1 0 0 0 0,-1 0 0 0 0,0-1 0 0 0,1 1 0 0 0,-1 0 0 0 0,0 0 0 0 0,1 0-1 0 0,-1 0 1 0 0,1 0 0 0 0,0 0 0 0 0,10 2-3711 0 0,0 4-4240 0 0,-4-2 3459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32 147 512 0 0,'-6'0'176'0'0,"-11"2"2071"0"0,17-2-1961 0 0,-1 0 1 0 0,1 1-1 0 0,-1-1 1 0 0,1 0-1 0 0,0 0 1 0 0,-1 1-1 0 0,1-1 1 0 0,-1 0-1 0 0,1 0 1 0 0,0 1-1 0 0,-1-1 1 0 0,1 0 0 0 0,0 1-1 0 0,-1-1 1 0 0,1 1-1 0 0,0-1 1 0 0,-1 0-1 0 0,1 1 1 0 0,0-1-1 0 0,0 1 1 0 0,0-1-1 0 0,-1 1 1 0 0,1-1-1 0 0,0 1 1 0 0,0-1-1 0 0,0 1 1 0 0,0-1-1 0 0,0 1 1 0 0,0 0-1 0 0,7-2 3579 0 0,8-3-2849 0 0,-15 4-906 0 0,39-16 1035 0 0,-1-1-1 0 0,0-2 1 0 0,63-44 0 0 0,-87 54-1011 0 0,-7 5-104 0 0,-1-1 35 0 0,1 1 0 0 0,0 0 1 0 0,-1 1-1 0 0,15-6 1 0 0,-20 9-59 0 0,0-1 0 0 0,0 1 0 0 0,1 0 1 0 0,-1-1-1 0 0,0 1 0 0 0,0 0 0 0 0,0 0 1 0 0,0 0-1 0 0,0 0 0 0 0,1 0 0 0 0,-1 0 0 0 0,0 0 1 0 0,0 1-1 0 0,0-1 0 0 0,0 0 0 0 0,0 1 1 0 0,0-1-1 0 0,1 0 0 0 0,-1 1 0 0 0,0-1 1 0 0,0 1-1 0 0,0 0 0 0 0,-1-1 0 0 0,1 1 1 0 0,0 0-1 0 0,0 0 0 0 0,0 0 0 0 0,0-1 0 0 0,-1 1 1 0 0,1 0-1 0 0,0 0 0 0 0,-1 0 0 0 0,1 0 1 0 0,-1 0-1 0 0,1 0 0 0 0,-1 0 0 0 0,1 0 1 0 0,-1 1-1 0 0,0-1 0 0 0,1 1 0 0 0,1 11 31 0 0,0 0-1 0 0,-1 0 1 0 0,0 0 0 0 0,-1 0-1 0 0,-3 22 1 0 0,1 11 86 0 0,2-23-121 0 0,1 0 1 0 0,2 0 0 0 0,0 0-1 0 0,1-1 1 0 0,1 0-1 0 0,12 30 1 0 0,-12-36-81 0 0,14 30-48 0 0,-17-42 51 0 0,0 0 0 0 0,0-1 1 0 0,0 1-1 0 0,1-1 0 0 0,0 1 0 0 0,0-1 0 0 0,0 0 1 0 0,0 0-1 0 0,4 3 0 0 0,-6-6-294 0 0,0 1 0 0 0,1 0-1 0 0,-1 0 1 0 0,1-1 0 0 0,-1 1 0 0 0,1-1 0 0 0,0 0 0 0 0,-1 1-1 0 0,1-1 1 0 0,-1 0 0 0 0,1 0 0 0 0,-1 0 0 0 0,1 0 0 0 0,0 0-1 0 0,2-1 1 0 0,5 0-1372 0 0</inkml:trace>
</inkml:ink>
</file>

<file path=ppt/ink/ink6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17.8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48 122 512 0 0,'-1'-29'1106'0'0,"0"20"479"0"0,1 0-1 0 0,0 0 0 0 0,0 0 0 0 0,1 0 1 0 0,2-10-1 0 0,0-10 5691 0 0,-15 32-5034 0 0,10 1-2073 0 0,1-1 1 0 0,0 1-1 0 0,0 0 0 0 0,0 0 0 0 0,0-1 0 0 0,1 1 0 0 0,-1 0 0 0 0,1 6 0 0 0,-1 1 117 0 0,-7 50 425 0 0,-3 27-22 0 0,10-67-574 0 0,-10 207 875 0 0,19 58-333 0 0,-10-60-399 0 0,2-164-129 0 0,-1 4 31 0 0,10 88 0 0 0,5 68 46 0 0,-11-109-142 0 0,7 98 31 0 0,-3-118 10 0 0,-6 123-1 0 0,-2-154-83 0 0,10 90-1 0 0,-5-91 1 0 0,-1 26-50 0 0,-3-48 41 0 0,7 52 0 0 0,-3-46 3 0 0,-2-1-1 0 0,-2 1 1 0 0,-8 68 0 0 0,0-11-63 0 0,9 70 173 0 0,0-70-126 0 0,3 16-1 0 0,-1 48 59 0 0,-2 35-13 0 0,2-72-45 0 0,-4-48 1 0 0,3 86 62 0 0,22 207 28 0 0,-26-260-112 0 0,-2-32 33 0 0,6 59 31 0 0,-2 107-16 0 0,-4-94-26 0 0,4-123 6 0 0,1 0 0 0 0,2 0 0 0 0,8 40 1 0 0,2 14-19 0 0,-4 68 8 0 0,-1 1 28 0 0,3 57-17 0 0,-9-181 10 0 0,7 42 1 0 0,-5-42-4 0 0,2 44 1 0 0,-8-41-21 0 0,-8 52 0 0 0,3-39 19 0 0,4-8-9 0 0,2-1 0 0 0,2 0-1 0 0,5 38 1 0 0,-5-50 5 0 0,-1 1 0 0 0,-1 0 1 0 0,-2-1-1 0 0,-8 43 0 0 0,7-51-11 0 0,0 1 1 0 0,1 0-1 0 0,2 0 0 0 0,-1 0 0 0 0,2 1 0 0 0,1-1 0 0 0,2 20 1 0 0,2-2 15 0 0,-1 0 1 0 0,-3 60 0 0 0,-1-59-11 0 0,-1-30 7 0 0,1-5-5 0 0,0 0 0 0 0,0 0 0 0 0,0 1 0 0 0,0-1 0 0 0,0 0 1 0 0,0 0-1 0 0,0 0 0 0 0,1 0 0 0 0,-1 0 0 0 0,1 1 0 0 0,1 2 1 0 0,-1-4-2 0 0,0 0 0 0 0,0 1 0 0 0,0-1 0 0 0,0 0 0 0 0,-1 1 0 0 0,1-1 0 0 0,0 1 0 0 0,-1-1 0 0 0,1 1 0 0 0,-1-1 0 0 0,1 1 0 0 0,-1-1 0 0 0,0 1 0 0 0,1 0 0 0 0,-1 1 1 0 0,-3 29-2 0 0,2-27 0 0 0,1 0 0 0 0,-1 0 0 0 0,1 0 0 0 0,0 1 0 0 0,0-1 0 0 0,2 7 0 0 0,0-7-2 0 0,0 1-1 0 0,1-1 1 0 0,0 0-1 0 0,0 0 1 0 0,0 0-1 0 0,1 0 1 0 0,0-1 0 0 0,6 7-1 0 0,-6-10 6 0 0,0 1-1 0 0,-1-1 0 0 0,1 0 1 0 0,0 0-1 0 0,0 0 1 0 0,0-1-1 0 0,0 1 0 0 0,0-1 1 0 0,8 0-1 0 0,-12 0-4 0 0,13-1-5 0 0,0-1 0 0 0,-1 0-1 0 0,20-5 1 0 0,11-2 60 0 0,-26 5-79 0 0,9 0-22 0 0,27 1 18 0 0,-37 1 26 0 0,0 1 0 0 0,0 0 0 0 0,18 3 0 0 0,-12-1 4 0 0,1 0-1 0 0,0-2 1 0 0,-1-1 0 0 0,36-6 0 0 0,13-2-10 0 0,-36 6 24 0 0,31-1-69 0 0,8 0 85 0 0,198-19-54 0 0,-244 21 31 0 0,0-2 0 0 0,41-12 0 0 0,-18 4-69 0 0,-7 2 49 0 0,39-8-11 0 0,63 8 56 0 0,-25 3-17 0 0,163-19 16 0 0,-246 24-38 0 0,-1 1 1 0 0,1 2 0 0 0,62 8-1 0 0,63 10-55 0 0,93 12 60 0 0,-117-21 34 0 0,-29-4-32 0 0,144 5-7 0 0,-118-7 36 0 0,85 2-37 0 0,-129 1 26 0 0,-42-1-53 0 0,516 10 62 0 0,-412-8-12 0 0,0-1-15 0 0,42-1 37 0 0,64-2-43 0 0,-76-1 43 0 0,-119-1-17 0 0,202 11-2 0 0,-110-3-23 0 0,284 4 130 0 0,250-17 61 0 0,-578 2-164 0 0,195-7 45 0 0,276 2 24 0 0,-215 23-76 0 0,-82-3-6 0 0,-135-7-6 0 0,106 3 5 0 0,183-7 53 0 0,232-20-107 0 0,-426 17 97 0 0,185-7-66 0 0,-227 2 25 0 0,-114 5-8 0 0,272-12-29 0 0,-87 6 63 0 0,-171 5-66 0 0,614-23-3 0 0,-293 5 34 0 0,-193 13-11 0 0,-28 7 11 0 0,-84 3-3 0 0,24 0-3 0 0,62 0-14 0 0,-54-5 2 0 0,56-4 50 0 0,133-1-62 0 0,-242 8 3 0 0,63 7 19 0 0,-37-1-11 0 0,26 0 38 0 0,98 1-26 0 0,204-11 27 0 0,-341 2-58 0 0,129 2 60 0 0,254 0-39 0 0,-459-2-3 0 0,181 1 40 0 0,-82 3-53 0 0,90 8 34 0 0,-77-1-44 0 0,4 1 95 0 0,184 4-58 0 0,-216-13-1 0 0,171-4 12 0 0,-77 2-2 0 0,10 0 0 0 0,-45 0 3 0 0,-72-1-30 0 0,-6-4 19 0 0,-25 0 12 0 0,-8 1-11 0 0,22-1-12 0 0,44 3 7 0 0,107 2 2 0 0,67 8-7 0 0,-279-7 1 0 0,54 9 0 0 0,-78-10 8 0 0,0 1 1 0 0,-1-1-1 0 0,1-1 0 0 0,0 1 1 0 0,0-1-1 0 0,9-2 1 0 0,22-2-43 0 0,-29 4 16 0 0,-10 0-71 0 0,1 1 93 0 0,1 0 1 0 0,0 0 0 0 0,-1 0-1 0 0,1 0 1 0 0,0 0 0 0 0,-1 0 0 0 0,1 0-1 0 0,0 0 1 0 0,-1 0 0 0 0,1 0-1 0 0,0 0 1 0 0,-1 1 0 0 0,1-1 0 0 0,0 0-1 0 0,-1 0 1 0 0,1 0 0 0 0,0 0-1 0 0,0 1 1 0 0,-1-1 0 0 0,1 0 0 0 0,0 0-1 0 0,0 1 1 0 0,-1-1 0 0 0,1 0-1 0 0,0 1 1 0 0,0-1 0 0 0,0 0 0 0 0,0 0-1 0 0,-1 1 1 0 0,1-1 0 0 0,0 0-1 0 0,0 1 1 0 0,0-1 0 0 0,0 0 0 0 0,0 1-1 0 0,0 0 1 0 0,0-1-39 0 0,22 8-674 0 0,-19-8 408 0 0,0 0 0 0 0,-1 0-1 0 0,1 0 1 0 0,0 1 0 0 0,0-1 0 0 0,-1 1 0 0 0,1 0 0 0 0,0 0 0 0 0,2 1-1 0 0,-5-2 155 0 0,0 0-1 0 0,0 1 0 0 0,0-1 0 0 0,0 0 0 0 0,0 0 0 0 0,0 0 0 0 0,0 0 0 0 0,0 1 0 0 0,0-1 0 0 0,0 0 0 0 0,0 0 0 0 0,0 0 0 0 0,0 0 0 0 0,0 1 0 0 0,0-1 0 0 0,0 0 0 0 0,0 0 0 0 0,0 0 0 0 0,0 0 0 0 0,0 1 0 0 0,0-1 0 0 0,0 0 0 0 0,-1 0 0 0 0,1 0 0 0 0,0 0 0 0 0,0 0-156 0 0,0 1 156 0 0,0-1 0 0 0,0 0 0 0 0,-1 0 0 0 0,1 0 0 0 0,0 0 0 0 0,0 0 0 0 0,0 0 0 0 0,0 0 0 0 0,-1 0 0 0 0,-9 8-5650 0 0,6-5 2472 0 0,1 0 668 0 0</inkml:trace>
</inkml:ink>
</file>

<file path=ppt/ink/ink6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29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371 1 512 0 0,'-11'0'1217'0'0,"-1"1"-1"0"0,1 1 1 0 0,-1 0-1 0 0,1 1 1 0 0,0 0-1 0 0,-1 0 1 0 0,2 2-1 0 0,-1-1 1 0 0,0 1-1 0 0,-15 10 1 0 0,10-4-447 0 0,0 0 0 0 0,1 2 1 0 0,0-1-1 0 0,1 2 1 0 0,-21 24-1 0 0,16-14-160 0 0,1 2 0 0 0,-29 51 0 0 0,41-65-519 0 0,0 0 1 0 0,1 1-1 0 0,1 0 0 0 0,0 0 0 0 0,0 0 0 0 0,1 0 0 0 0,1 0 1 0 0,1 1-1 0 0,-1 17 0 0 0,3-22-98 0 0,-1-1-1 0 0,2 0 1 0 0,-1 1 0 0 0,1-1-1 0 0,1 0 1 0 0,0 0 0 0 0,0 0-1 0 0,0 0 1 0 0,1-1 0 0 0,0 1-1 0 0,0-1 1 0 0,1 0 0 0 0,0 0-1 0 0,0-1 1 0 0,13 13-1 0 0,-11-13-127 0 0,1 1 0 0 0,-1-2-1 0 0,1 1 1 0 0,1-1-1 0 0,-1 0 1 0 0,1-1-1 0 0,0 1 1 0 0,0-2-1 0 0,0 0 1 0 0,0 0-1 0 0,1 0 1 0 0,-1-1 0 0 0,16 1-1 0 0,-8-1-1651 0 0,0-2 1 0 0,-1 0-1 0 0,27-4 0 0 0,-22 0-1548 0 0</inkml:trace>
</inkml:ink>
</file>

<file path=ppt/ink/ink6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92 105 8 0 0,'-6'2'1237'0'0,"0"0"1"0"0,1 1-1 0 0,0 0 0 0 0,0 0 0 0 0,0 0 1 0 0,0 0-1 0 0,-5 5 0 0 0,6-4-779 0 0,2-1 1 0 0,-1 0-1 0 0,0 1 0 0 0,1 0 0 0 0,0-1 0 0 0,-4 7 0 0 0,2 0-89 0 0,0 0 0 0 0,1 0 0 0 0,0 0 0 0 0,0 1 0 0 0,1-1 0 0 0,0 1 0 0 0,1-1-1 0 0,0 1 1 0 0,1 15 0 0 0,1-18-261 0 0,0-1-1 0 0,0 1 1 0 0,1-1 0 0 0,-1 1-1 0 0,2-1 1 0 0,-1 0 0 0 0,1 1-1 0 0,0-1 1 0 0,1-1 0 0 0,0 1-1 0 0,0 0 1 0 0,0-1 0 0 0,11 11-1 0 0,-11-11-108 0 0,2-1-1 0 0,-1 0 1 0 0,0-1 0 0 0,1 1-1 0 0,0-1 1 0 0,0 0-1 0 0,1 0 1 0 0,-1-1 0 0 0,13 5-1 0 0,-15-7-5 0 0,1 0-1 0 0,-1 0 1 0 0,0 0-1 0 0,1-1 1 0 0,-1 0-1 0 0,1 1 1 0 0,-1-2-1 0 0,1 1 1 0 0,-1-1-1 0 0,1 1 0 0 0,-1-1 1 0 0,0 0-1 0 0,1-1 1 0 0,-1 1-1 0 0,0-1 1 0 0,0 0-1 0 0,5-2 1 0 0,-1-1-23 0 0,-1 0 0 0 0,0-1 0 0 0,0 0 0 0 0,0 0 0 0 0,0 0 0 0 0,-1-1 1 0 0,0 0-1 0 0,0 0 0 0 0,-1 0 0 0 0,0-1 0 0 0,-1 0 0 0 0,1 0 0 0 0,-1 0 0 0 0,-1 0 0 0 0,0-1 0 0 0,0 0 0 0 0,0 1 1 0 0,1-18-1 0 0,-1 10 26 0 0,-2 0 0 0 0,0-1 1 0 0,-1 1-1 0 0,0 0 1 0 0,-2-1-1 0 0,0 1 1 0 0,-1 0-1 0 0,0 0 0 0 0,-10-26 1 0 0,11 36 22 0 0,0 0 1 0 0,-1 0-1 0 0,0 1 0 0 0,0-1 1 0 0,0 1-1 0 0,-1 0 1 0 0,0 0-1 0 0,0 0 1 0 0,0 1-1 0 0,-1-1 0 0 0,1 1 1 0 0,-1 0-1 0 0,-6-4 1 0 0,8 6 5 0 0,-1 0 0 0 0,1 1 0 0 0,-1-1 0 0 0,0 1 1 0 0,1 0-1 0 0,-1 0 0 0 0,0 0 0 0 0,0 0 0 0 0,0 0 0 0 0,0 1 1 0 0,1 0-1 0 0,-1 0 0 0 0,0 0 0 0 0,0 0 0 0 0,0 1 0 0 0,0-1 1 0 0,0 1-1 0 0,0 0 0 0 0,1 0 0 0 0,-1 1 0 0 0,0-1 0 0 0,-3 3 1 0 0,-4 3-21 0 0,0 0 0 0 0,0 1 0 0 0,1 1 0 0 0,0 0 0 0 0,0 0 0 0 0,1 1 0 0 0,1 0 0 0 0,-1 1 0 0 0,-11 19 0 0 0,18-26-59 0 0,0-1 0 0 0,0 1 0 0 0,0-1 0 0 0,1 1 0 0 0,-1 0 0 0 0,1 0 0 0 0,0 0-1 0 0,0 0 1 0 0,0-1 0 0 0,1 1 0 0 0,-1 0 0 0 0,1 0 0 0 0,0 0 0 0 0,0 1 0 0 0,1-1 0 0 0,-1 0-1 0 0,1-1 1 0 0,1 6 0 0 0,-1-6-292 0 0,1 1 1 0 0,-1-1-1 0 0,1 0 0 0 0,0 0 0 0 0,-1 0 0 0 0,2 0 1 0 0,-1 0-1 0 0,0 0 0 0 0,1 0 0 0 0,-1-1 0 0 0,1 1 1 0 0,0-1-1 0 0,3 2 0 0 0,21 14-5317 0 0,-10-10 3491 0 0</inkml:trace>
</inkml:ink>
</file>

<file path=ppt/ink/ink6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0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43 1896 0 0,'0'-42'13766'0'0,"8"62"-10179"0"0,-7-12-3388 0 0,0 0-1 0 0,-1 0 1 0 0,0 0-1 0 0,0 0 1 0 0,-1 0-1 0 0,0 0 1 0 0,-1 0-1 0 0,-2 11 1 0 0,-25 60 223 0 0,4-32-496 0 0,18-35-1378 0 0,0 1 0 0 0,-8 21 0 0 0,14-28-469 0 0</inkml:trace>
</inkml:ink>
</file>

<file path=ppt/ink/ink6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2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53 8 0 0,'-6'2'1622'0'0,"0"0"0"0"0,1 0 0 0 0,-1 1 0 0 0,-8 5 0 0 0,-20 18 2519 0 0,16-8-2159 0 0,-21 27-1 0 0,30-34-1716 0 0,1 0-1 0 0,1 1 1 0 0,0 0-1 0 0,0 0 1 0 0,1 0-1 0 0,1 1 1 0 0,0 0-1 0 0,1 0 1 0 0,-5 24-1 0 0,8-29-90 0 0,0-1 0 0 0,1 1 0 0 0,0 0-1 0 0,0-1 1 0 0,0 1 0 0 0,1-1 0 0 0,0 1 0 0 0,4 10-1 0 0,-3-12-119 0 0,0-1-1 0 0,0 0 0 0 0,1 0 1 0 0,-1 0-1 0 0,1 0 0 0 0,1 0 1 0 0,-1 0-1 0 0,1-1 0 0 0,0 1 1 0 0,0-1-1 0 0,0 0 0 0 0,6 4 1 0 0,-6-5-75 0 0,0 0 1 0 0,0-1 0 0 0,0 1 0 0 0,0-1-1 0 0,1 0 1 0 0,-1 0 0 0 0,1 0 0 0 0,-1-1-1 0 0,1 1 1 0 0,0-1 0 0 0,0 0 0 0 0,0-1-1 0 0,-1 1 1 0 0,1-1 0 0 0,0 0 0 0 0,10-1-1 0 0,-10 0-8 0 0,1-1 0 0 0,0 0 0 0 0,-1 0 0 0 0,1 0 0 0 0,-1 0 0 0 0,0-1-1 0 0,1 0 1 0 0,-1 0 0 0 0,-1 0 0 0 0,1-1 0 0 0,0 1 0 0 0,-1-1 0 0 0,7-8-1 0 0,-3 3-55 0 0,0 0 0 0 0,-1-1 0 0 0,0 0-1 0 0,8-16 1 0 0,-12 19 72 0 0,0 0 0 0 0,0 0 0 0 0,-1-1 0 0 0,0 1 0 0 0,-1 0 0 0 0,0-1 0 0 0,0 1 1 0 0,0-12-1 0 0,-1-3-187 0 0,-1 1 1 0 0,-1-1-1 0 0,-1 0 1 0 0,-1 1 0 0 0,-1-1-1 0 0,-1 1 1 0 0,-1 0 0 0 0,-1 1-1 0 0,-14-29 1 0 0,20 45 201 0 0,-1 0-1 0 0,1 1 1 0 0,-1-1 0 0 0,1 1 0 0 0,-1-1 0 0 0,0 1-1 0 0,0 0 1 0 0,0 1 0 0 0,-1-1 0 0 0,-6-4 0 0 0,8 6 13 0 0,0 0 0 0 0,0 0 0 0 0,0 0 0 0 0,0 1 0 0 0,0-1 0 0 0,0 1 1 0 0,0 0-1 0 0,-1-1 0 0 0,1 1 0 0 0,0 0 0 0 0,0 0 0 0 0,0 0 0 0 0,-1 0 1 0 0,1 1-1 0 0,0-1 0 0 0,0 1 0 0 0,0-1 0 0 0,0 1 0 0 0,0 0 0 0 0,0 0 1 0 0,0-1-1 0 0,-4 4 0 0 0,-2 1 1 0 0,1 1 0 0 0,-1 0 0 0 0,1 0 0 0 0,0 1 1 0 0,0 0-1 0 0,1 0 0 0 0,-11 16 0 0 0,8-7-76 0 0,0 0 1 0 0,0 0-1 0 0,-7 22 1 0 0,14-31-353 0 0,-1 1 1 0 0,1-1-1 0 0,1 1 1 0 0,0-1 0 0 0,0 1-1 0 0,0 0 1 0 0,1-1 0 0 0,0 1-1 0 0,0 0 1 0 0,3 10 0 0 0,0-3-1509 0 0</inkml:trace>
</inkml:ink>
</file>

<file path=ppt/ink/ink6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1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50 992 0 0,'0'-2'209'0'0,"-6"-19"5613"0"0,6 21-5647 0 0,0-1 0 0 0,0 0-1 0 0,0 1 1 0 0,0-1-1 0 0,0 1 1 0 0,0-1-1 0 0,0 0 1 0 0,0 1-1 0 0,1-1 1 0 0,-1 1 0 0 0,0-1-1 0 0,0 1 1 0 0,1-1-1 0 0,-1 0 1 0 0,0 1-1 0 0,1-1 1 0 0,-1 1 0 0 0,0 0-1 0 0,1-1 1 0 0,-1 1-1 0 0,1-1 1 0 0,-1 1-1 0 0,1 0 1 0 0,-1-1 0 0 0,1 1-1 0 0,-1 0 1 0 0,1-1-1 0 0,0 1 1 0 0,-1 0-1 0 0,1 0 1 0 0,-1 0-1 0 0,1-1 1 0 0,18-3 603 0 0,0 1-1 0 0,0 1 1 0 0,0 0-1 0 0,0 1 1 0 0,27 3-1 0 0,-42-2-686 0 0,0 0 0 0 0,0 1 0 0 0,0-1 0 0 0,1 1-1 0 0,-1 0 1 0 0,0 0 0 0 0,0 1 0 0 0,0-1 0 0 0,-1 1 0 0 0,1 0 0 0 0,0 0 0 0 0,-1 0-1 0 0,1 1 1 0 0,-1-1 0 0 0,4 5 0 0 0,-3-3 16 0 0,0 0 0 0 0,-1 1 0 0 0,1 0 0 0 0,-1 0 0 0 0,0 0 0 0 0,-1 0 0 0 0,1 0 0 0 0,-1 0 0 0 0,3 12 0 0 0,-1 2 87 0 0,-1 1 0 0 0,-1 0-1 0 0,-1 0 1 0 0,-1 0 0 0 0,-2 27-1 0 0,-4 0-49 0 0,-2-1 0 0 0,-1 1 0 0 0,-3-2-1 0 0,-2 1 1 0 0,-32 70 0 0 0,45-113-271 0 0,-26 51 3 0 0,24-49-621 0 0,0 0 0 0 0,0 0 0 0 0,-1 0 0 0 0,1 0 0 0 0,-1-1 0 0 0,0 0 0 0 0,-10 8 0 0 0,11-10-2087 0 0</inkml:trace>
</inkml:ink>
</file>

<file path=ppt/ink/ink6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4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80 512 0 0,'-5'-5'529'0'0,"-1"0"0"0"0,1 0 0 0 0,-1 1 0 0 0,0 0 1 0 0,0 0-1 0 0,-11-5 0 0 0,13 7-118 0 0,0 1 1 0 0,-1-1-1 0 0,1 1 1 0 0,0 0-1 0 0,-1 0 0 0 0,1 1 1 0 0,-1 0-1 0 0,1-1 1 0 0,-1 1-1 0 0,1 1 1 0 0,-1-1-1 0 0,-4 2 1 0 0,-3 0 115 0 0,1 2 1 0 0,0 0 0 0 0,0 0-1 0 0,0 1 1 0 0,0 0-1 0 0,1 1 1 0 0,0 1 0 0 0,0-1-1 0 0,0 1 1 0 0,1 1-1 0 0,-9 9 1 0 0,4-3-54 0 0,0 2 0 0 0,2-1 1 0 0,-1 2-1 0 0,2 0 0 0 0,-15 29 0 0 0,24-42-445 0 0,0 1 0 0 0,0-1 0 0 0,0 1 0 0 0,1 0 0 0 0,0 0 0 0 0,0-1 0 0 0,0 1 0 0 0,0 0 1 0 0,1 0-1 0 0,0 0 0 0 0,0 0 0 0 0,0 0 0 0 0,1 0 0 0 0,1 4 0 0 0,-1-5-34 0 0,0 0 0 0 0,0-1 1 0 0,0 1-1 0 0,1-1 1 0 0,0 1-1 0 0,0-1 0 0 0,0 0 1 0 0,0 0-1 0 0,0 0 1 0 0,1 0-1 0 0,-1 0 1 0 0,1 0-1 0 0,0-1 0 0 0,-1 1 1 0 0,2-1-1 0 0,-1 0 1 0 0,0 1-1 0 0,5 1 0 0 0,-2-1-37 0 0,1-1 0 0 0,0 0-1 0 0,0 0 1 0 0,0 0 0 0 0,0-1-1 0 0,0 0 1 0 0,0 0 0 0 0,0-1-1 0 0,0 0 1 0 0,0 0 0 0 0,1-1-1 0 0,-1 0 1 0 0,0 0 0 0 0,0 0-1 0 0,0-1 1 0 0,0 0-1 0 0,8-4 1 0 0,9-5-193 0 0,0-1-1 0 0,-2 0 1 0 0,31-23-1 0 0,-47 31 213 0 0,0 0 0 0 0,-1-1 0 0 0,1 1 0 0 0,-1-1 0 0 0,0-1 0 0 0,0 1 0 0 0,-1-1 0 0 0,1 0 0 0 0,-1 0 0 0 0,-1 0 0 0 0,1 0 0 0 0,-1-1 0 0 0,0 1 1 0 0,0-1-1 0 0,-1 0 0 0 0,0 0 0 0 0,0 0 0 0 0,-1 0 0 0 0,0 0 0 0 0,0 0 0 0 0,-1 0 0 0 0,1-1 0 0 0,-2 1 0 0 0,1 0 0 0 0,-1 0 0 0 0,-3-13 0 0 0,0 3-139 0 0,1 3-15 0 0,-9-28-1 0 0,11 39 174 0 0,-1-1 0 0 0,1 1 0 0 0,-1 0 0 0 0,0-1 0 0 0,0 1 0 0 0,0 0 0 0 0,0 0 0 0 0,-1 0 0 0 0,1 1 0 0 0,-1-1 0 0 0,0 1 0 0 0,-5-5-1 0 0,5 6 19 0 0,1 0 0 0 0,0 0 0 0 0,-1 1 0 0 0,1-1 0 0 0,-1 1 0 0 0,1-1 0 0 0,-1 1 0 0 0,0 0 0 0 0,1 0 0 0 0,-1 0 0 0 0,1 0 0 0 0,-1 0 0 0 0,0 1 0 0 0,1-1 0 0 0,-1 1 0 0 0,1-1 0 0 0,-1 1 0 0 0,1 0 0 0 0,0 0 0 0 0,-1 0-1 0 0,-2 2 1 0 0,-6 4 79 0 0,0 0-1 0 0,-18 15 1 0 0,25-20-60 0 0,-29 25 176 0 0,1 1-1 0 0,2 2 1 0 0,0 1-1 0 0,-45 62 1 0 0,70-86-186 0 0,1 0 0 0 0,0 0 1 0 0,1 1-1 0 0,0-1 0 0 0,0 1 0 0 0,1 0 1 0 0,-1-1-1 0 0,2 1 0 0 0,-1 0 1 0 0,0 14-1 0 0,2-19-26 0 0,0 0 1 0 0,0 0-1 0 0,0-1 0 0 0,1 1 1 0 0,-1 0-1 0 0,1 0 1 0 0,-1-1-1 0 0,1 1 1 0 0,0-1-1 0 0,0 1 0 0 0,0 0 1 0 0,1-1-1 0 0,-1 0 1 0 0,0 1-1 0 0,1-1 0 0 0,0 0 1 0 0,-1 0-1 0 0,1 0 1 0 0,0 0-1 0 0,0 0 0 0 0,0 0 1 0 0,1 0-1 0 0,-1-1 1 0 0,0 1-1 0 0,1-1 0 0 0,-1 1 1 0 0,1-1-1 0 0,-1 0 1 0 0,1 0-1 0 0,-1 0 1 0 0,1-1-1 0 0,0 1 0 0 0,-1 0 1 0 0,5-1-1 0 0,-1 1-15 0 0,0 0 0 0 0,0-1 0 0 0,0 0 0 0 0,0 0 0 0 0,0 0 0 0 0,0-1 0 0 0,-1 0 1 0 0,1 0-1 0 0,0-1 0 0 0,0 1 0 0 0,-1-1 0 0 0,1 0 0 0 0,-1-1 0 0 0,7-3 0 0 0,9-6-63 0 0,-1-1 0 0 0,34-29 0 0 0,-44 34 79 0 0,0-2 1 0 0,-1 1-1 0 0,0-1 0 0 0,-1-1 1 0 0,0 1-1 0 0,11-20 0 0 0,-16 21 97 0 0,1-1 0 0 0,-1 1 0 0 0,0 0 1 0 0,-1-1-1 0 0,0 1 0 0 0,-1-1 0 0 0,0 0 0 0 0,0 1 0 0 0,-1-1 0 0 0,0 0 1 0 0,-3-15-1 0 0,8 32 99 0 0,1 1 1 0 0,0-1 0 0 0,0-1-1 0 0,10 10 1 0 0,8 8-63 0 0,-2 1 25 0 0,-2 2 0 0 0,0 0 0 0 0,-2 2 0 0 0,29 57 0 0 0,-30-47-97 0 0,-2 2 1 0 0,-2-1-1 0 0,12 61 1 0 0,-19-71-69 0 0,11 67 52 0 0,-15-84-39 0 0,-2 0-1 0 0,1-1 1 0 0,-2 1 0 0 0,0-1-1 0 0,-4 22 1 0 0,3-26 12 0 0,0-1 1 0 0,-1-1-1 0 0,0 1 0 0 0,0 0 1 0 0,-1-1-1 0 0,0 1 0 0 0,0-1 1 0 0,0 0-1 0 0,-1 0 0 0 0,0-1 0 0 0,0 1 1 0 0,0-1-1 0 0,-1-1 0 0 0,-7 6 1 0 0,10-7 21 0 0,-1-1 0 0 0,1 0 0 0 0,-1 1 0 0 0,0-2 1 0 0,0 1-1 0 0,1 0 0 0 0,-1-1 0 0 0,0 0 0 0 0,0 0 1 0 0,-1 0-1 0 0,1 0 0 0 0,0-1 0 0 0,0 1 0 0 0,0-1 0 0 0,0 0 1 0 0,0-1-1 0 0,-1 1 0 0 0,1-1 0 0 0,0 1 0 0 0,0-1 1 0 0,0 0-1 0 0,0-1 0 0 0,0 1 0 0 0,0-1 0 0 0,1 0 1 0 0,-6-2-1 0 0,1-2 25 0 0,0-1 0 0 0,0 0 0 0 0,1 0 0 0 0,0 0 0 0 0,0-1 0 0 0,0 0 0 0 0,1 0 0 0 0,0-1 1 0 0,1 0-1 0 0,0 0 0 0 0,0 0 0 0 0,1 0 0 0 0,0-1 0 0 0,1 0 0 0 0,0 0 0 0 0,1 0 0 0 0,-3-16 0 0 0,4 9-90 0 0,0 1 0 0 0,0-1-1 0 0,2 0 1 0 0,0 1 0 0 0,1-1-1 0 0,0 1 1 0 0,1 0 0 0 0,1-1 0 0 0,1 1-1 0 0,8-18 1 0 0,-10 26-15 0 0,1 1 0 0 0,0 0 0 0 0,1 0 1 0 0,0 0-1 0 0,0 0 0 0 0,0 1 0 0 0,0 0 0 0 0,1 0 1 0 0,0 0-1 0 0,1 1 0 0 0,-1 0 0 0 0,13-8 0 0 0,-4 5-949 0 0,25-10-1 0 0,18-3-4716 0 0,-50 18 4477 0 0,14-4-1880 0 0</inkml:trace>
</inkml:ink>
</file>

<file path=ppt/ink/ink6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1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235 149 512 0 0,'0'-2'243'0'0,"0"0"0"0"0,-1 0-1 0 0,1 0 1 0 0,0 1 0 0 0,0-1-1 0 0,-1 0 1 0 0,0 0 0 0 0,1 0 0 0 0,-1 0-1 0 0,0 0 1 0 0,0 1 0 0 0,0-1-1 0 0,0 0 1 0 0,0 1 0 0 0,0-1 0 0 0,0 1-1 0 0,0-1 1 0 0,-1 1 0 0 0,1 0-1 0 0,-1-1 1 0 0,1 1 0 0 0,-1 0 0 0 0,1 0-1 0 0,-1 0 1 0 0,0 0 0 0 0,1 0-1 0 0,-1 0 1 0 0,0 1 0 0 0,0-1 0 0 0,0 1-1 0 0,0-1 1 0 0,-2 0 0 0 0,-1 1 184 0 0,1-1 0 0 0,-1 1 1 0 0,0 0-1 0 0,1 0 1 0 0,-1 0-1 0 0,1 1 0 0 0,-1-1 1 0 0,1 1-1 0 0,-1 0 1 0 0,1 1-1 0 0,0-1 0 0 0,-8 4 1 0 0,3 0-53 0 0,0 1 0 0 0,0 0 0 0 0,0 0 1 0 0,1 1-1 0 0,0 0 0 0 0,1 0 0 0 0,0 0 1 0 0,0 1-1 0 0,-7 10 0 0 0,12-15-324 0 0,0 0 0 0 0,0 0-1 0 0,1 1 1 0 0,-1-1 0 0 0,0 1 0 0 0,1-1-1 0 0,0 1 1 0 0,0 0 0 0 0,0 0 0 0 0,1-1-1 0 0,-1 1 1 0 0,1 0 0 0 0,0 0 0 0 0,0 0-1 0 0,0-1 1 0 0,0 1 0 0 0,0 0-1 0 0,1 0 1 0 0,0-1 0 0 0,0 1 0 0 0,0 0-1 0 0,0-1 1 0 0,1 1 0 0 0,-1-1 0 0 0,1 1-1 0 0,0-1 1 0 0,4 6 0 0 0,-1-4-56 0 0,-1 0 0 0 0,1 0 0 0 0,0 0 0 0 0,1 0 0 0 0,-1-1 1 0 0,1 0-1 0 0,0 0 0 0 0,0-1 0 0 0,0 0 0 0 0,0 0 0 0 0,0 0 0 0 0,1-1 0 0 0,0 1 0 0 0,-1-2 1 0 0,1 1-1 0 0,9 0 0 0 0,-8-1-41 0 0,-1 0 0 0 0,1-1 0 0 0,0 0 0 0 0,0-1 0 0 0,-1 1 0 0 0,1-1 0 0 0,0-1 0 0 0,-1 0 0 0 0,0 0-1 0 0,1 0 1 0 0,-1-1 0 0 0,0 0 0 0 0,0-1 0 0 0,10-5 0 0 0,-12 6 29 0 0,0-1 0 0 0,0 0 0 0 0,0 0 0 0 0,-1 0 0 0 0,1-1 0 0 0,-1 1 0 0 0,0-1 0 0 0,0 0 0 0 0,0 0 0 0 0,-1 0 0 0 0,0-1 0 0 0,0 1 0 0 0,0-1 0 0 0,-1 0 0 0 0,0 0 0 0 0,0 0 0 0 0,0 0 0 0 0,-1 0 0 0 0,0 0 0 0 0,0 0 0 0 0,0-1 1 0 0,-1-7-1 0 0,-1 3 7 0 0,0 0 0 0 0,0 1 0 0 0,-1-1 0 0 0,0 1 1 0 0,-8-20-1 0 0,1 8 5 0 0,-18-33 1 0 0,26 53 14 0 0,-1-1 1 0 0,1 0 0 0 0,-1 1 0 0 0,0-1-1 0 0,0 1 1 0 0,0-1 0 0 0,0 1 0 0 0,-1 0-1 0 0,1 0 1 0 0,-1 0 0 0 0,1 0 0 0 0,-1 1-1 0 0,0-1 1 0 0,1 0 0 0 0,-1 1 0 0 0,0 0-1 0 0,0 0 1 0 0,0 0 0 0 0,0 0 0 0 0,-6 0-1 0 0,5 0 14 0 0,0 1 0 0 0,-1 0 0 0 0,1 1 0 0 0,-1-1 0 0 0,1 1 0 0 0,-1 0 0 0 0,1 0 0 0 0,0 0 0 0 0,0 1 0 0 0,-1-1 0 0 0,1 1 0 0 0,0 0 0 0 0,-7 5 0 0 0,0 2 45 0 0,0 0 0 0 0,0 0-1 0 0,1 1 1 0 0,0 1 0 0 0,-11 14 0 0 0,2 2 173 0 0,-19 33 0 0 0,32-49-184 0 0,0 0 0 0 0,1 1-1 0 0,1-1 1 0 0,0 1 0 0 0,-4 15-1 0 0,7-22-47 0 0,0 0-1 0 0,0 0 0 0 0,1 0 1 0 0,0 0-1 0 0,0 0 0 0 0,0 0 1 0 0,0 0-1 0 0,1 0 0 0 0,0 0 0 0 0,0 0 1 0 0,0-1-1 0 0,0 1 0 0 0,1 0 1 0 0,0-1-1 0 0,0 1 0 0 0,3 4 1 0 0,-3-6-12 0 0,1 0 1 0 0,0 0 0 0 0,0 0 0 0 0,0 0-1 0 0,1 0 1 0 0,-1-1 0 0 0,1 0 0 0 0,-1 1 0 0 0,1-1-1 0 0,0 0 1 0 0,0-1 0 0 0,-1 1 0 0 0,1-1-1 0 0,1 0 1 0 0,-1 0 0 0 0,0 0 0 0 0,0 0-1 0 0,0-1 1 0 0,0 0 0 0 0,1 0 0 0 0,5 0 0 0 0,0-1-38 0 0,0 0 0 0 0,1 0 0 0 0,-1-1 0 0 0,0 0 0 0 0,0-1 0 0 0,0-1 0 0 0,15-6 0 0 0,-16 5-7 0 0,0 0 0 0 0,0 0 0 0 0,0-1 1 0 0,0-1-1 0 0,-1 1 0 0 0,0-1 0 0 0,-1-1 0 0 0,1 1 0 0 0,11-18 1 0 0,-16 20 47 0 0,1-1 0 0 0,-1 0 0 0 0,0 0 0 0 0,-1 0 0 0 0,1 0 0 0 0,-1 0 0 0 0,-1-1 0 0 0,1 1 0 0 0,-1-1 0 0 0,0 1 0 0 0,0-1 0 0 0,-1 1 0 0 0,0-1 0 0 0,0 1 0 0 0,-1-1 0 0 0,-2-12 0 0 0,-2-6 30 0 0,-9-33 221 0 0,11 88 122 0 0,5-20-325 0 0,-1 0 1 0 0,2-1 0 0 0,0 1-1 0 0,0-1 1 0 0,0 1-1 0 0,1-1 1 0 0,1 0-1 0 0,-1-1 1 0 0,1 1-1 0 0,1-1 1 0 0,9 11-1 0 0,-2-3-5 0 0,2-1-1 0 0,0 0 0 0 0,1-2 1 0 0,25 18-1 0 0,-36-27-151 0 0,1 0 0 0 0,0-1 0 0 0,0 0-1 0 0,0 0 1 0 0,0 0 0 0 0,0-1 0 0 0,0 0 0 0 0,1 0 0 0 0,0-1 0 0 0,-1 0-1 0 0,9 1 1 0 0,-10-2-863 0 0,-1 0-1 0 0,1 0 0 0 0,-1-1 1 0 0,0 0-1 0 0,1 0 0 0 0,6-2 1 0 0,-3 0-2231 0 0</inkml:trace>
</inkml:ink>
</file>

<file path=ppt/ink/ink6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4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0 1320 0 0,'-3'1'1354'0'0,"0"0"-342"0"0,-1 0 1 0 0,1 1-1 0 0,0-1 0 0 0,0 1 1 0 0,0-1-1 0 0,-1 1 0 0 0,-2 2 1 0 0,6-3-898 0 0,-1-1 0 0 0,1 1 0 0 0,-1 0 0 0 0,1 0 0 0 0,-1-1 0 0 0,1 1 0 0 0,-1 0 0 0 0,1 0 0 0 0,-1 0 0 0 0,1-1 0 0 0,0 1 0 0 0,0 0 0 0 0,-1 0 0 0 0,1 0 0 0 0,0 0 0 0 0,0 0 0 0 0,0 0 0 0 0,0 0 0 0 0,0 0 1 0 0,0-1-1 0 0,0 1 0 0 0,0 0 0 0 0,1 0 0 0 0,-1 0 0 0 0,0 0 0 0 0,0 0 0 0 0,1 0 0 0 0,-1-1 0 0 0,0 1 0 0 0,1 0 0 0 0,-1 0 0 0 0,1 0 0 0 0,-1-1 0 0 0,2 2 0 0 0,7 9 354 0 0,0 0 0 0 0,0-1 0 0 0,1 0 0 0 0,1-1 0 0 0,14 10 0 0 0,-8-5-19 0 0,19 19 0 0 0,10 17-8 0 0,30 31-21 0 0,-63-69-556 0 0,1 0-1 0 0,0-1 1 0 0,32 19 0 0 0,-44-29 10 0 0,0 0 0 0 0,0 0 0 0 0,0 0 0 0 0,0 0 0 0 0,0-1 0 0 0,0 1 0 0 0,0-1 0 0 0,0 1 0 0 0,1-1 0 0 0,-1 0 0 0 0,0 0 0 0 0,0 0 0 0 0,3 0 0 0 0,-3-1-411 0 0,0 1-1 0 0,0-1 1 0 0,-1 1-1 0 0,1-1 1 0 0,0 0 0 0 0,-1 1-1 0 0,1-1 1 0 0,0 0 0 0 0,-1 0-1 0 0,2-2 1 0 0,2 0-903 0 0</inkml:trace>
</inkml:ink>
</file>

<file path=ppt/ink/ink6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459 1 1296 0 0,'-11'0'2540'0'0,"1"0"1"0"0,-1 1-1 0 0,-21 4 0 0 0,28-4-2159 0 0,0 0 1 0 0,0 1-1 0 0,0-1 1 0 0,0 1-1 0 0,1 0 0 0 0,-1 0 1 0 0,1 1-1 0 0,-1-1 1 0 0,1 1-1 0 0,0 0 1 0 0,0-1-1 0 0,0 2 0 0 0,-4 3 1 0 0,-1 3 74 0 0,-29 39 1288 0 0,-86 83-1 0 0,73-88-1331 0 0,-45 43-330 0 0,91-83-125 0 0,1 0-1 0 0,0 1 1 0 0,-1-1 0 0 0,2 1 0 0 0,-1 0-1 0 0,-4 10 1 0 0,7-14-27 0 0,-1 0-1 0 0,1 0 1 0 0,0 0-1 0 0,-1 0 0 0 0,1 1 1 0 0,0-1-1 0 0,0 0 1 0 0,-1 0-1 0 0,1 0 0 0 0,0 1 1 0 0,0-1-1 0 0,0 0 1 0 0,1 0-1 0 0,-1 0 1 0 0,0 1-1 0 0,0-1 0 0 0,1 0 1 0 0,-1 0-1 0 0,0 0 1 0 0,1 0-1 0 0,-1 0 0 0 0,1 1 1 0 0,0-1-1 0 0,-1 0 1 0 0,1 0-1 0 0,0 0 1 0 0,0-1-1 0 0,-1 1 0 0 0,1 0 1 0 0,0 0-1 0 0,0 0 1 0 0,0-1-1 0 0,0 1 0 0 0,0 0 1 0 0,0-1-1 0 0,0 1 1 0 0,1-1-1 0 0,0 1 1 0 0,7 2-1052 0 0,0-1 0 0 0,-1-1 0 0 0,11 1 0 0 0,9-1-326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515 64 1576 0 0,'1'-1'373'0'0,"0"0"0"0"0,-1 0 0 0 0,1 0 0 0 0,-1-1 1 0 0,1 1-1 0 0,-1 0 0 0 0,1 0 0 0 0,-1 0 0 0 0,0-1 0 0 0,0 1 0 0 0,1 0 0 0 0,-1-1 0 0 0,0 1 0 0 0,0 0 0 0 0,0 0 0 0 0,0-1 0 0 0,-1 1 0 0 0,1 0 0 0 0,0 0 0 0 0,0-1 0 0 0,-1 1 0 0 0,1 0 0 0 0,-1 0 0 0 0,1 0 0 0 0,-2-2 0 0 0,1 1 25 0 0,0 0-1 0 0,0 0 0 0 0,-1 0 1 0 0,1 1-1 0 0,-1-1 0 0 0,1 0 1 0 0,-1 1-1 0 0,0-1 0 0 0,0 1 1 0 0,0-1-1 0 0,0 1 0 0 0,-3-2 1 0 0,1 1-218 0 0,0 1 0 0 0,0 0 0 0 0,0 0-1 0 0,0 0 1 0 0,0 1 0 0 0,0-1 0 0 0,-1 1 0 0 0,1 0 0 0 0,0 0 0 0 0,0 0 0 0 0,0 1 0 0 0,0-1 0 0 0,0 1 0 0 0,0 0-1 0 0,0 0 1 0 0,0 1 0 0 0,0-1 0 0 0,0 1 0 0 0,0 0 0 0 0,1 0 0 0 0,-7 4 0 0 0,1 0-66 0 0,0 2 1 0 0,1-1-1 0 0,0 1 1 0 0,0 0-1 0 0,0 1 1 0 0,-10 15 0 0 0,-1 3-100 0 0,-2-1 1 0 0,-1 0 0 0 0,-2-2-1 0 0,0-1 1 0 0,-1-1 0 0 0,-1 0-1 0 0,-1-2 1 0 0,-58 31 0 0 0,73-45-218 0 0,8-4-65 0 0,0 0 1 0 0,0 0-1 0 0,0 0 0 0 0,0 1 1 0 0,0 0-1 0 0,0 0 0 0 0,0 0 1 0 0,1 0-1 0 0,-5 5 0 0 0,8-7 68 0 0,-1-1 0 0 0,1 1-1 0 0,0-1 1 0 0,0 0-1 0 0,0 1 1 0 0,0-1 0 0 0,0 0-1 0 0,0 1 1 0 0,0-1 0 0 0,0 1-1 0 0,0-1 1 0 0,0 0-1 0 0,0 1 1 0 0,0-1 0 0 0,0 1-1 0 0,0-1 1 0 0,0 0 0 0 0,1 1-1 0 0,-1-1 1 0 0,0 1-1 0 0,0-1 1 0 0,0 0 0 0 0,1 1-1 0 0,-1-1 1 0 0,0 0 0 0 0,0 0-1 0 0,1 1 1 0 0,-1-1-1 0 0,0 0 1 0 0,1 1 0 0 0,-1-1-1 0 0,0 0 1 0 0,1 0-1 0 0,-1 0 1 0 0,0 1 0 0 0,1-1-1 0 0,-1 0 1 0 0,0 0 0 0 0,2 0-1 0 0,5 4-4569 0 0</inkml:trace>
</inkml:ink>
</file>

<file path=ppt/ink/ink6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0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15 8 0 0,'1'-7'1095'0'0,"1"-1"5067"0"0,-3 18 2120 0 0,-4 18-6648 0 0,2 0 0 0 0,0 30-1 0 0,0 2-164 0 0,2-51-1352 0 0,0-1 1 0 0,1 1 0 0 0,1-1 0 0 0,-1 0-1 0 0,1 1 1 0 0,1-1 0 0 0,4 16-1 0 0,-5-22-126 0 0,0 1 0 0 0,0 0-1 0 0,0-1 1 0 0,1 1-1 0 0,-1 0 1 0 0,1-1-1 0 0,0 0 1 0 0,0 1-1 0 0,0-1 1 0 0,0 0 0 0 0,0 0-1 0 0,0 0 1 0 0,0 0-1 0 0,1-1 1 0 0,-1 1-1 0 0,1-1 1 0 0,-1 1-1 0 0,1-1 1 0 0,0 0 0 0 0,-1 0-1 0 0,1 0 1 0 0,0 0-1 0 0,0-1 1 0 0,0 1-1 0 0,0-1 1 0 0,4 1-1 0 0,0-1-177 0 0,-1 0-1 0 0,0-1 0 0 0,1 1 0 0 0,-1-1 1 0 0,1-1-1 0 0,-1 1 0 0 0,10-5 0 0 0,-9 3-808 0 0,1 0 0 0 0,-1-1-1 0 0,8-5 1 0 0,1-2-1365 0 0</inkml:trace>
</inkml:ink>
</file>

<file path=ppt/ink/ink6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 3097 0 0,'-19'-3'3400'0'0,"0"3"3442"0"0,5 5-6114 0 0,3-2 264 0 0,-1 5-224 0 0,5 0 129 0 0,2-4-385 0 0,3 6-208 0 0,4-5-136 0 0,3-1-168 0 0,2 3-136 0 0,5-4-72 0 0,2 2 40 0 0,5 3-504 0 0,0-4-913 0 0,3 1-63 0 0</inkml:trace>
</inkml:ink>
</file>

<file path=ppt/ink/ink6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37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209 164 1320 0 0,'4'-55'9320'0'0,"0"0"-4506"0"0,-4 53-4672 0 0,0 0 0 0 0,0 0 0 0 0,0-1 0 0 0,0 1 0 0 0,-1 0 1 0 0,1 0-1 0 0,-1 0 0 0 0,1 0 0 0 0,-1 0 0 0 0,0 0 0 0 0,0 0 0 0 0,0 0 0 0 0,0 0 0 0 0,0 0 0 0 0,0 1 0 0 0,-1-1 1 0 0,1 0-1 0 0,-1 1 0 0 0,-1-3 0 0 0,0 3-35 0 0,1-1 0 0 0,-1 0 0 0 0,0 1 0 0 0,0 0 0 0 0,1 0 0 0 0,-1 0 0 0 0,0 0 0 0 0,0 0 1 0 0,0 1-1 0 0,0-1 0 0 0,0 1 0 0 0,0-1 0 0 0,-4 1 0 0 0,1 0 3 0 0,0 1 1 0 0,0-1-1 0 0,0 1 1 0 0,0 0-1 0 0,1 1 1 0 0,-1-1-1 0 0,0 1 1 0 0,1 0-1 0 0,-1 0 1 0 0,1 1-1 0 0,0 0 1 0 0,-8 5-1 0 0,10-6-97 0 0,1-1 0 0 0,0 1 0 0 0,0 0 1 0 0,0 0-1 0 0,0 1 0 0 0,0-1 0 0 0,1 0 0 0 0,-1 1 0 0 0,1-1 0 0 0,0 1 0 0 0,-1-1 0 0 0,1 1 0 0 0,0-1 0 0 0,0 1 0 0 0,1 0 0 0 0,-1 0 0 0 0,0-1 0 0 0,1 1 0 0 0,0 0 0 0 0,0 0 0 0 0,0 0 0 0 0,0 0 0 0 0,0 0 0 0 0,0-1 0 0 0,1 1 1 0 0,-1 0-1 0 0,3 5 0 0 0,-1-3-20 0 0,0 0 0 0 0,0 0 0 0 0,1 0 0 0 0,0 0 0 0 0,0 0 0 0 0,0 0 0 0 0,1-1 0 0 0,7 8 1 0 0,4 2-6 0 0,18 13 0 0 0,-9-8-25 0 0,-13-9 36 0 0,1 0 0 0 0,-2 1 0 0 0,14 17 1 0 0,-20-22 0 0 0,0 0 0 0 0,0 0 0 0 0,-1 0 0 0 0,1 0 0 0 0,-2 1 0 0 0,1 0 0 0 0,-1-1 0 0 0,0 1 0 0 0,2 12 0 0 0,-3-10 60 0 0,0 0 0 0 0,0 1 0 0 0,-1-1-1 0 0,0 1 1 0 0,-1-1 0 0 0,0 0 0 0 0,-3 12-1 0 0,3-18-37 0 0,0 0-1 0 0,0 0 0 0 0,0 0 1 0 0,0-1-1 0 0,-1 1 0 0 0,1 0 1 0 0,-1 0-1 0 0,0-1 0 0 0,1 1 0 0 0,-1-1 1 0 0,-1 0-1 0 0,1 1 0 0 0,0-1 1 0 0,0 0-1 0 0,-1 0 0 0 0,0 0 1 0 0,1-1-1 0 0,-1 1 0 0 0,0-1 1 0 0,1 1-1 0 0,-1-1 0 0 0,0 0 1 0 0,0 0-1 0 0,0 0 0 0 0,-4 0 0 0 0,-6 2 77 0 0,1-1-1 0 0,-1-1 0 0 0,0 0 1 0 0,0 0-1 0 0,-24-3 0 0 0,33 1-297 0 0,-1 0 0 0 0,1 0 0 0 0,-1-1 0 0 0,1 1 1 0 0,0-1-1 0 0,-1 0 0 0 0,1 0 0 0 0,-5-4 0 0 0,6 4-388 0 0,-1-1 1 0 0,1 0-1 0 0,0 0 0 0 0,0 0 0 0 0,1 0 1 0 0,-1 0-1 0 0,1-1 0 0 0,-1 1 1 0 0,1-1-1 0 0,-2-5 0 0 0,-3-7-1400 0 0</inkml:trace>
</inkml:ink>
</file>

<file path=ppt/ink/ink6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0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82 357 512 0 0,'-6'-3'1753'0'0,"1"0"0"0"0,0 0 0 0 0,0-1 0 0 0,0 1 0 0 0,0-1 0 0 0,1 0 0 0 0,-7-7 0 0 0,-8-7 1934 0 0,17 17-3530 0 0,1-1 0 0 0,-1 1 0 0 0,1-1 0 0 0,0 1 0 0 0,0-1 0 0 0,-1 0 1 0 0,1 0-1 0 0,0 0 0 0 0,0 0 0 0 0,1 1 0 0 0,-1-1 0 0 0,0 0 0 0 0,1-1 1 0 0,-1 1-1 0 0,1 0 0 0 0,-1 0 0 0 0,1 0 0 0 0,0 0 0 0 0,0 0 0 0 0,0 0 1 0 0,0 0-1 0 0,1 0 0 0 0,-1 0 0 0 0,0-1 0 0 0,1 1 0 0 0,1-3 0 0 0,2-5-95 0 0,0 0-1 0 0,0 0 1 0 0,12-18-1 0 0,-11 19 56 0 0,57-87-31 0 0,-55 87-81 0 0,1-1 1 0 0,0 2-1 0 0,0-1 0 0 0,1 1 1 0 0,-1 1-1 0 0,2-1 1 0 0,16-9-1 0 0,-24 16-2 0 0,1-1 0 0 0,-1 1 0 0 0,0 0 1 0 0,1 0-1 0 0,0 0 0 0 0,-1 1 0 0 0,1-1 0 0 0,0 1 0 0 0,-1-1 1 0 0,1 1-1 0 0,4 0 0 0 0,-6 0-1 0 0,1 0 0 0 0,-1 1-1 0 0,0-1 1 0 0,0 1 0 0 0,0-1 0 0 0,0 1 0 0 0,0-1-1 0 0,0 1 1 0 0,0-1 0 0 0,0 1 0 0 0,0 0 0 0 0,0 0-1 0 0,0 0 1 0 0,0-1 0 0 0,0 1 0 0 0,0 0 0 0 0,-1 0-1 0 0,1 0 1 0 0,0 0 0 0 0,-1 0 0 0 0,1 0 0 0 0,-1 1-1 0 0,1-1 1 0 0,-1 0 0 0 0,1 0 0 0 0,-1 2 0 0 0,7 25 29 0 0,-1 0-1 0 0,2 40 1 0 0,-3-18 31 0 0,39 219-127 0 0,-41-258 52 0 0,0 0-1 0 0,0-1 1 0 0,1 0 0 0 0,0 0-1 0 0,1 0 1 0 0,0 0 0 0 0,10 14-1 0 0,-12-21-182 0 0,0 1 0 0 0,0 0 1 0 0,0-1-1 0 0,1 0 0 0 0,-1 0 0 0 0,1 0 0 0 0,0 0 0 0 0,0 0 0 0 0,0-1 0 0 0,0 0 0 0 0,0 0 0 0 0,0 0 0 0 0,1 0 1 0 0,-1-1-1 0 0,1 1 0 0 0,-1-1 0 0 0,1 0 0 0 0,0-1 0 0 0,8 1 0 0 0,-11-1-265 0 0,1 0 0 0 0,-1 0-1 0 0,0-1 1 0 0,1 1 0 0 0,-1-1 0 0 0,0 1-1 0 0,4-3 1 0 0,7-5-5715 0 0,-7 1 1743 0 0</inkml:trace>
</inkml:ink>
</file>

<file path=ppt/ink/ink6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343 2 984 0 0,'-2'0'734'0'0,"-1"-1"0"0"0,0 1 0 0 0,0 0 0 0 0,0-1 0 0 0,0 1 0 0 0,1 0 0 0 0,-1 1 0 0 0,0-1 0 0 0,0 0 0 0 0,0 1 0 0 0,-4 1 0 0 0,3 0-93 0 0,0 0 0 0 0,0 0 0 0 0,1 0 1 0 0,-1 0-1 0 0,1 0 0 0 0,-1 1 0 0 0,-3 3 0 0 0,-3 5 319 0 0,0 1 0 0 0,1 0 0 0 0,-13 21 0 0 0,8-11-337 0 0,-131 168 1274 0 0,134-178-1918 0 0,1 1 0 0 0,-12 18 0 0 0,20-27-237 0 0,-1 1 0 0 0,1-1 0 0 0,0 0 0 0 0,0 1 0 0 0,0-1 0 0 0,1 1 0 0 0,0 0 0 0 0,0-1 0 0 0,0 1 0 0 0,0 0 0 0 0,1 0 0 0 0,-1 5 0 0 0,2-9-59 0 0,-1 0 0 0 0,0 0 0 0 0,0 0 1 0 0,1 0-1 0 0,-1 0 0 0 0,1-1 0 0 0,-1 1 0 0 0,0 0 1 0 0,1 0-1 0 0,0-1 0 0 0,-1 1 0 0 0,1 0 0 0 0,-1-1 1 0 0,1 1-1 0 0,0 0 0 0 0,-1-1 0 0 0,1 1 1 0 0,0-1-1 0 0,0 1 0 0 0,0-1 0 0 0,-1 0 0 0 0,1 1 1 0 0,0-1-1 0 0,0 0 0 0 0,0 1 0 0 0,0-1 0 0 0,0 0 1 0 0,0 0-1 0 0,-1 0 0 0 0,1 0 0 0 0,0 0 0 0 0,2 0 1 0 0,7 1-1685 0 0</inkml:trace>
</inkml:ink>
</file>

<file path=ppt/ink/ink6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7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56 0 0,'-1'2'592'0'0,"0"0"-1"0"0,-1-1 1 0 0,1 1 0 0 0,-1-1 0 0 0,1 1-1 0 0,-1-1 1 0 0,1 0 0 0 0,-1 0-1 0 0,0 0 1 0 0,0 0 0 0 0,0 0 0 0 0,-3 1-1 0 0,-2 2 2065 0 0,6-3-2175 0 0,0 0 1 0 0,0 0 0 0 0,0 0-1 0 0,1-1 1 0 0,-1 1 0 0 0,0 0-1 0 0,1 0 1 0 0,-1 0-1 0 0,0 0 1 0 0,1 0 0 0 0,-1 0-1 0 0,1 1 1 0 0,0-1 0 0 0,-1 0-1 0 0,1 0 1 0 0,0 0 0 0 0,-1 0-1 0 0,1 0 1 0 0,0 1 0 0 0,0 1-1 0 0,4 28 1097 0 0,-1-11-766 0 0,-2-12-627 0 0,7 68 1132 0 0,-7-68-1268 0 0,1-1-1 0 0,0 1 0 0 0,0 0 0 0 0,1-1 0 0 0,0 1 1 0 0,0-1-1 0 0,6 9 0 0 0,-8-14-66 0 0,0-1 0 0 0,0 1 1 0 0,0-1-1 0 0,0 1 0 0 0,1-1 1 0 0,-1 0-1 0 0,0 1 0 0 0,1-1 0 0 0,-1 0 1 0 0,1 0-1 0 0,-1 0 0 0 0,1 0 0 0 0,0 0 1 0 0,-1-1-1 0 0,1 1 0 0 0,0 0 0 0 0,0-1 1 0 0,0 1-1 0 0,-1-1 0 0 0,4 1 0 0 0,-2-1-92 0 0,0-1-1 0 0,0 1 1 0 0,0 0-1 0 0,0-1 1 0 0,0 0-1 0 0,0 0 1 0 0,0 0-1 0 0,0 0 1 0 0,-1 0-1 0 0,1-1 1 0 0,4-2-1 0 0,3-3-1229 0 0,-1 0-1 0 0,0-1 1 0 0,0 0 0 0 0,-1 0 0 0 0,10-13-1 0 0,-5 5-3114 0 0,-1 0 1809 0 0</inkml:trace>
</inkml:ink>
</file>

<file path=ppt/ink/ink6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6:42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12 2897 0 0,'-13'-7'3608'0'0,"-3"3"2330"0"0,0 4-3466 0 0,4 4-495 0 0,2 1-481 0 0,4 1-672 0 0,3 2 56 0 0,3-3-504 0 0,1 3-184 0 0,4-2-168 0 0,1-1-96 0 0,5 1-616 0 0,1-1-1816 0 0,0 0 119 0 0</inkml:trace>
</inkml:ink>
</file>

<file path=ppt/ink/ink6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0.3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 2097 512 0 0,'-19'13'10348'0'0,"19"-13"-10116"0"0,1 6 4922 0 0,11-15-4356 0 0,-10 8-726 0 0,1-1 1 0 0,-1 1-1 0 0,0-1 0 0 0,0 1 0 0 0,0-1 1 0 0,0 0-1 0 0,-1 0 0 0 0,3-2 0 0 0,59-76 678 0 0,-43 57-635 0 0,71-80 559 0 0,-78 89-663 0 0,18-16 215 0 0,47-61-1 0 0,-46 55-104 0 0,-4 4-87 0 0,21-33 231 0 0,3-5-40 0 0,-31 46-135 0 0,33-36 80 0 0,-33 39 5 0 0,21-29 0 0 0,39-64 222 0 0,19 4-287 0 0,-47 49-44 0 0,-34 39-91 0 0,58-61 293 0 0,-53 54-80 0 0,-18 21-142 0 0,0 1 0 0 0,0 0 0 0 0,0 1 1 0 0,9-8-1 0 0,16-9 132 0 0,27-27 0 0 0,-22 12-70 0 0,-20 19-92 0 0,-3 1 48 0 0,75-81 33 0 0,-60 60-73 0 0,-19 27 11 0 0,0 0-1 0 0,14-15 0 0 0,-14 16-24 0 0,-1 1 1 0 0,12-18-1 0 0,-14 19-7 0 0,0-1-1 0 0,1 1 1 0 0,0 1-1 0 0,14-13 1 0 0,-15 15 8 0 0,-1 0 1 0 0,1 0-1 0 0,6-11 1 0 0,11-11 23 0 0,-17 23-29 0 0,-1-1 0 0 0,0 0 0 0 0,9-13 0 0 0,-8 10 13 0 0,0-1-1 0 0,1 1 1 0 0,0 1-1 0 0,0-1 1 0 0,13-11-1 0 0,-10 11 26 0 0,11-17-23 0 0,11-10-39 0 0,-5 11 74 0 0,-17 17-41 0 0,-1 0-1 0 0,16-19 1 0 0,5-5 59 0 0,-21 24-58 0 0,-1 1 0 0 0,13-8 0 0 0,-20 14-16 0 0,0 0-1 0 0,0 0 0 0 0,0 0 0 0 0,0 0 0 0 0,0 0 1 0 0,0 0-1 0 0,0-1 0 0 0,0 1 0 0 0,0 0 0 0 0,-1-1 1 0 0,1 1-1 0 0,-1 0 0 0 0,1-1 0 0 0,0-1 0 0 0,20-16 45 0 0,-6 0-12 0 0,-13 18-20 0 0,0 0-1 0 0,0 0 0 0 0,0 0 0 0 0,0-1 0 0 0,-1 1 1 0 0,1-1-1 0 0,0 1 0 0 0,-1-1 0 0 0,1 1 0 0 0,-1-1 1 0 0,1 0-1 0 0,-1 0 0 0 0,0 1 0 0 0,2-5 0 0 0,-3 6 31 0 0,0 0-51 0 0,0 1 0 0 0,0-1 0 0 0,1 0 1 0 0,-1 0-1 0 0,0 0 0 0 0,0 1 0 0 0,1-1 0 0 0,-1 0 1 0 0,0 0-1 0 0,0 0 0 0 0,1 0 0 0 0,-1 0 0 0 0,0 0 1 0 0,1 0-1 0 0,-1 0 0 0 0,0 0 0 0 0,0 0 1 0 0,1 0-1 0 0,-1 0 0 0 0,0 0 0 0 0,1 0 0 0 0,-1 0 1 0 0,0 0-1 0 0,1 0 0 0 0,-1 0 0 0 0,0 0 0 0 0,0 0 1 0 0,1 0-1 0 0,-1 0 0 0 0,0 0 0 0 0,0-1 1 0 0,1 1-1 0 0,-1 0 0 0 0,0 0 0 0 0,0 0 0 0 0,1-1 1 0 0,-1 1-1 0 0,0 0 0 0 0,0 0 0 0 0,0 0 0 0 0,1-1 1 0 0,-1 1-1 0 0,0 0 0 0 0,0-1 0 0 0,17-18-1868 0 0,-6 6-6162 0 0,-8 9 5005 0 0</inkml:trace>
</inkml:ink>
</file>

<file path=ppt/ink/ink6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4.5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2283 512 0 0,'15'-8'2731'0'0,"-7"10"-2134"0"0,-5-1 556 0 0,-10 3 5 0 0,12-11-683 0 0,1-1 1 0 0,-1 0-1 0 0,1 1 0 0 0,0 0 1 0 0,9-7-1 0 0,22-19 815 0 0,62-71-1 0 0,-69 72-829 0 0,-15 16-26 0 0,24-32 1 0 0,50-86 797 0 0,-71 110-943 0 0,39-42 1 0 0,9-4 18 0 0,-32 33-88 0 0,16-14 83 0 0,-12 15-117 0 0,36-30 97 0 0,-42 41-182 0 0,63-56 66 0 0,-77 64-105 0 0,0-1-1 0 0,28-40 0 0 0,36-53 259 0 0,-54 74-104 0 0,2 2 0 0 0,48-45-1 0 0,-2 4-6 0 0,21-20 31 0 0,-11 16-22 0 0,-47 46-73 0 0,49-56 1 0 0,90-113 250 0 0,-160 181-313 0 0,20-31 1 0 0,-21 28 22 0 0,22-25-1 0 0,16-15-27 0 0,24-26-12 0 0,-72 85-18 0 0,-1-1 0 0 0,-1 1 0 0 0,1-1 1 0 0,-1 0-1 0 0,-1-1 0 0 0,8-13 0 0 0,-8 16-30 0 0,-1 1 1 0 0,1-1 0 0 0,0 1 0 0 0,0 0 0 0 0,1 0-1 0 0,-1 1 1 0 0,1-1 0 0 0,9-4 0 0 0,20-14 238 0 0,-13 4-105 0 0,-17 19-284 0 0,-4 0 110 0 0,1-1 0 0 0,0 0-1 0 0,-1 0 1 0 0,1 1-1 0 0,-1-1 1 0 0,1 0 0 0 0,0 0-1 0 0,-1 0 1 0 0,1 0 0 0 0,-1 1-1 0 0,1-1 1 0 0,0 0-1 0 0,-1 0 1 0 0,1 0 0 0 0,-1-1-1 0 0,1 1 1 0 0,1 0 0 0 0,21-15-2058 0 0,-7 6-2765 0 0,-11 6 2578 0 0</inkml:trace>
</inkml:ink>
</file>

<file path=ppt/ink/ink6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08.97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1685 512 0 0,'0'-1'6'0'0,"0"0"-1"0"0,-1 0 1 0 0,1 1-1 0 0,-1-1 0 0 0,1 0 1 0 0,-1 0-1 0 0,1 1 1 0 0,-1-1-1 0 0,1 0 1 0 0,-1 1-1 0 0,1-1 1 0 0,-1 1-1 0 0,0-1 1 0 0,-1 0-1 0 0,-6-7 2167 0 0,7 4 2338 0 0,2-4-2450 0 0,0-1-472 0 0,-1 9-1432 0 0,3-10 3299 0 0,-2 9-3397 0 0,1 1 1 0 0,-1-1-1 0 0,1 0 0 0 0,-1 1 1 0 0,1-1-1 0 0,0 1 0 0 0,-1 0 1 0 0,1-1-1 0 0,0 1 0 0 0,-1 0 0 0 0,1 0 1 0 0,0 0-1 0 0,3 1 0 0 0,1-1 162 0 0,-6 0-188 0 0,3-1 95 0 0,-1 1-1 0 0,1-1 1 0 0,0 1-1 0 0,-1 0 1 0 0,1 0-1 0 0,5 0 1 0 0,-6 0-67 0 0,6 0 7 0 0,0 0 0 0 0,1-1 0 0 0,-1-1-1 0 0,0 1 1 0 0,10-4 0 0 0,-12 3-14 0 0,1 1 0 0 0,0 0 0 0 0,0 0 0 0 0,8 0 0 0 0,14-1 77 0 0,12-12-66 0 0,-32 11 10 0 0,34-14 141 0 0,-32 13-93 0 0,0 0 0 0 0,0 0-1 0 0,17-3 1 0 0,11-3 148 0 0,29-9-129 0 0,108-42 55 0 0,-151 54-173 0 0,47-9-1 0 0,-27 7-18 0 0,-16 3-43 0 0,142-38 142 0 0,-144 35-90 0 0,12-5-7 0 0,71-14 1 0 0,-50 13 15 0 0,-48 11-39 0 0,7-1 0 0 0,-4 0 21 0 0,26-4 0 0 0,13-4 6 0 0,28-16 6 0 0,-54 20 35 0 0,-15 4-44 0 0,1 1-1 0 0,15-2 1 0 0,39-13 33 0 0,-26 7-15 0 0,-37 11-14 0 0,1-1-1 0 0,0 0 1 0 0,-1 0-1 0 0,7-4 1 0 0,6-2-2 0 0,3-1 33 0 0,2 2 1 0 0,28-6 0 0 0,-8 2 41 0 0,-34 9-58 0 0,-1 0 0 0 0,1 0 1 0 0,13 0-1 0 0,-13 2-25 0 0,0-1 0 0 0,1-1 0 0 0,12-3 0 0 0,-7 1 3 0 0,-1 1-1 0 0,1 1 0 0 0,20-2 1 0 0,-18 3 1 0 0,0-1 1 0 0,22-6 0 0 0,23-7 2 0 0,20-6 1 0 0,54-23-53 0 0,-44 18 64 0 0,-41 13-22 0 0,64-20-13 0 0,-63 18 25 0 0,33-6 17 0 0,14-3-21 0 0,106-30-99 0 0,-134 26 143 0 0,-44 16-37 0 0,27-13 13 0 0,-34 14-17 0 0,0 2-1 0 0,33-11 0 0 0,-13 5-55 0 0,-13 4 59 0 0,54-23-4 0 0,-21 11-10 0 0,2 2-1 0 0,80-16 0 0 0,-120 31-6 0 0,-1 0-1 0 0,-1-2 0 0 0,27-14 0 0 0,-26 12 14 0 0,0 1 0 0 0,45-14-1 0 0,41-7 39 0 0,-104 29-38 0 0,187-51-50 0 0,-121 37 132 0 0,86-21-130 0 0,-85 18-5 0 0,58-18 127 0 0,24-8-130 0 0,56-19 80 0 0,-196 59-9 0 0,44-15-11 0 0,67-31 1 0 0,-36 14-66 0 0,-84 35 54 0 0,81-25-29 0 0,16-6 51 0 0,-99 31-21 0 0,-1 1 1 0 0,1 0 0 0 0,0 0 0 0 0,0-1-1 0 0,0 1 1 0 0,0 0 0 0 0,-1-1 0 0 0,1 1 0 0 0,0-1-1 0 0,0 1 1 0 0,-1-1 0 0 0,1 0 0 0 0,0 1 0 0 0,0-2-1 0 0,-1 1 3 0 0,0 0 0 0 0,0 1 1 0 0,-1-1-1 0 0,1 0 0 0 0,0 0 0 0 0,-1 1 0 0 0,1-1 0 0 0,-1 0 0 0 0,1 0 0 0 0,-1 1 0 0 0,1-1 0 0 0,-1 0 0 0 0,0 1 0 0 0,1-1 0 0 0,-1 1 0 0 0,-1-2 0 0 0,2 2-1 0 0,0 0-1 0 0,0 0 0 0 0,0 0 1 0 0,0 0-1 0 0,0 0 0 0 0,0 0 0 0 0,0-1 1 0 0,-1 1-1 0 0,1 0 0 0 0,0 0 0 0 0,0 0 1 0 0,0 0-1 0 0,0 0 0 0 0,0 0 1 0 0,0-1-1 0 0,0 1 0 0 0,0 0 0 0 0,0 0 1 0 0,0 0-1 0 0,0 0 0 0 0,0 0 0 0 0,0-1 1 0 0,0 1-1 0 0,0 0 0 0 0,0 0 0 0 0,0 0 1 0 0,0 0-1 0 0,0 0 0 0 0,0 0 1 0 0,0-1-1 0 0,0 1 0 0 0,1 0 0 0 0,-1 0 1 0 0,0 0-1 0 0,0 0 0 0 0,0 0 0 0 0,0 0 1 0 0,0 0-1 0 0,0-1 0 0 0,0 1 0 0 0,0 0 1 0 0,0 0-1 0 0,1 0 0 0 0,9-5-36 0 0,18-1-134 0 0,-19 4 10 0 0,7 0-869 0 0,-7 5-5424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3:56.8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224 123 512 0 0,'2'-7'1378'0'0,"-2"5"-929"0"0,0 1 0 0 0,1-1 0 0 0,-1 0 1 0 0,1 1-1 0 0,-1-1 0 0 0,1 0 0 0 0,0 1 0 0 0,0-1 1 0 0,0 0-1 0 0,0 1 0 0 0,2-2 0 0 0,-3 2-184 0 0,1 0 0 0 0,-1 1 0 0 0,1-1 0 0 0,0 0 0 0 0,-1 1 0 0 0,0-1 0 0 0,1 0 0 0 0,-1 0 0 0 0,1 0 0 0 0,-1 1 0 0 0,0-1 0 0 0,0 0 0 0 0,1 0 1 0 0,-1-1-1 0 0,-3 1 2348 0 0,-5 5-863 0 0,3-1-1371 0 0,1 1-1 0 0,0-1 0 0 0,0 1 0 0 0,0-1 1 0 0,0 1-1 0 0,1 0 0 0 0,0 1 1 0 0,-6 8-1 0 0,8-11-296 0 0,0 1 0 0 0,-1 0 0 0 0,2 0 1 0 0,-1 0-1 0 0,0 0 0 0 0,1 0 0 0 0,-1 0 0 0 0,1 0 0 0 0,0-1 1 0 0,0 1-1 0 0,0 0 0 0 0,0 0 0 0 0,1 0 0 0 0,-1 0 1 0 0,1 0-1 0 0,-1 0 0 0 0,3 5 0 0 0,-1-4-60 0 0,0 0-1 0 0,0 0 1 0 0,0-1 0 0 0,0 1 0 0 0,1 0-1 0 0,0-1 1 0 0,-1 0 0 0 0,1 1-1 0 0,1-1 1 0 0,-1-1 0 0 0,0 1 0 0 0,1 0-1 0 0,-1-1 1 0 0,1 1 0 0 0,0-1-1 0 0,7 3 1 0 0,-5-3-21 0 0,0 0-1 0 0,0 0 1 0 0,0 0 0 0 0,0-1 0 0 0,0 0-1 0 0,0 0 1 0 0,0-1 0 0 0,1 0-1 0 0,-1 0 1 0 0,0 0 0 0 0,8-2-1 0 0,-11 1 1 0 0,1 0 0 0 0,-1 0 0 0 0,0 0-1 0 0,1 0 1 0 0,-1 0 0 0 0,0-1-1 0 0,0 1 1 0 0,0-1 0 0 0,0 0-1 0 0,0 0 1 0 0,-1 0 0 0 0,1-1-1 0 0,0 1 1 0 0,-1 0 0 0 0,0-1-1 0 0,0 0 1 0 0,1 0 0 0 0,-2 1 0 0 0,1-1-1 0 0,0 0 1 0 0,0-1 0 0 0,-1 1-1 0 0,0 0 1 0 0,2-4 0 0 0,-2 2 11 0 0,0-1 0 0 0,0 1 0 0 0,-1 0 0 0 0,1-1 0 0 0,-1 1 0 0 0,0 0 0 0 0,0-1 0 0 0,-1 1 1 0 0,0-1-1 0 0,0 1 0 0 0,0 0 0 0 0,0 0 0 0 0,-1 0 0 0 0,-4-9 0 0 0,3 7-11 0 0,-1 0-1 0 0,0 1 1 0 0,0-1-1 0 0,-1 1 1 0 0,0 0-1 0 0,0 1 0 0 0,0-1 1 0 0,-1 1-1 0 0,0 0 1 0 0,-11-8-1 0 0,9 8-39 0 0,0 1 0 0 0,0 1 0 0 0,-1-1 0 0 0,1 1 0 0 0,-1 1 0 0 0,1 0 0 0 0,-1 0 0 0 0,0 0 0 0 0,-9 0 0 0 0,0 1-275 0 0,0 1 1 0 0,0 0 0 0 0,1 1-1 0 0,-24 5 1 0 0,31-4-439 0 0,1 1 0 0 0,0-1 1 0 0,-17 9-1 0 0,21-8-157 0 0,0 0 1 0 0,0 0-1 0 0,0 0 0 0 0,0 1 1 0 0,0 0-1 0 0,-8 8 0 0 0,-2 7-1712 0 0</inkml:trace>
</inkml:ink>
</file>

<file path=ppt/ink/ink6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3.6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1263 11 512 0 0,'0'0'716'0'0,"3"-1"-1187"0"0,8-3 4963 0 0,-3-2-194 0 0,-16 8-2420 0 0,-33 14 1628 0 0,31-12-2789 0 0,8-3-641 0 0,0 0 0 0 0,0-1 0 0 0,0 1 0 0 0,0 0 0 0 0,1 0 0 0 0,-1 0 1 0 0,0 0-1 0 0,1 0 0 0 0,-1 0 0 0 0,-2 2 0 0 0,-19 16 473 0 0,19-15-482 0 0,1-1 0 0 0,0 0 0 0 0,-1 1-1 0 0,0-2 1 0 0,-6 5 0 0 0,-13 10 286 0 0,11-7-185 0 0,0 0-1 0 0,-1-1 1 0 0,-1 0 0 0 0,1-1-1 0 0,-1 0 1 0 0,-1-1 0 0 0,-15 5-1 0 0,-29 17 389 0 0,4-1-6 0 0,42-22-451 0 0,2 1 1 0 0,-21 13-1 0 0,9-4 23 0 0,-28 15 125 0 0,13-7 92 0 0,-51 38 1 0 0,61-37-71 0 0,-28 32 0 0 0,25-23-64 0 0,-1-1-1 0 0,-52 40 1 0 0,64-58-153 0 0,-48 38 76 0 0,55-43-111 0 0,-1 0 1 0 0,0-1 0 0 0,-18 9-1 0 0,-9 5 40 0 0,30-16-4 0 0,-1-1 1 0 0,-23 8-1 0 0,30-12-51 0 0,-53 26 205 0 0,51-24-165 0 0,6-4-38 0 0,0 1 0 0 0,1-1 0 0 0,-1 1 1 0 0,1-1-1 0 0,-1 0 0 0 0,0 1 0 0 0,1-1 1 0 0,-1 0-1 0 0,0 0 0 0 0,1 0 0 0 0,-1 1 1 0 0,0-1-1 0 0,0 0 0 0 0,1 0 0 0 0,-1 0 1 0 0,0 0-1 0 0,1 0 0 0 0,-1 0 0 0 0,-1-1 1 0 0,-2 1-6 0 0,0 1 1 0 0,-1-1-1 0 0,1 0 1 0 0,0 1-1 0 0,0 0 1 0 0,-1 0-1 0 0,1 0 1 0 0,0 1-1 0 0,-4 2 1 0 0,-5 0 2 0 0,13-4-2 0 0,0 0 0 0 0,0 0-1 0 0,0 0 1 0 0,0 0 0 0 0,0 0 0 0 0,0 0-1 0 0,0 1 1 0 0,0-1 0 0 0,1 0 0 0 0,-1 0-1 0 0,0 0 1 0 0,0 0 0 0 0,0 0 0 0 0,0 0-1 0 0,0 0 1 0 0,0 0 0 0 0,0 0 0 0 0,0 0-1 0 0,0 0 1 0 0,0 0 0 0 0,0 0 0 0 0,0 0-1 0 0,0 1 1 0 0,0-1 0 0 0,0 0 0 0 0,0 0-1 0 0,0 0 1 0 0,0 0 0 0 0,0 0 0 0 0,0 0-1 0 0,0 0 1 0 0,0 0 0 0 0,0 0 0 0 0,0 0-1 0 0,0 0 1 0 0,0 0 0 0 0,0 0 0 0 0,0 0 0 0 0,0 0-1 0 0,-1 1 1 0 0,1-1 0 0 0,0 0 0 0 0,0 0-1 0 0,0 0 1 0 0,0 0 0 0 0,0 0 0 0 0,0 0-1 0 0,0 0 1 0 0,0 0 0 0 0,0 0 0 0 0,0 0-1 0 0,0 0 1 0 0,0 0 0 0 0,0 0 0 0 0,0 0-1 0 0,0 0 1 0 0,-1 0 0 0 0,1 0 0 0 0,0 0-1 0 0,7 0-28 0 0,10-6-274 0 0,35-16-252 0 0,-20 2-6075 0 0,-24 14 3408 0 0</inkml:trace>
</inkml:ink>
</file>

<file path=ppt/ink/ink6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4.3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256 36 512 0 0,'8'-8'1863'0'0,"0"1"0"0"0,14-10 0 0 0,-18 13 454 0 0,-7 4-594 0 0,-12 5 239 0 0,13-4-1725 0 0,-8 4 265 0 0,-1 0 0 0 0,0 1 0 0 0,1 0 0 0 0,0 1 0 0 0,1 0 0 0 0,0 1 0 0 0,0 0 0 0 0,0 0 0 0 0,-10 14 0 0 0,-33 37 1126 0 0,-26 34-228 0 0,72-84-1221 0 0,0 0 0 0 0,1 0 0 0 0,0 0 0 0 0,0 1 0 0 0,1 0 0 0 0,-5 17 0 0 0,9-26-163 0 0,0 0 0 0 0,0 0 0 0 0,0 0 0 0 0,-1 0 0 0 0,1 0 0 0 0,0 0 0 0 0,0 0 1 0 0,0 0-1 0 0,0 0 0 0 0,0 0 0 0 0,1 0 0 0 0,-1 0 0 0 0,0 0 0 0 0,0 0 0 0 0,1 0 1 0 0,-1-1-1 0 0,1 1 0 0 0,-1 0 0 0 0,1 0 0 0 0,-1 0 0 0 0,1 0 0 0 0,-1 0 0 0 0,1-1 1 0 0,1 2-1 0 0,0 0 12 0 0,0-1-1 0 0,0 0 1 0 0,0 0 0 0 0,0 0 0 0 0,0-1 0 0 0,1 1 0 0 0,-1 0 0 0 0,0-1-1 0 0,1 1 1 0 0,2-1 0 0 0,4 2 19 0 0,0 0-1 0 0,0 1 1 0 0,11 5-1 0 0,5 1-28 0 0,45 13-70 0 0,109 49 0 0 0,-171-66-226 0 0,0 0-1 0 0,13 9 1 0 0,-8-2-5154 0 0</inkml:trace>
</inkml:ink>
</file>

<file path=ppt/ink/ink6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0.6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1274 506 512 0 0,'3'4'10474'0'0,"-5"-9"-8948"0"0,-7-4-1037 0 0,0 6-38 0 0,-6-5 823 0 0,-10-7 969 0 0,24 14-2177 0 0,-1 0-1 0 0,1 0 1 0 0,-1 0-1 0 0,1 0 1 0 0,-1 0 0 0 0,0 0-1 0 0,1 1 1 0 0,-3-1-1 0 0,2 0 8 0 0,0 0-1 0 0,0 1 0 0 0,0-1 1 0 0,0 0-1 0 0,1 0 0 0 0,-1 0 1 0 0,0 0-1 0 0,-2-2 1 0 0,0 1 8 0 0,0 0 0 0 0,0 0 0 0 0,0 0 0 0 0,0 0 0 0 0,0 1 0 0 0,0 0 0 0 0,-7-1 0 0 0,1-1 116 0 0,-34-8 214 0 0,33 9-233 0 0,0-1 0 0 0,-13-6-1 0 0,8 4-3 0 0,-46-21 360 0 0,-11-1-77 0 0,66 25-381 0 0,-6-2 17 0 0,0-1 0 0 0,-17-9 1 0 0,26 13-88 0 0,1-1 1 0 0,-1 1 0 0 0,0 0 0 0 0,1 0 0 0 0,-1 1-1 0 0,0-1 1 0 0,-5 0 0 0 0,5 1 15 0 0,-1 0 0 0 0,1-1-1 0 0,-1 0 1 0 0,1 0 0 0 0,-6-2 0 0 0,-12-6 47 0 0,-34-8 1 0 0,8 3 84 0 0,21 4 152 0 0,-40-22-1 0 0,39 17-213 0 0,-203-86 583 0 0,163 74-307 0 0,50 19-312 0 0,-21-13 1 0 0,5 2 19 0 0,28 17-61 0 0,0 0 0 0 0,0 0 0 0 0,0 0 0 0 0,-13-1 0 0 0,13 2-11 0 0,0 0-1 0 0,0 0 0 0 0,0-1 0 0 0,1 1 0 0 0,-1-1 1 0 0,-7-4-1 0 0,-17-7 160 0 0,27 12-82 0 0,20 7-134 0 0,6 2-113 0 0,31 6 1 0 0,-36-9-153 0 0,4 1-1551 0 0,-7-4-7811 0 0</inkml:trace>
</inkml:ink>
</file>

<file path=ppt/ink/ink6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1.6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11 512 0 0,'0'0'105'0'0,"0"-1"-1"0"0,1 1 1 0 0,-1-1 0 0 0,0 1 0 0 0,0 0-1 0 0,0-1 1 0 0,0 1 0 0 0,0-1-1 0 0,1 1 1 0 0,-1-1 0 0 0,0 1-1 0 0,0-1 1 0 0,1 1 0 0 0,-1 0-1 0 0,0-1 1 0 0,1 1 0 0 0,-1 0 0 0 0,0-1-1 0 0,1 1 1 0 0,-1 0 0 0 0,0-1-1 0 0,1 1 1 0 0,-1 0 0 0 0,1 0-1 0 0,-1 0 1 0 0,1-1 0 0 0,-1 1-1 0 0,1 0 1 0 0,-1 0 0 0 0,0 0 0 0 0,1 0-1 0 0,0 0 1 0 0,19-1 4599 0 0,-14 1-2090 0 0,-3 1 1354 0 0,-7 1-2939 0 0,-10 0-698 0 0,-33-5 661 0 0,1 3 0 0 0,-60 7 1 0 0,83-4-505 0 0,0 1 1 0 0,-27 9 0 0 0,-11 3 445 0 0,60-16-922 0 0,0 0-1 0 0,0 0 1 0 0,0 1 0 0 0,0-1-1 0 0,0 0 1 0 0,0 1 0 0 0,0-1 0 0 0,0 1-1 0 0,0-1 1 0 0,0 1 0 0 0,0-1-1 0 0,0 1 1 0 0,0 0 0 0 0,0-1-1 0 0,0 1 1 0 0,1 0 0 0 0,-1 0 0 0 0,-1 1-1 0 0,2-1-1 0 0,-1 0-1 0 0,1 0 0 0 0,0 0 1 0 0,0 0-1 0 0,0 0 0 0 0,-1 0 1 0 0,1 0-1 0 0,0 0 1 0 0,0 0-1 0 0,1 0 0 0 0,-1 0 1 0 0,0-1-1 0 0,0 1 0 0 0,0 0 1 0 0,0 0-1 0 0,1 0 1 0 0,0 2-1 0 0,2 3 18 0 0,1 0 1 0 0,0 1-1 0 0,1-1 0 0 0,8 9 1 0 0,-3-3-63 0 0,16 23-20 0 0,43 53-299 0 0,-49-63-116 0 0,-5-7-2194 0 0,-5-7-3644 0 0</inkml:trace>
</inkml:ink>
</file>

<file path=ppt/ink/ink6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1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956 14 512 0 0,'4'-6'3112'0'0,"-3"6"-2690"0"0,-1-1 0 0 0,0 0 0 0 0,0 1 0 0 0,1-1 0 0 0,-1 1 0 0 0,1-1 0 0 0,-1 1 0 0 0,0-1 0 0 0,1 1 0 0 0,-1 0 0 0 0,1-1 0 0 0,-1 1 0 0 0,1-1 0 0 0,-1 1 0 0 0,1 0 0 0 0,-1 0 0 0 0,2-1 0 0 0,-14 5 4758 0 0,-4 11-3184 0 0,14-12-1917 0 0,-1-1-1 0 0,1 1 1 0 0,-1-1 0 0 0,0 1-1 0 0,0-1 1 0 0,-5 3 0 0 0,-5 1 182 0 0,0 0 1 0 0,1 1 0 0 0,0 0 0 0 0,1 0 0 0 0,-1 2-1 0 0,-16 15 1 0 0,20-18-161 0 0,0 1-1 0 0,-1-1 0 0 0,0 0 1 0 0,0-1-1 0 0,0 0 1 0 0,-14 5-1 0 0,7-3 31 0 0,-20 12-1 0 0,19-10-10 0 0,-1 0-1 0 0,0-1 1 0 0,-21 6-1 0 0,18-7-49 0 0,-13 5 163 0 0,-25 10-59 0 0,-6 11 197 0 0,9-3-116 0 0,-49 25-62 0 0,93-49-153 0 0,-24 6 0 0 0,-3 2 83 0 0,20-5-63 0 0,-32 19 1 0 0,38-19-1 0 0,-23 22 0 0 0,13-11-31 0 0,19-17-5 0 0,2-2-23 0 0,0 1 0 0 0,0-1 0 0 0,0 1 0 0 0,0-1 1 0 0,0 1-1 0 0,1 0 0 0 0,-1 0 0 0 0,0 0 0 0 0,1 0 1 0 0,0 0-1 0 0,-1 0 0 0 0,0 4 0 0 0,2-6-10 0 0,14-10-15 0 0,-12 9-10 0 0,3-1-46 0 0,1-1 0 0 0,-1 0 0 0 0,9-7 0 0 0,-12 8-135 0 0,0 0-1 0 0,0 0 0 0 0,0 0 0 0 0,-1 0 0 0 0,1-1 1 0 0,-1 1-1 0 0,1 0 0 0 0,-1-1 0 0 0,0 0 0 0 0,2-4 1 0 0,-3 6-574 0 0,1-1 1 0 0,0 0-1 0 0,0 1 1 0 0,0-1-1 0 0,0 1 1 0 0,0-1-1 0 0,0 1 1 0 0,3-2-1 0 0,-1 1-1372 0 0</inkml:trace>
</inkml:ink>
</file>

<file path=ppt/ink/ink6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9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146 56 8 0 0,'-1'-1'262'0'0,"1"0"1"0"0,0-1-1 0 0,-1 1 1 0 0,1 0-1 0 0,-1 0 0 0 0,0-1 1 0 0,0 1-1 0 0,1 0 1 0 0,-1 0-1 0 0,0 0 1 0 0,0 0-1 0 0,0 0 0 0 0,0 0 1 0 0,0 0-1 0 0,0 0 1 0 0,0 0-1 0 0,-3-1 0 0 0,-3-4 978 0 0,7 6-1104 0 0,-1-1 0 0 0,1 1 0 0 0,0 0 0 0 0,0-1 0 0 0,-1 1 0 0 0,1-1 0 0 0,0 1 0 0 0,0-1 0 0 0,0 1 0 0 0,0 0 0 0 0,-1-1 1 0 0,1 1-1 0 0,0-1 0 0 0,0 1 0 0 0,0-1 0 0 0,0 1 0 0 0,0-1 0 0 0,0 1 0 0 0,0-1 0 0 0,0 1 0 0 0,0-1 0 0 0,1 1 0 0 0,-1 0 1 0 0,0-1-1 0 0,0 1 0 0 0,0-1 0 0 0,0 1 0 0 0,1-1 0 0 0,-1 1 0 0 0,0 0 0 0 0,0-1 0 0 0,1 1 0 0 0,-1 0 0 0 0,0-1 0 0 0,1 1 0 0 0,-1 0 1 0 0,0-1-1 0 0,1 1 0 0 0,-1 0 0 0 0,1-1 0 0 0,-1 1 0 0 0,0 0 0 0 0,1 0 0 0 0,0-1 0 0 0,5-4 3659 0 0,-6 5-3652 0 0,0-1 0 0 0,0 1 0 0 0,0 0 0 0 0,0 0 0 0 0,0 0 0 0 0,0-1 1 0 0,0 1-1 0 0,0 0 0 0 0,0 0 0 0 0,0 0 0 0 0,0-1 0 0 0,0 1 0 0 0,-1 0 0 0 0,1 0 0 0 0,0 0 0 0 0,0 0 0 0 0,0-1 0 0 0,0 1 1 0 0,0 0-1 0 0,0 0 0 0 0,0 0 0 0 0,0 0 0 0 0,-1-1 0 0 0,1 1 0 0 0,0 0 0 0 0,0 0 0 0 0,0 0 0 0 0,0 0 0 0 0,0 0 1 0 0,-1 0-1 0 0,1 0 0 0 0,0 0 0 0 0,0-1 0 0 0,0 1 0 0 0,-1 0 0 0 0,1 0 0 0 0,-10 27 1740 0 0,3-14-1718 0 0,0 1 0 0 0,-1-1 0 0 0,-1 0-1 0 0,-19 22 1 0 0,14-18 53 0 0,-21 32-1 0 0,34-46-209 0 0,-1-1 1 0 0,1 1-1 0 0,0 0 0 0 0,0-1 0 0 0,0 1 1 0 0,0 0-1 0 0,0 0 0 0 0,1 0 0 0 0,-1 0 1 0 0,1 0-1 0 0,0 0 0 0 0,0-1 0 0 0,0 1 1 0 0,0 0-1 0 0,0 0 0 0 0,2 3 0 0 0,-2-3-2 0 0,1-1 1 0 0,0 0-1 0 0,0 0 0 0 0,0 0 0 0 0,1 1 0 0 0,-1-1 1 0 0,0 0-1 0 0,1-1 0 0 0,-1 1 0 0 0,1 0 0 0 0,0 0 1 0 0,0-1-1 0 0,-1 1 0 0 0,1-1 0 0 0,0 1 0 0 0,0-1 1 0 0,1 0-1 0 0,-1 0 0 0 0,4 2 0 0 0,5 2-12 0 0,-9-4 2 0 0,0 0 0 0 0,0 0 1 0 0,0 0-1 0 0,0 0 0 0 0,0-1 1 0 0,0 1-1 0 0,1 0 0 0 0,2-1 0 0 0,-5 0-21 0 0,20-5-339 0 0,4 3 40 0 0,-1 1 0 0 0,1 1 1 0 0,0 0-1 0 0,24 5 0 0 0,-15-2-819 0 0,-32-3 1030 0 0,10 1-1010 0 0,-11-1 966 0 0,1 0-1 0 0,-1 0 0 0 0,0 0 0 0 0,1 0 0 0 0,-1 0 1 0 0,0 0-1 0 0,1 0 0 0 0,-1 0 0 0 0,0 0 0 0 0,0 0 0 0 0,1-1 1 0 0,-1 1-1 0 0,0 0 0 0 0,0 0 0 0 0,1 0 0 0 0,-1 0 1 0 0,0 0-1 0 0,1 0 0 0 0,-1-1 0 0 0,0 1 0 0 0,0 0 1 0 0,0 0-1 0 0,1 0 0 0 0,-1-1 0 0 0,0 1 0 0 0,0 0 1 0 0,0 0-1 0 0,1-1 0 0 0,-1-2-1729 0 0</inkml:trace>
</inkml:ink>
</file>

<file path=ppt/ink/ink6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5.7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998 493 512 0 0,'4'4'5683'0'0,"-8"-7"-5206"0"0,-20-7 5676 0 0,-1 2-4552 0 0,-15-7-21 0 0,33 12-1306 0 0,0 1 0 0 0,0 0 0 0 0,-13-3 0 0 0,-11-3 354 0 0,23 5-497 0 0,-1 1 0 0 0,1 0-1 0 0,0 1 1 0 0,0 0 0 0 0,-12 0-1 0 0,11 1-49 0 0,1-1-1 0 0,-1 0 0 0 0,1 0 1 0 0,-13-4-1 0 0,-6-1 315 0 0,21 5-327 0 0,0 0 0 0 0,0 0 0 0 0,-9-4 0 0 0,5 1 47 0 0,-10-4 153 0 0,1-1 1 0 0,-21-14-1 0 0,20 10 65 0 0,-23-11 1 0 0,-41-20 120 0 0,28 13-49 0 0,13 10-8 0 0,-50-19 1 0 0,80 34-355 0 0,0-1 0 0 0,0 0 0 0 0,1-1 0 0 0,0 0 0 0 0,1-1 0 0 0,-16-15 0 0 0,13 10 2 0 0,-23-29-1 0 0,35 41-47 0 0,-1-1-1 0 0,1 1 0 0 0,-1-1 1 0 0,0 1-1 0 0,0 0 1 0 0,0 0-1 0 0,0 0 0 0 0,-4-2 1 0 0,3 3 9 0 0,0-1 0 0 0,1-1 0 0 0,-1 1 0 0 0,1 0 0 0 0,0-1 0 0 0,-5-4 0 0 0,-15-17 20 0 0,36 45-120 0 0,-6-16-15 0 0,1 0 1 0 0,0 0 0 0 0,0 0-1 0 0,12 4 1 0 0,-10-4-559 0 0,0 0 1 0 0,18 11-1 0 0,7 9-4989 0 0,-16-12 1564 0 0</inkml:trace>
</inkml:ink>
</file>

<file path=ppt/ink/ink6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6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404 63 512 0 0,'7'3'-1071'0'0,"0"-3"4927"0"0,-7 0-3608 0 0,1 0-1 0 0,-1-1 1 0 0,0 1 0 0 0,0-1 0 0 0,0 1-1 0 0,0 0 1 0 0,1-1 0 0 0,-1 1 0 0 0,0-1 0 0 0,0 1-1 0 0,0 0 1 0 0,0-1 0 0 0,0 1 0 0 0,0-1-1 0 0,0 1 1 0 0,0 0 0 0 0,0-1 0 0 0,0 1-1 0 0,0-1 1 0 0,0 1 0 0 0,-1 0 0 0 0,1-1-1 0 0,0 1 1 0 0,0-1 0 0 0,0 1 0 0 0,0 0-1 0 0,-1-1 1 0 0,1 1 0 0 0,0 0 0 0 0,0-1-1 0 0,-1 1 1 0 0,1-1-173 0 0,0 1 0 0 0,-1 0 0 0 0,1 0-1 0 0,0 0 1 0 0,0 0 0 0 0,0-1 0 0 0,0 1 0 0 0,0 0 0 0 0,0 0 0 0 0,0 0-1 0 0,0-1 1 0 0,0 1 0 0 0,0 0 0 0 0,0 0 0 0 0,0 0 0 0 0,0-1 0 0 0,0 1-1 0 0,0 0 1 0 0,0 0 0 0 0,0 0 0 0 0,0-1 0 0 0,0 1 0 0 0,0 0 0 0 0,0 0-1 0 0,0 0 1 0 0,0-1 0 0 0,0 1 0 0 0,0 0 0 0 0,0 0 0 0 0,0 0 0 0 0,1 0-1 0 0,-1-1 1 0 0,0 1 0 0 0,0 0 0 0 0,0 0 0 0 0,0 0 0 0 0,0 0 0 0 0,1 0-1 0 0,-1-1 1 0 0,2-2 2292 0 0,-21-1-1547 0 0,-74-5 357 0 0,20-2-926 0 0,-64-7 210 0 0,129 18-430 0 0,-36-1 275 0 0,41 2-267 0 0,0-1 1 0 0,0 0-1 0 0,0 1 1 0 0,0 0-1 0 0,1-1 1 0 0,-1 1-1 0 0,0 1 1 0 0,0-1-1 0 0,1 0 1 0 0,-1 0-1 0 0,-4 4 1 0 0,7-4-24 0 0,-1 0 0 0 0,0 0 0 0 0,0 0 0 0 0,1 0 0 0 0,-1 0 1 0 0,0 0-1 0 0,1 0 0 0 0,-1 0 0 0 0,1 0 0 0 0,0 0 0 0 0,-1 1 1 0 0,1-1-1 0 0,0 0 0 0 0,0 0 0 0 0,0 1 0 0 0,-1-1 0 0 0,1 0 1 0 0,1 0-1 0 0,-1 1 0 0 0,0-1 0 0 0,0 0 0 0 0,0 0 0 0 0,1 0 1 0 0,-1 1-1 0 0,0-1 0 0 0,1 0 0 0 0,0 2 0 0 0,3 5 63 0 0,0-1-1 0 0,10 15 0 0 0,-9-14-63 0 0,-2-3 5 0 0,7 11-25 0 0,0 0 0 0 0,0-2 0 0 0,2 1 0 0 0,-1-1 0 0 0,21 17 0 0 0,-21-23-38 0 0,0-1 0 0 0,18 8 0 0 0,0-1-132 0 0,-7-2-862 0 0,46 17 0 0 0,-5-9-3711 0 0,-39-14 3343 0 0</inkml:trace>
</inkml:ink>
</file>

<file path=ppt/ink/ink6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3.8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21 512 0 0,'4'-6'264'0'0,"-1"6"-756"0"0,2 1 2698 0 0,10 4 1519 0 0,-10-5-3572 0 0,0-1 0 0 0,0 0 1 0 0,0 0-1 0 0,0 0 1 0 0,10-4-1 0 0,-10 3-140 0 0,1 0 1 0 0,-1 0-1 0 0,0 1 0 0 0,0 0 1 0 0,1 0-1 0 0,5 0 0 0 0,-1 0-51 0 0,9 0-872 0 0,-18 2 769 0 0,-1-1 0 0 0,1 0-1 0 0,0 0 1 0 0,-1 0 0 0 0,1 1-1 0 0,-1-1 1 0 0,1 0 0 0 0,-1 1-1 0 0,1-1 1 0 0,-1 0 0 0 0,1 1-1 0 0,-1-1 1 0 0,1 1 0 0 0,-1-1 0 0 0,1 1-1 0 0,-1-1 1 0 0,0 1 0 0 0,1-1-1 0 0,-1 1 1 0 0,0-1 0 0 0,1 1-1 0 0,-1 0 1 0 0,0-1 0 0 0,0 1-1 0 0,0-1 1 0 0,1 2 0 0 0,1 5-966 0 0,-2-6 789 0 0</inkml:trace>
</inkml:ink>
</file>

<file path=ppt/ink/ink6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0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42 8 0 0,'3'-2'5314'0'0,"17"-2"-3413"0"0,88-18-2236 0 0,-35 11-3192 0 0,-56 9 2855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6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69 552 0 0,'-2'-5'1549'0'0,"1"1"1"0"0,0-1-1 0 0,1 0 0 0 0,-1 0 1 0 0,1 0-1 0 0,0 0 0 0 0,0 0 1 0 0,0 1-1 0 0,1-1 0 0 0,0 0 1 0 0,1-6-1 0 0,-1 6 2296 0 0,-3 6-1621 0 0,1-1-2133 0 0,0 1-1 0 0,1-1 1 0 0,-1 1-1 0 0,1-1 1 0 0,-1 1-1 0 0,1 0 1 0 0,0-1-1 0 0,-1 1 1 0 0,1-1 0 0 0,-1 1-1 0 0,1 0 1 0 0,0-1-1 0 0,0 1 1 0 0,-1 0-1 0 0,1 1 1 0 0,0 9 121 0 0,0 1 0 0 0,0 0 0 0 0,2-1 0 0 0,-1 1 0 0 0,7 20 0 0 0,-5-17-123 0 0,8 40 124 0 0,5 69 0 0 0,12 71 1 0 0,-25-173-215 0 0,2 34 0 0 0,-3-33-13 0 0,4 27 1 0 0,-6-49 9 0 0,0-1 1 0 0,0 0-1 0 0,0 0 0 0 0,0 0 0 0 0,0 0 1 0 0,0 0-1 0 0,0 1 0 0 0,0-1 0 0 0,0 0 1 0 0,0 0-1 0 0,0 0 0 0 0,0 0 0 0 0,0 1 1 0 0,0-1-1 0 0,0 0 0 0 0,0 0 0 0 0,0 0 0 0 0,0 0 1 0 0,0 0-1 0 0,1 0 0 0 0,-1 1 0 0 0,0-1 1 0 0,0 0-1 0 0,0 0 0 0 0,0 0 0 0 0,0 0 1 0 0,0 0-1 0 0,0 0 0 0 0,1 0 0 0 0,-1 0 1 0 0,0 1-1 0 0,0-1 0 0 0,0 0 0 0 0,0 0 1 0 0,0 0-1 0 0,1 0 0 0 0,-1 0 0 0 0,0 0 1 0 0,4-5-223 0 0,2-10-358 0 0,12-65-5727 0 0,-11 49-1445 0 0,-4 20 3147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62 217 512 0 0,'-33'-4'-252'0'0,"31"4"234"0"0,0-1 0 0 0,0 1 0 0 0,0-1 0 0 0,0 0 0 0 0,0 1 0 0 0,0-1 0 0 0,0 0 0 0 0,1 0 0 0 0,-1 0 0 0 0,0-1 0 0 0,1 1 0 0 0,-1 0 0 0 0,-2-4 0 0 0,4 5 18 0 0,1-1 0 0 0,-1 1 0 0 0,0-1 0 0 0,1 1 0 0 0,-1-1 0 0 0,0 1 0 0 0,1 0 0 0 0,-1-1 0 0 0,1 1 0 0 0,-1 0 0 0 0,1-1 0 0 0,-1 1 0 0 0,1 0 0 0 0,-1-1 0 0 0,1 1 0 0 0,-1 0 0 0 0,1 0 0 0 0,0-1 0 0 0,-1 1 0 0 0,1 0 0 0 0,-1 0 0 0 0,1 0 0 0 0,0 0 0 0 0,0 0 0 0 0,20-3 0 0 0,-7-2 1859 0 0,-8 2 351 0 0,-7 4-2150 0 0,1-1-1 0 0,0 0 1 0 0,-1 1 0 0 0,1-1 0 0 0,0 1-1 0 0,0-1 1 0 0,-1 0 0 0 0,1 1 0 0 0,0-1-1 0 0,0 1 1 0 0,0-1 0 0 0,0 1-1 0 0,0-1 1 0 0,0 1 0 0 0,0-1 0 0 0,0 1-1 0 0,0-1 1 0 0,0 1 0 0 0,0-1 0 0 0,0 1-1 0 0,0-1 1 0 0,0 1 0 0 0,0-1 0 0 0,0 1-1 0 0,1-1 1 0 0,-1 1 0 0 0,0-1 0 0 0,0 1-1 0 0,1-1 1 0 0,6 16 443 0 0,-7-16-474 0 0,3 6 145 0 0,1 0-1 0 0,0 0 0 0 0,0 0 1 0 0,1-1-1 0 0,-1 0 1 0 0,1 0-1 0 0,0 0 0 0 0,1 0 1 0 0,-1-1-1 0 0,1 0 0 0 0,0 0 1 0 0,0-1-1 0 0,0 0 0 0 0,0 0 1 0 0,1 0-1 0 0,-1 0 0 0 0,1-1 1 0 0,8 1-1 0 0,12 3 557 0 0,1-2 1 0 0,-1-1-1 0 0,35-1 1 0 0,-45-1-623 0 0,28 0 218 0 0,0-2-1 0 0,-1-1 1 0 0,68-14-1 0 0,-27-1-55 0 0,138-49 0 0 0,-215 63-238 0 0,0 0 0 0 0,-1 0 0 0 0,0-1 0 0 0,0 0 0 0 0,0-1 1 0 0,11-8-1 0 0,-16 11-13 0 0,-1 1 1 0 0,1-1 0 0 0,-1 0-1 0 0,0 1 1 0 0,1-1 0 0 0,-1 0-1 0 0,0 0 1 0 0,0 0 0 0 0,0 0-1 0 0,0 0 1 0 0,0 0 0 0 0,-1 0-1 0 0,1 0 1 0 0,0 0 0 0 0,-1-1-1 0 0,0 1 1 0 0,0 0 0 0 0,1 0-1 0 0,-1 0 1 0 0,0-1 0 0 0,-1 1 0 0 0,1 0-1 0 0,0 0 1 0 0,-1 0 0 0 0,1 0-1 0 0,-1-1 1 0 0,0 1 0 0 0,1 0-1 0 0,-3-2 1 0 0,0-3 19 0 0,-1 1 0 0 0,0 0 1 0 0,-1 0-1 0 0,0 0 0 0 0,0 0 0 0 0,0 1 0 0 0,0 0 0 0 0,-1 0 1 0 0,0 0-1 0 0,-10-6 0 0 0,6 5-21 0 0,0 0 1 0 0,-1 1-1 0 0,0 0 1 0 0,0 1-1 0 0,0 0 1 0 0,-12-2-1 0 0,19 5-10 0 0,0 0-1 0 0,1 1 0 0 0,-1-1 1 0 0,0 1-1 0 0,1 0 1 0 0,-1 0-1 0 0,0 1 1 0 0,1-1-1 0 0,-1 1 1 0 0,0 0-1 0 0,1 0 1 0 0,-1 0-1 0 0,1 0 0 0 0,0 0 1 0 0,-1 1-1 0 0,1 0 1 0 0,-4 2-1 0 0,2-1 2 0 0,1 1-1 0 0,0 0 1 0 0,0 0-1 0 0,1 0 0 0 0,-1 0 1 0 0,1 0-1 0 0,0 1 1 0 0,0 0-1 0 0,0-1 0 0 0,-3 11 1 0 0,-8 20 19 0 0,3 0 0 0 0,0 1 0 0 0,-4 37 0 0 0,-8 112-58 0 0,18-117 79 0 0,-1 13 4 0 0,-19 99 0 0 0,18-154-36 0 0,0 1-1 0 0,-2-1 0 0 0,0 0 1 0 0,-2-1-1 0 0,-16 26 0 0 0,17-34-3 0 0,-1 0-1 0 0,0-2 1 0 0,-1 1-1 0 0,-1-1 0 0 0,-1-1 1 0 0,0 0-1 0 0,-30 21 1 0 0,-94 53 0 0 0,112-73-5 0 0,-1-2-1 0 0,-1-1 0 0 0,-40 12 0 0 0,68-24-8 0 0,-6 2 25 0 0,0 0-1 0 0,0-1 1 0 0,0 0-1 0 0,-1 1 1 0 0,1-2-1 0 0,0 1 0 0 0,0-1 1 0 0,0 0-1 0 0,-12-2 1 0 0,17 2-17 0 0,1-1 1 0 0,-1 1-1 0 0,0-1 1 0 0,0 1 0 0 0,1-1-1 0 0,-1 1 1 0 0,1-1-1 0 0,-1 0 1 0 0,0 1-1 0 0,1-1 1 0 0,-1 0 0 0 0,1 0-1 0 0,0 1 1 0 0,-1-1-1 0 0,1 0 1 0 0,-1 0 0 0 0,1 0-1 0 0,0 1 1 0 0,0-1-1 0 0,0 0 1 0 0,-1 0-1 0 0,1 0 1 0 0,0 0 0 0 0,0 0-1 0 0,0 1 1 0 0,0-1-1 0 0,0 0 1 0 0,0 0 0 0 0,1-1-1 0 0,5-29 91 0 0,-4 25-131 0 0,10-34 66 0 0,25-58 0 0 0,-27 76-59 0 0,1 0 0 0 0,1 1 0 0 0,0 1 1 0 0,2 0-1 0 0,0 0 0 0 0,2 2 0 0 0,0 0 0 0 0,0 0 0 0 0,2 2 0 0 0,0 0 0 0 0,1 1 0 0 0,35-21 0 0 0,-52 34 23 0 0,1 1-1 0 0,0 0 1 0 0,0 0 0 0 0,0-1-1 0 0,0 1 1 0 0,0 1 0 0 0,0-1 0 0 0,0 0-1 0 0,0 1 1 0 0,0 0 0 0 0,0-1-1 0 0,0 1 1 0 0,0 1 0 0 0,0-1 0 0 0,0 0-1 0 0,0 1 1 0 0,0-1 0 0 0,5 3-1 0 0,1 0 20 0 0,-1 2 0 0 0,-1-1-1 0 0,1 1 1 0 0,-1 0-1 0 0,8 6 1 0 0,3 3 49 0 0,111 64 7 0 0,-89-56-83 0 0,-1 2-1 0 0,39 31 0 0 0,-57-39-89 0 0,1-1-1 0 0,45 23 0 0 0,-8-10-2129 0 0,0-2-4732 0 0,-45-20 3453 0 0</inkml:trace>
</inkml:ink>
</file>

<file path=ppt/ink/ink6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2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 8 0 0,'-5'-2'230'0'0,"-1"1"0"0"0,1 1 0 0 0,-1-1 1 0 0,1 1-1 0 0,-1 0 0 0 0,0 0 0 0 0,1 1 0 0 0,-1 0 0 0 0,1 0 1 0 0,-1 0-1 0 0,-6 3 0 0 0,21 0 181 0 0,9 0-659 0 0,45-13-2534 0 0,-51 8 2650 0 0,-1-1 121 0 0</inkml:trace>
</inkml:ink>
</file>

<file path=ppt/ink/ink6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43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32 38 8 0 0,'-17'-12'1511'0'0,"7"5"1902"0"0,9 7-3364 0 0,1-1 1 0 0,0 1 0 0 0,0 0-1 0 0,-1 0 1 0 0,1 0 0 0 0,0-1-1 0 0,0 1 1 0 0,-1 0 0 0 0,1 0-1 0 0,0 0 1 0 0,0-1 0 0 0,0 1-1 0 0,0 0 1 0 0,0 0 0 0 0,-1-1-1 0 0,1 1 1 0 0,0 0 0 0 0,0-1 0 0 0,0 1-1 0 0,0 0 1 0 0,0 0 0 0 0,0-1-1 0 0,0 1 1 0 0,0 0 0 0 0,0-1-1 0 0,0 1 1 0 0,0 0 0 0 0,0 0-1 0 0,0-1 1 0 0,0 1 0 0 0,0 0-1 0 0,0-1 1 0 0,0 1 0 0 0,1 0-1 0 0,-1 0 1 0 0,0-1 0 0 0,0 1-1 0 0,0 0 1 0 0,0 0 0 0 0,0-1-1 0 0,1 1 1 0 0,-1 0 0 0 0,0 0-1 0 0,0 0 1 0 0,1-1 0 0 0,-1 1-1 0 0,0 0 1 0 0,1 0 0 0 0,-1-1 18 0 0,1 0-1 0 0,0 1 1 0 0,0-1 0 0 0,0 0 0 0 0,0 1 0 0 0,0-1 0 0 0,0 1 0 0 0,0 0 0 0 0,0-1 0 0 0,0 1 0 0 0,2-1-1 0 0,16 1-136 0 0,28 1-973 0 0,-17 2-2472 0 0,-21-1 2516 0 0,-1 1 369 0 0</inkml:trace>
</inkml:ink>
</file>

<file path=ppt/ink/ink6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61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18 8 0 0,'-35'-11'1679'0'0,"86"6"-2335"0"0,-40 4 272 0 0,2 0 81 0 0</inkml:trace>
</inkml:ink>
</file>

<file path=ppt/ink/ink6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4.7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10 336 0 0,'-1'0'47'0'0,"0"0"0"0"0,0 0-1 0 0,0 0 1 0 0,0-1 0 0 0,0 1-1 0 0,1 0 1 0 0,-1 0 0 0 0,0-1 0 0 0,0 1-1 0 0,1-1 1 0 0,-1 1 0 0 0,0-1 0 0 0,-1 0-1 0 0,2 1 57 0 0,-1-1 1 0 0,0 1-1 0 0,1-1 0 0 0,-1 1 0 0 0,0-1 1 0 0,0 1-1 0 0,1 0 0 0 0,-1-1 0 0 0,0 1 0 0 0,0 0 1 0 0,0 0-1 0 0,1 0 0 0 0,-2-1 0 0 0,2 2-145 0 0,0 0 1 0 0,0-1-1 0 0,0 1 0 0 0,0-1 0 0 0,0 1 1 0 0,0 0-1 0 0,0-1 0 0 0,1 1 0 0 0,-1-1 1 0 0,0 1-1 0 0,0-1 0 0 0,1 1 0 0 0,-1 0 1 0 0,0-1-1 0 0,1 1 0 0 0,-1-1 0 0 0,0 0 1 0 0,1 1-1 0 0,-1-1 0 0 0,1 1 0 0 0,-1-1 1 0 0,1 0-1 0 0,-1 1 0 0 0,1-1 0 0 0,-1 0 1 0 0,1 1-1 0 0,-1-1 0 0 0,2 0 0 0 0,13 0-1115 0 0,-9 0 1098 0 0</inkml:trace>
</inkml:ink>
</file>

<file path=ppt/ink/ink6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3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34 8 0 0,'-19'-1'3045'0'0,"13"-3"-936"0"0,6 4-2071 0 0,0 0 0 0 0,0-1 0 0 0,0 1 0 0 0,0 0 0 0 0,0 0 0 0 0,0-1 0 0 0,1 1 0 0 0,-1 0 0 0 0,0-1 0 0 0,0 1 0 0 0,0 0 0 0 0,1 0 0 0 0,-1-1 0 0 0,0 1 0 0 0,0 0 0 0 0,1 0 0 0 0,-1 0 0 0 0,0-1 0 0 0,1 1 0 0 0,-1 0 0 0 0,0 0 0 0 0,0 0 1 0 0,1 0-1 0 0,-1 0 0 0 0,1-1 0 0 0,9-2-30 0 0,-1 0 1 0 0,1 0 0 0 0,0 1-1 0 0,1 0 1 0 0,-1 0 0 0 0,11 1 0 0 0,2-1-162 0 0,38-1-1395 0 0,-14 2-1411 0 0,-37 1 2527 0 0</inkml:trace>
</inkml:ink>
</file>

<file path=ppt/ink/ink6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56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61 23 8 0 0,'-61'-3'5824'0'0,"61"3"-5591"0"0,16-5 239 0 0,119-9-4403 0 0,-121 13 3437 0 0</inkml:trace>
</inkml:ink>
</file>

<file path=ppt/ink/ink6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6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13 8 0 0,'-4'-4'205'0'0,"3"4"-113"0"0,0-1 1 0 0,0 0 0 0 0,0 0-1 0 0,0 0 1 0 0,0 1 0 0 0,0-1-1 0 0,0 0 1 0 0,0 1-1 0 0,0-1 1 0 0,0 1 0 0 0,-1-1-1 0 0,1 1 1 0 0,0 0 0 0 0,0 0-1 0 0,-2-1 1 0 0,3 1 62 0 0,1 1-160 0 0,-1 0 1 0 0,0 0-1 0 0,1 0 1 0 0,-1-1-1 0 0,1 1 1 0 0,0 0-1 0 0,-1 0 1 0 0,1-1-1 0 0,0 1 1 0 0,-1 0-1 0 0,1-1 1 0 0,0 1-1 0 0,0-1 1 0 0,-1 1-1 0 0,1-1 1 0 0,0 1-1 0 0,0-1 1 0 0,0 1 0 0 0,0-1-1 0 0,0 0 1 0 0,0 0-1 0 0,1 1 1 0 0,23 4-1435 0 0,-18-5 1163 0 0</inkml:trace>
</inkml:ink>
</file>

<file path=ppt/ink/ink6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5.8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 6 8 0 0,'-2'-3'0'0'0,"1"2"0"0"0,-2 1 0 0 0,3-2 0 0 0,-2 2 0 0 0,4 0 0 0 0,-1 2 0 0 0,2-1 0 0 0,0-1 0 0 0,0 0 0 0 0,1 0 0 0 0,-1 2 0 0 0,0-2 0 0 0,1 0 0 0 0,1 1 0 0 0</inkml:trace>
</inkml:ink>
</file>

<file path=ppt/ink/ink6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0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28 19 8 0 0,'-27'-18'1127'0'0,"32"18"-953"0"0,1 0-1 0 0,0 0 1 0 0,9 1 0 0 0,-2 0-689 0 0,1 0 0 0 0,16-1 0 0 0,-11-1 238 0 0,-7 1 277 0 0</inkml:trace>
</inkml:ink>
</file>

<file path=ppt/ink/ink6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26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12 8 0 0,'0'-2'16'0'0,"0"-6"640"0"0,-6 7-23 0 0,5 1-623 0 0,1 0-21 0 0,0 0 0 0 0,1 0 0 0 0,-1 0-1 0 0,0 0 1 0 0,0 0 0 0 0,1 0 0 0 0,-1 0 0 0 0,0 0 0 0 0,0 0 0 0 0,0 0 0 0 0,1 0 0 0 0,-1 0-1 0 0,0 0 1 0 0,0 0 0 0 0,0 0 0 0 0,1 1 0 0 0,-1-1 0 0 0,0 0 0 0 0,0 0 0 0 0,0 0 0 0 0,1 0-1 0 0,-1 0 1 0 0,0 1 0 0 0,0-1 0 0 0,0 0 0 0 0,0 0 0 0 0,0 0 0 0 0,1 0 0 0 0,-1 1 0 0 0,0-1-1 0 0,0 0 1 0 0,0 0 0 0 0,0 0 0 0 0,0 1 0 0 0,0-1 0 0 0,0 0 0 0 0,0 0 0 0 0,0 1 0 0 0,0-1-1 0 0,0 0 1 0 0,0 0 0 0 0,0 0 0 0 0,0 1 0 0 0,0-1 0 0 0,0 0 0 0 0,0 0 0 0 0,0 1 0 0 0,0-1-1 0 0,0 0 1 0 0,0 0 0 0 0,0 0 0 0 0,-1 1 0 0 0,1-1 0 0 0,0 0 0 0 0,0 0 0 0 0,0 0-1 0 0,0 0 1 0 0,0 1 0 0 0,-1-1 0 0 0,1 0 0 0 0,0 0 0 0 0,0 0 0 0 0,0 0 0 0 0,0 0 0 0 0,-1 1-1 0 0,21-6-569 0 0,-15 4 581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25 152 512 0 0,'0'-20'2321'0'0,"-1"0"0"0"0,-1-1-1 0 0,-1 1 1 0 0,-1 0 0 0 0,-10-31-1 0 0,19 64-2019 0 0,1-1-1 0 0,0 0 1 0 0,1 0-1 0 0,12 17 1 0 0,40 44-154 0 0,-48-61-115 0 0,1 0 0 0 0,0-1 0 0 0,1-1 0 0 0,0 0 0 0 0,15 9 0 0 0,-21-14-451 0 0,1-1-1 0 0,0-1 1 0 0,-1 1-1 0 0,1-1 0 0 0,1-1 1 0 0,-1 0-1 0 0,0 0 1 0 0,1 0-1 0 0,-1-1 1 0 0,0 0-1 0 0,14-1 1 0 0,-9-1-1687 0 0</inkml:trace>
</inkml:ink>
</file>

<file path=ppt/ink/ink6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4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11 8 0 0,'0'-1'98'0'0,"0"1"1"0"0,-1-1-1 0 0,1 0 1 0 0,0 1-1 0 0,0-1 1 0 0,-1 1-1 0 0,1 0 0 0 0,0-1 1 0 0,-1 1-1 0 0,1-1 1 0 0,0 1-1 0 0,-1-1 0 0 0,1 1 1 0 0,-1 0-1 0 0,1-1 1 0 0,-1 1-1 0 0,1 0 1 0 0,0-1-1 0 0,-1 1 0 0 0,1 0 1 0 0,-1 0-1 0 0,0 0 1 0 0,1-1-1 0 0,-1 1 0 0 0,1 0 1 0 0,-1 0-1 0 0,1 0 1 0 0,-1 0-1 0 0,1 0 1 0 0,-1 0-1 0 0,1 0 0 0 0,-2 0 1 0 0,-19 1 2112 0 0,20-1-2193 0 0,-15 4 527 0 0,16-4-547 0 0,-1 0 1 0 0,1 0 0 0 0,-1 0-1 0 0,1 0 1 0 0,-1 0 0 0 0,1 0-1 0 0,0 0 1 0 0,-1 0-1 0 0,1 0 1 0 0,-1 1 0 0 0,1-1-1 0 0,0 0 1 0 0,-1 0 0 0 0,1 0-1 0 0,-1 1 1 0 0,1-1 0 0 0,0 0-1 0 0,-1 1 1 0 0,1-1 0 0 0,0 0-1 0 0,0 0 1 0 0,-1 1 0 0 0,1-1-1 0 0,0 1 1 0 0,0-1 0 0 0,-1 0-1 0 0,1 1 1 0 0,0-1 0 0 0,0 1-1 0 0,0-1 1 0 0,0 1-49 0 0,1 0-1 0 0,0-1 1 0 0,0 1 0 0 0,0 0-1 0 0,-1-1 1 0 0,1 1 0 0 0,0-1-1 0 0,0 1 1 0 0,0-1-1 0 0,0 0 1 0 0,0 1 0 0 0,0-1-1 0 0,0 0 1 0 0,0 0 0 0 0,0 0-1 0 0,0 1 1 0 0,2-1 0 0 0,18 0-1323 0 0,1-1-329 0 0,-10 1 799 0 0</inkml:trace>
</inkml:ink>
</file>

<file path=ppt/ink/ink6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57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8 0 0,'0'-3'0'0'0,"2"3"0"0"0,0 0 0 0 0,1 0 0 0 0,0 0 0 0 0,3 0 0 0 0,-3 0 0 0 0,2 0 0 0 0,1 0 0 0 0,-1 0 0 0 0,1 0 0 0 0,0-3 0 0 0,-1 3 0 0 0,2 2 0 0 0,0-2 0 0 0</inkml:trace>
</inkml:ink>
</file>

<file path=ppt/ink/ink6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6.75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25 576 0 0,'-21'-9'1625'0'0,"19"7"-1353"0"0,-1 1 0 0 0,0-1 0 0 0,1 1 1 0 0,-1 0-1 0 0,0 0 0 0 0,0 0 0 0 0,0 0 0 0 0,0 0 0 0 0,-3 0 0 0 0,29-1-712 0 0,20 0-2624 0 0,-35 3 2510 0 0</inkml:trace>
</inkml:ink>
</file>

<file path=ppt/ink/ink6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1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0 8 0 0,'0'1'253'0'0,"-5"1"311"0"0,-10 1 313 0 0,15-3-805 0 0,0 0-75 0 0,0 1 0 0 0,0-1 0 0 0,0 0 0 0 0,0 1 1 0 0,0-1-1 0 0,0 0 0 0 0,0 0 0 0 0,1 1 0 0 0,-1-1 0 0 0,0 0 1 0 0,0 0-1 0 0,0 1 0 0 0,0-1 0 0 0,1 0 0 0 0,-1 0 1 0 0,0 0-1 0 0,0 1 0 0 0,0-1 0 0 0,1 0 0 0 0,-1 0 0 0 0,0 0 1 0 0,0 0-1 0 0,1 1 0 0 0,-1-1 0 0 0,0 0 0 0 0,0 0 0 0 0,1 0 1 0 0,-1 0-1 0 0,0 0 0 0 0,0 0 0 0 0,1 0 0 0 0,-1 0 0 0 0,0 0 1 0 0,1 0-1 0 0,13 0-135 0 0,-6 0 87 0 0,-5 1-88 0 0,-1-1 0 0 0,0 1 1 0 0,0-1-1 0 0,1 1 0 0 0,-1-1 0 0 0,1 0 1 0 0,3 1-1 0 0,1-1-181 0 0</inkml:trace>
</inkml:ink>
</file>

<file path=ppt/ink/ink6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2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13 8 0 0,'-5'0'577'0'0,"0"0"0"0"0,0-1 0 0 0,0 0-1 0 0,0 0 1 0 0,1 0 0 0 0,-1 0 0 0 0,0-1 0 0 0,-7-3 0 0 0,20 7-456 0 0,-1-1 0 0 0,1 1 0 0 0,0-1 1 0 0,11 0-1 0 0,9 1-2029 0 0,-17 0 715 0 0</inkml:trace>
</inkml:ink>
</file>

<file path=ppt/ink/ink6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4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26 9 8 0 0,'-6'-3'334'0'0,"5"2"-144"0"0,-1 1 1 0 0,0-1 0 0 0,1 0-1 0 0,-1 1 1 0 0,0-1 0 0 0,1 0-1 0 0,-1 1 1 0 0,0 0 0 0 0,-3-1-1 0 0,5 2-182 0 0,0-1-1 0 0,0 0 1 0 0,0 1 0 0 0,0-1-1 0 0,0 0 1 0 0,0 0-1 0 0,1 1 1 0 0,-1-1-1 0 0,0 0 1 0 0,0 0-1 0 0,0 1 1 0 0,0-1-1 0 0,0 0 1 0 0,0 1-1 0 0,0-1 1 0 0,1 0-1 0 0,-1 0 1 0 0,0 0-1 0 0,0 1 1 0 0,0-1-1 0 0,1 0 1 0 0,-1 0-1 0 0,0 0 1 0 0,0 1-1 0 0,1-1 1 0 0,-1 0-1 0 0,0 0 1 0 0,0 0-1 0 0,1 0 1 0 0,-1 0-1 0 0,0 1 1 0 0,0-1-1 0 0,1 0 1 0 0,-1 0-1 0 0,0 0 1 0 0,1 0-1 0 0,-1 0 1 0 0,1 0-1 0 0,11 4-808 0 0,-8-3 209 0 0,2 2-124 0 0</inkml:trace>
</inkml:ink>
</file>

<file path=ppt/ink/ink6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60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 22 736 0 0,'-1'0'133'0'0,"0"0"0"0"0,0-1 0 0 0,1 1 0 0 0,-1 0 0 0 0,0-1 0 0 0,0 1 0 0 0,1 0 0 0 0,-1-1 0 0 0,1 1 0 0 0,-1-1 0 0 0,0 1 0 0 0,1-1 0 0 0,-1 1 0 0 0,1-1 0 0 0,-1 1 0 0 0,1-1 0 0 0,-1 0 0 0 0,1 1 0 0 0,-1-1 0 0 0,1-1 0 0 0,-1 2-100 0 0,1 0 0 0 0,0 0 1 0 0,0-1-1 0 0,0 1 0 0 0,0 0 1 0 0,0 0-1 0 0,0-1 0 0 0,-1 1 1 0 0,1 0-1 0 0,0-1 0 0 0,0 1 1 0 0,0 0-1 0 0,0-1 0 0 0,0 1 1 0 0,0 0-1 0 0,0 0 0 0 0,0-1 1 0 0,0 1-1 0 0,0 0 0 0 0,0-1 1 0 0,1 1-1 0 0,-1 0 0 0 0,0 0 1 0 0,0-1-1 0 0,0 1 1 0 0,0 0-1 0 0,0 0 0 0 0,1-1 1 0 0,-1 1-1 0 0,0 0 0 0 0,0 0 1 0 0,0-1-1 0 0,1 1 0 0 0,-1 0 1 0 0,0 0-1 0 0,0 0 0 0 0,0 0 1 0 0,1-1-1 0 0,-1 1 0 0 0,0 0 1 0 0,1 0-1 0 0,-1 0 0 0 0,0 0 1 0 0,0 0-1 0 0,1 0 0 0 0,-1 0 1 0 0,0 0-1 0 0,1 0 0 0 0,-1 0 1 0 0,0 0-1 0 0,0 0 0 0 0,1 0 1 0 0,-1 0-1 0 0,0 0 0 0 0,1 0 1 0 0,41 4-1803 0 0,-13 0-1561 0 0,-21-2 3041 0 0</inkml:trace>
</inkml:ink>
</file>

<file path=ppt/ink/ink6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7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69 9 8 0 0,'-46'-9'3301'0'0,"30"9"-1822"0"0,9 2-1138 0 0,7-2-342 0 0,0 0 1 0 0,0 0-1 0 0,0 0 1 0 0,0 0-1 0 0,0 1 1 0 0,0-1-1 0 0,0 0 0 0 0,0 0 1 0 0,0 0-1 0 0,0 0 1 0 0,0 0-1 0 0,0 0 1 0 0,0 0-1 0 0,0 1 0 0 0,0-1 1 0 0,0 0-1 0 0,0 0 1 0 0,0 0-1 0 0,0 0 1 0 0,0 0-1 0 0,1 0 0 0 0,-1 0 1 0 0,0 1-1 0 0,0-1 1 0 0,0 0-1 0 0,0 0 1 0 0,0 0-1 0 0,0 0 0 0 0,0 0 1 0 0,0 0-1 0 0,0 0 1 0 0,0 0-1 0 0,0 0 1 0 0,1 0-1 0 0,-1 0 0 0 0,0 0 1 0 0,0 0-1 0 0,0 1 1 0 0,0-1-1 0 0,0 0 1 0 0,0 0-1 0 0,0 0 1 0 0,1 0-1 0 0,-1 0 0 0 0,0 0 1 0 0,0 0-1 0 0,0 0 1 0 0,0 0-1 0 0,6 2-219 0 0,0-1-1 0 0,0 1 0 0 0,0-1 1 0 0,0 0-1 0 0,0-1 1 0 0,1 1-1 0 0,-1-1 0 0 0,7-1 1 0 0,16 1-1225 0 0,-12 2 942 0 0</inkml:trace>
</inkml:ink>
</file>

<file path=ppt/ink/ink6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8.9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 10 1032 0 0,'-9'1'1040'0'0,"-1"-1"1097"0"0,3-1-1729 0 0,0-3 144 0 0,2 1 112 0 0,1 2 144 0 0,3-1-215 0 0,-1 2-49 0 0,5 0-496 0 0,3 2-184 0 0,-1 2-56 0 0,3-3-56 0 0,-1 1-721 0 0,1 0-295 0 0,0-2-376 0 0</inkml:trace>
</inkml:ink>
</file>

<file path=ppt/ink/ink6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0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35 14 688 0 0,'-24'-8'1883'0'0,"15"4"-642"0"0,7 3-550 0 0,3 1 44 0 0,16 6-1890 0 0,-12-4 476 0 0,0 0 0 0 0,1-1 0 0 0,-1 1-1 0 0,1-1 1 0 0,8 1 0 0 0,-6-2 679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54 2769 0 0,'-18'-12'2856'0'0,"-3"1"2745"0"0,2-1-5345 0 0,6 4 145 0 0,5 2-153 0 0,5 3 184 0 0,3 2-184 0 0,5 1-168 0 0,4 0-104 0 0,3 0-24 0 0,2 0 8 0 0,4 0-144 0 0,2 3-280 0 0,0 1-97 0 0</inkml:trace>
</inkml:ink>
</file>

<file path=ppt/ink/ink6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22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 12 128 0 0,'0'0'128'0'0,"-4"-5"456"0"0,0 1-168 0 0,-1 1 8 0 0,2 3 224 0 0,1 0-135 0 0,0 3-233 0 0,1-1-320 0 0,1-1 96 0 0,-2 0-136 0 0,2 2-88 0 0,0-1-136 0 0,3 1-697 0 0,0-2 377 0 0,0 0-320 0 0,1 1 944 0 0</inkml:trace>
</inkml:ink>
</file>

<file path=ppt/ink/ink6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38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22 8 0 0,'-3'-17'2028'0'0,"3"17"-2010"0"0,0 0 1 0 0,0-1 0 0 0,0 1-1 0 0,0 0 1 0 0,1 0 0 0 0,-1-1-1 0 0,0 1 1 0 0,0 0 0 0 0,0 0-1 0 0,0 0 1 0 0,1-1 0 0 0,-1 1-1 0 0,0 0 1 0 0,0 0 0 0 0,1 0-1 0 0,-1 0 1 0 0,0-1 0 0 0,0 1-1 0 0,0 0 1 0 0,1 0 0 0 0,-1 0-1 0 0,0 0 1 0 0,1 0 0 0 0,-1 0-1 0 0,0 0 1 0 0,0 0 0 0 0,1 0-1 0 0,-1 0 1 0 0,0 0 0 0 0,0 0-1 0 0,1 0 1 0 0,-1 0-1 0 0,0 0 1 0 0,1 0 0 0 0,-1 0-1 0 0,0 0 1 0 0,0 0 0 0 0,1 0-1 0 0,-1 0 1 0 0,0 0 0 0 0,0 1-1 0 0,1-1 1 0 0,-1 0 0 0 0,0 0-1 0 0,0 0 1 0 0,0 0 0 0 0,1 1-1 0 0,-1-1 1 0 0,0 0 0 0 0,17 6-2097 0 0,-11-6 1747 0 0</inkml:trace>
</inkml:ink>
</file>

<file path=ppt/ink/ink6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5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30 8 0 0,'0'-2'313'0'0,"0"1"1"0"0,0-1-1 0 0,-1 0 1 0 0,1 1-1 0 0,-1-1 1 0 0,1 0-1 0 0,-1 1 1 0 0,1-1-1 0 0,-1 1 1 0 0,0-1-1 0 0,0 1 1 0 0,0 0-1 0 0,0-1 1 0 0,0 1-1 0 0,0 0 0 0 0,0 0 1 0 0,0-1-1 0 0,-1 1 1 0 0,-1-1-1 0 0,3 2-304 0 0,0 0-1 0 0,0 0 0 0 0,0 0 1 0 0,0 0-1 0 0,0 0 0 0 0,-1 0 1 0 0,1 0-1 0 0,0 0 0 0 0,0 0 1 0 0,0 0-1 0 0,0 0 0 0 0,0 0 1 0 0,-1 0-1 0 0,1 0 0 0 0,0 0 0 0 0,0 1 1 0 0,0-1-1 0 0,0 0 0 0 0,0 0 1 0 0,-1 0-1 0 0,1 0 0 0 0,0 0 1 0 0,0 0-1 0 0,0 0 0 0 0,0 0 1 0 0,0 0-1 0 0,0 1 0 0 0,0-1 1 0 0,0 0-1 0 0,-1 0 0 0 0,1 0 1 0 0,0 0-1 0 0,0 0 0 0 0,0 1 1 0 0,0-1-1 0 0,0 0 0 0 0,0 0 1 0 0,0 0-1 0 0,0 0 0 0 0,0 0 0 0 0,0 1 1 0 0,0-1-1 0 0,0 0 0 0 0,4 8-551 0 0,10 7-2108 0 0,-8-14 1979 0 0</inkml:trace>
</inkml:ink>
</file>

<file path=ppt/ink/ink6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6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34 8 0 0,'0'-3'463'0'0,"0"0"1"0"0,0 1-1 0 0,0-1 1 0 0,0 0-1 0 0,1 0 1 0 0,-1 0-1 0 0,2-2 1 0 0,-2 4-387 0 0,1 0 0 0 0,-1 1 0 0 0,0-1 0 0 0,1 1 1 0 0,-1-1-1 0 0,1 1 0 0 0,-1-1 0 0 0,1 1 0 0 0,-1 0 0 0 0,1-1 1 0 0,-1 1-1 0 0,1 0 0 0 0,-1-1 0 0 0,1 1 0 0 0,-1 0 0 0 0,1-1 1 0 0,0 1-1 0 0,-1 0 0 0 0,1 0 0 0 0,-1 0 0 0 0,1 0 0 0 0,0 0 0 0 0,-1 0 1 0 0,1 0-1 0 0,0 0 0 0 0,-1 0 0 0 0,1 0 0 0 0,0 0 0 0 0,-1 0 1 0 0,1 0-1 0 0,-1 0 0 0 0,1 0 0 0 0,0 1 0 0 0,-1-1 0 0 0,1 0 1 0 0,0 1-1 0 0,7 1-729 0 0,1 0 1 0 0,0-1-1 0 0,-1 0 1 0 0,1 0-1 0 0,10-1 1 0 0,-8 0-123 0 0</inkml:trace>
</inkml:ink>
</file>

<file path=ppt/ink/ink6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82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10 15 8 0 0,'0'-1'89'0'0,"0"0"1"0"0,-1 0-1 0 0,1-1 0 0 0,-1 1 1 0 0,0 0-1 0 0,1 0 0 0 0,-1 0 1 0 0,0 0-1 0 0,0 0 1 0 0,-1-1-1 0 0,1 1 580 0 0,4 1-151 0 0,5 0-351 0 0,-1 0-541 0 0,0 0 1 0 0,-1 1-1 0 0,11 2 1 0 0,-5 0-318 0 0</inkml:trace>
</inkml:ink>
</file>

<file path=ppt/ink/ink6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19.98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 24 8 0 0,'-6'-5'173'0'0,"5"5"59"0"0,0-1-1 0 0,0 0 1 0 0,0 0-1 0 0,0 1 1 0 0,0-1-1 0 0,0 0 1 0 0,0 0-1 0 0,0 0 1 0 0,0 0-1 0 0,1 0 1 0 0,-1 0-1 0 0,0-1 1 0 0,1 1-1 0 0,-1 0 1 0 0,1 0-1 0 0,-1-2 1 0 0,1 3 216 0 0,17 7-601 0 0,-9-5-346 0 0,0 0 1 0 0,0-1 0 0 0,0 0 0 0 0,0 0 0 0 0,1 0 0 0 0,-1-1 0 0 0,10-1 0 0 0,-14 0 439 0 0,14 0-189 0 0</inkml:trace>
</inkml:ink>
</file>

<file path=ppt/ink/ink6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1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50 24 8 0 0,'-8'-5'220'0'0,"5"3"-13"0"0,1 0 0 0 0,-1 0-1 0 0,0 0 1 0 0,0 0 0 0 0,1 1 0 0 0,-1-1 0 0 0,0 1 0 0 0,-1 0-1 0 0,1 0 1 0 0,0 0 0 0 0,-6-1 0 0 0,9 2-114 0 0,20 5-2029 0 0,-8-4 1284 0 0,-5 2 469 0 0</inkml:trace>
</inkml:ink>
</file>

<file path=ppt/ink/ink6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2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 8 0 0,'1'-4'0'0'0</inkml:trace>
</inkml:ink>
</file>

<file path=ppt/ink/ink6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3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5 440 0 0,'3'-5'1112'0'0,"0"5"-784"0"0,-2 0-8 0 0,2 2-184 0 0,1-1-111 0 0,0 2-74 0 0,2-2-71 0 0,-1 1-480 0 0,3-1 0 0 0,0 1-48 0 0,0-1 512 0 0</inkml:trace>
</inkml:ink>
</file>

<file path=ppt/ink/ink6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47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 38 8 0 0,'1'-1'297'0'0,"-1"-1"-1"0"0,1 1 1 0 0,-1 0-1 0 0,0-1 1 0 0,1 1-1 0 0,-1-1 1 0 0,0 1-1 0 0,0-1 1 0 0,0 1-1 0 0,0-1 1 0 0,0 1-1 0 0,-1 0 1 0 0,1-3-1 0 0,0 3-151 0 0,-1 1-1 0 0,1-1 0 0 0,0 0 0 0 0,0 0 1 0 0,0 1-1 0 0,0-1 0 0 0,-1 0 1 0 0,1 1-1 0 0,0-1 0 0 0,-1 0 1 0 0,1 1-1 0 0,-1-1 0 0 0,1 0 1 0 0,-1 1-1 0 0,1-1 0 0 0,-1 1 1 0 0,1-1-1 0 0,-1 1 0 0 0,1-1 1 0 0,-1 1-1 0 0,1-1 0 0 0,-1 1 1 0 0,0 0-1 0 0,1-1 0 0 0,-1 1 1 0 0,0 0-1 0 0,0 0 0 0 0,0-1 0 0 0,3 4-530 0 0,-1-2 206 0 0,0 0 1 0 0,-1 0 0 0 0,1 0-1 0 0,0 0 1 0 0,-1 0 0 0 0,1 0-1 0 0,0 0 1 0 0,0-1 0 0 0,0 1 0 0 0,2 1-1 0 0,25-2-3525 0 0,-19 0 2929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57 512 0 0,'-17'2'938'0'0,"8"-2"424"0"0,-1 1 0 0 0,1 0-1 0 0,-15 4 1 0 0,22-4-1102 0 0,1-1 0 0 0,-1 1 0 0 0,0 0 0 0 0,0-1 0 0 0,1 1 0 0 0,-1 0 0 0 0,0 0 0 0 0,1 0 0 0 0,-1 0 0 0 0,1 1 0 0 0,-1-1 0 0 0,1 0 0 0 0,-1 1 0 0 0,1-1 0 0 0,0 1 0 0 0,0-1-1 0 0,0 1 1 0 0,0-1 0 0 0,0 1 0 0 0,0 0 0 0 0,0 0 0 0 0,1-1 0 0 0,-2 3 0 0 0,2 0-48 0 0,-1-1-1 0 0,1 1 1 0 0,0-1-1 0 0,0 1 1 0 0,0-1 0 0 0,1 1-1 0 0,-1-1 1 0 0,1 1-1 0 0,0-1 1 0 0,-1 0-1 0 0,2 1 1 0 0,-1-1 0 0 0,3 6-1 0 0,3 3 93 0 0,0-1 1 0 0,12 15-1 0 0,-4-6-83 0 0,15 22-40 0 0,-4-7-53 0 0,35 65 0 0 0,-56-91 82 0 0,-6-16-109 0 0,-9-21-32 0 0,7 19-18 0 0,-6-16 16 0 0,2 0-1 0 0,1-1 1 0 0,-5-53 0 0 0,9 62-73 0 0,2-1-1 0 0,0 0 1 0 0,1 1 0 0 0,1-1 0 0 0,1 1 0 0 0,9-34 0 0 0,-12 50-3 0 0,13-31-21 0 0,-12 31 27 0 0,-1 0 1 0 0,1 0-1 0 0,-1 0 1 0 0,1 0-1 0 0,0 0 1 0 0,0 0-1 0 0,0 0 1 0 0,-1 0 0 0 0,1 0-1 0 0,0 0 1 0 0,0 0-1 0 0,0 0 1 0 0,0 1-1 0 0,1-1 1 0 0,-1 0-1 0 0,0 1 1 0 0,0-1-1 0 0,0 1 1 0 0,0-1-1 0 0,1 1 1 0 0,1-1 0 0 0,-2 1 1 0 0,0 0 1 0 0,0 1 0 0 0,0-1 0 0 0,0 0 0 0 0,0 1 0 0 0,0-1-1 0 0,0 0 1 0 0,0 1 0 0 0,-1 0 0 0 0,1-1 0 0 0,0 1 0 0 0,0-1 0 0 0,-1 1-1 0 0,1 0 1 0 0,0-1 0 0 0,-1 1 0 0 0,1 0 0 0 0,-1 0 0 0 0,1 0-1 0 0,-1-1 1 0 0,1 2 0 0 0,10 22 13 0 0,-9-19-12 0 0,7 15 8 0 0,1 0-1 0 0,1 0 0 0 0,1-1 1 0 0,0-1-1 0 0,2 0 1 0 0,22 24-1 0 0,-23-29-27 0 0,1-1 1 0 0,0-1-1 0 0,0 0 0 0 0,24 13 1 0 0,66 28-252 0 0,-96-49 86 0 0,1 0 0 0 0,0 0 0 0 0,0 0 0 0 0,0-1 0 0 0,0 0 0 0 0,1-1 0 0 0,15 0 0 0 0,-13-1-1448 0 0,1-1 0 0 0,22-4 0 0 0,-14 0-1391 0 0</inkml:trace>
</inkml:ink>
</file>

<file path=ppt/ink/ink6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6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39 128 0 0,'-2'0'328'0'0,"-1"-1"-1"0"0,1 1 1 0 0,0-1-1 0 0,-1 0 1 0 0,1 1-1 0 0,0-1 1 0 0,0 0-1 0 0,0 0 1 0 0,0 0-1 0 0,0-1 1 0 0,0 1-1 0 0,0 0 1 0 0,-3-4 0 0 0,3 3 193 0 0,-1 0 1 0 0,1 0-1 0 0,-1 0 1 0 0,0 1-1 0 0,1-1 1 0 0,-1 1-1 0 0,0-1 1 0 0,-5 0-1 0 0,4 1 189 0 0,-13-3 139 0 0,16 4-836 0 0,1-1 1 0 0,-1 1-1 0 0,1 0 0 0 0,-1 0 0 0 0,1 0 0 0 0,-1 0 0 0 0,0 0 1 0 0,1 0-1 0 0,-1 0 0 0 0,1 0 0 0 0,-1 0 0 0 0,1 0 0 0 0,-1 0 0 0 0,0 1 1 0 0,1-1-1 0 0,-1 0 0 0 0,1 0 0 0 0,-1 0 0 0 0,1 1 0 0 0,-1-1 1 0 0,0 1-1 0 0,1-1-22 0 0,0 0 0 0 0,0 1-1 0 0,1-1 1 0 0,-1 0 0 0 0,0 0 0 0 0,0 1 0 0 0,0-1 0 0 0,0 0 0 0 0,0 0 0 0 0,0 0 0 0 0,1 1 0 0 0,-1-1 0 0 0,0 0-1 0 0,0 0 1 0 0,0 0 0 0 0,1 1 0 0 0,-1-1 0 0 0,0 0 0 0 0,0 0 0 0 0,1 0 0 0 0,-1 0 0 0 0,0 1 0 0 0,0-1-1 0 0,1 0 1 0 0,-1 0 0 0 0,0 0 0 0 0,0 0 0 0 0,1 0 0 0 0,-1 0 0 0 0,0 0 0 0 0,1 0 0 0 0,12 3-303 0 0,-10-3 161 0 0,13 4-1014 0 0,0-2 0 0 0,0 0 0 0 0,1-1 1 0 0,-1 0-1 0 0,20-2 0 0 0,-18-1 485 0 0</inkml:trace>
</inkml:ink>
</file>

<file path=ppt/ink/ink6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74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 8 0 0,'0'-7'0'0'0</inkml:trace>
</inkml:ink>
</file>

<file path=ppt/ink/ink6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7 536 0 0,'-1'-1'32'0'0,"0"0"-1"0"0,0 1 1 0 0,0-1-1 0 0,-1 0 1 0 0,1 1-1 0 0,0 0 1 0 0,-1-1-1 0 0,1 1 1 0 0,0-1-1 0 0,0 1 1 0 0,-1 0-1 0 0,1 0 1 0 0,0 0-1 0 0,-1 0 1 0 0,1 0-1 0 0,-1 0 1 0 0,1 0-1 0 0,0 1 1 0 0,0-1-1 0 0,-2 1 1 0 0,4 0-165 0 0,-1 1 1 0 0,1-1 0 0 0,0 1 0 0 0,0-1 0 0 0,0 1 0 0 0,0-1-1 0 0,0 0 1 0 0,2 3 0 0 0,0-3 132 0 0</inkml:trace>
</inkml:ink>
</file>

<file path=ppt/ink/ink6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0.9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 42 424 0 0,'-9'-1'424'0'0,"4"-6"840"0"0,3-2-751 0 0,2 1 47 0 0,0 2 464 0 0,3 2-264 0 0,0 3-288 0 0,4-2-408 0 0,0 1 48 0 0,2 2-112 0 0,-2-1-272 0 0,0 2-352 0 0,-2-1-296 0 0,2 2-528 0 0,-1 1 335 0 0,0-1-119 0 0</inkml:trace>
</inkml:ink>
</file>

<file path=ppt/ink/ink6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1.1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50 488 0 0,'-1'-2'173'0'0,"0"0"1"0"0,1 1-1 0 0,-1-1 1 0 0,1 0-1 0 0,-1 0 0 0 0,1 0 1 0 0,0 0-1 0 0,0 0 0 0 0,0 0 1 0 0,0 1-1 0 0,0-1 1 0 0,0 0-1 0 0,1 0 0 0 0,-1 0 1 0 0,2-3-1 0 0,-2 4-132 0 0,1 0-1 0 0,-1-1 1 0 0,1 1-1 0 0,0 0 1 0 0,-1 1-1 0 0,1-1 1 0 0,0 0-1 0 0,0 0 1 0 0,0 0 0 0 0,0 0-1 0 0,0 1 1 0 0,0-1-1 0 0,0 0 1 0 0,0 1-1 0 0,0-1 1 0 0,0 1-1 0 0,0-1 1 0 0,1 1 0 0 0,-1 0-1 0 0,0-1 1 0 0,0 1-1 0 0,0 0 1 0 0,1 0-1 0 0,-1 0 1 0 0,0 0-1 0 0,1 0 1 0 0,-1 0-103 0 0,-1-1 1 0 0,0 1-1 0 0,0 0 1 0 0,1 0-1 0 0,-1 0 1 0 0,0 0-1 0 0,0 0 0 0 0,1 0 1 0 0,-1 0-1 0 0,0 0 1 0 0,0 0-1 0 0,1 0 1 0 0,-1 0-1 0 0,0 0 1 0 0,0 0-1 0 0,1 0 0 0 0,-1 0 1 0 0,0 0-1 0 0,0 1 1 0 0,1-1-1 0 0,-1 0 1 0 0,0 0-1 0 0,0 0 1 0 0,1 0-1 0 0,-1 0 0 0 0,0 0 1 0 0,0 1-1 0 0,0-1 1 0 0,1 0-1 0 0,-1 0 1 0 0,0 0-1 0 0,0 1 1 0 0,0-1-1 0 0,0 0 0 0 0,1 0 1 0 0,-1 1-1 0 0,0-1 1 0 0,0 0-1 0 0,0 0 1 0 0,0 1-1 0 0,0-1 0 0 0,0 0 1 0 0,0 0-1 0 0,0 1 1 0 0,0-1-1 0 0,0 0 1 0 0,0 0-1 0 0,0 1 1 0 0,0-1-1 0 0,0 0 0 0 0,0 0 1 0 0,0 1-1 0 0,0-1 1 0 0,0 0-1 0 0,0 0 1 0 0,0 1-1 0 0,0-1 1 0 0,-1 0-1 0 0,1 0 0 0 0,0 1 1 0 0,0-1-1 0 0,-1 0 1 0 0,0 2-410 0 0</inkml:trace>
</inkml:ink>
</file>

<file path=ppt/ink/ink6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1.93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0 8 0 0,'-4'0'0'0'0</inkml:trace>
</inkml:ink>
</file>

<file path=ppt/ink/ink6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03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 1 472 0 0,'0'0'104'0'0,"-1"0"1"0"0,1 1-1 0 0,-1-1 0 0 0,1 0 1 0 0,-1 0-1 0 0,1 1 0 0 0,0-1 1 0 0,-1 0-1 0 0,1 1 0 0 0,0-1 1 0 0,-1 0-1 0 0,1 1 0 0 0,0-1 1 0 0,0 1-1 0 0,-1-1 0 0 0,1 0 1 0 0,0 1-1 0 0,0-1 0 0 0,0 1 1 0 0,0-1-1 0 0,-1 1 0 0 0,1-1 1 0 0,0 1-1 0 0,0-1 0 0 0,0 1 1 0 0,0-1-1 0 0,0 1 0 0 0,0 1-204 0 0,-1 0-1 0 0,1 0 1 0 0,0 0-1 0 0,-1 0 1 0 0,1 0-1 0 0,0 0 1 0 0,0-1-1 0 0,1 4 1 0 0,-1-4 17 0 0,0-1 0 0 0,1 1 0 0 0,0 0 0 0 0,-1-1 0 0 0,1 1 0 0 0,-1 0 0 0 0,1-1 0 0 0,0 1 0 0 0,0-1 1 0 0,-1 1-1 0 0,1-1 0 0 0,0 1 0 0 0,0-1 0 0 0,-1 0 0 0 0,1 1 0 0 0,0-1 0 0 0,0 0 0 0 0,0 0 1 0 0,1 1-1 0 0,21 1-632 0 0,-16-2 646 0 0,1 1 30 0 0</inkml:trace>
</inkml:ink>
</file>

<file path=ppt/ink/ink6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17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78 19 8 0 0,'-4'0'298'0'0,"-1"-1"-1"0"0,1 1 1 0 0,-1-1-1 0 0,1 0 1 0 0,0-1 0 0 0,-7-2-1 0 0,7 2 346 0 0,0 1 0 0 0,-1-1 0 0 0,1 1 0 0 0,0 0 0 0 0,-1 0 0 0 0,-7 0 0 0 0,12 1-638 0 0,1 0-1 0 0,-1 0 1 0 0,0 0-1 0 0,0 1 1 0 0,0-1-1 0 0,0 0 1 0 0,0 0-1 0 0,0 0 1 0 0,0 0-1 0 0,0 0 1 0 0,0 1-1 0 0,0-1 1 0 0,0 0-1 0 0,1 0 1 0 0,-1 0-1 0 0,0 0 1 0 0,0 0-1 0 0,0 1 1 0 0,0-1-1 0 0,0 0 1 0 0,0 0-1 0 0,0 0 1 0 0,0 0-1 0 0,-1 1 1 0 0,1-1-1 0 0,0 0 1 0 0,0 0-1 0 0,0 0 1 0 0,0 0-1 0 0,0 0 1 0 0,0 1-1 0 0,0-1 1 0 0,0 0-1 0 0,0 0 1 0 0,0 0-1 0 0,0 0 1 0 0,-1 0-1 0 0,1 0 1 0 0,0 1-1 0 0,0-1 1 0 0,0 0-1 0 0,0 0 1 0 0,0 0-1 0 0,0 0 1 0 0,-1 0-1 0 0,1 0 1 0 0,0 0-1 0 0,0 0 1 0 0,0 0 0 0 0,0 0-1 0 0,0 0 1 0 0,-1 0-1 0 0,1 0 1 0 0,0 0-1 0 0,0 0 1 0 0,0 0-1 0 0,-1 0 1 0 0,15 8-182 0 0,1-4-666 0 0,0-1-1 0 0,0 0 0 0 0,16 0 0 0 0,-17-2-53 0 0,7 2-396 0 0</inkml:trace>
</inkml:ink>
</file>

<file path=ppt/ink/ink6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3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59 22 1352 0 0,'-21'-1'1481'0'0,"6"-8"1583"0"0,8 4-2640 0 0,-2 2 264 0 0,5 0-359 0 0,1 3 303 0 0,4 0-528 0 0,2 1-48 0 0,3 1-64 0 0,-2 1-152 0 0,3-1-88 0 0,0 3-56 0 0,2-1-897 0 0,1 1-159 0 0,-1 0-312 0 0</inkml:trace>
</inkml:ink>
</file>

<file path=ppt/ink/ink6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50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23 408 0 0,'3'-4'544'0'0,"-1"-4"752"0"0,-1 3-879 0 0,3 3 343 0 0,0 0-272 0 0,1 1 24 0 0,2 1-168 0 0,0 0-280 0 0,0 0-32 0 0,1 1-32 0 0,-1 2-520 0 0,-1 3-312 0 0,0-2-8 0 0,-1 1-505 0 0,-1-2 665 0 0,2 3 168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45 163 1080 0 0,'-10'6'2133'0'0,"6"-4"-1400"0"0,1 1-1 0 0,-1-1 1 0 0,1 0 0 0 0,0 1-1 0 0,0 0 1 0 0,-5 6 0 0 0,7-8-544 0 0,0 0 1 0 0,0 1 0 0 0,1-1-1 0 0,-1 1 1 0 0,0-1-1 0 0,1 1 1 0 0,0-1 0 0 0,-1 1-1 0 0,1-1 1 0 0,0 1-1 0 0,0-1 1 0 0,0 1 0 0 0,0 0-1 0 0,0-1 1 0 0,0 1-1 0 0,0-1 1 0 0,0 1 0 0 0,1-1-1 0 0,-1 1 1 0 0,1-1 0 0 0,-1 1-1 0 0,2 2 1 0 0,0-1-43 0 0,0 0 1 0 0,0 0 0 0 0,0 0 0 0 0,0-1-1 0 0,0 1 1 0 0,0-1 0 0 0,1 1 0 0 0,-1-1-1 0 0,1 0 1 0 0,0 0 0 0 0,2 2 0 0 0,38 19 83 0 0,-24-14-167 0 0,-10-4-61 0 0,-1-1 0 0 0,2 0 0 0 0,-1-1 0 0 0,19 5 0 0 0,-22-7-20 0 0,0 0 0 0 0,0-1 0 0 0,0 0 1 0 0,0 0-1 0 0,0 0 0 0 0,0-1 0 0 0,0 1 0 0 0,0-1 1 0 0,8-3-1 0 0,-3 0-41 0 0,1 0 0 0 0,-1-1 0 0 0,-1 0 0 0 0,1 0 0 0 0,-1-1 1 0 0,0-1-1 0 0,0 0 0 0 0,12-11 0 0 0,-19 15 47 0 0,0 0 1 0 0,0 0 0 0 0,0 0-1 0 0,-1 0 1 0 0,0 0-1 0 0,1-1 1 0 0,-1 1-1 0 0,0-1 1 0 0,-1 1-1 0 0,1-1 1 0 0,-1 0-1 0 0,1 0 1 0 0,-1 0 0 0 0,0 0-1 0 0,-1 0 1 0 0,1 0-1 0 0,-1 0 1 0 0,0 0-1 0 0,0 0 1 0 0,0 0-1 0 0,0 0 1 0 0,-1 0-1 0 0,1 0 1 0 0,-1 0-1 0 0,0 0 1 0 0,0 0 0 0 0,-1 0-1 0 0,-2-5 1 0 0,2 4 6 0 0,-1 1 0 0 0,0-1 1 0 0,1 1-1 0 0,-2-1 1 0 0,1 1-1 0 0,-1 0 1 0 0,1 0-1 0 0,-1 0 0 0 0,0 1 1 0 0,0-1-1 0 0,-1 1 1 0 0,1 0-1 0 0,-1 0 1 0 0,1 1-1 0 0,-1 0 0 0 0,0-1 1 0 0,0 1-1 0 0,-8-2 1 0 0,6 3 30 0 0,0 0 1 0 0,0 0-1 0 0,0 0 0 0 0,0 1 1 0 0,0 0-1 0 0,-1 0 1 0 0,1 1-1 0 0,0 0 1 0 0,0 0-1 0 0,0 1 0 0 0,1 0 1 0 0,-1 0-1 0 0,-12 5 1 0 0,10-2 46 0 0,0 0 1 0 0,0 1-1 0 0,1 0 1 0 0,-1 1 0 0 0,1-1-1 0 0,1 1 1 0 0,-1 1-1 0 0,1 0 1 0 0,1 0 0 0 0,-1 0-1 0 0,1 1 1 0 0,1 0-1 0 0,-8 14 1 0 0,10-16-40 0 0,0 0 0 0 0,1-1 0 0 0,-1 1 0 0 0,1 0 0 0 0,1 0 0 0 0,-1 1-1 0 0,1-1 1 0 0,0 0 0 0 0,1 0 0 0 0,0 1 0 0 0,0-1 0 0 0,1 0 0 0 0,0 0 0 0 0,0 1 0 0 0,0-1 0 0 0,1 0 0 0 0,0 0 0 0 0,0 0 0 0 0,1 0-1 0 0,4 7 1 0 0,0-2-32 0 0,1 0 0 0 0,0-1 0 0 0,1 0 0 0 0,0 0 0 0 0,1-1 0 0 0,0 0 0 0 0,1 0 0 0 0,0-1 0 0 0,13 8 0 0 0,-14-11-49 0 0,0-1 0 0 0,1 1 0 0 0,-1-2 1 0 0,1 0-1 0 0,0 0 0 0 0,0-1 0 0 0,0 0 0 0 0,1-1 1 0 0,-1 0-1 0 0,0-1 0 0 0,19 0 0 0 0,-4-2-117 0 0,0-1 1 0 0,-1-2-1 0 0,1 0 0 0 0,44-15 0 0 0,-55 14 114 0 0,0-1 0 0 0,-1 0 0 0 0,1-2 0 0 0,-1 1 0 0 0,-1-2 0 0 0,1 0 0 0 0,-2 0 0 0 0,24-23 0 0 0,-28 23 36 0 0,0 0 0 0 0,-1-1 0 0 0,0 0 0 0 0,-1 0-1 0 0,0-1 1 0 0,6-15 0 0 0,-9 18 28 0 0,0 0 0 0 0,0-1 1 0 0,-1 1-1 0 0,0-1 0 0 0,0 0 0 0 0,-1 0 1 0 0,0 1-1 0 0,-1-1 0 0 0,-1-12 0 0 0,1 19 0 0 0,0 1 0 0 0,0-1-1 0 0,-1 0 1 0 0,1 1-1 0 0,0-1 1 0 0,-1 0 0 0 0,0 1-1 0 0,1-1 1 0 0,-1 1-1 0 0,0-1 1 0 0,0 1 0 0 0,1-1-1 0 0,-1 1 1 0 0,0 0-1 0 0,-1-1 1 0 0,1 1 0 0 0,-1-1-1 0 0,1 1 1 0 0,-1 0 1 0 0,1 1-1 0 0,0-1 0 0 0,-1 0 0 0 0,1 1 0 0 0,0 0 0 0 0,-1-1 1 0 0,1 1-1 0 0,-1 0 0 0 0,1 0 0 0 0,0 0 0 0 0,-1-1 0 0 0,1 1 0 0 0,-1 1 1 0 0,1-1-1 0 0,-2 0 0 0 0,-4 2 34 0 0,0 0 0 0 0,0 1 0 0 0,1-1 0 0 0,-1 2-1 0 0,1-1 1 0 0,-9 6 0 0 0,2-1 120 0 0,1 0 0 0 0,-21 19 0 0 0,29-24-143 0 0,1 0-1 0 0,0 1 1 0 0,0-1-1 0 0,0 1 0 0 0,0-1 1 0 0,1 1-1 0 0,0 0 1 0 0,-1 0-1 0 0,1 0 0 0 0,1 1 1 0 0,-1-1-1 0 0,1 0 1 0 0,-2 9-1 0 0,3-10-12 0 0,0 0 1 0 0,0 0-1 0 0,1 0 1 0 0,-1 0-1 0 0,1 0 0 0 0,0 0 1 0 0,0 0-1 0 0,0 0 1 0 0,0 0-1 0 0,1-1 0 0 0,-1 1 1 0 0,1 0-1 0 0,-1-1 0 0 0,1 1 1 0 0,0-1-1 0 0,0 0 1 0 0,3 3-1 0 0,2 2 33 0 0,-1-1 1 0 0,1 0-1 0 0,0-1 1 0 0,14 8-1 0 0,-11-8-36 0 0,0 0 0 0 0,0-1 0 0 0,1 0 0 0 0,-1-1-1 0 0,1 0 1 0 0,0-1 0 0 0,0 0 0 0 0,0-1 0 0 0,0 0-1 0 0,0-1 1 0 0,0 0 0 0 0,0 0 0 0 0,0-1 0 0 0,0-1-1 0 0,0 0 1 0 0,0-1 0 0 0,0 0 0 0 0,-1 0 0 0 0,1-1-1 0 0,-1 0 1 0 0,0-1 0 0 0,0 0 0 0 0,-1-1 0 0 0,1 0-1 0 0,13-13 1 0 0,-20 17-19 0 0,0-1 0 0 0,-1 1-1 0 0,0-1 1 0 0,0 0-1 0 0,0 0 1 0 0,0 0 0 0 0,0 0-1 0 0,0 0 1 0 0,-1 0 0 0 0,1 0-1 0 0,-1-1 1 0 0,0 1 0 0 0,0-1-1 0 0,-1 1 1 0 0,1-1-1 0 0,0 1 1 0 0,-1-1 0 0 0,0 1-1 0 0,0-1 1 0 0,0 1 0 0 0,-1-5-1 0 0,-2-7-10 0 0,0 0 0 0 0,-1 1-1 0 0,-10-25 1 0 0,7 19 2 0 0,-1-3-99 0 0,-23-42-1 0 0,26 56 105 0 0,0 1 0 0 0,0 0 0 0 0,-1 0 0 0 0,0 0 0 0 0,0 1 0 0 0,-1 0 0 0 0,0 1 0 0 0,-8-7 0 0 0,12 10 8 0 0,-1 1-1 0 0,0 0 1 0 0,0 0 0 0 0,0 0 0 0 0,0 0 0 0 0,-1 1 0 0 0,1 0 0 0 0,0 0-1 0 0,-1 0 1 0 0,1 0 0 0 0,-1 1 0 0 0,1-1 0 0 0,-6 1 0 0 0,3 1 5 0 0,0 0 1 0 0,0 0 0 0 0,0 1-1 0 0,0-1 1 0 0,0 2-1 0 0,0-1 1 0 0,-11 6 0 0 0,5-1 31 0 0,1 1 0 0 0,0 0 1 0 0,0 1-1 0 0,0 0 1 0 0,1 1-1 0 0,0 1 0 0 0,-13 17 1 0 0,21-25-16 0 0,0 1 0 0 0,0 0 0 0 0,0 0 0 0 0,1 0 0 0 0,0 0 0 0 0,0 1 0 0 0,0-1 0 0 0,-2 10 0 0 0,3-12-2 0 0,1 1-1 0 0,0-1 0 0 0,0 0 1 0 0,0 1-1 0 0,0-1 0 0 0,0 1 1 0 0,1-1-1 0 0,-1 1 0 0 0,1-1 1 0 0,0 0-1 0 0,-1 1 0 0 0,1-1 1 0 0,0 0-1 0 0,0 0 0 0 0,1 1 1 0 0,-1-1-1 0 0,0 0 0 0 0,1 0 1 0 0,2 2-1 0 0,5 6-5 0 0,0-1 0 0 0,1 0 0 0 0,0-1 0 0 0,1 0 0 0 0,0 0 1 0 0,0-1-1 0 0,0-1 0 0 0,1 0 0 0 0,0 0 0 0 0,17 4 0 0 0,-4-2 4 0 0,0-2 0 0 0,0-1-1 0 0,1-1 1 0 0,33 1 0 0 0,-53-5-25 0 0,1 0 1 0 0,0-1-1 0 0,-1 0 1 0 0,1 0-1 0 0,-1 0 1 0 0,10-4-1 0 0,-11 3-3 0 0,-1 0 0 0 0,1 0 1 0 0,-1 0-1 0 0,0 0 0 0 0,1 0 0 0 0,-1-1 0 0 0,-1 0 0 0 0,1 0 0 0 0,6-6 1 0 0,-9 7 13 0 0,1 0 1 0 0,-1 1 0 0 0,0-1 0 0 0,0 0 0 0 0,-1 0-1 0 0,1 0 1 0 0,0 0 0 0 0,-1 0 0 0 0,1 0 0 0 0,-1 0-1 0 0,1 0 1 0 0,-1 0 0 0 0,0 0 0 0 0,0-4 0 0 0,-1 2-8 0 0,1-1 1 0 0,-1 1 0 0 0,0 0 0 0 0,0-1-1 0 0,-1 1 1 0 0,-2-6 0 0 0,-1-1-15 0 0,-2 0-1 0 0,1 1 1 0 0,-16-19 0 0 0,21 27 18 0 0,0 0 1 0 0,-1 1 0 0 0,1-1-1 0 0,0 1 1 0 0,-1-1 0 0 0,1 1-1 0 0,-1 0 1 0 0,0 0-1 0 0,1 0 1 0 0,-1 0 0 0 0,0 0-1 0 0,-2-1 1 0 0,3 2 5 0 0,1 0 1 0 0,-1 0-1 0 0,0 0 1 0 0,0 0-1 0 0,0 0 1 0 0,0 1-1 0 0,0-1 0 0 0,0 0 1 0 0,1 1-1 0 0,-1-1 1 0 0,0 0-1 0 0,0 1 0 0 0,1-1 1 0 0,-1 1-1 0 0,0-1 1 0 0,0 1-1 0 0,1-1 1 0 0,-1 1-1 0 0,1 0 0 0 0,-1-1 1 0 0,0 1-1 0 0,1 0 1 0 0,-1 0-1 0 0,1-1 1 0 0,0 1-1 0 0,-1 0 0 0 0,0 1 1 0 0,-2 4 31 0 0,0 0-1 0 0,1 1 1 0 0,-1-1 0 0 0,1 1 0 0 0,0-1-1 0 0,1 1 1 0 0,0 0 0 0 0,0 0 0 0 0,0 0-1 0 0,1 0 1 0 0,0 0 0 0 0,0 0-1 0 0,1-1 1 0 0,0 1 0 0 0,0 0 0 0 0,4 11-1 0 0,-2-6-27 0 0,2 0-1 0 0,-1-1 1 0 0,2 1-1 0 0,-1-1 1 0 0,1-1-1 0 0,1 1 1 0 0,0-1-1 0 0,12 13 1 0 0,-6-9-175 0 0,1 0-1 0 0,0-2 1 0 0,1 0 0 0 0,28 17 0 0 0,-22-17-1769 0 0,34 14-1 0 0,-29-16-32 0 0</inkml:trace>
</inkml:ink>
</file>

<file path=ppt/ink/ink6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64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 8 0 0,'13'0'0'0'0,"0"0"0"0"0,-1 0 0 0 0,0 0 0 0 0,-1-1 0 0 0,0 1 0 0 0,0 0 0 0 0,1 3 0 0 0,-1-3 0 0 0,-1 1 0 0 0,0 2 0 0 0,-1-1 0 0 0,0 0 0 0 0,-1 0 0 0 0,1-1 0 0 0,-1 1 0 0 0,1-2 0 0 0</inkml:trace>
</inkml:ink>
</file>

<file path=ppt/ink/ink6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8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33 64 0 0,'-13'-12'2117'0'0,"10"9"-1299"0"0,1 0 0 0 0,-1 1 1 0 0,0-1-1 0 0,0 1 0 0 0,-6-4 0 0 0,9 6-799 0 0,-1-1 0 0 0,1 1 0 0 0,-1 0 0 0 0,0 0 0 0 0,1 0 0 0 0,-1 0-1 0 0,0-1 1 0 0,1 1 0 0 0,-1 0 0 0 0,1 0 0 0 0,-1 0 0 0 0,0 0 0 0 0,1 1 0 0 0,-1-1 0 0 0,0 0-1 0 0,1 0 1 0 0,-1 0 0 0 0,1 0 0 0 0,-1 1 0 0 0,0-1 0 0 0,1 0 0 0 0,-1 0 0 0 0,1 1 0 0 0,-1-1-1 0 0,1 1 1 0 0,-1-1 0 0 0,1 0 0 0 0,-1 1 0 0 0,1-1 0 0 0,-1 1 0 0 0,1-1 0 0 0,0 1-1 0 0,-1-1 1 0 0,1 1 0 0 0,0 0 0 0 0,0-1 0 0 0,-1 1 0 0 0,1-1 0 0 0,0 2 0 0 0,0-2-47 0 0,-1 0 1 0 0,1 1 0 0 0,0-1 0 0 0,0 1-1 0 0,0-1 1 0 0,0 0 0 0 0,0 1 0 0 0,0-1-1 0 0,0 1 1 0 0,0-1 0 0 0,0 0 0 0 0,0 1-1 0 0,0-1 1 0 0,0 1 0 0 0,0-1 0 0 0,0 0-1 0 0,0 1 1 0 0,0-1 0 0 0,0 1 0 0 0,0-1-1 0 0,1 0 1 0 0,-1 1 0 0 0,0-1-1 0 0,0 0 1 0 0,0 1 0 0 0,1-1 0 0 0,-1 0-1 0 0,0 1 1 0 0,1-1 0 0 0,-1 0 0 0 0,0 0-1 0 0,1 1 1 0 0,-1-1 0 0 0,0 0 0 0 0,1 0-1 0 0,-1 0 1 0 0,0 1 0 0 0,1-1 0 0 0,-1 0-1 0 0,1 0 1 0 0,19 6-1584 0 0,-15-5 1022 0 0,5 1-314 0 0</inkml:trace>
</inkml:ink>
</file>

<file path=ppt/ink/ink6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2.9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38 520 0 0,'1'-2'469'0'0,"0"1"0"0"0,-1 0-1 0 0,1 0 1 0 0,0-1 0 0 0,-1 1-1 0 0,1-1 1 0 0,-1 1 0 0 0,1 0-1 0 0,-1-1 1 0 0,0-2 0 0 0,6-12 3789 0 0,-6 16-4222 0 0,1 0 0 0 0,-1-1 0 0 0,0 1 0 0 0,1 0 0 0 0,-1-1-1 0 0,1 1 1 0 0,-1 0 0 0 0,1 0 0 0 0,-1-1 0 0 0,1 1 0 0 0,0 0 0 0 0,-1 0 0 0 0,1 0-1 0 0,-1 0 1 0 0,1 0 0 0 0,-1 0 0 0 0,1 0 0 0 0,0 0 0 0 0,-1 0 0 0 0,1 0-1 0 0,-1 0 1 0 0,1 0 0 0 0,-1 0 0 0 0,1 0 0 0 0,-1 0 0 0 0,1 1 0 0 0,0-1 0 0 0,-1 0-1 0 0,1 1 1 0 0,46 14-702 0 0,-28-9-1233 0 0,-1-2 1 0 0,2 0-1 0 0,34 1 1 0 0,-36-4 1260 0 0</inkml:trace>
</inkml:ink>
</file>

<file path=ppt/ink/ink6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1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33 8 0 0,'5'-11'702'0'0,"-4"9"-303"0"0,0 0 0 0 0,-1 0 0 0 0,1 0 0 0 0,0 0-1 0 0,0 0 1 0 0,1 0 0 0 0,0-2 0 0 0,-1 4-333 0 0,-1-1-1 0 0,1 1 1 0 0,0-1-1 0 0,-1 1 1 0 0,1 0 0 0 0,-1 0-1 0 0,1-1 1 0 0,-1 1 0 0 0,1 0-1 0 0,0 0 1 0 0,-1 0 0 0 0,1 0-1 0 0,0-1 1 0 0,-1 1 0 0 0,1 0-1 0 0,-1 0 1 0 0,1 0 0 0 0,0 1-1 0 0,-1-1 1 0 0,1 0 0 0 0,0 0-1 0 0,-1 0 1 0 0,1 0 0 0 0,-1 0-1 0 0,1 1 1 0 0,0-1 0 0 0,-1 0-1 0 0,1 1 1 0 0,0-1 0 0 0,9 5-561 0 0,0-1 1 0 0,1 0 0 0 0,0 0 0 0 0,0-1 0 0 0,0-1-1 0 0,14 2 1 0 0,-11-3 227 0 0</inkml:trace>
</inkml:ink>
</file>

<file path=ppt/ink/ink6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2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8 0 0,'0'-1'74'0'0,"0"-1"-1"0"0,0 1 1 0 0,0 0-1 0 0,0 0 1 0 0,1 0-1 0 0,-1 0 1 0 0,0 0-1 0 0,1 0 1 0 0,-1 0-1 0 0,0 0 1 0 0,1 0-1 0 0,-1 0 1 0 0,1 0-1 0 0,0 0 1 0 0,-1 0-1 0 0,1 0 1 0 0,0 0-1 0 0,0 0 1 0 0,-1 1-1 0 0,1-1 1 0 0,0 0-1 0 0,0 1 1 0 0,0-1-1 0 0,0 0 1 0 0,0 1-1 0 0,0-1 1 0 0,0 1-1 0 0,0-1 1 0 0,0 1-1 0 0,2-1 1 0 0,4 0 607 0 0,-1 0 1 0 0,0 0-1 0 0,1 1 1 0 0,8 0 0 0 0,1 0-150 0 0,12 0-680 0 0,1 2 1 0 0,37 6-1 0 0,-18-2-1022 0 0,-28-4 306 0 0,0 0-149 0 0</inkml:trace>
</inkml:ink>
</file>

<file path=ppt/ink/ink6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15 8 0 0,'0'0'34'0'0,"0"0"1"0"0,0-1-1 0 0,0 1 1 0 0,0 0-1 0 0,0 0 0 0 0,0-1 1 0 0,0 1-1 0 0,0 0 0 0 0,0 0 1 0 0,0 0-1 0 0,-1-1 1 0 0,1 1-1 0 0,0 0 0 0 0,0 0 1 0 0,1-1-1 0 0,-1 1 1 0 0,0 0-1 0 0,0 0 0 0 0,0-1 1 0 0,0 1-1 0 0,0 0 1 0 0,0 0-1 0 0,0-1 0 0 0,0 1 1 0 0,0 0-1 0 0,0 0 0 0 0,1 0 1 0 0,-1-1-1 0 0,0 1 1 0 0,0 0-1 0 0,0 0 0 0 0,0 0 1 0 0,1 0-1 0 0,-1-1 1 0 0,12-3 728 0 0,16 3-62 0 0,-25 1-634 0 0,53 0 102 0 0,-6-1-945 0 0,91 10 0 0 0,-118-5-88 0 0</inkml:trace>
</inkml:ink>
</file>

<file path=ppt/ink/ink6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61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31 512 0 0,'0'-1'185'0'0,"0"0"0"0"0,0 0 0 0 0,0 0 1 0 0,0 0-1 0 0,0 0 0 0 0,0 0 0 0 0,1 0 0 0 0,-1 0 0 0 0,0 0 0 0 0,1 0 0 0 0,-1 0 1 0 0,1 0-1 0 0,-1 1 0 0 0,1-1 0 0 0,0 0 0 0 0,-1 0 0 0 0,1 0 0 0 0,0 1 0 0 0,-1-1 0 0 0,2 0 1 0 0,0-1 67 0 0,0 1 0 0 0,0 0 0 0 0,0 0 0 0 0,0 0 0 0 0,0 0 1 0 0,0 1-1 0 0,1-1 0 0 0,2 0 0 0 0,5 0-6 0 0,-1 0 0 0 0,0 1 0 0 0,12 0 0 0 0,-18 1-306 0 0,99 6-521 0 0,-34 1-2594 0 0,-45-7 1604 0 0,-12 1 607 0 0</inkml:trace>
</inkml:ink>
</file>

<file path=ppt/ink/ink6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7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34 64 0 0,'0'-3'664'0'0,"1"0"0"0"0,0 0 0 0 0,-1 1-1 0 0,1-1 1 0 0,0 0 0 0 0,1 1 0 0 0,-1-1 0 0 0,3-3 0 0 0,-4 6-484 0 0,0-1 1 0 0,1 1-1 0 0,-1-1 1 0 0,1 1-1 0 0,-1 0 1 0 0,1-1-1 0 0,-1 1 1 0 0,1 0-1 0 0,-1-1 1 0 0,1 1-1 0 0,-1 0 1 0 0,1-1-1 0 0,0 1 1 0 0,-1 0-1 0 0,1 0 1 0 0,-1 0-1 0 0,1 0 1 0 0,0-1-1 0 0,-1 1 1 0 0,1 0-1 0 0,0 0 1 0 0,11 6-754 0 0,-1 1 53 0 0,1-1 0 0 0,-1 0 0 0 0,1 0 0 0 0,0-1 0 0 0,0-1 0 0 0,0 0 0 0 0,22 4 0 0 0,-15-4-156 0 0</inkml:trace>
</inkml:ink>
</file>

<file path=ppt/ink/ink6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3.91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58 8 0 0,'3'-5'842'0'0,"0"1"1"0"0,-1 0-1 0 0,0-1 1 0 0,2-4-1 0 0,9-16 4375 0 0,-13 24-5201 0 0,1 1 1 0 0,0 0-1 0 0,-1-1 1 0 0,1 1-1 0 0,-1-1 1 0 0,1 1-1 0 0,0 0 1 0 0,-1-1-1 0 0,1 1 1 0 0,0 0 0 0 0,-1-1-1 0 0,1 1 1 0 0,0 0-1 0 0,0 0 1 0 0,-1 0-1 0 0,1 0 1 0 0,0 0-1 0 0,-1 0 1 0 0,1 0-1 0 0,0 0 1 0 0,0 0-1 0 0,-1 0 1 0 0,1 0-1 0 0,0 0 1 0 0,0 1 0 0 0,0-1-1 0 0,22 11-289 0 0,-15-7 48 0 0,16 5-1186 0 0,0-1 1 0 0,1-2-1 0 0,-1 0 1 0 0,45 4-1 0 0,-47-7 767 0 0</inkml:trace>
</inkml:ink>
</file>

<file path=ppt/ink/ink6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05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8 0 0,'6'-15'1798'0'0,"-5"13"-1247"0"0,-1 1 1 0 0,1-1-1 0 0,0 0 0 0 0,0 1 0 0 0,-1-1 0 0 0,1 0 0 0 0,0 1 1 0 0,2-3-1 0 0,-2 4-494 0 0,-1 0 1 0 0,1-1-1 0 0,-1 1 1 0 0,1 0-1 0 0,0-1 1 0 0,-1 1-1 0 0,1 0 1 0 0,0 0 0 0 0,-1 0-1 0 0,1 0 1 0 0,0-1-1 0 0,-1 1 1 0 0,1 0-1 0 0,0 0 1 0 0,-1 0-1 0 0,1 0 1 0 0,0 1-1 0 0,-1-1 1 0 0,1 0-1 0 0,0 0 1 0 0,-1 0 0 0 0,1 0-1 0 0,0 1 1 0 0,-1-1-1 0 0,1 0 1 0 0,-1 1-1 0 0,2 0 1 0 0,13 6-1008 0 0,1-1 1 0 0,0 0-1 0 0,1-1 1 0 0,19 3-1 0 0,-18-5-376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250 258 536 0 0,'-2'-1'454'0'0,"0"0"1"0"0,0 1-1 0 0,0-1 0 0 0,0 0 0 0 0,-1 1 0 0 0,1-1 1 0 0,0 1-1 0 0,0 0 0 0 0,-1-1 0 0 0,1 1 0 0 0,0 0 1 0 0,0 1-1 0 0,-1-1 0 0 0,-2 1 0 0 0,5-1-298 0 0,-1 0-1 0 0,0 1 1 0 0,0-1 0 0 0,0 1-1 0 0,0-1 1 0 0,1 0-1 0 0,-1 1 1 0 0,0 0-1 0 0,1-1 1 0 0,-1 1-1 0 0,0-1 1 0 0,1 1 0 0 0,-1 0-1 0 0,0-1 1 0 0,1 1-1 0 0,-1 0 1 0 0,1 0-1 0 0,0 0 1 0 0,-1-1 0 0 0,1 1-1 0 0,0 0 1 0 0,-1 0-1 0 0,1 0 1 0 0,0 0-1 0 0,0 0 1 0 0,0-1-1 0 0,0 1 1 0 0,-1 0 0 0 0,1 0-1 0 0,1 0 1 0 0,-1 0-1 0 0,0 0 1 0 0,0 0-1 0 0,0 0 1 0 0,0-1 0 0 0,1 1-1 0 0,-1 0 1 0 0,1 1-1 0 0,1 3 57 0 0,0-1 0 0 0,1 1 0 0 0,0-1 0 0 0,0 1 1 0 0,0-1-1 0 0,0 0 0 0 0,1 0 0 0 0,-1 0 0 0 0,1-1 0 0 0,0 1 0 0 0,0-1 0 0 0,5 3 0 0 0,21 21 431 0 0,-20-16-504 0 0,0 0 1 0 0,-2 1 0 0 0,1 0 0 0 0,8 17-1 0 0,-17-28-138 0 0,6 10 16 0 0,0 0 0 0 0,-1 0 1 0 0,-1 1-1 0 0,1 0 0 0 0,-2 0 0 0 0,4 20 1 0 0,-7-31-19 0 0,0 0 0 0 0,1 0 0 0 0,-1 1 0 0 0,0-1 0 0 0,0 0 1 0 0,0 0-1 0 0,0 0 0 0 0,0 0 0 0 0,0 1 0 0 0,0-1 0 0 0,-1 0 0 0 0,1 0 0 0 0,0 0 0 0 0,-1 0 1 0 0,1 0-1 0 0,-1 0 0 0 0,1 0 0 0 0,-1 0 0 0 0,1 0 0 0 0,-1 0 0 0 0,0 0 0 0 0,1 0 1 0 0,-1 0-1 0 0,0 0 0 0 0,0 0 0 0 0,0 0 0 0 0,0-1 0 0 0,0 1 0 0 0,0 0 0 0 0,0-1 1 0 0,0 1-1 0 0,0-1 0 0 0,0 1 0 0 0,0-1 0 0 0,0 1 0 0 0,0-1 0 0 0,0 0 0 0 0,0 0 1 0 0,-1 0-1 0 0,1 1 0 0 0,-2-1 0 0 0,-5-1-8 0 0,0 0 0 0 0,0 0 0 0 0,0 0 0 0 0,0-1 0 0 0,-9-3 0 0 0,0 0 2 0 0,-42-7 50 0 0,34 8 50 0 0,0-2 0 0 0,0 0 0 0 0,1-1 0 0 0,-41-19 1 0 0,61 24-55 0 0,0 0 0 0 0,0-1 1 0 0,0 1-1 0 0,1-1 0 0 0,-1 0 1 0 0,1 0-1 0 0,0 0 0 0 0,-4-6 1 0 0,6 8-22 0 0,0-1 1 0 0,0 1 0 0 0,0-1 0 0 0,0 0 0 0 0,0 0 0 0 0,0 1-1 0 0,1-1 1 0 0,-1 0 0 0 0,1 0 0 0 0,0 0 0 0 0,-1 0-1 0 0,1 0 1 0 0,0 0 0 0 0,0 0 0 0 0,0 0 0 0 0,0 0 0 0 0,1 0-1 0 0,-1 1 1 0 0,0-1 0 0 0,1 0 0 0 0,1-4 0 0 0,1 0 0 0 0,1-1-1 0 0,0 1 1 0 0,0 0 0 0 0,1 0 0 0 0,-1 1 0 0 0,1-1 0 0 0,1 1 0 0 0,-1 0-1 0 0,1 0 1 0 0,6-4 0 0 0,12-7 72 0 0,30-16 0 0 0,-10 8 32 0 0,62-36 208 0 0,-89 49-160 0 0,-1-1 0 0 0,1-1 0 0 0,27-30 0 0 0,-40 38-117 0 0,17-18 291 0 0,45-39-1 0 0,-58 55-357 0 0,0 1 0 0 0,0 1 0 0 0,1 0 0 0 0,0 0 0 0 0,0 0-1 0 0,1 1 1 0 0,-1 1 0 0 0,1-1 0 0 0,18-2 0 0 0,-7 2-434 0 0,0 2 0 0 0,28 0 1 0 0,-31 3-532 0 0</inkml:trace>
</inkml:ink>
</file>

<file path=ppt/ink/ink6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20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35 328 0 0,'9'-16'2531'0'0,"-1"0"2156"0"0,-8 16-4630 0 0,1 0 1 0 0,-1-1 0 0 0,1 1 0 0 0,-1 0-1 0 0,1 0 1 0 0,-1-1 0 0 0,1 1 0 0 0,-1 0-1 0 0,1 0 1 0 0,-1 0 0 0 0,1-1 0 0 0,-1 1-1 0 0,1 0 1 0 0,-1 0 0 0 0,1 0 0 0 0,-1 0-1 0 0,1 0 1 0 0,-1 0 0 0 0,1 0 0 0 0,-1 0-1 0 0,1 0 1 0 0,0 0 0 0 0,-1 1 0 0 0,1-1-1 0 0,-1 0 1 0 0,1 0 0 0 0,-1 0-1 0 0,1 1 1 0 0,0-1 0 0 0,20 10-872 0 0,1-1-1 0 0,0-1 1 0 0,1-1-1 0 0,0-2 1 0 0,0 0-1 0 0,26 2 1 0 0,-26-4-74 0 0</inkml:trace>
</inkml:ink>
</file>

<file path=ppt/ink/ink6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34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19 8 0 0,'6'-6'136'0'0,"0"2"520"0"0,-2 1-256 0 0,0 0 472 0 0,0 2-591 0 0,2 0 103 0 0,1 1-232 0 0,2 1-24 0 0,-1 0-40 0 0,2 2-144 0 0,0-1-232 0 0,2-1-153 0 0,1 2-23 0 0,1 0-384 0 0,2-2 432 0 0,-1-1 80 0 0</inkml:trace>
</inkml:ink>
</file>

<file path=ppt/ink/ink6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5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19 8 0 0,'0'-1'7'0'0,"0"1"-1"0"0,0-1 1 0 0,0 0 0 0 0,0 1 0 0 0,0-1-1 0 0,0 0 1 0 0,1 1 0 0 0,-1-1-1 0 0,0 0 1 0 0,0 1 0 0 0,1-1-1 0 0,-1 0 1 0 0,0 1 0 0 0,1-1 0 0 0,-1 1-1 0 0,0-1 1 0 0,1 1 0 0 0,-1-1-1 0 0,1 1 1 0 0,-1-1 0 0 0,1 1-1 0 0,-1-1 1 0 0,1 1 0 0 0,0-1 0 0 0,-1 1-1 0 0,2-1 1 0 0,0 1 37 0 0,0-1 0 0 0,0 0 0 0 0,1 1 0 0 0,-1 0 0 0 0,0-1 0 0 0,0 1 0 0 0,0 0 0 0 0,4 1-1 0 0,4 0 141 0 0,0 1-1 0 0,17 5 1 0 0,4 1-409 0 0,1-1-1 0 0,-1-1 1 0 0,1-1-1 0 0,59 0 1 0 0,-75-5 225 0 0</inkml:trace>
</inkml:ink>
</file>

<file path=ppt/ink/ink6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69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 47 8 0 0,'-2'-10'608'0'0,"1"1"-496"0"0,-1 0 2073 0 0,1 3-673 0 0,1 2-360 0 0,1-1-768 0 0,1 3 72 0 0,-1 0-248 0 0,2 2-168 0 0,0 0-56 0 0,1 3-80 0 0,2 0-384 0 0,-2 1-96 0 0,3 0-80 0 0,0 1-536 0 0,2-1 688 0 0,-1 0-56 0 0</inkml:trace>
</inkml:ink>
</file>

<file path=ppt/ink/ink6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85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52 61 1368 0 0,'-52'-61'10929'0'0,"52"61"-10854"0"0,14 8 64 0 0,12 2-866 0 0,47 13 0 0 0,-15-6-1241 0 0,21 6-1348 0 0,-51-16 2016 0 0</inkml:trace>
</inkml:ink>
</file>

<file path=ppt/ink/ink6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4.97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44 8 0 0,'-9'-7'440'0'0,"0"0"904"0"0,3-5-671 0 0,2 2 447 0 0,3 6-88 0 0,-1 1-80 0 0,5 3-736 0 0,1 1-160 0 0,2 2-304 0 0,1 0-72 0 0,0 1-88 0 0,0 0-512 0 0,2 0-8 0 0,1 1-121 0 0</inkml:trace>
</inkml:ink>
</file>

<file path=ppt/ink/ink6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5.1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30 128 0 0,'23'-11'845'0'0,"-18"8"-521"0"0,-1 0-1 0 0,1 1 1 0 0,1 0 0 0 0,-1 0 0 0 0,0 0 0 0 0,0 1 0 0 0,10-2-1 0 0,-5 2-870 0 0,1 2 0 0 0,-1-1 0 0 0,1 1 0 0 0,-1 1-1 0 0,12 3 1 0 0,-6-2 288 0 0,-6-1 246 0 0</inkml:trace>
</inkml:ink>
</file>

<file path=ppt/ink/ink6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5.3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19 8 0 0,'0'0'85'0'0,"0"-1"1"0"0,-1 0-1 0 0,1 1 0 0 0,0-1 1 0 0,0 0-1 0 0,0 0 0 0 0,1 1 1 0 0,-1-1-1 0 0,0 0 0 0 0,0 1 1 0 0,0-1-1 0 0,0 0 0 0 0,1 1 1 0 0,-1-1-1 0 0,0 0 0 0 0,1 1 1 0 0,-1-1-1 0 0,0 0 0 0 0,1 1 0 0 0,-1-1 1 0 0,1 1-1 0 0,-1-1 0 0 0,1 1 1 0 0,-1-1-1 0 0,2 0 0 0 0,0 1-20 0 0,-1-1 0 0 0,1 1 0 0 0,0 0 0 0 0,0 0-1 0 0,-1 0 1 0 0,1 0 0 0 0,0 0 0 0 0,0 0 0 0 0,-1 1-1 0 0,3 0 1 0 0,37 6-128 0 0,121 27-1186 0 0,-145-29 814 0 0</inkml:trace>
</inkml:ink>
</file>

<file path=ppt/ink/ink6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47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96 113 512 0 0,'-3'1'508'0'0,"-1"-1"1"0"0,1 0-1 0 0,0 1 0 0 0,0 0 1 0 0,0 0-1 0 0,-1 0 0 0 0,1 0 1 0 0,0 0-1 0 0,0 1 0 0 0,1-1 1 0 0,-1 1-1 0 0,0 0 0 0 0,0 0 1 0 0,-4 4-1 0 0,-2 3 2041 0 0,1 0 0 0 0,-12 17 0 0 0,16-21-1765 0 0,0 4 3922 0 0,8-12-3774 0 0,18-17-580 0 0,1 1 0 0 0,41-25-1 0 0,-12 8-76 0 0,-36 25-230 0 0,0 1-1 0 0,0 0 1 0 0,0 1 0 0 0,2 0 0 0 0,28-9 0 0 0,-44 17-18 0 0,0 1-1 0 0,-1-1 0 0 0,1 1 1 0 0,0-1-1 0 0,0 1 1 0 0,-1 0-1 0 0,1 0 1 0 0,0 0-1 0 0,0 0 1 0 0,-1 0-1 0 0,1 0 0 0 0,0 0 1 0 0,0 1-1 0 0,-1-1 1 0 0,1 1-1 0 0,0-1 1 0 0,-1 1-1 0 0,1 0 1 0 0,2 1-1 0 0,-3-1 9 0 0,0 0-1 0 0,0 0 1 0 0,0 1-1 0 0,0-1 1 0 0,0 0-1 0 0,0 1 1 0 0,0-1 0 0 0,-1 1-1 0 0,1-1 1 0 0,0 1-1 0 0,-1-1 1 0 0,1 1-1 0 0,-1 0 1 0 0,0-1 0 0 0,1 1-1 0 0,-1-1 1 0 0,0 1-1 0 0,0 0 1 0 0,0-1-1 0 0,-1 4 1 0 0,-9 95 348 0 0,-2 15-279 0 0,12-95 0 0 0,0 1 0 0 0,5 38 0 0 0,-4-54-103 0 0,0 0-1 0 0,0 0 0 0 0,0 0 1 0 0,1 0-1 0 0,0 0 0 0 0,0 0 0 0 0,0 0 1 0 0,0-1-1 0 0,1 1 0 0 0,0-1 1 0 0,0 0-1 0 0,0 1 0 0 0,1-2 0 0 0,-1 1 1 0 0,1 0-1 0 0,8 6 0 0 0,-10-9-16 0 0,1 1 1 0 0,0 0-1 0 0,0-1 0 0 0,0 0 1 0 0,0 1-1 0 0,0-1 0 0 0,0 0 0 0 0,0-1 1 0 0,1 1-1 0 0,-1-1 0 0 0,0 1 0 0 0,0-1 1 0 0,1 0-1 0 0,-1 0 0 0 0,6-1 1 0 0,-3-1-181 0 0,-1 1 0 0 0,0-1 0 0 0,0 0 0 0 0,0 0 0 0 0,0-1 0 0 0,0 1 0 0 0,0-1 0 0 0,7-6 0 0 0,-2 1-1522 0 0,-2 1-1 0 0,16-18 1 0 0,-19 19-552 0 0,-1 0 1 0 0,8-13-1 0 0,-4 4 235 0 0</inkml:trace>
</inkml:ink>
</file>

<file path=ppt/ink/ink6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28.7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579 22 1768 0 0,'-15'-21'8929'0'0,"15"22"-8918"0"0,-1-1 1 0 0,1 1-1 0 0,0-1 1 0 0,-1 1-1 0 0,1-1 1 0 0,0 1-1 0 0,-1-1 1 0 0,1 1-1 0 0,-1-1 1 0 0,1 0-1 0 0,0 1 1 0 0,-1-1-1 0 0,1 0 1 0 0,-1 1-1 0 0,0-1 1 0 0,1 0-1 0 0,-1 1 1 0 0,1-1-1 0 0,-2 0 1 0 0,-14 6 258 0 0,12-4-118 0 0,-44 20 2097 0 0,44-21-2093 0 0,0 0 294 0 0,-1 0 0 0 0,1 0 0 0 0,0 1 0 0 0,-1 0 0 0 0,1-1 0 0 0,0 2 0 0 0,0-1 0 0 0,0 0 0 0 0,0 1 0 0 0,0 0 0 0 0,-4 4-1 0 0,-54 58 2232 0 0,31-31-2314 0 0,-1-1-1 0 0,-44 34 1 0 0,-106 52-274 0 0,169-112-104 0 0,9-4-26 0 0,-14 8-36 0 0,17-10 36 0 0,1-1 0 0 0,-1 1 0 0 0,0-1 1 0 0,1 1-1 0 0,-1-1 0 0 0,1 1 0 0 0,-1 0 0 0 0,1-1 0 0 0,-1 1 1 0 0,1 0-1 0 0,-1-1 0 0 0,1 1 0 0 0,0 0 0 0 0,-1 0 1 0 0,1-1-1 0 0,0 1 0 0 0,-1 0 0 0 0,1 0 0 0 0,0-1 1 0 0,0 2-1 0 0,0-2-18 0 0,0 1 0 0 0,0-1 0 0 0,0 0 0 0 0,1 1 0 0 0,-1-1 0 0 0,0 0 0 0 0,0 0 0 0 0,0 1 1 0 0,0-1-1 0 0,1 0 0 0 0,-1 1 0 0 0,0-1 0 0 0,0 0 0 0 0,0 0 0 0 0,1 0 0 0 0,-1 1 0 0 0,0-1 0 0 0,1 0 0 0 0,-1 0 0 0 0,0 0 1 0 0,0 0-1 0 0,1 1 0 0 0,-1-1 0 0 0,0 0 0 0 0,1 0 0 0 0,-1 0 0 0 0,0 0 0 0 0,1 0 0 0 0,-1 0 0 0 0,0 0 0 0 0,1 0 1 0 0,12-1-2393 0 0,2-3-87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0 131 512 0 0,'21'-44'761'0'0,"-2"3"648"0"0,-5 15 2614 0 0,-11 13-2148 0 0,-3 7-213 0 0,-3 7 1434 0 0,1 2-2905 0 0,1 0 0 0 0,-1 0 0 0 0,1 0 0 0 0,0 0 0 0 0,1 0 0 0 0,-1 1 0 0 0,0-1 1 0 0,1 0-1 0 0,0 1 0 0 0,0-1 0 0 0,0 6 0 0 0,0-2 29 0 0,-2 49 471 0 0,3-18-420 0 0,1-1-96 0 0,0-11-89 0 0,4 23 140 0 0,-1-20-97 0 0,2 15 43 0 0,1 2-42 0 0,2 23-71 0 0,10 67 248 0 0,-10-68-264 0 0,-9-60-33 0 0,5 22 79 0 0,-6-28-118 0 0,1 0 0 0 0,0 0 0 0 0,-1 0 0 0 0,1 0 0 0 0,0-1-1 0 0,0 1 1 0 0,0 0 0 0 0,0-1 0 0 0,0 1 0 0 0,0 0 0 0 0,1-1 0 0 0,1 2 0 0 0,-3-2 15 0 0,0-1-1 0 0,0 0 0 0 0,0 0 1 0 0,0 0-1 0 0,1 0 1 0 0,-1 0-1 0 0,0 0 1 0 0,0 0-1 0 0,0 0 0 0 0,0 0 1 0 0,0 0-1 0 0,0 0 1 0 0,1 0-1 0 0,-1 0 1 0 0,0 1-1 0 0,0-1 1 0 0,0 0-1 0 0,0 0 0 0 0,0 0 1 0 0,0 0-1 0 0,1 0 1 0 0,-1-1-1 0 0,0 1 1 0 0,0 0-1 0 0,0 0 0 0 0,0 0 1 0 0,0 0-1 0 0,1 0 1 0 0,-1 0-1 0 0,0 0 1 0 0,0 0-1 0 0,0 0 0 0 0,0 0 1 0 0,0 0-1 0 0,0 0 1 0 0,0 0-1 0 0,1 0 1 0 0,-1-1-1 0 0,0 1 1 0 0,0 0-1 0 0,0 0 0 0 0,3-8-533 0 0,-2-12-905 0 0,-1 19 1251 0 0,-2-38-6812 0 0,1 22 3775 0 0</inkml:trace>
</inkml:ink>
</file>

<file path=ppt/ink/ink6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0.79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31 181 512 0 0,'-3'0'1063'0'0,"3"0"-791"0"0,-1 0 0 0 0,1 0 0 0 0,0 0 0 0 0,-1 0 0 0 0,1 0 0 0 0,0 0 0 0 0,0 0 0 0 0,-1 0 0 0 0,1 0 0 0 0,0 0 0 0 0,-1 0 0 0 0,1 0 0 0 0,0 0 0 0 0,0 0 0 0 0,-1 1 0 0 0,1-1 0 0 0,0 0 0 0 0,-1 0 0 0 0,1 0 0 0 0,-1 1 1088 0 0,1-1-1088 0 0,0 1 0 0 0,0-1 0 0 0,-1 0 0 0 0,1 0 0 0 0,0 1 0 0 0,0-1 0 0 0,0 0 0 0 0,0 0 0 0 0,0 1 0 0 0,0-1 0 0 0,0 0 0 0 0,0 1 0 0 0,-1-1 0 0 0,1 0 0 0 0,0 0 0 0 0,0 1 0 0 0,0-1 0 0 0,0 0 0 0 0,1 1 0 0 0,-3 4 59 0 0,-13 48 2773 0 0,14-51-3076 0 0,1 0 0 0 0,-1 0 0 0 0,1 0 0 0 0,0 0 0 0 0,0-1-1 0 0,0 1 1 0 0,0 0 0 0 0,0 0 0 0 0,0 0 0 0 0,1 2 0 0 0,0 7 40 0 0,-1-11-27 0 0,6-11-11 0 0,3-66 26 0 0,4-22 131 0 0,-11 92-138 0 0,-1 0 1 0 0,1 0-1 0 0,1 1 1 0 0,-1-1-1 0 0,1 0 1 0 0,1 1-1 0 0,-1 0 1 0 0,1 0 0 0 0,5-7-1 0 0,-7 11-22 0 0,0 0 0 0 0,0 0 0 0 0,-1 0 0 0 0,1 1 1 0 0,0-1-1 0 0,0 1 0 0 0,1 0 0 0 0,-1-1 0 0 0,0 1 0 0 0,0 0 0 0 0,1 0 0 0 0,-1 0 0 0 0,0 1 0 0 0,1-1 0 0 0,-1 1 1 0 0,1-1-1 0 0,-1 1 0 0 0,1 0 0 0 0,-1 0 0 0 0,1 0 0 0 0,-1 0 0 0 0,1 0 0 0 0,-1 0 0 0 0,0 1 0 0 0,1-1 0 0 0,-1 1 0 0 0,1 0 1 0 0,-1 0-1 0 0,5 2 0 0 0,-2 0 20 0 0,1 0-1 0 0,-1 1 1 0 0,1 0 0 0 0,-1 0 0 0 0,0 0 0 0 0,-1 1-1 0 0,1 0 1 0 0,-1 0 0 0 0,0 0 0 0 0,0 0 0 0 0,0 0 0 0 0,-1 1-1 0 0,0 0 1 0 0,0 0 0 0 0,3 9 0 0 0,-1-2 10 0 0,-1 0 0 0 0,-1 1 0 0 0,0 0 1 0 0,-1-1-1 0 0,0 1 0 0 0,0 18 0 0 0,-7-13-27 0 0,2-5 32 0 0,4-11-44 0 0,3-6-24 0 0,14-16-65 0 0,-1 4 33 0 0,22-30-1 0 0,-30 34-8 0 0,1-4-112 0 0,2 0-1 0 0,0 1 1 0 0,0 0 0 0 0,28-22-1 0 0,-40 35 165 0 0,1 0 0 0 0,0 1 0 0 0,-1-1 0 0 0,1 1 0 0 0,0-1 1 0 0,-1 1-1 0 0,1-1 0 0 0,0 1 0 0 0,0 0 0 0 0,0-1 0 0 0,0 1 0 0 0,-1 0 0 0 0,1 0 0 0 0,0 0 0 0 0,0-1 0 0 0,0 1 0 0 0,0 0 0 0 0,0 0 0 0 0,0 0 0 0 0,0 0 0 0 0,-1 1 0 0 0,1-1 1 0 0,0 0-1 0 0,0 0 0 0 0,0 0 0 0 0,1 1 0 0 0,-1 0 5 0 0,1 0-1 0 0,-1 1 1 0 0,0-1 0 0 0,0 0-1 0 0,0 0 1 0 0,-1 0 0 0 0,1 1 0 0 0,0-1-1 0 0,0 1 1 0 0,-1-1 0 0 0,1 0-1 0 0,-1 1 1 0 0,1-1 0 0 0,-1 2 0 0 0,2 7 37 0 0,0 0 1 0 0,-1 0 0 0 0,0 15 0 0 0,-2 1-14 0 0,2 31 102 0 0,-1-51-167 0 0,1-1 0 0 0,-1 0-1 0 0,2 0 1 0 0,-1 0-1 0 0,0 0 1 0 0,1 0-1 0 0,0 0 1 0 0,3 6 0 0 0,-4-9-164 0 0,1 0 1 0 0,-1 0-1 0 0,1-1 1 0 0,-1 1-1 0 0,1 0 1 0 0,0-1-1 0 0,-1 1 1 0 0,1-1 0 0 0,0 0-1 0 0,0 1 1 0 0,0-1-1 0 0,3 1 1 0 0,16 4-7398 0 0,-11-4 5212 0 0</inkml:trace>
</inkml:ink>
</file>

<file path=ppt/ink/ink6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43 8 0 0,'-2'-3'1832'0'0,"-1"-1"0"0"0,1 1 0 0 0,-1-1 1 0 0,1 0-1 0 0,-2-7 0 0 0,-1 1 1130 0 0,5 10-2854 0 0,0 0 0 0 0,0 0 0 0 0,0-1 0 0 0,0 1 0 0 0,0 0 1 0 0,0 0-1 0 0,-1 0 0 0 0,1 0 0 0 0,0-1 0 0 0,0 1 0 0 0,0 0 0 0 0,0 0 0 0 0,0 0 0 0 0,-1 0 0 0 0,1 0 1 0 0,0 0-1 0 0,0-1 0 0 0,0 1 0 0 0,0 0 0 0 0,-1 0 0 0 0,1 0 0 0 0,0 0 0 0 0,0 0 0 0 0,0 0 0 0 0,-1 0 0 0 0,1 0 1 0 0,0 0-1 0 0,0 0 0 0 0,0 0 0 0 0,-1 0 0 0 0,1 0 0 0 0,0 0 0 0 0,0 0 0 0 0,0 0 0 0 0,0 0 0 0 0,-1 0 0 0 0,1 0 1 0 0,0 0-1 0 0,0 0 0 0 0,-8 8 1918 0 0,-3 11-473 0 0,5-5-1275 0 0,1 0 0 0 0,1 0-1 0 0,1 0 1 0 0,0 0 0 0 0,0 1 0 0 0,0 23-1 0 0,3-34-276 0 0,0 0 0 0 0,1 0 1 0 0,-1 0-1 0 0,1-1 0 0 0,0 1 0 0 0,0 0 0 0 0,0 0 0 0 0,0 0 0 0 0,0-1 0 0 0,1 1 0 0 0,0-1 0 0 0,0 1 0 0 0,0-1 0 0 0,0 0 0 0 0,0 0 0 0 0,1 0 0 0 0,4 5 0 0 0,-4-5-151 0 0,1-1 1 0 0,0 1-1 0 0,-1-1 0 0 0,1 0 0 0 0,0 0 0 0 0,0 0 1 0 0,0-1-1 0 0,0 1 0 0 0,0-1 0 0 0,0 0 0 0 0,1 0 1 0 0,-1-1-1 0 0,0 1 0 0 0,1-1 0 0 0,6 0 1 0 0,-4 0-1030 0 0,0-1 1 0 0,0 0-1 0 0,0 0 1 0 0,-1-1-1 0 0,14-4 1 0 0,-2-1-2782 0 0</inkml:trace>
</inkml:ink>
</file>

<file path=ppt/ink/ink6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3:31.48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13 3401 0 0,'-13'-4'3408'0'0,"2"0"4178"0"0,3 1-6946 0 0,2 1 184 0 0,3 2 89 0 0,5 0-337 0 0,3 0-240 0 0,8 2-344 0 0,1 1-96 0 0,3-2 0 0 0,5 1-840 0 0,-2 0-1785 0 0,1 0-248 0 0</inkml:trace>
</inkml:ink>
</file>

<file path=ppt/ink/ink6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19.7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87 28 512 0 0,'-9'-6'1348'0'0,"3"2"292"0"0,-1 0 0 0 0,1 1-1 0 0,-10-4 1 0 0,14 6-1326 0 0,1 0-1 0 0,-1 1 1 0 0,1-1 0 0 0,-1 1-1 0 0,0 0 1 0 0,1 0 0 0 0,-1-1-1 0 0,0 1 1 0 0,1 0 0 0 0,-1 0-1 0 0,1 1 1 0 0,-1-1-1 0 0,0 0 1 0 0,1 0 0 0 0,-1 1-1 0 0,0-1 1 0 0,1 1 0 0 0,-1-1-1 0 0,1 1 1 0 0,-1 0 0 0 0,-1 1-1 0 0,3-2-258 0 0,0 0-1 0 0,-1 0 1 0 0,1 0 0 0 0,0 0-1 0 0,-1 1 1 0 0,1-1 0 0 0,0 0-1 0 0,-1 0 1 0 0,1 1-1 0 0,0-1 1 0 0,0 0 0 0 0,-1 0-1 0 0,1 1 1 0 0,0-1-1 0 0,0 0 1 0 0,-1 1 0 0 0,1-1-1 0 0,0 0 1 0 0,0 1-1 0 0,0-1 1 0 0,0 0 0 0 0,-1 1-1 0 0,1-1 1 0 0,0 0 0 0 0,0 1-1 0 0,0-1 1 0 0,0 0-1 0 0,0 1 1 0 0,0-1 0 0 0,0 1-1 0 0,0-1 1 0 0,0 0-1 0 0,0 1 1 0 0,0-1 0 0 0,0 0-1 0 0,0 1 1 0 0,1-1-1 0 0,-1 1 1 0 0,0-1 0 0 0,0 0-1 0 0,0 1 1 0 0,0-1 0 0 0,1 0-1 0 0,-1 0 1 0 0,0 1-1 0 0,0-1 1 0 0,1 0 0 0 0,-1 1-1 0 0,0-1 1 0 0,0 0-1 0 0,1 0 1 0 0,-1 1 0 0 0,0-1-1 0 0,1 0 1 0 0,-1 0-1 0 0,0 0 1 0 0,1 0 0 0 0,-1 0-1 0 0,1 1 1 0 0,-1-1-1 0 0,0 0 1 0 0,1 0 0 0 0,28 7 1128 0 0,-24-6-1098 0 0,14 2 157 0 0,-5 0-8 0 0,-1-1 0 0 0,1 2-1 0 0,-1 0 1 0 0,1 0 0 0 0,14 9 0 0 0,-15-7-113 0 0,-1 1 1 0 0,0 1-1 0 0,0 0 1 0 0,-1 1-1 0 0,0 0 1 0 0,13 14-1 0 0,2 9 38 0 0,-2 1-1 0 0,-1 0 0 0 0,34 69 0 0 0,1 0-84 0 0,-54-95-66 0 0,6 8-5 0 0,12 28-1 0 0,-20-39-4 0 0,0 1-1 0 0,0 0 0 0 0,-1 0 1 0 0,0-1-1 0 0,0 1 1 0 0,0 0-1 0 0,0 0 0 0 0,-1 1 1 0 0,0-1-1 0 0,-1 8 0 0 0,1-10 2 0 0,-1-1-1 0 0,0 0 1 0 0,0 0 0 0 0,0 1-1 0 0,0-1 1 0 0,0 0-1 0 0,-1 0 1 0 0,1 0 0 0 0,-1 0-1 0 0,1-1 1 0 0,-1 1-1 0 0,0 0 1 0 0,1-1 0 0 0,-1 1-1 0 0,0-1 1 0 0,0 1-1 0 0,0-1 1 0 0,-1 0 0 0 0,-3 2-1 0 0,-4 1-18 0 0,-1 0 0 0 0,-18 5 0 0 0,16-6-7 0 0,-1 0-1 0 0,1-1 0 0 0,-24 0 1 0 0,31-2 16 0 0,-1 0-1 0 0,0 0 1 0 0,0-1 0 0 0,1 0 0 0 0,-1 0-1 0 0,0-1 1 0 0,1 0 0 0 0,-1 0 0 0 0,-7-4 0 0 0,11 4 13 0 0,0 0 0 0 0,0 0 0 0 0,0-1 1 0 0,0 1-1 0 0,1 0 0 0 0,-1-1 0 0 0,1 0 1 0 0,0 1-1 0 0,0-1 0 0 0,0 0 1 0 0,0 0-1 0 0,0 0 0 0 0,1-1 0 0 0,-1 1 1 0 0,1 0-1 0 0,0 0 0 0 0,0-1 0 0 0,0 1 1 0 0,0-1-1 0 0,1 1 0 0 0,-1-1 1 0 0,1 1-1 0 0,0-1 0 0 0,1-5 0 0 0,0-7 11 0 0,2 0-1 0 0,0 1 0 0 0,0-1 1 0 0,8-16-1 0 0,-9 26-17 0 0,12-40 1 0 0,38-81 0 0 0,-46 114 5 0 0,1 0 0 0 0,1 0 0 0 0,0 1 1 0 0,1 0-1 0 0,0 1 0 0 0,1 0 0 0 0,1 0 1 0 0,-1 1-1 0 0,1 0 0 0 0,18-11 0 0 0,-5 7 4 0 0,1 1-1 0 0,1 1 1 0 0,0 1-1 0 0,47-12 1 0 0,-37 14-89 0 0,0 2 1 0 0,0 2-1 0 0,42-2 0 0 0,-73 7-47 0 0,0 0-1 0 0,1 1 1 0 0,-1-1 0 0 0,10 4-1 0 0,-14-4 6 0 0,0 0-1 0 0,0 0 1 0 0,0 1-1 0 0,0-1 0 0 0,0 1 1 0 0,0-1-1 0 0,0 1 0 0 0,0 0 1 0 0,0-1-1 0 0,-1 1 1 0 0,1 0-1 0 0,0-1 0 0 0,1 2 1 0 0,-2-1-59 0 0,0 0 0 0 0,0-1 1 0 0,1 1-1 0 0,-1-1 0 0 0,0 1 1 0 0,0 0-1 0 0,0-1 0 0 0,0 1 1 0 0,0-1-1 0 0,0 1 0 0 0,0 0 1 0 0,0-1-1 0 0,0 1 0 0 0,0 0 1 0 0,0-1-1 0 0,0 1 0 0 0,0-1 1 0 0,-1 1-1 0 0,1 0 0 0 0,0-1 1 0 0,0 1-1 0 0,-1-1 0 0 0,1 1 1 0 0,0-1-1 0 0,-1 1 0 0 0,-6 7-3155 0 0</inkml:trace>
</inkml:ink>
</file>

<file path=ppt/ink/ink6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0.8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116 179 512 0 0,'-29'7'1673'0'0,"18"-4"668"0"0,1 1 0 0 0,-11 5 1 0 0,20-8-2203 0 0,-21 8 2481 0 0,22-9-2400 0 0,-1 1 0 0 0,0-1 0 0 0,1 0 0 0 0,-1 1 0 0 0,0-1 0 0 0,0 0 0 0 0,0 0 0 0 0,1 0 0 0 0,-1 0 0 0 0,0 0 0 0 0,0 0 0 0 0,0 0 0 0 0,1 0 0 0 0,-1 0 0 0 0,0 0 0 0 0,0 0 0 0 0,1 0 0 0 0,-1 0 0 0 0,0-1 0 0 0,0 1 0 0 0,1 0 0 0 0,-1-1 0 0 0,0 1 0 0 0,-1-1 0 0 0,2-3 229 0 0,-1 1 0 0 0,1-1 1 0 0,-1 1-1 0 0,1-1 1 0 0,0 1-1 0 0,1-1 0 0 0,-1 1 1 0 0,0-1-1 0 0,1 1 0 0 0,2-7 1 0 0,-1 2 77 0 0,0-8 338 0 0,0-31 0 0 0,-2 34-664 0 0,0 0 0 0 0,1 1 0 0 0,5-25 0 0 0,-6 36-197 0 0,0 0-1 0 0,1 0 1 0 0,-1 0-1 0 0,0 0 1 0 0,1 0 0 0 0,-1 0-1 0 0,0 0 1 0 0,1 0-1 0 0,0 0 1 0 0,-1 0 0 0 0,1 1-1 0 0,-1-1 1 0 0,1 0-1 0 0,0 0 1 0 0,-1 1 0 0 0,1-1-1 0 0,0 0 1 0 0,0 1-1 0 0,0-1 1 0 0,0 0 0 0 0,-1 1-1 0 0,2-1 1 0 0,0 1-2 0 0,-1 0 0 0 0,0 0 0 0 0,1 0 1 0 0,-1 0-1 0 0,0 0 0 0 0,1 0 0 0 0,-1 0 1 0 0,0 0-1 0 0,0 1 0 0 0,1-1 1 0 0,-1 0-1 0 0,0 1 0 0 0,0-1 0 0 0,1 1 1 0 0,0 0-1 0 0,6 4-8 0 0,0 1 0 0 0,-1 0 0 0 0,14 13 0 0 0,-11-10-17 0 0,4 4 28 0 0,-1-1 0 0 0,-1 2 0 0 0,13 15 1 0 0,-20-22-8 0 0,0 1 0 0 0,0-1 0 0 0,-1 1 1 0 0,0 1-1 0 0,-1-1 0 0 0,1 0 1 0 0,-1 1-1 0 0,1 10 0 0 0,-2-5 22 0 0,-1 0-1 0 0,0 0 0 0 0,-3 27 0 0 0,0 2-28 0 0,2-41 7 0 0,0 1 0 0 0,1-1 0 0 0,-1 1 0 0 0,0-1 0 0 0,1 1 0 0 0,-1-1 0 0 0,1 1 0 0 0,0-1 0 0 0,0 1 0 0 0,0-1 0 0 0,0 0 0 0 0,0 1 0 0 0,0-1 0 0 0,1 0 0 0 0,-1 0 0 0 0,1 0 0 0 0,-1 0 0 0 0,5 3 0 0 0,-3-2-8 0 0,0-1 0 0 0,1 0 0 0 0,-1 0 1 0 0,1 0-1 0 0,0-1 0 0 0,0 1 0 0 0,-1-1 1 0 0,1 0-1 0 0,0 0 0 0 0,8 1 0 0 0,1-1-260 0 0,-1-1 0 0 0,1 0 0 0 0,-1-1-1 0 0,1 0 1 0 0,-1-1 0 0 0,23-7 0 0 0,-23 5-935 0 0,-1 0 0 0 0,0-1 0 0 0,15-9 0 0 0,10-11-6031 0 0,-24 14 4010 0 0</inkml:trace>
</inkml:ink>
</file>

<file path=ppt/ink/ink6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13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536 9 1080 0 0,'-20'-4'8299'0'0,"18"3"-7966"0"0,1 1 0 0 0,0-1 0 0 0,-1 1 0 0 0,1-1 0 0 0,-1 1 0 0 0,1-1 0 0 0,-1 1 0 0 0,1 0 0 0 0,-1 0 1 0 0,1 0-1 0 0,-1 0 0 0 0,1 0 0 0 0,-1 0 0 0 0,1 0 0 0 0,-1 1 0 0 0,1-1 0 0 0,0 1 0 0 0,-1-1 0 0 0,1 1 0 0 0,-1-1 0 0 0,1 1 0 0 0,0 0 0 0 0,-1-1 0 0 0,-1 3 0 0 0,-84 81 4134 0 0,-5 6-3334 0 0,-94 60-701 0 0,171-140-419 0 0,-36 30 7 0 0,44-34-58 0 0,1 0 1 0 0,0 0-1 0 0,0 1 1 0 0,0 0 0 0 0,-4 7-1 0 0,9-13-15 0 0,1 0-1 0 0,-1-1 1 0 0,1 1-1 0 0,-1-1 1 0 0,1 1 0 0 0,0 0-1 0 0,-1-1 1 0 0,1 1 0 0 0,0 0-1 0 0,-1-1 1 0 0,1 1-1 0 0,0 0 1 0 0,0-1 0 0 0,0 1-1 0 0,0 0 1 0 0,0 0-1 0 0,-1-1 1 0 0,1 1 0 0 0,0 0-1 0 0,1 0 1 0 0,-1-1-1 0 0,0 1 1 0 0,0 0 0 0 0,0 0-1 0 0,0-1 1 0 0,1 1-1 0 0,-1 0 1 0 0,0-1 0 0 0,1 2-1 0 0,0-2-160 0 0,0 1-1 0 0,0-1 0 0 0,0 0 1 0 0,0 1-1 0 0,0-1 0 0 0,0 0 1 0 0,0 0-1 0 0,0 0 1 0 0,1 0-1 0 0,-1 0 0 0 0,0 0 1 0 0,0 0-1 0 0,0 0 0 0 0,0 0 1 0 0,0 0-1 0 0,0 0 0 0 0,0-1 1 0 0,2 0-1 0 0,11-3-1911 0 0</inkml:trace>
</inkml:ink>
</file>

<file path=ppt/ink/ink6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43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0 368 0 0,'-2'11'2066'0'0,"-21"109"11096"0"0,21-101-12214 0 0,0 0 1 0 0,2 0 0 0 0,0 1-1 0 0,4 26 1 0 0,-4-43-904 0 0,1-1-1 0 0,-1 1 1 0 0,1-1-1 0 0,0 1 1 0 0,0 0 0 0 0,0-1-1 0 0,0 0 1 0 0,1 1 0 0 0,-1-1-1 0 0,2 3 1 0 0,-2-5-73 0 0,0 1 0 0 0,-1 0 0 0 0,1-1-1 0 0,-1 1 1 0 0,1-1 0 0 0,0 1 0 0 0,0-1 0 0 0,-1 1 0 0 0,1-1 0 0 0,0 1 0 0 0,0-1 0 0 0,-1 0 0 0 0,1 1 0 0 0,0-1 0 0 0,0 0-1 0 0,0 0 1 0 0,0 0 0 0 0,0 1 0 0 0,-1-1 0 0 0,1 0 0 0 0,0 0 0 0 0,0 0 0 0 0,0-1 0 0 0,0 1 0 0 0,0 0 0 0 0,-1 0 0 0 0,1 0-1 0 0,0-1 1 0 0,0 1 0 0 0,0 0 0 0 0,0-1 0 0 0,-1 1 0 0 0,1 0 0 0 0,1-2 0 0 0,26-18-5059 0 0,-18 9 2106 0 0</inkml:trace>
</inkml:ink>
</file>

<file path=ppt/ink/ink6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1.60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53 1 2977 0 0,'-14'3'3528'0'0,"0"-3"3610"0"0,3 0-6306 0 0,2 1-104 0 0,5 0-72 0 0,4 2-264 0 0,3 0-207 0 0,4 0-185 0 0,3-2-129 0 0,2 1-943 0 0,2-2-2857 0 0,2 0 289 0 0</inkml:trace>
</inkml:ink>
</file>

<file path=ppt/ink/ink6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4:22.48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 72 960 0 0,'-1'-1'656'0'0,"0"1"-1"0"0,0 0 1 0 0,1 0 0 0 0,-1-1-1 0 0,0 1 1 0 0,0 0-1 0 0,0 0 1 0 0,1 0 0 0 0,-1 0-1 0 0,0 0 1 0 0,0 0-1 0 0,0 0 1 0 0,1 0 0 0 0,-1 0-1 0 0,0 1 1 0 0,0-1 0 0 0,0 0-1 0 0,0 0-462 0 0,1 1 0 0 0,0-1 0 0 0,0 0-1 0 0,0 0 1 0 0,0 0 0 0 0,0 1 0 0 0,-1-1 0 0 0,1 0 0 0 0,0 0 0 0 0,0 1-1 0 0,0-1 1 0 0,0 0 0 0 0,0 0 0 0 0,0 0 0 0 0,0 1 0 0 0,0-1-1 0 0,0 0 1 0 0,0 0 0 0 0,0 1 0 0 0,0-1 0 0 0,0 0 0 0 0,0 0-1 0 0,0 1 1 0 0,0-1 0 0 0,0 0 0 0 0,0 0 0 0 0,0 0 0 0 0,1 1-1 0 0,3 7-82 0 0,0-2 288 0 0,-1-1 0 0 0,0 0 1 0 0,0 1-1 0 0,-1-1 1 0 0,0 1-1 0 0,0 0 1 0 0,0 0-1 0 0,1 6 0 0 0,5 52 1297 0 0,-4-23-1169 0 0,-1-32-476 0 0,1-8-7 0 0,-4-2-44 0 0,1 1-1 0 0,-1-1 0 0 0,1 0 1 0 0,-1 1-1 0 0,1-1 0 0 0,-1 0 0 0 0,0 1 1 0 0,1-1-1 0 0,-1 0 0 0 0,0 0 1 0 0,1 1-1 0 0,-1-1 0 0 0,0 0 1 0 0,0 0-1 0 0,0 1 0 0 0,0-1 1 0 0,0-1-1 0 0,1-12-6 0 0,0 1 1 0 0,1-1-1 0 0,5-15 0 0 0,-3 13 8 0 0,3-29 0 0 0,-7 31 8 0 0,2-24-11 0 0,-2 37 2 0 0,0-1 1 0 0,1 1 0 0 0,-1-1-1 0 0,0 1 1 0 0,1-1-1 0 0,-1 1 1 0 0,1-1 0 0 0,0 1-1 0 0,-1-1 1 0 0,1 1 0 0 0,0 0-1 0 0,0-1 1 0 0,0 1-1 0 0,0 0 1 0 0,0 0 0 0 0,0 0-1 0 0,0 0 1 0 0,3-2 0 0 0,-3 3 0 0 0,0-1 0 0 0,-1 1 1 0 0,1 0-1 0 0,0 0 1 0 0,0 0-1 0 0,0 0 1 0 0,0 0-1 0 0,0 0 0 0 0,0 0 1 0 0,0 0-1 0 0,0 0 1 0 0,0 0-1 0 0,0 0 1 0 0,0 1-1 0 0,0-1 0 0 0,0 0 1 0 0,0 1-1 0 0,0-1 1 0 0,0 0-1 0 0,0 1 1 0 0,0 0-1 0 0,1 0 1 0 0,20 20 16 0 0,-11-11-10 0 0,8 5-5 0 0,-8-7-2 0 0,0 1 1 0 0,-1 0-1 0 0,10 12 0 0 0,-17-18 11 0 0,-1-1 1 0 0,0 1-1 0 0,0 0 1 0 0,-1 0-1 0 0,1 0 1 0 0,-1 0-1 0 0,1 0 1 0 0,-1 0-1 0 0,0 0 1 0 0,0 1-1 0 0,0-1 1 0 0,0 0-1 0 0,-1 1 1 0 0,1-1-1 0 0,-1 0 1 0 0,0 1-1 0 0,-1 5 1 0 0,-5 4 80 0 0,1-8-34 0 0,5-5-55 0 0,0 0-1 0 0,0 0 0 0 0,0 0 0 0 0,0 0 1 0 0,0 0-1 0 0,0 0 0 0 0,-1 0 0 0 0,1 0 1 0 0,0 0-1 0 0,0 0 0 0 0,0 0 1 0 0,0 0-1 0 0,0 0 0 0 0,0 0 0 0 0,0 0 1 0 0,0 0-1 0 0,-1 0 0 0 0,1 0 0 0 0,0 0 1 0 0,0 0-1 0 0,0 0 0 0 0,0 0 1 0 0,0 0-1 0 0,0 0 0 0 0,0 0 0 0 0,0 0 1 0 0,-1 0-1 0 0,1 0 0 0 0,0 0 0 0 0,0 0 1 0 0,0 0-1 0 0,0 0 0 0 0,0 0 1 0 0,0 0-1 0 0,0 0 0 0 0,0 0 0 0 0,0 0 1 0 0,0 0-1 0 0,0-1 0 0 0,-1 1 0 0 0,1 0 1 0 0,0 0-1 0 0,0 0 0 0 0,0-1-4 0 0,0 0 0 0 0,0 0 0 0 0,0 0-1 0 0,-1 0 1 0 0,1 0 0 0 0,0 0 0 0 0,1 0-1 0 0,-1-1 1 0 0,0 1 0 0 0,0 0 0 0 0,0 0 0 0 0,0 0-1 0 0,1 0 1 0 0,-1 0 0 0 0,1 0 0 0 0,-1 0-1 0 0,1 1 1 0 0,0-3 0 0 0,13-17-77 0 0,-11 16 42 0 0,8-10-16 0 0,-2 0 1 0 0,1 0-1 0 0,-2-1 0 0 0,14-31 1 0 0,-20 37 41 0 0,11-24-43 0 0,-13 32 54 0 0,1 0 0 0 0,-1 0 1 0 0,1-1-1 0 0,0 1 0 0 0,-1 0 1 0 0,1 0-1 0 0,0-1 0 0 0,0 1 1 0 0,0 0-1 0 0,0 0 0 0 0,0 0 1 0 0,0 0-1 0 0,0 1 0 0 0,0-1 1 0 0,1 0-1 0 0,-1 0 1 0 0,0 1-1 0 0,3-2 0 0 0,-3 2-3 0 0,0 0 0 0 0,0 0 0 0 0,0 1 0 0 0,1-1-1 0 0,-1 0 1 0 0,0 0 0 0 0,0 1 0 0 0,0-1 0 0 0,0 0 0 0 0,0 1 0 0 0,0 0-1 0 0,0-1 1 0 0,0 1 0 0 0,0-1 0 0 0,0 1 0 0 0,0 0 0 0 0,0 0-1 0 0,0 0 1 0 0,0-1 0 0 0,0 1 0 0 0,0 2 0 0 0,18 26 20 0 0,-13-19 9 0 0,35 62-25 0 0,-29-49-459 0 0,1 0 0 0 0,0-1 0 0 0,29 33-1 0 0,-39-52-347 0 0,0 0-1 0 0,0 0 0 0 0,0 0 0 0 0,0-1 0 0 0,6 4 0 0 0,-2-4-1220 0 0</inkml:trace>
</inkml:ink>
</file>

<file path=ppt/ink/ink6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1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32 512 0 0,'0'-1'123'0'0,"0"0"0"0"0,0 0 1 0 0,0 0-1 0 0,0 1 0 0 0,0-1 0 0 0,0 0 0 0 0,0 0 1 0 0,0 0-1 0 0,0 1 0 0 0,-1-1 0 0 0,1 0 0 0 0,0 0 1 0 0,0 0-1 0 0,-1 1 0 0 0,1-1 0 0 0,0 0 0 0 0,-1 0 1 0 0,1 1-1 0 0,-1-1 0 0 0,1 0 0 0 0,-1 1 0 0 0,1-1 1 0 0,-1 1-1 0 0,0-1 0 0 0,1 0 0 0 0,-1 1 0 0 0,0 0 0 0 0,1-1 1 0 0,-1 1-1 0 0,0-1 0 0 0,0 1 0 0 0,1 0 0 0 0,-1-1 1 0 0,0 1-1 0 0,0 0 0 0 0,1 0 0 0 0,-1 0 0 0 0,-2-1 1 0 0,-5-1 747 0 0,2 0-60 0 0,5 1-635 0 0,0 1 0 0 0,-1-1 0 0 0,1 1 1 0 0,0 0-1 0 0,0-1 0 0 0,0 1 0 0 0,-1 0 0 0 0,1 0 1 0 0,0 0-1 0 0,0 0 0 0 0,-1 0 0 0 0,1 0 0 0 0,0 0 1 0 0,0 0-1 0 0,-2 1 0 0 0,-1 1 4368 0 0,14-1-2160 0 0,14-2-427 0 0,-22 0-1856 0 0,0 1 0 0 0,0 0 0 0 0,0 0 0 0 0,1 0 0 0 0,-1 0 1 0 0,0 0-1 0 0,0 0 0 0 0,0 1 0 0 0,1-1 0 0 0,-1 1 0 0 0,0-1 1 0 0,0 1-1 0 0,0 0 0 0 0,0 0 0 0 0,0 0 0 0 0,0 0 0 0 0,0 0 1 0 0,0 0-1 0 0,-1 1 0 0 0,4 2 0 0 0,5 6 47 0 0,0-1 1 0 0,0 0-1 0 0,1 0 0 0 0,0-1 0 0 0,1 0 1 0 0,17 8-1 0 0,-9-4 29 0 0,21 15 0 0 0,24 18 80 0 0,-45-33-105 0 0,-2 0-1 0 0,0 2 1 0 0,-1 0 0 0 0,19 19-1 0 0,-18-13-30 0 0,-2 0-1 0 0,-1 2 0 0 0,0-1 1 0 0,-2 2-1 0 0,12 26 0 0 0,-17-31-91 0 0,-1-1 0 0 0,-1 2-1 0 0,-1-1 1 0 0,0 1-1 0 0,-2 0 1 0 0,0 0 0 0 0,1 32-1 0 0,-4-36-17 0 0,-1 0-1 0 0,-1 1 1 0 0,0-1 0 0 0,-1 0-1 0 0,-1 0 1 0 0,0-1-1 0 0,-1 1 1 0 0,0-1-1 0 0,-1 0 1 0 0,-12 20 0 0 0,14-26-15 0 0,-1-2 0 0 0,0 1 1 0 0,0 0-1 0 0,-1-1 0 0 0,1 0 0 0 0,-1 0 1 0 0,0-1-1 0 0,-1 0 0 0 0,0 0 1 0 0,1 0-1 0 0,-2-1 0 0 0,1 0 0 0 0,0 0 1 0 0,-1-1-1 0 0,1 0 0 0 0,-1 0 1 0 0,0-1-1 0 0,0 0 0 0 0,0 0 1 0 0,-15 0-1 0 0,18-1-3 0 0,0-1-1 0 0,0 0 1 0 0,1 0-1 0 0,-1-1 1 0 0,0 1 0 0 0,0-1-1 0 0,1 0 1 0 0,-1-1 0 0 0,-4-1-1 0 0,7 2 6 0 0,0 0-1 0 0,0 0 0 0 0,1 0 1 0 0,-1 0-1 0 0,0-1 0 0 0,1 1 0 0 0,-1-1 1 0 0,1 1-1 0 0,0-1 0 0 0,-1 0 1 0 0,1 1-1 0 0,0-1 0 0 0,0 0 0 0 0,0 0 1 0 0,0 0-1 0 0,0 0 0 0 0,1 0 0 0 0,-1 0 1 0 0,0 0-1 0 0,1 0 0 0 0,0 0 1 0 0,-1 0-1 0 0,1-2 0 0 0,0-6 3 0 0,0 1 0 0 0,0-1-1 0 0,1 1 1 0 0,1-1 0 0 0,-1 1 0 0 0,2-1-1 0 0,-1 1 1 0 0,8-17 0 0 0,2-1-2 0 0,25-40-1 0 0,11-17-6 0 0,-10 17-26 0 0,57-76-1 0 0,-84 128 44 0 0,1 2-1 0 0,0 0 0 0 0,1 0 0 0 0,0 1 1 0 0,1 1-1 0 0,22-15 0 0 0,-26 21-18 0 0,0 0 1 0 0,-1 0-1 0 0,1 0 0 0 0,1 2 1 0 0,-1-1-1 0 0,1 1 0 0 0,-1 1 1 0 0,1 0-1 0 0,0 0 0 0 0,0 1 1 0 0,18 0-1 0 0,-25 2-54 0 0,-1-1 0 0 0,0 0-1 0 0,0 1 1 0 0,0 0 0 0 0,0 0 0 0 0,0 0-1 0 0,0 0 1 0 0,0 0 0 0 0,0 0 0 0 0,0 1-1 0 0,0 0 1 0 0,0-1 0 0 0,-1 1 0 0 0,1 0-1 0 0,-1 0 1 0 0,0 1 0 0 0,1-1 0 0 0,-1 0 0 0 0,0 1-1 0 0,0-1 1 0 0,0 1 0 0 0,1 4 0 0 0,6 17-3305 0 0,-8 3-3653 0 0,-3-22 3701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135 250 8 0 0,'-8'0'1093'0'0,"0"1"0"0"0,0 1 0 0 0,0 0 0 0 0,-9 3 0 0 0,8-2 1563 0 0,0-1 1 0 0,-18 3 0 0 0,24-5-2374 0 0,1 0 0 0 0,-1 0 1 0 0,0 0-1 0 0,1 0 0 0 0,-1-1 1 0 0,0 1-1 0 0,1-1 0 0 0,-5-1 1 0 0,7 2-209 0 0,-1 0 0 0 0,0-1 1 0 0,1 1-1 0 0,-1 0 0 0 0,0 0 1 0 0,1-1-1 0 0,-1 1 1 0 0,1-1-1 0 0,-1 1 0 0 0,0 0 1 0 0,1-1-1 0 0,-1 1 0 0 0,1-1 1 0 0,-1 1-1 0 0,1-1 0 0 0,0 0 1 0 0,-1 1-1 0 0,1-1 0 0 0,0 1 1 0 0,-1-1-1 0 0,1 0 0 0 0,0 1 1 0 0,0-1-1 0 0,-1 0 0 0 0,1-1 1 0 0,0 1-11 0 0,0 0 0 0 0,0-1 0 0 0,1 1 1 0 0,-1 0-1 0 0,0 0 0 0 0,1-1 0 0 0,-1 1 0 0 0,1 0 1 0 0,0 0-1 0 0,-1 0 0 0 0,1-1 0 0 0,1-1 0 0 0,3-3 4 0 0,1 1 1 0 0,-1-1-1 0 0,10-6 0 0 0,-14 11-48 0 0,15-12 22 0 0,26-22-92 0 0,2 2 0 0 0,0 3 0 0 0,50-26 0 0 0,-78 49 42 0 0,0 1 1 0 0,0 0-1 0 0,0 1 0 0 0,1 1 1 0 0,-1 1-1 0 0,1 0 1 0 0,0 1-1 0 0,0 1 0 0 0,26 1 1 0 0,-21 2-2 0 0,-1 0 0 0 0,0 2 0 0 0,0 0 1 0 0,0 2-1 0 0,0 0 0 0 0,-1 1 1 0 0,24 12-1 0 0,-36-15-13 0 0,0 0 0 0 0,1 1 1 0 0,-2 1-1 0 0,1-1 0 0 0,-1 1 0 0 0,0 1 0 0 0,0-1 0 0 0,-1 1 1 0 0,1 0-1 0 0,-2 0 0 0 0,1 1 0 0 0,-1 0 0 0 0,0 0 0 0 0,-1 0 1 0 0,0 1-1 0 0,0-1 0 0 0,-1 1 0 0 0,0 0 0 0 0,0 0 0 0 0,-1 0 1 0 0,0 1-1 0 0,-1-1 0 0 0,0 0 0 0 0,0 1 0 0 0,-1-1 0 0 0,0 1 1 0 0,-1-1-1 0 0,-2 13 0 0 0,0-8-8 0 0,0 1 0 0 0,-1 0-1 0 0,-1-1 1 0 0,0 0 0 0 0,-1 0 0 0 0,-1 0 0 0 0,0-1-1 0 0,0 0 1 0 0,-1 0 0 0 0,-1-1 0 0 0,0 0 0 0 0,-1 0-1 0 0,0-1 1 0 0,-1-1 0 0 0,0 1 0 0 0,-1-2 0 0 0,-22 15-1 0 0,6-7 40 0 0,-54 25-1 0 0,67-36 10 0 0,0 0 0 0 0,1-1 0 0 0,-1-1 0 0 0,-1-1 0 0 0,1 0 0 0 0,-17 1 0 0 0,29-4-20 0 0,0 0 0 0 0,-1 0 0 0 0,1 0 0 0 0,0 0 0 0 0,0 0-1 0 0,0-1 1 0 0,0 0 0 0 0,-1 1 0 0 0,1-1 0 0 0,0-1 0 0 0,-3-1-1 0 0,4 2-25 0 0,1 0 0 0 0,-1 0 0 0 0,1 0 0 0 0,-1-1 0 0 0,1 1 0 0 0,0-1 0 0 0,-1 1 0 0 0,1-1 0 0 0,0 0-1 0 0,0 1 1 0 0,0-1 0 0 0,1 0 0 0 0,-1 0 0 0 0,0 1 0 0 0,1-1 0 0 0,-1 0 0 0 0,1 0 0 0 0,-1 0-1 0 0,1-3 1 0 0,-1-2-447 0 0,1-1-1 0 0,-1 0 0 0 0,2 1 0 0 0,-1-1 0 0 0,2-8 1 0 0,8-20-4785 0 0,2 9 229 0 0</inkml:trace>
</inkml:ink>
</file>

<file path=ppt/ink/ink6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64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8 2144 0 0,'-1'-6'8912'0'0,"1"5"-8594"0"0,7 0 4364 0 0,13 6-2432 0 0,-16-3-1723 0 0,22 2-159 0 0,-1-1 0 0 0,47-1-1 0 0,-5 0-275 0 0,4 1-187 0 0,-40-3-966 0 0,1 2 0 0 0,60 11 0 0 0,-81-9-3212 0 0,-9-1 1702 0 0</inkml:trace>
</inkml:ink>
</file>

<file path=ppt/ink/ink6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6.83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0 2240 0 0,'4'2'8084'0'0,"9"5"-5493"0"0,1 1-1623 0 0,-6-4-675 0 0,0-1 0 0 0,0-1 0 0 0,0 1-1 0 0,0-1 1 0 0,0 0 0 0 0,0-1 0 0 0,0 0 0 0 0,12 0 0 0 0,7-2-415 0 0,34-5 0 0 0,4-1-363 0 0,-5 3-3552 0 0,-47 4 2222 0 0</inkml:trace>
</inkml:ink>
</file>

<file path=ppt/ink/ink6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19.4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414 55 8 0 0,'-4'-8'1473'0'0,"-1"1"1"0"0,0 0-1 0 0,-1 1 1 0 0,-7-8-1 0 0,12 13-1215 0 0,-1 0-1 0 0,1 0 0 0 0,-1 0 1 0 0,1-1-1 0 0,-1 1 0 0 0,1 1 1 0 0,-1-1-1 0 0,0 0 0 0 0,0 0 1 0 0,1 1-1 0 0,-1-1 0 0 0,0 1 1 0 0,0-1-1 0 0,0 1 0 0 0,0 0 0 0 0,1-1 1 0 0,-1 1-1 0 0,0 0 0 0 0,0 1 1 0 0,0-1-1 0 0,0 0 0 0 0,0 0 1 0 0,1 1-1 0 0,-1-1 0 0 0,-2 2 1 0 0,-6 2 666 0 0,-7 3 81 0 0,1 0 0 0 0,-1 2 1 0 0,-20 13-1 0 0,7-1-374 0 0,2 2 1 0 0,0 0 0 0 0,2 2 0 0 0,-28 33-1 0 0,46-49-560 0 0,0 1 0 0 0,1 0 0 0 0,0 1 0 0 0,1 0 0 0 0,1 0 0 0 0,-1 0 0 0 0,2 1 0 0 0,-1 0-1 0 0,2 0 1 0 0,-1 0 0 0 0,2 0 0 0 0,0 0 0 0 0,0 1 0 0 0,1-1 0 0 0,1 23 0 0 0,1-23-65 0 0,1 0 0 0 0,1-1 0 0 0,0 1 1 0 0,1-1-1 0 0,0 0 0 0 0,0 0 1 0 0,1 0-1 0 0,0 0 0 0 0,1-1 0 0 0,1 0 1 0 0,0 0-1 0 0,10 11 0 0 0,-4-6-58 0 0,1-1 0 0 0,1-1 0 0 0,0 0-1 0 0,1-1 1 0 0,0 0 0 0 0,28 13 0 0 0,-32-18-187 0 0,1-2 1 0 0,1 0 0 0 0,-1 0 0 0 0,1-2 0 0 0,-1 1 0 0 0,26 2 0 0 0,-18-5-3436 0 0,40-1-1 0 0,-40-3 137 0 0</inkml:trace>
</inkml:ink>
</file>

<file path=ppt/ink/ink6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0.1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49 1184 0 0,'1'-4'1209'0'0,"-1"1"1"0"0,1 0-1 0 0,-1 0 0 0 0,1-1 0 0 0,2-4 1 0 0,5-15 7935 0 0,-4 27-8122 0 0,2 7-508 0 0,-3 5-206 0 0,-1-1 1 0 0,0 1-1 0 0,-2-1 1 0 0,0 19-1 0 0,-1-20-219 0 0,1 1-1 0 0,0 0 1 0 0,1 0-1 0 0,6 27 1 0 0,-1-23-72 0 0,13 32 0 0 0,-17-47-47 0 0,0 1 1 0 0,1-1 0 0 0,-1 0-1 0 0,1 0 1 0 0,0 0 0 0 0,0 0 0 0 0,0 0-1 0 0,0 0 1 0 0,1-1 0 0 0,-1 0-1 0 0,1 0 1 0 0,7 5 0 0 0,-11-8 4 0 0,0 0 1 0 0,0 0-1 0 0,1 1 1 0 0,-1-1-1 0 0,0 0 1 0 0,0 0-1 0 0,0 0 1 0 0,1 0-1 0 0,-1 0 1 0 0,0 0-1 0 0,0 0 1 0 0,0 0-1 0 0,1 0 1 0 0,-1 0-1 0 0,0 0 1 0 0,0 0 0 0 0,0 0-1 0 0,1 0 1 0 0,-1 0-1 0 0,0 0 1 0 0,0 0-1 0 0,0 0 1 0 0,1 0-1 0 0,-1 0 1 0 0,0 0-1 0 0,0 0 1 0 0,0 0-1 0 0,1 0 1 0 0,-1 0-1 0 0,0 0 1 0 0,0-1-1 0 0,0 1 1 0 0,1 0-1 0 0,-1-8-2455 0 0,-4-7-5190 0 0,1 9 3223 0 0</inkml:trace>
</inkml:ink>
</file>

<file path=ppt/ink/ink6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0.46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 3 1624 0 0,'-12'1'4175'0'0,"9"-1"-3341"0"0,1 0-1 0 0,0 0 0 0 0,0 0 0 0 0,-1 0 0 0 0,1 0 0 0 0,0 1 0 0 0,0-1 0 0 0,-1 1 0 0 0,1-1 0 0 0,-3 3 0 0 0,5-3-785 0 0,0 0 1 0 0,0 0-1 0 0,0 0 0 0 0,0 1 0 0 0,0-1 1 0 0,0 0-1 0 0,0 0 0 0 0,0 0 0 0 0,0 0 1 0 0,0 1-1 0 0,0-1 0 0 0,0 0 0 0 0,0 0 0 0 0,0 0 1 0 0,0 0-1 0 0,0 1 0 0 0,1-1 0 0 0,-1 0 1 0 0,0 0-1 0 0,0 0 0 0 0,0 0 0 0 0,0 0 1 0 0,0 0-1 0 0,0 1 0 0 0,1-1 0 0 0,-1 0 1 0 0,0 0-1 0 0,0 0 0 0 0,0 0 0 0 0,0 0 0 0 0,1 0 1 0 0,-1 0-1 0 0,0 0 0 0 0,0 0 0 0 0,0 0 1 0 0,0 0-1 0 0,1 0 0 0 0,-1 0 0 0 0,0 0 1 0 0,0 0-1 0 0,0 0 0 0 0,0 0 0 0 0,1 0 0 0 0,8 2 508 0 0,11-1-112 0 0,1-1 0 0 0,0-1 1 0 0,27-4-1 0 0,15-2 158 0 0,83 4 417 0 0,150 17-1 0 0,143 39-1153 0 0,-329-35-868 0 0,-110-18 947 0 0,1 0 1 0 0,-1 0-1 0 0,1 0 0 0 0,-1 0 0 0 0,0 0 0 0 0,1 1 1 0 0,-1-1-1 0 0,1 0 0 0 0,-1 0 0 0 0,1 0 1 0 0,-1 0-1 0 0,0 1 0 0 0,1-1 0 0 0,-1 0 0 0 0,0 0 1 0 0,1 1-1 0 0,-1-1 0 0 0,0 0 0 0 0,1 0 1 0 0,-1 1-1 0 0,0-1 0 0 0,1 1 0 0 0,-6 4-1482 0 0,-16 2-1247 0 0,4-4 291 0 0,-5 0-387 0 0</inkml:trace>
</inkml:ink>
</file>

<file path=ppt/ink/ink6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1.16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49 464 0 0,'-10'-10'4199'0'0,"-1"-1"0"0"0,-22-15 0 0 0,29 24-2021 0 0,6 7-706 0 0,7 9 72 0 0,-7-12-1314 0 0,4 8 294 0 0,-1 1 1 0 0,6 14-1 0 0,-2-6-67 0 0,13 32 495 0 0,-11-24-532 0 0,1-1-1 0 0,21 35 1 0 0,-22-48-256 0 0,-8-16-66 0 0,-2-9-54 0 0,-2 0-46 0 0,0-1 1 0 0,-1 1-1 0 0,-4-15 1 0 0,3 15 0 0 0,0-1 0 0 0,1 1 0 0 0,0-16 0 0 0,2 20 1 0 0,0 0-1 0 0,1 0 0 0 0,0 0 1 0 0,1 0-1 0 0,-1 0 1 0 0,2 0-1 0 0,3-12 0 0 0,-4 18-2 0 0,-1-1 0 0 0,0 0 0 0 0,0 1 0 0 0,1-1 0 0 0,0 1 0 0 0,-1 0 0 0 0,1-1 0 0 0,0 1 0 0 0,0 0 0 0 0,0 0 0 0 0,1 0 0 0 0,-1 1 0 0 0,0-1 0 0 0,1 0-1 0 0,-1 1 1 0 0,1 0 0 0 0,-1-1 0 0 0,1 1 0 0 0,0 0 0 0 0,0 0 0 0 0,-1 0 0 0 0,1 1 0 0 0,0-1 0 0 0,3 1 0 0 0,4-1-4 0 0,1 2 0 0 0,-1-1 0 0 0,0 2 0 0 0,0-1 0 0 0,17 5 0 0 0,49 21-9 0 0,-55-19 41 0 0,-11-3-9 0 0,1-1 1 0 0,-1 1 0 0 0,0 0 0 0 0,0 1 0 0 0,-1 1 0 0 0,16 12 0 0 0,-21-15 19 0 0,0-1-1 0 0,-1 1 1 0 0,1 0 0 0 0,-1 0 0 0 0,0 0 0 0 0,-1 1 0 0 0,1-1 0 0 0,-1 1 0 0 0,0-1 0 0 0,0 1 0 0 0,0 0 0 0 0,-1 0 0 0 0,1 0 0 0 0,-1 0 0 0 0,0 0 0 0 0,-1 0 0 0 0,1 7 0 0 0,-3 9 249 0 0,1-15-253 0 0,0 0-1 0 0,0 0 1 0 0,1 0-1 0 0,0 0 1 0 0,1 9-1 0 0,-1-13-38 0 0,0-1-1 0 0,0 0 1 0 0,1 0 0 0 0,-1 0-1 0 0,1 0 1 0 0,-1 0-1 0 0,0 0 1 0 0,1 0 0 0 0,0-1-1 0 0,-1 1 1 0 0,1 0-1 0 0,0 0 1 0 0,-1 0 0 0 0,1 0-1 0 0,0-1 1 0 0,0 1 0 0 0,-1 0-1 0 0,1-1 1 0 0,0 1-1 0 0,0-1 1 0 0,0 1 0 0 0,0-1-1 0 0,0 1 1 0 0,0-1-1 0 0,0 1 1 0 0,0-1 0 0 0,0 0-1 0 0,0 0 1 0 0,0 0-1 0 0,0 1 1 0 0,0-1 0 0 0,1 0-1 0 0,-1 0 1 0 0,0 0 0 0 0,0-1-1 0 0,0 1 1 0 0,1 0-1 0 0,3-1-211 0 0,0 0 0 0 0,0-1-1 0 0,0 1 1 0 0,0-1 0 0 0,-1 0-1 0 0,1 0 1 0 0,6-5 0 0 0,31-22-5021 0 0,-27 18 1059 0 0,-6 4 612 0 0</inkml:trace>
</inkml:ink>
</file>

<file path=ppt/ink/ink6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5:21.5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0 1296 0 0,'34'14'4772'0'0,"-15"-7"-3018"0"0,1 0 0 0 0,22 3 0 0 0,-15-5-637 0 0,0 2 0 0 0,-1 0 0 0 0,0 2 0 0 0,0 1 0 0 0,-1 1 0 0 0,29 17 0 0 0,-21-8-416 0 0,37 24 753 0 0,-61-37-1284 0 0,0 0-1 0 0,-1 0 1 0 0,0 1 0 0 0,-1 0-1 0 0,12 15 1 0 0,-3 3-17 0 0,-1 0 1 0 0,-1 1-1 0 0,-1 1 0 0 0,-1 0 1 0 0,-2 1-1 0 0,8 31 0 0 0,-8-14-118 0 0,-2 1-1 0 0,-1 0 1 0 0,-1 57-1 0 0,-6-84-25 0 0,-1 0 1 0 0,0-1-1 0 0,-2 1 0 0 0,0-1 1 0 0,-1 1-1 0 0,-1-1 1 0 0,-1 0-1 0 0,-9 21 0 0 0,10-29-113 0 0,-1 0 1 0 0,0 0-1 0 0,0-1 0 0 0,-1 0 0 0 0,0 0 1 0 0,-1-1-1 0 0,0 0 0 0 0,-1 0 0 0 0,0-1 1 0 0,0 0-1 0 0,0-1 0 0 0,-1 0 0 0 0,0 0 0 0 0,-18 8 1 0 0,17-11-1156 0 0,0 0 0 0 0,0 0 0 0 0,0-1 0 0 0,-1-1 0 0 0,-22 2 0 0 0,15-3-1902 0 0</inkml:trace>
</inkml:ink>
</file>

<file path=ppt/ink/ink6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1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193 30 512 0 0,'-1'0'121'0'0,"0"0"-1"0"0,0 0 1 0 0,1-1 0 0 0,-1 1-1 0 0,0 0 1 0 0,1 0-1 0 0,-1-1 1 0 0,0 1 0 0 0,1 0-1 0 0,-1-1 1 0 0,1 1 0 0 0,-1-1-1 0 0,1 1 1 0 0,-1-1-1 0 0,0 0 1 0 0,0 1 29 0 0,1-1 0 0 0,-1 0 0 0 0,1 1 0 0 0,-1-1 0 0 0,0 1 0 0 0,0-1 0 0 0,1 1 0 0 0,-1-1 1 0 0,0 1-1 0 0,0 0 0 0 0,0-1 0 0 0,1 1 0 0 0,-1 0 0 0 0,0 0 0 0 0,0 0 0 0 0,-1-1 0 0 0,-3 1 315 0 0,-1 1-1 0 0,0-1 1 0 0,1 1 0 0 0,-1 0-1 0 0,1 1 1 0 0,-1-1 0 0 0,1 1-1 0 0,0 0 1 0 0,0 0 0 0 0,0 1-1 0 0,0 0 1 0 0,-9 6 0 0 0,11-7-307 0 0,0 1 0 0 0,0 0 0 0 0,0 0 1 0 0,0 0-1 0 0,1 0 0 0 0,-1 0 0 0 0,1 0 0 0 0,0 1 1 0 0,0-1-1 0 0,0 1 0 0 0,0-1 0 0 0,1 1 0 0 0,0 0 1 0 0,-1 0-1 0 0,1 0 0 0 0,1 0 0 0 0,-1 0 0 0 0,0 0 0 0 0,1 5 1 0 0,0-4-53 0 0,1 0 1 0 0,-1 1 0 0 0,1-1 0 0 0,0 0 0 0 0,1 0-1 0 0,-1 0 1 0 0,1 0 0 0 0,0 0 0 0 0,4 8 0 0 0,1-3-8 0 0,-1 0 1 0 0,1-1-1 0 0,11 12 0 0 0,-14-16-101 0 0,1-1 1 0 0,0 0-1 0 0,0 0 0 0 0,0 0 0 0 0,1-1 0 0 0,-1 1 0 0 0,1-2 0 0 0,0 1 0 0 0,0 0 0 0 0,0-1 0 0 0,0 0 0 0 0,0-1 0 0 0,0 1 1 0 0,1-1-1 0 0,-1 0 0 0 0,0-1 0 0 0,1 1 0 0 0,-1-1 0 0 0,1-1 0 0 0,-1 1 0 0 0,13-4 0 0 0,-13 3-5 0 0,1 0 0 0 0,-1-1 0 0 0,0 0 0 0 0,0-1 0 0 0,0 0 0 0 0,0 1 0 0 0,0-2 0 0 0,0 1 0 0 0,-1-1 0 0 0,0 0 0 0 0,1 0 0 0 0,-2 0 0 0 0,1-1 0 0 0,0 0 0 0 0,-1 1 0 0 0,0-2 0 0 0,0 1 0 0 0,0 0 0 0 0,-1-1 0 0 0,0 0 0 0 0,4-8 0 0 0,-6 10 14 0 0,1-1-1 0 0,-1 1 0 0 0,0-1 0 0 0,0 1 1 0 0,0-1-1 0 0,-1 1 0 0 0,0-1 1 0 0,0 0-1 0 0,0 1 0 0 0,0-1 0 0 0,-1 0 1 0 0,1 1-1 0 0,-1-1 0 0 0,0 1 0 0 0,-1-1 1 0 0,1 1-1 0 0,-1 0 0 0 0,0 0 1 0 0,0-1-1 0 0,0 1 0 0 0,0 0 0 0 0,-1 1 1 0 0,0-1-1 0 0,0 0 0 0 0,0 1 0 0 0,0-1 1 0 0,0 1-1 0 0,-1 0 0 0 0,1 0 1 0 0,-1 1-1 0 0,0-1 0 0 0,0 1 0 0 0,-4-3 1 0 0,-8-2 92 0 0,0 1 0 0 0,0 0 1 0 0,-1 1-1 0 0,1 1 0 0 0,-34-5 1 0 0,41 9-36 0 0,-1-1 1 0 0,1 2-1 0 0,0-1 1 0 0,0 1 0 0 0,0 0-1 0 0,0 1 1 0 0,0 0 0 0 0,0 1-1 0 0,1 0 1 0 0,-1 0 0 0 0,1 0-1 0 0,-16 10 1 0 0,21-11-56 0 0,0 0 1 0 0,-1 0-1 0 0,1 1 1 0 0,0 0-1 0 0,0-1 0 0 0,1 1 1 0 0,-1 0-1 0 0,1 0 1 0 0,-1 0-1 0 0,1 1 0 0 0,0-1 1 0 0,0 1-1 0 0,0-1 1 0 0,1 1-1 0 0,-1 0 0 0 0,1-1 1 0 0,0 1-1 0 0,0 0 1 0 0,0 0-1 0 0,0 0 0 0 0,1 0 1 0 0,-1 0-1 0 0,1 0 1 0 0,0 0-1 0 0,1 0 0 0 0,-1 0 1 0 0,1 0-1 0 0,-1 0 1 0 0,1 0-1 0 0,0-1 0 0 0,1 1 1 0 0,-1 0-1 0 0,1 0 1 0 0,0-1-1 0 0,-1 1 0 0 0,1-1 1 0 0,1 0-1 0 0,-1 1 1 0 0,4 2-1 0 0,10 9-52 0 0,0-1 0 0 0,1 0 0 0 0,1-2 0 0 0,0 0 0 0 0,1-1 0 0 0,33 14 0 0 0,-41-20-27 0 0,0-1 0 0 0,1 0 0 0 0,-1 0 0 0 0,1-2 0 0 0,20 3 0 0 0,-27-4 66 0 0,0-1 1 0 0,0 0-1 0 0,0 0 1 0 0,-1 0-1 0 0,1-1 1 0 0,0 0-1 0 0,0 0 1 0 0,0 0-1 0 0,-1 0 0 0 0,1-1 1 0 0,-1 0-1 0 0,1 0 1 0 0,-1 0-1 0 0,0 0 1 0 0,0-1-1 0 0,8-5 1 0 0,-10 6 8 0 0,0 0 0 0 0,0-1 1 0 0,0 1-1 0 0,0 0 0 0 0,-1-1 1 0 0,1 1-1 0 0,-1-1 0 0 0,1 0 1 0 0,-1 1-1 0 0,0-1 0 0 0,0 0 1 0 0,0 0-1 0 0,1-5 1 0 0,-2 2 7 0 0,0 1 0 0 0,1 0 0 0 0,-2-1 0 0 0,1 1 0 0 0,-1 0 0 0 0,1 0 1 0 0,-3-7-1 0 0,-2-3 85 0 0,-1 0 1 0 0,0 0-1 0 0,-1 0 0 0 0,-10-14 1 0 0,15 24 29 0 0,-1 0 1 0 0,0 0 0 0 0,-1 0-1 0 0,1 1 1 0 0,-1 0-1 0 0,0-1 1 0 0,0 2 0 0 0,-8-7-1 0 0,13 12-83 0 0,-1 0 0 0 0,0 0 0 0 0,0 0 0 0 0,1 0-1 0 0,0 0 1 0 0,-1 0 0 0 0,1 0 0 0 0,0 0 0 0 0,1 3-1 0 0,9 10 0 0 0,16 19 0 0 0,-18-23 34 0 0,0 0 0 0 0,-1 0-1 0 0,0 1 1 0 0,8 15-1 0 0,5 23 43 0 0,-1 1-1 0 0,-3 1 0 0 0,16 80 0 0 0,-28-103-136 0 0,-1 0 0 0 0,-1 0 0 0 0,-1 0 0 0 0,-1 0 0 0 0,-2 0 0 0 0,-1 0 0 0 0,-2 0 0 0 0,-10 42 1 0 0,14-68 15 0 0,-1-1 0 0 0,0 1 1 0 0,0-1-1 0 0,0 0 1 0 0,0 1-1 0 0,-1-1 0 0 0,1 0 1 0 0,0 0-1 0 0,-1 0 1 0 0,0 0-1 0 0,1 0 0 0 0,-1 0 1 0 0,0 0-1 0 0,0-1 1 0 0,0 1-1 0 0,-3 1 0 0 0,2-2 9 0 0,-1 1-1 0 0,1-1 0 0 0,-1 1 0 0 0,1-1 0 0 0,-1 0 0 0 0,0-1 0 0 0,1 1 0 0 0,-1 0 0 0 0,-7-1 0 0 0,1-1 1 0 0,0 0 0 0 0,0 0 0 0 0,0-1 0 0 0,0 0 0 0 0,1-1 0 0 0,-1 0 0 0 0,-14-7 0 0 0,14 5-3 0 0,1-1 1 0 0,0 0 0 0 0,1 0 0 0 0,-1-1 0 0 0,1 0 0 0 0,0-1-1 0 0,1 0 1 0 0,0 0 0 0 0,0 0 0 0 0,1-1 0 0 0,0 0 0 0 0,0 0-1 0 0,1-1 1 0 0,1 1 0 0 0,-6-17 0 0 0,7 18 1 0 0,1 1 0 0 0,0-1 0 0 0,1 0 0 0 0,-1 0 0 0 0,2-1 0 0 0,-1 1 0 0 0,1 0-1 0 0,0 0 1 0 0,2-11 0 0 0,-1 13-4 0 0,1 0-1 0 0,0 0 0 0 0,0 0 1 0 0,0 0-1 0 0,0 0 0 0 0,1 1 0 0 0,0-1 1 0 0,0 1-1 0 0,1 0 0 0 0,-1 0 0 0 0,1 0 1 0 0,0 0-1 0 0,6-4 0 0 0,-2 2-18 0 0,0 1-1 0 0,1 0 1 0 0,0 1-1 0 0,0 0 1 0 0,0 0-1 0 0,0 1 1 0 0,1 0-1 0 0,-1 0 1 0 0,1 1-1 0 0,15-2 1 0 0,2 1-71 0 0,1 0 0 0 0,44 2 0 0 0,-38 1-382 0 0,45 2-1394 0 0,-27 6-5748 0 0,-44-4 5618 0 0</inkml:trace>
</inkml:ink>
</file>

<file path=ppt/ink/ink6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39.6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40 8 0 0,'-3'-11'1056'0'0,"-1"-10"8150"0"0,3 21-8858 0 0,0 0-1 0 0,0 1 1 0 0,0-1 0 0 0,0 0-1 0 0,0 0 1 0 0,0 1-1 0 0,0-1 1 0 0,0 1 0 0 0,0-1-1 0 0,0 1 1 0 0,0-1-1 0 0,0 1 1 0 0,0 0-1 0 0,0-1 1 0 0,1 1 0 0 0,-2 2-1 0 0,-13 19 1242 0 0,12-14-1506 0 0,-1-1 1 0 0,2 1 0 0 0,-1 0 0 0 0,-1 11 0 0 0,3-14-59 0 0,0-1 0 0 0,1 1 1 0 0,0 0-1 0 0,0 0 0 0 0,0 0 1 0 0,0-1-1 0 0,1 1 0 0 0,0 0 1 0 0,0 0-1 0 0,0-1 0 0 0,1 1 1 0 0,-1 0-1 0 0,1-1 0 0 0,0 0 1 0 0,1 1-1 0 0,-1-1 0 0 0,1 0 1 0 0,-1 0-1 0 0,1 0 0 0 0,0-1 1 0 0,1 1-1 0 0,-1-1 0 0 0,1 1 1 0 0,-1-1-1 0 0,1 0 0 0 0,5 3 1 0 0,-2-2-42 0 0,0 0 0 0 0,0-1 0 0 0,0 0-1 0 0,0 0 1 0 0,1 0 0 0 0,-1-1 0 0 0,1 0 0 0 0,-1-1 0 0 0,1 1 0 0 0,0-1 0 0 0,13-1 0 0 0,-15 0 4 0 0,0 0 1 0 0,0-1-1 0 0,-1 0 1 0 0,1 0-1 0 0,0 0 1 0 0,-1-1-1 0 0,1 1 0 0 0,-1-1 1 0 0,0-1-1 0 0,1 1 1 0 0,-1-1-1 0 0,0 0 1 0 0,0 0-1 0 0,-1-1 0 0 0,1 1 1 0 0,6-7-1 0 0,-10 8 10 0 0,1-1-1 0 0,-1 1 1 0 0,1 0-1 0 0,-1-1 1 0 0,1 0-1 0 0,-1 1 1 0 0,0-1 0 0 0,0 0-1 0 0,-1 1 1 0 0,1-1-1 0 0,-1 0 1 0 0,1 0-1 0 0,-1 0 1 0 0,0 0-1 0 0,0 1 1 0 0,0-1-1 0 0,0 0 1 0 0,0 0-1 0 0,-1 0 1 0 0,1 0 0 0 0,-1 1-1 0 0,0-1 1 0 0,0 0-1 0 0,0 1 1 0 0,-2-4-1 0 0,0-1 8 0 0,-1 0-1 0 0,0 0 1 0 0,0 0-1 0 0,-1 1 1 0 0,1-1-1 0 0,-2 1 1 0 0,-10-10-1 0 0,7 9-2 0 0,1 0-1 0 0,-2 1 1 0 0,1 0-1 0 0,-1 0 1 0 0,1 1-1 0 0,-2 1 1 0 0,-15-6-1 0 0,20 8-14 0 0,0 1 0 0 0,0-1 1 0 0,0 1-1 0 0,0 0 0 0 0,0 1 0 0 0,0-1 0 0 0,0 1 0 0 0,-1 1 1 0 0,1-1-1 0 0,0 1 0 0 0,0 0 0 0 0,0 0 0 0 0,0 1 1 0 0,0 0-1 0 0,-7 3 0 0 0,12-5-151 0 0,0 1 0 0 0,-1 0 0 0 0,1 0 0 0 0,0 0 0 0 0,-1 0-1 0 0,1 0 1 0 0,0 0 0 0 0,0 0 0 0 0,0 0 0 0 0,0 1 0 0 0,0-1 0 0 0,0 0 0 0 0,0 1 0 0 0,0-1 0 0 0,1 1 0 0 0,-1-1 0 0 0,0 0 0 0 0,1 1-1 0 0,0 0 1 0 0,-1-1 0 0 0,1 1 0 0 0,0-1 0 0 0,-1 1 0 0 0,1-1 0 0 0,0 1 0 0 0,0 0 0 0 0,0-1 0 0 0,1 1 0 0 0,-1-1 0 0 0,0 1 0 0 0,1 0-1 0 0,0 1 1 0 0,5 9-2367 0 0</inkml:trace>
</inkml:ink>
</file>

<file path=ppt/ink/ink6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0,'2'-2'-17'0'0,"0"1"-1"0"0,1-1 0 0 0,-1 0 1 0 0,0 0-1 0 0,0 0 1 0 0,0 0-1 0 0,0 0 1 0 0,-1 0-1 0 0,1 0 1 0 0,-1 0-1 0 0,2-4 0 0 0,-4 6 592 0 0,0-1 0 0 0,0 0 0 0 0,0 1 0 0 0,0-1 0 0 0,0 1 0 0 0,-1-1 0 0 0,1 1 0 0 0,0 0 0 0 0,0 0 0 0 0,0-1 0 0 0,0 1 0 0 0,-1 0 0 0 0,1 0 0 0 0,-6 0 7140 0 0,34-7-5436 0 0,4 1-1895 0 0,-16 2-318 0 0,0 0-1 0 0,1 2 1 0 0,-1 0 0 0 0,1 0-1 0 0,-1 1 1 0 0,1 1 0 0 0,16 2-1 0 0,-30-2-49 0 0,-1 1 0 0 0,1-1-1 0 0,0 0 1 0 0,-1 1-1 0 0,1 0 1 0 0,0-1 0 0 0,-1 1-1 0 0,1 0 1 0 0,-1 0 0 0 0,1-1-1 0 0,-1 1 1 0 0,1 0-1 0 0,-1 1 1 0 0,0-1 0 0 0,0 0-1 0 0,1 0 1 0 0,-1 0-1 0 0,0 1 1 0 0,0-1 0 0 0,0 1-1 0 0,0-1 1 0 0,0 1-1 0 0,-1-1 1 0 0,1 1 0 0 0,0 0-1 0 0,-1-1 1 0 0,1 4-1 0 0,1 4 38 0 0,0 1-1 0 0,-2-1 1 0 0,1 1 0 0 0,-1 11-1 0 0,0 13 116 0 0,1-28-153 0 0,0 0 1 0 0,1-1-1 0 0,-1 1 0 0 0,1 0 1 0 0,0-1-1 0 0,1 0 0 0 0,-1 1 1 0 0,1-1-1 0 0,0 0 0 0 0,0 0 0 0 0,7 7 1 0 0,-8-10-196 0 0,0 1 0 0 0,1-1 0 0 0,-1 0 0 0 0,1 0 0 0 0,-1 0 0 0 0,1-1 0 0 0,0 1 0 0 0,0-1 0 0 0,0 1 0 0 0,0-1 0 0 0,0 0 0 0 0,0 0 0 0 0,0 0 0 0 0,0-1 0 0 0,0 1 0 0 0,0-1 0 0 0,0 1 0 0 0,1-1-1 0 0,-1 0 1 0 0,0 0 0 0 0,0-1 0 0 0,5 0 0 0 0,11-5-5212 0 0,-9 0 2141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133 117 8 0 0,'-6'-6'297'0'0,"2"3"411"0"0,1 0 0 0 0,-1 1 0 0 0,0-1 0 0 0,-7-3-1 0 0,10 5-578 0 0,0 1 0 0 0,0 0 0 0 0,0-1 0 0 0,0 1-1 0 0,0 0 1 0 0,0 0 0 0 0,0-1 0 0 0,-1 1-1 0 0,1 0 1 0 0,0 0 0 0 0,0 0 0 0 0,0 1-1 0 0,0-1 1 0 0,0 0 0 0 0,-1 0 0 0 0,1 1-1 0 0,0-1 1 0 0,0 0 0 0 0,0 1 0 0 0,0-1 0 0 0,0 1-1 0 0,0-1 1 0 0,-1 2 0 0 0,-1 0 218 0 0,0 0 1 0 0,1 1-1 0 0,-1-1 1 0 0,1 1-1 0 0,0-1 1 0 0,0 1-1 0 0,0 0 1 0 0,0-1-1 0 0,0 1 1 0 0,0 0-1 0 0,1 0 1 0 0,-2 5-1 0 0,1-1-97 0 0,1 0 0 0 0,0-1 0 0 0,0 1-1 0 0,0 0 1 0 0,1 9 0 0 0,1 2-107 0 0,0-1 0 0 0,1 1 1 0 0,1-1-1 0 0,1 1 0 0 0,0-1 0 0 0,1 0 1 0 0,1-1-1 0 0,1 1 0 0 0,0-1 0 0 0,1 0 1 0 0,17 23-1 0 0,-12-17-43 0 0,-4-7-103 0 0,17 20-1 0 0,-23-31 17 0 0,0 0 0 0 0,1-1 0 0 0,-1 1 1 0 0,1-1-1 0 0,0 0 0 0 0,0 0 0 0 0,1 0 1 0 0,-1-1-1 0 0,8 4 0 0 0,-11-5-3 0 0,1-1 0 0 0,-1 1 0 0 0,1-1 1 0 0,0 0-1 0 0,-1 1 0 0 0,1-1 0 0 0,-1 0 0 0 0,1 0 0 0 0,-1 0 0 0 0,1 0 0 0 0,0 0 0 0 0,-1 0 0 0 0,1-1 1 0 0,-1 1-1 0 0,1 0 0 0 0,-1-1 0 0 0,1 0 0 0 0,2 0 0 0 0,-2-1 2 0 0,0 1 0 0 0,1-1 1 0 0,-1 0-1 0 0,0 0 0 0 0,0 0 0 0 0,0 0 0 0 0,0 0 1 0 0,-1 0-1 0 0,4-5 0 0 0,-2 1 4 0 0,0 0 0 0 0,0 0-1 0 0,-1-1 1 0 0,0 1 0 0 0,0 0 0 0 0,0-1 0 0 0,-1 0-1 0 0,1-7 1 0 0,-2 9-11 0 0,-1-1-1 0 0,1 0 1 0 0,-1 1 0 0 0,0-1-1 0 0,-1 1 1 0 0,1-1 0 0 0,-1 1-1 0 0,-5-11 1 0 0,-26-40-52 0 0,29 49 28 0 0,-27-37 91 0 0,-2 1 0 0 0,-49-50 0 0 0,2 4 632 0 0,80 89-705 0 0,-1 0 0 0 0,1 0 0 0 0,0-1 0 0 0,0 1 0 0 0,0 0 0 0 0,0 0 0 0 0,0 0 0 0 0,0 0 0 0 0,-1 0 0 0 0,1 0 0 0 0,0 0-1 0 0,0-1 1 0 0,0 1 0 0 0,0 0 0 0 0,0 0 0 0 0,0 0 0 0 0,0 0 0 0 0,0 0 0 0 0,0 0 0 0 0,0-1 0 0 0,0 1 0 0 0,0 0 0 0 0,0 0-1 0 0,0 0 1 0 0,0 0 0 0 0,0-1 0 0 0,0 1 0 0 0,0 0 0 0 0,0 0 0 0 0,0 0 0 0 0,0 0 0 0 0,0 0 0 0 0,0-1 0 0 0,0 1 0 0 0,0 0-1 0 0,0 0 1 0 0,0 0 0 0 0,0 0 0 0 0,0 0 0 0 0,0-1 0 0 0,0 1 0 0 0,0 0 0 0 0,1 0 0 0 0,-1 0 0 0 0,0 0 0 0 0,9-1-16 0 0,12 5 78 0 0,172 40-196 0 0,-111-28 126 0 0,-53-11-56 0 0,-20-4 47 0 0,-1 0 1 0 0,1 0-1 0 0,-1 1 1 0 0,1 1-1 0 0,-1-1 1 0 0,0 1-1 0 0,0 1 1 0 0,15 7-1 0 0,-22-10 13 0 0,0 0 0 0 0,-1 0 1 0 0,1-1-1 0 0,0 1 0 0 0,0 0 0 0 0,-1 0 0 0 0,1 0 0 0 0,0 0 0 0 0,-1 0 0 0 0,1 0 0 0 0,-1 0 0 0 0,1 0 0 0 0,-1 0 0 0 0,0 0 0 0 0,1 0 0 0 0,-1 0 0 0 0,0 0 0 0 0,0 0 0 0 0,0 1 0 0 0,0-1 0 0 0,0 0 0 0 0,0 0 0 0 0,0 0 0 0 0,0 0 0 0 0,-1 2 0 0 0,-1 3-4 0 0,1-1 0 0 0,-2 1 0 0 0,1-1-1 0 0,-4 6 1 0 0,4-7 1 0 0,0 0 0 0 0,0 0 0 0 0,0 0 1 0 0,0 1-1 0 0,-1 6 0 0 0,3-8-3 0 0,0-1 0 0 0,1 1-1 0 0,-1-1 1 0 0,1 0 0 0 0,-1 1 0 0 0,1-1 0 0 0,0 0 0 0 0,0 1 0 0 0,0-1 0 0 0,0 0 0 0 0,0 0 0 0 0,0 0 0 0 0,1 0 0 0 0,-1 0 0 0 0,1 0-1 0 0,0 0 1 0 0,-1 0 0 0 0,1-1 0 0 0,0 1 0 0 0,2 1 0 0 0,4 3-49 0 0,-1-1 0 0 0,1 0 0 0 0,17 8 1 0 0,-14-9-52 0 0,0 0 1 0 0,15 3-1 0 0,19 6-110 0 0,-21-3 136 0 0,-10-5 70 0 0,0 0-1 0 0,16 11 0 0 0,-24-13 38 0 0,0 0-1 0 0,0 0 0 0 0,0-1 0 0 0,0 0 0 0 0,11 2 0 0 0,-15-4-17 0 0,1 0 0 0 0,-1 0 0 0 0,0-1 0 0 0,0 1 1 0 0,0-1-1 0 0,0 1 0 0 0,0-1 0 0 0,0 0 0 0 0,0 1 0 0 0,0-1 0 0 0,0 0 0 0 0,0 0 0 0 0,3-3 0 0 0,21-17-150 0 0,-21 17 88 0 0,-2-1 0 0 0,1 1 0 0 0,0-1 1 0 0,-1 1-1 0 0,0-1 0 0 0,0 0 0 0 0,0 0 1 0 0,-1-1-1 0 0,0 1 0 0 0,0 0 0 0 0,0-1 1 0 0,0 0-1 0 0,-1 1 0 0 0,0-1 0 0 0,-1 0 1 0 0,1 0-1 0 0,-1 1 0 0 0,0-1 0 0 0,0 0 0 0 0,-2-9 1 0 0,0 2 62 0 0,-1 0 1 0 0,0 0 0 0 0,-1 0 0 0 0,-1 0 0 0 0,0 1-1 0 0,0 0 1 0 0,-15-22 0 0 0,15 27 23 0 0,-1 0 0 0 0,1 0 0 0 0,-2 1 1 0 0,1 0-1 0 0,-1 0 0 0 0,0 1 0 0 0,0 0 0 0 0,0 0 1 0 0,-1 1-1 0 0,0 0 0 0 0,0 0 0 0 0,0 1 0 0 0,-13-5 0 0 0,-1 2 116 0 0,0 1-1 0 0,-1 1 0 0 0,0 0 0 0 0,-23 1 0 0 0,30 2-27 0 0,1 1 0 0 0,-1 0-1 0 0,1 1 1 0 0,-27 6 0 0 0,37-6-88 0 0,1 1 1 0 0,-1-1 0 0 0,1 1 0 0 0,0 0 0 0 0,0 0-1 0 0,0 0 1 0 0,0 1 0 0 0,0-1 0 0 0,-4 4 0 0 0,6-4-14 0 0,0 0 1 0 0,1 0-1 0 0,-1 1 1 0 0,0-1 0 0 0,0 0-1 0 0,1 1 1 0 0,0-1-1 0 0,-1 1 1 0 0,1 0 0 0 0,0-1-1 0 0,0 1 1 0 0,1 0 0 0 0,-1 0-1 0 0,0-1 1 0 0,0 6-1 0 0,2-5-2 0 0,-1-1 0 0 0,0 1 0 0 0,1-1 0 0 0,-1 0 0 0 0,1 1 0 0 0,-1-1 0 0 0,1 0 0 0 0,0 1 0 0 0,0-1 0 0 0,0 0 0 0 0,0 0-1 0 0,1 0 1 0 0,-1 0 0 0 0,1 0 0 0 0,-1 0 0 0 0,1 0 0 0 0,0-1 0 0 0,-1 1 0 0 0,1 0 0 0 0,0-1 0 0 0,0 0 0 0 0,0 1 0 0 0,4 1 0 0 0,5 3 26 0 0,0-1 1 0 0,1 0-1 0 0,13 4 1 0 0,-25-9-42 0 0,20 6 23 0 0,0-1 0 0 0,0-1 0 0 0,28 2 0 0 0,63-2-170 0 0,-79-3 72 0 0,0-1 64 0 0,46-5 0 0 0,-66 4 1 0 0,-1-1 1 0 0,1-1 0 0 0,0 0 0 0 0,-1 0-1 0 0,1-1 1 0 0,-1-1 0 0 0,11-6 0 0 0,-17 9 3 0 0,-1-1 1 0 0,1-1-1 0 0,-1 1 0 0 0,0-1 1 0 0,0 0-1 0 0,6-7 1 0 0,-9 10 7 0 0,0-1 0 0 0,0 1 0 0 0,0-1 0 0 0,0 1 0 0 0,0-1 0 0 0,0 0 0 0 0,0 0 0 0 0,0 0 0 0 0,-1 1 0 0 0,1-1 0 0 0,-1 0 0 0 0,0 0 0 0 0,1 0 1 0 0,-1 0-1 0 0,0 0 0 0 0,0 0 0 0 0,0 0 0 0 0,0 0 0 0 0,0 0 0 0 0,-1 1 0 0 0,0-5 0 0 0,1 6-2 0 0,0-1 1 0 0,0 1-1 0 0,0-1 0 0 0,-1 1 1 0 0,1 0-1 0 0,0-1 0 0 0,0 1 1 0 0,0-1-1 0 0,0 1 0 0 0,0 0 1 0 0,-1-1-1 0 0,1 1 0 0 0,0 0 0 0 0,0-1 1 0 0,-1 1-1 0 0,1 0 0 0 0,0 0 1 0 0,-1-1-1 0 0,1 1 0 0 0,0 0 1 0 0,-1 0-1 0 0,1-1 0 0 0,0 1 1 0 0,-1 0-1 0 0,1 0 0 0 0,0 0 1 0 0,-1 0-1 0 0,1 0 0 0 0,-1-1 1 0 0,1 1-1 0 0,0 0 0 0 0,-1 0 0 0 0,1 0 1 0 0,-1 0-1 0 0,1 0 0 0 0,0 0 1 0 0,-1 0-1 0 0,1 0 0 0 0,-1 0 1 0 0,1 1-1 0 0,0-1 0 0 0,-1 0 1 0 0,1 0-1 0 0,0 0 0 0 0,-1 0 1 0 0,1 1-1 0 0,0-1 0 0 0,-1 0 1 0 0,1 0-1 0 0,0 0 0 0 0,-1 1 0 0 0,1-1 1 0 0,0 0-1 0 0,-1 1 0 0 0,1-1 1 0 0,0 1-1 0 0,-2 0-4 0 0,1 1 1 0 0,0-1-1 0 0,0 0 0 0 0,0 1 1 0 0,1-1-1 0 0,-1 1 0 0 0,0 0 1 0 0,0-1-1 0 0,1 1 0 0 0,-1 0 0 0 0,1-1 1 0 0,-1 3-1 0 0,2 13-8 0 0,-1 0 0 0 0,2 0 0 0 0,1-1 0 0 0,7 30 0 0 0,-6-31 46 0 0,15 42 57 0 0,-17-51-71 0 0,1 0-1 0 0,0 0 0 0 0,0 0 1 0 0,0-1-1 0 0,1 0 1 0 0,0 0-1 0 0,4 5 0 0 0,-5-7-15 0 0,1 0 0 0 0,-1-1 0 0 0,1 1-1 0 0,0-1 1 0 0,-1 0 0 0 0,1 0-1 0 0,0-1 1 0 0,0 1 0 0 0,1-1 0 0 0,-1 1-1 0 0,0-1 1 0 0,0-1 0 0 0,1 1 0 0 0,-1-1-1 0 0,0 1 1 0 0,5-2 0 0 0,0 1-25 0 0,1-1 0 0 0,-2 0 0 0 0,1 0 0 0 0,0-1-1 0 0,0-1 1 0 0,14-5 0 0 0,-18 6-9 0 0,19-8-184 0 0,35-20 0 0 0,-56 29 173 0 0,-1-1-1 0 0,0 1 1 0 0,0-1 0 0 0,1 0-1 0 0,-1 0 1 0 0,-1 0-1 0 0,1 0 1 0 0,0 0 0 0 0,0 0-1 0 0,-1 0 1 0 0,1-1 0 0 0,-1 1-1 0 0,0-1 1 0 0,1 1 0 0 0,-1-1-1 0 0,0 1 1 0 0,0-4-1 0 0,0 2-84 0 0,-1 0 0 0 0,0 0 0 0 0,0 0 0 0 0,0 0-1 0 0,0 0 1 0 0,-1 1 0 0 0,1-1 0 0 0,-1 0-1 0 0,0 0 1 0 0,-3-7 0 0 0,-2-1-140 0 0,0-1-1 0 0,-1 1 1 0 0,-1 0 0 0 0,0 1-1 0 0,-15-17 1 0 0,16 19 287 0 0,-1 1 1 0 0,0 0 0 0 0,-1 0-1 0 0,0 1 1 0 0,0 0-1 0 0,-1 1 1 0 0,-14-8 0 0 0,21 13 49 0 0,-1-1 0 0 0,0 0 1 0 0,0 1-1 0 0,0 0 0 0 0,0 0 1 0 0,0 0-1 0 0,0 0 0 0 0,0 1 0 0 0,0-1 1 0 0,0 1-1 0 0,0 0 0 0 0,0 0 1 0 0,0 1-1 0 0,0-1 0 0 0,0 1 1 0 0,0 0-1 0 0,0 0 0 0 0,0 0 1 0 0,0 1-1 0 0,0-1 0 0 0,0 1 1 0 0,1 0-1 0 0,-7 4 0 0 0,4-1 69 0 0,0 0 0 0 0,0 0 0 0 0,1 0-1 0 0,0 1 1 0 0,0-1 0 0 0,0 1 0 0 0,1 1 0 0 0,0-1 0 0 0,-4 8-1 0 0,6-11-113 0 0,1 1 0 0 0,-1 0 0 0 0,1 0-1 0 0,0 0 1 0 0,0 0 0 0 0,0 0-1 0 0,1 0 1 0 0,0 0 0 0 0,-1 0 0 0 0,1 0-1 0 0,0 0 1 0 0,1 0 0 0 0,-1 0-1 0 0,1 0 1 0 0,0 0 0 0 0,0 0 0 0 0,0 0-1 0 0,3 6 1 0 0,4 7-15 0 0,1-1 0 0 0,1 0 0 0 0,21 29 0 0 0,-24-37-30 0 0,1 0-1 0 0,0 0 0 0 0,0-1 1 0 0,0 1-1 0 0,1-2 1 0 0,0 0-1 0 0,1 0 0 0 0,9 5 1 0 0,-16-10 27 0 0,0 1 0 0 0,0-1 0 0 0,0 0 1 0 0,0-1-1 0 0,0 1 0 0 0,0 0 1 0 0,0-1-1 0 0,0 0 0 0 0,0 1 1 0 0,0-1-1 0 0,0 0 0 0 0,0-1 0 0 0,0 1 1 0 0,0-1-1 0 0,6-1 0 0 0,-5 1 0 0 0,-1-1-1 0 0,1 0 0 0 0,0 0 0 0 0,-1 0 0 0 0,1-1 1 0 0,-1 1-1 0 0,1-1 0 0 0,-1 0 0 0 0,0 0 0 0 0,4-5 1 0 0,-2 1 9 0 0,0 0 0 0 0,0 0 0 0 0,-1-1 1 0 0,0 0-1 0 0,0 0 0 0 0,-1 0 1 0 0,0 0-1 0 0,0-1 0 0 0,-1 1 0 0 0,2-14 1 0 0,-3 8 30 0 0,0-25 0 0 0,-1 34-20 0 0,0 1 0 0 0,-1-1 0 0 0,0 1 0 0 0,0 0 0 0 0,0-1 0 0 0,0 1 1 0 0,-1 0-1 0 0,1 0 0 0 0,-5-7 0 0 0,6 10-23 0 0,0 1 0 0 0,-1 0 0 0 0,1-1 0 0 0,0 1 0 0 0,0 0 0 0 0,0-1 0 0 0,0 1 0 0 0,-1 0 0 0 0,1 0 0 0 0,0-1 0 0 0,0 1 0 0 0,0 0 0 0 0,-1 0 0 0 0,1-1 0 0 0,0 1 1 0 0,0 0-1 0 0,-1 0 0 0 0,1 0 0 0 0,0 0 0 0 0,-1-1 0 0 0,1 1 0 0 0,0 0 0 0 0,0 0 0 0 0,-1 0 0 0 0,1 0 0 0 0,0 0 0 0 0,-1 0 0 0 0,1 0 0 0 0,0 0 0 0 0,-1 0 0 0 0,1 0 0 0 0,0 0 0 0 0,-1 0 0 0 0,-4 10 63 0 0,3 16-132 0 0,3-19 84 0 0,0 0-1 0 0,0 0 1 0 0,1 1 0 0 0,-1-1 0 0 0,2-1 0 0 0,-1 1-1 0 0,1 0 1 0 0,0 0 0 0 0,0-1 0 0 0,1 0 0 0 0,0 1-1 0 0,0-1 1 0 0,0-1 0 0 0,1 1 0 0 0,6 6 0 0 0,9 7 56 0 0,1 0 1 0 0,36 24 0 0 0,-34-27 2 0 0,56 43 0 0 0,-67-48-56 0 0,-1-1 0 0 0,0 2 0 0 0,-1-1 1 0 0,13 19-1 0 0,-1 5 39 0 0,-1 1 1 0 0,-2 1-1 0 0,-1 1 1 0 0,-2 0-1 0 0,-1 2 1 0 0,-3-1-1 0 0,11 54 1 0 0,-21-80 37 0 0,-1 0 0 0 0,0 0 0 0 0,0 0 0 0 0,-1 0 0 0 0,-1 0 1 0 0,-1 0-1 0 0,1 0 0 0 0,-2 0 0 0 0,-4 13 0 0 0,6-21 20 0 0,-1 1 1 0 0,-1-1-1 0 0,1 1 0 0 0,-1-1 0 0 0,0 0 0 0 0,0 0 1 0 0,0 0-1 0 0,-1 0 0 0 0,1-1 0 0 0,-1 0 0 0 0,0 1 1 0 0,-1-1-1 0 0,1-1 0 0 0,-1 1 0 0 0,0 0 1 0 0,1-1-1 0 0,-1 0 0 0 0,-1-1 0 0 0,1 1 0 0 0,0-1 1 0 0,-12 4-1 0 0,-6-1 248 0 0,0-1 1 0 0,0-1-1 0 0,0-1 1 0 0,-44-2-1 0 0,51-2-277 0 0,0 1 0 0 0,0-2 0 0 0,1 0 0 0 0,-1-1 0 0 0,1 0 0 0 0,0-2 0 0 0,0 1 0 0 0,-14-9 0 0 0,22 10-69 0 0,-1-1 1 0 0,1 0-1 0 0,1 0 0 0 0,-1 0 0 0 0,1-1 1 0 0,0 0-1 0 0,0 0 0 0 0,0-1 0 0 0,1 1 1 0 0,0-1-1 0 0,-7-13 0 0 0,8 11-20 0 0,0 0-1 0 0,1 0 1 0 0,0 0-1 0 0,1 0 1 0 0,0 0 0 0 0,0 0-1 0 0,1-1 1 0 0,0 1-1 0 0,1-1 1 0 0,1-13-1 0 0,2-19-217 0 0,2 0 1 0 0,3 0-1 0 0,0 0 0 0 0,3 1 0 0 0,2 1 0 0 0,1 0 0 0 0,2 1 0 0 0,34-61 0 0 0,-39 83-310 0 0,0 0 0 0 0,2 1 1 0 0,0 1-1 0 0,16-16 0 0 0,32-23-5195 0 0,-35 34 2162 0 0</inkml:trace>
</inkml:ink>
</file>

<file path=ppt/ink/ink6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1 312 0 0,'-7'12'7440'0'0,"-9"6"-3854"0"0,16-17-3567 0 0,-19 19 1018 0 0,-2-1 0 0 0,0-1-1 0 0,0 0 1 0 0,-40 22 0 0 0,38-28-843 0 0,-32 11 1 0 0,-10 4-572 0 0,65-27 224 0 0,-7 4-246 0 0,7-4 312 0 0,0 0 0 0 0,0 0 1 0 0,0 1-1 0 0,0-1 0 0 0,0 0 0 0 0,-1 0 1 0 0,1 0-1 0 0,0 0 0 0 0,0 0 0 0 0,0 0 1 0 0,0 0-1 0 0,0 0 0 0 0,0 0 0 0 0,0 0 1 0 0,0 1-1 0 0,0-1 0 0 0,0 0 0 0 0,0 0 1 0 0,0 0-1 0 0,0 0 0 0 0,0 0 0 0 0,0 0 1 0 0,0 0-1 0 0,0 1 0 0 0,0-1 0 0 0,0 0 1 0 0,0 0-1 0 0,0 0 0 0 0,0 0 0 0 0,0 0 1 0 0,0 0-1 0 0,0 0 0 0 0,0 0 0 0 0,0 0 1 0 0,0 1-1 0 0,0-1 0 0 0,0 0 0 0 0,1 0 0 0 0,-1 0 1 0 0,0 0-1 0 0,0 0 0 0 0,0 0 0 0 0,0 0 1 0 0,0 0-1 0 0,0 0 0 0 0,0 0 0 0 0,0 0 1 0 0,0 0-1 0 0,0 0 0 0 0,1 1 0 0 0,-1-1 1 0 0,0 0-1 0 0,0 0 0 0 0,0 0 0 0 0,0 0 1 0 0,0 0-1 0 0,0 0 0 0 0,0 0 0 0 0,0 0 1 0 0,1 0-1 0 0,-1 0 0 0 0,5 1-3590 0 0</inkml:trace>
</inkml:ink>
</file>

<file path=ppt/ink/ink6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7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0 152 0 0,'-2'1'745'0'0,"0"0"0"0"0,0 0 0 0 0,0 0 0 0 0,1 0 0 0 0,-1 0 0 0 0,0 0 0 0 0,1 0 0 0 0,-1 0 0 0 0,0 1 0 0 0,-1 1 0 0 0,-5 4 1244 0 0,5-4-1619 0 0,0-1 0 0 0,0 1 1 0 0,1 0-1 0 0,-1 0 0 0 0,1 0 1 0 0,-1 0-1 0 0,1 1 0 0 0,0-1 1 0 0,0 0-1 0 0,0 1 0 0 0,1 0 1 0 0,-1-1-1 0 0,1 1 0 0 0,0 0 1 0 0,0 0-1 0 0,0 0 0 0 0,0 5 1 0 0,1-3-214 0 0,-1-1 1 0 0,1 0-1 0 0,1 1 1 0 0,-1-1 0 0 0,1 1-1 0 0,0-1 1 0 0,0 0 0 0 0,0 0-1 0 0,1 0 1 0 0,0 0-1 0 0,0 0 1 0 0,4 8 0 0 0,-1-6-156 0 0,0 0 0 0 0,1 0 1 0 0,-1 0-1 0 0,1-1 0 0 0,1 1 0 0 0,-1-2 1 0 0,1 1-1 0 0,11 7 0 0 0,-12-10-182 0 0,0 0 1 0 0,0 0-1 0 0,0 0 0 0 0,0 0 0 0 0,0-1 0 0 0,0 0 0 0 0,1-1 0 0 0,-1 1 0 0 0,1-1 1 0 0,-1 0-1 0 0,1-1 0 0 0,7 0 0 0 0,-12 0 72 0 0,0 0 0 0 0,1-1 0 0 0,-1 1-1 0 0,0-1 1 0 0,0 0 0 0 0,0 0 0 0 0,0 1 0 0 0,1-2 0 0 0,-1 1 0 0 0,0 0 0 0 0,-1 0 0 0 0,1 0 0 0 0,0-1-1 0 0,0 1 1 0 0,0-1 0 0 0,-1 0 0 0 0,1 1 0 0 0,-1-1 0 0 0,0 0 0 0 0,1 0 0 0 0,-1 0 0 0 0,0 0-1 0 0,1-3 1 0 0,-1 3 84 0 0,0-1-1 0 0,0 0 1 0 0,0 1-1 0 0,0-1 0 0 0,-1 0 1 0 0,1 0-1 0 0,-1 1 1 0 0,0-1-1 0 0,0 0 1 0 0,0 0-1 0 0,0 0 0 0 0,-1 1 1 0 0,1-1-1 0 0,-1 0 1 0 0,1 0-1 0 0,-1 1 1 0 0,0-1-1 0 0,0 1 0 0 0,-2-4 1 0 0,-3-4 36 0 0,-1 0 0 0 0,-1 0-1 0 0,1 1 1 0 0,-1 0 0 0 0,-1 0 0 0 0,0 1 0 0 0,0 0 0 0 0,-1 0 0 0 0,0 1-1 0 0,0 1 1 0 0,-1 0 0 0 0,1 0 0 0 0,-1 1 0 0 0,-1 0 0 0 0,1 1 0 0 0,-1 0-1 0 0,-21-4 1 0 0,24 7-263 0 0,1 0 0 0 0,-1 1 0 0 0,0 0-1 0 0,-12 2 1 0 0,8 1-967 0 0</inkml:trace>
</inkml:ink>
</file>

<file path=ppt/ink/ink6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31 512 0 0,'-1'0'136'0'0,"1"0"0"0"0,0-1 0 0 0,-1 1 0 0 0,1 0 1 0 0,-1 0-1 0 0,1 0 0 0 0,0-1 0 0 0,-1 1 0 0 0,1 0 0 0 0,-1 0 0 0 0,1 0 0 0 0,-1 0 0 0 0,1 0 0 0 0,-1 0 0 0 0,1 0 0 0 0,0 0 1 0 0,-1 0-1 0 0,1 0 0 0 0,-1 0 0 0 0,1 1 0 0 0,-1-1 0 0 0,1 0 0 0 0,0 0 0 0 0,-1 0 0 0 0,1 0 0 0 0,-1 1 0 0 0,-7 0 1970 0 0,5 0-1624 0 0,0 0 1 0 0,1-1-1 0 0,-1 1 0 0 0,0 0 0 0 0,1 1 1 0 0,-1-1-1 0 0,1 0 0 0 0,-1 1 1 0 0,1-1-1 0 0,0 1 0 0 0,-1 0 1 0 0,1 0-1 0 0,-3 3 0 0 0,5-4-296 0 0,-1 1-1 0 0,1-1 1 0 0,0 1-1 0 0,-1-1 1 0 0,1 1-1 0 0,0-1 1 0 0,0 1-1 0 0,0 0 1 0 0,0-1 0 0 0,0 1-1 0 0,0-1 1 0 0,1 1-1 0 0,-1-1 1 0 0,1 1-1 0 0,0 1 1 0 0,1-3-160 0 0,0 0 1 0 0,0 0-1 0 0,0 0 1 0 0,0 0-1 0 0,0-1 0 0 0,0 1 1 0 0,0-1-1 0 0,0 1 1 0 0,0-1-1 0 0,0 0 1 0 0,0 0-1 0 0,0 0 1 0 0,0 0-1 0 0,-1 0 1 0 0,1 0-1 0 0,0 0 0 0 0,1-3 1 0 0,30-24-34 0 0,-32 27 17 0 0,-1 0 1 0 0,1 0-1 0 0,0 0 0 0 0,-1 0 0 0 0,1 0 1 0 0,0 0-1 0 0,-1 0 0 0 0,1 0 0 0 0,-1 0 1 0 0,0 0-1 0 0,1 0 0 0 0,-1 0 0 0 0,0 0 1 0 0,0-1-1 0 0,0 1 0 0 0,1 0 0 0 0,-1 0 1 0 0,-1-2-1 0 0,-3 4 113 0 0,1 0 0 0 0,-1 1 0 0 0,0 0 0 0 0,0 0 0 0 0,1 0 0 0 0,-1 0-1 0 0,1 0 1 0 0,0 1 0 0 0,0-1 0 0 0,-5 6 0 0 0,-13 18 536 0 0,20-26-655 0 0,1 0 0 0 0,0 1 0 0 0,-1-1 1 0 0,1 0-1 0 0,0 1 0 0 0,0-1 0 0 0,0 0 0 0 0,-1 1 0 0 0,1-1 1 0 0,0 1-1 0 0,0-1 0 0 0,0 1 0 0 0,0-1 0 0 0,0 0 0 0 0,0 1 1 0 0,0-1-1 0 0,0 1 0 0 0,0-1 0 0 0,0 1 0 0 0,0-1 0 0 0,0 0 1 0 0,0 1-1 0 0,0-1 0 0 0,0 1 0 0 0,0-1 0 0 0,1 0 0 0 0,-1 1 1 0 0,0-1-1 0 0,0 1 0 0 0,0-1 0 0 0,1 0 0 0 0,-1 1 0 0 0,0-1 1 0 0,1 0-1 0 0,-1 1 0 0 0,0-1 0 0 0,1 0 0 0 0,-1 0 0 0 0,0 1 1 0 0,1-1-1 0 0,-1 0 0 0 0,0 0 0 0 0,1 1 0 0 0,-1-1 0 0 0,1 0 1 0 0,0 0-1 0 0,0 0 2 0 0,-1 1 0 0 0,1-1 0 0 0,0 0 1 0 0,0 0-1 0 0,0 1 0 0 0,0-1 0 0 0,0 0 1 0 0,0 0-1 0 0,0 0 0 0 0,0 0 0 0 0,0 0 1 0 0,0-1-1 0 0,0 1 0 0 0,0 0 0 0 0,-1 0 1 0 0,1 0-1 0 0,0-1 0 0 0,0 1 0 0 0,0-1 0 0 0,0 1 1 0 0,0-1-1 0 0,-1 1 0 0 0,2-1 0 0 0,2-4-7 0 0,0 1 0 0 0,0-1 0 0 0,6-9-1 0 0,-9 12 1 0 0,0 0 0 0 0,0 0 0 0 0,0 0 0 0 0,0 0 0 0 0,0 0 0 0 0,0 0 0 0 0,-1 0 0 0 0,1-1 0 0 0,-1 1 0 0 0,0 0 0 0 0,1 0 0 0 0,-1-1-1 0 0,-1-3 1 0 0,1 5 10 0 0,0 0-1 0 0,0-1 1 0 0,0 1-1 0 0,-1 0 1 0 0,1 0-1 0 0,0 0 0 0 0,-1 0 1 0 0,1 0-1 0 0,-1 0 1 0 0,1 0-1 0 0,-1 0 1 0 0,0 0-1 0 0,1 1 0 0 0,-1-1 1 0 0,-1-1-1 0 0,1 1-2 0 0,1 1 0 0 0,-1 0-1 0 0,1 0 1 0 0,0-1 0 0 0,-1 1 0 0 0,0 0-1 0 0,1 0 1 0 0,-1 0 0 0 0,1 0-1 0 0,-1 0 1 0 0,1-1 0 0 0,-1 1 0 0 0,1 0-1 0 0,-1 0 1 0 0,1 0 0 0 0,-1 1-1 0 0,1-1 1 0 0,-1 0 0 0 0,1 0 0 0 0,-1 0-1 0 0,1 0 1 0 0,-2 1 0 0 0,1 0-5 0 0,0-1-1 0 0,0 1 1 0 0,-1 0 0 0 0,1 0 0 0 0,0 0 0 0 0,0 0 0 0 0,0 0-1 0 0,0 0 1 0 0,1 0 0 0 0,-1 0 0 0 0,0 1 0 0 0,0-1 0 0 0,1 0-1 0 0,-1 0 1 0 0,1 1 0 0 0,-1-1 0 0 0,1 0 0 0 0,-1 1-1 0 0,1-1 1 0 0,0 1 0 0 0,0-1 0 0 0,-1 3 0 0 0,1 4-177 0 0,0-7 102 0 0,0 0-1 0 0,0 0 1 0 0,0 0-1 0 0,0 0 0 0 0,0 0 1 0 0,0-1-1 0 0,0 1 1 0 0,0 0-1 0 0,0 0 0 0 0,1 0 1 0 0,-1 0-1 0 0,0 0 1 0 0,0 0-1 0 0,1-1 0 0 0,-1 1 1 0 0,1 1-1 0 0,13 7-6104 0 0,-5-5 2081 0 0</inkml:trace>
</inkml:ink>
</file>

<file path=ppt/ink/ink6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0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465 103 512 0 0,'1'-2'258'0'0,"0"0"-1"0"0,1 0 0 0 0,-1 0 1 0 0,0 0-1 0 0,-1-1 1 0 0,1 1-1 0 0,0 0 1 0 0,-1-1-1 0 0,1 1 1 0 0,-1-1-1 0 0,0 1 1 0 0,1-1-1 0 0,-1 1 1 0 0,0-1-1 0 0,-1 1 0 0 0,1 0 1 0 0,0-1-1 0 0,-1 1 1 0 0,1-1-1 0 0,-1 1 1 0 0,0 0-1 0 0,0-1 1 0 0,-2-2-1 0 0,2 2 147 0 0,-1 0 1 0 0,0 0-1 0 0,-1 0 1 0 0,1 0-1 0 0,-1 0 0 0 0,1 1 1 0 0,-1-1-1 0 0,0 1 1 0 0,0-1-1 0 0,0 1 0 0 0,0 0 1 0 0,0 0-1 0 0,0 1 1 0 0,-1-1-1 0 0,-4-1 0 0 0,4 2-210 0 0,-1 0-1 0 0,1 0 0 0 0,-1 1 0 0 0,0 0 1 0 0,1 0-1 0 0,-1 0 0 0 0,0 0 0 0 0,0 1 0 0 0,1-1 1 0 0,-9 3-1 0 0,-6 3 109 0 0,-21 9 0 0 0,26-9-123 0 0,-114 50 899 0 0,105-44-773 0 0,-1 1-1 0 0,1 2 1 0 0,-23 19 0 0 0,41-30-266 0 0,1 0 1 0 0,1 1 0 0 0,-1-1-1 0 0,1 1 1 0 0,0 0 0 0 0,0 0 0 0 0,0 0-1 0 0,0 0 1 0 0,1 0 0 0 0,0 0 0 0 0,0 1-1 0 0,1-1 1 0 0,-1 1 0 0 0,1-1-1 0 0,0 1 1 0 0,1 0 0 0 0,-1-1 0 0 0,2 10-1 0 0,-1-7-11 0 0,1 0 0 0 0,0 1 0 0 0,0-1 0 0 0,1 0-1 0 0,0 0 1 0 0,0 0 0 0 0,1 0 0 0 0,0 0 0 0 0,0-1-1 0 0,1 1 1 0 0,0-1 0 0 0,6 8 0 0 0,-6-10-18 0 0,1 0 1 0 0,0-1 0 0 0,1 1-1 0 0,-1-1 1 0 0,0 0 0 0 0,1 0-1 0 0,0-1 1 0 0,0 0 0 0 0,10 4-1 0 0,9 3 2 0 0,27 5-1 0 0,-48-14-23 0 0,120 26 9 0 0,-75-19 29 0 0,55 18-1 0 0,-85-20-13 0 0,0 1-1 0 0,0 0 1 0 0,-1 2 0 0 0,0 0-1 0 0,22 15 1 0 0,-36-21 5 0 0,1 1 1 0 0,-1 0 0 0 0,1 0-1 0 0,-1 0 1 0 0,-1 1-1 0 0,1-1 1 0 0,0 1 0 0 0,-1 0-1 0 0,5 9 1 0 0,-7-9 1 0 0,1-1 0 0 0,-1 1 1 0 0,0 0-1 0 0,0-1 0 0 0,0 1 0 0 0,0 0 0 0 0,-1-1 1 0 0,0 1-1 0 0,0 0 0 0 0,0 0 0 0 0,-1-1 1 0 0,0 1-1 0 0,-2 8 0 0 0,0-1 26 0 0,-2-1 1 0 0,0 1-1 0 0,0-1 0 0 0,-1-1 1 0 0,0 1-1 0 0,0-1 0 0 0,-1 0 1 0 0,-1 0-1 0 0,0-1 0 0 0,0 0 1 0 0,-10 8-1 0 0,0-2-6 0 0,0 0 1 0 0,-1-2-1 0 0,-1 0 1 0 0,-40 18-1 0 0,27-16 20 0 0,-1-1 0 0 0,-42 10 0 0 0,57-19-52 0 0,0-1-1 0 0,0-1 1 0 0,-1-1-1 0 0,1-1 1 0 0,-35-1 0 0 0,50 0-15 0 0,-1-1 0 0 0,1 0 1 0 0,0 1-1 0 0,0-1 1 0 0,0-1-1 0 0,0 1 0 0 0,0 0 1 0 0,0-1-1 0 0,0 0 1 0 0,0 0-1 0 0,1 0 1 0 0,-1-1-1 0 0,1 1 0 0 0,0-1 1 0 0,-1 1-1 0 0,1-1 1 0 0,0 0-1 0 0,-4-7 1 0 0,4 5-62 0 0,0 0 1 0 0,0 0-1 0 0,1-1 1 0 0,0 1 0 0 0,0 0-1 0 0,1-1 1 0 0,-1 0-1 0 0,1 1 1 0 0,1-1 0 0 0,-1 0-1 0 0,1 0 1 0 0,0 1-1 0 0,1-9 1 0 0,1-4-932 0 0,1-1 0 0 0,1 1 1 0 0,1 0-1 0 0,0 1 0 0 0,13-28 0 0 0,-1 6-441 0 0</inkml:trace>
</inkml:ink>
</file>

<file path=ppt/ink/ink6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1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40 512 0 0,'0'-3'561'0'0,"1"0"1"0"0,0 1-1 0 0,0-1 0 0 0,0 0 1 0 0,0 1-1 0 0,0-1 0 0 0,1 1 1 0 0,1-4-1 0 0,5-7 5642 0 0,-15 33-73 0 0,3-4-5165 0 0,-2 25 1 0 0,5-12-409 0 0,0-1 0 0 0,6 52 0 0 0,16 57 290 0 0,-1-8-315 0 0,-9-53-455 0 0,5 81 88 0 0,-17-88-220 0 0,2 24-73 0 0,-1-92 116 0 0,0-1 1 0 0,0 1-1 0 0,0 0 1 0 0,0 0-1 0 0,0 0 0 0 0,0-1 1 0 0,0 1-1 0 0,1 0 1 0 0,-1 0-1 0 0,0 0 0 0 0,1-1 1 0 0,-1 1-1 0 0,0 0 1 0 0,1 0-1 0 0,-1-1 0 0 0,1 1 1 0 0,-1 0-1 0 0,1-1 1 0 0,-1 1-1 0 0,1-1 1 0 0,-1 1-1 0 0,1-1 0 0 0,-1 1 1 0 0,1-1-1 0 0,0 1 1 0 0,0 0-1 0 0,1-1-31 0 0,-1 0 0 0 0,0 0-1 0 0,0 0 1 0 0,0 0 0 0 0,0 0 0 0 0,1 0 0 0 0,-1-1 0 0 0,0 1-1 0 0,0 0 1 0 0,0 0 0 0 0,0-1 0 0 0,0 1 0 0 0,1-1 0 0 0,-1 1 0 0 0,1-2-1 0 0,6-3-742 0 0,-1 0-1 0 0,0-1 0 0 0,10-10 1 0 0,-13 12-549 0 0,-1 1 0 0 0,0-1 1 0 0,1 0-1 0 0,3-7 0 0 0,-4 5-168 0 0</inkml:trace>
</inkml:ink>
</file>

<file path=ppt/ink/ink6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72 168 0 0,'-2'1'518'0'0,"-29"9"4280"0"0,30-10-4585 0 0,-1 0-1 0 0,1 1 1 0 0,0-1-1 0 0,0 1 0 0 0,0-1 1 0 0,0 1-1 0 0,0 0 1 0 0,0-1-1 0 0,0 1 0 0 0,1 0 1 0 0,-1-1-1 0 0,0 1 1 0 0,0 0-1 0 0,0 0 1 0 0,1 0-1 0 0,-1 0 0 0 0,0 0 1 0 0,1 0-1 0 0,-1 0 1 0 0,1 0-1 0 0,-1 0 0 0 0,1 0 1 0 0,-1 2-1 0 0,1-2-96 0 0,1 0 0 0 0,-1-1-1 0 0,0 1 1 0 0,1 0 0 0 0,-1 0-1 0 0,0 0 1 0 0,1 0-1 0 0,-1-1 1 0 0,1 1 0 0 0,-1 0-1 0 0,1 0 1 0 0,0-1 0 0 0,-1 1-1 0 0,1-1 1 0 0,0 1 0 0 0,-1 0-1 0 0,1-1 1 0 0,0 1 0 0 0,0-1-1 0 0,-1 1 1 0 0,1-1 0 0 0,0 0-1 0 0,0 1 1 0 0,0-1-1 0 0,0 0 1 0 0,0 0 0 0 0,-1 0-1 0 0,1 1 1 0 0,0-1 0 0 0,0 0-1 0 0,0 0 1 0 0,0 0 0 0 0,1-1-1 0 0,4 2 115 0 0,0-1-1 0 0,0-1 1 0 0,10-1 0 0 0,167-46 101 0 0,-78 17-642 0 0,-59 18-62 0 0,41-10-5289 0 0,-72 21 3734 0 0</inkml:trace>
</inkml:ink>
</file>

<file path=ppt/ink/ink6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49 199 512 0 0,'16'37'5994'0'0,"14"15"-1107"0"0,0 1 304 0 0,-30-53-5163 0 0,0 0 1 0 0,0 0 0 0 0,0 0 0 0 0,0 0 0 0 0,0 0 0 0 0,0 0 0 0 0,1 0 0 0 0,-1 0 0 0 0,0 0-1 0 0,0 0 1 0 0,0 0 0 0 0,0 0 0 0 0,0 0 0 0 0,0 0 0 0 0,0 0 0 0 0,0 0 0 0 0,0 1 0 0 0,0-1-1 0 0,0 0 1 0 0,0 0 0 0 0,0 0 0 0 0,0 0 0 0 0,0 0 0 0 0,0 0 0 0 0,0 0 0 0 0,0 0 0 0 0,0 0 0 0 0,0 0-1 0 0,0 0 1 0 0,0 1 0 0 0,0-1 0 0 0,0 0 0 0 0,0 0 0 0 0,0 0 0 0 0,0 0 0 0 0,0 0 0 0 0,0 0-1 0 0,0 0 1 0 0,0 0 0 0 0,0 0 0 0 0,0 0 0 0 0,0 0 0 0 0,0 1 0 0 0,0-1 0 0 0,0 0 0 0 0,0 0-1 0 0,0 0 1 0 0,-1 0 0 0 0,1 0 0 0 0,0 0 0 0 0,0 0 0 0 0,0 0 0 0 0,0 0 0 0 0,0 0 0 0 0,0 0-1 0 0,0 0 1 0 0,0 0 0 0 0,0 0 0 0 0,0 0 0 0 0,-7-3 617 0 0,-7-9-341 0 0,-8-18 29 0 0,7 10-1 0 0,1 0 1 0 0,-22-43-1 0 0,33 57-304 0 0,0 0-1 0 0,1 0 1 0 0,0-1 0 0 0,0 1-1 0 0,0-1 1 0 0,1 0 0 0 0,0 0-1 0 0,1 1 1 0 0,-1-1 0 0 0,1 0-1 0 0,0 0 1 0 0,1 1 0 0 0,0-1-1 0 0,0 0 1 0 0,3-9-1 0 0,-2 11-27 0 0,0 0-1 0 0,0 1 1 0 0,0 0-1 0 0,1-1 1 0 0,0 1-1 0 0,-1 0 1 0 0,2 1-1 0 0,-1-1 1 0 0,0 0-1 0 0,1 1 1 0 0,0 0-1 0 0,-1-1 1 0 0,1 2-1 0 0,0-1 1 0 0,1 0-1 0 0,-1 1 1 0 0,0 0-1 0 0,1 0 1 0 0,0 0-1 0 0,-1 0 1 0 0,1 1-1 0 0,8-2 0 0 0,5 0-118 0 0,1 1-1 0 0,-1 1 0 0 0,0 0 0 0 0,33 4 1 0 0,-40-2-489 0 0,0 0 1 0 0,1 1 0 0 0,-1 0-1 0 0,0 1 1 0 0,0 0 0 0 0,0 0-1 0 0,0 2 1 0 0,11 5 0 0 0,-6-1-1156 0 0</inkml:trace>
</inkml:ink>
</file>

<file path=ppt/ink/ink6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52 56 0 0,'-8'4'1645'0'0,"0"-1"0"0"0,0 1 0 0 0,1 1 0 0 0,-9 6-1 0 0,12-8-1110 0 0,-1 1 0 0 0,1 1-1 0 0,0-1 1 0 0,0 1 0 0 0,1-1-1 0 0,0 1 1 0 0,-4 6-1 0 0,3-4-141 0 0,1 0 0 0 0,0 0 0 0 0,0 0 0 0 0,1 0 0 0 0,-1 0 0 0 0,2 0 0 0 0,-1 1 0 0 0,1-1 0 0 0,0 1 1 0 0,0 7-1 0 0,2-11-276 0 0,-1 1 0 0 0,0-1 1 0 0,1 0-1 0 0,0 0 1 0 0,0 1-1 0 0,0-1 0 0 0,1 0 1 0 0,-1 0-1 0 0,1 0 1 0 0,0 0-1 0 0,0-1 1 0 0,1 1-1 0 0,-1 0 0 0 0,1-1 1 0 0,0 0-1 0 0,-1 1 1 0 0,1-1-1 0 0,7 5 0 0 0,-2-3-84 0 0,0 0-1 0 0,0 0 0 0 0,0 0 1 0 0,1-1-1 0 0,0-1 0 0 0,-1 0 0 0 0,1 0 1 0 0,0 0-1 0 0,1-1 0 0 0,-1 0 1 0 0,0-1-1 0 0,1 0 0 0 0,-1-1 1 0 0,16-1-1 0 0,-18 1-54 0 0,0-1 0 0 0,-1 0 0 0 0,1 0-1 0 0,0-1 1 0 0,-1 0 0 0 0,1 0 0 0 0,-1 0 0 0 0,0-1 0 0 0,0 0 0 0 0,0-1 0 0 0,0 1-1 0 0,0-1 1 0 0,-1 0 0 0 0,1 0 0 0 0,-1-1 0 0 0,0 1 0 0 0,0-1 0 0 0,-1 0 0 0 0,0-1 0 0 0,7-10-1 0 0,-8 10-52 0 0,0 0-1 0 0,0-1 1 0 0,-1 0-1 0 0,0 1 1 0 0,-1-1-1 0 0,1 0 1 0 0,-1 0-1 0 0,0 0 1 0 0,-1 0 0 0 0,0 0-1 0 0,0 0 1 0 0,0 0-1 0 0,-1 0 1 0 0,-2-7-1 0 0,1 3-89 0 0,-1 1-1 0 0,0 0 1 0 0,-1 0 0 0 0,0 0-1 0 0,-1 0 1 0 0,0 1 0 0 0,-1-1-1 0 0,-10-12 1 0 0,13 18 159 0 0,0 1 1 0 0,-1-1-1 0 0,1 1 0 0 0,-1 1 1 0 0,0-1-1 0 0,0 0 1 0 0,0 1-1 0 0,0 0 0 0 0,-1 0 1 0 0,1 0-1 0 0,0 0 0 0 0,-1 1 1 0 0,1-1-1 0 0,-1 1 1 0 0,0 1-1 0 0,1-1 0 0 0,-1 0 1 0 0,0 1-1 0 0,0 0 0 0 0,-6 1 1 0 0,3 0 35 0 0,1 0 0 0 0,0 0 0 0 0,0 0 0 0 0,0 1 0 0 0,0 1 0 0 0,0-1 0 0 0,0 1 0 0 0,0 0 0 0 0,1 0 0 0 0,-1 1 0 0 0,1 0 1 0 0,-9 7-1 0 0,6-2 75 0 0,1 0 1 0 0,-1 0-1 0 0,2 1 1 0 0,-1 1-1 0 0,1-1 1 0 0,1 1-1 0 0,0 0 1 0 0,0 0-1 0 0,-3 13 1 0 0,6-16-23 0 0,0-1-1 0 0,1 0 1 0 0,0 1 0 0 0,1 0-1 0 0,0-1 1 0 0,0 1 0 0 0,0 0-1 0 0,1 0 1 0 0,0 0 0 0 0,1-1 0 0 0,0 1-1 0 0,0 0 1 0 0,1-1 0 0 0,0 1-1 0 0,4 12 1 0 0,-2-14-47 0 0,-1-1-1 0 0,1 0 0 0 0,0 0 1 0 0,0 0-1 0 0,0 0 1 0 0,0-1-1 0 0,1 1 1 0 0,0-1-1 0 0,0 0 1 0 0,0-1-1 0 0,1 1 1 0 0,-1-1-1 0 0,1 0 1 0 0,0-1-1 0 0,-1 1 1 0 0,1-1-1 0 0,0 0 1 0 0,9 1-1 0 0,-6-1-33 0 0,-1 0-1 0 0,1-1 1 0 0,0 0 0 0 0,0 0 0 0 0,0-1-1 0 0,0-1 1 0 0,0 1 0 0 0,0-1-1 0 0,0-1 1 0 0,-1 0 0 0 0,1 0 0 0 0,13-5-1 0 0,-12 2-37 0 0,0-1 0 0 0,0 0 0 0 0,0 0 0 0 0,-1-1 0 0 0,1 0 0 0 0,-2 0 0 0 0,1-1-1 0 0,10-13 1 0 0,-15 16-4 0 0,1-1-1 0 0,-1 0 1 0 0,-1 0-1 0 0,1 0 0 0 0,-1-1 1 0 0,0 1-1 0 0,0-1 1 0 0,-1 0-1 0 0,0 0 1 0 0,0 0-1 0 0,0 0 0 0 0,-1 0 1 0 0,0 0-1 0 0,0-12 1 0 0,-2 6-19 0 0,-1 0 0 0 0,0 1 0 0 0,-6-24 0 0 0,6 30 69 0 0,0 0 0 0 0,0 1-1 0 0,0-1 1 0 0,-1 1 0 0 0,0 0-1 0 0,0-1 1 0 0,-1 1 0 0 0,1 1-1 0 0,-1-1 1 0 0,-6-5 0 0 0,10 9-4 0 0,0 1 1 0 0,-1 0 0 0 0,1-1 0 0 0,0 1 0 0 0,-1 0-1 0 0,1 0 1 0 0,0 0 0 0 0,-1-1 0 0 0,1 1 0 0 0,0 0-1 0 0,-1 0 1 0 0,1 0 0 0 0,-1 0 0 0 0,1 0-1 0 0,0 0 1 0 0,-1 0 0 0 0,1-1 0 0 0,-1 1 0 0 0,1 0-1 0 0,0 1 1 0 0,-1-1 0 0 0,1 0 0 0 0,-1 0 0 0 0,1 0-1 0 0,0 0 1 0 0,-1 0 0 0 0,1 0 0 0 0,-1 1-1 0 0,-8 9 150 0 0,7-6-92 0 0,0 1 0 0 0,1-1 1 0 0,-1 0-1 0 0,0 7 0 0 0,1-5-1 0 0,1 0-1 0 0,0 0 0 0 0,0 0 0 0 0,1 1 0 0 0,-1-1 0 0 0,2 0 1 0 0,-1 0-1 0 0,0 0 0 0 0,1 0 0 0 0,1 0 0 0 0,-1-1 0 0 0,1 1 0 0 0,-1 0 1 0 0,8 9-1 0 0,1 0 110 0 0,1 0-1 0 0,0 0 1 0 0,22 19 0 0 0,-26-26-135 0 0,1-1 0 0 0,-1-1 0 0 0,1 0 1 0 0,0 0-1 0 0,1 0 0 0 0,-1-1 0 0 0,1-1 0 0 0,0 0 1 0 0,1 0-1 0 0,-1-1 0 0 0,15 3 0 0 0,-19-5-47 0 0,0 0-1 0 0,1-1 0 0 0,-1 1 0 0 0,1-2 1 0 0,-1 1-1 0 0,0 0 0 0 0,1-1 0 0 0,-1-1 1 0 0,0 1-1 0 0,1-1 0 0 0,-1 0 0 0 0,0 0 1 0 0,0 0-1 0 0,-1-1 0 0 0,1 0 0 0 0,0 0 1 0 0,-1-1-1 0 0,0 0 0 0 0,0 0 1 0 0,6-5-1 0 0,-8 5-48 0 0,0 1 0 0 0,0-1 0 0 0,-1 0 0 0 0,0 1 0 0 0,0-1 0 0 0,0 0 0 0 0,0 0 0 0 0,0-1 0 0 0,-1 1 0 0 0,1 0 0 0 0,-1 0 0 0 0,-1-1 0 0 0,1 1 0 0 0,0-1 0 0 0,-1 1 0 0 0,0-1 0 0 0,0 1 0 0 0,-1-8 0 0 0,-2-6-25 0 0,0 1 0 0 0,-2 0 0 0 0,-7-21 0 0 0,12 38 87 0 0,0-1 4 0 0,0 1 0 0 0,0-1 0 0 0,0 1-1 0 0,0-1 1 0 0,0 1 0 0 0,-1-1 0 0 0,1 1 0 0 0,0 0-1 0 0,0-1 1 0 0,0 1 0 0 0,-1-1 0 0 0,1 1 0 0 0,0-1-1 0 0,-1 1 1 0 0,1 0 0 0 0,0-1 0 0 0,-1 1 0 0 0,1 0-1 0 0,0 0 1 0 0,-1-1 0 0 0,0 1 0 0 0,-4 5 234 0 0,1 18 198 0 0,4-13-309 0 0,1-1 1 0 0,1 0 0 0 0,-1 1-1 0 0,1-1 1 0 0,1 0 0 0 0,0 0-1 0 0,0-1 1 0 0,1 1 0 0 0,0-1-1 0 0,0 1 1 0 0,9 11 0 0 0,1 0-8 0 0,2-1 1 0 0,0 0-1 0 0,22 18 0 0 0,-31-31-121 0 0,0 0-1 0 0,0 0 0 0 0,1-1 0 0 0,10 5 0 0 0,-15-8-35 0 0,1 0 0 0 0,-1-1 0 0 0,1 1-1 0 0,0-1 1 0 0,0 0 0 0 0,0 0 0 0 0,0 0 0 0 0,-1 0 0 0 0,1-1 0 0 0,0 0 0 0 0,0 0-1 0 0,5 0 1 0 0,-7-1-183 0 0,0 0 1 0 0,1 0-1 0 0,-1 0 0 0 0,0 0 0 0 0,0 0 0 0 0,0 0 0 0 0,0-1 0 0 0,-1 1 0 0 0,1-1 1 0 0,0 1-1 0 0,0-1 0 0 0,-1 0 0 0 0,1 0 0 0 0,-1 0 0 0 0,0 0 0 0 0,1 0 0 0 0,0-3 1 0 0,3-4-1597 0 0,-2 1 1 0 0,1-1-1 0 0,2-9 1 0 0,-2-1-313 0 0</inkml:trace>
</inkml:ink>
</file>

<file path=ppt/ink/ink6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3529 0 0,'-1'0'1260'0'0,"-18"2"8221"0"0,19-2-9416 0 0,-1 0 0 0 0,1 0 1 0 0,0 0-1 0 0,0 0 0 0 0,-1 0 0 0 0,1 0 0 0 0,0 0 0 0 0,0 0 0 0 0,-1 0 0 0 0,1 0 0 0 0,0 0 1 0 0,0 0-1 0 0,-1 0 0 0 0,1 0 0 0 0,0 0 0 0 0,0 1 0 0 0,0-1 0 0 0,-1 0 0 0 0,1 0 0 0 0,0 0 1 0 0,0 0-1 0 0,0 1 0 0 0,-1-1 0 0 0,1 0 0 0 0,0 0 0 0 0,0 0 0 0 0,0 1 0 0 0,0-1 0 0 0,0 0 1 0 0,0 0-1 0 0,-1 1 0 0 0,1-1 0 0 0,0 0 0 0 0,0 0 0 0 0,0 1 0 0 0,0-1 0 0 0,0 0 1 0 0,0 0-1 0 0,0 1 0 0 0,0-1 0 0 0,0 0 0 0 0,0 0 0 0 0,0 1 0 0 0,0-1 0 0 0,0 0 0 0 0,1 0 1 0 0,-1 1-1 0 0,0-1 0 0 0,0 0 0 0 0,0 0 0 0 0,0 1 0 0 0,0-1 0 0 0,0 0 0 0 0,1 0 0 0 0,-1 0 1 0 0,0 1-1 0 0,0-1 0 0 0,0 0 0 0 0,0 0 0 0 0,1 0 0 0 0,-1 0 0 0 0,0 1 0 0 0,0-1 1 0 0,1 0-1 0 0,1 2 30 0 0,1-1 1 0 0,0 1-1 0 0,-1-1 0 0 0,1 1 1 0 0,0-1-1 0 0,0 0 1 0 0,0 0-1 0 0,0-1 1 0 0,0 1-1 0 0,0-1 1 0 0,0 1-1 0 0,5-1 0 0 0,-3 1-400 0 0,0-1-1 0 0,-1 1 1 0 0,1 0-1 0 0,8 3 1 0 0,-5 0-2045 0 0,0 2 839 0 0</inkml:trace>
</inkml:ink>
</file>

<file path=ppt/ink/ink6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4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19 512 0 0,'-2'-2'160'0'0,"1"1"-1"0"0,0-1 1 0 0,-1 1-1 0 0,1-1 1 0 0,-1 1-1 0 0,1 0 1 0 0,-1 0-1 0 0,0 0 1 0 0,0 0-1 0 0,1 0 1 0 0,-1 0-1 0 0,0 0 1 0 0,0 0-1 0 0,0 1 1 0 0,0-1-1 0 0,0 1 1 0 0,0 0 0 0 0,0-1-1 0 0,0 1 1 0 0,0 0-1 0 0,0 0 1 0 0,0 0-1 0 0,0 1 1 0 0,0-1-1 0 0,0 0 1 0 0,0 1-1 0 0,0-1 1 0 0,0 1-1 0 0,0 0 1 0 0,0-1-1 0 0,0 1 1 0 0,1 0-1 0 0,-3 2 1 0 0,-45 22 2995 0 0,34-19-2135 0 0,1 1 1 0 0,0 1-1 0 0,-16 12 1 0 0,26-17-850 0 0,0 1 1 0 0,0-1-1 0 0,1 1 1 0 0,-1 0-1 0 0,1 0 1 0 0,0 0 0 0 0,0 0-1 0 0,1 0 1 0 0,-1 1-1 0 0,1-1 1 0 0,0 1-1 0 0,0 0 1 0 0,0-1-1 0 0,-1 9 1 0 0,2-8-69 0 0,1 0 0 0 0,-1 0 0 0 0,1 0 0 0 0,0 0 0 0 0,0 0 0 0 0,1 0 0 0 0,-1 0 0 0 0,1 0 1 0 0,0-1-1 0 0,0 1 0 0 0,4 8 0 0 0,-2-6-22 0 0,1 0 1 0 0,-1-1-1 0 0,1 1 1 0 0,1-1-1 0 0,-1 0 1 0 0,1-1-1 0 0,6 7 1 0 0,1-2-28 0 0,0 0 0 0 0,0-1 1 0 0,0 0-1 0 0,1-1 0 0 0,0-1 1 0 0,1 0-1 0 0,17 6 0 0 0,-16-8-53 0 0,0-1-1 0 0,0 0 1 0 0,1 0 0 0 0,-1-2-1 0 0,1 0 1 0 0,0-1 0 0 0,0 0-1 0 0,18-2 1 0 0,-25 0-14 0 0,-1-1 1 0 0,0 1 0 0 0,1-1-1 0 0,-1-1 1 0 0,0 0-1 0 0,0 0 1 0 0,10-5-1 0 0,-13 5-4 0 0,0-1 0 0 0,0 1 0 0 0,-1-1 0 0 0,1 0 0 0 0,-1 0 1 0 0,1 0-1 0 0,-1-1 0 0 0,0 1 0 0 0,-1-1 0 0 0,1 0 0 0 0,2-7 0 0 0,-4 9 4 0 0,0-1-1 0 0,-1 0 1 0 0,0 1 0 0 0,0-1 0 0 0,0 0-1 0 0,0 0 1 0 0,-1 0 0 0 0,0 0 0 0 0,1 0-1 0 0,-2 0 1 0 0,1 0 0 0 0,0 0 0 0 0,-1 0 0 0 0,1 1-1 0 0,-1-1 1 0 0,0 0 0 0 0,0 0 0 0 0,-1 0-1 0 0,1 1 1 0 0,-1-1 0 0 0,0 1 0 0 0,0-1-1 0 0,-5-5 1 0 0,-4-6-57 0 0,-1 0-1 0 0,-1 1 0 0 0,-25-21 1 0 0,22 20 51 0 0,5 5 17 0 0,0 0 0 0 0,-1 1 1 0 0,0 0-1 0 0,0 1 0 0 0,-1 0 0 0 0,-14-6 1 0 0,23 12 9 0 0,-1 0 0 0 0,1 1 1 0 0,0-1-1 0 0,0 1 0 0 0,-1 0 1 0 0,1 1-1 0 0,-1-1 0 0 0,1 1 1 0 0,-1-1-1 0 0,1 1 0 0 0,-1 1 1 0 0,1-1-1 0 0,-1 1 0 0 0,1 0 1 0 0,0 0-1 0 0,-1 0 0 0 0,1 0 1 0 0,0 1-1 0 0,0-1 0 0 0,0 1 1 0 0,0 0-1 0 0,0 1 0 0 0,0-1 1 0 0,-5 5-1 0 0,1 0 12 0 0,0 1 0 0 0,1 0 1 0 0,-1 0-1 0 0,2 1 0 0 0,-1 0 0 0 0,1 0 0 0 0,1 0 1 0 0,-1 1-1 0 0,2 0 0 0 0,-1 0 0 0 0,1 0 0 0 0,1 1 0 0 0,-3 13 1 0 0,5-18 3 0 0,-1 1 0 0 0,2-1 0 0 0,-1 1 0 0 0,1-1 0 0 0,0 1 0 0 0,0-1 0 0 0,1 0 0 0 0,0 1 0 0 0,0-1 0 0 0,0 1 0 0 0,1-1 0 0 0,0 0 0 0 0,0 0 1 0 0,1 0-1 0 0,0 0 0 0 0,0 0 0 0 0,0-1 0 0 0,0 1 0 0 0,1-1 0 0 0,0 0 0 0 0,0 0 0 0 0,1 0 0 0 0,8 7 0 0 0,-9-9-8 0 0,0 1-1 0 0,1-1 1 0 0,0 0-1 0 0,-1-1 1 0 0,1 1-1 0 0,0-1 1 0 0,0 0 0 0 0,1 0-1 0 0,-1-1 1 0 0,0 0-1 0 0,0 0 1 0 0,1 0-1 0 0,-1 0 1 0 0,1-1-1 0 0,10 0 1 0 0,-10-1-11 0 0,1 0 1 0 0,-1-1 0 0 0,0 1-1 0 0,0-1 1 0 0,1-1-1 0 0,-1 1 1 0 0,-1-1-1 0 0,1 0 1 0 0,0 0 0 0 0,-1-1-1 0 0,0 0 1 0 0,1 0-1 0 0,3-4 1 0 0,1-2-27 0 0,13-10 9 0 0,-1-1 0 0 0,-1-2 1 0 0,32-42-1 0 0,-38 46 29 0 0,-14 18-2 0 0,0 0 1 0 0,0 1 0 0 0,0-1-1 0 0,0 0 1 0 0,0 1 0 0 0,-1-1-1 0 0,1 1 1 0 0,0-1 0 0 0,0 1-1 0 0,0 0 1 0 0,0-1 0 0 0,1 1-1 0 0,-1 0 1 0 0,0 0-1 0 0,0 0 1 0 0,0 0 0 0 0,0 0-1 0 0,0 0 1 0 0,0 0 0 0 0,2 0-1 0 0,-2 2 22 0 0,0-1-1 0 0,1 1 0 0 0,-1 0 0 0 0,0-1 1 0 0,0 1-1 0 0,0 0 0 0 0,0 0 1 0 0,0 0-1 0 0,-1 0 0 0 0,1 0 0 0 0,-1 0 1 0 0,1 0-1 0 0,0 3 0 0 0,1 4 34 0 0,9 15 68 0 0,0-1 1 0 0,2 0-1 0 0,29 41 0 0 0,110 174 76 0 0,-143-223-170 0 0,-2 0 1 0 0,0 0 0 0 0,-1 1-1 0 0,0 0 1 0 0,-1 0-1 0 0,5 31 1 0 0,-9-36-20 0 0,0 0 1 0 0,0 0-1 0 0,-1 0 1 0 0,0-1-1 0 0,-1 1 1 0 0,0 0-1 0 0,-1 0 0 0 0,0-1 1 0 0,-1 1-1 0 0,0-1 1 0 0,-8 17-1 0 0,9-22-3 0 0,0-1 0 0 0,-1-1 0 0 0,1 1-1 0 0,-1 0 1 0 0,0-1 0 0 0,0 1 0 0 0,0-1 0 0 0,-1 0 0 0 0,1 0 0 0 0,-1 0-1 0 0,0-1 1 0 0,-7 5 0 0 0,5-4 0 0 0,0-1-1 0 0,-1 1 1 0 0,1-1 0 0 0,-1-1-1 0 0,1 1 1 0 0,-1-1 0 0 0,-12 1-1 0 0,1-3 34 0 0,0 0 0 0 0,1-1 0 0 0,-1 0 0 0 0,0-2 0 0 0,-28-8 0 0 0,29 6 6 0 0,1 0 0 0 0,0 0 0 0 0,0-2 0 0 0,0 0-1 0 0,1 0 1 0 0,-19-15 0 0 0,28 18-19 0 0,-1-1 0 0 0,1 0 0 0 0,0 0 0 0 0,1 0 0 0 0,0 0 0 0 0,0-1 0 0 0,0 0 0 0 0,1 0 0 0 0,0 0 0 0 0,0-1 0 0 0,1 1 0 0 0,-1-1 0 0 0,2 0 0 0 0,-1 0 0 0 0,-1-11 0 0 0,3 6-44 0 0,0 1 1 0 0,0-1 0 0 0,1 0 0 0 0,1 1 0 0 0,0-1-1 0 0,1 1 1 0 0,0-1 0 0 0,1 1 0 0 0,1-1-1 0 0,0 1 1 0 0,0 1 0 0 0,1-1 0 0 0,1 0 0 0 0,0 1-1 0 0,0 0 1 0 0,1 1 0 0 0,10-13 0 0 0,0 3-268 0 0,2 0 1 0 0,1 0 0 0 0,0 2-1 0 0,1 0 1 0 0,1 2-1 0 0,46-27 1 0 0,-36 24-1132 0 0,17-10-4620 0 0,-38 24 3299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240 273 512 0 0,'-1'-2'-15'0'0,"1"1"0"0"0,0-1 0 0 0,-1 0 0 0 0,1 1 0 0 0,-1-1 0 0 0,0 1 0 0 0,1-1 0 0 0,-1 0 0 0 0,0 1 0 0 0,0 0 0 0 0,0-1 0 0 0,0 1 0 0 0,0-1 0 0 0,0 1 0 0 0,-1 0 0 0 0,1 0 0 0 0,0 0 0 0 0,-1 0 0 0 0,-2-2 0 0 0,2 1 54 0 0,-1 1 0 0 0,0-1 0 0 0,0 1 0 0 0,1 0 0 0 0,-1 0 0 0 0,0 0 0 0 0,0 0-1 0 0,0 0 1 0 0,0 0 0 0 0,-5 0 0 0 0,-2 0 761 0 0,9 1-605 0 0,-1-1-1 0 0,1 1 1 0 0,0 0-1 0 0,-1 0 0 0 0,1-1 1 0 0,0 1-1 0 0,-1 0 1 0 0,1 0-1 0 0,0 0 0 0 0,0 1 1 0 0,-1-1-1 0 0,1 0 0 0 0,0 0 1 0 0,-1 1-1 0 0,1-1 1 0 0,-2 1-1 0 0,3 0-130 0 0,0-1 1 0 0,0 0-1 0 0,0 0 1 0 0,0 1-1 0 0,0-1 0 0 0,0 0 1 0 0,0 0-1 0 0,0 1 1 0 0,0-1-1 0 0,0 0 0 0 0,0 0 1 0 0,1 1-1 0 0,-1-1 1 0 0,0 0-1 0 0,0 0 0 0 0,0 0 1 0 0,0 1-1 0 0,1-1 1 0 0,-1 0-1 0 0,0 0 0 0 0,0 0 1 0 0,0 0-1 0 0,1 1 1 0 0,-1-1-1 0 0,0 0 0 0 0,0 0 1 0 0,0 0-1 0 0,1 0 1 0 0,-1 0-1 0 0,0 0 0 0 0,0 0 1 0 0,1 0-1 0 0,-1 0 1 0 0,0 0-1 0 0,0 0 0 0 0,1 0 1 0 0,-1 0-1 0 0,17 5 1037 0 0,-12-3-481 0 0,-2-1-374 0 0,-1 0 1 0 0,1 1-1 0 0,-1-1 1 0 0,0 1-1 0 0,1-1 1 0 0,-1 1-1 0 0,0 0 1 0 0,0 0-1 0 0,0 0 1 0 0,0 0-1 0 0,-1 0 1 0 0,1 0-1 0 0,0 1 1 0 0,-1-1-1 0 0,0 1 1 0 0,1-1-1 0 0,-1 1 1 0 0,0-1-1 0 0,1 6 1 0 0,1 4 69 0 0,-1 1 0 0 0,0-1 1 0 0,0 16-1 0 0,0-3 218 0 0,0-1-161 0 0,5 33 347 0 0,-6-52-640 0 0,0 0 0 0 0,1 0 0 0 0,-1 0 0 0 0,1-1 0 0 0,0 1 0 0 0,0 0 0 0 0,1-1-1 0 0,5 8 1 0 0,-8-11-67 0 0,0 0-1 0 0,1-1 1 0 0,-1 1-1 0 0,1-1 0 0 0,-1 1 1 0 0,0-1-1 0 0,1 1 0 0 0,-1-1 1 0 0,1 0-1 0 0,-1 1 1 0 0,1-1-1 0 0,-1 0 0 0 0,1 1 1 0 0,0-1-1 0 0,-1 0 1 0 0,1 0-1 0 0,-1 1 0 0 0,1-1 1 0 0,0 0-1 0 0,-1 0 0 0 0,1 0 1 0 0,0 0-1 0 0,-1 0 1 0 0,1 0-1 0 0,-1 0 0 0 0,1 0 1 0 0,0 0-1 0 0,-1 0 1 0 0,1 0-1 0 0,0 0 0 0 0,-1 0 1 0 0,1 0-1 0 0,-1-1 0 0 0,1 1 1 0 0,0 0-1 0 0,-1-1 1 0 0,1 1-1 0 0,-1 0 0 0 0,1-1 1 0 0,-1 1-1 0 0,1-1 1 0 0,0 0-4 0 0,0 0 0 0 0,0-1 0 0 0,0 1 0 0 0,0 0 0 0 0,0-1 0 0 0,-1 1 0 0 0,1 0 0 0 0,0-1 0 0 0,-1 1 1 0 0,1-1-1 0 0,-1 1 0 0 0,0-1 0 0 0,1 1 0 0 0,-1-1 0 0 0,0 0 0 0 0,0-2 0 0 0,-1-2 24 0 0,0 0 0 0 0,-1 0 0 0 0,1 0 0 0 0,-1 0 0 0 0,-1 0 0 0 0,1 1 0 0 0,-1-1 0 0 0,-6-10 0 0 0,-35-41 174 0 0,31 41-88 0 0,-98-114 659 0 0,105 123-732 0 0,-1 0 0 0 0,0 0 0 0 0,0 0 0 0 0,-1 1 0 0 0,1 1 0 0 0,-1-1 1 0 0,-1 1-1 0 0,1 0 0 0 0,-15-5 0 0 0,23 10-46 0 0,0 0 0 0 0,0-1 0 0 0,-1 1 0 0 0,1 0 0 0 0,0 0 0 0 0,0 0-1 0 0,0 0 1 0 0,-1 0 0 0 0,1 0 0 0 0,0 0 0 0 0,0 0 0 0 0,-1 0 0 0 0,1 0 0 0 0,0 0 0 0 0,0 0 0 0 0,-1 0 0 0 0,1 0 0 0 0,0 0 0 0 0,0 0-1 0 0,0 0 1 0 0,-1 1 0 0 0,1-1 0 0 0,0 0 0 0 0,0 0 0 0 0,0 0 0 0 0,-1 0 0 0 0,1 0 0 0 0,0 0 0 0 0,0 1 0 0 0,0-1 0 0 0,0 0 0 0 0,-1 0 0 0 0,1 0-1 0 0,0 1 1 0 0,0-1 0 0 0,0 0 0 0 0,0 0 0 0 0,0 1 0 0 0,0-1 0 0 0,0 0 0 0 0,0 0 0 0 0,0 1 0 0 0,0-1-1 0 0,0 0 1 0 0,0 0 0 0 0,0 0 0 0 0,1 1 0 0 0,-1-1 0 0 0,0 0 0 0 0,0 0-1 0 0,0 0 1 0 0,0 1 0 0 0,1-1 0 0 0,-1 0 0 0 0,0 0 0 0 0,0 0 0 0 0,0 0-1 0 0,1 0 1 0 0,-1 1 0 0 0,0-1 0 0 0,0 0 0 0 0,1 0 0 0 0,-1 0 0 0 0,0 0-1 0 0,0 0 1 0 0,0 0 0 0 0,1 0 0 0 0,-1 0 0 0 0,0 0 0 0 0,0 0 0 0 0,1 0-1 0 0,-1 0 1 0 0,0 0 0 0 0,0 0 0 0 0,1 0 0 0 0,55-3 106 0 0,68-11-1 0 0,-107 11-100 0 0,120-23-66 0 0,-26 4 46 0 0,-107 21 16 0 0,-1 1 0 0 0,1-1-1 0 0,-1 1 1 0 0,1 0 0 0 0,-1 0 0 0 0,1 0 0 0 0,4 1 0 0 0,-7 0-1 0 0,-1-1 0 0 0,1 0 0 0 0,-1 0 0 0 0,1 0 0 0 0,-1 0 1 0 0,1 1-1 0 0,-1-1 0 0 0,1 0 0 0 0,-1 1 0 0 0,1-1 0 0 0,-1 0 1 0 0,0 1-1 0 0,1-1 0 0 0,-1 0 0 0 0,0 1 0 0 0,1-1 0 0 0,-1 1 1 0 0,0-1-1 0 0,1 1 0 0 0,-1-1 0 0 0,0 1 0 0 0,0 0 0 0 0,1 0-1 0 0,-1 0-1 0 0,0 0 1 0 0,0 0-1 0 0,0 0 1 0 0,-1 0-1 0 0,1 0 0 0 0,0 0 1 0 0,0 0-1 0 0,-1 0 1 0 0,1 1-1 0 0,0-1 1 0 0,-1 0-1 0 0,1 0 0 0 0,-1 0 1 0 0,0 0-1 0 0,-10 24-73 0 0,0 0-1 0 0,2 1 0 0 0,-8 34 1 0 0,16-57 74 0 0,0 0-1 0 0,1 0 1 0 0,-1 0 0 0 0,1 1 0 0 0,0-1 0 0 0,0 0 0 0 0,0 0 0 0 0,0 1 0 0 0,0-1 0 0 0,1 0 0 0 0,-1 0 0 0 0,1 0 0 0 0,0 1 0 0 0,0-1 0 0 0,0 0 0 0 0,1 0-1 0 0,-1 0 1 0 0,1-1 0 0 0,-1 1 0 0 0,1 0 0 0 0,0-1 0 0 0,0 1 0 0 0,0-1 0 0 0,1 1 0 0 0,-1-1 0 0 0,1 0 0 0 0,-1 0 0 0 0,1 0 0 0 0,-1 0 0 0 0,1 0 0 0 0,0-1-1 0 0,0 1 1 0 0,0-1 0 0 0,0 0 0 0 0,0 0 0 0 0,0 0 0 0 0,0 0 0 0 0,1-1 0 0 0,-1 1 0 0 0,0-1 0 0 0,0 0 0 0 0,1 0 0 0 0,-1 0 0 0 0,4 0 0 0 0,27-5-22 0 0,-1-1 1 0 0,1-1 0 0 0,48-19 0 0 0,-24 8-60 0 0,-30 11 51 0 0,-19 5 6 0 0,1 0 1 0 0,-1-1-1 0 0,0 0 0 0 0,0 0 1 0 0,14-8-1 0 0,-22 10 25 0 0,1 0-1 0 0,-1-1 0 0 0,1 1 1 0 0,-1 0-1 0 0,1-1 0 0 0,-1 1 1 0 0,0-1-1 0 0,0 1 1 0 0,0-1-1 0 0,0 0 0 0 0,0 1 1 0 0,0-1-1 0 0,-1 0 1 0 0,1 0-1 0 0,0 1 0 0 0,-1-1 1 0 0,1 0-1 0 0,-1 0 0 0 0,0 0 1 0 0,0 0-1 0 0,0 0 1 0 0,0 0-1 0 0,0 0 0 0 0,0 0 1 0 0,0 1-1 0 0,-1-1 1 0 0,1 0-1 0 0,0 0 0 0 0,-2-2 1 0 0,-2-7 9 0 0,0 1 0 0 0,0 1 0 0 0,-1-1 0 0 0,-7-10 0 0 0,5 9-25 0 0,-2-4 9 0 0,0 1 0 0 0,-1-1 0 0 0,0 1 0 0 0,-22-21 0 0 0,27 30 11 0 0,1 1 0 0 0,-1 0 0 0 0,-1 1 0 0 0,1-1 0 0 0,0 1 0 0 0,-1 0 0 0 0,0 1 0 0 0,1-1-1 0 0,-1 1 1 0 0,0 0 0 0 0,0 1 0 0 0,0-1 0 0 0,-1 1 0 0 0,1 0 0 0 0,0 1 0 0 0,-10 0 0 0 0,2 1 1 0 0,1 0 1 0 0,0 2-1 0 0,0 0 0 0 0,1 0 1 0 0,-1 1-1 0 0,1 1 1 0 0,-1 0-1 0 0,1 0 0 0 0,1 1 1 0 0,-1 1-1 0 0,-13 10 1 0 0,12-7 1 0 0,1 0 0 0 0,0 0 0 0 0,1 1 0 0 0,0 1 0 0 0,1 0 0 0 0,0 0 0 0 0,1 1 1 0 0,1 0-1 0 0,-9 17 0 0 0,15-26-10 0 0,0 0 0 0 0,0 0 0 0 0,1 0 0 0 0,-1 1 0 0 0,1-1 0 0 0,0 1 0 0 0,0-1 0 0 0,1 1 0 0 0,-1-1 0 0 0,1 1 1 0 0,0 0-1 0 0,0-1 0 0 0,1 1 0 0 0,0-1 0 0 0,-1 1 0 0 0,1-1 0 0 0,1 1 0 0 0,-1-1 0 0 0,1 0 0 0 0,-1 1 0 0 0,1-1 0 0 0,0 0 0 0 0,1 0 0 0 0,-1 0 0 0 0,1-1 0 0 0,0 1 0 0 0,0 0 1 0 0,0-1-1 0 0,0 0 0 0 0,1 0 0 0 0,-1 0 0 0 0,1 0 0 0 0,6 4 0 0 0,4 0 0 0 0,0 0 0 0 0,0-1-1 0 0,0 0 1 0 0,1-1 0 0 0,0-1 0 0 0,0 0 0 0 0,0-1 0 0 0,0 0-1 0 0,31 0 1 0 0,-12-4-42 0 0,0-1-1 0 0,0-1 1 0 0,48-12-1 0 0,-69 12-40 0 0,1 0 0 0 0,-1-1 0 0 0,0 0 0 0 0,0-2 0 0 0,0 1 0 0 0,-1-1 0 0 0,0-1 0 0 0,0 0 0 0 0,20-16 0 0 0,-29 20 27 0 0,-1 1-1 0 0,0-1 1 0 0,0 1 0 0 0,0-1-1 0 0,0 0 1 0 0,0 0-1 0 0,-1 0 1 0 0,1 0-1 0 0,-1 0 1 0 0,0 0 0 0 0,0 0-1 0 0,0-1 1 0 0,0 1-1 0 0,0-6 1 0 0,0 4 37 0 0,-1-1 0 0 0,0 0 0 0 0,-1 1 0 0 0,1-1 0 0 0,-1 1 0 0 0,0-1 0 0 0,-1 1 0 0 0,-2-8-1 0 0,1 6 62 0 0,0 0-1 0 0,0 0 1 0 0,0 1-1 0 0,-1 0 1 0 0,0 0-1 0 0,-1 0 1 0 0,1 0-1 0 0,-1 1 1 0 0,0-1-1 0 0,0 1 1 0 0,-1 0-1 0 0,1 1 1 0 0,-13-8-1 0 0,17 11-32 0 0,1 1 0 0 0,-1-1 0 0 0,0 1-1 0 0,1 0 1 0 0,-1-1 0 0 0,0 1-1 0 0,1 0 1 0 0,-1 0 0 0 0,0 0 0 0 0,0-1-1 0 0,1 1 1 0 0,-1 0 0 0 0,0 0-1 0 0,0 0 1 0 0,1 0 0 0 0,-1 0 0 0 0,0 0-1 0 0,0 0 1 0 0,1 1 0 0 0,-1-1-1 0 0,0 0 1 0 0,0 0 0 0 0,1 1-1 0 0,-1-1 1 0 0,0 0 0 0 0,1 1 0 0 0,-1-1-1 0 0,0 0 1 0 0,1 1 0 0 0,-1-1-1 0 0,1 1 1 0 0,-1-1 0 0 0,1 1 0 0 0,-1-1-1 0 0,1 1 1 0 0,-1 0 0 0 0,1-1-1 0 0,-1 1 1 0 0,1 0 0 0 0,0-1 0 0 0,-1 1-1 0 0,1 0 1 0 0,0-1 0 0 0,0 1-1 0 0,-1 0 1 0 0,1 0 0 0 0,0-1 0 0 0,0 1-1 0 0,0 0 1 0 0,0 0 0 0 0,0 0-1 0 0,0 3 39 0 0,-1 0 0 0 0,1 0 0 0 0,0 0 0 0 0,1 0 0 0 0,-1 0 0 0 0,1 0 0 0 0,-1 0 0 0 0,3 6 0 0 0,1-2-6 0 0,0 0-1 0 0,1-1 1 0 0,-1 1 0 0 0,2-1 0 0 0,-1 0 0 0 0,1 0 0 0 0,0-1 0 0 0,0 0 0 0 0,1 0 0 0 0,-1 0 0 0 0,11 6 0 0 0,4 0-57 0 0,0 0 0 0 0,42 18 0 0 0,58 13-2021 0 0,-100-36-398 0 0,-8-4-106 0 0</inkml:trace>
</inkml:ink>
</file>

<file path=ppt/ink/ink6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5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24 1080 0 0,'-3'-3'1126'0'0,"0"0"0"0"0,0 0-1 0 0,0 0 1 0 0,-1 1 0 0 0,1 0-1 0 0,-7-4 1 0 0,10 6-975 0 0,-1-1 0 0 0,1 1 1 0 0,-1 0-1 0 0,1 0 0 0 0,-1 0 1 0 0,1 0-1 0 0,-1 0 0 0 0,1 0 1 0 0,-1 0-1 0 0,1 0 0 0 0,-1 0 1 0 0,1 0-1 0 0,-1 0 0 0 0,1 0 1 0 0,-1 0-1 0 0,1 0 0 0 0,-1 0 0 0 0,1 1 1 0 0,-1-1-1 0 0,1 0 0 0 0,-1 0 1 0 0,1 0-1 0 0,-1 1 0 0 0,0 0-2 0 0,0 0-1 0 0,0 0 0 0 0,1 0 0 0 0,-1 1 0 0 0,1-1 0 0 0,-1 0 1 0 0,1 0-1 0 0,-1 0 0 0 0,1 0 0 0 0,0 1 0 0 0,-1-1 0 0 0,1 0 1 0 0,0 0-1 0 0,0 3 0 0 0,0 3 175 0 0,0 1 0 0 0,1 0 0 0 0,0-1 0 0 0,0 1 0 0 0,0-1 0 0 0,1 1 0 0 0,0-1 0 0 0,6 13 1 0 0,32 56 568 0 0,-38-73-833 0 0,6 11 75 0 0,33 57 892 0 0,47 110 0 0 0,-72-137-726 0 0,-3 1 0 0 0,-2 1-1 0 0,11 89 1 0 0,-21-117-209 0 0,0-9 47 0 0,1-22-139 0 0,7-47-115 0 0,0 11 95 0 0,-6 15 20 0 0,-2 19-6 0 0,0 0 0 0 0,1 1 0 0 0,8-27 0 0 0,-9 37 9 0 0,0 0-1 0 0,1 0 1 0 0,0 1-1 0 0,0-1 0 0 0,0 1 1 0 0,0-1-1 0 0,0 1 1 0 0,1 0-1 0 0,-1-1 1 0 0,1 2-1 0 0,0-1 0 0 0,0 0 1 0 0,0 0-1 0 0,1 1 1 0 0,-1 0-1 0 0,0-1 1 0 0,1 1-1 0 0,6-2 0 0 0,-9 3-1 0 0,1 1-1 0 0,-1-1 0 0 0,1 1 0 0 0,0 0 0 0 0,0-1 0 0 0,-1 1 1 0 0,1 0-1 0 0,0 0 0 0 0,-1 0 0 0 0,1 0 0 0 0,0 1 0 0 0,0-1 0 0 0,-1 0 1 0 0,1 1-1 0 0,0-1 0 0 0,-1 1 0 0 0,1 0 0 0 0,-1-1 0 0 0,1 1 1 0 0,-1 0-1 0 0,1 0 0 0 0,-1 0 0 0 0,1 0 0 0 0,-1 0 0 0 0,0 0 1 0 0,0 0-1 0 0,1 1 0 0 0,-1-1 0 0 0,1 2 0 0 0,3 5 18 0 0,0 0 0 0 0,0-1 0 0 0,-1 2 0 0 0,5 9 0 0 0,-7-13 19 0 0,3 10 3 0 0,0-1-1 0 0,-1 1 0 0 0,3 24 0 0 0,-5-26-7 0 0,1 0 0 0 0,0 0 1 0 0,0 0-1 0 0,1 0 0 0 0,8 15 1 0 0,-11-25-37 0 0,1 0 1 0 0,0 0 0 0 0,0 0 0 0 0,0-1-1 0 0,1 1 1 0 0,-1 0 0 0 0,1-1 0 0 0,-1 0-1 0 0,1 1 1 0 0,0-1 0 0 0,0 0 0 0 0,0 0 0 0 0,4 2-1 0 0,-4-3-17 0 0,-1-1 0 0 0,1 1 0 0 0,-1 0 0 0 0,1-1 0 0 0,-1 1 0 0 0,1-1 0 0 0,-1 0 0 0 0,1 0 0 0 0,-1 0 0 0 0,1 0 0 0 0,0 0 0 0 0,-1-1 0 0 0,1 1 0 0 0,-1-1 0 0 0,1 1 0 0 0,-1-1 0 0 0,1 0 0 0 0,3-2 0 0 0,12-7-914 0 0,19-13 0 0 0,-28 16-496 0 0,-1 0-1 0 0,0 0 1 0 0,14-16-1 0 0,-8 5-1252 0 0</inkml:trace>
</inkml:ink>
</file>

<file path=ppt/ink/ink6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1232 0 0,'-1'-1'378'0'0,"0"0"0"0"0,-1 0 0 0 0,1 0 0 0 0,0 0 0 0 0,0 0 0 0 0,0 0 0 0 0,0-1 0 0 0,0 1 0 0 0,0 0 0 0 0,0 0 0 0 0,1-1 0 0 0,-1 1 0 0 0,0-1 0 0 0,1 1 0 0 0,-1-1 0 0 0,1 1 0 0 0,0-1 0 0 0,-1 1-1 0 0,1-1 1 0 0,0 1 0 0 0,0-1 0 0 0,0 1 0 0 0,0-1 0 0 0,0 1 0 0 0,0-1 0 0 0,0 1 0 0 0,1-1 0 0 0,-1 1 0 0 0,0-1 0 0 0,1 1 0 0 0,-1-1 0 0 0,1 1 0 0 0,0-1 0 0 0,-1 1 0 0 0,1 0 0 0 0,0-1 0 0 0,0 1 0 0 0,0 0 0 0 0,0 0 0 0 0,0 0 0 0 0,0 0 0 0 0,0 0 0 0 0,2-1-1 0 0,-3 1-253 0 0,1 1-1 0 0,-1 0 0 0 0,1-1 0 0 0,-1 1 0 0 0,0 0 0 0 0,1-1 0 0 0,-1 1 0 0 0,1 0 0 0 0,-1 0 0 0 0,1 0 0 0 0,-1 0 1 0 0,1-1-1 0 0,-1 1 0 0 0,1 0 0 0 0,-1 0 0 0 0,1 0 0 0 0,-1 0 0 0 0,1 0 0 0 0,-1 0 0 0 0,1 0 0 0 0,-1 0 0 0 0,1 1 1 0 0,-1-1-1 0 0,1 0 0 0 0,-1 0 0 0 0,1 1 0 0 0,0-1-18 0 0,0 1-1 0 0,-1-1 1 0 0,1 1 0 0 0,-1 0 0 0 0,1-1 0 0 0,-1 1 0 0 0,0 0-1 0 0,1 0 1 0 0,-1-1 0 0 0,1 1 0 0 0,-1 0 0 0 0,0 0-1 0 0,0 0 1 0 0,1 1 0 0 0,0 5 127 0 0,-1 0 1 0 0,0 0-1 0 0,0 9 0 0 0,0-9 143 0 0,-4 86 877 0 0,2-61-1016 0 0,0 0 0 0 0,2 0-1 0 0,2 0 1 0 0,6 35-1 0 0,-2-38-224 0 0,1-1 0 0 0,1 0 0 0 0,1 0-1 0 0,2-1 1 0 0,1-1 0 0 0,1 0 0 0 0,1 0 0 0 0,1-1-1 0 0,1-1 1 0 0,2 0 0 0 0,33 34 0 0 0,-25-30-52 0 0,29 26-253 0 0,-49-48 78 0 0,1-1 0 0 0,0 0-1 0 0,0 0 1 0 0,0-1 0 0 0,1 0 0 0 0,13 6-1 0 0,-19-10 50 0 0,0 1 1 0 0,0 0-1 0 0,0-1 0 0 0,0 0 0 0 0,0 1 0 0 0,0-1 0 0 0,0 0 0 0 0,0 0 0 0 0,0 0 0 0 0,0 0 1 0 0,0 0-1 0 0,0-1 0 0 0,0 1 0 0 0,0 0 0 0 0,0-1 0 0 0,0 0 0 0 0,0 1 0 0 0,0-1 0 0 0,-1 0 1 0 0,4-2-1 0 0,-3 2-398 0 0,-1-1 0 0 0,1 1 1 0 0,-1-1-1 0 0,1 0 1 0 0,-1 1-1 0 0,1-1 1 0 0,-1 0-1 0 0,0 0 0 0 0,0 0 1 0 0,0 0-1 0 0,1-4 1 0 0,3-6-2880 0 0</inkml:trace>
</inkml:ink>
</file>

<file path=ppt/ink/ink6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 3993 0 0,'-1'0'354'0'0,"-9"9"10850"0"0,11-4-7839 0 0,7 1-3934 0 0,2-1 970 0 0,0 0 1 0 0,0-1 0 0 0,0 0 0 0 0,1-1 0 0 0,0 0 0 0 0,0 0 0 0 0,0-1-1 0 0,19 1 1 0 0,9-2-110 0 0,42-3-1 0 0,-33-4-583 0 0,1-1-1 0 0,59-18 0 0 0,-29 7-8790 0 0,-63 15 3972 0 0</inkml:trace>
</inkml:ink>
</file>

<file path=ppt/ink/ink6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0,'1'0'103'0'0,"-1"0"0"0"0,0 0 0 0 0,0 0 0 0 0,1-1 0 0 0,-1 1 0 0 0,0 0 0 0 0,1 0 0 0 0,-1 0 0 0 0,0 0 0 0 0,0 0 0 0 0,1 0 0 0 0,-1 0 0 0 0,0 0 0 0 0,1 1-1 0 0,-1-1 1 0 0,0 0 0 0 0,1 0 0 0 0,-1 0 0 0 0,0 0 0 0 0,0 0 0 0 0,1 0 0 0 0,-1 1 0 0 0,0-1 0 0 0,0 0 0 0 0,1 0 0 0 0,-1 0 0 0 0,0 1 0 0 0,0-1 0 0 0,0 0 0 0 0,1 0 0 0 0,-1 0 0 0 0,0 1 0 0 0,0-1 0 0 0,0 0 0 0 0,0 1 0 0 0,1-1 0 0 0,9 17 613 0 0,-5-10 171 0 0,6 10-149 0 0,0 0 0 0 0,-1 1-1 0 0,-1 0 1 0 0,0 0-1 0 0,-1 1 1 0 0,-1 0 0 0 0,-1 0-1 0 0,4 25 1 0 0,9 113 2799 0 0,-18-128-2982 0 0,-1-1 1 0 0,-1 1 0 0 0,-8 41 0 0 0,2-31-77 0 0,1-13-212 0 0,1-1-1 0 0,1 1 1 0 0,2 0 0 0 0,1 44-1 0 0,1-69-267 0 0,0 0 0 0 0,0 1-1 0 0,0-1 1 0 0,0 0-1 0 0,0 1 1 0 0,0-1 0 0 0,1 0-1 0 0,-1 1 1 0 0,0-1 0 0 0,1 0-1 0 0,-1 1 1 0 0,1-1-1 0 0,0 0 1 0 0,-1 0 0 0 0,1 0-1 0 0,0 0 1 0 0,0 0 0 0 0,0 0-1 0 0,-1 0 1 0 0,1 0-1 0 0,0 0 1 0 0,0 0 0 0 0,1 0-1 0 0,-1 0 1 0 0,0-1 0 0 0,0 1-1 0 0,0 0 1 0 0,0-1-1 0 0,1 1 1 0 0,-1-1 0 0 0,0 1-1 0 0,0-1 1 0 0,1 0-1 0 0,-1 0 1 0 0,0 1 0 0 0,1-1-1 0 0,-1 0 1 0 0,0 0 0 0 0,1 0-1 0 0,2-1 1 0 0,2 0-39 0 0,1-1 0 0 0,-1 0 0 0 0,0 0 0 0 0,0-1 0 0 0,0 1 0 0 0,11-8 0 0 0,55-35-468 0 0,-28 17-652 0 0,86-41 0 0 0,-110 61 441 0 0,45-19-1844 0 0,-20 13-4292 0 0,-35 11 3309 0 0</inkml:trace>
</inkml:ink>
</file>

<file path=ppt/ink/ink6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1 928 0 0,'-1'30'11486'0'0,"-1"0"-5383"0"0,1 0-3730 0 0,0-12-2187 0 0,1-1 0 0 0,0 1 0 0 0,2-1 1 0 0,5 32-1 0 0,-5-44-161 0 0,0 1 1 0 0,0-1-1 0 0,1 0 1 0 0,0 1-1 0 0,0-1 1 0 0,0-1-1 0 0,0 1 1 0 0,1 0-1 0 0,-1-1 0 0 0,1 0 1 0 0,0 0-1 0 0,1 0 1 0 0,-1 0-1 0 0,1 0 1 0 0,0-1-1 0 0,-1 0 1 0 0,1 0-1 0 0,1-1 1 0 0,-1 1-1 0 0,6 1 1 0 0,-6-2-141 0 0,0-1-1 0 0,0 0 1 0 0,0 0 0 0 0,0 0 0 0 0,1 0 0 0 0,-1-1 0 0 0,0 0 0 0 0,1 0 0 0 0,8-1 0 0 0,-10 0-251 0 0,0 0-1 0 0,0 0 1 0 0,0-1 0 0 0,0 1 0 0 0,0-1 0 0 0,0 0 0 0 0,0 0 0 0 0,-1 0 0 0 0,1 0 0 0 0,-1-1 0 0 0,1 0 0 0 0,5-5 0 0 0,1-3-2753 0 0,-2-1 938 0 0</inkml:trace>
</inkml:ink>
</file>

<file path=ppt/ink/ink6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3121 0 0,'-5'4'10788'0'0,"5"-4"-10581"0"0,7 9 1584 0 0,16 7-2787 0 0,23 7-447 0 0,-14-7-4069 0 0,-21-10 4013 0 0</inkml:trace>
</inkml:ink>
</file>

<file path=ppt/ink/ink6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2104 0 0,'0'0'365'0'0,"-1"0"0"0"0,1 0-1 0 0,-1 0 1 0 0,1 0 0 0 0,-1 0-1 0 0,1 0 1 0 0,-1 1-1 0 0,1-1 1 0 0,-1 0 0 0 0,1 0-1 0 0,0 0 1 0 0,-1 0 0 0 0,1 1-1 0 0,-1-1 1 0 0,1 0-1 0 0,-1 1 1 0 0,1-1 0 0 0,0 0-1 0 0,-1 0 1 0 0,1 1 0 0 0,0-1-1 0 0,-1 1 1 0 0,1-1-1 0 0,0 0 1 0 0,0 1 0 0 0,-1 0-1 0 0,1 0 72 0 0,-1 1 0 0 0,1-1-1 0 0,0 1 1 0 0,-1-1 0 0 0,1 0-1 0 0,0 1 1 0 0,0-1 0 0 0,0 1 0 0 0,0 1-1 0 0,2 5 331 0 0,-1 0 0 0 0,5 13 0 0 0,-4-17-154 0 0,8 24 646 0 0,24 46 0 0 0,-22-51-1011 0 0,-1 1 1 0 0,16 49-1 0 0,-24-47-30 0 0,-2-22-55 0 0,-1-19-171 0 0,-2-42 143 0 0,1 37-108 0 0,0 1 0 0 0,1-1 0 0 0,1 1-1 0 0,1-1 1 0 0,5-24 0 0 0,-6 41-26 0 0,0-1 0 0 0,0 1-1 0 0,0 0 1 0 0,1-1 0 0 0,-1 1 0 0 0,1 0-1 0 0,0 0 1 0 0,0 0 0 0 0,0 0 0 0 0,0 0 0 0 0,1 1-1 0 0,-1-1 1 0 0,1 1 0 0 0,-1-1 0 0 0,1 1 0 0 0,0 0-1 0 0,0 0 1 0 0,0 0 0 0 0,0 1 0 0 0,0-1 0 0 0,1 1-1 0 0,3-2 1 0 0,-2 2-2 0 0,0 0 0 0 0,0 0 0 0 0,0 0 1 0 0,0 1-1 0 0,1 0 0 0 0,-1 0 0 0 0,0 0 0 0 0,0 1 0 0 0,0 0 0 0 0,0 0 0 0 0,0 0 0 0 0,0 1 0 0 0,0-1 1 0 0,7 5-1 0 0,21 9-9 0 0,46 23-14 0 0,-67-31 26 0 0,0 1 1 0 0,-1 0-1 0 0,1 1 1 0 0,11 11 0 0 0,-17-13 5 0 0,1 0 1 0 0,-1 0 0 0 0,0 0 0 0 0,8 15 0 0 0,-12-18-13 0 0,0 1 1 0 0,1 0-1 0 0,-2 1 0 0 0,1-1 0 0 0,-1 0 1 0 0,0 0-1 0 0,0 1 0 0 0,0-1 0 0 0,0 9 1 0 0,-2-7-57 0 0,1-5-41 0 0,0 0 1 0 0,-1 1-1 0 0,1-1 0 0 0,0 0 1 0 0,0 0-1 0 0,0 0 0 0 0,1 0 1 0 0,-1 1-1 0 0,1-1 0 0 0,0 3 1 0 0,15-21-6535 0 0,-9 8 4614 0 0</inkml:trace>
</inkml:ink>
</file>

<file path=ppt/ink/ink6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2649 0 0,'-14'18'7473'0'0,"13"-17"-7234"0"0,0 0 1 0 0,0 0 0 0 0,0 0-1 0 0,0 0 1 0 0,0 0-1 0 0,0 0 1 0 0,0 0 0 0 0,1 1-1 0 0,-1-1 1 0 0,0 0 0 0 0,1 0-1 0 0,-1 1 1 0 0,1-1 0 0 0,-1 1-1 0 0,1-1 1 0 0,0 0 0 0 0,-1 1-1 0 0,1-1 1 0 0,0 1-1 0 0,0-1 1 0 0,0 1 0 0 0,0-1-1 0 0,0 0 1 0 0,0 1 0 0 0,1-1-1 0 0,-1 1 1 0 0,1 2 0 0 0,1 1 91 0 0,0 1 1 0 0,0-1 0 0 0,0 0-1 0 0,1 0 1 0 0,0 0-1 0 0,0 0 1 0 0,0 0 0 0 0,0-1-1 0 0,1 1 1 0 0,0-1 0 0 0,0 0-1 0 0,0 0 1 0 0,7 5 0 0 0,-2-3-239 0 0,-1-1 0 0 0,1 0 0 0 0,0 0 1 0 0,1-1-1 0 0,-1-1 0 0 0,20 6 0 0 0,-17-6-96 0 0,0-1-1 0 0,0 0 0 0 0,0 0 0 0 0,0-2 1 0 0,1 1-1 0 0,-1-2 0 0 0,0 1 1 0 0,1-2-1 0 0,-1 0 0 0 0,0 0 0 0 0,0-1 1 0 0,0 0-1 0 0,0-1 0 0 0,17-9 0 0 0,-21 9-36 0 0,-1 1 0 0 0,0-2 0 0 0,0 1 0 0 0,0-1 0 0 0,0 0 0 0 0,-1 0 0 0 0,9-10 0 0 0,-14 13 14 0 0,1 0 1 0 0,0-1 0 0 0,0 1-1 0 0,-1-1 1 0 0,1 1-1 0 0,-1-1 1 0 0,0 1 0 0 0,0-1-1 0 0,0 0 1 0 0,0 1 0 0 0,0-1-1 0 0,-1 0 1 0 0,1 0 0 0 0,-1 1-1 0 0,0-1 1 0 0,0 0-1 0 0,0 0 1 0 0,0 0 0 0 0,0 0-1 0 0,-1 0 1 0 0,1 1 0 0 0,-1-1-1 0 0,0 0 1 0 0,1 0 0 0 0,-3-3-1 0 0,1 2 5 0 0,-1 0-1 0 0,0-1 1 0 0,0 1-1 0 0,0 0 1 0 0,0 0-1 0 0,-1 1 1 0 0,1-1-1 0 0,-1 1 1 0 0,0 0-1 0 0,0 0 1 0 0,0 0-1 0 0,-1 0 1 0 0,1 1-1 0 0,-1-1 1 0 0,1 1-1 0 0,-1 0 1 0 0,0 1-1 0 0,0-1 1 0 0,-6 0-1 0 0,-2-1 10 0 0,-1 1 1 0 0,0 0-1 0 0,0 2 0 0 0,0-1 1 0 0,-26 4-1 0 0,28-1 57 0 0,1 0 0 0 0,-1 1 0 0 0,1 1 0 0 0,-1 0 0 0 0,1 0 0 0 0,0 1 0 0 0,1 1 0 0 0,-1 0 0 0 0,1 0 0 0 0,0 1 0 0 0,1 0 0 0 0,-1 1 0 0 0,-11 12 0 0 0,15-13 15 0 0,1 0-1 0 0,-1 0 0 0 0,1 0 1 0 0,0 0-1 0 0,1 1 0 0 0,0 0 1 0 0,0 0-1 0 0,-4 12 0 0 0,7-14-30 0 0,-1 0 1 0 0,1 0-1 0 0,0 0 0 0 0,0 0 0 0 0,1 1 1 0 0,0-1-1 0 0,0 0 0 0 0,0 0 0 0 0,1 0 1 0 0,0 1-1 0 0,0-1 0 0 0,4 10 0 0 0,-3-10-36 0 0,1 0 0 0 0,0 0 0 0 0,1 0-1 0 0,-1-1 1 0 0,1 1 0 0 0,0-1 0 0 0,1 0-1 0 0,-1 0 1 0 0,1 0 0 0 0,0-1 0 0 0,0 0-1 0 0,1 0 1 0 0,7 5 0 0 0,2 0-140 0 0,0-2 1 0 0,1 1 0 0 0,0-2-1 0 0,19 6 1 0 0,-8-6-1285 0 0,1-1 0 0 0,0-2 1 0 0,0 0-1 0 0,43-3 0 0 0,-62 0 922 0 0,45 0-3392 0 0</inkml:trace>
</inkml:ink>
</file>

<file path=ppt/ink/ink6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0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488 120 512 0 0,'-10'-14'1025'0'0,"-1"0"-1"0"0,0 0 1 0 0,-1 2 0 0 0,-14-13 0 0 0,20 20-599 0 0,0 1 1 0 0,0 0 0 0 0,0 0 0 0 0,-1 0 0 0 0,1 1 0 0 0,-1 0 0 0 0,0 0 0 0 0,0 1 0 0 0,0 0-1 0 0,0 0 1 0 0,-1 0 0 0 0,-7 0 0 0 0,5 2 29 0 0,0 0-1 0 0,0 0 1 0 0,0 1-1 0 0,0 0 1 0 0,0 0 0 0 0,0 1-1 0 0,1 1 1 0 0,-1 0-1 0 0,-14 6 1 0 0,12-3-41 0 0,0 0 0 0 0,0 1 0 0 0,0 1 0 0 0,1 0 1 0 0,0 1-1 0 0,-15 13 0 0 0,15-9-143 0 0,-1 0 1 0 0,1 0-1 0 0,1 1 1 0 0,0 0-1 0 0,1 1 1 0 0,1 0-1 0 0,0 0 1 0 0,1 1-1 0 0,1 0 1 0 0,0 0-1 0 0,-5 27 1 0 0,9-30-175 0 0,1 0 1 0 0,0 0 0 0 0,1 0 0 0 0,0 0 0 0 0,1 1-1 0 0,1-1 1 0 0,0 0 0 0 0,0 0 0 0 0,2 0 0 0 0,-1-1-1 0 0,2 1 1 0 0,7 15 0 0 0,-5-14-58 0 0,1 0 0 0 0,0 0 0 0 0,2-1 0 0 0,-1 0 0 0 0,2-1 0 0 0,-1 0 1 0 0,2 0-1 0 0,-1-1 0 0 0,24 16 0 0 0,-19-15-87 0 0,2-1-1 0 0,-1-1 1 0 0,2-1 0 0 0,-1 0 0 0 0,1-1 0 0 0,1-1 0 0 0,-1-1 0 0 0,1 0 0 0 0,0-2-1 0 0,0 0 1 0 0,33 1 0 0 0,-15-4-792 0 0,69-7-1 0 0,-88 3-618 0 0,32-8 0 0 0,-36 6-802 0 0,-1 0 0 0 0,24-13-1 0 0,-13 3-2091 0 0</inkml:trace>
</inkml:ink>
</file>

<file path=ppt/ink/ink6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1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98 126 696 0 0,'-8'-4'2314'0'0,"8"4"-2179"0"0,0 0 1 0 0,0-1-1 0 0,0 1 1 0 0,-1 0-1 0 0,1 0 1 0 0,0 0-1 0 0,0-1 1 0 0,-1 1-1 0 0,1 0 1 0 0,0 0-1 0 0,0 0 1 0 0,-1 0-1 0 0,1 0 0 0 0,0-1 1 0 0,-1 1-1 0 0,1 0 1 0 0,0 0-1 0 0,0 0 1 0 0,-1 0-1 0 0,1 0 1 0 0,0 0-1 0 0,-1 0 1 0 0,1 0-1 0 0,0 0 1 0 0,-1 0-1 0 0,1 0 0 0 0,0 0 1 0 0,0 0-1 0 0,-1 1 1 0 0,1-1-1 0 0,0 0 1 0 0,-1 0-1 0 0,1 0 1 0 0,0 0-1 0 0,0 0 1 0 0,-1 1-1 0 0,1-1 1 0 0,0 0-1 0 0,-1 1 0 0 0,-12 10 3888 0 0,10-9-3734 0 0,1 0-1 0 0,0 0 1 0 0,0-1 0 0 0,0 1-1 0 0,0 1 1 0 0,0-1 0 0 0,0 0-1 0 0,0 0 1 0 0,1 1 0 0 0,-1-1-1 0 0,1 1 1 0 0,-2 4-1 0 0,1 0-181 0 0,0 0 0 0 0,1 0 0 0 0,0 0 0 0 0,0 0 0 0 0,1 0-1 0 0,0 0 1 0 0,0 0 0 0 0,1 1 0 0 0,-1-1 0 0 0,2 0 0 0 0,-1 0-1 0 0,1 0 1 0 0,0 0 0 0 0,0-1 0 0 0,1 1 0 0 0,0 0 0 0 0,0-1-1 0 0,1 0 1 0 0,0 0 0 0 0,0 0 0 0 0,0 0 0 0 0,0 0 0 0 0,9 7-1 0 0,-5-6 40 0 0,-1 1-1 0 0,1-2 1 0 0,1 1-1 0 0,-1-1 1 0 0,1-1-1 0 0,0 1 1 0 0,0-2-1 0 0,1 1 1 0 0,-1-1-1 0 0,1-1 1 0 0,0 1-1 0 0,0-2 1 0 0,1 1-1 0 0,-1-2 1 0 0,19 2-1 0 0,-24-3-153 0 0,0 0 0 0 0,0-1-1 0 0,0 0 1 0 0,0 1 0 0 0,-1-2-1 0 0,1 1 1 0 0,0-1 0 0 0,0 1 0 0 0,-1-1-1 0 0,1 0 1 0 0,-1-1 0 0 0,0 1-1 0 0,0-1 1 0 0,0 0 0 0 0,0 0-1 0 0,0 0 1 0 0,0-1 0 0 0,-1 1 0 0 0,0-1-1 0 0,1 0 1 0 0,-2 0 0 0 0,1 0-1 0 0,4-8 1 0 0,-4 6-4 0 0,0 0 0 0 0,-1 0-1 0 0,0-1 1 0 0,0 1 0 0 0,-1 0-1 0 0,1-1 1 0 0,-2 1 0 0 0,1 0 0 0 0,0-1-1 0 0,-1 1 1 0 0,-1-1 0 0 0,1 1-1 0 0,-1-1 1 0 0,0 1 0 0 0,0-1 0 0 0,-1 1-1 0 0,-3-11 1 0 0,-5-8-13 0 0,-2 0-1 0 0,0 1 1 0 0,-30-44-1 0 0,37 62 34 0 0,0-1 0 0 0,0 2 0 0 0,-1-1 0 0 0,0 0-1 0 0,0 1 1 0 0,0 0 0 0 0,-1 1 0 0 0,1-1 0 0 0,-1 1-1 0 0,0 1 1 0 0,0-1 0 0 0,-1 1 0 0 0,1 0 0 0 0,-1 1 0 0 0,1 0-1 0 0,-1 0 1 0 0,0 0 0 0 0,-8 0 0 0 0,7 2 11 0 0,1 0 0 0 0,0 0 1 0 0,-1 1-1 0 0,1 0 1 0 0,0 0-1 0 0,-1 1 0 0 0,1 0 1 0 0,0 1-1 0 0,-12 5 0 0 0,17-7-11 0 0,-1 1-1 0 0,1 0 1 0 0,0 0-1 0 0,-1 0 0 0 0,1 0 1 0 0,0 0-1 0 0,1 1 0 0 0,-1 0 1 0 0,0-1-1 0 0,1 1 1 0 0,-1 0-1 0 0,1 0 0 0 0,0 1 1 0 0,0-1-1 0 0,0 0 0 0 0,0 1 1 0 0,1-1-1 0 0,0 1 1 0 0,-1-1-1 0 0,1 1 0 0 0,0 0 1 0 0,1-1-1 0 0,-1 5 1 0 0,1-5-3 0 0,0 0 1 0 0,0 0 0 0 0,1-1-1 0 0,-1 1 1 0 0,1 0 0 0 0,0 0-1 0 0,0-1 1 0 0,0 1 0 0 0,0-1-1 0 0,0 1 1 0 0,0-1 0 0 0,1 1-1 0 0,-1-1 1 0 0,1 0 0 0 0,0 1-1 0 0,0-1 1 0 0,0 0 0 0 0,0 0-1 0 0,0-1 1 0 0,0 1 0 0 0,0 0-1 0 0,0-1 1 0 0,3 2 0 0 0,3 2 1 0 0,0-1 0 0 0,-1-1 0 0 0,1 1 0 0 0,1-1 0 0 0,-1 0 0 0 0,10 1 0 0 0,14 2 6 0 0,1-1-1 0 0,0-2 1 0 0,0-1 0 0 0,40-4 0 0 0,-53-1-32 0 0,0 0 0 0 0,26-9-1 0 0,11-2 23 0 0,-37 10 10 0 0,-13 2-7 0 0,0 1 1 0 0,1 0 0 0 0,-1 0-1 0 0,1 0 1 0 0,10 1 0 0 0,-16 0-1 0 0,1 1 0 0 0,0 0 0 0 0,-1-1 0 0 0,1 1 0 0 0,-1 0 0 0 0,1 0 0 0 0,-1 0 0 0 0,1 1 0 0 0,-1-1 0 0 0,0 1 0 0 0,1-1-1 0 0,-1 1 1 0 0,0 0 0 0 0,0-1 0 0 0,0 1 0 0 0,-1 0 0 0 0,1 1 0 0 0,0-1 0 0 0,1 2 0 0 0,60 102 876 0 0,-57-95-753 0 0,0 0 1 0 0,0 0-1 0 0,4 13 1 0 0,-8-19-41 0 0,0 0 0 0 0,-1 0 0 0 0,0 0 0 0 0,0 1 0 0 0,0-1 0 0 0,0 0 0 0 0,-1 0 0 0 0,0 1 0 0 0,-1 9 0 0 0,1-14-82 0 0,0-1 0 0 0,0 0 0 0 0,0 1 0 0 0,0-1 0 0 0,-1 0 0 0 0,1 1 0 0 0,0-1 0 0 0,0 1 0 0 0,0-1 0 0 0,-1 0 0 0 0,1 0 0 0 0,0 1 0 0 0,0-1 0 0 0,-1 0 0 0 0,1 1 0 0 0,0-1 0 0 0,0 0 0 0 0,-1 0-1 0 0,1 1 1 0 0,0-1 0 0 0,-1 0 0 0 0,1 0 0 0 0,-1 0 0 0 0,1 0 0 0 0,0 0 0 0 0,-1 1 0 0 0,1-1 0 0 0,0 0 0 0 0,-1 0 0 0 0,1 0 0 0 0,-1 0 0 0 0,1 0 0 0 0,0 0 0 0 0,-1 0 0 0 0,1 0 0 0 0,-1 0 0 0 0,1 0 0 0 0,0-1 0 0 0,-1 1 0 0 0,1 0 0 0 0,-1 0 0 0 0,1 0 0 0 0,0 0 0 0 0,-1-1 0 0 0,1 1 0 0 0,0 0 0 0 0,-1-1 0 0 0,-1 1 5 0 0,0-1 1 0 0,1-1 0 0 0,-1 1 0 0 0,0 0 0 0 0,1 0 0 0 0,-1-1 0 0 0,-2-2-1 0 0,2 0-13 0 0,-1-1-1 0 0,1 1 0 0 0,0-1 0 0 0,0 0 0 0 0,0 0 0 0 0,1 1 0 0 0,0-1 0 0 0,0 0 0 0 0,0 0 0 0 0,0 0 0 0 0,1-1 0 0 0,0 1 0 0 0,0 0 0 0 0,0 0 0 0 0,1 0 0 0 0,0 0 0 0 0,0 0 0 0 0,0 0 0 0 0,0 0 0 0 0,1 0 0 0 0,2-4 0 0 0,2-5-14 0 0,0 1 0 0 0,1-1 0 0 0,1 2 0 0 0,0-1 1 0 0,1 1-1 0 0,11-12 0 0 0,-17 20 12 0 0,1 1 0 0 0,0-1 0 0 0,0 1 0 0 0,0 0 0 0 0,1 0 0 0 0,-1 0 0 0 0,1 1 0 0 0,-1-1 0 0 0,1 1-1 0 0,0 0 1 0 0,0 1 0 0 0,0-1 0 0 0,0 1 0 0 0,6-1 0 0 0,-7 1 5 0 0,-1 1-1 0 0,1 0 1 0 0,0 0-1 0 0,0 0 1 0 0,-1 0 0 0 0,1 1-1 0 0,0-1 1 0 0,0 1-1 0 0,-1 0 1 0 0,1 0-1 0 0,-1 1 1 0 0,1-1-1 0 0,-1 1 1 0 0,1-1-1 0 0,-1 1 1 0 0,0 0-1 0 0,0 0 1 0 0,0 1-1 0 0,0-1 1 0 0,3 4-1 0 0,2 2 36 0 0,-1 2-1 0 0,0-1 1 0 0,-1 1-1 0 0,0 0 1 0 0,0 0-1 0 0,-1 1 1 0 0,-1 0-1 0 0,1 0 0 0 0,-2 0 1 0 0,0 0-1 0 0,0 0 1 0 0,-1 1-1 0 0,0 0 1 0 0,-1-1-1 0 0,0 1 0 0 0,-1 0 1 0 0,0-1-1 0 0,-1 1 1 0 0,0 0-1 0 0,-4 11 1 0 0,1-16 121 0 0,2-13-68 0 0,1-14-50 0 0,3-7-113 0 0,1 0 0 0 0,1 0 0 0 0,9-32 0 0 0,0 0-10 0 0,-10 46 47 0 0,-1 0-1 0 0,2 1 1 0 0,0-1 0 0 0,0 1-1 0 0,1 0 1 0 0,8-15 0 0 0,-10 24 33 0 0,-1-1 1 0 0,0 1 0 0 0,1 0 0 0 0,-1 0-1 0 0,1 0 1 0 0,0 0 0 0 0,0 0-1 0 0,0 1 1 0 0,1-1 0 0 0,-1 1-1 0 0,0 0 1 0 0,1 0 0 0 0,0 0-1 0 0,-1 0 1 0 0,1 1 0 0 0,0-1-1 0 0,0 1 1 0 0,0 0 0 0 0,0 0-1 0 0,0 1 1 0 0,0-1 0 0 0,0 1-1 0 0,0 0 1 0 0,5 0 0 0 0,-6 0 0 0 0,0 1 0 0 0,0-1-1 0 0,0 1 1 0 0,0 0 0 0 0,0 0 0 0 0,-1 0 0 0 0,1 1-1 0 0,0-1 1 0 0,-1 0 0 0 0,1 1 0 0 0,-1 0 0 0 0,1-1-1 0 0,-1 1 1 0 0,0 0 0 0 0,3 4 0 0 0,3 3 9 0 0,-1 1 1 0 0,10 15-1 0 0,-3-3-33 0 0,82 126 223 0 0,-95-146-199 0 0,5 10-23 0 0,0-1 0 0 0,0 0 1 0 0,1-1-1 0 0,1 0 0 0 0,0 0 0 0 0,12 12 0 0 0,-19-22-44 0 0,-1 1 0 0 0,1-1 1 0 0,-1 1-1 0 0,1-1 0 0 0,0 1 0 0 0,-1-1 0 0 0,1 1 0 0 0,0-1 1 0 0,-1 0-1 0 0,1 0 0 0 0,0 1 0 0 0,0-1 0 0 0,-1 0 0 0 0,1 0 0 0 0,0 0 1 0 0,0 0-1 0 0,0 0 0 0 0,-1 0 0 0 0,1 0 0 0 0,0 0 0 0 0,0 0 1 0 0,-1 0-1 0 0,1 0 0 0 0,0 0 0 0 0,0-1 0 0 0,-1 1 0 0 0,1 0 0 0 0,0-1 1 0 0,0 1-1 0 0,-1 0 0 0 0,1-1 0 0 0,0 1 0 0 0,-1-1 0 0 0,1 1 1 0 0,0-1-1 0 0,2-2-1124 0 0,-1 0 0 0 0,0-1 1 0 0,0 1-1 0 0,0 0 0 0 0,3-7 1 0 0,-3 7-37 0 0,3-7-2447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5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 1752 0 0,'-4'1'1918'0'0,"-1"1"-1"0"0,0 0 0 0 0,0-1 1 0 0,0 0-1 0 0,-7 1 1 0 0,-11 2 3200 0 0,23-4-4976 0 0,-1 0 0 0 0,1 0 0 0 0,-1 0 1 0 0,0 1-1 0 0,1-1 0 0 0,-1 0 1 0 0,1 0-1 0 0,-1 0 0 0 0,1 1 0 0 0,-1-1 1 0 0,1 0-1 0 0,-1 1 0 0 0,1-1 1 0 0,-1 0-1 0 0,1 1 0 0 0,-1-1 0 0 0,1 1 1 0 0,0-1-1 0 0,-1 1 0 0 0,1-1 1 0 0,0 1-1 0 0,-1 0 0 0 0,1-1-47 0 0,0 0 1 0 0,0 1-1 0 0,0-1 1 0 0,0 1-1 0 0,1-1 0 0 0,-1 0 1 0 0,0 1-1 0 0,0-1 1 0 0,0 1-1 0 0,1-1 0 0 0,-1 0 1 0 0,0 1-1 0 0,0-1 1 0 0,1 0-1 0 0,-1 0 0 0 0,0 1 1 0 0,1-1-1 0 0,-1 0 0 0 0,0 0 1 0 0,1 1-1 0 0,-1-1 1 0 0,1 0-1 0 0,2 2 62 0 0,-1-1 0 0 0,1 0 0 0 0,-1 0 0 0 0,1 0 0 0 0,0 0 0 0 0,0 0 0 0 0,-1-1-1 0 0,5 1 1 0 0,87-4 1233 0 0,59 3-805 0 0,36 3-545 0 0,-62-3-221 0 0,-38-5-642 0 0,-38 1-1997 0 0,-30 4-762 0 0,-13 0 1716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83 2753 0 0,'-2'-3'1363'0'0,"0"1"1"0"0,0 0 0 0 0,0 0 0 0 0,-1 0-1 0 0,1 1 1 0 0,-1-1 0 0 0,-2-1-1 0 0,4 3-1236 0 0,0-1-1 0 0,0 1 0 0 0,1 0 0 0 0,-1 0 1 0 0,0 0-1 0 0,0 0 0 0 0,1 0 0 0 0,-1 0 0 0 0,0 0 1 0 0,0 0-1 0 0,1 0 0 0 0,-1 0 0 0 0,0 0 0 0 0,1 1 1 0 0,-1-1-1 0 0,0 0 0 0 0,1 0 0 0 0,-1 1 0 0 0,0-1 1 0 0,1 1-1 0 0,-1-1 0 0 0,0 0 0 0 0,1 1 1 0 0,-1-1-1 0 0,1 1 0 0 0,-1-1 0 0 0,1 1 0 0 0,-1 0 1 0 0,1-1-1 0 0,-1 1 0 0 0,1-1 0 0 0,0 1 0 0 0,-1 0 1 0 0,0 1-1 0 0,-1 3 43 0 0,0 0 0 0 0,1 0 0 0 0,-1 0 0 0 0,1 0-1 0 0,0 1 1 0 0,0-1 0 0 0,1 0 0 0 0,-1 1 0 0 0,1-1 0 0 0,0 1 0 0 0,1-1 0 0 0,-1 0 0 0 0,3 9 0 0 0,1 5 18 0 0,2 1 0 0 0,8 21 0 0 0,33 70 70 0 0,-35-83-215 0 0,-1-11 105 0 0,-7-15 58 0 0,-4-12-51 0 0,-4-93 85 0 0,-3 48-270 0 0,-4-41 193 0 0,10 83-125 0 0,1 0 0 0 0,1 0 0 0 0,0 0-1 0 0,1 0 1 0 0,4-16 0 0 0,-6 27-29 0 0,1-1-1 0 0,0 1 0 0 0,0-1 1 0 0,0 1-1 0 0,0 0 1 0 0,0 0-1 0 0,0 0 1 0 0,0 0-1 0 0,1 0 1 0 0,-1 0-1 0 0,1 0 0 0 0,0 0 1 0 0,0 0-1 0 0,3-2 1 0 0,-3 3-6 0 0,-1 0 0 0 0,1 1 1 0 0,-1-1-1 0 0,1 1 1 0 0,-1-1-1 0 0,1 1 0 0 0,-1 0 1 0 0,1-1-1 0 0,0 1 0 0 0,-1 0 1 0 0,1 0-1 0 0,-1 0 0 0 0,1 0 1 0 0,0 1-1 0 0,-1-1 0 0 0,1 0 1 0 0,-1 1-1 0 0,1-1 0 0 0,-1 1 1 0 0,1-1-1 0 0,-1 1 0 0 0,1 0 1 0 0,1 1-1 0 0,13 8-2 0 0,-2 1 1 0 0,1 1-1 0 0,-2 0 0 0 0,23 26 1 0 0,3 2 12 0 0,-23-25 16 0 0,0 1 0 0 0,0 0 0 0 0,-2 2-1 0 0,0-1 1 0 0,16 28 0 0 0,-20-28 50 0 0,-4-7-7 0 0,-1 1 0 0 0,0 0-1 0 0,0-1 1 0 0,-1 1 0 0 0,0 1 0 0 0,3 13 0 0 0,-8-16 114 0 0,-3-16-140 0 0,-5-14-124 0 0,4-6 64 0 0,1 0 1 0 0,-1-41-1 0 0,5 58 15 0 0,0 0 0 0 0,1 1-1 0 0,0-1 1 0 0,1 1 0 0 0,-1-1 0 0 0,2 1 0 0 0,-1 0 0 0 0,2-1 0 0 0,-1 1-1 0 0,8-13 1 0 0,-10 19-4 0 0,1 1 0 0 0,0-1 0 0 0,0 1 0 0 0,-1 0 0 0 0,1 0 0 0 0,1-1 0 0 0,-1 1 0 0 0,0 0 0 0 0,0 1 0 0 0,1-1 0 0 0,-1 0 0 0 0,1 1 0 0 0,-1-1 0 0 0,1 1 0 0 0,0 0 0 0 0,0 0 0 0 0,0 0 0 0 0,-1 0 0 0 0,1 1 0 0 0,0-1 0 0 0,0 1 0 0 0,0-1 0 0 0,0 1 0 0 0,0 0 0 0 0,3 0 0 0 0,-1 1-5 0 0,0 0 0 0 0,0 1-1 0 0,1-1 1 0 0,-2 1 0 0 0,1 0 0 0 0,0 0 0 0 0,0 1-1 0 0,-1-1 1 0 0,1 1 0 0 0,-1 0 0 0 0,0 0-1 0 0,0 1 1 0 0,5 4 0 0 0,18 21 86 0 0,35 49 0 0 0,-58-72-55 0 0,0 0 0 0 0,0 0 1 0 0,-1 0-1 0 0,0 1 0 0 0,0-1 0 0 0,3 9 1 0 0,-5-11-16 0 0,0 0 1 0 0,-1 1 0 0 0,1-1 0 0 0,-1 0 0 0 0,0 1 0 0 0,0-1 0 0 0,0 0 0 0 0,0 1 0 0 0,-1-1 0 0 0,0 0-1 0 0,-1 6 1 0 0,1-6-12 0 0,0 0-1 0 0,0 0 0 0 0,0-1 0 0 0,0 1 0 0 0,1 0 0 0 0,0 0 0 0 0,0 0 0 0 0,0 0 0 0 0,0 0 1 0 0,1-1-1 0 0,-1 1 0 0 0,1 0 0 0 0,0 0 0 0 0,0 0 0 0 0,1-1 0 0 0,2 6 0 0 0,-3-6-13 0 0,1-1 0 0 0,-1 0-1 0 0,1 0 1 0 0,0 0 0 0 0,0 0 0 0 0,0 0-1 0 0,0 0 1 0 0,0 0 0 0 0,1-1-1 0 0,-1 1 1 0 0,0-1 0 0 0,1 0-1 0 0,-1 1 1 0 0,1-1 0 0 0,0 0-1 0 0,-1 0 1 0 0,1-1 0 0 0,0 1 0 0 0,-1-1-1 0 0,1 1 1 0 0,0-1 0 0 0,5 0-1 0 0,3-1-402 0 0,-1 0 0 0 0,0-1 0 0 0,0 0 0 0 0,0-1 0 0 0,0 0 0 0 0,-1-1-1 0 0,1 0 1 0 0,10-6 0 0 0,12-4-5211 0 0,-16 8 999 0 0</inkml:trace>
</inkml:ink>
</file>

<file path=ppt/ink/ink6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2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84 512 0 0,'-2'-13'9297'0'0,"6"24"-2558"0"0,2 4-5699 0 0,1 1-1 0 0,-2 0 1 0 0,6 26 0 0 0,5 54-164 0 0,-7-37-209 0 0,6 37 47 0 0,-4-25-312 0 0,23 83 0 0 0,-30-139-380 0 0,0 0 0 0 0,2 0 0 0 0,-1-1 1 0 0,2 0-1 0 0,14 24 0 0 0,-24-63-153 0 0,-10-15 22 0 0,-31-67-1 0 0,14 38 59 0 0,14 31 51 0 0,-46-127-37 0 0,56 144 47 0 0,1 0-1 0 0,1 0 1 0 0,0-1-1 0 0,2 0 0 0 0,0-44 1 0 0,2 62-15 0 0,1-1 1 0 0,-1 0-1 0 0,1 1 1 0 0,0-1-1 0 0,0 1 1 0 0,0-1-1 0 0,1 1 1 0 0,-1-1 0 0 0,1 1-1 0 0,0 0 1 0 0,0 0-1 0 0,1 0 1 0 0,-1 0-1 0 0,1 0 1 0 0,0 0-1 0 0,0 1 1 0 0,0-1-1 0 0,1 1 1 0 0,-1 0 0 0 0,1 0-1 0 0,0 0 1 0 0,-1 1-1 0 0,1-1 1 0 0,0 1-1 0 0,1 0 1 0 0,-1 0-1 0 0,0 0 1 0 0,1 1-1 0 0,-1-1 1 0 0,1 1-1 0 0,4 0 1 0 0,9-1-12 0 0,0 1 1 0 0,0 0-1 0 0,31 5 0 0 0,54 13 13 0 0,-64-9 21 0 0,-33-7-21 0 0,0 0-1 0 0,-1 1 1 0 0,1 0 0 0 0,-1 0 0 0 0,1 0-1 0 0,-1 1 1 0 0,9 5 0 0 0,-13-7 6 0 0,1 0 0 0 0,-1-1 0 0 0,0 1 0 0 0,0 0-1 0 0,0 0 1 0 0,0 0 0 0 0,0 0 0 0 0,-1 0 0 0 0,1 0 0 0 0,0 0 0 0 0,0 0 0 0 0,-1 1 0 0 0,1-1 0 0 0,-1 0 0 0 0,1 0 0 0 0,-1 1 0 0 0,1-1-1 0 0,-1 0 1 0 0,0 0 0 0 0,1 1 0 0 0,-1-1 0 0 0,0 0 0 0 0,0 1 0 0 0,0-1 0 0 0,0 0 0 0 0,0 1 0 0 0,-1-1 0 0 0,1 0 0 0 0,0 1-1 0 0,-1-1 1 0 0,1 0 0 0 0,-1 1 0 0 0,1-1 0 0 0,-1 0 0 0 0,1 0 0 0 0,-1 0 0 0 0,0 0 0 0 0,1 1 0 0 0,-3 0 0 0 0,-1 3 5 0 0,0-1 0 0 0,0 0 0 0 0,-1 0 0 0 0,0 0 0 0 0,0 0 1 0 0,0-1-1 0 0,0 0 0 0 0,-1 0 0 0 0,-7 3 0 0 0,-56 18 20 0 0,61-21-16 0 0,-14 4 13 0 0,-70 19-40 0 0,75-22 0 0 0,-1-1 0 0 0,0 0 1 0 0,-22-1-1 0 0,38-1-2 0 0,0-1 1 0 0,0-1-1 0 0,0 1 1 0 0,0 0-1 0 0,0 0 1 0 0,-1-1-1 0 0,1 1 1 0 0,0-1-1 0 0,1 0 1 0 0,-1 1-1 0 0,0-1 1 0 0,0 0-1 0 0,0 0 1 0 0,0 0-1 0 0,1 0 1 0 0,-1-1-1 0 0,0 1 1 0 0,-2-3-1 0 0,3 2-63 0 0,-1-1 1 0 0,1 1-1 0 0,-1 0 0 0 0,1-1 0 0 0,0 1 1 0 0,0-1-1 0 0,0 0 0 0 0,1 1 0 0 0,-1-1 0 0 0,1 0 1 0 0,-1 1-1 0 0,1-6 0 0 0,0 0-430 0 0,0-1 1 0 0,1 0-1 0 0,1 1 0 0 0,-1-1 0 0 0,1 1 0 0 0,1 0 1 0 0,-1-1-1 0 0,6-8 0 0 0,32-59-8073 0 0,-23 49 4550 0 0</inkml:trace>
</inkml:ink>
</file>

<file path=ppt/ink/ink6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65 2433 0 0,'-4'-10'2469'0'0,"-12"-22"3292"0"0,15 30-5556 0 0,0 0 1 0 0,0 0-1 0 0,0 1 0 0 0,0-1 1 0 0,-1 0-1 0 0,1 1 0 0 0,-1-1 1 0 0,1 1-1 0 0,-1 0 0 0 0,0-1 1 0 0,1 1-1 0 0,-5-2 0 0 0,6 3-136 0 0,0 0-1 0 0,0 0 1 0 0,0 0 0 0 0,-1 0-1 0 0,1 0 1 0 0,0 0-1 0 0,0 0 1 0 0,-1 0 0 0 0,1 0-1 0 0,0 0 1 0 0,0 0 0 0 0,-1 0-1 0 0,1 0 1 0 0,0 0-1 0 0,0 0 1 0 0,-1 0 0 0 0,1 0-1 0 0,0 0 1 0 0,0 0-1 0 0,0 0 1 0 0,-1 0 0 0 0,1 0-1 0 0,0 0 1 0 0,0 1 0 0 0,0-1-1 0 0,-1 0 1 0 0,1 0-1 0 0,0 0 1 0 0,0 0 0 0 0,0 1-1 0 0,0-1 1 0 0,-1 0-1 0 0,-2 11 1158 0 0,3 12-91 0 0,0-22-940 0 0,5 40 885 0 0,2 0 1 0 0,20 71-1 0 0,-19-85-874 0 0,51 138 639 0 0,3 12-501 0 0,-47-111-311 0 0,22 72-189 0 0,-36-135 89 0 0,9 21-125 0 0,-10-23 113 0 0,1 1 1 0 0,-1-1-1 0 0,1 0 1 0 0,0 0-1 0 0,-1 0 1 0 0,1 0 0 0 0,0-1-1 0 0,-1 1 1 0 0,1 0-1 0 0,0 0 1 0 0,0 0-1 0 0,0 0 1 0 0,0-1 0 0 0,0 1-1 0 0,0 0 1 0 0,0-1-1 0 0,2 1 1 0 0,-3-1-44 0 0,1 0 1 0 0,-1 0 0 0 0,1 0-1 0 0,-1 0 1 0 0,1 0-1 0 0,-1 0 1 0 0,1-1 0 0 0,-1 1-1 0 0,1 0 1 0 0,-1 0-1 0 0,1-1 1 0 0,-1 1 0 0 0,1 0-1 0 0,-1-1 1 0 0,1 1-1 0 0,-1 0 1 0 0,0-1 0 0 0,1 1-1 0 0,-1-1 1 0 0,0 1-1 0 0,1-1 1 0 0,-1 0 0 0 0,8-12-3415 0 0,-6 9 2300 0 0,4-8-792 0 0</inkml:trace>
</inkml:ink>
</file>

<file path=ppt/ink/ink6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29 2361 0 0,'-18'21'7164'0'0,"16"-18"-6822"0"0,0 1 0 0 0,0 0 0 0 0,0-1 0 0 0,0 1 0 0 0,1 0 1 0 0,-1 0-1 0 0,1 0 0 0 0,0 0 0 0 0,0 0 0 0 0,1 0 0 0 0,-1 0 0 0 0,1 6 0 0 0,0-2 220 0 0,-1-1 0 0 0,1 1 0 0 0,1 0-1 0 0,0 0 1 0 0,0 0 0 0 0,3 9-1 0 0,-3-13-411 0 0,1 0-1 0 0,0 1 0 0 0,0-1 0 0 0,0 0 0 0 0,1 0 1 0 0,-1 0-1 0 0,1 0 0 0 0,0 0 0 0 0,0-1 0 0 0,1 1 1 0 0,5 4-1 0 0,-3-4-116 0 0,-1 0 1 0 0,1-1-1 0 0,0 0 1 0 0,0 0-1 0 0,0 0 1 0 0,0-1-1 0 0,1 0 1 0 0,-1 0-1 0 0,1 0 1 0 0,-1-1-1 0 0,1 0 1 0 0,0-1-1 0 0,-1 1 0 0 0,1-1 1 0 0,0-1-1 0 0,-1 1 1 0 0,1-1-1 0 0,6-1 1 0 0,0-1-42 0 0,0-1 0 0 0,0 0-1 0 0,-1 0 1 0 0,0-1 0 0 0,1 0 0 0 0,-2-2 0 0 0,1 1 0 0 0,13-11 0 0 0,-22 15-3 0 0,0-1 0 0 0,0 1 1 0 0,0-1-1 0 0,-1 0 0 0 0,1 0 1 0 0,-1 0-1 0 0,1-1 1 0 0,-1 1-1 0 0,0 0 0 0 0,0-1 1 0 0,-1 1-1 0 0,1-1 0 0 0,-1 0 1 0 0,0 1-1 0 0,0-1 0 0 0,0 0 1 0 0,0 0-1 0 0,0-5 0 0 0,-1 1 2 0 0,0 0-1 0 0,-1 1 0 0 0,0-1 0 0 0,0 0 0 0 0,-1 1 0 0 0,0-1 1 0 0,0 1-1 0 0,-5-12 0 0 0,6 17 9 0 0,0-1 1 0 0,-1 0 0 0 0,1 1-1 0 0,-1-1 1 0 0,0 1-1 0 0,0-1 1 0 0,0 1-1 0 0,0 0 1 0 0,0 0-1 0 0,0 0 1 0 0,0 0-1 0 0,-1 0 1 0 0,1 0-1 0 0,-1 1 1 0 0,-3-2 0 0 0,1 1-4 0 0,0 0 0 0 0,1 0 0 0 0,-1 1 0 0 0,0 0 1 0 0,0 0-1 0 0,0 1 0 0 0,0-1 0 0 0,-8 1 0 0 0,0 1 16 0 0,1 1-1 0 0,-1 0 0 0 0,1 0 0 0 0,-1 1 0 0 0,1 1 0 0 0,-17 8 0 0 0,21-9 16 0 0,1 1 0 0 0,0 0 0 0 0,0 1 0 0 0,1 0 0 0 0,-1 0 0 0 0,1 0 0 0 0,0 1 0 0 0,1 0 0 0 0,-1 0 0 0 0,1 0 0 0 0,-7 13 0 0 0,9-16 8 0 0,1 1 0 0 0,0 0 0 0 0,0 0 0 0 0,1 0 0 0 0,-1 0 0 0 0,1 0 0 0 0,0 0 0 0 0,0 1 0 0 0,0-1 0 0 0,0 0 0 0 0,1 0 0 0 0,0 1 0 0 0,0-1 0 0 0,0 0-1 0 0,0 1 1 0 0,1-1 0 0 0,0 0 0 0 0,0 1 0 0 0,0-1 0 0 0,0 0 0 0 0,0 0 0 0 0,1 0 0 0 0,2 5 0 0 0,1-2-1 0 0,0 0 0 0 0,1 0 0 0 0,0-1 0 0 0,0 1 1 0 0,0-1-1 0 0,0-1 0 0 0,1 1 0 0 0,0-1 0 0 0,0 0 0 0 0,1-1 0 0 0,13 7 0 0 0,3-1-48 0 0,1-2-1 0 0,41 10 0 0 0,-50-14-33 0 0,1-2 0 0 0,0 0-1 0 0,0-1 1 0 0,0 0 0 0 0,32-5 0 0 0,17-7-1763 0 0,-2-6-4660 0 0,-51 13 4465 0 0</inkml:trace>
</inkml:ink>
</file>

<file path=ppt/ink/ink6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3057 0 0,'-13'6'6138'0'0,"10"-5"-5475"0"0,1 0 1 0 0,0 0-1 0 0,0 0 0 0 0,0 1 1 0 0,0-1-1 0 0,0 0 1 0 0,-3 4-1 0 0,4-4-622 0 0,0 0-1 0 0,1 0 1 0 0,-1 0-1 0 0,0 0 0 0 0,1 1 1 0 0,0-1-1 0 0,-1 0 1 0 0,1 0-1 0 0,0 1 1 0 0,-1-1-1 0 0,1 0 1 0 0,0 0-1 0 0,0 1 1 0 0,0-1-1 0 0,0 0 0 0 0,0 0 1 0 0,1 1-1 0 0,-1-1 1 0 0,1 2-1 0 0,0 4 221 0 0,1 0 0 0 0,0-1 0 0 0,0 1-1 0 0,1 0 1 0 0,0-1 0 0 0,0 1 0 0 0,7 8 0 0 0,-3-5 202 0 0,1-1 0 0 0,0 0-1 0 0,16 13 1 0 0,71 49 822 0 0,-43-35-1004 0 0,102 60-285 0 0,-148-93-28 0 0,0 0 0 0 0,1-1-1 0 0,-1 1 1 0 0,0-1 0 0 0,1 0-1 0 0,0-1 1 0 0,12 2 0 0 0,-15-3-227 0 0,0 0 0 0 0,0 0-1 0 0,0-1 1 0 0,0 1 0 0 0,-1-1 0 0 0,7-1 0 0 0,-8 1-306 0 0,1 0 0 0 0,-1 0 0 0 0,1 0 0 0 0,-1-1 0 0 0,0 1 0 0 0,1-1 0 0 0,-1 1 0 0 0,0-1 0 0 0,4-4 0 0 0,1-2-2770 0 0</inkml:trace>
</inkml:ink>
</file>

<file path=ppt/ink/ink6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 2657 0 0,'-36'18'10139'0'0,"31"-15"-9808"0"0,1 0-1 0 0,0 0 1 0 0,1 1-1 0 0,-1-1 1 0 0,1 1-1 0 0,-1 0 0 0 0,1 0 1 0 0,0 0-1 0 0,-4 8 1 0 0,-27 57 2513 0 0,-5 9-942 0 0,33-68-1791 0 0,-65 103 847 0 0,60-97-1242 0 0,-2-1 0 0 0,0 0-1 0 0,-1 0 1 0 0,-24 20 0 0 0,36-34 576 0 0,-3 3-3051 0 0,17-9-4723 0 0</inkml:trace>
</inkml:ink>
</file>

<file path=ppt/ink/ink6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35 512 0 0,'0'0'204'0'0,"0"-1"0"0"0,0 0 0 0 0,0 1 0 0 0,0-1-1 0 0,-1 0 1 0 0,1 1 0 0 0,0-1 0 0 0,0 0 0 0 0,0 1 0 0 0,1-1 0 0 0,-1 0 0 0 0,0 1-1 0 0,0-1 1 0 0,0 0 0 0 0,0 1 0 0 0,1-1 0 0 0,-1 0 0 0 0,0 1 0 0 0,1-1 0 0 0,-1 0-1 0 0,0 1 1 0 0,1-1 0 0 0,-1 1 0 0 0,1-1 0 0 0,-1 1 0 0 0,1-1 0 0 0,-1 1-1 0 0,1-1 1 0 0,-1 1 0 0 0,1-1 0 0 0,-1 1 0 0 0,1 0 0 0 0,0-1 0 0 0,-1 1 0 0 0,2 0-1 0 0,3-2 680 0 0,0 0-1 0 0,0 0 0 0 0,11-1 1 0 0,-1 0 995 0 0,-13 2-1509 0 0,1 1-1 0 0,-1-1 1 0 0,1 1 0 0 0,-1 0-1 0 0,1 0 1 0 0,-1 0 0 0 0,1 0 0 0 0,3 1-1 0 0,-5-1-282 0 0,-1 0-1 0 0,0 0 1 0 0,1 0 0 0 0,-1 0-1 0 0,1 1 1 0 0,-1-1-1 0 0,1 0 1 0 0,-1 0-1 0 0,1 0 1 0 0,-1 1-1 0 0,0-1 1 0 0,1 0 0 0 0,-1 1-1 0 0,0-1 1 0 0,1 0-1 0 0,-1 1 1 0 0,0-1-1 0 0,1 0 1 0 0,-1 1 0 0 0,0 0-1 0 0,0-1-19 0 0,1 1-1 0 0,-1 0 0 0 0,0-1 1 0 0,0 1-1 0 0,0-1 0 0 0,-1 1 1 0 0,1 0-1 0 0,0-1 0 0 0,0 1 1 0 0,0-1-1 0 0,0 1 1 0 0,0 0-1 0 0,-1-1 0 0 0,1 1 1 0 0,0-1-1 0 0,-1 1 0 0 0,1-1 1 0 0,0 1-1 0 0,-1-1 1 0 0,0 1-1 0 0,-4 8 132 0 0,-1-1 1 0 0,1 0-1 0 0,1 1 1 0 0,0 0-1 0 0,0 0 0 0 0,0 1 1 0 0,1-1-1 0 0,1 1 1 0 0,0-1-1 0 0,0 1 1 0 0,1 0-1 0 0,0 0 0 0 0,1 19 1 0 0,0-23-179 0 0,1 1 1 0 0,0-1-1 0 0,0 0 1 0 0,0 0-1 0 0,1 0 1 0 0,0 0-1 0 0,0-1 1 0 0,0 1-1 0 0,1 0 1 0 0,0-1-1 0 0,0 0 1 0 0,1 1-1 0 0,-1-1 0 0 0,1-1 1 0 0,0 1-1 0 0,0 0 1 0 0,1-1-1 0 0,-1 0 1 0 0,1 0-1 0 0,0 0 1 0 0,0-1-1 0 0,0 0 1 0 0,8 4-1 0 0,-4-3-46 0 0,0 0 0 0 0,0-1 0 0 0,1 0 0 0 0,-1-1-1 0 0,1 0 1 0 0,0 0 0 0 0,-1-1 0 0 0,1 0 0 0 0,0-1-1 0 0,0 0 1 0 0,0-1 0 0 0,11-1 0 0 0,-12 0-473 0 0,-1 0-1 0 0,0-1 1 0 0,0 0 0 0 0,0 0 0 0 0,14-8 0 0 0,-14 6-990 0 0,0 0 0 0 0,-1-1 0 0 0,0 0 0 0 0,0 0 0 0 0,11-13 0 0 0,-7 6-408 0 0</inkml:trace>
</inkml:ink>
</file>

<file path=ppt/ink/ink6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3137 0 0,'-15'4'3656'0'0,"5"-1"3834"0"0,6 1-6626 0 0,2 2-520 0 0,5 1 88 0 0,4 1-512 0 0,6 2 160 0 0,3-1-32 0 0,0-1-48 0 0,6-1-184 0 0,-3-1-24 0 0,4-3-32 0 0,1-2-216 0 0,-4 0-616 0 0,-1-1-96 0 0</inkml:trace>
</inkml:ink>
</file>

<file path=ppt/ink/ink6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5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75 512 0 0,'-1'-8'1241'0'0,"0"0"-1"0"0,0-1 1 0 0,-1 1-1 0 0,0 1 1 0 0,-3-10-1 0 0,0 0 1675 0 0,14 45 2898 0 0,2 5-3520 0 0,24 80-1602 0 0,-11-4 386 0 0,-6 1 1 0 0,9 222 0 0 0,-27-298-1099 0 0,3 46 42 0 0,-2-69-81 0 0,1 0 0 0 0,0-1 1 0 0,1 1-1 0 0,0 0 0 0 0,5 12 0 0 0,-7-22 4 0 0,-1 1 1 0 0,1 0-1 0 0,0-1 1 0 0,-1 1-1 0 0,1-1 1 0 0,0 0-1 0 0,0 1 1 0 0,0-1-1 0 0,0 0 1 0 0,0 1-1 0 0,0-1 1 0 0,1 0-1 0 0,-1 0 1 0 0,0 0-1 0 0,0 0 1 0 0,1 0-1 0 0,-1 0 1 0 0,1-1-1 0 0,-1 1 1 0 0,1 0-1 0 0,-1-1 0 0 0,1 1 1 0 0,-1-1-1 0 0,1 1 1 0 0,0-1-1 0 0,-1 0 1 0 0,1 0-1 0 0,0 0 1 0 0,-1 0-1 0 0,1 0 1 0 0,0 0-1 0 0,-1 0 1 0 0,1 0-1 0 0,2-1 1 0 0,2-1-705 0 0,0-1 0 0 0,0 0 0 0 0,0 0 0 0 0,-1 0 1 0 0,1 0-1 0 0,-1-1 0 0 0,7-6 0 0 0,5-4-2117 0 0</inkml:trace>
</inkml:ink>
</file>

<file path=ppt/ink/ink6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66 3577 0 0,'-13'2'8925'0'0,"12"-2"-8787"0"0,1 0 1 0 0,-1 0-1 0 0,1 0 0 0 0,-1 0 0 0 0,1-1 0 0 0,-1 1 0 0 0,1 0 1 0 0,-1 0-1 0 0,1 0 0 0 0,-1 0 0 0 0,1 0 0 0 0,0-1 0 0 0,-1 1 0 0 0,1 0 1 0 0,-1 0-1 0 0,1-1 0 0 0,0 1 0 0 0,-1 0 0 0 0,1-1 0 0 0,0 1 0 0 0,-1 0 1 0 0,1-1-1 0 0,0 1 0 0 0,-1-1 0 0 0,1 1 0 0 0,1-1-109 0 0,-1 1-1 0 0,1-1 1 0 0,0 1 0 0 0,0-1-1 0 0,0 1 1 0 0,0 0-1 0 0,-1 0 1 0 0,1-1 0 0 0,0 1-1 0 0,0 0 1 0 0,0 0-1 0 0,0 0 1 0 0,0 0 0 0 0,0 0-1 0 0,0 0 1 0 0,1 0-1 0 0,3 0 70 0 0,20-4 525 0 0,0-1-1 0 0,36-13 1 0 0,26-6-253 0 0,-73 21-378 0 0,0 1-1 0 0,1 1 1 0 0,-1 1 0 0 0,1 0-1 0 0,-1 0 1 0 0,26 5-1 0 0,-34-4 26 0 0,0 1-1 0 0,0-1 0 0 0,0 1 1 0 0,0 0-1 0 0,-1 0 0 0 0,1 1 1 0 0,-1 0-1 0 0,1 0 1 0 0,-1 0-1 0 0,0 1 0 0 0,0-1 1 0 0,0 1-1 0 0,-1 0 0 0 0,1 1 1 0 0,-1-1-1 0 0,0 1 0 0 0,0 0 1 0 0,4 6-1 0 0,-7-8 67 0 0,0 0 1 0 0,0 1-1 0 0,0-1 0 0 0,0 0 0 0 0,0 1 1 0 0,0-1-1 0 0,-1 1 0 0 0,0-1 0 0 0,0 1 1 0 0,0 5-1 0 0,-7 37 1231 0 0,1-15-718 0 0,6-26-521 0 0,-3 16 201 0 0,1 0-1 0 0,1 1 1 0 0,2 30-1 0 0,0-45-241 0 0,0-1 0 0 0,1 1 0 0 0,-1-1 0 0 0,1 0 0 0 0,1 1 0 0 0,4 9 0 0 0,-5-13-30 0 0,0 1 1 0 0,0-1-1 0 0,1 0 0 0 0,0 1 1 0 0,-1-1-1 0 0,1-1 0 0 0,0 1 1 0 0,0 0-1 0 0,0-1 0 0 0,1 1 0 0 0,-1-1 1 0 0,4 2-1 0 0,-3-3-5 0 0,1 1 1 0 0,-1-1-1 0 0,0 0 1 0 0,1 0-1 0 0,-1 0 0 0 0,1-1 1 0 0,-1 0-1 0 0,1 0 1 0 0,-1 0-1 0 0,1 0 0 0 0,-1-1 1 0 0,1 1-1 0 0,-1-1 0 0 0,0 0 1 0 0,1 0-1 0 0,-1-1 1 0 0,0 0-1 0 0,0 1 0 0 0,0-1 1 0 0,0-1-1 0 0,4-2 1 0 0,3-2-9 0 0,0-1 0 0 0,0 0 1 0 0,-1-1-1 0 0,0 0 0 0 0,16-18 1 0 0,-20 20 8 0 0,-1-1 0 0 0,1 1 0 0 0,-1-1 0 0 0,0 0 0 0 0,-1 0 1 0 0,0-1-1 0 0,-1 1 0 0 0,1-1 0 0 0,-1 0 0 0 0,-1 0 1 0 0,0 0-1 0 0,0 0 0 0 0,-1 0 0 0 0,0 0 0 0 0,-1-17 0 0 0,0 14 6 0 0,-1 1-1 0 0,-1 0 0 0 0,-5-21 1 0 0,5 27 4 0 0,1-1 1 0 0,-2 1-1 0 0,1-1 1 0 0,-1 1-1 0 0,1 0 1 0 0,-1 0-1 0 0,-1 0 1 0 0,1 0 0 0 0,-6-5-1 0 0,8 9-4 0 0,0 0 1 0 0,1 0-1 0 0,-1 0 1 0 0,0 1-1 0 0,0-1 0 0 0,0 0 1 0 0,0 1-1 0 0,0-1 1 0 0,0 0-1 0 0,0 1 0 0 0,0-1 1 0 0,-1 1-1 0 0,1 0 1 0 0,0-1-1 0 0,0 1 0 0 0,0 0 1 0 0,0 0-1 0 0,-1-1 0 0 0,1 1 1 0 0,-2 0-1 0 0,2 1-1 0 0,0-1 0 0 0,0 1-1 0 0,0-1 1 0 0,0 1 0 0 0,-1-1 0 0 0,1 1-1 0 0,1-1 1 0 0,-1 1 0 0 0,0 0-1 0 0,0 0 1 0 0,0-1 0 0 0,0 1 0 0 0,0 0-1 0 0,1 0 1 0 0,-1 0 0 0 0,0 0-1 0 0,0 2 1 0 0,-1 0 8 0 0,1 0 0 0 0,0 0 0 0 0,-1 0 0 0 0,1 0 0 0 0,1 0 0 0 0,-1 1 0 0 0,0-1 0 0 0,1 0 0 0 0,0 1 0 0 0,-1-1 0 0 0,1 0 0 0 0,1 1 0 0 0,-1-1-1 0 0,1 5 1 0 0,1-2-13 0 0,1 1-1 0 0,0-1 1 0 0,0 0-1 0 0,0 0 0 0 0,1 0 1 0 0,8 11-1 0 0,32 30 94 0 0,-29-31-78 0 0,14 16-1 0 0,101 158 110 0 0,-112-158-94 0 0,-1 1 0 0 0,-1 0 0 0 0,-2 1 0 0 0,-2 1 0 0 0,0 0-1 0 0,-3 0 1 0 0,-1 1 0 0 0,6 57 0 0 0,-14-86-19 0 0,0 0 0 0 0,0 0 0 0 0,0 0 0 0 0,-1-1 0 0 0,0 1-1 0 0,0 0 1 0 0,-1 0 0 0 0,1-1 0 0 0,-1 1 0 0 0,-1-1 0 0 0,-4 10 0 0 0,4-11-7 0 0,0 0-1 0 0,-1-1 1 0 0,1 1 0 0 0,-1-1 0 0 0,0 0 0 0 0,0 0 0 0 0,0 0-1 0 0,-1 0 1 0 0,0-1 0 0 0,1 1 0 0 0,-1-1 0 0 0,-1-1-1 0 0,-9 5 1 0 0,2-2 14 0 0,0-1 0 0 0,0-1 0 0 0,-1 0 0 0 0,0 0-1 0 0,1-2 1 0 0,-1 1 0 0 0,0-2 0 0 0,0 0 0 0 0,0-1 0 0 0,1 0 0 0 0,-24-5-1 0 0,27 3-3 0 0,1 1 0 0 0,0-1-1 0 0,-1-1 1 0 0,1 1-1 0 0,0-2 1 0 0,0 1 0 0 0,1-1-1 0 0,-1 0 1 0 0,1-1-1 0 0,0 0 1 0 0,1 0-1 0 0,0-1 1 0 0,0 0 0 0 0,0 0-1 0 0,1-1 1 0 0,0 0-1 0 0,-6-9 1 0 0,10 12-14 0 0,0-1 0 0 0,0 1 0 0 0,0-1 0 0 0,0 1 0 0 0,1-1 0 0 0,0 0 0 0 0,0 1 0 0 0,1-1 0 0 0,-1 0-1 0 0,1 0 1 0 0,1 0 0 0 0,-1 1 0 0 0,1-1 0 0 0,0 0 0 0 0,0 0 0 0 0,4-9 0 0 0,3-6-32 0 0,0 0 1 0 0,22-37-1 0 0,-18 38-29 0 0,1 0 0 0 0,0 1 0 0 0,1 0 0 0 0,1 1 1 0 0,1 1-1 0 0,1 0 0 0 0,0 1 0 0 0,1 1 0 0 0,1 1 0 0 0,21-13 0 0 0,-19 15-668 0 0,0 1 1 0 0,2 1-1 0 0,23-8 0 0 0,3 3-3428 0 0,-27 9 1326 0 0</inkml:trace>
</inkml:ink>
</file>

<file path=ppt/ink/ink6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64 512 0 0,'-11'-25'887'0'0,"10"21"-51"0"0,0 1 0 0 0,-1 0 0 0 0,1-1 0 0 0,-1 1 0 0 0,0 0 0 0 0,-3-5 0 0 0,4 7-582 0 0,0 0-1 0 0,0 0 0 0 0,0 0 1 0 0,-1 0-1 0 0,1 0 1 0 0,0 1-1 0 0,0-1 0 0 0,-1 0 1 0 0,1 1-1 0 0,0-1 0 0 0,-1 1 1 0 0,1-1-1 0 0,0 1 0 0 0,-1 0 1 0 0,1 0-1 0 0,-1 0 1 0 0,1-1-1 0 0,-1 1 0 0 0,1 1 1 0 0,0-1-1 0 0,-3 0 0 0 0,-3 2 170 0 0,0 0 0 0 0,0 0 0 0 0,1 0-1 0 0,0 1 1 0 0,-1 0 0 0 0,1 0-1 0 0,0 1 1 0 0,0-1 0 0 0,0 1 0 0 0,1 1-1 0 0,0-1 1 0 0,-7 7 0 0 0,2-1-73 0 0,1 1 0 0 0,0 0 0 0 0,1 0 0 0 0,0 1 1 0 0,-7 13-1 0 0,11-17-243 0 0,1 0 0 0 0,-1 0 0 0 0,2 0 0 0 0,-1 1 0 0 0,1-1 0 0 0,0 1 0 0 0,1-1 0 0 0,0 1 0 0 0,0 0 0 0 0,1 0 0 0 0,0-1 0 0 0,1 1 0 0 0,0 0 0 0 0,0-1 0 0 0,5 17 0 0 0,-3-15-78 0 0,1 0 1 0 0,0-1-1 0 0,1 1 0 0 0,0-1 0 0 0,1 0 0 0 0,-1 0 0 0 0,2 0 0 0 0,-1-1 0 0 0,1 0 0 0 0,0 0 1 0 0,1-1-1 0 0,16 13 0 0 0,-12-13-19 0 0,1 1 1 0 0,0-1-1 0 0,0-1 0 0 0,0-1 1 0 0,0 0-1 0 0,28 7 1 0 0,-20-8-13 0 0,0-1 0 0 0,-1 0 0 0 0,1-2 1 0 0,26-1-1 0 0,-37 0-15 0 0,-1-2 1 0 0,1 1-1 0 0,-1-1 1 0 0,1 0-1 0 0,-1-1 1 0 0,1 0 0 0 0,-1-1-1 0 0,0 0 1 0 0,-1 0-1 0 0,1-1 1 0 0,-1 0-1 0 0,10-8 1 0 0,-14 10 8 0 0,-1 0 1 0 0,1 0-1 0 0,-1-1 1 0 0,0 1 0 0 0,0-1-1 0 0,0 0 1 0 0,0 0-1 0 0,-1 0 1 0 0,0 0-1 0 0,0 0 1 0 0,0-1 0 0 0,0 1-1 0 0,0-1 1 0 0,-1 1-1 0 0,0-1 1 0 0,0 0-1 0 0,0 1 1 0 0,-1-1-1 0 0,1 0 1 0 0,-1 0 0 0 0,0 1-1 0 0,-1-1 1 0 0,1 0-1 0 0,-1 0 1 0 0,0 1-1 0 0,-3-10 1 0 0,-1 0 4 0 0,-1 1 0 0 0,0-1 0 0 0,-1 1 0 0 0,-1 1 0 0 0,0-1 1 0 0,-1 1-1 0 0,0 0 0 0 0,-21-19 0 0 0,13 15 7 0 0,0 1 0 0 0,-1 1 0 0 0,-1 1 0 0 0,0 0-1 0 0,-25-11 1 0 0,22 14-16 0 0,-1 1 0 0 0,0 1 0 0 0,-1 0 0 0 0,0 2 0 0 0,-47-6 0 0 0,65 12 13 0 0,1 0-1 0 0,-1 0 1 0 0,0 0-1 0 0,0 1 0 0 0,0-1 1 0 0,1 1-1 0 0,-1 1 1 0 0,0-1-1 0 0,1 1 1 0 0,-1 0-1 0 0,1 1 0 0 0,-7 3 1 0 0,9-5 3 0 0,1 1 0 0 0,-1 0 0 0 0,0 0 1 0 0,1 0-1 0 0,0 0 0 0 0,-1 0 0 0 0,1 0 0 0 0,0 1 0 0 0,0-1 0 0 0,0 1 1 0 0,1-1-1 0 0,-1 1 0 0 0,1 0 0 0 0,-1 0 0 0 0,1 0 0 0 0,0 0 1 0 0,0 0-1 0 0,0 0 0 0 0,0 0 0 0 0,1 0 0 0 0,-1 0 0 0 0,1 0 1 0 0,0 6-1 0 0,0-4-6 0 0,1 0 1 0 0,0 1 0 0 0,0-1 0 0 0,0 0-1 0 0,1-1 1 0 0,-1 1 0 0 0,1 0 0 0 0,0 0-1 0 0,1-1 1 0 0,-1 1 0 0 0,1-1 0 0 0,4 6-1 0 0,-1-4 0 0 0,-1 0-1 0 0,1-1 0 0 0,0 1 0 0 0,0-1 1 0 0,1 0-1 0 0,-1-1 0 0 0,11 5 0 0 0,-3-2-57 0 0,2 0 0 0 0,-1-2-1 0 0,1 1 1 0 0,0-2-1 0 0,0 0 1 0 0,0-2 0 0 0,19 2-1 0 0,4-2-1560 0 0,0-2 0 0 0,0-2-1 0 0,70-12 1 0 0,-80 8-466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19 136 512 0 0,'-1'-1'312'0'0,"1"0"0"0"0,-1 0 0 0 0,0 0-1 0 0,1 1 1 0 0,-1-1 0 0 0,1 0 0 0 0,0 0 0 0 0,-1 0-1 0 0,1 0 1 0 0,0 0 0 0 0,-1-2 0 0 0,-4-8 5707 0 0,5 11-5802 0 0,0 0 0 0 0,-1 0 0 0 0,1 0 1 0 0,0 1-1 0 0,-1-1 0 0 0,1 0 0 0 0,0 0 0 0 0,0 1 1 0 0,-1-1-1 0 0,1 0 0 0 0,0 0 0 0 0,0 1 0 0 0,0-1 1 0 0,-1 0-1 0 0,1 1 0 0 0,0-1 0 0 0,0 0 0 0 0,0 1 1 0 0,0-1-1 0 0,0 0 0 0 0,-1 1 0 0 0,1-1 0 0 0,0 1 1 0 0,0-1-1 0 0,0 0 0 0 0,0 1 0 0 0,0-1 0 0 0,-2 13 899 0 0,2-4-867 0 0,0 0 0 0 0,1 1 1 0 0,1-1-1 0 0,-1 0 0 0 0,2 0 0 0 0,-1 0 0 0 0,7 14 0 0 0,-2-1-110 0 0,-2-8-106 0 0,0 0 1 0 0,0-1 0 0 0,2 0-1 0 0,-1 0 1 0 0,2-1 0 0 0,0 0 0 0 0,0 0-1 0 0,1 0 1 0 0,0-1 0 0 0,1-1-1 0 0,0 1 1 0 0,1-2 0 0 0,22 16 0 0 0,-32-24-26 0 0,-1-1 1 0 0,1 1-1 0 0,-1-1 1 0 0,1 1-1 0 0,-1-1 1 0 0,1 1 0 0 0,0-1-1 0 0,-1 0 1 0 0,1 1-1 0 0,0-1 1 0 0,0 0-1 0 0,-1 0 1 0 0,1 0 0 0 0,0 1-1 0 0,-1-1 1 0 0,1 0-1 0 0,0 0 1 0 0,0 0-1 0 0,-1 0 1 0 0,1 0 0 0 0,0 0-1 0 0,0-1 1 0 0,-1 1-1 0 0,1 0 1 0 0,0 0-1 0 0,1-1 1 0 0,-2 0-2 0 0,0 1 1 0 0,0-1-1 0 0,1 0 1 0 0,-1 0-1 0 0,0 0 1 0 0,0 1-1 0 0,0-1 1 0 0,0 0-1 0 0,0 0 1 0 0,0 0-1 0 0,-1 1 1 0 0,1-1-1 0 0,0 0 1 0 0,0 0-1 0 0,0 1 1 0 0,-1-1-1 0 0,1 0 1 0 0,0 0-1 0 0,-1 1 0 0 0,1-1 1 0 0,-1 0-1 0 0,1 1 1 0 0,-1-2-1 0 0,-24-30 198 0 0,19 23-110 0 0,-1 1-1 0 0,1 0 1 0 0,-8-17-1 0 0,9 10-34 0 0,0 1 0 0 0,1-1 1 0 0,1 1-1 0 0,0-1 0 0 0,1 0 0 0 0,1 0 0 0 0,0 0 0 0 0,1 0 0 0 0,0 0 1 0 0,5-22-1 0 0,-4 30-57 0 0,0 1 1 0 0,0 0 0 0 0,1 0 0 0 0,0 0-1 0 0,0 0 1 0 0,1 1 0 0 0,0-1-1 0 0,0 0 1 0 0,0 1 0 0 0,8-10 0 0 0,-8 12-8 0 0,-1 0 0 0 0,1 1 0 0 0,0 0 0 0 0,0-1 0 0 0,0 1 0 0 0,0 0 0 0 0,0 0 0 0 0,0 0 0 0 0,0 1 0 0 0,1-1 1 0 0,-1 1-1 0 0,1 0 0 0 0,-1 0 0 0 0,1 0 0 0 0,-1 0 0 0 0,1 0 0 0 0,0 1 0 0 0,-1 0 0 0 0,8 0 0 0 0,-4 2 4 0 0,-1-1-1 0 0,1 2 1 0 0,-1-1-1 0 0,0 1 0 0 0,1 0 1 0 0,-1 0-1 0 0,-1 1 1 0 0,1-1-1 0 0,8 8 1 0 0,-6-5-1 0 0,4 3 41 0 0,0 0 1 0 0,0 1-1 0 0,-1 1 1 0 0,-1 0-1 0 0,0 0 1 0 0,0 1-1 0 0,11 19 1 0 0,-15-20-6 0 0,0 0 1 0 0,-1 0 0 0 0,0 1-1 0 0,-1 0 1 0 0,0 0-1 0 0,-1 0 1 0 0,0 0 0 0 0,-1 1-1 0 0,0 17 1 0 0,-1 4 154 0 0,-1-17-42 0 0,1 0 0 0 0,0 0 0 0 0,7 33 1 0 0,-8-50-141 0 0,0 1 1 0 0,0-1-1 0 0,1 0 1 0 0,-1 1-1 0 0,0-1 1 0 0,0 1-1 0 0,0-1 1 0 0,0 1-1 0 0,0-1 1 0 0,1 1-1 0 0,-1-1 1 0 0,0 0-1 0 0,0 1 1 0 0,1-1-1 0 0,-1 0 1 0 0,0 1-1 0 0,1-1 1 0 0,-1 0-1 0 0,0 1 1 0 0,1-1-1 0 0,-1 0 1 0 0,1 1-1 0 0,-1-1 1 0 0,1 0-1 0 0,-1 0-2 0 0,1 0-1 0 0,-1 0 1 0 0,1 0-1 0 0,-1-1 1 0 0,1 1-1 0 0,-1 0 0 0 0,0 0 1 0 0,1 0-1 0 0,-1-1 1 0 0,1 1-1 0 0,-1 0 0 0 0,0-1 1 0 0,1 1-1 0 0,-1 0 1 0 0,0-1-1 0 0,0 1 0 0 0,1 0 1 0 0,-1-1-1 0 0,0 0 1 0 0,13-27-24 0 0,-11 23-24 0 0,2-5 17 0 0,-1 0 0 0 0,0-1-1 0 0,0 0 1 0 0,-1 1 0 0 0,0-12 0 0 0,0-57-224 0 0,-2 55 198 0 0,0 1 1 0 0,7-43-1 0 0,-3 46 45 0 0,1-1 0 0 0,10-22 0 0 0,-14 38 12 0 0,2 0 0 0 0,-1 0 0 0 0,1 0 0 0 0,-1 0 0 0 0,1 0 0 0 0,0 1 0 0 0,1-1 1 0 0,-1 1-1 0 0,1 0 0 0 0,0 0 0 0 0,0 0 0 0 0,0 1 0 0 0,8-5 0 0 0,-10 6-5 0 0,0 1 1 0 0,1 1-1 0 0,-1-1 1 0 0,0 0-1 0 0,1 0 1 0 0,-1 1-1 0 0,0 0 1 0 0,1-1-1 0 0,-1 1 1 0 0,1 0-1 0 0,-1 0 1 0 0,0 0 0 0 0,1 0-1 0 0,-1 1 1 0 0,0-1-1 0 0,1 1 1 0 0,-1-1-1 0 0,0 1 1 0 0,1 0-1 0 0,-1 0 1 0 0,0 0-1 0 0,0 0 1 0 0,0 0 0 0 0,0 1-1 0 0,0-1 1 0 0,0 0-1 0 0,0 1 1 0 0,0 0-1 0 0,2 2 1 0 0,5 6 20 0 0,-1 1 1 0 0,0-1-1 0 0,0 1 1 0 0,6 14 0 0 0,-6-11 19 0 0,2 2 62 0 0,-1 1 0 0 0,-1 1 0 0 0,11 31 0 0 0,-16-39-60 0 0,0 0 1 0 0,-1 1-1 0 0,-1 0 1 0 0,0-1-1 0 0,0 1 1 0 0,-1 0-1 0 0,0-1 1 0 0,-2 15-1 0 0,1-23-51 0 0,1 1-1 0 0,0-1 1 0 0,-1 0 0 0 0,1 1-1 0 0,0-1 1 0 0,0 1 0 0 0,1-1-1 0 0,0 5 1 0 0,-1-7-21 0 0,1 1-1 0 0,-1 0 1 0 0,0-1 0 0 0,1 1 0 0 0,-1 0-1 0 0,1-1 1 0 0,-1 1 0 0 0,1-1 0 0 0,-1 1 0 0 0,1-1-1 0 0,0 1 1 0 0,-1-1 0 0 0,1 0 0 0 0,0 1 0 0 0,-1-1-1 0 0,1 0 1 0 0,0 1 0 0 0,-1-1 0 0 0,1 0-1 0 0,0 0 1 0 0,-1 1 0 0 0,1-1 0 0 0,0 0 0 0 0,0 0-1 0 0,-1 0 1 0 0,1 0 0 0 0,0 0 0 0 0,0 0-1 0 0,-1 0 1 0 0,1-1 0 0 0,0 1 0 0 0,1 0 0 0 0,12-4-2088 0 0,1 1 1 0 0,25-12-1 0 0,-24 9 230 0 0,6-3-822 0 0</inkml:trace>
</inkml:ink>
</file>

<file path=ppt/ink/ink6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38 395 2224 0 0,'-5'6'8573'0'0,"9"-2"-6696"0"0,5 2-1300 0 0,-4-1 20 0 0,0 0 0 0 0,-1 0 0 0 0,0 1 0 0 0,0-1 1 0 0,-1 1-1 0 0,5 9 0 0 0,16 40 1513 0 0,-17-36-1675 0 0,84 183 1916 0 0,-73-165-1988 0 0,24 69-1 0 0,8 19 175 0 0,-78-174-532 0 0,-3 1 1 0 0,-39-46-1 0 0,-20-30-126 0 0,77 103 101 0 0,1-1-1 0 0,1 0 1 0 0,1-1 0 0 0,1 0 0 0 0,1 0 0 0 0,1-1 0 0 0,1 0 0 0 0,-5-38 0 0 0,8 32 29 0 0,2 0 0 0 0,0-1 0 0 0,2 1 0 0 0,2 0 0 0 0,0 0 0 0 0,13-48 0 0 0,-13 66-9 0 0,1 1-1 0 0,0-1 1 0 0,1 1-1 0 0,0 0 1 0 0,1 0-1 0 0,0 0 1 0 0,1 1 0 0 0,0-1-1 0 0,10-10 1 0 0,-11 15-4 0 0,0 1 0 0 0,0-1 0 0 0,0 1 0 0 0,1 0 0 0 0,0 0 0 0 0,0 1 1 0 0,0 0-1 0 0,1 0 0 0 0,0 1 0 0 0,-1 0 0 0 0,1 0 0 0 0,0 0 0 0 0,0 1 1 0 0,12-1-1 0 0,-5 2 5 0 0,1 1 0 0 0,-1 0 1 0 0,0 1-1 0 0,1 1 0 0 0,-1 0 0 0 0,0 1 1 0 0,0 1-1 0 0,0 0 0 0 0,-1 1 1 0 0,1 1-1 0 0,-1 0 0 0 0,0 1 1 0 0,21 13-1 0 0,-18-8-336 0 0,1 1-1 0 0,-2 0 1 0 0,1 1-1 0 0,-2 1 1 0 0,0 0 0 0 0,-1 1-1 0 0,-1 1 1 0 0,0 0 0 0 0,14 26-1 0 0,-21-32-1057 0 0,-1 0-1 0 0,0 1 0 0 0,-1 0 1 0 0,4 15-1 0 0,-3-3-1996 0 0</inkml:trace>
</inkml:ink>
</file>

<file path=ppt/ink/ink6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4217 0 0,'5'7'11058'0'0,"5"-2"-7140"0"0,14 1-5374 0 0,-11-4 2344 0 0,24 5-865 0 0,0-1 0 0 0,0-2-1 0 0,1-2 1 0 0,59-3 0 0 0,94-18-727 0 0,-65-2-5250 0 0,-97 15 3667 0 0</inkml:trace>
</inkml:ink>
</file>

<file path=ppt/ink/ink6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9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152 296 512 0 0,'-1'-2'828'0'0,"-1"1"1"0"0,0 0-1 0 0,1-1 0 0 0,-1 1 0 0 0,0 0 1 0 0,0 0-1 0 0,0 0 0 0 0,0 0 0 0 0,0 0 1 0 0,0 0-1 0 0,-1 1 0 0 0,-2-1 0 0 0,4 1-735 0 0,0-1 0 0 0,1 1 0 0 0,-1 0 0 0 0,0 1 0 0 0,1-1 0 0 0,-1 0 0 0 0,0 0-1 0 0,1 0 1 0 0,-1 0 0 0 0,0 0 0 0 0,0 1 0 0 0,1-1 0 0 0,-1 0 0 0 0,1 1 0 0 0,-1-1 0 0 0,0 0 0 0 0,1 1-1 0 0,-1-1 1 0 0,1 1 0 0 0,-1-1 0 0 0,1 1 0 0 0,-1-1 0 0 0,1 1 0 0 0,-1-1 0 0 0,1 1 0 0 0,0 0 0 0 0,-1-1-1 0 0,1 1 1 0 0,0 0 0 0 0,-1-1 0 0 0,1 1 0 0 0,0 0 0 0 0,0-1 0 0 0,0 1 0 0 0,0 0 0 0 0,-1-1 0 0 0,1 1-1 0 0,0 0 1 0 0,0-1 0 0 0,0 1 0 0 0,1 0 0 0 0,-1 1 0 0 0,0 5 316 0 0,1 1 0 0 0,1 0 1 0 0,-1-1-1 0 0,1 1 0 0 0,0-1 1 0 0,1 0-1 0 0,3 8 0 0 0,8 23 186 0 0,-7-13-315 0 0,30 132 1149 0 0,-33-136-1217 0 0,-2 1 0 0 0,0-1 1 0 0,-2 1-1 0 0,0-1 1 0 0,-6 34-1 0 0,5-46-125 0 0,-6 25 132 0 0,6-32-197 0 0,1 0 1 0 0,-1 0-1 0 0,0 0 1 0 0,1 0-1 0 0,-1 0 1 0 0,0-1-1 0 0,0 1 1 0 0,0 0-1 0 0,-1-1 1 0 0,1 1-1 0 0,0-1 0 0 0,-1 1 1 0 0,1-1-1 0 0,-3 2 1 0 0,3-3-12 0 0,0 1 0 0 0,0-1 0 0 0,0 0 0 0 0,0 1 0 0 0,0-1 0 0 0,0 0 0 0 0,0 0 0 0 0,0 0 0 0 0,0 0 0 0 0,0 0 0 0 0,1 0 0 0 0,-1 0 0 0 0,0-1 0 0 0,0 1 0 0 0,0 0 0 0 0,0 0 0 0 0,0-1 0 0 0,0 1 0 0 0,0 0 0 0 0,0-1 0 0 0,0 1 0 0 0,1-1 0 0 0,-1 0 0 0 0,0 1 0 0 0,0-1 1 0 0,1 1-1 0 0,-1-1 0 0 0,0 0 0 0 0,0-1 0 0 0,-19-25 92 0 0,17 23-106 0 0,-6-13 9 0 0,0-1 1 0 0,2 0 0 0 0,0 0 0 0 0,-9-37-1 0 0,2 5-25 0 0,2 7 29 0 0,2 0-1 0 0,1-1 0 0 0,3 0 1 0 0,1-1-1 0 0,3 1 0 0 0,3-60 1 0 0,0 87-11 0 0,0 1 0 0 0,1-1 0 0 0,1 1 0 0 0,1 0 0 0 0,6-19 1 0 0,-9 30-1 0 0,1 1 1 0 0,0 0 0 0 0,-1 0 0 0 0,2 1 0 0 0,-1-1 0 0 0,0 0 0 0 0,1 1 0 0 0,-1-1 0 0 0,1 1 0 0 0,0 0 0 0 0,0 0 0 0 0,1 0 0 0 0,-1 0 0 0 0,1 0 0 0 0,-1 1 0 0 0,1 0-1 0 0,0 0 1 0 0,0 0 0 0 0,0 0 0 0 0,0 0 0 0 0,0 1 0 0 0,0 0 0 0 0,0-1 0 0 0,8 1 0 0 0,-6 0 1 0 0,1 1 0 0 0,-1 0 0 0 0,1 0 0 0 0,0 1 0 0 0,-1 0 0 0 0,1 0 0 0 0,-1 1 0 0 0,1-1-1 0 0,11 6 1 0 0,-9-2 4 0 0,1 0-1 0 0,-1 0 0 0 0,0 1 0 0 0,-1 0 0 0 0,13 12 0 0 0,-2 1 24 0 0,-1 1-1 0 0,-1 0 0 0 0,-1 2 0 0 0,14 23 1 0 0,-14-18 71 0 0,-2 0 1 0 0,0 1-1 0 0,-2 0 1 0 0,13 48-1 0 0,-19-51 60 0 0,-1 0 0 0 0,3 44-1 0 0,-7-39 31 0 0,-4 35 0 0 0,4-64-186 0 0,-1-1 0 0 0,0 1-1 0 0,0-1 1 0 0,0 1 0 0 0,0 0 0 0 0,0-1 0 0 0,0 1 0 0 0,-1-1 0 0 0,1 1 0 0 0,0 0 0 0 0,0-1 0 0 0,0 1 0 0 0,-1-1 0 0 0,1 1 0 0 0,0-1 0 0 0,0 1 0 0 0,-1-1 0 0 0,1 1-1 0 0,0-1 1 0 0,-1 1 0 0 0,1-1 0 0 0,-1 1 0 0 0,0 0 0 0 0,1-2-1 0 0,-1 1-1 0 0,1-1 1 0 0,-1 1 0 0 0,1-1-1 0 0,-1 1 1 0 0,1-1 0 0 0,0 1-1 0 0,-1-1 1 0 0,1 1 0 0 0,0-1-1 0 0,-1 1 1 0 0,1-1 0 0 0,0 0-1 0 0,0 1 1 0 0,0-1-1 0 0,0 0 1 0 0,0 1 0 0 0,0-1-1 0 0,-1 1 1 0 0,1-1 0 0 0,1-1-1 0 0,-1-13-26 0 0,0 0 0 0 0,1-1-1 0 0,1 1 1 0 0,7-27 0 0 0,20-128-301 0 0,-21 107 178 0 0,27-102-1 0 0,-29 145 132 0 0,12-25 0 0 0,-15 39 11 0 0,1-1 1 0 0,-1 1-1 0 0,1-1 1 0 0,0 1-1 0 0,1 0 0 0 0,0 1 1 0 0,6-8-1 0 0,-10 12 4 0 0,1 0 0 0 0,-1 0 0 0 0,1 0 0 0 0,-1 0 0 0 0,1 0 0 0 0,0 0-1 0 0,-1 0 1 0 0,1 0 0 0 0,0 0 0 0 0,0 1 0 0 0,-1-1 0 0 0,1 1 0 0 0,0-1 0 0 0,0 1 0 0 0,0 0 0 0 0,0 0 0 0 0,0 0-1 0 0,-1 0 1 0 0,1 0 0 0 0,0 0 0 0 0,0 0 0 0 0,0 1 0 0 0,0-1 0 0 0,0 0 0 0 0,-1 1 0 0 0,1 0 0 0 0,0-1-1 0 0,0 1 1 0 0,-1 0 0 0 0,1 0 0 0 0,-1 0 0 0 0,1 0 0 0 0,-1 0 0 0 0,1 1 0 0 0,1 1 0 0 0,4 4 29 0 0,0 1 1 0 0,0 1 0 0 0,0-1 0 0 0,9 19-1 0 0,-13-22-10 0 0,18 29 20 0 0,-3 1-1 0 0,0 0 1 0 0,-3 1 0 0 0,-1 1-1 0 0,-1 0 1 0 0,-2 1-1 0 0,-2 0 1 0 0,5 44 0 0 0,-11-36-17 0 0,-2-26-7 0 0,1-1 0 0 0,5 25 1 0 0,-7-42-29 0 0,1 0 1 0 0,-1 0-1 0 0,1 0 1 0 0,0 0 0 0 0,-1 0-1 0 0,1 0 1 0 0,0 0 0 0 0,0 0-1 0 0,0 0 1 0 0,1-1-1 0 0,-1 1 1 0 0,0 0 0 0 0,1-1-1 0 0,-1 1 1 0 0,1-1 0 0 0,-1 0-1 0 0,1 1 1 0 0,0-1 0 0 0,-1 0-1 0 0,1 0 1 0 0,0 0-1 0 0,0 0 1 0 0,0 0 0 0 0,3 0-1 0 0,-2 0-187 0 0,1-1-1 0 0,-1 0 1 0 0,0 0-1 0 0,0 0 1 0 0,1 0-1 0 0,-1 0 1 0 0,0-1-1 0 0,1 0 1 0 0,-1 1-1 0 0,0-1 1 0 0,0-1-1 0 0,0 1 1 0 0,0 0-1 0 0,5-4 1 0 0,38-25-8297 0 0,-28 20 3558 0 0</inkml:trace>
</inkml:ink>
</file>

<file path=ppt/ink/ink6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90 512 0 0,'0'0'248'0'0,"-1"-1"0"0"0,1 1-1 0 0,-1-1 1 0 0,1 1 0 0 0,-1-1 0 0 0,1 1-1 0 0,-1 0 1 0 0,1-1 0 0 0,-1 1-1 0 0,1 0 1 0 0,-1-1 0 0 0,1 1 0 0 0,-1 0-1 0 0,0 0 1 0 0,1-1 0 0 0,-1 1 0 0 0,0 0-1 0 0,1 0 1 0 0,-1 0 0 0 0,0 0 0 0 0,1 0-1 0 0,-1 0 1 0 0,0 0 0 0 0,1 0-1 0 0,-1 0 1 0 0,1 0 0 0 0,-2 1 0 0 0,0 0 298 0 0,0 0 0 0 0,0 0 1 0 0,1 1-1 0 0,-1-1 0 0 0,1 1 1 0 0,-1-1-1 0 0,-1 3 0 0 0,-8 7 843 0 0,2-2-818 0 0,0-1 0 0 0,1 2 0 0 0,0-1-1 0 0,0 1 1 0 0,1 0 0 0 0,0 0 0 0 0,1 1-1 0 0,0 0 1 0 0,1 0 0 0 0,-8 24 0 0 0,11-29-552 0 0,2-1 0 0 0,-1 1 0 0 0,0-1 0 0 0,1 1 0 0 0,0 0 0 0 0,0-1 0 0 0,1 1 0 0 0,0 0 0 0 0,0-1 1 0 0,0 1-1 0 0,0-1 0 0 0,1 1 0 0 0,0-1 0 0 0,0 0 0 0 0,1 0 0 0 0,-1 0 0 0 0,1 0 0 0 0,0 0 0 0 0,0-1 0 0 0,1 1 0 0 0,0-1 0 0 0,-1 0 0 0 0,1 0 1 0 0,1 0-1 0 0,-1 0 0 0 0,0-1 0 0 0,1 1 0 0 0,0-1 0 0 0,0-1 0 0 0,0 1 0 0 0,0-1 0 0 0,0 0 0 0 0,0 0 0 0 0,1 0 0 0 0,-1 0 0 0 0,1-1 0 0 0,-1 0 1 0 0,1-1-1 0 0,7 1 0 0 0,-3-1-57 0 0,0-1 1 0 0,-1-1 0 0 0,1 1-1 0 0,0-1 1 0 0,-1-1 0 0 0,0 0-1 0 0,1 0 1 0 0,-1-1 0 0 0,-1 0 0 0 0,1-1-1 0 0,0 0 1 0 0,-1 0 0 0 0,13-12-1 0 0,-16 13 17 0 0,0 0 0 0 0,-1 0 0 0 0,1-1 0 0 0,-1 0-1 0 0,0 0 1 0 0,0 0 0 0 0,-1 0 0 0 0,0 0 0 0 0,0-1-1 0 0,0 1 1 0 0,-1-1 0 0 0,1 0 0 0 0,-1 0 0 0 0,-1 0 0 0 0,1 0-1 0 0,-1 0 1 0 0,0-1 0 0 0,0 1 0 0 0,-1 0 0 0 0,0 0-1 0 0,0-1 1 0 0,-2-7 0 0 0,-1-5-73 0 0,-2 1 0 0 0,-1 0 0 0 0,-13-32 0 0 0,14 39 80 0 0,-1 1 0 0 0,1 0 0 0 0,-1 1 1 0 0,-1 0-1 0 0,0 0 0 0 0,0 0 0 0 0,-15-13 0 0 0,19 20 22 0 0,1 0 0 0 0,-1 0 0 0 0,0 0 0 0 0,0 1 0 0 0,0-1 0 0 0,0 1 0 0 0,0-1 0 0 0,0 1 0 0 0,-1 0 0 0 0,1 0 0 0 0,0 0-1 0 0,0 1 1 0 0,-1-1 0 0 0,1 1 0 0 0,-5 0 0 0 0,4 0 12 0 0,-1 1 0 0 0,0 0 0 0 0,1 0 0 0 0,-1 0 0 0 0,1 0 0 0 0,-1 1 0 0 0,1 0 0 0 0,0 0 0 0 0,-1 0 0 0 0,-3 3-1 0 0,1 0 46 0 0,1 0 0 0 0,-1 0 0 0 0,1 0 0 0 0,0 1 0 0 0,0 0 0 0 0,1 1 0 0 0,0-1 0 0 0,0 1-1 0 0,0 0 1 0 0,1 0 0 0 0,0 0 0 0 0,-3 10 0 0 0,2-3 89 0 0,1 1 0 0 0,0 0 1 0 0,1 0-1 0 0,0 0 0 0 0,2 0 1 0 0,-1 30-1 0 0,3-34-90 0 0,0-1 0 0 0,0 0 0 0 0,1 1 0 0 0,1-1 1 0 0,-1 0-1 0 0,2 0 0 0 0,-1-1 0 0 0,1 1 0 0 0,1-1 0 0 0,0 0 1 0 0,7 11-1 0 0,-10-18-63 0 0,-1 1-1 0 0,1-1 1 0 0,0 1 0 0 0,0-1 0 0 0,1 0 0 0 0,-1 0 0 0 0,0 0 0 0 0,1 0 0 0 0,0 0 0 0 0,-1-1 0 0 0,1 1 0 0 0,0-1 0 0 0,0 1 0 0 0,-1-1-1 0 0,1 0 1 0 0,0 0 0 0 0,0 0 0 0 0,0-1 0 0 0,1 1 0 0 0,-1-1 0 0 0,0 0 0 0 0,0 0 0 0 0,5 0 0 0 0,-1-1-23 0 0,-1-1 1 0 0,0 1 0 0 0,1-1 0 0 0,-1-1-1 0 0,0 1 1 0 0,0-1 0 0 0,-1 0-1 0 0,1 0 1 0 0,-1-1 0 0 0,8-5 0 0 0,-2 0-45 0 0,-1 0 0 0 0,1 0 0 0 0,-1-1 0 0 0,-1-1 0 0 0,14-18 0 0 0,-18 21 10 0 0,-1 0 0 0 0,0-1 0 0 0,0 1 0 0 0,0-1 0 0 0,-1 0 0 0 0,0 0 0 0 0,-1 0 0 0 0,0-1-1 0 0,1-10 1 0 0,-1 2-10 0 0,-1 1-1 0 0,0-1 0 0 0,-2 0 1 0 0,0 1-1 0 0,-5-29 0 0 0,6 45 77 0 0,0 0-1 0 0,0 0 1 0 0,-1 0-1 0 0,1 0 1 0 0,0 0-1 0 0,0 0 0 0 0,-1 0 1 0 0,1 1-1 0 0,-1-1 1 0 0,1 0-1 0 0,-1 0 1 0 0,1 0-1 0 0,-1 0 1 0 0,0 1-1 0 0,1-1 1 0 0,-1 0-1 0 0,0 0 0 0 0,1 1 1 0 0,-1-1-1 0 0,0 1 1 0 0,0-1-1 0 0,0 0 1 0 0,-1 0-1 0 0,1 1 3 0 0,0 0 1 0 0,0 0-1 0 0,0 0 0 0 0,0 1 0 0 0,0-1 0 0 0,0 0 1 0 0,0 0-1 0 0,0 1 0 0 0,0-1 0 0 0,0 0 1 0 0,0 1-1 0 0,0-1 0 0 0,0 1 0 0 0,0-1 1 0 0,0 1-1 0 0,0-1 0 0 0,0 1 0 0 0,0 1 1 0 0,-3 1 29 0 0,0 1 1 0 0,1 0-1 0 0,0 0 1 0 0,0 0 0 0 0,0 0-1 0 0,0 1 1 0 0,0-1 0 0 0,-1 6-1 0 0,2-6-8 0 0,0 1 0 0 0,1 0 0 0 0,0 0 0 0 0,0 0 0 0 0,0 1 0 0 0,1-1 1 0 0,0 0-1 0 0,0 0 0 0 0,0 0 0 0 0,0 0 0 0 0,1 0 0 0 0,0 0 0 0 0,0 1 0 0 0,3 8 0 0 0,-1-7-1 0 0,1 0 0 0 0,0 0-1 0 0,0-1 1 0 0,0 1 0 0 0,1-1 0 0 0,-1 0 0 0 0,2 0-1 0 0,-1-1 1 0 0,9 7 0 0 0,1 2-2 0 0,1-2 1 0 0,1 0-1 0 0,0-1 1 0 0,1-1-1 0 0,0 0 1 0 0,33 12-1 0 0,-39-18-161 0 0,-1-1 0 0 0,1 0 0 0 0,0-1 0 0 0,0 0 0 0 0,-1-1 0 0 0,1 0 0 0 0,0-1 0 0 0,0 0 0 0 0,0-1 0 0 0,0-1 0 0 0,0 1 0 0 0,20-7 0 0 0,36-16-5714 0 0,-54 17 3535 0 0</inkml:trace>
</inkml:ink>
</file>

<file path=ppt/ink/ink6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3161 0 0,'-5'3'8761'0'0,"-3"-2"-5120"0"0,1 0-3036 0 0,17 7 179 0 0,36 18 1153 0 0,-19-12-962 0 0,-1 2 0 0 0,36 27 0 0 0,209 184-64 0 0,-253-212-963 0 0,23 14 1 0 0,-34-24-95 0 0,1-1 0 0 0,-1 0 0 0 0,1-1 0 0 0,0 1 0 0 0,0-2 0 0 0,13 4 1 0 0,-20-6 31 0 0,-1 0 0 0 0,1 0 0 0 0,0 0 0 0 0,-1 0 0 0 0,1 0 0 0 0,0 0 0 0 0,0 0 0 0 0,-1 0 0 0 0,1 0 0 0 0,0 0 0 0 0,-1-1 0 0 0,1 1 0 0 0,0 0 0 0 0,-1 0 0 0 0,1-1 0 0 0,-1 1 0 0 0,1-1 0 0 0,0 1 0 0 0,-1 0 0 0 0,1-1 0 0 0,-1 1 0 0 0,1-1 0 0 0,-1 1 0 0 0,1-1 0 0 0,-1 0 0 0 0,0 1 0 0 0,1-1 0 0 0,-1 1 0 0 0,0-1 0 0 0,1 0 0 0 0,-1 0 0 0 0,1-2-977 0 0,0 1 1 0 0,0-1-1 0 0,-1 1 0 0 0,1-1 0 0 0,-1 0 1 0 0,0 1-1 0 0,1-4 0 0 0,-1-3-1199 0 0</inkml:trace>
</inkml:ink>
</file>

<file path=ppt/ink/ink6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1 2232 0 0,'-45'13'9574'0'0,"36"-9"-9033"0"0,-1 0 0 0 0,1 1 1 0 0,-1 0-1 0 0,1 1 0 0 0,1 0 0 0 0,-1 0 0 0 0,1 1 1 0 0,-8 8-1 0 0,-17 20 803 0 0,2 1-1 0 0,-47 69 1 0 0,51-60-1511 0 0,1 1 1 0 0,-26 64-1 0 0,43-93-657 0 0,7-14 148 0 0,0-1 0 0 0,1 1-1 0 0,-1 0 1 0 0,1-1 0 0 0,0 1-1 0 0,0 0 1 0 0,0 0 0 0 0,-1 5 0 0 0,3-3-2252 0 0</inkml:trace>
</inkml:ink>
</file>

<file path=ppt/ink/ink6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415 218 512 0 0,'2'-4'644'0'0,"0"0"1"0"0,0 1-1 0 0,-1-1 0 0 0,1 0 0 0 0,-1 0 0 0 0,0 0 1 0 0,0 0-1 0 0,-1 0 0 0 0,1 0 0 0 0,-1 0 1 0 0,0 0-1 0 0,0 0 0 0 0,0 0 0 0 0,0 0 0 0 0,-1 0 1 0 0,-1-8-1 0 0,-1 2 82 0 0,-1-1-1 0 0,0 1 1 0 0,0-1 0 0 0,-1 1-1 0 0,-6-10 1 0 0,8 15-440 0 0,-1-1-1 0 0,0 1 0 0 0,-1-1 1 0 0,1 1-1 0 0,-1 0 1 0 0,0 1-1 0 0,0-1 1 0 0,0 1-1 0 0,-12-7 1 0 0,13 8-167 0 0,-1 1 1 0 0,1 0 0 0 0,-1 1 0 0 0,1-1 0 0 0,-1 1-1 0 0,0 0 1 0 0,0 0 0 0 0,0 0 0 0 0,0 0 0 0 0,1 1-1 0 0,-1 0 1 0 0,0 0 0 0 0,0 1 0 0 0,-6 0 0 0 0,0 2 53 0 0,0 0 0 0 0,1 1 1 0 0,-1 0-1 0 0,1 0 1 0 0,0 1-1 0 0,0 1 0 0 0,0 0 1 0 0,1 0-1 0 0,0 1 1 0 0,0 0-1 0 0,0 0 0 0 0,-13 16 1 0 0,7-4 171 0 0,0 0 0 0 0,1 1 0 0 0,1 0 0 0 0,-20 43 0 0 0,28-53-291 0 0,1 1 1 0 0,-1 0-1 0 0,2 0 0 0 0,0 0 0 0 0,0 0 0 0 0,1 1 1 0 0,0-1-1 0 0,1 1 0 0 0,0 0 0 0 0,1-1 1 0 0,0 1-1 0 0,1 0 0 0 0,1-1 0 0 0,-1 1 0 0 0,2-1 1 0 0,0 0-1 0 0,0 1 0 0 0,1-1 0 0 0,7 14 0 0 0,-1-8-46 0 0,0 0-1 0 0,2-1 0 0 0,0 0 0 0 0,0-1 0 0 0,1-1 0 0 0,1 0 0 0 0,1-1 1 0 0,0 0-1 0 0,1-1 0 0 0,0-1 0 0 0,0 0 0 0 0,1-1 0 0 0,30 12 0 0 0,-28-14-151 0 0,0-1 0 0 0,0-1 0 0 0,1-1 0 0 0,0-1 0 0 0,0-1 0 0 0,0 0 0 0 0,0-2-1 0 0,0 0 1 0 0,1-1 0 0 0,-1-1 0 0 0,0-1 0 0 0,0-1 0 0 0,24-6 0 0 0,-15 0-1212 0 0,1-1-1 0 0,39-20 1 0 0,-49 20-463 0 0,-1-1 1 0 0,-1-1-1 0 0,0 0 0 0 0,21-19 0 0 0,-16 8-8 0 0</inkml:trace>
</inkml:ink>
</file>

<file path=ppt/ink/ink6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5 146 1344 0 0,'-2'-11'1310'0'0,"1"0"-1"0"0,0-1 1 0 0,1 1-1 0 0,0 0 1 0 0,1 0-1 0 0,0 0 1 0 0,1 0-1 0 0,0 0 1 0 0,7-20-1 0 0,-9 30-1227 0 0,0 0-1 0 0,1 1 1 0 0,-1-1 0 0 0,0 0-1 0 0,0 1 1 0 0,0-1 0 0 0,1 1-1 0 0,-1-1 1 0 0,0 0 0 0 0,1 1-1 0 0,-1-1 1 0 0,1 1-1 0 0,-1-1 1 0 0,1 1 0 0 0,-1-1-1 0 0,1 1 1 0 0,-1-1 0 0 0,1 1-1 0 0,-1-1 1 0 0,1 1 0 0 0,0 0-1 0 0,-1-1 1 0 0,1 1 0 0 0,-1 0-1 0 0,1 0 1 0 0,0-1-1 0 0,-1 1 1 0 0,1 0 0 0 0,0 0-1 0 0,-1 0 1 0 0,1 0 0 0 0,0 0-1 0 0,0 0 1 0 0,-1 0 0 0 0,1 0-1 0 0,0 0 1 0 0,-1 0 0 0 0,1 0-1 0 0,0 1 1 0 0,-1-1-1 0 0,2 0 1 0 0,-1 1 18 0 0,1 0 0 0 0,-1 0 0 0 0,0 0 0 0 0,0 0-1 0 0,1 0 1 0 0,-1 0 0 0 0,0 0 0 0 0,0 0 0 0 0,0 0 0 0 0,0 0 0 0 0,0 0-1 0 0,0 1 1 0 0,-1-1 0 0 0,1 0 0 0 0,0 1 0 0 0,-1-1 0 0 0,1 1 0 0 0,0 2 0 0 0,2 20 334 0 0,-1 0 1 0 0,-2 1-1 0 0,0-1 1 0 0,-7 43-1 0 0,4-30-51 0 0,-1-4-156 0 0,3 0 0 0 0,0 0 0 0 0,3 0 0 0 0,0 0 0 0 0,2-1 0 0 0,9 35 0 0 0,-9-52-264 0 0,0 1 8 0 0,1 0 1 0 0,12 29-1 0 0,-16-42 5 0 0,1 0 0 0 0,-1 0 0 0 0,1 1 0 0 0,0-1 0 0 0,0 0 0 0 0,1 0 0 0 0,-1-1 0 0 0,1 1 0 0 0,-1 0 0 0 0,1-1 0 0 0,0 0 0 0 0,0 0 0 0 0,0 1 0 0 0,0-2 1 0 0,0 1-1 0 0,0 0 0 0 0,1-1 0 0 0,6 3 0 0 0,-8-4-94 0 0,0 1 0 0 0,0-1 0 0 0,0 0 0 0 0,0 0 0 0 0,0 0 0 0 0,0 0 0 0 0,0-1 0 0 0,0 1 0 0 0,0 0 0 0 0,0-1 0 0 0,0 1 0 0 0,-1-1 0 0 0,1 0 0 0 0,0 0 0 0 0,0 0 0 0 0,0 0 0 0 0,2-1 0 0 0,0-2-945 0 0,0 1-1 0 0,-1 0 1 0 0,1-1-1 0 0,-1 0 1 0 0,6-7-1 0 0,-2-3-2064 0 0</inkml:trace>
</inkml:ink>
</file>

<file path=ppt/ink/ink6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2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76 176 1120 0 0,'-6'-3'6757'0'0,"-4"-7"-5128"0"0,7 6-275 0 0,-4-2-458 0 0,0 0 0 0 0,1-1 0 0 0,0 0 0 0 0,0 0 0 0 0,0 0 0 0 0,-5-11 0 0 0,10 16-845 0 0,0 0 0 0 0,0 0 0 0 0,0 0 0 0 0,0 0 1 0 0,1 0-1 0 0,-1 0 0 0 0,1 0 0 0 0,-1 0 0 0 0,1 0 1 0 0,0 0-1 0 0,-1 0 0 0 0,1 0 0 0 0,0 0 0 0 0,1-1 1 0 0,-1 1-1 0 0,0 0 0 0 0,1 0 0 0 0,-1 0 0 0 0,1 0 0 0 0,-1 0 1 0 0,1 0-1 0 0,0 0 0 0 0,0 0 0 0 0,0 1 0 0 0,0-1 1 0 0,0 0-1 0 0,0 0 0 0 0,1 1 0 0 0,-1-1 0 0 0,1 1 0 0 0,-1-1 1 0 0,1 1-1 0 0,2-2 0 0 0,3-2-58 0 0,1 1 0 0 0,0 0 0 0 0,-1 0 1 0 0,1 1-1 0 0,0 0 0 0 0,1 0 0 0 0,-1 1 0 0 0,0 0 0 0 0,1 0 0 0 0,0 1 1 0 0,-1 0-1 0 0,1 1 0 0 0,-1 0 0 0 0,14 2 0 0 0,3 1-7 0 0,-1 1 0 0 0,0 1 0 0 0,43 15 0 0 0,-20-3-30 0 0,50 26-1 0 0,-75-31 37 0 0,0 0 0 0 0,-1 1 0 0 0,-1 2 0 0 0,22 19 0 0 0,-35-28 9 0 0,0 1 0 0 0,-1 0 0 0 0,0 0 0 0 0,0 1 1 0 0,-1 0-1 0 0,0 0 0 0 0,0 0 0 0 0,-1 0 0 0 0,4 12 0 0 0,-6-16 18 0 0,-1 0-1 0 0,0 0 1 0 0,0 0-1 0 0,0 1 1 0 0,-1-1-1 0 0,0 0 1 0 0,1 1-1 0 0,-1-1 1 0 0,-1 0 0 0 0,1 0-1 0 0,-1 1 1 0 0,1-1-1 0 0,-1 0 1 0 0,0 0-1 0 0,-1 0 1 0 0,1 0-1 0 0,-1 0 1 0 0,0 0-1 0 0,0 0 1 0 0,0 0-1 0 0,0-1 1 0 0,-4 5-1 0 0,-1 0 24 0 0,-1 0-1 0 0,0-1 0 0 0,0 0 0 0 0,-1-1 0 0 0,0 0 0 0 0,0 0 0 0 0,-1 0 0 0 0,0-2 0 0 0,-12 6 1 0 0,-7 0 26 0 0,-61 14 1 0 0,59-18-437 0 0,1-2 0 0 0,-1-1 0 0 0,-1-1 0 0 0,1-1 0 0 0,-60-8 0 0 0,83 6-1360 0 0,-1-1-1 0 0,1 0 0 0 0,-10-4 1 0 0,0-3-2855 0 0</inkml:trace>
</inkml:ink>
</file>

<file path=ppt/ink/ink6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6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118 360 512 0 0,'0'0'15'0'0,"0"-1"0"0"0,0 1 0 0 0,0-1-1 0 0,-1 1 1 0 0,1 0 0 0 0,0-1 0 0 0,0 1 0 0 0,0-1 0 0 0,-1 1-1 0 0,1 0 1 0 0,0-1 0 0 0,-1 1 0 0 0,1 0 0 0 0,0-1 0 0 0,0 1 0 0 0,-1 0-1 0 0,1 0 1 0 0,-1-1 0 0 0,1 1 0 0 0,0 0 0 0 0,-1-1 0 0 0,0 1 143 0 0,1 0 1 0 0,-1 0 0 0 0,1-1 0 0 0,-1 1 0 0 0,1 0 0 0 0,-1-1-1 0 0,1 1 1 0 0,0 0 0 0 0,-1-1 0 0 0,1 1 0 0 0,-1-1-1 0 0,1 1 1 0 0,0-1 0 0 0,0 1 0 0 0,-1-1 0 0 0,1 1 0 0 0,0-1-1 0 0,0 1 1 0 0,-1-1 0 0 0,1 1 0 0 0,0-1 0 0 0,0 0 0 0 0,-1-7 590 0 0,0 0 1 0 0,-1-1-1 0 0,0 2 1 0 0,-5-16-1 0 0,3 13 117 0 0,4 9-704 0 0,-1 0 1 0 0,1 0 0 0 0,0 0-1 0 0,-1 0 1 0 0,1 0 0 0 0,-1 0-1 0 0,1 0 1 0 0,-1 0 0 0 0,0 0-1 0 0,1 0 1 0 0,-1 0 0 0 0,0 0-1 0 0,-1-1 1 0 0,2 2-94 0 0,-1 0 0 0 0,1 0 0 0 0,-1 0 1 0 0,1 0-1 0 0,-1 0 0 0 0,1 0 0 0 0,0 0 0 0 0,-1 0 0 0 0,1 1 1 0 0,-1-1-1 0 0,1 0 0 0 0,0 0 0 0 0,-1 0 0 0 0,1 1 0 0 0,-1-1 1 0 0,1 0-1 0 0,0 0 0 0 0,-1 1 0 0 0,1-1 0 0 0,0 0 0 0 0,-1 1 1 0 0,1-1-1 0 0,0 0 0 0 0,0 1 0 0 0,-1-1 0 0 0,1 1 0 0 0,0-1 1 0 0,0 0-1 0 0,0 1 0 0 0,-1-1 0 0 0,1 1 0 0 0,0-1 0 0 0,0 1 1 0 0,-1 2 174 0 0,0-1 0 0 0,1 0 0 0 0,-1 1 0 0 0,1-1 0 0 0,0 0 1 0 0,-1 1-1 0 0,1-1 0 0 0,0 0 0 0 0,1 6 0 0 0,-1-6-194 0 0,0 0 0 0 0,1 0 0 0 0,-1 0 0 0 0,0 0 0 0 0,0 0 0 0 0,-1 0 0 0 0,1 0 0 0 0,0 0-1 0 0,-1 0 1 0 0,1 0 0 0 0,-1 0 0 0 0,1-1 0 0 0,-1 1 0 0 0,0 0 0 0 0,0 0 0 0 0,0 0 0 0 0,0-1 0 0 0,-3 4 0 0 0,-1 0 35 0 0,0 0 1 0 0,1 1-1 0 0,-1-1 1 0 0,1 1-1 0 0,0 0 1 0 0,0 0-1 0 0,1 1 1 0 0,0-1-1 0 0,0 1 1 0 0,0-1-1 0 0,1 1 1 0 0,0 0-1 0 0,0 0 1 0 0,1 0-1 0 0,0 0 1 0 0,0 0-1 0 0,1 1 1 0 0,0-1 0 0 0,0 0-1 0 0,0 0 1 0 0,1 0-1 0 0,0 0 1 0 0,3 8-1 0 0,3 11 40 0 0,17 42 1 0 0,-13-42-65 0 0,10 41 1 0 0,30 210 142 0 0,-42-199-175 0 0,-2 125 0 0 0,-7-156 5 0 0,2-1 0 0 0,1 1 0 0 0,3-1 0 0 0,22 85 0 0 0,-12-71-8 0 0,-2 1 1 0 0,9 94 0 0 0,-19-93 64 0 0,6 52-222 0 0,-7-93 140 0 0,1-1 0 0 0,1 0 0 0 0,12 31 0 0 0,-14-44-8 0 0,1 1 0 0 0,0-1 0 0 0,1 1 0 0 0,6 7 0 0 0,2 4 2 0 0,-9-12 13 0 0,-4-5-17 0 0,1-1 1 0 0,-1 0-1 0 0,1 0 1 0 0,-1 0-1 0 0,1 1 1 0 0,-1-1-1 0 0,1 0 1 0 0,-1 0-1 0 0,1 0 1 0 0,0 0 0 0 0,0 0-1 0 0,0 0 1 0 0,-1-1-1 0 0,1 1 1 0 0,0 0-1 0 0,2 1 1 0 0,-2-2 4 0 0,0-1-1 0 0,0 0 1 0 0,-1 1 0 0 0,1-1 0 0 0,0 1 0 0 0,0-1 0 0 0,-1 0 0 0 0,1 0 0 0 0,0 1-1 0 0,-1-1 1 0 0,1 0 0 0 0,-1 0 0 0 0,1 0 0 0 0,-1 0 0 0 0,1-1 0 0 0,8-9 18 0 0,5 3-38 0 0,-11 6 11 0 0,0 0-1 0 0,0 1 1 0 0,0-1-1 0 0,0 1 1 0 0,1 0-1 0 0,-1 0 0 0 0,0 0 1 0 0,5-1-1 0 0,28-4-25 0 0,43-4-90 0 0,-60 9 82 0 0,-4 0 44 0 0,-1 0-1 0 0,23 3 1 0 0,11 2-46 0 0,19 3 109 0 0,-42-4-82 0 0,1-1 1 0 0,0-1 0 0 0,-1-2 0 0 0,1 0 0 0 0,26-6 0 0 0,-40 6 9 0 0,126-9-145 0 0,7-1-21 0 0,25-1 152 0 0,-28 4 27 0 0,-48 1-20 0 0,65-6-65 0 0,47-2 51 0 0,84-3 27 0 0,-197 11-14 0 0,310-26-78 0 0,-278 21 134 0 0,281-21-306 0 0,-107 12 313 0 0,-245 17-84 0 0,-20 1 18 0 0,250-16-106 0 0,-24 21-53 0 0,-142 0-52 0 0,-65-3 79 0 0,66 9 0 0 0,172 24 215 0 0,33-15-123 0 0,-230-16 50 0 0,281-2-43 0 0,-144-1-49 0 0,-220 2 101 0 0,538 16 37 0 0,1-6 22 0 0,-391-7 25 0 0,-28 1-12 0 0,107-3-75 0 0,171-1 26 0 0,-22-8 17 0 0,-171 13-36 0 0,-144-2 25 0 0,641 43-37 0 0,-496-25-24 0 0,167-12 34 0 0,-371-9-14 0 0,268 11 85 0 0,-56-2-169 0 0,-133-6 196 0 0,85 0-149 0 0,377-9 397 0 0,-188 21-247 0 0,-157 2-57 0 0,-31-17 11 0 0,-74-2 38 0 0,83-6 61 0 0,-28 0-28 0 0,-21 2-64 0 0,33 1-9 0 0,-77 4-61 0 0,97 2-4 0 0,-144 1-32 0 0,469 10-28 0 0,-215-8 77 0 0,-1 5-9 0 0,287-14-49 0 0,-456 3 80 0 0,513 1-182 0 0,-257 4-31 0 0,-29-8 111 0 0,-151-1 98 0 0,159-6 77 0 0,-26-7-108 0 0,-179 6 53 0 0,280-16 13 0 0,-326 23 8 0 0,66-1-3 0 0,128-3-16 0 0,116 6-43 0 0,-362 4 25 0 0,412-14-22 0 0,-390 5 57 0 0,139-7-18 0 0,-52 17-64 0 0,-172-1 14 0 0,1 0 0 0 0,-1 0 0 0 0,1 0 0 0 0,0 0 0 0 0,-1 0 0 0 0,1 0 0 0 0,-1-1 0 0 0,1 1 0 0 0,-1 0 0 0 0,1 0 0 0 0,0 0 0 0 0,-1-1 0 0 0,1 1 0 0 0,-1 0 0 0 0,1-1 0 0 0,-1 1 0 0 0,0 0 0 0 0,1-1 0 0 0,-1 1 0 0 0,1-1 0 0 0,-1 1 1 0 0,0 0-1 0 0,1-1 0 0 0,0 0 0 0 0,-1-1 1 0 0,1 1 0 0 0,-1-1 0 0 0,1 1 0 0 0,-1-1 0 0 0,0 1 0 0 0,0-1 0 0 0,1 1 0 0 0,-1-1 0 0 0,0-2 0 0 0,-1-3-5 0 0,0-1 1 0 0,-4-15-1 0 0,4 20-8 0 0,-3-10 62 0 0,-1 0-1 0 0,0 1 1 0 0,-1 0 0 0 0,-14-22-1 0 0,13 24-27 0 0,1-1 1 0 0,0 0-1 0 0,1 0 0 0 0,0 0 0 0 0,1-1 0 0 0,-5-15 0 0 0,-26-174 253 0 0,-24-117 645 0 0,37 226-570 0 0,-31-174 464 0 0,44 183-626 0 0,-42-333 372 0 0,42 369-586 0 0,-2 1-1 0 0,-1-1 0 0 0,-36-84 1 0 0,35 104-195 0 0,7 14-255 0 0,1 0 0 0 0,0 0 0 0 0,-6-23 0 0 0,11 35 375 0 0,0 1-1 0 0,0 0 0 0 0,0-1 1 0 0,0 1-1 0 0,0 0 1 0 0,0 0-1 0 0,0-1 0 0 0,0 1 1 0 0,0 0-1 0 0,0-1 1 0 0,0 1-1 0 0,0 0 1 0 0,0-1-1 0 0,0 1 0 0 0,0 0 1 0 0,0-1-1 0 0,0 1 1 0 0,0 0-1 0 0,0 0 0 0 0,1-1 1 0 0,-1 1-1 0 0,0 0 1 0 0,0-1-1 0 0,0 1 1 0 0,1 0-1 0 0,-1 0 0 0 0,0 0 1 0 0,0-1-1 0 0,0 1 1 0 0,1 0-1 0 0,-1 0 0 0 0,0 0 1 0 0,1-1-1 0 0,-1 1 1 0 0,0 0-1 0 0,0 0 1 0 0,1 0-1 0 0,-1 0 0 0 0,0 0 1 0 0,1 0-1 0 0,-1 0 1 0 0,0 0-1 0 0,1 0 0 0 0,-1 0 1 0 0,0 0-1 0 0,1 0 1 0 0,16 3-5351 0 0,-15-2 4512 0 0,10 3-3068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0 3473 0 0,'-5'1'1852'0'0,"3"-1"-1079"0"0,0 0 1 0 0,0 0-1 0 0,1 1 0 0 0,-1-1 1 0 0,0 0-1 0 0,0 1 0 0 0,0-1 1 0 0,0 1-1 0 0,1 0 0 0 0,-1 0 0 0 0,-1 1 1 0 0,2-1-627 0 0,0 0 0 0 0,0 0 0 0 0,0 0 0 0 0,0 0 0 0 0,0 0 0 0 0,1 0 1 0 0,-1 0-1 0 0,0 1 0 0 0,1-1 0 0 0,-1 0 0 0 0,0 2 0 0 0,-8 24 2445 0 0,3-13-1654 0 0,2 0 0 0 0,-1 0 0 0 0,-2 22 1 0 0,6-31-894 0 0,1-1 0 0 0,0 0 1 0 0,0 1-1 0 0,0-1 1 0 0,0 1-1 0 0,1-1 0 0 0,0 0 1 0 0,0 1-1 0 0,0-1 1 0 0,0 0-1 0 0,1 0 0 0 0,0 0 1 0 0,-1 0-1 0 0,2 0 1 0 0,-1 0-1 0 0,3 4 0 0 0,2 0-57 0 0,0-1 0 0 0,0 0 0 0 0,1 0-1 0 0,0 0 1 0 0,0-1 0 0 0,0 0 0 0 0,1-1-1 0 0,0 0 1 0 0,17 7 0 0 0,-4-4-142 0 0,1 0-1 0 0,47 8 1 0 0,-60-14-23 0 0,0-1 1 0 0,0 0-1 0 0,0 0 1 0 0,0-1-1 0 0,18-2 0 0 0,-25 1-241 0 0,1 1 0 0 0,0-1 0 0 0,-1 0-1 0 0,1 0 1 0 0,-1-1 0 0 0,1 1 0 0 0,-1-1-1 0 0,0 1 1 0 0,0-1 0 0 0,0 0 0 0 0,0 0 0 0 0,0-1-1 0 0,0 1 1 0 0,0-1 0 0 0,-1 1 0 0 0,1-1-1 0 0,-1 0 1 0 0,4-5 0 0 0,0-3-922 0 0</inkml:trace>
</inkml:ink>
</file>

<file path=ppt/ink/ink6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5.95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414 89 512 0 0,'37'-10'88'0'0,"-13"-5"2536"0"0,-20 11-2298 0 0,19-10 1218 0 0,-15 9-1092 0 0,0 1-1 0 0,-1-1 1 0 0,10-10-1 0 0,-59 8 3589 0 0,37 5-3679 0 0,1 1 1 0 0,-1-1-1 0 0,0 1 0 0 0,0 0 1 0 0,0 0-1 0 0,0 0 1 0 0,-6 1-1 0 0,-38 0 444 0 0,43 1-638 0 0,-22 0 209 0 0,0 1-1 0 0,0 1 0 0 0,1 2 1 0 0,-1 1-1 0 0,-26 9 1 0 0,22-4 4 0 0,2 0 226 0 0,-30 14 0 0 0,51-20-431 0 0,1-1-1 0 0,0 1 0 0 0,0 0 1 0 0,1 1-1 0 0,-1 0 1 0 0,1 0-1 0 0,0 1 0 0 0,-6 7 1 0 0,12-13-152 0 0,0 0 1 0 0,0 1 0 0 0,0-1-1 0 0,0 0 1 0 0,1 0 0 0 0,-1 0-1 0 0,0 1 1 0 0,1-1 0 0 0,-1 0 0 0 0,1 1-1 0 0,-1-1 1 0 0,1 0 0 0 0,0 1-1 0 0,0-1 1 0 0,-1 0 0 0 0,1 1-1 0 0,0-1 1 0 0,0 1 0 0 0,0-1-1 0 0,0 1 1 0 0,1-1 0 0 0,-1 2-1 0 0,1-1-6 0 0,0-1 0 0 0,0 1 0 0 0,0-1 0 0 0,0 0 0 0 0,0 1 0 0 0,0-1 0 0 0,1 0 0 0 0,-1 0 0 0 0,0 1 0 0 0,1-1 0 0 0,-1 0 0 0 0,0 0 0 0 0,1-1 0 0 0,0 1 0 0 0,1 1 0 0 0,7 2 22 0 0,1-1 1 0 0,-1 0-1 0 0,1-1 1 0 0,14 2-1 0 0,-24-4-36 0 0,114 8 20 0 0,-78-7-7 0 0,0 2 0 0 0,45 8 1 0 0,-62-6-12 0 0,0 0-1 0 0,-1 1 1 0 0,1 1-1 0 0,-1 1 1 0 0,0 1 0 0 0,22 14-1 0 0,-35-18 0 0 0,1-1-1 0 0,-1 1 0 0 0,0 0 0 0 0,-1 1 0 0 0,0-1 1 0 0,1 1-1 0 0,-2 0 0 0 0,8 12 0 0 0,-10-13 8 0 0,1 0 0 0 0,-1-1 1 0 0,0 1-1 0 0,-1 1 0 0 0,1-1 0 0 0,-1 0 0 0 0,0 0 0 0 0,-1 1 1 0 0,1-1-1 0 0,-1 0 0 0 0,0 1 0 0 0,0-1 0 0 0,-2 10 0 0 0,0-7 8 0 0,0-1-1 0 0,-1 0 1 0 0,1 0-1 0 0,-2 0 1 0 0,1 0-1 0 0,-1 0 1 0 0,0-1-1 0 0,0 1 1 0 0,-1-1-1 0 0,1 0 0 0 0,-1 0 1 0 0,-1-1-1 0 0,-6 6 1 0 0,-1 0 6 0 0,0-1 1 0 0,-1 0-1 0 0,0-1 0 0 0,-30 14 1 0 0,24-15 4 0 0,0 0 1 0 0,-24 5 0 0 0,33-10-45 0 0,-1-1 0 0 0,1 0 0 0 0,-1-1 0 0 0,1 0 0 0 0,-20-2 0 0 0,29 1-4 0 0,1 0 1 0 0,-1 0 0 0 0,0 0-1 0 0,1 0 1 0 0,-1 0-1 0 0,1-1 1 0 0,-1 1 0 0 0,1-1-1 0 0,-1 1 1 0 0,1-1 0 0 0,-1 1-1 0 0,1-1 1 0 0,0 0-1 0 0,-1 0 1 0 0,1 0 0 0 0,0 0-1 0 0,0 0 1 0 0,0 0 0 0 0,0 0-1 0 0,-1 0 1 0 0,1 0-1 0 0,1 0 1 0 0,-1-1 0 0 0,0 1-1 0 0,0 0 1 0 0,0-1 0 0 0,1 1-1 0 0,-1-1 1 0 0,1 1-1 0 0,-1-1 1 0 0,1 1 0 0 0,-1-1-1 0 0,1 1 1 0 0,0-1 0 0 0,0-2-1 0 0,0 0-152 0 0,1-1 0 0 0,-1 1 0 0 0,1 0 1 0 0,0 0-1 0 0,0 0 0 0 0,1 0 0 0 0,-1 0 0 0 0,1 0 0 0 0,0 0 0 0 0,0 0 0 0 0,6-6 0 0 0,1-2-2510 0 0,19-18-1 0 0,-14 16-216 0 0</inkml:trace>
</inkml:ink>
</file>

<file path=ppt/ink/ink6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05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58 63 512 0 0,'-20'-25'2121'0'0,"18"21"-1251"0"0,0 0 0 0 0,-1 0-1 0 0,0 0 1 0 0,0 1 0 0 0,0-1 0 0 0,-1 1 0 0 0,-7-6-1 0 0,5 6 2775 0 0,5 7-1456 0 0,13 13-465 0 0,-1 2-516 0 0,-8-6-811 0 0,0 0 0 0 0,-1 0 1 0 0,0 0-1 0 0,-1 14 0 0 0,0-9-73 0 0,5 25 0 0 0,-1-25-157 0 0,0 0-1 0 0,1-1 1 0 0,12 25-1 0 0,31 48 137 0 0,-14-27-12 0 0,-28-49-272 0 0,2 2 57 0 0,10 25 0 0 0,-18-36-51 0 0,1-1 0 0 0,-1 1 0 0 0,0-1 0 0 0,0 1 0 0 0,0 0-1 0 0,-1-1 1 0 0,1 1 0 0 0,-1 0 0 0 0,0 0 0 0 0,-2 8 0 0 0,2-11-9 0 0,-1-1 0 0 0,0 1 0 0 0,0-1 0 0 0,0 1 0 0 0,0-1 0 0 0,0 1 1 0 0,0-1-1 0 0,-1 0 0 0 0,1 1 0 0 0,0-1 0 0 0,-1 0 0 0 0,1 0 0 0 0,-1 0 0 0 0,1 0 0 0 0,-1 0 0 0 0,1-1 1 0 0,-1 1-1 0 0,0 0 0 0 0,1-1 0 0 0,-1 1 0 0 0,0-1 0 0 0,1 1 0 0 0,-1-1 0 0 0,0 0 0 0 0,0 0 0 0 0,0 0 1 0 0,1 0-1 0 0,-1 0 0 0 0,0 0 0 0 0,-2-1 0 0 0,4 1-14 0 0,-1 0 1 0 0,1 0-1 0 0,0 0 0 0 0,-1 0 1 0 0,1 0-1 0 0,0-1 1 0 0,-1 1-1 0 0,1 0 0 0 0,0 0 1 0 0,0 0-1 0 0,-1 0 0 0 0,1-1 1 0 0,0 1-1 0 0,0 0 1 0 0,-1 0-1 0 0,1 0 0 0 0,0-1 1 0 0,0 1-1 0 0,-1 0 0 0 0,1 0 1 0 0,0-1-1 0 0,0 1 1 0 0,0 0-1 0 0,0-1 0 0 0,0 1 1 0 0,-1 0-1 0 0,1 0 0 0 0,0-1 1 0 0,0 1-1 0 0,0 0 1 0 0,0-1-1 0 0,0 1 0 0 0,0 0 1 0 0,0-1-1 0 0,0 1 0 0 0,0 0 1 0 0,0-1-1 0 0,0 1 1 0 0,0 0-1 0 0,0-1 0 0 0,1 1 1 0 0,-1 0-1 0 0,0-1 0 0 0,0 1 1 0 0,0 0-1 0 0,0 0 1 0 0,0-1-1 0 0,1 1 0 0 0,9-12-1 0 0,0 7-13 0 0,0 0-1 0 0,0 1 1 0 0,1-1 0 0 0,0 2 0 0 0,16-4 0 0 0,58-5-8 0 0,-45 7 5 0 0,-36 4 2 0 0,20-2 0 0 0,35-1-1 0 0,-53 4-6 0 0,0 0 0 0 0,0 1 0 0 0,-1-1 0 0 0,1 1 0 0 0,0 0 0 0 0,0 1 0 0 0,-1-1 0 0 0,1 1 0 0 0,0 0 0 0 0,-1 1 0 0 0,9 4 0 0 0,-14-7 15 0 0,0 1 0 0 0,1-1 0 0 0,-1 0 0 0 0,0 0 0 0 0,0 1 0 0 0,1-1 0 0 0,-1 0 0 0 0,0 0 0 0 0,0 1 0 0 0,1-1 1 0 0,-1 0-1 0 0,0 1 0 0 0,0-1 0 0 0,0 0 0 0 0,0 1 0 0 0,1-1 0 0 0,-1 0 0 0 0,0 1 0 0 0,0-1 0 0 0,0 0 0 0 0,0 1 0 0 0,0-1 0 0 0,0 0 0 0 0,0 1 0 0 0,0-1 0 0 0,0 1 1 0 0,0-1-1 0 0,0 0 0 0 0,0 1 0 0 0,-1 0 0 0 0,-8 10-266 0 0,-15 4-436 0 0,10-8-146 0 0,-1 1-413 0 0,-20 7 0 0 0,30-13-318 0 0,1-1 0 0 0,0 0-1 0 0,-1 0 1 0 0,0 0 0 0 0,-6 0 0 0 0,9-1-276 0 0</inkml:trace>
</inkml:ink>
</file>

<file path=ppt/ink/ink6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831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443 142 8 0 0,'0'-17'498'0'0,"1"8"252"0"0,-1 0 0 0 0,0 0 0 0 0,-1 0 0 0 0,1 0 0 0 0,-2 0 1 0 0,1 0-1 0 0,-5-11 0 0 0,5 18-443 0 0,0-1 1 0 0,-1 1 0 0 0,1-1-1 0 0,-1 1 1 0 0,1-1 0 0 0,-1 1-1 0 0,0 0 1 0 0,0 0 0 0 0,0 0-1 0 0,-1 0 1 0 0,1 0 0 0 0,0 0-1 0 0,-1 0 1 0 0,1 1 0 0 0,-1-1-1 0 0,1 1 1 0 0,-1 0 0 0 0,0 0-1 0 0,0 0 1 0 0,1 0 0 0 0,-1 0-1 0 0,0 1 1 0 0,0-1 0 0 0,0 1-1 0 0,0 0 1 0 0,0 0 0 0 0,0 0-1 0 0,-4 0 1 0 0,0 1 14 0 0,-1 1 0 0 0,1 0 0 0 0,0 0 0 0 0,-1 0 0 0 0,1 1 0 0 0,0 0 0 0 0,0 0 0 0 0,0 1 0 0 0,-11 8 0 0 0,-18 14 489 0 0,2 2-1 0 0,-55 57 1 0 0,74-69-551 0 0,2 1-1 0 0,0 0 1 0 0,0 0 0 0 0,2 1 0 0 0,0 1 0 0 0,1 0 0 0 0,-13 38 0 0 0,20-48-208 0 0,1-1 1 0 0,0 1-1 0 0,1 0 1 0 0,0-1-1 0 0,0 1 1 0 0,1 0-1 0 0,0 0 1 0 0,0 0-1 0 0,1-1 1 0 0,1 1-1 0 0,-1 0 1 0 0,1-1-1 0 0,1 1 1 0 0,4 11-1 0 0,-4-13-42 0 0,1 0 0 0 0,0 0 0 0 0,0-1 1 0 0,1 1-1 0 0,0-1 0 0 0,0 0 0 0 0,0-1 0 0 0,1 1 0 0 0,-1-1 1 0 0,1 0-1 0 0,1 0 0 0 0,-1-1 0 0 0,1 0 0 0 0,-1 0 0 0 0,1-1 1 0 0,13 6-1 0 0,7-1-105 0 0,0 0 1 0 0,49 6 0 0 0,59-1-742 0 0,-94-10 313 0 0,48 1-1812 0 0,-29-4-4169 0 0,-31 0 1099 0 0</inkml:trace>
</inkml:ink>
</file>

<file path=ppt/ink/ink6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0.33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53 14 512 0 0,'-13'-7'2469'0'0,"-2"1"6300"0"0,14 6-8606 0 0,1 0 1 0 0,-1 0 0 0 0,0 0-1 0 0,1 0 1 0 0,-1 0-1 0 0,0 0 1 0 0,1 1-1 0 0,-1-1 1 0 0,0 0 0 0 0,1 0-1 0 0,-1 1 1 0 0,1-1-1 0 0,-1 0 1 0 0,0 1 0 0 0,1-1-1 0 0,-1 1 1 0 0,1-1-1 0 0,-1 1 1 0 0,1-1-1 0 0,0 1 1 0 0,-1-1 0 0 0,1 1-1 0 0,-1-1 1 0 0,1 2-1 0 0,-2 0 355 0 0,1-1-230 0 0,0 0 0 0 0,0 0 0 0 0,1 0 0 0 0,-1 0 0 0 0,0 1 0 0 0,1-1 0 0 0,-1 0 0 0 0,1 0 0 0 0,-1 1 0 0 0,1-1 0 0 0,0 0 0 0 0,-1 2 0 0 0,1-2-227 0 0,1 0 1 0 0,-1-1 0 0 0,1 1-1 0 0,-1 0 1 0 0,1-1-1 0 0,0 1 1 0 0,-1-1 0 0 0,1 1-1 0 0,0 0 1 0 0,-1-1 0 0 0,1 1-1 0 0,0-1 1 0 0,-1 0-1 0 0,1 1 1 0 0,0-1 0 0 0,0 0-1 0 0,0 1 1 0 0,-1-1-1 0 0,1 0 1 0 0,0 0 0 0 0,0 0-1 0 0,1 1 1 0 0,16 5 129 0 0,1 1 1 0 0,-1 1-1 0 0,-1 1 0 0 0,0 0 1 0 0,0 1-1 0 0,-1 1 0 0 0,0 1 1 0 0,0 0-1 0 0,-2 1 0 0 0,0 1 1 0 0,0 0-1 0 0,-1 0 0 0 0,-1 2 1 0 0,20 32-1 0 0,-23-34-104 0 0,-2 1 1 0 0,11 30-1 0 0,-15-38-68 0 0,-1 0-1 0 0,0 0 1 0 0,-1 1-1 0 0,0-1 1 0 0,0 0 0 0 0,0 1-1 0 0,-1-1 1 0 0,0 1-1 0 0,-2 7 1 0 0,2-13-12 0 0,0 0-1 0 0,-1 0 1 0 0,0 0-1 0 0,0 0 1 0 0,1 0 0 0 0,-1-1-1 0 0,0 1 1 0 0,0 0-1 0 0,-1 0 1 0 0,1 0-1 0 0,0-1 1 0 0,-1 1 0 0 0,1-1-1 0 0,-1 1 1 0 0,1-1-1 0 0,-3 2 1 0 0,1-1-4 0 0,0 0 0 0 0,-1 0 0 0 0,1-1 0 0 0,-1 1 0 0 0,0-1 0 0 0,0 0 0 0 0,0 1 0 0 0,-4-1 0 0 0,2 0-7 0 0,0 0 0 0 0,-1-1 1 0 0,1 1-1 0 0,0-2 0 0 0,0 1 0 0 0,-1-1 0 0 0,1 1 1 0 0,0-2-1 0 0,0 1 0 0 0,-11-5 0 0 0,13 5-4 0 0,1-1 0 0 0,-1 0-1 0 0,0-1 1 0 0,0 1-1 0 0,1-1 1 0 0,-1 1 0 0 0,1-1-1 0 0,0 0 1 0 0,0 0 0 0 0,-4-6-1 0 0,5 7 5 0 0,1 0-1 0 0,0 0 1 0 0,0-1 0 0 0,0 1-1 0 0,1 0 1 0 0,-1-1 0 0 0,0 1-1 0 0,1 0 1 0 0,0-1-1 0 0,-1 1 1 0 0,1-1 0 0 0,0 1-1 0 0,0 0 1 0 0,0-1 0 0 0,1 1-1 0 0,-1-1 1 0 0,1 1-1 0 0,-1 0 1 0 0,1-1 0 0 0,1-3-1 0 0,3-4-27 0 0,0 0-1 0 0,0 0 1 0 0,1 0-1 0 0,0 1 0 0 0,1 0 1 0 0,0 0-1 0 0,1 0 1 0 0,0 1-1 0 0,0 1 1 0 0,10-9-1 0 0,14-8-135 0 0,54-29 0 0 0,-21 14-210 0 0,-32 18 67 0 0,26-18-424 0 0,-23 9-2563 0 0,-29 20-1449 0 0,-7 7 3044 0 0</inkml:trace>
</inkml:ink>
</file>

<file path=ppt/ink/ink6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1.11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280 22 512 0 0,'-2'-2'594'0'0,"1"0"0"0"0,-1 0 0 0 0,1 1 0 0 0,-1-1 1 0 0,0 1-1 0 0,0-1 0 0 0,0 1 0 0 0,0 0 0 0 0,0 0 0 0 0,0 0 0 0 0,0 0 0 0 0,0 0 0 0 0,0 0 0 0 0,0 0 0 0 0,0 1 0 0 0,-1-1 1 0 0,1 1-1 0 0,0 0 0 0 0,0-1 0 0 0,-1 1 0 0 0,1 0 0 0 0,-3 1 0 0 0,1-1-121 0 0,0 1 0 0 0,1 0 0 0 0,-1 0 0 0 0,1 0 0 0 0,-1 1 0 0 0,1-1 0 0 0,0 1 0 0 0,0 0 0 0 0,-1 0 1 0 0,1 0-1 0 0,1 0 0 0 0,-7 6 0 0 0,-11 15 357 0 0,1 0 0 0 0,1 2 0 0 0,1 0-1 0 0,2 1 1 0 0,-22 46 0 0 0,26-47-622 0 0,2 0 0 0 0,0 0 0 0 0,2 1-1 0 0,1 0 1 0 0,1 0 0 0 0,1 0-1 0 0,2 1 1 0 0,0 0 0 0 0,2-1 0 0 0,1 1-1 0 0,5 36 1 0 0,-4-53-202 0 0,1 0-1 0 0,-1 0 1 0 0,2-1 0 0 0,-1 1-1 0 0,2-1 1 0 0,-1 0 0 0 0,1 0 0 0 0,11 15-1 0 0,-11-18-42 0 0,0 0 1 0 0,1 0-1 0 0,0 0 0 0 0,0-1 0 0 0,0 0 0 0 0,1 0 0 0 0,-1-1 1 0 0,1 0-1 0 0,0 0 0 0 0,1 0 0 0 0,11 3 0 0 0,-1-1-333 0 0,1-1-1 0 0,-1-1 1 0 0,1-1-1 0 0,26 2 1 0 0,-32-5-1220 0 0,1 0 0 0 0,-1-1 1 0 0,26-5-1 0 0,-21 2-1243 0 0</inkml:trace>
</inkml:ink>
</file>

<file path=ppt/ink/ink6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3.86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8 116 512 0 0,'-7'-3'8638'0'0,"7"2"-8305"0"0,2-7 10630 0 0,-1 7-10630 0 0,4-5-1656 0 0,1-3 1698 0 0,0 0-1 0 0,1 1 0 0 0,0 0 1 0 0,0 1-1 0 0,1 0 0 0 0,15-12 1 0 0,-17 15-296 0 0,0 1 0 0 0,0-1 1 0 0,1 1-1 0 0,-1 0 1 0 0,1 1-1 0 0,0-1 1 0 0,0 1-1 0 0,0 1 0 0 0,0-1 1 0 0,12 0-1 0 0,-12 2-21 0 0,0-1 1 0 0,0 2-1 0 0,0-1 0 0 0,-1 1 0 0 0,1 0 0 0 0,0 1 0 0 0,0-1 1 0 0,-1 1-1 0 0,1 0 0 0 0,-1 1 0 0 0,7 3 0 0 0,-9-3-35 0 0,0-1-1 0 0,0 1 1 0 0,0 0-1 0 0,-1 0 1 0 0,1 1-1 0 0,-1-1 1 0 0,1 1-1 0 0,-1 0 1 0 0,-1 0-1 0 0,1 0 1 0 0,0 0-1 0 0,-1 0 1 0 0,0 1-1 0 0,0-1 1 0 0,0 1-1 0 0,1 5 0 0 0,3 14 163 0 0,3 36-1 0 0,-7-37-87 0 0,2-1 0 0 0,9 35 0 0 0,-11-51-114 0 0,1 0 0 0 0,-1 0 0 0 0,1 0 0 0 0,0 0 0 0 0,0 0 0 0 0,1-1 0 0 0,0 0 0 0 0,0 0 1 0 0,0 0-1 0 0,0 0 0 0 0,1 0 0 0 0,0-1 0 0 0,7 6 0 0 0,-9-9-55 0 0,-1 0 0 0 0,1 1 0 0 0,-1-1 0 0 0,1 0 0 0 0,-1-1-1 0 0,1 1 1 0 0,-1 0 0 0 0,1-1 0 0 0,0 0 0 0 0,-1 1 0 0 0,1-1 0 0 0,0 0-1 0 0,-1 0 1 0 0,1-1 0 0 0,0 1 0 0 0,-1 0 0 0 0,1-1 0 0 0,0 0 0 0 0,-1 1 0 0 0,1-1-1 0 0,-1 0 1 0 0,5-3 0 0 0,-2 1-942 0 0,0 0-1 0 0,1 0 0 0 0,-1-1 1 0 0,-1 0-1 0 0,1 0 1 0 0,0 0-1 0 0,-1 0 1 0 0,8-11-1 0 0,-4 3-2462 0 0</inkml:trace>
</inkml:ink>
</file>

<file path=ppt/ink/ink6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16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423 17 592 0 0,'0'-1'381'0'0,"0"1"0"0"0,0-1 1 0 0,0 0-1 0 0,0 0 0 0 0,0 1 0 0 0,0-1 0 0 0,0 0 0 0 0,0 0 1 0 0,0 1-1 0 0,0-1 0 0 0,0 0 0 0 0,-1 1 0 0 0,1-1 0 0 0,0 0 1 0 0,-1 1-1 0 0,1-1 0 0 0,0 0 0 0 0,-1 1 0 0 0,1-1 0 0 0,-1 1 1 0 0,1-1-1 0 0,-1 0 0 0 0,0 1-139 0 0,1 0-1 0 0,-1 0 1 0 0,0 0-1 0 0,1 0 1 0 0,-1 0-1 0 0,1 0 1 0 0,-1 0 0 0 0,0 0-1 0 0,1 0 1 0 0,-1 0-1 0 0,1 0 1 0 0,-1 0-1 0 0,0 0 1 0 0,1 0 0 0 0,-1 1-1 0 0,1-1 1 0 0,-1 0-1 0 0,1 1 1 0 0,-1-1-1 0 0,0 1 1 0 0,-4 3 493 0 0,-1 0 0 0 0,1 1-1 0 0,-7 7 1 0 0,11-11-749 0 0,-89 114 1996 0 0,9-10-1294 0 0,-13-7 19 0 0,6-8-433 0 0,84-85-328 0 0,2-4-1 0 0,0 1 0 0 0,1-1 0 0 0,-1 1 0 0 0,1 0 0 0 0,-1-1 0 0 0,1 1 0 0 0,0 0 0 0 0,0 0 0 0 0,0 0 0 0 0,0 0 0 0 0,0 1 0 0 0,-1 3 0 0 0,2-6-3 0 0,0 0 1 0 0,1 0-1 0 0,-1 0 1 0 0,0 0-1 0 0,0 1 1 0 0,1-1-1 0 0,-1 0 0 0 0,0 0 1 0 0,1 0-1 0 0,-1 0 1 0 0,0 0-1 0 0,1 0 1 0 0,-1 0-1 0 0,0 0 0 0 0,0 0 1 0 0,1 0-1 0 0,-1 0 1 0 0,0 0-1 0 0,1 0 1 0 0,-1 0-1 0 0,0 0 0 0 0,1 0 1 0 0,-1 0-1 0 0,0 0 1 0 0,1 0-1 0 0,-1 0 1 0 0,0 0-1 0 0,0-1 1 0 0,1 1-1 0 0,10-4-1904 0 0,4-3-2508 0 0,4-3-384 0 0</inkml:trace>
</inkml:ink>
</file>

<file path=ppt/ink/ink6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53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38 0 552 0 0,'-6'12'4284'0'0,"-10"21"3710"0"0,13-25-6943 0 0,0-1-1 0 0,1 1 1 0 0,-1 0 0 0 0,-1 15 0 0 0,4-18-858 0 0,0 0 1 0 0,0 1 0 0 0,1-1-1 0 0,-1 0 1 0 0,1 0-1 0 0,0 0 1 0 0,0 0-1 0 0,1 0 1 0 0,0 0-1 0 0,-1-1 1 0 0,2 1-1 0 0,-1 0 1 0 0,0-1 0 0 0,1 1-1 0 0,0-1 1 0 0,0 0-1 0 0,0 0 1 0 0,1 0-1 0 0,5 5 1 0 0,-5-6-259 0 0,0 1 1 0 0,1-1 0 0 0,-1 1-1 0 0,1-1 1 0 0,0-1-1 0 0,0 1 1 0 0,0-1 0 0 0,0 0-1 0 0,0 0 1 0 0,0 0-1 0 0,1-1 1 0 0,-1 1 0 0 0,1-1-1 0 0,-1-1 1 0 0,1 1-1 0 0,-1-1 1 0 0,1 0 0 0 0,6-1-1 0 0,2-4-1462 0 0,-7-2-2418 0 0,-3 2 585 0 0</inkml:trace>
</inkml:ink>
</file>

<file path=ppt/ink/ink6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72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86 7 1856 0 0,'-11'-4'3385'0'0,"0"1"680"0"0,-2 3-640 0 0,2 3-873 0 0,1 0-1391 0 0,0 1-97 0 0,3 0 200 0 0,0 1-560 0 0,3-1-280 0 0,2-1-184 0 0,2 0-192 0 0,3-2-128 0 0,3-1-72 0 0,1 0 40 0 0,3-1-536 0 0,1-2-880 0 0,3-1-89 0 0</inkml:trace>
</inkml:ink>
</file>

<file path=ppt/ink/ink6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5.590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 6 8 0 0,'0'0'192'0'0,"0"1"1"0"0,0-1-1 0 0,0 0 1 0 0,0 0-1 0 0,0 1 0 0 0,0-1 1 0 0,0 0-1 0 0,0 0 0 0 0,0 1 1 0 0,0-1-1 0 0,0 0 1 0 0,0 0-1 0 0,-1 0 0 0 0,1 1 1 0 0,0-1-1 0 0,0 0 0 0 0,0 0 1 0 0,0 0-1 0 0,-1 1 1 0 0,1-1-1 0 0,0 0 0 0 0,0 0 1 0 0,0 0-1 0 0,-1 0 0 0 0,1 0 1 0 0,0 1-1 0 0,0-1 1 0 0,0 0-1 0 0,-1 0 0 0 0,1 0 1 0 0,0 0-1 0 0,0 0 1 0 0,-1 0-1 0 0,1 0 0 0 0,0 0 1 0 0,0 0-1 0 0,-1 0 0 0 0,1 0 1 0 0,0 0-1 0 0,0 0 1 0 0,-1 0-1 0 0,1 0 0 0 0,0 0 1 0 0,0 0-1 0 0,-1 0 0 0 0,1 0 1 0 0,0-1-1 0 0,0 1 1 0 0,0 0-1 0 0,-1 0 0 0 0,1 0 1 0 0,0 0-1 0 0,0 0 0 0 0,0-1 1 0 0,-1 1-1 0 0,1 0 1 0 0,0 0-1 0 0,0 0 0 0 0,0-1 1 0 0,0 1-1 0 0,0 0 1 0 0,-1 0-1 0 0,1 0 0 0 0,0-1 1 0 0,0 1-1 0 0,0 0 0 0 0,3 32 5003 0 0,10 16-2134 0 0,-8-31-2205 0 0,4 24 0 0 0,-7-20-510 0 0,-2-14-261 0 0,1-1-1 0 0,-1 1 1 0 0,1-1 0 0 0,1 1 0 0 0,-1-1 0 0 0,1 0 0 0 0,0 0 0 0 0,5 10-1 0 0,-7-16-82 0 0,0 0-1 0 0,0 0 0 0 0,0 0 0 0 0,0 1 1 0 0,0-1-1 0 0,0 0 0 0 0,0 0 0 0 0,0 0 0 0 0,0 0 1 0 0,0 0-1 0 0,0 0 0 0 0,0 0 0 0 0,0 0 1 0 0,0 0-1 0 0,0 0 0 0 0,0 0 0 0 0,0 1 0 0 0,0-1 1 0 0,0 0-1 0 0,0 0 0 0 0,0 0 0 0 0,0 0 1 0 0,1 0-1 0 0,-1 0 0 0 0,0 0 0 0 0,0 0 0 0 0,0 0 1 0 0,0 0-1 0 0,0 0 0 0 0,0 0 0 0 0,0 0 1 0 0,0 0-1 0 0,0 0 0 0 0,0 0 0 0 0,0 0 0 0 0,1 0 1 0 0,-1 0-1 0 0,0 0 0 0 0,0 0 0 0 0,0 0 1 0 0,0 0-1 0 0,0 0 0 0 0,0 0 0 0 0,0 0 0 0 0,0 0 1 0 0,0 0-1 0 0,0 0 0 0 0,0 0 0 0 0,1 0 1 0 0,-1 0-1 0 0,0 0 0 0 0,0 0 0 0 0,0 0 0 0 0,0 0 1 0 0,0 0-1 0 0,0 0 0 0 0,0 0 0 0 0,0 0 1 0 0,0 0-1 0 0,0 0 0 0 0,0-1 0 0 0,1-7-9 0 0,-3-14-67 0 0,2 19 81 0 0,-4-22 5 0 0,2 1 0 0 0,2-1 0 0 0,0 0 0 0 0,5-39 0 0 0,-5 63-11 0 0,0 0 1 0 0,0-1-1 0 0,1 1 0 0 0,-1 0 1 0 0,0-1-1 0 0,1 1 1 0 0,-1 0-1 0 0,1 0 0 0 0,-1-1 1 0 0,1 1-1 0 0,0 0 1 0 0,-1 0-1 0 0,1 0 1 0 0,0 0-1 0 0,0 0 0 0 0,0 0 1 0 0,0 0-1 0 0,0 0 1 0 0,0 0-1 0 0,0 0 0 0 0,0 0 1 0 0,0 1-1 0 0,0-1 1 0 0,0 0-1 0 0,0 1 0 0 0,1-1 1 0 0,-1 1-1 0 0,0-1 1 0 0,0 1-1 0 0,1 0 0 0 0,-1 0 1 0 0,0-1-1 0 0,1 1 1 0 0,-1 0-1 0 0,2 0 0 0 0,1 1-1 0 0,-1 0 0 0 0,1 0 0 0 0,-1 0 0 0 0,1 0 0 0 0,-1 0 0 0 0,0 1 0 0 0,1 0-1 0 0,-1-1 1 0 0,0 1 0 0 0,0 0 0 0 0,-1 1 0 0 0,4 1 0 0 0,20 20 44 0 0,-1 0 0 0 0,-1 2 1 0 0,29 38-1 0 0,-52-61-19 0 0,1 0 0 0 0,-1 0 0 0 0,1 0 1 0 0,-1 0-1 0 0,0 0 0 0 0,1 6 0 0 0,-1-8-21 0 0,-1-1 0 0 0,0 1 0 0 0,0-1 1 0 0,0 1-1 0 0,0 0 0 0 0,0-1 0 0 0,0 1 0 0 0,0-1 1 0 0,0 1-1 0 0,0-1 0 0 0,0 1 0 0 0,0 0 0 0 0,0-1 0 0 0,0 1 1 0 0,0-1-1 0 0,0 1 0 0 0,-1-1 0 0 0,1 1 0 0 0,0-1 1 0 0,0 1-1 0 0,-1-1 0 0 0,1 1 0 0 0,0-1 0 0 0,-1 1 1 0 0,1-1-1 0 0,0 1 0 0 0,-1-1 0 0 0,1 0 0 0 0,-1 1 0 0 0,1-1 1 0 0,-1 1-1 0 0,1-1 0 0 0,-1 0 0 0 0,1 0 0 0 0,-1 1 1 0 0,1-1-1 0 0,-1 0 0 0 0,1 0 0 0 0,-1 0 0 0 0,1 0 1 0 0,-1 1-1 0 0,0-1 0 0 0,1 0 0 0 0,-2 0 0 0 0,2-1-6 0 0,-1 1 0 0 0,1 0 0 0 0,-1 0 0 0 0,1 0 0 0 0,-1-1 0 0 0,0 1 0 0 0,1 0 0 0 0,0 0 0 0 0,-1-1 0 0 0,1 1 0 0 0,-1-1 0 0 0,1 1 0 0 0,-1 0 0 0 0,1-1 0 0 0,0 1 0 0 0,-1-1 0 0 0,1 1 1 0 0,0-1-1 0 0,-1 1 0 0 0,1-1 0 0 0,0 1 0 0 0,0-1 0 0 0,-1 1 0 0 0,1-1 0 0 0,0 1 0 0 0,0-1 0 0 0,0 0 0 0 0,0 1 0 0 0,0-1 0 0 0,0 1 0 0 0,0-1 0 0 0,0 1 0 0 0,0-2 0 0 0,1-22-139 0 0,0 19 103 0 0,0-13-77 0 0,2-1 0 0 0,5-19 0 0 0,-6 30 93 0 0,0 1-1 0 0,1 0 1 0 0,0 0 0 0 0,0 0 0 0 0,0 0 0 0 0,1 1 0 0 0,0-1 0 0 0,5-6-1 0 0,-7 11 23 0 0,0 0-1 0 0,0 0 0 0 0,0 0 0 0 0,0 0 1 0 0,1 0-1 0 0,-1 1 0 0 0,0-1 0 0 0,1 0 1 0 0,-1 1-1 0 0,1 0 0 0 0,-1 0 0 0 0,1 0 1 0 0,0 0-1 0 0,0 0 0 0 0,-1 0 0 0 0,1 1 1 0 0,0-1-1 0 0,0 1 0 0 0,0 0 0 0 0,0 0 1 0 0,0 0-1 0 0,-1 0 0 0 0,4 1 0 0 0,-2 0 2 0 0,0 0-1 0 0,0 1 0 0 0,-1-1 0 0 0,1 1 0 0 0,0 0 0 0 0,-1 0 0 0 0,1 0 0 0 0,-1 0 1 0 0,0 1-1 0 0,0-1 0 0 0,0 1 0 0 0,0 0 0 0 0,0 0 0 0 0,-1 0 0 0 0,5 6 0 0 0,3 8-26 0 0,-2 0 0 0 0,0 0-1 0 0,0 1 1 0 0,7 32 0 0 0,-8-29-48 0 0,0 0 1 0 0,1 0-1 0 0,12 22 1 0 0,-19-40-269 0 0,1 0 0 0 0,0-1 0 0 0,0 1 0 0 0,0-1 0 0 0,0 0 0 0 0,1 0 1 0 0,4 4-1 0 0,12 5-5088 0 0,-8-8 1423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3 3377 0 0,'-28'2'4425'0'0,"4"-5"4104"0"0,4 1-7368 0 0,5 2-809 0 0,9 0-296 0 0,4 2-224 0 0,4 1 192 0 0,2 0-16 0 0,-1 0-24 0 0,5 0-112 0 0,-1 0 8 0 0,4 0-24 0 0,6 2-136 0 0,-2 1-288 0 0,3 0-65 0 0,5 6-1367 0 0,0-1-1433 0 0,0 1-48 0 0</inkml:trace>
</inkml:ink>
</file>

<file path=ppt/ink/ink6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18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 21 512 0 0,'-1'-7'6850'0'0,"1"3"-8235"0"0,1 1 881 0 0,1 0-616 0 0,0 2-112 0 0,0-2 167 0 0</inkml:trace>
</inkml:ink>
</file>

<file path=ppt/ink/ink6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48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21 4 8 0 0,'4'4'6941'0'0,"-1"-12"896"0"0,-13 19-3599 0 0,16 222-888 0 0,-6-228-3628 0 0,-2 33 603 0 0,-4-20-1935 0 0,-5-3-3926 0 0,6-9 1960 0 0</inkml:trace>
</inkml:ink>
</file>

<file path=ppt/ink/ink6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199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171 80 512 0 0,'-6'-8'1052'0'0,"5"7"-1059"0"0,0 0 1 0 0,0 0-1 0 0,0-1 0 0 0,0 1 0 0 0,0 1 1 0 0,0-1-1 0 0,0 0 0 0 0,0 0 0 0 0,0 0 1 0 0,0 1-1 0 0,-2-2 0 0 0,-15-8 3934 0 0,15 8-3175 0 0,1 0-1 0 0,-1 0 1 0 0,0 1 0 0 0,0-1-1 0 0,-5-1 1 0 0,7 3-568 0 0,0-1 0 0 0,0 1 0 0 0,0 0 0 0 0,-1 0 0 0 0,1 0 0 0 0,0 0 0 0 0,0 0 0 0 0,-1 0 0 0 0,1 0 0 0 0,0 1 0 0 0,0-1 0 0 0,0 0 0 0 0,0 1 0 0 0,-1-1 0 0 0,1 1 0 0 0,0-1 0 0 0,0 1 0 0 0,0-1 0 0 0,-1 2 0 0 0,-9 5 1071 0 0,7-5-841 0 0,1 1 0 0 0,-1-1 0 0 0,1 1 0 0 0,0 0 0 0 0,0 0 0 0 0,-6 7 0 0 0,-3 5 685 0 0,8-11-913 0 0,1 0 0 0 0,0 0 0 0 0,0 0 0 0 0,1 0 0 0 0,-1 0 0 0 0,1 0 0 0 0,0 1 0 0 0,-3 7 0 0 0,3-2-102 0 0,0 0 1 0 0,0 0 0 0 0,1 1 0 0 0,1-1-1 0 0,-1 0 1 0 0,2 0 0 0 0,-1 1-1 0 0,2-1 1 0 0,-1 0 0 0 0,1 0 0 0 0,1 0-1 0 0,0 0 1 0 0,0-1 0 0 0,1 1-1 0 0,0-1 1 0 0,1 0 0 0 0,0 0 0 0 0,0 0-1 0 0,1-1 1 0 0,0 1 0 0 0,0-2-1 0 0,1 1 1 0 0,0-1 0 0 0,10 9 0 0 0,-11-12-110 0 0,0-1 0 0 0,0 0 1 0 0,0 0-1 0 0,0 0 1 0 0,0 0-1 0 0,1-1 1 0 0,-1 0-1 0 0,1 0 1 0 0,-1-1-1 0 0,1 0 1 0 0,0 0-1 0 0,9-1 1 0 0,-7 0-34 0 0,0 0 1 0 0,0-1-1 0 0,0 0 1 0 0,-1 0-1 0 0,1-1 1 0 0,0 0-1 0 0,0-1 1 0 0,14-7-1 0 0,-15 6-14 0 0,0-1 1 0 0,0-1-1 0 0,0 1 0 0 0,-1-2 0 0 0,0 1 0 0 0,0-1 0 0 0,0 0 0 0 0,-1 0 1 0 0,0 0-1 0 0,-1-1 0 0 0,1 0 0 0 0,-2 0 0 0 0,1-1 0 0 0,-1 1 0 0 0,0-1 1 0 0,-1 0-1 0 0,3-12 0 0 0,-3 10 58 0 0,-1 0-1 0 0,0 0 1 0 0,0 0 0 0 0,-1-1-1 0 0,-1 1 1 0 0,0 0 0 0 0,-1 0-1 0 0,0-1 1 0 0,0 1 0 0 0,-1 0-1 0 0,-1 0 1 0 0,0 0 0 0 0,0 1-1 0 0,-8-16 1 0 0,9 22 25 0 0,0 0 0 0 0,-1 0 0 0 0,1 0 0 0 0,-1 0 0 0 0,0 1 0 0 0,0-1 0 0 0,-1 1 0 0 0,1-1 0 0 0,-1 1 0 0 0,1 0 0 0 0,-1 1 0 0 0,0-1 0 0 0,0 1 0 0 0,-7-4 0 0 0,4 4-1 0 0,1 0 0 0 0,0 0 1 0 0,-1 1-1 0 0,1-1 0 0 0,-1 1 0 0 0,0 1 0 0 0,1-1 0 0 0,-1 1 0 0 0,-10 2 0 0 0,5-1 23 0 0,1 1 0 0 0,-1 1 0 0 0,1 0 1 0 0,0 1-1 0 0,0 0 0 0 0,0 1 0 0 0,0 0 0 0 0,1 0 0 0 0,0 1 0 0 0,0 0 0 0 0,-14 12 0 0 0,17-10 5 0 0,-1 0 1 0 0,1 0 0 0 0,0 1-1 0 0,1 0 1 0 0,0 0-1 0 0,0 0 1 0 0,1 1 0 0 0,1-1-1 0 0,-1 1 1 0 0,2 1 0 0 0,-1-1-1 0 0,-2 16 1 0 0,4-19-26 0 0,1-1 0 0 0,0 0 1 0 0,1 1-1 0 0,0-1 0 0 0,0 0 1 0 0,0 1-1 0 0,0-1 0 0 0,1 0 1 0 0,0 1-1 0 0,1-1 0 0 0,-1 0 1 0 0,1 0-1 0 0,0 0 0 0 0,1 0 0 0 0,0 0 1 0 0,-1 0-1 0 0,2-1 0 0 0,-1 1 1 0 0,1-1-1 0 0,0 0 0 0 0,0 0 1 0 0,6 6-1 0 0,-4-7-26 0 0,0 0 1 0 0,-1 0-1 0 0,1-1 0 0 0,0 0 1 0 0,1 0-1 0 0,-1 0 0 0 0,1-1 1 0 0,-1 0-1 0 0,1 0 1 0 0,10 1-1 0 0,-4-2-17 0 0,0 1 0 0 0,0-2 0 0 0,1 0 0 0 0,19-2 0 0 0,-25 0 5 0 0,0 1 0 0 0,-1-1 0 0 0,1 0 1 0 0,0-1-1 0 0,-1 0 0 0 0,1 0 0 0 0,-1-1 1 0 0,0 0-1 0 0,0 0 0 0 0,-1 0 0 0 0,11-9 1 0 0,-13 9 23 0 0,1-1 1 0 0,-1 1-1 0 0,0-1 0 0 0,-1 1 1 0 0,1-1-1 0 0,-1 0 1 0 0,0 0-1 0 0,0-1 1 0 0,0 1-1 0 0,-1-1 1 0 0,0 1-1 0 0,0-1 1 0 0,0 0-1 0 0,-1 0 1 0 0,1-11-1 0 0,0-15 101 0 0,-3 18-8 0 0,2 0-1 0 0,0 0 1 0 0,1 0-1 0 0,6-22 1 0 0,-6 38 165 0 0,3 9-88 0 0,4 11-25 0 0,2 4-96 0 0,1-1 0 0 0,23 37-1 0 0,11 20-24 0 0,-30-42 132 0 0,-1 1 0 0 0,-3 0 0 0 0,12 63 0 0 0,-23-98-135 0 0,0 1 0 0 0,0 0 0 0 0,0-1 0 0 0,-1 1 1 0 0,-1 0-1 0 0,1 0 0 0 0,-1 0 0 0 0,0-1 0 0 0,0 1 0 0 0,-1-1 0 0 0,0 1 1 0 0,0-1-1 0 0,-1 1 0 0 0,1-1 0 0 0,-2 0 0 0 0,1 0 0 0 0,0-1 0 0 0,-1 1 1 0 0,0 0-1 0 0,-1-1 0 0 0,1 0 0 0 0,-1 0 0 0 0,0-1 0 0 0,0 1 0 0 0,0-1 1 0 0,-1 0-1 0 0,1 0 0 0 0,-1-1 0 0 0,-12 6 0 0 0,10-6-12 0 0,0 0 0 0 0,0 0 0 0 0,-1-1 0 0 0,1 0 0 0 0,-1-1 0 0 0,1 0 0 0 0,-1 0 0 0 0,0-1 0 0 0,1 0 0 0 0,-14-1 0 0 0,19 0-9 0 0,-1 1 1 0 0,1-1-1 0 0,0 0 1 0 0,0 0 0 0 0,-1 0-1 0 0,1 0 1 0 0,0-1-1 0 0,0 1 1 0 0,0-1 0 0 0,0 0-1 0 0,1 0 1 0 0,-1 0 0 0 0,0 0-1 0 0,1 0 1 0 0,-1-1-1 0 0,1 1 1 0 0,0-1 0 0 0,0 1-1 0 0,0-1 1 0 0,0 0 0 0 0,0 0-1 0 0,1 0 1 0 0,-1 0-1 0 0,1 0 1 0 0,0 0 0 0 0,0 0-1 0 0,0-1 1 0 0,0 1-1 0 0,0-5 1 0 0,0 2-17 0 0,1 0 1 0 0,1 0-1 0 0,-1 0 1 0 0,1 0-1 0 0,0 1 0 0 0,0-1 1 0 0,1 0-1 0 0,-1 0 0 0 0,1 1 1 0 0,4-9-1 0 0,4-5-100 0 0,17-27 0 0 0,-12 25-132 0 0,0 1 0 0 0,2 1 0 0 0,0 0 0 0 0,1 1 0 0 0,0 1 0 0 0,22-16 0 0 0,-17 17-4933 0 0,28-15 0 0 0,-44 27 2915 0 0</inkml:trace>
</inkml:ink>
</file>

<file path=ppt/ink/ink6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59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111 14 8 0 0,'0'-1'405'0'0,"-1"1"0"0"0,0-1-1 0 0,0 0 1 0 0,1 1 0 0 0,-1-1 0 0 0,0 0 0 0 0,0 1-1 0 0,0-1 1 0 0,0 1 0 0 0,0-1 0 0 0,0 1 0 0 0,0 0-1 0 0,0-1 1 0 0,0 1 0 0 0,0 0 0 0 0,0 0-1 0 0,0 0 1 0 0,0 0 0 0 0,0 0 0 0 0,0 0 0 0 0,-2 0-1 0 0,2 0-45 0 0,-1 1-1 0 0,1-1 0 0 0,0 1 0 0 0,-1 0 0 0 0,1-1 0 0 0,-1 1 0 0 0,1 0 0 0 0,0 0 0 0 0,0 0 0 0 0,-1 0 1 0 0,1 0-1 0 0,0 0 0 0 0,-1 1 0 0 0,-1 2 31 0 0,1 0 0 0 0,-1-1 0 0 0,1 1-1 0 0,0 0 1 0 0,0 0 0 0 0,0 0 0 0 0,0 1 0 0 0,1-1 0 0 0,-2 7 0 0 0,2-3-250 0 0,0 0-1 0 0,1 0 1 0 0,0-1 0 0 0,0 1-1 0 0,1 0 1 0 0,0 0 0 0 0,0-1 0 0 0,1 1-1 0 0,0 0 1 0 0,5 12 0 0 0,-5-16-109 0 0,0 1 1 0 0,1-1-1 0 0,-1 0 0 0 0,1 0 1 0 0,-1 0-1 0 0,1-1 0 0 0,1 1 1 0 0,-1-1-1 0 0,0 1 1 0 0,1-1-1 0 0,0 0 0 0 0,-1 0 1 0 0,1-1-1 0 0,1 1 0 0 0,-1-1 1 0 0,0 0-1 0 0,0 0 1 0 0,10 3-1 0 0,-12-5-30 0 0,0 1 0 0 0,0-1 0 0 0,0 0 0 0 0,1 1 0 0 0,-1-1-1 0 0,0 0 1 0 0,0 0 0 0 0,0-1 0 0 0,1 1 0 0 0,-1 0 0 0 0,0-1 0 0 0,0 1 0 0 0,0-1 0 0 0,0 0 0 0 0,0 1 0 0 0,0-1 0 0 0,0 0-1 0 0,0 0 1 0 0,0 0 0 0 0,0-1 0 0 0,0 1 0 0 0,0 0 0 0 0,-1-1 0 0 0,1 1 0 0 0,-1-1 0 0 0,1 0 0 0 0,-1 0 0 0 0,0 1-1 0 0,1-1 1 0 0,-1 0 0 0 0,0 0 0 0 0,0 0 0 0 0,1-4 0 0 0,0 1-4 0 0,-1 1 0 0 0,1-1 0 0 0,-1 0-1 0 0,0 0 1 0 0,0 0 0 0 0,-1 0 0 0 0,1 0 0 0 0,-1-1-1 0 0,0 1 1 0 0,-1 0 0 0 0,1 0 0 0 0,-1 0 0 0 0,-2-9 0 0 0,0 4 9 0 0,-1 1 0 0 0,0-1 1 0 0,-1 1-1 0 0,0-1 1 0 0,-1 1-1 0 0,1 1 1 0 0,-14-16-1 0 0,17 22-1 0 0,-1-1 1 0 0,1 1-1 0 0,0 0 0 0 0,-1 0 1 0 0,0 0-1 0 0,1 1 0 0 0,-1-1 1 0 0,0 1-1 0 0,0-1 0 0 0,0 1 1 0 0,0 0-1 0 0,0 0 0 0 0,0 0 1 0 0,0 1-1 0 0,-1-1 0 0 0,1 1 1 0 0,0-1-1 0 0,0 1 0 0 0,0 0 1 0 0,-1 0-1 0 0,1 1 0 0 0,0-1 1 0 0,0 1-1 0 0,0-1 0 0 0,-1 1 1 0 0,1 0-1 0 0,0 0 0 0 0,0 1 1 0 0,-3 1-1 0 0,2-1-34 0 0,0 1 1 0 0,0 0-1 0 0,0 0 0 0 0,0 0 1 0 0,1 0-1 0 0,0 1 0 0 0,-1-1 1 0 0,1 1-1 0 0,0 0 0 0 0,1 0 1 0 0,-1 0-1 0 0,1 0 0 0 0,0 0 1 0 0,0 0-1 0 0,0 1 0 0 0,0-1 1 0 0,1 1-1 0 0,0 0 0 0 0,0-1 1 0 0,-1 9-1 0 0,2-8-426 0 0,0 0-1 0 0,0 0 0 0 0,0 0 1 0 0,0-1-1 0 0,2 8 1 0 0,-1-8-433 0 0,0 0 0 0 0,1-1 0 0 0,-1 1 0 0 0,1 0 0 0 0,-1-1 0 0 0,5 7 0 0 0,1-1-811 0 0</inkml:trace>
</inkml:ink>
</file>

<file path=ppt/ink/ink6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20.01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52 77 2361 0 0,'-10'-16'3870'0'0,"-2"2"1"0"0,-15-17-1 0 0,27 31-3793 0 0,0 0 0 0 0,0 0 0 0 0,0 0-1 0 0,-1 0 1 0 0,1 0 0 0 0,0-1 0 0 0,0 1 0 0 0,0 0-1 0 0,0 0 1 0 0,-1 0 0 0 0,1-1 0 0 0,0 1 0 0 0,0 0-1 0 0,0 0 1 0 0,0 0 0 0 0,0-1 0 0 0,0 1-1 0 0,0 0 1 0 0,-1 0 0 0 0,1-1 0 0 0,0 1 0 0 0,0 0-1 0 0,0 0 1 0 0,0-1 0 0 0,0 1 0 0 0,0 0 0 0 0,0 0-1 0 0,0-1 1 0 0,0 1 0 0 0,0 0 0 0 0,1 0-1 0 0,-1 0 1 0 0,0-1 0 0 0,0 1 0 0 0,0 0 0 0 0,0 0-1 0 0,0-1 1 0 0,0 1 0 0 0,0 0 0 0 0,1 0-1 0 0,-1 0 1 0 0,0-1 0 0 0,0 1 0 0 0,0 0 0 0 0,15-5 1236 0 0,18 4-208 0 0,9 5-225 0 0,0 2 1 0 0,48 14-1 0 0,-62-14-622 0 0,-5 0-75 0 0,-1 0 1 0 0,1 1-1 0 0,-1 1 0 0 0,-1 2 0 0 0,0 0 1 0 0,29 18-1 0 0,-34-16-77 0 0,0 0 1 0 0,-1 0-1 0 0,-1 2 1 0 0,0 0-1 0 0,-1 0 0 0 0,0 1 1 0 0,-2 1-1 0 0,13 20 0 0 0,-6-4 12 0 0,-1 1 0 0 0,-2 1 0 0 0,-1 0 0 0 0,-2 1 0 0 0,-1 0 0 0 0,-2 1 0 0 0,9 72 0 0 0,-14-64-55 0 0,-3 1-1 0 0,-1 0 1 0 0,-2-1-1 0 0,-2 1 1 0 0,-2-1-1 0 0,-14 54 1 0 0,14-77-43 0 0,0 0 0 0 0,-2 0 0 0 0,0-1 1 0 0,-16 28-1 0 0,16-36-597 0 0,0 0 0 0 0,-18 20-1 0 0,19-25-754 0 0,-1 1-1 0 0,0-1 1 0 0,0 0-1 0 0,-13 7 0 0 0,9-8-2785 0 0</inkml:trace>
</inkml:ink>
</file>

<file path=ppt/ink/ink6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1:53.08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2 529 512 0 0,'0'0'-7'0'0,"0"0"1"0"0,0 0-1 0 0,1 0 0 0 0,-1 0 1 0 0,0 0-1 0 0,0 0 0 0 0,0 0 1 0 0,0 0-1 0 0,0 0 0 0 0,0 0 1 0 0,1 0-1 0 0,-1 0 0 0 0,0 0 1 0 0,0 0-1 0 0,0 0 0 0 0,0 0 0 0 0,0 0 1 0 0,0 0-1 0 0,0 0 0 0 0,1 0 1 0 0,-1 0-1 0 0,0 0 0 0 0,0 1 1 0 0,0-1-1 0 0,0 0 0 0 0,0 0 1 0 0,0 0-1 0 0,0 0 0 0 0,0 0 1 0 0,0 0-1 0 0,0 0 0 0 0,1 0 0 0 0,-1 0 1 0 0,0 1-1 0 0,0-1 0 0 0,0 0 1 0 0,0 0-1 0 0,0 0 0 0 0,0 0 1 0 0,0 0-1 0 0,0 0 0 0 0,0 1 1 0 0,0-1-1 0 0,0 0 0 0 0,0 0 1 0 0,0 0-1 0 0,0 0 0 0 0,0 0 1 0 0,0 0-1 0 0,0 1 0 0 0,0-1 0 0 0,-1 0 1 0 0,-3 8 241 0 0,3-1 8081 0 0,10-11-7638 0 0,1-1 0 0 0,-1 2 1 0 0,16-5-1 0 0,-3 3 5 0 0,43-15 0 0 0,13-4-175 0 0,38-10-211 0 0,-79 23-232 0 0,52-25-48 0 0,-6 2 68 0 0,179-47-6 0 0,-175 49-117 0 0,-54 19 109 0 0,36-9 0 0 0,-44 14-61 0 0,45-20 0 0 0,-33 12-77 0 0,119-48 238 0 0,-140 57-154 0 0,0 0 0 0 0,1 2-1 0 0,0 0 1 0 0,31-5 0 0 0,-44 10-15 0 0,0-1 0 0 0,0 1 0 0 0,0-1 1 0 0,0 0-1 0 0,0 0 0 0 0,0-1 0 0 0,-1 1 0 0 0,1-1 0 0 0,0 0 1 0 0,-1 0-1 0 0,1 0 0 0 0,5-5 0 0 0,2 1 41 0 0,0 0 1 0 0,1 0-1 0 0,0 1 1 0 0,0 0-1 0 0,0 1 1 0 0,14-3-1 0 0,-21 6-46 0 0,-3 0 2 0 0,1 0 0 0 0,-1 1 0 0 0,1-1 0 0 0,-1 1 0 0 0,1-1 0 0 0,-1 1 0 0 0,1 0 0 0 0,4 0 0 0 0,-7 1-10 0 0,0-1 0 0 0,0 0 0 0 0,1 1 1 0 0,-1-1-1 0 0,0 0 0 0 0,0 0 0 0 0,0 1 0 0 0,0-1 0 0 0,0 0 0 0 0,0 1 0 0 0,0-1 1 0 0,0 0-1 0 0,0 0 0 0 0,0 1 0 0 0,0-1 0 0 0,-1 0 0 0 0,1 1 0 0 0,0-1 0 0 0,0 0 0 0 0,0 0 1 0 0,0 1-1 0 0,0-1 0 0 0,0 0 0 0 0,-1 0 0 0 0,1 1 0 0 0,0-1 0 0 0,0 0 0 0 0,0 0 1 0 0,-1 0-1 0 0,1 1 0 0 0,0-1 0 0 0,0 0 0 0 0,-1 0 0 0 0,1 0 0 0 0,0 0 0 0 0,0 0 0 0 0,-1 1 1 0 0,1-1-1 0 0,-12 9-969 0 0,7-6 501 0 0,2 0-916 0 0,-1-1 0 0 0,0 1-1 0 0,0-1 1 0 0,-6 3 0 0 0,4-4-336 0 0</inkml:trace>
</inkml:ink>
</file>

<file path=ppt/ink/ink6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00.701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44 5590 512 0 0,'-25'11'-394'0'0,"19"-8"284"0"0,-7 6 703 0 0,14-5-160 0 0,8-5-184 0 0,25-13 1259 0 0,-27 12-1257 0 0,0-2-1 0 0,0 1 1 0 0,0-1-1 0 0,0 0 1 0 0,8-6-1 0 0,4-1 1100 0 0,-19 10-1300 0 0,1 0-1 0 0,0 0 1 0 0,0 0 0 0 0,0 1-1 0 0,0-1 1 0 0,0 0 0 0 0,0 1-1 0 0,0-1 1 0 0,0 1 0 0 0,0-1-1 0 0,0 1 1 0 0,0 0 0 0 0,0-1-1 0 0,0 1 1 0 0,0 0 0 0 0,1 0-1 0 0,-1 0 1 0 0,0-1 0 0 0,2 2-1 0 0,29-10 183 0 0,-15 6-129 0 0,53-15 748 0 0,8-4-202 0 0,42-15-38 0 0,-97 29-437 0 0,28-4-1 0 0,9-4 71 0 0,28-17 285 0 0,-52 18-268 0 0,53-13 41 0 0,15-10-134 0 0,100-43 230 0 0,-57 22-139 0 0,-17 8-164 0 0,-103 41-75 0 0,1 2-1 0 0,0 0 0 0 0,0 2 0 0 0,40-4 1 0 0,17-3 1 0 0,145-36-117 0 0,-215 45 123 0 0,-2 0 1 0 0,1-1 0 0 0,15-7-1 0 0,23-9-37 0 0,263-69 35 0 0,-232 73-123 0 0,1 0 174 0 0,61-17-142 0 0,-38 8 63 0 0,85-24-79 0 0,-66 13 188 0 0,29-11-164 0 0,-72 15 68 0 0,84-29-63 0 0,-82 32 5 0 0,76-23 115 0 0,-110 38-97 0 0,51-23 1 0 0,-60 20 37 0 0,0 3 0 0 0,53-12 0 0 0,-57 17-6 0 0,43-16-1 0 0,29-8-56 0 0,98-26 174 0 0,-82 21-158 0 0,297-95-12 0 0,-303 88 78 0 0,22-8-2 0 0,11 6-46 0 0,66-19 30 0 0,-133 37 30 0 0,-54 17-40 0 0,39-9 0 0 0,142-39-21 0 0,-41 9 140 0 0,-22 8-169 0 0,9-3 27 0 0,-35 13 78 0 0,48-12-194 0 0,98-38 331 0 0,-136 39-208 0 0,7 1 7 0 0,102-33 112 0 0,-209 64-116 0 0,84-25 160 0 0,37-3-70 0 0,55-12-16 0 0,-162 42-77 0 0,49-19 1 0 0,-51 14 12 0 0,56-10 1 0 0,118-28 48 0 0,-62 13-65 0 0,-16 5 147 0 0,40-8-154 0 0,91-17-15 0 0,13-19 44 0 0,-152 45-2 0 0,92-20 15 0 0,47-13-28 0 0,116-26 131 0 0,-301 68-126 0 0,57-13 30 0 0,22-1-25 0 0,-10 1-13 0 0,37-9 30 0 0,-20 5-3 0 0,189-49-16 0 0,-358 90 9 0 0,244-63-43 0 0,-138 39 215 0 0,78-15-128 0 0,-52 6-55 0 0,3-1 16 0 0,118-21 31 0 0,-154 31-58 0 0,220-55 86 0 0,-298 74-69 0 0,228-49 20 0 0,-23-4-31 0 0,-119 29 48 0 0,22-6-56 0 0,53-14 17 0 0,-74 21 92 0 0,92-20-67 0 0,-67 22-27 0 0,43-8 55 0 0,-51 7-70 0 0,5-1 81 0 0,114-14-96 0 0,-170 28-70 0 0,42-9 221 0 0,29-6-86 0 0,415-87-78 0 0,-80-22 196 0 0,-400 112-115 0 0,71-20-26 0 0,-7 8 160 0 0,-89 22-186 0 0,65-11 0 0 0,96-17 78 0 0,-56 10-7 0 0,25-5-20 0 0,-87 17-66 0 0,33-11 63 0 0,17-3 152 0 0,199-31-134 0 0,-178 28 31 0 0,-101 23-4 0 0,39-10-38 0 0,111-26 136 0 0,-27 3-227 0 0,-70 16 119 0 0,40-20-31 0 0,-14 4-18 0 0,-4-2-55 0 0,-120 43 46 0 0,2 1 0 0 0,-1 2 0 0 0,1 1 0 0 0,54-4 0 0 0,-71 9 7 0 0,-2 0-25 0 0,0-1 1 0 0,0 0-1 0 0,-1-1 1 0 0,1 0 0 0 0,-1-1-1 0 0,0 0 1 0 0,0 0-1 0 0,10-6 1 0 0,-19 9-4 0 0,0 1 1 0 0,-1-1-1 0 0,1 1 0 0 0,0-1 1 0 0,-1 1-1 0 0,1-1 0 0 0,0 1 1 0 0,-1-1-1 0 0,1 0 0 0 0,-1 1 1 0 0,1-1-1 0 0,-1 0 0 0 0,1 1 1 0 0,-1-1-1 0 0,0 0 0 0 0,1 0 1 0 0,-1 0-1 0 0,0 1 0 0 0,0-1 1 0 0,1 0-1 0 0,-1 0 0 0 0,0-1 1 0 0,0 2-76 0 0,-1-1 1 0 0,1 1-1 0 0,0-1 0 0 0,-1 1 1 0 0,1 0-1 0 0,-1-1 1 0 0,1 1-1 0 0,-1 0 1 0 0,1-1-1 0 0,-1 1 1 0 0,1 0-1 0 0,-1 0 1 0 0,1 0-1 0 0,-1-1 1 0 0,0 1-1 0 0,1 0 1 0 0,-1 0-1 0 0,1 0 1 0 0,-1 0-1 0 0,0 0 1 0 0,1 0-1 0 0,-1 0 1 0 0,1 0-1 0 0,-1 0 1 0 0,1 0-1 0 0,-1 0 1 0 0,0 1-1 0 0,1-1 1 0 0,-1 0-1 0 0,1 0 1 0 0,-1 0-1 0 0,0 1 1 0 0,-7 2-1021 0 0,-2 1 10 0 0</inkml:trace>
</inkml:ink>
</file>

<file path=ppt/ink/ink6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5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16 512 0 0,'-16'-16'13040'0'0,"33"18"-11788"0"0,10 7-6063 0 0,-19-6 1771 0 0</inkml:trace>
</inkml:ink>
</file>

<file path=ppt/ink/ink6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11 1016 0 0,'-3'-1'896'0'0,"1"-1"0"0"0,-1 1 0 0 0,-1-1-1 0 0,1 1 1 0 0,0 0 0 0 0,0 0 0 0 0,-6 0-1 0 0,7 1-680 0 0,1 0 0 0 0,-1 0-1 0 0,0 1 1 0 0,0-1 0 0 0,0 1-1 0 0,1-1 1 0 0,-1 1 0 0 0,0 0-1 0 0,1 0 1 0 0,-1 0 0 0 0,1 0-1 0 0,-1 0 1 0 0,1 0 0 0 0,-1 0-1 0 0,-1 2 1 0 0,-17 18 923 0 0,20-21-1187 0 0,0 1 1 0 0,-1-1 0 0 0,1 0-1 0 0,0 1 1 0 0,-1-1-1 0 0,1 1 1 0 0,0-1-1 0 0,0 0 1 0 0,-1 1 0 0 0,1-1-1 0 0,0 1 1 0 0,0-1-1 0 0,0 1 1 0 0,0-1-1 0 0,0 0 1 0 0,-1 1 0 0 0,1-1-1 0 0,0 1 1 0 0,0-1-1 0 0,0 1 1 0 0,0-1-1 0 0,0 1 1 0 0,0-1-1 0 0,1 1 1 0 0,-1-1 0 0 0,0 1-1 0 0,0-1 1 0 0,0 1-1 0 0,0-1 1 0 0,0 0-1 0 0,1 1 1 0 0,-1-1 0 0 0,0 1-1 0 0,0-1 1 0 0,1 0-1 0 0,-1 1 1 0 0,0-1-1 0 0,1 0 1 0 0,-1 1 0 0 0,0-1-1 0 0,1 0 1 0 0,-1 1-1 0 0,1-1 1 0 0,-1 0-1 0 0,0 0 1 0 0,1 1 0 0 0,-1-1-1 0 0,1 0 1 0 0,-1 0-1 0 0,1 0 1 0 0,-1 0-1 0 0,1 0 1 0 0,0 0-1 0 0,5 1-1640 0 0</inkml:trace>
</inkml:ink>
</file>

<file path=ppt/ink/ink6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38 512 0 0,'0'-1'253'0'0,"0"0"0"0"0,0 1 0 0 0,0-1 0 0 0,0 1 0 0 0,-1-1 0 0 0,1 0 0 0 0,0 1-1 0 0,0-1 1 0 0,-1 1 0 0 0,1-1 0 0 0,0 1 0 0 0,0-1 0 0 0,-1 1 0 0 0,1-1 0 0 0,-1 0 0 0 0,0-2 1882 0 0,11 3-1282 0 0,114-10 2310 0 0,3 0-3329 0 0,-20 7-3330 0 0,-90 2 1977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4:41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13 318 3561 0 0,'-2'-11'7544'0'0,"-2"0"-4322"0"0,2 9-3083 0 0,1 0 1 0 0,1 0-1 0 0,-1 0 1 0 0,0 0-1 0 0,1 0 1 0 0,-1-1 0 0 0,1 1-1 0 0,-1 0 1 0 0,1-5-1 0 0,6-43 5922 0 0,-8 68-4444 0 0,-2 10-1304 0 0,5-6-76 0 0,-1-13-179 0 0,0-1 1 0 0,1 1 0 0 0,0-1 0 0 0,0 1 0 0 0,1-1-1 0 0,0 1 1 0 0,6 13 0 0 0,-3-11-50 0 0,1 0-1 0 0,1 0 1 0 0,0 0 0 0 0,0-1 0 0 0,1 0-1 0 0,0-1 1 0 0,1 0 0 0 0,10 9 0 0 0,-18-17-8 0 0,0 0 1 0 0,0-1-1 0 0,0 1 1 0 0,1 0 0 0 0,-1-1-1 0 0,0 1 1 0 0,1-1 0 0 0,-1 1-1 0 0,0-1 1 0 0,1 1 0 0 0,-1-1-1 0 0,0 0 1 0 0,1 0-1 0 0,-1 0 1 0 0,1 0 0 0 0,-1 0-1 0 0,1 0 1 0 0,-1 0 0 0 0,0 0-1 0 0,1 0 1 0 0,-1-1-1 0 0,1 1 1 0 0,-1-1 0 0 0,0 1-1 0 0,0-1 1 0 0,1 1 0 0 0,-1-1-1 0 0,0 0 1 0 0,0 0 0 0 0,1 1-1 0 0,-1-1 1 0 0,0 0-1 0 0,0 0 1 0 0,0 0 0 0 0,0 0-1 0 0,0 0 1 0 0,-1-1 0 0 0,1 1-1 0 0,0 0 1 0 0,0 0 0 0 0,-1 0-1 0 0,1-1 1 0 0,-1 1-1 0 0,1 0 1 0 0,-1-1 0 0 0,0 1-1 0 0,1-1 1 0 0,-1-1 0 0 0,0-28-59 0 0,-1 4 24 0 0,7-54 0 0 0,-5 72 17 0 0,0 1 0 0 0,1 0 0 0 0,1 0 0 0 0,-1 0 0 0 0,1 1 0 0 0,1-1 0 0 0,-1 1 0 0 0,1-1 0 0 0,1 1 0 0 0,-1 0 0 0 0,6-6 0 0 0,-7 10 19 0 0,-1 1-1 0 0,1 0 1 0 0,0 0 0 0 0,-1 0-1 0 0,1 0 1 0 0,0 0 0 0 0,0 0 0 0 0,0 1-1 0 0,1-1 1 0 0,-1 1 0 0 0,0 0 0 0 0,0 0-1 0 0,6-1 1 0 0,-7 2-4 0 0,0-1-1 0 0,0 1 1 0 0,0 0 0 0 0,-1 0 0 0 0,1 0-1 0 0,0 0 1 0 0,0 1 0 0 0,-1-1 0 0 0,1 0-1 0 0,0 1 1 0 0,-1-1 0 0 0,1 1-1 0 0,0 0 1 0 0,-1-1 0 0 0,1 1 0 0 0,0 0-1 0 0,-1 0 1 0 0,0 0 0 0 0,1 0 0 0 0,-1 0-1 0 0,1 0 1 0 0,-1 1 0 0 0,0-1 0 0 0,0 0-1 0 0,0 1 1 0 0,0-1 0 0 0,0 1-1 0 0,1 1 1 0 0,2 5-2 0 0,-1 0 1 0 0,0 1-1 0 0,0-1 0 0 0,-1 1 0 0 0,0 0 0 0 0,-1 0 0 0 0,1 12 1 0 0,-1 6 22 0 0,-4 30 1 0 0,0 24 34 0 0,4-77-62 0 0,-1-1 0 0 0,0 1 0 0 0,1 0 0 0 0,0 0 0 0 0,0 0 0 0 0,0-1 0 0 0,0 1 1 0 0,1-1-1 0 0,-1 1 0 0 0,1-1 0 0 0,0 1 0 0 0,0-1 0 0 0,0 0 0 0 0,0 0 1 0 0,1 0-1 0 0,-1 0 0 0 0,1 0 0 0 0,0-1 0 0 0,0 1 0 0 0,0-1 0 0 0,0 1 1 0 0,6 2-1 0 0,-4-3-20 0 0,1 0-1 0 0,-1 0 1 0 0,1 0 0 0 0,-1-1 0 0 0,1 1 0 0 0,-1-1-1 0 0,1-1 1 0 0,0 1 0 0 0,0-1 0 0 0,-1 0 0 0 0,1 0 0 0 0,0-1-1 0 0,0 0 1 0 0,7-2 0 0 0,4 0-174 0 0,0-2-1 0 0,0 0 0 0 0,-1-1 1 0 0,0-1-1 0 0,-1 0 1 0 0,30-19-1 0 0,-41 23 167 0 0,-1 0 0 0 0,0-1 0 0 0,0 1 1 0 0,0-1-1 0 0,-1 1 0 0 0,1-1 0 0 0,-1 0 0 0 0,0 0 0 0 0,0 0 0 0 0,0-1 0 0 0,0 1 1 0 0,-1 0-1 0 0,0-1 0 0 0,0 1 0 0 0,0-1 0 0 0,0-5 0 0 0,1-10-66 0 0,-2 0-1 0 0,-1-25 1 0 0,0 32 73 0 0,0-9 42 0 0,0-1 0 0 0,-2 1-1 0 0,-1-1 1 0 0,-7-26 0 0 0,4 37 69 0 0,7 12-80 0 0,0 0 0 0 0,-1 0-1 0 0,1-1 1 0 0,0 1 0 0 0,0 0 0 0 0,0 0-1 0 0,-1 0 1 0 0,1 0 0 0 0,0-1 0 0 0,0 1-1 0 0,-1 0 1 0 0,1 0 0 0 0,0 0 0 0 0,0 0-1 0 0,-1 0 1 0 0,1 0 0 0 0,0 0 0 0 0,-1 0-1 0 0,1 0 1 0 0,0 0 0 0 0,0 0 0 0 0,-1 0-1 0 0,1 0 1 0 0,-1 0 0 0 0,1 1 5 0 0,-1-1 0 0 0,0 1 1 0 0,0 0-1 0 0,1-1 0 0 0,-1 1 0 0 0,0 0 0 0 0,1-1 1 0 0,-1 1-1 0 0,1 0 0 0 0,-1 0 0 0 0,1 0 0 0 0,0 0 1 0 0,-1 0-1 0 0,1 0 0 0 0,0 0 0 0 0,-1-1 0 0 0,1 1 1 0 0,0 0-1 0 0,0 2 0 0 0,-1 8 70 0 0,0-1 1 0 0,1 0-1 0 0,0 1 0 0 0,1-1 1 0 0,0 1-1 0 0,1-1 0 0 0,0 0 1 0 0,0 1-1 0 0,1-1 1 0 0,8 18-1 0 0,-4-14 8 0 0,0 0 0 0 0,1 0 0 0 0,1-1 0 0 0,0 0 0 0 0,1 0 0 0 0,16 16 0 0 0,-18-22-94 0 0,-1 0-1 0 0,1-1 1 0 0,1 0-1 0 0,-1-1 0 0 0,1 0 1 0 0,18 8-1 0 0,-22-12-3 0 0,-1 0 0 0 0,1 0 0 0 0,-1 0-1 0 0,1-1 1 0 0,0 1 0 0 0,-1-1-1 0 0,1 0 1 0 0,0-1 0 0 0,-1 1 0 0 0,8-2-1 0 0,0-1-13 0 0,0-1 0 0 0,19-8 0 0 0,-26 10 19 0 0,-1 0 0 0 0,0-1 0 0 0,0 0 0 0 0,1 0 0 0 0,-2 0 0 0 0,1 0 0 0 0,0-1 0 0 0,-1 1 0 0 0,1-1 0 0 0,-1 0-1 0 0,0 0 1 0 0,0 0 0 0 0,-1 0 0 0 0,3-5 0 0 0,3-8-4 0 0,-2 0-1 0 0,8-28 0 0 0,-6 20 1 0 0,4-21-106 0 0,-1 0 1 0 0,6-68-1 0 0,-16 111 123 0 0,-1 1 0 0 0,0-1 0 0 0,0 0-1 0 0,0 1 1 0 0,0-1 0 0 0,0 0-1 0 0,-1 0 1 0 0,1 1 0 0 0,-1-1-1 0 0,1 0 1 0 0,-1 1 0 0 0,0-1-1 0 0,0 1 1 0 0,-1-1 0 0 0,1 1-1 0 0,0-1 1 0 0,-1 1 0 0 0,1 0-1 0 0,-1 0 1 0 0,0 0 0 0 0,0 0 0 0 0,-2-2-1 0 0,0 1 1 0 0,-1 0 0 0 0,1 1-1 0 0,-1-1 1 0 0,1 1 0 0 0,-1 0-1 0 0,0 1 1 0 0,0-1 0 0 0,0 1-1 0 0,0 0 1 0 0,0 0 0 0 0,-6 0-1 0 0,-1 0 18 0 0,0 1 1 0 0,-1 0-1 0 0,1 1 0 0 0,0 1 1 0 0,0 0-1 0 0,0 0 0 0 0,0 1 1 0 0,0 1-1 0 0,-21 9 0 0 0,1 3 142 0 0,1 2-1 0 0,-32 22 1 0 0,51-32-85 0 0,2 0 0 0 0,-1 1 0 0 0,1 0 0 0 0,1 1 0 0 0,0-1 0 0 0,-14 21 0 0 0,19-24-59 0 0,0 0 1 0 0,0 0 0 0 0,1 1-1 0 0,0-1 1 0 0,0 1 0 0 0,1 0-1 0 0,0 0 1 0 0,0 0-1 0 0,1 1 1 0 0,-1-1 0 0 0,1 0-1 0 0,1 0 1 0 0,0 1 0 0 0,0 7-1 0 0,1-11-7 0 0,0 1-1 0 0,0-1 1 0 0,0 0-1 0 0,0 1 1 0 0,1-1-1 0 0,0 0 0 0 0,0 0 1 0 0,0 0-1 0 0,0 0 1 0 0,1 0-1 0 0,-1 0 1 0 0,1-1-1 0 0,0 1 1 0 0,0-1-1 0 0,7 6 1 0 0,3 1 8 0 0,0-1 0 0 0,0-1 1 0 0,18 9-1 0 0,-18-10-73 0 0,-1-1 55 0 0,1 0 1 0 0,-1 0 0 0 0,1-1 0 0 0,0-1 0 0 0,0 0-1 0 0,1-1 1 0 0,-1 0 0 0 0,1-1 0 0 0,17 0 0 0 0,-20-3 6 0 0,1-2 0 0 0,-1 1 1 0 0,0-1-1 0 0,1-1 1 0 0,-1 0-1 0 0,15-8 1 0 0,-16 7-14 0 0,0-1 0 0 0,-1-1 0 0 0,0 1 1 0 0,11-11-1 0 0,-17 14 5 0 0,-1 1 0 0 0,1 0 0 0 0,-1-1 0 0 0,0 1 1 0 0,0-1-1 0 0,0 1 0 0 0,0-1 0 0 0,-1 0 0 0 0,1 0 1 0 0,-1 0-1 0 0,1 0 0 0 0,-1 0 0 0 0,0 0 0 0 0,0 0 0 0 0,-1-1 1 0 0,1 1-1 0 0,-1 0 0 0 0,1 0 0 0 0,-1-5 0 0 0,0 7-2 0 0,0 1-1 0 0,0-1 1 0 0,-1 1-1 0 0,1-1 0 0 0,0 1 1 0 0,0-1-1 0 0,0 1 1 0 0,0-1-1 0 0,-1 1 0 0 0,1-1 1 0 0,0 1-1 0 0,0-1 1 0 0,-1 1-1 0 0,1 0 1 0 0,0-1-1 0 0,-1 1 0 0 0,1-1 1 0 0,-1 1-1 0 0,1 0 1 0 0,0-1-1 0 0,-1 1 0 0 0,1 0 1 0 0,-1-1-1 0 0,1 1 1 0 0,-1 0-1 0 0,1 0 1 0 0,-1 0-1 0 0,1-1 0 0 0,-1 1 1 0 0,1 0-1 0 0,-1 0 1 0 0,1 0-1 0 0,-1 0 0 0 0,1 0 1 0 0,-1 0-1 0 0,1 0 1 0 0,-1 0-1 0 0,0 0 1 0 0,1 0-1 0 0,-1 0 0 0 0,1 0 1 0 0,-1 0-1 0 0,1 1 1 0 0,-1-1-1 0 0,1 0 1 0 0,-1 0-1 0 0,1 1 0 0 0,-1-1 1 0 0,0 1-1 0 0,0-1-2 0 0,-1 1-1 0 0,1 0 1 0 0,-1 0-1 0 0,1 0 0 0 0,-1 0 1 0 0,1 0-1 0 0,-1 1 1 0 0,1-1-1 0 0,0 0 1 0 0,0 1-1 0 0,0-1 1 0 0,0 1-1 0 0,0-1 1 0 0,-1 2-1 0 0,0 7-16 0 0,1 0-1 0 0,-1-1 1 0 0,2 1 0 0 0,0 16 0 0 0,0-11 19 0 0,1 2-5 0 0,1 0-1 0 0,0 0 1 0 0,1 0 0 0 0,1-1 0 0 0,0 1-1 0 0,9 17 1 0 0,46 95-12 0 0,-52-114 6 0 0,22 39-17 0 0,-12-21-22 0 0,26 63 0 0 0,-37-82 23 0 0,0-1 0 0 0,1 1 1 0 0,1-1-1 0 0,0 0 0 0 0,1-1 1 0 0,18 20-1 0 0,-6-6-28 0 0,-14-17 32 0 0,-2 0-1 0 0,1 0 1 0 0,-1 1-1 0 0,-1 0 0 0 0,1 0 1 0 0,-2 0-1 0 0,5 16 1 0 0,-2 4-102 0 0,5 45-1 0 0,-10-62 115 0 0,0-1 0 0 0,-1 1 0 0 0,0 0 0 0 0,-1-1-1 0 0,0 1 1 0 0,-1-1 0 0 0,-1 1 0 0 0,0-1 0 0 0,-7 18-1 0 0,8-25 13 0 0,-1 0 0 0 0,0 0 0 0 0,0-1 0 0 0,0 1-1 0 0,-1-1 1 0 0,0 0 0 0 0,0 0 0 0 0,0 0-1 0 0,0 0 1 0 0,0-1 0 0 0,-1 0 0 0 0,-7 4 0 0 0,-8 4 76 0 0,-38 15 0 0 0,33-16 9 0 0,12-5-27 0 0,0-1 0 0 0,-1 0-1 0 0,0-1 1 0 0,1 0 0 0 0,-1-1 0 0 0,0-1 0 0 0,0 0-1 0 0,0-1 1 0 0,0 0 0 0 0,0-1 0 0 0,0-1-1 0 0,0 0 1 0 0,0-1 0 0 0,0 0 0 0 0,1-1-1 0 0,0-1 1 0 0,-18-8 0 0 0,21 8-17 0 0,0 0 0 0 0,0-1-1 0 0,1 0 1 0 0,-1-1 0 0 0,1 0 0 0 0,1-1-1 0 0,-1 0 1 0 0,1 0 0 0 0,1 0 0 0 0,-1-1-1 0 0,2 0 1 0 0,-1-1 0 0 0,1 0 0 0 0,1 0-1 0 0,-1 0 1 0 0,2 0 0 0 0,0-1 0 0 0,0 0-1 0 0,1 0 1 0 0,0 0 0 0 0,-2-19 0 0 0,4 13-48 0 0,0 0 0 0 0,2 0 1 0 0,0 0-1 0 0,5-25 1 0 0,23-66-110 0 0,-20 81 29 0 0,2 0 0 0 0,1 0 0 0 0,1 2 0 0 0,17-28 0 0 0,-18 36-74 0 0,1 0 0 0 0,0 1 0 0 0,1 0 0 0 0,1 1 0 0 0,0 1 0 0 0,24-18 0 0 0,48-24-1817 0 0,-26 22-2127 0 0,-28 19 843 0 0</inkml:trace>
</inkml:ink>
</file>

<file path=ppt/ink/ink6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1984 0 0,'0'1'505'0'0,"1"-1"0"0"0,-1 0-1 0 0,1 1 1 0 0,-1-1 0 0 0,0 1-1 0 0,1-1 1 0 0,-1 0 0 0 0,1 0-1 0 0,-1 1 1 0 0,1-1 0 0 0,0 0-1 0 0,-1 0 1 0 0,1 0 0 0 0,-1 1-1 0 0,1-1 1 0 0,0 0 0 0 0,24 3-321 0 0,-19-2 867 0 0,22 0-837 0 0,1-1 1 0 0,0-1-1 0 0,0-1 1 0 0,29-7-1 0 0,14 0-1188 0 0,-28 5-382 0 0,-1-1 377 0 0</inkml:trace>
</inkml:ink>
</file>

<file path=ppt/ink/ink6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0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67 512 0 0,'-3'-28'1559'0'0,"0"1"4500"0"0,2 37 103 0 0,1 22-4905 0 0,7 3-211 0 0,1 0 0 0 0,14 34 1 0 0,-8-25-720 0 0,-8-28-186 0 0,-6-15-132 0 0,0-1 1 0 0,0 1-1 0 0,1 0 0 0 0,-1-1 1 0 0,0 1-1 0 0,1 0 1 0 0,-1-1-1 0 0,1 1 0 0 0,-1-1 1 0 0,1 1-1 0 0,-1-1 1 0 0,1 1-1 0 0,-1-1 1 0 0,1 1-1 0 0,-1-1 0 0 0,1 0 1 0 0,-1 1-1 0 0,1-1 1 0 0,0 0-1 0 0,1 1 0 0 0,-1-3-9 0 0,0 0 0 0 0,0 1 0 0 0,0-1 0 0 0,-1 0 0 0 0,1 0 0 0 0,0 0 0 0 0,-1 0 0 0 0,1 0 0 0 0,-1 0 0 0 0,0-4 0 0 0,1 3-9 0 0,5-32 7 0 0,-3 16 7 0 0,1 0 0 0 0,0 0 0 0 0,1 1 0 0 0,1-1 0 0 0,13-25 0 0 0,-17 41 18 0 0,0-1-1 0 0,0 1 1 0 0,0 0 0 0 0,1 0-1 0 0,0 0 1 0 0,-1 0 0 0 0,1 1 0 0 0,0-1-1 0 0,0 1 1 0 0,1-1 0 0 0,-1 1-1 0 0,0 0 1 0 0,1 0 0 0 0,0 1-1 0 0,-1-1 1 0 0,1 1 0 0 0,7-2-1 0 0,-9 3-6 0 0,1-1 0 0 0,-1 1-1 0 0,1 0 1 0 0,0 0 0 0 0,-1 0 0 0 0,1 0-1 0 0,-1 1 1 0 0,1-1 0 0 0,-1 1-1 0 0,1 0 1 0 0,-1-1 0 0 0,1 1 0 0 0,-1 0-1 0 0,1 0 1 0 0,-1 1 0 0 0,0-1-1 0 0,0 0 1 0 0,0 1 0 0 0,0-1 0 0 0,0 1-1 0 0,0 0 1 0 0,0 0 0 0 0,0 0-1 0 0,-1 0 1 0 0,1 0 0 0 0,-1 0 0 0 0,3 4-1 0 0,1 5 89 0 0,0 0-1 0 0,0 1 0 0 0,5 20 1 0 0,6 17 273 0 0,-13-40-292 0 0,2 0 0 0 0,-1 0 0 0 0,1-1 0 0 0,0 0 0 0 0,7 9 0 0 0,-11-16-82 0 0,0 1 1 0 0,0-1-1 0 0,1 0 0 0 0,-1 1 0 0 0,0-1 0 0 0,0 0 0 0 0,1 0 0 0 0,-1 0 0 0 0,0 0 0 0 0,1 0 0 0 0,-1-1 0 0 0,1 1 0 0 0,-1 0 0 0 0,1-1 0 0 0,0 1 0 0 0,-1-1 0 0 0,1 1 0 0 0,0-1 0 0 0,-1 0 0 0 0,1 0 0 0 0,0 1 0 0 0,-1-1 0 0 0,1-1 0 0 0,0 1 0 0 0,0 0 0 0 0,-1 0 0 0 0,1-1 0 0 0,-1 1 0 0 0,1 0 0 0 0,0-1 0 0 0,-1 0 0 0 0,1 1 0 0 0,-1-1 1 0 0,1 0-1 0 0,-1 0 0 0 0,1 0 0 0 0,1-1 0 0 0,4-4-2 0 0,0-1 0 0 0,0 0 0 0 0,-1 0 0 0 0,0 0 0 0 0,0-1-1 0 0,0 0 1 0 0,-1 0 0 0 0,-1-1 0 0 0,1 1 0 0 0,-1-1 0 0 0,-1 0 0 0 0,1 0 0 0 0,-2 0 0 0 0,3-12 0 0 0,0-2-13 0 0,-4 15 15 0 0,0 0 0 0 0,1 0 0 0 0,0 0 0 0 0,1 0 0 0 0,0 0 0 0 0,0 0 0 0 0,7-11 0 0 0,-10 19-1 0 0,0 0-1 0 0,0 0 1 0 0,0 0-1 0 0,0-1 1 0 0,0 1-1 0 0,1 0 1 0 0,-1 0-1 0 0,0 0 1 0 0,0 0-1 0 0,0-1 1 0 0,0 1-1 0 0,1 0 1 0 0,-1 0-1 0 0,0 0 1 0 0,0 0-1 0 0,1 0 1 0 0,-1 0-1 0 0,0 0 1 0 0,0 0-1 0 0,0-1 1 0 0,1 1-1 0 0,-1 0 1 0 0,0 0-1 0 0,0 0 1 0 0,1 0-1 0 0,-1 0 0 0 0,0 0 1 0 0,0 0-1 0 0,1 0 1 0 0,-1 1-1 0 0,0-1 1 0 0,0 0-1 0 0,1 0 1 0 0,-1 0-1 0 0,0 0 1 0 0,0 0-1 0 0,0 0 1 0 0,1 1-1 0 0,7 10 6 0 0,4 18 31 0 0,-12-28-22 0 0,4 11-8 0 0,1-1 1 0 0,0 1-1 0 0,1-1 1 0 0,0 0-1 0 0,0-1 1 0 0,1 0-1 0 0,0 0 1 0 0,11 10-1 0 0,-14-15-16 0 0,0-1 1 0 0,0-1-1 0 0,0 1 0 0 0,1-1 1 0 0,-1 1-1 0 0,1-1 0 0 0,0-1 1 0 0,0 1-1 0 0,0-1 0 0 0,1 1 0 0 0,-1-2 1 0 0,0 1-1 0 0,1 0 0 0 0,-1-1 1 0 0,1 0-1 0 0,0-1 0 0 0,-1 1 1 0 0,1-1-1 0 0,0 0 0 0 0,5-1 1 0 0,-5 0-4 0 0,0-1 0 0 0,-1 1 0 0 0,1-1 1 0 0,0-1-1 0 0,-1 1 0 0 0,0-1 0 0 0,1 0 0 0 0,8-7 1 0 0,-5 4-32 0 0,-1-1 0 0 0,-1 0 0 0 0,1-1 0 0 0,7-9 0 0 0,-11 11 43 0 0,0 0 0 0 0,0 0 0 0 0,-1 0 0 0 0,0 0 0 0 0,3-8 0 0 0,-5 13 0 0 0,0-1-1 0 0,-1 0 1 0 0,1 0-1 0 0,-1 1 1 0 0,1-1 0 0 0,-1 0-1 0 0,0 0 1 0 0,0 0-1 0 0,0 0 1 0 0,0 1-1 0 0,0-1 1 0 0,0 0-1 0 0,0 0 1 0 0,-1 0-1 0 0,1 0 1 0 0,-1 1 0 0 0,1-1-1 0 0,-1 0 1 0 0,0 0-1 0 0,1 1 1 0 0,-1-1-1 0 0,0 1 1 0 0,0-1-1 0 0,-2-1 1 0 0,3 2 0 0 0,0 1 1 0 0,-1 0-1 0 0,1-1 1 0 0,0 1-1 0 0,0 0 0 0 0,-1 0 1 0 0,1-1-1 0 0,0 1 1 0 0,-1 0-1 0 0,1 0 1 0 0,0 0-1 0 0,-1 0 0 0 0,1-1 1 0 0,0 1-1 0 0,-1 0 1 0 0,1 0-1 0 0,0 0 1 0 0,-1 0-1 0 0,1 0 0 0 0,0 0 1 0 0,-1 0-1 0 0,1 0 1 0 0,0 0-1 0 0,-1 0 1 0 0,1 0-1 0 0,-1 0 0 0 0,1 0 1 0 0,0 0-1 0 0,-1 0 1 0 0,1 0-1 0 0,-1 1 1 0 0,-6 10 55 0 0,0 16 51 0 0,7-23-100 0 0,0 1 1 0 0,0-1 0 0 0,0 0 0 0 0,0 0 0 0 0,1 0 0 0 0,0 1-1 0 0,0-1 1 0 0,0 0 0 0 0,0 0 0 0 0,1 0 0 0 0,-1 0-1 0 0,5 7 1 0 0,-2-6 1 0 0,0 1 0 0 0,1-1 0 0 0,-1 0 0 0 0,1 0 0 0 0,0 0 0 0 0,0 0 0 0 0,8 4 0 0 0,2 1-26 0 0,1-2 0 0 0,-1 0 0 0 0,2 0 0 0 0,-1-2 0 0 0,24 7 0 0 0,-34-11 1 0 0,1-1 0 0 0,0 0 0 0 0,0 0 0 0 0,0-1 0 0 0,0 0-1 0 0,0 0 1 0 0,0-1 0 0 0,0 1 0 0 0,-1-2 0 0 0,1 1 0 0 0,0-1-1 0 0,0 0 1 0 0,-1 0 0 0 0,10-5 0 0 0,-8 3-326 0 0,0 0-1 0 0,0-1 1 0 0,-1 0-1 0 0,10-9 1 0 0,-10 8-722 0 0,-1 0 0 0 0,0 0 0 0 0,-1-1 0 0 0,9-11 0 0 0,-8 6-2015 0 0,-3 0 1216 0 0</inkml:trace>
</inkml:ink>
</file>

<file path=ppt/ink/ink6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2865 0 0,'-25'3'9309'0'0,"14"-4"-7835"0"0,25 8 1509 0 0,18 8-2757 0 0,15 0-1586 0 0,-17-3-2421 0 0,-21-8 2555 0 0</inkml:trace>
</inkml:ink>
</file>

<file path=ppt/ink/ink6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45 8 0 0,'-3'-14'2886'0'0,"3"12"-2027"0"0,-1 1 0 0 0,0-1 1 0 0,1 0-1 0 0,0 0 1 0 0,-1-1-1 0 0,1 1 0 0 0,0-3 1 0 0,0 4-735 0 0,0 1 0 0 0,0 0 0 0 0,0 0 0 0 0,1-1 0 0 0,-1 1 0 0 0,0 0 0 0 0,0 0 0 0 0,0-1 1 0 0,0 1-1 0 0,0 0 0 0 0,1 0 0 0 0,-1 0 0 0 0,0-1 0 0 0,0 1 0 0 0,0 0 0 0 0,1 0 0 0 0,-1 0 0 0 0,0-1 0 0 0,0 1 1 0 0,0 0-1 0 0,1 0 0 0 0,-1 0 0 0 0,0 0 0 0 0,1 0 0 0 0,11 1 1751 0 0,-7 2-1579 0 0,-1-1-1 0 0,0 1 0 0 0,0 0 0 0 0,-1 1 0 0 0,1-1 0 0 0,-1 0 1 0 0,0 1-1 0 0,1 0 0 0 0,4 8 0 0 0,0-2 131 0 0,2 4-197 0 0,-1 1-1 0 0,-1 0 1 0 0,0 0 0 0 0,-1 0-1 0 0,0 1 1 0 0,5 21-1 0 0,-11-34-210 0 0,0 0 0 0 0,0 0 0 0 0,-1 0 0 0 0,1 0 0 0 0,-1 0 0 0 0,0 1 0 0 0,0-1 0 0 0,0 0-1 0 0,-1 0 1 0 0,0 5 0 0 0,1-8-18 0 0,0 0 0 0 0,0 0-1 0 0,0 0 1 0 0,0 0 0 0 0,0 0 0 0 0,-1 0-1 0 0,1 0 1 0 0,0 0 0 0 0,0 0-1 0 0,0 0 1 0 0,0 0 0 0 0,0 0 0 0 0,0 0-1 0 0,0 0 1 0 0,0 0 0 0 0,-1 0-1 0 0,1 0 1 0 0,0 0 0 0 0,0 0 0 0 0,0 0-1 0 0,0 0 1 0 0,0 0 0 0 0,0 0-1 0 0,0 0 1 0 0,0-1 0 0 0,0 1 0 0 0,0 0-1 0 0,-1 0 1 0 0,1 0 0 0 0,0 0-1 0 0,0 0 1 0 0,0 0 0 0 0,0 0 0 0 0,0 0-1 0 0,0 0 1 0 0,0 0 0 0 0,0-1-1 0 0,0 1 1 0 0,0 0 0 0 0,0 0-1 0 0,0 0 1 0 0,0 0 0 0 0,0 0 0 0 0,0 0-1 0 0,0 0 1 0 0,0 0 0 0 0,0 0-1 0 0,0-1 1 0 0,0 1 0 0 0,0 0 0 0 0,0 0-1 0 0,0 0 1 0 0,0 0 0 0 0,0 0-1 0 0,0 0 1 0 0,0 0 0 0 0,0 0 0 0 0,0-1-1 0 0,0 1 1 0 0,0 0 0 0 0,0 0-1 0 0,1 0 1 0 0,0-9 13 0 0,14-20-64 0 0,36-52 0 0 0,-44 70 52 0 0,2 1 0 0 0,-1 0 1 0 0,1 1-1 0 0,1 0 1 0 0,-1 0-1 0 0,2 1 0 0 0,19-12 1 0 0,-26 17-6 0 0,-1 1 1 0 0,1 1 0 0 0,0-1 0 0 0,0 0-1 0 0,0 1 1 0 0,0 0 0 0 0,0 0 0 0 0,0 0-1 0 0,0 1 1 0 0,0-1 0 0 0,1 1 0 0 0,5 0-1 0 0,-7 1 10 0 0,-1-1 0 0 0,1 1 0 0 0,0 0 0 0 0,0 0-1 0 0,0 0 1 0 0,-1 0 0 0 0,1 1 0 0 0,0-1 0 0 0,-1 1 0 0 0,1 0-1 0 0,-1 0 1 0 0,0-1 0 0 0,0 1 0 0 0,0 1 0 0 0,0-1-1 0 0,0 0 1 0 0,3 5 0 0 0,23 40 24 0 0,-24-39-61 0 0,0 1-1 0 0,1-1 0 0 0,1 0 0 0 0,-1 0 1 0 0,1 0-1 0 0,0-1 0 0 0,1 0 0 0 0,0 0 1 0 0,15 12-1 0 0,-13-14-385 0 0,0 0 0 0 0,0 0-1 0 0,18 5 1 0 0,-12-5-2354 0 0,28 4-1 0 0,-26-6 1176 0 0</inkml:trace>
</inkml:ink>
</file>

<file path=ppt/ink/ink6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4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79 512 0 0,'2'-3'825'0'0,"-4"-11"13066"0"0,-1 25-12371 0 0,0 17-770 0 0,1-1 1 0 0,2 1 0 0 0,0 0 0 0 0,8 43 0 0 0,-8-68-732 0 0,0-1 1 0 0,0 0-1 0 0,1 0 0 0 0,-1 0 1 0 0,1 0-1 0 0,0 0 1 0 0,0 1-1 0 0,0-1 1 0 0,0-1-1 0 0,0 1 0 0 0,0 0 1 0 0,0 0-1 0 0,0 0 1 0 0,1 0-1 0 0,1 1 0 0 0,-2-3-19 0 0,-1 0 0 0 0,0 0 0 0 0,1 0 0 0 0,-1-1-1 0 0,0 1 1 0 0,1 0 0 0 0,-1 0 0 0 0,0 0 0 0 0,1-1-1 0 0,-1 1 1 0 0,0 0 0 0 0,1-1 0 0 0,-1 1-1 0 0,0 0 1 0 0,0 0 0 0 0,1-1 0 0 0,-1 1 0 0 0,0-1-1 0 0,0 1 1 0 0,0 0 0 0 0,1-1 0 0 0,-1 1 0 0 0,0 0-1 0 0,0-1 1 0 0,0 1 0 0 0,0-1 0 0 0,0 1-1 0 0,0-1 1 0 0,4-15-5 0 0,-4 15-1 0 0,3-13 33 0 0,-2 0 0 0 0,0-1 0 0 0,-1-20 0 0 0,-1 15-27 0 0,3-20 1 0 0,-1 34-11 0 0,0 0 1 0 0,0 0-1 0 0,0 1 1 0 0,1-1 0 0 0,0 0-1 0 0,0 0 1 0 0,5-8-1 0 0,-6 12 14 0 0,1 0 0 0 0,-1 1 0 0 0,0-1 0 0 0,1 0 0 0 0,-1 0-1 0 0,1 1 1 0 0,0-1 0 0 0,0 1 0 0 0,-1 0 0 0 0,1 0 0 0 0,0-1-1 0 0,0 1 1 0 0,0 0 0 0 0,0 0 0 0 0,0 1 0 0 0,1-1 0 0 0,-1 0-1 0 0,0 1 1 0 0,0-1 0 0 0,0 1 0 0 0,1 0 0 0 0,-1 0 0 0 0,0 0-1 0 0,0 0 1 0 0,1 0 0 0 0,1 1 0 0 0,0-1 5 0 0,0 1 0 0 0,-1 0 1 0 0,1 0-1 0 0,0 0 0 0 0,-1 1 1 0 0,0-1-1 0 0,1 1 0 0 0,-1 0 0 0 0,0 0 1 0 0,0 0-1 0 0,0 0 0 0 0,0 0 1 0 0,0 1-1 0 0,4 4 0 0 0,8 12 141 0 0,-2 0 0 0 0,0 1 0 0 0,19 40 0 0 0,-30-54-73 0 0,1 0 0 0 0,0-1 0 0 0,0 1 0 0 0,0-1 0 0 0,1 0 0 0 0,0 0-1 0 0,6 6 1 0 0,-9-10-74 0 0,1 0-1 0 0,0 1 0 0 0,-1-1 1 0 0,1 0-1 0 0,0 0 0 0 0,0 0 0 0 0,0 0 1 0 0,0 0-1 0 0,0-1 0 0 0,0 1 1 0 0,0-1-1 0 0,0 1 0 0 0,0-1 1 0 0,0 0-1 0 0,0 1 0 0 0,0-1 0 0 0,0 0 1 0 0,0-1-1 0 0,0 1 0 0 0,0 0 1 0 0,0 0-1 0 0,0-1 0 0 0,0 0 1 0 0,0 1-1 0 0,3-2 0 0 0,11-5-23 0 0,-1-1-1 0 0,0 0 1 0 0,15-11-1 0 0,-24 14 19 0 0,1 1-1 0 0,-1-2 1 0 0,0 1-1 0 0,0-1 1 0 0,-1 0-1 0 0,0 0 1 0 0,0 0-1 0 0,7-12 1 0 0,-9 10 16 0 0,0 0 0 0 0,0 0 1 0 0,-1-1-1 0 0,0 1 0 0 0,0-1 1 0 0,-1 1-1 0 0,0-1 0 0 0,-1-16 1 0 0,0 26-14 0 0,0 13 26 0 0,0 1 0 0 0,1-1-1 0 0,1 0 1 0 0,3 15 0 0 0,-1-14-2 0 0,1-1-1 0 0,0 0 1 0 0,10 19-1 0 0,-11-27-17 0 0,0 0 0 0 0,0 0 0 0 0,0 0 0 0 0,0-1 0 0 0,1 0 1 0 0,0 0-1 0 0,0 0 0 0 0,0 0 0 0 0,10 6 0 0 0,-13-10-12 0 0,0 0-1 0 0,1 1 1 0 0,-1-1 0 0 0,1 0 0 0 0,-1 0 0 0 0,1 0 0 0 0,0 0-1 0 0,-1-1 1 0 0,1 1 0 0 0,0-1 0 0 0,-1 1 0 0 0,1-1 0 0 0,0 0-1 0 0,0 0 1 0 0,-1-1 0 0 0,1 1 0 0 0,0 0 0 0 0,-1-1 0 0 0,1 1-1 0 0,0-1 1 0 0,-1 0 0 0 0,1 0 0 0 0,-1 0 0 0 0,1 0 0 0 0,-1-1-1 0 0,1 1 1 0 0,-1-1 0 0 0,0 1 0 0 0,0-1 0 0 0,0 0-1 0 0,0 0 1 0 0,0 0 0 0 0,3-3 0 0 0,-1-1-2 0 0,1-1-1 0 0,-1 1 1 0 0,0 0 0 0 0,0-1-1 0 0,-1 0 1 0 0,1 0 0 0 0,-2 0-1 0 0,1 0 1 0 0,-1-1 0 0 0,2-14-1 0 0,-3-2 18 0 0,-1 1 0 0 0,-1-1-1 0 0,-1 0 1 0 0,-5-24-1 0 0,3 20 21 0 0,4 30 24 0 0,-1 20 18 0 0,1-1 1 0 0,6 40-1 0 0,-2-46-92 0 0,1 0 0 0 0,13 27 0 0 0,-14-35 22 0 0,0 0 1 0 0,1 0-1 0 0,-1 0 1 0 0,1 0-1 0 0,1-1 0 0 0,-1 0 1 0 0,8 6-1 0 0,-9-9-18 0 0,0 0-1 0 0,0-1 1 0 0,0 0-1 0 0,0 0 1 0 0,1 0-1 0 0,-1 0 1 0 0,1-1-1 0 0,-1 1 1 0 0,1-1-1 0 0,-1-1 1 0 0,1 1-1 0 0,7 0 1 0 0,-1-1-142 0 0,0 0 1 0 0,0-1-1 0 0,0-1 1 0 0,13-2-1 0 0,-9-1-815 0 0,-1 0 1 0 0,0-1-1 0 0,0 0 1 0 0,13-9-1 0 0,9-4-5634 0 0,-20 11 2223 0 0</inkml:trace>
</inkml:ink>
</file>

<file path=ppt/ink/ink6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17 2617 0 0,'-1'-1'452'0'0,"-1"-1"539"0"0,0 0 1 0 0,1 1-1 0 0,-1-1 0 0 0,0 1 0 0 0,0-1 1 0 0,0 1-1 0 0,0 0 0 0 0,-4-2 1 0 0,6 3-921 0 0,-1 0 1 0 0,1 0 0 0 0,0 0 0 0 0,0 0 0 0 0,0 0 0 0 0,0 0-1 0 0,0 0 1 0 0,0 0 0 0 0,0 0 0 0 0,0 0 0 0 0,-1 0 0 0 0,1 0 0 0 0,0 0-1 0 0,0 0 1 0 0,0 0 0 0 0,0 0 0 0 0,0 0 0 0 0,0 0 0 0 0,0 0-1 0 0,0 0 1 0 0,0 0 0 0 0,-1 0 0 0 0,1 0 0 0 0,0 0 0 0 0,0 0 0 0 0,0 0-1 0 0,0 1 1 0 0,0-1 0 0 0,0 0 0 0 0,0 0 0 0 0,0 0 0 0 0,0 0-1 0 0,0 0 1 0 0,0 0 0 0 0,0 0 0 0 0,0 0 0 0 0,0 0 0 0 0,0 1 0 0 0,0-1-1 0 0,0 0 1 0 0,0 0 0 0 0,0 0 0 0 0,0 0 0 0 0,0 0 0 0 0,0 0 0 0 0,0 9 1452 0 0,4 6-401 0 0,-1-7-784 0 0,0-1 1 0 0,1 0-1 0 0,-1 1 1 0 0,2-1 0 0 0,9 12-1 0 0,32 31 15 0 0,-17-19-112 0 0,-21-22-203 0 0,-2-3 4 0 0,1 1 0 0 0,-1 0 0 0 0,-1 0 0 0 0,0 0 0 0 0,0 1 0 0 0,0 0 0 0 0,-1 0 0 0 0,0 0 0 0 0,3 9 0 0 0,-6-15-52 0 0,-1-4-6 0 0,0-1-1 0 0,0 1 0 0 0,0 0 0 0 0,0 0 0 0 0,0-1 0 0 0,0 1 0 0 0,2-4 0 0 0,-1 0-2 0 0,1-42 80 0 0,-2 34-52 0 0,1 0-1 0 0,0 0 0 0 0,1 0 0 0 0,0 0 0 0 0,7-19 0 0 0,-9 31-9 0 0,1 0-1 0 0,0 1 0 0 0,-1-1 0 0 0,1 1 0 0 0,0 0 0 0 0,0-1 0 0 0,0 1 0 0 0,0-1 0 0 0,0 1 1 0 0,0 0-1 0 0,0 0 0 0 0,3-2 0 0 0,-4 3 2 0 0,1-1 0 0 0,0 1 0 0 0,0 0 0 0 0,0-1 0 0 0,0 1 0 0 0,-1 0 1 0 0,1-1-1 0 0,0 1 0 0 0,0 0 0 0 0,0 0 0 0 0,0 0 0 0 0,0 0 0 0 0,0 0 0 0 0,0 0 0 0 0,0 0 1 0 0,0 0-1 0 0,0 1 0 0 0,2 0 2 0 0,-1 0 0 0 0,1 0 0 0 0,-1 0 0 0 0,0 0 0 0 0,1 1 1 0 0,-1-1-1 0 0,0 1 0 0 0,0 0 0 0 0,0 0 0 0 0,0 0 0 0 0,0 0 0 0 0,-1 0 0 0 0,3 3 0 0 0,-1-1 1 0 0,3 4 16 0 0,0 1 0 0 0,0 0 1 0 0,-1 0-1 0 0,0 1 0 0 0,0 0 1 0 0,3 11-1 0 0,-5-11 4 0 0,-1-3 55 0 0,0-1 1 0 0,-1 1 0 0 0,0 0-1 0 0,0 0 1 0 0,0 7-1 0 0,-1-12-60 0 0,1 16 248 0 0,3-19-185 0 0,2-8-88 0 0,2-2-37 0 0,-1-1 0 0 0,0 1 0 0 0,0-1 0 0 0,-2-1 0 0 0,1 1 1 0 0,5-23-1 0 0,-8 21 28 0 0,1 0 1 0 0,6-15-1 0 0,-8 24 16 0 0,0 1 0 0 0,0 0 0 0 0,0 0-1 0 0,0 1 1 0 0,1-1 0 0 0,-1 0-1 0 0,1 1 1 0 0,0-1 0 0 0,0 1 0 0 0,0 0-1 0 0,5-4 1 0 0,-6 6-1 0 0,-1 0-1 0 0,0 1 1 0 0,1-1 0 0 0,-1 0-1 0 0,1 0 1 0 0,-1 1 0 0 0,1-1-1 0 0,0 1 1 0 0,-1-1 0 0 0,1 1-1 0 0,-1 0 1 0 0,1 0 0 0 0,0-1-1 0 0,-1 1 1 0 0,1 0 0 0 0,0 1-1 0 0,-1-1 1 0 0,1 0 0 0 0,0 0-1 0 0,1 1 1 0 0,-1 0 0 0 0,0 0 1 0 0,0 0-1 0 0,-1 0 0 0 0,1 1 0 0 0,0-1 0 0 0,-1 0 1 0 0,1 1-1 0 0,0-1 0 0 0,-1 1 0 0 0,0 0 1 0 0,1-1-1 0 0,-1 1 0 0 0,1 3 0 0 0,3 3 2 0 0,-2 0 0 0 0,1 1-1 0 0,-1-1 1 0 0,-1 1 0 0 0,3 16 0 0 0,1 40 80 0 0,-5-46-46 0 0,1 0 0 0 0,6 31 0 0 0,-7-47-73 0 0,-1-1-1 0 0,1 1 0 0 0,0 0 1 0 0,0 0-1 0 0,0 0 0 0 0,0-1 1 0 0,1 1-1 0 0,-1 0 0 0 0,1-1 1 0 0,0 0-1 0 0,-1 1 0 0 0,1-1 1 0 0,0 0-1 0 0,0 0 0 0 0,0 0 1 0 0,1 0-1 0 0,-1 0 0 0 0,0 0 1 0 0,1-1-1 0 0,0 1 0 0 0,-1-1 1 0 0,1 1-1 0 0,0-1 0 0 0,-1 0 1 0 0,1 0-1 0 0,0-1 0 0 0,0 1 1 0 0,0 0-1 0 0,0-1 0 0 0,0 0 1 0 0,0 0-1 0 0,0 0 0 0 0,0 0 1 0 0,-1 0-1 0 0,1 0 0 0 0,3-1 1 0 0,6-2-1042 0 0,0 1 0 0 0,11-5 0 0 0,-9 2-1930 0 0,0-1 0 0 0,24-14 0 0 0,-18 8 664 0 0</inkml:trace>
</inkml:ink>
</file>

<file path=ppt/ink/ink6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45 1840 0 0,'0'-3'595'0'0,"0"0"0"0"0,-1 0 0 0 0,1 0 0 0 0,-1 0 0 0 0,0 1 0 0 0,0-1 0 0 0,0 0-1 0 0,0 1 1 0 0,0-1 0 0 0,-1 1 0 0 0,1-1 0 0 0,-1 1 0 0 0,0-1 0 0 0,-3-2 0 0 0,5 4-561 0 0,0 1 1 0 0,0 0 0 0 0,0 0 0 0 0,0 0 0 0 0,0 0-1 0 0,0 0 1 0 0,0 0 0 0 0,0 0 0 0 0,0 0-1 0 0,0 0 1 0 0,0 0 0 0 0,0 0 0 0 0,0 0 0 0 0,0 0-1 0 0,-1 0 1 0 0,1 0 0 0 0,0 0 0 0 0,0 0-1 0 0,0 0 1 0 0,0 0 0 0 0,0 0 0 0 0,0 0 0 0 0,0 0-1 0 0,0 0 1 0 0,0 0 0 0 0,0 0 0 0 0,0 0 0 0 0,0 0-1 0 0,0 0 1 0 0,0 0 0 0 0,0 0 0 0 0,0 0-1 0 0,0 0 1 0 0,-1 0 0 0 0,1 0 0 0 0,0 0 0 0 0,0 0-1 0 0,0 0 1 0 0,0 0 0 0 0,0 0 0 0 0,0 0-1 0 0,0 0 1 0 0,0 0 0 0 0,0 0 0 0 0,0 0 0 0 0,0 0-1 0 0,0 1 1 0 0,0-1 0 0 0,0 0 0 0 0,0 0 0 0 0,0 0-1 0 0,0 0 1 0 0,0 0 0 0 0,0 0 0 0 0,0 0-1 0 0,0 0 1 0 0,0 0 0 0 0,0 0 0 0 0,0 0 0 0 0,0 0-1 0 0,0 0 1 0 0,0 0 0 0 0,0 7 1406 0 0,2 6 189 0 0,3 2-687 0 0,0-1 1 0 0,0 1-1 0 0,4 30 1 0 0,-7-35-612 0 0,14 99 1223 0 0,3 178 0 0 0,-18-250-1495 0 0,0-6-76 0 0,5 43 0 0 0,-6-74 14 0 0,0 0 0 0 0,0 0 0 0 0,0 0 0 0 0,0 0 0 0 0,0 1 0 0 0,0-1 1 0 0,0 0-1 0 0,0 0 0 0 0,0 0 0 0 0,0 0 0 0 0,0 0 0 0 0,0 1 0 0 0,0-1 0 0 0,0 0 0 0 0,0 0 0 0 0,1 0 0 0 0,-1 0 0 0 0,0 0 0 0 0,0 1 0 0 0,0-1 0 0 0,0 0 0 0 0,0 0 0 0 0,0 0 0 0 0,0 0 0 0 0,1 0 0 0 0,-1 0 0 0 0,0 0 0 0 0,0 0 0 0 0,0 1 0 0 0,0-1 0 0 0,0 0 0 0 0,1 0 0 0 0,-1 0 0 0 0,0 0 0 0 0,0 0 0 0 0,0 0 0 0 0,0 0 0 0 0,1 0 1 0 0,-1 0-1 0 0,7-5-163 0 0,4-9-49 0 0,9-18 53 0 0,-12 17 108 0 0,1 1-1 0 0,1 0 1 0 0,0 0-1 0 0,16-16 1 0 0,-23 27 52 0 0,0 1-1 0 0,1-1 1 0 0,-1 0-1 0 0,0 1 1 0 0,1 0-1 0 0,0 0 1 0 0,-1 0-1 0 0,1 0 1 0 0,0 0-1 0 0,0 1 1 0 0,0-1-1 0 0,0 1 1 0 0,0 0 0 0 0,0 1-1 0 0,1-1 1 0 0,-1 1-1 0 0,0-1 1 0 0,0 1-1 0 0,0 1 1 0 0,1-1-1 0 0,-1 1 1 0 0,7 1-1 0 0,-7 0 2 0 0,0-1 1 0 0,0 1-1 0 0,0 0 0 0 0,0 1 0 0 0,0-1 0 0 0,-1 1 0 0 0,1 0 0 0 0,-1 0 0 0 0,0 0 0 0 0,1 0 0 0 0,-1 0 0 0 0,-1 1 0 0 0,1-1 0 0 0,2 6 0 0 0,-2-6 11 0 0,-2 0 0 0 0,1 0 0 0 0,0 1 0 0 0,0-1-1 0 0,-1 1 1 0 0,0-1 0 0 0,0 1 0 0 0,0-1 0 0 0,0 1 0 0 0,0 0 0 0 0,-1 0-1 0 0,0-1 1 0 0,0 1 0 0 0,0 0 0 0 0,0 0 0 0 0,0-1 0 0 0,-2 6-1 0 0,1-6-6 0 0,-1 0 0 0 0,0 0 0 0 0,0 1 0 0 0,0-2 0 0 0,0 1 0 0 0,0 0 0 0 0,-1 0 0 0 0,1-1 0 0 0,-1 1 0 0 0,0-1 0 0 0,1 0 0 0 0,-1 0 0 0 0,0 0 0 0 0,0 0 0 0 0,-1 0 0 0 0,1-1 0 0 0,0 0 0 0 0,-5 2 0 0 0,-5 1-15 0 0,0 0 0 0 0,0-1-1 0 0,-21 2 1 0 0,25-5-46 0 0,0 1 1 0 0,-1-1-1 0 0,1-1 0 0 0,0 0 0 0 0,0 0 0 0 0,0-1 1 0 0,0 0-1 0 0,0 0 0 0 0,0-1 0 0 0,-15-7 1 0 0,20 8-189 0 0,1 0 1 0 0,-1 0-1 0 0,1-1 1 0 0,0 1-1 0 0,0-1 1 0 0,0 1 0 0 0,0-1-1 0 0,1 0 1 0 0,-1 0-1 0 0,1 0 1 0 0,-1 0-1 0 0,-1-5 1 0 0,3 5-245 0 0,0 0 0 0 0,0 0-1 0 0,0 0 1 0 0,0 0 0 0 0,0 0 0 0 0,1-1 0 0 0,-1 1-1 0 0,1 0 1 0 0,0 0 0 0 0,0-1 0 0 0,0 1 0 0 0,1 0-1 0 0,-1-1 1 0 0,1 1 0 0 0,0 0 0 0 0,1-5 0 0 0,6-11-1489 0 0</inkml:trace>
</inkml:ink>
</file>

<file path=ppt/ink/ink6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81 512 0 0,'-21'1'2872'0'0,"-3"0"5166"0"0,24-1-7944 0 0,-1 0 0 0 0,1 0 0 0 0,0 0 0 0 0,0 1 0 0 0,-1-1-1 0 0,1 0 1 0 0,0 0 0 0 0,0 0 0 0 0,0 1 0 0 0,-1-1-1 0 0,1 0 1 0 0,0 0 0 0 0,0 1 0 0 0,0-1 0 0 0,0 0 0 0 0,0 0-1 0 0,0 1 1 0 0,0-1 0 0 0,-1 0 0 0 0,1 1 0 0 0,0-1 0 0 0,0 0-1 0 0,0 1 1 0 0,0-1 0 0 0,0 0 0 0 0,0 0 0 0 0,0 1-1 0 0,0-1 1 0 0,0 0 0 0 0,1 1 0 0 0,-1-1 0 0 0,0 0 0 0 0,0 0-1 0 0,0 1 1 0 0,0-1 0 0 0,0 0 0 0 0,0 1 0 0 0,1-1 0 0 0,-1 0-1 0 0,0 0 1 0 0,0 1 0 0 0,9 15 1203 0 0,-7-13-901 0 0,2 4-167 0 0,1 0 1 0 0,-1 0 0 0 0,1-1-1 0 0,0 0 1 0 0,1 0 0 0 0,-1 0-1 0 0,1-1 1 0 0,0 1 0 0 0,1-2-1 0 0,-1 1 1 0 0,1-1 0 0 0,14 7-1 0 0,-10-6-197 0 0,0 0 1 0 0,0-1-1 0 0,0-1 0 0 0,1 0 0 0 0,0 0 0 0 0,0-1 1 0 0,0-1-1 0 0,13 1 0 0 0,-19-3-43 0 0,0 1 1 0 0,0-1-1 0 0,0 0 0 0 0,0 0 1 0 0,0 0-1 0 0,0-1 0 0 0,-1 0 0 0 0,1 0 1 0 0,0-1-1 0 0,-1 0 0 0 0,0 0 1 0 0,0 0-1 0 0,8-6 0 0 0,-9 6 9 0 0,-1 0-1 0 0,1 0 1 0 0,-1-1-1 0 0,0 1 0 0 0,0-1 1 0 0,-1 0-1 0 0,1 1 1 0 0,-1-1-1 0 0,0 0 0 0 0,0-1 1 0 0,0 1-1 0 0,0 0 1 0 0,-1-1-1 0 0,0 1 1 0 0,0 0-1 0 0,0-1 0 0 0,0 1 1 0 0,-1-7-1 0 0,0 7 5 0 0,0 0-1 0 0,0-1 0 0 0,-1 1 1 0 0,0 0-1 0 0,0 0 0 0 0,0 0 1 0 0,0 0-1 0 0,-1 1 0 0 0,0-1 1 0 0,1 0-1 0 0,-1 1 0 0 0,-1-1 1 0 0,1 1-1 0 0,0-1 0 0 0,-1 1 1 0 0,0 0-1 0 0,0 0 0 0 0,0 0 1 0 0,0 1-1 0 0,0-1 0 0 0,0 1 1 0 0,-7-4-1 0 0,3 2 13 0 0,0 0 1 0 0,-1 1-1 0 0,1 0 1 0 0,-1 1-1 0 0,0 0 1 0 0,0 0-1 0 0,0 0 0 0 0,0 1 1 0 0,0 0-1 0 0,-14 1 1 0 0,13 1 42 0 0,0 0-1 0 0,-1 0 1 0 0,1 1 0 0 0,0 0 0 0 0,0 1 0 0 0,0 0 0 0 0,0 0-1 0 0,0 1 1 0 0,1 0 0 0 0,0 1 0 0 0,-1 0 0 0 0,-10 9 0 0 0,14-10 25 0 0,0 0 1 0 0,0 1-1 0 0,0-1 1 0 0,1 1-1 0 0,0 1 1 0 0,0-1-1 0 0,0 1 1 0 0,1-1-1 0 0,0 1 1 0 0,0 0 0 0 0,0 0-1 0 0,1 0 1 0 0,0 1-1 0 0,0-1 1 0 0,0 0-1 0 0,1 1 1 0 0,0 0-1 0 0,0 10 1 0 0,1-12-53 0 0,0-1 1 0 0,0 0-1 0 0,1 1 1 0 0,0-1-1 0 0,0 0 0 0 0,0 1 1 0 0,1-1-1 0 0,-1 0 1 0 0,1 0-1 0 0,0 0 1 0 0,5 6-1 0 0,-3-4 7 0 0,1 0 0 0 0,0 0 0 0 0,0-1 1 0 0,0 0-1 0 0,1 0 0 0 0,8 6 0 0 0,4 0-82 0 0,0-1 1 0 0,0-1-1 0 0,1 0 0 0 0,21 6 0 0 0,-25-10-201 0 0,0-1 0 0 0,1 0-1 0 0,-1-1 1 0 0,1-1 0 0 0,17 0-1 0 0,-22-2-973 0 0,1 0-1 0 0,-1-1 1 0 0,1 0-1 0 0,15-5 1 0 0,-4 0-2820 0 0</inkml:trace>
</inkml:ink>
</file>

<file path=ppt/ink/ink6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82 158 512 0 0,'6'-4'7057'0'0,"-3"3"-5143"0"0,-3 8-107 0 0,-24 90 4015 0 0,22-89-5571 0 0,0 1 1 0 0,1-1-1 0 0,-1 1 1 0 0,1 12-1 0 0,1-17-163 0 0,0-1 0 0 0,1 1 0 0 0,-1 0-1 0 0,1-1 1 0 0,0 1 0 0 0,-1-1 0 0 0,2 1-1 0 0,-1-1 1 0 0,0 1 0 0 0,1-1-1 0 0,-1 0 1 0 0,1 0 0 0 0,2 4 0 0 0,-4-8-81 0 0,0 1 1 0 0,0 0 0 0 0,0 0 0 0 0,0 0 0 0 0,0-1 0 0 0,0 1 0 0 0,0 0 0 0 0,0 0 0 0 0,0-1 0 0 0,0 1 0 0 0,0 0 0 0 0,1 0-1 0 0,-1-1 1 0 0,0 1 0 0 0,0 0 0 0 0,0 0 0 0 0,0 0 0 0 0,0-1 0 0 0,0 1 0 0 0,0 0 0 0 0,1 0 0 0 0,-1 0 0 0 0,0 0 0 0 0,0-1-1 0 0,0 1 1 0 0,0 0 0 0 0,1 0 0 0 0,-1 0 0 0 0,0 0 0 0 0,0 0 0 0 0,0 0 0 0 0,1-1 0 0 0,-1 1 0 0 0,0 0 0 0 0,0 0-1 0 0,1 0 1 0 0,-1 0 0 0 0,0 0 0 0 0,0 0 0 0 0,0 0 0 0 0,1 0 0 0 0,-1 0 0 0 0,0 0 0 0 0,0 0 0 0 0,1 0 0 0 0,-1 0 0 0 0,0 0-1 0 0,0 0 1 0 0,1 0 0 0 0,-1 0 0 0 0,0 1 0 0 0,0-1 0 0 0,0 0 0 0 0,1 0 0 0 0,-1 0 0 0 0,0 0 0 0 0,0 0 0 0 0,0 1 0 0 0,0-1-1 0 0,1 0 1 0 0,-1 0 0 0 0,0 0 0 0 0,0 0 0 0 0,0 1 0 0 0,0-1 0 0 0,0 0 0 0 0,1 1 0 0 0,-1-3 22 0 0,0 0 1 0 0,0 0 0 0 0,0 0-1 0 0,0 0 1 0 0,0 0-1 0 0,0 0 1 0 0,-1-3-1 0 0,-9-16 236 0 0,-14-19-1 0 0,18 30-189 0 0,-1 0-1 0 0,1 0 1 0 0,1-1 0 0 0,0 0 0 0 0,0 0-1 0 0,1-1 1 0 0,0 1 0 0 0,-3-21 0 0 0,6 24-78 0 0,1-1-1 0 0,0 0 1 0 0,0 1 0 0 0,1-1 0 0 0,0 0 0 0 0,0 1 0 0 0,1-1 0 0 0,0 1 0 0 0,6-16 0 0 0,-6 20-6 0 0,0 0 0 0 0,0 1 0 0 0,0-1 0 0 0,0 1 0 0 0,1-1 0 0 0,0 1 0 0 0,0 0 0 0 0,0 0 0 0 0,0 0 0 0 0,0 0 0 0 0,1 0 0 0 0,-1 1 0 0 0,1 0 0 0 0,-1-1 0 0 0,1 1 0 0 0,0 1 0 0 0,0-1 0 0 0,0 0 0 0 0,0 1 0 0 0,0 0 0 0 0,0 0 1 0 0,5 0-1 0 0,24-2-153 0 0,0 2 0 0 0,-1 1 0 0 0,1 2 0 0 0,45 8 0 0 0,-43-4-1084 0 0,0 2 0 0 0,39 14 0 0 0,-44-10-393 0 0</inkml:trace>
</inkml:ink>
</file>

<file path=ppt/ink/ink6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16 512 0 0,'0'-16'13418'0'0,"7"23"-12026"0"0,18 29-652 0 0,-2 0 1 0 0,-2 2 0 0 0,-1 0-1 0 0,-2 1 1 0 0,-1 1-1 0 0,11 45 1 0 0,-10 9-659 0 0,-8-33-290 0 0,-8-54 300 0 0,1 5-1141 0 0,1-13-114 0 0,2-7-411 0 0,12-21-5866 0 0,-11 15 4731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510 168 512 0 0,'-12'-3'1324'0'0,"0"0"1"0"0,0 1-1 0 0,-14-1 0 0 0,20 3-925 0 0,0 1 0 0 0,0-1 0 0 0,0 1 0 0 0,0 0 1 0 0,0 0-1 0 0,0 1 0 0 0,1-1 0 0 0,-10 5 0 0 0,2 1 37 0 0,0 0 1 0 0,1 1 0 0 0,-21 15-1 0 0,-30 34 805 0 0,63-57-1225 0 0,-32 30 747 0 0,2 0 1 0 0,1 2-1 0 0,1 1 1 0 0,2 1-1 0 0,-25 45 1 0 0,42-64-614 0 0,1 0 1 0 0,1 1 0 0 0,1 0-1 0 0,0 1 1 0 0,1-1-1 0 0,1 1 1 0 0,0 0-1 0 0,1 0 1 0 0,1 0-1 0 0,1 0 1 0 0,1 1-1 0 0,0-1 1 0 0,1 0-1 0 0,0 0 1 0 0,8 31-1 0 0,-5-34-149 0 0,1 0 0 0 0,0 0 0 0 0,1-1 0 0 0,1 1 0 0 0,0-2-1 0 0,1 1 1 0 0,0-1 0 0 0,1 0 0 0 0,19 20 0 0 0,-12-17-34 0 0,0 0 0 0 0,1-2 0 0 0,0 0 0 0 0,1-1 0 0 0,0-1 0 0 0,25 11 0 0 0,-30-16-1 0 0,1-1 1 0 0,0-1 0 0 0,1 0-1 0 0,-1-1 1 0 0,1 0-1 0 0,22 0 1 0 0,-9-2-132 0 0,-1-1 0 0 0,45-6 1 0 0,-54 2 21 0 0,0 0 0 0 0,0-1 0 0 0,-1-1 0 0 0,1-1 0 0 0,-2 0 1 0 0,1-2-1 0 0,-1 1 0 0 0,0-2 0 0 0,0 0 0 0 0,20-19 0 0 0,-14 10-341 0 0,-1-1 0 0 0,0-1 0 0 0,-2-1 0 0 0,-1-1 0 0 0,30-49 0 0 0,-28 36 175 0 0,-2 0 0 0 0,-2-1-1 0 0,-1 0 1 0 0,-2-1 0 0 0,-2-1 0 0 0,-2 0 0 0 0,-1-1 0 0 0,-2 0-1 0 0,-1 0 1 0 0,-2 0 0 0 0,-5-61 0 0 0,0 74 455 0 0,-2-1 0 0 0,-10-40 1 0 0,11 57 11 0 0,-1 1 1 0 0,1-1 0 0 0,-2 1-1 0 0,1 0 1 0 0,-1 1 0 0 0,-1-1 0 0 0,0 1-1 0 0,0 0 1 0 0,-11-12 0 0 0,11 16-40 0 0,0 0 1 0 0,-1 0 0 0 0,0 1 0 0 0,0 0-1 0 0,0 0 1 0 0,0 0 0 0 0,0 1-1 0 0,-1 0 1 0 0,0 0 0 0 0,1 1 0 0 0,-1 0-1 0 0,0 1 1 0 0,0-1 0 0 0,0 1 0 0 0,-11 1-1 0 0,1 0 60 0 0,0 1 0 0 0,-1 0 0 0 0,1 2 0 0 0,0 0-1 0 0,-31 10 1 0 0,13 0-178 0 0,1 1 1 0 0,1 2-1 0 0,0 1 0 0 0,2 1 0 0 0,0 2 0 0 0,0 1 0 0 0,2 2 1 0 0,1 1-1 0 0,1 1 0 0 0,1 2 0 0 0,2 0 0 0 0,0 2 0 0 0,2 0 1 0 0,1 2-1 0 0,-21 39 0 0 0,33-52-353 0 0,2 0-1 0 0,1 1 1 0 0,-8 27 0 0 0,10-24-1599 0 0,0 0 1 0 0,-2 40 0 0 0,6-9-2039 0 0</inkml:trace>
</inkml:ink>
</file>

<file path=ppt/ink/ink6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109 159 1248 0 0,'-10'-1'1599'0'0,"0"-1"1"0"0,0 0-1 0 0,1-1 0 0 0,-1 0 0 0 0,1 0 0 0 0,-1-1 0 0 0,1 0 1 0 0,-11-8-1 0 0,19 12-1557 0 0,0-1 1 0 0,0 0 0 0 0,0 0 0 0 0,0 0 0 0 0,0 0-1 0 0,1 0 1 0 0,-1 0 0 0 0,0 0 0 0 0,1 0-1 0 0,-1 0 1 0 0,1 0 0 0 0,-1 0 0 0 0,1 0 0 0 0,-1 0-1 0 0,1-1 1 0 0,0 1 0 0 0,-1 0 0 0 0,1 0-1 0 0,0-1 1 0 0,0 1 0 0 0,0 0 0 0 0,0 0 0 0 0,0 0-1 0 0,0-1 1 0 0,1 1 0 0 0,-1 0 0 0 0,0 0-1 0 0,1-2 1 0 0,0 0-35 0 0,0 1-1 0 0,0-1 1 0 0,0 0-1 0 0,1 1 1 0 0,-1-1-1 0 0,1 1 1 0 0,-1-1 0 0 0,1 1-1 0 0,0 0 1 0 0,0-1-1 0 0,3-1 1 0 0,2-1-6 0 0,0 0 0 0 0,1 0 1 0 0,0 1-1 0 0,0 0 0 0 0,0 0 1 0 0,1 1-1 0 0,-1 0 0 0 0,15-2 0 0 0,9-1-78 0 0,34-1-1 0 0,-26 4 48 0 0,0-1-135 0 0,55 2 1 0 0,-75 3 118 0 0,1 1 0 0 0,-1 1 1 0 0,0 0-1 0 0,31 10 0 0 0,-46-11 45 0 0,1 0-1 0 0,-1 1 1 0 0,1-1-1 0 0,-1 1 1 0 0,0 0-1 0 0,0 0 0 0 0,6 5 1 0 0,-10-7 1 0 0,-1 0 0 0 0,1-1 0 0 0,0 1 0 0 0,-1 0 0 0 0,1 0 0 0 0,0 0 0 0 0,-1 0 0 0 0,1 0 0 0 0,-1 0 0 0 0,1 0 0 0 0,-1 0 1 0 0,0 0-1 0 0,1 0 0 0 0,-1 0 0 0 0,0 0 0 0 0,0 0 0 0 0,0 0 0 0 0,0 2 0 0 0,0-2 2 0 0,0 1-1 0 0,-1-1 1 0 0,1 1 0 0 0,-1-1-1 0 0,1 1 1 0 0,-1-1 0 0 0,0 1 0 0 0,0-1-1 0 0,0 0 1 0 0,1 1 0 0 0,-1-1-1 0 0,-1 0 1 0 0,1 0 0 0 0,0 0-1 0 0,0 0 1 0 0,-2 2 0 0 0,-3 1 1 0 0,0 1 0 0 0,-1-1 0 0 0,0 0 0 0 0,0 0 0 0 0,0-1 0 0 0,0 0 0 0 0,0 0 0 0 0,-13 2 0 0 0,-7 1-23 0 0,-32 1 1 0 0,28-3 5 0 0,21-3-25 0 0,-85 9 106 0 0,79-10-215 0 0,1 0 1 0 0,0-1-1 0 0,0 0 0 0 0,-19-4 0 0 0,31 4-4 0 0,1 0 0 0 0,-1 0 0 0 0,0 0 0 0 0,0 0-1 0 0,0 0 1 0 0,0-1 0 0 0,-4-3 0 0 0,6 5 25 0 0,0-1 1 0 0,1 1 0 0 0,-1-1-1 0 0,0 1 1 0 0,1-1-1 0 0,-1 0 1 0 0,1 0 0 0 0,-1 1-1 0 0,1-1 1 0 0,-1 0-1 0 0,1 0 1 0 0,0 1 0 0 0,-1-1-1 0 0,1 0 1 0 0,0 0-1 0 0,0 0 1 0 0,-1 0 0 0 0,1 0-1 0 0,0 1 1 0 0,0-1-1 0 0,0 0 1 0 0,0 0 0 0 0,0 0-1 0 0,0 0 1 0 0,0 0-1 0 0,1 0 1 0 0,-1 1 0 0 0,0-1-1 0 0,0 0 1 0 0,1 0-1 0 0,-1 0 1 0 0,1-1 0 0 0,5-7-1033 0 0</inkml:trace>
</inkml:ink>
</file>

<file path=ppt/ink/ink6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1600 0 0,'-3'2'6102'0'0,"3"-1"-6017"0"0,-1-1 1 0 0,1 0-1 0 0,0 0 1 0 0,0 0-1 0 0,0 0 1 0 0,0 0-1 0 0,0 0 1 0 0,-1 0-1 0 0,1 1 1 0 0,0-1-1 0 0,0 0 1 0 0,0 0-1 0 0,0 0 1 0 0,0 0-1 0 0,0 1 1 0 0,0-1-1 0 0,0 0 1 0 0,0 0-1 0 0,0 0 1 0 0,-1 0-1 0 0,1 1 1 0 0,0-1-1 0 0,0 0 1 0 0,0 0-1 0 0,0 0 1 0 0,0 1-1 0 0,0-1 1 0 0,0 0-1 0 0,0 0 1 0 0,1 0-1 0 0,-1 0 1 0 0,0 1-1 0 0,0-1 1 0 0,0 0-1 0 0,0 0 1 0 0,0 0-1 0 0,0 0 1 0 0,0 1-1 0 0,0-1 1 0 0,0 0-1 0 0,0 0 1 0 0,1 0-1 0 0,-1 0 1 0 0,0 0-1 0 0,0 1 1 0 0,0-1-1 0 0,0 0 1 0 0,0 0-1 0 0,1 0 1 0 0,-1 0-1 0 0,0 0 1 0 0,0 0-1 0 0,7 13 1173 0 0,0 0 0 0 0,-1 0-1 0 0,7 21 1 0 0,-7-16-1037 0 0,12 23-1 0 0,-15-36-217 0 0,0 1 0 0 0,1-1 1 0 0,-1 1-1 0 0,1-1 0 0 0,0 0 0 0 0,1 0 0 0 0,-1-1 0 0 0,11 8 0 0 0,-13-10-177 0 0,1 0 0 0 0,0-1-1 0 0,0 1 1 0 0,0-1-1 0 0,-1 0 1 0 0,1 0 0 0 0,0 0-1 0 0,6 1 1 0 0,-6-2-321 0 0,0 0-1 0 0,0 0 1 0 0,0 0-1 0 0,0 0 1 0 0,0-1-1 0 0,0 1 1 0 0,0-1-1 0 0,1 0 1 0 0,4-2-1 0 0,8-3-3303 0 0</inkml:trace>
</inkml:ink>
</file>

<file path=ppt/ink/ink6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 2713 0 0,'-7'-8'2720'0'0,"-2"2"3017"0"0,2 5-5441 0 0,2 1 97 0 0,0 0-81 0 0,4 2 184 0 0,1 0 0 0 0,1 4-272 0 0,2-2 128 0 0,3 1-360 0 0,1 2 8 0 0,0-1-128 0 0,3 1-56 0 0,4 0-760 0 0,0-1-1273 0 0,2-1-47 0 0</inkml:trace>
</inkml:ink>
</file>

<file path=ppt/ink/ink6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 2248 0 0,'-13'10'7317'0'0,"13"-9"-7242"0"0,0-1 1 0 0,0 1-1 0 0,0 0 1 0 0,-1-1-1 0 0,1 1 1 0 0,0 0-1 0 0,0-1 1 0 0,0 1-1 0 0,0-1 1 0 0,0 1-1 0 0,0 0 1 0 0,0-1-1 0 0,0 1 1 0 0,1 0-1 0 0,-1-1 1 0 0,0 1-1 0 0,0-1 1 0 0,0 1-1 0 0,1 0 1 0 0,-1-1-1 0 0,0 1 1 0 0,1-1-1 0 0,-1 1 1 0 0,0-1-1 0 0,2 2 1 0 0,1 3 86 0 0,2 0 1 0 0,-1-1-1 0 0,0 1 1 0 0,1-1 0 0 0,0 0-1 0 0,0 0 1 0 0,0 0-1 0 0,1-1 1 0 0,-1 0-1 0 0,1 0 1 0 0,0 0-1 0 0,0-1 1 0 0,10 3 0 0 0,-6-2-146 0 0,1-1 0 0 0,0 0 1 0 0,0-1-1 0 0,0 0 1 0 0,0-1-1 0 0,0 0 1 0 0,11-2-1 0 0,-6 0 22 0 0,29-8 0 0 0,-38 8-33 0 0,0 0 1 0 0,-1-1-1 0 0,1 0 0 0 0,-1 0 1 0 0,0 0-1 0 0,11-8 1 0 0,-15 8-2 0 0,1 1 0 0 0,-1-1 0 0 0,-1 1 0 0 0,1-1 0 0 0,0 0 0 0 0,-1 0-1 0 0,1 0 1 0 0,-1 0 0 0 0,0 0 0 0 0,0 0 0 0 0,0 0 0 0 0,0-1 0 0 0,-1 1 0 0 0,1 0 0 0 0,-1 0 0 0 0,0-1 0 0 0,0 1 0 0 0,0 0 0 0 0,0 0 0 0 0,-1-1 0 0 0,0-4 0 0 0,0 6 19 0 0,1-1 1 0 0,-1 0-1 0 0,1 1 0 0 0,-1-1 0 0 0,0 1 1 0 0,0-1-1 0 0,0 1 0 0 0,0 0 0 0 0,-1-1 1 0 0,1 1-1 0 0,0 0 0 0 0,-1 0 0 0 0,0 0 0 0 0,1 0 1 0 0,-1 0-1 0 0,0 0 0 0 0,0 1 0 0 0,0-1 1 0 0,-1 0-1 0 0,1 1 0 0 0,0 0 0 0 0,0-1 1 0 0,-1 1-1 0 0,1 0 0 0 0,-1 0 0 0 0,1 1 1 0 0,-3-2-1 0 0,-5 2 58 0 0,1 0 1 0 0,0 0 0 0 0,-1 1-1 0 0,1 0 1 0 0,0 0-1 0 0,0 1 1 0 0,-10 3 0 0 0,-1 2 220 0 0,1 1 0 0 0,-21 10 1 0 0,33-14-180 0 0,0 1-1 0 0,0-1 1 0 0,0 1-1 0 0,1 0 1 0 0,-1 1 0 0 0,1-1-1 0 0,1 1 1 0 0,-1 0 0 0 0,1 1-1 0 0,-6 8 1 0 0,9-11-92 0 0,0-1-1 0 0,0 1 1 0 0,0-1 0 0 0,1 1-1 0 0,-1 0 1 0 0,1-1-1 0 0,0 1 1 0 0,0 0 0 0 0,1 0-1 0 0,-1 0 1 0 0,1 0 0 0 0,0 0-1 0 0,0 0 1 0 0,0 0-1 0 0,0 0 1 0 0,1 0 0 0 0,0 0-1 0 0,-1 0 1 0 0,1-1-1 0 0,1 1 1 0 0,-1 0 0 0 0,1 0-1 0 0,2 4 1 0 0,-1-2-18 0 0,1-1 0 0 0,0 1 0 0 0,0-1-1 0 0,1 0 1 0 0,-1-1 0 0 0,1 1 0 0 0,0-1 0 0 0,0 0 0 0 0,7 4-1 0 0,-3-2-36 0 0,1-1-1 0 0,0 0 0 0 0,0-1 0 0 0,20 6 1 0 0,1-4-266 0 0,-1 0 0 0 0,60 1 0 0 0,-73-6-338 0 0,0-1 0 0 0,-1-1-1 0 0,20-3 1 0 0,-16 0-1838 0 0,-1-1 0 0 0,25-9 1 0 0,-26 8 911 0 0</inkml:trace>
</inkml:ink>
</file>

<file path=ppt/ink/ink6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89 8 0 0,'18'-12'1241'0'0,"-17"12"-1100"0"0,1-1-1 0 0,-1 1 1 0 0,0-1 0 0 0,1 0-1 0 0,-1 1 1 0 0,0-1 0 0 0,0 0 0 0 0,0 0-1 0 0,0 0 1 0 0,0 0 0 0 0,0 0 0 0 0,0 0-1 0 0,0 0 1 0 0,0 0 0 0 0,0 0-1 0 0,0 0 1 0 0,-1-1 0 0 0,1 1 0 0 0,0 0-1 0 0,-1 0 1 0 0,1-1 0 0 0,-1 1-1 0 0,0-1 1 0 0,1 1 0 0 0,-1 0 0 0 0,0-1-1 0 0,0-2 1 0 0,0 2 151 0 0,0 0-1 0 0,0 0 1 0 0,0-1-1 0 0,0 1 1 0 0,-1 0-1 0 0,1 0 1 0 0,-1 0-1 0 0,1 0 1 0 0,-1 0-1 0 0,0 0 1 0 0,0 0-1 0 0,0 0 1 0 0,0 0-1 0 0,0 0 1 0 0,-3-3-1 0 0,3 4-138 0 0,0 0-1 0 0,-1 0 0 0 0,1 1 1 0 0,0-1-1 0 0,0 0 0 0 0,-1 1 1 0 0,1-1-1 0 0,0 1 0 0 0,-1-1 1 0 0,1 1-1 0 0,0-1 0 0 0,-1 1 0 0 0,1 0 1 0 0,-1 0-1 0 0,1 0 0 0 0,-1 0 1 0 0,1 0-1 0 0,0 0 0 0 0,-1 0 1 0 0,1 0-1 0 0,-1 1 0 0 0,1-1 1 0 0,-1 1-1 0 0,1-1 0 0 0,-2 2 1 0 0,-2 0 50 0 0,0 0 1 0 0,0 1 0 0 0,0 0-1 0 0,1 0 1 0 0,-1 1 0 0 0,1-1-1 0 0,0 1 1 0 0,0 0 0 0 0,0 0-1 0 0,1 0 1 0 0,-1 0 0 0 0,1 1-1 0 0,0-1 1 0 0,0 1-1 0 0,1 0 1 0 0,-1 0 0 0 0,1 0-1 0 0,0 0 1 0 0,-1 6 0 0 0,2-7-164 0 0,0 1-1 0 0,0 0 1 0 0,0 0 0 0 0,0 0 0 0 0,1-1 0 0 0,0 1-1 0 0,0 0 1 0 0,0 0 0 0 0,1 0 0 0 0,-1 0 0 0 0,1-1 0 0 0,0 1-1 0 0,1 0 1 0 0,-1 0 0 0 0,1-1 0 0 0,0 1 0 0 0,0-1-1 0 0,0 0 1 0 0,1 0 0 0 0,0 0 0 0 0,4 6 0 0 0,0-3-67 0 0,0-1 0 0 0,0 0 0 0 0,0-1 1 0 0,1 0-1 0 0,-1 0 0 0 0,1 0 1 0 0,0-1-1 0 0,1-1 0 0 0,-1 1 0 0 0,12 2 1 0 0,-7-3-397 0 0,0 0 0 0 0,0-1 0 0 0,1 0 0 0 0,-1-1 0 0 0,0 0 0 0 0,19-3 1 0 0,-22 1-691 0 0,-1-2 0 0 0,0 1 0 0 0,0-1 0 0 0,0 0 1 0 0,-1-1-1 0 0,13-6 0 0 0,-20 9 709 0 0,13-5-2902 0 0</inkml:trace>
</inkml:ink>
</file>

<file path=ppt/ink/ink6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1728 0 0,'-24'4'5160'0'0,"16"-3"-4260"0"0,1 0 0 0 0,0 0 0 0 0,0 0-1 0 0,0 1 1 0 0,-11 5 0 0 0,16-6-783 0 0,1 0 1 0 0,-1 0 0 0 0,1 0-1 0 0,-1 0 1 0 0,1 0 0 0 0,-1 0 0 0 0,1 0-1 0 0,0 1 1 0 0,0-1 0 0 0,0 0 0 0 0,0 1-1 0 0,0-1 1 0 0,0 1 0 0 0,0-1-1 0 0,0 1 1 0 0,0 0 0 0 0,1-1 0 0 0,-1 1-1 0 0,1 0 1 0 0,-1 0 0 0 0,1-1 0 0 0,0 1-1 0 0,-1 0 1 0 0,1 0 0 0 0,0-1-1 0 0,0 1 1 0 0,1 0 0 0 0,-1 2 0 0 0,1-2-83 0 0,-1-1-1 0 0,1 1 1 0 0,-1-1 0 0 0,1 1 0 0 0,-1-1 0 0 0,1 0 0 0 0,0 1 0 0 0,0-1 0 0 0,0 0-1 0 0,0 1 1 0 0,0-1 0 0 0,0 0 0 0 0,0 0 0 0 0,0 0 0 0 0,1 0 0 0 0,-1 0 0 0 0,0 0 0 0 0,0 0-1 0 0,1-1 1 0 0,-1 1 0 0 0,3 0 0 0 0,4 3 14 0 0,1-1-1 0 0,13 3 1 0 0,-11-3 9 0 0,5 0-101 0 0,0 0-1 0 0,0-1 1 0 0,0-1 0 0 0,0-1 0 0 0,0 0 0 0 0,29-5 0 0 0,-3-4-66 0 0,-40 9 97 0 0,1-1-1 0 0,0 0 1 0 0,-1 0-1 0 0,1-1 1 0 0,0 1-1 0 0,-1 0 1 0 0,0-1 0 0 0,1 0-1 0 0,-1 1 1 0 0,0-1-1 0 0,0 0 1 0 0,3-4-1 0 0,-4 5 7 0 0,-1 1 0 0 0,1-1 0 0 0,-1 0 0 0 0,1 0 0 0 0,-1 0-1 0 0,1 0 1 0 0,-1 0 0 0 0,0 0 0 0 0,1 0 0 0 0,-1 0 0 0 0,0 0 0 0 0,0 0-1 0 0,0 0 1 0 0,0 0 0 0 0,0 0 0 0 0,0 0 0 0 0,0 0 0 0 0,0 0-1 0 0,-1 0 1 0 0,1 0 0 0 0,-1-2 0 0 0,1 2 1 0 0,-1-1 0 0 0,0 0 0 0 0,0 0 0 0 0,-1 1 0 0 0,1-1 0 0 0,0 1 0 0 0,-1-1 0 0 0,1 1 0 0 0,0 0 0 0 0,-3-2 0 0 0,-2-1 4 0 0,1 1-1 0 0,0 0 1 0 0,-1 0 0 0 0,1 1-1 0 0,-1 0 1 0 0,-8-3-1 0 0,2 3 33 0 0,-1 0-1 0 0,0 0 0 0 0,0 2 0 0 0,0-1 1 0 0,0 2-1 0 0,0-1 0 0 0,0 2 0 0 0,0 0 1 0 0,0 0-1 0 0,-18 7 0 0 0,23-6 45 0 0,1-1 0 0 0,0 1 0 0 0,1 0 0 0 0,-1 0-1 0 0,1 1 1 0 0,-1 0 0 0 0,1 0 0 0 0,0 1 0 0 0,0 0 0 0 0,1 0 0 0 0,0 0-1 0 0,-1 1 1 0 0,2-1 0 0 0,-1 1 0 0 0,1 0 0 0 0,0 1 0 0 0,0-1-1 0 0,0 1 1 0 0,-3 11 0 0 0,6-15-43 0 0,0 0 0 0 0,0 1 0 0 0,0-1 0 0 0,1 1 0 0 0,-1-1 1 0 0,1 0-1 0 0,0 1 0 0 0,0-1 0 0 0,0 1 0 0 0,1-1 0 0 0,-1 0 0 0 0,1 1 0 0 0,0-1 0 0 0,0 0 0 0 0,0 1 0 0 0,3 5 0 0 0,-2-5-19 0 0,1 0 1 0 0,0 0-1 0 0,0 0 0 0 0,1 0 0 0 0,-1 0 0 0 0,1-1 0 0 0,0 0 0 0 0,0 0 0 0 0,0 0 0 0 0,6 4 0 0 0,7 1-80 0 0,0 0 0 0 0,0-1-1 0 0,1-1 1 0 0,36 8-1 0 0,-21-7-369 0 0,0-2 0 0 0,35 2-1 0 0,-44-7-1762 0 0,42-3-1 0 0,-22-7-2883 0 0,-35 7 4365 0 0,16-4-1485 0 0</inkml:trace>
</inkml:ink>
</file>

<file path=ppt/ink/ink6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77 169 1000 0 0,'-13'-1'4424'0'0,"23"1"-2229"0"0,-4-1-1944 0 0,0 0 0 0 0,0 0 0 0 0,0 0 1 0 0,0-1-1 0 0,0 1 0 0 0,-1-1 0 0 0,1-1 0 0 0,-1 1 0 0 0,1-1 0 0 0,-1 0 1 0 0,0 0-1 0 0,0-1 0 0 0,0 0 0 0 0,0 1 0 0 0,-1-2 0 0 0,6-5 0 0 0,2-4 220 0 0,0 0 0 0 0,0-2-1 0 0,17-30 1 0 0,-28 44-465 0 0,7-17 979 0 0,-11 13-153 0 0,-8 4-20 0 0,1 4-612 0 0,-1 0-1 0 0,0 0 1 0 0,1 1 0 0 0,-1 0-1 0 0,-18 10 1 0 0,13-5-94 0 0,0 1 0 0 0,-27 19 1 0 0,38-23-73 0 0,-1-1 0 0 0,1 1 0 0 0,0 0 0 0 0,0 0 1 0 0,0 0-1 0 0,1 1 0 0 0,0 0 0 0 0,-4 6 1 0 0,7-10-23 0 0,0 0 1 0 0,0 0-1 0 0,1 0 1 0 0,-1 0 0 0 0,0 1-1 0 0,1-1 1 0 0,0 0-1 0 0,-1 0 1 0 0,1 0-1 0 0,0 1 1 0 0,0-1 0 0 0,0 0-1 0 0,0 0 1 0 0,1 1-1 0 0,-1-1 1 0 0,1 0-1 0 0,-1 0 1 0 0,1 0 0 0 0,0 0-1 0 0,0 0 1 0 0,0 0-1 0 0,0 0 1 0 0,0 0 0 0 0,0 0-1 0 0,0 0 1 0 0,1 0-1 0 0,-1-1 1 0 0,1 1-1 0 0,1 1 1 0 0,8 7 10 0 0,1-1 0 0 0,1 0 1 0 0,-1-1-1 0 0,1-1 0 0 0,25 11 0 0 0,13 8 9 0 0,-29-14-52 0 0,-8-4 73 0 0,0 0-1 0 0,0 1 0 0 0,0 0 1 0 0,-1 1-1 0 0,23 23 0 0 0,-36-33-47 0 0,1 1 0 0 0,-1-1 0 0 0,0 0 0 0 0,1 1 0 0 0,-1-1-1 0 0,0 1 1 0 0,1-1 0 0 0,-1 0 0 0 0,0 1 0 0 0,0-1-1 0 0,1 1 1 0 0,-1-1 0 0 0,0 1 0 0 0,0-1 0 0 0,0 0 0 0 0,0 1-1 0 0,0-1 1 0 0,0 1 0 0 0,0-1 0 0 0,0 1 0 0 0,0-1-1 0 0,0 1 1 0 0,0-1 0 0 0,0 1 0 0 0,0-1 0 0 0,0 1 0 0 0,0-1-1 0 0,0 1 1 0 0,0-1 0 0 0,-1 0 0 0 0,1 1 0 0 0,0-1-1 0 0,0 1 1 0 0,-1-1 0 0 0,1 1 0 0 0,0-1 0 0 0,-1 0 0 0 0,1 1-1 0 0,0-1 1 0 0,-1 0 0 0 0,1 1 0 0 0,0-1 0 0 0,-1 0 0 0 0,1 0-1 0 0,-1 1 1 0 0,1-1 0 0 0,0 0 0 0 0,-1 0 0 0 0,1 0-1 0 0,-1 0 1 0 0,1 1 0 0 0,-1-1 0 0 0,0 0 0 0 0,-4 1 36 0 0,0 1 1 0 0,0-1-1 0 0,-10 0 1 0 0,12 0-55 0 0,-16 0-25 0 0,0-1 1 0 0,1 0-1 0 0,-1-2 1 0 0,0 0 0 0 0,1-1-1 0 0,0 0 1 0 0,-1-2-1 0 0,2 0 1 0 0,-1-1-1 0 0,0-1 1 0 0,-16-9-1 0 0,33 16 34 0 0,-4-3-150 0 0,0 0 1 0 0,0 0-1 0 0,1 0 1 0 0,-8-7-1 0 0,12 10-7 0 0,-1-1-1 0 0,0 0 0 0 0,1 1 1 0 0,-1-1-1 0 0,0 0 1 0 0,1 0-1 0 0,-1 0 0 0 0,1 1 1 0 0,-1-1-1 0 0,1 0 1 0 0,-1 0-1 0 0,1 0 0 0 0,0 0 1 0 0,-1 0-1 0 0,1 0 1 0 0,0 0-1 0 0,0 0 0 0 0,0 0 1 0 0,0 0-1 0 0,0 0 1 0 0,0 0-1 0 0,0 0 1 0 0,0 0-1 0 0,0 0 0 0 0,0 0 1 0 0,0 0-1 0 0,1 0 1 0 0,-1 0-1 0 0,0 0 0 0 0,1 1 1 0 0,-1-1-1 0 0,1 0 1 0 0,-1 0-1 0 0,1-1 0 0 0,6-5-1901 0 0</inkml:trace>
</inkml:ink>
</file>

<file path=ppt/ink/ink6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82 512 0 0,'-1'0'106'0'0,"0"-1"-1"0"0,1 1 1 0 0,-1-1 0 0 0,1 1-1 0 0,-1-1 1 0 0,1 0 0 0 0,0 1-1 0 0,-1-1 1 0 0,1 0 0 0 0,0 1-1 0 0,-1-1 1 0 0,1 0-1 0 0,0 0 1 0 0,0 1 0 0 0,-1-1-1 0 0,1 0 1 0 0,0 0 0 0 0,0 1-1 0 0,0-3 1 0 0,0-20 4106 0 0,1 8-1548 0 0,-1-3-446 0 0,0 17-2168 0 0,-1 1-1 0 0,1 0 1 0 0,0-1 0 0 0,0 1 0 0 0,0 0 0 0 0,0-1-1 0 0,0 1 1 0 0,0 0 0 0 0,0-1 0 0 0,0 1 0 0 0,0 0 0 0 0,1-1-1 0 0,-1 1 1 0 0,0 0 0 0 0,0-1 0 0 0,0 1 0 0 0,0 0 0 0 0,0-1-1 0 0,0 1 1 0 0,1 0 0 0 0,-1 0 0 0 0,0-1 0 0 0,0 1 0 0 0,1 0-1 0 0,-1-1 1 0 0,0 1 0 0 0,0 0 0 0 0,1 0 0 0 0,-1 0 0 0 0,0-1-1 0 0,0 1 1 0 0,1 0 0 0 0,-1 0 0 0 0,0 0 0 0 0,1 0 0 0 0,-1 0-1 0 0,0 0 1 0 0,1 0 0 0 0,-1-1 0 0 0,0 1 0 0 0,1 0 0 0 0,-1 0-1 0 0,0 0 1 0 0,1 0 0 0 0,-1 0 0 0 0,1 1 0 0 0,-1-1 0 0 0,1 0-1 0 0,-1 0 4 0 0,1 1-1 0 0,-1-1 1 0 0,1 1-1 0 0,-1-1 1 0 0,1 1-1 0 0,-1-1 1 0 0,0 1 0 0 0,1-1-1 0 0,-1 1 1 0 0,0 0-1 0 0,1-1 1 0 0,-1 1-1 0 0,0 0 1 0 0,0-1-1 0 0,0 1 1 0 0,0 0-1 0 0,0-1 1 0 0,1 1-1 0 0,-1 1 1 0 0,0 15 429 0 0,-1-12-260 0 0,1 16 80 0 0,3 130 1136 0 0,0-111-1181 0 0,14 70 0 0 0,-7-41-219 0 0,-4-22-225 0 0,-1-64-4135 0 0,-1-14-478 0 0,-3 17 3373 0 0,0-1 157 0 0</inkml:trace>
</inkml:ink>
</file>

<file path=ppt/ink/ink6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44 127 912 0 0,'-6'-2'1035'0'0,"3"2"-390"0"0,0-1 0 0 0,1 1 0 0 0,-1-1 0 0 0,1 1 0 0 0,-1 0 0 0 0,1 0 0 0 0,-1 0 0 0 0,0 0 0 0 0,1 0 0 0 0,-1 1 0 0 0,1-1 0 0 0,-5 2 0 0 0,18-5 1900 0 0,-9 3-2436 0 0,1-1 0 0 0,-1 1 1 0 0,1-1-1 0 0,-1 0 0 0 0,0 0 0 0 0,0 0 1 0 0,1 0-1 0 0,-1 0 0 0 0,3-3 1 0 0,-3 1-22 0 0,1 0 0 0 0,0 0 0 0 0,-1 0 0 0 0,0 0 0 0 0,0-1 0 0 0,0 1 0 0 0,0-1 0 0 0,-1 0 1 0 0,1 0-1 0 0,-1 1 0 0 0,1-5 0 0 0,-1 4-62 0 0,0 0 0 0 0,0 0 0 0 0,0 1 0 0 0,1-1 0 0 0,-1 0 0 0 0,1 1 0 0 0,0 0 1 0 0,0-1-1 0 0,1 1 0 0 0,-1 0 0 0 0,1 0 0 0 0,3-3 0 0 0,-3 3-15 0 0,1 1 1 0 0,0 0-1 0 0,0 0 1 0 0,0 0-1 0 0,0 0 1 0 0,0 1-1 0 0,1 0 1 0 0,-1 0-1 0 0,0 0 0 0 0,1 0 1 0 0,-1 1-1 0 0,1-1 1 0 0,-1 1-1 0 0,0 0 1 0 0,1 1-1 0 0,-1-1 1 0 0,1 1-1 0 0,5 1 0 0 0,5 2 13 0 0,-1 0 0 0 0,-1 1 0 0 0,1 1 0 0 0,17 9 0 0 0,-23-10-23 0 0,0 0-1 0 0,0 1 0 0 0,0-1 1 0 0,0 2-1 0 0,-1-1 0 0 0,0 1 1 0 0,11 14-1 0 0,-15-17 11 0 0,0 0-1 0 0,0 0 1 0 0,-1 0 0 0 0,1 1 0 0 0,-1 0-1 0 0,0-1 1 0 0,-1 1 0 0 0,1 0 0 0 0,-1 0-1 0 0,0 0 1 0 0,0 0 0 0 0,0 0 0 0 0,-1 0-1 0 0,1 0 1 0 0,-1 0 0 0 0,-1 9 0 0 0,0-10 4 0 0,-1 1 0 0 0,1-1 0 0 0,-1 0 1 0 0,0 1-1 0 0,0-1 0 0 0,0 0 1 0 0,-1 0-1 0 0,1 0 0 0 0,-1-1 0 0 0,0 1 1 0 0,0-1-1 0 0,-1 1 0 0 0,1-1 0 0 0,0 0 1 0 0,-1 0-1 0 0,0 0 0 0 0,-6 3 0 0 0,-1 0-21 0 0,-1 0 0 0 0,1-1 0 0 0,-1 0 0 0 0,0-1-1 0 0,-16 3 1 0 0,13-3-76 0 0,-1-1-1 0 0,0-1 1 0 0,-19 0 0 0 0,27-2-70 0 0,1-1 0 0 0,0 1 0 0 0,0-1 0 0 0,0 0 0 0 0,0-1 0 0 0,0 0 0 0 0,1 0 1 0 0,-1 0-1 0 0,-10-6 0 0 0,15 7-142 0 0,0-1 1 0 0,-1 1-1 0 0,2 0 1 0 0,-1-1-1 0 0,0 0 1 0 0,0 1-1 0 0,0-1 1 0 0,1 0-1 0 0,-1 0 1 0 0,1 0 0 0 0,-1 0-1 0 0,1 0 1 0 0,0 0-1 0 0,0-1 1 0 0,0 1-1 0 0,0 0 1 0 0,0-4-1 0 0,-2-12-2404 0 0</inkml:trace>
</inkml:ink>
</file>

<file path=ppt/ink/ink6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10 736 0 0,'0'0'278'0'0,"0"0"-1"0"0,0-1 1 0 0,0 1-1 0 0,0 0 1 0 0,0-1-1 0 0,0 1 1 0 0,0 0-1 0 0,0-1 1 0 0,0 1-1 0 0,0-1 1 0 0,-1 1-1 0 0,1 0 1 0 0,0-1-1 0 0,0 1 1 0 0,0 0-1 0 0,0 0 0 0 0,-1-1 1 0 0,1 1-1 0 0,0 0 1 0 0,0-1-1 0 0,-1 1 1 0 0,1 0-1 0 0,0 0 1 0 0,0-1-1 0 0,-1 1 1 0 0,1 0-1 0 0,0 0 1 0 0,-1 0-1 0 0,1 0 1 0 0,0-1-1 0 0,-1 1 1 0 0,1 0-1 0 0,0 0 1 0 0,-1 0-1 0 0,1 0 1 0 0,0 0-1 0 0,-1 0 1 0 0,1 0-1 0 0,-1 0 1 0 0,1 0-1 0 0,0 0 1 0 0,-1 0-1 0 0,1 0 1 0 0,0 0-1 0 0,-1 0 1 0 0,-3 8 1600 0 0,3-1-1769 0 0,0-1 0 0 0,1 1 1 0 0,0 0-1 0 0,0 0 0 0 0,1 0 0 0 0,0-1 0 0 0,0 1 0 0 0,1-1 0 0 0,0 1 0 0 0,0-1 0 0 0,0 1 0 0 0,1-1 1 0 0,0 0-1 0 0,0 0 0 0 0,0 0 0 0 0,1 0 0 0 0,0-1 0 0 0,0 1 0 0 0,0-1 0 0 0,1 0 0 0 0,0-1 0 0 0,0 1 1 0 0,0-1-1 0 0,0 0 0 0 0,11 6 0 0 0,-14-8-212 0 0,0-1 1 0 0,0 0-1 0 0,1 0 1 0 0,-1 0-1 0 0,0 0 1 0 0,1-1-1 0 0,-1 1 0 0 0,0-1 1 0 0,1 1-1 0 0,-1-1 1 0 0,1 0-1 0 0,3 0 1 0 0,9-5-5673 0 0,-12 2 2533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44 416 0 0,'-4'-21'3338'0'0,"0"-2"6306"0"0,7 45-6001 0 0,-3-18-3436 0 0,3 33 1524 0 0,10 47-1 0 0,-10-72-1670 0 0,0 0 0 0 0,1 0 0 0 0,1 0 1 0 0,0 0-1 0 0,0-1 0 0 0,1 0 0 0 0,13 18 0 0 0,-8-15-53 0 0,0 0 0 0 0,1-1 0 0 0,1 0 0 0 0,0-1 0 0 0,18 12 0 0 0,-21-16-671 0 0,1-2 1 0 0,23 11-1 0 0,-24-12-1225 0 0,1-2-1 0 0,1 1 1 0 0,17 2 0 0 0,-12-3-2097 0 0</inkml:trace>
</inkml:ink>
</file>

<file path=ppt/ink/ink6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17 2000 0 0,'-1'0'323'0'0,"-23"-13"5228"0"0,23 12-5253 0 0,-1 1 0 0 0,1-1-1 0 0,0 1 1 0 0,-1-1 0 0 0,1 1 0 0 0,-1 0 0 0 0,1-1-1 0 0,0 1 1 0 0,-1 0 0 0 0,1 0 0 0 0,-1 0-1 0 0,1 0 1 0 0,-1 0 0 0 0,1 1 0 0 0,0-1-1 0 0,-3 1 1 0 0,4-1-257 0 0,0 0 1 0 0,-1 0-1 0 0,1 0 0 0 0,0 0 0 0 0,0 0 1 0 0,0 0-1 0 0,0 0 0 0 0,0 0 0 0 0,-1 0 1 0 0,1 0-1 0 0,0 0 0 0 0,0 0 0 0 0,0 0 0 0 0,0 0 1 0 0,0 1-1 0 0,0-1 0 0 0,-1 0 0 0 0,1 0 1 0 0,0 0-1 0 0,0 0 0 0 0,0 0 0 0 0,0 0 1 0 0,0 0-1 0 0,0 0 0 0 0,0 1 0 0 0,0-1 1 0 0,0 0-1 0 0,0 0 0 0 0,-1 0 0 0 0,1 0 1 0 0,0 0-1 0 0,0 1 0 0 0,0-1 0 0 0,0 0 1 0 0,0 0-1 0 0,0 0 0 0 0,0 0 0 0 0,0 0 1 0 0,0 1-1 0 0,0-1 0 0 0,0 0 0 0 0,0 0 1 0 0,7 3 202 0 0,9-2-719 0 0,3-1-1619 0 0,-12 2 1247 0 0</inkml:trace>
</inkml:ink>
</file>

<file path=ppt/ink/ink6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 8 0 0,'-1'-1'0'0'0,"-1"-1"0"0"0,4 2 0 0 0,-1-1 128 0 0,0 1 72 0 0,1 0-32 0 0,-1 0 64 0 0,1 0-160 0 0,-1 1-136 0 0,0-1-168 0 0,-1 2-184 0 0,2-2 360 0 0</inkml:trace>
</inkml:ink>
</file>

<file path=ppt/ink/ink6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2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37 8 0 0,'-4'-1'513'0'0,"0"-1"0"0"0,0 0-1 0 0,0 1 1 0 0,-1 0 0 0 0,1 0 0 0 0,0 0-1 0 0,-1 0 1 0 0,1 1 0 0 0,-1-1 0 0 0,1 1 0 0 0,-1 1-1 0 0,1-1 1 0 0,-1 0 0 0 0,1 1 0 0 0,-1 0-1 0 0,1 0 1 0 0,0 1 0 0 0,0-1 0 0 0,-1 1-1 0 0,-6 4 1 0 0,8-4-304 0 0,0 0 1 0 0,0 0-1 0 0,0 1 0 0 0,0-1 0 0 0,0 1 0 0 0,0 0 1 0 0,1 0-1 0 0,0 0 0 0 0,-4 6 0 0 0,5-8-195 0 0,1-1 1 0 0,-1 1-1 0 0,1 0 0 0 0,0 0 1 0 0,-1 0-1 0 0,1 0 1 0 0,0-1-1 0 0,-1 1 0 0 0,1 0 1 0 0,0 0-1 0 0,0 0 0 0 0,0 0 1 0 0,0 0-1 0 0,0 0 0 0 0,0 0 1 0 0,0 0-1 0 0,0 0 0 0 0,0 0 1 0 0,0-1-1 0 0,0 1 0 0 0,1 0 1 0 0,-1 0-1 0 0,0 0 1 0 0,1 0-1 0 0,-1 1 0 0 0,1-1-7 0 0,1 0-1 0 0,-1 0 0 0 0,0 0 1 0 0,0 0-1 0 0,0 0 1 0 0,0-1-1 0 0,1 1 0 0 0,-1 0 1 0 0,0-1-1 0 0,1 1 1 0 0,-1 0-1 0 0,1-1 0 0 0,-1 0 1 0 0,2 1-1 0 0,2 0-21 0 0,0 0 0 0 0,0-1 0 0 0,1 1 0 0 0,-1-1 1 0 0,0 0-1 0 0,0-1 0 0 0,0 1 0 0 0,7-2 0 0 0,-10 1 10 0 0,0 0 0 0 0,0 0 1 0 0,0 0-1 0 0,0 0 0 0 0,0 0 1 0 0,0-1-1 0 0,4-2 0 0 0,-6 4 9 0 0,0 0-1 0 0,1-1 1 0 0,-1 1-1 0 0,0 0 1 0 0,1-1-1 0 0,-1 1 1 0 0,0 0-1 0 0,1-1 1 0 0,-1 1-1 0 0,0 0 1 0 0,0-1-1 0 0,0 1 1 0 0,1-1-1 0 0,-1 1 1 0 0,0-1-1 0 0,0 1 1 0 0,0 0-1 0 0,0-1 1 0 0,0 1 0 0 0,0-1-1 0 0,0 1 1 0 0,1-1-1 0 0,-1 1 1 0 0,-1-1-1 0 0,1 1 1 0 0,0-1-1 0 0,0 1 1 0 0,0 0-1 0 0,0-1 1 0 0,0 1-1 0 0,0-1 1 0 0,0 1-1 0 0,-1-1 1 0 0,1 1-1 0 0,0 0 1 0 0,0-1-1 0 0,-1 1 1 0 0,1-1-1 0 0,0 1 1 0 0,-1 0-1 0 0,1-1 1 0 0,0 1-1 0 0,-1 0 1 0 0,1 0-1 0 0,-1-1 1 0 0,-2-1 5 0 0,-1 0 1 0 0,1 1 0 0 0,-1-1-1 0 0,0 1 1 0 0,1 0 0 0 0,-1 0-1 0 0,0 0 1 0 0,0 0-1 0 0,0 1 1 0 0,0 0 0 0 0,0-1-1 0 0,0 2 1 0 0,1-1 0 0 0,-1 0-1 0 0,0 1 1 0 0,0-1-1 0 0,0 1 1 0 0,0 0 0 0 0,0 1-1 0 0,1-1 1 0 0,-1 0 0 0 0,-6 5-1 0 0,10-6 11 0 0,0 0 0 0 0,-1 0 0 0 0,1 0 1 0 0,-1 0-1 0 0,1 1 0 0 0,-1-1 0 0 0,1 0 0 0 0,0 1 0 0 0,-1-1 0 0 0,1 0 0 0 0,-1 0 0 0 0,1 1 0 0 0,0-1 0 0 0,0 1 0 0 0,-1-1 1 0 0,1 0-1 0 0,0 1 0 0 0,-1-1 0 0 0,1 1 0 0 0,0-1 0 0 0,0 1 0 0 0,0-1 0 0 0,0 0 0 0 0,-1 2 0 0 0,2-2 17 0 0,-1 1-1 0 0,0-1 1 0 0,1 0-1 0 0,-1 1 1 0 0,0-1-1 0 0,1 1 0 0 0,-1-1 1 0 0,1 0-1 0 0,-1 0 1 0 0,1 1-1 0 0,-1-1 1 0 0,0 0-1 0 0,1 0 1 0 0,-1 0-1 0 0,1 1 0 0 0,-1-1 1 0 0,1 0-1 0 0,-1 0 1 0 0,2 0-1 0 0,33 3 1117 0 0,-27-3-1138 0 0,10 3 324 0 0,22 6 0 0 0,-29-6-277 0 0,0-1 0 0 0,1 1 0 0 0,-1-2 0 0 0,1 0 0 0 0,18 0 0 0 0,-23-2-54 0 0,0 0-1 0 0,0-1 1 0 0,-1 1-1 0 0,11-5 1 0 0,-15 5-1 0 0,0 0-1 0 0,0 0 1 0 0,0 1-1 0 0,0-1 1 0 0,-1 0-1 0 0,1-1 1 0 0,0 1 0 0 0,-1 0-1 0 0,1 0 1 0 0,-1-1-1 0 0,1 1 1 0 0,-1-1-1 0 0,1 0 1 0 0,-1 1 0 0 0,0-1-1 0 0,0 0 1 0 0,0 1-1 0 0,0-1 1 0 0,1-3-1 0 0,-2 3-2 0 0,0-1 0 0 0,1 0-1 0 0,-2 1 1 0 0,1-1-1 0 0,0 1 1 0 0,0-1 0 0 0,-1 0-1 0 0,1 1 1 0 0,-1-1-1 0 0,0 1 1 0 0,0 0 0 0 0,0-1-1 0 0,0 1 1 0 0,0-1-1 0 0,-1 1 1 0 0,1 0 0 0 0,0 0-1 0 0,-1 0 1 0 0,0 0-1 0 0,0 0 1 0 0,1 0 0 0 0,-1 1-1 0 0,0-1 1 0 0,0 0-1 0 0,-1 1 1 0 0,1 0 0 0 0,0-1-1 0 0,0 1 1 0 0,-4-1-1 0 0,2 0 26 0 0,-1 0 0 0 0,0 0-1 0 0,1 0 1 0 0,-1 1 0 0 0,0-1-1 0 0,0 1 1 0 0,0 1-1 0 0,0-1 1 0 0,-1 1 0 0 0,1 0-1 0 0,0 0 1 0 0,0 0 0 0 0,0 1-1 0 0,-7 1 1 0 0,1 1 167 0 0,0 1 1 0 0,0 0 0 0 0,-13 8-1 0 0,20-9-110 0 0,-1 0 1 0 0,1 0-1 0 0,1 0 0 0 0,-1 0 0 0 0,0 1 1 0 0,1-1-1 0 0,-1 1 0 0 0,1 0 0 0 0,0 0 1 0 0,-3 6-1 0 0,1-2 36 0 0,1 0 0 0 0,0 1 0 0 0,0-1 1 0 0,1 1-1 0 0,-3 10 0 0 0,6-15-100 0 0,-1-1 0 0 0,1 0 0 0 0,0 0 0 0 0,0 1 1 0 0,0-1-1 0 0,0 0 0 0 0,0 0 0 0 0,1 0 0 0 0,-1 1 0 0 0,1-1 0 0 0,0 0 0 0 0,0 0 1 0 0,0 0-1 0 0,1 0 0 0 0,-1 0 0 0 0,1 0 0 0 0,-1 0 0 0 0,4 3 0 0 0,1 0-36 0 0,-1 1 0 0 0,1-2 0 0 0,0 1 0 0 0,1-1 0 0 0,0 0 0 0 0,-1 0 0 0 0,2-1 0 0 0,-1 1 0 0 0,0-2 0 0 0,1 1 0 0 0,0-1 0 0 0,0 0 0 0 0,0-1 0 0 0,0 0 0 0 0,16 2 0 0 0,-11-2-533 0 0,0-1 0 0 0,0-1 0 0 0,25-2 0 0 0,-25 0-1090 0 0,0-1 0 0 0,1 0 0 0 0,18-7 0 0 0,-11 2-1777 0 0</inkml:trace>
</inkml:ink>
</file>

<file path=ppt/ink/ink6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184 105 512 0 0,'19'-12'3601'0'0,"-16"9"-3371"0"0,0 1 0 0 0,0 0 0 0 0,-1-1 1 0 0,1 0-1 0 0,-1 0 0 0 0,1 0 0 0 0,-1 0 0 0 0,0 0 1 0 0,0 0-1 0 0,0 0 0 0 0,0-1 0 0 0,-1 1 0 0 0,0-1 1 0 0,1 1-1 0 0,-1-1 0 0 0,0 0 0 0 0,-1 1 0 0 0,1-1 1 0 0,-1 0-1 0 0,0 0 0 0 0,0 0 0 0 0,0-4 0 0 0,0 7-131 0 0,0 1 0 0 0,0-1-1 0 0,0 1 1 0 0,-1-1-1 0 0,1 0 1 0 0,0 1 0 0 0,0-1-1 0 0,-1 1 1 0 0,1-1-1 0 0,0 1 1 0 0,-1-1 0 0 0,1 1-1 0 0,0-1 1 0 0,-1 1-1 0 0,1 0 1 0 0,-1-1 0 0 0,1 1-1 0 0,-1-1 1 0 0,1 1-1 0 0,0 0 1 0 0,-1-1-1 0 0,0 1 1 0 0,1 0 0 0 0,-1 0-1 0 0,0-1 1 0 0,-1 1 39 0 0,1 0 0 0 0,-1-1 1 0 0,0 1-1 0 0,0 0 0 0 0,1 0 1 0 0,-1 0-1 0 0,0 0 0 0 0,-3 1 0 0 0,-1 1 88 0 0,0 0 0 0 0,-1 0-1 0 0,-8 5 1 0 0,-11 6 872 0 0,-38 27 1 0 0,54-33-789 0 0,1 0 1 0 0,0 1-1 0 0,0 0 0 0 0,1 1 0 0 0,0-1 0 0 0,-12 19 1 0 0,18-25-269 0 0,1 0 1 0 0,-1 1 0 0 0,1-1-1 0 0,0 1 1 0 0,0-1 0 0 0,0 1-1 0 0,0 0 1 0 0,0-1 0 0 0,1 1-1 0 0,-1 0 1 0 0,1 0 0 0 0,-1-1-1 0 0,1 1 1 0 0,0 0 0 0 0,0 0-1 0 0,1 0 1 0 0,-1-1 0 0 0,1 1-1 0 0,-1 0 1 0 0,1 0 0 0 0,0-1-1 0 0,0 1 1 0 0,0 0 0 0 0,0-1-1 0 0,2 4 1 0 0,0-3-33 0 0,0 1-1 0 0,0-1 1 0 0,0 0-1 0 0,0 0 1 0 0,0 0-1 0 0,1 0 1 0 0,-1 0-1 0 0,1-1 1 0 0,0 0-1 0 0,0 0 1 0 0,0 0-1 0 0,0 0 1 0 0,0 0-1 0 0,1-1 1 0 0,4 2-1 0 0,8 0-112 0 0,1 0 0 0 0,-1-1 1 0 0,0-1-1 0 0,1-1 0 0 0,-1 0 0 0 0,29-4 0 0 0,-23 0-1126 0 0,29-9 1 0 0,18-13-6316 0 0,-49 17 3438 0 0</inkml:trace>
</inkml:ink>
</file>

<file path=ppt/ink/ink6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34 368 0 0,'-19'12'8205'0'0,"18"-11"-7850"0"0,-1 0-1 0 0,1 1 0 0 0,0-1 0 0 0,0 1 1 0 0,0 0-1 0 0,0-1 0 0 0,0 1 0 0 0,0 0 1 0 0,-1 3-1 0 0,0 2 330 0 0,0-3-239 0 0,0 1 0 0 0,1 0 0 0 0,-1 0 1 0 0,1 0-1 0 0,-1 8 0 0 0,2-11-386 0 0,0 0 1 0 0,0 0-1 0 0,1 0 0 0 0,-1-1 1 0 0,0 1-1 0 0,1 0 1 0 0,-1 0-1 0 0,1-1 0 0 0,0 1 1 0 0,-1 0-1 0 0,1-1 1 0 0,0 1-1 0 0,0-1 0 0 0,0 1 1 0 0,0-1-1 0 0,1 0 1 0 0,-1 1-1 0 0,0-1 0 0 0,0 0 1 0 0,2 2-1 0 0,4 1-17 0 0,-1-1-1 0 0,0 1 0 0 0,1-1 1 0 0,0 0-1 0 0,0-1 0 0 0,0 0 1 0 0,0 0-1 0 0,0 0 0 0 0,0-1 1 0 0,0 0-1 0 0,1 0 0 0 0,-1-1 1 0 0,0 0-1 0 0,1 0 0 0 0,-1-1 1 0 0,8-1-1 0 0,-9 1-63 0 0,-1-1 0 0 0,0 0 1 0 0,0 0-1 0 0,0 0 0 0 0,0-1 0 0 0,-1 1 1 0 0,1-1-1 0 0,-1 0 0 0 0,1-1 0 0 0,-1 1 0 0 0,0-1 1 0 0,0 0-1 0 0,0 0 0 0 0,-1 0 0 0 0,0 0 0 0 0,5-8 1 0 0,-6 10 15 0 0,-1-1 0 0 0,0 1 1 0 0,1-1-1 0 0,-1 1 0 0 0,0-1 1 0 0,0 0-1 0 0,0 1 0 0 0,-1-1 1 0 0,1 0-1 0 0,-1 0 0 0 0,0 1 1 0 0,1-1-1 0 0,-1 0 0 0 0,0 0 1 0 0,-1 0-1 0 0,1 0 0 0 0,0 1 1 0 0,-1-1-1 0 0,0 0 0 0 0,1 0 1 0 0,-1 1-1 0 0,0-1 0 0 0,0 0 1 0 0,-1 1-1 0 0,1-1 0 0 0,-1 1 1 0 0,1 0-1 0 0,-1-1 0 0 0,0 1 1 0 0,1 0-1 0 0,-1 0 0 0 0,-4-3 1 0 0,2 2 19 0 0,0 0 1 0 0,0 1 0 0 0,0 0-1 0 0,0 0 1 0 0,0 0 0 0 0,-1 0-1 0 0,1 1 1 0 0,0 0 0 0 0,-1 0-1 0 0,1 0 1 0 0,-1 0 0 0 0,0 1-1 0 0,1-1 1 0 0,-1 1 0 0 0,1 0-1 0 0,-1 1 1 0 0,1-1 0 0 0,-1 1-1 0 0,-7 2 1 0 0,2 0 69 0 0,1 0 1 0 0,0 1-1 0 0,0-1 0 0 0,0 2 1 0 0,0 0-1 0 0,1 0 0 0 0,-1 0 1 0 0,-7 8-1 0 0,11-9 13 0 0,0 0 0 0 0,1 1 1 0 0,-1-1-1 0 0,1 1 0 0 0,0 0 0 0 0,1 0 1 0 0,-1 0-1 0 0,1 1 0 0 0,0 0 0 0 0,-2 5 1 0 0,4-8-79 0 0,0 0 1 0 0,0-1 0 0 0,1 1-1 0 0,-1 0 1 0 0,1 0 0 0 0,0-1-1 0 0,0 1 1 0 0,0 0 0 0 0,0 0 0 0 0,0-1-1 0 0,1 1 1 0 0,-1 0 0 0 0,1 0-1 0 0,0-1 1 0 0,0 1 0 0 0,0-1-1 0 0,0 1 1 0 0,0-1 0 0 0,0 1-1 0 0,1-1 1 0 0,-1 1 0 0 0,1-1-1 0 0,0 0 1 0 0,-1 0 0 0 0,4 3 0 0 0,2 1-24 0 0,0-1 0 0 0,1 1 0 0 0,-1-1 0 0 0,1 0 0 0 0,0-1 0 0 0,1 0 0 0 0,-1 0 0 0 0,1-1 0 0 0,0 0 0 0 0,0 0 0 0 0,0-1 0 0 0,13 1 0 0 0,9 1-766 0 0,1-2 0 0 0,39-3 0 0 0,-15-5-3384 0 0,-44 4 2714 0 0,11-2-28 0 0</inkml:trace>
</inkml:ink>
</file>

<file path=ppt/ink/ink6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28 360 0 0,'-12'5'2555'0'0,"9"-5"-1413"0"0,1 1 0 0 0,-1 0 0 0 0,1 0 0 0 0,-1 0 0 0 0,1 1 0 0 0,0-1 0 0 0,0 0 0 0 0,0 1 0 0 0,-4 3 3311 0 0,12-2-3258 0 0,-7 2-1090 0 0,0-1-1 0 0,0 1 0 0 0,-1 0 0 0 0,1-1 1 0 0,-1 1-1 0 0,0-1 0 0 0,-4 8 1 0 0,-3 7 157 0 0,7-15-207 0 0,1-1 0 0 0,0 1 0 0 0,0-1 0 0 0,0 1-1 0 0,0-1 1 0 0,0 1 0 0 0,1 0 0 0 0,0-1 0 0 0,0 1 0 0 0,0 0 0 0 0,0 0 0 0 0,0-1 0 0 0,1 1 0 0 0,0 0 0 0 0,0-1 0 0 0,0 1 0 0 0,0-1 0 0 0,3 6 0 0 0,-2-5-43 0 0,0-1 1 0 0,1 0-1 0 0,-1 0 0 0 0,1 0 0 0 0,0 0 0 0 0,0 0 1 0 0,0-1-1 0 0,0 1 0 0 0,0-1 0 0 0,1 0 0 0 0,-1 0 1 0 0,1 0-1 0 0,-1 0 0 0 0,1-1 0 0 0,0 1 0 0 0,0-1 1 0 0,5 1-1 0 0,1 0-56 0 0,-1 0-1 0 0,1-1 1 0 0,0 0 0 0 0,0 0-1 0 0,0-1 1 0 0,0-1 0 0 0,0 1 0 0 0,19-5-1 0 0,-22 3 15 0 0,-1 0-1 0 0,0 0 0 0 0,0 0 0 0 0,0-1 0 0 0,-1 0 0 0 0,1 0 0 0 0,-1-1 1 0 0,1 1-1 0 0,-1-1 0 0 0,0 0 0 0 0,-1-1 0 0 0,1 1 0 0 0,-1-1 0 0 0,0 0 1 0 0,4-6-1 0 0,-6 9 28 0 0,-1 0 0 0 0,0-1 1 0 0,0 1-1 0 0,0-1 0 0 0,0 0 1 0 0,0 1-1 0 0,-1-1 1 0 0,1 0-1 0 0,-1 1 0 0 0,0-1 1 0 0,0 0-1 0 0,0 1 0 0 0,0-1 1 0 0,0 0-1 0 0,-1 0 0 0 0,1 1 1 0 0,-1-1-1 0 0,1 1 1 0 0,-1-1-1 0 0,-2-5 0 0 0,-1 1 24 0 0,0 0-1 0 0,0 0 0 0 0,0 0 1 0 0,-1 0-1 0 0,-9-10 0 0 0,13 16-9 0 0,0-1 0 0 0,-1 1 0 0 0,1 0 0 0 0,0 0 0 0 0,-1-1 0 0 0,1 1 0 0 0,-1 0 0 0 0,1 0 0 0 0,-1 1 0 0 0,0-1 0 0 0,1 0 0 0 0,-1 1 0 0 0,0-1 0 0 0,0 0 0 0 0,1 1 0 0 0,-1 0 0 0 0,0 0 0 0 0,0-1 0 0 0,0 1 0 0 0,0 0 0 0 0,1 0 0 0 0,-1 1 0 0 0,0-1 0 0 0,0 0 0 0 0,0 0 0 0 0,0 1-1 0 0,1-1 1 0 0,-1 1 0 0 0,-1 1 0 0 0,1-2-9 0 0,1 1 0 0 0,0 0 0 0 0,-1 0 0 0 0,1 0 0 0 0,0 0 0 0 0,0 1 0 0 0,0-1 0 0 0,0 0 0 0 0,0 0 0 0 0,0 1 0 0 0,0-1 0 0 0,0 0 0 0 0,1 1-1 0 0,-1-1 1 0 0,0 1 0 0 0,1-1 0 0 0,-1 1 0 0 0,1-1 0 0 0,0 1 0 0 0,-1 0 0 0 0,1-1 0 0 0,0 1 0 0 0,0-1 0 0 0,0 1 0 0 0,0 0 0 0 0,0-1 0 0 0,0 1-1 0 0,1-1 1 0 0,-1 1 0 0 0,1-1 0 0 0,-1 1 0 0 0,1-1 0 0 0,0 3 0 0 0,1 0 7 0 0,0-1-1 0 0,0 1 1 0 0,1 0 0 0 0,-1-1 0 0 0,1 1-1 0 0,0-1 1 0 0,0 0 0 0 0,0 0-1 0 0,6 5 1 0 0,36 21 18 0 0,-30-20-29 0 0,83 46 73 0 0,-92-52-93 0 0,0 0 1 0 0,-1-1-1 0 0,1 0 0 0 0,0 0 1 0 0,0 0-1 0 0,0 0 0 0 0,1-1 1 0 0,-1 0-1 0 0,0-1 0 0 0,0 1 1 0 0,1-1-1 0 0,8-1 0 0 0,-12 1 11 0 0,0-1 0 0 0,-1 1-1 0 0,1-1 1 0 0,0 1-1 0 0,-1-1 1 0 0,1 0-1 0 0,0 0 1 0 0,-1 0-1 0 0,0-1 1 0 0,1 1-1 0 0,-1-1 1 0 0,0 1-1 0 0,1-1 1 0 0,-1 0-1 0 0,0 1 1 0 0,0-1-1 0 0,-1 0 1 0 0,1-1-1 0 0,0 1 1 0 0,-1 0-1 0 0,1 0 1 0 0,-1-1-1 0 0,1 1 1 0 0,-1-1-1 0 0,0 1 1 0 0,0-1-1 0 0,0 1 1 0 0,-1-1-1 0 0,1 0 1 0 0,0-3-1 0 0,-1 2 18 0 0,0 1 1 0 0,0 0-1 0 0,0 0 0 0 0,-1 0 0 0 0,1-1 0 0 0,-1 1 0 0 0,0 0 0 0 0,0 0 0 0 0,0 0 0 0 0,0 0 0 0 0,0 0 1 0 0,-1 0-1 0 0,-1-2 0 0 0,-4-6 35 0 0,0 1 0 0 0,-9-10 0 0 0,7 10-12 0 0,5 5 4 0 0,-1 1 1 0 0,0-1-1 0 0,-8-5 1 0 0,10 8-16 0 0,-1 0 1 0 0,1 0 0 0 0,0 0-1 0 0,0-1 1 0 0,0 0 0 0 0,0 0-1 0 0,1 1 1 0 0,-1-1-1 0 0,1-1 1 0 0,0 1 0 0 0,0 0-1 0 0,-4-8 1 0 0,6 11-22 0 0,0-1 0 0 0,0 1 1 0 0,0-1-1 0 0,0 0 1 0 0,0 1-1 0 0,-1-1 0 0 0,1 0 1 0 0,0 1-1 0 0,0-1 0 0 0,1 0 1 0 0,-1 1-1 0 0,0-1 0 0 0,0 0 1 0 0,0 1-1 0 0,0-1 0 0 0,0 0 1 0 0,1 1-1 0 0,-1-1 0 0 0,0 1 1 0 0,1-1-1 0 0,-1 1 0 0 0,0-1 1 0 0,1 0-1 0 0,0 0 0 0 0,0 0 2 0 0,0 0-1 0 0,1 1 0 0 0,-1-1 1 0 0,0 0-1 0 0,0 0 0 0 0,1 1 1 0 0,-1-1-1 0 0,1 1 0 0 0,-1 0 1 0 0,3-1-1 0 0,4 0 0 0 0,0 0 1 0 0,0 1-1 0 0,10 1 0 0 0,-15-1-4 0 0,28 3-18 0 0,-1 2 0 0 0,0 0-1 0 0,30 10 1 0 0,-56-14 27 0 0,0 1 0 0 0,-1-1 1 0 0,1 0-1 0 0,-1 1 0 0 0,1 0 0 0 0,-1 0 0 0 0,0 0 0 0 0,1 0 1 0 0,-1 0-1 0 0,0 1 0 0 0,3 3 0 0 0,-4-4 7 0 0,-1 0 0 0 0,0 0 0 0 0,0 0 0 0 0,0 0 0 0 0,0 0-1 0 0,0 0 1 0 0,0 1 0 0 0,-1-1 0 0 0,1 0 0 0 0,-1 0 0 0 0,0 1 0 0 0,1-1-1 0 0,-1 0 1 0 0,0 1 0 0 0,0-1 0 0 0,0 0 0 0 0,-1 1 0 0 0,1-1 0 0 0,-1 0 0 0 0,0 3-1 0 0,-1 1 45 0 0,1 0 0 0 0,0 0-1 0 0,0 0 1 0 0,0 0-1 0 0,1 0 1 0 0,1 12-1 0 0,-1-14-50 0 0,1-1 1 0 0,0 0-1 0 0,0 0 0 0 0,0 0 0 0 0,0 0 0 0 0,1 0 1 0 0,-1 0-1 0 0,1 0 0 0 0,0 0 0 0 0,0 0 0 0 0,0-1 1 0 0,0 1-1 0 0,0-1 0 0 0,5 4 0 0 0,-4-3-39 0 0,1-1-1 0 0,-1 0 1 0 0,1 1 0 0 0,0-1-1 0 0,0-1 1 0 0,0 1-1 0 0,0 0 1 0 0,0-1-1 0 0,0 0 1 0 0,0 0-1 0 0,1 0 1 0 0,-1-1 0 0 0,0 0-1 0 0,1 1 1 0 0,-1-1-1 0 0,0-1 1 0 0,1 1-1 0 0,-1-1 1 0 0,7-1 0 0 0,-2 0-507 0 0,-1 0 0 0 0,0-1 1 0 0,13-6-1 0 0,-13 5-991 0 0,0 0 1 0 0,-1-1-1 0 0,9-6 0 0 0,-5 1-209 0 0</inkml:trace>
</inkml:ink>
</file>

<file path=ppt/ink/ink6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 2224 0 0,'-33'-24'11138'0'0,"35"23"-10777"0"0,0 1 1 0 0,1-1-1 0 0,-1 1 1 0 0,0-1-1 0 0,0 1 0 0 0,0 0 1 0 0,4 0-1 0 0,-3 0-245 0 0,10-1-32 0 0,23 0 1 0 0,-32 1-831 0 0,1 1 1 0 0,-1 0-1 0 0,1-1 0 0 0,-1 1 1 0 0,5 2-1 0 0,-2 0-2076 0 0</inkml:trace>
</inkml:ink>
</file>

<file path=ppt/ink/ink6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89 1288 0 0,'-1'-1'6823'0'0,"6"1"-3956"0"0,6-1-1221 0 0,-10 0-1589 0 0,1 0 1 0 0,-1 1-1 0 0,0-1 1 0 0,0 0-1 0 0,0 0 1 0 0,0 0-1 0 0,0 0 0 0 0,0-1 1 0 0,0 1-1 0 0,0 0 1 0 0,0 0-1 0 0,0-1 0 0 0,-1 1 1 0 0,1 0-1 0 0,0-1 1 0 0,-1 1-1 0 0,0-1 1 0 0,1 1-1 0 0,-1 0 0 0 0,0-1 1 0 0,1 1-1 0 0,-1-4 1 0 0,1-1 89 0 0,-1-1 0 0 0,1 0 0 0 0,-2-12 1 0 0,1 18-134 0 0,0 0 0 0 0,0 1-1 0 0,0-1 1 0 0,-1 0 0 0 0,1 1 0 0 0,0-1 0 0 0,0 0 0 0 0,-1 0 0 0 0,1 1-1 0 0,0-1 1 0 0,-1 1 0 0 0,1-1 0 0 0,-1 0 0 0 0,1 1 0 0 0,0-1 0 0 0,-1 1 0 0 0,1-1-1 0 0,-1 1 1 0 0,0-1 0 0 0,1 1 0 0 0,-1 0 0 0 0,1-1 0 0 0,-2 0 0 0 0,0 1 7 0 0,0-1 0 0 0,1 1 1 0 0,-1 0-1 0 0,0 0 0 0 0,1-1 1 0 0,-1 1-1 0 0,0 0 0 0 0,0 0 1 0 0,-2 1-1 0 0,-4 1 78 0 0,0 0 0 0 0,1 0 0 0 0,-10 5 0 0 0,17-7-94 0 0,-8 3 89 0 0,0 1-1 0 0,0 0 1 0 0,1 0 0 0 0,0 1 0 0 0,0 0 0 0 0,0 0 0 0 0,1 1 0 0 0,-1 0 0 0 0,-5 7-1 0 0,10-11-76 0 0,1 0-1 0 0,-1 0 0 0 0,1 1 1 0 0,-1-1-1 0 0,1 0 0 0 0,0 1 1 0 0,0-1-1 0 0,0 1 0 0 0,0 0 0 0 0,0-1 1 0 0,0 1-1 0 0,1 0 0 0 0,-1-1 1 0 0,1 1-1 0 0,0 0 0 0 0,0 0 0 0 0,0 0 1 0 0,0-1-1 0 0,0 1 0 0 0,1 0 1 0 0,-1 0-1 0 0,1-1 0 0 0,0 1 1 0 0,0-1-1 0 0,0 1 0 0 0,0 0 0 0 0,0-1 1 0 0,1 0-1 0 0,-1 1 0 0 0,1-1 1 0 0,1 3-1 0 0,6 5 81 0 0,0-1 1 0 0,1 0-1 0 0,0 0 0 0 0,0-1 1 0 0,13 7-1 0 0,23 20 543 0 0,-42-32-561 0 0,0 1 0 0 0,-1 0 1 0 0,1 0-1 0 0,-1 0 0 0 0,0 0 0 0 0,0 0 0 0 0,0 1 0 0 0,-1-1 0 0 0,0 1 1 0 0,3 5-1 0 0,-5-8-38 0 0,1 0 1 0 0,-1 0 0 0 0,0-1 0 0 0,1 1 0 0 0,-1 0 0 0 0,0 0 0 0 0,0 0-1 0 0,0-1 1 0 0,0 1 0 0 0,-1 0 0 0 0,1 0 0 0 0,0-1 0 0 0,-1 1-1 0 0,1 0 1 0 0,-1 0 0 0 0,0-1 0 0 0,1 1 0 0 0,-1-1 0 0 0,0 1-1 0 0,0 0 1 0 0,0-1 0 0 0,0 0 0 0 0,0 1 0 0 0,0-1 0 0 0,-1 0 0 0 0,1 1-1 0 0,0-1 1 0 0,-1 0 0 0 0,1 0 0 0 0,-1 0 0 0 0,1 0 0 0 0,-3 1-1 0 0,-3 1 6 0 0,0 0-1 0 0,-1 0 0 0 0,1 0 0 0 0,0-1 1 0 0,-1 0-1 0 0,1-1 0 0 0,-1 1 0 0 0,0-2 1 0 0,-9 1-1 0 0,12-1-66 0 0,0 0 1 0 0,0 0-1 0 0,1-1 1 0 0,-1 0-1 0 0,0 0 1 0 0,0 0-1 0 0,1 0 1 0 0,-1-1-1 0 0,1 1 1 0 0,-1-1 0 0 0,1-1-1 0 0,0 1 1 0 0,-1-1-1 0 0,1 1 1 0 0,-6-7-1 0 0,9 8-32 0 0,-1 0-1 0 0,1-1 1 0 0,0 1 0 0 0,0-1-1 0 0,0 1 1 0 0,0-1 0 0 0,0 1-1 0 0,1-1 1 0 0,-1 1 0 0 0,0-1-1 0 0,1 0 1 0 0,-1 0 0 0 0,1 1-1 0 0,-1-1 1 0 0,1 0 0 0 0,0 0-1 0 0,0 1 1 0 0,0-1 0 0 0,0 0-1 0 0,0 0 1 0 0,0 0 0 0 0,1 1-1 0 0,-1-1 1 0 0,0 0 0 0 0,1 0-1 0 0,0 1 1 0 0,-1-1 0 0 0,1 0-1 0 0,0 1 1 0 0,0-1 0 0 0,0 1-1 0 0,0-1 1 0 0,0 1 0 0 0,1-2-1 0 0,5-5-1543 0 0,1 0 0 0 0,-1 0-1 0 0,1 1 1 0 0,13-9 0 0 0,-16 12-188 0 0,11-8-625 0 0</inkml:trace>
</inkml:ink>
</file>

<file path=ppt/ink/ink6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74 2937 0 0,'-3'1'1058'0'0,"0"0"1"0"0,1-1-1 0 0,-1 1 1 0 0,1 0-1 0 0,-1 1 0 0 0,1-1 1 0 0,-1 0-1 0 0,1 1 1 0 0,-4 2-1 0 0,5-3-878 0 0,0 1-1 0 0,0-1 0 0 0,0 1 1 0 0,0-1-1 0 0,1 1 0 0 0,-1-1 1 0 0,0 1-1 0 0,1 0 0 0 0,-1-1 1 0 0,1 1-1 0 0,-1 0 0 0 0,1-1 1 0 0,0 1-1 0 0,0 0 1 0 0,-1-1-1 0 0,2 4 0 0 0,-2-2-55 0 0,1-1 1 0 0,0 1-1 0 0,1 0 0 0 0,-1 0 0 0 0,0 0 0 0 0,1-1 0 0 0,0 1 0 0 0,0 0 1 0 0,-1-1-1 0 0,2 1 0 0 0,-1 0 0 0 0,0-1 0 0 0,0 1 0 0 0,1-1 0 0 0,-1 0 1 0 0,1 0-1 0 0,0 1 0 0 0,0-1 0 0 0,2 2 0 0 0,-1-2-40 0 0,1 1 0 0 0,0-1 0 0 0,0 0 0 0 0,0 0 0 0 0,0-1 0 0 0,0 1 0 0 0,0-1 0 0 0,1 0 1 0 0,-1 0-1 0 0,0 0 0 0 0,6 0 0 0 0,1-1-59 0 0,-1 0 0 0 0,0 0 0 0 0,1-1 0 0 0,-1 0 0 0 0,0-1 1 0 0,0 0-1 0 0,18-7 0 0 0,-12 4-65 0 0,-1-2 1 0 0,-1 0 0 0 0,1 0-1 0 0,15-12 1 0 0,-27 17 28 0 0,0-1 1 0 0,-1 1 0 0 0,1 0 0 0 0,-1-1 0 0 0,1 1-1 0 0,-1-1 1 0 0,0 0 0 0 0,0 0 0 0 0,0 0-1 0 0,-1 0 1 0 0,1 0 0 0 0,-1 0 0 0 0,1 0 0 0 0,-1 0-1 0 0,0-1 1 0 0,0 1 0 0 0,0 0 0 0 0,-1-1 0 0 0,1 1-1 0 0,-1-4 1 0 0,0 4 16 0 0,0 0 1 0 0,-1 1-1 0 0,1-1 0 0 0,-1 1 0 0 0,1-1 0 0 0,-1 1 0 0 0,0-1 1 0 0,0 1-1 0 0,0-1 0 0 0,0 1 0 0 0,0 0 0 0 0,-1 0 1 0 0,1 0-1 0 0,-1-1 0 0 0,1 1 0 0 0,-1 0 0 0 0,0 1 0 0 0,0-1 1 0 0,0 0-1 0 0,0 1 0 0 0,0-1 0 0 0,0 1 0 0 0,0-1 1 0 0,-1 1-1 0 0,1 0 0 0 0,0 0 0 0 0,-4-1 0 0 0,1 0 30 0 0,0 1 0 0 0,0-1 0 0 0,0 1-1 0 0,-1 0 1 0 0,1 1 0 0 0,0-1 0 0 0,-1 1-1 0 0,1 0 1 0 0,0 0 0 0 0,-1 1 0 0 0,1 0-1 0 0,0 0 1 0 0,-1 0 0 0 0,1 0 0 0 0,0 1-1 0 0,0 0 1 0 0,0 0 0 0 0,0 0 0 0 0,-6 5 0 0 0,4-2 84 0 0,0 0 0 0 0,0 1 0 0 0,0 0-1 0 0,1 1 1 0 0,0-1 0 0 0,0 1 0 0 0,1 0 0 0 0,-1 1 0 0 0,2-1 0 0 0,-8 15 0 0 0,7-11-6 0 0,0 0-1 0 0,0 1 0 0 0,2-1 0 0 0,-1 1 0 0 0,1-1 1 0 0,1 1-1 0 0,-2 17 0 0 0,4-25-125 0 0,0 1 1 0 0,0-1-1 0 0,1 1 1 0 0,-1-1-1 0 0,1 0 1 0 0,0 1-1 0 0,0-1 0 0 0,1 0 1 0 0,-1 0-1 0 0,1 1 1 0 0,0-1-1 0 0,0 0 1 0 0,0-1-1 0 0,0 1 1 0 0,1 0-1 0 0,0-1 0 0 0,-1 1 1 0 0,2-1-1 0 0,-1 0 1 0 0,0 0-1 0 0,0 0 1 0 0,1 0-1 0 0,4 2 1 0 0,-2-1-190 0 0,1-1 1 0 0,-1 0 0 0 0,1 0 0 0 0,0-1-1 0 0,0 1 1 0 0,0-2 0 0 0,0 1 0 0 0,11 0 0 0 0,-4 0-1607 0 0,1-2 1 0 0,0 0 0 0 0,17-3-1 0 0,0-2-3115 0 0</inkml:trace>
</inkml:ink>
</file>

<file path=ppt/ink/ink6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1 303 512 0 0,'1'2'429'0'0,"0"-1"0"0"0,0 1-1 0 0,1-1 1 0 0,-1 1 0 0 0,-1 0 0 0 0,1-1 0 0 0,0 1-1 0 0,0 0 1 0 0,0 2 0 0 0,1 1 1044 0 0,-1-4-1320 0 0,3 8 1223 0 0,0-1 0 0 0,1 0 0 0 0,9 13 0 0 0,-11-19-1168 0 0,-1 0-1 0 0,0 1 1 0 0,1-1 0 0 0,-1 0 0 0 0,1 0 0 0 0,0 0 0 0 0,0-1-1 0 0,0 1 1 0 0,0-1 0 0 0,0 1 0 0 0,0-1 0 0 0,0 0 0 0 0,0 0-1 0 0,4 0 1 0 0,1 0-113 0 0,0 0 1 0 0,0-1-1 0 0,0 0 0 0 0,0-1 0 0 0,0 0 0 0 0,0 0 1 0 0,0-1-1 0 0,0 1 0 0 0,-1-2 0 0 0,1 1 0 0 0,11-6 1 0 0,8-6-189 0 0,43-29 0 0 0,-49 30 99 0 0,-15 9-1 0 0,0 0-1 0 0,0-1 1 0 0,-1 1-1 0 0,0-1 1 0 0,1 0-1 0 0,-2 0 1 0 0,1-1-1 0 0,-1 1 1 0 0,1-1-1 0 0,-2 0 1 0 0,4-7 0 0 0,-5 8-3 0 0,0 1 0 0 0,0-1 1 0 0,-1 0-1 0 0,0 0 1 0 0,0 0-1 0 0,0 0 1 0 0,0 0-1 0 0,-1 0 1 0 0,0 0-1 0 0,0 0 0 0 0,-1 0 1 0 0,1-1-1 0 0,-1 1 1 0 0,0 0-1 0 0,0 1 1 0 0,-4-9-1 0 0,0-1 6 0 0,0 0 1 0 0,-2 0-1 0 0,0 1 0 0 0,0 0 1 0 0,-1 0-1 0 0,-14-16 0 0 0,19 25 45 0 0,-1 1 0 0 0,1-1 0 0 0,-1 1 1 0 0,1 0-1 0 0,-1 0 0 0 0,0 0 0 0 0,0 0 0 0 0,-1 1 0 0 0,1 0 0 0 0,-1 0 0 0 0,1 0 0 0 0,-1 0 0 0 0,1 1 0 0 0,-1 0 1 0 0,0 0-1 0 0,0 0 0 0 0,0 0 0 0 0,1 1 0 0 0,-1 0 0 0 0,0 0 0 0 0,0 0 0 0 0,0 0 0 0 0,-8 3 0 0 0,4-1 91 0 0,0 1-1 0 0,1 0 0 0 0,-1 0 1 0 0,1 1-1 0 0,-1 0 0 0 0,2 1 1 0 0,-1 0-1 0 0,0 0 0 0 0,1 1 1 0 0,0 0-1 0 0,0 0 0 0 0,0 0 1 0 0,1 1-1 0 0,0 0 1 0 0,-8 13-1 0 0,8-10-23 0 0,0-1 0 0 0,1 1 0 0 0,1 1 0 0 0,0-1 1 0 0,0 1-1 0 0,1-1 0 0 0,0 1 0 0 0,1 0 0 0 0,0 0 0 0 0,0 0 1 0 0,2 1-1 0 0,0 17 0 0 0,2-13-45 0 0,1 0 1 0 0,0 0-1 0 0,1 0 0 0 0,1-1 1 0 0,1 0-1 0 0,0 0 0 0 0,1 0 1 0 0,0-1-1 0 0,1 0 0 0 0,1 0 1 0 0,13 15-1 0 0,-15-20-85 0 0,1-1 0 0 0,1 1-1 0 0,0-1 1 0 0,0-1 0 0 0,1 0-1 0 0,-1 0 1 0 0,2-1 0 0 0,-1 0 0 0 0,13 4-1 0 0,-17-7-33 0 0,0-1 1 0 0,0 0-1 0 0,0 0 0 0 0,0 0 0 0 0,0-1 0 0 0,1 0 0 0 0,-1-1 0 0 0,0 1 1 0 0,1-1-1 0 0,-1 0 0 0 0,0-1 0 0 0,1 1 0 0 0,-1-1 0 0 0,0-1 0 0 0,1 1 0 0 0,-1-1 1 0 0,0 0-1 0 0,9-4 0 0 0,-6 1-31 0 0,0-1-1 0 0,-1 0 1 0 0,1 0-1 0 0,-1 0 1 0 0,-1-1 0 0 0,9-9-1 0 0,-12 12 36 0 0,-1-1 1 0 0,0 1-1 0 0,0 0 0 0 0,0-1 0 0 0,-1 0 1 0 0,1 0-1 0 0,-1 0 0 0 0,0 0 0 0 0,0 0 1 0 0,-1 0-1 0 0,0-1 0 0 0,0 1 0 0 0,1-9 1 0 0,-2 11 36 0 0,0-54-43 0 0,0 51 84 0 0,-1 0 0 0 0,0-1-1 0 0,0 1 1 0 0,0 0-1 0 0,-1-1 1 0 0,-5-10-1 0 0,7 17-28 0 0,0 0-1 0 0,0-1 1 0 0,0 1-1 0 0,0 0 1 0 0,0-1-1 0 0,0 1 1 0 0,0 0-1 0 0,-1 0 1 0 0,1-1-1 0 0,0 1 1 0 0,0 0-1 0 0,0 0 0 0 0,0-1 1 0 0,-1 1-1 0 0,1 0 1 0 0,0 0-1 0 0,0 0 1 0 0,-1-1-1 0 0,1 1 1 0 0,0 0-1 0 0,0 0 1 0 0,-1 0-1 0 0,1 0 1 0 0,0 0-1 0 0,0-1 1 0 0,-1 1-1 0 0,1 0 0 0 0,0 0 1 0 0,-1 0-1 0 0,1 0 1 0 0,-5 8 209 0 0,1 14 3 0 0,4-13-168 0 0,-1 1 0 0 0,1-1 0 0 0,1 0 0 0 0,0 0 0 0 0,0 0 0 0 0,1 0 0 0 0,0 0 0 0 0,1 0 0 0 0,-1-1 0 0 0,2 1 0 0 0,-1-1 0 0 0,7 11 0 0 0,-6-13-43 0 0,0 0 0 0 0,1 0 0 0 0,0 0 1 0 0,0-1-1 0 0,0 0 0 0 0,0 0 1 0 0,1 0-1 0 0,0-1 0 0 0,0 1 1 0 0,0-1-1 0 0,0-1 0 0 0,1 1 0 0 0,0-1 1 0 0,0 0-1 0 0,12 3 0 0 0,-13-5-63 0 0,1 1 0 0 0,0-1-1 0 0,-1-1 1 0 0,1 1 0 0 0,0-1 0 0 0,-1 0-1 0 0,1 0 1 0 0,0-1 0 0 0,-1 0-1 0 0,1 0 1 0 0,0-1 0 0 0,-1 0-1 0 0,0 0 1 0 0,1 0 0 0 0,-1-1-1 0 0,0 0 1 0 0,10-6 0 0 0,-11 5-682 0 0,1 0 0 0 0,-1-1 1 0 0,0 1-1 0 0,6-8 0 0 0,-6 6-952 0 0,-1 0-1 0 0,0 0 0 0 0,0 0 0 0 0,3-9 0 0 0,-1 2-2522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 84 3257 0 0,'-7'-17'5492'0'0,"-6"-15"195"0"0,12 30-5309 0 0,1 0-1 0 0,-1 1 1 0 0,1-1-1 0 0,0 0 1 0 0,0 0-1 0 0,-1 0 1 0 0,1 0-1 0 0,0 1 1 0 0,0-1-1 0 0,1 0 1 0 0,-1 0-1 0 0,0 0 1 0 0,1 1-1 0 0,0-4 1 0 0,-1 5-356 0 0,1-1 0 0 0,-1 1 1 0 0,1 0-1 0 0,-1-1 0 0 0,1 1 0 0 0,-1 0 0 0 0,1-1 1 0 0,-1 1-1 0 0,1 0 0 0 0,0 0 0 0 0,-1-1 0 0 0,1 1 1 0 0,-1 0-1 0 0,1 0 0 0 0,-1 0 0 0 0,1 0 0 0 0,0 0 1 0 0,-1 0-1 0 0,1 0 0 0 0,-1 0 0 0 0,1 0 0 0 0,0 0 1 0 0,-1 0-1 0 0,1 0 0 0 0,-1 0 0 0 0,1 1 0 0 0,0-1 1 0 0,-1 0-1 0 0,1 0 0 0 0,-1 1 0 0 0,1-1 0 0 0,-1 0 1 0 0,1 1-1 0 0,-1-1 0 0 0,1 1 0 0 0,19 14-769 0 0,-7 0-1524 0 0,4 9-6042 0 0,-11-15 6196 0 0</inkml:trace>
</inkml:ink>
</file>

<file path=ppt/ink/ink6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10 520 0 0,'-33'-5'7315'0'0,"29"4"-6555"0"0,0 0 0 0 0,0 0-1 0 0,-1 1 1 0 0,1-1 0 0 0,-1 1-1 0 0,1 0 1 0 0,0 0 0 0 0,-8 1-1 0 0,11-1-724 0 0,1 0 0 0 0,0 0 0 0 0,0 0-1 0 0,-1 0 1 0 0,1 0 0 0 0,0 0 0 0 0,0 0 0 0 0,-1 0-1 0 0,1 0 1 0 0,0 1 0 0 0,0-1 0 0 0,-1 0-1 0 0,1 0 1 0 0,0 0 0 0 0,0 0 0 0 0,0 0-1 0 0,-1 0 1 0 0,1 0 0 0 0,0 1 0 0 0,0-1-1 0 0,0 0 1 0 0,-1 0 0 0 0,1 0 0 0 0,0 1-1 0 0,0-1 1 0 0,0 0 0 0 0,0 0 0 0 0,0 0-1 0 0,0 1 1 0 0,-1-1 0 0 0,1 0 0 0 0,6 4 231 0 0,13 1-464 0 0,-8-4-462 0 0,0-1 1 0 0,-1 0 0 0 0,1-1-1 0 0,11-2 1 0 0,-15 1-899 0 0,8 1-1462 0 0</inkml:trace>
</inkml:ink>
</file>

<file path=ppt/ink/ink6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 3321 0 0,'-6'-4'9019'0'0,"5"10"-5892"0"0,8 15-3366 0 0,-6-17 1572 0 0,12 57 1029 0 0,-7-33-1499 0 0,0 0-1 0 0,11 28 0 0 0,-7-26-548 0 0,-10-25-207 0 0,-8-19-68 0 0,5 6-40 0 0,1 0-1 0 0,0-1 1 0 0,0 1 0 0 0,0 0-1 0 0,1-1 1 0 0,1 1 0 0 0,-1-1-1 0 0,2-13 1 0 0,1 7-19 0 0,-1 0-1 0 0,2 0 0 0 0,0 0 1 0 0,6-14-1 0 0,-8 26 19 0 0,0 0 0 0 0,0 0-1 0 0,0 0 1 0 0,1 0-1 0 0,-1 0 1 0 0,1 1 0 0 0,0-1-1 0 0,0 0 1 0 0,0 1 0 0 0,0 0-1 0 0,0-1 1 0 0,0 1 0 0 0,1 0-1 0 0,-1 0 1 0 0,1 0-1 0 0,-1 1 1 0 0,1-1 0 0 0,0 0-1 0 0,0 1 1 0 0,5-2 0 0 0,-4 2-1 0 0,0 0 0 0 0,0 1 0 0 0,0 0 0 0 0,1 0 1 0 0,-1 0-1 0 0,0 0 0 0 0,0 0 0 0 0,0 1 0 0 0,0 0 0 0 0,0 0 1 0 0,0 0-1 0 0,-1 0 0 0 0,1 1 0 0 0,0-1 0 0 0,6 5 1 0 0,1 1 10 0 0,0 1 1 0 0,0 0 0 0 0,0 0-1 0 0,-1 2 1 0 0,-1-1-1 0 0,1 1 1 0 0,-1 0 0 0 0,-1 1-1 0 0,0 0 1 0 0,-1 1-1 0 0,0-1 1 0 0,6 15 0 0 0,-6 0 42 0 0,-7-23-63 0 0,0 0 1 0 0,1 0-1 0 0,-1 0 1 0 0,1 0-1 0 0,0 0 0 0 0,0 0 1 0 0,0 0-1 0 0,0-1 1 0 0,1 1-1 0 0,-1 0 1 0 0,1 0-1 0 0,0-1 1 0 0,2 4-1 0 0,-3-5-65 0 0,0-1 0 0 0,0 0 0 0 0,0 1 0 0 0,0-1 0 0 0,1 0 0 0 0,-1 0 0 0 0,0 0 0 0 0,0 0 0 0 0,0 1 0 0 0,0-2 0 0 0,0 1 0 0 0,0 0 0 0 0,0 0 0 0 0,0 0 0 0 0,0 0-1 0 0,0-1 1 0 0,0 1 0 0 0,0 0 0 0 0,0-1 0 0 0,2 0 0 0 0,20-12-3626 0 0,-22 12 2963 0 0,10-6-3018 0 0,2-2-759 0 0</inkml:trace>
</inkml:ink>
</file>

<file path=ppt/ink/ink6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53 2609 0 0,'-1'0'240'0'0,"-3"-1"1284"0"0,-1 0 1 0 0,0 0-1 0 0,0 1 0 0 0,0 0 1 0 0,0 0-1 0 0,-8 0 1 0 0,12 1-1370 0 0,0-1 1 0 0,-1 1-1 0 0,1-1 1 0 0,0 1-1 0 0,0-1 1 0 0,0 1-1 0 0,0 0 0 0 0,0-1 1 0 0,0 1-1 0 0,0 0 1 0 0,0 0-1 0 0,0 0 1 0 0,0 0-1 0 0,0 0 1 0 0,0 0-1 0 0,1 0 0 0 0,-1 0 1 0 0,0 0-1 0 0,1 0 1 0 0,-1 0-1 0 0,1 1 1 0 0,-1-1-1 0 0,1 0 1 0 0,0 0-1 0 0,-1 1 0 0 0,1-1 1 0 0,0 0-1 0 0,0 0 1 0 0,0 1-1 0 0,0 1 1 0 0,0 1-54 0 0,0 1 0 0 0,1-1 1 0 0,0 1-1 0 0,-1-1 1 0 0,1 1-1 0 0,1-1 0 0 0,-1 1 1 0 0,1-1-1 0 0,0 0 0 0 0,0 0 1 0 0,0 1-1 0 0,0-1 1 0 0,1-1-1 0 0,-1 1 0 0 0,1 0 1 0 0,0-1-1 0 0,0 1 1 0 0,1-1-1 0 0,-1 0 0 0 0,5 3 1 0 0,-1-1-59 0 0,-1 0 0 0 0,1-1 0 0 0,0 0 0 0 0,0 0 0 0 0,1 0 0 0 0,-1-1 0 0 0,1 0 0 0 0,-1-1 0 0 0,1 0 0 0 0,15 3-1 0 0,-16-5-56 0 0,1 0 0 0 0,-1 0-1 0 0,1-1 1 0 0,-1 0-1 0 0,1 0 1 0 0,-1-1 0 0 0,0 0-1 0 0,0 0 1 0 0,0-1-1 0 0,0 0 1 0 0,0 0 0 0 0,0 0-1 0 0,6-5 1 0 0,-10 6-5 0 0,0 0 0 0 0,-1 0 0 0 0,1 0 0 0 0,0 0 0 0 0,-1-1 0 0 0,0 1 0 0 0,1-1 0 0 0,-1 0 0 0 0,0 1 0 0 0,0-1 0 0 0,-1 0 0 0 0,1 0 0 0 0,0 0 0 0 0,-1 0 0 0 0,0 0 0 0 0,0-1 0 0 0,0 1 0 0 0,0 0 0 0 0,0-1 0 0 0,-1 1 0 0 0,1 0 0 0 0,-1-1 0 0 0,0 1 0 0 0,0-1 0 0 0,0 1 0 0 0,-1 0 0 0 0,1-1 0 0 0,-1 1 0 0 0,0 0 0 0 0,-2-6 0 0 0,1 4 16 0 0,0-1 0 0 0,-1 1-1 0 0,1-1 1 0 0,-1 1 0 0 0,-1 0 0 0 0,1 0-1 0 0,-1 1 1 0 0,1-1 0 0 0,-1 1 0 0 0,-9-8 0 0 0,9 9 8 0 0,0 1 1 0 0,0-1 0 0 0,0 1 0 0 0,0 0 0 0 0,-1 0 0 0 0,1 1 0 0 0,0-1 0 0 0,-1 1 0 0 0,1 0 0 0 0,-1 0 0 0 0,1 1 0 0 0,-1-1 0 0 0,0 1 0 0 0,-6 0 0 0 0,4 1 33 0 0,0 0 0 0 0,-1 1 0 0 0,1-1 0 0 0,1 2 0 0 0,-1-1 0 0 0,0 1 0 0 0,0 0 0 0 0,1 0 0 0 0,0 0 0 0 0,-1 1 0 0 0,1 0 0 0 0,1 0 0 0 0,-9 8 0 0 0,8-7 48 0 0,1 1 1 0 0,0 0 0 0 0,0 0-1 0 0,0 0 1 0 0,0 0 0 0 0,1 1-1 0 0,0 0 1 0 0,1 0 0 0 0,-1 0-1 0 0,1 0 1 0 0,1 0 0 0 0,-3 11-1 0 0,4-14-50 0 0,0 1-1 0 0,1 0 1 0 0,-1 0-1 0 0,1 0 0 0 0,1 0 1 0 0,-1 0-1 0 0,0-1 1 0 0,1 1-1 0 0,0 0 1 0 0,0 0-1 0 0,1-1 0 0 0,0 1 1 0 0,-1-1-1 0 0,1 1 1 0 0,4 5-1 0 0,-2-4-7 0 0,0-1 0 0 0,0 1 0 0 0,1-1 0 0 0,0 0 0 0 0,0 0 0 0 0,0-1 0 0 0,1 1 0 0 0,0-1 0 0 0,-1-1 0 0 0,8 4 0 0 0,-4-2-162 0 0,1 0 1 0 0,1-1 0 0 0,-1 0-1 0 0,1-1 1 0 0,-1-1-1 0 0,1 1 1 0 0,0-1-1 0 0,0-1 1 0 0,0 0-1 0 0,0-1 1 0 0,0 0-1 0 0,0-1 1 0 0,17-3-1 0 0,-17 1-575 0 0,0 0 0 0 0,0-1 0 0 0,10-6 0 0 0,30-19-6922 0 0,-31 17 4429 0 0</inkml:trace>
</inkml:ink>
</file>

<file path=ppt/ink/ink6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45 1728 0 0,'-3'-1'931'0'0,"1"0"-1"0"0,-1 0 0 0 0,1 0 1 0 0,-1 0-1 0 0,1 0 0 0 0,-1 1 0 0 0,0-1 1 0 0,1 1-1 0 0,-1 0 0 0 0,-3-1 1 0 0,4 2-595 0 0,0-1 1 0 0,1 0 0 0 0,-1 1-1 0 0,0-1 1 0 0,1 1 0 0 0,-1-1-1 0 0,0 1 1 0 0,1 0-1 0 0,-1-1 1 0 0,-2 3 0 0 0,-9 6 554 0 0,4-3-254 0 0,0 1-1 0 0,0 0 1 0 0,-8 9-1 0 0,14-13-517 0 0,1 0 0 0 0,-1 0-1 0 0,1 0 1 0 0,0 0-1 0 0,0 1 1 0 0,0-1 0 0 0,1 1-1 0 0,-1-1 1 0 0,1 1 0 0 0,0 0-1 0 0,0 0 1 0 0,-1 6-1 0 0,1-5-82 0 0,1 0-1 0 0,0-1 1 0 0,0 1-1 0 0,0 0 0 0 0,1-1 1 0 0,0 1-1 0 0,0 0 1 0 0,0-1-1 0 0,0 1 0 0 0,1-1 1 0 0,-1 0-1 0 0,1 1 1 0 0,0-1-1 0 0,1 0 0 0 0,-1 0 1 0 0,1 0-1 0 0,-1 0 1 0 0,1-1-1 0 0,1 1 0 0 0,-1-1 1 0 0,0 0-1 0 0,1 1 1 0 0,-1-2-1 0 0,1 1 0 0 0,0 0 1 0 0,0-1-1 0 0,0 0 1 0 0,1 1-1 0 0,-1-2 1 0 0,8 3-1 0 0,-7-2-66 0 0,1 0 0 0 0,0 0 0 0 0,-1-1 0 0 0,1 0-1 0 0,0-1 1 0 0,0 1 0 0 0,0-1 0 0 0,0 0 0 0 0,0 0 0 0 0,0-1 0 0 0,-1 0 0 0 0,1 0 0 0 0,0 0 0 0 0,0-1-1 0 0,-1 0 1 0 0,1 0 0 0 0,-1 0 0 0 0,0-1 0 0 0,1 1 0 0 0,-1-1 0 0 0,0-1 0 0 0,-1 1 0 0 0,1-1 0 0 0,5-5-1 0 0,-7 6-5 0 0,0-1-1 0 0,-1 0 0 0 0,1 0 0 0 0,-1 0 0 0 0,0 0 0 0 0,0 0 0 0 0,0-1 1 0 0,-1 1-1 0 0,1-1 0 0 0,-1 1 0 0 0,0-1 0 0 0,0 0 0 0 0,-1 1 0 0 0,1-1 1 0 0,-1 0-1 0 0,0 1 0 0 0,-1-1 0 0 0,1 0 0 0 0,-1 1 0 0 0,0-1 1 0 0,0 1-1 0 0,-2-7 0 0 0,1 4 8 0 0,-1 0 1 0 0,0 1-1 0 0,0-1 1 0 0,0 1-1 0 0,-1-1 1 0 0,0 1-1 0 0,-1 0 0 0 0,1 0 1 0 0,-1 1-1 0 0,0 0 1 0 0,0-1-1 0 0,-1 2 1 0 0,-9-8-1 0 0,10 9 36 0 0,0 0 0 0 0,-1 0-1 0 0,1 0 1 0 0,-1 1 0 0 0,1 0-1 0 0,-1 0 1 0 0,-10-2 0 0 0,12 4 10 0 0,1-1-1 0 0,-1 1 1 0 0,0 0 0 0 0,1 1 0 0 0,-1-1 0 0 0,0 1-1 0 0,1-1 1 0 0,-1 1 0 0 0,0 0 0 0 0,1 0 0 0 0,-1 1-1 0 0,1-1 1 0 0,-6 4 0 0 0,4-2 11 0 0,-1 0 0 0 0,1 0 0 0 0,1 1 1 0 0,-1-1-1 0 0,0 1 0 0 0,1 0 0 0 0,0 1 0 0 0,0-1 1 0 0,0 1-1 0 0,0 0 0 0 0,1 0 0 0 0,0 0 0 0 0,0 0 0 0 0,0 0 1 0 0,1 1-1 0 0,0-1 0 0 0,0 1 0 0 0,0 0 0 0 0,1 0 0 0 0,-1-1 1 0 0,1 1-1 0 0,1 0 0 0 0,-1 0 0 0 0,1 0 0 0 0,0 0 1 0 0,0 0-1 0 0,1 0 0 0 0,1 7 0 0 0,-1-8-37 0 0,1 1 0 0 0,0-1 0 0 0,0 0 0 0 0,0 1 0 0 0,0-1 0 0 0,1 0 0 0 0,-1-1 0 0 0,1 1 0 0 0,1 0 0 0 0,-1-1 0 0 0,1 0 0 0 0,-1 0 0 0 0,1 0 0 0 0,1 0 0 0 0,-1 0 0 0 0,0-1 0 0 0,1 0 0 0 0,0 0 0 0 0,-1 0 0 0 0,1 0 0 0 0,0-1 0 0 0,1 0 0 0 0,-1 0 0 0 0,0 0 0 0 0,1-1 0 0 0,-1 0 0 0 0,1 0 0 0 0,-1 0 0 0 0,1 0 0 0 0,-1-1 0 0 0,1 0 0 0 0,-1 0 0 0 0,1-1 0 0 0,-1 0 0 0 0,1 0 0 0 0,-1 0 0 0 0,1 0 0 0 0,-1-1 0 0 0,0 0 0 0 0,1 0 0 0 0,5-4 0 0 0,-5 3-72 0 0,0-1 0 0 0,1-1 0 0 0,-2 1 0 0 0,1-1 0 0 0,0 0 0 0 0,-1 0-1 0 0,0 0 1 0 0,0-1 0 0 0,4-7 0 0 0,-6 8 25 0 0,-1 0 0 0 0,0 1 0 0 0,0-1 0 0 0,0 0 0 0 0,-1 0 0 0 0,0 0 0 0 0,0 0 0 0 0,0 0 0 0 0,0 0 0 0 0,-1-1 0 0 0,0 1 0 0 0,0 0 0 0 0,-1-10 0 0 0,-2 1-35 0 0,1-1 1 0 0,-9-22-1 0 0,10 33 117 0 0,0 0 0 0 0,-1 0 0 0 0,0 0-1 0 0,0 0 1 0 0,0 0 0 0 0,0 1 0 0 0,-1-1-1 0 0,1 1 1 0 0,-1 0 0 0 0,0-1 0 0 0,0 1-1 0 0,0 0 1 0 0,-6-3 0 0 0,9 5-5 0 0,-1 1 0 0 0,1 0-1 0 0,-1-1 1 0 0,1 1 0 0 0,-1 0 0 0 0,1 0-1 0 0,-1-1 1 0 0,0 1 0 0 0,1 0-1 0 0,-1 0 1 0 0,1 0 0 0 0,-1 0 0 0 0,0 0-1 0 0,1 0 1 0 0,-1 0 0 0 0,0 0 0 0 0,1 0-1 0 0,-1 0 1 0 0,1 0 0 0 0,-1 1 0 0 0,0-1-1 0 0,1 0 1 0 0,-1 0 0 0 0,1 1 0 0 0,-1-1-1 0 0,0 1 1 0 0,0 0 11 0 0,0 0 1 0 0,-1 0-1 0 0,1 0 0 0 0,0 0 1 0 0,0 1-1 0 0,1-1 0 0 0,-1 1 1 0 0,0-1-1 0 0,0 0 0 0 0,0 3 0 0 0,-1 2 105 0 0,-1 1 0 0 0,2 0 0 0 0,-2 11-1 0 0,2-11-166 0 0,0 0 0 0 0,1 0-1 0 0,0 0 1 0 0,1-1-1 0 0,-1 1 1 0 0,1 0 0 0 0,1 0-1 0 0,-1-1 1 0 0,1 1 0 0 0,0 0-1 0 0,1-1 1 0 0,-1 0-1 0 0,1 0 1 0 0,1 0 0 0 0,-1 0-1 0 0,1 0 1 0 0,0 0 0 0 0,0-1-1 0 0,1 0 1 0 0,-1 0-1 0 0,1 0 1 0 0,0 0 0 0 0,1-1-1 0 0,-1 0 1 0 0,1 0 0 0 0,0-1-1 0 0,0 1 1 0 0,0-1-1 0 0,0 0 1 0 0,0-1 0 0 0,1 0-1 0 0,-1 0 1 0 0,1 0 0 0 0,0-1-1 0 0,0 1 1 0 0,-1-2-1 0 0,13 1 1 0 0,-7-1-1858 0 0,23-3 0 0 0,-19 0-390 0 0</inkml:trace>
</inkml:ink>
</file>

<file path=ppt/ink/ink6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23 142 3137 0 0,'-1'0'423'0'0,"1"0"1"0"0,-1-1 0 0 0,0 1-1 0 0,0 0 1 0 0,1 0 0 0 0,-1 0 0 0 0,0-1-1 0 0,0 1 1 0 0,1 0 0 0 0,-1 0-1 0 0,0 0 1 0 0,0 0 0 0 0,1 0-1 0 0,-1 0 1 0 0,0 1 0 0 0,0-1 0 0 0,1 0-1 0 0,-1 0 1 0 0,0 1 0 0 0,1-1-1 0 0,-1 0 1 0 0,-1 1 0 0 0,2 0-212 0 0,-1 0 0 0 0,1-1 1 0 0,-1 1-1 0 0,1 0 0 0 0,-1 0 0 0 0,1-1 1 0 0,0 1-1 0 0,-1 0 0 0 0,1 0 1 0 0,0 0-1 0 0,0-1 0 0 0,0 1 0 0 0,0 0 1 0 0,0 0-1 0 0,0 0 0 0 0,0 0 1 0 0,0 1-1 0 0,1 5 39 0 0,0 1 0 0 0,1 0 1 0 0,4 13-1 0 0,-2-11 1036 0 0,4 19-91 0 0,2-2-1 0 0,26 53 1 0 0,-35-78-1075 0 0,0-1-56 0 0,0 1-1 0 0,0 0 1 0 0,0 0-1 0 0,0 0 0 0 0,0 0 1 0 0,1-1-1 0 0,-1 1 0 0 0,0 0 1 0 0,1-1-1 0 0,3 3 1 0 0,-5-7-50 0 0,0 1 1 0 0,0-1 0 0 0,0 1-1 0 0,-1-1 1 0 0,1 1 0 0 0,0-1-1 0 0,-3-4 1 0 0,-2-10-36 0 0,-6-20 34 0 0,-11-56-1 0 0,20 81-30 0 0,1 0 0 0 0,0 0-1 0 0,1 0 1 0 0,0 0 0 0 0,0 0 0 0 0,2 0-1 0 0,0 0 1 0 0,6-23 0 0 0,-7 31 9 0 0,1 0 0 0 0,-1 0 0 0 0,1 0 0 0 0,0 1 0 0 0,0-1 0 0 0,0 1 0 0 0,1-1 0 0 0,-1 1 0 0 0,1 0 0 0 0,0 0 0 0 0,0 0 0 0 0,0 1 0 0 0,0-1 0 0 0,0 0 0 0 0,0 1 0 0 0,1 0 0 0 0,-1 0 0 0 0,1 0 0 0 0,0 0 0 0 0,0 1 0 0 0,-1-1 0 0 0,1 1 0 0 0,0 0 0 0 0,0 0 0 0 0,5 0 0 0 0,2 0-244 0 0,1 1 1 0 0,-1 0 0 0 0,0 1 0 0 0,0 0 0 0 0,1 1 0 0 0,-1 0-1 0 0,20 6 1 0 0,-15-4-3132 0 0,29 4-1 0 0,-33-6-191 0 0,2 1-1341 0 0</inkml:trace>
</inkml:ink>
</file>

<file path=ppt/ink/ink6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02.118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3 457 512 0 0,'-2'4'8260'0'0,"2"-4"-8135"0"0,9 9 3213 0 0,15 6-1447 0 0,-16-13-1670 0 0,0 1 1 0 0,0-1 0 0 0,0-1-1 0 0,1 1 1 0 0,-1-1 0 0 0,0-1-1 0 0,0 0 1 0 0,13-1 0 0 0,13-1 80 0 0,-20 1-234 0 0,25-5-1 0 0,2-1-67 0 0,-22 3 22 0 0,0 1 0 0 0,0-2 0 0 0,20-8 0 0 0,-34 11-28 0 0,0 0 1 0 0,0-1-1 0 0,0 0 1 0 0,0 0-1 0 0,0 0 1 0 0,0-1-1 0 0,-1 0 1 0 0,0 1-1 0 0,1-2 1 0 0,-2 1-1 0 0,1 0 1 0 0,0-1 0 0 0,-1 0-1 0 0,5-8 1 0 0,-3 2 22 0 0,-1 0 1 0 0,0-1-1 0 0,0 1 0 0 0,-2-1 1 0 0,1 1-1 0 0,-1-1 1 0 0,-1 0-1 0 0,0 0 1 0 0,-1 0-1 0 0,-2-20 1 0 0,-1 9 215 0 0,-1-1 0 0 0,-1 1 0 0 0,-1 0 0 0 0,-13-31 0 0 0,17 49-125 0 0,0 0 0 0 0,-1 0 0 0 0,1 0 0 0 0,-1 0 0 0 0,-1 0 1 0 0,1 0-1 0 0,-1 1 0 0 0,1 0 0 0 0,-1 0 0 0 0,-1 0 0 0 0,-4-4 0 0 0,2 3 97 0 0,-1 1-1 0 0,1-1 1 0 0,-1 2 0 0 0,0-1 0 0 0,0 1-1 0 0,-14-4 1 0 0,18 6-149 0 0,-1-1 0 0 0,1 1 0 0 0,-1 0 0 0 0,0 1 0 0 0,1-1 0 0 0,-1 1 0 0 0,0 0 0 0 0,1 0 0 0 0,-1 1 0 0 0,0-1 0 0 0,1 1 0 0 0,-1 0 0 0 0,1 0 0 0 0,-7 3 0 0 0,1-1 58 0 0,1 2-1 0 0,-1 0 1 0 0,1 0 0 0 0,0 0-1 0 0,0 1 1 0 0,1 1-1 0 0,0-1 1 0 0,0 1-1 0 0,0 1 1 0 0,1 0 0 0 0,0 0-1 0 0,0 0 1 0 0,1 1-1 0 0,0-1 1 0 0,1 2 0 0 0,0-1-1 0 0,-5 13 1 0 0,6-10-36 0 0,-1 0 0 0 0,2 1 1 0 0,-1 0-1 0 0,2-1 0 0 0,0 1 0 0 0,0 0 1 0 0,1 0-1 0 0,1 0 0 0 0,0 0 0 0 0,1 0 1 0 0,4 23-1 0 0,5 8 36 0 0,2-1-1 0 0,19 47 1 0 0,5 15 11 0 0,-30-84-94 0 0,-1 0-1 0 0,-1 0 0 0 0,-1 1 1 0 0,0 0-1 0 0,-2 0 0 0 0,-1 0 1 0 0,-4 38-1 0 0,4-59-28 0 0,0 0 0 0 0,0 0 0 0 0,0 0 1 0 0,-1 0-1 0 0,1 1 0 0 0,0-1 0 0 0,-1 0 0 0 0,1 0 0 0 0,-1 0 1 0 0,1-1-1 0 0,-1 1 0 0 0,1 0 0 0 0,-1 0 0 0 0,0 0 0 0 0,1 0 0 0 0,-1 0 1 0 0,-1 0-1 0 0,2-1-13 0 0,2-2 0 0 0,0-1 0 0 0,0 1 0 0 0,0-1 0 0 0,0 1-1 0 0,1 0 1 0 0,-1 0 0 0 0,4-2 0 0 0,-5 3 24 0 0,2-1-17 0 0,-1 1 0 0 0,1-1 0 0 0,0 1 0 0 0,-1-1 0 0 0,1 1 1 0 0,0 0-1 0 0,4-1 0 0 0,-7 2 3 0 0,0 0 1 0 0,1 0 0 0 0,-1 0 0 0 0,1 0 0 0 0,-1 0-1 0 0,1 0 1 0 0,-1 0 0 0 0,1 0 0 0 0,-1 0 0 0 0,0 0-1 0 0,1 0 1 0 0,-1 0 0 0 0,1 0 0 0 0,-1 0 0 0 0,1 1-1 0 0,-1-1 1 0 0,0 0 0 0 0,1 0 0 0 0,-1 0 0 0 0,0 1-1 0 0,1-1 1 0 0,0 0 0 0 0,-1 1 1 0 0,0 0 0 0 0,0-1 0 0 0,1 1 0 0 0,-1 0 0 0 0,0-1 0 0 0,0 1 0 0 0,0-1 0 0 0,0 1 0 0 0,0 0 0 0 0,0-1 0 0 0,0 1 0 0 0,0 0 0 0 0,0-1 0 0 0,0 1 0 0 0,0 0 0 0 0,0-1 0 0 0,-1 1 0 0 0,1 0 0 0 0,0-1 0 0 0,-1 2 0 0 0,-4 17 7 0 0,-8 16 131 0 0,20-44-80 0 0,-5 7-55 0 0,-1 1 0 0 0,1-1 0 0 0,-1 0 0 0 0,0 0 0 0 0,1 0 0 0 0,-1 0 0 0 0,0 0 1 0 0,0 0-1 0 0,0 0 0 0 0,0 0 0 0 0,-1 0 0 0 0,2-5 0 0 0,3-4-8 0 0,-5 11-8 0 0,-1-24 92 0 0,2 18-84 0 0,0 1 0 0 0,0-1 0 0 0,1 1 0 0 0,0-1 1 0 0,0 1-1 0 0,0 0 0 0 0,1 0 0 0 0,5-10 0 0 0,2-2-12 0 0,-6 10 15 0 0,0 0-1 0 0,0 0 0 0 0,1 0 1 0 0,0 0-1 0 0,11-11 0 0 0,-13 16 4 0 0,-1 0-1 0 0,0 0 1 0 0,1 0-1 0 0,0 0 1 0 0,-1 0-1 0 0,1 0 1 0 0,0 1-1 0 0,0-1 0 0 0,0 1 1 0 0,0 0-1 0 0,0 0 1 0 0,0 0-1 0 0,0 1 1 0 0,0-1-1 0 0,1 1 0 0 0,-1-1 1 0 0,0 1-1 0 0,4 0 1 0 0,-5 1-3 0 0,0 0 0 0 0,0 0 0 0 0,0-1 0 0 0,0 1 0 0 0,0 1 0 0 0,0-1 0 0 0,0 0 0 0 0,-1 0 0 0 0,1 1 1 0 0,-1-1-1 0 0,1 1 0 0 0,-1-1 0 0 0,1 1 0 0 0,-1 0 0 0 0,0-1 0 0 0,0 1 0 0 0,0 0 0 0 0,0 0 0 0 0,0 0 0 0 0,0 0 0 0 0,0 2 0 0 0,4 8 2 0 0,-1 0 0 0 0,2 14-1 0 0,-6-24-3 0 0,4 15 15 0 0,1-1 0 0 0,0 0-1 0 0,1 1 1 0 0,0-2 0 0 0,1 1-1 0 0,1-1 1 0 0,14 19 0 0 0,-21-32-30 0 0,0 0-1 0 0,0 0 1 0 0,1-1 0 0 0,-1 1 0 0 0,1 0 0 0 0,-1-1-1 0 0,1 1 1 0 0,0-1 0 0 0,0 0 0 0 0,-1 0-1 0 0,1 0 1 0 0,0 1 0 0 0,0-2 0 0 0,0 1 0 0 0,0 0-1 0 0,0 0 1 0 0,1-1 0 0 0,-1 1 0 0 0,0-1 0 0 0,0 1-1 0 0,0-1 1 0 0,1 0 0 0 0,-1 0 0 0 0,0 0-1 0 0,0 0 1 0 0,0-1 0 0 0,0 1 0 0 0,1 0 0 0 0,-1-1-1 0 0,0 0 1 0 0,3-1 0 0 0,38-20-3013 0 0,-15 5-2573 0 0,-11 7 3510 0 0</inkml:trace>
</inkml:ink>
</file>

<file path=ppt/ink/ink6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93 512 0 0,'4'-4'628'0'0,"0"-1"0"0"0,0 1-1 0 0,-1-1 1 0 0,1 0 0 0 0,-1 0 0 0 0,0 0-1 0 0,0 0 1 0 0,-1-1 0 0 0,1 1 0 0 0,-1-1-1 0 0,-1 1 1 0 0,1-1 0 0 0,1-7 0 0 0,-4 12-487 0 0,1 1 0 0 0,0-1 0 0 0,0 0 0 0 0,0 1 0 0 0,-1-1 0 0 0,1 0 0 0 0,0 1 0 0 0,-1-1 0 0 0,1 1 0 0 0,0-1 0 0 0,-1 0 0 0 0,1 1 0 0 0,-1-1 0 0 0,1 1 0 0 0,-1-1 1 0 0,1 1-1 0 0,-1-1 0 0 0,1 1 0 0 0,-1 0 0 0 0,0-1 0 0 0,1 1 0 0 0,-1 0 0 0 0,0-1 0 0 0,1 1 0 0 0,-1 0 0 0 0,0 0 0 0 0,1 0 0 0 0,-1 0 0 0 0,0 0 0 0 0,1-1 0 0 0,-1 1 0 0 0,0 0 0 0 0,1 0 1 0 0,-1 1-1 0 0,0-1 0 0 0,0 0 0 0 0,0 0 0 0 0,-32 5 1444 0 0,29-4-1213 0 0,-7 2-59 0 0,0 0-1 0 0,0 1 1 0 0,0 1-1 0 0,0 0 1 0 0,1 0-1 0 0,0 1 0 0 0,0 0 1 0 0,1 1-1 0 0,-17 14 1 0 0,25-20-289 0 0,0 0 0 0 0,1 0 0 0 0,-1-1 0 0 0,0 1 0 0 0,0 0 0 0 0,0 0 0 0 0,1 0 0 0 0,-1 0 0 0 0,1 0 0 0 0,-1 0 0 0 0,0 0 0 0 0,1 0 0 0 0,0 1 0 0 0,-1-1 0 0 0,1 0 0 0 0,0 0 0 0 0,0 0 0 0 0,-1 0 0 0 0,1 1 0 0 0,0-1 0 0 0,0 0 0 0 0,0 0 0 0 0,0 0 0 0 0,1 1 0 0 0,-1-1 0 0 0,0 0 0 0 0,0 0 0 0 0,1 0 0 0 0,-1 0 0 0 0,1 0 0 0 0,-1 0 0 0 0,1 1 0 0 0,-1-1 0 0 0,1 0 0 0 0,0 0 0 0 0,-1-1 0 0 0,1 1 0 0 0,0 0 0 0 0,0 0 0 0 0,1 1 0 0 0,2 2 18 0 0,0 0-1 0 0,1-1 1 0 0,-1 1-1 0 0,1-1 1 0 0,0 0-1 0 0,0 0 1 0 0,5 2-1 0 0,40 13-10 0 0,-26-9-20 0 0,28 13 0 0 0,-46-19-3 0 0,0 1 0 0 0,0-1 0 0 0,0 1 0 0 0,0 0 0 0 0,-1 1 0 0 0,0-1 0 0 0,0 1 0 0 0,0 0 0 0 0,5 7 1 0 0,-7-8 10 0 0,-1 1 0 0 0,0-1 1 0 0,0 0-1 0 0,0 1 0 0 0,0-1 1 0 0,-1 1-1 0 0,0-1 1 0 0,1 1-1 0 0,-2 0 0 0 0,1 0 1 0 0,-1-1-1 0 0,1 1 0 0 0,-1 0 1 0 0,-1 6-1 0 0,0-5 50 0 0,0 1-1 0 0,-1 0 0 0 0,1 0 1 0 0,-1 0-1 0 0,-1-1 1 0 0,1 1-1 0 0,-1-1 1 0 0,-1 0-1 0 0,-3 7 0 0 0,6-13-57 0 0,1 1-1 0 0,0 0 1 0 0,-1 0-1 0 0,1-1 1 0 0,-1 1-1 0 0,1 0 1 0 0,-1-1-1 0 0,0 1 1 0 0,1-1-1 0 0,-1 1 1 0 0,0-1-1 0 0,1 1 0 0 0,-1-1 1 0 0,0 1-1 0 0,-1 0 1 0 0,2-1-10 0 0,0 0 0 0 0,0-1 1 0 0,-1 1-1 0 0,1 0 0 0 0,0 0 0 0 0,0 0 1 0 0,-1 0-1 0 0,1 0 0 0 0,0 0 0 0 0,0 0 1 0 0,-1-1-1 0 0,1 1 0 0 0,0 0 0 0 0,0 0 1 0 0,0 0-1 0 0,-1-1 0 0 0,1 1 0 0 0,0 0 1 0 0,0 0-1 0 0,0 0 0 0 0,0-1 0 0 0,0 1 1 0 0,-1 0-1 0 0,1 0 0 0 0,0-1 0 0 0,0 1 1 0 0,0 0-1 0 0,0 0 0 0 0,0-1 0 0 0,0 1 0 0 0,-2-32-353 0 0,1 21-24 0 0,0 2 2 0 0,-1-15-2825 0 0,2 21 2212 0 0,0 1 0 0 0,1 0-1 0 0,-1-1 1 0 0,0 1 0 0 0,1 0 0 0 0,-1 0 0 0 0,1-1-1 0 0,1-2 1 0 0,1 1-830 0 0</inkml:trace>
</inkml:ink>
</file>

<file path=ppt/ink/ink6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11 8 0 0,'0'0'181'0'0,"0"-1"0"0"0,0 1 0 0 0,0 0 0 0 0,0 0 0 0 0,0-1-1 0 0,0 1 1 0 0,0 0 0 0 0,0 0 0 0 0,0-1 0 0 0,0 1 0 0 0,0 0 0 0 0,0 0 0 0 0,0 0 0 0 0,0-1 0 0 0,0 1-1 0 0,0 0 1 0 0,0 0 0 0 0,0-1 0 0 0,0 1 0 0 0,0 0 0 0 0,-1 0 0 0 0,1 0 0 0 0,0-1 0 0 0,0 1 0 0 0,0 0-1 0 0,0 0 1 0 0,-1 0 0 0 0,1 0 0 0 0,0-1 0 0 0,0 1 0 0 0,0 0 0 0 0,-1 0 0 0 0,1 0 0 0 0,0 0 0 0 0,0 0-1 0 0,-1 0 1 0 0,1 0 0 0 0,0 0 0 0 0,0 0 0 0 0,0 0 0 0 0,-1 0 0 0 0,-9 5 5702 0 0,10-4-5643 0 0,-1-1 0 0 0,1 1 0 0 0,0-1-1 0 0,-1 1 1 0 0,1-1 0 0 0,0 1 0 0 0,-1 0 0 0 0,1-1 0 0 0,0 1 0 0 0,-1-1-1 0 0,1 1 1 0 0,0 0 0 0 0,0-1 0 0 0,0 1 0 0 0,0 1 0 0 0,0-2-206 0 0,0 0 0 0 0,0 1 1 0 0,0-1-1 0 0,0 0 0 0 0,0 0 0 0 0,1 1 0 0 0,-1-1 1 0 0,0 0-1 0 0,0 1 0 0 0,0-1 0 0 0,1 0 1 0 0,-1 0-1 0 0,0 0 0 0 0,0 1 0 0 0,1-1 1 0 0,-1 0-1 0 0,0 0 0 0 0,1 0 0 0 0,-1 1 1 0 0,0-1-1 0 0,1 0 0 0 0,-1 0 0 0 0,0 0 1 0 0,0 0-1 0 0,1 0 0 0 0,-1 0 0 0 0,0 0 1 0 0,1 0-1 0 0,-1 0 0 0 0,0 0 0 0 0,1 0 1 0 0,-1 0-1 0 0,1 0 0 0 0,-1 0 0 0 0,3 0-66 0 0,0-1-1 0 0,0 1 1 0 0,0-1-1 0 0,0 0 1 0 0,-1 1-1 0 0,1-1 1 0 0,0-1-1 0 0,4-1 1 0 0,-5 2-491 0 0,0-1 0 0 0,-1 1 0 0 0,1 0 0 0 0,0 0 0 0 0,-1 0 0 0 0,0-1 0 0 0,1 1 0 0 0,0-2 0 0 0,0 1-576 0 0</inkml:trace>
</inkml:ink>
</file>

<file path=ppt/ink/ink6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3 928 0 0,'-1'-2'6882'0'0,"1"2"-6796"0"0,0 0 0 0 0,0-1 0 0 0,0 1 0 0 0,1 0 0 0 0,-1 0 0 0 0,0 0 0 0 0,0 0 0 0 0,0 0 1 0 0,0 0-1 0 0,1 0 0 0 0,-1 0 0 0 0,0 0 0 0 0,0 0 0 0 0,0 0 0 0 0,1 0 0 0 0,-1 0 0 0 0,0 0 0 0 0,0 0 0 0 0,0 0 0 0 0,1 0 0 0 0,-1 0 0 0 0,0 0 1 0 0,0 1-1 0 0,0-1 0 0 0,0 0 0 0 0,1 0 0 0 0,-1 0 0 0 0,0 0 0 0 0,0 0 0 0 0,0 0 0 0 0,0 0 0 0 0,1 1 0 0 0,2 2 372 0 0,1 0-1 0 0,0 0 0 0 0,-1 1 1 0 0,0-1-1 0 0,0 1 0 0 0,0 0 1 0 0,0 0-1 0 0,-1 0 0 0 0,0 0 1 0 0,1 1-1 0 0,-1-1 0 0 0,-1 1 0 0 0,1-1 1 0 0,-1 1-1 0 0,0-1 0 0 0,1 8 1 0 0,1 10-121 0 0,-1 1 1 0 0,-2 29-1 0 0,0-17 205 0 0,-3 92 288 0 0,0-26-524 0 0,3-91-303 0 0,0 1 0 0 0,1 0 0 0 0,1 0-1 0 0,3 11 1 0 0,-4-17-18 0 0,1 0-1 0 0,-1-1 1 0 0,1 1-1 0 0,0 0 0 0 0,1-1 1 0 0,-1 1-1 0 0,1-1 1 0 0,0 0-1 0 0,0 0 0 0 0,6 7 1 0 0,-7-10-61 0 0,0 0-1 0 0,-1 1 1 0 0,1-1 0 0 0,0 0 0 0 0,0 0-1 0 0,0-1 1 0 0,0 1 0 0 0,0 0 0 0 0,0-1-1 0 0,0 1 1 0 0,0-1 0 0 0,0 1 0 0 0,0-1-1 0 0,0 0 1 0 0,1 0 0 0 0,-1 0 0 0 0,0 0-1 0 0,0 0 1 0 0,0-1 0 0 0,4 0 0 0 0,-1-1-907 0 0,0 0 1 0 0,1 0 0 0 0,-1 0-1 0 0,-1 0 1 0 0,1-1-1 0 0,9-6 1 0 0,-4 0-1800 0 0</inkml:trace>
</inkml:ink>
</file>

<file path=ppt/ink/ink6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28 1656 0 0,'-1'0'257'0'0,"1"0"0"0"0,0-1 0 0 0,0 1 0 0 0,-1 0 0 0 0,1 0 0 0 0,0-1 1 0 0,0 1-1 0 0,0-1 0 0 0,0 1 0 0 0,-1 0 0 0 0,1-1 0 0 0,0 1 0 0 0,0 0 0 0 0,0-1 0 0 0,0 1 0 0 0,0 0 0 0 0,0-1 0 0 0,0 1 0 0 0,0-1 0 0 0,0 1 0 0 0,0 0 0 0 0,0-1 0 0 0,0 1 0 0 0,0 0 0 0 0,1-1 0 0 0,-1 1 0 0 0,0-1 0 0 0,0 1 0 0 0,0 0 0 0 0,0-1 0 0 0,1 1 0 0 0,-1 0 0 0 0,0 0 0 0 0,0-1 0 0 0,1 1 0 0 0,-1 0 0 0 0,0-1 0 0 0,0 1 0 0 0,1 0 0 0 0,-1 0 0 0 0,1-1 0 0 0,18 2 5102 0 0,-16 0-5333 0 0,21 1 742 0 0,1-2-1 0 0,-1 0 1 0 0,1-1 0 0 0,32-7 0 0 0,-29 4-2490 0 0,1 1-1 0 0,45 1 1 0 0,-65 4-927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 5 3465 0 0,'-18'2'15901'0'0,"30"-3"-15549"0"0,24-1-430 0 0,-20 0-2650 0 0,-7 0-1053 0 0,-4 2 1004 0 0</inkml:trace>
</inkml:ink>
</file>

<file path=ppt/ink/ink6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2024 0 0,'0'6'3281'0'0,"-3"1"2032"0"0,-1 1-3472 0 0,1 1 927 0 0,2-1-1632 0 0,-1 2 289 0 0,1-2-553 0 0,1 1-520 0 0,0-2-328 0 0,3-2-24 0 0,-2-2-64 0 0,3 0-224 0 0,1-3-296 0 0,0 0-40 0 0,0-3-1977 0 0,-1-1 1401 0 0</inkml:trace>
</inkml:ink>
</file>

<file path=ppt/ink/ink6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0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50 120 512 0 0,'-16'-15'3952'0'0,"12"12"-1924"0"0,0 1 0 0 0,-1-1 0 0 0,1 1-1 0 0,-8-3 1 0 0,7 5 441 0 0,8 3-894 0 0,9 6-203 0 0,-11-8-1216 0 0,202 156 2375 0 0,-191-149-2507 0 0,-1 1 0 0 0,0 1 0 0 0,-1 0 0 0 0,0 1 0 0 0,-1 0 0 0 0,0 0 0 0 0,-1 1 0 0 0,0 0 0 0 0,-1 0 0 0 0,0 1 0 0 0,-1 0 0 0 0,6 16 0 0 0,16 62 19 0 0,-25-79-36 0 0,-1-1 0 0 0,0 1 1 0 0,-1 0-1 0 0,-1 0 0 0 0,0-1 0 0 0,-1 14 1 0 0,0-21-3 0 0,0 1 0 0 0,-1-1 0 0 0,1 0 0 0 0,-1 0 0 0 0,0 0 0 0 0,0 0 0 0 0,0 0 0 0 0,0 0 0 0 0,-1-1 0 0 0,1 1 1 0 0,-4 2-1 0 0,4-3-2 0 0,0-1 1 0 0,0 0 0 0 0,0 0-1 0 0,-1 0 1 0 0,1 0 0 0 0,-1 0 0 0 0,1-1-1 0 0,-1 1 1 0 0,0-1 0 0 0,1 1-1 0 0,-1-1 1 0 0,0 0 0 0 0,0 0 0 0 0,0 0-1 0 0,0-1 1 0 0,-5 1 0 0 0,8-1-2 0 0,-1 0 1 0 0,0 0 0 0 0,0 0 0 0 0,1 0-1 0 0,-1 0 1 0 0,0 0 0 0 0,0 0 0 0 0,1 0-1 0 0,-1-1 1 0 0,0 1 0 0 0,1 0 0 0 0,-1-1-1 0 0,0 1 1 0 0,1 0 0 0 0,-1-1 0 0 0,1 1-1 0 0,-1-1 1 0 0,0 1 0 0 0,1-1 0 0 0,-1 1-1 0 0,1-1 1 0 0,-1-1 0 0 0,0 1 1 0 0,0-1 0 0 0,1 1 0 0 0,-1-1 1 0 0,1 1-1 0 0,-1-1 0 0 0,1 0 0 0 0,0 1 0 0 0,-1-1 0 0 0,1 1 1 0 0,0-3-1 0 0,1-2 7 0 0,-1 1 0 0 0,1-1 1 0 0,0 0-1 0 0,0 1 1 0 0,3-7-1 0 0,193-474-110 0 0,-188 466 74 0 0,19-29 0 0 0,-24 43 10 0 0,0 0 0 0 0,1 0 0 0 0,-1 1 0 0 0,1-1 0 0 0,0 1 0 0 0,1 0 0 0 0,-1 1 0 0 0,12-8 0 0 0,-16 12-13 0 0,0-1 0 0 0,-1 0 1 0 0,1 1-1 0 0,0-1 0 0 0,0 1 0 0 0,0 0 0 0 0,0-1 1 0 0,0 1-1 0 0,0 0 0 0 0,0-1 0 0 0,0 1 0 0 0,0 0 1 0 0,0 0-1 0 0,0 0 0 0 0,0 0 0 0 0,1 0 0 0 0,-1 0 1 0 0,0 0-1 0 0,0 0 0 0 0,0 1 0 0 0,0-1 0 0 0,0 0 1 0 0,0 1-1 0 0,0-1 0 0 0,0 1 0 0 0,0-1 0 0 0,-1 1 0 0 0,2 0 1 0 0,0 0-418 0 0,-1 1 1 0 0,0-1-1 0 0,0 1 1 0 0,-1-1-1 0 0,1 1 1 0 0,0-1-1 0 0,0 1 1 0 0,-1 0-1 0 0,1-1 0 0 0,-1 1 1 0 0,0 0-1 0 0,1-1 1 0 0,-1 1-1 0 0,0 0 1 0 0,0 0-1 0 0,0 2 1 0 0,0 4-2664 0 0</inkml:trace>
</inkml:ink>
</file>

<file path=ppt/ink/ink6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3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25 512 0 0,'13'-5'265'0'0,"30"-11"2045"0"0,-14 12 4658 0 0,-32 21-4090 0 0,-2 6-2447 0 0,-1 0 0 0 0,0-1 0 0 0,-12 24 0 0 0,13-34-367 0 0,-1 0-1 0 0,-1-1 0 0 0,0 1 1 0 0,0-2-1 0 0,-1 1 0 0 0,-18 18 1 0 0,6-12-39 0 0,0 0 0 0 0,0-1 0 0 0,-2-2 0 0 0,-38 21 1 0 0,21-16 15 0 0,-82 25 1 0 0,102-38-19 0 0,9-3 85 0 0,0-1 0 0 0,1 2 0 0 0,-1-1 1 0 0,1 1-1 0 0,-13 8 0 0 0,22-12-97 0 0,0 0-1 0 0,0 0 1 0 0,0 0-1 0 0,-1 0 1 0 0,1 0 0 0 0,0 0-1 0 0,0 0 1 0 0,0 1-1 0 0,0-1 1 0 0,-1 0 0 0 0,1 0-1 0 0,0 0 1 0 0,0 0-1 0 0,0 0 1 0 0,0 1 0 0 0,-1-1-1 0 0,1 0 1 0 0,0 0-1 0 0,0 0 1 0 0,0 0 0 0 0,0 1-1 0 0,0-1 1 0 0,0 0-1 0 0,0 0 1 0 0,0 0-1 0 0,0 1 1 0 0,0-1 0 0 0,-1 0-1 0 0,1 0 1 0 0,0 0-1 0 0,0 1 1 0 0,0-1 0 0 0,0 0-1 0 0,0 0 1 0 0,0 0-1 0 0,1 1 1 0 0,-1-1 0 0 0,0 0-1 0 0,0 0 1 0 0,9 3 100 0 0,18-5-133 0 0,-25 2 55 0 0,39-2 32 0 0,0 1 1 0 0,-1 3 0 0 0,1 1 0 0 0,0 2 0 0 0,-1 1 0 0 0,57 18 0 0 0,-88-21-60 0 0,-1 0 1 0 0,1 0 0 0 0,-1 1-1 0 0,0 0 1 0 0,0 0-1 0 0,9 8 1 0 0,-15-10 14 0 0,0-1 0 0 0,0 1 0 0 0,0 0 1 0 0,-1 0-1 0 0,1 0 0 0 0,0 0 0 0 0,-1 0 1 0 0,0 0-1 0 0,1 0 0 0 0,-1 0 0 0 0,2 5 1 0 0,-3-5 4 0 0,0 0 1 0 0,1-1 0 0 0,-1 1 0 0 0,0 0 0 0 0,0-1 0 0 0,0 1-1 0 0,0 0 1 0 0,-1-1 0 0 0,1 1 0 0 0,0 0 0 0 0,-1-1 0 0 0,1 1 0 0 0,-1-1-1 0 0,1 1 1 0 0,-1-1 0 0 0,0 1 0 0 0,0-1 0 0 0,0 1 0 0 0,-2 2-1 0 0,1-1 20 0 0,-1 1-30 0 0,0-1 0 0 0,0 1 0 0 0,1 0 0 0 0,-1-1 0 0 0,1 1 0 0 0,0 0 0 0 0,-2 6 0 0 0,20-16-1606 0 0,-7 2 913 0 0,-5 2-681 0 0,0 0 0 0 0,-1 0 0 0 0,1-1 0 0 0,7-5 0 0 0,-7 1-1888 0 0</inkml:trace>
</inkml:ink>
</file>

<file path=ppt/ink/ink6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34 8 0 0,'1'-1'-47'0'0,"8"-5"1421"0"0,0 0 1 0 0,0 1 0 0 0,13-5 0 0 0,-20 9-1070 0 0,0 0-1 0 0,0 0 0 0 0,0 0 1 0 0,0 1-1 0 0,0-1 1 0 0,1 1-1 0 0,-1 0 0 0 0,0 0 1 0 0,0 0-1 0 0,0 0 1 0 0,1 0-1 0 0,-1 0 0 0 0,0 0 1 0 0,0 1-1 0 0,0-1 1 0 0,0 1-1 0 0,1-1 0 0 0,-1 1 1 0 0,0 0-1 0 0,0 0 1 0 0,0 0-1 0 0,2 2 0 0 0,-3-2-206 0 0,0 0-1 0 0,0 1 1 0 0,0-1-1 0 0,0 1 1 0 0,-1-1-1 0 0,1 1 1 0 0,0-1-1 0 0,-1 1 1 0 0,1 0-1 0 0,-1-1 1 0 0,0 1-1 0 0,1 0 1 0 0,-1-1-1 0 0,0 1 1 0 0,0 0 0 0 0,0-1-1 0 0,0 1 1 0 0,-1 2-1 0 0,-4 30 823 0 0,2-23-747 0 0,0 0 0 0 0,-1 0 0 0 0,0 0 0 0 0,-1-1-1 0 0,0 0 1 0 0,-1 0 0 0 0,-7 11 0 0 0,3-8-123 0 0,-1 0 0 0 0,-1-1 0 0 0,0 0-1 0 0,-17 13 1 0 0,14-14 8 0 0,-19 11-1 0 0,20-14-15 0 0,1 0 0 0 0,-16 14-1 0 0,28-22-37 0 0,0 1 0 0 0,0 0-1 0 0,0 0 1 0 0,0-1-1 0 0,1 1 1 0 0,-1 0 0 0 0,0 0-1 0 0,1 0 1 0 0,-1 0-1 0 0,1-1 1 0 0,-1 1 0 0 0,1 0-1 0 0,-1 0 1 0 0,1 0-1 0 0,-1 0 1 0 0,1 0 0 0 0,0 2-1 0 0,0-2-2 0 0,0-1 1 0 0,0 1-1 0 0,0 0 0 0 0,0-1 0 0 0,1 1 0 0 0,-1-1 0 0 0,0 1 0 0 0,1-1 0 0 0,-1 1 1 0 0,0-1-1 0 0,1 0 0 0 0,-1 1 0 0 0,0-1 0 0 0,1 1 0 0 0,-1-1 0 0 0,1 0 1 0 0,-1 1-1 0 0,1-1 0 0 0,-1 0 0 0 0,1 0 0 0 0,-1 1 0 0 0,1-1 0 0 0,0 0 1 0 0,6 2 2 0 0,0 0 0 0 0,0-1 1 0 0,0 0-1 0 0,9 0 1 0 0,-3 0 18 0 0,5 1 5 0 0,3 1-18 0 0,31 7 1 0 0,-44-7-7 0 0,0-1 0 0 0,-1 1 1 0 0,1 1-1 0 0,-1-1 0 0 0,1 1 0 0 0,-1 1 0 0 0,8 5 0 0 0,-7-3-23 0 0,0-1 0 0 0,0 1-1 0 0,-1 1 1 0 0,0 0-1 0 0,0 0 1 0 0,11 17-1 0 0,0 6-893 0 0,-16-29-249 0 0</inkml:trace>
</inkml:ink>
</file>

<file path=ppt/ink/ink6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2785 0 0,'26'8'8769'0'0,"1"-1"-5726"0"0,40 13-1551 0 0,86 45 542 0 0,-138-58-2217 0 0,0 0 1 0 0,-1 1 0 0 0,1 0 0 0 0,22 19 0 0 0,-29-17-1583 0 0,-6-1-2366 0 0,-2-4 585 0 0</inkml:trace>
</inkml:ink>
</file>

<file path=ppt/ink/ink6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92 134 512 0 0,'-18'-5'2851'0'0,"14"4"-1625"0"0,-1 0-1 0 0,1 0 0 0 0,0 0 1 0 0,-1 0-1 0 0,-5 0 1 0 0,7 1-569 0 0,-26-2 3309 0 0,29 3-3915 0 0,0-1 0 0 0,-1 0 0 0 0,1 0 0 0 0,0 0 0 0 0,-1 0-1 0 0,1 0 1 0 0,0 0 0 0 0,-1 0 0 0 0,1-1 0 0 0,0 1 0 0 0,-1 0 0 0 0,1 0 0 0 0,0 0 0 0 0,-1 0-1 0 0,1 0 1 0 0,0 0 0 0 0,-1-1 0 0 0,1 1 0 0 0,0 0 0 0 0,0 0 0 0 0,-1-1 0 0 0,1 1 0 0 0,0 0-1 0 0,0 0 1 0 0,-1-1 0 0 0,1 1 0 0 0,0 0 0 0 0,0 0 0 0 0,0-1 0 0 0,-1 1 0 0 0,1 0-1 0 0,0-1 1 0 0,0 1 0 0 0,0 0 0 0 0,0-1 0 0 0,0 1 0 0 0,0 0 0 0 0,0-1 0 0 0,0 1 0 0 0,0-1-1 0 0,0 1 1 0 0,0 0 0 0 0,0-1 0 0 0,0 1 0 0 0,0 0 0 0 0,0-1 0 0 0,0 1 0 0 0,0 0-1 0 0,0-1 1 0 0,1 1 0 0 0,-1 0 0 0 0,0-1 0 0 0,0 1 0 0 0,0 0 0 0 0,0 0 0 0 0,1-1 0 0 0,-1 1-1 0 0,0 0 1 0 0,0 0 0 0 0,1-1 0 0 0,-1 1 0 0 0,0 0 0 0 0,1 0 0 0 0,-1-1 0 0 0,16-14 348 0 0,0 1 0 0 0,1 0 1 0 0,19-12-1 0 0,-28 21-359 0 0,0 0 1 0 0,0 1-1 0 0,1 0 0 0 0,0 0 1 0 0,0 1-1 0 0,0 0 0 0 0,0 0 0 0 0,0 1 1 0 0,14-1-1 0 0,-21 3-29 0 0,-1-1-1 0 0,1 1 1 0 0,0 0-1 0 0,-1 1 1 0 0,1-1 0 0 0,-1 0-1 0 0,1 0 1 0 0,0 1-1 0 0,-1-1 1 0 0,1 1 0 0 0,-1-1-1 0 0,1 1 1 0 0,-1-1-1 0 0,1 1 1 0 0,-1 0 0 0 0,0 0-1 0 0,1 0 1 0 0,-1 0-1 0 0,0 0 1 0 0,0 0-1 0 0,0 0 1 0 0,2 3 0 0 0,-1-1 3 0 0,0 0 1 0 0,-1 0-1 0 0,0 0 1 0 0,0 0 0 0 0,0 0-1 0 0,0 0 1 0 0,0 1-1 0 0,-1-1 1 0 0,1 0 0 0 0,-1 6-1 0 0,-3 80 447 0 0,1-66-274 0 0,1 0-1 0 0,1 0 1 0 0,4 34-1 0 0,-3-50-172 0 0,1 0 0 0 0,0 0 0 0 0,0 0-1 0 0,1 0 1 0 0,-1 0 0 0 0,1 0 0 0 0,1-1-1 0 0,-1 1 1 0 0,1-1 0 0 0,1 0-1 0 0,-1 0 1 0 0,1 0 0 0 0,0-1 0 0 0,0 1-1 0 0,7 4 1 0 0,-7-6-129 0 0,0 0-1 0 0,0 0 1 0 0,1 0-1 0 0,-1-1 1 0 0,1 0-1 0 0,0 0 1 0 0,0 0-1 0 0,0-1 1 0 0,1 0-1 0 0,-1 0 1 0 0,1-1-1 0 0,-1 1 0 0 0,1-1 1 0 0,-1-1-1 0 0,1 1 1 0 0,-1-1-1 0 0,1-1 1 0 0,0 1-1 0 0,-1-1 1 0 0,1 0-1 0 0,-1 0 1 0 0,1-1-1 0 0,-1 0 1 0 0,0 0-1 0 0,12-6 1 0 0,-12 5-871 0 0,-1 0 0 0 0,1 0 1 0 0,-1 0-1 0 0,1-1 0 0 0,-1 0 1 0 0,0 0-1 0 0,0 0 0 0 0,6-9 1 0 0,-2 1-937 0 0</inkml:trace>
</inkml:ink>
</file>

<file path=ppt/ink/ink6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4 1840 0 0,'-1'0'487'0'0,"-1"-1"0"0"0,1 1 0 0 0,0-1 0 0 0,0 1 0 0 0,-1 0-1 0 0,1-1 1 0 0,0 1 0 0 0,-1 0 0 0 0,1 0 0 0 0,0 0 0 0 0,0 0 0 0 0,-1 0-1 0 0,1 0 1 0 0,0 1 0 0 0,-1-1 0 0 0,-1 1 0 0 0,0 0-16 0 0,1 0 0 0 0,-1 0 0 0 0,1 1 0 0 0,-1-1 0 0 0,1 1 0 0 0,0-1 0 0 0,-4 4 0 0 0,-1 3 124 0 0,0 1-1 0 0,0 0 0 0 0,-7 10 0 0 0,11-14-167 0 0,-19 28 181 0 0,-2-1 0 0 0,-2-1 0 0 0,0-1 0 0 0,-2-2 1 0 0,-59 48-1 0 0,69-63-611 0 0,-45 37 117 0 0,54-43-192 0 0,1 1 1 0 0,0 1 0 0 0,1 0-1 0 0,-13 18 1 0 0,20-27 20 0 0,-1 1 0 0 0,1 0 0 0 0,-1 0 1 0 0,1-1-1 0 0,-1 1 0 0 0,1 0 0 0 0,0 0 1 0 0,-1 0-1 0 0,1-1 0 0 0,0 1 0 0 0,0 0 1 0 0,0 0-1 0 0,-1 0 0 0 0,1 0 0 0 0,0 0 0 0 0,0 0 1 0 0,0-1-1 0 0,1 1 0 0 0,-1 0 0 0 0,0 0 1 0 0,0 0-1 0 0,0 0 0 0 0,0 0 0 0 0,1-1 1 0 0,-1 1-1 0 0,1 1 0 0 0,0-1-152 0 0,0 0-1 0 0,0 0 1 0 0,0 0-1 0 0,1-1 1 0 0,-1 1-1 0 0,0 0 1 0 0,0-1 0 0 0,0 1-1 0 0,1-1 1 0 0,-1 1-1 0 0,0-1 1 0 0,1 0-1 0 0,-1 1 1 0 0,0-1-1 0 0,1 0 1 0 0,-1 0 0 0 0,2 0-1 0 0,13 0-2122 0 0</inkml:trace>
</inkml:ink>
</file>

<file path=ppt/ink/ink6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1728 0 0,'-3'0'8298'0'0,"3"0"-8203"0"0,-1 0 0 0 0,1 0 0 0 0,0 0 0 0 0,0 0 0 0 0,-1 0 0 0 0,1 0 0 0 0,0 0 0 0 0,0 0 0 0 0,0 0 0 0 0,-1 0 0 0 0,1 0 0 0 0,0 0 0 0 0,0 0 0 0 0,-1 0 1 0 0,1 0-1 0 0,0 0 0 0 0,0 0 0 0 0,0 0 0 0 0,-1 0 0 0 0,1 0 0 0 0,0 0 0 0 0,0 0 0 0 0,0 0 0 0 0,-1 1 0 0 0,1-1 0 0 0,0 0 0 0 0,0 0 0 0 0,0 0 0 0 0,-1 0 0 0 0,1 0 1 0 0,0 1-1 0 0,0-1 0 0 0,0 0 0 0 0,0 0 0 0 0,0 0 0 0 0,-1 1 0 0 0,-6 45 4640 0 0,6-35-4251 0 0,0 1 1 0 0,2 16 0 0 0,-1-24-531 0 0,1 0 1 0 0,-1 0 0 0 0,1 0-1 0 0,0 0 1 0 0,0 0 0 0 0,0 0-1 0 0,0 0 1 0 0,1 0 0 0 0,-1 0-1 0 0,1 0 1 0 0,0-1 0 0 0,0 1 0 0 0,1-1-1 0 0,-1 1 1 0 0,1-1 0 0 0,0 0-1 0 0,0 0 1 0 0,0 0 0 0 0,0 0-1 0 0,0-1 1 0 0,4 3 0 0 0,-5-4-338 0 0,-1 0-1 0 0,1-1 1 0 0,0 1 0 0 0,0 0 0 0 0,-1-1 0 0 0,1 1-1 0 0,0-1 1 0 0,0 0 0 0 0,0 0 0 0 0,0 1 0 0 0,-1-1 0 0 0,1 0-1 0 0,0-1 1 0 0,0 1 0 0 0,0 0 0 0 0,0 0 0 0 0,0-1 0 0 0,2 0-1 0 0,4-3-1044 0 0</inkml:trace>
</inkml:ink>
</file>

<file path=ppt/ink/ink6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 2240 0 0,'-4'0'3033'0'0,"-2"-1"1760"0"0,1-1-3457 0 0,2 1-415 0 0,3 2-777 0 0,0 2 8 0 0,3 0 96 0 0,0 0-128 0 0,1-1-48 0 0,0 1-88 0 0,0 0-64 0 0,2-2-384 0 0,1 1-521 0 0,0-2 313 0 0,1 0-1064 0 0</inkml:trace>
</inkml:ink>
</file>

<file path=ppt/ink/ink6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8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36 984 0 0,'-1'0'691'0'0,"0"-1"0"0"0,0 0 0 0 0,0 1 1 0 0,0-1-1 0 0,-1 1 0 0 0,1-1 0 0 0,0 1 0 0 0,0-1 0 0 0,0 1 0 0 0,-1 0 0 0 0,1 0 0 0 0,-2 0 0 0 0,2 0-518 0 0,1 0 0 0 0,-1 0 0 0 0,1 0-1 0 0,-1 0 1 0 0,1 1 0 0 0,-1-1 0 0 0,0 0 0 0 0,1 1-1 0 0,-1-1 1 0 0,1 0 0 0 0,-1 1 0 0 0,1-1 0 0 0,0 1-1 0 0,-1-1 1 0 0,1 0 0 0 0,-1 1 0 0 0,1-1 0 0 0,0 1 0 0 0,-1-1-1 0 0,1 1 1 0 0,0 0 0 0 0,0-1 0 0 0,-1 1 0 0 0,1-1-1 0 0,0 1 1 0 0,0 0 0 0 0,0-1 0 0 0,0 1 0 0 0,0-1-1 0 0,0 1 1 0 0,0 1 0 0 0,-1 10 418 0 0,1 1 1 0 0,0 0-1 0 0,1-1 1 0 0,1 1-1 0 0,0-1 0 0 0,6 20 1 0 0,-2-7-326 0 0,-6-23-258 0 0,1-1 0 0 0,-1 1 0 0 0,1-1-1 0 0,-1 1 1 0 0,1-1 0 0 0,-1 0 0 0 0,1 1-1 0 0,0-1 1 0 0,1 2 0 0 0,2-3-25 0 0,-1-8-120 0 0,13-90-64 0 0,-14 80 149 0 0,-2 11 39 0 0,1 1 0 0 0,0 0 0 0 0,0-1 0 0 0,0 1 0 0 0,1 0 0 0 0,0 0 0 0 0,0 0 0 0 0,4-7-1 0 0,-6 13 15 0 0,1-1 0 0 0,-1 1 0 0 0,1-1 0 0 0,-1 1 0 0 0,0-1 0 0 0,1 1 0 0 0,-1-1 0 0 0,1 1 0 0 0,-1 0 0 0 0,1-1 0 0 0,0 1 0 0 0,-1 0 0 0 0,1-1-1 0 0,-1 1 1 0 0,1 0 0 0 0,0 0 0 0 0,-1-1 0 0 0,1 1 0 0 0,-1 0 0 0 0,1 0 0 0 0,0 0 0 0 0,-1 0 0 0 0,1 0 0 0 0,0 0 0 0 0,-1 0 0 0 0,1 0-1 0 0,0 0 1 0 0,-1 0 0 0 0,1 1 0 0 0,0-1 0 0 0,-1 0 0 0 0,1 0 0 0 0,-1 1 0 0 0,1-1 0 0 0,-1 0 0 0 0,1 0 0 0 0,0 1 0 0 0,-1-1 0 0 0,1 1 0 0 0,-1-1-1 0 0,1 1 1 0 0,3 3 0 0 0,1 0 0 0 0,-1 0 0 0 0,6 9 0 0 0,-5-7-36 0 0,4 4 85 0 0,1 0 9 0 0,14 21 1 0 0,-22-28-40 0 0,0 0 0 0 0,0-1 0 0 0,-1 1 0 0 0,0 0 0 0 0,1 0 0 0 0,-1 0 0 0 0,0 0 0 0 0,0 0 0 0 0,-1 0 0 0 0,1 0 0 0 0,-1 0 0 0 0,1 1 0 0 0,-1 5 0 0 0,-1-7-9 0 0,0 1 0 0 0,0-1 1 0 0,0 0-1 0 0,0 0 0 0 0,0 0 1 0 0,0 0-1 0 0,-1 0 0 0 0,1 0 1 0 0,-1 0-1 0 0,1 0 0 0 0,-1 0 1 0 0,0-1-1 0 0,-2 3 0 0 0,4-4-14 0 0,0 0 0 0 0,0-1 0 0 0,-1 1 1 0 0,1 0-1 0 0,0 0 0 0 0,0 0 0 0 0,0 0 0 0 0,0 0 0 0 0,-1 0 0 0 0,1 0 0 0 0,0 0 0 0 0,0-1 0 0 0,0 1 0 0 0,0 0 0 0 0,0 0 0 0 0,0 0 0 0 0,0 0 0 0 0,-1 0 0 0 0,1-1 0 0 0,0 1 0 0 0,0 0 1 0 0,0 0-1 0 0,0 0 0 0 0,0 0 0 0 0,0-1 0 0 0,0 1 0 0 0,0 0 0 0 0,0 0 0 0 0,0 0 0 0 0,0 0 0 0 0,0-1 0 0 0,0 1 0 0 0,0 0 0 0 0,0 0 0 0 0,0 0 0 0 0,0 0 0 0 0,0-1 0 0 0,0 1 1 0 0,0 0-1 0 0,0 0 0 0 0,1 0 0 0 0,-1 0 0 0 0,0-1 0 0 0,0 1 0 0 0,0 0 0 0 0,0 0 0 0 0,0 0 0 0 0,0 0 0 0 0,0 0 0 0 0,1 0 0 0 0,-1-1 0 0 0,0 1 0 0 0,0 0 0 0 0,7-8-208 0 0,4-2 72 0 0,65-60-999 0 0,-73 66 1122 0 0,1 1 0 0 0,0 0 0 0 0,0 0 0 0 0,0 0 0 0 0,0 0 0 0 0,0 0-1 0 0,0 1 1 0 0,1 0 0 0 0,0 0 0 0 0,-1 0 0 0 0,9-2 0 0 0,-13 4 19 0 0,0 0-1 0 0,1 0 1 0 0,-1 0 0 0 0,1 0-1 0 0,-1 0 1 0 0,0 0 0 0 0,1 0 0 0 0,-1 0-1 0 0,1 0 1 0 0,-1 0 0 0 0,0 0-1 0 0,1 1 1 0 0,-1-1 0 0 0,1 0 0 0 0,-1 0-1 0 0,0 0 1 0 0,1 0 0 0 0,-1 1-1 0 0,0-1 1 0 0,1 0 0 0 0,-1 0-1 0 0,0 1 1 0 0,1-1 0 0 0,-1 0 0 0 0,0 1-1 0 0,0-1 1 0 0,1 1 0 0 0,3 13 53 0 0,-6 20 71 0 0,2-29-82 0 0,-1 1-61 0 0,1 0 1 0 0,0 0-1 0 0,0 0 1 0 0,1 0-1 0 0,0 0 1 0 0,0 0-1 0 0,0 0 1 0 0,0 0-1 0 0,1 0 1 0 0,5 10-1 0 0,-5-12-532 0 0,0 0 1 0 0,1 0-1 0 0,0 0 1 0 0,0 0-1 0 0,4 4 0 0 0,0-2-1784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1 399 512 0 0,'19'3'5839'0'0,"6"1"-3972"0"0,36 7 688 0 0,-38-9-2324 0 0,0 2 1 0 0,25 6-1 0 0,-27-5-283 0 0,1 0 0 0 0,34 1-1 0 0,-41-5 91 0 0,-1-1 0 0 0,1-1-1 0 0,-1-1 1 0 0,0 0-1 0 0,0 0 1 0 0,1-2 0 0 0,-2 0-1 0 0,1 0 1 0 0,0-1 0 0 0,-1-1-1 0 0,0 0 1 0 0,0-1-1 0 0,-1-1 1 0 0,15-11 0 0 0,-19 14 89 0 0,-1-1 0 0 0,0-1 1 0 0,-1 1-1 0 0,0-1 0 0 0,0 0 1 0 0,0-1-1 0 0,-1 0 1 0 0,0 1-1 0 0,6-13 0 0 0,-7 9-123 0 0,0 0 1 0 0,-1 0-1 0 0,0 0 0 0 0,-1 0 0 0 0,0 0 0 0 0,0-1 0 0 0,-1-14 0 0 0,-1 15 11 0 0,0 0-1 0 0,-1 1 1 0 0,0-1-1 0 0,0 0 1 0 0,-1 0-1 0 0,-1 1 1 0 0,0-1-1 0 0,-8-19 1 0 0,8 25 25 0 0,0 0 1 0 0,0 0 0 0 0,0 0 0 0 0,0 1-1 0 0,-1-1 1 0 0,0 1 0 0 0,1 0 0 0 0,-2 0-1 0 0,1 0 1 0 0,0 1 0 0 0,-1-1 0 0 0,0 1-1 0 0,0 0 1 0 0,0 0 0 0 0,0 1-1 0 0,0 0 1 0 0,0 0 0 0 0,-10-3 0 0 0,5 3 62 0 0,0 0 0 0 0,-1 1 1 0 0,1 0-1 0 0,0 1 1 0 0,0 0-1 0 0,0 0 0 0 0,0 1 1 0 0,-1 0-1 0 0,1 1 0 0 0,1 0 1 0 0,-1 1-1 0 0,0 0 1 0 0,0 1-1 0 0,1 0 0 0 0,0 0 1 0 0,0 1-1 0 0,-15 10 0 0 0,13-7-45 0 0,0 1 0 0 0,0 1-1 0 0,1-1 1 0 0,0 2 0 0 0,1-1-1 0 0,0 2 1 0 0,1-1-1 0 0,1 1 1 0 0,-1 0 0 0 0,2 1-1 0 0,0-1 1 0 0,-6 19 0 0 0,2 1 219 0 0,1 0 1 0 0,2 1-1 0 0,2 0 1 0 0,1 0-1 0 0,1 0 1 0 0,4 59-1 0 0,3-34-32 0 0,4-1 0 0 0,2-1 1 0 0,18 62-1 0 0,-20-92-111 0 0,-2 1 0 0 0,-1 0 0 0 0,-2 1 1 0 0,1 34-1 0 0,-10-95 683 0 0,7 3-801 0 0,0 0 0 0 0,2 0 0 0 0,8-39 0 0 0,-8 57-27 0 0,0 1 0 0 0,0 0 0 0 0,1 0 0 0 0,1 1 0 0 0,0-1 1 0 0,0 1-1 0 0,1 0 0 0 0,0 0 0 0 0,1 0 0 0 0,0 1 0 0 0,13-14 0 0 0,-17 20 5 0 0,0 1 0 0 0,0-1 0 0 0,0 1 0 0 0,1 0 0 0 0,-1 0 0 0 0,1 0 0 0 0,-1 0 0 0 0,1 0 0 0 0,-1 1 0 0 0,1 0-1 0 0,0-1 1 0 0,0 1 0 0 0,0 1 0 0 0,0-1 0 0 0,6 0 0 0 0,-5 2 6 0 0,0-1-1 0 0,0 1 1 0 0,0 0-1 0 0,0 1 1 0 0,0-1-1 0 0,0 1 1 0 0,0 0 0 0 0,0 0-1 0 0,-1 0 1 0 0,1 1-1 0 0,4 3 1 0 0,3 2-1 0 0,0 1-1 0 0,-1 0 1 0 0,1 1 0 0 0,-2 0 0 0 0,0 1-1 0 0,0 0 1 0 0,-1 1 0 0 0,11 17 0 0 0,-15-20 11 0 0,0 1 1 0 0,0-1 0 0 0,-1 1 0 0 0,0 0-1 0 0,-1 0 1 0 0,0 0 0 0 0,-1 1-1 0 0,0-1 1 0 0,0 1 0 0 0,-1-1-1 0 0,-1 1 1 0 0,0 14 0 0 0,0-23-10 0 0,-1 0-1 0 0,1 0 1 0 0,1 0 0 0 0,-1 0-1 0 0,0 0 1 0 0,0 0 0 0 0,1 0 0 0 0,-1 0-1 0 0,1 0 1 0 0,-1 0 0 0 0,1 0-1 0 0,0-1 1 0 0,0 1 0 0 0,0 0 0 0 0,0 0-1 0 0,0-1 1 0 0,0 1 0 0 0,3 2-1 0 0,-3-3-5 0 0,0-1 0 0 0,0 1 0 0 0,0 0 0 0 0,0-1-1 0 0,0 1 1 0 0,0-1 0 0 0,0 1 0 0 0,0-1-1 0 0,1 0 1 0 0,-1 1 0 0 0,0-1 0 0 0,0 0 0 0 0,0 0-1 0 0,0 0 1 0 0,1 0 0 0 0,-1 0 0 0 0,0 0-1 0 0,0 0 1 0 0,0 0 0 0 0,1 0 0 0 0,-1-1 0 0 0,0 1-1 0 0,0 0 1 0 0,0-1 0 0 0,0 1 0 0 0,0-1-1 0 0,0 1 1 0 0,0-1 0 0 0,0 0 0 0 0,0 1 0 0 0,0-1-1 0 0,1-1 1 0 0,6-4-5 0 0,-1-1-1 0 0,0 0 1 0 0,0 0-1 0 0,-1-1 1 0 0,0 0-1 0 0,0 0 1 0 0,8-17-1 0 0,-5 6 4 0 0,0-1 1 0 0,8-33-1 0 0,-13 35-17 0 0,-4 16 13 0 0,-3 12 17 0 0,1-1-14 0 0,0 0 1 0 0,1 0 0 0 0,-1 0-1 0 0,2 0 1 0 0,-1 0 0 0 0,2 16-1 0 0,0-19 10 0 0,0 0 0 0 0,0-1-1 0 0,0 1 1 0 0,0-1-1 0 0,1 1 1 0 0,0-1 0 0 0,0 1-1 0 0,1-1 1 0 0,-1 0 0 0 0,1 0-1 0 0,6 9 1 0 0,-6-12 1 0 0,-1 0 1 0 0,1 0-1 0 0,-1 0 1 0 0,1-1-1 0 0,0 1 1 0 0,0-1-1 0 0,0 1 0 0 0,0-1 1 0 0,0 0-1 0 0,0 0 1 0 0,0 0-1 0 0,0 0 1 0 0,0-1-1 0 0,0 1 1 0 0,0-1-1 0 0,1 0 1 0 0,-1 0-1 0 0,0 0 1 0 0,0 0-1 0 0,0-1 0 0 0,6-1 1 0 0,-1 1-18 0 0,-1-1-1 0 0,0 0 1 0 0,0-1-1 0 0,0 0 1 0 0,0 0 0 0 0,0 0-1 0 0,-1-1 1 0 0,8-5-1 0 0,-9 5-32 0 0,-1 0 0 0 0,1 0 0 0 0,-1 0 0 0 0,-1-1 0 0 0,1 0 0 0 0,-1 1 0 0 0,1-1 0 0 0,-2-1 0 0 0,1 1 0 0 0,0 0 0 0 0,-1-1 0 0 0,0 1 0 0 0,0-1-1 0 0,-1 1 1 0 0,1-1 0 0 0,-1 0 0 0 0,-1 0 0 0 0,1 0 0 0 0,-1 0 0 0 0,0 0 0 0 0,-1-10 0 0 0,-2-4 64 0 0,-1 0-1 0 0,0 0 1 0 0,-2 0 0 0 0,-16-37-1 0 0,21 53-12 0 0,-1 0 1 0 0,0 1-1 0 0,0-1 0 0 0,0 0 0 0 0,-1 1 0 0 0,1-1 1 0 0,-1 1-1 0 0,0 0 0 0 0,0 0 0 0 0,0 0 0 0 0,0 0 0 0 0,0 1 1 0 0,-8-5-1 0 0,9 6 3 0 0,0 0 1 0 0,-1 0-1 0 0,0 0 1 0 0,1 0 0 0 0,-1 0-1 0 0,0 1 1 0 0,1 0-1 0 0,-1-1 1 0 0,0 1-1 0 0,1 0 1 0 0,-1 0-1 0 0,0 0 1 0 0,0 1-1 0 0,1-1 1 0 0,-1 1-1 0 0,0-1 1 0 0,1 1 0 0 0,-1 0-1 0 0,1 0 1 0 0,-1 0-1 0 0,1 0 1 0 0,-4 3-1 0 0,1 0 13 0 0,-1-1 0 0 0,2 1 0 0 0,-1 1 0 0 0,0-1 0 0 0,1 1 1 0 0,0 0-1 0 0,0 0 0 0 0,0 0 0 0 0,0 0 0 0 0,1 1 0 0 0,0-1 0 0 0,0 1 0 0 0,1 0 0 0 0,0 0 0 0 0,0 0 0 0 0,-3 11 0 0 0,5-13-15 0 0,-1 1 1 0 0,0-1-1 0 0,1 0 1 0 0,0 1-1 0 0,0-1 1 0 0,0 0-1 0 0,1 1 0 0 0,-1-1 1 0 0,1 0-1 0 0,0 0 1 0 0,0 1-1 0 0,1-1 0 0 0,-1 0 1 0 0,1 0-1 0 0,0 0 1 0 0,0-1-1 0 0,0 1 0 0 0,0 0 1 0 0,1-1-1 0 0,0 1 1 0 0,-1-1-1 0 0,1 0 0 0 0,1 0 1 0 0,-1 0-1 0 0,4 3 1 0 0,3 0-20 0 0,-1-1 0 0 0,0 0 0 0 0,1-1 1 0 0,0 0-1 0 0,0-1 0 0 0,0 1 0 0 0,0-2 0 0 0,1 0 1 0 0,-1 0-1 0 0,1-1 0 0 0,-1 0 0 0 0,1-1 0 0 0,0 0 1 0 0,13-2-1 0 0,-12 1 7 0 0,0-1 1 0 0,-1-1-1 0 0,1 0 1 0 0,-1-1-1 0 0,1 0 1 0 0,-1 0-1 0 0,0-1 0 0 0,-1-1 1 0 0,1 0-1 0 0,-1 0 1 0 0,0-1-1 0 0,13-12 1 0 0,-18 13 17 0 0,0 0 1 0 0,-1 0-1 0 0,1-1 1 0 0,-2 1-1 0 0,1-1 1 0 0,-1 0 0 0 0,0 0-1 0 0,0-1 1 0 0,3-11-1 0 0,11-26 112 0 0,-16 45 107 0 0,0 8-137 0 0,-1 8 48 0 0,-4-3-145 0 0,-10 22-1 0 0,-3 13 161 0 0,16-44-105 0 0,0 0 0 0 0,0 1 0 0 0,1-1 1 0 0,-1 1-1 0 0,1-1 0 0 0,0 1 0 0 0,0-1 0 0 0,2 9 0 0 0,-1-9-31 0 0,0-1 0 0 0,1 1 0 0 0,0 0 0 0 0,0-1 0 0 0,0 1 0 0 0,0-1 0 0 0,0 1 0 0 0,1-1 0 0 0,-1 0 0 0 0,1 0 0 0 0,0 0 0 0 0,0 0-1 0 0,4 2 1 0 0,-2-1-43 0 0,1 0-1 0 0,0 0 1 0 0,0 0-1 0 0,0-1 1 0 0,0 0-1 0 0,14 4 1 0 0,-16-6 4 0 0,1-1 1 0 0,-1 1 0 0 0,1-1-1 0 0,-1 0 1 0 0,0 0-1 0 0,1-1 1 0 0,-1 1-1 0 0,1-1 1 0 0,-1 0-1 0 0,0 0 1 0 0,1-1 0 0 0,-1 1-1 0 0,0-1 1 0 0,0 0-1 0 0,5-3 1 0 0,0 0 2 0 0,-1 0 0 0 0,-1-1 0 0 0,1 0 0 0 0,-1 0 0 0 0,0-1 0 0 0,7-8 0 0 0,-8 8 17 0 0,-1-1 0 0 0,0 1 0 0 0,-1-1 0 0 0,0 0 0 0 0,0 0 0 0 0,-1 0 0 0 0,5-14 0 0 0,-8 22 2 0 0,0 0-1 0 0,0-1 0 0 0,0 1 1 0 0,0 0-1 0 0,0 0 1 0 0,0-1-1 0 0,0 1 0 0 0,0 0 1 0 0,1-1-1 0 0,-1 1 1 0 0,0 0-1 0 0,0 0 0 0 0,0-1 1 0 0,0 1-1 0 0,0 0 1 0 0,0 0-1 0 0,-1-1 0 0 0,1 1 1 0 0,0 0-1 0 0,0-1 0 0 0,0 1 1 0 0,0 0-1 0 0,0 0 1 0 0,0-1-1 0 0,0 1 0 0 0,0 0 1 0 0,-1 0-1 0 0,1-1 1 0 0,0 1-1 0 0,0 0 0 0 0,0 0 1 0 0,-1 0-1 0 0,1-1 1 0 0,-9 4-32 0 0,-10 10 200 0 0,17-11-153 0 0,0 0 0 0 0,0 0 0 0 0,0 0-1 0 0,0 1 1 0 0,0-1 0 0 0,0 1 0 0 0,0-1-1 0 0,1 1 1 0 0,-1 0 0 0 0,1 0 0 0 0,0-1-1 0 0,0 1 1 0 0,0 0 0 0 0,0 0 0 0 0,0 0-1 0 0,1 0 1 0 0,-1 0 0 0 0,1 1 0 0 0,0-1 0 0 0,0 3-1 0 0,1-2-4 0 0,-1-1-1 0 0,1 0 1 0 0,0 0 0 0 0,0 1-1 0 0,0-1 1 0 0,1 0-1 0 0,-1 0 1 0 0,1 0 0 0 0,0-1-1 0 0,0 1 1 0 0,0 0-1 0 0,0-1 1 0 0,0 1-1 0 0,0-1 1 0 0,1 1 0 0 0,-1-1-1 0 0,1 0 1 0 0,4 3-1 0 0,0-1 0 0 0,1 0 0 0 0,-1 0 0 0 0,0-1 0 0 0,1 0-1 0 0,0 0 1 0 0,0-1 0 0 0,0 0 0 0 0,0 0 0 0 0,0-1 0 0 0,0 0-1 0 0,0 0 1 0 0,1-1 0 0 0,-1 0 0 0 0,0-1 0 0 0,0 0 0 0 0,0 0-1 0 0,0-1 1 0 0,0 1 0 0 0,0-2 0 0 0,10-3 0 0 0,-11 3 0 0 0,0-1 0 0 0,0 1 0 0 0,0-1 0 0 0,-1-1 0 0 0,1 1 0 0 0,-1-1 0 0 0,0 0 0 0 0,0-1 0 0 0,-1 1 0 0 0,0-1 0 0 0,0 0 0 0 0,0 0 0 0 0,-1-1 0 0 0,0 0 0 0 0,0 1 0 0 0,0-1 0 0 0,-1-1 0 0 0,0 1 0 0 0,-1 0 0 0 0,1-1-1 0 0,1-10 1 0 0,-3 5 40 0 0,0-1 0 0 0,0 1 0 0 0,-1-1 0 0 0,-1 1 0 0 0,0 0 0 0 0,-1-1 0 0 0,-5-18 0 0 0,-3-1 469 0 0,-22-52 0 0 0,32 85-517 0 0,0 0 1 0 0,0 0-1 0 0,-1-1 0 0 0,1 1 0 0 0,0 0 1 0 0,0 0-1 0 0,0 0 0 0 0,0 0 0 0 0,0 0 0 0 0,0 0 1 0 0,0 0-1 0 0,0-1 0 0 0,0 1 0 0 0,0 0 1 0 0,0 0-1 0 0,0 0 0 0 0,0 0 0 0 0,0 0 1 0 0,0 0-1 0 0,0 0 0 0 0,0-1 0 0 0,0 1 1 0 0,0 0-1 0 0,0 0 0 0 0,0 0 0 0 0,0 0 0 0 0,0 0 1 0 0,0 0-1 0 0,0 0 0 0 0,0-1 0 0 0,1 1 1 0 0,-1 0-1 0 0,0 0 0 0 0,0 0 0 0 0,0 0 1 0 0,0 0-1 0 0,0 0 0 0 0,0 0 0 0 0,0 0 0 0 0,0 0 1 0 0,0 0-1 0 0,1-1 0 0 0,6 2 20 0 0,12 6-115 0 0,-14-5 121 0 0,18 5-77 0 0,0-2-1 0 0,0 0 0 0 0,1-2 1 0 0,25 1-1 0 0,12 2-1214 0 0,51 4-9818 0 0,-81-8 8208 0 0</inkml:trace>
</inkml:ink>
</file>

<file path=ppt/ink/ink6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88 512 0 0,'-14'-25'3864'0'0,"-2"-3"2305"0"0,15 25-5640 0 0,0 0 1 0 0,-1 1-1 0 0,1-1 1 0 0,-1 1-1 0 0,1-1 1 0 0,-1 1-1 0 0,0 0 0 0 0,0-1 1 0 0,-5-2-1 0 0,6 4-415 0 0,0 1-1 0 0,0-1 0 0 0,0 1 0 0 0,-1-1 0 0 0,1 1 1 0 0,0 0-1 0 0,0 0 0 0 0,0 0 0 0 0,-1-1 0 0 0,1 1 1 0 0,0 0-1 0 0,-1 1 0 0 0,1-1 0 0 0,0 0 1 0 0,0 0-1 0 0,0 1 0 0 0,-1-1 0 0 0,1 0 0 0 0,0 1 1 0 0,0-1-1 0 0,0 1 0 0 0,0-1 0 0 0,0 1 0 0 0,-1 0 1 0 0,1 0-1 0 0,-1 0 0 0 0,-4 5 62 0 0,-1 0 1 0 0,1 1-1 0 0,0 0 0 0 0,1 0 1 0 0,-1 0-1 0 0,1 0 0 0 0,1 1 1 0 0,-1 0-1 0 0,1 0 0 0 0,-5 16 0 0 0,5-15-60 0 0,1 1-1 0 0,0 0 0 0 0,1-1 0 0 0,0 1 0 0 0,0 1 0 0 0,1 15 1 0 0,1-21-73 0 0,0-1 0 0 0,1 1 0 0 0,-1 0 0 0 0,1 0 1 0 0,1-1-1 0 0,-1 1 0 0 0,1-1 0 0 0,-1 1 0 0 0,1-1 0 0 0,1 1 1 0 0,-1-1-1 0 0,1 0 0 0 0,-1 0 0 0 0,1 0 0 0 0,0-1 1 0 0,4 5-1 0 0,-1-3-67 0 0,-1-1 1 0 0,1 1 0 0 0,0-1-1 0 0,0 0 1 0 0,0-1-1 0 0,0 1 1 0 0,1-1-1 0 0,-1 0 1 0 0,1-1 0 0 0,0 0-1 0 0,0 0 1 0 0,0 0-1 0 0,0-1 1 0 0,0 0 0 0 0,0 0-1 0 0,1-1 1 0 0,-1 0-1 0 0,13-1 1 0 0,-11 0-9 0 0,0-1 0 0 0,0 0-1 0 0,0 0 1 0 0,-1-1 0 0 0,1 0 0 0 0,-1-1 0 0 0,0 0 0 0 0,0 0-1 0 0,0 0 1 0 0,-1-1 0 0 0,1-1 0 0 0,-1 1 0 0 0,0-1-1 0 0,11-12 1 0 0,-16 15 9 0 0,0 0-1 0 0,0 0 1 0 0,0 0 0 0 0,0 0-1 0 0,-1 0 1 0 0,1 0-1 0 0,-1 0 1 0 0,0-1 0 0 0,0 1-1 0 0,0-1 1 0 0,0 1-1 0 0,0-1 1 0 0,-1-4 0 0 0,0 2 8 0 0,0 0 1 0 0,0 0 0 0 0,-1 0 0 0 0,0 0-1 0 0,0 0 1 0 0,-1 0 0 0 0,-2-7 0 0 0,-1 1 10 0 0,-1 1 1 0 0,0-1-1 0 0,-1 1 1 0 0,0 0-1 0 0,0 1 1 0 0,-15-17-1 0 0,17 23 6 0 0,-1-1-1 0 0,1 1 0 0 0,-1 0 0 0 0,0 0 0 0 0,0 0 1 0 0,0 1-1 0 0,0 0 0 0 0,0 0 0 0 0,-1 1 0 0 0,1-1 0 0 0,-1 2 1 0 0,-7-2-1 0 0,10 2 13 0 0,0 0 0 0 0,0 1 0 0 0,0-1 1 0 0,0 1-1 0 0,0 0 0 0 0,-1 0 0 0 0,1 1 1 0 0,0-1-1 0 0,0 1 0 0 0,0 0 0 0 0,0 0 1 0 0,0 0-1 0 0,0 1 0 0 0,1-1 0 0 0,-1 1 0 0 0,0 0 1 0 0,1 0-1 0 0,-1 0 0 0 0,1 0 0 0 0,0 1 1 0 0,-5 4-1 0 0,6-5-8 0 0,1-1 1 0 0,0 1-1 0 0,0-1 0 0 0,-1 1 1 0 0,1 0-1 0 0,0 0 0 0 0,1 0 1 0 0,-1-1-1 0 0,0 1 0 0 0,0 0 1 0 0,1 0-1 0 0,-1 0 0 0 0,1 0 1 0 0,0 0-1 0 0,-1 0 1 0 0,1 1-1 0 0,0-1 0 0 0,0 0 1 0 0,0 0-1 0 0,1 0 0 0 0,-1 0 1 0 0,0 0-1 0 0,1 0 0 0 0,0 0 1 0 0,-1 0-1 0 0,1 0 0 0 0,0 0 1 0 0,0-1-1 0 0,0 1 0 0 0,0 0 1 0 0,2 2-1 0 0,-1-1-32 0 0,0-1 0 0 0,1 1 0 0 0,-1-1 0 0 0,1 1 0 0 0,-1-1 0 0 0,1 0 0 0 0,0 0 0 0 0,0 0 0 0 0,0-1 0 0 0,0 1 0 0 0,0-1-1 0 0,0 0 1 0 0,1 0 0 0 0,-1 0 0 0 0,0 0 0 0 0,0 0 0 0 0,1-1 0 0 0,5 1 0 0 0,39-4-2557 0 0,-30 1-859 0 0,0-2 1 0 0,17-5-1 0 0,-16 3 1177 0 0</inkml:trace>
</inkml:ink>
</file>

<file path=ppt/ink/ink6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5 728 0 0,'-1'0'436'0'0,"1"0"0"0"0,-1 0 0 0 0,1 0-1 0 0,-1 0 1 0 0,1 0 0 0 0,-1 0 0 0 0,1 0 0 0 0,-1-1 0 0 0,1 1 0 0 0,-1 0-1 0 0,1 0 1 0 0,-1-1 0 0 0,1 1 0 0 0,0 0 0 0 0,-1 0 0 0 0,1-1-1 0 0,-1 0 1 0 0,-1 0 2119 0 0,0 10-1195 0 0,-6 25 2670 0 0,6-27-3656 0 0,0 0 0 0 0,1-1 1 0 0,-1 1-1 0 0,1 0 0 0 0,1 0 0 0 0,-1 7 0 0 0,3-4-146 0 0,-1 0 0 0 0,1 0 0 0 0,1 0 0 0 0,0 0-1 0 0,0-1 1 0 0,1 1 0 0 0,7 12 0 0 0,2 2 82 0 0,27 33 1 0 0,-37-53-302 0 0,3 4-60 0 0,-8-18 70 0 0,-1 1-58 0 0,1 5 36 0 0,1 0 0 0 0,-1 0 1 0 0,1 0-1 0 0,0-1 0 0 0,0 1 0 0 0,0 0 0 0 0,0-1 1 0 0,1 1-1 0 0,0-1 0 0 0,0 1 0 0 0,0-1 0 0 0,1 1 0 0 0,-1-1 1 0 0,1 1-1 0 0,2-7 0 0 0,6-15-21 0 0,16-42-47 0 0,-21 60 59 0 0,0 0-1 0 0,0 1 1 0 0,1-1 0 0 0,0 1-1 0 0,0 0 1 0 0,7-7 0 0 0,-11 13 10 0 0,0-1 1 0 0,1 1-1 0 0,-1-1 1 0 0,1 1 0 0 0,0 0-1 0 0,0 0 1 0 0,-1-1-1 0 0,1 1 1 0 0,0 0 0 0 0,0 1-1 0 0,0-1 1 0 0,0 0-1 0 0,0 1 1 0 0,0-1-1 0 0,0 1 1 0 0,0-1 0 0 0,0 1-1 0 0,0 0 1 0 0,4 0-1 0 0,-3 1 4 0 0,-1-1-1 0 0,1 1 0 0 0,-1 0 0 0 0,1 0 0 0 0,-1 0 1 0 0,0 0-1 0 0,1 1 0 0 0,-1-1 0 0 0,0 1 0 0 0,0-1 0 0 0,0 1 1 0 0,0 0-1 0 0,3 3 0 0 0,2 4 4 0 0,1 1 0 0 0,-2 0-1 0 0,1 1 1 0 0,-1-1 0 0 0,6 17 0 0 0,10 22 64 0 0,-12-30-65 0 0,-1 1 0 0 0,-1 0-1 0 0,-1 1 1 0 0,6 25 0 0 0,-13-44-257 0 0,4 15 384 0 0,-4-17-344 0 0,1 1 0 0 0,-1-1 0 0 0,0 1 0 0 0,0-1 0 0 0,0 1 0 0 0,1-1 1 0 0,-1 1-1 0 0,0-1 0 0 0,0 0 0 0 0,1 1 0 0 0,-1-1 0 0 0,0 1 0 0 0,1-1 0 0 0,-1 0 0 0 0,0 1 1 0 0,1-1-1 0 0,-1 0 0 0 0,1 1 0 0 0,-1-1 0 0 0,1 0 0 0 0,-1 0 0 0 0,1 1 0 0 0,-1-1 0 0 0,1 0 1 0 0,0 0-1 0 0</inkml:trace>
</inkml:ink>
</file>

<file path=ppt/ink/ink6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8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40 512 0 0,'0'-1'241'0'0,"0"0"1"0"0,0 1-1 0 0,0-1 0 0 0,0 0 1 0 0,0 1-1 0 0,0-1 0 0 0,0 0 0 0 0,0 0 1 0 0,0 1-1 0 0,-1-1 0 0 0,1 0 0 0 0,0 1 1 0 0,0-1-1 0 0,-1 0 0 0 0,1 1 1 0 0,0-1-1 0 0,-1 1 0 0 0,1-1 0 0 0,0 0 1 0 0,-1 1-1 0 0,1-1 0 0 0,-1 1 1 0 0,1-1-1 0 0,-1 1 0 0 0,1-1 0 0 0,-1 1 1 0 0,0 0-1 0 0,1-1 0 0 0,-2 0 1 0 0,1 1 10 0 0,-1 0 1 0 0,1 0 0 0 0,0 0 0 0 0,-1 0 0 0 0,1 0-1 0 0,-1 0 1 0 0,1 1 0 0 0,-1-1 0 0 0,1 0 0 0 0,0 1 0 0 0,-1-1-1 0 0,1 1 1 0 0,-2 1 0 0 0,-6 2 343 0 0,0 2 0 0 0,1-1 1 0 0,-10 9-1 0 0,7-5-276 0 0,0 0-1 0 0,1 1 1 0 0,0 1-1 0 0,1 0 1 0 0,0 0-1 0 0,1 1 1 0 0,0 0 0 0 0,-11 22-1 0 0,17-29-279 0 0,0 0 0 0 0,0 1 0 0 0,0-1 0 0 0,0 1 0 0 0,1-1 0 0 0,0 1 0 0 0,0 0 0 0 0,1-1 0 0 0,0 1 0 0 0,0 0 0 0 0,0 0 0 0 0,0-1 0 0 0,1 1 0 0 0,0 0 0 0 0,0-1 0 0 0,1 1 0 0 0,0-1 0 0 0,0 1 0 0 0,0-1 0 0 0,0 0 0 0 0,1 0 0 0 0,0 0-1 0 0,0 0 1 0 0,6 7 0 0 0,-3-5-44 0 0,1-1 1 0 0,0 0-1 0 0,0 0 0 0 0,0-1 0 0 0,1 0 0 0 0,0 0 0 0 0,0 0 0 0 0,0-1 0 0 0,1-1 0 0 0,-1 1 0 0 0,1-1 0 0 0,0-1 0 0 0,0 0 0 0 0,0 0 0 0 0,0 0 0 0 0,0-1 0 0 0,0-1 0 0 0,1 0 0 0 0,-1 0 1 0 0,0 0-1 0 0,11-3 0 0 0,-12 2-26 0 0,0-1 0 0 0,0 0 1 0 0,0-1-1 0 0,0 0 1 0 0,0 0-1 0 0,-1 0 0 0 0,1-1 1 0 0,-1 0-1 0 0,0-1 0 0 0,10-7 1 0 0,-12 8 8 0 0,0-1-1 0 0,-1 0 1 0 0,0 0 0 0 0,1 0-1 0 0,-2 0 1 0 0,1-1 0 0 0,-1 1-1 0 0,0-1 1 0 0,0 0 0 0 0,0 0-1 0 0,-1 0 1 0 0,0-1 0 0 0,0 1 0 0 0,1-9-1 0 0,-1 4-5 0 0,-1 0 0 0 0,-1-1 0 0 0,0 1-1 0 0,-1-1 1 0 0,0 1 0 0 0,0 0 0 0 0,-1-1-1 0 0,-1 1 1 0 0,0 0 0 0 0,0 0 0 0 0,-8-16 0 0 0,8 20 31 0 0,0 1 0 0 0,-1 0 1 0 0,1 0-1 0 0,-1 1 1 0 0,0-1-1 0 0,0 1 1 0 0,-1 0-1 0 0,0 0 1 0 0,0 0-1 0 0,0 1 0 0 0,0-1 1 0 0,-1 1-1 0 0,1 1 1 0 0,-1-1-1 0 0,0 1 1 0 0,-1 0-1 0 0,1 0 1 0 0,0 1-1 0 0,-1 0 0 0 0,-9-3 1 0 0,6 4 17 0 0,0 0 0 0 0,0 1 0 0 0,0 0 0 0 0,-1 0 1 0 0,1 1-1 0 0,0 0 0 0 0,0 1 0 0 0,0 0 0 0 0,-11 4 0 0 0,17-4-20 0 0,0-1-1 0 0,0 1 0 0 0,1 0 0 0 0,-1 0 1 0 0,1 0-1 0 0,-1 1 0 0 0,1-1 1 0 0,0 1-1 0 0,0 0 0 0 0,0 0 0 0 0,-3 3 1 0 0,4-3-6 0 0,1 0 0 0 0,-1-1 1 0 0,1 1-1 0 0,0 0 1 0 0,-1 0-1 0 0,1 0 1 0 0,0 0-1 0 0,1 0 0 0 0,-1 0 1 0 0,1 0-1 0 0,-1 0 1 0 0,1 1-1 0 0,0-1 1 0 0,0 0-1 0 0,0 0 1 0 0,1 4-1 0 0,0-2-34 0 0,1 0 1 0 0,-1 0-1 0 0,1 0 1 0 0,0 0-1 0 0,0 0 1 0 0,1 0-1 0 0,-1-1 0 0 0,1 1 1 0 0,0-1-1 0 0,0 0 1 0 0,1 0-1 0 0,-1 0 1 0 0,1 0-1 0 0,0-1 1 0 0,0 1-1 0 0,0-1 0 0 0,8 5 1 0 0,7 2-1532 0 0,0 0 1 0 0,38 15 0 0 0,-36-17-650 0 0</inkml:trace>
</inkml:ink>
</file>

<file path=ppt/ink/ink6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12 554 8 0 0,'-1'0'173'0'0,"1"0"-1"0"0,0 0 1 0 0,-1 0 0 0 0,1 0-1 0 0,0 0 1 0 0,-1-1 0 0 0,1 1 0 0 0,0 0-1 0 0,-1 0 1 0 0,1-1 0 0 0,0 1-1 0 0,-1 0 1 0 0,1 0 0 0 0,0-1-1 0 0,0 1 1 0 0,-1 0 0 0 0,1-1-1 0 0,0 1 1 0 0,0 0 0 0 0,-1-1 0 0 0,1 1-1 0 0,0 0 1 0 0,0-1 0 0 0,0 1-1 0 0,0-1 1 0 0,0 1 0 0 0,0 0-1 0 0,0-1 1 0 0,0 1 0 0 0,0-1 0 0 0,0 1-1 0 0,0 0 1 0 0,0-1 0 0 0,0 0-13 0 0,0 1 0 0 0,1 0 0 0 0,-1 0 0 0 0,0 0-1 0 0,1 0 1 0 0,-1 0 0 0 0,0 0 0 0 0,1 0 0 0 0,-1 0 0 0 0,0 0 0 0 0,1 0 0 0 0,-1 0 0 0 0,0 0 0 0 0,1 0 0 0 0,-1 0 0 0 0,0 0 0 0 0,1 0 0 0 0,-1 0 0 0 0,0 0 0 0 0,1 0 0 0 0,-1 0 0 0 0,0 0 0 0 0,1 1 0 0 0,-1-1 0 0 0,0 0 0 0 0,0 0 0 0 0,1 0 0 0 0,-1 1 0 0 0,0-1 0 0 0,0 0 0 0 0,1 0 0 0 0,-1 1 0 0 0,0-1 0 0 0,0 0 0 0 0,0 1 0 0 0,1-1 0 0 0,-1 0 0 0 0,0 0 0 0 0,0 1 0 0 0,0-1 0 0 0,0 1 0 0 0,8 10 1876 0 0,12 22 0 0 0,13 41-118 0 0,0 14-1227 0 0,-32-87-681 0 0,-1 0-1 0 0,0-1 0 0 0,1 1 1 0 0,-1 0-1 0 0,1 0 1 0 0,-1 0-1 0 0,1 0 1 0 0,0-1-1 0 0,-1 1 1 0 0,1 0-1 0 0,0-1 1 0 0,0 1-1 0 0,-1 0 0 0 0,1-1 1 0 0,0 1-1 0 0,0-1 1 0 0,0 1-1 0 0,0-1 1 0 0,0 1-1 0 0,0-1 1 0 0,1 1-1 0 0,-2-1-7 0 0,1 0 0 0 0,-1 0 1 0 0,0 0-1 0 0,1-1 0 0 0,-1 1 0 0 0,0 0 1 0 0,1 0-1 0 0,-1 0 0 0 0,0 0 0 0 0,0 0 0 0 0,1 0 1 0 0,-1 0-1 0 0,0-1 0 0 0,1 1 0 0 0,-1 0 1 0 0,0 0-1 0 0,0 0 0 0 0,1 0 0 0 0,-1-1 0 0 0,0 1 1 0 0,0 0-1 0 0,0 0 0 0 0,1-1 0 0 0,-1 1 1 0 0,0-1-1 0 0,1 0-2 0 0,-1 1 1 0 0,0-1-1 0 0,0 0 1 0 0,1-1-1 0 0,-1 1 1 0 0,0 0 0 0 0,0 0-1 0 0,0 0 1 0 0,0 0-1 0 0,0 0 1 0 0,0-2-1 0 0,-1-2 5 0 0,0 0 0 0 0,-1 0 0 0 0,1 0 0 0 0,-1 0 0 0 0,0 0-1 0 0,-1 0 1 0 0,-4-7 0 0 0,-25-33-21 0 0,21 32 15 0 0,-13-23 1 0 0,16 21-5 0 0,0-1 0 0 0,2 0 0 0 0,0 0 0 0 0,0 0 0 0 0,2-1 0 0 0,0 1 0 0 0,1-1 0 0 0,1 0 0 0 0,0 0 1 0 0,1 0-1 0 0,3-33 0 0 0,0 35 7 0 0,0 0 0 0 0,1 0 0 0 0,1 0 1 0 0,0 1-1 0 0,1-1 0 0 0,1 1 0 0 0,0 0 0 0 0,1 1 1 0 0,0 0-1 0 0,1 0 0 0 0,1 0 0 0 0,0 1 0 0 0,18-19 1 0 0,-11 16-16 0 0,0 1 1 0 0,1 1 0 0 0,0 1 0 0 0,1 1 0 0 0,0 0 0 0 0,1 1 0 0 0,28-11 0 0 0,-9 8-9 0 0,1 1 1 0 0,78-13-1 0 0,-39 15-57 0 0,-67 10-3 0 0,0-1 0 0 0,0 2 0 0 0,0-1 0 0 0,-1 2 0 0 0,13 2 0 0 0,-22-4 7 0 0,0 0 0 0 0,0 0 0 0 0,0 0 0 0 0,0 1 0 0 0,0-1 0 0 0,-1 0 0 0 0,1 1 0 0 0,0-1 0 0 0,0 0 1 0 0,0 1-1 0 0,-1-1 0 0 0,1 1 0 0 0,0 0 0 0 0,-1-1 0 0 0,1 1 0 0 0,0-1 0 0 0,-1 1 0 0 0,1 0 0 0 0,-1 0 0 0 0,1-1 0 0 0,-1 1 1 0 0,1 0-1 0 0,-1 0 0 0 0,1 1 0 0 0,-1-1-133 0 0,0 0 1 0 0,0 0-1 0 0,0 0 1 0 0,-1 0-1 0 0,1 0 1 0 0,0 0-1 0 0,0-1 1 0 0,-1 1-1 0 0,1 0 1 0 0,-1 0-1 0 0,1 0 1 0 0,0 0-1 0 0,-1 0 1 0 0,0 0-1 0 0,1-1 1 0 0,-1 1-1 0 0,1 0 1 0 0,-1 0-1 0 0,0-1 1 0 0,0 1-1 0 0,0 0 1 0 0,-10 8-1192 0 0</inkml:trace>
</inkml:ink>
</file>

<file path=ppt/ink/ink6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17 2753 0 0,'0'1'246'0'0,"-1"-1"1"0"0,1 0-1 0 0,0 0 1 0 0,-1 0-1 0 0,1 0 1 0 0,-1 0-1 0 0,1 0 1 0 0,-1 0-1 0 0,1 0 1 0 0,0 0-1 0 0,-1 0 1 0 0,1 0 0 0 0,-1-1-1 0 0,1 1 1 0 0,0 0-1 0 0,-1 0 1 0 0,1 0-1 0 0,-1 0 1 0 0,1-1-1 0 0,0 1 1 0 0,-1 0-1 0 0,1 0 1 0 0,0-1-1 0 0,-1 1 1 0 0,1 0-1 0 0,0-1 1 0 0,0 1-1 0 0,-1 0 1 0 0,1-1 0 0 0,0 1-1 0 0,0 0 1 0 0,0-1-1 0 0,-1 1 1 0 0,1 0-1 0 0,0-1 1 0 0,0 1-1 0 0,0-1 1 0 0,0 0-1 0 0,4-4 2773 0 0,6 2-3378 0 0,82 4 1886 0 0,-18 0-1285 0 0,236 7-1460 0 0,-239-4-1496 0 0,-42-2 1669 0 0</inkml:trace>
</inkml:ink>
</file>

<file path=ppt/ink/ink6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54 512 0 0,'17'-13'406'0'0,"-12"8"102"0"0,0 1 0 0 0,0 0 1 0 0,0 0-1 0 0,1 1 0 0 0,-1 0 0 0 0,1 0 0 0 0,0 0 1 0 0,0 0-1 0 0,9-2 0 0 0,3 2 1664 0 0,-13 3 274 0 0,-16 1-965 0 0,-162 27 1870 0 0,-7-3-2567 0 0,178-24-754 0 0,-29 6 313 0 0,29-7-312 0 0,0 1 0 0 0,0 0 0 0 0,0-1 0 0 0,0 1 0 0 0,0 0 0 0 0,0 1 0 0 0,0-1 0 0 0,0 0 0 0 0,1 0-1 0 0,-1 1 1 0 0,-2 2 0 0 0,4-4-15 0 0,-1 1 0 0 0,1-1 0 0 0,-1 1 0 0 0,1-1 0 0 0,0 1 0 0 0,0-1 1 0 0,-1 1-1 0 0,1-1 0 0 0,0 1 0 0 0,0 0 0 0 0,0-1 0 0 0,-1 1 0 0 0,1 0 0 0 0,0-1 0 0 0,0 1 0 0 0,0-1 0 0 0,0 1 0 0 0,0 0 0 0 0,0-1 0 0 0,0 1 0 0 0,1 0 0 0 0,-1-1 0 0 0,0 1 0 0 0,0-1 0 0 0,0 1 0 0 0,1 0 0 0 0,-1-1 0 0 0,0 1 0 0 0,0-1 0 0 0,1 1 0 0 0,-1-1 0 0 0,1 1 0 0 0,-1-1 0 0 0,0 1 0 0 0,1-1 0 0 0,-1 0 1 0 0,1 1-1 0 0,-1-1 0 0 0,1 1 0 0 0,-1-1 0 0 0,1 0 0 0 0,0 0 0 0 0,-1 1 0 0 0,1-1 0 0 0,-1 0 0 0 0,2 1 0 0 0,4 1 26 0 0,0 0 1 0 0,0 0-1 0 0,12 2 0 0 0,-9-2 62 0 0,-2 0-72 0 0,-6-2-21 0 0,1 0 1 0 0,-1 0-1 0 0,1 0 0 0 0,-1 1 0 0 0,0-1 0 0 0,1 1 0 0 0,-1-1 0 0 0,0 1 1 0 0,1 0-1 0 0,1 1 0 0 0,-19 7 297 0 0,9-4-187 0 0,5-4-93 0 0,1 0-1 0 0,0 1 1 0 0,0-1-1 0 0,0 0 1 0 0,0 1-1 0 0,0 0 1 0 0,0-1-1 0 0,0 1 1 0 0,1-1-1 0 0,-1 1 1 0 0,0 0-1 0 0,1 0 1 0 0,0-1-1 0 0,-1 1 1 0 0,1 0-1 0 0,0 0 1 0 0,0-1-1 0 0,0 1 1 0 0,0 0-1 0 0,0 0 1 0 0,0 0-1 0 0,1-1 1 0 0,-1 1-1 0 0,0 0 1 0 0,1-1-1 0 0,0 1 1 0 0,-1 0-1 0 0,1-1 1 0 0,0 1-1 0 0,0 0 1 0 0,2 2-1 0 0,-1 0 29 0 0,-1 1 0 0 0,1-1 0 0 0,0 1 0 0 0,-1 0 0 0 0,0-1-1 0 0,0 1 1 0 0,-1 0 0 0 0,1 0 0 0 0,-1 0 0 0 0,-1 9 0 0 0,-1 7 178 0 0,-6 26 1 0 0,4-27-104 0 0,-13 113 419 0 0,3-23-139 0 0,13-95-378 0 0,-1 1 0 0 0,2-1 0 0 0,0 0 0 0 0,2 21 0 0 0,-1-33-26 0 0,-1 0 0 0 0,0-1 0 0 0,1 1 0 0 0,0-1 0 0 0,0 1 0 0 0,0-1 0 0 0,0 1 0 0 0,0-1 0 0 0,0 0 0 0 0,0 0 0 0 0,1 1 0 0 0,-1-1 0 0 0,1 0 0 0 0,0 0 0 0 0,-1-1 0 0 0,1 1 0 0 0,0 0 0 0 0,0 0 1 0 0,0-1-1 0 0,1 1 0 0 0,-1-1 0 0 0,0 0 0 0 0,0 0 0 0 0,1 0 0 0 0,-1 0 0 0 0,1 0 0 0 0,-1 0 0 0 0,1 0 0 0 0,-1-1 0 0 0,1 1 0 0 0,-1-1 0 0 0,1 0 0 0 0,0 0 0 0 0,-1 0 0 0 0,4 0 0 0 0,6-2-57 0 0,1 1 0 0 0,-1-1 0 0 0,0-1 0 0 0,1-1 0 0 0,19-7 0 0 0,20-12-1680 0 0,-6 2-6156 0 0,-36 17 5197 0 0</inkml:trace>
</inkml:ink>
</file>

<file path=ppt/ink/ink6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68 1336 0 0,'-2'-1'418'0'0,"0"1"0"0"0,0 0 0 0 0,0-1 0 0 0,-1 1-1 0 0,1 0 1 0 0,0 0 0 0 0,0 0 0 0 0,0 1 0 0 0,0-1-1 0 0,0 1 1 0 0,0-1 0 0 0,0 1 0 0 0,0-1 0 0 0,0 1-1 0 0,0 0 1 0 0,-3 1 0 0 0,3 0-134 0 0,1 0 0 0 0,-1 0 1 0 0,0 0-1 0 0,0 0 0 0 0,1 0 0 0 0,-1 0 0 0 0,1 0 0 0 0,0 0 0 0 0,0 1 1 0 0,0-1-1 0 0,0 0 0 0 0,0 1 0 0 0,-1 3 0 0 0,0 4 100 0 0,0-1 0 0 0,0 1-1 0 0,1 0 1 0 0,0-1 0 0 0,1 1 0 0 0,0 0-1 0 0,1 0 1 0 0,0-1 0 0 0,0 1-1 0 0,1-1 1 0 0,0 1 0 0 0,7 17 0 0 0,-4-16-306 0 0,0-1 1 0 0,0 1 0 0 0,1-1 0 0 0,0-1-1 0 0,1 1 1 0 0,0-1 0 0 0,1 0 0 0 0,-1-1-1 0 0,2 1 1 0 0,14 10 0 0 0,-21-17-92 0 0,1-1 0 0 0,-1 1 0 0 0,0-1 0 0 0,1 0 0 0 0,-1 0 0 0 0,1 0 0 0 0,-1 0 0 0 0,1 0 0 0 0,0-1 0 0 0,-1 1 0 0 0,1-1 0 0 0,0 0 0 0 0,0 1 0 0 0,5-2 0 0 0,-4 1-31 0 0,1-1 1 0 0,0 0 0 0 0,0 0 0 0 0,-1-1-1 0 0,1 1 1 0 0,-1-1 0 0 0,0 0 0 0 0,6-4-1 0 0,-5 3 14 0 0,1 0 1 0 0,-1-1-1 0 0,0 0 0 0 0,-1 0 0 0 0,1-1 0 0 0,-1 1 0 0 0,0-1 0 0 0,0 0 0 0 0,0 0 1 0 0,0 0-1 0 0,-1 0 0 0 0,0-1 0 0 0,4-10 0 0 0,-2-5-72 0 0,-1-1 0 0 0,-1 1 0 0 0,-1-1 0 0 0,-1 1 0 0 0,0-1 0 0 0,-5-37 1 0 0,3 53 91 0 0,0 0 1 0 0,0 0-1 0 0,0 0 1 0 0,-1 1-1 0 0,0-1 1 0 0,0 0-1 0 0,-1 1 1 0 0,1-1-1 0 0,-1 1 1 0 0,-4-6 0 0 0,5 9 19 0 0,0-1 0 0 0,0 1 1 0 0,0 0-1 0 0,0 0 0 0 0,0-1 1 0 0,-1 2-1 0 0,1-1 0 0 0,0 0 1 0 0,-1 0-1 0 0,0 1 1 0 0,1-1-1 0 0,-1 1 0 0 0,0 0 1 0 0,0 0-1 0 0,0 0 0 0 0,0 0 1 0 0,0 1-1 0 0,0-1 0 0 0,0 1 1 0 0,0-1-1 0 0,-4 1 1 0 0,-4 1 38 0 0,0 1 0 0 0,0-1 1 0 0,1 2-1 0 0,-1-1 0 0 0,1 2 1 0 0,-20 8-1 0 0,23-9-58 0 0,0 1-1 0 0,0 0 1 0 0,1 0 0 0 0,0 0-1 0 0,0 1 1 0 0,0 0 0 0 0,0 0-1 0 0,1 1 1 0 0,0-1 0 0 0,-7 11-1 0 0,9-12-188 0 0,1 0 1 0 0,1 0-1 0 0,-1 0 0 0 0,1 0 0 0 0,-1 1 0 0 0,1-1 0 0 0,0 1 0 0 0,1-1 1 0 0,-1 1-1 0 0,1-1 0 0 0,0 1 0 0 0,0-1 0 0 0,0 1 0 0 0,0-1 0 0 0,1 1 1 0 0,0-1-1 0 0,0 0 0 0 0,0 1 0 0 0,1-1 0 0 0,-1 0 0 0 0,4 6 0 0 0,3 3-1753 0 0</inkml:trace>
</inkml:ink>
</file>

<file path=ppt/ink/ink6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0 776 0 0,'-1'1'561'0'0,"0"-1"0"0"0,1 0-1 0 0,-1 1 1 0 0,0-1 0 0 0,0 1-1 0 0,0-1 1 0 0,0 0 0 0 0,0 0 0 0 0,0 0-1 0 0,0 1 1 0 0,1-1 0 0 0,-3 0-1 0 0,-1 1 4743 0 0,4 10-2796 0 0,2 14-1302 0 0,0 0 0 0 0,-3 47 0 0 0,0-69-1238 0 0,1 0 0 0 0,-1 0 0 0 0,0 0 1 0 0,1 0-1 0 0,-1 0 0 0 0,-1 0 1 0 0,1 0-1 0 0,0-1 0 0 0,-1 1 0 0 0,1 0 1 0 0,-1-1-1 0 0,0 1 0 0 0,0-1 1 0 0,0 1-1 0 0,0-1 0 0 0,-4 3 0 0 0,4-3-356 0 0,0-1-1 0 0,0 0 0 0 0,0 0 0 0 0,0 0 0 0 0,0 0 0 0 0,0 0 1 0 0,0-1-1 0 0,0 1 0 0 0,-3 0 0 0 0,1-1-2568 0 0,1-1 899 0 0</inkml:trace>
</inkml:ink>
</file>

<file path=ppt/ink/ink6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40 1808 0 0,'-3'1'7153'0'0,"3"0"-7008"0"0,-3 9 3487 0 0,-3 22-2199 0 0,3-12-525 0 0,0-7-567 0 0,1 1 0 0 0,0 0-1 0 0,1 0 1 0 0,0 1-1 0 0,1-1 1 0 0,1 0 0 0 0,3 15-1 0 0,-4-25-320 0 0,1 1-1 0 0,0-1 0 0 0,0 0 0 0 0,1 0 1 0 0,-1 0-1 0 0,1-1 0 0 0,-1 1 0 0 0,1 0 1 0 0,1-1-1 0 0,-1 1 0 0 0,0-1 0 0 0,1 1 1 0 0,0-1-1 0 0,0 0 0 0 0,0 0 0 0 0,0 0 1 0 0,0-1-1 0 0,0 1 0 0 0,1-1 0 0 0,-1 0 1 0 0,1 0-1 0 0,0 0 0 0 0,0 0 0 0 0,-1-1 1 0 0,1 1-1 0 0,0-1 0 0 0,1 0 0 0 0,4 1 1 0 0,-4-2-110 0 0,1 0 0 0 0,0 0 0 0 0,0 0 1 0 0,0-1-1 0 0,-1 0 0 0 0,1 0 0 0 0,0 0 0 0 0,-1-1 1 0 0,1 0-1 0 0,-1 0 0 0 0,0 0 0 0 0,1-1 1 0 0,-1 0-1 0 0,0 0 0 0 0,0 0 0 0 0,-1-1 1 0 0,1 1-1 0 0,-1-1 0 0 0,0 0 0 0 0,0 0 0 0 0,0-1 1 0 0,0 1-1 0 0,-1-1 0 0 0,0 0 0 0 0,0 0 1 0 0,0 0-1 0 0,0 0 0 0 0,-1 0 0 0 0,0-1 1 0 0,0 1-1 0 0,2-11 0 0 0,-1-6-133 0 0,-1 1 1 0 0,-1-1-1 0 0,-1 0 1 0 0,-1 0-1 0 0,-1 1 1 0 0,-5-27-1 0 0,7 47 240 0 0,-1-1 0 0 0,1 1 0 0 0,-1 0-1 0 0,1-1 1 0 0,-1 1 0 0 0,1 0 0 0 0,-1 0-1 0 0,1-1 1 0 0,-1 1 0 0 0,0 0 0 0 0,0 0 0 0 0,0 0-1 0 0,0 0 1 0 0,0 0 0 0 0,0 0 0 0 0,0 0-1 0 0,0 0 1 0 0,0 1 0 0 0,0-1 0 0 0,0 0-1 0 0,-1 0 1 0 0,-1 0 0 0 0,1 1 49 0 0,-1-1 0 0 0,0 1 0 0 0,1-1 0 0 0,-1 1 0 0 0,0 0 0 0 0,0 0 0 0 0,1 0 0 0 0,-1 0 0 0 0,0 1-1 0 0,-4 0 1 0 0,-3 3 148 0 0,0-1 0 0 0,0 1 0 0 0,0 0 0 0 0,-16 11 0 0 0,16-9-132 0 0,0 1 1 0 0,1 0 0 0 0,1 1-1 0 0,-1 0 1 0 0,1 0 0 0 0,0 1-1 0 0,1 0 1 0 0,-9 14 0 0 0,13-19-74 0 0,0 1 1 0 0,1 0-1 0 0,-1 0 1 0 0,1 0-1 0 0,0 0 1 0 0,0 0-1 0 0,1 0 1 0 0,0 1-1 0 0,0-1 0 0 0,0 0 1 0 0,0 1-1 0 0,1-1 1 0 0,0 0-1 0 0,0 1 1 0 0,1-1-1 0 0,-1 1 1 0 0,1-1-1 0 0,0 0 1 0 0,1 1-1 0 0,1 5 1 0 0,0-7-30 0 0,-1 0 0 0 0,0 0 0 0 0,1 0 0 0 0,0 0 0 0 0,0-1 0 0 0,0 1 0 0 0,0-1 0 0 0,0 0 0 0 0,1 0 0 0 0,0 0 0 0 0,-1 0 1 0 0,1-1-1 0 0,0 1 0 0 0,0-1 0 0 0,1 0 0 0 0,-1 0 0 0 0,0-1 0 0 0,1 1 0 0 0,-1-1 0 0 0,1 0 0 0 0,-1 0 0 0 0,1 0 0 0 0,0-1 0 0 0,-1 0 1 0 0,1 1-1 0 0,-1-2 0 0 0,1 1 0 0 0,0-1 0 0 0,-1 1 0 0 0,1-1 0 0 0,-1 0 0 0 0,9-4 0 0 0,-8 3-79 0 0,0 0 0 0 0,-1 0 0 0 0,0 0 0 0 0,1-1 0 0 0,-1 0 0 0 0,0 0 0 0 0,0 0 0 0 0,0 0 1 0 0,-1-1-1 0 0,1 0 0 0 0,-1 1 0 0 0,0-1 0 0 0,0 0 0 0 0,0-1 0 0 0,-1 1 0 0 0,1 0 0 0 0,-1-1 0 0 0,3-8 0 0 0,-1-2 1 0 0,0-1-1 0 0,-2 0 1 0 0,0-1-1 0 0,0-22 1 0 0,3-20 736 0 0,13 140 1475 0 0,11 15-1750 0 0,4 17 829 0 0,-31-102-1089 0 0,0 1 0 0 0,-1-1 0 0 0,0 1 0 0 0,-1 0 0 0 0,0-1 0 0 0,-1 1 0 0 0,0 0 0 0 0,-1-1 0 0 0,0 0 0 0 0,-6 19 0 0 0,5-21-77 0 0,-1-1-1 0 0,0 1 1 0 0,0-1-1 0 0,0 0 0 0 0,-1-1 1 0 0,0 1-1 0 0,-1-1 1 0 0,1 0-1 0 0,-1 0 1 0 0,-1-1-1 0 0,1 1 1 0 0,-1-2-1 0 0,0 1 0 0 0,-9 5 1 0 0,6-6 6 0 0,-1 0 0 0 0,0-1 1 0 0,0 0-1 0 0,0 0 0 0 0,0-1 0 0 0,0 0 1 0 0,-1-1-1 0 0,1-1 0 0 0,-1 0 0 0 0,-20-1 1 0 0,31 0-32 0 0,1 0 0 0 0,-1 0 0 0 0,1 0-1 0 0,-1 0 1 0 0,1 0 0 0 0,-1 0 0 0 0,1 0 0 0 0,-1 0 0 0 0,1 0 0 0 0,0 0 0 0 0,-1 0 0 0 0,1-1 0 0 0,-1 1 0 0 0,1 0 0 0 0,-1 0 0 0 0,1 0 0 0 0,0-1 0 0 0,-1 1 0 0 0,1 0 0 0 0,0-1 0 0 0,-1 1 0 0 0,1 0 0 0 0,0-1 0 0 0,-1 1 0 0 0,1 0 0 0 0,0-1 0 0 0,0 1 0 0 0,-1-1-1 0 0,1-1 4 0 0,0 1 0 0 0,0 0 0 0 0,-1 0 0 0 0,1 0 0 0 0,0-1 0 0 0,0 1-1 0 0,0 0 1 0 0,1 0 0 0 0,-1 0 0 0 0,0 0 0 0 0,1-2 0 0 0,12-28 60 0 0,-13 31-64 0 0,9-15-101 0 0,0 1-1 0 0,0 1 0 0 0,2 0 1 0 0,-1 0-1 0 0,14-11 0 0 0,65-53-703 0 0,-79 69 769 0 0,-3 2-282 0 0,0 1-1 0 0,0 0 0 0 0,1 1 0 0 0,12-6 1 0 0,16-2-3949 0 0,-27 10 2200 0 0</inkml:trace>
</inkml:ink>
</file>

<file path=ppt/ink/ink6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3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5 8 0 0,'-9'-2'3241'0'0,"8"2"-2801"0"0,1-1-1 0 0,-1 1 1 0 0,1 0 0 0 0,-1 0 0 0 0,1-1-1 0 0,-1 1 1 0 0,0 0 0 0 0,1 0-1 0 0,-1 0 1 0 0,1 0 0 0 0,-1 0 0 0 0,0 0-1 0 0,1 0 1 0 0,-1 0 0 0 0,1 0-1 0 0,-1 0 1 0 0,0 0 0 0 0,1 0 0 0 0,-1 0-1 0 0,1 1 1 0 0,-2-1 0 0 0,-2 4 280 0 0,0 1 0 0 0,0-2 0 0 0,-1 1 0 0 0,0 0-1 0 0,-7 3 1 0 0,-4 4 407 0 0,13-9-967 0 0,1 0 0 0 0,-1 0-1 0 0,1 0 1 0 0,-1 0 0 0 0,1 1 0 0 0,0-1-1 0 0,0 1 1 0 0,0-1 0 0 0,1 1-1 0 0,-1 0 1 0 0,-1 3 0 0 0,2-4-127 0 0,1-1 0 0 0,0 1 0 0 0,-1 0 0 0 0,1-1 0 0 0,0 1 0 0 0,0-1 0 0 0,0 1 0 0 0,0 0 0 0 0,0-1 0 0 0,1 1 0 0 0,-1-1 0 0 0,0 1 0 0 0,1 0 0 0 0,-1-1 0 0 0,1 1 0 0 0,0-1 0 0 0,-1 1 0 0 0,1-1 0 0 0,0 0 0 0 0,0 1 0 0 0,0-1 0 0 0,0 0 0 0 0,0 0 0 0 0,1 2 0 0 0,4 3-24 0 0,0-1-1 0 0,1 0 1 0 0,-1 0-1 0 0,1 0 1 0 0,0 0-1 0 0,0-1 1 0 0,1-1-1 0 0,-1 1 1 0 0,1-1-1 0 0,-1 0 1 0 0,15 2-1 0 0,-15-3-65 0 0,0-1-1 0 0,0 0 1 0 0,0 0-1 0 0,0-1 1 0 0,0 0-1 0 0,0 0 1 0 0,0 0-1 0 0,0-1 1 0 0,-1 0 0 0 0,1-1-1 0 0,0 0 1 0 0,0 0-1 0 0,-1 0 1 0 0,8-4-1 0 0,-13 6 25 0 0,0-1 0 0 0,0 1 0 0 0,0-1 0 0 0,0 0 1 0 0,0 1-1 0 0,0-1 0 0 0,-1 0 0 0 0,1 1 0 0 0,0-1 0 0 0,0 0 0 0 0,-1 0 0 0 0,1 0 1 0 0,-1 1-1 0 0,1-1 0 0 0,0 0 0 0 0,-1 0 0 0 0,0 0 0 0 0,1 0 0 0 0,-1 0 0 0 0,0 0 0 0 0,1 0 1 0 0,-1-2-1 0 0,0 1-3 0 0,0 1 1 0 0,0-1-1 0 0,-1 0 0 0 0,1 1 1 0 0,0-1-1 0 0,-1 0 0 0 0,0 1 1 0 0,1-1-1 0 0,-1 1 1 0 0,0-1-1 0 0,0 1 0 0 0,-1-3 1 0 0,-4-4-13 0 0,-1 1 0 0 0,1 1 0 0 0,-1-1 0 0 0,-8-5 1 0 0,13 10 59 0 0,-10-7-13 0 0,1 0 0 0 0,-22-11 0 0 0,29 18-18 0 0,-1 0-1 0 0,1 0 0 0 0,-1 0 0 0 0,0 0 1 0 0,0 1-1 0 0,0 0 0 0 0,0 0 0 0 0,0 0 1 0 0,0 0-1 0 0,0 1 0 0 0,-6 0 0 0 0,10 0-67 0 0,0 1-1 0 0,-1-1 0 0 0,1 0 1 0 0,-1 1-1 0 0,1 0 1 0 0,0-1-1 0 0,-1 1 0 0 0,1 0 1 0 0,0-1-1 0 0,0 1 0 0 0,-1 0 1 0 0,1 0-1 0 0,-2 2 1 0 0,3-3-182 0 0,-1 1 0 0 0,1 0 1 0 0,-1-1-1 0 0,1 1 1 0 0,-1 0-1 0 0,1 0 0 0 0,-1-1 1 0 0,1 1-1 0 0,0 0 1 0 0,0 0-1 0 0,-1 0 0 0 0,1-1 1 0 0,0 1-1 0 0,0 2 1 0 0,0 0-1740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6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43 163 512 0 0,'-2'-3'1051'0'0,"0"0"0"0"0,0-1 0 0 0,0 1-1 0 0,0-1 1 0 0,1 1 0 0 0,0-1 0 0 0,0 0 0 0 0,0 1 0 0 0,0-1 0 0 0,0 0-1 0 0,1 0 1 0 0,-1-6 0 0 0,-1-10 1464 0 0,1 12-1100 0 0,-1-1 0 0 0,-6-14 0 0 0,5 17-718 0 0,1 0 0 0 0,0 0 0 0 0,0 0 0 0 0,1 0 0 0 0,0 0 0 0 0,0-8 0 0 0,8 36 1240 0 0,3 119-861 0 0,-1-1-720 0 0,-2-60-200 0 0,-4-37-72 0 0,1 0-1 0 0,13 52 1 0 0,-14-83-74 0 0,0 0-1 0 0,1 0 1 0 0,1-1 0 0 0,0 1-1 0 0,0-1 1 0 0,1 0-1 0 0,1-1 1 0 0,0 1 0 0 0,0-1-1 0 0,1-1 1 0 0,0 1-1 0 0,13 10 1 0 0,-19-18-10 0 0,0 0 0 0 0,0-1 0 0 0,1 1 0 0 0,-1-1 0 0 0,0 1 1 0 0,1-1-1 0 0,-1 0 0 0 0,1 0 0 0 0,-1 0 0 0 0,1 0 0 0 0,0 0 0 0 0,-1-1 0 0 0,5 1 0 0 0,-6-1-3 0 0,0 0-1 0 0,-1 0 0 0 0,1 0 1 0 0,0 0-1 0 0,0-1 0 0 0,0 1 1 0 0,0 0-1 0 0,0 0 0 0 0,-1-1 1 0 0,1 1-1 0 0,0 0 0 0 0,0-1 1 0 0,-1 1-1 0 0,1-1 0 0 0,0 1 1 0 0,0-1-1 0 0,0-1 0 0 0,0 1-14 0 0,0 0 0 0 0,0 0 0 0 0,-1-1-1 0 0,1 1 1 0 0,0 0 0 0 0,-1-1 0 0 0,1 1-1 0 0,-1-1 1 0 0,1 1 0 0 0,-1-1 0 0 0,0 1-1 0 0,0-1 1 0 0,0-1 0 0 0,1-2-211 0 0,-2-1 0 0 0,1 1 0 0 0,0 0 0 0 0,-1-1 0 0 0,0 1 0 0 0,-1 0-1 0 0,1 0 1 0 0,-1 0 0 0 0,0 0 0 0 0,-5-9 0 0 0,1 4-1582 0 0,0 0 0 0 0,-1 0-1 0 0,-15-16 1 0 0,11 15-1405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20 203 512 0 0,'0'-3'8398'0'0,"0"3"-8244"0"0,0 0 0 0 0,0 1 1 0 0,1-1-1 0 0,-1 1 0 0 0,0-1 0 0 0,0 1 1 0 0,0-1-1 0 0,0 1 0 0 0,0-1 0 0 0,1 1 1 0 0,-1 0-1 0 0,0-1 0 0 0,0 1 0 0 0,-1-1 0 0 0,1 1 1 0 0,0-1-1 0 0,0 1 0 0 0,0-1 0 0 0,0 1 1 0 0,0 0-1 0 0,-5 15 931 0 0,4-11-623 0 0,-4 13-39 0 0,2 0 0 0 0,0 1 0 0 0,1-1-1 0 0,1 1 1 0 0,1-1 0 0 0,0 1 0 0 0,1-1-1 0 0,1 1 1 0 0,5 19 0 0 0,-4-25-408 0 0,1 8 34 0 0,-3-19 237 0 0,0-10 323 0 0,-2-83 156 0 0,22-165 1 0 0,-18 238-723 0 0,7-20 1 0 0,-8 33-45 0 0,-1 0 0 0 0,1 0 1 0 0,0 0-1 0 0,1 1 0 0 0,-1-1 1 0 0,1 1-1 0 0,0 0 0 0 0,0-1 0 0 0,4-3 1 0 0,-6 7 6 0 0,1 0 1 0 0,0 0-1 0 0,0 0 1 0 0,0 0 0 0 0,0 0-1 0 0,0 0 1 0 0,0 0-1 0 0,0 1 1 0 0,0-1-1 0 0,0 1 1 0 0,0-1 0 0 0,0 1-1 0 0,0 0 1 0 0,1 0-1 0 0,-1 0 1 0 0,0 0-1 0 0,0 0 1 0 0,0 0 0 0 0,0 1-1 0 0,0-1 1 0 0,0 1-1 0 0,0-1 1 0 0,1 1-1 0 0,-2 0 1 0 0,1 0 0 0 0,3 2-1 0 0,4 2 26 0 0,0 0-1 0 0,-1 1 1 0 0,1 0-1 0 0,8 8 0 0 0,11 12-16 0 0,0 2 0 0 0,-1 0-1 0 0,-2 2 1 0 0,-1 0 0 0 0,29 51-1 0 0,-50-75 18 0 0,0 0-1 0 0,0 0 0 0 0,-1 0 0 0 0,0 0 0 0 0,0 0 0 0 0,0 0 0 0 0,-1 1 0 0 0,0-1 0 0 0,0 1 0 0 0,-1-1 0 0 0,0 8 0 0 0,0-10-9 0 0,-1 0 0 0 0,1 1 0 0 0,-1-1 0 0 0,0 0 0 0 0,-1 0 0 0 0,1 0 0 0 0,-1 0 0 0 0,0-1 0 0 0,1 1 0 0 0,-2 0 0 0 0,1-1 0 0 0,0 1 0 0 0,-1-1 0 0 0,1 0 0 0 0,-1 0 0 0 0,0 0 0 0 0,0 0 0 0 0,-4 3 0 0 0,-18 9 302 0 0,24-14-316 0 0,0 0 0 0 0,0-1 0 0 0,0 1 0 0 0,-1-1 0 0 0,1 1 0 0 0,0-1 0 0 0,-1 0 0 0 0,1 1 0 0 0,0-1 0 0 0,-1 0 0 0 0,1 0 0 0 0,0 0 0 0 0,-1 0 0 0 0,1 0 0 0 0,0 0 0 0 0,-1 0 0 0 0,1-1 0 0 0,-2 1 0 0 0,2-1-8 0 0,1 1-1 0 0,0 0 0 0 0,0 0 0 0 0,-1-1 1 0 0,1 1-1 0 0,0 0 0 0 0,0-1 0 0 0,0 1 1 0 0,-1 0-1 0 0,1 0 0 0 0,0-1 0 0 0,0 1 1 0 0,0 0-1 0 0,0-1 0 0 0,0 1 0 0 0,0 0 1 0 0,0-1-1 0 0,0 1 0 0 0,0 0 0 0 0,0-1 1 0 0,0 1-1 0 0,0 0 0 0 0,0-1 0 0 0,0 1 1 0 0,0 0-1 0 0,0-1 0 0 0,0 1 0 0 0,0 0 1 0 0,0-1-1 0 0,0 1 0 0 0,1 0 0 0 0,-1-1 1 0 0,0 1-1 0 0,0 0 0 0 0,0-1 0 0 0,1 1 1 0 0,8-13 19 0 0,-7 11-32 0 0,29-39-219 0 0,-2-1-1 0 0,35-66 1 0 0,-55 90 149 0 0,1-4-55 0 0,17-27 1 0 0,-23 44 101 0 0,-1 0 1 0 0,1 0 0 0 0,0 0-1 0 0,0 0 1 0 0,1 1-1 0 0,-1 0 1 0 0,1 0 0 0 0,0 0-1 0 0,0 0 1 0 0,8-3 0 0 0,-12 6 31 0 0,0 0-1 0 0,0 1 1 0 0,0 0 0 0 0,0-1 0 0 0,0 1 0 0 0,1-1-1 0 0,-1 1 1 0 0,0 0 0 0 0,0 0 0 0 0,1 0-1 0 0,-1 0 1 0 0,0 0 0 0 0,0 0 0 0 0,1 0 0 0 0,-1 0-1 0 0,0 0 1 0 0,0 1 0 0 0,1-1 0 0 0,-1 0 0 0 0,0 1-1 0 0,0-1 1 0 0,2 2 0 0 0,-2-1-1 0 0,1 0 0 0 0,0 1 0 0 0,-1-1 0 0 0,1 1 0 0 0,-1 0 0 0 0,1 0 0 0 0,-1-1 0 0 0,0 1 0 0 0,0 0 0 0 0,0 0 0 0 0,2 4 0 0 0,1 4-8 0 0,-1 2 0 0 0,0-1 0 0 0,2 21-1 0 0,-4-27 12 0 0,9 152-19 0 0,-8-97 38 0 0,-2-56-22 0 0,0 0 1 0 0,0 0-1 0 0,1 0 1 0 0,0 0-1 0 0,0 0 1 0 0,0 0-1 0 0,0 0 0 0 0,0 0 1 0 0,1-1-1 0 0,0 1 1 0 0,-1-1-1 0 0,1 1 1 0 0,1-1-1 0 0,-1 1 1 0 0,4 3-1 0 0,-4-5-211 0 0,1 0 0 0 0,0 1 1 0 0,0-1-1 0 0,0 0 0 0 0,0 0 0 0 0,0-1 0 0 0,3 2 0 0 0,0-1-851 0 0,-1 0 0 0 0,1 0 0 0 0,0-1 0 0 0,7 1 0 0 0,3-1-618 0 0</inkml:trace>
</inkml:ink>
</file>

<file path=ppt/ink/ink6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6:58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18 384 512 0 0,'-6'-1'-791'0'0,"-5"1"13265"0"0,17 4-11281 0 0,0-2-612 0 0,0-1 0 0 0,1 1 0 0 0,0-1 0 0 0,6 1 0 0 0,1-1-281 0 0,12 2 34 0 0,0-1-1 0 0,-1-2 0 0 0,1 0 1 0 0,46-7-1 0 0,-34 0-161 0 0,-18 4-27 0 0,29-9 1 0 0,-43 11-116 0 0,-1-2 0 0 0,1 1 0 0 0,0-1 0 0 0,-1 1 0 0 0,1-1 0 0 0,-1-1 0 0 0,0 1 0 0 0,0-1 0 0 0,5-5 0 0 0,-7 6-10 0 0,0-1 1 0 0,0 0 0 0 0,0 0-1 0 0,-1 0 1 0 0,0 0 0 0 0,0 0-1 0 0,0-1 1 0 0,0 1 0 0 0,0-1-1 0 0,0-6 1 0 0,2-6 101 0 0,1-26 0 0 0,-3 25-40 0 0,-1 7 29 0 0,-1 1 1 0 0,1-1-1 0 0,-2 0 0 0 0,0 0 0 0 0,0 1 0 0 0,-1-1 0 0 0,0 1 1 0 0,-5-15-1 0 0,5 19-14 0 0,-1 0 0 0 0,1 0 0 0 0,-1 0 0 0 0,-1 0 0 0 0,1 1 1 0 0,-1-1-1 0 0,0 1 0 0 0,0 0 0 0 0,0 0 0 0 0,-1 1 0 0 0,0-1 1 0 0,0 1-1 0 0,0 0 0 0 0,-10-6 0 0 0,9 7-44 0 0,1 1-1 0 0,-1 0 1 0 0,0 0-1 0 0,0 1 1 0 0,1-1 0 0 0,-1 1-1 0 0,0 1 1 0 0,0-1-1 0 0,0 1 1 0 0,-1 0-1 0 0,1 0 1 0 0,0 1 0 0 0,-10 1-1 0 0,7 0 28 0 0,0 1 0 0 0,0-1 0 0 0,1 2 0 0 0,-1-1 0 0 0,1 1-1 0 0,0 0 1 0 0,0 1 0 0 0,-10 7 0 0 0,13-8-21 0 0,0 1-1 0 0,1 0 1 0 0,0-1-1 0 0,0 1 1 0 0,0 1 0 0 0,1-1-1 0 0,0 1 1 0 0,0-1-1 0 0,0 1 1 0 0,0 0-1 0 0,-1 9 1 0 0,-3 8 304 0 0,-5 38-1 0 0,8-21 43 0 0,2 77 0 0 0,2-71-198 0 0,3 4 1 0 0,1 0 1 0 0,15 64 0 0 0,26 56 291 0 0,-10-75-194 0 0,-32-90-256 0 0,-3-5-45 0 0,0 0 0 0 0,1 1 0 0 0,-1-1 0 0 0,0 1 0 0 0,0-1 0 0 0,1 1 0 0 0,-1-1 0 0 0,0 1 0 0 0,0-1 0 0 0,1 1 0 0 0,-1-1 0 0 0,0 1 0 0 0,0-1 0 0 0,0 1 0 0 0,0-1 0 0 0,0 1 0 0 0,0-1 0 0 0,0 1 0 0 0,0-1 0 0 0,0 1 0 0 0,0 0 0 0 0,0-1 0 0 0,0 1 0 0 0,-1-1 0 0 0,1 1 0 0 0,0-1 0 0 0,0 1 0 0 0,0-1 1 0 0,-1 1-1 0 0,1-1 0 0 0,-1 1 0 0 0,1-1-2 0 0,0 0 0 0 0,-1 0 1 0 0,1 0-1 0 0,0 0 0 0 0,0 0 0 0 0,-1 0 1 0 0,1 0-1 0 0,0-1 0 0 0,0 1 1 0 0,0 0-1 0 0,-1 0 0 0 0,1 0 1 0 0,0 0-1 0 0,0 0 0 0 0,0 0 1 0 0,-1-1-1 0 0,1 1 0 0 0,0 0 1 0 0,0 0-1 0 0,0 0 0 0 0,0-1 1 0 0,-1 1-1 0 0,1 0 0 0 0,0 0 0 0 0,0-1 1 0 0,0 1-1 0 0,0 0 0 0 0,0 0 1 0 0,0-1-1 0 0,0 1 0 0 0,0 0 1 0 0,0 0-1 0 0,0-1 0 0 0,-4-9 25 0 0,4 6-32 0 0,0-1 0 0 0,0 1 0 0 0,0-1 0 0 0,0 1 0 0 0,1-1 0 0 0,0 1 0 0 0,0-1 0 0 0,0 1 0 0 0,0 0 0 0 0,1-1 1 0 0,2-4-1 0 0,5-8-32 0 0,14-21 0 0 0,-16 27 33 0 0,2-2-13 0 0,0 2-1 0 0,1 0 0 0 0,1 0 1 0 0,-1 0-1 0 0,2 1 0 0 0,-1 1 1 0 0,1 0-1 0 0,1 1 0 0 0,14-8 1 0 0,-22 13 12 0 0,1 1 1 0 0,-1-1 0 0 0,1 1-1 0 0,-1 1 1 0 0,8-3 0 0 0,-11 4-2 0 0,0 0 0 0 0,0 0-1 0 0,0 0 1 0 0,0 0 0 0 0,0 0 0 0 0,-1 0 0 0 0,1 0-1 0 0,0 0 1 0 0,2 1 0 0 0,-3 0 2 0 0,0-1 1 0 0,-1 0-1 0 0,1 1 1 0 0,0-1-1 0 0,-1 0 1 0 0,1 1-1 0 0,0-1 0 0 0,-1 1 1 0 0,1-1-1 0 0,-1 1 1 0 0,1-1-1 0 0,-1 1 1 0 0,1 0-1 0 0,-1-1 0 0 0,1 1 1 0 0,-1 0-1 0 0,1-1 1 0 0,-1 1-1 0 0,0 0 1 0 0,0-1-1 0 0,1 1 0 0 0,-1 1 1 0 0,9 59 47 0 0,-6-37-23 0 0,10 39-1 0 0,-12-56-18 0 0,1-1 1 0 0,1 0-1 0 0,-1 0 1 0 0,1 0-1 0 0,0 0 1 0 0,0 0-1 0 0,1-1 1 0 0,-1 1-1 0 0,2-1 1 0 0,7 9 0 0 0,-9-12-35 0 0,0 0 0 0 0,1 0 1 0 0,-1 0-1 0 0,0 0 1 0 0,1 0-1 0 0,-1-1 1 0 0,1 1-1 0 0,-1-1 1 0 0,1 0-1 0 0,-1 0 1 0 0,1-1-1 0 0,0 1 1 0 0,0-1-1 0 0,-1 0 1 0 0,1 0-1 0 0,0 0 1 0 0,0 0-1 0 0,3-1 0 0 0,32-8-2282 0 0,-2-3-3468 0 0,-34 11 4857 0 0,18-6-3139 0 0</inkml:trace>
</inkml:ink>
</file>

<file path=ppt/ink/ink6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7:12.700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1 671 512 0 0,'1'3'6681'0'0,"5"2"-4764"0"0,11 4-629 0 0,-6-7-891 0 0,0 0-1 0 0,0-1 1 0 0,1-1 0 0 0,20-1-1 0 0,-30 1-340 0 0,19-2 153 0 0,0-2 0 0 0,0 0-1 0 0,31-11 1 0 0,-40 12-141 0 0,10-6 55 0 0,-1 0 0 0 0,1-2 0 0 0,-2 0 0 0 0,1-1 0 0 0,-2-1-1 0 0,34-29 1 0 0,-43 32-69 0 0,0 0-1 0 0,-1 0 0 0 0,0-1 0 0 0,0-1 1 0 0,-2 1-1 0 0,1-1 0 0 0,-1 0 0 0 0,5-14 1 0 0,3-11 149 0 0,16-60 0 0 0,-25 75-58 0 0,-1 1-1 0 0,-1-1 1 0 0,3-42 0 0 0,-7 56-60 0 0,0 0 0 0 0,-1 0 0 0 0,1 1 0 0 0,-1-1-1 0 0,-1 0 1 0 0,0 1 0 0 0,0-1 0 0 0,0 1 0 0 0,-1 0 0 0 0,0 0 0 0 0,-1 0 0 0 0,1 0 0 0 0,-1 0-1 0 0,-9-11 1 0 0,7 12-4 0 0,1 1-1 0 0,-1 0 0 0 0,0 0 0 0 0,0 0 1 0 0,-1 1-1 0 0,1 0 0 0 0,-1 0 1 0 0,0 1-1 0 0,0 0 0 0 0,-1 0 1 0 0,1 0-1 0 0,0 1 0 0 0,-1 0 0 0 0,0 1 1 0 0,1 0-1 0 0,-1 0 0 0 0,0 0 1 0 0,0 1-1 0 0,1 0 0 0 0,-1 1 0 0 0,0 0 1 0 0,0 0-1 0 0,1 0 0 0 0,-1 1 1 0 0,1 0-1 0 0,-1 1 0 0 0,1 0 0 0 0,0 0 1 0 0,0 0-1 0 0,0 1 0 0 0,1 0 1 0 0,-1 0-1 0 0,-8 8 0 0 0,7-4 25 0 0,0-1-1 0 0,1 1 1 0 0,0 1 0 0 0,1-1-1 0 0,0 1 1 0 0,0 0 0 0 0,0 1-1 0 0,1-1 1 0 0,1 1-1 0 0,0 0 1 0 0,0 0 0 0 0,1 1-1 0 0,0-1 1 0 0,1 1-1 0 0,0-1 1 0 0,1 1 0 0 0,0 19-1 0 0,13 254 1504 0 0,-3-208-1310 0 0,32 127-1 0 0,-39-193-260 0 0,0 0 0 0 0,0 0 0 0 0,-1 0 0 0 0,0 13-1 0 0,-1-23-34 0 0,0 0 0 0 0,0 1 0 0 0,0-1 0 0 0,0 0-1 0 0,1 1 1 0 0,-1-1 0 0 0,0 0 0 0 0,0 1-1 0 0,0-1 1 0 0,0 0 0 0 0,0 1 0 0 0,0-1-1 0 0,-1 0 1 0 0,1 1 0 0 0,0-1 0 0 0,0 0 0 0 0,0 1-1 0 0,0-1 1 0 0,0 0 0 0 0,0 1 0 0 0,-1-1-1 0 0,1 0 1 0 0,0 0 0 0 0,0 1 0 0 0,0-1 0 0 0,-1 0-1 0 0,1 0 1 0 0,0 1 0 0 0,0-1 0 0 0,-1 0-1 0 0,1 0 1 0 0,0 0 0 0 0,0 1 0 0 0,-1-1-1 0 0,1 0 1 0 0,0 0 0 0 0,-1 0 0 0 0,1 0 0 0 0,0 0-1 0 0,-1 0 1 0 0,1 0 0 0 0,0 0 0 0 0,-1 0-1 0 0,1 1 1 0 0,0-1 0 0 0,-1-1 0 0 0,1 1-1 0 0,0 0 1 0 0,-1 0 0 0 0,1 0 0 0 0,0 0 0 0 0,-1 0-1 0 0,1 0 1 0 0,0 0 0 0 0,-1 0 0 0 0,1 0-1 0 0,-1-1 1 0 0,0 0 0 0 0,-1 0 0 0 0,1 1 0 0 0,0-1-1 0 0,-1 0 1 0 0,1-1 0 0 0,0 1 0 0 0,0 0 0 0 0,0 0 0 0 0,-1-1-1 0 0,0 0 1 0 0,0-4-5 0 0,-1 0 1 0 0,1 0-1 0 0,1 0 0 0 0,-1 0 1 0 0,1-1-1 0 0,0 1 0 0 0,0 0 0 0 0,1-1 1 0 0,-1 1-1 0 0,1-1 0 0 0,2-8 1 0 0,-1 2-12 0 0,2 0 0 0 0,-1 1-1 0 0,2-1 1 0 0,7-19 0 0 0,-7 23 9 0 0,0 0 0 0 0,1 1 0 0 0,0-1-1 0 0,0 1 1 0 0,1 0 0 0 0,0 1 0 0 0,0 0-1 0 0,1 0 1 0 0,8-7 0 0 0,-11 10 4 0 0,0 1-1 0 0,0 1 1 0 0,0-1 0 0 0,1 0 0 0 0,-1 1 0 0 0,1 0 0 0 0,-1 0-1 0 0,1 0 1 0 0,0 1 0 0 0,0 0 0 0 0,0 0 0 0 0,0 0 0 0 0,0 0-1 0 0,-1 1 1 0 0,1 0 0 0 0,1 0 0 0 0,-1 0 0 0 0,-1 0 0 0 0,8 2-1 0 0,-9-1 2 0 0,1 1-1 0 0,-1-1 0 0 0,0 0 1 0 0,0 1-1 0 0,0 0 0 0 0,0 0 0 0 0,0 0 1 0 0,0 0-1 0 0,-1 0 0 0 0,1 0 0 0 0,-1 1 1 0 0,1-1-1 0 0,-1 1 0 0 0,0 0 0 0 0,0 0 1 0 0,0-1-1 0 0,0 1 0 0 0,-1 1 1 0 0,1-1-1 0 0,1 3 0 0 0,2 10 25 0 0,0-1 0 0 0,-1 1-1 0 0,3 18 1 0 0,-1-4-1 0 0,-3-15-13 0 0,1-1-1 0 0,0 1 1 0 0,1-1-1 0 0,1 0 1 0 0,0 0-1 0 0,15 22 1 0 0,-19-34-14 0 0,-1 0 0 0 0,1 0 0 0 0,0 0 0 0 0,0 0 1 0 0,0 0-1 0 0,0 0 0 0 0,1-1 0 0 0,-1 1 0 0 0,0-1 0 0 0,1 0 0 0 0,-1 1 0 0 0,1-1 1 0 0,-1 0-1 0 0,1 0 0 0 0,-1-1 0 0 0,5 2 0 0 0,-3-2-13 0 0,1 0 0 0 0,0 0 0 0 0,-1 0 0 0 0,1 0 0 0 0,0-1 0 0 0,-1 0 0 0 0,1 0 0 0 0,8-3-1 0 0,-1 0-136 0 0,-1-2-1 0 0,0 1 1 0 0,0-1-1 0 0,0-1 0 0 0,-1 0 1 0 0,12-10-1 0 0,35-31-3234 0 0,-17 19-3927 0 0,-23 18 4929 0 0</inkml:trace>
</inkml:ink>
</file>

<file path=ppt/ink/ink6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1:37.86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455 197 512 0 0,'0'-4'234'0'0,"0"1"1"0"0,0-1-1 0 0,-1 0 0 0 0,1 1 0 0 0,-1-1 0 0 0,0 0 0 0 0,0 1 1 0 0,0-1-1 0 0,-1 1 0 0 0,1 0 0 0 0,-1-1 0 0 0,0 1 1 0 0,0 0-1 0 0,0 0 0 0 0,0 0 0 0 0,0 0 0 0 0,-1 0 1 0 0,1 0-1 0 0,-1 1 0 0 0,0-1 0 0 0,0 1 0 0 0,0 0 1 0 0,0 0-1 0 0,0 0 0 0 0,0 0 0 0 0,-1 1 0 0 0,1-1 1 0 0,0 1-1 0 0,-1 0 0 0 0,-5-2 0 0 0,-1 1 271 0 0,1 1 0 0 0,-1 0-1 0 0,0 0 1 0 0,0 0 0 0 0,0 1 0 0 0,0 1-1 0 0,0 0 1 0 0,0 0 0 0 0,1 1-1 0 0,-14 4 1 0 0,10-1-166 0 0,1 0 1 0 0,1 0-1 0 0,-1 2 0 0 0,1-1 0 0 0,0 1 1 0 0,0 1-1 0 0,1 0 0 0 0,0 1 0 0 0,-15 17 1 0 0,11-10-65 0 0,0 0 0 0 0,2 2 0 0 0,0-1 0 0 0,1 2 1 0 0,-11 24-1 0 0,14-22-202 0 0,0 1 1 0 0,1 0 0 0 0,1 0-1 0 0,1 1 1 0 0,2 0-1 0 0,0 0 1 0 0,1 0-1 0 0,1 0 1 0 0,1 0-1 0 0,2 1 1 0 0,0-1 0 0 0,9 38-1 0 0,-7-46-66 0 0,2 0 0 0 0,-1-1 0 0 0,2 0 0 0 0,0 0 1 0 0,0-1-1 0 0,2 0 0 0 0,-1 0 0 0 0,17 18 0 0 0,-5-11-58 0 0,0-1-1 0 0,0 0 1 0 0,44 29 0 0 0,-50-39 11 0 0,1-1 0 0 0,0 0 1 0 0,0-1-1 0 0,0-1 0 0 0,1-1 1 0 0,0 0-1 0 0,0-1 0 0 0,0 0 0 0 0,1-1 1 0 0,-1-1-1 0 0,1-1 0 0 0,26-1 1 0 0,-30-1-14 0 0,0 0 0 0 0,1-1 0 0 0,-1 0 0 0 0,0-1-1 0 0,-1-1 1 0 0,1 0 0 0 0,-1 0 0 0 0,1-2 0 0 0,-1 1 0 0 0,-1-1 0 0 0,1-1 0 0 0,-1 0 0 0 0,0-1 0 0 0,-1 0 0 0 0,1-1 0 0 0,9-11 0 0 0,-6 3-135 0 0,0-1 0 0 0,-2-1 0 0 0,0 0 0 0 0,-1 0 0 0 0,-1-1 0 0 0,-1-1 0 0 0,0 0 0 0 0,-2 0 0 0 0,8-34 0 0 0,-7 11-96 0 0,-2 1 1 0 0,-2-1-1 0 0,-2-83 0 0 0,-3 104 269 0 0,-1 1 0 0 0,-1 0 0 0 0,-1 0 0 0 0,0 1 0 0 0,-2-1 0 0 0,-11-29 0 0 0,11 39 24 0 0,1 0-1 0 0,-2 1 1 0 0,0 0 0 0 0,0 0 0 0 0,-1 0 0 0 0,0 1 0 0 0,0 0 0 0 0,-2 0 0 0 0,1 1 0 0 0,-1 1 0 0 0,0-1 0 0 0,-14-7-1 0 0,7 6 63 0 0,-1 1 0 0 0,1 1 0 0 0,-2 1 0 0 0,1 0 0 0 0,-1 1 0 0 0,0 1 0 0 0,-1 1 0 0 0,1 1 0 0 0,-30-1 0 0 0,28 3 35 0 0,-1 1 0 0 0,0 1 0 0 0,1 1 0 0 0,-1 1 0 0 0,1 1 0 0 0,0 1 0 0 0,0 1 0 0 0,-30 12 0 0 0,37-11-83 0 0,-1 1 1 0 0,1 0 0 0 0,0 1 0 0 0,1 0 0 0 0,0 1 0 0 0,0 1-1 0 0,1 0 1 0 0,1 1 0 0 0,0 0 0 0 0,1 0 0 0 0,0 1 0 0 0,-14 24-1 0 0,18-26-236 0 0,0 0 0 0 0,1 0 0 0 0,1 0 0 0 0,0 1 0 0 0,0 0-1 0 0,1-1 1 0 0,1 1 0 0 0,0 0 0 0 0,1 0 0 0 0,0 0-1 0 0,0 1 1 0 0,2-1 0 0 0,-1 0 0 0 0,2 0 0 0 0,-1 0-1 0 0,2 0 1 0 0,5 18 0 0 0,7 7-824 0 0</inkml:trace>
</inkml:ink>
</file>

<file path=ppt/ink/ink6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1:39.14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34 24 8 0 0,'-1'-3'-60'0'0,"-4"-10"1505"0"0,5 12-1198 0 0,-1 1-1 0 0,1-1 1 0 0,0 1 0 0 0,0 0-1 0 0,-1-1 1 0 0,1 1-1 0 0,0-1 1 0 0,-1 1 0 0 0,1-1-1 0 0,0 1 1 0 0,-1 0-1 0 0,1-1 1 0 0,-1 1 0 0 0,1 0-1 0 0,0 0 1 0 0,-1-1 0 0 0,1 1-1 0 0,-1 0 1 0 0,1 0-1 0 0,-2-1 1 0 0,1 3 62 0 0,0 0-1 0 0,1-1 1 0 0,-1 1-1 0 0,0 0 1 0 0,1 0-1 0 0,0 0 1 0 0,-1-1-1 0 0,1 1 1 0 0,0 0 0 0 0,0 0-1 0 0,0 3 1 0 0,0-3 17 0 0,-2 27 1155 0 0,2 1 0 0 0,6 53 0 0 0,1 15-726 0 0,-11-83-861 0 0,4-14 88 0 0,0-1 0 0 0,0 0 0 0 0,0 0 0 0 0,0 0 0 0 0,-1 1 0 0 0,1-1 0 0 0,0 0 0 0 0,0 0 0 0 0,0 0 0 0 0,0 1 0 0 0,-1-1 0 0 0,1 0 0 0 0,0 0 0 0 0,0 0 1 0 0,0 0-1 0 0,-1 0 0 0 0,1 0 0 0 0,0 1 0 0 0,0-1 0 0 0,0 0 0 0 0,-1 0 0 0 0,1 0 0 0 0,0 0 0 0 0,0 0 0 0 0,-1 0 0 0 0,1 0 0 0 0,0 0 0 0 0,0 0 0 0 0,-1 0 0 0 0,1 0 0 0 0,0 0 0 0 0,0 0 0 0 0,0 0 0 0 0,-1 0 0 0 0,1 0 0 0 0,0 0 0 0 0,0-1 0 0 0,-1 1 0 0 0,1 0 0 0 0,0 0 0 0 0,0 0 0 0 0,0 0 0 0 0,-1 0 0 0 0,1-1 0 0 0,0 1 0 0 0,0 0 0 0 0,0 0 0 0 0,0 0 0 0 0,-1 0 0 0 0,1-1 0 0 0,0 1 0 0 0,0 0 0 0 0,0 0 0 0 0,0 0 0 0 0,0-1 0 0 0,0 1 0 0 0,0 0 0 0 0,0 0 0 0 0,0-1 0 0 0,-1 1 0 0 0,0-2-545 0 0,0 0 0 0 0,0 0-1 0 0,0 0 1 0 0,0 0 0 0 0,1 0-1 0 0,-1 0 1 0 0,0 0-1 0 0,0-4 1 0 0,0-2-713 0 0</inkml:trace>
</inkml:ink>
</file>

<file path=ppt/ink/ink6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1:39.37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0 6 208 0 0,'0'0'105'0'0,"0"0"1"0"0,0-1-1 0 0,0 1 1 0 0,0 0-1 0 0,0 0 1 0 0,0 0-1 0 0,0-1 1 0 0,0 1-1 0 0,1 0 1 0 0,-1 0-1 0 0,0-1 1 0 0,0 1-1 0 0,0 0 0 0 0,0 0 1 0 0,0 0-1 0 0,1 0 1 0 0,-1-1-1 0 0,0 1 1 0 0,0 0-1 0 0,0 0 1 0 0,0 0-1 0 0,1 0 1 0 0,-1-1-1 0 0,0 1 0 0 0,0 0 1 0 0,1 0-1 0 0,-1 0 1 0 0,0 0-1 0 0,0 0 1 0 0,0 0-1 0 0,1 0 1 0 0,-1 0-1 0 0,1 0 1 0 0,11 1 2450 0 0,12 6-125 0 0,0 1-1548 0 0,-1-1 0 0 0,1 0 1 0 0,38 3-1 0 0,74 1-961 0 0,-125-10-104 0 0,8 0-1208 0 0,24 3 0 0 0,-35-2-58 0 0</inkml:trace>
</inkml:ink>
</file>

<file path=ppt/ink/ink6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1:39.7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25 12 160 0 0,'-2'-1'586'0'0,"0"-1"0"0"0,0 1 1 0 0,0-1-1 0 0,0 1 0 0 0,0 0 0 0 0,-4-2 1 0 0,6 3-461 0 0,-1 0 1 0 0,1 0-1 0 0,0 0 1 0 0,0 0 0 0 0,0 0-1 0 0,-1 0 1 0 0,1 0-1 0 0,0 0 1 0 0,0 0 0 0 0,-1 0-1 0 0,1 0 1 0 0,0 0-1 0 0,0 0 1 0 0,0 0 0 0 0,-1 0-1 0 0,1 0 1 0 0,0 1-1 0 0,0-1 1 0 0,0 0-1 0 0,0 0 1 0 0,-1 0 0 0 0,1 0-1 0 0,0 0 1 0 0,0 0-1 0 0,0 1 1 0 0,0-1 0 0 0,0 0-1 0 0,-1 0 1 0 0,1 0-1 0 0,0 1 1 0 0,-1 11 2397 0 0,4 0-1851 0 0,-1-1 0 0 0,2 0 0 0 0,-1-1 0 0 0,9 17 0 0 0,-1 0-110 0 0,38 110 1019 0 0,-40-105-1556 0 0,-1 0-1 0 0,5 47 0 0 0,-12-72-164 0 0,-1 1-1 0 0,0 0 1 0 0,0 0-1 0 0,-2 13 1 0 0,1-18-329 0 0,0 1 1 0 0,0-1-1 0 0,0 1 1 0 0,0-1-1 0 0,-1 0 1 0 0,1 1 0 0 0,-4 3-1 0 0,-2 3-1927 0 0</inkml:trace>
</inkml:ink>
</file>

<file path=ppt/ink/ink6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3:04.51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73 450 512 0 0,'0'0'716'0'0,"-21"15"-1832"0"0,7-1 3318 0 0,13-14-2099 0 0,1 1 0 0 0,-1-1-1 0 0,1 1 1 0 0,0-1 0 0 0,-1 1 0 0 0,1-1 0 0 0,-1 1-1 0 0,1 0 1 0 0,0-1 0 0 0,0 1 0 0 0,-1-1 0 0 0,1 1 0 0 0,0 0-1 0 0,0-1 1 0 0,0 1 0 0 0,0-1 0 0 0,0 1 0 0 0,-1 0-1 0 0,1-1 1 0 0,0 1 0 0 0,1 0 0 0 0,-1-1 0 0 0,0 1 0 0 0,0 0-1 0 0,0-1 1 0 0,0 1 0 0 0,0-1 0 0 0,1 1 0 0 0,-1 0-1 0 0,1 0-7 0 0,-1-1 0 0 0,1 0 0 0 0,-1 1 0 0 0,1-1 0 0 0,0 0 0 0 0,-1 1 0 0 0,1-1 0 0 0,0 0 0 0 0,-1 0 0 0 0,1 0 0 0 0,0 1 0 0 0,-1-1 0 0 0,1 0 0 0 0,0 0 0 0 0,0 0 0 0 0,-1 0 0 0 0,1 0 0 0 0,0 0 0 0 0,-1-1 0 0 0,1 1 0 0 0,0 0 0 0 0,-1 0 0 0 0,1 0 0 0 0,0-1 0 0 0,-1 1 0 0 0,1 0 0 0 0,0-1 0 0 0,-1 1 0 0 0,1 0 0 0 0,-1-1 0 0 0,1 0 0 0 0,-1 1-53 0 0,0 0-1 0 0,0 0 1 0 0,0 0 0 0 0,0 0 0 0 0,0 0 0 0 0,-1 0 0 0 0,1 0-1 0 0,0 0 1 0 0,0 0 0 0 0,0 0 0 0 0,0 0 0 0 0,0 0-1 0 0,0 0 1 0 0,-1 0 0 0 0,1 0 0 0 0,0 0 0 0 0,0 0-1 0 0,0 0 1 0 0,0 0 0 0 0,0 0 0 0 0,0 0 0 0 0,0 0 0 0 0,-1 0-1 0 0,1-1 1 0 0,0 1 0 0 0,0 0 0 0 0,0 0 0 0 0,0 0-1 0 0,0 0 1 0 0,0 0 0 0 0,0 0 0 0 0,0 0 0 0 0,0-1 0 0 0,0 1-1 0 0,0 0 1 0 0,0 0 0 0 0,0 0 0 0 0,0 0 0 0 0,0 0-1 0 0,0 0 1 0 0,0-1 0 0 0,0 1 0 0 0,0 0 0 0 0,0 0 0 0 0,0 0-1 0 0,0 0 1 0 0,0 0 0 0 0,0 0 0 0 0,0-1 0 0 0,0 1-1 0 0,0 0 1 0 0,0 0 0 0 0,0 0 0 0 0,-12 4 239 0 0,10-3-133 0 0,0-1 0 0 0,0 0 0 0 0,0 1 0 0 0,0-1 0 0 0,0 0 0 0 0,0 0 0 0 0,0-1 0 0 0,0 1 0 0 0,0 0 0 0 0,0-1 0 0 0,-2 0 0 0 0,-10-1 403 0 0,34-9 385 0 0,-7 4-745 0 0,-11 6-146 0 0,1 0 1 0 0,-1 0-1 0 0,0 0 1 0 0,1 0-1 0 0,-1 0 1 0 0,1 0-1 0 0,-1 0 1 0 0,4 0 0 0 0,14 12 566 0 0,-15-10-566 0 0,0 0 0 0 0,0 1 1 0 0,0-1-1 0 0,0 1 0 0 0,0 0 0 0 0,7 5 1 0 0,-9-5-28 0 0,-1-1 1 0 0,1 0 0 0 0,-1 0-1 0 0,1 0 1 0 0,0 0 0 0 0,-1-1-1 0 0,1 1 1 0 0,0-1 0 0 0,0 0-1 0 0,4 1 1 0 0,34-4 265 0 0,-11 0-53 0 0,54 4 170 0 0,-77-1-318 0 0,0-2 0 0 0,0 1 0 0 0,0-1 0 0 0,0 0 1 0 0,0-1-1 0 0,0 1 0 0 0,10-7 0 0 0,18-6 330 0 0,-21 10-347 0 0,0 2 1 0 0,-1 0 0 0 0,1 0 0 0 0,0 1 0 0 0,0 1 0 0 0,0 0 0 0 0,1 1-1 0 0,16 3 1 0 0,-11-1-96 0 0,-6 0 26 0 0,1 0-1 0 0,-1-1 0 0 0,1 0 1 0 0,0-1-1 0 0,17-3 0 0 0,58-6 70 0 0,-13 2-130 0 0,-13-7 188 0 0,-48 10-136 0 0,1 0-1 0 0,-1 1 1 0 0,32-3 0 0 0,-45 7 9 0 0,0-1 0 0 0,0 0 0 0 0,-1 1 0 0 0,1 0 0 0 0,0-1 0 0 0,4 3 0 0 0,-5-2 5 0 0,0 0-1 0 0,1 0 1 0 0,-1 0 0 0 0,1-1-1 0 0,-1 1 1 0 0,0-1-1 0 0,1 1 1 0 0,-1-1 0 0 0,1 0-1 0 0,3 0 1 0 0,24-6-60 0 0,-22 4 50 0 0,0 0-1 0 0,1 0 1 0 0,-1 1-1 0 0,0 1 0 0 0,0-1 1 0 0,1 1-1 0 0,15 2 1 0 0,-12 0 9 0 0,-1-1 1 0 0,0 0 0 0 0,0-1 0 0 0,1 0 0 0 0,-1-1 0 0 0,20-4-1 0 0,-13 2 7 0 0,25 0 0 0 0,-37 3-10 0 0,1 1 0 0 0,-1 0 0 0 0,0 0 1 0 0,1 1-1 0 0,5 2 0 0 0,13 2 30 0 0,-14-4-42 0 0,0-2 0 0 0,0 1 1 0 0,-1-1-1 0 0,21-3 0 0 0,13-1 61 0 0,-16 4-38 0 0,3 1-9 0 0,1-2 0 0 0,39-6 0 0 0,-53 5-7 0 0,1 0 0 0 0,33 3-1 0 0,-28-1-10 0 0,22-1 0 0 0,-27-2 22 0 0,31-8 0 0 0,-30 5 28 0 0,5 2-39 0 0,0 1 1 0 0,0 1-1 0 0,0 1 0 0 0,0 1 1 0 0,38 5-1 0 0,38 9-16 0 0,-78-13 24 0 0,0-1 0 0 0,-1 0 0 0 0,39-7 1 0 0,-12 1 6 0 0,14 0 27 0 0,133-7-30 0 0,-145 14-7 0 0,-26 1 3 0 0,-1-2 0 0 0,42-5 0 0 0,-63 5-2 0 0,23-5-7 0 0,1 1 0 0 0,-1 1-1 0 0,1 2 1 0 0,30 1 0 0 0,-31 2 6 0 0,-1-2 1 0 0,1-1-1 0 0,40-6 0 0 0,-56 5 2 0 0,93-10 5 0 0,-84 11-19 0 0,0 1 1 0 0,1 0-1 0 0,24 5 0 0 0,-15-2 15 0 0,-1-1 0 0 0,32-3 0 0 0,-23 1-56 0 0,51 4 40 0 0,-47-2 24 0 0,49-2 1 0 0,19-14-25 0 0,-73 8 16 0 0,0 2-1 0 0,0 1 0 0 0,55 3 1 0 0,-74 0 0 0 0,0 0 0 0 0,0-2 0 0 0,32-5 0 0 0,10-1 14 0 0,188-9 12 0 0,-197 13-20 0 0,-4-1-24 0 0,90 3 1 0 0,-113 2 15 0 0,0 0 0 0 0,31-6 0 0 0,24 0-41 0 0,-17 7 55 0 0,91-13 0 0 0,-107 7-13 0 0,64 2 1 0 0,-68 4-12 0 0,-24 0 6 0 0,0-1 0 0 0,0 0 0 0 0,21-4 0 0 0,-19 1 3 0 0,9-3-9 0 0,0 2 1 0 0,38-1 0 0 0,-42 5 19 0 0,106-4 65 0 0,112-5-127 0 0,-203 11 103 0 0,-27-1-54 0 0,0 0-1 0 0,0-1 1 0 0,20-2 0 0 0,97-15 19 0 0,-53 11-14 0 0,46-5 50 0 0,-95 8-65 0 0,1 1-1 0 0,-1 2 0 0 0,1 0 1 0 0,37 6-1 0 0,-50-3 15 0 0,4 0 0 0 0,1 0-1 0 0,-1-2 0 0 0,1 0 1 0 0,36-3-1 0 0,-22-1-8 0 0,1 1 0 0 0,69 5 0 0 0,27 0 27 0 0,40-4-15 0 0,-127 5-14 0 0,-17-2 5 0 0,0 0-1 0 0,29-3 1 0 0,175 0-12 0 0,-109 3 16 0 0,112 1-31 0 0,-212-4 48 0 0,25-4 1 0 0,-25 2-14 0 0,25-1 1 0 0,19 5-1 0 0,70-2 8 0 0,37-2 7 0 0,-113 4 0 0 0,20-3-23 0 0,60 2-15 0 0,-112 1 18 0 0,0-1 1 0 0,0-2-1 0 0,0-1 1 0 0,39-8-1 0 0,-39 7-3 0 0,0 2-1 0 0,45 0 1 0 0,-48 3 42 0 0,45 2-68 0 0,-41-1 14 0 0,-1-1 0 0 0,31-3 0 0 0,-37-1 106 0 0,48-3-77 0 0,-24 7-16 0 0,94-5-51 0 0,23-12 102 0 0,-96 15-24 0 0,9-1-7 0 0,-41-1-30 0 0,64 6 0 0 0,-21 0 35 0 0,-62-4-17 0 0,0-1 1 0 0,17-3-1 0 0,-17 2-4 0 0,0 1-1 0 0,16-1 1 0 0,-20 3-1 0 0,0-2 0 0 0,12-1 0 0 0,-12 0 19 0 0,0 2 0 0 0,13-1 0 0 0,75-2 23 0 0,-87 3-49 0 0,25-5-1 0 0,-15 3 74 0 0,76-12-104 0 0,-13 13 106 0 0,-62 2-98 0 0,94-6 53 0 0,-88 1-54 0 0,-25 4 51 0 0,0 0-1 0 0,1 0 1 0 0,9-1-1 0 0,78 0-3 0 0,-86 2-26 0 0,-2-1 31 0 0,0 1 0 0 0,1 1 0 0 0,-1-1 0 0 0,6 2 0 0 0,-2 0-4 0 0,0-1 0 0 0,-1 0 0 0 0,18-1 0 0 0,9 0-80 0 0,-4-1 228 0 0,-9 0-110 0 0,0-2-5 0 0,50 4-5 0 0,-70-1-15 0 0,1 0-1 0 0,-1-1 1 0 0,0 0 0 0 0,0 1-1 0 0,0-1 1 0 0,0 0 0 0 0,4-2-1 0 0,6-3 91 0 0,11 2-46 0 0,-19 4-56 0 0,-1-1-1 0 0,0 1 1 0 0,1-1-1 0 0,-1 1 1 0 0,0-1-1 0 0,0 0 1 0 0,0 0-1 0 0,0 0 1 0 0,0-1-1 0 0,0 1 0 0 0,5-3 1 0 0,-7 3-5 0 0,1 1-1 0 0,0 0 1 0 0,-1-1-1 0 0,1 1 1 0 0,0 0 0 0 0,0 0-1 0 0,-1 0 1 0 0,1 0 0 0 0,0 1-1 0 0,3 0 1 0 0,2 0-11 0 0,20-1 2 0 0,-11 1 56 0 0,-1-1 0 0 0,31-4 0 0 0,-27-1-27 0 0,-14 3-5 0 0,0 1-1 0 0,1 0 1 0 0,-1 0-1 0 0,8 0 0 0 0,26 2 84 0 0,-24-5-13 0 0,-14 4-68 0 0,21 0-3 0 0,23-3 71 0 0,-44 3-96 0 0,-1 0 0 0 0,0 0 0 0 0,0 0 1 0 0,0 1-1 0 0,0-1 0 0 0,0 0 0 0 0,1 0 0 0 0,-1 0 0 0 0,0 0 0 0 0,0 0 0 0 0,0 0 1 0 0,0 1-1 0 0,0-1 0 0 0,0 0 0 0 0,1 0 0 0 0,-1 0 0 0 0,0 0 0 0 0,0 1 1 0 0,0-1-1 0 0,0 0 0 0 0,0 0 0 0 0,0 0 0 0 0,0 0 0 0 0,0 1 0 0 0,0-1 0 0 0,0 0 1 0 0,0 0-1 0 0,0 0 0 0 0,0 1 0 0 0,0-1 0 0 0,0 0 0 0 0,0 0 0 0 0,0 0 0 0 0,0 0 1 0 0,0 1-1 0 0,0-1 0 0 0,0 0 0 0 0,0 0 0 0 0,0 0 0 0 0,-1 0 0 0 0,1 1 0 0 0,0-1 1 0 0,0 0-1 0 0,0 0 0 0 0,0 0 0 0 0,0 0 0 0 0,0 0 0 0 0,-1 1 0 0 0,1-1 1 0 0,0 0-1 0 0,0 0 0 0 0,0 0 0 0 0,-2 4-28 0 0,3-4 25 0 0,-1 0 0 0 0,0 1 0 0 0,1-1 0 0 0,-1 1 0 0 0,1-1 0 0 0,-1 0 0 0 0,1 1 0 0 0,0-1 0 0 0,-1 0 0 0 0,1 0 0 0 0,-1 1 0 0 0,1-1 0 0 0,-1 0 0 0 0,1 0 0 0 0,0 0 0 0 0,-1 0 0 0 0,1 0 0 0 0,0 0 0 0 0,9 3 80 0 0,-2-1-566 0 0,-5-1-622 0 0,-1 7-84 0 0,-1 0-1315 0 0,-1-2 805 0 0</inkml:trace>
</inkml:ink>
</file>

<file path=ppt/ink/ink6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25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58 512 0 0,'0'-1'53'0'0,"0"0"1"0"0,0 0-1 0 0,-1 1 0 0 0,1-1 0 0 0,0 0 1 0 0,0 0-1 0 0,-1 1 0 0 0,1-1 0 0 0,-1 0 0 0 0,1 1 1 0 0,0-1-1 0 0,-1 0 0 0 0,1 1 0 0 0,-1-1 1 0 0,0 1-1 0 0,1-1 0 0 0,-1 1 0 0 0,1-1 1 0 0,-1 1-1 0 0,0-1 0 0 0,1 1 0 0 0,-1 0 0 0 0,0-1 1 0 0,0 1-1 0 0,1 0 0 0 0,-1-1 0 0 0,0 1 1 0 0,0 0-1 0 0,1 0 0 0 0,-3 0 0 0 0,-29-3 3082 0 0,19 3-2095 0 0,-7-4 766 0 0,19 4-1697 0 0,1 0 0 0 0,-1 0 0 0 0,1 0 0 0 0,-1 0 0 0 0,1 0 0 0 0,-1 0 0 0 0,1 0 1 0 0,-1 0-1 0 0,1 0 0 0 0,-1-1 0 0 0,1 1 0 0 0,-1 0 0 0 0,1 0 0 0 0,-1-1 0 0 0,1 1 0 0 0,0 0 0 0 0,-1-1 0 0 0,1 1 0 0 0,-1 0 0 0 0,1-1 1 0 0,0 1-1 0 0,0-1 0 0 0,-1 1 0 0 0,1-1 0 0 0,0 1 0 0 0,-1 0 0 0 0,1-1 0 0 0,0 1 0 0 0,0-1 0 0 0,0 1 0 0 0,0-1 0 0 0,-1 0 1 0 0,8-6 3422 0 0,-7 7-3461 0 0,1 0 0 0 0,-1 0 0 0 0,0 0 0 0 0,0 0 0 0 0,0 0 1 0 0,0-1-1 0 0,0 1 0 0 0,0 0 0 0 0,0 0 0 0 0,0 0 0 0 0,1 0 0 0 0,-1 0 1 0 0,0 0-1 0 0,0 0 0 0 0,0 0 0 0 0,0 0 0 0 0,0 0 0 0 0,1 0 0 0 0,-1 0 1 0 0,0 0-1 0 0,0 0 0 0 0,0 0 0 0 0,0 0 0 0 0,0 0 0 0 0,0 0 0 0 0,1 0 1 0 0,-1 0-1 0 0,0 0 0 0 0,0 0 0 0 0,0 0 0 0 0,0 0 0 0 0,0 0 0 0 0,0 0 1 0 0,1 1-1 0 0,-1-1 0 0 0,0 0 0 0 0,0 0 0 0 0,0 0 0 0 0,0 0 1 0 0,0 0-1 0 0,0 0 0 0 0,0 0 0 0 0,0 0 0 0 0,1 1 0 0 0,-1-1 0 0 0,0 0 1 0 0,0 0-1 0 0,0 0 0 0 0,0 0 0 0 0,0 0 0 0 0,0 0 0 0 0,0 1 0 0 0,0-1-18 0 0,0 1 0 0 0,0-1 0 0 0,0 1 0 0 0,0-1-1 0 0,0 1 1 0 0,0-1 0 0 0,0 1 0 0 0,1-1 0 0 0,-1 1 0 0 0,0-1-1 0 0,0 1 1 0 0,0-1 0 0 0,1 1 0 0 0,-1-1 0 0 0,0 1-1 0 0,1-1 1 0 0,-1 0 0 0 0,0 1 0 0 0,1-1 0 0 0,-1 1-1 0 0,0-1 1 0 0,1 0 0 0 0,-1 0 0 0 0,1 1 0 0 0,0-1 0 0 0,0 1 20 0 0,1-1 1 0 0,-1 1-1 0 0,1-1 0 0 0,-1 0 1 0 0,1 1-1 0 0,-1-1 1 0 0,1 0-1 0 0,-1 0 1 0 0,2 0-1 0 0,7-1 72 0 0,-1 0 0 0 0,14-4 0 0 0,-11 2-44 0 0,31-8 125 0 0,-28 7-91 0 0,23-4 1 0 0,-33 8-99 0 0,-1 0 1 0 0,0 0-1 0 0,1 0 0 0 0,-1 0 1 0 0,1 1-1 0 0,-1 0 0 0 0,0 0 1 0 0,1 0-1 0 0,-1 0 0 0 0,0 1 1 0 0,5 2-1 0 0,-4-2 3 0 0,3 0-12 0 0,-1-1 0 0 0,0 1 0 0 0,0-2 0 0 0,1 1 0 0 0,-1-1 0 0 0,1 0 0 0 0,-1 0 0 0 0,0-1 0 0 0,1 0 0 0 0,-1 0 0 0 0,9-3 0 0 0,-14 3 7 0 0,-1 1-20 0 0,0 0 0 0 0,-1 0 1 0 0,1-1-1 0 0,0 1 1 0 0,0 0-1 0 0,-1 0 0 0 0,1-1 1 0 0,0 1-1 0 0,-1 0 0 0 0,1-1 1 0 0,0 1-1 0 0,-1-1 1 0 0,1 1-1 0 0,-1 0 0 0 0,1-1 1 0 0,-1 0-1 0 0,1 1 1 0 0,-1-1-1 0 0,1 1 0 0 0,0-2 1 0 0,-1 2 244 0 0,0 1-222 0 0,0 1 1 0 0,0 0-1 0 0,0-1 1 0 0,1 1-1 0 0,-1-1 1 0 0,0 1 0 0 0,1-1-1 0 0,-1 1 1 0 0,2 2-1 0 0,10 9 138 0 0,2 2 285 0 0,-13-14-441 0 0,-1 0-1 0 0,0 0 1 0 0,1 0 0 0 0,-1 0-1 0 0,0 0 1 0 0,1 0 0 0 0,-1 0-1 0 0,0 0 1 0 0,0 0-1 0 0,0 0 1 0 0,0 0 0 0 0,0 0-1 0 0,0 0 1 0 0,0 0 0 0 0,0 0-1 0 0,-1 0 1 0 0,1 0-1 0 0,0 0 1 0 0,-1 2 0 0 0,-3 9 59 0 0,1 0 0 0 0,1 1 0 0 0,0 0 0 0 0,1-1 0 0 0,0 1 0 0 0,1 13 0 0 0,-1 16 149 0 0,1-24-165 0 0,1 0 0 0 0,0-1 0 0 0,2 1 0 0 0,0 0 0 0 0,6 17-1 0 0,-4-15 14 0 0,-1 0 1 0 0,-1 0-1 0 0,2 29 0 0 0,-6-30-38 0 0,-1 0 1 0 0,-6 24-1 0 0,4-20 46 0 0,-1 23 0 0 0,4-38-66 0 0,1 0-1 0 0,1-1 1 0 0,-1 1-1 0 0,1-1 1 0 0,0 1 0 0 0,1-1-1 0 0,3 9 1 0 0,3 7 32 0 0,21 40 1 0 0,-27-59-38 0 0,0-1 0 0 0,0 1-1 0 0,0 0 1 0 0,1 6 0 0 0,-3-8-7 0 0,1-1 1 0 0,-1 0-1 0 0,0 1 1 0 0,0-1-1 0 0,0 0 1 0 0,0 1-1 0 0,0-1 0 0 0,-1 0 1 0 0,1 1-1 0 0,0-1 1 0 0,-1 0-1 0 0,1 0 1 0 0,0 1-1 0 0,-1-1 1 0 0,0 0-1 0 0,1 0 1 0 0,-2 2-1 0 0,1-2 2 0 0,-1 1-1 0 0,1-1 1 0 0,-1 1 0 0 0,1-1-1 0 0,-1 0 1 0 0,1 0 0 0 0,-4 2-1 0 0,-7 5 31 0 0,12-7-37 0 0,0-1-1 0 0,-1 0 1 0 0,1 0 0 0 0,-1 1 0 0 0,1-1 0 0 0,0 1 0 0 0,0-1-1 0 0,-1 0 1 0 0,1 1 0 0 0,0-1 0 0 0,0 1 0 0 0,-1-1-1 0 0,1 0 1 0 0,0 1 0 0 0,0-1 0 0 0,0 1 0 0 0,0-1 0 0 0,0 1-1 0 0,-1-1 1 0 0,1 1 0 0 0,0 0 0 0 0,1-1 1 0 0,-1 0-1 0 0,0 1 1 0 0,0-1 0 0 0,0 0-1 0 0,1 0 1 0 0,-1 0 0 0 0,0 1-1 0 0,0-1 1 0 0,0 0 0 0 0,1 0-1 0 0,-1 0 1 0 0,0 1 0 0 0,1-1-1 0 0,-1 0 1 0 0,0 0 0 0 0,0 0-1 0 0,1 0 1 0 0,-1 0 0 0 0,0 0-1 0 0,1 0 1 0 0,-1 0 0 0 0,0 0-1 0 0,1 0 1 0 0,1 0 3 0 0,-1 0-1 0 0,1 0 1 0 0,0 0 0 0 0,-1 0 0 0 0,1 0-1 0 0,-1-1 1 0 0,1 1 0 0 0,0 0 0 0 0,-1-1 0 0 0,1 0-1 0 0,-1 1 1 0 0,2-2 0 0 0,-2 2-4 0 0,-1 0 1 0 0,0 0-1 0 0,0 0 1 0 0,1-1-1 0 0,-1 1 1 0 0,0 0-1 0 0,1 0 0 0 0,-1 0 1 0 0,0 0-1 0 0,0-1 1 0 0,1 1-1 0 0,-1 0 1 0 0,0 0-1 0 0,0-1 0 0 0,0 1 1 0 0,1 0-1 0 0,-1 0 1 0 0,0-1-1 0 0,0 1 1 0 0,0 0-1 0 0,0-1 1 0 0,1 1-1 0 0,-1 0 0 0 0,0 0 1 0 0,0-1-1 0 0,0 1 1 0 0,0 0-1 0 0,0-1 1 0 0,-13-1 41 0 0,8 3-39 0 0,0 0 0 0 0,0 0 0 0 0,0 0 0 0 0,-1 0 0 0 0,2 1 0 0 0,-1 0 0 0 0,0 0 0 0 0,0 0 0 0 0,-7 5 0 0 0,6-3-8 0 0,-1-1 0 0 0,1 0 0 0 0,-1 0 0 0 0,1-1 0 0 0,-8 3 0 0 0,3-4 6 0 0,0 1 0 0 0,1-1 0 0 0,-20-1 0 0 0,25 0-20 0 0,0 0 0 0 0,0-1 0 0 0,1 0-1 0 0,-1 0 1 0 0,0 0 0 0 0,0-1 0 0 0,1 1 0 0 0,-1-1 0 0 0,1 0-1 0 0,-8-4 1 0 0,11 5 1 0 0,0 0-1 0 0,1 1 1 0 0,-1-1 0 0 0,0 0-1 0 0,0 0 1 0 0,0 1 0 0 0,0-1-1 0 0,1 0 1 0 0,-1 0-1 0 0,0 0 1 0 0,1 0 0 0 0,-1 0-1 0 0,1 0 1 0 0,-1 0-1 0 0,1 0 1 0 0,-1 0 0 0 0,1-1-1 0 0,0 1 1 0 0,0 0 0 0 0,-1 0-1 0 0,1-2 1 0 0,0 2-40 0 0,1-1 0 0 0,-1 0 0 0 0,1 1 0 0 0,-1-1 1 0 0,1 1-1 0 0,-1-1 0 0 0,1 0 0 0 0,0 1 0 0 0,0 0 1 0 0,-1-1-1 0 0,1 1 0 0 0,0 0 0 0 0,2-2 0 0 0,1-2-537 0 0,1 1-1 0 0,0 0 1 0 0,0 0-1 0 0,0 1 0 0 0,0-1 1 0 0,11-4-1 0 0,-3 3-3173 0 0,0 1-1 0 0,20-5 0 0 0,-28 8 3325 0 0,15-4-2900 0 0</inkml:trace>
</inkml:ink>
</file>

<file path=ppt/ink/ink6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4.1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1 512 0 0,'-2'1'7982'0'0,"0"6"-3543"0"0,2-6-4276 0 0,0 0 1 0 0,0 0-1 0 0,0-1 1 0 0,0 1-1 0 0,0 0 1 0 0,0 0-1 0 0,0 0 1 0 0,0 0-1 0 0,0-1 1 0 0,0 1-1 0 0,0 0 1 0 0,1 0-1 0 0,-1 0 1 0 0,0-1-1 0 0,1 1 1 0 0,-1 0-1 0 0,0 0 1 0 0,1-1 0 0 0,-1 1-1 0 0,1 0 1 0 0,-1-1-1 0 0,1 1 1 0 0,0 0-1 0 0,-1-1 1 0 0,1 1-1 0 0,-1-1 1 0 0,1 1-1 0 0,0-1 1 0 0,0 1-1 0 0,-1-1 1 0 0,2 1-1 0 0,8 1 210 0 0,-1-1-1 0 0,0-1 1 0 0,1 1-1 0 0,10-2 1 0 0,27 2 209 0 0,8 8-418 0 0,-1 2 0 0 0,77 27 0 0 0,-122-35-151 0 0,0 1 0 0 0,0 0 1 0 0,-1 0-1 0 0,14 10 0 0 0,-19-13-41 0 0,-1 1 0 0 0,0-1 0 0 0,0 1 0 0 0,0 0 0 0 0,-1-1 0 0 0,1 1 0 0 0,0 0-1 0 0,-1 0 1 0 0,1 0 0 0 0,-1 1 0 0 0,1-1 0 0 0,-1 0 0 0 0,0 0 0 0 0,0 1 0 0 0,0-1 0 0 0,0 1-1 0 0,-1-1 1 0 0,1 0 0 0 0,0 1 0 0 0,-1 0 0 0 0,0-1 0 0 0,0 4 0 0 0,0-4-141 0 0,0-1 1 0 0,0 1 0 0 0,-1-1-1 0 0,1 0 1 0 0,-1 1 0 0 0,1-1-1 0 0,-1 0 1 0 0,0 0-1 0 0,1 1 1 0 0,-1-1 0 0 0,-1 2-1 0 0,-5 0-6726 0 0,3-2 4099 0 0</inkml:trace>
</inkml:ink>
</file>

<file path=ppt/ink/ink6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5.1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70 120 512 0 0,'0'0'329'0'0,"0"-1"-1"0"0,0 0 1 0 0,0 1-1 0 0,0-1 1 0 0,0 1-1 0 0,0-1 1 0 0,0 1-1 0 0,0-1 1 0 0,0 1-1 0 0,-1-1 1 0 0,1 0-1 0 0,0 1 1 0 0,0-1-1 0 0,-1 1 1 0 0,1 0-1 0 0,0-1 1 0 0,-1 1-1 0 0,1-1 1 0 0,0 1-1 0 0,-1-1 1 0 0,1 1-1 0 0,-1 0 1 0 0,1-1-1 0 0,-1 1 1 0 0,1 0-1 0 0,-1-1 1 0 0,1 1-1 0 0,-2 0 1 0 0,1-1 155 0 0,-1 1 1 0 0,0 0 0 0 0,0-1 0 0 0,0 1 0 0 0,0 0 0 0 0,1 0 0 0 0,-1 0-1 0 0,0 0 1 0 0,-2 1 0 0 0,-2 0 300 0 0,0 1 0 0 0,0-1 0 0 0,1 1 0 0 0,-1 0 0 0 0,-6 4 1 0 0,34-28 2258 0 0,35-35-2768 0 0,-51 52-241 0 0,0 1-1 0 0,0-1 1 0 0,0 1-1 0 0,0 0 1 0 0,1 1-1 0 0,0 0 1 0 0,0 0 0 0 0,12-3-1 0 0,-15 5-13 0 0,0 0-1 0 0,0 0 1 0 0,0 1 0 0 0,0-1-1 0 0,0 1 1 0 0,0 0 0 0 0,1 1-1 0 0,-1-1 1 0 0,0 1 0 0 0,0 0-1 0 0,0 0 1 0 0,0 0 0 0 0,0 0-1 0 0,-1 0 1 0 0,1 1 0 0 0,0 0-1 0 0,4 3 1 0 0,10 7 39 0 0,-4-4 13 0 0,0 2 0 0 0,21 19 0 0 0,-31-26-52 0 0,0 2-1 0 0,0-1 0 0 0,-1 0 0 0 0,0 1 1 0 0,0 0-1 0 0,0 0 0 0 0,0 0 0 0 0,-1 0 1 0 0,0 0-1 0 0,0 0 0 0 0,0 0 1 0 0,1 7-1 0 0,2 23 265 0 0,2 48 0 0 0,0 9-134 0 0,-6-89-156 0 0,-1 0 0 0 0,1 0 0 0 0,0 0 0 0 0,0 0-1 0 0,0 0 1 0 0,0-1 0 0 0,0 1 0 0 0,1 0 0 0 0,2 4-1 0 0,-3-6-12 0 0,-1 0-1 0 0,1-1 0 0 0,0 1 0 0 0,-1-1 1 0 0,1 1-1 0 0,0-1 0 0 0,-1 1 0 0 0,1-1 0 0 0,0 1 1 0 0,0-1-1 0 0,0 1 0 0 0,0-1 0 0 0,-1 0 0 0 0,1 0 1 0 0,0 1-1 0 0,0-1 0 0 0,0 0 0 0 0,0 0 1 0 0,0 0-1 0 0,0 0 0 0 0,0 0 0 0 0,-1 0 0 0 0,1 0 1 0 0,0 0-1 0 0,0-1 0 0 0,0 1 0 0 0,0 0 1 0 0,0-1-1 0 0,0 1 0 0 0,-1 0 0 0 0,1-1 0 0 0,0 1 1 0 0,0-1-1 0 0,-1 1 0 0 0,1-1 0 0 0,1 0 0 0 0,5-5-680 0 0,0 1 0 0 0,0-1 0 0 0,-1 0 0 0 0,10-13-1 0 0,6-14-6142 0 0,-14 18 2576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153 124 584 0 0,'0'-2'585'0'0,"0"1"0"0"0,0-1 0 0 0,-1 0 0 0 0,1 0 0 0 0,-1 1 0 0 0,0-1 0 0 0,1 0 0 0 0,-1 1 0 0 0,0-1 0 0 0,0 1 0 0 0,0-1 0 0 0,0 1 0 0 0,-2-3 0 0 0,2 3-274 0 0,-1 0 0 0 0,1 0 1 0 0,0 0-1 0 0,-1 0 0 0 0,1 0 0 0 0,-1 1 0 0 0,0-1 0 0 0,1 0 1 0 0,-1 1-1 0 0,1-1 0 0 0,-4 0 0 0 0,1 1-30 0 0,-1 0-1 0 0,1-1 0 0 0,-1 2 1 0 0,1-1-1 0 0,0 0 1 0 0,-1 1-1 0 0,1 0 1 0 0,0 0-1 0 0,-7 3 1 0 0,7-3-167 0 0,0 1 1 0 0,0 0 0 0 0,0 0 0 0 0,0 0-1 0 0,1 0 1 0 0,-1 1 0 0 0,1-1 0 0 0,0 1-1 0 0,0 0 1 0 0,0 0 0 0 0,0 0 0 0 0,0 0-1 0 0,0 0 1 0 0,1 1 0 0 0,0-1 0 0 0,0 1-1 0 0,0 0 1 0 0,0 0 0 0 0,0 0 0 0 0,1 0-1 0 0,-1 0 1 0 0,1 0 0 0 0,0 0 0 0 0,1 0 0 0 0,-1 0-1 0 0,1 0 1 0 0,-1 1 0 0 0,1-1 0 0 0,1 0-1 0 0,-1 0 1 0 0,1 1 0 0 0,-1-1 0 0 0,1 0-1 0 0,0 0 1 0 0,1 0 0 0 0,-1 0 0 0 0,1 0-1 0 0,-1 0 1 0 0,1 0 0 0 0,5 6 0 0 0,1 0-88 0 0,1 0 0 0 0,0 0 1 0 0,1-1-1 0 0,20 16 0 0 0,49 24-768 0 0,-77-47 617 0 0,1-1-1 0 0,-1 0 1 0 0,1 1-1 0 0,0-1 0 0 0,-1 0 1 0 0,1-1-1 0 0,0 1 0 0 0,0 0 1 0 0,0-1-1 0 0,0 0 0 0 0,0 1 1 0 0,0-1-1 0 0,0 0 0 0 0,0 0 1 0 0,0-1-1 0 0,0 1 0 0 0,-1-1 1 0 0,4 0-1 0 0,-2-1 26 0 0,0 0 0 0 0,0 0 0 0 0,-1 0 0 0 0,1 0 0 0 0,-1-1 0 0 0,0 1 0 0 0,1-1 1 0 0,-1 0-1 0 0,-1 0 0 0 0,1 0 0 0 0,4-5 0 0 0,0-3 60 0 0,-1 0 0 0 0,0 0 1 0 0,0-1-1 0 0,-1 0 1 0 0,-1 0-1 0 0,0 0 0 0 0,4-17 1 0 0,-5 11 12 0 0,0 0 0 0 0,-1 0 0 0 0,-1-1 0 0 0,-1 1 0 0 0,0 0 0 0 0,-6-34 0 0 0,6 49 56 0 0,-1 0 0 0 0,0 0 0 0 0,0 0 0 0 0,0 0 0 0 0,0 1 0 0 0,0-1 0 0 0,-1 0 0 0 0,1 1 0 0 0,-1-1 0 0 0,0 1 0 0 0,0-1 0 0 0,1 1 0 0 0,-2 0 0 0 0,1-1 0 0 0,0 1 0 0 0,-5-3 0 0 0,3 3 76 0 0,0 0 0 0 0,-1 0-1 0 0,1 0 1 0 0,0 1 0 0 0,-1 0-1 0 0,1 0 1 0 0,-1 0 0 0 0,1 0-1 0 0,-1 1 1 0 0,-7 0 0 0 0,1 1 15 0 0,1 0-1 0 0,0 0 1 0 0,0 1 0 0 0,0 0 0 0 0,0 1 0 0 0,0 0 0 0 0,0 1 0 0 0,1 0 0 0 0,0 1-1 0 0,0-1 1 0 0,0 2 0 0 0,0-1 0 0 0,1 1 0 0 0,0 1 0 0 0,0 0 0 0 0,0 0-1 0 0,1 0 1 0 0,0 1 0 0 0,1 0 0 0 0,0 0 0 0 0,0 0 0 0 0,-7 14 0 0 0,9-13-96 0 0,0 0 0 0 0,0 0 0 0 0,0 0 1 0 0,1 1-1 0 0,1-1 0 0 0,-1 1 0 0 0,2 0 1 0 0,-1 0-1 0 0,1 0 0 0 0,1 13 0 0 0,1-15-1 0 0,-1 0-1 0 0,2 1 0 0 0,-1-1 1 0 0,1 0-1 0 0,1 0 0 0 0,-1 0 1 0 0,1-1-1 0 0,1 1 1 0 0,-1-1-1 0 0,1 1 0 0 0,0-1 1 0 0,1 0-1 0 0,7 8 0 0 0,-8-10-34 0 0,0 0-1 0 0,0-1 0 0 0,1 0 0 0 0,0 1 0 0 0,0-2 0 0 0,0 1 1 0 0,0 0-1 0 0,0-1 0 0 0,1 0 0 0 0,-1 0 0 0 0,1-1 0 0 0,0 0 1 0 0,0 0-1 0 0,0 0 0 0 0,0 0 0 0 0,0-1 0 0 0,1 0 0 0 0,-1-1 1 0 0,0 1-1 0 0,0-1 0 0 0,1 0 0 0 0,-1-1 0 0 0,0 1 0 0 0,0-1 1 0 0,0-1-1 0 0,1 1 0 0 0,-1-1 0 0 0,0 0 0 0 0,-1 0 0 0 0,8-5 1 0 0,-3 2-104 0 0,-1-1 1 0 0,1 0-1 0 0,-2-1 1 0 0,1 0-1 0 0,-1 0 1 0 0,0-1-1 0 0,0 0 0 0 0,-1 0 1 0 0,0-1-1 0 0,-1 0 1 0 0,7-11-1 0 0,-6 5-75 0 0,0 0-1 0 0,0-1 1 0 0,-2 0-1 0 0,0 0 0 0 0,-1 0 1 0 0,3-28-1 0 0,-3 26 114 0 0,-3 11 120 0 0,0 1 0 0 0,0-1 0 0 0,0 1-1 0 0,-1-1 1 0 0,-1-12 0 0 0,1 18-29 0 0,0 1 0 0 0,0 0-1 0 0,0-1 1 0 0,0 1 0 0 0,0 0-1 0 0,0-1 1 0 0,0 1 0 0 0,0 0 0 0 0,0-1-1 0 0,-1 1 1 0 0,1 0 0 0 0,0 0 0 0 0,0-1-1 0 0,0 1 1 0 0,0 0 0 0 0,-1-1-1 0 0,1 1 1 0 0,0 0 0 0 0,0 0 0 0 0,-1 0-1 0 0,1-1 1 0 0,0 1 0 0 0,0 0 0 0 0,-1 0-1 0 0,1 0 1 0 0,0-1 0 0 0,-1 1-1 0 0,1 0 1 0 0,0 0 0 0 0,-1 0 0 0 0,1 0-1 0 0,0 0 1 0 0,-1 0 0 0 0,-11 5 540 0 0,-9 14 200 0 0,15-10-648 0 0,0 0 1 0 0,0 0-1 0 0,1 1 0 0 0,0-1 1 0 0,1 1-1 0 0,0 0 0 0 0,1 0 1 0 0,0 0-1 0 0,0 1 0 0 0,1-1 0 0 0,0 1 1 0 0,1-1-1 0 0,1 1 0 0 0,-1 0 1 0 0,2-1-1 0 0,2 22 0 0 0,-2-26-130 0 0,1 1 0 0 0,0-1-1 0 0,0 0 1 0 0,0 1 0 0 0,1-1-1 0 0,0 0 1 0 0,0 0 0 0 0,1 0-1 0 0,0-1 1 0 0,0 1 0 0 0,0-1-1 0 0,0 0 1 0 0,1 0 0 0 0,0-1-1 0 0,0 1 1 0 0,0-1 0 0 0,1 0-1 0 0,-1 0 1 0 0,1-1 0 0 0,0 0-1 0 0,0 0 1 0 0,0 0 0 0 0,0 0 0 0 0,7 1-1 0 0,-5-3-1099 0 0,-1 1 0 0 0,1-1 0 0 0,-1 0 0 0 0,1 0 0 0 0,-1-1 0 0 0,1 0 0 0 0,0-1 1 0 0,8-1-1 0 0,1-1-1398 0 0</inkml:trace>
</inkml:ink>
</file>

<file path=ppt/ink/ink6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5.4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321 9 1848 0 0,'-3'-2'2596'0'0,"3"1"-2396"0"0,0 1-1 0 0,0-1 0 0 0,-1 1 1 0 0,1 0-1 0 0,0-1 1 0 0,-1 1-1 0 0,1 0 1 0 0,0-1-1 0 0,-1 1 0 0 0,1 0 1 0 0,0-1-1 0 0,-1 1 1 0 0,1 0-1 0 0,-1 0 1 0 0,1-1-1 0 0,0 1 0 0 0,-1 0 1 0 0,1 0-1 0 0,-1 0 1 0 0,1 0-1 0 0,-1-1 0 0 0,1 1 1 0 0,-1 0-1 0 0,1 0 1 0 0,-1 0-1 0 0,1 0 1 0 0,-1 0-1 0 0,1 0 0 0 0,0 0 1 0 0,-1 1-1 0 0,1-1 1 0 0,-1 0-1 0 0,1 0 1 0 0,-1 0-1 0 0,1 0 0 0 0,-1 0 1 0 0,1 1-1 0 0,0-1 1 0 0,-1 0-1 0 0,1 0 0 0 0,-1 1 1 0 0,1-1-1 0 0,0 0 1 0 0,-1 1-1 0 0,1-1 1 0 0,-97 89 6660 0 0,-36 57-5139 0 0,115-125-1610 0 0,-14 17-13 0 0,30-34-136 0 0,-1 0 0 0 0,1 0 1 0 0,0 0-1 0 0,0 0 0 0 0,0 0 1 0 0,0 1-1 0 0,1-1 0 0 0,-2 6 1 0 0,3-9-10 0 0,0-1 1 0 0,0 1 0 0 0,0-1-1 0 0,0 1 1 0 0,0-1-1 0 0,0 1 1 0 0,0-1 0 0 0,0 0-1 0 0,0 1 1 0 0,0-1 0 0 0,0 1-1 0 0,0-1 1 0 0,0 1 0 0 0,0-1-1 0 0,1 1 1 0 0,-1-1-1 0 0,0 1 1 0 0,0-1 0 0 0,0 0-1 0 0,1 1 1 0 0,-1-1 0 0 0,0 1-1 0 0,1-1 1 0 0,-1 0-1 0 0,0 1 1 0 0,1-1 0 0 0,-1 0-1 0 0,0 1 1 0 0,1-1 0 0 0,-1 0-1 0 0,1 0 1 0 0,-1 1-1 0 0,0-1 1 0 0,2 0 0 0 0,0 1-309 0 0,0-1 0 0 0,-1 0 0 0 0,1 0 0 0 0,0 0 0 0 0,0 0 0 0 0,0 0 0 0 0,3-1 0 0 0,11-2-2920 0 0</inkml:trace>
</inkml:ink>
</file>

<file path=ppt/ink/ink6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42 888 0 0,'-2'-8'3133'0'0,"-1"-4"5883"0"0,4 13-8808 0 0,-1-1 0 0 0,1 1 0 0 0,0-1 0 0 0,0 1 0 0 0,-1-1 0 0 0,1 1 0 0 0,0-1 0 0 0,0 1 0 0 0,-1 0 0 0 0,1-1 0 0 0,-1 1 0 0 0,1 0 0 0 0,-1 0 0 0 0,1 0 0 0 0,-1-1 0 0 0,1 1 0 0 0,-1 2 0 0 0,8 15 632 0 0,-8-17-779 0 0,14 50 1593 0 0,-12-38-1313 0 0,1 0 0 0 0,1-1 0 0 0,8 19 0 0 0,-12-31-331 0 0,0 0-1 0 0,0 1 0 0 0,0-1 0 0 0,0 0 1 0 0,0 0-1 0 0,0 1 0 0 0,0-1 1 0 0,0 0-1 0 0,1 0 0 0 0,-1 1 0 0 0,0-1 1 0 0,0 0-1 0 0,0 0 0 0 0,0 1 0 0 0,1-1 1 0 0,-1 0-1 0 0,0 0 0 0 0,0 0 0 0 0,1 0 1 0 0,-1 1-1 0 0,0-1 0 0 0,0 0 0 0 0,1 0 1 0 0,-1 0-1 0 0,0 0 0 0 0,0 0 1 0 0,1 0-1 0 0,-1 0 0 0 0,0 0 0 0 0,1 0 1 0 0,4-6 102 0 0,1-16-108 0 0,-5 20 1 0 0,5-39-47 0 0,-5 31 17 0 0,1 0 0 0 0,-1 0 0 0 0,1 0 0 0 0,1 1-1 0 0,0-1 1 0 0,0 1 0 0 0,8-15 0 0 0,-10 23 24 0 0,-1 0 0 0 0,1 0 0 0 0,-1 0 0 0 0,1 0 0 0 0,0 0 1 0 0,-1 0-1 0 0,1 0 0 0 0,0 0 0 0 0,0 1 0 0 0,0-1 0 0 0,-1 0 0 0 0,1 0 1 0 0,0 1-1 0 0,0-1 0 0 0,0 1 0 0 0,0-1 0 0 0,0 1 0 0 0,1-1 0 0 0,-1 1 1 0 0,0 0-1 0 0,0-1 0 0 0,0 1 0 0 0,0 0 0 0 0,0 0 0 0 0,0 0 0 0 0,1 0 1 0 0,-1 0-1 0 0,0 0 0 0 0,0 0 0 0 0,0 0 0 0 0,0 0 0 0 0,0 0 0 0 0,0 1 1 0 0,1-1-1 0 0,-1 1 0 0 0,0-1 0 0 0,0 1 0 0 0,0-1 0 0 0,0 1 0 0 0,1 0 0 0 0,1 2 12 0 0,1 0-1 0 0,-1 0 0 0 0,0 0 0 0 0,0 0 0 0 0,0 0 0 0 0,0 1 0 0 0,-1-1 0 0 0,0 1 0 0 0,3 4 0 0 0,-2-2 17 0 0,-1-1 0 0 0,1 1 0 0 0,-1 0 0 0 0,-1-1 0 0 0,1 1 0 0 0,1 10 0 0 0,-3-13 7 0 0,0 1 1 0 0,0-1-1 0 0,0 0 1 0 0,0 1 0 0 0,-1-1-1 0 0,0 0 1 0 0,1 1 0 0 0,-1-1-1 0 0,0 0 1 0 0,-1 0 0 0 0,1 0-1 0 0,0 0 1 0 0,-4 5 0 0 0,-2 1 114 0 0,4-8-122 0 0,5-8-43 0 0,1 0-101 0 0,1 1 1 0 0,0-1 0 0 0,1 1-1 0 0,0-1 1 0 0,0 1 0 0 0,0 1-1 0 0,1-1 1 0 0,-1 1 0 0 0,8-5-1 0 0,1-2-144 0 0,-2-1-10 0 0,-2 4 40 0 0,-1 0-1 0 0,20-13 1 0 0,-27 20 226 0 0,1 1 0 0 0,0-1 1 0 0,-1 1-1 0 0,1 0 0 0 0,0-1 0 0 0,-1 1 0 0 0,1 0 0 0 0,0 1 1 0 0,0-1-1 0 0,0 0 0 0 0,0 1 0 0 0,0 0 0 0 0,0 0 0 0 0,0 0 1 0 0,0 0-1 0 0,0 0 0 0 0,5 1 0 0 0,-7 0 17 0 0,0-1 0 0 0,0 1 0 0 0,-1-1 0 0 0,1 1 0 0 0,0 0 0 0 0,0-1 0 0 0,-1 1 0 0 0,1 0 0 0 0,0-1 0 0 0,-1 1 0 0 0,1 0 0 0 0,-1 0 0 0 0,1 0 0 0 0,-1-1 0 0 0,1 1 0 0 0,-1 0 0 0 0,0 0-1 0 0,1 0 1 0 0,-1 0 0 0 0,0 0 0 0 0,0 0 0 0 0,0 0 0 0 0,1 0 0 0 0,-1 0 0 0 0,0 0 0 0 0,-1 2 0 0 0,-1 29 220 0 0,1-26-184 0 0,-5 26 25 0 0,4-21-114 0 0,0 0 1 0 0,1 0-1 0 0,0 0 0 0 0,0 0 1 0 0,2 21-1 0 0,0-29-195 0 0,0 0 0 0 0,0 0 0 0 0,-1-1 0 0 0,2 1 0 0 0,-1 0 0 0 0,2 2 0 0 0,5 7-4068 0 0,-3-7 1238 0 0</inkml:trace>
</inkml:ink>
</file>

<file path=ppt/ink/ink6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11 1408 0 0,'-12'-10'17499'0'0,"15"18"-17080"0"0,-1 0 0 0 0,0 0 0 0 0,-1 0 1 0 0,0 0-1 0 0,0 16 0 0 0,-1-16-421 0 0,0-1 0 0 0,0 0 1 0 0,1 0-1 0 0,0 0 0 0 0,1 0 0 0 0,-1 0 0 0 0,6 12 0 0 0,-7-18-44 0 0,0 0-1 0 0,1-1 0 0 0,-1 1 0 0 0,0-1 1 0 0,1 1-1 0 0,-1 0 0 0 0,1-1 1 0 0,-1 1-1 0 0,1-1 0 0 0,-1 1 0 0 0,1-1 1 0 0,-1 1-1 0 0,1-1 0 0 0,0 1 0 0 0,-1-1 1 0 0,1 0-1 0 0,0 1 0 0 0,-1-1 1 0 0,1 0-1 0 0,0 0 0 0 0,0 1 0 0 0,-1-1 1 0 0,1 0-1 0 0,0 0 0 0 0,1 0 1 0 0,-1 0-450 0 0,1 0 0 0 0,-1-1 0 0 0,0 1 1 0 0,1 0-1 0 0,-1-1 0 0 0,1 1 1 0 0,-1-1-1 0 0,0 0 0 0 0,0 1 0 0 0,1-1 1 0 0,-1 0-1 0 0,2-1 0 0 0,4-5-3554 0 0</inkml:trace>
</inkml:ink>
</file>

<file path=ppt/ink/ink6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25:36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8 4001 0 0,'-8'-6'12819'0'0,"5"5"-11643"0"0,7 4-1024 0 0,6 2 32 0 0,-3 0-120 0 0,1-1-104 0 0,1 1-416 0 0,-1 1-1105 0 0,1 0 1145 0 0,2-1-4913 0 0</inkml:trace>
</inkml:ink>
</file>

<file path=ppt/ink/ink6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8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37 512 0 0,'-11'-10'5487'0'0,"3"3"1572"0"0,8 7-6955 0 0,0-1 1 0 0,0 1-1 0 0,0-1 1 0 0,0 1-1 0 0,1 0 1 0 0,-1-1-1 0 0,0 1 1 0 0,0 0-1 0 0,1-1 0 0 0,-1 1 1 0 0,0 0-1 0 0,1 0 1 0 0,-1-1-1 0 0,0 1 1 0 0,1 0-1 0 0,-1 0 1 0 0,0-1-1 0 0,1 1 0 0 0,-1 0 1 0 0,1 0-1 0 0,-1 0 1 0 0,0 0-1 0 0,1 0 1 0 0,-1 0-1 0 0,1 0 1 0 0,-1 0-1 0 0,0 0 1 0 0,1 0-1 0 0,0 0 0 0 0,14-5 937 0 0,-10 3-983 0 0,0 1 1 0 0,0-1-1 0 0,0 1 1 0 0,0 0-1 0 0,0 0 1 0 0,0 1 0 0 0,0-1-1 0 0,0 1 1 0 0,11 1-1 0 0,-16-1-77 0 0,0 0 1 0 0,0 0-1 0 0,0 0 0 0 0,1 1 1 0 0,-1-1-1 0 0,0 0 0 0 0,0 0 1 0 0,0 0-1 0 0,1 0 0 0 0,-1 0 1 0 0,0 0-1 0 0,0 0 0 0 0,0 1 1 0 0,0-1-1 0 0,0 0 0 0 0,1 0 1 0 0,-1 0-1 0 0,0 0 0 0 0,0 1 1 0 0,0-1-1 0 0,0 0 0 0 0,0 0 1 0 0,0 0-1 0 0,0 1 0 0 0,0-1 1 0 0,0 0-1 0 0,0 0 0 0 0,0 0 1 0 0,0 1-1 0 0,0-1 0 0 0,0 0 1 0 0,0 0-1 0 0,0 0 0 0 0,0 1 1 0 0,0-1-1 0 0,0 0 0 0 0,0 0 0 0 0,0 0 1 0 0,0 1-1 0 0,0-1 0 0 0,0 0 1 0 0,0 0-1 0 0,0 0 0 0 0,0 1 1 0 0,-1-1-1 0 0,1 0 0 0 0,-7 8-2740 0 0,-1-2 294 0 0</inkml:trace>
</inkml:ink>
</file>

<file path=ppt/ink/ink6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19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 8 0 0,'-32'4'12637'0'0,"21"0"-9101"0"0,9-4-2135 0 0,5-2-838 0 0,2-2-648 0 0,-3 3-211 0 0,0-1 0 0 0,0 0 0 0 0,-1 0-1 0 0,1 0 1 0 0,0 0 0 0 0,1-3 0 0 0,2-3-2471 0 0,-2 5 1782 0 0</inkml:trace>
</inkml:ink>
</file>

<file path=ppt/ink/ink6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53 8 0 0,'-4'1'557'0'0,"-12"4"1149"0"0,15-5-1446 0 0,1 0 0 0 0,-1 0 0 0 0,1 0 0 0 0,-1 0 0 0 0,1 0 0 0 0,-1 1 0 0 0,1-1 0 0 0,-1 0 0 0 0,1 0 0 0 0,0 1 0 0 0,-1-1 0 0 0,1 0 0 0 0,-1 0 0 0 0,1 1 0 0 0,0-1 0 0 0,-1 1 0 0 0,1-1 0 0 0,0 0 0 0 0,0 1 0 0 0,-1-1 0 0 0,1 1 0 0 0,0-1 0 0 0,-1 1 0 0 0,2-1-126 0 0,-1 1 0 0 0,0-1 0 0 0,1 0 1 0 0,-1 1-1 0 0,0-1 0 0 0,1 0 0 0 0,-1 0 0 0 0,0 1 0 0 0,1-1 0 0 0,-1 0 0 0 0,1 0 0 0 0,-1 0 1 0 0,0 0-1 0 0,1 0 0 0 0,-1 0 0 0 0,1 1 0 0 0,-1-1 0 0 0,1 0 0 0 0,-1 0 0 0 0,0 0 0 0 0,1 0 1 0 0,-1 0-1 0 0,1-1 0 0 0,13 1 710 0 0,-14 0-742 0 0,63-7 2149 0 0,111-28 0 0 0,-67 11-2200 0 0,-105 24-183 0 0,14-2-235 0 0,-15 2 232 0 0,-1 0 1 0 0,0 0-1 0 0,0 0 0 0 0,1 0 1 0 0,-1 0-1 0 0,0 0 0 0 0,1 0 1 0 0,-1 0-1 0 0,0 0 0 0 0,0 0 1 0 0,1 0-1 0 0,-1 0 0 0 0,0 0 1 0 0,0 1-1 0 0,1-1 0 0 0,-1 0 1 0 0,0 0-1 0 0,0 0 0 0 0,1 0 1 0 0,-1 1-1 0 0,0-1 0 0 0,0 0 1 0 0,0 0-1 0 0,1 1 0 0 0,-1-1 1 0 0,0 0-1 0 0,0 0 0 0 0,0 1 1 0 0,0-1-1 0 0,0 0 0 0 0,0 0 1 0 0,0 1-1 0 0,1-1 0 0 0,-1 0 1 0 0,0 0-1 0 0,0 1 0 0 0,0-1 1 0 0,0 0-1 0 0,0 1 0 0 0,0-1 1 0 0,0 0-1 0 0,0 0 0 0 0,-1 1 1 0 0,1-1-1 0 0,0 0 0 0 0,0 1 1 0 0,0-1-1 0 0,0 0 0 0 0,0 1 1 0 0,-3 3-1437 0 0</inkml:trace>
</inkml:ink>
</file>

<file path=ppt/ink/ink6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26 168 0 0,'4'0'9355'0'0,"5"-1"-4925"0"0,18-1-2017 0 0,7 3-1406 0 0,1-2 1 0 0,60-9-1 0 0,-53 4-1394 0 0,47 0 1 0 0,-77 6 52 0 0,34 2-4308 0 0,-35 1 3590 0 0</inkml:trace>
</inkml:ink>
</file>

<file path=ppt/ink/ink6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22 162 512 0 0,'-9'8'6415'0'0,"5"2"-4996"0"0,2 0 1 0 0,-1 0-1 0 0,2 0 1 0 0,-2 19-1 0 0,3-16-792 0 0,1 0 1 0 0,0 0-1 0 0,1-1 0 0 0,0 1 0 0 0,1 0 0 0 0,5 13 1 0 0,-5-18-449 0 0,2 5 1250 0 0,-4-14-892 0 0,0-11-611 0 0,-7-81 114 0 0,5 73-19 0 0,2 1 0 0 0,1-1 1 0 0,1 0-1 0 0,0 1 0 0 0,1 0 1 0 0,11-29-1 0 0,-13 43-11 0 0,0 0 0 0 0,1 0 1 0 0,0 0-1 0 0,0 0 0 0 0,0 0 0 0 0,0 1 0 0 0,1-1 0 0 0,0 1 0 0 0,0 0 1 0 0,0 0-1 0 0,0 0 0 0 0,1 1 0 0 0,-1 0 0 0 0,1-1 0 0 0,0 2 0 0 0,0-1 1 0 0,0 0-1 0 0,0 1 0 0 0,1 0 0 0 0,-1 0 0 0 0,0 1 0 0 0,1 0 1 0 0,0 0-1 0 0,-1 0 0 0 0,1 0 0 0 0,-1 1 0 0 0,1 0 0 0 0,0 0 0 0 0,0 1 1 0 0,-1-1-1 0 0,1 1 0 0 0,-1 0 0 0 0,1 1 0 0 0,-1 0 0 0 0,7 2 0 0 0,-5-1 19 0 0,0 0 0 0 0,0 1 0 0 0,0-1 0 0 0,-1 1 0 0 0,1 1 0 0 0,-1 0 0 0 0,0-1 0 0 0,0 2 0 0 0,-1-1 0 0 0,1 1 0 0 0,-1 0 0 0 0,0 0 0 0 0,-1 0 0 0 0,1 1 0 0 0,-2-1 0 0 0,1 1 0 0 0,0 0 0 0 0,-1 0 0 0 0,-1 1 0 0 0,1-1 0 0 0,1 9 0 0 0,0 2 84 0 0,0 5 105 0 0,4 33 0 0 0,-7-49-178 0 0,-1-1-1 0 0,0 1 1 0 0,-1-1-1 0 0,1 1 1 0 0,-1-1-1 0 0,-1 0 1 0 0,1 1-1 0 0,-1-1 1 0 0,-5 12-1 0 0,7-18-35 0 0,0-1-1 0 0,0 1 1 0 0,0 0-1 0 0,0 0 1 0 0,0-1-1 0 0,0 1 1 0 0,0 0-1 0 0,0 0 1 0 0,0 0 0 0 0,0-1-1 0 0,0 1 1 0 0,-1 0-1 0 0,1 0 1 0 0,0 0-1 0 0,0-1 1 0 0,0 1-1 0 0,0 0 1 0 0,0 0-1 0 0,-1 0 1 0 0,1 0-1 0 0,0 0 1 0 0,0-1 0 0 0,0 1-1 0 0,-1 0 1 0 0,1 0-1 0 0,0 0 1 0 0,0 0-1 0 0,0 0 1 0 0,-1 0-1 0 0,1 0 1 0 0,0 0-1 0 0,0 0 1 0 0,-1 0-1 0 0,1 0 1 0 0,0 0 0 0 0,0 0-1 0 0,0 0 1 0 0,-1 0-1 0 0,1 0 1 0 0,0 0-1 0 0,0 0 1 0 0,-1 0-1 0 0,1 0 1 0 0,0 0-1 0 0,0 0 1 0 0,0 0-1 0 0,-1 0 1 0 0,1 1-1 0 0,0-1 1 0 0,0 0 0 0 0,0 0-1 0 0,-1 0 1 0 0,1 0-1 0 0,0 0 1 0 0,0 1-1 0 0,0-1 1 0 0,0 0-1 0 0,0 0 1 0 0,-1 0-1 0 0,1 1 1 0 0,0-1-1 0 0,0 0 1 0 0,0 0 0 0 0,0 0-1 0 0,0 1 1 0 0,0-1-1 0 0,-4-17-9 0 0,5-2 0 0 0,0 0-1 0 0,1 0 1 0 0,1 1 0 0 0,1-1 0 0 0,0 1 0 0 0,2 0-1 0 0,0 0 1 0 0,1 0 0 0 0,0 1 0 0 0,2 0-1 0 0,14-22 1 0 0,-19 33-2 0 0,1 0 0 0 0,0 0-1 0 0,0 0 1 0 0,1 1 0 0 0,0-1-1 0 0,-1 2 1 0 0,2-1 0 0 0,12-7-1 0 0,-17 11 8 0 0,1-1 1 0 0,-1 1-1 0 0,1 0 0 0 0,0 0 0 0 0,-1 0 0 0 0,1 0 0 0 0,0 1 0 0 0,0-1 0 0 0,0 1 0 0 0,0 0 1 0 0,-1 0-1 0 0,1 0 0 0 0,0 0 0 0 0,0 0 0 0 0,0 0 0 0 0,0 1 0 0 0,0 0 0 0 0,-1-1 1 0 0,1 1-1 0 0,0 0 0 0 0,-1 0 0 0 0,1 1 0 0 0,0-1 0 0 0,-1 0 0 0 0,0 1 0 0 0,4 2 1 0 0,1 3 4 0 0,0 0 1 0 0,-1 0-1 0 0,1 1 1 0 0,-1 0 0 0 0,-1 0-1 0 0,0 1 1 0 0,0 0-1 0 0,0-1 1 0 0,-1 1 0 0 0,-1 1-1 0 0,5 13 1 0 0,-3-3 25 0 0,-1 1 0 0 0,0-1 0 0 0,-2 1 0 0 0,0 30 0 0 0,-2-50-32 0 0,0 0-1 0 0,0 1 1 0 0,0-1-1 0 0,0 0 1 0 0,0 1 0 0 0,1-1-1 0 0,-1 0 1 0 0,0 1 0 0 0,1-1-1 0 0,-1 0 1 0 0,1 0 0 0 0,-1 1-1 0 0,1-1 1 0 0,0 0-1 0 0,-1 0 1 0 0,1 0 0 0 0,0 0-1 0 0,1 1 1 0 0,-1-1-13 0 0,0 0 0 0 0,0-1 0 0 0,0 1 0 0 0,0-1 0 0 0,0 1 0 0 0,0-1 0 0 0,0 0 1 0 0,0 1-1 0 0,0-1 0 0 0,0 0 0 0 0,1 0 0 0 0,-1 0 0 0 0,0 1 0 0 0,0-1 0 0 0,0-1 0 0 0,2 1 0 0 0,3-1-570 0 0,0-1 0 0 0,-1 1-1 0 0,1-1 1 0 0,-1 0 0 0 0,0-1 0 0 0,10-5-1 0 0,23-16-7884 0 0,-23 14 6181 0 0</inkml:trace>
</inkml:ink>
</file>

<file path=ppt/ink/ink6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21 1016 0 0,'-6'0'613'0'0,"0"-1"-1"0"0,0 1 1 0 0,0 0 0 0 0,0 0-1 0 0,0 1 1 0 0,0 0-1 0 0,0 0 1 0 0,0 0 0 0 0,0 1-1 0 0,1 0 1 0 0,-1 0-1 0 0,0 1 1 0 0,1-1 0 0 0,0 1-1 0 0,0 0 1 0 0,0 0-1 0 0,0 1 1 0 0,0 0 0 0 0,-5 5-1 0 0,-2 3-121 0 0,1 1-1 0 0,1 0 0 0 0,0 1 1 0 0,1 0-1 0 0,0 1 1 0 0,1 0-1 0 0,1 0 0 0 0,0 1 1 0 0,1 0-1 0 0,-8 32 1 0 0,13-44-379 0 0,1 0 1 0 0,-1 0 0 0 0,1-1-1 0 0,0 1 1 0 0,0 0-1 0 0,0 0 1 0 0,0-1 0 0 0,1 1-1 0 0,0 0 1 0 0,0 0 0 0 0,0-1-1 0 0,0 1 1 0 0,3 6-1 0 0,-2-8-55 0 0,-1 1-1 0 0,1-1 1 0 0,0 1 0 0 0,0-1-1 0 0,1 1 1 0 0,-1-1-1 0 0,0 0 1 0 0,1 0-1 0 0,0 0 1 0 0,-1-1-1 0 0,1 1 1 0 0,0-1-1 0 0,0 1 1 0 0,0-1-1 0 0,0 0 1 0 0,4 1 0 0 0,7 2-45 0 0,1 0 0 0 0,-1-2 1 0 0,1 0-1 0 0,0-1 0 0 0,-1 0 1 0 0,1-1-1 0 0,0 0 0 0 0,0-2 1 0 0,-1 1-1 0 0,1-2 1 0 0,-1 0-1 0 0,1-1 0 0 0,-1 0 1 0 0,0-1-1 0 0,-1-1 0 0 0,1 0 1 0 0,-1-1-1 0 0,0 0 0 0 0,-1-1 1 0 0,0 0-1 0 0,16-15 1 0 0,-24 19-57 0 0,0 0 1 0 0,0 0 0 0 0,0 0 0 0 0,-1-1 0 0 0,0 1 0 0 0,0-1-1 0 0,0 0 1 0 0,0 0 0 0 0,-1 0 0 0 0,0-1 0 0 0,0 1 0 0 0,0 0-1 0 0,-1-1 1 0 0,1 1 0 0 0,-1-1 0 0 0,-1 0 0 0 0,1 1 0 0 0,-1-1-1 0 0,0 0 1 0 0,0 1 0 0 0,-1-1 0 0 0,0 0 0 0 0,0 1 0 0 0,0-1-1 0 0,0 1 1 0 0,-1-1 0 0 0,0 1 0 0 0,0 0 0 0 0,-4-6 0 0 0,0-1-43 0 0,0 1 0 0 0,-1 1 0 0 0,0-1 0 0 0,0 1 0 0 0,-12-11 0 0 0,16 18 78 0 0,-1-1 0 0 0,0 1 0 0 0,0 0 0 0 0,0 0 0 0 0,0 1 0 0 0,0-1 0 0 0,-1 1 0 0 0,1 0 0 0 0,-1 0 0 0 0,0 0 0 0 0,1 1 1 0 0,-1 0-1 0 0,0 0 0 0 0,0 0 0 0 0,0 0 0 0 0,-6 1 0 0 0,2 0 9 0 0,0 1 0 0 0,0 1 1 0 0,0 0-1 0 0,1 0 0 0 0,-1 0 0 0 0,0 1 1 0 0,1 1-1 0 0,0-1 0 0 0,-1 1 0 0 0,1 1 1 0 0,1-1-1 0 0,-1 2 0 0 0,1-1 0 0 0,0 1 1 0 0,-9 9-1 0 0,3-2 50 0 0,1 0-1 0 0,1 1 1 0 0,0 0 0 0 0,1 1-1 0 0,0 0 1 0 0,-13 31 0 0 0,19-38 4 0 0,1 0 1 0 0,0 1 0 0 0,0-1 0 0 0,1 0-1 0 0,0 1 1 0 0,1 0 0 0 0,0-1 0 0 0,0 13 0 0 0,1-18-31 0 0,0 0 1 0 0,1 0 0 0 0,-1-1-1 0 0,1 1 1 0 0,0 0 0 0 0,-1-1-1 0 0,1 1 1 0 0,0 0 0 0 0,0-1-1 0 0,1 1 1 0 0,-1-1 0 0 0,1 0-1 0 0,-1 1 1 0 0,1-1 0 0 0,0 0-1 0 0,-1 0 1 0 0,1 0 0 0 0,0 0-1 0 0,1 0 1 0 0,-1 0 0 0 0,0-1-1 0 0,0 1 1 0 0,1-1 0 0 0,-1 1-1 0 0,1-1 1 0 0,-1 0 0 0 0,1 0 0 0 0,0 0-1 0 0,4 0 1 0 0,7 2 3 0 0,1 0 0 0 0,0-1 1 0 0,0-1-1 0 0,-1-1 0 0 0,1 0 1 0 0,0-1-1 0 0,0 0 0 0 0,-1-1 0 0 0,1-1 1 0 0,25-8-1 0 0,-24 5-28 0 0,-1 0 0 0 0,0-1 0 0 0,0 0 0 0 0,-1-1 0 0 0,0-1 0 0 0,0 0 0 0 0,-1-1 0 0 0,0-1 0 0 0,17-17 0 0 0,-25 22-1 0 0,-1 0 0 0 0,0 0 1 0 0,0 0-1 0 0,0-1 0 0 0,-1 0 0 0 0,0 1 1 0 0,0-1-1 0 0,-1 0 0 0 0,0 0 0 0 0,0-1 1 0 0,0 1-1 0 0,0-11 0 0 0,-1 6 27 0 0,-1-1 0 0 0,0 1 0 0 0,0 0 0 0 0,-2 0 0 0 0,1-1 0 0 0,-7-20 0 0 0,8 32-22 0 0,0 0 0 0 0,0 1 0 0 0,0-1 0 0 0,0 1 0 0 0,0-1 0 0 0,0 1 1 0 0,-1-1-1 0 0,1 0 0 0 0,0 1 0 0 0,0-1 0 0 0,-1 1 0 0 0,1-1 0 0 0,0 1 0 0 0,-1-1 0 0 0,1 1 0 0 0,0-1 0 0 0,-1 1 1 0 0,1-1-1 0 0,-1 1 0 0 0,1 0 0 0 0,-1-1 0 0 0,1 1 0 0 0,-1 0 0 0 0,1-1 0 0 0,-1 1 0 0 0,0 0 10 0 0,1 1-1 0 0,-1-1 1 0 0,1 1-1 0 0,-1 0 1 0 0,1-1-1 0 0,0 1 1 0 0,-1-1-1 0 0,1 1 1 0 0,0 0-1 0 0,-1-1 1 0 0,1 1-1 0 0,0 0 1 0 0,0 0-1 0 0,0-1 1 0 0,-1 1-1 0 0,1 0 1 0 0,0 0 0 0 0,0 1-1 0 0,-1 8 58 0 0,0 1 0 0 0,1-1 0 0 0,0 1 0 0 0,1 0-1 0 0,0-1 1 0 0,1 1 0 0 0,0-1 0 0 0,0 0 0 0 0,1 0 0 0 0,1 0 0 0 0,0 0-1 0 0,0 0 1 0 0,1 0 0 0 0,0-1 0 0 0,0 0 0 0 0,1 0 0 0 0,0-1 0 0 0,1 1 0 0 0,0-1-1 0 0,0-1 1 0 0,1 1 0 0 0,0-1 0 0 0,0-1 0 0 0,0 0 0 0 0,1 0 0 0 0,19 10-1 0 0,-27-16-127 0 0,12 6-334 0 0,1-1 0 0 0,15 4-1 0 0,-24-8-1070 0 0,1 0 0 0 0,-1 0-1 0 0,0-1 1 0 0,0 1-1 0 0,9-2 1 0 0,-7 0-1716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45 148 624 0 0,'-1'-4'7705'0'0,"-4"-2"-3038"0"0,5 6-4590 0 0,0 0 0 0 0,0-1 0 0 0,0 1 1 0 0,0 0-1 0 0,0 0 0 0 0,0 0 0 0 0,0 0 0 0 0,0 0 1 0 0,-1-1-1 0 0,1 1 0 0 0,0 0 0 0 0,0 0 0 0 0,0 0 1 0 0,0 0-1 0 0,0 0 0 0 0,-1 0 0 0 0,1 0 1 0 0,0 0-1 0 0,0 0 0 0 0,0 0 0 0 0,0 0 0 0 0,-1 0 1 0 0,1 0-1 0 0,0 0 0 0 0,0 0 0 0 0,0 0 1 0 0,0 0-1 0 0,-1 0 0 0 0,1 0 0 0 0,0 0 0 0 0,0 0 1 0 0,0 0-1 0 0,0 0 0 0 0,-1 0 0 0 0,1 0 1 0 0,0 0-1 0 0,0 0 0 0 0,0 0 0 0 0,0 0 0 0 0,0 0 1 0 0,-1 0-1 0 0,1 1 0 0 0,0-1 0 0 0,0 0 1 0 0,0 0-1 0 0,0 0 0 0 0,0 0 0 0 0,0 0 0 0 0,-1 0 1 0 0,1 1-1 0 0,0-1 0 0 0,0 0 0 0 0,0 0 0 0 0,0 0 1 0 0,0 0-1 0 0,0 1 0 0 0,0-1 0 0 0,-10 37 2159 0 0,5-19-1799 0 0,0 0 0 0 0,1 1 0 0 0,1-1 0 0 0,-1 27 0 0 0,4-37-356 0 0,0 0-1 0 0,0 0 0 0 0,1-1 0 0 0,0 1 0 0 0,1 0 0 0 0,0-1 1 0 0,0 1-1 0 0,1-1 0 0 0,-1 0 0 0 0,2 1 0 0 0,-1-1 1 0 0,1-1-1 0 0,0 1 0 0 0,0 0 0 0 0,7 6 0 0 0,-10-12-79 0 0,-1 0 0 0 0,1 0 1 0 0,0 0-1 0 0,0-1 0 0 0,0 1 0 0 0,-1 0 0 0 0,1-1 0 0 0,0 1 0 0 0,0 0 0 0 0,0-1 0 0 0,0 0 1 0 0,0 1-1 0 0,0-1 0 0 0,0 1 0 0 0,0-1 0 0 0,0 0 0 0 0,0 0 0 0 0,1 0 0 0 0,-1 0 0 0 0,0 0 0 0 0,0 0 1 0 0,0 0-1 0 0,0 0 0 0 0,2 0 0 0 0,-2-1-1 0 0,1 0-1 0 0,0 0 1 0 0,-1 0 0 0 0,0 0 0 0 0,1 0-1 0 0,-1 0 1 0 0,1 0 0 0 0,-1 0-1 0 0,0-1 1 0 0,0 1 0 0 0,0 0 0 0 0,0-1-1 0 0,2-2 1 0 0,1-4-8 0 0,0-1 1 0 0,-1 1-1 0 0,1-1 0 0 0,2-13 1 0 0,11-61 77 0 0,8-31-20 0 0,-20 96-41 0 0,1 0 0 0 0,1 0 0 0 0,1 1 0 0 0,9-18 0 0 0,-13 30-14 0 0,0-1-1 0 0,0 1 1 0 0,1-1 0 0 0,-1 1-1 0 0,11-8 1 0 0,-14 12 2 0 0,0 0 1 0 0,1 0-1 0 0,-1 0 0 0 0,1 0 0 0 0,0 0 0 0 0,-1 0 1 0 0,1 1-1 0 0,0-1 0 0 0,0 0 0 0 0,-1 1 0 0 0,5-1 1 0 0,-5 1 4 0 0,-1 0 0 0 0,1 0 0 0 0,0 1 0 0 0,0-1 0 0 0,0 0 0 0 0,0 0 0 0 0,0 1 0 0 0,0-1 0 0 0,0 0 0 0 0,0 1 0 0 0,0-1 0 0 0,0 1 0 0 0,-1-1 0 0 0,1 1 0 0 0,0-1 0 0 0,0 1 0 0 0,-1 0 0 0 0,1-1 0 0 0,0 1 0 0 0,-1 0 0 0 0,1 0 0 0 0,-1 0 0 0 0,2 1 0 0 0,5 10 20 0 0,-1 1 1 0 0,0 1-1 0 0,0-1 1 0 0,4 19 0 0 0,10 60 342 0 0,-9-37 93 0 0,-6-26-250 0 0,-5-23-174 0 0,1 1 0 0 0,0-1 0 0 0,1 1 0 0 0,-1-1 0 0 0,1 0 0 0 0,0 0 0 0 0,1 0 1 0 0,4 10-1 0 0,-6-15-69 0 0,0 0 0 0 0,0 0 1 0 0,0-1-1 0 0,0 1 1 0 0,0 0-1 0 0,0 0 0 0 0,1-1 1 0 0,-1 1-1 0 0,0 0 1 0 0,0-1-1 0 0,1 1 1 0 0,-1-1-1 0 0,0 0 0 0 0,1 1 1 0 0,-1-1-1 0 0,0 0 1 0 0,1 0-1 0 0,-1 0 0 0 0,0 0 1 0 0,1 0-1 0 0,-1 0 1 0 0,0 0-1 0 0,1-1 0 0 0,1 1 1 0 0,5-2-835 0 0,1-1 0 0 0,14-5 0 0 0,-11 3-739 0 0,33-12-6586 0 0,-29 12 5963 0 0</inkml:trace>
</inkml:ink>
</file>

<file path=ppt/ink/ink6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40 648 0 0,'-6'-11'4228'0'0,"5"9"-3303"0"0,0 0-1 0 0,0 1 0 0 0,0-1 1 0 0,0 0-1 0 0,0 0 1 0 0,0 1-1 0 0,1-1 0 0 0,-1 0 1 0 0,1 0-1 0 0,-1 0 0 0 0,1-4 1 0 0,0 6-819 0 0,0 0 0 0 0,0-1 0 0 0,1 1 0 0 0,-1 0 0 0 0,0 0-1 0 0,0 0 1 0 0,1-1 0 0 0,-1 1 0 0 0,0 0 0 0 0,1 0 0 0 0,-1 0 0 0 0,0 0 0 0 0,1 0 0 0 0,-1 0 0 0 0,0 0 0 0 0,1-1 0 0 0,-1 1 0 0 0,0 0 0 0 0,1 0 0 0 0,-1 0 0 0 0,0 0 0 0 0,1 1 0 0 0,-1-1 0 0 0,0 0 0 0 0,1 0 0 0 0,-1 0 0 0 0,0 0 0 0 0,1 0-1 0 0,-1 0 1 0 0,0 0 0 0 0,1 1 0 0 0,-1-1 0 0 0,0 0 0 0 0,0 0 0 0 0,1 0 0 0 0,-1 1 0 0 0,0-1 0 0 0,0 0 0 0 0,1 1 0 0 0,10 10 1048 0 0,-1 3-728 0 0,-2 0 1 0 0,0 1-1 0 0,-1 0 1 0 0,9 24-1 0 0,3 9 304 0 0,-6-22-344 0 0,1 0 0 0 0,27 38 1 0 0,-29-49-349 0 0,0 0 1 0 0,1-1-1 0 0,0 0 0 0 0,1-1 1 0 0,15 11-1 0 0,-14-15-187 0 0,0 0-1 0 0,0-1 1 0 0,0 0 0 0 0,1-2-1 0 0,0 0 1 0 0,22 5 0 0 0,-30-9-468 0 0,0-1 1 0 0,0 1-1 0 0,12-1 1 0 0,2-4-3193 0 0,-2-6-4063 0 0,-13 4 5470 0 0</inkml:trace>
</inkml:ink>
</file>

<file path=ppt/ink/ink6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22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1 544 0 0,'-5'1'1815'0'0,"-1"1"0"0"0,1 1 1 0 0,0-1-1 0 0,0 1 0 0 0,-6 4 0 0 0,6-3-480 0 0,-1 1 0 0 0,1 0 0 0 0,-8 10 1 0 0,-13 14 205 0 0,0 0 0 0 0,-43 33 0 0 0,-66 39-1297 0 0,61-46-594 0 0,41-23-2242 0 0,26-25-100 0 0,1 1 0 0 0,-8 13 0 0 0,7-9 85 0 0</inkml:trace>
</inkml:ink>
</file>

<file path=ppt/ink/ink6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46 257 512 0 0,'-16'3'2266'0'0,"14"-3"-1633"0"0,0 0 0 0 0,0 0 0 0 0,0 0 0 0 0,0 1 0 0 0,1-1 0 0 0,-1 1 0 0 0,0-1 0 0 0,0 1 0 0 0,1 0 0 0 0,-1-1 1 0 0,0 1-1 0 0,1 0 0 0 0,-1 0 0 0 0,1 0 0 0 0,-3 2 1147 0 0,14-8 566 0 0,46-71 1035 0 0,-37 48-3138 0 0,0 2 1 0 0,2 0 0 0 0,1 1-1 0 0,31-27 1 0 0,-49 49-201 0 0,0-1 0 0 0,0 1-1 0 0,0 0 1 0 0,0 0 0 0 0,1 1-1 0 0,-1-1 1 0 0,1 1 0 0 0,-1 0-1 0 0,1 0 1 0 0,0 1 0 0 0,0-1-1 0 0,8 0 1 0 0,-13 2-33 0 0,1 0 1 0 0,0 0-1 0 0,-1 0 0 0 0,1 1 0 0 0,-1-1 1 0 0,1 0-1 0 0,0 1 0 0 0,-1-1 1 0 0,1 0-1 0 0,-1 1 0 0 0,1-1 1 0 0,-1 1-1 0 0,1-1 0 0 0,-1 1 1 0 0,1-1-1 0 0,-1 1 0 0 0,0-1 0 0 0,1 1 1 0 0,-1-1-1 0 0,0 1 0 0 0,1-1 1 0 0,-1 1-1 0 0,0 0 0 0 0,0-1 1 0 0,0 1-1 0 0,1 0 0 0 0,-1-1 0 0 0,0 1 1 0 0,0 1-1 0 0,2 23 91 0 0,-2-21-56 0 0,0 18 4 0 0,-1 0 1 0 0,-2-1 0 0 0,-6 30 0 0 0,-3 33 87 0 0,10-59-27 0 0,2 0 0 0 0,3 31 1 0 0,-2-47-59 0 0,0 0 1 0 0,1-1 0 0 0,0 1 0 0 0,0-1-1 0 0,1 0 1 0 0,0 0 0 0 0,0 0-1 0 0,1 0 1 0 0,0 0 0 0 0,6 8 0 0 0,-6-12-39 0 0,0-1 0 0 0,-1 1 0 0 0,1-1 1 0 0,0 0-1 0 0,1 0 0 0 0,-1 0 0 0 0,0-1 1 0 0,1 0-1 0 0,-1 0 0 0 0,1 0 0 0 0,0 0 1 0 0,0 0-1 0 0,0-1 0 0 0,0 0 0 0 0,8 1 1 0 0,9-1-117 0 0,1 0 1 0 0,26-2-1 0 0,-43 1 47 0 0,7-1-206 0 0,-1-1 0 0 0,0 0 0 0 0,0-1 1 0 0,14-5-1 0 0,5-3-2758 0 0,-3 2-3471 0 0,-24 7 4869 0 0</inkml:trace>
</inkml:ink>
</file>

<file path=ppt/ink/ink6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19 648 0 0,'-1'-1'430'0'0,"0"-1"-1"0"0,-1 1 1 0 0,1-1 0 0 0,-1 1-1 0 0,1 0 1 0 0,-1-1 0 0 0,1 1-1 0 0,-1 0 1 0 0,0 0-1 0 0,0 0 1 0 0,0 0 0 0 0,0 0-1 0 0,1 1 1 0 0,-1-1 0 0 0,-4 0-1 0 0,2 0 110 0 0,1 1-1 0 0,-1 0 1 0 0,0 0-1 0 0,0 0 1 0 0,1 1-1 0 0,-1-1 1 0 0,0 1-1 0 0,-3 1 1 0 0,-2 1 70 0 0,1 0 0 0 0,-1 0 0 0 0,1 1 0 0 0,0 1 1 0 0,0-1-1 0 0,-9 8 0 0 0,-16 16 332 0 0,1 1 0 0 0,-50 60 0 0 0,-59 68-843 0 0,91-110-489 0 0,-4 5-1187 0 0,47-45-279 0 0,1 1 0 0 0,-10 15 1 0 0,11-14-1309 0 0</inkml:trace>
</inkml:ink>
</file>

<file path=ppt/ink/ink6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1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29 512 0 0,'-4'-10'1261'0'0,"3"8"-274"0"0,0 0 0 0 0,1 1 0 0 0,-1-1 0 0 0,0 0 0 0 0,0 0 0 0 0,0 1 0 0 0,0-1 0 0 0,-2-2 0 0 0,3 4-856 0 0,0 0-1 0 0,-1 0 1 0 0,1 0-1 0 0,0 0 1 0 0,0 0-1 0 0,0-1 1 0 0,-1 1 0 0 0,1 0-1 0 0,0 0 1 0 0,0 0-1 0 0,0 0 1 0 0,-1 0-1 0 0,1 0 1 0 0,0 0 0 0 0,0 0-1 0 0,-1 0 1 0 0,1 0-1 0 0,0 0 1 0 0,0 0-1 0 0,0 0 1 0 0,-1 0-1 0 0,1 0 1 0 0,0 1 0 0 0,0-1-1 0 0,0 0 1 0 0,-1 0-1 0 0,1 0 1 0 0,0 0-1 0 0,0 0 1 0 0,-9 12 950 0 0,-1 9 265 0 0,-11 35 0 0 0,18-47-1105 0 0,0 1 1 0 0,1 0-1 0 0,0 0 1 0 0,0 0-1 0 0,2 0 1 0 0,-1 12-1 0 0,1-18-211 0 0,1-1 0 0 0,-1 0 0 0 0,1 1 0 0 0,0-1 0 0 0,0 0-1 0 0,0 0 1 0 0,0 0 0 0 0,1 0 0 0 0,-1 0 0 0 0,1 0 0 0 0,0 0 0 0 0,0 0 0 0 0,0 0-1 0 0,0-1 1 0 0,0 1 0 0 0,1-1 0 0 0,-1 1 0 0 0,1-1 0 0 0,-1 0 0 0 0,1 0-1 0 0,0 0 1 0 0,0-1 0 0 0,0 1 0 0 0,0-1 0 0 0,0 1 0 0 0,6 0 0 0 0,-2 1-153 0 0,1-2 0 0 0,-1 1 0 0 0,1-1 0 0 0,0 0 0 0 0,-1-1 0 0 0,1 1 0 0 0,0-2 0 0 0,0 1 0 0 0,-1-1 0 0 0,14-3 0 0 0,-10 1-1150 0 0,0-1 1 0 0,1 0 0 0 0,-2 0-1 0 0,15-9 1 0 0,-10 5-1950 0 0</inkml:trace>
</inkml:ink>
</file>

<file path=ppt/ink/ink6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38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46 2641 0 0,'-19'-13'3152'0'0,"6"6"2353"0"0,2-3-3736 0 0,8 7-297 0 0,1 0-312 0 0,2 0-648 0 0,5 1 97 0 0,0 0-401 0 0,4-1-136 0 0,1 3-72 0 0,-1 0-80 0 0,4 0-472 0 0,-4 2-657 0 0,2-1 305 0 0,2 4-2105 0 0</inkml:trace>
</inkml:ink>
</file>

<file path=ppt/ink/ink6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4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56 269 512 0 0,'0'-2'230'0'0,"0"1"-1"0"0,1-1 1 0 0,-1 1 0 0 0,0-1-1 0 0,1 1 1 0 0,0-1 0 0 0,-1 1-1 0 0,1-1 1 0 0,1-1-1 0 0,3-10 11251 0 0,-13 29-8410 0 0,2-6-2621 0 0,0 1 0 0 0,0-1 0 0 0,1 1 0 0 0,1 0 1 0 0,0 0-1 0 0,-4 18 0 0 0,4-16-167 0 0,-2 15 22 0 0,2 1 0 0 0,0 0 1 0 0,2 0-1 0 0,2 40 0 0 0,0-47-232 0 0,1-5-15 0 0,1 0 1 0 0,0 0-1 0 0,1-1 1 0 0,6 18 0 0 0,-5-18-13 0 0,-4-16-45 0 0,3 17 144 0 0,-3-17-139 0 0,0 0 0 0 0,0 1 1 0 0,0-1-1 0 0,0 0 0 0 0,0 0 0 0 0,0 1 0 0 0,0-1 1 0 0,0 0-1 0 0,0 1 0 0 0,0-1 0 0 0,0 0 1 0 0,0 0-1 0 0,0 1 0 0 0,0-1 0 0 0,0 0 0 0 0,0 0 1 0 0,0 1-1 0 0,0-1 0 0 0,0 0 0 0 0,0 0 0 0 0,0 1 1 0 0,-1-1-1 0 0,1 0 0 0 0,0 0 0 0 0,0 1 0 0 0,0-1 1 0 0,0 0-1 0 0,-1 0 0 0 0,1 0 0 0 0,0 1 0 0 0,0-1 1 0 0,0 0-1 0 0,-1 0 0 0 0,1 0 0 0 0,0 0 0 0 0,0 0 1 0 0,-1 1-1 0 0,1-1 0 0 0,0 0 0 0 0,0 0 0 0 0,-1 0 1 0 0,1 0-1 0 0,0 0 0 0 0,0 0 0 0 0,-1 0 0 0 0,1 0 1 0 0,0 0-1 0 0,-1 0 0 0 0,1 0 0 0 0,0 0 0 0 0,0 0 1 0 0,-1 0-1 0 0,1 0 0 0 0,0 0 0 0 0,0-1 0 0 0,-1 1 1 0 0,1 0-1 0 0,0 0 0 0 0,-1-2-4 0 0,0 0-1 0 0,0 0 1 0 0,0 0-1 0 0,1 0 1 0 0,-1 0-1 0 0,1 0 1 0 0,0 0 0 0 0,-1 0-1 0 0,1 0 1 0 0,0 0-1 0 0,1-5 1 0 0,-1 6-8 0 0,9-191-37 0 0,-1 122 46 0 0,-1 12-13 0 0,13-60 1 0 0,-13 89 12 0 0,1 0 0 0 0,2 1 0 0 0,0 1 0 0 0,2 0 0 0 0,21-36 0 0 0,-32 60-1 0 0,1 1-1 0 0,0-1 0 0 0,0 0 0 0 0,0 1 1 0 0,0 0-1 0 0,0-1 0 0 0,1 1 0 0 0,-1 0 0 0 0,1 0 1 0 0,0 0-1 0 0,-1 1 0 0 0,1-1 0 0 0,0 1 1 0 0,0-1-1 0 0,0 1 0 0 0,0 0 0 0 0,0 0 1 0 0,0 0-1 0 0,0 1 0 0 0,0-1 0 0 0,1 1 1 0 0,-1-1-1 0 0,0 1 0 0 0,0 0 0 0 0,1 0 1 0 0,-1 1-1 0 0,0-1 0 0 0,0 1 0 0 0,0-1 1 0 0,0 1-1 0 0,0 0 0 0 0,0 0 0 0 0,0 1 1 0 0,0-1-1 0 0,0 1 0 0 0,0-1 0 0 0,3 3 1 0 0,2 1-4 0 0,-1 0 1 0 0,1 1-1 0 0,-1-1 1 0 0,0 1-1 0 0,-1 1 1 0 0,1-1 0 0 0,-1 1-1 0 0,-1 1 1 0 0,1-1-1 0 0,4 9 1 0 0,-3-2 10 0 0,-1 0 0 0 0,0 0 0 0 0,-2 1 1 0 0,1 0-1 0 0,-2 0 0 0 0,3 18 0 0 0,3 92 60 0 0,-8-73-16 0 0,3 49-19 0 0,-2-87-27 0 0,0 0-1 0 0,1-1 1 0 0,1 1 0 0 0,0-1-1 0 0,8 18 1 0 0,-9-25-3 0 0,1 1-1 0 0,-1-1 1 0 0,1-1-1 0 0,7 8 1 0 0,-10-11-20 0 0,1 0 0 0 0,-1 0 1 0 0,1-1-1 0 0,0 1 0 0 0,0 0 1 0 0,-1-1-1 0 0,1 0 0 0 0,0 1 1 0 0,0-1-1 0 0,1 0 0 0 0,-1 0 1 0 0,0 0-1 0 0,0 0 0 0 0,0-1 1 0 0,1 1-1 0 0,3 0 0 0 0,-6-1-13 0 0,1 0-1 0 0,0 0 1 0 0,-1 0-1 0 0,1 0 1 0 0,-1-1-1 0 0,1 1 0 0 0,0 0 1 0 0,-1 0-1 0 0,1-1 1 0 0,-1 1-1 0 0,1 0 1 0 0,-1-1-1 0 0,1 1 1 0 0,0 0-1 0 0,-1-1 1 0 0,0 1-1 0 0,1-1 0 0 0,-1 1 1 0 0,1-1-1 0 0,-1 1 1 0 0,0-1-1 0 0,1 1 1 0 0,-1-1-1 0 0,0 1 1 0 0,1-1-1 0 0,-1 0 1 0 0,0 1-1 0 0,0-1 1 0 0,1 1-1 0 0,-1-1 0 0 0,0 0 1 0 0,0 1-1 0 0,0-1 1 0 0,0 0-1 0 0,0 1 1 0 0,0-1-1 0 0,0 1 1 0 0,0-1-1 0 0,-1-1 1 0 0,1 0-452 0 0,0 0 1 0 0,0 0 0 0 0,-1 0 0 0 0,1 0 0 0 0,-1 0-1 0 0,0 0 1 0 0,1 0 0 0 0,-1 0 0 0 0,0 0 0 0 0,-3-4 0 0 0,-10-5-6117 0 0,6 4 2629 0 0</inkml:trace>
</inkml:ink>
</file>

<file path=ppt/ink/ink6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6.6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62 8 0 0,'-12'1'299'0'0,"-27"3"3162"0"0,34-3-2102 0 0,-1 1 0 0 0,1-1 0 0 0,-1 1 1 0 0,-8 3-1 0 0,14-5-1270 0 0,-1 0 1 0 0,1 0 0 0 0,0 0 0 0 0,0 1 0 0 0,-1-1-1 0 0,1 0 1 0 0,0 0 0 0 0,0 0 0 0 0,0 0 0 0 0,-1 0 0 0 0,1 0-1 0 0,0 1 1 0 0,0-1 0 0 0,0 0 0 0 0,-1 0 0 0 0,1 0-1 0 0,0 0 1 0 0,0 1 0 0 0,0-1 0 0 0,0 0 0 0 0,-1 0 0 0 0,1 1-1 0 0,0-1 1 0 0,0 0 0 0 0,0 0 0 0 0,0 1 0 0 0,0-1-1 0 0,0 0 1 0 0,6 3 1758 0 0,12-2-166 0 0,211-48 1703 0 0,-135 25-3309 0 0,-68 16-752 0 0,1 2 0 0 0,0 0 0 0 0,54 1-1 0 0,-66 4-1674 0 0,-3 4 771 0 0</inkml:trace>
</inkml:ink>
</file>

<file path=ppt/ink/ink6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16 680 0 0,'-3'-4'92'0'0,"1"3"936"0"0,0-1 0 0 0,0 1-1 0 0,1 0 1 0 0,-1-1-1 0 0,0 1 1 0 0,0 0 0 0 0,-3-1-1 0 0,5 2-885 0 0,0 0 0 0 0,0 0 0 0 0,0 0 0 0 0,-1 0 0 0 0,1 0 0 0 0,0 0 0 0 0,0 0 0 0 0,0 0 0 0 0,-1 0-1 0 0,1 0 1 0 0,0 0 0 0 0,0 0 0 0 0,0 0 0 0 0,0 0 0 0 0,-1 0 0 0 0,1 0 0 0 0,0 1 0 0 0,0-1 0 0 0,0 0 0 0 0,0 0 0 0 0,-1 0 0 0 0,1 0 0 0 0,0 0 0 0 0,0 0-1 0 0,0 0 1 0 0,0 1 0 0 0,0-1 0 0 0,0 0 0 0 0,0 0 0 0 0,-1 0 0 0 0,1 0 0 0 0,0 1 0 0 0,0-1 0 0 0,0 13 1524 0 0,0-10-1448 0 0,1 0 0 0 0,0 0 0 0 0,0 0 0 0 0,1 0 1 0 0,-1 0-1 0 0,1 0 0 0 0,-1 0 0 0 0,1-1 1 0 0,3 5-1 0 0,20 21 851 0 0,-1-6-241 0 0,2-2 0 0 0,0 0 1 0 0,45 25-1 0 0,-49-31-731 0 0,94 53-290 0 0,-107-63-393 0 0,1 2 0 0 0,12 9 1 0 0,-6-1-6992 0 0</inkml:trace>
</inkml:ink>
</file>

<file path=ppt/ink/ink6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3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366 1 1496 0 0,'-3'0'567'0'0,"0"-1"-1"0"0,0 1 0 0 0,0 0 0 0 0,0 0 0 0 0,0 1 1 0 0,0-1-1 0 0,0 0 0 0 0,0 1 0 0 0,0 0 0 0 0,1 0 0 0 0,-1 0 1 0 0,0 0-1 0 0,0 0 0 0 0,1 1 0 0 0,-1-1 0 0 0,0 1 1 0 0,1 0-1 0 0,-3 1 0 0 0,-5 6 474 0 0,1 0 0 0 0,-17 20-1 0 0,12-13-234 0 0,-30 34 44 0 0,-55 56 255 0 0,75-86-963 0 0,12-11-71 0 0,1 2 0 0 0,-1-1-1 0 0,2 1 1 0 0,-1 1 0 0 0,-10 16 0 0 0,20-27-96 0 0,0 0 0 0 0,1 1 0 0 0,-1-1 0 0 0,0 0 0 0 0,1 1-1 0 0,-1-1 1 0 0,1 1 0 0 0,0-1 0 0 0,-1 0 0 0 0,1 1 0 0 0,0-1 0 0 0,0 1 0 0 0,0-1 0 0 0,0 1 0 0 0,0-1 0 0 0,0 1 0 0 0,1 1 0 0 0,-1-2-99 0 0,0 0 0 0 0,1-1-1 0 0,-1 1 1 0 0,1 0 0 0 0,0 0 0 0 0,-1-1-1 0 0,1 1 1 0 0,0 0 0 0 0,-1-1 0 0 0,1 1-1 0 0,0 0 1 0 0,-1-1 0 0 0,1 1 0 0 0,0-1-1 0 0,0 1 1 0 0,0-1 0 0 0,0 0 0 0 0,0 1-1 0 0,-1-1 1 0 0,1 0 0 0 0,0 0 0 0 0,0 0-1 0 0,0 1 1 0 0,0-1 0 0 0,0 0 0 0 0,0 0-1 0 0,0 0 1 0 0,1-1 0 0 0,14 1-4015 0 0,4-3 1180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37 51 2040 0 0,'-2'-5'1798'0'0,"-2"-18"2535"0"0,4 22-4072 0 0,0 0-1 0 0,0-1 1 0 0,0 1-1 0 0,0 0 1 0 0,0 0-1 0 0,0 0 0 0 0,0 0 1 0 0,0 0-1 0 0,1 0 1 0 0,-1 0-1 0 0,0 0 1 0 0,1 0-1 0 0,-1 0 0 0 0,1 0 1 0 0,-1 0-1 0 0,2-1 1 0 0,-5 21 2574 0 0,-6 16-1684 0 0,1 0-1 0 0,-5 61 1 0 0,13-92-1077 0 0,-2 7 29 0 0,2 1-1 0 0,-1 0 1 0 0,2-1-1 0 0,-1 1 1 0 0,1 0 0 0 0,1-1-1 0 0,3 13 1 0 0,-4-20-106 0 0,1 0 0 0 0,-1 0 0 0 0,1-1 0 0 0,-1 1 0 0 0,1 0 0 0 0,0-1 0 0 0,0 0 0 0 0,1 1 0 0 0,-1-1 0 0 0,1 0 0 0 0,-1 0 0 0 0,1 0 0 0 0,0 0 0 0 0,0-1 0 0 0,0 1 0 0 0,1-1 1 0 0,-1 0-1 0 0,0 0 0 0 0,1 0 0 0 0,0 0 0 0 0,-1-1 0 0 0,1 1 0 0 0,0-1 0 0 0,4 1 0 0 0,-3-1-8 0 0,-1-1 0 0 0,1 0 0 0 0,-1 0 0 0 0,1 0 0 0 0,-1-1 0 0 0,1 0 0 0 0,-1 1-1 0 0,1-2 1 0 0,-1 1 0 0 0,0 0 0 0 0,0-1 0 0 0,1 0 0 0 0,-1 0 0 0 0,0 0 0 0 0,0 0 0 0 0,-1-1 0 0 0,5-3 0 0 0,1-1-15 0 0,-1 0 0 0 0,-1 0 0 0 0,1-1 0 0 0,-1 0 0 0 0,0 0 0 0 0,6-12-1 0 0,-6 9 38 0 0,-2 0 0 0 0,1-1 0 0 0,-2 0 0 0 0,1 0 0 0 0,2-17 0 0 0,9-63-4 0 0,-14 82-1 0 0,-1 4-21 0 0,2-24 89 0 0,-3 27-56 0 0,0 1 1 0 0,0 0-1 0 0,0 0 1 0 0,0 0-1 0 0,-1 0 0 0 0,1 0 1 0 0,0 0-1 0 0,-1 0 1 0 0,0 0-1 0 0,1 0 1 0 0,-2-2-1 0 0,1 3-3 0 0,1 1 0 0 0,-1 0-1 0 0,1-1 1 0 0,-1 1 0 0 0,1-1-1 0 0,-1 1 1 0 0,1 0 0 0 0,-1-1-1 0 0,0 1 1 0 0,1 0 0 0 0,-1 0-1 0 0,0-1 1 0 0,1 1 0 0 0,-1 0-1 0 0,0 0 1 0 0,1 0 0 0 0,-1 0-1 0 0,0 0 1 0 0,1 0 0 0 0,-1 0-1 0 0,0 0 1 0 0,1 0 0 0 0,-1 0-1 0 0,0 1 1 0 0,1-1 0 0 0,-1 0-1 0 0,0 0 1 0 0,1 1 0 0 0,-1-1 0 0 0,0 0-1 0 0,1 1 1 0 0,-1-1 0 0 0,1 0-1 0 0,-1 1 1 0 0,1-1 0 0 0,-2 2-1 0 0,-17 16 671 0 0,17-16-629 0 0,1 0 0 0 0,0 0 0 0 0,1-1-1 0 0,-1 1 1 0 0,0 0 0 0 0,1 0 0 0 0,-1 0-1 0 0,0 4 1 0 0,1-6-37 0 0,0 0 0 0 0,0 1 0 0 0,0-1 0 0 0,0 1 0 0 0,0-1 0 0 0,0 0 0 0 0,0 1 0 0 0,0-1 0 0 0,0 1 0 0 0,0-1 0 0 0,0 0 0 0 0,0 1 0 0 0,0-1 0 0 0,0 0 0 0 0,0 1 0 0 0,1-1 0 0 0,-1 1 1 0 0,0-1-1 0 0,0 0 0 0 0,0 1 0 0 0,1-1 0 0 0,-1 0 0 0 0,0 0 0 0 0,1 1 0 0 0,-1-1 0 0 0,0 0 0 0 0,0 0 0 0 0,1 1 0 0 0,-1-1 0 0 0,0 0 0 0 0,1 0 0 0 0,-1 0 0 0 0,1 1 0 0 0,-1-1 0 0 0,0 0 0 0 0,1 0 0 0 0,-1 0 0 0 0,0 0 0 0 0,1 0 0 0 0,-1 0 0 0 0,1 0 0 0 0,-1 0 0 0 0,0 0 0 0 0,1 0 0 0 0,-1 0 0 0 0,1 0 0 0 0,-1 0 0 0 0,0 0 0 0 0,1 0 0 0 0,-1-1 0 0 0,0 1 0 0 0,1 0 0 0 0,0-1 35 0 0,1 1 1 0 0,-1-1-1 0 0,0 0 0 0 0,0 1 1 0 0,0-1-1 0 0,-1 0 0 0 0,1 0 1 0 0,0 0-1 0 0,0 1 0 0 0,0-1 1 0 0,0 0-1 0 0,-1 0 0 0 0,1 0 1 0 0,-1 0-1 0 0,1 0 0 0 0,0-1 1 0 0,-1 1-1 0 0,0 0 0 0 0,1 0 1 0 0,-1 0-1 0 0,0 0 0 0 0,1 0 0 0 0,-1-1 1 0 0,0 1-1 0 0,0 0 0 0 0,0 0 1 0 0,0-1-1 0 0,-1-1 0 0 0,1-1 44 0 0,0 1-1 0 0,0-1 0 0 0,-1 0 1 0 0,0 0-1 0 0,0 1 0 0 0,0-1 1 0 0,0 1-1 0 0,-3-6 0 0 0,4 9-86 0 0,0-1 0 0 0,0 1 1 0 0,0-1-1 0 0,-1 1 0 0 0,1 0 0 0 0,0-1 0 0 0,0 1 0 0 0,0 0 0 0 0,-1-1 0 0 0,1 1 0 0 0,0 0 0 0 0,0 0 0 0 0,-1-1 0 0 0,1 1 0 0 0,0 0 1 0 0,-1-1-1 0 0,1 1 0 0 0,-1 0 0 0 0,1 0 0 0 0,0 0 0 0 0,-1 0 0 0 0,1-1 0 0 0,-1 1 0 0 0,-2 8 203 0 0,3 22 129 0 0,0-24-229 0 0,0-5-109 0 0,0 0 1 0 0,0 0-1 0 0,0 0 1 0 0,0 0 0 0 0,0 0-1 0 0,-1 0 1 0 0,1 0 0 0 0,0 0-1 0 0,0 0 1 0 0,-1 0-1 0 0,1 0 1 0 0,-1-1 0 0 0,1 1-1 0 0,-1 0 1 0 0,1 0 0 0 0,-1 0-1 0 0,1-1 1 0 0,-1 1-1 0 0,0 0 1 0 0,-1 0 0 0 0,-6 9 62 0 0,8-9-60 0 0,-1 1-1 0 0,0-1 1 0 0,1 1-1 0 0,-1 0 1 0 0,1-1 0 0 0,-1 1-1 0 0,1 0 1 0 0,0 0-1 0 0,0-1 1 0 0,0 1-1 0 0,0 0 1 0 0,0-1 0 0 0,0 1-1 0 0,0 0 1 0 0,1 1-1 0 0,8 30 34 0 0,-4-18-4 0 0,2 6-37 0 0,1 0 0 0 0,15 28-1 0 0,-2-7-22 0 0,2 10 28 0 0,25 59-151 0 0,-38-86 49 0 0,-2 1 0 0 0,8 39 0 0 0,-10-32 57 0 0,-2 1 0 0 0,-1-1 1 0 0,-1 1-1 0 0,-2 0 0 0 0,-1-1 1 0 0,-2 1-1 0 0,-13 61 0 0 0,9-69 40 0 0,-1 0 0 0 0,-1 0-1 0 0,-15 30 1 0 0,19-46 30 0 0,-1 0 0 0 0,0 0 1 0 0,-1 0-1 0 0,1-1 0 0 0,-2 0 0 0 0,1-1 0 0 0,-1 1 1 0 0,-1-1-1 0 0,1-1 0 0 0,-14 9 0 0 0,20-14 10 0 0,0-1-1 0 0,0 0 0 0 0,0 0 1 0 0,-1 0-1 0 0,1 0 1 0 0,0 0-1 0 0,0 0 1 0 0,-1 0-1 0 0,1-1 0 0 0,0 1 1 0 0,-1-1-1 0 0,1 0 1 0 0,0 0-1 0 0,-1 0 0 0 0,1 0 1 0 0,-1 0-1 0 0,1 0 1 0 0,0-1-1 0 0,-1 1 1 0 0,1-1-1 0 0,0 1 0 0 0,-3-2 1 0 0,1 0 17 0 0,1-1 1 0 0,0 1-1 0 0,0 0 1 0 0,0-1-1 0 0,1 1 1 0 0,-1-1-1 0 0,0 0 0 0 0,1 0 1 0 0,0 0-1 0 0,0 0 1 0 0,0-1-1 0 0,0 1 1 0 0,-2-5-1 0 0,-4-10-65 0 0,1 0-1 0 0,1-1 1 0 0,0 0-1 0 0,1 0 1 0 0,1 0-1 0 0,1-1 1 0 0,1 1-1 0 0,0-37 0 0 0,3 39-85 0 0,1 0-1 0 0,0 0 0 0 0,2 0 0 0 0,0 1 1 0 0,0-1-1 0 0,2 1 0 0 0,0 0 1 0 0,0 1-1 0 0,2-1 0 0 0,14-21 0 0 0,-13 22-238 0 0,2 1-1 0 0,-1 0 1 0 0,22-19 0 0 0,-24 25-198 0 0,1 2 0 0 0,0-1 0 0 0,0 1 0 0 0,0 0 0 0 0,0 1 0 0 0,1 0 0 0 0,11-4 0 0 0,35-8-4553 0 0,-26 11 2224 0 0</inkml:trace>
</inkml:ink>
</file>

<file path=ppt/ink/ink6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6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 1528 0 0,'-10'1'1733'0'0,"-12"3"3105"0"0,21-4-4638 0 0,0 0 0 0 0,1 0 0 0 0,-1 0 0 0 0,0 1 0 0 0,1-1 0 0 0,-1 0 0 0 0,0 0-1 0 0,1 1 1 0 0,-1-1 0 0 0,1 0 0 0 0,-1 1 0 0 0,0-1 0 0 0,1 0 0 0 0,-1 1 0 0 0,1-1 0 0 0,-1 1 0 0 0,1-1 0 0 0,0 1 0 0 0,-1-1 0 0 0,1 1 0 0 0,-1 0-1 0 0,1 0 1 0 0,0 0-103 0 0,0-1-1 0 0,0 1 0 0 0,0 0 0 0 0,1 0 0 0 0,-1-1 0 0 0,0 1 1 0 0,1 0-1 0 0,-1-1 0 0 0,0 1 0 0 0,1 0 0 0 0,-1-1 1 0 0,1 1-1 0 0,-1-1 0 0 0,1 1 0 0 0,-1-1 0 0 0,1 1 0 0 0,-1-1 1 0 0,1 1-1 0 0,0-1 0 0 0,-1 0 0 0 0,1 1 0 0 0,0-1 1 0 0,-1 0-1 0 0,1 1 0 0 0,0-1 0 0 0,-1 0 0 0 0,3 0 0 0 0,19 6 317 0 0,-6-4-338 0 0,-1 0-1 0 0,0-2 0 0 0,0 0 0 0 0,24-3 0 0 0,59-15-80 0 0,-63 10-778 0 0,52-4 0 0 0,-84 12 423 0 0,-1-1 0 0 0,1 1 0 0 0,-1 0-1 0 0,0 0 1 0 0,1 1 0 0 0,-1-1 0 0 0,1 0-1 0 0,-1 1 1 0 0,4 1 0 0 0,0 1-2033 0 0</inkml:trace>
</inkml:ink>
</file>

<file path=ppt/ink/ink6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7.9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 1256 0 0,'-19'1'5276'0'0,"15"1"-686"0"0,13-2-1840 0 0,59 0 22 0 0,77 0-2428 0 0,-67 4-1471 0 0,-27 1-2594 0 0,-35-3 2687 0 0</inkml:trace>
</inkml:ink>
</file>

<file path=ppt/ink/ink6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14 123 512 0 0,'-9'-60'3600'0'0,"6"40"199"0"0,1-20-1 0 0,3 37-2000 0 0,1 8-929 0 0,2 7-138 0 0,-3 21 475 0 0,9 47 0 0 0,-1-8-241 0 0,4 50 470 0 0,7 110-237 0 0,-20-223-1157 0 0,0-1 0 0 0,0 1 0 0 0,-3 13 0 0 0,2-18-21 0 0,1-1 1 0 0,-1 1-1 0 0,-1-1 0 0 0,1 1 1 0 0,0-1-1 0 0,-1 0 0 0 0,1 0 0 0 0,-1 0 1 0 0,0 0-1 0 0,0 0 0 0 0,-3 3 1 0 0,-3-1 34 0 0,9-11 18 0 0,7-11-43 0 0,86-115-328 0 0,-61 87 206 0 0,-25 34 82 0 0,0 1 1 0 0,1 0 0 0 0,0 1 0 0 0,0 0 0 0 0,1 0 0 0 0,0 1-1 0 0,0 1 1 0 0,18-10 0 0 0,-24 14 8 0 0,1 1 0 0 0,0 0-1 0 0,0 0 1 0 0,0 0 0 0 0,0 1 0 0 0,0 0-1 0 0,0 0 1 0 0,0 0 0 0 0,0 0 0 0 0,0 1 0 0 0,0 0-1 0 0,1 0 1 0 0,-1 0 0 0 0,0 1 0 0 0,0 0-1 0 0,0 0 1 0 0,0 0 0 0 0,0 0 0 0 0,0 1-1 0 0,0 0 1 0 0,0 0 0 0 0,-1 0 0 0 0,1 1-1 0 0,4 3 1 0 0,-3-2 5 0 0,0 0 0 0 0,-1 0 0 0 0,0 1 0 0 0,0 0 0 0 0,0 0 0 0 0,0 0-1 0 0,-1 0 1 0 0,0 1 0 0 0,0 0 0 0 0,-1-1 0 0 0,1 2 0 0 0,-1-1 0 0 0,0 0 0 0 0,-1 1 0 0 0,0-1 0 0 0,0 1-1 0 0,0-1 1 0 0,-1 1 0 0 0,0 0 0 0 0,0 0 0 0 0,0 0 0 0 0,-1 0 0 0 0,0 0 0 0 0,-2 12 0 0 0,1-11 11 0 0,-1 0 1 0 0,0 0-1 0 0,0 0 1 0 0,0 0-1 0 0,-1 0 1 0 0,-1 0-1 0 0,1-1 1 0 0,-1 1-1 0 0,-8 11 1 0 0,5-11 0 0 0,0 1 0 0 0,0-1 0 0 0,-1-1 0 0 0,0 0 0 0 0,0 0-1 0 0,-1 0 1 0 0,-10 5 0 0 0,-6 1-3 0 0,-2 0 1 0 0,-51 17-1 0 0,45-19 1 0 0,27-9-18 0 0,0 0 1 0 0,0-1 0 0 0,0 0-1 0 0,0 0 1 0 0,-1-1 0 0 0,1 1-1 0 0,-9-2 1 0 0,11 1-47 0 0,0-1-1 0 0,0 1 1 0 0,1-1 0 0 0,-1 0-1 0 0,0 0 1 0 0,1 0 0 0 0,-1 0 0 0 0,1-1-1 0 0,-1 1 1 0 0,1-1 0 0 0,0 0-1 0 0,-1 0 1 0 0,-3-4 0 0 0,5 4-275 0 0,1 0 0 0 0,-1-1 0 0 0,1 1 0 0 0,-1-1 0 0 0,1 1 0 0 0,0-1 0 0 0,0 1 0 0 0,0-1 1 0 0,0 0-1 0 0,1 1 0 0 0,-1-1 0 0 0,1 0 0 0 0,0 0 0 0 0,-1 0 0 0 0,1 1 0 0 0,0-1 0 0 0,1 0 0 0 0,-1 0 0 0 0,0 0 0 0 0,1 1 1 0 0,1-5-1 0 0,2-10-2831 0 0</inkml:trace>
</inkml:ink>
</file>

<file path=ppt/ink/ink6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49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2 960 0 0,'-12'-1'5700'0'0,"10"1"-5258"0"0,1 0 0 0 0,-1-1 0 0 0,1 1-1 0 0,-1 0 1 0 0,1 0 0 0 0,-1 0 0 0 0,1 1 0 0 0,-1-1 0 0 0,1 0-1 0 0,-1 0 1 0 0,1 1 0 0 0,0-1 0 0 0,-1 1 0 0 0,1-1-1 0 0,0 1 1 0 0,-1 0 0 0 0,1-1 0 0 0,0 1 0 0 0,0 0-1 0 0,-1 0 1 0 0,1 0 0 0 0,0 0 0 0 0,-1 1 0 0 0,-1 2-89 0 0,0-1 0 0 0,0 1 0 0 0,0 0 0 0 0,1 0 0 0 0,-1 0 1 0 0,1 0-1 0 0,0 1 0 0 0,1-1 0 0 0,-4 9 0 0 0,2 4 280 0 0,-4 26 1 0 0,6-32-568 0 0,0 0 1 0 0,-1 0-1 0 0,0-1 1 0 0,-1 1-1 0 0,-6 17 1 0 0,4-21-163 0 0,0 1 0 0 0,0-1 1 0 0,-1 0-1 0 0,0-1 0 0 0,0 1 0 0 0,-1-1 1 0 0,1 0-1 0 0,-1-1 0 0 0,-9 7 0 0 0,-19 15-5654 0 0,28-20 2552 0 0</inkml:trace>
</inkml:ink>
</file>

<file path=ppt/ink/ink6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27 282 512 0 0,'0'-3'653'0'0,"-1"0"0"0"0,1 0-1 0 0,-1 0 1 0 0,0 0 0 0 0,0 1 0 0 0,0-1 0 0 0,0 0-1 0 0,-1 1 1 0 0,1-1 0 0 0,-3-2 0 0 0,2 2 432 0 0,0-1 1 0 0,0 1-1 0 0,1-1 1 0 0,-1 1-1 0 0,-1-8 1 0 0,2 6-766 0 0,1-1 1 0 0,-1 0 0 0 0,2 0-1 0 0,-1 0 1 0 0,0 1 0 0 0,1-1-1 0 0,0 0 1 0 0,1 0 0 0 0,-1 1-1 0 0,1-1 1 0 0,0 1 0 0 0,0 0-1 0 0,4-7 1 0 0,3-4-19 0 0,1 1 0 0 0,22-28 1 0 0,-27 37-207 0 0,1 0 1 0 0,0 0-1 0 0,0 1 1 0 0,0 0-1 0 0,1 0 1 0 0,0 0 0 0 0,0 1-1 0 0,0 0 1 0 0,12-5-1 0 0,-16 8-64 0 0,0 0-1 0 0,0 0 1 0 0,-1 0-1 0 0,1 0 1 0 0,0 1-1 0 0,0-1 1 0 0,0 1-1 0 0,0 0 1 0 0,0 0-1 0 0,0 0 1 0 0,0 0-1 0 0,0 0 1 0 0,0 1 0 0 0,0-1-1 0 0,0 1 1 0 0,-1 0-1 0 0,1 0 1 0 0,0 0-1 0 0,0 0 1 0 0,-1 0-1 0 0,1 1 1 0 0,0-1-1 0 0,-1 1 1 0 0,0 0-1 0 0,1 0 1 0 0,-1 0-1 0 0,0 0 1 0 0,0 0-1 0 0,2 2 1 0 0,3 6 34 0 0,-2-1 1 0 0,1 1-1 0 0,-1 0 0 0 0,0 0 1 0 0,-1 0-1 0 0,5 20 1 0 0,11 70 317 0 0,-8-31-132 0 0,-8-50-204 0 0,1 0-1 0 0,15 35 0 0 0,-18-48-45 0 0,1 0-1 0 0,1 0 1 0 0,-1-1-1 0 0,1 1 1 0 0,0-1-1 0 0,0 0 1 0 0,0 0-1 0 0,1 0 1 0 0,-1-1-1 0 0,1 0 1 0 0,1 1-1 0 0,8 4 1 0 0,-2-2-87 0 0,0-1 1 0 0,1-1-1 0 0,-1 0 1 0 0,1-1-1 0 0,1 0 1 0 0,-1-1 0 0 0,0 0-1 0 0,1-1 1 0 0,0-1-1 0 0,-1 0 1 0 0,24-2-1 0 0,-26 0-1207 0 0,0-1 0 0 0,-1 0-1 0 0,1-1 1 0 0,0 0 0 0 0,13-6-1 0 0,-12 3-368 0 0</inkml:trace>
</inkml:ink>
</file>

<file path=ppt/ink/ink6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0.6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434 1 1984 0 0,'-11'4'2716'0'0,"-1"1"-1"0"0,-18 10 0 0 0,16-6-416 0 0,-19 15-1 0 0,-51 56 1131 0 0,49-44-2504 0 0,9-12-501 0 0,-2-1 0 0 0,-48 31 0 0 0,4-5-550 0 0,62-37-304 0 0,10-12 358 0 0,-1 0-1 0 0,1 0 0 0 0,0 0 1 0 0,0 0-1 0 0,0 0 0 0 0,0 1 0 0 0,-1-1 1 0 0,1 0-1 0 0,0 0 0 0 0,0 0 1 0 0,0 1-1 0 0,0-1 0 0 0,0 0 1 0 0,0 0-1 0 0,0 0 0 0 0,0 0 0 0 0,0 1 1 0 0,0-1-1 0 0,0 0 0 0 0,-1 0 1 0 0,1 1-1 0 0,0-1 0 0 0,0 0 1 0 0,0 0-1 0 0,1 0 0 0 0,-1 1 0 0 0,0-1 1 0 0,0 0-1 0 0,0 0 0 0 0,0 0 1 0 0,0 1-1 0 0,0-1 0 0 0,0 0 1 0 0,0 0-1 0 0,0 0 0 0 0,0 1 0 0 0,0-1 1 0 0,1 0-1 0 0,-1 0 0 0 0,0 0 1 0 0,0 0-1 0 0,0 0 0 0 0,0 1 1 0 0,1-1-1 0 0,-1 0 0 0 0,0 0 0 0 0,0 0 1 0 0,0 0-1 0 0,0 0 0 0 0,1 0 1 0 0,-1 0-1 0 0,0 0 0 0 0,0 0 1 0 0,1 1-1 0 0,-1-1 0 0 0,0 0 0 0 0,0 0 1 0 0,0 0-1 0 0,1 0 0 0 0,-1 0 1 0 0,0 0-1 0 0,0 0 0 0 0,1-1 1 0 0,5 1-2430 0 0</inkml:trace>
</inkml:ink>
</file>

<file path=ppt/ink/ink6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4 512 0 0,'-3'-1'248'0'0,"1"0"0"0"0,-1 1 0 0 0,0-1 0 0 0,0 1 0 0 0,0 0 0 0 0,0 0 0 0 0,1 0 0 0 0,-1 0 0 0 0,0 0 0 0 0,0 1 0 0 0,0-1 0 0 0,-4 2 0 0 0,-2 2 1562 0 0,0 0 0 0 0,-11 6-1 0 0,9-5-81 0 0,11-5-1651 0 0,-1 0 0 0 0,1 1 0 0 0,0-1 0 0 0,-1 0 0 0 0,1 0 1 0 0,0 0-1 0 0,-1 0 0 0 0,1 0 0 0 0,0 1 0 0 0,-1-1 0 0 0,1 0 0 0 0,0 0 0 0 0,0 1 0 0 0,-1-1 0 0 0,1 0 0 0 0,0 0 1 0 0,0 1-1 0 0,0-1 0 0 0,-1 0 0 0 0,1 1 0 0 0,0-1 0 0 0,0 0 0 0 0,0 1 0 0 0,0-1 0 0 0,0 0 0 0 0,0 1 0 0 0,-1-1 1 0 0,1 0-1 0 0,0 1 0 0 0,8 6 1412 0 0,15 0-733 0 0,169 30-89 0 0,-107-19-596 0 0,-71-15-69 0 0,-1 2 0 0 0,0 0-1 0 0,0 0 1 0 0,-1 1 0 0 0,0 1 0 0 0,0 0 0 0 0,0 1 0 0 0,10 9 0 0 0,29 17-62 0 0,-45-30 82 0 0,0-1 0 0 0,0 0 1 0 0,13 4-1 0 0,-18-6-22 0 0,1-1 1 0 0,-1 1-1 0 0,1-1 1 0 0,0 0 0 0 0,-1 1-1 0 0,1-1 1 0 0,-1 0-1 0 0,1 0 1 0 0,0 0-1 0 0,-1 0 1 0 0,1 0-1 0 0,-1-1 1 0 0,1 1 0 0 0,-1 0-1 0 0,1-1 1 0 0,0 1-1 0 0,-1-1 1 0 0,0 0-1 0 0,1 1 1 0 0,-1-1-1 0 0,1 0 1 0 0,1-2-1 0 0,-5 4 18 0 0,-1-1-1 0 0,0 1 1 0 0,1-1-1 0 0,-1 1 1 0 0,1 0-1 0 0,-1 0 1 0 0,-2 1 0 0 0,-52 33 450 0 0,34-22-283 0 0,0 1-1 0 0,-21 18 1 0 0,18-11 149 0 0,0-2 0 0 0,-1 0 0 0 0,-1-2 0 0 0,0-1 0 0 0,-47 20-1 0 0,-18 2 304 0 0,82-33-601 0 0,10-5-165 0 0,7-3-48 0 0,50-22-1966 0 0,-46 21 494 0 0,1 1-1 0 0,0 0 1 0 0,17-1 0 0 0,1 1-3850 0 0,-21 3 4447 0 0</inkml:trace>
</inkml:ink>
</file>

<file path=ppt/ink/ink6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561 1 8 0 0,'-29'6'5641'0'0,"23"-5"-4579"0"0,0 0-1 0 0,0 0 0 0 0,-1 1 0 0 0,-7 3 1 0 0,-71 40 3236 0 0,12-5-3051 0 0,34-21-764 0 0,-196 92 2073 0 0,230-109-2507 0 0,-27 14 145 0 0,30-15-187 0 0,0 0 1 0 0,0 1-1 0 0,0-1 0 0 0,0 0 0 0 0,0 1 0 0 0,1 0 1 0 0,-1-1-1 0 0,0 1 0 0 0,1 0 0 0 0,-1 0 0 0 0,-1 4 1 0 0,3-6-12 0 0,-1 0 0 0 0,1 0 1 0 0,0 1-1 0 0,0-1 0 0 0,0 0 0 0 0,0 0 1 0 0,0 0-1 0 0,0 0 0 0 0,0 1 1 0 0,0-1-1 0 0,0 0 0 0 0,0 0 1 0 0,0 0-1 0 0,0 0 0 0 0,0 1 1 0 0,0-1-1 0 0,0 0 0 0 0,0 0 0 0 0,0 0 1 0 0,1 0-1 0 0,-1 0 0 0 0,0 1 1 0 0,0-1-1 0 0,0 0 0 0 0,0 0 1 0 0,0 0-1 0 0,0 0 0 0 0,0 0 1 0 0,0 0-1 0 0,1 1 0 0 0,-1-1 1 0 0,0 0-1 0 0,0 0 0 0 0,0 0 0 0 0,0 0 1 0 0,0 0-1 0 0,1 0 0 0 0,-1 0 1 0 0,0 0-1 0 0,10 2-202 0 0,11-4-295 0 0,-7-1-1325 0 0,0-1 0 0 0,0 0 1 0 0,24-12-1 0 0,-13 5-212 0 0</inkml:trace>
</inkml:ink>
</file>

<file path=ppt/ink/ink6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5.5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84 64 0 0,'-1'-1'410'0'0,"0"0"1"0"0,0 0-1 0 0,0 0 1 0 0,0 1-1 0 0,0-1 1 0 0,-1 1-1 0 0,1-1 1 0 0,0 1-1 0 0,0-1 0 0 0,-1 1 1 0 0,1 0-1 0 0,0-1 1 0 0,-1 1-1 0 0,1 0 1 0 0,0 0-1 0 0,-1 0 0 0 0,1 0 1 0 0,0 0-1 0 0,-1 0 1 0 0,-1 1-1 0 0,1 0-76 0 0,-1 0 1 0 0,1 0-1 0 0,0 0 0 0 0,0 1 0 0 0,0-1 0 0 0,1 0 1 0 0,-1 1-1 0 0,0-1 0 0 0,0 1 0 0 0,1 0 0 0 0,-2 1 1 0 0,-3 6 151 0 0,0 0-1 0 0,1 0 1 0 0,0 1 0 0 0,-4 10 0 0 0,9-20-481 0 0,-41 103 2182 0 0,36-87-1846 0 0,0 0 0 0 0,1 1 0 0 0,1 0 0 0 0,-1 24 0 0 0,4-34-284 0 0,0-1-1 0 0,0 0 1 0 0,1 0 0 0 0,0 0-1 0 0,0 0 1 0 0,1 0 0 0 0,-1 0-1 0 0,1-1 1 0 0,1 1 0 0 0,-1 0-1 0 0,6 9 1 0 0,-3-8-31 0 0,1 0 0 0 0,-1 0-1 0 0,1-1 1 0 0,0 0 0 0 0,0 0 0 0 0,1 0 0 0 0,12 8-1 0 0,-6-6-30 0 0,1 0-1 0 0,0-1 0 0 0,1-1 1 0 0,-1 0-1 0 0,1-1 0 0 0,0-1 0 0 0,0 0 1 0 0,31 3-1 0 0,-33-7-30 0 0,0 0-1 0 0,-1 0 1 0 0,1-1 0 0 0,-1-1 0 0 0,1 0-1 0 0,-1 0 1 0 0,1-1 0 0 0,-1-1 0 0 0,0 0-1 0 0,-1-1 1 0 0,1 0 0 0 0,-1-1 0 0 0,0 0-1 0 0,15-11 1 0 0,-17 10 20 0 0,0-1-1 0 0,-1 1 1 0 0,0-1-1 0 0,0-1 1 0 0,0 1-1 0 0,-1-1 1 0 0,0-1-1 0 0,-1 1 1 0 0,0-1-1 0 0,-1 0 1 0 0,0 0-1 0 0,0-1 1 0 0,-1 0-1 0 0,-1 1 1 0 0,0-1-1 0 0,2-14 1 0 0,-3 10 18 0 0,-1-1 1 0 0,-1 0 0 0 0,0 0 0 0 0,-1 1-1 0 0,-1-1 1 0 0,0 1 0 0 0,-1-1-1 0 0,-1 1 1 0 0,0 0 0 0 0,-11-25-1 0 0,11 32 2 0 0,0-1 0 0 0,0 1-1 0 0,0 1 1 0 0,-1-1-1 0 0,-1 1 1 0 0,1-1-1 0 0,-1 2 1 0 0,-1-1-1 0 0,1 1 1 0 0,-1-1-1 0 0,0 2 1 0 0,0-1-1 0 0,-1 1 1 0 0,1 0-1 0 0,-1 1 1 0 0,0 0-1 0 0,-1 0 1 0 0,1 1-1 0 0,-17-5 1 0 0,15 6-34 0 0,-1 0 0 0 0,0 1 0 0 0,1 0 0 0 0,-1 1 0 0 0,0 0 0 0 0,0 0 0 0 0,1 1 0 0 0,-1 1 0 0 0,0 0 0 0 0,1 0 0 0 0,-1 1 0 0 0,1 1 0 0 0,0-1 0 0 0,0 2 0 0 0,0-1 0 0 0,1 2 0 0 0,-1-1 0 0 0,1 1 0 0 0,1 0 0 0 0,-1 1 0 0 0,1 0 0 0 0,0 0 0 0 0,1 1 0 0 0,-11 13 0 0 0,-16 26-3697 0 0,19-23 1220 0 0</inkml:trace>
</inkml:ink>
</file>

<file path=ppt/ink/ink6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335 126 512 0 0,'0'-3'655'0'0,"1"0"-1"0"0,0 0 1 0 0,-1 0 0 0 0,1 0-1 0 0,0 1 1 0 0,0-1-1 0 0,1 0 1 0 0,2-4 0 0 0,6-16 2187 0 0,-10 20-2563 0 0,1 0-1 0 0,-1 1 1 0 0,1-1 0 0 0,-1 1-1 0 0,0-1 1 0 0,0 0 0 0 0,0 1-1 0 0,0-1 1 0 0,-1 0-1 0 0,1 1 1 0 0,-1-1 0 0 0,0 1-1 0 0,1-1 1 0 0,-1 1 0 0 0,0-1-1 0 0,-1 1 1 0 0,1 0 0 0 0,0-1-1 0 0,-1 1 1 0 0,1 0 0 0 0,-3-3-1 0 0,2 4-146 0 0,0-1-1 0 0,0 1 0 0 0,0-1 0 0 0,0 1 0 0 0,0 0 1 0 0,0 0-1 0 0,-1 0 0 0 0,1 0 0 0 0,0 0 1 0 0,-1 0-1 0 0,1 1 0 0 0,-1-1 0 0 0,1 1 1 0 0,-1-1-1 0 0,1 1 0 0 0,-1 0 0 0 0,1 0 0 0 0,-1 0 1 0 0,1 1-1 0 0,-1-1 0 0 0,1 0 0 0 0,-4 2 1 0 0,-11 4 105 0 0,1 1 1 0 0,0 1-1 0 0,0 0 1 0 0,1 1 0 0 0,-21 16-1 0 0,23-16-117 0 0,-6 4 349 0 0,1 0-1 0 0,0 2 1 0 0,-28 29 0 0 0,40-37-339 0 0,1-1 0 0 0,0 1 0 0 0,0 0 0 0 0,0 1-1 0 0,1-1 1 0 0,0 1 0 0 0,0 0 0 0 0,1 0 0 0 0,0 0 0 0 0,0 0 0 0 0,1 1 0 0 0,0-1 0 0 0,-1 11 0 0 0,3-16-91 0 0,0 0-1 0 0,0 0 0 0 0,0 0 0 0 0,0 0 1 0 0,1 0-1 0 0,-1 0 0 0 0,1 0 1 0 0,0 0-1 0 0,0 0 0 0 0,0 0 0 0 0,0-1 1 0 0,0 1-1 0 0,0 0 0 0 0,1-1 0 0 0,0 1 1 0 0,-1-1-1 0 0,5 5 0 0 0,-3-4-16 0 0,1 0-1 0 0,-1-1 0 0 0,1 1 1 0 0,0-1-1 0 0,0 1 1 0 0,0-1-1 0 0,1 0 1 0 0,-1-1-1 0 0,0 1 1 0 0,8 1-1 0 0,5 0-33 0 0,0-1 0 0 0,1-1 0 0 0,0 0 0 0 0,32-3 0 0 0,-10-2-239 0 0,-1-2 0 0 0,0-1 1 0 0,52-16-1 0 0,-63 13-1470 0 0,0-1 1 0 0,45-25 0 0 0,-65 32 534 0 0,-1-1 1 0 0,1-1-1 0 0,-1 1 1 0 0,-1-1 0 0 0,8-7-1 0 0,-3 0-594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246 140 512 0 0,'-2'-17'-646'0'0,"0"1"4406"0"0,1-29 1 0 0,1 42-3096 0 0,0-1-1 0 0,0 0 1 0 0,1 1 0 0 0,0-1-1 0 0,-1 0 1 0 0,1 1-1 0 0,0-1 1 0 0,1 1 0 0 0,-1-1-1 0 0,1 1 1 0 0,0 0-1 0 0,-1 0 1 0 0,4-5 0 0 0,-4 8-577 0 0,0-1 0 0 0,0 0 1 0 0,1 0-1 0 0,-1 0 0 0 0,0 1 1 0 0,0-1-1 0 0,0 0 0 0 0,1 1 1 0 0,-1-1-1 0 0,0 1 1 0 0,0-1-1 0 0,1 1 0 0 0,-1 0 1 0 0,0 0-1 0 0,1 0 0 0 0,2-1 1 0 0,-4 1-70 0 0,1 0 0 0 0,-1 0 0 0 0,1 1 0 0 0,-1-1 0 0 0,1 0 0 0 0,-1 0-1 0 0,1 0 1 0 0,-1 0 0 0 0,1 0 0 0 0,-1 1 0 0 0,1-1 0 0 0,-1 0 0 0 0,0 0 0 0 0,1 1 0 0 0,-1-1 0 0 0,1 0 0 0 0,-1 1 0 0 0,0-1 0 0 0,1 0 0 0 0,-1 1 0 0 0,0-1 0 0 0,1 0 0 0 0,-1 1 0 0 0,0-1 0 0 0,0 1-1 0 0,1-1 1 0 0,-1 1 0 0 0,0-1 0 0 0,0 1 0 0 0,0-1 0 0 0,0 1 0 0 0,1-1 0 0 0,-1 1 0 0 0,0-1 0 0 0,0 1 0 0 0,0-1 0 0 0,0 1 0 0 0,0-1 0 0 0,0 1 0 0 0,-1-1 0 0 0,1 1 0 0 0,0-1 0 0 0,0 1 0 0 0,0-1-1 0 0,-1 1 1 0 0,-17 51 1033 0 0,11-34-494 0 0,-7 26 0 0 0,5-5 9 0 0,-42 153 758 0 0,-121 210-1144 0 0,168-395-179 0 0,1 1 0 0 0,0-1 1 0 0,0 1-1 0 0,1 0 0 0 0,-3 10 0 0 0,5-16-3 0 0,0-1 0 0 0,0 1 1 0 0,-1 0-1 0 0,1-1 0 0 0,0 1 1 0 0,0-1-1 0 0,1 1 0 0 0,-1 0 1 0 0,0-1-1 0 0,0 1 0 0 0,1-1 1 0 0,-1 1-1 0 0,1-1 0 0 0,0 1 1 0 0,-1-1-1 0 0,1 1 0 0 0,0-1 1 0 0,0 1-1 0 0,0-1 0 0 0,0 0 0 0 0,0 0 1 0 0,0 1-1 0 0,0-1 0 0 0,0 0 1 0 0,0 0-1 0 0,1 0 0 0 0,-1 0 1 0 0,0 0-1 0 0,1-1 0 0 0,-1 1 1 0 0,1 0-1 0 0,-1-1 0 0 0,3 2 1 0 0,3-1-26 0 0,0 1 0 0 0,0-1 0 0 0,0 0 1 0 0,0-1-1 0 0,0 0 0 0 0,0 0 0 0 0,0 0 1 0 0,0-1-1 0 0,0 0 0 0 0,-1 0 0 0 0,12-4 1 0 0,7-4-863 0 0,41-20 1 0 0,-46 20 51 0 0,1-1-777 0 0,0 0 0 0 0,-1-1 0 0 0,0-1 0 0 0,0-1 0 0 0,-2-1 0 0 0,0-1 0 0 0,28-28 0 0 0,-26 20 454 0 0</inkml:trace>
</inkml:ink>
</file>

<file path=ppt/ink/ink6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48 112 232 0 0,'-11'-1'1425'0'0,"8"0"-676"0"0,0 1 1 0 0,0 0-1 0 0,0 0 0 0 0,0 0 1 0 0,0 0-1 0 0,0 0 0 0 0,0 1 0 0 0,0-1 1 0 0,-6 5 3677 0 0,14-4-3101 0 0,8-2-330 0 0,147-42 3134 0 0,-15 5-3272 0 0,-109 26-1534 0 0,54-10 1 0 0,-90 22 587 0 0,0 0 1 0 0,0 0-1 0 0,0 0 0 0 0,0 0 1 0 0,0 0-1 0 0,1 0 1 0 0,-1 0-1 0 0,0 0 0 0 0,0 0 1 0 0,0 0-1 0 0,0 0 1 0 0,0 0-1 0 0,0 0 0 0 0,1 0 1 0 0,-1 0-1 0 0,0 0 1 0 0,0 0-1 0 0,0 0 0 0 0,0 0 1 0 0,0 0-1 0 0,0 0 1 0 0,0 0-1 0 0,1 0 0 0 0,-1 0 1 0 0,0 0-1 0 0,0 0 1 0 0,0 1-1 0 0,0-1 1 0 0,0 0-1 0 0,0 0 0 0 0,0 0 1 0 0,0 0-1 0 0,0 0 1 0 0,0 0-1 0 0,0 0 0 0 0,1 0 1 0 0,-1 1-1 0 0,0-1 1 0 0,0 0-1 0 0,0 0 0 0 0,0 0 1 0 0,0 0-1 0 0,0 0 1 0 0,0 0-1 0 0,0 0 0 0 0,0 1 1 0 0,0-1-1 0 0,0 0 1 0 0,0 0-1 0 0,0 0 1 0 0,0 0-1 0 0,0 0 0 0 0,0 0 1 0 0,0 1-1 0 0,0-1 1 0 0,0 0-1 0 0,-1 0 0 0 0,1 0 1 0 0,0 0-1 0 0,0 1 69 0 0,-1 3-2931 0 0</inkml:trace>
</inkml:ink>
</file>

<file path=ppt/ink/ink6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7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15 8 0 0,'-15'-15'15937'0'0,"15"15"-15755"0"0,-2 12 1052 0 0,2-3-897 0 0,1 0 0 0 0,1 0 1 0 0,0 0-1 0 0,0 0 0 0 0,0-1 0 0 0,1 1 0 0 0,0-1 1 0 0,6 11-1 0 0,40 61 34 0 0,-40-68-388 0 0,0 0 0 0 0,12 10 1 0 0,14 19-5447 0 0,-32-35 3372 0 0</inkml:trace>
</inkml:ink>
</file>

<file path=ppt/ink/ink6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97 8 0 0,'-3'0'895'0'0,"-1"1"0"0"0,1 1-1 0 0,0-1 1 0 0,0 0 0 0 0,0 1 0 0 0,0-1 0 0 0,0 1-1 0 0,0 0 1 0 0,0 0 0 0 0,1 0 0 0 0,-1 1-1 0 0,0-1 1 0 0,1 1 0 0 0,0-1 0 0 0,0 1 0 0 0,0 0-1 0 0,0 0 1 0 0,-2 4 0 0 0,6-8 1895 0 0,13-7-2186 0 0,0-7-200 0 0,-1 1 0 0 0,14-21-1 0 0,7-7 56 0 0,-33 40-415 0 0,0-1 0 0 0,1 1 0 0 0,-1 0 1 0 0,1 0-1 0 0,-1 0 0 0 0,1 0 0 0 0,0 0 0 0 0,0 1 1 0 0,-1-1-1 0 0,1 1 0 0 0,4-1 0 0 0,-6 1-29 0 0,0 1-1 0 0,1 0 0 0 0,-1 0 1 0 0,0 0-1 0 0,0 0 1 0 0,0 0-1 0 0,1 0 0 0 0,-1 0 1 0 0,0 1-1 0 0,0-1 0 0 0,0 0 1 0 0,1 1-1 0 0,-1-1 1 0 0,0 1-1 0 0,0-1 0 0 0,0 1 1 0 0,0-1-1 0 0,0 1 1 0 0,0 0-1 0 0,0 0 0 0 0,0-1 1 0 0,0 1-1 0 0,0 0 0 0 0,0 0 1 0 0,-1 0-1 0 0,1 0 1 0 0,0 0-1 0 0,-1 0 0 0 0,1 0 1 0 0,-1 0-1 0 0,2 2 1 0 0,7 21 18 0 0,0-1 1 0 0,-1 1-1 0 0,6 40 1 0 0,-8-36 9 0 0,1 0 0 0 0,15 37 0 0 0,-19-57-48 0 0,1 0 0 0 0,1 1 1 0 0,-1-2-1 0 0,1 1 0 0 0,1 0 0 0 0,-1-1 1 0 0,1 0-1 0 0,1 0 0 0 0,-1-1 1 0 0,1 0-1 0 0,12 9 0 0 0,-16-13-52 0 0,0 0 0 0 0,1 0 0 0 0,0 0 0 0 0,-1 0 0 0 0,1-1 0 0 0,0 1 0 0 0,-1-1 0 0 0,1 0 0 0 0,0 0-1 0 0,0-1 1 0 0,0 1 0 0 0,0-1 0 0 0,0 0 0 0 0,4 0 0 0 0,-4 0-376 0 0,-1-1 0 0 0,1 0 0 0 0,-1 0 0 0 0,1 0 0 0 0,-1 0 0 0 0,0 0 0 0 0,1-1 1 0 0,-1 0-1 0 0,0 1 0 0 0,4-5 0 0 0,3-2-2274 0 0,-1 0 1069 0 0</inkml:trace>
</inkml:ink>
</file>

<file path=ppt/ink/ink6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1:58.5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0 1120 0 0,'-6'3'1671'0'0,"1"0"-1"0"0,-1 0 0 0 0,1 0 1 0 0,-5 5-1 0 0,-18 18 3179 0 0,13-6-2942 0 0,-15 24 0 0 0,7-10-822 0 0,0-4-675 0 0,-2 0-1 0 0,0-2 0 0 0,-2-1 1 0 0,-33 26-1 0 0,38-35-401 0 0,3-3-470 0 0,0 1-1 0 0,2 1 1 0 0,-27 31-1 0 0,43-48 211 0 0,1 1 0 0 0,-1-1 0 0 0,0 1 0 0 0,1 0 0 0 0,-1 0 0 0 0,1-1-1 0 0,-1 1 1 0 0,1 0 0 0 0,0 0 0 0 0,-1-1 0 0 0,1 1 0 0 0,0 0 0 0 0,0 0-1 0 0,-1 0 1 0 0,1 0 0 0 0,0-1 0 0 0,0 1 0 0 0,0 0 0 0 0,0 0-1 0 0,0 0 1 0 0,0 0 0 0 0,0 0 0 0 0,0-1 0 0 0,1 1 0 0 0,-1 0 0 0 0,1 1-1 0 0,6 3-2154 0 0</inkml:trace>
</inkml:ink>
</file>

<file path=ppt/ink/ink6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278 0 512 0 0,'-3'5'5684'0'0,"0"12"-3005"0"0,0 1-1174 0 0,-40 74 2899 0 0,26-58-3572 0 0,-1-1 0 0 0,-25 32 0 0 0,32-50-735 0 0,0-1 0 0 0,-1 0 1 0 0,-1-1-1 0 0,0-1 0 0 0,-1 0 1 0 0,0-1-1 0 0,-1 0 1 0 0,-21 11-1 0 0,28-19-52 0 0,15-10-30 0 0,18-11 16 0 0,-13 13 3 0 0,0 0 0 0 0,0 1 1 0 0,1 0-1 0 0,0 1 0 0 0,-1 0 1 0 0,1 1-1 0 0,0 1 1 0 0,21 0-1 0 0,-11 2 57 0 0,-1 0 0 0 0,0 2 0 0 0,0 1 0 0 0,26 7 0 0 0,-40-8-51 0 0,-1-1 1 0 0,0 1-1 0 0,0 1 1 0 0,0 0-1 0 0,-1 0 1 0 0,1 0-1 0 0,-1 0 1 0 0,0 1-1 0 0,0 0 0 0 0,0 1 1 0 0,-1-1-1 0 0,0 1 1 0 0,0 0-1 0 0,0 0 1 0 0,-1 1-1 0 0,0-1 1 0 0,0 1-1 0 0,-1 0 1 0 0,5 14-1 0 0,-6-16 30 0 0,-1-1-1 0 0,0 1 1 0 0,0 0 0 0 0,-1-1-1 0 0,1 7 1 0 0,-4 6-1265 0 0,3-17 971 0 0,-1 1 0 0 0,1-1 0 0 0,0 0-1 0 0,-1 1 1 0 0,1-1 0 0 0,0 1 0 0 0,-1-1 0 0 0,1 0 0 0 0,0 1-1 0 0,-1-1 1 0 0,1 0 0 0 0,-1 1 0 0 0,1-1 0 0 0,-1 0 0 0 0,1 1-1 0 0,0-1 1 0 0,-1 0 0 0 0,1 0 0 0 0,-1 0 0 0 0,0 0 0 0 0,1 1-1 0 0,-1-1 1 0 0,1 0 0 0 0,-2 0 0 0 0</inkml:trace>
</inkml:ink>
</file>

<file path=ppt/ink/ink6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0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0 8 0 0,'-8'4'13972'0'0,"15"-3"-13685"0"0,36 4 2825 0 0,-14-3-2344 0 0,0 1 0 0 0,-1 1 0 0 0,1 2 0 0 0,41 14 0 0 0,20 24-181 0 0,-68-35-600 0 0,1-1 1 0 0,0-1-1 0 0,1-1 1 0 0,38 6-1 0 0,-24-6-1573 0 0,-23-2-7454 0 0</inkml:trace>
</inkml:ink>
</file>

<file path=ppt/ink/ink6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442 87 512 0 0,'-1'-8'1628'0'0,"-2"0"0"0"0,1 1-1 0 0,-1 0 1 0 0,-5-10 0 0 0,6 14-1231 0 0,0 0 0 0 0,0 0-1 0 0,0 0 1 0 0,0 0 0 0 0,-1 1 0 0 0,1-1-1 0 0,-1 1 1 0 0,1 0 0 0 0,-1-1 0 0 0,0 1-1 0 0,-6-3 1 0 0,3 4-13 0 0,0-1 0 0 0,0 1 0 0 0,0 0 0 0 0,0 1 0 0 0,0-1 0 0 0,0 1 0 0 0,-8 1-1 0 0,2-1 168 0 0,1 1-291 0 0,0 0-1 0 0,0 1 0 0 0,-1 0 0 0 0,2 0 1 0 0,-1 1-1 0 0,0 1 0 0 0,1 0 0 0 0,-1 0 1 0 0,-9 7-1 0 0,-12 7 404 0 0,-39 31-1 0 0,62-42-526 0 0,-1 0-1 0 0,2 1 1 0 0,-1 0-1 0 0,1 1 0 0 0,1-1 1 0 0,0 2-1 0 0,0-1 1 0 0,0 1-1 0 0,1 0 0 0 0,-6 14 1 0 0,10-19-90 0 0,0-1 1 0 0,1 1-1 0 0,-1 0 0 0 0,1 0 0 0 0,0 0 1 0 0,0 0-1 0 0,1 0 0 0 0,0 0 1 0 0,0 1-1 0 0,0-1 0 0 0,0 0 1 0 0,1 0-1 0 0,0 0 0 0 0,0 0 1 0 0,0 0-1 0 0,0 0 0 0 0,1 0 1 0 0,0 0-1 0 0,0-1 0 0 0,0 1 1 0 0,1-1-1 0 0,0 1 0 0 0,-1-1 1 0 0,2 0-1 0 0,4 6 0 0 0,-3-6-24 0 0,0 0-1 0 0,-1 0 1 0 0,2 0-1 0 0,-1-1 1 0 0,0 0-1 0 0,1 0 1 0 0,6 3 0 0 0,44 14 29 0 0,-51-19-47 0 0,13 4-24 0 0,-1-1 0 0 0,1-1-1 0 0,0-1 1 0 0,0 0 0 0 0,0-1-1 0 0,0-1 1 0 0,0-1 0 0 0,0-1-1 0 0,0 0 1 0 0,31-9 0 0 0,-23 4-526 0 0,0-2 0 0 0,-1-1 0 0 0,-1-1 0 0 0,0-1 0 0 0,0-1 0 0 0,34-25 1 0 0,-50 32-918 0 0,0-1 1 0 0,-1 0 0 0 0,0 0 0 0 0,10-12 0 0 0,-9 9-295 0 0</inkml:trace>
</inkml:ink>
</file>

<file path=ppt/ink/ink6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09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86 512 0 0,'-1'0'272'0'0,"1"0"0"0"0,0 0-1 0 0,-1 0 1 0 0,1 0 0 0 0,0 0-1 0 0,-1 0 1 0 0,1 0 0 0 0,0 0-1 0 0,0 0 1 0 0,-1 0 0 0 0,1 0-1 0 0,0-1 1 0 0,-1 1 0 0 0,1 0 0 0 0,0 0-1 0 0,0 0 1 0 0,-1 0 0 0 0,1-1-1 0 0,0 1 1 0 0,0 0 0 0 0,-1 0-1 0 0,1-1 1 0 0,0 1 0 0 0,0 0 0 0 0,-1 0-1 0 0,1-1 1 0 0,0 1 0 0 0,0 0-1 0 0,0 0 1 0 0,0-1 0 0 0,0 1-1 0 0,0 0 1 0 0,-1-1 0 0 0,1 0 0 0 0,11-3 3333 0 0,22-1-1631 0 0,3 0-831 0 0,36-9 1 0 0,12-2-793 0 0,-7 1-293 0 0,23-3-793 0 0,-98 18 675 0 0,-2 0-10 0 0,0 0 0 0 0,0 0 0 0 0,1 0 0 0 0,-1 0 0 0 0,0-1 1 0 0,0 1-1 0 0,0 0 0 0 0,1 0 0 0 0,-1 0 0 0 0,0 0 0 0 0,0 0 1 0 0,1 0-1 0 0,-1 0 0 0 0,0 0 0 0 0,0 0 0 0 0,0 0 0 0 0,1 0 1 0 0,-1 0-1 0 0,0 0 0 0 0,0 0 0 0 0,0 0 0 0 0,1 0 0 0 0,-1 0 1 0 0,0 0-1 0 0,0 0 0 0 0,1 0 0 0 0,-1 1 0 0 0,0-1 0 0 0,0 0 1 0 0,0 0-1 0 0,0 0 0 0 0,1 0 0 0 0,-1 0 0 0 0,0 1 0 0 0,0-1 1 0 0,0 0-1 0 0,0 0 0 0 0,0 0 0 0 0,1 0 0 0 0,-1 1 1 0 0,0-1-1 0 0,0 0 0 0 0,0 0 0 0 0,0 0 0 0 0,0 1 0 0 0,0-1 1 0 0,0 0-1 0 0,-2 5-2245 0 0</inkml:trace>
</inkml:ink>
</file>

<file path=ppt/ink/ink6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0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18 704 0 0,'-2'-1'907'0'0,"1"-1"1"0"0,0 0-1 0 0,0 0 0 0 0,-1 1 0 0 0,1-1 0 0 0,-1 1 1 0 0,0 0-1 0 0,1-1 0 0 0,-4-1 0 0 0,4 3-742 0 0,1 0 0 0 0,0 0 1 0 0,0-1-1 0 0,-1 1 0 0 0,1 0 0 0 0,0 0 0 0 0,0 0 1 0 0,-1 0-1 0 0,1 0 0 0 0,0 0 0 0 0,0 0 0 0 0,-1 0 0 0 0,1 0 1 0 0,0 0-1 0 0,0 0 0 0 0,-1 0 0 0 0,1 0 0 0 0,0 0 1 0 0,0 1-1 0 0,-1-1 0 0 0,1 0 0 0 0,0 0 0 0 0,0 0 0 0 0,-1 0 1 0 0,1 0-1 0 0,0 1 0 0 0,0-1 0 0 0,0 0 0 0 0,-1 0 0 0 0,1 0 1 0 0,0 1-7 0 0,-1 0-1 0 0,1 0 1 0 0,-1 0 0 0 0,1 0 0 0 0,0 0 0 0 0,-1 0 0 0 0,1 1 0 0 0,0-1 0 0 0,0 0 0 0 0,0 0 0 0 0,0 0-1 0 0,0 1 1 0 0,0 3 64 0 0,1 0-1 0 0,-1 0 0 0 0,1-1 1 0 0,0 1-1 0 0,1 0 0 0 0,-1-1 1 0 0,5 10-1 0 0,19 29 309 0 0,-5-9-419 0 0,-15-24-199 0 0,-1 0 0 0 0,0 1 0 0 0,0-1 0 0 0,-1 1 0 0 0,2 11 0 0 0,-4-12-1247 0 0,0 0 0 0 0,0 0 1 0 0,-2 12-1 0 0,1-9 154 0 0</inkml:trace>
</inkml:ink>
</file>

<file path=ppt/ink/ink6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0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76 195 512 0 0,'-18'1'1752'0'0,"16"-1"-1368"0"0,1 0 1 0 0,-1 0-1 0 0,1 0 0 0 0,-1 0 1 0 0,1 0-1 0 0,-1 1 0 0 0,1-1 1 0 0,-1 0-1 0 0,1 1 0 0 0,-1-1 1 0 0,1 1-1 0 0,-3 0 0 0 0,2 0 233 0 0,0 0 0 0 0,0 0 0 0 0,0 0 0 0 0,0 0 0 0 0,-1 0 0 0 0,1 0 1 0 0,0-1-1 0 0,0 0 0 0 0,-5 1 0 0 0,6-1-479 0 0,1 0 0 0 0,0 0 1 0 0,-1 0-1 0 0,1 0 0 0 0,-1 0 0 0 0,1 0 1 0 0,0 0-1 0 0,-1 0 0 0 0,1-1 1 0 0,-1 1-1 0 0,1 0 0 0 0,0 0 1 0 0,-1 0-1 0 0,1 0 0 0 0,0-1 0 0 0,-1 1 1 0 0,1 0-1 0 0,0-1 0 0 0,-1 1 1 0 0,1 0-1 0 0,0 0 0 0 0,0-1 0 0 0,-1 0 1 0 0,1 1-10 0 0,0-1 1 0 0,0 0-1 0 0,-1 0 1 0 0,1 0-1 0 0,0 0 1 0 0,0 1-1 0 0,0-1 1 0 0,0 0-1 0 0,0 0 0 0 0,1 0 1 0 0,-1 0-1 0 0,0 1 1 0 0,0-1-1 0 0,0 0 1 0 0,1 0-1 0 0,0 0 1 0 0,5-12 198 0 0,1 1 1 0 0,1 0-1 0 0,0 0 1 0 0,0 1-1 0 0,1 0 0 0 0,1 1 1 0 0,12-11-1 0 0,4-6-80 0 0,-19 20-200 0 0,1-1 1 0 0,0 1-1 0 0,0 0 1 0 0,0 0-1 0 0,16-8 0 0 0,-22 14-36 0 0,0 0-1 0 0,0 0 0 0 0,-1 0 0 0 0,1 0 1 0 0,0 0-1 0 0,0 1 0 0 0,0-1 0 0 0,0 1 0 0 0,0-1 1 0 0,0 1-1 0 0,0 0 0 0 0,0 0 0 0 0,0 0 0 0 0,0 0 1 0 0,0 0-1 0 0,0 0 0 0 0,0 1 0 0 0,0-1 1 0 0,0 0-1 0 0,0 1 0 0 0,0 0 0 0 0,0-1 0 0 0,0 1 1 0 0,0 0-1 0 0,0 0 0 0 0,-1 0 0 0 0,1 0 1 0 0,0 1-1 0 0,-1-1 0 0 0,1 0 0 0 0,-1 1 0 0 0,1-1 1 0 0,-1 1-1 0 0,0-1 0 0 0,0 1 0 0 0,2 3 0 0 0,12 23 34 0 0,-1 0-1 0 0,14 42 0 0 0,15 34 41 0 0,-31-81-87 0 0,-2-3-9 0 0,21 31-1 0 0,-27-45 8 0 0,0-1 1 0 0,0 0-1 0 0,0 0 0 0 0,1 0 0 0 0,0-1 0 0 0,0 1 0 0 0,1-1 1 0 0,-1 0-1 0 0,1-1 0 0 0,6 4 0 0 0,-5-4-199 0 0,0 0 1 0 0,0-1-1 0 0,-1 0 0 0 0,2 0 0 0 0,13 1 1 0 0,-17-3-334 0 0,-1 1 0 0 0,1-2 0 0 0,-1 1 0 0 0,1 0 0 0 0,0-1 0 0 0,3-1-1 0 0,-5 2-313 0 0,1-1 0 0 0,-1 0-1 0 0,1 0 1 0 0,-1 0 0 0 0,0-1-1 0 0,0 1 1 0 0,0-1 0 0 0,0 1-1 0 0,3-4 1 0 0,-1 0-766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5:35.72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10 130 688 0 0,'-3'3'511'0'0,"-4"6"9368"0"0,14-9-9327 0 0,6-3 730 0 0,1 0-1 0 0,15-7 1 0 0,52-26-124 0 0,-54 23-1212 0 0,43-15 0 0 0,-19 13 536 0 0,83-12 0 0 0,-128 26-462 0 0,2-1 9 0 0,0 1 1 0 0,1 0-1 0 0,0 0 0 0 0,-1 1 1 0 0,1 0-1 0 0,-1 0 0 0 0,1 1 1 0 0,15 4-1 0 0,-23-5-37 0 0,-1 0-1 0 0,1 1 0 0 0,0-1 1 0 0,0 1-1 0 0,0-1 1 0 0,0 1-1 0 0,0 0 1 0 0,-1-1-1 0 0,1 1 0 0 0,0 0 1 0 0,-1-1-1 0 0,1 1 1 0 0,0 0-1 0 0,-1 0 1 0 0,1-1-1 0 0,-1 1 1 0 0,1 0-1 0 0,-1 0 0 0 0,0 0 1 0 0,1 0-1 0 0,-1 0 1 0 0,0 0-1 0 0,1 0 1 0 0,-1 0-1 0 0,0 0 0 0 0,0 0 1 0 0,0 0-1 0 0,0 0 1 0 0,0 0-1 0 0,0 0 1 0 0,0 0-1 0 0,0 0 1 0 0,-1 0-1 0 0,1 0 0 0 0,0 0 1 0 0,-1 1-1 0 0,-2 5-8 0 0,1-1 0 0 0,-2 1 0 0 0,1 0 0 0 0,-5 5 0 0 0,2-1-45 0 0,4-7 29 0 0,0 0 0 0 0,0 1 0 0 0,0-1 0 0 0,1 0 0 0 0,0 1 0 0 0,0 0 0 0 0,0-1 0 0 0,0 1 0 0 0,0 5 0 0 0,2 0 42 0 0,0-1-1 0 0,0 1 1 0 0,3 12-1 0 0,2 8 57 0 0,-1 0 0 0 0,1 57 0 0 0,-7-85-52 0 0,1 0 1 0 0,0-1-1 0 0,0 1 1 0 0,1-1-1 0 0,-1 1 1 0 0,0 0-1 0 0,0-1 1 0 0,1 1-1 0 0,-1-1 1 0 0,1 1-1 0 0,0-1 1 0 0,-1 1-1 0 0,1-1 1 0 0,0 1-1 0 0,0-1 1 0 0,0 0-1 0 0,0 1 1 0 0,0-1-1 0 0,0 0 1 0 0,0 0-1 0 0,0 0 1 0 0,0 0 0 0 0,1 0-1 0 0,1 2 1 0 0,0-2-11 0 0,-1 0 0 0 0,1-1 0 0 0,-1 1 1 0 0,1-1-1 0 0,-1 1 0 0 0,1-1 0 0 0,-1 0 1 0 0,1 0-1 0 0,0 0 0 0 0,-1 0 0 0 0,1 0 1 0 0,-1-1-1 0 0,1 1 0 0 0,4-2 0 0 0,5-2-122 0 0,0 0 0 0 0,0 0 0 0 0,0-1 0 0 0,-1-1 0 0 0,0 0 0 0 0,0-1-1 0 0,17-13 1 0 0,-23 16-103 0 0,0 0-1 0 0,-1-1 1 0 0,1 0 0 0 0,-1 0-1 0 0,0 0 1 0 0,0-1-1 0 0,0 1 1 0 0,-1-1-1 0 0,0 0 1 0 0,0 0 0 0 0,-1 0-1 0 0,1 0 1 0 0,-1-1-1 0 0,-1 1 1 0 0,1-1 0 0 0,0-9-1 0 0,-1 4 173 0 0,-1 1 1 0 0,0-1-1 0 0,-1 0 1 0 0,0 0-1 0 0,-1 1 1 0 0,0-1-1 0 0,-1 1 0 0 0,-5-16 1 0 0,6 22 132 0 0,0 1 1 0 0,0 0-1 0 0,0-1 1 0 0,0 1-1 0 0,-1 0 1 0 0,1 1-1 0 0,-1-1 1 0 0,0 0-1 0 0,0 1 1 0 0,-1 0-1 0 0,1-1 1 0 0,-1 1-1 0 0,1 1 1 0 0,-1-1-1 0 0,0 0 1 0 0,0 1-1 0 0,0 0 1 0 0,-1 0-1 0 0,1 0 1 0 0,0 1-1 0 0,-1-1 1 0 0,1 1-1 0 0,-9-1 1 0 0,1 1 228 0 0,0 0-1 0 0,1 2 1 0 0,-1-1 0 0 0,0 1 0 0 0,0 1-1 0 0,1 0 1 0 0,-1 1 0 0 0,-17 6 0 0 0,24-7-256 0 0,0 0 0 0 0,0 0 0 0 0,0 1-1 0 0,0-1 1 0 0,0 1 0 0 0,0 0 0 0 0,1 0 0 0 0,0 1 0 0 0,0-1 0 0 0,0 1 0 0 0,0 0 0 0 0,0 0 0 0 0,1 0 0 0 0,-1 1 0 0 0,1-1 0 0 0,0 1 0 0 0,1 0 0 0 0,-1 0 0 0 0,1 0 0 0 0,-3 8 0 0 0,5-10-45 0 0,-1 0 0 0 0,1-1 0 0 0,0 1 0 0 0,0 0 0 0 0,0 0 0 0 0,0-1 0 0 0,0 1 0 0 0,0 0 0 0 0,1-1 0 0 0,0 1 0 0 0,-1 0 1 0 0,1-1-1 0 0,0 1 0 0 0,2 3 0 0 0,-1-2-24 0 0,0 0 0 0 0,1-1 0 0 0,0 1 0 0 0,0 0 0 0 0,0-1-1 0 0,0 0 1 0 0,7 6 0 0 0,0-2-112 0 0,1 0 0 0 0,0 0-1 0 0,0-2 1 0 0,1 1-1 0 0,16 5 1 0 0,34 7-2775 0 0,-29-12 1703 0 0</inkml:trace>
</inkml:ink>
</file>

<file path=ppt/ink/ink6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1.2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470 18 656 0 0,'-2'-2'369'0'0,"0"0"1"0"0,0 1-1 0 0,1-1 0 0 0,-1 1 0 0 0,-1 0 1 0 0,1-1-1 0 0,0 1 0 0 0,0 0 1 0 0,0 0-1 0 0,-1 1 0 0 0,1-1 0 0 0,0 0 1 0 0,-1 1-1 0 0,1-1 0 0 0,-1 1 0 0 0,1 0 1 0 0,0 0-1 0 0,-1 0 0 0 0,1 0 0 0 0,-1 0 1 0 0,1 0-1 0 0,-1 1 0 0 0,1-1 0 0 0,0 1 1 0 0,-1 0-1 0 0,1 0 0 0 0,0 0 1 0 0,0 0-1 0 0,-1 0 0 0 0,1 0 0 0 0,-3 3 1 0 0,-7 4 406 0 0,1 1 0 0 0,0 0 0 0 0,0 1 0 0 0,-11 14 0 0 0,10-11-647 0 0,-16 17 376 0 0,-92 87 700 0 0,68-76-797 0 0,34-29-384 0 0,0 2-1 0 0,1 0 1 0 0,1 1-1 0 0,-22 25 0 0 0,30-26-736 0 0,8-14 615 0 0,0 0-1 0 0,0 1 1 0 0,0-1 0 0 0,0 0-1 0 0,0 0 1 0 0,0 0-1 0 0,0 1 1 0 0,0-1 0 0 0,0 0-1 0 0,0 0 1 0 0,0 1-1 0 0,0-1 1 0 0,0 0 0 0 0,0 0-1 0 0,0 1 1 0 0,0-1-1 0 0,0 0 1 0 0,0 0 0 0 0,0 1-1 0 0,0-1 1 0 0,0 0 0 0 0,0 0-1 0 0,0 1 1 0 0,0-1-1 0 0,0 0 1 0 0,1 0 0 0 0,-1 0-1 0 0,0 1 1 0 0,0-1-1 0 0,0 0 1 0 0,0 0 0 0 0,1 0-1 0 0,-1 1 1 0 0,0-1-1 0 0,0 0 1 0 0,0 0 0 0 0,1 0-1 0 0,-1 0 1 0 0,0 0-1 0 0,0 0 1 0 0,1 0 0 0 0,-1 1-1 0 0,0-1 1 0 0,0 0 0 0 0,0 0-1 0 0,1 0 1 0 0,-1 0-1 0 0,0 0 1 0 0,0 0 0 0 0,1 0-1 0 0,-1 0 1 0 0,1 0-1 0 0,6 0-2968 0 0</inkml:trace>
</inkml:ink>
</file>

<file path=ppt/ink/ink6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2.4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90 0 16 0 0,'14'15'8381'0'0,"0"1"-3934"0"0,-2-2-3796 0 0,0 1 1 0 0,-1 1-1 0 0,17 32 1 0 0,-13-14-37 0 0,-7-15-432 0 0,0-1 0 0 0,1 0-1 0 0,1-1 1 0 0,0 0-1 0 0,15 17 1 0 0,-22-31-182 0 0,0 0 0 0 0,0 0 0 0 0,1 0 0 0 0,-1-1 0 0 0,1 1 0 0 0,-1-1 0 0 0,1 0 0 0 0,0 0 0 0 0,0 0-1 0 0,4 1 1 0 0,-6-2-12 0 0,0-1 0 0 0,-1 1 0 0 0,1-1 0 0 0,0 0 0 0 0,-1 0-1 0 0,1 0 1 0 0,0 0 0 0 0,-1 0 0 0 0,1 0 0 0 0,0 0 0 0 0,-1 0-1 0 0,1-1 1 0 0,0 1 0 0 0,-1-1 0 0 0,1 1 0 0 0,0-1 0 0 0,-1 0-1 0 0,1 1 1 0 0,-1-1 0 0 0,1 0 0 0 0,-1 0 0 0 0,0 0 0 0 0,1 0-1 0 0,-1 0 1 0 0,0-1 0 0 0,0 1 0 0 0,0 0 0 0 0,2-3 0 0 0,-2 3 8 0 0,0 0 1 0 0,0-1-1 0 0,-1 1 0 0 0,1 0 1 0 0,0-1-1 0 0,-1 1 1 0 0,1-1-1 0 0,-1 1 1 0 0,1-1-1 0 0,-1 1 1 0 0,0-1-1 0 0,1 1 1 0 0,-1-1-1 0 0,0 0 1 0 0,0 1-1 0 0,0-1 0 0 0,0 1 1 0 0,-1-1-1 0 0,1 1 1 0 0,-1-3-1 0 0,0 1 3 0 0,-1 0-1 0 0,1 0 0 0 0,0 1 1 0 0,-1-1-1 0 0,0 1 1 0 0,0-1-1 0 0,0 1 0 0 0,0 0 1 0 0,0-1-1 0 0,-3-1 1 0 0,-3-2-8 0 0,1 1 1 0 0,-2-1 0 0 0,1 2 0 0 0,-1-1-1 0 0,1 1 1 0 0,-12-4 0 0 0,11 6 3 0 0,0 0-1 0 0,0 0 1 0 0,-1 1 0 0 0,1 0 0 0 0,-1 1-1 0 0,1 0 1 0 0,-1 0 0 0 0,-15 3 0 0 0,-8 3 76 0 0,-34 12-1 0 0,41-11 0 0 0,8 1-27 0 0,15-7-13 0 0,1 1 1 0 0,-1-1-1 0 0,0 0 1 0 0,0 0-1 0 0,0 0 1 0 0,0 0-1 0 0,-3 0 1 0 0,19-12 59 0 0,1 0-62 0 0,1 1 1 0 0,22-11-1 0 0,0 0-49 0 0,18-14 226 0 0,105-47 0 0 0,-146 74-48 0 0,24-16 0 0 0,-35 22-15 0 0,-51 24-84 0 0,-21 11 39 0 0,47-19-103 0 0,0 1 0 0 0,1 0 0 0 0,1 1 0 0 0,-36 38 0 0 0,47-44 13 0 0,0-2 27 0 0,-15 21 0 0 0,23-27-32 0 0,-1 1 0 0 0,1-1 1 0 0,-1 0-1 0 0,1 1 0 0 0,0-1 0 0 0,0 1 0 0 0,0-1 1 0 0,0 1-1 0 0,1 0 0 0 0,-1-1 0 0 0,1 1 1 0 0,-1 0-1 0 0,1 0 0 0 0,0 4 0 0 0,0-6-3 0 0,0 0 1 0 0,0 0-1 0 0,0 0 0 0 0,1 0 0 0 0,-1-1 0 0 0,0 1 1 0 0,0 0-1 0 0,1 0 0 0 0,-1-1 0 0 0,1 1 0 0 0,-1 0 1 0 0,0 0-1 0 0,1-1 0 0 0,-1 1 0 0 0,1-1 0 0 0,0 1 1 0 0,-1 0-1 0 0,1-1 0 0 0,-1 1 0 0 0,1-1 0 0 0,0 1 1 0 0,-1-1-1 0 0,1 0 0 0 0,1 1 0 0 0,0 0 1 0 0,-1-1 0 0 0,1 0 0 0 0,0 1-1 0 0,0-1 1 0 0,-1 0 0 0 0,1 0 0 0 0,0 0 0 0 0,0-1-1 0 0,-1 1 1 0 0,4-1 0 0 0,3-1-2 0 0,0-1 0 0 0,0 0 0 0 0,12-7 0 0 0,87-53-321 0 0,-85 49 284 0 0,29-26-1 0 0,-32 25 64 0 0,-18 14-24 0 0,-1 0 0 0 0,1 0 0 0 0,0 1 0 0 0,0-1-1 0 0,0 0 1 0 0,0 1 0 0 0,1-1 0 0 0,-1 1 0 0 0,0-1 0 0 0,0 1 0 0 0,0 0-1 0 0,0-1 1 0 0,0 1 0 0 0,3 0 0 0 0,-4 0 0 0 0,0 0 0 0 0,0 0 0 0 0,0 0 0 0 0,1 0 1 0 0,-1 0-1 0 0,0 0 0 0 0,0 0 0 0 0,0 0 0 0 0,0 1 0 0 0,0-1 0 0 0,1 0 0 0 0,-1 0 1 0 0,0 0-1 0 0,0 0 0 0 0,0 0 0 0 0,0 0 0 0 0,0 0 0 0 0,0 1 0 0 0,0-1 0 0 0,0 0 1 0 0,1 0-1 0 0,-1 0 0 0 0,0 0 0 0 0,0 0 0 0 0,0 1 0 0 0,0-1 0 0 0,0 0 1 0 0,0 0-1 0 0,0 0 0 0 0,0 0 0 0 0,0 0 0 0 0,0 1 0 0 0,0-1 0 0 0,0 0 0 0 0,0 0 1 0 0,-5 11 32 0 0,3-9-35 0 0,0 0 0 0 0,0 0-1 0 0,0 0 1 0 0,-1 0 0 0 0,1 0-1 0 0,0-1 1 0 0,-1 1 0 0 0,0-1 0 0 0,-4 2-1 0 0,-27 8-18 0 0,-3 0 21 0 0,1 1 1 0 0,-54 27-1 0 0,57-19 70 0 0,30-19-65 0 0,6-3-13 0 0,0-1 0 0 0,0 1 0 0 0,-1 0 0 0 0,1-1 0 0 0,-1 1 0 0 0,4-5 0 0 0,0 0 47 0 0,108-98 8 0 0,-114 104-48 0 0,0 1 0 0 0,0 0 1 0 0,0 0-1 0 0,0 0 0 0 0,0-1 0 0 0,1 1 0 0 0,-1 0 1 0 0,0 0-1 0 0,0 0 0 0 0,0 0 0 0 0,1 0 0 0 0,-1-1 1 0 0,0 1-1 0 0,0 0 0 0 0,0 0 0 0 0,1 0 0 0 0,-1 0 0 0 0,0 0 1 0 0,0 0-1 0 0,1 0 0 0 0,-1 0 0 0 0,0 0 0 0 0,0 0 1 0 0,1 0-1 0 0,-1 0 0 0 0,0 0 0 0 0,0 0 0 0 0,0 0 1 0 0,1 0-1 0 0,-1 0 0 0 0,0 0 0 0 0,0 0 0 0 0,1 0 1 0 0,-1 0-1 0 0,0 0 0 0 0,0 0 0 0 0,1 0 0 0 0,-1 0 1 0 0,0 1-1 0 0,0-1 0 0 0,1 0 0 0 0,4 11-68 0 0,0 1-212 0 0,-2-10-34 0 0,-1 0 0 0 0,1-1 0 0 0,-1 1 0 0 0,1-1 1 0 0,-1 0-1 0 0,1 1 0 0 0,5 0 0 0 0,-3 0-683 0 0,7 1-1220 0 0</inkml:trace>
</inkml:ink>
</file>

<file path=ppt/ink/ink6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0,'0'0'586'0'0,"0"13"5256"0"0,5 55-800 0 0,13 36-2084 0 0,-8-52-1691 0 0,0-6-632 0 0,5 38-58 0 0,-14-75-620 0 0,0 1-1 0 0,-1-1 0 0 0,0 1 1 0 0,-1 0-1 0 0,0-1 1 0 0,-3 14-1 0 0,3-19-244 0 0,0-1 0 0 0,0 0 1 0 0,0 0-1 0 0,-1 0 0 0 0,1 1 0 0 0,-1-1 0 0 0,0 0 0 0 0,1-1 0 0 0,-1 1 0 0 0,-1 0 0 0 0,1-1 0 0 0,0 1 0 0 0,-1-1 0 0 0,1 1 1 0 0,-1-1-1 0 0,0 0 0 0 0,0 0 0 0 0,-5 2 0 0 0,3-3-1426 0 0</inkml:trace>
</inkml:ink>
</file>

<file path=ppt/ink/ink6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3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96 440 0 0,'22'-14'7879'0'0,"75"-12"-1623"0"0,1 5-4071 0 0,101-10-2776 0 0,-160 28-1762 0 0,-25 3 1236 0 0</inkml:trace>
</inkml:ink>
</file>

<file path=ppt/ink/ink6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15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202 67 512 0 0,'-2'-1'309'0'0,"1"-1"0"0"0,-1 1 0 0 0,1-1 0 0 0,-1 1 0 0 0,0 0 0 0 0,0 0-1 0 0,1 0 1 0 0,-1 0 0 0 0,0 0 0 0 0,0 0 0 0 0,0 0 0 0 0,0 1 0 0 0,0-1 0 0 0,0 1 0 0 0,0-1 0 0 0,0 1-1 0 0,0 0 1 0 0,-1 0 0 0 0,1 0 0 0 0,-2 0 0 0 0,0 1-21 0 0,1 0 0 0 0,-1 0-1 0 0,1 0 1 0 0,0 0 0 0 0,-1 1 0 0 0,1 0 0 0 0,0-1-1 0 0,0 1 1 0 0,0 0 0 0 0,0 1 0 0 0,-2 1-1 0 0,-6 7 254 0 0,1 0-1 0 0,0 1 1 0 0,0 0-1 0 0,-10 20 1 0 0,11-18-286 0 0,2 0 0 0 0,0 1 1 0 0,0 0-1 0 0,1 0 0 0 0,1 1 1 0 0,1 0-1 0 0,0 0 0 0 0,1 0 1 0 0,0 0-1 0 0,1 22 0 0 0,2-35-220 0 0,0 0 0 0 0,0 0-1 0 0,0 0 1 0 0,1 0 0 0 0,-1 0-1 0 0,1-1 1 0 0,0 1 0 0 0,0 0-1 0 0,0 0 1 0 0,0-1 0 0 0,0 1-1 0 0,1-1 1 0 0,-1 1 0 0 0,1-1 0 0 0,0 1-1 0 0,-1-1 1 0 0,4 3 0 0 0,-2-2-10 0 0,1-1 1 0 0,0 1 0 0 0,0 0 0 0 0,0-1 0 0 0,0 0 0 0 0,0 0 0 0 0,0 0 0 0 0,1-1-1 0 0,8 3 1 0 0,0-2-11 0 0,-1 0-1 0 0,1-1 1 0 0,0-1-1 0 0,0 0 1 0 0,0 0-1 0 0,24-5 1 0 0,-12 0-115 0 0,-1 0 1 0 0,0-2 0 0 0,0-1-1 0 0,-1-1 1 0 0,0 0-1 0 0,0-2 1 0 0,27-18 0 0 0,-45 25 78 0 0,0 0 0 0 0,0-1 1 0 0,0 0-1 0 0,0 0 0 0 0,-1 0 0 0 0,1-1 1 0 0,-2 0-1 0 0,1 1 0 0 0,0-1 0 0 0,-1-1 1 0 0,0 1-1 0 0,-1 0 0 0 0,1-1 0 0 0,-1 1 1 0 0,-1-1-1 0 0,1 0 0 0 0,-1 0 0 0 0,0 0 1 0 0,0 1-1 0 0,-1-9 0 0 0,-1 1 4 0 0,0 0-1 0 0,0 0 1 0 0,-1 0-1 0 0,-1 0 1 0 0,0 1-1 0 0,-1-1 1 0 0,-1 1-1 0 0,0 0 1 0 0,-8-13-1 0 0,12 22 17 0 0,-1 1-1 0 0,0-1 1 0 0,0 1-1 0 0,-1 0 1 0 0,1 0 0 0 0,0 0-1 0 0,-1 0 1 0 0,0 1-1 0 0,0-1 1 0 0,0 1 0 0 0,0 0-1 0 0,0-1 1 0 0,0 1 0 0 0,-1 1-1 0 0,1-1 1 0 0,-1 0-1 0 0,1 1 1 0 0,-1 0 0 0 0,0 0-1 0 0,0 0 1 0 0,1 0-1 0 0,-7 0 1 0 0,3 1 6 0 0,-1 0-1 0 0,0 1 0 0 0,1 0 1 0 0,-1 0-1 0 0,1 0 1 0 0,-1 1-1 0 0,1 1 1 0 0,0-1-1 0 0,0 1 1 0 0,-10 5-1 0 0,-2 2 34 0 0,0 1 0 0 0,1 1 0 0 0,0 1 0 0 0,-22 20 0 0 0,30-24-45 0 0,0 2-1 0 0,1-1 1 0 0,1 1-1 0 0,-1 0 1 0 0,2 1 0 0 0,0 0-1 0 0,-11 24 1 0 0,-7 33 80 0 0,23-61-70 0 0,0 0-1 0 0,1 0 1 0 0,0 0-1 0 0,0 0 1 0 0,1 0-1 0 0,1 16 1 0 0,-1-21 6 0 0,0-1 0 0 0,1 0-1 0 0,0 1 1 0 0,-1-1 0 0 0,1 0 0 0 0,0 0 0 0 0,0 1 0 0 0,0-1 0 0 0,0 0 0 0 0,1 0 0 0 0,-1 0 0 0 0,1 0 0 0 0,-1 0 0 0 0,1-1 0 0 0,0 1 0 0 0,1 1-1 0 0,1 0 3 0 0,-1-1 0 0 0,1 0-1 0 0,0 1 1 0 0,0-2 0 0 0,0 1-1 0 0,0 0 1 0 0,0-1-1 0 0,6 1 1 0 0,6 1-10 0 0,0-1 0 0 0,-1-1-1 0 0,29-1 1 0 0,-40-1-9 0 0,20 0-28 0 0,0-2 0 0 0,1-1-1 0 0,-1 0 1 0 0,-1-2-1 0 0,1-1 1 0 0,28-12 0 0 0,-42 14 23 0 0,1 0-1 0 0,-1 0 1 0 0,0-1 0 0 0,-1 0 0 0 0,0-1 0 0 0,0 0 0 0 0,0 0 0 0 0,10-12 0 0 0,-16 15 39 0 0,1 0 0 0 0,-2 0 0 0 0,1-1 0 0 0,0 1 0 0 0,-1-1 0 0 0,1 1 0 0 0,-1-1 0 0 0,-1 0 0 0 0,1 0 0 0 0,-1 0 0 0 0,1 0 0 0 0,-2 0 1 0 0,1 0-1 0 0,0 0 0 0 0,-1 0 0 0 0,0 0 0 0 0,0 0 0 0 0,-1 0 0 0 0,1 0 0 0 0,-3-9 0 0 0,-8-25 365 0 0,5 21 174 0 0,-4-24-1 0 0,10 43-237 0 0,5 18 218 0 0,6 21 0 0 0,60 125 57 0 0,-38-90-388 0 0,-15-28-154 0 0,-3 0 0 0 0,16 80 0 0 0,-25-96-45 0 0,-2 0 1 0 0,-1 0-1 0 0,-2 0 0 0 0,0 1 1 0 0,-3-1-1 0 0,0 0 0 0 0,-8 34 1 0 0,5-48 5 0 0,0 1 0 0 0,-1-1 1 0 0,-1 0-1 0 0,-1 0 0 0 0,-1-1 1 0 0,0 0-1 0 0,-1 0 0 0 0,0-1 1 0 0,-17 18-1 0 0,20-25 2 0 0,-1-1-1 0 0,1 0 1 0 0,-2 0-1 0 0,1 0 1 0 0,0-1 0 0 0,-1-1-1 0 0,0 0 1 0 0,-1 0-1 0 0,-16 6 1 0 0,18-8 8 0 0,0-1 0 0 0,1 0 0 0 0,-1-1 0 0 0,0 0 0 0 0,0 0 0 0 0,0 0 0 0 0,0-1 0 0 0,0-1 0 0 0,0 1 0 0 0,0-1 0 0 0,0-1 0 0 0,0 1 0 0 0,-9-4 0 0 0,8 2 1 0 0,1-1-1 0 0,-1 1 1 0 0,1-1-1 0 0,0-1 0 0 0,1 1 1 0 0,-1-2-1 0 0,1 1 1 0 0,0-1-1 0 0,-11-11 1 0 0,13 11-4 0 0,0 0 1 0 0,1 0 0 0 0,0 0-1 0 0,1-1 1 0 0,-1 1 0 0 0,1-1-1 0 0,0 0 1 0 0,1 0-1 0 0,0 0 1 0 0,0 0 0 0 0,0 0-1 0 0,0-11 1 0 0,0 5-23 0 0,2 0 0 0 0,0 0-1 0 0,0 0 1 0 0,1 0 0 0 0,1 0 0 0 0,0 1 0 0 0,0-1 0 0 0,2 0-1 0 0,-1 1 1 0 0,2 0 0 0 0,0 0 0 0 0,0 0 0 0 0,1 0-1 0 0,0 1 1 0 0,1 0 0 0 0,0 1 0 0 0,1-1 0 0 0,0 1-1 0 0,1 1 1 0 0,0-1 0 0 0,0 2 0 0 0,1-1 0 0 0,0 1 0 0 0,16-9-1 0 0,-2 4-14 0 0,1 2 0 0 0,0 0 0 0 0,45-11-1 0 0,82-9-317 0 0,-65 22-809 0 0,-28 10-3218 0 0,-35 0 1572 0 0</inkml:trace>
</inkml:ink>
</file>

<file path=ppt/ink/ink6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32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47 171 512 0 0,'-7'0'2482'0'0,"-11"-5"10536"0"0,12 4-11033 0 0,5 1-1918 0 0,0-1-1 0 0,0 1 1 0 0,1 0-1 0 0,-1 0 1 0 0,0 0-1 0 0,1-1 1 0 0,-1 1-1 0 0,0 0 1 0 0,0-1-1 0 0,1 1 1 0 0,-1 0-1 0 0,1-1 1 0 0,-1 1-1 0 0,0-1 1 0 0,1 1-1 0 0,-1-1 1 0 0,1 1-1 0 0,-1-1 1 0 0,1 0-1 0 0,0 1 1 0 0,-1-1-1 0 0,1 0 1 0 0,-1 1-1 0 0,1-1 1 0 0,0-1-1 0 0,0 1-22 0 0,0 0 0 0 0,0 0 0 0 0,0-1-1 0 0,0 1 1 0 0,0 0 0 0 0,1 0 0 0 0,-1 0-1 0 0,0-1 1 0 0,1 1 0 0 0,-1 0-1 0 0,1 0 1 0 0,-1 0 0 0 0,1 0 0 0 0,0 0-1 0 0,-1 0 1 0 0,3-2 0 0 0,9-12 86 0 0,2 1 0 0 0,0 0 0 0 0,1 1 0 0 0,22-16 1 0 0,-29 23-97 0 0,1 1 0 0 0,0 0 0 0 0,-1 0 0 0 0,2 0 0 0 0,-1 1 1 0 0,0 1-1 0 0,1 0 0 0 0,0 0 0 0 0,0 1 0 0 0,19-3 1 0 0,-27 5-28 0 0,1 0 0 0 0,-1 0 1 0 0,1 1-1 0 0,-1-1 1 0 0,1 1-1 0 0,-1-1 0 0 0,1 1 1 0 0,-1 0-1 0 0,1 0 0 0 0,-1 0 1 0 0,0 0-1 0 0,1 0 1 0 0,-1 1-1 0 0,0-1 0 0 0,4 4 1 0 0,-4-2 1 0 0,1 0 1 0 0,-1 0 0 0 0,1 0-1 0 0,-1 0 1 0 0,0 1 0 0 0,0-1-1 0 0,0 1 1 0 0,-1 0 0 0 0,2 5-1 0 0,1 6 32 0 0,-1 1 1 0 0,0 0-1 0 0,-2 0 0 0 0,1 17 0 0 0,-2-24-12 0 0,2 46 111 0 0,-1 6-24 0 0,3 0 0 0 0,19 103 0 0 0,-20-154-101 0 0,12 47 62 0 0,-12-51-60 0 0,-1 0 0 0 0,1 0 0 0 0,0 0 1 0 0,0 0-1 0 0,1-1 0 0 0,6 10 0 0 0,-8-14-15 0 0,-1 1 0 0 0,1-1-1 0 0,-1 1 1 0 0,1-1 0 0 0,-1 0-1 0 0,1 0 1 0 0,0 0 0 0 0,0 0-1 0 0,0 0 1 0 0,0 0 0 0 0,0 0-1 0 0,0-1 1 0 0,0 1 0 0 0,0 0-1 0 0,0-1 1 0 0,0 0 0 0 0,2 1-1 0 0,0-1-56 0 0,-1-1-1 0 0,1 1 1 0 0,-1-1-1 0 0,1 1 1 0 0,-1-1-1 0 0,1 0 0 0 0,-1 0 1 0 0,0-1-1 0 0,5-1 1 0 0,-1-1-330 0 0,0 0 1 0 0,0-1-1 0 0,-1 0 1 0 0,0 0-1 0 0,0 0 1 0 0,0-1-1 0 0,0 1 1 0 0,5-9-1 0 0,-7 8-1666 0 0,0-1 0 0 0,0 1 0 0 0,2-8 0 0 0,-1 3-499 0 0</inkml:trace>
</inkml:ink>
</file>

<file path=ppt/ink/ink6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3.6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433 21 120 0 0,'-2'-4'-330'0'0,"1"3"1095"0"0,-1-1 2 0 0,1 0-1 0 0,0 1 0 0 0,0-1 0 0 0,-1 1 1 0 0,1-1-1 0 0,-1 1 0 0 0,-3-3 1 0 0,4 4-510 0 0,1 0 0 0 0,-1 0 1 0 0,0 0-1 0 0,0 0 0 0 0,0-1 1 0 0,0 1-1 0 0,0 0 0 0 0,0 1 1 0 0,0-1-1 0 0,1 0 0 0 0,-1 0 1 0 0,0 0-1 0 0,0 0 0 0 0,0 1 1 0 0,0-1-1 0 0,0 0 0 0 0,1 1 1 0 0,-1-1-1 0 0,0 1 0 0 0,0-1 0 0 0,0 1 1 0 0,1-1-1 0 0,-1 1 0 0 0,-1 0 1 0 0,-10 11 572 0 0,0 0 1 0 0,1 0-1 0 0,0 1 1 0 0,-17 27-1 0 0,0 0 243 0 0,-59 61 450 0 0,-1 0-638 0 0,88-100-883 0 0,-105 148 285 0 0,103-146-362 0 0,1 0 1 0 0,-1 1-1 0 0,1-1 1 0 0,-1 0-1 0 0,0 8 1 0 0,1-11 30 0 0,1 1 1 0 0,0-1 0 0 0,0 0-1 0 0,0 0 1 0 0,0 1-1 0 0,0-1 1 0 0,0 0-1 0 0,0 1 1 0 0,0-1 0 0 0,0 0-1 0 0,0 1 1 0 0,0-1-1 0 0,0 0 1 0 0,1 0-1 0 0,-1 1 1 0 0,0-1 0 0 0,0 0-1 0 0,0 1 1 0 0,0-1-1 0 0,0 0 1 0 0,1 0 0 0 0,-1 1-1 0 0,0-1 1 0 0,0 0-1 0 0,0 0 1 0 0,1 0-1 0 0,-1 1 1 0 0,0-1 0 0 0,1 0-1 0 0,-1 0-120 0 0,1 0 0 0 0,0 0 0 0 0,0 0 0 0 0,0 0 0 0 0,0 0 0 0 0,0 0 0 0 0,0 0 0 0 0,0 0 0 0 0,-1-1 0 0 0,1 1 0 0 0,0 0 0 0 0,0-1 0 0 0,0 1 1 0 0,0 0-1 0 0,1-2 0 0 0,11-5-3253 0 0,2-3-272 0 0</inkml:trace>
</inkml:ink>
</file>

<file path=ppt/ink/ink6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5.42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7 153 512 0 0,'0'0'108'0'0,"-1"0"-1"0"0,1 0 1 0 0,0 0 0 0 0,0 0-1 0 0,-1 0 1 0 0,1 0 0 0 0,0 0 0 0 0,0 0-1 0 0,-1 0 1 0 0,1 0 0 0 0,0 0-1 0 0,0 0 1 0 0,-1 0 0 0 0,1 0-1 0 0,0 0 1 0 0,0 1 0 0 0,0-1-1 0 0,-1 0 1 0 0,1 0 0 0 0,0 0-1 0 0,0 0 1 0 0,0 1 0 0 0,0-1-1 0 0,-1 0 1 0 0,1 0 0 0 0,0 0-1 0 0,0 1 1 0 0,0-1 0 0 0,0 0-1 0 0,0 0 1 0 0,0 1 0 0 0,-1-1-1 0 0,1 0 1 0 0,0 0 0 0 0,0 1-1 0 0,0-1 1 0 0,3 13 2157 0 0,9 10 175 0 0,-8-15-1843 0 0,-1 0 0 0 0,0 0 0 0 0,0 0 1 0 0,-1 0-1 0 0,0 0 0 0 0,-1 1 0 0 0,1-1 1 0 0,-1 15-1 0 0,1 1 328 0 0,-1-21-847 0 0,-1 0-1 0 0,0 0 1 0 0,0 0 0 0 0,0-1 0 0 0,0 1 0 0 0,0 0 0 0 0,0 0 0 0 0,-1 0 0 0 0,0-1 0 0 0,1 1 0 0 0,-1 0 0 0 0,0-1 0 0 0,0 1 0 0 0,-1 0-1 0 0,1-1 1 0 0,0 1 0 0 0,-1-1 0 0 0,0 0 0 0 0,1 0 0 0 0,-4 4 0 0 0,5-7-68 0 0,0 1 1 0 0,0 0-1 0 0,0 0 1 0 0,0-1-1 0 0,0 1 0 0 0,0 0 1 0 0,0-1-1 0 0,0 1 1 0 0,0 0-1 0 0,0 0 0 0 0,0-1 1 0 0,0 1-1 0 0,0 0 0 0 0,0-1 1 0 0,0 1-1 0 0,0 0 1 0 0,-1 0-1 0 0,1-1 0 0 0,0 1 1 0 0,0 0-1 0 0,0 0 1 0 0,0-1-1 0 0,-1 1 0 0 0,1 0 1 0 0,0 0-1 0 0,0 0 1 0 0,0 0-1 0 0,-1-1 0 0 0,1 1 1 0 0,0 0-1 0 0,0 0 1 0 0,-1 0-1 0 0,1 0 0 0 0,0 0 1 0 0,0 0-1 0 0,-1-1 1 0 0,1 1-1 0 0,0 0 0 0 0,-1 0 1 0 0,1 0-1 0 0,0 0 0 0 0,0 0 1 0 0,-1 0-1 0 0,1 0 1 0 0,0 0-1 0 0,-1 0 0 0 0,1 0 1 0 0,0 0-1 0 0,0 1 1 0 0,-1-1-1 0 0,1 0 0 0 0,0 0 1 0 0,0 0-1 0 0,-1 0 1 0 0,1 0-1 0 0,0 0 0 0 0,0 1 1 0 0,-1-1-1 0 0,1 0 1 0 0,0 0-1 0 0,0 0 0 0 0,0 1 1 0 0,-1-1-1 0 0,1 0 0 0 0,0 0 1 0 0,0 1-1 0 0,0-1 1 0 0,0 0-1 0 0,-1 1 0 0 0,2-22 90 0 0,-1 21-97 0 0,9-51 42 0 0,2 0 1 0 0,19-50 0 0 0,-29 97-46 0 0,0 0-1 0 0,1 1 1 0 0,0-1-1 0 0,-1 1 1 0 0,1-1 0 0 0,1 1-1 0 0,-1 0 1 0 0,0 0 0 0 0,1 0-1 0 0,-1 0 1 0 0,1 0-1 0 0,0 0 1 0 0,6-4 0 0 0,-7 6-1 0 0,-1 1 0 0 0,1-1-1 0 0,-1 0 1 0 0,1 1 0 0 0,-1-1 0 0 0,1 1 0 0 0,0-1 0 0 0,-1 1 0 0 0,1 0 0 0 0,0 0 0 0 0,0 0 0 0 0,-1 0 0 0 0,1 0 0 0 0,0 0 0 0 0,-1 0 0 0 0,1 0-1 0 0,0 1 1 0 0,-1-1 0 0 0,1 1 0 0 0,-1-1 0 0 0,1 1 0 0 0,0 0 0 0 0,-1-1 0 0 0,1 1 0 0 0,-1 0 0 0 0,0 0 0 0 0,1 0 0 0 0,-1 0 0 0 0,0 0 0 0 0,0 1-1 0 0,1-1 1 0 0,-1 0 0 0 0,0 1 0 0 0,1 1 0 0 0,6 8 41 0 0,0 0 0 0 0,-1 1 1 0 0,-1 0-1 0 0,9 20 0 0 0,14 54 345 0 0,-18-43 600 0 0,-8-69-963 0 0,-2 18-15 0 0,0 0 0 0 0,0 0 0 0 0,1 0-1 0 0,0 1 1 0 0,4-10 0 0 0,9-14-50 0 0,1 2-1 0 0,2 0 1 0 0,34-42 0 0 0,-47 64 41 0 0,0 1 0 0 0,0 0 1 0 0,0 1-1 0 0,1-1 0 0 0,0 1 0 0 0,0 0 1 0 0,0 1-1 0 0,0-1 0 0 0,1 1 1 0 0,0 0-1 0 0,11-4 1 0 0,-17 8 0 0 0,-1 0 0 0 0,1 0 0 0 0,-1-1 0 0 0,1 1 0 0 0,0 0 0 0 0,-1 0 0 0 0,1 0 0 0 0,-1 0 1 0 0,1 0-1 0 0,0 0 0 0 0,-1 0 0 0 0,1 1 0 0 0,-1-1 0 0 0,1 0 0 0 0,-1 0 0 0 0,1 0 1 0 0,0 1-1 0 0,-1-1 0 0 0,1 0 0 0 0,-1 0 0 0 0,1 1 0 0 0,-1-1 0 0 0,0 0 0 0 0,1 1 1 0 0,0 0-1 0 0,0 0 6 0 0,0 0 1 0 0,-1 0-1 0 0,1 1 1 0 0,0-1-1 0 0,0 1 1 0 0,-1-1-1 0 0,1 0 1 0 0,-1 1-1 0 0,1 2 1 0 0,0 2 5 0 0,0 1 0 0 0,-1-1 1 0 0,0 10-1 0 0,-3 21 84 0 0,-11 45 0 0 0,8-56-81 0 0,2 0-1 0 0,1 0 1 0 0,1 0-1 0 0,1 37 0 0 0,1-58-28 0 0,1 0 0 0 0,0 0 0 0 0,0 0 0 0 0,1 0 0 0 0,-1 0 0 0 0,1 0-1 0 0,4 8 1 0 0,-4-11-264 0 0,-1 0-1 0 0,1 1 1 0 0,-1-1-1 0 0,1 0 1 0 0,0 0-1 0 0,-1 0 0 0 0,1-1 1 0 0,0 1-1 0 0,0 0 1 0 0,1-1-1 0 0,-1 0 1 0 0,0 1-1 0 0,0-1 0 0 0,1 0 1 0 0,-1 0-1 0 0,1 0 1 0 0,2 1-1 0 0,5-2-2905 0 0</inkml:trace>
</inkml:ink>
</file>

<file path=ppt/ink/ink6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76 66 512 0 0,'0'-3'424'0'0,"0"1"1"0"0,1-1-1 0 0,-1 0 1 0 0,1 0-1 0 0,-1 0 0 0 0,1 0 1 0 0,0 1-1 0 0,0-1 1 0 0,0 0-1 0 0,1 1 0 0 0,-1-1 1 0 0,3-4-1 0 0,5-8 2592 0 0,-8 15-2888 0 0,-1-1 1 0 0,0 1 0 0 0,0 0-1 0 0,1 0 1 0 0,-1-1 0 0 0,0 1-1 0 0,0 0 1 0 0,0 0 0 0 0,0-1-1 0 0,0 1 1 0 0,1 0 0 0 0,-1-1-1 0 0,0 1 1 0 0,0 0 0 0 0,0-1 0 0 0,0 1-1 0 0,0 0 1 0 0,0-1 0 0 0,0 1-1 0 0,0 0 1 0 0,0-1 0 0 0,0 1-1 0 0,0 0 1 0 0,0-1 0 0 0,0 1-1 0 0,0 0 1 0 0,-1-1 0 0 0,1 1-1 0 0,0 0 1 0 0,0 0 0 0 0,0-1-1 0 0,-1 1 1 0 0,-9 1 2480 0 0,-14 13-74 0 0,18-10-2354 0 0,1 1 1 0 0,-1 0 0 0 0,1 1 0 0 0,1-1 0 0 0,-1 1 0 0 0,1 0-1 0 0,0 0 1 0 0,0 0 0 0 0,1 0 0 0 0,0 1 0 0 0,0-1-1 0 0,0 1 1 0 0,1 0 0 0 0,0 0 0 0 0,0 0 0 0 0,1 0-1 0 0,0 0 1 0 0,0 0 0 0 0,1 14 0 0 0,0-15-144 0 0,0 0 1 0 0,1 0-1 0 0,0 0 1 0 0,0-1-1 0 0,1 1 0 0 0,-1 0 1 0 0,1 0-1 0 0,0-1 1 0 0,1 0-1 0 0,5 10 0 0 0,-5-11-25 0 0,0 0-1 0 0,0-1 0 0 0,0 1 0 0 0,0-1 0 0 0,1 0 1 0 0,-1 0-1 0 0,1 0 0 0 0,0 0 0 0 0,0-1 1 0 0,0 1-1 0 0,0-1 0 0 0,0 0 0 0 0,1-1 1 0 0,7 3-1 0 0,-4-2-51 0 0,-1-1 0 0 0,1 0-1 0 0,-1 0 1 0 0,1-1 0 0 0,-1 0 0 0 0,1-1 0 0 0,-1 1 0 0 0,1-1 0 0 0,-1-1 0 0 0,1 0-1 0 0,-1 0 1 0 0,7-3 0 0 0,-6 2-752 0 0,-1 0-1 0 0,0-1 0 0 0,0 0 0 0 0,0 0 1 0 0,0-1-1 0 0,9-8 0 0 0,-6 2-1559 0 0</inkml:trace>
</inkml:ink>
</file>

<file path=ppt/ink/ink6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6.3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1 116 576 0 0,'1'0'576'0'0,"-1"-8"4105"0"0,2-5-3561 0 0,0 1 1921 0 0,6-3-1264 0 0,-1 4-457 0 0,6 0-312 0 0,1 0-616 0 0,-1 2-40 0 0,1-1-176 0 0,1 2-112 0 0,-6 4-88 0 0,1 2-64 0 0,-1 0-616 0 0,-4 4-1889 0 0,0 1 185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9:05.1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87 4 512 0 0,'4'-3'2998'0'0,"-20"5"385"0"0,0 0-1 0 0,-23-2 1 0 0,20 0 229 0 0,21 1-3263 0 0,1-1-1 0 0,0 1 1 0 0,-1-1-1 0 0,1 1 0 0 0,0 0 1 0 0,-1 0-1 0 0,1 0 1 0 0,-1 0-1 0 0,5 3 1 0 0,-5-2-177 0 0,1 0 1 0 0,-1-1-1 0 0,1 0 1 0 0,-1 0-1 0 0,1 0 1 0 0,0 0-1 0 0,-1 0 1 0 0,1 0-1 0 0,5 0 0 0 0,25 4 783 0 0,-9-1-508 0 0,53 8 100 0 0,1 1-388 0 0,-31-6-60 0 0,60 16 0 0 0,-24-4-24 0 0,19 1 34 0 0,192 13-1 0 0,-252-32-84 0 0,0 2-1 0 0,0 1 1 0 0,-1 3-1 0 0,42 11 1 0 0,59 13-62 0 0,-41-11 45 0 0,-34-7-28 0 0,86 5-1 0 0,-43-7 45 0 0,-107-10-25 0 0,200 19-41 0 0,-46-7 84 0 0,-3 0-8 0 0,-48-7-35 0 0,42 1-1 0 0,-147-7 3 0 0,30 1 24 0 0,-1-2-1 0 0,45-7 1 0 0,-74 8-134 0 0,-6 3 12 0 0,-11 2-205 0 0,-60 8-2507 0 0,33-6-1467 0 0,17-3 2535 0 0</inkml:trace>
</inkml:ink>
</file>

<file path=ppt/ink/ink6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7.05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416 26 512 0 0,'-5'-7'-283'0'0,"4"5"543"0"0,-1 0 1 0 0,1 1-1 0 0,-1-1 1 0 0,0 0 0 0 0,1 0-1 0 0,-1 1 1 0 0,0-1-1 0 0,-3-1 1 0 0,4 3-20 0 0,-1-1 0 0 0,1 1 0 0 0,0 0 0 0 0,0 0 0 0 0,0 0 0 0 0,0 0 0 0 0,-1 0 0 0 0,1 0 0 0 0,0 0 0 0 0,0 0 0 0 0,0 0 0 0 0,-1 1 0 0 0,1-1 0 0 0,0 0 0 0 0,0 1 0 0 0,0-1 0 0 0,0 1 0 0 0,0-1 0 0 0,0 1 0 0 0,0-1 0 0 0,-1 2 0 0 0,-14 9 1093 0 0,2 0-1 0 0,-1 0 1 0 0,1 2-1 0 0,1 0 1 0 0,-15 18-1 0 0,-53 81 1939 0 0,38-50-2006 0 0,36-53-1140 0 0,-70 105 1256 0 0,68-97-1250 0 0,0 0 1 0 0,1 1-1 0 0,1-1 1 0 0,1 1 0 0 0,-6 24-1 0 0,9-24-92 0 0,1 0-1 0 0,0 1 1 0 0,1-1-1 0 0,1 1 1 0 0,1 0-1 0 0,0-1 1 0 0,2 0-1 0 0,0 1 1 0 0,1-1-1 0 0,1 0 1 0 0,0-1-1 0 0,13 28 1 0 0,-12-32-116 0 0,1 0 0 0 0,0 0 1 0 0,1-1-1 0 0,0 0 0 0 0,1 0 1 0 0,1-1-1 0 0,0 0 0 0 0,0-1 0 0 0,1 0 1 0 0,0-1-1 0 0,1 0 0 0 0,0 0 1 0 0,0-1-1 0 0,1-1 0 0 0,0 0 0 0 0,19 7 1 0 0,-26-12-302 0 0,0-1 0 0 0,0 1 0 0 0,0-1 1 0 0,1 0-1 0 0,-1 0 0 0 0,0-1 0 0 0,10 0 1 0 0,-12 0-681 0 0,0-1 1 0 0,0 0-1 0 0,0 0 1 0 0,-1 0-1 0 0,1 0 1 0 0,0 0-1 0 0,-1-1 1 0 0,5-2-1 0 0,3-2-3036 0 0</inkml:trace>
</inkml:ink>
</file>

<file path=ppt/ink/ink6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0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183 27 624 0 0,'-3'-1'495'0'0,"0"1"0"0"0,0 0 0 0 0,0-1 0 0 0,-1 1 0 0 0,1 0 0 0 0,0 1 0 0 0,0-1 0 0 0,0 1 0 0 0,0-1 0 0 0,0 1 0 0 0,1 0 0 0 0,-5 1 0 0 0,2 1 98 0 0,0 0 1 0 0,-1 1-1 0 0,1-1 1 0 0,1 1-1 0 0,-6 6 1 0 0,-1 0-181 0 0,2 0 1 0 0,-1 1 0 0 0,1 1 0 0 0,1-1 0 0 0,0 2 0 0 0,1-1 0 0 0,0 1 0 0 0,1 0 0 0 0,0 0 0 0 0,1 1-1 0 0,1 0 1 0 0,0-1 0 0 0,1 2 0 0 0,0-1 0 0 0,1 0 0 0 0,0 22 0 0 0,2-32-344 0 0,0-1 0 0 0,0 1 0 0 0,1-1 0 0 0,-1 1 0 0 0,1-1 0 0 0,0 1 0 0 0,0-1 0 0 0,0 1 1 0 0,0-1-1 0 0,1 0 0 0 0,0 0 0 0 0,-1 1 0 0 0,1-1 0 0 0,0 0 0 0 0,4 4 0 0 0,-2-3-19 0 0,0-1 0 0 0,0 0 0 0 0,0 0 0 0 0,0 0-1 0 0,1 0 1 0 0,-1-1 0 0 0,1 1 0 0 0,0-1 0 0 0,9 3 0 0 0,0-2-44 0 0,-1-1 0 0 0,1 0 1 0 0,-1 0-1 0 0,1-1 0 0 0,0-1 0 0 0,-1-1 1 0 0,20-2-1 0 0,-15 0-64 0 0,-1-1 1 0 0,0-1-1 0 0,0 0 0 0 0,0-1 0 0 0,0-1 0 0 0,22-14 1 0 0,-26 14-33 0 0,-1 0 1 0 0,-1-2 0 0 0,0 1 0 0 0,0-2 0 0 0,0 1 0 0 0,-1-1 0 0 0,-1-1-1 0 0,14-19 1 0 0,-19 26 49 0 0,-1-1-1 0 0,0-1 0 0 0,0 1 0 0 0,-1 0 1 0 0,0-1-1 0 0,0 1 0 0 0,0-1 1 0 0,0 0-1 0 0,-1 0 0 0 0,0 0 1 0 0,0 0-1 0 0,-1 1 0 0 0,0-1 0 0 0,0 0 1 0 0,0 0-1 0 0,-1 0 0 0 0,1 0 1 0 0,-1 0-1 0 0,-1 0 0 0 0,1 0 1 0 0,-1 1-1 0 0,0-1 0 0 0,-1 1 1 0 0,1-1-1 0 0,-1 1 0 0 0,0 0 0 0 0,0 0 1 0 0,-1 0-1 0 0,1 0 0 0 0,-1 1 1 0 0,0-1-1 0 0,0 1 0 0 0,-10-7 1 0 0,7 5 30 0 0,-1 1 1 0 0,0-1 0 0 0,0 1 0 0 0,0 1 0 0 0,-1 0 0 0 0,1 0 0 0 0,-1 0-1 0 0,-18-4 1 0 0,19 7 17 0 0,0 0-1 0 0,0 0 1 0 0,1 1-1 0 0,-1 0 0 0 0,0 0 1 0 0,0 1-1 0 0,0 0 1 0 0,0 1-1 0 0,0-1 1 0 0,1 1-1 0 0,-9 4 1 0 0,0 0 37 0 0,0 2 0 0 0,1 0 0 0 0,0 0 0 0 0,0 1 1 0 0,1 1-1 0 0,0 0 0 0 0,1 1 0 0 0,-19 20 0 0 0,26-24-17 0 0,0 0 0 0 0,1-1 0 0 0,0 2 0 0 0,0-1 0 0 0,0 1 0 0 0,1-1 0 0 0,0 1 0 0 0,0 0 0 0 0,1 1 0 0 0,0-1 0 0 0,1 1 0 0 0,0-1 0 0 0,0 1 0 0 0,1 0 0 0 0,0-1 0 0 0,0 1 0 0 0,1 0 0 0 0,1 13 0 0 0,0-18-20 0 0,0-1-1 0 0,0 1 0 0 0,0-1 0 0 0,0 1 0 0 0,0-1 0 0 0,1 1 0 0 0,0-1 0 0 0,0 0 1 0 0,0 0-1 0 0,0 0 0 0 0,0 0 0 0 0,0 0 0 0 0,4 3 0 0 0,-2-2 17 0 0,1 0 1 0 0,-1-1-1 0 0,1 0 1 0 0,0 0-1 0 0,0 0 0 0 0,0 0 1 0 0,11 3-1 0 0,-7-3 3 0 0,1-1 0 0 0,-1 1 0 0 0,1-2 0 0 0,-1 0 1 0 0,1 0-1 0 0,0 0 0 0 0,-1-1 0 0 0,1-1 0 0 0,17-2 0 0 0,-17 0-15 0 0,-1 1 0 0 0,0-1 0 0 0,0-1 0 0 0,0 0 0 0 0,0 0 0 0 0,0-1 0 0 0,-1 0 0 0 0,0 0 0 0 0,13-12 0 0 0,-9 5 15 0 0,0 0 1 0 0,0-1-1 0 0,-1 0 1 0 0,14-24-1 0 0,-23 34-23 0 0,-1 0 1 0 0,1 0-1 0 0,-1 1 0 0 0,0-1 0 0 0,0 0 1 0 0,0 0-1 0 0,0-1 0 0 0,0 1 0 0 0,-1 0 1 0 0,1 0-1 0 0,-1 0 0 0 0,0 0 0 0 0,0 0 1 0 0,0-1-1 0 0,-1 1 0 0 0,1 0 1 0 0,-1 0-1 0 0,1 0 0 0 0,-3-6 0 0 0,56 98 182 0 0,-16-31 198 0 0,-7-9-32 0 0,40 74 123 0 0,-50-82-361 0 0,24 73 0 0 0,-37-91-76 0 0,-1 0 1 0 0,-1 0-1 0 0,-1 1 0 0 0,-1 0 1 0 0,0 23-1 0 0,-4-23 38 0 0,0-1 0 0 0,-1 0-1 0 0,-1 0 1 0 0,-1 0-1 0 0,-1 0 1 0 0,-10 26-1 0 0,10-35-6 0 0,-1 0-1 0 0,-1-1 1 0 0,0 0-1 0 0,-1 0 1 0 0,0-1-1 0 0,-1 0 1 0 0,0 0-1 0 0,-1-1 1 0 0,0 0-1 0 0,-22 17 1 0 0,22-20 0 0 0,-2 0-1 0 0,1-1 1 0 0,-1 0 0 0 0,0 0 0 0 0,0-2 0 0 0,-1 1 0 0 0,1-1-1 0 0,-1-1 1 0 0,-1-1 0 0 0,1 0 0 0 0,0 0 0 0 0,-1-1 0 0 0,1-1 0 0 0,-1 0-1 0 0,-16-2 1 0 0,25 1-25 0 0,1-1-1 0 0,-1 1 1 0 0,0-1 0 0 0,1 0-1 0 0,-1-1 1 0 0,0 1 0 0 0,1-1-1 0 0,0 0 1 0 0,-1 0-1 0 0,1 0 1 0 0,0-1 0 0 0,0 1-1 0 0,0-1 1 0 0,0 0-1 0 0,1 0 1 0 0,-1-1 0 0 0,-3-4-1 0 0,3 3-6 0 0,0-1 1 0 0,0 0-1 0 0,1 0 0 0 0,0 0 0 0 0,0 0 1 0 0,1-1-1 0 0,0 1 0 0 0,0-1 0 0 0,0 0 0 0 0,1 1 1 0 0,-1-12-1 0 0,1-6-36 0 0,0 0 0 0 0,2-1 0 0 0,1 1 0 0 0,1 0 0 0 0,1 0 0 0 0,1 0 1 0 0,12-33-1 0 0,-1 13-45 0 0,2 1 0 0 0,46-79 0 0 0,-40 86-224 0 0,2 1 0 0 0,1 2 0 0 0,32-31-1 0 0,-29 32-980 0 0,-12 14-1524 0 0,-4 8-3660 0 0,-9 8 3963 0 0</inkml:trace>
</inkml:ink>
</file>

<file path=ppt/ink/ink6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12:58.39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28 1408 0 0,'-8'-17'3115'0'0,"3"6"2775"0"0,14 20-2352 0 0,195 224 3734 0 0,-18 15-4808 0 0,-164-212-2384 0 0,-2 1 1 0 0,-1 1 0 0 0,-1 1-1 0 0,-3 0 1 0 0,15 56-1 0 0,-18-43-33 0 0,9 89-1 0 0,-19-107-26 0 0,-1 1 0 0 0,-2 0 0 0 0,-9 61 0 0 0,4-62-315 0 0,-2 0 0 0 0,-1-1 1 0 0,-2-1-1 0 0,-1 0 1 0 0,-2 0-1 0 0,-22 39 1 0 0,3-16-2803 0 0,-1-1-4583 0 0,30-48 6368 0 0,-3 5-990 0 0</inkml:trace>
</inkml:ink>
</file>

<file path=ppt/ink/ink6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6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6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6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6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6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6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09:05.14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497 11 512 0 0,'16'0'2461'0'0,"-7"-1"5456"0"0,-12 0-4969 0 0,-6 0-209 0 0,-2-3-849 0 0,11 3-1854 0 0,0 1 0 0 0,0 0 0 0 0,-1 0 0 0 0,1-1 0 0 0,0 1 0 0 0,0 0 0 0 0,-1 0 0 0 0,1 0 0 0 0,0 0 0 0 0,-1-1 0 0 0,1 1 0 0 0,0 0 0 0 0,0 0 0 0 0,-1 0 0 0 0,1 0 0 0 0,0 0 0 0 0,-1 0 0 0 0,1 0 0 0 0,0 0 0 0 0,-1 0 0 0 0,1 0 0 0 0,0 0 0 0 0,-1 0 0 0 0,1 0 0 0 0,0 0 1 0 0,-1 0-1 0 0,1 0 0 0 0,0 0 0 0 0,-1 1 0 0 0,1-1 0 0 0,0 0 0 0 0,0 0 0 0 0,-1 0 0 0 0,1 0 0 0 0,0 1 0 0 0,-1-1 0 0 0,1 0 0 0 0,0 0 0 0 0,0 1 0 0 0,0-1 0 0 0,-1 0 0 0 0,1 0 0 0 0,0 1 0 0 0,0-1 0 0 0,0 0 0 0 0,0 0 0 0 0,-1 1 0 0 0,1-1 0 0 0,0 0 0 0 0,0 1 0 0 0,0 0 0 0 0,-2 1 86 0 0,0 1-1 0 0,0 0 1 0 0,0 0-1 0 0,0-1 1 0 0,-1 1-1 0 0,1-1 0 0 0,-1 1 1 0 0,1-1-1 0 0,-1 0 1 0 0,-6 3-1 0 0,-34 16 330 0 0,34-17-389 0 0,-79 30 172 0 0,-68 34 288 0 0,135-55-131 0 0,-22 16 0 0 0,10-6 146 0 0,32-22-512 0 0,-1 0 0 0 0,1 0 0 0 0,-1 0 0 0 0,0 0-1 0 0,1-1 1 0 0,-1 1 0 0 0,0-1 0 0 0,1 1 0 0 0,-1-1 0 0 0,0 1 0 0 0,1-1 0 0 0,-1 0 0 0 0,0 0 0 0 0,0 0 0 0 0,0 0-1 0 0,1 0 1 0 0,-1 0 0 0 0,0-1 0 0 0,1 1 0 0 0,-1 0 0 0 0,0-1 0 0 0,0 0 0 0 0,-1 0 0 0 0,-8-2-40 0 0,3 3 116 0 0,9 4-11 0 0,11 9 26 0 0,-9-10-105 0 0,0 1-7 0 0,-1 0-1 0 0,0-1 1 0 0,0 1 0 0 0,0 0-1 0 0,-1 1 1 0 0,0-1-1 0 0,1 0 1 0 0,-1 0-1 0 0,-1 1 1 0 0,1-1-1 0 0,-1 0 1 0 0,1 1 0 0 0,-1-1-1 0 0,-1 7 1 0 0,1-7 8 0 0,0 0-10 0 0,1-1 0 0 0,0 1 0 0 0,-1-1 1 0 0,1 0-1 0 0,1 1 0 0 0,-1-1 1 0 0,0 0-1 0 0,1 0 0 0 0,0 0 0 0 0,0 0 1 0 0,0 0-1 0 0,0 0 0 0 0,0 0 0 0 0,0 0 1 0 0,1-1-1 0 0,5 5 0 0 0,3 2 14 0 0,0 0 0 0 0,23 11 0 0 0,1-2 27 0 0,1-1 0 0 0,47 13-1 0 0,3-4-56 0 0,24 8 80 0 0,-94-28-262 0 0,0 1 0 0 0,-1 0 1 0 0,1 2-1 0 0,20 14 1 0 0,-35-22 44 0 0,-1-1 1 0 0,1 1-1 0 0,0-1 1 0 0,-1 1-1 0 0,1-1 1 0 0,0 1-1 0 0,-1 0 1 0 0,1-1-1 0 0,-1 1 1 0 0,1 0-1 0 0,-1-1 1 0 0,0 1-1 0 0,1 0 1 0 0,-1 0-1 0 0,0-1 1 0 0,1 1-1 0 0,-1 0 1 0 0,0 0-1 0 0,0 0 1 0 0,0 1-1 0 0,0-1-405 0 0,0-1 0 0 0,0 1 0 0 0,0 0 0 0 0,0 0 0 0 0,-1 0 0 0 0,1 0 0 0 0,0 0 0 0 0,-1-1 0 0 0,1 1 0 0 0,0 0 0 0 0,-1 0 0 0 0,0 1 0 0 0,-7 7-2756 0 0</inkml:trace>
</inkml:ink>
</file>

<file path=ppt/ink/ink6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6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4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6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 1032 0 0,'-1'2'692'0'0,"0"0"-28"0"0,0 0 1 0 0,0 0 0 0 0,1 1 0 0 0,-1-1 0 0 0,0 0-1 0 0,1 1 1 0 0,0-1 0 0 0,-1 3 0 0 0,1-4-529 0 0,1 1 0 0 0,-1-1 1 0 0,1 0-1 0 0,-1 0 1 0 0,0 0-1 0 0,1 0 0 0 0,0 0 1 0 0,-1 0-1 0 0,1 0 0 0 0,0 0 1 0 0,-1 0-1 0 0,1 0 1 0 0,0 0-1 0 0,0 0 0 0 0,0 0 1 0 0,0-1-1 0 0,0 1 0 0 0,0 0 1 0 0,1 0-1 0 0,44 27-434 0 0,-43-9-2544 0 0,-1-16 1225 0 0,0 0 469 0 0</inkml:trace>
</inkml:ink>
</file>

<file path=ppt/ink/ink6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 8 0 0,'0'1'23'0'0,"-1"0"0"0"0,1 0 1 0 0,0 0-1 0 0,-1 0 0 0 0,1 1 0 0 0,0-1 1 0 0,0 0-1 0 0,0 0 0 0 0,0 0 0 0 0,0 1 0 0 0,0-1 1 0 0,0 0-1 0 0,0 0 0 0 0,1 0 0 0 0,-1 0 1 0 0,0 1-1 0 0,1-1 0 0 0,-1 0 0 0 0,1 0 0 0 0,-1 0 1 0 0,1 0-1 0 0,-1 0 0 0 0,1 0 0 0 0,0 0 1 0 0,0 0-1 0 0,-1 0 0 0 0,1 0 0 0 0,0-1 0 0 0,0 1 1 0 0,0 0-1 0 0,0 0 0 0 0,2 0 0 0 0,12 14 35 0 0,-13-12-546 0 0</inkml:trace>
</inkml:ink>
</file>

<file path=ppt/ink/ink6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0,'1'1'161'0'0,"-2"0"25"0"0,1-1 0 0 0,0 1-1 0 0,1-1 1 0 0,-1 1 0 0 0,0 0-1 0 0,0-1 1 0 0,0 1 0 0 0,0 0 0 0 0,0-1-1 0 0,1 1 1 0 0,-1-1 0 0 0,0 1-1 0 0,0-1 1 0 0,1 1 0 0 0,-1-1-1 0 0,1 1 1 0 0,-1-1 0 0 0,0 1 0 0 0,1-1-1 0 0,-1 1 1 0 0,1-1 0 0 0,-1 1-1 0 0,1-1 1 0 0,-1 0 0 0 0,1 1-1 0 0,-1-1 1 0 0,1 0 0 0 0,-1 0 0 0 0,1 1-1 0 0,0-1 1 0 0,-1 0 0 0 0,2 0-1 0 0,-1 1-70 0 0,0-1 0 0 0,0 1 0 0 0,0 0 0 0 0,0-1 0 0 0,1 1 0 0 0,-1 0 0 0 0,0 0 0 0 0,0 0 0 0 0,0 0 0 0 0,0 0 0 0 0,-1 0 0 0 0,1 0 0 0 0,0 0 0 0 0,0 0 0 0 0,-1 0 0 0 0,1 0 0 0 0,0 0 0 0 0,-1 1 0 0 0,0-1 0 0 0,1 0 0 0 0,-1 0 0 0 0,1 1 0 0 0,-1-1 0 0 0,0 0 0 0 0,0 1-1 0 0,0-1 1 0 0,0 0 0 0 0,0 1 0 0 0,0-1 0 0 0,0 0 0 0 0,-1 3 0 0 0,0-1-93 0 0,1 0-1 0 0,-1 0 0 0 0,0 1 1 0 0,-1-1-1 0 0,1 0 1 0 0,0 0-1 0 0,-1 0 0 0 0,0 0 1 0 0,0 0-1 0 0,0-1 0 0 0,-3 4 1 0 0,4-4-287 0 0,0-1 1 0 0,0 1-1 0 0,0-1 1 0 0,0 1-1 0 0,0 0 1 0 0,1-1-1 0 0,-1 1 1 0 0,0 0-1 0 0,1 0 1 0 0,-1 0-1 0 0,1-1 1 0 0,0 1-1 0 0,0 0 0 0 0,0 0 1 0 0,0 0-1 0 0,0 3 1 0 0,0 0-2007 0 0</inkml:trace>
</inkml:ink>
</file>

<file path=ppt/ink/ink6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0 2152 0 0,'-10'6'6753'0'0,"-2"-4"-3592"0"0,12-2-3112 0 0,-1 0 0 0 0,0 0-1 0 0,0 0 1 0 0,0 0 0 0 0,1 0-1 0 0,-1 0 1 0 0,0 0 0 0 0,0 0 0 0 0,0 0-1 0 0,1 0 1 0 0,-1 1 0 0 0,0-1 0 0 0,0 0-1 0 0,1 1 1 0 0,-1-1 0 0 0,0 0-1 0 0,1 1 1 0 0,-1-1 0 0 0,0 1 0 0 0,1-1-1 0 0,-1 1 1 0 0,0-1 0 0 0,1 1-1 0 0,-1 0 1 0 0,1-1 0 0 0,-1 1 0 0 0,1 0-1 0 0,0-1 1 0 0,-1 1 0 0 0,1 0 0 0 0,0 0-1 0 0,-1-1 1 0 0,1 1 0 0 0,0 0-1 0 0,0 0 1 0 0,0-1 0 0 0,-1 1 0 0 0,1 0-1 0 0,0 1 1 0 0,0 0-73 0 0,0 0 0 0 0,0-1 1 0 0,0 1-1 0 0,1 0 0 0 0,-1 0 0 0 0,0-1 0 0 0,0 1 0 0 0,1 0 1 0 0,-1-1-1 0 0,1 1 0 0 0,0-1 0 0 0,-1 1 0 0 0,1-1 1 0 0,0 1-1 0 0,0-1 0 0 0,0 1 0 0 0,0-1 0 0 0,2 2 1 0 0,9 7-5617 0 0,-9-8 3950 0 0</inkml:trace>
</inkml:ink>
</file>

<file path=ppt/ink/ink6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1 512 0 0,'4'4'512'0'0,"-4"0"3129"0"0,-1-1-1665 0 0,2 3-3312 0 0,4-3 3065 0 0</inkml:trace>
</inkml:ink>
</file>

<file path=ppt/ink/ink6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17 512 0 0,'-1'-1'344'0'0,"0"1"1"0"0,-1 0-1 0 0,1-1 1 0 0,0 1-1 0 0,0-1 0 0 0,0 1 1 0 0,0-1-1 0 0,-1 1 0 0 0,1-1 1 0 0,0 0-1 0 0,-2-1 0 0 0,2 1 209 0 0,0 0 0 0 0,0 0 0 0 0,0 1-1 0 0,0-1 1 0 0,0 0 0 0 0,0 1-1 0 0,-1-1 1 0 0,1 1 0 0 0,0-1 0 0 0,0 1-1 0 0,-3-1 1 0 0,3 1-531 0 0,1 0 1 0 0,-1 1-1 0 0,1-1 0 0 0,-1 0 0 0 0,1 1 1 0 0,-1-1-1 0 0,1 0 0 0 0,-1 1 1 0 0,1-1-1 0 0,0 1 0 0 0,-1-1 0 0 0,1 1 1 0 0,0-1-1 0 0,-1 1 0 0 0,1-1 0 0 0,0 1 1 0 0,-1-1-1 0 0,1 1 0 0 0,0-1 0 0 0,0 1 1 0 0,0-1-1 0 0,0 1 0 0 0,0-1 1 0 0,0 1-1 0 0,-1 0 0 0 0,2 0 0 0 0,-3 17-254 0 0,2-16 175 0 0,0-1-1 0 0,1 1 1 0 0,-1-1-1 0 0,0 0 1 0 0,1 1-1 0 0,-1-1 1 0 0,1 0-1 0 0,-1 0 0 0 0,1 1 1 0 0,0-1-1 0 0,0 0 1 0 0,-1 0-1 0 0,1 0 1 0 0,0 0-1 0 0,0 0 1 0 0,0 0-1 0 0,0 0 0 0 0,2 2 1 0 0,26 14-2994 0 0,-16-10 439 0 0,-5-1 1227 0 0</inkml:trace>
</inkml:ink>
</file>

<file path=ppt/ink/ink6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8 0 0,'-1'2'343'0'0,"-1"0"-1"0"0,1 1 1 0 0,-1-1-1 0 0,1 1 1 0 0,0-1 0 0 0,0 1-1 0 0,0 0 1 0 0,0-1-1 0 0,1 1 1 0 0,-1 0 0 0 0,1 0-1 0 0,0 0 1 0 0,-1-1-1 0 0,1 1 1 0 0,1 0-1 0 0,-1 0 1 0 0,1 4 0 0 0,1 1-255 0 0,-1 0 1 0 0,2 0-1 0 0,-1-1 1 0 0,1 1-1 0 0,0-1 1 0 0,1 0 0 0 0,5 8-1 0 0,-6-9-584 0 0,2 2-410 0 0</inkml:trace>
</inkml:ink>
</file>

<file path=ppt/ink/ink6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0 560 0 0,'-2'4'651'0'0,"-1"0"0"0"0,1 0 0 0 0,0 0 0 0 0,0 1 0 0 0,0-1 0 0 0,1 0 0 0 0,-1 1 1 0 0,1-1-1 0 0,0 1 0 0 0,0 4 0 0 0,-1 6 788 0 0,1-9-1199 0 0,0-1-1 0 0,1 1 1 0 0,0-1 0 0 0,0 8-1 0 0,0-11-264 0 0,0-1-1 0 0,1 1 0 0 0,-1 0 1 0 0,1-1-1 0 0,-1 1 1 0 0,1-1-1 0 0,0 0 1 0 0,-1 1-1 0 0,1-1 0 0 0,0 1 1 0 0,0-1-1 0 0,0 0 1 0 0,0 0-1 0 0,0 0 0 0 0,0 1 1 0 0,0-1-1 0 0,0 0 1 0 0,1 0-1 0 0,1 1 0 0 0,21 12-4409 0 0,-21-12 3352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6.8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228 116 512 0 0,'4'-1'267'0'0,"-1"-1"-1"0"0,0 0 1 0 0,0 0 0 0 0,-1 0-1 0 0,1 0 1 0 0,0 0-1 0 0,-1-1 1 0 0,1 1 0 0 0,-1-1-1 0 0,4-4 1 0 0,-5 6 34 0 0,-1 0 1 0 0,1 0-1 0 0,0 1 1 0 0,0-1 0 0 0,0 0-1 0 0,1 1 1 0 0,-1-1-1 0 0,0 1 1 0 0,0-1-1 0 0,0 1 1 0 0,0 0-1 0 0,0-1 1 0 0,2 1 0 0 0,11-5 231 0 0,0-4 561 0 0,-12 8-818 0 0,0 0 0 0 0,0 0 0 0 0,0 0 0 0 0,0 0 1 0 0,-1 0-1 0 0,1 0 0 0 0,0-1 0 0 0,-1 1 0 0 0,1-1 0 0 0,-1 1 0 0 0,0-1 1 0 0,1 1-1 0 0,-1-1 0 0 0,0 0 0 0 0,0 0 0 0 0,0 0 0 0 0,1-2 0 0 0,-2 3-118 0 0,0 1-1 0 0,0-1 1 0 0,0 0-1 0 0,1 1 1 0 0,-1-1-1 0 0,0 0 1 0 0,0 0-1 0 0,0 1 0 0 0,-1-1 1 0 0,1 0-1 0 0,0 0 1 0 0,0 1-1 0 0,0-1 1 0 0,0 0-1 0 0,-1 0 1 0 0,1 1-1 0 0,0-1 0 0 0,-1 0 1 0 0,1 1-1 0 0,0-1 1 0 0,-1 1-1 0 0,0-2 1 0 0,-1 1-56 0 0,1-1 0 0 0,-1 1 1 0 0,0-1-1 0 0,1 1 0 0 0,-1 0 1 0 0,0-1-1 0 0,0 1 0 0 0,-2-1 0 0 0,1 1-67 0 0,0 0-1 0 0,-1 0 1 0 0,1 0-1 0 0,0 0 1 0 0,-1 0-1 0 0,1 0 1 0 0,0 1-1 0 0,-1 0 1 0 0,1-1-1 0 0,-7 2 0 0 0,-25 7 256 0 0,2-2-34 0 0,1 3-1 0 0,-57 21 1 0 0,80-26-174 0 0,0 0 1 0 0,0 1 0 0 0,1 0-1 0 0,0 0 1 0 0,0 1 0 0 0,0 0-1 0 0,-6 8 1 0 0,13-14-68 0 0,0 1 0 0 0,1-1 0 0 0,0 1-1 0 0,-1-1 1 0 0,1 1 0 0 0,-1-1 0 0 0,1 1-1 0 0,0 0 1 0 0,-1-1 0 0 0,1 1 0 0 0,0 0 0 0 0,0-1-1 0 0,-1 1 1 0 0,1 0 0 0 0,0-1 0 0 0,0 1 0 0 0,0 0-1 0 0,0 0 1 0 0,0-1 0 0 0,0 1 0 0 0,0 0-1 0 0,0-1 1 0 0,0 1 0 0 0,1 1 0 0 0,-1-1 1 0 0,1 0 0 0 0,-1 0 1 0 0,1 0-1 0 0,0 0 0 0 0,-1-1 1 0 0,1 1-1 0 0,0 0 0 0 0,0 0 1 0 0,0 0-1 0 0,0-1 0 0 0,0 1 1 0 0,0-1-1 0 0,1 2 0 0 0,5 1 37 0 0,0-1 0 0 0,0 1 0 0 0,12 1 0 0 0,-17-3-45 0 0,24 4 12 0 0,144 29 100 0 0,-140-30-118 0 0,67 14 9 0 0,-92-17-15 0 0,0 1 0 0 0,-1-1 0 0 0,1 1 0 0 0,-1 0 0 0 0,1 1 0 0 0,-1-1-1 0 0,0 1 1 0 0,4 3 0 0 0,-7-6 4 0 0,0 1 0 0 0,0 0 0 0 0,0 0 0 0 0,0 0 0 0 0,0 0 0 0 0,0 0 0 0 0,0 0 0 0 0,0 0 0 0 0,-1 0 0 0 0,1 0 0 0 0,-1 1 1 0 0,1-1-1 0 0,0 0 0 0 0,-1 0 0 0 0,0 1 0 0 0,1-1 0 0 0,-1 0 0 0 0,0 1 0 0 0,0-1 0 0 0,0 0 0 0 0,0 0 0 0 0,0 1 0 0 0,0-1 0 0 0,0 0 0 0 0,0 1 0 0 0,0-1 0 0 0,-1 0 0 0 0,1 1 0 0 0,0-1 0 0 0,-1 0 0 0 0,1 0 0 0 0,-1 1 0 0 0,0 0 0 0 0,-2 3 10 0 0,-1-1 0 0 0,1 0 0 0 0,-1 1 0 0 0,0-2 0 0 0,0 1 1 0 0,0 0-1 0 0,0-1 0 0 0,-1 0 0 0 0,-7 5 0 0 0,-6 1 51 0 0,-24 9 1 0 0,19-8-54 0 0,20-9-6 0 0,-64 24 156 0 0,60-22-153 0 0,1-2 0 0 0,-1 1 0 0 0,0-1 0 0 0,0 0 0 0 0,1-1 0 0 0,-1 1 0 0 0,0-1 0 0 0,-10-2 0 0 0,16 2-11 0 0,0 0 0 0 0,0 0 0 0 0,0-1-1 0 0,0 1 1 0 0,0 0 0 0 0,0-1-1 0 0,0 1 1 0 0,0 0 0 0 0,0-1 0 0 0,1 0-1 0 0,-1 1 1 0 0,0-1 0 0 0,0 1-1 0 0,0-1 1 0 0,1 0 0 0 0,-1 0 0 0 0,0 1-1 0 0,1-1 1 0 0,-1 0 0 0 0,1 0-1 0 0,-2-1 1 0 0,2 0-15 0 0,-1 0 0 0 0,1 1 0 0 0,-1-1 0 0 0,1 0 0 0 0,0 0 0 0 0,0 1 0 0 0,0-1 0 0 0,0 0 0 0 0,0 0 0 0 0,0 1 1 0 0,1-4-1 0 0,1-1-133 0 0,0 0 0 0 0,0 0 1 0 0,0 1-1 0 0,1-1 0 0 0,0 1 0 0 0,4-7 1 0 0,8-6-1688 0 0,0 1 0 0 0,1 0 0 0 0,33-26 0 0 0,-24 23-315 0 0</inkml:trace>
</inkml:ink>
</file>

<file path=ppt/ink/ink6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8 0 0,'5'86'9234'0'0,"-5"-84"-9308"0"0,0-1-1 0 0,0 1 1 0 0,0 0-1 0 0,0-1 1 0 0,0 1-1 0 0,0-1 1 0 0,1 1-1 0 0,-1-1 1 0 0,0 1 0 0 0,1-1-1 0 0,-1 1 1 0 0,1-1-1 0 0,0 1 1 0 0,0-1-1 0 0,-1 0 1 0 0,1 0-1 0 0,0 1 1 0 0,0-1 0 0 0,0 0-1 0 0,0 0 1 0 0,0 0-1 0 0,1 0 1 0 0,-1 0-1 0 0,0 0 1 0 0,0 0-1 0 0,1 0 1 0 0,1 0 0 0 0,4 1-1235 0 0</inkml:trace>
</inkml:ink>
</file>

<file path=ppt/ink/ink6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1272 0 0,'-12'8'2313'0'0,"10"-6"-1815"0"0,0-1-1 0 0,0 0 0 0 0,0 1 0 0 0,1-1 1 0 0,-1 1-1 0 0,0 0 0 0 0,-1 2 0 0 0,3-3-443 0 0,-1 0 1 0 0,1 0-1 0 0,0 0 0 0 0,-1 0 0 0 0,1 0 1 0 0,0 0-1 0 0,-1 0 0 0 0,1 1 0 0 0,0-1 1 0 0,0 0-1 0 0,0 0 0 0 0,0 0 0 0 0,0 0 1 0 0,1 1-1 0 0,-1-1 0 0 0,0 0 0 0 0,0 0 1 0 0,1 2-1 0 0,4 16 107 0 0,8 22 384 0 0,-12-38-1114 0 0,0 0-1 0 0,1 0 1 0 0,-1 0-1 0 0,1 0 1 0 0,0 0 0 0 0,0 0-1 0 0,0 0 1 0 0,0-1-1 0 0,5 5 1 0 0,-3-4-564 0 0</inkml:trace>
</inkml:ink>
</file>

<file path=ppt/ink/ink6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1 968 0 0,'-1'0'184'0'0,"0"1"0"0"0,-1 0-1 0 0,1 0 1 0 0,0 0 0 0 0,0 0 0 0 0,0 1-1 0 0,0-1 1 0 0,0 0 0 0 0,0 0 0 0 0,0 1-1 0 0,0-1 1 0 0,0 1 0 0 0,1-1 0 0 0,-1 0-1 0 0,0 1 1 0 0,1-1 0 0 0,-1 1-1 0 0,1 0 1 0 0,0-1 0 0 0,-1 1 0 0 0,1-1-1 0 0,0 1 1 0 0,0 0 0 0 0,0-1 0 0 0,0 1-1 0 0,0-1 1 0 0,1 1 0 0 0,-1-1 0 0 0,0 1-1 0 0,1 0 1 0 0,0 1 0 0 0,2 3-251 0 0,1 1 1 0 0,0-1 0 0 0,0 0-1 0 0,0 0 1 0 0,9 9-1 0 0,8 11-3236 0 0,-16-18 2341 0 0</inkml:trace>
</inkml:ink>
</file>

<file path=ppt/ink/ink6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1 408 0 0,'-3'0'432'0'0,"0"1"0"0"0,0 0 0 0 0,0 0 0 0 0,0 1 0 0 0,0-1-1 0 0,0 1 1 0 0,0-1 0 0 0,0 1 0 0 0,0 0 0 0 0,0 0 0 0 0,1 0 0 0 0,-1 0 0 0 0,-2 4 0 0 0,3-4-263 0 0,0 1 0 0 0,0 0-1 0 0,0 0 1 0 0,0 0 0 0 0,1 0 0 0 0,-1 1 0 0 0,1-1 0 0 0,0 0 0 0 0,0 1 0 0 0,0-1 0 0 0,0 0 0 0 0,0 5 0 0 0,1-4-280 0 0,-1 0-1 0 0,1-1 0 0 0,0 1 1 0 0,0 0-1 0 0,0 0 0 0 0,1-1 1 0 0,-1 1-1 0 0,1 0 0 0 0,0-1 1 0 0,0 1-1 0 0,0-1 1 0 0,1 1-1 0 0,-1-1 0 0 0,1 1 1 0 0,0-1-1 0 0,4 6 0 0 0,0-1-1451 0 0,-1 0-194 0 0</inkml:trace>
</inkml:ink>
</file>

<file path=ppt/ink/ink6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39 512 0 0,'15'-11'1319'0'0,"-13"9"-919"0"0,1 0 0 0 0,0 0 0 0 0,-1 0 0 0 0,0 0 0 0 0,1 0-1 0 0,2-5 1 0 0,0-1 3778 0 0,-9 14-666 0 0,4-5-3431 0 0,0 0 1 0 0,0 0-1 0 0,-1 1 0 0 0,1-1 1 0 0,0 0-1 0 0,0 0 1 0 0,0 0-1 0 0,0 0 0 0 0,0 1 1 0 0,1-1-1 0 0,-1 0 0 0 0,0 0 1 0 0,0 0-1 0 0,1 0 1 0 0,-1 0-1 0 0,1 0 0 0 0,-1 0 1 0 0,1 1-1 0 0,-1-2 0 0 0,2 3 1 0 0,18 22 999 0 0,-14-17-610 0 0,-1-2-248 0 0,-2 1 0 0 0,1 0 0 0 0,-1 1 0 0 0,0-1 0 0 0,0 1 0 0 0,-1-1 0 0 0,0 1 0 0 0,-1 0 0 0 0,0 0 0 0 0,1 9 0 0 0,6 31 450 0 0,-5-39-591 0 0,-1 2 22 0 0,1-1 1 0 0,0 1 0 0 0,1-1-1 0 0,0 0 1 0 0,1 0 0 0 0,11 17 0 0 0,103 117 677 0 0,-102-127-732 0 0,0 0 0 0 0,1-2 0 0 0,0 0 0 0 0,23 14 0 0 0,-25-20-25 0 0,-1 0 0 0 0,1-1 1 0 0,0-1-1 0 0,1-1 0 0 0,0 0 1 0 0,20 4-1 0 0,-8-5-19 0 0,-1-1 0 0 0,1-2 0 0 0,-1-1 0 0 0,49-4-1 0 0,-62 2 10 0 0,0-2 1 0 0,-1 0-1 0 0,1 0 0 0 0,-1-1 0 0 0,0-1 0 0 0,17-8 0 0 0,-13 3-12 0 0,30-23 0 0 0,3-2 11 0 0,-30 24-24 0 0,0 1 1 0 0,1 1-1 0 0,23-7 0 0 0,71-14-34 0 0,-78 23 46 0 0,0 3 0 0 0,42-1 0 0 0,19-1-5 0 0,-83 4 10 0 0,0 1 1 0 0,0 0-1 0 0,-1 2 1 0 0,26 2-1 0 0,-35-1-6 0 0,0-1 0 0 0,0 0 0 0 0,0 1 0 0 0,0 0-1 0 0,0 1 1 0 0,0 0 0 0 0,0-1 0 0 0,-1 2 0 0 0,1-1 0 0 0,-1 1 0 0 0,0-1 0 0 0,0 2 0 0 0,-1-1 0 0 0,5 5-1 0 0,0 1-4 0 0,-6-7 19 0 0,0 0 1 0 0,0 1-1 0 0,0 0 1 0 0,0-1 0 0 0,-1 1-1 0 0,1 0 1 0 0,1 5-1 0 0,-1-3-6 0 0,0 0-1 0 0,0 0 0 0 0,1-1 1 0 0,0 0-1 0 0,0 0 0 0 0,6 7 1 0 0,-5-7-8 0 0,0 0 0 0 0,-1 1 0 0 0,0-1 0 0 0,0 1 1 0 0,5 9-1 0 0,-8-12 14 0 0,0-1 1 0 0,0 1-1 0 0,0 0 0 0 0,0 0 1 0 0,-1 0-1 0 0,1 0 0 0 0,-1 0 1 0 0,0 6-1 0 0,0-8-9 0 0,0 0 0 0 0,0 0 0 0 0,-1 1 0 0 0,1-1 0 0 0,0 0 0 0 0,-1 0 0 0 0,1 1 0 0 0,-1-1 0 0 0,1 0 0 0 0,-1 0 0 0 0,1 0 0 0 0,-1 0 0 0 0,0 0 0 0 0,0 0 0 0 0,0 0 0 0 0,1 0 0 0 0,-1 0-1 0 0,0 0 1 0 0,0 0 0 0 0,0-1 0 0 0,0 1 0 0 0,-1 0 0 0 0,0 0 0 0 0,1 0-2 0 0,0 0-1 0 0,-1-1 1 0 0,1 1-1 0 0,0 0 1 0 0,0 0 0 0 0,0 0-1 0 0,0 0 1 0 0,-2 2-1 0 0,3-2 12 0 0,19-15-72 0 0,21-34-122 0 0,-34 40 172 0 0,0 0 0 0 0,0 1 0 0 0,1 0 0 0 0,-1 0 0 0 0,2 1 0 0 0,-1 0 1 0 0,1 0-1 0 0,0 0 0 0 0,0 1 0 0 0,0 1 0 0 0,17-8 0 0 0,3 2-16 0 0,1 2 1 0 0,43-8-1 0 0,-10 1 19 0 0,39-5-7 0 0,-58 16 18 0 0,0 3-1 0 0,0 2 1 0 0,0 1-1 0 0,75 15 0 0 0,-30-1 6 0 0,138 26-17 0 0,-185-34 8 0 0,68 22-1 0 0,-52-13-3 0 0,2-2 0 0 0,109 14-1 0 0,-50-22 34 0 0,-97-7-27 0 0,0-1 0 0 0,0-1 0 0 0,33-8 1 0 0,-36 5 2 0 0,1-1 1 0 0,-1 0 0 0 0,0-2 0 0 0,-1 0 0 0 0,0-1 0 0 0,0 0 0 0 0,-1-2 0 0 0,0 0 0 0 0,27-25 0 0 0,48-35 164 0 0,-40 33-97 0 0,-46 35-78 0 0,0-1 0 0 0,0 0 0 0 0,-1 0 0 0 0,0-1 0 0 0,8-9 0 0 0,-11 13 5 0 0,0-1-1 0 0,0 0 0 0 0,-1 1 1 0 0,1-1-1 0 0,0 0 1 0 0,-1 0-1 0 0,1 0 0 0 0,-1 0 1 0 0,0 1-1 0 0,0-1 1 0 0,1 0-1 0 0,-1 0 0 0 0,0 0 1 0 0,-1 0-1 0 0,1 0 0 0 0,0 0 1 0 0,0 0-1 0 0,-1 1 1 0 0,1-1-1 0 0,-1 0 0 0 0,0 0 1 0 0,1 0-1 0 0,-2-1 1 0 0,-1-2-160 0 0,0 1 1 0 0,0-1-1 0 0,0 1 1 0 0,0 0 0 0 0,-1 0-1 0 0,0 0 1 0 0,0 1-1 0 0,0-1 1 0 0,0 1 0 0 0,-7-4-1 0 0,9 5-937 0 0,-1 1 0 0 0,1 0 0 0 0,-1 0 0 0 0,0 0 0 0 0,1 0 0 0 0,-1 0 0 0 0,-4 0 0 0 0,1 0-1356 0 0</inkml:trace>
</inkml:ink>
</file>

<file path=ppt/ink/ink6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308 22 512 0 0,'-7'-2'272'0'0,"0"0"1"0"0,0 1-1 0 0,0 0 0 0 0,0 0 0 0 0,0 1 0 0 0,0 0 1 0 0,0 0-1 0 0,0 1 0 0 0,0 0 0 0 0,0 0 1 0 0,0 0-1 0 0,0 1 0 0 0,0 0 0 0 0,0 0 1 0 0,1 1-1 0 0,-10 5 0 0 0,7-3 289 0 0,-1 1 1 0 0,1 0-1 0 0,0 1 0 0 0,0 0 0 0 0,1 0 1 0 0,0 1-1 0 0,0 0 0 0 0,0 0 1 0 0,-10 17-1 0 0,15-21-389 0 0,1 1-1 0 0,0-1 1 0 0,-1 0 0 0 0,1 1-1 0 0,1-1 1 0 0,-1 1 0 0 0,1 0 0 0 0,0-1-1 0 0,0 1 1 0 0,0 0 0 0 0,1 0-1 0 0,-1 6 1 0 0,2-8-120 0 0,-1 0 0 0 0,0 0-1 0 0,1 0 1 0 0,0 0 0 0 0,0 0 0 0 0,0 0-1 0 0,0 0 1 0 0,0 0 0 0 0,1 0 0 0 0,-1 0-1 0 0,1-1 1 0 0,0 1 0 0 0,0-1 0 0 0,0 1 0 0 0,0-1-1 0 0,0 0 1 0 0,0 0 0 0 0,1 0 0 0 0,4 4-1 0 0,-1-3-43 0 0,0 0 0 0 0,-1 0 0 0 0,1-1 0 0 0,0 0 0 0 0,0 0 0 0 0,0 0 0 0 0,1-1 0 0 0,-1 0 0 0 0,0 0 0 0 0,1 0 0 0 0,-1-1 0 0 0,0 0 0 0 0,1 0 0 0 0,11-3 0 0 0,-6 1-16 0 0,-1 0 1 0 0,0-2-1 0 0,-1 1 0 0 0,1-1 0 0 0,-1 0 0 0 0,1-1 0 0 0,15-11 1 0 0,-21 12-11 0 0,1 0 0 0 0,-1 0 0 0 0,-1 0 1 0 0,1-1-1 0 0,-1 0 0 0 0,0 0 1 0 0,0 0-1 0 0,0-1 0 0 0,-1 1 0 0 0,0-1 1 0 0,0 0-1 0 0,0 0 0 0 0,-1 0 0 0 0,1 0 1 0 0,-1 0-1 0 0,1-8 0 0 0,-3 10 7 0 0,1 0 1 0 0,-1-1-1 0 0,1 1 0 0 0,-1-1 0 0 0,0 1 1 0 0,-1 0-1 0 0,1-1 0 0 0,-1 1 0 0 0,0 0 0 0 0,0-1 1 0 0,0 1-1 0 0,-1 0 0 0 0,1 0 0 0 0,-1 0 1 0 0,0 0-1 0 0,0 0 0 0 0,-1 0 0 0 0,1 1 1 0 0,-1-1-1 0 0,0 1 0 0 0,1-1 0 0 0,-2 1 0 0 0,1 0 1 0 0,-6-4-1 0 0,3 4 9 0 0,1-1 0 0 0,-1 1 0 0 0,-1 1 0 0 0,1-1 0 0 0,0 1-1 0 0,0 1 1 0 0,-1-1 0 0 0,1 1 0 0 0,-1 0 0 0 0,0 0 0 0 0,-10 1 0 0 0,7 0 2 0 0,0 0 1 0 0,1 1-1 0 0,-1 1 1 0 0,0-1-1 0 0,1 2 1 0 0,-1-1-1 0 0,-11 6 1 0 0,11-3 77 0 0,-1 1 1 0 0,1 1 0 0 0,0 0 0 0 0,0 0 0 0 0,1 1 0 0 0,0 0 0 0 0,0 1 0 0 0,1 0 0 0 0,0 0-1 0 0,1 1 1 0 0,0 0 0 0 0,0 0 0 0 0,1 1 0 0 0,1 0 0 0 0,0 0 0 0 0,0 0 0 0 0,1 0 0 0 0,-3 15 0 0 0,5-23-61 0 0,2 1 0 0 0,-1-1 0 0 0,0 1-1 0 0,1 0 1 0 0,0-1 0 0 0,0 1 0 0 0,0 0 0 0 0,0-1 0 0 0,0 1 0 0 0,1-1 0 0 0,0 1 0 0 0,-1 0 0 0 0,1-1 0 0 0,1 1 0 0 0,-1-1 0 0 0,0 0 0 0 0,3 4 0 0 0,-2-4-10 0 0,1 0 1 0 0,-1 0-1 0 0,1-1 0 0 0,-1 1 0 0 0,1-1 0 0 0,0 0 0 0 0,0 1 0 0 0,0-1 0 0 0,0-1 0 0 0,0 1 0 0 0,1 0 0 0 0,-1-1 1 0 0,0 0-1 0 0,1 1 0 0 0,-1-2 0 0 0,1 1 0 0 0,3 1 0 0 0,10 0-3 0 0,-1 1 0 0 0,0-2-1 0 0,1 0 1 0 0,-1-1 0 0 0,1 0 0 0 0,-1-2 0 0 0,22-3 0 0 0,-18 0-21 0 0,0-1 1 0 0,27-11-1 0 0,-36 13 6 0 0,-1-2-1 0 0,1 1 0 0 0,-1-1 0 0 0,-1-1 1 0 0,17-13-1 0 0,-23 17 16 0 0,1 0 0 0 0,-1 0-1 0 0,0 0 1 0 0,-1 0 0 0 0,1-1 0 0 0,0 1 0 0 0,-1-1-1 0 0,0 0 1 0 0,0 1 0 0 0,0-1 0 0 0,-1 0 0 0 0,1 0 0 0 0,-1-1-1 0 0,0 1 1 0 0,0 0 0 0 0,0 0 0 0 0,0 0 0 0 0,-1-1-1 0 0,0 1 1 0 0,0 0 0 0 0,0-1 0 0 0,0 1 0 0 0,-1 0 0 0 0,0-1-1 0 0,0 1 1 0 0,0 0 0 0 0,0 0 0 0 0,-1 0 0 0 0,1 0-1 0 0,-4-5 1 0 0,-2-6 30 0 0,-17-24 0 0 0,21 35 18 0 0,0 0 0 0 0,0 1 0 0 0,0-1 0 0 0,0 1 0 0 0,-1 0 0 0 0,1 0 0 0 0,-1 0 0 0 0,0 0 0 0 0,0 0 0 0 0,0 1 0 0 0,-5-2 0 0 0,8 3-39 0 0,1 1 1 0 0,-1-1 0 0 0,0 1-1 0 0,0 0 1 0 0,0 0-1 0 0,0-1 1 0 0,1 1 0 0 0,-1 0-1 0 0,0 0 1 0 0,0 0-1 0 0,0 0 1 0 0,0 0 0 0 0,0 0-1 0 0,1 0 1 0 0,-1 0-1 0 0,0 1 1 0 0,0-1-1 0 0,0 0 1 0 0,0 0 0 0 0,1 1-1 0 0,-1-1 1 0 0,0 0-1 0 0,0 1 1 0 0,1-1 0 0 0,-1 1-1 0 0,0-1 1 0 0,0 1-1 0 0,1 0 1 0 0,-1-1 0 0 0,1 1-1 0 0,-1-1 1 0 0,1 1-1 0 0,-1 0 1 0 0,1 0 0 0 0,-1-1-1 0 0,1 1 1 0 0,-1 0-1 0 0,1 0 1 0 0,0-1 0 0 0,0 1-1 0 0,-1 0 1 0 0,1 0-1 0 0,0 0 1 0 0,0 0 0 0 0,0-1-1 0 0,0 1 1 0 0,0 0-1 0 0,0 1 1 0 0,0 2 23 0 0,-1 0 0 0 0,2 0 0 0 0,-1-1 0 0 0,0 1 0 0 0,1 0-1 0 0,-1 0 1 0 0,1 0 0 0 0,0-1 0 0 0,1 1 0 0 0,1 3 0 0 0,3 3 18 0 0,1-1-1 0 0,0 0 1 0 0,1 0 0 0 0,0-1-1 0 0,16 13 1 0 0,15 17 90 0 0,-21-18-130 0 0,61 73 218 0 0,-56-60-157 0 0,-2 1 1 0 0,23 47 0 0 0,-36-65-31 0 0,-1 0 0 0 0,-1 0 1 0 0,9 34-1 0 0,-13-40 1 0 0,-1 0-1 0 0,0 1 1 0 0,0-1-1 0 0,-1 0 1 0 0,0 1 0 0 0,-1-1-1 0 0,0 0 1 0 0,-3 12-1 0 0,3-17 2 0 0,-1 0 0 0 0,1 1 0 0 0,-1-1 0 0 0,0 0 0 0 0,-1 0 0 0 0,1 0 0 0 0,-1 0 0 0 0,0-1 0 0 0,-1 1 0 0 0,1-1 0 0 0,-1 1-1 0 0,1-1 1 0 0,-1 0 0 0 0,-1-1 0 0 0,1 1 0 0 0,0-1 0 0 0,-1 0 0 0 0,0 0 0 0 0,1 0 0 0 0,-1-1 0 0 0,-1 1 0 0 0,1-1 0 0 0,0 0 0 0 0,0-1-1 0 0,-1 1 1 0 0,1-1 0 0 0,-1 0 0 0 0,1-1 0 0 0,-1 1 0 0 0,1-1 0 0 0,-1 0 0 0 0,1 0 0 0 0,-1-1 0 0 0,-6-1 0 0 0,3-1-25 0 0,1 0 1 0 0,0 0-1 0 0,1-1 1 0 0,-1 0-1 0 0,0-1 1 0 0,1 0-1 0 0,0 0 0 0 0,0 0 1 0 0,1-1-1 0 0,-1 0 1 0 0,1 0-1 0 0,1 0 1 0 0,-1-1-1 0 0,1 0 1 0 0,0 0-1 0 0,0-1 1 0 0,-5-12-1 0 0,4 8-51 0 0,1-1 0 0 0,0 0 1 0 0,1 0-1 0 0,1 0 0 0 0,0-1 0 0 0,0 1 0 0 0,1-1 1 0 0,1 0-1 0 0,0 1 0 0 0,2-22 0 0 0,0 28-21 0 0,0 0-1 0 0,1 0 1 0 0,0 1 0 0 0,0-1 0 0 0,0 0-1 0 0,0 1 1 0 0,1 0 0 0 0,0-1-1 0 0,1 1 1 0 0,0 1 0 0 0,-1-1-1 0 0,2 0 1 0 0,-1 1 0 0 0,1 0-1 0 0,8-8 1 0 0,-5 7-406 0 0,-1 0-1 0 0,1 1 1 0 0,0 0 0 0 0,12-6-1 0 0,-8 6-1530 0 0,-1 1-1 0 0,25-7 0 0 0,-20 8-945 0 0</inkml:trace>
</inkml:ink>
</file>

<file path=ppt/ink/ink6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55 1128 0 0,'-24'-1'3403'0'0,"18"0"-2877"0"0,1 1-1 0 0,-1 0 1 0 0,0 0-1 0 0,1 0 1 0 0,-1 1-1 0 0,0 0 1 0 0,1 0-1 0 0,-7 2 1 0 0,2 1 336 0 0,0-1 0 0 0,0 2 0 0 0,0 0 0 0 0,-17 11 0 0 0,25-14-744 0 0,0-1 0 0 0,0 1-1 0 0,0 0 1 0 0,0-1-1 0 0,0 1 1 0 0,0 0 0 0 0,0 0-1 0 0,1 0 1 0 0,-1 1-1 0 0,1-1 1 0 0,0 0 0 0 0,0 1-1 0 0,0-1 1 0 0,0 0-1 0 0,0 1 1 0 0,0-1 0 0 0,0 1-1 0 0,1 0 1 0 0,0-1-1 0 0,-1 1 1 0 0,1-1-1 0 0,0 1 1 0 0,0 0 0 0 0,0-1-1 0 0,1 6 1 0 0,0-5-74 0 0,1 0 0 0 0,-1-1 1 0 0,0 1-1 0 0,1-1 0 0 0,-1 1 1 0 0,1-1-1 0 0,0 1 0 0 0,-1-1 1 0 0,1 0-1 0 0,1 0 0 0 0,-1 0 0 0 0,0 0 1 0 0,0 0-1 0 0,5 2 0 0 0,-1 0-24 0 0,0-1 0 0 0,0 1-1 0 0,1-1 1 0 0,12 4 0 0 0,0-2 8 0 0,1 0 0 0 0,0-1 0 0 0,26 1 0 0 0,-36-4-46 0 0,0-2 1 0 0,0 1-1 0 0,0-1 1 0 0,1 0-1 0 0,-2-1 1 0 0,1-1-1 0 0,0 1 1 0 0,14-7-1 0 0,-20 7 5 0 0,-1 1-1 0 0,1-1 1 0 0,-1-1 0 0 0,0 1-1 0 0,0 0 1 0 0,0-1-1 0 0,0 1 1 0 0,0-1-1 0 0,0 0 1 0 0,-1 0 0 0 0,1 0-1 0 0,-1 0 1 0 0,0-1-1 0 0,0 1 1 0 0,0-1-1 0 0,0 1 1 0 0,-1-1-1 0 0,0 0 1 0 0,1 1 0 0 0,-1-1-1 0 0,0 0 1 0 0,-1 0-1 0 0,1 0 1 0 0,-1 0-1 0 0,0 0 1 0 0,0-6-1 0 0,0 4 7 0 0,-1 0-1 0 0,0-1 1 0 0,0 1-1 0 0,0 0 1 0 0,-1 0-1 0 0,0-1 0 0 0,0 1 1 0 0,-1 0-1 0 0,1 1 1 0 0,-1-1-1 0 0,-1 0 1 0 0,1 1-1 0 0,-1 0 0 0 0,0 0 1 0 0,-8-8-1 0 0,9 10 10 0 0,0 1 0 0 0,0 0 1 0 0,0-1-1 0 0,0 2 0 0 0,0-1 0 0 0,-1 0 0 0 0,1 1 0 0 0,-1-1 0 0 0,1 1 0 0 0,-1 0 0 0 0,0 0 1 0 0,-7-1-1 0 0,5 2-2 0 0,-1 0 0 0 0,1 0-1 0 0,0 1 1 0 0,0 0 0 0 0,-1 0 0 0 0,1 0 0 0 0,-8 3 0 0 0,2 0 19 0 0,0 2 0 0 0,0-1 0 0 0,0 1-1 0 0,1 1 1 0 0,0 0 0 0 0,-19 16 0 0 0,26-19-13 0 0,-1 0-1 0 0,1 0 1 0 0,0 1 0 0 0,1-1 0 0 0,-1 1 0 0 0,1 0-1 0 0,0 0 1 0 0,0 0 0 0 0,0 0 0 0 0,-2 9-1 0 0,4-12 3 0 0,1 0-1 0 0,-1 0 0 0 0,1 0 1 0 0,0 0-1 0 0,0-1 1 0 0,0 1-1 0 0,0 0 0 0 0,0 0 1 0 0,0 0-1 0 0,0 0 0 0 0,1 0 1 0 0,-1-1-1 0 0,1 1 0 0 0,-1 0 1 0 0,2 2-1 0 0,-1-2-1 0 0,0-1-1 0 0,1 1 0 0 0,-1 0 1 0 0,1 0-1 0 0,-1-1 1 0 0,1 1-1 0 0,0-1 1 0 0,-1 1-1 0 0,1-1 0 0 0,0 0 1 0 0,0 1-1 0 0,0-1 1 0 0,0 0-1 0 0,1 0 1 0 0,1 0-1 0 0,9 3 15 0 0,0-2 1 0 0,0 1-1 0 0,1-2 1 0 0,-1 0-1 0 0,0 0 0 0 0,1-1 1 0 0,19-3-1 0 0,-1 1-48 0 0,-16 1 25 0 0,1-1 0 0 0,-1-1 0 0 0,-1 0 1 0 0,1-1-1 0 0,0-1 0 0 0,-1 0 0 0 0,0-1 0 0 0,0-1 1 0 0,-1 0-1 0 0,14-10 0 0 0,-26 16 3 0 0,5-4-2 0 0,1 1 1 0 0,-1-1-1 0 0,0-1 0 0 0,11-10 1 0 0,-17 15 5 0 0,0 0 1 0 0,0 0 0 0 0,0-1-1 0 0,0 1 1 0 0,0 0 0 0 0,0-1 0 0 0,0 1-1 0 0,0-1 1 0 0,-1 1 0 0 0,1-1 0 0 0,-1 0-1 0 0,1 1 1 0 0,-1-1 0 0 0,1 0-1 0 0,-1 1 1 0 0,0-1 0 0 0,0 0 0 0 0,0 1-1 0 0,0-1 1 0 0,0 0 0 0 0,0 1-1 0 0,0-1 1 0 0,-1 0 0 0 0,1 1 0 0 0,0-1-1 0 0,-1 0 1 0 0,0 1 0 0 0,1-1 0 0 0,-1 1-1 0 0,0-1 1 0 0,-1-2 0 0 0,-1 2 18 0 0,1-1 0 0 0,0 1 0 0 0,-1 0 1 0 0,1 0-1 0 0,-1 0 0 0 0,1 0 0 0 0,-1 1 0 0 0,0-1 1 0 0,0 0-1 0 0,0 1 0 0 0,0 0 0 0 0,-5-2 1 0 0,6 3 17 0 0,0-1 0 0 0,0 1 1 0 0,0-1-1 0 0,0 1 0 0 0,0 0 1 0 0,0-1-1 0 0,0 1 0 0 0,0 0 0 0 0,0 1 1 0 0,0-1-1 0 0,0 0 0 0 0,0 0 1 0 0,0 1-1 0 0,0-1 0 0 0,0 1 1 0 0,0 0-1 0 0,0 0 0 0 0,1-1 1 0 0,-1 1-1 0 0,0 0 0 0 0,-2 2 1 0 0,2-1-12 0 0,1 0 1 0 0,-1 1-1 0 0,1-1 0 0 0,0 0 1 0 0,0 0-1 0 0,0 1 1 0 0,0-1-1 0 0,0 0 0 0 0,0 1 1 0 0,1-1-1 0 0,-1 1 1 0 0,1-1-1 0 0,-1 1 1 0 0,1-1-1 0 0,0 1 0 0 0,0 0 1 0 0,0-1-1 0 0,1 1 1 0 0,0 4-1 0 0,0-1 35 0 0,1-1-1 0 0,-1 1 1 0 0,1 0 0 0 0,0-1-1 0 0,1 1 1 0 0,-1-1 0 0 0,6 7-1 0 0,1-1 7 0 0,1-1-1 0 0,0 0 0 0 0,0-1 0 0 0,1 0 1 0 0,1 0-1 0 0,15 8 0 0 0,-4-1-34 0 0,-9-5 19 0 0,1-2 1 0 0,16 8 0 0 0,-27-15-97 0 0,-1 0 1 0 0,1 0-1 0 0,1-1 1 0 0,-1 0-1 0 0,0 0 0 0 0,0 0 1 0 0,0 0-1 0 0,0-1 1 0 0,1 1-1 0 0,-1-1 1 0 0,0 0-1 0 0,1 0 1 0 0,5-2-1 0 0,-7 1-467 0 0,0 0-1 0 0,0 0 1 0 0,0 0-1 0 0,0-1 1 0 0,0 0 0 0 0,-1 1-1 0 0,1-1 1 0 0,0 0 0 0 0,1-3-1 0 0,3-1-979 0 0</inkml:trace>
</inkml:ink>
</file>

<file path=ppt/ink/ink6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24 102 8 0 0,'-5'-12'2016'0'0,"1"-1"-1"0"0,0 1 1 0 0,1-1-1 0 0,0 0 1 0 0,-1-14-1 0 0,4 16 996 0 0,2 16-1261 0 0,5 20-593 0 0,-6-20-1065 0 0,21 68 963 0 0,27 106 311 0 0,-33-115-1200 0 0,-7-34-67 0 0,8 56 0 0 0,-16-79-111 0 0,1 13-73 0 0,0-2-1 0 0,2 1 0 0 0,8 29 1 0 0,-12-47 49 0 0,0 0 0 0 0,1 0 0 0 0,-1-1 1 0 0,0 1-1 0 0,0 0 0 0 0,1-1 1 0 0,-1 1-1 0 0,1-1 0 0 0,-1 1 0 0 0,0 0 1 0 0,1-1-1 0 0,-1 1 0 0 0,1-1 0 0 0,-1 1 1 0 0,1-1-1 0 0,-1 1 0 0 0,1-1 0 0 0,0 0 1 0 0,-1 1-1 0 0,1-1 0 0 0,1 1 0 0 0,-1-1-71 0 0,-1 0-1 0 0,1 0 0 0 0,0 0 0 0 0,-1 0 0 0 0,1 0 0 0 0,-1-1 0 0 0,1 1 0 0 0,0 0 1 0 0,-1 0-1 0 0,1-1 0 0 0,-1 1 0 0 0,1 0 0 0 0,0-1 0 0 0,-1 1 0 0 0,1 0 0 0 0,-1-1 0 0 0,1 1 1 0 0,0-2-1 0 0,2-1-1024 0 0,0-1 1 0 0,0 0-1 0 0,0 0 0 0 0,3-8 1 0 0,1-2-1579 0 0</inkml:trace>
</inkml:ink>
</file>

<file path=ppt/ink/ink6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133 107 528 0 0,'-4'-11'3542'0'0,"3"10"-3182"0"0,0 0 0 0 0,0-1 0 0 0,1 1-1 0 0,-1-1 1 0 0,1 1 0 0 0,-1-1 0 0 0,1 1 0 0 0,0-1-1 0 0,-1 1 1 0 0,1-1 0 0 0,0 1 0 0 0,0-1 0 0 0,0 0 0 0 0,0 1-1 0 0,0-1 1 0 0,1 1 0 0 0,-1-1 0 0 0,0 1 0 0 0,1-1 0 0 0,-1 1-1 0 0,1-1 1 0 0,-1 1 0 0 0,1-1 0 0 0,0 1 0 0 0,1-3 0 0 0,1 0-32 0 0,1 0 1 0 0,-1-1 0 0 0,1 1 0 0 0,0 1-1 0 0,0-1 1 0 0,0 0 0 0 0,1 1 0 0 0,-1 0 0 0 0,1 0-1 0 0,-1 0 1 0 0,1 1 0 0 0,0 0 0 0 0,0 0 0 0 0,0 0-1 0 0,10-2 1 0 0,-7 3-224 0 0,0 0 0 0 0,1 0 1 0 0,-1 1-1 0 0,0 1 0 0 0,1-1 0 0 0,-1 1 0 0 0,0 0 0 0 0,0 1 0 0 0,14 5 1 0 0,0 0-54 0 0,-1 1 0 0 0,35 19 0 0 0,-48-22-40 0 0,1 0 1 0 0,-1 0 0 0 0,0 1 0 0 0,-1 1 0 0 0,1-1 0 0 0,-1 1 0 0 0,0 0 0 0 0,10 16 0 0 0,-15-21-13 0 0,-1 0 0 0 0,1 0 0 0 0,-1 1 1 0 0,0-1-1 0 0,0 1 0 0 0,0-1 1 0 0,0 0-1 0 0,-1 1 0 0 0,1-1 0 0 0,-1 1 1 0 0,0 0-1 0 0,1-1 0 0 0,-1 1 1 0 0,0-1-1 0 0,0 1 0 0 0,-1 0 0 0 0,1-1 1 0 0,-2 6-1 0 0,1-5 1 0 0,-1 1 0 0 0,1-1 0 0 0,-1 0-1 0 0,0 0 1 0 0,0 0 0 0 0,-1 0 0 0 0,1 0 0 0 0,0 0 0 0 0,-1 0 0 0 0,0-1-1 0 0,-5 5 1 0 0,-2-1-1 0 0,-1 1 1 0 0,0-2-1 0 0,0 1 0 0 0,0-2 0 0 0,0 1 1 0 0,-1-1-1 0 0,-12 2 0 0 0,-2-1 12 0 0,-1-1 1 0 0,-51 2-1 0 0,65-6-12 0 0,-1-1 1 0 0,0 0-1 0 0,0-1 0 0 0,1 0 0 0 0,-1-1 0 0 0,1-1 0 0 0,-20-8 1 0 0,26 9-84 0 0,0-1 0 0 0,0 0 1 0 0,1 0-1 0 0,0-1 0 0 0,0 0 0 0 0,0 0 1 0 0,0 0-1 0 0,1-1 0 0 0,0 0 1 0 0,0 0-1 0 0,-5-8 0 0 0,7 9-349 0 0,0-1 0 0 0,0 1 0 0 0,0-1 0 0 0,1 0-1 0 0,0 0 1 0 0,0 0 0 0 0,0-1 0 0 0,1 1 0 0 0,-1 0-1 0 0,2-1 1 0 0,-1 1 0 0 0,1 0 0 0 0,1-13 0 0 0,4-3-1413 0 0</inkml:trace>
</inkml:ink>
</file>

<file path=ppt/ink/ink6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388 113 512 0 0,'1'-3'306'0'0,"-1"1"0"0"0,0-1 1 0 0,-1 1-1 0 0,1-1 0 0 0,0 1 0 0 0,-1-1 0 0 0,1 1 0 0 0,-1-1 1 0 0,0 1-1 0 0,0 0 0 0 0,0-1 0 0 0,0 1 0 0 0,0 0 0 0 0,-3-4 0 0 0,2 4-32 0 0,1 1-1 0 0,-1 0 1 0 0,0 0-1 0 0,0-1 0 0 0,0 1 1 0 0,1 0-1 0 0,-1 0 0 0 0,0 1 1 0 0,0-1-1 0 0,0 0 0 0 0,0 1 1 0 0,-1-1-1 0 0,1 1 0 0 0,0 0 1 0 0,0 0-1 0 0,0-1 0 0 0,-4 2 1 0 0,-6-1 170 0 0,0 1 0 0 0,0 0 0 0 0,0 1 1 0 0,-1 1-1 0 0,2 0 0 0 0,-1 0 0 0 0,0 1 1 0 0,1 1-1 0 0,0 0 0 0 0,-16 10 0 0 0,13-7-107 0 0,1 2 0 0 0,0 0 0 0 0,1 0 0 0 0,0 1 0 0 0,1 1 0 0 0,0-1 0 0 0,-14 22-1 0 0,22-30-293 0 0,1 1-1 0 0,-1 0 1 0 0,1 0-1 0 0,0 0 0 0 0,0 0 1 0 0,0 1-1 0 0,1-1 0 0 0,-1 0 1 0 0,1 1-1 0 0,0-1 0 0 0,1 1 1 0 0,-1-1-1 0 0,1 1 0 0 0,0 0 1 0 0,0-1-1 0 0,0 1 1 0 0,0-1-1 0 0,1 1 0 0 0,0 0 1 0 0,0-1-1 0 0,0 0 0 0 0,1 1 1 0 0,-1-1-1 0 0,1 0 0 0 0,0 0 1 0 0,0 1-1 0 0,1-2 1 0 0,-1 1-1 0 0,1 0 0 0 0,0 0 1 0 0,0-1-1 0 0,0 0 0 0 0,0 1 1 0 0,1-1-1 0 0,-1 0 0 0 0,1-1 1 0 0,6 5-1 0 0,-1-3-42 0 0,0 1-1 0 0,1-1 1 0 0,-1-1 0 0 0,1 1-1 0 0,0-2 1 0 0,0 0 0 0 0,0 0-1 0 0,0 0 1 0 0,0-1 0 0 0,0-1-1 0 0,0 0 1 0 0,1 0 0 0 0,-1-1-1 0 0,0 0 1 0 0,0-1 0 0 0,0 0-1 0 0,0-1 1 0 0,0 0 0 0 0,12-5-1 0 0,-12 3-33 0 0,0 0 0 0 0,0-1 0 0 0,-1 0 0 0 0,0 0 0 0 0,14-14 0 0 0,-19 17 27 0 0,-1 0-1 0 0,0-1 1 0 0,0 1-1 0 0,0-1 1 0 0,-1 0-1 0 0,1 0 1 0 0,-1 0-1 0 0,0 0 0 0 0,0 0 1 0 0,-1-1-1 0 0,1 1 1 0 0,-1-1-1 0 0,0 1 1 0 0,0-1-1 0 0,0 1 1 0 0,0-8-1 0 0,-2 1-70 0 0,1 0 0 0 0,-1 0 0 0 0,-1 0 0 0 0,0 1 0 0 0,0-1 1 0 0,-1 1-1 0 0,-1-1 0 0 0,0 1 0 0 0,0 0 0 0 0,-1 1 0 0 0,0-1 0 0 0,-8-11 0 0 0,9 15 70 0 0,0 1 1 0 0,0 0-1 0 0,-1 1 0 0 0,0-1 1 0 0,0 1-1 0 0,0 0 1 0 0,0 0-1 0 0,0 0 1 0 0,-1 1-1 0 0,0 0 0 0 0,0 0 1 0 0,0 0-1 0 0,0 1 1 0 0,0 0-1 0 0,0 0 1 0 0,0 1-1 0 0,-1-1 0 0 0,1 1 1 0 0,-1 1-1 0 0,1-1 1 0 0,-12 2-1 0 0,6 0 17 0 0,0 1 0 0 0,0 0 0 0 0,1 0 0 0 0,-1 2 1 0 0,0 0-1 0 0,1 0 0 0 0,0 1 0 0 0,0 0 0 0 0,1 0 0 0 0,-1 2 0 0 0,1-1 0 0 0,-15 13 0 0 0,17-11 17 0 0,0-1 0 0 0,0 1 1 0 0,0 1-1 0 0,1-1 0 0 0,1 1 0 0 0,0 1 0 0 0,0-1 0 0 0,0 1 0 0 0,1 0 1 0 0,1 0-1 0 0,0 0 0 0 0,0 1 0 0 0,-3 19 0 0 0,6-26-22 0 0,0 1 0 0 0,1-1 1 0 0,0 1-1 0 0,0-1 0 0 0,0 1 0 0 0,0-1 0 0 0,1 1 0 0 0,0-1 0 0 0,0 1 1 0 0,0-1-1 0 0,0 0 0 0 0,1 0 0 0 0,0 1 0 0 0,0-1 0 0 0,0 0 0 0 0,0 0 1 0 0,0-1-1 0 0,1 1 0 0 0,0 0 0 0 0,0-1 0 0 0,4 5 0 0 0,-1-4 4 0 0,-1 1 0 0 0,1-1 0 0 0,-1-1 0 0 0,1 1 0 0 0,0-1-1 0 0,1 0 1 0 0,-1 0 0 0 0,0-1 0 0 0,1 1 0 0 0,-1-2 0 0 0,1 1 0 0 0,0-1 0 0 0,9 1 0 0 0,4 0-11 0 0,-1-2 1 0 0,1 0 0 0 0,0-1-1 0 0,26-6 1 0 0,-34 5 3 0 0,0-2 0 0 0,0 1 1 0 0,0-2-1 0 0,-1 1 0 0 0,0-2 0 0 0,0 1 0 0 0,0-1 0 0 0,11-10 0 0 0,-14 11 7 0 0,-1-1 0 0 0,0 0 0 0 0,-1 0 1 0 0,1-1-1 0 0,-1 0 0 0 0,-1 0 0 0 0,1 0 0 0 0,-1-1 0 0 0,0 0 0 0 0,-1 0 0 0 0,0 0 0 0 0,0 0 0 0 0,-1-1 0 0 0,0 1 0 0 0,0-1 0 0 0,-1 0 0 0 0,0 0 0 0 0,-1 0 1 0 0,0 0-1 0 0,0-16 0 0 0,-1-16 294 0 0,-11-73 1 0 0,11 114-297 0 0,0 1 0 0 0,0-1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0,-1 0 0 0 0,1 0 0 0 0,0 0 0 0 0,0 0 0 0 0,0 0 0 0 0,0 0 0 0 0,0 0 0 0 0,0-1 0 0 0,0 1 0 0 0,0 0 0 0 0,0 0 0 0 0,0 0 0 0 0,0 0 0 0 0,0 0 0 0 0,0 0 0 0 0,0 0 0 0 0,0 0 0 0 0,0 0 0 0 0,0 0 0 0 0,0 0 0 0 0,0 0 0 0 0,-4 8 159 0 0,-1 13 48 0 0,5-7-133 0 0,0-1 0 0 0,0 0 0 0 0,1 0-1 0 0,1 0 1 0 0,0 0 0 0 0,6 17 0 0 0,31 71 387 0 0,-29-78-383 0 0,41 73 405 0 0,-13-27-354 0 0,55 94 77 0 0,6 13-208 0 0,-94-165-15 0 0,0 0 0 0 0,-1 0 0 0 0,5 16-1 0 0,-9-25 18 0 0,1 1 0 0 0,0-1-1 0 0,-1 0 1 0 0,0 0 0 0 0,0 0-1 0 0,1 1 1 0 0,-1-1-1 0 0,0 0 1 0 0,-1 0 0 0 0,1 1-1 0 0,0-1 1 0 0,-1 0-1 0 0,1 0 1 0 0,-1 0 0 0 0,0 0-1 0 0,0 0 1 0 0,1 0-1 0 0,-2 0 1 0 0,1 0 0 0 0,0 0-1 0 0,0 0 1 0 0,0 0 0 0 0,-1 0-1 0 0,1-1 1 0 0,-4 3-1 0 0,-1 0 9 0 0,0-1 0 0 0,-1 1-1 0 0,0-2 1 0 0,0 1 0 0 0,1-1-1 0 0,-2 0 1 0 0,1 0 0 0 0,0-1-1 0 0,0 0 1 0 0,0 0 0 0 0,-1 0-1 0 0,1-1 1 0 0,-10-1-1 0 0,-6-2 40 0 0,1 0 0 0 0,0-1 0 0 0,-23-8 0 0 0,31 8-33 0 0,0-1-1 0 0,1 0 1 0 0,0-1-1 0 0,0-1 1 0 0,1 0-1 0 0,-1-1 1 0 0,2 0 0 0 0,-1-1-1 0 0,1 0 1 0 0,0-1-1 0 0,1 0 1 0 0,0 0-1 0 0,-11-18 1 0 0,15 20-25 0 0,0-1 0 0 0,1-1 0 0 0,0 1 1 0 0,0-1-1 0 0,1 0 0 0 0,1 0 0 0 0,0 0 1 0 0,0-1-1 0 0,1 1 0 0 0,0-1 0 0 0,1 1 0 0 0,0-1 1 0 0,0 0-1 0 0,1 0 0 0 0,1 1 0 0 0,0-1 0 0 0,0 0 1 0 0,5-16-1 0 0,2 3-249 0 0,0 0 0 0 0,1 1 0 0 0,1 0 1 0 0,1 0-1 0 0,2 1 0 0 0,21-30 0 0 0,-20 35-685 0 0,0 0-1 0 0,1 1 0 0 0,1 0 1 0 0,25-18-1 0 0,-5 8-2054 0 0,-1 4-540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7.7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29 314 2104 0 0,'-11'2'7145'0'0,"10"-2"-7030"0"0,1 0 0 0 0,0 0 0 0 0,0 0 0 0 0,0 1-1 0 0,0-1 1 0 0,0 0 0 0 0,0 0 0 0 0,0 0 0 0 0,0 0 0 0 0,-1 0 0 0 0,1 0-1 0 0,0 0 1 0 0,0 1 0 0 0,0-1 0 0 0,0 0 0 0 0,0 0 0 0 0,0 0 0 0 0,0 0-1 0 0,0 0 1 0 0,0 1 0 0 0,0-1 0 0 0,0 0 0 0 0,0 0 0 0 0,0 0 0 0 0,0 0 0 0 0,0 0-1 0 0,0 1 1 0 0,0-1 0 0 0,0 0 0 0 0,0 0 0 0 0,0 0 0 0 0,0 0 0 0 0,0 0-1 0 0,0 1 1 0 0,1-1 0 0 0,13 15 2503 0 0,-11-13-2569 0 0,1 1 178 0 0,1 0-1 0 0,-1 0 1 0 0,1 0-1 0 0,5 1 1 0 0,5 3 181 0 0,-6-2-330 0 0,0-1 0 0 0,1-1 1 0 0,-1 0-1 0 0,1 0 0 0 0,0-1 0 0 0,0 0 1 0 0,0-1-1 0 0,0 0 0 0 0,0-1 0 0 0,1 0 1 0 0,-1 0-1 0 0,14-3 0 0 0,5-2-16 0 0,-21 4-24 0 0,1 0 0 0 0,-1-1 0 0 0,0 0 0 0 0,1 0 0 0 0,11-6 0 0 0,-3 0-8 0 0,-13 6-14 0 0,1 0-1 0 0,0 0 1 0 0,-1 0 0 0 0,1-1 0 0 0,-1 0 0 0 0,0 0 0 0 0,0 0 0 0 0,0 0-1 0 0,0 0 1 0 0,-1-1 0 0 0,1 0 0 0 0,-1 0 0 0 0,5-7 0 0 0,-6 9-1 0 0,0-1 0 0 0,-1 0 0 0 0,1 0 0 0 0,-1 0 1 0 0,1-1-1 0 0,-1 1 0 0 0,0 0 0 0 0,0 0 0 0 0,0-1 0 0 0,-1 1 1 0 0,1 0-1 0 0,-1-1 0 0 0,0 1 0 0 0,0-1 0 0 0,0 1 0 0 0,0-1 1 0 0,-1 1-1 0 0,1 0 0 0 0,-1-1 0 0 0,0 1 0 0 0,0 0 0 0 0,0 0 1 0 0,-3-7-1 0 0,-9-14 54 0 0,-1 0 0 0 0,-28-36-1 0 0,30 46-28 0 0,0 0 0 0 0,-1 1-1 0 0,0 0 1 0 0,0 1-1 0 0,-17-11 1 0 0,26 20-34 0 0,-1 1 0 0 0,1-1 0 0 0,-1 1 0 0 0,0-1 0 0 0,0 1 0 0 0,0 1 0 0 0,0-1-1 0 0,0 1 1 0 0,0 0 0 0 0,0 0 0 0 0,-1 0 0 0 0,1 1 0 0 0,0 0 0 0 0,0 0 0 0 0,-1 0 0 0 0,1 0 0 0 0,0 1 0 0 0,0 0 0 0 0,-1 0 0 0 0,1 1 0 0 0,0-1 0 0 0,0 1 0 0 0,1 0 0 0 0,-1 1-1 0 0,0-1 1 0 0,1 1 0 0 0,-1 0 0 0 0,1 0 0 0 0,0 0 0 0 0,0 0 0 0 0,0 1 0 0 0,-4 4 0 0 0,1 0 14 0 0,0 1 1 0 0,0 0-1 0 0,1 0 1 0 0,0 0-1 0 0,1 1 0 0 0,0 0 1 0 0,0 0-1 0 0,1 0 1 0 0,0 1-1 0 0,1-1 1 0 0,0 1-1 0 0,1 0 0 0 0,-2 21 1 0 0,4-17 60 0 0,0 1 0 0 0,1-1 0 0 0,0 0 0 0 0,1 0 0 0 0,1 0 0 0 0,0 0 0 0 0,1 0 0 0 0,1-1 0 0 0,11 24 0 0 0,-13-31-46 0 0,23 48 329 0 0,23 67 0 0 0,-37-75-141 0 0,-9-34-130 0 0,0 0 1 0 0,1 1 0 0 0,0-1 0 0 0,1-1-1 0 0,1 1 1 0 0,7 12 0 0 0,-17-33-11 0 0,-1-1-1 0 0,2 1 1 0 0,-1-1 0 0 0,1 0 0 0 0,0 0-1 0 0,1 0 1 0 0,0-1 0 0 0,1 1 0 0 0,-1-15-1 0 0,1 20-94 0 0,2-1-1 0 0,-1 0 1 0 0,0 0 0 0 0,1 1-1 0 0,0-1 1 0 0,0 0-1 0 0,0 0 1 0 0,1 1-1 0 0,0-1 1 0 0,2-5-1 0 0,-2 8 14 0 0,0-1-1 0 0,0 0 0 0 0,0 1 0 0 0,0-1 1 0 0,0 1-1 0 0,0 0 0 0 0,1 0 0 0 0,-1 0 1 0 0,1 0-1 0 0,0 0 0 0 0,0 0 0 0 0,-1 1 1 0 0,1-1-1 0 0,0 1 0 0 0,0 0 0 0 0,0 0 0 0 0,4-1 1 0 0,2 0-3 0 0,0 1 0 0 0,0-1 1 0 0,0 2-1 0 0,1-1 1 0 0,-1 1-1 0 0,15 2 0 0 0,-19-2 3 0 0,1 1 0 0 0,-1 1 0 0 0,1-1 0 0 0,-1 1-1 0 0,1 0 1 0 0,-1 0 0 0 0,0 0 0 0 0,0 1 0 0 0,0 0 0 0 0,0 0 0 0 0,8 7-1 0 0,-12-9 14 0 0,1 1-1 0 0,0 0 0 0 0,0 1 1 0 0,-1-1-1 0 0,1 0 1 0 0,-1 0-1 0 0,0 1 0 0 0,1-1 1 0 0,-1 1-1 0 0,0-1 0 0 0,-1 1 1 0 0,1-1-1 0 0,0 4 0 0 0,1 3 50 0 0,-2 0-1 0 0,1 15 1 0 0,-2-18-56 0 0,1-1 0 0 0,0 1 0 0 0,0-1 0 0 0,1 1 0 0 0,-1-1 1 0 0,1 1-1 0 0,1-1 0 0 0,-1 0 0 0 0,1 1 0 0 0,0-1 0 0 0,2 6 0 0 0,-1-8-16 0 0,-1 0 0 0 0,0 0 0 0 0,1-1-1 0 0,-1 1 1 0 0,1 0 0 0 0,0-1-1 0 0,0 0 1 0 0,0 0 0 0 0,0 0-1 0 0,0 0 1 0 0,1 0 0 0 0,-1-1-1 0 0,1 0 1 0 0,-1 1 0 0 0,1-1-1 0 0,-1 0 1 0 0,1-1 0 0 0,-1 1-1 0 0,1-1 1 0 0,0 1 0 0 0,-1-1-1 0 0,1 0 1 0 0,0 0 0 0 0,4-1-1 0 0,2-1-773 0 0,1 0-1 0 0,-1 0 1 0 0,1-1-1 0 0,-1 0 1 0 0,0-1-1 0 0,0 0 1 0 0,11-7-1 0 0,-7 3-1286 0 0</inkml:trace>
</inkml:ink>
</file>

<file path=ppt/ink/ink6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74 18 512 0 0,'-1'0'29'0'0,"1"0"0"0"0,0 0 0 0 0,-1 0-1 0 0,1 0 1 0 0,0-1 0 0 0,-1 1 0 0 0,1 0 0 0 0,0 0-1 0 0,-1-1 1 0 0,1 1 0 0 0,0 0 0 0 0,0-1 0 0 0,0 1 0 0 0,-1 0-1 0 0,1-1 1 0 0,0 1 0 0 0,0 0 0 0 0,0-1 0 0 0,0 1 0 0 0,-1 0-1 0 0,1-1 1 0 0,0 1 0 0 0,0 0 0 0 0,0-1 0 0 0,0 1-1 0 0,0-1 1 0 0,0 0 78 0 0,0 1-1 0 0,0 0 0 0 0,0 0 1 0 0,0-1-1 0 0,0 1 0 0 0,0 0 1 0 0,0-1-1 0 0,0 1 0 0 0,0 0 0 0 0,0 0 1 0 0,0-1-1 0 0,0 1 0 0 0,0 0 1 0 0,0-1-1 0 0,0 1 0 0 0,0 0 1 0 0,1 0-1 0 0,-1-1 0 0 0,0 1 1 0 0,0 0-1 0 0,0 0 0 0 0,0-1 1 0 0,1 1-1 0 0,-1 0 0 0 0,0 0 1 0 0,0 0-1 0 0,0-1 0 0 0,1 1 1 0 0,-1 0-1 0 0,0 0 0 0 0,0 0 1 0 0,1 0-1 0 0,-1 0 0 0 0,0-1 1 0 0,0 1-1 0 0,1 0 0 0 0,0 0 0 0 0,3 0 3511 0 0,-9 5-2763 0 0,-1 0 40 0 0,4-3-577 0 0,0 0 0 0 0,0 0 0 0 0,0 0-1 0 0,0 0 1 0 0,0 0 0 0 0,-3 4 0 0 0,5-5-282 0 0,0-1 1 0 0,0 0-1 0 0,0 0 1 0 0,0 1 0 0 0,0-1-1 0 0,0 0 1 0 0,0 1-1 0 0,0-1 1 0 0,0 0-1 0 0,-1 1 1 0 0,1-1 0 0 0,0 0-1 0 0,1 1 1 0 0,-1-1-1 0 0,0 0 1 0 0,0 1 0 0 0,0-1-1 0 0,0 0 1 0 0,0 1-1 0 0,0-1 1 0 0,0 0-1 0 0,0 1 1 0 0,1-1 0 0 0,-1 0-1 0 0,0 1 1 0 0,1-1 19 0 0,0 1 0 0 0,-1-1 1 0 0,1 1-1 0 0,0 0 0 0 0,0-1 0 0 0,0 0 1 0 0,0 1-1 0 0,0-1 0 0 0,0 1 1 0 0,-1-1-1 0 0,1 0 0 0 0,2 1 0 0 0,15 2 437 0 0,-1 1 0 0 0,0 1 0 0 0,-1 0 0 0 0,1 2 0 0 0,17 8 0 0 0,-30-11-405 0 0,0 0 0 0 0,0 0 0 0 0,0 0 1 0 0,0 0-1 0 0,0 1 0 0 0,-1-1 0 0 0,0 1 1 0 0,0 0-1 0 0,0 0 0 0 0,0 0 0 0 0,2 7 0 0 0,8 13 420 0 0,-3-8-186 0 0,4 7 301 0 0,22 29 0 0 0,-31-46-512 0 0,-1 0 0 0 0,0 0 1 0 0,-1 0-1 0 0,1 1 0 0 0,-2 0 0 0 0,4 10 1 0 0,-3-7 56 0 0,1-1 0 0 0,9 19 0 0 0,-10-24-121 0 0,0 0-1 0 0,1 0 1 0 0,0 0-1 0 0,0-1 0 0 0,0 0 1 0 0,1 0-1 0 0,-1 0 0 0 0,1 0 1 0 0,0-1-1 0 0,9 5 1 0 0,6 2 189 0 0,33 11 1 0 0,-5-2-62 0 0,-37-14-120 0 0,-1 1 0 0 0,1 0 0 0 0,-1 0 0 0 0,0 1 0 0 0,-1 0 0 0 0,0 1 0 0 0,0 0 0 0 0,14 17 0 0 0,-15-17 7 0 0,0 0 1 0 0,1-1-1 0 0,0 1 0 0 0,0-2 0 0 0,0 1 0 0 0,1-1 0 0 0,0-1 0 0 0,16 7 0 0 0,-9-3-32 0 0,-8-5 12 0 0,-1 0 0 0 0,0 1 0 0 0,0 0 0 0 0,-1 0 0 0 0,1 1 0 0 0,-1 0-1 0 0,0 0 1 0 0,11 14 0 0 0,-1 8 116 0 0,-12-18-109 0 0,1-1 0 0 0,0 0 0 0 0,14 16-1 0 0,20 20 33 0 0,-16-25 4 0 0,42 28-1 0 0,-60-44-70 0 0,0 1-1 0 0,0 0 0 0 0,0 0 1 0 0,0 0-1 0 0,-1 0 1 0 0,0 1-1 0 0,0 0 1 0 0,-1 0-1 0 0,1 1 1 0 0,5 10-1 0 0,-3-3 24 0 0,0 0 0 0 0,2-1 0 0 0,-1 0 0 0 0,2-1 0 0 0,0 0 0 0 0,0 0 0 0 0,1-1 0 0 0,0 0-1 0 0,1-1 1 0 0,0-1 0 0 0,23 14 0 0 0,-19-12 22 0 0,0 0-1 0 0,15 15 1 0 0,20 14 33 0 0,-41-32-52 0 0,1 1 0 0 0,-1 1-1 0 0,15 19 1 0 0,-15-18-12 0 0,26 36 90 0 0,-25-31-51 0 0,25 27-1 0 0,31 16 45 0 0,-62-55-92 0 0,0-1 0 0 0,1 1-1 0 0,9 4 1 0 0,9 6-5 0 0,-5-1 41 0 0,-1 2-1 0 0,0 0 0 0 0,18 21 1 0 0,-22-20-77 0 0,-6-8 47 0 0,0 1-1 0 0,-1 0 1 0 0,0 0-1 0 0,0 1 1 0 0,8 16-1 0 0,-7-10 2 0 0,1-1 0 0 0,0 0 0 0 0,1 0-1 0 0,1-1 1 0 0,14 14 0 0 0,15 20 29 0 0,-35-42-40 0 0,1-1 1 0 0,-1 1-1 0 0,8 4 0 0 0,6 7-23 0 0,32 41 84 0 0,-44-49-98 0 0,7 7 89 0 0,-2-1-40 0 0,0-1 0 0 0,18 17 0 0 0,-22-25 0 0 0,1 1-1 0 0,0-1 0 0 0,14 8 1 0 0,-20-12 24 0 0,-1-1 8 0 0,2-7 72 0 0,-3 6-104 0 0,-1 0 7 0 0,0 0-32 0 0,0 0-1 0 0,0 0 1 0 0,1 0-1 0 0,-1 0 1 0 0,0 0 0 0 0,0 0-1 0 0,0 0 1 0 0,0 0-1 0 0,0 0 1 0 0,0 0 0 0 0,0 0-1 0 0,0 0 1 0 0,0 0-1 0 0,0 0 1 0 0,0 0 0 0 0,0 0-1 0 0,1 0 1 0 0,-1 0-1 0 0,0 0 1 0 0,0 0 0 0 0,0 0-1 0 0,0 0 1 0 0,0 0-1 0 0,0-1 1 0 0,0 1 0 0 0,0 0-1 0 0,0 0 1 0 0,0 0-1 0 0,0 0 1 0 0,0 0 0 0 0,0 0-1 0 0,0 0 1 0 0,0 0-1 0 0,0 0 1 0 0,0 0 0 0 0,0 0-1 0 0,0 0 1 0 0,0 0-1 0 0,0-1 1 0 0,1 1 0 0 0,-1 0-1 0 0,0 0 1 0 0,0 0-1 0 0,0 0 1 0 0,-1 0 0 0 0,1 0-1 0 0,0 0 1 0 0,0 0-1 0 0,0 0 1 0 0,0 0 0 0 0,0 0-1 0 0,0-1 1 0 0,0 1 0 0 0,0 0-1 0 0,0 0 1 0 0,-4-6 40 0 0,-7-5 32 0 0,-46-27 31 0 0,-83-64-41 0 0,126 93-61 0 0,0 1 0 0 0,0 1 0 0 0,-26-10 0 0 0,23 11 8 0 0,0-2 1 0 0,-20-11 0 0 0,14 2 1 0 0,1 0 1 0 0,1-1-1 0 0,-25-28 1 0 0,-16-15-3 0 0,48 51-3 0 0,0 0-1 0 0,-1 1 1 0 0,0 0 0 0 0,0 1 0 0 0,-1 1 0 0 0,-23-8 0 0 0,26 10 11 0 0,-9-5 2 0 0,0-2-1 0 0,0-1 0 0 0,1-1 0 0 0,-36-31 0 0 0,34 25 4 0 0,1-1 0 0 0,1-2 0 0 0,1 0 0 0 0,-22-34 0 0 0,-1-3 54 0 0,-76-74-5 0 0,23 16-51 0 0,51 60 44 0 0,-26-35 28 0 0,43 61-72 0 0,-60-52 1 0 0,-45-16 63 0 0,129 97-99 0 0,-22-17 13 0 0,1-2 0 0 0,1 0 0 0 0,-35-44-1 0 0,52 57-12 0 0,-2-2 19 0 0,2 1 0 0 0,-1-1-1 0 0,1 0 1 0 0,1-1 0 0 0,0 1-1 0 0,-9-25 1 0 0,11 22-15 0 0,-42-136 20 0 0,41 139-15 0 0,0 0 1 0 0,-1 1-1 0 0,0-1 0 0 0,-1 1 0 0 0,0 1 0 0 0,0-1 0 0 0,-12-10 0 0 0,17 18 4 0 0,0 0 0 0 0,0 1 0 0 0,0-1 0 0 0,0 1 0 0 0,0-1 0 0 0,-1 1 0 0 0,1 0 0 0 0,0 0 0 0 0,-1 0-1 0 0,1 0 1 0 0,-1 0 0 0 0,1 0 0 0 0,-1 1 0 0 0,0-1 0 0 0,-4 1 0 0 0,2 0 5 0 0,-1 0 0 0 0,0 1-1 0 0,1 0 1 0 0,-1 0 0 0 0,1 0 0 0 0,-7 3 0 0 0,6-3-6 0 0,0 0 1 0 0,0 0-1 0 0,-1-1 0 0 0,1 0 1 0 0,0 0-1 0 0,0-1 1 0 0,0 0-1 0 0,-10-2 0 0 0,-3 0-2 0 0,16 3 5 0 0,1-1 0 0 0,0 1 1 0 0,-1-1-1 0 0,1 1 0 0 0,0-1 0 0 0,-1 0 0 0 0,1 0 1 0 0,0 0-1 0 0,0 0 0 0 0,0 0 0 0 0,0-1 0 0 0,0 1 0 0 0,0-1 1 0 0,0 1-1 0 0,1-1 0 0 0,-3-2 0 0 0,4 3-7 0 0,0 1-1 0 0,1 0 0 0 0,-1-1 1 0 0,0 1-1 0 0,1-1 1 0 0,-1 1-1 0 0,0-1 1 0 0,1 1-1 0 0,-1 0 1 0 0,1-1-1 0 0,-1 1 0 0 0,0 0 1 0 0,1-1-1 0 0,-1 1 1 0 0,1 0-1 0 0,-1 0 1 0 0,1-1-1 0 0,-1 1 1 0 0,1 0-1 0 0,-1 0 0 0 0,2 0 1 0 0,13-5-141 0 0,-13 4 109 0 0,10-1-222 0 0,0 0 0 0 0,1 0 0 0 0,0 1 0 0 0,-1 1 1 0 0,17 1-1 0 0,-20 0-450 0 0,0 0 1 0 0,-1 0 0 0 0,1 1-1 0 0,11 4 1 0 0,-15-4-388 0 0,1 1 1 0 0,-1-1-1 0 0,0 1 0 0 0,6 4 1 0 0,1 3-1953 0 0</inkml:trace>
</inkml:ink>
</file>

<file path=ppt/ink/ink6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1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393 386 512 0 0,'-9'-32'1085'0'0,"8"18"2340"0"0,1 13-3338 0 0,1 1 0 0 0,-1 0 0 0 0,0 0 0 0 0,0-1 0 0 0,0 1 0 0 0,0 0 0 0 0,0 0 0 0 0,1-1 0 0 0,-1 1 0 0 0,0 0 0 0 0,0 0 0 0 0,0 0 0 0 0,1-1 0 0 0,-1 1 0 0 0,0 0 0 0 0,0 0 0 0 0,1 0 0 0 0,-1 0 0 0 0,0 0 0 0 0,0-1-1 0 0,1 1 1 0 0,-1 0 0 0 0,0 0 0 0 0,1 0 0 0 0,-1 0 0 0 0,0 0 0 0 0,0 0 0 0 0,1 0 0 0 0,-1 0 0 0 0,0 0 0 0 0,1 0 0 0 0,-1 0 0 0 0,0 0 0 0 0,0 0 0 0 0,1 0 0 0 0,-1 1 0 0 0,0-1 0 0 0,1 0 0 0 0,-1 0 0 0 0,0 0 0 0 0,0 0 0 0 0,1 1 0 0 0,12 5 1340 0 0,-9-1-1017 0 0,-1 1 0 0 0,1-1 0 0 0,-1 1 0 0 0,0 0-1 0 0,-1 0 1 0 0,1 0 0 0 0,2 11 0 0 0,3 7 162 0 0,-1-7-300 0 0,1-1-1 0 0,1 0 1 0 0,0 0-1 0 0,1-1 1 0 0,1 0-1 0 0,0-1 1 0 0,1 0-1 0 0,0-1 1 0 0,1 0-1 0 0,1-1 1 0 0,21 16-1 0 0,18 9 155 0 0,160 121 950 0 0,-155-111-804 0 0,86 92 0 0 0,-120-113-475 0 0,176 184 637 0 0,-123-139-649 0 0,31 30-16 0 0,-53-48-31 0 0,58 64-7 0 0,-92-94-49 0 0,1 0-1 0 0,43 35 1 0 0,-5-16 29 0 0,-55-35-60 0 0,-5-7 49 0 0,0 0 0 0 0,0 1 0 0 0,0-1 0 0 0,0 0 0 0 0,0 0 0 0 0,0 0 0 0 0,0 1 0 0 0,0-1 1 0 0,0 0-1 0 0,0 0 0 0 0,0 0 0 0 0,0 1 0 0 0,0-1 0 0 0,0 0 0 0 0,0 0 0 0 0,0 0 0 0 0,0 1 0 0 0,0-1 0 0 0,-1 0 0 0 0,1 0 0 0 0,0 0 0 0 0,0 0 0 0 0,0 1 0 0 0,0-1 0 0 0,-1 0 0 0 0,1 0 0 0 0,0 0 0 0 0,0 0 0 0 0,0 0 0 0 0,0 0 0 0 0,-1 0 1 0 0,1 1-1 0 0,0-1 0 0 0,0 0 0 0 0,0 0 0 0 0,-1 0 0 0 0,1 0 0 0 0,0 0 0 0 0,0 0 0 0 0,0 0 0 0 0,-1 0 0 0 0,1 0 0 0 0,0 0 0 0 0,0 0 0 0 0,-1 0 0 0 0,1 0 0 0 0,0 0 0 0 0,0-1 0 0 0,-1 1 0 0 0,1 0 1 0 0,-1 0-1 0 0,1 0 0 0 0,-1 0 0 0 0,1 0 0 0 0,-1 0 0 0 0,1 0 1 0 0,-1 0-1 0 0,1 0 0 0 0,-1 0 0 0 0,1 0 0 0 0,-1 0 0 0 0,1 0 1 0 0,-1 1-1 0 0,1-1 0 0 0,-1 0 0 0 0,1 0 0 0 0,-1 0 0 0 0,1 1 1 0 0,0-1-1 0 0,-1 0 0 0 0,1 1 0 0 0,-1-1 0 0 0,1 0 0 0 0,0 1 1 0 0,-1-1-1 0 0,1 0 0 0 0,0 1 0 0 0,-1-1 0 0 0,1 1 0 0 0,0-1 1 0 0,0 1-1 0 0,0-1 0 0 0,-1 0 0 0 0,1 1 0 0 0,0-1 0 0 0,0 1 1 0 0,0-1-1 0 0,0 1 0 0 0,0-1 0 0 0,0 1 0 0 0,0-1 0 0 0,0 1 1 0 0,0-1-1 0 0,0 1 0 0 0,0-1 0 0 0,0 2 0 0 0,1-2 3 0 0,-1 0-1 0 0,0 1 1 0 0,1-1 0 0 0,-1 1-1 0 0,1-1 1 0 0,-1 0 0 0 0,0 1-1 0 0,1-1 1 0 0,-1 0 0 0 0,1 1-1 0 0,-1-1 1 0 0,1 0 0 0 0,-1 0-1 0 0,1 0 1 0 0,0 1-1 0 0,-1-1 1 0 0,1 0 0 0 0,-1 0-1 0 0,1 0 1 0 0,-1 0 0 0 0,1 0-1 0 0,-1 0 1 0 0,1 0 0 0 0,0 0-1 0 0,0 0 1 0 0,-1-1-2 0 0,1 1 1 0 0,-1 0-1 0 0,0 0 0 0 0,1 0 1 0 0,-1 0-1 0 0,0 0 1 0 0,1 0-1 0 0,-1 0 0 0 0,0-1 1 0 0,1 1-1 0 0,-1 0 0 0 0,0 0 1 0 0,0-1-1 0 0,1 1 1 0 0,-1 0-1 0 0,0 0 0 0 0,0-1 1 0 0,0 1-1 0 0,1 0 0 0 0,-1 0 1 0 0,0-1-1 0 0,0 1 1 0 0,0 0-1 0 0,0-1 0 0 0,1 1 1 0 0,-1 0-1 0 0,0-1 0 0 0,0 1 1 0 0,0 0-1 0 0,0-1 1 0 0,0 1-1 0 0,0 0 0 0 0,0-1 1 0 0,0 1-1 0 0,0 0 0 0 0,0-1 1 0 0,0 1-1 0 0,0 0 1 0 0,-1-1-1 0 0,1 1 0 0 0,0 0 1 0 0,0-1-1 0 0,0 1 0 0 0,0 0 1 0 0,0-1-1 0 0,-1 1 1 0 0,-5-9 6 0 0,0 1 1 0 0,-1 0 0 0 0,0 0 0 0 0,0 0 0 0 0,-1 1 0 0 0,-12-9 0 0 0,13 10-10 0 0,-384-292 108 0 0,313 241-135 0 0,42 29 17 0 0,-56-57 0 0 0,-22-41-29 0 0,64 75 51 0 0,-1 3 0 0 0,-68-50 0 0 0,72 61 15 0 0,-3-3-10 0 0,-92-80 120 0 0,138 115-127 0 0,0 1 0 0 0,0-1 0 0 0,1 1 0 0 0,0-1 0 0 0,0 0 0 0 0,0 0 0 0 0,0 0 0 0 0,1-1 0 0 0,0 1 1 0 0,0-1-1 0 0,0 1 0 0 0,1-1 0 0 0,-1-7 0 0 0,0-3 18 0 0,2-1 1 0 0,0 1 0 0 0,3-22-1 0 0,-3 31-23 0 0,-1 0-1 0 0,1 0 0 0 0,-1 1 0 0 0,0-1 0 0 0,0 1 0 0 0,-1-1 0 0 0,0 1 1 0 0,0-1-1 0 0,0 1 0 0 0,-1 0 0 0 0,0 0 0 0 0,0 0 0 0 0,-1 1 1 0 0,-4-7-1 0 0,-8-9 18 0 0,-1 1 1 0 0,-23-21 0 0 0,27 29-4 0 0,-29-29 24 0 0,-49-53 43 0 0,88 91-112 0 0,-3-3 59 0 0,6 4-3 0 0,4 2-9 0 0,1 3 6 0 0,-1-1 0 0 0,0 1-1 0 0,1 0 1 0 0,-1 0 0 0 0,-1 0-1 0 0,1 1 1 0 0,4 4 0 0 0,5 4 10 0 0,-9-8-28 0 0,18 15 25 0 0,0 1 0 0 0,-1 1 0 0 0,19 24 0 0 0,-38-41-30 0 0,1 0 0 0 0,-1 0 1 0 0,1 1-1 0 0,-1-1 0 0 0,-1 1 0 0 0,2 4 1 0 0,-2-8-4 0 0,-1 0 0 0 0,1 0 1 0 0,-1 0-1 0 0,0 0 0 0 0,0 0 1 0 0,0-1-1 0 0,1 1 1 0 0,-1 0-1 0 0,0 0 0 0 0,0 0 1 0 0,0 0-1 0 0,0 0 0 0 0,-1 0 1 0 0,1 0-1 0 0,0 0 1 0 0,0 0-1 0 0,-1 0 0 0 0,1-1 1 0 0,0 1-1 0 0,-1 0 0 0 0,1 0 1 0 0,0 0-1 0 0,-1 0 1 0 0,0-1-1 0 0,1 1 0 0 0,-1 0 1 0 0,1 0-1 0 0,-1-1 0 0 0,0 1 1 0 0,1-1-1 0 0,-1 1 1 0 0,0 0-1 0 0,0-1 0 0 0,0 0 1 0 0,1 1-1 0 0,-1-1 0 0 0,0 1 1 0 0,-1-1-1 0 0,1 1 25 0 0,0-1-22 0 0,0 0 1 0 0,0 0 0 0 0,0 0-1 0 0,0 1 1 0 0,0-1-1 0 0,0 1 1 0 0,0-1-1 0 0,0 0 1 0 0,0 1-1 0 0,0 0 1 0 0,0-1-1 0 0,-1 2 1 0 0,2-2-3 0 0,0 0 1 0 0,0 0-1 0 0,0 1 0 0 0,0-1 1 0 0,0 0-1 0 0,0 0 0 0 0,0 1 1 0 0,0-1-1 0 0,0 0 0 0 0,0 0 1 0 0,0 0-1 0 0,0 1 0 0 0,0-1 1 0 0,0 0-1 0 0,0 0 1 0 0,0 1-1 0 0,0-1 0 0 0,0 0 1 0 0,0 0-1 0 0,0 0 0 0 0,1 1 1 0 0,-1-1-1 0 0,0 0 0 0 0,0 0 1 0 0,0 0-1 0 0,0 1 0 0 0,0-1 1 0 0,1 0-1 0 0,-1 0 0 0 0,0 0 1 0 0,0 0-1 0 0,0 1 1 0 0,1-1-1 0 0,-1 0 0 0 0,0 0 1 0 0,0 0-1 0 0,0 0 0 0 0,1 0 1 0 0,-1 0-1 0 0,0 0 0 0 0,12 6-36 0 0,-10-5 43 0 0,21 12 38 0 0,41 30 0 0 0,-24-14 10 0 0,209 156 7 0 0,-180-127-46 0 0,88 97-1 0 0,-118-117-5 0 0,1-1 0 0 0,56 39 0 0 0,-8-7 71 0 0,236 218 156 0 0,-220-174-201 0 0,-74-77-28 0 0,2-2-1 0 0,61 52 1 0 0,-76-73-8 0 0,-1 2-1 0 0,0 0 1 0 0,-1 0 0 0 0,-1 1 0 0 0,0 1-1 0 0,-1 1 1 0 0,-1 0 0 0 0,12 23 0 0 0,-20-33 7 0 0,1 0 1 0 0,1-1-1 0 0,-1 1 1 0 0,1-1 0 0 0,11 10-1 0 0,38 29-59 0 0,9-1 67 0 0,-34-30-15 0 0,-17-9 23 0 0,-10-5-2 0 0,-6-3 8 0 0,-4-1-39 0 0,-95-52 65 0 0,53 25 12 0 0,18 12-14 0 0,-39-30 0 0 0,-92-94 12 0 0,84 64-106 0 0,30 28 43 0 0,-3 3-1 0 0,-77-58 0 0 0,-116-62-7 0 0,212 144 41 0 0,1-3 0 0 0,-30-31 0 0 0,-48-63 33 0 0,75 82-41 0 0,-20-23 63 0 0,-50-57 25 0 0,63 73-69 0 0,-78-68-1 0 0,100 98-40 0 0,-25-15 1 0 0,24 17 4 0 0,-23-20 1 0 0,-2-6 2 0 0,3-2 1 0 0,-53-64-1 0 0,-5-12-60 0 0,-2-4 71 0 0,15 17 15 0 0,55 66-20 0 0,58 63-98 0 0,11 8 112 0 0,-1 2-1 0 0,43 55 1 0 0,-9-10-57 0 0,-7-10 33 0 0,-9-9 36 0 0,98 84-1 0 0,4-25-11 0 0,-42-35 8 0 0,-31-13 11 0 0,-25-20-59 0 0,-25-22 63 0 0,40 48-1 0 0,-26-26-17 0 0,116 126 95 0 0,-100-118-143 0 0,-25-26 6 0 0,69 56 115 0 0,-1-1 0 0 0,-74-59-101 0 0,-1 2 0 0 0,42 54-1 0 0,23 37 25 0 0,-61-79-25 0 0,6 10 9 0 0,-22-31-1 0 0,-18-22-15 0 0,1 0 0 0 0,-1 0-1 0 0,0 0 1 0 0,1 0 0 0 0,-1 0 0 0 0,1 0 0 0 0,-1 0 0 0 0,1 0 0 0 0,-1-1 0 0 0,1 1 0 0 0,-1 0 0 0 0,1-1 0 0 0,3 1 0 0 0,-5-2 1 0 0,0 1 0 0 0,0-1 0 0 0,-1 0 0 0 0,1 1 0 0 0,0-1-1 0 0,0 1 1 0 0,0-1 0 0 0,-1 0 0 0 0,1 1 0 0 0,0-1 0 0 0,-1 1 0 0 0,1-1 0 0 0,0 1 0 0 0,-1-1-1 0 0,1 1 1 0 0,-1-1 0 0 0,1 1 0 0 0,-1-1 0 0 0,1 1-5 0 0,-143-150 340 0 0,40 45-291 0 0,-51-39 7 0 0,140 132-49 0 0,-128-102 1 0 0,-16-14 8 0 0,23-11 8 0 0,91 89-11 0 0,-69-58 1 0 0,26 34 7 0 0,-145-110 20 0 0,206 164-35 0 0,0-1 1 0 0,1-1-1 0 0,1-1 1 0 0,0-1-1 0 0,3-1 1 0 0,0-1-1 0 0,1-1 1 0 0,-31-58-1 0 0,-47-80-11 0 0,92 156 5 0 0,-2-1 1 0 0,1 1 0 0 0,-1 0 0 0 0,-16-13 0 0 0,-40-27-11 0 0,34 27 9 0 0,15 12 10 0 0,-1 0 0 0 0,0 1 0 0 0,-27-11 0 0 0,36 16-11 0 0,9 3-10 0 0,13 6-31 0 0,28 21 47 0 0,0 1 0 0 0,-2 2-1 0 0,-1 2 1 0 0,-2 2 0 0 0,53 57-1 0 0,81 85 70 0 0,-44-47-92 0 0,10 13 46 0 0,-38-34-32 0 0,-28-29 45 0 0,-10-10 5 0 0,64 62-56 0 0,-115-120 17 0 0,42 36 7 0 0,65 43-1 0 0,117 89-11 0 0,-115-65-1 0 0,-96-88 20 0 0,1-2 1 0 0,1 0 0 0 0,33 21-1 0 0,-16-17-29 0 0,51 35 23 0 0,-54-27 51 0 0,-61-48-65 0 0,-4-2 49 0 0,-36-16 0 0 0,50 26-40 0 0,6 2-6 0 0,-1 1-1 0 0,1 0 1 0 0,0 0-1 0 0,-7-2 1 0 0,6 2 3 0 0,0 0-1 0 0,0-1 1 0 0,0 0 0 0 0,0 0 0 0 0,1-1 0 0 0,-1 0 0 0 0,1 0 0 0 0,0 0 0 0 0,-5-5 0 0 0,-4-3-6 0 0,-53-43 46 0 0,-95-75-45 0 0,47 48-59 0 0,-50-38 63 0 0,119 83 7 0 0,-59-61 0 0 0,63 54-19 0 0,-17-20-4 0 0,-73-58 1 0 0,126 117 9 0 0,-57-47-8 0 0,-99-62-1 0 0,137 99 50 0 0,-40-33 0 0 0,54 39-26 0 0,1 0-1 0 0,1-1 1 0 0,0 0-1 0 0,0-1 1 0 0,1 0-1 0 0,-8-12 1 0 0,7 5-41 0 0,-8-21 1 0 0,11 24 19 0 0,0 1 0 0 0,-1 0 1 0 0,-12-18-1 0 0,1 6 3 0 0,-2 0 0 0 0,-1 2 0 0 0,-1 0 0 0 0,-1 1 0 0 0,-1 1 0 0 0,-1 2 0 0 0,-1 0 0 0 0,-55-31 0 0 0,39 27 12 0 0,25 14-11 0 0,0 0-1 0 0,-1 1 1 0 0,0 1 0 0 0,-30-10-1 0 0,36 18-19 0 0,12 0 24 0 0,0 0 0 0 0,0 0 0 0 0,0 0-1 0 0,0 1 1 0 0,0-1 0 0 0,0 0 0 0 0,0 0 0 0 0,0 0 0 0 0,0 0 0 0 0,0 1 0 0 0,0-1-1 0 0,0 0 1 0 0,0 0 0 0 0,0 0 0 0 0,0 0 0 0 0,0 1 0 0 0,0-1 0 0 0,0 0-1 0 0,0 0 1 0 0,0 0 0 0 0,0 1 0 0 0,0-1 0 0 0,0 0 0 0 0,0 0 0 0 0,0 0-1 0 0,1 0 1 0 0,-1 0 0 0 0,0 1 0 0 0,0-1 0 0 0,0 0 0 0 0,0 0 0 0 0,0 0 0 0 0,1 0-1 0 0,16 16-3 0 0,78 50 21 0 0,-56-41 0 0 0,-2 2-1 0 0,35 31 1 0 0,14 27-49 0 0,84 73 133 0 0,14-12-61 0 0,-133-98-52 0 0,61 72 0 0 0,-46-47 49 0 0,23 37-47 0 0,-13-16 0 0 0,-42-59 40 0 0,1-3 1 0 0,77 55-1 0 0,-99-77-27 0 0,59 37 17 0 0,13 10-32 0 0,78 56 110 0 0,-26-25-75 0 0,-75-46 24 0 0,98 49 1 0 0,-144-82-41 0 0,-1 0 1 0 0,20 16-1 0 0,-33-22 1 0 0,-8-4-4 0 0,-12-5-32 0 0,16 5 7 0 0,-67-26-312 0 0,16 5-993 0 0,0-1-1677 0 0,18 7-2442 0 0,18 9 1836 0 0</inkml:trace>
</inkml:ink>
</file>

<file path=ppt/ink/ink6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0 512 0 0,'-2'0'824'0'0,"4"0"-2152"0"0,-1 0 1328 0 0,1 2 0 0 0,1-2 0 0 0,-1 0 0 0 0,1 1 0 0 0</inkml:trace>
</inkml:ink>
</file>

<file path=ppt/ink/ink6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43 8 0 0,'-1'0'54'0'0,"1"0"1"0"0,-1 0-1 0 0,1 0 0 0 0,-1-1 1 0 0,0 1-1 0 0,1 0 0 0 0,-1-1 1 0 0,1 1-1 0 0,-1 0 0 0 0,1-1 1 0 0,-1 1-1 0 0,1 0 0 0 0,-1-1 0 0 0,1 1 1 0 0,-1-1-1 0 0,1 1 0 0 0,0-1 1 0 0,-1 1-1 0 0,1-1 0 0 0,0 0 1 0 0,-1 1-1 0 0,1-1 0 0 0,0 1 1 0 0,0-1-1 0 0,-1 0 0 0 0,1 1 1 0 0,0-1-1 0 0,0 1 0 0 0,0-1 1 0 0,0 0-1 0 0,0 1 0 0 0,0-1 1 0 0,0 0-1 0 0,0 1 0 0 0,0-1 1 0 0,0 0-1 0 0,0 1 0 0 0,1-1 1 0 0,-1 1-1 0 0,0-1 0 0 0,1 0 0 0 0,0-1 137 0 0,0 1 0 0 0,0-1 0 0 0,1 1 0 0 0,-1-1 0 0 0,1 1 0 0 0,-1 0 0 0 0,1 0 0 0 0,-1 0 0 0 0,1 0 0 0 0,0 0 0 0 0,3-2 0 0 0,1 0-154 0 0,1 2 41 0 0,-6 13-180 0 0,-3 2-85 0 0,2-13 117 0 0,0-1 0 0 0,0 1 0 0 0,-1 0-1 0 0,1-1 1 0 0,0 1 0 0 0,0 0 0 0 0,0 0 0 0 0,0-1-1 0 0,0 1 1 0 0,0 0 0 0 0,0-1 0 0 0,0 1-1 0 0,0 0 1 0 0,0-1 0 0 0,1 1 0 0 0,-1 0-1 0 0,0 0 1 0 0,0-1 0 0 0,1 1 0 0 0,-1-1-1 0 0,0 1 1 0 0,1 0 0 0 0,-1-1 0 0 0,0 1-1 0 0,1-1 1 0 0,-1 1 0 0 0,1-1 0 0 0,-1 1-1 0 0,1-1 1 0 0,-1 1 0 0 0,1-1 0 0 0,0 1-1 0 0,-1-1 1 0 0,1 0 0 0 0,-1 1 0 0 0,1-1-1 0 0,0 0 1 0 0,-1 0 0 0 0,2 1 0 0 0,4 1-645 0 0,1 0 312 0 0</inkml:trace>
</inkml:ink>
</file>

<file path=ppt/ink/ink6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0 104 0 0,'-3'2'146'0'0,"-1"-1"1"0"0,1 0-1 0 0,0 1 0 0 0,-1-1 1 0 0,1-1-1 0 0,-5 2 0 0 0,6-2-22 0 0,0 0-1 0 0,0 0 0 0 0,0 1 0 0 0,0-1 1 0 0,0 1-1 0 0,0-1 0 0 0,0 1 0 0 0,0 0 1 0 0,0 0-1 0 0,0 0 0 0 0,0 0 0 0 0,0 0 1 0 0,1 0-1 0 0,-1 0 0 0 0,0 1 0 0 0,1-1 1 0 0,-1 1-1 0 0,1-1 0 0 0,0 1 1 0 0,-3 3-1 0 0,4-5-98 0 0,0 1 0 0 0,0-1-1 0 0,0 1 1 0 0,0-1 0 0 0,0 1 0 0 0,0-1 0 0 0,0 1 0 0 0,0-1 0 0 0,1 1 0 0 0,-1-1-1 0 0,0 1 1 0 0,0-1 0 0 0,0 1 0 0 0,1-1 0 0 0,-1 0 0 0 0,0 1 0 0 0,1-1 0 0 0,-1 1-1 0 0,0-1 1 0 0,1 0 0 0 0,-1 1 0 0 0,0-1 0 0 0,1 0 0 0 0,-1 1 0 0 0,1-1 0 0 0,-1 0-1 0 0,1 0 1 0 0,-1 0 0 0 0,1 1 0 0 0,-1-1 0 0 0,1 0 0 0 0,0 0 0 0 0,18 8-90 0 0,-17-8 60 0 0,3 1-414 0 0,-1 0 1 0 0,1 0-1 0 0,-1 0 1 0 0,1-1-1 0 0,6 0 1 0 0,-4 0-717 0 0,-3 0 673 0 0</inkml:trace>
</inkml:ink>
</file>

<file path=ppt/ink/ink6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8 0 0,'6'39'2135'0'0,"-9"-29"-73"0"0,1-5-4977 0 0</inkml:trace>
</inkml:ink>
</file>

<file path=ppt/ink/ink6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1 176 0 0,'0'0'25'0'0,"-1"0"0"0"0,0 0-1 0 0,1 0 1 0 0,-1 0 0 0 0,0 0 0 0 0,1 0-1 0 0,-1 0 1 0 0,1 0 0 0 0,-1 0 0 0 0,0 0-1 0 0,1 1 1 0 0,-1-1 0 0 0,0 0 0 0 0,1 0-1 0 0,-1 1 1 0 0,1-1 0 0 0,-1 0 0 0 0,1 1 0 0 0,-1-1-1 0 0,0 1 1 0 0,1 0 6 0 0,0-1 0 0 0,0 0 0 0 0,-1 1 0 0 0,1-1 0 0 0,0 1 0 0 0,0-1 1 0 0,0 1-1 0 0,0-1 0 0 0,0 1 0 0 0,0-1 0 0 0,0 1 0 0 0,0-1 0 0 0,0 1 0 0 0,0-1 0 0 0,0 1 0 0 0,0-1 0 0 0,1 0 0 0 0,-1 1 1 0 0,0-1-1 0 0,1 1 0 0 0,0 2 76 0 0,0-1 0 0 0,0 0 0 0 0,1 0 0 0 0,0 0 0 0 0,-1 0 0 0 0,1 0 0 0 0,0-1 0 0 0,3 4 0 0 0,7 3-678 0 0,0 2-1 0 0,20 19 0 0 0,-29-26 247 0 0</inkml:trace>
</inkml:ink>
</file>

<file path=ppt/ink/ink6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 8 0 0,'-1'0'20'0'0,"0"1"1"0"0,0 0-1 0 0,0 0 0 0 0,0 0 0 0 0,1 0 1 0 0,-1-1-1 0 0,0 1 0 0 0,1 0 1 0 0,-1 0-1 0 0,1 0 0 0 0,-1 0 1 0 0,1 0-1 0 0,0 0 0 0 0,-1 1 0 0 0,1-1 1 0 0,0 0-1 0 0,0 0 0 0 0,-1 0 1 0 0,1 0-1 0 0,0 0 0 0 0,0 0 1 0 0,0 1-1 0 0,1-1 0 0 0,-1 0 0 0 0,0 1 1 0 0,2 1 40 0 0,-1 0 1 0 0,1-1-1 0 0,-1 1 1 0 0,1 0-1 0 0,0-1 1 0 0,0 0 0 0 0,0 1-1 0 0,3 1 1 0 0,3 2 64 0 0,-7-6-159 0 0,-1 0 0 0 0,1 0 0 0 0,0 0 1 0 0,-1 0-1 0 0,1 1 0 0 0,-1-1 0 0 0,1 0 0 0 0,-1 1 0 0 0,1-1 1 0 0,0 0-1 0 0,-1 1 0 0 0,1-1 0 0 0,-1 1 0 0 0,0-1 0 0 0,1 1 0 0 0,-1-1 1 0 0,1 1-1 0 0,-1-1 0 0 0,0 1 0 0 0,1-1 0 0 0,-1 1 0 0 0,0-1 1 0 0,1 1-1 0 0,-1 0 0 0 0,0-1 0 0 0,0 1 0 0 0,0 0 0 0 0,0-1 0 0 0,0 1 1 0 0,0-1-1 0 0,0 1 0 0 0,0 1 0 0 0,-1 0-83 0 0</inkml:trace>
</inkml:ink>
</file>

<file path=ppt/ink/ink6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80 0 0,'-3'1'164'0'0,"1"0"0"0"0,0 1-1 0 0,0-1 1 0 0,-1 1 0 0 0,1-1 0 0 0,-3 4 0 0 0,4-4-54 0 0,1 0 1 0 0,-1 0-1 0 0,0-1 0 0 0,1 1 1 0 0,-1 0-1 0 0,1 0 1 0 0,0 0-1 0 0,-1 0 0 0 0,1 0 1 0 0,0 0-1 0 0,0 0 1 0 0,-1 0-1 0 0,1 0 0 0 0,0 0 1 0 0,0 0-1 0 0,0 0 0 0 0,0 0 1 0 0,0 0-1 0 0,0 0 1 0 0,1 0-1 0 0,-1 1 0 0 0,2 0-94 0 0,-1 0 0 0 0,1 0-1 0 0,0 0 1 0 0,0 0-1 0 0,0 0 1 0 0,1 0 0 0 0,-1 0-1 0 0,0-1 1 0 0,0 1-1 0 0,1-1 1 0 0,-1 0-1 0 0,4 1 1 0 0,4 4-153 0 0,-8-5 35 0 0,12 8-1929 0 0,-14-9 1976 0 0,1 1 1 0 0,-1-1-1 0 0,0 0 1 0 0,1 1-1 0 0,-1-1 1 0 0,0 0 0 0 0,1 1-1 0 0,-1-1 1 0 0,0 1-1 0 0,0-1 1 0 0,1 0-1 0 0,-1 1 1 0 0,0-1-1 0 0,0 1 1 0 0,0-1-1 0 0,1 1 1 0 0,-1-1-1 0 0,0 1 1 0 0,0-1-1 0 0,0 1 1 0 0,0-1-1 0 0,0 1 1 0 0,0-1-1 0 0,0 1 1 0 0,0-1-1 0 0,0 1 1 0 0,0-1-1 0 0,-1 1 1 0 0,0 1 54 0 0</inkml:trace>
</inkml:ink>
</file>

<file path=ppt/ink/ink6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0 8 0 0,'-43'72'4193'0'0,"42"-72"-4186"0"0,1 1 1 0 0,-1-1-1 0 0,0 1 0 0 0,1 0 1 0 0,0-1-1 0 0,-1 1 1 0 0,1 0-1 0 0,-1 0 0 0 0,1-1 1 0 0,0 1-1 0 0,-1 0 1 0 0,1 0-1 0 0,0-1 0 0 0,0 1 1 0 0,0 0-1 0 0,-1 0 1 0 0,1 0-1 0 0,0 0 0 0 0,0-1 1 0 0,0 1-1 0 0,0 0 1 0 0,1 0-1 0 0,-1 0 0 0 0,0-1 1 0 0,0 1-1 0 0,0 0 1 0 0,1 0-1 0 0,-1 0 0 0 0,0-1 1 0 0,1 1-1 0 0,-1 0 1 0 0,1 0-1 0 0,-1-1 0 0 0,1 1 1 0 0,-1-1-1 0 0,1 1 1 0 0,-1 0-1 0 0,1-1 0 0 0,0 1 1 0 0,-1-1-1 0 0,2 2 1 0 0,3 0-327 0 0,-1 0 1 0 0,1-1-1 0 0,0 1 1 0 0,0-1-1 0 0,9 1 1 0 0,-1 1-1403 0 0,-7-1 1193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7.4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38 257 2184 0 0,'-9'-2'3393'0'0,"7"2"-2449"0"0,-1-1 0 0 0,1 1 0 0 0,0-1-1 0 0,0 0 1 0 0,0 1 0 0 0,0-1 0 0 0,0 0 0 0 0,-3-2 0 0 0,4 2-776 0 0,0 0 1 0 0,1 0 0 0 0,-1 1 0 0 0,1-1 0 0 0,-1 0 0 0 0,1 0 0 0 0,0 0 0 0 0,-1 0 0 0 0,1 0-1 0 0,0 0 1 0 0,-1 1 0 0 0,1-1 0 0 0,0 0 0 0 0,0 0 0 0 0,0 0 0 0 0,0 0 0 0 0,0 0 0 0 0,0 0-1 0 0,0 0 1 0 0,0 0 0 0 0,0 0 0 0 0,1 0 0 0 0,-1 0 0 0 0,0 0 0 0 0,1-1 0 0 0,7-24 1272 0 0,20-45 1 0 0,-24 62-1357 0 0,1 1 0 0 0,0 0-1 0 0,0 0 1 0 0,0 1 0 0 0,1-1 0 0 0,1 1-1 0 0,-1 0 1 0 0,15-11 0 0 0,-13 12-47 0 0,0 1 1 0 0,1 0 0 0 0,0 0-1 0 0,-1 1 1 0 0,1 0-1 0 0,1 1 1 0 0,-1 0 0 0 0,0 0-1 0 0,1 1 1 0 0,-1 0-1 0 0,1 1 1 0 0,0 0 0 0 0,14 0-1 0 0,-12 2-24 0 0,0 0-1 0 0,0 1 0 0 0,0 0 1 0 0,-1 1-1 0 0,1 0 1 0 0,-1 1-1 0 0,1 1 1 0 0,-1-1-1 0 0,-1 2 0 0 0,17 9 1 0 0,-14-6-30 0 0,0 0 1 0 0,0 1-1 0 0,-1 0 1 0 0,0 1-1 0 0,-1 0 1 0 0,-1 1-1 0 0,1 0 1 0 0,8 14-1 0 0,-15-18 19 0 0,1 0 0 0 0,-1 1-1 0 0,0-1 1 0 0,-1 1-1 0 0,0 0 1 0 0,0 0-1 0 0,-1 0 1 0 0,0 0-1 0 0,-1 0 1 0 0,0 1-1 0 0,0-1 1 0 0,-1 0-1 0 0,0 1 1 0 0,-3 17 0 0 0,1-17 21 0 0,0 0 1 0 0,-1-1 0 0 0,0 0-1 0 0,-1 1 1 0 0,0-1 0 0 0,0-1 0 0 0,-1 1-1 0 0,0 0 1 0 0,-1-1 0 0 0,0 0 0 0 0,0-1-1 0 0,0 1 1 0 0,-1-1 0 0 0,-9 7 0 0 0,6-5 17 0 0,-1-2 1 0 0,0 0-1 0 0,0 0 1 0 0,0 0 0 0 0,-1-2-1 0 0,0 1 1 0 0,0-2 0 0 0,-1 0-1 0 0,1 0 1 0 0,-18 2 0 0 0,3-1-122 0 0,-48 0 1 0 0,64-5-225 0 0,1-1 1 0 0,0 0-1 0 0,-1 0 0 0 0,1-1 1 0 0,0 0-1 0 0,0 0 0 0 0,-18-8 1 0 0,26 8-132 0 0,-1 1 0 0 0,1 0 0 0 0,-1-1 1 0 0,1 1-1 0 0,-1-1 0 0 0,1 0 0 0 0,0 0 0 0 0,0 0 1 0 0,0 0-1 0 0,0 0 0 0 0,0 0 0 0 0,1 0 0 0 0,-3-5 1 0 0,0-3-1697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8.35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90 91 2785 0 0,'-5'-6'7749'0'0,"-1"8"-4339"0"0,-7 14-2701 0 0,8-10 253 0 0,0-1-752 0 0,1 0-1 0 0,0 0 1 0 0,0 1-1 0 0,0-1 1 0 0,1 1-1 0 0,0 0 1 0 0,0 0-1 0 0,0 0 1 0 0,1 0-1 0 0,0 1 1 0 0,0-1-1 0 0,-1 7 0 0 0,2-10-156 0 0,1 0-1 0 0,0 0 0 0 0,0-1 0 0 0,-1 1 0 0 0,2 0 1 0 0,-1 0-1 0 0,0 0 0 0 0,1-1 0 0 0,-1 1 0 0 0,1 0 1 0 0,0 0-1 0 0,0-1 0 0 0,0 1 0 0 0,0-1 0 0 0,0 1 0 0 0,0-1 1 0 0,1 1-1 0 0,0-1 0 0 0,-1 0 0 0 0,1 1 0 0 0,0-1 1 0 0,0 0-1 0 0,0 0 0 0 0,0-1 0 0 0,0 1 0 0 0,1 0 1 0 0,-1-1-1 0 0,0 1 0 0 0,1-1 0 0 0,4 2 0 0 0,0 0 99 0 0,1 0-1 0 0,0 0 1 0 0,0-1 0 0 0,8 1-1 0 0,-14-2-130 0 0,0-1-1 0 0,1 0 1 0 0,-1 0 0 0 0,0 0-1 0 0,0 0 1 0 0,1 0-1 0 0,-1 0 1 0 0,0-1-1 0 0,0 1 1 0 0,0-1-1 0 0,1 1 1 0 0,-1-1 0 0 0,0 0-1 0 0,0 0 1 0 0,0 0-1 0 0,0 0 1 0 0,0 0-1 0 0,-1-1 1 0 0,4-1 0 0 0,-4 2-16 0 0,-1 0 1 0 0,1 0 0 0 0,-1 0 0 0 0,0 0 0 0 0,1 1 0 0 0,-1-1 0 0 0,1 0 0 0 0,-1 0-1 0 0,0 0 1 0 0,0 0 0 0 0,0 0 0 0 0,1 0 0 0 0,-1 0 0 0 0,0 0 0 0 0,0 0 0 0 0,-1 0-1 0 0,1 0 1 0 0,0 0 0 0 0,0 0 0 0 0,0 0 0 0 0,0 0 0 0 0,-1 0 0 0 0,1 0 0 0 0,-1 0-1 0 0,0-1 1 0 0,-14-24 56 0 0,13 24-34 0 0,-10-12 61 0 0,0 0 0 0 0,-17-15 0 0 0,14 15-7 0 0,-24-29 0 0 0,35 38-70 0 0,1 0 1 0 0,0 0 0 0 0,0 1-1 0 0,0-2 1 0 0,1 1 0 0 0,0 0-1 0 0,0 0 1 0 0,0-1 0 0 0,1 0-1 0 0,0 1 1 0 0,-1-7 0 0 0,2 11-13 0 0,-1 0 0 0 0,1 0 0 0 0,0 0 1 0 0,1 0-1 0 0,-1 0 0 0 0,0 0 0 0 0,0 0 0 0 0,0 0 1 0 0,0 0-1 0 0,1 0 0 0 0,-1 0 0 0 0,0 0 0 0 0,1 0 1 0 0,-1 0-1 0 0,1 0 0 0 0,-1 1 0 0 0,1-1 0 0 0,0 0 1 0 0,-1 0-1 0 0,1 0 0 0 0,0 1 0 0 0,0-2 1 0 0,1 1 1 0 0,0 0 0 0 0,0 0 0 0 0,0 0 0 0 0,-1 1 0 0 0,1-1 0 0 0,0 0 0 0 0,0 1 0 0 0,0-1 0 0 0,0 1 0 0 0,4 0 0 0 0,1-1 6 0 0,0 2-1 0 0,1-1 1 0 0,-1 1 0 0 0,0 0-1 0 0,10 3 1 0 0,156 57-32 0 0,-142-52 8 0 0,-26-8 26 0 0,1 0-1 0 0,-1 1 0 0 0,0-1 0 0 0,0 1 1 0 0,0 0-1 0 0,8 5 0 0 0,-11-6-9 0 0,0 0 0 0 0,0 0 0 0 0,-1-1 0 0 0,1 1 0 0 0,0-1 0 0 0,0 1 0 0 0,0-1 0 0 0,0 0 0 0 0,0 0 0 0 0,0 0 0 0 0,0 0 0 0 0,0 0 0 0 0,-1 0 0 0 0,1 0 0 0 0,0 0 0 0 0,0-1 0 0 0,0 1 0 0 0,0-1 0 0 0,0 0 0 0 0,-1 1 0 0 0,4-3 0 0 0,19-4 32 0 0,31 0-33 0 0,-55 7 5 0 0,1 0 1 0 0,0 0-1 0 0,-1 0 1 0 0,1 0-1 0 0,0 0 1 0 0,-1 0-1 0 0,1 0 1 0 0,0 0-1 0 0,-1 0 1 0 0,1 0-1 0 0,0 1 1 0 0,-1-1-1 0 0,1 0 1 0 0,-1 1-1 0 0,1-1 1 0 0,-1 0-1 0 0,1 1 1 0 0,0-1 0 0 0,-1 0-1 0 0,0 1 1 0 0,1-1-1 0 0,-1 1 1 0 0,1-1-1 0 0,0 2 1 0 0,-1-1 1 0 0,0 0 1 0 0,1 0 0 0 0,-1 0-1 0 0,0 0 1 0 0,0 0 0 0 0,0 0-1 0 0,0 0 1 0 0,0 0 0 0 0,0 0-1 0 0,0 0 1 0 0,0 0-1 0 0,0 0 1 0 0,-1 2 0 0 0,-1 5 43 0 0,-1-1 0 0 0,0 0 1 0 0,-6 10-1 0 0,5-10 29 0 0,-5 11-21 0 0,2-4 34 0 0,-9 20 0 0 0,15-30-74 0 0,-1 0-1 0 0,1 0 1 0 0,0 0-1 0 0,1 0 1 0 0,-1 0-1 0 0,1 0 1 0 0,-1 0-1 0 0,1 1 1 0 0,0-1-1 0 0,1 5 1 0 0,0-7-13 0 0,-1-1 0 0 0,1 1 0 0 0,0-1 1 0 0,-1 1-1 0 0,1-1 0 0 0,0 1 0 0 0,0-1 1 0 0,0 0-1 0 0,0 0 0 0 0,0 1 1 0 0,0-1-1 0 0,0 0 0 0 0,1 0 0 0 0,-1 0 1 0 0,0 0-1 0 0,1 0 0 0 0,-1 0 0 0 0,0-1 1 0 0,1 1-1 0 0,-1 0 0 0 0,1-1 0 0 0,-1 1 1 0 0,1-1-1 0 0,-1 1 0 0 0,1-1 1 0 0,2 0-1 0 0,6 1 7 0 0,-1 0-1 0 0,1-1 1 0 0,12-1 0 0 0,-14 1-44 0 0,19-2-513 0 0,0-1 1 0 0,28-7 0 0 0,-10-2-8888 0 0,-32 9 4274 0 0</inkml:trace>
</inkml:ink>
</file>

<file path=ppt/ink/ink6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0 8 0 0,'-4'2'319'0'0,"0"1"0"0"0,1-1 0 0 0,-1 1 0 0 0,0-1 0 0 0,1 1 0 0 0,-1 0 1 0 0,-2 4-1 0 0,5-6-271 0 0,1 0 0 0 0,-1-1 0 0 0,0 1 1 0 0,1 0-1 0 0,-1-1 0 0 0,1 1 1 0 0,-1 0-1 0 0,1 0 0 0 0,0-1 0 0 0,-1 1 1 0 0,1 0-1 0 0,0 0 0 0 0,0 0 1 0 0,-1 0-1 0 0,1 0 0 0 0,0-1 0 0 0,0 1 1 0 0,0 0-1 0 0,0 0 0 0 0,0 0 1 0 0,0 0-1 0 0,0 0 0 0 0,0 0 1 0 0,1-1-1 0 0,-1 1 0 0 0,0 0 0 0 0,0 0 1 0 0,1 0-1 0 0,-1 0 0 0 0,0-1 1 0 0,1 1-1 0 0,-1 0 0 0 0,1 0 0 0 0,-1-1 1 0 0,1 1-1 0 0,0 0 0 0 0,-1-1 1 0 0,1 1-1 0 0,0 0 0 0 0,-1-1 0 0 0,1 1 1 0 0,1 0-1 0 0,50 33-2953 0 0,-49-30 1749 0 0</inkml:trace>
</inkml:ink>
</file>

<file path=ppt/ink/ink6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8 0 0,'-1'2'6'0'0,"-4"6"865"0"0,-1 0 0 0 0,1 1 0 0 0,0 0 1 0 0,1 0-1 0 0,-6 16 0 0 0,10-23-857 0 0,0 0 0 0 0,0 1 0 0 0,1-1 0 0 0,-1 0 0 0 0,0 0 0 0 0,1 0 0 0 0,0 0 0 0 0,-1 0 0 0 0,1 0 0 0 0,0 0 0 0 0,0 0 0 0 0,0 0 0 0 0,0 0 0 0 0,0-1 0 0 0,1 1 0 0 0,-1 0 0 0 0,0-1 0 0 0,3 3 0 0 0,-2-2-230 0 0,0 0 1 0 0,0 1-1 0 0,0 0 1 0 0,-1-1 0 0 0,1 1-1 0 0,0 0 1 0 0,-1 0-1 0 0,0 0 1 0 0,1 4 0 0 0,-1-1-908 0 0,-1 0 13 0 0</inkml:trace>
</inkml:ink>
</file>

<file path=ppt/ink/ink6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1 8 0 0,'-1'2'28'0'0,"1"0"0"0"0,-1 0 1 0 0,0 0-1 0 0,1 0 0 0 0,0 1 0 0 0,-1-1 1 0 0,1 0-1 0 0,0 0 0 0 0,0 0 0 0 0,0 1 0 0 0,0-1 1 0 0,1 0-1 0 0,-1 0 0 0 0,1 0 0 0 0,-1 0 1 0 0,1 0-1 0 0,0 1 0 0 0,0-1 0 0 0,0 0 0 0 0,0-1 1 0 0,0 1-1 0 0,0 0 0 0 0,0 0 0 0 0,2 2 0 0 0,-1-3-66 0 0,-1 1-1 0 0,1 0 1 0 0,-1 0-1 0 0,0 0 1 0 0,0 0-1 0 0,0 0 0 0 0,0 0 1 0 0,0 0-1 0 0,0 0 1 0 0,0 0-1 0 0,-1 0 0 0 0,1 1 1 0 0,-1-1-1 0 0,1 0 1 0 0,-1 4-1 0 0,0 1-33 0 0</inkml:trace>
</inkml:ink>
</file>

<file path=ppt/ink/ink6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1 592 0 0,'-4'4'462'0'0,"0"0"0"0"0,0 0 1 0 0,1 1-1 0 0,-1-1 0 0 0,-5 11 0 0 0,8-13-370 0 0,0 1-1 0 0,0-1 0 0 0,1 1 1 0 0,-1 0-1 0 0,1-1 0 0 0,-1 1 1 0 0,1 0-1 0 0,0-1 0 0 0,0 1 1 0 0,0 0-1 0 0,0 0 1 0 0,1-1-1 0 0,-1 1 0 0 0,2 4 1 0 0,2 15 70 0 0,-3-18-458 0 0,0 1 1 0 0,0 0-1 0 0,0-1 0 0 0,0 1 0 0 0,1-1 0 0 0,-1 0 0 0 0,5 7 0 0 0,-3-6-523 0 0</inkml:trace>
</inkml:ink>
</file>

<file path=ppt/ink/ink6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0,'0'5'151'0'0,"1"0"1"0"0,0-1-1 0 0,0 1 1 0 0,2 7-1 0 0,-1-7 39 0 0,-1 0-1 0 0,0-1 0 0 0,0 1 1 0 0,0 8-1 0 0,0 3 686 0 0,3 32 0 0 0,-2-39-1443 0 0,0 0-1 0 0,0-1 1 0 0,1 1 0 0 0,7 15-1 0 0,-7-18 205 0 0</inkml:trace>
</inkml:ink>
</file>

<file path=ppt/ink/ink6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8 0 0,'-5'6'0'0'0,"2"2"0"0"0,1-2 0 0 0,1 2 192 0 0,-1-1 72 0 0,0-3-24 0 0,2 1 296 0 0,0 0-168 0 0,2 0-104 0 0,1-2-200 0 0,0 0 32 0 0,2-2-96 0 0,1 3-120 0 0,1-3-48 0 0,-1 1-16 0 0,4-1-376 0 0,-1 1 112 0 0,-1-2-96 0 0</inkml:trace>
</inkml:ink>
</file>

<file path=ppt/ink/ink6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0 8 0 0,'-1'2'126'0'0,"0"0"0"0"0,0 0 0 0 0,0 0 0 0 0,0 0 0 0 0,0 0 0 0 0,0 0 0 0 0,0 1 0 0 0,1-1 0 0 0,-1 0 0 0 0,1 0 0 0 0,0 0 0 0 0,0 1 0 0 0,-1-1 0 0 0,1 0 0 0 0,1 1 0 0 0,-1-1 0 0 0,0 0 0 0 0,0 0 0 0 0,2 3 0 0 0,0 1 294 0 0,1 0 1 0 0,-1 0 0 0 0,2 0 0 0 0,-1-1 0 0 0,6 9 0 0 0,3 1-224 0 0,-9-13-203 0 0,-1 1-1 0 0,0 0 1 0 0,0-1 0 0 0,0 1-1 0 0,0 0 1 0 0,0 0-1 0 0,-1 0 1 0 0,1 1 0 0 0,-1-1-1 0 0,1 6 1 0 0,-1-5-151 0 0,0 1 0 0 0,0-1 0 0 0,-1 1 0 0 0,0-1 0 0 0,0 1 0 0 0,0-1 0 0 0,0 1 0 0 0,-1-1 0 0 0,0 1 0 0 0,0-1 0 0 0,0 1 0 0 0,0-1 0 0 0,-1 0 0 0 0,0 0 0 0 0,0 0 0 0 0,-4 7 0 0 0,5-7 170 0 0,-1 0 1 0 0,1 0-1 0 0,0 0 0 0 0,0 0 0 0 0,1 0 0 0 0,-1 0 1 0 0,1 0-1 0 0,0 0 0 0 0,0 0 0 0 0,1 7 1 0 0,0-9 2 0 0,-1-1 0 0 0,1 0 0 0 0,0 1 0 0 0,0-1 0 0 0,-1 0 0 0 0,1 0 0 0 0,0 0 0 0 0,0 0 0 0 0,0 0 0 0 0,0 0 0 0 0,0 0 0 0 0,1 0 1 0 0,-1 0-1 0 0,0 0 0 0 0,0-1 0 0 0,1 1 0 0 0,-1 0 0 0 0,0-1 0 0 0,1 1 0 0 0,-1-1 0 0 0,1 1 0 0 0,1-1 0 0 0,0 1 53 0 0,-1 0-1 0 0,0-1 1 0 0,0 1-1 0 0,0 0 0 0 0,0 0 1 0 0,0 0-1 0 0,0 1 1 0 0,3 1-1 0 0,-5-2-30 0 0,1-1-1 0 0,-1 1 0 0 0,1-1 1 0 0,-1 1-1 0 0,0 0 1 0 0,0-1-1 0 0,1 1 1 0 0,-1 0-1 0 0,0 0 1 0 0,0-1-1 0 0,0 1 0 0 0,0 0 1 0 0,0-1-1 0 0,0 1 1 0 0,0 0-1 0 0,0-1 1 0 0,0 1-1 0 0,0 0 1 0 0,0 0-1 0 0,0-1 0 0 0,0 1 1 0 0,-1 0-1 0 0,1-1 1 0 0,0 1-1 0 0,0 0 1 0 0,-1-1-1 0 0,1 1 0 0 0,-1 1 1 0 0,-16 19 1012 0 0,10-13-379 0 0,-1 4 20 0 0,-15 23 902 0 0,23-35-1599 0 0,0 1 1 0 0,-1 0 0 0 0,1-1 0 0 0,0 1 0 0 0,0 0 0 0 0,0-1 0 0 0,0 1-1 0 0,0 0 1 0 0,0-1 0 0 0,0 1 0 0 0,0 0 0 0 0,0 0 0 0 0,0-1 0 0 0,0 1 0 0 0,0 0-1 0 0,1-1 1 0 0,-1 1 0 0 0,0 0 0 0 0,0-1 0 0 0,1 1 0 0 0,-1-1 0 0 0,0 1-1 0 0,1 0 1 0 0,-1-1 0 0 0,1 1 0 0 0,-1-1 0 0 0,1 1 0 0 0,-1-1 0 0 0,1 1-1 0 0,-1-1 1 0 0,1 0 0 0 0,-1 1 0 0 0,1-1 0 0 0,0 0 0 0 0,-1 1 0 0 0,1-1 0 0 0,0 0-1 0 0,-1 0 1 0 0,2 1 0 0 0,1 0-291 0 0,1 0 0 0 0,-1 0 1 0 0,1 0-1 0 0,-1 0 0 0 0,1 0 0 0 0,4-1 0 0 0,11 0-2882 0 0,-13 0 2373 0 0</inkml:trace>
</inkml:ink>
</file>

<file path=ppt/ink/ink6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8 0 0,'-2'4'320'0'0,"-1"1"0"0"0,1-1 1 0 0,0 1-1 0 0,0-1 0 0 0,1 1 0 0 0,-1 0 0 0 0,0 5 1 0 0,2-7-163 0 0,0-1 0 0 0,-1 1 1 0 0,1-1-1 0 0,0 1 0 0 0,1-1 1 0 0,-1 0-1 0 0,0 1 0 0 0,1-1 1 0 0,-1 1-1 0 0,1-1 0 0 0,0 0 0 0 0,0 1 1 0 0,0-1-1 0 0,0 0 0 0 0,0 0 1 0 0,2 3-1 0 0,19 8 1116 0 0,-16-11-976 0 0,7 5 263 0 0,-13-7-606 0 0,0 0 1 0 0,0 0-1 0 0,0 1 1 0 0,1-1-1 0 0,-1 0 1 0 0,0 0-1 0 0,0 0 1 0 0,0 1-1 0 0,1-1 0 0 0,-1 0 1 0 0,0 0-1 0 0,0 1 1 0 0,0-1-1 0 0,0 0 1 0 0,0 0-1 0 0,0 1 1 0 0,0-1-1 0 0,1 0 1 0 0,-1 0-1 0 0,0 1 1 0 0,0-1-1 0 0,0 0 1 0 0,0 0-1 0 0,0 1 1 0 0,0-1-1 0 0,0 0 0 0 0,0 0 1 0 0,-1 1-1 0 0,1-1 1 0 0,0 0-1 0 0,0 0 1 0 0,0 1-1 0 0,0-1 1 0 0,0 0-1 0 0,0 0 1 0 0,0 1-1 0 0,-1-1 1 0 0,1 0-1 0 0,0 0 1 0 0,0 1-1 0 0,0-1 1 0 0,0 0-1 0 0,-1 0 0 0 0,0 2-836 0 0</inkml:trace>
</inkml:ink>
</file>

<file path=ppt/ink/ink6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223 118 512 0 0,'1'0'42'0'0,"-1"0"-1"0"0,0-1 1 0 0,1 1 0 0 0,-1-1-1 0 0,0 1 1 0 0,1 0 0 0 0,-1-1-1 0 0,0 1 1 0 0,1 0 0 0 0,-1 0-1 0 0,1-1 1 0 0,-1 1 0 0 0,1 0-1 0 0,-1 0 1 0 0,0-1 0 0 0,1 1-1 0 0,-1 0 1 0 0,1 0 0 0 0,-1 0-1 0 0,1 0 1 0 0,0 0 0 0 0,0 0 54 0 0,-1 0 0 0 0,1 0 0 0 0,0 0 0 0 0,-1-1 0 0 0,1 1 1 0 0,-1 0-1 0 0,1 0 0 0 0,-1 0 0 0 0,1-1 0 0 0,0 1 0 0 0,-1 0 1 0 0,1 0-1 0 0,-1-1 0 0 0,1 1 0 0 0,-1-1 0 0 0,0 1 0 0 0,1 0 1 0 0,-1-1-1 0 0,1 1 0 0 0,-1-1 0 0 0,0 1 0 0 0,1-1 0 0 0,0-1 2037 0 0,-17-3-627 0 0,15 5-1443 0 0,0 0-1 0 0,0 0 1 0 0,1 0 0 0 0,-1 0-1 0 0,0-1 1 0 0,1 1 0 0 0,-1 0-1 0 0,0 0 1 0 0,1-1 0 0 0,-1 1-1 0 0,0 0 1 0 0,1-1 0 0 0,-1 1-1 0 0,1-1 1 0 0,-1 1 0 0 0,1-1-1 0 0,-1 1 1 0 0,1-1 0 0 0,-1 1-1 0 0,1-1 1 0 0,-1 1 0 0 0,1-1 0 0 0,0 0-1 0 0,-1 1 1 0 0,1-1 0 0 0,0 0-1 0 0,0 1 1 0 0,-1-1 0 0 0,1 0-1 0 0,0 1 1 0 0,0-1 0 0 0,0 0-1 0 0,0-1 1 0 0,0 2-16 0 0,-5-12 1224 0 0,-25 17 362 0 0,22-4-1041 0 0,8-2-542 0 0,-1 1 0 0 0,0 0 0 0 0,1 0 0 0 0,-1 0-1 0 0,0 0 1 0 0,0 0 0 0 0,1 0 0 0 0,-1 0 0 0 0,0 1-1 0 0,1-1 1 0 0,-1 0 0 0 0,0 0 0 0 0,1 0-1 0 0,-2 1 1 0 0,-12 2 1065 0 0,13-3-1037 0 0,0 0 0 0 0,0 1 0 0 0,0-1 1 0 0,0 0-1 0 0,0 0 0 0 0,0 0 0 0 0,0 1 1 0 0,0-1-1 0 0,0 0 0 0 0,0 1 0 0 0,0-1 1 0 0,0 1-1 0 0,0-1 0 0 0,0 1 0 0 0,1-1 1 0 0,-2 2-1 0 0,-15 14 911 0 0,13-13-850 0 0,-1 1 1 0 0,1 0-1 0 0,1 0 0 0 0,-1 0 1 0 0,0 0-1 0 0,1 0 1 0 0,0 1-1 0 0,0 0 0 0 0,0-1 1 0 0,1 1-1 0 0,-4 8 1 0 0,5-7-98 0 0,-1-1 0 0 0,1 1 1 0 0,0 0-1 0 0,0-1 0 0 0,1 1 1 0 0,0 0-1 0 0,0 6 0 0 0,0-10-38 0 0,0-1 0 0 0,1 0 0 0 0,-1 1 0 0 0,0-1 0 0 0,0 0 0 0 0,1 0 0 0 0,-1 1 0 0 0,1-1-1 0 0,-1 0 1 0 0,1 0 0 0 0,0 0 0 0 0,0 1 0 0 0,-1-1 0 0 0,1 0 0 0 0,0 0 0 0 0,0 0 0 0 0,0 0-1 0 0,0-1 1 0 0,0 1 0 0 0,0 0 0 0 0,0 0 0 0 0,0 0 0 0 0,0-1 0 0 0,1 1 0 0 0,-1-1 0 0 0,0 1-1 0 0,0-1 1 0 0,1 1 0 0 0,-1-1 0 0 0,0 0 0 0 0,1 0 0 0 0,-1 1 0 0 0,0-1 0 0 0,1 0 0 0 0,0 0-1 0 0,4-1 9 0 0,0 0 0 0 0,-1 0 0 0 0,1 0 0 0 0,-1-1 0 0 0,1 1 0 0 0,-1-1 0 0 0,1-1 0 0 0,-1 1 0 0 0,5-4 0 0 0,8-5-44 0 0,18-14-1 0 0,-31 21 62 0 0,0 0-1 0 0,0-1 0 0 0,-1 1 1 0 0,0-1-1 0 0,0 0 0 0 0,0 0 1 0 0,-1 0-1 0 0,6-10 0 0 0,-7 11 7 0 0,0 0 0 0 0,-1-1 0 0 0,1 1-1 0 0,-1 0 1 0 0,0 0 0 0 0,0-1 0 0 0,-1 1-1 0 0,1-1 1 0 0,-1 1 0 0 0,0-1-1 0 0,0 1 1 0 0,0-1 0 0 0,-2-4 0 0 0,2 7-18 0 0,0 1 1 0 0,-1 0-1 0 0,0-1 0 0 0,1 1 1 0 0,-1 0-1 0 0,0-1 1 0 0,0 1-1 0 0,0 0 1 0 0,1 0-1 0 0,-1 0 1 0 0,0 0-1 0 0,-1 0 1 0 0,1 0-1 0 0,0 0 1 0 0,0 0-1 0 0,0 0 0 0 0,-1 1 1 0 0,1-1-1 0 0,0 0 1 0 0,0 1-1 0 0,-1-1 1 0 0,1 1-1 0 0,-1-1 1 0 0,1 1-1 0 0,-1 0 1 0 0,1 0-1 0 0,0-1 0 0 0,-1 1 1 0 0,1 0-1 0 0,-1 0 1 0 0,1 0-1 0 0,-3 1 1 0 0,-4 0 18 0 0,1 0 1 0 0,-1 1-1 0 0,1-1 1 0 0,-14 6-1 0 0,12-3-6 0 0,1 1-1 0 0,-1 0 0 0 0,1 0 1 0 0,-1 1-1 0 0,1 0 0 0 0,1 0 1 0 0,0 1-1 0 0,-1 0 1 0 0,2 0-1 0 0,-1 1 0 0 0,1 0 1 0 0,-8 13-1 0 0,13-18-25 0 0,-1-1-1 0 0,1 0 1 0 0,0 1 0 0 0,0-1 0 0 0,0 1-1 0 0,0-1 1 0 0,0 1 0 0 0,1 0 0 0 0,-1-1-1 0 0,1 1 1 0 0,0 0 0 0 0,0-1 0 0 0,0 1-1 0 0,0 0 1 0 0,0-1 0 0 0,0 1 0 0 0,1 0-1 0 0,-1-1 1 0 0,1 1 0 0 0,0 0 0 0 0,0-1-1 0 0,0 1 1 0 0,0-1 0 0 0,0 0 0 0 0,1 1-1 0 0,-1-1 1 0 0,1 0 0 0 0,-1 0 0 0 0,1 1-1 0 0,0-2 1 0 0,0 1 0 0 0,0 0 0 0 0,0 0-1 0 0,0 0 1 0 0,0-1 0 0 0,0 1 0 0 0,1-1-1 0 0,-1 0 1 0 0,1 0 0 0 0,-1 0 0 0 0,1 0-1 0 0,4 1 1 0 0,-2-1-6 0 0,1 0 0 0 0,-1-1 0 0 0,0 0 0 0 0,0 0 0 0 0,0 0 0 0 0,0-1 1 0 0,0 0-1 0 0,0 0 0 0 0,0 0 0 0 0,0 0 0 0 0,0-1 0 0 0,0 0 0 0 0,6-3 0 0 0,-3 1-13 0 0,0-1-1 0 0,0 0 1 0 0,-1 0 0 0 0,0-1-1 0 0,0 1 1 0 0,11-13 0 0 0,-15 14 17 0 0,0 0 1 0 0,0-1-1 0 0,0 1 1 0 0,0-1 0 0 0,-1 1-1 0 0,0-1 1 0 0,0 0 0 0 0,0 0-1 0 0,-1 0 1 0 0,1 0 0 0 0,-1 0-1 0 0,-1 0 1 0 0,1 0-1 0 0,0-8 1 0 0,-2 6 6 0 0,1 1 0 0 0,-1 0 0 0 0,1-1 0 0 0,-2 1 0 0 0,1 0 0 0 0,-1 0 0 0 0,0-1 0 0 0,0 1 0 0 0,-1 1 0 0 0,1-1 1 0 0,-6-8-1 0 0,6 12-4 0 0,1 0 0 0 0,-1 0 0 0 0,1 0 0 0 0,-1 0 1 0 0,0 1-1 0 0,0-1 0 0 0,0 0 0 0 0,0 1 1 0 0,0 0-1 0 0,0-1 0 0 0,0 1 0 0 0,0 0 1 0 0,-1 0-1 0 0,1 0 0 0 0,-1 0 0 0 0,1 0 0 0 0,0 1 1 0 0,-1-1-1 0 0,1 1 0 0 0,-1 0 0 0 0,1 0 1 0 0,-1 0-1 0 0,1 0 0 0 0,-1 0 0 0 0,1 0 1 0 0,-1 0-1 0 0,1 1 0 0 0,-1 0 0 0 0,1-1 0 0 0,-4 3 1 0 0,-2 0 8 0 0,0 0 0 0 0,1 1 0 0 0,0 0 1 0 0,0 0-1 0 0,0 1 0 0 0,0 0 0 0 0,-11 11 1 0 0,7-4 5 0 0,0 0 0 0 0,1 0 0 0 0,-15 24 0 0 0,22-31-17 0 0,0 1 0 0 0,0-1 0 0 0,1 0 0 0 0,-1 1 1 0 0,2-1-1 0 0,-1 1 0 0 0,0 0 0 0 0,1-1 0 0 0,0 1 0 0 0,0 0 0 0 0,1 0 0 0 0,0 0 1 0 0,0 8-1 0 0,1-12 1 0 0,-1 0 0 0 0,1 1 0 0 0,0-1 0 0 0,0 0 0 0 0,-1 0 1 0 0,2 1-1 0 0,-1-1 0 0 0,0 0 0 0 0,0 0 0 0 0,1 0 0 0 0,-1 0 0 0 0,1-1 1 0 0,0 1-1 0 0,-1 0 0 0 0,1 0 0 0 0,0-1 0 0 0,0 0 0 0 0,0 1 0 0 0,0-1 1 0 0,0 0-1 0 0,0 0 0 0 0,1 0 0 0 0,-1 0 0 0 0,0 0 0 0 0,1 0 0 0 0,-1-1 1 0 0,0 1-1 0 0,1-1 0 0 0,4 1 0 0 0,-1-1-1 0 0,0 0-1 0 0,1 0 1 0 0,-1 0 0 0 0,0-1-1 0 0,1 1 1 0 0,-1-2-1 0 0,0 1 1 0 0,0-1 0 0 0,0 0-1 0 0,8-3 1 0 0,-8 2 2 0 0,-1 0-1 0 0,0 0 1 0 0,0-1 0 0 0,0 0-1 0 0,0 0 1 0 0,0 0 0 0 0,-1 0-1 0 0,0-1 1 0 0,0 1 0 0 0,0-1-1 0 0,0 0 1 0 0,4-10 0 0 0,-6 12-2 0 0,-1-1 1 0 0,1 0 0 0 0,-1 1 0 0 0,0-1 0 0 0,0 0 0 0 0,0 0 0 0 0,-1 1 0 0 0,1-1 0 0 0,-1 0 0 0 0,0 0 0 0 0,0 0 0 0 0,0 0-1 0 0,-1 0 1 0 0,1 0 0 0 0,-1 1 0 0 0,0-1 0 0 0,0 0 0 0 0,0 0 0 0 0,-1 1 0 0 0,1-1 0 0 0,-3-3 0 0 0,2 4 2 0 0,0-1 0 0 0,0 1 0 0 0,0 0 0 0 0,0 0 0 0 0,-1 0 0 0 0,0 0 0 0 0,1 1 0 0 0,-1-1 0 0 0,0 0 0 0 0,0 1 0 0 0,0 0 0 0 0,-1 0 1 0 0,-3-2-1 0 0,5 3-5 0 0,-1 0 0 0 0,0 1 0 0 0,1-1 1 0 0,-1 1-1 0 0,0-1 0 0 0,1 1 1 0 0,-1 0-1 0 0,0 0 0 0 0,1 1 1 0 0,-1-1-1 0 0,0 0 0 0 0,1 1 0 0 0,-1-1 1 0 0,1 1-1 0 0,-1 0 0 0 0,1 0 1 0 0,-1 0-1 0 0,1 0 0 0 0,-5 3 0 0 0,-2 2 2 0 0,0 0-1 0 0,1 0 0 0 0,0 1 0 0 0,0 0 0 0 0,-8 8 0 0 0,12-10 0 0 0,0 0 0 0 0,0-1 0 0 0,1 2 0 0 0,0-1 0 0 0,0 0-1 0 0,0 1 1 0 0,0-1 0 0 0,1 1 0 0 0,0 0 0 0 0,-2 6 0 0 0,4-10 1 0 0,0-1 1 0 0,-1 1-1 0 0,1 0 0 0 0,0 0 1 0 0,0 0-1 0 0,0 0 0 0 0,0 0 1 0 0,0 0-1 0 0,1-1 1 0 0,-1 1-1 0 0,1 0 0 0 0,-1 0 1 0 0,1 0-1 0 0,-1-1 1 0 0,1 1-1 0 0,0 0 0 0 0,0-1 1 0 0,2 4-1 0 0,-1-3-2 0 0,0 0 0 0 0,0 0 1 0 0,0-1-1 0 0,0 1 0 0 0,0 0 0 0 0,1-1 0 0 0,-1 0 1 0 0,0 1-1 0 0,1-1 0 0 0,-1 0 0 0 0,6 1 0 0 0,-3-1 3 0 0,1 0-1 0 0,-1 0 0 0 0,0 0 0 0 0,1-1 0 0 0,-1 1 0 0 0,1-2 1 0 0,-1 1-1 0 0,1 0 0 0 0,-1-1 0 0 0,0 0 0 0 0,1-1 1 0 0,6-2-1 0 0,-6 2-7 0 0,-1-1 0 0 0,0 0 1 0 0,0 0-1 0 0,-1-1 0 0 0,1 1 0 0 0,-1-1 1 0 0,1 0-1 0 0,-1 0 0 0 0,0 0 0 0 0,5-8 1 0 0,-8 10 8 0 0,0 0-1 0 0,0 0 1 0 0,0 1 0 0 0,0-1 0 0 0,0 0 0 0 0,-1 0 0 0 0,1 0 0 0 0,0 0 0 0 0,-1 0 0 0 0,0 0 0 0 0,1 0 0 0 0,-1 0 0 0 0,0 0 0 0 0,0 0 0 0 0,0 0 0 0 0,0 0 0 0 0,-1 0-1 0 0,1 0 1 0 0,0 0 0 0 0,-1 0 0 0 0,0 0 0 0 0,1 0 0 0 0,-1 0 0 0 0,0 0 0 0 0,0 1 0 0 0,0-1 0 0 0,0 0 0 0 0,0 0 0 0 0,0 1 0 0 0,-1-1 0 0 0,1 1 0 0 0,0-1 0 0 0,-4-2-1 0 0,3 3-2 0 0,0-1 0 0 0,0 1-1 0 0,0-1 1 0 0,-1 1 0 0 0,1 0-1 0 0,0-1 1 0 0,-1 1 0 0 0,1 1-1 0 0,-1-1 1 0 0,1 0 0 0 0,-1 0-1 0 0,0 1 1 0 0,1 0-1 0 0,-1-1 1 0 0,-3 1 0 0 0,1 1 3 0 0,0-1 0 0 0,1 1-1 0 0,-1 0 1 0 0,0 0 0 0 0,1 0 0 0 0,-1 1 0 0 0,1 0 0 0 0,-5 2 0 0 0,0 1 2 0 0,0 0 1 0 0,1 1 0 0 0,0 0-1 0 0,0 0 1 0 0,0 1-1 0 0,1 0 1 0 0,-10 12-1 0 0,16-17 8 0 0,-1 0-1 0 0,1 0 1 0 0,0 1 0 0 0,-1-1-1 0 0,1 0 1 0 0,0 1-1 0 0,0-1 1 0 0,1 0 0 0 0,-1 1-1 0 0,1-1 1 0 0,-1 1-1 0 0,1-1 1 0 0,0 1 0 0 0,0 0-1 0 0,0 3 1 0 0,0-5-10 0 0,0 0 0 0 0,0 0 0 0 0,1 0 0 0 0,-1 0 0 0 0,1 1 0 0 0,-1-1 0 0 0,1 0 0 0 0,-1 0 0 0 0,1 0 0 0 0,-1 0 0 0 0,1 0 0 0 0,0 0 0 0 0,0 0 0 0 0,0 0 0 0 0,-1 0 0 0 0,1-1 0 0 0,0 1 0 0 0,0 0 0 0 0,0 0 0 0 0,0-1 0 0 0,0 1 0 0 0,1-1 0 0 0,-1 1 0 0 0,0-1 0 0 0,0 1 0 0 0,0-1 0 0 0,0 0 0 0 0,0 1 0 0 0,1-1 0 0 0,-1 0 0 0 0,0 0 1 0 0,0 0-1 0 0,1 0 0 0 0,0 0 0 0 0,4-1 2 0 0,0 1 1 0 0,-1-1 0 0 0,1-1-1 0 0,-1 1 1 0 0,1-1 0 0 0,-1 0 0 0 0,10-4-1 0 0,-5 0 10 0 0,0 0 1 0 0,18-13-1 0 0,-26 17-11 0 0,0 0-1 0 0,0 0 1 0 0,0 0-1 0 0,0-1 1 0 0,0 1 0 0 0,-1-1-1 0 0,1 0 1 0 0,-1 1 0 0 0,0-1-1 0 0,1 0 1 0 0,-1 0 0 0 0,0 0-1 0 0,-1 1 1 0 0,1-1-1 0 0,-1 0 1 0 0,1 0 0 0 0,-1-6-1 0 0,0 7 0 0 0,0 0 0 0 0,0 0 0 0 0,0 0 0 0 0,0 0 0 0 0,-1 0 0 0 0,1 0-1 0 0,-1 0 1 0 0,1 0 0 0 0,-1 1 0 0 0,0-1 0 0 0,1 0 0 0 0,-1 0 0 0 0,0 1 0 0 0,0-1-1 0 0,-1 0 1 0 0,1 1 0 0 0,0-1 0 0 0,0 1 0 0 0,-1 0 0 0 0,1-1 0 0 0,-1 1 0 0 0,1 0-1 0 0,-1 0 1 0 0,0 0 0 0 0,1 0 0 0 0,-1 0 0 0 0,0 0 0 0 0,-2-1 0 0 0,0 2 6 0 0,1-1 1 0 0,0 1-1 0 0,-1 0 1 0 0,1 0 0 0 0,-1 0-1 0 0,1 0 1 0 0,-1 1-1 0 0,1-1 1 0 0,-1 1-1 0 0,1 0 1 0 0,0 0 0 0 0,-1 0-1 0 0,1 0 1 0 0,0 1-1 0 0,0-1 1 0 0,-4 4-1 0 0,-4 2 19 0 0,0 1 0 0 0,-18 16 0 0 0,24-20-38 0 0,1 0-1 0 0,1 0 1 0 0,-1 1-1 0 0,-6 9 0 0 0,9-12 1 0 0,0-1 0 0 0,0 1 0 0 0,0 0 0 0 0,1 0 0 0 0,-1-1 0 0 0,0 1 0 0 0,1 0 0 0 0,-1 0 0 0 0,1 0 0 0 0,0 0 0 0 0,0 0 0 0 0,-1 0 0 0 0,1 0 0 0 0,0 0 0 0 0,1 0 0 0 0,-1 0-1 0 0,0 0 1 0 0,1 2 0 0 0,0-3-43 0 0,-1 0-1 0 0,1-1 1 0 0,0 1-1 0 0,-1 0 0 0 0,1-1 1 0 0,0 1-1 0 0,-1-1 1 0 0,1 1-1 0 0,0-1 0 0 0,0 1 1 0 0,0-1-1 0 0,-1 0 0 0 0,1 1 1 0 0,0-1-1 0 0,0 0 1 0 0,0 0-1 0 0,0 0 0 0 0,0 1 1 0 0,0-1-1 0 0,-1 0 1 0 0,1 0-1 0 0,2-1 0 0 0,20 0-2548 0 0,-9-2-83 0 0,2 0 1050 0 0</inkml:trace>
</inkml:ink>
</file>

<file path=ppt/ink/ink6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8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361 63 512 0 0,'-1'-3'611'0'0,"0"1"-1"0"0,0-1 0 0 0,-1 0 1 0 0,1 1-1 0 0,-1-1 1 0 0,1 1-1 0 0,-1 0 1 0 0,0-1-1 0 0,0 1 1 0 0,0 0-1 0 0,-4-3 0 0 0,5 4-318 0 0,-1 0-1 0 0,1 0 0 0 0,-1 0 0 0 0,1 0 0 0 0,-1 1 0 0 0,1-1 0 0 0,-1 1 0 0 0,1-1 0 0 0,-1 1 0 0 0,0-1 1 0 0,1 1-1 0 0,-1 0 0 0 0,0 0 0 0 0,1 0 0 0 0,-1 0 0 0 0,0 0 0 0 0,1 0 0 0 0,-1 0 0 0 0,0 1 1 0 0,1-1-1 0 0,-3 1 0 0 0,-2 1-94 0 0,2 1-1 0 0,-1-1 1 0 0,0 0 0 0 0,0 1 0 0 0,1 0 0 0 0,-1 0-1 0 0,1 1 1 0 0,0-1 0 0 0,0 1 0 0 0,0 0 0 0 0,1 0 0 0 0,0 0-1 0 0,-1 0 1 0 0,1 1 0 0 0,0-1 0 0 0,1 1 0 0 0,-1 0-1 0 0,1 0 1 0 0,0 0 0 0 0,0 0 0 0 0,1 0 0 0 0,0 0 0 0 0,-2 7-1 0 0,3-7-146 0 0,-1 4 63 0 0,1-1-1 0 0,0 1 1 0 0,1 11 0 0 0,-1-17-93 0 0,1-1 0 0 0,-1 1 0 0 0,1-1 0 0 0,0 1 0 0 0,0-1 0 0 0,0 1 0 0 0,0-1 0 0 0,0 1 0 0 0,1-1 0 0 0,-1 0 0 0 0,1 0 0 0 0,-1 1 0 0 0,1-1 0 0 0,0 0 0 0 0,2 2 0 0 0,-2-3-21 0 0,-1 0 0 0 0,1 0 1 0 0,-1 0-1 0 0,1-1 0 0 0,0 1 1 0 0,-1 0-1 0 0,1 0 1 0 0,0-1-1 0 0,-1 1 0 0 0,1-1 1 0 0,0 0-1 0 0,0 1 0 0 0,0-1 1 0 0,-1 0-1 0 0,1 0 1 0 0,0 0-1 0 0,0 0 0 0 0,0-1 1 0 0,3 0-1 0 0,-2 0-10 0 0,1 0 0 0 0,0 0 1 0 0,-1-1-1 0 0,1 1 0 0 0,-1-1 0 0 0,1 0 1 0 0,4-4-1 0 0,0-1 26 0 0,0 0 1 0 0,-1 0-1 0 0,0 0 1 0 0,0-1-1 0 0,-1 0 0 0 0,0 0 1 0 0,9-16-1 0 0,-13 19 15 0 0,1 1 0 0 0,-1-1 1 0 0,0 0-1 0 0,-1 0 0 0 0,1-1 0 0 0,-1 1 0 0 0,0 0 0 0 0,0 0 0 0 0,0-1 0 0 0,-1 1 0 0 0,0 0 0 0 0,0-1 0 0 0,-1 1 0 0 0,1 0 1 0 0,-1-1-1 0 0,-2-6 0 0 0,2 10 1 0 0,1 0 0 0 0,-1 0 0 0 0,0 0 0 0 0,0 0 0 0 0,0 0 0 0 0,0 0 0 0 0,0 1 0 0 0,0-1 0 0 0,-1 0 0 0 0,1 1 0 0 0,-1-1 0 0 0,1 1 0 0 0,-1-1 0 0 0,1 1 0 0 0,-1 0 0 0 0,0 0 0 0 0,0 0 0 0 0,-3-2 0 0 0,2 2 0 0 0,0 0 1 0 0,0 0-1 0 0,-1 1 1 0 0,1-1-1 0 0,0 1 0 0 0,-1 0 1 0 0,1 0-1 0 0,0 0 0 0 0,-1 0 1 0 0,-5 2-1 0 0,0 0 30 0 0,0 0 0 0 0,1 1 0 0 0,-1 1 0 0 0,1-1 0 0 0,-1 1-1 0 0,1 1 1 0 0,-13 9 0 0 0,10-5-32 0 0,-1 1 0 0 0,2 0-1 0 0,-1 1 1 0 0,1 1-1 0 0,1-1 1 0 0,-8 14 0 0 0,12-17 4 0 0,0 0 1 0 0,1 1-1 0 0,0-1 0 0 0,0 1 1 0 0,1 0-1 0 0,0 0 1 0 0,0 0-1 0 0,1 0 1 0 0,1 1-1 0 0,-2 15 0 0 0,3-23-21 0 0,0 1-1 0 0,0-1 1 0 0,0 1-1 0 0,1 0 0 0 0,-1-1 1 0 0,1 1-1 0 0,-1-1 0 0 0,1 0 1 0 0,0 1-1 0 0,0-1 0 0 0,0 1 1 0 0,0-1-1 0 0,0 0 1 0 0,0 0-1 0 0,1 0 0 0 0,-1 0 1 0 0,1 0-1 0 0,-1 0 0 0 0,1 0 1 0 0,0 0-1 0 0,0 0 0 0 0,0-1 1 0 0,0 1-1 0 0,0-1 1 0 0,0 0-1 0 0,0 1 0 0 0,1-1 1 0 0,-1 0-1 0 0,0 0 0 0 0,1 0 1 0 0,-1-1-1 0 0,1 1 0 0 0,3 0 1 0 0,1 0-11 0 0,-1-1 1 0 0,0 0-1 0 0,0 0 1 0 0,1 0-1 0 0,-1-1 1 0 0,0 0-1 0 0,0 0 1 0 0,0-1-1 0 0,0 0 0 0 0,0 0 1 0 0,0 0-1 0 0,9-5 1 0 0,-6 1-2 0 0,-1 1 1 0 0,0-1-1 0 0,-1 0 1 0 0,0-1-1 0 0,0 1 0 0 0,0-1 1 0 0,0-1-1 0 0,-1 1 1 0 0,-1-1-1 0 0,8-12 0 0 0,-11 15 2 0 0,1 0-1 0 0,-1-1 1 0 0,1 1-1 0 0,-1 0 1 0 0,-1-1-1 0 0,1 1 1 0 0,-1-1 0 0 0,0 0-1 0 0,0 0 1 0 0,-1 1-1 0 0,0-1 1 0 0,0 0-1 0 0,0 0 1 0 0,0 0-1 0 0,-1 1 1 0 0,0-1-1 0 0,0 0 1 0 0,-4-8-1 0 0,4 12 0 0 0,0 0 0 0 0,0 1 0 0 0,0-1-1 0 0,-1 0 1 0 0,1 1 0 0 0,0-1 0 0 0,-1 1-1 0 0,1-1 1 0 0,-1 1 0 0 0,0 0 0 0 0,1 0-1 0 0,-1 0 1 0 0,0 0 0 0 0,0 0 0 0 0,0 0 0 0 0,0 0-1 0 0,0 1 1 0 0,0-1 0 0 0,0 0 0 0 0,0 1-1 0 0,0 0 1 0 0,0-1 0 0 0,0 1 0 0 0,0 0-1 0 0,0 0 1 0 0,-3 1 0 0 0,-1-1 8 0 0,-1 1 0 0 0,1 0 1 0 0,-1 0-1 0 0,1 0 0 0 0,0 1 0 0 0,-1 0 1 0 0,-6 4-1 0 0,-9 6 23 0 0,1 1 1 0 0,0 1-1 0 0,1 1 0 0 0,1 0 1 0 0,0 2-1 0 0,1 0 0 0 0,-21 27 1 0 0,32-36-20 0 0,0 1 1 0 0,0 0-1 0 0,-6 12 1 0 0,12-18-10 0 0,-1 0 0 0 0,1-1 0 0 0,0 1 0 0 0,0 0 0 0 0,0 0 0 0 0,0 0 1 0 0,0 0-1 0 0,1 0 0 0 0,-1 0 0 0 0,1 0 0 0 0,0 0 0 0 0,0 1 0 0 0,0-1 0 0 0,0 0 0 0 0,1 0 1 0 0,0 4-1 0 0,0-5 2 0 0,0 0 0 0 0,1-1 0 0 0,-1 1 1 0 0,0 0-1 0 0,0-1 0 0 0,1 1 0 0 0,-1-1 1 0 0,1 1-1 0 0,-1-1 0 0 0,1 0 0 0 0,0 1 1 0 0,-1-1-1 0 0,1 0 0 0 0,0 0 0 0 0,0 0 1 0 0,0-1-1 0 0,0 1 0 0 0,0 0 0 0 0,0-1 1 0 0,0 1-1 0 0,0-1 0 0 0,0 1 0 0 0,3-1 1 0 0,3 1 4 0 0,0-1 0 0 0,0 0 1 0 0,0 0-1 0 0,14-2 0 0 0,-11-1-2 0 0,0 1 0 0 0,0-2 0 0 0,0 1 1 0 0,-1-1-1 0 0,1-1 0 0 0,-1 0 0 0 0,0-1 0 0 0,0 0 0 0 0,9-7 0 0 0,-13 9-6 0 0,-1-1 1 0 0,1 0 0 0 0,-1 0-1 0 0,-1 0 1 0 0,1 0-1 0 0,-1-1 1 0 0,1 1 0 0 0,-2-1-1 0 0,1 0 1 0 0,-1-1-1 0 0,1 1 1 0 0,-2-1 0 0 0,1 1-1 0 0,-1-1 1 0 0,3-12-1 0 0,-5 13 7 0 0,0 0 0 0 0,0 1 0 0 0,0-1-1 0 0,-1 0 1 0 0,1 0 0 0 0,-1 0-1 0 0,-1 1 1 0 0,1-1 0 0 0,-1 1 0 0 0,0-1-1 0 0,0 1 1 0 0,-4-7 0 0 0,5 10-8 0 0,0 0 0 0 0,0 0 0 0 0,0 0 0 0 0,-1 0 0 0 0,1 1 1 0 0,-1-1-1 0 0,1 0 0 0 0,-1 0 0 0 0,0 1 0 0 0,0-1 0 0 0,0 1 0 0 0,0 0 0 0 0,0-1 1 0 0,0 1-1 0 0,0 0 0 0 0,0 0 0 0 0,0 0 0 0 0,0 1 0 0 0,-1-1 0 0 0,1 0 1 0 0,0 1-1 0 0,-1-1 0 0 0,1 1 0 0 0,0 0 0 0 0,-1 0 0 0 0,1 0 0 0 0,0 0 1 0 0,-1 0-1 0 0,1 1 0 0 0,0-1 0 0 0,-5 2 0 0 0,0 1 14 0 0,-1-1 1 0 0,1 2-1 0 0,0-1 0 0 0,0 1 0 0 0,1 0 1 0 0,-1 1-1 0 0,1-1 0 0 0,0 1 0 0 0,0 0 1 0 0,0 1-1 0 0,1 0 0 0 0,0 0 0 0 0,0 0 1 0 0,0 0-1 0 0,-6 13 0 0 0,10-17-13 0 0,1 0 0 0 0,-1 1 0 0 0,1-1-1 0 0,-1 0 1 0 0,1 0 0 0 0,0 0 0 0 0,0 0 0 0 0,0 0 0 0 0,0 0-1 0 0,0 1 1 0 0,1-1 0 0 0,-1 0 0 0 0,1 0 0 0 0,-1 0 0 0 0,1 0-1 0 0,0 0 1 0 0,0 0 0 0 0,-1 0 0 0 0,1 0 0 0 0,1-1 0 0 0,-1 1-1 0 0,0 0 1 0 0,0 0 0 0 0,1-1 0 0 0,-1 1 0 0 0,1-1-1 0 0,3 3 1 0 0,-1 0-11 0 0,0-1-1 0 0,1 1 0 0 0,0-1 0 0 0,0-1 1 0 0,0 1-1 0 0,0-1 0 0 0,0 1 1 0 0,1-1-1 0 0,6 1 0 0 0,-8-2-2 0 0,-1-1-1 0 0,1 1 0 0 0,-1-1 1 0 0,1 0-1 0 0,0 0 1 0 0,-1 0-1 0 0,1-1 0 0 0,-1 1 1 0 0,1-1-1 0 0,-1 0 1 0 0,1 0-1 0 0,-1 0 0 0 0,0-1 1 0 0,1 1-1 0 0,-1-1 1 0 0,0 0-1 0 0,0 1 0 0 0,0-2 1 0 0,3-2-1 0 0,1-1 8 0 0,-1 0-1 0 0,0-1 1 0 0,0 0 0 0 0,-1 0-1 0 0,1-1 1 0 0,6-13-1 0 0,-10 17 10 0 0,0-1-1 0 0,0 0 1 0 0,-1 1 0 0 0,1-1-1 0 0,-1 0 1 0 0,0 0-1 0 0,0 0 1 0 0,-1 0-1 0 0,0 0 1 0 0,1 0-1 0 0,-2 1 1 0 0,1-1-1 0 0,0 0 1 0 0,-1 0-1 0 0,0 0 1 0 0,0 0-1 0 0,-1 0 1 0 0,1 0 0 0 0,-4-5-1 0 0,3 6 6 0 0,1 0-1 0 0,-1 1 0 0 0,-1 0 1 0 0,1-1-1 0 0,0 1 1 0 0,-1 0-1 0 0,0 0 1 0 0,0 0-1 0 0,0 1 1 0 0,0-1-1 0 0,0 1 0 0 0,0 0 1 0 0,-1-1-1 0 0,1 1 1 0 0,-1 1-1 0 0,1-1 1 0 0,-1 1-1 0 0,0-1 1 0 0,0 1-1 0 0,0 0 0 0 0,1 0 1 0 0,-1 1-1 0 0,0-1 1 0 0,-6 1-1 0 0,2 0-7 0 0,0 1 0 0 0,0 1-1 0 0,0-1 1 0 0,0 1 0 0 0,1 1 0 0 0,-1-1-1 0 0,0 2 1 0 0,1-1 0 0 0,-10 6-1 0 0,0 2 43 0 0,0 0 0 0 0,-25 22-1 0 0,36-27-36 0 0,-1 0 1 0 0,1 0-1 0 0,0 0 0 0 0,1 1 0 0 0,0 0 1 0 0,0 0-1 0 0,0 1 0 0 0,-4 9 0 0 0,8-14-3 0 0,0-1 1 0 0,0 1-1 0 0,0 0 0 0 0,0-1 1 0 0,1 1-1 0 0,-1 0 0 0 0,1 0 1 0 0,0-1-1 0 0,0 1 0 0 0,0 0 1 0 0,0 0-1 0 0,0 0 0 0 0,1-1 1 0 0,-1 1-1 0 0,1 0 0 0 0,0-1 1 0 0,0 1-1 0 0,0 0 0 0 0,0-1 1 0 0,0 1-1 0 0,0-1 0 0 0,1 1 1 0 0,-1-1-1 0 0,1 0 0 0 0,0 0 1 0 0,0 0-1 0 0,-1 0 0 0 0,1 0 1 0 0,4 3-1 0 0,-1-2 1 0 0,0 1-1 0 0,1-1 1 0 0,0 0 0 0 0,-1-1-1 0 0,1 1 1 0 0,0-1 0 0 0,0 0 0 0 0,0-1-1 0 0,0 0 1 0 0,0 0 0 0 0,1 0 0 0 0,10 0-1 0 0,-3-1-5 0 0,-1-1 0 0 0,1 0-1 0 0,0-1 1 0 0,24-6 0 0 0,-29 6-32 0 0,0-1 0 0 0,0-1 1 0 0,-1 1-1 0 0,0-2 1 0 0,1 1-1 0 0,12-10 0 0 0,-18 12 21 0 0,-1 0 0 0 0,1 0 0 0 0,-1-1 0 0 0,1 1 0 0 0,-1-1 0 0 0,0 1 0 0 0,0-1 0 0 0,0 0 0 0 0,0 0 0 0 0,-1 0 0 0 0,1 0 0 0 0,-1 0 0 0 0,0 0 0 0 0,0 0 0 0 0,0 0-1 0 0,0 0 1 0 0,0-1 0 0 0,-1 1 0 0 0,1 0 0 0 0,-1-1 0 0 0,0-5 0 0 0,-1 7-8 0 0,1 1 1 0 0,-1-1-1 0 0,1 0 0 0 0,-1 0 0 0 0,0 1 1 0 0,0-1-1 0 0,0 0 0 0 0,0 1 0 0 0,0-1 1 0 0,0 1-1 0 0,0-1 0 0 0,-1 1 0 0 0,1 0 0 0 0,0-1 1 0 0,-1 1-1 0 0,1 0 0 0 0,-1 0 0 0 0,1 0 1 0 0,-1 0-1 0 0,0 0 0 0 0,0 1 0 0 0,1-1 1 0 0,-1 0-1 0 0,-2 0 0 0 0,-2-1-64 0 0,-1 0 0 0 0,0 1 0 0 0,1 0 0 0 0,-1 0-1 0 0,-9 0 1 0 0,12 1-126 0 0,1 0 0 0 0,-1 0-1 0 0,0 0 1 0 0,1 1 0 0 0,-1 0-1 0 0,1-1 1 0 0,-1 1 0 0 0,1 1-1 0 0,-1-1 1 0 0,1 0 0 0 0,-1 1-1 0 0,1 0 1 0 0,0-1 0 0 0,0 1-1 0 0,0 1 1 0 0,-3 2 0 0 0,5-5 131 0 0,1 0 1 0 0,0 0-1 0 0,0 0 0 0 0,0 0 1 0 0,0 0-1 0 0,0 0 0 0 0,0 1 1 0 0,0-1-1 0 0,0 0 0 0 0,0 0 1 0 0,-1 0-1 0 0,1 0 0 0 0,0 0 1 0 0,0 0-1 0 0,0 0 0 0 0,0 1 1 0 0,0-1-1 0 0,0 0 1 0 0,0 0-1 0 0,0 0 0 0 0,0 0 1 0 0,0 0-1 0 0,0 0 0 0 0,0 1 1 0 0,0-1-1 0 0,0 0 0 0 0,0 0 1 0 0,0 0-1 0 0,0 0 0 0 0,0 0 1 0 0,0 0-1 0 0,0 1 0 0 0,0-1 1 0 0,0 0-1 0 0,0 0 0 0 0,0 0 1 0 0,0 0-1 0 0,1 0 1 0 0,-1 0-1 0 0,0 0 0 0 0,0 1 1 0 0,6 0-4689 0 0,-5-1 4360 0 0,6 0-3025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8.57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38 4657 0 0,'-13'-7'12264'0'0,"13"6"-12020"0"0,-1 1 0 0 0,1-1 0 0 0,-1 1 1 0 0,1-1-1 0 0,0 1 0 0 0,-1-1 0 0 0,1 1 1 0 0,0-1-1 0 0,0 1 0 0 0,-1-1 0 0 0,1 0 0 0 0,0 1 1 0 0,0-1-1 0 0,0 1 0 0 0,0-2 0 0 0,0 1-245 0 0,0 0 0 0 0,0 1 0 0 0,0-1 0 0 0,1 0 0 0 0,-1 0 0 0 0,0 1 0 0 0,1-1-1 0 0,-1 0 1 0 0,0 1 0 0 0,1-1 0 0 0,-1 0 0 0 0,1 1 0 0 0,-1-1 0 0 0,1 0 0 0 0,0 1 0 0 0,-1-1 0 0 0,1 1-1 0 0,0-1 1 0 0,-1 1 0 0 0,1 0 0 0 0,0-1 0 0 0,-1 1 0 0 0,1 0 0 0 0,0-1 0 0 0,0 1 0 0 0,0 0-1 0 0,-1 0 1 0 0,1 0 0 0 0,1-1 0 0 0,-1 1-47 0 0,3-1-185 0 0,0 0 0 0 0,0 0 1 0 0,0 1-1 0 0,8-1 1 0 0,-10 1-512 0 0,0 0 1 0 0,0 1-1 0 0,0-1 1 0 0,0 0-1 0 0,0 1 1 0 0,0 0-1 0 0,0-1 1 0 0,2 3-1 0 0,3 1-3130 0 0</inkml:trace>
</inkml:ink>
</file>

<file path=ppt/ink/ink6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232 145 512 0 0,'16'-61'10866'0'0,"-18"61"-10496"0"0,-1 1 0 0 0,1-1 0 0 0,-1 1 0 0 0,1-1 0 0 0,0 1 0 0 0,-1 0 0 0 0,1 0 0 0 0,0 0 0 0 0,-3 3 0 0 0,-32 16 518 0 0,25-15-615 0 0,1 1 0 0 0,-20 14-1 0 0,28-18-203 0 0,1 0 0 0 0,-1 0 0 0 0,1 0 0 0 0,0 1-1 0 0,0-1 1 0 0,0 1 0 0 0,0-1 0 0 0,0 1 0 0 0,1 0 0 0 0,-1-1-1 0 0,1 1 1 0 0,0 0 0 0 0,0 0 0 0 0,0 0 0 0 0,0 0 0 0 0,-1 5 0 0 0,2-6-43 0 0,0-1 1 0 0,0 0-1 0 0,0 1 1 0 0,0-1-1 0 0,0 0 1 0 0,0 1-1 0 0,0-1 1 0 0,1 1-1 0 0,-1-1 1 0 0,0 0-1 0 0,1 1 1 0 0,-1-1-1 0 0,1 0 1 0 0,-1 0-1 0 0,1 1 1 0 0,0-1-1 0 0,0 0 1 0 0,-1 0-1 0 0,1 0 1 0 0,2 2-1 0 0,-1-2-4 0 0,0 1-1 0 0,0-1 0 0 0,0 0 1 0 0,0 0-1 0 0,0 0 0 0 0,1 0 1 0 0,-1 0-1 0 0,0 0 0 0 0,1 0 1 0 0,3 0-1 0 0,2 0-4 0 0,-1 0 0 0 0,0-1 0 0 0,1 0-1 0 0,-1 0 1 0 0,0-1 0 0 0,13-2 0 0 0,-14 1-16 0 0,-1 1-1 0 0,0-1 1 0 0,0 0-1 0 0,0 0 1 0 0,0-1 0 0 0,0 1-1 0 0,-1-1 1 0 0,1 0 0 0 0,-1 0-1 0 0,0-1 1 0 0,0 0-1 0 0,0 1 1 0 0,0-1 0 0 0,0 0-1 0 0,-1-1 1 0 0,0 1-1 0 0,0-1 1 0 0,0 1 0 0 0,0-1-1 0 0,-1 0 1 0 0,0 0-1 0 0,0 0 1 0 0,2-11 0 0 0,-2 8 14 0 0,-1 0 1 0 0,0 0 0 0 0,0 0 0 0 0,-1 0-1 0 0,-1-15 1 0 0,0 21-3 0 0,1 0 1 0 0,0 0-1 0 0,-1 1 0 0 0,1-1 1 0 0,-1 0-1 0 0,1 1 0 0 0,-1-1 1 0 0,0 1-1 0 0,0-1 0 0 0,0 1 0 0 0,0-1 1 0 0,0 1-1 0 0,0 0 0 0 0,0-1 1 0 0,0 1-1 0 0,0 0 0 0 0,-1 0 1 0 0,1 0-1 0 0,0 0 0 0 0,-1 0 1 0 0,1 0-1 0 0,-1 0 0 0 0,1 0 0 0 0,-1 0 1 0 0,0 1-1 0 0,1-1 0 0 0,-1 1 1 0 0,0-1-1 0 0,1 1 0 0 0,-1 0 1 0 0,0 0-1 0 0,0 0 0 0 0,-2 0 0 0 0,-6 0 42 0 0,0 1 0 0 0,0 0-1 0 0,0 1 1 0 0,1 0-1 0 0,-1 1 1 0 0,1 0-1 0 0,0 0 1 0 0,0 1-1 0 0,0 0 1 0 0,-14 10 0 0 0,13-8 3 0 0,0 1 1 0 0,1 1-1 0 0,0-1 1 0 0,0 2-1 0 0,1-1 1 0 0,0 1-1 0 0,0 0 1 0 0,-9 16-1 0 0,16-24-48 0 0,0 1 0 0 0,0 0 0 0 0,0-1 0 0 0,0 1 0 0 0,0 0 0 0 0,1-1 0 0 0,-1 1 0 0 0,0 0 0 0 0,1 0 0 0 0,0 0 0 0 0,-1 0 0 0 0,1-1 0 0 0,0 1-1 0 0,0 0 1 0 0,0 0 0 0 0,0 0 0 0 0,0 0 0 0 0,1 0 0 0 0,-1 0 0 0 0,0-1 0 0 0,1 1 0 0 0,0 0 0 0 0,-1 0 0 0 0,1 0 0 0 0,0-1 0 0 0,0 1 0 0 0,1 1-1 0 0,0 0 0 0 0,0-1 0 0 0,0 0 0 0 0,1 0 0 0 0,-1-1 0 0 0,0 1 0 0 0,1 0 0 0 0,-1-1 0 0 0,1 0 0 0 0,0 1 0 0 0,-1-1 0 0 0,1 0 0 0 0,0-1 0 0 0,0 1 0 0 0,0 0 0 0 0,0-1 0 0 0,5 1 0 0 0,0-1-8 0 0,0 1 0 0 0,1-2 0 0 0,-1 1 0 0 0,0-1-1 0 0,0-1 1 0 0,0 0 0 0 0,0 0 0 0 0,0 0 0 0 0,0-1 0 0 0,0 0 0 0 0,-1 0-1 0 0,1-1 1 0 0,-1 0 0 0 0,12-9 0 0 0,-15 10 0 0 0,0-1 0 0 0,0 1 1 0 0,0-1-1 0 0,-1 0 0 0 0,1 0 0 0 0,-1 0 1 0 0,0-1-1 0 0,0 1 0 0 0,-1-1 0 0 0,1 0 1 0 0,-1 0-1 0 0,0 0 0 0 0,0 0 0 0 0,-1 0 1 0 0,1 0-1 0 0,-1 0 0 0 0,0 0 0 0 0,-1-1 1 0 0,1 1-1 0 0,-1 0 0 0 0,0-1 0 0 0,0 1 1 0 0,-2-10-1 0 0,1 12 3 0 0,1-1 0 0 0,-1 1 0 0 0,0 0 0 0 0,0 0 0 0 0,0 0 0 0 0,0 0 1 0 0,-1 0-1 0 0,1 0 0 0 0,-1 1 0 0 0,0-1 0 0 0,1 0 0 0 0,-4-2 0 0 0,4 4 3 0 0,-1 0-1 0 0,0-1 0 0 0,0 1 1 0 0,0 0-1 0 0,0 0 1 0 0,0 0-1 0 0,0 0 0 0 0,0 1 1 0 0,0-1-1 0 0,0 0 0 0 0,0 1 1 0 0,0-1-1 0 0,0 1 1 0 0,-1 0-1 0 0,1 0 0 0 0,0 0 1 0 0,0 0-1 0 0,-4 1 1 0 0,-2 1-3 0 0,0 0 0 0 0,-1 1 0 0 0,1 0 0 0 0,1 0 0 0 0,-1 1 0 0 0,0 0 0 0 0,1 1 0 0 0,0-1 0 0 0,-11 10 0 0 0,15-11 12 0 0,0 0 1 0 0,1 0-1 0 0,-1 0 1 0 0,0 0-1 0 0,1 0 1 0 0,0 1 0 0 0,-3 5-1 0 0,4-8-11 0 0,1 0-1 0 0,-1 0 1 0 0,1 0-1 0 0,-1 1 1 0 0,1-1-1 0 0,-1 0 1 0 0,1 0-1 0 0,0 1 1 0 0,-1-1-1 0 0,1 0 1 0 0,0 1-1 0 0,0-1 1 0 0,0 0-1 0 0,0 1 1 0 0,0-1-1 0 0,0 0 1 0 0,0 1-1 0 0,1-1 1 0 0,-1 0-1 0 0,0 1 1 0 0,1-1-1 0 0,-1 0 0 0 0,1 0 1 0 0,0 0-1 0 0,1 3 1 0 0,1-2 2 0 0,0 1 0 0 0,0-1 0 0 0,1 0 0 0 0,-1 0 0 0 0,1 0 0 0 0,-1 0 0 0 0,1 0 0 0 0,0-1 0 0 0,0 0 0 0 0,0 0-1 0 0,0 0 1 0 0,0 0 0 0 0,6 0 0 0 0,3 0-36 0 0,0-1-1 0 0,24-3 0 0 0,-33 3 10 0 0,0-1 1 0 0,-1 0-1 0 0,1 0 1 0 0,-1-1-1 0 0,1 1 1 0 0,-1-1-1 0 0,0 1 1 0 0,1-1-1 0 0,-1 0 1 0 0,0 0-1 0 0,0-1 1 0 0,0 1-1 0 0,-1 0 1 0 0,1-1-1 0 0,0 0 0 0 0,-1 0 1 0 0,0 0-1 0 0,0 0 1 0 0,0 0-1 0 0,0 0 1 0 0,2-5-1 0 0,-3 6 22 0 0,0-1 0 0 0,0 0-1 0 0,0 1 1 0 0,0-1 0 0 0,0 0-1 0 0,-1 0 1 0 0,1 0 0 0 0,-1 1-1 0 0,0-1 1 0 0,0 0 0 0 0,0 0-1 0 0,0 0 1 0 0,-1 0 0 0 0,1 0-1 0 0,-1 1 1 0 0,1-1 0 0 0,-1 0-1 0 0,0 0 1 0 0,0 1 0 0 0,0-1-1 0 0,-1 1 1 0 0,1-1 0 0 0,-1 1-1 0 0,1-1 1 0 0,-1 1 0 0 0,0 0-1 0 0,0 0 1 0 0,-2-3 0 0 0,1 4 7 0 0,1-1 1 0 0,-1 0 0 0 0,0 1 0 0 0,0 0 0 0 0,0-1 0 0 0,0 1-1 0 0,0 0 1 0 0,0 1 0 0 0,0-1 0 0 0,0 0 0 0 0,0 1 0 0 0,-4 0-1 0 0,-2-1 33 0 0,0 2 0 0 0,1-1 1 0 0,-12 2-1 0 0,7 1 6 0 0,0 0 1 0 0,1 0 0 0 0,-1 1 0 0 0,1 1-1 0 0,-15 7 1 0 0,20-8-10 0 0,1 0 0 0 0,-1 0 0 0 0,1 0 1 0 0,0 1-1 0 0,1 0 0 0 0,-1 0 0 0 0,1 0 0 0 0,0 1 0 0 0,0-1 0 0 0,-7 12 0 0 0,11-15-20 0 0,0 0 0 0 0,0 0 0 0 0,0 0-1 0 0,0 0 1 0 0,0 0 0 0 0,0 0 0 0 0,1 0 0 0 0,-1 1-1 0 0,1-1 1 0 0,-1 0 0 0 0,1 0 0 0 0,0 0-1 0 0,0 3 1 0 0,0-3-7 0 0,1-1 0 0 0,-1 1 0 0 0,1 0 0 0 0,0-1-1 0 0,-1 1 1 0 0,1-1 0 0 0,0 1 0 0 0,0-1 0 0 0,0 0 0 0 0,0 1 0 0 0,0-1-1 0 0,1 0 1 0 0,-1 0 0 0 0,0 1 0 0 0,0-1 0 0 0,1 0 0 0 0,1 1 0 0 0,2 1 13 0 0,1 0 0 0 0,-1 0 0 0 0,1 0 1 0 0,0-1-1 0 0,0 0 0 0 0,0 0 1 0 0,0 0-1 0 0,7 0 0 0 0,7 1 27 0 0,24-1 0 0 0,-20-1-83 0 0,-18-1 24 0 0,0 0 1 0 0,0-1 0 0 0,-1 0 0 0 0,1 0-1 0 0,0-1 1 0 0,-1 1 0 0 0,1-1 0 0 0,-1 0-1 0 0,0-1 1 0 0,0 1 0 0 0,1-1 0 0 0,-2 0-1 0 0,1 0 1 0 0,0-1 0 0 0,-1 0 0 0 0,1 1-1 0 0,-1-1 1 0 0,0-1 0 0 0,0 1 0 0 0,-1-1-1 0 0,5-6 1 0 0,-7 8 5 0 0,0 0 0 0 0,0 0 1 0 0,0 0-1 0 0,-1 0 0 0 0,0 0 0 0 0,1 0 0 0 0,-1 0 0 0 0,0 0 0 0 0,0 0 0 0 0,-1 0 1 0 0,1 0-1 0 0,-1 0 0 0 0,1 0 0 0 0,-1 0 0 0 0,0 0 0 0 0,0 0 0 0 0,0 0 0 0 0,-3-4 0 0 0,1 1 2 0 0,0 0 0 0 0,-1 0 0 0 0,0 1 0 0 0,0-1-1 0 0,-1 1 1 0 0,1 0 0 0 0,-7-6 0 0 0,7 9 2 0 0,0-1 0 0 0,0 1 0 0 0,1 0 0 0 0,-1 1 0 0 0,-1-1 0 0 0,1 0 0 0 0,0 1 1 0 0,0 0-1 0 0,0 0 0 0 0,-1 1 0 0 0,1-1 0 0 0,0 1 0 0 0,-1 0 0 0 0,1 0 1 0 0,-1 0-1 0 0,-6 1 0 0 0,-3 2 34 0 0,-1 0 0 0 0,1 0 0 0 0,-21 9 0 0 0,27-9-9 0 0,1 1 0 0 0,1-1-1 0 0,-1 1 1 0 0,0 0 0 0 0,1 1 0 0 0,0 0 0 0 0,0 0 0 0 0,0 0-1 0 0,1 0 1 0 0,0 1 0 0 0,0 0 0 0 0,0 0 0 0 0,1 1 0 0 0,-1-1-1 0 0,-2 9 1 0 0,6-14-17 0 0,0 1 0 0 0,1-1 0 0 0,-1 1-1 0 0,1-1 1 0 0,-1 1 0 0 0,1-1 0 0 0,0 1-1 0 0,0 0 1 0 0,-1-1 0 0 0,1 1 0 0 0,0-1-1 0 0,0 1 1 0 0,1 0 0 0 0,-1-1 0 0 0,0 1-1 0 0,1-1 1 0 0,-1 1 0 0 0,0-1 0 0 0,2 3-1 0 0,-1-2-1 0 0,1 0-1 0 0,-1 0 0 0 0,1 0 0 0 0,-1 0 0 0 0,1 0 0 0 0,0 0 0 0 0,0-1 0 0 0,-1 1 0 0 0,1-1 0 0 0,1 1 0 0 0,2 1 0 0 0,1 0-11 0 0,0-1 0 0 0,0 1 1 0 0,0-1-1 0 0,0 0 0 0 0,1-1 0 0 0,-1 1 1 0 0,1-1-1 0 0,9 0 0 0 0,-9-1-36 0 0,11 0-61 0 0,31-4 0 0 0,-44 4 58 0 0,1-1 0 0 0,-1 0 0 0 0,0-1 0 0 0,-1 1-1 0 0,1-1 1 0 0,0 0 0 0 0,0 0 0 0 0,-1-1 0 0 0,1 1-1 0 0,7-7 1 0 0,-10 7 31 0 0,-1 0 0 0 0,1 0 1 0 0,0 0-1 0 0,-1 0 0 0 0,1 0 0 0 0,-1 0 0 0 0,1 0 0 0 0,-1-1 0 0 0,0 1 0 0 0,0-1 0 0 0,0 1 0 0 0,-1-1 1 0 0,1 1-1 0 0,-1-1 0 0 0,1 0 0 0 0,-1 1 0 0 0,0-1 0 0 0,0 1 0 0 0,0-1 0 0 0,0 0 0 0 0,0 1 0 0 0,-1-1 0 0 0,1 0 1 0 0,-1 1-1 0 0,0-1 0 0 0,1 1 0 0 0,-1-1 0 0 0,0 1 0 0 0,-1 0 0 0 0,-1-4 0 0 0,1 2 20 0 0,0 0 0 0 0,-1 1 0 0 0,1-1 1 0 0,-1 0-1 0 0,0 1 0 0 0,0 0 0 0 0,0 0 0 0 0,0 0 0 0 0,-1 0 0 0 0,0 0 0 0 0,1 0 0 0 0,-1 1 0 0 0,0 0 0 0 0,0 0 0 0 0,0 0 0 0 0,0 0 0 0 0,-5-1 1 0 0,-2 1 13 0 0,0 1 1 0 0,0-1-1 0 0,0 2 1 0 0,-17 0-1 0 0,24 0-17 0 0,0 1 0 0 0,1-1 0 0 0,-1 1 0 0 0,1 0 0 0 0,-1-1 0 0 0,1 2 0 0 0,-1-1 0 0 0,1 0 0 0 0,0 1-1 0 0,-1-1 1 0 0,1 1 0 0 0,0 0 0 0 0,0 0 0 0 0,0 0 0 0 0,1 1 0 0 0,-1-1 0 0 0,-4 5 0 0 0,7-6-9 0 0,-1 0 0 0 0,0 0-1 0 0,1 0 1 0 0,-1 0 0 0 0,1 0 0 0 0,-1 0 0 0 0,1 0 0 0 0,-1 0 0 0 0,1 0 0 0 0,0 0 0 0 0,-1 1 0 0 0,1-1 0 0 0,0 0 0 0 0,0 0 0 0 0,0 0 0 0 0,0 0 0 0 0,0 1 0 0 0,0-1 0 0 0,0 0 0 0 0,0 0 0 0 0,1 0 0 0 0,0 2 0 0 0,0-1-35 0 0,0 0 1 0 0,0-1-1 0 0,0 1 1 0 0,0 0 0 0 0,0-1-1 0 0,1 1 1 0 0,-1-1 0 0 0,1 1-1 0 0,-1-1 1 0 0,1 0 0 0 0,0 0-1 0 0,1 1 1 0 0,4 2-902 0 0,0-1 0 0 0,-1 0 0 0 0,1-1-1 0 0,0 1 1 0 0,0-1 0 0 0,9 1 0 0 0,1-1-3605 0 0,2 2-329 0 0</inkml:trace>
</inkml:ink>
</file>

<file path=ppt/ink/ink6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3.99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73 193 512 0 0,'5'-5'3206'0'0,"-3"9"2037"0"0,-1 7-594 0 0,-3-5-5008 0 0,-4 9 1674 0 0,3-11-1115 0 0,1 0 0 0 0,0 1 1 0 0,0-1-1 0 0,1 0 0 0 0,-1 1 0 0 0,1-1 0 0 0,0 1 0 0 0,0-1 0 0 0,1 1 0 0 0,-1 0 1 0 0,1 6-1 0 0,1-10-182 0 0,-1 0 0 0 0,0 0 1 0 0,0 0-1 0 0,1 0 1 0 0,-1 0-1 0 0,1 0 1 0 0,-1 0-1 0 0,1 0 0 0 0,-1 0 1 0 0,1 0-1 0 0,-1-1 1 0 0,1 1-1 0 0,0 0 1 0 0,0 0-1 0 0,-1 0 0 0 0,1-1 1 0 0,0 1-1 0 0,0 0 1 0 0,0-1-1 0 0,0 1 1 0 0,1 0-1 0 0,0 0 0 0 0,0-1 1 0 0,0 1-1 0 0,1-1 0 0 0,-1 1 1 0 0,0-1-1 0 0,0 0 0 0 0,1 0 1 0 0,-1 0-1 0 0,4-1 0 0 0,2 0 11 0 0,-1-1 0 0 0,0 1 0 0 0,0-2 0 0 0,0 1 0 0 0,8-5 0 0 0,-8 4-23 0 0,-1-1-1 0 0,1 0 0 0 0,-1 0 0 0 0,0 0 1 0 0,0-1-1 0 0,0 0 0 0 0,-1 0 0 0 0,7-8 0 0 0,-10 10 24 0 0,-1 1 0 0 0,1 0-1 0 0,-1-1 1 0 0,1 0-1 0 0,-1 1 1 0 0,0-1-1 0 0,0 0 1 0 0,0 0-1 0 0,0 1 1 0 0,0-1-1 0 0,-1 0 1 0 0,1 0-1 0 0,-1 0 1 0 0,0 0-1 0 0,0 0 1 0 0,0 0-1 0 0,0 0 1 0 0,0 0-1 0 0,-1 0 1 0 0,1 0 0 0 0,-1 1-1 0 0,0-1 1 0 0,0 0-1 0 0,-1-3 1 0 0,-1-1 91 0 0,-1 1 1 0 0,1-1 0 0 0,-1 1 0 0 0,0 0 0 0 0,0 0 0 0 0,-1 0 0 0 0,0 1 0 0 0,-11-10-1 0 0,13 12-83 0 0,-1 1 0 0 0,0-1 0 0 0,0 1 0 0 0,0 0-1 0 0,0 0 1 0 0,0 1 0 0 0,-1-1 0 0 0,1 1 0 0 0,-1 0-1 0 0,1 0 1 0 0,0 0 0 0 0,-1 1 0 0 0,0-1-1 0 0,1 1 1 0 0,-9 1 0 0 0,7 1-5 0 0,0 0 0 0 0,-1 0 0 0 0,1 1 0 0 0,0 0 1 0 0,0 0-1 0 0,0 0 0 0 0,1 1 0 0 0,-1 0 0 0 0,1 0 0 0 0,0 0 0 0 0,-5 6 0 0 0,7-8 20 0 0,1 0 0 0 0,0 1 0 0 0,0-1 0 0 0,1 0-1 0 0,-1 1 1 0 0,0-1 0 0 0,1 1 0 0 0,0-1-1 0 0,-1 1 1 0 0,0 3 0 0 0,2-5-36 0 0,0 0 0 0 0,0 0 0 0 0,0 0 0 0 0,0 0 0 0 0,0 0 0 0 0,0 0 0 0 0,0 0-1 0 0,0 0 1 0 0,0 0 0 0 0,1-1 0 0 0,-1 1 0 0 0,0 0 0 0 0,1 0 0 0 0,-1 0 0 0 0,1 0 0 0 0,-1 0 0 0 0,1 0 0 0 0,-1-1 0 0 0,1 1-1 0 0,-1 0 1 0 0,1 0 0 0 0,0-1 0 0 0,-1 1 0 0 0,1-1 0 0 0,0 1 0 0 0,0 0 0 0 0,0-1 0 0 0,-1 1 0 0 0,1-1 0 0 0,0 0 0 0 0,0 1 0 0 0,0-1-1 0 0,0 0 1 0 0,2 1 0 0 0,7 2-16 0 0,1 0-1 0 0,-1-1 1 0 0,1 0-1 0 0,0-1 0 0 0,0 0 1 0 0,0-1-1 0 0,0 0 1 0 0,0-1-1 0 0,0 0 0 0 0,0 0 1 0 0,0-1-1 0 0,-1-1 1 0 0,1 0-1 0 0,-1 0 1 0 0,16-8-1 0 0,-22 9 2 0 0,-1 1 0 0 0,0-1 0 0 0,0 0-1 0 0,0 0 1 0 0,-1 0 0 0 0,1-1 0 0 0,0 1 0 0 0,-1-1 0 0 0,1 1 0 0 0,-1-1-1 0 0,0 0 1 0 0,0 0 0 0 0,0 0 0 0 0,0 0 0 0 0,-1 0 0 0 0,1 0 0 0 0,-1-1 0 0 0,0 1-1 0 0,1-1 1 0 0,-2 1 0 0 0,1-1 0 0 0,0 1 0 0 0,-1-1 0 0 0,0 1 0 0 0,1-1-1 0 0,-1 1 1 0 0,-1-1 0 0 0,1 1 0 0 0,0-1 0 0 0,-1 1 0 0 0,0-1 0 0 0,0 1-1 0 0,-2-7 1 0 0,0 5 3 0 0,0-1-1 0 0,0 1 0 0 0,0 0 1 0 0,0 0-1 0 0,-1 0 0 0 0,0 0 0 0 0,0 0 1 0 0,-8-6-1 0 0,10 10 3 0 0,0 0 0 0 0,0-1 0 0 0,-1 1 0 0 0,1 0 0 0 0,-1 0-1 0 0,1 0 1 0 0,0 0 0 0 0,-1 1 0 0 0,0-1 0 0 0,1 1 0 0 0,-1-1 0 0 0,1 1 0 0 0,-1 0 0 0 0,0 0 0 0 0,1 0-1 0 0,-1 0 1 0 0,1 1 0 0 0,-1-1 0 0 0,1 1 0 0 0,-1 0 0 0 0,1-1 0 0 0,-5 3 0 0 0,-2 1 5 0 0,0 0 1 0 0,1 1 0 0 0,0 0 0 0 0,0 0-1 0 0,0 1 1 0 0,1 0 0 0 0,0 0 0 0 0,0 0 0 0 0,-7 10-1 0 0,10-11-2 0 0,0 0-1 0 0,0 0 0 0 0,1 0 0 0 0,0 0 0 0 0,0 0 1 0 0,1 1-1 0 0,-1 0 0 0 0,1-1 0 0 0,0 1 1 0 0,1 0-1 0 0,-1 0 0 0 0,1 0 0 0 0,1 0 1 0 0,-1 0-1 0 0,1 10 0 0 0,0-14-6 0 0,1 1-1 0 0,0 0 1 0 0,-1-1-1 0 0,1 1 1 0 0,0-1 0 0 0,0 1-1 0 0,1-1 1 0 0,-1 1-1 0 0,0-1 1 0 0,1 0-1 0 0,-1 1 1 0 0,1-1 0 0 0,0 0-1 0 0,0 0 1 0 0,0-1-1 0 0,0 1 1 0 0,0 0 0 0 0,0-1-1 0 0,1 1 1 0 0,-1-1-1 0 0,0 1 1 0 0,3 0-1 0 0,1 0-8 0 0,-1 0 0 0 0,0 0 1 0 0,1 0-1 0 0,-1 0 0 0 0,1-1 0 0 0,-1 0 0 0 0,1-1 0 0 0,0 1 0 0 0,9-1 0 0 0,-10-1-22 0 0,1 0 0 0 0,-1 0 0 0 0,0-1 1 0 0,1 1-1 0 0,-1-1 0 0 0,0 0 0 0 0,8-5 1 0 0,-11 6 2 0 0,-1 1 1 0 0,0-1 0 0 0,1 0 0 0 0,-1 1-1 0 0,0-1 1 0 0,0 0 0 0 0,0 0 0 0 0,1 0-1 0 0,-1 0 1 0 0,0 0 0 0 0,0-1 0 0 0,-1 1-1 0 0,1 0 1 0 0,0 0 0 0 0,0-1 0 0 0,0 1-1 0 0,-1 0 1 0 0,1-1 0 0 0,-1 1 0 0 0,1-1 0 0 0,-1 1-1 0 0,0-1 1 0 0,1 1 0 0 0,-1 0 0 0 0,0-1-1 0 0,0 1 1 0 0,0-1 0 0 0,0 1 0 0 0,0-1-1 0 0,0 1 1 0 0,-1-1 0 0 0,1 1 0 0 0,-1-3-1 0 0,0 2-12 0 0,0 0 0 0 0,-1 0-1 0 0,1 1 1 0 0,-1-1 0 0 0,1 0-1 0 0,-1 1 1 0 0,0-1-1 0 0,1 1 1 0 0,-1-1 0 0 0,0 1-1 0 0,0 0 1 0 0,0 0-1 0 0,0 0 1 0 0,0 0 0 0 0,0 0-1 0 0,-1 0 1 0 0,1 1-1 0 0,0-1 1 0 0,-4 0 0 0 0,-5-1-108 0 0,0 1 1 0 0,-18 0-1 0 0,27 1 130 0 0,-8 0-116 0 0,-1 1-1 0 0,-16 2 1 0 0,25-3 100 0 0,1 0 0 0 0,-1 0 0 0 0,1 1 0 0 0,-1-1 1 0 0,0 1-1 0 0,1-1 0 0 0,-1 1 0 0 0,1-1 0 0 0,-1 1 0 0 0,1 0 0 0 0,-1 0 1 0 0,1 0-1 0 0,0 0 0 0 0,-1 0 0 0 0,1 0 0 0 0,0 0 0 0 0,0 0 1 0 0,0 0-1 0 0,0 1 0 0 0,0-1 0 0 0,0 0 0 0 0,0 1 0 0 0,0-1 0 0 0,-1 4 1 0 0,2-5-8 0 0,0 0 1 0 0,0 1-1 0 0,0-1 1 0 0,0 1-1 0 0,0-1 1 0 0,0 0-1 0 0,1 1 1 0 0,-1-1 0 0 0,0 1-1 0 0,0-1 1 0 0,0 1-1 0 0,0-1 1 0 0,0 0-1 0 0,1 1 1 0 0,-1-1-1 0 0,0 0 1 0 0,0 1-1 0 0,1-1 1 0 0,-1 0 0 0 0,0 1-1 0 0,1-1 1 0 0,-1 0-1 0 0,0 0 1 0 0,1 1-1 0 0,-1-1 1 0 0,0 0-1 0 0,1 0 1 0 0,-1 0-1 0 0,0 1 1 0 0,1-1 0 0 0,-1 0-1 0 0,1 0 1 0 0,-1 0-1 0 0,1 0 1 0 0,-1 0-1 0 0,0 0 1 0 0,1 0-1 0 0,-1 0 1 0 0,1 0-1 0 0,-1 0 1 0 0,0 0 0 0 0,1 0-1 0 0,0 0 1 0 0,24-3-2544 0 0,-21 2 1827 0 0,12-2-2435 0 0,2 0 1368 0 0</inkml:trace>
</inkml:ink>
</file>

<file path=ppt/ink/ink6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15 512 0 0,'-2'-2'409'0'0,"0"1"0"0"0,0-1 1 0 0,0 1-1 0 0,0 0 0 0 0,-1 0 0 0 0,1-1 0 0 0,0 2 0 0 0,0-1 0 0 0,-1 0 1 0 0,1 0-1 0 0,0 1 0 0 0,-1-1 0 0 0,1 1 0 0 0,-3 0 0 0 0,5 0-386 0 0,0 0-1 0 0,0 0 0 0 0,0 0 1 0 0,0 0-1 0 0,0 0 0 0 0,0 0 1 0 0,0 0-1 0 0,0 0 0 0 0,0 0 1 0 0,0 0-1 0 0,0 0 0 0 0,0 0 1 0 0,0 1-1 0 0,0-1 0 0 0,0 0 1 0 0,0 0-1 0 0,0 0 0 0 0,0 0 1 0 0,0 0-1 0 0,0 0 0 0 0,0 0 1 0 0,0 0-1 0 0,0 0 0 0 0,0 0 0 0 0,0 0 1 0 0,0 1-1 0 0,0-1 0 0 0,0 0 1 0 0,0 0-1 0 0,-1 0 0 0 0,1 0 1 0 0,0 0-1 0 0,0 0 0 0 0,0 0 1 0 0,0 0-1 0 0,0 0 0 0 0,0 0 1 0 0,0 0-1 0 0,0 0 0 0 0,0 0 1 0 0,0 0-1 0 0,0 0 0 0 0,0 0 1 0 0,0 0-1 0 0,0 0 0 0 0,-1 0 1 0 0,1 0-1 0 0,0 0 0 0 0,0 0 1 0 0,0 0-1 0 0,0 0 0 0 0,0 0 1 0 0,0 0-1 0 0,0 0 0 0 0,0 0 0 0 0,6 4 39 0 0,29 4-1913 0 0,-29-8 937 0 0</inkml:trace>
</inkml:ink>
</file>

<file path=ppt/ink/ink6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 8 0 0,'-15'1'835'0'0,"14"-1"-533"0"0,0 0 1 0 0,-1 0 0 0 0,1 0 0 0 0,-1 0-1 0 0,1 0 1 0 0,0 1 0 0 0,-1-1 0 0 0,1 0 0 0 0,0 1-1 0 0,-1-1 1 0 0,-1 2 0 0 0,3-1-209 0 0,-1 0 0 0 0,1-1 0 0 0,-1 1 0 0 0,1 0 1 0 0,0 0-1 0 0,-1-1 0 0 0,1 1 0 0 0,0 0 0 0 0,0 0 0 0 0,0 0 0 0 0,0 0 1 0 0,0-1-1 0 0,0 1 0 0 0,0 0 0 0 0,0 0 0 0 0,0 0 0 0 0,0 0 0 0 0,0 0 1 0 0,0-1-1 0 0,1 1 0 0 0,-1 0 0 0 0,0 0 0 0 0,1 0 0 0 0,0 1 0 0 0,2 3-278 0 0,0 1 0 0 0,0 0-1 0 0,1 0 1 0 0,0-1 0 0 0,0 0-1 0 0,1 0 1 0 0,-1 0-1 0 0,1-1 1 0 0,0 1 0 0 0,7 4-1 0 0,-7-5-535 0 0,-1 0 224 0 0</inkml:trace>
</inkml:ink>
</file>

<file path=ppt/ink/ink6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1 8 0 0,'-1'1'72'0'0,"0"1"-1"0"0,-1 0 1 0 0,1-1-1 0 0,0 1 1 0 0,0 0 0 0 0,0 0-1 0 0,0 0 1 0 0,0 0-1 0 0,1 0 1 0 0,-1 0-1 0 0,0 0 1 0 0,1 0 0 0 0,0 0-1 0 0,-1 4 1 0 0,-3 11 490 0 0,-6 3 612 0 0,7-16-872 0 0,0 1 1 0 0,0 0-1 0 0,1 0 1 0 0,0 0 0 0 0,0 0-1 0 0,0 0 1 0 0,1 1 0 0 0,-1 5-1 0 0,2-11-320 0 0,0 1-1 0 0,0 0 0 0 0,0-1 1 0 0,1 1-1 0 0,-1 0 1 0 0,0-1-1 0 0,0 1 0 0 0,1-1 1 0 0,-1 1-1 0 0,0-1 1 0 0,1 1-1 0 0,-1-1 0 0 0,1 1 1 0 0,-1-1-1 0 0,0 1 1 0 0,1-1-1 0 0,-1 1 0 0 0,1-1 1 0 0,0 0-1 0 0,-1 1 1 0 0,2 0-1 0 0,13 5-2096 0 0,-9-5 946 0 0</inkml:trace>
</inkml:ink>
</file>

<file path=ppt/ink/ink6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8 0 0,'-3'3'267'0'0,"0"-1"-1"0"0,0 1 1 0 0,0-1-1 0 0,0 1 1 0 0,1 0-1 0 0,0 0 1 0 0,-4 6-1 0 0,5-7-149 0 0,1-1 0 0 0,-1 1-1 0 0,1-1 1 0 0,-1 1 0 0 0,1 0-1 0 0,0 0 1 0 0,0-1-1 0 0,0 1 1 0 0,0 0 0 0 0,0-1-1 0 0,0 1 1 0 0,0 0 0 0 0,0 0-1 0 0,1-1 1 0 0,-1 1-1 0 0,1-1 1 0 0,-1 1 0 0 0,1 0-1 0 0,2 2 1 0 0,-1 0 97 0 0,0 0-1 0 0,1-1 1 0 0,0 1-1 0 0,0-1 1 0 0,0 0 0 0 0,0 0-1 0 0,0 0 1 0 0,6 4 0 0 0,33 17-102 0 0,-20-14-2206 0 0,-18-7 1425 0 0</inkml:trace>
</inkml:ink>
</file>

<file path=ppt/ink/ink6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0 8 0 0,'-2'1'11'0'0,"-30"14"2050"0"0,30-14-1940 0 0,1 0 0 0 0,-1 0 0 0 0,1 0 0 0 0,-1 0 0 0 0,1 0 0 0 0,-1 1 0 0 0,1-1 0 0 0,0 0 0 0 0,0 1 0 0 0,0-1 0 0 0,0 1 0 0 0,0-1 0 0 0,0 1 0 0 0,0 0 0 0 0,0-1 0 0 0,0 3 0 0 0,1-3-87 0 0,0 0 1 0 0,0 0 0 0 0,0 0-1 0 0,0-1 1 0 0,0 1 0 0 0,0 0-1 0 0,1-1 1 0 0,-1 1-1 0 0,0 0 1 0 0,1 0 0 0 0,-1-1-1 0 0,1 1 1 0 0,-1 0-1 0 0,0-1 1 0 0,1 1 0 0 0,-1-1-1 0 0,1 1 1 0 0,0-1-1 0 0,-1 1 1 0 0,1-1 0 0 0,-1 1-1 0 0,1-1 1 0 0,0 1-1 0 0,-1-1 1 0 0,1 0 0 0 0,0 1-1 0 0,0-1 1 0 0,-1 0-1 0 0,1 0 1 0 0,0 0 0 0 0,0 1-1 0 0,30 6-105 0 0,-25-6-40 0 0,-2-1-349 0 0,0 1 0 0 0,0 0 0 0 0,1 0-1 0 0,-1 0 1 0 0,0 0 0 0 0,0 1 0 0 0,0 0 0 0 0,-1 0-1 0 0,8 4 1 0 0,-8-3 56 0 0</inkml:trace>
</inkml:ink>
</file>

<file path=ppt/ink/ink6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 8 0 0,'-3'7'396'0'0,"0"1"1"0"0,0 0-1 0 0,0 0 1 0 0,1 0-1 0 0,0 0 1 0 0,0 0-1 0 0,1 0 1 0 0,0 0-1 0 0,1 1 1 0 0,0-1-1 0 0,0 0 1 0 0,2 12-1 0 0,1 7-800 0 0,-2-9-3210 0 0,-1-16 3030 0 0</inkml:trace>
</inkml:ink>
</file>

<file path=ppt/ink/ink6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8 0 0,'-1'3'0'0'0,"1"0"0"0"0,1 2 0 0 0,1 0 48 0 0,0-2 0 0 0,1 2 72 0 0,-2-2 56 0 0,2 2-64 0 0,1 0-16 0 0,0-2-88 0 0,0 1-48 0 0,2 0-160 0 0,-1-1 24 0 0,1-2-16 0 0,-1 3 192 0 0</inkml:trace>
</inkml:ink>
</file>

<file path=ppt/ink/ink6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8 0 0,'0'9'103'0'0,"0"-6"41"0"0,0 1 0 0 0,0 0-1 0 0,0-1 1 0 0,0 1-1 0 0,1-1 1 0 0,-1 1 0 0 0,1-1-1 0 0,0 0 1 0 0,0 1-1 0 0,3 4 1 0 0,0 1-205 0 0,1 1 1 0 0,-1-1-1 0 0,-1 1 0 0 0,0 0 1 0 0,0 0-1 0 0,-1 0 0 0 0,0 0 1 0 0,-1 0-1 0 0,1 12 0 0 0,-2-12-215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9.20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25 2433 0 0,'0'-3'2502'0'0,"4"-14"5291"0"0,-1 12-4826 0 0,1 8-1234 0 0,16 55 1285 0 0,52 62-1667 0 0,-66-110-1298 0 0,-1-3-2 0 0,0 0 0 0 0,12 12 0 0 0,-15-17-33 0 0,0 0 0 0 0,0 0 0 0 0,0-1 0 0 0,0 1 1 0 0,0-1-1 0 0,0 1 0 0 0,0-1 0 0 0,0 0 0 0 0,0 0 0 0 0,1 0 1 0 0,-1 0-1 0 0,1 0 0 0 0,-1 0 0 0 0,3 0 0 0 0,-4-2-11 0 0,-1 1-1 0 0,0 0 0 0 0,1-1 0 0 0,-1 1 0 0 0,1 0 0 0 0,-1-1 1 0 0,0 1-1 0 0,1-1 0 0 0,-1 1 0 0 0,0 0 0 0 0,0-1 0 0 0,1 1 0 0 0,-1-1 1 0 0,0 1-1 0 0,0-1 0 0 0,0 1 0 0 0,1-1 0 0 0,-1 1 0 0 0,0-1 1 0 0,0 1-1 0 0,0-1 0 0 0,0 0 0 0 0,0 1 0 0 0,0-1 0 0 0,0 1 1 0 0,0-1-1 0 0,0 1 0 0 0,-1-1 0 0 0,1 0 0 0 0,-2-16 9 0 0,-2 3-14 0 0,-3-13 15 0 0,-6-53 1 0 0,12 75-19 0 0,0-5-23 0 0,1 0-1 0 0,0-17 1 0 0,1 25 21 0 0,-1 0 0 0 0,0 1 1 0 0,0-1-1 0 0,1 0 0 0 0,-1 0 0 0 0,1 0 1 0 0,-1 1-1 0 0,1-1 0 0 0,0 0 1 0 0,0 1-1 0 0,-1-1 0 0 0,1 0 0 0 0,0 1 1 0 0,1-1-1 0 0,-1 1 0 0 0,0 0 1 0 0,0-1-1 0 0,1 1 0 0 0,-1 0 0 0 0,3-2 1 0 0,-2 2 5 0 0,-1 1 0 0 0,0-1 0 0 0,0 1 1 0 0,1 0-1 0 0,-1 0 0 0 0,0 0 0 0 0,1-1 1 0 0,-1 1-1 0 0,0 0 0 0 0,1 1 0 0 0,-1-1 0 0 0,0 0 1 0 0,0 0-1 0 0,1 1 0 0 0,-1-1 0 0 0,0 0 0 0 0,0 1 1 0 0,1-1-1 0 0,-1 1 0 0 0,0 0 0 0 0,0-1 1 0 0,0 1-1 0 0,0 0 0 0 0,0 0 0 0 0,0 0 0 0 0,1 0 1 0 0,4 5-2 0 0,0 0 0 0 0,-1 1 1 0 0,6 7-1 0 0,-2-2 4 0 0,50 51 139 0 0,-25-21-57 0 0,-25-29-60 0 0,19 20 0 0 0,-26-31-36 0 0,-1-1 0 0 0,1 1 1 0 0,-1-1-1 0 0,1 0 1 0 0,-1 0-1 0 0,1 0 0 0 0,0 0 1 0 0,0 0-1 0 0,-1 0 1 0 0,1 0-1 0 0,0 0 0 0 0,0-1 1 0 0,0 1-1 0 0,0-1 1 0 0,0 0-1 0 0,0 1 0 0 0,0-1 1 0 0,3 0-1 0 0,1-1-252 0 0,-1 0 0 0 0,0 0-1 0 0,1-1 1 0 0,-1 0 0 0 0,9-4-1 0 0,-4 1-1455 0 0,1 0-1 0 0,-1-1 0 0 0,0 0 0 0 0,11-10 0 0 0,-10 7-1091 0 0</inkml:trace>
</inkml:ink>
</file>

<file path=ppt/ink/ink6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20 512 0 0,'0'-5'93'0'0,"-7"5"569"0"0,-12 8 1064 0 0,13-5-1318 0 0,-7 3 439 0 0,-1 0 1 0 0,-17 11-1 0 0,27-15-608 0 0,0 1 0 0 0,0 0-1 0 0,1-1 1 0 0,-1 1 0 0 0,1 0 0 0 0,-1 1 0 0 0,1-1-1 0 0,0 1 1 0 0,1-1 0 0 0,-1 1 0 0 0,-4 8 0 0 0,7-11-124 0 0,-1 0 0 0 0,1 0 0 0 0,-1 1 0 0 0,1-1 1 0 0,0 0-1 0 0,0 0 0 0 0,0 1 0 0 0,0-1 1 0 0,0 0-1 0 0,0 0 0 0 0,0 0 0 0 0,0 1 1 0 0,0-1-1 0 0,0 0 0 0 0,1 0 0 0 0,-1 1 1 0 0,0-1-1 0 0,1 0 0 0 0,-1 0 0 0 0,1 0 1 0 0,0 0-1 0 0,-1 0 0 0 0,1 0 0 0 0,0 0 0 0 0,0 0 1 0 0,-1 0-1 0 0,1 0 0 0 0,0 0 0 0 0,0 0 1 0 0,0-1-1 0 0,0 1 0 0 0,0 0 0 0 0,0-1 1 0 0,2 2-1 0 0,1 0 126 0 0,0-1-1 0 0,0 1 1 0 0,0-1 0 0 0,0 0 0 0 0,0 0-1 0 0,1 0 1 0 0,-1 0 0 0 0,8-1 0 0 0,-11 0-242 0 0,-1 0 0 0 0,1 0 0 0 0,-1-1 0 0 0,1 1 0 0 0,-1 0 0 0 0,1-1 0 0 0,-1 1 0 0 0,1 0 0 0 0,-1-1 0 0 0,0 1 0 0 0,1-1 0 0 0,-1 1 0 0 0,1-1 0 0 0,-1 1 1 0 0,0-1-1 0 0,1 1 0 0 0,-1-1 0 0 0,0 1 0 0 0,0-1 0 0 0,0 1 0 0 0,1-1 0 0 0,-1 1 0 0 0,0-1 0 0 0,0 0 0 0 0,4-19 6 0 0,-3 17-9 0 0,-1 1 33 0 0,0-1 0 0 0,1 1 0 0 0,-1-1 0 0 0,0 1 0 0 0,0-1 1 0 0,0 1-1 0 0,-1-1 0 0 0,1 1 0 0 0,-1 0 0 0 0,1-1 0 0 0,-1 1 0 0 0,0-1 0 0 0,0 1 0 0 0,0 0 1 0 0,0 0-1 0 0,0-1 0 0 0,0 1 0 0 0,-1 0 0 0 0,1 0 0 0 0,-1 0 0 0 0,1 1 0 0 0,-1-1 0 0 0,0 0 1 0 0,0 0-1 0 0,0 1 0 0 0,0-1 0 0 0,0 1 0 0 0,0 0 0 0 0,0 0 0 0 0,0 0 0 0 0,-1 0 0 0 0,1 0 1 0 0,0 0-1 0 0,-1 0 0 0 0,1 1 0 0 0,0-1 0 0 0,-1 1 0 0 0,1 0 0 0 0,-1-1 0 0 0,-3 2 0 0 0,1-1 141 0 0,-1 1-1 0 0,0-1 0 0 0,1 2 1 0 0,-1-1-1 0 0,1 1 0 0 0,-1-1 1 0 0,1 2-1 0 0,0-1 0 0 0,0 0 0 0 0,0 1 1 0 0,0 0-1 0 0,-8 7 0 0 0,11-8-126 0 0,-1-1 0 0 0,1 1 0 0 0,0 0 0 0 0,0 1 0 0 0,0-1 0 0 0,0 0 0 0 0,0 1 0 0 0,0-1 0 0 0,1 1 0 0 0,-1-1 0 0 0,1 1 0 0 0,-1 0 0 0 0,1 0 0 0 0,0 0 0 0 0,0 0 0 0 0,1-1 0 0 0,-1 1 0 0 0,1 0 0 0 0,-1 0 0 0 0,1 1 0 0 0,0-1 0 0 0,0 0 0 0 0,0 0 0 0 0,1 0 0 0 0,0 5 0 0 0,0-5-34 0 0,1 0 1 0 0,0 1-1 0 0,-1-1 0 0 0,1 0 1 0 0,1 0-1 0 0,-1-1 1 0 0,0 1-1 0 0,1 0 1 0 0,-1-1-1 0 0,1 1 1 0 0,0-1-1 0 0,-1 0 1 0 0,1 0-1 0 0,0 0 1 0 0,1 0-1 0 0,-1-1 1 0 0,5 3-1 0 0,-4-3-12 0 0,0 1-1 0 0,1 0 0 0 0,-1-1 1 0 0,1 0-1 0 0,-1 0 0 0 0,1 0 0 0 0,-1-1 1 0 0,1 0-1 0 0,0 1 0 0 0,-1-2 0 0 0,1 1 1 0 0,-1 0-1 0 0,6-2 0 0 0,-6 1 3 0 0,-1 0-1 0 0,0-1 1 0 0,0 1 0 0 0,0-1-1 0 0,0 0 1 0 0,0 0 0 0 0,-1 0-1 0 0,1 0 1 0 0,-1 0-1 0 0,1-1 1 0 0,-1 1 0 0 0,0-1-1 0 0,1 1 1 0 0,-1-1 0 0 0,-1 0-1 0 0,1 0 1 0 0,0 0-1 0 0,-1 0 1 0 0,1 0 0 0 0,-1 0-1 0 0,0-1 1 0 0,0 1-1 0 0,0 0 1 0 0,-1-1 0 0 0,1 1-1 0 0,-1-6 1 0 0,1 0 18 0 0,-1 0-1 0 0,-1 0 1 0 0,1 0 0 0 0,-1 1-1 0 0,-1-1 1 0 0,0 0 0 0 0,0 1-1 0 0,-1 0 1 0 0,-4-11 0 0 0,6 16 1 0 0,0 1 1 0 0,0 0-1 0 0,0 0 1 0 0,0 1 0 0 0,-1-1-1 0 0,1 0 1 0 0,0 0 0 0 0,-1 0-1 0 0,0 1 1 0 0,1-1 0 0 0,-1 1-1 0 0,0 0 1 0 0,0-1 0 0 0,0 1-1 0 0,0 0 1 0 0,0 0 0 0 0,0 0-1 0 0,-3-1 1 0 0,2 1 27 0 0,0 1 0 0 0,0-1-1 0 0,-1 1 1 0 0,1 0 0 0 0,0 0 0 0 0,-1 0 0 0 0,1 0 0 0 0,0 1 0 0 0,0-1 0 0 0,-1 1 0 0 0,-3 1-1 0 0,-4 3 94 0 0,1-1 0 0 0,0 1 0 0 0,0 1 0 0 0,0-1 0 0 0,1 2 0 0 0,-12 9 0 0 0,19-14-126 0 0,-1 0-1 0 0,1 0 0 0 0,0 0 1 0 0,0 0-1 0 0,0 0 0 0 0,1 0 1 0 0,-1 1-1 0 0,0-1 1 0 0,1 1-1 0 0,0 0 0 0 0,-1-1 1 0 0,1 1-1 0 0,0 0 0 0 0,0-1 1 0 0,0 6-1 0 0,1-6-6 0 0,0 0-1 0 0,0-1 1 0 0,0 1-1 0 0,0 0 1 0 0,1 0 0 0 0,-1 0-1 0 0,1 0 1 0 0,-1 0-1 0 0,1-1 1 0 0,0 1-1 0 0,-1 0 1 0 0,1-1 0 0 0,0 1-1 0 0,0 0 1 0 0,0-1-1 0 0,1 1 1 0 0,-1-1-1 0 0,0 1 1 0 0,1-1 0 0 0,-1 0-1 0 0,0 0 1 0 0,1 1-1 0 0,0-1 1 0 0,-1 0-1 0 0,3 1 1 0 0,2 1-10 0 0,0-1 0 0 0,0 1 1 0 0,0-1-1 0 0,0 0 0 0 0,0-1 0 0 0,1 0 0 0 0,-1 1 1 0 0,1-2-1 0 0,-1 1 0 0 0,1-1 0 0 0,-1 0 0 0 0,1-1 1 0 0,-1 1-1 0 0,1-1 0 0 0,-1 0 0 0 0,0-1 0 0 0,1 0 1 0 0,-1 0-1 0 0,0 0 0 0 0,0-1 0 0 0,0 0 0 0 0,0 0 1 0 0,-1 0-1 0 0,1-1 0 0 0,-1 1 0 0 0,6-7 0 0 0,-10 9 5 0 0,0 0 0 0 0,1 0-1 0 0,-1 0 1 0 0,0 0-1 0 0,0-1 1 0 0,0 1 0 0 0,0 0-1 0 0,-1-1 1 0 0,1 1 0 0 0,0-1-1 0 0,-1 1 1 0 0,1-1-1 0 0,-1 1 1 0 0,1-1 0 0 0,-1 1-1 0 0,1-1 1 0 0,-1 0 0 0 0,0 1-1 0 0,0-1 1 0 0,0 0-1 0 0,0 1 1 0 0,-1-3 0 0 0,1 2-3 0 0,-1 0 0 0 0,0 0 1 0 0,0-1-1 0 0,0 1 1 0 0,0 0-1 0 0,-1 0 0 0 0,1 0 1 0 0,-1 1-1 0 0,1-1 1 0 0,-1 0-1 0 0,0 0 0 0 0,1 1 1 0 0,-4-3-1 0 0,-2-1 19 0 0,-1 1 0 0 0,1 0 0 0 0,-1 0 0 0 0,0 0 0 0 0,0 1 0 0 0,0 0 0 0 0,-12-2 0 0 0,13 4-5 0 0,1 0-1 0 0,-1 0 0 0 0,0 1 0 0 0,0 0 0 0 0,1 1 0 0 0,-11 1 1 0 0,15-2-12 0 0,1 1 1 0 0,-1-1 0 0 0,1 1 0 0 0,-1-1-1 0 0,1 1 1 0 0,-1-1 0 0 0,1 1 0 0 0,0 0-1 0 0,-1 0 1 0 0,1 0 0 0 0,0 0 0 0 0,0 0-1 0 0,-1 0 1 0 0,0 2 0 0 0,1-2-8 0 0,1 0 1 0 0,-1 0-1 0 0,1 0 0 0 0,-1 0 1 0 0,1 1-1 0 0,0-1 0 0 0,-1 0 1 0 0,1 0-1 0 0,0 0 0 0 0,0 1 0 0 0,0-1 1 0 0,0 0-1 0 0,0 0 0 0 0,0 0 1 0 0,1 1-1 0 0,-1-1 0 0 0,0 0 1 0 0,0 0-1 0 0,1 0 0 0 0,-1 0 1 0 0,2 3-1 0 0,-1-3-31 0 0,0 1 0 0 0,0 0 0 0 0,0 0 0 0 0,1 0 0 0 0,-1-1 1 0 0,0 1-1 0 0,1 0 0 0 0,-1-1 0 0 0,1 0 0 0 0,0 1 0 0 0,-1-1 0 0 0,1 0 0 0 0,3 2 0 0 0,27 10-1603 0 0,-16-8-293 0 0,-5 1 277 0 0</inkml:trace>
</inkml:ink>
</file>

<file path=ppt/ink/ink6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9 512 0 0,'0'-1'512'0'0,"-1"-1"-216"0"0,1 1-584 0 0,0-1-488 0 0,0 1 528 0 0,0 0 248 0 0</inkml:trace>
</inkml:ink>
</file>

<file path=ppt/ink/ink6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97 234 512 0 0,'-16'1'3223'0'0,"8"0"-1248"0"0,-1-1 0 0 0,1 0 0 0 0,-11-2 0 0 0,17 2-1730 0 0,1 0 1 0 0,-1-1-1 0 0,0 1 0 0 0,1 0 1 0 0,-1-1-1 0 0,1 0 1 0 0,-1 1-1 0 0,1-1 1 0 0,-1 0-1 0 0,1 0 1 0 0,0 1-1 0 0,-1-1 0 0 0,1 0 1 0 0,0 0-1 0 0,0-1 1 0 0,0 1-1 0 0,0 0 1 0 0,0 0-1 0 0,0 0 0 0 0,0-1 1 0 0,0 1-1 0 0,-1-3 1 0 0,1 1-99 0 0,0 0 1 0 0,0 0-1 0 0,0 0 0 0 0,0 0 1 0 0,1 0-1 0 0,-1 0 1 0 0,1 0-1 0 0,0 0 0 0 0,0 0 1 0 0,0 0-1 0 0,1 0 1 0 0,0-4-1 0 0,0 1-97 0 0,2 1 0 0 0,-1-1 0 0 0,0 1 0 0 0,1-1 0 0 0,5-7 0 0 0,1 0-16 0 0,0-1 0 0 0,1 1 0 0 0,1 1 0 0 0,22-22 0 0 0,-28 30-36 0 0,1 0 1 0 0,-1-1 0 0 0,1 2-1 0 0,0-1 1 0 0,0 1-1 0 0,0 0 1 0 0,0 0-1 0 0,0 0 1 0 0,1 1-1 0 0,0 0 1 0 0,-1 1 0 0 0,1-1-1 0 0,0 1 1 0 0,8 0-1 0 0,-12 1 3 0 0,0 0-1 0 0,-1 1 1 0 0,1-1-1 0 0,0 1 0 0 0,0-1 1 0 0,-1 1-1 0 0,1 0 1 0 0,-1 0-1 0 0,1 0 1 0 0,-1 0-1 0 0,1 1 0 0 0,-1-1 1 0 0,1 1-1 0 0,-1-1 1 0 0,0 1-1 0 0,0 0 1 0 0,0 0-1 0 0,0 0 1 0 0,0 0-1 0 0,-1 0 0 0 0,1 0 1 0 0,0 1-1 0 0,1 3 1 0 0,3 5 10 0 0,-1 1-1 0 0,-1 0 1 0 0,7 24 0 0 0,-1-2 2 0 0,8 19 53 0 0,-4-12-24 0 0,1 0 0 0 0,27 49 0 0 0,-40-86-43 0 0,0 0 1 0 0,1 0-1 0 0,-1 0 0 0 0,1 0 0 0 0,0-1 1 0 0,0 1-1 0 0,0-1 0 0 0,1 0 1 0 0,-1 0-1 0 0,1 0 0 0 0,-1 0 1 0 0,1 0-1 0 0,0-1 0 0 0,0 0 1 0 0,0 0-1 0 0,0 0 0 0 0,1 0 0 0 0,-1-1 1 0 0,1 1-1 0 0,-1-1 0 0 0,1 0 1 0 0,-1-1-1 0 0,1 1 0 0 0,5-1 1 0 0,-4 0-93 0 0,0 0 0 0 0,0-1 1 0 0,0 0-1 0 0,0 0 0 0 0,-1 0 0 0 0,1-1 1 0 0,0 0-1 0 0,-1 0 0 0 0,9-4 1 0 0,-4 1-1328 0 0,0-1 0 0 0,-1 0 0 0 0,1-1 1 0 0,9-8-1 0 0,-11 7-1302 0 0</inkml:trace>
</inkml:ink>
</file>

<file path=ppt/ink/ink6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480 0 1328 0 0,'-4'1'601'0'0,"0"-1"-1"0"0,0 1 1 0 0,-1-1-1 0 0,1 1 0 0 0,0 0 1 0 0,0 1-1 0 0,0-1 1 0 0,0 1-1 0 0,0 0 0 0 0,-6 4 1 0 0,-3 3 290 0 0,-19 17 1 0 0,14-10 246 0 0,-170 132 4195 0 0,167-132-5107 0 0,1 0-1 0 0,1 1 1 0 0,1 1-1 0 0,0 1 0 0 0,2 0 1 0 0,0 1-1 0 0,-23 38 1 0 0,30-31-896 0 0,9-26 525 0 0,-1 0-1 0 0,1 0 1 0 0,0 0-1 0 0,0 0 1 0 0,-1 1-1 0 0,1-1 1 0 0,0 0 0 0 0,0 0-1 0 0,0 0 1 0 0,1 1-1 0 0,-1-1 1 0 0,0 0-1 0 0,0 0 1 0 0,1 0 0 0 0,-1 0-1 0 0,0 0 1 0 0,1 0-1 0 0,-1 1 1 0 0,1-1-1 0 0,0 1 1 0 0,6 1-2111 0 0</inkml:trace>
</inkml:ink>
</file>

<file path=ppt/ink/ink6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4:24.0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158 83 512 0 0,'4'-1'1165'0'0,"-1"1"1"0"0,0-1-1 0 0,0 1 0 0 0,1-1 1 0 0,4-2-1 0 0,8-2 1168 0 0,-13 5-1792 0 0,-1-1-193 0 0,0 1 0 0 0,0-1 1 0 0,-1 1-1 0 0,1 0 0 0 0,0 0 0 0 0,0 0 0 0 0,0 0 1 0 0,0 0-1 0 0,2 1 0 0 0,-3-1-263 0 0,0 1 0 0 0,0 0-1 0 0,0 0 1 0 0,0 0 0 0 0,0-1 0 0 0,0 1-1 0 0,0 0 1 0 0,0 0 0 0 0,0 0 0 0 0,0 0-1 0 0,0 1 1 0 0,-1-1 0 0 0,1 0 0 0 0,1 2-1 0 0,6 13 251 0 0,9 29-1 0 0,-11-29-235 0 0,0 0 0 0 0,11 17 0 0 0,-15-29-103 0 0,0 0 0 0 0,0-1 0 0 0,1 1 0 0 0,0-1 0 0 0,0 0 1 0 0,-1 0-1 0 0,2 0 0 0 0,4 4 0 0 0,-7-7-10 0 0,0 1 1 0 0,0-1-1 0 0,0 1 0 0 0,0-1 1 0 0,0 1-1 0 0,0-1 0 0 0,0 0 1 0 0,0 0-1 0 0,0 1 0 0 0,0-1 1 0 0,0 0-1 0 0,0 0 0 0 0,0 0 1 0 0,0 0-1 0 0,1 0 0 0 0,-1 0 1 0 0,0-1-1 0 0,0 1 0 0 0,0 0 1 0 0,0 0-1 0 0,0-1 0 0 0,0 1 1 0 0,0-1-1 0 0,0 1 1 0 0,-1-1-1 0 0,1 1 0 0 0,0-1 1 0 0,0 0-1 0 0,0 1 0 0 0,0-1 1 0 0,-1 0-1 0 0,1 1 0 0 0,0-1 1 0 0,-1 0-1 0 0,1 0 0 0 0,0 0 1 0 0,-1 0-1 0 0,1 0 0 0 0,-1 0 1 0 0,1-1-1 0 0,0-1-6 0 0,1 1-1 0 0,-1-1 1 0 0,0 0 0 0 0,0 1-1 0 0,-1-1 1 0 0,1 0 0 0 0,0 0-1 0 0,-1 0 1 0 0,0 0 0 0 0,0 0-1 0 0,0 1 1 0 0,0-1 0 0 0,0 0-1 0 0,0 0 1 0 0,-1 0 0 0 0,0-3-1 0 0,-2-4 28 0 0,-1 0-1 0 0,0 0 0 0 0,-7-11 1 0 0,6 12-2 0 0,1 0 0 0 0,0 0 0 0 0,-4-12 0 0 0,4 6-19 0 0,-5-15 42 0 0,9 28-29 0 0,-1 1 0 0 0,1-1 1 0 0,0 1-1 0 0,0-1 0 0 0,0 0 0 0 0,0 1 1 0 0,0-1-1 0 0,0 1 0 0 0,0-1 0 0 0,1 0 1 0 0,-1 1-1 0 0,1-1 0 0 0,-1 1 0 0 0,2-3 1 0 0,-1 3-3 0 0,0 0 0 0 0,0 0 0 0 0,0 0 0 0 0,0 0 0 0 0,0 0 0 0 0,0 0 0 0 0,1 0 1 0 0,-1 1-1 0 0,0-1 0 0 0,0 0 0 0 0,1 1 0 0 0,-1-1 0 0 0,0 1 0 0 0,1 0 0 0 0,-1-1 1 0 0,1 1-1 0 0,-1 0 0 0 0,1 0 0 0 0,-1 0 0 0 0,0 0 0 0 0,1 0 0 0 0,-1 0 0 0 0,1 0 1 0 0,-1 1-1 0 0,0-1 0 0 0,1 0 0 0 0,-1 1 0 0 0,0-1 0 0 0,1 1 0 0 0,1 0 0 0 0,-2 0 8 0 0,0-1 0 0 0,0 1 0 0 0,0-1-1 0 0,0 1 1 0 0,0-1 0 0 0,0 1-1 0 0,-1 0 1 0 0,1-1 0 0 0,0 1 0 0 0,0 0-1 0 0,0 0 1 0 0,-1 0 0 0 0,1-1-1 0 0,0 1 1 0 0,-1 0 0 0 0,1 0 0 0 0,-1 0-1 0 0,1 0 1 0 0,-1 0 0 0 0,1 0-1 0 0,-1 0 1 0 0,0 0 0 0 0,1 1 0 0 0,-1-1-1 0 0,0 0 1 0 0,0 0 0 0 0,0 0-1 0 0,0 0 1 0 0,0 0 0 0 0,0 0 0 0 0,0 1-1 0 0,0-1 1 0 0,0 0 0 0 0,-1 0-1 0 0,1 0 1 0 0,0 0 0 0 0,-1 0 0 0 0,0 2-1 0 0,-9 12 182 0 0,-1 0-1 0 0,-1-1 0 0 0,0 0 1 0 0,-23 21-1 0 0,-12 11 345 0 0,18-3-9 0 0,139-155-662 0 0,-77 76 71 0 0,-18 19 22 0 0,27-23 0 0 0,-19 27 93 0 0,-14 9-74 0 0,-50 34 284 0 0,-46 16-171 0 0,47-23-70 0 0,-2-2 0 0 0,-74 27-1 0 0,83-37 54 0 0,-51 23 0 0 0,93-34-84 0 0,9-4-18 0 0,5-3 32 0 0,25-9-22 0 0,0-1 0 0 0,63-34 0 0 0,-103 47 11 0 0,0 1-1 0 0,17-6 0 0 0,-11 5 93 0 0,-53 21-3502 0 0,27-13 1511 0 0</inkml:trace>
</inkml:ink>
</file>

<file path=ppt/ink/ink6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5:27.78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4761 40 512 0 0,'10'-5'8846'0'0,"-10"4"-8736"0"0,0 1-1 0 0,0 0 1 0 0,0-1-1 0 0,0 1 1 0 0,0-1-1 0 0,0 1 1 0 0,0-1 0 0 0,0 1-1 0 0,0 0 1 0 0,-1-1-1 0 0,1 1 1 0 0,0-1-1 0 0,0 1 1 0 0,0 0-1 0 0,-1-1 1 0 0,1 1 0 0 0,0-1-1 0 0,0 1 1 0 0,-1 0-1 0 0,1-1 1 0 0,0 1-1 0 0,-1 0 1 0 0,1 0 0 0 0,0-1-1 0 0,-1 1 1 0 0,1 0-1 0 0,-1 0 1 0 0,1-1-1 0 0,-1 1 1 0 0,-16-2 2749 0 0,17 2-2844 0 0,0 0 18 0 0,0 0-1 0 0,0 0 1 0 0,0 0-1 0 0,0-1 1 0 0,0 1-1 0 0,0 0 1 0 0,0 0-1 0 0,0-1 1 0 0,0 1-1 0 0,0 0 1 0 0,0 0-1 0 0,0 0 1 0 0,0-1-1 0 0,0 1 1 0 0,0 0 0 0 0,0 0-1 0 0,-1 0 1 0 0,1-1-1 0 0,0 1 1 0 0,0 0-1 0 0,0 0 1 0 0,0 0-1 0 0,0-1 1 0 0,-1 1-1 0 0,1 0 1 0 0,0 0-1 0 0,0 0 1 0 0,0 0-1 0 0,-1 0 1 0 0,1 0-1 0 0,0 0 1 0 0,0-1-1 0 0,0 1 1 0 0,-1 0-1 0 0,1 0 1 0 0,-1 0-1 0 0,-71 0 2654 0 0,72 0-2623 0 0,-12 0 290 0 0,-29 3 531 0 0,8-4-329 0 0,-19 1 269 0 0,9-5-320 0 0,14 3-201 0 0,21 1-227 0 0,1 1 0 0 0,-1 0 0 0 0,0 0 0 0 0,0 0 0 0 0,-11 3 0 0 0,12-2-45 0 0,-1-1 0 0 0,1 1 0 0 0,0-1 0 0 0,-1-1 0 0 0,-7 0 0 0 0,-4-2 120 0 0,-27 1 0 0 0,-34-1 15 0 0,-25 0 81 0 0,93 2-213 0 0,10 1-29 0 0,0 0 0 0 0,0-1-1 0 0,0 1 1 0 0,0 0 0 0 0,0 0 0 0 0,0 1-1 0 0,0-1 1 0 0,0 0 0 0 0,0 1-1 0 0,-3 0 1 0 0,-24 4 143 0 0,27-4-140 0 0,-1-1 0 0 0,0 0 0 0 0,0 1 0 0 0,1-1 0 0 0,-1 0 0 0 0,0 0-1 0 0,-3-1 1 0 0,4 0 1 0 0,-1 1-1 0 0,1 0 0 0 0,-1 0 1 0 0,1 0-1 0 0,0 0 0 0 0,-1 0 1 0 0,1 0-1 0 0,-1 1 0 0 0,1-1 1 0 0,-5 2-1 0 0,-7 4 41 0 0,-1 0 1 0 0,-21 4-1 0 0,20-7 4 0 0,1-1 0 0 0,-1 0 0 0 0,-28-2 0 0 0,27 0-36 0 0,-5-1 79 0 0,12 1-58 0 0,1 0 0 0 0,-1 0-1 0 0,-13 2 1 0 0,5 1-6 0 0,1-2-1 0 0,-26 0 1 0 0,1 0 12 0 0,17 1 9 0 0,-28 7 1 0 0,49-8-64 0 0,-24 5 80 0 0,1 1 0 0 0,-29 12-1 0 0,42-13-32 0 0,-23 13-1 0 0,-34 30-8 0 0,65-44-17 0 0,3-2-9 0 0,-1 0-1 0 0,1-1 1 0 0,-1 0 0 0 0,1 0-1 0 0,-1 0 1 0 0,-3 1-1 0 0,-20 10 6 0 0,8 1 74 0 0,-35 15-67 0 0,-37 12 90 0 0,75-36-89 0 0,-1-1 1 0 0,1 0 0 0 0,-1-1 0 0 0,-33 1 0 0 0,-1 1 55 0 0,27 3-119 0 0,18-5 72 0 0,-13 5-3 0 0,0-1 0 0 0,0-1 0 0 0,-29 5 0 0 0,10 0-22 0 0,25-8 35 0 0,-9 0-60 0 0,19-2 28 0 0,1-1 0 0 0,0 0 0 0 0,-1 1 0 0 0,1 0-1 0 0,0-1 1 0 0,0 1 0 0 0,-4 2 0 0 0,4-2 0 0 0,-1 0 0 0 0,1 0 0 0 0,0-1 0 0 0,0 1 0 0 0,-1 0 0 0 0,1-1 0 0 0,-4 1 0 0 0,4-1-3 0 0,-1 1 1 0 0,1-1-1 0 0,0 1 1 0 0,0 0-1 0 0,0 0 1 0 0,-5 2-1 0 0,-9 3-26 0 0,-47 11 90 0 0,10-2-34 0 0,42-11-2 0 0,5-2-30 0 0,-1 1 11 0 0,0-1 1 0 0,0 0-1 0 0,0 0 1 0 0,0-1-1 0 0,-1 0 0 0 0,-7 0 1 0 0,-37 4 67 0 0,-78-2-50 0 0,111-1-24 0 0,-10-2 6 0 0,21 0-5 0 0,1 0-1 0 0,-1 0 1 0 0,-8 1 0 0 0,-9 1-2 0 0,8-2-18 0 0,-74-3 55 0 0,54-1-33 0 0,-51-3 7 0 0,14 4-9 0 0,49 2 7 0 0,0 0 0 0 0,-37-8 1 0 0,38 5-48 0 0,18 4 46 0 0,0-1 1 0 0,0 0-1 0 0,0 0 0 0 0,-9-4 0 0 0,10 4-10 0 0,0 0 1 0 0,1 0-1 0 0,-1 0 0 0 0,0 0 1 0 0,-4 1-1 0 0,4-1 4 0 0,0 1 1 0 0,1 0 0 0 0,-1-1-1 0 0,0 0 1 0 0,-7-3-1 0 0,3 1 9 0 0,-1 1-1 0 0,0 0 0 0 0,-15 0 1 0 0,0 0-51 0 0,10 1 63 0 0,0-1 0 0 0,-24-5 0 0 0,9 0-9 0 0,16 4 3 0 0,-1-1 0 0 0,-17-7 0 0 0,-12-10-51 0 0,-16 7 117 0 0,46 9-92 0 0,0 1-1 0 0,-21-12 1 0 0,22 11 7 0 0,0 0 1 0 0,0 1 0 0 0,-20-3-1 0 0,6 1 40 0 0,-16-6-32 0 0,-72-27 1 0 0,74 15 52 0 0,-30-14 1 0 0,60 32-24 0 0,1 0-1 0 0,-12-11 1 0 0,-3-1 5 0 0,17 13-32 0 0,0 1 0 0 0,0 0 0 0 0,-1 0 0 0 0,1 1 0 0 0,-18-5 0 0 0,-45-4 13 0 0,52 9 3 0 0,-105-8 1 0 0,81 4-18 0 0,-85-2 1 0 0,34 6 26 0 0,66 3-18 0 0,-1 2 0 0 0,-43 8 1 0 0,67-8-27 0 0,0-2 1 0 0,0 1 0 0 0,0 0 0 0 0,0-1 0 0 0,0 0 0 0 0,0 0 0 0 0,0 0 0 0 0,0-1 0 0 0,-9-2 0 0 0,14 3-6 0 0,0 0 0 0 0,-1-1-1 0 0,1 1 1 0 0,0 0 0 0 0,0-1 0 0 0,0 1 0 0 0,-1 0 0 0 0,1-1 0 0 0,0 1 0 0 0,0 0-1 0 0,0-1 1 0 0,0 1 0 0 0,0-1 0 0 0,0 1 0 0 0,0 0 0 0 0,0-1 0 0 0,0 1-1 0 0,0-1 1 0 0,0 1 0 0 0,0 0 0 0 0,0-1 0 0 0,0 1 0 0 0,0-1 0 0 0,0 1 0 0 0,0 0-1 0 0,0-1 1 0 0,0 1 0 0 0,1 0 0 0 0,-1-1 0 0 0,0 1 0 0 0,0 0 0 0 0,1-1 0 0 0,-1 1-1 0 0,0 0 1 0 0,0-1 0 0 0,1 1 0 0 0,-1 0 0 0 0,0 0 0 0 0,1-1 0 0 0,-1 1-1 0 0,0 0 1 0 0,1 0 0 0 0,-1 0 0 0 0,0-1 0 0 0,1 1 0 0 0,-1 0 0 0 0,0 0 0 0 0,1 0-1 0 0,-1 0 1 0 0,1 0 0 0 0,0 0 0 0 0,10 2-3711 0 0,0 4-4240 0 0,-4-2 3459 0 0</inkml:trace>
</inkml:ink>
</file>

<file path=ppt/ink/ink6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3.6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1263 11 512 0 0,'0'0'716'0'0,"3"-1"-1187"0"0,8-3 4963 0 0,-3-2-194 0 0,-16 8-2420 0 0,-33 14 1628 0 0,31-12-2789 0 0,8-3-641 0 0,0 0 0 0 0,0-1 0 0 0,0 1 0 0 0,0 0 0 0 0,1 0 0 0 0,-1 0 1 0 0,0 0-1 0 0,1 0 0 0 0,-1 0 0 0 0,-2 2 0 0 0,-19 16 473 0 0,19-15-482 0 0,1-1 0 0 0,0 0 0 0 0,-1 1-1 0 0,0-2 1 0 0,-6 5 0 0 0,-13 10 286 0 0,11-7-185 0 0,0 0-1 0 0,-1-1 1 0 0,-1 0 0 0 0,1-1-1 0 0,-1 0 1 0 0,-1-1 0 0 0,-15 5-1 0 0,-29 17 389 0 0,4-1-6 0 0,42-22-451 0 0,2 1 1 0 0,-21 13-1 0 0,9-4 23 0 0,-28 15 125 0 0,13-7 92 0 0,-51 38 1 0 0,61-37-71 0 0,-28 32 0 0 0,25-23-64 0 0,-1-1-1 0 0,-52 40 1 0 0,64-58-153 0 0,-48 38 76 0 0,55-43-111 0 0,-1 0 1 0 0,0-1 0 0 0,-18 9-1 0 0,-9 5 40 0 0,30-16-4 0 0,-1-1 1 0 0,-23 8-1 0 0,30-12-51 0 0,-53 26 205 0 0,51-24-165 0 0,6-4-38 0 0,0 1 0 0 0,1-1 0 0 0,-1 1 1 0 0,1-1-1 0 0,-1 0 0 0 0,0 1 0 0 0,1-1 1 0 0,-1 0-1 0 0,0 0 0 0 0,1 0 0 0 0,-1 1 1 0 0,0-1-1 0 0,0 0 0 0 0,1 0 0 0 0,-1 0 1 0 0,0 0-1 0 0,1 0 0 0 0,-1 0 0 0 0,-1-1 1 0 0,-2 1-6 0 0,0 1 1 0 0,-1-1-1 0 0,1 0 1 0 0,0 1-1 0 0,0 0 1 0 0,-1 0-1 0 0,1 0 1 0 0,0 1-1 0 0,-4 2 1 0 0,-5 0 2 0 0,13-4-2 0 0,0 0 0 0 0,0 0-1 0 0,0 0 1 0 0,0 0 0 0 0,0 0 0 0 0,0 0-1 0 0,0 1 1 0 0,0-1 0 0 0,1 0 0 0 0,-1 0-1 0 0,0 0 1 0 0,0 0 0 0 0,0 0 0 0 0,0 0-1 0 0,0 0 1 0 0,0 0 0 0 0,0 0 0 0 0,0 0-1 0 0,0 0 1 0 0,0 0 0 0 0,0 0 0 0 0,0 0-1 0 0,0 1 1 0 0,0-1 0 0 0,0 0 0 0 0,0 0-1 0 0,0 0 1 0 0,0 0 0 0 0,0 0 0 0 0,0 0-1 0 0,0 0 1 0 0,0 0 0 0 0,0 0 0 0 0,0 0-1 0 0,0 0 1 0 0,0 0 0 0 0,0 0 0 0 0,0 0 0 0 0,0 0-1 0 0,-1 1 1 0 0,1-1 0 0 0,0 0 0 0 0,0 0-1 0 0,0 0 1 0 0,0 0 0 0 0,0 0 0 0 0,0 0-1 0 0,0 0 1 0 0,0 0 0 0 0,0 0 0 0 0,0 0-1 0 0,0 0 1 0 0,0 0 0 0 0,0 0 0 0 0,0 0-1 0 0,0 0 1 0 0,-1 0 0 0 0,1 0 0 0 0,0 0-1 0 0,7 0-28 0 0,10-6-274 0 0,35-16-252 0 0,-20 2-6075 0 0,-24 14 3408 0 0</inkml:trace>
</inkml:ink>
</file>

<file path=ppt/ink/ink6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44.3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256 36 512 0 0,'8'-8'1863'0'0,"0"1"0"0"0,14-10 0 0 0,-18 13 454 0 0,-7 4-594 0 0,-12 5 239 0 0,13-4-1725 0 0,-8 4 265 0 0,-1 0 0 0 0,0 1 0 0 0,1 0 0 0 0,0 1 0 0 0,1 0 0 0 0,0 1 0 0 0,0 0 0 0 0,0 0 0 0 0,-10 14 0 0 0,-33 37 1126 0 0,-26 34-228 0 0,72-84-1221 0 0,0 0 0 0 0,1 0 0 0 0,0 0 0 0 0,0 1 0 0 0,1 0 0 0 0,-5 17 0 0 0,9-26-163 0 0,0 0 0 0 0,0 0 0 0 0,0 0 0 0 0,-1 0 0 0 0,1 0 0 0 0,0 0 0 0 0,0 0 1 0 0,0 0-1 0 0,0 0 0 0 0,0 0 0 0 0,1 0 0 0 0,-1 0 0 0 0,0 0 0 0 0,0 0 0 0 0,1 0 1 0 0,-1-1-1 0 0,1 1 0 0 0,-1 0 0 0 0,1 0 0 0 0,-1 0 0 0 0,1 0 0 0 0,-1 0 0 0 0,1-1 1 0 0,1 2-1 0 0,0 0 12 0 0,0-1-1 0 0,0 0 1 0 0,0 0 0 0 0,0 0 0 0 0,0-1 0 0 0,1 1 0 0 0,-1 0 0 0 0,0-1-1 0 0,1 1 1 0 0,2-1 0 0 0,4 2 19 0 0,0 0-1 0 0,0 1 1 0 0,11 5-1 0 0,5 1-28 0 0,45 13-70 0 0,109 49 0 0 0,-171-66-226 0 0,0 0-1 0 0,13 9 1 0 0,-8-2-5154 0 0</inkml:trace>
</inkml:ink>
</file>

<file path=ppt/ink/ink6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0.67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1274 506 512 0 0,'3'4'10474'0'0,"-5"-9"-8948"0"0,-7-4-1037 0 0,0 6-38 0 0,-6-5 823 0 0,-10-7 969 0 0,24 14-2177 0 0,-1 0-1 0 0,1 0 1 0 0,-1 0-1 0 0,1 0 1 0 0,-1 0 0 0 0,0 0-1 0 0,1 1 1 0 0,-3-1-1 0 0,2 0 8 0 0,0 0-1 0 0,0 1 0 0 0,0-1 1 0 0,0 0-1 0 0,1 0 0 0 0,-1 0 1 0 0,0 0-1 0 0,-2-2 1 0 0,0 1 8 0 0,0 0 0 0 0,0 0 0 0 0,0 0 0 0 0,0 0 0 0 0,0 1 0 0 0,0 0 0 0 0,-7-1 0 0 0,1-1 116 0 0,-34-8 214 0 0,33 9-233 0 0,0-1 0 0 0,-13-6-1 0 0,8 4-3 0 0,-46-21 360 0 0,-11-1-77 0 0,66 25-381 0 0,-6-2 17 0 0,0-1 0 0 0,-17-9 1 0 0,26 13-88 0 0,1-1 1 0 0,-1 1 0 0 0,0 0 0 0 0,1 0 0 0 0,-1 1-1 0 0,0-1 1 0 0,-5 0 0 0 0,5 1 15 0 0,-1 0 0 0 0,1-1-1 0 0,-1 0 1 0 0,1 0 0 0 0,-6-2 0 0 0,-12-6 47 0 0,-34-8 1 0 0,8 3 84 0 0,21 4 152 0 0,-40-22-1 0 0,39 17-213 0 0,-203-86 583 0 0,163 74-307 0 0,50 19-312 0 0,-21-13 1 0 0,5 2 19 0 0,28 17-61 0 0,0 0 0 0 0,0 0 0 0 0,0 0 0 0 0,-13-1 0 0 0,13 2-11 0 0,0 0-1 0 0,0 0 0 0 0,0-1 0 0 0,1 1 0 0 0,-1-1 1 0 0,-7-4-1 0 0,-17-7 160 0 0,27 12-82 0 0,20 7-134 0 0,6 2-113 0 0,31 6 1 0 0,-36-9-153 0 0,4 1-1551 0 0,-7-4-7811 0 0</inkml:trace>
</inkml:ink>
</file>

<file path=ppt/ink/ink6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1.69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355 11 512 0 0,'0'0'105'0'0,"0"-1"-1"0"0,1 1 1 0 0,-1-1 0 0 0,0 1 0 0 0,0 0-1 0 0,0-1 1 0 0,0 1 0 0 0,0-1-1 0 0,1 1 1 0 0,-1-1 0 0 0,0 1-1 0 0,0-1 1 0 0,1 1 0 0 0,-1 0-1 0 0,0-1 1 0 0,1 1 0 0 0,-1 0 0 0 0,0-1-1 0 0,1 1 1 0 0,-1 0 0 0 0,0-1-1 0 0,1 1 1 0 0,-1 0 0 0 0,1 0-1 0 0,-1 0 1 0 0,1-1 0 0 0,-1 1-1 0 0,1 0 1 0 0,-1 0 0 0 0,0 0 0 0 0,1 0-1 0 0,0 0 1 0 0,19-1 4599 0 0,-14 1-2090 0 0,-3 1 1354 0 0,-7 1-2939 0 0,-10 0-698 0 0,-33-5 661 0 0,1 3 0 0 0,-60 7 1 0 0,83-4-505 0 0,0 1 1 0 0,-27 9 0 0 0,-11 3 445 0 0,60-16-922 0 0,0 0-1 0 0,0 0 1 0 0,0 1 0 0 0,0-1-1 0 0,0 0 1 0 0,0 1 0 0 0,0-1 0 0 0,0 1-1 0 0,0-1 1 0 0,0 1 0 0 0,0-1-1 0 0,0 1 1 0 0,0 0 0 0 0,0-1-1 0 0,0 1 1 0 0,1 0 0 0 0,-1 0 0 0 0,-1 1-1 0 0,2-1-1 0 0,-1 0-1 0 0,1 0 0 0 0,0 0 1 0 0,0 0-1 0 0,0 0 0 0 0,-1 0 1 0 0,1 0-1 0 0,0 0 1 0 0,0 0-1 0 0,1 0 0 0 0,-1 0 1 0 0,0-1-1 0 0,0 1 0 0 0,0 0 1 0 0,0 0-1 0 0,1 0 1 0 0,0 2-1 0 0,2 3 18 0 0,1 0 1 0 0,0 1-1 0 0,1-1 0 0 0,8 9 1 0 0,-3-3-63 0 0,16 23-20 0 0,43 53-299 0 0,-49-63-116 0 0,-5-7-2194 0 0,-5-7-3644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9.5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15 2937 0 0,'0'-1'368'0'0,"0"1"0"0"0,0-1 0 0 0,0 1 1 0 0,0-1-1 0 0,0 0 0 0 0,0 1 0 0 0,0-1 1 0 0,0 1-1 0 0,0-1 0 0 0,1 1 0 0 0,-1-1 1 0 0,0 1-1 0 0,0-1 0 0 0,1 1 0 0 0,-1-1 1 0 0,0 1-1 0 0,1-1 0 0 0,-1 1 0 0 0,1-1 1 0 0,-1 1-1 0 0,0 0 0 0 0,1-1 0 0 0,0 0 1 0 0,0 1-156 0 0,0 0 0 0 0,0-1 1 0 0,-1 1-1 0 0,1 0 1 0 0,0 0-1 0 0,0-1 0 0 0,0 1 1 0 0,0 0-1 0 0,0 0 1 0 0,0 0-1 0 0,0 0 1 0 0,2 1-1 0 0,0-1-57 0 0,-1 0 0 0 0,0 1-1 0 0,1 0 1 0 0,-1 0 0 0 0,0 0 0 0 0,1 0-1 0 0,-1 0 1 0 0,0 0 0 0 0,0 0 0 0 0,0 1-1 0 0,2 1 1 0 0,-1 1 86 0 0,1 0 0 0 0,-1 0 0 0 0,0 0 0 0 0,-1 1 0 0 0,1-1 0 0 0,-1 1 0 0 0,0 0 0 0 0,0 0 0 0 0,2 10-1 0 0,0 6 493 0 0,3 23 0 0 0,-4-21-327 0 0,9 120 1107 0 0,-4-38-1054 0 0,18 86-505 0 0,-25-181 46 0 0,1 1-22 0 0,-1-1 0 0 0,6 16 0 0 0,-7-24 22 0 0,1 0-1 0 0,-1-1 1 0 0,1 1-1 0 0,0-1 0 0 0,-1 1 1 0 0,1-1-1 0 0,0 1 1 0 0,0-1-1 0 0,0 1 1 0 0,0-1-1 0 0,0 0 1 0 0,0 0-1 0 0,0 1 1 0 0,1-1-1 0 0,-1 0 0 0 0,0 0 1 0 0,1 0-1 0 0,-1 0 1 0 0,1-1-1 0 0,-1 1 1 0 0,1 0-1 0 0,-1-1 1 0 0,3 2-1 0 0,-2-2-59 0 0,-1-1 0 0 0,1 1 0 0 0,-1 0-1 0 0,1 0 1 0 0,-1-1 0 0 0,0 1 0 0 0,1-1-1 0 0,-1 1 1 0 0,1-1 0 0 0,-1 0 0 0 0,0 1 0 0 0,1-1-1 0 0,-1 0 1 0 0,0 0 0 0 0,0 0 0 0 0,0 0 0 0 0,1 0-1 0 0,-1 0 1 0 0,0 0 0 0 0,-1-1 0 0 0,1 1 0 0 0,0 0-1 0 0,0-1 1 0 0,1-1 0 0 0,0-2-538 0 0,1 0 1 0 0,-1 0-1 0 0,0 0 1 0 0,0-1-1 0 0,2-7 0 0 0,-2-15-4289 0 0,-2 13 1700 0 0</inkml:trace>
</inkml:ink>
</file>

<file path=ppt/ink/ink6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1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956 14 512 0 0,'4'-6'3112'0'0,"-3"6"-2690"0"0,-1-1 0 0 0,0 0 0 0 0,0 1 0 0 0,1-1 0 0 0,-1 1 0 0 0,1-1 0 0 0,-1 1 0 0 0,0-1 0 0 0,1 1 0 0 0,-1 0 0 0 0,1-1 0 0 0,-1 1 0 0 0,1-1 0 0 0,-1 1 0 0 0,1 0 0 0 0,-1 0 0 0 0,2-1 0 0 0,-14 5 4758 0 0,-4 11-3184 0 0,14-12-1917 0 0,-1-1-1 0 0,1 1 1 0 0,-1-1 0 0 0,0 1-1 0 0,0-1 1 0 0,-5 3 0 0 0,-5 1 182 0 0,0 0 1 0 0,1 1 0 0 0,0 0 0 0 0,1 0 0 0 0,-1 2-1 0 0,-16 15 1 0 0,20-18-161 0 0,0 1-1 0 0,-1-1 0 0 0,0 0 1 0 0,0-1-1 0 0,0 0 1 0 0,-14 5-1 0 0,7-3 31 0 0,-20 12-1 0 0,19-10-10 0 0,-1 0-1 0 0,0-1 1 0 0,-21 6-1 0 0,18-7-49 0 0,-13 5 163 0 0,-25 10-59 0 0,-6 11 197 0 0,9-3-116 0 0,-49 25-62 0 0,93-49-153 0 0,-24 6 0 0 0,-3 2 83 0 0,20-5-63 0 0,-32 19 1 0 0,38-19-1 0 0,-23 22 0 0 0,13-11-31 0 0,19-17-5 0 0,2-2-23 0 0,0 1 0 0 0,0-1 0 0 0,0 1 0 0 0,0-1 1 0 0,0 1-1 0 0,1 0 0 0 0,-1 0 0 0 0,0 0 0 0 0,1 0 1 0 0,0 0-1 0 0,-1 0 0 0 0,0 4 0 0 0,2-6-10 0 0,14-10-15 0 0,-12 9-10 0 0,3-1-46 0 0,1-1 0 0 0,-1 0 0 0 0,9-7 0 0 0,-12 8-135 0 0,0 0-1 0 0,0 0 0 0 0,0 0 0 0 0,-1 0 0 0 0,1-1 1 0 0,-1 1-1 0 0,1 0 0 0 0,-1-1 0 0 0,0 0 0 0 0,2-4 1 0 0,-3 6-574 0 0,1-1 1 0 0,0 0-1 0 0,0 1 1 0 0,0-1-1 0 0,0 1 1 0 0,0-1-1 0 0,0 1 1 0 0,3-2-1 0 0,-1 1-1372 0 0</inkml:trace>
</inkml:ink>
</file>

<file path=ppt/ink/ink6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3.9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146 56 8 0 0,'-1'-1'262'0'0,"1"0"1"0"0,0-1-1 0 0,-1 1 1 0 0,1 0-1 0 0,-1 0 0 0 0,0-1 1 0 0,0 1-1 0 0,1 0 1 0 0,-1 0-1 0 0,0 0 1 0 0,0 0-1 0 0,0 0 0 0 0,0 0 1 0 0,0 0-1 0 0,0 0 1 0 0,0 0-1 0 0,-3-1 0 0 0,-3-4 978 0 0,7 6-1104 0 0,-1-1 0 0 0,1 1 0 0 0,0 0 0 0 0,0-1 0 0 0,-1 1 0 0 0,1-1 0 0 0,0 1 0 0 0,0-1 0 0 0,0 1 0 0 0,0 0 0 0 0,-1-1 1 0 0,1 1-1 0 0,0-1 0 0 0,0 1 0 0 0,0-1 0 0 0,0 1 0 0 0,0-1 0 0 0,0 1 0 0 0,0-1 0 0 0,0 1 0 0 0,0-1 0 0 0,1 1 0 0 0,-1 0 1 0 0,0-1-1 0 0,0 1 0 0 0,0-1 0 0 0,0 1 0 0 0,1-1 0 0 0,-1 1 0 0 0,0 0 0 0 0,0-1 0 0 0,1 1 0 0 0,-1 0 0 0 0,0-1 0 0 0,1 1 0 0 0,-1 0 1 0 0,0-1-1 0 0,1 1 0 0 0,-1 0 0 0 0,1-1 0 0 0,-1 1 0 0 0,0 0 0 0 0,1 0 0 0 0,0-1 0 0 0,5-4 3659 0 0,-6 5-3652 0 0,0-1 0 0 0,0 1 0 0 0,0 0 0 0 0,0 0 0 0 0,0 0 0 0 0,0-1 1 0 0,0 1-1 0 0,0 0 0 0 0,0 0 0 0 0,0 0 0 0 0,0-1 0 0 0,0 1 0 0 0,-1 0 0 0 0,1 0 0 0 0,0 0 0 0 0,0 0 0 0 0,0-1 0 0 0,0 1 1 0 0,0 0-1 0 0,0 0 0 0 0,0 0 0 0 0,0 0 0 0 0,-1-1 0 0 0,1 1 0 0 0,0 0 0 0 0,0 0 0 0 0,0 0 0 0 0,0 0 0 0 0,0 0 1 0 0,-1 0-1 0 0,1 0 0 0 0,0 0 0 0 0,0-1 0 0 0,0 1 0 0 0,-1 0 0 0 0,1 0 0 0 0,-10 27 1740 0 0,3-14-1718 0 0,0 1 0 0 0,-1-1 0 0 0,-1 0-1 0 0,-19 22 1 0 0,14-18 53 0 0,-21 32-1 0 0,34-46-209 0 0,-1-1 1 0 0,1 1-1 0 0,0 0 0 0 0,0-1 0 0 0,0 1 1 0 0,0 0-1 0 0,0 0 0 0 0,1 0 0 0 0,-1 0 1 0 0,1 0-1 0 0,0 0 0 0 0,0-1 0 0 0,0 1 1 0 0,0 0-1 0 0,0 0 0 0 0,2 3 0 0 0,-2-3-2 0 0,1-1 1 0 0,0 0-1 0 0,0 0 0 0 0,0 0 0 0 0,1 1 0 0 0,-1-1 1 0 0,0 0-1 0 0,1-1 0 0 0,-1 1 0 0 0,1 0 0 0 0,0 0 1 0 0,0-1-1 0 0,-1 1 0 0 0,1-1 0 0 0,0 1 0 0 0,0-1 1 0 0,1 0-1 0 0,-1 0 0 0 0,4 2 0 0 0,5 2-12 0 0,-9-4 2 0 0,0 0 0 0 0,0 0 1 0 0,0 0-1 0 0,0 0 0 0 0,0-1 1 0 0,0 1-1 0 0,1 0 0 0 0,2-1 0 0 0,-5 0-21 0 0,20-5-339 0 0,4 3 40 0 0,-1 1 0 0 0,1 1 1 0 0,0 0-1 0 0,24 5 0 0 0,-15-2-819 0 0,-32-3 1030 0 0,10 1-1010 0 0,-11-1 966 0 0,1 0-1 0 0,-1 0 0 0 0,0 0 0 0 0,1 0 0 0 0,-1 0 1 0 0,0 0-1 0 0,1 0 0 0 0,-1 0 0 0 0,0 0 0 0 0,0 0 0 0 0,1-1 1 0 0,-1 1-1 0 0,0 0 0 0 0,0 0 0 0 0,1 0 0 0 0,-1 0 1 0 0,0 0-1 0 0,1 0 0 0 0,-1-1 0 0 0,0 1 0 0 0,0 0 1 0 0,0 0-1 0 0,1 0 0 0 0,-1-1 0 0 0,0 1 0 0 0,0 0 1 0 0,0 0-1 0 0,1-1 0 0 0,-1-2-1729 0 0</inkml:trace>
</inkml:ink>
</file>

<file path=ppt/ink/ink6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5.77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998 493 512 0 0,'4'4'5683'0'0,"-8"-7"-5206"0"0,-20-7 5676 0 0,-1 2-4552 0 0,-15-7-21 0 0,33 12-1306 0 0,0 1 0 0 0,0 0 0 0 0,-13-3 0 0 0,-11-3 354 0 0,23 5-497 0 0,-1 1 0 0 0,1 0-1 0 0,0 1 1 0 0,0 0 0 0 0,-12 0-1 0 0,11 1-49 0 0,1-1-1 0 0,-1 0 0 0 0,1 0 1 0 0,-13-4-1 0 0,-6-1 315 0 0,21 5-327 0 0,0 0 0 0 0,0 0 0 0 0,-9-4 0 0 0,5 1 47 0 0,-10-4 153 0 0,1-1 1 0 0,-21-14-1 0 0,20 10 65 0 0,-23-11 1 0 0,-41-20 120 0 0,28 13-49 0 0,13 10-8 0 0,-50-19 1 0 0,80 34-355 0 0,0-1 0 0 0,0 0 0 0 0,1-1 0 0 0,0 0 0 0 0,1-1 0 0 0,-16-15 0 0 0,13 10 2 0 0,-23-29-1 0 0,35 41-47 0 0,-1-1-1 0 0,1 1 0 0 0,-1-1 1 0 0,0 1-1 0 0,0 0 1 0 0,0 0-1 0 0,0 0 0 0 0,-4-2 1 0 0,3 3 9 0 0,0-1 0 0 0,1-1 0 0 0,-1 1 0 0 0,1 0 0 0 0,0-1 0 0 0,-5-4 0 0 0,-15-17 20 0 0,36 45-120 0 0,-6-16-15 0 0,1 0 1 0 0,0 0 0 0 0,0 0-1 0 0,12 4 1 0 0,-10-4-559 0 0,0 0 1 0 0,18 11-1 0 0,7 9-4989 0 0,-16-12 1564 0 0</inkml:trace>
</inkml:ink>
</file>

<file path=ppt/ink/ink6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23:47:56.61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404 63 512 0 0,'7'3'-1071'0'0,"0"-3"4927"0"0,-7 0-3608 0 0,1 0-1 0 0,-1-1 1 0 0,0 1 0 0 0,0-1 0 0 0,0 1-1 0 0,0 0 1 0 0,1-1 0 0 0,-1 1 0 0 0,0-1 0 0 0,0 1-1 0 0,0 0 1 0 0,0-1 0 0 0,0 1 0 0 0,0-1-1 0 0,0 1 1 0 0,0 0 0 0 0,0-1 0 0 0,0 1-1 0 0,0-1 1 0 0,0 1 0 0 0,-1 0 0 0 0,1-1-1 0 0,0 1 1 0 0,0-1 0 0 0,0 1 0 0 0,0 0-1 0 0,-1-1 1 0 0,1 1 0 0 0,0 0 0 0 0,0-1-1 0 0,-1 1 1 0 0,1-1-173 0 0,0 1 0 0 0,-1 0 0 0 0,1 0-1 0 0,0 0 1 0 0,0 0 0 0 0,0-1 0 0 0,0 1 0 0 0,0 0 0 0 0,0 0 0 0 0,0 0-1 0 0,0-1 1 0 0,0 1 0 0 0,0 0 0 0 0,0 0 0 0 0,0 0 0 0 0,0-1 0 0 0,0 1-1 0 0,0 0 1 0 0,0 0 0 0 0,0 0 0 0 0,0-1 0 0 0,0 1 0 0 0,0 0 0 0 0,0 0-1 0 0,0 0 1 0 0,0-1 0 0 0,0 1 0 0 0,0 0 0 0 0,0 0 0 0 0,0 0 0 0 0,1 0-1 0 0,-1-1 1 0 0,0 1 0 0 0,0 0 0 0 0,0 0 0 0 0,0 0 0 0 0,0 0 0 0 0,1 0-1 0 0,-1-1 1 0 0,2-2 2292 0 0,-21-1-1547 0 0,-74-5 357 0 0,20-2-926 0 0,-64-7 210 0 0,129 18-430 0 0,-36-1 275 0 0,41 2-267 0 0,0-1 1 0 0,0 0-1 0 0,0 1 1 0 0,0 0-1 0 0,1-1 1 0 0,-1 1-1 0 0,0 1 1 0 0,0-1-1 0 0,1 0 1 0 0,-1 0-1 0 0,-4 4 1 0 0,7-4-24 0 0,-1 0 0 0 0,0 0 0 0 0,0 0 0 0 0,1 0 0 0 0,-1 0 1 0 0,0 0-1 0 0,1 0 0 0 0,-1 0 0 0 0,1 0 0 0 0,0 0 0 0 0,-1 1 1 0 0,1-1-1 0 0,0 0 0 0 0,0 0 0 0 0,0 1 0 0 0,-1-1 0 0 0,1 0 1 0 0,1 0-1 0 0,-1 1 0 0 0,0-1 0 0 0,0 0 0 0 0,0 0 0 0 0,1 0 1 0 0,-1 1-1 0 0,0-1 0 0 0,1 0 0 0 0,0 2 0 0 0,3 5 63 0 0,0-1-1 0 0,10 15 0 0 0,-9-14-63 0 0,-2-3 5 0 0,7 11-25 0 0,0 0 0 0 0,0-2 0 0 0,2 1 0 0 0,-1-1 0 0 0,21 17 0 0 0,-21-23-38 0 0,0-1 0 0 0,18 8 0 0 0,0-1-132 0 0,-7-2-862 0 0,46 17 0 0 0,-5-9-3711 0 0,-39-14 3343 0 0</inkml:trace>
</inkml:ink>
</file>

<file path=ppt/ink/ink6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60 512 0 0,'2'-2'-17'0'0,"0"1"-1"0"0,1-1 0 0 0,-1 0 1 0 0,0 0-1 0 0,0 0 1 0 0,0 0-1 0 0,0 0 1 0 0,-1 0-1 0 0,1 0 1 0 0,-1 0-1 0 0,2-4 0 0 0,-4 6 592 0 0,0-1 0 0 0,0 0 0 0 0,0 1 0 0 0,0-1 0 0 0,0 1 0 0 0,-1-1 0 0 0,1 1 0 0 0,0 0 0 0 0,0 0 0 0 0,0-1 0 0 0,0 1 0 0 0,-1 0 0 0 0,1 0 0 0 0,-6 0 7140 0 0,34-7-5436 0 0,4 1-1895 0 0,-16 2-318 0 0,0 0-1 0 0,1 2 1 0 0,-1 0 0 0 0,1 0-1 0 0,-1 1 1 0 0,1 1 0 0 0,16 2-1 0 0,-30-2-49 0 0,-1 1 0 0 0,1-1-1 0 0,0 0 1 0 0,-1 1-1 0 0,1 0 1 0 0,0-1 0 0 0,-1 1-1 0 0,1 0 1 0 0,-1 0 0 0 0,1-1-1 0 0,-1 1 1 0 0,1 0-1 0 0,-1 1 1 0 0,0-1 0 0 0,0 0-1 0 0,1 0 1 0 0,-1 0-1 0 0,0 1 1 0 0,0-1 0 0 0,0 1-1 0 0,0-1 1 0 0,0 1-1 0 0,-1-1 1 0 0,1 1 0 0 0,0 0-1 0 0,-1-1 1 0 0,1 4-1 0 0,1 4 38 0 0,0 1-1 0 0,-2-1 1 0 0,1 1 0 0 0,-1 11-1 0 0,0 13 116 0 0,1-28-153 0 0,0 0 1 0 0,1-1-1 0 0,-1 1 0 0 0,1 0 1 0 0,0-1-1 0 0,1 0 0 0 0,-1 1 1 0 0,1-1-1 0 0,0 0 0 0 0,0 0 0 0 0,7 7 1 0 0,-8-10-196 0 0,0 1 0 0 0,1-1 0 0 0,-1 0 0 0 0,1 0 0 0 0,-1 0 0 0 0,1-1 0 0 0,0 1 0 0 0,0-1 0 0 0,0 1 0 0 0,0-1 0 0 0,0 0 0 0 0,0 0 0 0 0,0 0 0 0 0,0-1 0 0 0,0 1 0 0 0,0-1 0 0 0,0 1 0 0 0,1-1-1 0 0,-1 0 1 0 0,0 0 0 0 0,0-1 0 0 0,5 0 0 0 0,11-5-5212 0 0,-9 0 2141 0 0</inkml:trace>
</inkml:ink>
</file>

<file path=ppt/ink/ink6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6.8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318 1 312 0 0,'-7'12'7440'0'0,"-9"6"-3854"0"0,16-17-3567 0 0,-19 19 1018 0 0,-2-1 0 0 0,0-1-1 0 0,0 0 1 0 0,-40 22 0 0 0,38-28-843 0 0,-32 11 1 0 0,-10 4-572 0 0,65-27 224 0 0,-7 4-246 0 0,7-4 312 0 0,0 0 0 0 0,0 0 1 0 0,0 1-1 0 0,0-1 0 0 0,0 0 0 0 0,-1 0 1 0 0,1 0-1 0 0,0 0 0 0 0,0 0 0 0 0,0 0 1 0 0,0 0-1 0 0,0 0 0 0 0,0 0 0 0 0,0 0 1 0 0,0 1-1 0 0,0-1 0 0 0,0 0 0 0 0,0 0 1 0 0,0 0-1 0 0,0 0 0 0 0,0 0 0 0 0,0 0 1 0 0,0 0-1 0 0,0 1 0 0 0,0-1 0 0 0,0 0 1 0 0,0 0-1 0 0,0 0 0 0 0,0 0 0 0 0,0 0 1 0 0,0 0-1 0 0,0 0 0 0 0,0 0 0 0 0,0 0 1 0 0,0 1-1 0 0,0-1 0 0 0,0 0 0 0 0,1 0 0 0 0,-1 0 1 0 0,0 0-1 0 0,0 0 0 0 0,0 0 0 0 0,0 0 1 0 0,0 0-1 0 0,0 0 0 0 0,0 0 0 0 0,0 0 1 0 0,0 0-1 0 0,0 0 0 0 0,1 1 0 0 0,-1-1 1 0 0,0 0-1 0 0,0 0 0 0 0,0 0 0 0 0,0 0 1 0 0,0 0-1 0 0,0 0 0 0 0,0 0 0 0 0,0 0 1 0 0,1 0-1 0 0,-1 0 0 0 0,5 1-3590 0 0</inkml:trace>
</inkml:ink>
</file>

<file path=ppt/ink/ink6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7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0 152 0 0,'-2'1'745'0'0,"0"0"0"0"0,0 0 0 0 0,0 0 0 0 0,1 0 0 0 0,-1 0 0 0 0,0 0 0 0 0,1 0 0 0 0,-1 0 0 0 0,0 1 0 0 0,-1 1 0 0 0,-5 4 1244 0 0,5-4-1619 0 0,0-1 0 0 0,0 1 1 0 0,1 0-1 0 0,-1 0 0 0 0,1 0 1 0 0,-1 0-1 0 0,1 1 0 0 0,0-1 1 0 0,0 0-1 0 0,0 1 0 0 0,1 0 1 0 0,-1-1-1 0 0,1 1 0 0 0,0 0 1 0 0,0 0-1 0 0,0 0 0 0 0,0 5 1 0 0,1-3-214 0 0,-1-1 1 0 0,1 0-1 0 0,1 1 1 0 0,-1-1 0 0 0,1 1-1 0 0,0-1 1 0 0,0 0 0 0 0,0 0-1 0 0,1 0 1 0 0,0 0-1 0 0,0 0 1 0 0,4 8 0 0 0,-1-6-156 0 0,0 0 0 0 0,1 0 1 0 0,-1 0-1 0 0,1-1 0 0 0,1 1 0 0 0,-1-2 1 0 0,1 1-1 0 0,11 7 0 0 0,-12-10-182 0 0,0 0 1 0 0,0 0-1 0 0,0 0 0 0 0,0 0 0 0 0,0-1 0 0 0,0 0 0 0 0,1-1 0 0 0,-1 1 0 0 0,1-1 1 0 0,-1 0-1 0 0,1-1 0 0 0,7 0 0 0 0,-12 0 72 0 0,0 0 0 0 0,1-1 0 0 0,-1 1-1 0 0,0-1 1 0 0,0 0 0 0 0,0 0 0 0 0,0 1 0 0 0,1-2 0 0 0,-1 1 0 0 0,0 0 0 0 0,-1 0 0 0 0,1 0 0 0 0,0-1-1 0 0,0 1 1 0 0,0-1 0 0 0,-1 0 0 0 0,1 1 0 0 0,-1-1 0 0 0,0 0 0 0 0,1 0 0 0 0,-1 0 0 0 0,0 0-1 0 0,1-3 1 0 0,-1 3 84 0 0,0-1-1 0 0,0 0 1 0 0,0 1-1 0 0,0-1 0 0 0,-1 0 1 0 0,1 0-1 0 0,-1 1 1 0 0,0-1-1 0 0,0 0 1 0 0,0 0-1 0 0,0 0 0 0 0,-1 1 1 0 0,1-1-1 0 0,-1 0 1 0 0,1 0-1 0 0,-1 1 1 0 0,0-1-1 0 0,0 1 0 0 0,-2-4 1 0 0,-3-4 36 0 0,-1 0 0 0 0,-1 0-1 0 0,1 1 1 0 0,-1 0 0 0 0,-1 0 0 0 0,0 1 0 0 0,0 0 0 0 0,-1 0 0 0 0,0 1-1 0 0,0 1 1 0 0,-1 0 0 0 0,1 0 0 0 0,-1 1 0 0 0,-1 0 0 0 0,1 1 0 0 0,-1 0-1 0 0,-21-4 1 0 0,24 7-263 0 0,1 0 0 0 0,-1 1 0 0 0,0 0-1 0 0,-12 2 1 0 0,8 1-967 0 0</inkml:trace>
</inkml:ink>
</file>

<file path=ppt/ink/ink6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7:58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31 512 0 0,'-1'0'136'0'0,"1"0"0"0"0,0-1 0 0 0,-1 1 0 0 0,1 0 1 0 0,-1 0-1 0 0,1 0 0 0 0,0-1 0 0 0,-1 1 0 0 0,1 0 0 0 0,-1 0 0 0 0,1 0 0 0 0,-1 0 0 0 0,1 0 0 0 0,-1 0 0 0 0,1 0 0 0 0,0 0 1 0 0,-1 0-1 0 0,1 0 0 0 0,-1 0 0 0 0,1 1 0 0 0,-1-1 0 0 0,1 0 0 0 0,0 0 0 0 0,-1 0 0 0 0,1 0 0 0 0,-1 1 0 0 0,-7 0 1970 0 0,5 0-1624 0 0,0 0 1 0 0,1-1-1 0 0,-1 1 0 0 0,0 0 0 0 0,1 1 1 0 0,-1-1-1 0 0,1 0 0 0 0,-1 1 1 0 0,1-1-1 0 0,0 1 0 0 0,-1 0 1 0 0,1 0-1 0 0,-3 3 0 0 0,5-4-296 0 0,-1 1-1 0 0,1-1 1 0 0,0 1-1 0 0,-1-1 1 0 0,1 1-1 0 0,0-1 1 0 0,0 1-1 0 0,0 0 1 0 0,0-1 0 0 0,0 1-1 0 0,0-1 1 0 0,1 1-1 0 0,-1-1 1 0 0,1 1-1 0 0,0 1 1 0 0,1-3-160 0 0,0 0 1 0 0,0 0-1 0 0,0 0 1 0 0,0 0-1 0 0,0-1 0 0 0,0 1 1 0 0,0-1-1 0 0,0 1 1 0 0,0-1-1 0 0,0 0 1 0 0,0 0-1 0 0,0 0 1 0 0,0 0-1 0 0,-1 0 1 0 0,1 0-1 0 0,0 0 0 0 0,1-3 1 0 0,30-24-34 0 0,-32 27 17 0 0,-1 0 1 0 0,1 0-1 0 0,0 0 0 0 0,-1 0 0 0 0,1 0 1 0 0,0 0-1 0 0,-1 0 0 0 0,1 0 0 0 0,-1 0 1 0 0,0 0-1 0 0,1 0 0 0 0,-1 0 0 0 0,0 0 1 0 0,0-1-1 0 0,0 1 0 0 0,1 0 0 0 0,-1 0 1 0 0,-1-2-1 0 0,-3 4 113 0 0,1 0 0 0 0,-1 1 0 0 0,0 0 0 0 0,0 0 0 0 0,1 0 0 0 0,-1 0-1 0 0,1 0 1 0 0,0 1 0 0 0,0-1 0 0 0,-5 6 0 0 0,-13 18 536 0 0,20-26-655 0 0,1 0 0 0 0,0 1 0 0 0,-1-1 1 0 0,1 0-1 0 0,0 1 0 0 0,0-1 0 0 0,0 0 0 0 0,-1 1 0 0 0,1-1 1 0 0,0 1-1 0 0,0-1 0 0 0,0 1 0 0 0,0-1 0 0 0,0 0 0 0 0,0 1 1 0 0,0-1-1 0 0,0 1 0 0 0,0-1 0 0 0,0 1 0 0 0,0-1 0 0 0,0 0 1 0 0,0 1-1 0 0,0-1 0 0 0,0 1 0 0 0,0-1 0 0 0,1 0 0 0 0,-1 1 1 0 0,0-1-1 0 0,0 1 0 0 0,0-1 0 0 0,1 0 0 0 0,-1 1 0 0 0,0-1 1 0 0,1 0-1 0 0,-1 1 0 0 0,0-1 0 0 0,1 0 0 0 0,-1 0 0 0 0,0 1 1 0 0,1-1-1 0 0,-1 0 0 0 0,0 0 0 0 0,1 1 0 0 0,-1-1 0 0 0,1 0 1 0 0,0 0-1 0 0,0 0 2 0 0,-1 1 0 0 0,1-1 0 0 0,0 0 1 0 0,0 0-1 0 0,0 1 0 0 0,0-1 0 0 0,0 0 1 0 0,0 0-1 0 0,0 0 0 0 0,0 0 0 0 0,0 0 1 0 0,0-1-1 0 0,0 1 0 0 0,0 0 0 0 0,-1 0 1 0 0,1 0-1 0 0,0-1 0 0 0,0 1 0 0 0,0-1 0 0 0,0 1 1 0 0,0-1-1 0 0,-1 1 0 0 0,2-1 0 0 0,2-4-7 0 0,0 1 0 0 0,0-1 0 0 0,6-9-1 0 0,-9 12 1 0 0,0 0 0 0 0,0 0 0 0 0,0 0 0 0 0,0 0 0 0 0,0 0 0 0 0,0 0 0 0 0,-1 0 0 0 0,1-1 0 0 0,-1 1 0 0 0,0 0 0 0 0,1 0 0 0 0,-1-1-1 0 0,-1-3 1 0 0,1 5 10 0 0,0 0-1 0 0,0-1 1 0 0,0 1-1 0 0,-1 0 1 0 0,1 0-1 0 0,0 0 0 0 0,-1 0 1 0 0,1 0-1 0 0,-1 0 1 0 0,1 0-1 0 0,-1 0 1 0 0,0 0-1 0 0,1 1 0 0 0,-1-1 1 0 0,-1-1-1 0 0,1 1-2 0 0,1 1 0 0 0,-1 0-1 0 0,1 0 1 0 0,0-1 0 0 0,-1 1 0 0 0,0 0-1 0 0,1 0 1 0 0,-1 0 0 0 0,1 0-1 0 0,-1 0 1 0 0,1-1 0 0 0,-1 1 0 0 0,1 0-1 0 0,-1 0 1 0 0,1 0 0 0 0,-1 1-1 0 0,1-1 1 0 0,-1 0 0 0 0,1 0 0 0 0,-1 0-1 0 0,1 0 1 0 0,-2 1 0 0 0,1 0-5 0 0,0-1-1 0 0,0 1 1 0 0,-1 0 0 0 0,1 0 0 0 0,0 0 0 0 0,0 0 0 0 0,0 0-1 0 0,0 0 1 0 0,1 0 0 0 0,-1 0 0 0 0,0 1 0 0 0,0-1 0 0 0,1 0-1 0 0,-1 0 1 0 0,1 1 0 0 0,-1-1 0 0 0,1 0 0 0 0,-1 1-1 0 0,1-1 1 0 0,0 1 0 0 0,0-1 0 0 0,-1 3 0 0 0,1 4-177 0 0,0-7 102 0 0,0 0-1 0 0,0 0 1 0 0,0 0-1 0 0,0 0 0 0 0,0 0 1 0 0,0-1-1 0 0,0 1 1 0 0,0 0-1 0 0,0 0 0 0 0,1 0 1 0 0,-1 0-1 0 0,0 0 1 0 0,0 0-1 0 0,1-1 0 0 0,-1 1 1 0 0,1 1-1 0 0,13 7-6104 0 0,-5-5 2081 0 0</inkml:trace>
</inkml:ink>
</file>

<file path=ppt/ink/ink6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0.4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465 103 512 0 0,'1'-2'258'0'0,"0"0"-1"0"0,1 0 0 0 0,-1 0 1 0 0,0 0-1 0 0,-1-1 1 0 0,1 1-1 0 0,0 0 1 0 0,-1-1-1 0 0,1 1 1 0 0,-1-1-1 0 0,0 1 1 0 0,1-1-1 0 0,-1 1 1 0 0,0-1-1 0 0,-1 1 0 0 0,1 0 1 0 0,0-1-1 0 0,-1 1 1 0 0,1-1-1 0 0,-1 1 1 0 0,0 0-1 0 0,0-1 1 0 0,-2-2-1 0 0,2 2 147 0 0,-1 0 1 0 0,0 0-1 0 0,-1 0 1 0 0,1 0-1 0 0,-1 0 0 0 0,1 1 1 0 0,-1-1-1 0 0,0 1 1 0 0,0-1-1 0 0,0 1 0 0 0,0 0 1 0 0,0 0-1 0 0,0 1 1 0 0,-1-1-1 0 0,-4-1 0 0 0,4 2-210 0 0,-1 0-1 0 0,1 0 0 0 0,-1 1 0 0 0,0 0 1 0 0,1 0-1 0 0,-1 0 0 0 0,0 0 0 0 0,0 1 0 0 0,1-1 1 0 0,-9 3-1 0 0,-6 3 109 0 0,-21 9 0 0 0,26-9-123 0 0,-114 50 899 0 0,105-44-773 0 0,-1 1-1 0 0,1 2 1 0 0,-23 19 0 0 0,41-30-266 0 0,1 0 1 0 0,1 1 0 0 0,-1-1-1 0 0,1 1 1 0 0,0 0 0 0 0,0 0 0 0 0,0 0-1 0 0,0 0 1 0 0,1 0 0 0 0,0 0 0 0 0,0 1-1 0 0,1-1 1 0 0,-1 1 0 0 0,1-1-1 0 0,0 1 1 0 0,1 0 0 0 0,-1-1 0 0 0,2 10-1 0 0,-1-7-11 0 0,1 0 0 0 0,0 1 0 0 0,0-1 0 0 0,1 0-1 0 0,0 0 1 0 0,0 0 0 0 0,1 0 0 0 0,0 0 0 0 0,0-1-1 0 0,1 1 1 0 0,0-1 0 0 0,6 8 0 0 0,-6-10-18 0 0,1 0 1 0 0,0-1 0 0 0,1 1-1 0 0,-1-1 1 0 0,0 0 0 0 0,1 0-1 0 0,0-1 1 0 0,0 0 0 0 0,10 4-1 0 0,9 3 2 0 0,27 5-1 0 0,-48-14-23 0 0,120 26 9 0 0,-75-19 29 0 0,55 18-1 0 0,-85-20-13 0 0,0 1-1 0 0,0 0 1 0 0,-1 2 0 0 0,0 0-1 0 0,22 15 1 0 0,-36-21 5 0 0,1 1 1 0 0,-1 0 0 0 0,1 0-1 0 0,-1 0 1 0 0,-1 1-1 0 0,1-1 1 0 0,0 1 0 0 0,-1 0-1 0 0,5 9 1 0 0,-7-9 1 0 0,1-1 0 0 0,-1 1 1 0 0,0 0-1 0 0,0-1 0 0 0,0 1 0 0 0,0 0 0 0 0,-1-1 1 0 0,0 1-1 0 0,0 0 0 0 0,0 0 0 0 0,-1-1 1 0 0,0 1-1 0 0,-2 8 0 0 0,0-1 26 0 0,-2-1 1 0 0,0 1-1 0 0,0-1 0 0 0,-1-1 1 0 0,0 1-1 0 0,0-1 0 0 0,-1 0 1 0 0,-1 0-1 0 0,0-1 0 0 0,0 0 1 0 0,-10 8-1 0 0,0-2-6 0 0,0 0 1 0 0,-1-2-1 0 0,-1 0 1 0 0,-40 18-1 0 0,27-16 20 0 0,-1-1 0 0 0,-42 10 0 0 0,57-19-52 0 0,0-1-1 0 0,0-1 1 0 0,-1-1-1 0 0,1-1 1 0 0,-35-1 0 0 0,50 0-15 0 0,-1-1 0 0 0,1 0 1 0 0,0 1-1 0 0,0-1 1 0 0,0-1-1 0 0,0 1 0 0 0,0 0 1 0 0,0-1-1 0 0,0 0 1 0 0,0 0-1 0 0,1 0 1 0 0,-1-1-1 0 0,1 1 0 0 0,0-1 1 0 0,-1 1-1 0 0,1-1 1 0 0,0 0-1 0 0,-4-7 1 0 0,4 5-62 0 0,0 0 1 0 0,0 0-1 0 0,1-1 1 0 0,0 1 0 0 0,0 0-1 0 0,1-1 1 0 0,-1 0-1 0 0,1 1 1 0 0,1-1 0 0 0,-1 0-1 0 0,1 0 1 0 0,0 1-1 0 0,1-9 1 0 0,1-4-932 0 0,1-1 0 0 0,1 1 1 0 0,1 0-1 0 0,0 1 0 0 0,13-28 0 0 0,-1 6-441 0 0</inkml:trace>
</inkml:ink>
</file>

<file path=ppt/ink/ink6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1.9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40 512 0 0,'0'-3'561'0'0,"1"0"1"0"0,0 1-1 0 0,0-1 0 0 0,0 0 1 0 0,0 1-1 0 0,0-1 0 0 0,1 1 1 0 0,1-4-1 0 0,5-7 5642 0 0,-15 33-73 0 0,3-4-5165 0 0,-2 25 1 0 0,5-12-409 0 0,0-1 0 0 0,6 52 0 0 0,16 57 290 0 0,-1-8-315 0 0,-9-53-455 0 0,5 81 88 0 0,-17-88-220 0 0,2 24-73 0 0,-1-92 116 0 0,0-1 1 0 0,0 1-1 0 0,0 0 1 0 0,0 0-1 0 0,0 0 0 0 0,0-1 1 0 0,0 1-1 0 0,1 0 1 0 0,-1 0-1 0 0,0 0 0 0 0,1-1 1 0 0,-1 1-1 0 0,0 0 1 0 0,1 0-1 0 0,-1-1 0 0 0,1 1 1 0 0,-1 0-1 0 0,1-1 1 0 0,-1 1-1 0 0,1-1 1 0 0,-1 1-1 0 0,1-1 0 0 0,-1 1 1 0 0,1-1-1 0 0,0 1 1 0 0,0 0-1 0 0,1-1-31 0 0,-1 0 0 0 0,0 0-1 0 0,0 0 1 0 0,0 0 0 0 0,0 0 0 0 0,1 0 0 0 0,-1-1 0 0 0,0 1-1 0 0,0 0 1 0 0,0 0 0 0 0,0-1 0 0 0,0 1 0 0 0,1-1 0 0 0,-1 1 0 0 0,1-2-1 0 0,6-3-742 0 0,-1 0-1 0 0,0-1 0 0 0,10-10 1 0 0,-13 12-549 0 0,-1 1 0 0 0,0-1 1 0 0,1 0-1 0 0,3-7 0 0 0,-4 5-168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39.93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0 220 1416 0 0,'10'-5'3349'0'0,"0"1"0"0"0,13-5 0 0 0,12-5 398 0 0,-24 10-2617 0 0,0-1 0 0 0,21-4 0 0 0,-19 6-483 0 0,23-10 1 0 0,8-4 156 0 0,-28 11-497 0 0,-1 0-1 0 0,1-1 1 0 0,27-16 0 0 0,35-34 241 0 0,-73 53-523 0 0,1-1 0 0 0,0 1 0 0 0,0 1-1 0 0,0-1 1 0 0,0 1 0 0 0,1 0 0 0 0,-1 1 0 0 0,1 0-1 0 0,10-3 1 0 0,-11 4-48 0 0,-5 1 8 0 0,0-1 0 0 0,0 1-1 0 0,0 0 1 0 0,1 0 0 0 0,-1 0-1 0 0,0 0 1 0 0,0 0 0 0 0,0 0-1 0 0,1 0 1 0 0,-1 0 0 0 0,0 0-1 0 0,0 0 1 0 0,0 1 0 0 0,0-1-1 0 0,1 0 1 0 0,-1 1 0 0 0,0-1-1 0 0,0 1 1 0 0,0-1 0 0 0,0 1-1 0 0,2 1 1 0 0,16 6-227 0 0,-16-7 180 0 0,-1-1 1 0 0,1 1 0 0 0,-1 0 0 0 0,1 0 0 0 0,-1 0-1 0 0,4 3 1 0 0,-4-3-1 0 0,0 1 0 0 0,0-1 0 0 0,0 0 0 0 0,1 0 0 0 0,-1 0 0 0 0,0-1-1 0 0,0 1 1 0 0,0 0 0 0 0,1-1 0 0 0,-1 1 0 0 0,3-1 0 0 0,-2 2-631 0 0,-6 3 224 0 0,-6 2-362 0 0,-4-1-73 0 0,0-2-1 0 0,0 1 1 0 0,0-2-1 0 0,-18 3 0 0 0,-29 8-869 0 0,15 1 1029 0 0,-3 0 847 0 0,2 2 0 0 0,-69 34 0 0 0,110-48 55 0 0,-1 0-1 0 0,1 0 1 0 0,0 1 0 0 0,1 0-1 0 0,-8 7 1 0 0,11-10-65 0 0,0 0 1 0 0,0 0-1 0 0,0 1 1 0 0,0-1-1 0 0,0 0 1 0 0,0 1-1 0 0,1-1 1 0 0,-1 1 0 0 0,0-1-1 0 0,1 0 1 0 0,-1 1-1 0 0,1 0 1 0 0,0-1-1 0 0,0 1 1 0 0,-1-1-1 0 0,1 1 1 0 0,0-1-1 0 0,0 1 1 0 0,1 0 0 0 0,-1-1-1 0 0,0 1 1 0 0,0-1-1 0 0,1 1 1 0 0,-1-1-1 0 0,1 1 1 0 0,0 1-1 0 0,2 3 221 0 0,1 0-1 0 0,0 0 0 0 0,0-1 0 0 0,0 1 1 0 0,1-1-1 0 0,-1 0 0 0 0,8 5 0 0 0,43 31 1224 0 0,-31-24-995 0 0,-4-2-285 0 0,1-2 1 0 0,0-1 0 0 0,1 0-1 0 0,1-2 1 0 0,0 0-1 0 0,34 9 1 0 0,-43-15-523 0 0,1 0 0 0 0,-1-2-1 0 0,18 3 1 0 0,-25-5-580 0 0,0 0-1 0 0,0 0 0 0 0,0-1 0 0 0,0 0 0 0 0,10-2 1 0 0,2-3-712 0 0</inkml:trace>
</inkml:ink>
</file>

<file path=ppt/ink/ink6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2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72 168 0 0,'-2'1'518'0'0,"-29"9"4280"0"0,30-10-4585 0 0,-1 0-1 0 0,1 1 1 0 0,0-1-1 0 0,0 1 0 0 0,0-1 1 0 0,0 1-1 0 0,0 0 1 0 0,0-1-1 0 0,0 1 0 0 0,1 0 1 0 0,-1-1-1 0 0,0 1 1 0 0,0 0-1 0 0,0 0 1 0 0,1 0-1 0 0,-1 0 0 0 0,0 0 1 0 0,1 0-1 0 0,-1 0 1 0 0,1 0-1 0 0,-1 0 0 0 0,1 0 1 0 0,-1 2-1 0 0,1-2-96 0 0,1 0 0 0 0,-1-1-1 0 0,0 1 1 0 0,1 0 0 0 0,-1 0-1 0 0,0 0 1 0 0,1 0-1 0 0,-1-1 1 0 0,1 1 0 0 0,-1 0-1 0 0,1 0 1 0 0,0-1 0 0 0,-1 1-1 0 0,1-1 1 0 0,0 1 0 0 0,-1 0-1 0 0,1-1 1 0 0,0 1 0 0 0,0-1-1 0 0,-1 1 1 0 0,1-1 0 0 0,0 0-1 0 0,0 1 1 0 0,0-1-1 0 0,0 0 1 0 0,0 0 0 0 0,-1 0-1 0 0,1 1 1 0 0,0-1 0 0 0,0 0-1 0 0,0 0 1 0 0,0 0 0 0 0,1-1-1 0 0,4 2 115 0 0,0-1-1 0 0,0-1 1 0 0,10-1 0 0 0,167-46 101 0 0,-78 17-642 0 0,-59 18-62 0 0,41-10-5289 0 0,-72 21 3734 0 0</inkml:trace>
</inkml:ink>
</file>

<file path=ppt/ink/ink6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2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49 199 512 0 0,'16'37'5994'0'0,"14"15"-1107"0"0,0 1 304 0 0,-30-53-5163 0 0,0 0 1 0 0,0 0 0 0 0,0 0 0 0 0,0 0 0 0 0,0 0 0 0 0,0 0 0 0 0,1 0 0 0 0,-1 0 0 0 0,0 0-1 0 0,0 0 1 0 0,0 0 0 0 0,0 0 0 0 0,0 0 0 0 0,0 0 0 0 0,0 0 0 0 0,0 0 0 0 0,0 1 0 0 0,0-1-1 0 0,0 0 1 0 0,0 0 0 0 0,0 0 0 0 0,0 0 0 0 0,0 0 0 0 0,0 0 0 0 0,0 0 0 0 0,0 0 0 0 0,0 0 0 0 0,0 0-1 0 0,0 0 1 0 0,0 1 0 0 0,0-1 0 0 0,0 0 0 0 0,0 0 0 0 0,0 0 0 0 0,0 0 0 0 0,0 0 0 0 0,0 0-1 0 0,0 0 1 0 0,0 0 0 0 0,0 0 0 0 0,0 0 0 0 0,0 0 0 0 0,0 1 0 0 0,0-1 0 0 0,0 0 0 0 0,0 0-1 0 0,0 0 1 0 0,-1 0 0 0 0,1 0 0 0 0,0 0 0 0 0,0 0 0 0 0,0 0 0 0 0,0 0 0 0 0,0 0 0 0 0,0 0-1 0 0,0 0 1 0 0,0 0 0 0 0,0 0 0 0 0,0 0 0 0 0,-7-3 617 0 0,-7-9-341 0 0,-8-18 29 0 0,7 10-1 0 0,1 0 1 0 0,-22-43-1 0 0,33 57-304 0 0,0 0-1 0 0,1 0 1 0 0,0-1 0 0 0,0 1-1 0 0,0-1 1 0 0,1 0 0 0 0,0 0-1 0 0,1 1 1 0 0,-1-1 0 0 0,1 0-1 0 0,0 0 1 0 0,1 1 0 0 0,0-1-1 0 0,0 0 1 0 0,3-9-1 0 0,-2 11-27 0 0,0 0-1 0 0,0 1 1 0 0,0 0-1 0 0,1-1 1 0 0,0 1-1 0 0,-1 0 1 0 0,2 1-1 0 0,-1-1 1 0 0,0 0-1 0 0,1 1 1 0 0,0 0-1 0 0,-1-1 1 0 0,1 2-1 0 0,0-1 1 0 0,1 0-1 0 0,-1 1 1 0 0,0 0-1 0 0,1 0 1 0 0,0 0-1 0 0,-1 0 1 0 0,1 1-1 0 0,8-2 0 0 0,5 0-118 0 0,1 1-1 0 0,-1 1 0 0 0,0 0 0 0 0,33 4 1 0 0,-40-2-489 0 0,0 0 1 0 0,1 1 0 0 0,-1 0-1 0 0,0 1 1 0 0,0 0 0 0 0,0 0-1 0 0,0 2 1 0 0,11 5 0 0 0,-6-1-1156 0 0</inkml:trace>
</inkml:ink>
</file>

<file path=ppt/ink/ink6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52 56 0 0,'-8'4'1645'0'0,"0"-1"0"0"0,0 1 0 0 0,1 1 0 0 0,-9 6-1 0 0,12-8-1110 0 0,-1 1 0 0 0,1 1-1 0 0,0-1 1 0 0,0 1 0 0 0,1-1-1 0 0,0 1 1 0 0,-4 6-1 0 0,3-4-141 0 0,1 0 0 0 0,0 0 0 0 0,0 0 0 0 0,1 0 0 0 0,-1 0 0 0 0,2 0 0 0 0,-1 1 0 0 0,1-1 0 0 0,0 1 1 0 0,0 7-1 0 0,2-11-276 0 0,-1 1 0 0 0,0-1 1 0 0,1 0-1 0 0,0 0 1 0 0,0 1-1 0 0,0-1 0 0 0,1 0 1 0 0,-1 0-1 0 0,1 0 1 0 0,0 0-1 0 0,0-1 1 0 0,1 1-1 0 0,-1 0 0 0 0,1-1 1 0 0,0 0-1 0 0,-1 1 1 0 0,1-1-1 0 0,7 5 0 0 0,-2-3-84 0 0,0 0-1 0 0,0 0 0 0 0,0 0 1 0 0,1-1-1 0 0,0-1 0 0 0,-1 0 0 0 0,1 0 1 0 0,0 0-1 0 0,1-1 0 0 0,-1 0 1 0 0,0-1-1 0 0,1 0 0 0 0,-1-1 1 0 0,16-1-1 0 0,-18 1-54 0 0,0-1 0 0 0,-1 0 0 0 0,1 0-1 0 0,0-1 1 0 0,-1 0 0 0 0,1 0 0 0 0,-1 0 0 0 0,0-1 0 0 0,0 0 0 0 0,0-1 0 0 0,0 1-1 0 0,0-1 1 0 0,-1 0 0 0 0,1 0 0 0 0,-1-1 0 0 0,0 1 0 0 0,0-1 0 0 0,-1 0 0 0 0,0-1 0 0 0,7-10-1 0 0,-8 10-52 0 0,0 0-1 0 0,0-1 1 0 0,-1 0-1 0 0,0 1 1 0 0,-1-1-1 0 0,1 0 1 0 0,-1 0-1 0 0,0 0 1 0 0,-1 0 0 0 0,0 0-1 0 0,0 0 1 0 0,0 0-1 0 0,-1 0 1 0 0,-2-7-1 0 0,1 3-89 0 0,-1 1-1 0 0,0 0 1 0 0,-1 0 0 0 0,0 0-1 0 0,-1 0 1 0 0,0 1 0 0 0,-1-1-1 0 0,-10-12 1 0 0,13 18 159 0 0,0 1 1 0 0,-1-1-1 0 0,1 1 0 0 0,-1 1 1 0 0,0-1-1 0 0,0 0 1 0 0,0 1-1 0 0,0 0 0 0 0,-1 0 1 0 0,1 0-1 0 0,0 0 0 0 0,-1 1 1 0 0,1-1-1 0 0,-1 1 1 0 0,0 1-1 0 0,1-1 0 0 0,-1 0 1 0 0,0 1-1 0 0,0 0 0 0 0,-6 1 1 0 0,3 0 35 0 0,1 0 0 0 0,0 0 0 0 0,0 0 0 0 0,0 1 0 0 0,0 1 0 0 0,0-1 0 0 0,0 1 0 0 0,0 0 0 0 0,1 0 0 0 0,-1 1 0 0 0,1 0 1 0 0,-9 7-1 0 0,6-2 75 0 0,1 0 1 0 0,-1 0-1 0 0,2 1 1 0 0,-1 1-1 0 0,1-1 1 0 0,1 1-1 0 0,0 0 1 0 0,0 0-1 0 0,-3 13 1 0 0,6-16-23 0 0,0-1-1 0 0,1 0 1 0 0,0 1 0 0 0,1 0-1 0 0,0-1 1 0 0,0 1 0 0 0,0 0-1 0 0,1 0 1 0 0,0 0 0 0 0,1-1 0 0 0,0 1-1 0 0,0 0 1 0 0,1-1 0 0 0,0 1-1 0 0,4 12 1 0 0,-2-14-47 0 0,-1-1-1 0 0,1 0 0 0 0,0 0 1 0 0,0 0-1 0 0,0 0 1 0 0,0-1-1 0 0,1 1 1 0 0,0-1-1 0 0,0 0 1 0 0,0-1-1 0 0,1 1 1 0 0,-1-1-1 0 0,1 0 1 0 0,0-1-1 0 0,-1 1 1 0 0,1-1-1 0 0,0 0 1 0 0,9 1-1 0 0,-6-1-33 0 0,-1 0-1 0 0,1-1 1 0 0,0 0 0 0 0,0 0 0 0 0,0-1-1 0 0,0-1 1 0 0,0 1 0 0 0,0-1-1 0 0,0-1 1 0 0,-1 0 0 0 0,1 0 0 0 0,13-5-1 0 0,-12 2-37 0 0,0-1 0 0 0,0 0 0 0 0,0 0 0 0 0,-1-1 0 0 0,1 0 0 0 0,-2 0 0 0 0,1-1-1 0 0,10-13 1 0 0,-15 16-4 0 0,1-1-1 0 0,-1 0 1 0 0,-1 0-1 0 0,1 0 0 0 0,-1-1 1 0 0,0 1-1 0 0,0-1 1 0 0,-1 0-1 0 0,0 0 1 0 0,0 0-1 0 0,0 0 0 0 0,-1 0 1 0 0,0 0-1 0 0,0-12 1 0 0,-2 6-19 0 0,-1 0 0 0 0,0 1 0 0 0,-6-24 0 0 0,6 30 69 0 0,0 0 0 0 0,0 1-1 0 0,0-1 1 0 0,-1 1 0 0 0,0 0-1 0 0,0-1 1 0 0,-1 1 0 0 0,1 1-1 0 0,-1-1 1 0 0,-6-5 0 0 0,10 9-4 0 0,0 1 1 0 0,-1 0 0 0 0,1-1 0 0 0,0 1 0 0 0,-1 0-1 0 0,1 0 1 0 0,0 0 0 0 0,-1-1 0 0 0,1 1 0 0 0,0 0-1 0 0,-1 0 1 0 0,1 0 0 0 0,-1 0 0 0 0,1 0-1 0 0,0 0 1 0 0,-1 0 0 0 0,1-1 0 0 0,-1 1 0 0 0,1 0-1 0 0,0 1 1 0 0,-1-1 0 0 0,1 0 0 0 0,-1 0 0 0 0,1 0-1 0 0,0 0 1 0 0,-1 0 0 0 0,1 0 0 0 0,-1 1-1 0 0,-8 9 150 0 0,7-6-92 0 0,0 1 0 0 0,1-1 1 0 0,-1 0-1 0 0,0 7 0 0 0,1-5-1 0 0,1 0-1 0 0,0 0 0 0 0,0 0 0 0 0,1 1 0 0 0,-1-1 0 0 0,2 0 1 0 0,-1 0-1 0 0,0 0 0 0 0,1 0 0 0 0,1 0 0 0 0,-1-1 0 0 0,1 1 0 0 0,-1 0 1 0 0,8 9-1 0 0,1 0 110 0 0,1 0-1 0 0,0 0 1 0 0,22 19 0 0 0,-26-26-135 0 0,1-1 0 0 0,-1-1 0 0 0,1 0 1 0 0,0 0-1 0 0,1 0 0 0 0,-1-1 0 0 0,1-1 0 0 0,0 0 1 0 0,1 0-1 0 0,-1-1 0 0 0,15 3 0 0 0,-19-5-47 0 0,0 0-1 0 0,1-1 0 0 0,-1 1 0 0 0,1-2 1 0 0,-1 1-1 0 0,0 0 0 0 0,1-1 0 0 0,-1-1 1 0 0,0 1-1 0 0,1-1 0 0 0,-1 0 0 0 0,0 0 1 0 0,0 0-1 0 0,-1-1 0 0 0,1 0 0 0 0,0 0 1 0 0,-1-1-1 0 0,0 0 0 0 0,0 0 1 0 0,6-5-1 0 0,-8 5-48 0 0,0 1 0 0 0,0-1 0 0 0,-1 0 0 0 0,0 1 0 0 0,0-1 0 0 0,0 0 0 0 0,0 0 0 0 0,0-1 0 0 0,-1 1 0 0 0,1 0 0 0 0,-1 0 0 0 0,-1-1 0 0 0,1 1 0 0 0,0-1 0 0 0,-1 1 0 0 0,0-1 0 0 0,0 1 0 0 0,-1-8 0 0 0,-2-6-25 0 0,0 1 0 0 0,-2 0 0 0 0,-7-21 0 0 0,12 38 87 0 0,0-1 4 0 0,0 1 0 0 0,0-1 0 0 0,0 1-1 0 0,0-1 1 0 0,0 1 0 0 0,-1-1 0 0 0,1 1 0 0 0,0 0-1 0 0,0-1 1 0 0,0 1 0 0 0,-1-1 0 0 0,1 1 0 0 0,0-1-1 0 0,-1 1 1 0 0,1 0 0 0 0,0-1 0 0 0,-1 1 0 0 0,1 0-1 0 0,0 0 1 0 0,-1-1 0 0 0,0 1 0 0 0,-4 5 234 0 0,1 18 198 0 0,4-13-309 0 0,1-1 1 0 0,1 0 0 0 0,-1 1-1 0 0,1-1 1 0 0,1 0 0 0 0,0 0-1 0 0,0-1 1 0 0,1 1 0 0 0,0-1-1 0 0,0 1 1 0 0,9 11 0 0 0,1 0-8 0 0,2-1 1 0 0,0 0-1 0 0,22 18 0 0 0,-31-31-121 0 0,0 0-1 0 0,0 0 0 0 0,1-1 0 0 0,10 5 0 0 0,-15-8-35 0 0,1 0 0 0 0,-1-1 0 0 0,1 1-1 0 0,0-1 1 0 0,0 0 0 0 0,0 0 0 0 0,0 0 0 0 0,-1 0 0 0 0,1-1 0 0 0,0 0 0 0 0,0 0-1 0 0,5 0 1 0 0,-7-1-183 0 0,0 0 1 0 0,1 0-1 0 0,-1 0 0 0 0,0 0 0 0 0,0 0 0 0 0,0 0 0 0 0,0-1 0 0 0,-1 1 0 0 0,1-1 1 0 0,0 1-1 0 0,0-1 0 0 0,-1 0 0 0 0,1 0 0 0 0,-1 0 0 0 0,0 0 0 0 0,1 0 0 0 0,0-3 1 0 0,3-4-1597 0 0,-2 1 1 0 0,1-1-1 0 0,2-9 1 0 0,-2-1-313 0 0</inkml:trace>
</inkml:ink>
</file>

<file path=ppt/ink/ink6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3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0 3529 0 0,'-1'0'1260'0'0,"-18"2"8221"0"0,19-2-9416 0 0,-1 0 0 0 0,1 0 1 0 0,0 0-1 0 0,0 0 0 0 0,-1 0 0 0 0,1 0 0 0 0,0 0 0 0 0,0 0 0 0 0,-1 0 0 0 0,1 0 0 0 0,0 0 1 0 0,0 0-1 0 0,-1 0 0 0 0,1 0 0 0 0,0 0 0 0 0,0 1 0 0 0,0-1 0 0 0,-1 0 0 0 0,1 0 0 0 0,0 0 1 0 0,0 0-1 0 0,0 1 0 0 0,-1-1 0 0 0,1 0 0 0 0,0 0 0 0 0,0 0 0 0 0,0 1 0 0 0,0-1 0 0 0,0 0 1 0 0,0 0-1 0 0,-1 1 0 0 0,1-1 0 0 0,0 0 0 0 0,0 0 0 0 0,0 1 0 0 0,0-1 0 0 0,0 0 1 0 0,0 0-1 0 0,0 1 0 0 0,0-1 0 0 0,0 0 0 0 0,0 0 0 0 0,0 1 0 0 0,0-1 0 0 0,0 0 0 0 0,1 0 1 0 0,-1 1-1 0 0,0-1 0 0 0,0 0 0 0 0,0 0 0 0 0,0 1 0 0 0,0-1 0 0 0,0 0 0 0 0,1 0 0 0 0,-1 0 1 0 0,0 1-1 0 0,0-1 0 0 0,0 0 0 0 0,0 0 0 0 0,1 0 0 0 0,-1 0 0 0 0,0 1 0 0 0,0-1 1 0 0,1 0-1 0 0,1 2 30 0 0,1-1 1 0 0,0 1-1 0 0,-1-1 0 0 0,1 1 1 0 0,0-1-1 0 0,0 0 1 0 0,0 0-1 0 0,0-1 1 0 0,0 1-1 0 0,0-1 1 0 0,0 1-1 0 0,5-1 0 0 0,-3 1-400 0 0,0-1-1 0 0,-1 1 1 0 0,1 0-1 0 0,8 3 1 0 0,-5 0-2045 0 0,0 2 839 0 0</inkml:trace>
</inkml:ink>
</file>

<file path=ppt/ink/ink6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4.9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233 19 512 0 0,'-2'-2'160'0'0,"1"1"-1"0"0,0-1 1 0 0,-1 1-1 0 0,1-1 1 0 0,-1 1-1 0 0,1 0 1 0 0,-1 0-1 0 0,0 0 1 0 0,0 0-1 0 0,1 0 1 0 0,-1 0-1 0 0,0 0 1 0 0,0 0-1 0 0,0 1 1 0 0,0-1-1 0 0,0 1 1 0 0,0 0 0 0 0,0-1-1 0 0,0 1 1 0 0,0 0-1 0 0,0 0 1 0 0,0 0-1 0 0,0 1 1 0 0,0-1-1 0 0,0 0 1 0 0,0 1-1 0 0,0-1 1 0 0,0 1-1 0 0,0 0 1 0 0,0-1-1 0 0,0 1 1 0 0,1 0-1 0 0,-3 2 1 0 0,-45 22 2995 0 0,34-19-2135 0 0,1 1 1 0 0,0 1-1 0 0,-16 12 1 0 0,26-17-850 0 0,0 1 1 0 0,0-1-1 0 0,1 1 1 0 0,-1 0-1 0 0,1 0 1 0 0,0 0 0 0 0,0 0-1 0 0,1 0 1 0 0,-1 1-1 0 0,1-1 1 0 0,0 1-1 0 0,0 0 1 0 0,0-1-1 0 0,-1 9 1 0 0,2-8-69 0 0,1 0 0 0 0,-1 0 0 0 0,1 0 0 0 0,0 0 0 0 0,0 0 0 0 0,1 0 0 0 0,-1 0 0 0 0,1 0 1 0 0,0-1-1 0 0,0 1 0 0 0,4 8 0 0 0,-2-6-22 0 0,1 0 1 0 0,-1-1-1 0 0,1 1 1 0 0,1-1-1 0 0,-1 0 1 0 0,1-1-1 0 0,6 7 1 0 0,1-2-28 0 0,0 0 0 0 0,0-1 1 0 0,0 0-1 0 0,1-1 0 0 0,0-1 1 0 0,1 0-1 0 0,17 6 0 0 0,-16-8-53 0 0,0-1-1 0 0,0 0 1 0 0,1 0 0 0 0,-1-2-1 0 0,1 0 1 0 0,0-1 0 0 0,0 0-1 0 0,18-2 1 0 0,-25 0-14 0 0,-1-1 1 0 0,0 1 0 0 0,1-1-1 0 0,-1-1 1 0 0,0 0-1 0 0,0 0 1 0 0,10-5-1 0 0,-13 5-4 0 0,0-1 0 0 0,0 1 0 0 0,-1-1 0 0 0,1 0 0 0 0,-1 0 1 0 0,1 0-1 0 0,-1-1 0 0 0,0 1 0 0 0,-1-1 0 0 0,1 0 0 0 0,2-7 0 0 0,-4 9 4 0 0,0-1-1 0 0,-1 0 1 0 0,0 1 0 0 0,0-1 0 0 0,0 0-1 0 0,0 0 1 0 0,-1 0 0 0 0,0 0 0 0 0,1 0-1 0 0,-2 0 1 0 0,1 0 0 0 0,0 0 0 0 0,-1 0 0 0 0,1 1-1 0 0,-1-1 1 0 0,0 0 0 0 0,0 0 0 0 0,-1 0-1 0 0,1 1 1 0 0,-1-1 0 0 0,0 1 0 0 0,0-1-1 0 0,-5-5 1 0 0,-4-6-57 0 0,-1 0-1 0 0,-1 1 0 0 0,-25-21 1 0 0,22 20 51 0 0,5 5 17 0 0,0 0 0 0 0,-1 1 1 0 0,0 0-1 0 0,0 1 0 0 0,-1 0 0 0 0,-14-6 1 0 0,23 12 9 0 0,-1 0 0 0 0,1 1 1 0 0,0-1-1 0 0,0 1 0 0 0,-1 0 1 0 0,1 1-1 0 0,-1-1 0 0 0,1 1 1 0 0,-1-1-1 0 0,1 1 0 0 0,-1 1 1 0 0,1-1-1 0 0,-1 1 0 0 0,1 0 1 0 0,0 0-1 0 0,-1 0 0 0 0,1 0 1 0 0,0 1-1 0 0,0-1 0 0 0,0 1 1 0 0,0 0-1 0 0,0 1 0 0 0,0-1 1 0 0,-5 5-1 0 0,1 0 12 0 0,0 1 0 0 0,1 0 1 0 0,-1 0-1 0 0,2 1 0 0 0,-1 0 0 0 0,1 0 0 0 0,1 0 1 0 0,-1 1-1 0 0,2 0 0 0 0,-1 0 0 0 0,1 0 0 0 0,1 1 0 0 0,-3 13 1 0 0,5-18 3 0 0,-1 1 0 0 0,2-1 0 0 0,-1 1 0 0 0,1-1 0 0 0,0 1 0 0 0,0-1 0 0 0,1 0 0 0 0,0 1 0 0 0,0-1 0 0 0,0 1 0 0 0,1-1 0 0 0,0 0 0 0 0,0 0 1 0 0,1 0-1 0 0,0 0 0 0 0,0 0 0 0 0,0-1 0 0 0,0 1 0 0 0,1-1 0 0 0,0 0 0 0 0,0 0 0 0 0,1 0 0 0 0,8 7 0 0 0,-9-9-8 0 0,0 1-1 0 0,1-1 1 0 0,0 0-1 0 0,-1-1 1 0 0,1 1-1 0 0,0-1 1 0 0,0 0 0 0 0,1 0-1 0 0,-1-1 1 0 0,0 0-1 0 0,0 0 1 0 0,1 0-1 0 0,-1 0 1 0 0,1-1-1 0 0,10 0 1 0 0,-10-1-11 0 0,1 0 1 0 0,-1-1 0 0 0,0 1-1 0 0,0-1 1 0 0,1-1-1 0 0,-1 1 1 0 0,-1-1-1 0 0,1 0 1 0 0,0 0 0 0 0,-1-1-1 0 0,0 0 1 0 0,1 0-1 0 0,3-4 1 0 0,1-2-27 0 0,13-10 9 0 0,-1-1 0 0 0,-1-2 1 0 0,32-42-1 0 0,-38 46 29 0 0,-14 18-2 0 0,0 0 1 0 0,0 1 0 0 0,0-1-1 0 0,0 0 1 0 0,0 1 0 0 0,-1-1-1 0 0,1 1 1 0 0,0-1 0 0 0,0 1-1 0 0,0 0 1 0 0,0-1 0 0 0,1 1-1 0 0,-1 0 1 0 0,0 0-1 0 0,0 0 1 0 0,0 0 0 0 0,0 0-1 0 0,0 0 1 0 0,0 0 0 0 0,2 0-1 0 0,-2 2 22 0 0,0-1-1 0 0,1 1 0 0 0,-1 0 0 0 0,0-1 1 0 0,0 1-1 0 0,0 0 0 0 0,0 0 1 0 0,0 0-1 0 0,-1 0 0 0 0,1 0 0 0 0,-1 0 1 0 0,1 0-1 0 0,0 3 0 0 0,1 4 34 0 0,9 15 68 0 0,0-1 1 0 0,2 0-1 0 0,29 41 0 0 0,110 174 76 0 0,-143-223-170 0 0,-2 0 1 0 0,0 0 0 0 0,-1 1-1 0 0,0 0 1 0 0,-1 0-1 0 0,5 31 1 0 0,-9-36-20 0 0,0 0 1 0 0,0 0-1 0 0,-1 0 1 0 0,0-1-1 0 0,-1 1 1 0 0,0 0-1 0 0,-1 0 0 0 0,0-1 1 0 0,-1 1-1 0 0,0-1 1 0 0,-8 17-1 0 0,9-22-3 0 0,0-1 0 0 0,-1-1 0 0 0,1 1-1 0 0,-1 0 1 0 0,0-1 0 0 0,0 1 0 0 0,0-1 0 0 0,-1 0 0 0 0,1 0 0 0 0,-1 0-1 0 0,0-1 1 0 0,-7 5 0 0 0,5-4 0 0 0,0-1-1 0 0,-1 1 1 0 0,1-1 0 0 0,-1-1-1 0 0,1 1 1 0 0,-1-1 0 0 0,-12 1-1 0 0,1-3 34 0 0,0 0 0 0 0,1-1 0 0 0,-1 0 0 0 0,0-2 0 0 0,-28-8 0 0 0,29 6 6 0 0,1 0 0 0 0,0 0 0 0 0,0-2 0 0 0,0 0-1 0 0,1 0 1 0 0,-19-15 0 0 0,28 18-19 0 0,-1-1 0 0 0,1 0 0 0 0,0 0 0 0 0,1 0 0 0 0,0 0 0 0 0,0-1 0 0 0,0 0 0 0 0,1 0 0 0 0,0 0 0 0 0,0-1 0 0 0,1 1 0 0 0,-1-1 0 0 0,2 0 0 0 0,-1 0 0 0 0,-1-11 0 0 0,3 6-44 0 0,0 1 1 0 0,0-1 0 0 0,1 0 0 0 0,1 1 0 0 0,0-1-1 0 0,1 1 1 0 0,0-1 0 0 0,1 1 0 0 0,1-1-1 0 0,0 1 1 0 0,0 1 0 0 0,1-1 0 0 0,1 0 0 0 0,0 1-1 0 0,0 0 1 0 0,1 1 0 0 0,10-13 0 0 0,0 3-268 0 0,2 0 1 0 0,1 0 0 0 0,0 2-1 0 0,1 0 1 0 0,1 2-1 0 0,46-27 1 0 0,-36 24-1132 0 0,17-10-4620 0 0,-38 24 3299 0 0</inkml:trace>
</inkml:ink>
</file>

<file path=ppt/ink/ink6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5.8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24 1080 0 0,'-3'-3'1126'0'0,"0"0"0"0"0,0 0-1 0 0,0 0 1 0 0,-1 1 0 0 0,1 0-1 0 0,-7-4 1 0 0,10 6-975 0 0,-1-1 0 0 0,1 1 1 0 0,-1 0-1 0 0,1 0 0 0 0,-1 0 1 0 0,1 0-1 0 0,-1 0 0 0 0,1 0 1 0 0,-1 0-1 0 0,1 0 0 0 0,-1 0 1 0 0,1 0-1 0 0,-1 0 0 0 0,1 0 1 0 0,-1 0-1 0 0,1 0 0 0 0,-1 0 0 0 0,1 1 1 0 0,-1-1-1 0 0,1 0 0 0 0,-1 0 1 0 0,1 0-1 0 0,-1 1 0 0 0,0 0-2 0 0,0 0-1 0 0,0 0 0 0 0,1 0 0 0 0,-1 1 0 0 0,1-1 0 0 0,-1 0 1 0 0,1 0-1 0 0,-1 0 0 0 0,1 0 0 0 0,0 1 0 0 0,-1-1 0 0 0,1 0 1 0 0,0 0-1 0 0,0 3 0 0 0,0 3 175 0 0,0 1 0 0 0,1 0 0 0 0,0-1 0 0 0,0 1 0 0 0,0-1 0 0 0,1 1 0 0 0,0-1 0 0 0,6 13 1 0 0,32 56 568 0 0,-38-73-833 0 0,6 11 75 0 0,33 57 892 0 0,47 110 0 0 0,-72-137-726 0 0,-3 1 0 0 0,-2 1-1 0 0,11 89 1 0 0,-21-117-209 0 0,0-9 47 0 0,1-22-139 0 0,7-47-115 0 0,0 11 95 0 0,-6 15 20 0 0,-2 19-6 0 0,0 0 0 0 0,1 1 0 0 0,8-27 0 0 0,-9 37 9 0 0,0 0-1 0 0,1 0 1 0 0,0 1-1 0 0,0-1 0 0 0,0 1 1 0 0,0-1-1 0 0,0 1 1 0 0,1 0-1 0 0,-1-1 1 0 0,1 2-1 0 0,0-1 0 0 0,0 0 1 0 0,0 0-1 0 0,1 1 1 0 0,-1 0-1 0 0,0-1 1 0 0,1 1-1 0 0,6-2 0 0 0,-9 3-1 0 0,1 1-1 0 0,-1-1 0 0 0,1 1 0 0 0,0 0 0 0 0,0-1 0 0 0,-1 1 1 0 0,1 0-1 0 0,0 0 0 0 0,-1 0 0 0 0,1 0 0 0 0,0 1 0 0 0,0-1 0 0 0,-1 0 1 0 0,1 1-1 0 0,0-1 0 0 0,-1 1 0 0 0,1 0 0 0 0,-1-1 0 0 0,1 1 1 0 0,-1 0-1 0 0,1 0 0 0 0,-1 0 0 0 0,1 0 0 0 0,-1 0 0 0 0,0 0 1 0 0,0 0-1 0 0,1 1 0 0 0,-1-1 0 0 0,1 2 0 0 0,3 5 18 0 0,0 0 0 0 0,0-1 0 0 0,-1 2 0 0 0,5 9 0 0 0,-7-13 19 0 0,3 10 3 0 0,0-1-1 0 0,-1 1 0 0 0,3 24 0 0 0,-5-26-7 0 0,1 0 0 0 0,0 0 1 0 0,0 0-1 0 0,1 0 0 0 0,8 15 1 0 0,-11-25-37 0 0,1 0 1 0 0,0 0 0 0 0,0 0 0 0 0,0-1-1 0 0,1 1 1 0 0,-1 0 0 0 0,1-1 0 0 0,-1 0-1 0 0,1 1 1 0 0,0-1 0 0 0,0 0 0 0 0,0 0 0 0 0,4 2-1 0 0,-4-3-17 0 0,-1-1 0 0 0,1 1 0 0 0,-1 0 0 0 0,1-1 0 0 0,-1 1 0 0 0,1-1 0 0 0,-1 0 0 0 0,1 0 0 0 0,-1 0 0 0 0,1 0 0 0 0,0 0 0 0 0,-1-1 0 0 0,1 1 0 0 0,-1-1 0 0 0,1 1 0 0 0,-1-1 0 0 0,1 0 0 0 0,3-2 0 0 0,12-7-914 0 0,19-13 0 0 0,-28 16-496 0 0,-1 0-1 0 0,0 0 1 0 0,14-16-1 0 0,-8 5-1252 0 0</inkml:trace>
</inkml:ink>
</file>

<file path=ppt/ink/ink6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1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63 1232 0 0,'-1'-1'378'0'0,"0"0"0"0"0,-1 0 0 0 0,1 0 0 0 0,0 0 0 0 0,0 0 0 0 0,0 0 0 0 0,0-1 0 0 0,0 1 0 0 0,0 0 0 0 0,0 0 0 0 0,1-1 0 0 0,-1 1 0 0 0,0-1 0 0 0,1 1 0 0 0,-1-1 0 0 0,1 1 0 0 0,0-1 0 0 0,-1 1-1 0 0,1-1 1 0 0,0 1 0 0 0,0-1 0 0 0,0 1 0 0 0,0-1 0 0 0,0 1 0 0 0,0-1 0 0 0,0 1 0 0 0,1-1 0 0 0,-1 1 0 0 0,0-1 0 0 0,1 1 0 0 0,-1-1 0 0 0,1 1 0 0 0,0-1 0 0 0,-1 1 0 0 0,1 0 0 0 0,0-1 0 0 0,0 1 0 0 0,0 0 0 0 0,0 0 0 0 0,0 0 0 0 0,0 0 0 0 0,0 0 0 0 0,2-1-1 0 0,-3 1-253 0 0,1 1-1 0 0,-1 0 0 0 0,1-1 0 0 0,-1 1 0 0 0,0 0 0 0 0,1-1 0 0 0,-1 1 0 0 0,1 0 0 0 0,-1 0 0 0 0,1 0 0 0 0,-1 0 1 0 0,1-1-1 0 0,-1 1 0 0 0,1 0 0 0 0,-1 0 0 0 0,1 0 0 0 0,-1 0 0 0 0,1 0 0 0 0,-1 0 0 0 0,1 0 0 0 0,-1 0 0 0 0,1 1 1 0 0,-1-1-1 0 0,1 0 0 0 0,-1 0 0 0 0,1 1 0 0 0,0-1-18 0 0,0 1-1 0 0,-1-1 1 0 0,1 1 0 0 0,-1 0 0 0 0,1-1 0 0 0,-1 1 0 0 0,0 0-1 0 0,1 0 1 0 0,-1-1 0 0 0,1 1 0 0 0,-1 0 0 0 0,0 0-1 0 0,0 0 1 0 0,1 1 0 0 0,0 5 127 0 0,-1 0 1 0 0,0 0-1 0 0,0 9 0 0 0,0-9 143 0 0,-4 86 877 0 0,2-61-1016 0 0,0 0 0 0 0,2 0-1 0 0,2 0 1 0 0,6 35-1 0 0,-2-38-224 0 0,1-1 0 0 0,1 0 0 0 0,1 0-1 0 0,2-1 1 0 0,1-1 0 0 0,1 0 0 0 0,1 0 0 0 0,1-1-1 0 0,1-1 1 0 0,2 0 0 0 0,33 34 0 0 0,-25-30-52 0 0,29 26-253 0 0,-49-48 78 0 0,1-1 0 0 0,0 0-1 0 0,0 0 1 0 0,0-1 0 0 0,1 0 0 0 0,13 6-1 0 0,-19-10 50 0 0,0 1 1 0 0,0 0-1 0 0,0-1 0 0 0,0 0 0 0 0,0 1 0 0 0,0-1 0 0 0,0 0 0 0 0,0 0 0 0 0,0 0 0 0 0,0 0 1 0 0,0 0-1 0 0,0-1 0 0 0,0 1 0 0 0,0 0 0 0 0,0-1 0 0 0,0 0 0 0 0,0 1 0 0 0,0-1 0 0 0,-1 0 1 0 0,4-2-1 0 0,-3 2-398 0 0,-1-1 0 0 0,1 1 1 0 0,-1-1-1 0 0,1 0 1 0 0,-1 1-1 0 0,1-1 1 0 0,-1 0-1 0 0,0 0 0 0 0,0 0 1 0 0,0 0-1 0 0,1-4 1 0 0,3-6-2880 0 0</inkml:trace>
</inkml:ink>
</file>

<file path=ppt/ink/ink6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6.4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 3993 0 0,'-1'0'354'0'0,"-9"9"10850"0"0,11-4-7839 0 0,7 1-3934 0 0,2-1 970 0 0,0 0 1 0 0,0-1 0 0 0,0 0 0 0 0,1-1 0 0 0,0 0 0 0 0,0 0 0 0 0,0-1-1 0 0,19 1 1 0 0,9-2-110 0 0,42-3-1 0 0,-33-4-583 0 0,1-1-1 0 0,59-18 0 0 0,-29 7-8790 0 0,-63 15 3972 0 0</inkml:trace>
</inkml:ink>
</file>

<file path=ppt/ink/ink6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1 512 0 0,'1'0'103'0'0,"-1"0"0"0"0,0 0 0 0 0,0 0 0 0 0,1-1 0 0 0,-1 1 0 0 0,0 0 0 0 0,1 0 0 0 0,-1 0 0 0 0,0 0 0 0 0,0 0 0 0 0,1 0 0 0 0,-1 0 0 0 0,0 0 0 0 0,1 1-1 0 0,-1-1 1 0 0,0 0 0 0 0,1 0 0 0 0,-1 0 0 0 0,0 0 0 0 0,0 0 0 0 0,1 0 0 0 0,-1 1 0 0 0,0-1 0 0 0,0 0 0 0 0,1 0 0 0 0,-1 0 0 0 0,0 1 0 0 0,0-1 0 0 0,0 0 0 0 0,1 0 0 0 0,-1 0 0 0 0,0 1 0 0 0,0-1 0 0 0,0 0 0 0 0,0 1 0 0 0,1-1 0 0 0,9 17 613 0 0,-5-10 171 0 0,6 10-149 0 0,0 0 0 0 0,-1 1-1 0 0,-1 0 1 0 0,0 0-1 0 0,-1 1 1 0 0,-1 0 0 0 0,-1 0-1 0 0,4 25 1 0 0,9 113 2799 0 0,-18-128-2982 0 0,-1-1 1 0 0,-1 1 0 0 0,-8 41 0 0 0,2-31-77 0 0,1-13-212 0 0,1-1-1 0 0,1 1 1 0 0,2 0 0 0 0,1 44-1 0 0,1-69-267 0 0,0 0 0 0 0,0 1-1 0 0,0-1 1 0 0,0 0-1 0 0,0 1 1 0 0,0-1 0 0 0,1 0-1 0 0,-1 1 1 0 0,0-1 0 0 0,1 0-1 0 0,-1 1 1 0 0,1-1-1 0 0,0 0 1 0 0,-1 0 0 0 0,1 0-1 0 0,0 0 1 0 0,0 0 0 0 0,0 0-1 0 0,-1 0 1 0 0,1 0-1 0 0,0 0 1 0 0,0 0 0 0 0,1 0-1 0 0,-1 0 1 0 0,0-1 0 0 0,0 1-1 0 0,0 0 1 0 0,0-1-1 0 0,1 1 1 0 0,-1-1 0 0 0,0 1-1 0 0,0-1 1 0 0,1 0-1 0 0,-1 0 1 0 0,0 1 0 0 0,1-1-1 0 0,-1 0 1 0 0,0 0 0 0 0,1 0-1 0 0,2-1 1 0 0,2 0-39 0 0,1-1 0 0 0,-1 0 0 0 0,0 0 0 0 0,0-1 0 0 0,0 1 0 0 0,11-8 0 0 0,55-35-468 0 0,-28 17-652 0 0,86-41 0 0 0,-110 61 441 0 0,45-19-1844 0 0,-20 13-4292 0 0,-35 11 3309 0 0</inkml:trace>
</inkml:ink>
</file>

<file path=ppt/ink/ink6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3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1 928 0 0,'-1'30'11486'0'0,"-1"0"-5383"0"0,1 0-3730 0 0,0-12-2187 0 0,1-1 0 0 0,0 1 0 0 0,2-1 1 0 0,5 32-1 0 0,-5-44-161 0 0,0 1 1 0 0,0-1-1 0 0,1 0 1 0 0,0 1-1 0 0,0-1 1 0 0,0-1-1 0 0,0 1 1 0 0,1 0-1 0 0,-1-1 0 0 0,1 0 1 0 0,0 0-1 0 0,1 0 1 0 0,-1 0-1 0 0,1 0 1 0 0,0-1-1 0 0,-1 0 1 0 0,1 0-1 0 0,1-1 1 0 0,-1 1-1 0 0,6 1 1 0 0,-6-2-141 0 0,0-1-1 0 0,0 0 1 0 0,0 0 0 0 0,0 0 0 0 0,1 0 0 0 0,-1-1 0 0 0,0 0 0 0 0,1 0 0 0 0,8-1 0 0 0,-10 0-251 0 0,0 0-1 0 0,0 0 1 0 0,0-1 0 0 0,0 1 0 0 0,0-1 0 0 0,0 0 0 0 0,0 0 0 0 0,-1 0 0 0 0,1 0 0 0 0,-1-1 0 0 0,1 0 0 0 0,5-5 0 0 0,1-3-2753 0 0,-2-1 938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1.17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68 3 744 0 0,'-2'1'475'0'0,"-1"-1"0"0"0,1 1 1 0 0,0 0-1 0 0,-1-1 0 0 0,1 1 0 0 0,0 0 0 0 0,0 0 0 0 0,-1 1 1 0 0,1-1-1 0 0,0 0 0 0 0,0 1 0 0 0,-3 2 0 0 0,2 0-54 0 0,0-1 0 0 0,1 1-1 0 0,-1 0 1 0 0,1-1 0 0 0,0 1-1 0 0,-3 7 1 0 0,2-5-128 0 0,1 1-1 0 0,-1-1 1 0 0,1 1-1 0 0,1 0 1 0 0,-1 0 0 0 0,1 0-1 0 0,0 0 1 0 0,1 0-1 0 0,0 14 1 0 0,1-16-188 0 0,0 0 0 0 0,0 0 0 0 0,1 0 1 0 0,-1 0-1 0 0,1 0 0 0 0,0 0 0 0 0,0-1 0 0 0,1 1 1 0 0,-1-1-1 0 0,1 1 0 0 0,0-1 0 0 0,1 0 0 0 0,-1 0 1 0 0,7 6-1 0 0,-3-4 19 0 0,1 1 0 0 0,1-1 0 0 0,-1 0 0 0 0,1 0 1 0 0,0-1-1 0 0,0 0 0 0 0,0-1 0 0 0,12 4 0 0 0,-7-4 34 0 0,0-1 0 0 0,0 0 0 0 0,1-1 0 0 0,-1-1 0 0 0,19 0 1 0 0,-19-1-109 0 0,-1-1 0 0 0,1-1 0 0 0,0 0 1 0 0,-1-1-1 0 0,14-4 0 0 0,-20 5-54 0 0,0-1 0 0 0,1 0 0 0 0,-2 0 0 0 0,1-1-1 0 0,0 1 1 0 0,-1-2 0 0 0,1 1 0 0 0,-1 0 0 0 0,0-1 0 0 0,8-9 0 0 0,-13 12-1 0 0,1 0 0 0 0,-1 0 0 0 0,0 0 0 0 0,0 0 0 0 0,0 0 0 0 0,0 0 0 0 0,0-1 0 0 0,0 1 0 0 0,0 0 0 0 0,-1-1 0 0 0,1 1 0 0 0,-1-1 0 0 0,0 1 0 0 0,1-4 0 0 0,-2 2-10 0 0,1-1 1 0 0,-1 1-1 0 0,0-1 0 0 0,0 1 0 0 0,0-1 0 0 0,0 1 0 0 0,-3-5 0 0 0,-2-3-65 0 0,0 1 0 0 0,-1 0-1 0 0,0 0 1 0 0,-12-13 0 0 0,14 18-2 0 0,-1 0-1 0 0,0 1 1 0 0,0 0 0 0 0,0 0 0 0 0,-1 0-1 0 0,1 1 1 0 0,-1-1 0 0 0,0 2 0 0 0,-1-1 0 0 0,1 1-1 0 0,-1 0 1 0 0,1 1 0 0 0,-1 0 0 0 0,0 0-1 0 0,0 0 1 0 0,0 1 0 0 0,0 0 0 0 0,0 1 0 0 0,0 0-1 0 0,0 0 1 0 0,0 1 0 0 0,0 0 0 0 0,0 0-1 0 0,1 1 1 0 0,-9 2 0 0 0,5 0-118 0 0,0 0 1 0 0,0 0-1 0 0,0 1 1 0 0,1 0-1 0 0,-13 9 0 0 0,20-12 201 0 0,-1 1 0 0 0,1-1 0 0 0,1 0 0 0 0,-1 1 0 0 0,0 0 0 0 0,0 0 0 0 0,1-1 0 0 0,0 1 0 0 0,0 1 0 0 0,0-1 0 0 0,0 0 0 0 0,0 1 0 0 0,0-1 0 0 0,1 1 0 0 0,0-1 0 0 0,0 1 0 0 0,0-1 0 0 0,0 1-1 0 0,0 0 1 0 0,0 4 0 0 0,2-1 79 0 0,-1-1 0 0 0,1 0 0 0 0,0 0 0 0 0,1 0 0 0 0,-1 0 0 0 0,1 0 0 0 0,0-1 0 0 0,1 1 0 0 0,-1 0 0 0 0,1-1 0 0 0,0 0 0 0 0,1 0 0 0 0,-1 0 0 0 0,1 0-1 0 0,0 0 1 0 0,0-1 0 0 0,1 1 0 0 0,-1-1 0 0 0,1 0 0 0 0,7 4 0 0 0,-4-2-29 0 0,1-2 1 0 0,-1 1-1 0 0,1-1 0 0 0,-1 0 0 0 0,1-1 0 0 0,0 0 1 0 0,0 0-1 0 0,1-1 0 0 0,-1 0 0 0 0,1-1 0 0 0,-1 0 1 0 0,17 0-1 0 0,-15-2 115 0 0,0-1 0 0 0,-1-1-1 0 0,0 0 1 0 0,1 0 0 0 0,-1-1 0 0 0,0 0 0 0 0,-1-1-1 0 0,1 0 1 0 0,-1 0 0 0 0,0-1 0 0 0,12-10 0 0 0,-16 12-93 0 0,-1 0-1 0 0,0 0 1 0 0,-1 0 0 0 0,1-1 0 0 0,-1 1 0 0 0,0-1 0 0 0,0 0 0 0 0,0 0-1 0 0,0 0 1 0 0,-1 0 0 0 0,0 0 0 0 0,0-1 0 0 0,-1 1 0 0 0,1 0 0 0 0,0-8 0 0 0,-1 4 74 0 0,0-1 0 0 0,0 1 0 0 0,-1-1 0 0 0,-1 1 0 0 0,0-1 0 0 0,0 1 0 0 0,0-1 0 0 0,-4-10 1 0 0,5 20-132 0 0,0-1 0 0 0,0 0 0 0 0,0 1 0 0 0,-1-1 0 0 0,1 0 0 0 0,0 1 0 0 0,0-1 0 0 0,0 0 0 0 0,-1 1 0 0 0,1-1 0 0 0,0 0 0 0 0,-1 1 0 0 0,1-1 0 0 0,-1 1 0 0 0,1-1 0 0 0,-1 1 0 0 0,1-1 0 0 0,0 1 0 0 0,-1-1 0 0 0,0 1 0 0 0,1-1 0 0 0,-1 1 0 0 0,1 0 0 0 0,-2-1 0 0 0,2 1-7 0 0,-1 1-1 0 0,1-1 1 0 0,-1 0 0 0 0,0 0-1 0 0,1 1 1 0 0,-1-1 0 0 0,1 1-1 0 0,-1-1 1 0 0,1 0 0 0 0,0 1-1 0 0,-1-1 1 0 0,1 1 0 0 0,-1-1-1 0 0,1 1 1 0 0,0-1 0 0 0,-1 1 0 0 0,1 0-1 0 0,0-1 1 0 0,-1 2 0 0 0,-1 4 32 0 0,-1 0 1 0 0,2 0-1 0 0,-3 11 1 0 0,3-5-44 0 0,0 0 0 0 0,1 1 0 0 0,1-1 0 0 0,0 0 0 0 0,0 1 0 0 0,1-1 0 0 0,1 0 0 0 0,0 0 0 0 0,1 0 0 0 0,0 0 0 0 0,7 12 0 0 0,8 14 15 0 0,46 65-1 0 0,-57-92-11 0 0,37 53-39 0 0,-23-36 22 0 0,-2 1 0 0 0,-1 1 1 0 0,29 62-1 0 0,-35-61 59 0 0,-6-14-35 0 0,0-1 0 0 0,-1 1-1 0 0,-1 0 1 0 0,0 0 0 0 0,2 19-1 0 0,-7-32 3 0 0,0 0-1 0 0,0 1 0 0 0,0-1 0 0 0,0 0 0 0 0,-1 0 0 0 0,0 0 1 0 0,0 0-1 0 0,0 0 0 0 0,0 0 0 0 0,-1 0 0 0 0,1 0 0 0 0,-1 0 1 0 0,-4 6-1 0 0,2-5 6 0 0,0 0-1 0 0,0-1 1 0 0,0 1 0 0 0,-1-1 0 0 0,0 0 0 0 0,1 0-1 0 0,-1 0 1 0 0,-9 4 0 0 0,1-1 26 0 0,0-1 0 0 0,-1-1 0 0 0,0 0 0 0 0,0-1 0 0 0,0 0 0 0 0,0-1 0 0 0,-18 1 0 0 0,19-3 95 0 0,0-1 0 0 0,1-1 0 0 0,-1 0 0 0 0,1 0-1 0 0,-1-1 1 0 0,1-1 0 0 0,-1 0 0 0 0,1-1 0 0 0,0 0 0 0 0,1-1 0 0 0,-16-8 0 0 0,17 8-7 0 0,1-1-1 0 0,0 0 1 0 0,-1-1-1 0 0,2 0 1 0 0,-1 0 0 0 0,1 0-1 0 0,0-1 1 0 0,1-1-1 0 0,0 0 1 0 0,0 1-1 0 0,1-2 1 0 0,0 1 0 0 0,-5-13-1 0 0,7 13-136 0 0,1-1-1 0 0,0 0 1 0 0,1 0-1 0 0,0 0 1 0 0,0 0-1 0 0,1 0 1 0 0,0 0-1 0 0,1-1 1 0 0,0 1-1 0 0,1 0 1 0 0,0 0-1 0 0,0 0 1 0 0,1 0-1 0 0,1 0 1 0 0,-1 0-1 0 0,2 0 1 0 0,-1 0-1 0 0,1 1 1 0 0,1 0-1 0 0,0 0 1 0 0,0 0-1 0 0,1 0 1 0 0,0 1-1 0 0,0 0 1 0 0,1 0-1 0 0,0 1 0 0 0,1 0 1 0 0,15-12-1 0 0,104-57-1592 0 0,-74 46-1625 0 0,-2-1-3745 0 0,-36 22 5053 0 0</inkml:trace>
</inkml:ink>
</file>

<file path=ppt/ink/ink6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3121 0 0,'-5'4'10788'0'0,"5"-4"-10581"0"0,7 9 1584 0 0,16 7-2787 0 0,23 7-447 0 0,-14-7-4069 0 0,-21-10 4013 0 0</inkml:trace>
</inkml:ink>
</file>

<file path=ppt/ink/ink6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0 2104 0 0,'0'0'365'0'0,"-1"0"0"0"0,1 0-1 0 0,-1 0 1 0 0,1 0 0 0 0,-1 0-1 0 0,1 0 1 0 0,-1 1-1 0 0,1-1 1 0 0,-1 0 0 0 0,1 0-1 0 0,0 0 1 0 0,-1 0 0 0 0,1 1-1 0 0,-1-1 1 0 0,1 0-1 0 0,-1 1 1 0 0,1-1 0 0 0,0 0-1 0 0,-1 0 1 0 0,1 1 0 0 0,0-1-1 0 0,-1 1 1 0 0,1-1-1 0 0,0 0 1 0 0,0 1 0 0 0,-1 0-1 0 0,1 0 72 0 0,-1 1 0 0 0,1-1-1 0 0,0 1 1 0 0,-1-1 0 0 0,1 0-1 0 0,0 1 1 0 0,0-1 0 0 0,0 1 0 0 0,0 1-1 0 0,2 5 331 0 0,-1 0 0 0 0,5 13 0 0 0,-4-17-154 0 0,8 24 646 0 0,24 46 0 0 0,-22-51-1011 0 0,-1 1 1 0 0,16 49-1 0 0,-24-47-30 0 0,-2-22-55 0 0,-1-19-171 0 0,-2-42 143 0 0,1 37-108 0 0,0 1 0 0 0,1-1 0 0 0,1 1-1 0 0,1-1 1 0 0,5-24 0 0 0,-6 41-26 0 0,0-1 0 0 0,0 1-1 0 0,0 0 1 0 0,1-1 0 0 0,-1 1 0 0 0,1 0-1 0 0,0 0 1 0 0,0 0 0 0 0,0 0 0 0 0,0 0 0 0 0,1 1-1 0 0,-1-1 1 0 0,1 1 0 0 0,-1-1 0 0 0,1 1 0 0 0,0 0-1 0 0,0 0 1 0 0,0 0 0 0 0,0 1 0 0 0,0-1 0 0 0,1 1-1 0 0,3-2 1 0 0,-2 2-2 0 0,0 0 0 0 0,0 0 0 0 0,0 0 1 0 0,0 1-1 0 0,1 0 0 0 0,-1 0 0 0 0,0 0 0 0 0,0 1 0 0 0,0 0 0 0 0,0 0 0 0 0,0 0 0 0 0,0 1 0 0 0,0-1 1 0 0,7 5-1 0 0,21 9-9 0 0,46 23-14 0 0,-67-31 26 0 0,0 1 1 0 0,-1 0-1 0 0,1 1 1 0 0,11 11 0 0 0,-17-13 5 0 0,1 0 1 0 0,-1 0 0 0 0,0 0 0 0 0,8 15 0 0 0,-12-18-13 0 0,0 1 1 0 0,1 0-1 0 0,-2 1 0 0 0,1-1 0 0 0,-1 0 1 0 0,0 0-1 0 0,0 1 0 0 0,0-1 0 0 0,0 9 1 0 0,-2-7-57 0 0,1-5-41 0 0,0 0 1 0 0,-1 1-1 0 0,1-1 0 0 0,0 0 1 0 0,0 0-1 0 0,0 0 0 0 0,1 0 1 0 0,-1 1-1 0 0,1-1 0 0 0,0 3 1 0 0,15-21-6535 0 0,-9 8 4614 0 0</inkml:trace>
</inkml:ink>
</file>

<file path=ppt/ink/ink6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39.4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43 2649 0 0,'-14'18'7473'0'0,"13"-17"-7234"0"0,0 0 1 0 0,0 0 0 0 0,0 0-1 0 0,0 0 1 0 0,0 0-1 0 0,0 0 1 0 0,0 0 0 0 0,1 1-1 0 0,-1-1 1 0 0,0 0 0 0 0,1 0-1 0 0,-1 1 1 0 0,1-1 0 0 0,-1 1-1 0 0,1-1 1 0 0,0 0 0 0 0,-1 1-1 0 0,1-1 1 0 0,0 1-1 0 0,0-1 1 0 0,0 1 0 0 0,0-1-1 0 0,0 0 1 0 0,0 1 0 0 0,1-1-1 0 0,-1 1 1 0 0,1 2 0 0 0,1 1 91 0 0,0 1 1 0 0,0-1 0 0 0,0 0-1 0 0,1 0 1 0 0,0 0-1 0 0,0 0 1 0 0,0 0 0 0 0,0-1-1 0 0,1 1 1 0 0,0-1 0 0 0,0 0-1 0 0,0 0 1 0 0,7 5 0 0 0,-2-3-239 0 0,-1-1 0 0 0,1 0 0 0 0,0 0 1 0 0,1-1-1 0 0,-1-1 0 0 0,20 6 0 0 0,-17-6-96 0 0,0-1-1 0 0,0 0 0 0 0,0 0 0 0 0,0-2 1 0 0,1 1-1 0 0,-1-2 0 0 0,0 1 1 0 0,1-2-1 0 0,-1 0 0 0 0,0 0 0 0 0,0-1 1 0 0,0 0-1 0 0,0-1 0 0 0,17-9 0 0 0,-21 9-36 0 0,-1 1 0 0 0,0-2 0 0 0,0 1 0 0 0,0-1 0 0 0,0 0 0 0 0,-1 0 0 0 0,9-10 0 0 0,-14 13 14 0 0,1 0 1 0 0,0-1 0 0 0,0 1-1 0 0,-1-1 1 0 0,1 1-1 0 0,-1-1 1 0 0,0 1 0 0 0,0-1-1 0 0,0 0 1 0 0,0 1 0 0 0,0-1-1 0 0,-1 0 1 0 0,1 0 0 0 0,-1 1-1 0 0,0-1 1 0 0,0 0-1 0 0,0 0 1 0 0,0 0 0 0 0,0 0-1 0 0,-1 0 1 0 0,1 1 0 0 0,-1-1-1 0 0,0 0 1 0 0,1 0 0 0 0,-3-3-1 0 0,1 2 5 0 0,-1 0-1 0 0,0-1 1 0 0,0 1-1 0 0,0 0 1 0 0,0 0-1 0 0,-1 1 1 0 0,1-1-1 0 0,-1 1 1 0 0,0 0-1 0 0,0 0 1 0 0,0 0-1 0 0,-1 0 1 0 0,1 1-1 0 0,-1-1 1 0 0,1 1-1 0 0,-1 0 1 0 0,0 1-1 0 0,0-1 1 0 0,-6 0-1 0 0,-2-1 10 0 0,-1 1 1 0 0,0 0-1 0 0,0 2 0 0 0,0-1 1 0 0,-26 4-1 0 0,28-1 57 0 0,1 0 0 0 0,-1 1 0 0 0,1 1 0 0 0,-1 0 0 0 0,1 0 0 0 0,0 1 0 0 0,1 1 0 0 0,-1 0 0 0 0,1 0 0 0 0,0 1 0 0 0,1 0 0 0 0,-1 1 0 0 0,-11 12 0 0 0,15-13 15 0 0,1 0-1 0 0,-1 0 0 0 0,1 0 1 0 0,0 0-1 0 0,1 1 0 0 0,0 0 1 0 0,0 0-1 0 0,-4 12 0 0 0,7-14-30 0 0,-1 0 1 0 0,1 0-1 0 0,0 0 0 0 0,0 0 0 0 0,1 1 1 0 0,0-1-1 0 0,0 0 0 0 0,0 0 0 0 0,1 0 1 0 0,0 1-1 0 0,0-1 0 0 0,4 10 0 0 0,-3-10-36 0 0,1 0 0 0 0,0 0 0 0 0,1 0-1 0 0,-1-1 1 0 0,1 1 0 0 0,0-1 0 0 0,1 0-1 0 0,-1 0 1 0 0,1 0 0 0 0,0-1 0 0 0,0 0-1 0 0,1 0 1 0 0,7 5 0 0 0,2 0-140 0 0,0-2 1 0 0,1 1 0 0 0,0-2-1 0 0,19 6 1 0 0,-8-6-1285 0 0,1-1 0 0 0,0-2 1 0 0,0 0-1 0 0,43-3 0 0 0,-62 0 922 0 0,45 0-3392 0 0</inkml:trace>
</inkml:ink>
</file>

<file path=ppt/ink/ink6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0.8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488 120 512 0 0,'-10'-14'1025'0'0,"-1"0"-1"0"0,0 0 1 0 0,-1 2 0 0 0,-14-13 0 0 0,20 20-599 0 0,0 1 1 0 0,0 0 0 0 0,0 0 0 0 0,-1 0 0 0 0,1 1 0 0 0,-1 0 0 0 0,0 0 0 0 0,0 1 0 0 0,0 0-1 0 0,0 0 1 0 0,-1 0 0 0 0,-7 0 0 0 0,5 2 29 0 0,0 0-1 0 0,0 0 1 0 0,0 1-1 0 0,0 0 1 0 0,0 0 0 0 0,0 1-1 0 0,1 1 1 0 0,-1 0-1 0 0,-14 6 1 0 0,12-3-41 0 0,0 0 0 0 0,0 1 0 0 0,0 1 0 0 0,1 0 1 0 0,0 1-1 0 0,-15 13 0 0 0,15-9-143 0 0,-1 0 1 0 0,1 0-1 0 0,1 1 1 0 0,0 0-1 0 0,1 1 1 0 0,1 0-1 0 0,0 0 1 0 0,1 1-1 0 0,1 0 1 0 0,0 0-1 0 0,-5 27 1 0 0,9-30-175 0 0,1 0 1 0 0,0 0 0 0 0,1 0 0 0 0,0 0 0 0 0,1 1-1 0 0,1-1 1 0 0,0 0 0 0 0,0 0 0 0 0,2 0 0 0 0,-1-1-1 0 0,2 1 1 0 0,7 15 0 0 0,-5-14-58 0 0,1 0 0 0 0,0 0 0 0 0,2-1 0 0 0,-1 0 0 0 0,2-1 0 0 0,-1 0 1 0 0,2 0-1 0 0,-1-1 0 0 0,24 16 0 0 0,-19-15-87 0 0,2-1-1 0 0,-1-1 1 0 0,2-1 0 0 0,-1 0 0 0 0,1-1 0 0 0,1-1 0 0 0,-1-1 0 0 0,1 0 0 0 0,0-2-1 0 0,0 0 1 0 0,33 1 0 0 0,-15-4-792 0 0,69-7-1 0 0,-88 3-618 0 0,32-8 0 0 0,-36 6-802 0 0,-1 0 0 0 0,24-13-1 0 0,-13 3-2091 0 0</inkml:trace>
</inkml:ink>
</file>

<file path=ppt/ink/ink6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1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98 126 696 0 0,'-8'-4'2314'0'0,"8"4"-2179"0"0,0 0 1 0 0,0-1-1 0 0,0 1 1 0 0,-1 0-1 0 0,1 0 1 0 0,0 0-1 0 0,0-1 1 0 0,-1 1-1 0 0,1 0 1 0 0,0 0-1 0 0,0 0 1 0 0,-1 0-1 0 0,1 0 0 0 0,0-1 1 0 0,-1 1-1 0 0,1 0 1 0 0,0 0-1 0 0,0 0 1 0 0,-1 0-1 0 0,1 0 1 0 0,0 0-1 0 0,-1 0 1 0 0,1 0-1 0 0,0 0 1 0 0,-1 0-1 0 0,1 0 0 0 0,0 0 1 0 0,0 0-1 0 0,-1 1 1 0 0,1-1-1 0 0,0 0 1 0 0,-1 0-1 0 0,1 0 1 0 0,0 0-1 0 0,0 0 1 0 0,-1 1-1 0 0,1-1 1 0 0,0 0-1 0 0,-1 1 0 0 0,-12 10 3888 0 0,10-9-3734 0 0,1 0-1 0 0,0 0 1 0 0,0-1 0 0 0,0 1-1 0 0,0 1 1 0 0,0-1 0 0 0,0 0-1 0 0,0 0 1 0 0,1 1 0 0 0,-1-1-1 0 0,1 1 1 0 0,-2 4-1 0 0,1 0-181 0 0,0 0 0 0 0,1 0 0 0 0,0 0 0 0 0,0 0 0 0 0,1 0-1 0 0,0 0 1 0 0,0 0 0 0 0,1 1 0 0 0,-1-1 0 0 0,2 0 0 0 0,-1 0-1 0 0,1 0 1 0 0,0 0 0 0 0,0-1 0 0 0,1 1 0 0 0,0 0 0 0 0,0-1-1 0 0,1 0 1 0 0,0 0 0 0 0,0 0 0 0 0,0 0 0 0 0,0 0 0 0 0,9 7-1 0 0,-5-6 40 0 0,-1 1-1 0 0,1-2 1 0 0,1 1-1 0 0,-1-1 1 0 0,1-1-1 0 0,0 1 1 0 0,0-2-1 0 0,1 1 1 0 0,-1-1-1 0 0,1-1 1 0 0,0 1-1 0 0,0-2 1 0 0,1 1-1 0 0,-1-2 1 0 0,19 2-1 0 0,-24-3-153 0 0,0 0 0 0 0,0-1-1 0 0,0 0 1 0 0,0 1 0 0 0,-1-2-1 0 0,1 1 1 0 0,0-1 0 0 0,0 1 0 0 0,-1-1-1 0 0,1 0 1 0 0,-1-1 0 0 0,0 1-1 0 0,0-1 1 0 0,0 0 0 0 0,0 0-1 0 0,0 0 1 0 0,0-1 0 0 0,-1 1 0 0 0,0-1-1 0 0,1 0 1 0 0,-2 0 0 0 0,1 0-1 0 0,4-8 1 0 0,-4 6-4 0 0,0 0 0 0 0,-1 0-1 0 0,0-1 1 0 0,0 1 0 0 0,-1 0-1 0 0,1-1 1 0 0,-2 1 0 0 0,1 0 0 0 0,0-1-1 0 0,-1 1 1 0 0,-1-1 0 0 0,1 1-1 0 0,-1-1 1 0 0,0 1 0 0 0,0-1 0 0 0,-1 1-1 0 0,-3-11 1 0 0,-5-8-13 0 0,-2 0-1 0 0,0 1 1 0 0,-30-44-1 0 0,37 62 34 0 0,0-1 0 0 0,0 2 0 0 0,-1-1 0 0 0,0 0-1 0 0,0 1 1 0 0,0 0 0 0 0,-1 1 0 0 0,1-1 0 0 0,-1 1-1 0 0,0 1 1 0 0,0-1 0 0 0,-1 1 0 0 0,1 0 0 0 0,-1 1 0 0 0,1 0-1 0 0,-1 0 1 0 0,0 0 0 0 0,-8 0 0 0 0,7 2 11 0 0,1 0 0 0 0,0 0 1 0 0,-1 1-1 0 0,1 0 1 0 0,0 0-1 0 0,-1 1 0 0 0,1 0 1 0 0,0 1-1 0 0,-12 5 0 0 0,17-7-11 0 0,-1 1-1 0 0,1 0 1 0 0,0 0-1 0 0,-1 0 0 0 0,1 0 1 0 0,0 0-1 0 0,1 1 0 0 0,-1 0 1 0 0,0-1-1 0 0,1 1 1 0 0,-1 0-1 0 0,1 0 0 0 0,0 1 1 0 0,0-1-1 0 0,0 0 0 0 0,0 1 1 0 0,1-1-1 0 0,0 1 1 0 0,-1-1-1 0 0,1 1 0 0 0,0 0 1 0 0,1-1-1 0 0,-1 5 1 0 0,1-5-3 0 0,0 0 1 0 0,0 0 0 0 0,1-1-1 0 0,-1 1 1 0 0,1 0 0 0 0,0 0-1 0 0,0-1 1 0 0,0 1 0 0 0,0-1-1 0 0,0 1 1 0 0,0-1 0 0 0,1 1-1 0 0,-1-1 1 0 0,1 0 0 0 0,0 1-1 0 0,0-1 1 0 0,0 0 0 0 0,0 0-1 0 0,0-1 1 0 0,0 1 0 0 0,0 0-1 0 0,0-1 1 0 0,3 2 0 0 0,3 2 1 0 0,0-1 0 0 0,-1-1 0 0 0,1 1 0 0 0,1-1 0 0 0,-1 0 0 0 0,10 1 0 0 0,14 2 6 0 0,1-1-1 0 0,0-2 1 0 0,0-1 0 0 0,40-4 0 0 0,-53-1-32 0 0,0 0 0 0 0,26-9-1 0 0,11-2 23 0 0,-37 10 10 0 0,-13 2-7 0 0,0 1 1 0 0,1 0 0 0 0,-1 0-1 0 0,1 0 1 0 0,10 1 0 0 0,-16 0-1 0 0,1 1 0 0 0,0 0 0 0 0,-1-1 0 0 0,1 1 0 0 0,-1 0 0 0 0,1 0 0 0 0,-1 0 0 0 0,1 1 0 0 0,-1-1 0 0 0,0 1 0 0 0,1-1-1 0 0,-1 1 1 0 0,0 0 0 0 0,0-1 0 0 0,0 1 0 0 0,-1 0 0 0 0,1 1 0 0 0,0-1 0 0 0,1 2 0 0 0,60 102 876 0 0,-57-95-753 0 0,0 0 1 0 0,0 0-1 0 0,4 13 1 0 0,-8-19-41 0 0,0 0 0 0 0,-1 0 0 0 0,0 0 0 0 0,0 1 0 0 0,0-1 0 0 0,0 0 0 0 0,-1 0 0 0 0,0 1 0 0 0,-1 9 0 0 0,1-14-82 0 0,0-1 0 0 0,0 0 0 0 0,0 1 0 0 0,0-1 0 0 0,-1 0 0 0 0,1 1 0 0 0,0-1 0 0 0,0 1 0 0 0,0-1 0 0 0,-1 0 0 0 0,1 0 0 0 0,0 1 0 0 0,0-1 0 0 0,-1 0 0 0 0,1 1 0 0 0,0-1 0 0 0,0 0 0 0 0,-1 0-1 0 0,1 1 1 0 0,0-1 0 0 0,-1 0 0 0 0,1 0 0 0 0,-1 0 0 0 0,1 0 0 0 0,0 0 0 0 0,-1 1 0 0 0,1-1 0 0 0,0 0 0 0 0,-1 0 0 0 0,1 0 0 0 0,-1 0 0 0 0,1 0 0 0 0,0 0 0 0 0,-1 0 0 0 0,1 0 0 0 0,-1 0 0 0 0,1 0 0 0 0,0-1 0 0 0,-1 1 0 0 0,1 0 0 0 0,-1 0 0 0 0,1 0 0 0 0,0 0 0 0 0,-1-1 0 0 0,1 1 0 0 0,0 0 0 0 0,-1-1 0 0 0,-1 1 5 0 0,0-1 1 0 0,1-1 0 0 0,-1 1 0 0 0,0 0 0 0 0,1 0 0 0 0,-1-1 0 0 0,-2-2-1 0 0,2 0-13 0 0,-1-1-1 0 0,1 1 0 0 0,0-1 0 0 0,0 0 0 0 0,0 0 0 0 0,1 1 0 0 0,0-1 0 0 0,0 0 0 0 0,0 0 0 0 0,0 0 0 0 0,1-1 0 0 0,0 1 0 0 0,0 0 0 0 0,0 0 0 0 0,1 0 0 0 0,0 0 0 0 0,0 0 0 0 0,0 0 0 0 0,0 0 0 0 0,1 0 0 0 0,2-4 0 0 0,2-5-14 0 0,0 1 0 0 0,1-1 0 0 0,1 2 0 0 0,0-1 1 0 0,1 1-1 0 0,11-12 0 0 0,-17 20 12 0 0,1 1 0 0 0,0-1 0 0 0,0 1 0 0 0,0 0 0 0 0,1 0 0 0 0,-1 0 0 0 0,1 1 0 0 0,-1-1 0 0 0,1 1-1 0 0,0 0 1 0 0,0 1 0 0 0,0-1 0 0 0,0 1 0 0 0,6-1 0 0 0,-7 1 5 0 0,-1 1-1 0 0,1 0 1 0 0,0 0-1 0 0,0 0 1 0 0,-1 0 0 0 0,1 1-1 0 0,0-1 1 0 0,0 1-1 0 0,-1 0 1 0 0,1 0-1 0 0,-1 1 1 0 0,1-1-1 0 0,-1 1 1 0 0,1-1-1 0 0,-1 1 1 0 0,0 0-1 0 0,0 0 1 0 0,0 1-1 0 0,0-1 1 0 0,3 4-1 0 0,2 2 36 0 0,-1 2-1 0 0,0-1 1 0 0,-1 1-1 0 0,0 0 1 0 0,0 0-1 0 0,-1 1 1 0 0,-1 0-1 0 0,1 0 0 0 0,-2 0 1 0 0,0 0-1 0 0,0 0 1 0 0,-1 1-1 0 0,0 0 1 0 0,-1-1-1 0 0,0 1 0 0 0,-1 0 1 0 0,0-1-1 0 0,-1 1 1 0 0,0 0-1 0 0,-4 11 1 0 0,1-16 121 0 0,2-13-68 0 0,1-14-50 0 0,3-7-113 0 0,1 0 0 0 0,1 0 0 0 0,9-32 0 0 0,0 0-10 0 0,-10 46 47 0 0,-1 0-1 0 0,2 1 1 0 0,0-1 0 0 0,0 1-1 0 0,1 0 1 0 0,8-15 0 0 0,-10 24 33 0 0,-1-1 1 0 0,0 1 0 0 0,1 0 0 0 0,-1 0-1 0 0,1 0 1 0 0,0 0 0 0 0,0 0-1 0 0,0 1 1 0 0,1-1 0 0 0,-1 1-1 0 0,0 0 1 0 0,1 0 0 0 0,0 0-1 0 0,-1 0 1 0 0,1 1 0 0 0,0-1-1 0 0,0 1 1 0 0,0 0 0 0 0,0 0-1 0 0,0 1 1 0 0,0-1 0 0 0,0 1-1 0 0,0 0 1 0 0,5 0 0 0 0,-6 0 0 0 0,0 1 0 0 0,0-1-1 0 0,0 1 1 0 0,0 0 0 0 0,0 0 0 0 0,-1 0 0 0 0,1 1-1 0 0,0-1 1 0 0,-1 0 0 0 0,1 1 0 0 0,-1 0 0 0 0,1-1-1 0 0,-1 1 1 0 0,0 0 0 0 0,3 4 0 0 0,3 3 9 0 0,-1 1 1 0 0,10 15-1 0 0,-3-3-33 0 0,82 126 223 0 0,-95-146-199 0 0,5 10-23 0 0,0-1 0 0 0,0 0 1 0 0,1-1-1 0 0,1 0 0 0 0,0 0 0 0 0,12 12 0 0 0,-19-22-44 0 0,-1 1 0 0 0,1-1 1 0 0,-1 1-1 0 0,1-1 0 0 0,0 1 0 0 0,-1-1 0 0 0,1 1 0 0 0,0-1 1 0 0,-1 0-1 0 0,1 0 0 0 0,0 1 0 0 0,0-1 0 0 0,-1 0 0 0 0,1 0 0 0 0,0 0 1 0 0,0 0-1 0 0,0 0 0 0 0,-1 0 0 0 0,1 0 0 0 0,0 0 0 0 0,0 0 1 0 0,-1 0-1 0 0,1 0 0 0 0,0 0 0 0 0,0-1 0 0 0,-1 1 0 0 0,1 0 0 0 0,0-1 1 0 0,0 1-1 0 0,-1 0 0 0 0,1-1 0 0 0,0 1 0 0 0,-1-1 0 0 0,1 1 1 0 0,0-1-1 0 0,2-2-1124 0 0,-1 0 0 0 0,0-1 1 0 0,0 1-1 0 0,0 0 0 0 0,3-7 1 0 0,-3 7-37 0 0,3-7-2447 0 0</inkml:trace>
</inkml:ink>
</file>

<file path=ppt/ink/ink6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2.8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84 512 0 0,'-2'-13'9297'0'0,"6"24"-2558"0"0,2 4-5699 0 0,1 1-1 0 0,-2 0 1 0 0,6 26 0 0 0,5 54-164 0 0,-7-37-209 0 0,6 37 47 0 0,-4-25-312 0 0,23 83 0 0 0,-30-139-380 0 0,0 0 0 0 0,2 0 0 0 0,-1-1 1 0 0,2 0-1 0 0,14 24 0 0 0,-24-63-153 0 0,-10-15 22 0 0,-31-67-1 0 0,14 38 59 0 0,14 31 51 0 0,-46-127-37 0 0,56 144 47 0 0,1 0-1 0 0,1 0 1 0 0,0-1-1 0 0,2 0 0 0 0,0-44 1 0 0,2 62-15 0 0,1-1 1 0 0,-1 0-1 0 0,1 1 1 0 0,0-1-1 0 0,0 1 1 0 0,0-1-1 0 0,1 1 1 0 0,-1-1 0 0 0,1 1-1 0 0,0 0 1 0 0,0 0-1 0 0,1 0 1 0 0,-1 0-1 0 0,1 0 1 0 0,0 0-1 0 0,0 1 1 0 0,0-1-1 0 0,1 1 1 0 0,-1 0 0 0 0,1 0-1 0 0,0 0 1 0 0,-1 1-1 0 0,1-1 1 0 0,0 1-1 0 0,1 0 1 0 0,-1 0-1 0 0,0 0 1 0 0,1 1-1 0 0,-1-1 1 0 0,1 1-1 0 0,4 0 1 0 0,9-1-12 0 0,0 1 1 0 0,0 0-1 0 0,31 5 0 0 0,54 13 13 0 0,-64-9 21 0 0,-33-7-21 0 0,0 0-1 0 0,-1 1 1 0 0,1 0 0 0 0,-1 0 0 0 0,1 0-1 0 0,-1 1 1 0 0,9 5 0 0 0,-13-7 6 0 0,1 0 0 0 0,-1-1 0 0 0,0 1 0 0 0,0 0-1 0 0,0 0 1 0 0,0 0 0 0 0,0 0 0 0 0,-1 0 0 0 0,1 0 0 0 0,0 0 0 0 0,0 0 0 0 0,-1 1 0 0 0,1-1 0 0 0,-1 0 0 0 0,1 0 0 0 0,-1 1 0 0 0,1-1-1 0 0,-1 0 1 0 0,0 0 0 0 0,1 1 0 0 0,-1-1 0 0 0,0 0 0 0 0,0 1 0 0 0,0-1 0 0 0,0 0 0 0 0,0 1 0 0 0,-1-1 0 0 0,1 0 0 0 0,0 1-1 0 0,-1-1 1 0 0,1 0 0 0 0,-1 1 0 0 0,1-1 0 0 0,-1 0 0 0 0,1 0 0 0 0,-1 0 0 0 0,0 0 0 0 0,1 1 0 0 0,-3 0 0 0 0,-1 3 5 0 0,0-1 0 0 0,0 0 0 0 0,-1 0 0 0 0,0 0 0 0 0,0 0 1 0 0,0-1-1 0 0,0 0 0 0 0,-1 0 0 0 0,-7 3 0 0 0,-56 18 20 0 0,61-21-16 0 0,-14 4 13 0 0,-70 19-40 0 0,75-22 0 0 0,-1-1 0 0 0,0 0 1 0 0,-22-1-1 0 0,38-1-2 0 0,0-1 1 0 0,0-1-1 0 0,0 1 1 0 0,0 0-1 0 0,0 0 1 0 0,-1-1-1 0 0,1 1 1 0 0,0-1-1 0 0,1 0 1 0 0,-1 1-1 0 0,0-1 1 0 0,0 0-1 0 0,0 0 1 0 0,0 0-1 0 0,1 0 1 0 0,-1-1-1 0 0,0 1 1 0 0,-2-3-1 0 0,3 2-63 0 0,-1-1 1 0 0,1 1-1 0 0,-1 0 0 0 0,1-1 0 0 0,0 1 1 0 0,0-1-1 0 0,0 0 0 0 0,1 1 0 0 0,-1-1 0 0 0,1 0 1 0 0,-1 1-1 0 0,1-6 0 0 0,0 0-430 0 0,0-1 1 0 0,1 0-1 0 0,1 1 0 0 0,-1-1 0 0 0,1 1 0 0 0,1 0 1 0 0,-1-1-1 0 0,6-8 0 0 0,32-59-8073 0 0,-23 49 4550 0 0</inkml:trace>
</inkml:ink>
</file>

<file path=ppt/ink/ink6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1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65 2433 0 0,'-4'-10'2469'0'0,"-12"-22"3292"0"0,15 30-5556 0 0,0 0 1 0 0,0 0-1 0 0,0 1 0 0 0,0-1 1 0 0,-1 0-1 0 0,1 1 0 0 0,-1-1 1 0 0,1 1-1 0 0,-1 0 0 0 0,0-1 1 0 0,1 1-1 0 0,-5-2 0 0 0,6 3-136 0 0,0 0-1 0 0,0 0 1 0 0,0 0 0 0 0,-1 0-1 0 0,1 0 1 0 0,0 0-1 0 0,0 0 1 0 0,-1 0 0 0 0,1 0-1 0 0,0 0 1 0 0,0 0 0 0 0,-1 0-1 0 0,1 0 1 0 0,0 0-1 0 0,0 0 1 0 0,-1 0 0 0 0,1 0-1 0 0,0 0 1 0 0,0 0-1 0 0,0 0 1 0 0,-1 0 0 0 0,1 0-1 0 0,0 0 1 0 0,0 1 0 0 0,0-1-1 0 0,-1 0 1 0 0,1 0-1 0 0,0 0 1 0 0,0 0 0 0 0,0 1-1 0 0,0-1 1 0 0,-1 0-1 0 0,-2 11 1158 0 0,3 12-91 0 0,0-22-940 0 0,5 40 885 0 0,2 0 1 0 0,20 71-1 0 0,-19-85-874 0 0,51 138 639 0 0,3 12-501 0 0,-47-111-311 0 0,22 72-189 0 0,-36-135 89 0 0,9 21-125 0 0,-10-23 113 0 0,1 1 1 0 0,-1-1-1 0 0,1 0 1 0 0,0 0-1 0 0,-1 0 1 0 0,1 0 0 0 0,0-1-1 0 0,-1 1 1 0 0,1 0-1 0 0,0 0 1 0 0,0 0-1 0 0,0 0 1 0 0,0-1 0 0 0,0 1-1 0 0,0 0 1 0 0,0-1-1 0 0,2 1 1 0 0,-3-1-44 0 0,1 0 1 0 0,-1 0 0 0 0,1 0-1 0 0,-1 0 1 0 0,1 0-1 0 0,-1 0 1 0 0,1-1 0 0 0,-1 1-1 0 0,1 0 1 0 0,-1 0-1 0 0,1-1 1 0 0,-1 1 0 0 0,1 0-1 0 0,-1-1 1 0 0,1 1-1 0 0,-1 0 1 0 0,0-1 0 0 0,1 1-1 0 0,-1-1 1 0 0,0 1-1 0 0,1-1 1 0 0,-1 0 0 0 0,8-12-3415 0 0,-6 9 2300 0 0,4-8-792 0 0</inkml:trace>
</inkml:ink>
</file>

<file path=ppt/ink/ink6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6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29 2361 0 0,'-18'21'7164'0'0,"16"-18"-6822"0"0,0 1 0 0 0,0 0 0 0 0,0-1 0 0 0,0 1 0 0 0,1 0 1 0 0,-1 0-1 0 0,1 0 0 0 0,0 0 0 0 0,0 0 0 0 0,1 0 0 0 0,-1 0 0 0 0,1 6 0 0 0,0-2 220 0 0,-1-1 0 0 0,1 1 0 0 0,1 0-1 0 0,0 0 1 0 0,0 0 0 0 0,3 9-1 0 0,-3-13-411 0 0,1 0-1 0 0,0 1 0 0 0,0-1 0 0 0,0 0 0 0 0,1 0 1 0 0,-1 0-1 0 0,1 0 0 0 0,0 0 0 0 0,0-1 0 0 0,1 1 1 0 0,5 4-1 0 0,-3-4-116 0 0,-1 0 1 0 0,1-1-1 0 0,0 0 1 0 0,0 0-1 0 0,0 0 1 0 0,0-1-1 0 0,1 0 1 0 0,-1 0-1 0 0,1 0 1 0 0,-1-1-1 0 0,1 0 1 0 0,0-1-1 0 0,-1 1 0 0 0,1-1 1 0 0,0-1-1 0 0,-1 1 1 0 0,1-1-1 0 0,6-1 1 0 0,0-1-42 0 0,0-1 0 0 0,0 0-1 0 0,-1 0 1 0 0,0-1 0 0 0,1 0 0 0 0,-2-2 0 0 0,1 1 0 0 0,13-11 0 0 0,-22 15-3 0 0,0-1 0 0 0,0 1 1 0 0,0-1-1 0 0,-1 0 0 0 0,1 0 1 0 0,-1 0-1 0 0,1-1 1 0 0,-1 1-1 0 0,0 0 0 0 0,0-1 1 0 0,-1 1-1 0 0,1-1 0 0 0,-1 0 1 0 0,0 1-1 0 0,0-1 0 0 0,0 0 1 0 0,0 0-1 0 0,0-5 0 0 0,-1 1 2 0 0,0 0-1 0 0,-1 1 0 0 0,0-1 0 0 0,0 0 0 0 0,-1 1 0 0 0,0-1 1 0 0,0 1-1 0 0,-5-12 0 0 0,6 17 9 0 0,0-1 1 0 0,-1 0 0 0 0,1 1-1 0 0,-1-1 1 0 0,0 1-1 0 0,0-1 1 0 0,0 1-1 0 0,0 0 1 0 0,0 0-1 0 0,0 0 1 0 0,0 0-1 0 0,-1 0 1 0 0,1 0-1 0 0,-1 1 1 0 0,-3-2 0 0 0,1 1-4 0 0,0 0 0 0 0,1 0 0 0 0,-1 1 0 0 0,0 0 1 0 0,0 0-1 0 0,0 1 0 0 0,0-1 0 0 0,-8 1 0 0 0,0 1 16 0 0,1 1-1 0 0,-1 0 0 0 0,1 0 0 0 0,-1 1 0 0 0,1 1 0 0 0,-17 8 0 0 0,21-9 16 0 0,1 1 0 0 0,0 0 0 0 0,0 1 0 0 0,1 0 0 0 0,-1 0 0 0 0,1 0 0 0 0,0 1 0 0 0,1 0 0 0 0,-1 0 0 0 0,1 0 0 0 0,-7 13 0 0 0,9-16 8 0 0,1 1 0 0 0,0 0 0 0 0,0 0 0 0 0,1 0 0 0 0,-1 0 0 0 0,1 0 0 0 0,0 0 0 0 0,0 1 0 0 0,0-1 0 0 0,0 0 0 0 0,1 0 0 0 0,0 1 0 0 0,0-1 0 0 0,0 0-1 0 0,0 1 1 0 0,1-1 0 0 0,0 0 0 0 0,0 1 0 0 0,0-1 0 0 0,0 0 0 0 0,0 0 0 0 0,1 0 0 0 0,2 5 0 0 0,1-2-1 0 0,0 0 0 0 0,1 0 0 0 0,0-1 0 0 0,0 1 1 0 0,0-1-1 0 0,0-1 0 0 0,1 1 0 0 0,0-1 0 0 0,0 0 0 0 0,1-1 0 0 0,13 7 0 0 0,3-1-48 0 0,1-2-1 0 0,41 10 0 0 0,-50-14-33 0 0,1-2 0 0 0,0 0-1 0 0,0-1 1 0 0,0 0 0 0 0,32-5 0 0 0,17-7-1763 0 0,-2-6-4660 0 0,-51 13 4465 0 0</inkml:trace>
</inkml:ink>
</file>

<file path=ppt/ink/ink6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3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3057 0 0,'-13'6'6138'0'0,"10"-5"-5475"0"0,1 0 1 0 0,0 0-1 0 0,0 0 0 0 0,0 1 1 0 0,0-1-1 0 0,0 0 1 0 0,-3 4-1 0 0,4-4-622 0 0,0 0-1 0 0,1 0 1 0 0,-1 0-1 0 0,0 0 0 0 0,1 1 1 0 0,0-1-1 0 0,-1 0 1 0 0,1 0-1 0 0,0 1 1 0 0,-1-1-1 0 0,1 0 1 0 0,0 0-1 0 0,0 1 1 0 0,0-1-1 0 0,0 0 0 0 0,0 0 1 0 0,1 1-1 0 0,-1-1 1 0 0,1 2-1 0 0,0 4 221 0 0,1 0 0 0 0,0-1 0 0 0,0 1-1 0 0,1 0 1 0 0,0-1 0 0 0,0 1 0 0 0,7 8 0 0 0,-3-5 202 0 0,1-1 0 0 0,0 0-1 0 0,16 13 1 0 0,71 49 822 0 0,-43-35-1004 0 0,102 60-285 0 0,-148-93-28 0 0,0 0 0 0 0,1-1-1 0 0,-1 1 1 0 0,0-1 0 0 0,1 0-1 0 0,0-1 1 0 0,12 2 0 0 0,-15-3-227 0 0,0 0 0 0 0,0 0-1 0 0,0-1 1 0 0,0 1 0 0 0,-1-1 0 0 0,7-1 0 0 0,-8 1-306 0 0,1 0 0 0 0,-1 0 0 0 0,1 0 0 0 0,-1-1 0 0 0,0 1 0 0 0,1-1 0 0 0,-1 1 0 0 0,0-1 0 0 0,4-4 0 0 0,1-2-2770 0 0</inkml:trace>
</inkml:ink>
</file>

<file path=ppt/ink/ink6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1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 2657 0 0,'-36'18'10139'0'0,"31"-15"-9808"0"0,1 0-1 0 0,0 0 1 0 0,1 1-1 0 0,-1-1 1 0 0,1 1-1 0 0,-1 0 0 0 0,1 0 1 0 0,0 0-1 0 0,-4 8 1 0 0,-27 57 2513 0 0,-5 9-942 0 0,33-68-1791 0 0,-65 103 847 0 0,60-97-1242 0 0,-2-1 0 0 0,0 0-1 0 0,-1 0 1 0 0,-24 20 0 0 0,36-34 576 0 0,-3 3-3051 0 0,17-9-4723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1.8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146 65 1432 0 0,'-6'0'1490'0'0,"0"0"-1"0"0,0 1 0 0 0,1-1 1 0 0,-1 1-1 0 0,0 1 1 0 0,-5 1-1 0 0,5-1-1170 0 0,1 1 0 0 0,0-1-1 0 0,0 1 1 0 0,0 0 0 0 0,1 1 0 0 0,-1-1 0 0 0,1 1-1 0 0,0 0 1 0 0,-8 8 0 0 0,6-5-34 0 0,0 0 0 0 0,1 0 0 0 0,0 0-1 0 0,0 1 1 0 0,1-1 0 0 0,-5 13 0 0 0,8-18-245 0 0,0 0 0 0 0,1 0 0 0 0,-1 0-1 0 0,1 0 1 0 0,-1 0 0 0 0,1 0 0 0 0,0 0 0 0 0,0 0 0 0 0,0 0 0 0 0,0 1 0 0 0,0-1 0 0 0,0 0-1 0 0,1 0 1 0 0,-1 0 0 0 0,1 0 0 0 0,-1 0 0 0 0,1 0 0 0 0,0 0 0 0 0,0 0 0 0 0,0 0-1 0 0,0 0 1 0 0,0-1 0 0 0,0 1 0 0 0,1 0 0 0 0,-1-1 0 0 0,0 1 0 0 0,1-1 0 0 0,0 1-1 0 0,-1-1 1 0 0,1 0 0 0 0,0 1 0 0 0,3 1 0 0 0,9 4 31 0 0,0 1-1 0 0,0-2 1 0 0,1 0 0 0 0,0-1-1 0 0,0 0 1 0 0,1-1 0 0 0,-1-1-1 0 0,1 0 1 0 0,0-1 0 0 0,-1-1-1 0 0,27-1 1 0 0,-35-1-78 0 0,1 0 0 0 0,-1-1 0 0 0,0 1 0 0 0,0-1 0 0 0,0-1 0 0 0,0 1 0 0 0,-1-1 0 0 0,1-1 1 0 0,-1 1-1 0 0,1-1 0 0 0,8-7 0 0 0,-13 9 2 0 0,0 1 1 0 0,0-1 0 0 0,0 0 0 0 0,-1 0 0 0 0,1 0 0 0 0,0 0 0 0 0,-1 0-1 0 0,0 0 1 0 0,1-1 0 0 0,-1 1 0 0 0,0 0 0 0 0,0-1 0 0 0,0 1-1 0 0,0-1 1 0 0,-1 1 0 0 0,1-1 0 0 0,-1 1 0 0 0,1-1 0 0 0,-1 1-1 0 0,0-1 1 0 0,0 1 0 0 0,0-1 0 0 0,-1 0 0 0 0,1 1 0 0 0,0-1-1 0 0,-1 1 1 0 0,0-1 0 0 0,0 1 0 0 0,1-1 0 0 0,-1 1 0 0 0,-1 0-1 0 0,1-1 1 0 0,0 1 0 0 0,-1 0 0 0 0,-1-3 0 0 0,-60-79-211 0 0,53 72 207 0 0,0 1 0 0 0,-1 1 1 0 0,0 0-1 0 0,-1 0 0 0 0,-12-8 0 0 0,21 17 9 0 0,0-1 0 0 0,0 1-1 0 0,1 0 1 0 0,-1 0-1 0 0,0 0 1 0 0,0 0-1 0 0,-1 0 1 0 0,1 1 0 0 0,0 0-1 0 0,0-1 1 0 0,0 1-1 0 0,0 0 1 0 0,0 0 0 0 0,0 1-1 0 0,-1-1 1 0 0,1 1-1 0 0,0-1 1 0 0,0 1 0 0 0,0 0-1 0 0,0 0 1 0 0,0 0-1 0 0,1 1 1 0 0,-1-1 0 0 0,0 1-1 0 0,1 0 1 0 0,-1-1-1 0 0,0 1 1 0 0,1 0-1 0 0,0 0 1 0 0,0 1 0 0 0,-1-1-1 0 0,1 0 1 0 0,1 1-1 0 0,-1 0 1 0 0,-2 3 0 0 0,3-5 2 0 0,-3 7 1 0 0,-1 1 0 0 0,-4 13 0 0 0,8-18-10 0 0,0-1-1 0 0,0 1 0 0 0,1-1 1 0 0,-1 1-1 0 0,1 0 1 0 0,0-1-1 0 0,0 1 0 0 0,0 0 1 0 0,2 6-1 0 0,0-1 25 0 0,1 0 0 0 0,0 0 0 0 0,1 0-1 0 0,0-1 1 0 0,0 0 0 0 0,1 0 0 0 0,0 0 0 0 0,0 0 0 0 0,1-1 0 0 0,0 0 0 0 0,0 0 0 0 0,1 0-1 0 0,11 8 1 0 0,-10-8-2 0 0,1-1 0 0 0,0 0 0 0 0,0-1 0 0 0,0 1 0 0 0,1-2 0 0 0,-1 1 1 0 0,1-2-1 0 0,0 1 0 0 0,1-1 0 0 0,-1-1 0 0 0,18 3 0 0 0,-22-5-8 0 0,1-1 0 0 0,0 1-1 0 0,0-1 1 0 0,-1 0 0 0 0,1-1 0 0 0,0 1 0 0 0,-1-2 0 0 0,1 1 0 0 0,-1 0 0 0 0,0-1-1 0 0,0-1 1 0 0,6-3 0 0 0,-5 3-11 0 0,-1-1 0 0 0,1 0-1 0 0,-1 0 1 0 0,0 0 0 0 0,0-1-1 0 0,0 0 1 0 0,-1-1 0 0 0,0 1-1 0 0,6-12 1 0 0,-8 12-39 0 0,-1 1-1 0 0,0-1 1 0 0,-1 0-1 0 0,1 0 1 0 0,-1 0-1 0 0,0 0 0 0 0,-1 0 1 0 0,1 0-1 0 0,-1 0 1 0 0,0 0-1 0 0,-1 0 1 0 0,0 0-1 0 0,0 0 1 0 0,0 0-1 0 0,0 0 1 0 0,-3-6-1 0 0,3 11 33 0 0,1 1 0 0 0,-1-1-1 0 0,1 0 1 0 0,-1 1 0 0 0,1-1-1 0 0,-1 1 1 0 0,1-1 0 0 0,-1 1 0 0 0,0-1-1 0 0,1 1 1 0 0,-1-1 0 0 0,1 1-1 0 0,-1 0 1 0 0,0-1 0 0 0,0 1 0 0 0,1 0-1 0 0,-1 0 1 0 0,0-1 0 0 0,1 1-1 0 0,-1 0 1 0 0,0 0 0 0 0,0 0-1 0 0,0 0 1 0 0,1 0 0 0 0,-1 0 0 0 0,0 0-1 0 0,0 0 1 0 0,1 0 0 0 0,-1 0-1 0 0,0 1 1 0 0,0-1 0 0 0,1 0-1 0 0,-1 0 1 0 0,0 1 0 0 0,-1 0 0 0 0,-1 0-15 0 0,0 1 0 0 0,0-1 0 0 0,0 1 0 0 0,0 0 1 0 0,0 0-1 0 0,-4 3 0 0 0,5-3-15 0 0,1 0 1 0 0,-1-1-1 0 0,1 1 0 0 0,0 0 1 0 0,0 0-1 0 0,0 0 0 0 0,0 0 0 0 0,0 0 1 0 0,0 0-1 0 0,0 0 0 0 0,0 1 1 0 0,1-1-1 0 0,-1 0 0 0 0,1 0 0 0 0,0 0 1 0 0,0 1-1 0 0,0-1 0 0 0,0 0 1 0 0,0 1-1 0 0,0-1 0 0 0,1 0 0 0 0,-1 0 1 0 0,1 0-1 0 0,-1 1 0 0 0,1-1 1 0 0,0 0-1 0 0,0 0 0 0 0,1 3 0 0 0,1 0-211 0 0,0 0-1 0 0,0-1 0 0 0,1 1 0 0 0,-1 0 0 0 0,1-1 0 0 0,0 0 0 0 0,0 0 1 0 0,0 0-1 0 0,1-1 0 0 0,5 4 0 0 0,6 2-1238 0 0,0 0 0 0 0,0-1 0 0 0,22 6 0 0 0,-26-9-176 0 0</inkml:trace>
</inkml:ink>
</file>

<file path=ppt/ink/ink6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35 512 0 0,'0'0'204'0'0,"0"-1"0"0"0,0 0 0 0 0,0 1 0 0 0,0-1-1 0 0,-1 0 1 0 0,1 1 0 0 0,0-1 0 0 0,0 0 0 0 0,0 1 0 0 0,1-1 0 0 0,-1 0 0 0 0,0 1-1 0 0,0-1 1 0 0,0 0 0 0 0,0 1 0 0 0,1-1 0 0 0,-1 0 0 0 0,0 1 0 0 0,1-1 0 0 0,-1 0-1 0 0,0 1 1 0 0,1-1 0 0 0,-1 1 0 0 0,1-1 0 0 0,-1 1 0 0 0,1-1 0 0 0,-1 1-1 0 0,1-1 1 0 0,-1 1 0 0 0,1-1 0 0 0,-1 1 0 0 0,1 0 0 0 0,0-1 0 0 0,-1 1 0 0 0,2 0-1 0 0,3-2 680 0 0,0 0-1 0 0,0 0 0 0 0,11-1 1 0 0,-1 0 995 0 0,-13 2-1509 0 0,1 1-1 0 0,-1-1 1 0 0,1 1 0 0 0,-1 0-1 0 0,1 0 1 0 0,-1 0 0 0 0,1 0 0 0 0,3 1-1 0 0,-5-1-282 0 0,-1 0-1 0 0,0 0 1 0 0,1 0 0 0 0,-1 0-1 0 0,1 1 1 0 0,-1-1-1 0 0,1 0 1 0 0,-1 0-1 0 0,1 0 1 0 0,-1 1-1 0 0,0-1 1 0 0,1 0 0 0 0,-1 1-1 0 0,0-1 1 0 0,1 0-1 0 0,-1 1 1 0 0,0-1-1 0 0,1 0 1 0 0,-1 1 0 0 0,0 0-1 0 0,0-1-19 0 0,1 1-1 0 0,-1 0 0 0 0,0-1 1 0 0,0 1-1 0 0,0-1 0 0 0,-1 1 1 0 0,1 0-1 0 0,0-1 0 0 0,0 1 1 0 0,0-1-1 0 0,0 1 1 0 0,0 0-1 0 0,-1-1 0 0 0,1 1 1 0 0,0-1-1 0 0,-1 1 0 0 0,1-1 1 0 0,0 1-1 0 0,-1-1 1 0 0,0 1-1 0 0,-4 8 132 0 0,-1-1 1 0 0,1 0-1 0 0,1 1 1 0 0,0 0-1 0 0,0 0 0 0 0,0 1 1 0 0,1-1-1 0 0,1 1 1 0 0,0-1-1 0 0,0 1 1 0 0,1 0-1 0 0,0 0 0 0 0,1 19 1 0 0,0-23-179 0 0,1 1 1 0 0,0-1-1 0 0,0 0 1 0 0,0 0-1 0 0,1 0 1 0 0,0 0-1 0 0,0-1 1 0 0,0 1-1 0 0,1 0 1 0 0,0-1-1 0 0,0 0 1 0 0,1 1-1 0 0,-1-1 0 0 0,1-1 1 0 0,0 1-1 0 0,0 0 1 0 0,1-1-1 0 0,-1 0 1 0 0,1 0-1 0 0,0 0 1 0 0,0-1-1 0 0,0 0 1 0 0,8 4-1 0 0,-4-3-46 0 0,0 0 0 0 0,0-1 0 0 0,1 0 0 0 0,-1-1-1 0 0,1 0 1 0 0,0 0 0 0 0,-1-1 0 0 0,1 0 0 0 0,0-1-1 0 0,0 0 1 0 0,0-1 0 0 0,11-1 0 0 0,-12 0-473 0 0,-1 0-1 0 0,0-1 1 0 0,0 0 0 0 0,0 0 0 0 0,14-8 0 0 0,-14 6-990 0 0,0 0 0 0 0,-1-1 0 0 0,0 0 0 0 0,0 0 0 0 0,11-13 0 0 0,-7 6-408 0 0</inkml:trace>
</inkml:ink>
</file>

<file path=ppt/ink/ink6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4.9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 3137 0 0,'-15'4'3656'0'0,"5"-1"3834"0"0,6 1-6626 0 0,2 2-520 0 0,5 1 88 0 0,4 1-512 0 0,6 2 160 0 0,3-1-32 0 0,0-1-48 0 0,6-1-184 0 0,-3-1-24 0 0,4-3-32 0 0,1-2-216 0 0,-4 0-616 0 0,-1-1-96 0 0</inkml:trace>
</inkml:ink>
</file>

<file path=ppt/ink/ink6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5.3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75 512 0 0,'-1'-8'1241'0'0,"0"0"-1"0"0,0-1 1 0 0,-1 1-1 0 0,0 1 1 0 0,-3-10-1 0 0,0 0 1675 0 0,14 45 2898 0 0,2 5-3520 0 0,24 80-1602 0 0,-11-4 386 0 0,-6 1 1 0 0,9 222 0 0 0,-27-298-1099 0 0,3 46 42 0 0,-2-69-81 0 0,1 0 0 0 0,0-1 1 0 0,1 1-1 0 0,0 0 0 0 0,5 12 0 0 0,-7-22 4 0 0,-1 1 1 0 0,1 0-1 0 0,0-1 1 0 0,-1 1-1 0 0,1-1 1 0 0,0 0-1 0 0,0 1 1 0 0,0-1-1 0 0,0 0 1 0 0,0 1-1 0 0,0-1 1 0 0,1 0-1 0 0,-1 0 1 0 0,0 0-1 0 0,0 0 1 0 0,1 0-1 0 0,-1 0 1 0 0,1-1-1 0 0,-1 1 1 0 0,1 0-1 0 0,-1-1 0 0 0,1 1 1 0 0,-1-1-1 0 0,1 1 1 0 0,0-1-1 0 0,-1 0 1 0 0,1 0-1 0 0,0 0 1 0 0,-1 0-1 0 0,1 0 1 0 0,0 0-1 0 0,-1 0 1 0 0,1 0-1 0 0,2-1 1 0 0,2-1-705 0 0,0-1 0 0 0,0 0 0 0 0,0 0 0 0 0,-1 0 1 0 0,1 0-1 0 0,-1-1 0 0 0,7-6 0 0 0,5-4-2117 0 0</inkml:trace>
</inkml:ink>
</file>

<file path=ppt/ink/ink6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0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66 3577 0 0,'-13'2'8925'0'0,"12"-2"-8787"0"0,1 0 1 0 0,-1 0-1 0 0,1 0 0 0 0,-1 0 0 0 0,1-1 0 0 0,-1 1 0 0 0,1 0 1 0 0,-1 0-1 0 0,1 0 0 0 0,-1 0 0 0 0,1 0 0 0 0,0-1 0 0 0,-1 1 0 0 0,1 0 1 0 0,-1 0-1 0 0,1-1 0 0 0,0 1 0 0 0,-1 0 0 0 0,1-1 0 0 0,0 1 0 0 0,-1 0 1 0 0,1-1-1 0 0,0 1 0 0 0,-1-1 0 0 0,1 1 0 0 0,1-1-109 0 0,-1 1-1 0 0,1-1 1 0 0,0 1 0 0 0,0-1-1 0 0,0 1 1 0 0,0 0-1 0 0,-1 0 1 0 0,1-1 0 0 0,0 1-1 0 0,0 0 1 0 0,0 0-1 0 0,0 0 1 0 0,0 0 0 0 0,0 0-1 0 0,0 0 1 0 0,1 0-1 0 0,3 0 70 0 0,20-4 525 0 0,0-1-1 0 0,36-13 1 0 0,26-6-253 0 0,-73 21-378 0 0,0 1-1 0 0,1 1 1 0 0,-1 1 0 0 0,1 0-1 0 0,-1 0 1 0 0,26 5-1 0 0,-34-4 26 0 0,0 1-1 0 0,0-1 0 0 0,0 1 1 0 0,0 0-1 0 0,-1 0 0 0 0,1 1 1 0 0,-1 0-1 0 0,1 0 1 0 0,-1 0-1 0 0,0 1 0 0 0,0-1 1 0 0,0 1-1 0 0,-1 0 0 0 0,1 1 1 0 0,-1-1-1 0 0,0 1 0 0 0,0 0 1 0 0,4 6-1 0 0,-7-8 67 0 0,0 0 1 0 0,0 1-1 0 0,0-1 0 0 0,0 0 0 0 0,0 1 1 0 0,0-1-1 0 0,-1 1 0 0 0,0-1 0 0 0,0 1 1 0 0,0 5-1 0 0,-7 37 1231 0 0,1-15-718 0 0,6-26-521 0 0,-3 16 201 0 0,1 0-1 0 0,1 1 1 0 0,2 30-1 0 0,0-45-241 0 0,0-1 0 0 0,1 1 0 0 0,-1-1 0 0 0,1 0 0 0 0,1 1 0 0 0,4 9 0 0 0,-5-13-30 0 0,0 1 1 0 0,0-1-1 0 0,1 0 0 0 0,0 1 1 0 0,-1-1-1 0 0,1-1 0 0 0,0 1 1 0 0,0 0-1 0 0,0-1 0 0 0,1 1 0 0 0,-1-1 1 0 0,4 2-1 0 0,-3-3-5 0 0,1 1 1 0 0,-1-1-1 0 0,0 0 1 0 0,1 0-1 0 0,-1 0 0 0 0,1-1 1 0 0,-1 0-1 0 0,1 0 1 0 0,-1 0-1 0 0,1 0 0 0 0,-1-1 1 0 0,1 1-1 0 0,-1-1 0 0 0,0 0 1 0 0,1 0-1 0 0,-1-1 1 0 0,0 0-1 0 0,0 1 0 0 0,0-1 1 0 0,0-1-1 0 0,4-2 1 0 0,3-2-9 0 0,0-1 0 0 0,0 0 1 0 0,-1-1-1 0 0,0 0 0 0 0,16-18 1 0 0,-20 20 8 0 0,-1-1 0 0 0,1 1 0 0 0,-1-1 0 0 0,0 0 0 0 0,-1 0 1 0 0,0-1-1 0 0,-1 1 0 0 0,1-1 0 0 0,-1 0 0 0 0,-1 0 1 0 0,0 0-1 0 0,0 0 0 0 0,-1 0 0 0 0,0 0 0 0 0,-1-17 0 0 0,0 14 6 0 0,-1 1-1 0 0,-1 0 0 0 0,-5-21 1 0 0,5 27 4 0 0,1-1 1 0 0,-2 1-1 0 0,1-1 1 0 0,-1 1-1 0 0,1 0 1 0 0,-1 0-1 0 0,-1 0 1 0 0,1 0 0 0 0,-6-5-1 0 0,8 9-4 0 0,0 0 1 0 0,1 0-1 0 0,-1 0 1 0 0,0 1-1 0 0,0-1 0 0 0,0 0 1 0 0,0 1-1 0 0,0-1 1 0 0,0 0-1 0 0,0 1 0 0 0,0-1 1 0 0,-1 1-1 0 0,1 0 1 0 0,0-1-1 0 0,0 1 0 0 0,0 0 1 0 0,0 0-1 0 0,-1-1 0 0 0,1 1 1 0 0,-2 0-1 0 0,2 1-1 0 0,0-1 0 0 0,0 1-1 0 0,0-1 1 0 0,0 1 0 0 0,-1-1 0 0 0,1 1-1 0 0,1-1 1 0 0,-1 1 0 0 0,0 0-1 0 0,0 0 1 0 0,0-1 0 0 0,0 1 0 0 0,0 0-1 0 0,1 0 1 0 0,-1 0 0 0 0,0 0-1 0 0,0 2 1 0 0,-1 0 8 0 0,1 0 0 0 0,0 0 0 0 0,-1 0 0 0 0,1 0 0 0 0,1 0 0 0 0,-1 1 0 0 0,0-1 0 0 0,1 0 0 0 0,0 1 0 0 0,-1-1 0 0 0,1 0 0 0 0,1 1 0 0 0,-1-1-1 0 0,1 5 1 0 0,1-2-13 0 0,1 1-1 0 0,0-1 1 0 0,0 0-1 0 0,0 0 0 0 0,1 0 1 0 0,8 11-1 0 0,32 30 94 0 0,-29-31-78 0 0,14 16-1 0 0,101 158 110 0 0,-112-158-94 0 0,-1 1 0 0 0,-1 0 0 0 0,-2 1 0 0 0,-2 1 0 0 0,0 0-1 0 0,-3 0 1 0 0,-1 1 0 0 0,6 57 0 0 0,-14-86-19 0 0,0 0 0 0 0,0 0 0 0 0,0 0 0 0 0,-1-1 0 0 0,0 1-1 0 0,0 0 1 0 0,-1 0 0 0 0,1-1 0 0 0,-1 1 0 0 0,-1-1 0 0 0,-4 10 0 0 0,4-11-7 0 0,0 0-1 0 0,-1-1 1 0 0,1 1 0 0 0,-1-1 0 0 0,0 0 0 0 0,0 0 0 0 0,0 0-1 0 0,-1 0 1 0 0,0-1 0 0 0,1 1 0 0 0,-1-1 0 0 0,-1-1-1 0 0,-9 5 1 0 0,2-2 14 0 0,0-1 0 0 0,0-1 0 0 0,-1 0 0 0 0,0 0-1 0 0,1-2 1 0 0,-1 1 0 0 0,0-2 0 0 0,0 0 0 0 0,0-1 0 0 0,1 0 0 0 0,-24-5-1 0 0,27 3-3 0 0,1 1 0 0 0,0-1-1 0 0,-1-1 1 0 0,1 1-1 0 0,0-2 1 0 0,0 1 0 0 0,1-1-1 0 0,-1 0 1 0 0,1-1-1 0 0,0 0 1 0 0,1 0-1 0 0,0-1 1 0 0,0 0 0 0 0,0 0-1 0 0,1-1 1 0 0,0 0-1 0 0,-6-9 1 0 0,10 12-14 0 0,0-1 0 0 0,0 1 0 0 0,0-1 0 0 0,0 1 0 0 0,1-1 0 0 0,0 0 0 0 0,0 1 0 0 0,1-1 0 0 0,-1 0-1 0 0,1 0 1 0 0,1 0 0 0 0,-1 1 0 0 0,1-1 0 0 0,0 0 0 0 0,0 0 0 0 0,4-9 0 0 0,3-6-32 0 0,0 0 1 0 0,22-37-1 0 0,-18 38-29 0 0,1 0 0 0 0,0 1 0 0 0,1 0 0 0 0,1 1 1 0 0,1 1-1 0 0,1 0 0 0 0,0 1 0 0 0,1 1 0 0 0,1 1 0 0 0,21-13 0 0 0,-19 15-668 0 0,0 1 1 0 0,2 1-1 0 0,23-8 0 0 0,3 3-3428 0 0,-27 9 1326 0 0</inkml:trace>
</inkml:ink>
</file>

<file path=ppt/ink/ink6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6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240 64 512 0 0,'-11'-25'887'0'0,"10"21"-51"0"0,0 1 0 0 0,-1 0 0 0 0,1-1 0 0 0,-1 1 0 0 0,0 0 0 0 0,-3-5 0 0 0,4 7-582 0 0,0 0-1 0 0,0 0 0 0 0,0 0 1 0 0,-1 0-1 0 0,1 0 1 0 0,0 1-1 0 0,0-1 0 0 0,-1 0 1 0 0,1 1-1 0 0,0-1 0 0 0,-1 1 1 0 0,1-1-1 0 0,0 1 0 0 0,-1 0 1 0 0,1 0-1 0 0,-1 0 1 0 0,1-1-1 0 0,-1 1 0 0 0,1 1 1 0 0,0-1-1 0 0,-3 0 0 0 0,-3 2 170 0 0,0 0 0 0 0,0 0 0 0 0,1 0-1 0 0,0 1 1 0 0,-1 0 0 0 0,1 0-1 0 0,0 1 1 0 0,0-1 0 0 0,0 1 0 0 0,1 1-1 0 0,0-1 1 0 0,-7 7 0 0 0,2-1-73 0 0,1 1 0 0 0,0 0 0 0 0,1 0 0 0 0,0 1 1 0 0,-7 13-1 0 0,11-17-243 0 0,1 0 0 0 0,-1 0 0 0 0,2 0 0 0 0,-1 1 0 0 0,1-1 0 0 0,0 1 0 0 0,1-1 0 0 0,0 1 0 0 0,0 0 0 0 0,1 0 0 0 0,0-1 0 0 0,1 1 0 0 0,0 0 0 0 0,0-1 0 0 0,5 17 0 0 0,-3-15-78 0 0,1 0 1 0 0,0-1-1 0 0,1 1 0 0 0,0-1 0 0 0,1 0 0 0 0,-1 0 0 0 0,2 0 0 0 0,-1-1 0 0 0,1 0 0 0 0,0 0 1 0 0,1-1-1 0 0,16 13 0 0 0,-12-13-19 0 0,1 1 1 0 0,0-1-1 0 0,0-1 0 0 0,0-1 1 0 0,0 0-1 0 0,28 7 1 0 0,-20-8-13 0 0,0-1 0 0 0,-1 0 0 0 0,1-2 1 0 0,26-1-1 0 0,-37 0-15 0 0,-1-2 1 0 0,1 1-1 0 0,-1-1 1 0 0,1 0-1 0 0,-1-1 1 0 0,1 0 0 0 0,-1-1-1 0 0,0 0 1 0 0,-1 0-1 0 0,1-1 1 0 0,-1 0-1 0 0,10-8 1 0 0,-14 10 8 0 0,-1 0 1 0 0,1 0-1 0 0,-1-1 1 0 0,0 1 0 0 0,0-1-1 0 0,0 0 1 0 0,0 0-1 0 0,-1 0 1 0 0,0 0-1 0 0,0 0 1 0 0,0-1 0 0 0,0 1-1 0 0,0-1 1 0 0,-1 1-1 0 0,0-1 1 0 0,0 0-1 0 0,0 1 1 0 0,-1-1-1 0 0,1 0 1 0 0,-1 0 0 0 0,0 1-1 0 0,-1-1 1 0 0,1 0-1 0 0,-1 0 1 0 0,0 1-1 0 0,-3-10 1 0 0,-1 0 4 0 0,-1 1 0 0 0,0-1 0 0 0,-1 1 0 0 0,-1 1 0 0 0,0-1 1 0 0,-1 1-1 0 0,0 0 0 0 0,-21-19 0 0 0,13 15 7 0 0,0 1 0 0 0,-1 1 0 0 0,-1 1 0 0 0,0 0-1 0 0,-25-11 1 0 0,22 14-16 0 0,-1 1 0 0 0,0 1 0 0 0,-1 0 0 0 0,0 2 0 0 0,-47-6 0 0 0,65 12 13 0 0,1 0-1 0 0,-1 0 1 0 0,0 0-1 0 0,0 1 0 0 0,0-1 1 0 0,1 1-1 0 0,-1 1 1 0 0,0-1-1 0 0,1 1 1 0 0,-1 0-1 0 0,1 1 0 0 0,-7 3 1 0 0,9-5 3 0 0,1 1 0 0 0,-1 0 0 0 0,0 0 1 0 0,1 0-1 0 0,0 0 0 0 0,-1 0 0 0 0,1 0 0 0 0,0 1 0 0 0,0-1 0 0 0,0 1 1 0 0,1-1-1 0 0,-1 1 0 0 0,1 0 0 0 0,-1 0 0 0 0,1 0 0 0 0,0 0 1 0 0,0 0-1 0 0,0 0 0 0 0,0 0 0 0 0,1 0 0 0 0,-1 0 0 0 0,1 0 1 0 0,0 6-1 0 0,0-4-6 0 0,1 0 1 0 0,0 1 0 0 0,0-1 0 0 0,0 0-1 0 0,1-1 1 0 0,-1 1 0 0 0,1 0 0 0 0,0 0-1 0 0,1-1 1 0 0,-1 1 0 0 0,1-1 0 0 0,4 6-1 0 0,-1-4 0 0 0,-1 0-1 0 0,1-1 0 0 0,0 1 0 0 0,0-1 1 0 0,1 0-1 0 0,-1-1 0 0 0,11 5 0 0 0,-3-2-57 0 0,2 0 0 0 0,-1-2-1 0 0,1 1 1 0 0,0-2-1 0 0,0 0 1 0 0,0-2 0 0 0,19 2-1 0 0,4-2-1560 0 0,0-2 0 0 0,0-2-1 0 0,70-12 1 0 0,-80 8-466 0 0</inkml:trace>
</inkml:ink>
</file>

<file path=ppt/ink/ink6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38 395 2224 0 0,'-5'6'8573'0'0,"9"-2"-6696"0"0,5 2-1300 0 0,-4-1 20 0 0,0 0 0 0 0,-1 0 0 0 0,0 1 0 0 0,0-1 1 0 0,-1 1-1 0 0,5 9 0 0 0,16 40 1513 0 0,-17-36-1675 0 0,84 183 1916 0 0,-73-165-1988 0 0,24 69-1 0 0,8 19 175 0 0,-78-174-532 0 0,-3 1 1 0 0,-39-46-1 0 0,-20-30-126 0 0,77 103 101 0 0,1-1-1 0 0,1 0 1 0 0,1-1 0 0 0,1 0 0 0 0,1 0 0 0 0,1-1 0 0 0,1 0 0 0 0,-5-38 0 0 0,8 32 29 0 0,2 0 0 0 0,0-1 0 0 0,2 1 0 0 0,2 0 0 0 0,0 0 0 0 0,13-48 0 0 0,-13 66-9 0 0,1 1-1 0 0,0-1 1 0 0,1 1-1 0 0,0 0 1 0 0,1 0-1 0 0,0 0 1 0 0,1 1 0 0 0,0-1-1 0 0,10-10 1 0 0,-11 15-4 0 0,0 1 0 0 0,0-1 0 0 0,0 1 0 0 0,1 0 0 0 0,0 0 0 0 0,0 1 1 0 0,0 0-1 0 0,1 0 0 0 0,0 1 0 0 0,-1 0 0 0 0,1 0 0 0 0,0 0 0 0 0,0 1 1 0 0,12-1-1 0 0,-5 2 5 0 0,1 1 0 0 0,-1 0 1 0 0,0 1-1 0 0,1 1 0 0 0,-1 0 0 0 0,0 1 1 0 0,0 1-1 0 0,0 0 0 0 0,-1 1 1 0 0,1 1-1 0 0,-1 0 0 0 0,0 1 1 0 0,21 13-1 0 0,-18-8-336 0 0,1 1-1 0 0,-2 0 1 0 0,1 1-1 0 0,-2 1 1 0 0,0 0 0 0 0,-1 1-1 0 0,-1 1 1 0 0,0 0 0 0 0,14 26-1 0 0,-21-32-1057 0 0,-1 0-1 0 0,0 1 0 0 0,-1 0 1 0 0,4 15-1 0 0,-3-3-1996 0 0</inkml:trace>
</inkml:ink>
</file>

<file path=ppt/ink/ink6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7.6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 4217 0 0,'5'7'11058'0'0,"5"-2"-7140"0"0,14 1-5374 0 0,-11-4 2344 0 0,24 5-865 0 0,0-1 0 0 0,0-2-1 0 0,1-2 1 0 0,59-3 0 0 0,94-18-727 0 0,-65-2-5250 0 0,-97 15 3667 0 0</inkml:trace>
</inkml:ink>
</file>

<file path=ppt/ink/ink6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49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152 296 512 0 0,'-1'-2'828'0'0,"-1"1"1"0"0,0 0-1 0 0,1-1 0 0 0,-1 1 0 0 0,0 0 1 0 0,0 0-1 0 0,0 0 0 0 0,0 0 0 0 0,0 0 1 0 0,0 0-1 0 0,-1 1 0 0 0,-2-1 0 0 0,4 1-735 0 0,0-1 0 0 0,1 1 0 0 0,-1 0 0 0 0,0 1 0 0 0,1-1 0 0 0,-1 0 0 0 0,0 0-1 0 0,1 0 1 0 0,-1 0 0 0 0,0 0 0 0 0,0 1 0 0 0,1-1 0 0 0,-1 0 0 0 0,1 1 0 0 0,-1-1 0 0 0,0 0 0 0 0,1 1-1 0 0,-1-1 1 0 0,1 1 0 0 0,-1-1 0 0 0,1 1 0 0 0,-1-1 0 0 0,1 1 0 0 0,-1-1 0 0 0,1 1 0 0 0,0 0 0 0 0,-1-1-1 0 0,1 1 1 0 0,0 0 0 0 0,-1-1 0 0 0,1 1 0 0 0,0 0 0 0 0,0-1 0 0 0,0 1 0 0 0,0 0 0 0 0,-1-1 0 0 0,1 1-1 0 0,0 0 1 0 0,0-1 0 0 0,0 1 0 0 0,1 0 0 0 0,-1 1 0 0 0,0 5 316 0 0,1 1 0 0 0,1 0 1 0 0,-1-1-1 0 0,1 1 0 0 0,0-1 1 0 0,1 0-1 0 0,3 8 0 0 0,8 23 186 0 0,-7-13-315 0 0,30 132 1149 0 0,-33-136-1217 0 0,-2 1 0 0 0,0-1 1 0 0,-2 1-1 0 0,0-1 1 0 0,-6 34-1 0 0,5-46-125 0 0,-6 25 132 0 0,6-32-197 0 0,1 0 1 0 0,-1 0-1 0 0,0 0 1 0 0,1 0-1 0 0,-1 0 1 0 0,0-1-1 0 0,0 1 1 0 0,0 0-1 0 0,-1-1 1 0 0,1 1-1 0 0,0-1 0 0 0,-1 1 1 0 0,1-1-1 0 0,-3 2 1 0 0,3-3-12 0 0,0 1 0 0 0,0-1 0 0 0,0 0 0 0 0,0 1 0 0 0,0-1 0 0 0,0 0 0 0 0,0 0 0 0 0,0 0 0 0 0,0 0 0 0 0,0 0 0 0 0,1 0 0 0 0,-1 0 0 0 0,0-1 0 0 0,0 1 0 0 0,0 0 0 0 0,0 0 0 0 0,0-1 0 0 0,0 1 0 0 0,0 0 0 0 0,0-1 0 0 0,0 1 0 0 0,1-1 0 0 0,-1 0 0 0 0,0 1 0 0 0,0-1 1 0 0,1 1-1 0 0,-1-1 0 0 0,0 0 0 0 0,0-1 0 0 0,-19-25 92 0 0,17 23-106 0 0,-6-13 9 0 0,0-1 1 0 0,2 0 0 0 0,0 0 0 0 0,-9-37-1 0 0,2 5-25 0 0,2 7 29 0 0,2 0-1 0 0,1-1 0 0 0,3 0 1 0 0,1-1-1 0 0,3 1 0 0 0,3-60 1 0 0,0 87-11 0 0,0 1 0 0 0,1-1 0 0 0,1 1 0 0 0,1 0 0 0 0,6-19 1 0 0,-9 30-1 0 0,1 1 1 0 0,0 0 0 0 0,-1 0 0 0 0,2 1 0 0 0,-1-1 0 0 0,0 0 0 0 0,1 1 0 0 0,-1-1 0 0 0,1 1 0 0 0,0 0 0 0 0,0 0 0 0 0,1 0 0 0 0,-1 0 0 0 0,1 0 0 0 0,-1 1 0 0 0,1 0-1 0 0,0 0 1 0 0,0 0 0 0 0,0 0 0 0 0,0 0 0 0 0,0 1 0 0 0,0 0 0 0 0,0-1 0 0 0,8 1 0 0 0,-6 0 1 0 0,1 1 0 0 0,-1 0 0 0 0,1 0 0 0 0,0 1 0 0 0,-1 0 0 0 0,1 0 0 0 0,-1 1 0 0 0,1-1-1 0 0,11 6 1 0 0,-9-2 4 0 0,1 0-1 0 0,-1 0 0 0 0,0 1 0 0 0,-1 0 0 0 0,13 12 0 0 0,-2 1 24 0 0,-1 1-1 0 0,-1 0 0 0 0,-1 2 0 0 0,14 23 1 0 0,-14-18 71 0 0,-2 0 1 0 0,0 1-1 0 0,-2 0 1 0 0,13 48-1 0 0,-19-51 60 0 0,-1 0 0 0 0,3 44-1 0 0,-7-39 31 0 0,-4 35 0 0 0,4-64-186 0 0,-1-1 0 0 0,0 1-1 0 0,0-1 1 0 0,0 1 0 0 0,0 0 0 0 0,0-1 0 0 0,0 1 0 0 0,-1-1 0 0 0,1 1 0 0 0,0 0 0 0 0,0-1 0 0 0,0 1 0 0 0,-1-1 0 0 0,1 1 0 0 0,0-1 0 0 0,0 1 0 0 0,-1-1 0 0 0,1 1-1 0 0,0-1 1 0 0,-1 1 0 0 0,1-1 0 0 0,-1 1 0 0 0,0 0 0 0 0,1-2-1 0 0,-1 1-1 0 0,1-1 1 0 0,-1 1 0 0 0,1-1-1 0 0,-1 1 1 0 0,1-1 0 0 0,0 1-1 0 0,-1-1 1 0 0,1 1 0 0 0,0-1-1 0 0,-1 1 1 0 0,1-1 0 0 0,0 0-1 0 0,0 1 1 0 0,0-1-1 0 0,0 0 1 0 0,0 1 0 0 0,0-1-1 0 0,-1 1 1 0 0,1-1 0 0 0,1-1-1 0 0,-1-13-26 0 0,0 0 0 0 0,1-1-1 0 0,1 1 1 0 0,7-27 0 0 0,20-128-301 0 0,-21 107 178 0 0,27-102-1 0 0,-29 145 132 0 0,12-25 0 0 0,-15 39 11 0 0,1-1 1 0 0,-1 1-1 0 0,1-1 1 0 0,0 1-1 0 0,1 0 0 0 0,0 1 1 0 0,6-8-1 0 0,-10 12 4 0 0,1 0 0 0 0,-1 0 0 0 0,1 0 0 0 0,-1 0 0 0 0,1 0 0 0 0,0 0-1 0 0,-1 0 1 0 0,1 0 0 0 0,0 0 0 0 0,0 1 0 0 0,-1-1 0 0 0,1 1 0 0 0,0-1 0 0 0,0 1 0 0 0,0 0 0 0 0,0 0 0 0 0,0 0-1 0 0,-1 0 1 0 0,1 0 0 0 0,0 0 0 0 0,0 0 0 0 0,0 1 0 0 0,0-1 0 0 0,0 0 0 0 0,-1 1 0 0 0,1 0 0 0 0,0-1-1 0 0,0 1 1 0 0,-1 0 0 0 0,1 0 0 0 0,-1 0 0 0 0,1 0 0 0 0,-1 0 0 0 0,1 1 0 0 0,1 1 0 0 0,4 4 29 0 0,0 1 1 0 0,0 1 0 0 0,0-1 0 0 0,9 19-1 0 0,-13-22-10 0 0,18 29 20 0 0,-3 1-1 0 0,0 0 1 0 0,-3 1 0 0 0,-1 1-1 0 0,-1 0 1 0 0,-2 1-1 0 0,-2 0 1 0 0,5 44 0 0 0,-11-36-17 0 0,-2-26-7 0 0,1-1 0 0 0,5 25 1 0 0,-7-42-29 0 0,1 0 1 0 0,-1 0-1 0 0,1 0 1 0 0,0 0 0 0 0,-1 0-1 0 0,1 0 1 0 0,0 0 0 0 0,0 0-1 0 0,0 0 1 0 0,1-1-1 0 0,-1 1 1 0 0,0 0 0 0 0,1-1-1 0 0,-1 1 1 0 0,1-1 0 0 0,-1 0-1 0 0,1 1 1 0 0,0-1 0 0 0,-1 0-1 0 0,1 0 1 0 0,0 0-1 0 0,0 0 1 0 0,0 0 0 0 0,3 0-1 0 0,-2 0-187 0 0,1-1-1 0 0,-1 0 1 0 0,0 0-1 0 0,0 0 1 0 0,1 0-1 0 0,-1 0 1 0 0,0-1-1 0 0,1 0 1 0 0,-1 1-1 0 0,0-1 1 0 0,0-1-1 0 0,0 1 1 0 0,0 0-1 0 0,5-4 1 0 0,38-25-8297 0 0,-28 20 3558 0 0</inkml:trace>
</inkml:ink>
</file>

<file path=ppt/ink/ink6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1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133 90 512 0 0,'0'0'248'0'0,"-1"-1"0"0"0,1 1-1 0 0,-1-1 1 0 0,1 1 0 0 0,-1-1 0 0 0,1 1-1 0 0,-1 0 1 0 0,1-1 0 0 0,-1 1-1 0 0,1 0 1 0 0,-1-1 0 0 0,1 1 0 0 0,-1 0-1 0 0,0 0 1 0 0,1-1 0 0 0,-1 1 0 0 0,0 0-1 0 0,1 0 1 0 0,-1 0 0 0 0,0 0 0 0 0,1 0-1 0 0,-1 0 1 0 0,0 0 0 0 0,1 0-1 0 0,-1 0 1 0 0,1 0 0 0 0,-2 1 0 0 0,0 0 298 0 0,0 0 0 0 0,0 0 1 0 0,1 1-1 0 0,-1-1 0 0 0,1 1 1 0 0,-1-1-1 0 0,-1 3 0 0 0,-8 7 843 0 0,2-2-818 0 0,0-1 0 0 0,1 2 0 0 0,0-1-1 0 0,0 1 1 0 0,1 0 0 0 0,0 0 0 0 0,1 1-1 0 0,0 0 1 0 0,1 0 0 0 0,-8 24 0 0 0,11-29-552 0 0,2-1 0 0 0,-1 1 0 0 0,0-1 0 0 0,1 1 0 0 0,0 0 0 0 0,0-1 0 0 0,1 1 0 0 0,0 0 0 0 0,0-1 1 0 0,0 1-1 0 0,0-1 0 0 0,1 1 0 0 0,0-1 0 0 0,0 0 0 0 0,1 0 0 0 0,-1 0 0 0 0,1 0 0 0 0,0 0 0 0 0,0-1 0 0 0,1 1 0 0 0,0-1 0 0 0,-1 0 0 0 0,1 0 1 0 0,1 0-1 0 0,-1 0 0 0 0,0-1 0 0 0,1 1 0 0 0,0-1 0 0 0,0-1 0 0 0,0 1 0 0 0,0-1 0 0 0,0 0 0 0 0,0 0 0 0 0,1 0 0 0 0,-1 0 0 0 0,1-1 0 0 0,-1 0 1 0 0,1-1-1 0 0,7 1 0 0 0,-3-1-57 0 0,0-1 1 0 0,-1-1 0 0 0,1 1-1 0 0,0-1 1 0 0,-1-1 0 0 0,0 0-1 0 0,1 0 1 0 0,-1-1 0 0 0,-1 0 0 0 0,1-1-1 0 0,0 0 1 0 0,-1 0 0 0 0,13-12-1 0 0,-16 13 17 0 0,0 0 0 0 0,-1 0 0 0 0,1-1 0 0 0,-1 0-1 0 0,0 0 1 0 0,0 0 0 0 0,-1 0 0 0 0,0 0 0 0 0,0-1-1 0 0,0 1 1 0 0,-1-1 0 0 0,1 0 0 0 0,-1 0 0 0 0,-1 0 0 0 0,1 0-1 0 0,-1 0 1 0 0,0-1 0 0 0,0 1 0 0 0,-1 0 0 0 0,0 0-1 0 0,0-1 1 0 0,-2-7 0 0 0,-1-5-73 0 0,-2 1 0 0 0,-1 0 0 0 0,-13-32 0 0 0,14 39 80 0 0,-1 1 0 0 0,1 0 0 0 0,-1 1 1 0 0,-1 0-1 0 0,0 0 0 0 0,0 0 0 0 0,-15-13 0 0 0,19 20 22 0 0,1 0 0 0 0,-1 0 0 0 0,0 0 0 0 0,0 1 0 0 0,0-1 0 0 0,0 1 0 0 0,0-1 0 0 0,0 1 0 0 0,-1 0 0 0 0,1 0 0 0 0,0 0-1 0 0,0 1 1 0 0,-1-1 0 0 0,1 1 0 0 0,-5 0 0 0 0,4 0 12 0 0,-1 1 0 0 0,0 0 0 0 0,1 0 0 0 0,-1 0 0 0 0,1 0 0 0 0,-1 1 0 0 0,1 0 0 0 0,0 0 0 0 0,-1 0 0 0 0,-3 3-1 0 0,1 0 46 0 0,1 0 0 0 0,-1 0 0 0 0,1 0 0 0 0,0 1 0 0 0,0 0 0 0 0,1 1 0 0 0,0-1 0 0 0,0 1-1 0 0,0 0 1 0 0,1 0 0 0 0,0 0 0 0 0,-3 10 0 0 0,2-3 89 0 0,1 1 0 0 0,0 0 1 0 0,1 0-1 0 0,0 0 0 0 0,2 0 1 0 0,-1 30-1 0 0,3-34-90 0 0,0-1 0 0 0,0 0 0 0 0,1 1 0 0 0,1-1 1 0 0,-1 0-1 0 0,2 0 0 0 0,-1-1 0 0 0,1 1 0 0 0,1-1 0 0 0,0 0 1 0 0,7 11-1 0 0,-10-18-63 0 0,-1 1-1 0 0,1-1 1 0 0,0 1 0 0 0,0-1 0 0 0,1 0 0 0 0,-1 0 0 0 0,0 0 0 0 0,1 0 0 0 0,0 0 0 0 0,-1-1 0 0 0,1 1 0 0 0,0-1 0 0 0,0 1 0 0 0,-1-1-1 0 0,1 0 1 0 0,0 0 0 0 0,0 0 0 0 0,0-1 0 0 0,1 1 0 0 0,-1-1 0 0 0,0 0 0 0 0,0 0 0 0 0,5 0 0 0 0,-1-1-23 0 0,-1-1 1 0 0,0 1 0 0 0,1-1 0 0 0,-1-1-1 0 0,0 1 1 0 0,0-1 0 0 0,-1 0-1 0 0,1 0 1 0 0,-1-1 0 0 0,8-5 0 0 0,-2 0-45 0 0,-1 0 0 0 0,1 0 0 0 0,-1-1 0 0 0,-1-1 0 0 0,14-18 0 0 0,-18 21 10 0 0,-1 0 0 0 0,0-1 0 0 0,0 1 0 0 0,0-1 0 0 0,-1 0 0 0 0,0 0 0 0 0,-1 0 0 0 0,0-1-1 0 0,1-10 1 0 0,-1 2-10 0 0,-1 1-1 0 0,0-1 0 0 0,-2 0 1 0 0,0 1-1 0 0,-5-29 0 0 0,6 45 77 0 0,0 0-1 0 0,0 0 1 0 0,-1 0-1 0 0,1 0 1 0 0,0 0-1 0 0,0 0 0 0 0,-1 0 1 0 0,1 1-1 0 0,-1-1 1 0 0,1 0-1 0 0,-1 0 1 0 0,1 0-1 0 0,-1 0 1 0 0,0 1-1 0 0,1-1 1 0 0,-1 0-1 0 0,0 0 0 0 0,1 1 1 0 0,-1-1-1 0 0,0 1 1 0 0,0-1-1 0 0,0 0 1 0 0,-1 0-1 0 0,1 1 3 0 0,0 0 1 0 0,0 0-1 0 0,0 0 0 0 0,0 1 0 0 0,0-1 0 0 0,0 0 1 0 0,0 0-1 0 0,0 1 0 0 0,0-1 0 0 0,0 0 1 0 0,0 1-1 0 0,0-1 0 0 0,0 1 0 0 0,0-1 1 0 0,0 1-1 0 0,0-1 0 0 0,0 1 0 0 0,0 1 1 0 0,-3 1 29 0 0,0 1 1 0 0,1 0-1 0 0,0 0 1 0 0,0 0 0 0 0,0 0-1 0 0,0 1 1 0 0,0-1 0 0 0,-1 6-1 0 0,2-6-8 0 0,0 1 0 0 0,1 0 0 0 0,0 0 0 0 0,0 0 0 0 0,0 1 0 0 0,1-1 1 0 0,0 0-1 0 0,0 0 0 0 0,0 0 0 0 0,0 0 0 0 0,1 0 0 0 0,0 0 0 0 0,0 1 0 0 0,3 8 0 0 0,-1-7-1 0 0,1 0 0 0 0,0 0-1 0 0,0-1 1 0 0,0 1 0 0 0,1-1 0 0 0,-1 0 0 0 0,2 0-1 0 0,-1-1 1 0 0,9 7 0 0 0,1 2-2 0 0,1-2 1 0 0,1 0-1 0 0,0-1 1 0 0,1-1-1 0 0,0 0 1 0 0,33 12-1 0 0,-39-18-161 0 0,-1-1 0 0 0,1 0 0 0 0,0-1 0 0 0,0 0 0 0 0,-1-1 0 0 0,1 0 0 0 0,0-1 0 0 0,0 0 0 0 0,0-1 0 0 0,0-1 0 0 0,0 1 0 0 0,20-7 0 0 0,36-16-5714 0 0,-54 17 3535 0 0</inkml:trace>
</inkml:ink>
</file>

<file path=ppt/ink/ink6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0 3161 0 0,'-5'3'8761'0'0,"-3"-2"-5120"0"0,1 0-3036 0 0,17 7 179 0 0,36 18 1153 0 0,-19-12-962 0 0,-1 2 0 0 0,36 27 0 0 0,209 184-64 0 0,-253-212-963 0 0,23 14 1 0 0,-34-24-95 0 0,1-1 0 0 0,-1 0 0 0 0,1-1 0 0 0,0 1 0 0 0,0-2 0 0 0,13 4 1 0 0,-20-6 31 0 0,-1 0 0 0 0,1 0 0 0 0,0 0 0 0 0,-1 0 0 0 0,1 0 0 0 0,0 0 0 0 0,0 0 0 0 0,-1 0 0 0 0,1 0 0 0 0,0 0 0 0 0,-1-1 0 0 0,1 1 0 0 0,0 0 0 0 0,-1 0 0 0 0,1-1 0 0 0,-1 1 0 0 0,1-1 0 0 0,0 1 0 0 0,-1 0 0 0 0,1-1 0 0 0,-1 1 0 0 0,1-1 0 0 0,-1 1 0 0 0,1-1 0 0 0,-1 0 0 0 0,0 1 0 0 0,1-1 0 0 0,-1 1 0 0 0,0-1 0 0 0,1 0 0 0 0,-1 0 0 0 0,1-2-977 0 0,0 1 1 0 0,0-1-1 0 0,-1 1 0 0 0,1-1 0 0 0,-1 0 1 0 0,0 1-1 0 0,1-4 0 0 0,-1-3-1199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2.4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17 8 0 0,'-7'-9'4374'0'0,"2"1"2047"0"0,9 12-3222 0 0,-3-3-3040 0 0,0 1 262 0 0,1-1 0 0 0,-1 1 0 0 0,1-1 0 0 0,0 1 0 0 0,0-1 0 0 0,-1 0 0 0 0,1 0 0 0 0,0 0 0 0 0,0 0 0 0 0,0 0 0 0 0,4 1 0 0 0,8 8 1206 0 0,-13-10-1567 0 0,-1 0 0 0 0,0 0 0 0 0,1 0 0 0 0,-1 1 0 0 0,0-1-1 0 0,1 0 1 0 0,-1 0 0 0 0,0 1 0 0 0,1-1 0 0 0,-1 0 0 0 0,0 1 0 0 0,1-1-1 0 0,-1 0 1 0 0,0 1 0 0 0,0-1 0 0 0,0 0 0 0 0,1 1 0 0 0,-1-1 0 0 0,0 1-1 0 0,0-1 1 0 0,0 0 0 0 0,0 1 0 0 0,0-1 0 0 0,0 1 0 0 0,0-1 0 0 0,0 1-1 0 0,0-1 1 0 0,0 0 0 0 0,0 1 0 0 0,0-1 0 0 0,0 1 0 0 0,0 0 0 0 0,-1-1-1 0 0,0 1 0 0 0,0-1 1 0 0,0 1-1 0 0,-1-1 1 0 0,1 0-1 0 0,0 1 0 0 0,0-1 1 0 0,0 0-1 0 0,0 0 1 0 0,-1 0-1 0 0,1 0 0 0 0,0 0 1 0 0,0 0-1 0 0,-2 0 1 0 0,-1 0 562 0 0,5 1-412 0 0,3-4-122 0 0,1-1 4 0 0,-4 4-65 0 0,1-2 337 0 0,-2 0-254 0 0,0 2-62 0 0,-2 18 68 0 0,-1 72 115 0 0,0-50-136 0 0,5 73 1 0 0,36 84-105 0 0,-21-120-52 0 0,-14-62 6 0 0,0-1 1 0 0,11 25-1 0 0,-14-38 43 0 0,0-1-1 0 0,1 1 1 0 0,-1-1 0 0 0,0 0-1 0 0,0 1 1 0 0,0-1 0 0 0,1 1-1 0 0,-1-1 1 0 0,0 1 0 0 0,1-1-1 0 0,-1 0 1 0 0,0 1 0 0 0,1-1-1 0 0,-1 0 1 0 0,0 0 0 0 0,1 1-1 0 0,-1-1 1 0 0,1 0 0 0 0,-1 0-1 0 0,0 1 1 0 0,1-1 0 0 0,-1 0 0 0 0,1 0-1 0 0,-1 0 1 0 0,1 0 0 0 0,-1 0-1 0 0,1 1 1 0 0,-1-1 0 0 0,1 0-1 0 0,-1 0 1 0 0,1 0 0 0 0,-1-1-1 0 0,1 1 1 0 0,-1 0 0 0 0,0 0-1 0 0,1 0 1 0 0,-1 0 0 0 0,1 0-1 0 0,-1 0 1 0 0,1-1 0 0 0,-1 1-1 0 0,1 0 1 0 0,-1 0 0 0 0,0-1-1 0 0,1 1 1 0 0,-1 0 0 0 0,0-1-1 0 0,1 1 1 0 0,17-20-2064 0 0,-16 18 1398 0 0,0 0-112 0 0,-1 0 1 0 0,1-1-1 0 0,-1 1 0 0 0,1 0 0 0 0,-1 0 1 0 0,0-1-1 0 0,0 1 0 0 0,0-1 0 0 0,0 1 1 0 0,0-4-1 0 0,2-6-4191 0 0</inkml:trace>
</inkml:ink>
</file>

<file path=ppt/ink/ink6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0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403 1 2232 0 0,'-45'13'9574'0'0,"36"-9"-9033"0"0,-1 0 0 0 0,1 1 1 0 0,-1 0-1 0 0,1 1 0 0 0,1 0 0 0 0,-1 0 0 0 0,1 1 1 0 0,-8 8-1 0 0,-17 20 803 0 0,2 1-1 0 0,-47 69 1 0 0,51-60-1511 0 0,1 1 1 0 0,-26 64-1 0 0,43-93-657 0 0,7-14 148 0 0,0-1 0 0 0,1 1-1 0 0,-1 0 1 0 0,1-1 0 0 0,0 1-1 0 0,0 0 1 0 0,0 0 0 0 0,-1 5 0 0 0,3-3-2252 0 0</inkml:trace>
</inkml:ink>
</file>

<file path=ppt/ink/ink6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415 218 512 0 0,'2'-4'644'0'0,"0"0"1"0"0,0 1-1 0 0,-1-1 0 0 0,1 0 0 0 0,-1 0 0 0 0,0 0 1 0 0,0 0-1 0 0,-1 0 0 0 0,1 0 0 0 0,-1 0 1 0 0,0 0-1 0 0,0 0 0 0 0,0 0 0 0 0,0 0 0 0 0,-1 0 1 0 0,-1-8-1 0 0,-1 2 82 0 0,-1-1-1 0 0,0 1 1 0 0,0-1 0 0 0,-1 1-1 0 0,-6-10 1 0 0,8 15-440 0 0,-1-1-1 0 0,0 1 0 0 0,-1-1 1 0 0,1 1-1 0 0,-1 0 1 0 0,0 1-1 0 0,0-1 1 0 0,0 1-1 0 0,-12-7 1 0 0,13 8-167 0 0,-1 1 1 0 0,1 0 0 0 0,-1 1 0 0 0,1-1 0 0 0,-1 1-1 0 0,0 0 1 0 0,0 0 0 0 0,0 0 0 0 0,0 0 0 0 0,1 1-1 0 0,-1 0 1 0 0,0 0 0 0 0,0 1 0 0 0,-6 0 0 0 0,0 2 53 0 0,0 0 0 0 0,1 1 1 0 0,-1 0-1 0 0,1 0 1 0 0,0 1-1 0 0,0 1 0 0 0,0 0 1 0 0,1 0-1 0 0,0 1 1 0 0,0 0-1 0 0,0 0 0 0 0,-13 16 1 0 0,7-4 171 0 0,0 0 0 0 0,1 1 0 0 0,1 0 0 0 0,-20 43 0 0 0,28-53-291 0 0,1 1 1 0 0,-1 0-1 0 0,2 0 0 0 0,0 0 0 0 0,0 0 0 0 0,1 1 1 0 0,0-1-1 0 0,1 1 0 0 0,0 0 0 0 0,1-1 1 0 0,0 1-1 0 0,1 0 0 0 0,1-1 0 0 0,-1 1 0 0 0,2-1 1 0 0,0 0-1 0 0,0 1 0 0 0,1-1 0 0 0,7 14 0 0 0,-1-8-46 0 0,0 0-1 0 0,2-1 0 0 0,0 0 0 0 0,0-1 0 0 0,1-1 0 0 0,1 0 0 0 0,1-1 1 0 0,0 0-1 0 0,1-1 0 0 0,0-1 0 0 0,0 0 0 0 0,1-1 0 0 0,30 12 0 0 0,-28-14-151 0 0,0-1 0 0 0,0-1 0 0 0,1-1 0 0 0,0-1 0 0 0,0-1 0 0 0,0 0 0 0 0,0-2-1 0 0,0 0 1 0 0,1-1 0 0 0,-1-1 0 0 0,0-1 0 0 0,0-1 0 0 0,24-6 0 0 0,-15 0-1212 0 0,1-1-1 0 0,39-20 1 0 0,-49 20-463 0 0,-1-1 1 0 0,-1-1-1 0 0,0 0 0 0 0,21-19 0 0 0,-16 8-8 0 0</inkml:trace>
</inkml:ink>
</file>

<file path=ppt/ink/ink6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1.8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5 146 1344 0 0,'-2'-11'1310'0'0,"1"0"-1"0"0,0-1 1 0 0,1 1-1 0 0,0 0 1 0 0,1 0-1 0 0,0 0 1 0 0,1 0-1 0 0,0 0 1 0 0,7-20-1 0 0,-9 30-1227 0 0,0 0-1 0 0,1 1 1 0 0,-1-1 0 0 0,0 0-1 0 0,0 1 1 0 0,0-1 0 0 0,1 1-1 0 0,-1-1 1 0 0,0 0 0 0 0,1 1-1 0 0,-1-1 1 0 0,1 1-1 0 0,-1-1 1 0 0,1 1 0 0 0,-1-1-1 0 0,1 1 1 0 0,-1-1 0 0 0,1 1-1 0 0,-1-1 1 0 0,1 1 0 0 0,0 0-1 0 0,-1-1 1 0 0,1 1 0 0 0,-1 0-1 0 0,1 0 1 0 0,0-1-1 0 0,-1 1 1 0 0,1 0 0 0 0,0 0-1 0 0,-1 0 1 0 0,1 0 0 0 0,0 0-1 0 0,0 0 1 0 0,-1 0 0 0 0,1 0-1 0 0,0 0 1 0 0,-1 0 0 0 0,1 0-1 0 0,0 1 1 0 0,-1-1-1 0 0,2 0 1 0 0,-1 1 18 0 0,1 0 0 0 0,-1 0 0 0 0,0 0 0 0 0,0 0-1 0 0,1 0 1 0 0,-1 0 0 0 0,0 0 0 0 0,0 0 0 0 0,0 0 0 0 0,0 0 0 0 0,0 0-1 0 0,0 1 1 0 0,-1-1 0 0 0,1 0 0 0 0,0 1 0 0 0,-1-1 0 0 0,1 1 0 0 0,0 2 0 0 0,2 20 334 0 0,-1 0 1 0 0,-2 1-1 0 0,0-1 1 0 0,-7 43-1 0 0,4-30-51 0 0,-1-4-156 0 0,3 0 0 0 0,0 0 0 0 0,3 0 0 0 0,0 0 0 0 0,2-1 0 0 0,9 35 0 0 0,-9-52-264 0 0,0 1 8 0 0,1 0 1 0 0,12 29-1 0 0,-16-42 5 0 0,1 0 0 0 0,-1 0 0 0 0,1 1 0 0 0,0-1 0 0 0,0 0 0 0 0,1 0 0 0 0,-1-1 0 0 0,1 1 0 0 0,-1 0 0 0 0,1-1 0 0 0,0 0 0 0 0,0 0 0 0 0,0 1 0 0 0,0-2 1 0 0,0 1-1 0 0,0 0 0 0 0,1-1 0 0 0,6 3 0 0 0,-8-4-94 0 0,0 1 0 0 0,0-1 0 0 0,0 0 0 0 0,0 0 0 0 0,0 0 0 0 0,0 0 0 0 0,0-1 0 0 0,0 1 0 0 0,0 0 0 0 0,0-1 0 0 0,0 1 0 0 0,-1-1 0 0 0,1 0 0 0 0,0 0 0 0 0,0 0 0 0 0,0 0 0 0 0,2-1 0 0 0,0-2-945 0 0,0 1-1 0 0,-1 0 1 0 0,1-1-1 0 0,-1 0 1 0 0,6-7-1 0 0,-2-3-2064 0 0</inkml:trace>
</inkml:ink>
</file>

<file path=ppt/ink/ink6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2.2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76 176 1120 0 0,'-6'-3'6757'0'0,"-4"-7"-5128"0"0,7 6-275 0 0,-4-2-458 0 0,0 0 0 0 0,1-1 0 0 0,0 0 0 0 0,0 0 0 0 0,0 0 0 0 0,-5-11 0 0 0,10 16-845 0 0,0 0 0 0 0,0 0 0 0 0,0 0 0 0 0,0 0 1 0 0,1 0-1 0 0,-1 0 0 0 0,1 0 0 0 0,-1 0 0 0 0,1 0 1 0 0,0 0-1 0 0,-1 0 0 0 0,1 0 0 0 0,0 0 0 0 0,1-1 1 0 0,-1 1-1 0 0,0 0 0 0 0,1 0 0 0 0,-1 0 0 0 0,1 0 0 0 0,-1 0 1 0 0,1 0-1 0 0,0 0 0 0 0,0 0 0 0 0,0 1 0 0 0,0-1 1 0 0,0 0-1 0 0,0 0 0 0 0,1 1 0 0 0,-1-1 0 0 0,1 1 0 0 0,-1-1 1 0 0,1 1-1 0 0,2-2 0 0 0,3-2-58 0 0,1 1 0 0 0,0 0 0 0 0,-1 0 1 0 0,1 1-1 0 0,0 0 0 0 0,1 0 0 0 0,-1 1 0 0 0,0 0 0 0 0,1 0 0 0 0,0 1 1 0 0,-1 0-1 0 0,1 1 0 0 0,-1 0 0 0 0,14 2 0 0 0,3 1-7 0 0,-1 1 0 0 0,0 1 0 0 0,43 15 0 0 0,-20-3-30 0 0,50 26-1 0 0,-75-31 37 0 0,0 0 0 0 0,-1 1 0 0 0,-1 2 0 0 0,22 19 0 0 0,-35-28 9 0 0,0 1 0 0 0,-1 0 0 0 0,0 0 0 0 0,0 1 1 0 0,-1 0-1 0 0,0 0 0 0 0,0 0 0 0 0,-1 0 0 0 0,4 12 0 0 0,-6-16 18 0 0,-1 0-1 0 0,0 0 1 0 0,0 0-1 0 0,0 1 1 0 0,-1-1-1 0 0,0 0 1 0 0,1 1-1 0 0,-1-1 1 0 0,-1 0 0 0 0,1 0-1 0 0,-1 1 1 0 0,1-1-1 0 0,-1 0 1 0 0,0 0-1 0 0,-1 0 1 0 0,1 0-1 0 0,-1 0 1 0 0,0 0-1 0 0,0 0 1 0 0,0 0-1 0 0,0-1 1 0 0,-4 5-1 0 0,-1 0 24 0 0,-1 0-1 0 0,0-1 0 0 0,0 0 0 0 0,-1-1 0 0 0,0 0 0 0 0,0 0 0 0 0,-1 0 0 0 0,0-2 0 0 0,-12 6 1 0 0,-7 0 26 0 0,-61 14 1 0 0,59-18-437 0 0,1-2 0 0 0,-1-1 0 0 0,-1-1 0 0 0,1-1 0 0 0,-60-8 0 0 0,83 6-1360 0 0,-1-1-1 0 0,1 0 0 0 0,-10-4 1 0 0,0-3-2855 0 0</inkml:trace>
</inkml:ink>
</file>

<file path=ppt/ink/ink6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19:56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118 360 512 0 0,'0'0'15'0'0,"0"-1"0"0"0,0 1 0 0 0,0-1-1 0 0,-1 1 1 0 0,1 0 0 0 0,0-1 0 0 0,0 1 0 0 0,0-1 0 0 0,-1 1-1 0 0,1 0 1 0 0,0-1 0 0 0,-1 1 0 0 0,1 0 0 0 0,0-1 0 0 0,0 1 0 0 0,-1 0-1 0 0,1 0 1 0 0,-1-1 0 0 0,1 1 0 0 0,0 0 0 0 0,-1-1 0 0 0,0 1 143 0 0,1 0 1 0 0,-1 0 0 0 0,1-1 0 0 0,-1 1 0 0 0,1 0 0 0 0,-1-1-1 0 0,1 1 1 0 0,0 0 0 0 0,-1-1 0 0 0,1 1 0 0 0,-1-1-1 0 0,1 1 1 0 0,0-1 0 0 0,0 1 0 0 0,-1-1 0 0 0,1 1 0 0 0,0-1-1 0 0,0 1 1 0 0,-1-1 0 0 0,1 1 0 0 0,0-1 0 0 0,0 0 0 0 0,-1-7 590 0 0,0 0 1 0 0,-1-1-1 0 0,0 2 1 0 0,-5-16-1 0 0,3 13 117 0 0,4 9-704 0 0,-1 0 1 0 0,1 0 0 0 0,0 0-1 0 0,-1 0 1 0 0,1 0 0 0 0,-1 0-1 0 0,1 0 1 0 0,-1 0 0 0 0,0 0-1 0 0,1 0 1 0 0,-1 0 0 0 0,0 0-1 0 0,-1-1 1 0 0,2 2-94 0 0,-1 0 0 0 0,1 0 0 0 0,-1 0 1 0 0,1 0-1 0 0,-1 0 0 0 0,1 0 0 0 0,0 0 0 0 0,-1 0 0 0 0,1 1 1 0 0,-1-1-1 0 0,1 0 0 0 0,0 0 0 0 0,-1 0 0 0 0,1 1 0 0 0,-1-1 1 0 0,1 0-1 0 0,0 0 0 0 0,-1 1 0 0 0,1-1 0 0 0,0 0 0 0 0,-1 1 1 0 0,1-1-1 0 0,0 0 0 0 0,0 1 0 0 0,-1-1 0 0 0,1 1 0 0 0,0-1 1 0 0,0 0-1 0 0,0 1 0 0 0,-1-1 0 0 0,1 1 0 0 0,0-1 0 0 0,0 1 1 0 0,-1 2 174 0 0,0-1 0 0 0,1 0 0 0 0,-1 1 0 0 0,1-1 0 0 0,0 0 1 0 0,-1 1-1 0 0,1-1 0 0 0,0 0 0 0 0,1 6 0 0 0,-1-6-194 0 0,0 0 0 0 0,1 0 0 0 0,-1 0 0 0 0,0 0 0 0 0,0 0 0 0 0,-1 0 0 0 0,1 0 0 0 0,0 0-1 0 0,-1 0 1 0 0,1 0 0 0 0,-1 0 0 0 0,1-1 0 0 0,-1 1 0 0 0,0 0 0 0 0,0 0 0 0 0,0 0 0 0 0,0-1 0 0 0,-3 4 0 0 0,-1 0 35 0 0,0 0 1 0 0,1 1-1 0 0,-1-1 1 0 0,1 1-1 0 0,0 0 1 0 0,0 0-1 0 0,1 1 1 0 0,0-1-1 0 0,0 1 1 0 0,0-1-1 0 0,1 1 1 0 0,0 0-1 0 0,0 0 1 0 0,1 0-1 0 0,0 0 1 0 0,0 0-1 0 0,1 1 1 0 0,0-1 0 0 0,0 0-1 0 0,0 0 1 0 0,1 0-1 0 0,0 0 1 0 0,3 8-1 0 0,3 11 40 0 0,17 42 1 0 0,-13-42-65 0 0,10 41 1 0 0,30 210 142 0 0,-42-199-175 0 0,-2 125 0 0 0,-7-156 5 0 0,2-1 0 0 0,1 1 0 0 0,3-1 0 0 0,22 85 0 0 0,-12-71-8 0 0,-2 1 1 0 0,9 94 0 0 0,-19-93 64 0 0,6 52-222 0 0,-7-93 140 0 0,1-1 0 0 0,1 0 0 0 0,12 31 0 0 0,-14-44-8 0 0,1 1 0 0 0,0-1 0 0 0,1 1 0 0 0,6 7 0 0 0,2 4 2 0 0,-9-12 13 0 0,-4-5-17 0 0,1-1 1 0 0,-1 0-1 0 0,1 0 1 0 0,-1 0-1 0 0,1 1 1 0 0,-1-1-1 0 0,1 0 1 0 0,-1 0-1 0 0,1 0 1 0 0,0 0 0 0 0,0 0-1 0 0,0 0 1 0 0,-1-1-1 0 0,1 1 1 0 0,0 0-1 0 0,2 1 1 0 0,-2-2 4 0 0,0-1-1 0 0,0 0 1 0 0,-1 1 0 0 0,1-1 0 0 0,0 1 0 0 0,0-1 0 0 0,-1 0 0 0 0,1 0 0 0 0,0 1-1 0 0,-1-1 1 0 0,1 0 0 0 0,-1 0 0 0 0,1 0 0 0 0,-1 0 0 0 0,1-1 0 0 0,8-9 18 0 0,5 3-38 0 0,-11 6 11 0 0,0 0-1 0 0,0 1 1 0 0,0-1-1 0 0,0 1 1 0 0,1 0-1 0 0,-1 0 0 0 0,0 0 1 0 0,5-1-1 0 0,28-4-25 0 0,43-4-90 0 0,-60 9 82 0 0,-4 0 44 0 0,-1 0-1 0 0,23 3 1 0 0,11 2-46 0 0,19 3 109 0 0,-42-4-82 0 0,1-1 1 0 0,0-1 0 0 0,-1-2 0 0 0,1 0 0 0 0,26-6 0 0 0,-40 6 9 0 0,126-9-145 0 0,7-1-21 0 0,25-1 152 0 0,-28 4 27 0 0,-48 1-20 0 0,65-6-65 0 0,47-2 51 0 0,84-3 27 0 0,-197 11-14 0 0,310-26-78 0 0,-278 21 134 0 0,281-21-306 0 0,-107 12 313 0 0,-245 17-84 0 0,-20 1 18 0 0,250-16-106 0 0,-24 21-53 0 0,-142 0-52 0 0,-65-3 79 0 0,66 9 0 0 0,172 24 215 0 0,33-15-123 0 0,-230-16 50 0 0,281-2-43 0 0,-144-1-49 0 0,-220 2 101 0 0,538 16 37 0 0,1-6 22 0 0,-391-7 25 0 0,-28 1-12 0 0,107-3-75 0 0,171-1 26 0 0,-22-8 17 0 0,-171 13-36 0 0,-144-2 25 0 0,641 43-37 0 0,-496-25-24 0 0,167-12 34 0 0,-371-9-14 0 0,268 11 85 0 0,-56-2-169 0 0,-133-6 196 0 0,85 0-149 0 0,377-9 397 0 0,-188 21-247 0 0,-157 2-57 0 0,-31-17 11 0 0,-74-2 38 0 0,83-6 61 0 0,-28 0-28 0 0,-21 2-64 0 0,33 1-9 0 0,-77 4-61 0 0,97 2-4 0 0,-144 1-32 0 0,469 10-28 0 0,-215-8 77 0 0,-1 5-9 0 0,287-14-49 0 0,-456 3 80 0 0,513 1-182 0 0,-257 4-31 0 0,-29-8 111 0 0,-151-1 98 0 0,159-6 77 0 0,-26-7-108 0 0,-179 6 53 0 0,280-16 13 0 0,-326 23 8 0 0,66-1-3 0 0,128-3-16 0 0,116 6-43 0 0,-362 4 25 0 0,412-14-22 0 0,-390 5 57 0 0,139-7-18 0 0,-52 17-64 0 0,-172-1 14 0 0,1 0 0 0 0,-1 0 0 0 0,1 0 0 0 0,0 0 0 0 0,-1 0 0 0 0,1 0 0 0 0,-1-1 0 0 0,1 1 0 0 0,-1 0 0 0 0,1 0 0 0 0,0 0 0 0 0,-1-1 0 0 0,1 1 0 0 0,-1 0 0 0 0,1-1 0 0 0,-1 1 0 0 0,0 0 0 0 0,1-1 0 0 0,-1 1 0 0 0,1-1 0 0 0,-1 1 1 0 0,0 0-1 0 0,1-1 0 0 0,0 0 0 0 0,-1-1 1 0 0,1 1 0 0 0,-1-1 0 0 0,1 1 0 0 0,-1-1 0 0 0,0 1 0 0 0,0-1 0 0 0,1 1 0 0 0,-1-1 0 0 0,0-2 0 0 0,-1-3-5 0 0,0-1 1 0 0,-4-15-1 0 0,4 20-8 0 0,-3-10 62 0 0,-1 0-1 0 0,0 1 1 0 0,-1 0 0 0 0,-14-22-1 0 0,13 24-27 0 0,1-1 1 0 0,0 0-1 0 0,1 0 0 0 0,0 0 0 0 0,1-1 0 0 0,-5-15 0 0 0,-26-174 253 0 0,-24-117 645 0 0,37 226-570 0 0,-31-174 464 0 0,44 183-626 0 0,-42-333 372 0 0,42 369-586 0 0,-2 1-1 0 0,-1-1 0 0 0,-36-84 1 0 0,35 104-195 0 0,7 14-255 0 0,1 0 0 0 0,0 0 0 0 0,-6-23 0 0 0,11 35 375 0 0,0 1-1 0 0,0 0 0 0 0,0-1 1 0 0,0 1-1 0 0,0 0 1 0 0,0 0-1 0 0,0-1 0 0 0,0 1 1 0 0,0 0-1 0 0,0-1 1 0 0,0 1-1 0 0,0 0 1 0 0,0-1-1 0 0,0 1 0 0 0,0 0 1 0 0,0-1-1 0 0,0 1 1 0 0,0 0-1 0 0,0 0 0 0 0,1-1 1 0 0,-1 1-1 0 0,0 0 1 0 0,0-1-1 0 0,0 1 1 0 0,1 0-1 0 0,-1 0 0 0 0,0 0 1 0 0,0-1-1 0 0,0 1 1 0 0,1 0-1 0 0,-1 0 0 0 0,0 0 1 0 0,1-1-1 0 0,-1 1 1 0 0,0 0-1 0 0,0 0 1 0 0,1 0-1 0 0,-1 0 0 0 0,0 0 1 0 0,1 0-1 0 0,-1 0 1 0 0,0 0-1 0 0,1 0 0 0 0,-1 0 1 0 0,0 0-1 0 0,1 0 1 0 0,16 3-5351 0 0,-15-2 4512 0 0,10 3-3068 0 0</inkml:trace>
</inkml:ink>
</file>

<file path=ppt/ink/ink6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5.95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414 89 512 0 0,'37'-10'88'0'0,"-13"-5"2536"0"0,-20 11-2298 0 0,19-10 1218 0 0,-15 9-1092 0 0,0 1-1 0 0,-1-1 1 0 0,10-10-1 0 0,-59 8 3589 0 0,37 5-3679 0 0,1 1 1 0 0,-1-1-1 0 0,0 1 0 0 0,0 0 1 0 0,0 0-1 0 0,0 0 1 0 0,-6 1-1 0 0,-38 0 444 0 0,43 1-638 0 0,-22 0 209 0 0,0 1-1 0 0,0 1 0 0 0,1 2 1 0 0,-1 1-1 0 0,-26 9 1 0 0,22-4 4 0 0,2 0 226 0 0,-30 14 0 0 0,51-20-431 0 0,1-1-1 0 0,0 1 0 0 0,0 0 1 0 0,1 1-1 0 0,-1 0 1 0 0,1 0-1 0 0,0 1 0 0 0,-6 7 1 0 0,12-13-152 0 0,0 0 1 0 0,0 1 0 0 0,0-1-1 0 0,0 0 1 0 0,1 0 0 0 0,-1 0-1 0 0,0 1 1 0 0,1-1 0 0 0,-1 0 0 0 0,1 1-1 0 0,-1-1 1 0 0,1 0 0 0 0,0 1-1 0 0,0-1 1 0 0,-1 0 0 0 0,1 1-1 0 0,0-1 1 0 0,0 1 0 0 0,0-1-1 0 0,0 1 1 0 0,1-1 0 0 0,-1 2-1 0 0,1-1-6 0 0,0-1 0 0 0,0 1 0 0 0,0-1 0 0 0,0 0 0 0 0,0 1 0 0 0,0-1 0 0 0,1 0 0 0 0,-1 0 0 0 0,0 1 0 0 0,1-1 0 0 0,-1 0 0 0 0,0 0 0 0 0,1-1 0 0 0,0 1 0 0 0,1 1 0 0 0,7 2 22 0 0,1-1 1 0 0,-1 0-1 0 0,1-1 1 0 0,14 2-1 0 0,-24-4-36 0 0,114 8 20 0 0,-78-7-7 0 0,0 2 0 0 0,45 8 1 0 0,-62-6-12 0 0,0 0-1 0 0,-1 1 1 0 0,1 1-1 0 0,-1 1 1 0 0,0 1 0 0 0,22 14-1 0 0,-35-18 0 0 0,1-1-1 0 0,-1 1 0 0 0,0 0 0 0 0,-1 1 0 0 0,0-1 1 0 0,1 1-1 0 0,-2 0 0 0 0,8 12 0 0 0,-10-13 8 0 0,1 0 0 0 0,-1-1 1 0 0,0 1-1 0 0,-1 1 0 0 0,1-1 0 0 0,-1 0 0 0 0,0 0 0 0 0,-1 1 1 0 0,1-1-1 0 0,-1 0 0 0 0,0 1 0 0 0,0-1 0 0 0,-2 10 0 0 0,0-7 8 0 0,0-1-1 0 0,-1 0 1 0 0,1 0-1 0 0,-2 0 1 0 0,1 0-1 0 0,-1 0 1 0 0,0-1-1 0 0,0 1 1 0 0,-1-1-1 0 0,1 0 0 0 0,-1 0 1 0 0,-1-1-1 0 0,-6 6 1 0 0,-1 0 6 0 0,0-1 1 0 0,-1 0-1 0 0,0-1 0 0 0,-30 14 1 0 0,24-15 4 0 0,0 0 1 0 0,-24 5 0 0 0,33-10-45 0 0,-1-1 0 0 0,1 0 0 0 0,-1-1 0 0 0,1 0 0 0 0,-20-2 0 0 0,29 1-4 0 0,1 0 1 0 0,-1 0 0 0 0,0 0-1 0 0,1 0 1 0 0,-1 0-1 0 0,1-1 1 0 0,-1 1 0 0 0,1-1-1 0 0,-1 1 1 0 0,1-1 0 0 0,-1 1-1 0 0,1-1 1 0 0,0 0-1 0 0,-1 0 1 0 0,1 0 0 0 0,0 0-1 0 0,0 0 1 0 0,0 0 0 0 0,0 0-1 0 0,-1 0 1 0 0,1 0-1 0 0,1 0 1 0 0,-1-1 0 0 0,0 1-1 0 0,0 0 1 0 0,0-1 0 0 0,1 1-1 0 0,-1-1 1 0 0,1 1-1 0 0,-1-1 1 0 0,1 1 0 0 0,-1-1-1 0 0,1 1 1 0 0,0-1 0 0 0,0-2-1 0 0,0 0-152 0 0,1-1 0 0 0,-1 1 0 0 0,1 0 1 0 0,0 0-1 0 0,0 0 0 0 0,1 0 0 0 0,-1 0 0 0 0,1 0 0 0 0,0 0 0 0 0,0 0 0 0 0,6-6 0 0 0,1-2-2510 0 0,19-18-1 0 0,-14 16-216 0 0</inkml:trace>
</inkml:ink>
</file>

<file path=ppt/ink/ink6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05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58 63 512 0 0,'-20'-25'2121'0'0,"18"21"-1251"0"0,0 0 0 0 0,-1 0-1 0 0,0 0 1 0 0,0 1 0 0 0,0-1 0 0 0,-1 1 0 0 0,-7-6-1 0 0,5 6 2775 0 0,5 7-1456 0 0,13 13-465 0 0,-1 2-516 0 0,-8-6-811 0 0,0 0 0 0 0,-1 0 1 0 0,0 0-1 0 0,-1 14 0 0 0,0-9-73 0 0,5 25 0 0 0,-1-25-157 0 0,0 0-1 0 0,1-1 1 0 0,12 25-1 0 0,31 48 137 0 0,-14-27-12 0 0,-28-49-272 0 0,2 2 57 0 0,10 25 0 0 0,-18-36-51 0 0,1-1 0 0 0,-1 1 0 0 0,0-1 0 0 0,0 1 0 0 0,0 0-1 0 0,-1-1 1 0 0,1 1 0 0 0,-1 0 0 0 0,0 0 0 0 0,-2 8 0 0 0,2-11-9 0 0,-1-1 0 0 0,0 1 0 0 0,0-1 0 0 0,0 1 0 0 0,0-1 0 0 0,0 1 1 0 0,0-1-1 0 0,-1 0 0 0 0,1 1 0 0 0,0-1 0 0 0,-1 0 0 0 0,1 0 0 0 0,-1 0 0 0 0,1 0 0 0 0,-1 0 0 0 0,1-1 1 0 0,-1 1-1 0 0,0 0 0 0 0,1-1 0 0 0,-1 1 0 0 0,0-1 0 0 0,1 1 0 0 0,-1-1 0 0 0,0 0 0 0 0,0 0 0 0 0,0 0 1 0 0,1 0-1 0 0,-1 0 0 0 0,0 0 0 0 0,-2-1 0 0 0,4 1-14 0 0,-1 0 1 0 0,1 0-1 0 0,0 0 0 0 0,-1 0 1 0 0,1 0-1 0 0,0-1 1 0 0,-1 1-1 0 0,1 0 0 0 0,0 0 1 0 0,0 0-1 0 0,-1 0 0 0 0,1-1 1 0 0,0 1-1 0 0,0 0 1 0 0,-1 0-1 0 0,1 0 0 0 0,0-1 1 0 0,0 1-1 0 0,-1 0 0 0 0,1 0 1 0 0,0-1-1 0 0,0 1 1 0 0,0 0-1 0 0,0-1 0 0 0,0 1 1 0 0,-1 0-1 0 0,1 0 0 0 0,0-1 1 0 0,0 1-1 0 0,0 0 1 0 0,0-1-1 0 0,0 1 0 0 0,0 0 1 0 0,0-1-1 0 0,0 1 0 0 0,0 0 1 0 0,0-1-1 0 0,0 1 1 0 0,0 0-1 0 0,0-1 0 0 0,1 1 1 0 0,-1 0-1 0 0,0-1 0 0 0,0 1 1 0 0,0 0-1 0 0,0 0 1 0 0,0-1-1 0 0,1 1 0 0 0,9-12-1 0 0,0 7-13 0 0,0 0-1 0 0,0 1 1 0 0,1-1 0 0 0,0 2 0 0 0,16-4 0 0 0,58-5-8 0 0,-45 7 5 0 0,-36 4 2 0 0,20-2 0 0 0,35-1-1 0 0,-53 4-6 0 0,0 0 0 0 0,0 1 0 0 0,-1-1 0 0 0,1 1 0 0 0,0 0 0 0 0,0 1 0 0 0,-1-1 0 0 0,1 1 0 0 0,0 0 0 0 0,-1 1 0 0 0,9 4 0 0 0,-14-7 15 0 0,0 1 0 0 0,1-1 0 0 0,-1 0 0 0 0,0 0 0 0 0,0 1 0 0 0,1-1 0 0 0,-1 0 0 0 0,0 0 0 0 0,0 1 0 0 0,1-1 1 0 0,-1 0-1 0 0,0 1 0 0 0,0-1 0 0 0,0 0 0 0 0,0 1 0 0 0,1-1 0 0 0,-1 0 0 0 0,0 1 0 0 0,0-1 0 0 0,0 0 0 0 0,0 1 0 0 0,0-1 0 0 0,0 0 0 0 0,0 1 0 0 0,0-1 0 0 0,0 1 1 0 0,0-1-1 0 0,0 0 0 0 0,0 1 0 0 0,-1 0 0 0 0,-8 10-266 0 0,-15 4-436 0 0,10-8-146 0 0,-1 1-413 0 0,-20 7 0 0 0,30-13-318 0 0,1-1 0 0 0,0 0-1 0 0,-1 0 1 0 0,0 0 0 0 0,-6 0 0 0 0,9-1-276 0 0</inkml:trace>
</inkml:ink>
</file>

<file path=ppt/ink/ink6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07.831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443 142 8 0 0,'0'-17'498'0'0,"1"8"252"0"0,-1 0 0 0 0,0 0 0 0 0,-1 0 0 0 0,1 0 0 0 0,-2 0 1 0 0,1 0-1 0 0,-5-11 0 0 0,5 18-443 0 0,0-1 1 0 0,-1 1 0 0 0,1-1-1 0 0,-1 1 1 0 0,1-1 0 0 0,-1 1-1 0 0,0 0 1 0 0,0 0 0 0 0,0 0-1 0 0,-1 0 1 0 0,1 0 0 0 0,0 0-1 0 0,-1 0 1 0 0,1 1 0 0 0,-1-1-1 0 0,1 1 1 0 0,-1 0 0 0 0,0 0-1 0 0,0 0 1 0 0,1 0 0 0 0,-1 0-1 0 0,0 1 1 0 0,0-1 0 0 0,0 1-1 0 0,0 0 1 0 0,0 0 0 0 0,0 0-1 0 0,-4 0 1 0 0,0 1 14 0 0,-1 1 0 0 0,1 0 0 0 0,0 0 0 0 0,-1 0 0 0 0,1 1 0 0 0,0 0 0 0 0,0 0 0 0 0,0 1 0 0 0,-11 8 0 0 0,-18 14 489 0 0,2 2-1 0 0,-55 57 1 0 0,74-69-551 0 0,2 1-1 0 0,0 0 1 0 0,0 0 0 0 0,2 1 0 0 0,0 1 0 0 0,1 0 0 0 0,-13 38 0 0 0,20-48-208 0 0,1-1 1 0 0,0 1-1 0 0,1 0 1 0 0,0-1-1 0 0,0 1 1 0 0,1 0-1 0 0,0 0 1 0 0,0 0-1 0 0,1-1 1 0 0,1 1-1 0 0,-1 0 1 0 0,1-1-1 0 0,1 1 1 0 0,4 11-1 0 0,-4-13-42 0 0,1 0 0 0 0,0 0 0 0 0,0-1 1 0 0,1 1-1 0 0,0-1 0 0 0,0 0 0 0 0,0-1 0 0 0,1 1 0 0 0,-1-1 1 0 0,1 0-1 0 0,1 0 0 0 0,-1-1 0 0 0,1 0 0 0 0,-1 0 0 0 0,1-1 1 0 0,13 6-1 0 0,7-1-105 0 0,0 0 1 0 0,49 6 0 0 0,59-1-742 0 0,-94-10 313 0 0,48 1-1812 0 0,-29-4-4169 0 0,-31 0 1099 0 0</inkml:trace>
</inkml:ink>
</file>

<file path=ppt/ink/ink6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0.33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53 14 512 0 0,'-13'-7'2469'0'0,"-2"1"6300"0"0,14 6-8606 0 0,1 0 1 0 0,-1 0 0 0 0,0 0-1 0 0,1 0 1 0 0,-1 0-1 0 0,0 0 1 0 0,1 1-1 0 0,-1-1 1 0 0,0 0 0 0 0,1 0-1 0 0,-1 1 1 0 0,1-1-1 0 0,-1 0 1 0 0,0 1 0 0 0,1-1-1 0 0,-1 1 1 0 0,1-1-1 0 0,-1 1 1 0 0,1-1-1 0 0,0 1 1 0 0,-1-1 0 0 0,1 1-1 0 0,-1-1 1 0 0,1 2-1 0 0,-2 0 355 0 0,1-1-230 0 0,0 0 0 0 0,0 0 0 0 0,1 0 0 0 0,-1 0 0 0 0,0 1 0 0 0,1-1 0 0 0,-1 0 0 0 0,1 0 0 0 0,-1 1 0 0 0,1-1 0 0 0,0 0 0 0 0,-1 2 0 0 0,1-2-227 0 0,1 0 1 0 0,-1-1 0 0 0,1 1-1 0 0,-1 0 1 0 0,1-1-1 0 0,0 1 1 0 0,-1-1 0 0 0,1 1-1 0 0,0 0 1 0 0,-1-1 0 0 0,1 1-1 0 0,0-1 1 0 0,-1 0-1 0 0,1 1 1 0 0,0-1 0 0 0,0 0-1 0 0,0 1 1 0 0,-1-1-1 0 0,1 0 1 0 0,0 0 0 0 0,0 0-1 0 0,1 1 1 0 0,16 5 129 0 0,1 1 1 0 0,-1 1-1 0 0,-1 1 0 0 0,0 0 1 0 0,0 1-1 0 0,-1 1 0 0 0,0 1 1 0 0,0 0-1 0 0,-2 1 0 0 0,0 1 1 0 0,0 0-1 0 0,-1 0 0 0 0,-1 2 1 0 0,20 32-1 0 0,-23-34-104 0 0,-2 1 1 0 0,11 30-1 0 0,-15-38-68 0 0,-1 0-1 0 0,0 0 1 0 0,-1 1-1 0 0,0-1 1 0 0,0 0 0 0 0,0 1-1 0 0,-1-1 1 0 0,0 1-1 0 0,-2 7 1 0 0,2-13-12 0 0,0 0-1 0 0,-1 0 1 0 0,0 0-1 0 0,0 0 1 0 0,1 0 0 0 0,-1-1-1 0 0,0 1 1 0 0,0 0-1 0 0,-1 0 1 0 0,1 0-1 0 0,0-1 1 0 0,-1 1 0 0 0,1-1-1 0 0,-1 1 1 0 0,1-1-1 0 0,-3 2 1 0 0,1-1-4 0 0,0 0 0 0 0,-1 0 0 0 0,1-1 0 0 0,-1 1 0 0 0,0-1 0 0 0,0 0 0 0 0,0 1 0 0 0,-4-1 0 0 0,2 0-7 0 0,0 0 0 0 0,-1-1 1 0 0,1 1-1 0 0,0-2 0 0 0,0 1 0 0 0,-1-1 0 0 0,1 1 1 0 0,0-2-1 0 0,0 1 0 0 0,-11-5 0 0 0,13 5-4 0 0,1-1 0 0 0,-1 0-1 0 0,0-1 1 0 0,0 1-1 0 0,1-1 1 0 0,-1 1 0 0 0,1-1-1 0 0,0 0 1 0 0,0 0 0 0 0,-4-6-1 0 0,5 7 5 0 0,1 0-1 0 0,0 0 1 0 0,0-1 0 0 0,0 1-1 0 0,1 0 1 0 0,-1-1 0 0 0,0 1-1 0 0,1 0 1 0 0,0-1-1 0 0,-1 1 1 0 0,1-1 0 0 0,0 1-1 0 0,0 0 1 0 0,0-1 0 0 0,1 1-1 0 0,-1-1 1 0 0,1 1-1 0 0,-1 0 1 0 0,1-1 0 0 0,1-3-1 0 0,3-4-27 0 0,0 0-1 0 0,0 0 1 0 0,1 0-1 0 0,0 1 0 0 0,1 0 1 0 0,0 0-1 0 0,1 0 1 0 0,0 1-1 0 0,0 1 1 0 0,10-9-1 0 0,14-8-135 0 0,54-29 0 0 0,-21 14-210 0 0,-32 18 67 0 0,26-18-424 0 0,-23 9-2563 0 0,-29 20-1449 0 0,-7 7 3044 0 0</inkml:trace>
</inkml:ink>
</file>

<file path=ppt/ink/ink6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1.114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280 22 512 0 0,'-2'-2'594'0'0,"1"0"0"0"0,-1 0 0 0 0,1 1 0 0 0,-1-1 1 0 0,0 1-1 0 0,0-1 0 0 0,0 1 0 0 0,0 0 0 0 0,0 0 0 0 0,0 0 0 0 0,0 0 0 0 0,0 0 0 0 0,0 0 0 0 0,0 0 0 0 0,0 1 0 0 0,-1-1 1 0 0,1 1-1 0 0,0 0 0 0 0,0-1 0 0 0,-1 1 0 0 0,1 0 0 0 0,-3 1 0 0 0,1-1-121 0 0,0 1 0 0 0,1 0 0 0 0,-1 0 0 0 0,1 0 0 0 0,-1 1 0 0 0,1-1 0 0 0,0 1 0 0 0,0 0 0 0 0,-1 0 1 0 0,1 0-1 0 0,1 0 0 0 0,-7 6 0 0 0,-11 15 357 0 0,1 0 0 0 0,1 2 0 0 0,1 0-1 0 0,2 1 1 0 0,-22 46 0 0 0,26-47-622 0 0,2 0 0 0 0,0 0 0 0 0,2 1-1 0 0,1 0 1 0 0,1 0 0 0 0,1 0-1 0 0,2 1 1 0 0,0 0 0 0 0,2-1 0 0 0,1 1-1 0 0,5 36 1 0 0,-4-53-202 0 0,1 0-1 0 0,-1 0 1 0 0,2-1 0 0 0,-1 1-1 0 0,2-1 1 0 0,-1 0 0 0 0,1 0 0 0 0,11 15-1 0 0,-11-18-42 0 0,0 0 1 0 0,1 0-1 0 0,0 0 0 0 0,0-1 0 0 0,0 0 0 0 0,1 0 0 0 0,-1-1 1 0 0,1 0-1 0 0,0 0 0 0 0,1 0 0 0 0,11 3 0 0 0,-1-1-333 0 0,1-1-1 0 0,-1-1 1 0 0,1-1-1 0 0,26 2 1 0 0,-32-5-1220 0 0,1 0 0 0 0,-1-1 1 0 0,26-5-1 0 0,-21 2-1243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2.77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45 146 880 0 0,'14'-10'5829'0'0,"-10"8"-4673"0"0,-1-1 1 0 0,1 1-1 0 0,-1-1 1 0 0,0 0 0 0 0,6-6-1 0 0,-9 8-1067 0 0,1 0-1 0 0,-1 0 0 0 0,1 0 1 0 0,-1 0-1 0 0,1 0 1 0 0,-1 0-1 0 0,0-1 1 0 0,1 1-1 0 0,-1 0 0 0 0,0 0 1 0 0,0 0-1 0 0,0 0 1 0 0,0-1-1 0 0,0 1 1 0 0,0 0-1 0 0,0 0 1 0 0,0 0-1 0 0,0 0 0 0 0,-1-1 1 0 0,1 1-1 0 0,0 0 1 0 0,-1 0-1 0 0,1 0 1 0 0,-1 0-1 0 0,-1-2 0 0 0,-1-2 535 0 0,0-1-305 0 0,-1-1 1 0 0,1 1-1 0 0,0 0 1 0 0,1-1 0 0 0,-3-7-1 0 0,5 13-317 0 0,0 0 0 0 0,0 0-1 0 0,-1 0 1 0 0,1 0 0 0 0,0 0 0 0 0,0 0 0 0 0,0 0-1 0 0,0 0 1 0 0,0 0 0 0 0,0 0 0 0 0,1 0 0 0 0,-1 0-1 0 0,0 0 1 0 0,0 0 0 0 0,1 0 0 0 0,-1 0 0 0 0,1 0-1 0 0,-1 1 1 0 0,1-1 0 0 0,-1 0 0 0 0,1 0 0 0 0,-1 0-1 0 0,1 0 1 0 0,0 1 0 0 0,-1-1 0 0 0,1 0-1 0 0,0 1 1 0 0,0-1 0 0 0,0 1 0 0 0,-1-1 0 0 0,1 1-1 0 0,0-1 1 0 0,0 1 0 0 0,0-1 0 0 0,0 1 0 0 0,0 0-1 0 0,0-1 1 0 0,0 1 0 0 0,0 0 0 0 0,0 0 0 0 0,0 0-1 0 0,0 0 1 0 0,2 0 0 0 0,10-1 4 0 0,0 1 1 0 0,0 0-1 0 0,0 1 0 0 0,0 1 1 0 0,17 4-1 0 0,-13-1 12 0 0,1 2-1 0 0,27 14 1 0 0,-15-7 64 0 0,-21-10-9 0 0,0 0 1 0 0,-1 1 0 0 0,0 0-1 0 0,0 0 1 0 0,0 1 0 0 0,0 0 0 0 0,10 12-1 0 0,-16-17-26 0 0,-1 1 0 0 0,1 0 0 0 0,-1 0-1 0 0,1 0 1 0 0,-1 0 0 0 0,0 0 0 0 0,0 0-1 0 0,0 1 1 0 0,0-1 0 0 0,0 0 0 0 0,-1 1 0 0 0,1-1-1 0 0,-1 0 1 0 0,1 1 0 0 0,-1-1 0 0 0,0 0 0 0 0,0 1-1 0 0,0-1 1 0 0,0 1 0 0 0,0-1 0 0 0,-1 1-1 0 0,1-1 1 0 0,-1 0 0 0 0,1 1 0 0 0,-1-1 0 0 0,0 0-1 0 0,0 0 1 0 0,0 0 0 0 0,0 1 0 0 0,-1-1 0 0 0,1 0-1 0 0,0 0 1 0 0,-1-1 0 0 0,0 1 0 0 0,-3 3-1 0 0,-3 3 29 0 0,-1-1 0 0 0,1 0 0 0 0,-2 0-1 0 0,1-1 1 0 0,-1 0 0 0 0,0 0 0 0 0,-17 5-1 0 0,-79 23-99 0 0,95-31 28 0 0,-7 3-54 0 0,-41 9 64 0 0,53-14-118 0 0,0 0-1 0 0,0-1 1 0 0,1 0-1 0 0,-1 1 1 0 0,0-2 0 0 0,0 1-1 0 0,1-1 1 0 0,-7-1-1 0 0,11 2 0 0 0,0-1-1 0 0,0 1 0 0 0,0 0 0 0 0,0-1 1 0 0,0 1-1 0 0,0-1 0 0 0,0 1 1 0 0,0-1-1 0 0,1 0 0 0 0,-1 1 0 0 0,0-1 1 0 0,0 0-1 0 0,1 0 0 0 0,-1 1 1 0 0,0-1-1 0 0,1 0 0 0 0,-1 0 0 0 0,1 0 1 0 0,-2-2-1 0 0,2 1-160 0 0,-1 0 0 0 0,0 0 0 0 0,1-1 0 0 0,0 1 0 0 0,-1 0 0 0 0,1 0 0 0 0,0-1 0 0 0,1-3 0 0 0,0-1-735 0 0,0 1-1 0 0,0-1 1 0 0,1 1-1 0 0,0 0 0 0 0,5-9 1 0 0,6-10-2885 0 0</inkml:trace>
</inkml:ink>
</file>

<file path=ppt/ink/ink6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3.86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8 116 512 0 0,'-7'-3'8638'0'0,"7"2"-8305"0"0,2-7 10630 0 0,-1 7-10630 0 0,4-5-1656 0 0,1-3 1698 0 0,0 0-1 0 0,1 1 0 0 0,0 0 1 0 0,0 1-1 0 0,1 0 0 0 0,15-12 1 0 0,-17 15-296 0 0,0 1 0 0 0,0-1 1 0 0,1 1-1 0 0,-1 0 1 0 0,1 1-1 0 0,0-1 1 0 0,0 1-1 0 0,0 1 0 0 0,0-1 1 0 0,12 0-1 0 0,-12 2-21 0 0,0-1 1 0 0,0 2-1 0 0,0-1 0 0 0,-1 1 0 0 0,1 0 0 0 0,0 1 0 0 0,0-1 1 0 0,-1 1-1 0 0,1 0 0 0 0,-1 1 0 0 0,7 3 0 0 0,-9-3-35 0 0,0-1-1 0 0,0 1 1 0 0,0 0-1 0 0,-1 0 1 0 0,1 1-1 0 0,-1-1 1 0 0,1 1-1 0 0,-1 0 1 0 0,-1 0-1 0 0,1 0 1 0 0,0 0-1 0 0,-1 0 1 0 0,0 1-1 0 0,0-1 1 0 0,0 1-1 0 0,1 5 0 0 0,3 14 163 0 0,3 36-1 0 0,-7-37-87 0 0,2-1 0 0 0,9 35 0 0 0,-11-51-114 0 0,1 0 0 0 0,-1 0 0 0 0,1 0 0 0 0,0 0 0 0 0,0 0 0 0 0,1-1 0 0 0,0 0 0 0 0,0 0 1 0 0,0 0-1 0 0,0 0 0 0 0,1 0 0 0 0,0-1 0 0 0,7 6 0 0 0,-9-9-55 0 0,-1 0 0 0 0,1 1 0 0 0,-1-1 0 0 0,1 0 0 0 0,-1-1-1 0 0,1 1 1 0 0,-1 0 0 0 0,1-1 0 0 0,0 0 0 0 0,-1 1 0 0 0,1-1 0 0 0,0 0-1 0 0,-1 0 1 0 0,1-1 0 0 0,0 1 0 0 0,-1 0 0 0 0,1-1 0 0 0,0 0 0 0 0,-1 1 0 0 0,1-1-1 0 0,-1 0 1 0 0,5-3 0 0 0,-2 1-942 0 0,0 0-1 0 0,1 0 0 0 0,-1-1 1 0 0,-1 0-1 0 0,1 0 1 0 0,0 0-1 0 0,-1 0 1 0 0,8-11-1 0 0,-4 3-2462 0 0</inkml:trace>
</inkml:ink>
</file>

<file path=ppt/ink/ink6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167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423 17 592 0 0,'0'-1'381'0'0,"0"1"0"0"0,0-1 1 0 0,0 0-1 0 0,0 0 0 0 0,0 1 0 0 0,0-1 0 0 0,0 0 0 0 0,0 0 1 0 0,0 1-1 0 0,0-1 0 0 0,0 0 0 0 0,-1 1 0 0 0,1-1 0 0 0,0 0 1 0 0,-1 1-1 0 0,1-1 0 0 0,0 0 0 0 0,-1 1 0 0 0,1-1 0 0 0,-1 1 1 0 0,1-1-1 0 0,-1 0 0 0 0,0 1-139 0 0,1 0-1 0 0,-1 0 1 0 0,0 0-1 0 0,1 0 1 0 0,-1 0-1 0 0,1 0 1 0 0,-1 0 0 0 0,0 0-1 0 0,1 0 1 0 0,-1 0-1 0 0,1 0 1 0 0,-1 0-1 0 0,0 0 1 0 0,1 0 0 0 0,-1 1-1 0 0,1-1 1 0 0,-1 0-1 0 0,1 1 1 0 0,-1-1-1 0 0,0 1 1 0 0,-4 3 493 0 0,-1 0 0 0 0,1 1-1 0 0,-7 7 1 0 0,11-11-749 0 0,-89 114 1996 0 0,9-10-1294 0 0,-13-7 19 0 0,6-8-433 0 0,84-85-328 0 0,2-4-1 0 0,0 1 0 0 0,1-1 0 0 0,-1 1 0 0 0,1 0 0 0 0,-1-1 0 0 0,1 1 0 0 0,0 0 0 0 0,0 0 0 0 0,0 0 0 0 0,0 0 0 0 0,0 1 0 0 0,-1 3 0 0 0,2-6-3 0 0,0 0 1 0 0,1 0-1 0 0,-1 0 1 0 0,0 0-1 0 0,0 1 1 0 0,1-1-1 0 0,-1 0 0 0 0,0 0 1 0 0,1 0-1 0 0,-1 0 1 0 0,0 0-1 0 0,1 0 1 0 0,-1 0-1 0 0,0 0 0 0 0,0 0 1 0 0,1 0-1 0 0,-1 0 1 0 0,0 0-1 0 0,1 0 1 0 0,-1 0-1 0 0,0 0 0 0 0,1 0 1 0 0,-1 0-1 0 0,0 0 1 0 0,1 0-1 0 0,-1 0 1 0 0,0 0-1 0 0,0-1 1 0 0,1 1-1 0 0,10-4-1904 0 0,4-3-2508 0 0,4-3-384 0 0</inkml:trace>
</inkml:ink>
</file>

<file path=ppt/ink/ink6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53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38 0 552 0 0,'-6'12'4284'0'0,"-10"21"3710"0"0,13-25-6943 0 0,0-1-1 0 0,1 1 1 0 0,-1 0 0 0 0,-1 15 0 0 0,4-18-858 0 0,0 0 1 0 0,0 1 0 0 0,1-1-1 0 0,-1 0 1 0 0,1 0-1 0 0,0 0 1 0 0,0 0-1 0 0,1 0 1 0 0,0 0-1 0 0,-1-1 1 0 0,2 1-1 0 0,-1 0 1 0 0,0-1 0 0 0,1 1-1 0 0,0-1 1 0 0,0 0-1 0 0,0 0 1 0 0,1 0-1 0 0,5 5 1 0 0,-5-6-259 0 0,0 1 1 0 0,1-1 0 0 0,-1 1-1 0 0,1-1 1 0 0,0-1-1 0 0,0 1 1 0 0,0-1 0 0 0,0 0-1 0 0,0 0 1 0 0,0 0-1 0 0,1-1 1 0 0,-1 1 0 0 0,1-1-1 0 0,-1-1 1 0 0,1 1-1 0 0,-1-1 1 0 0,1 0 0 0 0,6-1-1 0 0,2-4-1462 0 0,-7-2-2418 0 0,-3 2 585 0 0</inkml:trace>
</inkml:ink>
</file>

<file path=ppt/ink/ink6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4.72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86 7 1856 0 0,'-11'-4'3385'0'0,"0"1"680"0"0,-2 3-640 0 0,2 3-873 0 0,1 0-1391 0 0,0 1-97 0 0,3 0 200 0 0,0 1-560 0 0,3-1-280 0 0,2-1-184 0 0,2 0-192 0 0,3-2-128 0 0,3-1-72 0 0,1 0 40 0 0,3-1-536 0 0,1-2-880 0 0,3-1-89 0 0</inkml:trace>
</inkml:ink>
</file>

<file path=ppt/ink/ink6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5.590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 6 8 0 0,'0'0'192'0'0,"0"1"1"0"0,0-1-1 0 0,0 0 1 0 0,0 0-1 0 0,0 1 0 0 0,0-1 1 0 0,0 0-1 0 0,0 0 0 0 0,0 1 1 0 0,0-1-1 0 0,0 0 1 0 0,0 0-1 0 0,-1 0 0 0 0,1 1 1 0 0,0-1-1 0 0,0 0 0 0 0,0 0 1 0 0,0 0-1 0 0,-1 1 1 0 0,1-1-1 0 0,0 0 0 0 0,0 0 1 0 0,0 0-1 0 0,-1 0 0 0 0,1 0 1 0 0,0 1-1 0 0,0-1 1 0 0,0 0-1 0 0,-1 0 0 0 0,1 0 1 0 0,0 0-1 0 0,0 0 1 0 0,-1 0-1 0 0,1 0 0 0 0,0 0 1 0 0,0 0-1 0 0,-1 0 0 0 0,1 0 1 0 0,0 0-1 0 0,0 0 1 0 0,-1 0-1 0 0,1 0 0 0 0,0 0 1 0 0,0 0-1 0 0,-1 0 0 0 0,1 0 1 0 0,0-1-1 0 0,0 1 1 0 0,0 0-1 0 0,-1 0 0 0 0,1 0 1 0 0,0 0-1 0 0,0 0 0 0 0,0-1 1 0 0,-1 1-1 0 0,1 0 1 0 0,0 0-1 0 0,0 0 0 0 0,0-1 1 0 0,0 1-1 0 0,0 0 1 0 0,-1 0-1 0 0,1 0 0 0 0,0-1 1 0 0,0 1-1 0 0,0 0 0 0 0,3 32 5003 0 0,10 16-2134 0 0,-8-31-2205 0 0,4 24 0 0 0,-7-20-510 0 0,-2-14-261 0 0,1-1-1 0 0,-1 1 1 0 0,1-1 0 0 0,1 1 0 0 0,-1-1 0 0 0,1 0 0 0 0,0 0 0 0 0,5 10-1 0 0,-7-16-82 0 0,0 0-1 0 0,0 0 0 0 0,0 0 0 0 0,0 1 1 0 0,0-1-1 0 0,0 0 0 0 0,0 0 0 0 0,0 0 0 0 0,0 0 1 0 0,0 0-1 0 0,0 0 0 0 0,0 0 0 0 0,0 0 1 0 0,0 0-1 0 0,0 0 0 0 0,0 0 0 0 0,0 1 0 0 0,0-1 1 0 0,0 0-1 0 0,0 0 0 0 0,0 0 0 0 0,0 0 1 0 0,1 0-1 0 0,-1 0 0 0 0,0 0 0 0 0,0 0 0 0 0,0 0 1 0 0,0 0-1 0 0,0 0 0 0 0,0 0 0 0 0,0 0 1 0 0,0 0-1 0 0,0 0 0 0 0,0 0 0 0 0,0 0 0 0 0,1 0 1 0 0,-1 0-1 0 0,0 0 0 0 0,0 0 0 0 0,0 0 1 0 0,0 0-1 0 0,0 0 0 0 0,0 0 0 0 0,0 0 0 0 0,0 0 1 0 0,0 0-1 0 0,0 0 0 0 0,0 0 0 0 0,1 0 1 0 0,-1 0-1 0 0,0 0 0 0 0,0 0 0 0 0,0 0 0 0 0,0 0 1 0 0,0 0-1 0 0,0 0 0 0 0,0 0 0 0 0,0 0 1 0 0,0 0-1 0 0,0 0 0 0 0,0-1 0 0 0,1-7-9 0 0,-3-14-67 0 0,2 19 81 0 0,-4-22 5 0 0,2 1 0 0 0,2-1 0 0 0,0 0 0 0 0,5-39 0 0 0,-5 63-11 0 0,0 0 1 0 0,0-1-1 0 0,1 1 0 0 0,-1 0 1 0 0,0-1-1 0 0,1 1 1 0 0,-1 0-1 0 0,1 0 0 0 0,-1-1 1 0 0,1 1-1 0 0,0 0 1 0 0,-1 0-1 0 0,1 0 1 0 0,0 0-1 0 0,0 0 0 0 0,0 0 1 0 0,0 0-1 0 0,0 0 1 0 0,0 0-1 0 0,0 0 0 0 0,0 0 1 0 0,0 1-1 0 0,0-1 1 0 0,0 0-1 0 0,0 1 0 0 0,1-1 1 0 0,-1 1-1 0 0,0-1 1 0 0,0 1-1 0 0,1 0 0 0 0,-1 0 1 0 0,0-1-1 0 0,1 1 1 0 0,-1 0-1 0 0,2 0 0 0 0,1 1-1 0 0,-1 0 0 0 0,1 0 0 0 0,-1 0 0 0 0,1 0 0 0 0,-1 0 0 0 0,0 1 0 0 0,1 0-1 0 0,-1-1 1 0 0,0 1 0 0 0,0 0 0 0 0,-1 1 0 0 0,4 1 0 0 0,20 20 44 0 0,-1 0 0 0 0,-1 2 1 0 0,29 38-1 0 0,-52-61-19 0 0,1 0 0 0 0,-1 0 0 0 0,1 0 1 0 0,-1 0-1 0 0,0 0 0 0 0,1 6 0 0 0,-1-8-21 0 0,-1-1 0 0 0,0 1 0 0 0,0-1 1 0 0,0 1-1 0 0,0 0 0 0 0,0-1 0 0 0,0 1 0 0 0,0-1 1 0 0,0 1-1 0 0,0-1 0 0 0,0 1 0 0 0,0 0 0 0 0,0-1 0 0 0,0 1 1 0 0,0-1-1 0 0,0 1 0 0 0,-1-1 0 0 0,1 1 0 0 0,0-1 1 0 0,0 1-1 0 0,-1-1 0 0 0,1 1 0 0 0,0-1 0 0 0,-1 1 1 0 0,1-1-1 0 0,0 1 0 0 0,-1-1 0 0 0,1 0 0 0 0,-1 1 0 0 0,1-1 1 0 0,-1 1-1 0 0,1-1 0 0 0,-1 0 0 0 0,1 0 0 0 0,-1 1 1 0 0,1-1-1 0 0,-1 0 0 0 0,1 0 0 0 0,-1 0 0 0 0,1 0 1 0 0,-1 1-1 0 0,0-1 0 0 0,1 0 0 0 0,-2 0 0 0 0,2-1-6 0 0,-1 1 0 0 0,1 0 0 0 0,-1 0 0 0 0,1 0 0 0 0,-1-1 0 0 0,0 1 0 0 0,1 0 0 0 0,0 0 0 0 0,-1-1 0 0 0,1 1 0 0 0,-1-1 0 0 0,1 1 0 0 0,-1 0 0 0 0,1-1 0 0 0,0 1 0 0 0,-1-1 0 0 0,1 1 1 0 0,0-1-1 0 0,-1 1 0 0 0,1-1 0 0 0,0 1 0 0 0,0-1 0 0 0,-1 1 0 0 0,1-1 0 0 0,0 1 0 0 0,0-1 0 0 0,0 0 0 0 0,0 1 0 0 0,0-1 0 0 0,0 1 0 0 0,0-1 0 0 0,0 1 0 0 0,0-2 0 0 0,1-22-139 0 0,0 19 103 0 0,0-13-77 0 0,2-1 0 0 0,5-19 0 0 0,-6 30 93 0 0,0 1-1 0 0,1 0 1 0 0,0 0 0 0 0,0 0 0 0 0,0 0 0 0 0,1 1 0 0 0,0-1 0 0 0,5-6-1 0 0,-7 11 23 0 0,0 0-1 0 0,0 0 0 0 0,0 0 0 0 0,0 0 1 0 0,1 0-1 0 0,-1 1 0 0 0,0-1 0 0 0,1 0 1 0 0,-1 1-1 0 0,1 0 0 0 0,-1 0 0 0 0,1 0 1 0 0,0 0-1 0 0,0 0 0 0 0,-1 0 0 0 0,1 1 1 0 0,0-1-1 0 0,0 1 0 0 0,0 0 0 0 0,0 0 1 0 0,0 0-1 0 0,-1 0 0 0 0,4 1 0 0 0,-2 0 2 0 0,0 0-1 0 0,0 1 0 0 0,-1-1 0 0 0,1 1 0 0 0,0 0 0 0 0,-1 0 0 0 0,1 0 0 0 0,-1 0 1 0 0,0 1-1 0 0,0-1 0 0 0,0 1 0 0 0,0 0 0 0 0,0 0 0 0 0,-1 0 0 0 0,5 6 0 0 0,3 8-26 0 0,-2 0 0 0 0,0 0-1 0 0,0 1 1 0 0,7 32 0 0 0,-8-29-48 0 0,0 0 1 0 0,1 0-1 0 0,12 22 1 0 0,-19-40-269 0 0,1 0 0 0 0,0-1 0 0 0,0 1 0 0 0,0-1 0 0 0,0 0 0 0 0,1 0 1 0 0,4 4-1 0 0,12 5-5088 0 0,-8-8 1423 0 0</inkml:trace>
</inkml:ink>
</file>

<file path=ppt/ink/ink6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182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 21 512 0 0,'-1'-7'6850'0'0,"1"3"-8235"0"0,1 1 881 0 0,1 0-616 0 0,0 2-112 0 0,0-2 167 0 0</inkml:trace>
</inkml:ink>
</file>

<file path=ppt/ink/ink6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7.48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21 4 8 0 0,'4'4'6941'0'0,"-1"-12"896"0"0,-13 19-3599 0 0,16 222-888 0 0,-6-228-3628 0 0,-2 33 603 0 0,-4-20-1935 0 0,-5-3-3926 0 0,6-9 1960 0 0</inkml:trace>
</inkml:ink>
</file>

<file path=ppt/ink/ink6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199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171 80 512 0 0,'-6'-8'1052'0'0,"5"7"-1059"0"0,0 0 1 0 0,0 0-1 0 0,0-1 0 0 0,0 1 0 0 0,0 1 1 0 0,0-1-1 0 0,0 0 0 0 0,0 0 0 0 0,0 0 1 0 0,0 1-1 0 0,-2-2 0 0 0,-15-8 3934 0 0,15 8-3175 0 0,1 0-1 0 0,-1 0 1 0 0,0 1 0 0 0,0-1-1 0 0,-5-1 1 0 0,7 3-568 0 0,0-1 0 0 0,0 1 0 0 0,0 0 0 0 0,-1 0 0 0 0,1 0 0 0 0,0 0 0 0 0,0 0 0 0 0,-1 0 0 0 0,1 0 0 0 0,0 1 0 0 0,0-1 0 0 0,0 0 0 0 0,0 1 0 0 0,-1-1 0 0 0,1 1 0 0 0,0-1 0 0 0,0 1 0 0 0,0-1 0 0 0,-1 2 0 0 0,-9 5 1071 0 0,7-5-841 0 0,1 1 0 0 0,-1-1 0 0 0,1 1 0 0 0,0 0 0 0 0,0 0 0 0 0,-6 7 0 0 0,-3 5 685 0 0,8-11-913 0 0,1 0 0 0 0,0 0 0 0 0,0 0 0 0 0,1 0 0 0 0,-1 0 0 0 0,1 0 0 0 0,0 1 0 0 0,-3 7 0 0 0,3-2-102 0 0,0 0 1 0 0,0 0 0 0 0,1 1 0 0 0,1-1-1 0 0,-1 0 1 0 0,2 0 0 0 0,-1 1-1 0 0,2-1 1 0 0,-1 0 0 0 0,1 0 0 0 0,1 0-1 0 0,0 0 1 0 0,0-1 0 0 0,1 1-1 0 0,0-1 1 0 0,1 0 0 0 0,0 0 0 0 0,0 0-1 0 0,1-1 1 0 0,0 1 0 0 0,0-2-1 0 0,1 1 1 0 0,0-1 0 0 0,10 9 0 0 0,-11-12-110 0 0,0-1 0 0 0,0 0 1 0 0,0 0-1 0 0,0 0 1 0 0,0 0-1 0 0,1-1 1 0 0,-1 0-1 0 0,1 0 1 0 0,-1-1-1 0 0,1 0 1 0 0,0 0-1 0 0,9-1 1 0 0,-7 0-34 0 0,0 0 1 0 0,0-1-1 0 0,0 0 1 0 0,-1 0-1 0 0,1-1 1 0 0,0 0-1 0 0,0-1 1 0 0,14-7-1 0 0,-15 6-14 0 0,0-1 1 0 0,0-1-1 0 0,0 1 0 0 0,-1-2 0 0 0,0 1 0 0 0,0-1 0 0 0,0 0 0 0 0,-1 0 1 0 0,0 0-1 0 0,-1-1 0 0 0,1 0 0 0 0,-2 0 0 0 0,1-1 0 0 0,-1 1 0 0 0,0-1 1 0 0,-1 0-1 0 0,3-12 0 0 0,-3 10 58 0 0,-1 0-1 0 0,0 0 1 0 0,0 0 0 0 0,-1-1-1 0 0,-1 1 1 0 0,0 0 0 0 0,-1 0-1 0 0,0-1 1 0 0,0 1 0 0 0,-1 0-1 0 0,-1 0 1 0 0,0 0 0 0 0,0 1-1 0 0,-8-16 1 0 0,9 22 25 0 0,0 0 0 0 0,-1 0 0 0 0,1 0 0 0 0,-1 0 0 0 0,0 1 0 0 0,0-1 0 0 0,-1 1 0 0 0,1-1 0 0 0,-1 1 0 0 0,1 0 0 0 0,-1 1 0 0 0,0-1 0 0 0,0 1 0 0 0,-7-4 0 0 0,4 4-1 0 0,1 0 0 0 0,0 0 1 0 0,-1 1-1 0 0,1-1 0 0 0,-1 1 0 0 0,0 1 0 0 0,1-1 0 0 0,-1 1 0 0 0,-10 2 0 0 0,5-1 23 0 0,1 1 0 0 0,-1 1 0 0 0,1 0 1 0 0,0 1-1 0 0,0 0 0 0 0,0 1 0 0 0,0 0 0 0 0,1 0 0 0 0,0 1 0 0 0,0 0 0 0 0,-14 12 0 0 0,17-10 5 0 0,-1 0 1 0 0,1 0 0 0 0,0 1-1 0 0,1 0 1 0 0,0 0-1 0 0,0 0 1 0 0,1 1 0 0 0,1-1-1 0 0,-1 1 1 0 0,2 1 0 0 0,-1-1-1 0 0,-2 16 1 0 0,4-19-26 0 0,1-1 0 0 0,0 0 1 0 0,1 1-1 0 0,0-1 0 0 0,0 0 1 0 0,0 1-1 0 0,0-1 0 0 0,1 0 1 0 0,0 1-1 0 0,1-1 0 0 0,-1 0 1 0 0,1 0-1 0 0,0 0 0 0 0,1 0 0 0 0,0 0 1 0 0,-1 0-1 0 0,2-1 0 0 0,-1 1 1 0 0,1-1-1 0 0,0 0 0 0 0,0 0 1 0 0,6 6-1 0 0,-4-7-26 0 0,0 0 1 0 0,-1 0-1 0 0,1-1 0 0 0,0 0 1 0 0,1 0-1 0 0,-1 0 0 0 0,1-1 1 0 0,-1 0-1 0 0,1 0 1 0 0,10 1-1 0 0,-4-2-17 0 0,0 1 0 0 0,0-2 0 0 0,1 0 0 0 0,19-2 0 0 0,-25 0 5 0 0,0 1 0 0 0,-1-1 0 0 0,1 0 1 0 0,0-1-1 0 0,-1 0 0 0 0,1 0 0 0 0,-1-1 1 0 0,0 0-1 0 0,0 0 0 0 0,-1 0 0 0 0,11-9 1 0 0,-13 9 23 0 0,1-1 1 0 0,-1 1-1 0 0,0-1 0 0 0,-1 1 1 0 0,1-1-1 0 0,-1 0 1 0 0,0 0-1 0 0,0-1 1 0 0,0 1-1 0 0,-1-1 1 0 0,0 1-1 0 0,0-1 1 0 0,0 0-1 0 0,-1 0 1 0 0,1-11-1 0 0,0-15 101 0 0,-3 18-8 0 0,2 0-1 0 0,0 0 1 0 0,1 0-1 0 0,6-22 1 0 0,-6 38 165 0 0,3 9-88 0 0,4 11-25 0 0,2 4-96 0 0,1-1 0 0 0,23 37-1 0 0,11 20-24 0 0,-30-42 132 0 0,-1 1 0 0 0,-3 0 0 0 0,12 63 0 0 0,-23-98-135 0 0,0 1 0 0 0,0 0 0 0 0,0-1 0 0 0,-1 1 1 0 0,-1 0-1 0 0,1 0 0 0 0,-1 0 0 0 0,0-1 0 0 0,0 1 0 0 0,-1-1 0 0 0,0 1 1 0 0,0-1-1 0 0,-1 1 0 0 0,1-1 0 0 0,-2 0 0 0 0,1 0 0 0 0,0-1 0 0 0,-1 1 1 0 0,0 0-1 0 0,-1-1 0 0 0,1 0 0 0 0,-1 0 0 0 0,0-1 0 0 0,0 1 0 0 0,0-1 1 0 0,-1 0-1 0 0,1 0 0 0 0,-1-1 0 0 0,-12 6 0 0 0,10-6-12 0 0,0 0 0 0 0,0 0 0 0 0,-1-1 0 0 0,1 0 0 0 0,-1-1 0 0 0,1 0 0 0 0,-1 0 0 0 0,0-1 0 0 0,1 0 0 0 0,-14-1 0 0 0,19 0-9 0 0,-1 1 1 0 0,1-1-1 0 0,0 0 1 0 0,0 0 0 0 0,-1 0-1 0 0,1 0 1 0 0,0-1-1 0 0,0 1 1 0 0,0-1 0 0 0,0 0-1 0 0,1 0 1 0 0,-1 0 0 0 0,0 0-1 0 0,1 0 1 0 0,-1-1-1 0 0,1 1 1 0 0,0-1 0 0 0,0 1-1 0 0,0-1 1 0 0,0 0 0 0 0,0 0-1 0 0,1 0 1 0 0,-1 0-1 0 0,1 0 1 0 0,0 0 0 0 0,0 0-1 0 0,0-1 1 0 0,0 1-1 0 0,0-5 1 0 0,0 2-17 0 0,1 0 1 0 0,1 0-1 0 0,-1 0 1 0 0,1 0-1 0 0,0 1 0 0 0,0-1 1 0 0,1 0-1 0 0,-1 0 0 0 0,1 1 1 0 0,4-9-1 0 0,4-5-100 0 0,17-27 0 0 0,-12 25-132 0 0,0 1 0 0 0,2 1 0 0 0,0 0 0 0 0,1 1 0 0 0,0 1 0 0 0,22-16 0 0 0,-17 17-4933 0 0,28-15 0 0 0,-44 27 2915 0 0</inkml:trace>
</inkml:ink>
</file>

<file path=ppt/ink/ink6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19.596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111 14 8 0 0,'0'-1'405'0'0,"-1"1"0"0"0,0-1-1 0 0,0 0 1 0 0,1 1 0 0 0,-1-1 0 0 0,0 0 0 0 0,0 1-1 0 0,0-1 1 0 0,0 1 0 0 0,0-1 0 0 0,0 1 0 0 0,0 0-1 0 0,0-1 1 0 0,0 1 0 0 0,0 0 0 0 0,0 0-1 0 0,0 0 1 0 0,0 0 0 0 0,0 0 0 0 0,0 0 0 0 0,-2 0-1 0 0,2 0-45 0 0,-1 1-1 0 0,1-1 0 0 0,0 1 0 0 0,-1 0 0 0 0,1-1 0 0 0,-1 1 0 0 0,1 0 0 0 0,0 0 0 0 0,0 0 0 0 0,-1 0 1 0 0,1 0-1 0 0,0 0 0 0 0,-1 1 0 0 0,-1 2 31 0 0,1 0 0 0 0,-1-1 0 0 0,1 1-1 0 0,0 0 1 0 0,0 0 0 0 0,0 0 0 0 0,0 1 0 0 0,1-1 0 0 0,-2 7 0 0 0,2-3-250 0 0,0 0-1 0 0,1 0 1 0 0,0-1 0 0 0,0 1-1 0 0,1 0 1 0 0,0 0 0 0 0,0-1 0 0 0,1 1-1 0 0,0 0 1 0 0,5 12 0 0 0,-5-16-109 0 0,0 1 1 0 0,1-1-1 0 0,-1 0 0 0 0,1 0 1 0 0,-1 0-1 0 0,1-1 0 0 0,1 1 1 0 0,-1-1-1 0 0,0 1 1 0 0,1-1-1 0 0,0 0 0 0 0,-1 0 1 0 0,1-1-1 0 0,1 1 0 0 0,-1-1 1 0 0,0 0-1 0 0,0 0 1 0 0,10 3-1 0 0,-12-5-30 0 0,0 1 0 0 0,0-1 0 0 0,0 0 0 0 0,1 1 0 0 0,-1-1-1 0 0,0 0 1 0 0,0 0 0 0 0,0-1 0 0 0,1 1 0 0 0,-1 0 0 0 0,0-1 0 0 0,0 1 0 0 0,0-1 0 0 0,0 0 0 0 0,0 1 0 0 0,0-1 0 0 0,0 0-1 0 0,0 0 1 0 0,0 0 0 0 0,0-1 0 0 0,0 1 0 0 0,0 0 0 0 0,-1-1 0 0 0,1 1 0 0 0,-1-1 0 0 0,1 0 0 0 0,-1 0 0 0 0,0 1-1 0 0,1-1 1 0 0,-1 0 0 0 0,0 0 0 0 0,0 0 0 0 0,1-4 0 0 0,0 1-4 0 0,-1 1 0 0 0,1-1 0 0 0,-1 0-1 0 0,0 0 1 0 0,0 0 0 0 0,-1 0 0 0 0,1 0 0 0 0,-1-1-1 0 0,0 1 1 0 0,-1 0 0 0 0,1 0 0 0 0,-1 0 0 0 0,-2-9 0 0 0,0 4 9 0 0,-1 1 0 0 0,0-1 1 0 0,-1 1-1 0 0,0-1 1 0 0,-1 1-1 0 0,1 1 1 0 0,-14-16-1 0 0,17 22-1 0 0,-1-1 1 0 0,1 1-1 0 0,0 0 0 0 0,-1 0 1 0 0,0 0-1 0 0,1 1 0 0 0,-1-1 1 0 0,0 1-1 0 0,0-1 0 0 0,0 1 1 0 0,0 0-1 0 0,0 0 0 0 0,0 0 1 0 0,0 1-1 0 0,-1-1 0 0 0,1 1 1 0 0,0-1-1 0 0,0 1 0 0 0,0 0 1 0 0,-1 0-1 0 0,1 1 0 0 0,0-1 1 0 0,0 1-1 0 0,0-1 0 0 0,-1 1 1 0 0,1 0-1 0 0,0 0 0 0 0,0 1 1 0 0,-3 1-1 0 0,2-1-34 0 0,0 1 1 0 0,0 0-1 0 0,0 0 0 0 0,0 0 1 0 0,1 0-1 0 0,0 1 0 0 0,-1-1 1 0 0,1 1-1 0 0,0 0 0 0 0,1 0 1 0 0,-1 0-1 0 0,1 0 0 0 0,0 0 1 0 0,0 0-1 0 0,0 1 0 0 0,0-1 1 0 0,1 1-1 0 0,0 0 0 0 0,0-1 1 0 0,-1 9-1 0 0,2-8-426 0 0,0 0-1 0 0,0 0 0 0 0,0 0 1 0 0,0-1-1 0 0,2 8 1 0 0,-1-8-433 0 0,0 0 0 0 0,1-1 0 0 0,-1 1 0 0 0,1 0 0 0 0,-1-1 0 0 0,5 7 0 0 0,1-1-811 0 0</inkml:trace>
</inkml:ink>
</file>

<file path=ppt/ink/ink6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0:20.013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52 77 2361 0 0,'-10'-16'3870'0'0,"-2"2"1"0"0,-15-17-1 0 0,27 31-3793 0 0,0 0 0 0 0,0 0 0 0 0,0 0-1 0 0,-1 0 1 0 0,1 0 0 0 0,0-1 0 0 0,0 1 0 0 0,0 0-1 0 0,0 0 1 0 0,-1 0 0 0 0,1-1 0 0 0,0 1 0 0 0,0 0-1 0 0,0 0 1 0 0,0 0 0 0 0,0-1 0 0 0,0 1-1 0 0,0 0 1 0 0,-1 0 0 0 0,1-1 0 0 0,0 1 0 0 0,0 0-1 0 0,0 0 1 0 0,0-1 0 0 0,0 1 0 0 0,0 0 0 0 0,0 0-1 0 0,0-1 1 0 0,0 1 0 0 0,0 0 0 0 0,1 0-1 0 0,-1 0 1 0 0,0-1 0 0 0,0 1 0 0 0,0 0 0 0 0,0 0-1 0 0,0-1 1 0 0,0 1 0 0 0,0 0 0 0 0,1 0-1 0 0,-1 0 1 0 0,0-1 0 0 0,0 1 0 0 0,0 0 0 0 0,15-5 1236 0 0,18 4-208 0 0,9 5-225 0 0,0 2 1 0 0,48 14-1 0 0,-62-14-622 0 0,-5 0-75 0 0,-1 0 1 0 0,1 1-1 0 0,-1 1 0 0 0,-1 2 0 0 0,0 0 1 0 0,29 18-1 0 0,-34-16-77 0 0,0 0 1 0 0,-1 0-1 0 0,-1 2 1 0 0,0 0-1 0 0,-1 0 0 0 0,0 1 1 0 0,-2 1-1 0 0,13 20 0 0 0,-6-4 12 0 0,-1 1 0 0 0,-2 1 0 0 0,-1 0 0 0 0,-2 1 0 0 0,-1 0 0 0 0,-2 1 0 0 0,9 72 0 0 0,-14-64-55 0 0,-3 1-1 0 0,-1 0 1 0 0,-2-1-1 0 0,-2 1 1 0 0,-2-1-1 0 0,-14 54 1 0 0,14-77-43 0 0,0 0 0 0 0,-2 0 0 0 0,0-1 1 0 0,-16 28-1 0 0,16-36-597 0 0,0 0 0 0 0,-18 20-1 0 0,19-25-754 0 0,-1 1-1 0 0,0-1 1 0 0,0 0-1 0 0,-13 7 0 0 0,9-8-2785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3.8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13 72 0 0,'-6'-12'3935'0'0,"10"19"2318"0"0,-3-2-5599 0 0,0-1 1 0 0,-1 1 0 0 0,0-1 0 0 0,0 1 0 0 0,0-1 0 0 0,-1 6 0 0 0,0 5 319 0 0,1 188 3100 0 0,0-103-3055 0 0,-2-53-327 0 0,10 90 0 0 0,-6-124-651 0 0,1 0-1 0 0,0-1 1 0 0,1 1-1 0 0,1 0 0 0 0,0-1 1 0 0,0 0-1 0 0,1-1 1 0 0,0 1-1 0 0,14 17 1 0 0,-19-28-40 0 0,0 0 0 0 0,-1 0 0 0 0,1 0 0 0 0,0 0 0 0 0,0 0 1 0 0,0 0-1 0 0,0-1 0 0 0,0 1 0 0 0,0 0 0 0 0,0-1 0 0 0,0 1 1 0 0,0 0-1 0 0,0-1 0 0 0,0 1 0 0 0,0-1 0 0 0,0 0 0 0 0,0 1 1 0 0,1-1-1 0 0,-1 0 0 0 0,0 0 0 0 0,0 0 0 0 0,0 0 0 0 0,1 0 1 0 0,-1 0-1 0 0,0 0 0 0 0,0 0 0 0 0,0 0 0 0 0,1-1 0 0 0,-1 1 1 0 0,0 0-1 0 0,0-1 0 0 0,0 1 0 0 0,0-1 0 0 0,0 1 0 0 0,0-1 1 0 0,0 1-1 0 0,0-1 0 0 0,0 0 0 0 0,0 0 0 0 0,0 0 0 0 0,0 1 1 0 0,1-3-1 0 0,1 0-19 0 0,0 0 0 0 0,-1-1 1 0 0,1 1-1 0 0,-1-1 0 0 0,0 0 0 0 0,1 1 1 0 0,-2-1-1 0 0,1 0 0 0 0,0 0 0 0 0,-1 0 1 0 0,1-6-1 0 0,4-31-4 0 0,-4 18-22 0 0,2-1 0 0 0,12-41-1 0 0,-14 58 33 0 0,1 0-1 0 0,0 0 0 0 0,0 1 1 0 0,1 0-1 0 0,0-1 0 0 0,0 1 1 0 0,0 0-1 0 0,1 1 0 0 0,-1-1 1 0 0,1 1-1 0 0,1 0 0 0 0,-1 0 0 0 0,11-7 1 0 0,-10 9 7 0 0,0 0-1 0 0,0 0 1 0 0,1 0 0 0 0,-1 1 0 0 0,0 0 0 0 0,1 0 0 0 0,0 1-1 0 0,-1 0 1 0 0,1 0 0 0 0,0 0 0 0 0,0 1 0 0 0,-1 0-1 0 0,1 1 1 0 0,0-1 0 0 0,0 1 0 0 0,-1 0 0 0 0,1 1 0 0 0,0 0-1 0 0,-1 0 1 0 0,9 4 0 0 0,-9-3 16 0 0,1 0 1 0 0,-1 0-1 0 0,0 1 0 0 0,0-1 0 0 0,-1 2 1 0 0,1-1-1 0 0,-1 1 0 0 0,0-1 1 0 0,0 1-1 0 0,0 1 0 0 0,-1-1 0 0 0,0 1 1 0 0,0 0-1 0 0,0 0 0 0 0,-1 0 0 0 0,0 0 1 0 0,0 0-1 0 0,0 1 0 0 0,-1 0 1 0 0,2 6-1 0 0,-4-8 4 0 0,0-1-1 0 0,1 1 1 0 0,-1 0 0 0 0,-1-1 0 0 0,1 1 0 0 0,-1 0 0 0 0,0-1 0 0 0,0 1-1 0 0,0-1 1 0 0,0 1 0 0 0,-1-1 0 0 0,0 0 0 0 0,0 1 0 0 0,0-1 0 0 0,0 0-1 0 0,-6 7 1 0 0,3-4-1 0 0,-1 0 0 0 0,0-1 0 0 0,-1 1-1 0 0,1-1 1 0 0,-1-1 0 0 0,0 1 0 0 0,-15 8 0 0 0,11-8-37 0 0,0 0 0 0 0,-1-1 1 0 0,1 0-1 0 0,-1-1 1 0 0,0 0-1 0 0,0-1 1 0 0,-1 0-1 0 0,-17 2 1 0 0,25-5-40 0 0,1 0 0 0 0,0 0 0 0 0,-1 0 1 0 0,1-1-1 0 0,-1 1 0 0 0,1-1 0 0 0,-7-2 1 0 0,10 3 8 0 0,0-1 1 0 0,0 1 0 0 0,0-1 0 0 0,0 0 0 0 0,0 1 0 0 0,0-1 0 0 0,0 0-1 0 0,0 0 1 0 0,1 1 0 0 0,-1-1 0 0 0,0 0 0 0 0,0 0 0 0 0,1 0 0 0 0,-1 0-1 0 0,1 0 1 0 0,-1 0 0 0 0,1 0 0 0 0,-1 0 0 0 0,1 0 0 0 0,-1 0 0 0 0,1 0-1 0 0,0-1 1 0 0,0 1 0 0 0,0 0 0 0 0,-1 0 0 0 0,1 0 0 0 0,0 0 0 0 0,1 0 0 0 0,-1-1-1 0 0,0 1 1 0 0,0 0 0 0 0,0 0 0 0 0,1 0 0 0 0,0-2 0 0 0,1-4-540 0 0,0 1 1 0 0,1 0-1 0 0,0-1 1 0 0,0 1 0 0 0,0 0-1 0 0,1 1 1 0 0,0-1-1 0 0,0 0 1 0 0,0 1 0 0 0,10-8-1 0 0,1-2-1377 0 0</inkml:trace>
</inkml:ink>
</file>

<file path=ppt/ink/ink6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5.8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16 512 0 0,'-16'-16'13040'0'0,"33"18"-11788"0"0,10 7-6063 0 0,-19-6 1771 0 0</inkml:trace>
</inkml:ink>
</file>

<file path=ppt/ink/ink6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2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11 1016 0 0,'-3'-1'896'0'0,"1"-1"0"0"0,-1 1 0 0 0,-1-1-1 0 0,1 1 1 0 0,0 0 0 0 0,0 0 0 0 0,-6 0-1 0 0,7 1-680 0 0,1 0 0 0 0,-1 0-1 0 0,0 1 1 0 0,0-1 0 0 0,0 1-1 0 0,1-1 1 0 0,-1 1 0 0 0,0 0-1 0 0,1 0 1 0 0,-1 0 0 0 0,1 0-1 0 0,-1 0 1 0 0,1 0 0 0 0,-1 0-1 0 0,-1 2 1 0 0,-17 18 923 0 0,20-21-1187 0 0,0 1 1 0 0,-1-1 0 0 0,1 0-1 0 0,0 1 1 0 0,-1-1-1 0 0,1 1 1 0 0,0-1-1 0 0,0 0 1 0 0,-1 1 0 0 0,1-1-1 0 0,0 1 1 0 0,0-1-1 0 0,0 1 1 0 0,0-1-1 0 0,0 0 1 0 0,-1 1 0 0 0,1-1-1 0 0,0 1 1 0 0,0-1-1 0 0,0 1 1 0 0,0-1-1 0 0,0 1 1 0 0,0-1-1 0 0,1 1 1 0 0,-1-1 0 0 0,0 1-1 0 0,0-1 1 0 0,0 1-1 0 0,0-1 1 0 0,0 0-1 0 0,1 1 1 0 0,-1-1 0 0 0,0 1-1 0 0,0-1 1 0 0,1 0-1 0 0,-1 1 1 0 0,0-1-1 0 0,1 0 1 0 0,-1 1 0 0 0,0-1-1 0 0,1 0 1 0 0,-1 1-1 0 0,1-1 1 0 0,-1 0-1 0 0,0 0 1 0 0,1 1 0 0 0,-1-1-1 0 0,1 0 1 0 0,-1 0-1 0 0,1 0 1 0 0,-1 0-1 0 0,1 0 1 0 0,0 0-1 0 0,5 1-1640 0 0</inkml:trace>
</inkml:ink>
</file>

<file path=ppt/ink/ink6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38 512 0 0,'0'-1'253'0'0,"0"0"0"0"0,0 1 0 0 0,0-1 0 0 0,0 1 0 0 0,-1-1 0 0 0,1 0 0 0 0,0 1-1 0 0,0-1 1 0 0,-1 1 0 0 0,1-1 0 0 0,0 1 0 0 0,0-1 0 0 0,-1 1 0 0 0,1-1 0 0 0,-1 0 0 0 0,0-2 1882 0 0,11 3-1282 0 0,114-10 2310 0 0,3 0-3329 0 0,-20 7-3330 0 0,-90 2 1977 0 0</inkml:trace>
</inkml:ink>
</file>

<file path=ppt/ink/ink6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16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20 1984 0 0,'0'1'505'0'0,"1"-1"0"0"0,-1 0-1 0 0,1 1 1 0 0,-1-1 0 0 0,0 1-1 0 0,1-1 1 0 0,-1 0 0 0 0,1 0-1 0 0,-1 1 1 0 0,1-1 0 0 0,0 0-1 0 0,-1 0 1 0 0,1 0 0 0 0,-1 1-1 0 0,1-1 1 0 0,0 0 0 0 0,24 3-321 0 0,-19-2 867 0 0,22 0-837 0 0,1-1 1 0 0,0-1-1 0 0,0-1 1 0 0,29-7-1 0 0,14 0-1188 0 0,-28 5-382 0 0,-1-1 377 0 0</inkml:trace>
</inkml:ink>
</file>

<file path=ppt/ink/ink6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0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67 512 0 0,'-3'-28'1559'0'0,"0"1"4500"0"0,2 37 103 0 0,1 22-4905 0 0,7 3-211 0 0,1 0 0 0 0,14 34 1 0 0,-8-25-720 0 0,-8-28-186 0 0,-6-15-132 0 0,0-1 1 0 0,0 1-1 0 0,1 0 0 0 0,-1-1 1 0 0,0 1-1 0 0,1 0 1 0 0,-1-1-1 0 0,1 1 0 0 0,-1-1 1 0 0,1 1-1 0 0,-1-1 1 0 0,1 1-1 0 0,-1-1 1 0 0,1 1-1 0 0,-1-1 0 0 0,1 0 1 0 0,-1 1-1 0 0,1-1 1 0 0,0 0-1 0 0,1 1 0 0 0,-1-3-9 0 0,0 0 0 0 0,0 1 0 0 0,0-1 0 0 0,-1 0 0 0 0,1 0 0 0 0,0 0 0 0 0,-1 0 0 0 0,1 0 0 0 0,-1 0 0 0 0,0-4 0 0 0,1 3-9 0 0,5-32 7 0 0,-3 16 7 0 0,1 0 0 0 0,0 0 0 0 0,1 1 0 0 0,1-1 0 0 0,13-25 0 0 0,-17 41 18 0 0,0-1-1 0 0,0 1 1 0 0,0 0 0 0 0,1 0-1 0 0,0 0 1 0 0,-1 0 0 0 0,1 1 0 0 0,0-1-1 0 0,0 1 1 0 0,1-1 0 0 0,-1 1-1 0 0,0 0 1 0 0,1 0 0 0 0,0 1-1 0 0,-1-1 1 0 0,1 1 0 0 0,7-2-1 0 0,-9 3-6 0 0,1-1 0 0 0,-1 1-1 0 0,1 0 1 0 0,0 0 0 0 0,-1 0 0 0 0,1 0-1 0 0,-1 1 1 0 0,1-1 0 0 0,-1 1-1 0 0,1 0 1 0 0,-1-1 0 0 0,1 1 0 0 0,-1 0-1 0 0,1 0 1 0 0,-1 1 0 0 0,0-1-1 0 0,0 0 1 0 0,0 1 0 0 0,0-1 0 0 0,0 1-1 0 0,0 0 1 0 0,0 0 0 0 0,0 0-1 0 0,-1 0 1 0 0,1 0 0 0 0,-1 0 0 0 0,3 4-1 0 0,1 5 89 0 0,0 0-1 0 0,0 1 0 0 0,5 20 1 0 0,6 17 273 0 0,-13-40-292 0 0,2 0 0 0 0,-1 0 0 0 0,1-1 0 0 0,0 0 0 0 0,7 9 0 0 0,-11-16-82 0 0,0 1 1 0 0,0-1-1 0 0,1 0 0 0 0,-1 1 0 0 0,0-1 0 0 0,0 0 0 0 0,1 0 0 0 0,-1 0 0 0 0,0 0 0 0 0,1 0 0 0 0,-1-1 0 0 0,1 1 0 0 0,-1 0 0 0 0,1-1 0 0 0,0 1 0 0 0,-1-1 0 0 0,1 1 0 0 0,0-1 0 0 0,-1 0 0 0 0,1 0 0 0 0,0 1 0 0 0,-1-1 0 0 0,1-1 0 0 0,0 1 0 0 0,0 0 0 0 0,-1 0 0 0 0,1-1 0 0 0,-1 1 0 0 0,1 0 0 0 0,0-1 0 0 0,-1 0 0 0 0,1 1 0 0 0,-1-1 1 0 0,1 0-1 0 0,-1 0 0 0 0,1 0 0 0 0,1-1 0 0 0,4-4-2 0 0,0-1 0 0 0,0 0 0 0 0,-1 0 0 0 0,0 0 0 0 0,0-1-1 0 0,0 0 1 0 0,-1 0 0 0 0,-1-1 0 0 0,1 1 0 0 0,-1-1 0 0 0,-1 0 0 0 0,1 0 0 0 0,-2 0 0 0 0,3-12 0 0 0,0-2-13 0 0,-4 15 15 0 0,0 0 0 0 0,1 0 0 0 0,0 0 0 0 0,1 0 0 0 0,0 0 0 0 0,0 0 0 0 0,7-11 0 0 0,-10 19-1 0 0,0 0-1 0 0,0 0 1 0 0,0 0-1 0 0,0-1 1 0 0,0 1-1 0 0,1 0 1 0 0,-1 0-1 0 0,0 0 1 0 0,0 0-1 0 0,0-1 1 0 0,0 1-1 0 0,1 0 1 0 0,-1 0-1 0 0,0 0 1 0 0,0 0-1 0 0,1 0 1 0 0,-1 0-1 0 0,0 0 1 0 0,0 0-1 0 0,0-1 1 0 0,1 1-1 0 0,-1 0 1 0 0,0 0-1 0 0,0 0 1 0 0,1 0-1 0 0,-1 0 0 0 0,0 0 1 0 0,0 0-1 0 0,1 0 1 0 0,-1 1-1 0 0,0-1 1 0 0,0 0-1 0 0,1 0 1 0 0,-1 0-1 0 0,0 0 1 0 0,0 0-1 0 0,0 0 1 0 0,1 1-1 0 0,7 10 6 0 0,4 18 31 0 0,-12-28-22 0 0,4 11-8 0 0,1-1 1 0 0,0 1-1 0 0,1-1 1 0 0,0 0-1 0 0,0-1 1 0 0,1 0-1 0 0,0 0 1 0 0,11 10-1 0 0,-14-15-16 0 0,0-1 1 0 0,0-1-1 0 0,0 1 0 0 0,1-1 1 0 0,-1 1-1 0 0,1-1 0 0 0,0-1 1 0 0,0 1-1 0 0,0-1 0 0 0,1 1 0 0 0,-1-2 1 0 0,0 1-1 0 0,1 0 0 0 0,-1-1 1 0 0,1 0-1 0 0,0-1 0 0 0,-1 1 1 0 0,1-1-1 0 0,0 0 0 0 0,5-1 1 0 0,-5 0-4 0 0,0-1 0 0 0,-1 1 0 0 0,1-1 1 0 0,0-1-1 0 0,-1 1 0 0 0,0-1 0 0 0,1 0 0 0 0,8-7 1 0 0,-5 4-32 0 0,-1-1 0 0 0,-1 0 0 0 0,1-1 0 0 0,7-9 0 0 0,-11 11 43 0 0,0 0 0 0 0,0 0 0 0 0,-1 0 0 0 0,0 0 0 0 0,3-8 0 0 0,-5 13 0 0 0,0-1-1 0 0,-1 0 1 0 0,1 0-1 0 0,-1 1 1 0 0,1-1 0 0 0,-1 0-1 0 0,0 0 1 0 0,0 0-1 0 0,0 0 1 0 0,0 1-1 0 0,0-1 1 0 0,0 0-1 0 0,0 0 1 0 0,-1 0-1 0 0,1 0 1 0 0,-1 1 0 0 0,1-1-1 0 0,-1 0 1 0 0,0 0-1 0 0,1 1 1 0 0,-1-1-1 0 0,0 1 1 0 0,0-1-1 0 0,-2-1 1 0 0,3 2 0 0 0,0 1 1 0 0,-1 0-1 0 0,1-1 1 0 0,0 1-1 0 0,0 0 0 0 0,-1 0 1 0 0,1-1-1 0 0,0 1 1 0 0,-1 0-1 0 0,1 0 1 0 0,0 0-1 0 0,-1 0 0 0 0,1-1 1 0 0,0 1-1 0 0,-1 0 1 0 0,1 0-1 0 0,0 0 1 0 0,-1 0-1 0 0,1 0 0 0 0,0 0 1 0 0,-1 0-1 0 0,1 0 1 0 0,0 0-1 0 0,-1 0 1 0 0,1 0-1 0 0,-1 0 0 0 0,1 0 1 0 0,0 0-1 0 0,-1 0 1 0 0,1 0-1 0 0,-1 1 1 0 0,-6 10 55 0 0,0 16 51 0 0,7-23-100 0 0,0 1 1 0 0,0-1 0 0 0,0 0 0 0 0,0 0 0 0 0,1 0 0 0 0,0 1-1 0 0,0-1 1 0 0,0 0 0 0 0,0 0 0 0 0,1 0 0 0 0,-1 0-1 0 0,5 7 1 0 0,-2-6 1 0 0,0 1 0 0 0,1-1 0 0 0,-1 0 0 0 0,1 0 0 0 0,0 0 0 0 0,0 0 0 0 0,8 4 0 0 0,2 1-26 0 0,1-2 0 0 0,-1 0 0 0 0,2 0 0 0 0,-1-2 0 0 0,24 7 0 0 0,-34-11 1 0 0,1-1 0 0 0,0 0 0 0 0,0 0 0 0 0,0-1 0 0 0,0 0-1 0 0,0 0 1 0 0,0-1 0 0 0,0 1 0 0 0,-1-2 0 0 0,1 1 0 0 0,0-1-1 0 0,0 0 1 0 0,-1 0 0 0 0,10-5 0 0 0,-8 3-326 0 0,0 0-1 0 0,0-1 1 0 0,-1 0-1 0 0,10-9 1 0 0,-10 8-722 0 0,-1 0 0 0 0,0 0 0 0 0,-1-1 0 0 0,9-11 0 0 0,-8 6-2015 0 0,-3 0 1216 0 0</inkml:trace>
</inkml:ink>
</file>

<file path=ppt/ink/ink6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0 2865 0 0,'-25'3'9309'0'0,"14"-4"-7835"0"0,25 8 1509 0 0,18 8-2757 0 0,15 0-1586 0 0,-17-3-2421 0 0,-21-8 2555 0 0</inkml:trace>
</inkml:ink>
</file>

<file path=ppt/ink/ink6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1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45 8 0 0,'-3'-14'2886'0'0,"3"12"-2027"0"0,-1 1 0 0 0,0-1 1 0 0,1 0-1 0 0,0 0 1 0 0,-1-1-1 0 0,1 1 0 0 0,0-3 1 0 0,0 4-735 0 0,0 1 0 0 0,0 0 0 0 0,0 0 0 0 0,1-1 0 0 0,-1 1 0 0 0,0 0 0 0 0,0 0 0 0 0,0-1 1 0 0,0 1-1 0 0,0 0 0 0 0,1 0 0 0 0,-1 0 0 0 0,0-1 0 0 0,0 1 0 0 0,0 0 0 0 0,1 0 0 0 0,-1 0 0 0 0,0-1 0 0 0,0 1 1 0 0,0 0-1 0 0,1 0 0 0 0,-1 0 0 0 0,0 0 0 0 0,1 0 0 0 0,11 1 1751 0 0,-7 2-1579 0 0,-1-1-1 0 0,0 1 0 0 0,0 0 0 0 0,-1 1 0 0 0,1-1 0 0 0,-1 0 1 0 0,0 1-1 0 0,1 0 0 0 0,4 8 0 0 0,0-2 131 0 0,2 4-197 0 0,-1 1-1 0 0,-1 0 1 0 0,0 0 0 0 0,-1 0-1 0 0,0 1 1 0 0,5 21-1 0 0,-11-34-210 0 0,0 0 0 0 0,0 0 0 0 0,-1 0 0 0 0,1 0 0 0 0,-1 0 0 0 0,0 1 0 0 0,0-1 0 0 0,0 0-1 0 0,-1 0 1 0 0,0 5 0 0 0,1-8-18 0 0,0 0 0 0 0,0 0-1 0 0,0 0 1 0 0,0 0 0 0 0,0 0 0 0 0,-1 0-1 0 0,1 0 1 0 0,0 0 0 0 0,0 0-1 0 0,0 0 1 0 0,0 0 0 0 0,0 0 0 0 0,0 0-1 0 0,0 0 1 0 0,0 0 0 0 0,-1 0-1 0 0,1 0 1 0 0,0 0 0 0 0,0 0 0 0 0,0 0-1 0 0,0 0 1 0 0,0 0 0 0 0,0 0-1 0 0,0 0 1 0 0,0-1 0 0 0,0 1 0 0 0,0 0-1 0 0,-1 0 1 0 0,1 0 0 0 0,0 0-1 0 0,0 0 1 0 0,0 0 0 0 0,0 0 0 0 0,0 0-1 0 0,0 0 1 0 0,0 0 0 0 0,0-1-1 0 0,0 1 1 0 0,0 0 0 0 0,0 0-1 0 0,0 0 1 0 0,0 0 0 0 0,0 0 0 0 0,0 0-1 0 0,0 0 1 0 0,0 0 0 0 0,0 0-1 0 0,0-1 1 0 0,0 1 0 0 0,0 0 0 0 0,0 0-1 0 0,0 0 1 0 0,0 0 0 0 0,0 0-1 0 0,0 0 1 0 0,0 0 0 0 0,0 0 0 0 0,0-1-1 0 0,0 1 1 0 0,0 0 0 0 0,0 0-1 0 0,1 0 1 0 0,0-9 13 0 0,14-20-64 0 0,36-52 0 0 0,-44 70 52 0 0,2 1 0 0 0,-1 0 1 0 0,1 1-1 0 0,1 0 1 0 0,-1 0-1 0 0,2 1 0 0 0,19-12 1 0 0,-26 17-6 0 0,-1 1 1 0 0,1 1 0 0 0,0-1 0 0 0,0 0-1 0 0,0 1 1 0 0,0 0 0 0 0,0 0 0 0 0,0 0-1 0 0,0 1 1 0 0,0-1 0 0 0,1 1 0 0 0,5 0-1 0 0,-7 1 10 0 0,-1-1 0 0 0,1 1 0 0 0,0 0 0 0 0,0 0-1 0 0,0 0 1 0 0,-1 0 0 0 0,1 1 0 0 0,0-1 0 0 0,-1 1 0 0 0,1 0-1 0 0,-1 0 1 0 0,0-1 0 0 0,0 1 0 0 0,0 1 0 0 0,0-1-1 0 0,0 0 1 0 0,3 5 0 0 0,23 40 24 0 0,-24-39-61 0 0,0 1-1 0 0,1-1 0 0 0,1 0 0 0 0,-1 0 1 0 0,1 0-1 0 0,0-1 0 0 0,1 0 0 0 0,0 0 1 0 0,15 12-1 0 0,-13-14-385 0 0,0 0 0 0 0,0 0-1 0 0,18 5 1 0 0,-12-5-2354 0 0,28 4-1 0 0,-26-6 1176 0 0</inkml:trace>
</inkml:ink>
</file>

<file path=ppt/ink/ink6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4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79 512 0 0,'2'-3'825'0'0,"-4"-11"13066"0"0,-1 25-12371 0 0,0 17-770 0 0,1-1 1 0 0,2 1 0 0 0,0 0 0 0 0,8 43 0 0 0,-8-68-732 0 0,0-1 1 0 0,0 0-1 0 0,1 0 0 0 0,-1 0 1 0 0,1 0-1 0 0,0 0 1 0 0,0 1-1 0 0,0-1 1 0 0,0-1-1 0 0,0 1 0 0 0,0 0 1 0 0,0 0-1 0 0,0 0 1 0 0,1 0-1 0 0,1 1 0 0 0,-2-3-19 0 0,-1 0 0 0 0,0 0 0 0 0,1 0 0 0 0,-1-1-1 0 0,0 1 1 0 0,1 0 0 0 0,-1 0 0 0 0,0 0 0 0 0,1-1-1 0 0,-1 1 1 0 0,0 0 0 0 0,1-1 0 0 0,-1 1-1 0 0,0 0 1 0 0,0 0 0 0 0,1-1 0 0 0,-1 1 0 0 0,0-1-1 0 0,0 1 1 0 0,0 0 0 0 0,1-1 0 0 0,-1 1 0 0 0,0 0-1 0 0,0-1 1 0 0,0 1 0 0 0,0-1 0 0 0,0 1-1 0 0,0-1 1 0 0,4-15-5 0 0,-4 15-1 0 0,3-13 33 0 0,-2 0 0 0 0,0-1 0 0 0,-1-20 0 0 0,-1 15-27 0 0,3-20 1 0 0,-1 34-11 0 0,0 0 1 0 0,0 0-1 0 0,0 1 1 0 0,1-1 0 0 0,0 0-1 0 0,0 0 1 0 0,5-8-1 0 0,-6 12 14 0 0,1 0 0 0 0,-1 1 0 0 0,0-1 0 0 0,1 0 0 0 0,-1 0-1 0 0,1 1 1 0 0,0-1 0 0 0,0 1 0 0 0,-1 0 0 0 0,1 0 0 0 0,0-1-1 0 0,0 1 1 0 0,0 0 0 0 0,0 0 0 0 0,0 1 0 0 0,1-1 0 0 0,-1 0-1 0 0,0 1 1 0 0,0-1 0 0 0,0 1 0 0 0,1 0 0 0 0,-1 0 0 0 0,0 0-1 0 0,0 0 1 0 0,1 0 0 0 0,1 1 0 0 0,0-1 5 0 0,0 1 0 0 0,-1 0 1 0 0,1 0-1 0 0,0 0 0 0 0,-1 1 1 0 0,0-1-1 0 0,1 1 0 0 0,-1 0 0 0 0,0 0 1 0 0,0 0-1 0 0,0 0 0 0 0,0 0 1 0 0,0 1-1 0 0,4 4 0 0 0,8 12 141 0 0,-2 0 0 0 0,0 1 0 0 0,19 40 0 0 0,-30-54-73 0 0,1 0 0 0 0,0-1 0 0 0,0 1 0 0 0,0-1 0 0 0,1 0 0 0 0,0 0-1 0 0,6 6 1 0 0,-9-10-74 0 0,1 0-1 0 0,0 1 0 0 0,-1-1 1 0 0,1 0-1 0 0,0 0 0 0 0,0 0 0 0 0,0 0 1 0 0,0 0-1 0 0,0-1 0 0 0,0 1 1 0 0,0-1-1 0 0,0 1 0 0 0,0-1 1 0 0,0 0-1 0 0,0 1 0 0 0,0-1 0 0 0,0 0 1 0 0,0-1-1 0 0,0 1 0 0 0,0 0 1 0 0,0 0-1 0 0,0-1 0 0 0,0 0 1 0 0,0 1-1 0 0,3-2 0 0 0,11-5-23 0 0,-1-1-1 0 0,0 0 1 0 0,15-11-1 0 0,-24 14 19 0 0,1 1-1 0 0,-1-2 1 0 0,0 1-1 0 0,0-1 1 0 0,-1 0-1 0 0,0 0 1 0 0,0 0-1 0 0,7-12 1 0 0,-9 10 16 0 0,0 0 0 0 0,0 0 1 0 0,-1-1-1 0 0,0 1 0 0 0,0-1 1 0 0,-1 1-1 0 0,0-1 0 0 0,-1-16 1 0 0,0 26-14 0 0,0 13 26 0 0,0 1 0 0 0,1-1-1 0 0,1 0 1 0 0,3 15 0 0 0,-1-14-2 0 0,1-1-1 0 0,0 0 1 0 0,10 19-1 0 0,-11-27-17 0 0,0 0 0 0 0,0 0 0 0 0,0 0 0 0 0,0-1 0 0 0,1 0 1 0 0,0 0-1 0 0,0 0 0 0 0,0 0 0 0 0,10 6 0 0 0,-13-10-12 0 0,0 0-1 0 0,1 1 1 0 0,-1-1 0 0 0,1 0 0 0 0,-1 0 0 0 0,1 0 0 0 0,0 0-1 0 0,-1-1 1 0 0,1 1 0 0 0,0-1 0 0 0,-1 1 0 0 0,1-1 0 0 0,0 0-1 0 0,0 0 1 0 0,-1-1 0 0 0,1 1 0 0 0,0 0 0 0 0,-1-1 0 0 0,1 1-1 0 0,0-1 1 0 0,-1 0 0 0 0,1 0 0 0 0,-1 0 0 0 0,1 0 0 0 0,-1-1-1 0 0,1 1 1 0 0,-1-1 0 0 0,0 1 0 0 0,0-1 0 0 0,0 0-1 0 0,0 0 1 0 0,0 0 0 0 0,3-3 0 0 0,-1-1-2 0 0,1-1-1 0 0,-1 1 1 0 0,0 0 0 0 0,0-1-1 0 0,-1 0 1 0 0,1 0 0 0 0,-2 0-1 0 0,1 0 1 0 0,-1-1 0 0 0,2-14-1 0 0,-3-2 18 0 0,-1 1 0 0 0,-1-1-1 0 0,-1 0 1 0 0,-5-24-1 0 0,3 20 21 0 0,4 30 24 0 0,-1 20 18 0 0,1-1 1 0 0,6 40-1 0 0,-2-46-92 0 0,1 0 0 0 0,13 27 0 0 0,-14-35 22 0 0,0 0 1 0 0,1 0-1 0 0,-1 0 1 0 0,1 0-1 0 0,1-1 0 0 0,-1 0 1 0 0,8 6-1 0 0,-9-9-18 0 0,0 0-1 0 0,0-1 1 0 0,0 0-1 0 0,0 0 1 0 0,1 0-1 0 0,-1 0 1 0 0,1-1-1 0 0,-1 1 1 0 0,1-1-1 0 0,-1-1 1 0 0,1 1-1 0 0,7 0 1 0 0,-1-1-142 0 0,0 0 1 0 0,0-1-1 0 0,0-1 1 0 0,13-2-1 0 0,-9-1-815 0 0,-1 0 1 0 0,0-1-1 0 0,0 0 1 0 0,13-9-1 0 0,9-4-5634 0 0,-20 11 2223 0 0</inkml:trace>
</inkml:ink>
</file>

<file path=ppt/ink/ink6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17 2617 0 0,'-1'-1'452'0'0,"-1"-1"539"0"0,0 0 1 0 0,1 1-1 0 0,-1-1 0 0 0,0 1 0 0 0,0-1 1 0 0,0 1-1 0 0,0 0 0 0 0,-4-2 1 0 0,6 3-921 0 0,-1 0 1 0 0,1 0 0 0 0,0 0 0 0 0,0 0 0 0 0,0 0 0 0 0,0 0-1 0 0,0 0 1 0 0,0 0 0 0 0,0 0 0 0 0,0 0 0 0 0,-1 0 0 0 0,1 0 0 0 0,0 0-1 0 0,0 0 1 0 0,0 0 0 0 0,0 0 0 0 0,0 0 0 0 0,0 0 0 0 0,0 0-1 0 0,0 0 1 0 0,0 0 0 0 0,-1 0 0 0 0,1 0 0 0 0,0 0 0 0 0,0 0 0 0 0,0 0-1 0 0,0 1 1 0 0,0-1 0 0 0,0 0 0 0 0,0 0 0 0 0,0 0 0 0 0,0 0-1 0 0,0 0 1 0 0,0 0 0 0 0,0 0 0 0 0,0 0 0 0 0,0 0 0 0 0,0 1 0 0 0,0-1-1 0 0,0 0 1 0 0,0 0 0 0 0,0 0 0 0 0,0 0 0 0 0,0 0 0 0 0,0 0 0 0 0,0 9 1452 0 0,4 6-401 0 0,-1-7-784 0 0,0-1 1 0 0,1 0-1 0 0,-1 1 1 0 0,2-1 0 0 0,9 12-1 0 0,32 31 15 0 0,-17-19-112 0 0,-21-22-203 0 0,-2-3 4 0 0,1 1 0 0 0,-1 0 0 0 0,-1 0 0 0 0,0 0 0 0 0,0 1 0 0 0,0 0 0 0 0,-1 0 0 0 0,0 0 0 0 0,3 9 0 0 0,-6-15-52 0 0,-1-4-6 0 0,0-1-1 0 0,0 1 0 0 0,0 0 0 0 0,0 0 0 0 0,0-1 0 0 0,0 1 0 0 0,2-4 0 0 0,-1 0-2 0 0,1-42 80 0 0,-2 34-52 0 0,1 0-1 0 0,0 0 0 0 0,1 0 0 0 0,0 0 0 0 0,7-19 0 0 0,-9 31-9 0 0,1 0-1 0 0,0 1 0 0 0,-1-1 0 0 0,1 1 0 0 0,0 0 0 0 0,0-1 0 0 0,0 1 0 0 0,0-1 0 0 0,0 1 1 0 0,0 0-1 0 0,0 0 0 0 0,3-2 0 0 0,-4 3 2 0 0,1-1 0 0 0,0 1 0 0 0,0 0 0 0 0,0-1 0 0 0,0 1 0 0 0,-1 0 1 0 0,1-1-1 0 0,0 1 0 0 0,0 0 0 0 0,0 0 0 0 0,0 0 0 0 0,0 0 0 0 0,0 0 0 0 0,0 0 0 0 0,0 0 1 0 0,0 0-1 0 0,0 1 0 0 0,2 0 2 0 0,-1 0 0 0 0,1 0 0 0 0,-1 0 0 0 0,0 0 0 0 0,1 1 1 0 0,-1-1-1 0 0,0 1 0 0 0,0 0 0 0 0,0 0 0 0 0,0 0 0 0 0,0 0 0 0 0,-1 0 0 0 0,3 3 0 0 0,-1-1 1 0 0,3 4 16 0 0,0 1 0 0 0,0 0 1 0 0,-1 0-1 0 0,0 1 0 0 0,0 0 1 0 0,3 11-1 0 0,-5-11 4 0 0,-1-3 55 0 0,0-1 1 0 0,-1 1 0 0 0,0 0-1 0 0,0 0 1 0 0,0 7-1 0 0,-1-12-60 0 0,1 16 248 0 0,3-19-185 0 0,2-8-88 0 0,2-2-37 0 0,-1-1 0 0 0,0 1 0 0 0,0-1 0 0 0,-2-1 0 0 0,1 1 1 0 0,5-23-1 0 0,-8 21 28 0 0,1 0 1 0 0,6-15-1 0 0,-8 24 16 0 0,0 1 0 0 0,0 0 0 0 0,0 0-1 0 0,0 1 1 0 0,1-1 0 0 0,-1 0-1 0 0,1 1 1 0 0,0-1 0 0 0,0 1 0 0 0,0 0-1 0 0,5-4 1 0 0,-6 6-1 0 0,-1 0-1 0 0,0 1 1 0 0,1-1 0 0 0,-1 0-1 0 0,1 0 1 0 0,-1 1 0 0 0,1-1-1 0 0,0 1 1 0 0,-1-1 0 0 0,1 1-1 0 0,-1 0 1 0 0,1 0 0 0 0,0-1-1 0 0,-1 1 1 0 0,1 0 0 0 0,0 1-1 0 0,-1-1 1 0 0,1 0 0 0 0,0 0-1 0 0,1 1 1 0 0,-1 0 0 0 0,0 0 1 0 0,0 0-1 0 0,-1 0 0 0 0,1 1 0 0 0,0-1 0 0 0,-1 0 1 0 0,1 1-1 0 0,0-1 0 0 0,-1 1 0 0 0,0 0 1 0 0,1-1-1 0 0,-1 1 0 0 0,1 3 0 0 0,3 3 2 0 0,-2 0 0 0 0,1 1-1 0 0,-1-1 1 0 0,-1 1 0 0 0,3 16 0 0 0,1 40 80 0 0,-5-46-46 0 0,1 0 0 0 0,6 31 0 0 0,-7-47-73 0 0,-1-1-1 0 0,1 1 0 0 0,0 0 1 0 0,0 0-1 0 0,0 0 0 0 0,0-1 1 0 0,1 1-1 0 0,-1 0 0 0 0,1-1 1 0 0,0 0-1 0 0,-1 1 0 0 0,1-1 1 0 0,0 0-1 0 0,0 0 0 0 0,0 0 1 0 0,1 0-1 0 0,-1 0 0 0 0,0 0 1 0 0,1-1-1 0 0,0 1 0 0 0,-1-1 1 0 0,1 1-1 0 0,0-1 0 0 0,-1 0 1 0 0,1 0-1 0 0,0-1 0 0 0,0 1 1 0 0,0 0-1 0 0,0-1 0 0 0,0 0 1 0 0,0 0-1 0 0,0 0 0 0 0,0 0 1 0 0,-1 0-1 0 0,1 0 0 0 0,3-1 1 0 0,6-2-1042 0 0,0 1 0 0 0,11-5 0 0 0,-9 2-1930 0 0,0-1 0 0 0,24-14 0 0 0,-18 8 664 0 0</inkml:trace>
</inkml:ink>
</file>

<file path=ppt/ink/ink6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5.5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45 1840 0 0,'0'-3'595'0'0,"0"0"0"0"0,-1 0 0 0 0,1 0 0 0 0,-1 0 0 0 0,0 1 0 0 0,0-1 0 0 0,0 0-1 0 0,0 1 1 0 0,0-1 0 0 0,-1 1 0 0 0,1-1 0 0 0,-1 1 0 0 0,0-1 0 0 0,-3-2 0 0 0,5 4-561 0 0,0 1 1 0 0,0 0 0 0 0,0 0 0 0 0,0 0 0 0 0,0 0-1 0 0,0 0 1 0 0,0 0 0 0 0,0 0 0 0 0,0 0-1 0 0,0 0 1 0 0,0 0 0 0 0,0 0 0 0 0,0 0 0 0 0,0 0-1 0 0,-1 0 1 0 0,1 0 0 0 0,0 0 0 0 0,0 0-1 0 0,0 0 1 0 0,0 0 0 0 0,0 0 0 0 0,0 0 0 0 0,0 0-1 0 0,0 0 1 0 0,0 0 0 0 0,0 0 0 0 0,0 0 0 0 0,0 0-1 0 0,0 0 1 0 0,0 0 0 0 0,0 0 0 0 0,0 0-1 0 0,0 0 1 0 0,-1 0 0 0 0,1 0 0 0 0,0 0 0 0 0,0 0-1 0 0,0 0 1 0 0,0 0 0 0 0,0 0 0 0 0,0 0-1 0 0,0 0 1 0 0,0 0 0 0 0,0 0 0 0 0,0 0 0 0 0,0 0-1 0 0,0 1 1 0 0,0-1 0 0 0,0 0 0 0 0,0 0 0 0 0,0 0-1 0 0,0 0 1 0 0,0 0 0 0 0,0 0 0 0 0,0 0-1 0 0,0 0 1 0 0,0 0 0 0 0,0 0 0 0 0,0 0 0 0 0,0 0-1 0 0,0 0 1 0 0,0 0 0 0 0,0 7 1406 0 0,2 6 189 0 0,3 2-687 0 0,0-1 1 0 0,0 1-1 0 0,4 30 1 0 0,-7-35-612 0 0,14 99 1223 0 0,3 178 0 0 0,-18-250-1495 0 0,0-6-76 0 0,5 43 0 0 0,-6-74 14 0 0,0 0 0 0 0,0 0 0 0 0,0 0 0 0 0,0 0 0 0 0,0 1 0 0 0,0-1 1 0 0,0 0-1 0 0,0 0 0 0 0,0 0 0 0 0,0 0 0 0 0,0 0 0 0 0,0 1 0 0 0,0-1 0 0 0,0 0 0 0 0,0 0 0 0 0,1 0 0 0 0,-1 0 0 0 0,0 0 0 0 0,0 1 0 0 0,0-1 0 0 0,0 0 0 0 0,0 0 0 0 0,0 0 0 0 0,0 0 0 0 0,1 0 0 0 0,-1 0 0 0 0,0 0 0 0 0,0 0 0 0 0,0 1 0 0 0,0-1 0 0 0,0 0 0 0 0,1 0 0 0 0,-1 0 0 0 0,0 0 0 0 0,0 0 0 0 0,0 0 0 0 0,0 0 0 0 0,1 0 1 0 0,-1 0-1 0 0,7-5-163 0 0,4-9-49 0 0,9-18 53 0 0,-12 17 108 0 0,1 1-1 0 0,1 0 1 0 0,0 0-1 0 0,16-16 1 0 0,-23 27 52 0 0,0 1-1 0 0,1-1 1 0 0,-1 0-1 0 0,0 1 1 0 0,1 0-1 0 0,0 0 1 0 0,-1 0-1 0 0,1 0 1 0 0,0 0-1 0 0,0 1 1 0 0,0-1-1 0 0,0 1 1 0 0,0 0 0 0 0,0 1-1 0 0,1-1 1 0 0,-1 1-1 0 0,0-1 1 0 0,0 1-1 0 0,0 1 1 0 0,1-1-1 0 0,-1 1 1 0 0,7 1-1 0 0,-7 0 2 0 0,0-1 1 0 0,0 1-1 0 0,0 0 0 0 0,0 1 0 0 0,0-1 0 0 0,-1 1 0 0 0,1 0 0 0 0,-1 0 0 0 0,0 0 0 0 0,1 0 0 0 0,-1 0 0 0 0,-1 1 0 0 0,1-1 0 0 0,2 6 0 0 0,-2-6 11 0 0,-2 0 0 0 0,1 0 0 0 0,0 1 0 0 0,0-1-1 0 0,-1 1 1 0 0,0-1 0 0 0,0 1 0 0 0,0-1 0 0 0,0 1 0 0 0,0 0 0 0 0,-1 0-1 0 0,0-1 1 0 0,0 1 0 0 0,0 0 0 0 0,0 0 0 0 0,0-1 0 0 0,-2 6-1 0 0,1-6-6 0 0,-1 0 0 0 0,0 0 0 0 0,0 1 0 0 0,0-2 0 0 0,0 1 0 0 0,0 0 0 0 0,-1 0 0 0 0,1-1 0 0 0,-1 1 0 0 0,0-1 0 0 0,1 0 0 0 0,-1 0 0 0 0,0 0 0 0 0,0 0 0 0 0,-1 0 0 0 0,1-1 0 0 0,0 0 0 0 0,-5 2 0 0 0,-5 1-15 0 0,0 0 0 0 0,0-1-1 0 0,-21 2 1 0 0,25-5-46 0 0,0 1 1 0 0,-1-1-1 0 0,1-1 0 0 0,0 0 0 0 0,0 0 0 0 0,0-1 1 0 0,0 0-1 0 0,0 0 0 0 0,0-1 0 0 0,-15-7 1 0 0,20 8-189 0 0,1 0 1 0 0,-1 0-1 0 0,1-1 1 0 0,0 1-1 0 0,0-1 1 0 0,0 1 0 0 0,0-1-1 0 0,1 0 1 0 0,-1 0-1 0 0,1 0 1 0 0,-1 0-1 0 0,-1-5 1 0 0,3 5-245 0 0,0 0 0 0 0,0 0-1 0 0,0 0 1 0 0,0 0 0 0 0,0 0 0 0 0,1-1 0 0 0,-1 1-1 0 0,1 0 1 0 0,0 0 0 0 0,0-1 0 0 0,0 1 0 0 0,1 0-1 0 0,-1-1 1 0 0,1 1 0 0 0,0 0 0 0 0,1-5 0 0 0,6-11-1489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8.0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465 137 512 0 0,'-1'-3'923'0'0,"-20"-46"9612"0"0,16 39-8899 0 0,0 1 0 0 0,-1-1-1 0 0,-8-9 1 0 0,12 16-1437 0 0,0 0 1 0 0,0 0-1 0 0,-1 1 1 0 0,1-1-1 0 0,-1 1 0 0 0,0-1 1 0 0,1 1-1 0 0,-1 0 0 0 0,0 0 1 0 0,0 1-1 0 0,0-1 0 0 0,-1 0 1 0 0,1 1-1 0 0,0 0 0 0 0,-1 0 1 0 0,1 0-1 0 0,0 0 1 0 0,-1 1-1 0 0,1-1 0 0 0,-1 1 1 0 0,1 0-1 0 0,-1 0 0 0 0,1 0 1 0 0,-1 0-1 0 0,1 1 0 0 0,-1-1 1 0 0,1 1-1 0 0,-6 2 1 0 0,-4 2 170 0 0,0 1 1 0 0,1 0 0 0 0,0 1 0 0 0,0 0 0 0 0,0 1 0 0 0,-16 14-1 0 0,-58 64 997 0 0,81-80-1285 0 0,-7 7 43 0 0,0 1-1 0 0,1 1 0 0 0,1-1 0 0 0,1 2 0 0 0,0-1 0 0 0,1 2 0 0 0,0-1 1 0 0,1 1-1 0 0,1 0 0 0 0,-7 35 0 0 0,6-22-2 0 0,2 1-1 0 0,1 0 1 0 0,2 0 0 0 0,1 38-1 0 0,2-56-91 0 0,0 0-1 0 0,2 0 0 0 0,-1-1 0 0 0,1 1 0 0 0,8 18 0 0 0,-8-24-24 0 0,1 1-1 0 0,0-1 0 0 0,0 0 1 0 0,0-1-1 0 0,1 1 0 0 0,0-1 1 0 0,0 0-1 0 0,1 0 0 0 0,11 9 1 0 0,-6-7-28 0 0,0-2 0 0 0,0 1 0 0 0,0-2 0 0 0,1 1 0 0 0,0-2 0 0 0,0 1 0 0 0,13 2 0 0 0,1-1-150 0 0,-1-2 1 0 0,39 3-1 0 0,-27-6-830 0 0,0-2-1 0 0,73-10 1 0 0,-74 5-2804 0 0,48-16 1 0 0,-47 9-14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4.6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75 149 2665 0 0,'0'0'90'0'0,"-4"0"1575"0"0,0 1-1 0 0,0-1 0 0 0,0 1 0 0 0,0 0 0 0 0,-6 3 0 0 0,-3 3-720 0 0,11-6-811 0 0,0 0-1 0 0,1 0 0 0 0,-1 0 0 0 0,0 0 1 0 0,0 0-1 0 0,0-1 0 0 0,0 1 1 0 0,0-1-1 0 0,0 1 0 0 0,0-1 1 0 0,0 0-1 0 0,0 0 0 0 0,0 0 0 0 0,-3 0 1 0 0,27-29 2382 0 0,-13 17-2337 0 0,2 1 0 0 0,-1 0 0 0 0,2 0 0 0 0,-1 1 0 0 0,1 0 0 0 0,1 1 1 0 0,0 1-1 0 0,0 0 0 0 0,1 1 0 0 0,-1 0 0 0 0,2 1 0 0 0,24-7 0 0 0,-33 11-167 0 0,0 1-1 0 0,1-1 1 0 0,-1 1-1 0 0,1 1 1 0 0,-1-1-1 0 0,1 1 1 0 0,8 1-1 0 0,-14-1-6 0 0,0 1 1 0 0,0-1-1 0 0,0 1 0 0 0,0-1 1 0 0,0 1-1 0 0,0 0 1 0 0,0-1-1 0 0,0 1 0 0 0,0 0 1 0 0,0 0-1 0 0,-1 0 0 0 0,1-1 1 0 0,0 1-1 0 0,-1 0 0 0 0,1 0 1 0 0,0 0-1 0 0,-1 0 0 0 0,1 0 1 0 0,-1 0-1 0 0,1 0 0 0 0,-1 0 1 0 0,0 1-1 0 0,1-1 1 0 0,-1 0-1 0 0,0 0 0 0 0,0 0 1 0 0,0 2-1 0 0,1 1 41 0 0,-1 0 0 0 0,0 0 0 0 0,0 0-1 0 0,0 0 1 0 0,0 0 0 0 0,-2 7 0 0 0,-2 5 58 0 0,1-1 0 0 0,-3 26 0 0 0,6-34-97 0 0,0 1 0 0 0,0 0-1 0 0,0-1 1 0 0,1 1 0 0 0,0-1 0 0 0,1 1-1 0 0,3 11 1 0 0,-4-17-2 0 0,0-1 0 0 0,-1 1 0 0 0,1-1 0 0 0,0 0 0 0 0,0 1-1 0 0,0-1 1 0 0,0 0 0 0 0,0 0 0 0 0,0 0 0 0 0,1 0 0 0 0,-1 1 0 0 0,0-2 0 0 0,0 1 0 0 0,1 0 0 0 0,-1 0 0 0 0,1 0 0 0 0,-1-1 0 0 0,1 1-1 0 0,-1 0 1 0 0,1-1 0 0 0,-1 0 0 0 0,1 1 0 0 0,-1-1 0 0 0,1 0 0 0 0,0 0 0 0 0,-1 0 0 0 0,1 0 0 0 0,-1 0 0 0 0,1 0 0 0 0,0 0 0 0 0,-1 0 0 0 0,1-1-1 0 0,2 0 1 0 0,1 0 9 0 0,0-1 0 0 0,0 1 0 0 0,-1-1 0 0 0,1 0-1 0 0,-1-1 1 0 0,1 1 0 0 0,-1-1 0 0 0,0 0-1 0 0,6-5 1 0 0,-6 3-4 0 0,0 1 1 0 0,-1-1-1 0 0,0 1 0 0 0,0-1 0 0 0,0 0 0 0 0,-1 0 0 0 0,1 0 0 0 0,-1-1 1 0 0,-1 1-1 0 0,1-1 0 0 0,-1 1 0 0 0,0-1 0 0 0,0 1 0 0 0,0-9 0 0 0,0-8 164 0 0,-2 0 0 0 0,-4-30 1 0 0,3 29 92 0 0,1 15-232 0 0,0 12-56 0 0,1 13-47 0 0,5-1 63 0 0,0 1 1 0 0,1-1-1 0 0,0-1 1 0 0,17 31-1 0 0,5 8-37 0 0,-3 5-3 0 0,-2 1 0 0 0,-3 1 1 0 0,-2 1-1 0 0,12 84 0 0 0,-27-128 54 0 0,-1 0 0 0 0,-1 0 1 0 0,-1 0-1 0 0,0 0 0 0 0,-4 21 1 0 0,3-32 38 0 0,-1 1 1 0 0,0-1 0 0 0,0 0-1 0 0,-1 1 1 0 0,0-1-1 0 0,0-1 1 0 0,-1 1 0 0 0,1 0-1 0 0,-1-1 1 0 0,-1 1-1 0 0,0-1 1 0 0,1-1 0 0 0,-2 1-1 0 0,-10 9 1 0 0,9-10 42 0 0,0 1 1 0 0,-1-1 0 0 0,0-1-1 0 0,0 1 1 0 0,-1-1-1 0 0,1-1 1 0 0,-1 0-1 0 0,0 0 1 0 0,0 0-1 0 0,0-1 1 0 0,0-1 0 0 0,0 1-1 0 0,0-2 1 0 0,0 1-1 0 0,-18-2 1 0 0,13-1-51 0 0,0 0 1 0 0,1-1 0 0 0,-1-1-1 0 0,1 0 1 0 0,0-1-1 0 0,0 0 1 0 0,0-1 0 0 0,1 0-1 0 0,-23-16 1 0 0,25 15-11 0 0,1 0 0 0 0,0-1 0 0 0,0 0 0 0 0,0 0 1 0 0,1-1-1 0 0,0 0 0 0 0,1-1 0 0 0,-7-10 0 0 0,11 14-29 0 0,0-1 0 0 0,0 0 0 0 0,0 0 0 0 0,0 1 0 0 0,1-1 0 0 0,0-1 0 0 0,1 1 0 0 0,0 0 0 0 0,0 0 0 0 0,0-1 0 0 0,1 1-1 0 0,0 0 1 0 0,1 0 0 0 0,1-10 0 0 0,-1 11-20 0 0,1-1 1 0 0,1 1-1 0 0,-1 0 0 0 0,1-1 0 0 0,0 1 0 0 0,0 0 0 0 0,1 1 0 0 0,0-1 0 0 0,0 1 1 0 0,0-1-1 0 0,1 1 0 0 0,-1 0 0 0 0,1 1 0 0 0,0-1 0 0 0,1 1 0 0 0,-1 0 0 0 0,11-5 0 0 0,0 0-170 0 0,1 0 0 0 0,0 2-1 0 0,1 0 1 0 0,0 0-1 0 0,20-3 1 0 0,112-20-2903 0 0,-83 18-441 0 0,0-2-3677 0 0,-39 8 2473 0 0</inkml:trace>
</inkml:ink>
</file>

<file path=ppt/ink/ink6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81 512 0 0,'-21'1'2872'0'0,"-3"0"5166"0"0,24-1-7944 0 0,-1 0 0 0 0,1 0 0 0 0,0 0 0 0 0,0 1 0 0 0,-1-1-1 0 0,1 0 1 0 0,0 0 0 0 0,0 0 0 0 0,0 1 0 0 0,-1-1-1 0 0,1 0 1 0 0,0 0 0 0 0,0 1 0 0 0,0-1 0 0 0,0 0 0 0 0,0 0-1 0 0,0 1 1 0 0,0-1 0 0 0,-1 0 0 0 0,1 1 0 0 0,0-1 0 0 0,0 0-1 0 0,0 1 1 0 0,0-1 0 0 0,0 0 0 0 0,0 0 0 0 0,0 1-1 0 0,0-1 1 0 0,0 0 0 0 0,1 1 0 0 0,-1-1 0 0 0,0 0 0 0 0,0 0-1 0 0,0 1 1 0 0,0-1 0 0 0,0 0 0 0 0,0 1 0 0 0,1-1 0 0 0,-1 0-1 0 0,0 0 1 0 0,0 1 0 0 0,9 15 1203 0 0,-7-13-901 0 0,2 4-167 0 0,1 0 1 0 0,-1 0 0 0 0,1-1-1 0 0,0 0 1 0 0,1 0 0 0 0,-1 0-1 0 0,1-1 1 0 0,0 1 0 0 0,1-2-1 0 0,-1 1 1 0 0,1-1 0 0 0,14 7-1 0 0,-10-6-197 0 0,0 0 1 0 0,0-1-1 0 0,0-1 0 0 0,1 0 0 0 0,0 0 0 0 0,0-1 1 0 0,0-1-1 0 0,13 1 0 0 0,-19-3-43 0 0,0 1 1 0 0,0-1-1 0 0,0 0 0 0 0,0 0 1 0 0,0 0-1 0 0,0-1 0 0 0,-1 0 0 0 0,1 0 1 0 0,0-1-1 0 0,-1 0 0 0 0,0 0 1 0 0,0 0-1 0 0,8-6 0 0 0,-9 6 9 0 0,-1 0-1 0 0,1 0 1 0 0,-1-1-1 0 0,0 1 0 0 0,0-1 1 0 0,-1 0-1 0 0,1 1 1 0 0,-1-1-1 0 0,0 0 0 0 0,0-1 1 0 0,0 1-1 0 0,0 0 1 0 0,-1-1-1 0 0,0 1 1 0 0,0 0-1 0 0,0-1 0 0 0,0 1 1 0 0,-1-7-1 0 0,0 7 5 0 0,0 0-1 0 0,0-1 0 0 0,-1 1 1 0 0,0 0-1 0 0,0 0 0 0 0,0 0 1 0 0,0 0-1 0 0,-1 1 0 0 0,0-1 1 0 0,1 0-1 0 0,-1 1 0 0 0,-1-1 1 0 0,1 1-1 0 0,0-1 0 0 0,-1 1 1 0 0,0 0-1 0 0,0 0 0 0 0,0 0 1 0 0,0 1-1 0 0,0-1 0 0 0,0 1 1 0 0,-7-4-1 0 0,3 2 13 0 0,0 0 1 0 0,-1 1-1 0 0,1 0 1 0 0,-1 1-1 0 0,0 0 1 0 0,0 0-1 0 0,0 0 0 0 0,0 1 1 0 0,0 0-1 0 0,-14 1 1 0 0,13 1 42 0 0,0 0-1 0 0,-1 0 1 0 0,1 1 0 0 0,0 0 0 0 0,0 1 0 0 0,0 0 0 0 0,0 0-1 0 0,0 1 1 0 0,1 0 0 0 0,0 1 0 0 0,-1 0 0 0 0,-10 9 0 0 0,14-10 25 0 0,0 0 1 0 0,0 1-1 0 0,0-1 1 0 0,1 1-1 0 0,0 1 1 0 0,0-1-1 0 0,0 1 1 0 0,1-1-1 0 0,0 1 1 0 0,0 0 0 0 0,0 0-1 0 0,1 0 1 0 0,0 1-1 0 0,0-1 1 0 0,0 0-1 0 0,1 1 1 0 0,0 0-1 0 0,0 10 1 0 0,1-12-53 0 0,0-1 1 0 0,0 0-1 0 0,1 1 1 0 0,0-1-1 0 0,0 0 0 0 0,0 1 1 0 0,1-1-1 0 0,-1 0 1 0 0,1 0-1 0 0,0 0 1 0 0,5 6-1 0 0,-3-4 7 0 0,1 0 0 0 0,0 0 0 0 0,0-1 1 0 0,0 0-1 0 0,1 0 0 0 0,8 6 0 0 0,4 0-82 0 0,0-1 1 0 0,0-1-1 0 0,1 0 0 0 0,21 6 0 0 0,-25-10-201 0 0,0-1 0 0 0,1 0-1 0 0,-1-1 1 0 0,1-1 0 0 0,17 0-1 0 0,-22-2-973 0 0,1 0-1 0 0,-1-1 1 0 0,1 0-1 0 0,15-5 1 0 0,-4 0-2820 0 0</inkml:trace>
</inkml:ink>
</file>

<file path=ppt/ink/ink6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26.8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82 158 512 0 0,'6'-4'7057'0'0,"-3"3"-5143"0"0,-3 8-107 0 0,-24 90 4015 0 0,22-89-5571 0 0,0 1 1 0 0,1-1-1 0 0,-1 1 1 0 0,1 12-1 0 0,1-17-163 0 0,0-1 0 0 0,1 1 0 0 0,-1 0-1 0 0,1-1 1 0 0,0 1 0 0 0,-1-1 0 0 0,2 1-1 0 0,-1-1 1 0 0,0 1 0 0 0,1-1-1 0 0,-1 0 1 0 0,1 0 0 0 0,2 4 0 0 0,-4-8-81 0 0,0 1 1 0 0,0 0 0 0 0,0 0 0 0 0,0 0 0 0 0,0-1 0 0 0,0 1 0 0 0,0 0 0 0 0,0 0 0 0 0,0-1 0 0 0,0 1 0 0 0,0 0 0 0 0,1 0-1 0 0,-1-1 1 0 0,0 1 0 0 0,0 0 0 0 0,0 0 0 0 0,0 0 0 0 0,0-1 0 0 0,0 1 0 0 0,0 0 0 0 0,1 0 0 0 0,-1 0 0 0 0,0 0 0 0 0,0-1-1 0 0,0 1 1 0 0,0 0 0 0 0,1 0 0 0 0,-1 0 0 0 0,0 0 0 0 0,0 0 0 0 0,0 0 0 0 0,1-1 0 0 0,-1 1 0 0 0,0 0 0 0 0,0 0-1 0 0,1 0 1 0 0,-1 0 0 0 0,0 0 0 0 0,0 0 0 0 0,0 0 0 0 0,1 0 0 0 0,-1 0 0 0 0,0 0 0 0 0,0 0 0 0 0,1 0 0 0 0,-1 0 0 0 0,0 0-1 0 0,0 0 1 0 0,1 0 0 0 0,-1 0 0 0 0,0 1 0 0 0,0-1 0 0 0,0 0 0 0 0,1 0 0 0 0,-1 0 0 0 0,0 0 0 0 0,0 0 0 0 0,0 1 0 0 0,0-1-1 0 0,1 0 1 0 0,-1 0 0 0 0,0 0 0 0 0,0 0 0 0 0,0 1 0 0 0,0-1 0 0 0,0 0 0 0 0,1 1 0 0 0,-1-3 22 0 0,0 0 1 0 0,0 0 0 0 0,0 0-1 0 0,0 0 1 0 0,0 0-1 0 0,0 0 1 0 0,-1-3-1 0 0,-9-16 236 0 0,-14-19-1 0 0,18 30-189 0 0,-1 0-1 0 0,1 0 1 0 0,1-1 0 0 0,0 0 0 0 0,0 0-1 0 0,1-1 1 0 0,0 1 0 0 0,-3-21 0 0 0,6 24-78 0 0,1-1-1 0 0,0 0 1 0 0,0 1 0 0 0,1-1 0 0 0,0 0 0 0 0,0 1 0 0 0,1-1 0 0 0,0 1 0 0 0,6-16 0 0 0,-6 20-6 0 0,0 0 0 0 0,0 1 0 0 0,0-1 0 0 0,0 1 0 0 0,1-1 0 0 0,0 1 0 0 0,0 0 0 0 0,0 0 0 0 0,0 0 0 0 0,0 0 0 0 0,1 0 0 0 0,-1 1 0 0 0,1 0 0 0 0,-1-1 0 0 0,1 1 0 0 0,0 1 0 0 0,0-1 0 0 0,0 0 0 0 0,0 1 0 0 0,0 0 0 0 0,0 0 1 0 0,5 0-1 0 0,24-2-153 0 0,0 2 0 0 0,-1 1 0 0 0,1 2 0 0 0,45 8 0 0 0,-43-4-1084 0 0,0 2 0 0 0,39 14 0 0 0,-44-10-393 0 0</inkml:trace>
</inkml:ink>
</file>

<file path=ppt/ink/ink6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1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16 512 0 0,'0'-16'13418'0'0,"7"23"-12026"0"0,18 29-652 0 0,-2 0 1 0 0,-2 2 0 0 0,-1 0-1 0 0,-2 1 1 0 0,-1 1-1 0 0,11 45 1 0 0,-10 9-659 0 0,-8-33-290 0 0,-8-54 300 0 0,1 5-1141 0 0,1-13-114 0 0,2-7-411 0 0,12-21-5866 0 0,-11 15 4731 0 0</inkml:trace>
</inkml:ink>
</file>

<file path=ppt/ink/ink6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109 159 1248 0 0,'-10'-1'1599'0'0,"0"-1"1"0"0,0 0-1 0 0,1-1 0 0 0,-1 0 0 0 0,1 0 0 0 0,-1-1 0 0 0,1 0 1 0 0,-11-8-1 0 0,19 12-1557 0 0,0-1 1 0 0,0 0 0 0 0,0 0 0 0 0,0 0 0 0 0,0 0-1 0 0,1 0 1 0 0,-1 0 0 0 0,0 0 0 0 0,1 0-1 0 0,-1 0 1 0 0,1 0 0 0 0,-1 0 0 0 0,1 0 0 0 0,-1 0-1 0 0,1-1 1 0 0,0 1 0 0 0,-1 0 0 0 0,1 0-1 0 0,0-1 1 0 0,0 1 0 0 0,0 0 0 0 0,0 0 0 0 0,0 0-1 0 0,0-1 1 0 0,1 1 0 0 0,-1 0 0 0 0,0 0-1 0 0,1-2 1 0 0,0 0-35 0 0,0 1-1 0 0,0-1 1 0 0,0 0-1 0 0,1 1 1 0 0,-1-1-1 0 0,1 1 1 0 0,-1-1 0 0 0,1 1-1 0 0,0 0 1 0 0,0-1-1 0 0,3-1 1 0 0,2-1-6 0 0,0 0 0 0 0,1 0 1 0 0,0 1-1 0 0,0 0 0 0 0,0 0 1 0 0,1 1-1 0 0,-1 0 0 0 0,15-2 0 0 0,9-1-78 0 0,34-1-1 0 0,-26 4 48 0 0,0-1-135 0 0,55 2 1 0 0,-75 3 118 0 0,1 1 0 0 0,-1 1 1 0 0,0 0-1 0 0,31 10 0 0 0,-46-11 45 0 0,1 0-1 0 0,-1 1 1 0 0,1-1-1 0 0,-1 1 1 0 0,0 0-1 0 0,0 0 0 0 0,6 5 1 0 0,-10-7 1 0 0,-1 0 0 0 0,1-1 0 0 0,0 1 0 0 0,-1 0 0 0 0,1 0 0 0 0,0 0 0 0 0,-1 0 0 0 0,1 0 0 0 0,-1 0 0 0 0,1 0 0 0 0,-1 0 1 0 0,0 0-1 0 0,1 0 0 0 0,-1 0 0 0 0,0 0 0 0 0,0 0 0 0 0,0 0 0 0 0,0 2 0 0 0,0-2 2 0 0,0 1-1 0 0,-1-1 1 0 0,1 1 0 0 0,-1-1-1 0 0,1 1 1 0 0,-1-1 0 0 0,0 1 0 0 0,0-1-1 0 0,0 0 1 0 0,1 1 0 0 0,-1-1-1 0 0,-1 0 1 0 0,1 0 0 0 0,0 0-1 0 0,0 0 1 0 0,-2 2 0 0 0,-3 1 1 0 0,0 1 0 0 0,-1-1 0 0 0,0 0 0 0 0,0 0 0 0 0,0-1 0 0 0,0 0 0 0 0,0 0 0 0 0,-13 2 0 0 0,-7 1-23 0 0,-32 1 1 0 0,28-3 5 0 0,21-3-25 0 0,-85 9 106 0 0,79-10-215 0 0,1 0 1 0 0,0-1-1 0 0,0 0 0 0 0,-19-4 0 0 0,31 4-4 0 0,1 0 0 0 0,-1 0 0 0 0,0 0 0 0 0,0 0-1 0 0,0 0 1 0 0,0-1 0 0 0,-4-3 0 0 0,6 5 25 0 0,0-1 1 0 0,1 1 0 0 0,-1-1-1 0 0,0 1 1 0 0,1-1-1 0 0,-1 0 1 0 0,1 0 0 0 0,-1 1-1 0 0,1-1 1 0 0,-1 0-1 0 0,1 0 1 0 0,0 1 0 0 0,-1-1-1 0 0,1 0 1 0 0,0 0-1 0 0,0 0 1 0 0,-1 0 0 0 0,1 0-1 0 0,0 1 1 0 0,0-1-1 0 0,0 0 1 0 0,0 0 0 0 0,0 0-1 0 0,0 0 1 0 0,0 0-1 0 0,1 0 1 0 0,-1 1 0 0 0,0-1-1 0 0,0 0 1 0 0,1 0-1 0 0,-1 0 1 0 0,1-1 0 0 0,5-7-1033 0 0</inkml:trace>
</inkml:ink>
</file>

<file path=ppt/ink/ink6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6.8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0 1600 0 0,'-3'2'6102'0'0,"3"-1"-6017"0"0,-1-1 1 0 0,1 0-1 0 0,0 0 1 0 0,0 0-1 0 0,0 0 1 0 0,0 0-1 0 0,0 0 1 0 0,-1 0-1 0 0,1 1 1 0 0,0-1-1 0 0,0 0 1 0 0,0 0-1 0 0,0 0 1 0 0,0 0-1 0 0,0 1 1 0 0,0-1-1 0 0,0 0 1 0 0,0 0-1 0 0,0 0 1 0 0,-1 0-1 0 0,1 1 1 0 0,0-1-1 0 0,0 0 1 0 0,0 0-1 0 0,0 0 1 0 0,0 1-1 0 0,0-1 1 0 0,0 0-1 0 0,0 0 1 0 0,1 0-1 0 0,-1 0 1 0 0,0 1-1 0 0,0-1 1 0 0,0 0-1 0 0,0 0 1 0 0,0 0-1 0 0,0 0 1 0 0,0 1-1 0 0,0-1 1 0 0,0 0-1 0 0,0 0 1 0 0,1 0-1 0 0,-1 0 1 0 0,0 0-1 0 0,0 1 1 0 0,0-1-1 0 0,0 0 1 0 0,0 0-1 0 0,1 0 1 0 0,-1 0-1 0 0,0 0 1 0 0,0 0-1 0 0,7 13 1173 0 0,0 0 0 0 0,-1 0-1 0 0,7 21 1 0 0,-7-16-1037 0 0,12 23-1 0 0,-15-36-217 0 0,0 1 0 0 0,1-1 1 0 0,-1 1-1 0 0,1-1 0 0 0,0 0 0 0 0,1 0 0 0 0,-1-1 0 0 0,11 8 0 0 0,-13-10-177 0 0,1 0 0 0 0,0-1-1 0 0,0 1 1 0 0,0-1-1 0 0,-1 0 1 0 0,1 0 0 0 0,0 0-1 0 0,6 1 1 0 0,-6-2-321 0 0,0 0-1 0 0,0 0 1 0 0,0 0-1 0 0,0 0 1 0 0,0-1-1 0 0,0 1 1 0 0,0-1-1 0 0,1 0 1 0 0,4-2-1 0 0,8-3-3303 0 0</inkml:trace>
</inkml:ink>
</file>

<file path=ppt/ink/ink6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16 2713 0 0,'-7'-8'2720'0'0,"-2"2"3017"0"0,2 5-5441 0 0,2 1 97 0 0,0 0-81 0 0,4 2 184 0 0,1 0 0 0 0,1 4-272 0 0,2-2 128 0 0,3 1-360 0 0,1 2 8 0 0,0-1-128 0 0,3 1-56 0 0,4 0-760 0 0,0-1-1273 0 0,2-1-47 0 0</inkml:trace>
</inkml:ink>
</file>

<file path=ppt/ink/ink6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4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77 2248 0 0,'-13'10'7317'0'0,"13"-9"-7242"0"0,0-1 1 0 0,0 1-1 0 0,0 0 1 0 0,-1-1-1 0 0,1 1 1 0 0,0 0-1 0 0,0-1 1 0 0,0 1-1 0 0,0-1 1 0 0,0 1-1 0 0,0 0 1 0 0,0-1-1 0 0,0 1 1 0 0,1 0-1 0 0,-1-1 1 0 0,0 1-1 0 0,0-1 1 0 0,0 1-1 0 0,1 0 1 0 0,-1-1-1 0 0,0 1 1 0 0,1-1-1 0 0,-1 1 1 0 0,0-1-1 0 0,2 2 1 0 0,1 3 86 0 0,2 0 1 0 0,-1-1-1 0 0,0 1 1 0 0,1-1 0 0 0,0 0-1 0 0,0 0 1 0 0,0 0-1 0 0,1-1 1 0 0,-1 0-1 0 0,1 0 1 0 0,0 0-1 0 0,0-1 1 0 0,10 3 0 0 0,-6-2-146 0 0,1-1 0 0 0,0 0 1 0 0,0-1-1 0 0,0 0 1 0 0,0-1-1 0 0,0 0 1 0 0,11-2-1 0 0,-6 0 22 0 0,29-8 0 0 0,-38 8-33 0 0,0 0 1 0 0,-1-1-1 0 0,1 0 0 0 0,-1 0 1 0 0,0 0-1 0 0,11-8 1 0 0,-15 8-2 0 0,1 1 0 0 0,-1-1 0 0 0,-1 1 0 0 0,1-1 0 0 0,0 0 0 0 0,-1 0-1 0 0,1 0 1 0 0,-1 0 0 0 0,0 0 0 0 0,0 0 0 0 0,0 0 0 0 0,0-1 0 0 0,-1 1 0 0 0,1 0 0 0 0,-1 0 0 0 0,0-1 0 0 0,0 1 0 0 0,0 0 0 0 0,0 0 0 0 0,-1-1 0 0 0,0-4 0 0 0,0 6 19 0 0,1-1 1 0 0,-1 0-1 0 0,1 1 0 0 0,-1-1 0 0 0,0 1 1 0 0,0-1-1 0 0,0 1 0 0 0,0 0 0 0 0,-1-1 1 0 0,1 1-1 0 0,0 0 0 0 0,-1 0 0 0 0,0 0 0 0 0,1 0 1 0 0,-1 0-1 0 0,0 0 0 0 0,0 1 0 0 0,0-1 1 0 0,-1 0-1 0 0,1 1 0 0 0,0 0 0 0 0,0-1 1 0 0,-1 1-1 0 0,1 0 0 0 0,-1 0 0 0 0,1 1 1 0 0,-3-2-1 0 0,-5 2 58 0 0,1 0 1 0 0,0 0 0 0 0,-1 1-1 0 0,1 0 1 0 0,0 0-1 0 0,0 1 1 0 0,-10 3 0 0 0,-1 2 220 0 0,1 1 0 0 0,-21 10 1 0 0,33-14-180 0 0,0 1-1 0 0,0-1 1 0 0,0 1-1 0 0,1 0 1 0 0,-1 1 0 0 0,1-1-1 0 0,1 1 1 0 0,-1 0 0 0 0,1 1-1 0 0,-6 8 1 0 0,9-11-92 0 0,0-1-1 0 0,0 1 1 0 0,0-1 0 0 0,1 1-1 0 0,-1 0 1 0 0,1-1-1 0 0,0 1 1 0 0,0 0 0 0 0,1 0-1 0 0,-1 0 1 0 0,1 0 0 0 0,0 0-1 0 0,0 0 1 0 0,0 0-1 0 0,0 0 1 0 0,1 0 0 0 0,0 0-1 0 0,-1 0 1 0 0,1-1-1 0 0,1 1 1 0 0,-1 0 0 0 0,1 0-1 0 0,2 4 1 0 0,-1-2-18 0 0,1-1 0 0 0,0 1 0 0 0,0-1-1 0 0,1 0 1 0 0,-1-1 0 0 0,1 1 0 0 0,0-1 0 0 0,0 0 0 0 0,7 4-1 0 0,-3-2-36 0 0,1-1-1 0 0,0 0 0 0 0,0-1 0 0 0,20 6 1 0 0,1-4-266 0 0,-1 0 0 0 0,60 1 0 0 0,-73-6-338 0 0,0-1 0 0 0,-1-1-1 0 0,20-3 1 0 0,-16 0-1838 0 0,-1-1 0 0 0,25-9 1 0 0,-26 8 911 0 0</inkml:trace>
</inkml:ink>
</file>

<file path=ppt/ink/ink6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7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89 8 0 0,'18'-12'1241'0'0,"-17"12"-1100"0"0,1-1-1 0 0,-1 1 1 0 0,0-1 0 0 0,1 0-1 0 0,-1 1 1 0 0,0-1 0 0 0,0 0 0 0 0,0 0-1 0 0,0 0 1 0 0,0 0 0 0 0,0 0 0 0 0,0 0-1 0 0,0 0 1 0 0,0 0 0 0 0,0 0-1 0 0,0 0 1 0 0,-1-1 0 0 0,1 1 0 0 0,0 0-1 0 0,-1 0 1 0 0,1-1 0 0 0,-1 1-1 0 0,0-1 1 0 0,1 1 0 0 0,-1 0 0 0 0,0-1-1 0 0,0-2 1 0 0,0 2 151 0 0,0 0-1 0 0,0 0 1 0 0,0-1-1 0 0,0 1 1 0 0,-1 0-1 0 0,1 0 1 0 0,-1 0-1 0 0,1 0 1 0 0,-1 0-1 0 0,0 0 1 0 0,0 0-1 0 0,0 0 1 0 0,0 0-1 0 0,0 0 1 0 0,-3-3-1 0 0,3 4-138 0 0,0 0-1 0 0,-1 0 0 0 0,1 1 1 0 0,0-1-1 0 0,0 0 0 0 0,-1 1 1 0 0,1-1-1 0 0,0 1 0 0 0,-1-1 1 0 0,1 1-1 0 0,0-1 0 0 0,-1 1 0 0 0,1 0 1 0 0,-1 0-1 0 0,1 0 0 0 0,-1 0 1 0 0,1 0-1 0 0,0 0 0 0 0,-1 0 1 0 0,1 0-1 0 0,-1 1 0 0 0,1-1 1 0 0,-1 1-1 0 0,1-1 0 0 0,-2 2 1 0 0,-2 0 50 0 0,0 0 1 0 0,0 1 0 0 0,0 0-1 0 0,1 0 1 0 0,-1 1 0 0 0,1-1-1 0 0,0 1 1 0 0,0 0 0 0 0,0 0-1 0 0,1 0 1 0 0,-1 0 0 0 0,1 1-1 0 0,0-1 1 0 0,0 1-1 0 0,1 0 1 0 0,-1 0 0 0 0,1 0-1 0 0,0 0 1 0 0,-1 6 0 0 0,2-7-164 0 0,0 1-1 0 0,0 0 1 0 0,0 0 0 0 0,0 0 0 0 0,1-1 0 0 0,0 1-1 0 0,0 0 1 0 0,0 0 0 0 0,1 0 0 0 0,-1 0 0 0 0,1-1 0 0 0,0 1-1 0 0,1 0 1 0 0,-1 0 0 0 0,1-1 0 0 0,0 1 0 0 0,0-1-1 0 0,0 0 1 0 0,1 0 0 0 0,0 0 0 0 0,4 6 0 0 0,0-3-67 0 0,0-1 0 0 0,0 0 0 0 0,0-1 1 0 0,1 0-1 0 0,-1 0 0 0 0,1 0 1 0 0,0-1-1 0 0,1-1 0 0 0,-1 1 0 0 0,12 2 1 0 0,-7-3-397 0 0,0 0 0 0 0,0-1 0 0 0,1 0 0 0 0,-1-1 0 0 0,0 0 0 0 0,19-3 1 0 0,-22 1-691 0 0,-1-2 0 0 0,0 1 0 0 0,0-1 0 0 0,0 0 1 0 0,-1-1-1 0 0,13-6 0 0 0,-20 9 709 0 0,13-5-2902 0 0</inkml:trace>
</inkml:ink>
</file>

<file path=ppt/ink/ink6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2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149 0 1728 0 0,'-24'4'5160'0'0,"16"-3"-4260"0"0,1 0 0 0 0,0 0 0 0 0,0 0-1 0 0,0 1 1 0 0,-11 5 0 0 0,16-6-783 0 0,1 0 1 0 0,-1 0 0 0 0,1 0-1 0 0,-1 0 1 0 0,1 0 0 0 0,-1 0 0 0 0,1 0-1 0 0,0 1 1 0 0,0-1 0 0 0,0 0 0 0 0,0 1-1 0 0,0-1 1 0 0,0 1 0 0 0,0-1-1 0 0,0 1 1 0 0,0 0 0 0 0,1-1 0 0 0,-1 1-1 0 0,1 0 1 0 0,-1 0 0 0 0,1-1 0 0 0,0 1-1 0 0,-1 0 1 0 0,1 0 0 0 0,0-1-1 0 0,0 1 1 0 0,1 0 0 0 0,-1 2 0 0 0,1-2-83 0 0,-1-1-1 0 0,1 1 1 0 0,-1-1 0 0 0,1 1 0 0 0,-1-1 0 0 0,1 0 0 0 0,0 1 0 0 0,0-1 0 0 0,0 0-1 0 0,0 1 1 0 0,0-1 0 0 0,0 0 0 0 0,0 0 0 0 0,0 0 0 0 0,1 0 0 0 0,-1 0 0 0 0,0 0 0 0 0,0 0-1 0 0,1-1 1 0 0,-1 1 0 0 0,3 0 0 0 0,4 3 14 0 0,1-1-1 0 0,13 3 1 0 0,-11-3 9 0 0,5 0-101 0 0,0 0-1 0 0,0-1 1 0 0,0-1 0 0 0,0-1 0 0 0,0 0 0 0 0,29-5 0 0 0,-3-4-66 0 0,-40 9 97 0 0,1-1-1 0 0,0 0 1 0 0,-1 0-1 0 0,1-1 1 0 0,0 1-1 0 0,-1 0 1 0 0,0-1 0 0 0,1 0-1 0 0,-1 1 1 0 0,0-1-1 0 0,0 0 1 0 0,3-4-1 0 0,-4 5 7 0 0,-1 1 0 0 0,1-1 0 0 0,-1 0 0 0 0,1 0 0 0 0,-1 0-1 0 0,1 0 1 0 0,-1 0 0 0 0,0 0 0 0 0,1 0 0 0 0,-1 0 0 0 0,0 0 0 0 0,0 0-1 0 0,0 0 1 0 0,0 0 0 0 0,0 0 0 0 0,0 0 0 0 0,0 0 0 0 0,0 0-1 0 0,-1 0 1 0 0,1 0 0 0 0,-1-2 0 0 0,1 2 1 0 0,-1-1 0 0 0,0 0 0 0 0,0 0 0 0 0,-1 1 0 0 0,1-1 0 0 0,0 1 0 0 0,-1-1 0 0 0,1 1 0 0 0,0 0 0 0 0,-3-2 0 0 0,-2-1 4 0 0,1 1-1 0 0,0 0 1 0 0,-1 0 0 0 0,1 1-1 0 0,-1 0 1 0 0,-8-3-1 0 0,2 3 33 0 0,-1 0-1 0 0,0 0 0 0 0,0 2 0 0 0,0-1 1 0 0,0 2-1 0 0,0-1 0 0 0,0 2 0 0 0,0 0 1 0 0,0 0-1 0 0,-18 7 0 0 0,23-6 45 0 0,1-1 0 0 0,0 1 0 0 0,1 0 0 0 0,-1 0-1 0 0,1 1 1 0 0,-1 0 0 0 0,1 0 0 0 0,0 1 0 0 0,0 0 0 0 0,1 0 0 0 0,0 0-1 0 0,-1 1 1 0 0,2-1 0 0 0,-1 1 0 0 0,1 0 0 0 0,0 1 0 0 0,0-1-1 0 0,0 1 1 0 0,-3 11 0 0 0,6-15-43 0 0,0 0 0 0 0,0 1 0 0 0,0-1 0 0 0,1 1 0 0 0,-1-1 1 0 0,1 0-1 0 0,0 1 0 0 0,0-1 0 0 0,0 1 0 0 0,1-1 0 0 0,-1 0 0 0 0,1 1 0 0 0,0-1 0 0 0,0 0 0 0 0,0 1 0 0 0,3 5 0 0 0,-2-5-19 0 0,1 0 1 0 0,0 0-1 0 0,0 0 0 0 0,1 0 0 0 0,-1 0 0 0 0,1-1 0 0 0,0 0 0 0 0,0 0 0 0 0,0 0 0 0 0,6 4 0 0 0,7 1-80 0 0,0 0 0 0 0,0-1-1 0 0,1-1 1 0 0,36 8-1 0 0,-21-7-369 0 0,0-2 0 0 0,35 2-1 0 0,-44-7-1762 0 0,42-3-1 0 0,-22-7-2883 0 0,-35 7 4365 0 0,16-4-1485 0 0</inkml:trace>
</inkml:ink>
</file>

<file path=ppt/ink/ink6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2:38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77 169 1000 0 0,'-13'-1'4424'0'0,"23"1"-2229"0"0,-4-1-1944 0 0,0 0 0 0 0,0 0 0 0 0,0 0 1 0 0,0-1-1 0 0,0 1 0 0 0,-1-1 0 0 0,1-1 0 0 0,-1 1 0 0 0,1-1 0 0 0,-1 0 1 0 0,0 0-1 0 0,0-1 0 0 0,0 0 0 0 0,0 1 0 0 0,-1-2 0 0 0,6-5 0 0 0,2-4 220 0 0,0 0 0 0 0,0-2-1 0 0,17-30 1 0 0,-28 44-465 0 0,7-17 979 0 0,-11 13-153 0 0,-8 4-20 0 0,1 4-612 0 0,-1 0-1 0 0,0 0 1 0 0,1 1 0 0 0,-1 0-1 0 0,-18 10 1 0 0,13-5-94 0 0,0 1 0 0 0,-27 19 1 0 0,38-23-73 0 0,-1-1 0 0 0,1 1 0 0 0,0 0 0 0 0,0 0 1 0 0,0 0-1 0 0,1 1 0 0 0,0 0 0 0 0,-4 6 1 0 0,7-10-23 0 0,0 0 1 0 0,0 0-1 0 0,1 0 1 0 0,-1 0 0 0 0,0 1-1 0 0,1-1 1 0 0,0 0-1 0 0,-1 0 1 0 0,1 0-1 0 0,0 1 1 0 0,0-1 0 0 0,0 0-1 0 0,0 0 1 0 0,1 1-1 0 0,-1-1 1 0 0,1 0-1 0 0,-1 0 1 0 0,1 0 0 0 0,0 0-1 0 0,0 0 1 0 0,0 0-1 0 0,0 0 1 0 0,0 0 0 0 0,0 0-1 0 0,0 0 1 0 0,1 0-1 0 0,-1-1 1 0 0,1 1-1 0 0,1 1 1 0 0,8 7 10 0 0,1-1 0 0 0,1 0 1 0 0,-1-1-1 0 0,1-1 0 0 0,25 11 0 0 0,13 8 9 0 0,-29-14-52 0 0,-8-4 73 0 0,0 0-1 0 0,0 1 0 0 0,0 0 1 0 0,-1 1-1 0 0,23 23 0 0 0,-36-33-47 0 0,1 1 0 0 0,-1-1 0 0 0,0 0 0 0 0,1 1 0 0 0,-1-1-1 0 0,0 1 1 0 0,1-1 0 0 0,-1 0 0 0 0,0 1 0 0 0,0-1-1 0 0,1 1 1 0 0,-1-1 0 0 0,0 1 0 0 0,0-1 0 0 0,0 0 0 0 0,0 1-1 0 0,0-1 1 0 0,0 1 0 0 0,0-1 0 0 0,0 1 0 0 0,0-1-1 0 0,0 1 1 0 0,0-1 0 0 0,0 1 0 0 0,0-1 0 0 0,0 1 0 0 0,0-1-1 0 0,0 1 1 0 0,0-1 0 0 0,-1 0 0 0 0,1 1 0 0 0,0-1-1 0 0,0 1 1 0 0,-1-1 0 0 0,1 1 0 0 0,0-1 0 0 0,-1 0 0 0 0,1 1-1 0 0,0-1 1 0 0,-1 0 0 0 0,1 1 0 0 0,0-1 0 0 0,-1 0 0 0 0,1 0-1 0 0,-1 1 1 0 0,1-1 0 0 0,0 0 0 0 0,-1 0 0 0 0,1 0-1 0 0,-1 0 1 0 0,1 1 0 0 0,-1-1 0 0 0,0 0 0 0 0,-4 1 36 0 0,0 1 1 0 0,0-1-1 0 0,-10 0 1 0 0,12 0-55 0 0,-16 0-25 0 0,0-1 1 0 0,1 0-1 0 0,-1-2 1 0 0,0 0 0 0 0,1-1-1 0 0,0 0 1 0 0,-1-2-1 0 0,2 0 1 0 0,-1-1-1 0 0,0-1 1 0 0,-16-9-1 0 0,33 16 34 0 0,-4-3-150 0 0,0 0 1 0 0,0 0-1 0 0,1 0 1 0 0,-8-7-1 0 0,12 10-7 0 0,-1-1-1 0 0,0 0 0 0 0,1 1 1 0 0,-1-1-1 0 0,0 0 1 0 0,1 0-1 0 0,-1 0 0 0 0,1 1 1 0 0,-1-1-1 0 0,1 0 1 0 0,-1 0-1 0 0,1 0 0 0 0,0 0 1 0 0,-1 0-1 0 0,1 0 1 0 0,0 0-1 0 0,0 0 0 0 0,0 0 1 0 0,0 0-1 0 0,0 0 1 0 0,0 0-1 0 0,0 0 1 0 0,0 0-1 0 0,0 0 0 0 0,0 0 1 0 0,0 0-1 0 0,1 0 1 0 0,-1 0-1 0 0,0 0 0 0 0,1 1 1 0 0,-1-1-1 0 0,1 0 1 0 0,-1 0-1 0 0,1-1 0 0 0,6-5-1901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6.31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236 124 8 0 0,'-2'-3'635'0'0,"1"0"0"0"0,-1 0-1 0 0,1 0 1 0 0,0-1 0 0 0,0 1 0 0 0,1 0-1 0 0,-1-1 1 0 0,1 1 0 0 0,-1 0 0 0 0,1-5-1 0 0,0 4-131 0 0,0 0-1 0 0,0 0 1 0 0,-1 0-1 0 0,1 0 1 0 0,-1 0-1 0 0,0 1 1 0 0,-2-6-1 0 0,2 8-429 0 0,0 1-1 0 0,1-1 0 0 0,-1 1 0 0 0,0-1 0 0 0,1 1 1 0 0,-1-1-1 0 0,0 1 0 0 0,0-1 0 0 0,0 1 0 0 0,0 0 0 0 0,1-1 1 0 0,-1 1-1 0 0,0 0 0 0 0,0 0 0 0 0,0-1 0 0 0,0 1 1 0 0,0 0-1 0 0,0 0 0 0 0,0 0 0 0 0,0 0 0 0 0,-1 1 1 0 0,-21 2 695 0 0,16-1-555 0 0,-1 0 0 0 0,1 0 0 0 0,-1 1 0 0 0,1 0 0 0 0,0 0 0 0 0,0 1 0 0 0,0 0 0 0 0,1 0 0 0 0,-8 6 0 0 0,2 0-64 0 0,0 0 0 0 0,1 1 1 0 0,0 1-1 0 0,1 0 1 0 0,-12 17-1 0 0,19-26-106 0 0,1 1-1 0 0,0 0 1 0 0,-1 0 0 0 0,2 1 0 0 0,-1-1 0 0 0,0 0-1 0 0,1 1 1 0 0,0-1 0 0 0,0 1 0 0 0,0-1 0 0 0,0 1-1 0 0,1-1 1 0 0,0 1 0 0 0,0 0 0 0 0,0-1 0 0 0,1 1-1 0 0,-1-1 1 0 0,1 1 0 0 0,0-1 0 0 0,0 1-1 0 0,1-1 1 0 0,2 7 0 0 0,-3-8 7 0 0,1-1 0 0 0,0 1 0 0 0,0 0 0 0 0,0 0 0 0 0,0-1 0 0 0,0 1 0 0 0,1-1 0 0 0,-1 0 0 0 0,1 0 0 0 0,-1 1 1 0 0,1-2-1 0 0,0 1 0 0 0,4 2 0 0 0,-2-2-4 0 0,1 0 0 0 0,-1 0 0 0 0,0-1 0 0 0,1 1 0 0 0,-1-1 1 0 0,1-1-1 0 0,7 1 0 0 0,1-1 39 0 0,0-1 0 0 0,0-1 0 0 0,0 0 0 0 0,-1 0 0 0 0,22-9 0 0 0,-22 8-37 0 0,0-2 0 0 0,-1 0-1 0 0,0 0 1 0 0,22-14 0 0 0,-30 16-31 0 0,-1 0 0 0 0,1 0 0 0 0,-1 0 0 0 0,0-1 0 0 0,0 1 1 0 0,0-1-1 0 0,0 0 0 0 0,0 1 0 0 0,-1-1 0 0 0,0 0 0 0 0,0-1 0 0 0,0 1 1 0 0,0 0-1 0 0,-1-1 0 0 0,1 1 0 0 0,-1-1 0 0 0,1-7 0 0 0,-1 2-2 0 0,0 0 0 0 0,0 0 0 0 0,-1 0 1 0 0,-1 0-1 0 0,0 0 0 0 0,0 0 0 0 0,-1 0 0 0 0,0 0 0 0 0,0 0 0 0 0,-1 1 0 0 0,-1-1 0 0 0,0 1 0 0 0,0 0 0 0 0,0 0 0 0 0,-10-14 1 0 0,13 22-35 0 0,0-1 1 0 0,-1 1 0 0 0,1 0 0 0 0,0-1 0 0 0,-1 1-1 0 0,1 0 1 0 0,-1 0 0 0 0,1 0 0 0 0,-1 0-1 0 0,0 0 1 0 0,0 0 0 0 0,1 0 0 0 0,-1 1 0 0 0,0-1-1 0 0,0 1 1 0 0,0-1 0 0 0,-3 0 0 0 0,2 1 1 0 0,-1 0 0 0 0,1 1 0 0 0,0-1 0 0 0,0 0 0 0 0,0 1 0 0 0,0 0 0 0 0,-1 0 0 0 0,1 0 0 0 0,-5 3 0 0 0,-1 0 2 0 0,1 2 0 0 0,-1-1 0 0 0,1 1 0 0 0,1 0-1 0 0,-14 14 1 0 0,11-8-6 0 0,0 0 0 0 0,2 0-1 0 0,-1 0 1 0 0,-9 21 0 0 0,-21 57-3 0 0,29-66 60 0 0,8-18-34 0 0,0-1 1 0 0,0 0 0 0 0,0 1 0 0 0,1 0-1 0 0,0-1 1 0 0,0 1 0 0 0,0 11-1 0 0,1-16 0 0 0,0 1 0 0 0,0-1-1 0 0,0 1 1 0 0,1-1 0 0 0,-1 1-1 0 0,0-1 1 0 0,1 1 0 0 0,-1-1-1 0 0,1 0 1 0 0,0 1 0 0 0,0-1-1 0 0,-1 0 1 0 0,1 0 0 0 0,0 1-1 0 0,0-1 1 0 0,0 0 0 0 0,0 0-1 0 0,0 0 1 0 0,0 0 0 0 0,1 0-1 0 0,-1 0 1 0 0,0-1-1 0 0,0 1 1 0 0,1 0 0 0 0,-1-1-1 0 0,0 1 1 0 0,1 0 0 0 0,-1-1-1 0 0,1 0 1 0 0,-1 1 0 0 0,1-1-1 0 0,-1 0 1 0 0,0 0 0 0 0,1 0-1 0 0,2 0 1 0 0,3 0-5 0 0,1-1 1 0 0,-1-1-1 0 0,1 1 1 0 0,-1-1-1 0 0,0-1 0 0 0,0 1 1 0 0,0-1-1 0 0,0 0 1 0 0,10-7-1 0 0,7-2 17 0 0,-16 9-31 0 0,18-8 68 0 0,-2 0-1 0 0,1-2 0 0 0,42-31 1 0 0,-60 39-4 0 0,-1 0 1 0 0,0-1 0 0 0,0 0 0 0 0,-1-1 0 0 0,1 1 0 0 0,-1-1 0 0 0,5-10 0 0 0,-7 12-6 0 0,-1-1 1 0 0,0 0 0 0 0,0 1-1 0 0,0-1 1 0 0,-1 0 0 0 0,1 0 0 0 0,-1 0-1 0 0,-1 0 1 0 0,1-1 0 0 0,-1 1 0 0 0,-1-7-1 0 0,1 11-20 0 0,0 1 0 0 0,-1-1 0 0 0,1 1 0 0 0,0-1-1 0 0,-1 1 1 0 0,1 0 0 0 0,-1-1 0 0 0,0 1 0 0 0,1 0 0 0 0,-1-1-1 0 0,0 1 1 0 0,0 0 0 0 0,0 0 0 0 0,0 0 0 0 0,0 0 0 0 0,0-1-1 0 0,0 2 1 0 0,0-1 0 0 0,-1 0 0 0 0,1 0 0 0 0,0 0 0 0 0,0 0-1 0 0,-1 1 1 0 0,1-1 0 0 0,-1 1 0 0 0,1-1 0 0 0,0 1-1 0 0,-1-1 1 0 0,1 1 0 0 0,-3 0 0 0 0,2-1-3 0 0,-1 1 0 0 0,0 0-1 0 0,0 0 1 0 0,0 0 0 0 0,0 0 0 0 0,1 0 0 0 0,-1 1-1 0 0,0-1 1 0 0,0 1 0 0 0,0 0 0 0 0,1 0 0 0 0,-1 0 0 0 0,0 0-1 0 0,-3 3 1 0 0,1-2-4 0 0,2 2 1 0 0,-1-1-1 0 0,0 0 0 0 0,1 1 0 0 0,-1-1 1 0 0,1 1-1 0 0,0 0 0 0 0,0 0 0 0 0,1 0 1 0 0,-1 1-1 0 0,1-1 0 0 0,0 1 0 0 0,0-1 1 0 0,0 1-1 0 0,1 0 0 0 0,0-1 0 0 0,0 1 1 0 0,0 0-1 0 0,0 0 0 0 0,1 0 0 0 0,0 0 1 0 0,0 0-1 0 0,0 0 0 0 0,0 0 0 0 0,1 0 0 0 0,0-1 1 0 0,0 1-1 0 0,2 6 0 0 0,0-4-22 0 0,-1 0-1 0 0,2 1 1 0 0,-1-1-1 0 0,1 0 1 0 0,0-1-1 0 0,0 1 1 0 0,1-1-1 0 0,0 0 1 0 0,0 0-1 0 0,1 0 1 0 0,-1-1-1 0 0,1 0 1 0 0,1 0-1 0 0,-1 0 0 0 0,0-1 1 0 0,1 0-1 0 0,10 5 1 0 0,-1-3-197 0 0,0 0 1 0 0,1-1-1 0 0,25 5 1 0 0,-28-8-1189 0 0,0-1 1 0 0,22 0-1 0 0,-16-2-1118 0 0</inkml:trace>
</inkml:ink>
</file>

<file path=ppt/ink/ink6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82 512 0 0,'-1'0'106'0'0,"0"-1"-1"0"0,1 1 1 0 0,-1-1 0 0 0,1 1-1 0 0,-1-1 1 0 0,1 0 0 0 0,0 1-1 0 0,-1-1 1 0 0,1 0 0 0 0,0 1-1 0 0,-1-1 1 0 0,1 0-1 0 0,0 0 1 0 0,0 1 0 0 0,-1-1-1 0 0,1 0 1 0 0,0 0 0 0 0,0 1-1 0 0,0-3 1 0 0,0-20 4106 0 0,1 8-1548 0 0,-1-3-446 0 0,0 17-2168 0 0,-1 1-1 0 0,1 0 1 0 0,0-1 0 0 0,0 1 0 0 0,0 0 0 0 0,0-1-1 0 0,0 1 1 0 0,0 0 0 0 0,0-1 0 0 0,0 1 0 0 0,0 0 0 0 0,1-1-1 0 0,-1 1 1 0 0,0 0 0 0 0,0-1 0 0 0,0 1 0 0 0,0 0 0 0 0,0-1-1 0 0,0 1 1 0 0,1 0 0 0 0,-1 0 0 0 0,0-1 0 0 0,0 1 0 0 0,1 0-1 0 0,-1-1 1 0 0,0 1 0 0 0,0 0 0 0 0,1 0 0 0 0,-1 0 0 0 0,0-1-1 0 0,0 1 1 0 0,1 0 0 0 0,-1 0 0 0 0,0 0 0 0 0,1 0 0 0 0,-1 0-1 0 0,0 0 1 0 0,1 0 0 0 0,-1-1 0 0 0,0 1 0 0 0,1 0 0 0 0,-1 0-1 0 0,0 0 1 0 0,1 0 0 0 0,-1 0 0 0 0,1 1 0 0 0,-1-1 0 0 0,1 0-1 0 0,-1 0 4 0 0,1 1-1 0 0,-1-1 1 0 0,1 1-1 0 0,-1-1 1 0 0,1 1-1 0 0,-1-1 1 0 0,0 1 0 0 0,1-1-1 0 0,-1 1 1 0 0,0 0-1 0 0,1-1 1 0 0,-1 1-1 0 0,0 0 1 0 0,0-1-1 0 0,0 1 1 0 0,0 0-1 0 0,0-1 1 0 0,1 1-1 0 0,-1 1 1 0 0,0 15 429 0 0,-1-12-260 0 0,1 16 80 0 0,3 130 1136 0 0,0-111-1181 0 0,14 70 0 0 0,-7-41-219 0 0,-4-22-225 0 0,-1-64-4135 0 0,-1-14-478 0 0,-3 17 3373 0 0,0-1 157 0 0</inkml:trace>
</inkml:ink>
</file>

<file path=ppt/ink/ink6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0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44 127 912 0 0,'-6'-2'1035'0'0,"3"2"-390"0"0,0-1 0 0 0,1 1 0 0 0,-1-1 0 0 0,1 1 0 0 0,-1 0 0 0 0,1 0 0 0 0,-1 0 0 0 0,0 0 0 0 0,1 0 0 0 0,-1 1 0 0 0,1-1 0 0 0,-5 2 0 0 0,18-5 1900 0 0,-9 3-2436 0 0,1-1 0 0 0,-1 1 1 0 0,1-1-1 0 0,-1 0 0 0 0,0 0 0 0 0,0 0 1 0 0,1 0-1 0 0,-1 0 0 0 0,3-3 1 0 0,-3 1-22 0 0,1 0 0 0 0,0 0 0 0 0,-1 0 0 0 0,0 0 0 0 0,0-1 0 0 0,0 1 0 0 0,0-1 0 0 0,-1 0 1 0 0,1 0-1 0 0,-1 1 0 0 0,1-5 0 0 0,-1 4-62 0 0,0 0 0 0 0,0 0 0 0 0,0 1 0 0 0,1-1 0 0 0,-1 0 0 0 0,1 1 0 0 0,0 0 1 0 0,0-1-1 0 0,1 1 0 0 0,-1 0 0 0 0,1 0 0 0 0,3-3 0 0 0,-3 3-15 0 0,1 1 1 0 0,0 0-1 0 0,0 0 1 0 0,0 0-1 0 0,0 0 1 0 0,0 1-1 0 0,1 0 1 0 0,-1 0-1 0 0,0 0 0 0 0,1 0 1 0 0,-1 1-1 0 0,1-1 1 0 0,-1 1-1 0 0,0 0 1 0 0,1 1-1 0 0,-1-1 1 0 0,1 1-1 0 0,5 1 0 0 0,5 2 13 0 0,-1 0 0 0 0,-1 1 0 0 0,1 1 0 0 0,17 9 0 0 0,-23-10-23 0 0,0 0-1 0 0,0 1 0 0 0,0-1 1 0 0,0 2-1 0 0,-1-1 0 0 0,0 1 1 0 0,11 14-1 0 0,-15-17 11 0 0,0 0-1 0 0,0 0 1 0 0,-1 0 0 0 0,1 1 0 0 0,-1 0-1 0 0,0-1 1 0 0,-1 1 0 0 0,1 0 0 0 0,-1 0-1 0 0,0 0 1 0 0,0 0 0 0 0,0 0 0 0 0,-1 0-1 0 0,1 0 1 0 0,-1 0 0 0 0,-1 9 0 0 0,0-10 4 0 0,-1 1 0 0 0,1-1 0 0 0,-1 0 1 0 0,0 1-1 0 0,0-1 0 0 0,0 0 1 0 0,-1 0-1 0 0,1 0 0 0 0,-1-1 0 0 0,0 1 1 0 0,0-1-1 0 0,-1 1 0 0 0,1-1 0 0 0,0 0 1 0 0,-1 0-1 0 0,0 0 0 0 0,-6 3 0 0 0,-1 0-21 0 0,-1 0 0 0 0,1-1 0 0 0,-1 0 0 0 0,0-1-1 0 0,-16 3 1 0 0,13-3-76 0 0,-1-1-1 0 0,0-1 1 0 0,-19 0 0 0 0,27-2-70 0 0,1-1 0 0 0,0 1 0 0 0,0-1 0 0 0,0 0 0 0 0,0-1 0 0 0,0 0 0 0 0,1 0 1 0 0,-1 0-1 0 0,-10-6 0 0 0,15 7-142 0 0,0-1 1 0 0,-1 1-1 0 0,2 0 1 0 0,-1-1-1 0 0,0 0 1 0 0,0 1-1 0 0,0-1 1 0 0,1 0-1 0 0,-1 0 1 0 0,1 0 0 0 0,-1 0-1 0 0,1 0 1 0 0,0 0-1 0 0,0-1 1 0 0,0 1-1 0 0,0 0 1 0 0,0-4-1 0 0,-2-12-2404 0 0</inkml:trace>
</inkml:ink>
</file>

<file path=ppt/ink/ink6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10 736 0 0,'0'0'278'0'0,"0"0"-1"0"0,0-1 1 0 0,0 1-1 0 0,0 0 1 0 0,0-1-1 0 0,0 1 1 0 0,0 0-1 0 0,0-1 1 0 0,0 1-1 0 0,0-1 1 0 0,-1 1-1 0 0,1 0 1 0 0,0-1-1 0 0,0 1 1 0 0,0 0-1 0 0,0 0 0 0 0,-1-1 1 0 0,1 1-1 0 0,0 0 1 0 0,0-1-1 0 0,-1 1 1 0 0,1 0-1 0 0,0 0 1 0 0,0-1-1 0 0,-1 1 1 0 0,1 0-1 0 0,0 0 1 0 0,-1 0-1 0 0,1 0 1 0 0,0-1-1 0 0,-1 1 1 0 0,1 0-1 0 0,0 0 1 0 0,-1 0-1 0 0,1 0 1 0 0,0 0-1 0 0,-1 0 1 0 0,1 0-1 0 0,-1 0 1 0 0,1 0-1 0 0,0 0 1 0 0,-1 0-1 0 0,1 0 1 0 0,0 0-1 0 0,-1 0 1 0 0,-3 8 1600 0 0,3-1-1769 0 0,0-1 0 0 0,1 1 1 0 0,0 0-1 0 0,0 0 0 0 0,1 0 0 0 0,0-1 0 0 0,0 1 0 0 0,1-1 0 0 0,0 1 0 0 0,0-1 0 0 0,0 1 0 0 0,1-1 1 0 0,0 0-1 0 0,0 0 0 0 0,0 0 0 0 0,1 0 0 0 0,0-1 0 0 0,0 1 0 0 0,0-1 0 0 0,1 0 0 0 0,0-1 0 0 0,0 1 1 0 0,0-1-1 0 0,0 0 0 0 0,11 6 0 0 0,-14-8-212 0 0,0-1 1 0 0,0 0-1 0 0,1 0 1 0 0,-1 0-1 0 0,0 0 1 0 0,1-1-1 0 0,-1 1 0 0 0,0-1 1 0 0,1 1-1 0 0,-1-1 1 0 0,1 0-1 0 0,3 0 1 0 0,9-5-5673 0 0,-12 2 2533 0 0</inkml:trace>
</inkml:ink>
</file>

<file path=ppt/ink/ink6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3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17 2000 0 0,'-1'0'323'0'0,"-23"-13"5228"0"0,23 12-5253 0 0,-1 1 0 0 0,1-1-1 0 0,0 1 1 0 0,-1-1 0 0 0,1 1 0 0 0,-1 0 0 0 0,1-1-1 0 0,0 1 1 0 0,-1 0 0 0 0,1 0 0 0 0,-1 0-1 0 0,1 0 1 0 0,-1 0 0 0 0,1 1 0 0 0,0-1-1 0 0,-3 1 1 0 0,4-1-257 0 0,0 0 1 0 0,-1 0-1 0 0,1 0 0 0 0,0 0 0 0 0,0 0 1 0 0,0 0-1 0 0,0 0 0 0 0,0 0 0 0 0,-1 0 1 0 0,1 0-1 0 0,0 0 0 0 0,0 0 0 0 0,0 0 0 0 0,0 0 1 0 0,0 1-1 0 0,0-1 0 0 0,-1 0 0 0 0,1 0 1 0 0,0 0-1 0 0,0 0 0 0 0,0 0 0 0 0,0 0 1 0 0,0 0-1 0 0,0 0 0 0 0,0 1 0 0 0,0-1 1 0 0,0 0-1 0 0,0 0 0 0 0,-1 0 0 0 0,1 0 1 0 0,0 0-1 0 0,0 1 0 0 0,0-1 0 0 0,0 0 1 0 0,0 0-1 0 0,0 0 0 0 0,0 0 0 0 0,0 0 1 0 0,0 1-1 0 0,0-1 0 0 0,0 0 0 0 0,0 0 1 0 0,7 3 202 0 0,9-2-719 0 0,3-1-1619 0 0,-12 2 1247 0 0</inkml:trace>
</inkml:ink>
</file>

<file path=ppt/ink/ink6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1.7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5 8 0 0,'-1'-1'0'0'0,"-1"-1"0"0"0,4 2 0 0 0,-1-1 128 0 0,0 1 72 0 0,1 0-32 0 0,-1 0 64 0 0,1 0-160 0 0,-1 1-136 0 0,0-1-168 0 0,-1 2-184 0 0,2-2 360 0 0</inkml:trace>
</inkml:ink>
</file>

<file path=ppt/ink/ink6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12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37 8 0 0,'-4'-1'513'0'0,"0"-1"0"0"0,0 0-1 0 0,0 1 1 0 0,-1 0 0 0 0,1 0 0 0 0,0 0-1 0 0,-1 0 1 0 0,1 1 0 0 0,-1-1 0 0 0,1 1 0 0 0,-1 1-1 0 0,1-1 1 0 0,-1 0 0 0 0,1 1 0 0 0,-1 0-1 0 0,1 0 1 0 0,0 1 0 0 0,0-1 0 0 0,-1 1-1 0 0,-6 4 1 0 0,8-4-304 0 0,0 0 1 0 0,0 0-1 0 0,0 1 0 0 0,0-1 0 0 0,0 1 0 0 0,0 0 1 0 0,1 0-1 0 0,0 0 0 0 0,-4 6 0 0 0,5-8-195 0 0,1-1 1 0 0,-1 1-1 0 0,1 0 0 0 0,0 0 1 0 0,-1 0-1 0 0,1 0 1 0 0,0-1-1 0 0,-1 1 0 0 0,1 0 1 0 0,0 0-1 0 0,0 0 0 0 0,0 0 1 0 0,0 0-1 0 0,0 0 0 0 0,0 0 1 0 0,0 0-1 0 0,0 0 0 0 0,0 0 1 0 0,0-1-1 0 0,0 1 0 0 0,1 0 1 0 0,-1 0-1 0 0,0 0 1 0 0,1 0-1 0 0,-1 1 0 0 0,1-1-7 0 0,1 0-1 0 0,-1 0 0 0 0,0 0 1 0 0,0 0-1 0 0,0 0 1 0 0,0-1-1 0 0,1 1 0 0 0,-1 0 1 0 0,0-1-1 0 0,1 1 1 0 0,-1 0-1 0 0,1-1 0 0 0,-1 0 1 0 0,2 1-1 0 0,2 0-21 0 0,0 0 0 0 0,0-1 0 0 0,1 1 0 0 0,-1-1 1 0 0,0 0-1 0 0,0-1 0 0 0,0 1 0 0 0,7-2 0 0 0,-10 1 10 0 0,0 0 0 0 0,0 0 1 0 0,0 0-1 0 0,0 0 0 0 0,0 0 1 0 0,0-1-1 0 0,4-2 0 0 0,-6 4 9 0 0,0 0-1 0 0,1-1 1 0 0,-1 1-1 0 0,0 0 1 0 0,1-1-1 0 0,-1 1 1 0 0,0 0-1 0 0,1-1 1 0 0,-1 1-1 0 0,0 0 1 0 0,0-1-1 0 0,0 1 1 0 0,1-1-1 0 0,-1 1 1 0 0,0-1-1 0 0,0 1 1 0 0,0 0-1 0 0,0-1 1 0 0,0 1 0 0 0,0-1-1 0 0,0 1 1 0 0,1-1-1 0 0,-1 1 1 0 0,-1-1-1 0 0,1 1 1 0 0,0-1-1 0 0,0 1 1 0 0,0 0-1 0 0,0-1 1 0 0,0 1-1 0 0,0-1 1 0 0,0 1-1 0 0,-1-1 1 0 0,1 1-1 0 0,0 0 1 0 0,0-1-1 0 0,-1 1 1 0 0,1-1-1 0 0,0 1 1 0 0,-1 0-1 0 0,1-1 1 0 0,0 1-1 0 0,-1 0 1 0 0,1 0-1 0 0,-1-1 1 0 0,-2-1 5 0 0,-1 0 1 0 0,1 1 0 0 0,-1-1-1 0 0,0 1 1 0 0,1 0 0 0 0,-1 0-1 0 0,0 0 1 0 0,0 0-1 0 0,0 1 1 0 0,0 0 0 0 0,0-1-1 0 0,0 2 1 0 0,1-1 0 0 0,-1 0-1 0 0,0 1 1 0 0,0-1-1 0 0,0 1 1 0 0,0 0 0 0 0,0 1-1 0 0,1-1 1 0 0,-1 0 0 0 0,-6 5-1 0 0,10-6 11 0 0,0 0 0 0 0,-1 0 0 0 0,1 0 1 0 0,-1 0-1 0 0,1 1 0 0 0,-1-1 0 0 0,1 0 0 0 0,0 1 0 0 0,-1-1 0 0 0,1 0 0 0 0,-1 0 0 0 0,1 1 0 0 0,0-1 0 0 0,0 1 0 0 0,-1-1 1 0 0,1 0-1 0 0,0 1 0 0 0,-1-1 0 0 0,1 1 0 0 0,0-1 0 0 0,0 1 0 0 0,0-1 0 0 0,0 0 0 0 0,-1 2 0 0 0,2-2 17 0 0,-1 1-1 0 0,0-1 1 0 0,1 0-1 0 0,-1 1 1 0 0,0-1-1 0 0,1 1 0 0 0,-1-1 1 0 0,1 0-1 0 0,-1 0 1 0 0,1 1-1 0 0,-1-1 1 0 0,0 0-1 0 0,1 0 1 0 0,-1 0-1 0 0,1 1 0 0 0,-1-1 1 0 0,1 0-1 0 0,-1 0 1 0 0,2 0-1 0 0,33 3 1117 0 0,-27-3-1138 0 0,10 3 324 0 0,22 6 0 0 0,-29-6-277 0 0,0-1 0 0 0,1 1 0 0 0,-1-2 0 0 0,1 0 0 0 0,18 0 0 0 0,-23-2-54 0 0,0 0-1 0 0,0-1 1 0 0,-1 1-1 0 0,11-5 1 0 0,-15 5-1 0 0,0 0-1 0 0,0 0 1 0 0,0 1-1 0 0,0-1 1 0 0,-1 0-1 0 0,1-1 1 0 0,0 1 0 0 0,-1 0-1 0 0,1 0 1 0 0,-1-1-1 0 0,1 1 1 0 0,-1-1-1 0 0,1 0 1 0 0,-1 1 0 0 0,0-1-1 0 0,0 0 1 0 0,0 1-1 0 0,0-1 1 0 0,1-3-1 0 0,-2 3-2 0 0,0-1 0 0 0,1 0-1 0 0,-2 1 1 0 0,1-1-1 0 0,0 1 1 0 0,0-1 0 0 0,-1 0-1 0 0,1 1 1 0 0,-1-1-1 0 0,0 1 1 0 0,0 0 0 0 0,0-1-1 0 0,0 1 1 0 0,0-1-1 0 0,-1 1 1 0 0,1 0 0 0 0,0 0-1 0 0,-1 0 1 0 0,0 0-1 0 0,0 0 1 0 0,1 0 0 0 0,-1 1-1 0 0,0-1 1 0 0,0 0-1 0 0,-1 1 1 0 0,1 0 0 0 0,0-1-1 0 0,0 1 1 0 0,-4-1-1 0 0,2 0 26 0 0,-1 0 0 0 0,0 0-1 0 0,1 0 1 0 0,-1 1 0 0 0,0-1-1 0 0,0 1 1 0 0,0 1-1 0 0,0-1 1 0 0,-1 1 0 0 0,1 0-1 0 0,0 0 1 0 0,0 0 0 0 0,0 1-1 0 0,-7 1 1 0 0,1 1 167 0 0,0 1 1 0 0,0 0 0 0 0,-13 8-1 0 0,20-9-110 0 0,-1 0 1 0 0,1 0-1 0 0,1 0 0 0 0,-1 0 0 0 0,0 1 1 0 0,1-1-1 0 0,-1 1 0 0 0,1 0 0 0 0,0 0 1 0 0,-3 6-1 0 0,1-2 36 0 0,1 0 0 0 0,0 1 0 0 0,0-1 1 0 0,1 1-1 0 0,-3 10 0 0 0,6-15-100 0 0,-1-1 0 0 0,1 0 0 0 0,0 0 0 0 0,0 1 1 0 0,0-1-1 0 0,0 0 0 0 0,0 0 0 0 0,1 0 0 0 0,-1 1 0 0 0,1-1 0 0 0,0 0 0 0 0,0 0 1 0 0,0 0-1 0 0,1 0 0 0 0,-1 0 0 0 0,1 0 0 0 0,-1 0 0 0 0,4 3 0 0 0,1 0-36 0 0,-1 1 0 0 0,1-2 0 0 0,0 1 0 0 0,1-1 0 0 0,0 0 0 0 0,-1 0 0 0 0,2-1 0 0 0,-1 1 0 0 0,0-2 0 0 0,1 1 0 0 0,0-1 0 0 0,0 0 0 0 0,0-1 0 0 0,0 0 0 0 0,16 2 0 0 0,-11-2-533 0 0,0-1 0 0 0,0-1 0 0 0,25-2 0 0 0,-25 0-1090 0 0,0-1 0 0 0,1 0 0 0 0,18-7 0 0 0,-11 2-1777 0 0</inkml:trace>
</inkml:ink>
</file>

<file path=ppt/ink/ink6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2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184 105 512 0 0,'19'-12'3601'0'0,"-16"9"-3371"0"0,0 1 0 0 0,0 0 0 0 0,-1-1 1 0 0,1 0-1 0 0,-1 0 0 0 0,1 0 0 0 0,-1 0 0 0 0,0 0 1 0 0,0 0-1 0 0,0 0 0 0 0,0-1 0 0 0,-1 1 0 0 0,0-1 1 0 0,1 1-1 0 0,-1-1 0 0 0,0 0 0 0 0,-1 1 0 0 0,1-1 1 0 0,-1 0-1 0 0,0 0 0 0 0,0 0 0 0 0,0-4 0 0 0,0 7-131 0 0,0 1 0 0 0,0-1-1 0 0,0 1 1 0 0,-1-1-1 0 0,1 0 1 0 0,0 1 0 0 0,0-1-1 0 0,-1 1 1 0 0,1-1-1 0 0,0 1 1 0 0,-1-1 0 0 0,1 1-1 0 0,0-1 1 0 0,-1 1-1 0 0,1 0 1 0 0,-1-1 0 0 0,1 1-1 0 0,-1-1 1 0 0,1 1-1 0 0,0 0 1 0 0,-1-1-1 0 0,0 1 1 0 0,1 0 0 0 0,-1 0-1 0 0,0-1 1 0 0,-1 1 39 0 0,1 0 0 0 0,-1-1 1 0 0,0 1-1 0 0,0 0 0 0 0,1 0 1 0 0,-1 0-1 0 0,0 0 0 0 0,-3 1 0 0 0,-1 1 88 0 0,0 0 0 0 0,-1 0-1 0 0,-8 5 1 0 0,-11 6 872 0 0,-38 27 1 0 0,54-33-789 0 0,1 0 1 0 0,0 1-1 0 0,0 0 0 0 0,1 1 0 0 0,0-1 0 0 0,-12 19 1 0 0,18-25-269 0 0,1 0 1 0 0,-1 1 0 0 0,1-1-1 0 0,0 1 1 0 0,0-1 0 0 0,0 1-1 0 0,0 0 1 0 0,0-1 0 0 0,1 1-1 0 0,-1 0 1 0 0,1 0 0 0 0,-1-1-1 0 0,1 1 1 0 0,0 0 0 0 0,0 0-1 0 0,1 0 1 0 0,-1-1 0 0 0,1 1-1 0 0,-1 0 1 0 0,1 0 0 0 0,0-1-1 0 0,0 1 1 0 0,0 0 0 0 0,0-1-1 0 0,2 4 1 0 0,0-3-33 0 0,0 1-1 0 0,0-1 1 0 0,0 0-1 0 0,0 0 1 0 0,0 0-1 0 0,1 0 1 0 0,-1 0-1 0 0,1-1 1 0 0,0 0-1 0 0,0 0 1 0 0,0 0-1 0 0,0 0 1 0 0,0 0-1 0 0,1-1 1 0 0,4 2-1 0 0,8 0-112 0 0,1 0 0 0 0,-1-1 1 0 0,0-1-1 0 0,1-1 0 0 0,-1 0 0 0 0,29-4 0 0 0,-23 0-1126 0 0,29-9 1 0 0,18-13-6316 0 0,-49 17 3438 0 0</inkml:trace>
</inkml:ink>
</file>

<file path=ppt/ink/ink6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0.6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34 368 0 0,'-19'12'8205'0'0,"18"-11"-7850"0"0,-1 0-1 0 0,1 1 0 0 0,0-1 0 0 0,0 1 1 0 0,0 0-1 0 0,0-1 0 0 0,0 1 0 0 0,0 0 1 0 0,-1 3-1 0 0,0 2 330 0 0,0-3-239 0 0,0 1 0 0 0,1 0 0 0 0,-1 0 1 0 0,1 0-1 0 0,-1 8 0 0 0,2-11-386 0 0,0 0 1 0 0,0 0-1 0 0,1 0 0 0 0,-1-1 1 0 0,0 1-1 0 0,1 0 1 0 0,-1 0-1 0 0,1-1 0 0 0,0 1 1 0 0,-1 0-1 0 0,1-1 1 0 0,0 1-1 0 0,0-1 0 0 0,0 1 1 0 0,0-1-1 0 0,1 0 1 0 0,-1 1-1 0 0,0-1 0 0 0,0 0 1 0 0,2 2-1 0 0,4 1-17 0 0,-1-1-1 0 0,0 1 0 0 0,1-1 1 0 0,0 0-1 0 0,0-1 0 0 0,0 0 1 0 0,0 0-1 0 0,0 0 0 0 0,0-1 1 0 0,0 0-1 0 0,1 0 0 0 0,-1-1 1 0 0,0 0-1 0 0,1 0 0 0 0,-1-1 1 0 0,8-1-1 0 0,-9 1-63 0 0,-1-1 0 0 0,0 0 1 0 0,0 0-1 0 0,0 0 0 0 0,0-1 0 0 0,-1 1 1 0 0,1-1-1 0 0,-1 0 0 0 0,1-1 0 0 0,-1 1 0 0 0,0-1 1 0 0,0 0-1 0 0,0 0 0 0 0,-1 0 0 0 0,0 0 0 0 0,5-8 1 0 0,-6 10 15 0 0,-1-1 0 0 0,0 1 1 0 0,1-1-1 0 0,-1 1 0 0 0,0-1 1 0 0,0 0-1 0 0,0 1 0 0 0,-1-1 1 0 0,1 0-1 0 0,-1 0 0 0 0,0 1 1 0 0,1-1-1 0 0,-1 0 0 0 0,0 0 1 0 0,-1 0-1 0 0,1 0 0 0 0,0 1 1 0 0,-1-1-1 0 0,0 0 0 0 0,1 0 1 0 0,-1 1-1 0 0,0-1 0 0 0,0 0 1 0 0,-1 1-1 0 0,1-1 0 0 0,-1 1 1 0 0,1 0-1 0 0,-1-1 0 0 0,0 1 1 0 0,1 0-1 0 0,-1 0 0 0 0,-4-3 1 0 0,2 2 19 0 0,0 0 1 0 0,0 1 0 0 0,0 0-1 0 0,0 0 1 0 0,0 0 0 0 0,-1 0-1 0 0,1 1 1 0 0,0 0 0 0 0,-1 0-1 0 0,1 0 1 0 0,-1 0 0 0 0,0 1-1 0 0,1-1 1 0 0,-1 1 0 0 0,1 0-1 0 0,-1 1 1 0 0,1-1 0 0 0,-1 1-1 0 0,-7 2 1 0 0,2 0 69 0 0,1 0 1 0 0,0 1-1 0 0,0-1 0 0 0,0 2 1 0 0,0 0-1 0 0,1 0 0 0 0,-1 0 1 0 0,-7 8-1 0 0,11-9 13 0 0,0 0 0 0 0,1 1 1 0 0,-1-1-1 0 0,1 1 0 0 0,0 0 0 0 0,1 0 1 0 0,-1 0-1 0 0,1 1 0 0 0,0 0 0 0 0,-2 5 1 0 0,4-8-79 0 0,0 0 1 0 0,0-1 0 0 0,1 1-1 0 0,-1 0 1 0 0,1 0 0 0 0,0-1-1 0 0,0 1 1 0 0,0 0 0 0 0,0 0 0 0 0,0-1-1 0 0,1 1 1 0 0,-1 0 0 0 0,1 0-1 0 0,0-1 1 0 0,0 1 0 0 0,0-1-1 0 0,0 1 1 0 0,0-1 0 0 0,0 1-1 0 0,1-1 1 0 0,-1 1 0 0 0,1-1-1 0 0,0 0 1 0 0,-1 0 0 0 0,4 3 0 0 0,2 1-24 0 0,0-1 0 0 0,1 1 0 0 0,-1-1 0 0 0,1 0 0 0 0,0-1 0 0 0,1 0 0 0 0,-1 0 0 0 0,1-1 0 0 0,0 0 0 0 0,0 0 0 0 0,0-1 0 0 0,13 1 0 0 0,9 1-766 0 0,1-2 0 0 0,39-3 0 0 0,-15-5-3384 0 0,-44 4 2714 0 0,11-2-28 0 0</inkml:trace>
</inkml:ink>
</file>

<file path=ppt/ink/ink6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28 360 0 0,'-12'5'2555'0'0,"9"-5"-1413"0"0,1 1 0 0 0,-1 0 0 0 0,1 0 0 0 0,-1 0 0 0 0,1 1 0 0 0,0-1 0 0 0,0 0 0 0 0,0 1 0 0 0,-4 3 3311 0 0,12-2-3258 0 0,-7 2-1090 0 0,0-1-1 0 0,0 1 0 0 0,-1 0 0 0 0,1-1 1 0 0,-1 1-1 0 0,0-1 0 0 0,-4 8 1 0 0,-3 7 157 0 0,7-15-207 0 0,1-1 0 0 0,0 1 0 0 0,0-1 0 0 0,0 1-1 0 0,0-1 1 0 0,0 1 0 0 0,1 0 0 0 0,0-1 0 0 0,0 1 0 0 0,0 0 0 0 0,0 0 0 0 0,0-1 0 0 0,1 1 0 0 0,0 0 0 0 0,0-1 0 0 0,0 1 0 0 0,0-1 0 0 0,3 6 0 0 0,-2-5-43 0 0,0-1 1 0 0,1 0-1 0 0,-1 0 0 0 0,1 0 0 0 0,0 0 0 0 0,0 0 1 0 0,0-1-1 0 0,0 1 0 0 0,0-1 0 0 0,1 0 0 0 0,-1 0 1 0 0,1 0-1 0 0,-1 0 0 0 0,1-1 0 0 0,0 1 0 0 0,0-1 1 0 0,5 1-1 0 0,1 0-56 0 0,-1 0-1 0 0,1-1 1 0 0,0 0 0 0 0,0 0-1 0 0,0-1 1 0 0,0-1 0 0 0,0 1 0 0 0,19-5-1 0 0,-22 3 15 0 0,-1 0-1 0 0,0 0 0 0 0,0 0 0 0 0,0-1 0 0 0,-1 0 0 0 0,1 0 0 0 0,-1-1 1 0 0,1 1-1 0 0,-1-1 0 0 0,0 0 0 0 0,-1-1 0 0 0,1 1 0 0 0,-1-1 0 0 0,0 0 1 0 0,4-6-1 0 0,-6 9 28 0 0,-1 0 0 0 0,0-1 1 0 0,0 1-1 0 0,0-1 0 0 0,0 0 1 0 0,0 1-1 0 0,-1-1 1 0 0,1 0-1 0 0,-1 1 0 0 0,0-1 1 0 0,0 0-1 0 0,0 1 0 0 0,0-1 1 0 0,0 0-1 0 0,-1 0 0 0 0,1 1 1 0 0,-1-1-1 0 0,1 1 1 0 0,-1-1-1 0 0,-2-5 0 0 0,-1 1 24 0 0,0 0-1 0 0,0 0 0 0 0,0 0 1 0 0,-1 0-1 0 0,-9-10 0 0 0,13 16-9 0 0,0-1 0 0 0,-1 1 0 0 0,1 0 0 0 0,0 0 0 0 0,-1-1 0 0 0,1 1 0 0 0,-1 0 0 0 0,1 0 0 0 0,-1 1 0 0 0,0-1 0 0 0,1 0 0 0 0,-1 1 0 0 0,0-1 0 0 0,0 0 0 0 0,1 1 0 0 0,-1 0 0 0 0,0 0 0 0 0,0-1 0 0 0,0 1 0 0 0,0 0 0 0 0,1 0 0 0 0,-1 1 0 0 0,0-1 0 0 0,0 0 0 0 0,0 0 0 0 0,0 1-1 0 0,1-1 1 0 0,-1 1 0 0 0,-1 1 0 0 0,1-2-9 0 0,1 1 0 0 0,0 0 0 0 0,-1 0 0 0 0,1 0 0 0 0,0 0 0 0 0,0 1 0 0 0,0-1 0 0 0,0 0 0 0 0,0 0 0 0 0,0 1 0 0 0,0-1 0 0 0,0 0 0 0 0,1 1-1 0 0,-1-1 1 0 0,0 1 0 0 0,1-1 0 0 0,-1 1 0 0 0,1-1 0 0 0,0 1 0 0 0,-1 0 0 0 0,1-1 0 0 0,0 1 0 0 0,0-1 0 0 0,0 1 0 0 0,0 0 0 0 0,0-1 0 0 0,0 1-1 0 0,1-1 1 0 0,-1 1 0 0 0,1-1 0 0 0,-1 1 0 0 0,1-1 0 0 0,0 3 0 0 0,1 0 7 0 0,0-1-1 0 0,0 1 1 0 0,1 0 0 0 0,-1-1 0 0 0,1 1-1 0 0,0-1 1 0 0,0 0 0 0 0,0 0-1 0 0,6 5 1 0 0,36 21 18 0 0,-30-20-29 0 0,83 46 73 0 0,-92-52-93 0 0,0 0 1 0 0,-1-1-1 0 0,1 0 0 0 0,0 0 1 0 0,0 0-1 0 0,0 0 0 0 0,1-1 1 0 0,-1 0-1 0 0,0-1 0 0 0,0 1 1 0 0,1-1-1 0 0,8-1 0 0 0,-12 1 11 0 0,0-1 0 0 0,-1 1-1 0 0,1-1 1 0 0,0 1-1 0 0,-1-1 1 0 0,1 0-1 0 0,0 0 1 0 0,-1 0-1 0 0,0-1 1 0 0,1 1-1 0 0,-1-1 1 0 0,0 1-1 0 0,1-1 1 0 0,-1 0-1 0 0,0 1 1 0 0,0-1-1 0 0,-1 0 1 0 0,1-1-1 0 0,0 1 1 0 0,-1 0-1 0 0,1 0 1 0 0,-1-1-1 0 0,1 1 1 0 0,-1-1-1 0 0,0 1 1 0 0,0-1-1 0 0,0 1 1 0 0,-1-1-1 0 0,1 0 1 0 0,0-3-1 0 0,-1 2 18 0 0,0 1 1 0 0,0 0-1 0 0,0 0 0 0 0,-1 0 0 0 0,1-1 0 0 0,-1 1 0 0 0,0 0 0 0 0,0 0 0 0 0,0 0 0 0 0,0 0 0 0 0,0 0 1 0 0,-1 0-1 0 0,-1-2 0 0 0,-4-6 35 0 0,0 1 0 0 0,-9-10 0 0 0,7 10-12 0 0,5 5 4 0 0,-1 1 1 0 0,0-1-1 0 0,-8-5 1 0 0,10 8-16 0 0,-1 0 1 0 0,1 0 0 0 0,0 0-1 0 0,0-1 1 0 0,0 0 0 0 0,0 0-1 0 0,1 1 1 0 0,-1-1-1 0 0,1-1 1 0 0,0 1 0 0 0,0 0-1 0 0,-4-8 1 0 0,6 11-22 0 0,0-1 0 0 0,0 1 1 0 0,0-1-1 0 0,0 0 1 0 0,0 1-1 0 0,-1-1 0 0 0,1 0 1 0 0,0 1-1 0 0,0-1 0 0 0,1 0 1 0 0,-1 1-1 0 0,0-1 0 0 0,0 0 1 0 0,0 1-1 0 0,0-1 0 0 0,0 0 1 0 0,1 1-1 0 0,-1-1 0 0 0,0 1 1 0 0,1-1-1 0 0,-1 1 0 0 0,0-1 1 0 0,1 0-1 0 0,0 0 0 0 0,0 0 2 0 0,0 0-1 0 0,1 1 0 0 0,-1-1 1 0 0,0 0-1 0 0,0 0 0 0 0,1 1 1 0 0,-1-1-1 0 0,1 1 0 0 0,-1 0 1 0 0,3-1-1 0 0,4 0 0 0 0,0 0 1 0 0,0 1-1 0 0,10 1 0 0 0,-15-1-4 0 0,28 3-18 0 0,-1 2 0 0 0,0 0-1 0 0,30 10 1 0 0,-56-14 27 0 0,0 1 0 0 0,-1-1 1 0 0,1 0-1 0 0,-1 1 0 0 0,1 0 0 0 0,-1 0 0 0 0,0 0 0 0 0,1 0 1 0 0,-1 0-1 0 0,0 1 0 0 0,3 3 0 0 0,-4-4 7 0 0,-1 0 0 0 0,0 0 0 0 0,0 0 0 0 0,0 0 0 0 0,0 0-1 0 0,0 0 1 0 0,0 1 0 0 0,-1-1 0 0 0,1 0 0 0 0,-1 0 0 0 0,0 1 0 0 0,1-1-1 0 0,-1 0 1 0 0,0 1 0 0 0,0-1 0 0 0,0 0 0 0 0,-1 1 0 0 0,1-1 0 0 0,-1 0 0 0 0,0 3-1 0 0,-1 1 45 0 0,1 0 0 0 0,0 0-1 0 0,0 0 1 0 0,0 0-1 0 0,1 0 1 0 0,1 12-1 0 0,-1-14-50 0 0,1-1 1 0 0,0 0-1 0 0,0 0 0 0 0,0 0 0 0 0,0 0 0 0 0,1 0 1 0 0,-1 0-1 0 0,1 0 0 0 0,0 0 0 0 0,0 0 0 0 0,0-1 1 0 0,0 1-1 0 0,0-1 0 0 0,5 4 0 0 0,-4-3-39 0 0,1-1-1 0 0,-1 0 1 0 0,1 1 0 0 0,0-1-1 0 0,0-1 1 0 0,0 1-1 0 0,0 0 1 0 0,0-1-1 0 0,0 0 1 0 0,0 0-1 0 0,1 0 1 0 0,-1-1 0 0 0,0 0-1 0 0,1 1 1 0 0,-1-1-1 0 0,0-1 1 0 0,1 1-1 0 0,-1-1 1 0 0,7-1 0 0 0,-2 0-507 0 0,-1 0 0 0 0,0-1 1 0 0,13-6-1 0 0,-13 5-991 0 0,0 0 1 0 0,-1-1-1 0 0,9-6 0 0 0,-5 1-209 0 0</inkml:trace>
</inkml:ink>
</file>

<file path=ppt/ink/ink6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1.7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29 2224 0 0,'-33'-24'11138'0'0,"35"23"-10777"0"0,0 1 1 0 0,1-1-1 0 0,-1 1 1 0 0,0-1-1 0 0,0 1 0 0 0,0 0 1 0 0,4 0-1 0 0,-3 0-245 0 0,10-1-32 0 0,23 0 1 0 0,-32 1-831 0 0,1 1 1 0 0,-1 0-1 0 0,1-1 0 0 0,-1 1 1 0 0,5 2-1 0 0,-2 0-2076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6.90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1 686 2577 0 0,'-1'-1'421'0'0,"1"0"1"0"0,0-1 0 0 0,1 1-1 0 0,-1 0 1 0 0,0 0 0 0 0,0-1-1 0 0,0 1 1 0 0,1 0 0 0 0,-1 0-1 0 0,1-1 1 0 0,-1 1 0 0 0,1 0 0 0 0,-1 0-1 0 0,1 0 1 0 0,0 0 0 0 0,0 0-1 0 0,-1 0 1 0 0,1 0 0 0 0,0 0-1 0 0,0 0 1 0 0,2-2 0 0 0,0 2-220 0 0,0 0 1 0 0,-1-1-1 0 0,1 1 1 0 0,0 0-1 0 0,0 0 1 0 0,0 1-1 0 0,0-1 1 0 0,5 0-1 0 0,2 0 299 0 0,-6 0-204 0 0,1 0 0 0 0,-1 1 0 0 0,0 0 0 0 0,1 0 0 0 0,4 0 1 0 0,-7 0-207 0 0,-1 1 1 0 0,0-1-1 0 0,0 0 1 0 0,1 1-1 0 0,-1-1 1 0 0,0 1-1 0 0,0 0 1 0 0,0-1-1 0 0,0 1 1 0 0,1 0-1 0 0,-1-1 1 0 0,0 1-1 0 0,-1 0 1 0 0,1 0-1 0 0,0 0 1 0 0,0 0 0 0 0,0 0-1 0 0,0 0 1 0 0,-1 0-1 0 0,1 0 1 0 0,1 3-1 0 0,0 4 315 0 0,1 1 1 0 0,-2-1-1 0 0,1 1 0 0 0,-1 0 0 0 0,0 0 1 0 0,-1-1-1 0 0,0 14 0 0 0,0 6 120 0 0,1 5-54 0 0,5 64 271 0 0,-4-82-668 0 0,0-1 1 0 0,2 1 0 0 0,-1-1 0 0 0,9 21-1 0 0,-11-34-77 0 0,12 25 306 0 0,-12-25-292 0 0,-1-1-1 0 0,0 0 0 0 0,0 1 1 0 0,0-1-1 0 0,1 1 1 0 0,-1-1-1 0 0,0 0 0 0 0,0 1 1 0 0,1-1-1 0 0,-1 0 0 0 0,0 1 1 0 0,0-1-1 0 0,1 0 1 0 0,-1 0-1 0 0,1 1 0 0 0,-1-1 1 0 0,0 0-1 0 0,1 0 0 0 0,-1 0 1 0 0,0 1-1 0 0,1-1 1 0 0,-1 0-1 0 0,1 0 0 0 0,-1 0 1 0 0,1 0-1 0 0,-1 0 0 0 0,0 0 1 0 0,1 0-1 0 0,-1 0 1 0 0,1 0-1 0 0,-1 0 0 0 0,1 0 1 0 0,-1 0-1 0 0,0 0 0 0 0,1 0 1 0 0,-1 0-1 0 0,1 0 0 0 0,-1-1 1 0 0,0 1-1 0 0,1 0 1 0 0,-1 0-1 0 0,1 0 0 0 0,-1-1 1 0 0,0 1-1 0 0,1 0 0 0 0,-1-1 1 0 0,0 1-1 0 0,0 0 1 0 0,1 0-1 0 0,-1-1 0 0 0,0 1 1 0 0,0-1-1 0 0,1 1 0 0 0,-1 0 1 0 0,0-1-1 0 0,2-4-5 0 0,0 1 1 0 0,0-1-1 0 0,-1 0 0 0 0,0 1 0 0 0,0-1 1 0 0,0 0-1 0 0,0 1 0 0 0,-1-1 0 0 0,0 0 1 0 0,0 0-1 0 0,0 0 0 0 0,0 0 0 0 0,-1 1 0 0 0,-2-10 1 0 0,-3-6-18 0 0,0 0 0 0 0,-11-21 1 0 0,13 31 2 0 0,-26-59 48 0 0,12 32 0 0 0,2-2-1 0 0,-18-62 0 0 0,26 63-38 0 0,2 0 0 0 0,1 0 0 0 0,2-1 0 0 0,2-41 0 0 0,3 51 34 0 0,0-1-1 0 0,2 1 1 0 0,1 1 0 0 0,2-1 0 0 0,1 1 0 0 0,11-28-1 0 0,-15 47-35 0 0,0 0 0 0 0,1 0-1 0 0,0 0 1 0 0,0 1 0 0 0,1 0-1 0 0,0 0 1 0 0,0 0 0 0 0,1 0-1 0 0,0 1 1 0 0,1 1 0 0 0,-1-1-1 0 0,1 1 1 0 0,1 0 0 0 0,-1 1-1 0 0,1 0 1 0 0,0 0 0 0 0,0 1-1 0 0,0 0 1 0 0,1 0 0 0 0,-1 1-1 0 0,1 1 1 0 0,0 0 0 0 0,0 0-1 0 0,14-1 1 0 0,-9 2-7 0 0,-1 1 0 0 0,1 1-1 0 0,0 0 1 0 0,-1 0 0 0 0,0 2 0 0 0,1 0 0 0 0,-1 0 0 0 0,0 1-1 0 0,0 1 1 0 0,-1 0 0 0 0,1 1 0 0 0,-1 1 0 0 0,-1 0-1 0 0,18 13 1 0 0,-15-10-72 0 0,0 2-1 0 0,-1 0 1 0 0,0 1 0 0 0,-1 0-1 0 0,19 26 1 0 0,-28-34-89 0 0,-1 0 0 0 0,1 1 0 0 0,-1-1 0 0 0,0 1 1 0 0,-1 0-1 0 0,1 0 0 0 0,-1 0 0 0 0,0 0 0 0 0,-1 0 1 0 0,1 0-1 0 0,-1 1 0 0 0,-1-1 0 0 0,1 0 0 0 0,-1 1 1 0 0,0-1-1 0 0,-1 0 0 0 0,1 1 0 0 0,-1-1 0 0 0,0 0 1 0 0,-3 8-1 0 0,1-5-418 0 0,-1-1 0 0 0,0 0-1 0 0,0 0 1 0 0,0-1 0 0 0,-1 1 0 0 0,0-1 0 0 0,-1 0 0 0 0,-7 8 0 0 0,-12 7-1788 0 0</inkml:trace>
</inkml:ink>
</file>

<file path=ppt/ink/ink6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89 1288 0 0,'-1'-1'6823'0'0,"6"1"-3956"0"0,6-1-1221 0 0,-10 0-1589 0 0,1 0 1 0 0,-1 1-1 0 0,0-1 1 0 0,0 0-1 0 0,0 0 1 0 0,0 0-1 0 0,0 0 0 0 0,0-1 1 0 0,0 1-1 0 0,0 0 1 0 0,0 0-1 0 0,0-1 0 0 0,-1 1 1 0 0,1 0-1 0 0,0-1 1 0 0,-1 1-1 0 0,0-1 1 0 0,1 1-1 0 0,-1 0 0 0 0,0-1 1 0 0,1 1-1 0 0,-1-4 1 0 0,1-1 89 0 0,-1-1 0 0 0,1 0 0 0 0,-2-12 1 0 0,1 18-134 0 0,0 0 0 0 0,0 1-1 0 0,0-1 1 0 0,-1 0 0 0 0,1 1 0 0 0,0-1 0 0 0,0 0 0 0 0,-1 0 0 0 0,1 1-1 0 0,0-1 1 0 0,-1 1 0 0 0,1-1 0 0 0,-1 0 0 0 0,1 1 0 0 0,0-1 0 0 0,-1 1 0 0 0,1-1-1 0 0,-1 1 1 0 0,0-1 0 0 0,1 1 0 0 0,-1 0 0 0 0,1-1 0 0 0,-2 0 0 0 0,0 1 7 0 0,0-1 0 0 0,1 1 1 0 0,-1 0-1 0 0,0 0 0 0 0,1-1 1 0 0,-1 1-1 0 0,0 0 0 0 0,0 0 1 0 0,-2 1-1 0 0,-4 1 78 0 0,0 0 0 0 0,1 0 0 0 0,-10 5 0 0 0,17-7-94 0 0,-8 3 89 0 0,0 1-1 0 0,0 0 1 0 0,1 0 0 0 0,0 1 0 0 0,0 0 0 0 0,0 0 0 0 0,1 1 0 0 0,-1 0 0 0 0,-5 7-1 0 0,10-11-76 0 0,1 0-1 0 0,-1 0 0 0 0,1 1 1 0 0,-1-1-1 0 0,1 0 0 0 0,0 1 1 0 0,0-1-1 0 0,0 1 0 0 0,0 0 0 0 0,0-1 1 0 0,0 1-1 0 0,1 0 0 0 0,-1-1 1 0 0,1 1-1 0 0,0 0 0 0 0,0 0 0 0 0,0 0 1 0 0,0-1-1 0 0,0 1 0 0 0,1 0 1 0 0,-1 0-1 0 0,1-1 0 0 0,0 1 1 0 0,0-1-1 0 0,0 1 0 0 0,0 0 0 0 0,0-1 1 0 0,1 0-1 0 0,-1 1 0 0 0,1-1 1 0 0,1 3-1 0 0,6 5 81 0 0,0-1 1 0 0,1 0-1 0 0,0 0 0 0 0,0-1 1 0 0,13 7-1 0 0,23 20 543 0 0,-42-32-561 0 0,0 1 0 0 0,-1 0 1 0 0,1 0-1 0 0,-1 0 0 0 0,0 0 0 0 0,0 0 0 0 0,0 1 0 0 0,-1-1 0 0 0,0 1 1 0 0,3 5-1 0 0,-5-8-38 0 0,1 0 1 0 0,-1 0 0 0 0,0-1 0 0 0,1 1 0 0 0,-1 0 0 0 0,0 0 0 0 0,0 0-1 0 0,0-1 1 0 0,0 1 0 0 0,-1 0 0 0 0,1 0 0 0 0,0-1 0 0 0,-1 1-1 0 0,1 0 1 0 0,-1 0 0 0 0,0-1 0 0 0,1 1 0 0 0,-1-1 0 0 0,0 1-1 0 0,0 0 1 0 0,0-1 0 0 0,0 0 0 0 0,0 1 0 0 0,0-1 0 0 0,-1 0 0 0 0,1 1-1 0 0,0-1 1 0 0,-1 0 0 0 0,1 0 0 0 0,-1 0 0 0 0,1 0 0 0 0,-3 1-1 0 0,-3 1 6 0 0,0 0-1 0 0,-1 0 0 0 0,1 0 0 0 0,0-1 1 0 0,-1 0-1 0 0,1-1 0 0 0,-1 1 0 0 0,0-2 1 0 0,-9 1-1 0 0,12-1-66 0 0,0 0 1 0 0,0 0-1 0 0,1-1 1 0 0,-1 0-1 0 0,0 0 1 0 0,0 0-1 0 0,1 0 1 0 0,-1-1-1 0 0,1 1 1 0 0,-1-1 0 0 0,1-1-1 0 0,0 1 1 0 0,-1-1-1 0 0,1 1 1 0 0,-6-7-1 0 0,9 8-32 0 0,-1 0-1 0 0,1-1 1 0 0,0 1 0 0 0,0-1-1 0 0,0 1 1 0 0,0-1 0 0 0,0 1-1 0 0,1-1 1 0 0,-1 1 0 0 0,0-1-1 0 0,1 0 1 0 0,-1 0 0 0 0,1 1-1 0 0,-1-1 1 0 0,1 0 0 0 0,0 0-1 0 0,0 1 1 0 0,0-1 0 0 0,0 0-1 0 0,0 0 1 0 0,0 0 0 0 0,1 1-1 0 0,-1-1 1 0 0,0 0 0 0 0,1 0-1 0 0,0 1 1 0 0,-1-1 0 0 0,1 0-1 0 0,0 1 1 0 0,0-1 0 0 0,0 1-1 0 0,0-1 1 0 0,0 1 0 0 0,1-2-1 0 0,5-5-1543 0 0,1 0 0 0 0,-1 0-1 0 0,1 1 1 0 0,13-9 0 0 0,-16 12-188 0 0,11-8-625 0 0</inkml:trace>
</inkml:ink>
</file>

<file path=ppt/ink/ink6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2.6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74 2937 0 0,'-3'1'1058'0'0,"0"0"1"0"0,1-1-1 0 0,-1 1 1 0 0,1 0-1 0 0,-1 1 0 0 0,1-1 1 0 0,-1 0-1 0 0,1 1 1 0 0,-4 2-1 0 0,5-3-878 0 0,0 1-1 0 0,0-1 0 0 0,0 1 1 0 0,0-1-1 0 0,1 1 0 0 0,-1-1 1 0 0,0 1-1 0 0,1 0 0 0 0,-1-1 1 0 0,1 1-1 0 0,-1 0 0 0 0,1-1 1 0 0,0 1-1 0 0,0 0 1 0 0,-1-1-1 0 0,2 4 0 0 0,-2-2-55 0 0,1-1 1 0 0,0 1-1 0 0,1 0 0 0 0,-1 0 0 0 0,0 0 0 0 0,1-1 0 0 0,0 1 0 0 0,0 0 1 0 0,-1-1-1 0 0,2 1 0 0 0,-1 0 0 0 0,0-1 0 0 0,0 1 0 0 0,1-1 0 0 0,-1 0 1 0 0,1 0-1 0 0,0 1 0 0 0,0-1 0 0 0,2 2 0 0 0,-1-2-40 0 0,1 1 0 0 0,0-1 0 0 0,0 0 0 0 0,0 0 0 0 0,0-1 0 0 0,0 1 0 0 0,0-1 0 0 0,1 0 1 0 0,-1 0-1 0 0,0 0 0 0 0,6 0 0 0 0,1-1-59 0 0,-1 0 0 0 0,0 0 0 0 0,1-1 0 0 0,-1 0 0 0 0,0-1 1 0 0,0 0-1 0 0,18-7 0 0 0,-12 4-65 0 0,-1-2 1 0 0,-1 0 0 0 0,1 0-1 0 0,15-12 1 0 0,-27 17 28 0 0,0-1 1 0 0,-1 1 0 0 0,1 0 0 0 0,-1-1 0 0 0,1 1-1 0 0,-1-1 1 0 0,0 0 0 0 0,0 0 0 0 0,0 0-1 0 0,-1 0 1 0 0,1 0 0 0 0,-1 0 0 0 0,1 0 0 0 0,-1 0-1 0 0,0-1 1 0 0,0 1 0 0 0,0 0 0 0 0,-1-1 0 0 0,1 1-1 0 0,-1-4 1 0 0,0 4 16 0 0,0 0 1 0 0,-1 1-1 0 0,1-1 0 0 0,-1 1 0 0 0,1-1 0 0 0,-1 1 0 0 0,0-1 1 0 0,0 1-1 0 0,0-1 0 0 0,0 1 0 0 0,0 0 0 0 0,-1 0 1 0 0,1 0-1 0 0,-1-1 0 0 0,1 1 0 0 0,-1 0 0 0 0,0 1 0 0 0,0-1 1 0 0,0 0-1 0 0,0 1 0 0 0,0-1 0 0 0,0 1 0 0 0,0-1 1 0 0,-1 1-1 0 0,1 0 0 0 0,0 0 0 0 0,-4-1 0 0 0,1 0 30 0 0,0 1 0 0 0,0-1 0 0 0,0 1-1 0 0,-1 0 1 0 0,1 1 0 0 0,0-1 0 0 0,-1 1-1 0 0,1 0 1 0 0,0 0 0 0 0,-1 1 0 0 0,1 0-1 0 0,0 0 1 0 0,-1 0 0 0 0,1 0 0 0 0,0 1-1 0 0,0 0 1 0 0,0 0 0 0 0,0 0 0 0 0,-6 5 0 0 0,4-2 84 0 0,0 0 0 0 0,0 1 0 0 0,0 0-1 0 0,1 1 1 0 0,0-1 0 0 0,0 1 0 0 0,1 0 0 0 0,-1 1 0 0 0,2-1 0 0 0,-8 15 0 0 0,7-11-6 0 0,0 0-1 0 0,0 1 0 0 0,2-1 0 0 0,-1 1 0 0 0,1-1 1 0 0,1 1-1 0 0,-2 17 0 0 0,4-25-125 0 0,0 1 1 0 0,0-1-1 0 0,1 1 1 0 0,-1-1-1 0 0,1 0 1 0 0,0 1-1 0 0,0-1 0 0 0,1 0 1 0 0,-1 0-1 0 0,1 1 1 0 0,0-1-1 0 0,0 0 1 0 0,0-1-1 0 0,0 1 1 0 0,1 0-1 0 0,0-1 0 0 0,-1 1 1 0 0,2-1-1 0 0,-1 0 1 0 0,0 0-1 0 0,0 0 1 0 0,1 0-1 0 0,4 2 1 0 0,-2-1-190 0 0,1-1 1 0 0,-1 0 0 0 0,1 0 0 0 0,0-1-1 0 0,0 1 1 0 0,0-2 0 0 0,0 1 0 0 0,11 0 0 0 0,-4 0-1607 0 0,1-2 1 0 0,0 0 0 0 0,17-3-1 0 0,0-2-3115 0 0</inkml:trace>
</inkml:ink>
</file>

<file path=ppt/ink/ink6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1 303 512 0 0,'1'2'429'0'0,"0"-1"0"0"0,0 1-1 0 0,1-1 1 0 0,-1 1 0 0 0,-1 0 0 0 0,1-1 0 0 0,0 1-1 0 0,0 0 1 0 0,0 2 0 0 0,1 1 1044 0 0,-1-4-1320 0 0,3 8 1223 0 0,0-1 0 0 0,1 0 0 0 0,9 13 0 0 0,-11-19-1168 0 0,-1 0-1 0 0,0 1 1 0 0,1-1 0 0 0,-1 0 0 0 0,1 0 0 0 0,0 0 0 0 0,0-1-1 0 0,0 1 1 0 0,0-1 0 0 0,0 1 0 0 0,0-1 0 0 0,0 0 0 0 0,0 0-1 0 0,4 0 1 0 0,1 0-113 0 0,0 0 1 0 0,0-1-1 0 0,0 0 0 0 0,0-1 0 0 0,0 0 0 0 0,0 0 1 0 0,0-1-1 0 0,0 1 0 0 0,-1-2 0 0 0,1 1 0 0 0,11-6 1 0 0,8-6-189 0 0,43-29 0 0 0,-49 30 99 0 0,-15 9-1 0 0,0 0-1 0 0,0-1 1 0 0,-1 1-1 0 0,0-1 1 0 0,1 0-1 0 0,-2 0 1 0 0,1-1-1 0 0,-1 1 1 0 0,1-1-1 0 0,-2 0 1 0 0,4-7 0 0 0,-5 8-3 0 0,0 1 0 0 0,0-1 1 0 0,-1 0-1 0 0,0 0 1 0 0,0 0-1 0 0,0 0 1 0 0,0 0-1 0 0,-1 0 1 0 0,0 0-1 0 0,0 0 0 0 0,-1 0 1 0 0,1-1-1 0 0,-1 1 1 0 0,0 0-1 0 0,0 1 1 0 0,-4-9-1 0 0,0-1 6 0 0,0 0 1 0 0,-2 0-1 0 0,0 1 0 0 0,0 0 1 0 0,-1 0-1 0 0,-14-16 0 0 0,19 25 45 0 0,-1 1 0 0 0,1-1 0 0 0,-1 1 1 0 0,1 0-1 0 0,-1 0 0 0 0,0 0 0 0 0,0 0 0 0 0,-1 1 0 0 0,1 0 0 0 0,-1 0 0 0 0,1 0 0 0 0,-1 0 0 0 0,1 1 0 0 0,-1 0 1 0 0,0 0-1 0 0,0 0 0 0 0,0 0 0 0 0,1 1 0 0 0,-1 0 0 0 0,0 0 0 0 0,0 0 0 0 0,0 0 0 0 0,-8 3 0 0 0,4-1 91 0 0,0 1-1 0 0,1 0 0 0 0,-1 0 1 0 0,1 1-1 0 0,-1 0 0 0 0,2 1 1 0 0,-1 0-1 0 0,0 0 0 0 0,1 1 1 0 0,0 0-1 0 0,0 0 0 0 0,0 0 1 0 0,1 1-1 0 0,0 0 1 0 0,-8 13-1 0 0,8-10-23 0 0,0-1 0 0 0,1 1 0 0 0,1 1 0 0 0,0-1 1 0 0,0 1-1 0 0,1-1 0 0 0,0 1 0 0 0,1 0 0 0 0,0 0 0 0 0,0 0 1 0 0,2 1-1 0 0,0 17 0 0 0,2-13-45 0 0,1 0 1 0 0,0 0-1 0 0,1 0 0 0 0,1-1 1 0 0,1 0-1 0 0,0 0 0 0 0,1 0 1 0 0,0-1-1 0 0,1 0 0 0 0,1 0 1 0 0,13 15-1 0 0,-15-20-85 0 0,1-1 0 0 0,1 1-1 0 0,0-1 1 0 0,0-1 0 0 0,1 0-1 0 0,-1 0 1 0 0,2-1 0 0 0,-1 0 0 0 0,13 4-1 0 0,-17-7-33 0 0,0-1 1 0 0,0 0-1 0 0,0 0 0 0 0,0 0 0 0 0,0-1 0 0 0,1 0 0 0 0,-1-1 0 0 0,0 1 1 0 0,1-1-1 0 0,-1 0 0 0 0,0-1 0 0 0,1 1 0 0 0,-1-1 0 0 0,0-1 0 0 0,1 1 0 0 0,-1-1 1 0 0,0 0-1 0 0,9-4 0 0 0,-6 1-31 0 0,0-1-1 0 0,-1 0 1 0 0,1 0-1 0 0,-1 0 1 0 0,-1-1 0 0 0,9-9-1 0 0,-12 12 36 0 0,-1-1 1 0 0,0 1-1 0 0,0 0 0 0 0,0-1 0 0 0,-1 0 1 0 0,1 0-1 0 0,-1 0 0 0 0,0 0 0 0 0,0 0 1 0 0,-1 0-1 0 0,0-1 0 0 0,0 1 0 0 0,1-9 1 0 0,-2 11 36 0 0,0-54-43 0 0,0 51 84 0 0,-1 0 0 0 0,0-1-1 0 0,0 1 1 0 0,0 0-1 0 0,-1-1 1 0 0,-5-10-1 0 0,7 17-28 0 0,0 0-1 0 0,0-1 1 0 0,0 1-1 0 0,0 0 1 0 0,0-1-1 0 0,0 1 1 0 0,0 0-1 0 0,-1 0 1 0 0,1-1-1 0 0,0 1 1 0 0,0 0-1 0 0,0 0 0 0 0,0-1 1 0 0,-1 1-1 0 0,1 0 1 0 0,0 0-1 0 0,0 0 1 0 0,-1-1-1 0 0,1 1 1 0 0,0 0-1 0 0,0 0 1 0 0,-1 0-1 0 0,1 0 1 0 0,0 0-1 0 0,0-1 1 0 0,-1 1-1 0 0,1 0 0 0 0,0 0 1 0 0,-1 0-1 0 0,1 0 1 0 0,-5 8 209 0 0,1 14 3 0 0,4-13-168 0 0,-1 1 0 0 0,1-1 0 0 0,1 0 0 0 0,0 0 0 0 0,0 0 0 0 0,1 0 0 0 0,0 0 0 0 0,1 0 0 0 0,-1-1 0 0 0,2 1 0 0 0,-1-1 0 0 0,7 11 0 0 0,-6-13-43 0 0,0 0 0 0 0,1 0 0 0 0,0 0 1 0 0,0-1-1 0 0,0 0 0 0 0,0 0 1 0 0,1 0-1 0 0,0-1 0 0 0,0 1 1 0 0,0-1-1 0 0,0-1 0 0 0,1 1 0 0 0,0-1 1 0 0,0 0-1 0 0,12 3 0 0 0,-13-5-63 0 0,1 1 0 0 0,0-1-1 0 0,-1-1 1 0 0,1 1 0 0 0,0-1 0 0 0,-1 0-1 0 0,1 0 1 0 0,0-1 0 0 0,-1 0-1 0 0,1 0 1 0 0,0-1 0 0 0,-1 0-1 0 0,0 0 1 0 0,1 0 0 0 0,-1-1-1 0 0,0 0 1 0 0,10-6 0 0 0,-11 5-682 0 0,1 0 0 0 0,-1-1 1 0 0,0 1-1 0 0,6-8 0 0 0,-6 6-952 0 0,-1 0-1 0 0,0 0 0 0 0,0 0 0 0 0,3-9 0 0 0,-1 2-2522 0 0</inkml:trace>
</inkml:ink>
</file>

<file path=ppt/ink/ink6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3.8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10 520 0 0,'-33'-5'7315'0'0,"29"4"-6555"0"0,0 0 0 0 0,0 0-1 0 0,-1 1 1 0 0,1-1 0 0 0,-1 1-1 0 0,1 0 1 0 0,0 0 0 0 0,-8 1-1 0 0,11-1-724 0 0,1 0 0 0 0,0 0 0 0 0,0 0-1 0 0,-1 0 1 0 0,1 0 0 0 0,0 0 0 0 0,0 0 0 0 0,-1 0-1 0 0,1 0 1 0 0,0 1 0 0 0,0-1 0 0 0,-1 0-1 0 0,1 0 1 0 0,0 0 0 0 0,0 0 0 0 0,0 0-1 0 0,-1 0 1 0 0,1 0 0 0 0,0 1 0 0 0,0-1-1 0 0,0 0 1 0 0,-1 0 0 0 0,1 0 0 0 0,0 1-1 0 0,0-1 1 0 0,0 0 0 0 0,0 0 0 0 0,0 0-1 0 0,0 1 1 0 0,-1-1 0 0 0,1 0 0 0 0,6 4 231 0 0,13 1-464 0 0,-8-4-462 0 0,0-1 1 0 0,-1 0 0 0 0,1-1-1 0 0,11-2 1 0 0,-15 1-899 0 0,8 1-1462 0 0</inkml:trace>
</inkml:ink>
</file>

<file path=ppt/ink/ink6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2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10 3321 0 0,'-6'-4'9019'0'0,"5"10"-5892"0"0,8 15-3366 0 0,-6-17 1572 0 0,12 57 1029 0 0,-7-33-1499 0 0,0 0-1 0 0,11 28 0 0 0,-7-26-548 0 0,-10-25-207 0 0,-8-19-68 0 0,5 6-40 0 0,1 0-1 0 0,0-1 1 0 0,0 1 0 0 0,0 0-1 0 0,1-1 1 0 0,1 1 0 0 0,-1-1-1 0 0,2-13 1 0 0,1 7-19 0 0,-1 0-1 0 0,2 0 0 0 0,0 0 1 0 0,6-14-1 0 0,-8 26 19 0 0,0 0 0 0 0,0 0-1 0 0,0 0 1 0 0,1 0-1 0 0,-1 0 1 0 0,1 1 0 0 0,0-1-1 0 0,0 0 1 0 0,0 1 0 0 0,0 0-1 0 0,0-1 1 0 0,0 1 0 0 0,1 0-1 0 0,-1 0 1 0 0,1 0-1 0 0,-1 1 1 0 0,1-1 0 0 0,0 0-1 0 0,0 1 1 0 0,5-2 0 0 0,-4 2-1 0 0,0 0 0 0 0,0 1 0 0 0,0 0 0 0 0,1 0 1 0 0,-1 0-1 0 0,0 0 0 0 0,0 0 0 0 0,0 1 0 0 0,0 0 0 0 0,0 0 1 0 0,0 0-1 0 0,-1 0 0 0 0,1 1 0 0 0,0-1 0 0 0,6 5 1 0 0,1 1 10 0 0,0 1 1 0 0,0 0 0 0 0,0 0-1 0 0,-1 2 1 0 0,-1-1-1 0 0,1 1 1 0 0,-1 0 0 0 0,-1 1-1 0 0,0 0 1 0 0,-1 1-1 0 0,0-1 1 0 0,6 15 0 0 0,-6 0 42 0 0,-7-23-63 0 0,0 0 1 0 0,1 0-1 0 0,-1 0 1 0 0,1 0-1 0 0,0 0 0 0 0,0 0 1 0 0,0 0-1 0 0,0-1 1 0 0,1 1-1 0 0,-1 0 1 0 0,1 0-1 0 0,0-1 1 0 0,2 4-1 0 0,-3-5-65 0 0,0-1 0 0 0,0 0 0 0 0,0 1 0 0 0,0-1 0 0 0,1 0 0 0 0,-1 0 0 0 0,0 0 0 0 0,0 0 0 0 0,0 1 0 0 0,0-2 0 0 0,0 1 0 0 0,0 0 0 0 0,0 0 0 0 0,0 0 0 0 0,0 0-1 0 0,0-1 1 0 0,0 1 0 0 0,0 0 0 0 0,0-1 0 0 0,2 0 0 0 0,20-12-3626 0 0,-22 12 2963 0 0,10-6-3018 0 0,2-2-759 0 0</inkml:trace>
</inkml:ink>
</file>

<file path=ppt/ink/ink6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4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53 2609 0 0,'-1'0'240'0'0,"-3"-1"1284"0"0,-1 0 1 0 0,0 0-1 0 0,0 1 0 0 0,0 0 1 0 0,0 0-1 0 0,-8 0 1 0 0,12 1-1370 0 0,0-1 1 0 0,-1 1-1 0 0,1-1 1 0 0,0 1-1 0 0,0-1 1 0 0,0 1-1 0 0,0 0 0 0 0,0-1 1 0 0,0 1-1 0 0,0 0 1 0 0,0 0-1 0 0,0 0 1 0 0,0 0-1 0 0,0 0 1 0 0,0 0-1 0 0,1 0 0 0 0,-1 0 1 0 0,0 0-1 0 0,1 0 1 0 0,-1 0-1 0 0,1 1 1 0 0,-1-1-1 0 0,1 0 1 0 0,0 0-1 0 0,-1 1 0 0 0,1-1 1 0 0,0 0-1 0 0,0 0 1 0 0,0 1-1 0 0,0 1 1 0 0,0 1-54 0 0,0 1 0 0 0,1-1 1 0 0,0 1-1 0 0,-1-1 1 0 0,1 1-1 0 0,1-1 0 0 0,-1 1 1 0 0,1-1-1 0 0,0 0 0 0 0,0 0 1 0 0,0 1-1 0 0,0-1 1 0 0,1-1-1 0 0,-1 1 0 0 0,1 0 1 0 0,0-1-1 0 0,0 1 1 0 0,1-1-1 0 0,-1 0 0 0 0,5 3 1 0 0,-1-1-59 0 0,-1 0 0 0 0,1-1 0 0 0,0 0 0 0 0,0 0 0 0 0,1 0 0 0 0,-1-1 0 0 0,1 0 0 0 0,-1-1 0 0 0,1 0 0 0 0,15 3-1 0 0,-16-5-56 0 0,1 0 0 0 0,-1 0-1 0 0,1-1 1 0 0,-1 0-1 0 0,1 0 1 0 0,-1-1 0 0 0,0 0-1 0 0,0 0 1 0 0,0-1-1 0 0,0 0 1 0 0,0 0 0 0 0,0 0-1 0 0,6-5 1 0 0,-10 6-5 0 0,0 0 0 0 0,-1 0 0 0 0,1 0 0 0 0,0 0 0 0 0,-1-1 0 0 0,0 1 0 0 0,1-1 0 0 0,-1 0 0 0 0,0 1 0 0 0,0-1 0 0 0,-1 0 0 0 0,1 0 0 0 0,0 0 0 0 0,-1 0 0 0 0,0 0 0 0 0,0-1 0 0 0,0 1 0 0 0,0 0 0 0 0,0-1 0 0 0,-1 1 0 0 0,1 0 0 0 0,-1-1 0 0 0,0 1 0 0 0,0-1 0 0 0,0 1 0 0 0,-1 0 0 0 0,1-1 0 0 0,-1 1 0 0 0,0 0 0 0 0,-2-6 0 0 0,1 4 16 0 0,0-1 0 0 0,-1 1-1 0 0,1-1 1 0 0,-1 1 0 0 0,-1 0 0 0 0,1 0-1 0 0,-1 1 1 0 0,1-1 0 0 0,-1 1 0 0 0,-9-8 0 0 0,9 9 8 0 0,0 1 1 0 0,0-1 0 0 0,0 1 0 0 0,0 0 0 0 0,-1 0 0 0 0,1 1 0 0 0,0-1 0 0 0,-1 1 0 0 0,1 0 0 0 0,-1 0 0 0 0,1 1 0 0 0,-1-1 0 0 0,0 1 0 0 0,-6 0 0 0 0,4 1 33 0 0,0 0 0 0 0,-1 1 0 0 0,1-1 0 0 0,1 2 0 0 0,-1-1 0 0 0,0 1 0 0 0,0 0 0 0 0,1 0 0 0 0,0 0 0 0 0,-1 1 0 0 0,1 0 0 0 0,1 0 0 0 0,-9 8 0 0 0,8-7 48 0 0,1 1 1 0 0,0 0 0 0 0,0 0-1 0 0,0 0 1 0 0,0 0 0 0 0,1 1-1 0 0,0 0 1 0 0,1 0 0 0 0,-1 0-1 0 0,1 0 1 0 0,1 0 0 0 0,-3 11-1 0 0,4-14-50 0 0,0 1-1 0 0,1 0 1 0 0,-1 0-1 0 0,1 0 0 0 0,1 0 1 0 0,-1 0-1 0 0,0-1 1 0 0,1 1-1 0 0,0 0 1 0 0,0 0-1 0 0,1-1 0 0 0,0 1 1 0 0,-1-1-1 0 0,1 1 1 0 0,4 5-1 0 0,-2-4-7 0 0,0-1 0 0 0,0 1 0 0 0,1-1 0 0 0,0 0 0 0 0,0 0 0 0 0,0-1 0 0 0,1 1 0 0 0,0-1 0 0 0,-1-1 0 0 0,8 4 0 0 0,-4-2-162 0 0,1 0 1 0 0,1-1 0 0 0,-1 0-1 0 0,1-1 1 0 0,-1-1-1 0 0,1 1 1 0 0,0-1-1 0 0,0-1 1 0 0,0 0-1 0 0,0-1 1 0 0,0 0-1 0 0,0-1 1 0 0,17-3-1 0 0,-17 1-575 0 0,0 0 0 0 0,0-1 0 0 0,10-6 0 0 0,30-19-6922 0 0,-31 17 4429 0 0</inkml:trace>
</inkml:ink>
</file>

<file path=ppt/ink/ink6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146 45 1728 0 0,'-3'-1'931'0'0,"1"0"-1"0"0,-1 0 0 0 0,1 0 1 0 0,-1 0-1 0 0,1 0 0 0 0,-1 1 0 0 0,0-1 1 0 0,1 1-1 0 0,-1 0 0 0 0,-3-1 1 0 0,4 2-595 0 0,0-1 1 0 0,1 0 0 0 0,-1 1-1 0 0,0-1 1 0 0,1 1 0 0 0,-1-1-1 0 0,0 1 1 0 0,1 0-1 0 0,-1-1 1 0 0,-2 3 0 0 0,-9 6 554 0 0,4-3-254 0 0,0 1-1 0 0,0 0 1 0 0,-8 9-1 0 0,14-13-517 0 0,1 0 0 0 0,-1 0-1 0 0,1 0 1 0 0,0 0-1 0 0,0 1 1 0 0,0-1 0 0 0,1 1-1 0 0,-1-1 1 0 0,1 1 0 0 0,0 0-1 0 0,0 0 1 0 0,-1 6-1 0 0,1-5-82 0 0,1 0-1 0 0,0-1 1 0 0,0 1-1 0 0,0 0 0 0 0,1-1 1 0 0,0 1-1 0 0,0 0 1 0 0,0-1-1 0 0,0 1 0 0 0,1-1 1 0 0,-1 0-1 0 0,1 1 1 0 0,0-1-1 0 0,1 0 0 0 0,-1 0 1 0 0,1 0-1 0 0,-1 0 1 0 0,1-1-1 0 0,1 1 0 0 0,-1-1 1 0 0,0 0-1 0 0,1 1 1 0 0,-1-2-1 0 0,1 1 0 0 0,0 0 1 0 0,0-1-1 0 0,0 0 1 0 0,1 1-1 0 0,-1-2 1 0 0,8 3-1 0 0,-7-2-66 0 0,1 0 0 0 0,0 0 0 0 0,-1-1 0 0 0,1 0-1 0 0,0-1 1 0 0,0 1 0 0 0,0-1 0 0 0,0 0 0 0 0,0 0 0 0 0,0-1 0 0 0,-1 0 0 0 0,1 0 0 0 0,0 0 0 0 0,0-1-1 0 0,-1 0 1 0 0,1 0 0 0 0,-1 0 0 0 0,0-1 0 0 0,1 1 0 0 0,-1-1 0 0 0,0-1 0 0 0,-1 1 0 0 0,1-1 0 0 0,5-5-1 0 0,-7 6-5 0 0,0-1-1 0 0,-1 0 0 0 0,1 0 0 0 0,-1 0 0 0 0,0 0 0 0 0,0 0 0 0 0,0-1 1 0 0,-1 1-1 0 0,1-1 0 0 0,-1 1 0 0 0,0-1 0 0 0,0 0 0 0 0,-1 1 0 0 0,1-1 1 0 0,-1 0-1 0 0,0 1 0 0 0,-1-1 0 0 0,1 0 0 0 0,-1 1 0 0 0,0-1 1 0 0,0 1-1 0 0,-2-7 0 0 0,1 4 8 0 0,-1 0 1 0 0,0 1-1 0 0,0-1 1 0 0,0 1-1 0 0,-1-1 1 0 0,0 1-1 0 0,-1 0 0 0 0,1 0 1 0 0,-1 1-1 0 0,0 0 1 0 0,0-1-1 0 0,-1 2 1 0 0,-9-8-1 0 0,10 9 36 0 0,0 0 0 0 0,-1 0-1 0 0,1 0 1 0 0,-1 1 0 0 0,1 0-1 0 0,-1 0 1 0 0,-10-2 0 0 0,12 4 10 0 0,1-1-1 0 0,-1 1 1 0 0,0 0 0 0 0,1 1 0 0 0,-1-1 0 0 0,0 1-1 0 0,1-1 1 0 0,-1 1 0 0 0,0 0 0 0 0,1 0 0 0 0,-1 1-1 0 0,1-1 1 0 0,-6 4 0 0 0,4-2 11 0 0,-1 0 0 0 0,1 0 0 0 0,1 1 1 0 0,-1-1-1 0 0,0 1 0 0 0,1 0 0 0 0,0 1 0 0 0,0-1 1 0 0,0 1-1 0 0,0 0 0 0 0,1 0 0 0 0,0 0 0 0 0,0 0 0 0 0,0 0 1 0 0,1 1-1 0 0,0-1 0 0 0,0 1 0 0 0,0 0 0 0 0,1 0 0 0 0,-1-1 1 0 0,1 1-1 0 0,1 0 0 0 0,-1 0 0 0 0,1 0 0 0 0,0 0 1 0 0,0 0-1 0 0,1 0 0 0 0,1 7 0 0 0,-1-8-37 0 0,1 1 0 0 0,0-1 0 0 0,0 0 0 0 0,0 1 0 0 0,0-1 0 0 0,1 0 0 0 0,-1-1 0 0 0,1 1 0 0 0,1 0 0 0 0,-1-1 0 0 0,1 0 0 0 0,-1 0 0 0 0,1 0 0 0 0,1 0 0 0 0,-1 0 0 0 0,0-1 0 0 0,1 0 0 0 0,0 0 0 0 0,-1 0 0 0 0,1 0 0 0 0,0-1 0 0 0,1 0 0 0 0,-1 0 0 0 0,0 0 0 0 0,1-1 0 0 0,-1 0 0 0 0,1 0 0 0 0,-1 0 0 0 0,1 0 0 0 0,-1-1 0 0 0,1 0 0 0 0,-1 0 0 0 0,1-1 0 0 0,-1 0 0 0 0,1 0 0 0 0,-1 0 0 0 0,1 0 0 0 0,-1-1 0 0 0,0 0 0 0 0,1 0 0 0 0,5-4 0 0 0,-5 3-72 0 0,0-1 0 0 0,1-1 0 0 0,-2 1 0 0 0,1-1 0 0 0,0 0 0 0 0,-1 0-1 0 0,0 0 1 0 0,0-1 0 0 0,4-7 0 0 0,-6 8 25 0 0,-1 0 0 0 0,0 1 0 0 0,0-1 0 0 0,0 0 0 0 0,-1 0 0 0 0,0 0 0 0 0,0 0 0 0 0,0 0 0 0 0,0 0 0 0 0,-1-1 0 0 0,0 1 0 0 0,0 0 0 0 0,-1-10 0 0 0,-2 1-35 0 0,1-1 1 0 0,-9-22-1 0 0,10 33 117 0 0,0 0 0 0 0,-1 0 0 0 0,0 0-1 0 0,0 0 1 0 0,0 0 0 0 0,0 1 0 0 0,-1-1-1 0 0,1 1 1 0 0,-1 0 0 0 0,0-1 0 0 0,0 1-1 0 0,0 0 1 0 0,-6-3 0 0 0,9 5-5 0 0,-1 1 0 0 0,1 0-1 0 0,-1-1 1 0 0,1 1 0 0 0,-1 0 0 0 0,1 0-1 0 0,-1-1 1 0 0,0 1 0 0 0,1 0-1 0 0,-1 0 1 0 0,1 0 0 0 0,-1 0 0 0 0,0 0-1 0 0,1 0 1 0 0,-1 0 0 0 0,0 0 0 0 0,1 0-1 0 0,-1 0 1 0 0,1 0 0 0 0,-1 1 0 0 0,0-1-1 0 0,1 0 1 0 0,-1 0 0 0 0,1 1 0 0 0,-1-1-1 0 0,0 1 1 0 0,0 0 11 0 0,0 0 1 0 0,-1 0-1 0 0,1 0 0 0 0,0 0 1 0 0,0 1-1 0 0,1-1 0 0 0,-1 1 1 0 0,0-1-1 0 0,0 0 0 0 0,0 3 0 0 0,-1 2 105 0 0,-1 1 0 0 0,2 0 0 0 0,-2 11-1 0 0,2-11-166 0 0,0 0 0 0 0,1 0-1 0 0,0 0 1 0 0,1-1-1 0 0,-1 1 1 0 0,1 0 0 0 0,1 0-1 0 0,-1-1 1 0 0,1 1 0 0 0,0 0-1 0 0,1-1 1 0 0,-1 0-1 0 0,1 0 1 0 0,1 0 0 0 0,-1 0-1 0 0,1 0 1 0 0,0 0 0 0 0,0-1-1 0 0,1 0 1 0 0,-1 0-1 0 0,1 0 1 0 0,0 0 0 0 0,1-1-1 0 0,-1 0 1 0 0,1 0 0 0 0,0-1-1 0 0,0 1 1 0 0,0-1-1 0 0,0 0 1 0 0,0-1 0 0 0,1 0-1 0 0,-1 0 1 0 0,1 0 0 0 0,0-1-1 0 0,0 1 1 0 0,-1-2-1 0 0,13 1 1 0 0,-7-1-1858 0 0,23-3 0 0 0,-19 0-390 0 0</inkml:trace>
</inkml:ink>
</file>

<file path=ppt/ink/ink6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3:25.6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23 142 3137 0 0,'-1'0'423'0'0,"1"0"1"0"0,-1-1 0 0 0,0 1-1 0 0,0 0 1 0 0,1 0 0 0 0,-1 0 0 0 0,0-1-1 0 0,0 1 1 0 0,1 0 0 0 0,-1 0-1 0 0,0 0 1 0 0,0 0 0 0 0,1 0-1 0 0,-1 0 1 0 0,0 1 0 0 0,0-1 0 0 0,1 0-1 0 0,-1 0 1 0 0,0 1 0 0 0,1-1-1 0 0,-1 0 1 0 0,-1 1 0 0 0,2 0-212 0 0,-1 0 0 0 0,1-1 1 0 0,-1 1-1 0 0,1 0 0 0 0,-1 0 0 0 0,1-1 1 0 0,0 1-1 0 0,-1 0 0 0 0,1 0 1 0 0,0 0-1 0 0,0-1 0 0 0,0 1 0 0 0,0 0 1 0 0,0 0-1 0 0,0 0 0 0 0,0 0 1 0 0,0 1-1 0 0,1 5 39 0 0,0 1 0 0 0,1 0 1 0 0,4 13-1 0 0,-2-11 1036 0 0,4 19-91 0 0,2-2-1 0 0,26 53 1 0 0,-35-78-1075 0 0,0-1-56 0 0,0 1-1 0 0,0 0 1 0 0,0 0-1 0 0,0 0 0 0 0,0 0 1 0 0,1-1-1 0 0,-1 1 0 0 0,0 0 1 0 0,1-1-1 0 0,3 3 1 0 0,-5-7-50 0 0,0 1 1 0 0,0-1 0 0 0,0 1-1 0 0,-1-1 1 0 0,1 1 0 0 0,0-1-1 0 0,-3-4 1 0 0,-2-10-36 0 0,-6-20 34 0 0,-11-56-1 0 0,20 81-30 0 0,1 0 0 0 0,0 0-1 0 0,1 0 1 0 0,0 0 0 0 0,0 0 0 0 0,2 0-1 0 0,0 0 1 0 0,6-23 0 0 0,-7 31 9 0 0,1 0 0 0 0,-1 0 0 0 0,1 0 0 0 0,0 1 0 0 0,0-1 0 0 0,0 1 0 0 0,1-1 0 0 0,-1 1 0 0 0,1 0 0 0 0,0 0 0 0 0,0 0 0 0 0,0 1 0 0 0,0-1 0 0 0,0 0 0 0 0,0 1 0 0 0,1 0 0 0 0,-1 0 0 0 0,1 0 0 0 0,0 0 0 0 0,0 1 0 0 0,-1-1 0 0 0,1 1 0 0 0,0 0 0 0 0,0 0 0 0 0,5 0 0 0 0,2 0-244 0 0,1 1 1 0 0,-1 0 0 0 0,0 1 0 0 0,0 0 0 0 0,1 1 0 0 0,-1 0-1 0 0,20 6 1 0 0,-15-4-3132 0 0,29 4-1 0 0,-33-6-191 0 0,2 1-1341 0 0</inkml:trace>
</inkml:ink>
</file>

<file path=ppt/ink/ink6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02.118"/>
    </inkml:context>
    <inkml:brush xml:id="br0">
      <inkml:brushProperty name="width" value="0.035" units="cm"/>
      <inkml:brushProperty name="height" value="0.035" units="cm"/>
      <inkml:brushProperty name="color" value="#4472C4"/>
    </inkml:brush>
  </inkml:definitions>
  <inkml:trace contextRef="#ctx0" brushRef="#br0">3 457 512 0 0,'-2'4'8260'0'0,"2"-4"-8135"0"0,9 9 3213 0 0,15 6-1447 0 0,-16-13-1670 0 0,0 1 1 0 0,0-1 0 0 0,0-1-1 0 0,1 1 1 0 0,-1-1 0 0 0,0-1-1 0 0,0 0 1 0 0,13-1 0 0 0,13-1 80 0 0,-20 1-234 0 0,25-5-1 0 0,2-1-67 0 0,-22 3 22 0 0,0 1 0 0 0,0-2 0 0 0,20-8 0 0 0,-34 11-28 0 0,0 0 1 0 0,0-1-1 0 0,0 0 1 0 0,0 0-1 0 0,0 0 1 0 0,0-1-1 0 0,-1 0 1 0 0,0 1-1 0 0,1-2 1 0 0,-2 1-1 0 0,1 0 1 0 0,0-1 0 0 0,-1 0-1 0 0,5-8 1 0 0,-3 2 22 0 0,-1 0 1 0 0,0-1-1 0 0,0 1 0 0 0,-2-1 1 0 0,1 1-1 0 0,-1-1 1 0 0,-1 0-1 0 0,0 0 1 0 0,-1 0-1 0 0,-2-20 1 0 0,-1 9 215 0 0,-1-1 0 0 0,-1 1 0 0 0,-1 0 0 0 0,-13-31 0 0 0,17 49-125 0 0,0 0 0 0 0,-1 0 0 0 0,1 0 0 0 0,-1 0 0 0 0,-1 0 1 0 0,1 0-1 0 0,-1 1 0 0 0,1 0 0 0 0,-1 0 0 0 0,-1 0 0 0 0,-4-4 0 0 0,2 3 97 0 0,-1 1-1 0 0,1-1 1 0 0,-1 2 0 0 0,0-1 0 0 0,0 1-1 0 0,-14-4 1 0 0,18 6-149 0 0,-1-1 0 0 0,1 1 0 0 0,-1 0 0 0 0,0 1 0 0 0,1-1 0 0 0,-1 1 0 0 0,0 0 0 0 0,1 0 0 0 0,-1 1 0 0 0,0-1 0 0 0,1 1 0 0 0,-1 0 0 0 0,1 0 0 0 0,-7 3 0 0 0,1-1 58 0 0,1 2-1 0 0,-1 0 1 0 0,1 0 0 0 0,0 0-1 0 0,0 1 1 0 0,1 1-1 0 0,0-1 1 0 0,0 1-1 0 0,0 1 1 0 0,1 0 0 0 0,0 0-1 0 0,0 0 1 0 0,1 1-1 0 0,0-1 1 0 0,1 2 0 0 0,0-1-1 0 0,-5 13 1 0 0,6-10-36 0 0,-1 0 0 0 0,2 1 1 0 0,-1 0-1 0 0,2-1 0 0 0,0 1 0 0 0,0 0 1 0 0,1 0-1 0 0,1 0 0 0 0,0 0 0 0 0,1 0 1 0 0,4 23-1 0 0,5 8 36 0 0,2-1-1 0 0,19 47 1 0 0,5 15 11 0 0,-30-84-94 0 0,-1 0-1 0 0,-1 0 0 0 0,-1 1 1 0 0,0 0-1 0 0,-2 0 0 0 0,-1 0 1 0 0,-4 38-1 0 0,4-59-28 0 0,0 0 0 0 0,0 0 0 0 0,0 0 1 0 0,-1 0-1 0 0,1 1 0 0 0,0-1 0 0 0,-1 0 0 0 0,1 0 0 0 0,-1 0 1 0 0,1-1-1 0 0,-1 1 0 0 0,1 0 0 0 0,-1 0 0 0 0,0 0 0 0 0,1 0 0 0 0,-1 0 1 0 0,-1 0-1 0 0,2-1-13 0 0,2-2 0 0 0,0-1 0 0 0,0 1 0 0 0,0-1 0 0 0,0 1-1 0 0,1 0 1 0 0,-1 0 0 0 0,4-2 0 0 0,-5 3 24 0 0,2-1-17 0 0,-1 1 0 0 0,1-1 0 0 0,0 1 0 0 0,-1-1 0 0 0,1 1 1 0 0,0 0-1 0 0,4-1 0 0 0,-7 2 3 0 0,0 0 1 0 0,1 0 0 0 0,-1 0 0 0 0,1 0 0 0 0,-1 0-1 0 0,1 0 1 0 0,-1 0 0 0 0,1 0 0 0 0,-1 0 0 0 0,0 0-1 0 0,1 0 1 0 0,-1 0 0 0 0,1 0 0 0 0,-1 0 0 0 0,1 1-1 0 0,-1-1 1 0 0,0 0 0 0 0,1 0 0 0 0,-1 0 0 0 0,0 1-1 0 0,1-1 1 0 0,0 0 0 0 0,-1 1 1 0 0,0 0 0 0 0,0-1 0 0 0,1 1 0 0 0,-1 0 0 0 0,0-1 0 0 0,0 1 0 0 0,0-1 0 0 0,0 1 0 0 0,0 0 0 0 0,0-1 0 0 0,0 1 0 0 0,0 0 0 0 0,0-1 0 0 0,0 1 0 0 0,0 0 0 0 0,0-1 0 0 0,-1 1 0 0 0,1 0 0 0 0,0-1 0 0 0,-1 2 0 0 0,-4 17 7 0 0,-8 16 131 0 0,20-44-80 0 0,-5 7-55 0 0,-1 1 0 0 0,1-1 0 0 0,-1 0 0 0 0,0 0 0 0 0,1 0 0 0 0,-1 0 0 0 0,0 0 1 0 0,0 0-1 0 0,0 0 0 0 0,0 0 0 0 0,-1 0 0 0 0,2-5 0 0 0,3-4-8 0 0,-5 11-8 0 0,-1-24 92 0 0,2 18-84 0 0,0 1 0 0 0,0-1 0 0 0,1 1 0 0 0,0-1 1 0 0,0 1-1 0 0,0 0 0 0 0,1 0 0 0 0,5-10 0 0 0,2-2-12 0 0,-6 10 15 0 0,0 0-1 0 0,0 0 0 0 0,1 0 1 0 0,0 0-1 0 0,11-11 0 0 0,-13 16 4 0 0,-1 0-1 0 0,0 0 1 0 0,1 0-1 0 0,0 0 1 0 0,-1 0-1 0 0,1 0 1 0 0,0 1-1 0 0,0-1 0 0 0,0 1 1 0 0,0 0-1 0 0,0 0 1 0 0,0 0-1 0 0,0 1 1 0 0,0-1-1 0 0,1 1 0 0 0,-1-1 1 0 0,0 1-1 0 0,4 0 1 0 0,-5 1-3 0 0,0 0 0 0 0,0 0 0 0 0,0-1 0 0 0,0 1 0 0 0,0 1 0 0 0,0-1 0 0 0,0 0 0 0 0,-1 0 0 0 0,1 1 1 0 0,-1-1-1 0 0,1 1 0 0 0,-1-1 0 0 0,1 1 0 0 0,-1 0 0 0 0,0-1 0 0 0,0 1 0 0 0,0 0 0 0 0,0 0 0 0 0,0 0 0 0 0,0 0 0 0 0,0 2 0 0 0,4 8 2 0 0,-1 0 0 0 0,2 14-1 0 0,-6-24-3 0 0,4 15 15 0 0,1-1 0 0 0,0 0-1 0 0,1 1 1 0 0,0-2 0 0 0,1 1-1 0 0,1-1 1 0 0,14 19 0 0 0,-21-32-30 0 0,0 0-1 0 0,0 0 1 0 0,1-1 0 0 0,-1 1 0 0 0,1 0 0 0 0,-1-1-1 0 0,1 1 1 0 0,0-1 0 0 0,0 0 0 0 0,-1 0-1 0 0,1 0 1 0 0,0 1 0 0 0,0-2 0 0 0,0 1 0 0 0,0 0-1 0 0,0 0 1 0 0,1-1 0 0 0,-1 1 0 0 0,0-1 0 0 0,0 1-1 0 0,0-1 1 0 0,1 0 0 0 0,-1 0 0 0 0,0 0-1 0 0,0 0 1 0 0,0-1 0 0 0,0 1 0 0 0,1 0 0 0 0,-1-1-1 0 0,0 0 1 0 0,3-1 0 0 0,38-20-3013 0 0,-15 5-2573 0 0,-11 7 3510 0 0</inkml:trace>
</inkml:ink>
</file>

<file path=ppt/ink/ink6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5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93 512 0 0,'4'-4'628'0'0,"0"-1"0"0"0,0 1-1 0 0,-1-1 1 0 0,1 0 0 0 0,-1 0 0 0 0,0 0-1 0 0,0 0 1 0 0,-1-1 0 0 0,1 1 0 0 0,-1-1-1 0 0,-1 1 1 0 0,1-1 0 0 0,1-7 0 0 0,-4 12-487 0 0,1 1 0 0 0,0-1 0 0 0,0 0 0 0 0,0 1 0 0 0,-1-1 0 0 0,1 0 0 0 0,0 1 0 0 0,-1-1 0 0 0,1 1 0 0 0,0-1 0 0 0,-1 0 0 0 0,1 1 0 0 0,-1-1 0 0 0,1 1 0 0 0,-1-1 1 0 0,1 1-1 0 0,-1-1 0 0 0,1 1 0 0 0,-1 0 0 0 0,0-1 0 0 0,1 1 0 0 0,-1 0 0 0 0,0-1 0 0 0,1 1 0 0 0,-1 0 0 0 0,0 0 0 0 0,1 0 0 0 0,-1 0 0 0 0,0 0 0 0 0,1-1 0 0 0,-1 1 0 0 0,0 0 0 0 0,1 0 1 0 0,-1 1-1 0 0,0-1 0 0 0,0 0 0 0 0,0 0 0 0 0,-32 5 1444 0 0,29-4-1213 0 0,-7 2-59 0 0,0 0-1 0 0,0 1 1 0 0,0 1-1 0 0,0 0 1 0 0,1 0-1 0 0,0 1 0 0 0,0 0 1 0 0,1 1-1 0 0,-17 14 1 0 0,25-20-289 0 0,0 0 0 0 0,1 0 0 0 0,-1-1 0 0 0,0 1 0 0 0,0 0 0 0 0,0 0 0 0 0,1 0 0 0 0,-1 0 0 0 0,1 0 0 0 0,-1 0 0 0 0,0 0 0 0 0,1 0 0 0 0,0 1 0 0 0,-1-1 0 0 0,1 0 0 0 0,0 0 0 0 0,0 0 0 0 0,-1 0 0 0 0,1 1 0 0 0,0-1 0 0 0,0 0 0 0 0,0 0 0 0 0,0 0 0 0 0,1 1 0 0 0,-1-1 0 0 0,0 0 0 0 0,0 0 0 0 0,1 0 0 0 0,-1 0 0 0 0,1 0 0 0 0,-1 0 0 0 0,1 1 0 0 0,-1-1 0 0 0,1 0 0 0 0,0 0 0 0 0,-1-1 0 0 0,1 1 0 0 0,0 0 0 0 0,0 0 0 0 0,1 1 0 0 0,2 2 18 0 0,0 0-1 0 0,1-1 1 0 0,-1 1-1 0 0,1-1 1 0 0,0 0-1 0 0,0 0 1 0 0,5 2-1 0 0,40 13-10 0 0,-26-9-20 0 0,28 13 0 0 0,-46-19-3 0 0,0 1 0 0 0,0-1 0 0 0,0 1 0 0 0,0 0 0 0 0,-1 1 0 0 0,0-1 0 0 0,0 1 0 0 0,0 0 0 0 0,5 7 1 0 0,-7-8 10 0 0,-1 1 0 0 0,0-1 1 0 0,0 0-1 0 0,0 1 0 0 0,0-1 1 0 0,-1 1-1 0 0,0-1 1 0 0,1 1-1 0 0,-2 0 0 0 0,1 0 1 0 0,-1-1-1 0 0,1 1 0 0 0,-1 0 1 0 0,-1 6-1 0 0,0-5 50 0 0,0 1-1 0 0,-1 0 0 0 0,1 0 1 0 0,-1 0-1 0 0,-1-1 1 0 0,1 1-1 0 0,-1-1 1 0 0,-1 0-1 0 0,-3 7 0 0 0,6-13-57 0 0,1 1-1 0 0,0 0 1 0 0,-1 0-1 0 0,1-1 1 0 0,-1 1-1 0 0,1 0 1 0 0,-1-1-1 0 0,0 1 1 0 0,1-1-1 0 0,-1 1 1 0 0,0-1-1 0 0,1 1 0 0 0,-1-1 1 0 0,0 1-1 0 0,-1 0 1 0 0,2-1-10 0 0,0 0 0 0 0,0-1 1 0 0,-1 1-1 0 0,1 0 0 0 0,0 0 0 0 0,0 0 1 0 0,-1 0-1 0 0,1 0 0 0 0,0 0 0 0 0,0 0 1 0 0,-1-1-1 0 0,1 1 0 0 0,0 0 0 0 0,0 0 1 0 0,0 0-1 0 0,-1-1 0 0 0,1 1 0 0 0,0 0 1 0 0,0 0-1 0 0,0 0 0 0 0,0-1 0 0 0,0 1 1 0 0,-1 0-1 0 0,1 0 0 0 0,0-1 0 0 0,0 1 1 0 0,0 0-1 0 0,0 0 0 0 0,0-1 0 0 0,0 1 0 0 0,-2-32-353 0 0,1 21-24 0 0,0 2 2 0 0,-1-15-2825 0 0,2 21 2212 0 0,0 1 0 0 0,1 0-1 0 0,-1-1 1 0 0,0 1 0 0 0,1 0 0 0 0,-1 0 0 0 0,1-1-1 0 0,1-2 1 0 0,1 1-830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7.1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11 3681 0 0,'-1'1'8968'0'0,"7"0"-3840"0"0,19 1-2485 0 0,34 0-3453 0 0,267-15 1010 0 0,-283 11-516 0 0,14 1-1852 0 0,-20 6-2110 0 0,-20 0 2056 0 0</inkml:trace>
</inkml:ink>
</file>

<file path=ppt/ink/ink6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11 8 0 0,'0'0'181'0'0,"0"-1"0"0"0,0 1 0 0 0,0 0 0 0 0,0 0 0 0 0,0-1-1 0 0,0 1 1 0 0,0 0 0 0 0,0 0 0 0 0,0-1 0 0 0,0 1 0 0 0,0 0 0 0 0,0 0 0 0 0,0 0 0 0 0,0-1 0 0 0,0 1-1 0 0,0 0 1 0 0,0 0 0 0 0,0-1 0 0 0,0 1 0 0 0,0 0 0 0 0,-1 0 0 0 0,1 0 0 0 0,0-1 0 0 0,0 1 0 0 0,0 0-1 0 0,0 0 1 0 0,-1 0 0 0 0,1 0 0 0 0,0-1 0 0 0,0 1 0 0 0,0 0 0 0 0,-1 0 0 0 0,1 0 0 0 0,0 0 0 0 0,0 0-1 0 0,-1 0 1 0 0,1 0 0 0 0,0 0 0 0 0,0 0 0 0 0,0 0 0 0 0,-1 0 0 0 0,-9 5 5702 0 0,10-4-5643 0 0,-1-1 0 0 0,1 1 0 0 0,0-1-1 0 0,-1 1 1 0 0,1-1 0 0 0,0 1 0 0 0,-1 0 0 0 0,1-1 0 0 0,0 1 0 0 0,-1-1-1 0 0,1 1 1 0 0,0 0 0 0 0,0-1 0 0 0,0 1 0 0 0,0 1 0 0 0,0-2-206 0 0,0 0 0 0 0,0 1 1 0 0,0-1-1 0 0,0 0 0 0 0,0 0 0 0 0,1 1 0 0 0,-1-1 1 0 0,0 0-1 0 0,0 1 0 0 0,0-1 0 0 0,1 0 1 0 0,-1 0-1 0 0,0 0 0 0 0,0 1 0 0 0,1-1 1 0 0,-1 0-1 0 0,0 0 0 0 0,1 0 0 0 0,-1 1 1 0 0,0-1-1 0 0,1 0 0 0 0,-1 0 0 0 0,0 0 1 0 0,0 0-1 0 0,1 0 0 0 0,-1 0 0 0 0,0 0 1 0 0,1 0-1 0 0,-1 0 0 0 0,0 0 0 0 0,1 0 1 0 0,-1 0-1 0 0,1 0 0 0 0,-1 0 0 0 0,3 0-66 0 0,0-1-1 0 0,0 1 1 0 0,0-1-1 0 0,0 0 1 0 0,-1 1-1 0 0,1-1 1 0 0,0-1-1 0 0,4-1 1 0 0,-5 2-491 0 0,0-1 0 0 0,-1 1 0 0 0,1 0 0 0 0,0 0 0 0 0,-1 0 0 0 0,0-1 0 0 0,1 1 0 0 0,0-2 0 0 0,0 1-576 0 0</inkml:trace>
</inkml:ink>
</file>

<file path=ppt/ink/ink6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3 928 0 0,'-1'-2'6882'0'0,"1"2"-6796"0"0,0 0 0 0 0,0-1 0 0 0,0 1 0 0 0,1 0 0 0 0,-1 0 0 0 0,0 0 0 0 0,0 0 0 0 0,0 0 1 0 0,0 0-1 0 0,1 0 0 0 0,-1 0 0 0 0,0 0 0 0 0,0 0 0 0 0,0 0 0 0 0,1 0 0 0 0,-1 0 0 0 0,0 0 0 0 0,0 0 0 0 0,0 0 0 0 0,1 0 0 0 0,-1 0 0 0 0,0 0 1 0 0,0 1-1 0 0,0-1 0 0 0,0 0 0 0 0,1 0 0 0 0,-1 0 0 0 0,0 0 0 0 0,0 0 0 0 0,0 0 0 0 0,0 0 0 0 0,1 1 0 0 0,2 2 372 0 0,1 0-1 0 0,0 0 0 0 0,-1 1 1 0 0,0-1-1 0 0,0 1 0 0 0,0 0 1 0 0,0 0-1 0 0,-1 0 0 0 0,0 0 1 0 0,1 1-1 0 0,-1-1 0 0 0,-1 1 0 0 0,1-1 1 0 0,-1 1-1 0 0,0-1 0 0 0,1 8 1 0 0,1 10-121 0 0,-1 1 1 0 0,-2 29-1 0 0,0-17 205 0 0,-3 92 288 0 0,0-26-524 0 0,3-91-303 0 0,0 1 0 0 0,1 0 0 0 0,1 0-1 0 0,3 11 1 0 0,-4-17-18 0 0,1 0-1 0 0,-1-1 1 0 0,1 1-1 0 0,0 0 0 0 0,1-1 1 0 0,-1 1-1 0 0,1-1 1 0 0,0 0-1 0 0,0 0 0 0 0,6 7 1 0 0,-7-10-61 0 0,0 0-1 0 0,-1 1 1 0 0,1-1 0 0 0,0 0 0 0 0,0 0-1 0 0,0-1 1 0 0,0 1 0 0 0,0 0 0 0 0,0-1-1 0 0,0 1 1 0 0,0-1 0 0 0,0 1 0 0 0,0-1-1 0 0,0 0 1 0 0,1 0 0 0 0,-1 0 0 0 0,0 0-1 0 0,0 0 1 0 0,0-1 0 0 0,4 0 0 0 0,-1-1-907 0 0,0 0 1 0 0,1 0 0 0 0,-1 0-1 0 0,-1 0 1 0 0,1-1-1 0 0,9-6 1 0 0,-4 0-1800 0 0</inkml:trace>
</inkml:ink>
</file>

<file path=ppt/ink/ink6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3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28 1656 0 0,'-1'0'257'0'0,"1"0"0"0"0,0-1 0 0 0,0 1 0 0 0,-1 0 0 0 0,1 0 0 0 0,0-1 1 0 0,0 1-1 0 0,0-1 0 0 0,0 1 0 0 0,-1 0 0 0 0,1-1 0 0 0,0 1 0 0 0,0 0 0 0 0,0-1 0 0 0,0 1 0 0 0,0 0 0 0 0,0-1 0 0 0,0 1 0 0 0,0-1 0 0 0,0 1 0 0 0,0 0 0 0 0,0-1 0 0 0,0 1 0 0 0,0 0 0 0 0,1-1 0 0 0,-1 1 0 0 0,0-1 0 0 0,0 1 0 0 0,0 0 0 0 0,0-1 0 0 0,1 1 0 0 0,-1 0 0 0 0,0 0 0 0 0,0-1 0 0 0,1 1 0 0 0,-1 0 0 0 0,0-1 0 0 0,0 1 0 0 0,1 0 0 0 0,-1 0 0 0 0,1-1 0 0 0,18 2 5102 0 0,-16 0-5333 0 0,21 1 742 0 0,1-2-1 0 0,-1 0 1 0 0,1-1 0 0 0,32-7 0 0 0,-29 4-2490 0 0,1 1-1 0 0,45 1 1 0 0,-65 4-927 0 0</inkml:trace>
</inkml:ink>
</file>

<file path=ppt/ink/ink6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46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2024 0 0,'0'6'3281'0'0,"-3"1"2032"0"0,-1 1-3472 0 0,1 1 927 0 0,2-1-1632 0 0,-1 2 289 0 0,1-2-553 0 0,1 1-520 0 0,0-2-328 0 0,3-2-24 0 0,-2-2-64 0 0,3 0-224 0 0,1-3-296 0 0,0 0-40 0 0,0-3-1977 0 0,-1-1 1401 0 0</inkml:trace>
</inkml:ink>
</file>

<file path=ppt/ink/ink6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0.1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50 120 512 0 0,'-16'-15'3952'0'0,"12"12"-1924"0"0,0 1 0 0 0,-1-1 0 0 0,1 1-1 0 0,-8-3 1 0 0,7 5 441 0 0,8 3-894 0 0,9 6-203 0 0,-11-8-1216 0 0,202 156 2375 0 0,-191-149-2507 0 0,-1 1 0 0 0,0 1 0 0 0,-1 0 0 0 0,0 1 0 0 0,-1 0 0 0 0,0 0 0 0 0,-1 1 0 0 0,0 0 0 0 0,-1 0 0 0 0,0 1 0 0 0,-1 0 0 0 0,6 16 0 0 0,16 62 19 0 0,-25-79-36 0 0,-1-1 0 0 0,0 1 1 0 0,-1 0-1 0 0,-1 0 0 0 0,0-1 0 0 0,-1 14 1 0 0,0-21-3 0 0,0 1 0 0 0,-1-1 0 0 0,1 0 0 0 0,-1 0 0 0 0,0 0 0 0 0,0 0 0 0 0,0 0 0 0 0,0 0 0 0 0,-1-1 0 0 0,1 1 1 0 0,-4 2-1 0 0,4-3-2 0 0,0-1 1 0 0,0 0 0 0 0,0 0-1 0 0,-1 0 1 0 0,1 0 0 0 0,-1 0 0 0 0,1-1-1 0 0,-1 1 1 0 0,0-1 0 0 0,1 1-1 0 0,-1-1 1 0 0,0 0 0 0 0,0 0 0 0 0,0 0-1 0 0,0-1 1 0 0,-5 1 0 0 0,8-1-2 0 0,-1 0 1 0 0,0 0 0 0 0,0 0 0 0 0,1 0-1 0 0,-1 0 1 0 0,0 0 0 0 0,0 0 0 0 0,1 0-1 0 0,-1-1 1 0 0,0 1 0 0 0,1 0 0 0 0,-1-1-1 0 0,0 1 1 0 0,1 0 0 0 0,-1-1 0 0 0,1 1-1 0 0,-1-1 1 0 0,0 1 0 0 0,1-1 0 0 0,-1 1-1 0 0,1-1 1 0 0,-1-1 0 0 0,0 1 1 0 0,0-1 0 0 0,1 1 0 0 0,-1-1 1 0 0,1 1-1 0 0,-1-1 0 0 0,1 0 0 0 0,0 1 0 0 0,-1-1 0 0 0,1 1 1 0 0,0-3-1 0 0,1-2 7 0 0,-1 1 0 0 0,1-1 1 0 0,0 0-1 0 0,0 1 1 0 0,3-7-1 0 0,193-474-110 0 0,-188 466 74 0 0,19-29 0 0 0,-24 43 10 0 0,0 0 0 0 0,1 0 0 0 0,-1 1 0 0 0,1-1 0 0 0,0 1 0 0 0,1 0 0 0 0,-1 1 0 0 0,12-8 0 0 0,-16 12-13 0 0,0-1 0 0 0,-1 0 1 0 0,1 1-1 0 0,0-1 0 0 0,0 1 0 0 0,0 0 0 0 0,0-1 1 0 0,0 1-1 0 0,0 0 0 0 0,0-1 0 0 0,0 1 0 0 0,0 0 1 0 0,0 0-1 0 0,0 0 0 0 0,0 0 0 0 0,1 0 0 0 0,-1 0 1 0 0,0 0-1 0 0,0 0 0 0 0,0 1 0 0 0,0-1 0 0 0,0 0 1 0 0,0 1-1 0 0,0-1 0 0 0,0 1 0 0 0,0-1 0 0 0,-1 1 0 0 0,2 0 1 0 0,0 0-418 0 0,-1 1 1 0 0,0-1-1 0 0,0 1 1 0 0,-1-1-1 0 0,1 1 1 0 0,0-1-1 0 0,0 1 1 0 0,-1 0-1 0 0,1-1 0 0 0,-1 1 1 0 0,0 0-1 0 0,1-1 1 0 0,-1 1-1 0 0,0 0 1 0 0,0 0-1 0 0,0 2 1 0 0,0 4-2664 0 0</inkml:trace>
</inkml:ink>
</file>

<file path=ppt/ink/ink6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1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107 128 512 0 0,'-15'0'2479'0'0,"8"1"-719"0"0,0-1 0 0 0,0 0 0 0 0,1-1 0 0 0,-1 0 0 0 0,-8-2 0 0 0,12 3-1386 0 0,1-1 0 0 0,-1 0 0 0 0,0 0 0 0 0,1 0 0 0 0,0 0 0 0 0,-1 0 0 0 0,1-1 0 0 0,0 1 0 0 0,-1-1 0 0 0,1 0 0 0 0,0 1 0 0 0,0-1 0 0 0,0 0 0 0 0,-3-4 0 0 0,4 4-288 0 0,1 0-1 0 0,-1 1 1 0 0,0-1 0 0 0,1 0-1 0 0,-1 0 1 0 0,1 1-1 0 0,0-1 1 0 0,0 0 0 0 0,-1 0-1 0 0,1 0 1 0 0,0 1-1 0 0,0-1 1 0 0,1 0 0 0 0,-1 0-1 0 0,0 0 1 0 0,1 1-1 0 0,-1-1 1 0 0,1 0-1 0 0,-1 0 1 0 0,1 1 0 0 0,0-1-1 0 0,2-3 1 0 0,-1 2-52 0 0,1 0 0 0 0,-1-1 0 0 0,1 1-1 0 0,0 0 1 0 0,1 0 0 0 0,-1 1 0 0 0,0-1 0 0 0,1 1 0 0 0,-1-1 0 0 0,1 1 0 0 0,0 0 0 0 0,0 0 0 0 0,6-1-1 0 0,1-1 0 0 0,1 0-1 0 0,0 1 0 0 0,16-2 0 0 0,-24 4-24 0 0,1 1 0 0 0,-1 0 0 0 0,0-1 0 0 0,0 2 0 0 0,0-1 1 0 0,0 0-1 0 0,1 1 0 0 0,-1 0 0 0 0,0 0 0 0 0,0 0 0 0 0,0 0 0 0 0,0 1 1 0 0,-1-1-1 0 0,1 1 0 0 0,0 0 0 0 0,4 3 0 0 0,-5-2-1 0 0,0 0 0 0 0,0 0 0 0 0,-1 0 0 0 0,1 0 0 0 0,-1 0 0 0 0,0 1 0 0 0,0-1 0 0 0,0 1 0 0 0,0-1 0 0 0,0 1 0 0 0,-1 0 0 0 0,1-1 0 0 0,-1 1 0 0 0,0 0 0 0 0,-1 0 0 0 0,2 7 0 0 0,-1 65 176 0 0,-2-60-136 0 0,1 1-1 0 0,0-1 1 0 0,2 0-1 0 0,0 1 1 0 0,6 27 0 0 0,-6-39-41 0 0,1 0-1 0 0,-1 0 1 0 0,1 0 0 0 0,0 0 0 0 0,0 0 0 0 0,0-1 0 0 0,0 0-1 0 0,1 1 1 0 0,6 5 0 0 0,-8-8-53 0 0,0-1 1 0 0,0 1-1 0 0,0 0 0 0 0,0-1 0 0 0,0 0 1 0 0,1 1-1 0 0,-1-1 0 0 0,0 0 1 0 0,1 0-1 0 0,-1 0 0 0 0,1 0 0 0 0,-1-1 1 0 0,1 1-1 0 0,-1-1 0 0 0,1 0 1 0 0,-1 1-1 0 0,1-1 0 0 0,0 0 0 0 0,-1 0 1 0 0,1-1-1 0 0,-1 1 0 0 0,4-1 1 0 0,-3 0-369 0 0,-1 0 0 0 0,0 0 0 0 0,0-1 0 0 0,0 1 1 0 0,0 0-1 0 0,0-1 0 0 0,0 0 0 0 0,0 1 0 0 0,2-4 1 0 0,7-11-6574 0 0,-5 7 2472 0 0</inkml:trace>
</inkml:ink>
</file>

<file path=ppt/ink/ink6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1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1 1584 0 0,'-1'0'852'0'0,"1"0"-639"0"0,0 0 0 0 0,0-1 0 0 0,0 1 0 0 0,0 0 0 0 0,-1 0 0 0 0,1 0 0 0 0,0 0 0 0 0,0 0 0 0 0,0 0 0 0 0,-1 0 0 0 0,1 0 0 0 0,0 0 0 0 0,0 0-1 0 0,0 0 1 0 0,-1 0 0 0 0,1 0 0 0 0,0 0 0 0 0,0 0 0 0 0,0 0 0 0 0,-1 0 0 0 0,1 0 0 0 0,0 0 0 0 0,0 1 0 0 0,0-1 0 0 0,-1 0 0 0 0,-6 6 2848 0 0,-2 8-71 0 0,-1 5-1214 0 0,-1-1-1 0 0,-13 19 0 0 0,15-26-1593 0 0,0 0 0 0 0,0-1 0 0 0,-1 0 1 0 0,0 0-1 0 0,-1-1 0 0 0,0-1 0 0 0,-15 9 0 0 0,15-11-152 0 0,-67 44 126 0 0,69-43-167 0 0,0 0 0 0 0,0 1 0 0 0,1 0 0 0 0,0 0 0 0 0,-13 18 0 0 0,20-25-13 0 0,1-1 0 0 0,-1 1-1 0 0,0 0 1 0 0,1-1 0 0 0,-1 1-1 0 0,1 0 1 0 0,0 0 0 0 0,-1-1 0 0 0,1 1-1 0 0,-1 0 1 0 0,1 0 0 0 0,0 0-1 0 0,0 0 1 0 0,0 0 0 0 0,-1-1 0 0 0,1 1-1 0 0,0 0 1 0 0,0 0 0 0 0,0 0-1 0 0,0 0 1 0 0,0 0 0 0 0,0 0 0 0 0,1-1-1 0 0,-1 1 1 0 0,0 0 0 0 0,0 0-1 0 0,1 0 1 0 0,-1 0 0 0 0,0-1-1 0 0,2 3 1 0 0,-1-2-328 0 0,0 0 0 0 0,1-1 0 0 0,-1 1-1 0 0,1 0 1 0 0,-1 0 0 0 0,1-1 0 0 0,-1 1 0 0 0,1-1-1 0 0,0 0 1 0 0,-1 1 0 0 0,1-1 0 0 0,0 0 0 0 0,-1 0 0 0 0,1 0-1 0 0,1 0 1 0 0,3 0-2040 0 0</inkml:trace>
</inkml:ink>
</file>

<file path=ppt/ink/ink6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2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23 728 0 0,'2'-16'4616'0'0,"2"9"-1359"0"0,-4 7-3141 0 0,0 0 0 0 0,0 0 0 0 0,0 0 0 0 0,1 0 0 0 0,-1 0 0 0 0,0 0 0 0 0,0 0-1 0 0,0 0 1 0 0,1 0 0 0 0,-1 0 0 0 0,0 0 0 0 0,0 0 0 0 0,0 0 0 0 0,0 0 0 0 0,1 0 0 0 0,-1 0 0 0 0,0 1-1 0 0,0-1 1 0 0,0 0 0 0 0,0 0 0 0 0,1 0 0 0 0,-1 0 0 0 0,0 0 0 0 0,0 0 0 0 0,0 0 0 0 0,0 0 0 0 0,0 1-1 0 0,0-1 1 0 0,1 0 0 0 0,-1 0 0 0 0,0 0 0 0 0,0 0 0 0 0,0 1 0 0 0,0-1 0 0 0,0 0 0 0 0,0 0 0 0 0,0 0-1 0 0,1 4 317 0 0,0-1 0 0 0,0 0 0 0 0,-1 1 0 0 0,1-1 0 0 0,-1 1-1 0 0,0-1 1 0 0,0 1 0 0 0,-1-1 0 0 0,0 5 0 0 0,1 4 126 0 0,0 13 288 0 0,3 93 1326 0 0,-3-116-2150 0 0,0-1 0 0 0,0 1 0 0 0,0 0 0 0 0,0-1 0 0 0,1 1-1 0 0,-1-1 1 0 0,1 1 0 0 0,-1-1 0 0 0,1 1 0 0 0,0 0 0 0 0,0-1 0 0 0,-1 0-1 0 0,1 1 1 0 0,0-1 0 0 0,1 2 0 0 0,0-5-26 0 0,0 0 1 0 0,-1 0-1 0 0,1 0 0 0 0,-1-1 0 0 0,0 1 1 0 0,1 0-1 0 0,0-5 0 0 0,-1 5-15 0 0,4-9 10 0 0,-2 1 1 0 0,0-1 0 0 0,0-1 0 0 0,-1 1-1 0 0,0 0 1 0 0,-1 0 0 0 0,0-17-1 0 0,-1 12-3 0 0,1 1 0 0 0,7-31 0 0 0,-8 45 12 0 0,1 0 1 0 0,-1 0-1 0 0,1 0 1 0 0,-1 0 0 0 0,1 0-1 0 0,0 0 1 0 0,-1 0-1 0 0,1 0 1 0 0,0 0-1 0 0,0 0 1 0 0,0 0-1 0 0,1-1 1 0 0,-1 2-1 0 0,-1 0 0 0 0,0-1 0 0 0,1 1 0 0 0,-1 0 0 0 0,0 0 1 0 0,1 0-1 0 0,-1-1 0 0 0,1 1 0 0 0,-1 0 0 0 0,0 0 0 0 0,1 0 0 0 0,-1 0 0 0 0,1 0 1 0 0,-1 0-1 0 0,0 0 0 0 0,1 0 0 0 0,-1 0 0 0 0,1 0 0 0 0,-1 0 0 0 0,0 0 0 0 0,1 0 1 0 0,-1 0-1 0 0,1 0 0 0 0,-1 0 0 0 0,0 0 0 0 0,1 1 0 0 0,-1-1 0 0 0,0 0 0 0 0,1 0 0 0 0,-1 1 1 0 0,1-1-1 0 0,-1 0 0 0 0,0 0 0 0 0,0 1 0 0 0,1-1 0 0 0,-1 0 0 0 0,0 1 0 0 0,0-1 1 0 0,1 0-1 0 0,-1 1 0 0 0,21 26 53 0 0,-16-21-42 0 0,0 0 0 0 0,8 13-1 0 0,-3-3-1 0 0,-8-14 0 0 0,0 1 0 0 0,0-1 1 0 0,-1 0-1 0 0,1 1 0 0 0,-1-1 0 0 0,0 1 1 0 0,1 0-1 0 0,-1 0 0 0 0,-1-1 0 0 0,1 1 0 0 0,0 0 1 0 0,-1 0-1 0 0,1 0 0 0 0,-1 0 0 0 0,0 0 0 0 0,0-1 1 0 0,0 7-1 0 0,-1-9-9 0 0,1 1 1 0 0,0-1-1 0 0,0 0 0 0 0,0 0 0 0 0,0 1 1 0 0,0-1-1 0 0,0 0 0 0 0,-1 1 1 0 0,1-1-1 0 0,0 0 0 0 0,0 1 1 0 0,0-1-1 0 0,0 0 0 0 0,0 0 0 0 0,0 1 1 0 0,0-1-1 0 0,0 0 0 0 0,0 1 1 0 0,0-1-1 0 0,0 0 0 0 0,1 1 1 0 0,-1-1-1 0 0,0 0 0 0 0,0 1 1 0 0,0-1-1 0 0,0 0 0 0 0,0 0 0 0 0,1 1 1 0 0,-1-1-1 0 0,0 0 0 0 0,0 0 1 0 0,0 1-1 0 0,1-1 0 0 0,-1 0 1 0 0,0 0-1 0 0,0 0 0 0 0,1 1 1 0 0,-1-1-1 0 0,0 0 0 0 0,1 0 0 0 0,-1 0 1 0 0,0 0-1 0 0,0 0 0 0 0,1 1 1 0 0,-1-1-1 0 0,0 0 0 0 0,1 0 1 0 0,-1 0-1 0 0,0 0 0 0 0,1 0 1 0 0,-1 0-1 0 0,0 0 0 0 0,1 0 0 0 0,-1 0 1 0 0,0 0-1 0 0,1-1 0 0 0,-1 1 1 0 0,0 0-1 0 0,0 0 0 0 0,1 0 1 0 0,-1 0-1 0 0,0 0 0 0 0,1-1 1 0 0,23-13-81 0 0,-16 10 75 0 0,18-11-88 0 0,-1-1 1 0 0,0-2-1 0 0,28-25 1 0 0,-52 42 91 0 0,0 0 0 0 0,1 0 0 0 0,-1 0 0 0 0,0 0 0 0 0,0 0 0 0 0,1 1 0 0 0,-1-1 0 0 0,0 0 0 0 0,3 0 0 0 0,0 3 42 0 0,-4 8-21 0 0,-3 4 11 0 0,0-1 0 0 0,2 1 1 0 0,-1 0-1 0 0,2 0 0 0 0,0 0 0 0 0,2 18 1 0 0,-1-29-57 0 0,-1 1 1 0 0,1-1 0 0 0,0 0 0 0 0,0 0-1 0 0,0 0 1 0 0,0 1 0 0 0,1-1 0 0 0,-1 0-1 0 0,1 0 1 0 0,0-1 0 0 0,-1 1 0 0 0,1 0-1 0 0,1-1 1 0 0,-1 1 0 0 0,0-1 0 0 0,1 1-1 0 0,-1-1 1 0 0,1 0 0 0 0,0 0-1 0 0,-1 0 1 0 0,1-1 0 0 0,0 1 0 0 0,0-1-1 0 0,0 1 1 0 0,1-1 0 0 0,-1 0 0 0 0,0 0-1 0 0,0 0 1 0 0,1-1 0 0 0,-1 1 0 0 0,6-1-1 0 0,23 0-2287 0 0,-12-5-3823 0 0,-11 2 1884 0 0</inkml:trace>
</inkml:ink>
</file>

<file path=ppt/ink/ink6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3.1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0 112 0 0,'-1'1'5342'0'0,"-5"7"-1430"0"0,2 0-1738 0 0,0 1 1 0 0,-4 15-1 0 0,6-17-1392 0 0,1 0 0 0 0,0 0 0 0 0,0 14 0 0 0,1-16-628 0 0,0 1 1 0 0,1 0 0 0 0,0-1 0 0 0,0 1 0 0 0,0 0 0 0 0,1-1 0 0 0,-1 0 0 0 0,1 1-1 0 0,1-1 1 0 0,-1 0 0 0 0,1 0 0 0 0,6 9 0 0 0,-6-11-156 0 0,-1-1 1 0 0,0 0 0 0 0,1 0-1 0 0,-1 0 1 0 0,1 0 0 0 0,-1 0-1 0 0,1 0 1 0 0,0-1 0 0 0,0 0-1 0 0,0 1 1 0 0,0-1 0 0 0,0 0-1 0 0,0 0 1 0 0,0-1 0 0 0,0 1-1 0 0,1-1 1 0 0,2 1 0 0 0,0-1-269 0 0,-1 0 1 0 0,1 0 0 0 0,-1 0 0 0 0,1-1-1 0 0,-1 0 1 0 0,0 0 0 0 0,1 0 0 0 0,-1-1-1 0 0,7-2 1 0 0,3-4-1763 0 0,-3 0 492 0 0</inkml:trace>
</inkml:ink>
</file>

<file path=ppt/ink/ink6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4:53.3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7 2080 0 0,'-6'-4'2593'0'0,"1"3"1776"0"0,-1-1-416 0 0,6 5-3193 0 0,3 0 200 0 0,0-2-440 0 0,2 2-48 0 0,2-1-176 0 0,3-2-216 0 0,1 1-168 0 0,1-1-88 0 0,2 0 24 0 0,3 0-608 0 0,-2 0-1648 0 0,2 0-329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7.91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112 44 3937 0 0,'-3'-1'1974'0'0,"0"1"1"0"0,0-1-1 0 0,0 0 0 0 0,0 0 1 0 0,-5-2-1 0 0,-2-2-580 0 0,7 7-1267 0 0,0 0 1 0 0,0-1-1 0 0,0 1 1 0 0,1 0-1 0 0,-1 0 1 0 0,-2 3-1 0 0,4-4-28 0 0,-5 4 251 0 0,-1 1 210 0 0,1 0 1 0 0,-1 0-1 0 0,-8 12 0 0 0,13-15-463 0 0,0 0 0 0 0,1 0 0 0 0,-1 0 0 0 0,1 0 0 0 0,-1 1 0 0 0,1-1 0 0 0,0 0 0 0 0,1 1 0 0 0,-1-1-1 0 0,0 1 1 0 0,1-1 0 0 0,0 6 0 0 0,0-1-48 0 0,1-1 0 0 0,0 1 0 0 0,0 0 0 0 0,1-1 0 0 0,0 1 0 0 0,1-1 0 0 0,-1 0 0 0 0,1 0 0 0 0,1 0 0 0 0,-1 0-1 0 0,1 0 1 0 0,6 7 0 0 0,-3-5-61 0 0,0 0 0 0 0,1 0 0 0 0,1-1 0 0 0,-1 0 0 0 0,1 0-1 0 0,0-1 1 0 0,14 8 0 0 0,-17-12 10 0 0,-1-1-1 0 0,1 1 0 0 0,0-1 1 0 0,0-1-1 0 0,0 1 0 0 0,0-1 1 0 0,0 0-1 0 0,0 0 1 0 0,0-1-1 0 0,0 1 0 0 0,0-2 1 0 0,0 1-1 0 0,0 0 0 0 0,0-1 1 0 0,10-3-1 0 0,-6 1 14 0 0,0 0 0 0 0,-1 0-1 0 0,1-1 1 0 0,-1-1 0 0 0,0 1 0 0 0,0-2-1 0 0,0 1 1 0 0,11-10 0 0 0,-18 13-13 0 0,1-1 0 0 0,-1 0 0 0 0,1 0 0 0 0,-1 1 0 0 0,0-2 0 0 0,0 1 0 0 0,-1 0 0 0 0,1 0 0 0 0,0-1 0 0 0,-1 1 0 0 0,0 0 1 0 0,0-1-1 0 0,0 1 0 0 0,0-1 0 0 0,-1 0 0 0 0,1 1 0 0 0,-1-1 0 0 0,0 0 0 0 0,0 1 0 0 0,0-1 0 0 0,-1 0 0 0 0,1 1 0 0 0,-3-8 0 0 0,0-1-4 0 0,-1 1-1 0 0,0-1 1 0 0,0 1-1 0 0,-2 0 1 0 0,-11-19-1 0 0,10 20 3 0 0,0 0 0 0 0,0 0 0 0 0,-16-15 0 0 0,19 21 4 0 0,-1 0-1 0 0,0 0 0 0 0,0 1 0 0 0,0 0 0 0 0,0 0 1 0 0,0 0-1 0 0,-1 0 0 0 0,1 1 0 0 0,-10-3 0 0 0,13 5 13 0 0,-11-4 23 0 0,-1 1-1 0 0,-17-2 1 0 0,27 4-15 0 0,1 1-1 0 0,-1 0 1 0 0,0 0 0 0 0,0 0-1 0 0,0 1 1 0 0,1-1 0 0 0,-1 1-1 0 0,0 0 1 0 0,1 0 0 0 0,-1 0-1 0 0,0 1 1 0 0,1-1 0 0 0,-5 4-1 0 0,6-4-15 0 0,1 0 0 0 0,0 1 0 0 0,-1-1 0 0 0,1 1 0 0 0,0-1 0 0 0,0 1 0 0 0,0 0 0 0 0,0 0 0 0 0,0-1 0 0 0,0 1 0 0 0,0 0 0 0 0,1 0 0 0 0,-1 0 0 0 0,0 0 0 0 0,1 0 0 0 0,0 0 0 0 0,0 0 0 0 0,-1 0 0 0 0,2 4 0 0 0,-1 6 76 0 0,1-1 0 0 0,3 16 1 0 0,-2-13-16 0 0,1 3-36 0 0,-2-14-12 0 0,0 1 0 0 0,-1 0 0 0 0,1 0 0 0 0,-1 0 0 0 0,0 0 0 0 0,0 0 0 0 0,0-1 0 0 0,0 1 0 0 0,-1 0 0 0 0,0 0 0 0 0,1 0 0 0 0,-4 7 0 0 0,-20 33 194 0 0,9-20-142 0 0,15-23-62 0 0,-1 0 0 0 0,1 0 0 0 0,-1 0-1 0 0,1 0 1 0 0,-1 0 0 0 0,1 0 0 0 0,0 0-1 0 0,-1 0 1 0 0,1 0 0 0 0,0 0-1 0 0,0 0 1 0 0,0 0 0 0 0,0 0 0 0 0,0 0-1 0 0,0 1 1 0 0,0-1-4 0 0,0-1-1 0 0,1 1 1 0 0,-1-1-1 0 0,0 0 1 0 0,0 1 0 0 0,1-1-1 0 0,-1 1 1 0 0,0-1 0 0 0,1 0-1 0 0,-1 1 1 0 0,0-1-1 0 0,1 0 1 0 0,-1 1 0 0 0,0-1-1 0 0,1 0 1 0 0,-1 0-1 0 0,1 1 1 0 0,-1-1 0 0 0,1 0-1 0 0,-1 0 1 0 0,0 0 0 0 0,2 1-1 0 0,2-1-2 0 0,0 1 1 0 0,0-1-1 0 0,1 0 0 0 0,-1 0 1 0 0,8-2-1 0 0,-6 2-15 0 0,63-10-66 0 0,74-20-1 0 0,-65 12-36 0 0,-66 16 92 0 0,-5 1-26 0 0,1-1-1 0 0,-1 1 1 0 0,0-1 0 0 0,0 0 0 0 0,0-1 0 0 0,0 0 0 0 0,0 0 0 0 0,-1 0 0 0 0,7-5 0 0 0,-12 7 46 0 0,-1 1 0 0 0,1-1 0 0 0,0 0 0 0 0,-1 1-1 0 0,1-1 1 0 0,-1 1 0 0 0,0-1 0 0 0,1 0 0 0 0,-1 0 0 0 0,0 1 0 0 0,1-1 0 0 0,-1 0 0 0 0,0 1-1 0 0,1-1 1 0 0,-1 0 0 0 0,0 0 0 0 0,0 0 0 0 0,0 1 0 0 0,0-1 0 0 0,0 0 0 0 0,0 0 0 0 0,0 0-1 0 0,0 1 1 0 0,0-1 0 0 0,-1 0 0 0 0,1 0 0 0 0,0 1 0 0 0,0-1 0 0 0,-1 0 0 0 0,1 0 0 0 0,0 1-1 0 0,-1-1 1 0 0,1 0 0 0 0,0 1 0 0 0,-1-1 0 0 0,1 0 0 0 0,-1 1 0 0 0,0-1 0 0 0,1 1 0 0 0,-1-1-1 0 0,1 1 1 0 0,-2-1 0 0 0,-3-4-7 0 0,-1 1 0 0 0,1 0 1 0 0,-12-5-1 0 0,12 6 32 0 0,-85-41 80 0 0,19 11 113 0 0,62 28-176 0 0,0 2 0 0 0,-1-1 0 0 0,-13-2 0 0 0,20 7 57 0 0,5 4-66 0 0,10 7-10 0 0,-4-7 6 0 0,1 1 0 0 0,10 10 0 0 0,15 11-34 0 0,7 1 49 0 0,-25-16 44 0 0,21 11 0 0 0,17 13 628 0 0,-40-26-526 0 0,0-1-1 0 0,0 0 1 0 0,22 9 0 0 0,-18-12-107 0 0,1 0 0 0 0,28 4 1 0 0,-28-7-185 0 0,-8 1-242 0 0,5 0-2244 0 0,-6-6-5210 0 0</inkml:trace>
</inkml:ink>
</file>

<file path=ppt/ink/ink6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3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414 25 512 0 0,'13'-5'265'0'0,"30"-11"2045"0"0,-14 12 4658 0 0,-32 21-4090 0 0,-2 6-2447 0 0,-1 0 0 0 0,0-1 0 0 0,-12 24 0 0 0,13-34-367 0 0,-1 0-1 0 0,-1-1 0 0 0,0 1 1 0 0,0-2-1 0 0,-1 1 0 0 0,-18 18 1 0 0,6-12-39 0 0,0 0 0 0 0,0-1 0 0 0,-2-2 0 0 0,-38 21 1 0 0,21-16 15 0 0,-82 25 1 0 0,102-38-19 0 0,9-3 85 0 0,0-1 0 0 0,1 2 0 0 0,-1-1 1 0 0,1 1-1 0 0,-13 8 0 0 0,22-12-97 0 0,0 0-1 0 0,0 0 1 0 0,0 0-1 0 0,-1 0 1 0 0,1 0 0 0 0,0 0-1 0 0,0 0 1 0 0,0 1-1 0 0,0-1 1 0 0,-1 0 0 0 0,1 0-1 0 0,0 0 1 0 0,0 0-1 0 0,0 0 1 0 0,0 1 0 0 0,-1-1-1 0 0,1 0 1 0 0,0 0-1 0 0,0 0 1 0 0,0 0 0 0 0,0 1-1 0 0,0-1 1 0 0,0 0-1 0 0,0 0 1 0 0,0 0-1 0 0,0 1 1 0 0,0-1 0 0 0,-1 0-1 0 0,1 0 1 0 0,0 0-1 0 0,0 1 1 0 0,0-1 0 0 0,0 0-1 0 0,0 0 1 0 0,0 0-1 0 0,1 1 1 0 0,-1-1 0 0 0,0 0-1 0 0,0 0 1 0 0,9 3 100 0 0,18-5-133 0 0,-25 2 55 0 0,39-2 32 0 0,0 1 1 0 0,-1 3 0 0 0,1 1 0 0 0,0 2 0 0 0,-1 1 0 0 0,57 18 0 0 0,-88-21-60 0 0,-1 0 1 0 0,1 0 0 0 0,-1 1-1 0 0,0 0 1 0 0,0 0-1 0 0,9 8 1 0 0,-15-10 14 0 0,0-1 0 0 0,0 1 0 0 0,0 0 1 0 0,-1 0-1 0 0,1 0 0 0 0,0 0 0 0 0,-1 0 1 0 0,0 0-1 0 0,1 0 0 0 0,-1 0 0 0 0,2 5 1 0 0,-3-5 4 0 0,0 0 1 0 0,1-1 0 0 0,-1 1 0 0 0,0 0 0 0 0,0-1 0 0 0,0 1-1 0 0,0 0 1 0 0,-1-1 0 0 0,1 1 0 0 0,0 0 0 0 0,-1-1 0 0 0,1 1 0 0 0,-1-1-1 0 0,1 1 1 0 0,-1-1 0 0 0,0 1 0 0 0,0-1 0 0 0,0 1 0 0 0,-2 2-1 0 0,1-1 20 0 0,-1 1-30 0 0,0-1 0 0 0,0 1 0 0 0,1 0 0 0 0,-1-1 0 0 0,1 1 0 0 0,0 0 0 0 0,-2 6 0 0 0,20-16-1606 0 0,-7 2 913 0 0,-5 2-681 0 0,0 0 0 0 0,-1 0 0 0 0,1-1 0 0 0,7-5 0 0 0,-7 1-1888 0 0</inkml:trace>
</inkml:ink>
</file>

<file path=ppt/ink/ink6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4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2 1824 0 0,'-9'0'3794'0'0,"8"-1"-3551"0"0,0 1 0 0 0,0 0 0 0 0,0 0 0 0 0,0 0 0 0 0,0 0 0 0 0,0 0 0 0 0,0 0 0 0 0,1 0 0 0 0,-1 0 0 0 0,0 0 0 0 0,0 0 0 0 0,0 1 0 0 0,0-1 0 0 0,0 0 0 0 0,0 1 0 0 0,0-1 0 0 0,1 0 0 0 0,-1 1 0 0 0,0-1 0 0 0,0 1 0 0 0,0-1 0 0 0,1 1 0 0 0,-1 0 0 0 0,0-1 0 0 0,-1 2 0 0 0,-3 3 1033 0 0,0 1 880 0 0,5-6-2113 0 0,0 1 0 0 0,1-1 0 0 0,-1 0 0 0 0,0 1 0 0 0,0-1 0 0 0,0 0-1 0 0,1 1 1 0 0,-1-1 0 0 0,0 0 0 0 0,1 0 0 0 0,-1 0 0 0 0,0 1 0 0 0,0-1 0 0 0,1 0 0 0 0,-1 0-1 0 0,1 0 1 0 0,-1 0 0 0 0,0 1 0 0 0,1-1 0 0 0,-1 0 0 0 0,0 0 0 0 0,1 0 0 0 0,-1 0 0 0 0,0 0-1 0 0,1 0 1 0 0,0 0 0 0 0,233 34 2296 0 0,-159-26-2391 0 0,-51-4-342 0 0,26 6 0 0 0,-2 6-3784 0 0,-36-11 1493 0 0</inkml:trace>
</inkml:ink>
</file>

<file path=ppt/ink/ink6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34 8 0 0,'1'-1'-47'0'0,"8"-5"1421"0"0,0 0 1 0 0,0 1 0 0 0,13-5 0 0 0,-20 9-1070 0 0,0 0-1 0 0,0 0 0 0 0,0 0 1 0 0,0 1-1 0 0,0-1 1 0 0,1 1-1 0 0,-1 0 0 0 0,0 0 1 0 0,0 0-1 0 0,0 0 1 0 0,1 0-1 0 0,-1 0 0 0 0,0 0 1 0 0,0 1-1 0 0,0-1 1 0 0,0 1-1 0 0,1-1 0 0 0,-1 1 1 0 0,0 0-1 0 0,0 0 1 0 0,0 0-1 0 0,2 2 0 0 0,-3-2-206 0 0,0 0-1 0 0,0 1 1 0 0,0-1-1 0 0,0 1 1 0 0,-1-1-1 0 0,1 1 1 0 0,0-1-1 0 0,-1 1 1 0 0,1 0-1 0 0,-1-1 1 0 0,0 1-1 0 0,1 0 1 0 0,-1-1-1 0 0,0 1 1 0 0,0 0 0 0 0,0-1-1 0 0,0 1 1 0 0,-1 2-1 0 0,-4 30 823 0 0,2-23-747 0 0,0 0 0 0 0,-1 0 0 0 0,0 0 0 0 0,-1-1-1 0 0,0 0 1 0 0,-1 0 0 0 0,-7 11 0 0 0,3-8-123 0 0,-1 0 0 0 0,-1-1 0 0 0,0 0-1 0 0,-17 13 1 0 0,14-14 8 0 0,-19 11-1 0 0,20-14-15 0 0,1 0 0 0 0,-16 14-1 0 0,28-22-37 0 0,0 1 0 0 0,0 0-1 0 0,0 0 1 0 0,0-1-1 0 0,1 1 1 0 0,-1 0 0 0 0,0 0-1 0 0,1 0 1 0 0,-1 0-1 0 0,1-1 1 0 0,-1 1 0 0 0,1 0-1 0 0,-1 0 1 0 0,1 0-1 0 0,-1 0 1 0 0,1 0 0 0 0,0 2-1 0 0,0-2-2 0 0,0-1 1 0 0,0 1-1 0 0,0 0 0 0 0,0-1 0 0 0,1 1 0 0 0,-1-1 0 0 0,0 1 0 0 0,1-1 0 0 0,-1 1 1 0 0,0-1-1 0 0,1 0 0 0 0,-1 1 0 0 0,0-1 0 0 0,1 1 0 0 0,-1-1 0 0 0,1 0 1 0 0,-1 1-1 0 0,1-1 0 0 0,-1 0 0 0 0,1 0 0 0 0,-1 1 0 0 0,1-1 0 0 0,0 0 1 0 0,6 2 2 0 0,0 0 0 0 0,0-1 1 0 0,0 0-1 0 0,9 0 1 0 0,-3 0 18 0 0,5 1 5 0 0,3 1-18 0 0,31 7 1 0 0,-44-7-7 0 0,0-1 0 0 0,-1 1 1 0 0,1 1-1 0 0,-1-1 0 0 0,1 1 0 0 0,-1 1 0 0 0,8 5 0 0 0,-7-3-23 0 0,0-1 0 0 0,0 1-1 0 0,-1 1 1 0 0,0 0-1 0 0,0 0 1 0 0,11 17-1 0 0,0 6-893 0 0,-16-29-249 0 0</inkml:trace>
</inkml:ink>
</file>

<file path=ppt/ink/ink6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5.9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2785 0 0,'26'8'8769'0'0,"1"-1"-5726"0"0,40 13-1551 0 0,86 45 542 0 0,-138-58-2217 0 0,0 0 1 0 0,-1 1 0 0 0,1 0 0 0 0,22 19 0 0 0,-29-17-1583 0 0,-6-1-2366 0 0,-2-4 585 0 0</inkml:trace>
</inkml:ink>
</file>

<file path=ppt/ink/ink6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7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92 134 512 0 0,'-18'-5'2851'0'0,"14"4"-1625"0"0,-1 0-1 0 0,1 0 0 0 0,0 0 1 0 0,-1 0-1 0 0,-5 0 1 0 0,7 1-569 0 0,-26-2 3309 0 0,29 3-3915 0 0,0-1 0 0 0,-1 0 0 0 0,1 0 0 0 0,0 0 0 0 0,-1 0-1 0 0,1 0 1 0 0,0 0 0 0 0,-1 0 0 0 0,1-1 0 0 0,0 1 0 0 0,-1 0 0 0 0,1 0 0 0 0,0 0 0 0 0,-1 0-1 0 0,1 0 1 0 0,0 0 0 0 0,-1-1 0 0 0,1 1 0 0 0,0 0 0 0 0,0 0 0 0 0,-1-1 0 0 0,1 1 0 0 0,0 0-1 0 0,0 0 1 0 0,-1-1 0 0 0,1 1 0 0 0,0 0 0 0 0,0 0 0 0 0,0-1 0 0 0,-1 1 0 0 0,1 0-1 0 0,0-1 1 0 0,0 1 0 0 0,0 0 0 0 0,0-1 0 0 0,0 1 0 0 0,0 0 0 0 0,0-1 0 0 0,0 1 0 0 0,0-1-1 0 0,0 1 1 0 0,0 0 0 0 0,0-1 0 0 0,0 1 0 0 0,0 0 0 0 0,0-1 0 0 0,0 1 0 0 0,0 0-1 0 0,0-1 1 0 0,1 1 0 0 0,-1 0 0 0 0,0-1 0 0 0,0 1 0 0 0,0 0 0 0 0,0 0 0 0 0,1-1 0 0 0,-1 1-1 0 0,0 0 1 0 0,0 0 0 0 0,1-1 0 0 0,-1 1 0 0 0,0 0 0 0 0,1 0 0 0 0,-1-1 0 0 0,16-14 348 0 0,0 1 0 0 0,1 0 1 0 0,19-12-1 0 0,-28 21-359 0 0,0 0 1 0 0,0 1-1 0 0,1 0 0 0 0,0 0 1 0 0,0 1-1 0 0,0 0 0 0 0,0 0 0 0 0,0 1 1 0 0,14-1-1 0 0,-21 3-29 0 0,-1-1-1 0 0,1 1 1 0 0,0 0-1 0 0,-1 1 1 0 0,1-1 0 0 0,-1 0-1 0 0,1 0 1 0 0,0 1-1 0 0,-1-1 1 0 0,1 1 0 0 0,-1-1-1 0 0,1 1 1 0 0,-1-1-1 0 0,1 1 1 0 0,-1 0 0 0 0,0 0-1 0 0,1 0 1 0 0,-1 0-1 0 0,0 0 1 0 0,0 0-1 0 0,0 0 1 0 0,2 3 0 0 0,-1-1 3 0 0,0 0 1 0 0,-1 0-1 0 0,0 0 1 0 0,0 0 0 0 0,0 0-1 0 0,0 0 1 0 0,0 1-1 0 0,-1-1 1 0 0,1 0 0 0 0,-1 6-1 0 0,-3 80 447 0 0,1-66-274 0 0,1 0-1 0 0,1 0 1 0 0,4 34-1 0 0,-3-50-172 0 0,1 0 0 0 0,0 0 0 0 0,0 0-1 0 0,1 0 1 0 0,-1 0 0 0 0,1 0 0 0 0,1-1-1 0 0,-1 1 1 0 0,1-1 0 0 0,1 0-1 0 0,-1 0 1 0 0,1 0 0 0 0,0-1 0 0 0,0 1-1 0 0,7 4 1 0 0,-7-6-129 0 0,0 0-1 0 0,0 0 1 0 0,1 0-1 0 0,-1-1 1 0 0,1 0-1 0 0,0 0 1 0 0,0 0-1 0 0,0-1 1 0 0,1 0-1 0 0,-1 0 1 0 0,1-1-1 0 0,-1 1 0 0 0,1-1 1 0 0,-1-1-1 0 0,1 1 1 0 0,-1-1-1 0 0,1-1 1 0 0,0 1-1 0 0,-1-1 1 0 0,1 0-1 0 0,-1 0 1 0 0,1-1-1 0 0,-1 0 1 0 0,0 0-1 0 0,12-6 1 0 0,-12 5-871 0 0,-1 0 0 0 0,1 0 1 0 0,-1 0-1 0 0,1-1 0 0 0,-1 0 1 0 0,0 0-1 0 0,0 0 0 0 0,6-9 1 0 0,-2 1-937 0 0</inkml:trace>
</inkml:ink>
</file>

<file path=ppt/ink/ink6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6.9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436 4 1840 0 0,'-1'0'487'0'0,"-1"-1"0"0"0,1 1 0 0 0,0-1 0 0 0,0 1 0 0 0,-1 0-1 0 0,1-1 1 0 0,0 1 0 0 0,-1 0 0 0 0,1 0 0 0 0,0 0 0 0 0,0 0 0 0 0,-1 0-1 0 0,1 0 1 0 0,0 1 0 0 0,-1-1 0 0 0,-1 1 0 0 0,0 0-16 0 0,1 0 0 0 0,-1 0 0 0 0,1 1 0 0 0,-1-1 0 0 0,1 1 0 0 0,0-1 0 0 0,-4 4 0 0 0,-1 3 124 0 0,0 1-1 0 0,0 0 0 0 0,-7 10 0 0 0,11-14-167 0 0,-19 28 181 0 0,-2-1 0 0 0,-2-1 0 0 0,0-1 0 0 0,-2-2 1 0 0,-59 48-1 0 0,69-63-611 0 0,-45 37 117 0 0,54-43-192 0 0,1 1 1 0 0,0 1 0 0 0,1 0-1 0 0,-13 18 1 0 0,20-27 20 0 0,-1 1 0 0 0,1 0 0 0 0,-1 0 1 0 0,1-1-1 0 0,-1 1 0 0 0,1 0 0 0 0,0 0 1 0 0,-1 0-1 0 0,1-1 0 0 0,0 1 0 0 0,0 0 1 0 0,0 0-1 0 0,-1 0 0 0 0,1 0 0 0 0,0 0 0 0 0,0 0 1 0 0,0-1-1 0 0,1 1 0 0 0,-1 0 0 0 0,0 0 1 0 0,0 0-1 0 0,0 0 0 0 0,0 0 0 0 0,1-1 1 0 0,-1 1-1 0 0,1 1 0 0 0,0-1-152 0 0,0 0-1 0 0,0 0 1 0 0,0 0-1 0 0,1-1 1 0 0,-1 1-1 0 0,0 0 1 0 0,0-1 0 0 0,0 1-1 0 0,1-1 1 0 0,-1 1-1 0 0,0-1 1 0 0,1 0-1 0 0,-1 1 1 0 0,0-1-1 0 0,1 0 1 0 0,-1 0 0 0 0,2 0-1 0 0,13 0-2122 0 0</inkml:trace>
</inkml:ink>
</file>

<file path=ppt/ink/ink6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 1728 0 0,'-3'0'8298'0'0,"3"0"-8203"0"0,-1 0 0 0 0,1 0 0 0 0,0 0 0 0 0,0 0 0 0 0,-1 0 0 0 0,1 0 0 0 0,0 0 0 0 0,0 0 0 0 0,0 0 0 0 0,-1 0 0 0 0,1 0 0 0 0,0 0 0 0 0,0 0 0 0 0,-1 0 1 0 0,1 0-1 0 0,0 0 0 0 0,0 0 0 0 0,0 0 0 0 0,-1 0 0 0 0,1 0 0 0 0,0 0 0 0 0,0 0 0 0 0,0 0 0 0 0,-1 1 0 0 0,1-1 0 0 0,0 0 0 0 0,0 0 0 0 0,0 0 0 0 0,-1 0 0 0 0,1 0 1 0 0,0 1-1 0 0,0-1 0 0 0,0 0 0 0 0,0 0 0 0 0,0 0 0 0 0,-1 1 0 0 0,-6 45 4640 0 0,6-35-4251 0 0,0 1 1 0 0,2 16 0 0 0,-1-24-531 0 0,1 0 1 0 0,-1 0 0 0 0,1 0-1 0 0,0 0 1 0 0,0 0 0 0 0,0 0-1 0 0,0 0 1 0 0,1 0 0 0 0,-1 0-1 0 0,1 0 1 0 0,0-1 0 0 0,0 1 0 0 0,1-1-1 0 0,-1 1 1 0 0,1-1 0 0 0,0 0-1 0 0,0 0 1 0 0,0 0 0 0 0,0 0-1 0 0,0-1 1 0 0,4 3 0 0 0,-5-4-338 0 0,-1 0-1 0 0,1-1 1 0 0,0 1 0 0 0,0 0 0 0 0,-1-1 0 0 0,1 1-1 0 0,0-1 1 0 0,0 0 0 0 0,0 0 0 0 0,0 1 0 0 0,-1-1 0 0 0,1 0-1 0 0,0-1 1 0 0,0 1 0 0 0,0 0 0 0 0,0 0 0 0 0,0-1 0 0 0,2 0-1 0 0,4-3-1044 0 0</inkml:trace>
</inkml:ink>
</file>

<file path=ppt/ink/ink6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7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5 2240 0 0,'-4'0'3033'0'0,"-2"-1"1760"0"0,1-1-3457 0 0,2 1-415 0 0,3 2-777 0 0,0 2 8 0 0,3 0 96 0 0,0 0-128 0 0,1-1-48 0 0,0 1-88 0 0,0 0-64 0 0,2-2-384 0 0,1 1-521 0 0,0-2 313 0 0,1 0-1064 0 0</inkml:trace>
</inkml:ink>
</file>

<file path=ppt/ink/ink6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8.4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36 984 0 0,'-1'0'691'0'0,"0"-1"0"0"0,0 0 0 0 0,0 1 1 0 0,0-1-1 0 0,-1 1 0 0 0,1-1 0 0 0,0 1 0 0 0,0-1 0 0 0,0 1 0 0 0,-1 0 0 0 0,1 0 0 0 0,-2 0 0 0 0,2 0-518 0 0,1 0 0 0 0,-1 0 0 0 0,1 0-1 0 0,-1 0 1 0 0,1 1 0 0 0,-1-1 0 0 0,0 0 0 0 0,1 1-1 0 0,-1-1 1 0 0,1 0 0 0 0,-1 1 0 0 0,1-1 0 0 0,0 1-1 0 0,-1-1 1 0 0,1 0 0 0 0,-1 1 0 0 0,1-1 0 0 0,0 1 0 0 0,-1-1-1 0 0,1 1 1 0 0,0 0 0 0 0,0-1 0 0 0,-1 1 0 0 0,1-1-1 0 0,0 1 1 0 0,0 0 0 0 0,0-1 0 0 0,0 1 0 0 0,0-1-1 0 0,0 1 1 0 0,0 1 0 0 0,-1 10 418 0 0,1 1 1 0 0,0 0-1 0 0,1-1 1 0 0,1 1-1 0 0,0-1 0 0 0,6 20 1 0 0,-2-7-326 0 0,-6-23-258 0 0,1-1 0 0 0,-1 1 0 0 0,1-1-1 0 0,-1 1 1 0 0,1-1 0 0 0,-1 0 0 0 0,1 1-1 0 0,0-1 1 0 0,1 2 0 0 0,2-3-25 0 0,-1-8-120 0 0,13-90-64 0 0,-14 80 149 0 0,-2 11 39 0 0,1 1 0 0 0,0 0 0 0 0,0-1 0 0 0,0 1 0 0 0,1 0 0 0 0,0 0 0 0 0,0 0 0 0 0,4-7-1 0 0,-6 13 15 0 0,1-1 0 0 0,-1 1 0 0 0,1-1 0 0 0,-1 1 0 0 0,0-1 0 0 0,1 1 0 0 0,-1-1 0 0 0,1 1 0 0 0,-1 0 0 0 0,1-1 0 0 0,0 1 0 0 0,-1 0 0 0 0,1-1-1 0 0,-1 1 1 0 0,1 0 0 0 0,0 0 0 0 0,-1-1 0 0 0,1 1 0 0 0,-1 0 0 0 0,1 0 0 0 0,0 0 0 0 0,-1 0 0 0 0,1 0 0 0 0,0 0 0 0 0,-1 0 0 0 0,1 0-1 0 0,0 0 1 0 0,-1 0 0 0 0,1 1 0 0 0,0-1 0 0 0,-1 0 0 0 0,1 0 0 0 0,-1 1 0 0 0,1-1 0 0 0,-1 0 0 0 0,1 0 0 0 0,0 1 0 0 0,-1-1 0 0 0,1 1 0 0 0,-1-1-1 0 0,1 1 1 0 0,3 3 0 0 0,1 0 0 0 0,-1 0 0 0 0,6 9 0 0 0,-5-7-36 0 0,4 4 85 0 0,1 0 9 0 0,14 21 1 0 0,-22-28-40 0 0,0 0 0 0 0,0-1 0 0 0,-1 1 0 0 0,0 0 0 0 0,1 0 0 0 0,-1 0 0 0 0,0 0 0 0 0,0 0 0 0 0,-1 0 0 0 0,1 0 0 0 0,-1 0 0 0 0,1 1 0 0 0,-1 5 0 0 0,-1-7-9 0 0,0 1 0 0 0,0-1 1 0 0,0 0-1 0 0,0 0 0 0 0,0 0 1 0 0,0 0-1 0 0,-1 0 0 0 0,1 0 1 0 0,-1 0-1 0 0,1 0 0 0 0,-1 0 1 0 0,0-1-1 0 0,-2 3 0 0 0,4-4-14 0 0,0 0 0 0 0,0-1 0 0 0,-1 1 1 0 0,1 0-1 0 0,0 0 0 0 0,0 0 0 0 0,0 0 0 0 0,0 0 0 0 0,-1 0 0 0 0,1 0 0 0 0,0 0 0 0 0,0-1 0 0 0,0 1 0 0 0,0 0 0 0 0,0 0 0 0 0,0 0 0 0 0,0 0 0 0 0,-1 0 0 0 0,1-1 0 0 0,0 1 0 0 0,0 0 1 0 0,0 0-1 0 0,0 0 0 0 0,0 0 0 0 0,0-1 0 0 0,0 1 0 0 0,0 0 0 0 0,0 0 0 0 0,0 0 0 0 0,0 0 0 0 0,0-1 0 0 0,0 1 0 0 0,0 0 0 0 0,0 0 0 0 0,0 0 0 0 0,0 0 0 0 0,0-1 0 0 0,0 1 1 0 0,0 0-1 0 0,0 0 0 0 0,1 0 0 0 0,-1 0 0 0 0,0-1 0 0 0,0 1 0 0 0,0 0 0 0 0,0 0 0 0 0,0 0 0 0 0,0 0 0 0 0,0 0 0 0 0,1 0 0 0 0,-1-1 0 0 0,0 1 0 0 0,0 0 0 0 0,7-8-208 0 0,4-2 72 0 0,65-60-999 0 0,-73 66 1122 0 0,1 1 0 0 0,0 0 0 0 0,0 0 0 0 0,0 0 0 0 0,0 0 0 0 0,0 0-1 0 0,0 1 1 0 0,1 0 0 0 0,0 0 0 0 0,-1 0 0 0 0,9-2 0 0 0,-13 4 19 0 0,0 0-1 0 0,1 0 1 0 0,-1 0 0 0 0,1 0-1 0 0,-1 0 1 0 0,0 0 0 0 0,1 0 0 0 0,-1 0-1 0 0,1 0 1 0 0,-1 0 0 0 0,0 0-1 0 0,1 1 1 0 0,-1-1 0 0 0,1 0 0 0 0,-1 0-1 0 0,0 0 1 0 0,1 0 0 0 0,-1 1-1 0 0,0-1 1 0 0,1 0 0 0 0,-1 0-1 0 0,0 1 1 0 0,1-1 0 0 0,-1 0 0 0 0,0 1-1 0 0,0-1 1 0 0,1 1 0 0 0,3 13 53 0 0,-6 20 71 0 0,2-29-82 0 0,-1 1-61 0 0,1 0 1 0 0,0 0-1 0 0,0 0 1 0 0,1 0-1 0 0,0 0 1 0 0,0 0-1 0 0,0 0 1 0 0,0 0-1 0 0,1 0 1 0 0,5 10-1 0 0,-5-12-532 0 0,0 0 1 0 0,1 0-1 0 0,0 0 1 0 0,0 0-1 0 0,4 4 0 0 0,0-2-1784 0 0</inkml:trace>
</inkml:ink>
</file>

<file path=ppt/ink/ink6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88 512 0 0,'-14'-25'3864'0'0,"-2"-3"2305"0"0,15 25-5640 0 0,0 0 1 0 0,-1 1-1 0 0,1-1 1 0 0,-1 1-1 0 0,1-1 1 0 0,-1 1-1 0 0,0 0 0 0 0,0-1 1 0 0,-5-2-1 0 0,6 4-415 0 0,0 1-1 0 0,0-1 0 0 0,0 1 0 0 0,-1-1 0 0 0,1 1 1 0 0,0 0-1 0 0,0 0 0 0 0,0 0 0 0 0,-1-1 0 0 0,1 1 1 0 0,0 0-1 0 0,-1 1 0 0 0,1-1 0 0 0,0 0 1 0 0,0 0-1 0 0,0 1 0 0 0,-1-1 0 0 0,1 0 0 0 0,0 1 1 0 0,0-1-1 0 0,0 1 0 0 0,0-1 0 0 0,0 1 0 0 0,-1 0 1 0 0,1 0-1 0 0,-1 0 0 0 0,-4 5 62 0 0,-1 0 1 0 0,1 1-1 0 0,0 0 0 0 0,1 0 1 0 0,-1 0-1 0 0,1 0 0 0 0,1 1 1 0 0,-1 0-1 0 0,1 0 0 0 0,-5 16 0 0 0,5-15-60 0 0,1 1-1 0 0,0 0 0 0 0,1-1 0 0 0,0 1 0 0 0,0 1 0 0 0,1 15 1 0 0,1-21-73 0 0,0-1 0 0 0,1 1 0 0 0,-1 0 0 0 0,1 0 1 0 0,1-1-1 0 0,-1 1 0 0 0,1-1 0 0 0,-1 1 0 0 0,1-1 0 0 0,1 1 1 0 0,-1-1-1 0 0,1 0 0 0 0,-1 0 0 0 0,1 0 0 0 0,0-1 1 0 0,4 5-1 0 0,-1-3-67 0 0,-1-1 1 0 0,1 1 0 0 0,0-1-1 0 0,0 0 1 0 0,0-1-1 0 0,0 1 1 0 0,1-1-1 0 0,-1 0 1 0 0,1-1 0 0 0,0 0-1 0 0,0 0 1 0 0,0 0-1 0 0,0-1 1 0 0,0 0 0 0 0,0 0-1 0 0,1-1 1 0 0,-1 0-1 0 0,13-1 1 0 0,-11 0-9 0 0,0-1 0 0 0,0 0-1 0 0,0 0 1 0 0,-1-1 0 0 0,1 0 0 0 0,-1-1 0 0 0,0 0 0 0 0,0 0-1 0 0,0 0 1 0 0,-1-1 0 0 0,1-1 0 0 0,-1 1 0 0 0,0-1-1 0 0,11-12 1 0 0,-16 15 9 0 0,0 0-1 0 0,0 0 1 0 0,0 0 0 0 0,0 0-1 0 0,-1 0 1 0 0,1 0-1 0 0,-1 0 1 0 0,0-1 0 0 0,0 1-1 0 0,0-1 1 0 0,0 1-1 0 0,0-1 1 0 0,-1-4 0 0 0,0 2 8 0 0,0 0 1 0 0,0 0 0 0 0,-1 0 0 0 0,0 0-1 0 0,0 0 1 0 0,-1 0 0 0 0,-2-7 0 0 0,-1 1 10 0 0,-1 1 1 0 0,0-1-1 0 0,-1 1 1 0 0,0 0-1 0 0,0 1 1 0 0,-15-17-1 0 0,17 23 6 0 0,-1-1-1 0 0,1 1 0 0 0,-1 0 0 0 0,0 0 0 0 0,0 0 1 0 0,0 1-1 0 0,0 0 0 0 0,0 0 0 0 0,-1 1 0 0 0,1-1 0 0 0,-1 2 1 0 0,-7-2-1 0 0,10 2 13 0 0,0 0 0 0 0,0 1 0 0 0,0-1 1 0 0,0 1-1 0 0,0 0 0 0 0,-1 0 0 0 0,1 1 1 0 0,0-1-1 0 0,0 1 0 0 0,0 0 0 0 0,0 0 1 0 0,0 0-1 0 0,0 1 0 0 0,1-1 0 0 0,-1 1 0 0 0,0 0 1 0 0,1 0-1 0 0,-1 0 0 0 0,1 0 0 0 0,0 1 1 0 0,-5 4-1 0 0,6-5-8 0 0,1-1 1 0 0,0 1-1 0 0,0-1 0 0 0,-1 1 1 0 0,1 0-1 0 0,0 0 0 0 0,1 0 1 0 0,-1-1-1 0 0,0 1 0 0 0,0 0 1 0 0,1 0-1 0 0,-1 0 0 0 0,1 0 1 0 0,0 0-1 0 0,-1 0 1 0 0,1 1-1 0 0,0-1 0 0 0,0 0 1 0 0,0 0-1 0 0,1 0 0 0 0,-1 0 1 0 0,0 0-1 0 0,1 0 0 0 0,0 0 1 0 0,-1 0-1 0 0,1 0 0 0 0,0 0 1 0 0,0-1-1 0 0,0 1 0 0 0,0 0 1 0 0,2 2-1 0 0,-1-1-32 0 0,0-1 0 0 0,1 1 0 0 0,-1-1 0 0 0,1 1 0 0 0,-1-1 0 0 0,1 0 0 0 0,0 0 0 0 0,0 0 0 0 0,0-1 0 0 0,0 1 0 0 0,0-1-1 0 0,0 0 1 0 0,1 0 0 0 0,-1 0 0 0 0,0 0 0 0 0,0 0 0 0 0,1-1 0 0 0,5 1 0 0 0,39-4-2557 0 0,-30 1-859 0 0,0-2 1 0 0,17-5-1 0 0,-16 3 1177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8.32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146 139 3025 0 0,'-2'-4'1199'0'0,"1"1"0"0"0,0-1 0 0 0,0 0 0 0 0,0 0 0 0 0,0 0 0 0 0,0 1 1 0 0,1-1-1 0 0,0 0 0 0 0,0-4 0 0 0,0 4-845 0 0,1 0 1 0 0,0 1-1 0 0,0-1 1 0 0,0 0-1 0 0,0 1 1 0 0,2-4-1 0 0,-1 2-190 0 0,1 0 0 0 0,-1 0-1 0 0,0 0 1 0 0,0-1 0 0 0,-1 1 0 0 0,0 0-1 0 0,0-1 1 0 0,1-10 0 0 0,-3 15-143 0 0,1 1 0 0 0,0 0 0 0 0,0-1 0 0 0,0 1 0 0 0,0-1 0 0 0,0 1 0 0 0,-1-1 0 0 0,1 1 0 0 0,0 0 0 0 0,0-1 0 0 0,-1 1 0 0 0,1 0 0 0 0,0-1 0 0 0,0 1 0 0 0,-1 0 0 0 0,1-1 0 0 0,-1 1 0 0 0,1 0 0 0 0,0 0 0 0 0,-1-1 0 0 0,1 1 0 0 0,0 0 0 0 0,-1 0 0 0 0,1 0 0 0 0,-1 0 0 0 0,0-1 0 0 0,-15 1 430 0 0,12 1-359 0 0,1-1 0 0 0,-1 1 0 0 0,1 0 0 0 0,-1 0 0 0 0,1 1 1 0 0,-6 2-1 0 0,-1 2 19 0 0,1 1-1 0 0,0 1 1 0 0,0-1 0 0 0,0 1 0 0 0,1 1 0 0 0,1 0 0 0 0,-1 0-1 0 0,-11 18 1 0 0,16-21-102 0 0,1 0-1 0 0,-1-1 1 0 0,1 1-1 0 0,0 0 1 0 0,0 0-1 0 0,1 0 1 0 0,-1 0 0 0 0,1 1-1 0 0,1-1 1 0 0,-1 0-1 0 0,1 0 1 0 0,0 1-1 0 0,2 10 1 0 0,-1-13-1 0 0,1 1-1 0 0,-1 0 1 0 0,1 0 0 0 0,0-1-1 0 0,0 1 1 0 0,0-1 0 0 0,0 1 0 0 0,1-1-1 0 0,0 0 1 0 0,0 0 0 0 0,0 0 0 0 0,1 0-1 0 0,-1-1 1 0 0,1 1 0 0 0,0-1 0 0 0,0 0-1 0 0,7 5 1 0 0,3-1 12 0 0,1 0-1 0 0,0 0 1 0 0,0-2-1 0 0,0 0 1 0 0,0 0-1 0 0,1-2 1 0 0,-1 0-1 0 0,1 0 1 0 0,19 0-1 0 0,-14-3-285 0 0,0 0 0 0 0,1-2 0 0 0,-1 0-1 0 0,0-1 1 0 0,0-1 0 0 0,28-9 0 0 0,-44 11-270 0 0,0 0 0 0 0,-1-1 0 0 0,1 1 0 0 0,-1-1 0 0 0,9-5-1 0 0,6-11-4352 0 0,-10 8 1031 0 0</inkml:trace>
</inkml:ink>
</file>

<file path=ppt/ink/ink6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39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5 728 0 0,'-1'0'436'0'0,"1"0"0"0"0,-1 0 0 0 0,1 0-1 0 0,-1 0 1 0 0,1 0 0 0 0,-1 0 0 0 0,1 0 0 0 0,-1-1 0 0 0,1 1 0 0 0,-1 0-1 0 0,1 0 1 0 0,-1-1 0 0 0,1 1 0 0 0,0 0 0 0 0,-1 0 0 0 0,1-1-1 0 0,-1 0 1 0 0,-1 0 2119 0 0,0 10-1195 0 0,-6 25 2670 0 0,6-27-3656 0 0,0 0 0 0 0,1-1 1 0 0,-1 1-1 0 0,1 0 0 0 0,1 0 0 0 0,-1 7 0 0 0,3-4-146 0 0,-1 0 0 0 0,1 0 0 0 0,1 0 0 0 0,0 0-1 0 0,0-1 1 0 0,1 1 0 0 0,7 12 0 0 0,2 2 82 0 0,27 33 1 0 0,-37-53-302 0 0,3 4-60 0 0,-8-18 70 0 0,-1 1-58 0 0,1 5 36 0 0,1 0 0 0 0,-1 0 1 0 0,1 0-1 0 0,0-1 0 0 0,0 1 0 0 0,0 0 0 0 0,0-1 1 0 0,1 1-1 0 0,0-1 0 0 0,0 1 0 0 0,0-1 0 0 0,1 1 0 0 0,-1-1 1 0 0,1 1-1 0 0,2-7 0 0 0,6-15-21 0 0,16-42-47 0 0,-21 60 59 0 0,0 0-1 0 0,0 1 1 0 0,1-1 0 0 0,0 1-1 0 0,0 0 1 0 0,7-7 0 0 0,-11 13 10 0 0,0-1 1 0 0,1 1-1 0 0,-1-1 1 0 0,1 1 0 0 0,0 0-1 0 0,0 0 1 0 0,-1-1-1 0 0,1 1 1 0 0,0 0 0 0 0,0 1-1 0 0,0-1 1 0 0,0 0-1 0 0,0 1 1 0 0,0-1-1 0 0,0 1 1 0 0,0-1 0 0 0,0 1-1 0 0,0 0 1 0 0,4 0-1 0 0,-3 1 4 0 0,-1-1-1 0 0,1 1 0 0 0,-1 0 0 0 0,1 0 0 0 0,-1 0 1 0 0,0 0-1 0 0,1 1 0 0 0,-1-1 0 0 0,0 1 0 0 0,0-1 0 0 0,0 1 1 0 0,0 0-1 0 0,3 3 0 0 0,2 4 4 0 0,1 1 0 0 0,-2 0-1 0 0,1 1 1 0 0,-1-1 0 0 0,6 17 0 0 0,10 22 64 0 0,-12-30-65 0 0,-1 1 0 0 0,-1 0-1 0 0,-1 1 1 0 0,6 25 0 0 0,-13-44-257 0 0,4 15 384 0 0,-4-17-344 0 0,1 1 0 0 0,-1-1 0 0 0,0 1 0 0 0,0-1 0 0 0,0 1 0 0 0,1-1 1 0 0,-1 1-1 0 0,0-1 0 0 0,0 0 0 0 0,1 1 0 0 0,-1-1 0 0 0,0 1 0 0 0,1-1 0 0 0,-1 0 0 0 0,0 1 1 0 0,1-1-1 0 0,-1 0 0 0 0,1 1 0 0 0,-1-1 0 0 0,1 0 0 0 0,-1 0 0 0 0,1 1 0 0 0,-1-1 0 0 0,1 0 1 0 0,0 0-1 0 0</inkml:trace>
</inkml:ink>
</file>

<file path=ppt/ink/ink6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8.9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40 512 0 0,'0'-1'241'0'0,"0"0"1"0"0,0 1-1 0 0,0-1 0 0 0,0 0 1 0 0,0 1-1 0 0,0-1 0 0 0,0 0 0 0 0,0 0 1 0 0,0 1-1 0 0,-1-1 0 0 0,1 0 0 0 0,0 1 1 0 0,0-1-1 0 0,-1 0 0 0 0,1 1 1 0 0,0-1-1 0 0,-1 1 0 0 0,1-1 0 0 0,0 0 1 0 0,-1 1-1 0 0,1-1 0 0 0,-1 1 1 0 0,1-1-1 0 0,-1 1 0 0 0,1-1 0 0 0,-1 1 1 0 0,0 0-1 0 0,1-1 0 0 0,-2 0 1 0 0,1 1 10 0 0,-1 0 1 0 0,1 0 0 0 0,0 0 0 0 0,-1 0 0 0 0,1 0-1 0 0,-1 0 1 0 0,1 1 0 0 0,-1-1 0 0 0,1 0 0 0 0,0 1 0 0 0,-1-1-1 0 0,1 1 1 0 0,-2 1 0 0 0,-6 2 343 0 0,0 2 0 0 0,1-1 1 0 0,-10 9-1 0 0,7-5-276 0 0,0 0-1 0 0,1 1 1 0 0,0 1-1 0 0,1 0 1 0 0,0 0-1 0 0,1 1 1 0 0,0 0 0 0 0,-11 22-1 0 0,17-29-279 0 0,0 0 0 0 0,0 1 0 0 0,0-1 0 0 0,0 1 0 0 0,1-1 0 0 0,0 1 0 0 0,0 0 0 0 0,1-1 0 0 0,0 1 0 0 0,0 0 0 0 0,0 0 0 0 0,0-1 0 0 0,1 1 0 0 0,0 0 0 0 0,0-1 0 0 0,1 1 0 0 0,0-1 0 0 0,0 1 0 0 0,0-1 0 0 0,0 0 0 0 0,1 0 0 0 0,0 0-1 0 0,0 0 1 0 0,6 7 0 0 0,-3-5-44 0 0,1-1 1 0 0,0 0-1 0 0,0 0 0 0 0,0-1 0 0 0,1 0 0 0 0,0 0 0 0 0,0 0 0 0 0,0-1 0 0 0,1-1 0 0 0,-1 1 0 0 0,1-1 0 0 0,0-1 0 0 0,0 0 0 0 0,0 0 0 0 0,0 0 0 0 0,0-1 0 0 0,0-1 0 0 0,1 0 0 0 0,-1 0 1 0 0,0 0-1 0 0,11-3 0 0 0,-12 2-26 0 0,0-1 0 0 0,0 0 1 0 0,0-1-1 0 0,0 0 1 0 0,0 0-1 0 0,-1 0 0 0 0,1-1 1 0 0,-1 0-1 0 0,0-1 0 0 0,10-7 1 0 0,-12 8 8 0 0,0-1-1 0 0,-1 0 1 0 0,0 0 0 0 0,1 0-1 0 0,-2 0 1 0 0,1-1 0 0 0,-1 1-1 0 0,0-1 1 0 0,0 0 0 0 0,0 0-1 0 0,-1 0 1 0 0,0-1 0 0 0,0 1 0 0 0,1-9-1 0 0,-1 4-5 0 0,-1 0 0 0 0,-1-1 0 0 0,0 1-1 0 0,-1-1 1 0 0,0 1 0 0 0,0 0 0 0 0,-1-1-1 0 0,-1 1 1 0 0,0 0 0 0 0,0 0 0 0 0,-8-16 0 0 0,8 20 31 0 0,0 1 0 0 0,-1 0 1 0 0,1 0-1 0 0,-1 1 1 0 0,0-1-1 0 0,0 1 1 0 0,-1 0-1 0 0,0 0 1 0 0,0 0-1 0 0,0 1 0 0 0,0-1 1 0 0,-1 1-1 0 0,1 1 1 0 0,-1-1-1 0 0,0 1 1 0 0,-1 0-1 0 0,1 0 1 0 0,0 1-1 0 0,-1 0 0 0 0,-9-3 1 0 0,6 4 17 0 0,0 0 0 0 0,0 1 0 0 0,0 0 0 0 0,-1 0 1 0 0,1 1-1 0 0,0 0 0 0 0,0 1 0 0 0,0 0 0 0 0,-11 4 0 0 0,17-4-20 0 0,0-1-1 0 0,0 1 0 0 0,1 0 0 0 0,-1 0 1 0 0,1 0-1 0 0,-1 1 0 0 0,1-1 1 0 0,0 1-1 0 0,0 0 0 0 0,0 0 0 0 0,-3 3 1 0 0,4-3-6 0 0,1 0 0 0 0,-1-1 1 0 0,1 1-1 0 0,0 0 1 0 0,-1 0-1 0 0,1 0 1 0 0,0 0-1 0 0,1 0 0 0 0,-1 0 1 0 0,1 0-1 0 0,-1 0 1 0 0,1 1-1 0 0,0-1 1 0 0,0 0-1 0 0,0 0 1 0 0,1 4-1 0 0,0-2-34 0 0,1 0 1 0 0,-1 0-1 0 0,1 0 1 0 0,0 0-1 0 0,0 0 1 0 0,1 0-1 0 0,-1-1 0 0 0,1 1 1 0 0,0-1-1 0 0,0 0 1 0 0,1 0-1 0 0,-1 0 1 0 0,1 0-1 0 0,0-1 1 0 0,0 1-1 0 0,0-1 0 0 0,8 5 1 0 0,7 2-1532 0 0,0 0 1 0 0,38 15 0 0 0,-36-17-650 0 0</inkml:trace>
</inkml:ink>
</file>

<file path=ppt/ink/ink6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12 554 8 0 0,'-1'0'173'0'0,"1"0"-1"0"0,0 0 1 0 0,-1 0 0 0 0,1 0-1 0 0,0 0 1 0 0,-1-1 0 0 0,1 1 0 0 0,0 0-1 0 0,-1 0 1 0 0,1-1 0 0 0,0 1-1 0 0,-1 0 1 0 0,1 0 0 0 0,0-1-1 0 0,0 1 1 0 0,-1 0 0 0 0,1-1-1 0 0,0 1 1 0 0,0 0 0 0 0,-1-1 0 0 0,1 1-1 0 0,0 0 1 0 0,0-1 0 0 0,0 1-1 0 0,0-1 1 0 0,0 1 0 0 0,0 0-1 0 0,0-1 1 0 0,0 1 0 0 0,0-1 0 0 0,0 1-1 0 0,0 0 1 0 0,0-1 0 0 0,0 0-13 0 0,0 1 0 0 0,1 0 0 0 0,-1 0 0 0 0,0 0-1 0 0,1 0 1 0 0,-1 0 0 0 0,0 0 0 0 0,1 0 0 0 0,-1 0 0 0 0,0 0 0 0 0,1 0 0 0 0,-1 0 0 0 0,0 0 0 0 0,1 0 0 0 0,-1 0 0 0 0,0 0 0 0 0,1 0 0 0 0,-1 0 0 0 0,0 0 0 0 0,1 0 0 0 0,-1 0 0 0 0,0 0 0 0 0,1 1 0 0 0,-1-1 0 0 0,0 0 0 0 0,0 0 0 0 0,1 0 0 0 0,-1 1 0 0 0,0-1 0 0 0,0 0 0 0 0,1 0 0 0 0,-1 1 0 0 0,0-1 0 0 0,0 0 0 0 0,0 1 0 0 0,1-1 0 0 0,-1 0 0 0 0,0 0 0 0 0,0 1 0 0 0,0-1 0 0 0,0 1 0 0 0,8 10 1876 0 0,12 22 0 0 0,13 41-118 0 0,0 14-1227 0 0,-32-87-681 0 0,-1 0-1 0 0,0-1 0 0 0,1 1 1 0 0,-1 0-1 0 0,1 0 1 0 0,-1 0-1 0 0,1 0 1 0 0,0-1-1 0 0,-1 1 1 0 0,1 0-1 0 0,0-1 1 0 0,0 1-1 0 0,-1 0 0 0 0,1-1 1 0 0,0 1-1 0 0,0-1 1 0 0,0 1-1 0 0,0-1 1 0 0,0 1-1 0 0,0-1 1 0 0,1 1-1 0 0,-2-1-7 0 0,1 0 0 0 0,-1 0 1 0 0,0 0-1 0 0,1-1 0 0 0,-1 1 0 0 0,0 0 1 0 0,1 0-1 0 0,-1 0 0 0 0,0 0 0 0 0,0 0 0 0 0,1 0 1 0 0,-1 0-1 0 0,0-1 0 0 0,1 1 0 0 0,-1 0 1 0 0,0 0-1 0 0,0 0 0 0 0,1 0 0 0 0,-1-1 0 0 0,0 1 1 0 0,0 0-1 0 0,0 0 0 0 0,1-1 0 0 0,-1 1 1 0 0,0-1-1 0 0,1 0-2 0 0,-1 1 1 0 0,0-1-1 0 0,0 0 1 0 0,1-1-1 0 0,-1 1 1 0 0,0 0 0 0 0,0 0-1 0 0,0 0 1 0 0,0 0-1 0 0,0 0 1 0 0,0-2-1 0 0,-1-2 5 0 0,0 0 0 0 0,-1 0 0 0 0,1 0 0 0 0,-1 0 0 0 0,0 0-1 0 0,-1 0 1 0 0,-4-7 0 0 0,-25-33-21 0 0,21 32 15 0 0,-13-23 1 0 0,16 21-5 0 0,0-1 0 0 0,2 0 0 0 0,0 0 0 0 0,0 0 0 0 0,2-1 0 0 0,0 1 0 0 0,1-1 0 0 0,1 0 0 0 0,0 0 1 0 0,1 0-1 0 0,3-33 0 0 0,0 35 7 0 0,0 0 0 0 0,1 0 0 0 0,1 0 1 0 0,0 1-1 0 0,1-1 0 0 0,1 1 0 0 0,0 0 0 0 0,1 1 1 0 0,0 0-1 0 0,1 0 0 0 0,1 0 0 0 0,0 1 0 0 0,18-19 1 0 0,-11 16-16 0 0,0 1 1 0 0,1 1 0 0 0,0 1 0 0 0,1 1 0 0 0,0 0 0 0 0,1 1 0 0 0,28-11 0 0 0,-9 8-9 0 0,1 1 1 0 0,78-13-1 0 0,-39 15-57 0 0,-67 10-3 0 0,0-1 0 0 0,0 2 0 0 0,0-1 0 0 0,-1 2 0 0 0,13 2 0 0 0,-22-4 7 0 0,0 0 0 0 0,0 0 0 0 0,0 0 0 0 0,0 1 0 0 0,0-1 0 0 0,-1 0 0 0 0,1 1 0 0 0,0-1 0 0 0,0 0 1 0 0,0 1-1 0 0,-1-1 0 0 0,1 1 0 0 0,0 0 0 0 0,-1-1 0 0 0,1 1 0 0 0,0-1 0 0 0,-1 1 0 0 0,1 0 0 0 0,-1 0 0 0 0,1-1 0 0 0,-1 1 1 0 0,1 0-1 0 0,-1 0 0 0 0,1 1 0 0 0,-1-1-133 0 0,0 0 1 0 0,0 0-1 0 0,0 0 1 0 0,-1 0-1 0 0,1 0 1 0 0,0 0-1 0 0,0-1 1 0 0,-1 1-1 0 0,1 0 1 0 0,-1 0-1 0 0,1 0 1 0 0,0 0-1 0 0,-1 0 1 0 0,0 0-1 0 0,1-1 1 0 0,-1 1-1 0 0,1 0 1 0 0,-1 0-1 0 0,0-1 1 0 0,0 1-1 0 0,0 0 1 0 0,-10 8-1192 0 0</inkml:trace>
</inkml:ink>
</file>

<file path=ppt/ink/ink6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59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17 2753 0 0,'0'1'246'0'0,"-1"-1"1"0"0,1 0-1 0 0,0 0 1 0 0,-1 0-1 0 0,1 0 1 0 0,-1 0-1 0 0,1 0 1 0 0,-1 0-1 0 0,1 0 1 0 0,0 0-1 0 0,-1 0 1 0 0,1 0 0 0 0,-1-1-1 0 0,1 1 1 0 0,0 0-1 0 0,-1 0 1 0 0,1 0-1 0 0,-1 0 1 0 0,1-1-1 0 0,0 1 1 0 0,-1 0-1 0 0,1 0 1 0 0,0-1-1 0 0,-1 1 1 0 0,1 0-1 0 0,0-1 1 0 0,0 1-1 0 0,-1 0 1 0 0,1-1 0 0 0,0 1-1 0 0,0 0 1 0 0,0-1-1 0 0,-1 1 1 0 0,1 0-1 0 0,0-1 1 0 0,0 1-1 0 0,0-1 1 0 0,0 0-1 0 0,4-4 2773 0 0,6 2-3378 0 0,82 4 1886 0 0,-18 0-1285 0 0,236 7-1460 0 0,-239-4-1496 0 0,-42-2 1669 0 0</inkml:trace>
</inkml:ink>
</file>

<file path=ppt/ink/ink6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322 54 512 0 0,'17'-13'406'0'0,"-12"8"102"0"0,0 1 0 0 0,0 0 1 0 0,0 0-1 0 0,1 1 0 0 0,-1 0 0 0 0,1 0 0 0 0,0 0 1 0 0,0 0-1 0 0,9-2 0 0 0,3 2 1664 0 0,-13 3 274 0 0,-16 1-965 0 0,-162 27 1870 0 0,-7-3-2567 0 0,178-24-754 0 0,-29 6 313 0 0,29-7-312 0 0,0 1 0 0 0,0 0 0 0 0,0-1 0 0 0,0 1 0 0 0,0 0 0 0 0,0 1 0 0 0,0-1 0 0 0,0 0 0 0 0,1 0-1 0 0,-1 1 1 0 0,-2 2 0 0 0,4-4-15 0 0,-1 1 0 0 0,1-1 0 0 0,-1 1 0 0 0,1-1 0 0 0,0 1 0 0 0,0-1 1 0 0,-1 1-1 0 0,1-1 0 0 0,0 1 0 0 0,0 0 0 0 0,0-1 0 0 0,-1 1 0 0 0,1 0 0 0 0,0-1 0 0 0,0 1 0 0 0,0-1 0 0 0,0 1 0 0 0,0 0 0 0 0,0-1 0 0 0,0 1 0 0 0,1 0 0 0 0,-1-1 0 0 0,0 1 0 0 0,0-1 0 0 0,0 1 0 0 0,1 0 0 0 0,-1-1 0 0 0,0 1 0 0 0,0-1 0 0 0,1 1 0 0 0,-1-1 0 0 0,1 1 0 0 0,-1-1 0 0 0,0 1 0 0 0,1-1 0 0 0,-1 0 1 0 0,1 1-1 0 0,-1-1 0 0 0,1 1 0 0 0,-1-1 0 0 0,1 0 0 0 0,0 0 0 0 0,-1 1 0 0 0,1-1 0 0 0,-1 0 0 0 0,2 1 0 0 0,4 1 26 0 0,0 0 1 0 0,0 0-1 0 0,12 2 0 0 0,-9-2 62 0 0,-2 0-72 0 0,-6-2-21 0 0,1 0 1 0 0,-1 0-1 0 0,1 0 0 0 0,-1 1 0 0 0,0-1 0 0 0,1 1 0 0 0,-1-1 0 0 0,0 1 1 0 0,1 0-1 0 0,1 1 0 0 0,-19 7 297 0 0,9-4-187 0 0,5-4-93 0 0,1 0-1 0 0,0 1 1 0 0,0-1-1 0 0,0 0 1 0 0,0 1-1 0 0,0 0 1 0 0,0-1-1 0 0,0 1 1 0 0,1-1-1 0 0,-1 1 1 0 0,0 0-1 0 0,1 0 1 0 0,0-1-1 0 0,-1 1 1 0 0,1 0-1 0 0,0 0 1 0 0,0-1-1 0 0,0 1 1 0 0,0 0-1 0 0,0 0 1 0 0,0 0-1 0 0,1-1 1 0 0,-1 1-1 0 0,0 0 1 0 0,1-1-1 0 0,0 1 1 0 0,-1 0-1 0 0,1-1 1 0 0,0 1-1 0 0,0 0 1 0 0,2 2-1 0 0,-1 0 29 0 0,-1 1 0 0 0,1-1 0 0 0,0 1 0 0 0,-1 0 0 0 0,0-1-1 0 0,0 1 1 0 0,-1 0 0 0 0,1 0 0 0 0,-1 0 0 0 0,-1 9 0 0 0,-1 7 178 0 0,-6 26 1 0 0,4-27-104 0 0,-13 113 419 0 0,3-23-139 0 0,13-95-378 0 0,-1 1 0 0 0,2-1 0 0 0,0 0 0 0 0,2 21 0 0 0,-1-33-26 0 0,-1 0 0 0 0,0-1 0 0 0,1 1 0 0 0,0-1 0 0 0,0 1 0 0 0,0-1 0 0 0,0 1 0 0 0,0-1 0 0 0,0 0 0 0 0,0 0 0 0 0,1 1 0 0 0,-1-1 0 0 0,1 0 0 0 0,0 0 0 0 0,-1-1 0 0 0,1 1 0 0 0,0 0 0 0 0,0 0 1 0 0,0-1-1 0 0,1 1 0 0 0,-1-1 0 0 0,0 0 0 0 0,0 0 0 0 0,1 0 0 0 0,-1 0 0 0 0,1 0 0 0 0,-1 0 0 0 0,1 0 0 0 0,-1-1 0 0 0,1 1 0 0 0,-1-1 0 0 0,1 0 0 0 0,0 0 0 0 0,-1 0 0 0 0,4 0 0 0 0,6-2-57 0 0,1 1 0 0 0,-1-1 0 0 0,0-1 0 0 0,1-1 0 0 0,19-7 0 0 0,20-12-1680 0 0,-6 2-6156 0 0,-36 17 5197 0 0</inkml:trace>
</inkml:ink>
</file>

<file path=ppt/ink/ink6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6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68 1336 0 0,'-2'-1'418'0'0,"0"1"0"0"0,0 0 0 0 0,0-1 0 0 0,-1 1-1 0 0,1 0 1 0 0,0 0 0 0 0,0 0 0 0 0,0 1 0 0 0,0-1-1 0 0,0 1 1 0 0,0-1 0 0 0,0 1 0 0 0,0-1 0 0 0,0 1-1 0 0,0 0 1 0 0,-3 1 0 0 0,3 0-134 0 0,1 0 0 0 0,-1 0 1 0 0,0 0-1 0 0,0 0 0 0 0,1 0 0 0 0,-1 0 0 0 0,1 0 0 0 0,0 0 0 0 0,0 1 1 0 0,0-1-1 0 0,0 0 0 0 0,0 1 0 0 0,-1 3 0 0 0,0 4 100 0 0,0-1 0 0 0,0 1-1 0 0,1 0 1 0 0,0-1 0 0 0,1 1 0 0 0,0 0-1 0 0,1 0 1 0 0,0-1 0 0 0,0 1-1 0 0,1-1 1 0 0,0 1 0 0 0,7 17 0 0 0,-4-16-306 0 0,0-1 1 0 0,0 1 0 0 0,1-1 0 0 0,0-1-1 0 0,1 1 1 0 0,0-1 0 0 0,1 0 0 0 0,-1-1-1 0 0,2 1 1 0 0,14 10 0 0 0,-21-17-92 0 0,1-1 0 0 0,-1 1 0 0 0,0-1 0 0 0,1 0 0 0 0,-1 0 0 0 0,1 0 0 0 0,-1 0 0 0 0,1 0 0 0 0,0-1 0 0 0,-1 1 0 0 0,1-1 0 0 0,0 0 0 0 0,0 1 0 0 0,5-2 0 0 0,-4 1-31 0 0,1-1 1 0 0,0 0 0 0 0,0 0 0 0 0,-1-1-1 0 0,1 1 1 0 0,-1-1 0 0 0,0 0 0 0 0,6-4-1 0 0,-5 3 14 0 0,1 0 1 0 0,-1-1-1 0 0,0 0 0 0 0,-1 0 0 0 0,1-1 0 0 0,-1 1 0 0 0,0-1 0 0 0,0 0 0 0 0,0 0 1 0 0,0 0-1 0 0,-1 0 0 0 0,0-1 0 0 0,4-10 0 0 0,-2-5-72 0 0,-1-1 0 0 0,-1 1 0 0 0,-1-1 0 0 0,-1 1 0 0 0,0-1 0 0 0,-5-37 1 0 0,3 53 91 0 0,0 0 1 0 0,0 0-1 0 0,0 0 1 0 0,-1 1-1 0 0,0-1 1 0 0,0 0-1 0 0,-1 1 1 0 0,1-1-1 0 0,-1 1 1 0 0,-4-6 0 0 0,5 9 19 0 0,0-1 0 0 0,0 1 1 0 0,0 0-1 0 0,0 0 0 0 0,0-1 1 0 0,-1 2-1 0 0,1-1 0 0 0,0 0 1 0 0,-1 0-1 0 0,0 1 1 0 0,1-1-1 0 0,-1 1 0 0 0,0 0 1 0 0,0 0-1 0 0,0 0 0 0 0,0 0 1 0 0,0 1-1 0 0,0-1 0 0 0,0 1 1 0 0,0-1-1 0 0,-4 1 1 0 0,-4 1 38 0 0,0 1 0 0 0,0-1 1 0 0,1 2-1 0 0,-1-1 0 0 0,1 2 1 0 0,-20 8-1 0 0,23-9-58 0 0,0 1-1 0 0,0 0 1 0 0,1 0 0 0 0,0 0-1 0 0,0 1 1 0 0,0 0 0 0 0,0 0-1 0 0,1 1 1 0 0,0-1 0 0 0,-7 11-1 0 0,9-12-188 0 0,1 0 1 0 0,1 0-1 0 0,-1 0 0 0 0,1 0 0 0 0,-1 1 0 0 0,1-1 0 0 0,0 1 0 0 0,1-1 1 0 0,-1 1-1 0 0,1-1 0 0 0,0 1 0 0 0,0-1 0 0 0,0 1 0 0 0,0-1 0 0 0,1 1 1 0 0,0-1-1 0 0,0 0 0 0 0,0 1 0 0 0,1-1 0 0 0,-1 0 0 0 0,4 6 0 0 0,3 3-1753 0 0</inkml:trace>
</inkml:ink>
</file>

<file path=ppt/ink/ink6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1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0 776 0 0,'-1'1'561'0'0,"0"-1"0"0"0,1 0-1 0 0,-1 1 1 0 0,0-1 0 0 0,0 1-1 0 0,0-1 1 0 0,0 0 0 0 0,0 0 0 0 0,0 0-1 0 0,0 1 1 0 0,1-1 0 0 0,-3 0-1 0 0,-1 1 4743 0 0,4 10-2796 0 0,2 14-1302 0 0,0 0 0 0 0,-3 47 0 0 0,0-69-1238 0 0,1 0 0 0 0,-1 0 0 0 0,0 0 1 0 0,1 0-1 0 0,-1 0 0 0 0,-1 0 1 0 0,1 0-1 0 0,0-1 0 0 0,-1 1 0 0 0,1 0 1 0 0,-1-1-1 0 0,0 1 0 0 0,0-1 1 0 0,0 1-1 0 0,0-1 0 0 0,-4 3 0 0 0,4-3-356 0 0,0-1-1 0 0,0 0 0 0 0,0 0 0 0 0,0 0 0 0 0,0 0 0 0 0,0 0 1 0 0,0-1-1 0 0,0 1 0 0 0,-3 0 0 0 0,1-1-2568 0 0,1-1 899 0 0</inkml:trace>
</inkml:ink>
</file>

<file path=ppt/ink/ink6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2.7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40 1808 0 0,'-3'1'7153'0'0,"3"0"-7008"0"0,-3 9 3487 0 0,-3 22-2199 0 0,3-12-525 0 0,0-7-567 0 0,1 1 0 0 0,0 0-1 0 0,1 0 1 0 0,0 1-1 0 0,1-1 1 0 0,1 0 0 0 0,3 15-1 0 0,-4-25-320 0 0,1 1-1 0 0,0-1 0 0 0,0 0 0 0 0,1 0 1 0 0,-1 0-1 0 0,1-1 0 0 0,-1 1 0 0 0,1 0 1 0 0,1-1-1 0 0,-1 1 0 0 0,0-1 0 0 0,1 1 1 0 0,0-1-1 0 0,0 0 0 0 0,0 0 0 0 0,0 0 1 0 0,0-1-1 0 0,0 1 0 0 0,1-1 0 0 0,-1 0 1 0 0,1 0-1 0 0,0 0 0 0 0,0 0 0 0 0,-1-1 1 0 0,1 1-1 0 0,0-1 0 0 0,1 0 0 0 0,4 1 1 0 0,-4-2-110 0 0,1 0 0 0 0,0 0 0 0 0,0 0 1 0 0,0-1-1 0 0,-1 0 0 0 0,1 0 0 0 0,0 0 0 0 0,-1-1 1 0 0,1 0-1 0 0,-1 0 0 0 0,0 0 0 0 0,1-1 1 0 0,-1 0-1 0 0,0 0 0 0 0,0 0 0 0 0,-1-1 1 0 0,1 1-1 0 0,-1-1 0 0 0,0 0 0 0 0,0 0 0 0 0,0-1 1 0 0,0 1-1 0 0,-1-1 0 0 0,0 0 0 0 0,0 0 1 0 0,0 0-1 0 0,0 0 0 0 0,-1 0 0 0 0,0-1 1 0 0,0 1-1 0 0,2-11 0 0 0,-1-6-133 0 0,-1 1 1 0 0,-1-1-1 0 0,-1 0 1 0 0,-1 0-1 0 0,-1 1 1 0 0,-5-27-1 0 0,7 47 240 0 0,-1-1 0 0 0,1 1 0 0 0,-1 0-1 0 0,1-1 1 0 0,-1 1 0 0 0,1 0 0 0 0,-1 0-1 0 0,1-1 1 0 0,-1 1 0 0 0,0 0 0 0 0,0 0 0 0 0,0 0-1 0 0,0 0 1 0 0,0 0 0 0 0,0 0 0 0 0,0 0-1 0 0,0 0 1 0 0,0 1 0 0 0,0-1 0 0 0,0 0-1 0 0,-1 0 1 0 0,-1 0 0 0 0,1 1 49 0 0,-1-1 0 0 0,0 1 0 0 0,1-1 0 0 0,-1 1 0 0 0,0 0 0 0 0,0 0 0 0 0,1 0 0 0 0,-1 0 0 0 0,0 1-1 0 0,-4 0 1 0 0,-3 3 148 0 0,0-1 0 0 0,0 1 0 0 0,0 0 0 0 0,-16 11 0 0 0,16-9-132 0 0,0 1 1 0 0,1 0 0 0 0,1 1-1 0 0,-1 0 1 0 0,1 0 0 0 0,0 1-1 0 0,1 0 1 0 0,-9 14 0 0 0,13-19-74 0 0,0 1 1 0 0,1 0-1 0 0,-1 0 1 0 0,1 0-1 0 0,0 0 1 0 0,0 0-1 0 0,1 0 1 0 0,0 1-1 0 0,0-1 0 0 0,0 0 1 0 0,0 1-1 0 0,1-1 1 0 0,0 0-1 0 0,0 1 1 0 0,1-1-1 0 0,-1 1 1 0 0,1-1-1 0 0,0 0 1 0 0,1 1-1 0 0,1 5 1 0 0,0-7-30 0 0,-1 0 0 0 0,0 0 0 0 0,1 0 0 0 0,0 0 0 0 0,0-1 0 0 0,0 1 0 0 0,0-1 0 0 0,0 0 0 0 0,1 0 0 0 0,0 0 0 0 0,-1 0 1 0 0,1-1-1 0 0,0 1 0 0 0,0-1 0 0 0,1 0 0 0 0,-1 0 0 0 0,0-1 0 0 0,1 1 0 0 0,-1-1 0 0 0,1 0 0 0 0,-1 0 0 0 0,1 0 0 0 0,0-1 0 0 0,-1 0 1 0 0,1 1-1 0 0,-1-2 0 0 0,1 1 0 0 0,0-1 0 0 0,-1 1 0 0 0,1-1 0 0 0,-1 0 0 0 0,9-4 0 0 0,-8 3-79 0 0,0 0 0 0 0,-1 0 0 0 0,0 0 0 0 0,1-1 0 0 0,-1 0 0 0 0,0 0 0 0 0,0 0 0 0 0,0 0 1 0 0,-1-1-1 0 0,1 0 0 0 0,-1 1 0 0 0,0-1 0 0 0,0 0 0 0 0,0-1 0 0 0,-1 1 0 0 0,1 0 0 0 0,-1-1 0 0 0,3-8 0 0 0,-1-2 1 0 0,0-1-1 0 0,-2 0 1 0 0,0-1-1 0 0,0-22 1 0 0,3-20 736 0 0,13 140 1475 0 0,11 15-1750 0 0,4 17 829 0 0,-31-102-1089 0 0,0 1 0 0 0,-1-1 0 0 0,0 1 0 0 0,-1 0 0 0 0,0-1 0 0 0,-1 1 0 0 0,0 0 0 0 0,-1-1 0 0 0,0 0 0 0 0,-6 19 0 0 0,5-21-77 0 0,-1-1-1 0 0,0 1 1 0 0,0-1-1 0 0,0 0 0 0 0,-1-1 1 0 0,0 1-1 0 0,-1-1 1 0 0,1 0-1 0 0,-1 0 1 0 0,-1-1-1 0 0,1 1 1 0 0,-1-2-1 0 0,0 1 0 0 0,-9 5 1 0 0,6-6 6 0 0,-1 0 0 0 0,0-1 1 0 0,0 0-1 0 0,0 0 0 0 0,0-1 0 0 0,0 0 1 0 0,-1-1-1 0 0,1-1 0 0 0,-1 0 0 0 0,-20-1 1 0 0,31 0-32 0 0,1 0 0 0 0,-1 0 0 0 0,1 0-1 0 0,-1 0 1 0 0,1 0 0 0 0,-1 0 0 0 0,1 0 0 0 0,-1 0 0 0 0,1 0 0 0 0,0 0 0 0 0,-1 0 0 0 0,1-1 0 0 0,-1 1 0 0 0,1 0 0 0 0,-1 0 0 0 0,1 0 0 0 0,0-1 0 0 0,-1 1 0 0 0,1 0 0 0 0,0-1 0 0 0,-1 1 0 0 0,1 0 0 0 0,0-1 0 0 0,-1 1 0 0 0,1 0 0 0 0,0-1 0 0 0,0 1 0 0 0,-1-1-1 0 0,1-1 4 0 0,0 1 0 0 0,0 0 0 0 0,-1 0 0 0 0,1 0 0 0 0,0-1 0 0 0,0 1-1 0 0,0 0 1 0 0,1 0 0 0 0,-1 0 0 0 0,0 0 0 0 0,1-2 0 0 0,12-28 60 0 0,-13 31-64 0 0,9-15-101 0 0,0 1-1 0 0,0 1 0 0 0,2 0 1 0 0,-1 0-1 0 0,14-11 0 0 0,65-53-703 0 0,-79 69 769 0 0,-3 2-282 0 0,0 1-1 0 0,0 0 0 0 0,1 1 0 0 0,12-6 1 0 0,16-2-3949 0 0,-27 10 2200 0 0</inkml:trace>
</inkml:ink>
</file>

<file path=ppt/ink/ink6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5:43.1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5 8 0 0,'-9'-2'3241'0'0,"8"2"-2801"0"0,1-1-1 0 0,-1 1 1 0 0,1 0 0 0 0,-1 0 0 0 0,1-1-1 0 0,-1 1 1 0 0,0 0 0 0 0,1 0-1 0 0,-1 0 1 0 0,1 0 0 0 0,-1 0 0 0 0,0 0-1 0 0,1 0 1 0 0,-1 0 0 0 0,1 0-1 0 0,-1 0 1 0 0,0 0 0 0 0,1 0 0 0 0,-1 0-1 0 0,1 1 1 0 0,-2-1 0 0 0,-2 4 280 0 0,0 1 0 0 0,0-2 0 0 0,-1 1 0 0 0,0 0-1 0 0,-7 3 1 0 0,-4 4 407 0 0,13-9-967 0 0,1 0 0 0 0,-1 0-1 0 0,1 0 1 0 0,-1 0 0 0 0,1 1 0 0 0,0-1-1 0 0,0 1 1 0 0,0-1 0 0 0,1 1-1 0 0,-1 0 1 0 0,-1 3 0 0 0,2-4-127 0 0,1-1 0 0 0,0 1 0 0 0,-1 0 0 0 0,1-1 0 0 0,0 1 0 0 0,0-1 0 0 0,0 1 0 0 0,0 0 0 0 0,0-1 0 0 0,1 1 0 0 0,-1-1 0 0 0,0 1 0 0 0,1 0 0 0 0,-1-1 0 0 0,1 1 0 0 0,0-1 0 0 0,-1 1 0 0 0,1-1 0 0 0,0 0 0 0 0,0 1 0 0 0,0-1 0 0 0,0 0 0 0 0,0 0 0 0 0,1 2 0 0 0,4 3-24 0 0,0-1-1 0 0,1 0 1 0 0,-1 0-1 0 0,1 0 1 0 0,0 0-1 0 0,0-1 1 0 0,1-1-1 0 0,-1 1 1 0 0,1-1-1 0 0,-1 0 1 0 0,15 2-1 0 0,-15-3-65 0 0,0-1-1 0 0,0 0 1 0 0,0 0-1 0 0,0-1 1 0 0,0 0-1 0 0,0 0 1 0 0,0 0-1 0 0,0-1 1 0 0,-1 0 0 0 0,1-1-1 0 0,0 0 1 0 0,0 0-1 0 0,-1 0 1 0 0,8-4-1 0 0,-13 6 25 0 0,0-1 0 0 0,0 1 0 0 0,0-1 0 0 0,0 0 1 0 0,0 1-1 0 0,0-1 0 0 0,-1 0 0 0 0,1 1 0 0 0,0-1 0 0 0,0 0 0 0 0,-1 0 0 0 0,1 0 1 0 0,-1 1-1 0 0,1-1 0 0 0,0 0 0 0 0,-1 0 0 0 0,0 0 0 0 0,1 0 0 0 0,-1 0 0 0 0,0 0 0 0 0,1 0 1 0 0,-1-2-1 0 0,0 1-3 0 0,0 1 1 0 0,0-1-1 0 0,-1 0 0 0 0,1 1 1 0 0,0-1-1 0 0,-1 0 0 0 0,0 1 1 0 0,1-1-1 0 0,-1 1 1 0 0,0-1-1 0 0,0 1 0 0 0,-1-3 1 0 0,-4-4-13 0 0,-1 1 0 0 0,1 1 0 0 0,-1-1 0 0 0,-8-5 1 0 0,13 10 59 0 0,-10-7-13 0 0,1 0 0 0 0,-22-11 0 0 0,29 18-18 0 0,-1 0-1 0 0,1 0 0 0 0,-1 0 0 0 0,0 0 1 0 0,0 1-1 0 0,0 0 0 0 0,0 0 0 0 0,0 0 1 0 0,0 0-1 0 0,0 1 0 0 0,-6 0 0 0 0,10 0-67 0 0,0 1-1 0 0,-1-1 0 0 0,1 0 1 0 0,-1 1-1 0 0,1 0 1 0 0,0-1-1 0 0,-1 1 0 0 0,1 0 1 0 0,0-1-1 0 0,0 1 0 0 0,-1 0 1 0 0,1 0-1 0 0,-2 2 1 0 0,3-3-182 0 0,-1 1 0 0 0,1 0 1 0 0,-1-1-1 0 0,1 1 1 0 0,-1 0-1 0 0,1 0 0 0 0,-1-1 1 0 0,1 1-1 0 0,0 0 1 0 0,0 0-1 0 0,-1 0 0 0 0,1-1 1 0 0,0 1-1 0 0,0 2 1 0 0,0 0-1740 0 0</inkml:trace>
</inkml:ink>
</file>

<file path=ppt/ink/ink6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6:38.2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16 512 0 0,'0'0'479'0'0,"3"-5"1151"0"0,-2 4-1451 0 0,-1 1 1 0 0,0 0-1 0 0,0 0 1 0 0,0-1-1 0 0,1 1 1 0 0,-1 0-1 0 0,0 0 1 0 0,0-1-1 0 0,0 1 1 0 0,0 0 0 0 0,0-1-1 0 0,0 1 1 0 0,1 0-1 0 0,-1 0 1 0 0,0-1-1 0 0,0 1 1 0 0,0 0-1 0 0,0-1 1 0 0,0 1-1 0 0,0 0 1 0 0,0-1 0 0 0,0 1-1 0 0,0 0 1 0 0,-1-1-1 0 0,1 1 1 0 0,0 0-1 0 0,0 0 1 0 0,0-1-1 0 0,0 1 1 0 0,0 0-1 0 0,-1-1 1 0 0,-8 0 4394 0 0,2 2-4626 0 0,6 0 1160 0 0,4 1-769 0 0,6 1-132 0 0,56 1 871 0 0,91-6-1 0 0,-45-1-325 0 0,-101 3-655 0 0,-6 0 17 0 0,0-1-1 0 0,0 1 1 0 0,0 0 0 0 0,0 1 0 0 0,0-1 0 0 0,0 1 0 0 0,0 0 0 0 0,6 2 0 0 0,-9-2-33 0 0,0 0 0 0 0,0 0 0 0 0,-1 1 0 0 0,1-1 0 0 0,0 0 0 0 0,-1 1 0 0 0,1-1 0 0 0,-1 0 0 0 0,0 1 0 0 0,1-1 0 0 0,-1 1 0 0 0,0-1 0 0 0,0 1 0 0 0,0 1 0 0 0,4 16 259 0 0,0-12-266 0 0,1 1-1 0 0,0-1 1 0 0,0 1 0 0 0,1-1 0 0 0,0-1 0 0 0,8 7 0 0 0,-12-11-37 0 0,1 1 0 0 0,-1-1-1 0 0,0 0 1 0 0,0 1 0 0 0,0 0 0 0 0,0-1-1 0 0,0 1 1 0 0,-1 0 0 0 0,1 0 0 0 0,-1 0-1 0 0,0 0 1 0 0,1 1 0 0 0,-1-1-1 0 0,-1 0 1 0 0,1 0 0 0 0,0 1 0 0 0,-1 5-1 0 0,0 1 139 0 0,-1 1 0 0 0,0-1-1 0 0,-1 1 1 0 0,-4 12 0 0 0,2-5-39 0 0,0 0-1 0 0,1 1 0 0 0,1-1-1 0 0,1 30 1 0 0,8 56 179 0 0,-4-66-124 0 0,-3-27-117 0 0,0 1 0 0 0,-2-1 0 0 0,1 1 0 0 0,-2-1-1 0 0,1 0 1 0 0,-2 0 0 0 0,-6 18 0 0 0,4-13 29 0 0,0 0 0 0 0,-3 23-1 0 0,2 10-56 0 0,-14 73 142 0 0,13-72-27 0 0,7-51-155 0 0,1 1-1 0 0,-1 0 1 0 0,1-1-1 0 0,-1 1 0 0 0,1-1 1 0 0,-1 1-1 0 0,1-1 1 0 0,-1 1-1 0 0,1-1 0 0 0,0 1 1 0 0,-1-1-1 0 0,1 1 1 0 0,0-1-1 0 0,0 1 1 0 0,-1-1-1 0 0,1 0 0 0 0,0 1 1 0 0,0-1-1 0 0,0 1 1 0 0,0-2-1 0 0,-7-20-35 0 0,7 19 43 0 0,0-1 0 0 0,-1 0 0 0 0,1 0 0 0 0,-1 0-1 0 0,0 0 1 0 0,0 1 0 0 0,-3-7 0 0 0,3 9-14 0 0,0 0-1 0 0,0 0 1 0 0,0 0-1 0 0,0 0 0 0 0,0 0 1 0 0,0 0-1 0 0,-1 0 1 0 0,1 0-1 0 0,0 1 0 0 0,0-1 1 0 0,-1 0-1 0 0,1 1 1 0 0,-1-1-1 0 0,1 1 0 0 0,0-1 1 0 0,-1 1-1 0 0,1 0 1 0 0,-1 0-1 0 0,1 0 0 0 0,-1 0 1 0 0,1 0-1 0 0,-3 0 1 0 0,-14 1-44 0 0,1 1 1 0 0,-32 7 0 0 0,19-3-33 0 0,-2 2-31 0 0,22-5 7 0 0,0 0 0 0 0,-20 2 0 0 0,13-3-98 0 0,14-2 58 0 0,0 1 0 0 0,-1 0 0 0 0,1-1 0 0 0,0 0 0 0 0,0 0 0 0 0,-1 0 1 0 0,1 0-1 0 0,0 0 0 0 0,-1-1 0 0 0,1 1 0 0 0,0-1 0 0 0,0 0 0 0 0,0 0 0 0 0,0 0 0 0 0,-5-2 0 0 0,8 2-123 0 0,0 1 0 0 0,-1 0 0 0 0,1-1-1 0 0,0 1 1 0 0,0-1 0 0 0,0 1 0 0 0,0 0 0 0 0,-1-1-1 0 0,1 1 1 0 0,0 0 0 0 0,0-1 0 0 0,0 1-1 0 0,0-1 1 0 0,0 1 0 0 0,0-1 0 0 0,0 1-1 0 0,0 0 1 0 0,0-1 0 0 0,0 1 0 0 0,0-1 0 0 0,0 1-1 0 0,0 0 1 0 0,1-2 0 0 0,1-2-3146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8.6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69 0 4057 0 0,'-10'1'5324'0'0,"-12"3"2822"0"0,22-4-8085 0 0,-1 0 0 0 0,0 1 0 0 0,0-1 0 0 0,0 0-1 0 0,1 1 1 0 0,-1-1 0 0 0,0 1 0 0 0,1 0 0 0 0,-1-1 0 0 0,0 1-1 0 0,1-1 1 0 0,-1 1 0 0 0,1 0 0 0 0,-1-1 0 0 0,1 1-1 0 0,-1 0 1 0 0,1 0 0 0 0,-1 0 0 0 0,1-1 0 0 0,0 1 0 0 0,-1 1-1 0 0,-8 30 818 0 0,5-21-637 0 0,1-1-1 0 0,0 1 0 0 0,1 0 0 0 0,-1 16 0 0 0,3-10-73 0 0,1 0-1 0 0,1 0 0 0 0,0-1 0 0 0,1 1 1 0 0,1 0-1 0 0,6 17 0 0 0,43 96 231 0 0,-30-78-312 0 0,53 149 84 0 0,-65-165-271 0 0,-3 0 0 0 0,0 1-1 0 0,3 66 1 0 0,-10-85-27 0 0,0-8-105 0 0,-1 1 1 0 0,0-1-1 0 0,-2 19 0 0 0</inkml:trace>
</inkml:ink>
</file>

<file path=ppt/ink/ink6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26:58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18 384 512 0 0,'-6'-1'-791'0'0,"-5"1"13265"0"0,17 4-11281 0 0,0-2-612 0 0,0-1 0 0 0,1 1 0 0 0,0-1 0 0 0,6 1 0 0 0,1-1-281 0 0,12 2 34 0 0,0-1-1 0 0,-1-2 0 0 0,1 0 1 0 0,46-7-1 0 0,-34 0-161 0 0,-18 4-27 0 0,29-9 1 0 0,-43 11-116 0 0,-1-2 0 0 0,1 1 0 0 0,0-1 0 0 0,-1 1 0 0 0,1-1 0 0 0,-1-1 0 0 0,0 1 0 0 0,0-1 0 0 0,5-5 0 0 0,-7 6-10 0 0,0-1 1 0 0,0 0 0 0 0,0 0-1 0 0,-1 0 1 0 0,0 0 0 0 0,0 0-1 0 0,0-1 1 0 0,0 1 0 0 0,0-1-1 0 0,0-6 1 0 0,2-6 101 0 0,1-26 0 0 0,-3 25-40 0 0,-1 7 29 0 0,-1 1 1 0 0,1-1-1 0 0,-2 0 0 0 0,0 0 0 0 0,0 1 0 0 0,-1-1 0 0 0,0 1 1 0 0,-5-15-1 0 0,5 19-14 0 0,-1 0 0 0 0,1 0 0 0 0,-1 0 0 0 0,-1 0 0 0 0,1 1 1 0 0,-1-1-1 0 0,0 1 0 0 0,0 0 0 0 0,0 0 0 0 0,-1 1 0 0 0,0-1 1 0 0,0 1-1 0 0,0 0 0 0 0,-10-6 0 0 0,9 7-44 0 0,1 1-1 0 0,-1 0 1 0 0,0 0-1 0 0,0 1 1 0 0,1-1 0 0 0,-1 1-1 0 0,0 1 1 0 0,0-1-1 0 0,0 1 1 0 0,-1 0-1 0 0,1 0 1 0 0,0 1 0 0 0,-10 1-1 0 0,7 0 28 0 0,0 1 0 0 0,0-1 0 0 0,1 2 0 0 0,-1-1 0 0 0,1 1-1 0 0,0 0 1 0 0,0 1 0 0 0,-10 7 0 0 0,13-8-21 0 0,0 1-1 0 0,1 0 1 0 0,0-1-1 0 0,0 1 1 0 0,0 1 0 0 0,1-1-1 0 0,0 1 1 0 0,0-1-1 0 0,0 1 1 0 0,0 0-1 0 0,-1 9 1 0 0,-3 8 304 0 0,-5 38-1 0 0,8-21 43 0 0,2 77 0 0 0,2-71-198 0 0,3 4 1 0 0,1 0 1 0 0,15 64 0 0 0,26 56 291 0 0,-10-75-194 0 0,-32-90-256 0 0,-3-5-45 0 0,0 0 0 0 0,1 1 0 0 0,-1-1 0 0 0,0 1 0 0 0,0-1 0 0 0,1 1 0 0 0,-1-1 0 0 0,0 1 0 0 0,0-1 0 0 0,1 1 0 0 0,-1-1 0 0 0,0 1 0 0 0,0-1 0 0 0,0 1 0 0 0,0-1 0 0 0,0 1 0 0 0,0-1 0 0 0,0 1 0 0 0,0-1 0 0 0,0 1 0 0 0,0 0 0 0 0,0-1 0 0 0,0 1 0 0 0,-1-1 0 0 0,1 1 0 0 0,0-1 0 0 0,0 1 0 0 0,0-1 1 0 0,-1 1-1 0 0,1-1 0 0 0,-1 1 0 0 0,1-1-2 0 0,0 0 0 0 0,-1 0 1 0 0,1 0-1 0 0,0 0 0 0 0,0 0 0 0 0,-1 0 1 0 0,1 0-1 0 0,0-1 0 0 0,0 1 1 0 0,0 0-1 0 0,-1 0 0 0 0,1 0 1 0 0,0 0-1 0 0,0 0 0 0 0,0 0 1 0 0,-1-1-1 0 0,1 1 0 0 0,0 0 1 0 0,0 0-1 0 0,0 0 0 0 0,0-1 1 0 0,-1 1-1 0 0,1 0 0 0 0,0 0 0 0 0,0-1 1 0 0,0 1-1 0 0,0 0 0 0 0,0 0 1 0 0,0-1-1 0 0,0 1 0 0 0,0 0 1 0 0,0 0-1 0 0,0-1 0 0 0,-4-9 25 0 0,4 6-32 0 0,0-1 0 0 0,0 1 0 0 0,0-1 0 0 0,0 1 0 0 0,1-1 0 0 0,0 1 0 0 0,0-1 0 0 0,0 1 0 0 0,0 0 0 0 0,1-1 1 0 0,2-4-1 0 0,5-8-32 0 0,14-21 0 0 0,-16 27 33 0 0,2-2-13 0 0,0 2-1 0 0,1 0 0 0 0,1 0 1 0 0,-1 0-1 0 0,2 1 0 0 0,-1 1 1 0 0,1 0-1 0 0,1 1 0 0 0,14-8 1 0 0,-22 13 12 0 0,1 1 1 0 0,-1-1 0 0 0,1 1-1 0 0,-1 1 1 0 0,8-3 0 0 0,-11 4-2 0 0,0 0 0 0 0,0 0-1 0 0,0 0 1 0 0,0 0 0 0 0,0 0 0 0 0,-1 0 0 0 0,1 0-1 0 0,0 0 1 0 0,2 1 0 0 0,-3 0 2 0 0,0-1 1 0 0,-1 0-1 0 0,1 1 1 0 0,0-1-1 0 0,-1 0 1 0 0,1 1-1 0 0,0-1 0 0 0,-1 1 1 0 0,1-1-1 0 0,-1 1 1 0 0,1-1-1 0 0,-1 1 1 0 0,1 0-1 0 0,-1-1 0 0 0,1 1 1 0 0,-1 0-1 0 0,1-1 1 0 0,-1 1-1 0 0,0 0 1 0 0,0-1-1 0 0,1 1 0 0 0,-1 1 1 0 0,9 59 47 0 0,-6-37-23 0 0,10 39-1 0 0,-12-56-18 0 0,1-1 1 0 0,1 0-1 0 0,-1 0 1 0 0,1 0-1 0 0,0 0 1 0 0,0 0-1 0 0,1-1 1 0 0,-1 1-1 0 0,2-1 1 0 0,7 9 0 0 0,-9-12-35 0 0,0 0 0 0 0,1 0 1 0 0,-1 0-1 0 0,0 0 1 0 0,1 0-1 0 0,-1-1 1 0 0,1 1-1 0 0,-1-1 1 0 0,1 0-1 0 0,-1 0 1 0 0,1-1-1 0 0,0 1 1 0 0,0-1-1 0 0,-1 0 1 0 0,1 0-1 0 0,0 0 1 0 0,0 0-1 0 0,3-1 0 0 0,32-8-2282 0 0,-2-3-3468 0 0,-34 11 4857 0 0,18-6-3139 0 0</inkml:trace>
</inkml:ink>
</file>

<file path=ppt/ink/ink6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09.7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469 189 512 0 0,'1'-11'723'0'0,"0"0"0"0"0,-1 0-1 0 0,0 0 1 0 0,-1 0 0 0 0,0 0-1 0 0,-1 1 1 0 0,0-1 0 0 0,0 0-1 0 0,-1 1 1 0 0,-1 0 0 0 0,-6-14 0 0 0,9 21-442 0 0,-1 0-1 0 0,0 0 1 0 0,0 0 0 0 0,0 0 0 0 0,0 0 0 0 0,0 1 0 0 0,0-1 0 0 0,-1 1 0 0 0,0-1-1 0 0,1 1 1 0 0,-1 0 0 0 0,0 0 0 0 0,0 0 0 0 0,0 1 0 0 0,-5-3 0 0 0,4 3-76 0 0,-1-1 0 0 0,1 1 1 0 0,-1 1-1 0 0,0-1 0 0 0,1 1 1 0 0,-1-1-1 0 0,0 1 0 0 0,1 0 1 0 0,-1 1-1 0 0,-6 1 0 0 0,-1 0-10 0 0,1 2 1 0 0,-1 0-1 0 0,1 0 0 0 0,0 1 0 0 0,0 0 0 0 0,1 1 0 0 0,0 0 0 0 0,-12 10 0 0 0,0 1 68 0 0,2 2 0 0 0,0 0 1 0 0,2 1-1 0 0,0 1 0 0 0,1 1 0 0 0,1 1 0 0 0,1 0 0 0 0,1 1 0 0 0,1 0 1 0 0,2 1-1 0 0,0 0 0 0 0,1 1 0 0 0,2 0 0 0 0,1 1 0 0 0,-6 36 0 0 0,12-53-241 0 0,0 0 0 0 0,1 1 0 0 0,0-1 0 0 0,0 0 0 0 0,1 1 0 0 0,0-1 0 0 0,1 0 0 0 0,0 0 0 0 0,1 0 0 0 0,0 0 0 0 0,1-1-1 0 0,0 1 1 0 0,0-1 0 0 0,1 0 0 0 0,0 0 0 0 0,0 0 0 0 0,1 0 0 0 0,1-1 0 0 0,-1 0 0 0 0,1-1 0 0 0,1 1 0 0 0,-1-2 0 0 0,1 1 0 0 0,9 5-1 0 0,0 0-89 0 0,1-2-1 0 0,1 0 0 0 0,0-1 1 0 0,0 0-1 0 0,29 7 0 0 0,-12-6-683 0 0,1-2-1 0 0,42 4 1 0 0,3-7-3222 0 0,-27-4-1984 0 0,-25-1 1693 0 0</inkml:trace>
</inkml:ink>
</file>

<file path=ppt/ink/ink6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0.37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161 26 208 0 0,'-3'-1'389'0'0,"-1"1"0"0"0,1 0 0 0 0,-1-1 0 0 0,1 1 1 0 0,-1 0-1 0 0,1 1 0 0 0,-1-1 0 0 0,1 1 0 0 0,-1-1 0 0 0,1 1 0 0 0,0 0 0 0 0,-1 0 0 0 0,1 0 0 0 0,0 1 1 0 0,0-1-1 0 0,-6 5 0 0 0,0 0 1039 0 0,-1 0 0 0 0,1 1 1 0 0,-16 15-1 0 0,21-16-1115 0 0,-1-1 0 0 0,1 1 0 0 0,0 1 0 0 0,1-1 1 0 0,-1 0-1 0 0,1 1 0 0 0,0 0 0 0 0,1-1 0 0 0,0 1 0 0 0,-3 11 0 0 0,3-8-28 0 0,1 0-1 0 0,-1 0 1 0 0,2 0-1 0 0,-1 1 1 0 0,1-1-1 0 0,3 20 1 0 0,-1-23-219 0 0,-1 0 0 0 0,1 0 0 0 0,1 0 0 0 0,-1 0 0 0 0,1-1 0 0 0,0 1 0 0 0,1-1 0 0 0,-1 0-1 0 0,1 0 1 0 0,0 0 0 0 0,1 0 0 0 0,6 6 0 0 0,-7-8-65 0 0,1 0-1 0 0,0-1 1 0 0,0 1-1 0 0,0-1 1 0 0,0 0 0 0 0,1 0-1 0 0,-1-1 1 0 0,1 1-1 0 0,0-1 1 0 0,0-1-1 0 0,0 1 1 0 0,0-1-1 0 0,0 0 1 0 0,11 1-1 0 0,-7-2-30 0 0,-1-1 1 0 0,1 1-1 0 0,-1-2 0 0 0,1 1 0 0 0,-1-1 0 0 0,1 0 0 0 0,-1-1 0 0 0,0 0 0 0 0,0-1 0 0 0,-1 0 0 0 0,1 0 0 0 0,-1-1 1 0 0,0 0-1 0 0,9-7 0 0 0,-12 8-20 0 0,0-1 1 0 0,-1 1 0 0 0,1 0-1 0 0,-1-1 1 0 0,0 0 0 0 0,-1 0-1 0 0,1 0 1 0 0,-1-1 0 0 0,0 1 0 0 0,0-1-1 0 0,-1 0 1 0 0,1 1 0 0 0,-1-1-1 0 0,-1 0 1 0 0,1 0 0 0 0,-1-1-1 0 0,0 1 1 0 0,-1 0 0 0 0,1 0-1 0 0,-1-1 1 0 0,0 1 0 0 0,-2-12-1 0 0,-1 4-94 0 0,0-1-1 0 0,-1 1 1 0 0,-1 0-1 0 0,0 0 1 0 0,-1 0-1 0 0,-10-18 1 0 0,12 26 145 0 0,1 0-1 0 0,-1 1 1 0 0,1 0 0 0 0,-1 0 0 0 0,-1 0 0 0 0,1 1 0 0 0,-1-1 0 0 0,0 1 0 0 0,0 0 0 0 0,0 0 0 0 0,0 1 0 0 0,-1-1 0 0 0,1 1 0 0 0,-1 0 0 0 0,0 1 0 0 0,0 0 0 0 0,-9-3-1 0 0,10 5 40 0 0,-1-1 0 0 0,0 1 0 0 0,0 0 0 0 0,0 1 0 0 0,0-1-1 0 0,0 1 1 0 0,0 1 0 0 0,1-1 0 0 0,-1 1 0 0 0,0 0-1 0 0,1 0 1 0 0,0 0 0 0 0,-1 1 0 0 0,1 0 0 0 0,-6 4 0 0 0,7-5 0 0 0,0 1 1 0 0,1 0 0 0 0,-1 0 0 0 0,1 0 0 0 0,-1 0 0 0 0,1 1-1 0 0,0-1 1 0 0,0 1 0 0 0,1-1 0 0 0,-1 1 0 0 0,1 0 0 0 0,0 0 0 0 0,0 1-1 0 0,0-1 1 0 0,0 0 0 0 0,1 0 0 0 0,0 1 0 0 0,0-1 0 0 0,0 1 0 0 0,0 4-1 0 0,1-7-40 0 0,0 0-1 0 0,0-1 1 0 0,1 1-1 0 0,-1 0 1 0 0,1-1-1 0 0,-1 1 1 0 0,1 0-1 0 0,0-1 1 0 0,-1 1-1 0 0,1-1 1 0 0,0 1-1 0 0,0-1 1 0 0,0 1-1 0 0,0-1 1 0 0,1 0-1 0 0,-1 0 1 0 0,0 1-1 0 0,0-1 1 0 0,1 0-1 0 0,-1 0 1 0 0,1 0-1 0 0,-1 0 1 0 0,1-1-1 0 0,-1 1 1 0 0,1 0-1 0 0,-1-1 1 0 0,1 1-1 0 0,0-1 1 0 0,-1 1-1 0 0,4 0 1 0 0,5 0-56 0 0,1 1 1 0 0,-1-1 0 0 0,19 0 0 0 0,-24-1 15 0 0,7-1-183 0 0,-1-1-1 0 0,1 0 0 0 0,0 0 0 0 0,15-6 0 0 0,10-1-1897 0 0,-19 4 195 0 0,-1 0-320 0 0</inkml:trace>
</inkml:ink>
</file>

<file path=ppt/ink/ink6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0.7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15 112 528 0 0,'4'2'11651'0'0,"-5"-2"-11424"0"0,3 6 1181 0 0,14 34 2545 0 0,-8-23-3332 0 0,-1 0 1 0 0,-1 1 0 0 0,-1 0-1 0 0,3 19 1 0 0,17 71 32 0 0,-25-108-655 0 0,0 0 0 0 0,0 0 0 0 0,0 0 0 0 0,0 0 0 0 0,0 0 0 0 0,0 0 0 0 0,0 0 0 0 0,0 0 0 0 0,0 0 0 0 0,0 0 1 0 0,0 0-1 0 0,0 0 0 0 0,0 0 0 0 0,0 0 0 0 0,0 0 0 0 0,0 0 0 0 0,0 0 0 0 0,0 0 0 0 0,-1 0 0 0 0,1 0 0 0 0,0 0 1 0 0,0 0-1 0 0,0 1 0 0 0,0-1 0 0 0,0 0 0 0 0,0 0 0 0 0,-2-8-7 0 0,-8-20 20 0 0,-3-7-3 0 0,-4-8 10 0 0,-21-62-53 0 0,34 92 29 0 0,1-1 0 0 0,1 1 0 0 0,0 0 0 0 0,1 0-1 0 0,0-1 1 0 0,1-15 0 0 0,0 26 3 0 0,0 1 0 0 0,1 0 0 0 0,-1 0 0 0 0,1-1 0 0 0,-1 1 1 0 0,1 0-1 0 0,-1 0 0 0 0,1 0 0 0 0,0 0 0 0 0,0 0 0 0 0,0 0 0 0 0,0 0 0 0 0,1 0 0 0 0,-1 0 1 0 0,0 0-1 0 0,1 0 0 0 0,-1 1 0 0 0,1-1 0 0 0,3-1 0 0 0,-4 2-1 0 0,1 0 1 0 0,0 0-1 0 0,0 0 1 0 0,0 1-1 0 0,0-1 0 0 0,0 1 1 0 0,0 0-1 0 0,0-1 0 0 0,0 1 1 0 0,0 0-1 0 0,0 0 0 0 0,1 0 1 0 0,-1 1-1 0 0,0-1 0 0 0,0 0 1 0 0,0 1-1 0 0,0-1 0 0 0,0 1 1 0 0,0 0-1 0 0,-1-1 1 0 0,4 3-1 0 0,31 12-304 0 0,64 19 1 0 0,-30-15-2041 0 0,1-3-4538 0 0,-57-12 5326 0 0,2 0 147 0 0</inkml:trace>
</inkml:ink>
</file>

<file path=ppt/ink/ink6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1.27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142 113 8 0 0,'-1'-2'333'0'0,"0"1"1"0"0,-1-1-1 0 0,1 1 1 0 0,-1-1-1 0 0,0 1 1 0 0,1 0-1 0 0,-1 0 1 0 0,0 0-1 0 0,0 0 1 0 0,0 0-1 0 0,0 0 0 0 0,0 0 1 0 0,0 1-1 0 0,0-1 1 0 0,0 1-1 0 0,0-1 1 0 0,0 1-1 0 0,0 0 1 0 0,0 0-1 0 0,0 0 1 0 0,0 0-1 0 0,0 0 0 0 0,0 0 1 0 0,-1 1-1 0 0,1-1 1 0 0,0 1-1 0 0,0-1 1 0 0,0 1-1 0 0,-2 1 1 0 0,0 0 201 0 0,-1 0 0 0 0,1 0 0 0 0,-1 1 0 0 0,1-1 0 0 0,0 1 0 0 0,0 0 0 0 0,0 0 0 0 0,0 1 0 0 0,1-1 0 0 0,-1 1 0 0 0,-3 5 0 0 0,3-1-181 0 0,-1-1 0 0 0,2 1 1 0 0,-1 1-1 0 0,1-1 0 0 0,0 0 1 0 0,1 1-1 0 0,0 0 0 0 0,0-1 1 0 0,1 1-1 0 0,0 10 0 0 0,0-8-191 0 0,1 0-1 0 0,1 0 0 0 0,0 0 0 0 0,0 0 1 0 0,1 0-1 0 0,1 0 0 0 0,6 18 0 0 0,-6-23-143 0 0,0 0 0 0 0,0-1 0 0 0,0 1 0 0 0,1 0 0 0 0,0-1 0 0 0,0 0 0 0 0,1 0-1 0 0,0 0 1 0 0,-1-1 0 0 0,1 1 0 0 0,1-1 0 0 0,-1 0 0 0 0,1-1 0 0 0,-1 1 0 0 0,1-1 0 0 0,0 0 0 0 0,1 0-1 0 0,-1-1 1 0 0,7 2 0 0 0,-7-2-33 0 0,0-1 1 0 0,0 0-1 0 0,0 0 0 0 0,1 0 0 0 0,-1-1 1 0 0,0 0-1 0 0,1 0 0 0 0,-1-1 0 0 0,0 1 1 0 0,1-1-1 0 0,-1-1 0 0 0,0 1 0 0 0,0-1 1 0 0,0 0-1 0 0,0-1 0 0 0,0 1 0 0 0,-1-1 1 0 0,1 0-1 0 0,9-8 0 0 0,-9 6-53 0 0,-1 0 0 0 0,1 0 0 0 0,-1 0 1 0 0,0-1-1 0 0,-1 0 0 0 0,1 0 0 0 0,-1 0 0 0 0,-1 0 0 0 0,1-1 1 0 0,-1 0-1 0 0,0 1 0 0 0,0-1 0 0 0,-1 0 0 0 0,0-1 0 0 0,0 1 1 0 0,-1 0-1 0 0,0-1 0 0 0,0 1 0 0 0,-1 0 0 0 0,0-1 0 0 0,0 1 1 0 0,-1-1-1 0 0,1 1 0 0 0,-2 0 0 0 0,-2-12 0 0 0,-6-17-445 0 0,-16-41 1 0 0,22 67 488 0 0,0 1 0 0 0,-1 0 0 0 0,0 0 1 0 0,-1 0-1 0 0,0 1 0 0 0,0-1 1 0 0,0 1-1 0 0,-1 1 0 0 0,-11-10 0 0 0,15 15 38 0 0,0 0-1 0 0,1 0 1 0 0,-1 0-1 0 0,-1 0 1 0 0,1 1-1 0 0,0-1 1 0 0,0 1-1 0 0,-1 0 1 0 0,1 0-1 0 0,0 0 0 0 0,-1 0 1 0 0,1 1-1 0 0,-1 0 1 0 0,1-1-1 0 0,-1 1 1 0 0,1 0-1 0 0,-1 1 1 0 0,1-1-1 0 0,-1 1 1 0 0,1-1-1 0 0,0 1 1 0 0,-1 0-1 0 0,-5 3 0 0 0,3-1 43 0 0,1-1 0 0 0,0 1 0 0 0,1 1 0 0 0,-1-1 0 0 0,0 1 0 0 0,1 0-1 0 0,0 0 1 0 0,0 0 0 0 0,0 0 0 0 0,1 1 0 0 0,-1-1 0 0 0,1 1-1 0 0,-5 10 1 0 0,6-12-41 0 0,1 1 0 0 0,0-1-1 0 0,0 0 1 0 0,0 0 0 0 0,0 1-1 0 0,0-1 1 0 0,1 1-1 0 0,-1-1 1 0 0,1 1 0 0 0,0-1-1 0 0,0 1 1 0 0,0-1 0 0 0,1 1-1 0 0,-1-1 1 0 0,2 6 0 0 0,0-5-7 0 0,0 0 0 0 0,-1 0 0 0 0,2 0 0 0 0,-1 0 0 0 0,0 0 0 0 0,1 0 1 0 0,0-1-1 0 0,0 1 0 0 0,0-1 0 0 0,6 5 0 0 0,1-1-50 0 0,0 0 0 0 0,0 0 0 0 0,1-1 0 0 0,0-1 0 0 0,0 0 0 0 0,0 0 0 0 0,0-2 0 0 0,13 4 0 0 0,-13-4-36 0 0,70 13-1429 0 0,-71-14 224 0 0,0-2 0 0 0,0 1 1 0 0,0-1-1 0 0,1-1 1 0 0,-1 0-1 0 0,10-2 0 0 0,-4 0-475 0 0</inkml:trace>
</inkml:ink>
</file>

<file path=ppt/ink/ink6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1.5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 4 2433 0 0,'-1'0'444'0'0,"-1"-1"0"0"0,1 1 1 0 0,0-1-1 0 0,0 1 1 0 0,-1 0-1 0 0,1-1 0 0 0,0 1 1 0 0,-1 0-1 0 0,1 0 1 0 0,0 0-1 0 0,-1 0 0 0 0,1 0 1 0 0,0 0-1 0 0,-1 0 1 0 0,1 1-1 0 0,0-1 0 0 0,-1 0 1 0 0,1 1-1 0 0,0-1 1 0 0,-2 1-1 0 0,2 0-155 0 0,0 1-1 0 0,-1-1 1 0 0,1 0 0 0 0,0 0-1 0 0,0 0 1 0 0,0 1 0 0 0,0-1-1 0 0,0 0 1 0 0,0 1-1 0 0,0-1 1 0 0,1 1 0 0 0,-1-1-1 0 0,0 1 1 0 0,1 1 0 0 0,-3 6 166 0 0,2 1 1 0 0,0-1-1 0 0,0 0 1 0 0,0 16-1 0 0,1-23-304 0 0,3 46 833 0 0,15 85 0 0 0,-6-61-683 0 0,41 278 632 0 0,-47-312-947 0 0,12 37 0 0 0,-14-60-76 0 0,1-1 0 0 0,1 1 0 0 0,0-1 0 0 0,0-1 0 0 0,14 20 0 0 0,-19-31-12 0 0,0 0 0 0 0,0-1 1 0 0,1 1-1 0 0,-1-1 0 0 0,1 1 1 0 0,-1-1-1 0 0,1 1 0 0 0,-1-1 1 0 0,1 0-1 0 0,0 0 0 0 0,-1 0 1 0 0,1 0-1 0 0,0 0 1 0 0,0 0-1 0 0,0 0 0 0 0,0-1 1 0 0,3 1-1 0 0,-2 0-275 0 0,-1-1 0 0 0,0-1 0 0 0,0 1 0 0 0,0 0-1 0 0,0-1 1 0 0,0 1 0 0 0,0-1 0 0 0,0 1 0 0 0,0-1 0 0 0,0 0 0 0 0,0 0 0 0 0,0 0 0 0 0,0 0-1 0 0,0 0 1 0 0,-1 0 0 0 0,4-3 0 0 0,5-5-2289 0 0</inkml:trace>
</inkml:ink>
</file>

<file path=ppt/ink/ink6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1.8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121 1 2521 0 0,'-5'2'1132'0'0,"-1"0"0"0"0,1 1 0 0 0,0 0 1 0 0,0 0-1 0 0,0 1 0 0 0,0-1 0 0 0,0 1 1 0 0,1 0-1 0 0,-1 1 0 0 0,-4 6 1 0 0,3-3-410 0 0,0 0 0 0 0,1 1 0 0 0,0-1 0 0 0,1 1 0 0 0,-7 17 0 0 0,5-4-365 0 0,1 0 0 0 0,1 0-1 0 0,0 0 1 0 0,0 42 0 0 0,3-17 98 0 0,2 0-1 0 0,2-1 0 0 0,16 87 1 0 0,3-49-89 0 0,60 149-1 0 0,-64-186-405 0 0,-12-29-273 0 0,0 0 0 0 0,2-1-1 0 0,18 32 1 0 0,-25-48 46 0 0,0 0 1 0 0,0 0-1 0 0,0 1 0 0 0,0-1 0 0 0,0 0 1 0 0,0 0-1 0 0,0 0 0 0 0,1 0 0 0 0,-1 0 1 0 0,0 0-1 0 0,1-1 0 0 0,2 2 0 0 0,-3-1-155 0 0,0-1-1 0 0,-1 0 0 0 0,1 0 1 0 0,0 0-1 0 0,0 0 1 0 0,0 0-1 0 0,-1 0 0 0 0,1 0 1 0 0,0 0-1 0 0,0 0 1 0 0,0 0-1 0 0,0-1 0 0 0,-1 1 1 0 0,1 0-1 0 0,0 0 1 0 0,0-1-1 0 0,1 0 0 0 0,5-4-3774 0 0</inkml:trace>
</inkml:ink>
</file>

<file path=ppt/ink/ink6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2.53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113 46 1912 0 0,'-8'10'3162'0'0,"0"0"0"0"0,-7 15 0 0 0,9-15-1564 0 0,1 0 0 0 0,-6 18 0 0 0,8-18-1320 0 0,0 0 1 0 0,1 0 0 0 0,1 0 0 0 0,-1 1 0 0 0,1-1-1 0 0,1 1 1 0 0,0-1 0 0 0,1 1 0 0 0,0-1 0 0 0,0 0 0 0 0,1 1-1 0 0,1-1 1 0 0,3 12 0 0 0,-1-10-127 0 0,-1-1 0 0 0,2 1 0 0 0,0-1 1 0 0,0 0-1 0 0,1 0 0 0 0,14 16 0 0 0,-18-23-148 0 0,0 0 0 0 0,0-1 0 0 0,1 1 0 0 0,0-1 0 0 0,-1 0 0 0 0,1 0 0 0 0,0-1 0 0 0,1 1 0 0 0,-1-1 0 0 0,0 0 0 0 0,1 0 0 0 0,-1 0-1 0 0,1 0 1 0 0,0-1 0 0 0,-1 0 0 0 0,1 0 0 0 0,0 0 0 0 0,0-1 0 0 0,0 1 0 0 0,7-1 0 0 0,-7-2-10 0 0,-1 1-1 0 0,1 0 0 0 0,-1-1 1 0 0,0 0-1 0 0,1 0 1 0 0,-1 0-1 0 0,0-1 0 0 0,-1 1 1 0 0,1-1-1 0 0,0 0 1 0 0,-1 0-1 0 0,1-1 0 0 0,3-3 1 0 0,-1-1-30 0 0,1 0 1 0 0,-1 0-1 0 0,-1 0 1 0 0,1-1-1 0 0,4-10 1 0 0,-6 7-60 0 0,0 0 0 0 0,-1 0 1 0 0,0 0-1 0 0,-1-1 0 0 0,0 1 1 0 0,-1-1-1 0 0,0 1 0 0 0,-1-1 1 0 0,-3-19-1 0 0,0 9-162 0 0,-1-1 0 0 0,-1 0 0 0 0,-1 1 1 0 0,-10-23-1 0 0,15 43 244 0 0,0 0 1 0 0,-1-1 0 0 0,0 1-1 0 0,1 0 1 0 0,-1 1-1 0 0,0-1 1 0 0,0 0 0 0 0,0 0-1 0 0,-1 1 1 0 0,1-1-1 0 0,-1 1 1 0 0,0 0 0 0 0,1 0-1 0 0,-1 0 1 0 0,0 0 0 0 0,0 0-1 0 0,0 1 1 0 0,-5-2-1 0 0,4 1 22 0 0,-1 1 0 0 0,1 0-1 0 0,0 1 1 0 0,-1-1-1 0 0,1 1 1 0 0,-1 0-1 0 0,1 0 1 0 0,-1 0 0 0 0,1 1-1 0 0,0 0 1 0 0,-1-1-1 0 0,1 2 1 0 0,0-1-1 0 0,-5 2 1 0 0,-2 2 66 0 0,1 0 0 0 0,0 1 0 0 0,0 0 0 0 0,1 0-1 0 0,-1 1 1 0 0,1 0 0 0 0,1 1 0 0 0,0 0 0 0 0,0 0 0 0 0,-8 11 0 0 0,7-6 80 0 0,0 0 1 0 0,1 0 0 0 0,0 1 0 0 0,1 0-1 0 0,0 0 1 0 0,-8 30 0 0 0,14-38-116 0 0,-1 1 0 0 0,1 0 0 0 0,0 0 1 0 0,0 0-1 0 0,1 0 0 0 0,0 0 0 0 0,1 0 1 0 0,-1-1-1 0 0,1 1 0 0 0,0 0 0 0 0,1 0 1 0 0,0 0-1 0 0,0-1 0 0 0,0 1 0 0 0,6 9 1 0 0,-5-11-31 0 0,0 0 0 0 0,0-1 0 0 0,0 1 0 0 0,1-1 0 0 0,0 1 0 0 0,0-1 0 0 0,0 0 0 0 0,0-1 0 0 0,1 1 0 0 0,0-1 0 0 0,-1 0 1 0 0,1 0-1 0 0,1 0 0 0 0,-1-1 0 0 0,0 1 0 0 0,0-1 0 0 0,1-1 0 0 0,-1 1 0 0 0,7 0 0 0 0,-3 0-43 0 0,0-1-1 0 0,-1-1 0 0 0,1 0 0 0 0,0 0 1 0 0,-1 0-1 0 0,1-1 0 0 0,0-1 1 0 0,-1 1-1 0 0,1-1 0 0 0,-1-1 1 0 0,0 0-1 0 0,0 0 0 0 0,0 0 1 0 0,0-1-1 0 0,0 0 0 0 0,-1-1 0 0 0,1 0 1 0 0,6-6-1 0 0,-6 5-4 0 0,9-6-912 0 0,-1-1-1 0 0,-1-1 1 0 0,17-18 0 0 0,-27 26 560 0 0,-1 0 0 0 0,0 1 0 0 0,-1-1 0 0 0,1-1-1 0 0,-1 1 1 0 0,0 0 0 0 0,-1-1 0 0 0,1 1 0 0 0,-1-1 0 0 0,-1 0 0 0 0,1 0 0 0 0,-1 0 0 0 0,0-10-1 0 0,0 9 293 0 0,-2-1-1 0 0,1 1 1 0 0,-1 0-1 0 0,-1-1 1 0 0,1 1-1 0 0,-1 0 1 0 0,-5-12-1 0 0,6 17 232 0 0,0 1 0 0 0,-1-1 0 0 0,1 1 0 0 0,-1-1 0 0 0,1 1 0 0 0,-1 0 0 0 0,0 0 0 0 0,0 0 0 0 0,0 0 0 0 0,0 0 0 0 0,-4-3 0 0 0,5 4 40 0 0,-1 0 0 0 0,0 0 0 0 0,0 1 0 0 0,1-1 0 0 0,-1 1 0 0 0,0-1 0 0 0,0 1 0 0 0,0-1 0 0 0,0 1 0 0 0,0 0 0 0 0,0 0 0 0 0,0 0 0 0 0,0 0 0 0 0,0 0 0 0 0,0 1 0 0 0,1-1 0 0 0,-1 1 0 0 0,-3 0 0 0 0,1 1 129 0 0,1 0 0 0 0,-1 0-1 0 0,1 0 1 0 0,0 0 0 0 0,0 0 0 0 0,0 1 0 0 0,0-1 0 0 0,1 1 0 0 0,-1 0 0 0 0,-3 5 0 0 0,2-3 29 0 0,0 1 0 0 0,0-1 0 0 0,1 1-1 0 0,0 0 1 0 0,-3 8 0 0 0,6-12-292 0 0,-1 0 0 0 0,1 0 1 0 0,0 0-1 0 0,0 0 0 0 0,-1 0 0 0 0,2 0 0 0 0,-1 0 1 0 0,0 0-1 0 0,0 0 0 0 0,1 0 0 0 0,-1 0 0 0 0,1 0 0 0 0,-1 0 1 0 0,1 0-1 0 0,0 0 0 0 0,0-1 0 0 0,0 1 0 0 0,0 0 0 0 0,0 0 1 0 0,0-1-1 0 0,0 1 0 0 0,0-1 0 0 0,1 1 0 0 0,-1-1 1 0 0,1 1-1 0 0,-1-1 0 0 0,3 2 0 0 0,6 3 51 0 0,-1 1 0 0 0,1-1 0 0 0,17 7 1 0 0,-14-7-23 0 0,-3-1-17 0 0,-1 0 0 0 0,1 1 1 0 0,-1 0-1 0 0,0 1 0 0 0,0 0 1 0 0,11 12-1 0 0,-16-14-48 0 0,0 0 0 0 0,0 0 0 0 0,0 0 0 0 0,-1 0 0 0 0,0 1 0 0 0,0-1 0 0 0,-1 1 0 0 0,0 0 0 0 0,0 0 0 0 0,0 0 0 0 0,0 0 0 0 0,-1 0 0 0 0,1 7 0 0 0,-2-9 12 0 0,1 0 1 0 0,-1 1-1 0 0,1-1 0 0 0,0 0 0 0 0,0 0 1 0 0,1 0-1 0 0,2 4 0 0 0,-4-7-15 0 0,0 0-1 0 0,1-1 1 0 0,-1 1 0 0 0,1 0-1 0 0,-1 0 1 0 0,1-1 0 0 0,-1 1-1 0 0,1-1 1 0 0,0 1 0 0 0,-1-1 0 0 0,1 1-1 0 0,0-1 1 0 0,-1 1 0 0 0,1-1-1 0 0,0 1 1 0 0,0-1 0 0 0,-1 0-1 0 0,1 1 1 0 0,0-1 0 0 0,0 0-1 0 0,0 0 1 0 0,0 0 0 0 0,-1 1-1 0 0,1-1 1 0 0,0 0 0 0 0,0 0-1 0 0,0 0 1 0 0,0-1 0 0 0,-1 1-1 0 0,1 0 1 0 0,0 0 0 0 0,0 0-1 0 0,0 0 1 0 0,0-1 0 0 0,-1 1-1 0 0,1 0 1 0 0,0-1 0 0 0,0 1 0 0 0,-1-1-1 0 0,1 1 1 0 0,0-1 0 0 0,0 0-1 0 0,5-4-154 0 0,1 0 0 0 0,-1 0 0 0 0,0-1 0 0 0,-1 0 0 0 0,1 0-1 0 0,-1 0 1 0 0,6-10 0 0 0,-6 7-2548 0 0,0 0 0 0 0,7-17 0 0 0,-9 17-823 0 0</inkml:trace>
</inkml:ink>
</file>

<file path=ppt/ink/ink6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2.96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48 195 8 0 0,'-19'14'12328'0'0,"16"-11"-11749"0"0,1 0-1 0 0,-1 0 1 0 0,1 1 0 0 0,-1-1 0 0 0,1 1-1 0 0,0-1 1 0 0,0 1 0 0 0,1-1 0 0 0,-1 1-1 0 0,1 0 1 0 0,-2 6 0 0 0,2-4-271 0 0,1 0 1 0 0,-1 0 0 0 0,1 0-1 0 0,0 0 1 0 0,0 0 0 0 0,1-1-1 0 0,1 8 1 0 0,2 3-55 0 0,1 1 0 0 0,1-1 0 0 0,0 0 0 0 0,14 23 0 0 0,-16-32-212 0 0,0-1 0 0 0,1 0 0 0 0,8 10 0 0 0,-8-11-14 0 0,0 0 0 0 0,0 1 0 0 0,-1 0 0 0 0,5 7 0 0 0,-29-66-299 0 0,3 6 78 0 0,6 21 145 0 0,2 0 1 0 0,1-1-1 0 0,-8-49 1 0 0,14 63 43 0 0,0 0 1 0 0,2-1 0 0 0,-1 1 0 0 0,2 0 0 0 0,0 0-1 0 0,0-1 1 0 0,1 1 0 0 0,1 0 0 0 0,0 0-1 0 0,6-13 1 0 0,-8 22-5 0 0,2-1 1 0 0,-1 1-1 0 0,0 0 0 0 0,1-1 0 0 0,0 1 0 0 0,0 1 1 0 0,0-1-1 0 0,0 0 0 0 0,1 1 0 0 0,0-1 0 0 0,-1 1 1 0 0,1 0-1 0 0,0 1 0 0 0,1-1 0 0 0,-1 0 1 0 0,0 1-1 0 0,1 0 0 0 0,8-3 0 0 0,-7 4-97 0 0,0 0 1 0 0,0 0-1 0 0,1 0 0 0 0,-1 0 1 0 0,0 1-1 0 0,0 0 0 0 0,1 1 0 0 0,-1-1 1 0 0,0 1-1 0 0,0 1 0 0 0,0-1 0 0 0,0 1 1 0 0,0 0-1 0 0,9 4 0 0 0,-7-2-133 0 0,2 0-1203 0 0,0 1 0 0 0,-1 0 0 0 0,0 0 0 0 0,0 1 0 0 0,13 11 0 0 0,-13-10-624 0 0</inkml:trace>
</inkml:ink>
</file>

<file path=ppt/ink/ink6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3.76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78 69 984 0 0,'-1'-2'371'0'0,"-1"-2"942"0"0,1 0 1 0 0,-1 0-1 0 0,0 1 0 0 0,0-1 1 0 0,-1 0-1 0 0,-4-5 0 0 0,6 8-989 0 0,0 0-1 0 0,-1 0 1 0 0,1 0-1 0 0,0 0 1 0 0,-1 1-1 0 0,1-1 1 0 0,0 0-1 0 0,-1 1 1 0 0,1-1-1 0 0,-1 1 1 0 0,1 0-1 0 0,-1-1 1 0 0,1 1-1 0 0,-1 0 1 0 0,1 0-1 0 0,-1 0 0 0 0,1 0 1 0 0,-1 0-1 0 0,1 0 1 0 0,-1 1-1 0 0,1-1 1 0 0,-1 0-1 0 0,-1 2 1 0 0,1-2-221 0 0,1 1-1 0 0,0-1 1 0 0,0 1 0 0 0,0 0-1 0 0,0-1 1 0 0,0 1 0 0 0,0 0 0 0 0,0 0-1 0 0,0 0 1 0 0,0 0 0 0 0,0 0-1 0 0,0 0 1 0 0,0 0 0 0 0,1 0 0 0 0,-1 0-1 0 0,0 0 1 0 0,1 0 0 0 0,-1 0-1 0 0,1 1 1 0 0,0-1 0 0 0,-1 0 0 0 0,1 0-1 0 0,-1 3 1 0 0,0 3 94 0 0,1 0 0 0 0,-1 0 0 0 0,1 8 0 0 0,0-9-60 0 0,1 14-13 0 0,1 1-1 0 0,0 0 1 0 0,2 0 0 0 0,0-1 0 0 0,1 1-1 0 0,1-1 1 0 0,1 0 0 0 0,16 30 0 0 0,-20-45-126 0 0,0 1 0 0 0,1-1 0 0 0,-1 0 0 0 0,1 0 0 0 0,0 0 1 0 0,1-1-1 0 0,-1 1 0 0 0,1-1 0 0 0,0 0 0 0 0,8 5 0 0 0,-10-8 0 0 0,-1 1 0 0 0,0-1-1 0 0,1 0 1 0 0,-1 0-1 0 0,1-1 1 0 0,-1 1-1 0 0,1 0 1 0 0,0-1 0 0 0,-1 0-1 0 0,1 0 1 0 0,-1 1-1 0 0,1-2 1 0 0,0 1-1 0 0,-1 0 1 0 0,1 0 0 0 0,-1-1-1 0 0,1 1 1 0 0,0-1-1 0 0,-1 0 1 0 0,1 0 0 0 0,-1 0-1 0 0,0 0 1 0 0,1 0-1 0 0,-1-1 1 0 0,0 1-1 0 0,0-1 1 0 0,3-2 0 0 0,3-3-10 0 0,-1 0 0 0 0,0-1 1 0 0,0 0-1 0 0,-1 0 1 0 0,0-1-1 0 0,0 0 1 0 0,-1 0-1 0 0,0 0 1 0 0,-1 0-1 0 0,0-1 0 0 0,0 0 1 0 0,-1 0-1 0 0,-1 0 1 0 0,1 0-1 0 0,0-12 1 0 0,0-15 71 0 0,-1 0 0 0 0,-6-69 0 0 0,3 100-45 0 0,1 5-3 0 0,0 0 0 0 0,0-1 0 0 0,0 1 0 0 0,0 0 1 0 0,0 0-1 0 0,-1 0 0 0 0,1 0 0 0 0,0 0 0 0 0,-1-1 0 0 0,1 1 0 0 0,-1 0 0 0 0,1 0 0 0 0,-2-1 0 0 0,-2 3 140 0 0,1 11-94 0 0,1-3-44 0 0,2 1-1 0 0,-1-1 1 0 0,1 1 0 0 0,0-1 0 0 0,1 1-1 0 0,0-1 1 0 0,5 18 0 0 0,1-4 19 0 0,1-1-1 0 0,11 23 1 0 0,126 212 88 0 0,-114-206-113 0 0,-8-10-5 0 0,-2 0 1 0 0,28 78-1 0 0,-46-111 13 0 0,-1 1 0 0 0,1-1 0 0 0,-2 1 0 0 0,1-1 0 0 0,-1 1 1 0 0,-1-1-1 0 0,1 1 0 0 0,-1 0 0 0 0,-1-1 0 0 0,0 1 0 0 0,-2 9 0 0 0,1-11 2 0 0,0 0-1 0 0,0 0 0 0 0,-1-1 0 0 0,0 1 0 0 0,-1-1 0 0 0,0 1 0 0 0,0-1 0 0 0,0 0 0 0 0,0 0 1 0 0,-1-1-1 0 0,0 0 0 0 0,0 1 0 0 0,-9 5 0 0 0,3-3 44 0 0,0-1-1 0 0,0 0 1 0 0,-1-1-1 0 0,1-1 1 0 0,-1 0-1 0 0,-1 0 1 0 0,1-1-1 0 0,0-1 1 0 0,-1 0-1 0 0,0-1 1 0 0,-18 2-1 0 0,17-3-13 0 0,0-1 0 0 0,0 0 0 0 0,0-1 0 0 0,0-1 0 0 0,0 0 0 0 0,0-1 0 0 0,1 0 0 0 0,-1-1 0 0 0,1-1 0 0 0,-18-8 0 0 0,26 11-28 0 0,1-1 1 0 0,0 1-1 0 0,0-1 0 0 0,0 0 0 0 0,0-1 0 0 0,0 1 1 0 0,1-1-1 0 0,-1 1 0 0 0,1-1 0 0 0,0 0 1 0 0,0-1-1 0 0,1 1 0 0 0,-4-6 0 0 0,3 3-2 0 0,1 1 0 0 0,0-1-1 0 0,0 0 1 0 0,0 0 0 0 0,1-1 0 0 0,0 1-1 0 0,0 0 1 0 0,1-11 0 0 0,2 1-27 0 0,0 1 0 0 0,0 0 1 0 0,2-1-1 0 0,0 1 1 0 0,1 0-1 0 0,0 0 0 0 0,12-21 1 0 0,8-13-23 0 0,52-75 0 0 0,-57 97-35 0 0,2 1 0 0 0,1 0 0 0 0,47-42 0 0 0,-61 62 16 0 0,-1 1 1 0 0,2 0 0 0 0,-1 0-1 0 0,1 1 1 0 0,0 0 0 0 0,0 0-1 0 0,0 1 1 0 0,0 1 0 0 0,1-1-1 0 0,0 2 1 0 0,11-2 0 0 0,-12 3-417 0 0,-1 0 0 0 0,0 1 0 0 0,0 0 0 0 0,0 1 0 0 0,1-1 0 0 0,-1 2 1 0 0,0 0-1 0 0,0 0 0 0 0,0 0 0 0 0,-1 1 0 0 0,1 0 0 0 0,-1 1 0 0 0,14 8 1 0 0,3 8-7460 0 0,-15-11 2514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9.2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 39 2769 0 0,'-13'-1'11529'0'0,"18"6"-10325"0"0,-1-3-1030 0 0,1 1 0 0 0,-1-1 0 0 0,0 0 0 0 0,0 0 0 0 0,1-1-1 0 0,-1 1 1 0 0,1-1 0 0 0,-1 0 0 0 0,1 0 0 0 0,0 0 0 0 0,-1-1 0 0 0,6 0 0 0 0,9 0-29 0 0,32-5 1 0 0,-26 1 56 0 0,35-5 249 0 0,-35 5 49 0 0,33-3 0 0 0,-33 5-11 0 0,17-1-34 0 0,-40 3-441 0 0,1 0 0 0 0,0 1 0 0 0,-1-1 0 0 0,1 1 0 0 0,0-1 0 0 0,-1 1 0 0 0,1 0 0 0 0,-1 0 0 0 0,1 0-1 0 0,-1 0 1 0 0,1 1 0 0 0,2 1 0 0 0,-4-2-7 0 0,-1-1-1 0 0,1 1 1 0 0,-1 0-1 0 0,1-1 0 0 0,-1 1 1 0 0,0 0-1 0 0,1-1 1 0 0,-1 1-1 0 0,0 0 0 0 0,1-1 1 0 0,-1 1-1 0 0,0 0 1 0 0,0 0-1 0 0,0-1 0 0 0,0 1 1 0 0,0 0-1 0 0,0 0 0 0 0,0-1 1 0 0,0 1-1 0 0,0 0 1 0 0,0 0-1 0 0,0 0 0 0 0,0-1 1 0 0,-1 1-1 0 0,1 0 1 0 0,0-1-1 0 0,0 1 0 0 0,-1 0 1 0 0,0 0-1 0 0,-13 24 243 0 0,8-16-145 0 0,2-2-53 0 0,1 0 0 0 0,0 1 0 0 0,0-1 0 0 0,1 1 1 0 0,0 0-1 0 0,0 0 0 0 0,1 0 0 0 0,0 0 1 0 0,1 0-1 0 0,-1 0 0 0 0,2 0 0 0 0,0 11 1 0 0,1-6-56 0 0,0 0 1 0 0,1 0 0 0 0,0-1 0 0 0,1 1-1 0 0,1-1 1 0 0,0 0 0 0 0,7 12 0 0 0,-9-19 12 0 0,0 0 0 0 0,0-1 0 0 0,1 1 0 0 0,-1-1 0 0 0,1 1 1 0 0,0-1-1 0 0,0-1 0 0 0,1 1 0 0 0,-1-1 0 0 0,1 1 0 0 0,9 4 0 0 0,-12-7-4 0 0,0 0 0 0 0,0-1 0 0 0,0 1-1 0 0,1 0 1 0 0,-1-1 0 0 0,0 1-1 0 0,0-1 1 0 0,1 0 0 0 0,-1 0-1 0 0,0 1 1 0 0,1-2 0 0 0,-1 1 0 0 0,0 0-1 0 0,1 0 1 0 0,-1-1 0 0 0,0 1-1 0 0,1-1 1 0 0,-1 0 0 0 0,0 0-1 0 0,0 0 1 0 0,0 0 0 0 0,0 0-1 0 0,0 0 1 0 0,0 0 0 0 0,0-1 0 0 0,0 1-1 0 0,0-1 1 0 0,-1 1 0 0 0,1-1-1 0 0,-1 0 1 0 0,3-3 0 0 0,-2 2-5 0 0,0 0 0 0 0,0 0 1 0 0,-1-1-1 0 0,1 1 0 0 0,-1-1 1 0 0,0 1-1 0 0,0-1 0 0 0,0 1 1 0 0,0-1-1 0 0,-1 0 0 0 0,1 0 1 0 0,-1 1-1 0 0,0-1 1 0 0,0 0-1 0 0,0 0 0 0 0,-1 1 1 0 0,0-6-1 0 0,-3-6 23 0 0,0 0-1 0 0,-11-25 1 0 0,15 39-21 0 0,-17-36 7 0 0,-2 1 0 0 0,-25-37 0 0 0,23 40 77 0 0,15 26-96 0 0,-6-11 116 0 0,13 11-69 0 0,9 4-63 0 0,85 5 117 0 0,-60-1-81 0 0,12 0 26 0 0,53 9 0 0 0,-89-8 5 0 0,0-1 23 0 0,1 1 0 0 0,-1 1 0 0 0,0 0-1 0 0,17 6 1 0 0,-26-8-30 0 0,1 1 0 0 0,-1-1-1 0 0,1 1 1 0 0,-1-1-1 0 0,0 1 1 0 0,1 0 0 0 0,-1-1-1 0 0,0 1 1 0 0,0 0-1 0 0,0 0 1 0 0,-1 1 0 0 0,1-1-1 0 0,0 0 1 0 0,-1 1 0 0 0,0-1-1 0 0,1 1 1 0 0,-1-1-1 0 0,0 1 1 0 0,0 0 0 0 0,-1-1-1 0 0,1 1 1 0 0,0 0-1 0 0,0 5 1 0 0,-4 73 719 0 0,1-58-548 0 0,1 0 0 0 0,4 44-1 0 0,-2-61-214 0 0,0 0 0 0 0,0 0-1 0 0,1 0 1 0 0,0 0-1 0 0,0 0 1 0 0,0 0-1 0 0,1 0 1 0 0,0-1-1 0 0,0 1 1 0 0,0-1 0 0 0,1 0-1 0 0,-1 0 1 0 0,1 0-1 0 0,1-1 1 0 0,5 6-1 0 0,-6-7-129 0 0,-1-1-1 0 0,1 1 0 0 0,0-1 1 0 0,0 0-1 0 0,0-1 0 0 0,0 1 1 0 0,0-1-1 0 0,0 0 0 0 0,1 0 1 0 0,-1 0-1 0 0,0 0 0 0 0,1-1 0 0 0,-1 1 1 0 0,0-1-1 0 0,1 0 0 0 0,4-1 1 0 0,8-2-3429 0 0,-1 0 0 0 0,29-9 0 0 0,-44 12 3254 0 0,21-6-4440 0 0</inkml:trace>
</inkml:ink>
</file>

<file path=ppt/ink/ink6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4.02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46 3697 0 0,'-16'-16'11242'0'0,"-3"-6"-3919"0"0,19 22-7264 0 0,0 0-1 0 0,0 0 1 0 0,0 0 0 0 0,0 0-1 0 0,-1-1 1 0 0,1 1 0 0 0,0 0-1 0 0,0 0 1 0 0,0 0 0 0 0,0 0-1 0 0,0 0 1 0 0,0-1-1 0 0,0 1 1 0 0,0 0 0 0 0,0 0-1 0 0,0 0 1 0 0,0 0 0 0 0,0-1-1 0 0,0 1 1 0 0,0 0 0 0 0,0 0-1 0 0,0 0 1 0 0,0 0 0 0 0,0 0-1 0 0,0-1 1 0 0,0 1-1 0 0,0 0 1 0 0,0 0 0 0 0,0 0-1 0 0,0 0 1 0 0,0 0 0 0 0,1-1-1 0 0,-1 1 1 0 0,0 0 0 0 0,0 0-1 0 0,0 0 1 0 0,0 0 0 0 0,0 0-1 0 0,1-1 1 0 0,7-1 650 0 0,8 3-610 0 0,0 2-277 0 0,-13-3 183 0 0,0 0 1 0 0,1 1-1 0 0,-1 0 1 0 0,0-1-1 0 0,0 1 1 0 0,4 2-1 0 0,2 5-2445 0 0,-4 7-3358 0 0,-5 0-2253 0 0,0-8 5385 0 0</inkml:trace>
</inkml:ink>
</file>

<file path=ppt/ink/ink6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14.16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0 2977 0 0,'-15'12'10124'0'0,"2"5"-4208"0"0,12-16-5596 0 0,0 0 1 0 0,0 1-1 0 0,0 0 1 0 0,1-1-1 0 0,-1 1 1 0 0,0-1 0 0 0,1 1-1 0 0,-1 0 1 0 0,1 0-1 0 0,-1-1 1 0 0,1 1-1 0 0,0 0 1 0 0,0 0-1 0 0,0-1 1 0 0,0 1-1 0 0,0 0 1 0 0,0 0 0 0 0,0 0-1 0 0,1-1 1 0 0,0 3-1 0 0,-1-3-310 0 0,0-1 0 0 0,1 1 0 0 0,-1-1 0 0 0,1 1 0 0 0,-1-1-1 0 0,0 1 1 0 0,1-1 0 0 0,-1 0 0 0 0,1 1 0 0 0,-1-1 0 0 0,1 1 0 0 0,0-1 0 0 0,-1 0-1 0 0,1 0 1 0 0,-1 1 0 0 0,1-1 0 0 0,0 0 0 0 0,-1 0 0 0 0,1 0 0 0 0,-1 1 0 0 0,1-1 0 0 0,0 0-1 0 0,-1 0 1 0 0,1 0 0 0 0,0 0 0 0 0,-1 0 0 0 0,1 0 0 0 0,-1-1 0 0 0,1 1 0 0 0,0 0-1 0 0,0 0 1 0 0,24-9-3072 0 0,-17 6-795 0 0,0 0-365 0 0</inkml:trace>
</inkml:ink>
</file>

<file path=ppt/ink/ink6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28.9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81 170 512 0 0,'-2'-9'600'0'0,"-1"0"1"0"0,-1 0-1 0 0,0 0 1 0 0,0 1-1 0 0,-1-1 0 0 0,0 1 1 0 0,0 0-1 0 0,-1 0 0 0 0,0 1 1 0 0,-12-12-1 0 0,17 18-377 0 0,-1-1 0 0 0,1 1 0 0 0,-1-1 0 0 0,1 0 0 0 0,-1 0 0 0 0,1 1 0 0 0,0-1 0 0 0,0 0 0 0 0,0 0-1 0 0,0 0 1 0 0,0 0 0 0 0,0-1 0 0 0,0 1 0 0 0,1 0 0 0 0,-1 0 0 0 0,1 0 0 0 0,0 0 0 0 0,0-1 0 0 0,0 1 0 0 0,0 0 0 0 0,0 0 0 0 0,0-1 0 0 0,0 1-1 0 0,1 0 1 0 0,-1 0 0 0 0,1 0 0 0 0,-1 0 0 0 0,1 0 0 0 0,0-1 0 0 0,1-1 0 0 0,-2 4-174 0 0,0 0 0 0 0,0 0-1 0 0,0 0 1 0 0,0 0 0 0 0,1 0 0 0 0,-1-1-1 0 0,0 1 1 0 0,0 0 0 0 0,0 0 0 0 0,0 0-1 0 0,0 0 1 0 0,0 0 0 0 0,1 0 0 0 0,-1 0-1 0 0,0-1 1 0 0,0 1 0 0 0,0 0 0 0 0,0 0-1 0 0,1 0 1 0 0,-1 0 0 0 0,0 0 0 0 0,0 0-1 0 0,0 0 1 0 0,1 0 0 0 0,-1 0 0 0 0,0 0-1 0 0,0 0 1 0 0,0 0 0 0 0,0 0 0 0 0,1 0-1 0 0,-1 0 1 0 0,0 0 0 0 0,0 0 0 0 0,0 0-1 0 0,0 0 1 0 0,1 0 0 0 0,-1 1 0 0 0,0-1-1 0 0,0 0 1 0 0,0 0 0 0 0,0 0 0 0 0,1 0-1 0 0,5 10 1035 0 0,1 13-70 0 0,0 18 7 0 0,2 55 0 0 0,8 123 314 0 0,-12-170-1181 0 0,-1 8 12 0 0,-3-30-86 0 0,1-1 0 0 0,2 1 0 0 0,13 51 0 0 0,-14-70-90 0 0,0 4-32 0 0,1 0 0 0 0,1 0 1 0 0,0 0-1 0 0,0-1 0 0 0,15 21 0 0 0,-20-31 19 0 0,0-1 0 0 0,1 1-1 0 0,-1 0 1 0 0,1-1 0 0 0,-1 1-1 0 0,1-1 1 0 0,0 1 0 0 0,-1 0 0 0 0,1-1-1 0 0,0 1 1 0 0,-1-1 0 0 0,1 0-1 0 0,0 1 1 0 0,-1-1 0 0 0,1 1-1 0 0,0-1 1 0 0,0 0 0 0 0,0 0-1 0 0,-1 1 1 0 0,1-1 0 0 0,0 0-1 0 0,0 0 1 0 0,0 0 0 0 0,-1 0 0 0 0,1 0-1 0 0,0 0 1 0 0,0 0 0 0 0,0 0-1 0 0,0 0 1 0 0,-1-1 0 0 0,1 1-1 0 0,0 0 1 0 0,0-1 0 0 0,0 1-1 0 0,1-1-130 0 0,-1 0 0 0 0,0-1 0 0 0,0 1 0 0 0,0 0-1 0 0,1 0 1 0 0,-1-1 0 0 0,0 1 0 0 0,-1 0 0 0 0,1-1-1 0 0,0 1 1 0 0,0-1 0 0 0,-1 1 0 0 0,1-1 0 0 0,-1 0 0 0 0,1-2-1 0 0,1-3-1260 0 0,-1 0 0 0 0,-1 0 0 0 0,0-13 0 0 0,-1 2-1367 0 0</inkml:trace>
</inkml:ink>
</file>

<file path=ppt/ink/ink6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29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47 177 1512 0 0,'-4'-1'832'0'0,"-1"-1"0"0"0,1 0 0 0 0,0 1 0 0 0,-1 0 0 0 0,1 0 0 0 0,-1 0-1 0 0,0 1 1 0 0,-5 0 0 0 0,16-5 2969 0 0,5-1-2862 0 0,62-13 411 0 0,386-102-1117 0 0,-374 107-586 0 0,-71 13-368 0 0,-1 0 0 0 0,1 1 0 0 0,0 0 0 0 0,19 3 0 0 0,-16 1-1569 0 0</inkml:trace>
</inkml:ink>
</file>

<file path=ppt/ink/ink6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29.4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33 2897 0 0,'-18'7'6163'0'0,"14"-5"-5546"0"0,0-1 0 0 0,0 1 1 0 0,-1 0-1 0 0,1 0 0 0 0,-5 5 0 0 0,8-7-554 0 0,0 1 0 0 0,1 0 0 0 0,-1-1 0 0 0,1 1 0 0 0,-1-1 0 0 0,1 1 0 0 0,-1 0 0 0 0,1 0 0 0 0,-1-1 0 0 0,1 1 0 0 0,0 0 0 0 0,-1 0 0 0 0,1-1 0 0 0,0 1 0 0 0,0 0 0 0 0,0 0-1 0 0,-1 0 1 0 0,1-1 0 0 0,0 1 0 0 0,0 0 0 0 0,0 0 0 0 0,0 0 0 0 0,1-1 0 0 0,-1 1 0 0 0,0 0 0 0 0,0 0 0 0 0,0 0 0 0 0,1-1 0 0 0,-1 1 0 0 0,0 0 0 0 0,1 0 0 0 0,-1-1 0 0 0,0 1 0 0 0,1 0 0 0 0,0 1 0 0 0,1-1-12 0 0,-1 0-1 0 0,0 0 1 0 0,0 1 0 0 0,1-1-1 0 0,-1 0 1 0 0,0 0 0 0 0,1 0 0 0 0,-1-1-1 0 0,1 1 1 0 0,-1 0 0 0 0,1 0 0 0 0,0-1-1 0 0,-1 1 1 0 0,1-1 0 0 0,0 0-1 0 0,-1 1 1 0 0,1-1 0 0 0,0 0 0 0 0,2 0-1 0 0,6 0-8 0 0,-1-1 0 0 0,14-2 0 0 0,-15 2-10 0 0,189-36-99 0 0,-40 7-902 0 0,-67 12-1417 0 0,-52 10 1313 0 0</inkml:trace>
</inkml:ink>
</file>

<file path=ppt/ink/ink6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30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177 77 8 0 0,'0'-1'199'0'0,"0"0"-1"0"0,0 0 1 0 0,0 0 0 0 0,0 1-1 0 0,0-1 1 0 0,0 0 0 0 0,0 0-1 0 0,0 1 1 0 0,-1-1 0 0 0,1 0-1 0 0,0 0 1 0 0,-1 1 0 0 0,1-1 0 0 0,0 0-1 0 0,-1 1 1 0 0,1-1 0 0 0,-1 1-1 0 0,1-1 1 0 0,-1 0 0 0 0,1 1-1 0 0,-1-1 1 0 0,0 1 0 0 0,1-1-1 0 0,-1 1 1 0 0,-1-1 0 0 0,0 0 176 0 0,1 1 1 0 0,-1-1 0 0 0,0 1 0 0 0,0-1 0 0 0,0 1-1 0 0,0 0 1 0 0,0 0 0 0 0,0 0 0 0 0,0 0 0 0 0,-2 1-1 0 0,-2-1 229 0 0,1 2 1 0 0,0-1-1 0 0,0 0 0 0 0,0 1 0 0 0,0 0 0 0 0,1 0 0 0 0,-6 3 0 0 0,3 0-152 0 0,0 0-1 0 0,0 1 0 0 0,1 0 0 0 0,0 0 0 0 0,0 1 0 0 0,1-1 1 0 0,0 1-1 0 0,-7 12 0 0 0,10-16-359 0 0,0 1 1 0 0,0 0-1 0 0,1 0 0 0 0,-1 0 1 0 0,1 0-1 0 0,0 0 0 0 0,0 0 0 0 0,0 0 1 0 0,1 0-1 0 0,0 0 0 0 0,-1 0 1 0 0,1 0-1 0 0,1 1 0 0 0,-1-1 0 0 0,0 0 1 0 0,1 0-1 0 0,0 0 0 0 0,0 0 1 0 0,2 5-1 0 0,0-5-61 0 0,-1 1 0 0 0,1 0 0 0 0,1-1 0 0 0,-1 0 0 0 0,1 0 0 0 0,-1 0 0 0 0,1 0 0 0 0,0 0 0 0 0,1-1 0 0 0,-1 0 0 0 0,0 0 0 0 0,1 0 0 0 0,0 0 0 0 0,0-1 0 0 0,0 0 0 0 0,0 0 0 0 0,0 0 0 0 0,0 0 0 0 0,8 1 0 0 0,-9-3-41 0 0,-1 1 1 0 0,0-1-1 0 0,1 0 0 0 0,-1 0 0 0 0,0 0 1 0 0,0 0-1 0 0,1-1 0 0 0,-1 1 0 0 0,0-1 0 0 0,0 0 1 0 0,1 0-1 0 0,-1 0 0 0 0,0 0 0 0 0,0 0 1 0 0,0-1-1 0 0,0 1 0 0 0,0-1 0 0 0,-1 0 1 0 0,1 0-1 0 0,-1 0 0 0 0,1 0 0 0 0,-1-1 1 0 0,1 1-1 0 0,2-5 0 0 0,-1 2-3 0 0,-1 0 0 0 0,0-1-1 0 0,0 1 1 0 0,-1-1 0 0 0,1 0 0 0 0,-1 1-1 0 0,-1-1 1 0 0,1 0 0 0 0,-1 0 0 0 0,0 0-1 0 0,0-1 1 0 0,0-8 0 0 0,-1 13 5 0 0,0-20-40 0 0,-5-38 1 0 0,4 54 50 0 0,0 0 1 0 0,0 0 0 0 0,-1 0 0 0 0,0 0-1 0 0,0 0 1 0 0,-1 0 0 0 0,1 1-1 0 0,-1-1 1 0 0,0 1 0 0 0,-1 0 0 0 0,-4-6-1 0 0,5 9-1 0 0,1 0-1 0 0,0 1 1 0 0,-1-1-1 0 0,1 1 1 0 0,-1-1-1 0 0,1 1 0 0 0,-1 0 1 0 0,0 0-1 0 0,0 0 1 0 0,1 1-1 0 0,-1-1 1 0 0,0 1-1 0 0,0-1 1 0 0,0 1-1 0 0,0 0 0 0 0,0 0 1 0 0,1 0-1 0 0,-1 0 1 0 0,0 1-1 0 0,0-1 1 0 0,-3 2-1 0 0,-1 0 3 0 0,0 0 0 0 0,0 0 0 0 0,0 0 0 0 0,0 1 0 0 0,1 0 0 0 0,-1 1 0 0 0,-7 5 0 0 0,6-4 16 0 0,0 2-1 0 0,1-1 0 0 0,0 1 1 0 0,-12 14-1 0 0,18-19-15 0 0,-1 0 0 0 0,0 1 0 0 0,1-1 0 0 0,-1 1 0 0 0,1-1 0 0 0,0 1 0 0 0,0-1 0 0 0,0 1 0 0 0,0 0 0 0 0,0 0 0 0 0,0 0 0 0 0,1-1 0 0 0,0 1 0 0 0,-1 0 0 0 0,1 0 0 0 0,0 0 0 0 0,0 0-1 0 0,1 0 1 0 0,-1-1 0 0 0,2 7 0 0 0,-1-8-7 0 0,-1 1 0 0 0,1-1 0 0 0,0 1 0 0 0,0 0 0 0 0,0-1 0 0 0,0 0 0 0 0,0 1 0 0 0,0-1 0 0 0,0 0 0 0 0,1 1 0 0 0,-1-1 0 0 0,0 0 0 0 0,1 0 0 0 0,-1 0 0 0 0,1 0-1 0 0,2 1 1 0 0,0 0-3 0 0,0-1-1 0 0,-1 0 1 0 0,1 0-1 0 0,0 0 0 0 0,0-1 1 0 0,0 1-1 0 0,5-1 1 0 0,1 0-33 0 0,0 0 1 0 0,1-1 0 0 0,-1-1-1 0 0,0 0 1 0 0,11-3 0 0 0,64-24-641 0 0,-5 1-2399 0 0,-26 13-3672 0 0,-40 12 3244 0 0</inkml:trace>
</inkml:ink>
</file>

<file path=ppt/ink/ink6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0:30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0 1808 0 0,'1'0'672'0'0,"-1"0"0"0"0,1 0 0 0 0,0 0 0 0 0,-1 0-1 0 0,1 0 1 0 0,0 0 0 0 0,-1 0 0 0 0,1 0-1 0 0,0 1 1 0 0,-1-1 0 0 0,1 0 0 0 0,0 0 0 0 0,-1 0-1 0 0,1 1 1 0 0,1 0 0 0 0,15 9 3508 0 0,24 21-3493 0 0,-29-22 752 0 0,-3-1-1182 0 0,-1-1 1 0 0,0 2 0 0 0,-1-1-1 0 0,1 1 1 0 0,-2 0 0 0 0,1 0 0 0 0,9 21-1 0 0,29 76 479 0 0,-42-97-678 0 0,3 11 30 0 0,7 39 0 0 0,0 0-43 0 0,-11-73 95 0 0,-4-15-170 0 0,-2 14 24 0 0,0-1 0 0 0,-1 1 0 0 0,-1 0 0 0 0,0 0 1 0 0,-1 1-1 0 0,0-1 0 0 0,-10-12 0 0 0,-8-9-79 0 0,-62-79 26 0 0,86 114 59 0 0,0 0 0 0 0,0 0 0 0 0,0-1 0 0 0,0 1 0 0 0,1 0 0 0 0,-1 0 0 0 0,0 0 0 0 0,1 0 0 0 0,-1-1 0 0 0,1 1 0 0 0,-1 0 0 0 0,1-3 0 0 0,0 4-1 0 0,0-1-1 0 0,0 1 1 0 0,0 0 0 0 0,1-1-1 0 0,-1 1 1 0 0,0-1 0 0 0,0 1-1 0 0,1-1 1 0 0,-1 1 0 0 0,0 0-1 0 0,1-1 1 0 0,-1 1 0 0 0,1 0-1 0 0,-1-1 1 0 0,0 1 0 0 0,1 0-1 0 0,-1 0 1 0 0,1-1 0 0 0,-1 1-1 0 0,1 0 1 0 0,-1 0 0 0 0,1 0-1 0 0,-1 0 1 0 0,1 0 0 0 0,-1-1-1 0 0,1 1 1 0 0,-1 0 0 0 0,1 0-1 0 0,-1 0 1 0 0,1 0 0 0 0,-1 0-1 0 0,1 1 1 0 0,-1-1 0 0 0,2 0-1 0 0,12 1-35 0 0,-1 0 0 0 0,20 5 0 0 0,19 2-97 0 0,258-11-3775 0 0,-239-5-1605 0 0,-35 4 2021 0 0</inkml:trace>
</inkml:ink>
</file>

<file path=ppt/ink/ink6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1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341 38 512 0 0,'-5'-2'721'0'0,"1"0"1"0"0,-1 1-1 0 0,0 0 0 0 0,0 0 1 0 0,1 0-1 0 0,-1 0 0 0 0,0 1 1 0 0,0 0-1 0 0,0 0 0 0 0,0 0 1 0 0,0 0-1 0 0,-6 2 0 0 0,1 0 559 0 0,-1 1-1 0 0,1 0 1 0 0,0 0 0 0 0,-15 8-1 0 0,12-3-843 0 0,0-1-1 0 0,1 2 0 0 0,1 0 0 0 0,-1 0 1 0 0,1 1-1 0 0,1 0 0 0 0,0 1 0 0 0,0 0 1 0 0,-9 15-1 0 0,6-7-166 0 0,1 1 0 0 0,1 0-1 0 0,1 1 1 0 0,1 0 0 0 0,-8 26 0 0 0,14-37-228 0 0,0 0 1 0 0,1 0-1 0 0,0 1 1 0 0,1-1-1 0 0,0 1 0 0 0,1-1 1 0 0,0 1-1 0 0,1 12 1 0 0,0-19-36 0 0,-1-1 0 0 0,1 0 0 0 0,0 1 1 0 0,0-1-1 0 0,0 0 0 0 0,0 0 0 0 0,1 1 1 0 0,-1-1-1 0 0,1 0 0 0 0,0-1 0 0 0,0 1 0 0 0,0 0 1 0 0,0 0-1 0 0,1-1 0 0 0,-1 1 0 0 0,1-1 1 0 0,-1 0-1 0 0,1 0 0 0 0,0 0 0 0 0,0 0 0 0 0,0 0 1 0 0,0-1-1 0 0,0 1 0 0 0,0-1 0 0 0,0 0 1 0 0,0 0-1 0 0,1 0 0 0 0,5 1 0 0 0,5 0-16 0 0,0-1 1 0 0,0-1-1 0 0,0 0 0 0 0,0-1 0 0 0,0-1 0 0 0,0 0 1 0 0,-1 0-1 0 0,1-2 0 0 0,-1 1 0 0 0,1-2 0 0 0,-1 0 0 0 0,18-10 1 0 0,-10 4-10 0 0,-2-1 1 0 0,1-1 0 0 0,-2 0-1 0 0,1-2 1 0 0,-2 0-1 0 0,28-31 1 0 0,-42 42 6 0 0,1 0 1 0 0,-1-1-1 0 0,0 0 0 0 0,0 1 1 0 0,0-1-1 0 0,-1 0 0 0 0,0 0 0 0 0,0 0 1 0 0,0-1-1 0 0,-1 1 0 0 0,1 0 0 0 0,0-9 1 0 0,-2 5-30 0 0,0 0 1 0 0,0 1-1 0 0,-1-1 1 0 0,0 1-1 0 0,-1-1 1 0 0,0 1 0 0 0,-3-11-1 0 0,-2-1-18 0 0,2-1 13 0 0,-2 1 1 0 0,0 1-1 0 0,-2-1 1 0 0,-16-28-1 0 0,24 46 47 0 0,0 0 0 0 0,-1 0 0 0 0,1 1 0 0 0,-1-1 0 0 0,1 0 0 0 0,-1 0 0 0 0,0 1 0 0 0,0-1 0 0 0,0 1-1 0 0,0 0 1 0 0,0-1 0 0 0,0 1 0 0 0,0 0 0 0 0,0 0 0 0 0,0 0 0 0 0,-1 1 0 0 0,1-1 0 0 0,0 0 0 0 0,-4 0 0 0 0,3 1 10 0 0,0 1 0 0 0,-1-1 0 0 0,1 0 1 0 0,0 1-1 0 0,0 0 0 0 0,0 0 1 0 0,0 0-1 0 0,0 0 0 0 0,0 0 0 0 0,0 1 1 0 0,1-1-1 0 0,-1 1 0 0 0,-5 3 0 0 0,-12 11 44 0 0,2 1 0 0 0,-1 0 0 0 0,2 1 0 0 0,0 1 1 0 0,-20 30-1 0 0,11-10 144 0 0,-40 85 1 0 0,59-107-157 0 0,-9 26 0 0 0,14-37-30 0 0,0 0 0 0 0,1-1-1 0 0,0 1 1 0 0,0 0-1 0 0,1 0 1 0 0,0-1 0 0 0,0 1-1 0 0,1 12 1 0 0,0-17-12 0 0,-1 1 0 0 0,1-1 0 0 0,-1 1 0 0 0,1 0 0 0 0,-1-1 0 0 0,1 1 0 0 0,0-1 0 0 0,0 0 0 0 0,0 1 0 0 0,0-1 0 0 0,0 0 0 0 0,0 1 0 0 0,0-1 0 0 0,0 0 0 0 0,0 0 0 0 0,1 0 0 0 0,-1 0 0 0 0,2 1 0 0 0,0-1-2 0 0,0 1 0 0 0,0-1 1 0 0,-1 0-1 0 0,1-1 0 0 0,0 1 1 0 0,0 0-1 0 0,0-1 0 0 0,0 0 1 0 0,5 0-1 0 0,1 0-16 0 0,0-1 1 0 0,1 0-1 0 0,-1-1 0 0 0,0 0 1 0 0,14-6-1 0 0,-4 0 8 0 0,0-1 0 0 0,-1-2 0 0 0,0 1 0 0 0,-1-2 0 0 0,0 0 0 0 0,-1-1 0 0 0,0-1 0 0 0,-1-1 0 0 0,0 0 0 0 0,-2 0 0 0 0,15-22 0 0 0,-24 32 24 0 0,-1-1 1 0 0,0 0-1 0 0,0 0 0 0 0,0 0 1 0 0,-1 0-1 0 0,0 0 1 0 0,0-1-1 0 0,0 1 0 0 0,-1-1 1 0 0,0 1-1 0 0,-1-1 1 0 0,1 1-1 0 0,-1-1 0 0 0,0 0 1 0 0,-1 1-1 0 0,0-1 1 0 0,0 1-1 0 0,0-1 0 0 0,-1 1 1 0 0,0-1-1 0 0,-4-9 1 0 0,6 16-8 0 0,0-1 0 0 0,0 1 0 0 0,0 0 1 0 0,0-1-1 0 0,0 1 0 0 0,-1 0 0 0 0,1 0 0 0 0,0-1 1 0 0,0 1-1 0 0,0 0 0 0 0,0-1 0 0 0,-1 1 1 0 0,1 0-1 0 0,0 0 0 0 0,0-1 0 0 0,0 1 1 0 0,-1 0-1 0 0,1 0 0 0 0,0 0 0 0 0,-1-1 1 0 0,1 1-1 0 0,0 0 0 0 0,0 0 0 0 0,-1 0 0 0 0,1 0 1 0 0,0 0-1 0 0,-1 0 0 0 0,1-1 0 0 0,-1 1 1 0 0,-3 8 244 0 0,3 16 107 0 0,2-16-271 0 0,1 0 1 0 0,0 1 0 0 0,0-1 0 0 0,1 0-1 0 0,0 0 1 0 0,1-1 0 0 0,7 14-1 0 0,37 48 331 0 0,0-8-174 0 0,-20-28-49 0 0,46 74 0 0 0,-70-101-186 0 0,0 1 0 0 0,-1-1-1 0 0,0 1 1 0 0,0 0 0 0 0,-1 1-1 0 0,0-1 1 0 0,0 0 0 0 0,-1 1 0 0 0,1-1-1 0 0,-2 1 1 0 0,1-1 0 0 0,-1 1-1 0 0,0-1 1 0 0,-1 1 0 0 0,0-1-1 0 0,0 1 1 0 0,0-1 0 0 0,-1 0-1 0 0,0 1 1 0 0,-1-1 0 0 0,1 0-1 0 0,-1 0 1 0 0,-5 7 0 0 0,-3 1 9 0 0,0 1 0 0 0,-1-2 0 0 0,-1 1 0 0 0,0-2 0 0 0,-1 0 0 0 0,-17 12 1 0 0,3-4 11 0 0,-2-2 1 0 0,-44 22-1 0 0,72-39-32 0 0,-3 0 2 0 0,0 1 0 0 0,0-1 0 0 0,0 0 0 0 0,-1 0 0 0 0,1 0 0 0 0,-1-1 0 0 0,1 1 0 0 0,-7-1 0 0 0,11-1-3 0 0,1 0 0 0 0,-1 0 0 0 0,0-1 0 0 0,0 1 0 0 0,0-1 0 0 0,1 1 0 0 0,-1 0 0 0 0,0-1 0 0 0,1 1 0 0 0,-1-1 0 0 0,0 0 0 0 0,1 1 0 0 0,-1-1 0 0 0,1 1 0 0 0,-1-1 0 0 0,1 0 0 0 0,-1 0 0 0 0,1 1 0 0 0,-1-1 0 0 0,1 0 0 0 0,0 0 0 0 0,-1 1 0 0 0,1-1 0 0 0,0 0 1 0 0,0 0-1 0 0,0 0 0 0 0,-1 0 0 0 0,1 1 0 0 0,0-1 0 0 0,0 0 0 0 0,0 0 0 0 0,1-1 0 0 0,-1-4 1 0 0,0 1 0 0 0,0-1 1 0 0,2-9-1 0 0,5-10-47 0 0,1 1 1 0 0,0 0 0 0 0,2 0-1 0 0,1 1 1 0 0,25-38-1 0 0,-29 51 2 0 0,0 0-1 0 0,1 1 1 0 0,0 1-1 0 0,1-1 1 0 0,0 1 0 0 0,0 1-1 0 0,16-11 1 0 0,25-10-1869 0 0,1 3-4263 0 0,-40 20 3262 0 0</inkml:trace>
</inkml:ink>
</file>

<file path=ppt/ink/ink6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2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24 2224 0 0,'-1'-1'571'0'0,"0"-1"0"0"0,0 0 0 0 0,0 1 0 0 0,-1-1 0 0 0,1 1 0 0 0,0-1 0 0 0,0 1 0 0 0,-1 0 0 0 0,1 0 0 0 0,-1-1 0 0 0,1 1 1 0 0,-1 0-1 0 0,0 0 0 0 0,1 1 0 0 0,-1-1 0 0 0,0 0 0 0 0,0 0 0 0 0,0 1 0 0 0,1-1 0 0 0,-5 0 0 0 0,4 1-314 0 0,0 1 1 0 0,0-1-1 0 0,0 0 0 0 0,0 0 1 0 0,0 1-1 0 0,0-1 1 0 0,1 1-1 0 0,-1-1 1 0 0,0 1-1 0 0,0 0 1 0 0,0 0-1 0 0,0 0 1 0 0,1 0-1 0 0,-1 0 1 0 0,0 0-1 0 0,1 1 1 0 0,-1-1-1 0 0,1 0 1 0 0,-1 1-1 0 0,0 1 1 0 0,-9 10 340 0 0,2 0 0 0 0,0 1 0 0 0,1 0 0 0 0,0 0 0 0 0,-8 21 0 0 0,13-29-522 0 0,1 0 0 0 0,0 0 0 0 0,0 1 0 0 0,1-1 0 0 0,-1 0 0 0 0,1 1 0 0 0,1-1 0 0 0,-1 1 0 0 0,1-1 0 0 0,1 0 0 0 0,-1 1 0 0 0,1-1 1 0 0,0 1-1 0 0,0-1 0 0 0,1 0 0 0 0,2 8 0 0 0,-1-10-58 0 0,-1 0-1 0 0,1 0 1 0 0,0 0 0 0 0,0 0-1 0 0,1 0 1 0 0,-1-1 0 0 0,1 0-1 0 0,-1 1 1 0 0,1-2 0 0 0,0 1 0 0 0,0 0-1 0 0,0-1 1 0 0,1 1 0 0 0,-1-1-1 0 0,1-1 1 0 0,-1 1 0 0 0,1 0-1 0 0,0-1 1 0 0,-1 0 0 0 0,1 0 0 0 0,7 0-1 0 0,-4 0-25 0 0,0-1 0 0 0,1 0 0 0 0,-1 0 0 0 0,0-1 0 0 0,0 0 0 0 0,0 0 0 0 0,-1-1-1 0 0,1 0 1 0 0,0 0 0 0 0,-1-1 0 0 0,1 0 0 0 0,7-4 0 0 0,-12 5-6 0 0,-1 1 0 0 0,1-1 0 0 0,-1 1 0 0 0,0-1 0 0 0,0 0-1 0 0,0 0 1 0 0,0 0 0 0 0,0 0 0 0 0,0 0 0 0 0,0-1 0 0 0,-1 1 0 0 0,1-1 0 0 0,-1 1 0 0 0,0-1 0 0 0,0 1 0 0 0,0-1 0 0 0,0 0-1 0 0,0 1 1 0 0,0-1 0 0 0,-1 0 0 0 0,1 0 0 0 0,-1 1 0 0 0,0-1 0 0 0,0-3 0 0 0,-1 1 2 0 0,1 0-1 0 0,-1 1 1 0 0,0-1 0 0 0,-1 1-1 0 0,1-1 1 0 0,-1 1 0 0 0,0-1 0 0 0,0 1-1 0 0,0 0 1 0 0,-1 0 0 0 0,1 0-1 0 0,-1 0 1 0 0,-6-5 0 0 0,1 0-15 0 0,-1 0 0 0 0,0 0 0 0 0,-1 1 0 0 0,0 1 0 0 0,0 0 0 0 0,-19-10 0 0 0,25 15 23 0 0,0 0 0 0 0,0 0-1 0 0,-1 1 1 0 0,1 0 0 0 0,0-1-1 0 0,-1 2 1 0 0,1-1 0 0 0,0 0-1 0 0,-1 1 1 0 0,1 0 0 0 0,-1 0-1 0 0,1 0 1 0 0,0 1 0 0 0,-1-1-1 0 0,1 1 1 0 0,0 0 0 0 0,-1 0-1 0 0,1 1 1 0 0,0-1 0 0 0,0 1-1 0 0,0 0 1 0 0,-6 3 0 0 0,9-4-26 0 0,-1 0 0 0 0,1 1 0 0 0,-1-1 0 0 0,1 0 0 0 0,0 0 0 0 0,0 1 0 0 0,-1-1 0 0 0,1 0 0 0 0,0 1 0 0 0,0-1 0 0 0,0 1 0 0 0,1 0 0 0 0,-1-1 0 0 0,0 1 0 0 0,1 0 0 0 0,-1-1 0 0 0,1 1 0 0 0,-1 0 0 0 0,1 0 0 0 0,0-1 0 0 0,-1 4 0 0 0,2-3-99 0 0,-1-1-1 0 0,0 0 1 0 0,0 0 0 0 0,1 0 0 0 0,-1 0 0 0 0,1 0 0 0 0,-1 0 0 0 0,1 1 0 0 0,-1-1 0 0 0,1 0 0 0 0,0 0 0 0 0,-1-1 0 0 0,1 1-1 0 0,0 0 1 0 0,0 0 0 0 0,0 0 0 0 0,0 0 0 0 0,-1-1 0 0 0,1 1 0 0 0,0 0 0 0 0,0-1 0 0 0,1 1 0 0 0,-1-1 0 0 0,0 1-1 0 0,0-1 1 0 0,0 0 0 0 0,0 1 0 0 0,0-1 0 0 0,0 0 0 0 0,1 0 0 0 0,-1 0 0 0 0,0 0 0 0 0,2 0 0 0 0,25 0-4191 0 0,-12-1 1972 0 0</inkml:trace>
</inkml:ink>
</file>

<file path=ppt/ink/ink6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2.5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3 2793 0 0,'-3'-2'4553'0'0,"3"2"-4097"0"0,-1 0-1 0 0,1-1 0 0 0,0 1 1 0 0,-1 0-1 0 0,1 0 0 0 0,-1 0 1 0 0,1 0-1 0 0,0 0 0 0 0,-1 0 1 0 0,1 0-1 0 0,-1 0 0 0 0,1 0 1 0 0,0 0-1 0 0,-1 0 1 0 0,-1 1 1820 0 0,2 0-1820 0 0,1 3 3413 0 0,7 0-4345 0 0,-8-3 436 0 0,1-1 1 0 0,0 1-1 0 0,0-1 0 0 0,-1 1 1 0 0,1-1-1 0 0,0 1 1 0 0,-1-1-1 0 0,1 1 1 0 0,0 0-1 0 0,-1-1 1 0 0,1 1-1 0 0,-1 0 0 0 0,1-1 1 0 0,-1 1-1 0 0,1 0 1 0 0,-1 0-1 0 0,1-1 1 0 0,-1 1-1 0 0,0 0 1 0 0,0 0-1 0 0,1 0 0 0 0,-1 1 1 0 0,-1 14-7824 0 0,-1-9 5064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49.72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 69 3281 0 0,'-4'-13'13513'0'0,"12"8"-11391"0"0,17-5-1703 0 0,0 1 0 0 0,1 1-1 0 0,0 1 1 0 0,0 1 0 0 0,1 2 0 0 0,35-3-1 0 0,64 9-277 0 0,-107 0-117 0 0,0 1 1 0 0,1 0 0 0 0,-1 1 0 0 0,26 10-1 0 0,-41-12 6 0 0,0-1 0 0 0,1 1-1 0 0,-1 0 1 0 0,0 1 0 0 0,-1-1-1 0 0,1 1 1 0 0,0-1 0 0 0,-1 1-1 0 0,1 0 1 0 0,-1 1 0 0 0,0-1-1 0 0,0 0 1 0 0,0 1 0 0 0,0 0-1 0 0,-1 0 1 0 0,1 0 0 0 0,-1 0-1 0 0,0 0 1 0 0,-1 0 0 0 0,1 0-1 0 0,-1 1 1 0 0,1-1 0 0 0,-1 0-1 0 0,0 1 1 0 0,-1-1 0 0 0,1 1-1 0 0,-1 0 1 0 0,0-1 0 0 0,0 1-1 0 0,-1-1 1 0 0,1 1 0 0 0,-1-1-1 0 0,0 1 1 0 0,0-1 0 0 0,0 1-1 0 0,-1-1 1 0 0,0 0 0 0 0,1 0-1 0 0,-2 0 1 0 0,-3 7 0 0 0,-14 17 109 0 0,-1 0 1 0 0,-28 27-1 0 0,-55 44 108 0 0,92-88-209 0 0,1 1 0 0 0,0 0 0 0 0,-18 26 0 0 0,24-31-23 0 0,1 0 0 0 0,0 0 0 0 0,1 1 0 0 0,0-1 0 0 0,0 1 0 0 0,0 0 0 0 0,1-1 0 0 0,0 1 0 0 0,-1 15 0 0 0,3-21-20 0 0,0 0 1 0 0,0 0 0 0 0,0 0 0 0 0,0 0 0 0 0,0 0-1 0 0,1 0 1 0 0,-1 0 0 0 0,0-1 0 0 0,1 1-1 0 0,0 0 1 0 0,-1 0 0 0 0,1 0 0 0 0,0-1 0 0 0,0 1-1 0 0,0 0 1 0 0,0-1 0 0 0,0 1 0 0 0,3 1 0 0 0,-2-1-4 0 0,0 0 0 0 0,0 0-1 0 0,1-1 1 0 0,-1 1 0 0 0,1-1 0 0 0,0 0 0 0 0,-1 0 0 0 0,1 0 0 0 0,0 0 0 0 0,0 0 0 0 0,3 0 0 0 0,4 0-48 0 0,0 0 0 0 0,-1-1 1 0 0,1 0-1 0 0,0-1 0 0 0,0 0 0 0 0,11-2 1 0 0,122-31-2254 0 0,2 1-6821 0 0,-120 28 6531 0 0</inkml:trace>
</inkml:ink>
</file>

<file path=ppt/ink/ink6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2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8 1784 0 0,'0'0'298'0'0,"0"0"-1"0"0,-1 0 1 0 0,1 0-1 0 0,0 0 0 0 0,0 1 1 0 0,-1-1-1 0 0,0 1 1488 0 0,1-1-1488 0 0,-1 1 0 0 0,1-1 1 0 0,0 0-1 0 0,0 0 1 0 0,0 1-1 0 0,0-1 1 0 0,-1 0-1 0 0,1 0 0 0 0,0 1 1 0 0,0-1-1 0 0,0 0 1 0 0,0 1-1 0 0,0-1 0 0 0,0 0 1 0 0,0 1-1 0 0,0-1 1 0 0,0 0-1 0 0,0 1 0 0 0,0-1 1 0 0,0 0-1 0 0,0 1 1 0 0,0-1-1 0 0,0 0 0 0 0,0 0 1 0 0,0 1-1 0 0,1-1 1 0 0,-1 0-1 0 0,0 1 0 0 0,1 0-93 0 0,-1-1 0 0 0,1 1 0 0 0,-1-1 0 0 0,0 1 0 0 0,1-1-1 0 0,0 1 1 0 0,-1-1 0 0 0,1 0 0 0 0,-1 1 0 0 0,1-1 0 0 0,-1 0-1 0 0,1 1 1 0 0,0-1 0 0 0,-1 0 0 0 0,1 0 0 0 0,0 0-1 0 0,-1 1 1 0 0,1-1 0 0 0,1 0 0 0 0,3-1-236 0 0,-1 0 0 0 0,1-1 0 0 0,0 1-1 0 0,-1-1 1 0 0,1 0 0 0 0,-1 0 0 0 0,1 0 0 0 0,-1-1 0 0 0,5-3 0 0 0,-7 4-936 0 0,-6 1-3956 0 0</inkml:trace>
</inkml:ink>
</file>

<file path=ppt/ink/ink6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3.1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 1536 0 0,'-7'3'1714'0'0,"2"-1"409"0"0,-1 0 0 0 0,1 1 0 0 0,-1 0 1 0 0,-5 4-1 0 0,11-7-2056 0 0,0 0 1 0 0,0 0 0 0 0,0 0 0 0 0,0 0 0 0 0,1 0 0 0 0,-1 0-1 0 0,0 0 1 0 0,0 0 0 0 0,0 0 0 0 0,0 0 0 0 0,0 0 0 0 0,0 0-1 0 0,0 0 1 0 0,0 0 0 0 0,1 0 0 0 0,-1 0 0 0 0,0 0 0 0 0,0 0-1 0 0,0 0 1 0 0,0 0 0 0 0,0 0 0 0 0,0 1 0 0 0,0-1-1 0 0,0 0 1 0 0,0 0 0 0 0,0 0 0 0 0,0 0 0 0 0,0 0 0 0 0,0 0-1 0 0,1 0 1 0 0,-1 0 0 0 0,0 0 0 0 0,0 0 0 0 0,0 1 0 0 0,0-1-1 0 0,0 0 1 0 0,0 0 0 0 0,0 0 0 0 0,0 0 0 0 0,0 0 0 0 0,0 0-1 0 0,0 0 1 0 0,0 0 0 0 0,0 0 0 0 0,0 1 0 0 0,0-1-1 0 0,0 0 1 0 0,0 0 0 0 0,0 0 0 0 0,0 0 0 0 0,0 0 0 0 0,0 0-1 0 0,-1 0 1 0 0,1 0 0 0 0,0 0 0 0 0,0 1 0 0 0,0-1 0 0 0,0 0-1 0 0,0 0 1 0 0,0 0 0 0 0,0 0 0 0 0,0 0 0 0 0,0 0 0 0 0,0 0-1 0 0,0 0 1 0 0,0 0 0 0 0,-1 0 0 0 0,1 0 0 0 0,15 1 1565 0 0,20-4-1158 0 0,-34 3-307 0 0,24-3-179 0 0,1 1 0 0 0,0 1 1 0 0,-1 1-1 0 0,42 6 0 0 0,-64-5-107 0 0,0 0 1 0 0,0 0-1 0 0,0 0 0 0 0,0 0 0 0 0,0 0 0 0 0,3 3 0 0 0,-5-4-47 0 0,0 1-1 0 0,-1-1 1 0 0,1 1 0 0 0,0-1 0 0 0,-1 1 0 0 0,1-1 0 0 0,-1 1-1 0 0,1 0 1 0 0,-1-1 0 0 0,0 1 0 0 0,1-1 0 0 0,-1 1 0 0 0,1 1-1 0 0,-1-1-100 0 0,0-1-1 0 0,0 1 0 0 0,0-1 0 0 0,0 1 0 0 0,0-1 0 0 0,0 1 1 0 0,0-1-1 0 0,0 1 0 0 0,0-1 0 0 0,0 1 0 0 0,0-1 0 0 0,-1 0 1 0 0,1 1-1 0 0,0-1 0 0 0,0 1 0 0 0,0-1 0 0 0,-1 1 0 0 0,1-1 1 0 0,0 1-1 0 0,-1-1 0 0 0,1 0 0 0 0,0 1 0 0 0,-1-1 0 0 0,-3 4-3261 0 0</inkml:trace>
</inkml:ink>
</file>

<file path=ppt/ink/ink6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3.3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2753 0 0,'-18'10'9017'0'0,"16"-9"-8296"0"0,0 1 0 0 0,0 0-1 0 0,1 0 1 0 0,-1-1 0 0 0,1 1 0 0 0,-3 4 0 0 0,3-5-613 0 0,1 0 0 0 0,-1 0 0 0 0,1-1 0 0 0,0 1 0 0 0,-1 0 1 0 0,1 0-1 0 0,0 0 0 0 0,0 0 0 0 0,-1 0 0 0 0,1 0 0 0 0,0 0 1 0 0,0 0-1 0 0,0 0 0 0 0,0 0 0 0 0,0 0 0 0 0,0 0 0 0 0,0 0 0 0 0,1 0 1 0 0,-1 0-1 0 0,0 0 0 0 0,1 0 0 0 0,-1 0 0 0 0,0 0 0 0 0,1 0 1 0 0,-1-1-1 0 0,1 1 0 0 0,-1 0 0 0 0,1 0 0 0 0,0 0 0 0 0,-1-1 0 0 0,1 1 1 0 0,0 0-1 0 0,-1-1 0 0 0,1 1 0 0 0,0-1 0 0 0,0 1 0 0 0,0 0 1 0 0,0-1-1 0 0,1 1 0 0 0,2 1-5 0 0,1 0 1 0 0,0 0 0 0 0,0-1-1 0 0,0 0 1 0 0,0 0 0 0 0,0 0-1 0 0,0 0 1 0 0,0-1 0 0 0,1 0-1 0 0,-1 0 1 0 0,8-1 0 0 0,8-2-48 0 0,32-9 0 0 0,-15 2-124 0 0,61-4-1261 0 0,-57 10-3965 0 0,-29 4 1946 0 0</inkml:trace>
</inkml:ink>
</file>

<file path=ppt/ink/ink6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6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300 73 512 0 0,'1'-3'900'0'0,"0"1"-1"0"0,0 0 1 0 0,0 0-1 0 0,0 0 1 0 0,0-1-1 0 0,-1 1 1 0 0,0 0-1 0 0,1-4 1 0 0,-1 5-557 0 0,0 0 0 0 0,0-1 0 0 0,0 1 0 0 0,0 0 0 0 0,-1 0 0 0 0,1 0 0 0 0,0 0 0 0 0,-1 0 0 0 0,1 0 0 0 0,-1 0-1 0 0,1 0 1 0 0,-1 0 0 0 0,1 0 0 0 0,-1 1 0 0 0,0-1 0 0 0,1 0 0 0 0,-1 0 0 0 0,0 0 0 0 0,0 1 0 0 0,-1-2 0 0 0,-2-1 20 0 0,-1 0 0 0 0,0 0 0 0 0,0 0 0 0 0,0 0 0 0 0,-1 1 0 0 0,1 0 0 0 0,0 0 0 0 0,-1 0 0 0 0,0 1 0 0 0,1 0-1 0 0,-1 0 1 0 0,0 0 0 0 0,0 1 0 0 0,-9 0 0 0 0,7 1-183 0 0,0 0 0 0 0,-1 1 0 0 0,1 0 0 0 0,0 0 0 0 0,0 1 0 0 0,0 0 0 0 0,1 0 0 0 0,-1 1 0 0 0,-10 7 0 0 0,7-4 105 0 0,0 0 0 0 0,0 1 0 0 0,1 1 0 0 0,0 0-1 0 0,1 0 1 0 0,-17 20 0 0 0,23-24-220 0 0,-1 0 1 0 0,1 1-1 0 0,0-1 0 0 0,1 1 0 0 0,-1-1 0 0 0,1 1 0 0 0,0 0 1 0 0,1 0-1 0 0,-1 0 0 0 0,1 0 0 0 0,0 0 0 0 0,1 0 1 0 0,-1 0-1 0 0,1 0 0 0 0,1 0 0 0 0,-1 0 0 0 0,2 8 1 0 0,0-7-42 0 0,-1 0 0 0 0,2 1 1 0 0,-1-1-1 0 0,1 0 0 0 0,0 0 0 0 0,0-1 1 0 0,1 1-1 0 0,0-1 0 0 0,0 0 1 0 0,0 0-1 0 0,1 0 0 0 0,7 7 1 0 0,-5-7-36 0 0,0 0 1 0 0,1-1-1 0 0,0 0 1 0 0,-1 0 0 0 0,2 0-1 0 0,-1-1 1 0 0,0-1-1 0 0,1 1 1 0 0,15 3 0 0 0,-10-4-71 0 0,1 0 0 0 0,0 0 0 0 0,0-2 1 0 0,1 0-1 0 0,-1 0 0 0 0,0-1 0 0 0,0-1 0 0 0,0-1 1 0 0,17-3-1 0 0,-19 1-512 0 0,0 0 0 0 0,-1 0 0 0 0,1-1 1 0 0,13-8-1 0 0,-14 6-1348 0 0,0-1 1 0 0,0 0-1 0 0,21-20 0 0 0,-19 14-86 0 0,-1 0 157 0 0</inkml:trace>
</inkml:ink>
</file>

<file path=ppt/ink/ink6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6.5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20 2016 0 0,'-2'0'1603'0'0,"-24"-2"5839"0"0,25 2-7112 0 0,0-1-1 0 0,0 1 0 0 0,0 0 1 0 0,1 1-1 0 0,-1-1 1 0 0,0 0-1 0 0,0 0 1 0 0,0 0-1 0 0,0 0 1 0 0,1 1-1 0 0,-1-1 1 0 0,0 0-1 0 0,0 1 0 0 0,1-1 1 0 0,-1 0-1 0 0,0 1 1 0 0,0-1-1 0 0,1 1 1 0 0,-1-1-1 0 0,1 1 1 0 0,-1 0-1 0 0,0-1 1 0 0,1 1-1 0 0,-1 0 0 0 0,0 0 1 0 0,1 0-244 0 0,1-1 0 0 0,-1 1 1 0 0,0-1-1 0 0,0 0 0 0 0,0 1 1 0 0,1-1-1 0 0,-1 1 0 0 0,0-1 1 0 0,0 0-1 0 0,1 1 0 0 0,-1-1 1 0 0,0 0-1 0 0,1 1 0 0 0,-1-1 1 0 0,0 0-1 0 0,1 0 0 0 0,-1 1 1 0 0,1-1-1 0 0,-1 0 0 0 0,0 0 0 0 0,1 0 1 0 0,-1 0-1 0 0,1 1 0 0 0,-1-1 1 0 0,0 0-1 0 0,1 0 0 0 0,-1 0 1 0 0,1 0-1 0 0,0 0 0 0 0,16 3 333 0 0,-16-3-369 0 0,29 3 64 0 0,1-1 0 0 0,-1-2 1 0 0,1-1-1 0 0,41-6 0 0 0,-45 2-1618 0 0,0-1-1 0 0,43-16 1 0 0,-66 20-527 0 0</inkml:trace>
</inkml:ink>
</file>

<file path=ppt/ink/ink6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6.7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9 264 0 0,'-7'-2'2063'0'0,"5"1"-342"0"0,-1 0 1 0 0,0 0-1 0 0,1 0 0 0 0,-1 0 0 0 0,0 0 1 0 0,-3 1-1 0 0,5 0-1493 0 0,1 0-1 0 0,0 0 1 0 0,-1 0 0 0 0,1 0-1 0 0,0 0 1 0 0,-1 0 0 0 0,1 0 0 0 0,0 0-1 0 0,-1 0 1 0 0,1 0 0 0 0,0 0-1 0 0,-1 1 1 0 0,1-1 0 0 0,0 0-1 0 0,-1 0 1 0 0,1 0 0 0 0,0 1-1 0 0,0-1 1 0 0,-1 0 0 0 0,1 0 0 0 0,0 1-1 0 0,0-1 1 0 0,-1 1 0 0 0,1-1-101 0 0,0 1 1 0 0,0 0 0 0 0,-1 0 0 0 0,1 0-1 0 0,0-1 1 0 0,0 1 0 0 0,0 0 0 0 0,0 0-1 0 0,0 0 1 0 0,0-1 0 0 0,0 1-1 0 0,1 0 1 0 0,-1 0 0 0 0,0 1 0 0 0,2 1 47 0 0,-1 1 0 0 0,1 0 1 0 0,0-1-1 0 0,0 1 0 0 0,0-1 1 0 0,0 1-1 0 0,1-1 0 0 0,0 0 1 0 0,4 5-1 0 0,31 24 83 0 0,-32-27-229 0 0,12 10-163 0 0,2 1 245 0 0,24 24-1 0 0,-39-36-392 0 0,-1 1-1 0 0,1 1 0 0 0,-1-1 1 0 0,0 1-1 0 0,-1-1 0 0 0,1 1 1 0 0,-1 0-1 0 0,0 0 0 0 0,-1 1 1 0 0,3 6-1 0 0,-4 10-4995 0 0,-1-13 1928 0 0</inkml:trace>
</inkml:ink>
</file>

<file path=ppt/ink/ink6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7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68 115 512 0 0,'-6'3'2797'0'0,"1"-1"0"0"0,0 0 0 0 0,-10 3 0 0 0,10-3-1652 0 0,1-1 0 0 0,-1 1-1 0 0,0 0 1 0 0,1 0 0 0 0,-1 0 0 0 0,-3 4 0 0 0,17-7 2088 0 0,8-5-2875 0 0,5-9-66 0 0,0-1-1 0 0,-1 0 1 0 0,29-31 0 0 0,-44 41-258 0 0,21-19 115 0 0,-25 24-136 0 0,-1 0 1 0 0,1 0 0 0 0,-1-1-1 0 0,1 1 1 0 0,0 1 0 0 0,0-1-1 0 0,-1 0 1 0 0,1 0 0 0 0,0 1-1 0 0,0-1 1 0 0,0 1 0 0 0,0-1-1 0 0,0 1 1 0 0,0 0 0 0 0,2 0-1 0 0,-2 0-3 0 0,-1 1-1 0 0,0-1 1 0 0,0 0-1 0 0,0 1 0 0 0,0 0 1 0 0,0-1-1 0 0,0 1 0 0 0,0-1 1 0 0,-1 1-1 0 0,1 0 1 0 0,0 0-1 0 0,0 0 0 0 0,0-1 1 0 0,-1 1-1 0 0,1 0 1 0 0,0 0-1 0 0,0 1 0 0 0,10 22 46 0 0,-6-14-28 0 0,13 27 21 0 0,-5-9-9 0 0,1 1-1 0 0,2-2 1 0 0,0 0 0 0 0,25 28-1 0 0,-33-45-180 0 0,-1-1 153 0 0,1-1 0 0 0,-1 0-1 0 0,2 0 1 0 0,-1-1 0 0 0,13 10 0 0 0,-18-16-201 0 0,0 1 1 0 0,0-1 0 0 0,-1 0-1 0 0,1 0 1 0 0,0 0-1 0 0,0 0 1 0 0,0 0 0 0 0,0-1-1 0 0,0 1 1 0 0,0-1-1 0 0,1 0 1 0 0,-1 0-1 0 0,0 0 1 0 0,0 0 0 0 0,0 0-1 0 0,0-1 1 0 0,0 0-1 0 0,0 1 1 0 0,0-1-1 0 0,0 0 1 0 0,0-1 0 0 0,0 1-1 0 0,-1 0 1 0 0,5-3-1 0 0,0-1-2595 0 0,0 0 0 0 0,-1 0 0 0 0,11-11 0 0 0,-16 14 2234 0 0,8-6-2037 0 0</inkml:trace>
</inkml:ink>
</file>

<file path=ppt/ink/ink6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7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324 0 2096 0 0,'-6'2'1895'0'0,"-1"0"1"0"0,1 0-1 0 0,0 0 0 0 0,0 0 0 0 0,-8 6 0 0 0,6-3-881 0 0,0 0 1 0 0,1 1-1 0 0,0 1 1 0 0,0-1-1 0 0,-9 12 1 0 0,-146 206 4172 0 0,162-224-5187 0 0,-7 10-115 0 0,-5 7-388 0 0,0 1 0 0 0,2 1 0 0 0,-11 23 0 0 0,21-42 347 0 0,0 0 0 0 0,0 1 0 0 0,-1-1 0 0 0,1 0 0 0 0,0 1-1 0 0,0-1 1 0 0,0 0 0 0 0,0 0 0 0 0,-1 1 0 0 0,1-1 0 0 0,0 0 0 0 0,0 1 0 0 0,0-1-1 0 0,0 0 1 0 0,0 1 0 0 0,0-1 0 0 0,0 0 0 0 0,0 1 0 0 0,0-1 0 0 0,0 1 0 0 0,0-1-1 0 0,0 0 1 0 0,0 1 0 0 0,0-1 0 0 0,1 0 0 0 0,-1 0 0 0 0,0 1 0 0 0,0-1 0 0 0,0 0-1 0 0,0 1 1 0 0,1-1 0 0 0,-1 0 0 0 0,0 1 0 0 0,0-1 0 0 0,1 0 0 0 0,-1 0 0 0 0,0 0 0 0 0,0 1-1 0 0,1-1 1 0 0,-1 0 0 0 0,0 0 0 0 0,0 0 0 0 0,1 1 0 0 0,-1-1 0 0 0,0 0 0 0 0,1 0-1 0 0,-1 0 1 0 0,0 0 0 0 0,1 0 0 0 0,-1 0 0 0 0,0 0 0 0 0,1 0 0 0 0,-1 0 0 0 0,1 0-1 0 0,-1 0 1 0 0,0 0 0 0 0,1 0 0 0 0,-1 0 0 0 0,1 0 0 0 0,8-1-1721 0 0</inkml:trace>
</inkml:ink>
</file>

<file path=ppt/ink/ink6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7.9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7 1784 0 0,'0'0'227'0'0,"0"0"0"0"0,0-1 0 0 0,0 1 0 0 0,0 0 0 0 0,0 0 0 0 0,0-1-1 0 0,0 1 1 0 0,0 0 0 0 0,0 0 0 0 0,0 0 0 0 0,0-1 0 0 0,-2-1 3176 0 0,2 2-3176 0 0,0-1 0 0 0,0 1 0 0 0,0 0-1 0 0,-1 0 1 0 0,1 0 0 0 0,0 0 0 0 0,0 0 0 0 0,-1 0 0 0 0,1 0 0 0 0,0 0-1 0 0,0 0 1 0 0,0 0 0 0 0,-1 0 0 0 0,1 0 0 0 0,0 0 0 0 0,0 0 0 0 0,-1 0 0 0 0,1 0-1 0 0,0 0 1 0 0,0 0 0 0 0,0 0 0 0 0,-1 0 0 0 0,1 0 0 0 0,-1 0 35 0 0,0 1-1 0 0,1-1 1 0 0,-1 0 0 0 0,1 1-1 0 0,-1-1 1 0 0,0 1 0 0 0,1-1-1 0 0,-1 0 1 0 0,1 1 0 0 0,-1-1 0 0 0,1 1-1 0 0,-1 0 1 0 0,1-1 0 0 0,0 1-1 0 0,-1-1 1 0 0,0 2 0 0 0,-1 4 282 0 0,1 0 0 0 0,-1 0 1 0 0,1 0-1 0 0,0 0 1 0 0,0 0-1 0 0,1 0 0 0 0,-1 1 1 0 0,2-1-1 0 0,0 7 0 0 0,0-5-302 0 0,1 0 0 0 0,0 0 0 0 0,0 0 0 0 0,1 0 0 0 0,0-1-1 0 0,6 12 1 0 0,-4-10-231 0 0,0 0 0 0 0,1-1 0 0 0,0 1 0 0 0,1-2 0 0 0,0 1-1 0 0,0-1 1 0 0,1 0 0 0 0,0 0 0 0 0,0-1 0 0 0,1 0 0 0 0,14 8 0 0 0,-18-12-21 0 0,1 0 1 0 0,-1 0-1 0 0,1 0 1 0 0,0-1-1 0 0,-1 0 1 0 0,1 0-1 0 0,0-1 1 0 0,0 1 0 0 0,0-1-1 0 0,0 0 1 0 0,0-1-1 0 0,0 0 1 0 0,-1 0-1 0 0,1 0 1 0 0,0 0-1 0 0,10-5 1 0 0,-12 5-20 0 0,-1-1 0 0 0,1 1 0 0 0,-1-1 1 0 0,1 0-1 0 0,-1 0 0 0 0,0-1 0 0 0,0 1 0 0 0,0-1 1 0 0,0 1-1 0 0,0-1 0 0 0,0 0 0 0 0,-1 0 1 0 0,1 0-1 0 0,-1 0 0 0 0,0-1 0 0 0,0 1 0 0 0,0-1 1 0 0,-1 1-1 0 0,1-1 0 0 0,-1 0 0 0 0,0 1 0 0 0,0-1 1 0 0,0 0-1 0 0,0 0 0 0 0,0-7 0 0 0,-1 5-5 0 0,-1 1-1 0 0,1-1 0 0 0,-1 1 1 0 0,0 0-1 0 0,0-1 1 0 0,-1 1-1 0 0,0 0 1 0 0,1 0-1 0 0,-2 0 1 0 0,1 0-1 0 0,-1 0 0 0 0,-3-5 1 0 0,1 4 7 0 0,0 0 0 0 0,-1 0 1 0 0,1 0-1 0 0,-1 1 0 0 0,0 0 1 0 0,0 0-1 0 0,-14-8 0 0 0,10 8 9 0 0,-1 0-1 0 0,1 0 1 0 0,-1 1-1 0 0,0 1 1 0 0,-1-1 0 0 0,1 2-1 0 0,-1 0 1 0 0,1 0-1 0 0,-1 1 1 0 0,1 0-1 0 0,-21 2 1 0 0,26 0-51 0 0,-1 0 0 0 0,1 0 1 0 0,-1 1-1 0 0,1 0 0 0 0,-8 4 0 0 0,-7 7-1885 0 0,20-11 1303 0 0,-1-1-1 0 0,1 0 1 0 0,-1 1 0 0 0,1 0 0 0 0,0-1-1 0 0,-1 1 1 0 0,1 0 0 0 0,-1 3 0 0 0,0 1-2756 0 0</inkml:trace>
</inkml:ink>
</file>

<file path=ppt/ink/ink6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8.9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65 512 0 0,'-17'-6'3876'0'0,"17"6"-3594"0"0,0 0 0 0 0,-1-1 0 0 0,1 1 0 0 0,-1 0-1 0 0,1 0 1 0 0,0 0 0 0 0,-1 0 0 0 0,1-1 0 0 0,-1 1 0 0 0,1 0 0 0 0,-1 0 0 0 0,1 0-1 0 0,0 0 1 0 0,-1 0 0 0 0,1 0 0 0 0,-1 0 0 0 0,1 0 0 0 0,-1 0 0 0 0,1 0 0 0 0,0 0-1 0 0,-1 1 1 0 0,1-1 0 0 0,-1 0 0 0 0,1 0 0 0 0,0 0 0 0 0,-1 0 0 0 0,1 1-1 0 0,0-1 1 0 0,-1 0 0 0 0,1 0 0 0 0,0 1 0 0 0,-1-1 0 0 0,1 0 0 0 0,0 1 0 0 0,-1-1-1 0 0,1 0 1 0 0,0 1 0 0 0,2 0 52 0 0,0-1 0 0 0,0 1 0 0 0,1-1 0 0 0,-1 0 0 0 0,0 0 0 0 0,1 0 0 0 0,2-1-1 0 0,29-3-34 0 0,0-2-1 0 0,56-17 1 0 0,25-5-5781 0 0,-112 27 4557 0 0,10 1-3543 0 0,-11 2 2678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50.18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8 303 4769 0 0,'-2'-3'1599'0'0,"1"0"0"0"0,0-1 1 0 0,0 1-1 0 0,0 0 0 0 0,1-1 0 0 0,-1 1 0 0 0,1-7 0 0 0,0 7-1399 0 0,1 0 0 0 0,-1 0 0 0 0,1 0-1 0 0,0 0 1 0 0,0 0 0 0 0,0 0 0 0 0,1 0-1 0 0,-1 0 1 0 0,1 0 0 0 0,-1 1 0 0 0,1-1 0 0 0,0 0-1 0 0,3-2 1 0 0,20-26 323 0 0,28-47 0 0 0,-47 69-410 0 0,1-1 1 0 0,0 1 0 0 0,0 1 0 0 0,1-1 0 0 0,0 1 0 0 0,1 0 0 0 0,0 1 0 0 0,0 0 0 0 0,18-10 0 0 0,-19 13-103 0 0,-1 0 0 0 0,1 1 1 0 0,-1 0-1 0 0,1 0 1 0 0,0 1-1 0 0,0 0 0 0 0,0 0 1 0 0,0 1-1 0 0,1 0 0 0 0,-1 0 1 0 0,0 1-1 0 0,0 0 0 0 0,1 1 1 0 0,11 2-1 0 0,-13-2 4 0 0,0 2 0 0 0,-1-1 0 0 0,1 1 0 0 0,0 0-1 0 0,-1 1 1 0 0,0-1 0 0 0,0 1 0 0 0,0 0 0 0 0,0 1 0 0 0,-1-1-1 0 0,1 1 1 0 0,8 11 0 0 0,1 4-10 0 0,0 1 0 0 0,16 30 0 0 0,-11-18-31 0 0,-8-13 42 0 0,0 0 0 0 0,-2 0-1 0 0,0 1 1 0 0,7 22 0 0 0,-15-35 15 0 0,0 0-1 0 0,0 0 0 0 0,-1-1 1 0 0,0 1-1 0 0,0 0 0 0 0,-1 0 0 0 0,0 0 1 0 0,0 0-1 0 0,-1 0 0 0 0,0 0 0 0 0,-1 0 1 0 0,0 0-1 0 0,0-1 0 0 0,0 1 0 0 0,-5 9 1 0 0,0-4 69 0 0,0 0 1 0 0,-1-1-1 0 0,0 0 0 0 0,-1 0 1 0 0,-1 0-1 0 0,0-2 1 0 0,-14 14-1 0 0,7-10 0 0 0,0-1 0 0 0,0-1 1 0 0,-1-1-1 0 0,-28 14 0 0 0,34-20-103 0 0,0 1-1 0 0,1 1 1 0 0,-1 0 0 0 0,1 1 0 0 0,1 0-1 0 0,0 0 1 0 0,0 1 0 0 0,0 1 0 0 0,1-1-1 0 0,-8 13 1 0 0,16-20-20 0 0,0-1 0 0 0,0 1-1 0 0,0-1 1 0 0,0 1 0 0 0,0 0 0 0 0,1-1 0 0 0,-1 1-1 0 0,1 0 1 0 0,-1 0 0 0 0,1-1 0 0 0,0 1 0 0 0,-1 0-1 0 0,1 0 1 0 0,0 0 0 0 0,0-1 0 0 0,0 1 0 0 0,0 0-1 0 0,1 3 1 0 0,0-4-45 0 0,0 1 0 0 0,0-1 0 0 0,0 0 0 0 0,0 1 0 0 0,0-1 0 0 0,0 0-1 0 0,0 0 1 0 0,0 0 0 0 0,0 0 0 0 0,0 0 0 0 0,1 0 0 0 0,-1 0 0 0 0,0-1 0 0 0,1 1 0 0 0,-1 0 0 0 0,0-1-1 0 0,1 1 1 0 0,-1-1 0 0 0,1 1 0 0 0,-1-1 0 0 0,1 0 0 0 0,2 1 0 0 0,7 0-940 0 0,0 0 0 0 0,12-1 0 0 0,6 0-1951 0 0,-5 1 336 0 0</inkml:trace>
</inkml:ink>
</file>

<file path=ppt/ink/ink6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9.4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36 1648 0 0,'-32'6'9827'0'0,"23"-5"-7789"0"0,1 0 0 0 0,-15 5 0 0 0,21-5-1676 0 0,0 0 0 0 0,-1 0 0 0 0,1 0 0 0 0,0 0 0 0 0,-1 0 0 0 0,1 1 0 0 0,0-1 0 0 0,0 1 0 0 0,0 0 0 0 0,0-1 0 0 0,0 1 0 0 0,1 0 0 0 0,-3 3 0 0 0,4-5-338 0 0,0 0 0 0 0,0 0 0 0 0,0 0-1 0 0,0 0 1 0 0,0 0 0 0 0,0 0 0 0 0,0 0 0 0 0,0 0 0 0 0,0 1 0 0 0,0-1 0 0 0,0 0 0 0 0,-1 0-1 0 0,1 0 1 0 0,0 0 0 0 0,0 0 0 0 0,0 0 0 0 0,0 0 0 0 0,0 0 0 0 0,0 0 0 0 0,0 1 0 0 0,0-1 0 0 0,0 0-1 0 0,0 0 1 0 0,0 0 0 0 0,0 0 0 0 0,0 0 0 0 0,0 0 0 0 0,0 0 0 0 0,1 0 0 0 0,-1 0 0 0 0,0 0 0 0 0,0 1-1 0 0,0-1 1 0 0,0 0 0 0 0,0 0 0 0 0,0 0 0 0 0,0 0 0 0 0,0 0 0 0 0,0 0 0 0 0,0 0 0 0 0,0 0-1 0 0,0 0 1 0 0,0 0 0 0 0,0 0 0 0 0,0 0 0 0 0,1 0 0 0 0,-1 0 0 0 0,0 0 0 0 0,0 1 0 0 0,0-1 0 0 0,0 0-1 0 0,0 0 1 0 0,0 0 0 0 0,0 0 0 0 0,0 0 0 0 0,0 0 0 0 0,1 0 0 0 0,-1 0 0 0 0,0 0 0 0 0,0 0-1 0 0,11-2 461 0 0,11-4-223 0 0,10-7-85 0 0,65-23 28 0 0,-79 31-139 0 0,1 0 0 0 0,0 1 0 0 0,27-2 0 0 0,-45 6-53 0 0,1 0 0 0 0,0 0 0 0 0,0 1 0 0 0,-1-1 0 0 0,1 0 0 0 0,0 1 0 0 0,0-1 0 0 0,-1 1-1 0 0,1-1 1 0 0,-1 1 0 0 0,1 0 0 0 0,0 0 0 0 0,-1-1 0 0 0,1 1 0 0 0,-1 0 0 0 0,0 1 0 0 0,1-1 0 0 0,-1 0 0 0 0,0 0 0 0 0,0 0 0 0 0,0 1 0 0 0,0-1 0 0 0,0 1 0 0 0,0-1 0 0 0,0 1 0 0 0,0-1 0 0 0,0 1 0 0 0,-1-1 0 0 0,1 1 0 0 0,0 3 0 0 0,2 5 47 0 0,-1 1-1 0 0,0 0 1 0 0,1 21 0 0 0,-1-14 4 0 0,-1 0-26 0 0,2 0 0 0 0,0 0-1 0 0,1 0 1 0 0,1 0 0 0 0,1-1 0 0 0,0 1-1 0 0,2-1 1 0 0,-1-1 0 0 0,2 0 0 0 0,14 21-1 0 0,-20-34-64 0 0,-1 1 0 0 0,1-1 0 0 0,-1-1-1 0 0,1 1 1 0 0,0 0 0 0 0,0-1-1 0 0,1 1 1 0 0,-1-1 0 0 0,0 0 0 0 0,1 0-1 0 0,-1 0 1 0 0,1-1 0 0 0,0 1 0 0 0,-1-1-1 0 0,1 0 1 0 0,4 1 0 0 0,-5-2-145 0 0,0 0 1 0 0,0 0 0 0 0,0 0-1 0 0,0 0 1 0 0,0-1-1 0 0,0 1 1 0 0,0-1-1 0 0,0 0 1 0 0,-1 0 0 0 0,1 0-1 0 0,0 0 1 0 0,0 0-1 0 0,-1 0 1 0 0,1-1-1 0 0,-1 0 1 0 0,1 1 0 0 0,-1-1-1 0 0,0 0 1 0 0,0 0-1 0 0,0 0 1 0 0,0 0-1 0 0,2-3 1 0 0,1-1-1199 0 0,-1 0-1 0 0,1 0 1 0 0,-1 0 0 0 0,-1 0-1 0 0,1-1 1 0 0,3-8 0 0 0,-3 0-690 0 0</inkml:trace>
</inkml:ink>
</file>

<file path=ppt/ink/ink6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3:59.6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384 9 8 0 0,'0'0'245'0'0,"0"-1"0"0"0,0 1-1 0 0,0 0 1 0 0,0-1 0 0 0,0 1 0 0 0,0-1-1 0 0,0 1 1 0 0,0 0 0 0 0,-1-1 0 0 0,1 1-1 0 0,0-1 1 0 0,0 1 0 0 0,-1 0 0 0 0,1-1 0 0 0,0 1-1 0 0,0 0 1 0 0,-1 0 0 0 0,1-1 0 0 0,0 1-1 0 0,-1 0 1 0 0,1 0 0 0 0,0-1 0 0 0,-1 1 0 0 0,1 0-1 0 0,-1 0 1 0 0,1 0 0 0 0,0-1 0 0 0,-1 1-1 0 0,1 0 1 0 0,-1 0 0 0 0,1 0 0 0 0,0 0-1 0 0,-1 0 1 0 0,1 0 0 0 0,-1 0 0 0 0,1 0 0 0 0,-1 0-1 0 0,1 0 1 0 0,0 0 0 0 0,-1 0 0 0 0,1 1-1 0 0,-1-1 1 0 0,1 0 0 0 0,0 0 0 0 0,-1 0 0 0 0,1 0-1 0 0,-1 1 1 0 0,1-1 0 0 0,0 0 0 0 0,-1 1-1 0 0,-18 18 6920 0 0,13-12-6723 0 0,-32 31 2422 0 0,-2 3-1565 0 0,-55 44 0 0 0,64-61-1177 0 0,-3 1-70 0 0,-51 50 0 0 0,83-72-146 0 0,0-1 1 0 0,0 1-1 0 0,0 0 1 0 0,0 0-1 0 0,0 0 1 0 0,0 0-1 0 0,1 0 1 0 0,-2 6-1 0 0,2-8-38 0 0,1-1 1 0 0,0 1-1 0 0,0 0 0 0 0,0-1 1 0 0,0 1-1 0 0,0 0 0 0 0,0-1 1 0 0,0 1-1 0 0,0 0 0 0 0,0-1 1 0 0,0 1-1 0 0,0 0 1 0 0,0-1-1 0 0,1 1 0 0 0,-1 0 1 0 0,0-1-1 0 0,1 1 0 0 0,-1 0 1 0 0,1 0-1 0 0,-1 0-191 0 0,1-1 0 0 0,0 1-1 0 0,0-1 1 0 0,-1 1 0 0 0,1-1 0 0 0,0 1 0 0 0,0-1-1 0 0,0 0 1 0 0,0 1 0 0 0,0-1 0 0 0,-1 0 0 0 0,1 0-1 0 0,0 1 1 0 0,0-1 0 0 0,0 0 0 0 0,0 0 0 0 0,0 0-1 0 0,1 0 1 0 0,8 0-2995 0 0</inkml:trace>
</inkml:ink>
</file>

<file path=ppt/ink/ink6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0.1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17 2024 0 0,'-6'-11'5890'0'0,"6"11"-5706"0"0,-1 0 0 0 0,1 0-1 0 0,0-1 1 0 0,0 1 0 0 0,0 0-1 0 0,0-1 1 0 0,0 1 0 0 0,0 0-1 0 0,-1 0 1 0 0,1-1 0 0 0,0 1 0 0 0,0 0-1 0 0,0 0 1 0 0,-1 0 0 0 0,1-1-1 0 0,0 1 1 0 0,0 0 0 0 0,-1 0-1 0 0,1 0 1 0 0,0 0 0 0 0,-1-1-1 0 0,1 1 1 0 0,0 0 0 0 0,0 0 0 0 0,-1 0-1 0 0,1 0 1 0 0,0 0 0 0 0,-1 0-1 0 0,1 0 1 0 0,0 0 0 0 0,0 0-1 0 0,-1 0 1 0 0,1 0 0 0 0,0 0-1 0 0,-1 0 1 0 0,2 8 4573 0 0,7 9-3656 0 0,-6-14-668 0 0,50 90 1397 0 0,-22-42-1583 0 0,-12-20-185 0 0,32 44 1 0 0,-49-74-94 0 0,-1 0 1 0 0,1 0-1 0 0,1 0 1 0 0,-1 0 0 0 0,0 0-1 0 0,0 0 1 0 0,0 0-1 0 0,0 0 1 0 0,1-1-1 0 0,-1 1 1 0 0,0 0 0 0 0,1-1-1 0 0,-1 1 1 0 0,0-1-1 0 0,1 1 1 0 0,1-1 0 0 0,-2 0-120 0 0,0 0 1 0 0,-1 0 0 0 0,1 0 0 0 0,-1 0 0 0 0,1 0 0 0 0,0-1 0 0 0,-1 1-1 0 0,1 0 1 0 0,-1 0 0 0 0,1-1 0 0 0,-1 1 0 0 0,1 0 0 0 0,-1-1 0 0 0,1 1-1 0 0,-1-1 1 0 0,1 1 0 0 0,-1 0 0 0 0,1-1 0 0 0,-1 1 0 0 0,1-1 0 0 0,-1 0-1 0 0,0 1 1 0 0,0-1 0 0 0,1 1 0 0 0,-1-1 0 0 0,0 1 0 0 0,0-1 0 0 0,1 0-1 0 0,-1 1 1 0 0,0-1 0 0 0,0 0 0 0 0,0 1 0 0 0,0-1 0 0 0,0 1 0 0 0,0-1-1 0 0,0 0 1 0 0,0 1 0 0 0,0-1 0 0 0,-1 0 0 0 0,1 0-156 0 0,0 0 0 0 0,0 0-1 0 0,0 1 1 0 0,0-1 0 0 0,0 0 0 0 0,-1 0 0 0 0,1 1 0 0 0,0-1-1 0 0,0 0 1 0 0,-1 1 0 0 0,1-1 0 0 0,-1 0 0 0 0,1 1 0 0 0,-1-1 0 0 0,1 1-1 0 0,-1-1 1 0 0,1 0 0 0 0,-1 1 0 0 0,1-1 0 0 0,-1 1 0 0 0,0 0-1 0 0,1-1 1 0 0,-1 1 0 0 0,1-1 0 0 0,-1 1 0 0 0,-1 0 0 0 0,-20-6-4463 0 0,19 6 4096 0 0,-5-2-794 0 0</inkml:trace>
</inkml:ink>
</file>

<file path=ppt/ink/ink6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0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115 133 208 0 0,'-1'0'33'0'0,"-3"-2"1048"0"0,0 0 0 0 0,-1 0 0 0 0,1 0 0 0 0,0 0 0 0 0,-5-4 0 0 0,7 5-646 0 0,1-1-1 0 0,0 1 1 0 0,0 0-1 0 0,0 0 1 0 0,0-1-1 0 0,0 1 1 0 0,0 0 0 0 0,1-1-1 0 0,-1 1 1 0 0,0-1-1 0 0,1 1 1 0 0,-1-1-1 0 0,1 1 1 0 0,0-1-1 0 0,-1 0 1 0 0,1 1-1 0 0,0-1 1 0 0,0 0-1 0 0,0-1 1 0 0,0-1 73 0 0,0 1 0 0 0,0-1 0 0 0,0 1 0 0 0,1-1 0 0 0,0 1 0 0 0,-1 0 0 0 0,3-6 0 0 0,-2 7-401 0 0,1-1 1 0 0,-1 1 0 0 0,1 0-1 0 0,0 0 1 0 0,0-1 0 0 0,0 1-1 0 0,0 0 1 0 0,0 1 0 0 0,0-1-1 0 0,1 0 1 0 0,-1 1 0 0 0,0-1-1 0 0,1 1 1 0 0,4-2 0 0 0,5-2-77 0 0,0 1 0 0 0,0 1 1 0 0,0 0-1 0 0,1 1 1 0 0,-1 0-1 0 0,1 1 0 0 0,12 0 1 0 0,3 0 22 0 0,7 1-9 0 0,-48 0 5 0 0,-1 1 0 0 0,0 1 0 0 0,0 0-1 0 0,1 1 1 0 0,-1 1 0 0 0,1 0 0 0 0,-24 11-1 0 0,18-6 40 0 0,0 2-1 0 0,0 0 1 0 0,1 1-1 0 0,-22 20 0 0 0,36-29-23 0 0,0 1 0 0 0,0 0 0 0 0,0 0-1 0 0,0 0 1 0 0,1 1 0 0 0,-1 0 0 0 0,1-1-1 0 0,-4 11 1 0 0,7-15-64 0 0,0 0 0 0 0,0 0 0 0 0,0 0-1 0 0,0 0 1 0 0,0 0 0 0 0,0 0 0 0 0,0 0-1 0 0,0 0 1 0 0,0 0 0 0 0,0 1 0 0 0,0-1 0 0 0,0 0-1 0 0,0 0 1 0 0,0 0 0 0 0,0 0 0 0 0,0 0-1 0 0,0 0 1 0 0,0 0 0 0 0,0 0 0 0 0,0 0 0 0 0,0 1-1 0 0,0-1 1 0 0,0 0 0 0 0,0 0 0 0 0,0 0-1 0 0,0 0 1 0 0,0 0 0 0 0,0 0 0 0 0,0 0 0 0 0,0 0-1 0 0,0 0 1 0 0,0 0 0 0 0,1 0 0 0 0,-1 0-1 0 0,0 0 1 0 0,0 0 0 0 0,0 0 0 0 0,0 0 0 0 0,0 0-1 0 0,0 1 1 0 0,0-1 0 0 0,0 0 0 0 0,0 0-1 0 0,0 0 1 0 0,1 0 0 0 0,-1 0 0 0 0,0 0 0 0 0,0 0-1 0 0,0 0 1 0 0,8-2-10 0 0,6-4-29 0 0,26-20-28 0 0,-25 15 30 0 0,-1 2 0 0 0,2-1 0 0 0,-1 2 0 0 0,1 0 0 0 0,0 1 0 0 0,27-9-1 0 0,-27 12 110 0 0,-12 3-47 0 0,0-1 0 0 0,0 1 0 0 0,0 0 0 0 0,9 0 0 0 0,-27 8 119 0 0,6-2-139 0 0,1-1 21 0 0,-28 15 33 0 0,33-18-66 0 0,1 0 0 0 0,-1 0 1 0 0,0 0-1 0 0,1 0 0 0 0,-1 1 1 0 0,1-1-1 0 0,0 1 0 0 0,-1-1 1 0 0,1 1-1 0 0,0-1 0 0 0,0 1 1 0 0,0 0-1 0 0,0 0 0 0 0,0-1 1 0 0,-1 4-1 0 0,2-4-12 0 0,0-1 1 0 0,0 0-1 0 0,0 1 1 0 0,0-1-1 0 0,0 1 0 0 0,0-1 1 0 0,0 1-1 0 0,0-1 1 0 0,0 0-1 0 0,0 1 0 0 0,0-1 1 0 0,1 1-1 0 0,-1-1 1 0 0,0 0-1 0 0,0 1 0 0 0,0-1 1 0 0,0 1-1 0 0,1-1 1 0 0,-1 0-1 0 0,0 1 0 0 0,0-1 1 0 0,1 0-1 0 0,-1 0 1 0 0,0 1-1 0 0,1-1 0 0 0,-1 0 1 0 0,0 1-1 0 0,1-1 1 0 0,15 4-1338 0 0,16-6-6743 0 0,-32 2 7911 0 0,17-3-4626 0 0</inkml:trace>
</inkml:ink>
</file>

<file path=ppt/ink/ink6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1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313 70 512 0 0,'0'-1'43'0'0,"-3"-6"905"0"0,1-1-1 0 0,-2 1 0 0 0,1 0 0 0 0,-1 0 0 0 0,-5-8 0 0 0,8 13-714 0 0,0 1 0 0 0,0 0 0 0 0,-1 0-1 0 0,1-1 1 0 0,0 1 0 0 0,0 0-1 0 0,-1 0 1 0 0,1 0 0 0 0,-1 0 0 0 0,1 0-1 0 0,-1 1 1 0 0,1-1 0 0 0,-1 0 0 0 0,0 1-1 0 0,1-1 1 0 0,-1 1 0 0 0,1-1-1 0 0,-1 1 1 0 0,0 0 0 0 0,0 0 0 0 0,1 0-1 0 0,-1 0 1 0 0,0 0 0 0 0,0 0 0 0 0,1 0-1 0 0,-1 0 1 0 0,0 1 0 0 0,1-1-1 0 0,-1 1 1 0 0,1-1 0 0 0,-3 2 0 0 0,-1 1 200 0 0,0-1 0 0 0,0 2 0 0 0,1-1 0 0 0,-1 1 0 0 0,1-1-1 0 0,0 1 1 0 0,0 0 0 0 0,-6 8 0 0 0,-26 40 1399 0 0,31-44-1510 0 0,-15 23 519 0 0,3 2-1 0 0,-23 56 0 0 0,-12 72 476 0 0,46-139-1186 0 0,1 1 0 0 0,1 0 0 0 0,1 0 0 0 0,1 0 0 0 0,1 0 0 0 0,1 0-1 0 0,1 0 1 0 0,1 0 0 0 0,8 36 0 0 0,-6-46-142 0 0,0 0 1 0 0,1 0-1 0 0,0 0 0 0 0,0-1 1 0 0,2 0-1 0 0,0 0 0 0 0,12 16 0 0 0,-12-19-69 0 0,0-1 0 0 0,1 1 0 0 0,0-2 0 0 0,1 1 0 0 0,0-2 0 0 0,0 1 0 0 0,0-1 0 0 0,1 0 0 0 0,20 8 0 0 0,-14-8-431 0 0,0 0 0 0 0,0-2 0 0 0,1 0 0 0 0,21 2 0 0 0,68-1-4691 0 0,-51-5 1721 0 0</inkml:trace>
</inkml:ink>
</file>

<file path=ppt/ink/ink6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1.8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63 1824 0 0,'-6'-9'1654'0'0,"-1"1"0"0"0,0 1 0 0 0,0-1 0 0 0,-9-6 0 0 0,14 12-1228 0 0,0 0 0 0 0,-1 1 1 0 0,1-1-1 0 0,0 1 0 0 0,-1-1 0 0 0,1 1 0 0 0,-1 0 1 0 0,1 0-1 0 0,-1 0 0 0 0,1 0 0 0 0,-1 1 0 0 0,0-1 0 0 0,0 1 1 0 0,1 0-1 0 0,-1-1 0 0 0,0 1 0 0 0,1 0 0 0 0,-1 1 1 0 0,0-1-1 0 0,-4 1 0 0 0,6-1-374 0 0,1 1 0 0 0,0-1-1 0 0,0 0 1 0 0,-1 0 0 0 0,1 0 0 0 0,0 0-1 0 0,0 1 1 0 0,0-1 0 0 0,-1 0 0 0 0,1 0 0 0 0,0 1-1 0 0,0-1 1 0 0,0 0 0 0 0,0 0 0 0 0,0 1-1 0 0,-1-1 1 0 0,1 0 0 0 0,0 0 0 0 0,0 1 0 0 0,0-1-1 0 0,0 0 1 0 0,0 0 0 0 0,0 1 0 0 0,0-1-1 0 0,0 0 1 0 0,0 1 0 0 0,0-1 0 0 0,0 0-1 0 0,0 0 1 0 0,0 1 0 0 0,0-1 0 0 0,0 0 0 0 0,1 0-1 0 0,-1 1 1 0 0,0-1 0 0 0,0 0 0 0 0,0 1-1 0 0,0-1 1 0 0,0 0 0 0 0,1 0 0 0 0,-1 0-1 0 0,0 1 1 0 0,0-1 0 0 0,0 0 0 0 0,1 0 0 0 0,-1 1-1 0 0,10 9 791 0 0,2-5-252 0 0,23 9-1 0 0,6 2-157 0 0,-26-9-319 0 0,-1 1 1 0 0,0 0-1 0 0,-1 1 0 0 0,1 0 0 0 0,-2 1 0 0 0,1 1 0 0 0,-2 0 0 0 0,1 0 0 0 0,-1 1 0 0 0,-1 1 0 0 0,0 0 0 0 0,-1 0 0 0 0,-1 1 0 0 0,0 0 0 0 0,0 0 0 0 0,9 30 0 0 0,-8-15 3 0 0,0 0-1 0 0,-3 1 1 0 0,0 0-1 0 0,-2 0 0 0 0,-1 0 1 0 0,-2 0-1 0 0,0 1 1 0 0,-7 44-1 0 0,1-39-83 0 0,-1 0-1 0 0,-2-1 0 0 0,-2 0 1 0 0,-1 0-1 0 0,-2-1 1 0 0,-30 58-1 0 0,29-69-322 0 0,-1 0 0 0 0,-20 24-1 0 0,-14 9-5351 0 0,39-45 2781 0 0</inkml:trace>
</inkml:ink>
</file>

<file path=ppt/ink/ink6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6.6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52 512 0 0,'-6'-9'1793'0'0,"-15"-19"4205"0"0,20 27-5578 0 0,0 0 0 0 0,0 0 0 0 0,-1 0-1 0 0,1-1 1 0 0,0 1 0 0 0,0 0 0 0 0,-1 1 0 0 0,1-1 0 0 0,-1 0 0 0 0,1 0 0 0 0,-1 0 0 0 0,1 1 0 0 0,-1-1 0 0 0,1 1 0 0 0,-4-1 0 0 0,5 1-325 0 0,-1 0-1 0 0,1 0 1 0 0,-1 0 0 0 0,1 0-1 0 0,0 0 1 0 0,-1-1 0 0 0,1 2 0 0 0,-1-1-1 0 0,1 0 1 0 0,-1 0 0 0 0,1 0 0 0 0,0 0-1 0 0,-1 0 1 0 0,1 0 0 0 0,-1 0-1 0 0,1 0 1 0 0,0 1 0 0 0,-1-1 0 0 0,1 0-1 0 0,0 0 1 0 0,-1 1 0 0 0,1-1-1 0 0,0 0 1 0 0,-1 0 0 0 0,1 1 0 0 0,0-1-1 0 0,-1 0 1 0 0,1 1 0 0 0,0-1-1 0 0,0 0 1 0 0,-1 1 0 0 0,1-1 0 0 0,0 1-1 0 0,0-1 1 0 0,0 0 0 0 0,0 1 0 0 0,0-1-1 0 0,-1 1 1 0 0,1-1 0 0 0,0 0-1 0 0,0 1 1 0 0,0-1 0 0 0,0 1 0 0 0,0-1-1 0 0,0 1 1 0 0,1-1 0 0 0,-1 0-1 0 0,0 1 1 0 0,0-1 0 0 0,0 1 0 0 0,0-1-1 0 0,0 0 1 0 0,0 1 0 0 0,1 0-1 0 0,0 1 118 0 0,0 0-1 0 0,1 1 0 0 0,-1-1 1 0 0,0 0-1 0 0,1 0 0 0 0,0 0 1 0 0,2 3-1 0 0,10 5 151 0 0,0 0 1 0 0,1 0-1 0 0,0-2 0 0 0,30 13 1 0 0,15 9 65 0 0,-34-16-306 0 0,-1 1-1 0 0,-1 2 0 0 0,-1 0 0 0 0,-1 2 0 0 0,26 26 0 0 0,-34-30-102 0 0,1 2 0 0 0,-2 0-1 0 0,0 0 1 0 0,-1 1 0 0 0,-1 1-1 0 0,16 36 1 0 0,-18-32-8 0 0,-1 0 1 0 0,-2 0-1 0 0,6 31 1 0 0,-10-41-6 0 0,-1 0 0 0 0,0 1 1 0 0,-1-1-1 0 0,-1 1 0 0 0,0-1 0 0 0,0 1 1 0 0,-6 18-1 0 0,2-12 8 0 0,-1-1 1 0 0,-11 23-1 0 0,14-36-10 0 0,0 0-1 0 0,0 0 1 0 0,-1 0 0 0 0,0-1 0 0 0,0 1-1 0 0,-1-1 1 0 0,1 0 0 0 0,-1 0 0 0 0,0 0-1 0 0,-8 5 1 0 0,13-10-4 0 0,-1 1-1 0 0,1-1 0 0 0,-1 1 1 0 0,0-1-1 0 0,1 0 1 0 0,-1 1-1 0 0,0-1 1 0 0,1 0-1 0 0,-1 0 1 0 0,0 1-1 0 0,0-1 1 0 0,1 0-1 0 0,-1 0 0 0 0,0 0 1 0 0,0 0-1 0 0,1 0 1 0 0,-1 0-1 0 0,0 0 1 0 0,0 0-1 0 0,1 0 1 0 0,-1 0-1 0 0,0 0 1 0 0,1 0-1 0 0,-2-1 1 0 0,1 0-2 0 0,0 1-1 0 0,1-1 1 0 0,-1 0 0 0 0,0 1 0 0 0,1-1 0 0 0,-1 0 0 0 0,0 0 0 0 0,1 0 0 0 0,-1 0 0 0 0,1 1 0 0 0,0-1 0 0 0,-1 0 0 0 0,1 0 0 0 0,-1 0 0 0 0,1-2 0 0 0,-1-4-17 0 0,0-1 0 0 0,0 0 0 0 0,1-13-1 0 0,0 16 11 0 0,0-46-122 0 0,-1-26-50 0 0,3 1-1 0 0,13-83 1 0 0,-12 146 162 0 0,0 0-1 0 0,0 0 0 0 0,1 1 1 0 0,1 0-1 0 0,0 0 0 0 0,8-14 0 0 0,-9 19 8 0 0,1 0 0 0 0,-1 1 0 0 0,2-1 0 0 0,-1 1 0 0 0,1 0-1 0 0,0 0 1 0 0,0 1 0 0 0,0 0 0 0 0,1 0 0 0 0,-1 0-1 0 0,9-3 1 0 0,8-3-57 0 0,0 1 0 0 0,39-10 1 0 0,52-7-522 0 0,-77 20 246 0 0,20-5-413 0 0,27-6-1326 0 0,-29 2-2593 0 0,-41 11 2266 0 0</inkml:trace>
</inkml:ink>
</file>

<file path=ppt/ink/ink6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7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2 512 0 0,'-2'-1'455'0'0,"0"1"1"0"0,0 0-1 0 0,0-1 0 0 0,0 1 1 0 0,0 0-1 0 0,0 0 0 0 0,0 0 0 0 0,0 1 1 0 0,0-1-1 0 0,0 0 0 0 0,0 1 0 0 0,0 0 1 0 0,0-1-1 0 0,0 1 0 0 0,0 0 1 0 0,0 0-1 0 0,1 0 0 0 0,-1 0 0 0 0,0 0 1 0 0,-2 3-1 0 0,2-3-37 0 0,0 1 1 0 0,0 0-1 0 0,0 0 0 0 0,0 0 0 0 0,0 1 1 0 0,0-1-1 0 0,1 0 0 0 0,-1 1 1 0 0,1-1-1 0 0,-1 1 0 0 0,1-1 1 0 0,0 1-1 0 0,0 0 0 0 0,0 3 0 0 0,1-5-349 0 0,-1-1-1 0 0,1 1 0 0 0,0 0 1 0 0,0-1-1 0 0,0 1 0 0 0,0-1 1 0 0,0 1-1 0 0,1-1 0 0 0,-1 1 0 0 0,0-1 1 0 0,0 1-1 0 0,0-1 0 0 0,0 1 1 0 0,1-1-1 0 0,-1 1 0 0 0,0-1 0 0 0,0 1 1 0 0,1-1-1 0 0,-1 1 0 0 0,0-1 1 0 0,1 1-1 0 0,-1-1 0 0 0,0 0 0 0 0,1 1 1 0 0,-1-1-1 0 0,1 0 0 0 0,0 1 1 0 0,0 0 28 0 0,1-1 1 0 0,0 1-1 0 0,-1 0 1 0 0,1-1-1 0 0,0 0 1 0 0,-1 1-1 0 0,1-1 1 0 0,3 0-1 0 0,4 0 27 0 0,-1-1 1 0 0,15-2-1 0 0,-21 3-94 0 0,56-12 228 0 0,-19 4-519 0 0,49-3 0 0 0,-87 10 106 0 0,1 1-1 0 0,-1 0 1 0 0,0 0 0 0 0,1 1-1 0 0,-1-1 1 0 0,0 0-1 0 0,1 0 1 0 0,-1 1 0 0 0,0-1-1 0 0,0 0 1 0 0,2 2 0 0 0,-3-2 50 0 0,1 0 0 0 0,-1 0 0 0 0,0 1 0 0 0,0-1 0 0 0,1 0 0 0 0,-1 1 0 0 0,0-1 0 0 0,0 0 0 0 0,1 1 0 0 0,-1-1 0 0 0,0 0 1 0 0,0 1-1 0 0,0-1 0 0 0,0 1 0 0 0,0-1 0 0 0,0 0 0 0 0,0 1 0 0 0,1-1 0 0 0,-1 0 0 0 0,0 1 0 0 0,0-1 0 0 0,0 1 0 0 0,-1-1 1 0 0,1 0-1 0 0,0 1 0 0 0,0-1 0 0 0,0 1 0 0 0,0-1 0 0 0,0 0 0 0 0,0 1 0 0 0,0-1 0 0 0,-1 0 0 0 0,1 1 0 0 0,0-1 0 0 0,0 0 1 0 0,-1 1-1 0 0,1-1 0 0 0,0 0 0 0 0,0 0 0 0 0,-1 1 0 0 0,1-1 0 0 0,-1 0 0 0 0,-6 8-1121 0 0</inkml:trace>
</inkml:ink>
</file>

<file path=ppt/ink/ink6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7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2224 0 0,'4'-1'11467'0'0,"17"3"-8210"0"0,47 13-1717 0 0,-46-10-1612 0 0,0 0 1 0 0,45 3-1 0 0,-37-8-751 0 0,32-4 0 0 0,-1-6-3937 0 0,-33 4 1471 0 0</inkml:trace>
</inkml:ink>
</file>

<file path=ppt/ink/ink6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8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76 592 0 0,'-2'-3'537'0'0,"1"0"0"0"0,-1-1 0 0 0,0 1 0 0 0,0 0 0 0 0,0 0 0 0 0,-1 1 0 0 0,1-1 0 0 0,-1 0 0 0 0,1 1 0 0 0,-1 0 0 0 0,0-1 0 0 0,0 1-1 0 0,0 0 1 0 0,0 0 0 0 0,0 1 0 0 0,-1-1 0 0 0,-5-1 0 0 0,6 2-230 0 0,0 1 0 0 0,-1-1-1 0 0,1 1 1 0 0,0 0 0 0 0,0 0-1 0 0,0 0 1 0 0,-1 1-1 0 0,1-1 1 0 0,0 1 0 0 0,0 0-1 0 0,0 0 1 0 0,0 0 0 0 0,0 0-1 0 0,0 0 1 0 0,0 1 0 0 0,0-1-1 0 0,1 1 1 0 0,-1 0 0 0 0,0 0-1 0 0,-2 3 1 0 0,-3 2 88 0 0,0 1 1 0 0,1 1 0 0 0,0-1-1 0 0,0 1 1 0 0,1 1-1 0 0,0-1 1 0 0,1 1 0 0 0,0 0-1 0 0,1 0 1 0 0,0 0-1 0 0,0 1 1 0 0,1-1-1 0 0,-2 17 1 0 0,2-7-106 0 0,0 0 0 0 0,2 0-1 0 0,0 0 1 0 0,1 1 0 0 0,1-1 0 0 0,6 30 0 0 0,-5-40-260 0 0,1 1-1 0 0,-1-1 1 0 0,2 0 0 0 0,-1-1-1 0 0,2 1 1 0 0,-1-1 0 0 0,1 1-1 0 0,1-2 1 0 0,-1 1 0 0 0,2 0-1 0 0,-1-1 1 0 0,1 0 0 0 0,0-1-1 0 0,1 1 1 0 0,0-2 0 0 0,0 1 0 0 0,0-1-1 0 0,1 0 1 0 0,0 0 0 0 0,0-1-1 0 0,0-1 1 0 0,11 5 0 0 0,-7-4-90 0 0,0-1 0 0 0,0 0 0 0 0,0-1 0 0 0,1 0 0 0 0,-1-1 0 0 0,23 1 0 0 0,-26-3-38 0 0,0-1 0 0 0,0 0 0 0 0,0 0-1 0 0,0-1 1 0 0,0 0 0 0 0,0-1 0 0 0,-1 0 0 0 0,1-1 0 0 0,15-8 0 0 0,-18 8 25 0 0,-1 1-1 0 0,1-2 0 0 0,-1 1 0 0 0,1-1 1 0 0,-1 0-1 0 0,-1-1 0 0 0,1 1 1 0 0,-1-1-1 0 0,0 0 0 0 0,0 0 0 0 0,-1-1 1 0 0,0 1-1 0 0,0-1 0 0 0,0 0 0 0 0,-1 0 1 0 0,0-1-1 0 0,0 1 0 0 0,-1-1 0 0 0,0 1 1 0 0,2-15-1 0 0,0-5-6 0 0,-1-1 0 0 0,-1 0 0 0 0,-2 0 0 0 0,-3-33 0 0 0,1 42 55 0 0,-1 0 0 0 0,-1 0 0 0 0,-1 1 0 0 0,0 0 0 0 0,-1-1 0 0 0,-1 2 0 0 0,-10-19 0 0 0,14 31 34 0 0,0 1 0 0 0,0-1-1 0 0,0 1 1 0 0,-1 0 0 0 0,0 0 0 0 0,1 0 0 0 0,-1 0-1 0 0,-1 1 1 0 0,1-1 0 0 0,0 1 0 0 0,-1 0 0 0 0,-8-4 0 0 0,5 4 19 0 0,1 0 0 0 0,-1 1 0 0 0,0 0 0 0 0,0 0 0 0 0,0 0 0 0 0,0 1 0 0 0,-16 0 0 0 0,11 2 45 0 0,0 0 1 0 0,0 0 0 0 0,0 1 0 0 0,0 1 0 0 0,0 0 0 0 0,1 1-1 0 0,-1 0 1 0 0,1 1 0 0 0,0 0 0 0 0,-16 11 0 0 0,17-8-54 0 0,0 0 0 0 0,1 1-1 0 0,0 0 1 0 0,0 0 0 0 0,1 2 0 0 0,1-1 0 0 0,-1 1 0 0 0,-11 21-1 0 0,15-24-72 0 0,1 1-1 0 0,0-1 1 0 0,0 1-1 0 0,1 0 1 0 0,0 0-1 0 0,1 0 1 0 0,0 0-1 0 0,0 0 1 0 0,1 0-1 0 0,0 1 1 0 0,1-1-1 0 0,0 0 1 0 0,2 16-1 0 0,-1-19-395 0 0,1-1 0 0 0,-1 0 0 0 0,2 0-1 0 0,-1 0 1 0 0,0 0 0 0 0,1 0 0 0 0,0 0 0 0 0,0 0 0 0 0,0-1-1 0 0,1 0 1 0 0,0 1 0 0 0,0-1 0 0 0,0-1 0 0 0,7 7 0 0 0,11 4-2733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18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224 168 2272 0 0,'-30'-4'9813'0'0,"2"5"-4294"0"0,25 0-5190 0 0,-1-1-1 0 0,1 1 0 0 0,-1 0 1 0 0,1 1-1 0 0,-1-1 1 0 0,1 0-1 0 0,0 1 0 0 0,0 0 1 0 0,-1 0-1 0 0,1 0 1 0 0,1 0-1 0 0,-1 0 0 0 0,0 1 1 0 0,-3 3-1 0 0,-4 5 24 0 0,0 0-1 0 0,0 1 1 0 0,1 1 0 0 0,1-1-1 0 0,0 2 1 0 0,0-1 0 0 0,2 1-1 0 0,0 0 1 0 0,0 0-1 0 0,1 1 1 0 0,-4 22 0 0 0,3-6-47 0 0,2 1 1 0 0,1 0-1 0 0,2 0 1 0 0,4 57-1 0 0,-1-77-285 0 0,0-1-1 0 0,0 0 0 0 0,1 0 1 0 0,0 0-1 0 0,1 0 1 0 0,0 0-1 0 0,1-1 1 0 0,0 1-1 0 0,1-1 0 0 0,0-1 1 0 0,0 1-1 0 0,1-1 1 0 0,0 0-1 0 0,1 0 1 0 0,0-1-1 0 0,17 13 0 0 0,-11-11-63 0 0,0-1-1 0 0,1 0 0 0 0,0-1 0 0 0,0-1 0 0 0,1 0 0 0 0,0-2 0 0 0,0 1 1 0 0,0-2-1 0 0,1 0 0 0 0,0-1 0 0 0,-1-1 0 0 0,1 0 0 0 0,26-2 0 0 0,-36-1-19 0 0,0 0 0 0 0,0 0 0 0 0,0-1 0 0 0,0 0 0 0 0,-1 0 0 0 0,1-1 0 0 0,-1 0 0 0 0,1 0-1 0 0,-1-1 1 0 0,0 0 0 0 0,8-6 0 0 0,1-2-101 0 0,-1 0-1 0 0,-1-1 1 0 0,14-18-1 0 0,-18 20 131 0 0,-2 0 0 0 0,0-1 0 0 0,0 0 0 0 0,-1 0 0 0 0,0 0 0 0 0,-1-1 0 0 0,-1 0 0 0 0,0 0 0 0 0,3-23 0 0 0,-2 8-10 0 0,-3-1 0 0 0,0 0 0 0 0,-4-44 0 0 0,-4 15-63 0 0,-2 0 1 0 0,-3 1-1 0 0,-24-74 1 0 0,31 119 126 0 0,0 0 0 0 0,0 1 0 0 0,-2-1 0 0 0,1 1 0 0 0,-12-16 0 0 0,14 22 5 0 0,0 1 0 0 0,-1 1-1 0 0,1-1 1 0 0,-1 0 0 0 0,0 1-1 0 0,0-1 1 0 0,0 1-1 0 0,0 1 1 0 0,-1-1 0 0 0,0 0-1 0 0,1 1 1 0 0,-1 0 0 0 0,0 0-1 0 0,0 0 1 0 0,0 1 0 0 0,-5-1-1 0 0,-2 0 33 0 0,1 2-1 0 0,0-1 1 0 0,-1 2 0 0 0,1 0-1 0 0,0 0 1 0 0,-1 1-1 0 0,1 0 1 0 0,0 1-1 0 0,0 0 1 0 0,1 1 0 0 0,-19 8-1 0 0,12-3 18 0 0,-1 1 1 0 0,2 0-1 0 0,0 1 0 0 0,0 1 1 0 0,1 0-1 0 0,-14 15 0 0 0,14-12-78 0 0,1 1 0 0 0,1 1 0 0 0,0 0-1 0 0,2 0 1 0 0,0 1 0 0 0,1 0-1 0 0,0 1 1 0 0,-8 24 0 0 0,15-32-465 0 0,0-1 0 0 0,1 1 0 0 0,0-1 0 0 0,1 1 0 0 0,0 0 0 0 0,0 0 0 0 0,2 17 0 0 0,1-19-574 0 0,-1-1-1 0 0,1 0 1 0 0,0 0 0 0 0,1 1 0 0 0,0-2 0 0 0,0 1-1 0 0,0 0 1 0 0,1-1 0 0 0,1 1 0 0 0,8 11 0 0 0,11 7-2281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6:10:50.88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72 167 3521 0 0,'5'-2'7552'0'0,"-1"-2"-3819"0"0,-4 3-3654 0 0,0 1 1 0 0,1-1 0 0 0,-1 1 0 0 0,0-1 0 0 0,1 1-1 0 0,-1-1 1 0 0,1 1 0 0 0,-1-1 0 0 0,1 1-1 0 0,-1 0 1 0 0,1-1 0 0 0,-1 1 0 0 0,1 0 0 0 0,0-1-1 0 0,0 1 1 0 0,5-6 1051 0 0,-6 6-1099 0 0,0 0-1 0 0,0 0 1 0 0,0 0 0 0 0,1 0-1 0 0,-1 0 1 0 0,0 0 0 0 0,0 0-1 0 0,0 0 1 0 0,0 0 0 0 0,0-1-1 0 0,0 1 1 0 0,0 0 0 0 0,0 0-1 0 0,0 0 1 0 0,0 0 0 0 0,0 0-1 0 0,0 0 1 0 0,0-1 0 0 0,0 1-1 0 0,0 0 1 0 0,0 0 0 0 0,0 0-1 0 0,0 0 1 0 0,0 0 0 0 0,0 0-1 0 0,0-1 1 0 0,0 1 0 0 0,0 0-1 0 0,0 0 1 0 0,0 0 0 0 0,0 0-1 0 0,0 0 1 0 0,0 0 0 0 0,0 0-1 0 0,0-1 1 0 0,0 1 0 0 0,-1 0-1 0 0,1 0 1 0 0,0 0 0 0 0,0 0-1 0 0,0 0 1 0 0,0 0 0 0 0,0 0-1 0 0,0 0 1 0 0,0 0 0 0 0,0 0-1 0 0,-1 0 1 0 0,1-1-1 0 0,0 1 1 0 0,0 0 0 0 0,0 0-1 0 0,0 0 1 0 0,0 0 0 0 0,0 0-1 0 0,-1 0 1 0 0,1 0 0 0 0,0 0-1 0 0,0 0 1 0 0,0 0 0 0 0,0 0-1 0 0,0 0 1 0 0,0 0 0 0 0,-1 0-1 0 0,1 0 1 0 0,0 1 369 0 0,0-2-382 0 0,0 1 0 0 0,0-1 0 0 0,0 1 0 0 0,0 0 0 0 0,0-1 0 0 0,0 1 0 0 0,0-1 0 0 0,0 1 0 0 0,0 0 0 0 0,0-1 0 0 0,0 1 0 0 0,0 0-1 0 0,0-1 1 0 0,0 1 0 0 0,0-1 0 0 0,1 1 0 0 0,-1 0 0 0 0,0-1 0 0 0,0 1 0 0 0,0 0 0 0 0,1-1 0 0 0,-1 1 0 0 0,0 0 0 0 0,0 0 0 0 0,1-1 0 0 0,-1 1 0 0 0,0 0 0 0 0,1 0 0 0 0,0-1 0 0 0,10 3 866 0 0,-10-2-835 0 0,0 1 1 0 0,0-1-1 0 0,0 0 1 0 0,1 0 0 0 0,-1 0-1 0 0,0 1 1 0 0,0-1-1 0 0,1 0 1 0 0,-1 0-1 0 0,1-1 1 0 0,59-9-10 0 0,-54 8 60 0 0,1 0-1 0 0,-1-1 1 0 0,0-1-1 0 0,0 1 1 0 0,0-1-1 0 0,-1 0 1 0 0,1-1-1 0 0,5-5 1 0 0,-9 8-29 0 0,-1 0 0 0 0,0 0 0 0 0,1 0 1 0 0,-1-1-1 0 0,0 1 0 0 0,-1-1 0 0 0,1 0 1 0 0,0 1-1 0 0,-1-1 0 0 0,0 0 0 0 0,1 0 1 0 0,-1 0-1 0 0,0 0 0 0 0,0 0 0 0 0,-1 0 0 0 0,1 0 1 0 0,-1-1-1 0 0,0 1 0 0 0,1 0 0 0 0,-1 0 1 0 0,-1 0-1 0 0,0-5 0 0 0,1 7-52 0 0,-1 0-1 0 0,1 0 1 0 0,-1 0-1 0 0,0 0 0 0 0,0 0 1 0 0,1 0-1 0 0,-1 0 1 0 0,0 0-1 0 0,0 0 1 0 0,0 0-1 0 0,0 1 1 0 0,0-1-1 0 0,0 0 1 0 0,0 1-1 0 0,0-1 0 0 0,0 1 1 0 0,-1-1-1 0 0,1 1 1 0 0,0-1-1 0 0,0 1 1 0 0,0 0-1 0 0,-1 0 1 0 0,-1-1-1 0 0,-31-1 258 0 0,20 1-175 0 0,-1 2 1 0 0,1 0-1 0 0,-1 1 0 0 0,1 0 0 0 0,-1 1 0 0 0,1 0 0 0 0,0 1 0 0 0,0 1 0 0 0,1 1 0 0 0,-23 11 0 0 0,34-15-90 0 0,-3 0 1 0 0,1 0 1 0 0,1 1-1 0 0,-1 0 1 0 0,0 0-1 0 0,1 0 0 0 0,-6 6 1 0 0,8-8-13 0 0,0 1-1 0 0,1-1 1 0 0,-1 0 0 0 0,1 0 0 0 0,-1 0 0 0 0,1 1 0 0 0,0-1 0 0 0,-1 0 0 0 0,1 0 0 0 0,0 1-1 0 0,0-1 1 0 0,0 0 0 0 0,0 1 0 0 0,0-1 0 0 0,0 0 0 0 0,0 0 0 0 0,1 1 0 0 0,-1-1 0 0 0,0 0-1 0 0,1 1 1 0 0,-1-1 0 0 0,1 0 0 0 0,-1 0 0 0 0,1 0 0 0 0,-1 0 0 0 0,1 0 0 0 0,0 1 0 0 0,0-1-1 0 0,1 1 1 0 0,1 1 2 0 0,0 1 0 0 0,0-1 0 0 0,0 0 0 0 0,1 0-1 0 0,-1 0 1 0 0,1 0 0 0 0,0 0 0 0 0,0-1 0 0 0,0 0 0 0 0,0 0-1 0 0,1 0 1 0 0,-1 0 0 0 0,0-1 0 0 0,1 1 0 0 0,-1-1 0 0 0,7 1 0 0 0,6-1-6 0 0,0 0 0 0 0,1 0 0 0 0,17-3 0 0 0,-28 2 9 0 0,-2-1-17 0 0,2 1 8 0 0,0 0 0 0 0,-1-1 1 0 0,1 0-1 0 0,9-3 0 0 0,-15 4 1 0 0,0 0 0 0 0,0-1-1 0 0,0 1 1 0 0,0 0 0 0 0,0-1-1 0 0,0 1 1 0 0,0-1 0 0 0,0 1-1 0 0,0-1 1 0 0,-1 0 0 0 0,1 1-1 0 0,0-1 1 0 0,0 0 0 0 0,0 0 0 0 0,-1 1-1 0 0,1-1 1 0 0,0 0 0 0 0,-1 0-1 0 0,1 0 1 0 0,-1 0 0 0 0,1 0-1 0 0,-1 0 1 0 0,0 0 0 0 0,1 0-1 0 0,-1 0 1 0 0,0 0 0 0 0,0 0-1 0 0,1 0 1 0 0,-1 0 0 0 0,0 0-1 0 0,0 0 1 0 0,0 0 0 0 0,0 0-1 0 0,0 0 1 0 0,-1 0 0 0 0,1-2-1 0 0,-1 0 7 0 0,-1 0 0 0 0,1 0 0 0 0,0 0 0 0 0,-1 0-1 0 0,0 1 1 0 0,0-1 0 0 0,0 0 0 0 0,0 1 0 0 0,0 0-1 0 0,0-1 1 0 0,-1 1 0 0 0,1 0 0 0 0,-1 0 0 0 0,0 0-1 0 0,1 0 1 0 0,-1 1 0 0 0,0-1 0 0 0,0 1 0 0 0,0 0-1 0 0,-6-2 1 0 0,-3-1 0 0 0,0 1-1 0 0,0 1 1 0 0,0 0-1 0 0,-15-1 1 0 0,23 3-4 0 0,-1 0 0 0 0,1 1 0 0 0,0-1 0 0 0,0 1 0 0 0,-1-1 0 0 0,1 1 0 0 0,-6 3 1 0 0,8-3-5 0 0,0-1 0 0 0,0 1 0 0 0,0 0 0 0 0,1 0 0 0 0,-1 0 0 0 0,0 0 0 0 0,1 0 0 0 0,-1 1 0 0 0,1-1 0 0 0,-1 0 0 0 0,1 1 0 0 0,0-1 0 0 0,0 1 0 0 0,0-1 0 0 0,-1 1 0 0 0,1 0 0 0 0,1-1 0 0 0,-1 1 0 0 0,-1 2 0 0 0,2-3 0 0 0,0 1 0 0 0,0-1-1 0 0,0 0 1 0 0,0 1 0 0 0,0-1 0 0 0,0 0 0 0 0,1 1-1 0 0,-1-1 1 0 0,0 0 0 0 0,1 0 0 0 0,-1 1 0 0 0,1-1-1 0 0,-1 0 1 0 0,1 0 0 0 0,0 0 0 0 0,-1 0 0 0 0,1 0 0 0 0,0 0-1 0 0,0 0 1 0 0,0 0 0 0 0,0 0 0 0 0,0 0 0 0 0,0 0-1 0 0,0 0 1 0 0,0 0 0 0 0,0-1 0 0 0,1 2 0 0 0,1-1-2 0 0,0 1 1 0 0,0 0 0 0 0,0-1-1 0 0,0 0 1 0 0,0 1 0 0 0,0-1-1 0 0,1-1 1 0 0,-1 1 0 0 0,6 1-1 0 0,16 0-27 0 0,-19-2-114 0 0,-1 1-1 0 0,1-1 0 0 0,-1 0 1 0 0,1 0-1 0 0,6-1 0 0 0,-11 1 110 0 0,-1 0-1 0 0,1 0 1 0 0,-1 0-1 0 0,1 0 1 0 0,-1 0-1 0 0,1-1 1 0 0,-1 1-1 0 0,1 0 1 0 0,-1 0-1 0 0,1 0 1 0 0,-1-1-1 0 0,0 1 1 0 0,1 0-1 0 0,-1-1 1 0 0,1 1-1 0 0,-1 0 1 0 0,0-1-1 0 0,1 1 1 0 0,-1-1-1 0 0,0 1 1 0 0,1 0-1 0 0,-1-1 1 0 0,0 1-1 0 0,0-1 1 0 0,1 1-1 0 0,-1-1 1 0 0,0 1-1 0 0,0-1 1 0 0,0 1-1 0 0,0-1 1 0 0,0 1-1 0 0,0-1 1 0 0,0 1-1 0 0,0-1 1 0 0,0 0-1 0 0,0 1 1 0 0,0-1-1 0 0,0 1 1 0 0,0-1-1 0 0,-10-22-2529 0 0,6 12-644 0 0,3 6 205 0 0,1 0-205 0 0</inkml:trace>
</inkml:ink>
</file>

<file path=ppt/ink/ink6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09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433 48 1744 0 0,'-1'-3'579'0'0,"1"1"-1"0"0,-1 0 0 0 0,0-1 1 0 0,1 1-1 0 0,-1 0 0 0 0,-1 0 0 0 0,1 0 1 0 0,0 0-1 0 0,0 0 0 0 0,-1 0 1 0 0,1 0-1 0 0,-1 0 0 0 0,1 0 0 0 0,-1 1 1 0 0,0-1-1 0 0,0 1 0 0 0,-3-3 1 0 0,2 3-95 0 0,-1-1 1 0 0,1 1 0 0 0,-1-1 0 0 0,0 1 0 0 0,1 0 0 0 0,-1 1-1 0 0,0-1 1 0 0,1 1 0 0 0,-1-1 0 0 0,-5 1 0 0 0,-2 1 1 0 0,1 0 0 0 0,-1 1 0 0 0,1 0 1 0 0,0 1-1 0 0,0 0 0 0 0,-1 1 0 0 0,-10 5 1 0 0,3 0-74 0 0,1 2 0 0 0,0 0 0 0 0,0 1 1 0 0,1 0-1 0 0,1 1 0 0 0,-22 24 1 0 0,21-19-182 0 0,1 1 1 0 0,1 0 0 0 0,0 1-1 0 0,2 1 1 0 0,-13 25-1 0 0,19-31-151 0 0,0-1 0 0 0,1 1 0 0 0,0 0-1 0 0,1 0 1 0 0,1 0 0 0 0,1 0 0 0 0,0 1-1 0 0,0 29 1 0 0,3-36-68 0 0,0 0 0 0 0,0-1 0 0 0,1 1 0 0 0,0 0-1 0 0,0 0 1 0 0,1-1 0 0 0,0 0 0 0 0,1 1 0 0 0,0-1 0 0 0,0-1 0 0 0,0 1 0 0 0,1 0-1 0 0,1-1 1 0 0,-1 0 0 0 0,1 0 0 0 0,11 10 0 0 0,-4-7-79 0 0,0 0 0 0 0,1-1 0 0 0,0-1-1 0 0,0 0 1 0 0,1-1 0 0 0,22 8 0 0 0,-8-5-1181 0 0,-1-2-1 0 0,49 7 1 0 0,-67-14 173 0 0,0 0-1 0 0,0 0 0 0 0,0-1 1 0 0,0 0-1 0 0,1-1 1 0 0,-1 0-1 0 0,0-1 0 0 0,14-3 1 0 0,-2-4-763 0 0</inkml:trace>
</inkml:ink>
</file>

<file path=ppt/ink/ink6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10.3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54 512 0 0,'-10'-24'1268'0'0,"0"0"5210"0"0,10 24-6375 0 0,0 0-1 0 0,0 0 1 0 0,0 0 0 0 0,-1 0 0 0 0,1 0-1 0 0,0 0 1 0 0,0 0 0 0 0,0-1 0 0 0,0 1-1 0 0,0 0 1 0 0,0 0 0 0 0,0 0 0 0 0,0 0-1 0 0,0 0 1 0 0,0 0 0 0 0,0-1 0 0 0,0 1-1 0 0,0 0 1 0 0,0 0 0 0 0,0 0 0 0 0,0 0-1 0 0,0-1 1 0 0,0 1 0 0 0,0 0 0 0 0,0 0-1 0 0,0 0 1 0 0,0 0 0 0 0,0 0 0 0 0,0 0-1 0 0,0-1 1 0 0,0 1 0 0 0,0 0 0 0 0,0 0 0 0 0,0 0-1 0 0,0 0 1 0 0,0 0 0 0 0,0-1 0 0 0,0 1-1 0 0,0 0 1 0 0,1 0 0 0 0,-1 0 0 0 0,0 0-1 0 0,0 0 1 0 0,0 0 0 0 0,0 0 0 0 0,0 0-1 0 0,0 0 1 0 0,1 0 0 0 0,-1-1 0 0 0,0 1-1 0 0,0 0 1 0 0,0 0 0 0 0,0 0 0 0 0,0 0-1 0 0,1 0 1 0 0,-1 0 0 0 0,0 0 0 0 0,0 0-1 0 0,0 0 1 0 0,0 0 0 0 0,1 0 0 0 0,-1 1 54 0 0,1-1 1 0 0,-1 0 0 0 0,0 0 0 0 0,1 1-1 0 0,-1-1 1 0 0,1 0 0 0 0,-1 0-1 0 0,0 1 1 0 0,1-1 0 0 0,-1 1-1 0 0,0-1 1 0 0,1 0 0 0 0,-1 1 0 0 0,0-1-1 0 0,1 1 1 0 0,-1-1 0 0 0,0 1-1 0 0,0 0 1 0 0,38 115 3962 0 0,-31-95-4011 0 0,2-1 0 0 0,1 0 0 0 0,18 28 0 0 0,-21-37-571 0 0,7 10 579 0 0,-5-13-3006 0 0,1-5-4151 0 0,-8-3 5311 0 0</inkml:trace>
</inkml:ink>
</file>

<file path=ppt/ink/ink6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10.6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56 648 0 0,'-25'8'7273'0'0,"24"-7"-6991"0"0,0-1 0 0 0,0 0-1 0 0,0 1 1 0 0,0-1 0 0 0,0 1-1 0 0,0-1 1 0 0,0 1 0 0 0,0 0-1 0 0,0-1 1 0 0,1 1 0 0 0,-1 0-1 0 0,0 0 1 0 0,0 0-1 0 0,1 0 1 0 0,-1-1 0 0 0,1 1-1 0 0,-1 0 1 0 0,1 0 0 0 0,-1 0-1 0 0,1 0 1 0 0,-1 2 0 0 0,1-3-222 0 0,0 1 0 0 0,1-1 0 0 0,-1 0 0 0 0,0 1 0 0 0,1-1 0 0 0,-1 1 1 0 0,0-1-1 0 0,1 1 0 0 0,-1-1 0 0 0,1 0 0 0 0,-1 1 0 0 0,0-1 0 0 0,1 0 1 0 0,-1 1-1 0 0,1-1 0 0 0,-1 0 0 0 0,1 0 0 0 0,-1 0 0 0 0,1 1 0 0 0,-1-1 0 0 0,1 0 1 0 0,0 0-1 0 0,-1 0 0 0 0,1 0 0 0 0,-1 0 0 0 0,1 0 0 0 0,-1 0 0 0 0,1 0 1 0 0,0 0-1 0 0,18-1 503 0 0,79-20 380 0 0,11-3-849 0 0,-52 15-117 0 0,28-5-401 0 0,148-5 1 0 0,-224 18 54 0 0,21 1-558 0 0,-29 0 636 0 0,0 0 0 0 0,0 0 0 0 0,0 1 0 0 0,1-1 0 0 0,-1 0 0 0 0,0 0-1 0 0,0 1 1 0 0,0-1 0 0 0,0 0 0 0 0,0 1 0 0 0,0-1 0 0 0,0 1 0 0 0,0 0 0 0 0,0-1 0 0 0,0 1-1 0 0,0 0 1 0 0,0-1 0 0 0,-1 1 0 0 0,2 1 0 0 0,0 2-1865 0 0</inkml:trace>
</inkml:ink>
</file>

<file path=ppt/ink/ink6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11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91 968 0 0,'-6'-18'8951'0'0,"6"17"-8482"0"0,0 1 1 0 0,-1-1-1 0 0,1 0 1 0 0,0 0 0 0 0,0 0-1 0 0,0 1 1 0 0,0-1-1 0 0,0 0 1 0 0,0 0-1 0 0,0 0 1 0 0,1 1-1 0 0,-1-1 1 0 0,0 0-1 0 0,0 0 1 0 0,1 0-1 0 0,-1 1 1 0 0,0-1-1 0 0,1 0 1 0 0,0-1 1492 0 0,2 23 1861 0 0,3-3-2972 0 0,-4-9-657 0 0,1 0 1 0 0,0-1-1 0 0,1 1 0 0 0,6 9 0 0 0,32 40 319 0 0,-34-48-469 0 0,-5-5-29 0 0,-5-4-16 0 0,1-1-2 0 0,1-1 0 0 0,-1 1-1 0 0,1 0 1 0 0,-1-1-1 0 0,1 1 1 0 0,0-1 0 0 0,-1 1-1 0 0,1 0 1 0 0,-1-1 0 0 0,1 1-1 0 0,0-1 1 0 0,-1 1 0 0 0,1-1-1 0 0,0 1 1 0 0,0-1 0 0 0,0 1-1 0 0,-1-1 1 0 0,1 0-1 0 0,0 0 1 0 0,-1-4-31 0 0,1 1 0 0 0,0-1 0 0 0,0 1 0 0 0,1 0 0 0 0,-1-1 0 0 0,1 1 0 0 0,3-9 0 0 0,12-31-141 0 0,-10 28 138 0 0,-1 5-2 0 0,0-1 0 0 0,0 1 1 0 0,1 0-1 0 0,0 0 0 0 0,10-11 0 0 0,-15 19 38 0 0,1 1-1 0 0,0 0 1 0 0,0 0 0 0 0,0 0-1 0 0,0 0 1 0 0,0 0 0 0 0,0 0-1 0 0,0 1 1 0 0,1-1 0 0 0,-1 1-1 0 0,1-1 1 0 0,-1 1 0 0 0,1 0-1 0 0,0 0 1 0 0,-1 0-1 0 0,1 1 1 0 0,0-1 0 0 0,-1 1-1 0 0,1-1 1 0 0,0 1 0 0 0,0 0-1 0 0,0 0 1 0 0,0 0 0 0 0,-1 0-1 0 0,1 1 1 0 0,0-1 0 0 0,0 1-1 0 0,-1-1 1 0 0,6 3 0 0 0,-2 0 0 0 0,0 0 1 0 0,-1 0-1 0 0,1 1 1 0 0,0 0-1 0 0,-1 0 1 0 0,0 1-1 0 0,0-1 1 0 0,0 1-1 0 0,-1 0 1 0 0,0 0-1 0 0,6 9 1 0 0,3 8 33 0 0,19 40 1 0 0,-10-16 14 0 0,-13-25-32 0 0,-7-16-43 0 0,1 0 1 0 0,-1 0-1 0 0,1 0 1 0 0,-1 0 0 0 0,2 0-1 0 0,3 5 1 0 0,-7-10-59 0 0,1 0-1 0 0,-1 1 1 0 0,1-1 0 0 0,-1 0 0 0 0,1 0 0 0 0,-1 1 0 0 0,1-1 0 0 0,-1 0 0 0 0,1 0 0 0 0,0 0 0 0 0,-1 0 0 0 0,1 0 0 0 0,-1 0-1 0 0,1 0 1 0 0,-1 0 0 0 0,1 0 0 0 0,-1 0 0 0 0,1 0 0 0 0,-1 0 0 0 0,1 0 0 0 0,-1-1 0 0 0,1 1 0 0 0,-1 0 0 0 0,1 0 0 0 0,-1 0-1 0 0,1-1 1 0 0,-1 1 0 0 0,1 0 0 0 0,-1-1 0 0 0,1 1 0 0 0,-1 0 0 0 0,0-1 0 0 0,1 1 0 0 0,-1-1 0 0 0,1 1 0 0 0,-1 0 0 0 0,0-2 0 0 0,14-17-8725 0 0,-10 11 3289 0 0</inkml:trace>
</inkml:ink>
</file>

<file path=ppt/ink/ink6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11.6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29 2521 0 0,'0'-1'886'0'0,"-1"-1"0"0"0,1 0 0 0 0,-1 1 0 0 0,1-1 1 0 0,0 0-1 0 0,-1 0 0 0 0,1 0 0 0 0,0 1 1 0 0,0-4-1 0 0,1 4-741 0 0,-1 1-1 0 0,0-1 1 0 0,0 1 0 0 0,1-1 0 0 0,-1 1 0 0 0,0-1 0 0 0,1 1-1 0 0,-1 0 1 0 0,0-1 0 0 0,1 1 0 0 0,-1 0 0 0 0,1-1-1 0 0,-1 1 1 0 0,0 0 0 0 0,1-1 0 0 0,-1 1 0 0 0,1 0-1 0 0,-1 0 1 0 0,1 0 0 0 0,-1-1 0 0 0,1 1 0 0 0,-1 0 0 0 0,1 0-1 0 0,0 0 1 0 0,-1 0 0 0 0,1 0 0 0 0,-1 0 0 0 0,1 0-1 0 0,-1 0 1 0 0,1 0 0 0 0,-1 0 0 0 0,1 0 0 0 0,-1 0-1 0 0,1 1 1 0 0,-1-1 0 0 0,1 0 0 0 0,20 6 907 0 0,0 1 0 0 0,-1 0 0 0 0,0 2 0 0 0,30 17 0 0 0,-41-21-912 0 0,13 7 63 0 0,0 2 0 0 0,-1 1 1 0 0,-1 1-1 0 0,0 0 0 0 0,-1 2 0 0 0,-1 0 1 0 0,0 1-1 0 0,-2 1 0 0 0,0 0 0 0 0,-1 1 1 0 0,-1 1-1 0 0,-1 0 0 0 0,11 29 1 0 0,-10-19-131 0 0,-2 1 0 0 0,-2 0 0 0 0,-1 0 0 0 0,-1 1 0 0 0,-2 0 0 0 0,-1 1 0 0 0,-2-1 0 0 0,-2 1 0 0 0,-3 46 0 0 0,1-66-112 0 0,-1 0 0 0 0,-1 0 0 0 0,0 0 0 0 0,-1 0 0 0 0,-10 26 0 0 0,10-32-268 0 0,0-2 0 0 0,0 1 0 0 0,-1 0 0 0 0,0-1 0 0 0,-1 0 1 0 0,1 0-1 0 0,-1 0 0 0 0,0-1 0 0 0,-1 0 0 0 0,0 0 0 0 0,-10 6 1 0 0,-35 19-7117 0 0,36-23 5376 0 0</inkml:trace>
</inkml:ink>
</file>

<file path=ppt/ink/ink6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19.9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3 512 0 0,'0'0'512'0'0,"-1"-1"-200"0"0,0 0-1008 0 0,-1 1 64 0 0,2 1 632 0 0,-1 0 0 0 0,1 1 0 0 0</inkml:trace>
</inkml:ink>
</file>

<file path=ppt/ink/ink6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1.4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518 223 8 0 0,'0'0'94'0'0,"0"0"0"0"0,0 0 0 0 0,-1 0 0 0 0,1 0 1 0 0,0 0-1 0 0,0 0 0 0 0,-1 1 0 0 0,1-1 0 0 0,0 0 0 0 0,0 0 0 0 0,-1 0 0 0 0,1 0 1 0 0,0 1-1 0 0,0-1 0 0 0,0 0 0 0 0,0 0 0 0 0,-1 0 0 0 0,1 1 0 0 0,0-1 0 0 0,0 0 0 0 0,0 0 1 0 0,0 1-1 0 0,0-1 0 0 0,0 0 0 0 0,-1 0 0 0 0,1 1 0 0 0,0-1 0 0 0,0 0 0 0 0,0 1 1 0 0,0-1-1 0 0,0 0 0 0 0,0 0 0 0 0,0 1 0 0 0,1 12 5410 0 0,-1-7-3566 0 0,-21 57 2680 0 0,6-24-3605 0 0,-36 96 1214 0 0,14-30-1140 0 0,34-96-1033 0 0,-1 0 0 0 0,0-1 0 0 0,-1 1 0 0 0,1-1 0 0 0,-2 0 0 0 0,1 0 0 0 0,-11 10 0 0 0,-4 3 180 0 0,-27 21 0 0 0,37-33-133 0 0,-14 16 37 0 0,19-19-86 0 0,1-1 0 0 0,-1 1 0 0 0,0-1 0 0 0,-1-1 0 0 0,-6 6 0 0 0,7-7-54 0 0,1-1 0 0 0,-1 0 1 0 0,0 0-1 0 0,0 0 0 0 0,0-1 0 0 0,0 1 0 0 0,0-1 1 0 0,0 0-1 0 0,-10 0 0 0 0,12-1 3 0 0,1 0 0 0 0,-1 0 0 0 0,1 0 0 0 0,-1-1 0 0 0,0 1 0 0 0,1-1 0 0 0,-1 1 0 0 0,1-1 0 0 0,0 0 0 0 0,-1 0 0 0 0,1 0 0 0 0,0 0 0 0 0,-1-1 0 0 0,1 1 0 0 0,0-1 0 0 0,0 1 0 0 0,0-1 0 0 0,0 0 0 0 0,1 1 0 0 0,-1-1 0 0 0,-2-3 0 0 0,-10-15-30 0 0,-15-25 43 0 0,23 33-29 0 0,-24-49 0 0 0,27 54 9 0 0,0-1 1 0 0,1 1-1 0 0,0 0 1 0 0,1-1 0 0 0,-1 0-1 0 0,1-13 1 0 0,1 20 5 0 0,0-1 0 0 0,0 1 0 0 0,1-1 0 0 0,-1 1 0 0 0,1 0 0 0 0,-1-1 0 0 0,1 1 0 0 0,0 0 0 0 0,0-1 0 0 0,-1 1 0 0 0,1 0 0 0 0,0 0 0 0 0,0 0 0 0 0,0 0 1 0 0,0 0-1 0 0,0 0 0 0 0,0 0 0 0 0,1 0 0 0 0,-1 0 0 0 0,0 0 0 0 0,2 0 0 0 0,35-16 17 0 0,-25 12-32 0 0,90-32 29 0 0,-99 34-21 0 0,0 1 0 0 0,0-1-1 0 0,0 0 1 0 0,-1 0-1 0 0,1 0 1 0 0,-1 0 0 0 0,4-5-1 0 0,8-8-3 0 0,14-8-13 0 0,3-4-110 0 0,56-61 0 0 0,-85 85 122 0 0,0-1-1 0 0,0 1 1 0 0,0-1 0 0 0,-1 0 0 0 0,0 0-1 0 0,0 0 1 0 0,0 0 0 0 0,0 0 0 0 0,-1 0 0 0 0,1-11-1 0 0,0-3-26 0 0,-2-34 0 0 0,-1 24 34 0 0,1 17-2 0 0,-1 0-1 0 0,0 0 1 0 0,-1 0-1 0 0,-4-15 1 0 0,5 22 10 0 0,-1 0 0 0 0,1 0 0 0 0,-1 1 1 0 0,0-1-1 0 0,-1 1 0 0 0,1 0 0 0 0,-1-1 1 0 0,1 1-1 0 0,-1 0 0 0 0,-1 0 1 0 0,1 1-1 0 0,-1-1 0 0 0,-3-2 0 0 0,3 3 10 0 0,1 1 0 0 0,-1 0 0 0 0,1 1 0 0 0,-1-1-1 0 0,0 1 1 0 0,0-1 0 0 0,0 1 0 0 0,0 0 0 0 0,0 1-1 0 0,0-1 1 0 0,0 1 0 0 0,0 0 0 0 0,0 0 0 0 0,0 0-1 0 0,0 0 1 0 0,0 1 0 0 0,0-1 0 0 0,0 1 0 0 0,0 0-1 0 0,0 0 1 0 0,0 1 0 0 0,1-1 0 0 0,-1 1 0 0 0,-5 3-1 0 0,-4 6 79 0 0,1 1 0 0 0,0 0-1 0 0,1 1 1 0 0,0 0-1 0 0,1 1 1 0 0,0 0-1 0 0,1 1 1 0 0,1 0 0 0 0,1 0-1 0 0,0 0 1 0 0,-7 23-1 0 0,13-31-54 0 0,-1 0-1 0 0,1 0 1 0 0,1 0-1 0 0,-1 0 1 0 0,1 0-1 0 0,0 0 1 0 0,1 0-1 0 0,0 0 0 0 0,0 0 1 0 0,0 0-1 0 0,1 0 1 0 0,0 0-1 0 0,0 0 1 0 0,1-1-1 0 0,5 10 1 0 0,4 5 23 0 0,2-1 0 0 0,0 0 0 0 0,20 21 0 0 0,19 26 7 0 0,-45-55-43 0 0,0-1 1 0 0,-1 1 0 0 0,-1 1-1 0 0,0-1 1 0 0,0 1-1 0 0,-1 0 1 0 0,-1 1 0 0 0,0-1-1 0 0,-1 1 1 0 0,-1 0-1 0 0,0 0 1 0 0,0 16 0 0 0,-2-25-22 0 0,0 8 7 0 0,0 1-1 0 0,1 0 0 0 0,3 16 0 0 0,-2-25-2 0 0,-1-1-1 0 0,0 1 0 0 0,1-1 1 0 0,0 1-1 0 0,0-1 0 0 0,0 0 1 0 0,1 0-1 0 0,0 0 1 0 0,-1 0-1 0 0,1 0 0 0 0,1-1 1 0 0,6 7-1 0 0,-3-4 0 0 0,-1-1-1 0 0,1 0 1 0 0,1 0-1 0 0,-1-1 1 0 0,1 0 0 0 0,0 0-1 0 0,0-1 1 0 0,9 3 0 0 0,-3-3-10 0 0,1 0 1 0 0,0 0-1 0 0,27 0 1 0 0,-11-3-64 0 0,-2 1-31 0 0,0 0 0 0 0,49 10 0 0 0,-63-6-681 0 0,-16-2-1922 0 0,-8-1-2594 0 0,1 0 3141 0 0</inkml:trace>
</inkml:ink>
</file>

<file path=ppt/ink/ink6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3.2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13 512 0 0,'0'0'248'0'0,"0"-1"0"0"0,0 1 0 0 0,0-1 0 0 0,0 1 0 0 0,0-1 0 0 0,0 1 0 0 0,0-1 0 0 0,0 1 0 0 0,0-1 0 0 0,0 1 0 0 0,-1-1 0 0 0,1 1 0 0 0,0-1 0 0 0,0 1 0 0 0,0-1 0 0 0,0 1 0 0 0,-1 0 0 0 0,1-1 0 0 0,0 1 0 0 0,-1-1 0 0 0,1 1 0 0 0,0 0 0 0 0,-1-1 0 0 0,1 1 0 0 0,0 0 0 0 0,-1-1 0 0 0,0 1-54 0 0,1 0-1 0 0,-1 0 1 0 0,1 1 0 0 0,-1-1 0 0 0,1 0-1 0 0,0 0 1 0 0,-1 1 0 0 0,1-1-1 0 0,-1 0 1 0 0,1 1 0 0 0,0-1-1 0 0,0 0 1 0 0,-1 1 0 0 0,1-1 0 0 0,0 1-1 0 0,-1-1 1 0 0,1 0 0 0 0,0 1-1 0 0,0-1 1 0 0,0 1 0 0 0,0-1-1 0 0,-1 1 1 0 0,1-1 0 0 0,0 1 0 0 0,0-1-1 0 0,0 0 1 0 0,0 1 0 0 0,0 0-1 0 0,-4 21 1753 0 0,-1 38 0 0 0,9 62-1015 0 0,-2-85-1006 0 0,-2 9-3784 0 0,0-39 1211 0 0</inkml:trace>
</inkml:ink>
</file>

<file path=ppt/ink/ink6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5.9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47 512 0 0,'0'0'59'0'0,"0"-1"-1"0"0,-1 1 1 0 0,1-1-1 0 0,0 1 1 0 0,-1 0-1 0 0,1-1 1 0 0,-1 1 0 0 0,1 0-1 0 0,0-1 1 0 0,-1 1-1 0 0,1 0 1 0 0,-1-1-1 0 0,1 1 1 0 0,-1 0 0 0 0,1 0-1 0 0,-1 0 1 0 0,1 0-1 0 0,-1-1 1 0 0,1 1-1 0 0,-1 0 1 0 0,1 0-1 0 0,-1 0 1 0 0,0 0 0 0 0,1 0-1 0 0,-1 0 1 0 0,1 0-1 0 0,-1 0 1 0 0,1 1-1 0 0,-1-1 1 0 0,1 0 0 0 0,-1 0-1 0 0,0 1 239 0 0,0 0-1 0 0,0 0 1 0 0,0 0-1 0 0,0 0 1 0 0,1 0-1 0 0,-1 0 1 0 0,0 0-1 0 0,1 0 1 0 0,-1 0-1 0 0,1 0 1 0 0,-1 0-1 0 0,1 0 1 0 0,-1 2-1 0 0,-1 6 1806 0 0,1-1 1 0 0,-2 17-1 0 0,3-8-1357 0 0,1-1-1 0 0,1 1 1 0 0,0 0 0 0 0,1-1-1 0 0,6 19 1 0 0,3 13 364 0 0,-1-7-607 0 0,-10-38-472 0 0,0 1 1 0 0,1-1-1 0 0,-1 0 1 0 0,1 0 0 0 0,0 0-1 0 0,0 1 1 0 0,0-2-1 0 0,0 1 1 0 0,4 4-1 0 0,-5-7-28 0 0,-1 0 0 0 0,0 1 0 0 0,0-1 0 0 0,1 0 0 0 0,-1 1 0 0 0,0-1 0 0 0,1 0 0 0 0,-1 0 0 0 0,0 1 0 0 0,1-1 0 0 0,-1 0-1 0 0,1 0 1 0 0,-1 0 0 0 0,0 1 0 0 0,1-1 0 0 0,-1 0 0 0 0,1 0 0 0 0,-1 0 0 0 0,0 0 0 0 0,1 0 0 0 0,-1 0 0 0 0,1 0 0 0 0,-1 0 0 0 0,1 0 0 0 0,-1 0 0 0 0,0 0 0 0 0,1 0 0 0 0,-1 0 0 0 0,1-1 0 0 0,-1 1-1 0 0,0 0 1 0 0,1 0 0 0 0,0-1-2 0 0,-1 0 0 0 0,1 0-1 0 0,-1 0 1 0 0,1 1-1 0 0,-1-1 1 0 0,0 0 0 0 0,1 0-1 0 0,-1 0 1 0 0,0 0-1 0 0,0 0 1 0 0,0 0 0 0 0,0 0-1 0 0,0-1 1 0 0,0-3-5 0 0,0 0 1 0 0,0 1 0 0 0,-1-1-1 0 0,0 0 1 0 0,-1-4-1 0 0,-9-21-61 0 0,-11-42 0 0 0,19 57 40 0 0,0 0-1 0 0,1 0 1 0 0,0-1-1 0 0,1-27 1 0 0,2 38 21 0 0,-1 1 0 0 0,1-1 0 0 0,0 1 0 0 0,0 0-1 0 0,0 0 1 0 0,0-1 0 0 0,1 1 0 0 0,0 0 0 0 0,0 0 0 0 0,0 0 0 0 0,0 0-1 0 0,0 1 1 0 0,1-1 0 0 0,0 1 0 0 0,0-1 0 0 0,4-3 0 0 0,-4 5 0 0 0,0-1 1 0 0,0 1-1 0 0,1 1 0 0 0,-1-1 1 0 0,0 0-1 0 0,1 1 1 0 0,-1-1-1 0 0,1 1 1 0 0,-1 0-1 0 0,1 0 0 0 0,0 1 1 0 0,0-1-1 0 0,-1 1 1 0 0,1 0-1 0 0,0 0 1 0 0,0 0-1 0 0,-1 0 0 0 0,1 0 1 0 0,5 2-1 0 0,15 4 20 0 0,0 1 0 0 0,-1 0 0 0 0,44 22 0 0 0,-53-21 2 0 0,1 0 0 0 0,-2 1 0 0 0,1 0 0 0 0,-2 1 0 0 0,1 1 0 0 0,21 23 0 0 0,-30-28 15 0 0,0 0-1 0 0,-1 0 1 0 0,1 0 0 0 0,-1 0-1 0 0,-1 0 1 0 0,1 1 0 0 0,-1 0-1 0 0,0-1 1 0 0,-1 1 0 0 0,1 0-1 0 0,-1 0 1 0 0,-1 0 0 0 0,1 0-1 0 0,-1 0 1 0 0,-1 0 0 0 0,1 0-1 0 0,-1 0 1 0 0,0-1 0 0 0,-1 1-1 0 0,1 0 1 0 0,-2 0 0 0 0,1-1-1 0 0,-1 1 1 0 0,1-1 0 0 0,-2 0-1 0 0,-6 11 1 0 0,10-16-25 0 0,-1-1 0 0 0,1 1 0 0 0,0-1 0 0 0,-1 1 0 0 0,1-1 0 0 0,0 1 0 0 0,-1-1 0 0 0,1 0 0 0 0,-1 1 0 0 0,1-1 0 0 0,-1 0 0 0 0,1 1 0 0 0,-1-1 0 0 0,1 0 0 0 0,-1 1 1 0 0,1-1-1 0 0,-1 0 0 0 0,1 0 0 0 0,-1 0 0 0 0,0 1 0 0 0,0-2-6 0 0,1 1 0 0 0,0 0 0 0 0,0 0 0 0 0,-1-1 1 0 0,1 1-1 0 0,0 0 0 0 0,0 0 0 0 0,0-1 0 0 0,-1 1 0 0 0,1 0 1 0 0,0-1-1 0 0,0 1 0 0 0,0 0 0 0 0,0-1 0 0 0,0 1 0 0 0,0 0 1 0 0,-1-1-1 0 0,1 1 0 0 0,0 0 0 0 0,0-1 0 0 0,0 1 0 0 0,0 0 1 0 0,0-1-1 0 0,1-3-30 0 0,-1 0 1 0 0,0 1-1 0 0,1-1 0 0 0,-1 0 1 0 0,2-3-1 0 0,2-6-56 0 0,-1 0-1 0 0,0-1 1 0 0,-1 1-1 0 0,-1-1 1 0 0,0-18 0 0 0,-1 18-8 0 0,1-1 1 0 0,0 1-1 0 0,1-1 1 0 0,5-18-1 0 0,-6 31 82 0 0,0-1-1 0 0,0 0 0 0 0,0 0 1 0 0,0 1-1 0 0,1-1 1 0 0,-1 1-1 0 0,1-1 1 0 0,-1 1-1 0 0,1 0 1 0 0,0-1-1 0 0,0 1 1 0 0,0 0-1 0 0,1 0 1 0 0,-1 0-1 0 0,0 1 1 0 0,1-1-1 0 0,-1 1 1 0 0,1-1-1 0 0,-1 1 1 0 0,1 0-1 0 0,3-2 1 0 0,-2 2 4 0 0,0 1 0 0 0,0-1 1 0 0,0 1-1 0 0,0 0 0 0 0,0 0 1 0 0,-1 0-1 0 0,1 0 0 0 0,0 1 1 0 0,0-1-1 0 0,0 1 0 0 0,0 0 1 0 0,-1 0-1 0 0,1 1 0 0 0,0-1 1 0 0,5 4-1 0 0,-3-2 30 0 0,70 42 21 0 0,-68-39-25 0 0,1 0 0 0 0,-1 1 0 0 0,0 0 0 0 0,0 1 0 0 0,-1 0 0 0 0,7 9 0 0 0,-9-10-7 0 0,-1-1 1 0 0,0 0-1 0 0,0 1 1 0 0,0 0-1 0 0,-1 0 1 0 0,0 0-1 0 0,0 0 1 0 0,-1 0-1 0 0,0 1 1 0 0,2 13-1 0 0,2 42-42 0 0,-6-62-16 0 0,0-1 1 0 0,1 1 0 0 0,-1-1 0 0 0,0 1 0 0 0,0-1-1 0 0,0 1 1 0 0,0-1 0 0 0,0 1 0 0 0,1-1-1 0 0,-1 1 1 0 0,0-1 0 0 0,0 0 0 0 0,1 1 0 0 0,-1-1-1 0 0,0 1 1 0 0,1-1 0 0 0,-1 1 0 0 0,0-1-1 0 0,1 0 1 0 0,-1 1 0 0 0,1-1 0 0 0,-1 0 0 0 0,1 0-1 0 0,-1 1 1 0 0,1-1 0 0 0,-1 0 0 0 0,0 0-1 0 0,2 1 1 0 0,-1-1-345 0 0,0 0 0 0 0,0 0 0 0 0,0 0-1 0 0,0 0 1 0 0,0 0 0 0 0,0-1 0 0 0,0 1-1 0 0,0 0 1 0 0,0 0 0 0 0,0-1 0 0 0,0 1-1 0 0,0 0 1 0 0,1-2 0 0 0,4-2-1324 0 0</inkml:trace>
</inkml:ink>
</file>

<file path=ppt/ink/ink6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6.6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98 1728 0 0,'-2'-1'637'0'0,"0"0"-1"0"0,0 0 1 0 0,-1 0-1 0 0,1 1 1 0 0,0-1-1 0 0,0 1 1 0 0,0-1-1 0 0,-1 1 1 0 0,1 0-1 0 0,-3 0 1 0 0,4 0-417 0 0,0 1 0 0 0,-1-1-1 0 0,1 1 1 0 0,0 0 0 0 0,0-1 0 0 0,0 1 0 0 0,0 0 0 0 0,0 0-1 0 0,0 0 1 0 0,0 0 0 0 0,0 0 0 0 0,0 0 0 0 0,0 0 0 0 0,0 0-1 0 0,1 0 1 0 0,-1 1 0 0 0,0-1 0 0 0,0 2 0 0 0,-2 3 47 0 0,0 1 0 0 0,0 0 0 0 0,1 0 0 0 0,0 1 0 0 0,0-1 0 0 0,0 0 1 0 0,1 1-1 0 0,1-1 0 0 0,-1 1 0 0 0,1-1 0 0 0,0 1 0 0 0,1-1 0 0 0,0 1 0 0 0,0-1 0 0 0,0 0 1 0 0,1 1-1 0 0,0-1 0 0 0,1 0 0 0 0,-1 0 0 0 0,1 0 0 0 0,1 0 0 0 0,-1-1 0 0 0,1 1 1 0 0,7 7-1 0 0,-6-7-236 0 0,0-1 0 0 0,0 0 0 0 0,0 0 1 0 0,1 0-1 0 0,0-1 0 0 0,0 0 0 0 0,1 0 1 0 0,-1-1-1 0 0,1 1 0 0 0,0-1 0 0 0,1-1 0 0 0,-1 0 1 0 0,0 0-1 0 0,1 0 0 0 0,0-1 0 0 0,-1 0 1 0 0,1 0-1 0 0,0-1 0 0 0,0 0 0 0 0,0 0 1 0 0,0-1-1 0 0,14-1 0 0 0,-15 0-78 0 0,-1-1 0 0 0,0 0 1 0 0,0 0-1 0 0,0 0 0 0 0,0-1 0 0 0,-1 1 0 0 0,1-2 1 0 0,-1 1-1 0 0,1 0 0 0 0,-1-1 0 0 0,0 0 0 0 0,0 0 0 0 0,-1-1 1 0 0,1 1-1 0 0,-1-1 0 0 0,0 0 0 0 0,5-9 0 0 0,-4 7-85 0 0,-1-1 0 0 0,0 1 0 0 0,-1-1 0 0 0,0 0 0 0 0,0 0 0 0 0,-1 0 0 0 0,1 0 0 0 0,-2-1 0 0 0,1 1 0 0 0,-1-1 0 0 0,-1 1 0 0 0,0-14 0 0 0,-1 11 6 0 0,-1 0 1 0 0,0 1 0 0 0,-1 0-1 0 0,0-1 1 0 0,0 1-1 0 0,-1 0 1 0 0,-1 1 0 0 0,0-1-1 0 0,0 1 1 0 0,0 0-1 0 0,-1 0 1 0 0,-1 1 0 0 0,-13-15-1 0 0,16 19 148 0 0,0 0 0 0 0,0 1 1 0 0,0 0-1 0 0,0 0 0 0 0,0 0 0 0 0,-1 0 0 0 0,1 1 0 0 0,-1-1 0 0 0,0 1 0 0 0,1 0 0 0 0,-1 1 0 0 0,0-1 0 0 0,0 1 0 0 0,0 0 1 0 0,-1 0-1 0 0,1 1 0 0 0,0-1 0 0 0,0 1 0 0 0,0 0 0 0 0,-1 1 0 0 0,1-1 0 0 0,0 1 0 0 0,0 0 0 0 0,0 1 0 0 0,0-1 0 0 0,0 1 1 0 0,0 0-1 0 0,1 0 0 0 0,-1 0 0 0 0,-5 4 0 0 0,1-1 122 0 0,0 1 1 0 0,1 1-1 0 0,0-1 1 0 0,0 1-1 0 0,1 1 1 0 0,-1 0-1 0 0,1 0 1 0 0,1 0-1 0 0,0 0 1 0 0,-10 19-1 0 0,11-15 15 0 0,0 0 0 0 0,1 0 0 0 0,0 0 0 0 0,1 0 0 0 0,0 1 0 0 0,1-1-1 0 0,0 1 1 0 0,1 21 0 0 0,1-26-112 0 0,0-1 0 0 0,1 1 1 0 0,0-1-1 0 0,0 1 0 0 0,1-1 0 0 0,-1 0 0 0 0,2 1 0 0 0,-1-1 0 0 0,7 13 0 0 0,-6-17-37 0 0,-1 1-1 0 0,1 0 1 0 0,0 0-1 0 0,0-1 1 0 0,0 0-1 0 0,0 0 1 0 0,0 1-1 0 0,1-2 0 0 0,0 1 1 0 0,-1 0-1 0 0,1-1 1 0 0,0 0-1 0 0,0 0 1 0 0,0 0-1 0 0,1 0 1 0 0,-1-1-1 0 0,6 2 1 0 0,-3-2-37 0 0,-1 0 0 0 0,1 0 0 0 0,-1-1 0 0 0,1 0 0 0 0,0 0 0 0 0,-1-1 0 0 0,1 0 0 0 0,-1 0 0 0 0,1-1 0 0 0,-1 1 0 0 0,0-1 0 0 0,0-1 0 0 0,0 1 0 0 0,0-1 0 0 0,0 0 1 0 0,0 0-1 0 0,-1-1 0 0 0,1 0 0 0 0,-1 0 0 0 0,0 0 0 0 0,0 0 0 0 0,0-1 0 0 0,4-6 0 0 0,-3 5-95 0 0,-1-1-1 0 0,0 0 1 0 0,-1 0 0 0 0,0 0 0 0 0,0 0-1 0 0,0-1 1 0 0,-1 1 0 0 0,0-1-1 0 0,0 0 1 0 0,-1 0 0 0 0,0 0 0 0 0,0 0-1 0 0,-1 0 1 0 0,0-1 0 0 0,-1 1 0 0 0,1 0-1 0 0,-2-1 1 0 0,0-7 0 0 0,-2 0-48 0 0,-1 1 1 0 0,-6-17 0 0 0,7 25 167 0 0,0 1-1 0 0,0 0 1 0 0,0 0-1 0 0,0 0 1 0 0,-1 0 0 0 0,0 1-1 0 0,-7-8 1 0 0,11 12 19 0 0,-1 1-1 0 0,1-1 1 0 0,0 1 0 0 0,-1-1 0 0 0,0 1-1 0 0,1-1 1 0 0,-1 1 0 0 0,1 0 0 0 0,-1-1-1 0 0,1 1 1 0 0,-1-1 0 0 0,0 1 0 0 0,1 0-1 0 0,-1 0 1 0 0,0-1 0 0 0,1 1 0 0 0,-1 0-1 0 0,0 0 1 0 0,0 0 0 0 0,1 0 0 0 0,-1 0 0 0 0,0 0-1 0 0,1 0 1 0 0,-1 0 0 0 0,0 0 0 0 0,0 0-1 0 0,1 0 1 0 0,-1 0 0 0 0,0 1 0 0 0,1-1-1 0 0,-1 0 1 0 0,0 0 0 0 0,1 1 0 0 0,-1-1-1 0 0,1 1 1 0 0,-1-1 0 0 0,0 0 0 0 0,1 1-1 0 0,-1-1 1 0 0,1 1 0 0 0,-1-1 0 0 0,1 1-1 0 0,-1-1 1 0 0,1 1 0 0 0,0 0 0 0 0,-1-1-1 0 0,1 1 1 0 0,0 0 0 0 0,-1-1 0 0 0,1 1-1 0 0,0 1 1 0 0,-3 4 131 0 0,1 0 0 0 0,0 0-1 0 0,0 1 1 0 0,-1 7 0 0 0,1-3-23 0 0,1 0 1 0 0,0 1 0 0 0,1-1-1 0 0,1 0 1 0 0,-1 0 0 0 0,2 0 0 0 0,0 0-1 0 0,0 0 1 0 0,1 0 0 0 0,0-1 0 0 0,8 19-1 0 0,-7-21-98 0 0,0 0 0 0 0,0-1 0 0 0,0 1 0 0 0,1-1 0 0 0,1 0 0 0 0,-1 0 0 0 0,1-1 0 0 0,0 0 0 0 0,1 0 0 0 0,-1 0 0 0 0,1-1 0 0 0,0 1 0 0 0,1-2 0 0 0,-1 1 0 0 0,14 5 0 0 0,-7-5-38 0 0,1 1-1 0 0,-1-2 1 0 0,1 0-1 0 0,19 2 1 0 0,-26-5-443 0 0,-1-1 1 0 0,0 0-1 0 0,1 0 1 0 0,9-3-1 0 0,-11 2-950 0 0,1 0-1 0 0,-1-1 0 0 0,0 0 1 0 0,0-1-1 0 0,9-4 0 0 0,-4 0-1187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7.6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55 22 512 0 0,'3'-5'1060'0'0,"-3"5"-586"0"0,1-1-1 0 0,-1 1 0 0 0,0-1 0 0 0,1 0 0 0 0,-1 1 0 0 0,0-1 0 0 0,1 0 1 0 0,-1 1-1 0 0,0-1 0 0 0,0 0 0 0 0,1 1 0 0 0,-1-1 0 0 0,0 0 0 0 0,0 1 1 0 0,0-1-1 0 0,0 0 0 0 0,0 0 0 0 0,0 1 0 0 0,0-1 0 0 0,0 0 0 0 0,0 1 1 0 0,-1-3 1511 0 0,-15 5 2576 0 0,13 0-4374 0 0,1 0 0 0 0,0 1 1 0 0,0-1-1 0 0,0 1 0 0 0,0-1 0 0 0,1 1 1 0 0,-1 0-1 0 0,1 0 0 0 0,-2 5 1 0 0,-8 29 694 0 0,6-19-678 0 0,2 0-1 0 0,0 1 1 0 0,1-1-1 0 0,1 1 1 0 0,1 0-1 0 0,2 20 1 0 0,-1-35-198 0 0,0 0 1 0 0,0-1-1 0 0,0 1 1 0 0,0 0-1 0 0,0-1 1 0 0,1 1-1 0 0,0-1 1 0 0,0 0-1 0 0,0 1 1 0 0,0-1-1 0 0,0 0 1 0 0,0 0-1 0 0,1-1 1 0 0,0 1-1 0 0,-1 0 1 0 0,1-1-1 0 0,0 1 1 0 0,0-1-1 0 0,1 0 1 0 0,-1 0-1 0 0,0 0 1 0 0,1-1-1 0 0,-1 1 1 0 0,1-1-1 0 0,-1 0 1 0 0,1 0-1 0 0,0 0 1 0 0,-1 0-1 0 0,1-1 1 0 0,5 1-1 0 0,-1-1-167 0 0,0 1 0 0 0,0-1 0 0 0,0-1 0 0 0,-1 0 0 0 0,1 0 0 0 0,9-3 0 0 0,-10 2-489 0 0,0 0 0 0 0,0 0 0 0 0,0-1 0 0 0,0-1 0 0 0,-1 1 0 0 0,8-5 0 0 0,-5 0-1419 0 0</inkml:trace>
</inkml:ink>
</file>

<file path=ppt/ink/ink6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7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21 228 2545 0 0,'-21'4'13913'0'0,"31"-19"-12843"0"0,67-110 510 0 0,-72 117-1564 0 0,-1 0 1 0 0,1 0-1 0 0,1 0 1 0 0,-1 1-1 0 0,1 0 1 0 0,0 0-1 0 0,1 1 0 0 0,14-12 1 0 0,-19 16-2 0 0,1 1-1 0 0,-1-1 1 0 0,1 1 0 0 0,-1-1 0 0 0,1 1-1 0 0,0 0 1 0 0,0 0 0 0 0,0 0 0 0 0,0 0-1 0 0,-1 1 1 0 0,1-1 0 0 0,0 1 0 0 0,0 0 0 0 0,0 0-1 0 0,0 0 1 0 0,0 0 0 0 0,0 0 0 0 0,0 1-1 0 0,0-1 1 0 0,0 1 0 0 0,0 0 0 0 0,0 0-1 0 0,0 0 1 0 0,0 0 0 0 0,-1 0 0 0 0,1 1-1 0 0,0-1 1 0 0,-1 1 0 0 0,0 0 0 0 0,5 3 0 0 0,-1 1 40 0 0,0 0 0 0 0,-1 1 1 0 0,0-1-1 0 0,0 1 0 0 0,0 0 1 0 0,-1 0-1 0 0,0 1 1 0 0,3 7-1 0 0,22 68 675 0 0,-14-32-317 0 0,-13-46-383 0 0,8 21 144 0 0,22 46 0 0 0,-29-65-184 0 0,1 0 0 0 0,0-1-1 0 0,0 0 1 0 0,1 0 0 0 0,0 0-1 0 0,0-1 1 0 0,0 0 0 0 0,0 0-1 0 0,1 0 1 0 0,0 0 0 0 0,0-1 0 0 0,8 5-1 0 0,-11-8-144 0 0,0 0-1 0 0,0 0 1 0 0,0 0-1 0 0,0 0 1 0 0,0-1-1 0 0,0 1 0 0 0,0-1 1 0 0,0 0-1 0 0,0 0 1 0 0,0 0-1 0 0,0 0 1 0 0,1 0-1 0 0,-1 0 1 0 0,0-1-1 0 0,0 0 1 0 0,3-1-1 0 0,-2 1-941 0 0,-1-1 1 0 0,1 0-1 0 0,0 0 0 0 0,0 0 1 0 0,-1 0-1 0 0,7-6 0 0 0,1-1-3340 0 0</inkml:trace>
</inkml:ink>
</file>

<file path=ppt/ink/ink6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7.2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334 0 2793 0 0,'-9'1'2158'0'0,"0"0"1"0"0,-1 1 0 0 0,1 0-1 0 0,-10 4 1 0 0,14-4-1704 0 0,1 1 0 0 0,-1-1 0 0 0,1 1 0 0 0,0-1-1 0 0,0 1 1 0 0,0 0 0 0 0,1 1 0 0 0,-1-1 0 0 0,-5 7 0 0 0,0 3 384 0 0,0 0 0 0 0,0 0 0 0 0,-11 25 0 0 0,-14 46-179 0 0,24-59-525 0 0,-58 136-52 0 0,51-128-1914 0 0,-24 36 0 0 0,27-48-168 0 0</inkml:trace>
</inkml:ink>
</file>

<file path=ppt/ink/ink6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7.9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34 512 0 0,'1'-3'822'0'0,"0"0"-1"0"0,1 0 1 0 0,-1-1-1 0 0,0 1 1 0 0,-1-1-1 0 0,1 1 1 0 0,0-6-1 0 0,-1 9-751 0 0,0 0-1 0 0,0-1 1 0 0,0 1-1 0 0,0 0 1 0 0,0 0-1 0 0,0 0 1 0 0,0 0-1 0 0,0 0 0 0 0,0 0 1 0 0,-1 0-1 0 0,1 0 1 0 0,0 0-1 0 0,0 0 1 0 0,0 0-1 0 0,0 0 1 0 0,0-1-1 0 0,0 1 1 0 0,0 0-1 0 0,0 0 1 0 0,0 0-1 0 0,0 0 1 0 0,0 0-1 0 0,0 0 1 0 0,0 0-1 0 0,0 0 1 0 0,-1 0-1 0 0,1 0 1 0 0,0 0-1 0 0,0 0 1 0 0,0 0-1 0 0,0 0 0 0 0,0 0 1 0 0,0 0-1 0 0,0 0 1 0 0,0 0-1 0 0,0 0 1 0 0,0 0-1 0 0,0 0 1 0 0,-1 0-1 0 0,1 0 1 0 0,0 0-1 0 0,0 0 1 0 0,0 0-1 0 0,0 0 1 0 0,0 0-1 0 0,0 0 1 0 0,0 0-1 0 0,0 0 1 0 0,0 0-1 0 0,0 1 1 0 0,-8 3 1567 0 0,-3 5 64 0 0,4-1-1082 0 0,1 1 1 0 0,0 0-1 0 0,1 0 1 0 0,0 0 0 0 0,0 1-1 0 0,1 0 1 0 0,0 0-1 0 0,1 0 1 0 0,-4 15 0 0 0,3-4-295 0 0,1 1 0 0 0,1-1 1 0 0,1 36-1 0 0,1-50-321 0 0,0-1-1 0 0,1 0 0 0 0,0 0 0 0 0,0 0 1 0 0,0-1-1 0 0,0 1 0 0 0,1 0 1 0 0,0 0-1 0 0,1-1 0 0 0,-1 1 1 0 0,1-1-1 0 0,0 0 0 0 0,0 1 0 0 0,1-1 1 0 0,-1-1-1 0 0,1 1 0 0 0,0 0 1 0 0,0-1-1 0 0,1 0 0 0 0,-1 0 0 0 0,1-1 1 0 0,0 1-1 0 0,0-1 0 0 0,1 0 1 0 0,-1 0-1 0 0,0 0 0 0 0,1-1 1 0 0,0 0-1 0 0,-1 0 0 0 0,1 0 0 0 0,0-1 1 0 0,0 0-1 0 0,12 1 0 0 0,-13-2-246 0 0,1 0 0 0 0,0 0 0 0 0,0 0 0 0 0,-1-1 0 0 0,1 0 0 0 0,0 0 0 0 0,-1 0 0 0 0,1-1 0 0 0,-1 0 0 0 0,7-3 0 0 0,-6 2-1039 0 0,0 0 0 0 0,0-1 0 0 0,-1 0 0 0 0,0 0 0 0 0,6-5 0 0 0,0-2-2983 0 0</inkml:trace>
</inkml:ink>
</file>

<file path=ppt/ink/ink6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8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 3721 0 0,'-10'0'3921'0'0,"-5"0"3760"0"0,1 1-7417 0 0,5 2 16 0 0,0 4-48 0 0,7 1 89 0 0,-1 0-41 0 0,1 2 40 0 0,4-2-136 0 0,2-1-160 0 0,4 1-136 0 0,2-1-64 0 0,2-1 16 0 0,5-2-553 0 0,-1 0-919 0 0,4-2-224 0 0</inkml:trace>
</inkml:ink>
</file>

<file path=ppt/ink/ink6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8.4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390 116 664 0 0,'0'-7'769'0'0,"0"0"0"0"0,-1-1 0 0 0,0 1 1 0 0,0 0-1 0 0,-1 0 0 0 0,0 0 0 0 0,0 0 0 0 0,-1 0 0 0 0,-4-8 0 0 0,6 12-531 0 0,0 1 0 0 0,-1 0 0 0 0,1-1 0 0 0,-1 1 0 0 0,0 0-1 0 0,1 0 1 0 0,-1 0 0 0 0,0 0 0 0 0,0 0 0 0 0,-1 0 0 0 0,1 1 0 0 0,0-1-1 0 0,0 1 1 0 0,-1 0 0 0 0,1-1 0 0 0,-1 1 0 0 0,1 0 0 0 0,-1 0 0 0 0,0 1-1 0 0,1-1 1 0 0,-1 1 0 0 0,0-1 0 0 0,0 1 0 0 0,1 0 0 0 0,-1 0 0 0 0,0 0-1 0 0,-4 0 1 0 0,-7 4 211 0 0,-1 0-1 0 0,0 1 1 0 0,1 1-1 0 0,0 0 0 0 0,0 1 1 0 0,1 1-1 0 0,-24 16 1 0 0,18-9-27 0 0,1 0 0 0 0,0 1 0 0 0,1 1 0 0 0,1 0 0 0 0,-24 35 0 0 0,34-43-328 0 0,1 0 0 0 0,0 1 0 0 0,0 0 0 0 0,1 0 0 0 0,1 1 0 0 0,0-1 0 0 0,0 1 0 0 0,1 0 0 0 0,0-1 1 0 0,1 1-1 0 0,0 0 0 0 0,1 0 0 0 0,2 18 0 0 0,-1-22-76 0 0,0-1 1 0 0,0 1 0 0 0,1 0 0 0 0,0-1-1 0 0,0 1 1 0 0,1-1 0 0 0,0 1-1 0 0,0-1 1 0 0,8 11 0 0 0,-8-13-27 0 0,1 0 1 0 0,-1 0-1 0 0,1 0 1 0 0,0-1-1 0 0,0 1 1 0 0,1-1-1 0 0,-1 0 1 0 0,1 0-1 0 0,-1-1 1 0 0,1 0-1 0 0,0 1 1 0 0,0-1-1 0 0,0-1 1 0 0,6 2-1 0 0,7 1-444 0 0,0-2-1 0 0,1 0 1 0 0,-1 0 0 0 0,1-2-1 0 0,0-1 1 0 0,-1 0 0 0 0,1-1-1 0 0,-1-1 1 0 0,26-7 0 0 0,-36 7-914 0 0,0 0 0 0 0,0 0 0 0 0,9-6 0 0 0,0-1-2147 0 0</inkml:trace>
</inkml:ink>
</file>

<file path=ppt/ink/ink6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8.6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45 2320 0 0,'-15'4'2833'0'0,"2"-3"2608"0"0,9 2-5145 0 0,3-2 280 0 0,5-1-360 0 0,4 2 225 0 0,2-2-145 0 0,5-2 360 0 0,2 1-240 0 0,-1-2-248 0 0,5-1-152 0 0,-2 0-64 0 0,3-2 8 0 0,6 1-336 0 0,-1-1-400 0 0,3-2-73 0 0,5 0-2927 0 0,-5 0 2191 0 0</inkml:trace>
</inkml:ink>
</file>

<file path=ppt/ink/ink6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29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75 512 0 0,'-1'-15'2544'0'0,"1"10"-1581"0"0,0 0 0 0 0,0 0 0 0 0,0 0-1 0 0,1 0 1 0 0,-1 0 0 0 0,4-9-1 0 0,-4 13-862 0 0,0 1-1 0 0,0 0 0 0 0,1-1 0 0 0,-1 1 1 0 0,0-1-1 0 0,0 1 0 0 0,0-1 0 0 0,0 1 1 0 0,0-1-1 0 0,0 1 0 0 0,1-1 0 0 0,-1 1 1 0 0,0-1-1 0 0,-1 1 0 0 0,1 0 0 0 0,0-1 1 0 0,0 1-1 0 0,0-1 0 0 0,0 1 0 0 0,0-1 1 0 0,0 1-1 0 0,0-1 0 0 0,-1 1 0 0 0,1 0 0 0 0,0-1 1 0 0,0 1-1 0 0,-1-1 0 0 0,1 1 0 0 0,-1-1 1 0 0,0 1-8 0 0,1 0-1 0 0,-1-1 1 0 0,0 1 0 0 0,0 0 0 0 0,0 0 0 0 0,0 0-1 0 0,1 0 1 0 0,-1 0 0 0 0,0 0 0 0 0,0 0 0 0 0,0 0-1 0 0,0 0 1 0 0,0 0 0 0 0,-1 1 0 0 0,-6 1 136 0 0,0 1 0 0 0,-12 7 0 0 0,16-8-35 0 0,-161 70 982 0 0,162-70-1088 0 0,0 0-1 0 0,-1 0 1 0 0,1 0-1 0 0,-5 5 1 0 0,7-7-63 0 0,1 0 1 0 0,-1 1 0 0 0,1-1 0 0 0,0 0 0 0 0,-1 1-1 0 0,1-1 1 0 0,0 1 0 0 0,-1-1 0 0 0,1 0 0 0 0,0 1-1 0 0,0-1 1 0 0,-1 1 0 0 0,1-1 0 0 0,0 1 0 0 0,0-1-1 0 0,0 1 1 0 0,0-1 0 0 0,0 1 0 0 0,-1-1 0 0 0,1 1 0 0 0,0-1-1 0 0,0 1 1 0 0,0-1 0 0 0,0 1 0 0 0,1-1 0 0 0,-1 1-1 0 0,0-1 1 0 0,0 1 0 0 0,0-1 0 0 0,0 1 0 0 0,0-1-1 0 0,1 1 1 0 0,-1-1 0 0 0,0 1 0 0 0,0-1 0 0 0,1 1-1 0 0,-1-1 1 0 0,0 0 0 0 0,1 1 0 0 0,-1-1 0 0 0,1 1 0 0 0,-1-1-1 0 0,0 0 1 0 0,1 1 0 0 0,0-1 0 0 0,3 3 8 0 0,0 1-1 0 0,0-1 1 0 0,0 1 0 0 0,-1 0-1 0 0,1 0 1 0 0,-1 0 0 0 0,0 0-1 0 0,0 1 1 0 0,0 0 0 0 0,-1-1 0 0 0,1 1-1 0 0,-1 0 1 0 0,0 0 0 0 0,-1 0-1 0 0,1 0 1 0 0,-1 0 0 0 0,0 0-1 0 0,0 7 1 0 0,-1-1 8 0 0,0-1-1 0 0,-1 1 1 0 0,0 0-1 0 0,0 0 0 0 0,-2-1 1 0 0,1 1-1 0 0,-1-1 1 0 0,-5 11-1 0 0,-4 11 360 0 0,2 1 1 0 0,1 0-1 0 0,-9 57 0 0 0,18-84-369 0 0,0 1 1 0 0,0-1 0 0 0,0 0-1 0 0,1 0 1 0 0,0 1 0 0 0,0-1 0 0 0,1 0-1 0 0,-1 0 1 0 0,1 0 0 0 0,1 0-1 0 0,-1-1 1 0 0,1 1 0 0 0,0-1 0 0 0,0 1-1 0 0,1-1 1 0 0,-1 0 0 0 0,1 0-1 0 0,0-1 1 0 0,1 1 0 0 0,7 6-1 0 0,-7-7-29 0 0,1 0 0 0 0,-1 0 0 0 0,1-1 0 0 0,-1 0 0 0 0,1 0 0 0 0,0 0-1 0 0,0-1 1 0 0,0 1 0 0 0,1-2 0 0 0,-1 1 0 0 0,0-1 0 0 0,1 0 0 0 0,-1 0-1 0 0,1-1 1 0 0,-1 1 0 0 0,1-1 0 0 0,-1-1 0 0 0,1 0 0 0 0,12-2 0 0 0,-10 0-88 0 0,0-1 0 0 0,1 0 0 0 0,-1 0 0 0 0,-1-1 0 0 0,1 0 0 0 0,14-12 0 0 0,11-13-1836 0 0,-5-3-3575 0 0,-22 24 4087 0 0</inkml:trace>
</inkml:ink>
</file>

<file path=ppt/ink/ink6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0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33 1992 0 0,'-5'-3'2281'0'0,"2"2"-1191"0"0,1-1-1 0 0,-1 1 1 0 0,0 0 0 0 0,0 0 0 0 0,0 0 0 0 0,-3-1 0 0 0,5 2-957 0 0,1 0 0 0 0,-1 0 0 0 0,0 0 0 0 0,1 0 1 0 0,-1 0-1 0 0,1 1 0 0 0,-1-1 0 0 0,1 0 0 0 0,-1 0 0 0 0,0 0 1 0 0,1 0-1 0 0,-1 1 0 0 0,1-1 0 0 0,-1 0 0 0 0,1 1 1 0 0,-1-1-1 0 0,1 0 0 0 0,0 1 0 0 0,-1-1 0 0 0,1 0 0 0 0,-1 1 1 0 0,1-1-1 0 0,0 1 0 0 0,-1-1 0 0 0,1 1 0 0 0,0-1 1 0 0,-1 1-1 0 0,1-1 0 0 0,0 1 0 0 0,0-1 0 0 0,-1 1 0 0 0,1 0 1 0 0,0-1-1 0 0,0 1 0 0 0,0-1 0 0 0,0 1 0 0 0,0-1 0 0 0,0 2 1 0 0,0 2 144 0 0,0 0 1 0 0,0 1 0 0 0,0-1-1 0 0,0 0 1 0 0,1 1 0 0 0,0-1-1 0 0,0 0 1 0 0,0 0 0 0 0,0 0 0 0 0,1 0-1 0 0,2 5 1 0 0,4 6-41 0 0,15 22 0 0 0,-8-14 49 0 0,0 0-137 0 0,14 22 145 0 0,-27-41-256 0 0,0 1 0 0 0,0-1 0 0 0,-1 0 1 0 0,1 1-1 0 0,-1-1 0 0 0,0 1 0 0 0,0 0 0 0 0,1 7 1 0 0,-2-10-12 0 0,-7-22-122 0 0,4-2-6 0 0,1 0 0 0 0,1 0 0 0 0,3-43 1 0 0,-1 40 21 0 0,0 14 51 0 0,0 0 0 0 0,0 0 0 0 0,1 1 0 0 0,6-20 0 0 0,-7 27 26 0 0,0 1 0 0 0,0-1 0 0 0,0 1 0 0 0,1 0 0 0 0,-1-1 1 0 0,0 1-1 0 0,1 0 0 0 0,0 0 0 0 0,0 0 0 0 0,-1 0 1 0 0,4-2-1 0 0,-4 3 3 0 0,1 0 0 0 0,-1 1 0 0 0,0-1 0 0 0,1 0 0 0 0,-1 1 0 0 0,1-1 0 0 0,-1 1 0 0 0,1 0 0 0 0,-1-1 0 0 0,1 1 0 0 0,-1 0 0 0 0,1 0 0 0 0,0 0 0 0 0,-1 0 0 0 0,1 0 0 0 0,-1 0 0 0 0,1 1 0 0 0,-1-1 0 0 0,1 0 0 0 0,-1 1 0 0 0,2 0 0 0 0,0 1 6 0 0,0-1 0 0 0,0 1 0 0 0,0 0 1 0 0,-1 0-1 0 0,1 0 0 0 0,-1 0 0 0 0,1 0 1 0 0,-1 1-1 0 0,0-1 0 0 0,0 1 1 0 0,3 4-1 0 0,19 35 55 0 0,-19-33-69 0 0,26 58 147 0 0,3 6-188 0 0,-33-72 29 0 0,-1 0 0 0 0,1 0-1 0 0,-1 0 1 0 0,1 0 0 0 0,0 0-1 0 0,0 0 1 0 0,-1 0 0 0 0,1 0-1 0 0,0 0 1 0 0,0-1 0 0 0,0 1-1 0 0,0 0 1 0 0,0 0 0 0 0,0-1 0 0 0,0 1-1 0 0,0-1 1 0 0,0 1 0 0 0,0-1-1 0 0,0 0 1 0 0,0 1 0 0 0,0-1-1 0 0,0 0 1 0 0,1 1 0 0 0,1-1-1 0 0,-1-1-570 0 0,1 1 1 0 0,-1-1-1 0 0,0 1 0 0 0,1-1 0 0 0,-1 0 0 0 0,0 0 0 0 0,0 0 0 0 0,0 0 1 0 0,0 0-1 0 0,0 0 0 0 0,3-3 0 0 0,2-1-2876 0 0</inkml:trace>
</inkml:ink>
</file>

<file path=ppt/ink/ink6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0.4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75 126 3161 0 0,'-18'1'6192'0'0,"14"-1"-5637"0"0,1 0-1 0 0,-1 0 0 0 0,1 0 0 0 0,-1 1 1 0 0,1-1-1 0 0,-1 1 0 0 0,1 0 1 0 0,-1 0-1 0 0,1 0 0 0 0,0 0 0 0 0,-4 3 1 0 0,-4 2 1727 0 0,10-6-1475 0 0,2-1-188 0 0,18-14 482 0 0,-8 6-1012 0 0,8-8 52 0 0,1 1-1 0 0,0 1 1 0 0,1 1 0 0 0,1 1-1 0 0,0 0 1 0 0,37-13-1 0 0,-57 25-128 0 0,-1 0 1 0 0,1 1-1 0 0,-1-1 0 0 0,1 1 0 0 0,-1 0 0 0 0,1-1 0 0 0,-1 1 0 0 0,1 0 1 0 0,0 0-1 0 0,-1 0 0 0 0,1 0 0 0 0,-1 0 0 0 0,1 0 0 0 0,0 1 0 0 0,-1-1 1 0 0,1 1-1 0 0,-1-1 0 0 0,1 1 0 0 0,1 0 0 0 0,-2 0-3 0 0,0 0-1 0 0,0 0 0 0 0,0 0 1 0 0,0 0-1 0 0,-1 0 0 0 0,1 0 1 0 0,0 0-1 0 0,0 0 0 0 0,-1 1 1 0 0,1-1-1 0 0,-1 0 0 0 0,1 0 1 0 0,-1 1-1 0 0,0-1 1 0 0,1 0-1 0 0,-1 1 0 0 0,0 1 1 0 0,0 7 32 0 0,0-1 0 0 0,0 1 0 0 0,-2 0-1 0 0,-3 17 1 0 0,3-19-3 0 0,-4 25 36 0 0,1 1-1 0 0,1-1 1 0 0,1 47-1 0 0,5-63-49 0 0,0-1 0 0 0,0 1 0 0 0,2 0 0 0 0,8 24 0 0 0,30 66-34 0 0,-20-57-11 0 0,33 111 110 0 0,-31-84-146 0 0,-16-58 93 0 0,-6-15-32 0 0,0 0 0 0 0,0 1-1 0 0,-1-1 1 0 0,1 0 0 0 0,-1 1 0 0 0,0-1-1 0 0,0 1 1 0 0,-1 0 0 0 0,1 8 0 0 0,-2-13-4 0 0,1 1 0 0 0,0 0 0 0 0,-1 0 1 0 0,1 0-1 0 0,-1 0 0 0 0,1-1 1 0 0,-1 1-1 0 0,1 0 0 0 0,-1-1 0 0 0,0 1 1 0 0,1 0-1 0 0,-1-1 0 0 0,0 1 1 0 0,1-1-1 0 0,-1 1 0 0 0,0-1 0 0 0,0 1 1 0 0,0-1-1 0 0,0 1 0 0 0,1-1 1 0 0,-1 0-1 0 0,0 1 0 0 0,0-1 0 0 0,0 0 1 0 0,0 0-1 0 0,0 0 0 0 0,0 0 1 0 0,0 0-1 0 0,0 0 0 0 0,0 0 0 0 0,0 0 1 0 0,-36-4-93 0 0,30 3 55 0 0,-65-12-256 0 0,-16-3-173 0 0,63 14 193 0 0,12 1-97 0 0,0 0 0 0 0,0-1 1 0 0,0 0-1 0 0,0-1 0 0 0,-18-7 1 0 0,30 10 86 0 0,-1-1 1 0 0,1 1-1 0 0,0-1 1 0 0,0 1-1 0 0,0-1 1 0 0,-1 0-1 0 0,1 0 1 0 0,0 0-1 0 0,0 1 1 0 0,0-1-1 0 0,0 0 1 0 0,0 0 0 0 0,1 0-1 0 0,-1-1 1 0 0,0 1-1 0 0,0 0 1 0 0,1 0-1 0 0,-1 0 1 0 0,1-1-1 0 0,-1 1 1 0 0,1 0-1 0 0,-1 0 1 0 0,1-1-1 0 0,-1-1 1 0 0,1-5-2016 0 0</inkml:trace>
</inkml:ink>
</file>

<file path=ppt/ink/ink6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1.3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294 181 512 0 0,'2'-9'369'0'0,"2"-13"1786"0"0,-1 1 1 0 0,0-1-1 0 0,-2 0 1 0 0,-2-38-1 0 0,1 59-2008 0 0,0 0 0 0 0,0 0 0 0 0,-1-1 0 0 0,1 1-1 0 0,0 0 1 0 0,-1 0 0 0 0,1 0 0 0 0,-1 0 0 0 0,1 0-1 0 0,-1 0 1 0 0,1 0 0 0 0,-1 0 0 0 0,0 1-1 0 0,1-1 1 0 0,-1 0 0 0 0,0 0 0 0 0,0 0 0 0 0,0 1-1 0 0,1-1 1 0 0,-1 0 0 0 0,0 1 0 0 0,-1-1 0 0 0,0 0 13 0 0,0 0 1 0 0,0 1-1 0 0,0-1 1 0 0,0 1-1 0 0,0 0 1 0 0,0 0-1 0 0,0 0 1 0 0,0 0 0 0 0,-1 0-1 0 0,1 0 1 0 0,-2 1-1 0 0,-6 1 217 0 0,1 1 0 0 0,0 0 0 0 0,-17 9 0 0 0,24-11-317 0 0,-36 18 415 0 0,1 2 0 0 0,-48 35 0 0 0,81-52-440 0 0,0-1 0 0 0,0 1 0 0 0,0 0 0 0 0,0 0 0 0 0,0 0 0 0 0,1 1 0 0 0,-1-1 0 0 0,1 1 0 0 0,1 0 0 0 0,-1-1 0 0 0,-3 10 0 0 0,5-11-25 0 0,1-1 0 0 0,-1 1 0 0 0,0 0 1 0 0,1-1-1 0 0,0 1 0 0 0,0 0 0 0 0,0-1 0 0 0,0 1 1 0 0,0 0-1 0 0,0 0 0 0 0,1-1 0 0 0,-1 1 0 0 0,1 0 1 0 0,0-1-1 0 0,-1 1 0 0 0,2-1 0 0 0,-1 1 0 0 0,0-1 1 0 0,0 1-1 0 0,1-1 0 0 0,-1 0 0 0 0,1 1 0 0 0,0-1 1 0 0,-1 0-1 0 0,4 2 0 0 0,2 3-8 0 0,1-1 0 0 0,0-1 0 0 0,0 1 0 0 0,0-1 1 0 0,1-1-1 0 0,0 1 0 0 0,12 3 0 0 0,70 17-40 0 0,-65-19 5 0 0,-1 0 1 0 0,31 13-1 0 0,-44-13 38 0 0,0 0-1 0 0,0 1 1 0 0,-1 0-1 0 0,0 0 1 0 0,0 1-1 0 0,-1 1 0 0 0,13 12 1 0 0,-18-15-5 0 0,0 0 1 0 0,-1 0-1 0 0,1 0 0 0 0,-1 0 1 0 0,-1 0-1 0 0,1 1 1 0 0,-1 0-1 0 0,0 0 0 0 0,0 0 1 0 0,-1 0-1 0 0,0 0 1 0 0,0 1-1 0 0,-1-1 0 0 0,1 11 1 0 0,-2-10 16 0 0,0 0 0 0 0,-1-1 0 0 0,0 1 0 0 0,-1 0 0 0 0,0 0 0 0 0,0-1 0 0 0,0 1 0 0 0,-1-1 1 0 0,0 0-1 0 0,-1 0 0 0 0,1 0 0 0 0,-1 0 0 0 0,-1 0 0 0 0,1-1 0 0 0,-1 0 0 0 0,0 0 0 0 0,-1 0 0 0 0,-7 6 0 0 0,-11 8 72 0 0,0-2 0 0 0,-2 0 0 0 0,-37 19 0 0 0,31-19 68 0 0,21-11-126 0 0,-2-1-1 0 0,1 0 0 0 0,-20 6 0 0 0,27-10-45 0 0,0-1 0 0 0,0 0 0 0 0,0 0 0 0 0,0 0 0 0 0,-1-1-1 0 0,1 1 1 0 0,0-1 0 0 0,0-1 0 0 0,0 1 0 0 0,0-1 0 0 0,0 0-1 0 0,-9-2 1 0 0,13 2 3 0 0,-1 1-1 0 0,1-1 1 0 0,-1 1 0 0 0,1-1-1 0 0,0 0 1 0 0,-1 0-1 0 0,1 1 1 0 0,0-1-1 0 0,0 0 1 0 0,0 0 0 0 0,-1 0-1 0 0,1-1 1 0 0,0 1-1 0 0,0 0 1 0 0,0 0-1 0 0,1 0 1 0 0,-1-1 0 0 0,0 1-1 0 0,0-1 1 0 0,0-1-1 0 0,1 0-54 0 0,-1 1 0 0 0,1 0 0 0 0,0-1 0 0 0,0 1 0 0 0,0-1 0 0 0,0 1 0 0 0,0-1 0 0 0,1 1 0 0 0,-1 0 0 0 0,1-1 0 0 0,1-3 0 0 0,2-4-605 0 0,1 0 0 0 0,1 0 0 0 0,-1 1 0 0 0,12-14 0 0 0,22-26-3321 0 0,-18 22 2538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7.8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43 48 1616 0 0,'-11'-12'3353'0'0,"-1"2"1648"0"0,5 1-3168 0 0,1 3 1007 0 0,3 3-2152 0 0,0-1 280 0 0,3 2 33 0 0,0 1-961 0 0,1 1 24 0 0,2 1-88 0 0,0 2-16 0 0,2-1-200 0 0,-1 2-80 0 0,0 2-1633 0 0,1-2-2064 0 0,-1 4-144 0 0</inkml:trace>
</inkml:ink>
</file>

<file path=ppt/ink/ink6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2.2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18 113 512 0 0,'-3'-57'4579'0'0,"3"50"-3100"0"0,-1 0-1 0 0,-1 0 0 0 0,0 0 1 0 0,1 0-1 0 0,-7-14 1 0 0,10 26 2389 0 0,10 11-2815 0 0,-7-10-803 0 0,-1 1 0 0 0,1 0 0 0 0,-1 0 0 0 0,-1 0 0 0 0,1 0 0 0 0,3 13 0 0 0,10 48 511 0 0,-10-30-442 0 0,-2 1-1 0 0,-2 0 1 0 0,-3 77 0 0 0,-28 115 237 0 0,26-221-530 0 0,1 0-1 0 0,1 0 1 0 0,-1 0 0 0 0,1 1 0 0 0,1-1-1 0 0,0 0 1 0 0,0 0 0 0 0,1 0 0 0 0,1 0-1 0 0,-1-1 1 0 0,2 1 0 0 0,4 10 0 0 0,-8-18-22 0 0,1-1 0 0 0,-1 0 1 0 0,1 0-1 0 0,0 0 0 0 0,-1 1 0 0 0,1-1 1 0 0,0 0-1 0 0,0 0 0 0 0,0 0 1 0 0,0 0-1 0 0,0 0 0 0 0,0 0 1 0 0,0-1-1 0 0,0 1 0 0 0,0 0 0 0 0,0 0 1 0 0,0-1-1 0 0,1 1 0 0 0,-1-1 1 0 0,0 1-1 0 0,0-1 0 0 0,1 1 1 0 0,-1-1-1 0 0,0 0 0 0 0,1 0 0 0 0,0 1 1 0 0,1-2 1 0 0,-1 1 1 0 0,1-1-1 0 0,-1 0 1 0 0,0 1 0 0 0,1-1-1 0 0,-1 0 1 0 0,0-1-1 0 0,0 1 1 0 0,1 0-1 0 0,-1 0 1 0 0,0-1 0 0 0,-1 0-1 0 0,3-1 1 0 0,9-8-121 0 0,-1 0 0 0 0,1 1 1 0 0,0 1-1 0 0,1 0 0 0 0,0 1 1 0 0,1 1-1 0 0,0 0 0 0 0,0 1 1 0 0,0 0-1 0 0,1 1 0 0 0,-1 1 1 0 0,27-4-1 0 0,37-5-5132 0 0,-20 1-2217 0 0,-31 8 3036 0 0,-14 3 2778 0 0</inkml:trace>
</inkml:ink>
</file>

<file path=ppt/ink/ink6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2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485 148 8 0 0,'-7'-20'3349'0'0,"0"1"-408"0"0,-14-32 1 0 0,19 47-2458 0 0,-1-1 1 0 0,1 1-1 0 0,-1 0 1 0 0,0 0-1 0 0,0 0 1 0 0,0 1-1 0 0,0-1 1 0 0,-1 1-1 0 0,1 0 1 0 0,-1 0-1 0 0,0 0 1 0 0,-7-4-1 0 0,7 6-279 0 0,0-1 0 0 0,0 1 0 0 0,0 0 0 0 0,-1 1-1 0 0,1-1 1 0 0,0 1 0 0 0,-1 0 0 0 0,1 0 0 0 0,0 0 0 0 0,0 1 0 0 0,-1-1 0 0 0,1 1 0 0 0,0 0-1 0 0,0 1 1 0 0,0-1 0 0 0,0 0 0 0 0,-8 5 0 0 0,-1 1 115 0 0,0 0-1 0 0,0 1 1 0 0,-20 18-1 0 0,-5 6 182 0 0,-34 38-1 0 0,56-52-256 0 0,1 0 0 0 0,0 1 1 0 0,2 1-1 0 0,-15 27 0 0 0,20-30-99 0 0,0 0 0 0 0,1 1 0 0 0,1 0 0 0 0,1 0 0 0 0,0 0 0 0 0,1 1 0 0 0,-2 36 0 0 0,5-43-97 0 0,2 0 0 0 0,-1 0 0 0 0,1 0 0 0 0,1 0 0 0 0,0 0 0 0 0,1 0 0 0 0,1-1 0 0 0,-1 1-1 0 0,2-1 1 0 0,-1 0 0 0 0,2 0 0 0 0,-1 0 0 0 0,11 13 0 0 0,-7-12-52 0 0,1 0 1 0 0,1-1-1 0 0,0 0 0 0 0,0-1 0 0 0,1 0 0 0 0,19 11 0 0 0,83 41-361 0 0,-96-54 28 0 0,1-1-1 0 0,0 0 1 0 0,0-1-1 0 0,28 4 1 0 0,-21-6-2930 0 0,32 1 1 0 0,-40-5 36 0 0</inkml:trace>
</inkml:ink>
</file>

<file path=ppt/ink/ink6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3.5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69 512 0 0,'0'-5'973'0'0,"0"0"-1"0"0,-1 0 1 0 0,0 0 0 0 0,0-1-1 0 0,0 1 1 0 0,-5-9 0 0 0,6 13-661 0 0,0-1 0 0 0,-1 1 0 0 0,1 0 0 0 0,-1 0 0 0 0,0-1 0 0 0,1 1 0 0 0,-1 0 0 0 0,0 0 0 0 0,0 0 0 0 0,0 0 0 0 0,0 0 0 0 0,0 0 0 0 0,0 0 0 0 0,0 0 0 0 0,0 0 0 0 0,0 0 0 0 0,0 1 0 0 0,-1-1 0 0 0,1 0 0 0 0,0 1 0 0 0,0-1 0 0 0,-1 1 0 0 0,1 0 0 0 0,0-1 0 0 0,-1 1 0 0 0,1 0 0 0 0,-1 0 0 0 0,1 0 0 0 0,0 0 0 0 0,-3 0 0 0 0,3 0-243 0 0,0 0-1 0 0,1 0 1 0 0,-1 1-1 0 0,0-1 1 0 0,1 0-1 0 0,-1 1 1 0 0,0-1-1 0 0,1 0 1 0 0,-1 1-1 0 0,1-1 1 0 0,-1 1-1 0 0,1-1 1 0 0,-1 1 0 0 0,1-1-1 0 0,-1 1 1 0 0,1 0-1 0 0,-1-1 1 0 0,1 1-1 0 0,0-1 1 0 0,-1 1-1 0 0,1 0 1 0 0,0-1-1 0 0,-1 1 1 0 0,1 0-1 0 0,0 0 1 0 0,0-1 0 0 0,0 1-1 0 0,0 0 1 0 0,0-1-1 0 0,0 1 1 0 0,0 0-1 0 0,0 0 1 0 0,0-1-1 0 0,0 1 1 0 0,0 0-1 0 0,0 0 1 0 0,0-1 0 0 0,1 2-1 0 0,0 1 27 0 0,0 0 0 0 0,0 0 0 0 0,0-1 0 0 0,0 1 0 0 0,0 0 1 0 0,1-1-1 0 0,-1 1 0 0 0,4 3 0 0 0,14 13 351 0 0,38 30 1 0 0,-27-25-197 0 0,88 82-95 0 0,-96-84-144 0 0,-2 1 0 0 0,0 1 0 0 0,18 30-1 0 0,-33-46 1 0 0,-1 0 0 0 0,-1 0 0 0 0,0 0 0 0 0,0 1 0 0 0,0 0 0 0 0,-1 0-1 0 0,0-1 1 0 0,-1 1 0 0 0,0 0 0 0 0,0 0 0 0 0,-1 1 0 0 0,-1-1 0 0 0,1 0 0 0 0,-1 0-1 0 0,-1 0 1 0 0,1-1 0 0 0,-2 1 0 0 0,-3 11 0 0 0,4-14 12 0 0,-1 1 1 0 0,1-1-1 0 0,-2 1 1 0 0,1-1-1 0 0,-1 0 1 0 0,1 0-1 0 0,-2 0 1 0 0,1-1-1 0 0,-1 1 1 0 0,0-1-1 0 0,0 0 0 0 0,0 0 1 0 0,0-1-1 0 0,-1 0 1 0 0,0 0-1 0 0,0 0 1 0 0,0 0-1 0 0,-1-1 1 0 0,1 0-1 0 0,-1-1 0 0 0,1 1 1 0 0,-1-1-1 0 0,-13 2 1 0 0,18-4-16 0 0,0 1 0 0 0,0-1 0 0 0,0 0 0 0 0,0 0 0 0 0,0 0 1 0 0,0 0-1 0 0,0-1 0 0 0,0 1 0 0 0,0-1 0 0 0,0 1 0 0 0,0-1 0 0 0,0 1 0 0 0,0-1 0 0 0,0 0 0 0 0,0 0 1 0 0,1 0-1 0 0,-1 0 0 0 0,0 0 0 0 0,-2-3 0 0 0,2 2 5 0 0,0 0 0 0 0,1-1 0 0 0,-1 1 0 0 0,1 0 0 0 0,0-1 0 0 0,-1 0 0 0 0,1 1 1 0 0,0-1-1 0 0,1 0 0 0 0,-1 1 0 0 0,0-1 0 0 0,0-4 0 0 0,1-4 7 0 0,-1 0 1 0 0,2 0-1 0 0,-1 1 0 0 0,2-1 1 0 0,-1 0-1 0 0,5-14 1 0 0,14-35-94 0 0,36-77 0 0 0,-49 122 88 0 0,1 0 0 0 0,1 1-1 0 0,0 0 1 0 0,1 0 0 0 0,0 1-1 0 0,1 0 1 0 0,14-13-1 0 0,-9 12-732 0 0,28-19-1 0 0,-23 19-2450 0 0,24-11-1 0 0,-38 22 1555 0 0,-1 1 58 0 0</inkml:trace>
</inkml:ink>
</file>

<file path=ppt/ink/ink6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4.5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463 37 512 0 0,'-1'-2'294'0'0,"1"1"-1"0"0,0-1 0 0 0,-1 0 1 0 0,0 0-1 0 0,1 1 1 0 0,-1-1-1 0 0,0 0 1 0 0,0 1-1 0 0,0-1 1 0 0,0 1-1 0 0,0 0 0 0 0,0-1 1 0 0,-1 1-1 0 0,1 0 1 0 0,0-1-1 0 0,-1 1 1 0 0,1 0-1 0 0,-3-1 1 0 0,1 0 9 0 0,0 1 1 0 0,0 0 0 0 0,0 0 0 0 0,0 1-1 0 0,0-1 1 0 0,0 1 0 0 0,0-1 0 0 0,0 1 0 0 0,0 0-1 0 0,-4 0 1 0 0,-2 1 246 0 0,0 1-1 0 0,0 0 0 0 0,0 0 1 0 0,0 1-1 0 0,0 0 0 0 0,-13 7 1 0 0,6-1-5 0 0,1 0 0 0 0,1 1 0 0 0,0 1 0 0 0,0 0 0 0 0,1 1-1 0 0,-17 20 1 0 0,5-2 630 0 0,-39 63 0 0 0,44-58-551 0 0,1 0 1 0 0,2 1-1 0 0,-21 66 0 0 0,30-76-430 0 0,2 0-1 0 0,0 1 0 0 0,2 0 0 0 0,1 0 0 0 0,1 0 0 0 0,2 39 0 0 0,1-51-195 0 0,1-1 1 0 0,1 0-1 0 0,0 1 1 0 0,0-1 0 0 0,2-1-1 0 0,-1 1 1 0 0,2-1 0 0 0,0 1-1 0 0,0-1 1 0 0,2-1-1 0 0,-1 0 1 0 0,2 0 0 0 0,-1 0-1 0 0,1-1 1 0 0,1 0-1 0 0,0-1 1 0 0,1 0 0 0 0,0-1-1 0 0,0 0 1 0 0,1 0-1 0 0,0-2 1 0 0,1 1 0 0 0,17 7-1 0 0,5-1-771 0 0,1-2-1 0 0,44 9 0 0 0,-51-15-2027 0 0,46 2 0 0 0,-38-7-904 0 0</inkml:trace>
</inkml:ink>
</file>

<file path=ppt/ink/ink6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8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80 148 512 0 0,'-20'-5'1705'0'0,"18"4"-1312"0"0,0 1 1 0 0,0 0-1 0 0,0 0 0 0 0,0-1 0 0 0,0 1 0 0 0,0-1 0 0 0,0 0 0 0 0,0 0 0 0 0,0 0 0 0 0,0 1 0 0 0,1-2 0 0 0,-1 1 0 0 0,0 0 0 0 0,1 0 0 0 0,-1 0 1 0 0,1-1-1 0 0,-1 1 0 0 0,1-1 0 0 0,0 1 0 0 0,-1-1 0 0 0,-1-3 0 0 0,-2-9 1973 0 0,-6-26 0 0 0,10 37-2159 0 0,0-1-1 0 0,0 0 1 0 0,1 0-1 0 0,0 1 0 0 0,0-1 1 0 0,0 0-1 0 0,0 0 1 0 0,0 1-1 0 0,1-1 1 0 0,0 0-1 0 0,0 0 1 0 0,2-6-1 0 0,-3 10-157 0 0,1-1-1 0 0,-1 1 1 0 0,0-1-1 0 0,1 0 0 0 0,-1 1 1 0 0,0-1-1 0 0,1 1 1 0 0,-1 0-1 0 0,1-1 1 0 0,-1 1-1 0 0,1-1 1 0 0,-1 1-1 0 0,1 0 0 0 0,0-1 1 0 0,-1 1-1 0 0,1 0 1 0 0,-1-1-1 0 0,1 1 1 0 0,0 0-1 0 0,-1 0 1 0 0,1 0-1 0 0,0 0 0 0 0,0-1 1 0 0,1 1 15 0 0,0 1-1 0 0,-1-1 1 0 0,1 0 0 0 0,0 0 0 0 0,0 1 0 0 0,0-1 0 0 0,-1 1 0 0 0,4 0-1 0 0,2 3 95 0 0,1 0-1 0 0,11 9 1 0 0,-16-11-87 0 0,225 173 1044 0 0,-207-156-1122 0 0,22 24 0 0 0,-15-14-278 0 0,-20-20-475 0 0,0 0-1 0 0,9 15 1 0 0,2 6-9200 0 0,-17-25 8001 0 0</inkml:trace>
</inkml:ink>
</file>

<file path=ppt/ink/ink6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38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336 11 1984 0 0,'0'-1'407'0'0,"-1"1"-1"0"0,1-1 0 0 0,-1 0 1 0 0,0 0-1 0 0,1 1 0 0 0,-1-1 1 0 0,0 0-1 0 0,1 1 0 0 0,-1-1 1 0 0,0 1-1 0 0,0-1 0 0 0,0 1 0 0 0,1-1 1 0 0,-1 1-1 0 0,0 0 0 0 0,0-1 1 0 0,0 1-1 0 0,0 0 0 0 0,0 0 1 0 0,0 0-1 0 0,0 0 0 0 0,0 0 1 0 0,0 0-1 0 0,0 0 0 0 0,1 0 1 0 0,-1 0-1 0 0,0 0 0 0 0,0 0 0 0 0,-2 1 1 0 0,1 1 205 0 0,-1 0 1 0 0,1 0 0 0 0,0 1-1 0 0,-1-1 1 0 0,1 1 0 0 0,0-1-1 0 0,-3 6 1 0 0,5-7-620 0 0,-9 12 619 0 0,-22 35 131 0 0,-2-1-1 0 0,-63 67 0 0 0,71-89-713 0 0,12-14-104 0 0,0 1-1 0 0,1 0 1 0 0,1 1-1 0 0,0 0 0 0 0,1 1 1 0 0,-10 19-1 0 0,19-32-29 0 0,0 0 0 0 0,1 0 0 0 0,-1 1 0 0 0,1-1 0 0 0,-1 0 0 0 0,1 1 0 0 0,0-1 0 0 0,-1 1 0 0 0,1-1 0 0 0,0 0 0 0 0,0 1 0 0 0,0 2 0 0 0,1-3-121 0 0,-1-1 1 0 0,0 1-1 0 0,1 0 0 0 0,-1-1 1 0 0,1 1-1 0 0,-1 0 1 0 0,1-1-1 0 0,-1 1 0 0 0,1-1 1 0 0,-1 1-1 0 0,1-1 0 0 0,0 1 1 0 0,-1-1-1 0 0,1 1 0 0 0,0-1 1 0 0,-1 0-1 0 0,1 1 0 0 0,0-1 1 0 0,-1 0-1 0 0,1 1 0 0 0,0-1 1 0 0,0 0-1 0 0,-1 0 0 0 0,1 0 1 0 0,1 0-1 0 0,7 2-2923 0 0</inkml:trace>
</inkml:ink>
</file>

<file path=ppt/ink/ink6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1.2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11 145 512 0 0,'0'-1'295'0'0,"0"1"0"0"0,0-1 1 0 0,0 1-1 0 0,0 0 0 0 0,-1-1 0 0 0,1 1 0 0 0,0 0 0 0 0,0-1 1 0 0,0 1-1 0 0,-1 0 0 0 0,1-1 0 0 0,0 1 0 0 0,-1 0 0 0 0,1 0 1 0 0,0-1-1 0 0,-1 1 0 0 0,1 0 0 0 0,0 0 0 0 0,-1-1 0 0 0,1 1 0 0 0,0 0 1 0 0,-1 0-1 0 0,1 0 0 0 0,-1 0 0 0 0,1 0 0 0 0,0 0 0 0 0,-1-1 1 0 0,-2 12 3149 0 0,7 22-1343 0 0,-4-31-1533 0 0,3 15-40 0 0,0-1 1 0 0,1 0-1 0 0,1 0 1 0 0,0 0 0 0 0,1 0-1 0 0,14 25 1 0 0,-19-40-517 0 0,-1 0 0 0 0,1-1 0 0 0,-1 1 0 0 0,1 0 0 0 0,-1 0 1 0 0,1-1-1 0 0,0 1 0 0 0,0 0 0 0 0,-1-1 0 0 0,1 1 0 0 0,0 0 0 0 0,0-1 0 0 0,0 1 0 0 0,1 0 0 0 0,1-4 53 0 0,-4-7-135 0 0,-5-13 48 0 0,1-1-1 0 0,2 1 1 0 0,0-1-1 0 0,2 0 1 0 0,1-24-1 0 0,0 43 20 0 0,0 0 0 0 0,0 0 0 0 0,0 0 0 0 0,1 0 0 0 0,0 1 0 0 0,0-1 0 0 0,1 0 0 0 0,-1 0-1 0 0,1 1 1 0 0,0-1 0 0 0,0 1 0 0 0,0 0 0 0 0,1 0 0 0 0,-1-1 0 0 0,1 2 0 0 0,0-1 0 0 0,0 0 0 0 0,1 0 0 0 0,-1 1 0 0 0,1 0 0 0 0,0 0 0 0 0,0 0 0 0 0,0 0 0 0 0,0 0-1 0 0,0 1 1 0 0,0 0 0 0 0,1 0 0 0 0,-1 0 0 0 0,1 0 0 0 0,0 1 0 0 0,-1 0 0 0 0,8-1 0 0 0,-8 1 20 0 0,1 0 0 0 0,0 1 0 0 0,0 0 0 0 0,0 0 0 0 0,-1 0 0 0 0,1 1 1 0 0,0-1-1 0 0,0 1 0 0 0,0 0 0 0 0,-1 1 0 0 0,1-1 0 0 0,-1 1 0 0 0,1 0 0 0 0,-1 0 0 0 0,0 0 0 0 0,1 1 0 0 0,-1-1 0 0 0,0 1 1 0 0,-1 0-1 0 0,1 0 0 0 0,0 0 0 0 0,-1 1 0 0 0,0-1 0 0 0,4 6 0 0 0,-4-4 84 0 0,0 1 0 0 0,0-1 0 0 0,0 0-1 0 0,-1 1 1 0 0,0 0 0 0 0,0-1 0 0 0,0 1 0 0 0,-1 0-1 0 0,0 0 1 0 0,0 0 0 0 0,0 0 0 0 0,-1 0 0 0 0,0 0 0 0 0,0 0-1 0 0,-1 0 1 0 0,-1 10 0 0 0,-1-1 149 0 0,-3 25 305 0 0,9-42-552 0 0,0 1-1 0 0,-1-1 1 0 0,1 1 0 0 0,-1-1 0 0 0,0 0 0 0 0,3-2-1 0 0,-3 2-8 0 0,3-2-44 0 0,-1-2-1 0 0,1 1 0 0 0,-1 0 0 0 0,0-1 1 0 0,0 0-1 0 0,0 0 0 0 0,-1 0 1 0 0,0 0-1 0 0,3-8 0 0 0,0-3-143 0 0,-1 0 0 0 0,4-25 0 0 0,-6 27 90 0 0,5-26-60 0 0,-7 39 152 0 0,-1 0 0 0 0,1 0-1 0 0,0 0 1 0 0,0 0 0 0 0,0 0 0 0 0,0 0 0 0 0,0 1 0 0 0,0-1-1 0 0,1 0 1 0 0,-1 0 0 0 0,0 1 0 0 0,1-1 0 0 0,0 1-1 0 0,-1 0 1 0 0,1-1 0 0 0,2 0 0 0 0,-4 2 11 0 0,1-1 1 0 0,0 1-1 0 0,0 0 0 0 0,0 0 1 0 0,-1-1-1 0 0,1 1 0 0 0,0 0 0 0 0,0 0 1 0 0,0 0-1 0 0,0 0 0 0 0,0 0 1 0 0,0 0-1 0 0,-1 0 0 0 0,1 1 1 0 0,0-1-1 0 0,0 0 0 0 0,0 0 1 0 0,0 1-1 0 0,-1-1 0 0 0,1 0 1 0 0,0 1-1 0 0,0-1 0 0 0,-1 1 1 0 0,1-1-1 0 0,0 1 0 0 0,-1 0 1 0 0,1-1-1 0 0,0 1 0 0 0,-1-1 0 0 0,1 1 1 0 0,-1 0-1 0 0,1 0 0 0 0,-1-1 1 0 0,0 1-1 0 0,1 1 0 0 0,2 4 12 0 0,0 0 1 0 0,0 0-1 0 0,2 10 0 0 0,-3-10-28 0 0,29 69 145 0 0,2 8-65 0 0,-31-77-73 0 0,0 0 1 0 0,1 0-1 0 0,-1-1 0 0 0,6 9 0 0 0,6 2-1611 0 0,-12-15 1154 0 0,-1-1-1 0 0,0 1 0 0 0,0 0 0 0 0,1 0 0 0 0,-1-1 1 0 0,1 1-1 0 0,-1-1 0 0 0,0 1 0 0 0,1-1 0 0 0,2 1 1 0 0,3-1-1005 0 0</inkml:trace>
</inkml:ink>
</file>

<file path=ppt/ink/ink6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1.6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7 1352 0 0,'-1'0'403'0'0,"-1"0"0"0"0,1 1 0 0 0,0-1 0 0 0,0 0 0 0 0,0-1 0 0 0,0 1 0 0 0,-1 0 0 0 0,1 0 0 0 0,0 0 0 0 0,0-1 0 0 0,0 1-1 0 0,0-1 1 0 0,-2 0 0 0 0,-11-3 5221 0 0,14 4-5527 0 0,-1 1 0 0 0,1-1 0 0 0,0 0-1 0 0,0 0 1 0 0,0 0 0 0 0,-1 1 0 0 0,1-1 0 0 0,0 0-1 0 0,0 0 1 0 0,0 1 0 0 0,0-1 0 0 0,-1 0-1 0 0,1 0 1 0 0,0 1 0 0 0,0-1 0 0 0,0 0 0 0 0,0 0-1 0 0,0 1 1 0 0,0-1 0 0 0,0 0 0 0 0,0 1-1 0 0,0-1 1 0 0,0 0 0 0 0,0 0 0 0 0,0 1 0 0 0,0-1-1 0 0,0 0 1 0 0,0 1 0 0 0,0-1 0 0 0,0 0-1 0 0,0 0 1 0 0,0 1 0 0 0,1-1 0 0 0,2 15 1358 0 0,-2-12-1010 0 0,8 61 1780 0 0,3 7-1601 0 0,-10-62-605 0 0,0 0 0 0 0,1-1-1 0 0,0 1 1 0 0,1-1 0 0 0,8 14 0 0 0,-11-20-68 0 0,0-1 1 0 0,0 1-1 0 0,0-1 0 0 0,0 0 1 0 0,1 1-1 0 0,-1-1 0 0 0,0 0 1 0 0,1 0-1 0 0,-1 0 1 0 0,1 0-1 0 0,0 0 0 0 0,-1 0 1 0 0,1 0-1 0 0,0-1 1 0 0,-1 1-1 0 0,1-1 0 0 0,0 1 1 0 0,0-1-1 0 0,0 0 1 0 0,-1 1-1 0 0,1-1 0 0 0,0 0 1 0 0,0 0-1 0 0,0 0 0 0 0,2-1 1 0 0,20-6-2879 0 0,-2-4-3414 0 0,-11 2 1432 0 0</inkml:trace>
</inkml:ink>
</file>

<file path=ppt/ink/ink6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1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7 2889 0 0,'-3'-4'3352'0'0,"-5"2"3290"0"0,0 2-5986 0 0,1 2 48 0 0,1 2 120 0 0,2 2-264 0 0,2 2 313 0 0,-1-1-321 0 0,1 3-328 0 0,2 1-256 0 0,0 0-16 0 0,3 0-64 0 0,3 0-224 0 0,-1-2-241 0 0,2 1-183 0 0,1 0-1912 0 0,2-2 1712 0 0</inkml:trace>
</inkml:ink>
</file>

<file path=ppt/ink/ink6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2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 2601 0 0,'-17'2'8422'0'0,"6"6"-4712"0"0,10-5-3332 0 0,-1 0-1 0 0,1 0 1 0 0,0 0 0 0 0,0 1-1 0 0,0-1 1 0 0,0 0 0 0 0,-1 6-1 0 0,-7 57 1213 0 0,7-44-1636 0 0,-1 0 1 0 0,-1 0-1 0 0,-2 0 1 0 0,-7 21-1 0 0,9-32-649 0 0,-3 7-1554 0 0,2-6-3010 0 0,4-8 971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8.2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40 16 8 0 0,'8'-15'9119'0'0,"-8"23"-4392"0"0,-20 138 686 0 0,-2 17-4024 0 0,18-85-1344 0 0,3 0-1 0 0,3 0 0 0 0,16 91 1 0 0,-14-145-380 0 0,1-1 1 0 0,1 0 0 0 0,2 0 0 0 0,0 0-1 0 0,12 22 1 0 0,-18-41-137 0 0,0-1 1 0 0,1 1-1 0 0,-1-1 0 0 0,1 1 0 0 0,0-1 1 0 0,4 4-1 0 0,14 6-6614 0 0,-13-10 3246 0 0</inkml:trace>
</inkml:ink>
</file>

<file path=ppt/ink/ink6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3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71 960 0 0,'-2'0'788'0'0,"-1"1"-1"0"0,0 0 0 0 0,1-1 1 0 0,-1 1-1 0 0,1 0 0 0 0,-4 2 1 0 0,4-2-584 0 0,1 0 0 0 0,-1 1 0 0 0,1-1 0 0 0,-1 0 0 0 0,1 1 1 0 0,0-1-1 0 0,0 1 0 0 0,0 0 0 0 0,0-1 0 0 0,0 1 0 0 0,0 0 1 0 0,0 0-1 0 0,0 0 0 0 0,0 3 0 0 0,-4 9 708 0 0,1 0 0 0 0,1 0 0 0 0,0 0 0 0 0,1 1 0 0 0,0 0 0 0 0,2-1 0 0 0,-1 1 0 0 0,2 0 0 0 0,3 19 0 0 0,-3-23-744 0 0,2 0 1 0 0,-1 0 0 0 0,1-1 0 0 0,1 0-1 0 0,0 1 1 0 0,1-1 0 0 0,0 0 0 0 0,0-1 0 0 0,1 1-1 0 0,0-1 1 0 0,1-1 0 0 0,0 1 0 0 0,9 8-1 0 0,-12-13-166 0 0,0-1 0 0 0,1 1 0 0 0,-1-1-1 0 0,1 0 1 0 0,0-1 0 0 0,0 1 0 0 0,0-1 0 0 0,0 0-1 0 0,0 0 1 0 0,1-1 0 0 0,-1 1 0 0 0,1-1-1 0 0,-1 0 1 0 0,0-1 0 0 0,1 1 0 0 0,0-1-1 0 0,-1 0 1 0 0,1-1 0 0 0,-1 1 0 0 0,1-1-1 0 0,-1 0 1 0 0,0 0 0 0 0,1-1 0 0 0,9-4-1 0 0,-7 3-65 0 0,0-1 0 0 0,-1 0-1 0 0,1-1 1 0 0,-1 0 0 0 0,0 0-1 0 0,0 0 1 0 0,0-1 0 0 0,-1 0-1 0 0,1 0 1 0 0,-1-1 0 0 0,-1 0-1 0 0,0 0 1 0 0,0 0 0 0 0,0-1-1 0 0,4-8 1 0 0,-6 7-130 0 0,0 0 1 0 0,0 0-1 0 0,-1-1 0 0 0,0 1 0 0 0,-1 0 1 0 0,0-1-1 0 0,0 1 0 0 0,-1 0 0 0 0,-1-1 1 0 0,-1-13-1 0 0,-1 5-133 0 0,-1 0-1 0 0,0 0 1 0 0,-2 0 0 0 0,-9-23-1 0 0,11 34 316 0 0,1 0-1 0 0,-1 0 0 0 0,-1 0 0 0 0,1 0 0 0 0,-1 1 0 0 0,-1-1 0 0 0,1 1 1 0 0,-1 1-1 0 0,0-1 0 0 0,0 1 0 0 0,0 0 0 0 0,-1 0 0 0 0,0 1 0 0 0,-7-4 1 0 0,9 5 67 0 0,0 1 0 0 0,0 0 0 0 0,0 0 0 0 0,-1 1 0 0 0,1 0 0 0 0,0 0 0 0 0,-1 0 0 0 0,1 0 0 0 0,0 1 0 0 0,-1 0 0 0 0,1 0 1 0 0,-1 0-1 0 0,1 1 0 0 0,0 0 0 0 0,-1 0 0 0 0,1 0 0 0 0,0 1 0 0 0,0 0 0 0 0,0 0 0 0 0,0 0 0 0 0,-9 6 0 0 0,5-2 76 0 0,1 0 0 0 0,0 1-1 0 0,0 0 1 0 0,1 0 0 0 0,0 0-1 0 0,0 1 1 0 0,1 1 0 0 0,0-1-1 0 0,0 1 1 0 0,1 0-1 0 0,0 0 1 0 0,1 0 0 0 0,0 1-1 0 0,0 0 1 0 0,1 0 0 0 0,1 0-1 0 0,-1 0 1 0 0,1 0 0 0 0,1 0-1 0 0,0 1 1 0 0,1-1 0 0 0,0 0-1 0 0,0 1 1 0 0,1-1-1 0 0,0 0 1 0 0,5 18 0 0 0,-1-12-102 0 0,0 0 0 0 0,1 0 1 0 0,1 0-1 0 0,0 0 0 0 0,1-1 0 0 0,1-1 1 0 0,11 16-1 0 0,-15-23-38 0 0,0-1 0 0 0,0 1 0 0 0,1-1 1 0 0,0 0-1 0 0,0-1 0 0 0,1 1 0 0 0,0-1 0 0 0,0-1 0 0 0,0 1 1 0 0,0-1-1 0 0,1 0 0 0 0,-1-1 0 0 0,1 0 0 0 0,0 0 0 0 0,0-1 1 0 0,11 3-1 0 0,-15-5-15 0 0,0 0 1 0 0,0 0-1 0 0,0 0 1 0 0,0 0-1 0 0,0 0 0 0 0,0-1 1 0 0,0 0-1 0 0,0 0 1 0 0,0 0-1 0 0,0 0 1 0 0,0-1-1 0 0,0 0 1 0 0,4-2-1 0 0,-3 0-44 0 0,0 1-1 0 0,0-1 1 0 0,-1 0 0 0 0,0 0-1 0 0,0 0 1 0 0,0 0-1 0 0,0-1 1 0 0,5-8 0 0 0,-4 5-12 0 0,-1-1 1 0 0,1 0-1 0 0,-2 1 1 0 0,1-2-1 0 0,-1 1 1 0 0,-1 0-1 0 0,1-1 1 0 0,-2 1-1 0 0,1-1 1 0 0,-1 0-1 0 0,-1-10 1 0 0,0 6 126 0 0,-1 0-1 0 0,-1-1 1 0 0,0 1 0 0 0,-1 0 0 0 0,-1 1 0 0 0,0-1-1 0 0,-1 0 1 0 0,-6-12 0 0 0,10 25-28 0 0,1 1-1 0 0,0 0 0 0 0,0-1 1 0 0,0 1-1 0 0,0 0 1 0 0,-1-1-1 0 0,1 1 0 0 0,0 0 1 0 0,0-1-1 0 0,-1 1 1 0 0,1 0-1 0 0,0-1 1 0 0,0 1-1 0 0,-1 0 0 0 0,1 0 1 0 0,0 0-1 0 0,-1-1 1 0 0,1 1-1 0 0,0 0 0 0 0,-1 0 1 0 0,1 0-1 0 0,0 0 1 0 0,-1-1-1 0 0,1 1 1 0 0,-1 0-1 0 0,1 0 0 0 0,0 0 1 0 0,-1 0-1 0 0,1 0 1 0 0,0 0-1 0 0,-1 0 0 0 0,0 1 5 0 0,0-1-1 0 0,0 1 0 0 0,1-1 1 0 0,-1 1-1 0 0,0-1 0 0 0,1 1 1 0 0,-1-1-1 0 0,1 1 0 0 0,-1 0 1 0 0,1-1-1 0 0,-1 1 0 0 0,1 0 1 0 0,-1 1-1 0 0,-9 25 302 0 0,9-18-263 0 0,1 1 0 0 0,0 0 0 0 0,1 0 0 0 0,0 0 0 0 0,1 0 0 0 0,0-1 0 0 0,1 1 0 0 0,4 12 0 0 0,5 22 205 0 0,4 31-41 0 0,-4 0-1 0 0,4 134 1 0 0,-24 71-170 0 0,10-242-54 0 0,0-25 11 0 0,-2-1 0 0 0,1 1 0 0 0,-1-1 0 0 0,-3 19 1 0 0,2-28-6 0 0,0 0 1 0 0,1 0 0 0 0,-1 0 0 0 0,0 0 0 0 0,-1 0 0 0 0,1-1 0 0 0,0 1 0 0 0,-1 0 0 0 0,1-1-1 0 0,-1 1 1 0 0,0-1 0 0 0,0 0 0 0 0,0 1 0 0 0,0-1 0 0 0,0 0 0 0 0,-1 0 0 0 0,1 0-1 0 0,-1-1 1 0 0,1 1 0 0 0,-1 0 0 0 0,0-1 0 0 0,1 0 0 0 0,-5 2 0 0 0,-1-1 9 0 0,0 1 0 0 0,-1-1 0 0 0,1-1 1 0 0,-1 1-1 0 0,1-1 0 0 0,-1-1 0 0 0,0 0 0 0 0,1 0 0 0 0,-1-1 1 0 0,1 0-1 0 0,-1 0 0 0 0,0-1 0 0 0,1 0 0 0 0,0-1 1 0 0,-9-3-1 0 0,11 4-16 0 0,1-1 0 0 0,-1 0 0 0 0,1 0 0 0 0,0-1 0 0 0,0 1 0 0 0,0-1 0 0 0,1 0 0 0 0,-1-1 1 0 0,1 1-1 0 0,0-1 0 0 0,0 0 0 0 0,1 0 0 0 0,-1 0 0 0 0,1 0 0 0 0,0 0 0 0 0,0-1 0 0 0,1 1 0 0 0,0-1 0 0 0,0 0 0 0 0,0 0 0 0 0,-1-11 1 0 0,1 1-20 0 0,1 0 0 0 0,1 0 0 0 0,0 0 0 0 0,1 0 1 0 0,0 1-1 0 0,2-1 0 0 0,0 0 0 0 0,1 1 1 0 0,0-1-1 0 0,9-18 0 0 0,-9 23-16 0 0,2 0 0 0 0,0 0 0 0 0,0 0-1 0 0,0 1 1 0 0,2 0 0 0 0,-1 0 0 0 0,1 1 0 0 0,0 0 0 0 0,1 1 0 0 0,0-1-1 0 0,1 2 1 0 0,0-1 0 0 0,19-10 0 0 0,64-24-881 0 0,-29 18-3450 0 0,-47 17-234 0 0,-10 4 2938 0 0</inkml:trace>
</inkml:ink>
</file>

<file path=ppt/ink/ink6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3.4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27 3097 0 0,'0'-1'486'0'0,"0"0"1"0"0,-1-1 0 0 0,1 1 0 0 0,0 0-1 0 0,-1 0 1 0 0,1 0 0 0 0,-1 0-1 0 0,0-1 1 0 0,1 1 0 0 0,-1 0 0 0 0,0 0-1 0 0,1 0 1 0 0,-1 0 0 0 0,0 0 0 0 0,0 1-1 0 0,0-1 1 0 0,0 0 0 0 0,0 0-1 0 0,0 0 1 0 0,0 1 0 0 0,0-1 0 0 0,0 1-1 0 0,0-1 1 0 0,-3 0 0 0 0,3 1-280 0 0,0 0 0 0 0,0 0 0 0 0,0 0 0 0 0,-1 0 0 0 0,1 0 0 0 0,0 0 0 0 0,0 1 1 0 0,0-1-1 0 0,0 0 0 0 0,0 1 0 0 0,0-1 0 0 0,-1 1 0 0 0,1-1 0 0 0,0 1 0 0 0,0 0 0 0 0,0-1 0 0 0,1 1 1 0 0,-1 0-1 0 0,0 0 0 0 0,0-1 0 0 0,0 1 0 0 0,0 0 0 0 0,1 0 0 0 0,-1 0 0 0 0,0 0 0 0 0,0 2 0 0 0,-4 6-31 0 0,1 0-1 0 0,0 0 0 0 0,0 0 0 0 0,1 1 1 0 0,1 0-1 0 0,-1-1 0 0 0,1 1 0 0 0,1 0 0 0 0,0 0 1 0 0,0 0-1 0 0,1 0 0 0 0,1 0 0 0 0,2 18 1 0 0,-2-23-154 0 0,0 1 1 0 0,0-1 0 0 0,1 1-1 0 0,0-1 1 0 0,0 0 0 0 0,0 0-1 0 0,1 0 1 0 0,-1 0 0 0 0,1 0 0 0 0,0-1-1 0 0,1 1 1 0 0,-1-1 0 0 0,1 0-1 0 0,0 0 1 0 0,0 0 0 0 0,0 0-1 0 0,1-1 1 0 0,-1 0 0 0 0,1 0 0 0 0,-1 0-1 0 0,1 0 1 0 0,0-1 0 0 0,0 0-1 0 0,1 0 1 0 0,-1 0 0 0 0,6 1-1 0 0,-3-1-26 0 0,0-1-1 0 0,0 0 0 0 0,1-1 0 0 0,-1 1 1 0 0,0-1-1 0 0,0-1 0 0 0,1 0 0 0 0,-1 0 1 0 0,0 0-1 0 0,14-6 0 0 0,-17 6-27 0 0,-1-1-1 0 0,0 0 1 0 0,0 0 0 0 0,0-1-1 0 0,0 1 1 0 0,0-1 0 0 0,0 0 0 0 0,-1 0-1 0 0,1 0 1 0 0,-1 0 0 0 0,0-1-1 0 0,0 1 1 0 0,0-1 0 0 0,0 0-1 0 0,-1 0 1 0 0,0 0 0 0 0,1 0 0 0 0,-1 0-1 0 0,-1 0 1 0 0,3-8 0 0 0,-3 6-20 0 0,0-1 1 0 0,0 1-1 0 0,-1 0 1 0 0,0-1 0 0 0,0 1-1 0 0,-1 0 1 0 0,0-1-1 0 0,0 1 1 0 0,0 0-1 0 0,-4-11 1 0 0,-1 1-40 0 0,-1 0-1 0 0,-14-26 0 0 0,19 39 85 0 0,0-1 0 0 0,0 1 0 0 0,0 0-1 0 0,-1 0 1 0 0,1-1 0 0 0,-1 2 0 0 0,0-1-1 0 0,0 0 1 0 0,0 1 0 0 0,-1-1-1 0 0,1 1 1 0 0,0 0 0 0 0,-6-3 0 0 0,7 5 3 0 0,0-1 0 0 0,-1 0 1 0 0,1 1-1 0 0,0 0 0 0 0,0-1 1 0 0,-1 1-1 0 0,1 0 0 0 0,0 0 1 0 0,-1 0-1 0 0,1 0 0 0 0,0 1 0 0 0,0-1 1 0 0,-1 1-1 0 0,1-1 0 0 0,0 1 1 0 0,0 0-1 0 0,0 0 0 0 0,0 0 1 0 0,0 0-1 0 0,0 0 0 0 0,0 0 1 0 0,0 0-1 0 0,0 1 0 0 0,0-1 1 0 0,-1 3-1 0 0,-4 3-165 0 0,0 1 0 0 0,0 0 0 0 0,1 0 0 0 0,0 0-1 0 0,1 1 1 0 0,0 0 0 0 0,0 0 0 0 0,1 0 0 0 0,-5 17 0 0 0,1 14-3220 0 0,7-33 1668 0 0,1 0 1 0 0,0 0 0 0 0,1 10 0 0 0,2-3-567 0 0</inkml:trace>
</inkml:ink>
</file>

<file path=ppt/ink/ink6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3.8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 2104 0 0,'-19'2'6769'0'0,"16"-3"-3491"0"0,6 2-3136 0 0,1 0 0 0 0,0 0 0 0 0,0 0 0 0 0,-1 0 0 0 0,8 4 0 0 0,5 2 417 0 0,7 0 45 0 0,-1 1 1 0 0,-1 2 0 0 0,1 0 0 0 0,-2 1 0 0 0,32 23-1 0 0,-27-15-71 0 0,-1 2 1 0 0,-1 0-1 0 0,33 40 0 0 0,-23-19-58 0 0,37 62 1 0 0,19 52-392 0 0,-73-124-46 0 0,-1 0 0 0 0,-2 1 1 0 0,-1 1-1 0 0,-1 0 0 0 0,-2 0 1 0 0,-2 1-1 0 0,-1 0 1 0 0,3 49-1 0 0,-9-54-25 0 0,0-1-1 0 0,-2 1 1 0 0,-1-1 0 0 0,-2 0 0 0 0,-1 0-1 0 0,0 0 1 0 0,-3-1 0 0 0,0 0 0 0 0,-2-1-1 0 0,-22 42 1 0 0,11-31-412 0 0,-2-1 1 0 0,-54 65-1 0 0,55-77-1879 0 0,-2 0 0 0 0,-31 23 0 0 0,34-30 779 0 0</inkml:trace>
</inkml:ink>
</file>

<file path=ppt/ink/ink6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5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36 129 512 0 0,'0'0'277'0'0,"-1"-1"1"0"0,1 1-1 0 0,-1 0 1 0 0,1-1-1 0 0,-1 1 0 0 0,1-1 1 0 0,-1 1-1 0 0,1 0 1 0 0,-1-1-1 0 0,1 1 0 0 0,-1 0 1 0 0,1 0-1 0 0,-1-1 0 0 0,0 1 1 0 0,1 0-1 0 0,-1 0 1 0 0,0 0-1 0 0,1 0 0 0 0,-1 0 1 0 0,1 0-1 0 0,-1 0 0 0 0,0 0 1 0 0,1 0-1 0 0,-1 0 1 0 0,1 0-1 0 0,-1 0 0 0 0,0 0 1 0 0,1 1-1 0 0,-1-1 0 0 0,0 0 1 0 0,-1 1 708 0 0,0 0 1 0 0,-1 1-1 0 0,1-1 0 0 0,1 0 1 0 0,-1 1-1 0 0,-4 3 482 0 0,9-7-1204 0 0,0 1-1 0 0,0-1 1 0 0,-1 1-1 0 0,1-1 1 0 0,-1 0 0 0 0,1 0-1 0 0,-1 0 1 0 0,3-4 0 0 0,-5 6-250 0 0,11-12 231 0 0,-1 0 0 0 0,11-18-1 0 0,-12 17-133 0 0,0 0-1 0 0,15-15 1 0 0,-23 27-100 0 0,0 0 0 0 0,-1 0 0 0 0,1 1 0 0 0,0-1 0 0 0,0 0 0 0 0,0 0 0 0 0,0 1 0 0 0,0-1 0 0 0,0 1 0 0 0,0-1 0 0 0,0 1 0 0 0,0-1 0 0 0,0 1 0 0 0,0 0 0 0 0,0-1 0 0 0,2 1 0 0 0,-3 0-4 0 0,1 0 0 0 0,0 0 0 0 0,-1 0 0 0 0,1 1 0 0 0,0-1 0 0 0,-1 0 1 0 0,1 0-1 0 0,-1 1 0 0 0,1-1 0 0 0,-1 0 0 0 0,1 1 0 0 0,-1-1 0 0 0,1 0 0 0 0,-1 1 0 0 0,1-1 1 0 0,-1 1-1 0 0,1-1 0 0 0,-1 1 0 0 0,1-1 0 0 0,-1 1 0 0 0,1 0 0 0 0,1 4 24 0 0,0 0 0 0 0,0 0 0 0 0,0 1 0 0 0,-1-1 0 0 0,2 8 0 0 0,0 1-18 0 0,1 6-21 0 0,-1-1 0 0 0,-1 1-1 0 0,0 0 1 0 0,-2 20-1 0 0,0-21-71 0 0,0 1 0 0 0,2-1 0 0 0,0 1 0 0 0,6 22 0 0 0,-8-40-18 0 0,1 0 1 0 0,0 0 0 0 0,0 0-1 0 0,0 0 1 0 0,0 0 0 0 0,0 0 0 0 0,0 0-1 0 0,0-1 1 0 0,1 1 0 0 0,-1 0-1 0 0,1 0 1 0 0,-1-1 0 0 0,1 1 0 0 0,0-1-1 0 0,1 2 1 0 0,-1-3-164 0 0,-1 1 1 0 0,0 0-1 0 0,1-1 1 0 0,-1 1-1 0 0,1-1 1 0 0,-1 1-1 0 0,1-1 0 0 0,-1 0 1 0 0,1 0-1 0 0,0 1 1 0 0,-1-1-1 0 0,1 0 1 0 0,-1 0-1 0 0,2-1 0 0 0,7-1-1624 0 0</inkml:trace>
</inkml:ink>
</file>

<file path=ppt/ink/ink6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5.8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27 1824 0 0,'-22'-11'6407'0'0,"18"9"-5377"0"0,1 0 0 0 0,-1 0-1 0 0,0 0 1 0 0,0 1 0 0 0,0-1-1 0 0,0 1 1 0 0,0 0 0 0 0,-8-1 363 0 0,13 2-1391 0 0,1 1 0 0 0,-1 0 0 0 0,1-1-1 0 0,-1 1 1 0 0,1-1 0 0 0,0 1-1 0 0,-1-1 1 0 0,1 0 0 0 0,-1 0-1 0 0,1 0 1 0 0,2 0 0 0 0,-3 0-9 0 0,64 3-5113 0 0,-49-2 2510 0 0</inkml:trace>
</inkml:ink>
</file>

<file path=ppt/ink/ink6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6.3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176 105 8 0 0,'2'-11'509'0'0,"6"-34"3721"0"0,-8 42-3863 0 0,0 1 0 0 0,0-1-1 0 0,0 1 1 0 0,0-1 0 0 0,0 0-1 0 0,0 1 1 0 0,-1-1 0 0 0,1 1-1 0 0,-1-1 1 0 0,0 1 0 0 0,0-1-1 0 0,0 1 1 0 0,-2-4 0 0 0,2 5-224 0 0,0 0 0 0 0,0 0-1 0 0,0 0 1 0 0,-1 0 0 0 0,1 0 0 0 0,0 1 0 0 0,0-1 0 0 0,-1 1 0 0 0,1-1 0 0 0,0 1 0 0 0,-1-1 0 0 0,1 1-1 0 0,0 0 1 0 0,-1-1 0 0 0,1 1 0 0 0,-1 0 0 0 0,1 0 0 0 0,0 0 0 0 0,-1 0 0 0 0,1 0 0 0 0,-1 1 0 0 0,1-1-1 0 0,-3 1 1 0 0,-4 1 298 0 0,0 1 0 0 0,-12 4 0 0 0,20-6-435 0 0,-11 4 261 0 0,-1 0-1 0 0,1 1 1 0 0,1 1-1 0 0,-1 0 1 0 0,-14 13 0 0 0,22-17-232 0 0,0 0 0 0 0,0-1 0 0 0,1 1 0 0 0,0 1 1 0 0,-1-1-1 0 0,1 0 0 0 0,0 1 0 0 0,1-1 0 0 0,-4 8 0 0 0,5-9-34 0 0,-1 0-1 0 0,1 1 0 0 0,0-1 0 0 0,-1 1 0 0 0,1-1 1 0 0,0 0-1 0 0,0 1 0 0 0,1-1 0 0 0,-1 0 1 0 0,1 1-1 0 0,-1-1 0 0 0,1 0 0 0 0,-1 1 0 0 0,1-1 1 0 0,0 0-1 0 0,0 0 0 0 0,3 4 0 0 0,-3-3-1 0 0,1-1-1 0 0,1 1 0 0 0,-1-1 0 0 0,0 0 1 0 0,0 1-1 0 0,1-1 0 0 0,0 0 1 0 0,-1 0-1 0 0,1-1 0 0 0,0 1 1 0 0,0 0-1 0 0,3 0 0 0 0,6 3-19 0 0,24 5-1 0 0,4 1 87 0 0,-34-8 8 0 0,0 0 0 0 0,-1 0 0 0 0,0 0 0 0 0,0 0 0 0 0,0 1 0 0 0,0 0 0 0 0,0 0 0 0 0,-1 1 0 0 0,1-1 0 0 0,-1 1 0 0 0,0 0-1 0 0,-1 0 1 0 0,1 0 0 0 0,-1 0 0 0 0,0 1 0 0 0,0-1 0 0 0,-1 1 0 0 0,0 0 0 0 0,0 0 0 0 0,0 0 0 0 0,-1 0 0 0 0,1 0 0 0 0,-2 0 0 0 0,1 0 0 0 0,-1 9 0 0 0,1-9 16 0 0,-2 0 1 0 0,1 1 0 0 0,-1-1 0 0 0,0 0 0 0 0,0 0 0 0 0,-1 0 0 0 0,1 0 0 0 0,-1 0-1 0 0,-1 0 1 0 0,1-1 0 0 0,-1 1 0 0 0,0-1 0 0 0,0 1 0 0 0,-1-1 0 0 0,1 0-1 0 0,-1 0 1 0 0,0-1 0 0 0,-1 1 0 0 0,1-1 0 0 0,-1 0 0 0 0,0 0 0 0 0,0 0 0 0 0,0-1-1 0 0,0 0 1 0 0,-10 4 0 0 0,11-5-106 0 0,0-1-1 0 0,0 0 0 0 0,0 0 1 0 0,0 0-1 0 0,0 0 0 0 0,0-1 1 0 0,0 1-1 0 0,-1-1 1 0 0,1 0-1 0 0,0-1 0 0 0,0 1 1 0 0,0-1-1 0 0,-1 1 1 0 0,-6-4-1 0 0,8 3-200 0 0,1 0-1 0 0,-1 0 1 0 0,1 0 0 0 0,0-1 0 0 0,0 1 0 0 0,0-1-1 0 0,-1 1 1 0 0,1-1 0 0 0,1 0 0 0 0,-1 0-1 0 0,0 0 1 0 0,0 0 0 0 0,1 0 0 0 0,-1 0-1 0 0,1 0 1 0 0,0-1 0 0 0,-1 1 0 0 0,1-1-1 0 0,0 1 1 0 0,1-1 0 0 0,-1 1 0 0 0,0-1 0 0 0,1 1-1 0 0,-1-1 1 0 0,1-3 0 0 0,0-12-3273 0 0,2-3 1412 0 0</inkml:trace>
</inkml:ink>
</file>

<file path=ppt/ink/ink6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7.6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256 33 512 0 0,'-4'-1'533'0'0,"0"0"1"0"0,0 0-1 0 0,0 0 0 0 0,0 0 0 0 0,0 1 1 0 0,0-1-1 0 0,0 1 0 0 0,0 0 0 0 0,0 0 0 0 0,0 1 1 0 0,-1-1-1 0 0,1 1 0 0 0,0 0 0 0 0,0 0 1 0 0,0 0-1 0 0,1 1 0 0 0,-1-1 0 0 0,-4 3 1 0 0,-2 2 90 0 0,1 0 1 0 0,-1 0 0 0 0,1 1 0 0 0,1 0-1 0 0,-1 1 1 0 0,1 0 0 0 0,0 0-1 0 0,1 1 1 0 0,0-1 0 0 0,1 2 0 0 0,0-1-1 0 0,0 1 1 0 0,-8 18 0 0 0,11-20-507 0 0,1-1 0 0 0,-1 1 0 0 0,1 0 0 0 0,1 0 0 0 0,-1 1 0 0 0,1-1-1 0 0,1 0 1 0 0,-1 0 0 0 0,1 1 0 0 0,1-1 0 0 0,0 0 0 0 0,0 0 0 0 0,1 0 0 0 0,-1 1 0 0 0,2-2 0 0 0,-1 1 0 0 0,1 0 0 0 0,0 0 0 0 0,6 9 0 0 0,-5-10-113 0 0,1-1 0 0 0,-1 1 0 0 0,1-1 0 0 0,1 0 0 0 0,-1 0 0 0 0,1 0 0 0 0,0-1 0 0 0,12 9 0 0 0,-15-12-31 0 0,0-1 0 0 0,0 1 0 0 0,0 0 0 0 0,1-1 0 0 0,-1 0 1 0 0,1 1-1 0 0,-1-1 0 0 0,1-1 0 0 0,0 1 0 0 0,-1 0 0 0 0,1-1 1 0 0,0 0-1 0 0,-1 0 0 0 0,1 0 0 0 0,0 0 0 0 0,-1-1 1 0 0,1 1-1 0 0,0-1 0 0 0,-1 0 0 0 0,7-3 0 0 0,-3 2-123 0 0,0-2 0 0 0,1 1 1 0 0,-2-1-1 0 0,1 0 0 0 0,0-1 0 0 0,-1 1 0 0 0,0-1 0 0 0,0-1 0 0 0,0 1 1 0 0,-1-1-1 0 0,0 0 0 0 0,0 0 0 0 0,0 0 0 0 0,-1-1 0 0 0,0 0 0 0 0,0 0 1 0 0,-1 0-1 0 0,0 0 0 0 0,0 0 0 0 0,0-1 0 0 0,-1 1 0 0 0,0-1 0 0 0,1-15 0 0 0,-2-2-212 0 0,-2-1-1 0 0,-5-37 0 0 0,5 50 254 0 0,-2 1 1 0 0,0-1-1 0 0,-1 1 1 0 0,0 0 0 0 0,-1 0-1 0 0,-11-21 1 0 0,15 30 131 0 0,0 1 0 0 0,-1 0 0 0 0,0-1 0 0 0,1 1 0 0 0,-1 0 0 0 0,0 0 0 0 0,0 0 0 0 0,-1 1 0 0 0,1-1 0 0 0,0 0 0 0 0,0 1 0 0 0,-1-1 0 0 0,1 1 0 0 0,-1 0 0 0 0,1 0 0 0 0,-1 0 0 0 0,-4-1 0 0 0,2 1 30 0 0,1 1 0 0 0,0 0 0 0 0,-1 0 0 0 0,1 0 0 0 0,0 1 0 0 0,-1-1 0 0 0,1 1 0 0 0,0 0 0 0 0,0 0 0 0 0,-6 3 0 0 0,-3 1 198 0 0,0 2 0 0 0,1 0 0 0 0,0 0 0 0 0,1 1 1 0 0,0 0-1 0 0,-12 12 0 0 0,13-11-56 0 0,1 1 1 0 0,0 0-1 0 0,0 1 0 0 0,1 0 1 0 0,1 0-1 0 0,0 0 0 0 0,0 1 1 0 0,1 0-1 0 0,-6 18 1 0 0,10-24-176 0 0,1-1 1 0 0,-1 1-1 0 0,1 0 1 0 0,0 0 0 0 0,0-1-1 0 0,0 1 1 0 0,1 0-1 0 0,0 0 1 0 0,0 0 0 0 0,1 0-1 0 0,-1 0 1 0 0,1 0-1 0 0,1-1 1 0 0,-1 1-1 0 0,1 0 1 0 0,0-1 0 0 0,0 1-1 0 0,1-1 1 0 0,-1 0-1 0 0,1 1 1 0 0,0-1 0 0 0,1-1-1 0 0,5 8 1 0 0,-4-7-42 0 0,1 0 1 0 0,0 0 0 0 0,-1 0-1 0 0,2-1 1 0 0,-1 0 0 0 0,0 0-1 0 0,1 0 1 0 0,0-1-1 0 0,0 0 1 0 0,0-1 0 0 0,0 1-1 0 0,0-1 1 0 0,0-1-1 0 0,1 1 1 0 0,-1-1 0 0 0,0 0-1 0 0,1-1 1 0 0,-1 0 0 0 0,1 0-1 0 0,-1-1 1 0 0,1 0-1 0 0,-1 0 1 0 0,0-1 0 0 0,1 1-1 0 0,-1-2 1 0 0,0 1-1 0 0,12-7 1 0 0,-5 2-227 0 0,24-16 0 0 0,-33 20 201 0 0,-1 0 0 0 0,0-1 0 0 0,-1 1 0 0 0,1-1-1 0 0,-1 0 1 0 0,1 0 0 0 0,-1 0 0 0 0,0 0 0 0 0,4-8 0 0 0,-6 10 43 0 0,-1-1 0 0 0,1 0-1 0 0,0 1 1 0 0,-1-1 0 0 0,0 0 0 0 0,1 0-1 0 0,-1 1 1 0 0,0-1 0 0 0,0 0 0 0 0,-1 0-1 0 0,1 1 1 0 0,-1-1 0 0 0,1 0 0 0 0,-1 1-1 0 0,-2-5 1 0 0,-1-5 16 0 0,-2 1 0 0 0,-7-13-1 0 0,5 9-3 0 0,-17-33 222 0 0,24 59 113 0 0,3 7-191 0 0,1-6-100 0 0,0-1 0 0 0,2 0 0 0 0,-1 0 0 0 0,2 0 0 0 0,-1-1 0 0 0,1 0 0 0 0,1 0 0 0 0,0 0 0 0 0,0-1 0 0 0,11 11 0 0 0,-11-13-277 0 0,0-2 0 0 0,0 1 0 0 0,0-1-1 0 0,1 0 1 0 0,0 0 0 0 0,-1-1 0 0 0,2 0-1 0 0,-1-1 1 0 0,0 1 0 0 0,1-2 0 0 0,0 1 0 0 0,-1-1-1 0 0,1 0 1 0 0,11 0 0 0 0,19-2-4317 0 0,-19 0 1926 0 0</inkml:trace>
</inkml:ink>
</file>

<file path=ppt/ink/ink6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48.9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21 987 512 0 0,'-3'3'596'0'0,"1"1"0"0"0,-1-1 0 0 0,1 1 0 0 0,1 0 0 0 0,-1 0 0 0 0,0 0 0 0 0,1 0 0 0 0,0 0-1 0 0,0 0 1 0 0,-1 6 0 0 0,2-9-410 0 0,0 0-1 0 0,0 0 1 0 0,0 0-1 0 0,0 0 1 0 0,0 1-1 0 0,0-1 1 0 0,0 0-1 0 0,1 0 1 0 0,-1 0-1 0 0,0 0 1 0 0,1 0-1 0 0,-1 0 1 0 0,1 0-1 0 0,-1 0 0 0 0,1 0 1 0 0,-1 0-1 0 0,2 2 1 0 0,-1-3-88 0 0,0 1 0 0 0,0 0 1 0 0,0-1-1 0 0,1 1 0 0 0,-1-1 0 0 0,0 1 1 0 0,0-1-1 0 0,0 1 0 0 0,1-1 0 0 0,-1 0 1 0 0,0 0-1 0 0,0 1 0 0 0,1-1 0 0 0,-1 0 0 0 0,0 0 1 0 0,0 0-1 0 0,1 0 0 0 0,-1-1 0 0 0,2 1 1 0 0,5-3 59 0 0,-1 1 0 0 0,1-1 1 0 0,-1 0-1 0 0,0-1 1 0 0,0 0-1 0 0,0 0 0 0 0,0 0 1 0 0,8-8-1 0 0,10-5 168 0 0,16-10 279 0 0,-2-1 0 0 0,-1-2 0 0 0,50-51 0 0 0,-65 57-517 0 0,-2-1-1 0 0,-1-1 1 0 0,0-1 0 0 0,-2-1 0 0 0,-2 0 0 0 0,15-33 0 0 0,-9 10 112 0 0,-3-2 0 0 0,20-83 0 0 0,-32 103 26 0 0,-2 0 1 0 0,-1-1-1 0 0,-1 1 0 0 0,-2-1 0 0 0,-5-51 1 0 0,3 76-70 0 0,0-1 1 0 0,-1 1-1 0 0,0 0 0 0 0,-1 0 1 0 0,0 0-1 0 0,0 0 0 0 0,-1 1 1 0 0,-7-13-1 0 0,10 18-112 0 0,-1 1 0 0 0,0-1-1 0 0,0 1 1 0 0,0 0 0 0 0,0-1-1 0 0,-1 1 1 0 0,1 0 0 0 0,-1 0-1 0 0,1 1 1 0 0,-1-1 0 0 0,1 0-1 0 0,-1 1 1 0 0,0 0 0 0 0,0-1-1 0 0,0 1 1 0 0,0 0 0 0 0,0 1-1 0 0,0-1 1 0 0,0 0 0 0 0,0 1-1 0 0,0 0 1 0 0,0-1 0 0 0,0 1-1 0 0,0 1 1 0 0,-1-1 0 0 0,1 0-1 0 0,0 1 1 0 0,0-1 0 0 0,-3 2-1 0 0,0 0 17 0 0,-1 1-1 0 0,1 0 1 0 0,0 0-1 0 0,0 0 1 0 0,0 1-1 0 0,0 0 1 0 0,0 0 0 0 0,1 0-1 0 0,0 1 1 0 0,0-1-1 0 0,0 1 1 0 0,0 1-1 0 0,-6 9 1 0 0,-3 7 166 0 0,0 0 0 0 0,-12 32 0 0 0,15-32-135 0 0,-1 3 33 0 0,1 0 0 0 0,1 1 0 0 0,1 0 0 0 0,1 0 0 0 0,1 1 0 0 0,-3 32 0 0 0,6-22-41 0 0,2-1 1 0 0,1 1 0 0 0,2 0-1 0 0,1 0 1 0 0,13 62 0 0 0,-11-82-105 0 0,1 0 0 0 0,1 0 0 0 0,1 0 0 0 0,0-1 1 0 0,17 28-1 0 0,-16-32-46 0 0,0-1 0 0 0,1 0 0 0 0,1-1 0 0 0,-1 0-1 0 0,1 0 1 0 0,1-1 0 0 0,0 0 0 0 0,15 9 0 0 0,-9-8-461 0 0,-1-1 0 0 0,1 0-1 0 0,23 7 1 0 0,-32-13-191 0 0,0-1 0 0 0,0 0 0 0 0,0-1 0 0 0,9 1-1 0 0,-11-2-380 0 0,0 0-1 0 0,0 0 0 0 0,0-1 0 0 0,0 0 0 0 0,0 0 0 0 0,8-2 0 0 0,1-3-1084 0 0</inkml:trace>
</inkml:ink>
</file>

<file path=ppt/ink/ink6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0.1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241 172 8 0 0,'0'-3'498'0'0,"0"0"0"0"0,0 1 0 0 0,-1-1 1 0 0,1 0-1 0 0,-1 0 0 0 0,1 0 0 0 0,-1 0 0 0 0,0 0 0 0 0,0 0 0 0 0,0 1 1 0 0,-1-1-1 0 0,1 0 0 0 0,-1 1 0 0 0,1-1 0 0 0,-1 1 0 0 0,0 0 0 0 0,0 0 1 0 0,-3-4-1 0 0,3 5-223 0 0,0-1 1 0 0,0 1-1 0 0,-1 0 0 0 0,1 0 1 0 0,0 0-1 0 0,0 0 1 0 0,-1 0-1 0 0,1 1 1 0 0,0-1-1 0 0,-1 1 0 0 0,1-1 1 0 0,-1 1-1 0 0,1 0 1 0 0,-1 0-1 0 0,1 0 0 0 0,-1 0 1 0 0,1 0-1 0 0,0 1 1 0 0,-1-1-1 0 0,1 1 1 0 0,-1 0-1 0 0,-2 1 0 0 0,-7 3 196 0 0,0 1 0 0 0,1 0-1 0 0,-1 1 1 0 0,1 0-1 0 0,1 1 1 0 0,0 0-1 0 0,0 0 1 0 0,0 1 0 0 0,1 1-1 0 0,1 0 1 0 0,-1 0-1 0 0,2 0 1 0 0,-10 18-1 0 0,15-26-441 0 0,0 1-1 0 0,1 1 0 0 0,-1-1 0 0 0,1 0 0 0 0,0 0 0 0 0,0 0 1 0 0,0 1-1 0 0,1-1 0 0 0,-1 0 0 0 0,1 1 0 0 0,0-1 0 0 0,0 1 1 0 0,0-1-1 0 0,0 0 0 0 0,0 1 0 0 0,1-1 0 0 0,0 0 0 0 0,-1 1 0 0 0,1-1 1 0 0,1 0-1 0 0,-1 0 0 0 0,0 1 0 0 0,2 2 0 0 0,0-3 4 0 0,0 1-1 0 0,0-1 0 0 0,0 1 1 0 0,0-1-1 0 0,0 0 1 0 0,1 0-1 0 0,-1-1 0 0 0,1 1 1 0 0,0-1-1 0 0,0 1 1 0 0,0-1-1 0 0,0 0 0 0 0,0-1 1 0 0,0 1-1 0 0,1-1 1 0 0,7 2-1 0 0,1-1-83 0 0,0 0-1 0 0,-1-1 1 0 0,1-1-1 0 0,0 0 0 0 0,-1 0 1 0 0,1-2-1 0 0,0 1 1 0 0,-1-2-1 0 0,22-6 1 0 0,-24 6 13 0 0,-1-1-1 0 0,0 0 1 0 0,0-1-1 0 0,0 0 1 0 0,0 0 0 0 0,-1-1-1 0 0,0 0 1 0 0,0 0 0 0 0,-1-1-1 0 0,0 0 1 0 0,0 0 0 0 0,0-1-1 0 0,5-8 1 0 0,-9 11 7 0 0,0-1 1 0 0,-1 1 0 0 0,1-1-1 0 0,-1 1 1 0 0,0-1-1 0 0,-1 0 1 0 0,0 0-1 0 0,1 0 1 0 0,-2 0 0 0 0,1 0-1 0 0,-1 0 1 0 0,0 0-1 0 0,0 0 1 0 0,-1 0-1 0 0,0 0 1 0 0,0 0-1 0 0,-3-9 1 0 0,-3-9-4 0 0,-2 1 0 0 0,-22-44 0 0 0,25 55 2 0 0,5 10 41 0 0,0 0 1 0 0,0 0 0 0 0,0 0-1 0 0,0 0 1 0 0,0 0 0 0 0,-1 0-1 0 0,1 0 1 0 0,-1 1 0 0 0,1-1-1 0 0,-1 1 1 0 0,0-1-1 0 0,0 1 1 0 0,1-1 0 0 0,-1 1-1 0 0,-4-2 1 0 0,4 3 3 0 0,1-1 0 0 0,-1 1-1 0 0,0 0 1 0 0,1 0 0 0 0,-1 0 0 0 0,0 0 0 0 0,1 1-1 0 0,-1-1 1 0 0,0 0 0 0 0,1 1 0 0 0,-1-1-1 0 0,1 1 1 0 0,-1-1 0 0 0,1 1 0 0 0,-1 0 0 0 0,1-1-1 0 0,-1 1 1 0 0,1 0 0 0 0,0 0 0 0 0,-1 0 0 0 0,1 0-1 0 0,-1 2 1 0 0,-5 3 55 0 0,0 1 1 0 0,1 0-1 0 0,0 0 0 0 0,1 1 1 0 0,-1 0-1 0 0,2 0 0 0 0,-1 0 1 0 0,1 0-1 0 0,0 1 0 0 0,-5 16 1 0 0,6-13 9 0 0,0 1 0 0 0,0 0 1 0 0,1 0-1 0 0,1 1 0 0 0,0-1 0 0 0,1 0 1 0 0,1 15-1 0 0,0-24-60 0 0,-1-1 0 0 0,1 1-1 0 0,0 0 1 0 0,0 0 0 0 0,1-1 0 0 0,-1 1-1 0 0,1-1 1 0 0,-1 1 0 0 0,1-1 0 0 0,0 0 0 0 0,0 1-1 0 0,1-1 1 0 0,-1 0 0 0 0,5 4 0 0 0,-3-3-9 0 0,1 0 0 0 0,0-1 1 0 0,0 0-1 0 0,0 0 0 0 0,0 0 0 0 0,0-1 1 0 0,0 1-1 0 0,12 2 0 0 0,-7-2-20 0 0,1-1-1 0 0,-1-1 1 0 0,1 1-1 0 0,-1-2 0 0 0,1 0 1 0 0,-1 0-1 0 0,1 0 1 0 0,-1-2-1 0 0,1 1 1 0 0,13-5-1 0 0,-9 2-37 0 0,0-1 0 0 0,0-1 0 0 0,0-1-1 0 0,-1 0 1 0 0,0-1 0 0 0,0 0 0 0 0,-1-1 0 0 0,0-1-1 0 0,-1 0 1 0 0,14-14 0 0 0,-19 14 44 0 0,0 0 0 0 0,0-1 0 0 0,-1 0 0 0 0,0-1 0 0 0,-1 1 0 0 0,0-1 0 0 0,-1 0-1 0 0,-1 0 1 0 0,0-1 0 0 0,2-13 0 0 0,-5 21 93 0 0,-3 6-15 0 0,-5 9 35 0 0,-7 19 47 0 0,10-17-109 0 0,0 0-1 0 0,1 0 1 0 0,0 0-1 0 0,1 0 1 0 0,1 1-1 0 0,0 0 0 0 0,-1 21 1 0 0,3-27-28 0 0,0 1 0 0 0,1-1 1 0 0,0 0-1 0 0,1 0 0 0 0,-1 0 0 0 0,1 0 0 0 0,0 0 1 0 0,1 0-1 0 0,0 0 0 0 0,0-1 0 0 0,1 1 0 0 0,-1-1 1 0 0,1 0-1 0 0,0 0 0 0 0,6 5 0 0 0,-8-9-16 0 0,-1 0-1 0 0,2 0 1 0 0,-1 0-1 0 0,0 0 1 0 0,0 0-1 0 0,0-1 0 0 0,1 1 1 0 0,-1-1-1 0 0,1 0 1 0 0,-1 0-1 0 0,1 0 1 0 0,-1 0-1 0 0,1 0 1 0 0,0 0-1 0 0,0-1 1 0 0,-1 1-1 0 0,5-1 1 0 0,-2 0-13 0 0,-1 0 1 0 0,0-1 0 0 0,1 0-1 0 0,-1 0 1 0 0,0 0 0 0 0,0 0-1 0 0,0-1 1 0 0,0 1 0 0 0,0-1-1 0 0,5-3 1 0 0,0-1-29 0 0,0 0-1 0 0,-1 0 1 0 0,0-1 0 0 0,0 0 0 0 0,-1-1-1 0 0,0 1 1 0 0,0-1 0 0 0,8-15-1 0 0,-10 16 39 0 0,-2-1 0 0 0,1 0 0 0 0,-1 0 0 0 0,0 0 0 0 0,-1-1 0 0 0,3-12-1 0 0,1-55-3 0 0,-1 19 5 0 0,-22 135 330 0 0,13-49-300 0 0,0-5 14 0 0,-1 31 0 0 0,5-48-37 0 0,0 0 0 0 0,0 0-1 0 0,1 0 1 0 0,0 0 0 0 0,1 0 0 0 0,-1 0 0 0 0,1 0 0 0 0,0-1 0 0 0,4 8-1 0 0,-4-11-14 0 0,0 0-1 0 0,0 0 1 0 0,0-1-1 0 0,1 1 0 0 0,-1 0 1 0 0,1-1-1 0 0,-1 1 0 0 0,1-1 1 0 0,0 0-1 0 0,0 0 0 0 0,0 0 1 0 0,0-1-1 0 0,1 1 0 0 0,-1-1 1 0 0,0 1-1 0 0,1-1 0 0 0,-1 0 1 0 0,7 1-1 0 0,2 0-25 0 0,1-1-1 0 0,-1 0 1 0 0,0 0 0 0 0,15-3-1 0 0,-20 2 24 0 0,-1-1 0 0 0,0 0 0 0 0,0-1-1 0 0,1 1 1 0 0,-1-1 0 0 0,0-1-1 0 0,-1 1 1 0 0,1-1 0 0 0,0 0 0 0 0,-1 0-1 0 0,0-1 1 0 0,1 1 0 0 0,5-6 0 0 0,-8 5 11 0 0,1 1 1 0 0,-1-1-1 0 0,0 0 1 0 0,0 0 0 0 0,0 0-1 0 0,0 0 1 0 0,0 0 0 0 0,-1-1-1 0 0,0 1 1 0 0,0-1-1 0 0,0 0 1 0 0,-1 0 0 0 0,1 1-1 0 0,-1-1 1 0 0,0 0-1 0 0,-1 0 1 0 0,1-6 0 0 0,-1-4 11 0 0,-1 0 0 0 0,-1 0 0 0 0,0 0 0 0 0,-1 0 0 0 0,0 0 0 0 0,-10-23 0 0 0,11 32-10 0 0,-1 1 1 0 0,0-1 0 0 0,0 1 0 0 0,-1-1 0 0 0,1 1 0 0 0,-1 0 0 0 0,0 1 0 0 0,-6-7 0 0 0,7 9 0 0 0,0 0 1 0 0,0-1-1 0 0,0 1 1 0 0,-1 0-1 0 0,1 1 0 0 0,0-1 1 0 0,-1 1-1 0 0,1-1 1 0 0,-1 1-1 0 0,1 0 1 0 0,-1 0-1 0 0,0 1 1 0 0,0-1-1 0 0,-6 1 0 0 0,8 0 0 0 0,1 0-1 0 0,-1 0 0 0 0,1 0 0 0 0,0 0 1 0 0,-1 0-1 0 0,1 0 0 0 0,-1 1 0 0 0,1-1 1 0 0,0 0-1 0 0,-1 1 0 0 0,1-1 0 0 0,0 1 1 0 0,-1 0-1 0 0,1-1 0 0 0,0 1 0 0 0,0 0 1 0 0,0 0-1 0 0,-1 0 0 0 0,1 0 0 0 0,0 0 1 0 0,0 0-1 0 0,1 0 0 0 0,-1 0 0 0 0,0 0 1 0 0,0 1-1 0 0,0-1 0 0 0,1 0 0 0 0,-1 1 1 0 0,1-1-1 0 0,-1 0 0 0 0,1 1 0 0 0,-1-1 1 0 0,1 0-1 0 0,0 1 0 0 0,0-1 0 0 0,-1 1 1 0 0,1-1-1 0 0,1 2 0 0 0,-1 0-2 0 0,0 0-1 0 0,0 0 0 0 0,1-1 0 0 0,-1 1 1 0 0,1 0-1 0 0,0-1 0 0 0,0 1 1 0 0,0 0-1 0 0,0-1 0 0 0,0 0 0 0 0,0 1 1 0 0,1-1-1 0 0,-1 1 0 0 0,1-1 1 0 0,0 0-1 0 0,0 0 0 0 0,0 0 0 0 0,0 0 1 0 0,3 2-1 0 0,0-1-36 0 0,1 0-1 0 0,-1 0 1 0 0,1-1-1 0 0,-1 1 1 0 0,1-1-1 0 0,0-1 1 0 0,0 1-1 0 0,0-1 1 0 0,0 0-1 0 0,0 0 1 0 0,0-1-1 0 0,0 0 1 0 0,10-1-1 0 0,-6 0-761 0 0,-1-1 0 0 0,0 0 1 0 0,9-3-1 0 0,27-14-8619 0 0,-39 16 6637 0 0</inkml:trace>
</inkml:ink>
</file>

<file path=ppt/ink/ink6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0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49 536 0 0,'-1'0'241'0'0,"1"-1"0"0"0,0 1 1 0 0,0-1-1 0 0,0 1 0 0 0,0 0 0 0 0,-1-1 0 0 0,1 1 0 0 0,0-1 0 0 0,0 1 0 0 0,-1-1 1 0 0,1 1-1 0 0,0 0 0 0 0,-1-1 0 0 0,1 1 0 0 0,-1-1 0 0 0,1 1 0 0 0,0 0 0 0 0,-1 0 1 0 0,1-1-1 0 0,-1 1 0 0 0,1 0 0 0 0,-1 0 0 0 0,1-1 0 0 0,-1 1 0 0 0,1 0 1 0 0,-1 0-1 0 0,1 0 0 0 0,-1 0 0 0 0,1 0 0 0 0,-1 0 0 0 0,1 0 0 0 0,-1 0 0 0 0,1 0 1 0 0,-1 0-1 0 0,1 0 0 0 0,-1 0 0 0 0,1 0 0 0 0,-1 0 0 0 0,1 1 0 0 0,-1-1 1 0 0,1 0-1 0 0,-1 0 0 0 0,1 0 0 0 0,-1 1 0 0 0,1-1 0 0 0,0 0 0 0 0,-1 1 0 0 0,1-1 1 0 0,-1 0-1 0 0,1 1 0 0 0,0-1 0 0 0,-1 1 0 0 0,1 0 0 0 0,-2 1 372 0 0,0 0 0 0 0,0 1 0 0 0,1-1 0 0 0,-1 1 0 0 0,1-1 0 0 0,0 1 0 0 0,-3 5 0 0 0,2 1-173 0 0,1-1 0 0 0,-1 1 0 0 0,1 0 0 0 0,1-1 0 0 0,-1 1 0 0 0,1-1 0 0 0,3 18 0 0 0,-2-21-402 0 0,0 0 0 0 0,1-1 0 0 0,-1 1-1 0 0,1 0 1 0 0,0-1 0 0 0,0 1 0 0 0,1-1 0 0 0,-1 1-1 0 0,1-1 1 0 0,0 0 0 0 0,0 0 0 0 0,1-1 0 0 0,-1 1 0 0 0,1-1-1 0 0,5 5 1 0 0,-6-6-35 0 0,1 0 0 0 0,0 0 0 0 0,0 0-1 0 0,0 0 1 0 0,0-1 0 0 0,0 1 0 0 0,0-1 0 0 0,0 0-1 0 0,0 0 1 0 0,0-1 0 0 0,1 1 0 0 0,-1-1 0 0 0,0 0 0 0 0,1 0-1 0 0,-1 0 1 0 0,0-1 0 0 0,0 0 0 0 0,1 1 0 0 0,-1-1-1 0 0,0-1 1 0 0,5-1 0 0 0,-4 1-35 0 0,0 0 0 0 0,1-1 1 0 0,-1 0-1 0 0,0 0 0 0 0,0 0 0 0 0,-1-1 1 0 0,1 1-1 0 0,-1-1 0 0 0,1 0 0 0 0,-1 0 0 0 0,-1-1 1 0 0,1 1-1 0 0,0-1 0 0 0,-1 0 0 0 0,4-7 0 0 0,-6 7 19 0 0,1 0 1 0 0,-1 1-1 0 0,0-1 0 0 0,0-1 0 0 0,-1 1 0 0 0,1 0 0 0 0,-1 0 0 0 0,0 0 0 0 0,0 0 0 0 0,-1 0 0 0 0,0 0 0 0 0,0 0 1 0 0,-2-7-1 0 0,1 3-33 0 0,-1 1 1 0 0,0-1-1 0 0,-1 0 1 0 0,0 1-1 0 0,-1 0 1 0 0,-7-11 0 0 0,11 17 45 0 0,-1 0-1 0 0,0 0 1 0 0,1 0 0 0 0,-1 0 0 0 0,0 1 0 0 0,0-1 0 0 0,0 1 0 0 0,0-1 0 0 0,-1 1 0 0 0,1 0-1 0 0,0-1 1 0 0,-1 1 0 0 0,1 0 0 0 0,-1 1 0 0 0,1-1 0 0 0,-1 0 0 0 0,1 1 0 0 0,-1-1 0 0 0,1 1 0 0 0,-1 0-1 0 0,1 0 1 0 0,-1 0 0 0 0,0 0 0 0 0,1 1 0 0 0,-1-1 0 0 0,1 0 0 0 0,-4 2 0 0 0,1 0 28 0 0,0 0 0 0 0,1 0 1 0 0,-1 0-1 0 0,0 0 0 0 0,1 1 1 0 0,0 0-1 0 0,0 0 0 0 0,0 0 1 0 0,0 0-1 0 0,0 1 0 0 0,0 0 1 0 0,-5 7-1 0 0,-2 6 182 0 0,0 0 1 0 0,1 1-1 0 0,-12 28 0 0 0,18-36-127 0 0,1 0 0 0 0,-1 1 0 0 0,2 0 0 0 0,-1-1 0 0 0,2 1-1 0 0,-1 0 1 0 0,1 0 0 0 0,1 14 0 0 0,1-19-76 0 0,0 0 0 0 0,0 0 1 0 0,0 0-1 0 0,1 0 0 0 0,0 0 0 0 0,0 0 1 0 0,1 0-1 0 0,-1 0 0 0 0,1-1 0 0 0,0 1 1 0 0,1-1-1 0 0,-1 0 0 0 0,1 0 0 0 0,0 0 0 0 0,1-1 1 0 0,-1 1-1 0 0,1-1 0 0 0,0 0 0 0 0,0 0 1 0 0,0-1-1 0 0,8 5 0 0 0,-7-5-263 0 0,1 0 0 0 0,0 0 0 0 0,0-1 0 0 0,0 0 0 0 0,1 0 0 0 0,-1 0 0 0 0,12 0 0 0 0,-11-1-565 0 0,-1-1 0 0 0,1-1-1 0 0,0 1 1 0 0,-1-1 0 0 0,1 0-1 0 0,-1-1 1 0 0,13-4 0 0 0,-5 1-1776 0 0,-1-1-354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8.43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21 1120 0 0,'-4'-5'1976'0'0,"-2"-6"7338"0"0,7 11-9128 0 0,-1-1-1 0 0,0 1 1 0 0,0 0-1 0 0,1-1 1 0 0,-1 1 0 0 0,0 0-1 0 0,1-1 1 0 0,-1 1 0 0 0,1 0-1 0 0,-1 0 1 0 0,0-1-1 0 0,1 1 1 0 0,-1 0 0 0 0,1 0-1 0 0,-1 0 1 0 0,1 0-1 0 0,-1-1 1 0 0,0 1 0 0 0,1 0-1 0 0,-1 0 1 0 0,1 0 0 0 0,-1 0-1 0 0,1 0 1 0 0,-1 0-1 0 0,1 0 1 0 0,-1 0 0 0 0,1 0-1 0 0,-1 1 1 0 0,1-1 0 0 0,59 1 2848 0 0,30 2-2969 0 0,-48-1-8 0 0,52 9-4560 0 0,-90-10 3952 0 0,14 1-1191 0 0</inkml:trace>
</inkml:ink>
</file>

<file path=ppt/ink/ink6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1.0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89 2272 0 0,'-5'3'1412'0'0,"1"1"-1"0"0,0 0 1 0 0,0 0-1 0 0,1 0 0 0 0,-5 6 1 0 0,6-6-818 0 0,-1-1 1 0 0,1 1 0 0 0,1 0 0 0 0,-1-1-1 0 0,1 1 1 0 0,-3 8 0 0 0,4-8-462 0 0,-1 0 1 0 0,1 0 0 0 0,0 0-1 0 0,0 0 1 0 0,0 0-1 0 0,0 0 1 0 0,1 0-1 0 0,0 0 1 0 0,-1 0-1 0 0,2-1 1 0 0,-1 1-1 0 0,0 0 1 0 0,1 0 0 0 0,-1-1-1 0 0,1 1 1 0 0,0-1-1 0 0,4 5 1 0 0,-1-1-20 0 0,1-1 0 0 0,0 0 0 0 0,0 0 0 0 0,1 0 1 0 0,-1-1-1 0 0,1 0 0 0 0,0 0 0 0 0,1-1 0 0 0,-1 0 0 0 0,1 0 1 0 0,0 0-1 0 0,0-1 0 0 0,0-1 0 0 0,0 1 0 0 0,1-1 0 0 0,-1-1 1 0 0,17 2-1 0 0,-24-3-108 0 0,-1 0 1 0 0,1 0 0 0 0,0 0-1 0 0,-1 0 1 0 0,1 0-1 0 0,0 0 1 0 0,0 0 0 0 0,-1 0-1 0 0,1 0 1 0 0,0-1-1 0 0,-1 1 1 0 0,1 0 0 0 0,-1 0-1 0 0,1-1 1 0 0,0 1-1 0 0,-1 0 1 0 0,1-1 0 0 0,-1 1-1 0 0,1-1 1 0 0,-1 1-1 0 0,1-1 1 0 0,-1 1 0 0 0,1-1-1 0 0,-1 1 1 0 0,1-1 0 0 0,-1 0-6 0 0,1 0 0 0 0,-1 0 0 0 0,0 0 0 0 0,0 0 0 0 0,0-1 0 0 0,0 1 0 0 0,0 0 0 0 0,0 0 1 0 0,0 0-1 0 0,0 0 0 0 0,0 0 0 0 0,-1 0 0 0 0,1 0 0 0 0,-1-1 0 0 0,-1-3-1 0 0,0 0 0 0 0,0 1-1 0 0,-1-1 1 0 0,1 1 0 0 0,-7-7 0 0 0,-32-32-9 0 0,23 26-21 0 0,-25-32 0 0 0,39 43 27 0 0,-1 0 1 0 0,2 0-1 0 0,-1 0 0 0 0,1 0 0 0 0,0-1 0 0 0,0 1 0 0 0,1-1 0 0 0,0 0 0 0 0,0 0 0 0 0,-1-8 0 0 0,2 14 2 0 0,1 0 0 0 0,0 0-1 0 0,0 0 1 0 0,0-1-1 0 0,0 1 1 0 0,0 0-1 0 0,0 0 1 0 0,0 0-1 0 0,0 0 1 0 0,1 0 0 0 0,-1 0-1 0 0,0 0 1 0 0,0 0-1 0 0,1 0 1 0 0,-1 0-1 0 0,1 0 1 0 0,-1 0-1 0 0,1 0 1 0 0,0 0 0 0 0,-1 0-1 0 0,1 0 1 0 0,0 0-1 0 0,-1 0 1 0 0,1 1-1 0 0,0-1 1 0 0,0 0-1 0 0,0 1 1 0 0,0-1-1 0 0,0 1 1 0 0,0-1 0 0 0,0 0-1 0 0,0 1 1 0 0,0 0-1 0 0,0-1 1 0 0,0 1-1 0 0,1 0 1 0 0,5-1-6 0 0,-1 0 0 0 0,1 1 1 0 0,-1 0-1 0 0,1 0 0 0 0,8 2 0 0 0,6-1-75 0 0,-11-1-84 0 0,100-3-320 0 0,-93 1-1555 0 0,0-1-1 0 0,22-6 0 0 0,-26 5-409 0 0,0 1-112 0 0</inkml:trace>
</inkml:ink>
</file>

<file path=ppt/ink/ink6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2.6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68 100 512 0 0,'-1'-1'272'0'0,"-1"0"1"0"0,1 1-1 0 0,0-1 0 0 0,-1 1 1 0 0,1-1-1 0 0,-1 1 0 0 0,1 0 0 0 0,-1-1 1 0 0,1 1-1 0 0,-1 0 0 0 0,1 0 1 0 0,-1 0-1 0 0,1 0 0 0 0,-1 0 0 0 0,1 1 1 0 0,0-1-1 0 0,-1 0 0 0 0,1 1 1 0 0,-1-1-1 0 0,1 1 0 0 0,-1-1 0 0 0,1 1 1 0 0,0-1-1 0 0,-1 1 0 0 0,1 0 1 0 0,0 0-1 0 0,0 0 0 0 0,0 0 0 0 0,0 0 1 0 0,0 0-1 0 0,0 0 0 0 0,0 0 1 0 0,-1 2-1 0 0,-1-1 161 0 0,1 1 1 0 0,0 0-1 0 0,0 0 1 0 0,0 0-1 0 0,0 0 0 0 0,1 1 1 0 0,-1-1-1 0 0,1 0 1 0 0,0 1-1 0 0,0-1 1 0 0,0 1-1 0 0,0 6 1 0 0,2 4 8 0 0,1 0 0 0 0,0 0 0 0 0,1 0 1 0 0,1 0-1 0 0,0-1 0 0 0,1 1 0 0 0,1-1 0 0 0,0 0 1 0 0,14 22-1 0 0,-14-25-287 0 0,0-1-1 0 0,1-1 1 0 0,0 1 0 0 0,0-1 0 0 0,15 13-1 0 0,-19-19-149 0 0,-1 0-1 0 0,1 0 0 0 0,0 0 0 0 0,-1-1 0 0 0,1 1 0 0 0,0-1 0 0 0,0 1 1 0 0,0-1-1 0 0,0 0 0 0 0,1 0 0 0 0,-1-1 0 0 0,0 1 0 0 0,0-1 1 0 0,0 1-1 0 0,1-1 0 0 0,-1 0 0 0 0,0 0 0 0 0,0 0 0 0 0,1-1 0 0 0,-1 1 1 0 0,0-1-1 0 0,0 0 0 0 0,4-1 0 0 0,9-6-115 0 0,0-1 0 0 0,-1-1 1 0 0,0 0-1 0 0,0-1 0 0 0,-1 0 0 0 0,-1-2 0 0 0,22-24 0 0 0,-30 30 107 0 0,0 1-1 0 0,-1-1 0 0 0,1 0 1 0 0,-2 0-1 0 0,1-1 0 0 0,-1 1 1 0 0,0-1-1 0 0,-1 0 0 0 0,1 0 1 0 0,-2 0-1 0 0,1 0 0 0 0,-1 0 1 0 0,0 0-1 0 0,-1 0 0 0 0,0 0 1 0 0,0-1-1 0 0,-1 1 1 0 0,0 0-1 0 0,0 0 0 0 0,-1 0 1 0 0,-4-13-1 0 0,3 14 10 0 0,1 1-1 0 0,-1-1 1 0 0,0 1-1 0 0,-1 0 1 0 0,1 0 0 0 0,-1 0-1 0 0,-1 0 1 0 0,1 1-1 0 0,-1 0 1 0 0,0 0 0 0 0,-7-6-1 0 0,8 8 0 0 0,-1-1 0 0 0,0 1 1 0 0,0 1-1 0 0,0-1 0 0 0,-1 1 0 0 0,1 0 0 0 0,0 0 0 0 0,-1 0 0 0 0,1 1 0 0 0,-1 0 0 0 0,0 0 0 0 0,0 0 1 0 0,1 1-1 0 0,-1 0 0 0 0,-6 0 0 0 0,4 1-2 0 0,-1 0 0 0 0,1 1 1 0 0,-1 0-1 0 0,1 0 0 0 0,0 1 0 0 0,-1 0 0 0 0,-12 7 0 0 0,17-8-5 0 0,1 0 0 0 0,-1 0 0 0 0,1 0-1 0 0,0 1 1 0 0,0-1 0 0 0,0 1 0 0 0,0 0-1 0 0,0-1 1 0 0,1 1 0 0 0,-1 1-1 0 0,1-1 1 0 0,0 0 0 0 0,0 0 0 0 0,0 1-1 0 0,0-1 1 0 0,1 1 0 0 0,-1 0-1 0 0,1 0 1 0 0,-1 4 0 0 0,2-7-3 0 0,-1 1-1 0 0,1-1 1 0 0,0 1 0 0 0,0-1-1 0 0,0 1 1 0 0,1-1-1 0 0,-1 1 1 0 0,0-1 0 0 0,1 0-1 0 0,-1 1 1 0 0,0-1 0 0 0,1 1-1 0 0,0-1 1 0 0,-1 0 0 0 0,1 1-1 0 0,0-1 1 0 0,-1 0 0 0 0,2 1-1 0 0,0 0-32 0 0,0 0-1 0 0,0 0 1 0 0,0 0-1 0 0,0-1 1 0 0,1 1-1 0 0,-1-1 1 0 0,0 1-1 0 0,1-1 1 0 0,2 1-1 0 0,6 1-376 0 0,-1 0-1 0 0,1 0 0 0 0,18 1 1 0 0,-28-4 404 0 0,32 3-3694 0 0,47-4 0 0 0,-65 1 1725 0 0,9-1-1474 0 0</inkml:trace>
</inkml:ink>
</file>

<file path=ppt/ink/ink6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3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12 2072 0 0,'0'0'258'0'0,"0"0"-1"0"0,0-1 1 0 0,0 1-1 0 0,0-1 1 0 0,0 1-1 0 0,0-1 1 0 0,0 1-1 0 0,0 0 0 0 0,0-1 1 0 0,0 1-1 0 0,-1-1 1 0 0,1 1-1 0 0,0-1 1 0 0,0 1-1 0 0,0 0 0 0 0,-1-1 1 0 0,1 1-1 0 0,0 0 1 0 0,0-1-1 0 0,-1 1 1 0 0,1 0-1 0 0,0-1 1 0 0,-1 1-1 0 0,1 0 0 0 0,0 0 1 0 0,-1-1-1 0 0,1 1 1 0 0,-1 0-1 0 0,1 0 1 0 0,0 0-1 0 0,-1-1 1 0 0,1 1-1 0 0,-1 0 0 0 0,1 0 1 0 0,0 0-1 0 0,-1 0 1 0 0,1 0-1 0 0,-1 0 1 0 0,0 0-1 0 0,0 0-32 0 0,1 0 0 0 0,-1 0 0 0 0,0 0 0 0 0,0 1 0 0 0,0-1 0 0 0,1 0 0 0 0,-1 1 0 0 0,0-1 0 0 0,1 0 0 0 0,-1 1 0 0 0,0-1 0 0 0,1 1 0 0 0,-1-1 0 0 0,0 1 0 0 0,1-1 0 0 0,-1 1 0 0 0,1-1 0 0 0,-1 1 0 0 0,1 0 0 0 0,-1-1 0 0 0,0 2 0 0 0,-4 10 877 0 0,1 0 1 0 0,0 0-1 0 0,-4 24 1 0 0,5-20-795 0 0,2 1 0 0 0,0 0 0 0 0,1 0 0 0 0,3 27 0 0 0,-2-33-185 0 0,2 0 1 0 0,-1 0-1 0 0,2 0 0 0 0,-1 0 0 0 0,7 13 0 0 0,30 46 615 0 0,-30-53-585 0 0,-4-7-134 0 0,0-1 83 0 0,-6-25-207 0 0,-2-1 20 0 0,1 0 0 0 0,1 0-1 0 0,1-1 1 0 0,0 1 0 0 0,1 0 0 0 0,1 0 0 0 0,1 0-1 0 0,7-22 1 0 0,-10 37 79 0 0,4-13-25 0 0,0 1 0 0 0,1-1 1 0 0,13-22-1 0 0,-17 34 26 0 0,0 0 1 0 0,0 0-1 0 0,0 0 1 0 0,0 0-1 0 0,1 0 1 0 0,-1 1-1 0 0,1-1 1 0 0,0 1-1 0 0,-1 0 0 0 0,1 0 1 0 0,0 0-1 0 0,1 0 1 0 0,-1 0-1 0 0,0 1 1 0 0,0-1-1 0 0,1 1 1 0 0,-1 0-1 0 0,1 0 0 0 0,-1 0 1 0 0,1 1-1 0 0,6-1 1 0 0,-7 1 3 0 0,0 1 1 0 0,0-1-1 0 0,0 1 1 0 0,0 0-1 0 0,0 0 1 0 0,0 1-1 0 0,0-1 1 0 0,0 1-1 0 0,0-1 1 0 0,-1 1-1 0 0,1 0 0 0 0,-1 0 1 0 0,1 0-1 0 0,-1 0 1 0 0,0 0-1 0 0,0 1 1 0 0,3 3-1 0 0,5 7 12 0 0,-1 0-1 0 0,7 15 1 0 0,-15-28-8 0 0,12 26 7 0 0,15 42 1 0 0,-12-28-33 0 0,-12-30 19 0 0,0 0 1 0 0,1-1-1 0 0,0 1 0 0 0,1-1 1 0 0,0 0-1 0 0,9 9 1 0 0,-10-13-570 0 0,0 1 1 0 0,1-1 0 0 0,0-1-1 0 0,0 1 1 0 0,1-1-1 0 0,-1 0 1 0 0,1 0 0 0 0,0-1-1 0 0,11 4 1 0 0,-13-5-903 0 0,1 0 0 0 0,0-1 0 0 0,10 2 0 0 0,2-3-736 0 0</inkml:trace>
</inkml:ink>
</file>

<file path=ppt/ink/ink6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4.28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57 12 512 0 0,'0'-1'159'0'0,"1"1"-1"0"0,-1-1 1 0 0,0 1 0 0 0,0-1-1 0 0,0 1 1 0 0,0-1 0 0 0,0 1-1 0 0,0-1 1 0 0,0 1 0 0 0,0-1-1 0 0,0 1 1 0 0,0-1 0 0 0,0 1-1 0 0,0-1 1 0 0,0 1 0 0 0,-1-1-1 0 0,1 1 1 0 0,0-1 0 0 0,0 1-1 0 0,-1-1 1 0 0,-6 4 3119 0 0,-7 16 832 0 0,8-5-3236 0 0,0 1 0 0 0,1 0 0 0 0,0 0 1 0 0,2 1-1 0 0,0-1 0 0 0,0 1 0 0 0,0 16 1 0 0,2-4-293 0 0,2 0 0 0 0,0 0 0 0 0,6 31 0 0 0,-1-29-439 0 0,1 0 1 0 0,1-1-1 0 0,1 0 1 0 0,2-1 0 0 0,15 32-1 0 0,-25-60-198 0 0,13 25-687 0 0,-2-13-5156 0 0,-10-12 3013 0 0</inkml:trace>
</inkml:ink>
</file>

<file path=ppt/ink/ink6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4.55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27 0 2777 0 0,'-1'1'681'0'0,"0"-1"0"0"0,-1 1 0 0 0,1-1 0 0 0,0 1 0 0 0,-1 0 0 0 0,1 0 1 0 0,0 0-1 0 0,0 0 0 0 0,0-1 0 0 0,0 2 0 0 0,0-1 0 0 0,0 0 1 0 0,-1 1-1 0 0,1 0-175 0 0,-1 0 0 0 0,1 0 0 0 0,1 1 0 0 0,-1-1 0 0 0,0 0 0 0 0,0 0 0 0 0,0 5 0 0 0,0 1-189 0 0,1 1 0 0 0,0-1 0 0 0,2 15-1 0 0,-1-9 691 0 0,3 52 244 0 0,18 186 964 0 0,-17-210-2257 0 0,-2 71 0 0 0,-3-99-150 0 0,0-11-83 0 0,0 1 0 0 0,0 0 0 0 0,-1-1 0 0 0,1 1 0 0 0,-1-1 0 0 0,0 1 0 0 0,-2 4 0 0 0,2-6-321 0 0,1-1 0 0 0,-1 1-1 0 0,0-1 1 0 0,0 0-1 0 0,0 1 1 0 0,0-1-1 0 0,0 0 1 0 0,0 0-1 0 0,0 0 1 0 0,0 0-1 0 0,-3 2 1 0 0,1-1-838 0 0</inkml:trace>
</inkml:ink>
</file>

<file path=ppt/ink/ink6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4.76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30 97 2312 0 0,'-3'0'1137'0'0,"1"0"0"0"0,-1 0-1 0 0,0 0 1 0 0,0-1 0 0 0,1 0-1 0 0,-1 1 1 0 0,1-1 0 0 0,-1 0-1 0 0,-3-2 1 0 0,26 2 1551 0 0,59 2-2213 0 0,-1-4-1 0 0,1-4 0 0 0,-1-3 0 0 0,92-23 1 0 0,-42 7-1273 0 0,-44 16-3387 0 0,-81 9 3827 0 0,17 2-4837 0 0,-16 2 2865 0 0</inkml:trace>
</inkml:ink>
</file>

<file path=ppt/ink/ink6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4:54.948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 51 568 0 0,'-7'4'6957'0'0,"15"-4"275"0"0,7-1-6604 0 0,213-10 2430 0 0,1-14-3932 0 0,-98 10-1478 0 0,-94 12 666 0 0</inkml:trace>
</inkml:ink>
</file>

<file path=ppt/ink/ink6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1.23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146 144 512 0 0,'-12'1'1250'0'0,"0"1"1"0"0,0 0-1 0 0,0 0 1 0 0,0 2-1 0 0,0-1 0 0 0,-11 7 1 0 0,-7 0 952 0 0,14-6 231 0 0,12-7-598 0 0,6-6-422 0 0,1 6-1226 0 0,0 1 1 0 0,1-1-1 0 0,-1 1 1 0 0,0-1 0 0 0,1 1-1 0 0,0 0 1 0 0,-1 1 0 0 0,1-1-1 0 0,0 1 1 0 0,7-3-1 0 0,-2 1-18 0 0,62-19 490 0 0,108-18-1 0 0,-70 17-404 0 0,27-2-71 0 0,2-1-61 0 0,-132 24-164 0 0,-5 1 8 0 0,0 1 1 0 0,1-1 0 0 0,-1 1-1 0 0,0 0 1 0 0,0-1 0 0 0,0 1 0 0 0,1 0-1 0 0,-1 0 1 0 0,0 0 0 0 0,0 0 0 0 0,1 0-1 0 0,-1 0 1 0 0,0 0 0 0 0,0 0-1 0 0,3 1 1 0 0,-4-1-124 0 0,0 0 1 0 0,0 1-1 0 0,0-1 1 0 0,0 0-1 0 0,1 1 0 0 0,-1-1 1 0 0,0 0-1 0 0,0 1 0 0 0,0-1 1 0 0,0 1-1 0 0,0-1 0 0 0,0 0 1 0 0,-1 1-1 0 0,1-1 0 0 0,0 0 1 0 0,0 1-1 0 0,0-1 1 0 0,0 0-1 0 0,0 1 0 0 0,0-1 1 0 0,-1 0-1 0 0,1 1 0 0 0</inkml:trace>
</inkml:ink>
</file>

<file path=ppt/ink/ink6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1.717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43 87 8 0 0,'-4'-32'3022'0'0,"3"21"185"0"0,0 0 0 0 0,-5-19 0 0 0,6 30-3120 0 0,0 0 1 0 0,0-1-1 0 0,0 1 1 0 0,0 0-1 0 0,-1 0 1 0 0,1 0 0 0 0,0 0-1 0 0,0 0 1 0 0,0 0-1 0 0,0 0 1 0 0,0 0-1 0 0,0-1 1 0 0,0 1-1 0 0,0 0 1 0 0,0 0 0 0 0,0 0-1 0 0,0 0 1 0 0,0 0-1 0 0,0 0 1 0 0,-1 0-1 0 0,1 0 1 0 0,0 0-1 0 0,0 0 1 0 0,0 0 0 0 0,0 0-1 0 0,0 0 1 0 0,0-1-1 0 0,0 1 1 0 0,0 0-1 0 0,-1 0 1 0 0,1 0-1 0 0,0 0 1 0 0,0 0 0 0 0,0 0-1 0 0,0 0 1 0 0,0 0-1 0 0,0 0 1 0 0,0 0-1 0 0,-1 0 1 0 0,1 0-1 0 0,0 1 1 0 0,0-1 0 0 0,0 0-1 0 0,0 0 1 0 0,0 0-1 0 0,0 0 1 0 0,0 0-1 0 0,0 0 1 0 0,-1 0-1 0 0,1 0 1 0 0,-6 7 1535 0 0,-4 11-280 0 0,8-10-1008 0 0,0 0 0 0 0,0 1 0 0 0,0-1 1 0 0,1 0-1 0 0,0 1 0 0 0,1 9 0 0 0,6 52 718 0 0,-2-23-526 0 0,0 10-256 0 0,3 0 1 0 0,13 56 0 0 0,-14-89-347 0 0,-1 0 0 0 0,-2 0 1 0 0,2 30-1 0 0,-5-53 16 0 0,0-1 1 0 0,0 1-1 0 0,0-1 0 0 0,0 1 1 0 0,0 0-1 0 0,0-1 1 0 0,0 1-1 0 0,0-1 0 0 0,0 1 1 0 0,-1-1-1 0 0,1 1 1 0 0,0 0-1 0 0,0-1 0 0 0,0 1 1 0 0,-1-1-1 0 0,1 1 1 0 0,0-1-1 0 0,-1 1 0 0 0,1-1 1 0 0,0 1-1 0 0,-1-1 1 0 0,1 0-1 0 0,-1 1 0 0 0,1-1 1 0 0,-1 1-1 0 0,1-1 1 0 0,-1 0-1 0 0,1 1 0 0 0,-1-1 1 0 0,1 0-1 0 0,-1 0 1 0 0,1 1-1 0 0,-1-1 0 0 0,1 0 1 0 0,-1 0-1 0 0,0 0 1 0 0,1 0-1 0 0,-2 0 0 0 0,1 0-546 0 0,0 0-1 0 0,-1 0 0 0 0,1 0 0 0 0,0-1 0 0 0,0 1 0 0 0,0-1 1 0 0,0 1-1 0 0,0 0 0 0 0,0-1 0 0 0,0 0 0 0 0,0 1 0 0 0,0-1 1 0 0,0 0-1 0 0,0 1 0 0 0,0-1 0 0 0,0 0 0 0 0,0 0 0 0 0,-1-1 1 0 0,0-3-1057 0 0</inkml:trace>
</inkml:ink>
</file>

<file path=ppt/ink/ink6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2.00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 77 1880 0 0,'-7'-1'8274'0'0,"11"-1"-4661"0"0,12-1-1542 0 0,152-21 2662 0 0,-133 18-4252 0 0,348-34-64 0 0,-296 39-4432 0 0,-76 1 2252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8.89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82 55 2136 0 0,'-9'4'5033'0'0,"8"-4"-4617"0"0,0 0-1 0 0,1 0 0 0 0,-1 0 0 0 0,0 0 0 0 0,1 1 0 0 0,-1-1 1 0 0,1 0-1 0 0,-1 0 0 0 0,0 1 0 0 0,1-1 0 0 0,-1 1 0 0 0,1-1 1 0 0,-1 0-1 0 0,1 1 0 0 0,-1-1 0 0 0,1 1 0 0 0,-1-1 0 0 0,1 1 1 0 0,-1 0-1 0 0,1 0-292 0 0,0 0 0 0 0,0-1 0 0 0,0 1 1 0 0,0 0-1 0 0,0 0 0 0 0,0 0 0 0 0,0-1 0 0 0,0 1 1 0 0,1 0-1 0 0,-1 0 0 0 0,0-1 0 0 0,0 1 1 0 0,1 0-1 0 0,0 1 0 0 0,1 2 88 0 0,1 0 0 0 0,-1-1-1 0 0,1 1 1 0 0,0-1 0 0 0,1 1-1 0 0,-1-1 1 0 0,0 0 0 0 0,1 0 0 0 0,0 0-1 0 0,-1-1 1 0 0,1 1 0 0 0,0-1 0 0 0,5 2-1 0 0,7 3-153 0 0,1-1-1 0 0,17 4 0 0 0,-32-10-33 0 0,2 2-26 0 0,1-1-1 0 0,-1-1 0 0 0,1 1 1 0 0,-1-1-1 0 0,1 1 1 0 0,-1-1-1 0 0,0-1 1 0 0,1 1-1 0 0,-1-1 1 0 0,1 1-1 0 0,-1-1 1 0 0,0-1-1 0 0,1 1 1 0 0,4-2-1 0 0,-7 1 3 0 0,0 1 0 0 0,1 0-1 0 0,-1-1 1 0 0,0 1 0 0 0,0-1-1 0 0,0 0 1 0 0,0 0 0 0 0,0 0 0 0 0,0 0-1 0 0,-1 0 1 0 0,1 0 0 0 0,-1 0-1 0 0,1-1 1 0 0,-1 1 0 0 0,0 0-1 0 0,0-1 1 0 0,0 1 0 0 0,0-1 0 0 0,0 1-1 0 0,-1-1 1 0 0,1 0 0 0 0,-1 1-1 0 0,0-1 1 0 0,1-5 0 0 0,-1 5 6 0 0,-1 0 0 0 0,1-1 0 0 0,-1 1 0 0 0,1 0 0 0 0,-1-1 1 0 0,0 1-1 0 0,0 0 0 0 0,-1 0 0 0 0,1 0 0 0 0,0 0 0 0 0,-1 0 0 0 0,0 0 1 0 0,0 0-1 0 0,0 0 0 0 0,0 1 0 0 0,0-1 0 0 0,-1 1 0 0 0,1 0 0 0 0,-1-1 1 0 0,1 1-1 0 0,-1 0 0 0 0,0 1 0 0 0,0-1 0 0 0,0 0 0 0 0,-5-2 0 0 0,2 2 23 0 0,0 0 0 0 0,0 0 0 0 0,-1 1 0 0 0,1-1 0 0 0,0 1 0 0 0,0 1 0 0 0,-1-1-1 0 0,1 1 1 0 0,0 0 0 0 0,-1 0 0 0 0,1 1 0 0 0,-12 2 0 0 0,8 1 104 0 0,-1 0 1 0 0,1 0 0 0 0,1 0-1 0 0,-1 2 1 0 0,1-1 0 0 0,0 1-1 0 0,-15 12 1 0 0,19-14-59 0 0,0 0 0 0 0,1 1 1 0 0,0-1-1 0 0,0 1 0 0 0,0 0 0 0 0,0 0 1 0 0,1 0-1 0 0,0 1 0 0 0,0-1 1 0 0,0 1-1 0 0,0 0 0 0 0,1-1 0 0 0,0 1 1 0 0,-2 11-1 0 0,4-14-40 0 0,0 1 0 0 0,0-1 0 0 0,0 0-1 0 0,1 0 1 0 0,-1 0 0 0 0,1 1 0 0 0,-1-1 0 0 0,1 0 0 0 0,0 0 0 0 0,0 0 0 0 0,1 0-1 0 0,-1-1 1 0 0,1 1 0 0 0,-1 0 0 0 0,1 0 0 0 0,0-1 0 0 0,0 1 0 0 0,0-1 0 0 0,0 0-1 0 0,1 1 1 0 0,-1-1 0 0 0,1 0 0 0 0,-1 0 0 0 0,1-1 0 0 0,3 3 0 0 0,7 3-31 0 0,1 0 0 0 0,0-1 0 0 0,29 8 0 0 0,-29-9-15 0 0,3 0-166 0 0,0-1-1 0 0,1-1 0 0 0,0 0 0 0 0,18 0 0 0 0,-23-3-1299 0 0,0 0-1 0 0,0-1 1 0 0,18-3-1 0 0,-18 1-1080 0 0</inkml:trace>
</inkml:ink>
</file>

<file path=ppt/ink/ink6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2.51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67 38 928 0 0,'-2'-3'1294'0'0,"0"-1"-1"0"0,0 1 0 0 0,-1 0 1 0 0,1 0-1 0 0,-1 0 0 0 0,1 1 1 0 0,-1-1-1 0 0,-5-3 0 0 0,7 5-1031 0 0,1 1-1 0 0,-1-1 1 0 0,0 0-1 0 0,0 1 1 0 0,0-1-1 0 0,0 0 1 0 0,0 1-1 0 0,0 0 1 0 0,0-1-1 0 0,0 1 1 0 0,-1 0-1 0 0,1-1 1 0 0,0 1-1 0 0,0 0 1 0 0,0 0-1 0 0,0 0 1 0 0,0 0-1 0 0,0 0 1 0 0,-1 0-1 0 0,1 0 1 0 0,0 0-1 0 0,0 1 1 0 0,0-1-1 0 0,0 0 1 0 0,0 1-1 0 0,0-1 1 0 0,0 0-1 0 0,0 1 1 0 0,0 0-1 0 0,0-1 1 0 0,0 1-1 0 0,-1 0 1 0 0,1 0-152 0 0,1 0 0 0 0,-1 0 0 0 0,1 0 0 0 0,-1 0 0 0 0,1 0 0 0 0,0 0-1 0 0,-1 0 1 0 0,1 0 0 0 0,0 0 0 0 0,0 1 0 0 0,0-1 0 0 0,0 0 0 0 0,0 0 0 0 0,0 0 0 0 0,0 2 0 0 0,3 19 464 0 0,-2-18-407 0 0,29 120 1643 0 0,-4-19-1008 0 0,13 111-290 0 0,-37-185-1254 0 0,11-43-4115 0 0,8-19-5424 0 0,-16 20 8133 0 0</inkml:trace>
</inkml:ink>
</file>

<file path=ppt/ink/ink6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2.89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142 124 1968 0 0,'-6'-3'1507'0'0,"-1"1"0"0"0,1 0 0 0 0,-1 0 0 0 0,1 1 0 0 0,-1-1 0 0 0,1 2 0 0 0,-13-1 0 0 0,10 1-306 0 0,0-1 1 0 0,0 0-1 0 0,-14-4 0 0 0,21 5-1103 0 0,0-1-1 0 0,1 0 0 0 0,-1 1 1 0 0,1-1-1 0 0,0 0 0 0 0,-1 0 1 0 0,1 1-1 0 0,0-1 0 0 0,-1 0 1 0 0,1 0-1 0 0,0-1 0 0 0,0 1 1 0 0,0 0-1 0 0,0 0 0 0 0,0 0 1 0 0,0-1-1 0 0,0 1 0 0 0,0-1 1 0 0,1 1-1 0 0,-1-1 0 0 0,0 1 1 0 0,1-1-1 0 0,-1 1 0 0 0,1-1 1 0 0,0 1-1 0 0,-1-1 0 0 0,1 1 1 0 0,0-1-1 0 0,0 0 0 0 0,0-2 1 0 0,0 2-66 0 0,1-1 1 0 0,-1 1-1 0 0,1 0 0 0 0,-1-1 1 0 0,1 1-1 0 0,0 0 1 0 0,0 0-1 0 0,0-1 1 0 0,0 1-1 0 0,0 0 1 0 0,0 0-1 0 0,1 0 1 0 0,-1 0-1 0 0,1 0 1 0 0,-1 1-1 0 0,1-1 1 0 0,0 0-1 0 0,0 1 1 0 0,0-1-1 0 0,2-1 1 0 0,3 0-17 0 0,1 0 0 0 0,0 0 0 0 0,-1 0 0 0 0,1 1 1 0 0,0 0-1 0 0,0 1 0 0 0,15-1 0 0 0,58 2-34 0 0,-76 0 28 0 0,29 2-15 0 0,1 1 0 0 0,-1 1 0 0 0,0 3 0 0 0,60 17 0 0 0,-87-21 3 0 0,-1-1-1 0 0,1 1 1 0 0,-1 0 0 0 0,0 1-1 0 0,0-1 1 0 0,0 1 0 0 0,10 9 0 0 0,-15-12 4 0 0,0 1 1 0 0,1-1 0 0 0,-1 1-1 0 0,0 0 1 0 0,0-1 0 0 0,0 1-1 0 0,0 0 1 0 0,0 0-1 0 0,0-1 1 0 0,0 1 0 0 0,-1 0-1 0 0,1 0 1 0 0,-1 0 0 0 0,1 0-1 0 0,-1 0 1 0 0,0 0 0 0 0,0 0-1 0 0,0 0 1 0 0,0 0 0 0 0,0 0-1 0 0,0 0 1 0 0,-1 0 0 0 0,1 0-1 0 0,-1 0 1 0 0,1 0 0 0 0,-1 0-1 0 0,0 0 1 0 0,1 0 0 0 0,-1-1-1 0 0,0 1 1 0 0,-2 3 0 0 0,-5 5 28 0 0,1 0 0 0 0,-1-1 0 0 0,-1 1 1 0 0,0-2-1 0 0,0 1 0 0 0,0-1 1 0 0,-13 8-1 0 0,-8 3 19 0 0,-41 19 0 0 0,50-28-93 0 0,0-1 0 0 0,-1-1-1 0 0,0-1 1 0 0,-1-1 0 0 0,-44 6-1 0 0,51-13-507 0 0,16 1 490 0 0,0 0-1 0 0,0 0 1 0 0,-1 0 0 0 0,1 0 0 0 0,0 0-1 0 0,0-1 1 0 0,-1 1 0 0 0,1 0 0 0 0,0 0-1 0 0,0 0 1 0 0,0 0 0 0 0,-1 0-1 0 0,1-1 1 0 0,0 1 0 0 0,0 0 0 0 0,0 0-1 0 0,-1-1 1 0 0,1 1 0 0 0,0 0 0 0 0,0 0-1 0 0,0-1 1 0 0,0 1 0 0 0,0 0 0 0 0,0 0-1 0 0,0-1 1 0 0,0 1 0 0 0,0 0 0 0 0,0 0-1 0 0,-1-1 1 0 0,1 1 0 0 0,0 0-1 0 0,0 0 1 0 0,1-1 0 0 0,-1 1 0 0 0,0 0-1 0 0,0-1 1 0 0,0 1 0 0 0,0 0 0 0 0,0 0-1 0 0,0-1 1 0 0,0 1 0 0 0,0 0 0 0 0,0 0-1 0 0,1 0 1 0 0,-1-1 0 0 0,0 1 0 0 0,0 0-1 0 0,0 0 1 0 0,0-1 0 0 0,1 1-1 0 0,-1 0 1 0 0,0 0 0 0 0,0 0 0 0 0,1-1-1 0 0,6-6-1915 0 0</inkml:trace>
</inkml:ink>
</file>

<file path=ppt/ink/ink6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3.11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18 1 8 0 0,'-9'5'0'0'0,"5"1"0"0"0,-1-2 0 0 0</inkml:trace>
</inkml:ink>
</file>

<file path=ppt/ink/ink6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3.81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15 363 512 0 0,'1'-90'7522'0'0,"-2"62"-4503"0"0,5-53 0 0 0,2 48-1259 0 0,-4 19 91 0 0,-1 12-364 0 0,-1 4 496 0 0,-22 167 1315 0 0,17-61-2171 0 0,9 122 1 0 0,-3-208-1061 0 0,1-1 0 0 0,1 1 1 0 0,9 35-1 0 0,-12-57-70 0 0,0 1 1 0 0,0-1-1 0 0,0 0 1 0 0,0 0-1 0 0,0 0 0 0 0,0 1 1 0 0,0-1-1 0 0,0 0 0 0 0,0 0 1 0 0,0 0-1 0 0,0 0 0 0 0,0 1 1 0 0,0-1-1 0 0,0 0 0 0 0,1 0 1 0 0,-1 0-1 0 0,0 0 0 0 0,0 1 1 0 0,0-1-1 0 0,0 0 1 0 0,0 0-1 0 0,0 0 0 0 0,1 0 1 0 0,-1 0-1 0 0,0 0 0 0 0,0 1 1 0 0,0-1-1 0 0,0 0 0 0 0,1 0 1 0 0,-1 0-1 0 0,0 0 0 0 0,0 0 1 0 0,0 0-1 0 0,0 0 1 0 0,1 0-1 0 0,-1 0 0 0 0,0 0 1 0 0,0 0-1 0 0,0 0 0 0 0,1 0 1 0 0,-1 0-1 0 0,0 0 0 0 0,0 0 1 0 0,0 0-1 0 0,0 0 0 0 0,1 0 1 0 0,6-10-136 0 0,2-15-97 0 0,-8 10 152 0 0,0-1 0 0 0,-1 0 1 0 0,0 0-1 0 0,-1 1 0 0 0,-7-32 1 0 0,-1-26-56 0 0,6 13 78 0 0,4-1 0 0 0,1 1-1 0 0,4 0 1 0 0,18-84 0 0 0,-20 124 62 0 0,-3 12 12 0 0,0 1 0 0 0,1 0 0 0 0,0 0 0 0 0,0 0 0 0 0,1 0-1 0 0,0 0 1 0 0,6-11 0 0 0,-9 17-10 0 0,1 1 1 0 0,-1 0-1 0 0,0-1 0 0 0,0 1 1 0 0,1 0-1 0 0,-1-1 0 0 0,0 1 0 0 0,1 0 1 0 0,-1-1-1 0 0,0 1 0 0 0,1 0 1 0 0,-1 0-1 0 0,1-1 0 0 0,-1 1 0 0 0,0 0 1 0 0,1 0-1 0 0,-1 0 0 0 0,1-1 0 0 0,-1 1 1 0 0,1 0-1 0 0,-1 0 0 0 0,1 0 1 0 0,-1 0-1 0 0,0 0 0 0 0,1 0 0 0 0,-1 0 1 0 0,1 0-1 0 0,-1 0 0 0 0,1 0 1 0 0,-1 0-1 0 0,1 0 0 0 0,-1 1 0 0 0,0-1 1 0 0,1 0-1 0 0,-1 0 0 0 0,1 0 0 0 0,-1 1 1 0 0,1-1-1 0 0,-1 0 0 0 0,0 0 1 0 0,1 1-1 0 0,-1-1 0 0 0,0 0 0 0 0,1 1 1 0 0,-1-1-1 0 0,0 0 0 0 0,0 1 1 0 0,1-1-1 0 0,-1 0 0 0 0,0 1 0 0 0,0-1 1 0 0,0 1-1 0 0,1 0 0 0 0,10 25 88 0 0,-10-24-92 0 0,79 302 741 0 0,-65-224-507 0 0,-10-45-136 0 0,2 0 0 0 0,2-1 1 0 0,24 64-1 0 0,-33-96-102 0 0,1 0-1 0 0,0 0 1 0 0,0-1 0 0 0,0 1-1 0 0,0 0 1 0 0,0-1-1 0 0,0 1 1 0 0,1-1 0 0 0,-1 1-1 0 0,0-1 1 0 0,1 1 0 0 0,-1-1-1 0 0,1 0 1 0 0,0 0-1 0 0,-1 0 1 0 0,3 1 0 0 0,-2-1-7 0 0,-1-1 0 0 0,1 0 0 0 0,-1 0 1 0 0,1 0-1 0 0,-1 0 0 0 0,1 0 0 0 0,-1 0 1 0 0,1 0-1 0 0,-1 0 0 0 0,1-1 1 0 0,-1 1-1 0 0,1-1 0 0 0,-1 1 0 0 0,0-1 1 0 0,1 1-1 0 0,-1-1 0 0 0,0 0 0 0 0,1 0 1 0 0,-1 1-1 0 0,0-1 0 0 0,2-2 0 0 0,6-5-59 0 0,-2 0 0 0 0,1 0-1 0 0,-1-1 1 0 0,0 0 0 0 0,-1 0-1 0 0,0-1 1 0 0,0 0 0 0 0,-1 0-1 0 0,-1 0 1 0 0,5-12-1 0 0,3-18-160 0 0,11-55-1 0 0,-21 84 187 0 0,15-77-253 0 0,13-58-66 0 0,-17 88 323 0 0,-8 34 56 0 0,1 0 0 0 0,15-41 0 0 0,-13 52 36 0 0,-7 13-47 0 0,-1 0-1 0 0,0 0 1 0 0,0 0-1 0 0,0 0 1 0 0,0 0-1 0 0,0 0 1 0 0,1 0-1 0 0,-1 0 1 0 0,0 0-1 0 0,0 0 1 0 0,0 0-1 0 0,0-1 1 0 0,1 1-1 0 0,-1 0 1 0 0,0 0-1 0 0,0 0 1 0 0,0 0-1 0 0,0 1 1 0 0,1-1-1 0 0,-1 0 1 0 0,0 0-1 0 0,0 0 1 0 0,0 0-1 0 0,0 0 1 0 0,1 0-1 0 0,-1 0 1 0 0,0 0-1 0 0,0 0 1 0 0,0 0-1 0 0,0 0 1 0 0,0 0-1 0 0,1 1 1 0 0,-1-1-1 0 0,0 0 1 0 0,0 0-1 0 0,0 0 1 0 0,0 0-1 0 0,2 3 30 0 0,-1 0 0 0 0,0 0 1 0 0,0 0-1 0 0,0 0 0 0 0,1 5 0 0 0,-1-4-40 0 0,8 45 261 0 0,5 94 0 0 0,-4-28-2 0 0,-5-2 25 0 0,-5-82-217 0 0,1 0 0 0 0,9 53-1 0 0,-10-80-84 0 0,1 0-1 0 0,0 0 0 0 0,1 0 0 0 0,-1 0 1 0 0,1 0-1 0 0,0-1 0 0 0,0 1 0 0 0,0 0 1 0 0,0-1-1 0 0,0 1 0 0 0,1-1 0 0 0,0 0 1 0 0,0 0-1 0 0,0 0 0 0 0,0 0 0 0 0,0-1 0 0 0,0 1 1 0 0,1-1-1 0 0,4 3 0 0 0,-4-3-266 0 0,0 0 0 0 0,0-1 0 0 0,0 0 0 0 0,0 0 0 0 0,1 0 0 0 0,-1 0 0 0 0,8 0-1 0 0,-6-1-648 0 0,0 0-1 0 0,-1-1 1 0 0,1 0-1 0 0,0 0 0 0 0,0 0 1 0 0,5-2-1 0 0,8-4-3548 0 0</inkml:trace>
</inkml:ink>
</file>

<file path=ppt/ink/ink6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5.73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33 57 512 0 0,'-1'-10'2484'0'0,"1"7"-1556"0"0,0-1-1 0 0,0 0 0 0 0,0 1 1 0 0,-1-1-1 0 0,0 0 0 0 0,1 1 1 0 0,-1-1-1 0 0,-1 1 0 0 0,1-1 1 0 0,0 1-1 0 0,-3-4 0 0 0,4 7-851 0 0,0 0 0 0 0,-1 0-1 0 0,1 0 1 0 0,0 0-1 0 0,0 0 1 0 0,0 0 0 0 0,0 0-1 0 0,0 0 1 0 0,0 0-1 0 0,0-1 1 0 0,-1 1-1 0 0,1 0 1 0 0,0 0 0 0 0,0 0-1 0 0,0 0 1 0 0,0 0-1 0 0,0 1 1 0 0,0-1 0 0 0,0 0-1 0 0,-1 0 1 0 0,1 0-1 0 0,0 0 1 0 0,0 0 0 0 0,0 0-1 0 0,0 0 1 0 0,0 0-1 0 0,0 0 1 0 0,0 0 0 0 0,0 0-1 0 0,-1 0 1 0 0,1 0-1 0 0,0 0 1 0 0,0 0 0 0 0,0 1-1 0 0,0-1 1 0 0,0 0-1 0 0,0 0 1 0 0,0 0 0 0 0,0 0-1 0 0,0 0 1 0 0,0 0-1 0 0,0 0 1 0 0,0 1 0 0 0,-5 8 1185 0 0,0 9-346 0 0,3-7-550 0 0,0 1 0 0 0,1-1 1 0 0,0 1-1 0 0,2 22 0 0 0,9 46 173 0 0,-8-73-515 0 0,-1 1-1 0 0,1-1 0 0 0,0 0 0 0 0,1-1 0 0 0,0 1 0 0 0,0 0 1 0 0,0-1-1 0 0,1 0 0 0 0,0 1 0 0 0,0-1 0 0 0,0-1 0 0 0,7 8 1 0 0,-7-10-68 0 0,0 0 1 0 0,0 0 0 0 0,0 0 0 0 0,0 0 0 0 0,0-1 0 0 0,1 1-1 0 0,-1-1 1 0 0,1 0 0 0 0,0 0 0 0 0,0-1 0 0 0,-1 0 0 0 0,1 1 0 0 0,0-2-1 0 0,0 1 1 0 0,0 0 0 0 0,0-1 0 0 0,0 0 0 0 0,8-1 0 0 0,-6 0-328 0 0,-1 0 0 0 0,1-1 0 0 0,0 1 0 0 0,0-1 0 0 0,8-4 0 0 0,14-11-3924 0 0,-12 5 1114 0 0</inkml:trace>
</inkml:ink>
</file>

<file path=ppt/ink/ink6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5.92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83 10 256 0 0,'-5'0'1367'0'0,"0"0"0"0"0,-1 0-1 0 0,1-1 1 0 0,0 1 0 0 0,-1-1 0 0 0,-4-1 0 0 0,-8-2 2441 0 0,17 4-3745 0 0,1-1 0 0 0,-1 1 0 0 0,0 0-1 0 0,1 0 1 0 0,-1 0 0 0 0,0 0 0 0 0,1 0-1 0 0,-1 0 1 0 0,0-1 0 0 0,1 2 0 0 0,-1-1-1 0 0,0 0 1 0 0,1 0 0 0 0,-1 0 0 0 0,0 0-1 0 0,1 0 1 0 0,-1 0 0 0 0,0 1 0 0 0,1-1-1 0 0,-1 0 1 0 0,1 1 0 0 0,-1-1 0 0 0,1 0-1 0 0,-1 1 1 0 0,0-1 0 0 0,1 1 0 0 0,-1-1-1 0 0,1 1 1 0 0,0-1 0 0 0,-1 1 0 0 0,1-1-1 0 0,-1 1 1 0 0,1-1 0 0 0,0 1 0 0 0,-1 0-1 0 0,1-1 1 0 0,0 1 0 0 0,0 0 0 0 0,-1-1-1 0 0,1 1 1 0 0,0 0 0 0 0,0-1 0 0 0,0 1 0 0 0,0 0-1 0 0,0-1 1 0 0,0 1 0 0 0,0 0 0 0 0,0-1-1 0 0,0 1 1 0 0,0 0 0 0 0,1-1 0 0 0,-1 2-1 0 0,0-2-94 0 0,1 1-1 0 0,-1 0 1 0 0,1-1 0 0 0,-1 1-1 0 0,0-1 1 0 0,1 1-1 0 0,-1-1 1 0 0,1 1 0 0 0,-1-1-1 0 0,1 1 1 0 0,-1-1-1 0 0,1 0 1 0 0,0 1 0 0 0,-1-1-1 0 0,1 0 1 0 0,-1 1 0 0 0,1-1-1 0 0,0 0 1 0 0,-1 0-1 0 0,1 0 1 0 0,0 1 0 0 0,-1-1-1 0 0,2 0 1 0 0,20 2-1595 0 0,-17-2 701 0 0,8 0-2217 0 0,0-1 1068 0 0</inkml:trace>
</inkml:ink>
</file>

<file path=ppt/ink/ink6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6.24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72 53 2288 0 0,'0'-5'1238'0'0,"0"0"-1"0"0,-1 0 1 0 0,0 0-1 0 0,-1-5 1 0 0,2 9-975 0 0,0 0 0 0 0,-1-1 0 0 0,1 1 0 0 0,-1 0 1 0 0,1 0-1 0 0,-1 0 0 0 0,1-1 0 0 0,-1 1 1 0 0,0 0-1 0 0,1 0 0 0 0,-1 0 0 0 0,0 0 0 0 0,0 0 1 0 0,0 0-1 0 0,0 0 0 0 0,0 1 0 0 0,0-1 0 0 0,0 0 1 0 0,0 0-1 0 0,-2 0 0 0 0,2 1-114 0 0,0 1-1 0 0,1-1 1 0 0,-1 0 0 0 0,1 1-1 0 0,-1-1 1 0 0,0 1 0 0 0,1 0-1 0 0,-1-1 1 0 0,1 1-1 0 0,-1-1 1 0 0,1 1 0 0 0,0 0-1 0 0,-1-1 1 0 0,1 1 0 0 0,0 0-1 0 0,-1 0 1 0 0,1-1 0 0 0,0 1-1 0 0,0 0 1 0 0,0 0 0 0 0,-1-1-1 0 0,1 2 1 0 0,-1 1 273 0 0,-9 29 80 0 0,2 1 1 0 0,1 0-1 0 0,1 0 1 0 0,2 0 0 0 0,1 1-1 0 0,2 0 1 0 0,1 0-1 0 0,2-1 1 0 0,1 1-1 0 0,1-1 1 0 0,13 46-1 0 0,1-5-355 0 0,13 53 228 0 0,-22-98-305 0 0,1 0-1 0 0,16 32 1 0 0,-21-50-628 0 0,0-2 1 0 0,1 1-1 0 0,1-1 0 0 0,0 0 0 0 0,0 0 0 0 0,12 11 0 0 0,-17-18 294 0 0,1 0 0 0 0,0 0 0 0 0,-1 0 0 0 0,1 0-1 0 0,0 0 1 0 0,0-1 0 0 0,0 1 0 0 0,1-1-1 0 0,-1 0 1 0 0,0 0 0 0 0,5 1 0 0 0,-6-2 134 0 0,0 0 1 0 0,0 0-1 0 0,1 0 0 0 0,-1-1 1 0 0,0 1-1 0 0,0 0 1 0 0,1-1-1 0 0,-1 1 0 0 0,0-1 1 0 0,0 0-1 0 0,0 0 0 0 0,0 0 1 0 0,0 0-1 0 0,0 0 1 0 0,0 0-1 0 0,0-1 0 0 0,0 1 1 0 0,2-3-1 0 0,4-4-3567 0 0</inkml:trace>
</inkml:ink>
</file>

<file path=ppt/ink/ink6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6.46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 22 2793 0 0,'-2'-5'2305'0'0,"1"5"-1707"0"0,0-1-1 0 0,1 0 0 0 0,-1 1 1 0 0,1-1-1 0 0,0 0 0 0 0,-1 0 1 0 0,1 0-1 0 0,-1 1 0 0 0,1-1 1 0 0,0 0-1 0 0,0 0 0 0 0,-1 0 1 0 0,1-1-1 0 0,1 1-448 0 0,-1 1-1 0 0,1-1 1 0 0,0 1-1 0 0,-1 0 1 0 0,1-1-1 0 0,0 1 1 0 0,-1 0-1 0 0,1-1 1 0 0,0 1-1 0 0,0 0 1 0 0,-1 0-1 0 0,1 0 1 0 0,0 0-1 0 0,0 0 1 0 0,-1 0-1 0 0,1 0 1 0 0,0 0-1 0 0,0 0 1 0 0,0 0 0 0 0,14 1 548 0 0,0 1 1 0 0,21 4 0 0 0,-19-3-695 0 0,29 3 0 0 0,67-7-916 0 0,-40 0-2087 0 0,1 3-5685 0 0,-54 0 6713 0 0</inkml:trace>
</inkml:ink>
</file>

<file path=ppt/ink/ink6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6.84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93 66 864 0 0,'-3'-2'1100'0'0,"0"0"-1"0"0,0 1 0 0 0,0-1 1 0 0,0 1-1 0 0,0 0 0 0 0,-1 0 1 0 0,1 0-1 0 0,0 0 0 0 0,-1 0 1 0 0,1 1-1 0 0,0 0 1 0 0,-7 0-1 0 0,8 0-859 0 0,0 0 1 0 0,0 1 0 0 0,0-1-1 0 0,0 1 1 0 0,0-1 0 0 0,1 1-1 0 0,-1 0 1 0 0,0 0-1 0 0,1 0 1 0 0,-1 0 0 0 0,0 0-1 0 0,1 0 1 0 0,-1 0-1 0 0,1 0 1 0 0,0 1 0 0 0,-1-1-1 0 0,1 1 1 0 0,0-1 0 0 0,0 1-1 0 0,0-1 1 0 0,0 1-1 0 0,0 0 1 0 0,0-1 0 0 0,-1 4-1 0 0,1-2-203 0 0,0 1 0 0 0,-1 0 1 0 0,1 1-1 0 0,1-1 0 0 0,-1 0 0 0 0,1 0 0 0 0,-1 0 0 0 0,1 0 0 0 0,0 1 0 0 0,1-1 0 0 0,-1 0 0 0 0,1 0 1 0 0,0 0-1 0 0,0 0 0 0 0,0 0 0 0 0,0 0 0 0 0,1 0 0 0 0,-1 0 0 0 0,1 0 0 0 0,0-1 0 0 0,1 1 1 0 0,-1-1-1 0 0,0 1 0 0 0,1-1 0 0 0,0 0 0 0 0,0 0 0 0 0,0 0 0 0 0,0 0 0 0 0,0-1 0 0 0,1 1 1 0 0,-1-1-1 0 0,1 0 0 0 0,-1 0 0 0 0,1 0 0 0 0,0 0 0 0 0,0-1 0 0 0,0 1 0 0 0,0-1 0 0 0,6 1 1 0 0,4-1-103 0 0,-1 0 0 0 0,0-1 1 0 0,1 0-1 0 0,-1-1 1 0 0,0 0-1 0 0,0-1 1 0 0,1-1-1 0 0,-1 0 0 0 0,12-6 1 0 0,-6 2-28 0 0,-1 0 1 0 0,0-2 0 0 0,-1 0 0 0 0,0-1-1 0 0,24-19 1 0 0,-39 27 85 0 0,1 0 0 0 0,-1 0 0 0 0,0 0 0 0 0,0 0 0 0 0,0 0 0 0 0,0-1 0 0 0,0 1 0 0 0,-1 0 0 0 0,1-1 0 0 0,-1 0 0 0 0,1 1 0 0 0,-1-1-1 0 0,0 0 1 0 0,0 0 0 0 0,1-5 0 0 0,-2 5 5 0 0,0 1 0 0 0,0 0 0 0 0,0-1 0 0 0,0 1 0 0 0,-1 0 0 0 0,1-1 0 0 0,-1 1 0 0 0,1 0 0 0 0,-1 0 0 0 0,0-1 0 0 0,0 1 0 0 0,0 0 0 0 0,0 0 0 0 0,0 0 0 0 0,-1 0 0 0 0,1 0 0 0 0,0 1 0 0 0,-1-1 0 0 0,0 0 0 0 0,1 1 0 0 0,-3-3 0 0 0,-2 0 7 0 0,1 0-1 0 0,-1 1 0 0 0,0-1 1 0 0,0 1-1 0 0,0 0 1 0 0,-1 0-1 0 0,1 1 0 0 0,-1 0 1 0 0,0 0-1 0 0,1 1 0 0 0,-1 0 1 0 0,0 0-1 0 0,0 0 1 0 0,0 1-1 0 0,1 0 0 0 0,-1 0 1 0 0,0 1-1 0 0,0 0 1 0 0,-7 2-1 0 0,3-1 63 0 0,-1 1 1 0 0,1 1 0 0 0,0 0-1 0 0,1 0 1 0 0,-1 1-1 0 0,1 1 1 0 0,0 0-1 0 0,0 0 1 0 0,0 1-1 0 0,-12 11 1 0 0,16-12 19 0 0,0 1 0 0 0,0 0 0 0 0,1 0 0 0 0,-1 0-1 0 0,2 0 1 0 0,-1 1 0 0 0,1 0 0 0 0,-6 16 0 0 0,8-18-56 0 0,0 1-1 0 0,1 0 1 0 0,-1-1-1 0 0,1 1 1 0 0,1 0 0 0 0,-1 0-1 0 0,1-1 1 0 0,0 1-1 0 0,1 0 1 0 0,-1 0-1 0 0,1 0 1 0 0,3 7-1 0 0,-2-9-24 0 0,0 0-1 0 0,0-1 0 0 0,0 1 1 0 0,1-1-1 0 0,0 0 0 0 0,0 0 0 0 0,0 0 1 0 0,1 0-1 0 0,-1 0 0 0 0,1-1 1 0 0,0 0-1 0 0,0 1 0 0 0,0-1 1 0 0,0-1-1 0 0,5 4 0 0 0,3 0-107 0 0,-1-1 1 0 0,1 0-1 0 0,0 0 0 0 0,23 5 1 0 0,-19-7-309 0 0,0-1 0 0 0,0 0 1 0 0,0-1-1 0 0,26-2 1 0 0,-25-1-2479 0 0,35-7 0 0 0,-30 4-233 0 0</inkml:trace>
</inkml:ink>
</file>

<file path=ppt/ink/ink6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7.22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105 50 2345 0 0,'-4'4'1147'0'0,"0"0"1"0"0,0 0 0 0 0,0 0 0 0 0,1 0-1 0 0,-1 1 1 0 0,1 0 0 0 0,-3 5 0 0 0,3-4-694 0 0,1 0 1 0 0,-1 0-1 0 0,1 0 1 0 0,1 0 0 0 0,-1 1-1 0 0,1-1 1 0 0,0 1-1 0 0,1-1 1 0 0,-1 8-1 0 0,2 2 69 0 0,1 0-1 0 0,0 0 1 0 0,1 0-1 0 0,1 0 0 0 0,10 26 1 0 0,-11-34-121 0 0,0-1 17 0 0,-1 0 1 0 0,0 0-1 0 0,0 0 0 0 0,0 0 0 0 0,1 14 1 0 0,-4-21-407 0 0,0 0 0 0 0,0-1 0 0 0,0 1 1 0 0,0 0-1 0 0,0-1 0 0 0,0 1 0 0 0,1-1 1 0 0,-1 0-1 0 0,0 1 0 0 0,0-1 0 0 0,1 1 1 0 0,-2-2-1 0 0,-10-9-13 0 0,1-1-1 0 0,1 0 1 0 0,0-1 0 0 0,-15-24-1 0 0,22 31-14 0 0,0-1-1 0 0,0 1 0 0 0,1 0 1 0 0,0 0-1 0 0,0-1 1 0 0,1 0-1 0 0,-1 1 0 0 0,1-1 1 0 0,1 0-1 0 0,-1 1 0 0 0,1-1 1 0 0,1 0-1 0 0,-1 1 0 0 0,3-10 1 0 0,-1 9-9 0 0,0-1 1 0 0,0 1 0 0 0,1 0-1 0 0,0 0 1 0 0,1 0-1 0 0,0 0 1 0 0,0 1 0 0 0,0 0-1 0 0,1-1 1 0 0,-1 1 0 0 0,2 1-1 0 0,-1-1 1 0 0,0 1 0 0 0,1 0-1 0 0,0 0 1 0 0,1 1-1 0 0,-1 0 1 0 0,12-7 0 0 0,-8 7-68 0 0,0-1 0 0 0,0 2 0 0 0,0-1 0 0 0,0 1 0 0 0,1 1 0 0 0,-1 0 1 0 0,1 0-1 0 0,-1 1 0 0 0,1 0 0 0 0,0 1 0 0 0,-1 0 0 0 0,1 1 0 0 0,11 2 0 0 0,-13 0-778 0 0,1 0 0 0 0,-1 1 0 0 0,0 0-1 0 0,0 0 1 0 0,0 1 0 0 0,14 10-1 0 0,-8-5-2788 0 0,-4-3 1867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9.25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15 114 488 0 0,'-2'5'1932'0'0,"-1"1"0"0"0,1 0 1 0 0,0 0-1 0 0,1 0 0 0 0,-3 12 0 0 0,4-13-925 0 0,-1 1 0 0 0,1-1 0 0 0,0 1 0 0 0,1-1 0 0 0,0 1 0 0 0,1 7 0 0 0,0-8-774 0 0,-1 0 0 0 0,1-1-1 0 0,0 1 1 0 0,0-1-1 0 0,0 0 1 0 0,1 1-1 0 0,-1-1 1 0 0,1 0-1 0 0,0-1 1 0 0,1 1-1 0 0,-1 0 1 0 0,0-1-1 0 0,1 0 1 0 0,0 0-1 0 0,0 0 1 0 0,0 0-1 0 0,8 4 1 0 0,-9-5-193 0 0,1-1 1 0 0,-1 1 0 0 0,1-1 0 0 0,-1 0-1 0 0,6 1 1 0 0,-9-2-36 0 0,0 0-1 0 0,0 1 0 0 0,1-1 1 0 0,-1 0-1 0 0,0 0 1 0 0,1 0-1 0 0,-1 0 1 0 0,0 0-1 0 0,1-1 1 0 0,-1 1-1 0 0,0 0 1 0 0,1 0-1 0 0,-1 0 1 0 0,0 0-1 0 0,0 0 1 0 0,1 0-1 0 0,-1 0 1 0 0,0 0-1 0 0,0-1 1 0 0,1 1-1 0 0,-1 0 1 0 0,0 0-1 0 0,0 0 1 0 0,1-1-1 0 0,-1 1 0 0 0,0 0 1 0 0,0 0-1 0 0,1-1 1 0 0,-1 0-1 0 0,0 0-1 0 0,0 0 1 0 0,0 0 0 0 0,0 1-1 0 0,0-1 1 0 0,0 0 0 0 0,0 0-1 0 0,-1 0 1 0 0,1 0 0 0 0,0 0 0 0 0,0 0-1 0 0,-1 0 1 0 0,1 1 0 0 0,0-1-1 0 0,-1-1 1 0 0,-5-9 1 0 0,0 1-1 0 0,0 0 1 0 0,-15-17-1 0 0,13 17 3 0 0,0 0 0 0 0,1 0 0 0 0,-9-19-1 0 0,13 21 1 0 0,0 0-1 0 0,0-1 0 0 0,1 1 0 0 0,0-1 0 0 0,0 0 0 0 0,1 0 0 0 0,0 0 0 0 0,1-13 0 0 0,0 18-6 0 0,1 1 0 0 0,-1-1-1 0 0,1 1 1 0 0,0 0-1 0 0,0 0 1 0 0,0-1 0 0 0,0 1-1 0 0,0 0 1 0 0,1 0 0 0 0,-1 0-1 0 0,4-4 1 0 0,-4 6-2 0 0,1-1 0 0 0,-1 0 0 0 0,1 1 0 0 0,0-1 0 0 0,0 1 0 0 0,-1 0 0 0 0,1-1 0 0 0,0 1 0 0 0,1 0 0 0 0,-1 0 0 0 0,0 0 0 0 0,0 1 0 0 0,0-1 1 0 0,0 0-1 0 0,1 1 0 0 0,-1-1 0 0 0,0 1 0 0 0,3 0 0 0 0,3 0-21 0 0,0 1 1 0 0,0-1-1 0 0,0 2 1 0 0,-1-1-1 0 0,1 1 1 0 0,0 0-1 0 0,-1 1 1 0 0,0 0-1 0 0,1 0 1 0 0,-1 0-1 0 0,0 1 1 0 0,7 5-1 0 0,-1 0-1396 0 0,20 17 1 0 0,5 13-7160 0 0,-29-27 6368 0 0</inkml:trace>
</inkml:ink>
</file>

<file path=ppt/ink/ink6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7.910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248 49 2513 0 0,'-3'-2'1054'0'0,"1"0"0"0"0,-1 0 1 0 0,0 0-1 0 0,0 0 1 0 0,0 0-1 0 0,-4-1 0 0 0,5 2-661 0 0,-1 0 0 0 0,1 1 0 0 0,-1-1-1 0 0,1 1 1 0 0,0-1 0 0 0,-1 1 0 0 0,-4 0 0 0 0,2 1-72 0 0,1 0 0 0 0,-1 0 0 0 0,1 0 0 0 0,-1 0 0 0 0,0 1 0 0 0,1 0 0 0 0,0 0 0 0 0,0 0 0 0 0,-6 4 0 0 0,-5 4 573 0 0,0 0 0 0 0,1 1-1 0 0,0 0 1 0 0,1 1 0 0 0,-19 22-1 0 0,27-28-759 0 0,0 1 0 0 0,0-1-1 0 0,1 1 1 0 0,0 0 0 0 0,0 0-1 0 0,0 1 1 0 0,1-1 0 0 0,0 1-1 0 0,1-1 1 0 0,0 1-1 0 0,0 0 1 0 0,1 0 0 0 0,0 0-1 0 0,-1 14 1 0 0,3-17-125 0 0,0-1-1 0 0,-1 0 1 0 0,1 1-1 0 0,1-1 1 0 0,-1 0-1 0 0,1 0 1 0 0,-1 1-1 0 0,1-1 1 0 0,1-1-1 0 0,-1 1 1 0 0,0 0-1 0 0,1 0 1 0 0,0-1-1 0 0,0 0 1 0 0,0 1-1 0 0,0-1 1 0 0,0 0-1 0 0,1-1 1 0 0,-1 1-1 0 0,1 0 1 0 0,0-1-1 0 0,5 2 1 0 0,-2 0-47 0 0,1 0 0 0 0,0-1 1 0 0,0 0-1 0 0,1-1 0 0 0,-1 0 1 0 0,0 0-1 0 0,1 0 0 0 0,-1-1 1 0 0,1-1-1 0 0,13 0 0 0 0,-12-1-58 0 0,-1 0 0 0 0,1-1 0 0 0,-1 0 0 0 0,0 0 0 0 0,0-1-1 0 0,0 0 1 0 0,0-1 0 0 0,0 0 0 0 0,12-8 0 0 0,-17 9 42 0 0,1 0 0 0 0,-1 0 0 0 0,0-1 1 0 0,0 1-1 0 0,0-1 0 0 0,-1 0 0 0 0,1 0 0 0 0,-1 0 0 0 0,0-1 0 0 0,0 1 1 0 0,-1-1-1 0 0,1 0 0 0 0,-1 0 0 0 0,0 0 0 0 0,0 0 0 0 0,-1 0 1 0 0,1 0-1 0 0,0-8 0 0 0,0-7 12 0 0,-2-1 1 0 0,0 0-1 0 0,-1 0 0 0 0,-1 1 1 0 0,-1-1-1 0 0,-1 1 0 0 0,-7-24 1 0 0,10 40 43 0 0,-1 1 0 0 0,1 0 0 0 0,0-1 0 0 0,-1 1 0 0 0,0 0 0 0 0,1 0 0 0 0,-1 0 0 0 0,-1 0 0 0 0,1 1 0 0 0,0-1 0 0 0,-1 1 0 0 0,1-1 0 0 0,-1 1 0 0 0,0 0 0 0 0,-5-4 0 0 0,6 5 9 0 0,-1 0 1 0 0,0 0 0 0 0,0 0-1 0 0,0 0 1 0 0,0 0 0 0 0,0 1-1 0 0,0-1 1 0 0,0 1-1 0 0,0 0 1 0 0,-1 0 0 0 0,1 0-1 0 0,0 0 1 0 0,0 0 0 0 0,0 1-1 0 0,0 0 1 0 0,0-1 0 0 0,0 1-1 0 0,-3 1 1 0 0,-2 2 71 0 0,0 0-1 0 0,1 0 1 0 0,-1 1-1 0 0,1 0 1 0 0,0 0 0 0 0,-10 10-1 0 0,-35 40 485 0 0,46-48-512 0 0,1 0 0 0 0,-1 1 0 0 0,1-1 0 0 0,1 1 0 0 0,0 0 0 0 0,0 1-1 0 0,0-1 1 0 0,1 1 0 0 0,0-1 0 0 0,1 1 0 0 0,0 0 0 0 0,-1 14 0 0 0,2-18-28 0 0,1 1-1 0 0,0-1 1 0 0,1 0 0 0 0,-1 1 0 0 0,1-1 0 0 0,0 0 0 0 0,0 0 0 0 0,1 0 0 0 0,-1 0 0 0 0,1 0 0 0 0,0 0 0 0 0,1 0 0 0 0,-1 0-1 0 0,1-1 1 0 0,0 1 0 0 0,0-1 0 0 0,0 0 0 0 0,1 0 0 0 0,0 0 0 0 0,-1 0 0 0 0,1-1 0 0 0,8 6 0 0 0,-5-5-62 0 0,1 1 0 0 0,0-2 0 0 0,0 1 1 0 0,0-1-1 0 0,1 0 0 0 0,-1-1 0 0 0,1 0 0 0 0,-1 0 1 0 0,1-1-1 0 0,0 0 0 0 0,0 0 0 0 0,-1-1 1 0 0,1-1-1 0 0,0 1 0 0 0,0-1 0 0 0,14-4 0 0 0,-13 3-162 0 0,0-1 0 0 0,-1 0 0 0 0,0 0 0 0 0,0-1 1 0 0,0-1-1 0 0,0 1 0 0 0,0-1 0 0 0,-1-1 0 0 0,0 0 0 0 0,0 0 0 0 0,0 0 0 0 0,-1-1 0 0 0,0 0 0 0 0,10-14 0 0 0,-12 13 76 0 0,-1 1 0 0 0,-1-1 0 0 0,1 1 0 0 0,-1-1 1 0 0,-1 0-1 0 0,3-9 0 0 0,6-51 59 0 0,-11 67 61 0 0,0 1 2 0 0,2-7 47 0 0,-1 0-1 0 0,-1-1 0 0 0,1 1 0 0 0,-1 0 1 0 0,0-1-1 0 0,-1 1 0 0 0,-1-10 0 0 0,2 16-31 0 0,-1 1 0 0 0,1 0 0 0 0,0-1 0 0 0,0 1 0 0 0,0 0 0 0 0,0-1 1 0 0,0 1-1 0 0,0 0 0 0 0,-1-1 0 0 0,1 1 0 0 0,0 0 0 0 0,0-1 0 0 0,-1 1 0 0 0,1 0 0 0 0,0-1 0 0 0,0 1 0 0 0,-1 0 0 0 0,1 0 0 0 0,0-1 0 0 0,-1 1 0 0 0,1 0 0 0 0,0 0 0 0 0,-1 0 0 0 0,1 0 0 0 0,0-1 0 0 0,-1 1 0 0 0,1 0 0 0 0,-1 0 1 0 0,1 0-1 0 0,0 0 0 0 0,-1 0 0 0 0,0 0 0 0 0,0 0 33 0 0,0 1 1 0 0,0-1-1 0 0,0 0 1 0 0,0 1-1 0 0,0-1 0 0 0,0 1 1 0 0,0-1-1 0 0,1 1 1 0 0,-1 0-1 0 0,0-1 1 0 0,-1 2-1 0 0,-18 22 797 0 0,14-14-672 0 0,0 0 0 0 0,0 1 0 0 0,1 0 0 0 0,0 0 0 0 0,1 0 0 0 0,1 1 1 0 0,-1 0-1 0 0,2-1 0 0 0,-2 15 0 0 0,3-22-172 0 0,1 1 0 0 0,0-1 1 0 0,0 0-1 0 0,0 1 0 0 0,0-1 0 0 0,1 1 0 0 0,0-1 1 0 0,-1 1-1 0 0,2-1 0 0 0,-1 0 0 0 0,0 0 0 0 0,1 0 1 0 0,0 0-1 0 0,0 0 0 0 0,0 0 0 0 0,1 0 0 0 0,-1 0 1 0 0,1-1-1 0 0,0 1 0 0 0,0-1 0 0 0,0 0 0 0 0,0 0 1 0 0,1 0-1 0 0,-1 0 0 0 0,1-1 0 0 0,-1 1 0 0 0,8 2 1 0 0,-6-2-168 0 0,1-1 1 0 0,-1-1 0 0 0,0 1-1 0 0,1-1 1 0 0,-1 0 0 0 0,1 0 0 0 0,0-1-1 0 0,-1 1 1 0 0,1-1 0 0 0,0-1-1 0 0,-1 1 1 0 0,1-1 0 0 0,-1 0 0 0 0,7-2-1 0 0,-5 1-964 0 0,1 0 0 0 0,-1-1 0 0 0,13-7 0 0 0,-13 6-1207 0 0,0-1 0 0 0,0 0 1 0 0,9-8-1 0 0,-6 3-1675 0 0</inkml:trace>
</inkml:ink>
</file>

<file path=ppt/ink/ink6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8.14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88 38 2737 0 0,'-2'-4'944'0'0,"0"1"1"0"0,-1 0 0 0 0,1 0 0 0 0,-1 0 0 0 0,1 0 0 0 0,-1 0 0 0 0,0 1-1 0 0,0-1 1 0 0,0 1 0 0 0,-5-3 0 0 0,7 4-821 0 0,0 1 1 0 0,0-1-1 0 0,0 1 0 0 0,0 0 0 0 0,0-1 1 0 0,0 1-1 0 0,0 0 0 0 0,0 0 1 0 0,0 0-1 0 0,0 0 0 0 0,-1 0 1 0 0,1 0-1 0 0,0 0 0 0 0,0 0 1 0 0,0 0-1 0 0,0 0 0 0 0,0 0 0 0 0,0 1 1 0 0,0-1-1 0 0,0 1 0 0 0,0-1 1 0 0,0 0-1 0 0,0 1 0 0 0,0 0 1 0 0,0-1-1 0 0,0 1 0 0 0,0 0 1 0 0,0-1-1 0 0,0 1 0 0 0,1 0 0 0 0,-1 0 1 0 0,0 0-1 0 0,0 0 0 0 0,1-1 1 0 0,-1 1-1 0 0,1 0 0 0 0,-1 0 1 0 0,1 0-1 0 0,-1 0 0 0 0,1 2 1 0 0,-3 4 250 0 0,0 1 0 0 0,1-1 0 0 0,0 1 0 0 0,0 0 0 0 0,1 0 0 0 0,-1 8 0 0 0,1 50 136 0 0,1-43-285 0 0,9 132 1019 0 0,0-16-285 0 0,0 169-414 0 0,-9-287-585 0 0,2 0-1 0 0,5 29 1 0 0,-6-43-304 0 0,1 0 0 0 0,0 0 0 0 0,0 0 0 0 0,1 0 0 0 0,0-1 0 0 0,0 1 0 0 0,0-1 0 0 0,1 0-1 0 0,0 0 1 0 0,9 10 0 0 0,-12-15-43 0 0,-1 0 0 0 0,1-1 0 0 0,0 1 0 0 0,0 0-1 0 0,0-1 1 0 0,0 1 0 0 0,0-1 0 0 0,0 1-1 0 0,0-1 1 0 0,0 1 0 0 0,0-1 0 0 0,0 0 0 0 0,0 0-1 0 0,0 0 1 0 0,1 1 0 0 0,-1-1 0 0 0,0 0-1 0 0,0 0 1 0 0,2-1 0 0 0,5 0-2680 0 0</inkml:trace>
</inkml:ink>
</file>

<file path=ppt/ink/ink6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8.44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14 175 3457 0 0,'-4'-3'2305'0'0,"-6"-3"5717"0"0,10 6-7939 0 0,0 0 0 0 0,0 0 0 0 0,0 0-1 0 0,0-1 1 0 0,0 1 0 0 0,0 0 0 0 0,0 0 0 0 0,0 0 0 0 0,0 0 0 0 0,0-1-1 0 0,0 1 1 0 0,0 0 0 0 0,0 0 0 0 0,0 0 0 0 0,0 0 0 0 0,0-1 0 0 0,0 1-1 0 0,0 0 1 0 0,0 0 0 0 0,0 0 0 0 0,1 0 0 0 0,-1-1 0 0 0,0 1 0 0 0,0 0 0 0 0,0 0-1 0 0,0 0 1 0 0,0 0 0 0 0,0 0 0 0 0,0-1 0 0 0,1 1 0 0 0,-1 0 0 0 0,0 0-1 0 0,0 0 1 0 0,0 0 0 0 0,0 0 0 0 0,1 0 0 0 0,-1 0 0 0 0,0 0 0 0 0,0 0-1 0 0,0 0 1 0 0,0 0 0 0 0,1 0 0 0 0,-1-1 0 0 0,0 1 0 0 0,0 0 0 0 0,0 0 0 0 0,0 0-1 0 0,1 1 1 0 0,-1-1 0 0 0,0 0 0 0 0,0 0 0 0 0,0 0 0 0 0,1 0 0 0 0,57-10 2558 0 0,-42 9-2481 0 0,-1-2 0 0 0,0 0 0 0 0,21-6-1 0 0,-2-6-28 0 0,55-32-1 0 0,-54 27-136 0 0,39-16 1 0 0,-66 33 15 0 0,0 0 1 0 0,1 0-1 0 0,-1 1 1 0 0,0 0-1 0 0,1 1 0 0 0,14-2 1 0 0,-21 3-5 0 0,0 0 1 0 0,1 0-1 0 0,-1 0 0 0 0,0 1 1 0 0,0-1-1 0 0,0 0 0 0 0,0 1 1 0 0,0-1-1 0 0,0 1 0 0 0,0 0 1 0 0,0-1-1 0 0,-1 1 1 0 0,1 0-1 0 0,0 0 0 0 0,0 0 1 0 0,-1 1-1 0 0,1-1 0 0 0,0 0 1 0 0,-1 1-1 0 0,1-1 0 0 0,-1 1 1 0 0,0-1-1 0 0,0 1 0 0 0,1 0 1 0 0,-1-1-1 0 0,0 1 1 0 0,0 0-1 0 0,-1 0 0 0 0,1 0 1 0 0,0 0-1 0 0,0 0 0 0 0,-1 0 1 0 0,1 3-1 0 0,0 12 61 0 0,0 1-1 0 0,-1-1 1 0 0,-1 1-1 0 0,0-1 1 0 0,-8 33-1 0 0,5-24 140 0 0,-3 37 0 0 0,6-42-122 0 0,2-1 0 0 0,4 35-1 0 0,-3-48-97 0 0,-1 0-1 0 0,1 0 0 0 0,0 0 1 0 0,0-1-1 0 0,0 1 1 0 0,1-1-1 0 0,0 0 0 0 0,1 0 1 0 0,-1 0-1 0 0,1 0 1 0 0,8 9-1 0 0,-9-13-77 0 0,-1 0-1 0 0,1 0 1 0 0,-1 0 0 0 0,1 0-1 0 0,0-1 1 0 0,0 1 0 0 0,-1-1 0 0 0,1 0-1 0 0,0 0 1 0 0,0 0 0 0 0,0 0 0 0 0,1 0-1 0 0,-1-1 1 0 0,0 1 0 0 0,0-1-1 0 0,0 0 1 0 0,0 0 0 0 0,1 0 0 0 0,-1-1-1 0 0,0 1 1 0 0,0-1 0 0 0,0 1-1 0 0,4-2 1 0 0,-1 0-654 0 0,1-1-1 0 0,-1 1 1 0 0,0-1-1 0 0,7-4 0 0 0,-6 2-1600 0 0,0 1 0 0 0,10-11-1 0 0,-4 2 79 0 0</inkml:trace>
</inkml:ink>
</file>

<file path=ppt/ink/ink6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8.604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66 0 3353 0 0,'-16'1'4241'0'0,"2"-1"4224"0"0,2 0-7312 0 0,1 6-361 0 0,4 1 104 0 0,3 2-544 0 0,2 5 376 0 0,2-1-288 0 0,0 0-360 0 0,6 3-208 0 0,-1-1-72 0 0,1-2 8 0 0,5 1-408 0 0,-1-1-344 0 0,1-1-80 0 0,2 0-2537 0 0,0-1 2025 0 0</inkml:trace>
</inkml:ink>
</file>

<file path=ppt/ink/ink6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9.382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94 96 2761 0 0,'-1'-2'566'0'0,"-2"-4"1356"0"0,1-1 1 0 0,1 1-1 0 0,-1 0 1 0 0,1-1-1 0 0,-1-7 952 0 0,-6 26-1057 0 0,0-4-1554 0 0,1 1 0 0 0,0 0 0 0 0,0 0-1 0 0,1 1 1 0 0,0 0 0 0 0,1 0-1 0 0,0 0 1 0 0,0 0 0 0 0,1 1 0 0 0,1 0-1 0 0,0 0 1 0 0,0 0 0 0 0,1 0 0 0 0,1 1-1 0 0,0-1 1 0 0,0 22 0 0 0,2-26-229 0 0,0 0 1 0 0,0 0 0 0 0,1-1 0 0 0,0 1-1 0 0,0-1 1 0 0,1 1 0 0 0,-1-1 0 0 0,1 0-1 0 0,1 0 1 0 0,-1 0 0 0 0,1 0 0 0 0,0-1-1 0 0,9 10 1 0 0,-9-11-31 0 0,0 0 0 0 0,0-1 1 0 0,0 0-1 0 0,1 0 0 0 0,-1 0 0 0 0,1 0 1 0 0,0-1-1 0 0,0 1 0 0 0,0-1 0 0 0,0 0 1 0 0,0-1-1 0 0,0 1 0 0 0,0-1 0 0 0,1 0 1 0 0,-1-1-1 0 0,0 1 0 0 0,1-1 0 0 0,6 0 1 0 0,-6-1-21 0 0,0 1 0 0 0,1-1 0 0 0,-1-1 1 0 0,0 1-1 0 0,0-1 0 0 0,1 0 1 0 0,-2-1-1 0 0,1 1 0 0 0,0-1 1 0 0,0 0-1 0 0,-1-1 0 0 0,1 1 1 0 0,-1-1-1 0 0,0 0 0 0 0,0 0 1 0 0,-1-1-1 0 0,1 1 0 0 0,-1-1 1 0 0,0 0-1 0 0,0-1 0 0 0,-1 1 1 0 0,1 0-1 0 0,-1-1 0 0 0,-1 0 0 0 0,1 0 1 0 0,-1 0-1 0 0,0 0 0 0 0,2-8 1 0 0,-1-3 1 0 0,-1 1 0 0 0,0-1 0 0 0,-1 0 0 0 0,-1 1 1 0 0,-3-20-1 0 0,2 25 7 0 0,0 1 1 0 0,-1 0-1 0 0,-1-1 1 0 0,0 1-1 0 0,0 0 1 0 0,-1 1-1 0 0,0-1 1 0 0,-1 1-1 0 0,-7-13 1 0 0,8 18 21 0 0,1 1 0 0 0,0-1 1 0 0,-1 1-1 0 0,0 0 0 0 0,1 0 0 0 0,-1 0 1 0 0,0 1-1 0 0,-1-1 0 0 0,1 1 0 0 0,0 0 1 0 0,-1 0-1 0 0,1 1 0 0 0,-1-1 0 0 0,0 1 1 0 0,1 0-1 0 0,-1 0 0 0 0,0 0 1 0 0,-6 1-1 0 0,8 0-4 0 0,-1 0 0 0 0,1 0-1 0 0,0 0 1 0 0,0 0 0 0 0,0 1 0 0 0,0-1 0 0 0,0 1 0 0 0,0 0 0 0 0,0 0-1 0 0,0 0 1 0 0,0 0 0 0 0,1 0 0 0 0,-1 1 0 0 0,0-1 0 0 0,1 1 0 0 0,-1 0 0 0 0,1 0-1 0 0,-1 0 1 0 0,1 0 0 0 0,0 0 0 0 0,0 1 0 0 0,0-1 0 0 0,0 0 0 0 0,1 1-1 0 0,-1 0 1 0 0,0-1 0 0 0,1 1 0 0 0,0 0 0 0 0,-2 5 0 0 0,2-6-4 0 0,1 1 0 0 0,-1 0 0 0 0,1 0 1 0 0,-1 0-1 0 0,1 0 0 0 0,0-1 0 0 0,0 1 1 0 0,0 0-1 0 0,1 0 0 0 0,-1 0 0 0 0,1 0 0 0 0,-1 0 1 0 0,1-1-1 0 0,0 1 0 0 0,0 0 0 0 0,2 2 0 0 0,-1-1 3 0 0,1 0 0 0 0,-1 0 0 0 0,1 0 0 0 0,1-1-1 0 0,-1 1 1 0 0,0-1 0 0 0,1 0 0 0 0,-1 0 0 0 0,5 3-1 0 0,5 1 9 0 0,1 1 0 0 0,-1-2 0 0 0,1 0 0 0 0,0-1 0 0 0,16 5 0 0 0,29 1 24 0 0,2 0-36 0 0,-54-9 34 0 0,-1 0 0 0 0,0 0 0 0 0,0 1-1 0 0,0-1 1 0 0,-1 1 0 0 0,1 1 0 0 0,6 4 0 0 0,-10-7 1 0 0,0 1 0 0 0,-1-1 1 0 0,1 1-1 0 0,-1 0 0 0 0,0-1 1 0 0,1 1-1 0 0,-1 0 0 0 0,0 0 0 0 0,0 0 1 0 0,0 0-1 0 0,0 0 0 0 0,0 0 1 0 0,-1 0-1 0 0,1 0 0 0 0,-1 0 1 0 0,1 3-1 0 0,-1-1 31 0 0,0 0 0 0 0,0 1 0 0 0,0-1 0 0 0,0 0 0 0 0,-1 0 0 0 0,0 0 0 0 0,-2 8 0 0 0,-3 2 159 0 0,0-1 0 0 0,0 0 1 0 0,-16 22-1 0 0,10-17-66 0 0,-31 52 690 0 0,43-70-848 0 0,0 0-1 0 0,-1 0 1 0 0,1 0 0 0 0,0 1 0 0 0,0-1-1 0 0,0 0 1 0 0,0 0 0 0 0,0 0-1 0 0,-1 1 1 0 0,1-1 0 0 0,0 0 0 0 0,0 0-1 0 0,0 0 1 0 0,0 1 0 0 0,0-1-1 0 0,0 0 1 0 0,0 0 0 0 0,0 1 0 0 0,0-1-1 0 0,0 0 1 0 0,0 0 0 0 0,0 0-1 0 0,0 1 1 0 0,0-1 0 0 0,0 0 0 0 0,0 0-1 0 0,0 1 1 0 0,0-1 0 0 0,0 0-1 0 0,0 0 1 0 0,0 0 0 0 0,0 1-1 0 0,0-1 1 0 0,1 0 0 0 0,-1 1 0 0 0,8-5 40 0 0,10-9-133 0 0,-10 5 50 0 0,0-1 0 0 0,-1 0 0 0 0,1 0 0 0 0,-2 0 0 0 0,7-11 0 0 0,25-54-170 0 0,-22 40 82 0 0,2-6 20 0 0,10-20 9 0 0,-24 54 84 0 0,0-1 1 0 0,0 1-1 0 0,1 0 0 0 0,0 0 0 0 0,0 0 0 0 0,6-6 1 0 0,-10 12 9 0 0,0-1 1 0 0,0 0 0 0 0,0 0 0 0 0,-1 1 0 0 0,1-1 0 0 0,0 0 0 0 0,0 1 0 0 0,0-1 0 0 0,0 1 0 0 0,1-1-1 0 0,-1 1 1 0 0,0 0 0 0 0,0-1 0 0 0,0 1 0 0 0,0 0 0 0 0,0 0 0 0 0,0 0 0 0 0,1 0 0 0 0,0 0 0 0 0,-1 0 3 0 0,0 0 1 0 0,0 1-1 0 0,0-1 1 0 0,0 1-1 0 0,-1-1 1 0 0,1 1-1 0 0,0-1 1 0 0,-1 1-1 0 0,1 0 1 0 0,0-1 0 0 0,-1 1-1 0 0,1 0 1 0 0,0-1-1 0 0,-1 1 1 0 0,0 0-1 0 0,1 0 1 0 0,-1 0-1 0 0,1 0 1 0 0,-1 0-1 0 0,3 6 32 0 0,-2 1 0 0 0,1-1 0 0 0,-1 1 0 0 0,1 12 0 0 0,-2-16-24 0 0,3 25 23 0 0,-1 8 57 0 0,10 43 1 0 0,-10-70-114 0 0,0 1 0 0 0,1-1 0 0 0,0-1-1 0 0,1 1 1 0 0,0 0 0 0 0,1-1 0 0 0,0 0-1 0 0,1 0 1 0 0,6 9 0 0 0,-10-16-99 0 0,0-1-1 0 0,0 1 1 0 0,0 0-1 0 0,0 0 1 0 0,0-1-1 0 0,0 1 1 0 0,0-1-1 0 0,1 0 1 0 0,-1 0 0 0 0,1 0-1 0 0,-1 0 1 0 0,1 0-1 0 0,-1 0 1 0 0,1-1-1 0 0,5 1 1 0 0,16-1-3802 0 0,1-4-3681 0 0,-9-1 4585 0 0</inkml:trace>
</inkml:ink>
</file>

<file path=ppt/ink/ink6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09.843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187 260 8 0 0,'5'0'1836'0'0,"1"0"-1"0"0,0-1 1 0 0,-1 0-1 0 0,10-3 1 0 0,-8 2-455 0 0,-1 0 0 0 0,0-1-1 0 0,10-5 1 0 0,-8 3-803 0 0,0-1 0 0 0,-1 0-1 0 0,0 0 1 0 0,0 0-1 0 0,-1-1 1 0 0,10-12 0 0 0,-9 9-453 0 0,0-1 1 0 0,0 0 0 0 0,-1 0 0 0 0,-1 0 0 0 0,0-1 0 0 0,0 0 0 0 0,-2 0 0 0 0,1 0 0 0 0,-1-1 0 0 0,2-24 0 0 0,-5 36-88 0 0,0 0 0 0 0,0 0 0 0 0,1 0 0 0 0,-1-1 0 0 0,0 1 0 0 0,-1 0 0 0 0,1 0 0 0 0,0 0 0 0 0,0 0 0 0 0,0 0 0 0 0,-1 0 0 0 0,1 0 0 0 0,0 0 0 0 0,-1 0 0 0 0,1 0 0 0 0,-1 0 0 0 0,1 0 0 0 0,-1 0 0 0 0,0 0 0 0 0,1 0 0 0 0,-1 0 0 0 0,0 1 0 0 0,0-1 0 0 0,-1-1 0 0 0,0 1 29 0 0,-1 0-1 0 0,1 0 0 0 0,-1 1 1 0 0,1-1-1 0 0,-1 1 1 0 0,1-1-1 0 0,-1 1 1 0 0,1 0-1 0 0,-5 0 1 0 0,-17 1 66 0 0,-1 1 1 0 0,1 1-1 0 0,1 1 1 0 0,-1 1-1 0 0,1 1 1 0 0,-31 12 0 0 0,49-16-125 0 0,-1 0 0 0 0,1 1 1 0 0,0 0-1 0 0,1-1 1 0 0,-1 2-1 0 0,0-1 1 0 0,1 1-1 0 0,0-1 1 0 0,0 1-1 0 0,0 0 1 0 0,0 1-1 0 0,-5 6 1 0 0,7-7-9 0 0,1-1 0 0 0,-1 0-1 0 0,1 0 1 0 0,0 1 0 0 0,0-1 0 0 0,0 1 0 0 0,0-1 0 0 0,0 1 0 0 0,1-1 0 0 0,0 1 0 0 0,0-1 0 0 0,0 1 0 0 0,0-1 0 0 0,0 1 0 0 0,1 0 0 0 0,-1-1 0 0 0,1 0 0 0 0,0 1 0 0 0,0-1 0 0 0,1 1 0 0 0,0 2 0 0 0,3 2-6 0 0,-1-1 0 0 0,1 0 0 0 0,0 0 0 0 0,0 0 0 0 0,1-1 0 0 0,0 1 0 0 0,0-1 0 0 0,1-1 0 0 0,13 10 0 0 0,6 2-14 0 0,39 18 0 0 0,-48-27 95 0 0,-1 1 0 0 0,0 0 0 0 0,26 21 0 0 0,-38-27-55 0 0,0 1-1 0 0,0-1 1 0 0,0 1-1 0 0,-1 0 1 0 0,0 0-1 0 0,0 1 0 0 0,0-1 1 0 0,-1 1-1 0 0,1-1 1 0 0,-1 1-1 0 0,0 0 1 0 0,0 0-1 0 0,-1 0 1 0 0,1 0-1 0 0,-1 0 1 0 0,0 0-1 0 0,0 0 1 0 0,-1 8-1 0 0,0-11 51 0 0,0 0 0 0 0,-1 1 0 0 0,1-1 1 0 0,-1 0-1 0 0,0 0 0 0 0,1 1 0 0 0,-1-1 0 0 0,0 0 0 0 0,-1 0 1 0 0,1 0-1 0 0,0 0 0 0 0,0 0 0 0 0,-1 0 0 0 0,1-1 0 0 0,-1 1 1 0 0,0 0-1 0 0,1-1 0 0 0,-1 1 0 0 0,0-1 0 0 0,0 0 0 0 0,0 1 1 0 0,0-1-1 0 0,0 0 0 0 0,0 0 0 0 0,-4 1 0 0 0,-4 2 117 0 0,-1-1-1 0 0,1 0 0 0 0,0-1 1 0 0,-14 2-1 0 0,-2-1 6 0 0,1-1 0 0 0,-47-2 0 0 0,62-1-263 0 0,1 0 1 0 0,-1 0-1 0 0,1-1 0 0 0,-1 0 0 0 0,1-1 0 0 0,0 0 0 0 0,0-1 0 0 0,0 0 1 0 0,1 0-1 0 0,-14-9 0 0 0,19 11-55 0 0,1 1-1 0 0,0-1 1 0 0,0 0 0 0 0,1 1-1 0 0,-1-1 1 0 0,0 0 0 0 0,1 0 0 0 0,-1 0-1 0 0,1 0 1 0 0,-1 0 0 0 0,1-1-1 0 0,0 1 1 0 0,0 0 0 0 0,0-1 0 0 0,0 1-1 0 0,1 0 1 0 0,-1-1 0 0 0,0 1-1 0 0,1-1 1 0 0,0 1 0 0 0,0-5-1 0 0,0 4-365 0 0,0 0 1 0 0,1 0-1 0 0,0 0 0 0 0,0 1 0 0 0,0-1 0 0 0,0 0 0 0 0,0 0 0 0 0,0 1 0 0 0,1-1 0 0 0,-1 0 0 0 0,1 1 0 0 0,1-3 0 0 0,12-12-3330 0 0</inkml:trace>
</inkml:ink>
</file>

<file path=ppt/ink/ink6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35:10.016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52 0 4977 0 0,'-8'0'12518'0'0,"7"6"-6210"0"0,1 5-4620 0 0,-3-4-826 0 0,0 0 0 0 0,0 0 1 0 0,-6 8-1 0 0,-6 13-524 0 0,11-13-212 0 0,1-5-1077 0 0,0-3-2426 0 0</inkml:trace>
</inkml:ink>
</file>

<file path=ppt/ink/ink6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30.2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21 512 0 0,'-15'-14'2345'0'0,"14"13"-1985"0"0,1 0 0 0 0,-1 1-1 0 0,1-1 1 0 0,-1 1-1 0 0,1 0 1 0 0,-1-1 0 0 0,0 1-1 0 0,1-1 1 0 0,-1 1-1 0 0,0 0 1 0 0,1 0-1 0 0,-1-1 1 0 0,0 1 0 0 0,1 0-1 0 0,-1 0 1 0 0,0 0-1 0 0,0 0 1 0 0,1 0 0 0 0,-1 0-1 0 0,0 0 1 0 0,0 0-1 0 0,1 0 1 0 0,-1 0-1 0 0,0 0 1 0 0,-1 1 0 0 0,2 0-194 0 0,0 0 0 0 0,0 0 0 0 0,0 0 0 0 0,0 0 1 0 0,0 0-1 0 0,0 0 0 0 0,0 0 0 0 0,0 0 0 0 0,0 0 1 0 0,1 0-1 0 0,-1 0 0 0 0,0 0 0 0 0,1 0 0 0 0,-1 0 1 0 0,1 0-1 0 0,-1 0 0 0 0,1 0 0 0 0,0 1 0 0 0,1 2 116 0 0,5 14 146 0 0,-2 0 1 0 0,0 0-1 0 0,0 1 1 0 0,-2-1-1 0 0,1 24 0 0 0,-2 97 41 0 0,-2-137-457 0 0,-2 34 30 0 0,-3 0 0 0 0,-1 0 0 0 0,-10 34 0 0 0,6-32-25 0 0,3 0-1 0 0,-6 57 1 0 0,13-91-38 0 0,0 0 0 0 0,0 0-1 0 0,1 0 1 0 0,-1 0 0 0 0,1 0 0 0 0,0 0 0 0 0,0 0 0 0 0,0 0 0 0 0,0 0 0 0 0,1 0 0 0 0,2 3-1 0 0,-3-5-32 0 0,0 0-1 0 0,1 0 0 0 0,-1 0 0 0 0,1 0 1 0 0,0 0-1 0 0,-1-1 0 0 0,1 1 0 0 0,0-1 1 0 0,0 1-1 0 0,0-1 0 0 0,0 0 0 0 0,0 1 1 0 0,1-1-1 0 0,-1 0 0 0 0,0-1 0 0 0,0 1 1 0 0,1 0-1 0 0,-1-1 0 0 0,0 1 0 0 0,3 0 1 0 0,2-1-269 0 0,0 0 0 0 0,0 0 1 0 0,0-1-1 0 0,0 0 1 0 0,0 0-1 0 0,0 0 0 0 0,8-3 1 0 0,47-21-3115 0 0,-36 14 1422 0 0,15-6-1660 0 0,-23 9 2400 0 0</inkml:trace>
</inkml:ink>
</file>

<file path=ppt/ink/ink6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30.5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69 1208 0 0,'-27'7'5078'0'0,"22"-7"-4098"0"0,1 1-1 0 0,0 0 1 0 0,-1 0 0 0 0,-6 3 0 0 0,45-2 1115 0 0,-14-4-1947 0 0,-1-1 1 0 0,1-1-1 0 0,30-11 0 0 0,11-1 34 0 0,5 0-61 0 0,-24 6-902 0 0,65-9 1 0 0,-100 20-5 0 0,0-1-1073 0 0</inkml:trace>
</inkml:ink>
</file>

<file path=ppt/ink/ink6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31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0 379 8 0 0,'7'-12'3434'0'0,"-7"12"-3148"0"0,0-1 1 0 0,1 0-1 0 0,-1 1 1 0 0,0-1-1 0 0,1 0 1 0 0,-1 1-1 0 0,1-1 1 0 0,-1 0 0 0 0,1 1-1 0 0,-1-1 1 0 0,1 1-1 0 0,-1-1 1 0 0,1 1-1 0 0,-1-1 1 0 0,1 1-1 0 0,0-1 1 0 0,-1 1-1 0 0,1-1 1 0 0,0 1 0 0 0,-1 0-1 0 0,1 0 1 0 0,0-1-1 0 0,-1 1 1 0 0,1 0-1 0 0,0 0 1 0 0,1 0-1 0 0,159-38 4528 0 0,-130 28-4606 0 0,0-1-1 0 0,0-1 1 0 0,29-17-1 0 0,-55 27-135 0 0,-1-1 1 0 0,0 1-1 0 0,0-1 0 0 0,0 0 0 0 0,0-1 0 0 0,0 1 1 0 0,0-1-1 0 0,-1 0 0 0 0,0 0 0 0 0,0 0 0 0 0,0 0 0 0 0,0 0 1 0 0,-1-1-1 0 0,3-6 0 0 0,-2 3 57 0 0,-1 0 0 0 0,0-1 1 0 0,0 1-1 0 0,-1-1 0 0 0,0 1 0 0 0,-1-1 0 0 0,0-15 1 0 0,0 18-72 0 0,-1 0 0 0 0,0 0 1 0 0,0 0-1 0 0,0 0 0 0 0,-1 0 1 0 0,1 1-1 0 0,-1-1 0 0 0,-1 0 1 0 0,1 1-1 0 0,-1-1 0 0 0,-4-5 1 0 0,5 8-21 0 0,-1 0 0 0 0,1 0-1 0 0,-1 1 1 0 0,0-1 0 0 0,0 1 0 0 0,0-1 0 0 0,0 1 0 0 0,0 0 0 0 0,0 0 0 0 0,0 0-1 0 0,-1 1 1 0 0,1-1 0 0 0,-1 1 0 0 0,0 0 0 0 0,1 0 0 0 0,-1 0 0 0 0,0 0 0 0 0,1 1-1 0 0,-5-1 1 0 0,-7 0 138 0 0,1 1 0 0 0,-15 2 0 0 0,24-2-127 0 0,0 1-1 0 0,0 0 1 0 0,0 1 0 0 0,1-1 0 0 0,-1 1 0 0 0,0 0 0 0 0,1 0 0 0 0,-1 0 0 0 0,-6 5 0 0 0,2-1 31 0 0,0 1 1 0 0,1 0 0 0 0,-1 1 0 0 0,1 0-1 0 0,1 0 1 0 0,0 0 0 0 0,0 1 0 0 0,0 0-1 0 0,1 1 1 0 0,-7 15 0 0 0,1 2 92 0 0,1 1 0 0 0,2-1-1 0 0,1 2 1 0 0,1-1 0 0 0,1 1 0 0 0,2 0 0 0 0,-2 58 0 0 0,6-67-118 0 0,0 7 34 0 0,0 0-1 0 0,7 40 0 0 0,-5-59-83 0 0,0 1 0 0 0,0-1 0 0 0,1 0-1 0 0,0 0 1 0 0,0 0 0 0 0,1 0 0 0 0,0-1-1 0 0,0 0 1 0 0,1 1 0 0 0,0-1-1 0 0,12 12 1 0 0,-6-8-6 0 0,0-1 1 0 0,1 0-1 0 0,0 0 0 0 0,15 7 0 0 0,-26-16 0 0 0,0 0 0 0 0,0 0 0 0 0,0-1 0 0 0,1 1 0 0 0,-1-1 0 0 0,0 1-1 0 0,1-1 1 0 0,-1 0 0 0 0,0 1 0 0 0,1-1 0 0 0,-1 0 0 0 0,0 0 0 0 0,1 0 0 0 0,-1 0 0 0 0,0 0 0 0 0,1 0-1 0 0,-1 0 1 0 0,0-1 0 0 0,1 1 0 0 0,-1 0 0 0 0,0-1 0 0 0,1 1 0 0 0,-1-1 0 0 0,0 0 0 0 0,0 1 0 0 0,0-1-1 0 0,0 0 1 0 0,1 1 0 0 0,-1-1 0 0 0,0 0 0 0 0,0 0 0 0 0,0 0 0 0 0,-1 0 0 0 0,1 0 0 0 0,1-2-1 0 0,2-4-18 0 0,0 0-1 0 0,0 0 0 0 0,-1 0 0 0 0,-1 0 0 0 0,3-8 0 0 0,-1 4 11 0 0,2-6-6 0 0,1 0 0 0 0,0 1 0 0 0,2 0 0 0 0,14-21 0 0 0,-20 31 14 0 0,1 1 1 0 0,0 0-1 0 0,0 0 0 0 0,0 1 1 0 0,1-1-1 0 0,0 1 0 0 0,0 0 1 0 0,0 0-1 0 0,0 1 1 0 0,1-1-1 0 0,-1 1 0 0 0,1 0 1 0 0,0 1-1 0 0,0-1 0 0 0,12-2 1 0 0,-17 5 0 0 0,0-1 0 0 0,1 1 0 0 0,-1 0 0 0 0,0 0 0 0 0,1 0 0 0 0,-1 0 0 0 0,1 0 1 0 0,-1 0-1 0 0,1 0 0 0 0,-1 0 0 0 0,0 0 0 0 0,1 0 0 0 0,-1 1 0 0 0,0-1 0 0 0,1 1 0 0 0,-1-1 0 0 0,0 1 1 0 0,1-1-1 0 0,-1 1 0 0 0,0 0 0 0 0,0 0 0 0 0,0 0 0 0 0,0-1 0 0 0,1 1 0 0 0,-1 0 0 0 0,-1 0 0 0 0,1 1 1 0 0,0-1-1 0 0,0 0 0 0 0,0 0 0 0 0,0 0 0 0 0,-1 0 0 0 0,1 1 0 0 0,-1-1 0 0 0,1 0 0 0 0,-1 1 0 0 0,1-1 1 0 0,-1 3-1 0 0,1 5 9 0 0,0 0-1 0 0,-1 0 1 0 0,0 0 0 0 0,-1 0 0 0 0,-1 11 0 0 0,-1 8 9 0 0,3-23-15 0 0,0 1 1 0 0,1-1-1 0 0,-1 0 0 0 0,1 1 0 0 0,0-1 1 0 0,0 0-1 0 0,3 7 0 0 0,-3-9-2 0 0,1-1-1 0 0,-1 1 1 0 0,1-1-1 0 0,-1 1 1 0 0,1-1-1 0 0,0 0 1 0 0,0 0-1 0 0,0 1 1 0 0,0-1-1 0 0,1-1 1 0 0,-1 1-1 0 0,0 0 1 0 0,1-1-1 0 0,4 3 1 0 0,-2-1-15 0 0,-1-1 1 0 0,1 0-1 0 0,0-1 1 0 0,0 1-1 0 0,0-1 1 0 0,0 0-1 0 0,0 0 1 0 0,0-1-1 0 0,1 1 1 0 0,-1-1-1 0 0,7-1 0 0 0,-4 0-66 0 0,0-1 0 0 0,0 0-1 0 0,0 0 1 0 0,0-1-1 0 0,0 0 1 0 0,9-5 0 0 0,1 0-714 0 0,9-5-2606 0 0,-11 1-3756 0 0,-10 7 3096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09.86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60 57 1416 0 0,'-4'3'1845'0'0,"0"0"-1"0"0,1 0 1 0 0,0 0-1 0 0,-1 1 1 0 0,-3 5-1 0 0,3-3-837 0 0,1 0 0 0 0,0 0 0 0 0,-3 8 1 0 0,2-5-527 0 0,1 0 1 0 0,0 0 0 0 0,1 0-1 0 0,0 0 1 0 0,0 0 0 0 0,1 1-1 0 0,0-1 1 0 0,1 16 0 0 0,0-21-434 0 0,1 0-1 0 0,0 0 1 0 0,-1 0 0 0 0,1 0 0 0 0,1 0-1 0 0,-1 0 1 0 0,1-1 0 0 0,-1 1-1 0 0,1 0 1 0 0,0-1 0 0 0,0 1 0 0 0,1-1-1 0 0,-1 0 1 0 0,1 0 0 0 0,0 0 0 0 0,-1 0-1 0 0,1 0 1 0 0,0 0 0 0 0,1-1 0 0 0,-1 0-1 0 0,0 1 1 0 0,6 1 0 0 0,-1 0-75 0 0,0 0 0 0 0,0-1 0 0 0,0 0 0 0 0,0 0 0 0 0,1-1 0 0 0,13 2 0 0 0,-19-3 9 0 0,1-1 0 0 0,-1 0 0 0 0,1 0 0 0 0,-1-1 0 0 0,0 1 0 0 0,1-1 0 0 0,-1 0 0 0 0,0 1 0 0 0,1-1 0 0 0,-1-1 0 0 0,0 1 0 0 0,0 0 0 0 0,0-1 0 0 0,0 0 0 0 0,0 0 0 0 0,0 0 0 0 0,0 0 1 0 0,-1 0-1 0 0,5-5 0 0 0,-2 1-59 0 0,0-1 1 0 0,0 0-1 0 0,-1 0 1 0 0,0-1-1 0 0,0 1 1 0 0,0-1-1 0 0,-1 0 1 0 0,-1 0-1 0 0,1 0 1 0 0,-1 0-1 0 0,-1 0 1 0 0,2-15-1 0 0,-2 9 61 0 0,-1 0 0 0 0,0 1 0 0 0,-1-1-1 0 0,0 0 1 0 0,-1 0 0 0 0,-8-26-1 0 0,9 37 29 0 0,0 0 0 0 0,0 0 0 0 0,0 0-1 0 0,0 0 1 0 0,-1 0 0 0 0,0 0 0 0 0,1 1 0 0 0,-1-1-1 0 0,0 0 1 0 0,0 1 0 0 0,-1-1 0 0 0,1 1 0 0 0,0 0-1 0 0,-1 0 1 0 0,-5-4 0 0 0,6 6 5 0 0,0-1-1 0 0,0 0 1 0 0,-1 0 0 0 0,1 1-1 0 0,0-1 1 0 0,-1 1 0 0 0,1 0-1 0 0,-1 0 1 0 0,1 0 0 0 0,0 0-1 0 0,-1 0 1 0 0,1 0 0 0 0,0 1-1 0 0,-1-1 1 0 0,1 1 0 0 0,0-1-1 0 0,-1 1 1 0 0,1 0 0 0 0,0 0-1 0 0,0 0 1 0 0,0 0 0 0 0,-3 3-1 0 0,-6 3 65 0 0,1 1 0 0 0,0 1 0 0 0,0 0 0 0 0,1 0 0 0 0,0 0 0 0 0,1 1 0 0 0,0 1 0 0 0,0 0 0 0 0,1 0 0 0 0,1 0-1 0 0,-7 16 1 0 0,11-22-66 0 0,0 0-1 0 0,1 1 1 0 0,-1-1-1 0 0,1 1 1 0 0,1-1-1 0 0,-1 1 1 0 0,1 0-1 0 0,-1-1 0 0 0,2 1 1 0 0,-1 0-1 0 0,1-1 1 0 0,0 1-1 0 0,0-1 1 0 0,0 1-1 0 0,3 6 1 0 0,-2-8-18 0 0,0 0-1 0 0,0 0 1 0 0,0 0 0 0 0,1 0 0 0 0,-1 0 0 0 0,1 0 0 0 0,0-1 0 0 0,0 1 0 0 0,0-1 0 0 0,1 0 0 0 0,-1 0-1 0 0,1 0 1 0 0,0-1 0 0 0,-1 1 0 0 0,1-1 0 0 0,0 0 0 0 0,1 0 0 0 0,-1 0 0 0 0,6 1 0 0 0,-6-2-14 0 0,1 1 0 0 0,-1-2 0 0 0,0 1 0 0 0,1 0 0 0 0,-1-1 0 0 0,0 0 0 0 0,1 0 0 0 0,-1 0 0 0 0,1-1 0 0 0,-1 1 1 0 0,0-1-1 0 0,1 0 0 0 0,-1 0 0 0 0,0-1 0 0 0,0 1 0 0 0,4-3 0 0 0,-3 1-41 0 0,0 0 1 0 0,-1 0-1 0 0,1-1 1 0 0,-1 0-1 0 0,0 0 1 0 0,0 0-1 0 0,0 0 0 0 0,0 0 1 0 0,-1-1-1 0 0,0 0 1 0 0,0 0-1 0 0,3-6 0 0 0,-1 1 48 0 0,-1 0-1 0 0,0-1 1 0 0,-1 1-1 0 0,3-16 0 0 0,-5 20 25 0 0,0 0 0 0 0,0 0 0 0 0,-1 0 0 0 0,0 0 0 0 0,0 0-1 0 0,-1 0 1 0 0,1 0 0 0 0,-1 0 0 0 0,-3-10 0 0 0,4 16-11 0 0,0-1 1 0 0,-1 0-1 0 0,1 1 1 0 0,0-1 0 0 0,0 1-1 0 0,-1-1 1 0 0,1 1-1 0 0,0-1 1 0 0,-1 0-1 0 0,1 1 1 0 0,0-1-1 0 0,-1 1 1 0 0,1 0-1 0 0,-1-1 1 0 0,1 1-1 0 0,-1-1 1 0 0,1 1 0 0 0,-1 0-1 0 0,1-1 1 0 0,-1 1-1 0 0,1 0 1 0 0,-1 0-1 0 0,0-1 1 0 0,1 1-1 0 0,-1 0 1 0 0,1 0-1 0 0,-1 0 1 0 0,-1 0-1 0 0,1 0 12 0 0,-1 0-1 0 0,1 0 0 0 0,-1 1 0 0 0,1-1 0 0 0,-1 1 0 0 0,1-1 0 0 0,0 1 0 0 0,-1 0 0 0 0,1 0 0 0 0,0-1 1 0 0,-3 3-1 0 0,0 1 37 0 0,0 0 0 0 0,0 0 0 0 0,0 0 0 0 0,0 0 0 0 0,-5 8 1 0 0,6-5-28 0 0,0-1 1 0 0,1 0-1 0 0,-1 1 1 0 0,1 0-1 0 0,0-1 0 0 0,1 1 1 0 0,-1 0-1 0 0,2 0 1 0 0,-1 0-1 0 0,1 0 1 0 0,0 0-1 0 0,0 0 1 0 0,0 0-1 0 0,1 0 1 0 0,1 0-1 0 0,-1-1 1 0 0,4 10-1 0 0,-4-12-105 0 0,1 1-1 0 0,0-1 1 0 0,0 0 0 0 0,1 1-1 0 0,-1-1 1 0 0,1 0 0 0 0,0 0-1 0 0,0-1 1 0 0,0 1-1 0 0,1-1 1 0 0,-1 1 0 0 0,1-1-1 0 0,0 0 1 0 0,0 0 0 0 0,0-1-1 0 0,0 1 1 0 0,0-1 0 0 0,1 0-1 0 0,-1 0 1 0 0,1 0-1 0 0,-1-1 1 0 0,1 0 0 0 0,0 1-1 0 0,-1-2 1 0 0,9 2 0 0 0,-8-2-846 0 0,0 1 1 0 0,-1-1 0 0 0,1 0 0 0 0,0-1 0 0 0,0 1-1 0 0,-1-1 1 0 0,7-1 0 0 0,-2-2-1008 0 0</inkml:trace>
</inkml:ink>
</file>

<file path=ppt/ink/ink6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31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78 2096 0 0,'-11'5'3777'0'0,"9"-5"-2963"0"0,-1 1 0 0 0,1 0 0 0 0,0 0 0 0 0,0 0-1 0 0,0 0 1 0 0,0 1 0 0 0,-2 1 0 0 0,3-2-667 0 0,1 0 0 0 0,-1-1 1 0 0,1 1-1 0 0,-1 0 0 0 0,1 0 0 0 0,-1 0 1 0 0,1 0-1 0 0,0 0 0 0 0,-1 0 0 0 0,1-1 0 0 0,0 1 1 0 0,0 0-1 0 0,0 0 0 0 0,0 0 0 0 0,-1 0 1 0 0,1 0-1 0 0,1 0 0 0 0,-1 0 0 0 0,0 0 0 0 0,0 0 1 0 0,0 0-1 0 0,1 1 0 0 0,0 2-67 0 0,1-1-1 0 0,-1 0 1 0 0,1 1-1 0 0,0-1 1 0 0,0 0-1 0 0,0 0 1 0 0,0 0-1 0 0,0-1 1 0 0,1 1-1 0 0,0-1 1 0 0,-1 1-1 0 0,1-1 1 0 0,0 0-1 0 0,0 0 1 0 0,0 0-1 0 0,0 0 1 0 0,0 0-1 0 0,6 1 1 0 0,0 1-48 0 0,-1-1 1 0 0,1 0 0 0 0,0-1-1 0 0,0 0 1 0 0,0 0-1 0 0,11 0 1 0 0,-4-1-36 0 0,0-1 1 0 0,1 0-1 0 0,-1-1 0 0 0,0-1 1 0 0,0 0-1 0 0,-1-2 0 0 0,25-7 1 0 0,-35 10-3 0 0,0 0 0 0 0,0-1 0 0 0,0 0-1 0 0,0-1 1 0 0,0 1 0 0 0,0-1 0 0 0,-1 0 0 0 0,1 0 0 0 0,-1 0 0 0 0,0 0 0 0 0,0-1 0 0 0,0 0 0 0 0,0 0 0 0 0,3-5 0 0 0,-6 7 2 0 0,0 0 0 0 0,0 0 1 0 0,-1 0-1 0 0,1 0 1 0 0,-1-1-1 0 0,1 1 0 0 0,-1 0 1 0 0,0 0-1 0 0,0-1 1 0 0,0 1-1 0 0,0 0 0 0 0,0 0 1 0 0,0-1-1 0 0,-1 1 1 0 0,1 0-1 0 0,-1 0 0 0 0,-1-4 1 0 0,0 1-8 0 0,0 0-1 0 0,0-1 1 0 0,-1 1 0 0 0,0 0 0 0 0,-5-8 0 0 0,6 10 10 0 0,-1 0 0 0 0,0 0 0 0 0,1 0 0 0 0,-1 1 0 0 0,0-1 0 0 0,-1 1 1 0 0,1 0-1 0 0,0 0 0 0 0,-1 0 0 0 0,1 0 0 0 0,-1 0 0 0 0,1 1 0 0 0,-1 0 0 0 0,-5-2 1 0 0,3 2-4 0 0,0 1 0 0 0,0-1 1 0 0,1 1-1 0 0,-1 0 0 0 0,0 1 1 0 0,0-1-1 0 0,0 1 0 0 0,-10 3 1 0 0,1 1 49 0 0,0 1 1 0 0,0 1-1 0 0,1 0 1 0 0,-1 1-1 0 0,2 0 1 0 0,-16 12-1 0 0,20-13 88 0 0,1 0 0 0 0,-1 1 0 0 0,1-1 0 0 0,1 2 0 0 0,-1-1 0 0 0,-11 19 0 0 0,17-24-87 0 0,0 0 0 0 0,1 0 0 0 0,-1 1 0 0 0,1-1 0 0 0,-1 1-1 0 0,1-1 1 0 0,0 1 0 0 0,0-1 0 0 0,1 1 0 0 0,-1-1 0 0 0,1 1 0 0 0,0 0 0 0 0,-1-1 0 0 0,2 1 0 0 0,-1 0 0 0 0,0-1 0 0 0,1 1 0 0 0,0 0 0 0 0,0-1 0 0 0,0 1 0 0 0,0-1 0 0 0,0 0 0 0 0,1 1 0 0 0,3 5 0 0 0,-1-3-62 0 0,0-1 0 0 0,1 0 1 0 0,-1 0-1 0 0,1-1 1 0 0,0 1-1 0 0,1-1 1 0 0,-1 0-1 0 0,1-1 0 0 0,-1 1 1 0 0,1-1-1 0 0,10 4 1 0 0,6 1-400 0 0,44 9 1 0 0,-65-16 399 0 0,9 1-304 0 0,1-1 0 0 0,1 0-1 0 0,-1-1 1 0 0,0 0 0 0 0,16-2-1 0 0,26-6-3906 0 0,-38 5 2117 0 0</inkml:trace>
</inkml:ink>
</file>

<file path=ppt/ink/ink6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32.1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 8 0 0,'-12'15'5630'0'0,"-5"8"711"0"0,15-20-5932 0 0,0 1 1 0 0,1-1-1 0 0,-1 1 0 0 0,1-1 1 0 0,0 1-1 0 0,-1 4 1 0 0,0 5 180 0 0,0 0 1 0 0,1 0 0 0 0,1 1-1 0 0,0-1 1 0 0,1 0 0 0 0,0 0-1 0 0,5 19 1 0 0,-4-22-408 0 0,1 0 1 0 0,0-1 0 0 0,1 0-1 0 0,0 1 1 0 0,0-1 0 0 0,1-1-1 0 0,0 1 1 0 0,0-1 0 0 0,1 0-1 0 0,11 11 1 0 0,29 37-359 0 0,-46-55 164 0 0,0-1-1 0 0,0 0 1 0 0,0 0-1 0 0,1 1 1 0 0,-1-1-1 0 0,0 0 1 0 0,0 0-1 0 0,0 1 1 0 0,1-1-1 0 0,-1 0 1 0 0,0 0-1 0 0,0 0 1 0 0,1 0-1 0 0,-1 1 1 0 0,0-1-1 0 0,0 0 1 0 0,1 0-1 0 0,-1 0 1 0 0,0 0 0 0 0,1 0-1 0 0,-1 0 1 0 0,0 0-1 0 0,1 0 1 0 0,-1 0-1 0 0,0 0 1 0 0,1 0-1 0 0,-1 0 1 0 0,0 0-1 0 0,0 0 1 0 0,1 0-1 0 0,5-8-476 0 0,-1-18-202 0 0,-5 24 688 0 0,3-20-35 0 0,1 1-1 0 0,1 0 1 0 0,1 1 0 0 0,9-24 0 0 0,-12 38 39 0 0,0-1 1 0 0,0 0 0 0 0,1 1 0 0 0,0 0 0 0 0,0 0-1 0 0,0 0 1 0 0,1 0 0 0 0,0 0 0 0 0,0 1 0 0 0,1 0-1 0 0,-1 0 1 0 0,1 1 0 0 0,0 0 0 0 0,0 0 0 0 0,12-6 0 0 0,-15 9 8 0 0,-1 0 1 0 0,0 0 0 0 0,0 0 0 0 0,0 1 0 0 0,0-1 0 0 0,1 1 0 0 0,-1 0 0 0 0,0-1 0 0 0,0 1 0 0 0,1 0 0 0 0,-1 0 0 0 0,0 1 0 0 0,0-1 0 0 0,1 0 0 0 0,-1 1 0 0 0,0-1 0 0 0,0 1-1 0 0,3 1 1 0 0,-3-1-3 0 0,1 1-1 0 0,-1 0 1 0 0,1-1-1 0 0,-1 1 1 0 0,0 0-1 0 0,0 0 1 0 0,0 1-1 0 0,0-1 1 0 0,0 0-1 0 0,-1 1 1 0 0,1-1-1 0 0,1 4 1 0 0,3 7-2 0 0,-1 0 1 0 0,-1 0-1 0 0,0 1 1 0 0,3 22-1 0 0,-6-31-7 0 0,11 73-111 0 0,4 17-2056 0 0,0-33-5523 0 0,-11-46 5396 0 0</inkml:trace>
</inkml:ink>
</file>

<file path=ppt/ink/ink6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54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27 512 0 0,'-4'-6'-84'0'0,"-3"-4"7527"0"0,7 9-7168 0 0,0 1 1 0 0,1-1-1 0 0,-1 1 1 0 0,0-1 0 0 0,0 1-1 0 0,0-1 1 0 0,0 1-1 0 0,1 0 1 0 0,-1-1 0 0 0,0 1-1 0 0,0-1 1 0 0,1 1 0 0 0,-1 0-1 0 0,0-1 1 0 0,1 1-1 0 0,-1 0 1 0 0,0 0 0 0 0,1-1-1 0 0,-1 1 1 0 0,1 0-1 0 0,-1 0 1 0 0,0-1 0 0 0,1 1-1 0 0,-1 0 1 0 0,2 0 0 0 0,-2 0-211 0 0,0-1 0 0 0,1 1 0 0 0,-1 0 1 0 0,0 0-1 0 0,1 0 0 0 0,-1 0 0 0 0,0 0 1 0 0,1 0-1 0 0,-1 0 0 0 0,1 0 1 0 0,-1 0-1 0 0,0 0 0 0 0,1 0 0 0 0,-1 0 1 0 0,1 0-1 0 0,-1 0 0 0 0,0 0 0 0 0,1 0 1 0 0,-1 0-1 0 0,1 0 0 0 0,-1 0 0 0 0,0 1 1 0 0,1-1-1 0 0,-1 0 0 0 0,0 0 1 0 0,1 1-1 0 0,-1-1 0 0 0,0 0 0 0 0,0 0 1 0 0,1 1-1 0 0,-1-1 0 0 0,0 0 0 0 0,0 1 1 0 0,1-1-1 0 0,-1 0 0 0 0,0 1 1 0 0,0-1-1 0 0,0 0 0 0 0,0 1 0 0 0,1-1 1 0 0,-1 0-1 0 0,0 1 0 0 0,3 16 1451 0 0,-4-9-1203 0 0,0 0 0 0 0,0-1 1 0 0,-1 0-1 0 0,-3 11 0 0 0,-3 10 15 0 0,-12 67 107 0 0,-17 120 239 0 0,35-186-622 0 0,0 1-1 0 0,2 0 1 0 0,1-1-1 0 0,2 1 1 0 0,8 41 0 0 0,-5-44 4 0 0,-1 1 1 0 0,1 45 0 0 0,-5-56-43 0 0,-2 1 0 0 0,0-1 0 0 0,-1 1-1 0 0,-1-1 1 0 0,-7 23 0 0 0,10-40-13 0 0,0 1 1 0 0,0 0-1 0 0,0 0 1 0 0,-1 0-1 0 0,1-1 0 0 0,0 1 1 0 0,0 0-1 0 0,-1 0 1 0 0,1-1-1 0 0,-1 1 1 0 0,1 0-1 0 0,-1 0 0 0 0,1-1 1 0 0,-1 1-1 0 0,1-1 1 0 0,-1 1-1 0 0,1 0 1 0 0,-1-1-1 0 0,0 1 0 0 0,1-1 1 0 0,-1 0-1 0 0,-1 1 1 0 0,2-1-1 0 0,-1 0 0 0 0,0 0 0 0 0,1-1 0 0 0,-1 1 0 0 0,1 0 1 0 0,-1-1-1 0 0,0 1 0 0 0,1-1 0 0 0,-1 1 0 0 0,1 0 0 0 0,-1-1 1 0 0,1 1-1 0 0,0-1 0 0 0,-1 0 0 0 0,1 1 0 0 0,-1-1 0 0 0,1 1 0 0 0,0-1 1 0 0,0 1-1 0 0,-1-1 0 0 0,1 0 0 0 0,0 1 0 0 0,0-1 0 0 0,0 0 1 0 0,-1 1-1 0 0,1-2 0 0 0,-1-3 12 0 0,0-1 1 0 0,0 0-1 0 0,1 1 0 0 0,0-1 1 0 0,0 0-1 0 0,1-9 0 0 0,7-35 19 0 0,-6 42-46 0 0,-1 1 29 0 0,3-16-3 0 0,2 1 1 0 0,10-29-1 0 0,-14 45-15 0 0,1-1 0 0 0,0 1 0 0 0,0 0 0 0 0,1 0 0 0 0,0 0 0 0 0,0 1 0 0 0,0-1 0 0 0,1 1 0 0 0,0 0 0 0 0,0 0 0 0 0,0 1 0 0 0,7-6 0 0 0,-5 6 0 0 0,0 0 0 0 0,0 0 0 0 0,0 1 0 0 0,1 0 1 0 0,-1 0-1 0 0,1 1 0 0 0,0 0 0 0 0,-1 0 0 0 0,1 1 0 0 0,0 0 0 0 0,15-1 1 0 0,-13 3-8 0 0,0 0 1 0 0,1 0 0 0 0,-1 1 0 0 0,0 1-1 0 0,0-1 1 0 0,-1 2 0 0 0,1-1 0 0 0,16 9 0 0 0,-19-8 7 0 0,0 0 0 0 0,-1 0 0 0 0,1 1 0 0 0,-1 0 0 0 0,0 0 0 0 0,0 0 0 0 0,0 1 0 0 0,-1 0 0 0 0,0 0 0 0 0,7 9 0 0 0,-10-11 1 0 0,0 1-1 0 0,0-1 1 0 0,0 0-1 0 0,0 0 0 0 0,-1 1 1 0 0,0-1-1 0 0,0 1 1 0 0,0 0-1 0 0,0-1 0 0 0,-1 1 1 0 0,0 0-1 0 0,0-1 1 0 0,0 1-1 0 0,0 0 0 0 0,-1-1 1 0 0,1 1-1 0 0,-1-1 0 0 0,-1 1 1 0 0,-1 4-1 0 0,-2 5 8 0 0,-2-1 1 0 0,1 0-1 0 0,-2-1 0 0 0,0 1 0 0 0,0-1 1 0 0,-1-1-1 0 0,0 0 0 0 0,-1 0 0 0 0,-1-1 0 0 0,0 0 1 0 0,-15 11-1 0 0,17-15-25 0 0,-1-1 0 0 0,0 0 1 0 0,0-1-1 0 0,0 0 0 0 0,0-1 0 0 0,0 0 0 0 0,-12 2 1 0 0,14-3-10 0 0,1-1 0 0 0,0-1-1 0 0,-1 1 1 0 0,1-1 0 0 0,0-1 0 0 0,-1 1 0 0 0,1-1 0 0 0,0 0 0 0 0,0-1 0 0 0,0 0 0 0 0,-9-3 0 0 0,13 4-17 0 0,1-1 0 0 0,-1 1 1 0 0,1-1-1 0 0,0 1 0 0 0,-1-1 0 0 0,1 0 0 0 0,0 0 0 0 0,0 0 1 0 0,0 0-1 0 0,0 0 0 0 0,0 0 0 0 0,1-1 0 0 0,-1 1 0 0 0,1 0 0 0 0,-3-6 1 0 0,3 4-99 0 0,-1 0 0 0 0,1-1 1 0 0,0 1-1 0 0,0-1 1 0 0,1 1-1 0 0,-1-1 0 0 0,1 1 1 0 0,0-1-1 0 0,1-5 0 0 0,0 3-308 0 0,0 0 0 0 0,1 0 0 0 0,-1 0 0 0 0,1 1-1 0 0,1-1 1 0 0,-1 1 0 0 0,1-1 0 0 0,0 1-1 0 0,1 0 1 0 0,-1 0 0 0 0,1 1 0 0 0,9-11-1 0 0,18-10-4241 0 0,-15 14 3036 0 0</inkml:trace>
</inkml:ink>
</file>

<file path=ppt/ink/ink6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55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150 123 304 0 0,'-2'-1'468'0'0,"1"0"0"0"0,-1-1 0 0 0,1 1 0 0 0,-1 0 0 0 0,0 0 0 0 0,1 0 0 0 0,-1 1 0 0 0,0-1 0 0 0,0 0 0 0 0,1 0 0 0 0,-1 1 0 0 0,0 0 0 0 0,0-1 0 0 0,0 1-1 0 0,0 0 1 0 0,-2 0 0 0 0,0 0 139 0 0,0 0 0 0 0,0 1-1 0 0,0-1 1 0 0,0 1 0 0 0,0 0-1 0 0,1 0 1 0 0,-7 3 0 0 0,4-1-189 0 0,0 0-1 0 0,0 0 1 0 0,1 1 0 0 0,-1-1 0 0 0,1 1 0 0 0,0 1 0 0 0,0-1 0 0 0,0 1 0 0 0,-5 7 0 0 0,7-8-284 0 0,0 0 0 0 0,1 0 0 0 0,0 1 0 0 0,-1-1 0 0 0,2 1 0 0 0,-1-1 0 0 0,1 1 0 0 0,-1 0 1 0 0,1-1-1 0 0,0 1 0 0 0,1 0 0 0 0,-1 0 0 0 0,1 0 0 0 0,1 6 0 0 0,-1-7-92 0 0,1 0 1 0 0,0-1-1 0 0,0 1 1 0 0,0 0-1 0 0,0-1 0 0 0,0 0 1 0 0,1 1-1 0 0,0-1 1 0 0,0 0-1 0 0,0 0 0 0 0,0 1 1 0 0,0-2-1 0 0,1 1 1 0 0,-1 0-1 0 0,1 0 0 0 0,0-1 1 0 0,-1 1-1 0 0,1-1 1 0 0,5 3-1 0 0,-3-2-13 0 0,1-1-1 0 0,-1 1 1 0 0,1-1-1 0 0,-1 0 1 0 0,1-1-1 0 0,0 1 1 0 0,0-1-1 0 0,0 0 1 0 0,0-1 0 0 0,0 1-1 0 0,0-1 1 0 0,0 0-1 0 0,0-1 1 0 0,0 1-1 0 0,0-1 1 0 0,0 0-1 0 0,0-1 1 0 0,-1 1-1 0 0,1-1 1 0 0,6-3 0 0 0,-4 1-23 0 0,-1 0-1 0 0,1 0 1 0 0,-1 0 0 0 0,0-1 0 0 0,0 0 0 0 0,0-1 0 0 0,-1 0 0 0 0,0 0 0 0 0,0 0 0 0 0,0 0 0 0 0,-1-1 0 0 0,0 0 0 0 0,7-13 0 0 0,-9 13 10 0 0,0-1 0 0 0,-1 1 0 0 0,0-1 0 0 0,0 0 0 0 0,-1 1 0 0 0,0-1 0 0 0,-1 0 0 0 0,1 0 0 0 0,-1 0 0 0 0,-1 1 0 0 0,0-1 1 0 0,0 0-1 0 0,0 0 0 0 0,-1 1 0 0 0,0-1 0 0 0,-1 1 0 0 0,1-1 0 0 0,-1 1 0 0 0,-1 0 0 0 0,0 0 0 0 0,0 0 0 0 0,-8-10 0 0 0,10 15-9 0 0,0 0 1 0 0,-1 0-1 0 0,1 0 0 0 0,-1 0 0 0 0,1 0 1 0 0,-1 1-1 0 0,0-1 0 0 0,1 1 0 0 0,-1 0 1 0 0,0 0-1 0 0,0 0 0 0 0,0 0 0 0 0,0 0 1 0 0,0 1-1 0 0,-1-1 0 0 0,1 1 0 0 0,0 0 1 0 0,0 0-1 0 0,0 0 0 0 0,0 0 0 0 0,0 0 1 0 0,0 1-1 0 0,-1-1 0 0 0,1 1 0 0 0,-3 1 1 0 0,0 0-4 0 0,1 1 1 0 0,-1-1 0 0 0,1 1 0 0 0,-1 0 0 0 0,1 0 0 0 0,0 0 0 0 0,0 1 0 0 0,1 0 0 0 0,-1 0 0 0 0,1 0-1 0 0,0 0 1 0 0,-4 6 0 0 0,5-7 8 0 0,1 1-1 0 0,0-1 0 0 0,0 0 1 0 0,0 1-1 0 0,0-1 1 0 0,1 1-1 0 0,-1 0 0 0 0,1-1 1 0 0,0 1-1 0 0,0 0 1 0 0,0 0-1 0 0,1 0 0 0 0,-1 0 1 0 0,1 0-1 0 0,0 0 0 0 0,0 0 1 0 0,0 0-1 0 0,1 0 1 0 0,-1 0-1 0 0,1-1 0 0 0,0 1 1 0 0,0 0-1 0 0,1 0 1 0 0,-1 0-1 0 0,1-1 0 0 0,0 1 1 0 0,0-1-1 0 0,0 1 1 0 0,0-1-1 0 0,0 0 0 0 0,1 0 1 0 0,-1 0-1 0 0,1 0 0 0 0,0 0 1 0 0,0-1-1 0 0,0 1 1 0 0,6 3-1 0 0,1-1 0 0 0,0 1-1 0 0,0-2 1 0 0,0 1 0 0 0,1-1 0 0 0,-1-1-1 0 0,1 0 1 0 0,0-1 0 0 0,0 1 0 0 0,0-2-1 0 0,0 0 1 0 0,0 0 0 0 0,21-2-1 0 0,-14-1-6 0 0,1-1-1 0 0,-1-1 0 0 0,0 0 0 0 0,0-2 0 0 0,0 0 0 0 0,31-15 0 0 0,-46 19-5 0 0,0 0 0 0 0,0 0-1 0 0,-1 0 1 0 0,1 0-1 0 0,-1 0 1 0 0,1-1 0 0 0,-1 1-1 0 0,0-1 1 0 0,0 0 0 0 0,0 1-1 0 0,0-1 1 0 0,-1 0-1 0 0,1 0 1 0 0,-1-1 0 0 0,2-3-1 0 0,1-7 9 0 0,0 0 1 0 0,2-20-1 0 0,-2 13 45 0 0,-2 13-35 0 0,-2 2 13 0 0,1 0 0 0 0,1 1 1 0 0,-1-1-1 0 0,1 1 0 0 0,0-1 0 0 0,3-4 0 0 0,-5 10-21 0 0,0 0 0 0 0,0 0 0 0 0,0 0 0 0 0,0 0 0 0 0,0 0 0 0 0,0 0 0 0 0,0 0 0 0 0,0 0 0 0 0,0 0 0 0 0,0 0 0 0 0,0 0 0 0 0,0 0 0 0 0,0 1 0 0 0,0-1 0 0 0,0 0-1 0 0,0 0 1 0 0,0 0 0 0 0,0 0 0 0 0,0 0 0 0 0,0 0 0 0 0,0 0 0 0 0,0 0 0 0 0,0 0 0 0 0,0 0 0 0 0,0 0 0 0 0,0 0 0 0 0,0 0 0 0 0,0 0 0 0 0,0 0 0 0 0,0 0 0 0 0,0 0-1 0 0,0 0 1 0 0,0 0 0 0 0,0 0 0 0 0,0 0 0 0 0,0 0 0 0 0,0 0 0 0 0,0 0 0 0 0,1 0 0 0 0,-1 0 0 0 0,0 0 0 0 0,0 0 0 0 0,0 0 0 0 0,0 0 0 0 0,0 0 0 0 0,0 0 0 0 0,0 0-1 0 0,0 0 1 0 0,0 0 0 0 0,0 0 0 0 0,0 0 0 0 0,-1 9 284 0 0,-3 11-57 0 0,3-13-180 0 0,-17 76 192 0 0,16-72-222 0 0,0 1-1 0 0,2 0 0 0 0,-1 0 0 0 0,2-1 1 0 0,1 15-1 0 0,-1-20-19 0 0,0 0 1 0 0,1 0-1 0 0,0-1 1 0 0,0 1-1 0 0,1 0 0 0 0,-1-1 1 0 0,1 0-1 0 0,0 1 0 0 0,1-1 1 0 0,-1 0-1 0 0,1-1 0 0 0,5 6 1 0 0,-7-8-7 0 0,-1-1 1 0 0,1 1 0 0 0,0-1-1 0 0,0 0 1 0 0,-1 1-1 0 0,1-1 1 0 0,0 0 0 0 0,0 0-1 0 0,0 0 1 0 0,0-1 0 0 0,1 1-1 0 0,-1 0 1 0 0,0-1 0 0 0,0 1-1 0 0,0-1 1 0 0,0 0-1 0 0,1 0 1 0 0,-1 0 0 0 0,0 0-1 0 0,0 0 1 0 0,1 0 0 0 0,-1 0-1 0 0,0-1 1 0 0,0 1-1 0 0,0-1 1 0 0,0 0 0 0 0,0 0-1 0 0,1 0 1 0 0,-1 0 0 0 0,-1 0-1 0 0,1 0 1 0 0,0 0 0 0 0,0 0-1 0 0,0-1 1 0 0,2-2-1 0 0,3-2 6 0 0,-1-1 1 0 0,1 0-1 0 0,-1-1 0 0 0,0 1 0 0 0,-1-1 0 0 0,0 0 0 0 0,0-1 0 0 0,-1 1 0 0 0,5-14 0 0 0,0-6 27 0 0,9-50 0 0 0,2-5 63 0 0,-18 76-99 0 0,1-2 195 0 0,-3 19 10 0 0,-3 11-133 0 0,1-1 1 0 0,2 0-1 0 0,0 0 0 0 0,1 1 1 0 0,1-1-1 0 0,0 0 0 0 0,8 24 1 0 0,-6-29-53 0 0,1-1 1 0 0,0 0 0 0 0,1 0-1 0 0,1 0 1 0 0,0-1 0 0 0,1 0-1 0 0,10 13 1 0 0,-13-19-63 0 0,7 7 1 0 0,-12-14 19 0 0,1 0 1 0 0,-1 0-1 0 0,0 1 1 0 0,1-1-1 0 0,-1 0 1 0 0,1 0-1 0 0,-1 0 1 0 0,1 0-1 0 0,-1 0 1 0 0,0 1-1 0 0,1-1 1 0 0,-1 0-1 0 0,1 0 1 0 0,-1 0-1 0 0,1 0 1 0 0,-1 0-1 0 0,1 0 1 0 0,-1 0-1 0 0,1-1 1 0 0,-1 1-1 0 0,1 0 1 0 0,-1 0-1 0 0,0 0 1 0 0,1 0-1 0 0,-1-1 1 0 0,1 1-1 0 0,-1 0 1 0 0,0 0-1 0 0,1-1 1 0 0,-1 1-1 0 0,1 0 1 0 0,-1-1-1 0 0,0 1 1 0 0,1-1-1 0 0,2-1-665 0 0,-1-1 0 0 0,1 0 0 0 0,-1 0 0 0 0,0 0 0 0 0,4-7 0 0 0,1-10-6716 0 0,-5 16 3533 0 0</inkml:trace>
</inkml:ink>
</file>

<file path=ppt/ink/ink6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56.0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40 1904 0 0,'-2'-2'1031'0'0,"-12"-6"13246"0"0,14 18-12426 0 0,5 9-766 0 0,0 1 1 0 0,1-1 0 0 0,1-1 0 0 0,12 23 0 0 0,7 17-445 0 0,-22-47-621 0 0,-1-1-1 0 0,0 0 1 0 0,-1 1-1 0 0,0-1 1 0 0,-1 1-1 0 0,1 11 0 0 0,-3-16-14 0 0,4-13 48 0 0,2-1-48 0 0,-1 0 1 0 0,0 0 0 0 0,-1 0-1 0 0,1-1 1 0 0,-2 1-1 0 0,1-1 1 0 0,-1 0-1 0 0,0-8 1 0 0,3-7 9 0 0,2-4-13 0 0,-3 6 32 0 0,14-38 0 0 0,-15 54-31 0 0,0-1-1 0 0,0 1 0 0 0,0 0 1 0 0,1 0-1 0 0,0 1 0 0 0,0-1 1 0 0,0 1-1 0 0,1 0 0 0 0,-1 0 1 0 0,8-5-1 0 0,-11 8 0 0 0,1 1-1 0 0,-1 0 1 0 0,1 0-1 0 0,0 0 1 0 0,0 0 0 0 0,-1 0-1 0 0,1 0 1 0 0,0 0-1 0 0,0 0 1 0 0,0 1 0 0 0,0-1-1 0 0,0 1 1 0 0,0-1-1 0 0,0 1 1 0 0,0 0-1 0 0,0 0 1 0 0,0 0 0 0 0,0 0-1 0 0,0 0 1 0 0,4 1-1 0 0,-5 0-2 0 0,1 0 0 0 0,0 0 0 0 0,0 0 0 0 0,0 0-1 0 0,-1 0 1 0 0,1 0 0 0 0,0 1 0 0 0,-1-1 0 0 0,1 0-1 0 0,-1 1 1 0 0,0 0 0 0 0,1-1 0 0 0,-1 1 0 0 0,0 0-1 0 0,0-1 1 0 0,0 1 0 0 0,0 0 0 0 0,0 0 0 0 0,0 3-1 0 0,11 34-14 0 0,10 63 0 0 0,2 8-90 0 0,-23-108 9 0 0,-1 1 1 0 0,1-1-1 0 0,0 0 1 0 0,0 0 0 0 0,0 1-1 0 0,0-1 1 0 0,0 0-1 0 0,0 0 1 0 0,1 0-1 0 0,-1 0 1 0 0,1-1-1 0 0,-1 1 1 0 0,1 0 0 0 0,0-1-1 0 0,0 1 1 0 0,-1-1-1 0 0,1 1 1 0 0,0-1-1 0 0,0 0 1 0 0,0 0-1 0 0,1 0 1 0 0,-1 0 0 0 0,0 0-1 0 0,0 0 1 0 0,1-1-1 0 0,-1 1 1 0 0,0-1-1 0 0,1 1 1 0 0,-1-1-1 0 0,0 0 1 0 0,1 0 0 0 0,-1 0-1 0 0,0 0 1 0 0,1-1-1 0 0,-1 1 1 0 0,0 0-1 0 0,1-1 1 0 0,-1 0-1 0 0,0 0 1 0 0,3-1 0 0 0,73-27-10751 0 0,-66 25 9107 0 0</inkml:trace>
</inkml:ink>
</file>

<file path=ppt/ink/ink6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0:56:56.6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348 741 8 0 0,'4'-2'6980'0'0,"9"-2"-2791"0"0,-2 0-1875 0 0,-8 3-2083 0 0,-1-1 1 0 0,1 1 0 0 0,-1-1-1 0 0,0 1 1 0 0,0-1-1 0 0,1 0 1 0 0,-1 0 0 0 0,0 0-1 0 0,-1 0 1 0 0,1 0-1 0 0,0 0 1 0 0,-1-1-1 0 0,1 1 1 0 0,-1-1 0 0 0,0 1-1 0 0,1-1 1 0 0,-1 1-1 0 0,0-4 1 0 0,0 2-48 0 0,0-1 0 0 0,-1 1 0 0 0,1 0 0 0 0,-1-1 0 0 0,0 1 1 0 0,-1 0-1 0 0,1-1 0 0 0,-1 1 0 0 0,0 0 0 0 0,0-1 0 0 0,-1-4 0 0 0,-3-6 142 0 0,-1 1 0 0 0,0-1 1 0 0,-1 1-1 0 0,-1 0 0 0 0,0 1 0 0 0,-15-20 0 0 0,19 28-278 0 0,0 1 0 0 0,0 0-1 0 0,0-1 1 0 0,0 1 0 0 0,-1 1 0 0 0,0-1-1 0 0,1 1 1 0 0,-2 0 0 0 0,1 0 0 0 0,0 0 0 0 0,0 1-1 0 0,-1 0 1 0 0,1 0 0 0 0,-1 0 0 0 0,0 1-1 0 0,0-1 1 0 0,1 1 0 0 0,-1 1 0 0 0,0-1 0 0 0,-9 1-1 0 0,2 2 3 0 0,-1 0-1 0 0,1 1 1 0 0,0 0-1 0 0,1 1 1 0 0,-1 0 0 0 0,0 1-1 0 0,1 0 1 0 0,0 1-1 0 0,0 1 1 0 0,1 0-1 0 0,0 0 1 0 0,0 1-1 0 0,-14 14 1 0 0,21-18-37 0 0,-1 1 0 0 0,2-1 0 0 0,-1 1 1 0 0,0 0-1 0 0,1 0 0 0 0,0 0 0 0 0,0 0 0 0 0,1 1 1 0 0,-1-1-1 0 0,1 1 0 0 0,0 0 0 0 0,1 0 1 0 0,0-1-1 0 0,-1 1 0 0 0,2 0 0 0 0,-1 0 0 0 0,1 0 1 0 0,0 0-1 0 0,0 0 0 0 0,0 0 0 0 0,1 0 0 0 0,0 0 1 0 0,3 10-1 0 0,0-3-7 0 0,1 0 0 0 0,0-1 0 0 0,1 0-1 0 0,0 0 1 0 0,0-1 0 0 0,2 1 0 0 0,-1-1 0 0 0,1-1 0 0 0,16 17 0 0 0,-13-17-62 0 0,0 0 1 0 0,0-1-1 0 0,15 10 1 0 0,-20-16 50 0 0,-1 0 0 0 0,0 0 0 0 0,0 0 0 0 0,1-1 0 0 0,0 0 0 0 0,-1 0 0 0 0,1-1 1 0 0,0 1-1 0 0,0-1 0 0 0,10 0 0 0 0,-13-1-7 0 0,0-1 0 0 0,1 0 0 0 0,-1 1 1 0 0,0-1-1 0 0,0 0 0 0 0,0-1 0 0 0,0 1 0 0 0,0-1 0 0 0,0 1 1 0 0,0-1-1 0 0,0 0 0 0 0,-1 0 0 0 0,1 0 0 0 0,-1 0 1 0 0,1-1-1 0 0,-1 1 0 0 0,0-1 0 0 0,0 1 0 0 0,3-6 0 0 0,3-4-50 0 0,-1 0-1 0 0,0-1 1 0 0,5-15-1 0 0,0-5 63 0 0,-2-1 0 0 0,-1 0 0 0 0,5-40 0 0 0,5-26 12 0 0,58-331 615 0 0,-76 426-569 0 0,3-34 195 0 0,-4 37-207 0 0,0-1-1 0 0,0 0 0 0 0,0 1 1 0 0,0-1-1 0 0,-1 0 1 0 0,1 1-1 0 0,-1-1 0 0 0,0 0 1 0 0,0 1-1 0 0,0-1 1 0 0,-1-2-1 0 0,2 5-35 0 0,-1 0-1 0 0,1-1 1 0 0,0 1-1 0 0,0 0 0 0 0,0 0 1 0 0,0-1-1 0 0,-1 1 1 0 0,1 0-1 0 0,0 0 1 0 0,0 0-1 0 0,0 0 1 0 0,-1-1-1 0 0,1 1 1 0 0,0 0-1 0 0,0 0 1 0 0,-1 0-1 0 0,1 0 1 0 0,0 0-1 0 0,0 0 1 0 0,-1 0-1 0 0,1 0 1 0 0,0 0-1 0 0,0 0 1 0 0,-1 0-1 0 0,1 0 1 0 0,0 0-1 0 0,0 0 1 0 0,-1 0-1 0 0,1 0 1 0 0,0 0-1 0 0,-1 0 1 0 0,-7 7 157 0 0,-5 12 6 0 0,4 1-106 0 0,0 0 0 0 0,1 1 1 0 0,1 1-1 0 0,1-1 0 0 0,1 1 0 0 0,1 0 0 0 0,1 1 0 0 0,-1 35 0 0 0,5-16 62 0 0,1 0 0 0 0,2 0-1 0 0,16 70 1 0 0,-12-84-132 0 0,0-2 1 0 0,22 47-1 0 0,35 47-316 0 0,-32-69 25 0 0,5 6-1655 0 0,-19-17-2441 0 0,-16-25-1458 0 0,-3-12 3628 0 0</inkml:trace>
</inkml:ink>
</file>

<file path=ppt/ink/ink6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0.0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15 132 512 0 0,'-1'2'220'0'0,"-1"0"0"0"0,1 0 1 0 0,-1 0-1 0 0,1 0 0 0 0,0 0 0 0 0,0 1 0 0 0,0-1 0 0 0,0 0 0 0 0,0 1 0 0 0,0-1 1 0 0,1 1-1 0 0,-1-1 0 0 0,1 1 0 0 0,0-1 0 0 0,0 5 0 0 0,0-7-170 0 0,0 0 1 0 0,1 0-1 0 0,-1 0 0 0 0,0 0 0 0 0,1 1 1 0 0,-1-1-1 0 0,0 0 0 0 0,1 0 0 0 0,-1 0 0 0 0,0 0 1 0 0,1 0-1 0 0,-1 0 0 0 0,1 0 0 0 0,-1 0 1 0 0,0 0-1 0 0,1 0 0 0 0,-1 0 0 0 0,0 0 0 0 0,1 0 1 0 0,-1 0-1 0 0,0 0 0 0 0,1 0 0 0 0,-1 0 1 0 0,0 0-1 0 0,1-1 0 0 0,-1 1 0 0 0,0 0 0 0 0,1 0 1 0 0,-1 0-1 0 0,0-1 0 0 0,1 1 0 0 0,-1 0 1 0 0,0-1-1 0 0,12-7 771 0 0,-9 4-377 0 0,1-1 0 0 0,0 1-1 0 0,-1-1 1 0 0,0 1 0 0 0,0-1 0 0 0,0 0 0 0 0,-1 0 0 0 0,0-1 0 0 0,0 1 0 0 0,0 0 0 0 0,0-1 0 0 0,-1 1-1 0 0,1-7 1 0 0,-2 6 1718 0 0,-5 12-1162 0 0,-4 13-191 0 0,6-5-604 0 0,0-1 0 0 0,1 1 1 0 0,0 0-1 0 0,1 0 0 0 0,1 23 1 0 0,12 71 338 0 0,-1-24-143 0 0,6 191 893 0 0,-15-108-947 0 0,-3-102-311 0 0,1-64-34 0 0,0 0 1 0 0,0-1-1 0 0,0 1 1 0 0,0-1-1 0 0,0 1 1 0 0,0-1 0 0 0,0 1-1 0 0,0 0 1 0 0,0-1-1 0 0,0 1 1 0 0,0-1-1 0 0,0 1 1 0 0,0-1-1 0 0,0 1 1 0 0,1 0-1 0 0,-1-1 1 0 0,0 1 0 0 0,0-1-1 0 0,1 1 1 0 0,-1-1-1 0 0,0 1 1 0 0,1-1-1 0 0,-1 1 1 0 0,0-1-1 0 0,1 0 1 0 0,-1 1-1 0 0,1-1 1 0 0,-1 1 0 0 0,1-1-1 0 0,0 1 1 0 0,0-2 0 0 0,-1 1 1 0 0,1 0 0 0 0,0-1 0 0 0,-1 1 0 0 0,1-1 0 0 0,0 1 0 0 0,-1-1 0 0 0,1 1-1 0 0,0-1 1 0 0,-1 1 0 0 0,1-1 0 0 0,-1 0 0 0 0,1 1 0 0 0,-1-1 0 0 0,0 0 0 0 0,1 1 0 0 0,-1-1-1 0 0,0 0 1 0 0,1 1 0 0 0,-1-1 0 0 0,0 0 0 0 0,0-1 0 0 0,9-28 19 0 0,-1 1-1 0 0,-2-1 1 0 0,3-47 0 0 0,-4-94 19 0 0,-4 63-27 0 0,-1-9-27 0 0,1-11 5 0 0,0 96 17 0 0,2 1 0 0 0,8-31 1 0 0,-9 53-13 0 0,0 0 1 0 0,1 0 0 0 0,0 0 0 0 0,1 0-1 0 0,-1 1 1 0 0,8-11 0 0 0,-10 17 5 0 0,1 0 0 0 0,-1 0 1 0 0,1 0-1 0 0,0 0 0 0 0,0 0 1 0 0,-1 1-1 0 0,1-1 0 0 0,1 0 1 0 0,-1 1-1 0 0,0-1 0 0 0,4-1 1 0 0,-4 3-1 0 0,0-1 1 0 0,0 1-1 0 0,0-1 1 0 0,0 1-1 0 0,-1 0 1 0 0,1 0-1 0 0,0 0 1 0 0,0 0-1 0 0,0 0 1 0 0,0 0-1 0 0,0 1 0 0 0,0-1 1 0 0,-1 1-1 0 0,1-1 1 0 0,0 1-1 0 0,0-1 1 0 0,-1 1-1 0 0,3 1 1 0 0,3 3 0 0 0,-1 1 0 0 0,1-1 0 0 0,-1 1 0 0 0,-1 0 0 0 0,1 0 0 0 0,-1 1 1 0 0,0-1-1 0 0,-1 1 0 0 0,5 8 0 0 0,-2-4 5 0 0,14 26 16 0 0,-1 1 0 0 0,-2 0 0 0 0,23 71 0 0 0,-32-75 57 0 0,11 65 1 0 0,-5 39-4 0 0,-1-13-24 0 0,-8-56-8 0 0,-3-34-95 0 0,8 38 0 0 0,-8-62-20 0 0,0 0 1 0 0,0 0-1 0 0,1-1 1 0 0,0 1-1 0 0,1-1 0 0 0,0 0 1 0 0,10 15-1 0 0,-12-22-71 0 0,-1-1-1 0 0,0 1 0 0 0,1 0 1 0 0,-1-1-1 0 0,1 1 1 0 0,4 2-1 0 0,-7-5-68 0 0,1 1 1 0 0,0-1-1 0 0,0 1 0 0 0,0-1 0 0 0,0 1 0 0 0,0-1 1 0 0,-1 0-1 0 0,1 1 0 0 0,0-1 0 0 0,0 0 0 0 0,0 0 1 0 0,0 0-1 0 0,0 0 0 0 0,0 0 0 0 0,0 0 0 0 0,0 0 1 0 0,0 0-1 0 0,0 0 0 0 0,0 0 0 0 0,0 0 1 0 0,0 0-1 0 0,0-1 0 0 0,0 1 0 0 0,-1 0 0 0 0,1-1 1 0 0,0 1-1 0 0,1-2 0 0 0,5-3-2506 0 0</inkml:trace>
</inkml:ink>
</file>

<file path=ppt/ink/ink6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0.2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1 109 1568 0 0,'8'-4'8702'0'0,"7"1"-5791"0"0,22-3-3034 0 0,-29 5 1156 0 0,338-75 955 0 0,-324 70-2524 0 0,33-4 1 0 0,-44 8-1382 0 0,1 2 0 0 0,18 0 0 0 0,-10 3-491 0 0</inkml:trace>
</inkml:ink>
</file>

<file path=ppt/ink/ink6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1.7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5 512 0 0,'-1'-5'3254'0'0,"-1"9"33"0"0,0 12 2 0 0,13 48-49 0 0,-5-34-2274 0 0,1 32-1 0 0,-5 127 1431 0 0,0-5-1126 0 0,0-146-1168 0 0,2 0 1 0 0,16 66 0 0 0,-3-53-123 0 0,-15-47-44 0 0,0 1 1 0 0,0-1 0 0 0,1 0 0 0 0,-1 0-1 0 0,1 0 1 0 0,0 0 0 0 0,0 0 0 0 0,6 5-1 0 0,-9-9-40 0 0,1 1 0 0 0,-1-1 0 0 0,1 0 0 0 0,-1 1 0 0 0,1-1-1 0 0,-1 1 1 0 0,1-1 0 0 0,-1 0 0 0 0,1 0 0 0 0,0 1 0 0 0,-1-1 0 0 0,1 0-1 0 0,-1 0 1 0 0,1 0 0 0 0,0 0 0 0 0,-1 0 0 0 0,1 1 0 0 0,0-1 0 0 0,-1 0-1 0 0,1 0 1 0 0,-1-1 0 0 0,1 1 0 0 0,0 0 0 0 0,-1 0 0 0 0,1 0 0 0 0,0 0-1 0 0,-1 0 1 0 0,1-1 0 0 0,-1 1 0 0 0,1 0 0 0 0,-1-1 0 0 0,2 0-1 0 0,-1 0-548 0 0,1-1 0 0 0,-1 1 0 0 0,0-1-1 0 0,1 0 1 0 0,-1 1 0 0 0,0-1-1 0 0,0 0 1 0 0,1-2 0 0 0,2-6-990 0 0</inkml:trace>
</inkml:ink>
</file>

<file path=ppt/ink/ink6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2.1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81 277 1432 0 0,'-3'-1'910'0'0,"-1"0"-1"0"0,0-1 1 0 0,0 1-1 0 0,0-1 1 0 0,1 0-1 0 0,-1 0 1 0 0,-5-5-1 0 0,8 6-735 0 0,0 0-1 0 0,0 0 0 0 0,0-1 0 0 0,0 1 0 0 0,0 0 0 0 0,1-1 0 0 0,-1 1 1 0 0,0-1-1 0 0,1 1 0 0 0,0-1 0 0 0,-1 1 0 0 0,1-1 0 0 0,0 1 1 0 0,-1-1-1 0 0,1 1 0 0 0,0-1 0 0 0,0 1 0 0 0,0-1 0 0 0,1 0 0 0 0,-1 1 1 0 0,0-1-1 0 0,1 1 0 0 0,0-3 0 0 0,4-19 256 0 0,2 0 0 0 0,0 1 0 0 0,21-43 0 0 0,-25 59-374 0 0,1 0 0 0 0,-1 0 0 0 0,1 1 0 0 0,0-1 0 0 0,0 1 0 0 0,1 0 1 0 0,0 0-1 0 0,0 1 0 0 0,0-1 0 0 0,0 1 0 0 0,1 0 0 0 0,-1 1 0 0 0,1-1 1 0 0,0 1-1 0 0,0 0 0 0 0,0 0 0 0 0,1 1 0 0 0,10-3 0 0 0,-3 3-8 0 0,-1 1 0 0 0,1 0 0 0 0,0 1 0 0 0,0 0 0 0 0,-1 1 0 0 0,1 0 0 0 0,0 2 0 0 0,-1-1 0 0 0,0 2 0 0 0,22 7 0 0 0,-19-4-39 0 0,-1-1-1 0 0,0 2 0 0 0,-1 0 1 0 0,0 1-1 0 0,0 1 0 0 0,-1 0 0 0 0,0 0 1 0 0,17 19-1 0 0,-26-24 2 0 0,0 0 0 0 0,0 0 0 0 0,0 1-1 0 0,0-1 1 0 0,-1 1 0 0 0,0 0 0 0 0,0 0 0 0 0,0 0-1 0 0,-1 0 1 0 0,3 10 0 0 0,-5-13 0 0 0,1 1 0 0 0,-1 0-1 0 0,0-1 1 0 0,0 1 0 0 0,0-1 0 0 0,0 1 0 0 0,-1 0 0 0 0,1-1 0 0 0,-1 1-1 0 0,0-1 1 0 0,0 1 0 0 0,0-1 0 0 0,-1 1 0 0 0,1-1 0 0 0,-1 0 0 0 0,0 0-1 0 0,1 0 1 0 0,-2 0 0 0 0,1 0 0 0 0,-4 4 0 0 0,-10 9 40 0 0,-1-1 1 0 0,0-1-1 0 0,-1-1 0 0 0,-1 0 1 0 0,0-1-1 0 0,-1-1 0 0 0,-34 14 1 0 0,28-15-70 0 0,-2-1 0 0 0,1-1 0 0 0,-1-2 0 0 0,0 0 0 0 0,-45 2 0 0 0,64-8-60 0 0,1 1 0 0 0,0-2 0 0 0,-1 1 0 0 0,1-1 0 0 0,-1-1 0 0 0,1 1 1 0 0,-14-6-1 0 0,19 6-64 0 0,-1 0 0 0 0,1-1 0 0 0,0 1 0 0 0,1-1 0 0 0,-1 0 0 0 0,0 0 0 0 0,0 0-1 0 0,1 0 1 0 0,-1-1 0 0 0,1 1 0 0 0,0-1 0 0 0,0 1 0 0 0,0-1 0 0 0,0 0 0 0 0,0 0 0 0 0,0 0 0 0 0,1 0 0 0 0,-1 0 0 0 0,1 0 0 0 0,0 0 0 0 0,0-1 0 0 0,0-3 0 0 0,0 2-187 0 0,0 0 0 0 0,1 0 0 0 0,0 0 1 0 0,0 0-1 0 0,1 0 0 0 0,-1 0 0 0 0,1 0 0 0 0,2-8 0 0 0,8-16-1889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10.10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22 2473 0 0,'0'0'158'0'0,"-2"-3"1336"0"0,0 0 0 0 0,1 0 0 0 0,-1 1 0 0 0,0-1 1 0 0,-4-3-1 0 0,5 6-1294 0 0,1 0 0 0 0,0 0 1 0 0,0 0-1 0 0,-1-1 1 0 0,1 1-1 0 0,0 0 0 0 0,-1 0 1 0 0,1 0-1 0 0,0 0 0 0 0,0 0 1 0 0,-1 0-1 0 0,1-1 1 0 0,0 1-1 0 0,-1 0 0 0 0,1 0 1 0 0,0 0-1 0 0,-1 0 0 0 0,1 0 1 0 0,0 0-1 0 0,-1 0 0 0 0,1 0 1 0 0,0 1-1 0 0,-1-1 1 0 0,1 0-1 0 0,0 0 0 0 0,-1 1-41 0 0,0-1 0 0 0,1 1-1 0 0,-1-1 1 0 0,1 1 0 0 0,-1 0-1 0 0,1-1 1 0 0,-1 1 0 0 0,1 0-1 0 0,-1-1 1 0 0,1 1 0 0 0,0 0-1 0 0,-1 0 1 0 0,1-1 0 0 0,0 3-1 0 0,-2 4 271 0 0,1 0 0 0 0,0 1-1 0 0,0-1 1 0 0,0 0-1 0 0,1 1 1 0 0,1-1-1 0 0,1 14 1 0 0,15 53 424 0 0,-13-56-570 0 0,32 190 999 0 0,-25-120-951 0 0,1 10-272 0 0,5 30-4 0 0,-13-105-797 0 0,2 1 0 0 0,0-1 0 0 0,14 30 0 0 0,-11-38-1577 0 0,-9-14 2071 0 0,0-1 1 0 0,1 1-1 0 0,-1-1 1 0 0,1 0-1 0 0,-1 1 1 0 0,0-1-1 0 0,1 0 1 0 0,-1 0-1 0 0,1 1 0 0 0,-1-1 1 0 0,1 0-1 0 0,-1 0 1 0 0,1 1-1 0 0,-1-1 1 0 0,1 0-1 0 0,-1 0 1 0 0,2 0-1 0 0,2 0-2499 0 0</inkml:trace>
</inkml:ink>
</file>

<file path=ppt/ink/ink6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2.6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58 512 0 0,'-5'-18'1416'0'0,"5"14"-628"0"0,-1 1 0 0 0,0-1 1 0 0,0 1-1 0 0,0-1 0 0 0,-1 1 0 0 0,1 0 0 0 0,-1-1 1 0 0,0 1-1 0 0,-3-5 0 0 0,5 8-733 0 0,0 0 1 0 0,0 0-1 0 0,0 0 0 0 0,0 0 0 0 0,0 0 0 0 0,0 0 1 0 0,0 0-1 0 0,-1 0 0 0 0,1 0 0 0 0,0 0 1 0 0,0 0-1 0 0,0 0 0 0 0,0 0 0 0 0,0 0 0 0 0,0-1 1 0 0,0 1-1 0 0,0 0 0 0 0,0 0 0 0 0,0 0 0 0 0,-1 0 1 0 0,1 0-1 0 0,0 0 0 0 0,0 0 0 0 0,0 0 1 0 0,0 0-1 0 0,0 0 0 0 0,0 0 0 0 0,0 0 0 0 0,0 0 1 0 0,-1 0-1 0 0,1 0 0 0 0,0 0 0 0 0,0 0 1 0 0,0 1-1 0 0,0-1 0 0 0,0 0 0 0 0,0 0 0 0 0,0 0 1 0 0,0 0-1 0 0,0 0 0 0 0,0 0 0 0 0,0 0 1 0 0,-1 0-1 0 0,1 0 0 0 0,0 0 0 0 0,0 0 0 0 0,0 0 1 0 0,-2 7 1034 0 0,1 8-449 0 0,1-15-578 0 0,2 25 573 0 0,0 0 0 0 0,10 38 0 0 0,-3-18-246 0 0,10 49 232 0 0,-10-52-422 0 0,-1 0 0 0 0,-2 0 0 0 0,1 64 0 0 0,-12-19-134 0 0,2-40-310 0 0,2 52 1 0 0,1-96 31 0 0,0-1-74 0 0,0 1 0 0 0,0-1 1 0 0,0 0-1 0 0,1 0 0 0 0,-1 1 0 0 0,1-1 1 0 0,-1 0-1 0 0,1 0 0 0 0,0 0 0 0 0,-1 0 0 0 0,1 1 1 0 0,2 1-1 0 0,-3-4-56 0 0,1 0 0 0 0,0-1 1 0 0,-1 1-1 0 0,0-1 0 0 0,1 1 1 0 0,-1 0-1 0 0,1-1 0 0 0,-1 1 0 0 0,1-1 1 0 0,-1 1-1 0 0,0-1 0 0 0,1 1 1 0 0,-1-1-1 0 0,0 0 0 0 0,0 1 0 0 0,1-2 1 0 0,3-8-1108 0 0</inkml:trace>
</inkml:ink>
</file>

<file path=ppt/ink/ink6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3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76 184 8 0 0,'-4'0'138'0'0,"-32"-2"6022"0"0,33 2-5735 0 0,1 0 1 0 0,-1 0 0 0 0,1-1 0 0 0,0 0 0 0 0,-1 1-1 0 0,1-1 1 0 0,0 0 0 0 0,0 0 0 0 0,-1 0 0 0 0,1 0 0 0 0,0 0-1 0 0,-2-2 1 0 0,3 1-295 0 0,1 1 1 0 0,-1 0-1 0 0,1 0 0 0 0,0 0 0 0 0,-1-1 0 0 0,1 1 1 0 0,0 0-1 0 0,0 0 0 0 0,-1-1 0 0 0,1 1 0 0 0,0 0 1 0 0,0-1-1 0 0,1 1 0 0 0,-1 0 0 0 0,0 0 0 0 0,1-2 1 0 0,5-21 614 0 0,-3 18-648 0 0,0-1 1 0 0,0 1-1 0 0,1-1 1 0 0,0 1-1 0 0,0 0 1 0 0,1 1-1 0 0,0-1 1 0 0,0 1-1 0 0,0 0 1 0 0,9-7-1 0 0,-5 6-52 0 0,0 0 0 0 0,1 0 1 0 0,0 1-1 0 0,0 0 0 0 0,0 1 1 0 0,17-5-1 0 0,-14 6-34 0 0,1 0 1 0 0,-1 1-1 0 0,1 0 1 0 0,0 1 0 0 0,-1 0-1 0 0,1 1 1 0 0,0 1-1 0 0,-1 0 1 0 0,1 1-1 0 0,0 1 1 0 0,21 6-1 0 0,-25-5-22 0 0,0 0 0 0 0,0 1 0 0 0,-1 0-1 0 0,0 0 1 0 0,1 1 0 0 0,-2 0-1 0 0,1 1 1 0 0,-1 0 0 0 0,9 10 0 0 0,-12-12 8 0 0,-1 1 1 0 0,0-1 0 0 0,0 1 0 0 0,0 0-1 0 0,-1 0 1 0 0,0 1 0 0 0,0-1 0 0 0,0 1-1 0 0,-1-1 1 0 0,0 1 0 0 0,0 0 0 0 0,-1 0 0 0 0,0 0-1 0 0,0 14 1 0 0,-1-9 18 0 0,-1 1 0 0 0,0 0 0 0 0,-1 0-1 0 0,-1-1 1 0 0,0 1 0 0 0,-6 15 0 0 0,5-19 23 0 0,1 0 0 0 0,-2-1 0 0 0,1 1 0 0 0,-1-1 0 0 0,-1 0 0 0 0,1-1 1 0 0,-1 1-1 0 0,-1-1 0 0 0,-8 8 0 0 0,9-10-9 0 0,-1-1 0 0 0,1 1 0 0 0,-1-1 0 0 0,0-1 0 0 0,-1 1 1 0 0,1-1-1 0 0,0-1 0 0 0,-1 1 0 0 0,-12 1 0 0 0,0 0-33 0 0,0-2 0 0 0,-32 0 0 0 0,47-2-47 0 0,-1 0-1 0 0,1-1 0 0 0,-1 1 0 0 0,1-1 0 0 0,-1-1 1 0 0,1 1-1 0 0,0-1 0 0 0,0 1 0 0 0,-1-2 1 0 0,1 1-1 0 0,1 0 0 0 0,-1-1 0 0 0,0 0 1 0 0,0 0-1 0 0,1-1 0 0 0,0 1 0 0 0,0-1 0 0 0,0 0 1 0 0,-4-4-1 0 0,4 2-408 0 0,1 1 1 0 0,-1-1-1 0 0,1 0 1 0 0,0 0-1 0 0,0 0 0 0 0,1 0 1 0 0,0-1-1 0 0,0 1 1 0 0,0-1-1 0 0,1 1 1 0 0,0-1-1 0 0,0 1 1 0 0,1-1-1 0 0,0 0 0 0 0,1-9 1 0 0,3-13-1888 0 0</inkml:trace>
</inkml:ink>
</file>

<file path=ppt/ink/ink6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3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55 382 520 0 0,'0'0'378'0'0,"-1"1"-1"0"0,1-1 1 0 0,-1 0-1 0 0,1 0 1 0 0,-1 0 0 0 0,0 0-1 0 0,1 0 1 0 0,-1 0-1 0 0,1 0 1 0 0,-1-1 0 0 0,1 1-1 0 0,-1 0 1 0 0,0 0-1 0 0,1 0 1 0 0,-1 0 0 0 0,1-1-1 0 0,-1 1 1 0 0,1 0-1 0 0,-1-1 1 0 0,1 1 0 0 0,-1 0-1 0 0,1-1 1 0 0,0 1-1 0 0,-1 0 1 0 0,1-1-1 0 0,-1 1 1 0 0,1-1 0 0 0,0 1-1 0 0,-1-1 1 0 0,1 1-1 0 0,0-1 1 0 0,0 1 0 0 0,-1-1-1 0 0,1-1 191 0 0,0 0 0 0 0,1 0 0 0 0,-1 1 0 0 0,0-1 1 0 0,1 0-1 0 0,-1 1 0 0 0,1-1 0 0 0,-1 1 0 0 0,1-1 0 0 0,0-2 1542 0 0,-7 7-1437 0 0,0 0 0 0 0,0 0 0 0 0,-11 2 0 0 0,19-16-161 0 0,0 3-59 0 0,-5 14-277 0 0,-4 16-43 0 0,6-3-110 0 0,0-16-16 0 0,1 1 0 0 0,-1-1-1 0 0,1 1 1 0 0,0-1 0 0 0,0 1 0 0 0,1-1 0 0 0,-1 1 0 0 0,1-1 0 0 0,0 1 0 0 0,0-1 0 0 0,0 0 0 0 0,0 0 0 0 0,2 4 0 0 0,-2-5-4 0 0,-1-1 1 0 0,1 0 0 0 0,0 0-1 0 0,0 1 1 0 0,0-1 0 0 0,0 0-1 0 0,0 0 1 0 0,0 0 0 0 0,0 0-1 0 0,0 0 1 0 0,0 0 0 0 0,1 0-1 0 0,-1-1 1 0 0,0 1 0 0 0,1 0-1 0 0,-1-1 1 0 0,3 2 0 0 0,-3-2-1 0 0,1 0 0 0 0,-1 0 0 0 0,0 0 0 0 0,1-1 0 0 0,-1 1-1 0 0,0 0 1 0 0,0 0 0 0 0,1-1 0 0 0,-1 1 0 0 0,0-1 0 0 0,0 1 0 0 0,1-1 0 0 0,-1 0 0 0 0,0 1 0 0 0,0-1 0 0 0,0 0 0 0 0,0 0 0 0 0,0 0 0 0 0,0 1 0 0 0,1-3 0 0 0,-2 3-2 0 0,1-1-1 0 0,0 0 1 0 0,-1 0 0 0 0,1 0 0 0 0,-1 0 0 0 0,0 0 0 0 0,1 0 0 0 0,-1 0 0 0 0,0 0-1 0 0,0 0 1 0 0,1 0 0 0 0,-1 0 0 0 0,0 0 0 0 0,0 0 0 0 0,0-1 0 0 0,0 1-1 0 0,0 0 1 0 0,-1 0 0 0 0,1 0 0 0 0,0 0 0 0 0,0 0 0 0 0,-1-1 0 0 0,-11-25 22 0 0,9 22-20 0 0,-2-7 13 0 0,1 0-1 0 0,-1 0 0 0 0,2 0 0 0 0,0-1 1 0 0,0 0-1 0 0,-1-15 0 0 0,2-8-24 0 0,2-36-1 0 0,1 56 6 0 0,0 0-1 0 0,1 0 0 0 0,0 0 0 0 0,1 0 1 0 0,7-19-1 0 0,-8 29 1 0 0,1 1 0 0 0,-1 0 0 0 0,1 0 0 0 0,0 0 0 0 0,0 0 0 0 0,0 0 0 0 0,1 1 0 0 0,4-5 0 0 0,-6 6 1 0 0,1 1 0 0 0,0 0-1 0 0,0 0 1 0 0,0 0-1 0 0,0 0 1 0 0,0 0 0 0 0,0 1-1 0 0,0 0 1 0 0,1-1 0 0 0,-1 1-1 0 0,0 0 1 0 0,1 1 0 0 0,-1-1-1 0 0,6 0 1 0 0,-6 1-1 0 0,1 0 1 0 0,-1 1-1 0 0,1 0 1 0 0,-1-1-1 0 0,0 1 1 0 0,1 0-1 0 0,-1 0 1 0 0,0 1-1 0 0,0-1 1 0 0,1 1-1 0 0,-1 0 1 0 0,0 0-1 0 0,-1 0 1 0 0,1 0-1 0 0,0 0 1 0 0,3 4-1 0 0,3 3-29 0 0,0 1 0 0 0,-1 0 0 0 0,8 13 0 0 0,-3-4-493 0 0,-1 1 1 0 0,14 34 0 0 0,-21-42-1409 0 0,-1 1 0 0 0,0-1 0 0 0,3 19 0 0 0,-5-17-183 0 0,2-2 70 0 0</inkml:trace>
</inkml:ink>
</file>

<file path=ppt/ink/ink6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4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0 512 0 0,'-13'6'2453'0'0,"0"0"-1"0"0,1 1 1 0 0,-21 14-1 0 0,23-12-1343 0 0,1-1 0 0 0,-12 13-1 0 0,7-6-410 0 0,1 1 1 0 0,1 0-1 0 0,0 0 0 0 0,1 2 0 0 0,-11 24 0 0 0,19-36-523 0 0,1-1-1 0 0,0 1 0 0 0,0 0 1 0 0,1 0-1 0 0,0 0 1 0 0,0 1-1 0 0,0-1 0 0 0,1 0 1 0 0,0 10-1 0 0,1-12-95 0 0,0 0 0 0 0,0 0 0 0 0,0 1 0 0 0,0-1 0 0 0,1 0-1 0 0,-1-1 1 0 0,1 1 0 0 0,0 0 0 0 0,0 0 0 0 0,1-1 0 0 0,-1 1 0 0 0,1-1 0 0 0,-1 0-1 0 0,1 0 1 0 0,5 5 0 0 0,0-2-41 0 0,0 0 1 0 0,1-1-1 0 0,0 0 0 0 0,0 0 0 0 0,0 0 1 0 0,0-1-1 0 0,0-1 0 0 0,1 0 1 0 0,17 4-1 0 0,-14-5-59 0 0,0 0-1 0 0,0-1 1 0 0,0 0 0 0 0,0-1-1 0 0,0-1 1 0 0,1 0-1 0 0,12-3 1 0 0,-19 3-1 0 0,0-1 0 0 0,-1-1 0 0 0,1 1 0 0 0,-1-1 0 0 0,1 0 0 0 0,-1-1 1 0 0,0 0-1 0 0,0 0 0 0 0,-1 0 0 0 0,1 0 0 0 0,-1-1 0 0 0,0 0 0 0 0,0 0 0 0 0,0 0 0 0 0,4-8 0 0 0,-5 8 3 0 0,-1 0-1 0 0,-1 1 1 0 0,1-1-1 0 0,-1 0 1 0 0,0 0 0 0 0,0-1-1 0 0,0 1 1 0 0,-1 0 0 0 0,0 0-1 0 0,0-1 1 0 0,0 1-1 0 0,-1-1 1 0 0,0 1 0 0 0,0-1-1 0 0,0 1 1 0 0,0-1-1 0 0,-1 1 1 0 0,0-1 0 0 0,-3-10-1 0 0,-3 0 5 0 0,0 1 0 0 0,0-1 0 0 0,-1 1-1 0 0,-1 1 1 0 0,-1-1 0 0 0,0 2 0 0 0,-1-1-1 0 0,-19-18 1 0 0,24 27 23 0 0,0 1 0 0 0,1 0 1 0 0,-2 0-1 0 0,1 1 0 0 0,0 0 0 0 0,-1 0 0 0 0,1 0 1 0 0,-1 1-1 0 0,0 0 0 0 0,0 0 0 0 0,0 0 0 0 0,0 1 1 0 0,0 0-1 0 0,0 1 0 0 0,0 0 0 0 0,0 0 0 0 0,0 0 1 0 0,-1 1-1 0 0,1 0 0 0 0,-9 3 0 0 0,8-2 8 0 0,0 0-1 0 0,1 0 0 0 0,-1 1 1 0 0,1 1-1 0 0,-1-1 0 0 0,1 1 1 0 0,0 0-1 0 0,1 1 0 0 0,-1 0 1 0 0,1 0-1 0 0,0 0 0 0 0,0 1 0 0 0,0 0 1 0 0,1 0-1 0 0,0 0 0 0 0,0 1 1 0 0,-6 11-1 0 0,9-16-10 0 0,1 1 0 0 0,0-1 0 0 0,0 0 1 0 0,0 1-1 0 0,1-1 0 0 0,-1 1 0 0 0,1-1 0 0 0,-1 1 0 0 0,1 0 0 0 0,0-1 0 0 0,0 1 0 0 0,0-1 0 0 0,0 1 1 0 0,1 3-1 0 0,-1-5-2 0 0,1 0 1 0 0,-1 1 0 0 0,1-1 0 0 0,0 1-1 0 0,-1-1 1 0 0,1 0 0 0 0,0 1-1 0 0,0-1 1 0 0,0 0 0 0 0,0 0 0 0 0,0 0-1 0 0,0 0 1 0 0,1 0 0 0 0,-1 0 0 0 0,0 0-1 0 0,0 0 1 0 0,1-1 0 0 0,-1 1-1 0 0,1 0 1 0 0,-1-1 0 0 0,0 1 0 0 0,1-1-1 0 0,-1 1 1 0 0,1-1 0 0 0,1 1-1 0 0,6 0 19 0 0,-1 0 0 0 0,1-1 0 0 0,-1 0-1 0 0,1 0 1 0 0,-1-1 0 0 0,12-2-1 0 0,51-14 30 0 0,-53 12-50 0 0,23-8-103 0 0,-1-1-1 0 0,0-3 0 0 0,-1-1 0 0 0,66-41 0 0 0,-101 56 18 0 0,24-13-171 0 0,-27 15 122 0 0,1 1 0 0 0,-1-1 0 0 0,1 0 1 0 0,0 1-1 0 0,-1-1 0 0 0,1 1 0 0 0,0 0 0 0 0,-1-1 1 0 0,1 1-1 0 0,0 0 0 0 0,0 0 0 0 0,-1 0 0 0 0,1 0 0 0 0,0 0 1 0 0,1 1-1 0 0,-2-1 46 0 0,-1 1-1 0 0,0-1 1 0 0,1 0 0 0 0,-1 0 0 0 0,0 1-1 0 0,0-1 1 0 0,1 0 0 0 0,-1 0 0 0 0,0 1 0 0 0,0-1-1 0 0,0 0 1 0 0,0 1 0 0 0,1-1 0 0 0,-1 0-1 0 0,0 1 1 0 0,0-1 0 0 0,0 0 0 0 0,0 1 0 0 0,0-1-1 0 0,0 0 1 0 0,0 1 0 0 0,0-1 0 0 0,0 0-1 0 0,0 1 1 0 0,0-1 0 0 0,0 0 0 0 0,0 1-1 0 0,0-1 1 0 0,0 0 0 0 0,0 1 0 0 0,-1 0 0 0 0,-3 11-3664 0 0,-1-4 953 0 0</inkml:trace>
</inkml:ink>
</file>

<file path=ppt/ink/ink6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5.1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48 512 0 0,'-2'1'577'0'0,"0"1"1"0"0,0-1-1 0 0,0 0 0 0 0,0 0 0 0 0,0 0 0 0 0,0 0 1 0 0,0 0-1 0 0,0 0 0 0 0,-1-1 0 0 0,1 1 0 0 0,0-1 1 0 0,0 0-1 0 0,-1 1 0 0 0,-2-1 0 0 0,4 0-407 0 0,0 0 0 0 0,0 0 0 0 0,-1 0 0 0 0,1 0 0 0 0,0 0 0 0 0,-1 0 0 0 0,1-1 0 0 0,0 1 0 0 0,0 0 0 0 0,-1-1-1 0 0,1 1 1 0 0,0-1 0 0 0,0 1 0 0 0,0-1 0 0 0,-1 0 0 0 0,1 1 0 0 0,0-1 0 0 0,0 0 0 0 0,0 0 0 0 0,0 0 0 0 0,0 0 0 0 0,1 0-1 0 0,-1 0 1 0 0,0 0 0 0 0,-1-2 0 0 0,0 0-121 0 0,0-1-1 0 0,0 0 1 0 0,0 1 0 0 0,-1-1-1 0 0,1 1 1 0 0,-1 0-1 0 0,0 0 1 0 0,-6-5 0 0 0,8 7-38 0 0,0 0 1 0 0,1 0 0 0 0,-1 1 0 0 0,0-1-1 0 0,0 0 1 0 0,0 1 0 0 0,0-1 0 0 0,0 1-1 0 0,0-1 1 0 0,0 1 0 0 0,0 0 0 0 0,0-1-1 0 0,0 1 1 0 0,0 0 0 0 0,0-1 0 0 0,0 1 0 0 0,0 0-1 0 0,0 0 1 0 0,0 0 0 0 0,-1 0 0 0 0,1 0-1 0 0,0 0 1 0 0,0 1 0 0 0,0-1 0 0 0,0 0-1 0 0,0 0 1 0 0,0 1 0 0 0,0-1 0 0 0,0 1 0 0 0,0-1-1 0 0,0 1 1 0 0,0-1 0 0 0,0 1 0 0 0,0 0-1 0 0,0-1 1 0 0,1 1 0 0 0,-1 0 0 0 0,-1 1-1 0 0,1 0 9 0 0,0-1-1 0 0,0 0 0 0 0,1 1 0 0 0,-1 0 0 0 0,0-1 0 0 0,1 1 0 0 0,-1-1 0 0 0,1 1 0 0 0,-1 2 1 0 0,1-4-40 0 0,0 0 0 0 0,0 1 0 0 0,0-1 1 0 0,0 0-1 0 0,0 0 0 0 0,0 1 0 0 0,0-1 1 0 0,0 0-1 0 0,0 1 0 0 0,0-1 0 0 0,0 0 1 0 0,1 0-1 0 0,-1 1 0 0 0,0-1 0 0 0,0 0 1 0 0,0 0-1 0 0,0 1 0 0 0,0-1 0 0 0,0 0 1 0 0,1 0-1 0 0,-1 1 0 0 0,0-1 0 0 0,0 0 1 0 0,0 0-1 0 0,0 0 0 0 0,1 0 0 0 0,-1 1 1 0 0,0-1-1 0 0,0 0 0 0 0,1 0 0 0 0,-1 0 0 0 0,0 0 1 0 0,0 0-1 0 0,1 0 0 0 0,-1 1 0 0 0,0-1 1 0 0,0 0-1 0 0,1 0 0 0 0,-1 0 0 0 0,0 0 1 0 0,0 0-1 0 0,1 0 0 0 0,-1 0 0 0 0,0 0 1 0 0,1 0-1 0 0,-1 0 0 0 0,0 0 0 0 0,0-1 1 0 0,1 1-1 0 0,-1 0 0 0 0,0 0 0 0 0,0 0 1 0 0,1 0-1 0 0,-1 0 0 0 0,0 0 0 0 0,0-1 1 0 0,1 1-1 0 0,-1 0 0 0 0,0 0 0 0 0,0 0 1 0 0,1-1-1 0 0,2-1-1387 0 0,0-1 0 0 0,1 0 0 0 0,-1 0 1 0 0,0 0-1 0 0,4-7 0 0 0,-4 6 132 0 0,0 1-380 0 0</inkml:trace>
</inkml:ink>
</file>

<file path=ppt/ink/ink6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5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80 8 0 0,'0'0'68'0'0,"0"0"-1"0"0,-1 0 1 0 0,1 0 0 0 0,0-1-1 0 0,0 1 1 0 0,-1 0 0 0 0,1 0-1 0 0,0 0 1 0 0,-1 0-1 0 0,1 0 1 0 0,0 0 0 0 0,0 0-1 0 0,-1 0 1 0 0,1 0 0 0 0,0 0-1 0 0,-1 0 1 0 0,1 0 0 0 0,0 0-1 0 0,-1 0 1 0 0,1 0 0 0 0,0 0-1 0 0,0 0 1 0 0,-1 1 0 0 0,1-1-1 0 0,0 0 1 0 0,0 0-1 0 0,-1 0 1 0 0,1 0 0 0 0,-1 1-1 0 0,-8 3 2413 0 0,-48 32 5887 0 0,52-33-7734 0 0,3-2-325 0 0,1 0 1 0 0,0-1 0 0 0,-1 1 0 0 0,1-1 0 0 0,0 1 0 0 0,-1-1 0 0 0,1 1 0 0 0,-1-1 0 0 0,1 0-1 0 0,-4 1 1 0 0,6-2-150 0 0,-1 0 0 0 0,0 1 0 0 0,0-1-1 0 0,0 1 1 0 0,0-1 0 0 0,0 0 0 0 0,1 1 0 0 0,-1-1-1 0 0,0 1 1 0 0,1-1 0 0 0,-1 1 0 0 0,0-1-1 0 0,1 1 1 0 0,-1-1 0 0 0,0 1 0 0 0,2-1 0 0 0,34-19 732 0 0,-16 9-591 0 0,32-13 0 0 0,3 1-165 0 0,12-5-16 0 0,-58 25-90 0 0,1 0-1 0 0,-1 1 1 0 0,1 0-1 0 0,-1 1 0 0 0,15-1 1 0 0,-23 2-23 0 0,0 0 0 0 0,0 0 0 0 0,0 1 0 0 0,0-1 0 0 0,-1 0 1 0 0,1 0-1 0 0,0 1 0 0 0,0-1 0 0 0,0 1 0 0 0,0-1 0 0 0,0 1 0 0 0,0-1 0 0 0,0 1 0 0 0,-1 0 0 0 0,1-1 0 0 0,0 1 1 0 0,-1 0-1 0 0,1-1 0 0 0,0 1 0 0 0,-1 0 0 0 0,1 0 0 0 0,-1 0 0 0 0,1 0 0 0 0,-1 0 0 0 0,1-1 0 0 0,-1 1 1 0 0,0 0-1 0 0,1 0 0 0 0,-1 0 0 0 0,0 0 0 0 0,0 0 0 0 0,0 0 0 0 0,0 0 0 0 0,0 1 0 0 0,1 6 49 0 0,-1-1-1 0 0,0 0 0 0 0,-2 12 1 0 0,2-16-31 0 0,-26 155 601 0 0,25-151-612 0 0,0 1 1 0 0,1 0-1 0 0,0-1 0 0 0,0 1 1 0 0,1 0-1 0 0,0-1 0 0 0,0 1 1 0 0,1-1-1 0 0,0 1 0 0 0,0-1 0 0 0,1 0 1 0 0,5 10-1 0 0,-6-13-19 0 0,1 1 1 0 0,-1-1-1 0 0,1 0 1 0 0,0-1-1 0 0,1 1 0 0 0,-1-1 1 0 0,1 1-1 0 0,-1-1 0 0 0,1 0 1 0 0,0 0-1 0 0,0 0 1 0 0,0-1-1 0 0,1 0 0 0 0,-1 1 1 0 0,1-2-1 0 0,-1 1 0 0 0,1 0 1 0 0,0-1-1 0 0,-1 0 0 0 0,8 1 1 0 0,5-1-208 0 0,0 0-1 0 0,-1-1 1 0 0,1-1 0 0 0,-1 0 0 0 0,1-1-1 0 0,-1-1 1 0 0,23-7 0 0 0,-19 3-1577 0 0,33-15 0 0 0,-31 10-1680 0 0,24-16 1 0 0,-24 12 1479 0 0</inkml:trace>
</inkml:ink>
</file>

<file path=ppt/ink/ink6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5.8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377 51 504 0 0,'0'-7'1112'0'0,"1"4"-231"0"0,-1 0 0 0 0,0-1 0 0 0,0 1 0 0 0,0-1 0 0 0,0 1 0 0 0,-1 0 0 0 0,1-1 0 0 0,-1 1 1 0 0,0 0-1 0 0,-2-5 0 0 0,3 8-772 0 0,-1 0 0 0 0,1-1 0 0 0,-1 1 0 0 0,1 0 0 0 0,-1 0 0 0 0,1-1 0 0 0,-1 1 0 0 0,1 0 1 0 0,-1 0-1 0 0,1 0 0 0 0,-1 0 0 0 0,1 0 0 0 0,-1 0 0 0 0,1 0 0 0 0,-1 0 0 0 0,1 0 0 0 0,-1 0 0 0 0,0 0 0 0 0,1 0 0 0 0,-1 0 1 0 0,1 0-1 0 0,-1 1 0 0 0,1-1 0 0 0,-1 0 0 0 0,1 0 0 0 0,-1 1 0 0 0,1-1 0 0 0,-1 1 0 0 0,-16 11 1041 0 0,12-8-794 0 0,-34 30 618 0 0,1 1-1 0 0,-40 50 1 0 0,39-42-524 0 0,31-35-311 0 0,-12 13 185 0 0,0 2 0 0 0,1 0-1 0 0,1 1 1 0 0,-25 44 0 0 0,41-63-309 0 0,0-1 0 0 0,0 1 0 0 0,1-1 0 0 0,0 1 0 0 0,-1-1 0 0 0,2 1-1 0 0,-1 0 1 0 0,0 0 0 0 0,1 4 0 0 0,0-7-43 0 0,0-1-1 0 0,0 1 0 0 0,0-1 0 0 0,1 1 0 0 0,-1-1 0 0 0,1 1 1 0 0,-1-1-1 0 0,1 0 0 0 0,-1 1 0 0 0,1-1 0 0 0,0 0 0 0 0,-1 1 1 0 0,1-1-1 0 0,0 0 0 0 0,0 0 0 0 0,0 0 0 0 0,0 0 0 0 0,0 0 1 0 0,0 0-1 0 0,0 0 0 0 0,1 0 0 0 0,-1 0 0 0 0,0 0 0 0 0,0-1 1 0 0,1 1-1 0 0,-1 0 0 0 0,0-1 0 0 0,1 1 0 0 0,-1-1 0 0 0,1 0 1 0 0,-1 1-1 0 0,1-1 0 0 0,2 0 0 0 0,2 0-695 0 0,0 0 0 0 0,0 0 0 0 0,0-1 0 0 0,0 0 0 0 0,1 0 0 0 0,-1-1 0 0 0,-1 0 0 0 0,1 0 0 0 0,6-3 0 0 0,0 1-1517 0 0,16-7-2720 0 0</inkml:trace>
</inkml:ink>
</file>

<file path=ppt/ink/ink6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6.3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39 232 0 0,'2'-14'2283'0'0,"-2"12"-1532"0"0,0 0 0 0 0,0 0 0 0 0,0 1 0 0 0,0-1 0 0 0,0 0 0 0 0,1 0 0 0 0,-1 0 0 0 0,1 0 1 0 0,-1 1-1 0 0,1-1 0 0 0,1-2 1145 0 0,-10 24 2117 0 0,-17 36-1423 0 0,-19 69 0 0 0,42-119-2491 0 0,1-1 1 0 0,0 1-1 0 0,0 0 1 0 0,0 0-1 0 0,1 0 1 0 0,-1 0-1 0 0,1 0 0 0 0,1 0 1 0 0,-1 0-1 0 0,1 0 1 0 0,1 0-1 0 0,1 6 0 0 0,-2-9-88 0 0,1 1-1 0 0,-1-1 0 0 0,1 0 0 0 0,0 0 0 0 0,0 0 0 0 0,0 0 0 0 0,0 0 0 0 0,0 0 0 0 0,1-1 1 0 0,-1 1-1 0 0,1-1 0 0 0,0 0 0 0 0,0 1 0 0 0,0-1 0 0 0,0 0 0 0 0,0-1 0 0 0,0 1 1 0 0,0-1-1 0 0,0 1 0 0 0,1-1 0 0 0,5 1 0 0 0,1 0-83 0 0,-1-1 1 0 0,1 0-1 0 0,-1-1 0 0 0,1 0 0 0 0,-1 0 1 0 0,1-1-1 0 0,-1 0 0 0 0,0-1 0 0 0,10-2 1 0 0,-3-1-1204 0 0,0 0 0 0 0,-1-1 1 0 0,0-1-1 0 0,19-11 0 0 0,-27 14-1016 0 0,-1-1 0 0 0,12-10 0 0 0,-9 7 671 0 0</inkml:trace>
</inkml:ink>
</file>

<file path=ppt/ink/ink6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8:56.4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37 3049 0 0,'-15'-13'3680'0'0,"-2"3"2554"0"0,-2 1-4346 0 0,4 6-343 0 0,3 2-473 0 0,2 1-248 0 0,5 1 32 0 0,2 1-360 0 0,5 1-304 0 0,3 2-112 0 0,1 0-80 0 0,6 0-184 0 0,1 0-112 0 0,-1 0 104 0 0,4 1-1264 0 0,-1-1-1761 0 0,-2 4-248 0 0</inkml:trace>
</inkml:ink>
</file>

<file path=ppt/ink/ink6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0.5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70 512 0 0,'-20'20'8313'0'0,"5"-10"-5614"0"0,8-8-884 0 0,7-2-1753 0 0,0-1 0 0 0,-1 1 0 0 0,1 0 0 0 0,0 0 0 0 0,0 0-1 0 0,0 0 1 0 0,0-1 0 0 0,0 1 0 0 0,0 0 0 0 0,0 0 0 0 0,-1-1 0 0 0,1 1-1 0 0,0 0 1 0 0,0 0 0 0 0,0 0 0 0 0,0-1 0 0 0,0 1 0 0 0,0 0 0 0 0,0 0-1 0 0,0-1 1 0 0,0 1 0 0 0,0 0 0 0 0,0 0 0 0 0,0 0 0 0 0,0-1 0 0 0,1 1-1 0 0,-1 0 1 0 0,0 0 0 0 0,0 0 0 0 0,0-1 0 0 0,0 1 0 0 0,0 0 0 0 0,1-1 118 0 0,-1 0 0 0 0,0 0 0 0 0,0 1 0 0 0,1-1 1 0 0,-1 0-1 0 0,0 1 0 0 0,1-1 0 0 0,-1 0 0 0 0,1 1 1 0 0,-1-1-1 0 0,1 0 0 0 0,-1 1 0 0 0,1-1 0 0 0,0 1 0 0 0,-1-1 1 0 0,2 0-1 0 0,2 2 2005 0 0,-2 8-1355 0 0,10 225 2486 0 0,-12-229-3308 0 0,2 1 0 0 0,-1 0 0 0 0,0 0 1 0 0,1-1-1 0 0,0 1 0 0 0,0-1 1 0 0,1 1-1 0 0,0-1 0 0 0,0 0 1 0 0,0 0-1 0 0,0 0 0 0 0,1 0 0 0 0,6 5 1 0 0,-10-9-11 0 0,0-1 0 0 0,0 0 1 0 0,0 1-1 0 0,1-1 1 0 0,-1 0-1 0 0,0 0 1 0 0,0 1-1 0 0,0-1 0 0 0,1 0 1 0 0,-1 0-1 0 0,0 0 1 0 0,0 1-1 0 0,1-1 0 0 0,-1 0 1 0 0,0 0-1 0 0,1 0 1 0 0,-1 0-1 0 0,0 1 0 0 0,1-1 1 0 0,-1 0-1 0 0,0 0 1 0 0,0 0-1 0 0,1 0 0 0 0,-1 0 1 0 0,0 0-1 0 0,1 0 1 0 0,0-10-24 0 0,-1 7 49 0 0,5-86-58 0 0,-1-21 4 0 0,-5 98 28 0 0,2 1 0 0 0,-1-1 0 0 0,4-16 0 0 0,-2 22 0 0 0,-1 1 0 0 0,1-1 0 0 0,-1 1-1 0 0,1-1 1 0 0,1 1 0 0 0,-1 0 0 0 0,1 0 0 0 0,6-9 0 0 0,-6 11 1 0 0,0 1 0 0 0,-1-1 0 0 0,1 1 0 0 0,0 0 0 0 0,0 0 0 0 0,0 0 0 0 0,0 1 0 0 0,1-1 0 0 0,-1 1 0 0 0,0-1 0 0 0,1 1 0 0 0,-1 0 0 0 0,1 0-1 0 0,-1 1 1 0 0,1-1 0 0 0,0 1 0 0 0,-1 0 0 0 0,5 0 0 0 0,2 0-4 0 0,0 1 0 0 0,-1 0 0 0 0,1 1 1 0 0,0 0-1 0 0,14 5 0 0 0,-15-4 7 0 0,0 0 0 0 0,0 1 0 0 0,0 0 1 0 0,0 1-1 0 0,-1 0 0 0 0,0 0 0 0 0,0 0 1 0 0,0 1-1 0 0,-1 1 0 0 0,1-1 0 0 0,-2 1 1 0 0,1 1-1 0 0,-1-1 0 0 0,0 1 1 0 0,0 0-1 0 0,-1 0 0 0 0,0 1 0 0 0,-1-1 1 0 0,0 1-1 0 0,0 0 0 0 0,-1 0 0 0 0,4 14 1 0 0,-4-8 17 0 0,0 1 0 0 0,-1-1 0 0 0,0 1 0 0 0,-2 0 0 0 0,1 0 0 0 0,-2-1 0 0 0,-4 31 0 0 0,0-10 4 0 0,5-36-11 0 0,0-2-22 0 0,0 0-1 0 0,0 0 1 0 0,0-1-1 0 0,1 1 1 0 0,-1 0 0 0 0,1 0-1 0 0,0 0 1 0 0,-1 0-1 0 0,1 0 1 0 0,2-3 0 0 0,-2 1-8 0 0,14-43-164 0 0,16-96-1 0 0,-13 47 69 0 0,-16 86 115 0 0,1 0 0 0 0,0 1 0 0 0,1-1 0 0 0,0 1 0 0 0,0 0 0 0 0,8-12 0 0 0,-10 19-5 0 0,0-1-1 0 0,0 1 1 0 0,0-1 0 0 0,0 1 0 0 0,0 0-1 0 0,1 0 1 0 0,-1 0 0 0 0,1 0 0 0 0,-1 0-1 0 0,6-2 1 0 0,-6 3 1 0 0,0 1 0 0 0,0-1 0 0 0,0 0-1 0 0,0 1 1 0 0,0 0 0 0 0,0 0 0 0 0,0-1 0 0 0,0 1-1 0 0,0 0 1 0 0,1 1 0 0 0,-1-1 0 0 0,0 0 0 0 0,0 1-1 0 0,0-1 1 0 0,0 1 0 0 0,0-1 0 0 0,3 3 0 0 0,-2-2-1 0 0,-1 1 0 0 0,1 0 0 0 0,-1 0 0 0 0,1 0 0 0 0,-1 0 0 0 0,0 0 0 0 0,0 0 0 0 0,0 1 0 0 0,4 4 1 0 0,13 27-22 0 0,-15-27 31 0 0,3 10-11 0 0,0 0 1 0 0,-1 1-1 0 0,-1 0 0 0 0,-1 0 0 0 0,-1 1 0 0 0,2 23 0 0 0,1-1 46 0 0,-6-41-44 0 0,0 5-49 0 0,1-1 0 0 0,0 1 0 0 0,0-1 0 0 0,0 1 0 0 0,0-1 1 0 0,1 0-1 0 0,2 5 0 0 0,-3-8-169 0 0,-1 0 1 0 0,1 0 0 0 0,0 0-1 0 0,0 0 1 0 0,0 0-1 0 0,0 0 1 0 0,0-1 0 0 0,0 1-1 0 0,0 0 1 0 0,1-1-1 0 0,-1 1 1 0 0,0-1 0 0 0,0 1-1 0 0,0-1 1 0 0,1 1-1 0 0,-1-1 1 0 0,0 0 0 0 0,0 0-1 0 0,1 1 1 0 0,-1-1 0 0 0,0 0-1 0 0,1 0 1 0 0,-1 0-1 0 0,0-1 1 0 0,0 1 0 0 0,1 0-1 0 0,-1 0 1 0 0,0-1-1 0 0,3 0 1 0 0,6-3-3502 0 0,1 0-697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10.4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74 30 2361 0 0,'-14'-7'3440'0'0,"9"3"-1923"0"0,0 2-1 0 0,-1-1 1 0 0,1 0-1 0 0,0 1 1 0 0,-1 0-1 0 0,0 0 1 0 0,1 1-1 0 0,-11-2 0 0 0,38 12 1365 0 0,47-1-2671 0 0,0-3 0 0 0,83-3 0 0 0,-90-3-620 0 0,-59 1 312 0 0,1 0 0 0 0,0 0 0 0 0,0 1 0 0 0,-1-1 0 0 0,1 1 0 0 0,0 0-1 0 0,-1 0 1 0 0,7 2 0 0 0,-10-3 81 0 0,1 1 0 0 0,0 0-1 0 0,0-1 1 0 0,0 1 0 0 0,0 0-1 0 0,-1 0 1 0 0,1-1 0 0 0,0 1-1 0 0,-1 0 1 0 0,1 0 0 0 0,-1 0-1 0 0,1 0 1 0 0,-1 0 0 0 0,1 0-1 0 0,-1 0 1 0 0,0 0 0 0 0,1 0-1 0 0,-1 0 1 0 0,0 0 0 0 0,0 0-1 0 0,0 0 1 0 0,0 0 0 0 0,0 0-1 0 0,0 0 1 0 0,0 0 0 0 0,0 0-1 0 0,0 0 1 0 0,0 0 0 0 0,0 0-1 0 0,-1 0 1 0 0,1 0 0 0 0,-1 0-1 0 0,1 0 1 0 0,-1 2 0 0 0,-7 15 112 0 0,-1-1 0 0 0,0 0 0 0 0,-13 18 0 0 0,13-22 124 0 0,1 0-1 0 0,0 0 0 0 0,1 1 0 0 0,0-1 0 0 0,1 2 1 0 0,-5 19-1 0 0,10-28-152 0 0,-1 1 1 0 0,1 0-1 0 0,1 0 0 0 0,0 0 0 0 0,0 0 1 0 0,0 0-1 0 0,0 0 0 0 0,1 0 1 0 0,1 0-1 0 0,-1 0 0 0 0,1 0 1 0 0,3 8-1 0 0,-3-10-85 0 0,1 0 0 0 0,0 0-1 0 0,0-1 1 0 0,0 1 0 0 0,0-1 0 0 0,1 1 0 0 0,-1-1-1 0 0,1 0 1 0 0,0-1 0 0 0,0 1 0 0 0,1-1 0 0 0,-1 1-1 0 0,1-1 1 0 0,0 0 0 0 0,10 4 0 0 0,-8-5-290 0 0,0 1 0 0 0,0-1 0 0 0,0 0 0 0 0,1-1 0 0 0,10 1 0 0 0,20-1-5036 0 0,-23-1 2151 0 0</inkml:trace>
</inkml:ink>
</file>

<file path=ppt/ink/ink6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1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210 137 680 0 0,'-1'-1'639'0'0,"-1"-1"1"0"0,1 0-1 0 0,-1 1 0 0 0,0-1 0 0 0,0 1 1 0 0,1 0-1 0 0,-1 0 0 0 0,0 0 0 0 0,0 0 0 0 0,0 0 1 0 0,-1 0-1 0 0,1 0 0 0 0,0 0 0 0 0,0 1 1 0 0,0-1-1 0 0,-1 1 0 0 0,1 0 0 0 0,-3 0 0 0 0,2 0-295 0 0,0 1-1 0 0,0-1 1 0 0,1 1-1 0 0,-1 0 1 0 0,0 0-1 0 0,1 1 1 0 0,-1-1-1 0 0,1 0 0 0 0,-1 1 1 0 0,1 0-1 0 0,0-1 1 0 0,-1 1-1 0 0,1 0 1 0 0,-2 3-1 0 0,-2 1-119 0 0,1 1-1 0 0,0 0 1 0 0,0 0-1 0 0,1 1 1 0 0,0-1 0 0 0,0 1-1 0 0,0 0 1 0 0,1 0-1 0 0,1 0 1 0 0,-1 1-1 0 0,1-1 1 0 0,1 1 0 0 0,-1-1-1 0 0,1 1 1 0 0,1-1-1 0 0,0 10 1 0 0,1-2-137 0 0,0-1 0 0 0,1 0-1 0 0,0 1 1 0 0,1-1 0 0 0,1 0 0 0 0,0-1 0 0 0,2 1 0 0 0,7 16-1 0 0,-9-24-103 0 0,0 0 0 0 0,0-1-1 0 0,1 1 1 0 0,0-1 0 0 0,0 0-1 0 0,1 0 1 0 0,0-1 0 0 0,0 1-1 0 0,0-1 1 0 0,1 0 0 0 0,-1-1-1 0 0,15 7 1 0 0,-17-9-30 0 0,0 0 1 0 0,1 0-1 0 0,-1-1 0 0 0,0 1 0 0 0,0-1 1 0 0,1 0-1 0 0,-1-1 0 0 0,1 1 0 0 0,-1-1 1 0 0,1 0-1 0 0,-1 0 0 0 0,0 0 1 0 0,1-1-1 0 0,-1 1 0 0 0,1-1 0 0 0,-1 0 1 0 0,0 0-1 0 0,1-1 0 0 0,-1 1 0 0 0,0-1 1 0 0,0 0-1 0 0,0 0 0 0 0,0-1 1 0 0,6-4-1 0 0,-1-1-90 0 0,1-1 0 0 0,-2 0 0 0 0,1 0 1 0 0,-1-1-1 0 0,-1 0 0 0 0,1-1 0 0 0,-2 1 0 0 0,1-1 1 0 0,-2-1-1 0 0,1 1 0 0 0,-2-1 0 0 0,0 0 0 0 0,0 0 0 0 0,-1 0 1 0 0,0-1-1 0 0,1-17 0 0 0,1-80 199 0 0,-6 92-46 0 0,0 0-1 0 0,-1 0 1 0 0,-1 0 0 0 0,-5-18-1 0 0,6 31 1 0 0,1 0-1 0 0,-1 0 1 0 0,0 0 0 0 0,0 1 0 0 0,-1-1-1 0 0,1 1 1 0 0,-1 0 0 0 0,0 0 0 0 0,0 0-1 0 0,0 0 1 0 0,-1 0 0 0 0,1 1-1 0 0,-1-1 1 0 0,-7-4 0 0 0,6 5 23 0 0,0 1 0 0 0,0-1 0 0 0,0 1-1 0 0,-1 0 1 0 0,1 0 0 0 0,-1 1 0 0 0,1 0 0 0 0,-1 0 0 0 0,0 0 0 0 0,1 1 0 0 0,-1-1 0 0 0,-10 2 0 0 0,5 0 52 0 0,0 1 1 0 0,1 1-1 0 0,-1-1 1 0 0,0 2-1 0 0,1-1 1 0 0,0 1-1 0 0,0 1 0 0 0,0 0 1 0 0,0 0-1 0 0,1 1 1 0 0,-1 1-1 0 0,2-1 1 0 0,-14 14-1 0 0,8-7 58 0 0,0 2-1 0 0,2 0 1 0 0,-1 0 0 0 0,2 2-1 0 0,0-1 1 0 0,-15 34-1 0 0,21-40-101 0 0,1 0 0 0 0,1 0 0 0 0,0 0 0 0 0,0 1 0 0 0,1-1 0 0 0,0 1 0 0 0,1 0 0 0 0,0-1-1 0 0,1 1 1 0 0,0 0 0 0 0,2 12 0 0 0,-1-17-43 0 0,0 0 0 0 0,0 0 1 0 0,1 0-1 0 0,0 0 0 0 0,1 0 0 0 0,-1 0 0 0 0,1 0 0 0 0,0-1 0 0 0,0 0 0 0 0,1 1 0 0 0,0-1 1 0 0,0 0-1 0 0,0-1 0 0 0,0 1 0 0 0,1-1 0 0 0,-1 1 0 0 0,1-2 0 0 0,0 1 0 0 0,1 0 0 0 0,5 2 1 0 0,2 0-35 0 0,0-1 0 0 0,0 0 0 0 0,0-2 0 0 0,0 1 0 0 0,1-1 0 0 0,0-1 0 0 0,-1-1 0 0 0,1 0 0 0 0,0 0 0 0 0,13-2 0 0 0,-19 0-36 0 0,0 0 0 0 0,0-1-1 0 0,-1 0 1 0 0,1 0 0 0 0,-1-1 0 0 0,1 1-1 0 0,-1-1 1 0 0,0-1 0 0 0,0 0 0 0 0,-1 0-1 0 0,1 0 1 0 0,-1-1 0 0 0,0 0 0 0 0,0 0-1 0 0,0 0 1 0 0,6-9 0 0 0,-5 6-44 0 0,0 0 0 0 0,-1-1 0 0 0,0 0 0 0 0,-1 0-1 0 0,0-1 1 0 0,0 1 0 0 0,-1-1 0 0 0,0 0 0 0 0,-1 0 0 0 0,0-1 0 0 0,2-13 0 0 0,-3-6 105 0 0,-1 0 0 0 0,-4-41 0 0 0,-1-5 163 0 0,3 68 176 0 0,-2 15-207 0 0,-2 13 30 0 0,1 11-26 0 0,3 1-1 0 0,0-1 1 0 0,5 40-1 0 0,-2-50-81 0 0,0 0 1 0 0,10 39-1 0 0,-9-53-68 0 0,-1 1-1 0 0,1 0 0 0 0,0-1 1 0 0,1 1-1 0 0,0-1 0 0 0,0 0 1 0 0,0-1-1 0 0,1 1 0 0 0,0-1 1 0 0,10 10-1 0 0,-14-14-61 0 0,1-1-1 0 0,0 1 1 0 0,0-1 0 0 0,0 0-1 0 0,0 0 1 0 0,0 0 0 0 0,0 0-1 0 0,0 0 1 0 0,0 0 0 0 0,0 0-1 0 0,0-1 1 0 0,0 1 0 0 0,1-1-1 0 0,-1 1 1 0 0,0-1 0 0 0,1 0-1 0 0,-1 0 1 0 0,0 0 0 0 0,0 0 0 0 0,1 0-1 0 0,-1-1 1 0 0,0 1 0 0 0,0-1-1 0 0,1 0 1 0 0,-1 1 0 0 0,0-1-1 0 0,4-2 1 0 0,1-2-1618 0 0,1 1-1 0 0,-1-2 1 0 0,0 1-1 0 0,-1-1 1 0 0,12-12 0 0 0,-8 5-2197 0 0</inkml:trace>
</inkml:ink>
</file>

<file path=ppt/ink/ink6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1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91 2048 0 0,'-3'-14'2069'0'0,"-6"-30"2377"0"0,8 41-4188 0 0,0 1 0 0 0,0 0-1 0 0,1 0 1 0 0,-1 0 0 0 0,-1-1 0 0 0,1 1 0 0 0,0 1 0 0 0,0-1 0 0 0,-1 0 0 0 0,1 0 0 0 0,-1 0 0 0 0,0 1 0 0 0,1-1 0 0 0,-1 1-1 0 0,-3-3 1 0 0,2 5 2221 0 0,5 4-1295 0 0,2 6 110 0 0,6 9-788 0 0,0 1 0 0 0,-2 0-1 0 0,-1 1 1 0 0,0 0 0 0 0,-2 0-1 0 0,0 1 1 0 0,2 30 0 0 0,-4 164 850 0 0,-4-125-582 0 0,-5 98-295 0 0,1-91-587 0 0,13 156 0 0 0,-7-246-10 0 0,0 8-413 0 0,2-1 0 0 0,5 22 0 0 0,-7-34-41 0 0,0 0 1 0 0,1 1-1 0 0,0-1 0 0 0,0 0 0 0 0,0 0 0 0 0,0 0 0 0 0,1 0 0 0 0,-1 0 1 0 0,1-1-1 0 0,0 1 0 0 0,0-1 0 0 0,0 0 0 0 0,6 4 0 0 0,-1-1-1977 0 0</inkml:trace>
</inkml:ink>
</file>

<file path=ppt/ink/ink6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2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8 131 2080 0 0,'-7'6'9772'0'0,"20"-2"-7175"0"0,24 0-1496 0 0,-25-4-965 0 0,0-1 0 0 0,0 0 0 0 0,0-1 0 0 0,0-1 0 0 0,18-5 0 0 0,-12 3-109 0 0,23-4 0 0 0,-27 7-40 0 0,0 0 0 0 0,0 1 1 0 0,0 1-1 0 0,27 2 0 0 0,-36-1 15 0 0,-1 0-1 0 0,0 0 1 0 0,1 0-1 0 0,-1 1 1 0 0,0-1 0 0 0,0 1-1 0 0,0 0 1 0 0,0 0-1 0 0,0 0 1 0 0,0 1-1 0 0,-1 0 1 0 0,1-1 0 0 0,-1 1-1 0 0,1 0 1 0 0,-1 1-1 0 0,0-1 1 0 0,-1 1-1 0 0,1-1 1 0 0,3 6 0 0 0,-3 0 55 0 0,1-1 0 0 0,-1 1 0 0 0,-1 0 0 0 0,0 0 1 0 0,0 0-1 0 0,0 0 0 0 0,-2 0 0 0 0,1 0 1 0 0,-1 11-1 0 0,0-8 181 0 0,1 1 0 0 0,0 0 0 0 0,1-1 0 0 0,3 14 1 0 0,-4-22-223 0 0,0-1 1 0 0,0 0 0 0 0,1 0 0 0 0,-1 0 0 0 0,1 0 0 0 0,0 0 0 0 0,0 0 0 0 0,0-1 0 0 0,0 1-1 0 0,0-1 1 0 0,1 1 0 0 0,-1-1 0 0 0,1 0 0 0 0,-1 0 0 0 0,1 0 0 0 0,0 0 0 0 0,3 1 0 0 0,0 0-40 0 0,1 0 0 0 0,-1-1 1 0 0,1 0-1 0 0,0-1 0 0 0,0 1 1 0 0,0-1-1 0 0,9 0 0 0 0,-10-1 13 0 0,0 0 0 0 0,1-1 0 0 0,-1 0 0 0 0,0 0 0 0 0,1-1 0 0 0,-1 0 0 0 0,0 0 0 0 0,0 0 0 0 0,0 0 0 0 0,10-7 0 0 0,1-2-20 0 0,0 0 1 0 0,17-16 0 0 0,-20 15 28 0 0,0 0 1 0 0,-1-1 0 0 0,0-1-1 0 0,-1 0 1 0 0,0-1 0 0 0,9-16-1 0 0,-16 22 8 0 0,0-1 0 0 0,0 0 0 0 0,-1 0 0 0 0,-1-1 0 0 0,0 1 0 0 0,0-1 0 0 0,-1 0 0 0 0,0 0 0 0 0,0 0 0 0 0,-2 0 0 0 0,0-16 0 0 0,0 23 3 0 0,0 1-1 0 0,0-1 1 0 0,-1 1 0 0 0,0 0 0 0 0,1-1-1 0 0,-1 1 1 0 0,0 0 0 0 0,-1 0 0 0 0,1-1-1 0 0,-1 1 1 0 0,1 0 0 0 0,-1 0 0 0 0,0 1-1 0 0,0-1 1 0 0,0 0 0 0 0,0 1 0 0 0,-1-1 0 0 0,1 1-1 0 0,-1 0 1 0 0,0-1 0 0 0,-4-2 0 0 0,3 3 47 0 0,0 1 0 0 0,0-1 0 0 0,0 1 0 0 0,0-1 0 0 0,0 1 0 0 0,-1 0 0 0 0,1 1 0 0 0,0-1 1 0 0,-1 1-1 0 0,1 0 0 0 0,0 0 0 0 0,-1 0 0 0 0,1 0 0 0 0,0 1 0 0 0,-1 0 0 0 0,-5 2 0 0 0,3-1 93 0 0,1 1-1 0 0,0-1 0 0 0,0 2 1 0 0,0-1-1 0 0,0 1 0 0 0,1-1 1 0 0,-1 2-1 0 0,1-1 0 0 0,-9 9 1 0 0,-2 6 501 0 0,-19 27-1 0 0,24-30-369 0 0,-1 0 38 0 0,1 0 0 0 0,1 1 0 0 0,0 1 0 0 0,1 0 1 0 0,2 0-1 0 0,-10 30 0 0 0,14-37-254 0 0,1-1 1 0 0,0 1 0 0 0,1 0-1 0 0,0 0 1 0 0,1 0 0 0 0,0 0-1 0 0,0 0 1 0 0,1 0-1 0 0,1 0 1 0 0,0 0 0 0 0,0-1-1 0 0,1 1 1 0 0,6 14-1 0 0,-3-13-156 0 0,0 0 0 0 0,1 0 0 0 0,0 0 0 0 0,1-1 0 0 0,0 0 0 0 0,1 0 0 0 0,0-1 0 0 0,1 0 0 0 0,0-1 0 0 0,1 0 0 0 0,-1 0 0 0 0,2-1 0 0 0,-1-1 0 0 0,1 0 0 0 0,0-1 0 0 0,1 0-1 0 0,24 8 1 0 0,-32-13-193 0 0,-1 0-1 0 0,0 0 1 0 0,1-1-1 0 0,-1 0 1 0 0,1 1-1 0 0,-1-2 0 0 0,1 1 1 0 0,-1-1-1 0 0,1 1 1 0 0,-1-1-1 0 0,1 0 1 0 0,5-3-1 0 0,-1 0-1244 0 0,1-1-1 0 0,-1 0 1 0 0,0 0-1 0 0,10-8 1 0 0,-1-1-2269 0 0</inkml:trace>
</inkml:ink>
</file>

<file path=ppt/ink/ink6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2.5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21 1296 0 0,'-2'-2'660'0'0,"0"0"-1"0"0,0 0 1 0 0,0 1-1 0 0,-1-1 1 0 0,1 0-1 0 0,-1 1 1 0 0,1-1-1 0 0,-1 1 1 0 0,1 0-1 0 0,-1 0 0 0 0,0 0 1 0 0,0 0-1 0 0,-5-1 1 0 0,7 2-504 0 0,0 0 1 0 0,-1 0-1 0 0,1 1 1 0 0,0-1-1 0 0,0 0 1 0 0,-1 0-1 0 0,1 1 0 0 0,0-1 1 0 0,0 1-1 0 0,-1-1 1 0 0,1 1-1 0 0,0 0 1 0 0,0-1-1 0 0,0 1 0 0 0,0 0 1 0 0,0 0-1 0 0,0 0 1 0 0,0 0-1 0 0,0 0 1 0 0,0 0-1 0 0,0 0 1 0 0,1 0-1 0 0,-1 0 0 0 0,0 0 1 0 0,1 0-1 0 0,-1 0 1 0 0,1 1-1 0 0,-1-1 1 0 0,1 0-1 0 0,0 0 0 0 0,-1 1 1 0 0,1 2-1 0 0,-2 7 227 0 0,0 0 0 0 0,1 0-1 0 0,0 1 1 0 0,1 20-1 0 0,9 47 438 0 0,-6-57-589 0 0,30 209 1677 0 0,-20-134-1524 0 0,8 99-17 0 0,-1 15-593 0 0,-15-167-115 0 0,-3-24-119 0 0,-2-13-5 0 0,0 0 0 0 0,1 1 0 0 0,0-1 1 0 0,0 0-1 0 0,1-1 0 0 0,3 10 0 0 0,-5-15 358 0 0,0-1-1 0 0,0 0 1 0 0,0 0 0 0 0,1 0 0 0 0,-1 1-1 0 0,0-1 1 0 0,0 0 0 0 0,0 0-1 0 0,0 0 1 0 0,1 0 0 0 0,-1 1 0 0 0,0-1-1 0 0,0 0 1 0 0,1 0 0 0 0,-1 0 0 0 0,0 0-1 0 0,0 0 1 0 0,0 0 0 0 0,1 0-1 0 0,-1 0 1 0 0,0 0 0 0 0,0 0 0 0 0,1 0-1 0 0,-1 0 1 0 0,0 0 0 0 0,0 0 0 0 0,1 0-1 0 0,-1 0 1 0 0,0 0 0 0 0,0 0-1 0 0,1 0 1 0 0,-1 0 0 0 0,0 0 0 0 0,0 0-1 0 0,1-1 1 0 0,-1 1 0 0 0,0 0 0 0 0,0 0-1 0 0,9-6-2910 0 0,-3-1 1061 0 0</inkml:trace>
</inkml:ink>
</file>

<file path=ppt/ink/ink6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3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1728 0 0,'-2'0'828'0'0,"0"0"0"0"0,0 0 0 0 0,1 0 0 0 0,-1 0-1 0 0,0 0 1 0 0,0 1 0 0 0,0-1 0 0 0,0 1 0 0 0,0-1-1 0 0,0 1 1 0 0,1 0 0 0 0,-1 0 0 0 0,-2 1 0 0 0,3-1-569 0 0,0 0 0 0 0,0 0 1 0 0,0 0-1 0 0,0 1 1 0 0,0-1-1 0 0,1 0 1 0 0,-1 1-1 0 0,1-1 0 0 0,-1 0 1 0 0,1 1-1 0 0,-1-1 1 0 0,1 1-1 0 0,0-1 0 0 0,-1 0 1 0 0,1 1-1 0 0,0-1 1 0 0,0 1-1 0 0,0 2 1 0 0,1 48 2438 0 0,-5 95-1122 0 0,2-129-1527 0 0,1 1-1 0 0,1-1 1 0 0,2 21 0 0 0,-1-33-56 0 0,0 0 1 0 0,0 0-1 0 0,0 0 1 0 0,1 0-1 0 0,0 0 1 0 0,0 0-1 0 0,0 0 1 0 0,1-1-1 0 0,0 1 1 0 0,0-1-1 0 0,0 0 1 0 0,1 0-1 0 0,4 5 1 0 0,-6-8-6 0 0,0 0 0 0 0,0-1 0 0 0,0 1 0 0 0,0 0 0 0 0,0-1 0 0 0,0 0 1 0 0,0 1-1 0 0,1-1 0 0 0,-1 0 0 0 0,1 0 0 0 0,-1-1 0 0 0,0 1 0 0 0,1 0 0 0 0,0-1 0 0 0,-1 1 1 0 0,6-1-1 0 0,-5 0-20 0 0,1-1-1 0 0,0 1 1 0 0,0-1 0 0 0,-1 0 0 0 0,1 0 0 0 0,-1 0 0 0 0,1 0-1 0 0,-1-1 1 0 0,1 0 0 0 0,4-3 0 0 0,0-1-55 0 0,1 0 1 0 0,-1-1-1 0 0,-1 0 0 0 0,1 0 0 0 0,-1-1 1 0 0,0 0-1 0 0,7-13 0 0 0,-9 12 60 0 0,0 0 0 0 0,0-1 0 0 0,-1 0 0 0 0,0 0 0 0 0,-1 0 0 0 0,0 0 0 0 0,2-15 0 0 0,3-74 54 0 0,-7 74 25 0 0,2-76 232 0 0,-3 115 38 0 0,-1 0-280 0 0,1 1 0 0 0,3 25 0 0 0,11 13-67 0 0,1 1 0 0 0,36 77-1 0 0,-35-91-51 0 0,3 8-129 0 0,2 7 140 0 0,55 103 0 0 0,-59-131 46 0 0,-2 0-1 0 0,-2 2 1 0 0,0 0-1 0 0,-2 0 0 0 0,-1 1 1 0 0,9 46-1 0 0,-18-67 22 0 0,4 15 28 0 0,-1 1 0 0 0,-1-1-1 0 0,-1 36 1 0 0,-2-53-22 0 0,0 0 1 0 0,-1 1-1 0 0,-1-1 0 0 0,1 0 0 0 0,-1 0 0 0 0,0 0 1 0 0,-1 0-1 0 0,0 0 0 0 0,0 0 0 0 0,0-1 1 0 0,-1 1-1 0 0,0-1 0 0 0,0 0 0 0 0,0 0 0 0 0,-1-1 1 0 0,-5 6-1 0 0,0-2 53 0 0,1 0-1 0 0,-2-1 1 0 0,1-1-1 0 0,-1 1 1 0 0,0-2 0 0 0,0 1-1 0 0,-1-2 1 0 0,0 0-1 0 0,0 0 1 0 0,0-1 0 0 0,-1 0-1 0 0,1-1 1 0 0,-1-1-1 0 0,0 0 1 0 0,0 0 0 0 0,0-1-1 0 0,0-1 1 0 0,0 0-1 0 0,1-1 1 0 0,-1-1 0 0 0,0 0-1 0 0,-20-6 1 0 0,17 4 33 0 0,0-2 0 0 0,1 0-1 0 0,-1-1 1 0 0,1 0 0 0 0,-24-18 0 0 0,33 21-51 0 0,0-1 0 0 0,0 0 1 0 0,1 0-1 0 0,0-1 0 0 0,0 1 1 0 0,0-1-1 0 0,0 0 0 0 0,1-1 0 0 0,0 1 1 0 0,1-1-1 0 0,-1 1 0 0 0,1-1 1 0 0,1 0-1 0 0,-1 0 0 0 0,-1-9 0 0 0,1-2-44 0 0,1-1-1 0 0,0 0 1 0 0,2 0-1 0 0,0 0 0 0 0,1 0 1 0 0,1 0-1 0 0,0 0 1 0 0,2 1-1 0 0,0-1 0 0 0,1 1 1 0 0,1 0-1 0 0,0 0 1 0 0,2 1-1 0 0,0 0 0 0 0,1 0 1 0 0,0 0-1 0 0,2 1 0 0 0,0 1 1 0 0,0 0-1 0 0,2 1 1 0 0,0 0-1 0 0,0 0 0 0 0,1 2 1 0 0,1 0-1 0 0,20-14 0 0 0,13-1-429 0 0,69-31 0 0 0,-63 37-1769 0 0,-17 10-3154 0 0,-22 8 3684 0 0</inkml:trace>
</inkml:ink>
</file>

<file path=ppt/ink/ink6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4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493 230 512 0 0,'-4'-4'879'0'0,"1"-1"0"0"0,-1 1-1 0 0,1-1 1 0 0,-4-8 0 0 0,5 9-103 0 0,0 0-1 0 0,-1 0 1 0 0,1 0 0 0 0,-1 0-1 0 0,0 0 1 0 0,0 1 0 0 0,-5-5 0 0 0,-4-2 928 0 0,-1 1 0 0 0,-21-12 0 0 0,28 19-1353 0 0,0-1 0 0 0,0 1 0 0 0,0 0 1 0 0,0 0-1 0 0,0 1 0 0 0,-1-1 0 0 0,1 1 0 0 0,-14 0 0 0 0,3 2 280 0 0,0-1 0 0 0,-1 2 0 0 0,-26 5 0 0 0,37-5-475 0 0,0 0 0 0 0,-1 1 1 0 0,1 0-1 0 0,0 0 1 0 0,0 0-1 0 0,0 1 0 0 0,1 0 1 0 0,-1 0-1 0 0,1 1 0 0 0,-8 7 1 0 0,4-2-6 0 0,0 1-1 0 0,1 0 1 0 0,0 0 0 0 0,1 1 0 0 0,1 0 0 0 0,0 1 0 0 0,0 0 0 0 0,1 0 0 0 0,1 0 0 0 0,0 0 0 0 0,1 1-1 0 0,1 0 1 0 0,-4 25 0 0 0,4-15-100 0 0,1 0 1 0 0,0 0-1 0 0,2 0 0 0 0,1 1 1 0 0,1-1-1 0 0,2-1 0 0 0,0 1 1 0 0,8 26-1 0 0,-8-38-55 0 0,0 0 0 0 0,0-1 0 0 0,2 0 0 0 0,-1 0 0 0 0,1 0-1 0 0,1-1 1 0 0,0 0 0 0 0,0 0 0 0 0,1-1 0 0 0,0 0 0 0 0,1 0 0 0 0,0-1 0 0 0,0 0 0 0 0,1-1 0 0 0,0 1-1 0 0,0-2 1 0 0,21 10 0 0 0,-10-7-110 0 0,0-2-1 0 0,1-1 0 0 0,0 0 0 0 0,0-2 1 0 0,0 0-1 0 0,0-1 0 0 0,1-2 1 0 0,33-1-1 0 0,-47-1-60 0 0,1-1 1 0 0,-1 1-1 0 0,0-2 1 0 0,0 1-1 0 0,-1-1 0 0 0,1-1 1 0 0,0 1-1 0 0,-1-1 1 0 0,0-1-1 0 0,0 0 0 0 0,0 0 1 0 0,-1 0-1 0 0,1-1 0 0 0,-1 0 1 0 0,-1-1-1 0 0,9-9 1 0 0,-6 5 40 0 0,0-1 0 0 0,-1 0-1 0 0,-1-1 1 0 0,0 1 0 0 0,-1-1 0 0 0,0-1 0 0 0,-1 1 0 0 0,0-1 0 0 0,5-25 0 0 0,-4-5 182 0 0,-2 0-1 0 0,-2 0 1 0 0,-2-1-1 0 0,-1 1 1 0 0,-14-77 0 0 0,12 97-14 0 0,-2 1 1 0 0,-15-43-1 0 0,18 59 13 0 0,-1 0 0 0 0,0 1 0 0 0,0 0 0 0 0,-1-1 0 0 0,0 1 0 0 0,0 1 0 0 0,0-1 0 0 0,-1 0 0 0 0,0 1 0 0 0,0 0 0 0 0,0 0 0 0 0,-1 1 0 0 0,0-1 0 0 0,-6-3 0 0 0,-4 0 85 0 0,-1 1 0 0 0,1 0 1 0 0,-1 1-1 0 0,0 1 1 0 0,0 1-1 0 0,-1 0 0 0 0,1 2 1 0 0,-28-2-1 0 0,24 4 15 0 0,1 0 1 0 0,-1 2-1 0 0,0 0 1 0 0,1 1-1 0 0,-1 1 0 0 0,-38 14 1 0 0,48-13-95 0 0,-1 0 0 0 0,1 2 0 0 0,0-1-1 0 0,1 1 1 0 0,-1 1 0 0 0,1 0 0 0 0,1 0 0 0 0,-1 1 0 0 0,2 0 0 0 0,-1 0 0 0 0,1 1 0 0 0,-9 14-1 0 0,9-11-106 0 0,1 0 0 0 0,-1 1-1 0 0,2 0 1 0 0,0 0 0 0 0,1 0-1 0 0,0 1 1 0 0,1-1 0 0 0,1 1-1 0 0,-3 28 1 0 0,6-34-158 0 0,0 0 1 0 0,0 0-1 0 0,1 0 0 0 0,1 0 1 0 0,-1 0-1 0 0,1 0 0 0 0,1-1 1 0 0,4 12-1 0 0,-2-8-800 0 0,1-1-1 0 0,0 0 1 0 0,1 0 0 0 0,0-1-1 0 0,12 14 1 0 0,7 3-2174 0 0</inkml:trace>
</inkml:ink>
</file>

<file path=ppt/ink/ink6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5.1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78 512 0 0,'-9'-22'3719'0'0,"3"8"2439"0"0,-12-23-1 0 0,18 36-6079 0 0,0 1 0 0 0,0 0-1 0 0,0 0 1 0 0,-1-1 0 0 0,1 1-1 0 0,0 0 1 0 0,0 0 0 0 0,0 0 0 0 0,0-1-1 0 0,0 1 1 0 0,-1 0 0 0 0,1 0-1 0 0,0 0 1 0 0,0 0 0 0 0,0-1 0 0 0,-1 1-1 0 0,1 0 1 0 0,0 0 0 0 0,0 0-1 0 0,0 0 1 0 0,-1 0 0 0 0,1 0 0 0 0,0 0-1 0 0,0 0 1 0 0,-1 0 0 0 0,1 0-1 0 0,0 0 1 0 0,0 0 0 0 0,0 0 0 0 0,-1 0-1 0 0,1 0 1 0 0,0 0 0 0 0,0 0-1 0 0,-1 0 1 0 0,1 0 0 0 0,0 0 0 0 0,-1 0-1 0 0,-6 9 1313 0 0,-2 13-173 0 0,5-2-835 0 0,1 0 1 0 0,1 0-1 0 0,-1 21 0 0 0,6 62 52 0 0,-3-100-414 0 0,43 393 1249 0 0,-39-360-1252 0 0,29 109-79 0 0,-15-72-326 0 0,-17-69 251 0 0,0 0-1 0 0,-1-1 1 0 0,0 1-1 0 0,1 0 1 0 0,-1-1-1 0 0,-1 1 1 0 0,1 0-1 0 0,-1-1 1 0 0,-1 7-1 0 0,2-10 35 0 0,0 1 0 0 0,0-1 0 0 0,0 0-1 0 0,0 0 1 0 0,-1 1 0 0 0,1-1-1 0 0,0 0 1 0 0,0 0 0 0 0,0 0 0 0 0,-1 0-1 0 0,1 1 1 0 0,0-1 0 0 0,0 0-1 0 0,-1 0 1 0 0,1 0 0 0 0,0 0 0 0 0,0 0-1 0 0,-1 1 1 0 0,1-1 0 0 0,0 0-1 0 0,0 0 1 0 0,-1 0 0 0 0,1 0 0 0 0,0 0-1 0 0,0 0 1 0 0,-1 0 0 0 0,1 0-1 0 0,0 0 1 0 0,0 0 0 0 0,-1 0 0 0 0,1 0-1 0 0,0 0 1 0 0,-1-1 0 0 0,1 1-1 0 0,0 0 1 0 0,0 0 0 0 0,0 0 0 0 0,-1 0-1 0 0,1 0 1 0 0,0 0 0 0 0,0-1 0 0 0,-1 1-1 0 0,1 0 1 0 0,0 0 0 0 0,0 0-1 0 0,0-1 1 0 0,0 1 0 0 0,-1 0 0 0 0,1 0-1 0 0,0 0 1 0 0,0-1 0 0 0,0 1-1 0 0,0 0 1 0 0,0 0 0 0 0,0-1 0 0 0,0 1-1 0 0,-1 0 1 0 0,1 0 0 0 0,0-1-1 0 0,0 1 1 0 0,0 0 0 0 0,0-1 0 0 0,1-12-5816 0 0,0 3 3788 0 0</inkml:trace>
</inkml:ink>
</file>

<file path=ppt/ink/ink6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5.5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31 203 1528 0 0,'-1'-8'2331'0'0,"0"4"-1439"0"0,0 0 0 0 0,0 0-1 0 0,1 0 1 0 0,-1 0 0 0 0,2-7 0 0 0,-1 9-799 0 0,0 0 0 0 0,1 0 0 0 0,0 0 0 0 0,-1 0 0 0 0,1 0 0 0 0,0 0 0 0 0,0 0 0 0 0,0 1 0 0 0,0-1 0 0 0,0 0 0 0 0,1 1 0 0 0,-1-1 0 0 0,0 1 0 0 0,4-3 0 0 0,6-5 173 0 0,0 0 0 0 0,1 1 1 0 0,20-11-1 0 0,42-16 438 0 0,-73 34-674 0 0,27-11 361 0 0,0 1 0 0 0,44-10 1 0 0,-61 18-275 0 0,1 1-1 0 0,-1 0 1 0 0,1 0 0 0 0,-1 2 0 0 0,1-1 0 0 0,-1 2-1 0 0,1-1 1 0 0,0 2 0 0 0,18 3 0 0 0,-26-3-84 0 0,0-1 0 0 0,0 1 0 0 0,0 0 0 0 0,0-1 0 0 0,0 2 0 0 0,0-1 0 0 0,0 0 1 0 0,-1 1-1 0 0,1 0 0 0 0,-1 0 0 0 0,0 0 0 0 0,0 0 0 0 0,0 0 0 0 0,0 1 0 0 0,4 6 0 0 0,-4-5 29 0 0,0 1 0 0 0,-1 0 0 0 0,0 0 0 0 0,0 0 0 0 0,-1 0 0 0 0,0 0 0 0 0,0 0 0 0 0,0 0 0 0 0,0 0 0 0 0,-1 8 0 0 0,-2 5 150 0 0,0 0-1 0 0,-1 0 1 0 0,-1 0 0 0 0,-1 0-1 0 0,-1-1 1 0 0,-9 23-1 0 0,10-30-92 0 0,-1-1 0 0 0,0 0-1 0 0,0 0 1 0 0,-1 0 0 0 0,0-1-1 0 0,-1 0 1 0 0,0-1 0 0 0,0 1-1 0 0,-1-1 1 0 0,0-1 0 0 0,0 0-1 0 0,-1 0 1 0 0,0-1-1 0 0,-14 7 1 0 0,5-4-1 0 0,1-2-1 0 0,-1 0 0 0 0,0-1 1 0 0,-1-1-1 0 0,0 0 1 0 0,1-2-1 0 0,-35 2 1 0 0,47-5-240 0 0,0 0 1 0 0,0-1 0 0 0,0 1-1 0 0,0-1 1 0 0,1-1-1 0 0,-1 0 1 0 0,0 0 0 0 0,0 0-1 0 0,1 0 1 0 0,-1-1 0 0 0,1 0-1 0 0,0-1 1 0 0,0 1 0 0 0,0-1-1 0 0,1-1 1 0 0,-1 1 0 0 0,1-1-1 0 0,0 1 1 0 0,0-2-1 0 0,1 1 1 0 0,-1 0 0 0 0,1-1-1 0 0,0 0 1 0 0,1 0 0 0 0,-1 0-1 0 0,1 0 1 0 0,0-1 0 0 0,1 1-1 0 0,0-1 1 0 0,0 0-1 0 0,0 1 1 0 0,-1-12 0 0 0,2 1-1123 0 0,1-1 0 0 0,0 1 0 0 0,1-1-1 0 0,1 1 1 0 0,1 0 0 0 0,5-21 0 0 0,4-2-735 0 0</inkml:trace>
</inkml:ink>
</file>

<file path=ppt/ink/ink6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5.8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12 125 2889 0 0,'-4'-20'4673'0'0,"2"8"-2852"0"0,0 0 0 0 0,-1-18 1 0 0,2 28-1614 0 0,1-1 1 0 0,0 1 0 0 0,0 0 0 0 0,1 0-1 0 0,-1-1 1 0 0,0 1 0 0 0,1 0-1 0 0,-1 0 1 0 0,1 0 0 0 0,0-1-1 0 0,0 1 1 0 0,-1 0 0 0 0,2 0 0 0 0,-1 0-1 0 0,0 0 1 0 0,0 1 0 0 0,0-1-1 0 0,1 0 1 0 0,2-2 0 0 0,-3 3-84 0 0,0 0 0 0 0,0 1 0 0 0,0-1 0 0 0,0 0 0 0 0,0 1 1 0 0,0-1-1 0 0,0 1 0 0 0,0 0 0 0 0,0-1 0 0 0,1 1 0 0 0,-1 0 1 0 0,0 0-1 0 0,0-1 0 0 0,0 1 0 0 0,1 0 0 0 0,-1 0 0 0 0,0 0 1 0 0,0 1-1 0 0,0-1 0 0 0,2 0 0 0 0,0 1-13 0 0,-1 0 1 0 0,0 0-1 0 0,-1 0 0 0 0,1 0 1 0 0,0 1-1 0 0,0-1 0 0 0,0 0 1 0 0,-1 1-1 0 0,1-1 1 0 0,1 3-1 0 0,3 4 115 0 0,0 0 0 0 0,-1 0 0 0 0,8 17 0 0 0,-12-23-184 0 0,8 19 298 0 0,0 1 0 0 0,10 45-1 0 0,3 50 360 0 0,-16-78-471 0 0,20 196 608 0 0,-19-147-745 0 0,23 115 0 0 0,-22-166-184 0 0,8 35-222 0 0,-13-65 75 0 0,-1 0 1 0 0,1 0-1 0 0,0-1 1 0 0,0 1-1 0 0,1-1 1 0 0,0 0-1 0 0,8 10 1 0 0,-10-14-184 0 0,0 0 0 0 0,0 0 0 0 0,0 0-1 0 0,0 0 1 0 0,0-1 0 0 0,0 1 0 0 0,1-1 0 0 0,-1 0 0 0 0,1 1 0 0 0,-1-1 0 0 0,1 0 0 0 0,-1 0 0 0 0,1-1 0 0 0,-1 1-1 0 0,1-1 1 0 0,0 1 0 0 0,3-1 0 0 0,4 0-2162 0 0</inkml:trace>
</inkml:ink>
</file>

<file path=ppt/ink/ink6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6.1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49 106 1792 0 0,'-20'-22'6555'0'0,"15"17"-4956"0"0,0 0 0 0 0,1 0 0 0 0,-7-9 0 0 0,10 13-1496 0 0,1 1-1 0 0,0-1 1 0 0,-1 1 0 0 0,1-1-1 0 0,0 0 1 0 0,-1 1-1 0 0,1-1 1 0 0,0 0 0 0 0,0 0-1 0 0,0 1 1 0 0,0-1-1 0 0,0 0 1 0 0,0 0 0 0 0,0 1-1 0 0,0-1 1 0 0,0 0 0 0 0,0 1-1 0 0,0-1 1 0 0,0 0-1 0 0,0 0 1 0 0,0 1 0 0 0,1-1-1 0 0,-1 0 1 0 0,1 0-1 0 0,0 0 1 0 0,0-1 0 0 0,0 1-1 0 0,0 0 1 0 0,0 0 0 0 0,0 0-1 0 0,0 0 1 0 0,0 0 0 0 0,1 0-1 0 0,-1 0 1 0 0,0 1 0 0 0,3-2-1 0 0,4-1 101 0 0,0 0 0 0 0,1 1 0 0 0,11-2 0 0 0,-14 3 3 0 0,11-3-46 0 0,1 1 0 0 0,0 1 0 0 0,0 1 0 0 0,0 0 0 0 0,0 2 0 0 0,0 0 1 0 0,-1 1-1 0 0,28 6 0 0 0,-36-6-133 0 0,-1 1-1 0 0,0-1 1 0 0,0 2 0 0 0,0-1 0 0 0,0 1-1 0 0,0 1 1 0 0,-1-1 0 0 0,0 1 0 0 0,0 0-1 0 0,0 1 1 0 0,0 0 0 0 0,-1 0 0 0 0,0 0-1 0 0,-1 1 1 0 0,1 0 0 0 0,-1 0 0 0 0,0 0-1 0 0,-1 1 1 0 0,6 11 0 0 0,-3 0 35 0 0,-1 0 0 0 0,-1 1 0 0 0,0-1 0 0 0,3 32 0 0 0,-1 81 461 0 0,-6-100-332 0 0,-2 16 112 0 0,0-34-237 0 0,0 0 0 0 0,2 0-1 0 0,-1 0 1 0 0,4 16 0 0 0,-4-28-89 0 0,1 0 1 0 0,-1-1-1 0 0,1 1 0 0 0,-1-1 0 0 0,1 1 0 0 0,-1-1 0 0 0,1 1 0 0 0,0-1 1 0 0,0 0-1 0 0,0 1 0 0 0,0-1 0 0 0,0 0 0 0 0,0 0 0 0 0,0 1 0 0 0,0-1 1 0 0,0 0-1 0 0,1 0 0 0 0,-1 0 0 0 0,0 0 0 0 0,1-1 0 0 0,-1 1 1 0 0,1 0-1 0 0,-1-1 0 0 0,1 1 0 0 0,-1 0 0 0 0,1-1 0 0 0,-1 0 0 0 0,1 1 1 0 0,2-1-1 0 0,-1 0-141 0 0,0 0 0 0 0,1 0 0 0 0,-1-1 0 0 0,1 1 0 0 0,-1-1 0 0 0,1 0 0 0 0,-1 0 0 0 0,0 0 0 0 0,0 0 0 0 0,1-1 1 0 0,-1 1-1 0 0,4-4 0 0 0,23-15-3152 0 0,-15 8 1133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0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91 512 0 0,'-81'2'18840'0'0,"80"-2"-18714"0"0,0-1 0 0 0,0 1 1 0 0,0 0-1 0 0,1-1 0 0 0,-1 1 0 0 0,0-1 0 0 0,0 1 0 0 0,1-1 1 0 0,-1 1-1 0 0,0-1 0 0 0,1 1 0 0 0,-1-1 0 0 0,1 0 0 0 0,-1 1 0 0 0,1-1 1 0 0,-1 0-1 0 0,1 0 0 0 0,-1 1 0 0 0,1-1 0 0 0,0 0 0 0 0,-1 0 1 0 0,1 0-1 0 0,0 1 0 0 0,0-1 0 0 0,-1-1 0 0 0,1 0 57 0 0,-1 0 0 0 0,1-1 0 0 0,-1 1 0 0 0,1 0 1 0 0,0 0-1 0 0,0-1 0 0 0,0 1 0 0 0,0-4 0 0 0,1 4-128 0 0,0 0 1 0 0,0 0 0 0 0,0 1-1 0 0,0-1 1 0 0,0 0 0 0 0,1 0-1 0 0,-1 1 1 0 0,0-1 0 0 0,1 1-1 0 0,-1-1 1 0 0,1 1-1 0 0,0-1 1 0 0,-1 1 0 0 0,1 0-1 0 0,0 0 1 0 0,0 0 0 0 0,0 0-1 0 0,0 0 1 0 0,0 0 0 0 0,3 0-1 0 0,5-2 46 0 0,1 1-1 0 0,18-3 1 0 0,-22 4-56 0 0,36-4 66 0 0,61 0-1 0 0,-89 5-97 0 0,1 1-1 0 0,0 0 1 0 0,0 1-1 0 0,0 1 1 0 0,-1 1-1 0 0,0 0 1 0 0,18 8-1 0 0,-27-10-4 0 0,-1 1 0 0 0,0 0 0 0 0,0 0 0 0 0,0 1 0 0 0,0-1 0 0 0,0 1 0 0 0,-1 0-1 0 0,0 0 1 0 0,0 1 0 0 0,0-1 0 0 0,0 1 0 0 0,-1 0 0 0 0,1 0 0 0 0,-1 0 0 0 0,0 1 0 0 0,-1-1 0 0 0,4 11 0 0 0,-4-8 21 0 0,0 0 0 0 0,0 1 1 0 0,-1-1-1 0 0,0 1 1 0 0,-1 0-1 0 0,0-1 1 0 0,0 1-1 0 0,-1-1 1 0 0,0 1-1 0 0,-1-1 1 0 0,-4 16-1 0 0,-6 13 46 0 0,-2 0-1 0 0,-2-1 1 0 0,-1-1-1 0 0,-2-1 1 0 0,-1 0 0 0 0,-1-1-1 0 0,-2-2 1 0 0,-44 48-1 0 0,65-77-73 0 0,-8 7 14 0 0,1 1 0 0 0,0 0 0 0 0,0 1 0 0 0,1 0 1 0 0,1 1-1 0 0,-13 23 0 0 0,20-34-14 0 0,-1 0-1 0 0,1 0 1 0 0,-1 0 0 0 0,1-1 0 0 0,0 1 0 0 0,0 0-1 0 0,-1 0 1 0 0,1 0 0 0 0,0 0 0 0 0,0 0-1 0 0,0 0 1 0 0,0 0 0 0 0,0 0 0 0 0,0-1 0 0 0,0 1-1 0 0,0 0 1 0 0,1 0 0 0 0,-1 0 0 0 0,0 0-1 0 0,0 0 1 0 0,1 0 0 0 0,-1-1 0 0 0,1 1 0 0 0,-1 0-1 0 0,1 0 1 0 0,-1 0 0 0 0,1-1 0 0 0,-1 1-1 0 0,1 0 1 0 0,0-1 0 0 0,-1 1 0 0 0,1 0 0 0 0,0-1-1 0 0,-1 1 1 0 0,1-1 0 0 0,0 1 0 0 0,0-1-1 0 0,0 0 1 0 0,-1 1 0 0 0,1-1 0 0 0,0 0 0 0 0,2 1-1 0 0,3 0 2 0 0,1 0 0 0 0,-1 0 1 0 0,1-1-1 0 0,13-1 0 0 0,-14 1-1 0 0,102-8-42 0 0,35-1-322 0 0,-36 18-1304 0 0,-26 0-4633 0 0,-55-8 1488 0 0,-14-1 1754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10.5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 1136 0 0,'0'-1'9018'0'0,"4"3"-7986"0"0,3 0-63 0 0,2 1-273 0 0,2 4-592 0 0,-1-1-192 0 0,-1 0-104 0 0,2 1-2465 0 0,0-2 1737 0 0</inkml:trace>
</inkml:ink>
</file>

<file path=ppt/ink/ink6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6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23 2457 0 0,'-39'-18'11831'0'0,"39"18"-11779"0"0,0 0-1 0 0,0 0 0 0 0,0 0 0 0 0,0 0 0 0 0,0 0 0 0 0,0 0 0 0 0,0 0 1 0 0,0 0-1 0 0,0 0 0 0 0,0 0 0 0 0,1 0 0 0 0,-1 0 0 0 0,0 0 1 0 0,0 0-1 0 0,0 0 0 0 0,0 0 0 0 0,0 0 0 0 0,0 0 0 0 0,0 0 1 0 0,0-1-1 0 0,0 1 0 0 0,0 0 0 0 0,0 0 0 0 0,0 0 0 0 0,0 0 1 0 0,0 0-1 0 0,0 0 0 0 0,0 0 0 0 0,0 0 0 0 0,1 0 0 0 0,-1 0 0 0 0,0 0 1 0 0,0 0-1 0 0,0 0 0 0 0,0 0 0 0 0,0 0 0 0 0,0 0 0 0 0,0 0 1 0 0,0-1-1 0 0,0 1 0 0 0,0 0 0 0 0,0 0 0 0 0,0 0 0 0 0,0 0 1 0 0,0 0-1 0 0,0 0 0 0 0,0 0 0 0 0,0 0 0 0 0,0 0 0 0 0,0 0 0 0 0,0 0 1 0 0,0 0-1 0 0,0 0 0 0 0,0 0 0 0 0,0-1 0 0 0,-1 1 0 0 0,1 0 1 0 0,0 0-1 0 0,0 0 0 0 0,0 0 0 0 0,12-1 722 0 0,14 0-890 0 0,-16 2-416 0 0,0 1 1 0 0,19 4-1 0 0,18 10-6573 0 0,-29-8 4915 0 0</inkml:trace>
</inkml:ink>
</file>

<file path=ppt/ink/ink6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7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12 202 512 0 0,'-1'-2'523'0'0,"0"1"-1"0"0,1-1 1 0 0,-1 0-1 0 0,0 1 1 0 0,1-1 0 0 0,-1 0-1 0 0,1 0 1 0 0,-1-3-1 0 0,1-9 7982 0 0,-3 19-4859 0 0,1 18-1050 0 0,2 11-964 0 0,9 60 0 0 0,-5-75-1451 0 0,0-1 0 0 0,1 0 0 0 0,0 1 0 0 0,15 29 0 0 0,-6-28-60 0 0,-13-19-111 0 0,0 0 0 0 0,0 0 1 0 0,-1 0-1 0 0,1 0 0 0 0,0 0 0 0 0,0 0 1 0 0,1-1-1 0 0,-1 1 0 0 0,0 0 1 0 0,0-1-1 0 0,0 1 0 0 0,0-1 0 0 0,1 1 1 0 0,-1-1-1 0 0,2 1 0 0 0,-2-1-4 0 0,-1-1-1 0 0,0 1 1 0 0,1 0-1 0 0,-1-1 1 0 0,0 1-1 0 0,0 0 1 0 0,1-1 0 0 0,-1 1-1 0 0,0-1 1 0 0,0 1-1 0 0,1 0 1 0 0,-1-1-1 0 0,0 1 1 0 0,0-1-1 0 0,0 1 1 0 0,0-1-1 0 0,0 1 1 0 0,0-1-1 0 0,0 1 1 0 0,0-1 0 0 0,0 1-1 0 0,0 0 1 0 0,0-2-1 0 0,0-16-42 0 0,0 14 19 0 0,-1-9 46 0 0,0 0-1 0 0,-4-15 0 0 0,3 15-15 0 0,0 0-1 0 0,0-16 1 0 0,2 26-13 0 0,-1-23 8 0 0,2 1 0 0 0,0-1 0 0 0,2 1 0 0 0,6-27 0 0 0,-7 46-6 0 0,-1-1 1 0 0,2 1-1 0 0,-1 0 0 0 0,1 0 1 0 0,-1 0-1 0 0,2 0 1 0 0,-1 0-1 0 0,1 1 1 0 0,-1 0-1 0 0,2-1 1 0 0,-1 2-1 0 0,0-1 1 0 0,1 0-1 0 0,0 1 1 0 0,0 0-1 0 0,1 0 0 0 0,-1 0 1 0 0,1 1-1 0 0,-1-1 1 0 0,13-4-1 0 0,-13 7 0 0 0,0-1-1 0 0,1 1 0 0 0,-1 0 0 0 0,0 0 1 0 0,0 0-1 0 0,1 1 0 0 0,-1 0 0 0 0,0 0 1 0 0,1 0-1 0 0,-1 1 0 0 0,0-1 0 0 0,1 1 1 0 0,-1 1-1 0 0,0-1 0 0 0,0 1 0 0 0,0 0 1 0 0,0 0-1 0 0,0 0 0 0 0,0 1 0 0 0,-1-1 1 0 0,1 1-1 0 0,-1 0 0 0 0,0 1 0 0 0,0-1 1 0 0,5 7-1 0 0,-1-2 0 0 0,-1 0 0 0 0,0 1 0 0 0,-1 0 0 0 0,1 1 0 0 0,-2 0 0 0 0,0 0 0 0 0,0 0-1 0 0,-1 0 1 0 0,0 1 0 0 0,-1-1 0 0 0,4 16 0 0 0,-4-6 41 0 0,-1-1-1 0 0,0 1 1 0 0,-1 0-1 0 0,-1 0 1 0 0,-1 0-1 0 0,-1 0 1 0 0,-7 29-1 0 0,8-39-14 0 0,1-8-29 0 0,-1 0 1 0 0,1 0-1 0 0,0 0 1 0 0,-1 0 0 0 0,1 0-1 0 0,-1 0 1 0 0,0 0 0 0 0,1 0-1 0 0,-1 0 1 0 0,0 0 0 0 0,-2 2-1 0 0,4-34-93 0 0,11-15-132 0 0,-1 0 0 0 0,6-64 0 0 0,-8 43 190 0 0,5-9 4 0 0,-11 65 29 0 0,0-1 0 0 0,0 1 0 0 0,1 1-1 0 0,1-1 1 0 0,6-11 0 0 0,-10 20 6 0 0,-1-1-1 0 0,1 1 1 0 0,0 0-1 0 0,0 0 1 0 0,0 0-1 0 0,0 0 1 0 0,0 0-1 0 0,0 0 1 0 0,0 0-1 0 0,0 0 0 0 0,0 0 1 0 0,0 1-1 0 0,0-1 1 0 0,1 0-1 0 0,-1 1 1 0 0,0-1-1 0 0,1 1 1 0 0,-1-1-1 0 0,0 1 0 0 0,1 0 1 0 0,-1 0-1 0 0,0-1 1 0 0,1 1-1 0 0,-1 0 1 0 0,3 0-1 0 0,-2 1 2 0 0,0-1 0 0 0,-1 1 0 0 0,1 0 0 0 0,-1-1 1 0 0,1 1-1 0 0,-1 0 0 0 0,0 0 0 0 0,1 0 0 0 0,-1 0 0 0 0,0 0 0 0 0,0 0 0 0 0,1 0 0 0 0,-1 0 0 0 0,0 0 0 0 0,0 1 0 0 0,0-1 0 0 0,0 1 0 0 0,-1-1 1 0 0,1 0-1 0 0,0 1 0 0 0,0 2 0 0 0,18 52 12 0 0,21 117 0 0 0,-3-12 138 0 0,-36-157-159 0 0,0 1 1 0 0,1 0-1 0 0,0-1 0 0 0,0 0 1 0 0,0 1-1 0 0,1-1 0 0 0,3 4 1 0 0,-6-7-24 0 0,1 0 0 0 0,0 0 1 0 0,0 0-1 0 0,-1-1 1 0 0,1 1-1 0 0,0 0 0 0 0,0-1 1 0 0,0 1-1 0 0,0 0 1 0 0,-1-1-1 0 0,1 1 0 0 0,0-1 1 0 0,0 0-1 0 0,0 1 1 0 0,0-1-1 0 0,0 0 0 0 0,0 1 1 0 0,0-1-1 0 0,1 0 1 0 0,-1 0-1 0 0,0 0 0 0 0,0 0 1 0 0,0 0-1 0 0,0 0 1 0 0,0 0-1 0 0,0-1 0 0 0,0 1 1 0 0,0 0-1 0 0,0 0 1 0 0,0-1-1 0 0,0 1 0 0 0,0-1 1 0 0,0 1-1 0 0,0-1 1 0 0,0 1-1 0 0,-1-1 0 0 0,1 1 1 0 0,1-2-1 0 0,37-32-6073 0 0,-27 24 3301 0 0</inkml:trace>
</inkml:ink>
</file>

<file path=ppt/ink/ink6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8.4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191 768 2000 0 0,'-2'-1'583'0'0,"1"-1"-1"0"0,-1 1 1 0 0,0 0-1 0 0,0 0 1 0 0,0 0-1 0 0,-1 0 1 0 0,1 0-1 0 0,0 0 1 0 0,0 0-1 0 0,-1 1 1 0 0,1-1-1 0 0,0 1 1 0 0,-1-1-1 0 0,1 1 1 0 0,-4 0-1 0 0,2 1-26 0 0,0-1-1 0 0,0 1 1 0 0,0 0 0 0 0,0 0-1 0 0,1 0 1 0 0,-1 1-1 0 0,1-1 1 0 0,-7 5 0 0 0,1 0 21 0 0,0 0 0 0 0,1 1 0 0 0,0 0 0 0 0,1 0 0 0 0,-1 1 0 0 0,-7 10 0 0 0,9-9-377 0 0,0 0 0 0 0,0 1 0 0 0,1 0 0 0 0,1 0 0 0 0,-1 0 0 0 0,2 1 0 0 0,-1-1 0 0 0,2 1 0 0 0,-1 0 0 0 0,1 0 0 0 0,0 19 0 0 0,1-16-120 0 0,1 0-1 0 0,1 0 1 0 0,1 0 0 0 0,0 0-1 0 0,0-1 1 0 0,1 1 0 0 0,1 0-1 0 0,10 23 1 0 0,-10-30-80 0 0,0 0 0 0 0,1-1 0 0 0,-1 1 0 0 0,1-1 0 0 0,1 0 0 0 0,-1-1 0 0 0,1 1 0 0 0,0-1 0 0 0,0 0 0 0 0,0 0 0 0 0,1-1 0 0 0,0 0 0 0 0,0 0 0 0 0,0-1 0 0 0,0 1 0 0 0,8 1 0 0 0,-6-2-43 0 0,1 0-1 0 0,-1-1 0 0 0,0 0 1 0 0,1 0-1 0 0,-1-1 0 0 0,1 0 1 0 0,-1-1-1 0 0,1 0 1 0 0,-1-1-1 0 0,1 0 0 0 0,-1 0 1 0 0,0-1-1 0 0,11-3 0 0 0,-14 3-27 0 0,1-1 0 0 0,-1 0 0 0 0,0-1 0 0 0,0 0 0 0 0,-1 0-1 0 0,1 0 1 0 0,-1 0 0 0 0,0-1 0 0 0,0 0 0 0 0,0 0 0 0 0,0 0 0 0 0,-1-1-1 0 0,4-6 1 0 0,-2 2-30 0 0,0 0 0 0 0,-1-1-1 0 0,-1 0 1 0 0,1 0-1 0 0,-2 0 1 0 0,6-22 0 0 0,-6 6 86 0 0,-1 0 0 0 0,-1 0 1 0 0,-1 0-1 0 0,-1 1 0 0 0,-1-1 1 0 0,-11-48-1 0 0,12 71 21 0 0,0-1 1 0 0,-1 1-1 0 0,1 0 1 0 0,-1-1-1 0 0,0 1 1 0 0,0 0-1 0 0,0 0 1 0 0,0 0-1 0 0,-1 0 1 0 0,0 0-1 0 0,0 1 1 0 0,0-1-1 0 0,0 1 0 0 0,0 0 1 0 0,-1 0-1 0 0,-5-4 1 0 0,6 5-2 0 0,-1 0 0 0 0,0 1 0 0 0,0-1 0 0 0,0 1 0 0 0,0 0 0 0 0,0 0 0 0 0,0 0 1 0 0,0 1-1 0 0,0-1 0 0 0,0 1 0 0 0,0 0 0 0 0,0 0 0 0 0,-1 0 0 0 0,1 1 0 0 0,0 0 0 0 0,0-1 0 0 0,0 1 0 0 0,-5 3 1 0 0,-6 1 44 0 0,1 1 1 0 0,0 1 0 0 0,1 1 0 0 0,0 0 0 0 0,0 0 0 0 0,0 1 0 0 0,-22 22 0 0 0,20-16 73 0 0,0 2-1 0 0,1 0 1 0 0,0 0 0 0 0,2 1-1 0 0,-12 22 1 0 0,19-31-50 0 0,0 2-1 0 0,1-1 1 0 0,0 0-1 0 0,1 1 1 0 0,0 0-1 0 0,0-1 1 0 0,-1 17-1 0 0,3-21-58 0 0,1 0-1 0 0,0 0 0 0 0,1 0 0 0 0,-1-1 0 0 0,1 1 1 0 0,0 0-1 0 0,0-1 0 0 0,1 1 0 0 0,0-1 0 0 0,0 1 1 0 0,0-1-1 0 0,0 0 0 0 0,1 1 0 0 0,0-1 0 0 0,0-1 0 0 0,4 6 1 0 0,-3-6-24 0 0,1 0 1 0 0,-1-1 0 0 0,0 1 0 0 0,1-1-1 0 0,0 0 1 0 0,0 0 0 0 0,0 0-1 0 0,0-1 1 0 0,0 0 0 0 0,0 0 0 0 0,1 0-1 0 0,9 1 1 0 0,2 0-48 0 0,0 0-1 0 0,33-1 0 0 0,-39-2-39 0 0,0 0 1 0 0,0-1-1 0 0,0-1 0 0 0,0 0 0 0 0,-1 0 0 0 0,1-1 1 0 0,-1 0-1 0 0,1-1 0 0 0,-1 0 0 0 0,0-1 0 0 0,-1 0 1 0 0,1-1-1 0 0,-1 0 0 0 0,0 0 0 0 0,0-1 0 0 0,-1 0 0 0 0,0 0 1 0 0,0-1-1 0 0,-1 0 0 0 0,0 0 0 0 0,0-1 0 0 0,-1 0 1 0 0,0 0-1 0 0,0-1 0 0 0,-1 0 0 0 0,-1 0 0 0 0,0 0 1 0 0,0 0-1 0 0,-1-1 0 0 0,0 1 0 0 0,2-17 0 0 0,-2 7 153 0 0,-2 1-1 0 0,0 0 0 0 0,-1 0 1 0 0,-1 0-1 0 0,0-1 1 0 0,-2 1-1 0 0,0 0 1 0 0,-1 0-1 0 0,-11-27 0 0 0,15 45-46 0 0,0 0-1 0 0,0 0 0 0 0,-1 1 0 0 0,1-1 1 0 0,0 0-1 0 0,-1 1 0 0 0,1-1 0 0 0,0 0 1 0 0,-1 1-1 0 0,1-1 0 0 0,-1 1 0 0 0,1-1 1 0 0,-1 1-1 0 0,1-1 0 0 0,-1 1 0 0 0,1-1 1 0 0,-1 1-1 0 0,0-1 0 0 0,1 1 0 0 0,-1 0 1 0 0,0-1-1 0 0,1 1 0 0 0,-2-1 0 0 0,1 2 3 0 0,1-1 0 0 0,-1 0 0 0 0,0 0-1 0 0,0 0 1 0 0,1 0 0 0 0,-1 1-1 0 0,0-1 1 0 0,1 0 0 0 0,-1 1 0 0 0,0-1-1 0 0,1 1 1 0 0,-1-1 0 0 0,1 1-1 0 0,-1-1 1 0 0,1 1 0 0 0,-1-1 0 0 0,1 1-1 0 0,-2 0 1 0 0,-1 4 60 0 0,0 0 0 0 0,1 0 0 0 0,-1 0 1 0 0,1 0-1 0 0,-2 6 0 0 0,-5 15 172 0 0,1 1-1 0 0,-4 35 1 0 0,10-48-191 0 0,1 0 0 0 0,0 0 0 0 0,1 1 0 0 0,1-1 0 0 0,0 0 0 0 0,5 19-1 0 0,-2-12-18 0 0,2 0-1 0 0,0-1 0 0 0,16 33 0 0 0,-20-47-51 0 0,1-1 1 0 0,0 0-1 0 0,1 1 1 0 0,-1-1-1 0 0,1 0 1 0 0,0-1-1 0 0,0 1 1 0 0,0-1-1 0 0,1 0 1 0 0,0 0-1 0 0,0 0 1 0 0,0-1-1 0 0,0 1 1 0 0,0-1-1 0 0,1 0 1 0 0,-1-1-1 0 0,10 4 1 0 0,-9-5 2 0 0,-1-1-1 0 0,1 1 1 0 0,-1-1 0 0 0,1 0 0 0 0,-1 0 0 0 0,0 0 0 0 0,1-1 0 0 0,-1 0-1 0 0,1 0 1 0 0,-1-1 0 0 0,0 1 0 0 0,0-1 0 0 0,0 0 0 0 0,8-5-1 0 0,7-4-161 0 0,-2 0-1 0 0,23-19 1 0 0,-34 25 110 0 0,30-25-424 0 0,-1-1-1 0 0,-2-1 1 0 0,53-65 0 0 0,-63 67 359 0 0,-3-2 0 0 0,0 0 1 0 0,-2-1-1 0 0,-1-1 0 0 0,14-41 1 0 0,-2-13 317 0 0,-4-2 0 0 0,-4-1 1 0 0,20-182-1 0 0,-40 256-85 0 0,0-2 226 0 0,0-32 0 0 0,-2 47-236 0 0,0-1 0 0 0,-1 1 0 0 0,1 0 0 0 0,-1 0 0 0 0,0 0 0 0 0,0 0 0 0 0,0 0 0 0 0,-1 0 1 0 0,1 0-1 0 0,-1 1 0 0 0,0-1 0 0 0,0 1 0 0 0,-5-7 0 0 0,5 8-42 0 0,0 1-1 0 0,0-1 1 0 0,-1 0 0 0 0,1 1 0 0 0,0 0 0 0 0,-1-1-1 0 0,0 1 1 0 0,1 0 0 0 0,-1 0 0 0 0,0 1-1 0 0,1-1 1 0 0,-1 0 0 0 0,0 1 0 0 0,0 0-1 0 0,1 0 1 0 0,-1 0 0 0 0,0 0 0 0 0,0 0 0 0 0,-4 1-1 0 0,-3 0 52 0 0,1 1 1 0 0,-1 1-1 0 0,1 0 0 0 0,-12 5 0 0 0,7-2 22 0 0,0 2 1 0 0,1-1-1 0 0,0 2 0 0 0,1 0 0 0 0,0 0 0 0 0,0 1 0 0 0,-13 15 1 0 0,6-3 203 0 0,0 0 0 0 0,-29 49 1 0 0,27-33-28 0 0,1 2 0 0 0,2 1 0 0 0,2 0-1 0 0,2 1 1 0 0,-10 50 0 0 0,18-64-191 0 0,2 0-1 0 0,1 0 1 0 0,2 0-1 0 0,2 46 0 0 0,5-15 14 0 0,15 67 0 0 0,-15-101-293 0 0,1-1-1 0 0,0 1 0 0 0,2-2 1 0 0,1 1-1 0 0,1-1 1 0 0,1 0-1 0 0,0-1 1 0 0,2-1-1 0 0,1 0 1 0 0,0-1-1 0 0,2 0 0 0 0,0-2 1 0 0,1 0-1 0 0,38 29 1 0 0,-46-40-789 0 0,1 0 0 0 0,-1-1 0 0 0,1-1 0 0 0,1 0 0 0 0,-1 0 0 0 0,1-1 1 0 0,15 3-1 0 0,-2-1-812 0 0</inkml:trace>
</inkml:ink>
</file>

<file path=ppt/ink/ink6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9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1 156 512 0 0,'0'-1'386'0'0,"0"0"-1"0"0,0 0 1 0 0,0 1 0 0 0,0-1-1 0 0,0 0 1 0 0,0 0 0 0 0,0 1-1 0 0,0-1 1 0 0,0 0 0 0 0,0 0-1 0 0,1 1 1 0 0,-1-1 0 0 0,0 0-1 0 0,0 1 1 0 0,1-1 0 0 0,-1 0-1 0 0,0 1 1 0 0,1-1 0 0 0,-1 0-1 0 0,1 1 1 0 0,-1-1 0 0 0,1 1-1 0 0,-1-1 1 0 0,1 1 0 0 0,-1-1-1 0 0,1 1 1 0 0,-1-1 0 0 0,1 1-1 0 0,0-1 1 0 0,-1 1 0 0 0,1 0-1 0 0,0-1 1 0 0,-1 1 0 0 0,1 0-1 0 0,0 0 1 0 0,0 0 0 0 0,-1-1-1 0 0,1 1 1 0 0,0 0 0 0 0,-1 0-1 0 0,1 0 1 0 0,1 0 0 0 0,9-2 1815 0 0,23-7 647 0 0,-8 2-2035 0 0,36-5 1 0 0,93-10 26 0 0,80-9-495 0 0,-93 11-304 0 0,-63 8-94 0 0,-44 3 40 0 0,-28 7-55 0 0,1 0 0 0 0,0 0 0 0 0,-1 1 0 0 0,11-1 0 0 0,-24 3-159 0 0,0 1 1 0 0,-1 0-1 0 0,2 0 1 0 0,-8 4-1 0 0,-1 0-250 0 0,-109 35-2761 0 0,19-7-1343 0 0,38-6-2492 0 0,52-20 4447 0 0,0 0-93 0 0</inkml:trace>
</inkml:ink>
</file>

<file path=ppt/ink/ink6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9.5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35 8 0 0,'-3'1'921'0'0,"-1"0"0"0"0,0 0-1 0 0,1 0 1 0 0,-1 0 0 0 0,1 0 0 0 0,-1-1 0 0 0,-5 1 0 0 0,8-1-709 0 0,0 0 0 0 0,1 0 0 0 0,-1 0 0 0 0,0 0 0 0 0,0 0 0 0 0,0 0 0 0 0,0 0 1 0 0,1 0-1 0 0,-1 0 0 0 0,0 0 0 0 0,0 0 0 0 0,0-1 0 0 0,0 1 0 0 0,1 0 0 0 0,-1-1 1 0 0,0 1-1 0 0,0-1 0 0 0,1 1 0 0 0,-1 0 0 0 0,0-1 0 0 0,1 0 0 0 0,-1 1 0 0 0,1-1 1 0 0,-1 1-1 0 0,0-1 0 0 0,1 0 0 0 0,-1 1 0 0 0,1-1 0 0 0,0 0 0 0 0,-1 0 0 0 0,1 1 1 0 0,0-1-1 0 0,-1 0 0 0 0,1 0 0 0 0,0 1 0 0 0,-1-3 0 0 0,2 1 237 0 0,-1 1 0 0 0,0-1 0 0 0,1 0 0 0 0,-1 0 0 0 0,1 1 0 0 0,0-1 0 0 0,0 0 0 0 0,-1 1 0 0 0,3-3 0 0 0,-3 4-398 0 0,0 0 0 0 0,0-1 1 0 0,0 1-1 0 0,0 0 0 0 0,0-1 1 0 0,1 1-1 0 0,-1 0 0 0 0,0 0 0 0 0,0-1 1 0 0,0 1-1 0 0,1 0 0 0 0,-1 0 1 0 0,0-1-1 0 0,0 1 0 0 0,1 0 1 0 0,-1 0-1 0 0,0 0 0 0 0,0 0 1 0 0,1 0-1 0 0,-1-1 0 0 0,0 1 0 0 0,1 0 1 0 0,-1 0-1 0 0,0 0 0 0 0,1 0 1 0 0,-1 0-1 0 0,0 0 0 0 0,0 0 1 0 0,1 0-1 0 0,-1 0 0 0 0,0 0 0 0 0,1 0 1 0 0,-1 0-1 0 0,0 0 0 0 0,1 0 1 0 0,-1 0-1 0 0,0 0 0 0 0,1 0 1 0 0,-1 1-1 0 0,0-1 0 0 0,0 0 0 0 0,1 0 1 0 0,-1 0-1 0 0,0 0 0 0 0,0 1 1 0 0,1-1-1 0 0,-1 0 0 0 0,0 0 1 0 0,0 1-1 0 0,0-1 0 0 0,1 0 0 0 0,-1 0 1 0 0,0 1-1 0 0,0-1 0 0 0,0 0 1 0 0,0 0-1 0 0,1 1 0 0 0,-1 0 1 0 0,2 4 167 0 0,0 1 1 0 0,-1 0 0 0 0,0 0 0 0 0,0 0 0 0 0,0 0 0 0 0,-1 0-1 0 0,1 0 1 0 0,-2 11 0 0 0,1 15 38 0 0,6 133 504 0 0,1 3-312 0 0,-4-127-418 0 0,3-1 0 0 0,11 45 0 0 0,5 2-481 0 0,-23-101-4960 0 0,-3-14-2622 0 0,2 19 4542 0 0</inkml:trace>
</inkml:ink>
</file>

<file path=ppt/ink/ink6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09.7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 2937 0 0,'12'7'9281'0'0,"11"-1"-6240"0"0,-6-3-1929 0 0,33 14 1332 0 0,-22-7-1220 0 0,35 8 0 0 0,-30-11-986 0 0,2-1-1 0 0,-1-2 0 0 0,1-1 1 0 0,57-4-1 0 0,-25-7-678 0 0,107-27 1 0 0,-15 1-7177 0 0,-141 31 4539 0 0</inkml:trace>
</inkml:ink>
</file>

<file path=ppt/ink/ink6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10.4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7 213 512 0 0,'-3'-11'748'0'0,"2"-1"0"0"0,-1 1 0 0 0,2 0 0 0 0,-1-1 0 0 0,2 1 0 0 0,-1-1 0 0 0,2 1 1 0 0,2-14-1 0 0,2-19 3001 0 0,-6 38-2787 0 0,0 0-1 0 0,0 0 0 0 0,0 0 1 0 0,-1 0-1 0 0,0 0 0 0 0,-1-6 1 0 0,2 12-879 0 0,0 0 1 0 0,0 0 0 0 0,0 1 0 0 0,0-1-1 0 0,0 0 1 0 0,0 0 0 0 0,1 0-1 0 0,-1 0 1 0 0,0 0 0 0 0,0 0-1 0 0,0 0 1 0 0,0 0 0 0 0,1 0-1 0 0,-1 0 1 0 0,0 0 0 0 0,0 0 0 0 0,0 0-1 0 0,0 0 1 0 0,1 0 0 0 0,-1 0-1 0 0,0 0 1 0 0,0 0 0 0 0,0 0-1 0 0,0 0 1 0 0,0 0 0 0 0,1-1-1 0 0,-1 1 1 0 0,0 0 0 0 0,0 0-1 0 0,0 0 1 0 0,0 0 0 0 0,0 0 0 0 0,0 0-1 0 0,1 0 1 0 0,-1-1 0 0 0,0 1-1 0 0,0 0 1 0 0,0 0 0 0 0,0 0-1 0 0,0 0 1 0 0,0 0 0 0 0,0 0-1 0 0,0-1 1 0 0,0 1 0 0 0,0 0-1 0 0,0 0 1 0 0,0 0 0 0 0,0 0 0 0 0,0-1-1 0 0,0 1 1 0 0,0 0 0 0 0,0 0-1 0 0,0 0 1 0 0,0 0 0 0 0,0-1-1 0 0,0 1 1 0 0,0 0 0 0 0,0 0-1 0 0,0 0 1 0 0,0 0 0 0 0,0 0-1 0 0,0-1 1 0 0,0 1 0 0 0,0 1-20 0 0,1-1 1 0 0,-1 0-1 0 0,1 1 1 0 0,0 0-1 0 0,-1-1 1 0 0,1 1-1 0 0,-1-1 1 0 0,1 1-1 0 0,-1 0 1 0 0,0-1 0 0 0,1 1-1 0 0,-1 0 1 0 0,0-1-1 0 0,1 1 1 0 0,-1 0-1 0 0,0-1 1 0 0,0 2-1 0 0,-7 88 1556 0 0,0-24-1226 0 0,2 116 382 0 0,3-82-625 0 0,2-74-146 0 0,1 0 0 0 0,1 0-1 0 0,7 31 1 0 0,-6-42-51 0 0,1 0-1 0 0,0 0 1 0 0,2-1-1 0 0,-1 1 0 0 0,2-1 1 0 0,13 22-1 0 0,-17-32-48 0 0,0 0 1 0 0,0-1-1 0 0,0 1 0 0 0,1-1 0 0 0,-1 0 1 0 0,1 0-1 0 0,0 0 0 0 0,0 0 0 0 0,6 3 1 0 0,-9-6-91 0 0,0 1 0 0 0,0-1 1 0 0,0 1-1 0 0,0-1 1 0 0,0 0-1 0 0,1 1 0 0 0,-1-1 1 0 0,0 0-1 0 0,0 0 1 0 0,0 0-1 0 0,0 0 0 0 0,0 0 1 0 0,0 0-1 0 0,1 0 1 0 0,-1 0-1 0 0,0-1 0 0 0,0 1 1 0 0,1-1-1 0 0,-1 0-283 0 0,0 1 0 0 0,1-1 1 0 0,-2 0-1 0 0,1 0 0 0 0,0 0 0 0 0,0 0 0 0 0,0 0 0 0 0,0 0 0 0 0,-1 0 0 0 0,1-1 1 0 0,0 1-1 0 0,-1 0 0 0 0,1 0 0 0 0,-1 0 0 0 0,1-1 0 0 0,-1 1 0 0 0,0 0 1 0 0,1-1-1 0 0,-1-1 0 0 0,0-8-1993 0 0</inkml:trace>
</inkml:ink>
</file>

<file path=ppt/ink/ink6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10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92 212 8 0 0,'-21'-3'2994'0'0,"6"1"2515"0"0,-25-5-1 0 0,40 6-5319 0 0,-1 1 0 0 0,0 0 0 0 0,0 0 0 0 0,0 0 0 0 0,1-1 1 0 0,-1 1-1 0 0,0 0 0 0 0,0-1 0 0 0,1 1 0 0 0,-1-1 0 0 0,0 1 0 0 0,1-1 0 0 0,-1 1 0 0 0,0-1 0 0 0,1 0 0 0 0,-1 1 1 0 0,1-1-1 0 0,-1 0 0 0 0,1 1 0 0 0,-1-1 0 0 0,1 0 0 0 0,-1 0 0 0 0,1 1 0 0 0,-1-2 0 0 0,1 0-26 0 0,0 1-1 0 0,0-1 1 0 0,0 1 0 0 0,1-1-1 0 0,-1 1 1 0 0,0 0 0 0 0,0-1-1 0 0,1 1 1 0 0,-1 0 0 0 0,1-1-1 0 0,-1 1 1 0 0,1 0-1 0 0,1-2 1 0 0,2-4 76 0 0,1 0-1 0 0,1 0 0 0 0,10-10 1 0 0,-15 16-214 0 0,15-15 49 0 0,1 1-1 0 0,0 1 0 0 0,32-21 1 0 0,-38 29-77 0 0,0 0-1 0 0,1 0 1 0 0,0 1 0 0 0,1 0 0 0 0,-1 1 0 0 0,1 1-1 0 0,22-4 1 0 0,-21 6 6 0 0,1-1 0 0 0,-1 2 0 0 0,1 0 0 0 0,-1 1 0 0 0,23 3-1 0 0,-30-2-7 0 0,-1 0 0 0 0,1 0 0 0 0,0 0 0 0 0,-1 1 0 0 0,1 0 0 0 0,-1 0 0 0 0,0 0 0 0 0,0 1 0 0 0,0 0 0 0 0,-1 0 0 0 0,1 1 0 0 0,-1-1 0 0 0,7 9 0 0 0,-6-6 3 0 0,0 1 1 0 0,-1 0-1 0 0,1 0 0 0 0,-2 1 1 0 0,1-1-1 0 0,-1 1 1 0 0,0 0-1 0 0,-1 0 0 0 0,0 0 1 0 0,-1 1-1 0 0,0-1 1 0 0,0 1-1 0 0,-1-1 0 0 0,0 1 1 0 0,-1 0-1 0 0,0-1 1 0 0,0 1-1 0 0,-1-1 0 0 0,0 1 1 0 0,-1 0-1 0 0,0-1 1 0 0,-1 0-1 0 0,0 1 0 0 0,-5 11 1 0 0,0-6 32 0 0,0 0 1 0 0,-1 0 0 0 0,-18 23-1 0 0,20-30-20 0 0,0-1-1 0 0,0 0 0 0 0,-1 0 1 0 0,0-1-1 0 0,0 0 0 0 0,-1 0 1 0 0,-14 7-1 0 0,5-3-17 0 0,-1-2-1 0 0,-1 0 0 0 0,1-2 1 0 0,-1 0-1 0 0,0-1 1 0 0,0-1-1 0 0,-1-1 0 0 0,1 0 1 0 0,-31-1-1 0 0,48-3-89 0 0,1 1 0 0 0,-1 0 0 0 0,0-1 1 0 0,0 0-1 0 0,1 1 0 0 0,-1-1 0 0 0,1 0 0 0 0,-1 0 0 0 0,1-1 0 0 0,-1 1 0 0 0,1 0 0 0 0,0-1 0 0 0,-1 0 1 0 0,1 1-1 0 0,0-1 0 0 0,0 0 0 0 0,0 0 0 0 0,1 0 0 0 0,-1 0 0 0 0,0-1 0 0 0,1 1 0 0 0,-1 0 1 0 0,-1-5-1 0 0,1 3-391 0 0,1 0 0 0 0,0 1 1 0 0,0-1-1 0 0,0 0 0 0 0,0 0 0 0 0,1 0 1 0 0,-1 0-1 0 0,1 0 0 0 0,0 0 1 0 0,0 0-1 0 0,0 0 0 0 0,1 0 0 0 0,0 0 1 0 0,-1 0-1 0 0,4-7 0 0 0,6-9-1275 0 0</inkml:trace>
</inkml:ink>
</file>

<file path=ppt/ink/ink6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11.8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47 429 1200 0 0,'-11'-79'9856'0'0,"9"61"-8091"0"0,2 0 0 0 0,0 0-1 0 0,1 0 1 0 0,4-29 0 0 0,-18 123 1775 0 0,7-34-3210 0 0,1 0 0 0 0,2 49 0 0 0,1-26-63 0 0,1-42-170 0 0,-2 284 638 0 0,3-291-714 0 0,-1-14-11 0 0,1 0 0 0 0,0 1-1 0 0,0-1 1 0 0,0 0 0 0 0,0 1 0 0 0,0-1-1 0 0,1 4 1 0 0,-1-6-10 0 0,0 0 1 0 0,0 0-1 0 0,0 0 0 0 0,0 0 0 0 0,0 0 0 0 0,0 0 1 0 0,0 0-1 0 0,0 0 0 0 0,0 0 0 0 0,0 0 1 0 0,0 0-1 0 0,0 0 0 0 0,0 0 0 0 0,0 0 0 0 0,0 0 1 0 0,0 0-1 0 0,0 0 0 0 0,0 0 0 0 0,-1 0 1 0 0,1 0-1 0 0,0 0 0 0 0,0 0 0 0 0,0 0 0 0 0,0 0 1 0 0,0 0-1 0 0,0 1 0 0 0,0-1 0 0 0,0 0 1 0 0,0 0-1 0 0,0 0 0 0 0,0 0 0 0 0,0 0 0 0 0,0 0 1 0 0,0 0-1 0 0,0 0 0 0 0,0 0 0 0 0,0 0 1 0 0,0 0-1 0 0,0 0 0 0 0,0 0 0 0 0,0 0 0 0 0,0 0 1 0 0,0 0-1 0 0,0 0 0 0 0,0 0 0 0 0,0 0 1 0 0,0 0-1 0 0,0 1 0 0 0,0-1 0 0 0,0 0 0 0 0,0 0 1 0 0,0 0-1 0 0,0 0 0 0 0,0 0 0 0 0,0 0 1 0 0,-2-7-9 0 0,0-76-114 0 0,0 42 97 0 0,2 0 0 0 0,2 0 0 0 0,9-61 0 0 0,-8 90 34 0 0,51-221-78 0 0,-39 182 82 0 0,2 0 0 0 0,34-70-1 0 0,-44 108-4 0 0,0 0-1 0 0,10-14 1 0 0,-14 24-1 0 0,-1-1 1 0 0,1 1-1 0 0,-1 0 1 0 0,1 0-1 0 0,0 0 1 0 0,0 1-1 0 0,1-1 1 0 0,-1 1-1 0 0,0 0 1 0 0,1 0-1 0 0,0 0 1 0 0,7-3-1 0 0,-10 5-3 0 0,0-1 0 0 0,0 1 0 0 0,1 0 0 0 0,-1 0-1 0 0,0 0 1 0 0,0 0 0 0 0,1 0 0 0 0,-1 0 0 0 0,0 0 0 0 0,0 0-1 0 0,1 0 1 0 0,-1 1 0 0 0,0-1 0 0 0,0 0 0 0 0,1 1-1 0 0,-1-1 1 0 0,0 1 0 0 0,0 0 0 0 0,2 0 0 0 0,-2 1 5 0 0,1-1 1 0 0,0 1 0 0 0,0 0 0 0 0,-1 0-1 0 0,1 0 1 0 0,-1 0 0 0 0,1 0 0 0 0,-1 0 0 0 0,1 4-1 0 0,2 3 17 0 0,-1 0-1 0 0,0 0 0 0 0,2 18 1 0 0,-5-27-27 0 0,8 53 115 0 0,0 76 1 0 0,-10 54 297 0 0,0 11-171 0 0,3-167-246 0 0,1 1 0 0 0,1-1 1 0 0,11 45-1 0 0,-12-68-3 0 0,-1 0-1 0 0,1 0 1 0 0,0 1-1 0 0,5 6 1 0 0,-6-9 6 0 0,0-1-1 0 0,0 0 1 0 0,0 0-1 0 0,0 1 1 0 0,0-1-1 0 0,0 0 1 0 0,0 0-1 0 0,0 0 1 0 0,0 0-1 0 0,1 0 1 0 0,-1-1-1 0 0,0 1 1 0 0,1 0-1 0 0,-1 0 1 0 0,0-1-1 0 0,1 1 1 0 0,-1-1-1 0 0,3 1 1 0 0,-3-1-6 0 0,0-1 1 0 0,0 1 0 0 0,0 0 0 0 0,0-1 0 0 0,0 1 0 0 0,0-1-1 0 0,0 1 1 0 0,0-1 0 0 0,0 1 0 0 0,0-1 0 0 0,0 0-1 0 0,-1 1 1 0 0,1-1 0 0 0,0 0 0 0 0,0 0 0 0 0,-1 0-1 0 0,2-1 1 0 0,10-18-115 0 0,-11 17 96 0 0,10-19-112 0 0,-1-1-1 0 0,11-37 1 0 0,7-51-26 0 0,-12 46 80 0 0,55-193-354 0 0,-59 213 374 0 0,27-78 59 0 0,-32 104 9 0 0,1 1 0 0 0,1 0 0 0 0,0 0 1 0 0,17-22-1 0 0,-24 38 0 0 0,0-1 0 0 0,0 1 0 0 0,0 0-1 0 0,0 0 1 0 0,0 0 0 0 0,0 0 0 0 0,0 0 0 0 0,0 1 0 0 0,1-1 0 0 0,-1 1 0 0 0,1-1 0 0 0,-1 1 0 0 0,1 0 0 0 0,0 0 0 0 0,-1 0 0 0 0,5 0 0 0 0,-6 1 4 0 0,1 0 0 0 0,0 0 1 0 0,0 0-1 0 0,0 0 0 0 0,0 1 1 0 0,0-1-1 0 0,-1 0 0 0 0,1 1 1 0 0,0 0-1 0 0,0-1 1 0 0,-1 1-1 0 0,1 0 0 0 0,0 0 1 0 0,-1 0-1 0 0,1 0 0 0 0,-1 0 1 0 0,1 0-1 0 0,-1 1 0 0 0,0-1 1 0 0,1 0-1 0 0,-1 1 0 0 0,0-1 1 0 0,0 1-1 0 0,0-1 0 0 0,2 4 1 0 0,4 9 40 0 0,0 1 0 0 0,-1 0 0 0 0,0 0 0 0 0,-1 0 0 0 0,5 25 1 0 0,7 82 98 0 0,-16-118-142 0 0,10 91 185 0 0,16 177 141 0 0,-14 36-1336 0 0,-14-294-507 0 0</inkml:trace>
</inkml:ink>
</file>

<file path=ppt/ink/ink6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14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5 126 512 0 0,'-4'-9'3028'0'0,"7"5"-313"0"0,-2 3-2608 0 0,-1 1 1 0 0,1 0 0 0 0,0 0-1 0 0,0 0 1 0 0,-1 0-1 0 0,1 0 1 0 0,0 0 0 0 0,-1 0-1 0 0,1 0 1 0 0,0 1-1 0 0,0-1 1 0 0,-1 0 0 0 0,1 0-1 0 0,0 0 1 0 0,-1 1 0 0 0,1-1-1 0 0,0 0 1 0 0,-1 1-1 0 0,1-1 1 0 0,-1 1 0 0 0,1-1-1 0 0,0 1 1 0 0,0 1 182 0 0,0-1 1 0 0,0 1-1 0 0,0-1 1 0 0,0 1-1 0 0,0-1 0 0 0,-1 1 1 0 0,1 0-1 0 0,-1-1 1 0 0,1 1-1 0 0,-1 0 0 0 0,0 0 1 0 0,1-1-1 0 0,-1 1 1 0 0,0 0-1 0 0,0 0 0 0 0,-1 1 1 0 0,-4 35 3359 0 0,2-21-3155 0 0,-5 62 193 0 0,3 0 1 0 0,4 1-1 0 0,3-1 0 0 0,13 82 1 0 0,53 292-80 0 0,-50-175-445 0 0,-16-214-144 0 0,-11 332 64 0 0,-3-261-95 0 0,0-9 37 0 0,2 4-2 0 0,-3 112 95 0 0,13-219-85 0 0,6 40 0 0 0,-5-54-27 0 0,1 0 0 0 0,1 1 0 0 0,0-1-1 0 0,0 0 1 0 0,1-1 0 0 0,8 17 0 0 0,-11-24-8 0 0,-1-1 1 0 0,0 1 0 0 0,1 0 0 0 0,-1-1-1 0 0,1 1 1 0 0,-1-1 0 0 0,1 1-1 0 0,0 0 1 0 0,-1-1 0 0 0,1 0 0 0 0,-1 1-1 0 0,1-1 1 0 0,0 1 0 0 0,-1-1-1 0 0,1 0 1 0 0,0 1 0 0 0,0-1-1 0 0,-1 0 1 0 0,1 0 0 0 0,0 1 0 0 0,0-1-1 0 0,-1 0 1 0 0,2 0 0 0 0,0 0 0 0 0,-1-1-1 0 0,1 1 1 0 0,-1 0 0 0 0,1-1 0 0 0,-1 1 0 0 0,1-1 0 0 0,-1 0 0 0 0,1 1-1 0 0,-1-1 1 0 0,0 0 0 0 0,2-1 0 0 0,4-4 1 0 0,0 0 0 0 0,-1 0-1 0 0,8-10 1 0 0,-8 9-1 0 0,1-1 0 0 0,0 1 0 0 0,1-1-1 0 0,0 1 1 0 0,0 1 0 0 0,10-7-1 0 0,-14 11 1 0 0,0 0 1 0 0,0 0-1 0 0,0 0 0 0 0,0 1 0 0 0,0 0 0 0 0,0 0 1 0 0,0 0-1 0 0,0 0 0 0 0,1 0 0 0 0,-1 1 1 0 0,0 0-1 0 0,0 0 0 0 0,1 0 0 0 0,-1 0 1 0 0,7 2-1 0 0,35 7 13 0 0,0-3 1 0 0,72 2 0 0 0,96-13-31 0 0,-176 3-26 0 0,231-21-180 0 0,-140 10 185 0 0,635-40 164 0 0,-275 25-98 0 0,-386 20-25 0 0,917-65-12 0 0,-975 70 8 0 0,752-56-48 0 0,-399 40 72 0 0,-376 19-11 0 0,336-10-52 0 0,-186 12 59 0 0,-50 0-54 0 0,43 0 68 0 0,84-2-23 0 0,-33-1 25 0 0,69-1 27 0 0,-275 1-67 0 0,561-20 53 0 0,-434 15 41 0 0,58-4-25 0 0,73-1 6 0 0,-142 7-91 0 0,270-2 61 0 0,-31-2-36 0 0,-348 7-17 0 0,118 2 39 0 0,47-1-4 0 0,115-1-12 0 0,-148 3-1 0 0,170-2-2 0 0,78-5 85 0 0,11 3-1 0 0,-83 2-130 0 0,-124 4 26 0 0,-27 0 10 0 0,579 6 8 0 0,57-2 18 0 0,-643-7 67 0 0,295-3-104 0 0,327-3 32 0 0,-590 0-26 0 0,71-2 39 0 0,-109-3 6 0 0,1 1-3 0 0,31-3 43 0 0,1 0 19 0 0,152-8 296 0 0,-258 12-92 0 0,-73 6-190 0 0,1 0 0 0 0,-1-2-1 0 0,18-5 1 0 0,13-4 142 0 0,-34 10-117 0 0,0-1 0 0 0,13-5 0 0 0,14-6 255 0 0,-36 14-370 0 0,0 0-1 0 0,0 0 1 0 0,0-1 0 0 0,0 0 0 0 0,0 0 0 0 0,0 0-1 0 0,0 0 1 0 0,-1 0 0 0 0,1 0 0 0 0,-1-1 0 0 0,0 1-1 0 0,4-5 1 0 0,2-5 27 0 0,17-20 0 0 0,-17 23-26 0 0,0-1 0 0 0,-1 1 1 0 0,10-18-1 0 0,-12 15-17 0 0,0-2 1 0 0,0 1 0 0 0,-1 0-1 0 0,-1-1 1 0 0,0 0-1 0 0,-1 0 1 0 0,0 0 0 0 0,-1-15-1 0 0,-2-17-52 0 0,-7-51 1 0 0,3 48 4 0 0,-14-464-371 0 0,27 305 158 0 0,8-393 212 0 0,-15 549 73 0 0,0 27 3 0 0,0-1 0 0 0,-2 1-1 0 0,-1 0 1 0 0,-10-49 0 0 0,10 68-29 0 0,0 1 0 0 0,0 0 0 0 0,0-1 0 0 0,-1 1 0 0 0,0 0 0 0 0,0 1 0 0 0,0-1 0 0 0,-1 0 0 0 0,1 1 0 0 0,-1 0 0 0 0,0 0 0 0 0,-1 0-1 0 0,1 0 1 0 0,-1 1 0 0 0,1 0 0 0 0,-1 0 0 0 0,0 0 0 0 0,0 0 0 0 0,0 1 0 0 0,-1 0 0 0 0,-9-3 0 0 0,9 3-59 0 0,0 1 0 0 0,0 0 1 0 0,-1 0-1 0 0,1 1 0 0 0,-1-1 0 0 0,1 1 1 0 0,-1 1-1 0 0,1-1 0 0 0,0 1 0 0 0,-1 0 0 0 0,1 1 1 0 0,0 0-1 0 0,0 0 0 0 0,0 0 0 0 0,0 0 1 0 0,0 1-1 0 0,0 0 0 0 0,-10 8 0 0 0,14-10-69 0 0,1 0 0 0 0,-1 1 0 0 0,0-1 0 0 0,1 1 0 0 0,-1-1 0 0 0,1 1 0 0 0,0 0 0 0 0,0 0 0 0 0,-1 0 0 0 0,1 0 0 0 0,0 0 0 0 0,1 0 0 0 0,-1 0 0 0 0,0 0 0 0 0,0 0 0 0 0,1 0 0 0 0,0 0 0 0 0,-1 0 0 0 0,1 1 0 0 0,0-1 0 0 0,0 0 1 0 0,0 0-1 0 0,0 0 0 0 0,0 1 0 0 0,1-1 0 0 0,-1 0 0 0 0,2 4 0 0 0,0 1-1055 0 0,1 0 0 0 0,1 0 0 0 0,-1 0 0 0 0,1 0 0 0 0,0-1 1 0 0,9 11-1 0 0,2 1-2221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11.3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101 41 1816 0 0,'-1'0'210'0'0,"-38"32"8755"0"0,33-27-8224 0 0,1 1-1 0 0,-1 0 0 0 0,1 1 1 0 0,0-1-1 0 0,0 1 0 0 0,1 0 1 0 0,-4 8-1 0 0,5-9-520 0 0,0 0-1 0 0,1 0 1 0 0,0 0-1 0 0,0 0 1 0 0,1 1-1 0 0,0-1 0 0 0,0 0 1 0 0,0 12-1 0 0,1-14-195 0 0,0 0-1 0 0,1 0 0 0 0,-1 0 1 0 0,1 0-1 0 0,0 0 0 0 0,1 0 1 0 0,-1-1-1 0 0,0 1 0 0 0,1 0 1 0 0,0 0-1 0 0,0-1 0 0 0,0 1 1 0 0,0-1-1 0 0,1 0 0 0 0,2 3 1 0 0,1 0-31 0 0,0-1 0 0 0,0 0 1 0 0,0 0-1 0 0,1-1 0 0 0,-1 1 1 0 0,1-1-1 0 0,0-1 0 0 0,0 0 1 0 0,13 4-1 0 0,-17-5-30 0 0,0-1 1 0 0,1 0-1 0 0,-1-1 1 0 0,0 1-1 0 0,1-1 1 0 0,-1 1-1 0 0,0-1 1 0 0,1 0-1 0 0,-1 0 1 0 0,1-1-1 0 0,-1 1 0 0 0,0-1 1 0 0,1 1-1 0 0,-1-1 1 0 0,0 0-1 0 0,1-1 1 0 0,-1 1-1 0 0,0 0 1 0 0,0-1-1 0 0,0 0 1 0 0,0 1-1 0 0,0-1 1 0 0,-1 0-1 0 0,5-5 1 0 0,-5 5-9 0 0,0-1 0 0 0,0 0 0 0 0,-1 0 0 0 0,1 0 0 0 0,-1 0 0 0 0,0 0 0 0 0,0-1 0 0 0,0 1 0 0 0,0 0 0 0 0,-1-1 0 0 0,1 1 0 0 0,-1 0 0 0 0,0-1 0 0 0,0 1 0 0 0,0 0 0 0 0,0-1 0 0 0,-1 1 0 0 0,1 0 0 0 0,-1-1 0 0 0,0 1 0 0 0,-2-5 0 0 0,-2-7 264 0 0,-1 1 0 0 0,0 0 0 0 0,-10-16 0 0 0,15 28-172 0 0,-43-69 1490 0 0,38 62-1177 0 0,-1 0 0 0 0,0 1 1 0 0,0 0-1 0 0,-1 1 1 0 0,-15-12-1 0 0,22 18-318 0 0,0 0 1 0 0,-1 0-1 0 0,1 0 0 0 0,0 0 0 0 0,-1 1 0 0 0,1-1 0 0 0,0 1 0 0 0,-1-1 0 0 0,1 1 0 0 0,-1-1 1 0 0,1 1-1 0 0,0 0 0 0 0,-1-1 0 0 0,1 1 0 0 0,-1 0 0 0 0,1 0 0 0 0,-4 0 0 0 0,5 1-12 0 0,-1-1-1 0 0,0 0 1 0 0,0 1 0 0 0,0-1-1 0 0,0 1 1 0 0,1-1-1 0 0,-1 1 1 0 0,0 0-1 0 0,0-1 1 0 0,1 1-1 0 0,-1 0 1 0 0,0-1 0 0 0,1 1-1 0 0,-1 0 1 0 0,1 0-1 0 0,-1-1 1 0 0,1 1-1 0 0,-1 0 1 0 0,1 0-1 0 0,-1 2 1 0 0,0-1 3 0 0,1 1 1 0 0,-1 0 0 0 0,1 0-1 0 0,0 0 1 0 0,-1 0-1 0 0,1 0 1 0 0,1 0-1 0 0,-1 0 1 0 0,0 0-1 0 0,1 0 1 0 0,-1 0-1 0 0,1-1 1 0 0,0 1-1 0 0,0 0 1 0 0,0 0-1 0 0,3 4 1 0 0,2 3 10 0 0,1 0 0 0 0,0 0 0 0 0,1-1 1 0 0,0 0-1 0 0,13 12 0 0 0,-16-17-18 0 0,-1-1 1 0 0,1 0-1 0 0,0 0 1 0 0,0-1-1 0 0,0 1 0 0 0,0-1 1 0 0,0 0-1 0 0,1 0 1 0 0,-1-1-1 0 0,1 0 1 0 0,-1 0-1 0 0,1 0 0 0 0,-1 0 1 0 0,7-1-1 0 0,-6 0 12 0 0,0-1-1 0 0,1 0 1 0 0,-1 0 0 0 0,9-4-1 0 0,-10 3 8 0 0,-1 1 0 0 0,1 0 0 0 0,-1 0 0 0 0,1 0 0 0 0,-1 0-1 0 0,1 1 1 0 0,-1 0 0 0 0,1 0 0 0 0,-1 0 0 0 0,8 1 0 0 0,-10 0-19 0 0,-1 0 0 0 0,1-1 0 0 0,0 1 0 0 0,0 1 1 0 0,0-1-1 0 0,-1 0 0 0 0,1 0 0 0 0,-1 1 0 0 0,1-1 1 0 0,-1 1-1 0 0,1-1 0 0 0,-1 1 0 0 0,0-1 0 0 0,0 1 0 0 0,0 0 1 0 0,0 0-1 0 0,0 0 0 0 0,0-1 0 0 0,0 1 0 0 0,-1 0 1 0 0,1 0-1 0 0,-1 0 0 0 0,1 0 0 0 0,-1 4 0 0 0,2 4 137 0 0,-1 0 1 0 0,-1 0-1 0 0,-1 18 0 0 0,0-21-31 0 0,0 0 1 0 0,0 0 0 0 0,0-1 0 0 0,-5 14 0 0 0,6-19-114 0 0,-1 1 1 0 0,1-1-1 0 0,-1 0 0 0 0,1 0 1 0 0,-1 0-1 0 0,1 0 1 0 0,-1 0-1 0 0,0 1 0 0 0,0-1 1 0 0,0 0-1 0 0,1-1 1 0 0,-1 1-1 0 0,0 0 0 0 0,0 0 1 0 0,0 0-1 0 0,-1 0 0 0 0,1-1 1 0 0,0 1-1 0 0,0-1 1 0 0,0 1-1 0 0,0-1 0 0 0,-1 1 1 0 0,1-1-1 0 0,0 0 1 0 0,0 1-1 0 0,-1-1 0 0 0,1 0 1 0 0,0 0-1 0 0,0 0 1 0 0,-1 0-1 0 0,1 0 0 0 0,0 0 1 0 0,-1 0-1 0 0,-1-1 1 0 0,3 1-20 0 0,-1-1 1 0 0,1 1 0 0 0,-1 0 0 0 0,1-1-1 0 0,-1 1 1 0 0,1-1 0 0 0,-1 1 0 0 0,1-1 0 0 0,-1 1-1 0 0,1-1 1 0 0,-1 1 0 0 0,1-1 0 0 0,0 1-1 0 0,-1-1 1 0 0,1 0 0 0 0,0 1 0 0 0,0-1-1 0 0,-1 0 1 0 0,1 1 0 0 0,0-1 0 0 0,0 0 0 0 0,0 1-1 0 0,0-2 1 0 0,-1-18-31 0 0,1 16 23 0 0,0-1 0 0 0,1-1 0 0 0,0 1-1 0 0,-1 0 1 0 0,2 0 0 0 0,-1-1 0 0 0,1 1 0 0 0,3-8-1 0 0,21-33 1 0 0,-8 14-80 0 0,-15 25 82 0 0,4-6-2 0 0,0 1 0 0 0,1-1 0 0 0,9-11 0 0 0,-16 22 3 0 0,1-1 0 0 0,0 1 0 0 0,1 0-1 0 0,-1 0 1 0 0,0 0 0 0 0,1 0 0 0 0,-1 0-1 0 0,1 0 1 0 0,-1 0 0 0 0,1 1 0 0 0,0 0 0 0 0,0-1-1 0 0,0 1 1 0 0,0 0 0 0 0,0 0 0 0 0,0 0-1 0 0,0 1 1 0 0,0-1 0 0 0,0 1 0 0 0,4 0 0 0 0,-5 0 2 0 0,1 1 0 0 0,-1-1 1 0 0,0 1-1 0 0,0 0 1 0 0,0 0-1 0 0,0 0 1 0 0,0 0-1 0 0,0 0 1 0 0,0 0-1 0 0,-1 1 1 0 0,1-1-1 0 0,0 1 1 0 0,-1-1-1 0 0,1 1 1 0 0,-1-1-1 0 0,1 1 1 0 0,-1 0-1 0 0,0 0 1 0 0,0 0-1 0 0,2 3 1 0 0,2 6-16 0 0,0 1 1 0 0,5 18-1 0 0,-6-18 9 0 0,6 20-435 0 0,23 60 1047 0 0,-11-49-2508 0 0,-17-34 2 0 0,2 0 1 0 0,9 11 0 0 0,-11-14-651 0 0</inkml:trace>
</inkml:ink>
</file>

<file path=ppt/ink/ink6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6.69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103 106 512 0 0,'-10'1'764'0'0,"0"0"0"0"0,0 0 0 0 0,-12 4 0 0 0,-4 0 2356 0 0,3-3 1403 0 0,22-2-2952 0 0,2 0-235 0 0,12 0-191 0 0,25-1 114 0 0,43-8 0 0 0,2-1-463 0 0,134-11 191 0 0,-31 3-475 0 0,41-17-191 0 0,-109 14-290 0 0,-103 19-513 0 0,24-1-1 0 0,-51 10-3931 0 0,-2-3 2944 0 0</inkml:trace>
</inkml:ink>
</file>

<file path=ppt/ink/ink6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7.2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48 8 0 0,'-1'-4'645'0'0,"0"1"1"0"0,0-1-1 0 0,1 0 0 0 0,-1 1 1 0 0,1-1-1 0 0,0 0 0 0 0,0 1 1 0 0,0-1-1 0 0,1-6 0 0 0,-1 10-598 0 0,0 0 0 0 0,0 0-1 0 0,0 0 1 0 0,0-1-1 0 0,0 1 1 0 0,0 0-1 0 0,0 0 1 0 0,0 0 0 0 0,0 0-1 0 0,0-1 1 0 0,0 1-1 0 0,0 0 1 0 0,0 0 0 0 0,1 0-1 0 0,-1 0 1 0 0,0-1-1 0 0,0 1 1 0 0,0 0 0 0 0,0 0-1 0 0,0 0 1 0 0,0 0-1 0 0,0 0 1 0 0,0-1-1 0 0,1 1 1 0 0,-1 0 0 0 0,0 0-1 0 0,0 0 1 0 0,0 0-1 0 0,0 0 1 0 0,0 0 0 0 0,1 0-1 0 0,-1 0 1 0 0,0 0-1 0 0,0 0 1 0 0,0 0 0 0 0,0 0-1 0 0,1-1 1 0 0,-1 1-1 0 0,0 0 1 0 0,0 0-1 0 0,0 0 1 0 0,0 0 0 0 0,1 0-1 0 0,-1 0 1 0 0,0 1-1 0 0,0-1 1 0 0,0 0 0 0 0,0 0-1 0 0,1 0 1 0 0,-1 0-1 0 0,0 0 1 0 0,0 0 0 0 0,0 0-1 0 0,0 0 1 0 0,0 0-1 0 0,1 0 1 0 0,-1 0-1 0 0,0 1 1 0 0,0-1 0 0 0,0 0-1 0 0,0 0 1 0 0,0 0-1 0 0,0 0 1 0 0,0 0 0 0 0,1 1-1 0 0,-1-1 1 0 0,0 0-1 0 0,0 0 1 0 0,0 0-1 0 0,5 13 2013 0 0,1 9-1168 0 0,0 1 1 0 0,2 40-1 0 0,-1-10-203 0 0,5 95 1393 0 0,-11-105-1661 0 0,2 0-1 0 0,12 56 1 0 0,-10-76-274 0 0,16 57-47 0 0,-18-71-141 0 0,0-1 0 0 0,1 1-1 0 0,0-1 1 0 0,0-1 0 0 0,1 1 0 0 0,-1 0 0 0 0,7 6 0 0 0,-9-12-42 0 0,-1-1 1 0 0,1 1 0 0 0,0 0 0 0 0,0-1 0 0 0,0 0 0 0 0,0 1-1 0 0,0-1 1 0 0,0 0 0 0 0,2 1 0 0 0,8 0-2162 0 0,0-8-3320 0 0,-4 0 1497 0 0</inkml:trace>
</inkml:ink>
</file>

<file path=ppt/ink/ink6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7.87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 15 8 0 0,'5'-7'759'0'0,"1"0"3951"0"0,-6 7-4607 0 0,1 0-1 0 0,-1 0 0 0 0,0 0 1 0 0,1 0-1 0 0,-1 0 0 0 0,0 0 0 0 0,0 0 1 0 0,1 0-1 0 0,-1 0 0 0 0,0 1 1 0 0,0-1-1 0 0,1 0 0 0 0,-1 0 1 0 0,0 0-1 0 0,0 0 0 0 0,1 1 0 0 0,-1-1 1 0 0,0 0-1 0 0,0 0 0 0 0,0 0 1 0 0,1 1-1 0 0,-1-1 0 0 0,0 0 1 0 0,0 0-1 0 0,0 1 0 0 0,0-1 1 0 0,0 0-1 0 0,0 0 0 0 0,1 1 0 0 0,-1-1 1 0 0,0 0-1 0 0,0 0 0 0 0,0 1 1 0 0,0-1-1 0 0,1 5 462 0 0,1 0 1 0 0,-1 0-1 0 0,-1 0 0 0 0,1 0 1 0 0,-1 0-1 0 0,0 6 0 0 0,2 13 611 0 0,71 281 5547 0 0,-72-303-6689 0 0,13 40 418 0 0,24 50 1 0 0,4 9-86 0 0,-39-93-372 0 0,-2-2 13 0 0,2 0 0 0 0,-1 0-1 0 0,0 0 1 0 0,1 0 0 0 0,0 0 0 0 0,1-1 0 0 0,6 10-1 0 0,-10-15-5 0 0,0 0 0 0 0,0 1-1 0 0,1-1 1 0 0,-1 0 0 0 0,0 0-1 0 0,0 0 1 0 0,0 0 0 0 0,0 0-1 0 0,0 0 1 0 0,0 0-1 0 0,1 1 1 0 0,-1-1 0 0 0,0 0-1 0 0,0 0 1 0 0,0 0 0 0 0,0 0-1 0 0,0 0 1 0 0,1 0 0 0 0,-1 0-1 0 0,0 0 1 0 0,0 0 0 0 0,0 0-1 0 0,0 0 1 0 0,1 0-1 0 0,-1 0 1 0 0,0 0 0 0 0,0 0-1 0 0,0 0 1 0 0,0 0 0 0 0,1 0-1 0 0,-1 0 1 0 0,0 0 0 0 0,0 0-1 0 0,0 0 1 0 0,0 0-1 0 0,0 0 1 0 0,1-1 0 0 0,-1 1-1 0 0,0 0 1 0 0,0 0 0 0 0,0 0-1 0 0,0 0 1 0 0,0 0 0 0 0,4-10-89 0 0,-2-11 3 0 0,-4-7-4 0 0,-6-38 0 0 0,4 38 4 0 0,-2-50 0 0 0,6 69 62 0 0,1 1-1 0 0,-1 0 0 0 0,2 0 0 0 0,-1 0 1 0 0,1 0-1 0 0,0 0 0 0 0,1 0 0 0 0,-1 1 0 0 0,2-1 1 0 0,6-11-1 0 0,-7 14 25 0 0,1 0 0 0 0,0 0-1 0 0,0 1 1 0 0,1 0 0 0 0,-1 0 0 0 0,1 0-1 0 0,0 0 1 0 0,0 1 0 0 0,0 0 0 0 0,0 0 0 0 0,0 0-1 0 0,1 1 1 0 0,0-1 0 0 0,-1 1 0 0 0,1 1 0 0 0,8-2-1 0 0,-9 2-1 0 0,0 0-1 0 0,0 0 0 0 0,0 1 0 0 0,1 0 0 0 0,-1 0 1 0 0,0 0-1 0 0,0 0 0 0 0,0 1 0 0 0,0 0 0 0 0,0 0 0 0 0,0 1 1 0 0,0-1-1 0 0,0 1 0 0 0,0 0 0 0 0,0 0 0 0 0,-1 1 1 0 0,1-1-1 0 0,-1 1 0 0 0,5 4 0 0 0,-4-2 16 0 0,0 0-1 0 0,-1 1 1 0 0,1-1 0 0 0,-1 1-1 0 0,0 0 1 0 0,-1 0-1 0 0,0 0 1 0 0,0 0 0 0 0,0 1-1 0 0,0-1 1 0 0,-1 1-1 0 0,0 0 1 0 0,-1 0 0 0 0,2 8-1 0 0,-1 8 83 0 0,-1 0 0 0 0,-4 45 1 0 0,1-41-94 0 0,1-19-11 0 0,1-1 0 0 0,0 1 0 0 0,1 0 0 0 0,-1-1 0 0 0,3 10 0 0 0,-3-15-16 0 0,1-1 1 0 0,-1 1-1 0 0,1-1 0 0 0,-1 1 0 0 0,1-1 1 0 0,0 1-1 0 0,-1-1 0 0 0,1 0 0 0 0,0 1 1 0 0,0-1-1 0 0,0 0 0 0 0,0 1 0 0 0,0-1 1 0 0,0 0-1 0 0,0 0 0 0 0,1 0 0 0 0,-1 0 1 0 0,0 0-1 0 0,1 0 0 0 0,-1 0 0 0 0,1-1 1 0 0,-1 1-1 0 0,1 0 0 0 0,-1-1 0 0 0,1 1 1 0 0,-1-1-1 0 0,1 0 0 0 0,-1 0 0 0 0,1 1 1 0 0,0-1-1 0 0,1 0 0 0 0,4 0-545 0 0,0-1-1 0 0,0 0 0 0 0,0 0 1 0 0,10-3-1 0 0,26-12-6580 0 0,-42 16 6901 0 0,17-7-2069 0 0</inkml:trace>
</inkml:ink>
</file>

<file path=ppt/ink/ink6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8.33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12 129 96 0 0,'0'2'670'0'0,"0"-1"0"0"0,0 1 0 0 0,-1-1 0 0 0,1 1 0 0 0,0-1 0 0 0,-1 1 0 0 0,1-1 0 0 0,-1 1 0 0 0,0-1 0 0 0,-1 3 0 0 0,2-3-466 0 0,-1 0 0 0 0,0 0-1 0 0,1 0 1 0 0,-1 0 0 0 0,1 0-1 0 0,-1 0 1 0 0,1 1 0 0 0,0-1 0 0 0,-1 0-1 0 0,1 0 1 0 0,0 0 0 0 0,0 1-1 0 0,0-1 1 0 0,0 0 0 0 0,0 0 0 0 0,0 1-1 0 0,0 0 1 0 0,3 5 125 0 0,0 0 0 0 0,1 0 1 0 0,0-1-1 0 0,0 1 0 0 0,0-1 0 0 0,1 0 0 0 0,-1 0 0 0 0,1-1 0 0 0,1 1 1 0 0,8 6-1 0 0,-8-7-238 0 0,0-1 0 0 0,1 0-1 0 0,-1 0 1 0 0,1-1 0 0 0,0 0 0 0 0,0 0 0 0 0,0 0 0 0 0,1-1 0 0 0,-1 0-1 0 0,0 0 1 0 0,1-1 0 0 0,-1 0 0 0 0,1 0 0 0 0,0-1 0 0 0,-1 0 0 0 0,11-2 0 0 0,-5 1-114 0 0,-1-1 0 0 0,0-1 1 0 0,0 0-1 0 0,0-1 1 0 0,0 0-1 0 0,-1 0 0 0 0,0-2 1 0 0,0 1-1 0 0,15-11 1 0 0,-22 13 19 0 0,0 0 0 0 0,-1 0 0 0 0,1 0 0 0 0,-1-1 0 0 0,0 1 0 0 0,0-1 0 0 0,0 0 0 0 0,0 0 0 0 0,-1 0 0 0 0,1 0 0 0 0,-1 0 0 0 0,0-1 0 0 0,-1 1 0 0 0,1-1 0 0 0,-1 1 0 0 0,0-1 0 0 0,0 0 0 0 0,0 1 0 0 0,0-1 0 0 0,-1 0 0 0 0,0 0 0 0 0,0 1 0 0 0,0-1 0 0 0,-2-7 0 0 0,1 5 0 0 0,-1 0 1 0 0,0 0 0 0 0,0 0 0 0 0,-1 0-1 0 0,1 1 1 0 0,-1-1 0 0 0,-1 1-1 0 0,1 0 1 0 0,-1 0 0 0 0,0 0-1 0 0,-1 0 1 0 0,1 1 0 0 0,-1-1-1 0 0,0 1 1 0 0,-10-7 0 0 0,11 9 14 0 0,1 1 0 0 0,-1 1 0 0 0,1-1 0 0 0,-1 0 0 0 0,0 1 0 0 0,1 0 0 0 0,-1 0 0 0 0,0 0 0 0 0,0 0 0 0 0,0 1 0 0 0,0-1 0 0 0,0 1 0 0 0,0 0 0 0 0,0 0-1 0 0,0 1 1 0 0,0-1 0 0 0,0 1 0 0 0,-6 2 0 0 0,4-2 52 0 0,0 2 0 0 0,0-1 0 0 0,0 1-1 0 0,1-1 1 0 0,-1 2 0 0 0,1-1-1 0 0,0 0 1 0 0,0 1 0 0 0,0 0 0 0 0,1 0-1 0 0,-6 7 1 0 0,1 1 188 0 0,0 0 0 0 0,1 0 0 0 0,1 1 0 0 0,0-1 0 0 0,1 2 0 0 0,0-1 0 0 0,1 1 0 0 0,-4 16 0 0 0,7-22-189 0 0,0 0 0 0 0,1 0 1 0 0,-1 1-1 0 0,2-1 0 0 0,-1 1 1 0 0,1-1-1 0 0,1 1 0 0 0,-1-1 1 0 0,1 1-1 0 0,1-1 0 0 0,0 0 0 0 0,0 1 1 0 0,1-1-1 0 0,-1 0 0 0 0,6 9 1 0 0,-3-9-70 0 0,0-1 0 0 0,1 1 1 0 0,0-1-1 0 0,0-1 0 0 0,1 1 1 0 0,0-1-1 0 0,0 0 0 0 0,0-1 1 0 0,1 1-1 0 0,-1-2 0 0 0,11 6 1 0 0,-3-3-265 0 0,1 0 1 0 0,0-1-1 0 0,1-1 1 0 0,32 6 0 0 0,-25-7-577 0 0,1-2-1 0 0,-1-1 1 0 0,31-2 0 0 0,30-10-6060 0 0,-45 3 2699 0 0</inkml:trace>
</inkml:ink>
</file>

<file path=ppt/ink/ink6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8.87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218 44 1304 0 0,'-4'-2'565'0'0,"0"-1"1"0"0,0 1-1 0 0,0 0 0 0 0,0 0 0 0 0,0 1 0 0 0,0-1 0 0 0,-1 1 1 0 0,1 0-1 0 0,0 0 0 0 0,-1 1 0 0 0,1-1 0 0 0,-1 1 0 0 0,1 0 0 0 0,-1 0 1 0 0,1 0-1 0 0,-1 1 0 0 0,1-1 0 0 0,-1 1 0 0 0,1 0 0 0 0,0 1 1 0 0,-7 2-1 0 0,4-2-203 0 0,0 1 1 0 0,0 1 0 0 0,1-1-1 0 0,-1 1 1 0 0,1 0 0 0 0,0 0-1 0 0,0 1 1 0 0,1 0-1 0 0,-1 0 1 0 0,1 0 0 0 0,0 1-1 0 0,-6 8 1 0 0,6-6-184 0 0,1 0 1 0 0,0 0-1 0 0,0 0 0 0 0,1 0 1 0 0,0 1-1 0 0,1 0 0 0 0,0-1 1 0 0,0 1-1 0 0,0 0 0 0 0,1 0 0 0 0,1 15 1 0 0,0-18-117 0 0,1 1 1 0 0,0-1 0 0 0,0 1-1 0 0,0-1 1 0 0,1 1-1 0 0,0-1 1 0 0,0 0-1 0 0,1 0 1 0 0,0 0 0 0 0,0 0-1 0 0,0-1 1 0 0,1 1-1 0 0,0-1 1 0 0,0 1-1 0 0,0-1 1 0 0,9 7 0 0 0,-2-2-43 0 0,1-1 0 0 0,0-1 0 0 0,0 0 0 0 0,1-1 0 0 0,0 0 0 0 0,0-1 0 0 0,20 6 0 0 0,-12-6-41 0 0,0 0-1 0 0,1-2 0 0 0,0 0 1 0 0,27 0-1 0 0,-41-4 4 0 0,-1-1 0 0 0,0 0 0 0 0,1 0 0 0 0,-1 0 0 0 0,0-1 0 0 0,0 0-1 0 0,0 0 1 0 0,0-1 0 0 0,-1 1 0 0 0,1-2 0 0 0,0 1 0 0 0,-1-1 0 0 0,0 0 0 0 0,0 0 0 0 0,0-1 0 0 0,-1 0 0 0 0,0 0 0 0 0,1 0 0 0 0,-2 0 0 0 0,1-1 0 0 0,-1 0-1 0 0,1 0 1 0 0,-2 0 0 0 0,5-9 0 0 0,-6 9 10 0 0,0 0 1 0 0,-1 0-1 0 0,1 0 0 0 0,-1 0 0 0 0,-1 0 0 0 0,1 0 1 0 0,-1-1-1 0 0,0 1 0 0 0,0 0 0 0 0,-1 0 0 0 0,0 0 1 0 0,-3-11-1 0 0,-1 0-17 0 0,-1 0 0 0 0,0 0 0 0 0,-10-18 0 0 0,8 20 13 0 0,0-1-1 0 0,-1 1 1 0 0,-1 1 0 0 0,-13-16-1 0 0,19 25 16 0 0,0 1 1 0 0,-1 0-1 0 0,1 0 0 0 0,-1 0 0 0 0,0 0 1 0 0,0 1-1 0 0,0 0 0 0 0,0 0 0 0 0,-1 0 0 0 0,1 0 1 0 0,-1 1-1 0 0,0 0 0 0 0,0 0 0 0 0,0 1 1 0 0,-9-2-1 0 0,1 2 12 0 0,0 1-1 0 0,0 1 1 0 0,-1 0 0 0 0,1 0-1 0 0,1 2 1 0 0,-1-1 0 0 0,0 2 0 0 0,1 0-1 0 0,-1 1 1 0 0,1 0 0 0 0,0 1-1 0 0,1 0 1 0 0,-1 1 0 0 0,1 0-1 0 0,1 1 1 0 0,-1 0 0 0 0,-11 13 0 0 0,21-20-8 0 0,0 1 0 0 0,0 0 0 0 0,0 1 0 0 0,0-1 0 0 0,1 0 0 0 0,-1 0 1 0 0,1 1-1 0 0,0-1 0 0 0,-1 1 0 0 0,1-1 0 0 0,0 1 0 0 0,1-1 0 0 0,-1 1 1 0 0,0 0-1 0 0,1 0 0 0 0,-1-1 0 0 0,1 1 0 0 0,0 0 0 0 0,0 0 0 0 0,0 3 1 0 0,1-3-5 0 0,0-1 0 0 0,0 1 1 0 0,0 0-1 0 0,0-1 0 0 0,0 1 1 0 0,1-1-1 0 0,-1 1 0 0 0,1-1 0 0 0,-1 0 1 0 0,1 1-1 0 0,0-1 0 0 0,0 0 1 0 0,0 0-1 0 0,0-1 0 0 0,0 1 1 0 0,1 0-1 0 0,-1-1 0 0 0,0 1 1 0 0,5 1-1 0 0,1 0-7 0 0,-1 0 0 0 0,1 0-1 0 0,0-1 1 0 0,-1 0 0 0 0,1-1 0 0 0,11 1 0 0 0,50 0-112 0 0,-54-2 68 0 0,10 0-370 0 0,0-2 1 0 0,-1 0-1 0 0,1-2 0 0 0,30-8 1 0 0,-37 7-2184 0 0,1-2 1 0 0,-1 0 0 0 0,23-13 0 0 0,-25 12 647 0 0</inkml:trace>
</inkml:ink>
</file>

<file path=ppt/ink/ink6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9.34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65 114 2825 0 0,'-9'5'7653'0'0,"5"1"-4248"0"0,7 11-2063 0 0,-2-10-556 0 0,10 30 762 0 0,2 0-1 0 0,1 0 1 0 0,20 36-1 0 0,-28-60-1369 0 0,34 59 218 0 0,-31-57-265 0 0,-6-11 140 0 0,-6-10-189 0 0,-3-6-28 0 0,-10-31 66 0 0,-43-76 1 0 0,37 79-112 0 0,-31-81 0 0 0,44 97-21 0 0,6 17 12 0 0,0 0 1 0 0,0 0-1 0 0,1 0 0 0 0,0-1 1 0 0,0 1-1 0 0,0-10 0 0 0,2 16-1 0 0,0 1 0 0 0,0 0 0 0 0,-1-1 0 0 0,1 1 0 0 0,0-1-1 0 0,1 1 1 0 0,-1 0 0 0 0,0-1 0 0 0,0 1 0 0 0,0-1 0 0 0,0 1-1 0 0,0 0 1 0 0,0-1 0 0 0,0 1 0 0 0,1-1 0 0 0,-1 1 0 0 0,0 0-1 0 0,0-1 1 0 0,1 1 0 0 0,-1 0 0 0 0,0-1 0 0 0,0 1 0 0 0,1 0-1 0 0,-1 0 1 0 0,0-1 0 0 0,1 1 0 0 0,-1 0 0 0 0,0 0 0 0 0,1-1 0 0 0,-1 1-1 0 0,0 0 1 0 0,1 0 0 0 0,-1 0 0 0 0,1 0 0 0 0,-1 0 0 0 0,0 0-1 0 0,1-1 1 0 0,-1 1 0 0 0,1 0 0 0 0,-1 0 0 0 0,0 0 0 0 0,1 0-1 0 0,-1 0 1 0 0,1 1 0 0 0,-1-1 0 0 0,1 0 0 0 0,-1 0 0 0 0,0 0-1 0 0,1 0 1 0 0,-1 0 0 0 0,0 0 0 0 0,1 1 0 0 0,-1-1 0 0 0,0 0-1 0 0,1 0 1 0 0,0 1 0 0 0,25 16-66 0 0,-20-12 42 0 0,8 3-28 0 0,1 0 1 0 0,-1-1 0 0 0,1-1 0 0 0,1 0 0 0 0,-1-1-1 0 0,1-1 1 0 0,0 0 0 0 0,28 2 0 0 0,8-2-1728 0 0,72-3 1 0 0,-28-9-8105 0 0,-80 6 7699 0 0</inkml:trace>
</inkml:ink>
</file>

<file path=ppt/ink/ink6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9:59.82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66 87 3017 0 0,'-3'0'1321'0'0,"-26"2"6674"0"0,28-2-7884 0 0,0 0 0 0 0,0 1 1 0 0,1-1-1 0 0,-1 0 0 0 0,0 0 0 0 0,0 1 1 0 0,0-1-1 0 0,1 0 0 0 0,-1 1 0 0 0,0-1 1 0 0,1 1-1 0 0,-1-1 0 0 0,0 1 1 0 0,1-1-1 0 0,-1 1 0 0 0,1-1 0 0 0,-1 1 1 0 0,1 0-1 0 0,-1-1 0 0 0,1 1 0 0 0,-1 0 1 0 0,1-1-1 0 0,-1 1 0 0 0,1 0 0 0 0,0 0 1 0 0,0-1-1 0 0,-1 1 0 0 0,1 0 1 0 0,0 0-1 0 0,0 1 0 0 0,0 3 105 0 0,0-1 0 0 0,1 1 0 0 0,-1-1 0 0 0,1 1 0 0 0,0-1-1 0 0,0 1 1 0 0,1-1 0 0 0,0 1 0 0 0,-1-1 0 0 0,1 0 0 0 0,1 0 0 0 0,-1 0 0 0 0,1 0 0 0 0,-1 0-1 0 0,1-1 1 0 0,0 1 0 0 0,4 3 0 0 0,4 1 21 0 0,-1 0 0 0 0,1 0 0 0 0,0-1 0 0 0,22 11-1 0 0,-12-8-45 0 0,34 13-1 0 0,-48-21-188 0 0,0 0 0 0 0,0 0 0 0 0,0-1 0 0 0,0 0 0 0 0,1 0 0 0 0,-1-1 0 0 0,0 0 0 0 0,1 0 0 0 0,7-1 0 0 0,-9-1-9 0 0,-1 1 0 0 0,1-1 1 0 0,-1 0-1 0 0,0-1 1 0 0,1 1-1 0 0,-1-1 1 0 0,0 0-1 0 0,0 0 1 0 0,-1-1-1 0 0,6-4 0 0 0,-4 3-3 0 0,-1-1 0 0 0,1 0 0 0 0,-1 0-1 0 0,0 0 1 0 0,0-1 0 0 0,6-11 0 0 0,-10 14 5 0 0,1-1 1 0 0,-1 1-1 0 0,0 0 1 0 0,0-1-1 0 0,0 0 1 0 0,-1 1 0 0 0,1-1-1 0 0,-1 1 1 0 0,0-1-1 0 0,-1 0 1 0 0,1 1 0 0 0,-1-1-1 0 0,0 1 1 0 0,0-1-1 0 0,-3-6 1 0 0,-1-2-39 0 0,0 0-1 0 0,-1 0 1 0 0,-13-21-1 0 0,17 32 43 0 0,1-1-1 0 0,-1 0 0 0 0,0 1 0 0 0,-1-1 0 0 0,1 1 0 0 0,0 0 0 0 0,-1 0 0 0 0,1 0 0 0 0,-1 0 0 0 0,0 0 1 0 0,1 0-1 0 0,-1 1 0 0 0,0-1 0 0 0,0 1 0 0 0,0 0 0 0 0,-4-1 0 0 0,1 1 5 0 0,1 0 0 0 0,0 1 0 0 0,0-1 0 0 0,0 1 0 0 0,-1 1 0 0 0,1-1 0 0 0,0 1 0 0 0,0 0 0 0 0,-7 2 0 0 0,-3 2 41 0 0,0 0 0 0 0,0 2-1 0 0,1 0 1 0 0,-1 1 0 0 0,-20 15 0 0 0,12-6 179 0 0,-25 23 0 0 0,40-32-124 0 0,0-1-1 0 0,1 2 0 0 0,0-1 0 0 0,0 1 0 0 0,1 0 0 0 0,-7 12 0 0 0,11-16-66 0 0,0-1-1 0 0,1 1 0 0 0,-1-1 1 0 0,1 1-1 0 0,0-1 1 0 0,0 1-1 0 0,0 0 1 0 0,1 0-1 0 0,-1 0 0 0 0,1-1 1 0 0,0 1-1 0 0,1 0 1 0 0,-1 0-1 0 0,1 0 1 0 0,0-1-1 0 0,0 1 0 0 0,1-1 1 0 0,-1 1-1 0 0,1-1 1 0 0,3 7-1 0 0,0-3-12 0 0,0-1-1 0 0,1 1 1 0 0,-1-1 0 0 0,1-1 0 0 0,1 1-1 0 0,-1-1 1 0 0,1 0 0 0 0,0-1-1 0 0,0 1 1 0 0,9 4 0 0 0,-1-2-49 0 0,1 1 0 0 0,-1-2 0 0 0,1 0 0 0 0,1-1 1 0 0,-1 0-1 0 0,1-2 0 0 0,29 5 0 0 0,-32-8-337 0 0,-1 0 1 0 0,1-1-1 0 0,-1 0 0 0 0,0-1 0 0 0,1-1 0 0 0,-1 0 0 0 0,0-1 0 0 0,0 0 0 0 0,0-1 0 0 0,19-8 0 0 0,39-22-7976 0 0,-46 22 4070 0 0</inkml:trace>
</inkml:ink>
</file>

<file path=ppt/ink/ink6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00.50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30 53 2240 0 0,'-7'5'2746'0'0,"5"-3"-1477"0"0,-1 0 0 0 0,1 0-1 0 0,-1 0 1 0 0,1 0 0 0 0,-4 6 0 0 0,6-7-1039 0 0,-1 1 1 0 0,0-1-1 0 0,1 1 0 0 0,-1-1 1 0 0,1 1-1 0 0,-1-1 1 0 0,1 1-1 0 0,0-1 1 0 0,0 1-1 0 0,0-1 1 0 0,0 1-1 0 0,0-1 1 0 0,0 1-1 0 0,0 0 1 0 0,1 1-1 0 0,1 10 608 0 0,0-1 1 0 0,1 0-1 0 0,1 1 1 0 0,0-2-1 0 0,0 1 0 0 0,2 0 1 0 0,12 21-1 0 0,117 157 1257 0 0,-108-163-1952 0 0,-11-12-38 0 0,-16-15-104 0 0,0 0-1 0 0,0-1 1 0 0,0 1-1 0 0,0 0 1 0 0,0 0-1 0 0,0 0 1 0 0,0 0-1 0 0,0 0 1 0 0,0 0-1 0 0,0 0 1 0 0,0 0-1 0 0,0 0 1 0 0,0 0-1 0 0,0 0 1 0 0,0 0-1 0 0,0 0 1 0 0,0 0-1 0 0,0 0 1 0 0,0 0-1 0 0,0 0 1 0 0,0 0-1 0 0,0 0 1 0 0,0 0-1 0 0,0-1 1 0 0,0 1-1 0 0,0 0 1 0 0,0 0-1 0 0,0 0 1 0 0,0 0-1 0 0,0 0 1 0 0,0 0-1 0 0,0 0 1 0 0,0 0-1 0 0,1 0 1 0 0,-1 0-1 0 0,0 0 1 0 0,0 0-1 0 0,0 0 1 0 0,0 0-1 0 0,0 0 1 0 0,0 0-1 0 0,0 0 1 0 0,0 0-1 0 0,0 0 1 0 0,0 0-1 0 0,0 0 1 0 0,0 0-1 0 0,0 0 1 0 0,0 0-1 0 0,0 0 1 0 0,0 0-1 0 0,0 0 1 0 0,0 0-1 0 0,0 0 1 0 0,1 0-1 0 0,-1 0 1 0 0,0 0-1 0 0,0 0 1 0 0,0 1-1 0 0,0-1 1 0 0,0 0-1 0 0,0 0 1 0 0,0 0-1 0 0,0 0 1 0 0,-1-8 25 0 0,-4-8-33 0 0,4 14 7 0 0,-8-15-13 0 0,0-1 1 0 0,1 0 0 0 0,1-1 0 0 0,-6-29 0 0 0,9 31-9 0 0,2 0 0 0 0,0 0 0 0 0,1 0 0 0 0,0 0 0 0 0,4-32 0 0 0,-2 44 17 0 0,-1 0-1 0 0,2 0 1 0 0,-1 0 0 0 0,0 0 0 0 0,1 0 0 0 0,0 1-1 0 0,0-1 1 0 0,0 0 0 0 0,1 1 0 0 0,-1 0 0 0 0,1-1-1 0 0,0 1 1 0 0,1 0 0 0 0,-1 0 0 0 0,1 1 0 0 0,-1-1-1 0 0,1 1 1 0 0,0 0 0 0 0,0 0 0 0 0,1 0 0 0 0,-1 0-1 0 0,1 1 1 0 0,7-3 0 0 0,-6 2 5 0 0,0 2-1 0 0,1-1 1 0 0,-1 0 0 0 0,1 1 0 0 0,-1 1-1 0 0,1-1 1 0 0,-1 1 0 0 0,1 0-1 0 0,0 0 1 0 0,-1 1 0 0 0,1 0 0 0 0,9 2-1 0 0,-8 0 6 0 0,0 0-1 0 0,0 0 0 0 0,0 1 0 0 0,-1 0 0 0 0,1 0 0 0 0,-1 1 1 0 0,0 0-1 0 0,11 10 0 0 0,-7-5 51 0 0,0 2-1 0 0,-2-1 1 0 0,1 1 0 0 0,-1 0 0 0 0,-1 1 0 0 0,-1 0-1 0 0,1 1 1 0 0,-2-1 0 0 0,0 1 0 0 0,6 23 0 0 0,-7-17 137 0 0,1 30 0 0 0,2 4 99 0 0,-7-48-204 0 0,-4-13-75 0 0,-2-16-46 0 0,4 17 9 0 0,-6-91-288 0 0,7 79 215 0 0,1 1 0 0 0,0-1 0 0 0,6-26 0 0 0,-4 31 23 0 0,1-5-1 0 0,0 1 1 0 0,1-1-1 0 0,1 1 1 0 0,11-23-1 0 0,-14 36 70 0 0,-1 0 0 0 0,1 0 1 0 0,0 0-1 0 0,0 0 0 0 0,0 1 0 0 0,0-1 1 0 0,0 1-1 0 0,1 0 0 0 0,6-4 0 0 0,-7 5 9 0 0,0 1-1 0 0,0-1 1 0 0,0 1-1 0 0,0 0 1 0 0,0 0 0 0 0,1 0-1 0 0,-1 0 1 0 0,0 1-1 0 0,1-1 1 0 0,-1 1-1 0 0,1 0 1 0 0,-1 0 0 0 0,1 0-1 0 0,4 1 1 0 0,-4 0 0 0 0,-1 0 1 0 0,0 0 0 0 0,0 1-1 0 0,0-1 1 0 0,0 1 0 0 0,0-1-1 0 0,0 1 1 0 0,0 0 0 0 0,-1 0-1 0 0,1 1 1 0 0,-1-1 0 0 0,1 0 0 0 0,-1 1-1 0 0,0 0 1 0 0,0-1 0 0 0,0 1-1 0 0,2 4 1 0 0,3 5 58 0 0,-1 1 1 0 0,9 24-1 0 0,31 117 299 0 0,-34-110-345 0 0,-11-38-150 0 0,1 2 161 0 0,0-1 1 0 0,1 1 0 0 0,0-1-1 0 0,7 14 1 0 0,-10-20-152 0 0,1 0 1 0 0,0 0-1 0 0,0 0 0 0 0,0 0 0 0 0,-1 0 1 0 0,1 1-1 0 0,0-1 0 0 0,0-1 1 0 0,1 1-1 0 0,-1 0 0 0 0,0 0 0 0 0,0 0 1 0 0,0-1-1 0 0,1 1 0 0 0,-1 0 1 0 0,0-1-1 0 0,0 1 0 0 0,1-1 1 0 0,-1 0-1 0 0,1 1 0 0 0,-1-1 0 0 0,0 0 1 0 0,1 0-1 0 0,-1 0 0 0 0,1 0 1 0 0,-1 0-1 0 0,0 0 0 0 0,1 0 1 0 0,-1 0-1 0 0,0-1 0 0 0,1 1 0 0 0,-1-1 1 0 0,0 1-1 0 0,3-2 0 0 0,32-16-8289 0 0,-20 12 4267 0 0</inkml:trace>
</inkml:ink>
</file>

<file path=ppt/ink/ink6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0.43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350 20 512 0 0,'-10'-6'1911'0'0,"9"5"-1584"0"0,0 0-1 0 0,0 0 0 0 0,0 0 0 0 0,0 1 1 0 0,0-1-1 0 0,0 0 0 0 0,0 1 1 0 0,0-1-1 0 0,0 1 0 0 0,0-1 0 0 0,-3 0 1 0 0,-19-4 3776 0 0,-4 7-2489 0 0,1 1 0 0 0,-36 8-1 0 0,31-5-629 0 0,-53 10 1681 0 0,75-14-2291 0 0,0 1 0 0 0,1 0-1 0 0,-15 7 1 0 0,8-2 132 0 0,9-5-124 0 0,5-2 117 0 0,2-1 310 0 0,-1 0-801 0 0,0 0 0 0 0,0-1 0 0 0,0 1 0 0 0,0 0-1 0 0,0 0 1 0 0,0 0 0 0 0,1 0 0 0 0,-1 0 0 0 0,0 0-1 0 0,0 0 1 0 0,0 0 0 0 0,0 0 0 0 0,0 0 0 0 0,0 0-1 0 0,1 0 1 0 0,-1 0 0 0 0,0 0 0 0 0,0 0 0 0 0,0 0-1 0 0,0 1 1 0 0,0-1 0 0 0,0 0 0 0 0,1 0 0 0 0,-1 0-1 0 0,0 0 1 0 0,0 0 0 0 0,0 0 0 0 0,0 0 0 0 0,0 0-1 0 0,0 0 1 0 0,0 0 0 0 0,0 0 0 0 0,0 1 0 0 0,0-1-1 0 0,1 0 1 0 0,-1 0 0 0 0,0 0 0 0 0,0 0 0 0 0,0 0-1 0 0,0 0 1 0 0,0 0 0 0 0,0 1 0 0 0,2 8 217 0 0,2 5-111 0 0,1-7-58 0 0,-1 0 0 0 0,0 0 0 0 0,0 0 1 0 0,-1 1-1 0 0,0 0 0 0 0,0 0 0 0 0,-1 0 0 0 0,0 0 0 0 0,0 0 0 0 0,1 13 0 0 0,-2 9 76 0 0,-3 49 0 0 0,0 1 76 0 0,3-45-138 0 0,0-11-13 0 0,0-1 0 0 0,1 0-1 0 0,10 42 1 0 0,-2-28-23 0 0,-2 0 0 0 0,-1 1 0 0 0,-2 0 1 0 0,0 58-1 0 0,-5-72-14 0 0,-1 0 0 0 0,-1 0 1 0 0,-9 39-1 0 0,-18 47 93 0 0,28-105-101 0 0,0-1 0 0 0,1 1 0 0 0,0-1 0 0 0,-1 1 0 0 0,2 6 0 0 0,-1-10-8 0 0,0 0 0 0 0,0 1 1 0 0,0-1-1 0 0,1 0 0 0 0,-1 0 0 0 0,0 0 1 0 0,1 0-1 0 0,-1 1 0 0 0,1-1 1 0 0,-1 0-1 0 0,1 0 0 0 0,-1 0 1 0 0,1 0-1 0 0,0 0 0 0 0,-1 0 0 0 0,1 0 1 0 0,0 0-1 0 0,0 0 0 0 0,0 0 1 0 0,0-1-1 0 0,0 1 0 0 0,0 0 0 0 0,0-1 1 0 0,1 2-1 0 0,1-2 10 0 0,0 0-1 0 0,0 0 1 0 0,0 0-1 0 0,0 0 1 0 0,0-1-1 0 0,0 1 1 0 0,0-1 0 0 0,-1 0-1 0 0,1 0 1 0 0,0 0-1 0 0,0 0 1 0 0,-1 0-1 0 0,4-2 1 0 0,14-5-23 0 0,30-5 154 0 0,-29 6-108 0 0,1 2 0 0 0,27-3 0 0 0,33 4 2 0 0,-47 3-52 0 0,-1-1 0 0 0,36-8 0 0 0,-63 9-62 0 0,1-1-1 0 0,-1 0 1 0 0,0-1-1 0 0,0 1 1 0 0,0-2-1 0 0,0 1 0 0 0,0-1 1 0 0,-1 0-1 0 0,1 0 1 0 0,-1 0-1 0 0,8-9 1 0 0,-14 13-39 0 0,1 0 1 0 0,-1 0-1 0 0,0 0 1 0 0,1-1-1 0 0,-1 1 1 0 0,0 0-1 0 0,1-1 1 0 0,-1 1-1 0 0,0 0 1 0 0,0-1-1 0 0,0 1 1 0 0,1 0-1 0 0,-1-1 1 0 0,0 1-1 0 0,0-1 1 0 0,0 1-1 0 0,0 0 1 0 0,0-1-1 0 0,1 1 1 0 0,-1-1-1 0 0,0 1 1 0 0,0 0-1 0 0,0-1 1 0 0,0 1 0 0 0,0-1-1 0 0,0 1 1 0 0,-1 0-1 0 0,1-1 1 0 0,0 1-1 0 0,0-1 1 0 0,0 1-1 0 0,0 0 1 0 0,0-1-1 0 0,-1 1 1 0 0,1 0-1 0 0,0-1 1 0 0,0 1-1 0 0,0 0 1 0 0,-1-1-1 0 0,1 1 1 0 0,0 0-1 0 0,-1-1 1 0 0,1 1-1 0 0,0 0 1 0 0,-1 0-1 0 0,1-1 1 0 0,0 1-1 0 0,-1 0 1 0 0,0 0-1 0 0,-1-1-825 0 0,-1 0-1 0 0,1 0 0 0 0,-1 0 1 0 0,1 1-1 0 0,-1 0 0 0 0,-4-1 1 0 0,-13 1-1646 0 0</inkml:trace>
</inkml:ink>
</file>

<file path=ppt/ink/ink6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4.14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27 194 512 0 0,'-8'-26'2869'0'0,"7"21"-1413"0"0,-1 0 1 0 0,0 0-1 0 0,1 0 1 0 0,0 0-1 0 0,0-6 1 0 0,-1 15 3719 0 0,0 3-4492 0 0,0 0 0 0 0,1-1 0 0 0,-2 13 0 0 0,5 92 1381 0 0,19 138 0 0 0,-7-183-1884 0 0,-9-49-146 0 0,-1 0 0 0 0,-1 0 1 0 0,2 30-1 0 0,-5-46-18 0 0,0 16 104 0 0,-2-13-57 0 0,-2-8-14 0 0,-2-8-27 0 0,2-1 0 0 0,0 1 1 0 0,0-1-1 0 0,-3-24 0 0 0,-3-54-16 0 0,10 84-10 0 0,-4-64 7 0 0,2-1 1 0 0,4 1-1 0 0,17-108 0 0 0,-15 157 36 0 0,8-24 0 0 0,-10 39-39 0 0,0 1-1 0 0,1 0 1 0 0,0 0-1 0 0,0 0 1 0 0,0 0 0 0 0,1 0-1 0 0,-1 1 1 0 0,7-8 0 0 0,-9 12 0 0 0,0 0-1 0 0,0 1 1 0 0,0-1 0 0 0,0 0 0 0 0,0 0 0 0 0,0 1 0 0 0,0-1 0 0 0,0 0-1 0 0,0 1 1 0 0,0-1 0 0 0,1 1 0 0 0,-1-1 0 0 0,0 1 0 0 0,0 0 0 0 0,1-1-1 0 0,-1 1 1 0 0,0 0 0 0 0,0 0 0 0 0,1 0 0 0 0,-1 0 0 0 0,0 0-1 0 0,0 0 1 0 0,1 0 0 0 0,-1 1 0 0 0,0-1 0 0 0,0 0 0 0 0,1 1 0 0 0,-1-1-1 0 0,0 1 1 0 0,0-1 0 0 0,0 1 0 0 0,0 0 0 0 0,0-1 0 0 0,0 1 0 0 0,0 0-1 0 0,0 0 1 0 0,1 1 0 0 0,4 4 7 0 0,0 0 0 0 0,-1 0 0 0 0,0 1-1 0 0,7 11 1 0 0,-7-10-6 0 0,24 43 50 0 0,-2 2-1 0 0,29 75 1 0 0,-45-95 19 0 0,-2 0 1 0 0,-1 0-1 0 0,6 53 1 0 0,-10-56-74 0 0,-2-14-4 0 0,1 0 0 0 0,0 0 1 0 0,1-1-1 0 0,0 1 0 0 0,2-1 0 0 0,8 19 1 0 0,-14-33-34 0 0,1 0 1 0 0,-1-1-1 0 0,0 1 1 0 0,1 0 0 0 0,-1 0-1 0 0,1-1 1 0 0,-1 1-1 0 0,1 0 1 0 0,-1-1 0 0 0,1 1-1 0 0,-1-1 1 0 0,1 1-1 0 0,0 0 1 0 0,-1-1-1 0 0,1 1 1 0 0,0-1 0 0 0,-1 0-1 0 0,1 1 1 0 0,0-1-1 0 0,0 0 1 0 0,-1 1-1 0 0,1-1 1 0 0,0 0 0 0 0,0 0-1 0 0,0 1 1 0 0,-1-1-1 0 0,1 0 1 0 0,0 0-1 0 0,0 0 1 0 0,0 0 0 0 0,0 0-1 0 0,-1 0 1 0 0,1-1-1 0 0,0 1 1 0 0,0 0-1 0 0,0 0 1 0 0,-1-1 0 0 0,1 1-1 0 0,0 0 1 0 0,0-1-1 0 0,-1 1 1 0 0,1 0-1 0 0,0-1 1 0 0,-1 1 0 0 0,1-1-1 0 0,0 0 1 0 0,-1 1-1 0 0,1-1 1 0 0,-1 1-1 0 0,2-2 1 0 0,-1 1-438 0 0,0-1 0 0 0,0 1 0 0 0,0-1 0 0 0,0 0 1 0 0,0 1-1 0 0,0-1 0 0 0,0 0 0 0 0,-1 0 0 0 0,1 1 0 0 0,0-1 0 0 0,-1 0 0 0 0,0 0 0 0 0,1 0 1 0 0,-1 0-1 0 0,0 0 0 0 0,0 0 0 0 0,0 0 0 0 0,0 0 0 0 0,0 1 0 0 0,-1-1 0 0 0,0-3 0 0 0,-3-3-2872 0 0,-1 1 1313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25:11.8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190 180 1480 0 0,'4'-5'11751'0'0,"13"-15"-7313"0"0,-14 17-4147 0 0,1-1 1 0 0,-1 0-1 0 0,0 0 0 0 0,-1 0 1 0 0,1-1-1 0 0,-1 1 0 0 0,0 0 0 0 0,0-1 1 0 0,0 0-1 0 0,0 1 0 0 0,-1-1 1 0 0,0 0-1 0 0,1-9 0 0 0,-2 10-229 0 0,1 1 0 0 0,-1-1 0 0 0,-1 1 0 0 0,1-1 0 0 0,0 1 0 0 0,-1-1 0 0 0,0 1 0 0 0,0-1 0 0 0,0 1-1 0 0,0 0 1 0 0,0-1 0 0 0,-1 1 0 0 0,1 0 0 0 0,-1 0 0 0 0,0 0 0 0 0,0 0 0 0 0,0 0 0 0 0,-1 0 0 0 0,1 1 0 0 0,-4-4 0 0 0,3 4-55 0 0,1 1 1 0 0,-1-1 0 0 0,0 1-1 0 0,0-1 1 0 0,0 1-1 0 0,0 0 1 0 0,0 0 0 0 0,-1 0-1 0 0,1 0 1 0 0,0 1 0 0 0,0-1-1 0 0,-1 1 1 0 0,1 0 0 0 0,0 0-1 0 0,-1 0 1 0 0,1 1 0 0 0,0-1-1 0 0,0 1 1 0 0,-1-1 0 0 0,1 1-1 0 0,0 0 1 0 0,-4 2-1 0 0,3-1 12 0 0,-1 0 1 0 0,1 0-1 0 0,0 0 0 0 0,-1 0 0 0 0,1 1 0 0 0,0 0 0 0 0,0 0 0 0 0,1 0 0 0 0,-1 0 0 0 0,1 1 0 0 0,-1 0 0 0 0,1-1 0 0 0,0 1 0 0 0,-3 5 0 0 0,5-6-10 0 0,-1 0 1 0 0,1 0-1 0 0,0 1 1 0 0,0-1-1 0 0,0 0 0 0 0,0 0 1 0 0,0 1-1 0 0,1-1 0 0 0,0 0 1 0 0,-1 0-1 0 0,1 1 1 0 0,1-1-1 0 0,-1 0 0 0 0,0 1 1 0 0,1-1-1 0 0,-1 0 1 0 0,1 1-1 0 0,0-1 0 0 0,0 0 1 0 0,1 0-1 0 0,1 4 1 0 0,1-1 5 0 0,0 0 1 0 0,1 0 0 0 0,-1-1 0 0 0,1 0-1 0 0,0 0 1 0 0,0 0 0 0 0,1-1 0 0 0,-1 0-1 0 0,9 5 1 0 0,30 17-31 0 0,-21-13 29 0 0,33 24 0 0 0,-55-36-12 0 0,0 0-1 0 0,0 0 0 0 0,0 0 0 0 0,0 0 0 0 0,0 0 0 0 0,0 0 1 0 0,0 0-1 0 0,0 0 0 0 0,0 0 0 0 0,0 1 0 0 0,-1-1 0 0 0,1 0 1 0 0,0 0-1 0 0,-1 1 0 0 0,1-1 0 0 0,-1 1 0 0 0,0-1 0 0 0,1 0 1 0 0,-1 1-1 0 0,0-1 0 0 0,0 1 0 0 0,0 1 0 0 0,0-1 11 0 0,-1 1-1 0 0,0-1 0 0 0,1 0 1 0 0,-1 0-1 0 0,0 0 0 0 0,0 0 1 0 0,0 0-1 0 0,-1 0 0 0 0,1 0 1 0 0,0-1-1 0 0,-1 1 0 0 0,-2 3 1 0 0,-4 2 132 0 0,0-1 0 0 0,0 0 0 0 0,-1 0 0 0 0,-17 9 0 0 0,10-7 74 0 0,-1-1 1 0 0,0 0-1 0 0,-1-1 0 0 0,1-1 0 0 0,-1 0 0 0 0,0-2 0 0 0,0 0 0 0 0,-35 1 0 0 0,53-4-224 0 0,0 0 0 0 0,-1 0 0 0 0,1 0 1 0 0,0 0-1 0 0,0 0 0 0 0,-1 0 0 0 0,1 0 0 0 0,0 0 0 0 0,0 0 0 0 0,0 0 0 0 0,-1 0 0 0 0,1 0 0 0 0,0 0 0 0 0,0 0 0 0 0,0 0 0 0 0,-1 0 0 0 0,1 0 0 0 0,0-1 0 0 0,0 1 0 0 0,0 0 0 0 0,-1 0 0 0 0,1 0 0 0 0,0 0 0 0 0,0 0 0 0 0,0-1 0 0 0,0 1 0 0 0,-1 0 0 0 0,1 0 0 0 0,0 0 0 0 0,0 0 0 0 0,0-1 1 0 0,0 1-1 0 0,0 0 0 0 0,0 0 0 0 0,0-1 0 0 0,0 1 0 0 0,-1 0 0 0 0,5-10-349 0 0,11-7-1196 0 0,-3 7-169 0 0,3 0-392 0 0</inkml:trace>
</inkml:ink>
</file>

<file path=ppt/ink/ink6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4.35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 96 1192 0 0,'-15'-7'10268'0'0,"15"7"-10190"0"0,0 0 0 0 0,0 0-1 0 0,0 0 1 0 0,-1-1-1 0 0,1 1 1 0 0,0 0-1 0 0,0 0 1 0 0,0 0-1 0 0,0 0 1 0 0,0 0 0 0 0,0 0-1 0 0,0 0 1 0 0,0 0-1 0 0,0 0 1 0 0,0-1-1 0 0,0 1 1 0 0,0 0-1 0 0,0 0 1 0 0,0 0 0 0 0,0 0-1 0 0,0 0 1 0 0,0 0-1 0 0,0 0 1 0 0,0-1-1 0 0,0 1 1 0 0,0 0-1 0 0,0 0 1 0 0,0 0-1 0 0,0 0 1 0 0,0 0 0 0 0,0 0-1 0 0,0 0 1 0 0,1 0-1 0 0,-1 0 1 0 0,0 0-1 0 0,0-1 1 0 0,0 1-1 0 0,0 0 1 0 0,0 0 0 0 0,0 0-1 0 0,0 0 1 0 0,0 0-1 0 0,11-4 1748 0 0,130-27 1936 0 0,72-9-6790 0 0,-186 34 878 0 0,-2 2-311 0 0</inkml:trace>
</inkml:ink>
</file>

<file path=ppt/ink/ink6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4.8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 61 840 0 0,'-1'-2'785'0'0,"0"0"-1"0"0,1 0 1 0 0,-1-1-1 0 0,1 1 1 0 0,-1 0 0 0 0,1-1-1 0 0,0 1 1 0 0,0 0-1 0 0,0-1 1 0 0,0 1-1 0 0,0 0 1 0 0,1-1 0 0 0,-1 1-1 0 0,1 0 1 0 0,-1-1-1 0 0,3-3 1 0 0,-2 5-503 0 0,0-1 0 0 0,0 1 1 0 0,0 0-1 0 0,0 0 0 0 0,0-1 1 0 0,1 1-1 0 0,-1 0 0 0 0,0 0 0 0 0,1 0 1 0 0,-1 0-1 0 0,1 0 0 0 0,-1 1 0 0 0,1-1 1 0 0,-1 0-1 0 0,1 1 0 0 0,0-1 1 0 0,-1 1-1 0 0,1 0 0 0 0,0-1 0 0 0,-1 1 1 0 0,1 0-1 0 0,0 0 0 0 0,2 0 0 0 0,-3 0-202 0 0,-1 1 0 0 0,1-1 0 0 0,0 0 0 0 0,-1 0 0 0 0,1 0-1 0 0,-1 1 1 0 0,1-1 0 0 0,0 0 0 0 0,-1 1 0 0 0,1-1 0 0 0,-1 0 0 0 0,1 1-1 0 0,-1-1 1 0 0,1 1 0 0 0,-1-1 0 0 0,1 1 0 0 0,-1-1 0 0 0,1 1-1 0 0,-1-1 1 0 0,1 1 0 0 0,-1-1 0 0 0,0 1 0 0 0,1 0 0 0 0,-1-1-1 0 0,0 1 1 0 0,0 0 0 0 0,0-1 0 0 0,1 1 0 0 0,-1 0 0 0 0,0-1-1 0 0,0 2 1 0 0,1 26 1006 0 0,-1-22-903 0 0,-6 107 1115 0 0,2-77-1089 0 0,2 0 1 0 0,2 1 0 0 0,5 44-1 0 0,0-49-153 0 0,1 0 0 0 0,11 32 0 0 0,-13-51-83 0 0,2 1-1 0 0,0-1 0 0 0,0 0 1 0 0,1-1-1 0 0,1 1 0 0 0,0-1 1 0 0,10 11-1 0 0,-10-13-162 0 0,-4-4-169 0 0,1-1-1 0 0,-1 0 0 0 0,1 0 0 0 0,0 0 0 0 0,0 0 0 0 0,0-1 0 0 0,1 1 0 0 0,0-2 0 0 0,12 8 0 0 0,-18-11 105 0 0,1 0-1 0 0,-1 0 1 0 0,1 0-1 0 0,0 0 1 0 0,-1 0 0 0 0,1 0-1 0 0,0 0 1 0 0,-1 0-1 0 0,1 0 1 0 0,-1 0-1 0 0,1 0 1 0 0,0 0-1 0 0,-1-1 1 0 0,1 1-1 0 0,-1 0 1 0 0,1 0-1 0 0,-1-1 1 0 0,1 1 0 0 0,0 0-1 0 0,-1-1 1 0 0,1 1-1 0 0,-1 0 1 0 0,0-1-1 0 0,1 1 1 0 0,-1-1-1 0 0,1 1 1 0 0,-1-1-1 0 0,1 0 1 0 0,1-3-1428 0 0</inkml:trace>
</inkml:ink>
</file>

<file path=ppt/ink/ink6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5.17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37 92 1856 0 0,'-1'-13'2763'0'0,"0"0"-1"0"0,-1 0 1 0 0,-1 0-1 0 0,0 1 0 0 0,-5-15 1 0 0,8 27-2730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0,0 0 1 0 0,0 0 0 0 0,0 0 0 0 0,0 0 0 0 0,0 0 0 0 0,-1 0-1 0 0,1 0 1 0 0,0 0 0 0 0,0 0 0 0 0,0 0 0 0 0,0 0 0 0 0,0 0-1 0 0,0 0 1 0 0,0 0 0 0 0,0 0 0 0 0,0 0 0 0 0,0 0-1 0 0,0 0 1 0 0,0 0 0 0 0,0 0 0 0 0,0 0 0 0 0,0 0 0 0 0,0 0-1 0 0,0 0 1 0 0,0 1 0 0 0,0-1 0 0 0,0 0 0 0 0,0 0 0 0 0,0 0-1 0 0,0 0 1 0 0,0 0 0 0 0,0 0 0 0 0,0 0 0 0 0,0 0-1 0 0,0 0 1 0 0,-4 8 833 0 0,-2 9-200 0 0,3 14-206 0 0,0 0 0 0 0,2 0 0 0 0,4 34 0 0 0,16 95 210 0 0,-9-89-422 0 0,-3-22-126 0 0,18 68-1 0 0,-17-91-187 0 0,1 1 0 0 0,1-1-1 0 0,2-1 1 0 0,14 26 0 0 0,-24-49-81 0 0,0 1-1 0 0,-1-1 1 0 0,1 1-1 0 0,0-1 1 0 0,0 0-1 0 0,1 0 1 0 0,2 3-1 0 0,-4-5 6 0 0,-1 1-1 0 0,1-1 0 0 0,-1 0 0 0 0,1 0 0 0 0,-1 1 0 0 0,1-1 0 0 0,-1 0 1 0 0,1 0-1 0 0,0 1 0 0 0,-1-1 0 0 0,1 0 0 0 0,-1 0 0 0 0,1 0 0 0 0,-1 0 1 0 0,1 0-1 0 0,0 0 0 0 0,-1 0 0 0 0,1 0 0 0 0,-1 0 0 0 0,1 0 0 0 0,0 0 1 0 0,-1-1-1 0 0,1 1 0 0 0,-1 0 0 0 0,1 0 0 0 0,-1 0 0 0 0,1-1 0 0 0,0 1 1 0 0,-1 0-1 0 0,0-1 0 0 0,1 1 0 0 0,-1 0 0 0 0,1-1 0 0 0,-1 1 1 0 0,1-1-1 0 0,-1 1 0 0 0,0-1 0 0 0,1 1 0 0 0,-1-1 0 0 0,0 1 0 0 0,1-1 1 0 0,-1 1-1 0 0,0-1 0 0 0,1 0 0 0 0,7-14-4160 0 0,-5 7 2229 0 0</inkml:trace>
</inkml:ink>
</file>

<file path=ppt/ink/ink6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5.80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50 58 1344 0 0,'-4'2'1361'0'0,"2"1"0"0"0,-1-1 1 0 0,0 1-1 0 0,0 0 0 0 0,1 0 0 0 0,0 0 0 0 0,-4 6 0 0 0,4-5-704 0 0,0 0-1 0 0,1 1 1 0 0,-1-1-1 0 0,1 1 1 0 0,0-1-1 0 0,0 7 1 0 0,-1 9-76 0 0,0 1 1 0 0,2 0 0 0 0,4 34-1 0 0,-3-45-388 0 0,0 1 1 0 0,2-1-1 0 0,-1 0 0 0 0,1 0 0 0 0,1 0 0 0 0,0 0 1 0 0,0 0-1 0 0,1-1 0 0 0,6 10 0 0 0,-8-15-222 0 0,0 0 0 0 0,0-1-1 0 0,0 1 1 0 0,1-1 0 0 0,-1 0-1 0 0,1 0 1 0 0,0 0 0 0 0,0 0 0 0 0,0-1-1 0 0,0 0 1 0 0,1 0 0 0 0,-1 0-1 0 0,1 0 1 0 0,-1 0 0 0 0,1-1 0 0 0,-1 0-1 0 0,1 0 1 0 0,7 0 0 0 0,-6 0-18 0 0,1-1 0 0 0,-1-1 0 0 0,1 1 0 0 0,-1-1 0 0 0,0 0 0 0 0,1-1-1 0 0,-1 1 1 0 0,0-1 0 0 0,0-1 0 0 0,0 1 0 0 0,0-1 0 0 0,-1 0 0 0 0,8-5 0 0 0,-5 3-78 0 0,-1 0 1 0 0,0-1-1 0 0,0 0 0 0 0,-1 0 0 0 0,0 0 1 0 0,8-11-1 0 0,-11 13 90 0 0,-1-1-1 0 0,1 1 1 0 0,-1-1 0 0 0,0 0 0 0 0,0 0 0 0 0,0 0-1 0 0,-1 0 1 0 0,0 0 0 0 0,0 0 0 0 0,0 0 0 0 0,0-1 0 0 0,-1-6-1 0 0,-1-1-21 0 0,0-1 0 0 0,-1 0 0 0 0,0 0 0 0 0,-1 0 1 0 0,-5-13-1 0 0,-3-4-200 0 0,-16-29 0 0 0,25 55 247 0 0,0 1-1 0 0,0-1 0 0 0,-1 1 0 0 0,0 0 0 0 0,1 0 0 0 0,-2 0 0 0 0,1 0 0 0 0,0 1 1 0 0,-1-1-1 0 0,0 1 0 0 0,-4-4 0 0 0,5 6 20 0 0,0 0 0 0 0,1-1 0 0 0,-1 1 0 0 0,0 0 0 0 0,0 1 0 0 0,0-1-1 0 0,0 0 1 0 0,0 1 0 0 0,0 0 0 0 0,0-1 0 0 0,0 1 0 0 0,0 0 0 0 0,0 1 0 0 0,1-1 0 0 0,-1 1 0 0 0,0-1 0 0 0,0 1 0 0 0,0 0 0 0 0,-5 2-1 0 0,-1 1 65 0 0,0 1 0 0 0,1 0-1 0 0,-1 0 1 0 0,1 0 0 0 0,1 1-1 0 0,-1 1 1 0 0,1-1 0 0 0,0 1-1 0 0,0 1 1 0 0,1-1-1 0 0,0 1 1 0 0,-9 15 0 0 0,9-13 80 0 0,1 1 0 0 0,-1 0 0 0 0,2 0 0 0 0,-1 0 0 0 0,2 1 0 0 0,-1-1 0 0 0,2 1 0 0 0,0 0 0 0 0,0 0 0 0 0,0 13 0 0 0,2-21-135 0 0,0 0 1 0 0,1 0 0 0 0,-1 0-1 0 0,1 0 1 0 0,0-1-1 0 0,0 1 1 0 0,0 0 0 0 0,0 0-1 0 0,1-1 1 0 0,-1 1-1 0 0,1 0 1 0 0,0-1 0 0 0,0 0-1 0 0,0 1 1 0 0,1-1-1 0 0,-1 0 1 0 0,1 0 0 0 0,0 0-1 0 0,0-1 1 0 0,0 1 0 0 0,0-1-1 0 0,0 0 1 0 0,7 4-1 0 0,-6-4-24 0 0,1 0 0 0 0,0 0 0 0 0,0 0 0 0 0,0-1 0 0 0,0 0 0 0 0,0 0 0 0 0,0 0 0 0 0,0-1-1 0 0,0 0 1 0 0,0 1 0 0 0,0-2 0 0 0,1 1 0 0 0,-1-1 0 0 0,0 0 0 0 0,0 0 0 0 0,0 0 0 0 0,-1-1 0 0 0,7-2-1 0 0,2-1-84 0 0,0-2 0 0 0,0 0 0 0 0,-1 0 0 0 0,0-1 0 0 0,14-13 0 0 0,-21 17 66 0 0,-1 0 1 0 0,1-1-1 0 0,-1 1 0 0 0,0-1 1 0 0,-1 0-1 0 0,1 0 0 0 0,-1-1 1 0 0,0 1-1 0 0,0-1 1 0 0,-1 1-1 0 0,0-1 0 0 0,0 0 1 0 0,0 0-1 0 0,2-12 0 0 0,-4 14 31 0 0,1-5 14 0 0,0 0-1 0 0,0 1 1 0 0,-1-1 0 0 0,0 0 0 0 0,0 0 0 0 0,-1 1-1 0 0,-3-14 1 0 0,4 22-11 0 0,0-1 0 0 0,-1 1-1 0 0,1-1 1 0 0,0 1 0 0 0,0-1-1 0 0,0 1 1 0 0,0-1 0 0 0,-1 1-1 0 0,1-1 1 0 0,0 1-1 0 0,0-1 1 0 0,-1 1 0 0 0,1 0-1 0 0,0-1 1 0 0,-1 1 0 0 0,1 0-1 0 0,-1-1 1 0 0,1 1 0 0 0,0 0-1 0 0,-1-1 1 0 0,1 1 0 0 0,-1 0-1 0 0,1 0 1 0 0,-1-1 0 0 0,1 1-1 0 0,-1 0 1 0 0,1 0 0 0 0,-1 0-1 0 0,1 0 1 0 0,-1 0 0 0 0,0-1-1 0 0,0 2 14 0 0,0-1 0 0 0,0 1 0 0 0,0-1 0 0 0,0 1 0 0 0,0 0 0 0 0,0-1 0 0 0,0 1 0 0 0,0 0 0 0 0,0-1 0 0 0,1 1 0 0 0,-1 0 0 0 0,0 0 0 0 0,0 1 0 0 0,-4 6 114 0 0,0-1 0 0 0,-6 14 0 0 0,11-20-131 0 0,-3 5 25 0 0,1 0 0 0 0,0 1 0 0 0,0 0 0 0 0,0-1 0 0 0,1 1 0 0 0,0 0 0 0 0,0 0 0 0 0,0 0 0 0 0,1 0 0 0 0,0 0 0 0 0,1-1 0 0 0,0 1 0 0 0,0 0 0 0 0,0 0 0 0 0,1 0 0 0 0,0-1 0 0 0,0 1 0 0 0,0-1 0 0 0,1 1 0 0 0,0-1-1 0 0,0 0 1 0 0,1 0 0 0 0,0 0 0 0 0,0-1 0 0 0,0 1 0 0 0,1-1 0 0 0,0 0 0 0 0,0-1 0 0 0,0 1 0 0 0,0-1 0 0 0,1 0 0 0 0,8 5 0 0 0,-4-4-219 0 0,0 0 0 0 0,1-1 0 0 0,20 4 0 0 0,-26-7-251 0 0,0 0 0 0 0,0 0 0 0 0,0-1 0 0 0,8 0 0 0 0,-11-1-111 0 0,1 1 0 0 0,0 0 0 0 0,0-1 0 0 0,-1 0 0 0 0,1 1 0 0 0,0-1 0 0 0,-1 0 0 0 0,1-1 1 0 0,2 0-1 0 0,3-4-1597 0 0</inkml:trace>
</inkml:ink>
</file>

<file path=ppt/ink/ink6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6.66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 1 1360 0 0,'0'1'599'0'0,"-15"23"10445"0"0,14-21-10382 0 0,0 0 0 0 0,0 0 0 0 0,0 1 0 0 0,0-1 0 0 0,0 0 0 0 0,1 5 0 0 0,-1-1-224 0 0,1 0 0 0 0,1 0 0 0 0,0 0 0 0 0,0 0 0 0 0,0 0 0 0 0,0-1 0 0 0,4 8 0 0 0,20 46 1477 0 0,-8-22-711 0 0,-9-18-896 0 0,1 0 1 0 0,0-1 0 0 0,2 0-1 0 0,18 25 1 0 0,-29-43-306 0 0,0-1 0 0 0,0 0 0 0 0,1 1 1 0 0,-1-1-1 0 0,0 0 0 0 0,0 1 0 0 0,1-1 0 0 0,-1 0 1 0 0,0 1-1 0 0,1-1 0 0 0,-1 0 0 0 0,0 0 0 0 0,1 1 0 0 0,-1-1 1 0 0,0 0-1 0 0,1 0 0 0 0,-1 0 0 0 0,1 1 0 0 0,-1-1 1 0 0,0 0-1 0 0,1 0 0 0 0,-1 0 0 0 0,1 0 0 0 0,-1 0 1 0 0,0 0-1 0 0,1 0 0 0 0,-1 0 0 0 0,1 0 0 0 0,-1 0 0 0 0,1 0 1 0 0,0-1-4 0 0,-1 1 1 0 0,1-1 0 0 0,-1 1 0 0 0,1-1 0 0 0,-1 0 0 0 0,1 1-1 0 0,-1-1 1 0 0,1 0 0 0 0,-1 1 0 0 0,0-1 0 0 0,1 0 0 0 0,-1 0-1 0 0,0 1 1 0 0,1-3 0 0 0,3-33-56 0 0,-3 32 56 0 0,0-25-69 0 0,-3-34 0 0 0,0 46 52 0 0,1-1-1 0 0,1 1 1 0 0,0-1-1 0 0,1 1 0 0 0,1 0 1 0 0,8-29-1 0 0,-9 43 15 0 0,0 0-1 0 0,0 0 0 0 0,1 0 1 0 0,0 0-1 0 0,-1 0 1 0 0,1 0-1 0 0,0 0 1 0 0,0 1-1 0 0,1-1 0 0 0,-1 1 1 0 0,5-4-1 0 0,-6 5 5 0 0,0 1-1 0 0,0-1 0 0 0,0 1 0 0 0,0-1 0 0 0,0 1 0 0 0,0-1 0 0 0,0 1 1 0 0,0 0-1 0 0,0 0 0 0 0,0-1 0 0 0,0 1 0 0 0,0 0 0 0 0,0 0 1 0 0,0 0-1 0 0,0 0 0 0 0,0 0 0 0 0,1 1 0 0 0,-1-1 5 0 0,1 1-1 0 0,-1-1 0 0 0,0 1 0 0 0,0 0 1 0 0,0-1-1 0 0,1 1 0 0 0,-1 0 1 0 0,0 0-1 0 0,0 0 0 0 0,0 0 0 0 0,-1 0 1 0 0,1 0-1 0 0,0 0 0 0 0,0 0 1 0 0,0 0-1 0 0,0 2 0 0 0,14 26 125 0 0,19 61 0 0 0,0-3 302 0 0,-28-73-332 0 0,-4-8-85 0 0,0-1-1 0 0,0 1 0 0 0,1-1 0 0 0,0 0 1 0 0,0 0-1 0 0,0 0 0 0 0,1 0 1 0 0,-1 0-1 0 0,7 5 0 0 0,-9-10-15 0 0,-1 0 0 0 0,1 1 0 0 0,0-1 0 0 0,-1 0 0 0 0,1 0 0 0 0,-1 0 0 0 0,1 0 0 0 0,0 0 0 0 0,-1 0 0 0 0,1 0 0 0 0,-1 0 0 0 0,1 0 0 0 0,0 0 0 0 0,-1 0 0 0 0,1 0 0 0 0,-1-1 0 0 0,1 1 0 0 0,0 0 0 0 0,-1 0 0 0 0,1-1 0 0 0,-1 1 0 0 0,1 0 0 0 0,-1-1 0 0 0,1 1 0 0 0,-1 0 0 0 0,1-1 0 0 0,-1 1 0 0 0,1-1 0 0 0,-1 1 0 0 0,0-1 0 0 0,1 1 0 0 0,-1-1 0 0 0,0 1 0 0 0,1-1 0 0 0,-1 0 0 0 0,13-21-188 0 0,-6 3 33 0 0,-1 0 0 0 0,7-35 1 0 0,-8 31 9 0 0,11-34 0 0 0,-15 55 148 0 0,3-10-9 0 0,11-19 0 0 0,-14 29 6 0 0,1 0 1 0 0,-1 0 0 0 0,0 0-1 0 0,0 0 1 0 0,1 0 0 0 0,-1 0 0 0 0,1 0-1 0 0,0 1 1 0 0,-1-1 0 0 0,1 0-1 0 0,0 1 1 0 0,0 0 0 0 0,0-1 0 0 0,0 1-1 0 0,0 0 1 0 0,0 0 0 0 0,3-1-1 0 0,-4 2 6 0 0,0 0-1 0 0,-1 1 1 0 0,1-1-1 0 0,0 0 0 0 0,0 0 1 0 0,0 0-1 0 0,-1 0 0 0 0,1 1 1 0 0,0-1-1 0 0,0 0 0 0 0,-1 1 1 0 0,1-1-1 0 0,0 0 1 0 0,-1 1-1 0 0,1-1 0 0 0,0 1 1 0 0,-1-1-1 0 0,1 1 0 0 0,-1-1 1 0 0,1 1-1 0 0,-1 0 0 0 0,1-1 1 0 0,-1 1-1 0 0,1 0 0 0 0,-1-1 1 0 0,0 1-1 0 0,1 0 1 0 0,-1 0-1 0 0,0-1 0 0 0,0 1 1 0 0,1 1-1 0 0,5 29 60 0 0,-5-25-54 0 0,1 4 14 0 0,14 63 63 0 0,-14-65-75 0 0,2 1-1 0 0,-1-1 1 0 0,1 0-1 0 0,0 0 1 0 0,0-1-1 0 0,9 12 1 0 0,-7-12-20 0 0,0 0 0 0 0,1 0 0 0 0,-1-1 0 0 0,1 0 1 0 0,1 0-1 0 0,-1-1 0 0 0,1 0 0 0 0,0 0 0 0 0,14 5 0 0 0,-17-8-29 0 0,-1 0 1 0 0,1 0-1 0 0,-1-1 0 0 0,1 0 0 0 0,0 0 0 0 0,-1 0 0 0 0,1-1 1 0 0,0 0-1 0 0,0 1 0 0 0,-1-2 0 0 0,1 1 0 0 0,0 0 0 0 0,0-1 1 0 0,-1 0-1 0 0,1 0 0 0 0,0-1 0 0 0,-1 1 0 0 0,1-1 0 0 0,-1 0 1 0 0,6-3-1 0 0,-4 1-177 0 0,1-1 1 0 0,-1 0 0 0 0,1 0-1 0 0,-2 0 1 0 0,1-1-1 0 0,0 1 1 0 0,-1-1 0 0 0,0-1-1 0 0,-1 1 1 0 0,1-1 0 0 0,-1 0-1 0 0,0 0 1 0 0,-1 0-1 0 0,0-1 1 0 0,0 1 0 0 0,0-1-1 0 0,-1 1 1 0 0,0-1 0 0 0,-1 0-1 0 0,0 0 1 0 0,0 0-1 0 0,-1 0 1 0 0,0 0 0 0 0,0 0-1 0 0,-2-14 1 0 0,0 13 175 0 0,1-3 34 0 0,-1 0 0 0 0,0 0-1 0 0,-6-17 1 0 0,8 28 11 0 0,0 1-1 0 0,0 0 1 0 0,0 0 0 0 0,-1 0-1 0 0,1-1 1 0 0,0 1 0 0 0,0 0-1 0 0,0 0 1 0 0,0 0 0 0 0,-1 0-1 0 0,1-1 1 0 0,0 1 0 0 0,0 0-1 0 0,-1 0 1 0 0,1 0 0 0 0,0 0-1 0 0,0 0 1 0 0,-1 0 0 0 0,1 0-1 0 0,0 0 1 0 0,0 0 0 0 0,0-1-1 0 0,-1 1 1 0 0,1 0 0 0 0,0 0-1 0 0,-1 0 1 0 0,1 0 0 0 0,0 1-1 0 0,0-1 1 0 0,-1 0 0 0 0,1 0-1 0 0,0 0 1 0 0,0 0 0 0 0,0 0-1 0 0,-1 0 1 0 0,1 0 0 0 0,0 0-1 0 0,0 0 1 0 0,-1 1 0 0 0,1-1-1 0 0,0 0 1 0 0,0 0 0 0 0,0 0-1 0 0,-1 0 1 0 0,1 1 0 0 0,0-1-1 0 0,0 0 1 0 0,0 0 0 0 0,0 0-1 0 0,0 1 1 0 0,0-1-1 0 0,-1 0 1 0 0,1 1 0 0 0,-8 11 260 0 0,3-5-66 0 0,2 1 0 0 0,-1 1 1 0 0,1-1-1 0 0,1 0 0 0 0,-1 1 0 0 0,1-1 1 0 0,1 1-1 0 0,0 0 0 0 0,0 0 0 0 0,0 0 1 0 0,1-1-1 0 0,1 1 0 0 0,-1 0 0 0 0,2 0 1 0 0,-1-1-1 0 0,1 1 0 0 0,0 0 0 0 0,1-1 1 0 0,0 0-1 0 0,7 14 0 0 0,-4-11-25 0 0,0 0-1 0 0,1-1 1 0 0,16 18 0 0 0,-21-26-183 0 0,0 1 1 0 0,0-1 0 0 0,1 0-1 0 0,-1 0 1 0 0,1 0 0 0 0,0-1 0 0 0,-1 1-1 0 0,1 0 1 0 0,0-1 0 0 0,0 0 0 0 0,0 0-1 0 0,0 0 1 0 0,0 0 0 0 0,0 0 0 0 0,0 0-1 0 0,1-1 1 0 0,-1 0 0 0 0,0 1 0 0 0,0-1-1 0 0,6-1 1 0 0,-6 0-117 0 0,1 0 0 0 0,0-1 0 0 0,-1 1 1 0 0,1-1-1 0 0,-1 0 0 0 0,0 0 0 0 0,0 0 0 0 0,0 0 0 0 0,0-1 0 0 0,0 1 0 0 0,0-1 1 0 0,0 0-1 0 0,-1 1 0 0 0,4-6 0 0 0,13-21-3228 0 0,-6 2-3434 0 0,-8 15 4281 0 0,0 1 137 0 0</inkml:trace>
</inkml:ink>
</file>

<file path=ppt/ink/ink6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6.82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52 1 3529 0 0,'-12'1'4225'0'0,"-3"-1"3112"0"0,4 4-5192 0 0,4 1-433 0 0,2-1-440 0 0,4 3-656 0 0,1 0 97 0 0,3-2-377 0 0,3 0-80 0 0,3 0-112 0 0,-1-2-144 0 0,4 2-128 0 0,-3-2-40 0 0,3 0 0 0 0,-1 1-857 0 0,-1 1-1591 0 0,2 0-441 0 0</inkml:trace>
</inkml:ink>
</file>

<file path=ppt/ink/ink6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8.1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95 67 512 0 0,'-2'0'437'0'0,"0"-1"-1"0"0,-1 1 0 0 0,1 0 1 0 0,-1 0-1 0 0,1 0 1 0 0,-1 0-1 0 0,1 0 1 0 0,-1 0-1 0 0,1 1 1 0 0,0-1-1 0 0,-1 1 1 0 0,1 0-1 0 0,0-1 1 0 0,-1 1-1 0 0,1 0 0 0 0,0 1 1 0 0,0-1-1 0 0,0 0 1 0 0,0 1-1 0 0,0-1 1 0 0,0 1-1 0 0,0-1 1 0 0,0 1-1 0 0,1 0 1 0 0,-1 0-1 0 0,-1 2 1 0 0,-1 1 1 0 0,0 0 0 0 0,0 1 1 0 0,1 0-1 0 0,0-1 1 0 0,0 1-1 0 0,0 0 0 0 0,1 1 1 0 0,-3 9-1 0 0,3-9-314 0 0,1 0 1 0 0,1 0-1 0 0,-1 1 0 0 0,1-1 0 0 0,0 0 1 0 0,1 0-1 0 0,0 0 0 0 0,0 0 0 0 0,0 0 0 0 0,1 0 1 0 0,0 0-1 0 0,0 0 0 0 0,1 0 0 0 0,0-1 1 0 0,0 1-1 0 0,1-1 0 0 0,0 0 0 0 0,0 0 1 0 0,6 7-1 0 0,-4-6-113 0 0,0-1 0 0 0,0-1 0 0 0,0 1 0 0 0,1-1 0 0 0,0 0 0 0 0,0-1 0 0 0,0 0 0 0 0,1 0 0 0 0,-1 0 0 0 0,1-1 0 0 0,0 0 0 0 0,0-1-1 0 0,0 1 1 0 0,0-2 0 0 0,0 1 0 0 0,12 0 0 0 0,-15-2-34 0 0,0 0-1 0 0,-1 0 0 0 0,1 0 1 0 0,0-1-1 0 0,0 1 0 0 0,-1-1 1 0 0,1-1-1 0 0,-1 1 0 0 0,1-1 1 0 0,-1 1-1 0 0,1-1 0 0 0,-1-1 1 0 0,0 1-1 0 0,5-3 0 0 0,-7 2-50 0 0,1 1 0 0 0,-1 0-1 0 0,1-1 1 0 0,-1 0 0 0 0,0 1-1 0 0,1-1 1 0 0,-1 0 0 0 0,-1 0-1 0 0,1 0 1 0 0,0-1 0 0 0,-1 1-1 0 0,0 0 1 0 0,0 0 0 0 0,0-1-1 0 0,0 1 1 0 0,0-1 0 0 0,0 1-1 0 0,-1-1 1 0 0,0-5 0 0 0,-1-7-11 0 0,-1-1 1 0 0,-1 1-1 0 0,-1 1 1 0 0,-8-26-1 0 0,6 22 109 0 0,-3-9 28 0 0,0 1 0 0 0,-25-47 0 0 0,33 72-43 0 0,1 1 1 0 0,-1 0-1 0 0,0 0 0 0 0,1-1 0 0 0,-1 1 1 0 0,0 0-1 0 0,0 0 0 0 0,0 0 1 0 0,1 0-1 0 0,-1 0 0 0 0,0 0 1 0 0,-1 0-1 0 0,1 1 0 0 0,0-1 0 0 0,0 0 1 0 0,0 0-1 0 0,0 1 0 0 0,-1-1 1 0 0,1 1-1 0 0,0-1 0 0 0,0 1 1 0 0,-1-1-1 0 0,1 1 0 0 0,0 0 1 0 0,-1 0-1 0 0,1 0 0 0 0,0 0 0 0 0,-2 0 1 0 0,-1 1 24 0 0,1 0 0 0 0,-1 0 0 0 0,1 1 0 0 0,-1 0 0 0 0,1-1 0 0 0,0 1-1 0 0,0 0 1 0 0,0 1 0 0 0,-4 2 0 0 0,-5 6 147 0 0,-1 1 0 0 0,1 0 0 0 0,1 0 0 0 0,0 1 0 0 0,-15 25 0 0 0,20-27-102 0 0,0-1 1 0 0,1 1 0 0 0,0 0 0 0 0,0 0-1 0 0,1 0 1 0 0,1 0 0 0 0,0 1 0 0 0,-3 23-1 0 0,6-30-62 0 0,0 1-1 0 0,0 0 0 0 0,1-1 0 0 0,-1 1 0 0 0,1 0 0 0 0,0-1 1 0 0,1 1-1 0 0,-1-1 0 0 0,1 1 0 0 0,0-1 0 0 0,4 7 1 0 0,-4-9-17 0 0,0 1 1 0 0,1 0 0 0 0,0-1 0 0 0,0 0 0 0 0,0 0 0 0 0,0 0 0 0 0,0 0-1 0 0,1 0 1 0 0,-1 0 0 0 0,1-1 0 0 0,0 0 0 0 0,-1 1 0 0 0,1-1 0 0 0,0-1 0 0 0,5 2-1 0 0,-2-1-18 0 0,-1 0-1 0 0,1 0 1 0 0,0-1-1 0 0,0 0 1 0 0,0-1-1 0 0,0 0 1 0 0,0 0-1 0 0,0 0 1 0 0,0-1-1 0 0,-1 0 1 0 0,1 0-1 0 0,0-1 0 0 0,0 1 1 0 0,11-6-1 0 0,-8 2-22 0 0,0 0-1 0 0,0-1 1 0 0,0 0-1 0 0,-1-1 1 0 0,0 0-1 0 0,0 0 0 0 0,-1-1 1 0 0,10-11-1 0 0,-12 13 52 0 0,-2 0 0 0 0,1 0 0 0 0,-1-1 0 0 0,1 1 1 0 0,-2-1-1 0 0,1 0 0 0 0,-1 0 0 0 0,0 0 0 0 0,-1-1 0 0 0,1 1 0 0 0,-2-1 0 0 0,1 1 0 0 0,-1-1 0 0 0,0 0 0 0 0,0 1 0 0 0,-1-1 0 0 0,0 0 0 0 0,-1 1 0 0 0,1-1 0 0 0,-4-11 0 0 0,-17-77 925 0 0,18 148 335 0 0,3-31-1222 0 0,2 0 0 0 0,0 1 0 0 0,2-1 1 0 0,0-1-1 0 0,2 1 0 0 0,9 25 0 0 0,60 113 267 0 0,-28-66-71 0 0,76 182 465 0 0,-117-262-698 0 0,27 71 63 0 0,-29-72-73 0 0,-1 1-1 0 0,0-1 1 0 0,-1 0-1 0 0,0 1 1 0 0,0 14-1 0 0,-2-20 9 0 0,0 0-1 0 0,-1 0 1 0 0,1 0-1 0 0,-2 0 1 0 0,1 0 0 0 0,0-1-1 0 0,-1 1 1 0 0,-1 0-1 0 0,1-1 1 0 0,-1 0-1 0 0,0 1 1 0 0,0-1-1 0 0,-1 0 1 0 0,0 0-1 0 0,0-1 1 0 0,0 1 0 0 0,-1-1-1 0 0,1 0 1 0 0,-1 0-1 0 0,-1-1 1 0 0,-6 6-1 0 0,-2-1 19 0 0,-1 1-1 0 0,0-2 1 0 0,-1 0-1 0 0,0 0 0 0 0,-28 7 1 0 0,33-12 9 0 0,1 0-1 0 0,0-1 1 0 0,-1-1-1 0 0,1 0 1 0 0,0 0 0 0 0,-1-1-1 0 0,1-1 1 0 0,-1 1 0 0 0,1-2-1 0 0,-20-4 1 0 0,22 4 7 0 0,1-1-1 0 0,-1 0 0 0 0,1-1 1 0 0,0 0-1 0 0,1 0 1 0 0,-1 0-1 0 0,0-1 1 0 0,1 1-1 0 0,0-2 1 0 0,0 1-1 0 0,1-1 1 0 0,0 0-1 0 0,0 0 1 0 0,0 0-1 0 0,0-1 1 0 0,1 1-1 0 0,0-1 1 0 0,-4-11-1 0 0,3 4 3 0 0,0 0-1 0 0,1 0 0 0 0,0 0 1 0 0,1-1-1 0 0,1 1 0 0 0,1-1 1 0 0,0 0-1 0 0,0 1 1 0 0,3-16-1 0 0,0-7-63 0 0,2 0 1 0 0,2 1-1 0 0,1 0 1 0 0,22-62-1 0 0,-24 83-53 0 0,2 1 0 0 0,0 0 0 0 0,0 0 0 0 0,1 1 0 0 0,1 0-1 0 0,0 0 1 0 0,1 1 0 0 0,0 0 0 0 0,0 1 0 0 0,2 0 0 0 0,-1 1-1 0 0,2 0 1 0 0,24-16 0 0 0,25-5-2652 0 0,-18 16-5036 0 0,-32 12 4581 0 0</inkml:trace>
</inkml:ink>
</file>

<file path=ppt/ink/ink6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19.49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166 62 464 0 0,'-6'1'1223'0'0,"1"-1"0"0"0,-1 1 0 0 0,1 0-1 0 0,0 0 1 0 0,-1 0 0 0 0,1 1 0 0 0,0 0 0 0 0,0 0-1 0 0,-10 5 1 0 0,10-4-621 0 0,0 1 0 0 0,0-1 0 0 0,0 1-1 0 0,0 0 1 0 0,1 1 0 0 0,-1-1 0 0 0,1 1-1 0 0,-5 8 1 0 0,6-10-511 0 0,1 1-1 0 0,0-1 1 0 0,0 1 0 0 0,0 0-1 0 0,0 0 1 0 0,1-1-1 0 0,0 1 1 0 0,0 0 0 0 0,0 1-1 0 0,0-1 1 0 0,0 0 0 0 0,1 0-1 0 0,0 0 1 0 0,0 0 0 0 0,0 1-1 0 0,0-1 1 0 0,1 0-1 0 0,0 0 1 0 0,-1 0 0 0 0,2 0-1 0 0,-1 0 1 0 0,0 0 0 0 0,1 0-1 0 0,0 0 1 0 0,-1 0 0 0 0,2-1-1 0 0,-1 1 1 0 0,0-1-1 0 0,4 4 1 0 0,0-1-34 0 0,-1 0-1 0 0,1-1 0 0 0,1 0 1 0 0,-1-1-1 0 0,1 1 1 0 0,0-1-1 0 0,0 0 0 0 0,12 4 1 0 0,6 1-71 0 0,33 8 0 0 0,-51-16-5 0 0,1 1 1 0 0,-1-1-1 0 0,1 0 0 0 0,0-1 0 0 0,-1 0 0 0 0,1 0 0 0 0,0-1 1 0 0,-1 0-1 0 0,14-3 0 0 0,-17 3 10 0 0,0-1 0 0 0,0 1 0 0 0,0-1 0 0 0,-1 1 0 0 0,1-1 0 0 0,0 0 0 0 0,-1-1 0 0 0,1 1 0 0 0,-1-1 0 0 0,1 1 0 0 0,-1-1 0 0 0,0 0 0 0 0,0 0 0 0 0,-1-1 0 0 0,1 1 0 0 0,-1 0 0 0 0,1-1 0 0 0,2-7 0 0 0,-2 5 16 0 0,-2-1-1 0 0,1 1 0 0 0,-1-1 0 0 0,0 0 0 0 0,-1 1 0 0 0,1-1 0 0 0,-1 0 0 0 0,0 1 0 0 0,-1-1 0 0 0,0 1 0 0 0,0-1 0 0 0,0 0 0 0 0,-1 1 0 0 0,0 0 0 0 0,0-1 1 0 0,-1 1-1 0 0,0 0 0 0 0,0 0 0 0 0,0 0 0 0 0,-7-9 0 0 0,6 10 2 0 0,0 0 1 0 0,0 0 0 0 0,-1 1-1 0 0,0-1 1 0 0,1 1 0 0 0,-1 0-1 0 0,-1 0 1 0 0,1 1 0 0 0,-11-6-1 0 0,12 7-5 0 0,0 1-1 0 0,-1-1 1 0 0,1 1-1 0 0,-1 0 1 0 0,1 0-1 0 0,-1 0 0 0 0,1 1 1 0 0,-1-1-1 0 0,0 1 1 0 0,1 0-1 0 0,-1 1 1 0 0,0-1-1 0 0,1 1 1 0 0,-6 1-1 0 0,-2 2 51 0 0,1 1-1 0 0,0-1 1 0 0,0 2-1 0 0,0-1 1 0 0,1 2-1 0 0,0-1 1 0 0,0 1-1 0 0,1 1 1 0 0,-1 0 0 0 0,2 0-1 0 0,-13 15 1 0 0,11-11 168 0 0,1 1 0 0 0,0 0 1 0 0,0 1-1 0 0,1 0 1 0 0,1 0-1 0 0,1 1 1 0 0,0 0-1 0 0,-5 20 0 0 0,9-30-158 0 0,1 0-1 0 0,0 0 0 0 0,1 0 1 0 0,-1 0-1 0 0,1 1 0 0 0,0-1 0 0 0,1 0 1 0 0,-1 0-1 0 0,1 0 0 0 0,0 0 1 0 0,0 0-1 0 0,0 0 0 0 0,5 10 0 0 0,-3-9-29 0 0,0-1 0 0 0,1 1 0 0 0,-1-1 0 0 0,2 1 0 0 0,-1-1 1 0 0,0-1-1 0 0,1 1 0 0 0,0 0 0 0 0,9 6 0 0 0,1-2-29 0 0,1 0-1 0 0,0-1 1 0 0,0-1 0 0 0,1 0 0 0 0,0-1 0 0 0,0-1 0 0 0,20 4 0 0 0,-25-7-42 0 0,1 0 0 0 0,0 0 0 0 0,0-1 0 0 0,0-1 0 0 0,0 0 0 0 0,22-4 1 0 0,-28 3-9 0 0,0-1 1 0 0,0 0-1 0 0,-1 0 1 0 0,1 0-1 0 0,-1-1 1 0 0,1 0 0 0 0,-1 0-1 0 0,0-1 1 0 0,0 0-1 0 0,0 0 1 0 0,-1 0-1 0 0,1-1 1 0 0,8-8 0 0 0,-6 3-105 0 0,-1 1 0 0 0,1-1 0 0 0,-2 0 0 0 0,12-21 0 0 0,-16 25 135 0 0,1 0-1 0 0,-1 0 0 0 0,-1-1 1 0 0,1 1-1 0 0,-1 0 1 0 0,-1 0-1 0 0,1-1 1 0 0,-1 1-1 0 0,0-1 0 0 0,0 1 1 0 0,-2-8-1 0 0,-24-105 47 0 0,20 93-28 0 0,6 25 1 0 0,0 1 1 0 0,0-1-1 0 0,0 1 0 0 0,-1-1 1 0 0,1 1-1 0 0,0-1 1 0 0,0 1-1 0 0,0-1 1 0 0,0 1-1 0 0,0 0 1 0 0,-1-1-1 0 0,1 1 0 0 0,0-1 1 0 0,0 1-1 0 0,-1-1 1 0 0,1 1-1 0 0,0-1 1 0 0,-1 1-1 0 0,1 0 1 0 0,0-1-1 0 0,-1 1 1 0 0,1 0-1 0 0,-1-1 0 0 0,1 1 1 0 0,-1 0-1 0 0,0 0 3 0 0,1 0-1 0 0,-1 0 0 0 0,1 1 1 0 0,-1-1-1 0 0,1 0 0 0 0,-1 1 1 0 0,1-1-1 0 0,0 1 0 0 0,-1-1 1 0 0,1 1-1 0 0,-1-1 0 0 0,1 0 1 0 0,0 1-1 0 0,0-1 0 0 0,-1 1 0 0 0,1 0 1 0 0,0-1-1 0 0,0 1 0 0 0,-10 30 225 0 0,9-20-186 0 0,0 1-1 0 0,0 0 0 0 0,1-1 0 0 0,1 1 1 0 0,-1 0-1 0 0,2-1 0 0 0,0 1 0 0 0,0-1 0 0 0,1 1 1 0 0,1-1-1 0 0,8 20 0 0 0,-10-27-37 0 0,1 0 0 0 0,-1 0 0 0 0,1 0 1 0 0,0-1-1 0 0,-1 1 0 0 0,2-1 0 0 0,-1 0 0 0 0,0 1 0 0 0,1-2 0 0 0,-1 1 0 0 0,1 0 0 0 0,0-1 0 0 0,0 1 0 0 0,0-1 0 0 0,0 0 1 0 0,0-1-1 0 0,1 1 0 0 0,7 1 0 0 0,-9-2-18 0 0,0 0-1 0 0,0-1 1 0 0,1 1 0 0 0,-1-1 0 0 0,0 0 0 0 0,1 0-1 0 0,-1 0 1 0 0,0-1 0 0 0,1 1 0 0 0,-1-1-1 0 0,0 0 1 0 0,0 0 0 0 0,0 0 0 0 0,0 0 0 0 0,1 0-1 0 0,-1-1 1 0 0,-1 1 0 0 0,1-1 0 0 0,0 0 0 0 0,0 0-1 0 0,-1 0 1 0 0,1 0 0 0 0,-1-1 0 0 0,0 1 0 0 0,1-1-1 0 0,2-3 1 0 0,-2-1-41 0 0,1 0 0 0 0,-1-1 0 0 0,0 1 0 0 0,0-1 0 0 0,-1 1 0 0 0,0-1 0 0 0,0 0 0 0 0,-1 0 0 0 0,0 0 0 0 0,0 0 0 0 0,-1 0 0 0 0,0 0 0 0 0,-1 0 0 0 0,1 0 0 0 0,-2 0-1 0 0,-2-11 1 0 0,-1 0 64 0 0,0 1-1 0 0,-2 0 1 0 0,0 0-1 0 0,-1 0 1 0 0,-18-29-1 0 0,20 38-6 0 0,0 0 0 0 0,-1 1 0 0 0,-11-13 0 0 0,15 18 5 0 0,0 0 0 0 0,-1 0 0 0 0,0 1 0 0 0,1-1 0 0 0,-1 1 0 0 0,0-1 0 0 0,-1 1 0 0 0,1 0 0 0 0,0 1-1 0 0,-8-3 1 0 0,10 4 0 0 0,1 0 0 0 0,-1 0 0 0 0,1 0 0 0 0,-1 0 0 0 0,1 0 0 0 0,-1 1 0 0 0,1-1 1 0 0,0 1-1 0 0,-1-1 0 0 0,1 1 0 0 0,-1-1 0 0 0,1 1 0 0 0,0 0 0 0 0,0-1 0 0 0,-1 1 0 0 0,1 0 0 0 0,0 0 0 0 0,0 0 0 0 0,0 0 0 0 0,0 0 0 0 0,0 0 0 0 0,0 1 0 0 0,0-1 0 0 0,0 0 0 0 0,0 0 0 0 0,0 2 0 0 0,0-1 20 0 0,-1 1 0 0 0,1-1-1 0 0,0 1 1 0 0,0-1 0 0 0,0 1 0 0 0,0-1 0 0 0,0 1 0 0 0,0 0-1 0 0,1-1 1 0 0,0 1 0 0 0,-1 0 0 0 0,1 0 0 0 0,0 3-1 0 0,1-5-24 0 0,-1 0 0 0 0,0 0 0 0 0,1 0 0 0 0,-1-1-1 0 0,1 1 1 0 0,-1 0 0 0 0,1 0 0 0 0,0 0 0 0 0,-1-1-1 0 0,1 1 1 0 0,0 0 0 0 0,-1-1 0 0 0,1 1 0 0 0,0-1-1 0 0,0 1 1 0 0,0-1 0 0 0,-1 1 0 0 0,1-1-1 0 0,0 1 1 0 0,0-1 0 0 0,0 0 0 0 0,0 1 0 0 0,0-1-1 0 0,0 0 1 0 0,0 0 0 0 0,2 0 0 0 0,29 1 40 0 0,-22-2-13 0 0,8 0-31 0 0,0-1-1 0 0,0 0 0 0 0,22-7 1 0 0,-27 5 4 0 0,1 1 0 0 0,-1 0 0 0 0,1 1 0 0 0,-1 1 0 0 0,1 0 0 0 0,0 1 0 0 0,15 2 0 0 0,-20-1 14 0 0,-1 1 1 0 0,1 0-1 0 0,-1 0 1 0 0,1 1-1 0 0,-1 1 1 0 0,0-1-1 0 0,10 7 1 0 0,-13-7-12 0 0,0 1 0 0 0,-1 0 0 0 0,1 0 0 0 0,-1 0 0 0 0,0 0 0 0 0,0 1 0 0 0,0-1 0 0 0,-1 1 0 0 0,1 0 0 0 0,-1 0 0 0 0,4 10 0 0 0,-3-5 86 0 0,-1 0 0 0 0,0 1 1 0 0,-1 0-1 0 0,0-1 0 0 0,0 1 0 0 0,-1 0 1 0 0,-1 0-1 0 0,0 0 0 0 0,0 0 1 0 0,-1-1-1 0 0,-1 1 0 0 0,0 0 1 0 0,-4 13-1 0 0,5-20-29 0 0,-1 0 0 0 0,0 0 0 0 0,0 0 0 0 0,-5 5-1 0 0,7-7-39 0 0,-1-1 0 0 0,0 0 0 0 0,0 0 0 0 0,0 0 0 0 0,0 0 0 0 0,0 0 0 0 0,0 0 0 0 0,0 0 0 0 0,0 0 0 0 0,-1 0 0 0 0,1 0 0 0 0,0-1 0 0 0,0 1 0 0 0,-1-1 0 0 0,1 1-1 0 0,-1-1 1 0 0,-1 1 0 0 0,3-1-22 0 0,-1 0 0 0 0,1 0 0 0 0,-1-1 0 0 0,1 1 0 0 0,-1 0 0 0 0,1 0-1 0 0,0-1 1 0 0,-1 1 0 0 0,1 0 0 0 0,0-1 0 0 0,-1 1 0 0 0,1 0 0 0 0,0-1 0 0 0,-1 1-1 0 0,1-1 1 0 0,0 1 0 0 0,0-1 0 0 0,-1 1 0 0 0,1-1 0 0 0,0 1 0 0 0,0-1 0 0 0,0 1-1 0 0,0-1 1 0 0,-1 1 0 0 0,1-1 0 0 0,0 1 0 0 0,0-1 0 0 0,0 1 0 0 0,0-1 0 0 0,0 1-1 0 0,0-1 1 0 0,1 0 0 0 0,1-18-14 0 0,5-7-47 0 0,-5 14 27 0 0,1 0 0 0 0,8-18-1 0 0,13-25-46 0 0,-16 33 37 0 0,2 0 1 0 0,0 0-1 0 0,2 1 0 0 0,18-27 0 0 0,-26 44 33 0 0,0-1 0 0 0,0 1 0 0 0,1 0 1 0 0,-1 0-1 0 0,1 1 0 0 0,0-1 0 0 0,-1 1 1 0 0,2 0-1 0 0,7-3 0 0 0,-11 5 6 0 0,0 0-1 0 0,0 0 1 0 0,0 1 0 0 0,0-1-1 0 0,0 1 1 0 0,0-1 0 0 0,0 1-1 0 0,0 0 1 0 0,0 0 0 0 0,0 0-1 0 0,1 0 1 0 0,-1 0-1 0 0,0 0 1 0 0,0 1 0 0 0,0-1-1 0 0,0 0 1 0 0,0 1 0 0 0,0 0-1 0 0,0 0 1 0 0,0 0 0 0 0,-1-1-1 0 0,1 2 1 0 0,0-1-1 0 0,0 0 1 0 0,-1 0 0 0 0,1 0-1 0 0,0 1 1 0 0,-1-1 0 0 0,0 1-1 0 0,2 1 1 0 0,2 5 2 0 0,0-1-1 0 0,-1 1 1 0 0,0 0-1 0 0,0 0 1 0 0,-1 1 0 0 0,0-1-1 0 0,2 13 1 0 0,9 66 128 0 0,-7-30-112 0 0,-6-50 9 0 0,16 72 104 0 0,-15-72-151 0 0,1 1 0 0 0,0 0 0 0 0,0-1 0 0 0,0 0 0 0 0,1 0 0 0 0,0 0 0 0 0,9 12 0 0 0,-12-18-55 0 0,1 1-1 0 0,0 0 1 0 0,-1-1 0 0 0,1 0 0 0 0,0 1 0 0 0,0-1 0 0 0,-1 0 0 0 0,1 0 0 0 0,0 0 0 0 0,0 0 0 0 0,0 0 0 0 0,0-1 0 0 0,1 1-1 0 0,-1 0 1 0 0,0-1 0 0 0,0 0 0 0 0,0 0 0 0 0,4 1 0 0 0,-2-2-914 0 0,1 1-1 0 0,-1-1 1 0 0,1 0-1 0 0,-1 0 1 0 0,0 0-1 0 0,0-1 1 0 0,1 0 0 0 0,3-2-1 0 0,5-1-3616 0 0</inkml:trace>
</inkml:ink>
</file>

<file path=ppt/ink/ink6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4.1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59 289 512 0 0,'-9'-18'3011'0'0,"2"0"0"0"0,-12-39-1 0 0,17 50-2276 0 0,0-1 0 0 0,1 0 0 0 0,0 0 0 0 0,0 1 0 0 0,1-1 0 0 0,0 0 0 0 0,0 0 0 0 0,1 0 0 0 0,0 1 0 0 0,3-13 0 0 0,-4 20-645 0 0,0-1-1 0 0,0 1 0 0 0,0-1 1 0 0,0 1-1 0 0,1-1 0 0 0,-1 1 0 0 0,0-1 1 0 0,0 1-1 0 0,0-1 0 0 0,1 1 1 0 0,-1-1-1 0 0,0 1 0 0 0,1 0 0 0 0,-1-1 1 0 0,0 1-1 0 0,1-1 0 0 0,-1 1 0 0 0,1 0 1 0 0,-1 0-1 0 0,0-1 0 0 0,1 1 1 0 0,-1 0-1 0 0,1 0 0 0 0,-1-1 0 0 0,1 1 1 0 0,-1 0-1 0 0,1 0 0 0 0,-1 0 1 0 0,2 0-1 0 0,-2 0-17 0 0,0 0 0 0 0,1 0 1 0 0,-1 1-1 0 0,1-1 0 0 0,-1 0 0 0 0,0 1 0 0 0,1-1 1 0 0,-1 0-1 0 0,0 1 0 0 0,1-1 0 0 0,-1 0 1 0 0,0 1-1 0 0,0-1 0 0 0,1 1 0 0 0,-1-1 1 0 0,0 1-1 0 0,0-1 0 0 0,0 1 0 0 0,0-1 0 0 0,1 1 1 0 0,-1-1-1 0 0,0 0 0 0 0,0 1 0 0 0,0-1 1 0 0,0 1-1 0 0,0-1 0 0 0,0 1 0 0 0,0-1 0 0 0,0 1 1 0 0,-1-1-1 0 0,1 2 0 0 0,-6 133 2141 0 0,6-86-1875 0 0,-9 62 0 0 0,5-85-228 0 0,-13 106 401 0 0,15-107-421 0 0,1 1 1 0 0,2 0-1 0 0,3 28 0 0 0,-4-53-88 0 0,0 0-1 0 0,0-1 1 0 0,0 1-1 0 0,0-1 1 0 0,0 1-1 0 0,0 0 1 0 0,0-1 0 0 0,0 1-1 0 0,0-1 1 0 0,1 1-1 0 0,-1 0 1 0 0,0-1-1 0 0,0 1 1 0 0,1-1-1 0 0,-1 1 1 0 0,0-1-1 0 0,1 1 1 0 0,-1-1-1 0 0,0 1 1 0 0,1-1-1 0 0,0 1 1 0 0,-1-1-2 0 0,1 0-1 0 0,-1-1 1 0 0,0 1 0 0 0,1-1 0 0 0,-1 1 0 0 0,1 0-1 0 0,-1-1 1 0 0,0 1 0 0 0,1-1 0 0 0,-1 1 0 0 0,0-1-1 0 0,0 1 1 0 0,1-1 0 0 0,-1 1 0 0 0,0-1-1 0 0,0 1 1 0 0,0-2 0 0 0,8-28-42 0 0,-7 12 40 0 0,0-1 0 0 0,-1 1 1 0 0,-1-1-1 0 0,-6-34 0 0 0,0-11 26 0 0,2-270 64 0 0,5 325-74 0 0,1-1 0 0 0,-1 1 1 0 0,2-1-1 0 0,-1 1 0 0 0,2 0 0 0 0,-1-1 0 0 0,1 1 1 0 0,0 0-1 0 0,6-10 0 0 0,-9 19-11 0 0,0 0-1 0 0,1-1 1 0 0,-1 1 0 0 0,0 0 0 0 0,0-1-1 0 0,0 1 1 0 0,1-1 0 0 0,-1 1-1 0 0,0 0 1 0 0,0 0 0 0 0,1-1 0 0 0,-1 1-1 0 0,0 0 1 0 0,1-1 0 0 0,-1 1-1 0 0,0 0 1 0 0,1 0 0 0 0,-1 0 0 0 0,0-1-1 0 0,1 1 1 0 0,-1 0 0 0 0,0 0-1 0 0,1 0 1 0 0,-1 0 0 0 0,1 0 0 0 0,-1 0-1 0 0,0 0 1 0 0,2 0 0 0 0,-2 0 2 0 0,1 0 1 0 0,-1 1-1 0 0,1-1 1 0 0,-1 0-1 0 0,1 1 1 0 0,-1-1-1 0 0,1 1 1 0 0,-1-1 0 0 0,0 1-1 0 0,1-1 1 0 0,-1 1-1 0 0,1-1 1 0 0,-1 1-1 0 0,0 0 1 0 0,1 0-1 0 0,5 25 93 0 0,1 7-23 0 0,0-1 0 0 0,2-1 1 0 0,13 31-1 0 0,6 19 101 0 0,-17-43-70 0 0,2 0 0 0 0,2-1 0 0 0,1-1-1 0 0,1 0 1 0 0,26 38 0 0 0,-35-64-85 0 0,0 0-1 0 0,0 0 1 0 0,1-1 0 0 0,0 0-1 0 0,20 14 1 0 0,-24-20-21 0 0,-1 0 1 0 0,0 0-1 0 0,1 0 1 0 0,0-1-1 0 0,-1 0 1 0 0,1 0-1 0 0,0 0 1 0 0,0 0-1 0 0,0-1 1 0 0,1 0-1 0 0,-1 0 0 0 0,0-1 1 0 0,0 1-1 0 0,1-1 1 0 0,-1 0-1 0 0,0 0 1 0 0,6-2-1 0 0,-6 1-7 0 0,-1-1-1 0 0,1 0 1 0 0,0 0 0 0 0,0-1-1 0 0,-1 1 1 0 0,1-1-1 0 0,-1 0 1 0 0,0-1-1 0 0,0 1 1 0 0,0 0 0 0 0,-1-1-1 0 0,1 0 1 0 0,-1 0-1 0 0,0 0 1 0 0,0-1-1 0 0,0 1 1 0 0,0-1 0 0 0,-1 1-1 0 0,0-1 1 0 0,0 0-1 0 0,0 0 1 0 0,0 0-1 0 0,-1 0 1 0 0,0 0 0 0 0,0 0-1 0 0,-1 0 1 0 0,1-8-1 0 0,-4-36 14 0 0,-2 0-1 0 0,-16-70 0 0 0,7 46-5 0 0,6 27 2 0 0,2 19 1 0 0,1-1 0 0 0,1 0-1 0 0,1 1 1 0 0,3-54 0 0 0,0 80-9 0 0,0 1 1 0 0,0-1 0 0 0,0 0-1 0 0,0 1 1 0 0,0-1 0 0 0,0 1-1 0 0,0-1 1 0 0,1 0 0 0 0,-1 1-1 0 0,0-1 1 0 0,0 0 0 0 0,0 1-1 0 0,1-1 1 0 0,-1 1 0 0 0,0-1-1 0 0,1 1 1 0 0,0-2 0 0 0,-1 2 2 0 0,1 0 0 0 0,-1 1 1 0 0,0-1-1 0 0,0 0 1 0 0,1 0-1 0 0,-1 0 0 0 0,0 1 1 0 0,1-1-1 0 0,-1 0 0 0 0,0 0 1 0 0,0 1-1 0 0,1-1 0 0 0,-1 0 1 0 0,0 0-1 0 0,0 1 0 0 0,0-1 1 0 0,1 0-1 0 0,-1 1 0 0 0,0-1 1 0 0,0 0-1 0 0,0 1 0 0 0,0 0 1 0 0,10 30-239 0 0,-8-24 84 0 0,8 20-785 0 0,15 52-3595 0 0,-14-27-4563 0 0,-7-31 4366 0 0</inkml:trace>
</inkml:ink>
</file>

<file path=ppt/ink/ink6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4.8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125 151 1728 0 0,'-3'-4'1678'0'0,"0"0"-419"0"0,1 1 0 0 0,-1 0 0 0 0,0 0-1 0 0,0 0 1 0 0,0 0 0 0 0,-4-3 0 0 0,6 6-1084 0 0,0-1-1 0 0,0 1 1 0 0,-1-1 0 0 0,1 1 0 0 0,0-1-1 0 0,0 1 1 0 0,0 0 0 0 0,0 0 0 0 0,-1-1 0 0 0,1 1-1 0 0,0 0 1 0 0,0 0 0 0 0,0 0 0 0 0,-1 0 0 0 0,1 1-1 0 0,0-1 1 0 0,0 0 0 0 0,0 0 0 0 0,-1 1-1 0 0,1-1 1 0 0,0 1 0 0 0,0-1 0 0 0,0 1 0 0 0,0-1-1 0 0,0 1 1 0 0,-1 1 0 0 0,-3 1 125 0 0,0 1 1 0 0,1 1-1 0 0,-1-1 1 0 0,1 1-1 0 0,0-1 1 0 0,1 1-1 0 0,-1 0 1 0 0,1 1-1 0 0,0-1 1 0 0,0 1-1 0 0,1-1 1 0 0,-1 1-1 0 0,-1 10 1 0 0,0-1-44 0 0,1-1 0 0 0,0 1 0 0 0,1 0 0 0 0,1 23 0 0 0,1-32-178 0 0,0 0 1 0 0,1 0-1 0 0,0-1 1 0 0,0 1-1 0 0,0 0 0 0 0,1 0 1 0 0,0-1-1 0 0,0 1 1 0 0,1-1-1 0 0,-1 1 1 0 0,1-1-1 0 0,0 0 1 0 0,4 5-1 0 0,-4-7-58 0 0,0 1 1 0 0,0-1-1 0 0,0 0 1 0 0,0 0-1 0 0,0-1 0 0 0,0 1 1 0 0,1-1-1 0 0,-1 0 1 0 0,1 0-1 0 0,0 0 0 0 0,0 0 1 0 0,0 0-1 0 0,-1-1 1 0 0,2 0-1 0 0,-1 0 1 0 0,0 0-1 0 0,0 0 0 0 0,0-1 1 0 0,5 1-1 0 0,-3-1-32 0 0,0 0 0 0 0,1 0 0 0 0,-1-1 0 0 0,1 0 0 0 0,-1 0 1 0 0,0-1-1 0 0,0 0 0 0 0,0 0 0 0 0,0 0 0 0 0,0-1 0 0 0,0 0 0 0 0,0 0 0 0 0,-1 0 0 0 0,8-7 0 0 0,-7 6-9 0 0,0 0 1 0 0,0-1-1 0 0,-1 0 0 0 0,0 0 1 0 0,0 0-1 0 0,0 0 0 0 0,-1-1 1 0 0,0 0-1 0 0,0 0 0 0 0,0 0 1 0 0,-1-1-1 0 0,0 1 0 0 0,0-1 0 0 0,0 0 1 0 0,-1 1-1 0 0,0-1 0 0 0,-1 0 1 0 0,1 0-1 0 0,-1-1 0 0 0,0-10 1 0 0,-3-7-18 0 0,-1 1 1 0 0,0 0-1 0 0,-2 0 0 0 0,-1 0 1 0 0,-1 1-1 0 0,-15-37 1 0 0,20 57 38 0 0,1-1 0 0 0,0 1 0 0 0,-1 0 0 0 0,0 0 0 0 0,0 0 0 0 0,0 0 0 0 0,0 0 0 0 0,0 0 0 0 0,0 0 0 0 0,-1 1 0 0 0,0-1 0 0 0,-5-3 0 0 0,6 5 0 0 0,0 0 1 0 0,0 0 0 0 0,0 0 0 0 0,-1 0-1 0 0,1 1 1 0 0,0-1 0 0 0,-1 1 0 0 0,1 0-1 0 0,0-1 1 0 0,-1 1 0 0 0,1 0 0 0 0,-1 0 0 0 0,1 0-1 0 0,0 1 1 0 0,-1-1 0 0 0,1 1 0 0 0,0-1-1 0 0,-1 1 1 0 0,1 0 0 0 0,-3 1 0 0 0,-4 3 4 0 0,1-1 1 0 0,-1 1-1 0 0,1 1 0 0 0,0 0 1 0 0,0 0-1 0 0,1 0 1 0 0,-1 1-1 0 0,2 0 1 0 0,-1 1-1 0 0,1 0 1 0 0,0 0-1 0 0,0 0 0 0 0,1 0 1 0 0,-6 14-1 0 0,6-11 10 0 0,0 0 0 0 0,1 0 0 0 0,1 1 0 0 0,-1-1 0 0 0,2 1 1 0 0,0 0-1 0 0,0-1 0 0 0,1 1 0 0 0,0 0 0 0 0,1 0 0 0 0,3 20 0 0 0,-3-27-14 0 0,2 0 0 0 0,-1 0 0 0 0,0 0 0 0 0,1-1 0 0 0,0 1 0 0 0,0 0 0 0 0,0-1 0 0 0,1 1 0 0 0,0-1 0 0 0,0 0 0 0 0,0 0 0 0 0,0 0 0 0 0,0 0 0 0 0,1-1 0 0 0,0 1 0 0 0,0-1 0 0 0,0 0 0 0 0,0 0 0 0 0,0 0 0 0 0,0 0 0 0 0,1-1 0 0 0,-1 0 0 0 0,8 3 0 0 0,-5-3-8 0 0,0-1 1 0 0,0 1-1 0 0,-1-1 1 0 0,1 0 0 0 0,0-1-1 0 0,0 1 1 0 0,0-1-1 0 0,0-1 1 0 0,0 1-1 0 0,0-1 1 0 0,0-1-1 0 0,0 1 1 0 0,0-1-1 0 0,-1 0 1 0 0,1-1-1 0 0,9-4 1 0 0,-6 1-36 0 0,1 0 1 0 0,-1 0 0 0 0,0-1 0 0 0,-1 0 0 0 0,14-14-1 0 0,-20 17 30 0 0,1 0 0 0 0,-1 0 0 0 0,0-1 0 0 0,0 1 0 0 0,0-1 0 0 0,0 0 0 0 0,-1 0 0 0 0,0 0 0 0 0,0 0 0 0 0,0 0 0 0 0,-1 0 0 0 0,0-1 0 0 0,0 1 0 0 0,1-9 0 0 0,-1 0 22 0 0,-1-1 0 0 0,-1 0-1 0 0,0 0 1 0 0,-1 0-1 0 0,-1 1 1 0 0,-6-22 0 0 0,9 35-10 0 0,0 1 0 0 0,0 0 0 0 0,0 0 1 0 0,0-1-1 0 0,0 1 0 0 0,-1 0 0 0 0,1 0 1 0 0,0 0-1 0 0,0-1 0 0 0,0 1 0 0 0,0 0 0 0 0,-1 0 1 0 0,1 0-1 0 0,0 0 0 0 0,0-1 0 0 0,-1 1 1 0 0,1 0-1 0 0,0 0 0 0 0,0 0 0 0 0,-1 0 1 0 0,1 0-1 0 0,0 0 0 0 0,0 0 0 0 0,-1 0 1 0 0,1-1-1 0 0,0 1 0 0 0,0 0 0 0 0,-1 0 1 0 0,1 0-1 0 0,0 0 0 0 0,0 1 0 0 0,-1-1 0 0 0,1 0 1 0 0,0 0-1 0 0,-1 0 0 0 0,1 0 0 0 0,0 0 1 0 0,0 0-1 0 0,-1 0 0 0 0,1 0 0 0 0,0 0 1 0 0,0 1-1 0 0,0-1 0 0 0,-1 0 0 0 0,1 0 1 0 0,0 0-1 0 0,0 1 0 0 0,0-1 0 0 0,-1 0 1 0 0,1 0-1 0 0,0 0 0 0 0,0 1 0 0 0,0-1 0 0 0,0 1 1 0 0,-12 12 127 0 0,12-12-125 0 0,-5 6 12 0 0,1 0-1 0 0,0 1 0 0 0,0 0 0 0 0,1-1 0 0 0,0 1 0 0 0,1 0 1 0 0,-1 0-1 0 0,2 1 0 0 0,-1-1 0 0 0,1 0 0 0 0,0 1 1 0 0,1-1-1 0 0,0 1 0 0 0,1 14 0 0 0,1-12 3 0 0,0 1-1 0 0,1-1 1 0 0,0 0 0 0 0,1 0-1 0 0,0 0 1 0 0,0 0 0 0 0,1-1-1 0 0,1 0 1 0 0,0 0 0 0 0,9 12-1 0 0,-10-16-27 0 0,0 0 0 0 0,0-1 0 0 0,1 0 0 0 0,0 0 0 0 0,0-1 0 0 0,12 8-1 0 0,-15-10-64 0 0,0 0-1 0 0,0-1 0 0 0,1 1 0 0 0,-1-1 0 0 0,1 0 0 0 0,-1 1 1 0 0,1-2-1 0 0,-1 1 0 0 0,1 0 0 0 0,-1-1 0 0 0,1 0 0 0 0,-1 1 1 0 0,1-1-1 0 0,0-1 0 0 0,-1 1 0 0 0,6-1 0 0 0,-7 0-238 0 0,0 0-1 0 0,-1 0 1 0 0,1 0 0 0 0,0 0-1 0 0,0 0 1 0 0,-1 0-1 0 0,1-1 1 0 0,-1 1 0 0 0,1 0-1 0 0,-1-1 1 0 0,2-1-1 0 0,11-19-8770 0 0,-9 14 4228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01.8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30 244 512 0 0,'-16'-2'846'0'0,"8"-7"9340"0"0,3 4-6373 0 0,5 4-3786 0 0,1 1 0 0 0,-1-1 1 0 0,1 1-1 0 0,0-1 1 0 0,-1 1-1 0 0,1-1 1 0 0,0 1-1 0 0,0 0 0 0 0,-1-1 1 0 0,1 1-1 0 0,0 0 1 0 0,0 0-1 0 0,0-1 0 0 0,-1 1 1 0 0,3 0-1 0 0,17-3 400 0 0,-14 2-339 0 0,158-24 1641 0 0,20 8-409 0 0,-74 9-755 0 0,82 1 39 0 0,-36 3-298 0 0,5-4-59 0 0,42-4-22 0 0,-113 7-158 0 0,108-13 87 0 0,-57-3-91 0 0,58-10 42 0 0,-103 14-79 0 0,65-16-4 0 0,-142 26-114 0 0,-6 3-1180 0 0,-25 10-1102 0 0,-31 15-4427 0 0,22-10 4799 0 0</inkml:trace>
</inkml:ink>
</file>

<file path=ppt/ink/ink6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24.8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46 151 512 0 0,'-1'-17'1608'0'0,"0"0"-1"0"0,-2 0 0 0 0,0 1 1 0 0,-1-1-1 0 0,-9-24 1 0 0,6 25 837 0 0,7 15-2248 0 0,-1 1 0 0 0,1-1-1 0 0,0 1 1 0 0,-1-1 0 0 0,1 0 0 0 0,0 1 0 0 0,-1-1-1 0 0,1 1 1 0 0,-1-1 0 0 0,1 1 0 0 0,-1-1 0 0 0,1 1-1 0 0,-1 0 1 0 0,0-1 0 0 0,1 1 0 0 0,-1 0 0 0 0,1-1 0 0 0,-1 1-1 0 0,-1 0 1 0 0,2 2 290 0 0,-1 1 1 0 0,0 0-1 0 0,1 0 0 0 0,-1 0 0 0 0,1 0 0 0 0,0 4 0 0 0,22 199 4033 0 0,-4-17-3265 0 0,-16-176-1199 0 0,0 1 1 0 0,1-1 0 0 0,8 21-1 0 0,-9-28-54 0 0,1 0 0 0 0,0 0-1 0 0,0 0 1 0 0,0-1 0 0 0,1 1 0 0 0,0-1 0 0 0,0 0-1 0 0,0 0 1 0 0,8 7 0 0 0,-11-11-2 0 0,0-1 1 0 0,0 1-1 0 0,0 0 1 0 0,0-1 0 0 0,0 1-1 0 0,0 0 1 0 0,0-1-1 0 0,0 0 1 0 0,0 1-1 0 0,0-1 1 0 0,0 1-1 0 0,0-1 1 0 0,0 0-1 0 0,0 0 1 0 0,2 0-1 0 0,-3 0-35 0 0,1 0 0 0 0,0 0 0 0 0,-1 0 0 0 0,1 0 0 0 0,-1 0 0 0 0,1-1 0 0 0,0 1 0 0 0,-1 0-1 0 0,1 0 1 0 0,-1-1 0 0 0,1 1 0 0 0,-1 0 0 0 0,1-1 0 0 0,-1 1 0 0 0,1-1 0 0 0,-1 1 0 0 0,0 0-1 0 0,1-1 1 0 0,-1 1 0 0 0,1-2 0 0 0,0 1-129 0 0,-1 0 0 0 0,1-1 0 0 0,-1 1-1 0 0,1-1 1 0 0,-1 1 0 0 0,1-1 0 0 0,-1 0-1 0 0,0 1 1 0 0,0-1 0 0 0,0 1 0 0 0,0-1 0 0 0,0 0-1 0 0,0 1 1 0 0,0-1 0 0 0,0 1 0 0 0,-1-1 0 0 0,1 1-1 0 0,-1-1 1 0 0,0-2 0 0 0,-18-31-5430 0 0,3 12-989 0 0,8 14 4512 0 0</inkml:trace>
</inkml:ink>
</file>

<file path=ppt/ink/ink6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25.494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84 179 8 0 0,'-44'-5'12781'0'0,"21"-14"-7640"0"0,22 19-5046 0 0,0 0-1 0 0,0-1 0 0 0,0 1 0 0 0,0-1 0 0 0,0 0 0 0 0,0 1 1 0 0,0-1-1 0 0,0 0 0 0 0,1 0 0 0 0,-1 1 0 0 0,0-1 0 0 0,0 0 0 0 0,1 0 1 0 0,-1 0-1 0 0,1 0 0 0 0,-1 0 0 0 0,1 0 0 0 0,-1 0 0 0 0,1 0 0 0 0,-1 0 1 0 0,1 0-1 0 0,0 0 0 0 0,-1 0 0 0 0,1 0 0 0 0,0-1 0 0 0,0 1 0 0 0,0 0 1 0 0,0-1-1 0 0,0-1 6 0 0,1 0 1 0 0,-1 1-1 0 0,1-1 0 0 0,0 0 1 0 0,-1 0-1 0 0,1 1 0 0 0,0-1 1 0 0,1 0-1 0 0,2-4 1 0 0,0 1-42 0 0,0 0 0 0 0,1 0 0 0 0,0 1 0 0 0,0-1 0 0 0,1 1 0 0 0,-1 0 1 0 0,1 0-1 0 0,0 1 0 0 0,8-5 0 0 0,-3 4-19 0 0,0 0 0 0 0,0 0 0 0 0,0 1 0 0 0,0 0 0 0 0,14-2 1 0 0,7 1 12 0 0,0 2 1 0 0,0 0 0 0 0,43 4 0 0 0,-59-1-54 0 0,-1 2 0 0 0,1 0 0 0 0,0 1 1 0 0,-1 0-1 0 0,0 1 0 0 0,0 1 0 0 0,0 0 1 0 0,21 11-1 0 0,-29-12 1 0 0,0 0 0 0 0,0 0 1 0 0,0 1-1 0 0,-1 0 0 0 0,0 0 1 0 0,1 1-1 0 0,-2-1 0 0 0,1 1 0 0 0,-1 1 1 0 0,0-1-1 0 0,0 1 0 0 0,-1 0 0 0 0,1 0 1 0 0,-2 0-1 0 0,1 0 0 0 0,-1 1 1 0 0,4 15-1 0 0,-2 5 1 0 0,-2 0 0 0 0,-1 0 0 0 0,-1 0 0 0 0,-2 1 0 0 0,0-1 0 0 0,-2 0 0 0 0,-11 46 0 0 0,11-61 10 0 0,-1-1-1 0 0,-1 1 1 0 0,0-1-1 0 0,0 0 1 0 0,-1 0 0 0 0,-1-1-1 0 0,0 0 1 0 0,0 0 0 0 0,-1-1-1 0 0,-1 1 1 0 0,0-2 0 0 0,0 1-1 0 0,-1-1 1 0 0,-15 11 0 0 0,3-5 40 0 0,-2 0 1 0 0,1-2 0 0 0,-2 0-1 0 0,0-2 1 0 0,-49 15 0 0 0,65-23-89 0 0,-1 0 0 0 0,1-1-1 0 0,0 0 1 0 0,-1-1 0 0 0,1 0 0 0 0,-14 0 0 0 0,21-1-53 0 0,0 0-1 0 0,0-1 1 0 0,0 1-1 0 0,-1 0 1 0 0,1-1-1 0 0,0 1 1 0 0,0-1-1 0 0,0 0 1 0 0,0 0-1 0 0,0 0 1 0 0,0 0-1 0 0,0 0 1 0 0,1 0-1 0 0,-1 0 1 0 0,0-1-1 0 0,0 1 1 0 0,1-1-1 0 0,-1 1 1 0 0,1-1-1 0 0,0 0 1 0 0,-1 1-1 0 0,1-1 1 0 0,0 0-1 0 0,0 0 1 0 0,0 0-1 0 0,0 0 1 0 0,0 0-1 0 0,0 0 1 0 0,1 0-1 0 0,-1 0 1 0 0,1 0-1 0 0,0-1 1 0 0,-1-2-1 0 0,1-2-760 0 0,0 1 0 0 0,0-1 0 0 0,1 1 0 0 0,0-1-1 0 0,0 1 1 0 0,1 0 0 0 0,-1-1 0 0 0,1 1 0 0 0,1 0-1 0 0,-1 0 1 0 0,5-6 0 0 0,6-13-3687 0 0</inkml:trace>
</inkml:ink>
</file>

<file path=ppt/ink/ink6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26.06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39 74 48 0 0,'4'-9'2098'0'0,"-3"8"-1353"0"0,-1-1 1 0 0,1 0 0 0 0,0 1 0 0 0,-1-1-1 0 0,1 1 1 0 0,0-1 0 0 0,0 1-1 0 0,0 0 1 0 0,0-1 0 0 0,0 1-1 0 0,0 0 1 0 0,1 0 0 0 0,1-2-1 0 0,-4 8 4645 0 0,-3 7-3921 0 0,0 8 82 0 0,1-11-1044 0 0,1-1 0 0 0,-1 15 1 0 0,3-22-477 0 0,0 1 0 0 0,-1-1 0 0 0,1 1 0 0 0,0 0 0 0 0,1-1 0 0 0,-1 1 0 0 0,0-1 0 0 0,0 0 0 0 0,1 1 0 0 0,-1-1 0 0 0,1 1 0 0 0,-1-1 0 0 0,1 1 1 0 0,0-1-1 0 0,-1 0 0 0 0,1 1 0 0 0,0-1 0 0 0,0 0 0 0 0,0 0 0 0 0,2 2 0 0 0,-2-2-28 0 0,-1-1 1 0 0,1 1-1 0 0,-1-1 1 0 0,1 0-1 0 0,0 1 0 0 0,-1-1 1 0 0,1 0-1 0 0,0 0 0 0 0,-1 0 1 0 0,1 0-1 0 0,0 1 1 0 0,-1-1-1 0 0,1 0 0 0 0,0 0 1 0 0,0 0-1 0 0,-1 0 1 0 0,1 0-1 0 0,0-1 0 0 0,-1 1 1 0 0,1 0-1 0 0,0 0 1 0 0,-1 0-1 0 0,2-1 0 0 0,0 0-5 0 0,-1 0-1 0 0,1 0 0 0 0,0 0 1 0 0,0 0-1 0 0,-1-1 0 0 0,1 1 1 0 0,-1 0-1 0 0,2-3 1 0 0,0 1-13 0 0,-1 0 0 0 0,1-1 1 0 0,-1 1-1 0 0,0-1 1 0 0,0 0-1 0 0,0 0 1 0 0,2-6-1 0 0,-3 4 22 0 0,0-1-1 0 0,0 1 0 0 0,-1-1 1 0 0,0 1-1 0 0,0-1 0 0 0,-2-9 1 0 0,2 13-3 0 0,-1 0 0 0 0,1 0-1 0 0,-1 1 1 0 0,0-1 0 0 0,0 0 0 0 0,0 0 0 0 0,0 0 0 0 0,-1 1 0 0 0,1-1 0 0 0,-1 1 0 0 0,1-1-1 0 0,-1 1 1 0 0,0 0 0 0 0,0-1 0 0 0,0 1 0 0 0,-4-3 0 0 0,5 5 2 0 0,0-1 1 0 0,0 1-1 0 0,0-1 0 0 0,0 1 1 0 0,0 0-1 0 0,0-1 0 0 0,0 1 1 0 0,0 0-1 0 0,0 0 1 0 0,0 0-1 0 0,0-1 0 0 0,0 1 1 0 0,0 0-1 0 0,0 1 0 0 0,0-1 1 0 0,0 0-1 0 0,0 0 0 0 0,0 0 1 0 0,0 1-1 0 0,-1-1 0 0 0,1 0 1 0 0,1 1-1 0 0,-1-1 0 0 0,0 1 1 0 0,0-1-1 0 0,0 1 1 0 0,0-1-1 0 0,0 1 0 0 0,0 0 1 0 0,1 0-1 0 0,-3 1 0 0 0,-1 3 38 0 0,-1 1 0 0 0,1-1-1 0 0,-7 12 1 0 0,5-8 33 0 0,-8 18 200 0 0,14-26-275 0 0,-1 1 0 0 0,1-1-1 0 0,0 0 1 0 0,-1 1 0 0 0,1-1-1 0 0,0 0 1 0 0,0 1-1 0 0,-1-1 1 0 0,1 0 0 0 0,0 1-1 0 0,0-1 1 0 0,1 0 0 0 0,-1 1-1 0 0,0-1 1 0 0,0 0 0 0 0,1 1-1 0 0,-1-1 1 0 0,1 0 0 0 0,-1 0-1 0 0,2 2 1 0 0,-2-2-25 0 0,1 0 0 0 0,0-1 0 0 0,0 1 0 0 0,0 0 0 0 0,-1-1 0 0 0,1 1 0 0 0,0 0 1 0 0,0-1-1 0 0,0 1 0 0 0,0-1 0 0 0,0 0 0 0 0,0 1 0 0 0,0-1 0 0 0,0 0 0 0 0,0 0 0 0 0,1 1 0 0 0,-1-1 1 0 0,0 0-1 0 0,0 0 0 0 0,0 0 0 0 0,0 0 0 0 0,0-1 0 0 0,0 1 0 0 0,1 0 0 0 0,29-10-2432 0 0,-22 6 863 0 0,15-6-6051 0 0,-12 5 2303 0 0</inkml:trace>
</inkml:ink>
</file>

<file path=ppt/ink/ink6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1.08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23 149 512 0 0,'-10'-54'3565'0'0,"6"38"-1114"0"0,1 1-1 0 0,0-1 1 0 0,0-19 0 0 0,3 35-2239 0 0,1-1-1 0 0,-1 0 0 0 0,0 1 0 0 0,0-1 1 0 0,0 0-1 0 0,0 0 0 0 0,1 1 1 0 0,-1-1-1 0 0,0 0 0 0 0,1 1 0 0 0,-1-1 1 0 0,1 1-1 0 0,0-2 0 0 0,-1 2-136 0 0,0 0-1 0 0,0-1 1 0 0,0 1 0 0 0,0 0-1 0 0,0 0 1 0 0,1 0-1 0 0,-1 0 1 0 0,0 0-1 0 0,0 0 1 0 0,0 0-1 0 0,0-1 1 0 0,0 1 0 0 0,1 0-1 0 0,-1 0 1 0 0,0 0-1 0 0,0 0 1 0 0,0 0-1 0 0,0 0 1 0 0,1 0-1 0 0,-1 0 1 0 0,0 0-1 0 0,0 0 1 0 0,0 0 0 0 0,0 0-1 0 0,1 0 1 0 0,-1 0-1 0 0,0 0 1 0 0,0 0-1 0 0,0 0 1 0 0,1 0-1 0 0,-1 0 1 0 0,0 0 0 0 0,0 0-1 0 0,0 0 1 0 0,0 0-1 0 0,0 0 1 0 0,1 0-1 0 0,-1 1 1 0 0,0-1-1 0 0,0 0 1 0 0,0 0-1 0 0,0 0 1 0 0,0 0 0 0 0,1 0-1 0 0,-1 0 1 0 0,0 1-1 0 0,0-1 1 0 0,0 0-1 0 0,0 0 1 0 0,0 1-1 0 0,1 2 125 0 0,0 1-1 0 0,0 0 0 0 0,0 0 0 0 0,-1 0 0 0 0,1 0 0 0 0,-1 0 0 0 0,0 1 1 0 0,0-1-1 0 0,-2 7 0 0 0,1 21 124 0 0,9 12 29 0 0,14 44 0 0 0,2 11-167 0 0,-15-55-107 0 0,-1-11-4 0 0,-2 0-1 0 0,-2 0 1 0 0,2 56-1 0 0,-7-77-58 0 0,-1 1 0 0 0,0-1-1 0 0,0 0 1 0 0,-1 0 0 0 0,-6 15-1 0 0,-28 54 214 0 0,31-69-158 0 0,4-6 13 0 0,8-7-47 0 0,15-14-47 0 0,-9 6-12 0 0,13-5-243 0 0,-1 2-1 0 0,2 1 1 0 0,0 1-1 0 0,0 2 1 0 0,0 0 0 0 0,1 2-1 0 0,49-6 1 0 0,-75 12-91 0 0,14 0-1330 0 0,-8 3-6291 0 0,-7-1 6073 0 0</inkml:trace>
</inkml:ink>
</file>

<file path=ppt/ink/ink6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1.69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90 30 8 0 0,'-3'0'702'0'0,"0"0"0"0"0,0 0-1 0 0,1 1 1 0 0,-1-1 0 0 0,0 1 0 0 0,1 0 0 0 0,-1 0-1 0 0,0-1 1 0 0,1 2 0 0 0,-1-1 0 0 0,1 0 0 0 0,-1 0-1 0 0,1 1 1 0 0,-4 3 0 0 0,2-2-223 0 0,1 0 0 0 0,0 1-1 0 0,0 0 1 0 0,1-1 0 0 0,-1 1 0 0 0,1 0 0 0 0,-1 0-1 0 0,-1 6 1 0 0,0 2-45 0 0,0 0 1 0 0,1 0-1 0 0,0 0 0 0 0,1 0 0 0 0,-1 23 0 0 0,2-24-136 0 0,1 0 0 0 0,1 0 0 0 0,-1 1 0 0 0,2-1-1 0 0,0 0 1 0 0,5 19 0 0 0,-5-26-242 0 0,0 1 0 0 0,0-1 1 0 0,0 0-1 0 0,0 0 0 0 0,0 0 0 0 0,1 0 0 0 0,0 0 1 0 0,0-1-1 0 0,0 1 0 0 0,0-1 0 0 0,0 0 0 0 0,1 0 0 0 0,-1 0 1 0 0,1 0-1 0 0,0 0 0 0 0,0-1 0 0 0,0 0 0 0 0,0 0 1 0 0,5 2-1 0 0,0-1-56 0 0,0 0 1 0 0,0-1-1 0 0,0 0 1 0 0,1 0-1 0 0,-1-1 0 0 0,13 0 1 0 0,-17-1-18 0 0,0-1-1 0 0,0 1 1 0 0,0-1 0 0 0,0 0 0 0 0,0 0 0 0 0,0-1 0 0 0,0 0-1 0 0,0 1 1 0 0,-1-2 0 0 0,1 1 0 0 0,-1 0 0 0 0,1-1 0 0 0,4-4-1 0 0,-4 3-13 0 0,1-1 0 0 0,-1 0 0 0 0,0 0 0 0 0,0 0 0 0 0,-1-1-1 0 0,0 1 1 0 0,0-1 0 0 0,4-8 0 0 0,-6 10 16 0 0,0-1 0 0 0,0 1 1 0 0,-1 0-1 0 0,0-1 0 0 0,0 1 0 0 0,0-1 1 0 0,-1 1-1 0 0,1-1 0 0 0,-1 1 1 0 0,0-1-1 0 0,0 0 0 0 0,-1 1 0 0 0,-1-9 1 0 0,-6-18 32 0 0,-11-31 0 0 0,13 49-30 0 0,1-1 1 0 0,-2 2-1 0 0,0-1 1 0 0,-14-19-1 0 0,20 30 20 0 0,-1-1-1 0 0,0 1 1 0 0,0 0-1 0 0,-1 0 0 0 0,1 0 1 0 0,0 0-1 0 0,-1 0 1 0 0,1 0-1 0 0,-1 1 1 0 0,1-1-1 0 0,-1 1 1 0 0,0 0-1 0 0,0-1 0 0 0,1 1 1 0 0,-1 1-1 0 0,0-1 1 0 0,0 0-1 0 0,0 1 1 0 0,0-1-1 0 0,0 1 1 0 0,0 0-1 0 0,0 0 0 0 0,0 0 1 0 0,0 1-1 0 0,0-1 1 0 0,0 1-1 0 0,0-1 1 0 0,0 1-1 0 0,0 0 1 0 0,0 0-1 0 0,0 0 1 0 0,1 1-1 0 0,-1-1 0 0 0,0 1 1 0 0,-4 2-1 0 0,1 2-2 0 0,-2-1 4 0 0,1 2 0 0 0,0-1 0 0 0,0 1 0 0 0,-9 11 1 0 0,15-17-7 0 0,0 0 0 0 0,0 1 0 0 0,0-1 0 0 0,1 1 0 0 0,-1-1 1 0 0,0 0-1 0 0,0 1 0 0 0,1 0 0 0 0,-1-1 0 0 0,1 1 0 0 0,-1-1 0 0 0,1 1 1 0 0,0-1-1 0 0,0 1 0 0 0,0 0 0 0 0,0-1 0 0 0,0 1 0 0 0,0 0 0 0 0,0-1 1 0 0,0 1-1 0 0,0 0 0 0 0,1-1 0 0 0,-1 1 0 0 0,1-1 0 0 0,-1 1 1 0 0,1-1-1 0 0,0 1 0 0 0,0-1 0 0 0,-1 1 0 0 0,1-1 0 0 0,0 0 0 0 0,0 1 1 0 0,2 1-1 0 0,0-1-6 0 0,-1 0 1 0 0,1-1-1 0 0,0 1 1 0 0,0 0-1 0 0,0-1 1 0 0,0 0-1 0 0,0 0 1 0 0,0 0-1 0 0,0 0 1 0 0,0 0-1 0 0,6 0 1 0 0,36 1-115 0 0,-29-2-191 0 0,0-1 1 0 0,0-1-1 0 0,20-5 0 0 0,-23 4-1246 0 0,0-1 0 0 0,14-7 0 0 0,-12 5-733 0 0</inkml:trace>
</inkml:ink>
</file>

<file path=ppt/ink/ink6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2.2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24 21 2336 0 0,'-16'-18'9901'0'0,"14"15"-9491"0"0,-1 11 4158 0 0,1 15-2768 0 0,4-8-1336 0 0,1 0 1 0 0,1 0-1 0 0,0-1 1 0 0,11 25-1 0 0,0-1 324 0 0,22 79 389 0 0,18 48-26 0 0,-43-134-1007 0 0,2-2 0 0 0,0 1-1 0 0,26 36 1 0 0,-31-53-88 0 0,-4-6-7 0 0,-1 0 0 0 0,10 10 0 0 0,-11-40-63 0 0,-4-17 5 0 0,0 13 4 0 0,1 0-1 0 0,2 0 1 0 0,6-41 0 0 0,-7 62-3 0 0,0-1 0 0 0,1 1 0 0 0,0 0 0 0 0,0 0 0 0 0,1 0 0 0 0,0 0 0 0 0,0 0 0 0 0,0 0 0 0 0,0 1 0 0 0,1-1 0 0 0,0 1 1 0 0,0 0-1 0 0,1 1 0 0 0,-1-1 0 0 0,1 1 0 0 0,0-1 0 0 0,0 1 0 0 0,1 1 0 0 0,10-7 0 0 0,-14 9 6 0 0,0 0 0 0 0,0 0 0 0 0,1 1 1 0 0,-1-1-1 0 0,0 0 0 0 0,1 1 0 0 0,-1-1 0 0 0,1 1 0 0 0,-1 0 0 0 0,0-1 0 0 0,1 1 1 0 0,-1 1-1 0 0,1-1 0 0 0,-1 0 0 0 0,0 0 0 0 0,1 1 0 0 0,-1 0 0 0 0,0-1 0 0 0,5 3 1 0 0,-4-1-3 0 0,-1 0 1 0 0,1-1 0 0 0,-1 2 0 0 0,1-1 0 0 0,-1 0 0 0 0,0 0 0 0 0,0 1 0 0 0,0-1 0 0 0,0 1 0 0 0,0 0-1 0 0,-1-1 1 0 0,1 1 0 0 0,-1 0 0 0 0,2 5 0 0 0,7 22-15 0 0,7 44 0 0 0,4 11 27 0 0,-19-79-49 0 0,0 0 0 0 0,1-1 0 0 0,-1 1-1 0 0,2-1 1 0 0,-1 0 0 0 0,0 0 0 0 0,1 0 0 0 0,0-1-1 0 0,0 1 1 0 0,0-1 0 0 0,1 0 0 0 0,-1 0-1 0 0,1 0 1 0 0,0-1 0 0 0,8 5 0 0 0,-8-6-407 0 0,0 1 1 0 0,0-1-1 0 0,0 0 1 0 0,1-1 0 0 0,-1 1-1 0 0,1-1 1 0 0,6 1-1 0 0,-7-2-390 0 0,-1 0-1 0 0,1 0 1 0 0,0 0 0 0 0,-1 0-1 0 0,1-1 1 0 0,-1 0-1 0 0,0 0 1 0 0,1 0-1 0 0,6-3 1 0 0,2-3-2561 0 0</inkml:trace>
</inkml:ink>
</file>

<file path=ppt/ink/ink6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32.67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61 129 1336 0 0,'-4'2'1045'0'0,"0"-1"-1"0"0,1 1 1 0 0,0 0-1 0 0,-1 0 1 0 0,1 0-1 0 0,0 1 0 0 0,0-1 1 0 0,0 1-1 0 0,1-1 1 0 0,-1 1-1 0 0,0 0 1 0 0,-2 4-1 0 0,3-2-490 0 0,-1-1-1 0 0,1 0 1 0 0,0 1-1 0 0,1-1 0 0 0,-1 1 1 0 0,1 0-1 0 0,0 0 1 0 0,-2 9-1 0 0,3-7-371 0 0,0 1-1 0 0,0-1 0 0 0,1 0 1 0 0,-1 1-1 0 0,2-1 0 0 0,-1 0 1 0 0,1 0-1 0 0,0 0 0 0 0,0 0 1 0 0,1 0-1 0 0,0 0 0 0 0,8 12 1 0 0,-6-12-38 0 0,0 1 0 0 0,1-1 0 0 0,0 0 1 0 0,0-1-1 0 0,0 1 0 0 0,13 8 0 0 0,-15-12-143 0 0,0-1 0 0 0,0 0-1 0 0,-1 0 1 0 0,1 0 0 0 0,0 0-1 0 0,1-1 1 0 0,-1 0 0 0 0,0 0-1 0 0,0 0 1 0 0,1 0 0 0 0,-1 0-1 0 0,0-1 1 0 0,1 0 0 0 0,-1 0-1 0 0,9-1 1 0 0,-9-1-19 0 0,0 0 1 0 0,-1 0-1 0 0,1 0 0 0 0,0 0 1 0 0,-1-1-1 0 0,1 1 1 0 0,-1-1-1 0 0,0 0 0 0 0,0 0 1 0 0,0 0-1 0 0,0 0 0 0 0,0-1 1 0 0,3-5-1 0 0,-2 0-9 0 0,0 0-1 0 0,-1 0 0 0 0,0 0 1 0 0,0-1-1 0 0,-1 1 1 0 0,0-1-1 0 0,0-13 0 0 0,-1 3 33 0 0,-1-1 0 0 0,-3-31 0 0 0,0 27-58 0 0,-8-27 0 0 0,10 44 53 0 0,-2 1 0 0 0,1-1 0 0 0,-1 1 0 0 0,0 0 0 0 0,-1 0 0 0 0,1 0 0 0 0,-10-12 0 0 0,10 16 9 0 0,1 1-1 0 0,0 0 1 0 0,-1 0-1 0 0,1 1 1 0 0,-1-1-1 0 0,1 0 1 0 0,-1 1 0 0 0,0 0-1 0 0,0-1 1 0 0,0 1-1 0 0,0 0 1 0 0,0 0-1 0 0,0 1 1 0 0,0-1-1 0 0,0 1 1 0 0,0-1-1 0 0,0 1 1 0 0,0 0 0 0 0,0 0-1 0 0,0 0 1 0 0,0 1-1 0 0,0-1 1 0 0,0 1-1 0 0,0 0 1 0 0,0 0-1 0 0,-4 1 1 0 0,1 0 15 0 0,-1 1-1 0 0,1 0 1 0 0,-1 0 0 0 0,1 1 0 0 0,0 0 0 0 0,0 0-1 0 0,1 0 1 0 0,-1 0 0 0 0,1 1 0 0 0,-7 8-1 0 0,8-9-11 0 0,2 0-1 0 0,-1 0 0 0 0,0 0 0 0 0,1 1 1 0 0,0-1-1 0 0,0 0 0 0 0,0 1 0 0 0,0 0 1 0 0,1-1-1 0 0,0 1 0 0 0,0 0 1 0 0,0 0-1 0 0,1 0 0 0 0,-1 0 0 0 0,1 0 1 0 0,1 8-1 0 0,0-9-12 0 0,0 0 0 0 0,0 0 1 0 0,0 0-1 0 0,0 0 0 0 0,1 0 1 0 0,0 0-1 0 0,0 0 0 0 0,0 0 0 0 0,0 0 1 0 0,1-1-1 0 0,-1 1 0 0 0,1-1 1 0 0,0 0-1 0 0,0 0 0 0 0,0 0 1 0 0,1 0-1 0 0,-1 0 0 0 0,1-1 0 0 0,4 3 1 0 0,-1-1-83 0 0,1 0 1 0 0,0-1-1 0 0,-1 0 1 0 0,1 0 0 0 0,0-1-1 0 0,0 0 1 0 0,1 0 0 0 0,-1-1-1 0 0,0 0 1 0 0,0-1-1 0 0,1 0 1 0 0,-1 0 0 0 0,0 0-1 0 0,1-1 1 0 0,-1-1-1 0 0,0 1 1 0 0,0-1 0 0 0,0-1-1 0 0,0 1 1 0 0,0-1-1 0 0,-1-1 1 0 0,13-6 0 0 0,28-24-3903 0 0,-16 10-3684 0 0,-19 14 3475 0 0</inkml:trace>
</inkml:ink>
</file>

<file path=ppt/ink/ink6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0.4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4 15 512 0 0,'-3'4'10177'0'0,"13"-3"-8454"0"0,8 0-1190 0 0,1 0 1 0 0,1-1-1 0 0,34-6 0 0 0,-3 1-550 0 0,8 0 82 0 0,-20 2-592 0 0,54 0 0 0 0,-67 7-2062 0 0,-18-3 1425 0 0</inkml:trace>
</inkml:ink>
</file>

<file path=ppt/ink/ink6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1.227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20 31 512 0 0,'-1'0'-150'0'0,"-5"0"1544"0"0,-7 3 12262 0 0,20 2-11059 0 0,1-3-2301 0 0,0 1 0 0 0,1-1 0 0 0,-1-1 0 0 0,1 1 0 0 0,-1-2 1 0 0,1 1-1 0 0,0-1 0 0 0,-1 0 0 0 0,17-3 0 0 0,91-21-747 0 0,-67 11-3147 0 0,-28 7 213 0 0,-10 3 1299 0 0</inkml:trace>
</inkml:ink>
</file>

<file path=ppt/ink/ink6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2.142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0 70 512 0 0,'33'-20'9347'0'0,"76"-23"-2518"0"0,-102 41-6965 0 0,0 1 1 0 0,1-1-1 0 0,-1 2 1 0 0,1-1 0 0 0,-1 1-1 0 0,1 0 1 0 0,-1 0 0 0 0,1 1-1 0 0,-1 0 1 0 0,0 0-1 0 0,8 3 1 0 0,8 0-3041 0 0,-9-2 1579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03.6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21 512 0 0,'-12'-8'4762'0'0,"3"1"1177"0"0,6 5-5449 0 0,0 1 0 0 0,0 1-1 0 0,-1-1 1 0 0,1 0 0 0 0,0 1 0 0 0,-1 0-1 0 0,1-1 1 0 0,0 1 0 0 0,-1 1-1 0 0,1-1 1 0 0,0 0 0 0 0,0 1 0 0 0,-6 1-1 0 0,-19 2 1618 0 0,98-8-17 0 0,-84 10-1354 0 0,-10 0-614 0 0,24-6 183 0 0,-15-3-128 0 0,5 3 22 0 0,7 1-124 0 0,8-1-26 0 0,14 2-2 0 0,1 1 0 0 0,-1 0 1 0 0,0 1-1 0 0,0 1 0 0 0,36 15 0 0 0,-11-4-28 0 0,-21-7 0 0 0,32 17 0 0 0,2 2 7 0 0,63 28 134 0 0,-116-54-118 0 0,0 0 1 0 0,1-1 0 0 0,-1 0-1 0 0,0 0 1 0 0,0 0 0 0 0,1 0-1 0 0,8 0 1 0 0,-13-1-40 0 0,0 0 1 0 0,0 0-1 0 0,0 0 1 0 0,1 0-1 0 0,-1 0 1 0 0,0 0-1 0 0,0 0 0 0 0,0 0 1 0 0,0 0-1 0 0,0-1 1 0 0,0 1-1 0 0,0 0 1 0 0,0 0-1 0 0,0 0 1 0 0,0 0-1 0 0,0 0 0 0 0,1 0 1 0 0,-1 0-1 0 0,0-1 1 0 0,0 1-1 0 0,0 0 1 0 0,0 0-1 0 0,0 0 0 0 0,0 0 1 0 0,0 0-1 0 0,0 0 1 0 0,0 0-1 0 0,0-1 1 0 0,0 1-1 0 0,0 0 1 0 0,0 0-1 0 0,0 0 0 0 0,0 0 1 0 0,0 0-1 0 0,0 0 1 0 0,-1-1-1 0 0,1 1 1 0 0,0 0-1 0 0,0 0 0 0 0,0 0 1 0 0,0 0-1 0 0,0 0 1 0 0,0 0-1 0 0,0 0 1 0 0,0 0-1 0 0,0 0 1 0 0,0-1-1 0 0,0 1 0 0 0,-1 0 1 0 0,1 0-1 0 0,0 0 1 0 0,0 0-2 0 0,0-1 0 0 0,-1 1 0 0 0,1 0 0 0 0,0-1 0 0 0,-1 1 0 0 0,1 0 0 0 0,0-1 1 0 0,-1 1-1 0 0,1 0 0 0 0,0-1 0 0 0,-1 1 0 0 0,1 0 0 0 0,-1 0 0 0 0,1 0 0 0 0,-1-1 0 0 0,1 1 0 0 0,0 0 1 0 0,-2 0-1 0 0,-3 0 65 0 0,2 0-66 0 0,1 0 1 0 0,-1 0-1 0 0,1 0 1 0 0,-1 0 0 0 0,1 0-1 0 0,-1 1 1 0 0,1-1-1 0 0,0 1 1 0 0,-1 0 0 0 0,1 0-1 0 0,0-1 1 0 0,-1 2-1 0 0,-2 1 1 0 0,-63 41 13 0 0,47-29-13 0 0,-1-1 0 0 0,0 0 0 0 0,-1-2 0 0 0,-1 0 0 0 0,-32 10 0 0 0,-6-7-14 0 0,37-10-28 0 0,-35 12 0 0 0,60-17 34 0 0,-1 0 0 0 0,1 0 0 0 0,-1 1 0 0 0,0-1 0 0 0,1 0 0 0 0,-1 1 0 0 0,1-1 0 0 0,-1 0 0 0 0,0 1 0 0 0,1-1 0 0 0,-1 1 0 0 0,1-1 0 0 0,-1 0 0 0 0,1 1 1 0 0,0-1-1 0 0,-1 1 0 0 0,1 0 0 0 0,0-1 0 0 0,-1 1 0 0 0,1-1 0 0 0,0 1 0 0 0,-1-1 0 0 0,1 1 0 0 0,0 0 0 0 0,0-1 0 0 0,0 1 0 0 0,0 0 0 0 0,-1-1 0 0 0,1 1 0 0 0,0 0 0 0 0,0-1 0 0 0,0 1 0 0 0,1 0 1 0 0,-1-1-1 0 0,0 1 0 0 0,0 0 0 0 0,0-1 0 0 0,0 1 0 0 0,1-1 0 0 0,-1 1 0 0 0,1 1 0 0 0,1 8-753 0 0,-2-6-1660 0 0,-2 5-7355 0 0,1-5 8179 0 0</inkml:trace>
</inkml:ink>
</file>

<file path=ppt/ink/ink6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2.91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106 325 512 0 0,'-1'-6'372'0'0,"0"0"0"0"0,0-1 0 0 0,0 1-1 0 0,-1 0 1 0 0,0 0 0 0 0,-4-9 0 0 0,-4-11 1798 0 0,5 8-802 0 0,-5-14 608 0 0,0-2-1 0 0,3 1 1 0 0,-5-42-1 0 0,12 71-1695 0 0,0 0 0 0 0,0 0-1 0 0,1 0 1 0 0,-1 0 0 0 0,1 0 0 0 0,0 0-1 0 0,2-7 1 0 0,-3 11-203 0 0,1-1-1 0 0,-1 0 1 0 0,0 0-1 0 0,1 0 1 0 0,-1 0-1 0 0,1 0 1 0 0,-1 1 0 0 0,1-1-1 0 0,-1 0 1 0 0,1 0-1 0 0,0 1 1 0 0,-1-1-1 0 0,1 0 1 0 0,0 1-1 0 0,-1-1 1 0 0,1 1 0 0 0,0-1-1 0 0,0 1 1 0 0,0-1-1 0 0,0 1 1 0 0,-1 0-1 0 0,1-1 1 0 0,0 1-1 0 0,0 0 1 0 0,0 0 0 0 0,0-1-1 0 0,0 1 1 0 0,0 0-1 0 0,0 0 1 0 0,0 0-1 0 0,0 0 1 0 0,0 0 0 0 0,0 0-1 0 0,0 1 1 0 0,-1-1-1 0 0,1 0 1 0 0,0 0-1 0 0,1 1 1 0 0,0 0-21 0 0,-1 0 0 0 0,0 0 0 0 0,0 0 1 0 0,0 0-1 0 0,0 0 0 0 0,0 0 0 0 0,-1 0 0 0 0,1 0 0 0 0,0 1 1 0 0,0-1-1 0 0,-1 0 0 0 0,1 0 0 0 0,-1 1 0 0 0,1-1 0 0 0,-1 0 1 0 0,1 1-1 0 0,-1-1 0 0 0,0 1 0 0 0,0-1 0 0 0,0 0 0 0 0,0 3 1 0 0,0 33 439 0 0,0-32-450 0 0,-5 30 409 0 0,0 1 0 0 0,-3-1-1 0 0,-17 54 1 0 0,14-55-163 0 0,1 1-1 0 0,2 0 1 0 0,-6 54 0 0 0,13-63-261 0 0,1-1 0 0 0,1 1 0 0 0,1 0 0 0 0,2 0 0 0 0,0 0 0 0 0,2-1 0 0 0,13 38 0 0 0,-17-57-42 0 0,1 0 1 0 0,0-1-1 0 0,0 1 0 0 0,0-1 1 0 0,1 0-1 0 0,0 1 1 0 0,0-2-1 0 0,0 1 1 0 0,1 0-1 0 0,8 6 1 0 0,-10-9-73 0 0,-1 0 0 0 0,1 0 0 0 0,0-1 1 0 0,0 1-1 0 0,0-1 0 0 0,-1 0 1 0 0,2 0-1 0 0,-1 0 0 0 0,0 0 0 0 0,0 0 1 0 0,0-1-1 0 0,0 1 0 0 0,0-1 0 0 0,1 0 1 0 0,-1 0-1 0 0,0 0 0 0 0,0 0 0 0 0,0-1 1 0 0,1 1-1 0 0,-1-1 0 0 0,0 0 0 0 0,5-2 1 0 0,-1 0-663 0 0,-1 0 0 0 0,0-1 0 0 0,1 0 0 0 0,7-7 1 0 0,8-11-5012 0 0,-12 10 1650 0 0</inkml:trace>
</inkml:ink>
</file>

<file path=ppt/ink/ink6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3.1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33 57 8 0 0,'-15'-8'4811'0'0,"-2"5"3964"0"0,48 4-2900 0 0,4 1-5449 0 0,2-4-271 0 0,0-1 0 0 0,72-17-1 0 0,-65 11-261 0 0,-12 3-754 0 0,0 2-1 0 0,43 0 1 0 0,-74 4 599 0 0,0 0 0 0 0,-1 0 0 0 0,1 0 0 0 0,0 0 0 0 0,-1 0 0 0 0,1 0 0 0 0,0 0 0 0 0,-1 0 0 0 0,1 0 0 0 0,0 1 0 0 0,-1-1 0 0 0,1 0 0 0 0,0 0 0 0 0,-1 1 0 0 0,1-1 0 0 0,-1 0 0 0 0,1 1 0 0 0,0-1 0 0 0,-1 0 0 0 0,1 1 0 0 0,-1-1 0 0 0,1 1 0 0 0,-1-1 0 0 0,0 1 0 0 0,1-1 0 0 0,-1 1 0 0 0,1 0 0 0 0,1 4-2244 0 0</inkml:trace>
</inkml:ink>
</file>

<file path=ppt/ink/ink6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3.7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63 23 2032 0 0,'-2'-2'2260'0'0,"0"0"-1159"0"0,0 0-1 0 0,0 0 1 0 0,0 0 0 0 0,0 0 0 0 0,0 0-1 0 0,0 1 1 0 0,0-1 0 0 0,-1 1 0 0 0,1 0 0 0 0,-1-1-1 0 0,-3 0 1 0 0,6 2-973 0 0,0 1-1 0 0,-1-1 1 0 0,1 0 0 0 0,-1 0-1 0 0,1 1 1 0 0,0-1-1 0 0,0 1 1 0 0,-1-1 0 0 0,1 0-1 0 0,0 1 1 0 0,0-1-1 0 0,-1 0 1 0 0,1 1 0 0 0,0-1-1 0 0,0 1 1 0 0,0-1-1 0 0,0 1 1 0 0,0-1 0 0 0,0 1-1 0 0,0-1 1 0 0,-1 0-1 0 0,1 1 1 0 0,1 0 0 0 0,-3 17 890 0 0,2-13-622 0 0,-11 69 1462 0 0,6-39-1258 0 0,-4 61 0 0 0,9-89-576 0 0,1 1 0 0 0,-1-1 0 0 0,1 0 0 0 0,0 0 1 0 0,1 0-1 0 0,0 0 0 0 0,0 0 0 0 0,0 0 0 0 0,8 13 0 0 0,-9-17-29 0 0,2 0 0 0 0,-1 0 0 0 0,0 0 0 0 0,0 0-1 0 0,1 0 1 0 0,0-1 0 0 0,-1 1 0 0 0,1-1 0 0 0,0 1 0 0 0,0-1 0 0 0,1 0 0 0 0,-1 0-1 0 0,0-1 1 0 0,1 1 0 0 0,-1-1 0 0 0,1 1 0 0 0,-1-1 0 0 0,1 0 0 0 0,-1-1-1 0 0,9 2 1 0 0,-6-2-21 0 0,1 0-1 0 0,0 0 1 0 0,0-1-1 0 0,-1 0 1 0 0,1 0-1 0 0,0-1 1 0 0,-1 1-1 0 0,0-1 1 0 0,1-1-1 0 0,-1 1 1 0 0,0-1-1 0 0,10-6 1 0 0,-6 2-62 0 0,0-1 1 0 0,0 0-1 0 0,-1 0 1 0 0,0-1-1 0 0,15-18 1 0 0,-14 13-13 0 0,-7 10 78 0 0,-1 0 1 0 0,1 1 0 0 0,0-1-1 0 0,0 1 1 0 0,6-5 0 0 0,-1 2 10 0 0,22-19 8 0 0,-28 23 4 0 0,-1 1 0 0 0,1-1-1 0 0,-1 0 1 0 0,1 0 0 0 0,-1 0 0 0 0,0 0 0 0 0,0 0-1 0 0,0 0 1 0 0,0 0 0 0 0,0-1 0 0 0,0 1 0 0 0,-1 0-1 0 0,1-4 1 0 0,1-21 1 0 0,-2-1 0 0 0,-3-33-1 0 0,3 59 2 0 0,0 0 0 0 0,-1 1-1 0 0,1-1 1 0 0,-1 1-1 0 0,1-1 1 0 0,-1 1-1 0 0,1-1 1 0 0,-1 1 0 0 0,0-1-1 0 0,0 1 1 0 0,0 0-1 0 0,0-1 1 0 0,0 1-1 0 0,0 0 1 0 0,0 0 0 0 0,0-1-1 0 0,0 1 1 0 0,-3-1-1 0 0,-1-1 18 0 0,0 0 0 0 0,-1 0 0 0 0,-9-3-1 0 0,-2-1 2 0 0,14 4-5 0 0,1 3 51 0 0,1 5-34 0 0,0 32 128 0 0,0-22-56 0 0,0-1 0 0 0,3 22 0 0 0,4 48 213 0 0,-5-83-313 0 0,-1 1 0 0 0,0-1-1 0 0,1 0 1 0 0,-1 1-1 0 0,1-1 1 0 0,0 1 0 0 0,-1-1-1 0 0,1 0 1 0 0,0 0-1 0 0,0 1 1 0 0,0-1 0 0 0,0 0-1 0 0,0 0 1 0 0,0 0-1 0 0,2 1 1 0 0,21 13 42 0 0,-21-14-45 0 0,0 1 0 0 0,1 0 0 0 0,-1 0 0 0 0,0 0 1 0 0,0 0-1 0 0,0 1 0 0 0,3 3 0 0 0,-3-4-55 0 0,-1 1 0 0 0,1 0 0 0 0,0-1 0 0 0,0 0 0 0 0,0 1 0 0 0,0-1 0 0 0,0 0 0 0 0,0-1 0 0 0,1 1 0 0 0,-1-1 0 0 0,1 1 0 0 0,-1-1 0 0 0,1 0-1 0 0,-1 0 1 0 0,1-1 0 0 0,0 1 0 0 0,-1-1 0 0 0,1 1 0 0 0,0-1 0 0 0,-1 0 0 0 0,8-2 0 0 0,-4 1-735 0 0,0 0 0 0 0,-1 0 0 0 0,1-1 0 0 0,10-4 0 0 0,-11 3-1008 0 0,0 0 0 0 0,0 0 0 0 0,0-1 0 0 0,7-5 0 0 0,-4 1-210 0 0</inkml:trace>
</inkml:ink>
</file>

<file path=ppt/ink/ink6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4.10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25 119 504 0 0,'-8'15'5808'0'0,"6"-13"-5053"0"0,1 1 0 0 0,-1 0 1 0 0,1 0-1 0 0,-1 0 0 0 0,1 0 0 0 0,0 0 1 0 0,0 0-1 0 0,-1 5 0 0 0,0 20 1111 0 0,0 0-1 0 0,2 0 0 0 0,6 41 0 0 0,-4-54-1368 0 0,0-1 0 0 0,7 19 1 0 0,-7-28-414 0 0,0 1 0 0 0,0 0 0 0 0,1 0 0 0 0,-1-1 0 0 0,1 0 0 0 0,1 1 0 0 0,-1-1 0 0 0,6 5 0 0 0,-9-9-79 0 0,0-1-1 0 0,0 0 0 0 0,1 1 1 0 0,-1-1-1 0 0,1 0 1 0 0,-1 1-1 0 0,0-1 0 0 0,1 0 1 0 0,-1 1-1 0 0,1-1 1 0 0,-1 0-1 0 0,1 0 1 0 0,-1 1-1 0 0,0-1 0 0 0,1 0 1 0 0,-1 0-1 0 0,1 0 1 0 0,-1 0-1 0 0,1 0 0 0 0,-1 0 1 0 0,1 0-1 0 0,-1 0 1 0 0,1 0-1 0 0,-1 0 0 0 0,1 0 1 0 0,-1 0-1 0 0,1 0 1 0 0,-1 0-1 0 0,1 0 0 0 0,-1 0 1 0 0,1-1-1 0 0,0 0 4 0 0,0 0 0 0 0,0 1 0 0 0,0-1 0 0 0,0 0-1 0 0,0 0 1 0 0,0 0 0 0 0,-1-1 0 0 0,1 1 0 0 0,0 0-1 0 0,-1 0 1 0 0,2-3 0 0 0,0-2 13 0 0,0-1-1 0 0,-1 1 1 0 0,2-12 0 0 0,-3-2-3 0 0,-1-1 1 0 0,0 1-1 0 0,-2 0 1 0 0,-8-33-1 0 0,-2-16-16 0 0,13 68-2 0 0,-7-76-49 0 0,7 68 50 0 0,0-1 0 0 0,0 0 1 0 0,1 0-1 0 0,1 1 0 0 0,4-19 0 0 0,-5 26-4 0 0,-1 1 1 0 0,1-1 0 0 0,0 1 0 0 0,-1-1-1 0 0,1 1 1 0 0,0-1 0 0 0,0 1 0 0 0,0 0-1 0 0,0 0 1 0 0,0-1 0 0 0,0 1 0 0 0,0 0-1 0 0,1 0 1 0 0,-1 0 0 0 0,0 0 0 0 0,1 0-1 0 0,-1 1 1 0 0,0-1 0 0 0,3-1 0 0 0,-1 1-7 0 0,0 1 0 0 0,1-1-1 0 0,-1 0 1 0 0,0 1 0 0 0,1 0 0 0 0,-1 0 0 0 0,1 0 0 0 0,5 1 0 0 0,5 1-40 0 0,-1 2 0 0 0,0-1 0 0 0,19 9 0 0 0,-31-11 48 0 0,17 6-336 0 0,61 22-1356 0 0,-63-24-1402 0 0,22 3 0 0 0,-27-6 662 0 0</inkml:trace>
</inkml:ink>
</file>

<file path=ppt/ink/ink6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4.81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231 138 848 0 0,'-4'-2'1190'0'0,"-1"0"0"0"0,0 0 0 0 0,0 0 0 0 0,0 1 0 0 0,0-1 0 0 0,0 1 0 0 0,0 1 0 0 0,0-1 0 0 0,0 1 0 0 0,0 0 0 0 0,-8 1-1 0 0,6-1-541 0 0,1 2-1 0 0,1-1 1 0 0,-1 1-1 0 0,0 0 1 0 0,0 0-1 0 0,1 1 1 0 0,-1-1-1 0 0,-9 7 1 0 0,7-3-412 0 0,1 0 0 0 0,-1 1 1 0 0,1 0-1 0 0,1 0 0 0 0,-1 0 1 0 0,1 1-1 0 0,1-1 0 0 0,-1 1 0 0 0,1 1 1 0 0,0-1-1 0 0,1 1 0 0 0,-4 11 0 0 0,4-8-58 0 0,0 0 0 0 0,0 1 0 0 0,1 0-1 0 0,-1 20 1 0 0,3-28-155 0 0,1-1 0 0 0,1 1 0 0 0,-1-1-1 0 0,1 1 1 0 0,-1-1 0 0 0,1 1 0 0 0,0-1 0 0 0,1 0 0 0 0,-1 1 0 0 0,1-1 0 0 0,0 0 0 0 0,0 0-1 0 0,0 0 1 0 0,1 0 0 0 0,-1 0 0 0 0,7 6 0 0 0,-4-5-27 0 0,1 1 0 0 0,0-1 0 0 0,1 0 0 0 0,-1 0-1 0 0,1-1 1 0 0,0 0 0 0 0,0 0 0 0 0,0-1 0 0 0,0 0 0 0 0,1 0 0 0 0,0-1-1 0 0,-1 0 1 0 0,16 3 0 0 0,-9-4-53 0 0,0 0 0 0 0,0-1 0 0 0,0-1 0 0 0,-1 0 0 0 0,1 0 0 0 0,0-2-1 0 0,18-5 1 0 0,-5 1-16 0 0,-8 2-35 0 0,29-11 0 0 0,-43 14 69 0 0,1-1-1 0 0,-1 0 1 0 0,1 0 0 0 0,-1 0 0 0 0,0-1 0 0 0,-1 1-1 0 0,1-1 1 0 0,0-1 0 0 0,5-6 0 0 0,-5 4-8 0 0,0 1-1 0 0,-1-1 1 0 0,0-1 0 0 0,0 1-1 0 0,0 0 1 0 0,-1-1 0 0 0,0 0-1 0 0,-1 0 1 0 0,0 0 0 0 0,0 0 0 0 0,-1 0-1 0 0,0 0 1 0 0,0-1 0 0 0,-1-10-1 0 0,0-12-50 0 0,-8-62 0 0 0,6 83 77 0 0,0-1-1 0 0,0 1 1 0 0,-1 0-1 0 0,-1 0 1 0 0,0 0 0 0 0,0 1-1 0 0,-1-1 1 0 0,0 1-1 0 0,-12-16 1 0 0,14 22 16 0 0,0 0 1 0 0,-1 1 0 0 0,1-1-1 0 0,-1 1 1 0 0,1 0-1 0 0,-1-1 1 0 0,0 2 0 0 0,0-1-1 0 0,0 0 1 0 0,0 1 0 0 0,0 0-1 0 0,0 0 1 0 0,-1 0 0 0 0,-4 0-1 0 0,-3-1 31 0 0,-1 1-1 0 0,1 1 0 0 0,-20 2 1 0 0,24 0-4 0 0,-1 0 1 0 0,1 1 0 0 0,0 0-1 0 0,0 0 1 0 0,0 1 0 0 0,1 0-1 0 0,-1 0 1 0 0,1 1 0 0 0,-13 10-1 0 0,11-8 10 0 0,-5 4 51 0 0,-1 0 0 0 0,1 2 0 0 0,1-1 0 0 0,0 2 0 0 0,1 0 0 0 0,1 0-1 0 0,-15 23 1 0 0,22-30-48 0 0,0 0-1 0 0,1 0 0 0 0,0 0 1 0 0,0 1-1 0 0,0-1 0 0 0,1 1 1 0 0,0 0-1 0 0,1-1 0 0 0,0 1 1 0 0,0 0-1 0 0,0 0 0 0 0,1 0 1 0 0,0 0-1 0 0,1 0 0 0 0,0 0 1 0 0,0 0-1 0 0,1 0 0 0 0,0 0 1 0 0,4 11-1 0 0,-3-14-31 0 0,-1 1 0 0 0,1-2 0 0 0,0 1 0 0 0,0 0 0 0 0,0-1 0 0 0,1 1 0 0 0,0-1 0 0 0,0 0 0 0 0,0 0 0 0 0,0 0 0 0 0,0-1 0 0 0,1 1 0 0 0,0-1 0 0 0,-1 0 0 0 0,1-1 0 0 0,0 1 0 0 0,1-1 0 0 0,-1 0 0 0 0,0 0 0 0 0,1-1 1 0 0,-1 1-1 0 0,7 0 0 0 0,-6-2-15 0 0,1 1 1 0 0,-1-1-1 0 0,0 0 1 0 0,1 0-1 0 0,-1-1 1 0 0,1 1-1 0 0,-1-2 1 0 0,0 1-1 0 0,0-1 1 0 0,1 0-1 0 0,-1 0 1 0 0,0 0-1 0 0,-1-1 1 0 0,1 0-1 0 0,0 0 1 0 0,-1-1-1 0 0,0 1 1 0 0,1-1-1 0 0,4-5 1 0 0,-6 5-2 0 0,1 1 1 0 0,0 0-1 0 0,0 0 0 0 0,0 0 1 0 0,0 0-1 0 0,1 1 0 0 0,-1 0 1 0 0,8-2-1 0 0,-8 3 2 0 0,-1 0 0 0 0,0 0 0 0 0,0-1 0 0 0,1 0 0 0 0,-1 0 1 0 0,0 0-1 0 0,0 0 0 0 0,0-1 0 0 0,-1 1 0 0 0,1-1 0 0 0,-1 0 0 0 0,1 0 0 0 0,3-4 0 0 0,0-5-23 0 0,0 0 0 0 0,-1 0-1 0 0,-1-1 1 0 0,7-22 0 0 0,7-54-31 0 0,-17 77 55 0 0,1-6 32 0 0,7-24-1 0 0,-13 68 312 0 0,-2-10-284 0 0,1-1 0 0 0,1 1 0 0 0,0 1 0 0 0,2-1 0 0 0,-1 0 1 0 0,2 1-1 0 0,0-1 0 0 0,1 0 0 0 0,1 1 0 0 0,1-1 0 0 0,0 0 1 0 0,1 0-1 0 0,0 0 0 0 0,1-1 0 0 0,14 28 0 0 0,-16-38-155 0 0,0 0 1 0 0,0-1-1 0 0,0 0 0 0 0,1 1 0 0 0,0-1 0 0 0,0 0 0 0 0,0-1 0 0 0,0 1 0 0 0,1-1 0 0 0,-1 0 1 0 0,1 0-1 0 0,0 0 0 0 0,0-1 0 0 0,10 4 0 0 0,-10-4-676 0 0,-1-1-1 0 0,1 0 1 0 0,0 0 0 0 0,0 0 0 0 0,0 0 0 0 0,0-1-1 0 0,0 0 1 0 0,0 0 0 0 0,0-1 0 0 0,7 0 0 0 0,3-4-920 0 0</inkml:trace>
</inkml:ink>
</file>

<file path=ppt/ink/ink6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5.435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51 65 512 0 0,'-25'-5'4535'0'0,"1"-3"3688"0"0,24 8-8167 0 0,0 0 1 0 0,0 0 0 0 0,0 0 0 0 0,0 0 0 0 0,0 0 0 0 0,0 0 0 0 0,0 0 0 0 0,0 0 0 0 0,0 0 0 0 0,0 0-1 0 0,0 0 1 0 0,-1 0 0 0 0,1-1 0 0 0,0 1 0 0 0,0 0 0 0 0,0 0 0 0 0,0 0 0 0 0,0 0 0 0 0,0 0 0 0 0,0 0 0 0 0,0 0-1 0 0,0 0 1 0 0,0 0 0 0 0,0 0 0 0 0,0 0 0 0 0,0 0 0 0 0,0 0 0 0 0,0 0 0 0 0,0 0 0 0 0,0-1 0 0 0,0 1 0 0 0,0 0-1 0 0,0 0 1 0 0,0 0 0 0 0,0 0 0 0 0,0 0 0 0 0,0 0 0 0 0,0 0 0 0 0,0 0 0 0 0,0 0 0 0 0,0 0 0 0 0,0 0 0 0 0,0-1-1 0 0,0 1 1 0 0,0 0 0 0 0,0 0 0 0 0,0 0 0 0 0,0 0 0 0 0,0 0 0 0 0,0 0 0 0 0,0 0 0 0 0,0 0 0 0 0,0 0 0 0 0,0 0-1 0 0,0 0 1 0 0,1 0 0 0 0,5-3 1029 0 0,8-1-437 0 0,132-16 1138 0 0,-31 6-2374 0 0,-65 8-1941 0 0,-32 5 555 0 0</inkml:trace>
</inkml:ink>
</file>

<file path=ppt/ink/ink6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6.259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8 186 512 0 0,'-2'-17'1150'0'0,"0"6"855"0"0,0 0-1 0 0,1-17 0 0 0,1 24-1566 0 0,0 1 1 0 0,1-1-1 0 0,-1 1 1 0 0,1-1-1 0 0,0 1 1 0 0,0-1-1 0 0,0 1 1 0 0,0 0-1 0 0,1-1 0 0 0,-1 1 1 0 0,1 0-1 0 0,3-3 1 0 0,-2 2 156 0 0,0 0 1 0 0,0 0-1 0 0,0 0 1 0 0,1 1-1 0 0,5-5 0 0 0,-7 7-285 0 0,1-1 0 0 0,-1 1 0 0 0,0 0 0 0 0,1 0 1 0 0,-1 0-1 0 0,1 0 0 0 0,-1 1 0 0 0,1-1 0 0 0,-1 1 0 0 0,1-1 0 0 0,-1 1 0 0 0,4 0 0 0 0,-5 0-234 0 0,-1 0 1 0 0,1 0-1 0 0,0 1 0 0 0,-1-1 1 0 0,1 0-1 0 0,-1 1 1 0 0,0-1-1 0 0,1 0 1 0 0,-1 1-1 0 0,1-1 0 0 0,-1 1 1 0 0,1-1-1 0 0,-1 1 1 0 0,0-1-1 0 0,0 1 0 0 0,1-1 1 0 0,-1 1-1 0 0,0-1 1 0 0,1 1-1 0 0,-1-1 0 0 0,0 1 1 0 0,0-1-1 0 0,0 1 1 0 0,0-1-1 0 0,0 1 1 0 0,0 0-1 0 0,0-1 0 0 0,0 1 1 0 0,0-1-1 0 0,0 2 1 0 0,0 23 347 0 0,0-19-203 0 0,1 36-1 0 0,2-1 0 0 0,2 0 1 0 0,1 0-1 0 0,3-1 0 0 0,1 0 1 0 0,2 0-1 0 0,1-1 0 0 0,2 0 1 0 0,29 49-1 0 0,-39-78-219 0 0,1-1-1 0 0,0 0 1 0 0,1 0 0 0 0,0 0 0 0 0,1-1 0 0 0,0 0-1 0 0,0-1 1 0 0,0 0 0 0 0,1 0 0 0 0,0 0-1 0 0,0-1 1 0 0,1-1 0 0 0,14 7 0 0 0,-22-11-1 0 0,0-1 0 0 0,-1 1 0 0 0,1 0 0 0 0,0-1 0 0 0,0 0 0 0 0,0 1 1 0 0,0-1-1 0 0,0 0 0 0 0,0 0 0 0 0,0 0 0 0 0,0 0 0 0 0,2-1 1 0 0,-3 1-2 0 0,0 0 0 0 0,0-1 0 0 0,-1 1 0 0 0,1-1 0 0 0,0 1 0 0 0,-1-1 0 0 0,1 1 0 0 0,-1-1 0 0 0,1 0 0 0 0,-1 1 0 0 0,1-1 0 0 0,-1 0 0 0 0,1 1 0 0 0,-1-1 0 0 0,1 0 0 0 0,-1 0 1 0 0,0 1-1 0 0,1-1 0 0 0,-1 0 0 0 0,0 0 0 0 0,0 0 0 0 0,0 1 0 0 0,1-1 0 0 0,-1 0 0 0 0,0 0 0 0 0,0 0 0 0 0,0 0 0 0 0,-1-1 0 0 0,1-33 11 0 0,1 1-1 0 0,2 0 1 0 0,1-1 0 0 0,13-47-1 0 0,-4 37-49 0 0,2 1 0 0 0,1 0-1 0 0,3 1 1 0 0,27-46 0 0 0,-40 79 20 0 0,1 1 1 0 0,1 0-1 0 0,-1 0 1 0 0,1 0-1 0 0,1 1 0 0 0,10-8 1 0 0,5-2-69 0 0,31-17 0 0 0,-51 32 37 0 0,0 1 0 0 0,0 0 0 0 0,0-1 1 0 0,1 2-1 0 0,-1-1 0 0 0,1 0 1 0 0,0 1-1 0 0,-1 0 0 0 0,8-1 1 0 0,-12 2 21 0 0,0 0 0 0 0,1 1 1 0 0,-1-1-1 0 0,0 0 0 0 0,0 0 1 0 0,0 0-1 0 0,0 0 0 0 0,0 0 1 0 0,0 1-1 0 0,0-1 0 0 0,1 0 1 0 0,-1 0-1 0 0,0 0 0 0 0,0 1 1 0 0,0-1-1 0 0,0 0 0 0 0,0 0 1 0 0,0 0-1 0 0,0 1 0 0 0,0-1 1 0 0,0 0-1 0 0,0 0 0 0 0,0 0 1 0 0,0 1-1 0 0,0-1 0 0 0,0 0 1 0 0,0 0-1 0 0,0 0 0 0 0,0 1 1 0 0,0-1-1 0 0,0 0 0 0 0,0 0 1 0 0,-1 0-1 0 0,1 0 0 0 0,0 1 1 0 0,0-1-1 0 0,0 0 0 0 0,0 0 1 0 0,0 0-1 0 0,0 0 0 0 0,-1 0 1 0 0,1 1-1 0 0,-5 8-852 0 0,0-4-202 0 0,0-1 0 0 0,0 1 0 0 0,0-1 1 0 0,-1 0-1 0 0,-10 6 0 0 0,8-4-266 0 0,-8 3-1351 0 0</inkml:trace>
</inkml:ink>
</file>

<file path=ppt/ink/ink6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6.82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53 133 8 0 0,'-15'1'8493'0'0,"1"2"-3810"0"0,13-3-4544 0 0,0 1 1 0 0,0-1 0 0 0,0 1 0 0 0,1-1 0 0 0,-1 1 0 0 0,0 0 0 0 0,0-1 0 0 0,1 1 0 0 0,-1 0 0 0 0,0 0 0 0 0,1 0-1 0 0,-1-1 1 0 0,0 1 0 0 0,1 0 0 0 0,0 0 0 0 0,-1 0 0 0 0,1 0 0 0 0,-1 0 0 0 0,1 0 0 0 0,0 0 0 0 0,0 0 0 0 0,-1 0-1 0 0,1 0 1 0 0,0 0 0 0 0,0 0 0 0 0,0 0 0 0 0,0 1 0 0 0,1 1 5 0 0,-1 0 0 0 0,1 1-1 0 0,0-1 1 0 0,0 0 0 0 0,0 0 0 0 0,0 0 0 0 0,0 0-1 0 0,1 0 1 0 0,-1 0 0 0 0,1 0 0 0 0,0-1 0 0 0,0 1-1 0 0,0-1 1 0 0,0 1 0 0 0,0-1 0 0 0,0 1-1 0 0,5 2 1 0 0,-4-3-67 0 0,0 1 0 0 0,1-1-1 0 0,-1 1 1 0 0,1-1 0 0 0,-1 0-1 0 0,1 0 1 0 0,0-1 0 0 0,0 1 0 0 0,0-1-1 0 0,0 0 1 0 0,0 0 0 0 0,0 0-1 0 0,5 0 1 0 0,-3-2-47 0 0,1 1 0 0 0,-1-2 1 0 0,1 1-1 0 0,-1 0 0 0 0,0-1 0 0 0,0 0 0 0 0,0-1 1 0 0,0 1-1 0 0,0-1 0 0 0,0-1 0 0 0,0 1 0 0 0,9-8 1 0 0,-3 1-35 0 0,-1-1 0 0 0,1 0 1 0 0,-1 0-1 0 0,10-16 0 0 0,-19 24 7 0 0,0 0 1 0 0,0-1-1 0 0,0 1 0 0 0,0 0 0 0 0,-1-1 0 0 0,0 1 0 0 0,1-1 1 0 0,-1 1-1 0 0,-1-1 0 0 0,1 0 0 0 0,0 1 0 0 0,-1-1 0 0 0,0 0 1 0 0,0 0-1 0 0,0 1 0 0 0,0-1 0 0 0,-1 0 0 0 0,1 0 0 0 0,-1 1 1 0 0,0-1-1 0 0,0 1 0 0 0,0-1 0 0 0,-1 1 0 0 0,-3-7 0 0 0,4 7 5 0 0,-1 0 0 0 0,0 1 0 0 0,0-1 0 0 0,0 1 0 0 0,0-1 0 0 0,-1 1 0 0 0,1 0 0 0 0,0 0 0 0 0,-1 0 0 0 0,0 0 0 0 0,1 0 0 0 0,-1 1 0 0 0,0-1 0 0 0,0 1 0 0 0,0 0 0 0 0,0-1 0 0 0,0 1 1 0 0,0 1-1 0 0,0-1 0 0 0,0 0 0 0 0,-1 1 0 0 0,1 0 0 0 0,0 0 0 0 0,0 0 0 0 0,0 0 0 0 0,-1 0 0 0 0,1 0 0 0 0,-6 3 0 0 0,2-2 43 0 0,0 2 1 0 0,0-1 0 0 0,0 1 0 0 0,0 0 0 0 0,1 1-1 0 0,0 0 1 0 0,-1 0 0 0 0,-9 8 0 0 0,8-4 146 0 0,0 0 0 0 0,1 1-1 0 0,-1 0 1 0 0,-10 19 0 0 0,8-13 107 0 0,2 0-1 0 0,0 0 1 0 0,0 1-1 0 0,-6 23 0 0 0,12-34-260 0 0,1 1-1 0 0,0-1 0 0 0,0 1 1 0 0,0-1-1 0 0,1 1 0 0 0,0-1 0 0 0,0 1 1 0 0,0-1-1 0 0,1 1 0 0 0,0-1 1 0 0,0 1-1 0 0,0-1 0 0 0,1 1 1 0 0,0-1-1 0 0,0 0 0 0 0,0 0 0 0 0,5 8 1 0 0,-4-8-40 0 0,1 0 1 0 0,-1-1 0 0 0,1 1-1 0 0,-1-1 1 0 0,1 0 0 0 0,1 0-1 0 0,-1 0 1 0 0,0-1 0 0 0,1 0-1 0 0,0 0 1 0 0,0 0-1 0 0,0 0 1 0 0,5 2 0 0 0,-3-3-15 0 0,0 0 0 0 0,0 0 1 0 0,0-1-1 0 0,0 0 0 0 0,1 0 1 0 0,-1 0-1 0 0,0-1 0 0 0,0-1 1 0 0,10 0-1 0 0,-2-2-560 0 0,-1 0-1 0 0,1-1 1 0 0,0-1 0 0 0,-1 0-1 0 0,0-1 1 0 0,0 0 0 0 0,-1-1-1 0 0,0-1 1 0 0,14-10 0 0 0,6-7-5346 0 0,-17 12 2282 0 0</inkml:trace>
</inkml:ink>
</file>

<file path=ppt/ink/ink6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7.033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 80 2465 0 0,'-1'-1'398'0'0,"1"1"0"0"0,-1-1 0 0 0,1 1 0 0 0,-1-1 1 0 0,1 1-1 0 0,-1-1 0 0 0,1 1 0 0 0,0-1 0 0 0,-1 0 1 0 0,1 1-1 0 0,0-1 0 0 0,-1 0 0 0 0,1 1 0 0 0,0-1 1 0 0,0 1-1 0 0,0-1 0 0 0,0 0 0 0 0,-1 0 1 0 0,1 0-1 0 0,1 0-216 0 0,-1 1 1 0 0,0-1 0 0 0,0 1-1 0 0,0-1 1 0 0,1 1-1 0 0,-1-1 1 0 0,0 1 0 0 0,1-1-1 0 0,-1 1 1 0 0,0-1 0 0 0,1 1-1 0 0,-1-1 1 0 0,1 1 0 0 0,-1 0-1 0 0,1-1 1 0 0,-1 1-1 0 0,1 0 1 0 0,0-1 0 0 0,3-1 26 0 0,1 0-1 0 0,0 0 1 0 0,0 1 0 0 0,7-2 0 0 0,-1 0 701 0 0,30-9-712 0 0,58-9 0 0 0,-5 10-5006 0 0,-75 10 2265 0 0</inkml:trace>
</inkml:ink>
</file>

<file path=ppt/ink/ink6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8.33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287 62 512 0 0,'-6'-4'534'0'0,"0"0"1"0"0,0 1-1 0 0,-1 0 0 0 0,1-1 1 0 0,-1 2-1 0 0,1-1 0 0 0,-1 1 0 0 0,0 0 1 0 0,0 1-1 0 0,0-1 0 0 0,0 1 0 0 0,0 1 1 0 0,0-1-1 0 0,0 1 0 0 0,0 0 1 0 0,-14 3-1 0 0,13-2 12 0 0,-1 1 0 0 0,1 0-1 0 0,0 0 1 0 0,0 1 0 0 0,0 0 0 0 0,0 0 0 0 0,0 1 0 0 0,1 0 0 0 0,0 0 0 0 0,0 1-1 0 0,0 0 1 0 0,0 0 0 0 0,-11 11 0 0 0,14-11-404 0 0,1 0 1 0 0,-1 1-1 0 0,1-1 1 0 0,0 1-1 0 0,0-1 0 0 0,1 1 1 0 0,0 0-1 0 0,0 0 1 0 0,0 0-1 0 0,1 0 0 0 0,0 0 1 0 0,0 0-1 0 0,0 1 1 0 0,1 11-1 0 0,1-8-22 0 0,-1-1-1 0 0,2 0 1 0 0,-1 1-1 0 0,2-1 1 0 0,-1 0-1 0 0,1 0 1 0 0,0-1-1 0 0,1 1 1 0 0,6 11-1 0 0,-6-15-84 0 0,-1 0-1 0 0,1-1 1 0 0,0 1-1 0 0,0-1 1 0 0,1 0-1 0 0,0 0 1 0 0,-1-1-1 0 0,1 1 1 0 0,0-1-1 0 0,0 0 1 0 0,1-1-1 0 0,-1 1 1 0 0,1-1-1 0 0,8 3 1 0 0,2-1-27 0 0,1 0 1 0 0,0-1 0 0 0,30 2 0 0 0,-22-4-59 0 0,0-1 1 0 0,0-2-1 0 0,-1 0 1 0 0,1-2 0 0 0,-1-1-1 0 0,38-12 1 0 0,-57 15 41 0 0,-1 0 0 0 0,1 0 0 0 0,0 0 0 0 0,-1-1 0 0 0,1 0 0 0 0,-1 0 0 0 0,0 0 0 0 0,0 0 0 0 0,0-1 0 0 0,0 1 0 0 0,-1-1 0 0 0,1 0 0 0 0,-1 0 0 0 0,0-1 0 0 0,0 1 0 0 0,-1-1 0 0 0,1 1 0 0 0,-1-1 0 0 0,0 0 0 0 0,0 0 0 0 0,0 0 0 0 0,-1 0 0 0 0,0 0 0 0 0,0 0 0 0 0,0 0 0 0 0,-1 0 0 0 0,0-1 0 0 0,0 1 0 0 0,0 0 0 0 0,0 0 0 0 0,-2-9 0 0 0,-1 1-5 0 0,0 0-1 0 0,-1 0 1 0 0,-1 1 0 0 0,0-1-1 0 0,0 1 1 0 0,-1 0 0 0 0,-1 0-1 0 0,0 1 1 0 0,-10-13 0 0 0,14 21 5 0 0,0 0 0 0 0,0 0 1 0 0,0 0-1 0 0,0 1 0 0 0,-1-1 1 0 0,1 1-1 0 0,-1 0 0 0 0,0 0 1 0 0,-7-3-1 0 0,-40-10-41 0 0,33 10 27 0 0,5 2 4 0 0,-1-1 1 0 0,0 2-1 0 0,0 0 0 0 0,0 1 1 0 0,-25 0-1 0 0,29 2 21 0 0,1 1 0 0 0,-1-1 0 0 0,1 1 0 0 0,0 1 0 0 0,0 0 0 0 0,0 0 0 0 0,0 1 0 0 0,0 0 0 0 0,-11 7 0 0 0,9-4 17 0 0,1 0 1 0 0,0 1-1 0 0,0 0 0 0 0,0 1 1 0 0,1 0-1 0 0,-10 14 1 0 0,14-17 14 0 0,0 1 0 0 0,1 0-1 0 0,0 1 1 0 0,0-1 0 0 0,1 1 0 0 0,0-1 0 0 0,1 1 0 0 0,-1 0 0 0 0,1 0 0 0 0,-1 16-1 0 0,2-13-2 0 0,0 1-1 0 0,1 0 1 0 0,0 0-1 0 0,3 20 1 0 0,-2-28-17 0 0,0-1-1 0 0,0 1 1 0 0,0 0 0 0 0,0-1 0 0 0,1 1 0 0 0,0-1-1 0 0,-1 1 1 0 0,1-1 0 0 0,0 0 0 0 0,1 0 0 0 0,-1 0 0 0 0,1 0-1 0 0,-1 0 1 0 0,1 0 0 0 0,0-1 0 0 0,0 1 0 0 0,0-1-1 0 0,5 3 1 0 0,2 0 0 0 0,0-1-1 0 0,0 0 1 0 0,0 0-1 0 0,1-1 1 0 0,-1 0-1 0 0,1-1 1 0 0,13 1-1 0 0,-2-2-16 0 0,0 0-1 0 0,33-3 0 0 0,-20-3-5 0 0,65-19 0 0 0,-80 19-1 0 0,-10 2 7 0 0,0 0 0 0 0,0-1 0 0 0,-1 0 0 0 0,0 0 0 0 0,0 0 0 0 0,0-2 0 0 0,0 1 0 0 0,13-12 1 0 0,-17 13 0 0 0,-2 0 0 0 0,1 0 1 0 0,0 0-1 0 0,-1 0 1 0 0,0-1-1 0 0,0 0 1 0 0,0 1-1 0 0,0-1 1 0 0,-1 0-1 0 0,0 0 1 0 0,0-1-1 0 0,0 1 1 0 0,-1 0-1 0 0,0-1 1 0 0,0 1-1 0 0,0-1 1 0 0,0-9-1 0 0,-2-2 72 0 0,-2-1 0 0 0,1 0 0 0 0,-2 1 0 0 0,0-1 0 0 0,-1 1-1 0 0,-14-31 1 0 0,16 45 53 0 0,2 4-41 0 0,-1 13-4 0 0,3 18 21 0 0,3-13-47 0 0,1 0 0 0 0,1-1 1 0 0,14 33-1 0 0,-4-13-17 0 0,4 12 34 0 0,28 85 119 0 0,-47-130-165 0 0,9 31 103 0 0,-1 0 0 0 0,-2 1 0 0 0,3 69 0 0 0,-10-95-107 0 0,0 1 1 0 0,-1-1-1 0 0,-1 1 1 0 0,0-1 0 0 0,-1 0-1 0 0,0 0 1 0 0,-5 13-1 0 0,4-16 1 0 0,1-1-1 0 0,-1 0 0 0 0,-1 0 1 0 0,1 0-1 0 0,-1-1 0 0 0,-1 0 0 0 0,1 1 1 0 0,-1-2-1 0 0,0 1 0 0 0,0-1 1 0 0,-10 7-1 0 0,11-9 4 0 0,0 0 0 0 0,-1 0 0 0 0,0 0 0 0 0,0-1 0 0 0,1 0 0 0 0,-1 0 0 0 0,-1 0 0 0 0,1-1 0 0 0,0 0 0 0 0,0 0 0 0 0,0-1 0 0 0,-1 1 0 0 0,1-1 0 0 0,0-1 0 0 0,0 1 0 0 0,-1-1 0 0 0,1 0 0 0 0,0-1 0 0 0,0 1 0 0 0,0-1 0 0 0,0 0 0 0 0,-10-6 0 0 0,1 1 16 0 0,2 2-17 0 0,-1-2 0 0 0,-13-9-1 0 0,23 14-23 0 0,0-1-1 0 0,1 1 0 0 0,0-1 1 0 0,-1 0-1 0 0,1 0 1 0 0,1-1-1 0 0,-1 1 1 0 0,0-1-1 0 0,1 1 1 0 0,-1-1-1 0 0,-2-8 1 0 0,1 3 0 0 0,0-1 0 0 0,1 0 0 0 0,1-1 0 0 0,-1 1 0 0 0,2 0 0 0 0,-1-1 0 0 0,2 1 0 0 0,-1-1 0 0 0,2 0 0 0 0,-1 1 0 0 0,1-1 0 0 0,1 1 0 0 0,3-16 0 0 0,-4 25 2 0 0,16-52-4 0 0,-15 48-7 0 0,1-1 0 0 0,0 1 0 0 0,0 0 0 0 0,0 1 0 0 0,0-1 0 0 0,1 0 0 0 0,6-6-1 0 0,34-24-56 0 0,-32 26 35 0 0,0 0 0 0 0,20-20-1 0 0,-28 24 9 0 0,0 1-1 0 0,1-1 0 0 0,0 1 0 0 0,0 0 0 0 0,0 1 0 0 0,0-1 0 0 0,1 1 0 0 0,0 0 0 0 0,-1 1 1 0 0,1-1-1 0 0,0 1 0 0 0,0 0 0 0 0,0 0 0 0 0,11-1 0 0 0,-4 2-525 0 0,1 0-1 0 0,22 2 1 0 0,6 3-3797 0 0,1 0-4113 0 0,-30-4 6286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7:49:05.0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432 143 512 0 0,'3'-2'-224'0'0,"4"-3"992"0"0,0 0-1 0 0,0-1 1 0 0,-1 0-1 0 0,11-12 1 0 0,-16 16-443 0 0,1 0 0 0 0,-1 0 0 0 0,0-1 1 0 0,1 1-1 0 0,-1-1 0 0 0,0 1 0 0 0,-1-1 1 0 0,1 1-1 0 0,0-1 0 0 0,-1 1 0 0 0,1-1 1 0 0,-1 0-1 0 0,0 1 0 0 0,0-1 0 0 0,0 0 1 0 0,0 1-1 0 0,0-1 0 0 0,-1 0 0 0 0,1 1 0 0 0,-2-4 1 0 0,1 3-174 0 0,1 1 1 0 0,-1 0 0 0 0,0 0-1 0 0,0 0 1 0 0,-1 0-1 0 0,1 0 1 0 0,0 0 0 0 0,-1 0-1 0 0,1 0 1 0 0,-1 1-1 0 0,1-1 1 0 0,-1 0 0 0 0,0 1-1 0 0,0 0 1 0 0,-3-3 0 0 0,1 2 5 0 0,1 0 0 0 0,-1 1 0 0 0,0-1 1 0 0,-1 1-1 0 0,1 0 0 0 0,0 0 0 0 0,-8-1 1 0 0,-3 2 81 0 0,1 0 0 0 0,0 1 0 0 0,0 0 1 0 0,-15 4-1 0 0,6 0 42 0 0,0 2 1 0 0,1 0 0 0 0,0 1-1 0 0,-39 21 1 0 0,21-6 666 0 0,-55 42 0 0 0,90-62-856 0 0,1 1 0 0 0,-1-1 1 0 0,1 1-1 0 0,1 0 0 0 0,-1 1 0 0 0,0-1 0 0 0,1 1 0 0 0,0 0 0 0 0,0-1 0 0 0,1 1 1 0 0,-1 1-1 0 0,-2 6 0 0 0,4-9-52 0 0,1 0 0 0 0,-1-1 0 0 0,1 1 0 0 0,-1 0 0 0 0,1 0 0 0 0,0 0 1 0 0,0 0-1 0 0,0-1 0 0 0,1 1 0 0 0,-1 0 0 0 0,1 0 0 0 0,-1 0 0 0 0,1-1 0 0 0,0 1 0 0 0,0 0 0 0 0,0-1 0 0 0,0 1 1 0 0,1-1-1 0 0,-1 1 0 0 0,1-1 0 0 0,-1 0 0 0 0,1 1 0 0 0,0-1 0 0 0,0 0 0 0 0,4 3 0 0 0,3 2 31 0 0,0-1-1 0 0,0 0 1 0 0,1 0-1 0 0,0-1 1 0 0,0-1-1 0 0,0 1 0 0 0,1-2 1 0 0,14 4-1 0 0,0-1-48 0 0,0-2 0 0 0,41 2-1 0 0,21-5-274 0 0,0-4 0 0 0,0-4 1 0 0,-1-4-1 0 0,111-28 0 0 0,-153 27-2833 0 0,53-23-1 0 0,-60 22-320 0 0</inkml:trace>
</inkml:ink>
</file>

<file path=ppt/ink/ink6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49.06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21 255 2128 0 0,'-14'-8'6732'0'0,"14"8"-6643"0"0,0 1 1 0 0,1-1 0 0 0,-1 0-1 0 0,0 0 1 0 0,0 0-1 0 0,0 0 1 0 0,0 1 0 0 0,0-1-1 0 0,0 0 1 0 0,0 0-1 0 0,0 0 1 0 0,0 1 0 0 0,0-1-1 0 0,0 0 1 0 0,0 0-1 0 0,0 0 1 0 0,0 1 0 0 0,0-1-1 0 0,0 0 1 0 0,0 0-1 0 0,0 0 1 0 0,0 1 0 0 0,0-1-1 0 0,0 0 1 0 0,0 0-1 0 0,0 0 1 0 0,0 0 0 0 0,0 1-1 0 0,-1-1 1 0 0,1 0-1 0 0,0 0 1 0 0,0 0 0 0 0,0 0-1 0 0,0 1 1 0 0,0-1-1 0 0,-1 0 1 0 0,1 0 0 0 0,0 0-1 0 0,0 0 1 0 0,0 0-1 0 0,0 0 1 0 0,-1 0 0 0 0,1 0-1 0 0,0 1 1 0 0,0-1-1 0 0,0 0 1 0 0,-1 0 0 0 0,1 0-1 0 0,0 0 1 0 0,0 0-1 0 0,0 0 1 0 0,-1 0 0 0 0,1 0-1 0 0,0 0 1 0 0,0 0-1 0 0,0 0 1 0 0,-1 0 0 0 0,1 0-1 0 0,0-1 1 0 0,0 1-1 0 0,0 0 1 0 0,0 0 0 0 0,-1 0-1 0 0,1 0 1 0 0,0 0-1 0 0,0 0 1 0 0,-1-1 0 0 0,2 3 150 0 0,0-1 1 0 0,1 0 0 0 0,-1 0 0 0 0,0 1 0 0 0,0-1 0 0 0,0 0 0 0 0,1 0 0 0 0,-1-1-1 0 0,0 1 1 0 0,1 0 0 0 0,-1 0 0 0 0,4 1 0 0 0,19 6 673 0 0,-23-7-864 0 0,22 5 300 0 0,1-1-1 0 0,0-1 1 0 0,-1 0 0 0 0,1-2-1 0 0,48-2 1 0 0,-58-2-337 0 0,1-1 1 0 0,-1 0-1 0 0,0-1 1 0 0,0-1-1 0 0,0 0 1 0 0,26-14 0 0 0,-37 18-12 0 0,1-1 1 0 0,-1 0 0 0 0,0 1 0 0 0,0-1 0 0 0,0-1 0 0 0,0 1-1 0 0,-1 0 1 0 0,1-1 0 0 0,0 0 0 0 0,-1 1 0 0 0,0-1 0 0 0,0 0-1 0 0,0 0 1 0 0,0 0 0 0 0,0 0 0 0 0,0-1 0 0 0,-1 1 0 0 0,0-1-1 0 0,2-4 1 0 0,-3 4 5 0 0,1 0 0 0 0,-1 0 0 0 0,0 0 0 0 0,0 1 0 0 0,-1-1 0 0 0,1 0 0 0 0,-1 0 0 0 0,0 0 0 0 0,0 0 0 0 0,0 1 0 0 0,-1-1 0 0 0,1 0 0 0 0,-1 1 0 0 0,0-1 0 0 0,0 1 0 0 0,0 0 0 0 0,-5-6 0 0 0,-10-13 47 0 0,-25-22 0 0 0,34 36-33 0 0,-2 0 1 0 0,1 0-1 0 0,-1 1 0 0 0,0 0 0 0 0,-14-6 1 0 0,20 11 8 0 0,0 0 1 0 0,0 1 0 0 0,-1-1-1 0 0,1 1 1 0 0,0 0-1 0 0,-1 1 1 0 0,1-1 0 0 0,-1 1-1 0 0,1 0 1 0 0,-1 0 0 0 0,1 0-1 0 0,-1 0 1 0 0,1 1-1 0 0,-1 0 1 0 0,1 0 0 0 0,0 0-1 0 0,-1 1 1 0 0,1-1 0 0 0,0 1-1 0 0,0 0 1 0 0,0 0-1 0 0,0 0 1 0 0,-5 5 0 0 0,0 0 133 0 0,0 1 0 0 0,0 0 1 0 0,1 0-1 0 0,0 1 0 0 0,0 1 1 0 0,1-1-1 0 0,-10 17 0 0 0,12-16-45 0 0,1 0 0 0 0,0 0 1 0 0,0 0-1 0 0,1 0 0 0 0,0 1 0 0 0,1-1 0 0 0,0 1 0 0 0,0 13 0 0 0,1-4 111 0 0,1 1 1 0 0,1-1 0 0 0,5 29 0 0 0,-1-24-130 0 0,2-1 0 0 0,0 0 1 0 0,1-1-1 0 0,2 0 1 0 0,13 24-1 0 0,70 104 8 0 0,-81-135-111 0 0,1 0 1 0 0,17 16-1 0 0,-28-32 31 0 0,-3-6-39 0 0,-3-11-50 0 0,3 14 49 0 0,-2-13-9 0 0,0-1-1 0 0,-2-20 0 0 0,5 30 20 0 0,0 1 0 0 0,1 0 0 0 0,-1 0 0 0 0,1 0 0 0 0,1 0 0 0 0,-1 0 0 0 0,1 0-1 0 0,0 0 1 0 0,4-9 0 0 0,-1 5-9 0 0,1 0 0 0 0,0 0 0 0 0,0 1-1 0 0,1-1 1 0 0,0 2 0 0 0,1-1 0 0 0,0 1 0 0 0,17-14-1 0 0,-20 19 11 0 0,-1 0 0 0 0,1 0-1 0 0,0 0 1 0 0,0 1-1 0 0,0-1 1 0 0,0 1 0 0 0,1 1-1 0 0,-1-1 1 0 0,1 1-1 0 0,-1 0 1 0 0,1 0-1 0 0,-1 0 1 0 0,1 1 0 0 0,-1 0-1 0 0,1 0 1 0 0,-1 0-1 0 0,1 1 1 0 0,0 0-1 0 0,-1 0 1 0 0,8 3 0 0 0,-4-1-4 0 0,0 0 1 0 0,0 0-1 0 0,0 1 1 0 0,-1 0-1 0 0,0 1 1 0 0,0 0-1 0 0,0 0 1 0 0,0 1-1 0 0,-1-1 1 0 0,0 2-1 0 0,0-1 1 0 0,-1 1-1 0 0,9 11 1 0 0,-3 0 11 0 0,0 2-1 0 0,14 34 1 0 0,-2-5 9 0 0,-19-40-31 0 0,0 1 0 0 0,1-1 0 0 0,0 0 1 0 0,14 15-1 0 0,-17-21-161 0 0,0 0 0 0 0,0-1 0 0 0,0 1 1 0 0,1-1-1 0 0,-1 0 0 0 0,1 0 0 0 0,-1 0 1 0 0,1 0-1 0 0,0-1 0 0 0,-1 1 0 0 0,1-1 1 0 0,0 0-1 0 0,0 0 0 0 0,0-1 0 0 0,0 1 1 0 0,6-1-1 0 0,36-1-7989 0 0,-35-1 4611 0 0</inkml:trace>
</inkml:ink>
</file>

<file path=ppt/ink/ink6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53.25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79 81 512 0 0,'-3'-1'1057'0'0,"0"1"-1"0"0,-1-1 1 0 0,1 1-1 0 0,0 0 1 0 0,0 0-1 0 0,-1 0 1 0 0,-5 1-1 0 0,-4 0 246 0 0,-12-3 3865 0 0,25 2-4942 0 0,-1 0-1 0 0,1-1 0 0 0,-1 1 1 0 0,1 0-1 0 0,-1 0 1 0 0,1 0-1 0 0,-1 0 0 0 0,1-1 1 0 0,-1 1-1 0 0,1 0 0 0 0,0-1 1 0 0,-1 1-1 0 0,1 0 0 0 0,-1-1 1 0 0,1 1-1 0 0,0 0 1 0 0,-1-1-1 0 0,1 0-159 0 0,0 1 0 0 0,0-1 0 0 0,0 1 0 0 0,0-1 0 0 0,0 1 1 0 0,0 0-1 0 0,0-1 0 0 0,0 1 0 0 0,0-1 0 0 0,1 1 0 0 0,-1-1 0 0 0,0 1 0 0 0,0 0 0 0 0,0-1 1 0 0,1 1-1 0 0,-1 0 0 0 0,0-1 0 0 0,0 1 0 0 0,1 0 0 0 0,-1-1 0 0 0,0 1 0 0 0,1 0 0 0 0,-1 0 1 0 0,0-1-1 0 0,1 1 0 0 0,0 0 0 0 0,3-3 51 0 0,0 1 0 0 0,0 1 0 0 0,0-1 0 0 0,0 1 0 0 0,0-1 0 0 0,1 1 0 0 0,-1 0 0 0 0,1 1 0 0 0,7-1 0 0 0,11-2 105 0 0,11-6 49 0 0,89-19 399 0 0,-99 24-564 0 0,1 1 1 0 0,-1 1-1 0 0,28 2 1 0 0,-49 0-95 0 0,0 0 0 0 0,-1 0 0 0 0,1 0 0 0 0,0 1 1 0 0,0 0-1 0 0,-1-1 0 0 0,1 1 0 0 0,-1 0 0 0 0,1 0 0 0 0,-1 0 1 0 0,1 1-1 0 0,-1-1 0 0 0,0 0 0 0 0,1 1 0 0 0,-1 0 0 0 0,0-1 1 0 0,0 1-1 0 0,0 0 0 0 0,0 0 0 0 0,-1 0 0 0 0,1 1 0 0 0,0-1 1 0 0,1 4-1 0 0,-1-2 2 0 0,-1 0 0 0 0,0-1 0 0 0,0 1 0 0 0,0 0 0 0 0,0 0 0 0 0,-1 0 1 0 0,1 0-1 0 0,-1 0 0 0 0,0-1 0 0 0,-1 1 0 0 0,1 0 0 0 0,-1 0 0 0 0,1 0 0 0 0,-1 0 0 0 0,0-1 0 0 0,-2 6 1 0 0,-7 14 60 0 0,-2 0 0 0 0,0-1 0 0 0,-29 40 1 0 0,25-40-29 0 0,0 1 0 0 0,2 1 1 0 0,-11 27-1 0 0,23-48-42 0 0,1 0 0 0 0,0 0 0 0 0,0 1-1 0 0,0-1 1 0 0,0 0 0 0 0,1 1 0 0 0,-1-1 0 0 0,1 1-1 0 0,0-1 1 0 0,0 0 0 0 0,0 1 0 0 0,1-1 0 0 0,-1 1-1 0 0,1-1 1 0 0,0 1 0 0 0,-1-1 0 0 0,2 0 0 0 0,-1 0-1 0 0,0 1 1 0 0,1-1 0 0 0,-1 0 0 0 0,5 5 0 0 0,-3-4-12 0 0,1 0 1 0 0,-1-1 0 0 0,1 0 0 0 0,0 1 0 0 0,0-2 0 0 0,0 1 0 0 0,0 0 0 0 0,0-1-1 0 0,1 0 1 0 0,-1 0 0 0 0,1 0 0 0 0,0 0 0 0 0,-1-1 0 0 0,1 1 0 0 0,7 0 0 0 0,17 0-32 0 0,-1-1 0 0 0,1-1 0 0 0,0-1 0 0 0,32-6 0 0 0,-41 4-30 0 0,-1 0 1 0 0,30-10 0 0 0,-39 9-500 0 0,0 0 1 0 0,12-7-1 0 0,-16 8-619 0 0,0-1 0 0 0,0-1 0 0 0,0 1 0 0 0,5-6 0 0 0,-4 3-1667 0 0</inkml:trace>
</inkml:ink>
</file>

<file path=ppt/ink/ink6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54.611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111 80 8 0 0,'-15'2'1307'0'0,"12"-2"-729"0"0,1 0 1 0 0,-1 1-1 0 0,1-1 1 0 0,-1 1 0 0 0,1-1-1 0 0,0 1 1 0 0,-1 0-1 0 0,1-1 1 0 0,0 1 0 0 0,-1 1-1 0 0,-1 1 3816 0 0,6-7 651 0 0,-21 2-217 0 0,59-9-3581 0 0,-26 9-1112 0 0,0-1 1 0 0,0 0-1 0 0,0-1 1 0 0,0-1-1 0 0,-1 0 1 0 0,18-10-1 0 0,-19 10-9 0 0,-9 5-108 0 0,-1-1-1 0 0,1 0 1 0 0,-1 0 0 0 0,1 0 0 0 0,-1 0-1 0 0,0 0 1 0 0,0-1 0 0 0,0 1 0 0 0,1-1-1 0 0,-1 0 1 0 0,3-3 0 0 0,2 1-60 0 0,-7 3 46 0 0,1 1-1 0 0,-1 0 1 0 0,1 0-1 0 0,-1 0 1 0 0,1-1-1 0 0,-1 1 1 0 0,1 0-1 0 0,-1-1 1 0 0,1 1 0 0 0,-1 0-1 0 0,1-1 1 0 0,-1 1-1 0 0,0-1 1 0 0,1 1-1 0 0,-1 0 1 0 0,0-1 0 0 0,1 1-1 0 0,-1-1 1 0 0,0 1-1 0 0,0-1 1 0 0,1 1-1 0 0,-1-2 1 0 0,0 2 8 0 0,-51 16 16 0 0,16-1 21 0 0,14-7-24 0 0,-22 13-1 0 0,37-18-12 0 0,0 1 0 0 0,0 0-1 0 0,0 1 1 0 0,0 0 0 0 0,1 0 0 0 0,-1 0-1 0 0,-6 9 1 0 0,2-1 91 0 0,7-10-73 0 0,-1 1 0 0 0,1 0-1 0 0,1 1 1 0 0,-1-1 0 0 0,-2 5-1 0 0,4-7-7 0 0,1 0 0 0 0,-1-1 0 0 0,1 1-1 0 0,0 0 1 0 0,-1 0 0 0 0,1-1 0 0 0,0 1-1 0 0,0 0 1 0 0,0 0 0 0 0,0 0 0 0 0,0-1-1 0 0,1 1 1 0 0,-1 0 0 0 0,1 0 0 0 0,-1-1 0 0 0,1 1-1 0 0,-1 0 1 0 0,2 2 0 0 0,-1-2 15 0 0,0-1 0 0 0,0 1 0 0 0,0 0 0 0 0,-1 0 0 0 0,1-1 0 0 0,-1 1 0 0 0,0 0 1 0 0,1 0-1 0 0,-1 0 0 0 0,0 0 0 0 0,0 0 0 0 0,0 0 0 0 0,0 0 0 0 0,0 0 0 0 0,-1 0 0 0 0,0 2 0 0 0,0 0 50 0 0,-1 0 0 0 0,0 0 0 0 0,0 0 0 0 0,-1 0-1 0 0,-3 5 1 0 0,-5 7 119 0 0,5-2-29 0 0,6-13-172 0 0,0-1 1 0 0,0 0-1 0 0,0 0 0 0 0,-1 1 0 0 0,1-1 0 0 0,0 0 0 0 0,0 1 0 0 0,0-1 0 0 0,0 0 0 0 0,0 1 0 0 0,0-1 1 0 0,0 0-1 0 0,0 1 0 0 0,0-1 0 0 0,0 0 0 0 0,1 1 0 0 0,-1-1 0 0 0,0 0 0 0 0,0 1 0 0 0,0-1 0 0 0,0 0 1 0 0,0 1-1 0 0,1-1 0 0 0,-1 0 0 0 0,0 0 0 0 0,0 1 0 0 0,0-1 0 0 0,1 0 0 0 0,-1 0 0 0 0,0 1 0 0 0,0-1 1 0 0,1 0-1 0 0,-1 0 0 0 0,0 0 0 0 0,1 1 0 0 0,-1-1 0 0 0,1 0 0 0 0,3 0 3 0 0,1 1 0 0 0,0-1-1 0 0,-1 0 1 0 0,1-1 0 0 0,0 1 0 0 0,-1-1-1 0 0,1 0 1 0 0,-1 0 0 0 0,1 0-1 0 0,-1-1 1 0 0,1 0 0 0 0,3-2 0 0 0,10-2-10 0 0,-15 5 3 0 0,-2 1 0 0 0,-1 0 0 0 0,1 0 0 0 0,-1 0 0 0 0,1 0 0 0 0,-1-1 0 0 0,1 1 0 0 0,-1 0 1 0 0,1 0-1 0 0,-1 0 0 0 0,1-1 0 0 0,-1 1 0 0 0,1 0 0 0 0,-1 0 0 0 0,0-1 0 0 0,1 1 0 0 0,-1 0 0 0 0,1-1 0 0 0,-1 1 0 0 0,0 0 0 0 0,1-1 1 0 0,-1 1-1 0 0,0-1 0 0 0,1 1 0 0 0,-1-1 0 0 0,22-5 19 0 0,-1 1-13 0 0,1 1-1 0 0,0 1 1 0 0,30-1 0 0 0,-48 4-6 0 0,0 0 0 0 0,0 1 0 0 0,0-1 0 0 0,0 1 0 0 0,0 0 0 0 0,0 0 0 0 0,0 0 0 0 0,-1 1 0 0 0,1 0 0 0 0,0-1 0 0 0,-1 1 0 0 0,1 0 0 0 0,-1 1 1 0 0,0-1-1 0 0,1 1 0 0 0,-1-1 0 0 0,0 1 0 0 0,3 4 0 0 0,-3-2 7 0 0,1 0 0 0 0,0 0 1 0 0,-1 0-1 0 0,0 1 0 0 0,-1-1 1 0 0,1 1-1 0 0,-1 0 0 0 0,0 0 1 0 0,0 0-1 0 0,-1 0 0 0 0,2 8 1 0 0,-2-6 14 0 0,-1 0 1 0 0,1 0-1 0 0,-1 0 1 0 0,-1 0-1 0 0,0 0 1 0 0,0 1-1 0 0,0-1 1 0 0,-4 9 0 0 0,-2 9 57 0 0,-7 22 51 0 0,8-31-79 0 0,-1-1 1 0 0,0 0-1 0 0,-1 0 0 0 0,0 0 1 0 0,-2-1-1 0 0,-11 14 0 0 0,19-27-53 0 0,1 0-1 0 0,-1 0 1 0 0,-1 0-1 0 0,1 0 1 0 0,0-1-1 0 0,0 1 1 0 0,-1-1-1 0 0,1 1 1 0 0,-1-1-1 0 0,1 0 1 0 0,-1 0-1 0 0,1 0 1 0 0,-1 0-1 0 0,0 0 1 0 0,0-1-1 0 0,1 1 1 0 0,-1-1-1 0 0,0 0 1 0 0,0 0-1 0 0,1 0 1 0 0,-6-1 0 0 0,4 1-31 0 0,0-1 1 0 0,1-1-1 0 0,-1 1 1 0 0,1 0-1 0 0,-1-1 1 0 0,1 0 0 0 0,0 1-1 0 0,-1-2 1 0 0,1 1-1 0 0,0 0 1 0 0,0 0 0 0 0,1-1-1 0 0,-1 0 1 0 0,0 1-1 0 0,-2-6 1 0 0,0 2-261 0 0,1 0 0 0 0,0-1 0 0 0,0 0 0 0 0,1 0 0 0 0,0 0 0 0 0,0 0 0 0 0,1 0 0 0 0,-3-14 0 0 0,5 17-136 0 0,-1 1 1 0 0,1-1-1 0 0,0 0 1 0 0,0 0-1 0 0,1 1 1 0 0,-1-1-1 0 0,1 0 1 0 0,1-5-1 0 0,-1 6-208 0 0,0 0 0 0 0,0 1 0 0 0,1-1-1 0 0,-1 0 1 0 0,1 1 0 0 0,-1-1 0 0 0,1 1 0 0 0,0-1-1 0 0,0 1 1 0 0,0 0 0 0 0,5-3 0 0 0,9-6-1893 0 0</inkml:trace>
</inkml:ink>
</file>

<file path=ppt/ink/ink6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55.92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195 31 512 0 0,'-4'-12'2958'0'0,"3"10"-2168"0"0,1 1 1 0 0,0 0-1 0 0,-1-1 0 0 0,1 1 1 0 0,-1 0-1 0 0,0-1 1 0 0,1 1-1 0 0,-1 0 0 0 0,-1-3 1 0 0,1 4-643 0 0,0 0 0 0 0,1-1-1 0 0,-1 1 1 0 0,1 0 0 0 0,-1 0 0 0 0,0-1 0 0 0,1 1 0 0 0,-1 0 0 0 0,0 0 0 0 0,1 0 0 0 0,-1 0 0 0 0,0 0 0 0 0,0 0-1 0 0,1 0 1 0 0,-1 0 0 0 0,0 0 0 0 0,1 0 0 0 0,-1 0 0 0 0,0 1 0 0 0,1-1 0 0 0,-1 0 0 0 0,0 0 0 0 0,1 1 0 0 0,-1-1-1 0 0,1 0 1 0 0,-2 1 0 0 0,-5 3 570 0 0,-4 1-194 0 0,1 0-1 0 0,0 0 1 0 0,0 1 0 0 0,0 1 0 0 0,1-1-1 0 0,0 2 1 0 0,-15 14 0 0 0,16-12-384 0 0,0 1 0 0 0,1 0-1 0 0,0 0 1 0 0,1 1 0 0 0,0 0 0 0 0,-7 21 0 0 0,11-26-90 0 0,0-1 0 0 0,0 1 1 0 0,1-1-1 0 0,0 1 1 0 0,0 0-1 0 0,0 0 1 0 0,1 0-1 0 0,0-1 0 0 0,1 1 1 0 0,-1 0-1 0 0,1 0 1 0 0,1-1-1 0 0,-1 1 1 0 0,5 10-1 0 0,-4-13-59 0 0,-1-1 0 0 0,1 0 1 0 0,0 0-1 0 0,1 0 0 0 0,-1 0 0 0 0,0-1 0 0 0,1 1 0 0 0,0 0 0 0 0,-1-1 1 0 0,7 4-1 0 0,-2-2-126 0 0,0 0 0 0 0,-1-1 1 0 0,1 0-1 0 0,14 4 0 0 0,2-2-715 0 0,1 0-1 0 0,32 1 1 0 0,-47-6 526 0 0,109 7-5620 0 0,-60-3 3878 0 0</inkml:trace>
</inkml:ink>
</file>

<file path=ppt/ink/ink6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0:57.50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70 47 512 0 0,'-4'-2'854'0'0,"1"0"-1"0"0,0 1 1 0 0,0-1 0 0 0,0 1-1 0 0,-1 0 1 0 0,1 0 0 0 0,-1 1-1 0 0,1-1 1 0 0,-1 1 0 0 0,1-1-1 0 0,-1 1 1 0 0,1 0 0 0 0,-7 1-1 0 0,-6 0 4444 0 0,36-1-2705 0 0,-6-1-2005 0 0,0-1 0 0 0,26-5 0 0 0,8-2-210 0 0,-6 3-240 0 0,-4 1 252 0 0,47-2 0 0 0,-83 8-327 0 0,1-1 1 0 0,0 0-1 0 0,-1 1 1 0 0,1-1-1 0 0,-1 1 1 0 0,1 0-1 0 0,-1 0 1 0 0,1 0-1 0 0,-1 0 1 0 0,0 0-1 0 0,1 1 1 0 0,-1-1-1 0 0,4 4 0 0 0,13 8 342 0 0,-16-11-364 0 0,0 0 1 0 0,0 0 0 0 0,0 0-1 0 0,0 0 1 0 0,0 1 0 0 0,-1 0-1 0 0,1-1 1 0 0,-1 1 0 0 0,0 0-1 0 0,0 0 1 0 0,0 0 0 0 0,0 1-1 0 0,0-1 1 0 0,-1 0 0 0 0,1 1 0 0 0,-1-1-1 0 0,0 1 1 0 0,0 0 0 0 0,0-1-1 0 0,0 7 1 0 0,0 7 165 0 0,0 0 0 0 0,-1 0-1 0 0,-3 21 1 0 0,2-24-75 0 0,-15 133 768 0 0,3 122-187 0 0,13-78-521 0 0,4 55-103 0 0,-4-244-87 0 0,2 26 6 0 0,-3 35 1 0 0,0-55-1 0 0,0 0-1 0 0,0-1 1 0 0,-1 1-1 0 0,0 0 1 0 0,0-1-1 0 0,-1 1 1 0 0,0-1-1 0 0,0 0 1 0 0,-6 9-1 0 0,8-14-7 0 0,1-1 1 0 0,-1 0-1 0 0,0 0 0 0 0,0 1 1 0 0,0-1-1 0 0,0 0 0 0 0,-1 0 1 0 0,1 0-1 0 0,0 0 0 0 0,0 0 1 0 0,-1-1-1 0 0,1 1 0 0 0,0 0 1 0 0,-1 0-1 0 0,1-1 0 0 0,-1 1 0 0 0,1-1 1 0 0,-1 1-1 0 0,1-1 0 0 0,-1 0 1 0 0,1 0-1 0 0,-1 1 0 0 0,1-1 1 0 0,-1 0-1 0 0,1-1 0 0 0,-1 1 1 0 0,0 0-1 0 0,-2-1 0 0 0,0 0-7 0 0,-1-1 0 0 0,1 0 0 0 0,0 0 0 0 0,0 0-1 0 0,0-1 1 0 0,0 1 0 0 0,1-1 0 0 0,-7-5 0 0 0,7 5-8 0 0,-1 0 0 0 0,0 1 0 0 0,-1-1 0 0 0,1 1 0 0 0,0 0 1 0 0,-1 0-1 0 0,1 1 0 0 0,-8-3 0 0 0,-8-2-69 0 0,3-1-109 0 0,1-1 0 0 0,-1 0 0 0 0,-14-11 0 0 0,-5 0-909 0 0,28 15-968 0 0,-1 0-1 0 0,-12-8 1 0 0,16 7-1021 0 0</inkml:trace>
</inkml:ink>
</file>

<file path=ppt/ink/ink6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33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0 512 0 0,'-2'12'13041'0'0,"2"-12"-12848"0"0,1 2 137 0 0,0-1 1 0 0,0 1-1 0 0,-1 0 1 0 0,1 0-1 0 0,-1 0 1 0 0,1 0 0 0 0,-1 0-1 0 0,0 0 1 0 0,0 3-1 0 0,4 14 483 0 0,4 3-204 0 0,13 37 668 0 0,-21-58-1267 0 0,0-1 1 0 0,0 1-1 0 0,1-1 1 0 0,-1 1-1 0 0,0 0 1 0 0,0-1-1 0 0,0 1 1 0 0,0 0-1 0 0,0-1 1 0 0,0 1-1 0 0,0 0 1 0 0,0-1-1 0 0,-1 1 1 0 0,1-1-1 0 0,0 1 1 0 0,0 0-1 0 0,0-1 1 0 0,-1 1-1 0 0,1-1 1 0 0,0 1-1 0 0,-1-1 1 0 0,1 1-1 0 0,0 0 1 0 0,-1-1-1 0 0,1 0 0 0 0,-1 1 1 0 0,1-1-1 0 0,-1 1 1 0 0,1-1-1 0 0,-1 1 1 0 0,1-1-1 0 0,-1 0 1 0 0,1 0-1 0 0,-1 1 1 0 0,0-1-1 0 0,1 0 1 0 0,-1 0-1 0 0,1 1 1 0 0,-1-1-1 0 0,0 0 1 0 0,1 0-1 0 0,-1 0 1 0 0,0 0-1 0 0,1 0 1 0 0,-1 0-1 0 0,-1 0 1 0 0,2-2-13 0 0,-1 0-1 0 0,0 0 1 0 0,1 1 0 0 0,-1-1-1 0 0,1 0 1 0 0,-1 0 0 0 0,1 0-1 0 0,0 0 1 0 0,0 0 0 0 0,0 0-1 0 0,0-3 1 0 0,0 5-10 0 0,1-5 2 0 0,-1 1-1 0 0,1-1 0 0 0,0 1 0 0 0,0 0 1 0 0,1-1-1 0 0,-1 1 0 0 0,1 0 1 0 0,0 0-1 0 0,3-5 0 0 0,-5 10 19 0 0,0 0 0 0 0,0 0 0 0 0,0 0 0 0 0,0 1 0 0 0,0-1 0 0 0,-1 0 0 0 0,1 0 0 0 0,0 0 0 0 0,-1 0 0 0 0,1 0 0 0 0,-1 1 0 0 0,-5 7 34 0 0,0 1 0 0 0,-6 12 0 0 0,9-16-25 0 0,3-6-16 0 0,0 1 1 0 0,0 0-1 0 0,-1 0 1 0 0,1 0-1 0 0,0 0 1 0 0,0-1-1 0 0,0 1 1 0 0,0 0-1 0 0,0 0 1 0 0,0 0-1 0 0,0 0 1 0 0,0-1-1 0 0,1 1 1 0 0,-1 0-1 0 0,0 0 1 0 0,0 0-1 0 0,1 0 1 0 0,-1-1-1 0 0,1 1 1 0 0,-1 0-1 0 0,0-1 1 0 0,1 1-1 0 0,0 0 1 0 0,-1 0-1 0 0,1-1 1 0 0,-1 1-1 0 0,1-1 1 0 0,0 1-1 0 0,-1-1 1 0 0,1 1-1 0 0,0-1 1 0 0,-1 1-1 0 0,1-1 0 0 0,0 0 1 0 0,0 1-1 0 0,0-1 1 0 0,-1 0-1 0 0,1 0 1 0 0,0 1-1 0 0,0-1 1 0 0,0 0-1 0 0,0 0 1 0 0,1 0-1 0 0,0 0-62 0 0,-1-1-1 0 0,1 1 0 0 0,-1-1 0 0 0,0 1 0 0 0,1-1 0 0 0,-1 0 0 0 0,1 0 1 0 0,-1 0-1 0 0,0 1 0 0 0,0-1 0 0 0,1 0 0 0 0,-1-1 0 0 0,0 1 0 0 0,0 0 1 0 0,0 0-1 0 0,0 0 0 0 0,0-1 0 0 0,0 1 0 0 0,-1 0 0 0 0,1-1 0 0 0,0-1 1 0 0,5-6-2474 0 0,-1 3 385 0 0</inkml:trace>
</inkml:ink>
</file>

<file path=ppt/ink/ink6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38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52 512 0 0,'-3'-4'570'0'0,"0"1"1"0"0,1 0-1 0 0,-1-1 0 0 0,-3-7 0 0 0,5 8 812 0 0,-1-1 0 0 0,0 1 0 0 0,-1-1 0 0 0,-4-5 0 0 0,7 9-1285 0 0,0 0 1 0 0,0 0-1 0 0,0 0 1 0 0,0 0-1 0 0,0 0 0 0 0,0 0 1 0 0,-1 0-1 0 0,1 0 1 0 0,0 1-1 0 0,0-1 0 0 0,0 0 1 0 0,0 0-1 0 0,0 0 1 0 0,0 0-1 0 0,0 0 0 0 0,-1 0 1 0 0,1 0-1 0 0,0 0 1 0 0,0 0-1 0 0,0 0 0 0 0,0 0 1 0 0,0 0-1 0 0,0 0 1 0 0,0 1-1 0 0,0-1 1 0 0,0 0-1 0 0,0 0 0 0 0,0 0 1 0 0,-1 0-1 0 0,1 0 1 0 0,0 0-1 0 0,0 0 0 0 0,0 0 1 0 0,0 1-1 0 0,0-1 1 0 0,0 0-1 0 0,0 0 0 0 0,0 0 1 0 0,0 0-1 0 0,0 0 1 0 0,0 0-1 0 0,0 1 0 0 0,0-1 1 0 0,0 0-1 0 0,0 0 1 0 0,0 0-1 0 0,0 0 1 0 0,0 0-1 0 0,1 1 0 0 0,-3 13 1376 0 0,3 18-825 0 0,-1-9-63 0 0,-1 1 0 0 0,-4 27 0 0 0,2-34-367 0 0,2 1 0 0 0,-1-1 1 0 0,2 0-1 0 0,0 1 0 0 0,5 26 0 0 0,-4-38-176 0 0,1 0 0 0 0,0 0 0 0 0,1 0-1 0 0,-1 0 1 0 0,1-1 0 0 0,0 1-1 0 0,1-1 1 0 0,-1 0 0 0 0,1 0 0 0 0,0 0-1 0 0,0 0 1 0 0,1-1 0 0 0,9 8-1 0 0,-14-11-20 0 0,1 0 0 0 0,0-1 0 0 0,0 1 0 0 0,0-1-1 0 0,0 1 1 0 0,0-1 0 0 0,0 0 0 0 0,0 1 0 0 0,0-1-1 0 0,0 0 1 0 0,0 0 0 0 0,0 1 0 0 0,0-1-1 0 0,0 0 1 0 0,0 0 0 0 0,0 0 0 0 0,0 0 0 0 0,0 0-1 0 0,2-1 1 0 0,-3 1-10 0 0,1-1 0 0 0,-1 1 0 0 0,1-1 0 0 0,0 1 0 0 0,-1-1 0 0 0,1 1 1 0 0,-1-1-1 0 0,0 1 0 0 0,1-1 0 0 0,-1 0 0 0 0,1 1 0 0 0,-1-1 0 0 0,0 1 0 0 0,1-1 0 0 0,-1 0 0 0 0,0 1 0 0 0,0-1 0 0 0,0 0 0 0 0,0 0 0 0 0,1 1 0 0 0,-1-2 0 0 0,0-2 30 0 0,0 0 0 0 0,0 0 0 0 0,-1-1 0 0 0,1 1 0 0 0,-1 0 1 0 0,0 0-1 0 0,0 0 0 0 0,-2-5 0 0 0,-3-7 22 0 0,0 1 1 0 0,1-1 0 0 0,1-1 0 0 0,0 1 0 0 0,2-1-1 0 0,-3-27 1 0 0,5 37-62 0 0,1 1 1 0 0,-1-1-1 0 0,1 1 0 0 0,0 0 0 0 0,0-1 0 0 0,1 1 0 0 0,0 0 1 0 0,0 0-1 0 0,0 0 0 0 0,1 0 0 0 0,0 0 0 0 0,0 1 0 0 0,0-1 1 0 0,1 1-1 0 0,0 0 0 0 0,0 0 0 0 0,0 0 0 0 0,1 0 0 0 0,-1 1 1 0 0,9-6-1 0 0,-3 2 11 0 0,1 2 0 0 0,0-1 1 0 0,0 2-1 0 0,19-8 0 0 0,-25 11-14 0 0,1 0-1 0 0,-1 1 1 0 0,1-1 0 0 0,0 1-1 0 0,0 0 1 0 0,0 1-1 0 0,0 0 1 0 0,-1 0-1 0 0,1 0 1 0 0,0 0 0 0 0,11 3-1 0 0,-13-1 4 0 0,0 0 0 0 0,-1-1-1 0 0,1 1 1 0 0,-1 0 0 0 0,0 1-1 0 0,0-1 1 0 0,1 0 0 0 0,-1 1-1 0 0,-1 0 1 0 0,1 0 0 0 0,0 0 0 0 0,-1 0-1 0 0,0 0 1 0 0,1 0 0 0 0,-1 1-1 0 0,0-1 1 0 0,-1 1 0 0 0,1-1-1 0 0,1 6 1 0 0,3 9 35 0 0,-1-1-1 0 0,4 34 1 0 0,-7-42-29 0 0,2 16 20 0 0,-1-1 5 0 0,9 30-1 0 0,-10-48-19 0 0,0 1 0 0 0,1-1 0 0 0,-1 0-1 0 0,1 0 1 0 0,1 0 0 0 0,-1 0 0 0 0,1 0 0 0 0,0-1 0 0 0,6 7 0 0 0,-10-11-12 0 0,0-1 0 0 0,1 0 1 0 0,-1 0-1 0 0,0 0 1 0 0,0 0-1 0 0,0 0 1 0 0,0 1-1 0 0,0-1 0 0 0,1 0 1 0 0,-1 0-1 0 0,0 0 1 0 0,0 0-1 0 0,0 0 1 0 0,0 0-1 0 0,1 0 1 0 0,-1 1-1 0 0,0-1 0 0 0,0 0 1 0 0,0 0-1 0 0,1 0 1 0 0,-1 0-1 0 0,0 0 1 0 0,0 0-1 0 0,0 0 0 0 0,1 0 1 0 0,-1 0-1 0 0,0 0 1 0 0,0 0-1 0 0,0 0 1 0 0,1 0-1 0 0,-1-1 1 0 0,0 1-1 0 0,0 0 0 0 0,0 0 1 0 0,1 0-1 0 0,-1 0 1 0 0,4-8 24 0 0,-2-12-64 0 0,-3-15-42 0 0,0 13 47 0 0,1 1 0 0 0,1-1 0 0 0,7-43 0 0 0,-7 60 26 0 0,1 0-1 0 0,-1 0 1 0 0,1 0 0 0 0,0 0-1 0 0,0 0 1 0 0,0 1-1 0 0,1-1 1 0 0,-1 1 0 0 0,1-1-1 0 0,0 1 1 0 0,1 0-1 0 0,-1 0 1 0 0,1 0-1 0 0,-1 1 1 0 0,1-1 0 0 0,0 1-1 0 0,1 0 1 0 0,-1 0-1 0 0,0 0 1 0 0,1 1 0 0 0,9-5-1 0 0,-9 6 9 0 0,0-1-1 0 0,0 1 1 0 0,1 0 0 0 0,-1 0-1 0 0,0 1 1 0 0,1 0 0 0 0,-1 0-1 0 0,0 0 1 0 0,0 0 0 0 0,1 1-1 0 0,-1 0 1 0 0,0 0 0 0 0,0 0-1 0 0,0 1 1 0 0,0-1-1 0 0,0 1 1 0 0,0 1 0 0 0,0-1-1 0 0,-1 1 1 0 0,1-1 0 0 0,-1 1-1 0 0,0 1 1 0 0,0-1 0 0 0,0 1-1 0 0,0-1 1 0 0,0 1 0 0 0,-1 0-1 0 0,0 0 1 0 0,1 1-1 0 0,2 5 1 0 0,-5-6 7 0 0,0 1-1 0 0,1 0 1 0 0,-1-1-1 0 0,-1 1 1 0 0,1 0-1 0 0,-1 0 1 0 0,0 0-1 0 0,0-1 1 0 0,0 1-1 0 0,-2 8 1 0 0,0 24 36 0 0,2-34-45 0 0,0-1 1 0 0,0 1 0 0 0,1-1-1 0 0,-1 0 1 0 0,1 0-1 0 0,0 1 1 0 0,0-1 0 0 0,0 0-1 0 0,0 0 1 0 0,0 0-1 0 0,0 0 1 0 0,2 3 0 0 0,0-2 10 0 0,0 0 1 0 0,0-1 0 0 0,0 1 0 0 0,0-1 0 0 0,0 0 0 0 0,1 0 0 0 0,-1 0 0 0 0,0 0 0 0 0,1-1 0 0 0,0 0 0 0 0,-1 1 0 0 0,1-1 0 0 0,0 0 0 0 0,-1-1 0 0 0,1 1 0 0 0,0-1 0 0 0,0 0 0 0 0,0 1 0 0 0,0-2 0 0 0,0 1 0 0 0,-1 0 0 0 0,6-2 0 0 0,1 0-323 0 0,0 0 0 0 0,18-7 0 0 0,13-9-4388 0 0,-38 14-217 0 0</inkml:trace>
</inkml:ink>
</file>

<file path=ppt/ink/ink6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38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22 728 0 0,'-8'-9'1999'0'0,"-7"-4"3201"0"0,8 14-2549 0 0,3 9-549 0 0,2 1-1585 0 0,1 1-1 0 0,0-1 0 0 0,1 0 1 0 0,0 1-1 0 0,1-1 1 0 0,0 1-1 0 0,1-1 1 0 0,5 18-1 0 0,4 4 342 0 0,22 49-1 0 0,-31-77-833 0 0,1 0 0 0 0,0 0 0 0 0,0-1 1 0 0,1 1-1 0 0,-1-1 0 0 0,1 1 0 0 0,6 5 0 0 0,34 23-128 0 0,-39-30 44 0 0,0-1 0 0 0,0 1 0 0 0,0-1 1 0 0,0 1-1 0 0,0-1 0 0 0,1-1 0 0 0,-1 1 0 0 0,1-1 0 0 0,0 0 0 0 0,-1 0 1 0 0,1-1-1 0 0,0 0 0 0 0,-1 0 0 0 0,9-1 0 0 0,-4 0-666 0 0,0-1 0 0 0,-1 0-1 0 0,1-1 1 0 0,0 0 0 0 0,-1-1-1 0 0,1 0 1 0 0,9-6 0 0 0,4-3-2376 0 0</inkml:trace>
</inkml:ink>
</file>

<file path=ppt/ink/ink6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38.8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41 1648 0 0,'-9'-12'2665'0'0,"3"4"1656"0"0,-1 1-3457 0 0,6 2 696 0 0,1 4-1408 0 0,3-4 296 0 0,3 5-191 0 0,1-2-201 0 0,1 2-120 0 0,-3 2 0 0 0,2-1-24 0 0,-2 4-185 0 0,1 2-519 0 0,4 1-72 0 0</inkml:trace>
</inkml:ink>
</file>

<file path=ppt/ink/ink6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39.3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23 117 1608 0 0,'-7'-16'4819'0'0,"-4"-11"-1691"0"0,10 24-2645 0 0,0 0 0 0 0,0 0 0 0 0,1-1 0 0 0,-1 1 0 0 0,1 0 0 0 0,-1 0 0 0 0,1-1 0 0 0,0 1 0 0 0,0 0 0 0 0,1-1 0 0 0,0-4 0 0 0,0 8-387 0 0,-1 0-1 0 0,0 0 1 0 0,0 0-1 0 0,1 0 1 0 0,-1 0-1 0 0,0 0 1 0 0,1 0 0 0 0,-1 0-1 0 0,0 0 1 0 0,0 0-1 0 0,1 1 1 0 0,-1-1-1 0 0,0 0 1 0 0,0 0-1 0 0,1 0 1 0 0,-1 1-1 0 0,0-1 1 0 0,0 0-1 0 0,1 0 1 0 0,-1 0-1 0 0,0 1 1 0 0,0-1-1 0 0,0 0 1 0 0,0 0 0 0 0,0 1-1 0 0,1-1 1 0 0,-1 0-1 0 0,0 1 1 0 0,0-1-1 0 0,0 0 1 0 0,0 0-1 0 0,0 1 1 0 0,6 12 505 0 0,12 34 960 0 0,19 93-1 0 0,-11-36-1014 0 0,-25-100-528 0 0,0 0 0 0 0,1 0 1 0 0,-1 0-1 0 0,1 0 0 0 0,0 0 1 0 0,3 4-1 0 0,-5-8-15 0 0,1 1 0 0 0,-1-1 0 0 0,0 1 0 0 0,1-1 0 0 0,-1 0 0 0 0,0 1 0 0 0,1-1 0 0 0,-1 0 0 0 0,1 1 0 0 0,-1-1 0 0 0,1 0 0 0 0,-1 0 0 0 0,1 1 0 0 0,-1-1 0 0 0,1 0 0 0 0,-1 0 0 0 0,1 0 0 0 0,-1 0 0 0 0,1 0 0 0 0,-1 0 0 0 0,1 0 0 0 0,0 0 0 0 0,0 0-2 0 0,0 0 1 0 0,0-1-1 0 0,-1 1 1 0 0,1-1-1 0 0,0 1 1 0 0,0-1-1 0 0,0 1 1 0 0,-1-1-1 0 0,1 1 1 0 0,0-1-1 0 0,-1 0 1 0 0,1 0-1 0 0,0 1 1 0 0,-1-1-1 0 0,1 0 1 0 0,0-1-1 0 0,10-16 0 0 0,-2-1 0 0 0,0 1 0 0 0,7-25 0 0 0,14-61-62 0 0,-8 24-19 0 0,-20 74 77 0 0,1-1 0 0 0,0 0 0 0 0,0 0 0 0 0,0 1 1 0 0,0-1-1 0 0,1 1 0 0 0,9-11 0 0 0,-12 15 2 0 0,1 0 1 0 0,0 1-1 0 0,0-1 0 0 0,0 0 1 0 0,0 1-1 0 0,0-1 0 0 0,1 1 1 0 0,-1 0-1 0 0,0 0 0 0 0,1 0 1 0 0,-1 0-1 0 0,1 0 0 0 0,-1 0 1 0 0,1 1-1 0 0,-1-1 0 0 0,1 1 1 0 0,-1-1-1 0 0,1 1 0 0 0,-1 0 1 0 0,1 0-1 0 0,0 0 1 0 0,-1 1-1 0 0,1-1 0 0 0,-1 1 1 0 0,4 0-1 0 0,2 2-3 0 0,0 0 0 0 0,0 1 0 0 0,0 0-1 0 0,-1 0 1 0 0,12 8 0 0 0,33 31-49 0 0,-21-17 20 0 0,50 35 13 0 0,53 46-49 0 0,-120-94-175 0 0,27 19-1 0 0,-14-16-7769 0 0,-22-13 5534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79 140 512 0 0,'-7'-7'188'0'0,"0"0"851"0"0,-1 0 1 0 0,-10-17-1 0 0,16 21-380 0 0,0 0-1 0 0,0 0 1 0 0,0-1-1 0 0,1 1 1 0 0,0-1-1 0 0,-1 1 0 0 0,1-1 1 0 0,1 0-1 0 0,-1 1 1 0 0,0-1-1 0 0,1-6 1 0 0,0 10-582 0 0,0-1-1 0 0,0 1 1 0 0,0 0 0 0 0,0 0 0 0 0,-1 0-1 0 0,1-1 1 0 0,0 1 0 0 0,0 0-1 0 0,0 0 1 0 0,0 0 0 0 0,0 0 0 0 0,0-1-1 0 0,-1 1 1 0 0,1 0 0 0 0,0 0 0 0 0,0 0-1 0 0,0 0 1 0 0,0 0 0 0 0,-1 0 0 0 0,1-1-1 0 0,0 1 1 0 0,0 0 0 0 0,0 0-1 0 0,-1 0 1 0 0,1 0 0 0 0,0 0 0 0 0,0 0-1 0 0,0 0 1 0 0,-1 0 0 0 0,1 0 0 0 0,0 0-1 0 0,0 0 1 0 0,0 0 0 0 0,-1 0 0 0 0,1 0-1 0 0,0 0 1 0 0,0 0 0 0 0,0 0-1 0 0,-1 0 1 0 0,1 1 0 0 0,0-1 0 0 0,0 0-1 0 0,0 0 1 0 0,-1 0 0 0 0,1 0 0 0 0,0 0-1 0 0,0 0 1 0 0,0 0 0 0 0,0 1 0 0 0,-1-1-1 0 0,1 0 1 0 0,0 0 0 0 0,-11 10 1126 0 0,11-8-1105 0 0,-1 0-1 0 0,0 0 0 0 0,1 1 0 0 0,-1-1 0 0 0,1 1 1 0 0,0-1-1 0 0,0 0 0 0 0,0 1 0 0 0,0-1 0 0 0,0 0 1 0 0,1 1-1 0 0,-1-1 0 0 0,1 0 0 0 0,-1 1 0 0 0,1-1 1 0 0,0 0-1 0 0,0 0 0 0 0,2 4 0 0 0,2 4 189 0 0,1-1 0 0 0,10 14 0 0 0,3 1-54 0 0,-6-8 52 0 0,0 2 1 0 0,18 31-1 0 0,-30-45-236 0 0,0 0-1 0 0,0 0 0 0 0,0 0 0 0 0,0 1 0 0 0,-1-1 0 0 0,0 0 0 0 0,0 0 0 0 0,0 6 1 0 0,7-25-92 0 0,1 2 28 0 0,-2-1 0 0 0,1 0 0 0 0,-2 0 0 0 0,0-1 0 0 0,4-19-1 0 0,-6 17 11 0 0,0-1 0 0 0,1 1 0 0 0,11-27 0 0 0,-12 37 10 0 0,0 1 0 0 0,0 0-1 0 0,1 1 1 0 0,0-1-1 0 0,0 0 1 0 0,0 1 0 0 0,0 0-1 0 0,1 0 1 0 0,0 0-1 0 0,0 1 1 0 0,0-1 0 0 0,10-4-1 0 0,-13 8 0 0 0,0 0-1 0 0,0 0 0 0 0,0 1 0 0 0,0-1 1 0 0,0 1-1 0 0,0 0 0 0 0,0-1 1 0 0,1 1-1 0 0,-1 0 0 0 0,0 0 1 0 0,0 0-1 0 0,0 0 0 0 0,1 1 1 0 0,-1-1-1 0 0,0 1 0 0 0,0-1 1 0 0,0 1-1 0 0,0 0 0 0 0,0 0 1 0 0,0 0-1 0 0,0 0 0 0 0,0 0 1 0 0,0 0-1 0 0,-1 0 0 0 0,3 3 1 0 0,4 2 12 0 0,0 1 1 0 0,0 0-1 0 0,12 15 1 0 0,-4 0 28 0 0,-1 2 0 0 0,0-1 0 0 0,-2 1-1 0 0,14 38 1 0 0,15 25 213 0 0,-42-86-251 0 0,1 1-1 0 0,0-1 1 0 0,0 0 0 0 0,-1 1 0 0 0,1-1 0 0 0,0 0-1 0 0,0 1 1 0 0,0-1 0 0 0,0 0 0 0 0,1 0-1 0 0,-1 0 1 0 0,0 0 0 0 0,0 0 0 0 0,1 0-1 0 0,-1 0 1 0 0,1 0 0 0 0,-1-1 0 0 0,1 1-1 0 0,-1-1 1 0 0,1 1 0 0 0,-1-1 0 0 0,1 1 0 0 0,-1-1-1 0 0,1 0 1 0 0,0 0 0 0 0,-1 0 0 0 0,3 0-1 0 0,0-1-13 0 0,1 0-1 0 0,-1 0 1 0 0,0-1 0 0 0,0 1-1 0 0,1-1 1 0 0,-1 0-1 0 0,0-1 1 0 0,4-2-1 0 0,5-3-133 0 0,0-1-1 0 0,-1-1 1 0 0,0 1 0 0 0,13-15-1 0 0,-20 18 72 0 0,0 1 0 0 0,-1-1-1 0 0,0 0 1 0 0,0-1 0 0 0,0 1 0 0 0,-1-1-1 0 0,0 1 1 0 0,0-1 0 0 0,-1 0 0 0 0,0 0 0 0 0,1-8-1 0 0,0-4-194 0 0,-1-40 0 0 0,1-6 176 0 0,-3 65 92 0 0,0 0 0 0 0,0-1 0 0 0,0 1 0 0 0,0 0 1 0 0,0-1-1 0 0,0 1 0 0 0,0 0 0 0 0,0-1 0 0 0,0 1 1 0 0,0 0-1 0 0,0-1 0 0 0,0 1 0 0 0,0-1 0 0 0,0 1 1 0 0,1 0-1 0 0,-1-1 0 0 0,0 1 0 0 0,0 0 0 0 0,0-1 0 0 0,0 1 1 0 0,1 0-1 0 0,-1 0 0 0 0,0-1 0 0 0,0 1 0 0 0,1 0 1 0 0,-1 0-1 0 0,0-1 0 0 0,1 1 0 0 0,-1 0 1 0 0,6 9 64 0 0,4 26 85 0 0,-9-31-112 0 0,2 7 13 0 0,1-1-1 0 0,0 0 1 0 0,0 0 0 0 0,1 0-1 0 0,0 0 1 0 0,0-1 0 0 0,1 0-1 0 0,1 0 1 0 0,10 11 0 0 0,-6-9-50 0 0,0-1 1 0 0,1 0 0 0 0,0-1-1 0 0,0 0 1 0 0,1-1-1 0 0,16 7 1 0 0,-12-6 24 0 0,-11-5-43 0 0,0-1 0 0 0,0 0 0 0 0,0 0 0 0 0,1-1 0 0 0,-1 0 0 0 0,1 0 0 0 0,-1 0 0 0 0,13 1 0 0 0,-12-3-46 0 0,0-1-1 0 0,0 1 1 0 0,0-1-1 0 0,-1 0 1 0 0,1-1-1 0 0,0 0 1 0 0,-1 0-1 0 0,1 0 0 0 0,-1-1 1 0 0,12-7-1 0 0,4-3-916 0 0,32-26-1 0 0,-48 34 703 0 0,16-14-2050 0 0,-2 0-1 0 0,26-30 0 0 0,-38 38 875 0 0</inkml:trace>
</inkml:ink>
</file>

<file path=ppt/ink/ink6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0.1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363 118 512 0 0,'-3'-7'805'0'0,"0"-1"0"0"0,0 1 0 0 0,0 1 0 0 0,-1-1 0 0 0,0 0 0 0 0,0 1 0 0 0,-1 0 0 0 0,0 0 0 0 0,0 0 0 0 0,-10-9 0 0 0,9 11-489 0 0,0 0-1 0 0,0 0 1 0 0,0 0 0 0 0,0 1-1 0 0,0 0 1 0 0,-1 0 0 0 0,1 1-1 0 0,-1-1 1 0 0,0 1 0 0 0,0 1-1 0 0,0 0 1 0 0,0 0 0 0 0,0 0-1 0 0,0 1 1 0 0,0-1 0 0 0,0 2-1 0 0,0-1 1 0 0,-12 3 0 0 0,10 0-182 0 0,2-1-1 0 0,-1 1 1 0 0,0 0 0 0 0,0 1 0 0 0,1 0 0 0 0,0 0 0 0 0,0 0 0 0 0,0 1 0 0 0,0 0 0 0 0,1 0 0 0 0,0 1 0 0 0,0 0 0 0 0,0 0 0 0 0,1 1 0 0 0,-6 8 0 0 0,3-3 1 0 0,1-1 1 0 0,0 1-1 0 0,1 1 1 0 0,1-1 0 0 0,0 1-1 0 0,0 0 1 0 0,1 1-1 0 0,-3 20 1 0 0,6-29-112 0 0,1 1 1 0 0,-1-1-1 0 0,1 0 0 0 0,0 1 1 0 0,1-1-1 0 0,-1 0 0 0 0,1 1 1 0 0,0-1-1 0 0,1 0 0 0 0,-1 0 1 0 0,1 0-1 0 0,0 0 0 0 0,0 0 1 0 0,1 0-1 0 0,-1 0 0 0 0,1-1 1 0 0,3 5-1 0 0,-1-4-20 0 0,0 1-1 0 0,0-1 1 0 0,1 0 0 0 0,-1-1-1 0 0,1 0 1 0 0,0 1-1 0 0,1-2 1 0 0,-1 1 0 0 0,0-1-1 0 0,1 0 1 0 0,14 4-1 0 0,0-2-42 0 0,0 0-1 0 0,0-2 1 0 0,1 0-1 0 0,0-1 1 0 0,0-2-1 0 0,-1 0 0 0 0,38-5 1 0 0,8-7-1314 0 0,73-22 0 0 0,-69 10-2535 0 0,-43 12 1663 0 0</inkml:trace>
</inkml:ink>
</file>

<file path=ppt/ink/ink6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0.5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54 512 0 0,'-5'-2'1012'0'0,"3"2"-352"0"0,0-1-1 0 0,0 1 0 0 0,0-1 1 0 0,0 1-1 0 0,0-1 0 0 0,1 0 1 0 0,-1 0-1 0 0,0 0 0 0 0,-2-2 1 0 0,5 3-422 0 0,1-1 1 0 0,-1 1-1 0 0,0 0 1 0 0,0-1-1 0 0,0 1 1 0 0,0 0-1 0 0,0 0 1 0 0,1-1-1 0 0,-1 1 0 0 0,2 0 1 0 0,115-2 1440 0 0,133-19 0 0 0,-215 14-1723 0 0,-24 4-95 0 0,-1 1 1 0 0,1 0-1 0 0,-1 1 0 0 0,20 0 1 0 0,-31 1 41 0 0,1 0 0 0 0,-1 0 0 0 0,0 0 0 0 0,1 0 0 0 0,-1 0 0 0 0,0 0 0 0 0,1 0 0 0 0,-1 0 1 0 0,0 0-1 0 0,1 0 0 0 0,-1 0 0 0 0,0 0 0 0 0,1 1 0 0 0,-1-1 0 0 0,0 0 0 0 0,1 0 1 0 0,-1 0-1 0 0,0 0 0 0 0,0 1 0 0 0,1-1 0 0 0,-1 0 0 0 0,0 0 0 0 0,0 0 0 0 0,0 1 1 0 0,1-1-1 0 0,-1 0 0 0 0,0 0 0 0 0,0 1 0 0 0,0-1 0 0 0,1 1 0 0 0,-2 2-2131 0 0</inkml:trace>
</inkml:ink>
</file>

<file path=ppt/ink/ink6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0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29 1424 0 0,'0'-2'741'0'0,"1"0"0"0"0,0 0 0 0 0,0 0 0 0 0,-1 0 0 0 0,1 0 0 0 0,0 0 0 0 0,1 0-1 0 0,-1 1 1 0 0,3-4 0 0 0,-3 4-608 0 0,-1 1 0 0 0,1-1 0 0 0,0 0 0 0 0,-1 1 0 0 0,1-1 0 0 0,0 1 0 0 0,-1 0 0 0 0,1-1 0 0 0,0 1 0 0 0,0 0 0 0 0,0-1 0 0 0,-1 1 0 0 0,1 0 0 0 0,0 0 0 0 0,0-1 0 0 0,0 1 0 0 0,0 0 1 0 0,-1 0-1 0 0,1 0 0 0 0,0 0 0 0 0,0 0 0 0 0,0 1 0 0 0,0-1 0 0 0,0 0 0 0 0,-1 0 0 0 0,1 0 0 0 0,0 1 0 0 0,1 0 0 0 0,0 0 114 0 0,-1 1 0 0 0,0 0 0 0 0,1 0 0 0 0,-1 0 0 0 0,0 0 0 0 0,0 0 0 0 0,0 0 0 0 0,0 0 0 0 0,-1 0 0 0 0,1 0 0 0 0,-1 0 0 0 0,1 1 0 0 0,-1 2 0 0 0,4 7 133 0 0,53 126-63 0 0,-11-50-7092 0 0,-36-70 4370 0 0</inkml:trace>
</inkml:ink>
</file>

<file path=ppt/ink/ink6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1.0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47 2369 0 0,'0'-9'3431'0'0,"-1"5"-2601"0"0,1 1 0 0 0,0-1 0 0 0,0 1 0 0 0,0 0 1 0 0,1-1-1 0 0,0-3 0 0 0,-1 6-762 0 0,1 1-1 0 0,-1-1 1 0 0,0 1-1 0 0,0-1 1 0 0,1 1-1 0 0,-1-1 1 0 0,1 1 0 0 0,-1-1-1 0 0,0 1 1 0 0,1-1-1 0 0,-1 1 1 0 0,1 0-1 0 0,-1-1 1 0 0,1 1-1 0 0,-1 0 1 0 0,1-1 0 0 0,-1 1-1 0 0,1 0 1 0 0,-1 0-1 0 0,1-1 1 0 0,-1 1-1 0 0,1 0 1 0 0,0 0 0 0 0,-1 0-1 0 0,1 0 1 0 0,-1 0-1 0 0,1 0 1 0 0,0 0-1 0 0,-1 0 1 0 0,1 0 0 0 0,-1 0-1 0 0,1 0 1 0 0,0 0-1 0 0,-1 0 1 0 0,1 1-1 0 0,-1-1 1 0 0,1 0 0 0 0,-1 0-1 0 0,1 1 1 0 0,-1-1-1 0 0,1 0 1 0 0,0 1-1 0 0,2 1 151 0 0,-1-1-1 0 0,1 1 0 0 0,-1 0 0 0 0,1 0 0 0 0,-1 0 1 0 0,1 0-1 0 0,-1 0 0 0 0,0 0 0 0 0,2 3 0 0 0,17 27 1188 0 0,-11-16-843 0 0,8 11 172 0 0,1-2 0 0 0,39 43 0 0 0,-46-57-716 0 0,1 0 1 0 0,0 0 0 0 0,0-2-1 0 0,1 1 1 0 0,0-2 0 0 0,1 0-1 0 0,18 8 1 0 0,-4-5-216 0 0,40 10 0 0 0,-54-18-619 0 0,22 2 1 0 0,-28-4-466 0 0,1-1 1 0 0,0 0-1 0 0,11-2 1 0 0,-12-1-296 0 0,-2 0 367 0 0</inkml:trace>
</inkml:ink>
</file>

<file path=ppt/ink/ink6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1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467 1 1648 0 0,'-3'0'815'0'0,"-1"0"0"0"0,1 1 0 0 0,0 0 0 0 0,0 0-1 0 0,-1 0 1 0 0,1 0 0 0 0,0 0 0 0 0,0 0 0 0 0,-3 3-1 0 0,-27 18 1055 0 0,28-18-1322 0 0,-19 15 425 0 0,-22 22 1 0 0,-25 20-846 0 0,-12-6 81 0 0,50-34-638 0 0,1 1-1 0 0,-35 31 1 0 0,47-36-1551 0 0,2 1-413 0 0</inkml:trace>
</inkml:ink>
</file>

<file path=ppt/ink/ink6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3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1 222 512 0 0,'6'-13'747'0'0,"-5"12"-555"0"0,-1 0 0 0 0,0 0 1 0 0,1 0-1 0 0,-1 0 0 0 0,1 0 1 0 0,-1 0-1 0 0,1 1 0 0 0,0-1 1 0 0,-1 0-1 0 0,1 0 0 0 0,0 0 0 0 0,0 0 1 0 0,0 1-1 0 0,-1-1 0 0 0,1 0 1 0 0,0 1-1 0 0,0-1 0 0 0,0 1 1 0 0,0-1-1 0 0,2 0 0 0 0,36-16 5551 0 0,-39 17-5621 0 0,1 0 1 0 0,-1-1-1 0 0,0 1 1 0 0,0 0-1 0 0,0 0 1 0 0,0 0-1 0 0,1 0 1 0 0,-1 0-1 0 0,0 0 1 0 0,0 1 0 0 0,0-1-1 0 0,0 0 1 0 0,1 0-1 0 0,-1 0 1 0 0,0 0-1 0 0,0 0 1 0 0,0 0-1 0 0,0 0 1 0 0,0 0-1 0 0,1 0 1 0 0,-1 0-1 0 0,0 0 1 0 0,0 0-1 0 0,0 1 1 0 0,0-1-1 0 0,0 0 1 0 0,0 0-1 0 0,0 0 1 0 0,1 0 0 0 0,-1 0-1 0 0,0 1 1 0 0,0-1-1 0 0,0 0 1 0 0,0 0-1 0 0,0 0 1 0 0,0 0-1 0 0,0 0 1 0 0,0 1-1 0 0,0-1 1 0 0,1 12 1684 0 0,-3 19-1910 0 0,1-22 821 0 0,-4 80 955 0 0,12 139 1 0 0,-6-182-1513 0 0,-13-93-209 0 0,3 14 32 0 0,2-1 0 0 0,1 0 0 0 0,2-1 0 0 0,1 1-1 0 0,2-1 1 0 0,2 0 0 0 0,8-66 0 0 0,-4 76-10 0 0,-2 4 7 0 0,1 0 0 0 0,12-38 1 0 0,-14 54 14 0 0,0 0 1 0 0,0 0 0 0 0,1 1-1 0 0,-1-1 1 0 0,1 0 0 0 0,0 1-1 0 0,1 0 1 0 0,-1-1 0 0 0,1 2 0 0 0,-1-1-1 0 0,1 0 1 0 0,0 1 0 0 0,1-1-1 0 0,-1 1 1 0 0,1 0 0 0 0,7-3-1 0 0,-10 5 7 0 0,1 0 0 0 0,0 0 1 0 0,-1 0-1 0 0,1 0 0 0 0,0 1 0 0 0,0-1 0 0 0,0 1 0 0 0,0 0 0 0 0,0 0 0 0 0,0 0 0 0 0,0 0 0 0 0,-1 0 0 0 0,1 1 0 0 0,0-1 0 0 0,5 3 1 0 0,-4-2-5 0 0,0 1 0 0 0,0 0 0 0 0,-1 0 0 0 0,1 1 0 0 0,-1-1 0 0 0,1 1 0 0 0,-1 0 0 0 0,0 0 1 0 0,5 6-1 0 0,-2-3-1 0 0,-2 1 0 0 0,1 0 1 0 0,-1 0-1 0 0,0 1 0 0 0,6 14 1 0 0,-8-15 10 0 0,0 1 0 0 0,0-1 1 0 0,1 9-1 0 0,-1 0 5 0 0,-2 8 15 0 0,-1 0 10 0 0,-2 12 39 0 0,3-28-56 0 0,-3 16 13 0 0,-1 12-10 0 0,-2 14 11 0 0,4-16 30 0 0,-1 12-71 0 0,1-7 16 0 0,2 19-7 0 0,1-47-27 0 0,0 0 0 0 0,1 0 0 0 0,0 0 0 0 0,0 0 1 0 0,1-1-1 0 0,7 18 0 0 0,-8-26-20 0 0,-1 0 1 0 0,1 1 0 0 0,0-1 0 0 0,-1 0-1 0 0,1 0 1 0 0,0 1 0 0 0,0-1 0 0 0,0-1-1 0 0,0 1 1 0 0,1 0 0 0 0,-1-1 0 0 0,1 1-1 0 0,-1-1 1 0 0,1 1 0 0 0,4 0-1 0 0,-6-1-133 0 0,0-1-1 0 0,0 1 0 0 0,0-1 0 0 0,1 0 0 0 0,-1 0 0 0 0,0 0 0 0 0,0 0 1 0 0,0 0-1 0 0,1 0 0 0 0,-1 0 0 0 0,0 0 0 0 0,0 0 0 0 0,1 0 0 0 0,-1-1 1 0 0,0 1-1 0 0,0 0 0 0 0,0-1 0 0 0,0 1 0 0 0,1-1 0 0 0,-1 1 0 0 0,0-1 1 0 0,0 0-1 0 0,0 1 0 0 0,0-1 0 0 0,0 0 0 0 0,-1 0 0 0 0,1 0 0 0 0,0 0 1 0 0,0 0-1 0 0,0 0 0 0 0,-1 0 0 0 0,1 0 0 0 0,0 0 0 0 0,-1 0 0 0 0,1 0 1 0 0,-1 0-1 0 0,0 0 0 0 0,1-2 0 0 0,1-5-2359 0 0</inkml:trace>
</inkml:ink>
</file>

<file path=ppt/ink/ink6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3.5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70 2000 0 0,'12'-8'6630'0'0,"3"5"-3856"0"0,21 3-2814 0 0,-11 0 923 0 0,150-24 1520 0 0,-137 18-2187 0 0,100-9-320 0 0,-61 8-271 0 0,36 1-4081 0 0,-81 6 1687 0 0</inkml:trace>
</inkml:ink>
</file>

<file path=ppt/ink/ink6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3.9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58 2120 0 0,'-9'-19'4261'0'0,"7"15"-3342"0"0,0 0 1 0 0,0 0-1 0 0,0-1 1 0 0,-2-8-1 0 0,4 13-860 0 0,0 0-1 0 0,0-1 0 0 0,0 1 0 0 0,0 0 0 0 0,0 0 1 0 0,0-1-1 0 0,0 1 0 0 0,0 0 0 0 0,0 0 0 0 0,0-1 0 0 0,0 1 1 0 0,0 0-1 0 0,0 0 0 0 0,0-1 0 0 0,0 1 0 0 0,0 0 1 0 0,0 0-1 0 0,1-1 0 0 0,-1 1 0 0 0,0 0 0 0 0,0 0 1 0 0,0 0-1 0 0,0-1 0 0 0,1 1 0 0 0,-1 0 0 0 0,0 0 1 0 0,0 0-1 0 0,0 0 0 0 0,1-1 0 0 0,-1 1 0 0 0,1 0 0 0 0,10-1 939 0 0,10 5 8 0 0,-9 1-638 0 0,0 0-1 0 0,-1 1 1 0 0,0 0 0 0 0,-1 1-1 0 0,1 0 1 0 0,-1 0 0 0 0,-1 1 0 0 0,18 18-1 0 0,2 7 341 0 0,29 42 1 0 0,-52-67-657 0 0,9 14-134 0 0,-1 0-1 0 0,20 43 0 0 0,-13-15-3498 0 0,-18-44-137 0 0,-1-6 1841 0 0</inkml:trace>
</inkml:ink>
</file>

<file path=ppt/ink/ink6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4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351 1 280 0 0,'-5'0'1124'0'0,"1"0"-1"0"0,0 1 1 0 0,0-1-1 0 0,0 1 1 0 0,-1 0 0 0 0,1 0-1 0 0,-6 3 1 0 0,5-1-336 0 0,-1 0 0 0 0,1 0-1 0 0,-1 0 1 0 0,-6 7 0 0 0,-2 3-205 0 0,1 0 0 0 0,-17 23 0 0 0,9-11 703 0 0,-6 7-400 0 0,-45 48 1352 0 0,-23 8-1723 0 0,95-88-555 0 0,-1 0 1 0 0,1 0 0 0 0,0 0-1 0 0,0 1 1 0 0,-1-1 0 0 0,1 0 0 0 0,0 0-1 0 0,0 0 1 0 0,0 0 0 0 0,-1 0 0 0 0,1 0-1 0 0,0 0 1 0 0,0 1 0 0 0,0-1-1 0 0,0 0 1 0 0,-1 0 0 0 0,1 0 0 0 0,0 0-1 0 0,0 1 1 0 0,0-1 0 0 0,0 0 0 0 0,0 0-1 0 0,0 0 1 0 0,-1 1 0 0 0,1-1-1 0 0,0 0 1 0 0,0 0 0 0 0,0 1 0 0 0,0-1-1 0 0,0 0 1 0 0,0 0 0 0 0,0 0-1 0 0,0 1 1 0 0,0-1 0 0 0,0 0 0 0 0,0 0-1 0 0,0 1 1 0 0,0-1 0 0 0,11-2-2084 0 0,16-9-778 0 0,-8 3 1578 0 0</inkml:trace>
</inkml:ink>
</file>

<file path=ppt/ink/ink6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4.5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32 8 0 0,'-3'0'806'0'0,"0"-1"0"0"0,1 0 0 0 0,-1 1 0 0 0,0 0 0 0 0,0 0 0 0 0,1 0 0 0 0,-1 0 0 0 0,0 0 0 0 0,0 0 0 0 0,1 1-1 0 0,-4 0 1 0 0,6-1-752 0 0,0 1 0 0 0,0-1 0 0 0,0 0 0 0 0,0 0 0 0 0,0 0 0 0 0,0 0-1 0 0,0 0 1 0 0,0 0 0 0 0,0 1 0 0 0,0-1 0 0 0,0 0 0 0 0,0 0 0 0 0,0 0-1 0 0,0 0 1 0 0,0 1 0 0 0,0-1 0 0 0,0 0 0 0 0,0 0 0 0 0,0 0 0 0 0,0 0-1 0 0,0 0 1 0 0,0 0 0 0 0,0 1 0 0 0,0-1 0 0 0,0 0 0 0 0,0 0 0 0 0,0 0-1 0 0,0 0 1 0 0,0 0 0 0 0,1 0 0 0 0,-1 1 0 0 0,0-1 0 0 0,0 0 0 0 0,0 0-1 0 0,0 0 1 0 0,0 0 0 0 0,0 0 0 0 0,1 0 0 0 0,-1 0 0 0 0,0 0 0 0 0,0 0-1 0 0,0 0 1 0 0,0 0 0 0 0,0 0 0 0 0,1 0 0 0 0,-1 0 0 0 0,0 0 0 0 0,0 0-1 0 0,0 0 1 0 0,0 0 0 0 0,0 0 0 0 0,1 0 0 0 0,8 4 779 0 0,9-2-437 0 0,0-1 1 0 0,0 0-1 0 0,1-1 1 0 0,-1-1-1 0 0,25-4 1 0 0,-7 1-256 0 0,155-24-1530 0 0,-184 27 1113 0 0,18-3-3933 0 0,-16 3 1286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78 512 0 0,'-5'-5'1345'0'0,"0"0"-1"0"0,0-1 1 0 0,1 1-1 0 0,0-1 1 0 0,0 0-1 0 0,0-1 1 0 0,1 1-1 0 0,0 0 1 0 0,0-1-1 0 0,-2-10 1 0 0,5 17-1315 0 0,0 0 0 0 0,0 0 0 0 0,0 0 0 0 0,0 0 0 0 0,0 0 0 0 0,0 0 0 0 0,0 0 0 0 0,0 0 0 0 0,0 0 1 0 0,0 0-1 0 0,0 0 0 0 0,0 0 0 0 0,0 0 0 0 0,0 0 0 0 0,0 0 0 0 0,0 0 0 0 0,0 0 0 0 0,1 0 0 0 0,-1 0 0 0 0,0 0 0 0 0,0 0 0 0 0,0 0 0 0 0,0 0 0 0 0,0 0 0 0 0,0 0 1 0 0,0 0-1 0 0,0 0 0 0 0,0 0 0 0 0,0 0 0 0 0,0 0 0 0 0,0 0 0 0 0,0 0 0 0 0,0 0 0 0 0,0 0 0 0 0,0 0 0 0 0,0 0 0 0 0,0 0 0 0 0,0 0 0 0 0,0 0 0 0 0,0 0 0 0 0,0-1 0 0 0,0 1 1 0 0,0 0-1 0 0,0 0 0 0 0,0 0 0 0 0,0 0 0 0 0,0 0 0 0 0,0 0 0 0 0,0 0 0 0 0,0 0 0 0 0,0 0 0 0 0,0 0 0 0 0,0 0 0 0 0,0 0 0 0 0,0 0 0 0 0,0 0 0 0 0,0 0 0 0 0,0 0 0 0 0,0 0 1 0 0,0 0-1 0 0,0 0 0 0 0,0-1 0 0 0,0 1 0 0 0,0 0 0 0 0,0 0 0 0 0,0 0 0 0 0,0 0 0 0 0,0 0 0 0 0,5 5 601 0 0,3 8-298 0 0,-5-2-143 0 0,-1 1 1 0 0,0 0-1 0 0,0 0 0 0 0,-1 0 0 0 0,-1 13 1 0 0,0-12-8 0 0,0 0 0 0 0,1 0 0 0 0,0-1 1 0 0,5 16-1 0 0,-5-25-182 0 0,0 0-1 0 0,0 0 1 0 0,1 0 0 0 0,-1 0 0 0 0,1 0 0 0 0,0 0 0 0 0,0 0-1 0 0,0-1 1 0 0,0 1 0 0 0,0-1 0 0 0,0 0 0 0 0,1 1 0 0 0,0-1 0 0 0,-1 0-1 0 0,1 0 1 0 0,0-1 0 0 0,0 1 0 0 0,0 0 0 0 0,0-1 0 0 0,0 0-1 0 0,0 0 1 0 0,0 0 0 0 0,0 0 0 0 0,1 0 0 0 0,-1-1 0 0 0,0 1 0 0 0,5-1-1 0 0,8 0-237 0 0,0 0-1 0 0,0-1 0 0 0,0-1 0 0 0,20-4 1 0 0,-29 4 19 0 0,71-11-3468 0 0,0 2-3744 0 0,-61 8 5972 0 0</inkml:trace>
</inkml:ink>
</file>

<file path=ppt/ink/ink6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4.6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96 1592 0 0,'-12'3'3810'0'0,"12"-3"-3556"0"0,-1 0 1 0 0,1 0-1 0 0,0 0 0 0 0,-1 0 1 0 0,1 0-1 0 0,0 0 1 0 0,-1 0-1 0 0,1 1 0 0 0,0-1 1 0 0,-1 0-1 0 0,1 0 1 0 0,0 0-1 0 0,-1 0 1 0 0,1 0-1 0 0,-1-1 0 0 0,1 1 1 0 0,0 0-1 0 0,-1 0 1 0 0,1 0-1 0 0,0 0 0 0 0,-1 0 1 0 0,1 0-1 0 0,0-1 1 0 0,0 1-1 0 0,-1 0 1 0 0,1 0-1 0 0,-1-1 0 0 0,3 0-5 0 0,0 0-1 0 0,0 1 1 0 0,0-1-1 0 0,0 0 1 0 0,0 1-1 0 0,0-1 1 0 0,5 0-1 0 0,-4 1 25 0 0,97-19 1067 0 0,31-7-1373 0 0,-63 9-75 0 0,25-7-1221 0 0,-78 22-481 0 0,0 1-1 0 0,25 0 1 0 0,-20 2-101 0 0</inkml:trace>
</inkml:ink>
</file>

<file path=ppt/ink/ink6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45.4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1 512 0 0,'0'0'15'0'0,"-5"0"1067"0"0,0 0 0 0 0,1 0-1 0 0,-1 0 1 0 0,1 1 0 0 0,-1 0 0 0 0,-7 2 0 0 0,11-3-869 0 0,0 1 1 0 0,0 0-1 0 0,-1-1 1 0 0,1 1-1 0 0,0 0 1 0 0,0 0-1 0 0,0 0 1 0 0,0 0-1 0 0,0 0 1 0 0,0 0-1 0 0,0 0 1 0 0,0 0-1 0 0,1 1 1 0 0,-1-1-1 0 0,0 0 1 0 0,1 1-1 0 0,-1-1 1 0 0,1 0-1 0 0,-1 1 1 0 0,1-1-1 0 0,0 0 1 0 0,-1 1-1 0 0,1-1 1 0 0,0 1-1 0 0,0 1 1 0 0,0 7 122 0 0,0-1 0 0 0,0 1 0 0 0,1-1 0 0 0,1 1 0 0 0,0-1-1 0 0,0 1 1 0 0,0-1 0 0 0,7 14 0 0 0,5 7 876 0 0,20 33 0 0 0,-8-15-336 0 0,-4-9-462 0 0,-13-25-242 0 0,-1 0 1 0 0,0 1-1 0 0,-2-1 0 0 0,1 1 1 0 0,7 32-1 0 0,-13-42-108 0 0,0 0-1 0 0,-1 1 1 0 0,0-1 0 0 0,0 0 0 0 0,0 1 0 0 0,-1-1-1 0 0,-1 10 1 0 0,1-14-47 0 0,1 1-1 0 0,-1-1 1 0 0,1 1-1 0 0,-1-1 1 0 0,1 0-1 0 0,-1 1 1 0 0,0-1-1 0 0,0 0 1 0 0,0 1 0 0 0,1-1-1 0 0,-1 0 1 0 0,-1 0-1 0 0,1 0 1 0 0,0 1-1 0 0,0-1 1 0 0,0-1-1 0 0,0 1 1 0 0,-1 0-1 0 0,1 0 1 0 0,-1 0-1 0 0,1-1 1 0 0,0 1 0 0 0,-1 0-1 0 0,1-1 1 0 0,-1 0-1 0 0,1 1 1 0 0,-1-1-1 0 0,1 0 1 0 0,-1 0-1 0 0,-2 0 1 0 0,2 0-14 0 0,0 0 0 0 0,0 0 0 0 0,0 0 1 0 0,0 0-1 0 0,0-1 0 0 0,0 1 0 0 0,0-1 0 0 0,0 0 1 0 0,1 1-1 0 0,-1-1 0 0 0,0 0 0 0 0,0 0 0 0 0,-2-2 1 0 0,3 2-6 0 0,1 1 1 0 0,-1-1-1 0 0,0 0 0 0 0,1 1 1 0 0,-1-1-1 0 0,1 0 1 0 0,-1 0-1 0 0,1 0 1 0 0,-1 1-1 0 0,1-1 0 0 0,0 0 1 0 0,-1 0-1 0 0,1 0 1 0 0,0 0-1 0 0,0 0 1 0 0,0 0-1 0 0,0 0 1 0 0,0 0-1 0 0,0 1 0 0 0,0-1 1 0 0,0 0-1 0 0,0 0 1 0 0,0 0-1 0 0,0 0 1 0 0,0 0-1 0 0,1 0 0 0 0,-1 0 1 0 0,0 0-1 0 0,1 1 1 0 0,-1-1-1 0 0,1 0 1 0 0,0-1-1 0 0,3-4-17 0 0,0 0-1 0 0,0 1 1 0 0,0-1 0 0 0,1 1-1 0 0,0 0 1 0 0,6-5 0 0 0,37-27-120 0 0,-26 22 93 0 0,-11 6 7 0 0,21-14-137 0 0,57-34 0 0 0,-78 52 173 0 0,0-1 0 0 0,0 2 0 0 0,0 0 0 0 0,1 0-1 0 0,-1 1 1 0 0,1 0 0 0 0,0 1 0 0 0,0 0 0 0 0,0 1 0 0 0,12 1 0 0 0,-20 0 7 0 0,0 0 0 0 0,1 1 0 0 0,-1-1 0 0 0,0 1 0 0 0,0 0 1 0 0,0 1-1 0 0,0-1 0 0 0,0 1 0 0 0,0-1 0 0 0,-1 1 0 0 0,1 1 0 0 0,0-1 1 0 0,-1 0-1 0 0,0 1 0 0 0,1-1 0 0 0,-1 1 0 0 0,0 0 0 0 0,-1 0 1 0 0,1 1-1 0 0,0-1 0 0 0,-1 0 0 0 0,0 1 0 0 0,1 0 0 0 0,-2-1 0 0 0,1 1 1 0 0,2 5-1 0 0,-2-3 14 0 0,-1 0 1 0 0,1 0-1 0 0,-1 0 1 0 0,0 0-1 0 0,-1 0 1 0 0,1 0-1 0 0,-1 1 1 0 0,-1-1-1 0 0,1 0 1 0 0,-1 0-1 0 0,0 0 1 0 0,0 0-1 0 0,-1 0 1 0 0,0 0 0 0 0,0 0-1 0 0,0-1 1 0 0,-5 10-1 0 0,-2-2 6 0 0,0-1 0 0 0,0 0 0 0 0,-1 0 1 0 0,-1-1-1 0 0,0 0 0 0 0,-23 17 0 0 0,16-15-34 0 0,0-2 0 0 0,-1 0 1 0 0,0 0-1 0 0,-28 9 0 0 0,33-15-120 0 0,0 0-1 0 0,0-2 1 0 0,-1 0 0 0 0,0 0-1 0 0,1-1 1 0 0,-1-1 0 0 0,-19-1-1 0 0,32 0-79 0 0,0 0-1 0 0,0-1 1 0 0,0 1-1 0 0,0 0 1 0 0,0-1-1 0 0,-1 1 1 0 0,1-1-1 0 0,0 0 1 0 0,0 0-1 0 0,0 0 1 0 0,1 0-1 0 0,-4-2 1 0 0,4 2-297 0 0,0 0 0 0 0,0 0 0 0 0,0 0 0 0 0,0 0 0 0 0,0-1 0 0 0,0 1 1 0 0,0 0-1 0 0,0 0 0 0 0,1-1 0 0 0,-1 1 0 0 0,1-1 0 0 0,-1-1 0 0 0,-2-10-2204 0 0</inkml:trace>
</inkml:ink>
</file>

<file path=ppt/ink/ink6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56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61 192 512 0 0,'-4'0'1702'0'0,"0"1"0"0"0,0-1-1 0 0,-1 1 1 0 0,-6 3 0 0 0,7-3-304 0 0,0 0-1 0 0,0 0 1 0 0,0 0 0 0 0,-7 0 0 0 0,10-1-1343 0 0,1 0 1 0 0,0 0-1 0 0,0 1 0 0 0,0-1 1 0 0,0 0-1 0 0,-1 0 0 0 0,1 0 1 0 0,0 0-1 0 0,0 0 0 0 0,0 0 1 0 0,0 0-1 0 0,-1 0 0 0 0,1 0 1 0 0,0-1-1 0 0,0 1 0 0 0,0 0 1 0 0,0 0-1 0 0,0 0 0 0 0,-1 0 1 0 0,1 0-1 0 0,0 0 0 0 0,0 0 0 0 0,0 0 1 0 0,0 0-1 0 0,0 0 0 0 0,-1-1 1 0 0,1 1-1 0 0,0 0 0 0 0,0 0 1 0 0,0 0-1 0 0,0 0 0 0 0,0 0 1 0 0,0 0-1 0 0,0-1 0 0 0,0 1 1 0 0,-1 0-1 0 0,1 0 0 0 0,0 0 1 0 0,0 0-1 0 0,0-1 0 0 0,0 1 1 0 0,0 0-1 0 0,5-8 989 0 0,9-5-470 0 0,49-36 343 0 0,41-34-479 0 0,-97 77-408 0 0,25-21 84 0 0,-30 26-97 0 0,1-1 0 0 0,-1 1 0 0 0,0-1 0 0 0,1 1 0 0 0,-1 0 1 0 0,1 0-1 0 0,0 0 0 0 0,-1 0 0 0 0,1 0 0 0 0,0 0 0 0 0,3 1 0 0 0,-5 0-7 0 0,0 0-1 0 0,0 0 1 0 0,-1 1 0 0 0,1-1-1 0 0,0 1 1 0 0,0-1-1 0 0,-1 1 1 0 0,1-1 0 0 0,0 1-1 0 0,-1-1 1 0 0,1 1-1 0 0,-1-1 1 0 0,1 1 0 0 0,-1 0-1 0 0,1-1 1 0 0,-1 1-1 0 0,1 0 1 0 0,-1 0 0 0 0,1-1-1 0 0,-1 1 1 0 0,0 0-1 0 0,0 0 1 0 0,1 0 0 0 0,-1 0-1 0 0,0-1 1 0 0,0 1-1 0 0,0 0 1 0 0,0 0-1 0 0,0 1 1 0 0,1 33 120 0 0,-1-29-94 0 0,0 13-13 0 0,2 67 370 0 0,-1-72-298 0 0,1 1 0 0 0,0 0 0 0 0,8 23 0 0 0,-8-32-84 0 0,0 0 0 0 0,0-1 1 0 0,1 1-1 0 0,0-1 0 0 0,0 1 0 0 0,1-1 1 0 0,-1 0-1 0 0,1 0 0 0 0,0-1 0 0 0,0 1 1 0 0,1-1-1 0 0,0 0 0 0 0,-1 0 0 0 0,1 0 1 0 0,0-1-1 0 0,7 4 0 0 0,-5-4-72 0 0,-1-1-1 0 0,1 1 1 0 0,-1-1 0 0 0,1-1-1 0 0,0 1 1 0 0,0-1-1 0 0,0 0 1 0 0,-1-1 0 0 0,1 1-1 0 0,0-1 1 0 0,0-1 0 0 0,0 1-1 0 0,0-1 1 0 0,8-2-1 0 0,-6 0-332 0 0,7 0-783 0 0,-1-1 0 0 0,19-8 0 0 0,-28 9-361 0 0,0 0 0 0 0,0 0 0 0 0,-1-1 0 0 0,11-8 0 0 0,-3 1-2453 0 0</inkml:trace>
</inkml:ink>
</file>

<file path=ppt/ink/ink6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56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364 1 1976 0 0,'-16'3'3199'0'0,"0"1"0"0"0,-23 9 0 0 0,20-5-292 0 0,-27 16 0 0 0,15-4-406 0 0,-56 46 1 0 0,69-50-2324 0 0,-26 34 0 0 0,26-30-597 0 0,1 4-2143 0 0,8-5-3663 0 0,6-11 2871 0 0</inkml:trace>
</inkml:ink>
</file>

<file path=ppt/ink/ink6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57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22 512 0 0,'0'-1'408'0'0,"0"0"0"0"0,0 0 0 0 0,0-1-1 0 0,0 1 1 0 0,0 0 0 0 0,-1 0 0 0 0,1 0 0 0 0,0 0 0 0 0,-1 0-1 0 0,1 0 1 0 0,-1 0 0 0 0,0 0 0 0 0,1 0 0 0 0,-1 0 0 0 0,0 0-1 0 0,1 0 1 0 0,-2-1 0 0 0,2 2-198 0 0,-1 0 0 0 0,1 0 0 0 0,0-1 0 0 0,-1 1 0 0 0,1 0 0 0 0,0 0 1 0 0,0 0-1 0 0,-1 0 0 0 0,1 0 0 0 0,0 0 0 0 0,-1-1 0 0 0,1 1 0 0 0,0 0 0 0 0,-1 0 0 0 0,1 0 0 0 0,0 0 0 0 0,-1 0 0 0 0,1 0 0 0 0,0 0 1 0 0,-1 0-1 0 0,1 1 0 0 0,0-1 0 0 0,-1 0 0 0 0,0 0-77 0 0,1 1-1 0 0,-1-1 1 0 0,0 1 0 0 0,1-1-1 0 0,-1 1 1 0 0,1-1 0 0 0,-1 1-1 0 0,1-1 1 0 0,0 1 0 0 0,-1 0-1 0 0,1-1 1 0 0,-1 1 0 0 0,1 0 0 0 0,0-1-1 0 0,-1 2 1 0 0,1-1-38 0 0,-1 1 0 0 0,1 0 0 0 0,0 0 0 0 0,0-1 0 0 0,0 1 0 0 0,0 0 0 0 0,0-1 0 0 0,0 1-1 0 0,0 0 1 0 0,0 0 0 0 0,0-1 0 0 0,1 1 0 0 0,-1 0 0 0 0,1-1 0 0 0,0 1 0 0 0,-1 0 0 0 0,1-1 0 0 0,0 1 0 0 0,0-1 0 0 0,0 1 0 0 0,0-1 0 0 0,0 0 0 0 0,0 1 0 0 0,0-1 0 0 0,0 0 0 0 0,3 2 0 0 0,1 1 10 0 0,0 0 0 0 0,0-1 0 0 0,0 0 1 0 0,0 0-1 0 0,0 0 0 0 0,10 3 1 0 0,2 0-34 0 0,0-2 0 0 0,1 0 0 0 0,0 0-1 0 0,-1-2 1 0 0,1 0 0 0 0,0-1 0 0 0,20-2 0 0 0,-8-2-73 0 0,-1-1-1 0 0,0-1 1 0 0,45-14-1 0 0,-57 13 29 0 0,0 1 0 0 0,0 1 0 0 0,1 1 0 0 0,34-3 0 0 0,-52 6-27 0 0,0 0 0 0 0,1 0 0 0 0,-1 0 0 0 0,0 0 0 0 0,0 0 0 0 0,0 0 0 0 0,0 0 0 0 0,1 0 0 0 0,-1 0 0 0 0,0 0 0 0 0,0 0 0 0 0,0 0 0 0 0,1 0 0 0 0,-1 0 0 0 0,0 0 0 0 0,0 0 1 0 0,0 0-1 0 0,1 0 0 0 0,-1 0 0 0 0,0 0 0 0 0,0 0 0 0 0,0 0 0 0 0,1 0 0 0 0,-1 0 0 0 0,0 0 0 0 0,0 0 0 0 0,0 0 0 0 0,1 1 0 0 0,-1-1 0 0 0,0 0 0 0 0,0 0 0 0 0,0 0 0 0 0,0 0 0 0 0,0 0 0 0 0,0 1 0 0 0,1-1 0 0 0,-1 0 1 0 0,0 0-1 0 0,0 0 0 0 0,0 1 0 0 0,0-1 0 0 0,0 0 0 0 0,0 0 0 0 0,0 0 0 0 0,0 1 0 0 0,0-1 0 0 0,0 0 0 0 0,0 0 0 0 0,0 0 0 0 0,0 1 0 0 0,0-1 16 0 0,0 1 0 0 0,-1-1 0 0 0,1 1 0 0 0,-1-1 0 0 0,1 0 0 0 0,-1 1 0 0 0,1-1 0 0 0,-1 1 0 0 0,1-1 0 0 0,-1 0-1 0 0,1 0 1 0 0,-1 1 0 0 0,1-1 0 0 0,-1 0 0 0 0,0 1 0 0 0,-57 18 474 0 0,41-12-438 0 0,-75 36 277 0 0,52-23-264 0 0,35-18-65 0 0,-30 15 246 0 0,-58 37 0 0 0,83-48-205 0 0,1 2-1 0 0,0-1 1 0 0,0 1-1 0 0,0 1 1 0 0,1-1-1 0 0,0 1 1 0 0,1 1-1 0 0,0 0 1 0 0,1 0-1 0 0,-7 12 1 0 0,12-19-58 0 0,0-1 1 0 0,0 1-1 0 0,0-1 0 0 0,0 1 1 0 0,1 0-1 0 0,-1-1 1 0 0,1 1-1 0 0,0 0 0 0 0,0-1 1 0 0,0 1-1 0 0,0 0 0 0 0,1 2 1 0 0,-1-4-26 0 0,0 0 0 0 0,0 0 0 0 0,1 0 0 0 0,-1 0-1 0 0,0-1 1 0 0,1 1 0 0 0,-1 0 0 0 0,1 0 0 0 0,-1 0 0 0 0,1-1 0 0 0,0 1 0 0 0,-1 0 0 0 0,1-1 0 0 0,-1 1 0 0 0,1 0 0 0 0,0-1-1 0 0,0 1 1 0 0,-1-1 0 0 0,1 1 0 0 0,0-1 0 0 0,0 0 0 0 0,0 1 0 0 0,0-1 0 0 0,0 0 0 0 0,-1 1 0 0 0,1-1 0 0 0,0 0 0 0 0,0 0-1 0 0,0 0 1 0 0,0 0 0 0 0,0 0 0 0 0,0 0 0 0 0,0 0 0 0 0,0 0 0 0 0,0 0 0 0 0,-1 0 0 0 0,3-1 0 0 0,9-2-3249 0 0,24-9 0 0 0,-20 6 1736 0 0</inkml:trace>
</inkml:ink>
</file>

<file path=ppt/ink/ink6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57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424 11 1488 0 0,'0'0'351'0'0,"0"-1"0"0"0,0 1-1 0 0,0-1 1 0 0,0 1-1 0 0,0 0 1 0 0,0-1 0 0 0,0 1-1 0 0,0-1 1 0 0,-1 1-1 0 0,1-1 1 0 0,0 1 0 0 0,0 0-1 0 0,0-1 1 0 0,-1 1 0 0 0,1 0-1 0 0,0-1 1 0 0,-1 1-1 0 0,1 0 1 0 0,0-1 0 0 0,-1 1-1 0 0,1 0 1 0 0,0-1-1 0 0,-1 1 1 0 0,1 0 0 0 0,-1 0-1 0 0,1 0 1 0 0,0-1 0 0 0,-1 1-1 0 0,1 0 1 0 0,-1 0-1 0 0,0 0 1 0 0,-14 10 2405 0 0,15-9-2826 0 0,-30 24 817 0 0,0 0-1 0 0,-1-2 1 0 0,-1-1-1 0 0,-63 32 1 0 0,70-43-661 0 0,-53 26 247 0 0,68-32-316 0 0,1 1 0 0 0,-1 0 1 0 0,1 1-1 0 0,0 0 0 0 0,-10 11 1 0 0,18-17-24 0 0,0 0 1 0 0,0 0 0 0 0,0 0 0 0 0,0 1-1 0 0,0-1 1 0 0,0 0 0 0 0,0 0 0 0 0,0 0 0 0 0,1 1-1 0 0,-1-1 1 0 0,1 0 0 0 0,-1 1 0 0 0,1-1 0 0 0,-1 1-1 0 0,1-1 1 0 0,0 1 0 0 0,0-1 0 0 0,0 0 0 0 0,0 1-1 0 0,0-1 1 0 0,0 4 0 0 0,1-4-49 0 0,-1-1 1 0 0,1 1-1 0 0,0 0 0 0 0,-1 0 0 0 0,1 0 1 0 0,0 0-1 0 0,0-1 0 0 0,-1 1 1 0 0,1 0-1 0 0,0-1 0 0 0,0 1 1 0 0,0-1-1 0 0,0 1 0 0 0,0-1 0 0 0,0 1 1 0 0,0-1-1 0 0,0 0 0 0 0,0 1 1 0 0,0-1-1 0 0,0 0 0 0 0,0 0 0 0 0,0 0 1 0 0,0 0-1 0 0,0 0 0 0 0,0 0 1 0 0,1 0-1 0 0,-1 0 0 0 0,0 0 1 0 0,2-1-1 0 0,31-7-3564 0 0,-16 3 1979 0 0</inkml:trace>
</inkml:ink>
</file>

<file path=ppt/ink/ink6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1:58.2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164 100 1168 0 0,'-2'-1'564'0'0,"0"-1"-1"0"0,0 0 1 0 0,0 1-1 0 0,0-1 1 0 0,-1 1-1 0 0,1 0 1 0 0,-1 0-1 0 0,1 0 1 0 0,0 0-1 0 0,-1 0 1 0 0,0 1-1 0 0,1-1 1 0 0,-1 1-1 0 0,1 0 1 0 0,-1-1 0 0 0,0 1-1 0 0,1 0 1 0 0,-6 1-1 0 0,4 0-169 0 0,1 0 0 0 0,0 1-1 0 0,-1-1 1 0 0,1 1 0 0 0,0-1 0 0 0,0 1 0 0 0,0 0-1 0 0,0 0 1 0 0,0 1 0 0 0,0-1 0 0 0,1 1-1 0 0,-4 3 1 0 0,-2 3 91 0 0,1 1-1 0 0,0 0 1 0 0,1 1-1 0 0,0-1 1 0 0,1 1-1 0 0,-8 24 1 0 0,9-23-263 0 0,0 1 0 0 0,1 1 1 0 0,1-1-1 0 0,0 0 0 0 0,1 1 1 0 0,0-1-1 0 0,1 1 0 0 0,2 15 1 0 0,-1-21-183 0 0,0 0 0 0 0,1 0 0 0 0,0-1 1 0 0,1 1-1 0 0,0-1 0 0 0,0 0 1 0 0,0 1-1 0 0,1-1 0 0 0,0-1 1 0 0,0 1-1 0 0,1 0 0 0 0,0-1 1 0 0,0 0-1 0 0,1 0 0 0 0,7 6 1 0 0,-1-3-57 0 0,0-1 0 0 0,1 0 1 0 0,1 0-1 0 0,-1-1 0 0 0,1-1 1 0 0,0 0-1 0 0,1-1 0 0 0,-1-1 1 0 0,1 0-1 0 0,0-1 0 0 0,22 2 1 0 0,-21-4-66 0 0,1 0 0 0 0,-1-1-1 0 0,1 0 1 0 0,0-2 0 0 0,-1 0 0 0 0,1-1 0 0 0,-1 0 0 0 0,0-1 0 0 0,0-1 0 0 0,20-9-1 0 0,-29 10 24 0 0,1 1-1 0 0,-1-1 0 0 0,0-1 0 0 0,0 0 1 0 0,0 0-1 0 0,-1 0 0 0 0,1-1 0 0 0,-1 0 1 0 0,-1 0-1 0 0,1 0 0 0 0,-1-1 1 0 0,0 0-1 0 0,0 0 0 0 0,-1 0 0 0 0,0 0 1 0 0,-1-1-1 0 0,1 0 0 0 0,-1 1 0 0 0,-1-1 1 0 0,1-1-1 0 0,-1 1 0 0 0,-1 0 0 0 0,1-13 1 0 0,-1 1 50 0 0,0 0 1 0 0,-2 0 0 0 0,-1 0-1 0 0,-7-36 1 0 0,5 41 6 0 0,0 1-1 0 0,0 0 1 0 0,-2 0-1 0 0,1 0 1 0 0,-2 0 0 0 0,0 1-1 0 0,-10-14 1 0 0,12 21-17 0 0,0 0-1 0 0,0 0 1 0 0,-1 0 0 0 0,0 1 0 0 0,0 0 0 0 0,0 0 0 0 0,0 1-1 0 0,-1 0 1 0 0,0 0 0 0 0,0 0 0 0 0,0 1 0 0 0,0 0 0 0 0,-9-3-1 0 0,5 4 118 0 0,1-1 1 0 0,-1 2-1 0 0,0-1 0 0 0,1 2 0 0 0,-1-1 0 0 0,0 1 0 0 0,0 1 0 0 0,1 0 0 0 0,-13 3 0 0 0,11-1-331 0 0,-1 0-1 0 0,2 1 1 0 0,-1 0 0 0 0,0 1-1 0 0,1 1 1 0 0,0-1 0 0 0,-18 14 0 0 0,21-14-568 0 0,1 1 0 0 0,0 1 0 0 0,0-1 0 0 0,0 1 0 0 0,1 0 0 0 0,0 1 0 0 0,1-1 0 0 0,-1 1 0 0 0,1 0 0 0 0,-5 13 0 0 0,1 4-1754 0 0</inkml:trace>
</inkml:ink>
</file>

<file path=ppt/ink/ink6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1761 512 0 0,'-8'0'1245'0'0,"-1"1"-1"0"0,-16 3 1 0 0,-16 8 6260 0 0,19-5 1760 0 0,25-8-9080 0 0,1-1-1 0 0,0 0 0 0 0,-1 0 0 0 0,1 0 0 0 0,-1 0 0 0 0,0 0 0 0 0,5-5 0 0 0,-3 2-129 0 0,1 0 0 0 0,-1 0 0 0 0,1 0 0 0 0,0 1 0 0 0,0-1 1 0 0,1 2-1 0 0,-1-1 0 0 0,12-4 0 0 0,-8 3 80 0 0,0-1-52 0 0,-7 4-66 0 0,-1 0 0 0 0,1 1-1 0 0,-1-1 1 0 0,1 1-1 0 0,0 0 1 0 0,5-2 0 0 0,-7 3-25 0 0,-5 0 12 0 0,0 1 1 0 0,0 0 0 0 0,0 0-1 0 0,0 0 1 0 0,1 0 0 0 0,-8 4 0 0 0,-4 2 11 0 0,5-3 22 0 0,-6 1 321 0 0,16-4-333 0 0,-1-1-1 0 0,1 0 0 0 0,-1 0 0 0 0,1 0 0 0 0,-1 0 0 0 0,1 1 1 0 0,-1-1-1 0 0,1 0 0 0 0,-1 0 0 0 0,1 1 0 0 0,0-1 0 0 0,-1 0 0 0 0,1 1 1 0 0,-1-1-1 0 0,1 1 0 0 0,0-1 0 0 0,-1 0 0 0 0,1 1 0 0 0,0-1 1 0 0,0 1-1 0 0,-1-1 0 0 0,1 1 0 0 0,0-1 0 0 0,0 1 0 0 0,0-1 1 0 0,0 1-1 0 0,0-1 0 0 0,-1 2 0 0 0,1-2-19 0 0,0 1 0 0 0,0 0 1 0 0,0 0-1 0 0,0-1 0 0 0,-1 1 0 0 0,1 0 0 0 0,0 0 1 0 0,0 0-1 0 0,1-1 0 0 0,-1 1 0 0 0,0 0 0 0 0,0 0 0 0 0,0 0 1 0 0,0-1-1 0 0,1 1 0 0 0,0 1 0 0 0,-1-2 3 0 0,1 0 0 0 0,0 0-1 0 0,0 1 1 0 0,0-1-1 0 0,0 0 1 0 0,-1 0 0 0 0,1 0-1 0 0,0-1 1 0 0,0 1 0 0 0,0 0-1 0 0,0 0 1 0 0,-1 0 0 0 0,1-1-1 0 0,0 1 1 0 0,0 0 0 0 0,-1-1-1 0 0,1 1 1 0 0,0 0 0 0 0,0-1-1 0 0,-1 1 1 0 0,1-1 0 0 0,0 1-1 0 0,-1-1 1 0 0,1 0-1 0 0,18-16 0 0 0,-1 1 44 0 0,1 1 0 0 0,22-15 0 0 0,-22 17 63 0 0,0 0 0 0 0,31-32-1 0 0,-13 5 118 0 0,2 1 0 0 0,1 3 0 0 0,57-41-1 0 0,-45 40-76 0 0,-27 18-87 0 0,32-18 0 0 0,5 1 27 0 0,0-4-1 0 0,-3-1 1 0 0,63-58 0 0 0,20-21 10 0 0,-34 29 34 0 0,-53 48-20 0 0,61-37 1 0 0,-55 40-63 0 0,-14 4-16 0 0,-2-1 1 0 0,63-68-1 0 0,-71 68 0 0 0,2 2 9 0 0,1 2 0 0 0,51-32 0 0 0,-24 18 34 0 0,42-23 37 0 0,-48 34 11 0 0,-43 26-94 0 0,0-1-1 0 0,0 0 0 0 0,-1-1 0 0 0,21-19 1 0 0,-15 10-5 0 0,-15 14 29 0 0,0-1 0 0 0,12-13 1 0 0,-10 8-8 0 0,-6 9-38 0 0,0-1 0 0 0,0 0 1 0 0,-1 0-1 0 0,0 0 0 0 0,3-6 0 0 0,-4 9-11 0 0,-1 0-1 0 0,1 0 1 0 0,0 0-1 0 0,0 0 1 0 0,0 0-1 0 0,0 0 1 0 0,0 0-1 0 0,0 1 1 0 0,1-1 0 0 0,-1 1-1 0 0,5-3 1 0 0,9-7 19 0 0,-16 11-25 0 0,1 0-1 0 0,-1 0 0 0 0,0-1 1 0 0,0 1-1 0 0,1 0 0 0 0,-1 0 1 0 0,1-1-1 0 0,-1 1 0 0 0,0 0 1 0 0,1 0-1 0 0,-1 0 0 0 0,0-1 1 0 0,1 1-1 0 0,-1 0 0 0 0,1 0 1 0 0,-1 0-1 0 0,0 0 0 0 0,1 0 1 0 0,-1 0-1 0 0,1 0 0 0 0,-1 0 0 0 0,0 0 1 0 0,1 0-1 0 0,-1 0 0 0 0,1 0 1 0 0,-1 0-1 0 0,0 0 0 0 0,1 1 1 0 0,-1-1-1 0 0,1 0 0 0 0,-1 0 1 0 0,0 0-1 0 0,1 1 0 0 0,-1-1 1 0 0,0 0-1 0 0,1 0 0 0 0,-1 1 1 0 0,0-1-1 0 0,1 0 0 0 0,-1 1 1 0 0,0-1-1 0 0,1 1 0 0 0,7 5-2377 0 0,3 0-8288 0 0,-7-6 8435 0 0</inkml:trace>
</inkml:ink>
</file>

<file path=ppt/ink/ink6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114 625 512 0 0,'-6'-1'341'0'0,"1"0"0"0"0,0 0 0 0 0,0 0-1 0 0,0-1 1 0 0,-8-3 0 0 0,12 4-217 0 0,0 1 1 0 0,0 0-1 0 0,1-1 0 0 0,-1 1 1 0 0,0-1-1 0 0,1 0 0 0 0,-1 1 1 0 0,1-1-1 0 0,-1 1 0 0 0,1-1 1 0 0,-1 0-1 0 0,1 0 0 0 0,-1 1 1 0 0,1-1-1 0 0,-1 0 0 0 0,1 0 1 0 0,-1-1-1 0 0,1 1 37 0 0,0 0 0 0 0,0 0-1 0 0,0 0 1 0 0,1 0 0 0 0,-1-1 0 0 0,0 1-1 0 0,0 0 1 0 0,1 0 0 0 0,-1 0-1 0 0,0 0 1 0 0,1 0 0 0 0,-1 0 0 0 0,1 0-1 0 0,-1 0 1 0 0,1 0 0 0 0,0 0 0 0 0,0-1-1 0 0,2-5 3921 0 0,-14 14-1400 0 0,1-1-2206 0 0,-20 13 1391 0 0,28-18-1738 0 0,0 0 0 0 0,0 1 0 0 0,0 0 0 0 0,1-1-1 0 0,-1 1 1 0 0,0 0 0 0 0,1 0 0 0 0,-1 0 0 0 0,1 0 0 0 0,0 0 0 0 0,0 0-1 0 0,-2 4 1 0 0,3-6-85 0 0,0 1-1 0 0,0-1 1 0 0,0 1 0 0 0,0-1-1 0 0,-1 1 1 0 0,1-1-1 0 0,0 1 1 0 0,0-1-1 0 0,0 1 1 0 0,0 0 0 0 0,0-1-1 0 0,1 1 1 0 0,-1-1-1 0 0,0 1 1 0 0,0-1-1 0 0,0 1 1 0 0,0-1 0 0 0,1 1-1 0 0,-1-1 1 0 0,0 1-1 0 0,0-1 1 0 0,1 1 0 0 0,-1-1-1 0 0,0 1 1 0 0,1-1-1 0 0,-1 1 1 0 0,1-1-1 0 0,-1 0 1 0 0,1 1 0 0 0,-1-1-1 0 0,0 0 1 0 0,1 1-1 0 0,-1-1 1 0 0,1 0-1 0 0,-1 0 1 0 0,1 0 0 0 0,-1 1-1 0 0,1-1 1 0 0,0 0-1 0 0,-1 0 1 0 0,1 0-1 0 0,-1 0 1 0 0,1 0 0 0 0,0 0-1 0 0,5 0 360 0 0,-1 0 1 0 0,1 0-1 0 0,10-2 0 0 0,-3 0-62 0 0,71 2 724 0 0,-56-3-772 0 0,51-14-1 0 0,-19 3-39 0 0,194-53 682 0 0,-209 53-773 0 0,134-32 189 0 0,-120 32-241 0 0,106-21 170 0 0,67-17 27 0 0,3 0 10 0 0,-175 41-269 0 0,116-18 183 0 0,4-1-96 0 0,134-18-56 0 0,-141 23-13 0 0,-12-10-51 0 0,-102 20 2 0 0,227-57 97 0 0,-261 66-42 0 0,0-1 0 0 0,-1-2 1 0 0,0 0-1 0 0,33-18 1 0 0,-44 20-50 0 0,-8 5-51 0 0,-4 4-47 0 0,-21 11-289 0 0,-22 15-1922 0 0,0 0-7242 0 0,32-21 5485 0 0</inkml:trace>
</inkml:ink>
</file>

<file path=ppt/ink/ink6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167 120 512 0 0,'-5'-2'-175'0'0,"-12"-5"932"0"0,2 0 1 0 0,-21-11 0 0 0,31 15-273 0 0,1 0 1 0 0,0 0-1 0 0,0-1 1 0 0,0 1-1 0 0,0-1 1 0 0,1 0-1 0 0,-1 0 0 0 0,1 0 1 0 0,0 0-1 0 0,0-1 1 0 0,0 1-1 0 0,-1-6 1 0 0,3 9-340 0 0,-10-20 2209 0 0,10 20-2147 0 0,0 0 0 0 0,1 1 0 0 0,-1-1 0 0 0,0 0 0 0 0,0 1 0 0 0,1-1 1 0 0,-1 0-1 0 0,0 1 0 0 0,0-1 0 0 0,0 1 0 0 0,0 0 0 0 0,0-1 0 0 0,0 1 0 0 0,0 0 0 0 0,0 0 0 0 0,0-1 0 0 0,0 1 0 0 0,0 0 0 0 0,-1 0 0 0 0,-2 1-433 0 0,-4 2 4024 0 0,8-3-3719 0 0,0 0-1 0 0,0 0 0 0 0,0 0 0 0 0,-1 0 1 0 0,1 0-1 0 0,0 0 0 0 0,0 0 1 0 0,0 0-1 0 0,0 1 0 0 0,0-1 1 0 0,-1 0-1 0 0,1 0 0 0 0,0 0 0 0 0,0 0 1 0 0,0 0-1 0 0,0 0 0 0 0,0 1 1 0 0,0-1-1 0 0,0 0 0 0 0,0 0 1 0 0,-1 0-1 0 0,1 0 0 0 0,0 0 0 0 0,0 1 1 0 0,0-1-1 0 0,0 0 0 0 0,0 0 1 0 0,0 0-1 0 0,0 0 0 0 0,0 1 1 0 0,0-1-1 0 0,0 0 0 0 0,0 0 1 0 0,0 0-1 0 0,0 0 0 0 0,0 1 0 0 0,0-1 1 0 0,0 0-1 0 0,0 0 0 0 0,1 0 1 0 0,-1 0-1 0 0,0 1 0 0 0,0-1 1 0 0,0 0-1 0 0,0 0 0 0 0,0 0 0 0 0,0 0 1 0 0,0 0-1 0 0,0 1 0 0 0,1-1 1 0 0,-1 0-1 0 0,0 0 0 0 0,0 0 1 0 0,0 0-1 0 0,0 0 0 0 0,0 0 0 0 0,1 0 1 0 0,-1 0-1 0 0,0 0 0 0 0,0 0 1 0 0,0 1-1 0 0,1-1 0 0 0,12 6 389 0 0,-8-4-389 0 0,-1 0-1 0 0,0 0 0 0 0,1 0 1 0 0,-1 0-1 0 0,0 1 0 0 0,0 0 1 0 0,-1-1-1 0 0,1 2 0 0 0,-1-1 1 0 0,1 0-1 0 0,3 6 0 0 0,21 27 107 0 0,0-1 0 0 0,3-2 0 0 0,53 46 0 0 0,-41-39-52 0 0,51 58 1 0 0,-1 19 137 0 0,-78-98-231 0 0,1-1-1 0 0,1-1 1 0 0,0-1 0 0 0,35 26-1 0 0,86 44 110 0 0,-60-39-100 0 0,-40-23-41 0 0,71 48 98 0 0,-94-60-89 0 0,0 0 0 0 0,-1 1 0 0 0,-1 0 0 0 0,23 30 0 0 0,-22-22 1 0 0,-1 1 1 0 0,-1 0-1 0 0,-1 0 1 0 0,-1 1-1 0 0,11 39 1 0 0,-17-47-9 0 0,2 0 0 0 0,0 0 0 0 0,1 0 0 0 0,0-1 1 0 0,1 0-1 0 0,1 0 0 0 0,0-1 0 0 0,1 0 1 0 0,0-1-1 0 0,1 0 0 0 0,23 20 0 0 0,58 31 36 0 0,-49-35-9 0 0,68 56 128 0 0,-49-36-61 0 0,-55-43-86 0 0,0 0 1 0 0,1-1-1 0 0,-1 0 0 0 0,1 0 0 0 0,11 3 0 0 0,-5-2 16 0 0,34 15 211 0 0,-42-18-238 0 0,-1 1 0 0 0,0-1 0 0 0,0 1-1 0 0,1 0 1 0 0,-2 0 0 0 0,1 0 0 0 0,0 1-1 0 0,-1-1 1 0 0,1 1 0 0 0,-1 0 0 0 0,0 1-1 0 0,-1-1 1 0 0,1 1 0 0 0,-1 0 0 0 0,4 7-1 0 0,-4-6 5 0 0,-1 0 0 0 0,0 0-1 0 0,2 11 1 0 0,3 7-11 0 0,-6-20-1 0 0,1 0-1 0 0,-1 0 0 0 0,1-1 1 0 0,0 1-1 0 0,1-1 1 0 0,-1 1-1 0 0,1-1 0 0 0,-1 0 1 0 0,1 1-1 0 0,0-2 1 0 0,0 1-1 0 0,0 0 0 0 0,1 0 1 0 0,-1-1-1 0 0,1 0 1 0 0,4 3-1 0 0,5 0 15 0 0,0 1 0 0 0,0-2 0 0 0,20 5 0 0 0,-31-9-13 0 0,5 2 0 0 0,0 0 0 0 0,0 1-1 0 0,0 0 1 0 0,-1 0-1 0 0,1 0 1 0 0,-1 1 0 0 0,0-1-1 0 0,0 2 1 0 0,0-1-1 0 0,-1 1 1 0 0,1 0 0 0 0,-1 0-1 0 0,0 0 1 0 0,-1 1-1 0 0,1-1 1 0 0,-1 1 0 0 0,0 0-1 0 0,0 1 1 0 0,4 11-1 0 0,-4-7 4 0 0,1-1-1 0 0,-1 0 1 0 0,1 0-1 0 0,1-1 0 0 0,0 1 1 0 0,0-1-1 0 0,1-1 0 0 0,16 17 1 0 0,-22-25-4 0 0,-1 1 0 0 0,1 0 0 0 0,0 0 0 0 0,0-1 0 0 0,0 1 0 0 0,1-1 0 0 0,-1 1 0 0 0,0-1 0 0 0,0 1 0 0 0,0-1 0 0 0,0 1 0 0 0,0-1 0 0 0,1 0 0 0 0,-1 0 0 0 0,0 0 0 0 0,0 0 0 0 0,0 0 0 0 0,1 0 0 0 0,-1 0 0 0 0,0 0-1 0 0,2-1 1 0 0,-1 1-1 0 0,0-1 0 0 0,0 0 0 0 0,-1 0 0 0 0,1 0 0 0 0,0-1 0 0 0,-1 1 0 0 0,1 0 0 0 0,0-1 0 0 0,-1 1 0 0 0,0 0 0 0 0,3-4 0 0 0,1-4-50 0 0,1 1 0 0 0,-1-1 0 0 0,7-20 0 0 0,-11 27 27 0 0,4-13-148 0 0,5-26 0 0 0,-4 15-3129 0 0,3-1-8298 0 0,-7 21 6077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20 3433 0 0,'-21'-7'3440'0'0,"1"-1"3418"0"0,5 5-6490 0 0,6 1-208 0 0,4 2 584 0 0,7 3-552 0 0,1-1-192 0 0,0 1 104 0 0,3-2-152 0 0,3 3 104 0 0,2-4-64 0 0,3 4-64 0 0,2 1-424 0 0,3 2-784 0 0,-1 1 712 0 0,6 4-2153 0 0</inkml:trace>
</inkml:ink>
</file>

<file path=ppt/ink/ink6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155 151 512 0 0,'-1'0'191'0'0,"0"-1"1"0"0,1 1-1 0 0,-1 0 0 0 0,0-1 1 0 0,1 1-1 0 0,-1-1 0 0 0,1 1 1 0 0,-1-1-1 0 0,1 1 0 0 0,-1-1 1 0 0,1 0-1 0 0,-1 1 0 0 0,1-1 1 0 0,0 1-1 0 0,-1-1 0 0 0,1 0 1 0 0,0 0-1 0 0,0 1 0 0 0,-1-1 1 0 0,1 0-1 0 0,0 1 0 0 0,0-1 0 0 0,0 0 1 0 0,0-1-1 0 0,0 1 70 0 0,0 1-1 0 0,0-1 1 0 0,0 0 0 0 0,0 0-1 0 0,-1 0 1 0 0,1 1 0 0 0,0-1-1 0 0,0 0 1 0 0,-1 0-1 0 0,1 1 1 0 0,0-1 0 0 0,-1 0-1 0 0,1 1 1 0 0,-1-2 0 0 0,0 2-129 0 0,0-1-1 0 0,0 1 1 0 0,0-1 0 0 0,1 1 0 0 0,-1-1 0 0 0,0 1 0 0 0,0 0 0 0 0,0-1 0 0 0,0 1 0 0 0,0 0 0 0 0,0 0 0 0 0,0 0 0 0 0,0 0 0 0 0,0 0 0 0 0,0 0-1 0 0,-1 0 1 0 0,-19 3 563 0 0,9 0-158 0 0,1-1-71 0 0,0 0 0 0 0,0 1 0 0 0,1 1 0 0 0,-19 8 0 0 0,21-9-142 0 0,7-2-257 0 0,1-1 1 0 0,-1 0 0 0 0,0 0-1 0 0,1 1 1 0 0,-1-1 0 0 0,1 0 0 0 0,-1 1-1 0 0,0-1 1 0 0,1 0 0 0 0,-1 1-1 0 0,1-1 1 0 0,-1 1 0 0 0,1-1 0 0 0,0 1-1 0 0,-1-1 1 0 0,1 1 0 0 0,-1-1-1 0 0,1 1 1 0 0,0 0 0 0 0,-1 0 0 0 0,1-1-30 0 0,0 1 0 0 0,1-1 0 0 0,-1 0 1 0 0,0 0-1 0 0,0 1 0 0 0,1-1 1 0 0,-1 0-1 0 0,0 0 0 0 0,1 1 1 0 0,-1-1-1 0 0,0 0 0 0 0,1 0 1 0 0,-1 0-1 0 0,0 1 0 0 0,1-1 1 0 0,-1 0-1 0 0,0 0 0 0 0,1 0 1 0 0,-1 0-1 0 0,0 0 0 0 0,1 0 1 0 0,-1 0-1 0 0,1 0 0 0 0,-1 0 1 0 0,0 0-1 0 0,1 0 0 0 0,-1 0 1 0 0,0 0-1 0 0,1 0 0 0 0,-1 0 1 0 0,1 0-1 0 0,-1 0 0 0 0,0-1 1 0 0,1 1-1 0 0,89-10 2849 0 0,-88 9-2845 0 0,-1 1-1 0 0,0 0 1 0 0,0-1 0 0 0,0 1-1 0 0,1 0 1 0 0,-1 0-1 0 0,0 0 1 0 0,0 0 0 0 0,1 0-1 0 0,-1 0 1 0 0,0 0 0 0 0,0 0-1 0 0,1 1 1 0 0,-1-1-1 0 0,0 0 1 0 0,0 1 0 0 0,0-1-1 0 0,0 1 1 0 0,1-1 0 0 0,-1 1-1 0 0,0 0 1 0 0,0-1-1 0 0,1 2 1 0 0,3 1 100 0 0,0-1 0 0 0,-1-1 0 0 0,1 1 1 0 0,0-1-1 0 0,0 0 0 0 0,7 1 0 0 0,15 1 285 0 0,1-1 1 0 0,41-3 0 0 0,3 0 63 0 0,567-19 1173 0 0,-401 7-1341 0 0,250-18 74 0 0,-212 13-202 0 0,-102 12 79 0 0,280 24 0 0 0,-222 0-131 0 0,-166-16-114 0 0,100-10 0 0 0,39-20 81 0 0,-183 24-86 0 0,181-27 173 0 0,-201 31-43 0 0,-3 0-44 0 0,-9 0-2 0 0,-48 4-395 0 0,57-4 261 0 0,2-1-8 0 0,0 0 28 0 0,0 0 0 0 0,1 0 0 0 0,-1 0 1 0 0,0 0-1 0 0,0 1 0 0 0,0-1 0 0 0,0 0 0 0 0,1 1 0 0 0,-1-1 1 0 0,3 0-1 0 0,-1-1-16 0 0,26-17-79 0 0,-25 16-378 0 0,1 0 0 0 0,-1-1-1 0 0,1 1 1 0 0,0 1-1 0 0,0-1 1 0 0,0 1 0 0 0,9-3-1 0 0,-7 4-4880 0 0,-2 1 3351 0 0</inkml:trace>
</inkml:ink>
</file>

<file path=ppt/ink/ink6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0 512 0 0,'-7'2'-34'0'0,"1"0"-1"0"0,-1 0 0 0 0,0 0 1 0 0,1 1-1 0 0,-1 0 1 0 0,1 0-1 0 0,0 1 1 0 0,0 0-1 0 0,0 0 0 0 0,1 0 1 0 0,-1 1-1 0 0,-4 5 1 0 0,4-4 29 0 0,0 1 1 0 0,1 0-1 0 0,0 0 1 0 0,-7 14-1 0 0,10-18 3 0 0,1 0 0 0 0,0 0 0 0 0,0 0 0 0 0,0 0 0 0 0,0 0 0 0 0,0 1 0 0 0,1-1 0 0 0,-1 0 0 0 0,1 0 0 0 0,0 1 0 0 0,0-1 0 0 0,0 0 0 0 0,1 1 0 0 0,-1-1 0 0 0,2 5 0 0 0,-1-5 2 0 0</inkml:trace>
</inkml:ink>
</file>

<file path=ppt/ink/ink6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165 16 8 0 0,'-1'0'81'0'0,"-1"-1"332"0"0,0 1 0 0 0,1-1 0 0 0,-1 1 0 0 0,1-1 0 0 0,-1 0 0 0 0,1 0 0 0 0,-1 0 0 0 0,1 0 0 0 0,-1 0 0 0 0,1 0 0 0 0,0 0 0 0 0,0 0 0 0 0,0 0 0 0 0,-2-2 2220 0 0,-8 3-1238 0 0,-18 11 47 0 0,-42 12 0 0 0,70-22-1345 0 0,0-1-1 0 0,-1 1 1 0 0,1-1 0 0 0,0 0 0 0 0,0 0 0 0 0,-1 0 0 0 0,1 0 0 0 0,0 1-1 0 0,0-2 1 0 0,0 1 0 0 0,-1 0 0 0 0,1 0 0 0 0,0 0 0 0 0,0-1 0 0 0,-1 1-1 0 0,1 0 1 0 0,0-1 0 0 0,0 1 0 0 0,0-1 0 0 0,0 1 0 0 0,0-1 0 0 0,0 0-1 0 0,-2-1 1 0 0,3 2 101 0 0,13-8 1507 0 0,-9 7-1562 0 0,1 0-1 0 0,-1 1 0 0 0,1 0 1 0 0,-1 0-1 0 0,1 0 0 0 0,-1 1 1 0 0,1 0-1 0 0,-1-1 0 0 0,8 4 1 0 0,11 0 430 0 0,142 22 1282 0 0,34 11-872 0 0,-134-23-635 0 0,96 11 1 0 0,-44-13 228 0 0,46 2 1 0 0,170 10 42 0 0,-245-17-453 0 0,231 29 93 0 0,-209-26-227 0 0,124 28-1 0 0,-120-7-26 0 0,8 3-9 0 0,189 48 5 0 0,-113-27 19 0 0,-114-37-37 0 0,125 9 1 0 0,36 7 99 0 0,-153-19-77 0 0,-22-4 67 0 0,-69-11-73 0 0,0 0-1 0 0,-1 0 0 0 0,1 0 0 0 0,-1 0 0 0 0,1 0 1 0 0,0 0-1 0 0,-1 0 0 0 0,1 1 0 0 0,-1-1 1 0 0,1 0-1 0 0,-1 0 0 0 0,1 1 0 0 0,0-1 1 0 0,-1 0-1 0 0,1 1 0 0 0,-1-1 0 0 0,1 1 0 0 0,-6 4-184 0 0,-19 0-329 0 0,3-5-8 0 0,7 1-416 0 0,0-1 0 0 0,0-1 0 0 0,-26-5 0 0 0,53 16-10912 0 0,-7-10 9796 0 0</inkml:trace>
</inkml:ink>
</file>

<file path=ppt/ink/ink6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203 72 512 0 0,'-1'-1'270'0'0,"0"-1"0"0"0,0 1 0 0 0,1-1 0 0 0,-1 0 0 0 0,0 0 0 0 0,1 1 0 0 0,-1-1 0 0 0,1 0 0 0 0,-1 0 0 0 0,1 0 0 0 0,0 0 0 0 0,0 1 0 0 0,0-1 0 0 0,0 0 0 0 0,0 0 0 0 0,0 0 0 0 0,0 0 0 0 0,1 0 0 0 0,0-3 0 0 0,1 2 620 0 0,-1-1 0 0 0,1 1 0 0 0,0 0 0 0 0,0-1 0 0 0,0 1 0 0 0,0 0 0 0 0,1 0 0 0 0,3-3 1008 0 0,-7 17 144 0 0,0-10-1951 0 0,1 1 1 0 0,0-1-1 0 0,-1 0 1 0 0,1 0-1 0 0,0 1 0 0 0,0-1 1 0 0,0 0-1 0 0,0 1 0 0 0,0-1 1 0 0,1 0-1 0 0,-1 1 0 0 0,0-1 1 0 0,1 0-1 0 0,0 2 1 0 0,6 17 395 0 0,0 0 0 0 0,-1 1 0 0 0,-1-1 0 0 0,4 38 0 0 0,-2 86-125 0 0,-6-99-220 0 0,-1-3-32 0 0,-1-1 0 0 0,-2 0 0 0 0,-15 68 0 0 0,-6 9 233 0 0,-10 47 169 0 0,8-45-319 0 0,-20 73-1 0 0,32-137-158 0 0,2 2-1 0 0,-7 77 1 0 0,9 119 83 0 0,6-167-42 0 0,1-49-19 0 0,3 42-1 0 0,1-68-24 0 0,-1 0 0 0 0,-1-1 0 0 0,0 1 1 0 0,0 0-1 0 0,-1-1 0 0 0,-4 14 0 0 0,5-23-26 0 0,0 0 1 0 0,0 0-1 0 0,0 0 1 0 0,-1 0-1 0 0,1 0 1 0 0,-1-1-1 0 0,1 1 1 0 0,-1 0-1 0 0,0-1 1 0 0,1 1-1 0 0,-1-1 1 0 0,0 0-1 0 0,0 1 1 0 0,0-1-1 0 0,0 0 1 0 0,0 0-1 0 0,-3 0 1 0 0,1 2 5 0 0,4-3-11 0 0,0 0 0 0 0,0 0 0 0 0,0 0 0 0 0,0-1 0 0 0,0 1-1 0 0,0 0 1 0 0,0 0 0 0 0,0 0 0 0 0,0 0 0 0 0,0 0-1 0 0,0 0 1 0 0,0 0 0 0 0,0 0 0 0 0,0 0 0 0 0,0 0 0 0 0,-1 0-1 0 0,1 0 1 0 0,0 0 0 0 0,0 0 0 0 0,0 0 0 0 0,0 0-1 0 0,0 0 1 0 0,0 0 0 0 0,0 0 0 0 0,0 0 0 0 0,0 0 0 0 0,0 0-1 0 0,0 0 1 0 0,0 0 0 0 0,0 0 0 0 0,0 0 0 0 0,0 0 0 0 0,0 0-1 0 0,0 0 1 0 0,0 0 0 0 0,0 0 0 0 0,0 0 0 0 0,0 0-1 0 0,0 0 1 0 0,0 0 0 0 0,0 0 0 0 0,0 0 0 0 0,-1 0 0 0 0,1 0-1 0 0,0 0 1 0 0,0 0 0 0 0,0 0 0 0 0,0 0 0 0 0,0 0 0 0 0,0 0-1 0 0,0 0 1 0 0,0 0 0 0 0,0 0 0 0 0,0 0 0 0 0,0 0-1 0 0,5-6-28 0 0,13-16-151 0 0,-1 3-207 0 0,6-6-1729 0 0,-5 9-5773 0 0,-11 11 2352 0 0</inkml:trace>
</inkml:ink>
</file>

<file path=ppt/ink/ink6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1387 512 0 0,'-44'21'932'0'0,"-1"-4"5195"0"0,42-16-5605 0 0,0 0 0 0 0,0 1 0 0 0,0 0 1 0 0,0-1-1 0 0,0 1 0 0 0,1 0 0 0 0,-5 3 0 0 0,-2 3 359 0 0,-4 0-114 0 0,0 0 0 0 0,-14 6 0 0 0,20-10-587 0 0,-14 4 1068 0 0,88-37 571 0 0,-46 19-1400 0 0,35-12 0 0 0,-38 16-179 0 0,32-17 0 0 0,6-2 103 0 0,201-77 985 0 0,-159 54-1110 0 0,13-6 93 0 0,-13 9 17 0 0,18-7 168 0 0,134-61 49 0 0,-28-4-88 0 0,-7 13-118 0 0,-89 45-70 0 0,-55 23-112 0 0,57-25 26 0 0,-36 22-13 0 0,157-61 30 0 0,-87 30-79 0 0,-112 46-29 0 0,99-51 61 0 0,10-4 30 0 0,73-37 235 0 0,-181 89-298 0 0,22-12 36 0 0,-72 38-145 0 0,11-8 61 0 0,-10 5-75 0 0,-8 2-63 0 0,6 2 44 0 0,-1 0 1 0 0,1 0-1 0 0,0 0 0 0 0,0 0 0 0 0,0 0 0 0 0,-1 1 1 0 0,1-1-1 0 0,0 0 0 0 0,0 0 0 0 0,0 0 0 0 0,-1 0 0 0 0,1 0 1 0 0,0 0-1 0 0,0 0 0 0 0,0 0 0 0 0,0 0 0 0 0,-1 0 0 0 0,1 1 1 0 0,0-1-1 0 0,0 0 0 0 0,0 0 0 0 0,0 0 0 0 0,0 0 1 0 0,-1 0-1 0 0,1 1 0 0 0,0-1 0 0 0,0 0 0 0 0,0 0 0 0 0,0 0 1 0 0,0 0-1 0 0,0 1 0 0 0,0-1 0 0 0,0 0 0 0 0,0 0 1 0 0,0 0-1 0 0,0 1 0 0 0,0-1 0 0 0,0 0 0 0 0,0 0 0 0 0,0 0 1 0 0,0 1-1 0 0,0-1 0 0 0,0 0 0 0 0,0 0 0 0 0,0 0 1 0 0,0 1-1 0 0,0-1 0 0 0,0 0 0 0 0,0 0 0 0 0,0 0 0 0 0,7 15-1724 0 0,-1-3-2080 0 0,-6-6 864 0 0,2 1-180 0 0</inkml:trace>
</inkml:ink>
</file>

<file path=ppt/ink/ink6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1 157 512 0 0,'2'-1'315'0'0,"-1"-1"1"0"0,1 1-1 0 0,0 0 0 0 0,-1 0 0 0 0,1-1 1 0 0,0 1-1 0 0,1-3 0 0 0,0-3 7079 0 0,-4 18-3360 0 0,47 24 64 0 0,-39-30-3894 0 0,-1-1 0 0 0,1 0 0 0 0,0-1 0 0 0,0 1 0 0 0,1-1 0 0 0,9 2-1 0 0,49 9 827 0 0,-2-1-416 0 0,-18-2-148 0 0,76 8-1 0 0,26-6 222 0 0,81 15-59 0 0,-190-23-482 0 0,41 12 0 0 0,-74-15-129 0 0,46 12 179 0 0,63 8 1 0 0,55-6 46 0 0,-102-11-106 0 0,80-1 33 0 0,-111-1-147 0 0,0-2-1 0 0,0-2 1 0 0,1-1-1 0 0,71-14 0 0 0,39-13-6 0 0,-136 26-6 0 0,1 0-1 0 0,-1-1 0 0 0,0 0 1 0 0,18-10-1 0 0,30-12-17 0 0,-41 17-10 0 0,28-10 1 0 0,-21 9 25 0 0,-5 1 61 0 0,87-32-75 0 0,-36 17 12 0 0,0 3 0 0 0,85-12-1 0 0,-20 11 9 0 0,-112 20-47 0 0,-1-2 39 0 0,1 2 1 0 0,0 1-1 0 0,26 2 0 0 0,53 5 7 0 0,71-1 56 0 0,-126-3-63 0 0,38 5 20 0 0,-72-6-16 0 0,1 0-1 0 0,22-2 0 0 0,-21 0 2 0 0,-1 1-1 0 0,19 2 0 0 0,-6 1-4 0 0,-22-3-3 0 0,0 0-1 0 0,0 1 0 0 0,0 0 0 0 0,11 3 0 0 0,-9-1 14 0 0,1-1-1 0 0,-1-1 1 0 0,15 1-1 0 0,7 1 15 0 0,-11-1-18 0 0,-1 0-1 0 0,1-2 0 0 0,23-3 1 0 0,10 1 13 0 0,147 6 65 0 0,-145-6 67 0 0,-36 0-125 0 0,1 1 0 0 0,30 3 0 0 0,80 7 179 0 0,-103-8-199 0 0,0 0 1 0 0,34-5 0 0 0,-32 2 18 0 0,49 1 0 0 0,-64 2-14 0 0,-1-1 0 0 0,1 0 0 0 0,0-1 1 0 0,22-5-1 0 0,52-20 51 0 0,-70 21-29 0 0,0 0 0 0 0,0 0 0 0 0,0 2 0 0 0,0 0 0 0 0,25 0 0 0 0,-36 3-31 0 0,1-1 1 0 0,0 0 0 0 0,0-1 0 0 0,0 1 0 0 0,0-2-1 0 0,-1 1 1 0 0,1-1 0 0 0,-1 0 0 0 0,11-7-1 0 0,6-4-102 0 0,29-24 0 0 0,-41 29-32 0 0,-10 7-567 0 0,-3 1 18 0 0,-8 5-937 0 0,-11 6-4865 0 0,10-3 1614 0 0</inkml:trace>
</inkml:ink>
</file>

<file path=ppt/ink/ink6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2:58.02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34 18 512 0 0,'-10'-15'1060'0'0,"9"15"-1072"0"0,1 0 1 0 0,-1-1-1 0 0,0 1 0 0 0,1 0 0 0 0,-1-1 0 0 0,0 1 0 0 0,1 0 1 0 0,-1 0-1 0 0,0-1 0 0 0,0 1 0 0 0,1 0 0 0 0,-1 0 0 0 0,0 0 0 0 0,1 0 1 0 0,-1 0-1 0 0,0 0 0 0 0,0 0 0 0 0,1 1 0 0 0,-1-1 0 0 0,0 0 1 0 0,1 0-1 0 0,-1 0 0 0 0,0 1 0 0 0,1-1 0 0 0,-1 0 0 0 0,0 1 1 0 0,1-1-1 0 0,-1 1 0 0 0,0-1 0 0 0,1 0 0 0 0,-1 1 0 0 0,1-1 0 0 0,-1 2 1 0 0,12 1-1103 0 0,-8-3 1066 0 0</inkml:trace>
</inkml:ink>
</file>

<file path=ppt/ink/ink6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16.0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40 512 0 0,'-1'-1'411'0'0,"0"0"0"0"0,0 0 1 0 0,0 0-1 0 0,0 0 0 0 0,-1 1 0 0 0,1-1 0 0 0,0 0 0 0 0,0 1 0 0 0,-1-1 1 0 0,1 1-1 0 0,-1-1 0 0 0,1 1 0 0 0,0-1 0 0 0,-1 1 0 0 0,1 0 0 0 0,-1 0 1 0 0,-1 0-1 0 0,0 0-3 0 0,0 0 0 0 0,1 1 0 0 0,-1 0 1 0 0,0-1-1 0 0,1 1 0 0 0,-1 0 0 0 0,1 0 1 0 0,-1 0-1 0 0,-1 2 0 0 0,-1 0 64 0 0,1 0 0 0 0,-1 0 0 0 0,1 0 0 0 0,0 1 0 0 0,0 0 0 0 0,1 0 0 0 0,-1 0 0 0 0,-5 9 0 0 0,7-11-392 0 0,1 0-1 0 0,0 0 0 0 0,0 1 1 0 0,0-1-1 0 0,1 0 0 0 0,-1 1 0 0 0,1-1 1 0 0,-1 0-1 0 0,1 1 0 0 0,0-1 0 0 0,-1 1 1 0 0,1-1-1 0 0,1 0 0 0 0,-1 1 1 0 0,0-1-1 0 0,1 1 0 0 0,-1-1 0 0 0,1 0 1 0 0,1 5-1 0 0,-1-6-69 0 0,-1 0 1 0 0,1 0-1 0 0,0 0 0 0 0,0 0 1 0 0,0 1-1 0 0,0-1 0 0 0,0 0 1 0 0,0-1-1 0 0,0 1 0 0 0,0 0 1 0 0,0 0-1 0 0,1 0 0 0 0,-1-1 1 0 0,0 1-1 0 0,0 0 0 0 0,1-1 1 0 0,-1 1-1 0 0,0-1 0 0 0,1 0 1 0 0,-1 0-1 0 0,1 1 0 0 0,-1-1 1 0 0,0 0-1 0 0,1 0 0 0 0,-1 0 1 0 0,1 0-1 0 0,-1 0 0 0 0,1-1 1 0 0,-1 1-1 0 0,0 0 0 0 0,1-1 1 0 0,-1 1-1 0 0,0-1 0 0 0,3 0 1 0 0,3-2-8 0 0,1 0 0 0 0,0-1 1 0 0,-1 0-1 0 0,0 0 0 0 0,1 0 1 0 0,-2-1-1 0 0,1 0 0 0 0,6-7 1 0 0,-10 10 6 0 0,-1-1 0 0 0,0 1 0 0 0,0-1 1 0 0,0 0-1 0 0,0 0 0 0 0,0 0 0 0 0,0 0 1 0 0,-1 0-1 0 0,0 0 0 0 0,1 0 0 0 0,-1-1 0 0 0,0 1 1 0 0,-1 0-1 0 0,1-1 0 0 0,0 1 0 0 0,-1 0 1 0 0,0-1-1 0 0,0 1 0 0 0,0-1 0 0 0,0 1 0 0 0,-1-1 1 0 0,0-4-1 0 0,1 7 5 0 0,-1 0 0 0 0,1 0 0 0 0,0 0-1 0 0,-1 0 1 0 0,1 0 0 0 0,-1-1 0 0 0,1 1 0 0 0,-1 0 0 0 0,0 0-1 0 0,1 0 1 0 0,-1 0 0 0 0,0 0 0 0 0,0 0 0 0 0,1 1 0 0 0,-1-1 0 0 0,0 0-1 0 0,0 0 1 0 0,0 1 0 0 0,0-1 0 0 0,0 0 0 0 0,0 1 0 0 0,-2-2 0 0 0,0 2 5 0 0,1 0 1 0 0,0-1 0 0 0,0 1 0 0 0,0 0 0 0 0,0 0 0 0 0,0 0 0 0 0,0 1 0 0 0,0-1 0 0 0,-1 0-1 0 0,1 1 1 0 0,0-1 0 0 0,-2 2 0 0 0,-2 0 34 0 0,0 1 1 0 0,0 0-1 0 0,0 0 1 0 0,0 1-1 0 0,0 0 0 0 0,1 0 1 0 0,-7 5-1 0 0,10-6-31 0 0,0-1 0 0 0,-1 1 0 0 0,1-1 0 0 0,0 1 0 0 0,0 0 0 0 0,0 0 1 0 0,1 0-1 0 0,-1 0 0 0 0,1 0 0 0 0,-1 0 0 0 0,1 1 0 0 0,0-1 0 0 0,0 0 0 0 0,1 1 0 0 0,-1-1 0 0 0,1 1 0 0 0,-1-1 0 0 0,1 1 0 0 0,0-1 0 0 0,0 0 0 0 0,1 1 0 0 0,-1-1 0 0 0,1 1 0 0 0,0-1 0 0 0,0 0 1 0 0,0 1-1 0 0,0-1 0 0 0,3 6 0 0 0,-3-8-21 0 0,0 0 0 0 0,0 0 0 0 0,0 0 0 0 0,1 0 1 0 0,-1 0-1 0 0,0 0 0 0 0,1 0 0 0 0,-1 0 1 0 0,1 0-1 0 0,-1-1 0 0 0,0 1 0 0 0,1 0 0 0 0,0-1 1 0 0,-1 0-1 0 0,1 1 0 0 0,-1-1 0 0 0,1 0 0 0 0,0 0 1 0 0,-1 0-1 0 0,1 0 0 0 0,-1 0 0 0 0,1 0 0 0 0,0 0 1 0 0,-1 0-1 0 0,1-1 0 0 0,-1 1 0 0 0,1 0 1 0 0,-1-1-1 0 0,2 0 0 0 0,2-1 0 0 0,-1 1 1 0 0,0-1-1 0 0,0 0 0 0 0,0 0 0 0 0,0 0 1 0 0,-1 0-1 0 0,1-1 0 0 0,-1 0 1 0 0,6-5-1 0 0,-5 3-11 0 0,1-1-1 0 0,-1 1 1 0 0,5-12-1 0 0,-8 16 14 0 0,0-1 0 0 0,0 0 0 0 0,-1 0 0 0 0,1 0-1 0 0,0 0 1 0 0,-1 0 0 0 0,0 0 0 0 0,1 0 0 0 0,-1 0-1 0 0,0 0 1 0 0,0-1 0 0 0,0 1 0 0 0,0 0 0 0 0,0 0-1 0 0,-1 0 1 0 0,0-3 0 0 0,1 4-3 0 0,-1-1 1 0 0,0 1-1 0 0,0 0 0 0 0,1 0 1 0 0,-1-1-1 0 0,0 1 0 0 0,0 0 0 0 0,0 0 1 0 0,0 0-1 0 0,0 0 0 0 0,-1 1 1 0 0,1-1-1 0 0,0 0 0 0 0,0 0 0 0 0,-1 1 1 0 0,1-1-1 0 0,0 0 0 0 0,0 1 1 0 0,-1-1-1 0 0,1 1 0 0 0,-1 0 1 0 0,1 0-1 0 0,-1-1 0 0 0,1 1 0 0 0,0 0 1 0 0,-1 0-1 0 0,1 0 0 0 0,-1 0 1 0 0,1 1-1 0 0,-1-1 0 0 0,1 0 1 0 0,0 0-1 0 0,-3 2 0 0 0,-1-1 12 0 0,0 1-1 0 0,0 0 1 0 0,0 0-1 0 0,0 0 1 0 0,1 1 0 0 0,-1-1-1 0 0,-7 7 1 0 0,1 0 22 0 0,9-8-19 0 0,0 0-1 0 0,0 0 0 0 0,0 1 0 0 0,0-1 1 0 0,1 1-1 0 0,-1 0 0 0 0,0-1 1 0 0,1 1-1 0 0,-1 0 0 0 0,1 0 0 0 0,0 0 1 0 0,-1 0-1 0 0,1 0 0 0 0,0 0 1 0 0,0 0-1 0 0,1 1 0 0 0,-1-1 0 0 0,0 0 1 0 0,1 0-1 0 0,-1 1 0 0 0,1 2 0 0 0,-1-4-17 0 0,1 0 0 0 0,0-1-1 0 0,0 1 1 0 0,0 0 0 0 0,0 0-1 0 0,0 0 1 0 0,1-1 0 0 0,-1 1-1 0 0,0 0 1 0 0,0 0 0 0 0,0 0-1 0 0,1-1 1 0 0,-1 1 0 0 0,0 0-1 0 0,1-1 1 0 0,-1 1 0 0 0,1 0-1 0 0,-1-1 1 0 0,1 1-1 0 0,-1 0 1 0 0,1-1 0 0 0,-1 1-1 0 0,1-1 1 0 0,0 1 0 0 0,-1-1-1 0 0,1 1 1 0 0,1 0 0 0 0,-1-1-8 0 0,1 0 1 0 0,-1 1-1 0 0,1-1 1 0 0,0 0-1 0 0,-1 0 1 0 0,1 0-1 0 0,-1 0 1 0 0,1 0-1 0 0,-1-1 1 0 0,1 1-1 0 0,0 0 1 0 0,-1-1-1 0 0,2 0 1 0 0,6-3-52 0 0,-1 1 1 0 0,0-2 0 0 0,15-9 0 0 0,-22 13 55 0 0,1-1 0 0 0,0 1 0 0 0,-1-1 0 0 0,1 1 0 0 0,-1-1 0 0 0,1 0-1 0 0,-1 1 1 0 0,0-1 0 0 0,0 0 0 0 0,0 0 0 0 0,0 0 0 0 0,0 0 0 0 0,0 0 0 0 0,-1 0 0 0 0,2-2 0 0 0,-2 3 2 0 0,0 0 0 0 0,0 1-1 0 0,0-1 1 0 0,0 0 0 0 0,0 1 0 0 0,0-1 0 0 0,0 0 0 0 0,0 1 0 0 0,-1-1 0 0 0,1 0 0 0 0,0 1 0 0 0,0-1 0 0 0,0 1 0 0 0,-1-1 0 0 0,1 0 0 0 0,0 1 0 0 0,-1-1-1 0 0,1 1 1 0 0,-1-1 0 0 0,0 0 0 0 0,1 0 4 0 0,-1 1 0 0 0,0-1 0 0 0,0 0 0 0 0,-1 1 0 0 0,1-1 0 0 0,0 1-1 0 0,0 0 1 0 0,0-1 0 0 0,0 1 0 0 0,0 0 0 0 0,0-1 0 0 0,-1 1 0 0 0,1 0 0 0 0,0 0 0 0 0,-2 0-1 0 0,-4 0 7 0 0,0 1 1 0 0,0 0-1 0 0,0 0 0 0 0,1 0 0 0 0,-1 1 0 0 0,0 0 0 0 0,1 0 0 0 0,-1 1 0 0 0,1 0 0 0 0,-1 0 1 0 0,1 0-1 0 0,-8 7 0 0 0,13-10-17 0 0,1 1 1 0 0,-1-1-1 0 0,0 1 1 0 0,0 0-1 0 0,0 0 0 0 0,1 0 1 0 0,-1-1-1 0 0,0 1 1 0 0,1 0-1 0 0,-1 0 1 0 0,1 0-1 0 0,-1 0 1 0 0,1 0-1 0 0,-1 0 1 0 0,1 0-1 0 0,0 0 1 0 0,-1 0-1 0 0,1 0 0 0 0,0 0 1 0 0,0 0-1 0 0,0 0 1 0 0,0 2-1 0 0,0-2-79 0 0,0-1 0 0 0,1 1-1 0 0,-1 0 1 0 0,1 0 0 0 0,-1-1-1 0 0,1 1 1 0 0,0 0 0 0 0,-1-1 0 0 0,1 1-1 0 0,-1 0 1 0 0,1-1 0 0 0,0 1-1 0 0,0-1 1 0 0,-1 0 0 0 0,1 1-1 0 0,0-1 1 0 0,0 1 0 0 0,0-1 0 0 0,-1 0-1 0 0,1 0 1 0 0,0 1 0 0 0,0-1-1 0 0,0 0 1 0 0,0 0 0 0 0,0 0-1 0 0,1 0 1 0 0,22 0-5064 0 0,-9 0 1861 0 0</inkml:trace>
</inkml:ink>
</file>

<file path=ppt/ink/ink6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16.6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16 124 512 0 0,'-2'-2'826'0'0,"0"0"0"0"0,0-1 0 0 0,1 1-1 0 0,-1-1 1 0 0,1 1 0 0 0,0-1 0 0 0,0 0 0 0 0,0 0-1 0 0,0 1 1 0 0,-1-6 0 0 0,2 6-471 0 0,0 0 0 0 0,1 0 0 0 0,-1 0 0 0 0,0-1 0 0 0,0 1 0 0 0,1 0 0 0 0,0 0 0 0 0,-1 0 0 0 0,1 0 0 0 0,0 0 0 0 0,0 1 0 0 0,0-1 1 0 0,0 0-1 0 0,0 0 0 0 0,3-3 0 0 0,-3 3-247 0 0,1 0-1 0 0,0 0 1 0 0,1 0 0 0 0,-1 0 0 0 0,0 0 0 0 0,1 0 0 0 0,-1 1 0 0 0,1-1 0 0 0,-1 1 0 0 0,1-1 0 0 0,0 1 0 0 0,-1 0 0 0 0,1 0 0 0 0,0 0 0 0 0,0 1 0 0 0,5-1 0 0 0,31-5 448 0 0,-26 4-296 0 0,1 0 0 0 0,21-7 0 0 0,-25 6 33 0 0,-1 1 0 0 0,20-3 0 0 0,-26 4-215 0 0,0 1 1 0 0,0 0 0 0 0,0 0-1 0 0,0 0 1 0 0,-1 0-1 0 0,1 0 1 0 0,0 0 0 0 0,0 1-1 0 0,0 0 1 0 0,0-1-1 0 0,-1 1 1 0 0,1 0 0 0 0,0 1-1 0 0,4 1 1 0 0,-4 1-18 0 0,0 0 1 0 0,0 1-1 0 0,-1-1 0 0 0,1 0 1 0 0,-1 1-1 0 0,0-1 0 0 0,0 1 1 0 0,-1 0-1 0 0,3 9 1 0 0,1 3 79 0 0,-1-8-133 0 0,0 0 1 0 0,0 0 0 0 0,1-1 0 0 0,0 0-1 0 0,0 0 1 0 0,1 0 0 0 0,0 0 0 0 0,1-1 0 0 0,0 0-1 0 0,0-1 1 0 0,0 1 0 0 0,1-1 0 0 0,0-1 0 0 0,0 1-1 0 0,0-1 1 0 0,12 4 0 0 0,-16-7-97 0 0,0 0 1 0 0,0-1 0 0 0,1 0-1 0 0,-1 0 1 0 0,0 0-1 0 0,1 0 1 0 0,6-1-1 0 0,10-3-2628 0 0,-20 3 1860 0 0,1-1 0 0 0,0 0 0 0 0,0 0 0 0 0,-1 0-1 0 0,1 0 1 0 0,0 0 0 0 0,-1 0 0 0 0,3-2 0 0 0,-1-1-2552 0 0</inkml:trace>
</inkml:ink>
</file>

<file path=ppt/ink/ink6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16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355 0 560 0 0,'-2'1'483'0'0,"0"-1"0"0"0,0 0 1 0 0,0 1-1 0 0,0-1 0 0 0,0 1 0 0 0,0-1 0 0 0,0 1 0 0 0,0 0 0 0 0,1 0 0 0 0,-1 0 1 0 0,0 0-1 0 0,1 0 0 0 0,-3 2 0 0 0,-19 21 3412 0 0,13-14-3139 0 0,-32 33 2358 0 0,18-16-2245 0 0,-1-2-1 0 0,-33 24 0 0 0,1-12-723 0 0,34-24-448 0 0,-20 18-1 0 0,41-30 32 0 0,0 0 0 0 0,0 1 0 0 0,0-1 1 0 0,1 1-1 0 0,-1 0 0 0 0,0 0 0 0 0,1-1 1 0 0,0 1-1 0 0,-1 0 0 0 0,1 0 0 0 0,0 0 1 0 0,-1 4-1 0 0,1-1-1881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59 42 336 0 0,'-2'-1'564'0'0,"0"1"0"0"0,0-1-1 0 0,-1 0 1 0 0,1 1 0 0 0,0-1 0 0 0,0 0-1 0 0,0 0 1 0 0,0 0 0 0 0,0-1 0 0 0,0 1-1 0 0,0 0 1 0 0,1-1 0 0 0,-1 1 0 0 0,-2-4-1 0 0,-9-7 3577 0 0,13 12-4055 0 0,-1 0 0 0 0,1 0 0 0 0,0-1 0 0 0,0 1 0 0 0,0 0 0 0 0,-1 0 0 0 0,1 0 0 0 0,0 0 0 0 0,0-1 0 0 0,-1 1 0 0 0,1 0 0 0 0,0 0 0 0 0,0 0 0 0 0,-1 0 0 0 0,1 0 0 0 0,0-1 0 0 0,-1 1 0 0 0,1 0 0 0 0,0 0 0 0 0,-1 0 0 0 0,1 0 0 0 0,0 0 0 0 0,0 0 0 0 0,-1 0 0 0 0,1 0 0 0 0,0 0 0 0 0,-1 0 0 0 0,1 0 0 0 0,0 1 0 0 0,-1-1 0 0 0,1 0 0 0 0,0 0 0 0 0,0 0 0 0 0,-1 0 0 0 0,1 0 0 0 0,0 0 0 0 0,0 1 0 0 0,-1-1 0 0 0,1 0-1 0 0,0 0 1 0 0,0 0 0 0 0,0 1 0 0 0,-1-1 0 0 0,1 0 0 0 0,0 0 0 0 0,0 1 0 0 0,0-1 0 0 0,0 0 0 0 0,-1 1 0 0 0,1-1 0 0 0,0 0 0 0 0,0 0 0 0 0,0 1 0 0 0,0-1 0 0 0,0 0 0 0 0,0 1 0 0 0,0-1 0 0 0,0 0 0 0 0,0 0 0 0 0,0 1 0 0 0,0-1 0 0 0,0 0 0 0 0,0 1 0 0 0,0-1 0 0 0,0 1 0 0 0,0 1 54 0 0,0 0 1 0 0,1 1-1 0 0,-1-1 1 0 0,0 0-1 0 0,1 1 0 0 0,-1-1 1 0 0,2 3-1 0 0,5 8 157 0 0,1 0 1 0 0,1 0-1 0 0,18 20 0 0 0,36 32-52 0 0,-39-41-150 0 0,-16-16-69 0 0,0-1-1 0 0,0 0 1 0 0,1-1-1 0 0,19 12 1 0 0,-26-17-21 0 0,1 1-1 0 0,0-1 1 0 0,0 1-1 0 0,0-1 1 0 0,0 0-1 0 0,0 0 1 0 0,0-1 0 0 0,0 1-1 0 0,0 0 1 0 0,1-1-1 0 0,-1 0 1 0 0,0 0-1 0 0,0 0 1 0 0,0 0 0 0 0,1-1-1 0 0,-1 1 1 0 0,0-1-1 0 0,0 0 1 0 0,0 1-1 0 0,0-1 1 0 0,3-2 0 0 0,-4 2 0 0 0,-1 0 0 0 0,1 0 1 0 0,-1-1-1 0 0,1 1 0 0 0,-1 0 1 0 0,0-1-1 0 0,0 1 0 0 0,0-1 1 0 0,1 0-1 0 0,-1 1 1 0 0,-1-1-1 0 0,1 0 0 0 0,0 1 1 0 0,0-1-1 0 0,-1 0 0 0 0,1 0 1 0 0,-1 0-1 0 0,1 0 0 0 0,-1 0 1 0 0,0-2-1 0 0,1-5-18 0 0,-1 0 0 0 0,-2-19 0 0 0,0 10 11 0 0,2 7 4 0 0,-1-1-7 0 0,0 0-1 0 0,1 0 1 0 0,1 0-1 0 0,0-1 1 0 0,3-14-1 0 0,-3 24 6 0 0,0 0 0 0 0,0 1 0 0 0,0-1-1 0 0,0 1 1 0 0,0-1 0 0 0,1 1 0 0 0,-1-1 0 0 0,1 1 0 0 0,-1 0-1 0 0,1 0 1 0 0,0-1 0 0 0,0 1 0 0 0,0 1 0 0 0,0-1 0 0 0,0 0-1 0 0,0 0 1 0 0,1 1 0 0 0,-1-1 0 0 0,0 1 0 0 0,1 0-1 0 0,-1 0 1 0 0,1 0 0 0 0,0 0 0 0 0,-1 0 0 0 0,1 0 0 0 0,0 1-1 0 0,-1-1 1 0 0,1 1 0 0 0,3 0 0 0 0,0 0 2 0 0,0 0-1 0 0,0 1 1 0 0,1 0 0 0 0,-1 0-1 0 0,-1 0 1 0 0,1 1 0 0 0,0 0-1 0 0,0 0 1 0 0,0 0 0 0 0,7 5-1 0 0,2 2-3 0 0,-1 0 0 0 0,21 18 1 0 0,-29-21 4 0 0,1 0 0 0 0,-1 0 0 0 0,-1 1 1 0 0,1-1-1 0 0,-1 1 0 0 0,6 12 1 0 0,19 46 53 0 0,0 1-178 0 0,-28-62 7 0 0,1 0 1 0 0,-1-1-1 0 0,1 1 0 0 0,0-1 0 0 0,0 1 0 0 0,0-1 1 0 0,1 0-1 0 0,-1 0 0 0 0,1-1 0 0 0,6 4 0 0 0,-5-2-1105 0 0,2-1-1 0 0,-1-1 0 0 0,10 4 1 0 0,1-2-2167 0 0</inkml:trace>
</inkml:ink>
</file>

<file path=ppt/ink/ink6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21.3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231 71 512 0 0,'5'-4'-371'0'0,"11"-14"2968"0"0,-16 18-2492 0 0,0-1 0 0 0,1 1 0 0 0,-1-1 0 0 0,0 1 0 0 0,0-1 0 0 0,0 1 0 0 0,1-1 0 0 0,-1 0 0 0 0,0 1 0 0 0,0-1 0 0 0,0 1 0 0 0,0-1 0 0 0,0 0-1 0 0,0 1 1 0 0,0-1 0 0 0,0 1 0 0 0,0-1 0 0 0,0 0 0 0 0,0 1 0 0 0,-1-1 0 0 0,1 1 0 0 0,0-1 0 0 0,0 1 0 0 0,-1-1 0 0 0,1 1 0 0 0,0-1 0 0 0,-1 1 0 0 0,1-1 0 0 0,0 1 0 0 0,-1-1 0 0 0,1 1 0 0 0,-1-1 0 0 0,1 1 0 0 0,0 0 0 0 0,-2-1 0 0 0,-7-8 1113 0 0,8 8-1033 0 0,1 0 1 0 0,-1 0-1 0 0,0 0 0 0 0,0 0 0 0 0,-1 1 1 0 0,1-1-1 0 0,0 0 0 0 0,0 0 0 0 0,0 1 1 0 0,0-1-1 0 0,-1 1 0 0 0,1-1 1 0 0,-2 0-1 0 0,-7-1 994 0 0,6 0-517 0 0,-1 1 0 0 0,0 0 0 0 0,0 0 0 0 0,-6 0 521 0 0,10 1-1075 0 0,0 0-1 0 0,0-1 1 0 0,0 1-1 0 0,0 0 1 0 0,0 0-1 0 0,0 0 1 0 0,0 0-1 0 0,0 0 0 0 0,0 0 1 0 0,0 0-1 0 0,0 0 1 0 0,0 1-1 0 0,0-1 1 0 0,0 0-1 0 0,0 1 1 0 0,0-1-1 0 0,0 1 1 0 0,-1 0-1 0 0,1-1 112 0 0,-15 7 305 0 0,1 0 1 0 0,1 1 0 0 0,0 0-1 0 0,-26 20 1 0 0,35-24-444 0 0,-1 0 0 0 0,1 1 0 0 0,0 0 0 0 0,1 0 0 0 0,-1 1 0 0 0,1-1 1 0 0,0 1-1 0 0,0 0 0 0 0,1 0 0 0 0,0 0 0 0 0,0 0 0 0 0,0 1 0 0 0,1 0 0 0 0,-3 7 0 0 0,5-11-79 0 0,0-1 0 0 0,0 1 0 0 0,1-1 0 0 0,-1 1 1 0 0,0-1-1 0 0,1 1 0 0 0,-1-1 0 0 0,1 0 0 0 0,0 1 0 0 0,0-1 0 0 0,0 0 0 0 0,0 1 0 0 0,0-1 0 0 0,0 0 0 0 0,1 0 0 0 0,-1 0 0 0 0,1 0 0 0 0,-1 0 0 0 0,1-1 0 0 0,0 1 0 0 0,0 0 0 0 0,0-1 0 0 0,0 1 1 0 0,0-1-1 0 0,0 0 0 0 0,3 2 0 0 0,3 1-10 0 0,-1 0 0 0 0,1 0 0 0 0,1-1 0 0 0,-1 0 0 0 0,0-1 0 0 0,11 2 0 0 0,6-1-51 0 0,0-1 0 0 0,0-1 0 0 0,0-1 0 0 0,0-2 1 0 0,0 0-1 0 0,0-2 0 0 0,-1 0 0 0 0,1-2 0 0 0,32-12 0 0 0,-53 17 54 0 0,0-1 1 0 0,0 0 0 0 0,0 0-1 0 0,-1 0 1 0 0,1 0 0 0 0,0-1 0 0 0,-1 1-1 0 0,0-1 1 0 0,4-4 0 0 0,-6 6 2 0 0,0 0 1 0 0,0 0 0 0 0,-1 1 0 0 0,1-1 0 0 0,-1 0-1 0 0,1 0 1 0 0,-1-1 0 0 0,1 1 0 0 0,-1 0 0 0 0,1 0-1 0 0,-1 0 1 0 0,0 0 0 0 0,0 0 0 0 0,0 0 0 0 0,1 0 0 0 0,-1-1-1 0 0,0 1 1 0 0,-1 0 0 0 0,1 0 0 0 0,0 0 0 0 0,0 0-1 0 0,0 0 1 0 0,-1-1 0 0 0,1 1 0 0 0,0 0 0 0 0,-1 0-1 0 0,1 0 1 0 0,-1 0 0 0 0,1 0 0 0 0,-1 0 0 0 0,0 0-1 0 0,1 0 1 0 0,-1 0 0 0 0,0 1 0 0 0,0-1 0 0 0,0 0 0 0 0,0 0-1 0 0,1 1 1 0 0,-1-1 0 0 0,-2 0 0 0 0,-6-6-21 0 0,0 1 0 0 0,0 1 1 0 0,-1 0-1 0 0,0 0 0 0 0,0 1 1 0 0,0 0-1 0 0,-14-3 0 0 0,-77-12-63 0 0,84 16 21 0 0,6 1-26 0 0,-2 0 1 0 0,1 0 0 0 0,0 2-1 0 0,0-1 1 0 0,0 1 0 0 0,0 1 0 0 0,-13 2-1 0 0,24-2-28 0 0,-1-1 0 0 0,1 0 0 0 0,0 1 0 0 0,0-1 0 0 0,0 1 0 0 0,0-1 0 0 0,0 1 0 0 0,0-1 0 0 0,0 1 0 0 0,0 0 0 0 0,1 0 0 0 0,-1-1 0 0 0,0 1 0 0 0,0 0 1 0 0,1 0-1 0 0,-1 0 0 0 0,0 0 0 0 0,0 1 0 0 0,1-1-113 0 0,-1-1 0 0 0,1 1 0 0 0,0 0 1 0 0,0-1-1 0 0,0 1 0 0 0,0 0 1 0 0,0-1-1 0 0,0 1 0 0 0,0-1 0 0 0,0 1 1 0 0,1 0-1 0 0,-1-1 0 0 0,0 1 0 0 0,0-1 1 0 0,0 1-1 0 0,1 0 0 0 0,-1-1 1 0 0,0 1-1 0 0,1-1 0 0 0,-1 1 0 0 0,0-1 1 0 0,1 1-1 0 0,-1-1 0 0 0,0 1 1 0 0,1-1-1 0 0,-1 0 0 0 0,1 1 0 0 0,-1-1 1 0 0,1 0-1 0 0,-1 1 0 0 0,1-1 1 0 0,0 0-1 0 0,0 1 0 0 0,11 5-2161 0 0</inkml:trace>
</inkml:ink>
</file>

<file path=ppt/ink/ink6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28.5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315 98 512 0 0,'3'-24'2166'0'0,"0"-15"2725"0"0,-3 37-4589 0 0,0 0-1 0 0,0 1 1 0 0,0-1-1 0 0,0 0 1 0 0,-1 1-1 0 0,1-1 1 0 0,-1 0-1 0 0,1 1 1 0 0,-1-1-1 0 0,1 0 1 0 0,-1 1-1 0 0,0-1 1 0 0,0 1-1 0 0,0-1 1 0 0,0 1-1 0 0,0 0 1 0 0,-3-3-1 0 0,3 4-132 0 0,0-1 1 0 0,-1 0-1 0 0,1 1 0 0 0,-1-1 1 0 0,1 1-1 0 0,-1 0 0 0 0,1-1 0 0 0,-1 1 1 0 0,1 0-1 0 0,-1 0 0 0 0,0 0 1 0 0,1 0-1 0 0,-1 0 0 0 0,1 1 1 0 0,-1-1-1 0 0,1 0 0 0 0,-1 1 0 0 0,1-1 1 0 0,-1 1-1 0 0,1 0 0 0 0,-1-1 1 0 0,-1 2-1 0 0,-2 1 185 0 0,-1 0 0 0 0,1 0 1 0 0,0 1-1 0 0,-6 4 0 0 0,-7 9 469 0 0,1 1 0 0 0,1 1 0 0 0,-23 33 0 0 0,-34 67 1140 0 0,69-111-1866 0 0,-10 17 278 0 0,1 0 0 0 0,-15 46-1 0 0,23-57-290 0 0,2-1 0 0 0,0 1-1 0 0,0 0 1 0 0,1-1 0 0 0,1 1-1 0 0,0 0 1 0 0,2 23 0 0 0,-1-33-77 0 0,1 1 0 0 0,0-1 0 0 0,0 0 1 0 0,0 1-1 0 0,1-1 0 0 0,0 0 0 0 0,-1 0 0 0 0,1 0 0 0 0,1 0 1 0 0,-1 0-1 0 0,0 0 0 0 0,1 0 0 0 0,0-1 0 0 0,0 0 0 0 0,0 1 0 0 0,0-1 1 0 0,1 0-1 0 0,-1 0 0 0 0,7 3 0 0 0,-2-2-22 0 0,-1 0 0 0 0,1-1 0 0 0,0 1 0 0 0,0-2-1 0 0,1 1 1 0 0,-1-1 0 0 0,0-1 0 0 0,1 0 0 0 0,13 1 0 0 0,-1-2-33 0 0,0-1-1 0 0,0-1 1 0 0,0-1 0 0 0,31-8-1 0 0,81-31-284 0 0,-110 33 265 0 0,0-1 0 0 0,29-16 1 0 0,-41 19 45 0 0,0 0 1 0 0,-1 0 0 0 0,0-1 0 0 0,0-1-1 0 0,-1 0 1 0 0,12-15 0 0 0,-17 20 22 0 0,-1 0 0 0 0,-1-1 0 0 0,1 1 1 0 0,-1-1-1 0 0,0 0 0 0 0,0 0 0 0 0,0 0 0 0 0,0 0 1 0 0,-1 0-1 0 0,0 0 0 0 0,1-9 0 0 0,-2 12 0 0 0,0 0 0 0 0,0 0 0 0 0,0 0 0 0 0,0 0 0 0 0,0 0 0 0 0,-1 0 1 0 0,1 0-1 0 0,-1 0 0 0 0,1 0 0 0 0,-1 0 0 0 0,0 0 0 0 0,0 1 0 0 0,0-1 0 0 0,0 0 0 0 0,0 1 0 0 0,0-1 0 0 0,0 0 0 0 0,0 1 0 0 0,-1-1 0 0 0,1 1 0 0 0,-1 0 1 0 0,1-1-1 0 0,-1 1 0 0 0,0 0 0 0 0,1 0 0 0 0,-1 0 0 0 0,0 0 0 0 0,0 0 0 0 0,1 0 0 0 0,-1 1 0 0 0,0-1 0 0 0,-4 0 0 0 0,-2 0-8 0 0,1 0 0 0 0,-1 0 0 0 0,1 1 0 0 0,-1 0 0 0 0,0 0 0 0 0,-13 3 0 0 0,-46 14-56 0 0,53-13 38 0 0,-29 8-444 0 0,1 1-1 0 0,-68 33 1 0 0,108-45 347 0 0,0 0-84 0 0,0-1 0 0 0,0 1-1 0 0,0 0 1 0 0,0 0 0 0 0,1 1 0 0 0,-1-1 0 0 0,0 0 0 0 0,1 1 0 0 0,-1-1 0 0 0,1 1 0 0 0,0-1 0 0 0,-2 3 0 0 0,3-4 128 0 0,0 0 1 0 0,-1 1-1 0 0,1-1 0 0 0,0 0 0 0 0,0 0 0 0 0,0 0 1 0 0,0 0-1 0 0,0 0 0 0 0,0 1 0 0 0,0-1 1 0 0,0 0-1 0 0,0 0 0 0 0,0 0 0 0 0,0 0 1 0 0,0 0-1 0 0,0 1 0 0 0,0-1 0 0 0,0 0 0 0 0,0 0 1 0 0,0 0-1 0 0,1 0 0 0 0,-1 0 0 0 0,0 1 1 0 0,0-1-1 0 0,0 0 0 0 0,0 0 0 0 0,0 0 1 0 0,0 0-1 0 0,0 0 0 0 0,0 0 0 0 0,0 0 0 0 0,1 1 1 0 0,-1-1-1 0 0,0 0 0 0 0,0 0 0 0 0,0 0 1 0 0,0 0-1 0 0,0 0 0 0 0,0 0 0 0 0,1 0 1 0 0,-1 0-1 0 0,0 0 0 0 0,0 0 0 0 0,0 0 0 0 0,0 0 1 0 0,0 0-1 0 0,1 0 0 0 0,-1 0 0 0 0,0 0 1 0 0,0 0-1 0 0,8 0-2384 0 0</inkml:trace>
</inkml:ink>
</file>

<file path=ppt/ink/ink6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29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22 8 0 0,'3'0'6969'0'0,"-3"0"-6858"0"0,5-6 2291 0 0,-4 5-1956 0 0,0 0 1 0 0,0 0-1 0 0,0 0 0 0 0,0-1 0 0 0,-1 1 0 0 0,1 0 0 0 0,0-1 0 0 0,-1 1 0 0 0,1-1 1 0 0,-1-1-1 0 0,-1 3-189 0 0,0 1-1 0 0,0-1 1 0 0,0 1 0 0 0,0-1 0 0 0,0 0-1 0 0,0 1 1 0 0,0 0 0 0 0,0-1 0 0 0,0 1 0 0 0,-2 1-1 0 0,2 0-23 0 0,0 0-1 0 0,0 0 0 0 0,0 0 1 0 0,0 0-1 0 0,0 0 0 0 0,0 0 1 0 0,0 0-1 0 0,1 0 0 0 0,-1 0 0 0 0,1 1 1 0 0,-1 3-1 0 0,0 26 1119 0 0,1-8-560 0 0,6 42 0 0 0,-4-57-692 0 0,0 1 0 0 0,0-1 0 0 0,1 0 0 0 0,0 0 0 0 0,0 0 0 0 0,1 0 0 0 0,7 11-1 0 0,-9-17-107 0 0,0-1-1 0 0,0 1 1 0 0,0-1-1 0 0,0 0 1 0 0,0 1-1 0 0,1-1 0 0 0,-1 0 1 0 0,1 0-1 0 0,-1-1 1 0 0,1 1-1 0 0,0 0 1 0 0,0-1-1 0 0,0 0 1 0 0,0 1-1 0 0,0-1 0 0 0,0 0 1 0 0,0-1-1 0 0,0 1 1 0 0,5 0-1 0 0,-4-1-76 0 0,0 0 0 0 0,1 0 0 0 0,-1-1 0 0 0,1 1 0 0 0,-1-1 0 0 0,0 0 0 0 0,1 0 0 0 0,-1-1 0 0 0,0 1 0 0 0,0-1 0 0 0,0 0 0 0 0,0 0 0 0 0,5-4 0 0 0,6-4-1697 0 0,0 0 0 0 0,-1-1 0 0 0,0 0 0 0 0,-1-1 0 0 0,21-25 0 0 0,-21 16-80 0 0</inkml:trace>
</inkml:ink>
</file>

<file path=ppt/ink/ink6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29.3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23 2649 0 0,'-3'-1'1394'0'0,"-1"-2"54"0"0,-1 0-1 0 0,0 0 1 0 0,0 1 0 0 0,0 0 0 0 0,0 0 0 0 0,0 0-1 0 0,0 1 1 0 0,-9-2 0 0 0,14 3-1402 0 0,0 0 1 0 0,0 0-1 0 0,-1 0 0 0 0,1 0 1 0 0,0 0-1 0 0,-1 0 0 0 0,1 0 1 0 0,0 0-1 0 0,0 0 1 0 0,-1 0-1 0 0,1 0 0 0 0,0 0 1 0 0,0 0-1 0 0,-1 0 0 0 0,1 0 1 0 0,0 0-1 0 0,0 0 0 0 0,-1 0 1 0 0,1 0-1 0 0,0 0 0 0 0,0 1 1 0 0,0-1-1 0 0,-1 0 0 0 0,1 0 1 0 0,0 0-1 0 0,0 0 1 0 0,0 1-1 0 0,0-1 0 0 0,-1 0 1 0 0,1 0-1 0 0,0 0 0 0 0,0 1 1 0 0,4 6 343 0 0,11 4-615 0 0,25 12-3085 0 0,-24-13 687 0 0</inkml:trace>
</inkml:ink>
</file>

<file path=ppt/ink/ink6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0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53 720 0 0,'-3'-8'2107'0'0,"-7"-19"3096"0"0,7 10 3203 0 0,3 19-7960 0 0,1 0 1 0 0,-1 0 0 0 0,1 0 0 0 0,-1 0 0 0 0,0 0 0 0 0,0 0 0 0 0,0 4 0 0 0,0-5-64 0 0,0 11-52 0 0,1 0 0 0 0,1 0 0 0 0,0 0 0 0 0,1-1 0 0 0,0 1 0 0 0,0-1 0 0 0,1 0 0 0 0,10 18 0 0 0,-2-6-214 0 0,2-1 0 0 0,0-1 0 0 0,18 20 0 0 0,-24-31-142 0 0,1-1 0 0 0,1-1 0 0 0,-1 0 0 0 0,1 0 0 0 0,1-1 0 0 0,-1 0 1 0 0,1 0-1 0 0,0-2 0 0 0,15 7 0 0 0,-24-12 5 0 0,0 1 1 0 0,1-1-1 0 0,-1 1 0 0 0,0-1 1 0 0,1 0-1 0 0,-1 0 1 0 0,0 0-1 0 0,1 0 0 0 0,-1-1 1 0 0,0 1-1 0 0,1-1 1 0 0,-1 1-1 0 0,0-1 0 0 0,0 0 1 0 0,0 0-1 0 0,1 1 1 0 0,-1-2-1 0 0,0 1 0 0 0,0 0 1 0 0,0 0-1 0 0,0-1 1 0 0,-1 1-1 0 0,1-1 1 0 0,1-1-1 0 0,6-6-100 0 0,-1 0 1 0 0,0-1 0 0 0,8-13-1 0 0,-11 17 93 0 0,1-4 1 0 0,-1 1 1 0 0,0-2 0 0 0,0 1-1 0 0,0-1 1 0 0,-2 1-1 0 0,1-1 1 0 0,2-19-1 0 0,-3 10 31 0 0,-1-1 0 0 0,0 1 0 0 0,-3-29 0 0 0,1 47 1 0 0,0 0 0 0 0,0 0 1 0 0,0 1-1 0 0,0-1 0 0 0,-1 0 0 0 0,1 1 1 0 0,0-1-1 0 0,-1 0 0 0 0,0 1 0 0 0,1-1 1 0 0,-1 0-1 0 0,0 1 0 0 0,0-1 1 0 0,0 1-1 0 0,0 0 0 0 0,0-1 0 0 0,0 1 1 0 0,0 0-1 0 0,0-1 0 0 0,-1 1 0 0 0,1 0 1 0 0,-2-1-1 0 0,1 1-4 0 0,0 1 0 0 0,0-1 0 0 0,1 1 0 0 0,-1-1 0 0 0,0 1 0 0 0,0 0 1 0 0,1 0-1 0 0,-1 0 0 0 0,0 0 0 0 0,0 0 0 0 0,1 1 0 0 0,-1-1 0 0 0,0 0 0 0 0,0 1 0 0 0,1-1 0 0 0,-1 1 0 0 0,0 0 0 0 0,1-1 0 0 0,-1 1 1 0 0,1 0-1 0 0,-1 0 0 0 0,-1 2 0 0 0,0-1-43 0 0,0 1-1 0 0,0-1 1 0 0,0 1 0 0 0,0 0 0 0 0,0 0-1 0 0,0 1 1 0 0,1-1 0 0 0,0 0-1 0 0,0 1 1 0 0,0 0 0 0 0,0-1 0 0 0,0 1-1 0 0,1 0 1 0 0,-1 0 0 0 0,0 6 0 0 0,2-8-217 0 0,-1 0 1 0 0,1-1-1 0 0,0 1 1 0 0,0 0-1 0 0,0 0 1 0 0,0 0-1 0 0,1 0 1 0 0,-1 0-1 0 0,0 0 1 0 0,1-1-1 0 0,-1 1 1 0 0,1 0-1 0 0,0 0 1 0 0,1 3 0 0 0,-1-4-295 0 0,1 1 1 0 0,-1-1 0 0 0,0 0-1 0 0,1 1 1 0 0,-1-1 0 0 0,1 0-1 0 0,-1 0 1 0 0,1 0 0 0 0,-1 0 0 0 0,1 0-1 0 0,0 0 1 0 0,0 0 0 0 0,-1 0-1 0 0,1-1 1 0 0,0 1 0 0 0,0-1-1 0 0,2 1 1 0 0,5 0-3383 0 0</inkml:trace>
</inkml:ink>
</file>

<file path=ppt/ink/ink6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0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92 2481 0 0,'-2'-1'772'0'0,"-1"0"1"0"0,1 1 0 0 0,0-1 0 0 0,0 1 0 0 0,0 0 0 0 0,0 0 0 0 0,0 0 0 0 0,-1 0 0 0 0,1 0 0 0 0,0 0 0 0 0,-3 1 0 0 0,4 0-392 0 0,-1-1 0 0 0,1 1-1 0 0,-1-1 1 0 0,1 1 0 0 0,-1 0 0 0 0,1 0-1 0 0,-1 0 1 0 0,1 0 0 0 0,0 0 0 0 0,-1 0 0 0 0,1 0-1 0 0,-2 2 1 0 0,2-1-281 0 0,0-1-1 0 0,0 0 0 0 0,1 1 1 0 0,-1 0-1 0 0,0-1 0 0 0,1 1 1 0 0,-1-1-1 0 0,1 1 0 0 0,-1 0 1 0 0,1-1-1 0 0,0 1 0 0 0,0 0 1 0 0,0 0-1 0 0,0-1 1 0 0,0 1-1 0 0,0 0 0 0 0,0-1 1 0 0,0 1-1 0 0,1 0 0 0 0,-1-1 1 0 0,1 1-1 0 0,-1 0 0 0 0,1-1 1 0 0,0 1-1 0 0,0-1 0 0 0,-1 1 1 0 0,1-1-1 0 0,0 1 1 0 0,2 1-1 0 0,0 1-75 0 0,1-1 0 0 0,0 1 0 0 0,-1-1 0 0 0,1 1-1 0 0,1-1 1 0 0,-1 0 0 0 0,0 0 0 0 0,1-1 0 0 0,-1 0 0 0 0,1 1 0 0 0,0-1 0 0 0,0-1 0 0 0,0 1 0 0 0,0-1-1 0 0,0 0 1 0 0,8 1 0 0 0,-7-1-33 0 0,1-1 0 0 0,-1 0 0 0 0,1 0 0 0 0,-1-1 0 0 0,1 1 0 0 0,-1-1 0 0 0,0-1-1 0 0,1 1 1 0 0,-1-1 0 0 0,0 0 0 0 0,0-1 0 0 0,11-5 0 0 0,-13 6 10 0 0,1-1-1 0 0,-1-1 1 0 0,0 1-1 0 0,1 0 1 0 0,-2-1-1 0 0,1 0 1 0 0,0 0 0 0 0,-1 0-1 0 0,1-1 1 0 0,2-6-1 0 0,-4 8 7 0 0,-1 0 1 0 0,1 0-1 0 0,-1 0 0 0 0,0-1 0 0 0,-1 1 0 0 0,1 0 1 0 0,-1-1-1 0 0,1 1 0 0 0,-1-1 0 0 0,0 1 1 0 0,0-1-1 0 0,0 1 0 0 0,-1 0 0 0 0,1-1 0 0 0,-1 1 1 0 0,0-1-1 0 0,-2-4 0 0 0,2 4 8 0 0,-1 0 0 0 0,1 1 0 0 0,-1-1-1 0 0,0 0 1 0 0,-1 1 0 0 0,1-1 0 0 0,0 1 0 0 0,-1 0 0 0 0,0 0 0 0 0,0 0 0 0 0,0 0-1 0 0,0 1 1 0 0,0-1 0 0 0,-1 1 0 0 0,1 0 0 0 0,-1-1 0 0 0,1 2 0 0 0,-7-4 0 0 0,5 4 52 0 0,0 0 0 0 0,0-1 0 0 0,-1 2 0 0 0,1-1 0 0 0,0 0 0 0 0,0 1 1 0 0,-1 0-1 0 0,1 1 0 0 0,0-1 0 0 0,0 1 0 0 0,-1 0 0 0 0,1 0 0 0 0,0 0 0 0 0,-7 4 1 0 0,5-2 42 0 0,0 0 0 0 0,0 1 1 0 0,0 1-1 0 0,0-1 0 0 0,1 1 0 0 0,-1 0 1 0 0,1 0-1 0 0,0 1 0 0 0,1 0 1 0 0,-1 0-1 0 0,1 0 0 0 0,1 1 1 0 0,-1 0-1 0 0,-4 9 0 0 0,1-1 99 0 0,2 1-1 0 0,-1 0 0 0 0,2 0 1 0 0,0 0-1 0 0,-4 32 0 0 0,7-37-163 0 0,1 0 0 0 0,1 0 0 0 0,0 0 0 0 0,0 0 0 0 0,1 0 0 0 0,1 0 0 0 0,0 0 0 0 0,0 0 0 0 0,1-1 0 0 0,0 1 0 0 0,9 19 1 0 0,-9-24-83 0 0,1 0 0 0 0,0 0 0 0 0,0 0 0 0 0,0 0 0 0 0,1-1 1 0 0,-1 0-1 0 0,1 1 0 0 0,0-2 0 0 0,1 1 0 0 0,-1-1 1 0 0,1 0-1 0 0,0 0 0 0 0,0 0 0 0 0,1-1 0 0 0,-1 0 0 0 0,0 0 1 0 0,1 0-1 0 0,0-1 0 0 0,11 2 0 0 0,-6-2-273 0 0,1-1 0 0 0,-1 0-1 0 0,1 0 1 0 0,-1-1 0 0 0,1-1 0 0 0,-1 0-1 0 0,0-1 1 0 0,1-1 0 0 0,-1 1 0 0 0,21-9-1 0 0,-21 6-858 0 0,1-1-1 0 0,-1-1 0 0 0,0 1 0 0 0,-1-2 0 0 0,20-16 1 0 0,-12 8-1635 0 0</inkml:trace>
</inkml:ink>
</file>

<file path=ppt/ink/ink6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0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 1376 0 0,'-2'-1'857'0'0,"-1"1"0"0"0,1-1 0 0 0,0 1-1 0 0,-1 0 1 0 0,1 0 0 0 0,-1 0-1 0 0,1 0 1 0 0,-1 1 0 0 0,1-1 0 0 0,-1 0-1 0 0,1 1 1 0 0,0 0 0 0 0,-1 0 0 0 0,1 0-1 0 0,-4 2 1 0 0,5-2-629 0 0,0 0 1 0 0,0-1-1 0 0,0 1 0 0 0,0 0 1 0 0,0 1-1 0 0,0-1 0 0 0,0 0 0 0 0,1 0 1 0 0,-1 0-1 0 0,0 0 0 0 0,1 1 1 0 0,-1-1-1 0 0,1 0 0 0 0,0 1 0 0 0,-1-1 1 0 0,1 0-1 0 0,0 1 0 0 0,0-1 1 0 0,0 0-1 0 0,0 1 0 0 0,0-1 0 0 0,0 0 1 0 0,0 1-1 0 0,0-1 0 0 0,0 0 1 0 0,1 1-1 0 0,-1-1 0 0 0,0 0 0 0 0,2 3 1 0 0,6 17 563 0 0,2-1 1 0 0,23 39-1 0 0,-18-35-405 0 0,54 78 79 0 0,-36-57-425 0 0,-14-19-44 0 0,-19-29-26 0 0,0-1-1 0 0,1 0 1 0 0,0 1-1 0 0,0-1 1 0 0,0 0-1 0 0,2-4 1 0 0,-1 2-10 0 0,3-14-47 0 0,3-26-1 0 0,1-3 56 0 0,-1 10 27 0 0,-7 26-4 0 0,2 0-1 0 0,0 0 0 0 0,0 0 0 0 0,2 0 0 0 0,-1 1 0 0 0,1-1 0 0 0,8-11 0 0 0,-13 23 9 0 0,1 0-1 0 0,0-1 1 0 0,0 1-1 0 0,0 0 0 0 0,0 0 1 0 0,0 0-1 0 0,0 0 1 0 0,0 0-1 0 0,0 0 0 0 0,0 0 1 0 0,0 0-1 0 0,1 0 1 0 0,-1 0-1 0 0,0 0 0 0 0,1 1 1 0 0,-1-1-1 0 0,1 1 1 0 0,-1-1-1 0 0,0 1 0 0 0,1 0 1 0 0,-1-1-1 0 0,1 1 1 0 0,-1 0-1 0 0,1 0 1 0 0,-1 0-1 0 0,1 0 0 0 0,0 0 1 0 0,-1 0-1 0 0,1 1 1 0 0,-1-1-1 0 0,0 0 0 0 0,1 1 1 0 0,-1-1-1 0 0,1 1 1 0 0,-1-1-1 0 0,0 1 0 0 0,1 0 1 0 0,-1 0-1 0 0,0 0 1 0 0,1 0-1 0 0,-1-1 1 0 0,0 2-1 0 0,0-1 0 0 0,0 0 1 0 0,0 0-1 0 0,0 0 1 0 0,0 0-1 0 0,-1 1 0 0 0,1-1 1 0 0,0 0-1 0 0,0 2 1 0 0,29 62 4 0 0,-21-44-6 0 0,0-1 0 0 0,23 36 0 0 0,-21-41-106 0 0,5 9 242 0 0,27 29 0 0 0,-38-47-373 0 0,0 0 1 0 0,1-1 0 0 0,0 0 0 0 0,0 0-1 0 0,0-1 1 0 0,1 0 0 0 0,-1 0-1 0 0,1 0 1 0 0,0-1 0 0 0,9 3-1 0 0,-12-4-663 0 0,1-2-1 0 0,0 1 1 0 0,0 0-1 0 0,6-1 0 0 0,3 0-2180 0 0</inkml:trace>
</inkml:ink>
</file>

<file path=ppt/ink/ink6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1.7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84 234 512 0 0,'-15'3'2629'0'0,"0"0"1923"0"0,0-1 0 0 0,-16 0 0 0 0,31-2-4476 0 0,-1 0-1 0 0,1 0 1 0 0,0 0-1 0 0,-1 0 1 0 0,1 0 0 0 0,0 0-1 0 0,-1 0 1 0 0,1-1-1 0 0,0 1 1 0 0,-1 0 0 0 0,1 0-1 0 0,0 0 1 0 0,-1-1-1 0 0,1 1 1 0 0,0 0 0 0 0,0 0-1 0 0,-1-1 1 0 0,1 1 0 0 0,0 0-1 0 0,0-1 1 0 0,-1 1-1 0 0,1 0 1 0 0,0-1 0 0 0,0 1-1 0 0,0 0 1 0 0,0-1-1 0 0,-1 1 1 0 0,1 0 0 0 0,0-1-1 0 0,0 1 1 0 0,0-1-1 0 0,0 1 1 0 0,0 0 0 0 0,0-1-1 0 0,0 1 1 0 0,0 0 0 0 0,0-1-1 0 0,0 1 1 0 0,0-1-1 0 0,0 1 1 0 0,1 0 0 0 0,-1-1-1 0 0,0 1 1 0 0,0 0-1 0 0,1-1 1 0 0,6-19 567 0 0,-6 18-546 0 0,9-17 156 0 0,2 1 0 0 0,0-1 0 0 0,24-26 1 0 0,-11 14-95 0 0,-16 19-95 0 0,0 1 0 0 0,15-13 0 0 0,-20 20-28 0 0,0 1 0 0 0,0 0-1 0 0,1 0 1 0 0,-1 0-1 0 0,1 1 1 0 0,0-1 0 0 0,-1 1-1 0 0,1 0 1 0 0,9-2 0 0 0,-13 4-27 0 0,0 0 1 0 0,0 0 0 0 0,0 0-1 0 0,0 0 1 0 0,0 0 0 0 0,0 0 0 0 0,0 0-1 0 0,0 0 1 0 0,0 1 0 0 0,-1-1-1 0 0,1 0 1 0 0,0 1 0 0 0,0-1 0 0 0,0 1-1 0 0,0-1 1 0 0,0 1 0 0 0,-1-1-1 0 0,1 1 1 0 0,0 0 0 0 0,0-1 0 0 0,-1 1-1 0 0,1 0 1 0 0,0-1 0 0 0,-1 1-1 0 0,1 0 1 0 0,-1 0 0 0 0,1 0 0 0 0,-1 0-1 0 0,1 0 1 0 0,-1-1 0 0 0,1 3-1 0 0,1 3 31 0 0,0 0 0 0 0,0 0 0 0 0,1 10 0 0 0,-2-13-50 0 0,9 54 263 0 0,20 78 47 0 0,-25-117-285 0 0,2-1 1 0 0,0-1-1 0 0,14 26 1 0 0,-18-35-41 0 0,2-1 1 0 0,-1 1 0 0 0,1-1 0 0 0,0 0 0 0 0,0 0 0 0 0,0-1 0 0 0,1 1-1 0 0,0-1 1 0 0,0 0 0 0 0,12 6 0 0 0,-15-9-59 0 0,0-1 1 0 0,0 1-1 0 0,0-1 1 0 0,0 0-1 0 0,0 0 0 0 0,0-1 1 0 0,0 1-1 0 0,0-1 1 0 0,1 1-1 0 0,-1-1 0 0 0,0 0 1 0 0,0 0-1 0 0,0 0 1 0 0,1-1-1 0 0,-1 1 0 0 0,0-1 1 0 0,0 0-1 0 0,0 0 1 0 0,3-1-1 0 0,-2 0-619 0 0,0-1-1 0 0,0 1 1 0 0,0-1 0 0 0,-1 0 0 0 0,1 1 0 0 0,-1-2-1 0 0,0 1 1 0 0,0 0 0 0 0,0-1 0 0 0,0 1-1 0 0,0-1 1 0 0,3-8 0 0 0,1-1-1940 0 0</inkml:trace>
</inkml:ink>
</file>

<file path=ppt/ink/ink6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1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417 1 448 0 0,'-73'68'16241'0'0,"59"-52"-14731"0"0,-14 19-1 0 0,-49 81 1489 0 0,-4 5-1711 0 0,45-73-1032 0 0,9-13-216 0 0,-42 72 1 0 0,67-103-135 0 0,0-1 1 0 0,1 1-1 0 0,0 0 1 0 0,-1 0 0 0 0,1-1-1 0 0,1 1 1 0 0,-1 0 0 0 0,0 0-1 0 0,1 7 1 0 0,0-10-46 0 0,0 0 0 0 0,0 0 1 0 0,0 0-1 0 0,1 0 0 0 0,-1 0 0 0 0,0 0 1 0 0,1 0-1 0 0,-1 0 0 0 0,0 0 0 0 0,1 0 1 0 0,-1 0-1 0 0,1 0 0 0 0,-1 0 0 0 0,1-1 0 0 0,0 1 1 0 0,-1 0-1 0 0,1 0 0 0 0,0-1 0 0 0,0 1 1 0 0,0 0-1 0 0,-1-1 0 0 0,1 1 0 0 0,0-1 1 0 0,0 1-1 0 0,0-1 0 0 0,0 0 0 0 0,0 1 1 0 0,0-1-1 0 0,0 0 0 0 0,0 1 0 0 0,0-1 0 0 0,0 0 1 0 0,0 0-1 0 0,0 0 0 0 0,0 0 0 0 0,0 0 1 0 0,0 0-1 0 0,0 0 0 0 0,0-1 0 0 0,0 1 1 0 0,0 0-1 0 0,1-1 0 0 0,15-4-2499 0 0,5-4-1597 0 0</inkml:trace>
</inkml:ink>
</file>

<file path=ppt/ink/ink6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32.4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297 81 1552 0 0,'-2'-4'1468'0'0,"-1"0"-1"0"0,1 0 1 0 0,-1 0-1 0 0,0 1 0 0 0,0-1 1 0 0,0 1-1 0 0,-7-6 1 0 0,8 8-1177 0 0,0 0 0 0 0,0 0 0 0 0,0 0 1 0 0,0 0-1 0 0,0 1 0 0 0,0-1 0 0 0,0 1 1 0 0,0-1-1 0 0,0 1 0 0 0,0 0 0 0 0,-1 0 1 0 0,1 0-1 0 0,0 0 0 0 0,0 0 0 0 0,0 0 1 0 0,0 0-1 0 0,0 1 0 0 0,-5 1 0 0 0,1 0-43 0 0,0 1-1 0 0,0-1 0 0 0,-1 2 0 0 0,2-1 0 0 0,-1 1 1 0 0,0 0-1 0 0,1 0 0 0 0,0 0 0 0 0,0 1 0 0 0,0-1 0 0 0,0 1 1 0 0,1 1-1 0 0,0-1 0 0 0,0 1 0 0 0,-5 8 0 0 0,5-7-150 0 0,1-1-1 0 0,0 1 1 0 0,0 0-1 0 0,0 1 1 0 0,1-1-1 0 0,0 0 0 0 0,0 1 1 0 0,1-1-1 0 0,0 1 1 0 0,0 0-1 0 0,1-1 1 0 0,0 1-1 0 0,2 10 0 0 0,-2-15-93 0 0,1 0-1 0 0,0 0 0 0 0,0 0 0 0 0,0 0 0 0 0,0 0 0 0 0,0 0 0 0 0,0 0 0 0 0,1-1 0 0 0,0 1 0 0 0,-1-1 0 0 0,1 1 0 0 0,0-1 0 0 0,0 0 1 0 0,1 1-1 0 0,3 2 0 0 0,-2-2-21 0 0,1-1-1 0 0,-1 1 1 0 0,0-1 0 0 0,1 0 0 0 0,-1 0 0 0 0,1-1 0 0 0,0 0 0 0 0,-1 1 0 0 0,7-1 0 0 0,0 0-50 0 0,0 0 0 0 0,-1-1 0 0 0,1 0 0 0 0,0-1 0 0 0,-1 0 1 0 0,1-1-1 0 0,-1 0 0 0 0,17-6 0 0 0,-20 5 13 0 0,0 0-1 0 0,0 0 1 0 0,0-1-1 0 0,0 0 1 0 0,-1 0-1 0 0,0-1 1 0 0,0 0 0 0 0,0 0-1 0 0,0 0 1 0 0,-1-1-1 0 0,0 0 1 0 0,0 0-1 0 0,0 0 1 0 0,-1-1 0 0 0,6-11-1 0 0,-8 13 68 0 0,0 0 0 0 0,0 0 0 0 0,0 0 0 0 0,-1 0 0 0 0,0 0 1 0 0,0-1-1 0 0,0 1 0 0 0,-1 0 0 0 0,0-1 0 0 0,0 1 0 0 0,0-1 0 0 0,0 1 0 0 0,-1 0 0 0 0,0 0 0 0 0,0-1 0 0 0,-1 1 0 0 0,0 0 0 0 0,1 0 0 0 0,-1 0 0 0 0,-1 0 0 0 0,1 0 0 0 0,-1 1 0 0 0,-4-6 1 0 0,3 4 50 0 0,0 1 0 0 0,-1 0 1 0 0,1 1-1 0 0,-1-1 1 0 0,0 1-1 0 0,0 0 0 0 0,0 0 1 0 0,-1 0-1 0 0,0 1 1 0 0,1 0-1 0 0,-1 0 0 0 0,0 0 1 0 0,-9-2-1 0 0,6 3 48 0 0,1 1 0 0 0,-1-1-1 0 0,0 1 1 0 0,1 1 0 0 0,-1 0-1 0 0,0 0 1 0 0,0 1 0 0 0,1 0-1 0 0,-12 2 1 0 0,6 1-15 0 0,-1 0 0 0 0,1 1 0 0 0,0 1-1 0 0,1 0 1 0 0,-1 1 0 0 0,1 0 0 0 0,1 1 0 0 0,-1 1 0 0 0,1 0 0 0 0,1 0-1 0 0,-17 18 1 0 0,24-22-118 0 0,0 0 0 0 0,0 0 0 0 0,0 1 0 0 0,1-1 0 0 0,0 1-1 0 0,0 0 1 0 0,1 0 0 0 0,-1 0 0 0 0,-1 8 0 0 0,3-12-67 0 0,1 0 0 0 0,0 0 0 0 0,-1 0 0 0 0,1 0 0 0 0,0 0 0 0 0,0 0 0 0 0,0 0 0 0 0,0 0 0 0 0,0 0 0 0 0,1 0 0 0 0,-1 0 0 0 0,1 0 0 0 0,-1 0 0 0 0,1 0 0 0 0,0 0 0 0 0,-1-1 0 0 0,1 1 1 0 0,0 0-1 0 0,0 0 0 0 0,1-1 0 0 0,-1 1 0 0 0,0 0 0 0 0,0-1 0 0 0,1 1 0 0 0,-1-1 0 0 0,1 0 0 0 0,-1 1 0 0 0,1-1 0 0 0,0 0 0 0 0,-1 0 0 0 0,1 0 0 0 0,0 0 0 0 0,3 1 0 0 0,5 1-1590 0 0,0-1 0 0 0,0 0 0 0 0,0 0 0 0 0,0-1 1 0 0,14 0-1 0 0,11 0-3902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0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95 218 768 0 0,'-3'-17'7825'0'0,"0"0"-940"0"0,3 16-6732 0 0,0 0-1 0 0,0 1 1 0 0,1-1 0 0 0,-1 0-1 0 0,0 0 1 0 0,1 0 0 0 0,-1 1-1 0 0,0-1 1 0 0,1 0 0 0 0,-1 1-1 0 0,1-1 1 0 0,-1 0 0 0 0,1 1-1 0 0,0-1 1 0 0,-1 1 0 0 0,1-1-1 0 0,-1 1 1 0 0,1-1 0 0 0,0 1-1 0 0,0-1 1 0 0,-1 1 0 0 0,2-1-1 0 0,16-6 884 0 0,0 0-1 0 0,0 1 0 0 0,28-5 1 0 0,-21 6-614 0 0,31-12 1 0 0,-36 8-392 0 0,0 0 1 0 0,0-1-1 0 0,-1-1 1 0 0,0-1-1 0 0,-1-1 1 0 0,0 0-1 0 0,19-20 1 0 0,-37 33-31 0 0,0 0-1 0 0,1 0 1 0 0,-1 0 0 0 0,0 0 0 0 0,0 0 0 0 0,0 0-1 0 0,0 0 1 0 0,0 0 0 0 0,1 0 0 0 0,-1-1 0 0 0,0 1-1 0 0,0 0 1 0 0,0 0 0 0 0,0 0 0 0 0,0 0 0 0 0,0 0-1 0 0,0 0 1 0 0,1-1 0 0 0,-1 1 0 0 0,0 0 0 0 0,0 0-1 0 0,0 0 1 0 0,0 0 0 0 0,0-1 0 0 0,0 1 0 0 0,0 0-1 0 0,0 0 1 0 0,0 0 0 0 0,0 0 0 0 0,0-1 0 0 0,0 1-1 0 0,0 0 1 0 0,0 0 0 0 0,0 0 0 0 0,0 0 0 0 0,0 0-1 0 0,0-1 1 0 0,0 1 0 0 0,0 0 0 0 0,0 0 0 0 0,0 0-1 0 0,-1-1 1 0 0,-7 2 7 0 0,-12 4 43 0 0,-17 13-48 0 0,1 2-1 0 0,1 1 0 0 0,-36 29 1 0 0,26-15 426 0 0,-56 55 0 0 0,62-44 282 0 0,30-33-443 0 0,-1-1-1 0 0,-1 0 1 0 0,-14 12 0 0 0,25-23-261 0 0,-1-1-1 0 0,0 0 1 0 0,1 1 0 0 0,-1-1-1 0 0,1 0 1 0 0,-1 1 0 0 0,1-1-1 0 0,0 1 1 0 0,-1-1-1 0 0,1 1 1 0 0,-1-1 0 0 0,1 1-1 0 0,0-1 1 0 0,0 1 0 0 0,-1-1-1 0 0,1 1 1 0 0,0-1 0 0 0,0 1-1 0 0,-1 0 1 0 0,1-1-1 0 0,0 1 1 0 0,0-1 0 0 0,0 1-1 0 0,0 0 1 0 0,0-1 0 0 0,0 1-1 0 0,0-1 1 0 0,0 1 0 0 0,0 0-1 0 0,0-1 1 0 0,1 1-1 0 0,-1-1 1 0 0,0 1 0 0 0,0 0-1 0 0,0-1 1 0 0,1 1 0 0 0,-1-1-1 0 0,0 1 1 0 0,1-1-1 0 0,-1 1 1 0 0,0-1 0 0 0,1 1-1 0 0,-1-1 1 0 0,1 1 0 0 0,-1-1-1 0 0,1 0 1 0 0,-1 1 0 0 0,1-1-1 0 0,-1 0 1 0 0,1 1-1 0 0,-1-1 1 0 0,1 0 0 0 0,-1 0-1 0 0,2 1 1 0 0,1 1 8 0 0,1-1 1 0 0,-1 1-1 0 0,1-1 1 0 0,0 0-1 0 0,-1 0 0 0 0,1 0 1 0 0,6 0-1 0 0,96 7-37 0 0,-20 0-20 0 0,-67-8 33 0 0,0 2-1 0 0,-1 0 1 0 0,1 1-1 0 0,-1 1 0 0 0,20 7 1 0 0,-29-8 5 0 0,-1 1 0 0 0,1 0 0 0 0,-1 0 1 0 0,0 1-1 0 0,0 0 0 0 0,0 1 0 0 0,-1-1 0 0 0,0 1 1 0 0,0 1-1 0 0,0-1 0 0 0,-1 1 0 0 0,7 10 0 0 0,-3-2 28 0 0,-1 1-1 0 0,0 0 0 0 0,-1 1 1 0 0,-1 0-1 0 0,-1 0 0 0 0,4 18 1 0 0,-1 1 64 0 0,6 73 1 0 0,-14-103-72 0 0,-1 1 0 0 0,0 0 0 0 0,0-1 0 0 0,-1 1 0 0 0,1 0 0 0 0,-4 10 0 0 0,3-13-4 0 0,0 0 0 0 0,-1 0 1 0 0,0-1-1 0 0,0 1 0 0 0,0-1 0 0 0,0 1 1 0 0,-1-1-1 0 0,1 0 0 0 0,-1 0 1 0 0,0 0-1 0 0,0 0 0 0 0,-3 3 1 0 0,-5 3 69 0 0,-1-1 1 0 0,1 0 0 0 0,-1 0-1 0 0,-1-1 1 0 0,0-1 0 0 0,0 0-1 0 0,-26 8 1 0 0,30-11-76 0 0,-1-1 0 0 0,1 0 0 0 0,-1 0 0 0 0,1-1 0 0 0,-1 0 0 0 0,-17-2 0 0 0,24 1-83 0 0,0 0 0 0 0,0-1 0 0 0,-1 1 0 0 0,1-1 0 0 0,0 0 0 0 0,0 0 0 0 0,0-1 0 0 0,0 1 0 0 0,0 0 0 0 0,0-1 0 0 0,0 0 0 0 0,1 0 0 0 0,-1 0 0 0 0,0 0 1 0 0,1 0-1 0 0,0 0 0 0 0,-1 0 0 0 0,1-1 0 0 0,0 0 0 0 0,0 1 0 0 0,1-1 0 0 0,-1 0 0 0 0,-2-5 0 0 0,3 5-260 0 0,0 0-1 0 0,0 0 1 0 0,1-1 0 0 0,-1 1 0 0 0,1-1-1 0 0,0 1 1 0 0,0 0 0 0 0,0-1-1 0 0,0 1 1 0 0,0-1 0 0 0,1 1-1 0 0,-1 0 1 0 0,1-1 0 0 0,0 1-1 0 0,0 0 1 0 0,1 0 0 0 0,-1 0-1 0 0,1 0 1 0 0,-1 0 0 0 0,4-5 0 0 0,10-14-2187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37 512 0 0,'1'-2'-15'0'0,"0"1"1"0"0,-1 0-1 0 0,1-1 0 0 0,0 1 1 0 0,0 0-1 0 0,0 0 0 0 0,0 0 0 0 0,0 0 1 0 0,1 0-1 0 0,-1 0 0 0 0,0 0 1 0 0,0 0-1 0 0,3 0 0 0 0,10-11-283 0 0,-14 12 298 0 0,0 0 0 0 0,0 0 0 0 0,0 0 0 0 0,0 0 0 0 0,1 0 0 0 0,-1 0 0 0 0,0-1 0 0 0,0 1 0 0 0,0 0 0 0 0,0 0 0 0 0,1 0 0 0 0,-1 0 0 0 0,0 0 0 0 0,0-1 0 0 0,0 1 0 0 0,0 0 0 0 0,0 0 0 0 0,0 0 0 0 0,0-1 0 0 0,0 1 0 0 0,1 0 0 0 0,-1 0 0 0 0,0-1 0 0 0,0 1 0 0 0,0 0 0 0 0,0 0 0 0 0,0 0 0 0 0,0-1 0 0 0,0 1 0 0 0,0 0 0 0 0,0 0 0 0 0,0 0 0 0 0,-1-1 0 0 0,1 1 0 0 0,0 0 0 0 0,0 0 0 0 0,0 0 0 0 0,0-1 0 0 0,0 1 0 0 0,0 0 0 0 0,0 0 0 0 0,0 0 0 0 0,-1-1 0 0 0,1 1 0 0 0,0 0 0 0 0,0 0 0 0 0,0 0 0 0 0,0 0 0 0 0,-1 0 0 0 0,1-1 0 0 0,0 1 0 0 0,0 0 0 0 0,-2 0 0 0 0</inkml:trace>
</inkml:ink>
</file>

<file path=ppt/ink/ink6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43.8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46 166 512 0 0,'-2'0'672'0'0,"0"1"1"0"0,-1-1-1 0 0,1 0 0 0 0,0 1 1 0 0,-1-1-1 0 0,1 1 0 0 0,0 0 1 0 0,0 0-1 0 0,0 0 0 0 0,-3 2 0 0 0,-7 2 3062 0 0,12-4-3628 0 0,0-1 1 0 0,0 0-1 0 0,-1 0 1 0 0,1 0-1 0 0,0 0 0 0 0,0 0 1 0 0,0 0-1 0 0,0 0 0 0 0,-1 0 1 0 0,1 0-1 0 0,0 0 0 0 0,0 1 1 0 0,0-1-1 0 0,0 0 0 0 0,-1 0 1 0 0,1 0-1 0 0,0 0 0 0 0,0 0 1 0 0,0 0-1 0 0,0 0 0 0 0,-1 0 1 0 0,1 0-1 0 0,0-1 0 0 0,0 1 1 0 0,0 0-1 0 0,0 0 0 0 0,-1 0 1 0 0,1 0-1 0 0,0 0 0 0 0,0 0 1 0 0,0 0-1 0 0,0 0 0 0 0,0 0 1 0 0,0 0-1 0 0,-1-1 0 0 0,1 1 1 0 0,0 0-1 0 0,0 0 0 0 0,0 0 1 0 0,0 0-1 0 0,0 0 0 0 0,0 0 1 0 0,0-1-1 0 0,0 1 0 0 0,-1 0 1 0 0,1 0-1 0 0,0 0 0 0 0,0 0 1 0 0,0-1-1 0 0,0 1 0 0 0,0 0 1 0 0,0 0-1 0 0,0 0 0 0 0,0 0 1 0 0,0-1-1 0 0,0 1 0 0 0,0 0 1 0 0,6-17 2283 0 0,12-18-1159 0 0,-14 29-1117 0 0,6-10 215 0 0,1 0 0 0 0,22-26 0 0 0,-28 38-290 0 0,-1 0 0 0 0,1 0-1 0 0,0 0 1 0 0,0 0 0 0 0,0 1-1 0 0,0 0 1 0 0,0 0 0 0 0,1 0 0 0 0,0 1-1 0 0,-1 0 1 0 0,1 0 0 0 0,12-2-1 0 0,-15 3-17 0 0,1 0-1 0 0,-1 1 1 0 0,1-1-1 0 0,-1 1 1 0 0,1 0-1 0 0,0 0 1 0 0,-1 0-1 0 0,1 1 1 0 0,-1 0-1 0 0,1-1 1 0 0,-1 1-1 0 0,1 0 1 0 0,-1 0-1 0 0,0 1 1 0 0,1-1-1 0 0,-1 1 1 0 0,0 0-1 0 0,0-1 1 0 0,0 1-1 0 0,0 1 1 0 0,0-1-1 0 0,-1 0 1 0 0,1 1-1 0 0,-1-1 1 0 0,1 1-1 0 0,1 3 1 0 0,27 42 120 0 0,-22-32-78 0 0,21 26 1 0 0,-27-38-50 0 0,1 0 1 0 0,-1 1-1 0 0,0 0 1 0 0,-1-1-1 0 0,1 1 1 0 0,-1 0-1 0 0,0 1 1 0 0,2 7-1 0 0,-1 1 17 0 0,0 0-1 0 0,0 15 0 0 0,-2 112 106 0 0,-2-71-167 0 0,1-64 21 0 0,0-1-1 0 0,1 1 0 0 0,0-1 0 0 0,0 1 0 0 0,0-1 1 0 0,1 1-1 0 0,3 8 0 0 0,-4-13-58 0 0,-1 1-1 0 0,1-1 1 0 0,-1 0 0 0 0,1 0 0 0 0,0 0-1 0 0,-1 0 1 0 0,1 1 0 0 0,0-1-1 0 0,0 0 1 0 0,0 0 0 0 0,0-1 0 0 0,0 1-1 0 0,0 0 1 0 0,0 0 0 0 0,0 0-1 0 0,0-1 1 0 0,0 1 0 0 0,1 0 0 0 0,-1-1-1 0 0,0 1 1 0 0,0-1 0 0 0,1 0-1 0 0,-1 1 1 0 0,0-1 0 0 0,1 0 0 0 0,-1 0-1 0 0,0 0 1 0 0,1 0 0 0 0,-1 0 0 0 0,0 0-1 0 0,1 0 1 0 0,-1 0 0 0 0,0 0-1 0 0,0-1 1 0 0,1 1 0 0 0,-1 0 0 0 0,2-2-1 0 0,0 1-595 0 0,1-1-1 0 0,-1 0 0 0 0,0 0 0 0 0,-1 0 1 0 0,1 0-1 0 0,0 0 0 0 0,0 0 1 0 0,-1-1-1 0 0,0 1 0 0 0,4-6 0 0 0,-1 0-1167 0 0</inkml:trace>
</inkml:ink>
</file>

<file path=ppt/ink/ink6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44.0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411 0 1976 0 0,'-3'1'1046'0'0,"0"1"0"0"0,0-1 0 0 0,1 0 0 0 0,-1 1 0 0 0,1-1 0 0 0,-1 1 0 0 0,1 0 0 0 0,-3 3 0 0 0,-1 1-84 0 0,0 2 1 0 0,0-1-1 0 0,-5 9 0 0 0,-7 10 449 0 0,-4 1-421 0 0,0 1-127 0 0,-2-1 0 0 0,-33 31 1 0 0,35-38-412 0 0,-27 34 0 0 0,-14 13-117 0 0,55-59-369 0 0,-6 4-145 0 0,1 1 1 0 0,0 0-1 0 0,-17 24 0 0 0,30-35-1398 0 0,5-2 8 0 0,4-2-1446 0 0,1-3-230 0 0</inkml:trace>
</inkml:ink>
</file>

<file path=ppt/ink/ink6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44.5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4 928 0 0,'0'-1'299'0'0,"-1"1"0"0"0,1 0-1 0 0,-1-1 1 0 0,1 1 0 0 0,-1 0 0 0 0,0 0-1 0 0,1 0 1 0 0,-1-1 0 0 0,1 1-1 0 0,-1 0 1 0 0,1 0 0 0 0,-1 0 0 0 0,0 0-1 0 0,1 0 1 0 0,-1 0 0 0 0,1 0 0 0 0,-1 0-1 0 0,0 0 1 0 0,1 0 0 0 0,-1 0-1 0 0,1 1 1 0 0,-1-1 0 0 0,1 0 0 0 0,-1 0-1 0 0,0 1 1 0 0,0 0-59 0 0,0-1 0 0 0,1 1 0 0 0,-1 0 0 0 0,1 0 0 0 0,0-1 1 0 0,-1 1-1 0 0,1 0 0 0 0,-1 0 0 0 0,1 0 0 0 0,0 0 0 0 0,0-1 0 0 0,-1 1 0 0 0,1 0 0 0 0,0 0 0 0 0,0 1 0 0 0,0 2 170 0 0,0-1 0 0 0,0 1 0 0 0,0 0 0 0 0,1-1 1 0 0,0 1-1 0 0,-1 0 0 0 0,3 4 0 0 0,2 1 161 0 0,1-1 0 0 0,-1 0 0 0 0,2 0 1 0 0,-1 0-1 0 0,11 9 0 0 0,-11-10-383 0 0,0-1 0 0 0,-1 1-1 0 0,0 1 1 0 0,0-1 0 0 0,-1 1 0 0 0,0-1-1 0 0,4 11 1 0 0,16 60 263 0 0,-22-72-445 0 0,5 54-88 0 0,-7-59 74 0 0,0-1 1 0 0,0 0 0 0 0,0 0-1 0 0,0 1 1 0 0,0-1 0 0 0,0 0 0 0 0,1 0-1 0 0,-1 1 1 0 0,0-1 0 0 0,0 0-1 0 0,0 0 1 0 0,0 1 0 0 0,0-1 0 0 0,1 0-1 0 0,-1 0 1 0 0,0 0 0 0 0,0 1-1 0 0,0-1 1 0 0,1 0 0 0 0,-1 0 0 0 0,0 0-1 0 0,0 0 1 0 0,1 1 0 0 0,-1-1-1 0 0,0 0 1 0 0,0 0 0 0 0,1 0 0 0 0,-1 0-1 0 0,0 0 1 0 0,0 0 0 0 0,1 0-1 0 0,9-4-662 0 0,7-10-1338 0 0,-12 7 1125 0 0,0-1-1 0 0,0 1 0 0 0,-1-1 1 0 0,0 0-1 0 0,0 0 1 0 0,0 0-1 0 0,-1-1 1 0 0,-1 1-1 0 0,1-1 0 0 0,0-12 1 0 0,-1 8-782 0 0</inkml:trace>
</inkml:ink>
</file>

<file path=ppt/ink/ink6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45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299 16 8 0 0,'8'-7'1745'0'0,"-7"6"-1124"0"0,0 1-1 0 0,0-1 1 0 0,0 0 0 0 0,0 0 0 0 0,1 0 0 0 0,-1 1 0 0 0,0-1 0 0 0,0 0 0 0 0,0 1 0 0 0,1-1 0 0 0,-1 1 0 0 0,0-1 0 0 0,0 1-1 0 0,5 1 3064 0 0,-10 4-2022 0 0,-8 6-248 0 0,11-10-1051 0 0,-69 56 2109 0 0,-21 19-1159 0 0,75-61-1130 0 0,1 1 1 0 0,0 1-1 0 0,-16 24 0 0 0,29-38-182 0 0,0 0 0 0 0,1 0 0 0 0,-1 1 0 0 0,1-1 0 0 0,0 0 0 0 0,0 1 1 0 0,0-1-1 0 0,0 1 0 0 0,0 4 0 0 0,1-7-4 0 0,0-1-1 0 0,0 1 1 0 0,0 0 0 0 0,0-1 0 0 0,0 1 0 0 0,1-1-1 0 0,-1 1 1 0 0,0 0 0 0 0,0-1 0 0 0,0 1 0 0 0,0 0 0 0 0,1-1-1 0 0,-1 1 1 0 0,0-1 0 0 0,1 1 0 0 0,-1-1 0 0 0,0 1 0 0 0,1-1-1 0 0,-1 1 1 0 0,1-1 0 0 0,0 2 0 0 0,0-2-4 0 0,0 0 0 0 0,0 0-1 0 0,0 1 1 0 0,0-1 0 0 0,-1 0 0 0 0,1 0 0 0 0,0 0 0 0 0,0 0 0 0 0,0 0 0 0 0,0 0 0 0 0,0 0 0 0 0,0 0-1 0 0,0-1 1 0 0,0 1 0 0 0,0 0 0 0 0,0 0 0 0 0,0-1 0 0 0,0 1 0 0 0,1-1 0 0 0,12-7-344 0 0,-1-1 0 0 0,0 1 0 0 0,0-2 1 0 0,0 0-1 0 0,18-20 0 0 0,-10 10-13 0 0,-13 12 334 0 0,0-1 1 0 0,-1 0-1 0 0,0-1 0 0 0,0 0 1 0 0,-1 0-1 0 0,5-12 0 0 0,-10 21 35 0 0,0-1 0 0 0,-1 1 0 0 0,1 0 0 0 0,-1-1 0 0 0,1 1 0 0 0,-1 0 0 0 0,0-1 0 0 0,0 1 0 0 0,1-3 1 0 0,-4 2 62 0 0,-3 10-32 0 0,-2 3 50 0 0,-1 1 1 0 0,0-1 0 0 0,-1 0-1 0 0,0-1 1 0 0,0 0-1 0 0,-1-1 1 0 0,0 0-1 0 0,-1-1 1 0 0,0 0 0 0 0,0 0-1 0 0,-26 10 1 0 0,-54 26 680 0 0,82-41-723 0 0,17-10-24 0 0,17-12-70 0 0,-13 10 26 0 0,-1 0-1 0 0,14-17 1 0 0,7-6-7 0 0,43-32 114 0 0,-72 63-81 0 0,0 0 1 0 0,0-1-1 0 0,0 1 1 0 0,0 0-1 0 0,0 0 1 0 0,0 0-1 0 0,0 0 1 0 0,0 0-1 0 0,0 0 1 0 0,0 1-1 0 0,1-1 1 0 0,-1 1-1 0 0,0 0 1 0 0,0-1-1 0 0,1 1 1 0 0,-1 0-1 0 0,0 0 1 0 0,0 1-1 0 0,1-1 1 0 0,-1 0-1 0 0,4 2 1 0 0,-3-1-78 0 0,0-1 0 0 0,0 1-1 0 0,0-1 1 0 0,0 0 0 0 0,1 0 0 0 0,-1 0-1 0 0,0 0 1 0 0,0 0 0 0 0,0-1 0 0 0,0 0-1 0 0,0 1 1 0 0,5-3 0 0 0,14-3-6554 0 0,-16 5 5294 0 0</inkml:trace>
</inkml:ink>
</file>

<file path=ppt/ink/ink6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50.588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1061 47 512 0 0,'2'-2'667'0'0,"-1"0"1"0"0,1-1-1 0 0,0 1 0 0 0,-1 0 0 0 0,0-1 1 0 0,1 1-1 0 0,-1-1 0 0 0,0 0 0 0 0,0 1 1 0 0,-1-1-1 0 0,1 0 0 0 0,0 1 0 0 0,-1-1 1 0 0,0-3-1 0 0,0 6-543 0 0,0 0 1 0 0,0-1-1 0 0,0 1 1 0 0,0 0 0 0 0,0 0-1 0 0,0 0 1 0 0,0-1-1 0 0,0 1 1 0 0,1 0-1 0 0,-1 0 1 0 0,0 0-1 0 0,0 0 1 0 0,0-1-1 0 0,0 1 1 0 0,0 0-1 0 0,0 0 1 0 0,0 0-1 0 0,0 0 1 0 0,0-1-1 0 0,1 1 1 0 0,-1 0 0 0 0,0 0-1 0 0,0 0 1 0 0,0 0-1 0 0,0 0 1 0 0,0 0-1 0 0,1 0 1 0 0,-1-1-1 0 0,0 1 1 0 0,0 0-1 0 0,0 0 1 0 0,1 0-1 0 0,-1 0 1 0 0,0 0-1 0 0,0 0 1 0 0,0 0-1 0 0,0 0 1 0 0,1 0-1 0 0,-1 0 1 0 0,0 0 0 0 0,0 0-1 0 0,0 0 1 0 0,1 0-1 0 0,-1 0 1 0 0,0 0-1 0 0,0 0 1 0 0,0 0-1 0 0,0 0 1 0 0,1 0-1 0 0,-1 1 1 0 0,0-1-1 0 0,0 0 1 0 0,0 0-1 0 0,1 0 1 0 0,-1 0-93 0 0,0 1 1 0 0,0-1-1 0 0,1 0 1 0 0,-1 0-1 0 0,0 0 1 0 0,0 1-1 0 0,0-1 1 0 0,1 0-1 0 0,-1 0 1 0 0,0 1-1 0 0,0-1 1 0 0,0 0-1 0 0,0 1 1 0 0,0-1-1 0 0,0 0 1 0 0,0 1-1 0 0,0-1 1 0 0,0 0-1 0 0,1 0 1 0 0,-1 1-1 0 0,0-1 1 0 0,-1 0-1 0 0,1 1 1 0 0,0-1-1 0 0,0 0 0 0 0,0 1 1 0 0,0-1-1 0 0,0 0 1 0 0,0 1-1 0 0,0-1 1 0 0,0 0-1 0 0,0 0 1 0 0,-1 1-1 0 0,1-1 1 0 0,0 0-1 0 0,0 0 1 0 0,0 1-1 0 0,-1-1 1 0 0,1 0-1 0 0,0 0 1 0 0,0 0-1 0 0,-1 1 1 0 0,-4 4 350 0 0,1-1-179 0 0,0 0 0 0 0,0 0 0 0 0,-1 0 0 0 0,0 0 0 0 0,0-1 0 0 0,-6 4 0 0 0,10-6-125 0 0,-1 0 0 0 0,0 0 1 0 0,1 0-1 0 0,0 1 0 0 0,-1-1 0 0 0,1 0 1 0 0,0 1-1 0 0,0-1 0 0 0,0 1 1 0 0,0 0-1 0 0,0-1 0 0 0,0 1 0 0 0,0 0 1 0 0,0-1-1 0 0,0 4 0 0 0,0-3-26 0 0,0 1 0 0 0,-1 0 0 0 0,1-1 0 0 0,0 1-1 0 0,-1-1 1 0 0,0 1 0 0 0,-2 2 0 0 0,-48 49 503 0 0,-10-1-317 0 0,18-21-32 0 0,-71 39 0 0 0,29-20-77 0 0,40-29-24 0 0,2 3 0 0 0,0 2 0 0 0,2 1 0 0 0,-46 41 0 0 0,54-40-28 0 0,15-14 16 0 0,-27 30 0 0 0,32-31-56 0 0,0-1 1 0 0,-1-1-1 0 0,-23 15 1 0 0,23-16-38 0 0,-82 54 217 0 0,89-59-161 0 0,1 0 0 0 0,0 1 0 0 0,0 1 0 0 0,1-1 0 0 0,-1 1 0 0 0,-5 11 0 0 0,11-18-51 0 0,0 1-1 0 0,0-1 1 0 0,0 1-1 0 0,0-1 1 0 0,0 0 0 0 0,0 1-1 0 0,0-1 1 0 0,0 0 0 0 0,-1 0-1 0 0,1 0 1 0 0,0 0-1 0 0,-1 0 1 0 0,1 0 0 0 0,-1 0-1 0 0,1 0 1 0 0,-1 0-1 0 0,1-1 1 0 0,-1 1 0 0 0,0-1-1 0 0,1 1 1 0 0,-1-1 0 0 0,0 1-1 0 0,-2-1 1 0 0,4 0-6 0 0,0 0 0 0 0,0 0 1 0 0,0 0-1 0 0,0 0 0 0 0,-1 0 1 0 0,1 0-1 0 0,0 0 0 0 0,0 0 1 0 0,0 0-1 0 0,0 0 0 0 0,0 0 1 0 0,0 0-1 0 0,0 0 0 0 0,-1 0 1 0 0,1 0-1 0 0,0 0 0 0 0,0 0 1 0 0,0 0-1 0 0,0-1 0 0 0,0 1 1 0 0,0 0-1 0 0,0 0 0 0 0,0 0 0 0 0,0 0 1 0 0,-1 0-1 0 0,1 0 0 0 0,0 0 1 0 0,0 0-1 0 0,0 0 0 0 0,0 0 1 0 0,0-1-1 0 0,0 1 0 0 0,0 0 1 0 0,0 0-1 0 0,0 0 0 0 0,0 0 1 0 0,0 0-1 0 0,0 0 0 0 0,0 0 1 0 0,0-1-1 0 0,0 1 0 0 0,0 0 1 0 0,0 0-1 0 0,0 0 0 0 0,0 0 1 0 0,0 0-1 0 0,0 0 0 0 0,0 0 1 0 0,0-1-1 0 0,0 1 0 0 0,0 0 0 0 0,0 0 1 0 0,6-9-24 0 0,8-6-173 0 0,-7 9-371 0 0,0-1-1 0 0,10-14 0 0 0,-7 8-3210 0 0,2 1-4306 0 0,-6 7 2957 0 0</inkml:trace>
</inkml:ink>
</file>

<file path=ppt/ink/ink6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51.17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126 17 120 0 0,'0'-1'615'0'0,"0"1"-1"0"0,0-1 1 0 0,1 0-1 0 0,-1 1 1 0 0,3-6 6145 0 0,-1 6-6146 0 0,-2-1-315 0 0,1 0-1 0 0,0 0 1 0 0,-1 1 0 0 0,1-1-1 0 0,0 1 1 0 0,0-1 0 0 0,0 1-1 0 0,0-1 1 0 0,0 1-1 0 0,0-1 1 0 0,0 1 0 0 0,0 0-1 0 0,0 0 1 0 0,0-1-1 0 0,0 1 1 0 0,0 0 0 0 0,0 0-1 0 0,0 0 1 0 0,0 0-1 0 0,0 0 1 0 0,0 0 0 0 0,0 0-1 0 0,-1 1 1 0 0,1-1-1 0 0,0 0 1 0 0,0 0 0 0 0,0 1-1 0 0,0-1 1 0 0,2 2 0 0 0,-3-2-210 0 0,1 1 0 0 0,-1 0 1 0 0,0-1-1 0 0,1 1 1 0 0,-1 0-1 0 0,0-1 1 0 0,1 1-1 0 0,-1 0 1 0 0,0 0-1 0 0,0-1 1 0 0,0 1-1 0 0,0 0 1 0 0,0 0-1 0 0,0-1 0 0 0,0 1 1 0 0,0 0-1 0 0,0 0 1 0 0,0-1-1 0 0,0 1 1 0 0,0 0-1 0 0,0 0 1 0 0,-1-1-1 0 0,1 1 1 0 0,0 0-1 0 0,-1 0 1 0 0,1 0-1 0 0,-13 18 627 0 0,13-18-699 0 0,-49 69 770 0 0,46-66-764 0 0,0-1-1 0 0,-1 0 1 0 0,1 1-1 0 0,-1-2 1 0 0,0 1-1 0 0,0 0 1 0 0,0-1 0 0 0,0 0-1 0 0,0 0 1 0 0,-5 2-1 0 0,4-2-3 0 0,0 0 0 0 0,0 1 0 0 0,1-1 0 0 0,-1 1-1 0 0,1 0 1 0 0,-7 6 0 0 0,9-7-5 0 0,1 1 1 0 0,0-1-1 0 0,0 0 1 0 0,0 1-1 0 0,0-1 0 0 0,0 1 1 0 0,1-1-1 0 0,-1 1 0 0 0,1-1 1 0 0,-1 1-1 0 0,1-1 1 0 0,0 1-1 0 0,0-1 0 0 0,1 6 1 0 0,-2 9 72 0 0,0-11-70 0 0,-2 17 45 0 0,3-22-58 0 0,0 0 0 0 0,0 0 1 0 0,0 0-1 0 0,0 0 0 0 0,0 0 0 0 0,0 0 0 0 0,0 0 0 0 0,0 0 1 0 0,1 0-1 0 0,-1 0 0 0 0,0 0 0 0 0,1-1 0 0 0,-1 1 0 0 0,1 0 1 0 0,-1 0-1 0 0,1 0 0 0 0,-1 0 0 0 0,1-1 0 0 0,0 2 1 0 0,7 2 1 0 0,0 0 0 0 0,0-1 0 0 0,0 0 1 0 0,16 4-1 0 0,4 2 1 0 0,-10 0 22 0 0,-16-8-28 0 0,0 1 0 0 0,0-1 0 0 0,0 0 0 0 0,0 0 0 0 0,0-1 0 0 0,0 1 1 0 0,0 0-1 0 0,3 0 0 0 0,1 0 2 0 0,1 0 0 0 0,0-1 0 0 0,0 0 0 0 0,0 0 0 0 0,0 0 1 0 0,0-1-1 0 0,0 0 0 0 0,0 0 0 0 0,-1-1 0 0 0,1 0 0 0 0,10-4 0 0 0,-8 3-50 0 0,0 2 1 0 0,0-1-1 0 0,0 1 0 0 0,1 0 0 0 0,-1 1 1 0 0,11 1-1 0 0,-3-1-307 0 0,-10 0 131 0 0,12 0-1904 0 0,-1-5-4212 0 0,-13 3 3107 0 0</inkml:trace>
</inkml:ink>
</file>

<file path=ppt/ink/ink6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54.036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 13 512 0 0,'6'-13'14475'0'0,"-6"17"-13971"0"0,-3 2 672 0 0,3-6-1134 0 0,0 0 0 0 0,0 0 0 0 0,0 0 0 0 0,1 0 0 0 0,-1 0 0 0 0,0 0 0 0 0,0 0 0 0 0,0 0-1 0 0,0 0 1 0 0,0 0 0 0 0,1 0 0 0 0,-1 0 0 0 0,0 0 0 0 0,0 0 0 0 0,0 0 0 0 0,0 0-1 0 0,0 0 1 0 0,0 1 0 0 0,0-1 0 0 0,1 0 0 0 0,-1 0 0 0 0,0 0 0 0 0,0 0 0 0 0,0 0 0 0 0,0 0-1 0 0,0 0 1 0 0,0 1 0 0 0,0-1 0 0 0,0 0 0 0 0,0 0 0 0 0,0 0 0 0 0,0 0 0 0 0,0 0-1 0 0,0 1 1 0 0,0-1 0 0 0,1 0 0 0 0,-1 0 0 0 0,0 0 0 0 0,0 0 0 0 0,0 0 0 0 0,-1 0 0 0 0,1 1-1 0 0,0-1 1 0 0,0 0 0 0 0,0 0 0 0 0,0 0 0 0 0,0 0 0 0 0,0 0 0 0 0,0 1 0 0 0,0-1-1 0 0,0 0 1 0 0,0 0 0 0 0,0 0 0 0 0,0 0 0 0 0,0 0 0 0 0,0 0 0 0 0,-1 0 0 0 0,1 1 0 0 0,0-1-1 0 0,0 0 1 0 0,0 0 0 0 0,0 1 74 0 0,0 0-1 0 0,0 0 1 0 0,0-1 0 0 0,0 1-1 0 0,-1 0 1 0 0,1 0 0 0 0,0 0-1 0 0,0 0 1 0 0,-1 0-1 0 0,1 0 1 0 0,-1-1 0 0 0,1 1-1 0 0,0 0 1 0 0,-1 0 0 0 0,0 0-1 0 0,0 2 210 0 0,1-3-293 0 0,0 1-1 0 0,0-1 0 0 0,0 1 1 0 0,0-1-1 0 0,0 1 0 0 0,0-1 1 0 0,0 1-1 0 0,0-1 0 0 0,0 1 1 0 0,0-1-1 0 0,1 0 1 0 0,-1 1-1 0 0,0-1 0 0 0,0 1 1 0 0,1-1-1 0 0,-1 1 0 0 0,0-1 1 0 0,1 0-1 0 0,-1 1 0 0 0,0-1 1 0 0,1 0-1 0 0,-1 1 0 0 0,0-1 1 0 0,1 0-1 0 0,-1 1 1 0 0,1-1-1 0 0,14 3 533 0 0,0 0-394 0 0,-11-2-77 0 0,1 0 1 0 0,-1-1-1 0 0,1 1 0 0 0,-1-1 1 0 0,9-1-1 0 0,-3 1-27 0 0,8 1 143 0 0,0 1-1 0 0,21 5 0 0 0,22 2 5 0 0,-47-8-163 0 0,0 2 0 0 0,22 6 0 0 0,-12-3 3 0 0,15 7 27 0 0,-27-9-37 0 0,0 0-1 0 0,0-1 1 0 0,19 3-1 0 0,41 7 52 0 0,-63-12-78 0 0,11 1 24 0 0,0 0 1 0 0,-1 2 0 0 0,26 7-1 0 0,115 35 106 0 0,-125-39-107 0 0,61 4 0 0 0,-34-5 28 0 0,-23-2-30 0 0,107 18 187 0 0,-117-17-85 0 0,44 2 0 0 0,-46-5 35 0 0,0 1 1 0 0,36 9 0 0 0,-14 2 35 0 0,-7-2-85 0 0,1-1 1 0 0,46 5 0 0 0,38 6-21 0 0,-90-14-74 0 0,69 21 16 0 0,-5-1-26 0 0,0-4 39 0 0,-42-10-1 0 0,113 14 1 0 0,-44-19 22 0 0,325 30 33 0 0,-370-25-88 0 0,24 3 7 0 0,-87-16-29 0 0,28-3-1 0 0,-4 0-7 0 0,-35 2 16 0 0,-2 1-28 0 0,-15-3 17 0 0,-4 0-377 0 0,-1 2 1 0 0,1-1 0 0 0,0 2 0 0 0,0 0-1 0 0,-17 3 1 0 0,-11 1-7149 0 0,30-4 2054 0 0,-2-1-417 0 0</inkml:trace>
</inkml:ink>
</file>

<file path=ppt/ink/ink6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3:54.990"/>
    </inkml:context>
    <inkml:brush xml:id="br0">
      <inkml:brushProperty name="width" value="0.035" units="cm"/>
      <inkml:brushProperty name="height" value="0.035" units="cm"/>
      <inkml:brushProperty name="color" value="#AB008B"/>
    </inkml:brush>
  </inkml:definitions>
  <inkml:trace contextRef="#ctx0" brushRef="#br0">223 12 512 0 0,'6'0'1196'0'0,"0"-1"0"0"0,0 0-1 0 0,10-3 1 0 0,-10 3 109 0 0,0-1-1 0 0,0 1 1 0 0,11 0-1 0 0,18 1 7559 0 0,-57 10-7287 0 0,4-1-1188 0 0,0-1-1 0 0,-1 0 0 0 0,-39 10 0 0 0,54-18-365 0 0,-25 6 181 0 0,0 2 0 0 0,-48 17 0 0 0,59-19-60 0 0,15-5-117 0 0,0-1 0 0 0,0 1 0 0 0,1 0 0 0 0,-1 0 0 0 0,0 0-1 0 0,0 0 1 0 0,1 1 0 0 0,-1-1 0 0 0,1 1 0 0 0,-4 2 0 0 0,6-3-21 0 0,0-1 1 0 0,0 0 0 0 0,0 0 0 0 0,0 0 0 0 0,-1 0-1 0 0,1 0 1 0 0,0 1 0 0 0,0-1 0 0 0,0 0-1 0 0,0 0 1 0 0,0 0 0 0 0,0 0 0 0 0,0 1 0 0 0,0-1-1 0 0,0 0 1 0 0,0 0 0 0 0,0 0 0 0 0,0 0-1 0 0,0 1 1 0 0,0-1 0 0 0,0 0 0 0 0,0 0-1 0 0,0 0 1 0 0,0 0 0 0 0,0 1 0 0 0,0-1 0 0 0,0 0-1 0 0,0 0 1 0 0,0 0 0 0 0,0 0 0 0 0,0 1-1 0 0,1-1 1 0 0,-1 0 0 0 0,0 0 0 0 0,0 0-1 0 0,0 0 1 0 0,0 0 0 0 0,0 1 0 0 0,9 5 137 0 0,12 1-37 0 0,134 46 41 0 0,-144-49-242 0 0,1-1-1 0 0,-1 2 1 0 0,0 0-1 0 0,0 0 1 0 0,-1 1-1 0 0,1 0 1 0 0,12 11-1 0 0,-8-5-2136 0 0,0-1-4128 0 0,-10-6 3546 0 0</inkml:trace>
</inkml:ink>
</file>

<file path=ppt/ink/ink6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01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37 512 0 0,'0'-2'600'0'0,"-1"-1"-1"0"0,1 1 0 0 0,-1 0 1 0 0,1-1-1 0 0,-1 1 1 0 0,0-1-1 0 0,-2-3 0 0 0,-6-7 6747 0 0,8 13-7198 0 0,1 0-1 0 0,0 0 0 0 0,-1 0 1 0 0,1 0-1 0 0,-1 0 0 0 0,1 0 0 0 0,-1 0 1 0 0,1 0-1 0 0,-1 0 0 0 0,1 0 1 0 0,-1 0-1 0 0,1 0 0 0 0,-1 0 1 0 0,1 0-1 0 0,-1 1 0 0 0,1-1 1 0 0,0 0-1 0 0,-1 0 0 0 0,1 0 0 0 0,-1 1 1 0 0,1-1-1 0 0,0 0 0 0 0,-1 1 1 0 0,0-1-1 0 0,-9 9 1361 0 0,3-2-1130 0 0,1 1 1 0 0,1-1-1 0 0,-1 1 0 0 0,1 1 1 0 0,0-1-1 0 0,1 1 0 0 0,0 0 1 0 0,0 0-1 0 0,-2 10 1 0 0,4-12-330 0 0,0 0 0 0 0,1 1 0 0 0,-1-1 0 0 0,1 0 0 0 0,1 1 0 0 0,0-1 0 0 0,0 1 0 0 0,0-1 0 0 0,1 0 0 0 0,0 1 0 0 0,0-1 0 0 0,4 10 0 0 0,-4-14-78 0 0,0-1 0 0 0,0 0 0 0 0,1 0 0 0 0,-1 0 0 0 0,1-1 0 0 0,-1 1 0 0 0,1 0 0 0 0,0 0 0 0 0,-1-1 0 0 0,1 1 0 0 0,0-1 0 0 0,0 0 0 0 0,0 0 0 0 0,0 1 1 0 0,1-1-1 0 0,-1 0 0 0 0,0-1 0 0 0,0 1 0 0 0,1 0 0 0 0,-1-1 0 0 0,0 1 0 0 0,4-1 0 0 0,2 1-547 0 0,1 0 1 0 0,-1-1-1 0 0,1 0 0 0 0,-1 0 1 0 0,9-3-1 0 0,4-2-2312 0 0,1-2 1138 0 0</inkml:trace>
</inkml:ink>
</file>

<file path=ppt/ink/ink6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01.3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14 1176 0 0,'-9'-8'5954'0'0,"2"2"1505"0"0,7 6-7263 0 0,-1 1 1 0 0,0-1-1 0 0,0 0 0 0 0,1 1 0 0 0,-1-1 1 0 0,0 1-1 0 0,1-1 0 0 0,-1 1 0 0 0,0-1 1 0 0,1 1-1 0 0,-1-1 0 0 0,1 1 0 0 0,-1-1 1 0 0,1 1-1 0 0,-2 1 0 0 0,-9 12 578 0 0,1 0 1 0 0,0 0-1 0 0,1 2 1 0 0,-10 20-1 0 0,15-27-733 0 0,0 0-1 0 0,1 0 1 0 0,1 0 0 0 0,-1 0 0 0 0,1 1 0 0 0,1-1-1 0 0,0 1 1 0 0,0-1 0 0 0,1 17 0 0 0,1-22-67 0 0,-1 0 1 0 0,1 0-1 0 0,0 0 1 0 0,0 0-1 0 0,1-1 1 0 0,-1 1 0 0 0,1 0-1 0 0,0-1 1 0 0,0 1-1 0 0,0-1 1 0 0,0 0-1 0 0,0 1 1 0 0,1-1-1 0 0,0 0 1 0 0,-1-1-1 0 0,5 4 1 0 0,-2-2-610 0 0,0 0 1 0 0,0-1-1 0 0,1 0 1 0 0,0 0-1 0 0,-1 0 0 0 0,1-1 1 0 0,0 0-1 0 0,0 0 1 0 0,11 2-1 0 0,7-1-2913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363 96 512 0 0,'4'-4'403'0'0,"19"-21"3815"0"0,-22 24-3906 0 0,0 0 0 0 0,0 0 1 0 0,-1 0-1 0 0,1 0 1 0 0,0 0-1 0 0,-1-1 1 0 0,1 1-1 0 0,-1 0 0 0 0,1 0 1 0 0,-1 0-1 0 0,1 0 1 0 0,-1-1-1 0 0,0 1 1 0 0,0 0-1 0 0,1 0 1 0 0,-1-1-1 0 0,0 1 0 0 0,0 0 1 0 0,0 0-1 0 0,-1-1 1 0 0,1 1-1 0 0,0-1 1 0 0,-1 0-95 0 0,0 1-1 0 0,0 0 1 0 0,0 0 0 0 0,0 0 0 0 0,0 0 0 0 0,0 0 0 0 0,0 0 0 0 0,-1 0 0 0 0,1 0 0 0 0,0 0 0 0 0,-1 0 0 0 0,-1 0 0 0 0,2 0-143 0 0,0 1 0 0 0,0-1 0 0 0,-1 1 0 0 0,1-1 0 0 0,0 0 0 0 0,0 0 1 0 0,0 0-1 0 0,0 0 0 0 0,0 0 0 0 0,0 0 0 0 0,0 0 0 0 0,0 0 0 0 0,1 0 0 0 0,-1 0 1 0 0,0 0-1 0 0,0-2 0 0 0,0 3-57 0 0,1-1 0 0 0,-1 0-1 0 0,1 1 1 0 0,-1-1 0 0 0,1 1 0 0 0,-1-1 0 0 0,1 1 0 0 0,-1-1 0 0 0,0 1 0 0 0,1 0 0 0 0,-1-1-1 0 0,0 1 1 0 0,1 0 0 0 0,-1-1 0 0 0,0 1 0 0 0,1 0 0 0 0,-1 0 0 0 0,0-1 0 0 0,0 1-1 0 0,1 0 1 0 0,-1 0 0 0 0,0 0 0 0 0,0 0 0 0 0,1 0 0 0 0,-1 0 0 0 0,0 0 0 0 0,0 1 0 0 0,1-1-1 0 0,-1 0 1 0 0,0 0 0 0 0,0 0 0 0 0,-1 1 0 0 0,-25 10 364 0 0,-59 29 367 0 0,43-21-206 0 0,1 1 0 0 0,-42 28 0 0 0,78-43-472 0 0,0-1 1 0 0,0 1-1 0 0,1-1 1 0 0,-1 2 0 0 0,1-1-1 0 0,-6 9 1 0 0,9-12-47 0 0,1 0 0 0 0,-1 0 0 0 0,1 1 0 0 0,0-1 1 0 0,0 0-1 0 0,0 1 0 0 0,0-1 0 0 0,1 1 0 0 0,-1-1 1 0 0,0 1-1 0 0,1-1 0 0 0,0 1 0 0 0,0-1 0 0 0,0 1 1 0 0,0-1-1 0 0,0 1 0 0 0,0 0 0 0 0,0-1 0 0 0,1 1 1 0 0,0-1-1 0 0,-1 1 0 0 0,2 2 0 0 0,2 1 26 0 0,-1 1 0 0 0,1-1 1 0 0,1 0-1 0 0,-1 0 0 0 0,1 0 0 0 0,0-1 0 0 0,0 0 0 0 0,1 0 0 0 0,11 8 0 0 0,7 4 148 0 0,30 14-1 0 0,-47-27-166 0 0,12 6 41 0 0,1-1 0 0 0,0 0 0 0 0,1-2 0 0 0,0 0 0 0 0,40 7 0 0 0,-45-12-74 0 0,0 0-1 0 0,0-1 1 0 0,1-1-1 0 0,-1 0 1 0 0,0-2-1 0 0,0 1 0 0 0,0-2 1 0 0,26-7-1 0 0,143-62-550 0 0,-154 59 352 0 0,-7 3-775 0 0,0-1 0 0 0,-1-1 0 0 0,0-1 0 0 0,40-31 0 0 0,-47 29-786 0 0</inkml:trace>
</inkml:ink>
</file>

<file path=ppt/ink/ink6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3.3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235 105 512 0 0,'1'-15'4558'0'0,"0"14"-4156"0"0,-1-1 0 0 0,0 1-1 0 0,1 0 1 0 0,-1-1-1 0 0,0 1 1 0 0,0 0 0 0 0,0-1-1 0 0,0 1 1 0 0,0-1 0 0 0,-1 1-1 0 0,1 0 1 0 0,0-1-1 0 0,-1 1 1 0 0,1 0 0 0 0,-1-1-1 0 0,1 1 1 0 0,-1 0 0 0 0,1 0-1 0 0,-3-3 1 0 0,-5-10 1000 0 0,5 9-944 0 0,-1 0 1 0 0,1-1-1 0 0,-1 1 1 0 0,0 0-1 0 0,-7-6 1 0 0,10 10-382 0 0,-1 0 0 0 0,1 0-1 0 0,0 0 1 0 0,-1 0 0 0 0,0 0 0 0 0,1 0 0 0 0,-1 1 0 0 0,1-1 0 0 0,-1 1 0 0 0,0-1 0 0 0,1 1 0 0 0,-1-1 0 0 0,0 1 0 0 0,0 0 0 0 0,1 0-1 0 0,-1 0 1 0 0,0 0 0 0 0,0 0 0 0 0,1 1 0 0 0,-1-1 0 0 0,0 0 0 0 0,1 1 0 0 0,-1-1 0 0 0,-3 2 0 0 0,-6 4 189 0 0,0-1 1 0 0,0 2-1 0 0,1-1 1 0 0,-1 1-1 0 0,1 1 0 0 0,1 0 1 0 0,0 1-1 0 0,-11 12 1 0 0,15-16-190 0 0,0 1 0 0 0,0 0 0 0 0,1 0 0 0 0,0 1 1 0 0,1-1-1 0 0,-1 1 0 0 0,1 0 0 0 0,0 0 0 0 0,1 0 0 0 0,-1 0 1 0 0,2 0-1 0 0,-1 0 0 0 0,1 1 0 0 0,0-1 0 0 0,0 9 1 0 0,1-12-71 0 0,1 0 1 0 0,-1 0 0 0 0,1 0 0 0 0,0-1 0 0 0,0 1 0 0 0,0 0-1 0 0,1 0 1 0 0,-1-1 0 0 0,1 1 0 0 0,0-1 0 0 0,0 0 0 0 0,5 7 0 0 0,-3-6-12 0 0,0 0 0 0 0,1 1-1 0 0,-1-2 1 0 0,1 1 0 0 0,0 0 0 0 0,0-1 0 0 0,10 5 0 0 0,-3-3-81 0 0,1 0 0 0 0,-1-1 0 0 0,1-1-1 0 0,0 0 1 0 0,1-1 0 0 0,26 2 0 0 0,-24-4-324 0 0,1-1 1 0 0,-1 0-1 0 0,0-1 1 0 0,1-1 0 0 0,-1 0-1 0 0,21-8 1 0 0,-23 6-1186 0 0,-1-1 0 0 0,1 0 0 0 0,-1-1 0 0 0,14-10 0 0 0,-11 5-1596 0 0</inkml:trace>
</inkml:ink>
</file>

<file path=ppt/ink/ink6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3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21 1888 0 0,'-4'-5'2146'0'0,"2"3"-1031"0"0,0 0 0 0 0,0 0 0 0 0,0 0 1 0 0,0 1-1 0 0,0-1 0 0 0,-3-2 0 0 0,4 4-1003 0 0,1 0 0 0 0,0 0 0 0 0,0 0-1 0 0,-1 0 1 0 0,1 0 0 0 0,0 0 0 0 0,0 0-1 0 0,-1-1 1 0 0,1 1 0 0 0,0 0 0 0 0,0 0-1 0 0,-1 0 1 0 0,1 1 0 0 0,0-1 0 0 0,0 0-1 0 0,-1 0 1 0 0,1 0 0 0 0,0 0-1 0 0,0 0 1 0 0,-1 0 0 0 0,1 0 0 0 0,0 0-1 0 0,0 0 1 0 0,-1 0 0 0 0,1 1 0 0 0,0-1-1 0 0,0 0 1 0 0,-1 0 0 0 0,-2 13 1677 0 0,1 10-1060 0 0,2 0 0 0 0,1-1 0 0 0,5 34 0 0 0,19 67-163 0 0,-4-24-176 0 0,-13-48-327 0 0,25 109 179 0 0,-30-151-256 0 0,0 0-1 0 0,1 0 1 0 0,0-1-1 0 0,0 1 1 0 0,1-1 0 0 0,6 9-1 0 0,-8-13-58 0 0,-1-1-1 0 0,1 0 1 0 0,0 0 0 0 0,0-1-1 0 0,0 1 1 0 0,0 0 0 0 0,0-1-1 0 0,0 0 1 0 0,1 1-1 0 0,-1-1 1 0 0,1-1 0 0 0,-1 1-1 0 0,1-1 1 0 0,0 1 0 0 0,0-1-1 0 0,6 1 1 0 0,-8-2-111 0 0,0 0 0 0 0,-1 0 1 0 0,1 0-1 0 0,0 0 0 0 0,0-1 1 0 0,-1 1-1 0 0,1-1 0 0 0,-1 1 1 0 0,1-1-1 0 0,0 1 0 0 0,-1-1 0 0 0,1 0 1 0 0,-1 0-1 0 0,1 0 0 0 0,-1 0 1 0 0,3-2-1 0 0,17-22-6039 0 0,-18 22 5073 0 0,5-7-2596 0 0</inkml:trace>
</inkml:ink>
</file>

<file path=ppt/ink/ink6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4.1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0 1248 0 0,'-2'1'627'0'0,"0"-1"1"0"0,0 1-1 0 0,0-1 0 0 0,0 1 0 0 0,-1 0 1 0 0,1 0-1 0 0,0 0 0 0 0,1 0 0 0 0,-1 0 1 0 0,0 1-1 0 0,0-1 0 0 0,0 0 0 0 0,1 1 0 0 0,-1-1 1 0 0,1 1-1 0 0,-3 2 0 0 0,0 2 190 0 0,-1 0 0 0 0,1 0-1 0 0,-6 12 1 0 0,7-11-519 0 0,0 1-1 0 0,1 1 1 0 0,0-1 0 0 0,0 0-1 0 0,0 0 1 0 0,1 13 0 0 0,1 51 1466 0 0,0-72-1755 0 0,0 7 24 0 0,1-1 0 0 0,0 0 0 0 0,0 1 0 0 0,0-1 1 0 0,1 0-1 0 0,0 0 0 0 0,0 0 0 0 0,1 0 0 0 0,-1 0 0 0 0,1 0 1 0 0,1-1-1 0 0,-1 0 0 0 0,1 1 0 0 0,0-1 0 0 0,0 0 0 0 0,0-1 1 0 0,1 1-1 0 0,-1-1 0 0 0,1 0 0 0 0,0 0 0 0 0,1 0 0 0 0,-1-1 1 0 0,1 0-1 0 0,-1 0 0 0 0,1 0 0 0 0,0-1 0 0 0,0 0 0 0 0,0 0 1 0 0,0 0-1 0 0,1-1 0 0 0,-1 0 0 0 0,0 0 0 0 0,1 0 0 0 0,-1-1 1 0 0,0 0-1 0 0,1 0 0 0 0,11-3 0 0 0,-9 1-59 0 0,0 0 1 0 0,-1 0-1 0 0,1-1 1 0 0,-1-1-1 0 0,0 0 1 0 0,0 0-1 0 0,0 0 1 0 0,0-1-1 0 0,-1 0 1 0 0,1 0-1 0 0,-1-1 0 0 0,7-8 1 0 0,-10 10 11 0 0,0 0 0 0 0,0-1 0 0 0,-1 1 0 0 0,0-1 0 0 0,0 0 0 0 0,0 0 1 0 0,-1 0-1 0 0,1 0 0 0 0,-1-1 0 0 0,0 1 0 0 0,-1 0 0 0 0,1-1 0 0 0,-1 0 0 0 0,0 1 0 0 0,-1-1 0 0 0,1 0 1 0 0,-1 1-1 0 0,0-1 0 0 0,-1 0 0 0 0,-1-8 0 0 0,0 5 31 0 0,0 0-1 0 0,-1 0 1 0 0,0 0-1 0 0,-1 0 1 0 0,0 1 0 0 0,0-1-1 0 0,-1 1 1 0 0,0 0 0 0 0,0 0-1 0 0,-1 1 1 0 0,-11-12 0 0 0,14 16-7 0 0,-1 0 1 0 0,0 0-1 0 0,1 0 1 0 0,-1 0 0 0 0,-1 1-1 0 0,1-1 1 0 0,0 1 0 0 0,-1 0-1 0 0,1 1 1 0 0,-1-1-1 0 0,1 1 1 0 0,-1 0 0 0 0,0 0-1 0 0,0 0 1 0 0,1 0 0 0 0,-1 1-1 0 0,0 0 1 0 0,0 0 0 0 0,0 1-1 0 0,1-1 1 0 0,-1 1-1 0 0,0 0 1 0 0,0 0 0 0 0,-5 2-1 0 0,1 1 31 0 0,0 0 0 0 0,0 0 0 0 0,1 1 0 0 0,-1 0 0 0 0,1 1 0 0 0,-14 11 0 0 0,18-14-35 0 0,1 1 0 0 0,-1-1 0 0 0,1 1-1 0 0,-1 0 1 0 0,1 0 0 0 0,0 0 0 0 0,1 1 0 0 0,-1-1 0 0 0,1 1 0 0 0,0-1 0 0 0,0 1-1 0 0,0 0 1 0 0,1 0 0 0 0,-2 9 0 0 0,3-13-6 0 0,0 0 0 0 0,0 0 0 0 0,0 1 0 0 0,0-1 0 0 0,0 0 0 0 0,0 0 0 0 0,1 1 0 0 0,-1-1 0 0 0,0 0-1 0 0,1 0 1 0 0,-1 0 0 0 0,1 0 0 0 0,0 0 0 0 0,-1 1 0 0 0,1-1 0 0 0,0 0 0 0 0,0 0 0 0 0,-1-1 0 0 0,1 1 0 0 0,0 0 0 0 0,0 0 0 0 0,0 0 0 0 0,0-1 0 0 0,0 1 0 0 0,0 0 0 0 0,0-1-1 0 0,1 1 1 0 0,-1-1 0 0 0,0 1 0 0 0,0-1 0 0 0,0 1 0 0 0,1-1 0 0 0,1 0 0 0 0,5 2-40 0 0,0-1 0 0 0,1 0 1 0 0,15-1-1 0 0,-17 0 12 0 0,17-2-547 0 0,0-1 0 0 0,-1-1 0 0 0,1-1 0 0 0,-1-1 0 0 0,32-12 0 0 0,-20 7-2054 0 0,-17 6 661 0 0</inkml:trace>
</inkml:ink>
</file>

<file path=ppt/ink/ink6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4.6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194 108 912 0 0,'1'-21'7169'0'0,"-1"-20"-579"0"0,0 38-6344 0 0,0 1 0 0 0,-1-1 0 0 0,1 0-1 0 0,-1 1 1 0 0,0-1 0 0 0,0 0 0 0 0,0 1 0 0 0,0-1 0 0 0,0 1-1 0 0,0-1 1 0 0,-3-3 0 0 0,3 5-170 0 0,-1 0 0 0 0,1 0 0 0 0,0 0 1 0 0,-1 0-1 0 0,1 0 0 0 0,-1 1 0 0 0,1-1 0 0 0,-1 0 0 0 0,1 1 0 0 0,-1-1 0 0 0,1 1 0 0 0,-1-1 1 0 0,0 1-1 0 0,1 0 0 0 0,-1 0 0 0 0,0 0 0 0 0,1 0 0 0 0,-1 0 0 0 0,0 0 0 0 0,1 0 1 0 0,-1 0-1 0 0,1 1 0 0 0,-1-1 0 0 0,0 1 0 0 0,-1 0 0 0 0,-5 2 77 0 0,0 0 0 0 0,0 0 0 0 0,-10 7 0 0 0,18-10-139 0 0,-11 6 93 0 0,1 0 0 0 0,0 1 0 0 0,-14 12 0 0 0,22-16-99 0 0,0-1 0 0 0,0 0-1 0 0,0 0 1 0 0,0 0 0 0 0,1 1 0 0 0,-1-1 0 0 0,1 1-1 0 0,-1 0 1 0 0,0 2 0 0 0,2-3-7 0 0,-1-1 0 0 0,1 1 0 0 0,0-1-1 0 0,0 0 1 0 0,0 1 0 0 0,-1-1 0 0 0,2 1 0 0 0,-1-1-1 0 0,0 1 1 0 0,0-1 0 0 0,0 1 0 0 0,1-1 0 0 0,-1 0 0 0 0,0 1-1 0 0,1-1 1 0 0,0 1 0 0 0,-1-1 0 0 0,1 0 0 0 0,1 2-1 0 0,1 0-9 0 0,1 1 0 0 0,-1-1-1 0 0,1-1 1 0 0,0 1 0 0 0,0 0-1 0 0,0-1 1 0 0,1 0 0 0 0,-1 0 0 0 0,1 0-1 0 0,7 2 1 0 0,12 6 2 0 0,-16-6 22 0 0,0 0-1 0 0,-1 1 1 0 0,1 0-1 0 0,-1 0 1 0 0,0 1-1 0 0,0 0 1 0 0,0 0-1 0 0,-1 1 1 0 0,0 0 0 0 0,0 0-1 0 0,-1 0 1 0 0,0 1-1 0 0,0-1 1 0 0,-1 1-1 0 0,0 1 1 0 0,0-1-1 0 0,-1 0 1 0 0,0 1-1 0 0,-1 0 1 0 0,3 12-1 0 0,-5-18 39 0 0,1 0-1 0 0,-1 0 1 0 0,0 1-1 0 0,0-1 0 0 0,0 0 1 0 0,0 0-1 0 0,0 1 0 0 0,-1-1 1 0 0,0 0-1 0 0,1 0 0 0 0,-1 0 1 0 0,0 0-1 0 0,-1 0 1 0 0,1 0-1 0 0,0 0 0 0 0,-1 0 1 0 0,-2 3-1 0 0,1-3 4 0 0,0 1 0 0 0,0-1-1 0 0,0 0 1 0 0,-1 0 0 0 0,1 0 0 0 0,-1-1-1 0 0,1 1 1 0 0,-1-1 0 0 0,0 0 0 0 0,0 0 0 0 0,-7 2-1 0 0,5-2-43 0 0,1 0 0 0 0,-1 0 0 0 0,0-1 0 0 0,1 0-1 0 0,-1-1 1 0 0,0 1 0 0 0,0-1 0 0 0,0 0 0 0 0,0 0 0 0 0,1-1-1 0 0,-1 0 1 0 0,0 0 0 0 0,0 0 0 0 0,1 0 0 0 0,-1-1 0 0 0,1 0-1 0 0,-1-1 1 0 0,1 1 0 0 0,-8-6 0 0 0,10 6-52 0 0,-1-1 1 0 0,1 1-1 0 0,0-1 1 0 0,0 0-1 0 0,1 0 1 0 0,-1-1 0 0 0,1 1-1 0 0,-1-1 1 0 0,1 1-1 0 0,0-1 1 0 0,1 1-1 0 0,-1-1 1 0 0,0 0-1 0 0,1 0 1 0 0,0 0-1 0 0,0 0 1 0 0,0 0-1 0 0,1 0 1 0 0,-1-5-1 0 0,1 3-232 0 0,1 0-1 0 0,-1 0 1 0 0,1 0-1 0 0,1 0 0 0 0,-1 1 1 0 0,1-1-1 0 0,0 0 1 0 0,0 1-1 0 0,0-1 1 0 0,1 1-1 0 0,0 0 0 0 0,6-9 1 0 0,2 1-2230 0 0,1 0 0 0 0,17-16-1 0 0,-25 25 1814 0 0,11-9-1493 0 0</inkml:trace>
</inkml:ink>
</file>

<file path=ppt/ink/ink6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5.0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30 280 0 0,'-1'0'455'0'0,"0"0"0"0"0,0 1-1 0 0,0-1 1 0 0,0 1 0 0 0,0-1 0 0 0,0 0-1 0 0,0 1 1 0 0,0-1 0 0 0,1 1 0 0 0,-1 0 0 0 0,0-1-1 0 0,0 1 1 0 0,1 0 0 0 0,-1-1 0 0 0,0 1-1 0 0,1 0 1 0 0,-1 0 0 0 0,1 0 0 0 0,-1-1 0 0 0,1 1-1 0 0,-1 0 1 0 0,1 0 0 0 0,0 0 0 0 0,-1 0-1 0 0,1 2 1 0 0,-7 27 5345 0 0,7-26-5259 0 0,-1 1-228 0 0,0 0 0 0 0,0 0 0 0 0,1 1 0 0 0,0-1-1 0 0,0 0 1 0 0,0 0 0 0 0,1 1 0 0 0,0-1 0 0 0,0 0 0 0 0,0 0 0 0 0,1 0-1 0 0,3 8 1 0 0,-3-10-288 0 0,-1-1-1 0 0,1 1 1 0 0,0-1 0 0 0,-1 0-1 0 0,1 1 1 0 0,1-1 0 0 0,-1 0-1 0 0,0 0 1 0 0,0-1-1 0 0,1 1 1 0 0,-1 0 0 0 0,1-1-1 0 0,-1 0 1 0 0,1 1-1 0 0,0-1 1 0 0,0 0 0 0 0,-1 0-1 0 0,1-1 1 0 0,0 1 0 0 0,0 0-1 0 0,0-1 1 0 0,0 0-1 0 0,0 0 1 0 0,3 0 0 0 0,3 0-30 0 0,0-1 1 0 0,-1 0 0 0 0,1-1-1 0 0,-1 0 1 0 0,1 0 0 0 0,-1 0-1 0 0,0-1 1 0 0,0-1 0 0 0,12-6-1 0 0,-14 7 2 0 0,0-1 0 0 0,0 0-1 0 0,0 0 1 0 0,-1-1-1 0 0,0 1 1 0 0,1-1-1 0 0,-2 0 1 0 0,1-1-1 0 0,-1 1 1 0 0,1-1-1 0 0,-2 0 1 0 0,5-7 0 0 0,-7 10 6 0 0,0 0 0 0 0,0 0 0 0 0,0 1 0 0 0,-1-1 0 0 0,1 0 1 0 0,-1 0-1 0 0,1 0 0 0 0,-1 0 0 0 0,0 0 0 0 0,0 0 0 0 0,0 0 0 0 0,-1 0 1 0 0,1 0-1 0 0,-1 1 0 0 0,0-1 0 0 0,0 0 0 0 0,0 0 0 0 0,0 0 1 0 0,0 1-1 0 0,0-1 0 0 0,-1 1 0 0 0,1-1 0 0 0,-1 1 0 0 0,0-1 0 0 0,0 1 1 0 0,1 0-1 0 0,-2 0 0 0 0,1 0 0 0 0,0 0 0 0 0,0 0 0 0 0,-1 0 1 0 0,1 1-1 0 0,-1-1 0 0 0,1 1 0 0 0,-1 0 0 0 0,0-1 0 0 0,1 1 0 0 0,-1 1 1 0 0,0-1-1 0 0,0 0 0 0 0,0 1 0 0 0,0-1 0 0 0,0 1 0 0 0,0 0 1 0 0,1 0-1 0 0,-1 0 0 0 0,0 0 0 0 0,0 0 0 0 0,0 1 0 0 0,0-1 0 0 0,-5 3 1 0 0,-1 0 53 0 0,1 1 1 0 0,0-1 0 0 0,0 1-1 0 0,0 1 1 0 0,0 0-1 0 0,1 0 1 0 0,0 0 0 0 0,0 1-1 0 0,0 0 1 0 0,1 1 0 0 0,0-1-1 0 0,0 1 1 0 0,0 0 0 0 0,1 1-1 0 0,0-1 1 0 0,1 1 0 0 0,0 0-1 0 0,0 0 1 0 0,0 1-1 0 0,1-1 1 0 0,1 1 0 0 0,-1 0-1 0 0,1-1 1 0 0,1 1 0 0 0,0 0-1 0 0,-1 18 1 0 0,2-22-59 0 0,1 0 0 0 0,-1 0 1 0 0,1 0-1 0 0,0 1 0 0 0,0-1 1 0 0,1 0-1 0 0,0 0 0 0 0,0-1 0 0 0,0 1 1 0 0,0 0-1 0 0,1-1 0 0 0,-1 1 0 0 0,1-1 1 0 0,0 0-1 0 0,1 1 0 0 0,-1-2 0 0 0,1 1 1 0 0,-1 0-1 0 0,1-1 0 0 0,0 0 1 0 0,7 4-1 0 0,-3-2-247 0 0,0 0 0 0 0,0-1-1 0 0,1 0 1 0 0,-1-1 0 0 0,1 0 0 0 0,0 0 0 0 0,0-1 0 0 0,1 0-1 0 0,-1-1 1 0 0,0 0 0 0 0,11 0 0 0 0,-8-1-2044 0 0,1-1 0 0 0,22-3 0 0 0,-16-1-1572 0 0</inkml:trace>
</inkml:ink>
</file>

<file path=ppt/ink/ink6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5.9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77 512 0 0,'-3'-2'890'0'0,"-1"1"0"0"0,1 0 0 0 0,-1-1 0 0 0,0 1 0 0 0,1 1 0 0 0,-1-1 0 0 0,0 0 0 0 0,0 1 0 0 0,1 0 0 0 0,-1 0 0 0 0,0 0 0 0 0,-7 1 0 0 0,9-1-665 0 0,1 1-1 0 0,-1-1 0 0 0,0 1 1 0 0,0 0-1 0 0,1-1 0 0 0,-1 1 1 0 0,1 0-1 0 0,-1 0 1 0 0,0 0-1 0 0,1 0 0 0 0,0 0 1 0 0,-1 0-1 0 0,1 1 1 0 0,0-1-1 0 0,-1 0 0 0 0,1 1 1 0 0,0-1-1 0 0,0 1 0 0 0,0-1 1 0 0,0 1-1 0 0,0-1 1 0 0,1 1-1 0 0,-1 0 0 0 0,0-1 1 0 0,1 1-1 0 0,0 0 1 0 0,-1 0-1 0 0,1 2 0 0 0,-1-1-100 0 0,1 0 1 0 0,0 0-1 0 0,0 1 0 0 0,0-1 0 0 0,0 0 0 0 0,0 0 0 0 0,1 0 0 0 0,0 0 0 0 0,-1 1 1 0 0,1-1-1 0 0,0 0 0 0 0,1 0 0 0 0,-1 0 0 0 0,0 0 0 0 0,1-1 0 0 0,0 1 0 0 0,1 2 1 0 0,1-1-56 0 0,-1-1 0 0 0,1 1 0 0 0,-1-1 0 0 0,1 0 0 0 0,0 0 0 0 0,0-1 0 0 0,0 1 0 0 0,1-1 1 0 0,-1 0-1 0 0,7 2 0 0 0,2 0-34 0 0,1 0 1 0 0,-1-2 0 0 0,1 1-1 0 0,0-2 1 0 0,0 0-1 0 0,0 0 1 0 0,14-2 0 0 0,-13-1-48 0 0,0 0 0 0 0,-1-1 0 0 0,0 0 0 0 0,0-1 0 0 0,22-9 0 0 0,-28 10 9 0 0,-1-1 1 0 0,1 0-1 0 0,-1 0 1 0 0,1-1-1 0 0,-1 0 0 0 0,-1 0 1 0 0,1-1-1 0 0,-1 0 1 0 0,0 0-1 0 0,10-13 1 0 0,-14 17-2 0 0,0-1 0 0 0,-1 1 1 0 0,0-1-1 0 0,1 1 0 0 0,-1-1 1 0 0,0 0-1 0 0,0 1 0 0 0,0-1 1 0 0,-1 0-1 0 0,1 0 1 0 0,-1 0-1 0 0,0 1 0 0 0,1-1 1 0 0,-1 0-1 0 0,-1 0 0 0 0,1 0 1 0 0,0 0-1 0 0,-1 0 0 0 0,1 1 1 0 0,-1-1-1 0 0,0 0 0 0 0,0 0 1 0 0,-2-3-1 0 0,1 2 4 0 0,0 1-1 0 0,0 0 1 0 0,-1-1-1 0 0,0 1 1 0 0,1 0 0 0 0,-1 1-1 0 0,0-1 1 0 0,0 0-1 0 0,-1 1 1 0 0,1 0-1 0 0,0-1 1 0 0,-1 2 0 0 0,0-1-1 0 0,1 0 1 0 0,-1 1-1 0 0,-5-2 1 0 0,3 1 5 0 0,-1 1 0 0 0,1 0 0 0 0,0 1 0 0 0,-1-1 0 0 0,1 1 0 0 0,-1 1 0 0 0,1-1 0 0 0,0 1 0 0 0,-1 0 0 0 0,1 1 0 0 0,0-1 0 0 0,0 1 0 0 0,0 0 0 0 0,-11 6 0 0 0,11-5 3 0 0,0 0-1 0 0,0 1 1 0 0,0 0-1 0 0,1 0 1 0 0,-1 0 0 0 0,1 1-1 0 0,0 0 1 0 0,0 0-1 0 0,1 0 1 0 0,-1 0 0 0 0,1 1-1 0 0,1 0 1 0 0,-7 10-1 0 0,9-11-7 0 0,-1-1 0 0 0,1 0 0 0 0,-1 0 0 0 0,1 0 0 0 0,0 1 0 0 0,1-1 0 0 0,-1 1 0 0 0,1-1 0 0 0,0 0 0 0 0,0 1-1 0 0,0-1 1 0 0,1 1 0 0 0,-1-1 0 0 0,1 0 0 0 0,0 1 0 0 0,1-1 0 0 0,-1 0 0 0 0,1 0 0 0 0,-1 0 0 0 0,1 0 0 0 0,0 0 0 0 0,1 0-1 0 0,-1 0 1 0 0,1-1 0 0 0,0 1 0 0 0,-1-1 0 0 0,2 0 0 0 0,-1 0 0 0 0,5 4 0 0 0,2 1-50 0 0,-1-2 0 0 0,1 1 0 0 0,0-2 0 0 0,1 1 0 0 0,0-1 0 0 0,0-1 0 0 0,0 0 0 0 0,0 0 0 0 0,23 3 0 0 0,-18-4-578 0 0,1-2 0 0 0,1 0 0 0 0,31-3 0 0 0,-30-1-3160 0 0,28-6 0 0 0,-28 4 13 0 0</inkml:trace>
</inkml:ink>
</file>

<file path=ppt/ink/ink6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6.3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9 1696 0 0,'-1'0'472'0'0,"-1"-1"0"0"0,1 0 0 0 0,-1 1 0 0 0,1 0 0 0 0,0-1 0 0 0,-1 1-1 0 0,1 0 1 0 0,-1 0 0 0 0,1 0 0 0 0,-1 0 0 0 0,1 0 0 0 0,-1 0 0 0 0,1 0-1 0 0,-1 0 1 0 0,1 1 0 0 0,0-1 0 0 0,-1 0 0 0 0,1 1 0 0 0,-1-1 0 0 0,1 1-1 0 0,-2 1 1 0 0,1-1-128 0 0,1 0-1 0 0,-1 1 1 0 0,0 0-1 0 0,1-1 0 0 0,0 1 1 0 0,-1 0-1 0 0,1 0 1 0 0,0 0-1 0 0,0 0 0 0 0,0 0 1 0 0,0 0-1 0 0,-1 3 1 0 0,0 2-92 0 0,0 0 0 0 0,1-1 0 0 0,-1 1 0 0 0,2 0 0 0 0,-1 0 0 0 0,1 0 0 0 0,0 0 1 0 0,1 9-1 0 0,16 63 869 0 0,-14-69-866 0 0,0 0 0 0 0,1 0-1 0 0,0 0 1 0 0,0-1 0 0 0,11 16 0 0 0,-15-24-235 0 0,1 0 0 0 0,0 0 0 0 0,0 0 0 0 0,-1 0 0 0 0,1 0 0 0 0,0 0 0 0 0,0 0 1 0 0,0 0-1 0 0,0 0 0 0 0,0 0 0 0 0,0-1 0 0 0,0 1 0 0 0,0 0 0 0 0,0-1 0 0 0,1 1 1 0 0,-1-1-1 0 0,0 1 0 0 0,0-1 0 0 0,0 0 0 0 0,1 1 0 0 0,-1-1 0 0 0,0 0 0 0 0,0 0 0 0 0,1 0 1 0 0,1 0-1 0 0,-2-1-16 0 0,0 1 0 0 0,0-1 0 0 0,0 1 1 0 0,0-1-1 0 0,0 0 0 0 0,0 1 0 0 0,0-1 0 0 0,-1 0 1 0 0,1 0-1 0 0,0 0 0 0 0,0 0 0 0 0,-1 0 1 0 0,1 0-1 0 0,-1 0 0 0 0,1 0 0 0 0,-1 0 0 0 0,1 0 1 0 0,-1 0-1 0 0,1 0 0 0 0,-1 0 0 0 0,0 0 1 0 0,0 0-1 0 0,0-1 0 0 0,1 1 0 0 0,-1 0 0 0 0,0 0 1 0 0,-1 0-1 0 0,1-2 0 0 0,0-18 14 0 0,1-1-1 0 0,1 1 1 0 0,8-37-1 0 0,-7 49-30 0 0,-1 0 1 0 0,1 0 0 0 0,1 0-1 0 0,0 0 1 0 0,0 1-1 0 0,0 0 1 0 0,1 0-1 0 0,1 0 1 0 0,-1 1-1 0 0,1-1 1 0 0,8-6-1 0 0,-12 12 11 0 0,0 0 0 0 0,0 0-1 0 0,0 0 1 0 0,0 1 0 0 0,1-1-1 0 0,-1 1 1 0 0,1 0 0 0 0,-1 0 0 0 0,1 0-1 0 0,-1 0 1 0 0,1 0 0 0 0,-1 0 0 0 0,1 1-1 0 0,0-1 1 0 0,-1 1 0 0 0,1 0 0 0 0,0 0-1 0 0,0 0 1 0 0,-1 0 0 0 0,6 1 0 0 0,-5 0 1 0 0,0 0 0 0 0,0 0 0 0 0,0 0 0 0 0,-1 0 0 0 0,1 1 0 0 0,0 0 0 0 0,0-1 0 0 0,-1 1 0 0 0,1 0 0 0 0,-1 0 0 0 0,1 1 0 0 0,-1-1 0 0 0,0 0 0 0 0,0 1 0 0 0,0-1 0 0 0,0 1 0 0 0,1 3 0 0 0,3 5 6 0 0,-1-1 0 0 0,-1 1 1 0 0,0 0-1 0 0,-1 0 0 0 0,0 0 0 0 0,3 18 1 0 0,0 68 92 0 0,-4-38 0 0 0,-2-55-107 0 0,0-1 0 0 0,0 1 1 0 0,1-1-1 0 0,0 0 0 0 0,0 1 0 0 0,0-1 1 0 0,0 0-1 0 0,0 0 0 0 0,0 0 0 0 0,1 0 0 0 0,0 0 1 0 0,-1 0-1 0 0,1 0 0 0 0,3 3 0 0 0,-4-5-94 0 0,1 1 1 0 0,0-1-1 0 0,0 0 0 0 0,-1 0 0 0 0,1 0 0 0 0,0 0 0 0 0,0 0 0 0 0,0 0 1 0 0,0 0-1 0 0,0-1 0 0 0,0 1 0 0 0,1-1 0 0 0,-1 1 0 0 0,0-1 0 0 0,0 0 0 0 0,0 0 1 0 0,0 0-1 0 0,0 0 0 0 0,1 0 0 0 0,-1 0 0 0 0,0-1 0 0 0,0 1 0 0 0,4-2 1 0 0,-1 0-1273 0 0,0 0 0 0 0,0-1 1 0 0,0 1-1 0 0,8-6 1 0 0,-6 3-781 0 0,10-6-2698 0 0</inkml:trace>
</inkml:ink>
</file>

<file path=ppt/ink/ink6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19.1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172 751 8 0 0,'1'-16'920'0'0,"-1"5"1302"0"0,0 0-1 0 0,-1-15 1 0 0,1 24-1956 0 0,-1 0 0 0 0,1 0-1 0 0,0 0 1 0 0,-1 0 0 0 0,1 0 0 0 0,-1 0 0 0 0,0 0-1 0 0,0 0 1 0 0,0 1 0 0 0,0-1 0 0 0,0 0-1 0 0,0 0 1 0 0,0 1 0 0 0,0-1 0 0 0,-1 1-1 0 0,1-1 1 0 0,-1 1 0 0 0,-2-3 0 0 0,2 4-76 0 0,1-1-1 0 0,-1 1 1 0 0,1-1 0 0 0,-1 1 0 0 0,1 0 0 0 0,-1 0 0 0 0,1 0-1 0 0,-1 0 1 0 0,1 0 0 0 0,-1 0 0 0 0,1 0 0 0 0,-1 0 0 0 0,0 1-1 0 0,1-1 1 0 0,-1 1 0 0 0,1-1 0 0 0,-3 2 0 0 0,-26 14 1485 0 0,24-13-1361 0 0,-1 2-136 0 0,1 0 1 0 0,-1 1-1 0 0,1 0 0 0 0,0 0 0 0 0,0 0 1 0 0,1 1-1 0 0,0-1 0 0 0,0 1 0 0 0,0 1 1 0 0,1-1-1 0 0,0 1 0 0 0,1-1 0 0 0,-1 1 1 0 0,2 0-1 0 0,-1 0 0 0 0,1 1 0 0 0,0-1 1 0 0,1 0-1 0 0,0 1 0 0 0,0-1 0 0 0,1 1 0 0 0,0 9 1 0 0,1-14-155 0 0,0 1 1 0 0,1 0 0 0 0,-1-1-1 0 0,1 1 1 0 0,0-1 0 0 0,0 0-1 0 0,0 0 1 0 0,1 1 0 0 0,-1-1 0 0 0,1-1-1 0 0,0 1 1 0 0,0 0 0 0 0,1-1-1 0 0,-1 0 1 0 0,1 1 0 0 0,-1-1-1 0 0,1-1 1 0 0,0 1 0 0 0,8 3-1 0 0,-3-1-45 0 0,1 0-1 0 0,0-1 1 0 0,0-1-1 0 0,0 0 1 0 0,0 0-1 0 0,1-1 1 0 0,19 2-1 0 0,-26-4 1 0 0,1 0 0 0 0,-1 0 0 0 0,1 0 0 0 0,-1-1 0 0 0,0 1 0 0 0,0-1 0 0 0,1 0 0 0 0,-1-1 0 0 0,0 1 0 0 0,0-1 0 0 0,0 1 0 0 0,0-1 1 0 0,0-1-1 0 0,-1 1 0 0 0,1 0 0 0 0,0-1 0 0 0,-1 0 0 0 0,0 0 0 0 0,4-3 0 0 0,-3 1 1 0 0,-1 0 1 0 0,1 0 0 0 0,-1 0 0 0 0,0 0-1 0 0,0-1 1 0 0,0 0 0 0 0,-1 1-1 0 0,0-1 1 0 0,0 0 0 0 0,-1 0 0 0 0,1 0-1 0 0,-1 0 1 0 0,0-8 0 0 0,-1-4-5 0 0,0-1 1 0 0,-1 0 0 0 0,-2 0 0 0 0,1 1-1 0 0,-2 0 1 0 0,-8-24 0 0 0,11 37 27 0 0,-1 0 0 0 0,-1 0 0 0 0,1 1 0 0 0,-1-1 0 0 0,0 0 0 0 0,0 1 0 0 0,0 0 0 0 0,-1-1 1 0 0,-6-5-1 0 0,7 7 7 0 0,0 1 1 0 0,0-1 0 0 0,0 1 0 0 0,0 0 0 0 0,-1 1-1 0 0,1-1 1 0 0,0 0 0 0 0,-1 1 0 0 0,1 0-1 0 0,-1 0 1 0 0,0 0 0 0 0,1 0 0 0 0,-1 0 0 0 0,-7 0-1 0 0,5 1-2 0 0,0 0 0 0 0,0 1-1 0 0,0-1 1 0 0,0 1-1 0 0,0 0 1 0 0,0 1 0 0 0,0-1-1 0 0,0 1 1 0 0,0 1-1 0 0,0-1 1 0 0,1 1 0 0 0,-1 0-1 0 0,1 0 1 0 0,0 0 0 0 0,0 1-1 0 0,0 0 1 0 0,0 0-1 0 0,1 0 1 0 0,0 0 0 0 0,0 1-1 0 0,0 0 1 0 0,0 0-1 0 0,-5 10 1 0 0,8-15-4 0 0,1 1 1 0 0,0-1-1 0 0,0 1 1 0 0,-1-1-1 0 0,1 1 0 0 0,0 0 1 0 0,0-1-1 0 0,0 1 0 0 0,-1 0 1 0 0,1-1-1 0 0,0 1 1 0 0,0 0-1 0 0,0-1 0 0 0,0 1 1 0 0,0 0-1 0 0,0-1 0 0 0,1 1 1 0 0,-1 0-1 0 0,0-1 1 0 0,0 1-1 0 0,0 0 0 0 0,1-1 1 0 0,-1 1-1 0 0,1 0 0 0 0,-1 0-3 0 0,1 0 1 0 0,0 0-1 0 0,0 0 0 0 0,0-1 0 0 0,0 1 0 0 0,0 0 0 0 0,0-1 0 0 0,0 1 1 0 0,0-1-1 0 0,0 1 0 0 0,1-1 0 0 0,0 1 0 0 0,4 0-10 0 0,0 0 1 0 0,0 0-1 0 0,0 0 1 0 0,7-1-1 0 0,42-3 19 0 0,-45 1-24 0 0,1 1 1 0 0,0 0-1 0 0,-1 1 1 0 0,1 0-1 0 0,0 1 1 0 0,0 0 0 0 0,-1 0-1 0 0,21 7 1 0 0,-28-7 7 0 0,1 0 0 0 0,-1 0 0 0 0,1 0 0 0 0,0 0-1 0 0,-1 0 1 0 0,1-1 0 0 0,-1 1 0 0 0,1-1 0 0 0,0 0 0 0 0,-1-1 0 0 0,1 1 0 0 0,0 0 0 0 0,-1-1 0 0 0,1 0 0 0 0,-1 0 0 0 0,1 0 0 0 0,-1 0 0 0 0,1-1 0 0 0,-1 1 0 0 0,0-1 0 0 0,0 0 0 0 0,0 0 0 0 0,0 0 0 0 0,0 0-1 0 0,0 0 1 0 0,0-1 0 0 0,4-5 0 0 0,10-9-73 0 0,-13 14 82 0 0,-1 1-1 0 0,0-1 1 0 0,0 0 0 0 0,-1 0 0 0 0,1 0 0 0 0,-1-1 0 0 0,1 1 0 0 0,-1-1 0 0 0,0 1 0 0 0,0-1 0 0 0,-1 0-1 0 0,3-6 1 0 0,-3 4 51 0 0,0 0 0 0 0,-1 1 1 0 0,0-12-1 0 0,0 5 72 0 0,-1 18-75 0 0,0-1-1 0 0,0 1 0 0 0,-1-1 1 0 0,-2 8-1 0 0,-7 23 195 0 0,9-20-155 0 0,0 0-1 0 0,1 0 1 0 0,1 18-1 0 0,0-28-78 0 0,1 1-1 0 0,0 0 0 0 0,1 0 0 0 0,-1-1 1 0 0,1 1-1 0 0,0 0 0 0 0,1-1 0 0 0,0 0 1 0 0,7 12-1 0 0,-9-16-13 0 0,0 0 0 0 0,0-1 0 0 0,0 1 0 0 0,0-1 0 0 0,1 1 1 0 0,-1-1-1 0 0,0 0 0 0 0,1 1 0 0 0,0-1 0 0 0,-1 0 0 0 0,1 0 0 0 0,-1 0 0 0 0,1 0 0 0 0,0 0 1 0 0,0 0-1 0 0,0-1 0 0 0,0 1 0 0 0,-1-1 0 0 0,5 1 0 0 0,-3-1 0 0 0,-1 0-1 0 0,1 0 1 0 0,-1-1-1 0 0,1 1 1 0 0,-1-1-1 0 0,1 1 1 0 0,-1-1-1 0 0,1 0 1 0 0,-1 0-1 0 0,0 0 1 0 0,1-1-1 0 0,-1 1 1 0 0,3-2-1 0 0,2-4-17 0 0,0 1 1 0 0,0-1-1 0 0,0 0 0 0 0,-1 0 1 0 0,0-1-1 0 0,9-15 0 0 0,-7 11-3 0 0,-1-1 0 0 0,-1 0 0 0 0,0-1-1 0 0,0 1 1 0 0,-2-1 0 0 0,0 0 0 0 0,0-1 0 0 0,-1 1-1 0 0,1-21 1 0 0,-4 35 25 0 0,0 0 0 0 0,0 0 0 0 0,0 0 0 0 0,0-1 0 0 0,0 1 0 0 0,0 0 0 0 0,0 0 0 0 0,0-1 1 0 0,0 1-1 0 0,0 0 0 0 0,0 0 0 0 0,0-1 0 0 0,0 1 0 0 0,0 0 0 0 0,0 0 0 0 0,0-1 0 0 0,0 1 0 0 0,-1 0 0 0 0,1 0 0 0 0,0 0 0 0 0,0-1 0 0 0,0 1 0 0 0,0 0 0 0 0,0 0 0 0 0,-1 0 0 0 0,1-1 0 0 0,0 1 0 0 0,0 0 0 0 0,0 0 0 0 0,-1 0 0 0 0,1 0 0 0 0,0-1 0 0 0,-8 5 82 0 0,-5 13 84 0 0,7-4-133 0 0,0 0 0 0 0,1 0 0 0 0,0 1 0 0 0,-3 16 0 0 0,7-23-20 0 0,0 0 0 0 0,0 0 0 0 0,1 0 0 0 0,0 0 0 0 0,0 0 0 0 0,0 0 0 0 0,1 0 0 0 0,0 0 0 0 0,1-1 0 0 0,3 13 0 0 0,-3-13-23 0 0,1-1 0 0 0,-1 1-1 0 0,1-1 1 0 0,0 0 0 0 0,1 1 0 0 0,-1-1 0 0 0,1-1-1 0 0,0 1 1 0 0,0-1 0 0 0,0 1 0 0 0,1-1 0 0 0,0 0 0 0 0,6 3-1 0 0,-8-4 3 0 0,1-1-1 0 0,0-1 1 0 0,0 1-1 0 0,1 0 1 0 0,-1-1 0 0 0,0 0-1 0 0,0 0 1 0 0,1 0-1 0 0,-1-1 1 0 0,0 1-1 0 0,1-1 1 0 0,-1 0-1 0 0,0 0 1 0 0,1-1-1 0 0,-1 1 1 0 0,1-1 0 0 0,-1 0-1 0 0,8-3 1 0 0,-4 1-27 0 0,-1 0 0 0 0,0 0 0 0 0,0-1 0 0 0,-1 0 0 0 0,1-1 0 0 0,-1 1 0 0 0,0-1 0 0 0,0 0 0 0 0,0-1 0 0 0,-1 1 0 0 0,0-1 0 0 0,0 0 0 0 0,0-1 1 0 0,5-9-1 0 0,-5 6-3 0 0,0 0 0 0 0,-1 0 0 0 0,0-1 0 0 0,-1 0 1 0 0,0 0-1 0 0,-1 1 0 0 0,0-1 0 0 0,0-1 0 0 0,-1-18 0 0 0,0 4 35 0 0,0 20 17 0 0,0-1-1 0 0,-1 0 0 0 0,0 0 1 0 0,0 1-1 0 0,-1-1 1 0 0,-2-12-1 0 0,2 19-13 0 0,1 0 0 0 0,0 0 1 0 0,0 0-1 0 0,0 0 0 0 0,-1 0 0 0 0,1 0 0 0 0,0 0 0 0 0,0 0 1 0 0,-1 0-1 0 0,1 0 0 0 0,0 0 0 0 0,0 0 0 0 0,0 0 0 0 0,-1 0 0 0 0,1 0 1 0 0,0 0-1 0 0,0 0 0 0 0,0 0 0 0 0,-1 0 0 0 0,1 0 0 0 0,0 1 1 0 0,0-1-1 0 0,0 0 0 0 0,-1 0 0 0 0,1 0 0 0 0,0 0 0 0 0,0 1 0 0 0,0-1 1 0 0,0 0-1 0 0,0 0 0 0 0,-1 0 0 0 0,1 0 0 0 0,0 1 0 0 0,0-1 1 0 0,0 0-1 0 0,0 0 0 0 0,0 0 0 0 0,0 1 0 0 0,0-1 0 0 0,-1 1 1 0 0,1 0 0 0 0,-1 0 0 0 0,0-1 0 0 0,1 1 0 0 0,-1 0 0 0 0,0-1 0 0 0,1 1 0 0 0,-1-1 0 0 0,0 1 0 0 0,0-1 0 0 0,0 1 0 0 0,0-1 0 0 0,-1 1 0 0 0,1-2 4 0 0,-1 1 1 0 0,1-1-1 0 0,-1 0 0 0 0,1 0 0 0 0,0 0 1 0 0,-1 0-1 0 0,1 0 0 0 0,0 0 0 0 0,0-1 1 0 0,0 1-1 0 0,0 0 0 0 0,0-1 0 0 0,0 1 0 0 0,0 0 1 0 0,0-1-1 0 0,1 1 0 0 0,-2-3 0 0 0,-8-11 26 0 0,9 13 15 0 0,-4-1 87 0 0,4 10-69 0 0,1-7-66 0 0,0 1 1 0 0,1-1-1 0 0,-1 0 0 0 0,0 1 0 0 0,0-1 0 0 0,0 1 0 0 0,0-1 1 0 0,0 0-1 0 0,0 1 0 0 0,1-1 0 0 0,-1 1 0 0 0,0-1 1 0 0,0 0-1 0 0,1 1 0 0 0,-1-1 0 0 0,0 0 0 0 0,1 1 0 0 0,-1-1 1 0 0,0 0-1 0 0,1 0 0 0 0,-1 1 0 0 0,0-1 0 0 0,1 0 0 0 0,-1 0 1 0 0,0 0-1 0 0,1 1 0 0 0,-1-1 0 0 0,1 0 0 0 0,-1 0 0 0 0,1 0 1 0 0,-1 0-1 0 0,0 0 0 0 0,1 0 0 0 0,-1 0 0 0 0,1 0 1 0 0,-1 0-1 0 0,1 0 0 0 0,0 0 0 0 0,16-4 11 0 0,-16 4-9 0 0,-1-1 0 0 0,1 1-1 0 0,-1 0 1 0 0,1 0 0 0 0,-1-1 0 0 0,1 1 0 0 0,0 0 0 0 0,-1 0 0 0 0,1 0 0 0 0,-1 0 0 0 0,1 0 0 0 0,0 0 0 0 0,-1 0 0 0 0,1 0 0 0 0,0 0 0 0 0,-1 0 0 0 0,1 0 0 0 0,-1 0 0 0 0,1 0 0 0 0,0 1 0 0 0,-1-1 0 0 0,1 0 0 0 0,-1 0 0 0 0,1 1 0 0 0,-1-1 0 0 0,1 0 0 0 0,0 1 0 0 0,0 1-3 0 0,0-1 1 0 0,1 0-1 0 0,-1 1 1 0 0,-1-1-1 0 0,1 1 1 0 0,0-1 0 0 0,0 1-1 0 0,0 0 1 0 0,0 2-1 0 0,1 3 8 0 0,-1 0 0 0 0,0 0-1 0 0,0 0 1 0 0,0 7 0 0 0,-3 27 99 0 0,-7 46 0 0 0,8-85-96 0 0,1 5 3 0 0,-1-1-1 0 0,1 0 0 0 0,0 1 0 0 0,0-1 1 0 0,0 1-1 0 0,1-1 0 0 0,0 0 0 0 0,0 1 1 0 0,4 9-1 0 0,-4-14-12 0 0,0 0 1 0 0,0 0 0 0 0,0 0-1 0 0,0 0 1 0 0,1 0-1 0 0,-1 0 1 0 0,1 0-1 0 0,-1-1 1 0 0,1 1 0 0 0,-1-1-1 0 0,1 1 1 0 0,0-1-1 0 0,0 1 1 0 0,0-1-1 0 0,0 0 1 0 0,0 0-1 0 0,0 0 1 0 0,0 0 0 0 0,0 0-1 0 0,0 0 1 0 0,0-1-1 0 0,1 1 1 0 0,-1-1-1 0 0,0 0 1 0 0,0 1 0 0 0,1-1-1 0 0,-1 0 1 0 0,0 0-1 0 0,1 0 1 0 0,2-1-1 0 0,0 0-2 0 0,1-1-1 0 0,-1 1 1 0 0,0-1-1 0 0,0 0 0 0 0,0-1 1 0 0,0 1-1 0 0,0-1 1 0 0,0 0-1 0 0,-1 0 0 0 0,9-7 1 0 0,4-6-58 0 0,18-20-1 0 0,-35 36 61 0 0,4-5-1 0 0,1-1 0 0 0,0 0 0 0 0,-1 0 0 0 0,0 0 0 0 0,-1 0 0 0 0,1-1 0 0 0,-1 1 0 0 0,-1-1-1 0 0,1 0 1 0 0,-1 0 0 0 0,0 0 0 0 0,-1 0 0 0 0,1 0 0 0 0,-1 0 0 0 0,-1 0 0 0 0,1-1 0 0 0,-1 1 0 0 0,-1 0 0 0 0,1 0 0 0 0,-1 0 0 0 0,-1-1 0 0 0,1 1 0 0 0,-1 0 0 0 0,0 0 0 0 0,-1 1-1 0 0,0-1 1 0 0,0 0 0 0 0,-5-8 0 0 0,2 6 14 0 0,1 0-1 0 0,-1 0 1 0 0,-1 1-1 0 0,1-1 0 0 0,-1 2 1 0 0,-11-10-1 0 0,16 15-1 0 0,0 0-1 0 0,-1 0 0 0 0,1 1 1 0 0,-1-1-1 0 0,0 1 1 0 0,1 0-1 0 0,-1-1 0 0 0,0 1 1 0 0,0 0-1 0 0,0 0 1 0 0,0 1-1 0 0,0-1 0 0 0,0 1 1 0 0,0-1-1 0 0,0 1 1 0 0,0 0-1 0 0,0 0 0 0 0,0 1 1 0 0,0-1-1 0 0,0 0 1 0 0,0 1-1 0 0,0 0 0 0 0,0 0 1 0 0,0 0-1 0 0,-5 2 1 0 0,-1 2 41 0 0,1 1 1 0 0,0 0-1 0 0,0 0 1 0 0,0 1-1 0 0,1 0 1 0 0,0 0-1 0 0,0 0 1 0 0,1 1-1 0 0,0 0 1 0 0,0 1 0 0 0,1-1-1 0 0,0 1 1 0 0,0 0-1 0 0,1 0 1 0 0,0 1-1 0 0,1-1 1 0 0,-3 12-1 0 0,4-12-16 0 0,0 0 1 0 0,1 0-1 0 0,0 0 0 0 0,1 0 0 0 0,0-1 0 0 0,0 1 1 0 0,1 0-1 0 0,3 16 0 0 0,-3-19-35 0 0,1 1 0 0 0,0-1 0 0 0,1 0 0 0 0,-1 0-1 0 0,1 0 1 0 0,1-1 0 0 0,-1 1 0 0 0,1-1 0 0 0,0 1 0 0 0,0-1 0 0 0,0 0 0 0 0,9 7 0 0 0,-9-9-10 0 0,0 0 0 0 0,0 0 0 0 0,1 0 0 0 0,-1 0 0 0 0,1-1-1 0 0,0 1 1 0 0,0-1 0 0 0,0 0 0 0 0,-1-1 0 0 0,2 0 0 0 0,-1 1 0 0 0,0-1 0 0 0,0-1 0 0 0,0 1 0 0 0,7-1 0 0 0,-8 0-21 0 0,1-1 0 0 0,-1 0 0 0 0,1 1 1 0 0,-1-2-1 0 0,0 1 0 0 0,1 0 0 0 0,-1-1 0 0 0,0 0 0 0 0,0 0 0 0 0,0 0 0 0 0,0-1 0 0 0,0 1 0 0 0,-1-1 0 0 0,1 0 1 0 0,-1 0-1 0 0,1 0 0 0 0,3-6 0 0 0,1-1-61 0 0,-1 0 1 0 0,0-1 0 0 0,-1 0-1 0 0,0 0 1 0 0,-1-1-1 0 0,0 1 1 0 0,0-1 0 0 0,-2 0-1 0 0,4-14 1 0 0,-3-4 88 0 0,0 1 0 0 0,-1-52 0 0 0,-4 72 173 0 0,0 15-37 0 0,0 16 32 0 0,6 4-89 0 0,0 0 1 0 0,2-1-1 0 0,14 36 1 0 0,5 14 162 0 0,-20-55-188 0 0,23 72 156 0 0,-25-78-161 0 0,0 0 0 0 0,0 1 1 0 0,-1-1-1 0 0,-1 1 1 0 0,0 0-1 0 0,-1 0 0 0 0,-2 22 1 0 0,0-17-11 0 0,-2 0 0 0 0,0-1 1 0 0,-1 1-1 0 0,-1 0 0 0 0,-8 18 0 0 0,8-25 7 0 0,-1-2 0 0 0,0 1 0 0 0,-1-1 0 0 0,0 0-1 0 0,-13 16 1 0 0,14-20-34 0 0,-1 0-1 0 0,1-1 1 0 0,-1 1 0 0 0,0-2-1 0 0,0 1 1 0 0,-1-1 0 0 0,1 0-1 0 0,-16 7 1 0 0,18-10-3 0 0,0 0 0 0 0,1 0 0 0 0,-1-1 0 0 0,0 0 0 0 0,0 0 0 0 0,0 0 1 0 0,0-1-1 0 0,0 0 0 0 0,0 0 0 0 0,-1 0 0 0 0,-8-2 0 0 0,10 1-1 0 0,0 0 0 0 0,0-1 0 0 0,0 1 0 0 0,0-1-1 0 0,0 0 1 0 0,1 0 0 0 0,-1 0 0 0 0,1-1 0 0 0,-1 1 0 0 0,1-1 0 0 0,0 0 0 0 0,0 0-1 0 0,0 0 1 0 0,-4-6 0 0 0,3 3-14 0 0,0-1 1 0 0,1 1-1 0 0,0-1 0 0 0,0 0 1 0 0,0 0-1 0 0,0-1 0 0 0,1 1 1 0 0,1 0-1 0 0,-1-1 0 0 0,1 0 1 0 0,0 1-1 0 0,1-1 0 0 0,0 1 0 0 0,0-1 1 0 0,1 0-1 0 0,2-12 0 0 0,3-9-13 0 0,2 0 1 0 0,20-52-1 0 0,-26 77 23 0 0,120-268-227 0 0,-86 212 139 0 0,3 1-1 0 0,56-65 1 0 0,-89 117 80 0 0,10-12-25 0 0,2 1 0 0 0,0 0 0 0 0,1 2 0 0 0,1 0 0 0 0,35-22 0 0 0,-45 31 28 0 0,0 1 0 0 0,-1-1 0 0 0,0-1 0 0 0,0 1 0 0 0,8-11 0 0 0,-14 14 8 0 0,1-1 1 0 0,-1 0-1 0 0,0 0 1 0 0,0 0-1 0 0,0-1 0 0 0,-1 1 1 0 0,1-1-1 0 0,-1 1 1 0 0,-1-1-1 0 0,1 0 1 0 0,0-11-1 0 0,0 4 8 0 0,-1 0-1 0 0,-1-1 1 0 0,0 1-1 0 0,-1-1 1 0 0,-1 1-1 0 0,0-1 1 0 0,0 1-1 0 0,-8-22 1 0 0,8 30-4 0 0,1 1 1 0 0,-1 0 0 0 0,0 0-1 0 0,-1 0 1 0 0,1 0-1 0 0,-1 0 1 0 0,1 0-1 0 0,-1 1 1 0 0,0-1 0 0 0,-1 1-1 0 0,1 0 1 0 0,0 0-1 0 0,-1 0 1 0 0,0 0 0 0 0,1 1-1 0 0,-1 0 1 0 0,0-1-1 0 0,-1 1 1 0 0,1 1-1 0 0,0-1 1 0 0,0 0 0 0 0,-1 1-1 0 0,1 0 1 0 0,-1 0-1 0 0,1 1 1 0 0,-1-1 0 0 0,0 1-1 0 0,-8 0 1 0 0,4 1 14 0 0,1 1 1 0 0,0 0-1 0 0,-1 0 0 0 0,1 0 1 0 0,0 1-1 0 0,0 0 1 0 0,0 1-1 0 0,0 0 0 0 0,1 0 1 0 0,0 1-1 0 0,0 0 1 0 0,0 0-1 0 0,-11 11 0 0 0,6-4 14 0 0,0 0-1 0 0,1 1 0 0 0,1 0 0 0 0,0 1 0 0 0,1 0 0 0 0,-8 17 0 0 0,9-15 14 0 0,1 1 0 0 0,1 1 1 0 0,0-1-1 0 0,1 1 0 0 0,1 0 0 0 0,1 1 0 0 0,0-1 0 0 0,2 1 0 0 0,0 30 1 0 0,3-26 8 0 0,0-1 0 0 0,2 0 1 0 0,1 0-1 0 0,0 0 1 0 0,2 0-1 0 0,0-1 1 0 0,17 33-1 0 0,79 173 0 0 0,-97-205-83 0 0,-5-20 25 0 0,-1-1 0 0 0,0 0 0 0 0,1 1 0 0 0,-1-1 0 0 0,0 1 0 0 0,0-1 0 0 0,0 0 0 0 0,0 1 1 0 0,-1-1-1 0 0,1 0 0 0 0,0 1 0 0 0,0-1 0 0 0,-1 0 0 0 0,0 2 0 0 0,1-2-1 0 0,0-1-1 0 0,-1 0 0 0 0,1 1 1 0 0,0-1-1 0 0,0 0 1 0 0,-1 0-1 0 0,1 0 0 0 0,0 1 1 0 0,-1-1-1 0 0,1 0 1 0 0,0 0-1 0 0,-1 0 1 0 0,1 0-1 0 0,0 1 0 0 0,-1-1 1 0 0,1 0-1 0 0,0 0 1 0 0,-1 0-1 0 0,1 0 1 0 0,0 0-1 0 0,-1 0 0 0 0,1 0 1 0 0,0 0-1 0 0,-1 0 1 0 0,1 0-1 0 0,-1 0 1 0 0,1 0-1 0 0,0 0 0 0 0,-1 0 1 0 0,1-1-1 0 0,0 1 1 0 0,-1 0-1 0 0,1 0 1 0 0,0 0-1 0 0,-1 0 0 0 0,1-1 1 0 0,0 1-1 0 0,0 0 1 0 0,-1 0-1 0 0,1-1 0 0 0,0 1 1 0 0,0 0-1 0 0,-1 0 1 0 0,1-1-1 0 0,-9-13-58 0 0,8 5 45 0 0,0 1-1 0 0,0-1 1 0 0,1 1-1 0 0,0-1 1 0 0,1 0 0 0 0,0 1-1 0 0,0 0 1 0 0,3-11-1 0 0,3-5-24 0 0,15-35 0 0 0,-18 51 22 0 0,0-1-1 0 0,0 1 1 0 0,1 0-1 0 0,0 1 1 0 0,0-1 0 0 0,12-11-1 0 0,-15 17 18 0 0,0-1 0 0 0,0 1 0 0 0,1 0 0 0 0,-1 0 0 0 0,0 1 0 0 0,1-1 0 0 0,-1 0 0 0 0,1 1 0 0 0,0 0-1 0 0,0 0 1 0 0,-1-1 0 0 0,1 2 0 0 0,0-1 0 0 0,0 0 0 0 0,0 0 0 0 0,0 1 0 0 0,0 0 0 0 0,0-1 0 0 0,0 1 0 0 0,0 0-1 0 0,0 1 1 0 0,0-1 0 0 0,0 1 0 0 0,5 1 0 0 0,-5-1-3 0 0,0 0 0 0 0,0 1 0 0 0,0 0 0 0 0,-1 0 0 0 0,1 0 0 0 0,-1 0 0 0 0,1 0 0 0 0,-1 1 0 0 0,0-1 0 0 0,1 1 0 0 0,-1-1 0 0 0,-1 1 0 0 0,1 0-1 0 0,0 0 1 0 0,1 3 0 0 0,3 7 0 0 0,-1 1-1 0 0,4 15 0 0 0,-5-18 8 0 0,0 5 9 0 0,2-1 1 0 0,0 1-1 0 0,0-2 0 0 0,2 1 0 0 0,10 17 1 0 0,-16-29-94 0 0,1 1 0 0 0,-1-1 0 0 0,1 0 0 0 0,-1 0 1 0 0,1-1-1 0 0,0 1 0 0 0,0-1 0 0 0,0 1 0 0 0,0-1 1 0 0,0 0-1 0 0,1 0 0 0 0,-1 0 0 0 0,1 0 1 0 0,-1-1-1 0 0,1 1 0 0 0,0-1 0 0 0,0 0 0 0 0,-1 0 1 0 0,1-1-1 0 0,0 1 0 0 0,0-1 0 0 0,0 0 0 0 0,0 0 1 0 0,0 0-1 0 0,0 0 0 0 0,0-1 0 0 0,6-1 1 0 0,-3 0-672 0 0,0-1 1 0 0,-1 1-1 0 0,1-1 1 0 0,6-4 0 0 0,-5 2-1817 0 0,1-1 1 0 0,-1 0-1 0 0,0-1 1 0 0,10-9-1 0 0,-8 3-245 0 0</inkml:trace>
</inkml:ink>
</file>

<file path=ppt/ink/ink6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4.1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0,'7'-7'11558'0'0,"-2"15"-7743"0"0,0 1-4006 0 0,-1 1 657 0 0,0-1 1 0 0,-1 1-1 0 0,0 0 1 0 0,0 0-1 0 0,-1 0 0 0 0,1 13 1 0 0,0 63 299 0 0,-3-60-621 0 0,-1 0-28 0 0,0-2-4257 0 0</inkml:trace>
</inkml:ink>
</file>

<file path=ppt/ink/ink6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4.3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0 1096 0 0,'-1'0'352'0'0,"0"0"1"0"0,0 0-1 0 0,0 0 0 0 0,0 1 0 0 0,0-1 0 0 0,0 0 0 0 0,0 0 1 0 0,0 1-1 0 0,0-1 0 0 0,1 0 0 0 0,-1 1 0 0 0,0-1 0 0 0,0 1 1 0 0,0-1-1 0 0,0 1 0 0 0,1 0 0 0 0,-1-1 0 0 0,0 1 0 0 0,1 0 1 0 0,-2 0-1 0 0,1 1-4 0 0,0 0 0 0 0,0 0-1 0 0,0 0 1 0 0,0 0 0 0 0,0 0 0 0 0,1 0 0 0 0,-1 1 0 0 0,0 2 0 0 0,0 5 188 0 0,0 0 1 0 0,1-1-1 0 0,1 13 1 0 0,-1-21-358 0 0,2 15 153 0 0,1 0 0 0 0,0-1-1 0 0,1 0 1 0 0,9 25-1 0 0,31 56 220 0 0,-40-89-648 0 0,0 0 0 0 0,0 0 0 0 0,1-1 1 0 0,0 1-1 0 0,0-1 0 0 0,0 0 0 0 0,1 0 1 0 0,6 4-1 0 0,-7-6-1083 0 0,0-1-1 0 0,1 1 1 0 0,9 3 0 0 0,1 0-2728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5 151 512 0 0,'0'0'168'0'0,"-1"-1"1"0"0,1 0-1 0 0,-1 0 0 0 0,1 0 0 0 0,-1 0 0 0 0,1 1 1 0 0,0-1-1 0 0,-1 0 0 0 0,1 0 0 0 0,0 0 0 0 0,0 0 1 0 0,0 0-1 0 0,0 0 0 0 0,0 0 0 0 0,0 0 1 0 0,0 0-1 0 0,0 0 0 0 0,0 0 0 0 0,0 1 0 0 0,0-1 1 0 0,0 0-1 0 0,1 0 0 0 0,0-1 0 0 0,0 0 275 0 0,1 0-1 0 0,-1 0 1 0 0,1 0 0 0 0,0 0-1 0 0,0 1 1 0 0,0-1-1 0 0,0 0 1 0 0,3-1-1 0 0,18-11 301 0 0,2 0 0 0 0,-1 2 0 0 0,2 1-1 0 0,-1 1 1 0 0,1 1 0 0 0,34-7-1 0 0,-17 7-652 0 0,1 2-1 0 0,0 2 1 0 0,52 1 0 0 0,-93 4-132 0 0,44 3 77 0 0,-45-3-175 0 0,1 1 0 0 0,-1-1 0 0 0,1 1 0 0 0,-1-1 0 0 0,1 1 0 0 0,-1 0 0 0 0,1 0 0 0 0,-1 0 0 0 0,0 0 1 0 0,0 0-1 0 0,1 1 0 0 0,-1-1 0 0 0,0 1 0 0 0,0-1 0 0 0,2 4 0 0 0,-1 3-1096 0 0,-3 2-1826 0 0</inkml:trace>
</inkml:ink>
</file>

<file path=ppt/ink/ink6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6.5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107 194 512 0 0,'-2'-9'252'0'0,"0"0"0"0"0,1-1-1 0 0,-1 1 1 0 0,2-1 0 0 0,0-16 0 0 0,1 15 581 0 0,-1 0 0 0 0,0 1 0 0 0,-1-1 0 0 0,-3-15 0 0 0,0 11 191 0 0,3 9-43 0 0,0 0-1 0 0,-1 0 1 0 0,-4-10-1 0 0,6 16-932 0 0,0 0-1 0 0,0 0 0 0 0,0-1 0 0 0,0 1 1 0 0,0 0-1 0 0,0 0 0 0 0,0 0 0 0 0,0 0 1 0 0,0 0-1 0 0,0-1 0 0 0,-1 1 1 0 0,1 0-1 0 0,0 0 0 0 0,0 0 0 0 0,0 0 1 0 0,0 0-1 0 0,0 0 0 0 0,0 0 0 0 0,-1 0 1 0 0,1 0-1 0 0,0-1 0 0 0,0 1 0 0 0,0 0 1 0 0,0 0-1 0 0,0 0 0 0 0,-1 0 1 0 0,1 0-1 0 0,0 0 0 0 0,0 0 0 0 0,0 0 1 0 0,0 0-1 0 0,0 0 0 0 0,-1 0 0 0 0,1 0 1 0 0,0 0-1 0 0,0 0 0 0 0,0 0 0 0 0,-6 6 1031 0 0,-3 11 98 0 0,8-15-983 0 0,-4 11 165 0 0,1-1 1 0 0,0 1 0 0 0,0 0-1 0 0,-1 15 1 0 0,-4 57 316 0 0,0-2 75 0 0,0-20-188 0 0,2 0-1 0 0,1 106 1 0 0,6-163-579 0 0,1 1-1 0 0,-1 0 0 0 0,1 0 0 0 0,1-1 0 0 0,-1 1 1 0 0,1-1-1 0 0,0 1 0 0 0,1-1 0 0 0,0 0 0 0 0,0 1 1 0 0,4 5-1 0 0,-4-8-69 0 0,-1-1 0 0 0,1 0 0 0 0,0 0-1 0 0,0 0 1 0 0,0 0 0 0 0,1-1 0 0 0,-1 1 0 0 0,1-1 0 0 0,-1 0 0 0 0,1 0 0 0 0,0 0 0 0 0,0 0 0 0 0,0-1-1 0 0,0 1 1 0 0,0-1 0 0 0,0 0 0 0 0,0-1 0 0 0,9 2 0 0 0,-4-3-520 0 0,0 1 1 0 0,0-1-1 0 0,0 0 1 0 0,0-1-1 0 0,-1 0 0 0 0,1-1 1 0 0,0 1-1 0 0,-1-2 1 0 0,0 1-1 0 0,0-1 1 0 0,12-8-1 0 0,5-1-900 0 0</inkml:trace>
</inkml:ink>
</file>

<file path=ppt/ink/ink6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6.7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42 944 0 0,'-16'2'2683'0'0,"-16"5"2203"0"0,30-7-4627 0 0,1 0 0 0 0,-1 1 0 0 0,1-1 0 0 0,-1 1 0 0 0,1 0 0 0 0,0 0 0 0 0,-1-1 0 0 0,1 1 0 0 0,0 0 0 0 0,-1 0 0 0 0,1 0 0 0 0,0 0 0 0 0,0 0 0 0 0,0 1 0 0 0,-2 1 0 0 0,3-2-219 0 0,0-1 0 0 0,0 0 0 0 0,0 0-1 0 0,0 1 1 0 0,0-1 0 0 0,0 0 0 0 0,0 0-1 0 0,0 1 1 0 0,0-1 0 0 0,0 0 0 0 0,0 1-1 0 0,0-1 1 0 0,0 0 0 0 0,0 0 0 0 0,0 1-1 0 0,0-1 1 0 0,0 0 0 0 0,0 1 0 0 0,0-1-1 0 0,0 0 1 0 0,1 0 0 0 0,-1 0 0 0 0,0 1-1 0 0,0-1 1 0 0,0 0 0 0 0,1 0 0 0 0,-1 1-1 0 0,0-1 1 0 0,0 0 0 0 0,0 0 0 0 0,1 0-1 0 0,-1 0 1 0 0,0 1 0 0 0,0-1 0 0 0,1 0-1 0 0,-1 0 1 0 0,0 0 0 0 0,0 0 0 0 0,1 0-1 0 0,-1 0 1 0 0,0 0 0 0 0,1 0 0 0 0,-1 0-1 0 0,0 0 1 0 0,0 0 0 0 0,1 0 0 0 0,-1 0-1 0 0,0 0 1 0 0,1 0 0 0 0,-1 0 0 0 0,0 0-1 0 0,19-1 108 0 0,25-7-179 0 0,53-16-1 0 0,-34 7-137 0 0,-50 14 53 0 0,9-3-399 0 0,0 1-1 0 0,0 1 1 0 0,0 1 0 0 0,41 0-1 0 0,-61 3 114 0 0,1 0 1 0 0,-1 0-1 0 0,0 1 0 0 0,1-1 0 0 0,-1 1 1 0 0,0 0-1 0 0,0-1 0 0 0,3 3 0 0 0,4 2-1252 0 0</inkml:trace>
</inkml:ink>
</file>

<file path=ppt/ink/ink6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7.2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36 8 0 0,'-1'-1'393'0'0,"0"0"1"0"0,0 0-1 0 0,-1 0 1 0 0,1 0-1 0 0,0 0 0 0 0,-1 1 1 0 0,1-1-1 0 0,0 0 1 0 0,-1 1-1 0 0,1-1 1 0 0,-1 1-1 0 0,1 0 0 0 0,-1-1 1 0 0,1 1-1 0 0,-1 0 1 0 0,0 0-1 0 0,1 0 0 0 0,-1 0 1 0 0,1 0-1 0 0,-1 0 1 0 0,1 1-1 0 0,-1-1 1 0 0,1 0-1 0 0,-1 1 0 0 0,1-1 1 0 0,-1 1-1 0 0,1 0 1 0 0,0-1-1 0 0,-1 1 0 0 0,1 0 1 0 0,0 0-1 0 0,0 0 1 0 0,-1 0-1 0 0,1 0 0 0 0,-1 2 1 0 0,-1 0-90 0 0,1 0 1 0 0,-1 0-1 0 0,1 1 0 0 0,0-1 1 0 0,0 1-1 0 0,1 0 1 0 0,-1 0-1 0 0,1-1 0 0 0,-1 1 1 0 0,1 0-1 0 0,1 0 0 0 0,-2 6 1 0 0,2-4-178 0 0,0 1 0 0 0,1 0 0 0 0,0-1 1 0 0,0 1-1 0 0,0-1 0 0 0,0 0 0 0 0,1 1 0 0 0,1-1 0 0 0,-1 0 1 0 0,1 0-1 0 0,0 0 0 0 0,0 0 0 0 0,5 6 0 0 0,-1-2-76 0 0,0 0 0 0 0,1-1 0 0 0,1 0 0 0 0,0 0 0 0 0,0-1-1 0 0,12 9 1 0 0,-17-14-59 0 0,0-1 0 0 0,0 0 0 0 0,0 0 0 0 0,0 0 0 0 0,1-1 0 0 0,-1 1 0 0 0,1-1 0 0 0,-1 0 0 0 0,1 0 0 0 0,-1-1 0 0 0,1 1 0 0 0,0-1-1 0 0,-1 0 1 0 0,1 0 0 0 0,-1-1 0 0 0,1 1 0 0 0,0-1 0 0 0,-1 0 0 0 0,1 0 0 0 0,-1-1 0 0 0,0 1 0 0 0,1-1 0 0 0,-1 0 0 0 0,0 0 0 0 0,0 0 0 0 0,7-6 0 0 0,-5 4-4 0 0,-1 0 0 0 0,1-1 0 0 0,-1 1 1 0 0,-1-1-1 0 0,1 0 0 0 0,-1 0 0 0 0,1-1 0 0 0,-1 0 1 0 0,-1 1-1 0 0,1-1 0 0 0,-1 0 0 0 0,0-1 1 0 0,-1 1-1 0 0,1 0 0 0 0,-1-1 0 0 0,0 1 0 0 0,-1-1 1 0 0,1-7-1 0 0,-2 9 30 0 0,0-1 1 0 0,-1 0-1 0 0,0 1 1 0 0,0-1-1 0 0,0 1 1 0 0,-1-1-1 0 0,0 1 1 0 0,0 0-1 0 0,0 0 1 0 0,0 0-1 0 0,-1 0 1 0 0,0 0-1 0 0,0 0 1 0 0,0 0-1 0 0,-1 1 1 0 0,0 0-1 0 0,0 0 1 0 0,-7-6-1 0 0,7 6 3 0 0,-1 0 0 0 0,0 0 0 0 0,0 1 1 0 0,0 0-1 0 0,0 0 0 0 0,0 0 0 0 0,-1 1 0 0 0,0 0 1 0 0,1 0-1 0 0,-1 0 0 0 0,0 0 0 0 0,0 1 0 0 0,0 0 0 0 0,0 1 1 0 0,0-1-1 0 0,0 1 0 0 0,-8 1 0 0 0,12-1-20 0 0,0 0 0 0 0,1 1-1 0 0,-1-1 1 0 0,0 1 0 0 0,0 0-1 0 0,0-1 1 0 0,1 1 0 0 0,-1 0 0 0 0,1 0-1 0 0,-1 0 1 0 0,0 0 0 0 0,1 0 0 0 0,0 1-1 0 0,-1-1 1 0 0,1 0 0 0 0,0 1 0 0 0,-1-1-1 0 0,1 1 1 0 0,0-1 0 0 0,0 1 0 0 0,0 0-1 0 0,1-1 1 0 0,-2 4 0 0 0,1-3-15 0 0,1-1 1 0 0,0 0 0 0 0,0 1 0 0 0,-1-1-1 0 0,1 1 1 0 0,0-1 0 0 0,0 0 0 0 0,1 1-1 0 0,-1-1 1 0 0,0 1 0 0 0,0-1 0 0 0,1 0-1 0 0,-1 1 1 0 0,0-1 0 0 0,1 0 0 0 0,0 0-1 0 0,-1 1 1 0 0,1-1 0 0 0,0 0-1 0 0,-1 0 1 0 0,1 0 0 0 0,0 0 0 0 0,0 1-1 0 0,0-1 1 0 0,0-1 0 0 0,0 1 0 0 0,0 0-1 0 0,0 0 1 0 0,1 0 0 0 0,-1 0 0 0 0,2 0-1 0 0,5 2-183 0 0,-1 0 0 0 0,1 0 0 0 0,-1-1-1 0 0,1-1 1 0 0,0 1 0 0 0,0-1 0 0 0,8 0 0 0 0,56-2-4606 0 0,-47-2 929 0 0,1 0 1542 0 0</inkml:trace>
</inkml:ink>
</file>

<file path=ppt/ink/ink6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7.9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228 71 512 0 0,'-1'-3'693'0'0,"1"0"1"0"0,-1 0-1 0 0,0 1 0 0 0,0-1 1 0 0,0 0-1 0 0,0 0 0 0 0,-1 1 1 0 0,1-1-1 0 0,-1 1 0 0 0,1-1 0 0 0,-1 1 1 0 0,0 0-1 0 0,0-1 0 0 0,0 1 1 0 0,0 0-1 0 0,-1 0 0 0 0,-1-1 1 0 0,0 0-211 0 0,0 0 1 0 0,0 0-1 0 0,0 1 1 0 0,0 0-1 0 0,0-1 1 0 0,0 1-1 0 0,-1 1 1 0 0,1-1-1 0 0,-1 1 1 0 0,-5-2 0 0 0,4 3-342 0 0,0 0 0 0 0,0 1 0 0 0,0-1 0 0 0,0 1 1 0 0,0 0-1 0 0,0 1 0 0 0,1-1 0 0 0,-1 1 0 0 0,0 0 1 0 0,1 1-1 0 0,-1-1 0 0 0,1 1 0 0 0,0 0 1 0 0,0 0-1 0 0,0 1 0 0 0,0 0 0 0 0,0 0 0 0 0,1 0 1 0 0,0 0-1 0 0,0 1 0 0 0,0-1 0 0 0,0 1 0 0 0,1 0 1 0 0,0 0-1 0 0,0 0 0 0 0,0 1 0 0 0,0-1 1 0 0,1 1-1 0 0,0 0 0 0 0,0-1 0 0 0,1 1 0 0 0,-2 10 1 0 0,2-8-135 0 0,1 0 1 0 0,0 0-1 0 0,0 1 1 0 0,0-1-1 0 0,1 0 1 0 0,1 0-1 0 0,-1 0 1 0 0,1 0-1 0 0,0 0 1 0 0,1 0-1 0 0,0-1 1 0 0,0 1-1 0 0,1-1 1 0 0,0 0-1 0 0,0 0 1 0 0,1 0 0 0 0,0-1-1 0 0,0 1 1 0 0,0-1-1 0 0,1 0 1 0 0,0 0-1 0 0,0-1 1 0 0,0 0-1 0 0,1 0 1 0 0,0-1-1 0 0,0 1 1 0 0,8 3-1 0 0,1-2-313 0 0,0 0 0 0 0,0-1-1 0 0,0-1 1 0 0,0 0-1 0 0,1-1 1 0 0,-1-1 0 0 0,1 0-1 0 0,0-2 1 0 0,0 0-1 0 0,-1 0 1 0 0,1-2 0 0 0,27-5-1 0 0,-36 5-676 0 0,0-1 0 0 0,-1 1-1 0 0,1-2 1 0 0,-1 1 0 0 0,11-7 0 0 0,-3 0-1907 0 0</inkml:trace>
</inkml:ink>
</file>

<file path=ppt/ink/ink6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8.3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48 592 0 0,'-13'4'2837'0'0,"7"-2"-1205"0"0,0 0 0 0 0,0 0 1 0 0,0 0-1 0 0,-9 5 1 0 0,14-6-1452 0 0,0-1 0 0 0,0 1 0 0 0,0 0 0 0 0,0 0 0 0 0,0 0 0 0 0,0 0 0 0 0,0 0 0 0 0,0 0 0 0 0,0 0 0 0 0,1 0 0 0 0,-1 0 1 0 0,0 0-1 0 0,1 0 0 0 0,-1 0 0 0 0,0 0 0 0 0,1 1 0 0 0,0-1 0 0 0,-1 0 0 0 0,1 1 0 0 0,0-1 0 0 0,-1 0 0 0 0,1 0 0 0 0,0 1 1 0 0,0-1-1 0 0,0 0 0 0 0,0 1 0 0 0,1 1 0 0 0,-1-1-77 0 0,1 0 0 0 0,0 0 1 0 0,0 0-1 0 0,0 0 0 0 0,1 0 0 0 0,-1 0 0 0 0,0 0 1 0 0,1 0-1 0 0,-1 0 0 0 0,1 0 0 0 0,0-1 0 0 0,-1 1 1 0 0,1 0-1 0 0,0-1 0 0 0,0 0 0 0 0,0 0 0 0 0,4 2 1 0 0,1 1 80 0 0,1 0-1 0 0,0-1 1 0 0,12 4 0 0 0,-12-5-170 0 0,-1 0 0 0 0,0-1 0 0 0,1 0 0 0 0,0 0 0 0 0,-1-1 0 0 0,1 0 0 0 0,0 0 0 0 0,-1 0 0 0 0,1-1 0 0 0,-1 0 0 0 0,1-1 0 0 0,-1 0 0 0 0,0 0 0 0 0,1-1 0 0 0,-1 1-1 0 0,0-1 1 0 0,0-1 0 0 0,-1 0 0 0 0,1 0 0 0 0,-1 0 0 0 0,0 0 0 0 0,8-9 0 0 0,-12 11-17 0 0,0 0-1 0 0,-1 0 1 0 0,1-1-1 0 0,-1 1 1 0 0,1 0-1 0 0,-1-1 1 0 0,0 0-1 0 0,0 1 1 0 0,0-1 0 0 0,0 1-1 0 0,-1-1 1 0 0,1 0-1 0 0,-1 0 1 0 0,0 1-1 0 0,1-1 1 0 0,-1 0-1 0 0,0 0 1 0 0,-1 1-1 0 0,1-1 1 0 0,0 0-1 0 0,-1 0 1 0 0,0 1-1 0 0,0-1 1 0 0,1 0 0 0 0,-1 1-1 0 0,-1-1 1 0 0,1 1-1 0 0,0-1 1 0 0,-1 1-1 0 0,1 0 1 0 0,-1 0-1 0 0,0-1 1 0 0,1 1-1 0 0,-1 0 1 0 0,0 0-1 0 0,-1 1 1 0 0,1-1-1 0 0,0 0 1 0 0,-5-2 0 0 0,1 2 22 0 0,0 0 1 0 0,0 1-1 0 0,0-1 1 0 0,0 1-1 0 0,0 1 1 0 0,0-1-1 0 0,-1 1 1 0 0,1 0-1 0 0,0 0 1 0 0,0 1-1 0 0,0 0 1 0 0,-1 0-1 0 0,1 0 1 0 0,0 1-1 0 0,0 0 1 0 0,0 0-1 0 0,-6 4 1 0 0,4-3 19 0 0,0 1-1 0 0,0 1 1 0 0,1-1 0 0 0,0 1 0 0 0,0 1 0 0 0,0-1 0 0 0,1 1 0 0 0,-1 0 0 0 0,1 1 0 0 0,1-1 0 0 0,-10 15 0 0 0,13-17-14 0 0,-1 1 0 0 0,1-1 0 0 0,0 1 0 0 0,1 0 0 0 0,-1 0-1 0 0,1 0 1 0 0,0 0 0 0 0,0 0 0 0 0,0 0 0 0 0,1 0 0 0 0,0 0 0 0 0,0 0 0 0 0,0 0 0 0 0,0 0 0 0 0,1 0 0 0 0,0 0 0 0 0,0 0 0 0 0,1 0 0 0 0,-1 0 0 0 0,4 7 0 0 0,-2-6-42 0 0,0-1-1 0 0,0 0 1 0 0,1 0 0 0 0,0 0-1 0 0,0 0 1 0 0,0-1 0 0 0,0 1-1 0 0,1-1 1 0 0,-1 0 0 0 0,1-1 0 0 0,0 1-1 0 0,0-1 1 0 0,1 0 0 0 0,-1 0-1 0 0,1 0 1 0 0,10 3 0 0 0,-6-4-130 0 0,0 1 1 0 0,0-1-1 0 0,0-1 0 0 0,0 0 1 0 0,1 0-1 0 0,-1-1 1 0 0,0-1-1 0 0,0 1 0 0 0,1-2 1 0 0,11-2-1 0 0,-7 0-903 0 0,0 0 0 0 0,15-7-1 0 0,26-18-6156 0 0,-41 21 4773 0 0</inkml:trace>
</inkml:ink>
</file>

<file path=ppt/ink/ink6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8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14 1128 0 0,'-2'-2'531'0'0,"-1"1"-1"0"0,1-1 0 0 0,0 1 1 0 0,-1 0-1 0 0,1-1 1 0 0,-1 1-1 0 0,0 0 0 0 0,1 1 1 0 0,-1-1-1 0 0,0 0 1 0 0,1 1-1 0 0,-1-1 0 0 0,0 1 1 0 0,-3 0-1 0 0,5 0-319 0 0,0 1-1 0 0,-1-1 1 0 0,1 0-1 0 0,0 1 1 0 0,0-1 0 0 0,0 1-1 0 0,-1 0 1 0 0,1-1-1 0 0,0 1 1 0 0,0 0-1 0 0,0-1 1 0 0,0 1-1 0 0,0 0 1 0 0,0 0 0 0 0,0 0-1 0 0,0 0 1 0 0,1 0-1 0 0,-1 0 1 0 0,0 0-1 0 0,0 1 1 0 0,1-1-1 0 0,-1 0 1 0 0,1 0 0 0 0,-1 0-1 0 0,1 1 1 0 0,0-1-1 0 0,-1 0 1 0 0,1 1-1 0 0,0-1 1 0 0,0 0-1 0 0,0 3 1 0 0,0 2 92 0 0,0 1-1 0 0,1-1 1 0 0,0 1 0 0 0,0-1-1 0 0,1 1 1 0 0,0-1 0 0 0,0 0-1 0 0,0 0 1 0 0,1 0 0 0 0,4 8-1 0 0,7 18 422 0 0,-1 10 602 0 0,15 68 0 0 0,-19-84-1075 0 0,-7-22-201 0 0,-1 0-1 0 0,1 0 1 0 0,-1 1-1 0 0,0-1 1 0 0,0 1-1 0 0,1 5 1 0 0,1-25-46 0 0,0 1 1 0 0,6-16-1 0 0,5-16-83 0 0,3 0-1 0 0,24-48 1 0 0,-38 89 63 0 0,0 0 1 0 0,0 0-1 0 0,0 1 1 0 0,1-1-1 0 0,0 1 1 0 0,0 0-1 0 0,0 0 1 0 0,0 0-1 0 0,5-4 1 0 0,-5 6 17 0 0,-1 0 1 0 0,0 1-1 0 0,0-1 0 0 0,1 0 1 0 0,-1 1-1 0 0,1 0 1 0 0,0 0-1 0 0,-1 0 0 0 0,1 0 1 0 0,0 0-1 0 0,0 1 1 0 0,-1 0-1 0 0,1 0 0 0 0,6 0 1 0 0,-8 1-6 0 0,0-1 0 0 0,0 1 0 0 0,0 0 0 0 0,0 0 0 0 0,0 0 0 0 0,0 0 0 0 0,0 0 0 0 0,0 0 0 0 0,-1 0 0 0 0,1 1 1 0 0,0-1-1 0 0,-1 1 0 0 0,3 1 0 0 0,18 26 25 0 0,-16-22-24 0 0,7 13 3 0 0,-1 1 1 0 0,-1 0-1 0 0,-1 0 1 0 0,9 26-1 0 0,7 15-32 0 0,-25-58-49 0 0,1-1 0 0 0,-1 0 1 0 0,1 0-1 0 0,0 0 0 0 0,0 0 1 0 0,0 0-1 0 0,1 0 0 0 0,-1-1 1 0 0,1 1-1 0 0,-1-1 0 0 0,5 4 1 0 0,-5-5-176 0 0,-1 0 0 0 0,1-1 0 0 0,0 1 0 0 0,0 0 0 0 0,-1-1 0 0 0,1 1 0 0 0,0-1 0 0 0,0 0 0 0 0,-1 1 0 0 0,3-1 0 0 0,-1 0-481 0 0,0 0-1 0 0,-1-1 1 0 0,1 1 0 0 0,0-1-1 0 0,-1 1 1 0 0,1-1 0 0 0,-1 0-1 0 0,3-1 1 0 0,4-2-834 0 0</inkml:trace>
</inkml:ink>
</file>

<file path=ppt/ink/ink6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9.1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51 1144 0 0,'-9'-28'5947'0'0,"8"26"-5451"0"0,0 0 1 0 0,0 0-1 0 0,0 0 0 0 0,0 1 1 0 0,0-1-1 0 0,0 0 0 0 0,0 1 0 0 0,-1-1 1 0 0,1 1-1 0 0,0 0 0 0 0,-1-1 1 0 0,-2-1-1 0 0,4 3-409 0 0,0 0 0 0 0,0 0 1 0 0,0 0-1 0 0,-1 0 0 0 0,1 0 0 0 0,0 0 1 0 0,0 0-1 0 0,0 0 0 0 0,0 0 0 0 0,0 0 0 0 0,0 0 1 0 0,0 0-1 0 0,-1 0 0 0 0,1 0 0 0 0,0 0 1 0 0,0 0-1 0 0,0 0 0 0 0,0 0 0 0 0,0 0 0 0 0,0 0 1 0 0,0 0-1 0 0,-1 0 0 0 0,1 0 0 0 0,0 1 1 0 0,0-1-1 0 0,0 0 0 0 0,0 0 0 0 0,0 0 1 0 0,0 0-1 0 0,0 0 0 0 0,0 0 0 0 0,0 0 0 0 0,0 0 1 0 0,0 0-1 0 0,-1 1 0 0 0,1-1 0 0 0,0 0 1 0 0,0 0-1 0 0,0 0 0 0 0,0 0 0 0 0,0 0 1 0 0,-1 9 1291 0 0,0 11-1150 0 0,1-17 189 0 0,2 78 1140 0 0,-2 56-163 0 0,-4 117-130 0 0,5-163-1392 0 0,-1-90 115 0 0,-1 6-115 0 0,1-1 0 0 0,1 1 0 0 0,-1-1 0 0 0,1 0 1 0 0,0 1-1 0 0,0-1 0 0 0,1 0 0 0 0,3 9 0 0 0,-5-15 13 0 0,0 1-1 0 0,1 0 1 0 0,-1-1 0 0 0,0 1-1 0 0,1-1 1 0 0,-1 1-1 0 0,1-1 1 0 0,-1 0 0 0 0,1 1-1 0 0,-1-1 1 0 0,1 1 0 0 0,-1-1-1 0 0,1 0 1 0 0,-1 1-1 0 0,1-1 1 0 0,-1 0 0 0 0,1 0-1 0 0,-1 1 1 0 0,1-1 0 0 0,0 0-1 0 0,-1 0 1 0 0,1 0-1 0 0,0 0 1 0 0,-1 0 0 0 0,1 0-1 0 0,-1 0 1 0 0,1 0 0 0 0,0 0-1 0 0,-1 0 1 0 0,1 0-1 0 0,1-1 1 0 0,0 1-577 0 0,0-1 0 0 0,0 0 0 0 0,0-1 0 0 0,1 1-1 0 0,-1 0 1 0 0,3-3 0 0 0,3-3-1651 0 0</inkml:trace>
</inkml:ink>
</file>

<file path=ppt/ink/ink6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9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0 1520 0 0,'-1'2'8919'0'0,"6"-2"-7626"0"0,70 5 2430 0 0,40-5-3693 0 0,-111 0-123 0 0,71-1-829 0 0,-26 3-3922 0 0,-35 0 1923 0 0</inkml:trace>
</inkml:ink>
</file>

<file path=ppt/ink/ink6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29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49 134 112 0 0,'-2'3'686'0'0,"0"0"-1"0"0,0 0 1 0 0,0 1-1 0 0,1-1 1 0 0,-1 0-1 0 0,1 1 1 0 0,0-1-1 0 0,0 1 1 0 0,0-1-1 0 0,0 1 1 0 0,1-1-1 0 0,-1 1 1 0 0,1 5-1 0 0,-1 8 2134 0 0,3 23 0 0 0,3 13 2548 0 0,-6-53-5258 0 0,0 0 1 0 0,0-1 0 0 0,1 1 0 0 0,-1-1-1 0 0,0 1 1 0 0,0-1 0 0 0,1 1 0 0 0,-1-1-1 0 0,0 1 1 0 0,1-1 0 0 0,-1 0 0 0 0,1 1-1 0 0,-1-2 1 0 0,-4-7-76 0 0,1-1-1 0 0,0 0 1 0 0,1 0-1 0 0,0 0 1 0 0,0 0 0 0 0,1 0-1 0 0,1-1 1 0 0,-1 1-1 0 0,2-1 1 0 0,0 1-1 0 0,0-1 1 0 0,1 1 0 0 0,0-1-1 0 0,0 1 1 0 0,1 0-1 0 0,1 0 1 0 0,0-1-1 0 0,0 2 1 0 0,1-1 0 0 0,0 0-1 0 0,1 1 1 0 0,7-11-1 0 0,-9 16-83 0 0,0 0 0 0 0,1 0 0 0 0,0 1-1 0 0,0-1 1 0 0,0 1 0 0 0,0 0 0 0 0,1 0 0 0 0,-1 1 0 0 0,1-1-1 0 0,0 1 1 0 0,-1 0 0 0 0,1 0 0 0 0,0 0 0 0 0,0 1-1 0 0,1 0 1 0 0,-1 0 0 0 0,0 0 0 0 0,7 0 0 0 0,6 0-569 0 0,-1 1 0 0 0,1 1-1 0 0,-1 1 1 0 0,21 4 0 0 0,-24-4-1148 0 0,-1 1 0 0 0,1 1 0 0 0,21 9 0 0 0,-23-7 440 0 0</inkml:trace>
</inkml:ink>
</file>

<file path=ppt/ink/ink6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0.5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108 495 1824 0 0,'-1'-1'355'0'0,"0"0"-1"0"0,1 0 0 0 0,-1 0 0 0 0,0 1 1 0 0,0-1-1 0 0,0 0 0 0 0,0 1 0 0 0,0-1 0 0 0,0 0 1 0 0,-1 1-1 0 0,1 0 0 0 0,0-1 0 0 0,0 1 1 0 0,0-1-1 0 0,0 1 0 0 0,-1 0 0 0 0,1 0 1 0 0,0 0-1 0 0,0 0 0 0 0,0 0 0 0 0,-1 0 0 0 0,-1 0 1 0 0,1 1-37 0 0,0 0 0 0 0,0-1 1 0 0,1 1-1 0 0,-1 0 0 0 0,0 0 0 0 0,0 1 1 0 0,1-1-1 0 0,-1 0 0 0 0,1 0 1 0 0,-1 1-1 0 0,1-1 0 0 0,-2 3 0 0 0,-2 3 37 0 0,0 0 0 0 0,0 0 0 0 0,1 1 0 0 0,0 0 0 0 0,-3 11 0 0 0,1-2 19 0 0,0 0 0 0 0,2 1-1 0 0,0 0 1 0 0,1 0-1 0 0,-1 27 1 0 0,4-38-321 0 0,0 0 0 0 0,1 0 0 0 0,0 0 0 0 0,0 0 0 0 0,1 0 0 0 0,-1 0 1 0 0,5 9-1 0 0,-4-12-57 0 0,0 0 1 0 0,0 0-1 0 0,1 1 0 0 0,-1-2 1 0 0,1 1-1 0 0,0 0 1 0 0,0 0-1 0 0,1-1 0 0 0,-1 0 1 0 0,1 1-1 0 0,7 4 1 0 0,-6-5-39 0 0,-1-1 0 0 0,1 1 0 0 0,0-1 0 0 0,-1 0 0 0 0,1 0-1 0 0,0-1 1 0 0,0 1 0 0 0,0-1 0 0 0,1 0 0 0 0,-1 0 0 0 0,0-1 0 0 0,0 0 0 0 0,0 0 0 0 0,1 0 0 0 0,-1 0 0 0 0,5-2 0 0 0,-3 1-140 0 0,0-1 0 0 0,-1-1 0 0 0,1 1-1 0 0,-1-1 1 0 0,0 0 0 0 0,0 0 0 0 0,0-1 0 0 0,0 0 0 0 0,-1 0-1 0 0,1 0 1 0 0,6-8 0 0 0,-6 6 91 0 0,-1 0-1 0 0,-1 0 0 0 0,1 0 1 0 0,-1 0-1 0 0,0-1 1 0 0,0 1-1 0 0,-1-1 1 0 0,0 0-1 0 0,0-1 1 0 0,-1 1-1 0 0,1 0 0 0 0,-2-1 1 0 0,1 1-1 0 0,-1-1 1 0 0,0 1-1 0 0,-1-11 1 0 0,1-2 55 0 0,-1 0-1 0 0,-5-31 1 0 0,3 40 56 0 0,0 1 0 0 0,-1-1-1 0 0,0 1 1 0 0,-1 0 0 0 0,0-1-1 0 0,-7-12 1 0 0,10 21-2 0 0,0 0-1 0 0,-1 0 1 0 0,1 0-1 0 0,-1 0 1 0 0,0 0 0 0 0,1 0-1 0 0,-1 0 1 0 0,0 0-1 0 0,0 0 1 0 0,0 1 0 0 0,0-1-1 0 0,-1 1 1 0 0,1 0-1 0 0,0 0 1 0 0,-1-1 0 0 0,1 2-1 0 0,-5-3 1 0 0,4 3 38 0 0,0 0 0 0 0,-1-1-1 0 0,1 1 1 0 0,0 1 0 0 0,-1-1 0 0 0,1 0 0 0 0,0 1 0 0 0,0 0-1 0 0,-1-1 1 0 0,1 1 0 0 0,0 0 0 0 0,-4 3 0 0 0,-3 1 146 0 0,0 1 0 0 0,1 0 0 0 0,0 1 1 0 0,0 0-1 0 0,0 0 0 0 0,1 1 0 0 0,-8 9 1 0 0,8-8 51 0 0,0 1 0 0 0,1 0 1 0 0,0 0-1 0 0,0 1 0 0 0,2 0 1 0 0,-1 0-1 0 0,1 0 0 0 0,-6 20 1 0 0,10-25-224 0 0,-1-1 1 0 0,2 0 0 0 0,-1 0-1 0 0,0 1 1 0 0,1-1 0 0 0,0 0 0 0 0,0 0-1 0 0,1 1 1 0 0,-1-1 0 0 0,1 0-1 0 0,0 0 1 0 0,1 1 0 0 0,-1-1-1 0 0,1 0 1 0 0,0-1 0 0 0,0 1-1 0 0,1 0 1 0 0,0 0 0 0 0,-1-1 0 0 0,1 0-1 0 0,1 1 1 0 0,5 5 0 0 0,-4-5-46 0 0,-1-1 1 0 0,1 0-1 0 0,0 0 1 0 0,0 0 0 0 0,0-1-1 0 0,1 0 1 0 0,-1 0 0 0 0,1 0-1 0 0,0-1 1 0 0,0 0-1 0 0,10 3 1 0 0,-11-4-36 0 0,-1-1 0 0 0,1 1 0 0 0,0-1 0 0 0,0 0 0 0 0,0-1 0 0 0,0 1 0 0 0,-1-1 0 0 0,1 0 0 0 0,0 0 0 0 0,-1 0 0 0 0,1-1 0 0 0,0 1 0 0 0,-1-1 0 0 0,0 0 0 0 0,8-5 0 0 0,-4 1-142 0 0,0 0 0 0 0,0 0 0 0 0,0-1 0 0 0,-1 0 0 0 0,0 0 0 0 0,0-1 0 0 0,-1 0 0 0 0,0 0 0 0 0,6-10-1 0 0,-9 12 138 0 0,1-1-1 0 0,-2 1 0 0 0,1 0 0 0 0,-1-1 0 0 0,0 0 0 0 0,0 1 0 0 0,-1-1 1 0 0,1 0-1 0 0,-2 0 0 0 0,1 0 0 0 0,-1 0 0 0 0,0 0 0 0 0,0 0 0 0 0,-2-8 1 0 0,1 13 78 0 0,1 1 1 0 0,0 0 0 0 0,0 0-1 0 0,-1 0 1 0 0,1-1 0 0 0,-1 1 0 0 0,1 0-1 0 0,-1 0 1 0 0,1 0 0 0 0,-1 0 0 0 0,0 0-1 0 0,0 0 1 0 0,1 0 0 0 0,-1 0-1 0 0,-1-1 1 0 0,1 2-7 0 0,1-1 1 0 0,-1 1-1 0 0,1 0 0 0 0,-1 0 0 0 0,0-1 1 0 0,0 1-1 0 0,1 0 0 0 0,-1 0 0 0 0,0 0 0 0 0,1 0 1 0 0,-1-1-1 0 0,0 1 0 0 0,1 0 0 0 0,-1 0 1 0 0,0 0-1 0 0,0 1 0 0 0,1-1 0 0 0,-1 0 1 0 0,-1 0-1 0 0,0 1 32 0 0,0 0 0 0 0,0 0 1 0 0,1 0-1 0 0,-1 0 0 0 0,0 0 0 0 0,0 1 1 0 0,1-1-1 0 0,-1 1 0 0 0,0-1 0 0 0,1 1 1 0 0,0-1-1 0 0,-1 1 0 0 0,1 0 0 0 0,0 0 1 0 0,-2 2-1 0 0,1 1 35 0 0,0 1-1 0 0,0-1 1 0 0,0 1 0 0 0,0-1 0 0 0,1 1-1 0 0,0 0 1 0 0,0 0 0 0 0,0 0 0 0 0,1 0 0 0 0,0 7-1 0 0,0-10-80 0 0,1 0-1 0 0,-1 0 0 0 0,1 0 0 0 0,0 0 0 0 0,-1 0 0 0 0,1 0 1 0 0,1 0-1 0 0,-1-1 0 0 0,0 1 0 0 0,1 0 0 0 0,-1-1 0 0 0,1 1 1 0 0,0-1-1 0 0,-1 0 0 0 0,1 1 0 0 0,1-1 0 0 0,-1 0 1 0 0,0 0-1 0 0,0 0 0 0 0,1 0 0 0 0,-1-1 0 0 0,4 3 0 0 0,0-2-26 0 0,0 1 0 0 0,0-1-1 0 0,0 0 1 0 0,0 0 0 0 0,1-1-1 0 0,-1 0 1 0 0,1 0 0 0 0,-1-1-1 0 0,0 1 1 0 0,1-1 0 0 0,-1-1-1 0 0,1 1 1 0 0,-1-1 0 0 0,1 0-1 0 0,-1 0 1 0 0,0-1 0 0 0,0 0-1 0 0,0 0 1 0 0,7-4 0 0 0,13-6-188 0 0,-1-1 1 0 0,1-1-1 0 0,-2-1 1 0 0,0-2-1 0 0,-2 0 1 0 0,35-33-1 0 0,-45 36 207 0 0,0-1 1 0 0,0 0-1 0 0,-2 0 1 0 0,0-1-1 0 0,0-1 0 0 0,-2 1 1 0 0,13-34-1 0 0,-4-3 49 0 0,14-73-1 0 0,-23 93 71 0 0,-2 0-1 0 0,-2-1 1 0 0,1-52 0 0 0,-5 83-59 0 0,0 0 0 0 0,0 0 1 0 0,0 0-1 0 0,-1 1 0 0 0,1-1 1 0 0,-1 0-1 0 0,0 0 0 0 0,0 1 0 0 0,0-1 1 0 0,0 1-1 0 0,0-1 0 0 0,-1 1 1 0 0,1-1-1 0 0,-4-3 0 0 0,4 5 18 0 0,-1-1 0 0 0,1 1 0 0 0,-1 0-1 0 0,0 0 1 0 0,1 0 0 0 0,-1 0-1 0 0,0 1 1 0 0,0-1 0 0 0,1 0 0 0 0,-1 1-1 0 0,0-1 1 0 0,0 1 0 0 0,0 0 0 0 0,0 0-1 0 0,0-1 1 0 0,0 1 0 0 0,0 0 0 0 0,0 1-1 0 0,1-1 1 0 0,-1 0 0 0 0,0 0 0 0 0,-3 2-1 0 0,-4 1 164 0 0,1 0-1 0 0,-1 0 1 0 0,1 1-1 0 0,0 0 0 0 0,0 1 1 0 0,0 0-1 0 0,1 0 1 0 0,0 0-1 0 0,0 1 1 0 0,0 0-1 0 0,-8 10 0 0 0,-3 6 249 0 0,0 0-1 0 0,-18 33 1 0 0,22-34-277 0 0,-8 15 355 0 0,-31 64-1 0 0,47-88-511 0 0,1 1 0 0 0,1 0 1 0 0,1 0-1 0 0,-1 0 0 0 0,2 1 0 0 0,0-1 1 0 0,1 1-1 0 0,0-1 0 0 0,2 20 0 0 0,0-19-61 0 0,1 0-1 0 0,1 0 0 0 0,0 0 1 0 0,0 0-1 0 0,2-1 0 0 0,0 0 1 0 0,0 0-1 0 0,1 0 0 0 0,14 21 1 0 0,-15-27-178 0 0,1 0 0 0 0,-1 0 0 0 0,1-1 0 0 0,1 0 0 0 0,-1 0 0 0 0,1 0 0 0 0,8 4 0 0 0,-8-6-345 0 0,0 0 0 0 0,0 0 0 0 0,1-1 0 0 0,-1 0 0 0 0,1-1 0 0 0,-1 0 0 0 0,1 0 0 0 0,13 1 1 0 0,4-2-1669 0 0,1-1-17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48 1584 0 0,'2'-3'842'0'0,"0"1"0"0"0,0 0 0 0 0,0 0-1 0 0,0-1 1 0 0,0 1 0 0 0,0-1-1 0 0,0 0 1 0 0,1-4 0 0 0,-3 6-697 0 0,0 1 0 0 0,1-1 0 0 0,-1 1 0 0 0,0-1 0 0 0,0 1-1 0 0,0-1 1 0 0,0 1 0 0 0,0-1 0 0 0,0 1 0 0 0,0-1 0 0 0,-1 1 0 0 0,1-1 0 0 0,0 1 0 0 0,0-1 0 0 0,0 1 0 0 0,0-1 0 0 0,-1 1 0 0 0,1-1 0 0 0,0 1 0 0 0,0 0-1 0 0,-1-1 1 0 0,1 0 0 0 0,-1 0 41 0 0,0 1 0 0 0,0-1 0 0 0,-1 0 0 0 0,1 0 0 0 0,0 1 0 0 0,0-1 0 0 0,0 1 0 0 0,-1-1 0 0 0,1 1 0 0 0,0 0 0 0 0,0-1 0 0 0,-2 1 0 0 0,0-1-33 0 0,1 1-1 0 0,0 0 0 0 0,0 0 1 0 0,0-1-1 0 0,-1 2 0 0 0,1-1 1 0 0,0 0-1 0 0,0 0 0 0 0,0 1 1 0 0,0-1-1 0 0,-1 1 0 0 0,1-1 1 0 0,0 1-1 0 0,0 0 0 0 0,0 0 1 0 0,0 0-1 0 0,0 0 0 0 0,1 0 1 0 0,-1 1-1 0 0,0-1 0 0 0,0 0 1 0 0,-1 3-1 0 0,1-2-108 0 0,1 0 1 0 0,-1 1-1 0 0,0-1 0 0 0,1 1 0 0 0,0-1 0 0 0,0 1 1 0 0,0 0-1 0 0,0 0 0 0 0,0-1 0 0 0,0 1 0 0 0,1 0 1 0 0,-1 0-1 0 0,1 0 0 0 0,0 0 0 0 0,0 0 1 0 0,0 5-1 0 0,2 3-50 0 0,0 0 0 0 0,1 0 0 0 0,0 0 0 0 0,1-1 0 0 0,0 1 1 0 0,0-1-1 0 0,7 10 0 0 0,44 65-102 0 0,-1-16-419 0 0,-16-25-3024 0 0,-29-33 2124 0 0</inkml:trace>
</inkml:ink>
</file>

<file path=ppt/ink/ink6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1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52 512 0 0,'1'-3'487'0'0,"1"1"0"0"0,-1-1 0 0 0,0 0 0 0 0,0 1 0 0 0,-1-1 0 0 0,1 0 0 0 0,0-3 1 0 0,-1 5 267 0 0,1-1 0 0 0,-1 0 0 0 0,0 0 0 0 0,0 0 0 0 0,0 0 0 0 0,-1 0 0 0 0,1 0 0 0 0,0 0 0 0 0,-1 1 0 0 0,1-1 0 0 0,-2-2 1 0 0,2 4-654 0 0,0 0 1 0 0,0-1 0 0 0,0 1-1 0 0,0 0 1 0 0,0 0 0 0 0,0 0 0 0 0,0 0-1 0 0,0 0 1 0 0,0 0 0 0 0,-1 0-1 0 0,1-1 1 0 0,0 1 0 0 0,0 0 0 0 0,0 0-1 0 0,0 0 1 0 0,0 0 0 0 0,0 0-1 0 0,0 0 1 0 0,-1 0 0 0 0,1 0 0 0 0,0 0-1 0 0,0 0 1 0 0,0 0 0 0 0,0 0-1 0 0,0 0 1 0 0,-1 0 0 0 0,1 0 0 0 0,0 0-1 0 0,0 0 1 0 0,0 0 0 0 0,0 0-1 0 0,0 0 1 0 0,-1 0 0 0 0,1 0 0 0 0,0 0-1 0 0,0 0 1 0 0,0 0 0 0 0,0 0-1 0 0,-1 0 1 0 0,-4 5 1476 0 0,-3 8-728 0 0,5-4-559 0 0,0-1-1 0 0,0 1 0 0 0,1 1 1 0 0,0-1-1 0 0,1 0 0 0 0,0 0 1 0 0,1 1-1 0 0,0 13 0 0 0,0 2 7 0 0,6 106 360 0 0,1-33-199 0 0,-2-12-331 0 0,0 24-1160 0 0,-5-110 912 0 0,0 0 1 0 0,0 1-1 0 0,1-1 1 0 0,-1 0-1 0 0,0 1 1 0 0,0-1-1 0 0,0 0 1 0 0,0 1-1 0 0,0-1 1 0 0,0 0-1 0 0,0 1 1 0 0,0-1-1 0 0,0 0 1 0 0,-1 1-1 0 0,1-1 1 0 0,0 1-1 0 0,0-1 1 0 0,0 0-1 0 0,0 1 1 0 0,0-1-1 0 0,0 0 1 0 0,-1 0-1 0 0,1 1 1 0 0,0-1-1 0 0,0 0 1 0 0,-1 1-1 0 0,1-1 1 0 0,0 0-1 0 0,-3-11-9061 0 0,3 4 4728 0 0</inkml:trace>
</inkml:ink>
</file>

<file path=ppt/ink/ink6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1.4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20 226 2216 0 0,'-2'0'442'0'0,"1"-1"0"0"0,0 1-1 0 0,0-1 1 0 0,0 0-1 0 0,0 0 1 0 0,0 1 0 0 0,-1-1-1 0 0,1 0 1 0 0,0 0-1 0 0,1 0 1 0 0,-1 0 0 0 0,0 0-1 0 0,0 0 1 0 0,0-1-1 0 0,1 1 1 0 0,-1 0 0 0 0,0 0-1 0 0,1-1 1 0 0,0 1-1 0 0,-1 0 1 0 0,0-2 0 0 0,2 1-312 0 0,-1 1 0 0 0,1-1 1 0 0,-1 1-1 0 0,1 0 1 0 0,-1-1-1 0 0,1 1 0 0 0,0 0 1 0 0,-1-1-1 0 0,1 1 1 0 0,0 0-1 0 0,0 0 0 0 0,0 0 1 0 0,0 0-1 0 0,0 0 0 0 0,0 0 1 0 0,1 0-1 0 0,-1 0 1 0 0,0 0-1 0 0,0 1 0 0 0,3-2 1 0 0,26-19 506 0 0,35-30 0 0 0,-45 33-531 0 0,2 1 0 0 0,0 1 1 0 0,49-27-1 0 0,-67 41-86 0 0,1 0-1 0 0,0 0 1 0 0,-1 1 0 0 0,1 0 0 0 0,0-1 0 0 0,0 2-1 0 0,0-1 1 0 0,0 0 0 0 0,0 1 0 0 0,7 0 0 0 0,-9 1-17 0 0,0-1-1 0 0,0 1 1 0 0,0 0 0 0 0,-1 0 0 0 0,1-1 0 0 0,-1 2 0 0 0,1-1 0 0 0,-1 0 0 0 0,1 0 0 0 0,-1 1 0 0 0,1 0-1 0 0,-1-1 1 0 0,0 1 0 0 0,0 0 0 0 0,0 0 0 0 0,0 0 0 0 0,0 0 0 0 0,-1 1 0 0 0,1-1 0 0 0,1 3 0 0 0,2 4-16 0 0,0 1 1 0 0,-1 0-1 0 0,0 0 1 0 0,0 0 0 0 0,-1 0-1 0 0,0 1 1 0 0,-1-1-1 0 0,0 1 1 0 0,-1 0 0 0 0,0-1-1 0 0,-1 1 1 0 0,0 0-1 0 0,-1 0 1 0 0,-3 17 0 0 0,1-16 22 0 0,0 0 0 0 0,0 0 0 0 0,-2-1 0 0 0,1 1 0 0 0,-2-1 0 0 0,1 0 0 0 0,-1 0 0 0 0,-1-1 0 0 0,0 0 0 0 0,-1 0 0 0 0,1 0 0 0 0,-15 12 0 0 0,18-19 1 0 0,1 0 0 0 0,-1 0 0 0 0,1 0 1 0 0,-1-1-1 0 0,0 0 0 0 0,0 1 1 0 0,0-1-1 0 0,0-1 0 0 0,0 1 1 0 0,-1-1-1 0 0,1 1 0 0 0,0-1 0 0 0,-1 0 1 0 0,1-1-1 0 0,-1 1 0 0 0,-8-1 1 0 0,9 0-36 0 0,0-1-1 0 0,0 0 1 0 0,1 0 0 0 0,-1 0 0 0 0,0 0 0 0 0,0-1 0 0 0,1 0 0 0 0,-1 1-1 0 0,0-1 1 0 0,1 0 0 0 0,0-1 0 0 0,-1 1 0 0 0,1-1 0 0 0,0 1 0 0 0,0-1-1 0 0,1 0 1 0 0,-1 0 0 0 0,0 0 0 0 0,-1-4 0 0 0,0 2-229 0 0,1 0 0 0 0,0-1 0 0 0,0 0 0 0 0,1 1 0 0 0,-3-8 0 0 0,0-18-3536 0 0,5 12 965 0 0</inkml:trace>
</inkml:ink>
</file>

<file path=ppt/ink/ink6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2.2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132 123 592 0 0,'-3'-10'1987'0'0,"1"4"-572"0"0,0 0 1 0 0,-1 0-1 0 0,1 0 0 0 0,-1 1 1 0 0,-4-8-1 0 0,6 12-1226 0 0,0 0 1 0 0,1 1-1 0 0,-1-1 0 0 0,0 0 0 0 0,0 0 1 0 0,0 1-1 0 0,0-1 0 0 0,1 0 0 0 0,-1 1 1 0 0,0-1-1 0 0,0 1 0 0 0,0-1 0 0 0,0 1 1 0 0,0-1-1 0 0,-1 1 0 0 0,1 0 0 0 0,0-1 0 0 0,0 1 1 0 0,0 0-1 0 0,0 0 0 0 0,0 0 0 0 0,0 0 1 0 0,0 0-1 0 0,0 0 0 0 0,-1 0 0 0 0,1 0 1 0 0,0 1-1 0 0,0-1 0 0 0,0 0 0 0 0,0 1 1 0 0,0-1-1 0 0,0 0 0 0 0,0 1 0 0 0,0 0 1 0 0,-2 0-1 0 0,-2 3 54 0 0,-1 0 0 0 0,1 1 0 0 0,0-1 0 0 0,0 1 0 0 0,0 0 0 0 0,1 0 0 0 0,-1 1 0 0 0,1-1 0 0 0,1 1 0 0 0,-1 0 0 0 0,1 0 0 0 0,0 0 0 0 0,0 0 0 0 0,1 1 1 0 0,0-1-1 0 0,0 1 0 0 0,-2 11 0 0 0,3-13-216 0 0,1 0-1 0 0,-1 0 1 0 0,1 0 0 0 0,0 0 0 0 0,0 0 0 0 0,1-1 0 0 0,0 1 0 0 0,-1 0-1 0 0,2 0 1 0 0,-1-1 0 0 0,0 1 0 0 0,1 0 0 0 0,0-1 0 0 0,0 1 0 0 0,0-1-1 0 0,1 0 1 0 0,-1 0 0 0 0,1 0 0 0 0,0 0 0 0 0,0 0 0 0 0,1-1-1 0 0,-1 1 1 0 0,1-1 0 0 0,-1 0 0 0 0,8 5 0 0 0,-5-6-49 0 0,-1 1 1 0 0,1-1 0 0 0,-1 0-1 0 0,1 0 1 0 0,-1-1-1 0 0,1 0 1 0 0,0 0-1 0 0,0 0 1 0 0,0 0-1 0 0,0-1 1 0 0,-1 0-1 0 0,1 0 1 0 0,0-1 0 0 0,0 0-1 0 0,0 0 1 0 0,0 0-1 0 0,-1-1 1 0 0,1 0-1 0 0,5-2 1 0 0,-2 0-27 0 0,0 0 0 0 0,-1 0 1 0 0,0-1-1 0 0,0 0 0 0 0,0-1 1 0 0,0 1-1 0 0,-1-2 0 0 0,0 1 0 0 0,0-1 1 0 0,0 0-1 0 0,5-8 0 0 0,-10 11 36 0 0,0-1 1 0 0,0 1-1 0 0,0-1 0 0 0,0 1 0 0 0,-1-1 0 0 0,1 0 0 0 0,-1 1 0 0 0,0-1 0 0 0,-1 0 0 0 0,1 0 0 0 0,-1 0 0 0 0,0 0 0 0 0,0 0 1 0 0,-2-8-1 0 0,0-1 47 0 0,-1 0 1 0 0,-1 0 0 0 0,-8-23-1 0 0,10 33-28 0 0,1-1 0 0 0,-1 1 0 0 0,0 0 0 0 0,-1 0-1 0 0,1 1 1 0 0,-1-1 0 0 0,1 0 0 0 0,-1 1 0 0 0,0 0-1 0 0,-1 0 1 0 0,1 0 0 0 0,-5-4 0 0 0,5 5 1 0 0,0 1 1 0 0,-1-1-1 0 0,1 1 1 0 0,0-1-1 0 0,0 1 1 0 0,-1 0 0 0 0,1 1-1 0 0,0-1 1 0 0,-1 0-1 0 0,1 1 1 0 0,-1 0-1 0 0,1 0 1 0 0,-1 0-1 0 0,1 0 1 0 0,-1 1-1 0 0,-4 0 1 0 0,0 2 27 0 0,0-1 0 0 0,0 1 1 0 0,0 0-1 0 0,1 1 1 0 0,-1-1-1 0 0,1 2 0 0 0,0-1 1 0 0,0 1-1 0 0,1 0 1 0 0,-12 11-1 0 0,10-7 6 0 0,0 0 0 0 0,0 0 0 0 0,1 0 0 0 0,1 1 0 0 0,-1 0 0 0 0,2 0 0 0 0,-6 12 0 0 0,9-16-33 0 0,1-1-1 0 0,-1 1 1 0 0,1-1 0 0 0,0 1-1 0 0,0 0 1 0 0,1-1 0 0 0,0 1 0 0 0,0 0-1 0 0,0 0 1 0 0,1-1 0 0 0,-1 1-1 0 0,1 0 1 0 0,1-1 0 0 0,-1 1 0 0 0,1-1-1 0 0,0 1 1 0 0,0-1 0 0 0,1 0 0 0 0,-1 0-1 0 0,1 0 1 0 0,0 0 0 0 0,1 0-1 0 0,-1-1 1 0 0,1 1 0 0 0,0-1 0 0 0,0 0-1 0 0,0 0 1 0 0,1-1 0 0 0,-1 1-1 0 0,1-1 1 0 0,0 0 0 0 0,0 0 0 0 0,0-1-1 0 0,0 1 1 0 0,1-1 0 0 0,-1 0-1 0 0,0 0 1 0 0,1-1 0 0 0,0 0 0 0 0,10 1-1 0 0,-4-2-65 0 0,-1 0-1 0 0,1-1 1 0 0,-1-1-1 0 0,0 0 1 0 0,0 0-1 0 0,0-1 1 0 0,0-1-1 0 0,0 0 1 0 0,-1 0-1 0 0,1-1 1 0 0,-1-1-1 0 0,0 1 1 0 0,-1-2-1 0 0,1 1 1 0 0,-1-1-1 0 0,-1-1 1 0 0,10-9-1 0 0,-15 13 58 0 0,0 0-1 0 0,0 1 1 0 0,-1-1-1 0 0,0 0 1 0 0,0 0-1 0 0,0-1 1 0 0,0 1-1 0 0,-1 0 1 0 0,1-1-1 0 0,-1 1 0 0 0,0-1 1 0 0,0 1-1 0 0,-1-1 1 0 0,0 0-1 0 0,0-7 1 0 0,0 1 56 0 0,-1 1 1 0 0,0-1 0 0 0,-1 1 0 0 0,0 0 0 0 0,-6-19-1 0 0,8 29-42 0 0,-1-1 0 0 0,1 0 0 0 0,0 0 0 0 0,0 1-1 0 0,-1-1 1 0 0,1 0 0 0 0,0 1 0 0 0,-1-1-1 0 0,1 0 1 0 0,-1 1 0 0 0,1-1 0 0 0,-1 0 0 0 0,1 1-1 0 0,-1-1 1 0 0,0 1 0 0 0,1-1 0 0 0,-2 0-1 0 0,2 1-6 0 0,0 0 1 0 0,-1 0-1 0 0,1 0 0 0 0,0 0 0 0 0,-1 0 0 0 0,1 1 0 0 0,0-1 0 0 0,-1 0 0 0 0,1 0 0 0 0,0 0 1 0 0,-1 0-1 0 0,1 0 0 0 0,0 1 0 0 0,0-1 0 0 0,-1 0 0 0 0,1 0 0 0 0,0 0 0 0 0,0 1 0 0 0,-1-1 1 0 0,1 0-1 0 0,0 0 0 0 0,0 1 0 0 0,0-1 0 0 0,-1 0 0 0 0,1 0 0 0 0,0 1 0 0 0,-10 26 151 0 0,7-12-87 0 0,0 1 0 0 0,1 0 0 0 0,0 0 0 0 0,2 0 0 0 0,0 21 0 0 0,1-28-82 0 0,0 0 0 0 0,1 0 0 0 0,-1 0 0 0 0,2 0 0 0 0,-1 0 0 0 0,1 0-1 0 0,1-1 1 0 0,-1 0 0 0 0,1 1 0 0 0,9 12 0 0 0,-10-17-184 0 0,1 0 0 0 0,-1 0 0 0 0,0 0 0 0 0,1 0 0 0 0,0 0 0 0 0,0-1 0 0 0,0 0 0 0 0,0 0 1 0 0,1 0-1 0 0,-1 0 0 0 0,1-1 0 0 0,0 0 0 0 0,0 0 0 0 0,-1 0 0 0 0,1 0 0 0 0,8 0 0 0 0,-12-2-182 0 0,1 0 1 0 0,0 0 0 0 0,-1 0-1 0 0,1-1 1 0 0,-1 1-1 0 0,1-1 1 0 0,-1 1-1 0 0,1-1 1 0 0,-1 0-1 0 0,1 1 1 0 0,-1-1-1 0 0,0 0 1 0 0,1 0-1 0 0,-1 0 1 0 0,2-1-1 0 0,4-4-2664 0 0,2 1-951 0 0</inkml:trace>
</inkml:ink>
</file>

<file path=ppt/ink/ink6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2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25 1248 0 0,'0'-2'851'0'0,"-1"-1"-1"0"0,1 1 0 0 0,-1 0 1 0 0,0-1-1 0 0,0 1 0 0 0,0 0 1 0 0,-2-4-1 0 0,3 6-707 0 0,0 0 0 0 0,0-1 0 0 0,0 1 1 0 0,0 0-1 0 0,-1 0 0 0 0,1 0 0 0 0,0 0 0 0 0,0-1 0 0 0,0 1 0 0 0,0 0 0 0 0,-1 0 1 0 0,1 0-1 0 0,0 0 0 0 0,0 0 0 0 0,0 0 0 0 0,0-1 0 0 0,-1 1 0 0 0,1 0 1 0 0,0 0-1 0 0,0 0 0 0 0,0 0 0 0 0,-1 0 0 0 0,1 0 0 0 0,0 0 0 0 0,0 0 0 0 0,-1 0 1 0 0,1 0-1 0 0,0 0 0 0 0,0 0 0 0 0,0 0 0 0 0,-1 0 0 0 0,1 0 0 0 0,-1 1 59 0 0,1-1 0 0 0,-1 1 0 0 0,1 0 0 0 0,-1-1 0 0 0,1 1-1 0 0,0 0 1 0 0,-1-1 0 0 0,1 1 0 0 0,0 0 0 0 0,-1 0 0 0 0,1-1 0 0 0,0 1-1 0 0,0 0 1 0 0,-1 1 0 0 0,0 5 392 0 0,0 0 0 0 0,1 1 0 0 0,-1-1 1 0 0,1 0-1 0 0,1 1 0 0 0,1 8 0 0 0,11 45 305 0 0,-2-14-437 0 0,-5-6 91 0 0,-2 0 1 0 0,-1 43-1 0 0,-10 83 891 0 0,2-70-1103 0 0,5-85-334 0 0,0 0 1 0 0,1-1-1 0 0,2 16 1 0 0,-2-24-91 0 0,-1 1 1 0 0,1-1 0 0 0,1 0 0 0 0,-1 1 0 0 0,0-1 0 0 0,4 6 0 0 0,-4-8-48 0 0,0 0 0 0 0,0 0-1 0 0,0 0 1 0 0,0 0 0 0 0,0 0-1 0 0,0 0 1 0 0,0 0 0 0 0,0 0-1 0 0,0 0 1 0 0,0 0 0 0 0,1-1 0 0 0,-1 1-1 0 0,0-1 1 0 0,1 1 0 0 0,-1-1-1 0 0,0 1 1 0 0,3-1 0 0 0,-3 0-320 0 0,0 0 0 0 0,0 0 1 0 0,0 0-1 0 0,1 0 0 0 0,-1-1 1 0 0,0 1-1 0 0,0 0 0 0 0,0-1 0 0 0,0 1 1 0 0,0-1-1 0 0,0 0 0 0 0,0 1 1 0 0,0-1-1 0 0,0 0 0 0 0,0 1 1 0 0,0-1-1 0 0,0 0 0 0 0,0 0 1 0 0,-1 0-1 0 0,1 0 0 0 0,0-1 1 0 0,0 1-691 0 0,6-6-3831 0 0</inkml:trace>
</inkml:ink>
</file>

<file path=ppt/ink/ink6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3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20 301 1616 0 0,'-12'0'5874'0'0,"5"0"1914"0"0,18 7-4557 0 0,12 4-2484 0 0,1 0-1 0 0,1-2 0 0 0,25 6 1 0 0,-11-3-575 0 0,-20-8-158 0 0,1-1 0 0 0,-1 0 0 0 0,1-1 0 0 0,-1-1 0 0 0,31-3 0 0 0,25 2-140 0 0,-60 0 81 0 0,1-1 1 0 0,-1 0 0 0 0,0-1 0 0 0,1 0-1 0 0,-1-2 1 0 0,0 1 0 0 0,-1-2 0 0 0,1 0 0 0 0,-1-1-1 0 0,0 0 1 0 0,20-13 0 0 0,-29 15 53 0 0,0 1 0 0 0,-1-1 0 0 0,1 0 0 0 0,-1 0 0 0 0,0 0 0 0 0,-1-1 0 0 0,1 1 0 0 0,-1-1 1 0 0,1 0-1 0 0,-1 0 0 0 0,-1 0 0 0 0,1-1 0 0 0,-1 1 0 0 0,0 0 0 0 0,0-1 0 0 0,0 0 0 0 0,-1 1 0 0 0,0-1 0 0 0,0 0 0 0 0,0-8 1 0 0,-1-1 44 0 0,0-1 0 0 0,-1 1 0 0 0,-1 0 0 0 0,0 0 0 0 0,-1 0 0 0 0,-9-25 0 0 0,10 35-10 0 0,0 0 0 0 0,0 0 0 0 0,0 0-1 0 0,-1 0 1 0 0,0 1 0 0 0,0-1 0 0 0,0 1-1 0 0,-1 0 1 0 0,1-1 0 0 0,-1 2 0 0 0,0-1-1 0 0,0 0 1 0 0,0 1 0 0 0,-1 0 0 0 0,1 0-1 0 0,-6-3 1 0 0,7 5-1 0 0,0 0 1 0 0,0 0-1 0 0,0-1 1 0 0,-1 2-1 0 0,1-1 1 0 0,0 0-1 0 0,-1 1 0 0 0,1-1 1 0 0,0 1-1 0 0,-1 0 1 0 0,1 0-1 0 0,0 1 1 0 0,-1-1-1 0 0,1 1 1 0 0,0-1-1 0 0,-1 1 0 0 0,1 0 1 0 0,0 0-1 0 0,0 1 1 0 0,0-1-1 0 0,0 1 1 0 0,0-1-1 0 0,0 1 0 0 0,0 0 1 0 0,1 0-1 0 0,-5 4 1 0 0,-2 3 72 0 0,0 1 1 0 0,1 0 0 0 0,0 0 0 0 0,1 0-1 0 0,-12 23 1 0 0,-21 61 647 0 0,34-75-561 0 0,0 0 1 0 0,2 0-1 0 0,-4 31 0 0 0,1 62 440 0 0,6-81-459 0 0,0-8-102 0 0,2 0-1 0 0,1 0 0 0 0,0 0 0 0 0,2 0 0 0 0,0 0 0 0 0,10 28 0 0 0,7 13-143 0 0,-21-64 62 0 0,0 0 0 0 0,0 0-1 0 0,0 0 1 0 0,0 1 0 0 0,0-1 0 0 0,0 0 0 0 0,0 0 0 0 0,0 0 0 0 0,0 0 0 0 0,0 0-1 0 0,0 0 1 0 0,0 1 0 0 0,0-1 0 0 0,0 0 0 0 0,0 0 0 0 0,0 0 0 0 0,0 0-1 0 0,0 0 1 0 0,0 0 0 0 0,0 0 0 0 0,0 0 0 0 0,1 1 0 0 0,-1-1 0 0 0,0 0 0 0 0,0 0-1 0 0,0 0 1 0 0,0 0 0 0 0,0 0 0 0 0,0 0 0 0 0,0 0 0 0 0,1 0 0 0 0,-1 0 0 0 0,0 0-1 0 0,0 0 1 0 0,0 0 0 0 0,0 0 0 0 0,0 0 0 0 0,0 0 0 0 0,1 0 0 0 0,-1 0 0 0 0,0 0-1 0 0,0 0 1 0 0,0 0 0 0 0,0 0 0 0 0,0 0 0 0 0,0 0 0 0 0,1 0 0 0 0,-1 0 0 0 0,6-7-27 0 0,3-9-44 0 0,-4 1 23 0 0,0 1 1 0 0,-1-1 0 0 0,4-22-1 0 0,-6 21 21 0 0,2 0 0 0 0,10-31 0 0 0,-9 36 5 0 0,0 0 1 0 0,0 0-1 0 0,14-18 0 0 0,-17 26 19 0 0,0 1 0 0 0,0-1 0 0 0,0 1-1 0 0,0-1 1 0 0,1 1 0 0 0,-1 0 0 0 0,1 0-1 0 0,-1 0 1 0 0,1 0 0 0 0,0 0-1 0 0,0 1 1 0 0,0-1 0 0 0,0 1 0 0 0,0 0-1 0 0,0 0 1 0 0,0 0 0 0 0,0 0 0 0 0,1 0-1 0 0,3 0 1 0 0,-5 2 2 0 0,0-1 0 0 0,0 0-1 0 0,0 1 1 0 0,0-1 0 0 0,-1 1 0 0 0,1-1 0 0 0,0 1 0 0 0,0 0-1 0 0,0 0 1 0 0,-1 0 0 0 0,1 0 0 0 0,0 0 0 0 0,-1 0-1 0 0,1 1 1 0 0,-1-1 0 0 0,1 0 0 0 0,-1 1 0 0 0,0-1-1 0 0,0 1 1 0 0,0 0 0 0 0,1-1 0 0 0,-2 1 0 0 0,3 3 0 0 0,1 5 9 0 0,1 0 1 0 0,-2 1 0 0 0,4 11 0 0 0,-3-5 8 0 0,3 6-39 0 0,0 0 49 0 0,12 27-1 0 0,-15-42-83 0 0,0-1 0 0 0,0 1 1 0 0,1-1-1 0 0,0 0 0 0 0,0 0 0 0 0,1-1 0 0 0,7 8 0 0 0,-10-11-218 0 0,0-1 1 0 0,0 1-1 0 0,1-1 1 0 0,-1 0-1 0 0,0 0 0 0 0,1 0 1 0 0,0 0-1 0 0,-1 0 1 0 0,1-1-1 0 0,5 2 0 0 0,-4-2-1599 0 0,0 0 0 0 0,1-1 0 0 0,-1 0-1 0 0,9 0 1 0 0,-3-2-3147 0 0</inkml:trace>
</inkml:ink>
</file>

<file path=ppt/ink/ink6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3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2 8 0 0,'-17'-1'18952'0'0,"17"5"-17822"0"0,2 12 697 0 0,-1 0 0 0 0,-3 31 0 0 0,-1-25-1146 0 0,-7 34 0 0 0,-3-11-890 0 0,-26 60 0 0 0,30-86-848 0 0,-11 18-1 0 0,12-24-1061 0 0,2-2-174 0 0</inkml:trace>
</inkml:ink>
</file>

<file path=ppt/ink/ink6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9.5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244 62 512 0 0,'-2'-3'654'0'0,"1"1"0"0"0,-1-1 0 0 0,0 1 0 0 0,0 0 1 0 0,1 0-1 0 0,-2 0 0 0 0,1 0 0 0 0,-4-3 0 0 0,4 5-340 0 0,1-1 0 0 0,-1 0-1 0 0,0 1 1 0 0,1-1 0 0 0,-1 1 0 0 0,0 0 0 0 0,0-1-1 0 0,0 1 1 0 0,1 0 0 0 0,-1 0 0 0 0,0 0 0 0 0,0 0-1 0 0,0 1 1 0 0,1-1 0 0 0,-3 1 0 0 0,-12 3 897 0 0,0 2 1 0 0,-20 9 0 0 0,4-2 382 0 0,26-10-1360 0 0,0-1-1 0 0,0 1 1 0 0,1 1 0 0 0,0-1-1 0 0,-1 1 1 0 0,1 0 0 0 0,1 0-1 0 0,-1 1 1 0 0,1-1-1 0 0,-1 1 1 0 0,1 0 0 0 0,1 0-1 0 0,-1 0 1 0 0,1 1 0 0 0,0-1-1 0 0,0 1 1 0 0,0 0 0 0 0,-2 9-1 0 0,3-9-176 0 0,0 0 0 0 0,1-1 0 0 0,0 1 0 0 0,0 0 0 0 0,1 0-1 0 0,0 0 1 0 0,0 0 0 0 0,0 0 0 0 0,0 0 0 0 0,1 0-1 0 0,0-1 1 0 0,1 1 0 0 0,-1 0 0 0 0,1 0 0 0 0,0-1-1 0 0,0 1 1 0 0,1-1 0 0 0,-1 0 0 0 0,8 10 0 0 0,-4-8-78 0 0,0-1 0 0 0,1 1 0 0 0,0-1 0 0 0,0 0 0 0 0,0-1 0 0 0,1 1 0 0 0,0-2 0 0 0,0 1 1 0 0,0-1-1 0 0,0 0 0 0 0,1-1 0 0 0,0 0 0 0 0,-1 0 0 0 0,1-1 0 0 0,0 0 0 0 0,1 0 0 0 0,-1-1 0 0 0,0-1 1 0 0,0 1-1 0 0,0-1 0 0 0,1-1 0 0 0,-1 0 0 0 0,0 0 0 0 0,0-1 0 0 0,0 0 0 0 0,0-1 0 0 0,0 1 0 0 0,-1-2 0 0 0,1 1 1 0 0,11-8-1 0 0,-9 4-23 0 0,-1 0 1 0 0,0 0 0 0 0,-1-1 0 0 0,15-15-1 0 0,-21 19 40 0 0,0 0 0 0 0,0 0-1 0 0,0 0 1 0 0,-1 0 0 0 0,0-1-1 0 0,1 1 1 0 0,-2-1 0 0 0,1 1-1 0 0,0-1 1 0 0,-1 0 0 0 0,0 1-1 0 0,0-1 1 0 0,0 0 0 0 0,0-8-1 0 0,-2-4-21 0 0,0 0 0 0 0,-1 0-1 0 0,-6-24 1 0 0,6 30 24 0 0,-1 1 0 0 0,-1 0 0 0 0,0 0-1 0 0,0 0 1 0 0,-1 0 0 0 0,-9-14 0 0 0,12 21 6 0 0,-1 0 1 0 0,1 1-1 0 0,0-1 0 0 0,-1 1 1 0 0,1-1-1 0 0,-1 1 0 0 0,0 0 0 0 0,0 0 1 0 0,0 0-1 0 0,0 0 0 0 0,0 0 1 0 0,0 1-1 0 0,-1-1 0 0 0,1 1 0 0 0,0 0 1 0 0,-7-1-1 0 0,5 2-2 0 0,0-1 1 0 0,0 1-1 0 0,0 1 1 0 0,0-1-1 0 0,0 1 1 0 0,0 0-1 0 0,0 0 0 0 0,0 0 1 0 0,0 0-1 0 0,-7 4 1 0 0,-1 2 11 0 0,0 0 0 0 0,0 1 0 0 0,1 0 0 0 0,0 1 1 0 0,1 0-1 0 0,-21 21 0 0 0,22-19 20 0 0,1 1 0 0 0,0-1-1 0 0,0 1 1 0 0,1 1 0 0 0,1-1 0 0 0,-10 23 0 0 0,14-28-27 0 0,1 0 1 0 0,0-1 0 0 0,0 1 0 0 0,0 0 0 0 0,1 0-1 0 0,0 0 1 0 0,1 0 0 0 0,-1 1 0 0 0,1-1 0 0 0,1 0-1 0 0,-1 0 1 0 0,1 0 0 0 0,1 0 0 0 0,-1 0 0 0 0,5 12-1 0 0,-3-14-14 0 0,0 1 0 0 0,0 0 0 0 0,0-1-1 0 0,1 1 1 0 0,0-1 0 0 0,0 0 0 0 0,0 0 0 0 0,1 0-1 0 0,0-1 1 0 0,0 0 0 0 0,0 0 0 0 0,0 0 0 0 0,1 0-1 0 0,-1-1 1 0 0,1 0 0 0 0,0 0 0 0 0,0-1 0 0 0,0 1-1 0 0,0-1 1 0 0,1-1 0 0 0,-1 1 0 0 0,0-1 0 0 0,1 0-1 0 0,-1-1 1 0 0,1 1 0 0 0,-1-1 0 0 0,1 0-1 0 0,-1-1 1 0 0,1 0 0 0 0,-1 0 0 0 0,1 0 0 0 0,-1-1-1 0 0,0 0 1 0 0,0 0 0 0 0,0 0 0 0 0,9-6 0 0 0,-4 2 15 0 0,0-2-1 0 0,-1 1 1 0 0,0-1 0 0 0,0-1 0 0 0,-1 0 0 0 0,12-15 0 0 0,-17 21 7 0 0,-2-2-1 0 0,1 1 1 0 0,0 0-1 0 0,-1 0 1 0 0,0-1 0 0 0,0 1-1 0 0,0-1 1 0 0,0 0-1 0 0,-1 0 1 0 0,0 1-1 0 0,0-1 1 0 0,0 0-1 0 0,0 0 1 0 0,-1 0 0 0 0,0 0-1 0 0,0 0 1 0 0,0 0-1 0 0,-1 0 1 0 0,-1-8-1 0 0,0 8-49 0 0,-4-20 338 0 0,6 25-299 0 0,1 0 1 0 0,-1 0-1 0 0,0 0 1 0 0,0 0-1 0 0,0 0 1 0 0,0 0-1 0 0,0 0 0 0 0,0 0 1 0 0,0 0-1 0 0,0 0 1 0 0,0 0-1 0 0,0 0 0 0 0,0 0 1 0 0,0 0-1 0 0,0 0 1 0 0,0 0-1 0 0,0 0 1 0 0,0 0-1 0 0,0 0 0 0 0,0 0 1 0 0,1 0-1 0 0,-1 0 1 0 0,0 0-1 0 0,0 0 0 0 0,0 0 1 0 0,0 0-1 0 0,0 0 1 0 0,0 0-1 0 0,0 0 0 0 0,0 0 1 0 0,0 0-1 0 0,0 0 1 0 0,0 0-1 0 0,0 0 1 0 0,0 0-1 0 0,0 0 0 0 0,0 0 1 0 0,1 0-1 0 0,-1 0 1 0 0,0 0-1 0 0,0 0 0 0 0,0 0 1 0 0,0 0-1 0 0,0 0 1 0 0,0 0-1 0 0,0 0 0 0 0,0 0 1 0 0,0 0-1 0 0,0 0 1 0 0,0-1-1 0 0,0 1 1 0 0,0 0-1 0 0,0 0 0 0 0,0 0 1 0 0,0 0-1 0 0,0 0 1 0 0,0 0-1 0 0,0 0 0 0 0,0 0 1 0 0,0 0-1 0 0,0 0 1 0 0,9 13 151 0 0,9 13-146 0 0,2-1-1 0 0,0 0 1 0 0,44 39 0 0 0,19 24 17 0 0,-73-76 2 0 0,0 1 0 0 0,-1 1 0 0 0,0-1 1 0 0,-1 2-1 0 0,8 19 0 0 0,-9-17 124 0 0,-1-1 0 0 0,-1 1 0 0 0,-1 0-1 0 0,4 25 1 0 0,-7-35-95 0 0,-1 0 0 0 0,0-1 0 0 0,0 1 1 0 0,-1 0-1 0 0,0-1 0 0 0,0 1 0 0 0,0 0 0 0 0,-1-1 0 0 0,0 1 0 0 0,0-1 0 0 0,-1 0 0 0 0,1 0 0 0 0,-1 0 0 0 0,-7 10 0 0 0,1-5 27 0 0,0 0 0 0 0,-1-1 0 0 0,0 0 0 0 0,0 0 0 0 0,-1-1 0 0 0,-14 8 0 0 0,-77 42 238 0 0,87-51-279 0 0,-4 3 11 0 0,-1-1 0 0 0,0-1 0 0 0,0-1 0 0 0,-37 10-1 0 0,55-17-51 0 0,0-1-1 0 0,1 0 1 0 0,-1 1-1 0 0,0-1 0 0 0,0 0 1 0 0,0 0-1 0 0,0 0 1 0 0,0 0-1 0 0,0 0 0 0 0,0-1 1 0 0,0 1-1 0 0,1-1 1 0 0,-1 1-1 0 0,0-1 0 0 0,0 1 1 0 0,0-1-1 0 0,1 0 1 0 0,-1 0-1 0 0,-1-1 0 0 0,1 0-3 0 0,0 0 0 0 0,1 0 0 0 0,0 0 0 0 0,-1 0 0 0 0,1 0-1 0 0,0 0 1 0 0,0 0 0 0 0,0 0 0 0 0,1-1 0 0 0,-1 1 0 0 0,0 0-1 0 0,1 0 1 0 0,-1-1 0 0 0,1 1 0 0 0,0-3 0 0 0,-1-5-27 0 0,1 0 0 0 0,1 0 1 0 0,0 0-1 0 0,0 1 0 0 0,0-1 1 0 0,2 0-1 0 0,-1 1 0 0 0,5-12 1 0 0,6-11-195 0 0,18-30 0 0 0,-17 35 99 0 0,3-8-264 0 0,38-56 1 0 0,-46 79-251 0 0,0 0 0 0 0,1 1-1 0 0,1 0 1 0 0,-1 0 0 0 0,2 1 0 0 0,-1 1 0 0 0,22-13 0 0 0,-17 15-3273 0 0,-10 5 1478 0 0</inkml:trace>
</inkml:ink>
</file>

<file path=ppt/ink/ink6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39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9 1712 0 0,'-2'-1'579'0'0,"0"0"-1"0"0,0 0 1 0 0,0 0-1 0 0,-1 0 0 0 0,1 1 1 0 0,0-1-1 0 0,0 1 1 0 0,0-1-1 0 0,-1 1 0 0 0,1 0 1 0 0,0 0-1 0 0,-1 0 1 0 0,1 0-1 0 0,0 0 1 0 0,0 1-1 0 0,-1-1 0 0 0,1 1 1 0 0,-4 1-1 0 0,3-1-145 0 0,0 1-1 0 0,1-1 0 0 0,-1 1 0 0 0,1 0 1 0 0,-1 0-1 0 0,1 0 0 0 0,0 1 1 0 0,-1-1-1 0 0,1 0 0 0 0,1 1 0 0 0,-1 0 1 0 0,-2 2-1 0 0,0 3-97 0 0,1 0 0 0 0,-1 0-1 0 0,1 0 1 0 0,1 0 0 0 0,-1 0 0 0 0,2 0 0 0 0,-1 1-1 0 0,1-1 1 0 0,0 11 0 0 0,1-16-314 0 0,0 1 0 0 0,0-1 0 0 0,0 1 0 0 0,1 0 0 0 0,0-1 0 0 0,0 1 0 0 0,0-1 0 0 0,0 1 0 0 0,0-1 0 0 0,1 0 0 0 0,0 0 0 0 0,-1 1 0 0 0,1-1 0 0 0,1 0 0 0 0,-1 0 0 0 0,0-1 0 0 0,0 1 0 0 0,1 0 0 0 0,0-1 0 0 0,-1 0 0 0 0,1 1 0 0 0,0-1 0 0 0,0 0 0 0 0,1 0 0 0 0,-1-1 0 0 0,0 1 0 0 0,0-1 0 0 0,7 2 0 0 0,-1 0-40 0 0,-1-1 0 0 0,1-1-1 0 0,0 1 1 0 0,0-2 0 0 0,0 1 0 0 0,-1-1-1 0 0,1-1 1 0 0,0 1 0 0 0,0-1 0 0 0,16-5-1 0 0,-19 4 0 0 0,1 0 0 0 0,0-1 0 0 0,-1 1-1 0 0,1-2 1 0 0,-1 1 0 0 0,0-1 0 0 0,0 0-1 0 0,-1 0 1 0 0,10-9 0 0 0,-13 11 20 0 0,0 0 0 0 0,0 0 1 0 0,0 0-1 0 0,-1 0 1 0 0,1 0-1 0 0,-1-1 0 0 0,0 1 1 0 0,1 0-1 0 0,-1-1 0 0 0,0 1 1 0 0,-1-1-1 0 0,1 0 0 0 0,0 1 1 0 0,-1-1-1 0 0,1 1 1 0 0,-1-1-1 0 0,0 0 0 0 0,0 1 1 0 0,0-1-1 0 0,0 0 0 0 0,0 1 1 0 0,-1-1-1 0 0,1 0 1 0 0,-1 1-1 0 0,0-1 0 0 0,1 1 1 0 0,-1-1-1 0 0,-3-4 0 0 0,0 0 5 0 0,-1 0 0 0 0,1 1 0 0 0,-1-1 0 0 0,-1 1 0 0 0,1 0-1 0 0,-1 0 1 0 0,0 1 0 0 0,-1 0 0 0 0,1 0 0 0 0,-1 0 0 0 0,0 1-1 0 0,0 0 1 0 0,-1 0 0 0 0,1 1 0 0 0,-13-4 0 0 0,15 5-9 0 0,1 1-1 0 0,-1 0 1 0 0,0 0 0 0 0,0 0 0 0 0,0 1 0 0 0,1 0 0 0 0,-1 0 0 0 0,0 0 0 0 0,0 0 0 0 0,0 1 0 0 0,0 0 0 0 0,1 0-1 0 0,-1 0 1 0 0,0 0 0 0 0,1 1 0 0 0,-1 0 0 0 0,1 0 0 0 0,0 0 0 0 0,-1 1 0 0 0,1-1 0 0 0,0 1 0 0 0,0 0-1 0 0,1 0 1 0 0,-1 0 0 0 0,1 1 0 0 0,-1-1 0 0 0,-3 6 0 0 0,4-4-86 0 0,0-1 0 0 0,-1 1 0 0 0,2 0 0 0 0,-1 0 0 0 0,0 0 0 0 0,1 0 0 0 0,0 1 0 0 0,-2 8 0 0 0,4-11-259 0 0,0-1-1 0 0,-1 1 0 0 0,1 0 0 0 0,1-1 1 0 0,-1 1-1 0 0,0 0 0 0 0,1-1 1 0 0,-1 1-1 0 0,1-1 0 0 0,-1 1 0 0 0,1-1 1 0 0,0 1-1 0 0,0-1 0 0 0,1 0 1 0 0,-1 1-1 0 0,0-1 0 0 0,1 0 0 0 0,-1 0 1 0 0,1 0-1 0 0,3 4 0 0 0,4 2-1434 0 0,2 0 102 0 0</inkml:trace>
</inkml:ink>
</file>

<file path=ppt/ink/ink6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 2120 0 0,'-7'0'5047'0'0,"-2"-1"3922"0"0,16 6-6018 0 0,18 0-2641 0 0,-1-1-1400 0 0,-9 5-2702 0 0,-10-4 303 0 0</inkml:trace>
</inkml:ink>
</file>

<file path=ppt/ink/ink6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0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12 2553 0 0,'-4'-1'1850'0'0,"1"-1"0"0"0,0 1 1 0 0,0 0-1 0 0,0 0 1 0 0,-1 0-1 0 0,1 1 0 0 0,-5-1 1641 0 0,35-2-1777 0 0,-21 3-1844 0 0,-4-1-85 0 0,0 1 0 0 0,0 0 0 0 0,1 0 0 0 0,-1 0 0 0 0,0 1 0 0 0,0-1 0 0 0,0 0 0 0 0,1 1 0 0 0,-1-1 0 0 0,0 1 0 0 0,0 0 0 0 0,0 0 0 0 0,2 1 0 0 0,1 1-1568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32 120 512 0 0,'-2'-4'421'0'0,"-4"-6"1105"0"0,1-1 0 0 0,0 1 0 0 0,-4-13 0 0 0,8 21-1152 0 0,0 0-1 0 0,1-1 0 0 0,-1 1 1 0 0,1-1-1 0 0,-1 1 1 0 0,1-1-1 0 0,0 1 1 0 0,0-1-1 0 0,0 1 0 0 0,0-1 1 0 0,0 1-1 0 0,1-1 1 0 0,-1 1-1 0 0,1-1 1 0 0,0 1-1 0 0,0-1 0 0 0,-1 1 1 0 0,2 0-1 0 0,-1-1 1 0 0,2-2-1 0 0,-2 4-246 0 0,0 0 0 0 0,0 1-1 0 0,0-1 1 0 0,0 0 0 0 0,0 1 0 0 0,0-1 0 0 0,0 1-1 0 0,0-1 1 0 0,0 1 0 0 0,0-1 0 0 0,0 1-1 0 0,0 0 1 0 0,0 0 0 0 0,1 0 0 0 0,-1-1-1 0 0,0 1 1 0 0,0 0 0 0 0,0 0 0 0 0,0 1 0 0 0,1-1-1 0 0,-1 0 1 0 0,0 0 0 0 0,0 0 0 0 0,0 1-1 0 0,0-1 1 0 0,0 1 0 0 0,2 0 0 0 0,5 3 51 0 0,-1-1 1 0 0,14 10 0 0 0,-13-8 171 0 0,125 67 1169 0 0,-59-34-1584 0 0,68 49 0 0 0,-131-79-769 0 0,-1 1-1 0 0,15 15 1 0 0,-10-8-3904 0 0,-12-12 3110 0 0</inkml:trace>
</inkml:ink>
</file>

<file path=ppt/ink/ink6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0.7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24 1896 0 0,'-41'0'14067'0'0,"48"2"-10110"0"0,21 3-3182 0 0,25-8-630 0 0,77-12-1 0 0,-75 7-232 0 0,-46 6-271 0 0,1 1 0 0 0,-1 0-1 0 0,0 1 1 0 0,1 0-1 0 0,17 2 1 0 0,-26-1 157 0 0,-1-1 0 0 0,1 0 0 0 0,-1 0 1 0 0,1 0-1 0 0,-1 0 0 0 0,1 1 0 0 0,-1-1 0 0 0,1 0 0 0 0,-1 0 0 0 0,1 1 1 0 0,-1-1-1 0 0,1 0 0 0 0,-1 1 0 0 0,0-1 0 0 0,1 1 0 0 0,-1-1 1 0 0,0 0-1 0 0,1 1 0 0 0,-1-1 0 0 0,0 1 0 0 0,0-1 0 0 0,1 1 0 0 0,-1-1 1 0 0,0 1-1 0 0,0-1 0 0 0,0 1 0 0 0,1 0 0 0 0,-1 3-1644 0 0</inkml:trace>
</inkml:ink>
</file>

<file path=ppt/ink/ink6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0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33 8 0 0,'-10'0'1215'0'0,"-25"1"12096"0"0,20 1-10141 0 0,15-2-3123 0 0,0 0 0 0 0,0 0-1 0 0,0 0 1 0 0,0 0 0 0 0,0 0 0 0 0,0 0 0 0 0,0 0 0 0 0,0 0 0 0 0,0 0 0 0 0,0 0 0 0 0,0 0 0 0 0,0 0-1 0 0,0 0 1 0 0,0 0 0 0 0,0 1 0 0 0,1-1 0 0 0,-1 0 0 0 0,0 0 0 0 0,0 0 0 0 0,0 0 0 0 0,0 0-1 0 0,0 0 1 0 0,0 0 0 0 0,0 0 0 0 0,0 0 0 0 0,0 0 0 0 0,0 0 0 0 0,0 0 0 0 0,0 0 0 0 0,0 0 0 0 0,0 0-1 0 0,0 0 1 0 0,0 0 0 0 0,0 0 0 0 0,0 0 0 0 0,0 0 0 0 0,0 0 0 0 0,0 1 0 0 0,0-1 0 0 0,0 0-1 0 0,0 0 1 0 0,0 0 0 0 0,0 0 0 0 0,0 0 0 0 0,0 0 0 0 0,0 0 0 0 0,0 0 0 0 0,0 0 0 0 0,0 0 0 0 0,0 0-1 0 0,0 0 1 0 0,0 0 0 0 0,0 0 0 0 0,0 0 0 0 0,10 4 805 0 0,14 0-474 0 0,2-2-309 0 0,1-1 1 0 0,-1-2 0 0 0,49-6 0 0 0,77-28-4078 0 0,-135 31 1857 0 0,-5 2 633 0 0</inkml:trace>
</inkml:ink>
</file>

<file path=ppt/ink/ink6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2.8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294 78 512 0 0,'1'-3'546'0'0,"-1"0"-1"0"0,1 0 1 0 0,-1-1-1 0 0,0 1 1 0 0,0 0 0 0 0,0-1-1 0 0,0 1 1 0 0,0 0-1 0 0,-1 0 1 0 0,0 0-1 0 0,0-1 1 0 0,1 1 0 0 0,-2 0-1 0 0,0-3 1 0 0,1 4-288 0 0,0 0 0 0 0,0 0 1 0 0,-1 1-1 0 0,1-1 0 0 0,0 1 0 0 0,0-1 1 0 0,-1 1-1 0 0,1-1 0 0 0,-1 1 0 0 0,0 0 1 0 0,1 0-1 0 0,-1-1 0 0 0,0 1 1 0 0,1 0-1 0 0,-1 1 0 0 0,0-1 0 0 0,0 0 1 0 0,0 1-1 0 0,0-1 0 0 0,0 1 0 0 0,0-1 1 0 0,0 1-1 0 0,0 0 0 0 0,-2 0 1 0 0,-7 0 133 0 0,-1 2 0 0 0,1-1 0 0 0,0 1 0 0 0,0 1 0 0 0,0 0 0 0 0,1 1 0 0 0,-1 0 0 0 0,1 0 0 0 0,0 1 0 0 0,0 0 0 0 0,0 1 0 0 0,1 0 1 0 0,0 1-1 0 0,-15 13 0 0 0,17-14-283 0 0,1 1 0 0 0,-1 0 0 0 0,1 0 0 0 0,0 0 0 0 0,1 1 0 0 0,-1 0 0 0 0,2 0 0 0 0,-1 1 0 0 0,1-1 0 0 0,0 1 0 0 0,1 0 0 0 0,0 0 0 0 0,0 0 0 0 0,1 0 0 0 0,1 1 0 0 0,-1-1 0 0 0,1 17 0 0 0,1-22-100 0 0,0-1 1 0 0,1 1-1 0 0,-1-1 1 0 0,1 1-1 0 0,0-1 1 0 0,0 0-1 0 0,0 1 1 0 0,1-1-1 0 0,-1 0 1 0 0,1 0-1 0 0,0 1 0 0 0,-1-1 1 0 0,6 5-1 0 0,-4-5-10 0 0,1 1 0 0 0,0-1 0 0 0,0 0 0 0 0,0 1 0 0 0,1-2 0 0 0,-1 1-1 0 0,1-1 1 0 0,7 4 0 0 0,5-1-84 0 0,0 0-1 0 0,1-1 1 0 0,-1-1 0 0 0,27 2 0 0 0,-20-3-496 0 0,0-2 0 0 0,0-1 0 0 0,1 0 0 0 0,33-7 0 0 0,43-19-4722 0 0,-64 14 3750 0 0</inkml:trace>
</inkml:ink>
</file>

<file path=ppt/ink/ink6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3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53 1224 0 0,'-8'-4'1343'0'0,"6"3"-373"0"0,0 0-1 0 0,0-1 0 0 0,0 1 0 0 0,0 0 1 0 0,1-1-1 0 0,-1 1 0 0 0,0-1 0 0 0,1 1 1 0 0,-3-4 1299 0 0,114 0 1921 0 0,0-6-3329 0 0,110-5-4226 0 0,-220 16 3147 0 0,7 1-885 0 0</inkml:trace>
</inkml:ink>
</file>

<file path=ppt/ink/ink6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3.3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36 112 0 0,'-6'-6'1589'0'0,"4"4"-250"0"0,0 0 1 0 0,1 0-1 0 0,-1 0 1 0 0,0 0-1 0 0,1 0 1 0 0,-1 0-1 0 0,1 0 1 0 0,0 0-1 0 0,0-1 1 0 0,-2-3 0 0 0,3 6-1284 0 0,0 0 1 0 0,0 0-1 0 0,0 0 1 0 0,0 0 0 0 0,1 0-1 0 0,-1-1 1 0 0,0 1-1 0 0,0 0 1 0 0,0 0 0 0 0,0 0-1 0 0,0 0 1 0 0,0 0 0 0 0,0 0-1 0 0,0 0 1 0 0,0 0-1 0 0,0 0 1 0 0,0 0 0 0 0,0-1-1 0 0,0 1 1 0 0,0 0-1 0 0,0 0 1 0 0,0 0 0 0 0,0 0-1 0 0,1 0 1 0 0,-1 0 0 0 0,0 0-1 0 0,0 0 1 0 0,0 0-1 0 0,0 0 1 0 0,0 0 0 0 0,0 0-1 0 0,0 0 1 0 0,0 0 0 0 0,0 0-1 0 0,1 0 1 0 0,-1 0-1 0 0,0 0 1 0 0,0 0 0 0 0,0 0-1 0 0,0 0 1 0 0,0 0-1 0 0,0 0 1 0 0,0 0 0 0 0,1 0-1 0 0,6 3 999 0 0,7 5-403 0 0,-14-7-412 0 0,19 13 80 0 0,-1 1 0 0 0,-1 1 1 0 0,0 1-1 0 0,21 27 0 0 0,8 8-434 0 0,17 19-553 0 0,-50-55-2240 0 0,10 19 1 0 0,-15-23-580 0 0</inkml:trace>
</inkml:ink>
</file>

<file path=ppt/ink/ink6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4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257 69 512 0 0,'-3'-7'355'0'0,"0"0"1051"0"0,0 0 0 0 0,0 1 0 0 0,-1-1 0 0 0,0 1-1 0 0,-7-10 1 0 0,10 15-1159 0 0,0 0-1 0 0,0 0 1 0 0,0 0-1 0 0,0 0 0 0 0,-1 0 1 0 0,1 0-1 0 0,0 0 1 0 0,0 1-1 0 0,-1-1 1 0 0,1 0-1 0 0,-1 1 1 0 0,1-1-1 0 0,0 1 0 0 0,-1-1 1 0 0,1 1-1 0 0,-1 0 1 0 0,1 0-1 0 0,-1 0 1 0 0,1 0-1 0 0,-1 0 1 0 0,1 0-1 0 0,-1 0 0 0 0,1 0 1 0 0,-1 0-1 0 0,1 1 1 0 0,-1-1-1 0 0,1 0 1 0 0,-1 1-1 0 0,1 0 1 0 0,0-1-1 0 0,-1 1 1 0 0,1 0-1 0 0,0 0 0 0 0,-2 1 1 0 0,-6 5 263 0 0,0 0 0 0 0,1 1 0 0 0,0 0 1 0 0,0 0-1 0 0,1 0 0 0 0,0 1 0 0 0,-11 19 0 0 0,4-3-45 0 0,2 0 0 0 0,-11 28 0 0 0,10-16 221 0 0,-17 75 0 0 0,26-91-505 0 0,1 1 0 0 0,1-1-1 0 0,1 1 1 0 0,1 0 0 0 0,2 25-1 0 0,-1-40-180 0 0,1 1-1 0 0,0-1 0 0 0,0 1 1 0 0,0-1-1 0 0,1 0 0 0 0,0 0 1 0 0,0 0-1 0 0,0-1 1 0 0,1 1-1 0 0,0-1 0 0 0,1 1 1 0 0,-1-1-1 0 0,1-1 0 0 0,1 1 1 0 0,-1-1-1 0 0,1 0 1 0 0,12 9-1 0 0,-7-7-294 0 0,0-1-1 0 0,0 0 1 0 0,1-1 0 0 0,0-1-1 0 0,0 1 1 0 0,1-2 0 0 0,-1 0-1 0 0,1 0 1 0 0,22 1 0 0 0,-20-2-1371 0 0,1-1 1 0 0,-1-1 0 0 0,0-1 0 0 0,0 0-1 0 0,22-4 1 0 0,-17 0-189 0 0</inkml:trace>
</inkml:ink>
</file>

<file path=ppt/ink/ink6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4.4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40 180 768 0 0,'-1'0'673'0'0,"-1"0"-1"0"0,0-1 0 0 0,0 1 1 0 0,0 0-1 0 0,0-1 0 0 0,1 0 1 0 0,-1 1-1 0 0,0-1 0 0 0,0 0 1 0 0,1 0-1 0 0,-1 0 1 0 0,1 0-1 0 0,-1 0 0 0 0,1 0 1 0 0,-1 0-1 0 0,1-1 0 0 0,0 1 1 0 0,-1 0-1 0 0,-1-3 0 0 0,3 3-455 0 0,-1 0-1 0 0,1 0 0 0 0,-1 0 1 0 0,0 0-1 0 0,1-1 0 0 0,-1 1 1 0 0,1 0-1 0 0,0 0 0 0 0,-1 0 1 0 0,1 0-1 0 0,0 0 0 0 0,0-1 1 0 0,0 1-1 0 0,0 0 0 0 0,0 0 1 0 0,0 0-1 0 0,0-1 0 0 0,0 1 1 0 0,0 0-1 0 0,1 0 0 0 0,-1 0 1 0 0,0 0-1 0 0,1 0 0 0 0,-1-1 1 0 0,1 1-1 0 0,-1 0 0 0 0,1 0 1 0 0,0 0-1 0 0,-1 0 0 0 0,1 0 1 0 0,1-1-1 0 0,9-7 40 0 0,1 0-1 0 0,0 1 1 0 0,0 0 0 0 0,25-12 0 0 0,-3 3-163 0 0,-16 6-12 0 0,-5 2-67 0 0,0 2-1 0 0,28-12 1 0 0,-38 18-4 0 0,0 0 0 0 0,1 0 1 0 0,-1 0-1 0 0,0 0 0 0 0,0 0 0 0 0,1 1 0 0 0,-1 0 0 0 0,0 0 1 0 0,1 0-1 0 0,-1 0 0 0 0,0 0 0 0 0,1 1 0 0 0,-1-1 0 0 0,0 1 1 0 0,1 0-1 0 0,-1 0 0 0 0,0 0 0 0 0,0 0 0 0 0,4 2 1 0 0,-4 0 10 0 0,0 0 0 0 0,0 0 1 0 0,0 0-1 0 0,0 0 1 0 0,0 0-1 0 0,-1 1 1 0 0,1-1-1 0 0,-1 1 1 0 0,0 0-1 0 0,0 0 1 0 0,0 0-1 0 0,-1-1 0 0 0,0 2 1 0 0,2 6-1 0 0,1 5 41 0 0,-1-1-1 0 0,0 25 0 0 0,-1 11 156 0 0,2 26 450 0 0,-3-68-643 0 0,0 0 0 0 0,1 0 0 0 0,1 0 0 0 0,0 0 0 0 0,0-1 0 0 0,6 12 0 0 0,-8-18-59 0 0,0 0-1 0 0,0 0 1 0 0,0 0-1 0 0,1 0 0 0 0,-1 0 1 0 0,0-1-1 0 0,1 1 1 0 0,-1-1-1 0 0,1 1 1 0 0,0-1-1 0 0,0 1 1 0 0,-1-1-1 0 0,1 0 0 0 0,0 0 1 0 0,0 0-1 0 0,0 0 1 0 0,0 0-1 0 0,0-1 1 0 0,0 1-1 0 0,0 0 0 0 0,1-1 1 0 0,-1 0-1 0 0,0 1 1 0 0,0-1-1 0 0,0 0 1 0 0,5 0-1 0 0,-4-1-365 0 0,1 0 0 0 0,-1 1 0 0 0,1-1 0 0 0,0 0-1 0 0,-1-1 1 0 0,5-1 0 0 0,-3 0-950 0 0,-1 0 1 0 0,1 1-1 0 0,-1-1 0 0 0,4-4 0 0 0,1-1-2198 0 0</inkml:trace>
</inkml:ink>
</file>

<file path=ppt/ink/ink6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4.6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307 1 2377 0 0,'-17'7'8348'0'0,"14"-6"-7425"0"0,-1 1-1 0 0,0 0 1 0 0,0 0 0 0 0,1 0-1 0 0,-1 0 1 0 0,1 0 0 0 0,-6 6 0 0 0,-9 11 671 0 0,2 0 0 0 0,1 2 0 0 0,-19 30 0 0 0,24-37-1453 0 0,0-1 0 0 0,-1 0 0 0 0,0 0 0 0 0,-1-2 0 0 0,-1 1 0 0 0,0-2 0 0 0,0 0 0 0 0,-17 10 0 0 0,25-17-283 0 0,-2 1 140 0 0,1 1 1 0 0,-13 10-1 0 0,18-14-180 0 0,0 1-1 0 0,0-1 1 0 0,0 0-1 0 0,0 0 1 0 0,0 1 0 0 0,0-1-1 0 0,0 0 1 0 0,0 1-1 0 0,1-1 1 0 0,-1 1-1 0 0,0-1 1 0 0,1 1-1 0 0,-1-1 1 0 0,1 1 0 0 0,0 0-1 0 0,-1-1 1 0 0,1 1-1 0 0,0-1 1 0 0,0 1-1 0 0,0 3 1 0 0,1-5 14 0 0,-1 0 0 0 0,0 1 0 0 0,0-1 1 0 0,0 0-1 0 0,1 1 0 0 0,-1-1 0 0 0,0 0 0 0 0,1 1 0 0 0,-1-1 1 0 0,0 0-1 0 0,1 0 0 0 0,-1 1 0 0 0,0-1 0 0 0,1 0 0 0 0,-1 0 1 0 0,1 0-1 0 0,-1 1 0 0 0,1-1 0 0 0,-1 0 0 0 0,0 0 0 0 0,1 0 1 0 0,-1 0-1 0 0,1 0 0 0 0,-1 0 0 0 0,1 0 0 0 0,-1 0 0 0 0,0 0 1 0 0,1 0-1 0 0,0 0 0 0 0,3 0-1056 0 0,6 1-2256 0 0</inkml:trace>
</inkml:ink>
</file>

<file path=ppt/ink/ink6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5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13 1152 0 0,'-15'4'4069'0'0,"10"-4"-2274"0"0,0 2 1 0 0,1-1-1 0 0,-1 0 0 0 0,0 1 1 0 0,-5 3-1 0 0,7-3-1301 0 0,0-1-1 0 0,1 1 1 0 0,-1 1-1 0 0,1-1 1 0 0,-1 0 0 0 0,-2 4-1 0 0,2-2-303 0 0,0 0 0 0 0,1 0 0 0 0,-1 1-1 0 0,1-1 1 0 0,0 1 0 0 0,0 0 0 0 0,0-1 0 0 0,1 1 0 0 0,0 0-1 0 0,0 0 1 0 0,0 0 0 0 0,0 0 0 0 0,1 0 0 0 0,0 0-1 0 0,0 0 1 0 0,1 9 0 0 0,-1-11-182 0 0,1-1-1 0 0,-1 1 1 0 0,1 0-1 0 0,0 0 1 0 0,0-1 0 0 0,0 1-1 0 0,0-1 1 0 0,1 1-1 0 0,-1-1 1 0 0,0 1 0 0 0,1-1-1 0 0,0 0 1 0 0,0 1-1 0 0,0-1 1 0 0,0 0-1 0 0,0 0 1 0 0,0-1 0 0 0,0 1-1 0 0,0 0 1 0 0,1-1-1 0 0,-1 1 1 0 0,1-1 0 0 0,-1 0-1 0 0,1 0 1 0 0,0 0-1 0 0,-1 0 1 0 0,1 0-1 0 0,0-1 1 0 0,0 1 0 0 0,3 0-1 0 0,-1-1-31 0 0,0-1-1 0 0,0 1 1 0 0,0-1-1 0 0,0 0 1 0 0,0 0 0 0 0,0 0-1 0 0,0-1 1 0 0,-1 0-1 0 0,1 0 1 0 0,-1 0-1 0 0,9-5 1 0 0,-7 3-6 0 0,-1 1 0 0 0,1-2 1 0 0,-1 1-1 0 0,0 0 0 0 0,0-1 0 0 0,-1 0 0 0 0,0 0 1 0 0,6-8-1 0 0,-8 10 26 0 0,0-1 0 0 0,-1 1 0 0 0,1-1 0 0 0,-1 0 0 0 0,0 1 0 0 0,0-1 0 0 0,0 0 0 0 0,0 0 0 0 0,-1 0 0 0 0,0 0 0 0 0,1 0 0 0 0,-1 1 0 0 0,-1-1 0 0 0,1 0 0 0 0,0 0 0 0 0,-1 0 0 0 0,0 0 0 0 0,-2-5 0 0 0,2 6 8 0 0,0 1 1 0 0,0-1 0 0 0,-1 0-1 0 0,1 0 1 0 0,-1 1 0 0 0,0-1-1 0 0,0 1 1 0 0,0 0 0 0 0,0-1-1 0 0,0 1 1 0 0,0 0 0 0 0,-1 0-1 0 0,1 0 1 0 0,-1 1 0 0 0,1-1-1 0 0,-1 0 1 0 0,0 1 0 0 0,0 0-1 0 0,1 0 1 0 0,-1 0 0 0 0,0 0-1 0 0,0 0 1 0 0,-5 0 0 0 0,1 0 25 0 0,1 1 1 0 0,0 0 0 0 0,-1 0-1 0 0,1 0 1 0 0,0 1-1 0 0,0 0 1 0 0,-1 1 0 0 0,1-1-1 0 0,0 1 1 0 0,-8 4-1 0 0,12-5-184 0 0,-1 0 1 0 0,0 1-1 0 0,1-1 0 0 0,0 1 0 0 0,-1 0 0 0 0,1 0 0 0 0,0 0 0 0 0,0 0 0 0 0,0 0 0 0 0,-3 5 0 0 0,4-5-307 0 0,0 0-1 0 0,0 0 1 0 0,0 0-1 0 0,0 0 1 0 0,1 0-1 0 0,-1 0 1 0 0,1 0-1 0 0,-1 1 1 0 0,1-1-1 0 0,0 0 1 0 0,0 0-1 0 0,0 1 1 0 0,0-1-1 0 0,0 0 1 0 0,1 4-1 0 0,1 2-2404 0 0</inkml:trace>
</inkml:ink>
</file>

<file path=ppt/ink/ink6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5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35 3553 0 0,'-3'-1'1739'0'0,"-1"0"1"0"0,1 0-1 0 0,-1 0 1 0 0,1-1-1 0 0,0 1 1 0 0,0-1 0 0 0,-6-4-1 0 0,11 5-1379 0 0,-1 1-1 0 0,1-1 1 0 0,0 1-1 0 0,0-1 0 0 0,1 1 1 0 0,-1 0-1 0 0,0 0 1 0 0,3 0-1 0 0,162-9-347 0 0,-76 2-1805 0 0,-53 6-2831 0 0,-28 1 2272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410 1 2993 0 0,'-29'9'6656'0'0,"3"1"-3462"0"0,18-5-2885 0 0,-1 0 0 0 0,1 0-1 0 0,0 1 1 0 0,0 0 0 0 0,1 1 0 0 0,-12 11 0 0 0,-122 147 1258 0 0,95-110-1717 0 0,-44 61-4295 0 0,79-98 3342 0 0</inkml:trace>
</inkml:ink>
</file>

<file path=ppt/ink/ink6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5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 1896 0 0,'-5'-3'1140'0'0,"-4"-1"6878"0"0,9 4-7834 0 0,-1 1 0 0 0,1-1-1 0 0,0 0 1 0 0,0 0 0 0 0,-1 0-1 0 0,1 1 1 0 0,0-1 0 0 0,0 0-1 0 0,-1 0 1 0 0,1 1 0 0 0,0-1 0 0 0,0 0-1 0 0,0 1 1 0 0,0-1 0 0 0,-1 0-1 0 0,1 1 1 0 0,0-1 0 0 0,0 0 0 0 0,0 1-1 0 0,0-1 1 0 0,0 0 0 0 0,0 1-1 0 0,0-1 1 0 0,0 0 0 0 0,0 1-1 0 0,0-1 1 0 0,0 0 0 0 0,0 1 0 0 0,0-1-1 0 0,0 1 1 0 0,1 17 407 0 0,0 1 0 0 0,1 0 0 0 0,1 0 0 0 0,1-1 0 0 0,1 0 0 0 0,0 1 0 0 0,1-2 0 0 0,1 1 0 0 0,1-1 0 0 0,17 29-1 0 0,-16-32-619 0 0,0-1 1 0 0,1 0-1 0 0,1-1 0 0 0,0 0 0 0 0,1 0 0 0 0,0-1 0 0 0,0-1 0 0 0,1 0 0 0 0,1 0 0 0 0,0-2 0 0 0,0 0 0 0 0,27 12 0 0 0,-34-18-363 0 0,-1 0 0 0 0,1-1 0 0 0,-1 0 0 0 0,1 0 0 0 0,10 0 0 0 0,10-3-3547 0 0,-24 2 2530 0 0,-1-1-1 0 0,1 0 1 0 0,0 0-1 0 0,0 0 1 0 0,5-2 0 0 0,-1-2-1284 0 0</inkml:trace>
</inkml:ink>
</file>

<file path=ppt/ink/ink6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5.8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432 1 3025 0 0,'-4'0'1996'0'0,"-1"0"1"0"0,0 1-1 0 0,1-1 0 0 0,-1 1 1 0 0,-5 2-1 0 0,-22 12 3109 0 0,14-3-4391 0 0,-22 19-1 0 0,19-15 504 0 0,-56 48-874 0 0,-34 25-735 0 0,89-74-2764 0 0,-38 19-1 0 0,42-25-534 0 0</inkml:trace>
</inkml:ink>
</file>

<file path=ppt/ink/ink6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6.5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4 1536 0 0,'-5'-4'12949'0'0,"5"6"-12610"0"0,0-1 1 0 0,1 0-1 0 0,-1 0 1 0 0,1 1 0 0 0,-1-1-1 0 0,1 0 1 0 0,-1 0-1 0 0,1 1 1 0 0,0-1-1 0 0,1 2 1 0 0,44 37 1042 0 0,-31-28-1194 0 0,0 0-1 0 0,21 26 0 0 0,-21-21-79 0 0,1 0-1 0 0,1 0 1 0 0,0-2-1 0 0,28 19 1 0 0,-44-33-98 0 0,1 0 0 0 0,0 0 1 0 0,-1 0-1 0 0,1 0 1 0 0,0 0-1 0 0,0-1 0 0 0,0 1 1 0 0,-1-1-1 0 0,1 1 0 0 0,0-1 1 0 0,0 0-1 0 0,0 1 1 0 0,0-1-1 0 0,0 0 0 0 0,0 0 1 0 0,0-1-1 0 0,0 1 0 0 0,0 0 1 0 0,3-2-1 0 0,-4 2-5 0 0,0-1-1 0 0,0 1 1 0 0,0-1-1 0 0,0 0 1 0 0,0 1 0 0 0,0-1-1 0 0,0 0 1 0 0,0 0-1 0 0,0 0 1 0 0,0 0 0 0 0,0 0-1 0 0,-1 0 1 0 0,1 0-1 0 0,0 0 1 0 0,-1 0-1 0 0,1 0 1 0 0,-1 0 0 0 0,1-1-1 0 0,-1 1 1 0 0,0 0-1 0 0,1 0 1 0 0,-1-1 0 0 0,0 1-1 0 0,0 0 1 0 0,0 0-1 0 0,0-1 1 0 0,0 1-1 0 0,0 0 1 0 0,0 0 0 0 0,-1-2-1 0 0,1 1 6 0 0,-1 0 0 0 0,0-1 0 0 0,0 1 0 0 0,0 0-1 0 0,0 0 1 0 0,0 0 0 0 0,0 1 0 0 0,-1-1 0 0 0,1 0 0 0 0,-1 0 0 0 0,1 1 0 0 0,-1-1-1 0 0,1 1 1 0 0,-1-1 0 0 0,-2 0 0 0 0,0-1 31 0 0,0 0 0 0 0,0 1 0 0 0,-1-1 0 0 0,1 1 0 0 0,-9-3 0 0 0,-5 1 11 0 0,-1 1-1 0 0,0 1 0 0 0,0 0 1 0 0,-32 3-1 0 0,26-1-48 0 0,17 0 55 0 0,0 1-1 0 0,1 0 0 0 0,-1 1 0 0 0,0 0 0 0 0,1 0 1 0 0,0 0-1 0 0,-1 1 0 0 0,1 0 0 0 0,-11 7 0 0 0,8-5 69 0 0,7-2 28 0 0,9-3-112 0 0,11-4-1 0 0,105-39-157 0 0,-87 28 100 0 0,0 2-1 0 0,38-8 1 0 0,-58 19 89 0 0,-13 3 26 0 0,-9 2 10 0 0,-113 35 265 0 0,112-36-444 0 0,-1 1 108 0 0,-1 0 0 0 0,1 1-1 0 0,-9 4 1 0 0,17-7-78 0 0,-1-1 0 0 0,1 1 0 0 0,0 0 0 0 0,0-1 0 0 0,-1 1 1 0 0,1 0-1 0 0,0 0 0 0 0,0 0 0 0 0,0 0 0 0 0,0 0 0 0 0,0 0 0 0 0,0 0 1 0 0,0 0-1 0 0,0 1 0 0 0,1-1 0 0 0,-1 0 0 0 0,0 1 0 0 0,1-1 0 0 0,-1 0 1 0 0,1 1-1 0 0,-1-1 0 0 0,1 0 0 0 0,0 1 0 0 0,-1-1 0 0 0,1 1 0 0 0,0-1 1 0 0,0 4-1 0 0,0-5-73 0 0,1 1 0 0 0,-1-1 0 0 0,0 1 0 0 0,1 0 0 0 0,-1-1 1 0 0,0 1-1 0 0,1-1 0 0 0,-1 1 0 0 0,1-1 0 0 0,-1 1 0 0 0,1-1 1 0 0,-1 1-1 0 0,1-1 0 0 0,-1 1 0 0 0,1-1 0 0 0,0 0 0 0 0,-1 1 0 0 0,1-1 1 0 0,-1 0-1 0 0,1 0 0 0 0,0 1 0 0 0,-1-1 0 0 0,1 0 0 0 0,0 0 1 0 0,0 0-1 0 0,18 1-4548 0 0,-9-2 2258 0 0</inkml:trace>
</inkml:ink>
</file>

<file path=ppt/ink/ink6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6.87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8 2200 0 0,'-5'-2'1745'0'0,"-15"-3"7885"0"0,20 5-9543 0 0,0 0 1 0 0,0 0-1 0 0,0 0 0 0 0,0 0 0 0 0,-1 0 0 0 0,1 0 0 0 0,0 0 0 0 0,0 0 1 0 0,0 0-1 0 0,0 0 0 0 0,0 0 0 0 0,0 0 0 0 0,0 0 0 0 0,-1 0 0 0 0,1 0 0 0 0,0 0 1 0 0,0 0-1 0 0,0 0 0 0 0,0 0 0 0 0,0 0 0 0 0,0 0 0 0 0,0 1 0 0 0,0-1 1 0 0,-1 0-1 0 0,1 0 0 0 0,0 0 0 0 0,0 0 0 0 0,0 0 0 0 0,0 0 0 0 0,0 0 1 0 0,0 0-1 0 0,0 0 0 0 0,0 1 0 0 0,0-1 0 0 0,0 0 0 0 0,0 0 0 0 0,0 0 1 0 0,0 0-1 0 0,0 0 0 0 0,0 0 0 0 0,0 0 0 0 0,0 1 0 0 0,0-1 0 0 0,0 0 1 0 0,7 11 1136 0 0,24 21 549 0 0,45 36 1 0 0,-47-45-1385 0 0,-1 2 0 0 0,45 53 1 0 0,-57-55-112 0 0,-1 0 1 0 0,-1 1-1 0 0,0 1 1 0 0,-2 1-1 0 0,-1 0 1 0 0,10 36-1 0 0,-1 14 284 0 0,10 78 1 0 0,-25-126-500 0 0,-1 0 1 0 0,-2-1-1 0 0,-1 53 0 0 0,-2-73-84 0 0,1 1-1 0 0,-1 0 1 0 0,-1 0-1 0 0,0-1 1 0 0,0 1-1 0 0,-1-1 0 0 0,1 1 1 0 0,-1-1-1 0 0,-1 0 1 0 0,0 0-1 0 0,0 0 1 0 0,0-1-1 0 0,-1 0 0 0 0,0 1 1 0 0,0-2-1 0 0,0 1 1 0 0,-1 0-1 0 0,-9 6 1 0 0,5-5-658 0 0,0-1 0 0 0,0 0 0 0 0,-19 8 1 0 0,19-11-1721 0 0,0 0 0 0 0,-14 3 0 0 0,7-3 248 0 0</inkml:trace>
</inkml:ink>
</file>

<file path=ppt/ink/ink6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4:48.0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16 512 0 0,'0'-1'394'0'0,"0"1"0"0"0,1-1-1 0 0,-1 0 1 0 0,1 0 0 0 0,-1 0 0 0 0,1 0 0 0 0,-1 1-1 0 0,1-1 1 0 0,0 0 0 0 0,-1 0 0 0 0,1 1 0 0 0,0-1-1 0 0,-1 0 1 0 0,1 1 0 0 0,0-1 0 0 0,0 1 0 0 0,0-1-1 0 0,0 1 1 0 0,-1 0 0 0 0,1-1 0 0 0,0 1 0 0 0,0 0-1 0 0,0-1 1 0 0,0 1 0 0 0,0 0 0 0 0,0 0-1 0 0,0 0 1 0 0,1 0 0 0 0,0 0 70 0 0,0 1-1 0 0,0 0 1 0 0,0-1-1 0 0,0 1 1 0 0,0 0-1 0 0,0 0 1 0 0,0 0 0 0 0,-1 0-1 0 0,1 1 1 0 0,0-1-1 0 0,-1 0 1 0 0,3 3 0 0 0,3 4-16 0 0,-1 0 0 0 0,0 0 1 0 0,0 1-1 0 0,-1-1 1 0 0,0 1-1 0 0,0 0 1 0 0,-1 1-1 0 0,0-1 1 0 0,-1 1-1 0 0,0 0 1 0 0,-1 0-1 0 0,1 0 1 0 0,-2 0-1 0 0,0 0 1 0 0,0 16-1 0 0,-1-14-527 0 0,0 0 1 0 0,-1 0-1 0 0,-1 0 0 0 0,0-1 0 0 0,0 1 1 0 0,-1 0-1 0 0,-1-1 0 0 0,0 1 0 0 0,-1-1 1 0 0,0 0-1 0 0,0-1 0 0 0,-14 21 0 0 0,5-15-2114 0 0,-2-2-376 0 0</inkml:trace>
</inkml:ink>
</file>

<file path=ppt/ink/ink6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0.1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40 512 0 0,'2'-20'854'0'0,"0"1"4480"0"0,-2 19-5174 0 0,0 0 1 0 0,0 0-1 0 0,0 1 0 0 0,0-1 0 0 0,1 0 0 0 0,-1 1 1 0 0,0-1-1 0 0,0 0 0 0 0,0 1 0 0 0,0-1 1 0 0,0 0-1 0 0,0 1 0 0 0,0-1 0 0 0,0 0 1 0 0,0 1-1 0 0,0-1 0 0 0,-1 0 0 0 0,1 1 0 0 0,0-1 1 0 0,0 0-1 0 0,0 1 0 0 0,0-1 0 0 0,0 0 1 0 0,0 1-1 0 0,-1-1 0 0 0,-5 15 556 0 0,4-11-235 0 0,-6 20 544 0 0,1 0 1 0 0,-5 34 0 0 0,7-30-427 0 0,-8 51 625 0 0,-2 107-1 0 0,11-130-977 0 0,4-54-243 0 0,-2 21 108 0 0,2 1 0 0 0,3 44 0 0 0,-2-63-121 0 0,0 1 0 0 0,0 0 0 0 0,0-1 0 0 0,0 1 0 0 0,1-1 1 0 0,0 1-1 0 0,0-1 0 0 0,1 0 0 0 0,0 0 0 0 0,0 0 0 0 0,0 0 0 0 0,0-1 0 0 0,0 1 0 0 0,1-1 0 0 0,0 0 0 0 0,0 0 0 0 0,9 7 0 0 0,-9-9-152 0 0,0 0-1 0 0,0 0 0 0 0,0 0 0 0 0,1-1 0 0 0,-1 1 1 0 0,0-1-1 0 0,1 0 0 0 0,-1 0 0 0 0,1-1 0 0 0,-1 1 1 0 0,1-1-1 0 0,7-1 0 0 0,-5 1-1072 0 0,-1-1 1 0 0,1 0-1 0 0,0-1 0 0 0,9-3 1 0 0,0-1-1632 0 0</inkml:trace>
</inkml:ink>
</file>

<file path=ppt/ink/ink6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1.1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28 389 792 0 0,'-1'2'478'0'0,"0"-1"0"0"0,-1 0 0 0 0,1 0 0 0 0,-1 0 0 0 0,1 0-1 0 0,0 0 1 0 0,-1 0 0 0 0,-2 1 0 0 0,-8 5 3298 0 0,13-6-3279 0 0,1 0 0 0 0,0-1 0 0 0,0 1 0 0 0,0-1 0 0 0,0 0 0 0 0,0 1 1 0 0,0-1-1 0 0,2 0 0 0 0,18-2 68 0 0,-1 0 0 0 0,0-1 0 0 0,33-10 0 0 0,24-4-474 0 0,-55 15-183 0 0,0 1 0 0 0,0 0 1 0 0,34 5-1 0 0,-52-4 27 0 0,8 1-235 0 0,9 1-108 0 0,0-1 1 0 0,39-3-1 0 0,-54 1 534 0 0,1 0 1 0 0,-1-1-1 0 0,0 0 1 0 0,0 0-1 0 0,0-1 0 0 0,0 0 1 0 0,-1 0-1 0 0,1-1 1 0 0,11-8-1 0 0,22-9 306 0 0,-11 6-237 0 0,-23 11-167 0 0,0 1 1 0 0,0-1-1 0 0,0-1 1 0 0,-1 1-1 0 0,0-1 1 0 0,0 0-1 0 0,0 0 1 0 0,0 0-1 0 0,-1-1 1 0 0,7-9-1 0 0,-9 10-3 0 0,0 0 0 0 0,0 0 0 0 0,0-1-1 0 0,0 1 1 0 0,-1 0 0 0 0,0-1 0 0 0,0 1 0 0 0,0-1 0 0 0,-1 1-1 0 0,1-1 1 0 0,-1 1 0 0 0,-1-1 0 0 0,1 1 0 0 0,-2-8-1 0 0,-1 1 173 0 0,0-1-1 0 0,-1 1 0 0 0,0 0 0 0 0,-1 0 0 0 0,0 0 0 0 0,-8-12 0 0 0,11 19-99 0 0,-1 1 0 0 0,0 0 0 0 0,0-1 0 0 0,-1 2 0 0 0,1-1 0 0 0,-1 0 0 0 0,0 1 0 0 0,0-1-1 0 0,0 1 1 0 0,0 0 0 0 0,-1 1 0 0 0,1-1 0 0 0,-1 1 0 0 0,1 0 0 0 0,-1 0 0 0 0,0 0 0 0 0,0 0 0 0 0,-6 0 0 0 0,5 1 3 0 0,-1 1 1 0 0,1-1-1 0 0,0 1 1 0 0,-1 1-1 0 0,1-1 1 0 0,0 1 0 0 0,-1 0-1 0 0,1 1 1 0 0,0 0-1 0 0,0 0 1 0 0,0 0 0 0 0,0 0-1 0 0,0 1 1 0 0,1 0-1 0 0,-1 0 1 0 0,1 1 0 0 0,0-1-1 0 0,0 1 1 0 0,-6 6-1 0 0,1 0 80 0 0,0 1 0 0 0,1 0-1 0 0,1 1 1 0 0,0 0-1 0 0,0 0 1 0 0,1 0 0 0 0,-8 22-1 0 0,8-18-95 0 0,0 0-1 0 0,2 1 0 0 0,0 0 0 0 0,1 0 1 0 0,1 0-1 0 0,0 1 0 0 0,1-1 0 0 0,1 1 1 0 0,1-1-1 0 0,1 1 0 0 0,0-1 1 0 0,1 1-1 0 0,1-1 0 0 0,0 0 0 0 0,2 0 1 0 0,0 0-1 0 0,7 16 0 0 0,-2-9-58 0 0,1-1 0 0 0,19 28 0 0 0,-25-43-20 0 0,1-1-1 0 0,-1 1 1 0 0,2-1 0 0 0,-1 0-1 0 0,1-1 1 0 0,0 0 0 0 0,0 0-1 0 0,1 0 1 0 0,13 7 0 0 0,-21-13-5 0 0,2 2-9 0 0,0-1 1 0 0,0 0 0 0 0,0 0-1 0 0,0-1 1 0 0,1 1 0 0 0,-1 0-1 0 0,3 0 1 0 0,-5-1 6 0 0,1 0 0 0 0,-1 0 0 0 0,0 0 0 0 0,0 0 0 0 0,0 0 1 0 0,1 0-1 0 0,-1-1 0 0 0,0 1 0 0 0,0 0 0 0 0,0 0 0 0 0,1 0 0 0 0,-1 0 0 0 0,0 0 0 0 0,0 0 0 0 0,0 0 0 0 0,0 0 1 0 0,1-1-1 0 0,-1 1 0 0 0,0 0 0 0 0,0 0 0 0 0,0 0 0 0 0,0 0 0 0 0,0-1 0 0 0,1 1 0 0 0,-1 0 0 0 0,0 0 0 0 0,0 0 1 0 0,0-1-1 0 0,0 1 0 0 0,0 0 0 0 0,0 0 0 0 0,-2-14-64 0 0,-7-9 25 0 0,6 15 20 0 0,0 1 0 0 0,1-1 0 0 0,-4-16 0 0 0,6 22 7 0 0,-1-1 1 0 0,1 0 0 0 0,0 0-1 0 0,0 0 1 0 0,1 0-1 0 0,-1 1 1 0 0,1-1-1 0 0,-1 0 1 0 0,1 0 0 0 0,0 1-1 0 0,0-1 1 0 0,0 0-1 0 0,0 1 1 0 0,1-1 0 0 0,2-3-1 0 0,-1 2-4 0 0,0-1 0 0 0,1 1 0 0 0,0 0 0 0 0,0 0 0 0 0,0 0 0 0 0,0 0 0 0 0,1 1-1 0 0,0 0 1 0 0,-1 0 0 0 0,1 0 0 0 0,6-2 0 0 0,-1 1 4 0 0,1 1 0 0 0,-1 0 0 0 0,1 1 0 0 0,19-3 0 0 0,-14 4-30 0 0,1-1 0 0 0,23 3 0 0 0,-33-1 37 0 0,1 1-1 0 0,-1 1 1 0 0,0-1-1 0 0,0 1 1 0 0,0 1-1 0 0,0-1 1 0 0,12 7-1 0 0,-16-7 8 0 0,0-1-1 0 0,0 1 1 0 0,0 0-1 0 0,0 1 0 0 0,0-1 1 0 0,0 0-1 0 0,0 1 1 0 0,-1-1-1 0 0,1 1 1 0 0,-1 0-1 0 0,0 0 0 0 0,0 0 1 0 0,0 0-1 0 0,0 0 1 0 0,0 1-1 0 0,-1-1 0 0 0,1 0 1 0 0,-1 1-1 0 0,0-1 1 0 0,0 1-1 0 0,-1 0 1 0 0,1-1-1 0 0,-1 1 0 0 0,1 0 1 0 0,-1-1-1 0 0,0 1 1 0 0,-1 0-1 0 0,1-1 0 0 0,0 1 1 0 0,-1 0-1 0 0,-1 4 1 0 0,-1-1-26 0 0,2-4 22 0 0,0 1 0 0 0,-1 0 0 0 0,1 0 0 0 0,0-1 0 0 0,1 1 0 0 0,-1 0 0 0 0,1 5 0 0 0,0-8-26 0 0,0-1 0 0 0,1 1 0 0 0,-1-1-1 0 0,0 1 1 0 0,1-1 0 0 0,-1 0 0 0 0,0 1 0 0 0,1-1-1 0 0,-1 0 1 0 0,1 1 0 0 0,-1-1 0 0 0,0 0-1 0 0,1 0 1 0 0,-1 1 0 0 0,1-1 0 0 0,-1 0 0 0 0,1 0-1 0 0,-1 0 1 0 0,1 0 0 0 0,-1 0 0 0 0,1 0-1 0 0,-1 0 1 0 0,1 1 0 0 0,-1-1 0 0 0,1-1 0 0 0,-1 1-1 0 0,1 0 1 0 0,-1 0 0 0 0,1 0 0 0 0,-1 0-1 0 0,1 0 1 0 0,-1 0 0 0 0,1-1 0 0 0,20-7-1584 0 0,-18 7 1199 0 0,51-24-7918 0 0,-39 17 5110 0 0</inkml:trace>
</inkml:ink>
</file>

<file path=ppt/ink/ink6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1.5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35 1824 0 0,'-16'9'4574'0'0,"9"-6"-3430"0"0,0 1 0 0 0,0 0-1 0 0,1 0 1 0 0,0 1 0 0 0,-7 6 0 0 0,12-10-1031 0 0,0 0 0 0 0,0 0 0 0 0,0 0 0 0 0,0 1 0 0 0,0-1 0 0 0,0 0 0 0 0,0 1 0 0 0,1-1 0 0 0,-1 0 0 0 0,1 1 0 0 0,-1-1 0 0 0,1 1 0 0 0,-1-1 0 0 0,1 1 0 0 0,0-1 0 0 0,0 1 0 0 0,-1-1 1 0 0,1 1-1 0 0,0-1 0 0 0,1 1 0 0 0,-1-1 0 0 0,0 1 0 0 0,0-1 0 0 0,1 1 0 0 0,-1-1 0 0 0,1 1 0 0 0,-1-1 0 0 0,1 1 0 0 0,-1-1 0 0 0,1 1 0 0 0,2 1 0 0 0,-1 0-42 0 0,1 0 0 0 0,-1-1-1 0 0,1 1 1 0 0,0-1 0 0 0,0 1 0 0 0,0-1-1 0 0,0 0 1 0 0,0 0 0 0 0,0-1 0 0 0,1 1-1 0 0,-1 0 1 0 0,7 1 0 0 0,5 1 6 0 0,24 5 1 0 0,-26-7-90 0 0,0 1 0 0 0,0-2 0 0 0,1 0 1 0 0,-1 0-1 0 0,0-2 0 0 0,0 1 0 0 0,1-2 0 0 0,-1 0 0 0 0,0 0 0 0 0,0-1 0 0 0,0-1 0 0 0,16-6 0 0 0,-20 6-45 0 0,-1 0-1 0 0,1 0 0 0 0,-1-1 0 0 0,0 0 1 0 0,14-12-1 0 0,-21 16 41 0 0,1 0 0 0 0,-1-1 0 0 0,0 1 1 0 0,0-1-1 0 0,1 1 0 0 0,-1-1 0 0 0,-1 1 0 0 0,1-1 1 0 0,0 1-1 0 0,0-1 0 0 0,0 0 0 0 0,-1 1 0 0 0,1-1 1 0 0,-1 0-1 0 0,0 0 0 0 0,1 0 0 0 0,-1 1 1 0 0,0-1-1 0 0,0 0 0 0 0,0 0 0 0 0,0 0 0 0 0,0 1 1 0 0,0-1-1 0 0,-1 0 0 0 0,1 0 0 0 0,-1 0 0 0 0,1 1 1 0 0,-1-1-1 0 0,0 0 0 0 0,0 1 0 0 0,1-1 0 0 0,-1 1 1 0 0,0-1-1 0 0,0 1 0 0 0,-1-1 0 0 0,1 1 0 0 0,0-1 1 0 0,-2 0-1 0 0,-1-2 9 0 0,0 0 0 0 0,0 0 0 0 0,0 0-1 0 0,-1 0 1 0 0,1 1 0 0 0,-1 0 0 0 0,0 0 0 0 0,0 0 0 0 0,0 1 0 0 0,0 0 0 0 0,0 0 0 0 0,-10-2-1 0 0,7 2 35 0 0,1 1 0 0 0,0 1-1 0 0,0 0 1 0 0,-1 0 0 0 0,1 0-1 0 0,0 1 1 0 0,-1 0-1 0 0,1 0 1 0 0,-9 3 0 0 0,8-2 63 0 0,1 1 0 0 0,0-1 0 0 0,0 1 0 0 0,0 1 0 0 0,1-1 0 0 0,-1 1 1 0 0,1 0-1 0 0,0 1 0 0 0,0-1 0 0 0,-9 11 0 0 0,12-12-10 0 0,0 1-1 0 0,0-1 1 0 0,1 1 0 0 0,0 0-1 0 0,-1 0 1 0 0,2 0-1 0 0,-1 0 1 0 0,0 0 0 0 0,1 0-1 0 0,0 0 1 0 0,-1 1-1 0 0,2-1 1 0 0,-1 0 0 0 0,0 1-1 0 0,1-1 1 0 0,0 1-1 0 0,0-1 1 0 0,1 0 0 0 0,0 9-1 0 0,0-8-43 0 0,1 0 0 0 0,-1-1 1 0 0,1 1-1 0 0,0 0 0 0 0,0-1 0 0 0,0 0 0 0 0,0 1 0 0 0,1-1 1 0 0,0 0-1 0 0,0 0 0 0 0,0 0 0 0 0,0 0 0 0 0,6 4 0 0 0,-3-3-20 0 0,0-1-1 0 0,0 0 0 0 0,0 0 1 0 0,1-1-1 0 0,0 1 0 0 0,0-1 1 0 0,0-1-1 0 0,7 3 0 0 0,9 0-375 0 0,-1-2-1 0 0,0 0 1 0 0,1-1-1 0 0,42-3 0 0 0,-51 1-875 0 0,1-2 0 0 0,-1 0 0 0 0,0-1 0 0 0,0 0-1 0 0,22-9 1 0 0,-18 5-1587 0 0</inkml:trace>
</inkml:ink>
</file>

<file path=ppt/ink/ink6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1.9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49 1560 0 0,'-3'4'803'0'0,"0"0"-1"0"0,1 0 1 0 0,-1 0-1 0 0,1 1 1 0 0,0-1 0 0 0,0 1-1 0 0,0-1 1 0 0,1 1-1 0 0,0 0 1 0 0,-1 5-1 0 0,1-3-86 0 0,1 1 1 0 0,-1-1-1 0 0,1 0 0 0 0,1 1 0 0 0,0-1 0 0 0,2 10 1 0 0,-1-6-176 0 0,2 0 1 0 0,-1-1-1 0 0,2 1 1 0 0,-1 0-1 0 0,1-1 1 0 0,1 0-1 0 0,0 0 1 0 0,12 14-1 0 0,-18-24-519 0 0,0 1-1 0 0,1 0 1 0 0,-1-1 0 0 0,1 1 0 0 0,-1 0-1 0 0,1-1 1 0 0,-1 1 0 0 0,1-1-1 0 0,-1 1 1 0 0,1-1 0 0 0,-1 1-1 0 0,1-1 1 0 0,0 0 0 0 0,-1 1 0 0 0,1-1-1 0 0,0 0 1 0 0,-1 1 0 0 0,1-1-1 0 0,0 0 1 0 0,0 0 0 0 0,-1 0 0 0 0,1 0-1 0 0,1 1 1 0 0,-2-2-14 0 0,1 1 1 0 0,-1-1-1 0 0,1 1 0 0 0,-1-1 1 0 0,0 1-1 0 0,1-1 0 0 0,-1 1 1 0 0,0-1-1 0 0,1 1 0 0 0,-1-1 1 0 0,0 1-1 0 0,1-1 0 0 0,-1 0 1 0 0,0 1-1 0 0,0-1 0 0 0,0 1 1 0 0,0-1-1 0 0,0 0 0 0 0,0 1 0 0 0,0-2 1 0 0,1-6-1 0 0,-2 1 1 0 0,1-1-1 0 0,-2-8 0 0 0,-8-33-14 0 0,6 34-11 0 0,0 0-1 0 0,2 0 0 0 0,0-1 0 0 0,0-25 1 0 0,2 36 9 0 0,0 0 0 0 0,1 1 0 0 0,-1-1 0 0 0,1 0 0 0 0,0 1 0 0 0,1-1 0 0 0,-1 1 0 0 0,1-1 0 0 0,3-4 0 0 0,-4 7-2 0 0,0 0-1 0 0,1 0 1 0 0,-1 0-1 0 0,1 0 1 0 0,0 1-1 0 0,0-1 1 0 0,-1 1-1 0 0,1-1 1 0 0,0 1-1 0 0,0-1 1 0 0,1 1-1 0 0,-1 0 1 0 0,0 0-1 0 0,0 0 1 0 0,1 0-1 0 0,-1 0 1 0 0,0 1-1 0 0,1-1 1 0 0,3 0-1 0 0,14 0-506 0 0,1 1 0 0 0,-1 1-1 0 0,1 1 1 0 0,0 0 0 0 0,28 8 0 0 0,23 3-2510 0 0,-23-7-2297 0 0,-37-4 3232 0 0</inkml:trace>
</inkml:ink>
</file>

<file path=ppt/ink/ink6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2.3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99 2857 0 0,'-25'7'5113'0'0,"15"-4"-3745"0"0,1-1 0 0 0,0 1-1 0 0,0 1 1 0 0,-12 6-1 0 0,19-9-1238 0 0,0 0 0 0 0,1 0 0 0 0,-1 0-1 0 0,0 1 1 0 0,1-1 0 0 0,-1 0 0 0 0,1 1-1 0 0,-1 0 1 0 0,1-1 0 0 0,0 1 0 0 0,0 0-1 0 0,0-1 1 0 0,0 1 0 0 0,0 0 0 0 0,0 0-1 0 0,0 0 1 0 0,1 0 0 0 0,-1 0 0 0 0,1 0-1 0 0,-1 0 1 0 0,1 0 0 0 0,0 0 0 0 0,0 0-1 0 0,-1 0 1 0 0,2 4 0 0 0,-1-4-78 0 0,1-1 0 0 0,0 1 0 0 0,0 0 0 0 0,-1 0 0 0 0,1 0-1 0 0,0-1 1 0 0,0 1 0 0 0,1 0 0 0 0,-1-1 0 0 0,0 1 0 0 0,1-1 0 0 0,-1 0 0 0 0,0 1 0 0 0,1-1 0 0 0,0 0 0 0 0,-1 0 0 0 0,1 0 0 0 0,0 0 0 0 0,-1 0 0 0 0,1 0-1 0 0,0 0 1 0 0,2 0 0 0 0,5 2-16 0 0,-1 0 0 0 0,1-1 0 0 0,14 2 0 0 0,-7-2-27 0 0,0-1 0 0 0,0-1 0 0 0,0-1 0 0 0,0 0-1 0 0,0-1 1 0 0,18-5 0 0 0,-21 4-72 0 0,0 0-1 0 0,-1-2 1 0 0,0 1 0 0 0,1-2-1 0 0,-2 0 1 0 0,1 0-1 0 0,19-15 1 0 0,-27 18 14 0 0,-1 1 0 0 0,0-1 0 0 0,0 0-1 0 0,0 0 1 0 0,-1-1 0 0 0,1 1 0 0 0,-1-1 0 0 0,0 1 0 0 0,0-1 0 0 0,0 0 0 0 0,0 1 0 0 0,0-1 0 0 0,-1 0 0 0 0,0 0 0 0 0,0 0 0 0 0,0-1 0 0 0,0 1-1 0 0,0-8 1 0 0,-2 8 39 0 0,1 1 0 0 0,0-1 0 0 0,-1 1 0 0 0,0-1 0 0 0,0 1 0 0 0,0 0 0 0 0,0-1 0 0 0,-1 1 0 0 0,1 0-1 0 0,-1 0 1 0 0,1 0 0 0 0,-1 0 0 0 0,0 0 0 0 0,-1 0 0 0 0,1 0 0 0 0,0 1 0 0 0,-1-1 0 0 0,1 1 0 0 0,-1 0 0 0 0,0 0-1 0 0,0 0 1 0 0,0 0 0 0 0,-3-2 0 0 0,1 2 36 0 0,0 0 0 0 0,0 1-1 0 0,0-1 1 0 0,0 1 0 0 0,0 0 0 0 0,0 1 0 0 0,0-1-1 0 0,0 1 1 0 0,-1 0 0 0 0,1 0 0 0 0,0 0-1 0 0,0 1 1 0 0,0 0 0 0 0,0 0 0 0 0,0 0 0 0 0,0 1-1 0 0,-7 2 1 0 0,-3 2 253 0 0,1 1 0 0 0,0 1 0 0 0,0 0-1 0 0,-19 15 1 0 0,23-15-104 0 0,1 1 0 0 0,0 0-1 0 0,0 0 1 0 0,1 1 0 0 0,0 0-1 0 0,0 1 1 0 0,1 0 0 0 0,1 0 0 0 0,-8 18-1 0 0,9-18-136 0 0,1 0-1 0 0,0 0 0 0 0,1 0 1 0 0,1 0-1 0 0,-1 1 0 0 0,2-1 0 0 0,0 1 1 0 0,0 0-1 0 0,1-1 0 0 0,2 22 1 0 0,-1-28-63 0 0,0 0-1 0 0,1 0 1 0 0,-1-1 0 0 0,1 1 0 0 0,0 0 0 0 0,1-1 0 0 0,-1 1 0 0 0,1-1 0 0 0,-1 0 0 0 0,1 0 0 0 0,1 0-1 0 0,-1 0 1 0 0,0-1 0 0 0,1 1 0 0 0,0-1 0 0 0,0 0 0 0 0,0 0 0 0 0,0 0 0 0 0,0-1 0 0 0,1 1 0 0 0,5 2-1 0 0,4 0-723 0 0,0 0 1 0 0,0-1-1 0 0,0-1 0 0 0,0 0 0 0 0,1-1 0 0 0,15 1 0 0 0,6-1-712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50 239 512 0 0,'-47'-142'6915'0'0,"46"141"-6725"0"0,1-1 1 0 0,0 1-1 0 0,-1 0 1 0 0,1-1-1 0 0,0 1 0 0 0,0 0 1 0 0,0 0-1 0 0,0-1 1 0 0,0 1-1 0 0,0 0 1 0 0,0-1-1 0 0,0 1 0 0 0,0 0 1 0 0,1-2-1 0 0,0 2-102 0 0,-1 1-1 0 0,0 0 0 0 0,0 0 1 0 0,1-1-1 0 0,-1 1 0 0 0,0 0 0 0 0,0 0 1 0 0,1-1-1 0 0,-1 1 0 0 0,0 0 1 0 0,1 0-1 0 0,-1 0 0 0 0,0 0 1 0 0,1-1-1 0 0,-1 1 0 0 0,1 0 0 0 0,-1 0 1 0 0,0 0-1 0 0,1 0 0 0 0,-1 0 1 0 0,1 0-1 0 0,-1 0 0 0 0,0 0 1 0 0,1 0-1 0 0,-1 0 0 0 0,0 0 0 0 0,1 0 1 0 0,-1 0-1 0 0,1 1 0 0 0,2 0 119 0 0,0 0-1 0 0,0 1 0 0 0,0-1 0 0 0,-1 1 1 0 0,1 0-1 0 0,-1 0 0 0 0,1 0 1 0 0,-1 0-1 0 0,0 0 0 0 0,3 3 1 0 0,16 22 101 0 0,-1 1 1 0 0,-2 1-1 0 0,0 0 1 0 0,-3 1-1 0 0,0 1 1 0 0,-2 0 0 0 0,-1 1-1 0 0,-1 1 1 0 0,-2 0-1 0 0,9 65 1 0 0,-11-46-90 0 0,1 1-54 0 0,0 65-1 0 0,-7-109-101 0 0,0-13-90 0 0,2-13-44 0 0,-6-44 15 0 0,-11-62 1 0 0,0-8 49 0 0,9 68-21 0 0,1 15 46 0 0,1-57 0 0 0,4 90-18 0 0,0 0-1 0 0,1 0 1 0 0,1 0-1 0 0,0 0 1 0 0,1 1-1 0 0,1 0 1 0 0,0 0-1 0 0,8-15 1 0 0,-12 27-1 0 0,0 0 1 0 0,0 0-1 0 0,0 0 1 0 0,0 0 0 0 0,0 1-1 0 0,1-1 1 0 0,-1 1-1 0 0,1-1 1 0 0,-1 1 0 0 0,1-1-1 0 0,0 1 1 0 0,-1 0-1 0 0,1 0 1 0 0,0 0-1 0 0,0 0 1 0 0,0 0 0 0 0,0 0-1 0 0,0 0 1 0 0,0 1-1 0 0,0-1 1 0 0,0 1 0 0 0,0-1-1 0 0,0 1 1 0 0,0 0-1 0 0,0 0 1 0 0,1 0-1 0 0,-1 0 1 0 0,0 0 0 0 0,0 0-1 0 0,0 1 1 0 0,0-1-1 0 0,0 1 1 0 0,0-1 0 0 0,0 1-1 0 0,0 0 1 0 0,3 1-1 0 0,6 4 12 0 0,1 0 1 0 0,-1 1-1 0 0,0 1 0 0 0,16 14 0 0 0,-19-16 3 0 0,8 9 27 0 0,-1-1 1 0 0,0 2-1 0 0,-1 0 0 0 0,-1 1 0 0 0,-1 0 0 0 0,11 19 0 0 0,0 6 217 0 0,27 71-1 0 0,-41-87-209 0 0,10 49-1 0 0,-13-45-48 0 0,12 35 1 0 0,-8-35-78 0 0,-4-13-554 0 0,10 24-1 0 0,-16-41 504 0 0,0 0-1 0 0,1 0 1 0 0,-1 1 0 0 0,0-1 0 0 0,0 0 0 0 0,0 0 0 0 0,0 0 0 0 0,0 0 0 0 0,0 0 0 0 0,1 0-1 0 0,-1 1 1 0 0,0-1 0 0 0,0 0 0 0 0,0 0 0 0 0,0 0 0 0 0,1 0 0 0 0,-1 0 0 0 0,0 0 0 0 0,0 0-1 0 0,0 0 1 0 0,1 0 0 0 0,-1 0 0 0 0,0 0 0 0 0,0 0 0 0 0,0 0 0 0 0,0 0 0 0 0,1 0 0 0 0,-1 0-1 0 0,0 0 1 0 0,0 0 0 0 0,0 0 0 0 0,1 0 0 0 0,-1 0 0 0 0,0 0 0 0 0,0-1 0 0 0,0 1 0 0 0,0 0-1 0 0,1 0 1 0 0,-1 0 0 0 0,0 0 0 0 0,0 0 0 0 0,0 0 0 0 0,0-1 0 0 0,0 1 0 0 0,0 0 0 0 0,1 0-1 0 0,-1 0 1 0 0,0 0 0 0 0,0 0 0 0 0,0-1 0 0 0,0 1 0 0 0,0 0 0 0 0,3-5-2801 0 0</inkml:trace>
</inkml:ink>
</file>

<file path=ppt/ink/ink6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3.7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74 512 0 0,'-29'5'5032'0'0,"26"-4"-4138"0"0,-1 0 1 0 0,1 0-1 0 0,-1 0 0 0 0,0-1 1 0 0,1 0-1 0 0,-1 1 1 0 0,0-1-1 0 0,0 0 0 0 0,1-1 1 0 0,-6 0-1 0 0,9 1-843 0 0,0 0 0 0 0,0 0 1 0 0,0 0-1 0 0,-1 0 0 0 0,1 0 1 0 0,0-1-1 0 0,0 1 0 0 0,0 0 0 0 0,-1 0 1 0 0,1 0-1 0 0,0 0 0 0 0,0 0 0 0 0,0-1 1 0 0,-1 1-1 0 0,1 0 0 0 0,0 0 1 0 0,0 0-1 0 0,0 0 0 0 0,0-1 0 0 0,0 1 1 0 0,0 0-1 0 0,0 0 0 0 0,-1-1 0 0 0,1 1 1 0 0,0 0-1 0 0,0 0 0 0 0,0 0 0 0 0,0-1 1 0 0,0 1-1 0 0,0 0 0 0 0,0 0 1 0 0,0-1-1 0 0,0 1 0 0 0,0-1 0 0 0,6-9 518 0 0,10-6-305 0 0,-6 9-201 0 0,0 1 0 0 0,1 0 0 0 0,-1 1 1 0 0,1 0-1 0 0,1 1 0 0 0,-1 0 0 0 0,1 1 0 0 0,-1 0 0 0 0,1 1 0 0 0,0 0 0 0 0,0 1 0 0 0,19 0 0 0 0,-28 1-49 0 0,0 1 0 0 0,0-1 0 0 0,0 1 0 0 0,0-1 0 0 0,0 1 0 0 0,0 0 0 0 0,0 0 0 0 0,0 0 0 0 0,0 1 0 0 0,0-1 0 0 0,-1 1 0 0 0,1-1 0 0 0,-1 1 0 0 0,1 0 0 0 0,-1 0 0 0 0,3 3 0 0 0,-2-1 9 0 0,0-1 1 0 0,0 2-1 0 0,0-1 1 0 0,-1 0-1 0 0,0 1 1 0 0,0-1-1 0 0,0 1 1 0 0,0-1-1 0 0,1 7 1 0 0,0 3 82 0 0,-1 0 0 0 0,0 0 0 0 0,-2 0 0 0 0,1 0 0 0 0,-2 0 0 0 0,-2 18 0 0 0,2-23-120 0 0,0-2 74 0 0,0 0 0 0 0,0 0 0 0 0,1 0 0 0 0,0 0 0 0 0,1 10 0 0 0,-1-16-101 0 0,0 1-1 0 0,1-1 0 0 0,-1 1 0 0 0,0-1 0 0 0,1 0 0 0 0,-1 0 1 0 0,1 1-1 0 0,0-1 0 0 0,-1 0 0 0 0,1 0 0 0 0,0 0 0 0 0,0 0 1 0 0,0 0-1 0 0,0 0 0 0 0,0 0 0 0 0,0 0 0 0 0,0 0 0 0 0,0 0 1 0 0,0 0-1 0 0,0 0 0 0 0,0-1 0 0 0,1 1 0 0 0,-1-1 0 0 0,0 1 1 0 0,0-1-1 0 0,1 1 0 0 0,-1-1 0 0 0,0 0 0 0 0,1 1 0 0 0,-1-1 1 0 0,0 0-1 0 0,1 0 0 0 0,2 0 0 0 0,-1-1-623 0 0,0 0-1 0 0,0 0 1 0 0,0 0-1 0 0,0 0 1 0 0,0 0-1 0 0,0-1 0 0 0,-1 1 1 0 0,1-1-1 0 0,4-3 1 0 0,1-1-1786 0 0,3 0-265 0 0</inkml:trace>
</inkml:ink>
</file>

<file path=ppt/ink/ink6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3.9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4 2272 0 0,'-8'-4'2641'0'0,"0"4"1984"0"0,-2 0-3401 0 0,3 4-15 0 0,2-1-169 0 0,4 3-472 0 0,-1-2 56 0 0,2 1-448 0 0,2 0-32 0 0,1-2-104 0 0,4 0-48 0 0,3 1-248 0 0,1-1-328 0 0,2-1 288 0 0,4-1-1593 0 0,-1-1-1279 0 0,1 0-1 0 0</inkml:trace>
</inkml:ink>
</file>

<file path=ppt/ink/ink6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4.4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286 112 8 0 0,'15'-19'5798'0'0,"-10"13"-3840"0"0,0 0 0 0 0,-1 0 0 0 0,5-7 0 0 0,-8 11-1815 0 0,0 0 0 0 0,-1 0 1 0 0,1 1-1 0 0,0-1 0 0 0,-1 0 0 0 0,1 0 0 0 0,-1 0 0 0 0,0 0 0 0 0,1 0 0 0 0,-1 0 0 0 0,0 1 0 0 0,0-1 0 0 0,0 0 0 0 0,0 0 0 0 0,-1 0 0 0 0,1 0 0 0 0,-1-2 0 0 0,0 2-102 0 0,1 1 1 0 0,-1-1-1 0 0,0 1 1 0 0,0-1-1 0 0,0 1 1 0 0,0 0-1 0 0,0-1 1 0 0,0 1-1 0 0,0 0 1 0 0,0 0-1 0 0,-1 0 0 0 0,1 0 1 0 0,0 0-1 0 0,-1 0 1 0 0,1 0-1 0 0,-1 0 1 0 0,1 0-1 0 0,-1 0 1 0 0,1 1-1 0 0,-1-1 1 0 0,0 1-1 0 0,1-1 1 0 0,-1 1-1 0 0,0 0 1 0 0,1 0-1 0 0,-1 0 1 0 0,0 0-1 0 0,1 0 0 0 0,-1 0 1 0 0,0 0-1 0 0,1 0 1 0 0,-3 1-1 0 0,-7 1 42 0 0,1 1-1 0 0,0-1 0 0 0,-19 9 0 0 0,23-8-43 0 0,0-1-9 0 0,1 1-1 0 0,-1 1 1 0 0,1-1-1 0 0,-1 1 0 0 0,1-1 1 0 0,0 2-1 0 0,0-1 1 0 0,1 0-1 0 0,-1 1 1 0 0,1 0-1 0 0,0 0 1 0 0,1 0-1 0 0,-4 7 0 0 0,5-10-27 0 0,1 0-1 0 0,0 1 0 0 0,0-1 0 0 0,0 1 0 0 0,0-1 0 0 0,0 1 0 0 0,0-1 1 0 0,1 1-1 0 0,-1-1 0 0 0,1 1 0 0 0,0 0 0 0 0,0-1 0 0 0,0 1 0 0 0,0 0 0 0 0,0-1 1 0 0,1 1-1 0 0,-1-1 0 0 0,1 1 0 0 0,-1 0 0 0 0,1-1 0 0 0,0 1 0 0 0,0-1 1 0 0,0 0-1 0 0,1 1 0 0 0,-1-1 0 0 0,0 0 0 0 0,1 0 0 0 0,0 0 0 0 0,-1 0 0 0 0,1 0 1 0 0,0 0-1 0 0,0 0 0 0 0,4 3 0 0 0,6 2-21 0 0,0-1 1 0 0,0 1 0 0 0,1-2-1 0 0,24 9 1 0 0,17 6 95 0 0,-45-16-16 0 0,-1 0 0 0 0,0 0 1 0 0,0 1-1 0 0,0 0 1 0 0,-1 0-1 0 0,0 0 0 0 0,0 1 1 0 0,0 1-1 0 0,10 11 1 0 0,-17-17-17 0 0,0-1 1 0 0,0 1-1 0 0,1 0 1 0 0,-1-1-1 0 0,0 1 0 0 0,0-1 1 0 0,0 1-1 0 0,0 0 1 0 0,1-1-1 0 0,-1 1 1 0 0,0 0-1 0 0,0-1 1 0 0,0 1-1 0 0,-1 0 1 0 0,1-1-1 0 0,0 1 1 0 0,0 0-1 0 0,0-1 0 0 0,0 1 1 0 0,-1 0-1 0 0,1-1 1 0 0,0 1-1 0 0,-1-1 1 0 0,1 1-1 0 0,0 0 1 0 0,-1-1-1 0 0,1 1 1 0 0,-1-1-1 0 0,1 1 1 0 0,-1-1-1 0 0,1 0 0 0 0,-1 1 1 0 0,1-1-1 0 0,-1 1 1 0 0,1-1-1 0 0,-1 0 1 0 0,1 1-1 0 0,-1-1 1 0 0,-1 0-1 0 0,-25 12 689 0 0,-4-4-510 0 0,-1-2-1 0 0,0-1 1 0 0,0-1 0 0 0,0-2 0 0 0,-34-2-1 0 0,52 0-269 0 0,0-2 0 0 0,-24-4-1 0 0,34 6-65 0 0,1-1 0 0 0,-1-1 0 0 0,0 1 0 0 0,0 0-1 0 0,0-1 1 0 0,1 0 0 0 0,-1 0 0 0 0,1 0-1 0 0,-1 0 1 0 0,1-1 0 0 0,0 1 0 0 0,0-1-1 0 0,-5-5 1 0 0,7 7-55 0 0,1 0 0 0 0,-1 0 1 0 0,1 0-1 0 0,-1 0 0 0 0,1 0 0 0 0,-1-1 0 0 0,1 1 0 0 0,0 0 1 0 0,-1 0-1 0 0,1 0 0 0 0,0-1 0 0 0,0 1 0 0 0,0 0 0 0 0,0 0 0 0 0,0-1 1 0 0,0 1-1 0 0,0 0 0 0 0,1 0 0 0 0,-1 0 0 0 0,0-1 0 0 0,1 1 0 0 0,-1 0 1 0 0,1 0-1 0 0,-1 0 0 0 0,1 0 0 0 0,-1 0 0 0 0,1 0 0 0 0,0 0 1 0 0,0 0-1 0 0,-1 0 0 0 0,1 0 0 0 0,0 0 0 0 0,0 0 0 0 0,0 1 0 0 0,1-2 1 0 0,12-9-2467 0 0</inkml:trace>
</inkml:ink>
</file>

<file path=ppt/ink/ink6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5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243 25 512 0 0,'-4'-2'654'0'0,"1"-1"-1"0"0,-1 0 0 0 0,0 1 1 0 0,0 0-1 0 0,0-1 1 0 0,0 2-1 0 0,0-1 1 0 0,-1 0-1 0 0,1 1 1 0 0,-1 0-1 0 0,1 0 1 0 0,-1 0-1 0 0,1 1 1 0 0,-1-1-1 0 0,1 1 0 0 0,-8 1 1 0 0,6-1-247 0 0,0 2 0 0 0,1-1 0 0 0,-1 1 0 0 0,1-1 0 0 0,-1 1-1 0 0,1 1 1 0 0,0-1 0 0 0,-6 5 0 0 0,4-2-136 0 0,0 0 0 0 0,0 1 0 0 0,0 1 0 0 0,0-1 0 0 0,1 1 0 0 0,0 0 0 0 0,1 0 0 0 0,0 1 0 0 0,0 0 0 0 0,0-1-1 0 0,1 2 1 0 0,0-1 0 0 0,1 0 0 0 0,0 1 0 0 0,0 0 0 0 0,1 0 0 0 0,0 0 0 0 0,0 0 0 0 0,0 15 0 0 0,2-18-247 0 0,0 1 0 0 0,0 0 0 0 0,1-1 0 0 0,0 1 0 0 0,0-1 0 0 0,1 1 0 0 0,-1-1 0 0 0,2 0 1 0 0,-1 1-1 0 0,0-1 0 0 0,1 0 0 0 0,4 6 0 0 0,-3-7-10 0 0,-1-1 0 0 0,1 1-1 0 0,0-1 1 0 0,0 0 0 0 0,1 0 0 0 0,-1 0 0 0 0,1-1 0 0 0,-1 0 0 0 0,1 0-1 0 0,0 0 1 0 0,0 0 0 0 0,1-1 0 0 0,-1 0 0 0 0,0 0 0 0 0,10 2 0 0 0,-4-2-30 0 0,0-1 0 0 0,0 0 0 0 0,0 0 1 0 0,0-1-1 0 0,0 0 0 0 0,0-1 0 0 0,0-1 1 0 0,0 0-1 0 0,0 0 0 0 0,0-1 0 0 0,15-6 1 0 0,-19 7-25 0 0,0-1 0 0 0,-1 0 0 0 0,0 0 0 0 0,1-1 0 0 0,-1 0 0 0 0,0 0 0 0 0,-1 0 0 0 0,1-1 0 0 0,-1 1 0 0 0,0-1 0 0 0,0-1 0 0 0,-1 1 0 0 0,1-1 0 0 0,-1 0 0 0 0,0 0 0 0 0,-1 0 0 0 0,1 0 0 0 0,4-13 0 0 0,-7 14-17 0 0,-1-1 0 0 0,1 1 1 0 0,-1 0-1 0 0,0-1 0 0 0,0 1 0 0 0,0 0 0 0 0,-1-1 0 0 0,0 1 0 0 0,0 0 0 0 0,0 0 0 0 0,-1 0 0 0 0,1 0 0 0 0,-1 0 0 0 0,-5-9 1 0 0,-2-1-6 0 0,0 0 0 0 0,-1 1 0 0 0,-14-17 0 0 0,21 27 67 0 0,-1 0 1 0 0,0 0-1 0 0,0 0 0 0 0,0 1 1 0 0,-1-1-1 0 0,1 1 1 0 0,-1 0-1 0 0,0 0 1 0 0,0 1-1 0 0,0-1 0 0 0,0 1 1 0 0,0 0-1 0 0,-1 1 1 0 0,1-1-1 0 0,0 1 0 0 0,-1 0 1 0 0,1 0-1 0 0,-1 1 1 0 0,0 0-1 0 0,1 0 1 0 0,-1 0-1 0 0,1 0 0 0 0,-1 1 1 0 0,-7 2-1 0 0,3 0 15 0 0,1 0 0 0 0,-1 0-1 0 0,1 1 1 0 0,0 1 0 0 0,0 0 0 0 0,0 0-1 0 0,1 0 1 0 0,0 1 0 0 0,0 0 0 0 0,0 1-1 0 0,1 0 1 0 0,-12 14 0 0 0,13-14 37 0 0,0 1 0 0 0,1 0 0 0 0,-1 1 0 0 0,2 0 0 0 0,-1-1 0 0 0,1 1 0 0 0,1 1 0 0 0,0-1 0 0 0,0 0 0 0 0,-2 12-1 0 0,4-16-44 0 0,1-1-1 0 0,0 0 0 0 0,0 0 0 0 0,0 1 0 0 0,0-1 0 0 0,1 0 0 0 0,-1 1 0 0 0,1-1 0 0 0,0 0 0 0 0,0 0 0 0 0,1 0 1 0 0,-1 0-1 0 0,1 0 0 0 0,0 0 0 0 0,0 0 0 0 0,0-1 0 0 0,1 1 0 0 0,-1-1 0 0 0,1 1 0 0 0,0-1 0 0 0,0 0 0 0 0,0 0 0 0 0,0 0 1 0 0,0-1-1 0 0,6 5 0 0 0,-1-3-20 0 0,-1 0 1 0 0,1-1-1 0 0,0 0 1 0 0,0 0-1 0 0,0 0 1 0 0,0-1-1 0 0,1-1 1 0 0,-1 1 0 0 0,0-1-1 0 0,1 0 1 0 0,-1-1-1 0 0,1 0 1 0 0,-1-1-1 0 0,16-2 1 0 0,-9 0-91 0 0,1-1-1 0 0,-1 0 1 0 0,0-1 0 0 0,-1-1 0 0 0,1 0 0 0 0,-1-1 0 0 0,15-9 0 0 0,-23 12 8 0 0,0 0 0 0 0,-1 0 0 0 0,1-1 0 0 0,-1 1 1 0 0,0-1-1 0 0,0-1 0 0 0,0 1 0 0 0,-1-1 0 0 0,0 1 0 0 0,0-1 1 0 0,6-13-1 0 0,-8 14 55 0 0,0 0 0 0 0,-1 0 0 0 0,1 0 1 0 0,-1 0-1 0 0,-1 0 0 0 0,1 0 0 0 0,-1-1 0 0 0,0 1 0 0 0,0 0 0 0 0,0 0 1 0 0,-1-1-1 0 0,1 1 0 0 0,-1 0 0 0 0,-1 0 0 0 0,1 0 0 0 0,-4-8 0 0 0,2 5 42 0 0,-1 1 0 0 0,0 0 0 0 0,-5-7 0 0 0,9 13 14 0 0,-1-1-1 0 0,0 1 1 0 0,0 0-1 0 0,0-1 1 0 0,0 1-1 0 0,0 0 1 0 0,0 0 0 0 0,-1 0-1 0 0,1 0 1 0 0,0 0-1 0 0,0 0 1 0 0,-1 0-1 0 0,1 0 1 0 0,-1 0-1 0 0,1 1 1 0 0,-1-1 0 0 0,1 1-1 0 0,-1-1 1 0 0,1 1-1 0 0,-1-1 1 0 0,1 1-1 0 0,-3 0 1 0 0,3 0 14 0 0,-1 1 0 0 0,1-1 1 0 0,0 1-1 0 0,0-1 0 0 0,-1 1 0 0 0,1 0 1 0 0,0 0-1 0 0,0 0 0 0 0,0-1 0 0 0,0 1 1 0 0,0 0-1 0 0,0 0 0 0 0,0 0 0 0 0,0 0 1 0 0,1 1-1 0 0,-1-1 0 0 0,0 0 0 0 0,1 0 0 0 0,-1 0 1 0 0,0 1-1 0 0,1-1 0 0 0,-1 2 0 0 0,-7 33 378 0 0,7-29-351 0 0,0-1-31 0 0,1 0 1 0 0,-1 0-1 0 0,1 1 0 0 0,0-1 1 0 0,1 0-1 0 0,-1 0 0 0 0,1 0 0 0 0,1 0 1 0 0,-1 0-1 0 0,1 0 0 0 0,0 0 1 0 0,0-1-1 0 0,1 1 0 0 0,-1-1 0 0 0,1 1 1 0 0,1-1-1 0 0,-1 0 0 0 0,1 0 1 0 0,0 0-1 0 0,6 6 0 0 0,-2-4-48 0 0,1 0 0 0 0,-1 0 0 0 0,1-1 0 0 0,0-1 0 0 0,0 1 0 0 0,1-1-1 0 0,-1-1 1 0 0,1 0 0 0 0,0 0 0 0 0,1-1 0 0 0,10 2 0 0 0,-4-1-342 0 0,1-1 0 0 0,27 1-1 0 0,-37-4-386 0 0,-1 0 0 0 0,0-1 0 0 0,11-2 0 0 0,-13 2-358 0 0,0-1 0 0 0,0 1-1 0 0,0-1 1 0 0,0 0-1 0 0,7-5 1 0 0,-1-1-611 0 0</inkml:trace>
</inkml:ink>
</file>

<file path=ppt/ink/ink6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5.9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89 8 0 0,'1'5'10963'0'0,"7"15"-6628"0"0,38 58 1641 0 0,-37-59-5377 0 0,0 0-1 0 0,-2 0 1 0 0,0 1-1 0 0,6 31 1 0 0,-12-47-554 0 0,0 0 0 0 0,-1 0 0 0 0,0-1 0 0 0,1 1 0 0 0,-1 0 1 0 0,0 0-1 0 0,-2 5 0 0 0,2-9-43 0 0,0 0-1 0 0,0 0 1 0 0,0 0 0 0 0,0 0-1 0 0,0 0 1 0 0,0 0 0 0 0,0 0-1 0 0,0 0 1 0 0,0 1-1 0 0,0-1 1 0 0,0 0 0 0 0,-1 0-1 0 0,1 0 1 0 0,0 0 0 0 0,0 0-1 0 0,0 0 1 0 0,0 0 0 0 0,0 0-1 0 0,0 0 1 0 0,0 0 0 0 0,-1 0-1 0 0,1 0 1 0 0,0 0 0 0 0,0 0-1 0 0,0 0 1 0 0,0 0 0 0 0,0 0-1 0 0,0 0 1 0 0,0 0 0 0 0,-1 0-1 0 0,1 0 1 0 0,0 0 0 0 0,0 0-1 0 0,0 0 1 0 0,0 0 0 0 0,0 0-1 0 0,0 0 1 0 0,0-1 0 0 0,0 1-1 0 0,0 0 1 0 0,-1 0-1 0 0,1 0 1 0 0,0 0 0 0 0,0 0-1 0 0,0 0 1 0 0,0 0 0 0 0,0 0-1 0 0,0 0 1 0 0,0 0 0 0 0,0-1-1 0 0,0 1 1 0 0,-3-4 16 0 0,1-9-81 0 0,1 0-1 0 0,1 1 1 0 0,1-16 0 0 0,1-3 21 0 0,-2 7 17 0 0,1 0-1 0 0,2 1 1 0 0,0-1-1 0 0,2 1 1 0 0,0 0-1 0 0,11-27 1 0 0,-15 46 18 0 0,1 0 1 0 0,0 0 0 0 0,1 0 0 0 0,-1 0-1 0 0,0 0 1 0 0,1 0 0 0 0,0 1 0 0 0,0-1 0 0 0,0 1-1 0 0,1 0 1 0 0,-1 0 0 0 0,1 0 0 0 0,5-3-1 0 0,-5 4 5 0 0,-1 1 0 0 0,0-1 0 0 0,0 1-1 0 0,1 0 1 0 0,-1 0 0 0 0,1 0-1 0 0,-1 1 1 0 0,1-1 0 0 0,-1 1 0 0 0,1 0-1 0 0,0 0 1 0 0,-1 0 0 0 0,1 1 0 0 0,-1-1-1 0 0,1 1 1 0 0,-1 0 0 0 0,7 2-1 0 0,-5-1-3 0 0,1 0 0 0 0,-1 1 0 0 0,0 0 0 0 0,-1 0 0 0 0,1 0-1 0 0,0 1 1 0 0,-1-1 0 0 0,5 6 0 0 0,31 39 25 0 0,-4-5-67 0 0,21 10 57 0 0,38 42-2794 0 0,-81-84-4187 0 0,-9-9 4893 0 0</inkml:trace>
</inkml:ink>
</file>

<file path=ppt/ink/ink6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6.5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103 76 512 0 0,'-39'-3'4403'0'0,"-20"3"7341"0"0,55 0-10817 0 0,52-6 2755 0 0,-6 0-3231 0 0,107-14 530 0 0,-17 2-937 0 0,139-5-841 0 0,-241 23-327 0 0,-30 0 1104 0 0,0 0-1 0 0,0 0 1 0 0,0 0-1 0 0,0 0 1 0 0,0 0-1 0 0,0 1 1 0 0,0-1 0 0 0,0 0-1 0 0,0 0 1 0 0,0 0-1 0 0,-1 0 1 0 0,1 0-1 0 0,0 0 1 0 0,0 0-1 0 0,0 0 1 0 0,0 0 0 0 0,0 0-1 0 0,0 0 1 0 0,0 0-1 0 0,0 0 1 0 0,0 0-1 0 0,0 0 1 0 0,0 0-1 0 0,0 0 1 0 0,0 0 0 0 0,0 0-1 0 0,0 0 1 0 0,0 0-1 0 0,0 0 1 0 0,0 0-1 0 0,0 1 1 0 0,0-1 0 0 0,0 0-1 0 0,0 0 1 0 0,0 0-1 0 0,0 0 1 0 0,0 0-1 0 0,0 0 1 0 0,0 0-1 0 0,0 0 1 0 0,0 0 0 0 0,0 0-1 0 0,0 0 1 0 0,0 0-1 0 0,0 0 1 0 0,0 0-1 0 0,0 0 1 0 0,0 0-1 0 0,0 0 1 0 0,0 0 0 0 0,0 0-1 0 0,0 0 1 0 0,0 1-1 0 0,1-1 1 0 0,-1 0-1 0 0,0 0 1 0 0,0 0-1 0 0,0 0 1 0 0,0 0 0 0 0,0 0-1 0 0,0 0 1 0 0,0 0-1 0 0,0 0 1 0 0,0 0-1 0 0,0 0 1 0 0,0 0-1 0 0,0 0 1 0 0,0 0 0 0 0,0 0-1 0 0,-6 4-870 0 0,-9 2-376 0 0,-12 4-2268 0 0,-36 7-1 0 0,-10 3-1487 0 0,53-12 4100 0 0</inkml:trace>
</inkml:ink>
</file>

<file path=ppt/ink/ink6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6.8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25 8 0 0,'-1'11'8146'0'0,"7"-14"-1259"0"0,-1 0-5835 0 0,-1-1-116 0 0,0 1-312 0 0,0 0 0 0 0,0 0 0 0 0,0 1 0 0 0,0-1 0 0 0,1 1 0 0 0,-1 0 0 0 0,9-3 0 0 0,-11 5-434 0 0,0-1 0 0 0,0 0 0 0 0,0 1 0 0 0,0 0 0 0 0,0-1 0 0 0,0 1 0 0 0,4 0 0 0 0,-4 1-135 0 0,-1-1 0 0 0,0 0 0 0 0,0 1 1 0 0,0-1-1 0 0,0 1 0 0 0,0 0 0 0 0,0-1 0 0 0,0 1 0 0 0,0 0 0 0 0,0-1 1 0 0,0 1-1 0 0,0 0 0 0 0,0 0 0 0 0,-1 0 0 0 0,1 0 0 0 0,1 2 1 0 0,0 1 20 0 0,0 0 1 0 0,1 0 0 0 0,-1 1 0 0 0,-1-1 0 0 0,1 1 0 0 0,-1-1 0 0 0,0 1 0 0 0,0 0 0 0 0,1 7 0 0 0,-1 46 167 0 0,-1-40-108 0 0,-1 40 95 0 0,0-11-152 0 0,6 61 1 0 0,-4-103-79 0 0,0 1 0 0 0,1-1 0 0 0,-1 1 1 0 0,1-1-1 0 0,0 0 0 0 0,1 1 1 0 0,4 6-1 0 0,-7-10-69 0 0,1 0 1 0 0,0-1-1 0 0,0 1 1 0 0,1-1-1 0 0,-1 1 0 0 0,0-1 1 0 0,1 1-1 0 0,-1-1 1 0 0,0 0-1 0 0,1 0 0 0 0,0 1 1 0 0,-1-1-1 0 0,1 0 1 0 0,0 0-1 0 0,-1-1 0 0 0,1 1 1 0 0,0 0-1 0 0,0-1 1 0 0,0 1-1 0 0,0-1 0 0 0,-1 1 1 0 0,1-1-1 0 0,0 0 1 0 0,0 0-1 0 0,2 0 1 0 0,-3 0-118 0 0,0 0 1 0 0,0-1-1 0 0,0 1 1 0 0,0-1 0 0 0,0 1-1 0 0,0-1 1 0 0,0 1-1 0 0,-1-1 1 0 0,1 1 0 0 0,0-1-1 0 0,0 0 1 0 0,-1 1-1 0 0,1-1 1 0 0,0 0 0 0 0,-1 0-1 0 0,1 1 1 0 0,0-1-1 0 0,-1 0 1 0 0,1 0 0 0 0,-1 0-1 0 0,0 0 1 0 0,1 0-1 0 0,0-2 1 0 0,-1 1-725 0 0,1 0 0 0 0,-1-1-1 0 0,1 1 1 0 0,-1-1 0 0 0,0 1 0 0 0,0 0 0 0 0,0-1 0 0 0,0-4-1 0 0,-3-1-982 0 0</inkml:trace>
</inkml:ink>
</file>

<file path=ppt/ink/ink6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7.05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48 1656 0 0,'-36'16'11387'0'0,"36"-16"-11314"0"0,1 0 1 0 0,-1 0-1 0 0,0 0 1 0 0,0 0-1 0 0,0 0 0 0 0,1 0 1 0 0,-1 0-1 0 0,0 0 1 0 0,0 0-1 0 0,0 0 1 0 0,0 0-1 0 0,1 0 1 0 0,-1 0-1 0 0,0 0 0 0 0,0 0 1 0 0,0 1-1 0 0,0-1 1 0 0,1 0-1 0 0,-1 0 1 0 0,0 0-1 0 0,0 0 1 0 0,0 0-1 0 0,0 0 0 0 0,1 0 1 0 0,-1 0-1 0 0,0 1 1 0 0,0-1-1 0 0,0 0 1 0 0,0 0-1 0 0,0 0 1 0 0,0 0-1 0 0,0 1 1 0 0,0-1-1 0 0,1 0 0 0 0,-1 0 1 0 0,0 0-1 0 0,0 0 1 0 0,0 1-1 0 0,0-1 1 0 0,0 0-1 0 0,0 0 1 0 0,0 0-1 0 0,0 0 0 0 0,0 1 1 0 0,0-1-1 0 0,0 0 1 0 0,0 0-1 0 0,0 0 1 0 0,0 1-1 0 0,0-1 1 0 0,0 0-1 0 0,-1 0 0 0 0,1 0 1 0 0,0 0-1 0 0,0 0 1 0 0,0 1-1 0 0,0-1 1 0 0,0 0-1 0 0,0 0 1 0 0,0 0-1 0 0,0 0 0 0 0,-1 0 1 0 0,1 1-1 0 0,0-1 1 0 0,0 0-1 0 0,0 0 1 0 0,0 0-1 0 0,-1 0 1 0 0,1 0-1 0 0,14 3 1208 0 0,45-2 707 0 0,93-8-1 0 0,239-35-1878 0 0,-224 19-4329 0 0,-152 21 1859 0 0,-3 0-108 0 0</inkml:trace>
</inkml:ink>
</file>

<file path=ppt/ink/ink6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7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8 8 0 0,'-3'-8'16720'0'0,"4"11"-16218"0"0,1-1 0 0 0,0 0 0 0 0,-1 0-1 0 0,1 1 1 0 0,-1-1 0 0 0,0 1 0 0 0,0-1 0 0 0,0 1 0 0 0,1 5 0 0 0,0-3-50 0 0,17 57 1385 0 0,19 107-1 0 0,1 3-1329 0 0,-37-164-597 0 0,0 0 0 0 0,1-1 1 0 0,0 1-1 0 0,1-1 0 0 0,0 0 0 0 0,0 0 1 0 0,0 0-1 0 0,1-1 0 0 0,5 7 0 0 0,-10-13 35 0 0,0 0-1 0 0,1 1 1 0 0,-1-1-1 0 0,0 0 0 0 0,0 0 1 0 0,0 0-1 0 0,1 1 0 0 0,-1-1 1 0 0,0 0-1 0 0,0 0 1 0 0,0 0-1 0 0,1 0 0 0 0,-1 0 1 0 0,0 0-1 0 0,0 1 1 0 0,1-1-1 0 0,-1 0 0 0 0,0 0 1 0 0,0 0-1 0 0,1 0 0 0 0,-1 0 1 0 0,0 0-1 0 0,1 0 1 0 0,-1 0-1 0 0,0 0 0 0 0,0 0 1 0 0,1 0-1 0 0,-1 0 0 0 0,0 0 1 0 0,0 0-1 0 0,1-1 1 0 0,-1 1-1 0 0,0 0 0 0 0,0 0 1 0 0,1 0-1 0 0,-1 0 0 0 0,6-11-2507 0 0,-2-15-6360 0 0,-3 17 4844 0 0</inkml:trace>
</inkml:ink>
</file>

<file path=ppt/ink/ink6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7.8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63 222 1912 0 0,'-5'-8'2708'0'0,"0"0"0"0"0,0 1 0 0 0,-7-8 0 0 0,8 11-1918 0 0,0-1 0 0 0,1 1 0 0 0,-1 0 0 0 0,1-1 0 0 0,0 0 0 0 0,0 0 0 0 0,1 0 0 0 0,-1 0 0 0 0,1 0 0 0 0,-2-11 0 0 0,4 14-715 0 0,0-1 0 0 0,0 1 0 0 0,1-1-1 0 0,-1 1 1 0 0,1 0 0 0 0,-1-1 0 0 0,1 1 0 0 0,0 0 0 0 0,0-1 0 0 0,0 1-1 0 0,0 0 1 0 0,1 0 0 0 0,-1 0 0 0 0,1 0 0 0 0,-1 0 0 0 0,1 0 0 0 0,0 0 0 0 0,3-2-1 0 0,2-3-4 0 0,1 1 0 0 0,1-1 0 0 0,9-4 0 0 0,-5 4-56 0 0,1 0 0 0 0,0 1 0 0 0,0 1 0 0 0,0 0 0 0 0,0 1 0 0 0,1 1 0 0 0,29-3 0 0 0,-23 4-29 0 0,-1 2 0 0 0,1 0 0 0 0,0 1 0 0 0,-1 1 0 0 0,26 7 0 0 0,-38-8 2 0 0,-1 1 0 0 0,0 1-1 0 0,0-1 1 0 0,0 1 0 0 0,-1 1-1 0 0,1-1 1 0 0,-1 1 0 0 0,0 0-1 0 0,0 0 1 0 0,0 1 0 0 0,0 0-1 0 0,8 9 1 0 0,-11-10 13 0 0,-1-1 1 0 0,1 1-1 0 0,-1 0 0 0 0,0 0 1 0 0,0 0-1 0 0,0 0 0 0 0,0 0 1 0 0,-1 0-1 0 0,1 1 0 0 0,-1-1 1 0 0,-1 0-1 0 0,1 1 1 0 0,0-1-1 0 0,-1 0 0 0 0,0 1 1 0 0,0-1-1 0 0,0 1 0 0 0,-1-1 1 0 0,1 1-1 0 0,-1-1 0 0 0,0 0 1 0 0,-3 6-1 0 0,0 2 18 0 0,-1 0-1 0 0,-1-1 1 0 0,0 0 0 0 0,-1 0-1 0 0,0-1 1 0 0,0 0 0 0 0,-1 0 0 0 0,-1-1-1 0 0,-9 10 1 0 0,0-3 29 0 0,-1-1 1 0 0,0-1-1 0 0,-39 21 1 0 0,20-13 72 0 0,24-13-168 0 0,0-1-1 0 0,0 0 1 0 0,-20 7-1 0 0,33-15 6 0 0,0 1-1 0 0,1-1 1 0 0,-1 0 0 0 0,0 0-1 0 0,1 0 1 0 0,-1 0-1 0 0,0 1 1 0 0,0-1 0 0 0,1 0-1 0 0,-1 0 1 0 0,0 0-1 0 0,1 0 1 0 0,-1-1 0 0 0,0 1-1 0 0,1 0 1 0 0,-1 0-1 0 0,0 0 1 0 0,0-1 0 0 0,0 1-49 0 0,1 0 1 0 0,0-1 0 0 0,-1 1 0 0 0,1 0 0 0 0,0-1 0 0 0,0 1 0 0 0,-1 0-1 0 0,1-1 1 0 0,0 1 0 0 0,0-1 0 0 0,0 1 0 0 0,-1 0 0 0 0,1-1 0 0 0,0 1-1 0 0,0-1 1 0 0,0 1 0 0 0,0-1 0 0 0,0 1 0 0 0,0-1 0 0 0,0 1 0 0 0,0-1 0 0 0,0-2-436 0 0,1 1 1 0 0,-1-1 0 0 0,1 0 0 0 0,0 1 0 0 0,-1-1 0 0 0,1 1 0 0 0,1-1 0 0 0,0-2 0 0 0,7-9-1937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0 139 2280 0 0,'24'-30'9201'0'0,"-18"25"-8823"0"0,0 0 0 0 0,0 0 0 0 0,0 1 0 0 0,1-1 1 0 0,7-3-1 0 0,7-3 74 0 0,0 1 1 0 0,1 0 0 0 0,0 2 0 0 0,0 0-1 0 0,1 2 1 0 0,0 0 0 0 0,26-2 0 0 0,-33 6-580 0 0,24-3 339 0 0,1 2 0 0 0,72 4-1 0 0,-99 1-531 0 0,0 0 0 0 0,-1 1-1 0 0,1 0 1 0 0,23 10 0 0 0,-28-9-315 0 0,0 0 0 0 0,-1 0 1 0 0,0 1-1 0 0,0 1 0 0 0,0-1 0 0 0,-1 1 1 0 0,1 1-1 0 0,5 7 0 0 0,1 2-593 0 0</inkml:trace>
</inkml:ink>
</file>

<file path=ppt/ink/ink6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08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84 178 2216 0 0,'-22'-21'9671'0'0,"-15"-7"-1600"0"0,35 26-7742 0 0,1 1 0 0 0,-1 0-1 0 0,1 0 1 0 0,-1 0 0 0 0,1 1 0 0 0,-1-1 0 0 0,1 0 0 0 0,-1 1 0 0 0,-2-2 0 0 0,-1 6 1325 0 0,3 7-891 0 0,4 19-338 0 0,1 1 0 0 0,2 0 0 0 0,11 38 0 0 0,3 22-3 0 0,-12-51-285 0 0,6 43-7 0 0,-12-69-109 0 0,0-1-1 0 0,-1 0 1 0 0,-1 1 0 0 0,-2 16 0 0 0,2-27-17 0 0,1-1 0 0 0,-1 1 0 0 0,0-1 0 0 0,0 1 0 0 0,0-1 0 0 0,-2 5 0 0 0,2-6-4 0 0,1-1 0 0 0,-1 1 1 0 0,1 0-1 0 0,-1 0 1 0 0,1-1-1 0 0,-1 1 0 0 0,0 0 1 0 0,0-1-1 0 0,1 1 0 0 0,-1-1 1 0 0,0 1-1 0 0,0-1 0 0 0,0 1 1 0 0,1-1-1 0 0,-1 1 1 0 0,0-1-1 0 0,0 0 0 0 0,0 1 1 0 0,0-1-1 0 0,0 0 0 0 0,-2 0 1 0 0,3 0-6 0 0,0-1 0 0 0,-1 1 0 0 0,1-1-1 0 0,-1 1 1 0 0,1-1 0 0 0,0 1 0 0 0,-1-1 0 0 0,1 1 0 0 0,0-1 0 0 0,0 1 0 0 0,-1-1 0 0 0,1 1 0 0 0,0-1 0 0 0,0 0 0 0 0,0 1 0 0 0,0-1 0 0 0,0 1 0 0 0,0-1 0 0 0,0 0 0 0 0,0 1 0 0 0,0-2 0 0 0,0-15-30 0 0,4-15-45 0 0,2-1-1 0 0,10-30 1 0 0,-2 8 21 0 0,14-90-57 0 0,8-30 42 0 0,-33 162 75 0 0,1 1 0 0 0,0 0 0 0 0,1 0 0 0 0,1 0 0 0 0,9-15 0 0 0,-15 27 1 0 0,1 0-1 0 0,-1-1 0 0 0,0 1 1 0 0,0 0-1 0 0,0 0 0 0 0,0-1 1 0 0,1 1-1 0 0,-1 0 0 0 0,0 0 1 0 0,0-1-1 0 0,0 1 0 0 0,1 0 1 0 0,-1 0-1 0 0,0 0 0 0 0,0 0 1 0 0,1-1-1 0 0,-1 1 0 0 0,0 0 1 0 0,0 0-1 0 0,1 0 0 0 0,-1 0 1 0 0,0 0-1 0 0,1 0 0 0 0,-1 0 1 0 0,0 0-1 0 0,1 0 1 0 0,-1 0-1 0 0,0 0 0 0 0,0 0 1 0 0,1 0-1 0 0,-1 0 0 0 0,0 0 1 0 0,1 0-1 0 0,-1 0 0 0 0,0 0 1 0 0,1 0-1 0 0,-1 0 0 0 0,0 0 1 0 0,0 1-1 0 0,1-1 0 0 0,-1 0 1 0 0,0 0-1 0 0,0 0 0 0 0,1 0 1 0 0,-1 1-1 0 0,0-1 0 0 0,0 0 1 0 0,0 0-1 0 0,1 1 0 0 0,-1-1 1 0 0,0 0-1 0 0,0 0 0 0 0,0 1 1 0 0,0-1-1 0 0,0 0 0 0 0,0 0 1 0 0,1 1-1 0 0,-1-1 0 0 0,0 0 1 0 0,0 1-1 0 0,0-1 1 0 0,8 25 18 0 0,-6-19-8 0 0,30 107 217 0 0,18 122 0 0 0,-32-143-99 0 0,-6-47-56 0 0,-11-41-68 0 0,1-1 0 0 0,-1 1 0 0 0,1-1-1 0 0,0 0 1 0 0,0 0 0 0 0,0 0 0 0 0,0 0 0 0 0,1 0 0 0 0,-1 0 0 0 0,5 4 0 0 0,-6-7-7 0 0,-1 0-1 0 0,1 0 1 0 0,-1 1-1 0 0,1-1 1 0 0,0 0-1 0 0,-1 0 1 0 0,1 0-1 0 0,0 0 1 0 0,-1 0-1 0 0,1 0 1 0 0,0 0-1 0 0,-1 0 1 0 0,1 0-1 0 0,0 0 1 0 0,-1 0 0 0 0,1 0-1 0 0,0 0 1 0 0,-1-1-1 0 0,1 1 1 0 0,0 0-1 0 0,-1 0 1 0 0,1-1-1 0 0,-1 1 1 0 0,1 0-1 0 0,-1-1 1 0 0,1 1-1 0 0,-1-1 1 0 0,1 1-1 0 0,-1-1 1 0 0,1 1-1 0 0,-1-1 1 0 0,1 1-1 0 0,-1-1 1 0 0,1 0 0 0 0,15-24-82 0 0,-14 21 69 0 0,11-20-178 0 0,-1 0 0 0 0,12-39 0 0 0,11-53-352 0 0,-22 67 265 0 0,33-79-1 0 0,-43 121 282 0 0,1-1 1 0 0,0 0-1 0 0,0 1 0 0 0,1 0 1 0 0,0 0-1 0 0,0 0 0 0 0,0 0 0 0 0,1 1 1 0 0,0 0-1 0 0,9-6 0 0 0,-14 11 3 0 0,0 0 1 0 0,-1 1-1 0 0,1-1 0 0 0,0 1 0 0 0,0-1 0 0 0,0 1 0 0 0,0 0 0 0 0,0-1 0 0 0,0 1 0 0 0,0 0 0 0 0,0-1 0 0 0,0 1 0 0 0,0 0 0 0 0,0 0 1 0 0,0 0-1 0 0,0 0 0 0 0,0 0 0 0 0,1 0 0 0 0,-1 0 0 0 0,0 1 0 0 0,0-1 0 0 0,1 1 0 0 0,-1-1 9 0 0,1 1-1 0 0,-1 0 1 0 0,0 0-1 0 0,0 0 0 0 0,0 0 1 0 0,1 0-1 0 0,-1 0 1 0 0,0 1-1 0 0,0-1 1 0 0,-1 0-1 0 0,1 1 1 0 0,0-1-1 0 0,1 2 0 0 0,1 6 60 0 0,0 0 0 0 0,-1-1 0 0 0,1 1 0 0 0,0 10 0 0 0,-3-15-52 0 0,15 88 327 0 0,43 203 223 0 0,-54-283-568 0 0,0 0 0 0 0,1 0 0 0 0,0-1 0 0 0,1 1 0 0 0,1-1 0 0 0,-1-1 0 0 0,14 17 1 0 0,-16-23-66 0 0,0 0 0 0 0,0 0 0 0 0,1 0 0 0 0,-1 0-1 0 0,1-1 1 0 0,0 0 0 0 0,0 0 0 0 0,7 4 0 0 0,-8-6-93 0 0,0 0 0 0 0,-1 0 0 0 0,1 0-1 0 0,0 0 1 0 0,0 0 0 0 0,-1-1 0 0 0,1 0-1 0 0,0 0 1 0 0,0 0 0 0 0,0 0 0 0 0,0 0-1 0 0,-1-1 1 0 0,8-2 0 0 0,-7 2-477 0 0,0-1 0 0 0,0 0-1 0 0,-1 0 1 0 0,1 0 0 0 0,0-1 0 0 0,-1 1 0 0 0,0-1 0 0 0,1 0 0 0 0,4-6-1 0 0,5-5-1164 0 0</inkml:trace>
</inkml:ink>
</file>

<file path=ppt/ink/ink6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4.7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22 150 512 0 0,'4'-28'2942'0'0,"0"-34"1"0"0,-3 2 6003 0 0,-10 97-6240 0 0,2 94-992 0 0,3-43-1241 0 0,-3 143 805 0 0,4-110-1074 0 0,3-97-237 0 0,3 45 0 0 0,-2-63-80 0 0,-1-1 0 0 0,2 1 0 0 0,-1 0 0 0 0,0-1 0 0 0,1 1 0 0 0,0-1-1 0 0,0 0 1 0 0,1 1 0 0 0,-1-1 0 0 0,1 0 0 0 0,1-1 0 0 0,-1 1-1 0 0,7 8 1 0 0,-8-12-160 0 0,-1 0 0 0 0,1 0 0 0 0,-1 0-1 0 0,1-1 1 0 0,-1 1 0 0 0,1 0 0 0 0,0-1-1 0 0,-1 1 1 0 0,1-1 0 0 0,0 1 0 0 0,0-1-1 0 0,-1 0 1 0 0,1 0 0 0 0,0 1 0 0 0,0-1-1 0 0,0 0 1 0 0,-1-1 0 0 0,1 1 0 0 0,0 0 0 0 0,0-1-1 0 0,-1 1 1 0 0,1-1 0 0 0,0 1 0 0 0,-1-1-1 0 0,3-1 1 0 0,7-4-1833 0 0</inkml:trace>
</inkml:ink>
</file>

<file path=ppt/ink/ink6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5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87 1416 0 0,'-39'0'10923'0'0,"52"-2"-8219"0"0,7 1-2533 0 0,-1-2 0 0 0,1 0-1 0 0,23-7 1 0 0,-18 4-184 0 0,160-32-557 0 0,-61 17-4403 0 0,-109 19 3424 0 0,-1 2-455 0 0</inkml:trace>
</inkml:ink>
</file>

<file path=ppt/ink/ink6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5.4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45 528 0 0,'-6'0'1485'0'0,"-1"0"-1"0"0,0 0 1 0 0,0 1 0 0 0,0 0 0 0 0,0 0-1 0 0,1 1 1 0 0,-12 3 0 0 0,16-4-1318 0 0,0 0-1 0 0,0 0 1 0 0,1 0 0 0 0,-1 1 0 0 0,0-1 0 0 0,0 0 0 0 0,1 1 0 0 0,-1-1 0 0 0,1 1-1 0 0,0 0 1 0 0,-1-1 0 0 0,1 1 0 0 0,0 0 0 0 0,0 0 0 0 0,0 0 0 0 0,0 0 0 0 0,0 0-1 0 0,0 0 1 0 0,1 0 0 0 0,-1 0 0 0 0,1 0 0 0 0,-1 0 0 0 0,1 0 0 0 0,0 0 0 0 0,0 0-1 0 0,0 1 1 0 0,0-1 0 0 0,1 3 0 0 0,-1-1-118 0 0,1 0 0 0 0,0 0 1 0 0,0 0-1 0 0,0 0 0 0 0,0 0 0 0 0,1 0 0 0 0,-1 0 1 0 0,1 0-1 0 0,0-1 0 0 0,0 1 0 0 0,1-1 0 0 0,-1 1 0 0 0,1-1 1 0 0,-1 0-1 0 0,1 0 0 0 0,0 0 0 0 0,0-1 0 0 0,1 1 1 0 0,-1-1-1 0 0,0 1 0 0 0,1-1 0 0 0,0 0 0 0 0,-1 0 1 0 0,1-1-1 0 0,0 1 0 0 0,4 0 0 0 0,0 1-51 0 0,0-1 0 0 0,0-1 0 0 0,0 0 0 0 0,0 0 0 0 0,0 0 0 0 0,0-1 0 0 0,0 0 0 0 0,0-1 0 0 0,0 1 0 0 0,0-2 0 0 0,0 1 0 0 0,12-5 0 0 0,-2 0-61 0 0,31-18 0 0 0,-43 21 42 0 0,0-1 0 0 0,0 0 0 0 0,0-1 0 0 0,0 1-1 0 0,-1-1 1 0 0,0-1 0 0 0,9-10 0 0 0,-13 15 15 0 0,0-1 1 0 0,0 1-1 0 0,0-1 0 0 0,0 1 1 0 0,0-1-1 0 0,-1 1 0 0 0,1-1 1 0 0,-1 0-1 0 0,1 1 1 0 0,-1-1-1 0 0,0 0 0 0 0,0 1 1 0 0,0-1-1 0 0,0 0 0 0 0,0 1 1 0 0,0-1-1 0 0,0 0 1 0 0,0 1-1 0 0,-1-3 0 0 0,0 1 9 0 0,0 0-1 0 0,-1 0 0 0 0,1 1 1 0 0,0-1-1 0 0,-1 0 0 0 0,0 1 1 0 0,0-1-1 0 0,0 1 0 0 0,-4-5 1 0 0,-1 1 5 0 0,0 1 0 0 0,-1-1 1 0 0,0 1-1 0 0,0 1 0 0 0,0 0 1 0 0,-10-5-1 0 0,10 7 8 0 0,0 0 1 0 0,0 0-1 0 0,0 1 0 0 0,0-1 0 0 0,0 2 0 0 0,-1-1 1 0 0,1 1-1 0 0,0 1 0 0 0,0-1 0 0 0,-1 1 0 0 0,1 1 1 0 0,0 0-1 0 0,0 0 0 0 0,0 0 0 0 0,0 1 0 0 0,1 0 1 0 0,-1 1-1 0 0,1 0 0 0 0,-11 6 0 0 0,10-4 66 0 0,0-1-1 0 0,0 1 0 0 0,1 1 0 0 0,0-1 1 0 0,0 1-1 0 0,0 0 0 0 0,1 1 0 0 0,0 0 1 0 0,0 0-1 0 0,1 0 0 0 0,0 0 1 0 0,1 1-1 0 0,0 0 0 0 0,0 0 0 0 0,1 0 1 0 0,-3 12-1 0 0,5-14-65 0 0,0 1 0 0 0,1 0 1 0 0,0-1-1 0 0,0 1 0 0 0,1 0 0 0 0,0-1 0 0 0,0 1 1 0 0,1-1-1 0 0,0 1 0 0 0,0-1 0 0 0,1 0 0 0 0,0 0 1 0 0,0 0-1 0 0,0 0 0 0 0,8 10 0 0 0,-6-10-41 0 0,0 0-1 0 0,0 0 1 0 0,1-1 0 0 0,0 1-1 0 0,1-1 1 0 0,-1 0 0 0 0,1-1-1 0 0,0 0 1 0 0,1 0-1 0 0,-1 0 1 0 0,1-1 0 0 0,0 0-1 0 0,10 3 1 0 0,-7-3-451 0 0,1-2 0 0 0,0 1 0 0 0,-1-1 0 0 0,22 0 0 0 0,-21-2-1661 0 0,-1 0 1 0 0,20-5-1 0 0,-11 1-1270 0 0</inkml:trace>
</inkml:ink>
</file>

<file path=ppt/ink/ink6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5.8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43 168 1408 0 0,'-3'2'488'0'0,"-1"0"0"0"0,1 0 0 0 0,1 1-1 0 0,-1-1 1 0 0,0 1 0 0 0,1-1-1 0 0,-1 1 1 0 0,1 0 0 0 0,0 0 0 0 0,0 0-1 0 0,0 0 1 0 0,0 0 0 0 0,0 1 0 0 0,1-1-1 0 0,-1 0 1 0 0,1 1 0 0 0,0 0 0 0 0,0-1-1 0 0,0 1 1 0 0,1-1 0 0 0,-1 1-1 0 0,1 0 1 0 0,0-1 0 0 0,0 1 0 0 0,0 0-1 0 0,2 6 1 0 0,-2-7-359 0 0,1 1 0 0 0,-1-1 0 0 0,1 1 0 0 0,0-1 0 0 0,0 0 0 0 0,0 1 0 0 0,1-1 0 0 0,-1 0 0 0 0,1 0 0 0 0,0 0 0 0 0,0 0 0 0 0,0 0 0 0 0,0-1 0 0 0,0 1 0 0 0,1 0 0 0 0,-1-1 0 0 0,1 0 0 0 0,0 1 0 0 0,-1-1 0 0 0,1 0-1 0 0,0 0 1 0 0,0-1 0 0 0,1 1 0 0 0,-1-1 0 0 0,0 0 0 0 0,0 1 0 0 0,1-1 0 0 0,4 0 0 0 0,-8 0-102 0 0,1-1 0 0 0,0 0 0 0 0,0 0 1 0 0,0 0-1 0 0,0 0 0 0 0,0 0 0 0 0,0 0 0 0 0,0 0 0 0 0,0 0 0 0 0,0 0 0 0 0,0 0 0 0 0,0-1 0 0 0,0 1 0 0 0,0 0 0 0 0,0-1 0 0 0,0 1 0 0 0,-1 0 0 0 0,1-1 0 0 0,0 1 1 0 0,1-2-1 0 0,-2 2-15 0 0,1-1 0 0 0,-1 0 0 0 0,0 1 0 0 0,1-1 0 0 0,-1 0 0 0 0,0 0 1 0 0,0 1-1 0 0,0-1 0 0 0,0 0 0 0 0,0 0 0 0 0,0 1 0 0 0,0-1 0 0 0,0 0 0 0 0,0 0 1 0 0,0 1-1 0 0,0-1 0 0 0,0 0 0 0 0,0 0 0 0 0,0 1 0 0 0,-1-2 0 0 0,-2-5 33 0 0,0 0-1 0 0,-1 0 1 0 0,0 0-1 0 0,-5-7 0 0 0,3 4 132 0 0,-4-6-20 0 0,-9-24 1 0 0,16 34-114 0 0,1-1 0 0 0,0 0 0 0 0,0 0 0 0 0,1 0 0 0 0,0 0 0 0 0,0-13 0 0 0,0 13-40 0 0,2 0-1 0 0,-1 0 0 0 0,1 0 1 0 0,0 0-1 0 0,1 0 1 0 0,-1 0-1 0 0,1 0 0 0 0,5-11 1 0 0,-5 15-7 0 0,0-1 1 0 0,1 0-1 0 0,-1 1 1 0 0,1 0-1 0 0,-1 0 1 0 0,1 0-1 0 0,0 0 0 0 0,0 0 1 0 0,1 0-1 0 0,-1 1 1 0 0,1-1-1 0 0,-1 1 1 0 0,1 0-1 0 0,0 0 1 0 0,-1 0-1 0 0,6-1 1 0 0,11-2-82 0 0,1 0 0 0 0,-1 1 0 0 0,1 1 0 0 0,0 1 0 0 0,0 1 0 0 0,0 1 0 0 0,0 1 0 0 0,0 1 0 0 0,21 4 0 0 0,-34-5-197 0 0,-1 1 0 0 0,1 0 0 0 0,8 3 0 0 0,2 6-2308 0 0,-17-10 2065 0 0,0-1 0 0 0,-1 1 0 0 0,1 0 0 0 0,0 0 0 0 0,0 0 0 0 0,0 0 0 0 0,-1 0 1 0 0,1 0-1 0 0,0 0 0 0 0,-1 1 0 0 0,1-1 0 0 0,0 2 0 0 0,-1 3-2916 0 0</inkml:trace>
</inkml:ink>
</file>

<file path=ppt/ink/ink6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6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91 38 2232 0 0,'-3'-2'1535'0'0,"-1"1"-1"0"0,1-1 0 0 0,-1 1 0 0 0,0 0 0 0 0,-7-1 1 0 0,8 2-897 0 0,0-1 0 0 0,0 1 0 0 0,0 0 0 0 0,1 1 0 0 0,-1-1 0 0 0,0 0 0 0 0,-5 2 0 0 0,6-1-452 0 0,0 0 1 0 0,0-1-1 0 0,0 1 0 0 0,1 0 0 0 0,-1 0 1 0 0,0 1-1 0 0,0-1 0 0 0,1 0 0 0 0,-1 0 1 0 0,1 1-1 0 0,-1-1 0 0 0,1 1 0 0 0,0-1 1 0 0,0 1-1 0 0,-1 0 0 0 0,1 0 0 0 0,0-1 1 0 0,0 1-1 0 0,1 0 0 0 0,-1 0 0 0 0,0 0 1 0 0,1 0-1 0 0,-1 0 0 0 0,1 0 0 0 0,-1 4 1 0 0,0 2 54 0 0,1 1 0 0 0,0 0 0 0 0,1-1 1 0 0,0 1-1 0 0,0-1 0 0 0,1 1 1 0 0,4 13-1 0 0,4 5 80 0 0,13 24-1 0 0,-10-25-97 0 0,-8-13-157 0 0,-4-10-34 0 0,0 1 1 0 0,1-1-1 0 0,-1 1 1 0 0,1-1-1 0 0,0 1 0 0 0,3 3 1 0 0,-4-6 16 0 0,-1-1-13 0 0,0-7-19 0 0,1 1 1 0 0,0 0-1 0 0,0-1 0 0 0,0 1 0 0 0,1 0 0 0 0,0 0 1 0 0,1 0-1 0 0,4-9 0 0 0,-1 0-32 0 0,4-9-8 0 0,-2 3 10 0 0,1 1 1 0 0,1 0-1 0 0,1 0 0 0 0,25-36 1 0 0,-33 53 9 0 0,0 0 1 0 0,1 0 0 0 0,-1 0 0 0 0,0 0 0 0 0,1 0-1 0 0,0 0 1 0 0,0 1 0 0 0,0 0 0 0 0,0 0 0 0 0,4-2-1 0 0,-6 3 2 0 0,0 1-1 0 0,0-1 0 0 0,0 1 1 0 0,0 0-1 0 0,0-1 0 0 0,0 1 1 0 0,0 0-1 0 0,0 0 0 0 0,0 0 0 0 0,0 1 1 0 0,0-1-1 0 0,-1 0 0 0 0,1 1 1 0 0,0-1-1 0 0,0 1 0 0 0,0-1 1 0 0,0 1-1 0 0,0 0 0 0 0,-1 0 0 0 0,1 0 1 0 0,0 0-1 0 0,-1 0 0 0 0,1 0 1 0 0,2 3-1 0 0,1 2 7 0 0,0 1 0 0 0,0-1 1 0 0,0 1-1 0 0,-1 0 0 0 0,1 0 0 0 0,-2 0 1 0 0,1 1-1 0 0,-1-1 0 0 0,0 1 1 0 0,3 15-1 0 0,-3-3 40 0 0,0 0 0 0 0,-1 0-1 0 0,-1 24 1 0 0,0-33 24 0 0,-2 0-1 0 0,0 0 0 0 0,0 0 0 0 0,-3 13 1 0 0,10-39-55 0 0,2 0 1 0 0,0 0 0 0 0,13-18-1 0 0,17-32-128 0 0,-29 46 72 0 0,29-55-50 0 0,-34 67 82 0 0,1 0 1 0 0,-1 0 0 0 0,1 1 0 0 0,1 0-1 0 0,-1 0 1 0 0,1 0 0 0 0,12-9 0 0 0,-17 14 12 0 0,1 0-1 0 0,-1 0 1 0 0,1 0 0 0 0,-1 0 0 0 0,1 1 0 0 0,-1-1 0 0 0,1 0 0 0 0,-1 1-1 0 0,1-1 1 0 0,0 1 0 0 0,-1-1 0 0 0,1 1 0 0 0,0 0 0 0 0,0 0 0 0 0,-1 0-1 0 0,1 0 1 0 0,0 0 0 0 0,0 0 0 0 0,-1 0 0 0 0,3 1 0 0 0,-2 0-1 0 0,0 0 1 0 0,-1 0-1 0 0,1 0 1 0 0,-1 0 0 0 0,1 0-1 0 0,-1 1 1 0 0,0-1-1 0 0,1 0 1 0 0,-1 1-1 0 0,0-1 1 0 0,0 1 0 0 0,0-1-1 0 0,0 1 1 0 0,0-1-1 0 0,1 4 1 0 0,1 5 11 0 0,0 0 0 0 0,0 0-1 0 0,-1 0 1 0 0,-1 0 0 0 0,1 14 0 0 0,-1 16 36 0 0,-1-28-41 0 0,0 0 0 0 0,0-1-1 0 0,1 1 1 0 0,1 0 0 0 0,3 13-1 0 0,-4-24-9 0 0,-1 1 0 0 0,1-1 0 0 0,-1 1-1 0 0,1-1 1 0 0,0 1 0 0 0,-1-1 0 0 0,1 1-1 0 0,0-1 1 0 0,0 0 0 0 0,0 1 0 0 0,0-1 0 0 0,0 0-1 0 0,0 0 1 0 0,1 0 0 0 0,-1 0 0 0 0,0 0-1 0 0,0 0 1 0 0,1 0 0 0 0,-1 0 0 0 0,1-1-1 0 0,1 2 1 0 0,0-2-11 0 0,-1 1 0 0 0,0-1 0 0 0,1 0 1 0 0,-1 0-1 0 0,0 0 0 0 0,0-1 0 0 0,1 1 0 0 0,-1 0 0 0 0,0-1 0 0 0,1 1 0 0 0,-1-1 0 0 0,0 0 0 0 0,3-1 0 0 0,4-3-504 0 0,-1 0 0 0 0,1 0 0 0 0,-1-1 0 0 0,0 0-1 0 0,12-12 1 0 0,3-3-2873 0 0,-6 7-2056 0 0,-10 8 2179 0 0</inkml:trace>
</inkml:ink>
</file>

<file path=ppt/ink/ink6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6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68 4 2513 0 0,'-1'0'825'0'0,"-1"-1"674"0"0,-1 0-1 0 0,1 1 0 0 0,0-1 1 0 0,-1 1-1 0 0,1 0 0 0 0,-1 0 1 0 0,-2 0-1 0 0,3 0-1225 0 0,1 0 1 0 0,0 1-1 0 0,0-1 1 0 0,0 1-1 0 0,0 0 1 0 0,0-1-1 0 0,0 1 0 0 0,0 0 1 0 0,0-1-1 0 0,0 1 1 0 0,0 0-1 0 0,1 0 1 0 0,-1 0-1 0 0,0 0 1 0 0,0 0-1 0 0,1 0 1 0 0,-2 1-1 0 0,-2 5 200 0 0,1 1 1 0 0,0-1-1 0 0,0 0 1 0 0,0 1-1 0 0,1 0 1 0 0,0-1-1 0 0,-2 16 0 0 0,3-5-129 0 0,0-1-1 0 0,3 29 0 0 0,-1-38-306 0 0,0 0-1 0 0,0-1 1 0 0,1 1-1 0 0,0 0 1 0 0,1-1 0 0 0,0 1-1 0 0,0-1 1 0 0,0 0-1 0 0,1 0 1 0 0,0 0 0 0 0,1 0-1 0 0,0-1 1 0 0,7 9-1 0 0,-9-12-112 0 0,0 0-1 0 0,0-1 0 0 0,0 1 1 0 0,0-1-1 0 0,1 1 0 0 0,-1-1 1 0 0,1 0-1 0 0,0 0 1 0 0,0-1-1 0 0,-1 1 0 0 0,1-1 1 0 0,0 0-1 0 0,0 0 0 0 0,0 0 1 0 0,0 0-1 0 0,1-1 0 0 0,-1 0 1 0 0,0 0-1 0 0,0 0 0 0 0,0 0 1 0 0,0 0-1 0 0,0-1 1 0 0,0 0-1 0 0,0 0 0 0 0,0 0 1 0 0,0 0-1 0 0,5-3 0 0 0,0-1-1303 0 0,0-1 1 0 0,-1 0-1 0 0,1 0 0 0 0,-2 0 0 0 0,14-15 0 0 0,-6 7-3817 0 0,-3 2 2293 0 0</inkml:trace>
</inkml:ink>
</file>

<file path=ppt/ink/ink6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7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5 8 0 0,'-12'-2'1994'0'0,"5"1"13"0"0,0 0 1 0 0,0 0 0 0 0,0 1-1 0 0,0 0 1 0 0,0 0 0 0 0,-8 2-1 0 0,15-2-1897 0 0,-1 0 0 0 0,1 0-1 0 0,-1 0 1 0 0,0 0 0 0 0,1 0-1 0 0,-1 0 1 0 0,1 1-1 0 0,-1-1 1 0 0,1 0 0 0 0,-1 0-1 0 0,1 1 1 0 0,-1-1 0 0 0,1 0-1 0 0,-1 1 1 0 0,1-1-1 0 0,0 0 1 0 0,-1 1 0 0 0,1-1-1 0 0,0 1 1 0 0,-1-1 0 0 0,1 1-1 0 0,0-1 1 0 0,-1 0-1 0 0,1 1 1 0 0,0-1 0 0 0,-1 2-1 0 0,1-1-60 0 0,0 0-1 0 0,1-1 1 0 0,-1 1-1 0 0,0 0 1 0 0,0 0-1 0 0,1 0 1 0 0,-1-1-1 0 0,0 1 1 0 0,1 0-1 0 0,-1 0 1 0 0,0-1-1 0 0,1 1 1 0 0,-1 0-1 0 0,1-1 1 0 0,1 2-1 0 0,3 3-196 0 0,1 0-1 0 0,-1-1 1 0 0,8 5-1 0 0,-10-7 212 0 0,30 21-3492 0 0,-21-12 729 0 0</inkml:trace>
</inkml:ink>
</file>

<file path=ppt/ink/ink6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7.5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75 3465 0 0,'-12'-11'5599'0'0,"9"8"-4436"0"0,0 1-1 0 0,-1-1 1 0 0,1 1 0 0 0,0 0-1 0 0,-1-1 1 0 0,-5-1-1 0 0,9 4-1043 0 0,0 0 0 0 0,0 0-1 0 0,0 0 1 0 0,-1 0-1 0 0,1 0 1 0 0,0 0 0 0 0,0-1-1 0 0,-1 1 1 0 0,1 0 0 0 0,0 0-1 0 0,0 0 1 0 0,-1 0-1 0 0,1 0 1 0 0,0 0 0 0 0,0 0-1 0 0,0 1 1 0 0,-1-1 0 0 0,1 0-1 0 0,0 0 1 0 0,0 0-1 0 0,-1 0 1 0 0,1 0 0 0 0,0 0-1 0 0,0 0 1 0 0,0 0 0 0 0,-1 1-1 0 0,1-1 1 0 0,0 0-1 0 0,0 0 1 0 0,0 0 0 0 0,0 0-1 0 0,-1 1 1 0 0,0 8 1533 0 0,6 16-1101 0 0,-3-19-17 0 0,15 95 798 0 0,-12-66-1004 0 0,1 0 1 0 0,1 0-1 0 0,24 63 0 0 0,-31-98-324 0 0,0 1-1 0 0,0-1 1 0 0,0 1-1 0 0,0-1 1 0 0,1 1-1 0 0,-1-1 1 0 0,0 0 0 0 0,0 1-1 0 0,1-1 1 0 0,-1 1-1 0 0,0-1 1 0 0,0 0-1 0 0,1 1 1 0 0,-1-1-1 0 0,1 0 1 0 0,-1 1 0 0 0,0-1-1 0 0,1 0 1 0 0,-1 1-1 0 0,1-1 1 0 0,-1 0-1 0 0,1 0 1 0 0,-1 0 0 0 0,1 1-1 0 0,0-1-1 0 0,-1 0 0 0 0,1-1 0 0 0,-1 1 0 0 0,1 0 0 0 0,-1 0 0 0 0,1-1 0 0 0,-1 1 0 0 0,0 0 0 0 0,1-1 0 0 0,-1 1 0 0 0,1 0 0 0 0,-1-1-1 0 0,0 1 1 0 0,1 0 0 0 0,-1-1 0 0 0,0 1 0 0 0,1-1 0 0 0,-1 0 0 0 0,12-28-8 0 0,-11 26 3 0 0,6-22-30 0 0,-2-1-1 0 0,5-43 0 0 0,0-2 13 0 0,-6 49-1 0 0,-2 3-24 0 0,2 0 0 0 0,9-26-1 0 0,-12 41 42 0 0,1 0 0 0 0,0-1-1 0 0,0 1 1 0 0,0 0 0 0 0,0 0 0 0 0,1 0-1 0 0,-1 1 1 0 0,1-1 0 0 0,0 0-1 0 0,0 1 1 0 0,1 0 0 0 0,-1 0-1 0 0,1 0 1 0 0,0 0 0 0 0,5-3-1 0 0,-7 5 4 0 0,-1 1 0 0 0,1-1 0 0 0,0 1 0 0 0,0-1 0 0 0,-1 1 0 0 0,1 0 0 0 0,0-1 0 0 0,0 1 0 0 0,0 0 0 0 0,0 0 0 0 0,-1 0 0 0 0,1 1-1 0 0,0-1 1 0 0,0 0 0 0 0,0 1 0 0 0,-1-1 0 0 0,1 1 0 0 0,0-1 0 0 0,-1 1 0 0 0,1 0 0 0 0,0 0 0 0 0,-1 0 0 0 0,1 0 0 0 0,-1 0 0 0 0,1 0 0 0 0,-1 0 0 0 0,0 0-1 0 0,1 1 1 0 0,-1-1 0 0 0,0 0 0 0 0,1 3 0 0 0,5 5 2 0 0,-1 0 1 0 0,0 1-1 0 0,9 19 0 0 0,-10-18-13 0 0,4 9 22 0 0,-1 1 0 0 0,8 32 1 0 0,-12-35-27 0 0,2 0 1 0 0,-1-1-1 0 0,2 0 0 0 0,13 25 1 0 0,-19-40-63 0 0,1 0 0 0 0,-1 0 1 0 0,1 1-1 0 0,0-1 0 0 0,-1 0 1 0 0,1 0-1 0 0,0 0 0 0 0,0-1 0 0 0,1 1 1 0 0,-1 0-1 0 0,0-1 0 0 0,0 1 0 0 0,1-1 1 0 0,-1 0-1 0 0,1 0 0 0 0,-1 0 0 0 0,1 0 1 0 0,-1 0-1 0 0,1-1 0 0 0,5 1 0 0 0,-4 0-528 0 0,0-1-1 0 0,1-1 0 0 0,-1 1 1 0 0,0-1-1 0 0,5 0 0 0 0,21-9-6412 0 0,-17 5 3707 0 0</inkml:trace>
</inkml:ink>
</file>

<file path=ppt/ink/ink6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8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92 141 2296 0 0,'-2'-2'1141'0'0,"0"0"-1"0"0,-1 0 0 0 0,1 0 0 0 0,-1 0 1 0 0,0 0-1 0 0,1 1 0 0 0,-1-1 0 0 0,0 1 0 0 0,0 0 1 0 0,-5-1-1 0 0,7 1-878 0 0,0 1-1 0 0,-1 0 1 0 0,1 0 0 0 0,0 0 0 0 0,-1 0-1 0 0,1 0 1 0 0,-1 0 0 0 0,1 0 0 0 0,0 0-1 0 0,-1 0 1 0 0,1 1 0 0 0,0-1 0 0 0,-1 0-1 0 0,1 1 1 0 0,0-1 0 0 0,0 1 0 0 0,-1 0-1 0 0,1-1 1 0 0,0 1 0 0 0,0 0 0 0 0,0 0-1 0 0,0 0 1 0 0,0 0 0 0 0,0 0 0 0 0,0 0-1 0 0,-1 1 1 0 0,-1 3-109 0 0,0 1 0 0 0,0 0 0 0 0,0 0 0 0 0,1 0 0 0 0,0 0 0 0 0,0 0 0 0 0,0 1 0 0 0,1-1 0 0 0,0 0 0 0 0,0 1 0 0 0,1-1 0 0 0,0 1 0 0 0,0-1 0 0 0,0 1 0 0 0,1-1 0 0 0,0 1 1 0 0,0-1-1 0 0,3 9 0 0 0,-1-6-149 0 0,1 1 1 0 0,-1-1 0 0 0,1 1 0 0 0,1-1-1 0 0,0-1 1 0 0,0 1 0 0 0,0-1 0 0 0,1 1-1 0 0,1-2 1 0 0,-1 1 0 0 0,11 8 0 0 0,-15-14-10 0 0,0 0 1 0 0,1 0 0 0 0,0 0 0 0 0,-1-1 0 0 0,1 1 0 0 0,0-1-1 0 0,0 1 1 0 0,0-1 0 0 0,0 0 0 0 0,0 0 0 0 0,0-1 0 0 0,0 1-1 0 0,0 0 1 0 0,0-1 0 0 0,1 0 0 0 0,5 0 0 0 0,-4-1-28 0 0,-1 0 0 0 0,1 0 1 0 0,-1 0-1 0 0,1-1 0 0 0,-1 0 1 0 0,0 0-1 0 0,1 0 0 0 0,-1 0 1 0 0,0 0-1 0 0,5-5 0 0 0,3-3-148 0 0,-1 0-1 0 0,-1-1 0 0 0,0 0 1 0 0,0-1-1 0 0,-1 0 0 0 0,8-15 0 0 0,-13 20 84 0 0,-1 0-1 0 0,0 0 0 0 0,0-1 1 0 0,-1 0-1 0 0,0 1 1 0 0,0-1-1 0 0,0 0 0 0 0,-1 0 1 0 0,-1 0-1 0 0,1 0 0 0 0,-1 0 1 0 0,-1 0-1 0 0,-1-8 1 0 0,1 3 48 0 0,-2 0 0 0 0,0 1 0 0 0,0-1 0 0 0,-1 0 0 0 0,-1 1 0 0 0,0 0 0 0 0,-7-13 1 0 0,10 22 47 0 0,-1-1 0 0 0,1 1 1 0 0,0-1-1 0 0,-1 1 0 0 0,1 0 1 0 0,-1 0-1 0 0,0 1 1 0 0,0-1-1 0 0,0 0 0 0 0,0 1 1 0 0,-1 0-1 0 0,1 0 1 0 0,-7-3-1 0 0,7 4 20 0 0,0 0 1 0 0,0 0-1 0 0,-1 1 1 0 0,1-1 0 0 0,0 1-1 0 0,0 0 1 0 0,0 0-1 0 0,0 0 1 0 0,-1 0-1 0 0,1 1 1 0 0,0-1-1 0 0,0 1 1 0 0,0 0-1 0 0,0 0 1 0 0,0 0-1 0 0,0 0 1 0 0,-6 3-1 0 0,1 1 101 0 0,-1 1-1 0 0,1 0 1 0 0,0 1 0 0 0,0-1-1 0 0,1 2 1 0 0,-1-1-1 0 0,2 1 1 0 0,-9 11-1 0 0,5-3 161 0 0,0-1 1 0 0,1 1-1 0 0,-13 33 0 0 0,20-41-243 0 0,-1 1 1 0 0,1 0-1 0 0,1 0 0 0 0,0 0 1 0 0,0 0-1 0 0,1 1 1 0 0,0-1-1 0 0,0 0 0 0 0,1 0 1 0 0,1 0-1 0 0,-1 0 1 0 0,1 0-1 0 0,1 0 0 0 0,0-1 1 0 0,4 11-1 0 0,-4-12-36 0 0,0-1 0 0 0,0 0 0 0 0,0 0-1 0 0,1-1 1 0 0,0 1 0 0 0,0-1 0 0 0,0 0 0 0 0,1 0-1 0 0,-1 0 1 0 0,1 0 0 0 0,1-1 0 0 0,-1 0 0 0 0,0 0-1 0 0,1 0 1 0 0,0-1 0 0 0,0 0 0 0 0,0 0 0 0 0,0 0 0 0 0,1-1-1 0 0,-1 0 1 0 0,9 2 0 0 0,-9-4-22 0 0,-1 0 1 0 0,1 0 0 0 0,-1-1-1 0 0,0 1 1 0 0,1-1-1 0 0,-1 0 1 0 0,0-1-1 0 0,1 1 1 0 0,-1-1-1 0 0,0 0 1 0 0,0 0-1 0 0,-1-1 1 0 0,1 0-1 0 0,0 1 1 0 0,6-7-1 0 0,1 0-85 0 0,-1-1 0 0 0,0 0 0 0 0,-1-1-1 0 0,14-17 1 0 0,-17 20 25 0 0,-1-1-1 0 0,0 0 0 0 0,0 0 1 0 0,-1 0-1 0 0,0-1 1 0 0,-1 0-1 0 0,0 0 1 0 0,0 0-1 0 0,-1 0 1 0 0,0-1-1 0 0,-1 1 1 0 0,0-1-1 0 0,-1 0 1 0 0,0-14-1 0 0,0 2 101 0 0,0 17-12 0 0,0-1 0 0 0,-1 0 0 0 0,0 1 0 0 0,-1-1 0 0 0,1 0 0 0 0,-1 1 0 0 0,-3-10 0 0 0,4 16-5 0 0,0 0 0 0 0,0 0 1 0 0,0 0-1 0 0,0 0 0 0 0,0-1 0 0 0,0 1 0 0 0,0 0 1 0 0,0 0-1 0 0,0 0 0 0 0,0 0 0 0 0,0 0 1 0 0,0 0-1 0 0,0 0 0 0 0,-1 0 0 0 0,1 0 1 0 0,0 0-1 0 0,0 0 0 0 0,0 0 0 0 0,0-1 1 0 0,0 1-1 0 0,0 0 0 0 0,0 0 0 0 0,0 0 1 0 0,0 0-1 0 0,0 0 0 0 0,0 0 0 0 0,-1 0 1 0 0,1 0-1 0 0,0 0 0 0 0,0 0 0 0 0,0 0 0 0 0,0 0 1 0 0,0 0-1 0 0,0 0 0 0 0,0 0 0 0 0,0 0 1 0 0,0 0-1 0 0,0 0 0 0 0,-1 0 0 0 0,1 0 1 0 0,0 0-1 0 0,0 0 0 0 0,0 0 0 0 0,0 0 1 0 0,0 0-1 0 0,0 1 0 0 0,0-1 0 0 0,0 0 1 0 0,0 0-1 0 0,0 0 0 0 0,0 0 0 0 0,-1 0 1 0 0,1 0-1 0 0,0 0 0 0 0,0 0 0 0 0,0 0 0 0 0,0 0 1 0 0,0 0-1 0 0,0 1 0 0 0,-5 7 118 0 0,-2 12 73 0 0,3-2-70 0 0,2 0 1 0 0,0 0 0 0 0,1 0-1 0 0,1 0 1 0 0,0 0 0 0 0,2 0-1 0 0,0 0 1 0 0,1 0 0 0 0,0-1-1 0 0,7 18 1 0 0,-7-24-112 0 0,1 0 1 0 0,0-1-1 0 0,1 0 1 0 0,0 0-1 0 0,12 19 1 0 0,-14-26-40 0 0,-1 0 0 0 0,1 0 0 0 0,0 0 0 0 0,0 0 1 0 0,0-1-1 0 0,0 1 0 0 0,0-1 0 0 0,0 0 0 0 0,1 0 1 0 0,-1 0-1 0 0,1 0 0 0 0,0-1 0 0 0,0 1 0 0 0,-1-1 1 0 0,1 0-1 0 0,0 0 0 0 0,0 0 0 0 0,0-1 0 0 0,8 1 0 0 0,-7-1-217 0 0,-1-1 0 0 0,1 1 0 0 0,0-1 0 0 0,0 0 0 0 0,0 0 0 0 0,0-1 0 0 0,-1 1 0 0 0,1-1 0 0 0,0 0 0 0 0,-1 0 0 0 0,0-1 0 0 0,8-4 0 0 0,-3-1-1757 0 0,-1 1 0 0 0,0-1 1 0 0,0 0-1 0 0,10-14 0 0 0,-10 12 473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96 40 8 0 0,'-12'-8'2337'0'0,"0"0"-1"0"0,-1 0 0 0 0,-15-6 1 0 0,26 13-2067 0 0,0 1 0 0 0,1 0 0 0 0,-1-1-1 0 0,1 1 1 0 0,-1 0 0 0 0,0 0 0 0 0,1 0 0 0 0,-1 0 0 0 0,0 1 0 0 0,-2 0 0 0 0,3-1-206 0 0,1 0 0 0 0,0 0 1 0 0,-1 0-1 0 0,1 0 0 0 0,-1 0 1 0 0,1 0-1 0 0,0 0 0 0 0,-1 0 1 0 0,1 1-1 0 0,0-1 0 0 0,-1 0 1 0 0,1 0-1 0 0,-1 0 0 0 0,1 1 1 0 0,0-1-1 0 0,0 0 0 0 0,-1 0 1 0 0,1 1-1 0 0,0-1 0 0 0,-1 0 1 0 0,1 1-1 0 0,0-1 0 0 0,0 0 1 0 0,0 1-1 0 0,-1-1 0 0 0,1 0 1 0 0,0 1-1 0 0,0-1 0 0 0,0 1 1 0 0,0-1-1 0 0,0 0 0 0 0,0 1 1 0 0,0-1-1 0 0,0 1 0 0 0,0-1 1 0 0,0 0-1 0 0,0 1 0 0 0,0-1 1 0 0,0 1-1 0 0,0-1 0 0 0,0 0 1 0 0,0 1-1 0 0,0-1 0 0 0,0 0 1 0 0,1 1-1 0 0,-1-1 0 0 0,0 1 1 0 0,0-1-1 0 0,1 1 0 0 0,8 11 152 0 0,1 0 0 0 0,1 0-1 0 0,0-1 1 0 0,1-1 0 0 0,0 0-1 0 0,17 11 1 0 0,14 12 64 0 0,84 85 105 0 0,-66-58-410 0 0,-53-52 11 0 0,1-1-1 0 0,-1-1 1 0 0,1 0 0 0 0,0 0-1 0 0,0 0 1 0 0,12 4-1 0 0,-16-8-383 0 0,0 0-1 0 0,1 0 0 0 0,-1 0 1 0 0,1-1-1 0 0,-1 0 0 0 0,1 0 1 0 0,-1-1-1 0 0,1 1 0 0 0,-1-1 0 0 0,1 0 1 0 0,0-1-1 0 0,-1 1 0 0 0,9-3 1 0 0,-4 0-1351 0 0</inkml:trace>
</inkml:ink>
</file>

<file path=ppt/ink/ink6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8.5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8 1968 0 0,'0'-1'281'0'0,"0"1"0"0"0,-1-1 0 0 0,1 1 0 0 0,0 0 0 0 0,0-1 0 0 0,-1 1 0 0 0,1 0 0 0 0,0-1 0 0 0,0 1 0 0 0,-1 0 0 0 0,1-1 0 0 0,-1 1 0 0 0,1 0 0 0 0,0-1 0 0 0,-1 1 0 0 0,1 0 0 0 0,-1 0 0 0 0,1 0 0 0 0,0-1 0 0 0,-1 1 0 0 0,1 0 0 0 0,-1 0 0 0 0,1 0 0 0 0,-1 0 0 0 0,1 0 0 0 0,-1 0 0 0 0,1 0 0 0 0,-1 0 0 0 0,0 0 17 0 0,0 1 1 0 0,1-1-1 0 0,-1 0 0 0 0,0 1 1 0 0,1-1-1 0 0,-1 1 1 0 0,1 0-1 0 0,-1-1 1 0 0,1 1-1 0 0,-1-1 0 0 0,1 1 1 0 0,-1 0-1 0 0,1-1 1 0 0,-1 3-1 0 0,-10 29 3709 0 0,11-30-3607 0 0,-3 13 20 0 0,1 1 0 0 0,1 0-1 0 0,1 1 1 0 0,0-1 0 0 0,1 0 0 0 0,5 27 0 0 0,1 9 58 0 0,-4 7 632 0 0,-8 106-1 0 0,-21 58-93 0 0,16-145-941 0 0,5-37-116 0 0,0 49 0 0 0,5-77-207 0 0,1 0 1 0 0,0 0-1 0 0,1 0 0 0 0,0-1 1 0 0,1 1-1 0 0,0-1 0 0 0,1 0 0 0 0,6 14 1 0 0,-9-23-181 0 0,0-1 1 0 0,0 0 0 0 0,1 0 0 0 0,-1 0 0 0 0,0 0-1 0 0,1-1 1 0 0,-1 1 0 0 0,1 0 0 0 0,0 0 0 0 0,-1-1-1 0 0,5 3 1 0 0,-5-3-182 0 0,1-1 1 0 0,-1 1-1 0 0,1-1 0 0 0,-1 1 1 0 0,1-1-1 0 0,0 0 0 0 0,-1 1 0 0 0,1-1 1 0 0,0 0-1 0 0,-1 0 0 0 0,1 0 1 0 0,-1-1-1 0 0,1 1 0 0 0,0 0 0 0 0,-1 0 1 0 0,1-1-1 0 0,2 0 0 0 0,6-3-1426 0 0</inkml:trace>
</inkml:ink>
</file>

<file path=ppt/ink/ink6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8.8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52 2713 0 0,'-46'0'12293'0'0,"116"-4"-6224"0"0,-31-1-5855 0 0,0-1 0 0 0,61-19 0 0 0,-92 23-221 0 0,0-1 1 0 0,0 1-1 0 0,0 1 1 0 0,0 0-1 0 0,1 0 1 0 0,12 0-1 0 0,-18 1 9 0 0,0 0 0 0 0,0 1 0 0 0,0-1 0 0 0,-1 1 0 0 0,1 0 0 0 0,0 0-1 0 0,0 0 1 0 0,-1 0 0 0 0,1 0 0 0 0,-1 0 0 0 0,1 1 0 0 0,-1-1 0 0 0,0 1 0 0 0,1 0-1 0 0,-1 0 1 0 0,0 0 0 0 0,0 0 0 0 0,0 0 0 0 0,0 0 0 0 0,-1 0 0 0 0,4 5 0 0 0,-1 1 21 0 0,-1 0 0 0 0,0-1 0 0 0,0 1 0 0 0,-1 0 0 0 0,0 0 0 0 0,0 1 0 0 0,-1-1 0 0 0,1 10 0 0 0,-1 10 126 0 0,-3 31 1 0 0,-1-4 197 0 0,3-37-276 0 0,1-1-1 0 0,0 0 1 0 0,1 0-1 0 0,1 0 1 0 0,0 0-1 0 0,9 23 1 0 0,-10-35-172 0 0,0-1 0 0 0,0 1 1 0 0,0-1-1 0 0,0 1 1 0 0,1-1-1 0 0,-1 0 1 0 0,1 0-1 0 0,0-1 1 0 0,0 1-1 0 0,1 0 1 0 0,-1-1-1 0 0,1 0 0 0 0,0 0 1 0 0,0 0-1 0 0,0 0 1 0 0,0-1-1 0 0,0 1 1 0 0,1-1-1 0 0,-1 0 1 0 0,1-1-1 0 0,-1 1 1 0 0,1-1-1 0 0,0 0 0 0 0,-1 0 1 0 0,1 0-1 0 0,0 0 1 0 0,7-1-1 0 0,-7 0-621 0 0,0-1 1 0 0,0 1-1 0 0,0-1 0 0 0,0 0 0 0 0,0 0 0 0 0,0-1 0 0 0,0 0 0 0 0,0 0 0 0 0,5-3 0 0 0,7-4-2429 0 0</inkml:trace>
</inkml:ink>
</file>

<file path=ppt/ink/ink6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8 1440 0 0,'-46'0'9452'0'0,"16"-2"-113"0"0,47 1-8089 0 0,-2-1-1366 0 0,19-1-36 0 0,-31 4-282 0 0,-1-1 0 0 0,1 1 0 0 0,-1-1 0 0 0,1 1 0 0 0,-1 0 0 0 0,5 1 0 0 0,1 2-2122 0 0</inkml:trace>
</inkml:ink>
</file>

<file path=ppt/ink/ink6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19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34 106 512 0 0,'-13'-17'4405'0'0,"10"13"-2813"0"0,0 1-1 0 0,0-1 0 0 0,1 0 1 0 0,-1 0-1 0 0,1 0 0 0 0,-3-5 1 0 0,23 72 7318 0 0,-11-29-8641 0 0,-2 0 0 0 0,3 68-1 0 0,-7-93-206 0 0,1-14-37 0 0,5-9-66 0 0,1 2 25 0 0,-1 0 0 0 0,0-1 0 0 0,0 1 0 0 0,-1-1 0 0 0,7-26 0 0 0,10-72 5 0 0,-23 111 11 0 0,0-4-4 0 0,1 0 0 0 0,0 1 0 0 0,0-1 0 0 0,0 0 0 0 0,0 1 0 0 0,0-1 0 0 0,1 1 0 0 0,0 0 0 0 0,-1-1 0 0 0,1 1 0 0 0,1 0 0 0 0,3-6 0 0 0,-3 7-1 0 0,0 0 0 0 0,-1 1 0 0 0,1-1 1 0 0,0 0-1 0 0,0 1 0 0 0,0 0 0 0 0,0 0 0 0 0,0-1 0 0 0,0 2 0 0 0,0-1 0 0 0,0 0 0 0 0,0 1 0 0 0,0-1 0 0 0,1 1 0 0 0,5 0 0 0 0,-2 0 2 0 0,0 0 0 0 0,0 1 0 0 0,0 0 0 0 0,0 0-1 0 0,0 0 1 0 0,0 1 0 0 0,0 0 0 0 0,-1 0-1 0 0,1 1 1 0 0,-1 0 0 0 0,1 0 0 0 0,-1 0 0 0 0,0 1-1 0 0,0 0 1 0 0,0 0 0 0 0,-1 1 0 0 0,0-1-1 0 0,1 1 1 0 0,-2 1 0 0 0,1-1 0 0 0,-1 0 0 0 0,1 1-1 0 0,3 7 1 0 0,-2-2 8 0 0,0 1 0 0 0,0-1 0 0 0,-1 1-1 0 0,-1 1 1 0 0,0-1 0 0 0,-1 0 0 0 0,0 1 0 0 0,-1 0 0 0 0,0 0-1 0 0,-1 0 1 0 0,0 0 0 0 0,-3 25 0 0 0,2-37-26 0 0,0 0 1 0 0,0-1 0 0 0,0 1-1 0 0,0 0 1 0 0,0 0 0 0 0,0 0-1 0 0,0-1 1 0 0,0 1 0 0 0,0 0-1 0 0,0 0 1 0 0,0 0 0 0 0,1-1-1 0 0,-1 1 1 0 0,0 0-1 0 0,1 0 1 0 0,-1 0 0 0 0,1-1-34 0 0,-1 1 1 0 0,0-1-1 0 0,1 0 0 0 0,-1 0 1 0 0,0 1-1 0 0,1-1 0 0 0,-1 0 1 0 0,0 0-1 0 0,1 0 0 0 0,-1 0 1 0 0,0 0-1 0 0,1 1 1 0 0,-1-1-1 0 0,1 0 0 0 0,-1 0 1 0 0,0 0-1 0 0,1 0 0 0 0,-1 0 1 0 0,1 0-1 0 0,-1 0 0 0 0,0 0 1 0 0,1 0-1 0 0,0-1 1 0 0,3 0-730 0 0,0-1 1 0 0,0 1-1 0 0,0-1 1 0 0,-1 0-1 0 0,5-3 1 0 0,0 0-1281 0 0,7-3-2216 0 0,2 1-784 0 0</inkml:trace>
</inkml:ink>
</file>

<file path=ppt/ink/ink6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0.8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161 28 2649 0 0,'-7'0'1750'0'0,"0"0"1"0"0,1 1 0 0 0,-1-1 0 0 0,0 2 0 0 0,-6 1 0 0 0,8-1-1225 0 0,-1 0 1 0 0,1 1-1 0 0,0-1 1 0 0,0 1-1 0 0,0 0 0 0 0,1 1 1 0 0,-1-1-1 0 0,1 1 0 0 0,0 0 1 0 0,-5 5-1 0 0,3-2-292 0 0,0 1 1 0 0,0 0-1 0 0,1 0 0 0 0,0 0 1 0 0,0 1-1 0 0,1 0 0 0 0,0 0 0 0 0,1 0 1 0 0,0 0-1 0 0,0 0 0 0 0,1 1 1 0 0,0-1-1 0 0,1 1 0 0 0,0-1 0 0 0,1 1 1 0 0,0 0-1 0 0,0-1 0 0 0,1 1 1 0 0,2 13-1 0 0,-1-14-212 0 0,0 1 0 0 0,1 0 0 0 0,0-1 0 0 0,0 0 0 0 0,1 0 0 0 0,0 0 0 0 0,1 0 0 0 0,0-1 0 0 0,0 1 0 0 0,1-1 0 0 0,0-1 0 0 0,1 1 0 0 0,-1-1 0 0 0,1 0 0 0 0,1 0 0 0 0,-1-1 0 0 0,1 0 0 0 0,15 9 0 0 0,-12-10-49 0 0,0 0 1 0 0,0-1-1 0 0,0 0 1 0 0,1 0-1 0 0,-1-1 1 0 0,1-1 0 0 0,0 0-1 0 0,-1 0 1 0 0,17-1-1 0 0,-21-1-41 0 0,1 0 1 0 0,-1-1-1 0 0,0 0 0 0 0,0-1 1 0 0,0 1-1 0 0,0-1 0 0 0,-1-1 1 0 0,1 1-1 0 0,0-1 0 0 0,-1 0 1 0 0,0-1-1 0 0,0 0 1 0 0,0 0-1 0 0,0 0 0 0 0,0 0 1 0 0,7-9-1 0 0,-7 7-3 0 0,-1 1 0 0 0,-1-1 0 0 0,1 0-1 0 0,-1-1 1 0 0,0 1 0 0 0,0-1 0 0 0,-1 1 0 0 0,0-1 0 0 0,0 0 0 0 0,-1 0 0 0 0,0 0 0 0 0,0-1 0 0 0,0 1-1 0 0,-1-1 1 0 0,0-13 0 0 0,0 0 70 0 0,-2 0 0 0 0,-1 0 0 0 0,-1 0-1 0 0,0 0 1 0 0,-2 1 0 0 0,0 0 0 0 0,-1-1 0 0 0,-1 2-1 0 0,-11-22 1 0 0,16 37 15 0 0,-1 0-1 0 0,1 0 0 0 0,-1 0 1 0 0,0 1-1 0 0,0-1 0 0 0,0 1 1 0 0,0 0-1 0 0,0 0 0 0 0,-1 0 1 0 0,1 0-1 0 0,-1 1 0 0 0,0-1 1 0 0,0 1-1 0 0,0 0 0 0 0,0 0 1 0 0,0 1-1 0 0,-7-3 0 0 0,5 3 12 0 0,0 0 0 0 0,1 0 0 0 0,-1 1-1 0 0,0 0 1 0 0,0 0 0 0 0,0 0 0 0 0,0 0-1 0 0,1 1 1 0 0,-1 0 0 0 0,0 0 0 0 0,1 1 0 0 0,-1 0-1 0 0,-5 2 1 0 0,-5 4 97 0 0,1 0 1 0 0,1 0-1 0 0,0 1 1 0 0,0 1-1 0 0,0 1 0 0 0,2 0 1 0 0,-1 0-1 0 0,1 2 1 0 0,-19 25-1 0 0,23-28-33 0 0,1 0 0 0 0,1 1 0 0 0,0 0-1 0 0,0 0 1 0 0,1 0 0 0 0,1 0 0 0 0,0 1 0 0 0,1 0 0 0 0,0 0-1 0 0,0 0 1 0 0,1 0 0 0 0,1 0 0 0 0,0 0 0 0 0,1 19 0 0 0,1-27-75 0 0,-1 1 1 0 0,1 0 0 0 0,0 0 0 0 0,1-1 0 0 0,-1 1 0 0 0,1-1 0 0 0,0 1 0 0 0,0-1 0 0 0,0 0-1 0 0,1 1 1 0 0,-1-1 0 0 0,1 0 0 0 0,5 5 0 0 0,-3-4-17 0 0,0-1 1 0 0,1 1-1 0 0,-1-1 1 0 0,1 0-1 0 0,0-1 1 0 0,0 1-1 0 0,0-1 1 0 0,11 3-1 0 0,-1-1-34 0 0,0-1 0 0 0,0 0 0 0 0,0-2 0 0 0,1 0-1 0 0,0 0 1 0 0,-1-2 0 0 0,18-1 0 0 0,-22 0-31 0 0,0 0 1 0 0,0-1-1 0 0,0-1 0 0 0,0 0 1 0 0,-1 0-1 0 0,1-1 0 0 0,-1-1 1 0 0,12-6-1 0 0,-16 7 30 0 0,1-1 0 0 0,-1 0 0 0 0,-1 0 0 0 0,1-1 0 0 0,-1 1 0 0 0,0-1 0 0 0,0-1 0 0 0,-1 1 0 0 0,1-1 1 0 0,-1 0-1 0 0,-1 0 0 0 0,6-10 0 0 0,-4 1 42 0 0,0 1 0 0 0,-1-1 0 0 0,0 0 0 0 0,-1 0 0 0 0,-1-1 0 0 0,-1 1 1 0 0,1-27-1 0 0,-3 21 59 0 0,-1 1-1 0 0,-1-1 1 0 0,-1 1 0 0 0,-1 0 0 0 0,-8-30 0 0 0,11 49-35 0 0,1 1 0 0 0,-1-1 1 0 0,0 0-1 0 0,0 0 0 0 0,0 0 1 0 0,0 1-1 0 0,0-1 0 0 0,0 0 1 0 0,0 1-1 0 0,-2-3 0 0 0,3 4-21 0 0,0 0-1 0 0,-1 0 1 0 0,1 0-1 0 0,0-1 1 0 0,0 1-1 0 0,0 0 1 0 0,-1 0-1 0 0,1 0 1 0 0,0 0-1 0 0,0 0 1 0 0,0 0-1 0 0,-1 0 1 0 0,1 0-1 0 0,0 0 0 0 0,0 0 1 0 0,-1 0-1 0 0,1 0 1 0 0,0 0-1 0 0,0 0 1 0 0,0 0-1 0 0,-1 0 1 0 0,1 0-1 0 0,0 0 1 0 0,0 0-1 0 0,-1 0 1 0 0,1 0-1 0 0,0 0 1 0 0,0 1-1 0 0,0-1 1 0 0,-1 0-1 0 0,1 0 1 0 0,-7 13 87 0 0,4-1-82 0 0,1 0-1 0 0,0 0 1 0 0,0 0-1 0 0,1 0 1 0 0,1 0-1 0 0,0 0 1 0 0,1 0-1 0 0,0 0 1 0 0,4 17-1 0 0,4 8-33 0 0,23 58 0 0 0,-5-18 52 0 0,-8-15-53 0 0,3-1 0 0 0,3-1 0 0 0,2-1 0 0 0,36 58 0 0 0,-48-92 28 0 0,0 0 0 0 0,17 47 0 0 0,-26-56-2 0 0,-1 0 0 0 0,-1 0 0 0 0,0 1 0 0 0,-1-1 0 0 0,-1 1 0 0 0,0 19 0 0 0,-2-34-3 0 0,0 1 1 0 0,0 0 0 0 0,-1-1-1 0 0,1 1 1 0 0,-1-1 0 0 0,1 1 0 0 0,-1 0-1 0 0,0-1 1 0 0,0 1 0 0 0,0-1-1 0 0,0 0 1 0 0,-1 1 0 0 0,1-1 0 0 0,0 0-1 0 0,-1 0 1 0 0,-2 3 0 0 0,1-2 3 0 0,0-1 1 0 0,0 0-1 0 0,0 0 1 0 0,0 1-1 0 0,0-2 1 0 0,-1 1-1 0 0,1 0 0 0 0,-1-1 1 0 0,1 0-1 0 0,-6 2 1 0 0,0-1-5 0 0,1-1 1 0 0,0 0-1 0 0,0 0 0 0 0,0-1 1 0 0,-1 0-1 0 0,1-1 0 0 0,0 0 1 0 0,0 0-1 0 0,0-1 0 0 0,-9-2 1 0 0,4-1-4 0 0,1 0 0 0 0,0-1 1 0 0,1 0-1 0 0,-1-1 1 0 0,1-1-1 0 0,0 1 0 0 0,-16-17 1 0 0,8 5 4 0 0,1 0 1 0 0,-30-43-1 0 0,43 54-33 0 0,0-1 1 0 0,1 0-1 0 0,0 0 0 0 0,0 0 1 0 0,1 0-1 0 0,0-1 0 0 0,0 1 1 0 0,1-1-1 0 0,1 0 0 0 0,-1 0 1 0 0,2 1-1 0 0,-1-1 0 0 0,1 0 1 0 0,1 0-1 0 0,0 0 0 0 0,0 0 1 0 0,1 1-1 0 0,0-1 0 0 0,1 0 1 0 0,0 1-1 0 0,1 0 0 0 0,0 0 1 0 0,0 0-1 0 0,0 0 0 0 0,1 0 1 0 0,1 1-1 0 0,0 0 0 0 0,0 0 1 0 0,0 1-1 0 0,1 0 0 0 0,0 0 1 0 0,9-7-1 0 0,-9 9-116 0 0,1 1 1 0 0,0-1-1 0 0,0 1 0 0 0,0 1 0 0 0,0 0 1 0 0,0 0-1 0 0,13-2 0 0 0,63-7-3740 0 0,-64 9 1991 0 0,3 0-508 0 0</inkml:trace>
</inkml:ink>
</file>

<file path=ppt/ink/ink6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1.7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317 98 512 0 0,'-7'-12'772'0'0,"4"6"584"0"0,-1 0 0 0 0,1 0-1 0 0,-1 0 1 0 0,0 1-1 0 0,-10-10 1 0 0,13 14-1049 0 0,-1 0-1 0 0,1 0 1 0 0,-1 0-1 0 0,0 0 1 0 0,0 0 0 0 0,1 0-1 0 0,-1 0 1 0 0,0 1-1 0 0,0-1 1 0 0,0 1 0 0 0,1-1-1 0 0,-1 1 1 0 0,0 0-1 0 0,0 0 1 0 0,0 0-1 0 0,0 0 1 0 0,0 0 0 0 0,0 0-1 0 0,0 0 1 0 0,0 0-1 0 0,0 1 1 0 0,1-1-1 0 0,-1 1 1 0 0,0 0 0 0 0,0-1-1 0 0,-1 2 1 0 0,-17 8 598 0 0,1 0 0 0 0,0 1 0 0 0,1 0 1 0 0,0 2-1 0 0,-25 23 0 0 0,33-27-727 0 0,2 0 1 0 0,-1 0-1 0 0,1 1 1 0 0,1 0-1 0 0,-1 1 0 0 0,2 0 1 0 0,0 0-1 0 0,0 0 1 0 0,1 1-1 0 0,-7 23 0 0 0,10-31-167 0 0,1 0-1 0 0,1 1 1 0 0,-1-1-1 0 0,0 0 1 0 0,1 0-1 0 0,0 1 1 0 0,0-1-1 0 0,0 0 1 0 0,1 0-1 0 0,-1 1 1 0 0,1-1-1 0 0,0 0 1 0 0,0 0-1 0 0,1 0 1 0 0,-1 0-1 0 0,1 0 1 0 0,0 0-1 0 0,0 0 1 0 0,0-1-1 0 0,1 1 1 0 0,-1-1-1 0 0,1 1 1 0 0,0-1-1 0 0,-1 0 1 0 0,2 0-1 0 0,-1 0 1 0 0,0-1-1 0 0,0 1 1 0 0,1-1-1 0 0,0 0 1 0 0,-1 1-1 0 0,1-2 1 0 0,0 1-1 0 0,0 0 1 0 0,0-1-1 0 0,0 0 1 0 0,0 0-1 0 0,5 1 1 0 0,1-1-20 0 0,0 0 1 0 0,-1 0 0 0 0,1-1-1 0 0,0 0 1 0 0,0-1 0 0 0,-1 0-1 0 0,1 0 1 0 0,15-5 0 0 0,3-3-96 0 0,42-19 0 0 0,-59 24 53 0 0,0-2 0 0 0,0 1 0 0 0,-1-1 0 0 0,0-1 1 0 0,0 0-1 0 0,-1 0 0 0 0,0-1 0 0 0,0 0 0 0 0,0-1 0 0 0,-1 0 0 0 0,8-12 0 0 0,-13 16 14 0 0,-1 0 1 0 0,1-1-1 0 0,-1 1 0 0 0,-1-1 0 0 0,1 1 0 0 0,-1-1 0 0 0,0 0 0 0 0,0 1 1 0 0,-1-1-1 0 0,0 0 0 0 0,0 0 0 0 0,0 0 0 0 0,-1 1 0 0 0,-1-12 0 0 0,-1 4 14 0 0,-1 1-1 0 0,0 0 0 0 0,0 0 0 0 0,-1 0 0 0 0,-10-18 0 0 0,13 25 30 0 0,-1 1-1 0 0,1 0 1 0 0,-1-1 0 0 0,0 1-1 0 0,0 0 1 0 0,-1 1 0 0 0,1-1-1 0 0,-1 1 1 0 0,0-1 0 0 0,0 1-1 0 0,0 0 1 0 0,0 0-1 0 0,0 1 1 0 0,-1-1 0 0 0,1 1-1 0 0,-1 0 1 0 0,1 0 0 0 0,-1 1-1 0 0,0-1 1 0 0,0 1 0 0 0,0 0-1 0 0,0 1 1 0 0,0-1 0 0 0,0 1-1 0 0,-9 0 1 0 0,2 1 15 0 0,0 0 0 0 0,0 1 0 0 0,1 1 0 0 0,-1 0 0 0 0,1 0 0 0 0,-1 1 0 0 0,1 1 0 0 0,-15 8-1 0 0,11-5 10 0 0,1 2 0 0 0,0-1 0 0 0,0 2 0 0 0,1 0 0 0 0,-15 15 0 0 0,23-20-2 0 0,-1 0 1 0 0,1 1-1 0 0,1-1 1 0 0,0 1-1 0 0,0 0 0 0 0,0 0 1 0 0,0 0-1 0 0,1 1 1 0 0,-3 9-1 0 0,5-13-22 0 0,0 1 1 0 0,0-1-1 0 0,1 1 0 0 0,-1-1 1 0 0,1 1-1 0 0,0 0 1 0 0,0-1-1 0 0,1 1 0 0 0,-1 0 1 0 0,1-1-1 0 0,0 1 0 0 0,0-1 1 0 0,1 0-1 0 0,-1 1 1 0 0,1-1-1 0 0,0 0 0 0 0,2 5 1 0 0,1-3-9 0 0,0 0 0 0 0,0 0 1 0 0,0 0-1 0 0,0-1 1 0 0,1 1-1 0 0,0-1 1 0 0,0-1-1 0 0,1 1 0 0 0,-1-1 1 0 0,1 0-1 0 0,0-1 1 0 0,0 1-1 0 0,0-1 0 0 0,0-1 1 0 0,1 1-1 0 0,-1-1 1 0 0,1-1-1 0 0,-1 1 1 0 0,12-1-1 0 0,-6 0-19 0 0,0-1-1 0 0,0 0 1 0 0,0-1 0 0 0,-1 0 0 0 0,1-1-1 0 0,0-1 1 0 0,0 0 0 0 0,-1 0 0 0 0,0-2-1 0 0,23-10 1 0 0,-30 13 0 0 0,1-1 0 0 0,-1-1 0 0 0,0 1 1 0 0,0-1-1 0 0,0 0 0 0 0,0 0 0 0 0,-1 0 0 0 0,0-1 0 0 0,0 1 0 0 0,0-1 0 0 0,0 0 0 0 0,-1 0 0 0 0,0 0 0 0 0,0-1 0 0 0,0 1 0 0 0,0-1 0 0 0,-1 0 0 0 0,0 0 1 0 0,-1 0-1 0 0,1 0 0 0 0,-1 0 0 0 0,1-11 0 0 0,-2 5 36 0 0,0 1 0 0 0,0 0 1 0 0,-1 0-1 0 0,-1 0 0 0 0,0 0 1 0 0,0 0-1 0 0,-8-20 1 0 0,10 31-13 0 0,0 0 1 0 0,0 0-1 0 0,0-1 1 0 0,0 1-1 0 0,0 0 1 0 0,0 0-1 0 0,-1-1 1 0 0,1 1-1 0 0,0 0 1 0 0,0 0-1 0 0,0-1 1 0 0,0 1-1 0 0,-1 0 1 0 0,1 0 0 0 0,0 0-1 0 0,0-1 1 0 0,0 1-1 0 0,-1 0 1 0 0,1 0-1 0 0,0 0 1 0 0,0 0-1 0 0,-1 0 1 0 0,1 0-1 0 0,0-1 1 0 0,0 1-1 0 0,-1 0 1 0 0,1 0 0 0 0,0 0-1 0 0,-1 0 1 0 0,1 0-1 0 0,-1 0 1 0 0,-5 7 84 0 0,-3 15 28 0 0,8-21-108 0 0,-1 7 9 0 0,0 0 1 0 0,1 1-1 0 0,-1-1 1 0 0,2 0-1 0 0,-1 1 1 0 0,1-1-1 0 0,0 1 1 0 0,1-1-1 0 0,0 0 1 0 0,0 1 0 0 0,1-1-1 0 0,2 8 1 0 0,0-6-24 0 0,0 1 1 0 0,0-2 0 0 0,0 1-1 0 0,1 0 1 0 0,1-1 0 0 0,0 0-1 0 0,0 0 1 0 0,1-1 0 0 0,8 9 0 0 0,-8-11-15 0 0,-1 0 1 0 0,1 0 0 0 0,1-1 0 0 0,-1 0-1 0 0,16 7 1 0 0,-20-10-23 0 0,0-1-1 0 0,0 0 1 0 0,0 1-1 0 0,0-1 1 0 0,1 0-1 0 0,-1-1 1 0 0,0 1-1 0 0,1 0 1 0 0,-1-1-1 0 0,1 0 1 0 0,-1 0-1 0 0,1 0 1 0 0,-1 0-1 0 0,1-1 1 0 0,-1 1-1 0 0,0-1 1 0 0,7-2-1 0 0,-6 1-337 0 0,0-1 0 0 0,0 0 1 0 0,0 0-1 0 0,-1 0 0 0 0,1 0 0 0 0,-1 0 0 0 0,0-1 0 0 0,0 0 0 0 0,0 1 0 0 0,3-8 0 0 0,2-2-4418 0 0,10-27 0 0 0,-13 28 1780 0 0</inkml:trace>
</inkml:ink>
</file>

<file path=ppt/ink/ink6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2.0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 2361 0 0,'-1'0'325'0'0,"1"0"1"0"0,-1 0 0 0 0,1 0-1 0 0,-1 0 1 0 0,1 0 0 0 0,0 0 0 0 0,-1 0-1 0 0,1 1 1 0 0,-1-1 0 0 0,1 0-1 0 0,0 0 1 0 0,-1 0 0 0 0,1 1 0 0 0,-1-1-1 0 0,1 0 1 0 0,0 0 0 0 0,0 1-1 0 0,-1-1 1 0 0,1 0 0 0 0,0 1 0 0 0,-1 0-1 0 0,-3 10 3078 0 0,3 19-1634 0 0,1-22-658 0 0,-2 28 816 0 0,0-13-1273 0 0,2 0-1 0 0,0 0 0 0 0,5 33 1 0 0,54 345 4036 0 0,-55-349-4538 0 0,6 42-1 0 0,-8-83-278 0 0,0 0 0 0 0,1-1 1 0 0,0 0-1 0 0,1 0 0 0 0,0 0 1 0 0,8 15-1 0 0,-11-24-1 0 0,-1 0 0 0 0,1 0 0 0 0,0 0 0 0 0,0 0 0 0 0,-1 0 0 0 0,1 0 0 0 0,0 0 0 0 0,0 0 0 0 0,0 0 0 0 0,0 0 0 0 0,0 0 0 0 0,0 0 0 0 0,0-1 0 0 0,0 1 0 0 0,1 0 0 0 0,1 0 0 0 0,-2-1-194 0 0,0 0 0 0 0,0 0 0 0 0,0-1 0 0 0,0 1 0 0 0,-1 0 0 0 0,1 0 1 0 0,0-1-1 0 0,0 1 0 0 0,0-1 0 0 0,0 1 0 0 0,-1 0 0 0 0,1-1 0 0 0,0 0 0 0 0,-1 1 1 0 0,1-1-1 0 0,0 1 0 0 0,-1-1 0 0 0,1 0 0 0 0,-1 1 0 0 0,1-1 0 0 0,-1 0 0 0 0,1 0 1 0 0,-1 0-1 0 0,1 1 0 0 0,-1-3 0 0 0,5-6-3867 0 0</inkml:trace>
</inkml:ink>
</file>

<file path=ppt/ink/ink6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2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80 696 0 0,'-9'-9'7197'0'0,"9"9"-7062"0"0,0 0 1 0 0,0 0 0 0 0,0 0-1 0 0,0-1 1 0 0,0 1-1 0 0,0 0 1 0 0,0 0-1 0 0,0 0 1 0 0,0 0 0 0 0,0 0-1 0 0,0-1 1 0 0,0 1-1 0 0,0 0 1 0 0,0 0 0 0 0,0 0-1 0 0,0 0 1 0 0,0 0-1 0 0,0-1 1 0 0,0 1 0 0 0,0 0-1 0 0,1 0 1 0 0,-1 0-1 0 0,0 0 1 0 0,0 0 0 0 0,0-1 135 0 0,0 1-136 0 0,0 0 1 0 0,0 0 0 0 0,1 0-1 0 0,-1 0 1 0 0,0 0-1 0 0,0 0 1 0 0,0 0 0 0 0,0 0-1 0 0,0 0 1 0 0,0 0-1 0 0,1 0 1 0 0,21-3 5250 0 0,-11 2-5517 0 0,112-8 2039 0 0,27-3-1938 0 0,27-19-3137 0 0,-144 24 478 0 0,-8 4-79 0 0</inkml:trace>
</inkml:ink>
</file>

<file path=ppt/ink/ink6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2.8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1 210 512 0 0,'4'-7'14647'0'0,"-4"6"-14010"0"0,1-14 4907 0 0,0 3-3854 0 0,3 5-1473 0 0,-1 0 0 0 0,2 0 0 0 0,-1 1 0 0 0,0 0 0 0 0,1 0-1 0 0,0 0 1 0 0,1 0 0 0 0,-1 1 0 0 0,10-7 0 0 0,5-7-12 0 0,-7 6-166 0 0,0 1-1 0 0,0 1 1 0 0,27-17-1 0 0,-35 25-15 0 0,1 0-1 0 0,-1 0 0 0 0,1 0 1 0 0,0 1-1 0 0,0-1 0 0 0,1 2 1 0 0,-1-1-1 0 0,0 1 0 0 0,0 0 1 0 0,1 0-1 0 0,-1 0 0 0 0,1 1 1 0 0,9 1-1 0 0,-14-1-12 0 0,0 1 0 0 0,0-1 0 0 0,-1 1-1 0 0,1-1 1 0 0,0 1 0 0 0,0 0 0 0 0,-1 0 0 0 0,1 0 0 0 0,-1 0 0 0 0,1 0 0 0 0,-1 0 0 0 0,1 0-1 0 0,-1 1 1 0 0,0-1 0 0 0,0 0 0 0 0,0 1 0 0 0,1-1 0 0 0,-1 1 0 0 0,-1-1 0 0 0,1 1 0 0 0,0 0-1 0 0,0-1 1 0 0,0 1 0 0 0,-1 0 0 0 0,1 3 0 0 0,1 5 22 0 0,0-1-1 0 0,-1 1 1 0 0,0 17-1 0 0,0-16-10 0 0,0 37 0 0 0,9 91 66 0 0,-7-122-91 0 0,0 7-10 0 0,13 44-1 0 0,-15-62-5 0 0,2 0-1 0 0,-1 0 1 0 0,1 0 0 0 0,-1-1-1 0 0,1 1 1 0 0,1-1-1 0 0,-1 1 1 0 0,1-1-1 0 0,0 0 1 0 0,0-1-1 0 0,1 1 1 0 0,6 5-1 0 0,-9-9-16 0 0,0 0 0 0 0,-1 0 0 0 0,1 0 0 0 0,0 0 0 0 0,0 0 0 0 0,0-1 0 0 0,0 1 0 0 0,0 0 0 0 0,0-1-1 0 0,0 0 1 0 0,0 1 0 0 0,0-1 0 0 0,0 0 0 0 0,0 0 0 0 0,4 0 0 0 0,-3-1-175 0 0,1 0 0 0 0,0 0 0 0 0,-1 0 1 0 0,1-1-1 0 0,-1 1 0 0 0,1-1 0 0 0,6-3 0 0 0,-1-2-1351 0 0,0 0 0 0 0,-1-1 1 0 0,1 0-1 0 0,11-14 0 0 0,-8 7-2206 0 0,-1 0-266 0 0</inkml:trace>
</inkml:ink>
</file>

<file path=ppt/ink/ink6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3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534 7 1328 0 0,'-2'-1'537'0'0,"0"0"-1"0"0,0 0 0 0 0,0 0 1 0 0,0 1-1 0 0,0-1 0 0 0,0 1 0 0 0,-1-1 1 0 0,1 1-1 0 0,0 0 0 0 0,0 0 1 0 0,0 0-1 0 0,-1 0 0 0 0,1 0 1 0 0,0 1-1 0 0,0-1 0 0 0,-1 1 0 0 0,1-1 1 0 0,0 1-1 0 0,0 0 0 0 0,0 0 1 0 0,-2 1-1 0 0,-3 2 377 0 0,0 1 0 0 0,0 0 0 0 0,1 1 0 0 0,-9 8 0 0 0,1-1 290 0 0,-5 5 72 0 0,1 2 1 0 0,-27 35 0 0 0,-23 48 520 0 0,-27 33-539 0 0,30-63-940 0 0,41-49-333 0 0,1 2-1 0 0,-34 48 1 0 0,55-70-31 0 0,0-1 0 0 0,0 1 0 0 0,0 0 1 0 0,0 0-1 0 0,1 0 0 0 0,-2 7 0 0 0,2-10 2 0 0,1 0-1 0 0,0-1 1 0 0,0 1-1 0 0,0 0 1 0 0,0-1-1 0 0,0 1 1 0 0,0 0-1 0 0,0-1 1 0 0,1 1-1 0 0,-1 0 1 0 0,0-1 0 0 0,0 1-1 0 0,0 0 1 0 0,1-1-1 0 0,-1 1 1 0 0,0-1-1 0 0,1 1 1 0 0,-1-1-1 0 0,0 1 1 0 0,1 0-1 0 0,0 0-74 0 0,0-1-1 0 0,0 1 0 0 0,0 0 1 0 0,0-1-1 0 0,0 0 1 0 0,1 1-1 0 0,-1-1 1 0 0,0 0-1 0 0,0 0 0 0 0,0 1 1 0 0,0-1-1 0 0,0 0 1 0 0,0 0-1 0 0,0 0 0 0 0,1 0 1 0 0,1-1-1 0 0,5 0-2133 0 0,1-1 1 0 0,16-5-1 0 0,-1-2-1932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352 13 8 0 0,'-3'-2'818'0'0,"0"1"-1"0"0,-1-1 1 0 0,1 1 0 0 0,-1-1-1 0 0,1 1 1 0 0,-1 0-1 0 0,0 0 1 0 0,1 1 0 0 0,-1-1-1 0 0,0 1 1 0 0,0-1 0 0 0,-5 2-1 0 0,5-1-468 0 0,1 1-1 0 0,0 0 1 0 0,-1 0 0 0 0,1 0-1 0 0,0 1 1 0 0,0-1 0 0 0,0 1-1 0 0,-1-1 1 0 0,2 1-1 0 0,-1 0 1 0 0,0 0 0 0 0,0 1-1 0 0,-3 3 1 0 0,-40 40 1733 0 0,-45 58 0 0 0,83-94-1972 0 0,-54 77 182 0 0,54-74-365 0 0,1-1 1 0 0,1 2 0 0 0,-1-1-1 0 0,2 1 1 0 0,-5 15 0 0 0,10-27-16 0 0,-1 0 0 0 0,1 1 0 0 0,-1-1 0 0 0,1 0 0 0 0,0 0 0 0 0,0 1 0 0 0,0-1 0 0 0,0 0 0 0 0,0 0 0 0 0,1 1 0 0 0,-1-1 0 0 0,2 4 0 0 0,-2-5-75 0 0,1 0-1 0 0,-1 0 0 0 0,1 0 1 0 0,0 0-1 0 0,0-1 1 0 0,-1 1-1 0 0,1 0 1 0 0,0 0-1 0 0,0 0 0 0 0,0-1 1 0 0,0 1-1 0 0,0 0 1 0 0,0-1-1 0 0,0 1 1 0 0,0-1-1 0 0,0 1 0 0 0,0-1 1 0 0,0 0-1 0 0,0 1 1 0 0,1-1-1 0 0,-1 0 1 0 0,0 0-1 0 0,0 0 0 0 0,0 0 1 0 0,0 0-1 0 0,2 0 1 0 0,10-1-2068 0 0</inkml:trace>
</inkml:ink>
</file>

<file path=ppt/ink/ink6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24.0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15 1200 0 0,'-2'-14'12713'0'0,"4"21"-10094"0"0,7 16-1305 0 0,0 0 1 0 0,2-1 0 0 0,18 29 0 0 0,48 59-714 0 0,-57-83-247 0 0,-11-14-325 0 0,1 0 0 0 0,1-1 0 0 0,0 0 0 0 0,1 0 0 0 0,16 11 0 0 0,-28-22-36 0 0,1 0 0 0 0,0-1 1 0 0,-1 1-1 0 0,1-1 1 0 0,0 1-1 0 0,-1-1 0 0 0,1 0 1 0 0,0 1-1 0 0,-1-1 1 0 0,1 1-1 0 0,0-1 0 0 0,0 0 1 0 0,-1 0-1 0 0,1 0 1 0 0,0 1-1 0 0,0-1 0 0 0,0 0 1 0 0,-1 0-1 0 0,1 0 1 0 0,0 0-1 0 0,0 0 0 0 0,1-1 1 0 0,-2 1-7 0 0,1-1 0 0 0,-1 1 1 0 0,0-1-1 0 0,1 1 0 0 0,-1-1 0 0 0,0 1 0 0 0,0-1 1 0 0,1 1-1 0 0,-1-1 0 0 0,0 0 0 0 0,0 1 0 0 0,0-1 1 0 0,0 1-1 0 0,0-1 0 0 0,0 0 0 0 0,0 1 0 0 0,0-1 1 0 0,0 0-1 0 0,0 1 0 0 0,0-1 0 0 0,0-1 0 0 0,-1-2-113 0 0,-1-1 0 0 0,1 0-1 0 0,-1 1 1 0 0,1-1 0 0 0,-1 1-1 0 0,-4-6 1 0 0,0 1 34 0 0,-1 1 0 0 0,-1 0 0 0 0,1 0 0 0 0,-1 1 0 0 0,-1 0 0 0 0,-16-11 0 0 0,0 4-163 0 0,-36-16-1 0 0,47 25 350 0 0,0 0 1 0 0,0 1-1 0 0,0 1 0 0 0,-1 1 1 0 0,1 0-1 0 0,-1 0 1 0 0,-23 2-1 0 0,40-4 243 0 0,4-1-177 0 0,25-4 101 0 0,0 0 0 0 0,62-7 0 0 0,-51 8-217 0 0,-1-1 0 0 0,76-27 0 0 0,-84 25 63 0 0,-69 15 289 0 0,-267 74-309 0 0,267-65-49 0 0,34-13-39 0 0,0 1 1 0 0,1 0-1 0 0,-1 0 1 0 0,0 0 0 0 0,1 0-1 0 0,-1 0 1 0 0,1 0-1 0 0,-1 0 1 0 0,1 0 0 0 0,0 1-1 0 0,-1-1 1 0 0,1 0-1 0 0,0 1 1 0 0,0-1 0 0 0,0 1-1 0 0,0 0 1 0 0,-1 3-1 0 0,2-5 1 0 0,0 1-1 0 0,0-1 1 0 0,0 1 0 0 0,0-1-1 0 0,0 1 1 0 0,1-1-1 0 0,-1 1 1 0 0,0-1-1 0 0,0 0 1 0 0,1 1-1 0 0,-1-1 1 0 0,0 1 0 0 0,1-1-1 0 0,-1 0 1 0 0,0 1-1 0 0,1-1 1 0 0,-1 0-1 0 0,1 1 1 0 0,-1-1 0 0 0,0 0-1 0 0,1 1 1 0 0,-1-1-1 0 0,1 0 1 0 0,-1 0-1 0 0,1 0 1 0 0,-1 0-1 0 0,1 1 1 0 0,-1-1 0 0 0,1 0-1 0 0,-1 0 1 0 0,1 0-1 0 0,-1 0 1 0 0,2 0-1 0 0,18 1-38 0 0,97-10 62 0 0,-60 2-10 0 0,-19 2-14 0 0,-27 3 5 0 0,0 0-1 0 0,0 1 0 0 0,0 0 0 0 0,0 0 1 0 0,0 2-1 0 0,22 2 0 0 0,-31-3 0 0 0,-1 1 0 0 0,1-1 0 0 0,-1 0 0 0 0,0 1 0 0 0,1-1 0 0 0,-1 1 0 0 0,1 0 0 0 0,-1 0-1 0 0,0-1 1 0 0,1 1 0 0 0,-1 0 0 0 0,0 0 0 0 0,0 0 0 0 0,0 0 0 0 0,0 0 0 0 0,0 1 0 0 0,0-1 0 0 0,0 0 0 0 0,0 0 0 0 0,0 1-1 0 0,0 1 1 0 0,0-1 7 0 0,-1 0 0 0 0,1 0-1 0 0,-1 0 1 0 0,0 0 0 0 0,0 0-1 0 0,0 0 1 0 0,0 0 0 0 0,0 0-1 0 0,0 0 1 0 0,-1 0 0 0 0,1 0-1 0 0,-1-1 1 0 0,1 1 0 0 0,-2 3-1 0 0,0 0 30 0 0,-1 0 0 0 0,0 0 0 0 0,1 0 0 0 0,-2-1-1 0 0,1 1 1 0 0,0-1 0 0 0,-1 0 0 0 0,0 0 0 0 0,0 0-1 0 0,0 0 1 0 0,-5 3 0 0 0,-8 2 182 0 0,-30 12-1 0 0,3-2-85 0 0,44-19-137 0 0,0 0 0 0 0,0 0 0 0 0,0 0 0 0 0,0 0 0 0 0,0 0 1 0 0,-1 0-1 0 0,1 0 0 0 0,0 0 0 0 0,0 0 0 0 0,0 0 0 0 0,0 0 0 0 0,0 0 0 0 0,0 0 0 0 0,0 0 0 0 0,0 0 0 0 0,0 0 0 0 0,0 0 0 0 0,0 0 0 0 0,0 0 0 0 0,0 0 0 0 0,0 0 0 0 0,-1 0 0 0 0,1 1 1 0 0,0-1-1 0 0,0 0 0 0 0,0 0 0 0 0,0 0 0 0 0,0 0 0 0 0,0 0 0 0 0,0 0 0 0 0,0 0 0 0 0,0 0 0 0 0,0 0 0 0 0,0 0 0 0 0,0 0 0 0 0,0 0 0 0 0,0 0 0 0 0,0 1 0 0 0,0-1 0 0 0,0 0 0 0 0,0 0 0 0 0,0 0 1 0 0,0 0-1 0 0,0 0 0 0 0,0 0 0 0 0,0 0 0 0 0,0 0 0 0 0,0 0 0 0 0,0 0 0 0 0,0 0 0 0 0,0 0 0 0 0,0 0 0 0 0,0 1 0 0 0,0-1 0 0 0,0 0 0 0 0,0 0 0 0 0,1 0 0 0 0,-1 0 0 0 0,0 0 0 0 0,6 2-107 0 0,8 0-168 0 0,-2-3-492 0 0,-1-1-1 0 0,0 1 0 0 0,0-2 0 0 0,14-4 0 0 0,11-2-3816 0 0,-17 5 1366 0 0</inkml:trace>
</inkml:ink>
</file>

<file path=ppt/ink/ink6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6.4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 49 512 0 0,'-8'-17'11276'0'0,"8"18"-11191"0"0,0 10 2226 0 0,4 9-863 0 0,0-1 0 0 0,10 28 0 0 0,-8-30-712 0 0,0 1-1 0 0,-2 0 1 0 0,4 26 0 0 0,-6-25-173 0 0,3 74 1419 0 0,-6-82-1740 0 0,1 1-1 0 0,-1 0 1 0 0,-1-1-1 0 0,0 1 1 0 0,-7 20-1 0 0,4-23-7 0 0,4-14-145 0 0,6-17-53 0 0,6-3-70 0 0,81-174 79 0 0,-85 185-38 0 0,1-4-12 0 0,2 0 1 0 0,0 0-1 0 0,17-22 1 0 0,-23 36 1 0 0,0-1 0 0 0,1 1 0 0 0,-1-1 0 0 0,1 1 0 0 0,0 1 0 0 0,0-1 0 0 0,0 0-1 0 0,0 1 1 0 0,1 0 0 0 0,-1 1 0 0 0,1-1 0 0 0,0 1 0 0 0,0 0 0 0 0,-1 0 0 0 0,12-1 0 0 0,-15 3 5 0 0,1 0 0 0 0,-1 0 0 0 0,1 0 0 0 0,0 0 0 0 0,-1 0 0 0 0,1 1 0 0 0,-1-1 0 0 0,1 1 1 0 0,-1-1-1 0 0,1 1 0 0 0,-1 0 0 0 0,0 0 0 0 0,1 0 0 0 0,2 2 0 0 0,-1 0 2 0 0,-1 0-1 0 0,1 0 1 0 0,0 0-1 0 0,-1 0 1 0 0,0 1 0 0 0,0-1-1 0 0,3 6 1 0 0,3 5 1 0 0,-1 1 1 0 0,-1 0-1 0 0,8 21 1 0 0,-12-29-8 0 0,4 12 71 0 0,-1 1 0 0 0,-1 0 0 0 0,0 0-1 0 0,-2 0 1 0 0,0 1 0 0 0,-1 0 0 0 0,-2-1 0 0 0,-2 33 0 0 0,-3-29 85 0 0,5-23-149 0 0,-1 0 0 0 0,1-1 1 0 0,0 1-1 0 0,0 0 1 0 0,-1 0-1 0 0,1 0 1 0 0,-1 0-1 0 0,1 0 1 0 0,-1 0-1 0 0,1 0 0 0 0,-1-1 1 0 0,1 1-1 0 0,-1 0 1 0 0,0 0-1 0 0,0-1 1 0 0,1 1-1 0 0,-1-1 1 0 0,0 1-1 0 0,0 0 0 0 0,1-1 1 0 0,-3 1-1 0 0,8-20-42 0 0,3 2-34 0 0,1-1 1 0 0,15-22-1 0 0,3-6-13 0 0,0-9 46 0 0,35-59-101 0 0,-58 107 131 0 0,1 1 0 0 0,0 0 0 0 0,1 0 0 0 0,-1 0 0 0 0,1 0 0 0 0,0 1 1 0 0,7-5-1 0 0,-10 8 3 0 0,0 0 1 0 0,0 0 0 0 0,1 1-1 0 0,-1-1 1 0 0,0 1 0 0 0,1-1-1 0 0,-1 1 1 0 0,1 0-1 0 0,-1 0 1 0 0,1 1 0 0 0,-1-1-1 0 0,1 1 1 0 0,0 0 0 0 0,-1 0-1 0 0,1 0 1 0 0,0 0 0 0 0,5 2-1 0 0,-7-2 6 0 0,1 2 0 0 0,-1-1-1 0 0,0 0 1 0 0,1 0 0 0 0,-1 1-1 0 0,0-1 1 0 0,0 1 0 0 0,0 0-1 0 0,0-1 1 0 0,0 1 0 0 0,-1 0-1 0 0,1 0 1 0 0,0 0 0 0 0,-1 1-1 0 0,0-1 1 0 0,1 0 0 0 0,-1 1-1 0 0,0-1 1 0 0,0 0 0 0 0,0 1-1 0 0,-1-1 1 0 0,1 1 0 0 0,0 2-1 0 0,1 8 15 0 0,0-1-1 0 0,-1 0 0 0 0,0 17 1 0 0,-2 4 54 0 0,0-12-49 0 0,1 0-1 0 0,4 28 1 0 0,-3-44-21 0 0,0 0 0 0 0,0 1 1 0 0,0-1-1 0 0,1 0 0 0 0,0 0 0 0 0,0 0 0 0 0,0 0 0 0 0,1 0 0 0 0,-1 0 0 0 0,1-1 0 0 0,0 1 0 0 0,1-1 1 0 0,7 8-1 0 0,-8-10-8 0 0,0 0 1 0 0,0 0 0 0 0,0 0-1 0 0,1 0 1 0 0,-1-1 0 0 0,1 1-1 0 0,-1-1 1 0 0,1 0 0 0 0,0 0-1 0 0,-1-1 1 0 0,1 1 0 0 0,0-1-1 0 0,0 1 1 0 0,-1-1 0 0 0,1-1-1 0 0,0 1 1 0 0,0 0 0 0 0,6-2-1 0 0,-2 0-174 0 0,-1 0-1 0 0,1 0 1 0 0,-1-1-1 0 0,1 0 0 0 0,-1 0 1 0 0,0-1-1 0 0,13-8 1 0 0,-9 3-444 0 0,-1-1 0 0 0,0 0 1 0 0,0 0-1 0 0,-1-1 0 0 0,-1 0 0 0 0,0 0 1 0 0,0-1-1 0 0,-1 0 0 0 0,-1-1 1 0 0,0 1-1 0 0,0-1 0 0 0,4-18 1 0 0,2-10 356 0 0,12-74 1 0 0,-23 106 1526 0 0,-2 14 329 0 0,-4 15 66 0 0,0-5-1394 0 0,0 1-1 0 0,1-1 0 0 0,1 1 0 0 0,0 0 0 0 0,1 0 1 0 0,1 0-1 0 0,0 0 0 0 0,2 0 0 0 0,0 0 1 0 0,0 0-1 0 0,1 0 0 0 0,1 0 0 0 0,1 0 0 0 0,0-1 1 0 0,8 16-1 0 0,-11-28-317 0 0,0 0 0 0 0,0 0 0 0 0,1-1 1 0 0,-1 1-1 0 0,1-1 0 0 0,0 1 0 0 0,0-1 0 0 0,0 0 1 0 0,0 0-1 0 0,0 0 0 0 0,0 0 0 0 0,1 0 0 0 0,-1 0 0 0 0,1-1 1 0 0,-1 1-1 0 0,1-1 0 0 0,0 1 0 0 0,-1-1 0 0 0,1 0 0 0 0,0 0 1 0 0,0 0-1 0 0,0-1 0 0 0,0 1 0 0 0,0-1 0 0 0,0 1 1 0 0,0-1-1 0 0,0 0 0 0 0,0 0 0 0 0,0-1 0 0 0,0 1 0 0 0,0 0 1 0 0,-1-1-1 0 0,1 0 0 0 0,0 0 0 0 0,0 0 0 0 0,0 0 0 0 0,0 0 1 0 0,-1 0-1 0 0,1-1 0 0 0,-1 1 0 0 0,4-3 0 0 0,32-26-4855 0 0,-25 21 2458 0 0</inkml:trace>
</inkml:ink>
</file>

<file path=ppt/ink/ink6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6.61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101 0 2617 0 0,'-15'7'3504'0'0,"-2"1"2082"0"0,-1 0-3442 0 0,3-1-288 0 0,4 1-671 0 0,-1 2-401 0 0,6 2 112 0 0,1-2-464 0 0,3 0-296 0 0,2-1-64 0 0,3-2-88 0 0,4 1-208 0 0,3-1-104 0 0,0-2 32 0 0,1 0-1104 0 0,3 1-1281 0 0,-3-1-352 0 0</inkml:trace>
</inkml:ink>
</file>

<file path=ppt/ink/ink6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7.1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 53 8 0 0,'0'0'493'0'0,"-17"-30"8115"0"0,16 28-7815 0 0,0 0 0 0 0,-1 0 0 0 0,1 0 0 0 0,-1 0 0 0 0,0 1 0 0 0,0-1 0 0 0,0 0 0 0 0,1 1 0 0 0,-1 0 0 0 0,0-1 0 0 0,-1 1 0 0 0,-1-1-1 0 0,4 2-728 0 0,-1 0 0 0 0,1 0 0 0 0,0 0-1 0 0,-1 0 1 0 0,1 0 0 0 0,0 0-1 0 0,0 0 1 0 0,-1 0 0 0 0,1 0-1 0 0,0 0 1 0 0,-1 0 0 0 0,1 1-1 0 0,0-1 1 0 0,0 0 0 0 0,-1 0-1 0 0,1 0 1 0 0,0 0 0 0 0,0 1-1 0 0,0-1 1 0 0,-1 0 0 0 0,1 0-1 0 0,0 0 1 0 0,0 1 0 0 0,0-1-1 0 0,-1 0 1 0 0,1 0 0 0 0,0 1 0 0 0,0-1-1 0 0,0 0 1 0 0,0 1 0 0 0,0-1-1 0 0,0 0 1 0 0,0 0 0 0 0,0 1-1 0 0,0-1 1 0 0,0 0 0 0 0,0 1-1 0 0,0-1 1 0 0,-2 13 812 0 0,5 26-244 0 0,1 0 1 0 0,2 0-1 0 0,15 49 1 0 0,-14-61-521 0 0,1-1 0 0 0,2 1 0 0 0,15 29 0 0 0,-20-44-73 0 0,-5-10-38 0 0,1 1-1 0 0,0-1 0 0 0,0 1 1 0 0,0-1-1 0 0,1 1 0 0 0,-1-1 1 0 0,0 0-1 0 0,1 0 0 0 0,1 2 1 0 0,0-23-49 0 0,0-1 7 0 0,2 2 1 0 0,1-1 0 0 0,0 0 0 0 0,1 1 0 0 0,16-27 0 0 0,-14 25-16 0 0,0 3 1 0 0,0 0-1 0 0,1 1 0 0 0,15-18 0 0 0,-17 24 6 0 0,0 1-1 0 0,1 0 0 0 0,0 1 1 0 0,0 0-1 0 0,1 0 1 0 0,11-6-1 0 0,-17 11 39 0 0,0 1 1 0 0,0 0-1 0 0,0 0 0 0 0,0 0 1 0 0,1 1-1 0 0,-1 0 0 0 0,1 0 1 0 0,-1 0-1 0 0,1 0 0 0 0,0 0 1 0 0,5 1-1 0 0,-7 0 10 0 0,0 1 0 0 0,0-1 0 0 0,0 1 0 0 0,0-1-1 0 0,0 1 1 0 0,0 0 0 0 0,0 0 0 0 0,-1 1 0 0 0,1-1 0 0 0,0 0 0 0 0,-1 1 0 0 0,1 0 0 0 0,-1-1-1 0 0,0 1 1 0 0,1 0 0 0 0,-1 0 0 0 0,0 1 0 0 0,2 2 0 0 0,18 26-58 0 0,-2 1 0 0 0,-2 1 1 0 0,27 63-1 0 0,-13-25-659 0 0,-28-62-4 0 0,1-1 0 0 0,0 0 0 0 0,10 13 0 0 0,-8-13-875 0 0,-1-1 0 0 0,1-1 0 0 0,13 11 0 0 0,-7-8 67 0 0</inkml:trace>
</inkml:ink>
</file>

<file path=ppt/ink/ink6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8.7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 74 512 0 0,'-5'-8'19484'0'0,"14"7"-20697"0"0,-5 1 1401 0 0,0 1 0 0 0,0 0 0 0 0,1 0 0 0 0,-1 0 1 0 0,0 0-1 0 0,0 1 0 0 0,0 0 0 0 0,-1 0 0 0 0,1 0 0 0 0,0 0 1 0 0,-1 0-1 0 0,1 1 0 0 0,-1 0 0 0 0,4 3 0 0 0,4 4 257 0 0,-1 1 1 0 0,16 22-1 0 0,-11-11-152 0 0,-1 1 1 0 0,-1 0-1 0 0,15 39 0 0 0,17 79 306 0 0,-39-119-525 0 0,-1 1-1 0 0,-1 0 0 0 0,-1 0 1 0 0,0 26-1 0 0,-3-42-51 0 0,0 1 0 0 0,-1-1 0 0 0,0 0 0 0 0,0 0 0 0 0,0 1 0 0 0,-1-1 1 0 0,0 0-1 0 0,0 0 0 0 0,-1 0 0 0 0,0-1 0 0 0,0 1 0 0 0,-1-1 0 0 0,0 1 0 0 0,0-1 0 0 0,0 0 0 0 0,-1-1 0 0 0,-5 7 0 0 0,8-10-15 0 0,0-1 0 0 0,0 1-1 0 0,0 0 1 0 0,0-1 0 0 0,0 0 0 0 0,0 1-1 0 0,-1-1 1 0 0,1 0 0 0 0,0 0-1 0 0,-1 0 1 0 0,1 0 0 0 0,-1-1-1 0 0,1 1 1 0 0,-1-1 0 0 0,1 1-1 0 0,-1-1 1 0 0,1 0 0 0 0,-1 0-1 0 0,1 0 1 0 0,-5-1 0 0 0,5 1-4 0 0,0-1 1 0 0,1 0-1 0 0,-1 0 1 0 0,0 0-1 0 0,0 0 1 0 0,0 0-1 0 0,1-1 1 0 0,-1 1-1 0 0,0 0 1 0 0,1-1-1 0 0,-1 0 1 0 0,1 1-1 0 0,0-1 1 0 0,0 0-1 0 0,-1 1 1 0 0,1-1-1 0 0,0 0 1 0 0,0 0-1 0 0,1 0 1 0 0,-1 0-1 0 0,0 0 1 0 0,1 0-1 0 0,-1 0 1 0 0,0-4-1 0 0,0-6-5 0 0,0-1 0 0 0,0 1-1 0 0,1 0 1 0 0,1-1 0 0 0,0 1-1 0 0,1 0 1 0 0,0 0 0 0 0,1 0-1 0 0,8-21 1 0 0,2-2-32 0 0,37-64-1 0 0,77-106-139 0 0,-113 184 143 0 0,1 0 1 0 0,1 2-1 0 0,36-35 0 0 0,-45 47 16 0 0,1 1 0 0 0,1-1-1 0 0,-1 1 1 0 0,1 1 0 0 0,0 0 0 0 0,0 0-1 0 0,0 1 1 0 0,1 0 0 0 0,0 0-1 0 0,0 1 1 0 0,0 0 0 0 0,15-1-1 0 0,-22 3-19 0 0,0 1 0 0 0,0 0 0 0 0,0 0 0 0 0,0 0 0 0 0,0 1 0 0 0,0-1-1 0 0,0 1 1 0 0,0-1 0 0 0,0 1 0 0 0,0 0 0 0 0,0 0 0 0 0,0 1 0 0 0,-1-1-1 0 0,1 0 1 0 0,0 1 0 0 0,4 3 0 0 0,-5-2-207 0 0,1 0 0 0 0,0 0 0 0 0,-1 0 0 0 0,0 0 0 0 0,1 0 0 0 0,-1 1 0 0 0,-1-1 0 0 0,1 1 0 0 0,0-1 0 0 0,-1 1 0 0 0,0 0 0 0 0,2 6 0 0 0,3 35-7784 0 0,-6-30 3832 0 0</inkml:trace>
</inkml:ink>
</file>

<file path=ppt/ink/ink6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9.4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381 24 1624 0 0,'-3'-2'635'0'0,"0"-1"0"0"0,-1 1 0 0 0,1-1 0 0 0,-1 1 0 0 0,0 0 0 0 0,1 1 0 0 0,-1-1 0 0 0,0 1 0 0 0,0-1 0 0 0,0 1 0 0 0,0 1 0 0 0,0-1 0 0 0,0 0 0 0 0,-1 1-1 0 0,1 0 1 0 0,0 0 0 0 0,0 0 0 0 0,-6 1 0 0 0,-2 2 283 0 0,0 0-1 0 0,0 1 1 0 0,0 0-1 0 0,-21 12 1 0 0,14-7-437 0 0,2 1-1 0 0,0 1 1 0 0,0 1 0 0 0,1 0 0 0 0,0 1 0 0 0,1 1-1 0 0,-14 15 1 0 0,21-20-314 0 0,0 1-1 0 0,1 0 1 0 0,0 0 0 0 0,1 0-1 0 0,0 1 1 0 0,0 0-1 0 0,1 0 1 0 0,1 1-1 0 0,-1-1 1 0 0,2 1 0 0 0,0 0-1 0 0,-3 23 1 0 0,6-27-158 0 0,0-1 0 0 0,0 1 1 0 0,1-1-1 0 0,0 1 0 0 0,1-1 0 0 0,-1 0 1 0 0,1 0-1 0 0,1 0 0 0 0,-1 0 0 0 0,1 0 1 0 0,1 0-1 0 0,-1-1 0 0 0,1 1 0 0 0,0-1 1 0 0,0 0-1 0 0,10 10 0 0 0,-7-9-18 0 0,0-1 1 0 0,0 0-1 0 0,0 0 0 0 0,0-1 0 0 0,1 0 1 0 0,0 0-1 0 0,0-1 0 0 0,1 0 0 0 0,-1-1 1 0 0,1 1-1 0 0,-1-2 0 0 0,1 1 0 0 0,11 1 1 0 0,-1-2-307 0 0,-1 0 1 0 0,0-2-1 0 0,1 0 1 0 0,-1-1-1 0 0,0-1 1 0 0,1 0-1 0 0,-1-2 1 0 0,21-6-1 0 0,-24 5-1166 0 0,-1 0 0 0 0,0-1 1 0 0,-1-1-1 0 0,1 0 0 0 0,-1-1 0 0 0,13-10 0 0 0,-7 1-1315 0 0</inkml:trace>
</inkml:ink>
</file>

<file path=ppt/ink/ink6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39.58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70 1072 0 0,'2'3'4777'0'0,"1"-3"-2704"0"0,0 0-681 0 0,2 2-1088 0 0,5-2 416 0 0,3-2-8 0 0,2-1 41 0 0,7-2-465 0 0,-1 0-112 0 0,4-1-160 0 0,6-3-120 0 0,0-1-8 0 0,1 1-32 0 0,4 0-401 0 0,-3 1-759 0 0,0 0-216 0 0</inkml:trace>
</inkml:ink>
</file>

<file path=ppt/ink/ink6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0.50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212 31 512 0 0,'0'-2'288'0'0,"0"1"1"0"0,0 0-1 0 0,-1-1 0 0 0,1 1 1 0 0,0 0-1 0 0,-1-1 0 0 0,1 1 1 0 0,-1 0-1 0 0,1 0 0 0 0,-1-1 1 0 0,0 1-1 0 0,0 0 0 0 0,1 0 1 0 0,-1 0-1 0 0,0 0 0 0 0,0 0 1 0 0,0 0-1 0 0,0 0 0 0 0,0 0 1 0 0,0 0-1 0 0,0 0 0 0 0,-1 1 1 0 0,1-1-1 0 0,0 0 0 0 0,0 1 1 0 0,-1-1-1 0 0,1 1 0 0 0,-3-1 1 0 0,2 1 48 0 0,0 0-1 0 0,-1 0 1 0 0,1 1 0 0 0,0-1 0 0 0,0 1 0 0 0,-1-1-1 0 0,1 1 1 0 0,0 0 0 0 0,0 0 0 0 0,0 0-1 0 0,-1 0 1 0 0,1 0 0 0 0,0 0 0 0 0,1 1 0 0 0,-1-1-1 0 0,-2 3 1 0 0,-7 6 330 0 0,1 0-1 0 0,0 1 1 0 0,1 0 0 0 0,1 1-1 0 0,-1 0 1 0 0,2 1 0 0 0,-11 23-1 0 0,4-4 129 0 0,2 2-1 0 0,-9 35 0 0 0,16-47-563 0 0,0 0 0 0 0,1 1-1 0 0,2 0 1 0 0,0 0 0 0 0,2 29-1 0 0,0-41-187 0 0,2 0-1 0 0,-1 1 0 0 0,1-1 0 0 0,1 0 0 0 0,0 0 1 0 0,0-1-1 0 0,1 1 0 0 0,1-1 0 0 0,0 0 0 0 0,0 0 0 0 0,1 0 1 0 0,13 16-1 0 0,-14-20-73 0 0,1-1-1 0 0,0 0 1 0 0,0 0 0 0 0,1 0-1 0 0,-1-1 1 0 0,1 0 0 0 0,0-1 0 0 0,0 1-1 0 0,0-1 1 0 0,0-1 0 0 0,1 1 0 0 0,-1-1-1 0 0,1-1 1 0 0,12 2 0 0 0,5 0-566 0 0,-1-2-1 0 0,1-1 1 0 0,32-4 0 0 0,-4-3-1721 0 0,2-3-206 0 0</inkml:trace>
</inkml:ink>
</file>

<file path=ppt/ink/ink6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0.94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246 71 8 0 0,'-11'7'2751'0'0,"-1"0"-1"0"0,1-1 1 0 0,-24 9 0 0 0,20-10-1135 0 0,2 1 0 0 0,-20 12 0 0 0,23-12-1024 0 0,2 0 0 0 0,-1 1 0 0 0,1 0-1 0 0,0 0 1 0 0,-13 16 0 0 0,18-19-424 0 0,-1 1 0 0 0,1 0 0 0 0,0 0 0 0 0,1 1 0 0 0,-1-1 0 0 0,1 1 0 0 0,0-1 0 0 0,0 1 0 0 0,1-1 0 0 0,0 1 0 0 0,0 0 0 0 0,-1 8 0 0 0,2-6-119 0 0,0-1 1 0 0,0 0 0 0 0,1 1-1 0 0,0-1 1 0 0,0 0-1 0 0,0 1 1 0 0,1-1-1 0 0,0 0 1 0 0,1 0-1 0 0,0-1 1 0 0,0 1-1 0 0,0 0 1 0 0,1-1-1 0 0,0 0 1 0 0,0 0-1 0 0,0 0 1 0 0,1 0 0 0 0,0-1-1 0 0,0 0 1 0 0,0 0-1 0 0,1 0 1 0 0,0 0-1 0 0,0-1 1 0 0,0 0-1 0 0,0 0 1 0 0,1-1-1 0 0,7 3 1 0 0,0 0-65 0 0,0-2 1 0 0,0 0 0 0 0,0-1-1 0 0,1 0 1 0 0,-1-1-1 0 0,1 0 1 0 0,0-2-1 0 0,-1 0 1 0 0,1 0-1 0 0,26-5 1 0 0,-32 4-75 0 0,1-1 1 0 0,-1-1-1 0 0,0 1 0 0 0,1-1 1 0 0,-1-1-1 0 0,-1 0 0 0 0,1 0 1 0 0,0-1-1 0 0,-1 0 0 0 0,0 0 1 0 0,0-1-1 0 0,-1 0 0 0 0,1 0 1 0 0,-1-1-1 0 0,-1 0 0 0 0,1 0 1 0 0,6-11-1 0 0,-10 13 24 0 0,0-1 1 0 0,-1 0 0 0 0,1 1-1 0 0,-1-1 1 0 0,0 0 0 0 0,-1-1-1 0 0,0 1 1 0 0,0 0-1 0 0,0 0 1 0 0,0 0 0 0 0,-1-1-1 0 0,0 1 1 0 0,-1 0 0 0 0,1-1-1 0 0,-1 1 1 0 0,-1 0-1 0 0,1 0 1 0 0,-1 0 0 0 0,-4-11-1 0 0,-3-2 85 0 0,0 0 0 0 0,-2 1-1 0 0,0 0 1 0 0,-22-27-1 0 0,24 32 5 0 0,-1 2 0 0 0,-1-1 0 0 0,0 1 0 0 0,0 1 0 0 0,-24-17 0 0 0,30 24 6 0 0,-1-1 0 0 0,0 1 0 0 0,0 0 0 0 0,0 1 0 0 0,-1-1 0 0 0,1 1 0 0 0,0 1 0 0 0,-1-1 0 0 0,0 1 1 0 0,1 0-1 0 0,-1 0 0 0 0,0 1 0 0 0,1 0 0 0 0,-1 0 0 0 0,0 1 0 0 0,-6 1 0 0 0,2 0 33 0 0,0 2 1 0 0,0-1-1 0 0,1 1 0 0 0,0 1 0 0 0,0 0 0 0 0,0 0 1 0 0,0 1-1 0 0,1 0 0 0 0,0 1 0 0 0,0 0 1 0 0,0 0-1 0 0,-11 14 0 0 0,14-13-65 0 0,-1 0 0 0 0,1 0 0 0 0,0 1 0 0 0,1 0 0 0 0,0 0 0 0 0,0 0 0 0 0,1 1 0 0 0,0-1 0 0 0,1 1 0 0 0,0 0 0 0 0,1 0 0 0 0,0 1 0 0 0,-2 17 0 0 0,4-23-59 0 0,1 1 0 0 0,-1 0 0 0 0,1-1 0 0 0,0 1 0 0 0,1-1 0 0 0,-1 0 1 0 0,1 1-1 0 0,0-1 0 0 0,0 0 0 0 0,1 0 0 0 0,0 0 0 0 0,0 0 0 0 0,0 0 1 0 0,0-1-1 0 0,1 0 0 0 0,-1 1 0 0 0,1-1 0 0 0,0 0 0 0 0,1-1 0 0 0,7 7 1 0 0,3 0-1218 0 0,1-1 1 0 0,0 0-1 0 0,0-1 0 0 0,1 0 1 0 0,19 5-1 0 0,0-2-765 0 0</inkml:trace>
</inkml:ink>
</file>

<file path=ppt/ink/ink6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1.20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22 2497 0 0,'0'-1'794'0'0,"-1"0"1"0"0,1-1 0 0 0,0 1 0 0 0,0 0-1 0 0,-1-1 1 0 0,1 1 0 0 0,-1 0 0 0 0,0 0-1 0 0,1-1 1 0 0,-1 1 0 0 0,0 0 0 0 0,0 0-1 0 0,1 0 1 0 0,-1 0 0 0 0,0 0 0 0 0,-1-1-1 0 0,0 20 3909 0 0,1 4-3279 0 0,3 37 0 0 0,0-10-535 0 0,-2-32-774 0 0,-2 1 0 0 0,1-1 0 0 0,-2 0 1 0 0,0 0-1 0 0,-2 0 0 0 0,-8 23 0 0 0,13-38-206 0 0,-1 0 0 0 0,0 0 0 0 0,0-1 0 0 0,0 1 0 0 0,0-1 0 0 0,-1 1 0 0 0,1-1 0 0 0,0 1 0 0 0,-1-1 0 0 0,-1 2 0 0 0,-1 1-4130 0 0,9-8 351 0 0,4-1 1024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7.3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85 355 512 0 0,'-13'15'3961'0'0,"11"-12"-2897"0"0,-1 0 0 0 0,1 0 0 0 0,0 0 1 0 0,0 0-1 0 0,0 0 0 0 0,0 0 0 0 0,-2 6 1 0 0,3-7-838 0 0,1 0 0 0 0,0 0 0 0 0,-1 0 0 0 0,1 0 1 0 0,0 0-1 0 0,0 0 0 0 0,0 0 0 0 0,0 0 1 0 0,1 0-1 0 0,0 4 0 0 0,2 6 694 0 0,0-1 0 0 0,1 0 0 0 0,7 15 0 0 0,-8-21-701 0 0,-1-1 0 0 0,1 0 0 0 0,-1 0 0 0 0,1 0 0 0 0,1 0 0 0 0,-1 0 0 0 0,0-1 0 0 0,1 0 0 0 0,0 1 0 0 0,-1-1 0 0 0,6 2 0 0 0,-9-4-202 0 0,0-1 0 0 0,1 0 1 0 0,-1 0-1 0 0,0 1 0 0 0,0-1 0 0 0,1 0 0 0 0,-1 0 1 0 0,0 0-1 0 0,1 1 0 0 0,-1-1 0 0 0,0 0 0 0 0,0 0 1 0 0,1 0-1 0 0,-1 0 0 0 0,0 0 0 0 0,1 0 0 0 0,-1 0 1 0 0,0 0-1 0 0,1 0 0 0 0,-1 0 0 0 0,0 0 0 0 0,1 0 1 0 0,-1 0-1 0 0,0 0 0 0 0,1 0 0 0 0,-1 0 0 0 0,0 0 1 0 0,1 0-1 0 0,-1 0 0 0 0,0-1 0 0 0,1 1 0 0 0,-1 0 1 0 0,0 0-1 0 0,0 0 0 0 0,1 0 0 0 0,-1-1 0 0 0,0 1 1 0 0,0 0-1 0 0,1-1 0 0 0,-1 0 8 0 0,1 0-1 0 0,-1 0 1 0 0,0-1-1 0 0,0 1 1 0 0,0 0-1 0 0,0 0 1 0 0,0-1 0 0 0,0 1-1 0 0,0 0 1 0 0,-1-3-1 0 0,-9-31 163 0 0,10 34-155 0 0,-49-103 403 0 0,36 79-358 0 0,1-1-1 0 0,0 0 0 0 0,-11-42 0 0 0,20 56-62 0 0,1 0 0 0 0,0 0 0 0 0,1-1-1 0 0,0 1 1 0 0,1-1 0 0 0,0 1 0 0 0,1-1 0 0 0,3-16-1 0 0,-3 24-15 0 0,0-1-1 0 0,1 1 0 0 0,-1 1 0 0 0,1-1 0 0 0,0 0 0 0 0,1 0 0 0 0,-1 1 1 0 0,1-1-1 0 0,0 1 0 0 0,0 0 0 0 0,0 0 0 0 0,1 0 0 0 0,0 0 0 0 0,-1 1 1 0 0,1-1-1 0 0,0 1 0 0 0,1 0 0 0 0,-1 0 0 0 0,1 0 0 0 0,-1 1 0 0 0,1 0 1 0 0,8-3-1 0 0,-2 2-17 0 0,0 0 1 0 0,0 1-1 0 0,0 0 1 0 0,0 1-1 0 0,12 0 1 0 0,58 5-78 0 0,-60-2 57 0 0,14 1-259 0 0,0 1 0 0 0,1 3 0 0 0,40 12 0 0 0,-18 2-2901 0 0,-3 7-3824 0 0,-33-16 2009 0 0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522 121 512 0 0,'2'-3'556'0'0,"-1"1"1"0"0,1-2-1 0 0,-1 1 0 0 0,0 0 1 0 0,0 0-1 0 0,0 0 0 0 0,-1 0 1 0 0,1-1-1 0 0,-1 1 0 0 0,1 0 1 0 0,-1-1-1 0 0,0 1 0 0 0,-1 0 1 0 0,1 0-1 0 0,0-1 0 0 0,-1 1 1 0 0,0 0-1 0 0,0 0 0 0 0,0-1 1 0 0,0 1-1 0 0,0 0 0 0 0,0 0 1 0 0,-4-4-1 0 0,3 3-247 0 0,0 1-1 0 0,0 1 1 0 0,-1-1 0 0 0,1 0-1 0 0,-1 0 1 0 0,1 1-1 0 0,-1 0 1 0 0,0-1 0 0 0,0 1-1 0 0,0 0 1 0 0,0 1 0 0 0,-1-1-1 0 0,1 0 1 0 0,0 1-1 0 0,-1 0 1 0 0,1 0 0 0 0,-1 0-1 0 0,1 0 1 0 0,-1 0 0 0 0,1 1-1 0 0,-5-1 1 0 0,-7 2 49 0 0,0 0 0 0 0,0 1-1 0 0,0 1 1 0 0,0 0 0 0 0,0 1 0 0 0,-15 6 0 0 0,-85 42 447 0 0,83-36-536 0 0,14-7-170 0 0,-7 3 316 0 0,-44 28 1 0 0,63-36-340 0 0,0 0 0 0 0,1 1 1 0 0,-1-1-1 0 0,1 1 0 0 0,0 0 0 0 0,0 1 0 0 0,1-1 1 0 0,0 1-1 0 0,0 0 0 0 0,0 0 0 0 0,1 0 0 0 0,-5 12 1 0 0,7-16-59 0 0,0 1 0 0 0,0 0 0 0 0,0 0 1 0 0,1 0-1 0 0,-1 0 0 0 0,1-1 1 0 0,0 1-1 0 0,0 0 0 0 0,0 0 1 0 0,0 0-1 0 0,1 0 0 0 0,-1 0 1 0 0,1 0-1 0 0,0-1 0 0 0,-1 1 0 0 0,1 0 1 0 0,0 0-1 0 0,3 3 0 0 0,-2-3-9 0 0,0 0 0 0 0,1 0-1 0 0,0 0 1 0 0,0 0-1 0 0,-1 0 1 0 0,2-1 0 0 0,-1 0-1 0 0,0 1 1 0 0,0-1-1 0 0,1 0 1 0 0,6 3 0 0 0,6 0-4 0 0,-1-1 1 0 0,1 0 0 0 0,0 0 0 0 0,-1-2 0 0 0,23 2 0 0 0,5-1-24 0 0,-1 2-1 0 0,42 10 0 0 0,-65-10 17 0 0,-1 0 1 0 0,0 1-1 0 0,-1 1 1 0 0,0 1-1 0 0,0 1 0 0 0,-1 0 1 0 0,17 12-1 0 0,-26-15 0 0 0,-1-1 0 0 0,0 1 1 0 0,0 1-1 0 0,-1-1 0 0 0,1 1 0 0 0,-1 0 0 0 0,-1 0 1 0 0,0 1-1 0 0,0 0 0 0 0,0-1 0 0 0,-1 1 0 0 0,0 0 1 0 0,0 1-1 0 0,-1-1 0 0 0,0 0 0 0 0,1 13 1 0 0,-2-6 14 0 0,0 0 0 0 0,0-1 0 0 0,-2 1 0 0 0,0 0 0 0 0,-1-1 1 0 0,0 1-1 0 0,-1-1 0 0 0,-9 27 0 0 0,6-27 64 0 0,0-1 0 0 0,-1 0 0 0 0,0 0 0 0 0,-1-1 0 0 0,0 0 0 0 0,-1-1 0 0 0,0 1 0 0 0,-1-2 0 0 0,0 1 0 0 0,-1-1 0 0 0,0-1 0 0 0,-1 0-1 0 0,0-1 1 0 0,0 0 0 0 0,-1 0 0 0 0,-17 6 0 0 0,24-12-60 0 0,1 0 1 0 0,0 0-1 0 0,-1-1 0 0 0,0 0 0 0 0,1 0 0 0 0,-1-1 0 0 0,0 1 0 0 0,1-1 1 0 0,-1 0-1 0 0,0-1 0 0 0,1 0 0 0 0,-1 1 0 0 0,0-2 0 0 0,1 1 0 0 0,-8-3 1 0 0,10 2-58 0 0,-1 1 0 0 0,1-1-1 0 0,0 0 1 0 0,0 0 0 0 0,0-1 0 0 0,0 1 0 0 0,0-1 0 0 0,0 1 0 0 0,1-1 0 0 0,-1 0 0 0 0,1 0 0 0 0,0 0 0 0 0,0 0 0 0 0,0 0 0 0 0,0 0 0 0 0,0-1 0 0 0,1 1 0 0 0,0-1 0 0 0,-1 1 0 0 0,1-1 0 0 0,1 0 0 0 0,-1 1 0 0 0,0-1 0 0 0,1-4-1 0 0,-1 2-271 0 0,1 0 0 0 0,1 0-1 0 0,-1 0 1 0 0,1 1-1 0 0,0-1 1 0 0,0 0-1 0 0,1 0 1 0 0,0 1-1 0 0,0-1 1 0 0,0 0-1 0 0,0 1 1 0 0,4-6-1 0 0,0 2-1455 0 0,0 1-1 0 0,1-1 0 0 0,0 1 0 0 0,0 0 0 0 0,16-13 0 0 0,-7 8-754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 2361 0 0,'-1'-3'5892'0'0,"-4"-2"-2549"0"0,-1-1-1084 0 0,7 5-2047 0 0,0 1 1 0 0,0 0 0 0 0,0-1-1 0 0,1 1 1 0 0,-1 0-1 0 0,0 0 1 0 0,0 0-1 0 0,0 0 1 0 0,0 0-1 0 0,1 1 1 0 0,-1-1-1 0 0,0 0 1 0 0,2 1-1 0 0,0 0 92 0 0,44 9 1277 0 0,-19-3-1327 0 0,7 2-188 0 0,0 2-1 0 0,36 16 0 0 0,11 5-2685 0 0,-81-32 2589 0 0,1 0-374 0 0,0 1 0 0 0,1 0-1 0 0,-1 0 1 0 0,0-1 0 0 0,0 1 0 0 0,0 1 0 0 0,-1-1 0 0 0,1 0-1 0 0,0 0 1 0 0,0 1 0 0 0,1 1 0 0 0,2 4-853 0 0</inkml:trace>
</inkml:ink>
</file>

<file path=ppt/ink/ink7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2.1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 24 576 0 0,'-32'-23'8790'0'0,"32"23"-8718"0"0,0 0 1 0 0,0 0-1 0 0,0 0 0 0 0,0 0 0 0 0,0 0 1 0 0,0 0-1 0 0,0 0 0 0 0,0 0 1 0 0,-1 0-1 0 0,1 0 0 0 0,0 0 0 0 0,0 0 1 0 0,0 0-1 0 0,0 0 0 0 0,0 0 1 0 0,0 0-1 0 0,0 0 0 0 0,0 0 0 0 0,0 0 1 0 0,0 0-1 0 0,-1 0 0 0 0,1 0 1 0 0,0 0-1 0 0,0 0 0 0 0,0 0 0 0 0,0 0 1 0 0,0 0-1 0 0,0 0 0 0 0,0 1 1 0 0,0-1-1 0 0,0 0 0 0 0,0 0 0 0 0,0 0 1 0 0,0 0-1 0 0,0 0 0 0 0,0 0 1 0 0,0 0-1 0 0,0 0 0 0 0,0 0 0 0 0,0 0 1 0 0,0 0-1 0 0,0 1 0 0 0,0-1 1 0 0,0 0-1 0 0,0 0 0 0 0,0 0 0 0 0,0 0 1 0 0,0 0-1 0 0,0 0 0 0 0,0 8 1502 0 0,2 8-344 0 0,-2-15-1065 0 0,3 8 373 0 0,0 0 1 0 0,0-1 0 0 0,8 15-1 0 0,4 10 140 0 0,-10-16-404 0 0,0 0-1 0 0,-1 0 0 0 0,3 28 0 0 0,-2 53 761 0 0,-3-46-521 0 0,-1-44-486 0 0,-1 0 0 0 0,1 0 0 0 0,1-1 0 0 0,-1 1 0 0 0,4 8 0 0 0,-4-14-98 0 0,-1 0-1 0 0,1-1 1 0 0,0 1-1 0 0,-1 0 1 0 0,1-1 0 0 0,0 1-1 0 0,0-1 1 0 0,0 1 0 0 0,0-1-1 0 0,1 1 1 0 0,-1-1-1 0 0,0 0 1 0 0,1 1 0 0 0,-1-1-1 0 0,1 0 1 0 0,-1 0-1 0 0,1 0 1 0 0,-1 0 0 0 0,1 0-1 0 0,0-1 1 0 0,-1 1 0 0 0,1 0-1 0 0,0-1 1 0 0,0 1-1 0 0,-1-1 1 0 0,1 0 0 0 0,2 1-1 0 0,-3-1-290 0 0,0 0 0 0 0,0 0-1 0 0,0-1 1 0 0,0 1 0 0 0,0 0 0 0 0,0 0-1 0 0,-1 0 1 0 0,1-1 0 0 0,0 1 0 0 0,0 0-1 0 0,0-1 1 0 0,0 1 0 0 0,-1-1 0 0 0,1 1-1 0 0,0-1 1 0 0,-1 1 0 0 0,1-1 0 0 0,1-1-1 0 0,3-5-3792 0 0</inkml:trace>
</inkml:ink>
</file>

<file path=ppt/ink/ink7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2.63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 64 448 0 0,'0'-2'271'0'0,"-1"1"-1"0"0,1-1 1 0 0,0 1 0 0 0,0-1-1 0 0,0 0 1 0 0,0 1 0 0 0,0-1-1 0 0,0 1 1 0 0,0-1 0 0 0,0 0-1 0 0,0 1 1 0 0,1-1 0 0 0,-1 1-1 0 0,1-1 1 0 0,-1 1 0 0 0,1-1-1 0 0,0 1 1 0 0,-1-1 0 0 0,1 1-1 0 0,1-2 1 0 0,0 1 71 0 0,0 0 1 0 0,0 0-1 0 0,0 1 0 0 0,1-1 1 0 0,-1 0-1 0 0,0 1 1 0 0,1 0-1 0 0,-1-1 0 0 0,1 1 1 0 0,4-1-1 0 0,5-1 257 0 0,-1 0 0 0 0,1 1 0 0 0,0 1-1 0 0,14-1 1 0 0,-8 1-51 0 0,-1 1 1 0 0,1 1-1 0 0,20 3 0 0 0,-33-3-388 0 0,1 0-1 0 0,-1 1 0 0 0,1-1 0 0 0,-1 1 0 0 0,0 1 0 0 0,0-1 0 0 0,0 1 0 0 0,0 0 0 0 0,0 0 1 0 0,0 0-1 0 0,-1 1 0 0 0,1-1 0 0 0,6 9 0 0 0,-4-4 73 0 0,-1 2-1 0 0,0-1 1 0 0,0 1-1 0 0,-1 0 1 0 0,0 0-1 0 0,0 0 1 0 0,-2 1-1 0 0,6 20 1 0 0,-3-4 344 0 0,-2-1 1 0 0,1 42 0 0 0,-5-37-378 0 0,-1-1 0 0 0,-2 0 0 0 0,-1 0 0 0 0,-2 0 0 0 0,-1 0 0 0 0,-1-1 0 0 0,-1 0 0 0 0,-1 0-1 0 0,-2-1 1 0 0,-1 0 0 0 0,-2-2 0 0 0,-19 30 0 0 0,18-34-301 0 0,-2 0-1 0 0,0-1 1 0 0,-41 36-1 0 0,5-12-7162 0 0,50-43 5310 0 0</inkml:trace>
</inkml:ink>
</file>

<file path=ppt/ink/ink7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5.2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485 99 512 0 0,'1'-4'326'0'0,"-2"-1"0"0"0,1 1 1 0 0,0 0-1 0 0,-1 0 0 0 0,0 0 0 0 0,0 0 0 0 0,0 0 0 0 0,0 0 0 0 0,-1 0 0 0 0,1 1 1 0 0,-1-1-1 0 0,0 0 0 0 0,0 1 0 0 0,0-1 0 0 0,-1 1 0 0 0,1 0 0 0 0,-1 0 1 0 0,0 0-1 0 0,0 0 0 0 0,0 0 0 0 0,0 1 0 0 0,-1-1 0 0 0,1 1 0 0 0,-1 0 0 0 0,1 0 1 0 0,-1 0-1 0 0,0 0 0 0 0,1 1 0 0 0,-1 0 0 0 0,0 0 0 0 0,0 0 0 0 0,0 0 1 0 0,0 0-1 0 0,0 1 0 0 0,-1-1 0 0 0,1 1 0 0 0,0 0 0 0 0,0 1 0 0 0,0-1 0 0 0,0 1 1 0 0,-4 1-1 0 0,-6 1 84 0 0,0 2 0 0 0,1 0 0 0 0,0 0 0 0 0,0 1 0 0 0,0 1 0 0 0,1 0 0 0 0,0 1 0 0 0,-15 13 0 0 0,6-3 182 0 0,1 0-1 0 0,1 2 1 0 0,-25 32 0 0 0,27-28-168 0 0,0 0-1 0 0,2 1 1 0 0,1 0 0 0 0,1 1-1 0 0,-18 51 1 0 0,25-56-283 0 0,0 1 0 0 0,2 0-1 0 0,0 0 1 0 0,1 0 0 0 0,2 1 0 0 0,0-1-1 0 0,1 1 1 0 0,4 25 0 0 0,-1-30-104 0 0,0-1 0 0 0,1 0 0 0 0,0 0 0 0 0,2 0 0 0 0,0 0 0 0 0,16 31 0 0 0,-16-38-39 0 0,1 0 0 0 0,0-1-1 0 0,0 1 1 0 0,1-1-1 0 0,0-1 1 0 0,0 0 0 0 0,1 0-1 0 0,0 0 1 0 0,1-1-1 0 0,-1-1 1 0 0,16 8 0 0 0,-6-4-32 0 0,1-2 1 0 0,0-1 0 0 0,1 0-1 0 0,0-1 1 0 0,0-2 0 0 0,0 0 0 0 0,25 1-1 0 0,-28-4-78 0 0,0 0-1 0 0,0-2 0 0 0,0 0 0 0 0,0-1 0 0 0,0-1 0 0 0,0 0 1 0 0,0-2-1 0 0,30-11 0 0 0,-36 10-10 0 0,0 0 0 0 0,-1-1 0 0 0,0-1 0 0 0,0 0-1 0 0,-1 0 1 0 0,0-1 0 0 0,0 0 0 0 0,-1 0 0 0 0,0-1 0 0 0,-1-1 0 0 0,0 1 0 0 0,11-20 0 0 0,-13 18 95 0 0,0 0 0 0 0,-1 0 0 0 0,0 0 0 0 0,0 0 0 0 0,-2-1 0 0 0,1 0-1 0 0,-2 0 1 0 0,0 0 0 0 0,0 0 0 0 0,-1 0 0 0 0,-1 0 0 0 0,-2-23 1 0 0,-5-5 42 0 0,-2 0 0 0 0,-3 0 0 0 0,0 1 0 0 0,-3 1 1 0 0,-1 0-1 0 0,-43-72 0 0 0,51 98 1 0 0,-1-1 0 0 0,0 1 0 0 0,-1 0 0 0 0,-1 1 0 0 0,-15-15-1 0 0,21 23 2 0 0,0 0 0 0 0,-1 0 0 0 0,1 0-1 0 0,-1 1 1 0 0,0 0 0 0 0,0 0-1 0 0,0 0 1 0 0,0 1 0 0 0,0 0 0 0 0,-1 0-1 0 0,1 0 1 0 0,-1 1 0 0 0,1 0-1 0 0,-1 1 1 0 0,-13-1 0 0 0,7 3 23 0 0,-1 0 0 0 0,0 1 0 0 0,1 0 0 0 0,-1 1 1 0 0,1 1-1 0 0,0 0 0 0 0,0 1 0 0 0,1 0 0 0 0,0 1 0 0 0,0 0 0 0 0,0 1 0 0 0,1 0 0 0 0,-11 11 1 0 0,4-3-12 0 0,1 2 0 0 0,0 0 0 0 0,1 1 0 0 0,2 0 0 0 0,-1 2 0 0 0,-17 34 0 0 0,28-47-134 0 0,-1 1-1 0 0,1 1 0 0 0,1-1 1 0 0,-1 0-1 0 0,2 1 1 0 0,-1 0-1 0 0,2-1 0 0 0,-1 1 1 0 0,1 0-1 0 0,0 0 0 0 0,1 0 1 0 0,0 0-1 0 0,1 0 0 0 0,0 0 1 0 0,1 0-1 0 0,0 0 0 0 0,0-1 1 0 0,1 1-1 0 0,0-1 1 0 0,1 0-1 0 0,0 1 0 0 0,10 14 1 0 0,-7-12-1364 0 0,1-1 0 0 0,0-1 0 0 0,19 19 0 0 0,4-2-2231 0 0</inkml:trace>
</inkml:ink>
</file>

<file path=ppt/ink/ink7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45.67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623 130 2513 0 0,'-3'-13'1940'0'0,"0"0"1"0"0,-1 0 0 0 0,-1 0 0 0 0,0 1 0 0 0,-12-21 0 0 0,16 31-1743 0 0,-1-1-1 0 0,1 1 1 0 0,-1 0 0 0 0,0 0-1 0 0,0 0 1 0 0,0 0-1 0 0,0 0 1 0 0,-1 0 0 0 0,1 0-1 0 0,0 1 1 0 0,-1-1-1 0 0,1 1 1 0 0,-1 0 0 0 0,1 0-1 0 0,-1 0 1 0 0,0 0-1 0 0,0 0 1 0 0,1 0 0 0 0,-1 1-1 0 0,0-1 1 0 0,0 1-1 0 0,0 0 1 0 0,1 0 0 0 0,-1 0-1 0 0,0 0 1 0 0,0 0-1 0 0,0 1 1 0 0,0-1-1 0 0,1 1 1 0 0,-1 0 0 0 0,0 0-1 0 0,0 0 1 0 0,-4 2-1 0 0,-2 2 26 0 0,0 0-1 0 0,0 0 0 0 0,1 1 1 0 0,-1 0-1 0 0,1 1 0 0 0,1-1 0 0 0,-9 11 1 0 0,-46 60 1068 0 0,45-54-945 0 0,-155 209 1785 0 0,146-198-1941 0 0,2 2-1 0 0,1 0 1 0 0,2 2-1 0 0,-19 46 1 0 0,33-66-157 0 0,0 0-1 0 0,2 0 0 0 0,0 0 1 0 0,1 1-1 0 0,1 0 1 0 0,0 0-1 0 0,2 0 1 0 0,0 0-1 0 0,1 0 1 0 0,1 0-1 0 0,6 36 1 0 0,-4-45-56 0 0,0 0 1 0 0,0-1-1 0 0,1 1 1 0 0,0-1-1 0 0,1 0 1 0 0,0 0-1 0 0,0 0 1 0 0,1 0-1 0 0,0-1 1 0 0,12 12-1 0 0,-8-10 37 0 0,1 0-1 0 0,0-2 0 0 0,1 1 1 0 0,0-1-1 0 0,0-1 1 0 0,26 11-1 0 0,-15-8-572 0 0,0-2 0 0 0,1-1 0 0 0,33 5 0 0 0,-21-6-3060 0 0,54 0 0 0 0,-52-5 1089 0 0</inkml:trace>
</inkml:ink>
</file>

<file path=ppt/ink/ink7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57.9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32 512 0 0,'1'-5'699'0'0,"0"-12"-1020"0"0,-1 17 447 0 0,1-1 1 0 0,-1 1-1 0 0,0 0 1 0 0,0-1-1 0 0,0 1 1 0 0,0-1 0 0 0,0 1-1 0 0,0 0 1 0 0,0-1-1 0 0,0 1 1 0 0,0 0-1 0 0,-1-1 1 0 0,1 1-1 0 0,0-1 1 0 0,0 1 0 0 0,0 0-1 0 0,0-1 1 0 0,0 1-1 0 0,-1 0 1 0 0,1-1-1 0 0,0 1 1 0 0,0 0-1 0 0,0 0 1 0 0,-1-1-1 0 0,1 1 1 0 0,0 0 0 0 0,-1 0-1 0 0,1-1 1 0 0,-1 1 130 0 0,1 1 1 0 0,-1-1 0 0 0,1 0 0 0 0,0 1 0 0 0,-1-1 0 0 0,1 1-1 0 0,0-1 1 0 0,-1 1 0 0 0,1-1 0 0 0,0 1 0 0 0,-1-1-1 0 0,1 1 1 0 0,0-1 0 0 0,0 1 0 0 0,0-1 0 0 0,0 1 0 0 0,-1-1-1 0 0,1 1 1 0 0,0-1 0 0 0,0 1 0 0 0,0 0 0 0 0,0 0 0 0 0,-1 14 2035 0 0,2-2-1180 0 0,1-1 0 0 0,0 0 0 0 0,0 0-1 0 0,6 15 1 0 0,2 9 12 0 0,12 80 928 0 0,-19-93-1779 0 0,-1 0-1 0 0,-1 0 1 0 0,-2 25 0 0 0,-1-4-50 0 0,4-40-196 0 0,2-8-30 0 0,5-8-41 0 0,-8 11 36 0 0,11-19-44 0 0,-1-1 1 0 0,-1 0-1 0 0,-1 0 1 0 0,-1-1-1 0 0,7-26 1 0 0,1-3 38 0 0,-5 19-3 0 0,16-43-24 0 0,-22 64 38 0 0,0 1 1 0 0,1 0 0 0 0,0-1 0 0 0,13-14 0 0 0,-18 24 1 0 0,0-1-1 0 0,0 1 1 0 0,0 0 0 0 0,1 0-1 0 0,-1-1 1 0 0,0 1-1 0 0,1 0 1 0 0,-1 0 0 0 0,1 0-1 0 0,-1 1 1 0 0,1-1 0 0 0,0 0-1 0 0,-1 1 1 0 0,3-1-1 0 0,-3 0 4 0 0,0 1 1 0 0,0 0-1 0 0,1 0 0 0 0,-1 0 0 0 0,0 0 0 0 0,0 1 0 0 0,0-1 0 0 0,1 0 0 0 0,-1 0 0 0 0,0 1 0 0 0,0-1 0 0 0,0 1 0 0 0,0-1 0 0 0,0 1 1 0 0,0-1-1 0 0,1 2 0 0 0,2 1 12 0 0,-1 0 0 0 0,0 0 0 0 0,0 0 0 0 0,-1 0 0 0 0,1 1 0 0 0,-1-1 0 0 0,0 1 0 0 0,1-1 0 0 0,2 9 0 0 0,9 21-6 0 0,-5-9 48 0 0,1-1 0 0 0,1 0 0 0 0,1 0 0 0 0,1-1 1 0 0,16 20-1 0 0,-18-28-78 0 0,-4-6 19 0 0,-1 0 1 0 0,1-1-1 0 0,10 9 1 0 0,-15-14-35 0 0,0 0 0 0 0,0-1 0 0 0,1 1 0 0 0,-1-1 0 0 0,0 0 0 0 0,1 0 0 0 0,-1 0 0 0 0,1 0 0 0 0,0 0-1 0 0,-1 0 1 0 0,1-1 0 0 0,0 1 0 0 0,-1-1 0 0 0,1 0 0 0 0,0 0 0 0 0,5 0 0 0 0,-6-1-198 0 0,1 1 1 0 0,0-1-1 0 0,0 0 0 0 0,0-1 0 0 0,-1 1 0 0 0,1 0 1 0 0,-1-1-1 0 0,1 0 0 0 0,-1 1 0 0 0,5-5 0 0 0,9-12-8860 0 0,-12 12 4566 0 0</inkml:trace>
</inkml:ink>
</file>

<file path=ppt/ink/ink7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58.6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18 880 0 0,'-1'-1'496'0'0,"1"0"-1"0"0,0 0 1 0 0,-1 0 0 0 0,1-1-1 0 0,0 1 1 0 0,-1 0-1 0 0,0 0 1 0 0,1 0 0 0 0,-1 0-1 0 0,0 0 1 0 0,1 0-1 0 0,-1 0 1 0 0,0 0-1 0 0,0 1 1 0 0,-1-3 0 0 0,-5 6 3713 0 0,0 8-2406 0 0,3-1-1271 0 0,1 0 0 0 0,-1 0 0 0 0,2 0 0 0 0,0 1 0 0 0,0-1 0 0 0,0 12 0 0 0,3 66 1378 0 0,0-57-1054 0 0,-2 35-1 0 0,0-57-773 0 0,0 0 0 0 0,1 1 0 0 0,1-1 0 0 0,0 0 0 0 0,2 11 0 0 0,-3-17-122 0 0,1 0 0 0 0,-1 0 0 0 0,1-1 0 0 0,0 1 0 0 0,0 0 0 0 0,1 0 0 0 0,-1-1-1 0 0,1 1 1 0 0,-1-1 0 0 0,1 1 0 0 0,0-1 0 0 0,-1 0 0 0 0,1 1 0 0 0,1-1-1 0 0,-1 0 1 0 0,0 0 0 0 0,0 0 0 0 0,1-1 0 0 0,-1 1 0 0 0,4 1 0 0 0,-5-3-221 0 0,1 1 0 0 0,-1-1-1 0 0,1 0 1 0 0,-1 1 0 0 0,1-1 0 0 0,-1 0 0 0 0,1 0 0 0 0,-1 0 0 0 0,1 0 0 0 0,-1 0 0 0 0,3-1 0 0 0,8-4-4728 0 0,-5 1 1984 0 0</inkml:trace>
</inkml:ink>
</file>

<file path=ppt/ink/ink7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58.8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10 1424 0 0,'5'0'17767'0'0,"0"0"-14468"0"0,-2 0-3623 0 0,-1 0-1 0 0,1 0 0 0 0,0-1 0 0 0,-1 1 0 0 0,1-1 0 0 0,-1 1 1 0 0,0-1-1 0 0,1 0 0 0 0,-1 0 0 0 0,4-2 0 0 0,-1 1-3497 0 0</inkml:trace>
</inkml:ink>
</file>

<file path=ppt/ink/ink7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5:59.9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160 156 8 0 0,'-7'0'1173'0'0,"5"0"-220"0"0,0 1-1 0 0,0-1 0 0 0,0 0 1 0 0,0 0-1 0 0,0-1 0 0 0,0 1 1 0 0,-1 0-1 0 0,1-1 0 0 0,0 1 1 0 0,0-1-1 0 0,0 1 0 0 0,-4-3 1 0 0,-4 2 4286 0 0,-8 2-4378 0 0,16 0-756 0 0,0-1 0 0 0,0 0 0 0 0,0 0 0 0 0,0 0 0 0 0,0 0 0 0 0,0 0 0 0 0,-1 0 0 0 0,1 0 0 0 0,0-1 0 0 0,-3 0 0 0 0,-12-1 472 0 0,17 1-549 0 0,0 1 0 0 0,0 0 1 0 0,0 0-1 0 0,0 0 0 0 0,0-1 1 0 0,-1 1-1 0 0,1 0 0 0 0,0 0 0 0 0,0 0 1 0 0,0-1-1 0 0,0 1 0 0 0,0 0 0 0 0,0 0 1 0 0,0 0-1 0 0,0-1 0 0 0,0 1 1 0 0,0 0-1 0 0,0 0 0 0 0,0 0 0 0 0,0-1 1 0 0,0 1-1 0 0,0 0 0 0 0,0 0 1 0 0,0 0-1 0 0,0-1 0 0 0,1 1 0 0 0,-1 0 1 0 0,0 0-1 0 0,0 0 0 0 0,0-1 0 0 0,0 1 1 0 0,0 0-1 0 0,2-1 649 0 0,0 8-336 0 0,50-35 191 0 0,-43 23-531 0 0,22-14 21 0 0,41-34-1 0 0,-34 22-9 0 0,-37 30-10 0 0,-1 1 0 0 0,0 0 1 0 0,1-1-1 0 0,-1 1 0 0 0,1 0 0 0 0,-1-1 0 0 0,0 1 1 0 0,1 0-1 0 0,-1-1 0 0 0,0 1 0 0 0,1-1 0 0 0,-1 1 1 0 0,0-1-1 0 0,0 1 0 0 0,0-1 0 0 0,1 1 0 0 0,-1-1 0 0 0,0 0 1 0 0,-2-1 43 0 0,-4 6-3 0 0,1 0-29 0 0,0 0 1 0 0,0-1-1 0 0,-1 0 1 0 0,1 0-1 0 0,-1-1 1 0 0,0 1-1 0 0,-7 1 1 0 0,-11 5 2 0 0,-3 3-30 0 0,4-2 69 0 0,-24 14-1 0 0,39-19-41 0 0,1 0 0 0 0,-1 0 0 0 0,1 1-1 0 0,1 0 1 0 0,-1 0 0 0 0,-10 14 0 0 0,13-15 16 0 0,1 0 0 0 0,-1 1-1 0 0,-3 7 1 0 0,6-11-17 0 0,0-1-1 0 0,1 0 1 0 0,-1 1 0 0 0,1-1-1 0 0,0 0 1 0 0,-1 1-1 0 0,1-1 1 0 0,0 1-1 0 0,0-1 1 0 0,0 1 0 0 0,0-1-1 0 0,0 1 1 0 0,0-1-1 0 0,0 0 1 0 0,0 1 0 0 0,1-1-1 0 0,-1 1 1 0 0,0-1-1 0 0,1 1 1 0 0,-1-1-1 0 0,2 2 1 0 0,1-1-1 0 0,-1 0-1 0 0,1 0 1 0 0,0 0-1 0 0,0 0 1 0 0,0-1-1 0 0,0 1 1 0 0,0-1-1 0 0,0 0 1 0 0,0 0 0 0 0,1 0-1 0 0,3 0 1 0 0,0 1-8 0 0,23 5 26 0 0,36 4 0 0 0,19 4-25 0 0,-80-13-4 0 0,0-1 1 0 0,1 1-1 0 0,-1 1 1 0 0,0-1-1 0 0,0 0 0 0 0,-1 1 1 0 0,1 0-1 0 0,0 0 1 0 0,-1 1-1 0 0,0-1 1 0 0,0 1-1 0 0,0 0 0 0 0,5 7 1 0 0,-7-9 7 0 0,1 1 0 0 0,-2 1 0 0 0,1-1 0 0 0,0 0 0 0 0,-1 0 0 0 0,1 1 0 0 0,-1-1 1 0 0,0 1-1 0 0,0-1 0 0 0,-1 1 0 0 0,1-1 0 0 0,-1 1 0 0 0,1 0 0 0 0,-1-1 0 0 0,0 1 0 0 0,0 0 1 0 0,-1-1-1 0 0,1 1 0 0 0,-1 0 0 0 0,0-1 0 0 0,-2 7 0 0 0,0-3 12 0 0,-1-1-1 0 0,1 0 1 0 0,-1 1 0 0 0,0-1-1 0 0,-1-1 1 0 0,1 1 0 0 0,-1-1 0 0 0,0 0-1 0 0,-9 7 1 0 0,-7 4 101 0 0,-27 17 0 0 0,46-32-116 0 0,-5 3-26 0 0,-1 1 0 0 0,0-1-1 0 0,1 0 1 0 0,-1 0-1 0 0,-1-1 1 0 0,1 0 0 0 0,0-1-1 0 0,-1 0 1 0 0,-11 2-1 0 0,19-4-11 0 0,0 0 0 0 0,0 0-1 0 0,0 0 1 0 0,0-1-1 0 0,0 1 1 0 0,0 0-1 0 0,0 0 1 0 0,0-1-1 0 0,0 1 1 0 0,1 0-1 0 0,-1-1 1 0 0,0 1 0 0 0,0-1-1 0 0,0 1 1 0 0,1-1-1 0 0,-1 1 1 0 0,0-1-1 0 0,0 0 1 0 0,1 1-1 0 0,-1-1 1 0 0,1 0-1 0 0,-1 0 1 0 0,1 1 0 0 0,-1-1-1 0 0,1 0 1 0 0,-1 0-1 0 0,1 0 1 0 0,-1 0-1 0 0,1 1 1 0 0,0-1-1 0 0,0 0 1 0 0,-1 0 0 0 0,1 0-1 0 0,0 0 1 0 0,0 0-1 0 0,0 0 1 0 0,0 0-1 0 0,0 0 1 0 0,0 0-1 0 0,1-1 1 0 0,-1-2-320 0 0,1-1 0 0 0,-1 1 0 0 0,1 0 0 0 0,0 0 0 0 0,1 0 0 0 0,-1 0 0 0 0,4-6 0 0 0,-1 3-716 0 0,1 0 0 0 0,0 0 1 0 0,8-9-1 0 0,5-3-1253 0 0</inkml:trace>
</inkml:ink>
</file>

<file path=ppt/ink/ink7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05.71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90 871 512 0 0,'-88'38'14369'0'0,"88"-38"-14314"0"0,0 0 0 0 0,0 0 0 0 0,0 0 1 0 0,0 0-1 0 0,0 0 0 0 0,0 0 1 0 0,0 0-1 0 0,-1 0 0 0 0,1 0 0 0 0,0 0 1 0 0,0 1-1 0 0,0-1 0 0 0,0 0 1 0 0,0 0-1 0 0,0 0 0 0 0,0 0 0 0 0,0 0 1 0 0,0 0-1 0 0,0 0 0 0 0,0 0 1 0 0,0 0-1 0 0,0 0 0 0 0,0 0 0 0 0,-1 0 1 0 0,1 1-1 0 0,0-1 0 0 0,0 0 1 0 0,0 0-1 0 0,0 0 0 0 0,0 0 0 0 0,0 0 1 0 0,0 0-1 0 0,0 0 0 0 0,0 0 1 0 0,0 1-1 0 0,0-1 0 0 0,0 0 0 0 0,0 0 1 0 0,0 0-1 0 0,0 0 0 0 0,0 0 1 0 0,1 0-1 0 0,-1 0 0 0 0,0 0 0 0 0,0 0 1 0 0,0 0-1 0 0,0 1 0 0 0,0-1 1 0 0,0 0-1 0 0,0 0 0 0 0,7 4 779 0 0,9 0-615 0 0,-10-4-192 0 0,1-1 0 0 0,-1 0 1 0 0,1 0-1 0 0,-1-1 0 0 0,0 0 0 0 0,0 0 0 0 0,0 0 0 0 0,0-1 0 0 0,7-3 0 0 0,8-7 2 0 0,22-16 0 0 0,-21 13-51 0 0,4-2 57 0 0,-2-1-1 0 0,0-1 1 0 0,25-28 0 0 0,-38 36 22 0 0,-1-1 0 0 0,0 0 0 0 0,-1 0 1 0 0,0-1-1 0 0,-1 0 0 0 0,-1-1 0 0 0,12-29 0 0 0,-3-6 47 0 0,-3-1 0 0 0,-1 0-1 0 0,8-81 1 0 0,-17 85-13 0 0,3-69 101 0 0,-7 98-78 0 0,0-1-1 0 0,0 1 0 0 0,-2-1 0 0 0,-5-19 0 0 0,7 35-55 0 0,0 0 0 0 0,0 0 0 0 0,0 0 0 0 0,0 0 0 0 0,0 1 0 0 0,-1-1 0 0 0,0 0 0 0 0,1 1 0 0 0,-4-5 0 0 0,4 7-34 0 0,0-1 1 0 0,0 0-1 0 0,0 0 0 0 0,0 0 0 0 0,0 1 0 0 0,-1-1 0 0 0,1 1 1 0 0,0-1-1 0 0,0 1 0 0 0,0-1 0 0 0,-1 1 0 0 0,1-1 0 0 0,0 1 1 0 0,0 0-1 0 0,-1 0 0 0 0,1 0 0 0 0,0 0 0 0 0,-1 0 1 0 0,1 0-1 0 0,0 0 0 0 0,-1 0 0 0 0,1 0 0 0 0,0 1 0 0 0,0-1 1 0 0,-3 1-1 0 0,-4 3 31 0 0,0 0-1 0 0,0 0 1 0 0,0 1 0 0 0,1 0 0 0 0,0 0-1 0 0,0 0 1 0 0,0 1 0 0 0,0 0 0 0 0,1 1 0 0 0,0 0-1 0 0,0-1 1 0 0,-5 11 0 0 0,-2 3 49 0 0,1 1-1 0 0,1 1 1 0 0,-11 30 0 0 0,8-12 41 0 0,2 1 0 0 0,2 0 0 0 0,2 1 0 0 0,1 0-1 0 0,3 0 1 0 0,1 1 0 0 0,2 0 0 0 0,2-1 0 0 0,7 48 0 0 0,-4-65-138 0 0,1 0-1 0 0,1-1 1 0 0,1 0-1 0 0,1 0 1 0 0,16 34-1 0 0,-18-45-82 0 0,1 0 1 0 0,0-1-1 0 0,1 0 0 0 0,1 0 0 0 0,0-1 0 0 0,0 0 0 0 0,1-1 1 0 0,0 0-1 0 0,1 0 0 0 0,0-1 0 0 0,13 8 0 0 0,-12-11-220 0 0,0 0 0 0 0,0-1-1 0 0,0 0 1 0 0,1-1-1 0 0,0-1 1 0 0,22 4 0 0 0,-23-5-762 0 0,1-1-1 0 0,-1 0 1 0 0,1-1 0 0 0,-1-1 0 0 0,1 0 0 0 0,-1 0 0 0 0,16-5 0 0 0,-8 0-1659 0 0</inkml:trace>
</inkml:ink>
</file>

<file path=ppt/ink/ink7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06.9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122 184 2064 0 0,'-3'-1'860'0'0,"0"0"-1"0"0,-1 0 0 0 0,1 1 0 0 0,0-1 0 0 0,0 1 0 0 0,-1-1 0 0 0,1 1 0 0 0,0 0 0 0 0,0 0 0 0 0,-1 1 0 0 0,-5 0 0 0 0,5 0-302 0 0,0 0 0 0 0,0 1 0 0 0,0-1 0 0 0,0 1-1 0 0,0 0 1 0 0,0 0 0 0 0,1 1 0 0 0,-6 3 0 0 0,6-3-381 0 0,0-1 1 0 0,0 1-1 0 0,0 0 1 0 0,0 0-1 0 0,1 0 1 0 0,-1 0 0 0 0,1 0-1 0 0,0 1 1 0 0,0-1-1 0 0,0 1 1 0 0,0 0-1 0 0,1-1 1 0 0,0 1 0 0 0,-1 0-1 0 0,2 0 1 0 0,-1 0-1 0 0,0 0 1 0 0,1 0-1 0 0,-1 0 1 0 0,1 6 0 0 0,1-4-138 0 0,1-1 1 0 0,-1 1 0 0 0,1-1-1 0 0,0 0 1 0 0,0 1 0 0 0,1-1-1 0 0,-1 0 1 0 0,1 0 0 0 0,1 0-1 0 0,-1-1 1 0 0,0 1 0 0 0,1-1 0 0 0,0 0-1 0 0,0 0 1 0 0,0 0 0 0 0,1 0-1 0 0,-1-1 1 0 0,1 0 0 0 0,0 0-1 0 0,0 0 1 0 0,7 3 0 0 0,-4-2-53 0 0,1-1-1 0 0,0 1 1 0 0,0-1 0 0 0,0-1 0 0 0,1 0 0 0 0,-1 0-1 0 0,0-1 1 0 0,1 0 0 0 0,-1-1 0 0 0,1 0-1 0 0,0 0 1 0 0,10-2 0 0 0,-15 1 1 0 0,0 0 1 0 0,0-1-1 0 0,0 0 1 0 0,0 0-1 0 0,0 0 0 0 0,0 0 1 0 0,0-1-1 0 0,0 1 0 0 0,-1-1 1 0 0,0-1-1 0 0,1 1 1 0 0,-1 0-1 0 0,0-1 0 0 0,-1 0 1 0 0,1 0-1 0 0,-1 0 1 0 0,1-1-1 0 0,-1 1 0 0 0,0-1 1 0 0,-1 1-1 0 0,1-1 0 0 0,1-6 1 0 0,-1 2-4 0 0,0-1 1 0 0,-1 1 0 0 0,0-1-1 0 0,-1 0 1 0 0,0 1-1 0 0,0-1 1 0 0,-1 0 0 0 0,0 0-1 0 0,-1 1 1 0 0,0-1-1 0 0,-3-13 1 0 0,-3-4-17 0 0,-11-32 1 0 0,15 51 34 0 0,0 0 0 0 0,0 0 1 0 0,-1 1-1 0 0,-1-1 0 0 0,1 1 0 0 0,-1 0 1 0 0,0 0-1 0 0,-9-8 0 0 0,11 13 5 0 0,1-1-1 0 0,-1 1 1 0 0,0 0-1 0 0,0 0 1 0 0,-1 0-1 0 0,1 1 1 0 0,0-1-1 0 0,-1 1 1 0 0,1 0 0 0 0,-1-1-1 0 0,1 1 1 0 0,-1 1-1 0 0,1-1 1 0 0,-1 1-1 0 0,-5-1 1 0 0,3 1 14 0 0,1 1 0 0 0,-1 0 0 0 0,0 0 0 0 0,1 0 0 0 0,-1 0 0 0 0,1 1 0 0 0,0 0 0 0 0,-1 0 0 0 0,-6 4 0 0 0,5-2-4 0 0,1 0 1 0 0,0 0-1 0 0,0 0 1 0 0,0 1-1 0 0,1 0 1 0 0,-1 0-1 0 0,1 0 1 0 0,0 1-1 0 0,1 0 1 0 0,-1 0-1 0 0,1 0 1 0 0,0 0-1 0 0,1 1 1 0 0,0 0 0 0 0,-5 11-1 0 0,8-16-21 0 0,-1 1 1 0 0,1-1-1 0 0,-1 1 0 0 0,1 0 1 0 0,0-1-1 0 0,0 1 0 0 0,0 0 1 0 0,0-1-1 0 0,0 1 0 0 0,1-1 1 0 0,-1 1-1 0 0,1-1 0 0 0,0 1 1 0 0,-1-1-1 0 0,1 1 0 0 0,0-1 1 0 0,1 1-1 0 0,-1-1 1 0 0,0 0-1 0 0,1 0 0 0 0,-1 0 1 0 0,4 4-1 0 0,-1-2-5 0 0,0-1-1 0 0,1 0 1 0 0,-1 0 0 0 0,1 0-1 0 0,0 0 1 0 0,0-1 0 0 0,0 0-1 0 0,0 0 1 0 0,0 0 0 0 0,6 1-1 0 0,0 0-33 0 0,0-2-1 0 0,1 1 0 0 0,-1-1 0 0 0,0-1 1 0 0,1 0-1 0 0,-1-1 0 0 0,0 0 1 0 0,0 0-1 0 0,0-1 0 0 0,0-1 0 0 0,11-3 1 0 0,4-4-200 0 0,0 0-1 0 0,-1-2 1 0 0,31-20 0 0 0,-40 23 222 0 0,-1-1 0 0 0,0-1 0 0 0,15-14 0 0 0,-30 22 163 0 0,-5 3-33 0 0,-8 4 151 0 0,6 2-243 0 0,0-1 0 0 0,1 1 0 0 0,-1 1 0 0 0,1-1-1 0 0,1 1 1 0 0,-1 0 0 0 0,1 1 0 0 0,1-1 0 0 0,-1 1 0 0 0,1 0 0 0 0,0 0 0 0 0,1 0-1 0 0,0 0 1 0 0,0 1 0 0 0,1 0 0 0 0,0-1 0 0 0,1 1 0 0 0,0 0 0 0 0,0 10 0 0 0,-1 6-3 0 0,4 34 0 0 0,-1-50-20 0 0,0-1 1 0 0,1 1-1 0 0,0 0 1 0 0,0-1-1 0 0,1 1 1 0 0,0-1-1 0 0,6 13 1 0 0,-7-18-27 0 0,1 1 1 0 0,-1 0 0 0 0,0 0 0 0 0,1-1 0 0 0,0 0 0 0 0,0 1 0 0 0,0-1 0 0 0,0 0 0 0 0,0 0-1 0 0,1-1 1 0 0,-1 1 0 0 0,1-1 0 0 0,0 0 0 0 0,0 0 0 0 0,0 0 0 0 0,0 0 0 0 0,0-1 0 0 0,0 1-1 0 0,0-1 1 0 0,0 0 0 0 0,1 0 0 0 0,-1-1 0 0 0,0 1 0 0 0,1-1 0 0 0,-1 0 0 0 0,1 0 0 0 0,-1-1-1 0 0,0 1 1 0 0,1-1 0 0 0,-1 0 0 0 0,0 0 0 0 0,0 0 0 0 0,0-1 0 0 0,5-2 0 0 0,4-2-217 0 0,-1-1 0 0 0,0 0 1 0 0,-1-1-1 0 0,1 0 1 0 0,-2-1-1 0 0,1 0 0 0 0,-1-1 1 0 0,10-13-1 0 0,-13 15 190 0 0,-1 0 1 0 0,0-1-1 0 0,-1 0 0 0 0,1 0 1 0 0,-2 0-1 0 0,0-1 0 0 0,0 1 0 0 0,0-1 1 0 0,-1 0-1 0 0,-1 0 0 0 0,3-17 0 0 0,-3 2 157 0 0,-1 0 0 0 0,-1 0-1 0 0,-2 0 1 0 0,0 1-1 0 0,-1-1 1 0 0,-12-40 0 0 0,15 63-70 0 0,0 0 0 0 0,-1 1 0 0 0,1-1 0 0 0,-1 1 0 0 0,0-1 0 0 0,0 1 0 0 0,1-1 0 0 0,-1 1 0 0 0,0 0 0 0 0,0-1 0 0 0,0 1 0 0 0,-1 0 0 0 0,1 0 0 0 0,0 0 0 0 0,0 0 0 0 0,-1 0 0 0 0,1 0 0 0 0,0 0 0 0 0,-2-1 0 0 0,0 1 35 0 0,0 1 1 0 0,0-1 0 0 0,1 1-1 0 0,-1 0 1 0 0,0-1 0 0 0,0 1-1 0 0,1 1 1 0 0,-1-1 0 0 0,0 0-1 0 0,0 1 1 0 0,-2 0 0 0 0,-5 1 63 0 0,0 1 0 0 0,1 0 1 0 0,0 0-1 0 0,0 1 0 0 0,0 1 1 0 0,0-1-1 0 0,1 1 0 0 0,-1 1 1 0 0,1-1-1 0 0,1 1 0 0 0,-1 1 1 0 0,-8 9-1 0 0,5-4-42 0 0,1 2-1 0 0,0-1 1 0 0,1 1-1 0 0,1 1 1 0 0,0-1-1 0 0,-9 25 1 0 0,11-24-45 0 0,0 1-1 0 0,1-1 1 0 0,1 1 0 0 0,0 0 0 0 0,-1 24-1 0 0,4-35-40 0 0,1 1-1 0 0,0-1 0 0 0,0 0 0 0 0,1 0 1 0 0,-1 1-1 0 0,1-1 0 0 0,1 0 0 0 0,-1 0 1 0 0,0 0-1 0 0,1 0 0 0 0,0 0 0 0 0,1 0 1 0 0,-1-1-1 0 0,1 1 0 0 0,0-1 0 0 0,0 0 1 0 0,0 1-1 0 0,0-1 0 0 0,1-1 1 0 0,0 1-1 0 0,4 4 0 0 0,-5-6-6 0 0,0 0 1 0 0,1 0-1 0 0,-1 0 0 0 0,1 0 0 0 0,-1 0 0 0 0,1-1 1 0 0,0 1-1 0 0,-1-1 0 0 0,1 0 0 0 0,0 0 1 0 0,0-1-1 0 0,0 1 0 0 0,7-1 0 0 0,-5 0-7 0 0,0-1-1 0 0,-1 0 1 0 0,1 0-1 0 0,-1 0 0 0 0,1-1 1 0 0,-1 0-1 0 0,1 0 1 0 0,8-5-1 0 0,-2 0-39 0 0,0-1-1 0 0,0-1 1 0 0,-1 0 0 0 0,0-1-1 0 0,-1 0 1 0 0,17-21-1 0 0,-20 24 56 0 0,-2-2 1 0 0,1 1-1 0 0,-1 0 0 0 0,0-1 0 0 0,-1 0 0 0 0,0 0 0 0 0,4-17 0 0 0,-6 19 6 0 0,-1 0-1 0 0,0 0 0 0 0,0-1 0 0 0,0 1 1 0 0,-1 0-1 0 0,0 0 0 0 0,-1-1 0 0 0,0 1 1 0 0,0 0-1 0 0,0 0 0 0 0,-4-9 0 0 0,5 15-2 0 0,0 0 0 0 0,0 1 0 0 0,0-1 0 0 0,0 0-1 0 0,-1 1 1 0 0,1-1 0 0 0,0 0 0 0 0,-1 1 0 0 0,1-1-1 0 0,0 0 1 0 0,-1 1 0 0 0,1-1 0 0 0,-1 1 0 0 0,1-1-1 0 0,-1 1 1 0 0,1-1 0 0 0,-1 1 0 0 0,1-1 0 0 0,-1 1-1 0 0,0 0 1 0 0,0-1 0 0 0,0 1 2 0 0,1 0 0 0 0,-1 0 0 0 0,1 0 0 0 0,-1 0 0 0 0,1 0 0 0 0,-1 1 0 0 0,1-1 0 0 0,-1 0-1 0 0,1 0 1 0 0,-1 0 0 0 0,1 1 0 0 0,-1-1 0 0 0,1 0 0 0 0,0 0 0 0 0,-1 1 0 0 0,1-1 0 0 0,-1 1 0 0 0,1-1 0 0 0,0 0 0 0 0,-1 1 0 0 0,1 0 0 0 0,-2 2 9 0 0,0 0 0 0 0,0 0 0 0 0,1 0 0 0 0,-1 0 1 0 0,1 0-1 0 0,0 1 0 0 0,-1 4 0 0 0,1-1-14 0 0,0 1-1 0 0,1-1 1 0 0,0 1-1 0 0,1-1 0 0 0,0 1 1 0 0,3 12-1 0 0,15 45-16 0 0,-14-52 17 0 0,41 112-134 0 0,17 55-29 0 0,-55-156 254 0 0,1 0 0 0 0,16 29 0 0 0,5 11-104 0 0,-26-54 15 0 0,-1 1 0 0 0,0 0 1 0 0,-1 0-1 0 0,0 0 0 0 0,0 0 0 0 0,-1 1 0 0 0,-1-1 0 0 0,0 0 1 0 0,-2 15-1 0 0,0-12 15 0 0,0 0 1 0 0,-1 0-1 0 0,-1 0 0 0 0,0-1 1 0 0,-1 0-1 0 0,0 0 0 0 0,-9 14 1 0 0,8-17 45 0 0,-1 0 0 0 0,0 0 0 0 0,-1-1 0 0 0,0 0 1 0 0,0 0-1 0 0,-16 11 0 0 0,10-9 144 0 0,-1 0 0 0 0,0-2 1 0 0,-29 14-1 0 0,40-21-180 0 0,0 0-1 0 0,-1 0 1 0 0,1-1-1 0 0,-1 1 1 0 0,0-1-1 0 0,1 0 1 0 0,-1-1-1 0 0,0 1 1 0 0,0-1-1 0 0,1 0 1 0 0,-1 0 0 0 0,0-1-1 0 0,0 1 1 0 0,1-1-1 0 0,-1 0 1 0 0,0 0-1 0 0,1-1 1 0 0,-1 1-1 0 0,1-1 1 0 0,0 0-1 0 0,-1 0 1 0 0,-5-5 0 0 0,5 3 6 0 0,-1 0 0 0 0,1-1 0 0 0,1 0 0 0 0,-1 0 1 0 0,1 0-1 0 0,0 0 0 0 0,0-1 0 0 0,0 0 0 0 0,1 1 1 0 0,-1-1-1 0 0,2-1 0 0 0,-1 1 0 0 0,1 0 1 0 0,0-1-1 0 0,-2-8 0 0 0,0-8-63 0 0,1 0 0 0 0,1 0 0 0 0,2 0 0 0 0,0-1 0 0 0,5-40 0 0 0,1 33-23 0 0,0 1 0 0 0,2 0 0 0 0,20-53 1 0 0,-15 54-2 0 0,1 2 1 0 0,1-1-1 0 0,1 2 1 0 0,35-44 0 0 0,-36 52-540 0 0,0 2 0 0 0,31-25 0 0 0,-33 31-664 0 0,0 0 0 0 0,1 1 0 0 0,0 1 0 0 0,20-8 0 0 0,-14 8-1298 0 0,0 2-257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 44 2024 0 0,'-7'4'8562'0'0,"18"-2"-6673"0"0,-9-2-1732 0 0,18 1 770 0 0,0-1 0 0 0,0-1-1 0 0,23-4 1 0 0,59-16-851 0 0,1 1-1564 0 0,-73 16 404 0 0</inkml:trace>
</inkml:ink>
</file>

<file path=ppt/ink/ink7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07.65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513 68 512 0 0,'0'-5'420'0'0,"0"0"-1"0"0,-1 0 1 0 0,0 0 0 0 0,0 0-1 0 0,0 1 1 0 0,-3-8-1 0 0,3 10-118 0 0,0 1-1 0 0,0-1 0 0 0,0 1 0 0 0,0-1 0 0 0,0 1 1 0 0,0-1-1 0 0,-1 1 0 0 0,1-1 0 0 0,0 1 1 0 0,-1 0-1 0 0,1 0 0 0 0,-1 0 0 0 0,1 0 1 0 0,-1 0-1 0 0,0 0 0 0 0,0 0 0 0 0,1 1 0 0 0,-1-1 1 0 0,0 1-1 0 0,-2-1 0 0 0,-5-1 290 0 0,0 2 0 0 0,0-1 0 0 0,0 1 0 0 0,1 1 0 0 0,-1 0 0 0 0,0 0 0 0 0,0 0 0 0 0,1 1 0 0 0,-1 1 0 0 0,1-1 0 0 0,-1 1 1 0 0,-7 5-1 0 0,-4 1 204 0 0,0 2 1 0 0,1 0-1 0 0,-29 24 1 0 0,32-21-439 0 0,1 0 0 0 0,0 1-1 0 0,2 0 1 0 0,-1 2 0 0 0,2-1 0 0 0,-13 24-1 0 0,-2 8 362 0 0,-23 60 0 0 0,38-80-502 0 0,2 0 0 0 0,1 0-1 0 0,1 1 1 0 0,1 0 0 0 0,-3 34 0 0 0,9-47-188 0 0,0 0 0 0 0,1 0 0 0 0,1 0-1 0 0,1 0 1 0 0,0-1 0 0 0,1 1 0 0 0,0-1 0 0 0,1 1-1 0 0,1-1 1 0 0,1 0 0 0 0,10 20 0 0 0,-9-22-125 0 0,0 0 1 0 0,1-1 0 0 0,1 0 0 0 0,0-1-1 0 0,0 0 1 0 0,1 0 0 0 0,1-1 0 0 0,0 0 0 0 0,0-1-1 0 0,1 0 1 0 0,0-1 0 0 0,0 0 0 0 0,1-1-1 0 0,0-1 1 0 0,0 0 0 0 0,1 0 0 0 0,-1-1-1 0 0,1-1 1 0 0,0-1 0 0 0,19 3 0 0 0,66 4-4412 0 0,-56-8 1550 0 0</inkml:trace>
</inkml:ink>
</file>

<file path=ppt/ink/ink7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09.18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3 117 8 0 0,'-1'4'6230'0'0,"-1"6"-3813"0"0,5 1-1386 0 0,0 0 1 0 0,1 0-1 0 0,0-1 0 0 0,7 15 0 0 0,-5-13-472 0 0,-1-1 0 0 0,0 1 0 0 0,5 20 0 0 0,10 98 3784 0 0,-18-123-3923 0 0,0-6-172 0 0,4-13-113 0 0,2-22-221 0 0,0-20 62 0 0,16-79 90 0 0,-19 112-76 0 0,1 0 0 0 0,1 1 0 0 0,1-1 0 0 0,11-20 0 0 0,-17 37 9 0 0,0 1-1 0 0,0 0 1 0 0,1-1-1 0 0,-1 1 1 0 0,1 0 0 0 0,0 0-1 0 0,-1 0 1 0 0,1 0-1 0 0,1 1 1 0 0,-1-1 0 0 0,0 1-1 0 0,1 0 1 0 0,3-2-1 0 0,-4 3-1 0 0,-1 0 1 0 0,0 0-1 0 0,1 1 0 0 0,-1-1 0 0 0,0 1 0 0 0,1 0 0 0 0,-1 0 1 0 0,0 0-1 0 0,1 0 0 0 0,-1 0 0 0 0,1 0 0 0 0,-1 0 0 0 0,0 1 1 0 0,1-1-1 0 0,-1 1 0 0 0,0 0 0 0 0,0 0 0 0 0,1 0 0 0 0,-1 0 1 0 0,0 0-1 0 0,0 0 0 0 0,0 0 0 0 0,3 3 0 0 0,10 10-4 0 0,0 1-1 0 0,-1 1 0 0 0,0 0 1 0 0,-2 1-1 0 0,15 23 1 0 0,-19-27 6 0 0,-1 0 0 0 0,0 1 1 0 0,-1 0-1 0 0,6 19 0 0 0,10 58-14 0 0,-3-8-66 0 0,-17-77 11 0 0,0 0 1 0 0,0-1-1 0 0,0 1 1 0 0,1 0-1 0 0,4 6 1 0 0,-5-10-296 0 0,-1 0 1 0 0,0 0-1 0 0,1-1 1 0 0,-1 1-1 0 0,1 0 1 0 0,0-1-1 0 0,-1 1 0 0 0,1-1 1 0 0,0 0-1 0 0,0 1 1 0 0,0-1-1 0 0,0 0 1 0 0,0 0-1 0 0,0 0 1 0 0,0-1-1 0 0,0 1 1 0 0,4 0-1 0 0,1 0-2208 0 0</inkml:trace>
</inkml:ink>
</file>

<file path=ppt/ink/ink7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09.50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91 76 3497 0 0,'-17'-4'4454'0'0,"3"0"-1193"0"0,-1 1-1 0 0,1 1 0 0 0,-16-1 0 0 0,453-15-69 0 0,-289 10-3231 0 0,127-12-542 0 0,-232 15 393 0 0,-10 2-412 0 0,-1 0 0 0 0,1 2 0 0 0,28 0 0 0 0,-47 1 517 0 0,1 0-1 0 0,0 0 0 0 0,0 0 0 0 0,-1 0 0 0 0,1 0 1 0 0,-1 0-1 0 0,1 1 0 0 0,0-1 0 0 0,-1 0 0 0 0,1 0 1 0 0,0 1-1 0 0,-1-1 0 0 0,1 0 0 0 0,-1 1 0 0 0,2 0 1 0 0,-2-1-22 0 0,0 0 1 0 0,0 1 0 0 0,0-1 0 0 0,0 0 0 0 0,1 0 0 0 0,-1 1-1 0 0,0-1 1 0 0,0 0 0 0 0,0 1 0 0 0,0-1 0 0 0,0 0 0 0 0,0 1 0 0 0,0-1-1 0 0,0 0 1 0 0,0 1 0 0 0,0-1 0 0 0,0 0 0 0 0,0 0 0 0 0,0 1-1 0 0,0-1 1 0 0,0 0 0 0 0,-1 1 0 0 0,1-1 0 0 0,-13 17-4810 0 0,11-14 4454 0 0,-7 7-1345 0 0</inkml:trace>
</inkml:ink>
</file>

<file path=ppt/ink/ink7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0.0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56 104 1664 0 0,'-21'-40'8384'0'0,"-14"-22"1078"0"0,45 71-8282 0 0,0-1 0 0 0,16 10 0 0 0,14 6-779 0 0,55 24 0 0 0,13 8-191 0 0,-93-48-187 0 0,0 2-1 0 0,-1 0 0 0 0,0 0 1 0 0,-1 2-1 0 0,14 14 0 0 0,-21-19 0 0 0,-1-1 0 0 0,0 1 0 0 0,-1 0-1 0 0,1 0 1 0 0,-1 0 0 0 0,-1 1 0 0 0,0 0 0 0 0,0-1 0 0 0,0 1-1 0 0,-1 0 1 0 0,0 0 0 0 0,2 15 0 0 0,-3-14 20 0 0,-1 1 1 0 0,0-1-1 0 0,0 1 0 0 0,0-1 1 0 0,-1 1-1 0 0,-4 12 0 0 0,4-18-6 0 0,0 1 0 0 0,-1-1 0 0 0,0 0 0 0 0,0 0 0 0 0,0 0 0 0 0,0 0 0 0 0,0-1 0 0 0,-1 1-1 0 0,0-1 1 0 0,0 1 0 0 0,0-1 0 0 0,0 0 0 0 0,0 0 0 0 0,-1 0 0 0 0,-7 4 0 0 0,1-1 10 0 0,0-1 0 0 0,0 0-1 0 0,-1-1 1 0 0,0-1 0 0 0,0 1 0 0 0,0-2 0 0 0,0 1 0 0 0,0-2 0 0 0,-1 1 0 0 0,1-1 0 0 0,-1-1 0 0 0,1 0 0 0 0,-13-2 0 0 0,20 1-46 0 0,-1 0 1 0 0,1 0-1 0 0,-1 0 1 0 0,1-1-1 0 0,0 1 1 0 0,0-1-1 0 0,0 0 1 0 0,0 0-1 0 0,0-1 1 0 0,0 1-1 0 0,0-1 1 0 0,1 1-1 0 0,-1-1 1 0 0,1-1 0 0 0,0 1-1 0 0,0 0 1 0 0,0-1-1 0 0,1 1 1 0 0,-1-1-1 0 0,1 0 1 0 0,-1 0-1 0 0,1 0 1 0 0,1 0-1 0 0,-1 0 1 0 0,0 0-1 0 0,1-1 1 0 0,0 1-1 0 0,0-1 1 0 0,0 1 0 0 0,1-1-1 0 0,0 1 1 0 0,-1-1-1 0 0,2 1 1 0 0,-1-1-1 0 0,0 1 1 0 0,1-1-1 0 0,0 1 1 0 0,0 0-1 0 0,3-8 1 0 0,4-8-41 0 0,2 1 0 0 0,0 0 0 0 0,24-32 1 0 0,45-46-178 0 0,-62 78 158 0 0,0 1 0 0 0,2 0 1 0 0,0 2-1 0 0,0 0 0 0 0,2 1 1 0 0,0 1-1 0 0,0 1 0 0 0,2 1 1 0 0,29-12-1 0 0,-42 21-93 0 0,-1 0 0 0 0,18-4-1 0 0,-23 7-21 0 0,-1-1 1 0 0,1 1-1 0 0,-1 0 0 0 0,1 0 0 0 0,-1 0 0 0 0,1 0 0 0 0,-1 1 0 0 0,1-1 0 0 0,-1 1 1 0 0,0 0-1 0 0,6 2 0 0 0,-8-2-61 0 0,0-1 0 0 0,0 1 1 0 0,0 0-1 0 0,0-1 0 0 0,0 1 0 0 0,0 0 1 0 0,0 0-1 0 0,-1 0 0 0 0,1 0 0 0 0,0 0 1 0 0,-1 0-1 0 0,1 0 0 0 0,-1 0 0 0 0,1 0 1 0 0,-1 0-1 0 0,1 0 0 0 0,-1 1 0 0 0,0-1 1 0 0,0 0-1 0 0,1 2 0 0 0,-1 15-6547 0 0,-3-7 4211 0 0</inkml:trace>
</inkml:ink>
</file>

<file path=ppt/ink/ink7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0.49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26 13 3041 0 0,'-1'-1'683'0'0,"0"0"-1"0"0,0 0 1 0 0,0 0 0 0 0,0 0 0 0 0,0 0 0 0 0,0 0 0 0 0,0 0 0 0 0,0 1 0 0 0,-1-1 0 0 0,1 0 0 0 0,0 1-1 0 0,-1-1 1 0 0,1 1 0 0 0,0-1 0 0 0,-2 1 0 0 0,2 0-575 0 0,1 0 0 0 0,0 0 0 0 0,0 0 0 0 0,-1 0 0 0 0,1 0 0 0 0,0 0 0 0 0,0 0 0 0 0,-1 1 0 0 0,1-1 0 0 0,0 0 0 0 0,0 0 0 0 0,0 0 0 0 0,-1 0-1 0 0,1 1 1 0 0,0-1 0 0 0,0 0 0 0 0,0 0 0 0 0,0 0 0 0 0,-1 1 0 0 0,1-1 0 0 0,0 0 0 0 0,0 0 0 0 0,0 1 0 0 0,0-1 0 0 0,0 0 0 0 0,0 0 0 0 0,0 1 0 0 0,0-1 0 0 0,1 16 1227 0 0,1-8-972 0 0,1 0 0 0 0,0 0 1 0 0,0 0-1 0 0,0 0 0 0 0,1 0 0 0 0,8 11 0 0 0,36 42 184 0 0,-32-42-324 0 0,29 34 266 0 0,-10-11-34 0 0,54 81 0 0 0,-64-78-128 0 0,-2 1 0 0 0,-2 1 0 0 0,28 94 0 0 0,20 156 1065 0 0,-55-217-993 0 0,-2 0 1 0 0,1 119-1 0 0,-14-182-391 0 0,1-1 1 0 0,-2 0 0 0 0,0 0 0 0 0,-9 31-1 0 0,8-37-50 0 0,-1-1-1 0 0,0 1 1 0 0,0-1-1 0 0,-1 0 1 0 0,0 0-1 0 0,-1 0 1 0 0,0-1-1 0 0,-1 0 1 0 0,-7 8-1 0 0,1-3-346 0 0,-1 0 0 0 0,-1-1-1 0 0,-16 10 1 0 0,21-16-1771 0 0,0 0 0 0 0,-1-1-1 0 0,-15 6 1 0 0,19-9 285 0 0</inkml:trace>
</inkml:ink>
</file>

<file path=ppt/ink/ink7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2.1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396 246 512 0 0,'25'-14'-205'0'0,"-4"3"2418"0"0,34-25-1 0 0,-48 31-1312 0 0,-1-1-1 0 0,0 1 1 0 0,-1-1 0 0 0,1 0-1 0 0,-1-1 1 0 0,0 1-1 0 0,-1-1 1 0 0,1 0 0 0 0,3-8-1 0 0,-5 7-208 0 0,-1 0 0 0 0,1 0 1 0 0,-2 0-1 0 0,1-1 0 0 0,-1 1 0 0 0,0 0 0 0 0,0-1 0 0 0,-2-16 0 0 0,1 24-613 0 0,-1 0 0 0 0,1 0 0 0 0,0 0 0 0 0,-1 0 0 0 0,1 0 0 0 0,0 0 0 0 0,-1-1 0 0 0,0 1 0 0 0,1 0 0 0 0,-1 0 0 0 0,1 0 0 0 0,-1 1 0 0 0,0-1 0 0 0,0 0 0 0 0,0 0-1 0 0,0 0 1 0 0,1 0 0 0 0,-1 1 0 0 0,0-1 0 0 0,0 0 0 0 0,0 1 0 0 0,0-1 0 0 0,-1 1 0 0 0,1-1 0 0 0,0 1 0 0 0,0 0 0 0 0,0-1 0 0 0,0 1 0 0 0,0 0 0 0 0,-1 0 0 0 0,1 0 0 0 0,0 0 0 0 0,0 0 0 0 0,0 0 0 0 0,-3 0-1 0 0,-4 1 144 0 0,-1 0-1 0 0,1 0 0 0 0,-15 5 0 0 0,15-4-171 0 0,-70 21 351 0 0,1 3 1 0 0,-119 57-1 0 0,191-81-386 0 0,-14 7 150 0 0,-32 21 0 0 0,47-27-124 0 0,-1 0 0 0 0,1 0 0 0 0,0 1 0 0 0,1-1 1 0 0,-1 1-1 0 0,1 0 0 0 0,-1 0 0 0 0,1 0 0 0 0,0 1 0 0 0,1-1 0 0 0,-1 1 0 0 0,-3 9 0 0 0,5-12-23 0 0,0 1 0 0 0,1-1-1 0 0,-1 1 1 0 0,1-1 0 0 0,0 1 0 0 0,0-1-1 0 0,0 1 1 0 0,0-1 0 0 0,0 1-1 0 0,0 0 1 0 0,1-1 0 0 0,-1 1 0 0 0,1-1-1 0 0,0 1 1 0 0,0-1 0 0 0,1 4 0 0 0,0-3-8 0 0,0 1 0 0 0,1-1 0 0 0,-1 0 1 0 0,1 0-1 0 0,0 0 0 0 0,0 0 1 0 0,0 0-1 0 0,0 0 0 0 0,5 2 1 0 0,3 2-12 0 0,0-2 1 0 0,0 1 0 0 0,1-1 0 0 0,-1-1 0 0 0,23 5 0 0 0,74 7-52 0 0,4 1 11 0 0,-100-14 49 0 0,0 0 1 0 0,1 1-1 0 0,-2 1 1 0 0,1 0-1 0 0,-1 0 1 0 0,20 13-1 0 0,-26-14-8 0 0,0-1 0 0 0,0 1 0 0 0,-1 1 0 0 0,0-1-1 0 0,1 0 1 0 0,-2 1 0 0 0,1 0 0 0 0,0 0 0 0 0,-1 0 0 0 0,0 1-1 0 0,0-1 1 0 0,-1 1 0 0 0,1-1 0 0 0,-1 1 0 0 0,-1 0 0 0 0,1 0-1 0 0,-1 0 1 0 0,0 0 0 0 0,0 0 0 0 0,0 0 0 0 0,-1 0 0 0 0,0 1-1 0 0,-1 7 1 0 0,-2 0 8 0 0,1 1 0 0 0,-2-2 0 0 0,0 1 0 0 0,0 0 0 0 0,-1-1 0 0 0,-1 0 0 0 0,0 0 0 0 0,-16 23 0 0 0,-12 14-26 0 0,-52 56 0 0 0,-48 35 29 0 0,123-130-2 0 0,1 0 0 0 0,0 1-1 0 0,1 0 1 0 0,0 0 0 0 0,1 1 0 0 0,1 0 0 0 0,-7 16 0 0 0,12-24-14 0 0,0 0-1 0 0,0 0 1 0 0,0 1 0 0 0,1-1 0 0 0,0 0 0 0 0,0 1 0 0 0,0-1-1 0 0,1 1 1 0 0,0-1 0 0 0,0 1 0 0 0,0-1 0 0 0,1 1 0 0 0,0-1 0 0 0,0 0-1 0 0,0 1 1 0 0,0-1 0 0 0,1 0 0 0 0,0 0 0 0 0,0 0 0 0 0,1 0-1 0 0,-1 0 1 0 0,7 8 0 0 0,-5-8-11 0 0,0-1 0 0 0,1 0 0 0 0,-1-1 0 0 0,1 1 0 0 0,0-1 0 0 0,0 0-1 0 0,0 0 1 0 0,0 0 0 0 0,1-1 0 0 0,-1 0 0 0 0,1 0 0 0 0,-1 0 0 0 0,1-1 0 0 0,0 0 0 0 0,-1 0-1 0 0,1 0 1 0 0,7-1 0 0 0,12 1-108 0 0,0-2 0 0 0,39-5 0 0 0,-61 6 112 0 0,35-7-211 0 0,54-17 1 0 0,-67 17 131 0 0,17-7-105 0 0,-32 10 121 0 0,1 0-1 0 0,0 1 1 0 0,-1 0 0 0 0,1 1-1 0 0,1 0 1 0 0,-1 1 0 0 0,16 0-1 0 0,-21 1 1 0 0,-3 0-5 0 0,0 0 0 0 0,0 0-1 0 0,0 0 1 0 0,0 0 0 0 0,0 0-1 0 0,-1 1 1 0 0,1 0-1 0 0,0 0 1 0 0,0-1 0 0 0,0 1-1 0 0,-1 1 1 0 0,1-1 0 0 0,0 0-1 0 0,-1 1 1 0 0,1-1 0 0 0,-1 1-1 0 0,3 2 1 0 0,4 9-1862 0 0,-5-7-2297 0 0,3 1-2452 0 0</inkml:trace>
</inkml:ink>
</file>

<file path=ppt/ink/ink7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2.59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49 34 2320 0 0,'-3'-6'3193'0'0,"1"1"-1"0"0,-1 0 0 0 0,1 0 0 0 0,-7-7 1234 0 0,11 28-1496 0 0,-2-1-2138 0 0,0 0 0 0 0,-2 1 0 0 0,-4 23 0 0 0,3-16-290 0 0,-4 20 108 0 0,-5 48 333 0 0,11-81-902 0 0,1 0 1 0 0,0 1-1 0 0,1-1 1 0 0,0 0-1 0 0,1 0 1 0 0,4 17-1 0 0,-5-25-49 0 0,-1 0 0 0 0,1 0 1 0 0,0 1-1 0 0,0-1 0 0 0,1 0 0 0 0,-1 0 0 0 0,0 0 1 0 0,1 0-1 0 0,-1 0 0 0 0,1-1 0 0 0,0 1 0 0 0,-1 0 1 0 0,1-1-1 0 0,0 1 0 0 0,0-1 0 0 0,0 0 0 0 0,0 1 1 0 0,0-1-1 0 0,0 0 0 0 0,1 0 0 0 0,2 0 0 0 0,-4 0-75 0 0,1-1 0 0 0,0 0 0 0 0,0 0 0 0 0,0 0 0 0 0,0 0-1 0 0,-1 0 1 0 0,1 0 0 0 0,0-1 0 0 0,0 1 0 0 0,0-1-1 0 0,-1 1 1 0 0,1-1 0 0 0,0 1 0 0 0,0-1 0 0 0,-1 0 0 0 0,1 0-1 0 0,-1 0 1 0 0,1 0 0 0 0,-1 0 0 0 0,1 0 0 0 0,-1-1 0 0 0,0 1-1 0 0,1 0 1 0 0,-1-1 0 0 0,0 1 0 0 0,0-1 0 0 0,2-3-1 0 0,2-3-1468 0 0,0-1 0 0 0,7-18 0 0 0,-5-5-4931 0 0,-5 18 3007 0 0</inkml:trace>
</inkml:ink>
</file>

<file path=ppt/ink/ink7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2.78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44 2809 0 0,'-30'-1'10460'0'0,"1"0"-4390"0"0,48-7-5215 0 0,-9 3-906 0 0,10-2-1239 0 0,23-5 1 0 0,0 4-5907 0 0,-29 7 5222 0 0</inkml:trace>
</inkml:ink>
</file>

<file path=ppt/ink/ink7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3.0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 12 1792 0 0,'-4'1'1039'0'0,"-21"5"6365"0"0,24-5-7050 0 0,0-1 0 0 0,-1 0 0 0 0,1 1 0 0 0,0-1 0 0 0,0 1 1 0 0,0-1-1 0 0,0 1 0 0 0,0 0 0 0 0,0-1 0 0 0,1 1 1 0 0,-1 0-1 0 0,0 0 0 0 0,0 0 0 0 0,0 0 0 0 0,1 0 1 0 0,-1-1-1 0 0,0 1 0 0 0,1 0 0 0 0,-1 2 0 0 0,1-3-242 0 0,0 1-1 0 0,0-1 0 0 0,0 1 0 0 0,1-1 0 0 0,-1 1 1 0 0,0-1-1 0 0,0 1 0 0 0,1-1 0 0 0,-1 1 0 0 0,0-1 1 0 0,1 0-1 0 0,-1 1 0 0 0,0-1 0 0 0,1 0 0 0 0,-1 1 1 0 0,1-1-1 0 0,-1 0 0 0 0,1 0 0 0 0,-1 1 0 0 0,0-1 1 0 0,1 0-1 0 0,-1 0 0 0 0,1 0 0 0 0,-1 1 0 0 0,1-1 1 0 0,0 0-1 0 0,15 4 543 0 0,0-2-352 0 0,0-1 0 0 0,0 0 0 0 0,0-1 0 0 0,19-2 0 0 0,64-13-157 0 0,-41 5-86 0 0,-2-1-92 0 0,-38 7-231 0 0,-1 1 1 0 0,1 0-1 0 0,-1 1 1 0 0,1 1 0 0 0,18 1-1 0 0,-35 0 137 0 0,0 0 0 0 0,-1 0 0 0 0,1 0-1 0 0,-1 0 1 0 0,1 0 0 0 0,0 0 0 0 0,-1 0-1 0 0,1 0 1 0 0,0 1 0 0 0,-1-1 0 0 0,1 0 0 0 0,-1 0-1 0 0,1 1 1 0 0,0-1 0 0 0,-1 0 0 0 0,1 1 0 0 0,-1-1-1 0 0,1 1 1 0 0,-1-1 0 0 0,1 1 0 0 0,-1-1-1 0 0,0 1 1 0 0,1 0 0 0 0,-1-1-195 0 0,0 1-1 0 0,0 0 0 0 0,0-1 1 0 0,0 1-1 0 0,0 0 1 0 0,0 0-1 0 0,0-1 1 0 0,0 1-1 0 0,0 0 1 0 0,0-1-1 0 0,-1 1 1 0 0,1-1-1 0 0,0 1 1 0 0,0 0-1 0 0,-1-1 1 0 0,1 1-1 0 0,-1-1 0 0 0,1 1 1 0 0,0-1-1 0 0,-1 1 1 0 0,0 0-1 0 0,-6 7-2081 0 0</inkml:trace>
</inkml:ink>
</file>

<file path=ppt/ink/ink7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3.2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78 1 1592 0 0,'-20'12'6060'0'0,"12"-8"-3626"0"0,0 1 0 0 0,-13 10 0 0 0,19-14-2121 0 0,0 1 0 0 0,1-1 0 0 0,-1 1 0 0 0,1 0 0 0 0,-1 0-1 0 0,1-1 1 0 0,0 1 0 0 0,-1 0 0 0 0,1 0 0 0 0,0 1 0 0 0,0-1 0 0 0,1 0 0 0 0,-1 0-1 0 0,0 0 1 0 0,0 5 0 0 0,1-6-245 0 0,0 1 1 0 0,1-1-1 0 0,-1 1 0 0 0,0-1 0 0 0,1 1 0 0 0,-1-1 0 0 0,1 0 0 0 0,0 1 1 0 0,-1-1-1 0 0,1 0 0 0 0,0 1 0 0 0,0-1 0 0 0,0 0 0 0 0,0 0 0 0 0,0 0 1 0 0,0 1-1 0 0,0-1 0 0 0,0 0 0 0 0,0-1 0 0 0,1 1 0 0 0,-1 0 1 0 0,0 0-1 0 0,1 0 0 0 0,-1-1 0 0 0,3 1 0 0 0,2 2-16 0 0,0 0-1 0 0,1-1 1 0 0,-1 0-1 0 0,10 2 1 0 0,6-1-138 0 0,1-1 1 0 0,0-1-1 0 0,0-1 0 0 0,0-1 1 0 0,-1 0-1 0 0,1-2 0 0 0,0-1 1 0 0,25-7-1 0 0,8-5-2003 0 0,1 5-3615 0 0,-36 8 1880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39 512 0 0,'-9'-11'6484'0'0,"7"8"-5638"0"0,0 1-1 0 0,1-1 0 0 0,-1 1 1 0 0,1-1-1 0 0,0 0 0 0 0,0 1 1 0 0,0-1-1 0 0,-1-3 0 0 0,7 65 5028 0 0,14 47-5248 0 0,-12-71 196 0 0,24 153 609 0 0,-30-180-1409 0 0,1-1 0 0 0,0 0 0 0 0,0 1 0 0 0,1-1 0 0 0,5 11-1 0 0,-7-16-32 0 0,0-1 0 0 0,0 1 0 0 0,0 0 0 0 0,0-1 0 0 0,1 1 0 0 0,-1-1 0 0 0,1 1 0 0 0,-1-1 0 0 0,1 0 0 0 0,-1 1 0 0 0,1-1 0 0 0,0 0 0 0 0,-1 0 0 0 0,1 0 0 0 0,0-1 0 0 0,0 1-1 0 0,0 0 1 0 0,0-1 0 0 0,0 1 0 0 0,0-1 0 0 0,0 1 0 0 0,0-1 0 0 0,0 0 0 0 0,0 0 0 0 0,2 0 0 0 0,11-2-119 0 0,0 0 0 0 0,-1-1 0 0 0,1-1 0 0 0,14-5 1 0 0,54-27-94 0 0,-54 23 186 0 0,0 0 0 0 0,37-9 0 0 0,-37 15 45 0 0,0 2 1 0 0,0 1-1 0 0,0 1 1 0 0,54 3-1 0 0,-74 1 8 0 0,-1 0 0 0 0,1 0 0 0 0,-1 1 0 0 0,1 1 0 0 0,-1-1 0 0 0,0 2 0 0 0,0-1 0 0 0,0 1 0 0 0,0 0 0 0 0,-1 0 0 0 0,1 1 0 0 0,7 7 1 0 0,-12-10 3 0 0,0 1 0 0 0,0-1 0 0 0,0 1 0 0 0,-1 0 0 0 0,1 0 1 0 0,-1 0-1 0 0,0 0 0 0 0,0 0 0 0 0,0 1 0 0 0,0-1 0 0 0,0 1 1 0 0,-1-1-1 0 0,0 1 0 0 0,0-1 0 0 0,0 1 0 0 0,0 0 1 0 0,0 0-1 0 0,-1 0 0 0 0,1-1 0 0 0,-1 1 0 0 0,0 0 0 0 0,0 0 1 0 0,-1 0-1 0 0,1 0 0 0 0,-1-1 0 0 0,0 1 0 0 0,0 0 1 0 0,0-1-1 0 0,-3 7 0 0 0,0-2 45 0 0,0-1 1 0 0,0 1-1 0 0,-1 0 0 0 0,-1-1 1 0 0,1 0-1 0 0,-1-1 0 0 0,0 1 1 0 0,0-1-1 0 0,-14 10 0 0 0,9-8 0 0 0,0-1-1 0 0,-1-1 0 0 0,0 0 1 0 0,0-1-1 0 0,0 0 1 0 0,-13 3-1 0 0,-9-1-25 0 0,0-1-1 0 0,0-1 1 0 0,0-2-1 0 0,-42-2 1 0 0,51 0-73 0 0,0-2 1 0 0,0-1-1 0 0,-29-6 1 0 0,46 6-149 0 0,0 0-1 0 0,0-1 1 0 0,1 0 0 0 0,-1 0 0 0 0,1-1-1 0 0,-7-4 1 0 0,10 6-148 0 0,0-1 0 0 0,1 0 1 0 0,-1 0-1 0 0,1 0 0 0 0,0 0 0 0 0,0-1 0 0 0,0 1 1 0 0,1-1-1 0 0,-1 1 0 0 0,1-1 0 0 0,-4-8 0 0 0,1-10-2836 0 0,4-2-536 0 0</inkml:trace>
</inkml:ink>
</file>

<file path=ppt/ink/ink7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3.51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80 7 2617 0 0,'-3'-1'1160'0'0,"1"0"1"0"0,-1 0-1 0 0,0 0 0 0 0,0 0 1 0 0,0 0-1 0 0,-1 1 1 0 0,1 0-1 0 0,0-1 1 0 0,0 1-1 0 0,0 0 1 0 0,0 1-1 0 0,0-1 1 0 0,-5 2-1 0 0,6-2-893 0 0,0 1-1 0 0,0 0 1 0 0,1 0-1 0 0,-1 1 1 0 0,0-1-1 0 0,1 0 1 0 0,-1 0-1 0 0,1 1 0 0 0,-1-1 1 0 0,1 1-1 0 0,0 0 1 0 0,0-1-1 0 0,-1 1 1 0 0,1 0-1 0 0,0 0 1 0 0,1-1-1 0 0,-1 1 1 0 0,0 0-1 0 0,0 0 1 0 0,1 0-1 0 0,-1 0 1 0 0,1 2-1 0 0,-2 11-1 0 0,0 1-1 0 0,2-1 1 0 0,0 0-1 0 0,0 1 1 0 0,4 16-1 0 0,-1-3-201 0 0,-2-3-79 0 0,0-7-264 0 0,1 0 1 0 0,0 0 0 0 0,7 22-1 0 0,-9-40 72 0 0,0 0 0 0 0,1 0 0 0 0,-1-1 0 0 0,0 1-1 0 0,1 0 1 0 0,-1 0 0 0 0,1-1 0 0 0,-1 1 0 0 0,1 0 0 0 0,-1-1-1 0 0,1 1 1 0 0,0 0 0 0 0,0 0 0 0 0,8 1-6268 0 0,-2-3 3321 0 0</inkml:trace>
</inkml:ink>
</file>

<file path=ppt/ink/ink7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4.4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6 512 0 0,'0'0'217'0'0,"0"-1"0"0"0,-1 1 0 0 0,1-1 0 0 0,-1 1 0 0 0,1 0 0 0 0,0-1 0 0 0,-1 1 0 0 0,1 0 1 0 0,-1-1-1 0 0,1 1 0 0 0,-1 0 0 0 0,1 0 0 0 0,-1 0 0 0 0,0-1 0 0 0,1 1 0 0 0,-1 0 0 0 0,1 0 0 0 0,-1 0 0 0 0,1 0 0 0 0,-1 0 0 0 0,0 0 0 0 0,1 0 0 0 0,-1 0 0 0 0,1 0 0 0 0,-1 0 0 0 0,1 0 0 0 0,-1 0 0 0 0,1 1 0 0 0,-1-1 0 0 0,0 0 0 0 0,1 0 1 0 0,-1 0-1 0 0,1 1 0 0 0,-1-1 0 0 0,1 0 0 0 0,-1 1 0 0 0,1-1 0 0 0,0 1 0 0 0,-1-1 0 0 0,1 0 0 0 0,-1 1 0 0 0,1-1 0 0 0,0 1 0 0 0,-1-1 0 0 0,1 1 0 0 0,0-1 0 0 0,0 1 0 0 0,-1-1 0 0 0,1 1 0 0 0,0-1 0 0 0,0 1 0 0 0,0 0 0 0 0,-2 3 575 0 0,1-1-1 0 0,0 1 0 0 0,0 0 1 0 0,0-1-1 0 0,0 1 0 0 0,0 6 0 0 0,2-4-396 0 0,0 1 0 0 0,0-1 0 0 0,0 0-1 0 0,1 0 1 0 0,0 1 0 0 0,5 7-1 0 0,1 10 308 0 0,3 16-58 0 0,-2 0 0 0 0,6 57 1 0 0,-14-78-421 0 0,-2-15-165 0 0,1 0 1 0 0,1 0-1 0 0,-1 0 1 0 0,0 0-1 0 0,1 0 0 0 0,1 5 1 0 0,7-40 1 0 0,37-177-5 0 0,-44 204-55 0 0,1-7 19 0 0,0 0 1 0 0,1 0-1 0 0,10-18 0 0 0,-13 27-10 0 0,0 0-1 0 0,1 0 1 0 0,-1 0-1 0 0,1 0 1 0 0,-1 1-1 0 0,1-1 1 0 0,0 0-1 0 0,-1 1 1 0 0,1-1-1 0 0,4-1 1 0 0,-5 2-3 0 0,0 1 1 0 0,1-1-1 0 0,-1 1 0 0 0,0-1 1 0 0,0 1-1 0 0,1 0 0 0 0,-1 0 1 0 0,0 0-1 0 0,1 0 0 0 0,-1 0 1 0 0,0 0-1 0 0,0 0 0 0 0,1 0 1 0 0,-1 1-1 0 0,0-1 0 0 0,1 0 0 0 0,-1 1 1 0 0,0-1-1 0 0,0 1 0 0 0,0-1 1 0 0,2 2-1 0 0,2 2 25 0 0,1 1-1 0 0,-1 0 1 0 0,0 0 0 0 0,0 0-1 0 0,0 0 1 0 0,-1 1-1 0 0,0 0 1 0 0,5 10 0 0 0,9 11-47 0 0,29 31-68 0 0,54 53 0 0 0,-48-64-1146 0 0,-15-21-5310 0 0,-30-21 4869 0 0</inkml:trace>
</inkml:ink>
</file>

<file path=ppt/ink/ink7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5.3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324 348 512 0 0,'0'0'790'0'0,"9"-19"4877"0"0,2 1-3744 0 0,26-54 3402 0 0,-33 62-4696 0 0,0 0 0 0 0,-1 0 0 0 0,0 0 0 0 0,-1 0 0 0 0,2-21 0 0 0,-4 22-364 0 0,0 1 0 0 0,0 0 1 0 0,-1 0-1 0 0,0-1 1 0 0,0 1-1 0 0,-1 0 1 0 0,0 0-1 0 0,-1 0 1 0 0,0 0-1 0 0,0 1 1 0 0,-6-12-1 0 0,7 16-154 0 0,-1-1 0 0 0,1 0-1 0 0,-1 1 1 0 0,0 0 0 0 0,0 0 0 0 0,0 0-1 0 0,0 0 1 0 0,0 0 0 0 0,-1 0-1 0 0,1 1 1 0 0,-1 0 0 0 0,0-1-1 0 0,0 2 1 0 0,0-1 0 0 0,0 0-1 0 0,0 1 1 0 0,0 0 0 0 0,0-1 0 0 0,-1 2-1 0 0,1-1 1 0 0,0 0 0 0 0,-1 1-1 0 0,-5 0 1 0 0,-7 2 32 0 0,0 0 0 0 0,0 2 0 0 0,1 0 0 0 0,-1 0 0 0 0,1 2 0 0 0,0 0-1 0 0,1 1 1 0 0,-1 0 0 0 0,1 1 0 0 0,1 1 0 0 0,-1 0 0 0 0,-17 17 0 0 0,26-21-123 0 0,1 0 0 0 0,0 0 1 0 0,0 1-1 0 0,0 0 0 0 0,1 0 1 0 0,0 0-1 0 0,0 0 0 0 0,0 1 0 0 0,1 0 1 0 0,0-1-1 0 0,0 1 0 0 0,1 1 0 0 0,0-1 1 0 0,0 0-1 0 0,1 0 0 0 0,0 1 1 0 0,0 13-1 0 0,1-15-15 0 0,0 1-1 0 0,1-1 1 0 0,0 0 0 0 0,0 1-1 0 0,1-1 1 0 0,-1 0-1 0 0,1 0 1 0 0,1 0 0 0 0,-1 0-1 0 0,1 0 1 0 0,0 0 0 0 0,0-1-1 0 0,1 0 1 0 0,0 1 0 0 0,0-1-1 0 0,0-1 1 0 0,0 1 0 0 0,1 0-1 0 0,0-1 1 0 0,9 6 0 0 0,5 1-6 0 0,1 0 0 0 0,1-2 1 0 0,0 0-1 0 0,34 8 0 0 0,-31-9-2 0 0,1 0-1 0 0,-1 1 1 0 0,24 14-1 0 0,-37-17 7 0 0,0 1 0 0 0,-1 1 0 0 0,1 0 0 0 0,-1 0 0 0 0,-1 1 0 0 0,0 0 0 0 0,0 0 0 0 0,0 1 0 0 0,10 17 0 0 0,-15-19 9 0 0,0-1 1 0 0,0 1-1 0 0,-1 0 1 0 0,0 1-1 0 0,0-1 1 0 0,-1 0-1 0 0,0 1 1 0 0,0 0-1 0 0,-1-1 1 0 0,0 1-1 0 0,-1 0 1 0 0,0-1-1 0 0,0 1 1 0 0,-1 0-1 0 0,-2 10 1 0 0,-1-5 55 0 0,0-1 0 0 0,0 1 0 0 0,-1-1 0 0 0,-1 0 0 0 0,0-1 0 0 0,-1 1 0 0 0,0-1 0 0 0,-1 0 0 0 0,-1-1 0 0 0,0 0 0 0 0,0 0 0 0 0,-1-1 0 0 0,0 0 0 0 0,-1-1 0 0 0,0 0 0 0 0,0-1 0 0 0,-1 0 0 0 0,0 0 0 0 0,-1-2 0 0 0,1 1 0 0 0,-1-2 0 0 0,0 0 0 0 0,-21 6 0 0 0,32-11-68 0 0,0 0-1 0 0,0 1 1 0 0,0-1-1 0 0,0 0 1 0 0,1 0-1 0 0,-1 0 1 0 0,0 0-1 0 0,0 0 1 0 0,0-1-1 0 0,0 1 1 0 0,0 0-1 0 0,1-1 1 0 0,-1 1-1 0 0,0-1 1 0 0,0 0 0 0 0,1 0-1 0 0,-1 0 1 0 0,1 0-1 0 0,-3-1 1 0 0,2 0-12 0 0,0 0 1 0 0,0 0 0 0 0,0 0-1 0 0,1-1 1 0 0,-1 1 0 0 0,1 0-1 0 0,0-1 1 0 0,-1 1 0 0 0,1-1-1 0 0,0 0 1 0 0,-1-4 0 0 0,0-2-77 0 0,1 1-1 0 0,0-1 1 0 0,1 1 0 0 0,-1-1 0 0 0,1 0 0 0 0,1 1-1 0 0,2-15 1 0 0,0 11-222 0 0,1 0 1 0 0,-1 1-1 0 0,2-1 0 0 0,0 1 1 0 0,0 0-1 0 0,1 1 0 0 0,0-1 1 0 0,1 1-1 0 0,12-13 0 0 0,-10 12-1082 0 0,2 0-1 0 0,20-16 1 0 0,-20 18-1558 0 0,2 1-1 0 0,22-11 1 0 0,-14 10-2455 0 0</inkml:trace>
</inkml:ink>
</file>

<file path=ppt/ink/ink7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5.76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 71 3217 0 0,'0'-13'5690'0'0,"-3"-24"1"0"0,-2 17-3493 0 0,4 25 2789 0 0,-1 33-3408 0 0,7 15-751 0 0,3-1-1 0 0,24 89 1 0 0,1 4-69 0 0,-5-1-553 0 0,9 50-125 0 0,-34-173-89 0 0,1 3-16 0 0,10 38 0 0 0,-12-56 21 0 0,0 0 0 0 0,0 0 1 0 0,0-1-1 0 0,1 0 0 0 0,0 1 0 0 0,0-1 0 0 0,0 0 0 0 0,1 0 0 0 0,-1-1 0 0 0,1 1 0 0 0,1-1 1 0 0,4 5-1 0 0,-6-7-14 0 0,0-1 0 0 0,0 1 0 0 0,0-1 1 0 0,1 1-1 0 0,-1-1 0 0 0,0 0 0 0 0,1 0 1 0 0,-1 0-1 0 0,0-1 0 0 0,1 1 0 0 0,-1-1 1 0 0,1 0-1 0 0,-1 0 0 0 0,1 0 0 0 0,-1-1 1 0 0,1 1-1 0 0,-1-1 0 0 0,1 1 0 0 0,4-3 1 0 0,8-2-55 0 0,-1-1 0 0 0,28-15 0 0 0,-20 9-47 0 0,13-6-199 0 0,42-18-540 0 0,-68 33-143 0 0,1-1-1 0 0,0 2 1 0 0,12-3-1 0 0,-21 5 65 0 0,1 0 0 0 0,-1 0-1 0 0,1 0 1 0 0,-1 0 0 0 0,0 0-1 0 0,1 0 1 0 0,3 2 0 0 0,-1-1-1952 0 0</inkml:trace>
</inkml:ink>
</file>

<file path=ppt/ink/ink7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6.34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393 126 1992 0 0,'0'-14'3061'0'0,"1"4"-1305"0"0,-1 0-1 0 0,0 0 1 0 0,-1 1-1 0 0,0-1 1 0 0,-4-15-1 0 0,4 23-1539 0 0,0 0 0 0 0,0 0 1 0 0,0 0-1 0 0,0 0 0 0 0,0 0 0 0 0,0 0 0 0 0,-1 0 1 0 0,1 0-1 0 0,0 0 0 0 0,-1 0 0 0 0,0 1 0 0 0,1-1 0 0 0,-1 1 1 0 0,0-1-1 0 0,0 1 0 0 0,0 0 0 0 0,0 0 0 0 0,0 0 0 0 0,0 0 1 0 0,0 0-1 0 0,0 0 0 0 0,0 0 0 0 0,0 1 0 0 0,-1-1 1 0 0,1 1-1 0 0,0 0 0 0 0,-1-1 0 0 0,1 1 0 0 0,-4 0 0 0 0,-4 1 96 0 0,-1-1-1 0 0,1 1 0 0 0,-1 1 0 0 0,1 0 0 0 0,-1 0 0 0 0,1 1 0 0 0,0 0 1 0 0,0 1-1 0 0,0 0 0 0 0,-10 7 0 0 0,9-4-95 0 0,0 0 0 0 0,0 2 0 0 0,1-1 0 0 0,0 1 0 0 0,0 0 0 0 0,1 1 0 0 0,-10 14 0 0 0,3-1-5 0 0,1 2 1 0 0,2 0 0 0 0,0 0 0 0 0,2 1-1 0 0,1 0 1 0 0,1 1 0 0 0,-7 31 0 0 0,11-34-121 0 0,2 1 1 0 0,0-1 0 0 0,1 1 0 0 0,2 0 0 0 0,0 0 0 0 0,2-1 0 0 0,0 1 0 0 0,2 0 0 0 0,8 28 0 0 0,-4-26-111 0 0,0-1 0 0 0,2 0 0 0 0,1-1-1 0 0,1 0 1 0 0,1-1 0 0 0,2 0 0 0 0,0-1 0 0 0,20 23-1 0 0,-30-40-94 0 0,0 0 1 0 0,1 0-1 0 0,0-1 0 0 0,0 1 0 0 0,1-1 0 0 0,-1-1 0 0 0,1 1 0 0 0,0-1 0 0 0,11 4 0 0 0,-13-6-66 0 0,-1-1 0 0 0,1 1-1 0 0,-1-1 1 0 0,1-1-1 0 0,0 1 1 0 0,-1 0 0 0 0,1-1-1 0 0,0 0 1 0 0,-1 0-1 0 0,1-1 1 0 0,0 1-1 0 0,0-1 1 0 0,-1 0 0 0 0,1 0-1 0 0,-1-1 1 0 0,1 1-1 0 0,6-4 1 0 0,2-3-1525 0 0,1-1 1 0 0,-1-1-1 0 0,19-17 0 0 0,-32 27 1617 0 0,27-24-3382 0 0</inkml:trace>
</inkml:ink>
</file>

<file path=ppt/ink/ink7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8.6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65 35 512 0 0,'-26'-10'4504'0'0,"21"8"-2785"0"0,0 1 0 0 0,0-1-1 0 0,0 0 1 0 0,0-1 0 0 0,-7-3 0 0 0,12 6-1643 0 0,0 0 1 0 0,0 0 0 0 0,0 0 0 0 0,0 0 0 0 0,0 0 0 0 0,0-1 0 0 0,0 1 0 0 0,0 0-1 0 0,-1 0 1 0 0,1 0 0 0 0,0 0 0 0 0,0 0 0 0 0,0 0 0 0 0,0 0 0 0 0,0 0-1 0 0,0 0 1 0 0,0 0 0 0 0,0 0 0 0 0,0-1 0 0 0,0 1 0 0 0,0 0 0 0 0,0 0-1 0 0,-1 0 1 0 0,1 0 0 0 0,0 0 0 0 0,0 0 0 0 0,0 0 0 0 0,0-1 0 0 0,0 1 0 0 0,0 0-1 0 0,0 0 1 0 0,0 0 0 0 0,0 0 0 0 0,0 0 0 0 0,0 0 0 0 0,0 0 0 0 0,0-1-1 0 0,0 1 1 0 0,1 0 0 0 0,-1 0 0 0 0,0 0 0 0 0,0 0 0 0 0,0 0 0 0 0,0 0-1 0 0,0 0 1 0 0,0 0 0 0 0,0-1 0 0 0,0 1 0 0 0,0 0 0 0 0,0 0 0 0 0,0 0-1 0 0,0 0 1 0 0,0 0 0 0 0,1 0 0 0 0,-1 0 0 0 0,0 0 0 0 0,0 0 0 0 0,0 0 0 0 0,0 0-1 0 0,0 0 1 0 0,13-3 1806 0 0,20 2-1085 0 0,-29 1-422 0 0,6 1-232 0 0,0 0-1 0 0,1 0 1 0 0,-1 1-1 0 0,0 1 1 0 0,-1-1-1 0 0,1 2 1 0 0,0-1-1 0 0,-1 1 1 0 0,0 1-1 0 0,0 0 0 0 0,0 0 1 0 0,0 1-1 0 0,-1 0 1 0 0,0 0-1 0 0,13 13 1 0 0,-3 0-92 0 0,-1 0 0 0 0,-1 2 0 0 0,-1 0 1 0 0,0 0-1 0 0,11 25 0 0 0,-16-28-29 0 0,-1 1 0 0 0,0 1 0 0 0,-2-1-1 0 0,0 1 1 0 0,5 29 0 0 0,-10-37 6 0 0,0 0-1 0 0,-1 0 1 0 0,-1 0 0 0 0,0 0-1 0 0,-1 0 1 0 0,0 0-1 0 0,0 0 1 0 0,-2-1-1 0 0,1 1 1 0 0,-2 0-1 0 0,-4 12 1 0 0,4-16-3 0 0,1 0 1 0 0,-2-1 0 0 0,1 1-1 0 0,-1-1 1 0 0,0 1-1 0 0,-1-1 1 0 0,0-1-1 0 0,0 1 1 0 0,0-1-1 0 0,-1 0 1 0 0,0-1-1 0 0,0 1 1 0 0,0-1-1 0 0,-1-1 1 0 0,0 0-1 0 0,0 0 1 0 0,0 0 0 0 0,-9 2-1 0 0,15-5-18 0 0,0 0 0 0 0,0 0 0 0 0,0-1 0 0 0,0 1 0 0 0,0-1 1 0 0,0 0-1 0 0,0 1 0 0 0,0-1 0 0 0,0 0 0 0 0,0 0 0 0 0,-1 0 0 0 0,1 0 0 0 0,0-1 0 0 0,0 1 0 0 0,0-1 1 0 0,0 1-1 0 0,0-1 0 0 0,0 0 0 0 0,0 0 0 0 0,0 1 0 0 0,-2-3 0 0 0,3 2-1 0 0,-1-1 0 0 0,0 0 0 0 0,0 0 0 0 0,1 0 0 0 0,-1 0 0 0 0,1 0 0 0 0,0 0 0 0 0,-1-1 0 0 0,1 1 0 0 0,0 0 0 0 0,0-1 0 0 0,1 1 0 0 0,-1-1 0 0 0,0 1 0 0 0,1-1 0 0 0,0 1 0 0 0,-1-4 0 0 0,1-7-22 0 0,0 0 1 0 0,0 0-1 0 0,1 0 1 0 0,1 0-1 0 0,0 0 0 0 0,1 1 1 0 0,1-1-1 0 0,0 1 1 0 0,9-22-1 0 0,7-6-73 0 0,36-55 0 0 0,-55 94 87 0 0,10-16-38 0 0,1-1-1 0 0,1 2 0 0 0,0 0 1 0 0,1 0-1 0 0,1 2 0 0 0,1-1 1 0 0,22-15-1 0 0,-26 22-281 0 0,1 1 0 0 0,-1 0 0 0 0,2 0 0 0 0,20-6 0 0 0,-21 9-564 0 0,1 1-1 0 0,-1 0 1 0 0,1 1-1 0 0,0 0 1 0 0,16 1-1 0 0,-29 1 476 0 0,0 0 0 0 0,0 0 1 0 0,0 0-1 0 0,0 0 0 0 0,0 0 0 0 0,0 0 0 0 0,0 0 0 0 0,0 0 0 0 0,0 1 0 0 0,0-1 0 0 0,0 0 0 0 0,0 1 0 0 0,1 0 0 0 0,4 4-3430 0 0</inkml:trace>
</inkml:ink>
</file>

<file path=ppt/ink/ink7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19.03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351 131 1768 0 0,'0'-13'1256'0'0,"-2"-42"5535"0"0,1 49-5985 0 0,0 0 0 0 0,0 0 0 0 0,0 0 0 0 0,-1 1 0 0 0,0-1 0 0 0,0 0 0 0 0,-3-5 0 0 0,5 10-662 0 0,-1 1 0 0 0,1-1 0 0 0,0 1 0 0 0,-1-1 0 0 0,1 0 0 0 0,-1 1 0 0 0,1-1 0 0 0,-1 1-1 0 0,1-1 1 0 0,-1 1 0 0 0,1-1 0 0 0,-1 1 0 0 0,0-1 0 0 0,1 1 0 0 0,-1 0 0 0 0,0-1-1 0 0,1 1 1 0 0,-1 0 0 0 0,0-1 0 0 0,0 1 0 0 0,1 0 0 0 0,-1 0 0 0 0,0 0 0 0 0,0 0-1 0 0,1 0 1 0 0,-1 0 0 0 0,-1 0 0 0 0,0 0 45 0 0,0 1 0 0 0,1-1-1 0 0,-1 1 1 0 0,0 0 0 0 0,0 0 0 0 0,0-1 0 0 0,1 1-1 0 0,-1 1 1 0 0,0-1 0 0 0,-1 2 0 0 0,-4 3 214 0 0,0 0 1 0 0,1 1-1 0 0,-7 9 0 0 0,-18 28 467 0 0,3 0 0 0 0,1 2 0 0 0,-31 76 0 0 0,25-38-181 0 0,-27 110-1 0 0,53-165-571 0 0,1 0 0 0 0,1 1 0 0 0,1-1 0 0 0,2 1 0 0 0,3 60 0 0 0,1-68-110 0 0,2 0-1 0 0,0 0 1 0 0,1 0 0 0 0,2 0 0 0 0,0-1 0 0 0,1 1 0 0 0,1-2-1 0 0,17 28 1 0 0,-17-32-54 0 0,1-1 0 0 0,1 0-1 0 0,1 0 1 0 0,0-1-1 0 0,18 15 1 0 0,-22-21-124 0 0,0-2 0 0 0,1 1 0 0 0,1-1-1 0 0,-1-1 1 0 0,1 0 0 0 0,-1 0 0 0 0,1-1 0 0 0,1 0 0 0 0,-1-1-1 0 0,13 3 1 0 0,-10-3-569 0 0,0-2 0 0 0,0 1 0 0 0,0-2 0 0 0,17 0 0 0 0,-20-1-427 0 0,0-1 0 0 0,0 1-1 0 0,0-2 1 0 0,0 0-1 0 0,0 0 1 0 0,10-5-1 0 0,6-5-1112 0 0</inkml:trace>
</inkml:ink>
</file>

<file path=ppt/ink/ink7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0.82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62 279 512 0 0,'-3'1'719'0'0,"1"-1"-1"0"0,-1-1 1 0 0,1 1-1 0 0,0 0 1 0 0,-1-1-1 0 0,1 1 1 0 0,-1-1-1 0 0,1 1 1 0 0,0-1-1 0 0,-1 0 1 0 0,1 0 0 0 0,0 0-1 0 0,0-1 1 0 0,0 1-1 0 0,0 0 1 0 0,0-1-1 0 0,-3-3 1 0 0,3 3-270 0 0,0-1 0 0 0,0 1 1 0 0,1-1-1 0 0,-1 0 0 0 0,1 0 1 0 0,-1 0-1 0 0,1 0 0 0 0,0 0 1 0 0,0 0-1 0 0,1 0 0 0 0,-1 0 1 0 0,0-3-1 0 0,1-5-45 0 0,0 0 1 0 0,0 0-1 0 0,1 0 0 0 0,0 0 0 0 0,1 0 0 0 0,5-18 1 0 0,-4 19-224 0 0,15-44 617 0 0,-15 48-717 0 0,-1 0 1 0 0,1 1-1 0 0,0-1 1 0 0,1 1-1 0 0,-1 0 1 0 0,8-9-1 0 0,-10 13-59 0 0,0 0 0 0 0,1-1-1 0 0,-1 1 1 0 0,0 0 0 0 0,1 0-1 0 0,-1 0 1 0 0,1 0 0 0 0,-1 0-1 0 0,1 0 1 0 0,-1 0 0 0 0,1 1-1 0 0,0-1 1 0 0,-1 0 0 0 0,1 1 0 0 0,0-1-1 0 0,-1 1 1 0 0,1 0 0 0 0,0 0-1 0 0,0-1 1 0 0,0 1 0 0 0,-1 0-1 0 0,1 1 1 0 0,0-1 0 0 0,0 0-1 0 0,-1 0 1 0 0,1 1 0 0 0,0-1-1 0 0,0 1 1 0 0,-1 0 0 0 0,1-1-1 0 0,0 1 1 0 0,-1 0 0 0 0,1 0-1 0 0,-1 0 1 0 0,1 0 0 0 0,-1 0-1 0 0,0 0 1 0 0,3 3 0 0 0,3 4 27 0 0,0 0 1 0 0,0 1 0 0 0,-1 0-1 0 0,0 1 1 0 0,5 10 0 0 0,-7-12-47 0 0,67 126 16 0 0,71 120-290 0 0,-135-243 114 0 0,1 0 0 0 0,1 0 0 0 0,14 13 0 0 0,-21-21-72 0 0,1-1 0 0 0,0 1 0 0 0,0-1 0 0 0,0 0 0 0 0,0 0 0 0 0,0 0 0 0 0,0 0 0 0 0,1 0 0 0 0,-1-1 0 0 0,1 0 0 0 0,-1 1 0 0 0,1-1 0 0 0,-1 0 0 0 0,1-1 0 0 0,0 1 0 0 0,-1-1 0 0 0,7 0 0 0 0,-9 0-150 0 0,0 0-1 0 0,0 0 1 0 0,0-1 0 0 0,0 1 0 0 0,0-1-1 0 0,0 1 1 0 0,0-1 0 0 0,0 1-1 0 0,-1-1 1 0 0,1 0 0 0 0,0 1 0 0 0,0-1-1 0 0,0 0 1 0 0,0-1 0 0 0,1 0-1034 0 0,3-3-2142 0 0</inkml:trace>
</inkml:ink>
</file>

<file path=ppt/ink/ink7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1.09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402 1 3361 0 0,'-9'0'5829'0'0,"-7"0"1062"0"0,15 0-6677 0 0,-1 1 0 0 0,0-1 0 0 0,1 0 0 0 0,-1 1 1 0 0,1 0-1 0 0,-1-1 0 0 0,1 1 0 0 0,-1 0 0 0 0,1 0 0 0 0,-1 0 0 0 0,1-1 0 0 0,0 2 0 0 0,-1-1 0 0 0,1 0 1 0 0,0 0-1 0 0,0 0 0 0 0,0 1 0 0 0,0-1 0 0 0,-2 3 0 0 0,-63 95 3327 0 0,-52 66-2574 0 0,99-143-926 0 0,-6 7-96 0 0,2 0 1 0 0,0 1 0 0 0,-34 63 0 0 0,45-63-797 0 0,11-28 589 0 0,0 0 0 0 0,1 0 0 0 0,-1 1-1 0 0,1-1 1 0 0,-1 0 0 0 0,1 1-1 0 0,0-1 1 0 0,0 0 0 0 0,0 1-1 0 0,1 3 1 0 0,-1-5 119 0 0,0-1 1 0 0,0 1-1 0 0,1-1 0 0 0,-1 0 0 0 0,0 1 1 0 0,1-1-1 0 0,-1 1 0 0 0,0-1 0 0 0,1 0 1 0 0,-1 1-1 0 0,0-1 0 0 0,1 0 0 0 0,-1 1 1 0 0,1-1-1 0 0,-1 0 0 0 0,1 0 0 0 0,-1 1 1 0 0,0-1-1 0 0,1 0 0 0 0,-1 0 0 0 0,1 0 1 0 0,-1 0-1 0 0,1 0 0 0 0,-1 0 1 0 0,1 0-1 0 0,-1 0 0 0 0,2 0 0 0 0,10 1-2848 0 0</inkml:trace>
</inkml:ink>
</file>

<file path=ppt/ink/ink7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2.63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8 133 392 0 0,'-1'0'479'0'0,"0"-1"0"0"0,1 1 0 0 0,-1-1 0 0 0,1 1 0 0 0,-1-1 1 0 0,1 0-1 0 0,-1 1 0 0 0,1-1 0 0 0,0 0 0 0 0,-1 1 0 0 0,1-1 0 0 0,0 0 0 0 0,-1 1 0 0 0,1-1 0 0 0,0 0 0 0 0,0 0 0 0 0,0 1 0 0 0,-1-1 0 0 0,1 0 1 0 0,0 0-1 0 0,0 0 0 0 0,0 1 0 0 0,1-2 0 0 0,-1 1 392 0 0,1-1 1 0 0,-1 1-1 0 0,1 0 1 0 0,0-1-1 0 0,0 1 1 0 0,0 0-1 0 0,0 0 0 0 0,0 0 1 0 0,2-2 1590 0 0,-5 17-1805 0 0,0 0 0 0 0,1 0-1 0 0,1 0 1 0 0,0 0-1 0 0,3 17 1 0 0,-3-30-648 0 0,0-1 0 0 0,0 0-1 0 0,0 1 1 0 0,0-1 0 0 0,0 0 0 0 0,1 0 0 0 0,-1 1 0 0 0,0-1 0 0 0,0 0-1 0 0,0 0 1 0 0,0 1 0 0 0,0-1 0 0 0,0 0 0 0 0,0 0 0 0 0,0 0 0 0 0,0 1-1 0 0,1-1 1 0 0,-1 0 0 0 0,0 0 0 0 0,0 1 0 0 0,0-1 0 0 0,1 0 0 0 0,-1 0-1 0 0,0 0 1 0 0,0 0 0 0 0,0 0 0 0 0,1 1 0 0 0,-1-1 0 0 0,0 0 0 0 0,0 0-1 0 0,1 0 1 0 0,-1 0 0 0 0,0 0 0 0 0,0 0 0 0 0,1 0 0 0 0,-1 0-1 0 0,0 0 1 0 0,1 0 0 0 0,8-8 64 0 0,3-16-66 0 0,-11 19-5 0 0,0 0 0 0 0,0 0-1 0 0,-1 0 1 0 0,1 1-1 0 0,-1-1 1 0 0,-1 0 0 0 0,1 0-1 0 0,0 0 1 0 0,-1 0-1 0 0,0 1 1 0 0,0-1 0 0 0,-3-5-1 0 0,2 3-6 0 0,1 0 0 0 0,-1 0-1 0 0,1 0 1 0 0,0-8 0 0 0,1 14 5 0 0,0 0 0 0 0,1-1 0 0 0,-1 1 0 0 0,1 0 0 0 0,-1 0 0 0 0,1 0 0 0 0,0-1 0 0 0,-1 1 0 0 0,1 0 0 0 0,0 0 0 0 0,0 0 0 0 0,0 0 0 0 0,0 0 0 0 0,0 1 0 0 0,0-1 0 0 0,0 0 0 0 0,0 0 0 0 0,0 0 0 0 0,0 1 0 0 0,0-1 0 0 0,3 0 0 0 0,28-12-34 0 0,-28 12 25 0 0,12-5 10 0 0,-6 2 6 0 0,0 1 1 0 0,0 0-1 0 0,0 0 1 0 0,0 1-1 0 0,0 0 1 0 0,0 1-1 0 0,1 0 1 0 0,19 1-1 0 0,-29 0-5 0 0,4 1 7 0 0,0-1 0 0 0,0 1 1 0 0,0 0-1 0 0,0 0 0 0 0,7 4 0 0 0,-11-5-2 0 0,1 1-1 0 0,-1 0 1 0 0,1 0 0 0 0,-1 0-1 0 0,0 0 1 0 0,1 1 0 0 0,-1-1 0 0 0,0 0-1 0 0,0 0 1 0 0,0 1 0 0 0,0-1-1 0 0,0 1 1 0 0,0-1 0 0 0,-1 1-1 0 0,1-1 1 0 0,0 1 0 0 0,-1-1 0 0 0,1 1-1 0 0,-1 0 1 0 0,1 1 0 0 0,0 6 31 0 0,1-1 1 0 0,1 0-1 0 0,-1 0 1 0 0,1-1-1 0 0,1 1 1 0 0,0 0 0 0 0,0-1-1 0 0,0 0 1 0 0,7 9-1 0 0,-8-12-15 0 0,0 0-1 0 0,0 1 0 0 0,0-1 1 0 0,0 1-1 0 0,-1 0 1 0 0,0 0-1 0 0,0 0 1 0 0,-1 0-1 0 0,1 0 0 0 0,-1 0 1 0 0,0 1-1 0 0,0 5 1 0 0,0 2 36 0 0,-2-1 0 0 0,0 0 1 0 0,0 0-1 0 0,-4 15 0 0 0,4-18-12 0 0,1-7-35 0 0,0-1 0 0 0,0 1 0 0 0,0 0 1 0 0,-1-1-1 0 0,1 1 0 0 0,0-1 0 0 0,-1 1 0 0 0,1-1 0 0 0,-1 1 1 0 0,0-1-1 0 0,1 1 0 0 0,-1-1 0 0 0,0 0 0 0 0,0 1 0 0 0,-1 0 1 0 0,2-1 80 0 0,-1-4-87 0 0,0 1 0 0 0,1 0 0 0 0,-1-1-1 0 0,1 1 1 0 0,0 0 0 0 0,0-1 0 0 0,0-2 0 0 0,1-9-22 0 0,0 0 0 0 0,6-22 1 0 0,0 0 27 0 0,-6 28-15 0 0,2-15-3 0 0,1 1 1 0 0,10-31-1 0 0,-13 48 0 0 0,1 0-1 0 0,0 0 0 0 0,0 0 1 0 0,1 0-1 0 0,-1 0 1 0 0,1 0-1 0 0,0 1 0 0 0,0-1 1 0 0,1 1-1 0 0,-1 0 1 0 0,1 0-1 0 0,0 0 0 0 0,0 0 1 0 0,0 1-1 0 0,9-6 1 0 0,-10 8 8 0 0,0 0 0 0 0,0 0 1 0 0,0 1-1 0 0,0-1 1 0 0,1 1-1 0 0,-1-1 0 0 0,0 1 1 0 0,0 0-1 0 0,0 0 1 0 0,0 0-1 0 0,1 1 0 0 0,-1-1 1 0 0,0 1-1 0 0,0-1 1 0 0,5 3-1 0 0,6 2-13 0 0,-1 1 0 0 0,15 8 0 0 0,-13-6 20 0 0,-9-5-7 0 0,0 0-1 0 0,-1 0 0 0 0,0 0 0 0 0,0 1 1 0 0,0 0-1 0 0,0 0 0 0 0,-1 0 1 0 0,0 0-1 0 0,1 1 0 0 0,-1 0 0 0 0,-1 0 1 0 0,1 0-1 0 0,-1 0 0 0 0,0 0 1 0 0,0 1-1 0 0,-1 0 0 0 0,1-1 0 0 0,-1 1 1 0 0,0 0-1 0 0,-1 0 0 0 0,0 0 1 0 0,0 0-1 0 0,0 0 0 0 0,0 0 0 0 0,-1 1 1 0 0,0-1-1 0 0,0 0 0 0 0,-2 9 1 0 0,0-6 3 0 0,-3 17 14 0 0,-15 45-1 0 0,20-71-24 0 0,-1 1 1 0 0,1 0-1 0 0,0 0 0 0 0,-1 0 0 0 0,1-1 0 0 0,0 1 0 0 0,0 0 1 0 0,0 0-1 0 0,0 0 0 0 0,-1 0 0 0 0,1-1 0 0 0,0 1 0 0 0,0 0 0 0 0,1 0 1 0 0,-1 0-1 0 0,0 0 0 0 0,0 1 0 0 0,1-2-25 0 0,-1 0 0 0 0,0 0-1 0 0,1 1 1 0 0,-1-1 0 0 0,0 0 0 0 0,0 0 0 0 0,1 0-1 0 0,-1 0 1 0 0,0 0 0 0 0,1 1 0 0 0,-1-1-1 0 0,0 0 1 0 0,1 0 0 0 0,-1 0 0 0 0,1 0 0 0 0,-1 0-1 0 0,0 0 1 0 0,1 0 0 0 0,-1 0 0 0 0,0 0 0 0 0,1 0-1 0 0,-1 0 1 0 0,0 0 0 0 0,1-1 0 0 0,-1 1-1 0 0,0 0 1 0 0,1 0 0 0 0,4-2-580 0 0,-1 0 0 0 0,0-1-1 0 0,0 1 1 0 0,6-5 0 0 0,26-20-6501 0 0,-23 18 4395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51 124 512 0 0,'-5'0'2379'0'0,"0"0"-1"0"0,0-1 1 0 0,0 1-1 0 0,0-1 1 0 0,-6-2-1 0 0,4-1-1262 0 0,7 4-1002 0 0,-1-1 0 0 0,1 1 0 0 0,-1-1 0 0 0,0 1 0 0 0,1-1 0 0 0,-1 0 0 0 0,1 1-1 0 0,-1-1 1 0 0,1 1 0 0 0,0-1 0 0 0,-1 0 0 0 0,1 0 0 0 0,0 1 0 0 0,-1-1 0 0 0,1 0 0 0 0,0 1-1 0 0,0-1 1 0 0,0 0 0 0 0,-1 0 0 0 0,1 0 0 0 0,0 1 0 0 0,0-1 0 0 0,0 0 0 0 0,0-1-1 0 0,1 1-34 0 0,-1-1-1 0 0,1 1 0 0 0,0-1 0 0 0,-1 1 0 0 0,1 0 0 0 0,0-1 0 0 0,0 1 0 0 0,0 0 0 0 0,0-1 0 0 0,0 1 0 0 0,2-1 0 0 0,2-3-18 0 0,1 0-1 0 0,0 1 1 0 0,0 0 0 0 0,7-3 0 0 0,9-4 38 0 0,1 2 1 0 0,0 0 0 0 0,1 2-1 0 0,24-5 1 0 0,-38 10-38 0 0,-1 0 0 0 0,1 1 0 0 0,0 0 0 0 0,-1 1 0 0 0,1 0 0 0 0,0 0 0 0 0,18 4 0 0 0,-23-3-18 0 0,-1 0-1 0 0,1 1 0 0 0,-1-1 1 0 0,0 1-1 0 0,1 0 0 0 0,-1 0 1 0 0,0 0-1 0 0,0 1 0 0 0,-1 0 0 0 0,1 0 1 0 0,0 0-1 0 0,-1 0 0 0 0,0 0 1 0 0,0 0-1 0 0,0 1 0 0 0,0 0 1 0 0,0 0-1 0 0,4 7 0 0 0,-4-3 9 0 0,1 0-1 0 0,-2 1 1 0 0,1-1 0 0 0,-1 1-1 0 0,0-1 1 0 0,1 13-1 0 0,-1 54 170 0 0,-1-2-112 0 0,0-64-104 0 0,0-1 1 0 0,1 1 0 0 0,0 0-1 0 0,0-1 1 0 0,8 17 0 0 0,-9-21-10 0 0,1 0 1 0 0,1 0-1 0 0,-1-1 1 0 0,0 1 0 0 0,1-1-1 0 0,0 0 1 0 0,-1 0-1 0 0,1 0 1 0 0,1 0-1 0 0,-1 0 1 0 0,0 0-1 0 0,1-1 1 0 0,-1 0 0 0 0,7 4-1 0 0,-4-4-12 0 0,0 0 0 0 0,0-1-1 0 0,0 1 1 0 0,0-1 0 0 0,0 0-1 0 0,0 0 1 0 0,0-1 0 0 0,0 0 0 0 0,8-1-1 0 0,3-1-210 0 0,0-1 0 0 0,-1-1-1 0 0,1 0 1 0 0,-1-2 0 0 0,0 0-1 0 0,20-9 1 0 0,-32 12 45 0 0,60-29-3208 0 0,-23 8-3533 0 0,-24 13 2656 0 0</inkml:trace>
</inkml:ink>
</file>

<file path=ppt/ink/ink7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3.1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106 0 848 0 0,'-2'0'838'0'0,"0"0"0"0"0,-1 1 0 0 0,1-1 0 0 0,0 1 0 0 0,-1-1 0 0 0,1 1 0 0 0,0 0 0 0 0,0-1 0 0 0,0 1-1 0 0,-1 1 1 0 0,-1 0 0 0 0,0 1-75 0 0,1 0-1 0 0,-1-1 0 0 0,1 1 1 0 0,0 0-1 0 0,-4 7 0 0 0,0-1 173 0 0,1 0 0 0 0,1 1-1 0 0,-9 20 1 0 0,10-20-632 0 0,0 1-1 0 0,1 0 1 0 0,0 0-1 0 0,1 1 1 0 0,0-1-1 0 0,1 0 1 0 0,0 1-1 0 0,1-1 1 0 0,0 1-1 0 0,2 17 1 0 0,0-22-254 0 0,-1 0 0 0 0,1 0 0 0 0,0-1 0 0 0,0 1 0 0 0,1 0 0 0 0,0-1 1 0 0,0 1-1 0 0,1-1 0 0 0,-1 0 0 0 0,1 0 0 0 0,1-1 0 0 0,-1 1 0 0 0,1-1 0 0 0,0 0 1 0 0,0 0-1 0 0,1-1 0 0 0,-1 1 0 0 0,8 4 0 0 0,-9-7-93 0 0,-1-1 0 0 0,0 1-1 0 0,0-1 1 0 0,1 0 0 0 0,-1 0 0 0 0,1 0-1 0 0,-1 0 1 0 0,1 0 0 0 0,0-1 0 0 0,-1 1 0 0 0,1-1-1 0 0,0 0 1 0 0,-1-1 0 0 0,1 1 0 0 0,-1 0-1 0 0,1-1 1 0 0,0 0 0 0 0,-1 0 0 0 0,7-2-1 0 0,-7 1-364 0 0,1 0-1 0 0,-1 0 0 0 0,1 0 0 0 0,-1 0 0 0 0,0 0 0 0 0,1-1 1 0 0,-1 0-1 0 0,-1 1 0 0 0,1-1 0 0 0,0 0 0 0 0,2-4 0 0 0,3-6-2069 0 0</inkml:trace>
</inkml:ink>
</file>

<file path=ppt/ink/ink7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3.31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 0 3225 0 0,'-12'0'4201'0'0,"-3"0"2464"0"0,2 0-4240 0 0,3 4-577 0 0,2 1-824 0 0,1 1-224 0 0,6 2 73 0 0,1 1-393 0 0,5-1-360 0 0,3-3-88 0 0,4 1-96 0 0,4-1-248 0 0,2-1-689 0 0,0-1 641 0 0,5-1-4441 0 0,-1-2 3121 0 0,-2 0-385 0 0</inkml:trace>
</inkml:ink>
</file>

<file path=ppt/ink/ink7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4.26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0 512 0 0,'1'1'504'0'0,"0"-1"0"0"0,-1 0-1 0 0,1 0 1 0 0,0 1 0 0 0,0-1 0 0 0,-1 0-1 0 0,1 1 1 0 0,0-1 0 0 0,-1 1 0 0 0,1-1-1 0 0,0 1 1 0 0,-1 0 0 0 0,1-1 0 0 0,-1 1-1 0 0,1-1 1 0 0,-1 1 0 0 0,1 1 0 0 0,10 17 6152 0 0,-6-9-5440 0 0,3 3-556 0 0,0 1 0 0 0,-1 1 0 0 0,-1-1 1 0 0,0 1-1 0 0,-1 0 0 0 0,-1 1 0 0 0,4 26 1 0 0,-4-13-309 0 0,-2 0 1 0 0,0 1-1 0 0,-4 36 1 0 0,0-47-285 0 0,0-1 0 0 0,-1 0 1 0 0,-1 0-1 0 0,-1 0 0 0 0,-8 22 1 0 0,10-32-477 0 0,-1-1-1 0 0,0 1 1 0 0,0-1 0 0 0,0 0 0 0 0,-1 0 0 0 0,0-1 0 0 0,0 1 0 0 0,-1-1 0 0 0,1 0 0 0 0,-2-1-1 0 0,1 1 1 0 0,0-1 0 0 0,-15 8 0 0 0,5-7-860 0 0</inkml:trace>
</inkml:ink>
</file>

<file path=ppt/ink/ink7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6.83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209 45 512 0 0,'-8'2'1096'0'0,"1"1"0"0"0,-1 0 0 0 0,1 0 0 0 0,0 0 0 0 0,0 1 0 0 0,0 0 0 0 0,0 1 0 0 0,0-1 0 0 0,1 1 0 0 0,-10 10 0 0 0,1 0-72 0 0,0 0 0 0 0,1 1 0 0 0,1 0 0 0 0,-19 30 1 0 0,28-38-906 0 0,0-1 1 0 0,0 1 0 0 0,0 0 0 0 0,1 0-1 0 0,0 0 1 0 0,1 1 0 0 0,0-1 0 0 0,0 1 0 0 0,1-1-1 0 0,0 1 1 0 0,0 0 0 0 0,1-1 0 0 0,2 18-1 0 0,-1-21-86 0 0,0 1-1 0 0,0-1 0 0 0,1 0 0 0 0,0 0 1 0 0,0 1-1 0 0,1-1 0 0 0,0-1 1 0 0,-1 1-1 0 0,2 0 0 0 0,-1-1 0 0 0,0 1 1 0 0,8 6-1 0 0,-5-6-36 0 0,0 0 0 0 0,0 0 0 0 0,1-1 0 0 0,0 0-1 0 0,0 0 1 0 0,0 0 0 0 0,0-1 0 0 0,12 4 0 0 0,-10-5-54 0 0,0 1-1 0 0,1-1 0 0 0,-1-1 1 0 0,1 0-1 0 0,-1 0 1 0 0,1 0-1 0 0,0-2 0 0 0,-1 1 1 0 0,1-1-1 0 0,0 0 1 0 0,-1-1-1 0 0,1 0 0 0 0,-1-1 1 0 0,0 0-1 0 0,10-5 1 0 0,-11 4-131 0 0,0-1 0 0 0,0 0 0 0 0,0 0 0 0 0,-1-1 1 0 0,0 0-1 0 0,0-1 0 0 0,0 1 0 0 0,-1-1 0 0 0,0-1 0 0 0,0 1 1 0 0,5-10-1 0 0,-8 12 156 0 0,0-1 0 0 0,-1 0 0 0 0,1 0 0 0 0,-1 0 0 0 0,0-1 1 0 0,-1 1-1 0 0,1 0 0 0 0,-1-1 0 0 0,-1 1 0 0 0,1 0 0 0 0,-1-1 0 0 0,0 1 1 0 0,-1-1-1 0 0,1 1 0 0 0,-1-1 0 0 0,-4-11 0 0 0,-3-6 238 0 0,0 0 0 0 0,-23-41-1 0 0,23 51-65 0 0,-1 0-1 0 0,0 1 0 0 0,0 0 1 0 0,-1 0-1 0 0,-20-17 0 0 0,27 27-78 0 0,0 0 0 0 0,0 1 0 0 0,0-1-1 0 0,-1 1 1 0 0,1 0 0 0 0,-1 0-1 0 0,0 0 1 0 0,0 1 0 0 0,1-1-1 0 0,-1 1 1 0 0,0 0 0 0 0,0 0 0 0 0,0 0-1 0 0,0 0 1 0 0,-1 1 0 0 0,1 0-1 0 0,0 0 1 0 0,0 0 0 0 0,0 0 0 0 0,0 1-1 0 0,0-1 1 0 0,0 1 0 0 0,0 0-1 0 0,0 0 1 0 0,0 1 0 0 0,0-1-1 0 0,0 1 1 0 0,1 0 0 0 0,-1 0 0 0 0,1 0-1 0 0,-1 0 1 0 0,1 1 0 0 0,0-1-1 0 0,-4 4 1 0 0,-4 6 48 0 0,1-1-1 0 0,0 2 0 0 0,1-1 0 0 0,0 1 1 0 0,0 1-1 0 0,-8 18 0 0 0,8-10 51 0 0,0 1 0 0 0,1-1-1 0 0,-7 36 1 0 0,13-48-147 0 0,1 0 0 0 0,0-1 1 0 0,0 1-1 0 0,1 0 0 0 0,1 0 1 0 0,0 0-1 0 0,0 0 0 0 0,1 0 1 0 0,0-1-1 0 0,0 1 0 0 0,1-1 1 0 0,1 0-1 0 0,0 1 0 0 0,0-1 1 0 0,0-1-1 0 0,1 1 0 0 0,1-1 1 0 0,8 11-1 0 0,-9-12-53 0 0,1-1 0 0 0,0 0 0 0 0,1 0 1 0 0,-1 0-1 0 0,1-1 0 0 0,0 0 0 0 0,0 0 0 0 0,1-1 0 0 0,-1 0 1 0 0,1-1-1 0 0,0 1 0 0 0,0-1 0 0 0,0-1 0 0 0,1 1 0 0 0,-1-2 0 0 0,0 1 1 0 0,1-1-1 0 0,-1 0 0 0 0,1-1 0 0 0,0 0 0 0 0,12-1 0 0 0,-13-1-123 0 0,1 0-1 0 0,-1-1 1 0 0,0 0-1 0 0,0 0 1 0 0,0 0-1 0 0,0-1 1 0 0,-1 0-1 0 0,1-1 1 0 0,-1 0-1 0 0,0 0 1 0 0,0 0 0 0 0,10-12-1 0 0,-8 7 6 0 0,0 0 1 0 0,0-1-1 0 0,-1 0 0 0 0,0 0 1 0 0,-1-1-1 0 0,0 0 0 0 0,6-16 1 0 0,-10 18 198 0 0,0 0 1 0 0,-1-1 0 0 0,0 1 0 0 0,-1-1 0 0 0,0 1-1 0 0,-1-1 1 0 0,0 1 0 0 0,-2-19 0 0 0,-19-83 1103 0 0,21 112-1135 0 0,-3-16 262 0 0,2 12-97 0 0,1 0-1 0 0,-1-1 1 0 0,0 1-1 0 0,0 0 1 0 0,-1 0-1 0 0,-3-8 1 0 0,5 12-160 0 0,0 0 0 0 0,0 0 0 0 0,0 0 0 0 0,0-1 0 0 0,0 1 0 0 0,0 0 0 0 0,0 0 0 0 0,-1 0 0 0 0,1 0 0 0 0,0 0 0 0 0,0 0 0 0 0,0-1 0 0 0,0 1 0 0 0,0 0 0 0 0,-1 0 0 0 0,1 0 0 0 0,0 0 0 0 0,0 0 0 0 0,0 0 0 0 0,0 0 0 0 0,0 0 0 0 0,-1 0 0 0 0,1 0 0 0 0,0 0 0 0 0,0 0 0 0 0,0 0 0 0 0,0 0 0 0 0,-1 0 0 0 0,1 0 0 0 0,0 0 0 0 0,0 0 1 0 0,0 0-1 0 0,0 0 0 0 0,-1 0 0 0 0,1 0 0 0 0,0 0 0 0 0,0 0 0 0 0,0 0 0 0 0,0 0 0 0 0,-1 0 0 0 0,1 0 0 0 0,-6 9 270 0 0,0 11-62 0 0,5-10-169 0 0,0 0 0 0 0,0 1 0 0 0,1-1 0 0 0,0 1 0 0 0,1-1 0 0 0,0 0 0 0 0,1 1 0 0 0,3 11 0 0 0,6 10-56 0 0,16 37 0 0 0,-10-27 0 0 0,-5-9 10 0 0,-2 0 1 0 0,-1 1-1 0 0,-2 0 0 0 0,4 45 1 0 0,10 153-58 0 0,-20-170 139 0 0,-3 1 0 0 0,-11 71 0 0 0,10-116 38 0 0,0 1 1 0 0,-2-1-1 0 0,-11 33 0 0 0,13-44-9 0 0,0-1-1 0 0,0 1 1 0 0,-1-1-1 0 0,1 1 1 0 0,-1-1-1 0 0,0-1 1 0 0,-1 1-1 0 0,0 0 1 0 0,0-1 0 0 0,0 0-1 0 0,0 0 1 0 0,-1-1-1 0 0,-6 5 1 0 0,12-9-102 0 0,-1 1 0 0 0,1-1 1 0 0,-1 0-1 0 0,0 1 0 0 0,1-1 1 0 0,-1 0-1 0 0,0 1 1 0 0,0-1-1 0 0,1 0 0 0 0,-1 0 1 0 0,0 1-1 0 0,0-1 0 0 0,1 0 1 0 0,-1 0-1 0 0,0 0 0 0 0,0 0 1 0 0,1 0-1 0 0,-1 0 0 0 0,0 0 1 0 0,0 0-1 0 0,1-1 1 0 0,-1 1-1 0 0,0 0 0 0 0,0 0 1 0 0,1-1-1 0 0,-1 1 0 0 0,0 0 1 0 0,1-1-1 0 0,-1 1 0 0 0,0 0 1 0 0,1-1-1 0 0,-1 1 0 0 0,1-1 1 0 0,-2 0-1 0 0,1-2-5 0 0,-1 0 1 0 0,1 0-1 0 0,-1 0 0 0 0,1 0 1 0 0,0 0-1 0 0,-1-6 0 0 0,1 6-2 0 0,-7-31-23 0 0,2-1 1 0 0,1-1-1 0 0,2 1 0 0 0,2-1 1 0 0,2-36-1 0 0,3 17-196 0 0,3 0 0 0 0,21-81 0 0 0,-23 116 62 0 0,1 0 1 0 0,1 1 0 0 0,1-1-1 0 0,11-18 1 0 0,-14 29-63 0 0,0 1 0 0 0,0 0-1 0 0,1 1 1 0 0,0-1 0 0 0,0 1-1 0 0,1 0 1 0 0,0 0 0 0 0,0 1-1 0 0,1 0 1 0 0,16-10 0 0 0,-17 13-535 0 0,1 0 0 0 0,-1 0 1 0 0,1 1-1 0 0,-1 0 1 0 0,1 0-1 0 0,0 1 0 0 0,0 0 1 0 0,14 0-1 0 0,-9 1-1302 0 0</inkml:trace>
</inkml:ink>
</file>

<file path=ppt/ink/ink7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7.2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122 95 1880 0 0,'-15'2'6366'0'0,"9"-1"-4430"0"0,0 0-1 0 0,1 0 1 0 0,-1 0 0 0 0,-8 4 0 0 0,12-4-1652 0 0,-1 0 1 0 0,1 1-1 0 0,-1-1 0 0 0,1 1 0 0 0,0 0 1 0 0,0 0-1 0 0,0 0 0 0 0,0 0 0 0 0,0 0 1 0 0,0 0-1 0 0,0 1 0 0 0,-1 2 1 0 0,1-1-130 0 0,0 0 0 0 0,0 0 0 0 0,0 0 0 0 0,1 0 0 0 0,-1 0 0 0 0,1 0 1 0 0,0 0-1 0 0,0 0 0 0 0,1 1 0 0 0,-1-1 0 0 0,1 0 0 0 0,0 0 0 0 0,1 7 1 0 0,0-4-72 0 0,0-1 0 0 0,1 1 0 0 0,0-1 0 0 0,0 1 0 0 0,0-1 0 0 0,1 0 0 0 0,0 0 0 0 0,4 6 0 0 0,-1-3-79 0 0,-1-1 1 0 0,1 0-1 0 0,1-1 0 0 0,0 0 0 0 0,0 0 1 0 0,0 0-1 0 0,1-1 0 0 0,0 0 0 0 0,0 0 0 0 0,0-1 1 0 0,16 7-1 0 0,-19-10-18 0 0,-1 0 1 0 0,1 0 0 0 0,0-1-1 0 0,0 0 1 0 0,0 0-1 0 0,0 0 1 0 0,0-1-1 0 0,0 0 1 0 0,0 0 0 0 0,0 0-1 0 0,0 0 1 0 0,0-1-1 0 0,0 0 1 0 0,0 0-1 0 0,0 0 1 0 0,0-1-1 0 0,0 1 1 0 0,-1-1 0 0 0,9-5-1 0 0,-8 4 2 0 0,0-1-1 0 0,-1 1 0 0 0,1-1 1 0 0,-1 0-1 0 0,0-1 1 0 0,-1 1-1 0 0,1 0 0 0 0,-1-1 1 0 0,0 0-1 0 0,0 0 1 0 0,0 0-1 0 0,0 0 0 0 0,-1-1 1 0 0,0 1-1 0 0,0 0 1 0 0,-1-1-1 0 0,2-7 0 0 0,-2 4 15 0 0,-1 1 0 0 0,0-1-1 0 0,0 0 1 0 0,-1 0-1 0 0,0 0 1 0 0,0 1-1 0 0,-1-1 1 0 0,0 0 0 0 0,0 1-1 0 0,-1 0 1 0 0,-4-9-1 0 0,1 4 7 0 0,0 1 1 0 0,-1 0-1 0 0,-1 0 0 0 0,0 0 0 0 0,0 1 0 0 0,-13-13 0 0 0,16 19 3 0 0,0 1 0 0 0,0 0 0 0 0,0 0-1 0 0,-1 1 1 0 0,1-1 0 0 0,-1 1 0 0 0,0 1 0 0 0,0-1 0 0 0,0 1-1 0 0,0 0 1 0 0,0 0 0 0 0,0 1 0 0 0,0-1 0 0 0,-1 2 0 0 0,1-1-1 0 0,-12 1 1 0 0,13 0-21 0 0,0 0 0 0 0,-1 1 0 0 0,1 0 0 0 0,0 0 0 0 0,0 0 0 0 0,0 1 0 0 0,0 0 0 0 0,0 0 0 0 0,0 0 0 0 0,0 1 0 0 0,0-1 0 0 0,1 1 0 0 0,-1 0 0 0 0,1 0 0 0 0,0 1 0 0 0,0 0 0 0 0,0-1 0 0 0,1 1 0 0 0,-1 0 0 0 0,-4 7 0 0 0,5-6-154 0 0,0 0 1 0 0,0 1-1 0 0,1-1 0 0 0,0 1 0 0 0,-1-1 1 0 0,2 1-1 0 0,-1-1 0 0 0,1 1 0 0 0,0 0 0 0 0,0 0 1 0 0,0 8-1 0 0,1-10-367 0 0,1 1 1 0 0,-1-1-1 0 0,1 0 1 0 0,0 1-1 0 0,0-1 1 0 0,1 0-1 0 0,-1 0 0 0 0,1 0 1 0 0,0 0-1 0 0,0 0 1 0 0,0 0-1 0 0,0-1 1 0 0,1 1-1 0 0,-1-1 1 0 0,1 1-1 0 0,3 2 1 0 0,9 7-3583 0 0</inkml:trace>
</inkml:ink>
</file>

<file path=ppt/ink/ink7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7.5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26 2809 0 0,'3'-12'7468'0'0,"2"2"-2924"0"0,-5 9-4478 0 0,1 1 0 0 0,0-1 0 0 0,0 1 0 0 0,0 0 0 0 0,-1 0 0 0 0,1-1 0 0 0,0 1-1 0 0,0 0 1 0 0,0 0 0 0 0,0 0 0 0 0,0 0 0 0 0,-1 0 0 0 0,1 0 0 0 0,0 0 0 0 0,0 0 0 0 0,1 1 0 0 0,14 3 625 0 0,0 0 1 0 0,-1 1-1 0 0,0 1 0 0 0,0 1 1 0 0,22 13-1 0 0,-27-15-515 0 0,20 11 62 0 0,0 2 0 0 0,-1 1 1 0 0,-1 1-1 0 0,-1 1 0 0 0,-1 2 1 0 0,-1 0-1 0 0,-1 2 1 0 0,-1 1-1 0 0,-1 1 0 0 0,-1 0 1 0 0,-2 2-1 0 0,-1 0 0 0 0,-1 1 1 0 0,18 44-1 0 0,-19-30-226 0 0,20 92 1 0 0,-4 49 23 0 0,4 21 599 0 0,-19-131-287 0 0,18 83 321 0 0,-29-122-554 0 0,-2 1-1 0 0,0 51 1 0 0,-5-78-148 0 0,1 0 1 0 0,-1 0-1 0 0,-1 0 1 0 0,0-1-1 0 0,0 1 1 0 0,-1-1-1 0 0,0 1 1 0 0,-1-1-1 0 0,0 0 1 0 0,0 0-1 0 0,-1-1 1 0 0,0 1-1 0 0,-1-1 1 0 0,-8 10-1 0 0,8-11-350 0 0,-1-1 0 0 0,1 0 0 0 0,-1-1 0 0 0,0 1 0 0 0,-1-1 0 0 0,1 0 0 0 0,-1-1 0 0 0,0 0 0 0 0,0 0 0 0 0,-11 2 0 0 0,-4 1-3964 0 0,0 0 1836 0 0</inkml:trace>
</inkml:ink>
</file>

<file path=ppt/ink/ink7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29.0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5 153 512 0 0,'-2'-39'2072'0'0,"1"27"-192"0"0,0 1-1 0 0,1-1 0 0 0,0 0 1 0 0,3-16-1 0 0,-3 26-1692 0 0,1 0 0 0 0,0 0-1 0 0,0 0 1 0 0,0 0 0 0 0,0 0-1 0 0,0 0 1 0 0,0 0 0 0 0,0 1-1 0 0,1-1 1 0 0,-1 0 0 0 0,1 1-1 0 0,-1-1 1 0 0,1 1 0 0 0,-1-1-1 0 0,1 1 1 0 0,0 0 0 0 0,0 0-1 0 0,0 0 1 0 0,0 0 0 0 0,0 0-1 0 0,0 0 1 0 0,0 0 0 0 0,0 1-1 0 0,0-1 1 0 0,0 1 0 0 0,0-1-1 0 0,3 1 1 0 0,5-1 245 0 0,-1 0-1 0 0,1 1 1 0 0,0 0 0 0 0,16 3 0 0 0,25 5 336 0 0,0 2 0 0 0,65 22 1 0 0,-84-21-571 0 0,-2 1-1 0 0,0 2 1 0 0,0 1 0 0 0,48 33 0 0 0,-48-25-57 0 0,-1 1-1 0 0,0 1 1 0 0,-2 2 0 0 0,-1 1 0 0 0,-1 0 0 0 0,-2 2-1 0 0,0 1 1 0 0,-3 1 0 0 0,21 41 0 0 0,-26-42-106 0 0,-2 1 0 0 0,-1 0 0 0 0,-1 1 0 0 0,-2 0 0 0 0,-2 0-1 0 0,0 1 1 0 0,-3 0 0 0 0,-1 0 0 0 0,-1 1 0 0 0,-4 49 0 0 0,-6-20 4 0 0,-2 0-1 0 0,-4 0 1 0 0,-2-2-1 0 0,-2 0 0 0 0,-4-1 1 0 0,-2-1-1 0 0,-2-1 1 0 0,-4-1-1 0 0,-1-1 1 0 0,-74 97-1 0 0,81-124-460 0 0,-2-1 0 0 0,0-1 1 0 0,-2-2-1 0 0,-60 45 0 0 0,52-47-3114 0 0,-1-2 0 0 0,-43 19 0 0 0,48-26 59 0 0</inkml:trace>
</inkml:ink>
</file>

<file path=ppt/ink/ink7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1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10 512 0 0,'14'-9'8268'0'0,"-9"8"-3013"0"0,-6 10-3791 0 0,-2-4-936 0 0,0 0 1 0 0,0 0-1 0 0,-1-1 0 0 0,0 1 0 0 0,0 0 0 0 0,0-1 0 0 0,-6 5 0 0 0,-11 12 695 0 0,4-1-519 0 0,0 0-216 0 0,0 1-1 0 0,-13 22 1 0 0,27-37-457 0 0,-1-1 0 0 0,1 1 1 0 0,0 1-1 0 0,1-1 0 0 0,0 0 1 0 0,0 1-1 0 0,0-1 0 0 0,0 1 0 0 0,1-1 1 0 0,0 1-1 0 0,1 0 0 0 0,-1 0 0 0 0,2 6 1 0 0,-1-8-39 0 0,1-1 1 0 0,0 0-1 0 0,0 0 1 0 0,0 0-1 0 0,0 0 1 0 0,1 0-1 0 0,0 0 0 0 0,0-1 1 0 0,0 1-1 0 0,0 0 1 0 0,0-1-1 0 0,1 1 1 0 0,-1-1-1 0 0,1 0 1 0 0,0 0-1 0 0,0 0 1 0 0,0 0-1 0 0,1-1 1 0 0,3 3-1 0 0,-3-2-142 0 0,1-1 0 0 0,-1 0 0 0 0,1 0 0 0 0,-1-1 0 0 0,1 1 0 0 0,-1-1 0 0 0,1 0 0 0 0,0 0 0 0 0,0-1 0 0 0,0 0 0 0 0,-1 1 0 0 0,1-1 0 0 0,0-1 0 0 0,0 1 0 0 0,0-1 0 0 0,6-2 0 0 0,38-10-6596 0 0,-32 9 4685 0 0</inkml:trace>
</inkml:ink>
</file>

<file path=ppt/ink/ink7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1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65 2312 0 0,'-2'-4'1862'0'0,"-1"-1"-1"0"0,1 1 1 0 0,-1 0-1 0 0,0 0 1 0 0,-6-6-1 0 0,6 7-889 0 0,0 0-1 0 0,0 0 1 0 0,1-1-1 0 0,-1 1 1 0 0,1-1 0 0 0,0 0-1 0 0,-2-4 1 0 0,6 8-869 0 0,0 0 1 0 0,0-1-1 0 0,0 1 0 0 0,0 0 1 0 0,0 0-1 0 0,0 0 0 0 0,0 0 1 0 0,1 0-1 0 0,2 1 0 0 0,0 0-221 0 0,0 1-1 0 0,0-1 0 0 0,0 1 0 0 0,-1 0 0 0 0,1 0 0 0 0,8 5 0 0 0,-7-2-976 0 0,1 0 0 0 0,-1 0 1 0 0,9 10-1 0 0,-3-1-1818 0 0</inkml:trace>
</inkml:ink>
</file>

<file path=ppt/ink/ink7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2.3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85 1496 0 0,'3'-17'8689'0'0,"-6"12"-3197"0"0,-6 8-3200 0 0,8-2-2059 0 0,-1 1 0 0 0,0-1 1 0 0,0 1-1 0 0,1-1 0 0 0,-1 1 0 0 0,1 0 0 0 0,0 0 0 0 0,-1 0 0 0 0,1 0 1 0 0,0 0-1 0 0,0 0 0 0 0,0 0 0 0 0,0 0 0 0 0,0 0 0 0 0,1 0 0 0 0,-1 1 0 0 0,1-1 1 0 0,-1 3-1 0 0,0 3 57 0 0,1 0 1 0 0,0 0-1 0 0,1 15 1 0 0,4 10 151 0 0,1 0 0 0 0,2-1-1 0 0,18 49 1 0 0,-15-39-294 0 0,-10-39-134 0 0,0 1-1 0 0,-1 0 0 0 0,1 0 0 0 0,-1 0 0 0 0,0 0 0 0 0,-1 0 1 0 0,1 0-1 0 0,-2 7 0 0 0,-2-6 26 0 0,0-7 0 0 0,1-11-7 0 0,3 7-37 0 0,1 0 0 0 0,0 0 0 0 0,1 0-1 0 0,-1 1 1 0 0,1-1 0 0 0,0 0 0 0 0,0 1-1 0 0,1 0 1 0 0,6-10 0 0 0,34-45-44 0 0,-10 19 11 0 0,2 0-1 0 0,2 3 1 0 0,80-66 0 0 0,-105 96 40 0 0,-1 1 0 0 0,1 0 1 0 0,0 1-1 0 0,1 0 1 0 0,21-7-1 0 0,-28 11 1 0 0,1 1 0 0 0,-1-1 0 0 0,0 1 1 0 0,1 0-1 0 0,-1 0 0 0 0,1 1 0 0 0,-1 0 0 0 0,1 0 1 0 0,0 1-1 0 0,-1 0 0 0 0,0 0 0 0 0,1 0 0 0 0,11 4 0 0 0,-15-3 2 0 0,1 0 1 0 0,0 0-1 0 0,-1 0 0 0 0,0 1 0 0 0,0-1 0 0 0,0 1 0 0 0,0 0 0 0 0,0-1 0 0 0,0 1 0 0 0,-1 1 0 0 0,5 4 0 0 0,-4-1 6 0 0,0-1 1 0 0,0 0-1 0 0,0 1 1 0 0,-1-1 0 0 0,1 1-1 0 0,0 8 1 0 0,0 3-1 0 0,-1 1 1 0 0,-1-1 0 0 0,0 1 0 0 0,-3 20 0 0 0,-4 19 9 0 0,2-37-83 0 0,2 0-1 0 0,1 0 1 0 0,1 0-1 0 0,2 25 1 0 0,-1-42-70 0 0,0 0 1 0 0,0 0 0 0 0,0 0 0 0 0,0 1-1 0 0,1-1 1 0 0,0-1 0 0 0,0 1-1 0 0,0 0 1 0 0,0 0 0 0 0,0-1-1 0 0,4 4 1 0 0,-4-4-380 0 0,0-1-1 0 0,0 0 1 0 0,1 0-1 0 0,-1 0 1 0 0,1-1-1 0 0,-1 1 1 0 0,1 0 0 0 0,0-1-1 0 0,-1 0 1 0 0,4 2-1 0 0,13 2-1462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643 28 624 0 0,'-16'-13'4974'0'0,"15"12"-4709"0"0,0-1 0 0 0,0 1 0 0 0,1 0 0 0 0,-1 0 0 0 0,0 1 0 0 0,0-1 0 0 0,-1 0 0 0 0,1 0 0 0 0,0 0 0 0 0,0 1 0 0 0,0-1 0 0 0,0 0 0 0 0,-1 1 0 0 0,1-1 0 0 0,0 1 0 0 0,-1 0 0 0 0,1-1 0 0 0,0 1 0 0 0,-1 0 0 0 0,1 0 0 0 0,0 0-1 0 0,-1 0 1 0 0,1 0 0 0 0,0 0 0 0 0,-1 0 0 0 0,1 0 0 0 0,0 1 0 0 0,-1-1 0 0 0,1 0 0 0 0,-2 2 0 0 0,-10 5 106 0 0,0 2 0 0 0,0 0 0 0 0,1 0-1 0 0,1 1 1 0 0,-1 1 0 0 0,-14 18 0 0 0,-2 0-103 0 0,-34 27 539 0 0,-120 84 1 0 0,0-1-280 0 0,175-133-541 0 0,5-4-19 0 0,-1-1 1 0 0,1 1-1 0 0,0 0 1 0 0,0 0-1 0 0,0 0 1 0 0,0 0-1 0 0,0 0 1 0 0,0 0-1 0 0,0 1 1 0 0,1-1-1 0 0,-1 1 0 0 0,-1 3 1 0 0,3-6 14 0 0,0 0 1 0 0,0 0-1 0 0,1 0 1 0 0,-1 1-1 0 0,0-1 1 0 0,0 0-1 0 0,0 0 1 0 0,0 0-1 0 0,0 0 1 0 0,0 0-1 0 0,0 1 1 0 0,0-1-1 0 0,0 0 1 0 0,0 0-1 0 0,0 0 0 0 0,1 0 1 0 0,-1 0-1 0 0,0 1 1 0 0,0-1-1 0 0,0 0 1 0 0,0 0-1 0 0,0 0 1 0 0,0 0-1 0 0,1 0 1 0 0,-1 0-1 0 0,0 0 1 0 0,0 0-1 0 0,0 0 1 0 0,0 1-1 0 0,1-1 1 0 0,-1 0-1 0 0,0 0 0 0 0,0 0 1 0 0,0 0-1 0 0,0 0 1 0 0,1 0-1 0 0,-1 0 1 0 0,0 0-1 0 0,0 0 1 0 0,0 0-1 0 0,1-1 1 0 0,8 0-677 0 0,2-2-856 0 0,21-10 0 0 0,-27 11 1173 0 0,35-17-3053 0 0</inkml:trace>
</inkml:ink>
</file>

<file path=ppt/ink/ink7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6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200 49 512 0 0,'-30'-11'9730'0'0,"26"11"-9333"0"0,-1 0-1 0 0,1 0 0 0 0,0 1 1 0 0,0-1-1 0 0,0 1 1 0 0,0 0-1 0 0,0 0 0 0 0,0 0 1 0 0,0 0-1 0 0,0 1 1 0 0,0 0-1 0 0,0-1 0 0 0,0 1 1 0 0,1 1-1 0 0,-1-1 1 0 0,1 1-1 0 0,0-1 0 0 0,-4 4 1 0 0,-2 3 134 0 0,0 0 0 0 0,1 0 0 0 0,0 1-1 0 0,-13 21 1 0 0,15-20-311 0 0,0 1 0 0 0,0 0-1 0 0,-6 23 1 0 0,10-29-182 0 0,0 1 0 0 0,1 0 0 0 0,0 0 0 0 0,0 0 0 0 0,0 0 0 0 0,1 0 0 0 0,0 0 0 0 0,2 12 0 0 0,-1-15-39 0 0,1 0 1 0 0,0 0-1 0 0,-1 0 1 0 0,2 0 0 0 0,-1 0-1 0 0,0 0 1 0 0,1-1-1 0 0,-1 1 1 0 0,1-1-1 0 0,0 0 1 0 0,0 0 0 0 0,1 0-1 0 0,-1 0 1 0 0,1 0-1 0 0,-1-1 1 0 0,1 1 0 0 0,0-1-1 0 0,0 0 1 0 0,0 0-1 0 0,5 1 1 0 0,2 1-43 0 0,0 0 1 0 0,0-1-1 0 0,0-1 1 0 0,1 1-1 0 0,-1-2 0 0 0,19 1 1 0 0,-14-3-54 0 0,0 0 1 0 0,0-1 0 0 0,0-1-1 0 0,0-1 1 0 0,22-7-1 0 0,-10 0-140 0 0,-1 0 1 0 0,29-18-1 0 0,-51 26 218 0 0,1 0-1 0 0,-1 0 1 0 0,0-1 0 0 0,-1 0 0 0 0,1 0 0 0 0,-1 0 0 0 0,1-1 0 0 0,-1 1 0 0 0,0-1-1 0 0,-1 0 1 0 0,1 0 0 0 0,-1-1 0 0 0,0 1 0 0 0,0-1 0 0 0,-1 1 0 0 0,0-1 0 0 0,0 0 0 0 0,0 0-1 0 0,-1 0 1 0 0,1 0 0 0 0,-1 0 0 0 0,-1 0 0 0 0,1-9 0 0 0,-1 8 24 0 0,0 0-1 0 0,-1-1 1 0 0,1 1 0 0 0,-1 0 0 0 0,-1 0 0 0 0,1 0-1 0 0,-1 0 1 0 0,-1 0 0 0 0,1 0 0 0 0,-1 1 0 0 0,0-1-1 0 0,-1 1 1 0 0,1 0 0 0 0,-10-12 0 0 0,9 14 12 0 0,0 0 0 0 0,0-1 0 0 0,0 1 0 0 0,-1 1 0 0 0,0-1 0 0 0,0 1 0 0 0,0 0 0 0 0,0 0 0 0 0,0 0 0 0 0,-1 1 0 0 0,1-1 0 0 0,-1 1 0 0 0,0 1 0 0 0,1-1 0 0 0,-1 1 0 0 0,0 0 0 0 0,0 0 0 0 0,-8 1 0 0 0,3 0 5 0 0,0 1 1 0 0,0 1-1 0 0,0 0 0 0 0,0 1 0 0 0,0 0 0 0 0,0 0 0 0 0,1 1 0 0 0,0 0 0 0 0,0 1 0 0 0,0 0 1 0 0,0 1-1 0 0,-10 8 0 0 0,6-4 10 0 0,1 1 0 0 0,0 1 0 0 0,1 0 0 0 0,1 0 0 0 0,0 1 0 0 0,0 1-1 0 0,-11 20 1 0 0,19-31-18 0 0,1 1-1 0 0,1 0 1 0 0,-1-1-1 0 0,0 1 0 0 0,1 0 1 0 0,0 0-1 0 0,0 0 1 0 0,0 0-1 0 0,1 0 0 0 0,-1 1 1 0 0,1-1-1 0 0,0 0 0 0 0,0 0 1 0 0,0 0-1 0 0,1 0 1 0 0,1 8-1 0 0,-1-9-14 0 0,0 1-1 0 0,1-1 1 0 0,0 0-1 0 0,-1 0 1 0 0,1 0-1 0 0,0 0 1 0 0,0 0 0 0 0,0 0-1 0 0,1 0 1 0 0,-1-1-1 0 0,1 1 1 0 0,0-1-1 0 0,-1 0 1 0 0,1 1 0 0 0,0-1-1 0 0,0-1 1 0 0,0 1-1 0 0,1 0 1 0 0,4 1-1 0 0,2 0-24 0 0,0 0 0 0 0,1 0-1 0 0,-1-1 1 0 0,0-1-1 0 0,1 0 1 0 0,-1 0-1 0 0,1-1 1 0 0,-1 0 0 0 0,1-1-1 0 0,-1 0 1 0 0,1-1-1 0 0,-1 0 1 0 0,11-4-1 0 0,-2 0-56 0 0,0-2 0 0 0,0 0 0 0 0,-1-1 0 0 0,0-1 0 0 0,30-22 0 0 0,-43 28 56 0 0,0-1-1 0 0,0 1 0 0 0,-1-1 1 0 0,1 0-1 0 0,-1 0 1 0 0,0-1-1 0 0,0 1 0 0 0,5-11 1 0 0,-7 11 31 0 0,0 1-1 0 0,0-1 1 0 0,0 0 0 0 0,-1 0-1 0 0,0 0 1 0 0,0 0 0 0 0,0 0 0 0 0,0 0-1 0 0,-1 0 1 0 0,0 0 0 0 0,-1-11 0 0 0,1 16 0 0 0,0 0 1 0 0,1 0-1 0 0,-1 0 1 0 0,0 0-1 0 0,0-1 1 0 0,0 1-1 0 0,0 0 1 0 0,0 0-1 0 0,0 0 1 0 0,0 0-1 0 0,0-1 1 0 0,0 1-1 0 0,0 0 1 0 0,0 0-1 0 0,-1 0 1 0 0,1 0 0 0 0,0-1-1 0 0,0 1 1 0 0,0 0-1 0 0,0 0 1 0 0,0 0-1 0 0,0 0 1 0 0,0 0-1 0 0,0-1 1 0 0,0 1-1 0 0,0 0 1 0 0,-1 0-1 0 0,1 0 1 0 0,0 0-1 0 0,0 0 1 0 0,0 0-1 0 0,0-1 1 0 0,0 1-1 0 0,-1 0 1 0 0,1 0 0 0 0,0 0-1 0 0,0 0 1 0 0,0 0-1 0 0,0 0 1 0 0,-1 0-1 0 0,1 0 1 0 0,0 0-1 0 0,0 0 1 0 0,0 0-1 0 0,-1 0 1 0 0,1 0-1 0 0,0 0 1 0 0,0 0-1 0 0,-7 9 177 0 0,-4 15 0 0 0,8-15-161 0 0,0 0 0 0 0,1 0 0 0 0,0 0 0 0 0,1 0 0 0 0,0 0-1 0 0,0 0 1 0 0,1 0 0 0 0,1 14 0 0 0,0-17-17 0 0,0 1 0 0 0,1-1 0 0 0,-1 0 0 0 0,1 0 0 0 0,1-1 0 0 0,-1 1-1 0 0,1 0 1 0 0,0-1 0 0 0,1 1 0 0 0,-1-1 0 0 0,1 0 0 0 0,0 0 0 0 0,6 5 0 0 0,-3-3-29 0 0,0-1-1 0 0,0 0 1 0 0,1 0 0 0 0,0-1-1 0 0,0 0 1 0 0,0-1 0 0 0,0 0-1 0 0,1 0 1 0 0,13 4 0 0 0,-17-7-315 0 0,1 1 1 0 0,-1-1 0 0 0,1 0-1 0 0,0-1 1 0 0,-1 1-1 0 0,1-1 1 0 0,0 0 0 0 0,0 0-1 0 0,-1-1 1 0 0,1 0 0 0 0,0 0-1 0 0,-1 0 1 0 0,1-1 0 0 0,-1 0-1 0 0,0 0 1 0 0,8-4-1 0 0,2-4-2020 0 0,0 0 90 0 0</inkml:trace>
</inkml:ink>
</file>

<file path=ppt/ink/ink7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6.50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76 1104 0 0,'3'-21'1293'0'0,"0"5"3299"0"0,0-23 1798 0 0,-7 52-2508 0 0,-3 13-3019 0 0,2 0 0 0 0,0 1 1 0 0,2-1-1 0 0,-1 36 0 0 0,12 107 60 0 0,-8-163-864 0 0,35 217 149 0 0,-7-64-1105 0 0,-28-156 682 0 0,1 0 1 0 0,-1 0-1 0 0,0 1 0 0 0,0-1 1 0 0,0 0-1 0 0,0 0 0 0 0,-2 7 1 0 0,2-9-58 0 0,-1 0 1 0 0,1 0 0 0 0,-1-1 0 0 0,1 1 0 0 0,-1 0 0 0 0,1 0-1 0 0,-1 0 1 0 0,1-1 0 0 0,-1 1 0 0 0,0 0 0 0 0,0-1-1 0 0,1 1 1 0 0,-1-1 0 0 0,0 1 0 0 0,0 0 0 0 0,0-1 0 0 0,0 0-1 0 0,1 1 1 0 0,-1-1 0 0 0,0 0 0 0 0,0 1 0 0 0,0-1-1 0 0,0 0 1 0 0,0 0 0 0 0,0 0 0 0 0,0 0 0 0 0,0 0 0 0 0,0 0-1 0 0,-1 0 1 0 0,-5 0-2704 0 0</inkml:trace>
</inkml:ink>
</file>

<file path=ppt/ink/ink7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6.6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0 147 1352 0 0,'3'-4'807'0'0,"-1"1"0"0"0,1 0 0 0 0,0 0-1 0 0,0 0 1 0 0,0 0 0 0 0,0 0 0 0 0,1 0 0 0 0,-1 1-1 0 0,1 0 1 0 0,-1 0 0 0 0,1 0 0 0 0,4-2 0 0 0,9-2 643 0 0,27-7 0 0 0,-25 8-437 0 0,218-45 2125 0 0,-185 41-3178 0 0,-13 1-175 0 0,41-6-136 0 0,-28 9-2684 0 0,-37 5-1154 0 0,-4 2-424 0 0</inkml:trace>
</inkml:ink>
</file>

<file path=ppt/ink/ink7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7.7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1 170 512 0 0,'17'-14'4493'0'0,"-15"11"-3713"0"0,0 1 1 0 0,0 0 0 0 0,0 0 0 0 0,0 0-1 0 0,0 0 1 0 0,1 0 0 0 0,-1 1-1 0 0,1-1 1 0 0,-1 1 0 0 0,1 0 0 0 0,0 0-1 0 0,0-1 1 0 0,-1 2 0 0 0,7-2 0 0 0,-9 11 4488 0 0,-7 35-3937 0 0,-2 6-683 0 0,3 0 1 0 0,0 88-1 0 0,6-138-644 0 0,0 1-1 0 0,0-1 0 0 0,-1 1 0 0 0,1-1 0 0 0,0 0 0 0 0,0 1 0 0 0,0-1 1 0 0,0 1-1 0 0,0-1 0 0 0,0 1 0 0 0,1-1 0 0 0,-1 0 0 0 0,0 1 0 0 0,0-1 1 0 0,0 1-1 0 0,0-1 0 0 0,0 0 0 0 0,1 1 0 0 0,-1-1 0 0 0,0 1 0 0 0,0-1 1 0 0,1 0-1 0 0,-1 1 0 0 0,0-1 0 0 0,0 0 0 0 0,1 1 0 0 0,-1-1 0 0 0,0 0 1 0 0,1 1-1 0 0,0-1-3 0 0,0-1 0 0 0,-1 1 0 0 0,1 0 0 0 0,0 0 0 0 0,-1 0 0 0 0,1-1 0 0 0,0 1 0 0 0,-1 0 0 0 0,1-1 0 0 0,-1 1 0 0 0,1-1 0 0 0,-1 1 0 0 0,1-1 0 0 0,-1 1 0 0 0,1-1 0 0 0,0 0 0 0 0,17-24-19 0 0,-8 2-23 0 0,13-43-1 0 0,5-14-73 0 0,-16 53 72 0 0,7-16-47 0 0,39-65 0 0 0,-54 103 85 0 0,-1 0-1 0 0,1 1 1 0 0,1-1-1 0 0,-1 0 1 0 0,1 1-1 0 0,-1 0 1 0 0,1 0-1 0 0,0 1 1 0 0,0 0-1 0 0,7-4 1 0 0,-10 6 3 0 0,0 0 1 0 0,0 0 0 0 0,-1 1 0 0 0,1-1-1 0 0,0 1 1 0 0,0-1 0 0 0,0 1-1 0 0,0-1 1 0 0,0 1 0 0 0,0 0 0 0 0,0 0-1 0 0,-1 0 1 0 0,1 0 0 0 0,0 0-1 0 0,0 1 1 0 0,0-1 0 0 0,0 1 0 0 0,0-1-1 0 0,0 1 1 0 0,0 0 0 0 0,-1-1-1 0 0,1 1 1 0 0,0 0 0 0 0,-1 0-1 0 0,1 0 1 0 0,0 0 0 0 0,-1 1 0 0 0,1-1-1 0 0,-1 0 1 0 0,0 1 0 0 0,1-1-1 0 0,-1 1 1 0 0,0-1 0 0 0,0 1 0 0 0,2 3-1 0 0,6 12 8 0 0,-1 2 1 0 0,0-1-1 0 0,-1 1 0 0 0,-1 0 0 0 0,-1 0 0 0 0,-1 1 0 0 0,0-1 0 0 0,-2 1 0 0 0,0 0 0 0 0,-1 0 1 0 0,-3 35-1 0 0,1-48 4 0 0,1 0 0 0 0,-1-1 1 0 0,-1 1-1 0 0,0 0 1 0 0,0 0-1 0 0,0 0 0 0 0,-1-1 1 0 0,0 0-1 0 0,0 1 0 0 0,0-1 1 0 0,-1 0-1 0 0,0 0 1 0 0,-6 6-1 0 0,10-12-10 0 0,0 1 0 0 0,-1-1 0 0 0,1 0 0 0 0,0 1 0 0 0,-1-1 0 0 0,1 0 0 0 0,-1 1 0 0 0,1-1 0 0 0,0 0 0 0 0,-1 0 0 0 0,1 1 0 0 0,-1-1 0 0 0,1 0 0 0 0,-1 0 0 0 0,1 0 0 0 0,-1 0 0 0 0,1 0 0 0 0,-1 0 0 0 0,1 1 0 0 0,-1-1 0 0 0,1 0 0 0 0,-1 0 0 0 0,1-1 0 0 0,-1 1 0 0 0,1 0 0 0 0,-1 0 0 0 0,1 0 0 0 0,-1 0 0 0 0,1 0 0 0 0,-1-1 0 0 0,1 1 0 0 0,-1 0 0 0 0,1 0 0 0 0,-1-1 0 0 0,1 1 0 0 0,0 0 0 0 0,-1 0 0 0 0,1-1 0 0 0,-1 1 0 0 0,1-1 0 0 0,0 1 0 0 0,-1 0 0 0 0,1-1 0 0 0,-1 0 0 0 0,0-1-10 0 0,0 1 0 0 0,0-1 0 0 0,1 0 0 0 0,-1 1 0 0 0,0-1 0 0 0,0 0 0 0 0,1 0 0 0 0,-1 0-1 0 0,1 0 1 0 0,-1-3 0 0 0,2-3-30 0 0,1 0 0 0 0,-1 1 0 0 0,1-1 0 0 0,0 1 0 0 0,1 0 1 0 0,0-1-1 0 0,0 1 0 0 0,8-12 0 0 0,1-4-95 0 0,49-96-536 0 0,-57 112 636 0 0,-1 1 0 0 0,1-1 0 0 0,1 1 0 0 0,-1 0 0 0 0,1 0 0 0 0,0 0 0 0 0,1 1-1 0 0,-1 0 1 0 0,1 0 0 0 0,8-6 0 0 0,-9 8 13 0 0,0 0-1 0 0,0 1 1 0 0,0-1-1 0 0,1 1 1 0 0,-1 0-1 0 0,1 1 1 0 0,-1-1-1 0 0,1 1 1 0 0,0 0-1 0 0,0 1 1 0 0,-1-1-1 0 0,1 1 1 0 0,0 0-1 0 0,6 1 1 0 0,-9 0 19 0 0,0 0 1 0 0,0 0-1 0 0,0 0 1 0 0,0 0-1 0 0,0 1 0 0 0,0-1 1 0 0,0 1-1 0 0,0 0 1 0 0,0 0-1 0 0,-1 0 0 0 0,1 0 1 0 0,-1 0-1 0 0,0 0 1 0 0,1 1-1 0 0,-1-1 0 0 0,0 1 1 0 0,0 0-1 0 0,-1-1 1 0 0,1 1-1 0 0,-1 0 0 0 0,1 0 1 0 0,0 4-1 0 0,2 1 2 0 0,-1 1 1 0 0,-1 0-1 0 0,0 0 0 0 0,0 0 0 0 0,0 0 0 0 0,0 17 1 0 0,-3-15 26 0 0,-1 0 0 0 0,1 1-1 0 0,-2-1 1 0 0,1 0 0 0 0,-8 17 0 0 0,-4 23-53 0 0,13-48-42 0 0,1 0 1 0 0,-1 1 0 0 0,1-1-1 0 0,0 0 1 0 0,0 1-1 0 0,1 5 1 0 0,-1-8-189 0 0,1 0-1 0 0,-1 1 1 0 0,0-1-1 0 0,1 0 1 0 0,-1 0-1 0 0,0 0 1 0 0,1 0-1 0 0,0 0 1 0 0,-1 0 0 0 0,1 0-1 0 0,-1 0 1 0 0,1 0-1 0 0,0 0 1 0 0,0 0-1 0 0,0-1 1 0 0,0 1-1 0 0,-1 0 1 0 0,1 0-1 0 0,0-1 1 0 0,0 1-1 0 0,0-1 1 0 0,2 2 0 0 0,5 0-2716 0 0</inkml:trace>
</inkml:ink>
</file>

<file path=ppt/ink/ink7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8.1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239 90 784 0 0,'-10'1'1976'0'0,"0"-1"-1"0"0,1-1 1 0 0,-12-1-1 0 0,15 1-1314 0 0,0 0 0 0 0,0 0 0 0 0,-1 1 0 0 0,1 0 1 0 0,0 0-1 0 0,0 0 0 0 0,-1 1 0 0 0,1 0 0 0 0,0 0 0 0 0,-8 3 0 0 0,6-1-290 0 0,1 1-1 0 0,-1 0 1 0 0,1 0 0 0 0,0 1-1 0 0,0 0 1 0 0,0 0 0 0 0,0 1-1 0 0,1 0 1 0 0,0 0 0 0 0,1 0-1 0 0,-1 1 1 0 0,-8 13 0 0 0,12-16-292 0 0,-1 1 1 0 0,1-1-1 0 0,0 1 1 0 0,0 0 0 0 0,1-1-1 0 0,-1 1 1 0 0,1 0 0 0 0,0 0-1 0 0,1 0 1 0 0,-1 0-1 0 0,1 0 1 0 0,0 0 0 0 0,0 0-1 0 0,0 1 1 0 0,1-1-1 0 0,0 0 1 0 0,0 0 0 0 0,0-1-1 0 0,0 1 1 0 0,1 0-1 0 0,0 0 1 0 0,5 8-1 0 0,-2-5-68 0 0,0-1 0 0 0,1 0-1 0 0,0 0 1 0 0,0 0-1 0 0,1-1 1 0 0,0 0-1 0 0,0 0 1 0 0,0-1-1 0 0,1 0 1 0 0,-1 0-1 0 0,1 0 1 0 0,0-1-1 0 0,1-1 1 0 0,-1 1-1 0 0,1-1 1 0 0,14 3-1 0 0,-13-4-51 0 0,0 0 1 0 0,1-1-1 0 0,-1 0 0 0 0,1 0 1 0 0,-1-1-1 0 0,1-1 0 0 0,0 0 0 0 0,-1 0 1 0 0,0-1-1 0 0,1 0 0 0 0,-1-1 1 0 0,0 0-1 0 0,0 0 0 0 0,10-6 0 0 0,-16 7 12 0 0,1-1-1 0 0,-1 0 1 0 0,0 0-1 0 0,0 0 1 0 0,-1 0 0 0 0,1 0-1 0 0,-1-1 1 0 0,1 0-1 0 0,-1 1 1 0 0,0-1-1 0 0,0-1 1 0 0,-1 1-1 0 0,4-7 1 0 0,-3 4-5 0 0,-1 0 0 0 0,0 0 0 0 0,0 0 1 0 0,-1-1-1 0 0,0 1 0 0 0,0 0 0 0 0,0-1 1 0 0,-2-9-1 0 0,-1-5-42 0 0,-1-1 1 0 0,-1 1-1 0 0,-2 0 0 0 0,-15-41 1 0 0,19 57 88 0 0,-1-1 1 0 0,0 0 0 0 0,0 1 0 0 0,0 0 0 0 0,-1 0 0 0 0,0 0 0 0 0,0 0 0 0 0,-9-9 0 0 0,10 13-6 0 0,0 0-1 0 0,0 0 0 0 0,0 0 1 0 0,0 0-1 0 0,0 0 1 0 0,0 0-1 0 0,0 1 1 0 0,-1 0-1 0 0,1 0 1 0 0,-1 0-1 0 0,1 0 1 0 0,0 0-1 0 0,-1 0 0 0 0,0 1 1 0 0,1 0-1 0 0,-1 0 1 0 0,1 0-1 0 0,-1 0 1 0 0,-4 1-1 0 0,2 0 19 0 0,-1 1-1 0 0,1 0 0 0 0,0 0 1 0 0,1 0-1 0 0,-1 1 1 0 0,0 0-1 0 0,1 0 0 0 0,-1 0 1 0 0,1 0-1 0 0,0 1 1 0 0,0 0-1 0 0,0 0 0 0 0,-4 6 1 0 0,6-8-16 0 0,1 1 0 0 0,-1 1 0 0 0,1-1 0 0 0,-1 0 0 0 0,1 1 0 0 0,0-1-1 0 0,1 1 1 0 0,-1-1 0 0 0,0 1 0 0 0,1 0 0 0 0,0 0 0 0 0,0 0 0 0 0,0 0 0 0 0,0 0 0 0 0,1 0 0 0 0,0 0 0 0 0,-1 0 0 0 0,2 0 0 0 0,-1 0 0 0 0,0 0 0 0 0,2 6 0 0 0,-1-8-16 0 0,0 0 0 0 0,0 1 0 0 0,0-1 0 0 0,1 0 0 0 0,-1 0 0 0 0,1 0-1 0 0,-1 0 1 0 0,1 0 0 0 0,0 0 0 0 0,0 0 0 0 0,0 0 0 0 0,0-1 0 0 0,0 1 0 0 0,0-1 0 0 0,0 1 0 0 0,1-1 0 0 0,-1 0 0 0 0,0 0-1 0 0,1 0 1 0 0,4 1 0 0 0,5 1-98 0 0,1 0 1 0 0,23 2-1 0 0,-30-4 79 0 0,105 5-2726 0 0,-37-5-3888 0 0,-65-1 5257 0 0,15 0-654 0 0</inkml:trace>
</inkml:ink>
</file>

<file path=ppt/ink/ink7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8.6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174 187 1224 0 0,'1'-7'1286'0'0,"1"0"1"0"0,0 0-1 0 0,0 1 0 0 0,1-1 0 0 0,0 1 0 0 0,7-12 0 0 0,27-34 3424 0 0,-2 5-970 0 0,-34 47-3651 0 0,-1-1 0 0 0,1 0-1 0 0,-1 1 1 0 0,1-1-1 0 0,-1 0 1 0 0,0 0 0 0 0,1 1-1 0 0,-1-1 1 0 0,0 0-1 0 0,1 0 1 0 0,-1 1 0 0 0,0-1-1 0 0,0 0 1 0 0,0 0-1 0 0,0 0 1 0 0,0 0 0 0 0,0 1-1 0 0,0-1 1 0 0,0 0-1 0 0,0 0 1 0 0,0 0 0 0 0,0 0-1 0 0,0 1 1 0 0,-1-1-1 0 0,0-1 1 0 0,0 1-12 0 0,0 0-1 0 0,0 0 0 0 0,0 0 1 0 0,0 1-1 0 0,0-1 1 0 0,0 1-1 0 0,0-1 1 0 0,0 1-1 0 0,0-1 1 0 0,-1 1-1 0 0,1 0 1 0 0,0-1-1 0 0,0 1 0 0 0,-1 0 1 0 0,1 0-1 0 0,-2 0 1 0 0,-15-1 20 0 0,1 1 0 0 0,-1 1-1 0 0,1 0 1 0 0,-1 2 0 0 0,1 0 0 0 0,0 1 0 0 0,0 0 0 0 0,0 2 0 0 0,1 0 0 0 0,0 0 0 0 0,-27 16 0 0 0,42-21-96 0 0,-1 0 1 0 0,1 0-1 0 0,-1 0 1 0 0,1 0-1 0 0,0 0 1 0 0,0 0-1 0 0,0 0 0 0 0,0 1 1 0 0,-1-1-1 0 0,2 0 1 0 0,-1 1-1 0 0,0-1 1 0 0,0 0-1 0 0,0 1 1 0 0,1-1-1 0 0,-2 4 1 0 0,2-4-4 0 0,0 1 1 0 0,0-1-1 0 0,0 1 1 0 0,0-1-1 0 0,0 0 1 0 0,0 1-1 0 0,1-1 1 0 0,-1 0-1 0 0,0 1 1 0 0,1-1-1 0 0,-1 0 0 0 0,1 1 1 0 0,-1-1-1 0 0,1 0 1 0 0,0 0-1 0 0,0 2 1 0 0,3 1-13 0 0,0 0 0 0 0,0 0 0 0 0,0 0 0 0 0,1 0 0 0 0,-1-1-1 0 0,1 1 1 0 0,10 4 0 0 0,62 27-119 0 0,6 3-98 0 0,-69-31 204 0 0,0 1 0 0 0,-1 1 0 0 0,0 1 1 0 0,0-1-1 0 0,20 22 0 0 0,-30-27 32 0 0,0-1 1 0 0,0 1-1 0 0,0-1 1 0 0,0 1 0 0 0,-1 0-1 0 0,1 0 1 0 0,-1 0-1 0 0,0 0 1 0 0,-1 1-1 0 0,1-1 1 0 0,-1 0-1 0 0,0 1 1 0 0,0-1-1 0 0,0 1 1 0 0,0 0 0 0 0,-1-1-1 0 0,0 1 1 0 0,0-1-1 0 0,0 1 1 0 0,-1 0-1 0 0,1-1 1 0 0,-1 1-1 0 0,0-1 1 0 0,-3 9 0 0 0,2-8 23 0 0,0 0-1 0 0,-1 0 1 0 0,1 0 0 0 0,-1-1 0 0 0,0 1 0 0 0,-1-1 0 0 0,1 1 0 0 0,-1-1 0 0 0,1 0 0 0 0,-1 0 0 0 0,-1-1 0 0 0,1 1 0 0 0,0-1 0 0 0,-1 0 0 0 0,0 0 0 0 0,1-1 0 0 0,-1 1 0 0 0,0-1 0 0 0,0 0 0 0 0,-1 0 0 0 0,1-1 0 0 0,0 1 0 0 0,-1-1 0 0 0,-6 0 0 0 0,-12 3 100 0 0,-35 4 90 0 0,53-8-222 0 0,1 1 1 0 0,-1-2-1 0 0,0 1 0 0 0,0-1 1 0 0,1 1-1 0 0,-1-2 0 0 0,-9-2 0 0 0,13 3-26 0 0,0 0-1 0 0,0 0 1 0 0,1 0-1 0 0,-1-1 1 0 0,0 1-1 0 0,1 0 1 0 0,-1-1-1 0 0,1 1 1 0 0,0-1-1 0 0,-1 0 0 0 0,1 1 1 0 0,0-1-1 0 0,0 0 1 0 0,0 0-1 0 0,0 0 1 0 0,0 0-1 0 0,1 1 1 0 0,-1-1-1 0 0,0 0 1 0 0,1-1-1 0 0,0 1 0 0 0,-1 0 1 0 0,1 0-1 0 0,0 0 1 0 0,0 0-1 0 0,0 0 1 0 0,1-4-1 0 0,0 0-324 0 0,-1 0 0 0 0,1 0 0 0 0,1 0 0 0 0,-1 0 0 0 0,1 0 0 0 0,0 0 1 0 0,1 1-1 0 0,3-8 0 0 0,19-21-5218 0 0,-9 16 2148 0 0</inkml:trace>
</inkml:ink>
</file>

<file path=ppt/ink/ink7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8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0 1376 0 0,'0'1'269'0'0,"0"-1"-1"0"0,-1 0 1 0 0,1 0-1 0 0,0 0 1 0 0,-1 0-1 0 0,1 1 1 0 0,0-1-1 0 0,-1 0 1 0 0,1 0-1 0 0,0 1 1 0 0,0-1-1 0 0,-1 0 0 0 0,1 0 1 0 0,0 1-1 0 0,0-1 1 0 0,0 0-1 0 0,-1 1 1 0 0,1-1-1 0 0,0 0 1 0 0,0 1-1 0 0,0-1 1 0 0,0 1-1 0 0,0-1 1 0 0,0 0-1 0 0,-1 1 1 0 0,1-1-1 0 0,0 0 1 0 0,0 1-1 0 0,0-1 1 0 0,0 1-1 0 0,1-1 1 0 0,-1 0-1 0 0,0 1 0 0 0,0-1 1 0 0,0 0-1 0 0,0 1 1 0 0,0-1-1 0 0,0 0 1 0 0,0 1-1 0 0,1-1 1 0 0,-1 0-1 0 0,0 1 1 0 0,0-1-1 0 0,1 0 1 0 0,-1 1-1 0 0,0-1 1 0 0,0 0-1 0 0,1 0 1 0 0,-1 1-1 0 0,1-1 1 0 0,5 9 180 0 0,1 6 546 0 0,-1-1 0 0 0,0 1 0 0 0,-1 0 0 0 0,-1 1 0 0 0,4 23 0 0 0,-3-3-55 0 0,0 48 0 0 0,-4-32-595 0 0,-2 1 0 0 0,-3 0 0 0 0,-2-1 0 0 0,-2 0-1 0 0,-15 52 1 0 0,4-41-340 0 0,-2 0 0 0 0,-49 98 0 0 0,63-148-67 0 0,1-2-209 0 0,0 1 0 0 0,1-1 0 0 0,-5 17 1 0 0,10-28 211 0 0,-1 0 1 0 0,1 1 0 0 0,0-1-1 0 0,0 0 1 0 0,0 0 0 0 0,0 0-1 0 0,0 1 1 0 0,0-1 0 0 0,0 0-1 0 0,0 0 1 0 0,0 1 0 0 0,0-1-1 0 0,0 0 1 0 0,0 0 0 0 0,0 1-1 0 0,0-1 1 0 0,0 0 0 0 0,0 0-1 0 0,0 1 1 0 0,0-1 0 0 0,0 0-1 0 0,0 0 1 0 0,0 1 0 0 0,1-1-1 0 0,-1 0 1 0 0,0 0 0 0 0,0 0-1 0 0,0 1 1 0 0,0-1 0 0 0,0 0-1 0 0,1 0 1 0 0,-1 0 0 0 0,0 1-1 0 0,0-1 1 0 0,0 0 0 0 0,1 0-1 0 0,-1 0 1 0 0,0 0 0 0 0,0 0-1 0 0,1 0 1 0 0,-1 0 0 0 0,0 1-1 0 0,0-1 1 0 0,1 0 0 0 0,-1 0 0 0 0,0 0-1 0 0,0 0 1 0 0,1 0 0 0 0,-1 0-1 0 0,0 0 1 0 0,0 0 0 0 0,0 0-1 0 0,1 0 1 0 0,-1-1 0 0 0,13-3-4425 0 0,-6 1 1982 0 0</inkml:trace>
</inkml:ink>
</file>

<file path=ppt/ink/ink7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49.0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55 3081 0 0,'1'-3'1291'0'0,"1"1"0"0"0,-1 0 0 0 0,1 0 1 0 0,0 0-1 0 0,-1 0 0 0 0,1 0 0 0 0,0 1 1 0 0,3-3-1 0 0,-2 2-456 0 0,0 1 1 0 0,1-1 0 0 0,-1 1-1 0 0,0-1 1 0 0,5 0-1 0 0,4-1-354 0 0,-1 1 0 0 0,23 0-1 0 0,-10 1 833 0 0,123-5-112 0 0,15 0-1851 0 0,-149 5 391 0 0,5-1-1300 0 0,0 1-1 0 0,19 1 1 0 0,-16 3-3186 0 0</inkml:trace>
</inkml:ink>
</file>

<file path=ppt/ink/ink7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2.6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131 20 512 0 0,'-1'-1'325'0'0,"0"0"-1"0"0,1-1 1 0 0,-1 1 0 0 0,0 0-1 0 0,1 0 1 0 0,-1 0-1 0 0,0 0 1 0 0,0 0 0 0 0,0 0-1 0 0,0 0 1 0 0,0 0-1 0 0,0 0 1 0 0,0 0 0 0 0,0 0-1 0 0,-1 1 1 0 0,1-1 0 0 0,0 0-1 0 0,0 1 1 0 0,-1-1-1 0 0,1 1 1 0 0,-3-1 0 0 0,2 1-13 0 0,0 0 0 0 0,0 0 0 0 0,0 0 1 0 0,0 1-1 0 0,0-1 0 0 0,0 1 1 0 0,0-1-1 0 0,0 1 0 0 0,0 0 1 0 0,0-1-1 0 0,0 1 0 0 0,1 0 0 0 0,-3 2 1 0 0,-2 1 84 0 0,1 0 1 0 0,0 0-1 0 0,0 1 1 0 0,0 0-1 0 0,0 0 1 0 0,1 0-1 0 0,0 1 1 0 0,-4 5-1 0 0,3 0-135 0 0,0-1 0 0 0,1 1 0 0 0,1 0 0 0 0,-1 0 0 0 0,2 0 0 0 0,-1 1 0 0 0,1-1 0 0 0,1 1 0 0 0,0 20-1 0 0,2-11 59 0 0,1-1 0 0 0,0 0 0 0 0,2 0 0 0 0,10 34 0 0 0,-12-48-322 0 0,1 1 1 0 0,0-1 0 0 0,0 0 0 0 0,0-1 0 0 0,1 1 0 0 0,0-1-1 0 0,0 1 1 0 0,0-1 0 0 0,1 0 0 0 0,0-1 0 0 0,0 1-1 0 0,0-1 1 0 0,0 0 0 0 0,1 0 0 0 0,0-1 0 0 0,0 1 0 0 0,0-1-1 0 0,8 3 1 0 0,1-1-255 0 0,0 0-1 0 0,0-1 0 0 0,1-1 1 0 0,-1 0-1 0 0,1-1 0 0 0,28 0 1 0 0,-36-2-465 0 0,1 0 0 0 0,16-4 0 0 0,0-4-3735 0 0,-16 4 1546 0 0</inkml:trace>
</inkml:ink>
</file>

<file path=ppt/ink/ink7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2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27 2937 0 0,'-19'-11'7251'0'0,"-3"2"-3552"0"0,19 7-3295 0 0,-1 1 1 0 0,1 0-1 0 0,0 1 1 0 0,-1-1-1 0 0,1 1 0 0 0,-1-1 1 0 0,1 1-1 0 0,0 0 1 0 0,-1 0-1 0 0,1 0 1 0 0,-5 1-1 0 0,8-1-393 0 0,0 0 1 0 0,-1 0-1 0 0,1 0 1 0 0,-1 0-1 0 0,1 1 0 0 0,0-1 1 0 0,-1 0-1 0 0,1 0 0 0 0,-1 0 1 0 0,1 0-1 0 0,0 0 1 0 0,-1 1-1 0 0,1-1 0 0 0,-1 0 1 0 0,1 0-1 0 0,0 0 1 0 0,-1 1-1 0 0,1-1 0 0 0,0 0 1 0 0,-1 1-1 0 0,1-1 0 0 0,0 0 1 0 0,0 1-1 0 0,-1-1 1 0 0,1 0-1 0 0,0 1 0 0 0,0-1 1 0 0,0 0-1 0 0,0 1 0 0 0,-1-1 1 0 0,1 1-1 0 0,0-1 1 0 0,0 0-1 0 0,0 1 0 0 0,0-1 1 0 0,0 1-1 0 0,0-1 1 0 0,0 1-1 0 0,0-1 0 0 0,0 0 1 0 0,0 1-1 0 0,0-1 0 0 0,0 1 1 0 0,0-1-1 0 0,1 0 1 0 0,-1 1-1 0 0,0-1 0 0 0,0 1 1 0 0,0-1-1 0 0,0 0 1 0 0,1 1-1 0 0,-1-1 0 0 0,0 0 1 0 0,1 1-1 0 0,-1-1 0 0 0,0 0 1 0 0,0 1-1 0 0,1-1 1 0 0,-1 0-1 0 0,0 0 0 0 0,1 1 1 0 0,2 1-138 0 0,0 1 1 0 0,0-1 0 0 0,0 0-1 0 0,0 0 1 0 0,6 2-1 0 0,35 12-4011 0 0,-26-10 1223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1 512 0 0,'-3'0'771'0'0,"1"1"0"0"0,-1-1 1 0 0,1 1-1 0 0,0-1 0 0 0,0 1 0 0 0,-1 0 0 0 0,1 0 0 0 0,0 0 0 0 0,0 1 1 0 0,-3 1-1 0 0,4-3-602 0 0,0 1 1 0 0,1-1-1 0 0,-1 0 1 0 0,1 1-1 0 0,-1-1 1 0 0,0 1 0 0 0,1-1-1 0 0,-1 1 1 0 0,1-1-1 0 0,-1 1 1 0 0,1 0-1 0 0,0-1 1 0 0,-1 1-1 0 0,1-1 1 0 0,0 1 0 0 0,-1 0-1 0 0,1-1 1 0 0,0 1-1 0 0,-1 0 1 0 0,1-1-1 0 0,0 1 1 0 0,0 0-1 0 0,0 0 1 0 0,0-1 0 0 0,0 1-1 0 0,0 0 1 0 0,0 0-1 0 0,0-1 1 0 0,0 1-1 0 0,0 0 1 0 0,0-1-1 0 0,1 1 1 0 0,-1 0 0 0 0,0 0-1 0 0,0-1 1 0 0,1 1-1 0 0,-1 0 1 0 0,1 0-1 0 0,1 1-32 0 0,0-1 0 0 0,-1 1-1 0 0,1-1 1 0 0,0 0 0 0 0,0 1 0 0 0,0-1-1 0 0,0 0 1 0 0,0 0 0 0 0,0 0-1 0 0,1-1 1 0 0,2 2 0 0 0,29 4 537 0 0,-25-4-464 0 0,52 5-73 0 0,0-3-1 0 0,102-5 1 0 0,-53-1-234 0 0,-103 2 73 0 0,-1 1 0 0 0,1-1 0 0 0,-1 1 0 0 0,0 1 0 0 0,1-1 0 0 0,-1 1 0 0 0,0 0 0 0 0,0 1 0 0 0,7 3 0 0 0,-11-6 2 0 0,-1 1 0 0 0,0 0 1 0 0,1 0-1 0 0,-1 0 0 0 0,0 0 1 0 0,1 0-1 0 0,-1 0 0 0 0,0 0 1 0 0,0 0-1 0 0,0 0 0 0 0,0 1 1 0 0,0-1-1 0 0,0 0 1 0 0,0 1-1 0 0,-1-1 0 0 0,1 1 1 0 0,0-1-1 0 0,-1 1 0 0 0,1-1 1 0 0,-1 1-1 0 0,1-1 0 0 0,-1 1 1 0 0,0-1-1 0 0,0 1 1 0 0,0 0-1 0 0,0-1 0 0 0,0 1 1 0 0,0 0-1 0 0,0-1 0 0 0,0 1 1 0 0,-1-1-1 0 0,1 1 0 0 0,-1-1 1 0 0,1 1-1 0 0,-1-1 1 0 0,1 1-1 0 0,-1-1 0 0 0,0 1 1 0 0,0-1-1 0 0,0 0 0 0 0,-1 2 1 0 0,-4 5-127 0 0,0-1 1 0 0,0 0-1 0 0,-1 0 1 0 0,0-1-1 0 0,0 0 1 0 0,0 0 0 0 0,-1-1-1 0 0,-11 7 1 0 0,-73 31-10 0 0,61-29 163 0 0,-253 94 1994 0 0,258-98-1380 0 0,-31 16-1 0 0,56-26-621 0 0,3-1-50 0 0,0-1 0 0 0,-1 1 0 0 0,1-1 0 0 0,0 1 0 0 0,0 0 1 0 0,0 0-1 0 0,0 0 0 0 0,3-2 0 0 0,14-4-2869 0 0,32-7 0 0 0,-43 12 1689 0 0,9-3-984 0 0</inkml:trace>
</inkml:ink>
</file>

<file path=ppt/ink/ink7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3.2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13 162 2937 0 0,'-5'-36'5656'0'0,"2"16"-3638"0"0,0 0-1 0 0,2 0 0 0 0,0-25 0 0 0,1 44-1925 0 0,0 0-1 0 0,0 0 0 0 0,0 1 0 0 0,0-1 1 0 0,0 0-1 0 0,0 0 0 0 0,1 1 1 0 0,-1-1-1 0 0,0 0 0 0 0,0 0 1 0 0,0 1-1 0 0,1-1 0 0 0,-1 0 1 0 0,0 1-1 0 0,1-1 0 0 0,-1 0 1 0 0,1 1-1 0 0,-1-1 0 0 0,1 0 0 0 0,-1 1 1 0 0,1-1-1 0 0,-1 1 0 0 0,1-1 1 0 0,0 1-1 0 0,-1-1 0 0 0,1 1 1 0 0,0 0-1 0 0,-1-1 0 0 0,1 1 1 0 0,0 0-1 0 0,-1-1 0 0 0,1 1 1 0 0,0 0-1 0 0,0 0 0 0 0,-1 0 0 0 0,1 0 1 0 0,0 0-1 0 0,0 0 0 0 0,1 0 1 0 0,0 0 10 0 0,0 0 1 0 0,-1 1 0 0 0,1 0-1 0 0,0-1 1 0 0,0 1-1 0 0,-1 0 1 0 0,1 0 0 0 0,0 0-1 0 0,-1 0 1 0 0,1 0 0 0 0,-1 0-1 0 0,1 0 1 0 0,-1 1-1 0 0,0-1 1 0 0,3 3 0 0 0,0 4 23 0 0,1 1 0 0 0,-1 0 0 0 0,0 0 0 0 0,-1 0 0 0 0,0 0 0 0 0,-1 0 0 0 0,3 15 0 0 0,-2-10 1 0 0,4 29 189 0 0,-1-1 1 0 0,-2 1-1 0 0,-2 51 1 0 0,-17 130 460 0 0,1 66-489 0 0,15-268-317 0 0,1 0 1 0 0,1 0 0 0 0,10 38 0 0 0,-11-52-65 0 0,1 0 0 0 0,0 0 0 0 0,0 0 0 0 0,1 0 0 0 0,0-1 0 0 0,0 0 0 0 0,1 1 0 0 0,0-1 0 0 0,0-1 0 0 0,1 1 0 0 0,0-1 0 0 0,11 9 0 0 0,-15-13-80 0 0,1 0 1 0 0,0 0-1 0 0,0-1 0 0 0,0 1 0 0 0,0-1 0 0 0,0 0 0 0 0,0 0 1 0 0,0 0-1 0 0,0 0 0 0 0,0-1 0 0 0,1 1 0 0 0,-1-1 1 0 0,0 0-1 0 0,4 0 0 0 0,-1 0-861 0 0,-1-1 0 0 0,0 0 1 0 0,1 0-1 0 0,-1-1 0 0 0,0 1 0 0 0,0-1 1 0 0,9-5-1 0 0,-1-2-2395 0 0</inkml:trace>
</inkml:ink>
</file>

<file path=ppt/ink/ink7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3.4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20 2577 0 0,'-4'-3'1764'0'0,"0"1"1"0"0,0-1-1 0 0,0 0 1 0 0,-1 1-1 0 0,1 0 1 0 0,-6-2 0 0 0,27 14 2322 0 0,6 0-3814 0 0,0-1-1 0 0,1-2 1 0 0,1 0-1 0 0,39 5 1 0 0,99 2-795 0 0,25 3-3288 0 0,-155-10 770 0 0,-6 0-157 0 0</inkml:trace>
</inkml:ink>
</file>

<file path=ppt/ink/ink7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3.8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72 188 3401 0 0,'-9'-3'4588'0'0,"3"0"-2732"0"0,-1 1-1 0 0,1 0 0 0 0,0 0 0 0 0,-7-1 0 0 0,12 3-1732 0 0,0 0-1 0 0,1 0 1 0 0,-1 0-1 0 0,0 0 1 0 0,0 0-1 0 0,0 0 1 0 0,0 0-1 0 0,1 0 1 0 0,-1 0-1 0 0,0 0 1 0 0,0 0-1 0 0,0 0 0 0 0,1 1 1 0 0,-1-1-1 0 0,0 0 1 0 0,0 1-1 0 0,1-1 1 0 0,-1 0-1 0 0,0 1 1 0 0,0-1-1 0 0,1 1 1 0 0,-1-1-1 0 0,1 1 1 0 0,-1-1-1 0 0,0 1 1 0 0,1 0-1 0 0,-1-1 1 0 0,1 1-1 0 0,-1 0 1 0 0,1-1-1 0 0,0 1 1 0 0,-1 0-1 0 0,1 0 1 0 0,0-1-1 0 0,-1 1 1 0 0,1 0-1 0 0,0 0 1 0 0,0 1-1 0 0,0-1-51 0 0,0 1 0 0 0,0-1-1 0 0,0 0 1 0 0,1 0 0 0 0,-1 1 0 0 0,1-1 0 0 0,-1 0-1 0 0,1 0 1 0 0,-1 0 0 0 0,1 0 0 0 0,0 1 0 0 0,-1-1-1 0 0,1 0 1 0 0,0 0 0 0 0,0 0 0 0 0,0 0 0 0 0,0-1-1 0 0,0 1 1 0 0,1 1 0 0 0,24 15 300 0 0,-25-16-320 0 0,12 5-54 0 0,0 0 0 0 0,1-1 0 0 0,-1 0 0 0 0,1-1 0 0 0,0 0 0 0 0,0-2 0 0 0,0 1 0 0 0,0-2 0 0 0,1 0 0 0 0,-1-1 0 0 0,0 0 1 0 0,1-1-1 0 0,-1 0 0 0 0,0-1 0 0 0,0-1 0 0 0,0-1 0 0 0,0 1 0 0 0,-1-2 0 0 0,25-11 0 0 0,-32 12-6 0 0,0 1 0 0 0,-1-1 0 0 0,1 0 0 0 0,-1 0 1 0 0,0-1-1 0 0,0 1 0 0 0,0-1 0 0 0,0 0 0 0 0,-1-1 0 0 0,0 1 0 0 0,5-9 0 0 0,-7 10 9 0 0,0 0-1 0 0,-1 0 1 0 0,1 0-1 0 0,-1 0 1 0 0,0 0-1 0 0,0-1 1 0 0,0 1-1 0 0,-1 0 1 0 0,1 0-1 0 0,-1-1 0 0 0,0 1 1 0 0,-1 0-1 0 0,1-1 1 0 0,-1 1-1 0 0,1 0 1 0 0,-1 0-1 0 0,0 0 1 0 0,-1-1-1 0 0,-2-4 1 0 0,2 3 11 0 0,-2 0 1 0 0,1-1 0 0 0,-1 2 0 0 0,0-1-1 0 0,0 0 1 0 0,0 1 0 0 0,-1-1 0 0 0,0 1-1 0 0,-8-6 1 0 0,11 9-7 0 0,-1 0 1 0 0,0 0-1 0 0,0 0 0 0 0,-1 0 1 0 0,1 1-1 0 0,0 0 0 0 0,0-1 0 0 0,-1 1 1 0 0,1 0-1 0 0,-1 1 0 0 0,1-1 0 0 0,-1 1 1 0 0,1-1-1 0 0,-1 1 0 0 0,1 0 0 0 0,-1 0 1 0 0,0 1-1 0 0,1-1 0 0 0,-1 1 1 0 0,-5 1-1 0 0,-3 3 14 0 0,0 0 1 0 0,1 0-1 0 0,-1 1 0 0 0,1 1 1 0 0,0-1-1 0 0,0 2 0 0 0,1 0 1 0 0,-15 14-1 0 0,14-10 35 0 0,0 0 0 0 0,1 0 0 0 0,0 1 0 0 0,1 0 0 0 0,0 1 0 0 0,-10 23 0 0 0,15-28-29 0 0,0 0 0 0 0,1 1 0 0 0,0 0 0 0 0,1-1 0 0 0,0 1 0 0 0,0 0 0 0 0,1 0 0 0 0,0 0 0 0 0,1 12 0 0 0,1-15-19 0 0,0-1 1 0 0,0 0-1 0 0,0 1 0 0 0,1-1 1 0 0,0 0-1 0 0,0 0 0 0 0,0 0 0 0 0,1 0 1 0 0,0 0-1 0 0,0-1 0 0 0,1 1 1 0 0,-1-1-1 0 0,1 0 0 0 0,0 0 0 0 0,7 7 1 0 0,-2-5-92 0 0,-1 0 1 0 0,1-1-1 0 0,1 0 1 0 0,-1 0 0 0 0,1-1-1 0 0,0 0 1 0 0,0-1-1 0 0,0 0 1 0 0,1-1-1 0 0,-1 0 1 0 0,1 0 0 0 0,21 2-1 0 0,-22-4-463 0 0,1-1 0 0 0,-1 0 0 0 0,1-1 0 0 0,-1 0 0 0 0,1 0 0 0 0,-1-1 0 0 0,0 0 0 0 0,13-5 0 0 0,17-10-5256 0 0,-22 9 2285 0 0</inkml:trace>
</inkml:ink>
</file>

<file path=ppt/ink/ink7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4.1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38 131 664 0 0,'-2'2'708'0'0,"-1"-1"-1"0"0,0 1 1 0 0,1 0 0 0 0,0 0-1 0 0,-1 0 1 0 0,1 0 0 0 0,0 0-1 0 0,0 0 1 0 0,0 1-1 0 0,0-1 1 0 0,1 1 0 0 0,-1 0-1 0 0,1-1 1 0 0,-1 1 0 0 0,1 0-1 0 0,0 0 1 0 0,-1 3-1 0 0,-1 22 1857 0 0,4-12-1377 0 0,0 0 1 0 0,1 0-1 0 0,1 0 1 0 0,9 30-1 0 0,28 59 1840 0 0,-66-176-1812 0 0,24 64-1203 0 0,-4-14 13 0 0,-6-29-1 0 0,11 42-31 0 0,1 0 0 0 0,-1-1 0 0 0,1 1 0 0 0,1 0 0 0 0,-1 0 0 0 0,1 0 1 0 0,3-10-1 0 0,-1 7-40 0 0,0 1 0 0 0,1 0 0 0 0,0 0 0 0 0,0 0 1 0 0,1 0-1 0 0,0 0 0 0 0,1 1 0 0 0,0 0 0 0 0,1 0 0 0 0,0 1 1 0 0,0 0-1 0 0,1 0 0 0 0,0 0 0 0 0,0 1 0 0 0,0 0 1 0 0,1 1-1 0 0,0 0 0 0 0,1 0 0 0 0,-1 1 0 0 0,1 0 1 0 0,0 1-1 0 0,1 0 0 0 0,-1 1 0 0 0,0 0 0 0 0,1 0 1 0 0,0 1-1 0 0,0 1 0 0 0,0 0 0 0 0,11 0 0 0 0,-14 1-166 0 0,0 1 0 0 0,0 0 0 0 0,0 0 0 0 0,-1 0 1 0 0,1 1-1 0 0,0 1 0 0 0,-1-1 0 0 0,0 1 0 0 0,1 0 0 0 0,-1 1 0 0 0,0 0 0 0 0,7 5 0 0 0,-7-4-999 0 0,-1 1 0 0 0,0-1 1 0 0,0 1-1 0 0,0 0 0 0 0,-1 0 0 0 0,0 0 0 0 0,5 9 1 0 0,-3 0-2998 0 0</inkml:trace>
</inkml:ink>
</file>

<file path=ppt/ink/ink7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4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251 81 3561 0 0,'-3'-4'1359'0'0,"-4"-6"848"0"0,-1 0 0 0 0,-1 0 1 0 0,1 1-1 0 0,-17-14 0 0 0,23 22-2020 0 0,-1-1 0 0 0,1 1 0 0 0,0-1 1 0 0,0 1-1 0 0,-1 0 0 0 0,1 0 0 0 0,-1 0 0 0 0,1 0 0 0 0,-1 0 0 0 0,1 0 0 0 0,-1 1 1 0 0,1-1-1 0 0,-1 1 0 0 0,0 0 0 0 0,1 0 0 0 0,-1 0 0 0 0,0 0 0 0 0,1 0 1 0 0,-1 0-1 0 0,0 1 0 0 0,1-1 0 0 0,-1 1 0 0 0,1 0 0 0 0,-1 0 0 0 0,1 0 0 0 0,-1 0 1 0 0,1 0-1 0 0,0 1 0 0 0,-3 1 0 0 0,-1 2-3 0 0,0 1 0 0 0,0 0 0 0 0,0 0 0 0 0,1 0 0 0 0,-1 1 0 0 0,2 0 0 0 0,-1 0 1 0 0,-4 10-1 0 0,-2 5 106 0 0,-12 38-1 0 0,17-43-143 0 0,1 0-1 0 0,0 0 0 0 0,1 1 1 0 0,-2 31-1 0 0,6-43-135 0 0,0-1 0 0 0,0 1-1 0 0,0-1 1 0 0,1 1 0 0 0,0 0 0 0 0,0-1 0 0 0,1 0-1 0 0,0 1 1 0 0,0-1 0 0 0,0 0 0 0 0,0 0 0 0 0,1 0 0 0 0,0 0-1 0 0,0 0 1 0 0,0-1 0 0 0,0 1 0 0 0,1-1 0 0 0,0 0-1 0 0,6 6 1 0 0,-3-5-32 0 0,0 1 0 0 0,1-1 0 0 0,0-1 0 0 0,-1 1 0 0 0,2-2-1 0 0,-1 1 1 0 0,0-1 0 0 0,1 0 0 0 0,-1-1 0 0 0,1 1 0 0 0,0-2 0 0 0,0 1-1 0 0,0-2 1 0 0,12 1 0 0 0,-8-1-45 0 0,0-2 0 0 0,-1 1 0 0 0,1-1-1 0 0,0-1 1 0 0,-1 0 0 0 0,1-1 0 0 0,-1-1-1 0 0,0 0 1 0 0,15-8 0 0 0,-22 10 60 0 0,-1 1 0 0 0,1-1 0 0 0,-1 0 0 0 0,0 0 0 0 0,0-1 0 0 0,-1 1 1 0 0,1-1-1 0 0,0 1 0 0 0,-1-1 0 0 0,0-1 0 0 0,0 1 0 0 0,0 0 0 0 0,-1-1 0 0 0,0 1 0 0 0,1-1 0 0 0,-1 0 0 0 0,-1 1 0 0 0,1-1 0 0 0,-1 0 0 0 0,0 0 0 0 0,0 0 1 0 0,0 0-1 0 0,-1-1 0 0 0,0-7 0 0 0,0-6-20 0 0,-1 0 1 0 0,0 0-1 0 0,-2 0 1 0 0,-6-28-1 0 0,7 40 24 0 0,-1 0 0 0 0,1 1 0 0 0,-1-1 0 0 0,-1 1-1 0 0,1 0 1 0 0,-8-11 0 0 0,8 14 6 0 0,0 0 0 0 0,0 0 1 0 0,0 0-1 0 0,-1 0 0 0 0,1 0 0 0 0,-1 1 0 0 0,1-1 0 0 0,-1 1 1 0 0,0 0-1 0 0,0 0 0 0 0,0 0 0 0 0,-4-1 0 0 0,2 2 0 0 0,0 0-1 0 0,-1 1 0 0 0,1-1 0 0 0,0 1 0 0 0,0 0 0 0 0,0 1 1 0 0,0-1-1 0 0,-1 1 0 0 0,1 0 0 0 0,0 1 0 0 0,0 0 1 0 0,0 0-1 0 0,-9 4 0 0 0,1 1-1 0 0,0 1-1 0 0,0 0 1 0 0,1 0-1 0 0,-16 13 1 0 0,18-10 27 0 0,-1-1 1 0 0,1 1-1 0 0,1 1 0 0 0,0 0 1 0 0,-14 23-1 0 0,19-28-28 0 0,1 1 0 0 0,0-1 0 0 0,1 1 0 0 0,0 0 0 0 0,0 1 0 0 0,0-1 0 0 0,1 0-1 0 0,1 1 1 0 0,-1-1 0 0 0,1 1 0 0 0,1 15 0 0 0,0-20 0 0 0,1-1-1 0 0,-1 1 1 0 0,1-1-1 0 0,0 1 1 0 0,1-1-1 0 0,-1 0 1 0 0,0 0 0 0 0,1 0-1 0 0,0 1 1 0 0,0-1-1 0 0,0-1 1 0 0,0 1-1 0 0,0 0 1 0 0,1-1 0 0 0,-1 1-1 0 0,1-1 1 0 0,-1 1-1 0 0,1-1 1 0 0,5 3-1 0 0,2 1-5 0 0,1 0 0 0 0,0-1 0 0 0,0 0 0 0 0,16 4 0 0 0,-16-6-39 0 0,0-1 0 0 0,1 0 0 0 0,-1-1 0 0 0,1 0-1 0 0,0 0 1 0 0,-1-1 0 0 0,1-1 0 0 0,0 0 0 0 0,18-5 0 0 0,-17 4-16 0 0,-1-2 0 0 0,0 1 0 0 0,-1-2 0 0 0,1 0 0 0 0,-1 0 0 0 0,0-1 0 0 0,0 0 0 0 0,19-15 0 0 0,-26 17 59 0 0,1-1 1 0 0,-1 1-1 0 0,0-1 0 0 0,0-1 0 0 0,-1 1 1 0 0,1 0-1 0 0,-1-1 0 0 0,-1 0 0 0 0,1 1 1 0 0,-1-1-1 0 0,0 0 0 0 0,0-1 0 0 0,0 1 0 0 0,0-7 1 0 0,1-11 60 0 0,-1 0 1 0 0,-2-33-1 0 0,0 31-21 0 0,0 25-32 0 0,-1-23 109 0 0,1 23-101 0 0,0 0-1 0 0,-1 1 0 0 0,1-1 1 0 0,0 0-1 0 0,0 0 0 0 0,0 0 1 0 0,-1 0-1 0 0,1 0 0 0 0,0 0 1 0 0,-1 0-1 0 0,1 1 0 0 0,-1-1 0 0 0,1 0 1 0 0,-1 0-1 0 0,1 0 0 0 0,-1 1 1 0 0,0-1-1 0 0,1 0 0 0 0,-1 1 1 0 0,-1-2-1 0 0,1 2-8 0 0,1 0 1 0 0,-1 0-1 0 0,1 0 0 0 0,-1 0 0 0 0,1 1 1 0 0,-1-1-1 0 0,1 0 0 0 0,-1 0 0 0 0,1 0 1 0 0,-1 1-1 0 0,1-1 0 0 0,0 0 1 0 0,-1 1-1 0 0,1-1 0 0 0,-1 0 0 0 0,1 1 1 0 0,0-1-1 0 0,-1 0 0 0 0,1 1 1 0 0,0-1-1 0 0,-1 1 0 0 0,1-1 0 0 0,0 0 1 0 0,0 1-1 0 0,-1-1 0 0 0,1 1 0 0 0,0-1 1 0 0,0 1-1 0 0,0-1 0 0 0,0 1 1 0 0,0 0-1 0 0,-5 19 44 0 0,4-18-38 0 0,1-2-10 0 0,-6 28 43 0 0,2 0 1 0 0,0 0-1 0 0,1 28 0 0 0,3-49-53 0 0,0 1 1 0 0,1-1-1 0 0,0 0 1 0 0,0 1-1 0 0,0-1 1 0 0,1 0-1 0 0,0 0 1 0 0,1 0 0 0 0,-1 0-1 0 0,1 0 1 0 0,1 0-1 0 0,-1-1 1 0 0,1 0-1 0 0,0 0 1 0 0,1 0-1 0 0,9 11 1 0 0,-10-14-219 0 0,0 0 1 0 0,0 0-1 0 0,0 0 1 0 0,0-1-1 0 0,1 1 1 0 0,-1-1-1 0 0,1 0 1 0 0,0 0-1 0 0,-1-1 1 0 0,1 1-1 0 0,5 0 1 0 0,-6-2-669 0 0,-1 1 0 0 0,1-1 0 0 0,0 0 0 0 0,0 0 0 0 0,-1 0 0 0 0,1-1 0 0 0,0 1 0 0 0,0-1 0 0 0,5-2 0 0 0,2-1-1219 0 0</inkml:trace>
</inkml:ink>
</file>

<file path=ppt/ink/ink7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5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68 2665 0 0,'0'0'78'0'0,"5"-32"6226"0"0,-5 30-5872 0 0,0-1 0 0 0,0 1 0 0 0,0 0 0 0 0,0-1 1 0 0,0 1-1 0 0,0 0 0 0 0,-1 0 0 0 0,1-1 0 0 0,-1 1 0 0 0,0 0 0 0 0,-1-4 0 0 0,2 6-365 0 0,-1-1-1 0 0,1 1 1 0 0,0 0-1 0 0,0 0 1 0 0,0 0 0 0 0,0-1-1 0 0,0 1 1 0 0,0 0-1 0 0,0 0 1 0 0,0 0-1 0 0,-1 0 1 0 0,1-1-1 0 0,0 1 1 0 0,0 0-1 0 0,0 0 1 0 0,0 0-1 0 0,-1 0 1 0 0,1 0-1 0 0,0-1 1 0 0,0 1-1 0 0,0 0 1 0 0,-1 0-1 0 0,1 0 1 0 0,0 0-1 0 0,0 0 1 0 0,0 0-1 0 0,-1 0 1 0 0,1 0 0 0 0,0 0-1 0 0,0 0 1 0 0,0 0-1 0 0,-1 0 1 0 0,1 0-1 0 0,0 0 1 0 0,-1 0-1 0 0,-2 8 1799 0 0,0 14-30 0 0,3-21-1807 0 0,-1 45 1119 0 0,9 72 0 0 0,-1-27-488 0 0,-2 79 449 0 0,-22 209 0 0 0,11-322-1210 0 0,4 99 0 0 0,3-145-14 0 0,0 0 0 0 0,1 1 1 0 0,4 11-1 0 0,-5-19-151 0 0,0 0-1 0 0,1 0 1 0 0,0 0 0 0 0,-1 0 0 0 0,1 0-1 0 0,1-1 1 0 0,-1 1 0 0 0,0-1 0 0 0,1 1-1 0 0,0-1 1 0 0,4 4 0 0 0,-6-6-116 0 0,0 0 0 0 0,1 0 0 0 0,-1 0 0 0 0,1 0 0 0 0,-1-1 0 0 0,0 1 0 0 0,1 0-1 0 0,-1-1 1 0 0,1 0 0 0 0,-1 1 0 0 0,1-1 0 0 0,0 0 0 0 0,-1 0 0 0 0,1 1 0 0 0,-1-1 0 0 0,4-1 0 0 0,6-1-2328 0 0</inkml:trace>
</inkml:ink>
</file>

<file path=ppt/ink/ink7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5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7 1280 0 0,'-20'-3'3802'0'0,"14"2"-2282"0"0,1 0 1 0 0,-1 0-1 0 0,0 1 1 0 0,1 0-1 0 0,-1 0 0 0 0,0 0 1 0 0,-9 2-1 0 0,15-2-1442 0 0,-1 0 0 0 0,1 0 0 0 0,-1 0 0 0 0,1 0 0 0 0,-1 1 0 0 0,1-1 0 0 0,-1 0-1 0 0,1 0 1 0 0,-1 0 0 0 0,1 1 0 0 0,-1-1 0 0 0,1 0 0 0 0,0 1 0 0 0,-1-1 0 0 0,1 0 0 0 0,0 1 0 0 0,-1-1 0 0 0,1 1 0 0 0,0-1 0 0 0,-1 0 0 0 0,1 1 0 0 0,0-1-1 0 0,0 1 1 0 0,-1-1 0 0 0,1 1 0 0 0,0-1 0 0 0,0 1 0 0 0,0-1 0 0 0,0 1 0 0 0,0-1 0 0 0,0 1 0 0 0,0-1 0 0 0,0 1 0 0 0,0-1 0 0 0,0 1 0 0 0,0-1 0 0 0,0 1-1 0 0,0-1 1 0 0,0 1 0 0 0,0-1 0 0 0,0 1 0 0 0,1-1 0 0 0,-1 1 0 0 0,0-1 0 0 0,0 1 0 0 0,0-1 0 0 0,1 0 0 0 0,-1 1 0 0 0,0-1 0 0 0,1 1 0 0 0,-1-1 0 0 0,0 0-1 0 0,1 1 1 0 0,0 0 0 0 0,1 1 132 0 0,1 1 0 0 0,-1-1 0 0 0,1 1 0 0 0,0-1 0 0 0,0 0 0 0 0,4 2 0 0 0,11 4 176 0 0,-1-2 0 0 0,1 0 0 0 0,23 4-1 0 0,58 6-100 0 0,22-10-336 0 0,-68-5-22 0 0,-47-1 72 0 0,0 1-1 0 0,-1-1 1 0 0,1 1 0 0 0,0 0-1 0 0,0 1 1 0 0,-1-1-1 0 0,1 1 1 0 0,-1 0-1 0 0,0 1 1 0 0,1-1 0 0 0,-1 1-1 0 0,7 5 1 0 0,-9-6-2 0 0,-1 1 1 0 0,1 0-1 0 0,0 0 1 0 0,-1 0-1 0 0,1 0 0 0 0,-1 0 1 0 0,0 0-1 0 0,0 1 1 0 0,0-1-1 0 0,-1 1 1 0 0,1-1-1 0 0,-1 1 1 0 0,0 0-1 0 0,0 0 1 0 0,0-1-1 0 0,0 1 1 0 0,0 0-1 0 0,-1 0 0 0 0,0 6 1 0 0,-1 8 2 0 0,-2 0 0 0 0,0 0 0 0 0,-10 35 1 0 0,5-26 21 0 0,2-4-10 0 0,1-6 17 0 0,0 0 0 0 0,2 0 0 0 0,-4 32-1 0 0,7-45-82 0 0,0-1 0 0 0,0 1 0 0 0,0-1 0 0 0,0 0 0 0 0,1 1 0 0 0,-1-1 0 0 0,1 1 0 0 0,0-1-1 0 0,0 0 1 0 0,0 1 0 0 0,0-1 0 0 0,1 0 0 0 0,-1 0 0 0 0,1 0 0 0 0,0 0 0 0 0,0 0 0 0 0,0 0 0 0 0,0-1-1 0 0,0 1 1 0 0,1 0 0 0 0,-1-1 0 0 0,1 0 0 0 0,0 0 0 0 0,0 0 0 0 0,4 3 0 0 0,-3-4-255 0 0,0 1 1 0 0,1 0 0 0 0,-1-1-1 0 0,1 0 1 0 0,-1 0 0 0 0,1-1 0 0 0,-1 1-1 0 0,1-1 1 0 0,-1 0 0 0 0,1 0-1 0 0,5-1 1 0 0,1 0-1576 0 0,-1-1-1 0 0,1-1 1 0 0,16-6 0 0 0,-7 1-1209 0 0</inkml:trace>
</inkml:ink>
</file>

<file path=ppt/ink/ink7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5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84 14 4633 0 0,'-16'-4'4224'0'0,"-18"-3"6753"0"0,10 5-8272 0 0,24 2-2674 0 0,-1 0 0 0 0,1 0-1 0 0,0 0 1 0 0,-1 0 0 0 0,1 0-1 0 0,-1 0 1 0 0,1 0-1 0 0,0 0 1 0 0,-1 0 0 0 0,1 0-1 0 0,0 0 1 0 0,-1 0-1 0 0,1 0 1 0 0,0 1 0 0 0,0-1-1 0 0,-1 0 1 0 0,1 0 0 0 0,0 0-1 0 0,-1 1 1 0 0,1-1-1 0 0,0 0 1 0 0,0 0 0 0 0,-1 1-1 0 0,1-1 1 0 0,0 0-1 0 0,0 1 1 0 0,0-1 0 0 0,-1 0-1 0 0,1 1 1 0 0,0-1 0 0 0,0 0-1 0 0,0 1 1 0 0,0-1-1 0 0,0 0 1 0 0,0 1 0 0 0,0-1-1 0 0,0 0 1 0 0,0 1-1 0 0,0-1 1 0 0,0 0 0 0 0,0 1-1 0 0,0-1 1 0 0,0 1 0 0 0,0-1-1 0 0,0 0 1 0 0,0 1-1 0 0,0-1 1 0 0,0 0 0 0 0,1 1-1 0 0,-1-1 1 0 0,0 0-1 0 0,0 0 1 0 0,0 1 0 0 0,1-1-1 0 0,-1 1 1 0 0,13 18-171 0 0,-13-18 176 0 0,40 45-727 0 0,-26-31-1550 0 0,21 31-1 0 0,-18-21-1115 0 0</inkml:trace>
</inkml:ink>
</file>

<file path=ppt/ink/ink7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6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255 123 3561 0 0,'-20'-29'7943'0'0,"16"24"-7019"0"0,0 0 0 0 0,-1 1 0 0 0,-6-6 0 0 0,7 7-692 0 0,1 1 0 0 0,0 0 0 0 0,-1 0-1 0 0,1 0 1 0 0,-1 1 0 0 0,1-1-1 0 0,-1 1 1 0 0,0 0 0 0 0,0 0 0 0 0,0 0-1 0 0,0 0 1 0 0,0 1 0 0 0,1-1 0 0 0,-1 1-1 0 0,-6 1 1 0 0,3 0-16 0 0,1 0 1 0 0,-1 0-1 0 0,1 1 0 0 0,-1 0 0 0 0,1 0 1 0 0,0 1-1 0 0,0-1 0 0 0,0 2 0 0 0,0-1 1 0 0,0 0-1 0 0,1 1 0 0 0,0 0 0 0 0,-1 1 1 0 0,1-1-1 0 0,1 1 0 0 0,-1 0 0 0 0,1 0 0 0 0,0 0 1 0 0,0 1-1 0 0,0-1 0 0 0,1 1 0 0 0,0 0 1 0 0,0 0-1 0 0,-2 8 0 0 0,1-5-132 0 0,1 0-1 0 0,1 1 1 0 0,-1-1-1 0 0,2 1 1 0 0,-1 0 0 0 0,1-1-1 0 0,1 1 1 0 0,0 0-1 0 0,0 0 1 0 0,1-1-1 0 0,0 1 1 0 0,1 0 0 0 0,0-1-1 0 0,0 1 1 0 0,1-1-1 0 0,5 11 1 0 0,-4-13-82 0 0,0 0-1 0 0,0 0 1 0 0,1-1 0 0 0,0 0 0 0 0,1 0 0 0 0,-1 0 0 0 0,1-1-1 0 0,0 1 1 0 0,1-1 0 0 0,-1-1 0 0 0,1 1 0 0 0,7 2-1 0 0,5 3-21 0 0,1-1-1 0 0,0-1 0 0 0,26 7 0 0 0,-38-13-7 0 0,1 0 0 0 0,-1-1 0 0 0,1 0-1 0 0,0 0 1 0 0,0-1 0 0 0,-1 0 0 0 0,1-1 0 0 0,0 0 0 0 0,15-3 0 0 0,-18 2 11 0 0,0 1 0 0 0,0-2 1 0 0,0 1-1 0 0,0-1 0 0 0,0 1 0 0 0,0-2 1 0 0,-1 1-1 0 0,1 0 0 0 0,-1-1 0 0 0,0 0 1 0 0,0-1-1 0 0,-1 1 0 0 0,1-1 0 0 0,3-5 1 0 0,-5 5 16 0 0,-1 1 1 0 0,1-1-1 0 0,-1 0 1 0 0,-1 0-1 0 0,1 0 1 0 0,-1 0-1 0 0,1 0 1 0 0,-1 0-1 0 0,-1-1 1 0 0,1 1-1 0 0,-1 0 1 0 0,0 0-1 0 0,0-1 1 0 0,-1 1-1 0 0,1 0 1 0 0,-2-6-1 0 0,-2-6 17 0 0,0 0 0 0 0,-2 0 0 0 0,-9-23 0 0 0,6 20-50 0 0,-3-9 86 0 0,-27-46-1 0 0,34 67-40 0 0,-1 0 0 0 0,0 0 0 0 0,0 0 0 0 0,0 1 0 0 0,-1 0 0 0 0,0 1 0 0 0,0-1 0 0 0,-1 1 0 0 0,-16-9 0 0 0,23 14-7 0 0,0 0 0 0 0,0 1 1 0 0,-1-1-1 0 0,1 1 0 0 0,0-1 1 0 0,-1 1-1 0 0,1 0 0 0 0,-1-1 1 0 0,1 1-1 0 0,0 0 0 0 0,-1 0 1 0 0,1 0-1 0 0,-1 0 0 0 0,-1 0 1 0 0,3 0-7 0 0,-1 1 1 0 0,0-1 0 0 0,0 0-1 0 0,1 0 1 0 0,-1 1 0 0 0,0-1 0 0 0,0 1-1 0 0,1-1 1 0 0,-1 1 0 0 0,1-1-1 0 0,-1 1 1 0 0,0-1 0 0 0,1 1 0 0 0,-1-1-1 0 0,1 1 1 0 0,-1 0 0 0 0,1-1-1 0 0,-1 1 1 0 0,1 0 0 0 0,-1 1-3 0 0,1-1 0 0 0,-1 1 1 0 0,1 0-1 0 0,0-1 0 0 0,-1 1 0 0 0,1-1 1 0 0,0 1-1 0 0,0 0 0 0 0,0-1 0 0 0,0 1 1 0 0,0 0-1 0 0,1-1 0 0 0,-1 1 0 0 0,1-1 1 0 0,-1 1-1 0 0,1 0 0 0 0,-1-1 0 0 0,1 1 1 0 0,0-1-1 0 0,-1 1 0 0 0,1-1 0 0 0,0 0 1 0 0,2 2-1 0 0,2 3-3 0 0,0 0-1 0 0,1-1 1 0 0,0 0 0 0 0,0 0 0 0 0,1-1 0 0 0,13 8 0 0 0,47 18-18 0 0,-53-24 31 0 0,43 15-21 0 0,-41-17 20 0 0,-1 1 1 0 0,0 1 0 0 0,0 0-1 0 0,0 2 1 0 0,0-1-1 0 0,15 12 1 0 0,-25-14 24 0 0,0 0 0 0 0,0 0-1 0 0,0 0 1 0 0,0 0 0 0 0,-1 1 0 0 0,0 0 0 0 0,0 0 0 0 0,-1 0 0 0 0,0 0 0 0 0,0 0 0 0 0,0 1-1 0 0,0-1 1 0 0,1 11 0 0 0,-2-6 85 0 0,0 0 0 0 0,-1 1 0 0 0,-1 0 0 0 0,1-1 0 0 0,-2 1 0 0 0,0-1 0 0 0,-3 16 0 0 0,3-24-59 0 0,0 1 1 0 0,0-1-1 0 0,0 0 0 0 0,0 0 0 0 0,-1 0 1 0 0,1 0-1 0 0,-1 0 0 0 0,-3 4 0 0 0,5-6-42 0 0,-1-1 1 0 0,1 1-1 0 0,-1 0 0 0 0,1-1 0 0 0,-1 1 0 0 0,1-1 0 0 0,-1 1 0 0 0,0-1 1 0 0,1 1-1 0 0,-1-1 0 0 0,0 1 0 0 0,1-1 0 0 0,-1 0 0 0 0,0 1 1 0 0,1-1-1 0 0,-1 0 0 0 0,0 0 0 0 0,0 0 0 0 0,1 1 0 0 0,-1-1 1 0 0,0 0-1 0 0,0 0 0 0 0,0 0 0 0 0,1 0 0 0 0,-1 0 0 0 0,0 0 0 0 0,0 0 1 0 0,1-1-1 0 0,-1 1 0 0 0,0 0 0 0 0,0 0 0 0 0,1-1 0 0 0,-1 1 1 0 0,0 0-1 0 0,1-1 0 0 0,-1 1 0 0 0,0 0 0 0 0,1-1 0 0 0,-1 1 0 0 0,0-1 1 0 0,1 0-1 0 0,-1 0 0 0 0,0 1-13 0 0,1-1 0 0 0,-1 0 1 0 0,1 1-1 0 0,0-1 0 0 0,-1 0 0 0 0,1 1 0 0 0,0-1 1 0 0,0 0-1 0 0,-1 0 0 0 0,1 1 0 0 0,0-1 0 0 0,0 0 1 0 0,0 0-1 0 0,0 1 0 0 0,0-1 0 0 0,0 0 0 0 0,0 0 1 0 0,0 1-1 0 0,0-1 0 0 0,0 0 0 0 0,0 0 0 0 0,1 1 1 0 0,-1-2-1 0 0,10-19-3 0 0,-4 9-4 0 0,1-3-10 0 0,0 1 0 0 0,1 0 0 0 0,1 0 0 0 0,1 0 0 0 0,21-23 0 0 0,6-8-77 0 0,-33 40 78 0 0,7-12-14 0 0,1 1 1 0 0,1 0-1 0 0,1 1 1 0 0,0 0-1 0 0,21-15 0 0 0,-32 28 27 0 0,0 0 0 0 0,-1 0-1 0 0,1 1 1 0 0,0-1 0 0 0,0 1-1 0 0,0 0 1 0 0,0 0 0 0 0,0 0-1 0 0,1 0 1 0 0,-1 0-1 0 0,0 1 1 0 0,0-1 0 0 0,0 1-1 0 0,1 0 1 0 0,5 1 0 0 0,-6-1 3 0 0,0 1 0 0 0,0 0 0 0 0,-1 0 0 0 0,1 0 0 0 0,-1 1 0 0 0,1-1 0 0 0,-1 0 0 0 0,1 1 0 0 0,-1 0 0 0 0,0-1 0 0 0,0 1 0 0 0,0 0 0 0 0,0 0 0 0 0,0 1 0 0 0,0-1 0 0 0,0 0 0 0 0,-1 0 1 0 0,2 4-1 0 0,1 2 5 0 0,0 0 1 0 0,0 0 0 0 0,-1 1 0 0 0,0 0 0 0 0,-1-1 0 0 0,0 1 0 0 0,0 0-1 0 0,-1 0 1 0 0,0 18 0 0 0,-2-1 13 0 0,-1 1-1 0 0,-6 28 1 0 0,7-46 35 0 0,0 1 1 0 0,0-1 0 0 0,1 0 0 0 0,2 18 0 0 0,-2-23-331 0 0,1 0 0 0 0,0 0 0 0 0,0-1 0 0 0,0 1 0 0 0,1-1 0 0 0,2 6 0 0 0,-3-7-302 0 0,0 0-1 0 0,0-1 1 0 0,0 1 0 0 0,1-1-1 0 0,-1 1 1 0 0,1-1 0 0 0,-1 0-1 0 0,1 1 1 0 0,-1-1 0 0 0,1 0-1 0 0,-1 0 1 0 0,1 0 0 0 0,2 1 0 0 0,5 0-1624 0 0</inkml:trace>
</inkml:ink>
</file>

<file path=ppt/ink/ink7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6.8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152 296 3529 0 0,'-1'-3'1463'0'0,"-1"0"-1"0"0,1 0 1 0 0,0-1 0 0 0,0 1 0 0 0,1 0-1 0 0,-1-7 1 0 0,1 6-1015 0 0,0 0-1 0 0,1 1 1 0 0,0-1 0 0 0,-1 0 0 0 0,2 0-1 0 0,-1 1 1 0 0,0-1 0 0 0,1 1 0 0 0,2-6-1 0 0,5-5 89 0 0,1-1 0 0 0,0 2-1 0 0,1-1 1 0 0,0 1 0 0 0,25-21 0 0 0,3-4 47 0 0,-16 11-224 0 0,-10 12 117 0 0,22-21-1 0 0,-34 36-447 0 0,-1 0 0 0 0,0 0 1 0 0,0 0-1 0 0,0 0 0 0 0,0 0 0 0 0,1 0 0 0 0,-1 0 1 0 0,0 0-1 0 0,0 0 0 0 0,0-1 0 0 0,0 1 1 0 0,1 0-1 0 0,-1 0 0 0 0,0 0 0 0 0,0 0 0 0 0,0 0 1 0 0,0-1-1 0 0,0 1 0 0 0,0 0 0 0 0,0 0 0 0 0,0 0 1 0 0,1-1-1 0 0,-1 1 0 0 0,0 0 0 0 0,0 0 0 0 0,0 0 1 0 0,0 0-1 0 0,0-1 0 0 0,0 1 0 0 0,0 0 1 0 0,0 0-1 0 0,0 0 0 0 0,0-1 0 0 0,-7 1 435 0 0,-11 4-59 0 0,-11 6-104 0 0,0 1 1 0 0,0 1 0 0 0,1 2 0 0 0,1 1-1 0 0,-47 34 1 0 0,69-45-286 0 0,0 0-1 0 0,1 0 1 0 0,-1 0 0 0 0,1 1-1 0 0,0-1 1 0 0,1 1 0 0 0,-1 0-1 0 0,1 0 1 0 0,0 0 0 0 0,0 1-1 0 0,0-1 1 0 0,1 1 0 0 0,-2 6-1 0 0,3-8-14 0 0,0 1-1 0 0,0 0 0 0 0,0 0 0 0 0,1 0 1 0 0,-1 0-1 0 0,1 0 0 0 0,1-1 0 0 0,-1 1 0 0 0,1 0 1 0 0,-1 0-1 0 0,2 0 0 0 0,-1 0 0 0 0,0-1 0 0 0,1 1 1 0 0,0-1-1 0 0,3 7 0 0 0,-1-5-26 0 0,0 0 0 0 0,0 0 1 0 0,1 0-1 0 0,0-1 0 0 0,0 0 0 0 0,1 0 0 0 0,-1 0 0 0 0,1 0 1 0 0,7 3-1 0 0,8 5-147 0 0,32 13-1 0 0,-32-16 26 0 0,25 15-1 0 0,-40-21 139 0 0,-1 0-1 0 0,0 0 1 0 0,0 1 0 0 0,-1-1 0 0 0,1 1-1 0 0,-1 0 1 0 0,0 1 0 0 0,5 8 0 0 0,-7-11 23 0 0,0 1 0 0 0,0 0 0 0 0,0 0 0 0 0,-1 0 1 0 0,1 0-1 0 0,-1 0 0 0 0,0 0 0 0 0,0 1 0 0 0,-1-1 1 0 0,1 0-1 0 0,-1 0 0 0 0,0 1 0 0 0,0 7 0 0 0,-1-10 18 0 0,1-1-1 0 0,-1 1 1 0 0,0 0-1 0 0,0 0 1 0 0,0 0-1 0 0,0 0 0 0 0,0-1 1 0 0,0 1-1 0 0,0 0 1 0 0,0-1-1 0 0,-1 1 1 0 0,1-1-1 0 0,0 1 1 0 0,-1-1-1 0 0,0 0 1 0 0,1 1-1 0 0,-1-1 1 0 0,0 0-1 0 0,1 0 0 0 0,-1 0 1 0 0,0-1-1 0 0,0 1 1 0 0,0 0-1 0 0,0-1 1 0 0,0 1-1 0 0,0-1 1 0 0,0 0-1 0 0,-3 1 1 0 0,-5 0 104 0 0,-1-1 1 0 0,0 0-1 0 0,-20-3 1 0 0,29 3-122 0 0,-19-2 63 0 0,0-2 1 0 0,1 0-1 0 0,-34-13 1 0 0,45 14-155 0 0,1-1 0 0 0,-1 0 0 0 0,1 0 1 0 0,0 0-1 0 0,0-1 0 0 0,1-1 0 0 0,-1 1 1 0 0,1-1-1 0 0,1-1 0 0 0,-12-12 0 0 0,16 17-20 0 0,1 0 0 0 0,0 1 0 0 0,-1-1 0 0 0,1 0-1 0 0,0 0 1 0 0,1 0 0 0 0,-1 0 0 0 0,0 0 0 0 0,0 0-1 0 0,1 0 1 0 0,-1 0 0 0 0,1 0 0 0 0,0 0-1 0 0,-1 0 1 0 0,1 0 0 0 0,0 0 0 0 0,0 0 0 0 0,1-1-1 0 0,-1 1 1 0 0,0 0 0 0 0,1 0 0 0 0,-1 0 0 0 0,1 0-1 0 0,1-4 1 0 0,0 2-594 0 0,1 1 0 0 0,0-1 0 0 0,0 1 0 0 0,0-1 0 0 0,0 1 0 0 0,0 0 0 0 0,0 0 0 0 0,1 0 0 0 0,0 1 0 0 0,-1-1 0 0 0,6-2 0 0 0,16-8-4907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460 1 8 0 0,'-1'0'102'0'0,"1"0"0"0"0,-1 0 1 0 0,0 0-1 0 0,1 0 0 0 0,-1 0 0 0 0,1 0 0 0 0,-1 0 1 0 0,0 0-1 0 0,1 0 0 0 0,-1 0 0 0 0,1 0 1 0 0,-1 0-1 0 0,1 1 0 0 0,-1-1 0 0 0,1 0 0 0 0,-1 0 1 0 0,0 1-1 0 0,0-1 0 0 0,3 7 3965 0 0,-2-6-3888 0 0,0-1 1 0 0,1 1-1 0 0,-1-1 0 0 0,0 1 1 0 0,0 0-1 0 0,1-1 1 0 0,-1 1-1 0 0,0-1 1 0 0,0 1-1 0 0,0 0 1 0 0,0-1-1 0 0,0 1 1 0 0,0-1-1 0 0,0 1 0 0 0,0 0 1 0 0,0-1-1 0 0,0 1 1 0 0,0-1-1 0 0,0 1 1 0 0,0 0-1 0 0,-1-1 1 0 0,1 1-1 0 0,0 0 1 0 0,-3 1 141 0 0,1-1 0 0 0,0 1 0 0 0,0 0 0 0 0,-1-1 1 0 0,1 0-1 0 0,-1 0 0 0 0,1 0 0 0 0,-1 0 1 0 0,0 0-1 0 0,-2 1 0 0 0,-7 2 157 0 0,-83 41 1255 0 0,-137 88 0 0 0,219-125-1538 0 0,-27 18 339 0 0,37-24-531 0 0,1 0 1 0 0,-1 0-1 0 0,1 1 1 0 0,-1-1-1 0 0,1 0 0 0 0,0 1 1 0 0,0 0-1 0 0,0-1 0 0 0,1 1 1 0 0,-1 0-1 0 0,-1 4 1 0 0,2-6-11 0 0,1-1 0 0 0,0 1 0 0 0,0-1 0 0 0,0 1-1 0 0,0-1 1 0 0,0 1 0 0 0,0-1 0 0 0,0 1 0 0 0,0-1 0 0 0,0 1 0 0 0,0-1 0 0 0,0 1 0 0 0,0-1 0 0 0,0 0 0 0 0,0 1 0 0 0,0-1 0 0 0,0 1 0 0 0,1-1 0 0 0,-1 1 0 0 0,0-1 0 0 0,0 1 0 0 0,0-1 0 0 0,1 0 0 0 0,-1 1 0 0 0,0-1 0 0 0,1 0 0 0 0,0 1 0 0 0,0 0-23 0 0,0-1 0 0 0,0 1 0 0 0,0-1 1 0 0,0 1-1 0 0,0-1 0 0 0,0 1 0 0 0,0-1 0 0 0,0 0 1 0 0,0 0-1 0 0,0 0 0 0 0,2 0 0 0 0,2 0-182 0 0,-1 0 1 0 0,1 0-1 0 0,0-1 1 0 0,-1 0-1 0 0,6-1 0 0 0,40-19-6309 0 0,-29 11 4346 0 0</inkml:trace>
</inkml:ink>
</file>

<file path=ppt/ink/ink7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46:56.9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0 4977 0 0,'1'0'1139'0'0,"1"0"0"0"0,-1 1 0 0 0,1-1 0 0 0,-1 0 0 0 0,1 0 0 0 0,-1 0 0 0 0,0 1 0 0 0,1-1 0 0 0,-1 1 0 0 0,0-1 0 0 0,1 1 0 0 0,-1 0 0 0 0,0-1 0 0 0,2 3 0 0 0,-2-2-590 0 0,0 0 0 0 0,0 0 0 0 0,0 0 0 0 0,0 0-1 0 0,0 0 1 0 0,0 1 0 0 0,0-1 0 0 0,-1 0 0 0 0,1 1 0 0 0,-1-1-1 0 0,1 1 1 0 0,0 1 0 0 0,0 4-771 0 0,-1 1-1 0 0,1 0 1 0 0,-1-1 0 0 0,-2 15-1 0 0,1 13 52 0 0,3-24-2133 0 0,2-5-4050 0 0</inkml:trace>
</inkml:ink>
</file>

<file path=ppt/ink/ink7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3:21.8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55 108 512 0 0,'0'-4'289'0'0,"0"1"0"0"0,0-1 0 0 0,-1 0 1 0 0,1 1-1 0 0,-1-1 0 0 0,0 0 0 0 0,0 1 0 0 0,-3-7 0 0 0,2 7 491 0 0,0-1-1 0 0,0 1 1 0 0,-1 0 0 0 0,1 0-1 0 0,-1 0 1 0 0,0 0 0 0 0,0 1-1 0 0,0-1 1 0 0,0 1 0 0 0,0 0-1 0 0,0 0 1 0 0,-7-3 0 0 0,10 5-725 0 0,0-1 1 0 0,0 1-1 0 0,0 0 1 0 0,0 0 0 0 0,0 0-1 0 0,0 0 1 0 0,0 0-1 0 0,0 0 1 0 0,-1 0 0 0 0,1 0-1 0 0,0 0 1 0 0,0 0-1 0 0,0 0 1 0 0,0 0 0 0 0,0 0-1 0 0,0 0 1 0 0,-1 0 0 0 0,1 0-1 0 0,0 0 1 0 0,0 0-1 0 0,0 0 1 0 0,0 0 0 0 0,0 0-1 0 0,0 0 1 0 0,0 0-1 0 0,0 0 1 0 0,-1 1 0 0 0,1-1-1 0 0,0 0 1 0 0,0 0 0 0 0,0 0-1 0 0,0 0 1 0 0,0 0-1 0 0,0 0 1 0 0,0 0 0 0 0,0 0-1 0 0,0 0 1 0 0,0 0-1 0 0,-1 1 1 0 0,1-1 0 0 0,0 0-1 0 0,0 0 1 0 0,0 0-1 0 0,0 0 1 0 0,0 0 0 0 0,0 0-1 0 0,0 1 1 0 0,0 8 1134 0 0,4 13-477 0 0,-4-20-532 0 0,7 24 470 0 0,15 34 0 0 0,-12-34-188 0 0,9 37 0 0 0,-18-60-402 0 0,0 3 31 0 0,1-1 1 0 0,-1 1 0 0 0,0 0-1 0 0,-1 0 1 0 0,0 0-1 0 0,1-1 1 0 0,-2 9-1 0 0,1-13-84 0 0,-1-1 0 0 0,1 1 0 0 0,0-1 0 0 0,0 1 0 0 0,0-1 0 0 0,0 1 0 0 0,0-1 0 0 0,-1 1 0 0 0,1-1 0 0 0,0 0 0 0 0,0 1 0 0 0,-1-1 0 0 0,1 1-1 0 0,0-1 1 0 0,-1 0 0 0 0,1 1 0 0 0,0-1 0 0 0,-1 0 0 0 0,1 1 0 0 0,-1-1 0 0 0,1 0 0 0 0,0 0 0 0 0,-1 0 0 0 0,1 1 0 0 0,-1-1 0 0 0,1 0-1 0 0,-1 0 1 0 0,1 0 0 0 0,-1 0 0 0 0,1 0 0 0 0,-1 0 0 0 0,1 1 0 0 0,-1-1 0 0 0,1 0 0 0 0,-1-1 0 0 0,1 1 0 0 0,-1 0 0 0 0,1 0 0 0 0,-1 0 0 0 0,1 0-1 0 0,-1 0 1 0 0,1 0 0 0 0,0-1 0 0 0,-1 1 0 0 0,1 0 0 0 0,-1 0 0 0 0,1-1 0 0 0,-1 1 0 0 0,1 0 0 0 0,0 0 0 0 0,-1-1 0 0 0,1 1 0 0 0,0-1-1 0 0,-1 1 1 0 0,1 0 0 0 0,0-1 0 0 0,0 1 0 0 0,-1-1 0 0 0,1 1 0 0 0,0 0 0 0 0,0-1 0 0 0,0 1 0 0 0,-1-1 0 0 0,1 1 0 0 0,0-1 0 0 0,0 1 0 0 0,0-1-1 0 0,0 1 1 0 0,0-2 0 0 0,0-5-6 0 0,0 1 0 0 0,1-1 1 0 0,-1 0-1 0 0,1 0 0 0 0,1 0 0 0 0,-1 0 0 0 0,1 1 0 0 0,1-1 0 0 0,4-10 0 0 0,3-10 7 0 0,-4 12-7 0 0,0 0-1 0 0,15-24 1 0 0,0 0-30 0 0,-18 32 28 0 0,0 1 0 0 0,0 0 0 0 0,1 1 0 0 0,0-1 0 0 0,1 1 0 0 0,-1-1 0 0 0,1 1 0 0 0,0 1 0 0 0,0-1 0 0 0,0 1 0 0 0,12-8 0 0 0,-14 10-6 0 0,1 1 0 0 0,-1-1 1 0 0,0 1-1 0 0,1 0 1 0 0,-1 0-1 0 0,1 0 1 0 0,-1 0-1 0 0,1 0 1 0 0,-1 1-1 0 0,1 0 1 0 0,0 0-1 0 0,-1 0 1 0 0,1 0-1 0 0,0 0 1 0 0,-1 1-1 0 0,1-1 0 0 0,-1 1 1 0 0,1 0-1 0 0,-1 0 1 0 0,1 0-1 0 0,-1 1 1 0 0,0-1-1 0 0,0 1 1 0 0,5 3-1 0 0,-1 0 11 0 0,-1 0-1 0 0,1 1 1 0 0,-1 0 0 0 0,0 1-1 0 0,0-1 1 0 0,-1 1-1 0 0,8 12 1 0 0,26 57-4 0 0,-36-71 1 0 0,15 41 32 0 0,-13-34-37 0 0,-1 0 0 0 0,1 0 0 0 0,1 0-1 0 0,0-1 1 0 0,1 0 0 0 0,11 15 0 0 0,-17-25-31 0 0,1 1 0 0 0,-1-1-1 0 0,1 0 1 0 0,-1 1 0 0 0,1-1-1 0 0,0 0 1 0 0,-1 0 0 0 0,1 0-1 0 0,0 0 1 0 0,0 0 0 0 0,0-1-1 0 0,0 1 1 0 0,0-1 0 0 0,0 1-1 0 0,0-1 1 0 0,0 0 0 0 0,0 1 0 0 0,0-1-1 0 0,0 0 1 0 0,4-1 0 0 0,-2 0-530 0 0,0 1 0 0 0,0-1 1 0 0,0-1-1 0 0,0 1 0 0 0,0-1 1 0 0,0 1-1 0 0,-1-1 0 0 0,1 0 1 0 0,3-3-1 0 0,5-4-1175 0 0</inkml:trace>
</inkml:ink>
</file>

<file path=ppt/ink/ink7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3.5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53 512 0 0,'4'-4'51'0'0,"0"-1"0"0"0,0 0 0 0 0,1 1 0 0 0,0 0 0 0 0,-1 0 0 0 0,2 0 0 0 0,-1 1 0 0 0,0 0 0 0 0,1 0 0 0 0,-1 0 0 0 0,1 1 0 0 0,0 0 0 0 0,9-3 0 0 0,0 3 429 0 0,-14 2-404 0 0,-1 1-1 0 0,1-1 0 0 0,-1 0 0 0 0,1 0 1 0 0,-1 0-1 0 0,1 0 0 0 0,-1 1 1 0 0,1-1-1 0 0,-1 0 0 0 0,1 0 0 0 0,-1 1 1 0 0,0-1-1 0 0,1 0 0 0 0,-1 1 0 0 0,1-1 1 0 0,-1 1-1 0 0,0-1 0 0 0,1 0 1 0 0,-1 1-1 0 0,0-1 0 0 0,0 1 0 0 0,1-1 1 0 0,-1 1-1 0 0,0-1 0 0 0,1 1 0 0 0,1 9 1948 0 0,0 1-1 0 0,2 14 1 0 0,-3-14-1495 0 0,1 0 0 0 0,5 17-1 0 0,-4-12-205 0 0,1 0-1 0 0,-2 0 0 0 0,0 1 0 0 0,-1-1 0 0 0,-1 1 0 0 0,-2 22 0 0 0,0-15-5 0 0,2 0 0 0 0,3 27 0 0 0,0-32-183 0 0,1-1 0 0 0,1 1 0 0 0,0-1 0 0 0,1 0 0 0 0,1-1 0 0 0,1 1 0 0 0,18 28 0 0 0,-13-26-29 0 0,2 0 0 0 0,0-1 1 0 0,1-1-1 0 0,1 0 0 0 0,30 24 0 0 0,5-2 127 0 0,67 40 0 0 0,-75-52-211 0 0,51 27 123 0 0,-83-50-136 0 0,-1 0-1 0 0,1-1 1 0 0,0 0-1 0 0,1-1 1 0 0,-1 0 0 0 0,22 2-1 0 0,14-5-6 0 0,0-1-1 0 0,58-10 0 0 0,-40 4-7 0 0,81-14 10 0 0,8-1 28 0 0,7-1-35 0 0,-39 4-50 0 0,-67 10 9 0 0,102-31 0 0 0,50-33-108 0 0,-201 71 164 0 0,275-109-177 0 0,-216 80 218 0 0,-37 17-49 0 0,0 1 1 0 0,1 1 0 0 0,40-11-1 0 0,99-11 10 0 0,-140 28-38 0 0,1 1 1 0 0,49-1-1 0 0,62 7 7 0 0,-48 1 38 0 0,30 7-12 0 0,-48-2-22 0 0,162 28 194 0 0,-186-25-163 0 0,17 1 52 0 0,31 7-55 0 0,85 13 67 0 0,-115-22-3 0 0,103 28 1 0 0,-168-36-82 0 0,105 36-17 0 0,-93-30 39 0 0,0 0 0 0 0,0 1 1 0 0,-1 1-1 0 0,23 17 0 0 0,-28-17 9 0 0,-1-1 0 0 0,0 1 0 0 0,-1 1 0 0 0,0-1-1 0 0,0 2 1 0 0,-1-1 0 0 0,0 1 0 0 0,9 19 0 0 0,-13-20 47 0 0,-3-10-65 0 0,0 1-1 0 0,1-1 0 0 0,-1 0 1 0 0,0 0-1 0 0,0 1 0 0 0,0-1 0 0 0,0 0 1 0 0,0 0-1 0 0,0 1 0 0 0,0-1 1 0 0,0 0-1 0 0,0 1 0 0 0,0-1 1 0 0,0 0-1 0 0,0 0 0 0 0,0 1 1 0 0,0-1-1 0 0,0 0 0 0 0,0 0 1 0 0,0 1-1 0 0,0-1 0 0 0,0 0 1 0 0,0 1-1 0 0,0-1 0 0 0,0 0 1 0 0,-1 0-1 0 0,1 1 0 0 0,0-1 1 0 0,0 0-1 0 0,0 0 0 0 0,0 0 0 0 0,-1 1 1 0 0,1-1-1 0 0,0 0 0 0 0,0 0 1 0 0,-1 0-1 0 0,1 1 0 0 0,-1-2-4 0 0,1 1 0 0 0,0 0 0 0 0,-1-1 0 0 0,1 1 0 0 0,0 0 0 0 0,0-1 0 0 0,-1 1 0 0 0,1 0 0 0 0,0-1 0 0 0,0 1-1 0 0,0-1 1 0 0,-1 1 0 0 0,1-1 0 0 0,0 1 0 0 0,0-1 0 0 0,0 1 0 0 0,0-1 0 0 0,0 1 0 0 0,0 0 0 0 0,0-1 0 0 0,0 1 0 0 0,0-1-1 0 0,0 1 1 0 0,0-1 0 0 0,0 1 0 0 0,0-1 0 0 0,0 1 0 0 0,1-1 0 0 0,-1 1 0 0 0,0 0 0 0 0,0-1 0 0 0,5-16-11 0 0,-3 13-1 0 0,1 0 0 0 0,-1 0-1 0 0,0 0 1 0 0,1 1 0 0 0,0-1 0 0 0,0 1 0 0 0,0 0-1 0 0,0 0 1 0 0,1 0 0 0 0,4-3 0 0 0,-4 3-2 0 0,33-24-85 0 0,73-39-1 0 0,-81 50 57 0 0,1 1 0 0 0,1 2-1 0 0,63-20 1 0 0,-53 23-6 0 0,-4-1 40 0 0,-1 2-1 0 0,2 2 1 0 0,-1 1-1 0 0,44-1 1 0 0,123-1-26 0 0,-58 11-29 0 0,40 0-56 0 0,16 6 116 0 0,-131-3-53 0 0,-56-5 57 0 0,210 18 48 0 0,-157-10-53 0 0,86 23 1 0 0,-13 0 17 0 0,7 3 44 0 0,-30-7-63 0 0,66 20-17 0 0,-129-33 37 0 0,60 10 0 0 0,24 5 55 0 0,171 37-63 0 0,-269-59-10 0 0,135 13-15 0 0,-62-9-1 0 0,312 14 104 0 0,-310-27-74 0 0,0-6 0 0 0,-1-4 0 0 0,0-6 0 0 0,-1-4 0 0 0,-1-6-1 0 0,112-41 1 0 0,-181 51 37 0 0,-1-2-1 0 0,74-44 0 0 0,-105 56-64 0 0,8-5 24 0 0,29-23 0 0 0,-43 30-15 0 0,0-1 0 0 0,0 0 0 0 0,0 0 0 0 0,-1 0 0 0 0,0 0 0 0 0,-1-1 0 0 0,1 0 0 0 0,3-10 0 0 0,17-41-448 0 0,-3-2-1 0 0,23-98 0 0 0,-40 135-179 0 0,8-36-2986 0 0,-12 51 2179 0 0,0-1 1 0 0,0 0-1 0 0,-1 1 1 0 0,-1-16 0 0 0,0 20 140 0 0</inkml:trace>
</inkml:ink>
</file>

<file path=ppt/ink/ink7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5.2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35 512 0 0,'-1'-1'61'0'0,"1"0"0"0"0,-1 0 0 0 0,0 1 0 0 0,0-1 0 0 0,0 0 0 0 0,-1 0 0 0 0,1 1 0 0 0,0-1 0 0 0,0 1 0 0 0,0-1 0 0 0,0 1 0 0 0,-1-1 0 0 0,1 1 0 0 0,0 0 0 0 0,0 0 0 0 0,-1 0 0 0 0,1-1 0 0 0,0 1 0 0 0,0 0 0 0 0,-1 1 0 0 0,1-1 0 0 0,0 0 0 0 0,0 0 0 0 0,-1 0 0 0 0,1 1 0 0 0,0-1 0 0 0,0 1 0 0 0,0-1 0 0 0,-1 1 0 0 0,1-1 0 0 0,-1 2 0 0 0,0-1 291 0 0,-1 1 1 0 0,1 0-1 0 0,0 0 0 0 0,-1 0 0 0 0,1 0 0 0 0,0 1 1 0 0,0-1-1 0 0,1 0 0 0 0,-1 1 0 0 0,0-1 1 0 0,-1 6-1 0 0,0 0 218 0 0,1 0 1 0 0,0 0-1 0 0,1 0 1 0 0,0 0-1 0 0,0 0 0 0 0,0 0 1 0 0,1 0-1 0 0,1 0 1 0 0,2 17-1 0 0,-1-11-518 0 0,1-1 0 0 0,1 1 0 0 0,1 0 0 0 0,10 23 0 0 0,-13-33-55 0 0,0 0 1 0 0,0 0 0 0 0,1-1 0 0 0,-1 1-1 0 0,1-1 1 0 0,-1 0 0 0 0,1 0 0 0 0,0 0-1 0 0,0 0 1 0 0,1 0 0 0 0,-1-1 0 0 0,1 1-1 0 0,-1-1 1 0 0,1 0 0 0 0,0 0 0 0 0,0 0 0 0 0,0-1-1 0 0,0 1 1 0 0,4 0 0 0 0,-4-1-51 0 0,0-1 1 0 0,0 0 0 0 0,0 1-1 0 0,0-2 1 0 0,0 1 0 0 0,-1 0-1 0 0,1-1 1 0 0,0 0 0 0 0,0 0-1 0 0,0 0 1 0 0,-1 0 0 0 0,1 0-1 0 0,0-1 1 0 0,-1 0 0 0 0,0 0-1 0 0,1 0 1 0 0,-1 0 0 0 0,0 0-1 0 0,0-1 1 0 0,5-5-1 0 0,-4 4 1 0 0,-1 0 0 0 0,0 0 0 0 0,0 0 0 0 0,0-1 0 0 0,0 0 0 0 0,-1 1 0 0 0,0-1 0 0 0,0 0-1 0 0,0 0 1 0 0,0 0 0 0 0,-1 0 0 0 0,0-1 0 0 0,0 1 0 0 0,0 0 0 0 0,-1-11 0 0 0,0 6 89 0 0,-1 1 0 0 0,0-1 0 0 0,0 0 0 0 0,-1 0 0 0 0,-1 1 0 0 0,0-1 0 0 0,-7-16 0 0 0,10 25-26 0 0,0 0 0 0 0,0 0 0 0 0,-1 0 0 0 0,1 1 0 0 0,0-1 0 0 0,-1 0 0 0 0,1 0 1 0 0,-1 0-1 0 0,1 0 0 0 0,-1 1 0 0 0,0-1 0 0 0,1 0 0 0 0,-1 0 0 0 0,0 1 0 0 0,1-1 0 0 0,-1 1 0 0 0,0-1 0 0 0,0 0 0 0 0,0 1 0 0 0,0-1 0 0 0,1 1 0 0 0,-1 0 0 0 0,0-1 1 0 0,0 1-1 0 0,0 0 0 0 0,0 0 0 0 0,0-1 0 0 0,0 1 0 0 0,0 0 0 0 0,0 0 0 0 0,0 0 0 0 0,0 0 0 0 0,0 0 0 0 0,0 0 0 0 0,0 1 0 0 0,0-1 0 0 0,0 0 0 0 0,0 0 0 0 0,0 1 1 0 0,1-1-1 0 0,-1 0 0 0 0,0 1 0 0 0,0-1 0 0 0,0 1 0 0 0,0-1 0 0 0,1 1 0 0 0,-1 0 0 0 0,0-1 0 0 0,0 1 0 0 0,1 0 0 0 0,-2 1 0 0 0,0 0 16 0 0,-1 1 0 0 0,1 0 0 0 0,-1 0-1 0 0,1 0 1 0 0,0 0 0 0 0,0 1-1 0 0,0-1 1 0 0,1 0 0 0 0,-1 1 0 0 0,1-1-1 0 0,0 1 1 0 0,-1 6 0 0 0,2-7-11 0 0,0 0-1 0 0,0 1 1 0 0,0-1-1 0 0,0 0 1 0 0,1 0 0 0 0,0 1-1 0 0,-1-1 1 0 0,1 0 0 0 0,1 0-1 0 0,-1 0 1 0 0,0 0-1 0 0,4 5 1 0 0,-2-3-7 0 0,0-1-1 0 0,1 1 1 0 0,0 0-1 0 0,0-1 1 0 0,1 0-1 0 0,7 6 1 0 0,-2-3-18 0 0,1-1-1 0 0,0 1 1 0 0,1-2 0 0 0,-1 0 0 0 0,1 0 0 0 0,13 3 0 0 0,-16-6 4 0 0,-1 0 1 0 0,0-1 0 0 0,0 0-1 0 0,1 0 1 0 0,-1-1 0 0 0,0 0-1 0 0,1-1 1 0 0,9-1 0 0 0,-1-2-39 0 0,0 0 0 0 0,30-13 0 0 0,-44 16 36 0 0,8-4 1 0 0,0 1 1 0 0,13-9 0 0 0,-20 11 2 0 0,-1-1 1 0 0,1 1 0 0 0,-1-1 0 0 0,0 0-1 0 0,0 0 1 0 0,0 0 0 0 0,0-1 0 0 0,-1 1-1 0 0,5-7 1 0 0,-5 6 36 0 0,0 0 1 0 0,0-1-1 0 0,0 1 0 0 0,0 0 1 0 0,0-1-1 0 0,-1 0 0 0 0,0 1 0 0 0,0-1 1 0 0,0 0-1 0 0,-1 1 0 0 0,1-1 0 0 0,-1 0 1 0 0,0 0-1 0 0,-1 1 0 0 0,1-1 1 0 0,-1 0-1 0 0,0 1 0 0 0,0-1 0 0 0,0 0 1 0 0,-1 1-1 0 0,0-1 0 0 0,0 1 0 0 0,0 0 1 0 0,0 0-1 0 0,0 0 0 0 0,-1 0 1 0 0,0 0-1 0 0,0 0 0 0 0,0 0 0 0 0,0 1 1 0 0,-1 0-1 0 0,-4-4 0 0 0,0 1-31 0 0,0 1 1 0 0,0 1-1 0 0,0-1 0 0 0,-1 1 0 0 0,1 1 1 0 0,-18-5-1 0 0,26 7-20 0 0,-1 1 1 0 0,1 0-1 0 0,-1 0 1 0 0,1 0-1 0 0,0 0 1 0 0,-1 0-1 0 0,1 0 1 0 0,-1 0-1 0 0,1 0 1 0 0,0 0 0 0 0,-1 0-1 0 0,1 0 1 0 0,-1 0-1 0 0,1 0 1 0 0,0 0-1 0 0,-1 0 1 0 0,1 0-1 0 0,0 0 1 0 0,-1 0-1 0 0,1 1 1 0 0,-1-1-1 0 0,1 0 1 0 0,0 0-1 0 0,-1 0 1 0 0,1 1-1 0 0,0-1 1 0 0,-1 0-1 0 0,1 0 1 0 0,0 1-1 0 0,0-1 1 0 0,-1 0-1 0 0,1 1 1 0 0,0-1 0 0 0,0 0-1 0 0,0 1 1 0 0,-1-1-1 0 0,1 0 1 0 0,0 1-1 0 0,0-1 1 0 0,0 1-1 0 0,0-1 1 0 0,0 0-1 0 0,0 1 1 0 0,0-1-1 0 0,0 1 1 0 0,0 0-125 0 0,0 0 1 0 0,0-1 0 0 0,0 1-1 0 0,0 0 1 0 0,0 0 0 0 0,1 0-1 0 0,-1-1 1 0 0,0 1 0 0 0,0 0-1 0 0,1-1 1 0 0,-1 1 0 0 0,1 0 0 0 0,-1-1-1 0 0,0 1 1 0 0,1 0 0 0 0,0-1-1 0 0,-1 1 1 0 0,1-1 0 0 0,-1 1-1 0 0,1-1 1 0 0,0 1 0 0 0,-1-1-1 0 0,1 1 1 0 0,0-1 0 0 0,6 3-1660 0 0</inkml:trace>
</inkml:ink>
</file>

<file path=ppt/ink/ink7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7.0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58 357 496 0 0,'-2'10'2279'0'0,"2"-10"-2253"0"0,0 1-1 0 0,-1-1 1 0 0,1 1-1 0 0,0-1 1 0 0,0 1-1 0 0,0-1 1 0 0,0 1 0 0 0,0 0-1 0 0,0-1 1 0 0,0 1-1 0 0,0-1 1 0 0,0 1-1 0 0,0 0 1 0 0,0-1-1 0 0,1 1 1 0 0,-1-1-1 0 0,0 1 1 0 0,0-1 0 0 0,1 1-1 0 0,-1-1 1 0 0,0 1-1 0 0,0-1 1 0 0,1 1-1 0 0,-1-1 1 0 0,1 1-1 0 0,4 6 99 0 0,0 0-1 0 0,1-1 1 0 0,0 0-1 0 0,0 0 0 0 0,0-1 1 0 0,0 1-1 0 0,9 4 0 0 0,-4-4-115 0 0,0 0 0 0 0,0-1 0 0 0,1 0-1 0 0,14 3 1 0 0,-10-4 116 0 0,1 0 0 0 0,0-2-1 0 0,0 0 1 0 0,1-1 0 0 0,-1-1 0 0 0,0 0 0 0 0,0-2-1 0 0,0 1 1 0 0,1-2 0 0 0,-2-1 0 0 0,30-9 0 0 0,-41 12-119 0 0,-1-1 1 0 0,0 0 0 0 0,1 0 0 0 0,-1 0 0 0 0,0-1-1 0 0,0 1 1 0 0,-1-1 0 0 0,1 0 0 0 0,0 0 0 0 0,-1 0-1 0 0,0-1 1 0 0,5-4 0 0 0,-7 5-3 0 0,1 1 1 0 0,-1 0-1 0 0,0-1 1 0 0,0 1-1 0 0,0-1 1 0 0,0 1-1 0 0,0-1 1 0 0,0 0-1 0 0,-1 1 0 0 0,1-1 1 0 0,-1 0-1 0 0,0 0 1 0 0,1 1-1 0 0,-2-1 1 0 0,1 0-1 0 0,0 0 1 0 0,0 1-1 0 0,-1-1 1 0 0,1 0-1 0 0,-1 1 0 0 0,0-1 1 0 0,-1-3-1 0 0,-8-14 402 0 0,-1 0 0 0 0,-1 0 0 0 0,-1 1 0 0 0,0 1 0 0 0,-1 0-1 0 0,-1 1 1 0 0,-1 1 0 0 0,0 0 0 0 0,-2 1 0 0 0,1 1 0 0 0,-2 0-1 0 0,0 1 1 0 0,-23-11 0 0 0,38 22-355 0 0,-1 0-1 0 0,1 0 1 0 0,0 0-1 0 0,-1 1 1 0 0,1 0-1 0 0,-1 0 1 0 0,0 0-1 0 0,1 0 1 0 0,-1 1 0 0 0,0 0-1 0 0,1 0 1 0 0,-1 0-1 0 0,-5 1 1 0 0,4 0-17 0 0,0 1-1 0 0,0 0 1 0 0,0 0 0 0 0,0 0 0 0 0,0 1 0 0 0,0 0-1 0 0,1 0 1 0 0,-10 6 0 0 0,4 1 129 0 0,0-1 0 0 0,0 2 0 0 0,1-1 1 0 0,1 1-1 0 0,0 1 0 0 0,0 0 0 0 0,-11 22 0 0 0,16-26-55 0 0,0 0 0 0 0,1 1 0 0 0,0-1-1 0 0,1 1 1 0 0,0 0 0 0 0,0 0 0 0 0,1 0 0 0 0,0 0 0 0 0,0 0 0 0 0,1 0 0 0 0,0 0-1 0 0,3 12 1 0 0,-1-7-15 0 0,1 0-1 0 0,0 0 1 0 0,1-1-1 0 0,1 0 0 0 0,0 1 1 0 0,0-1-1 0 0,10 14 0 0 0,15 20-3 0 0,41 48 0 0 0,-17-36-43 0 0,-25-28 35 0 0,-25-27-70 0 0,0 0 1 0 0,0-1-1 0 0,8 7 1 0 0,-10-9-7 0 0,-1 0 1 0 0,1 0 0 0 0,-1-1-1 0 0,1 1 1 0 0,-1 0-1 0 0,1-1 1 0 0,-1 1-1 0 0,1-1 1 0 0,-1 1 0 0 0,1-1-1 0 0,0 0 1 0 0,-1 0-1 0 0,1 1 1 0 0,0-1-1 0 0,-1 0 1 0 0,4-1 0 0 0,-4 0-10 0 0,-1 1 1 0 0,1-1 0 0 0,0 1 0 0 0,-1-1 0 0 0,1 0 0 0 0,-1 1-1 0 0,1-1 1 0 0,-1 0 0 0 0,1 0 0 0 0,-1 1 0 0 0,1-1 0 0 0,-1 0-1 0 0,0 0 1 0 0,0 0 0 0 0,1 1 0 0 0,-1-1 0 0 0,0 0-1 0 0,0-2 1 0 0,3-18-139 0 0,-3 20 130 0 0,1-34-40 0 0,0 19 22 0 0,0-1-1 0 0,3-21 0 0 0,-3 34 32 0 0,0 0-1 0 0,0-1 1 0 0,1 1-1 0 0,-1 0 1 0 0,1 0 0 0 0,0 0-1 0 0,0 1 1 0 0,0-1-1 0 0,1 0 1 0 0,-1 1-1 0 0,1-1 1 0 0,0 1 0 0 0,5-5-1 0 0,-6 6 1 0 0,0 1 0 0 0,0 0 0 0 0,0 0-1 0 0,0 0 1 0 0,0 0 0 0 0,0 1 0 0 0,0-1 0 0 0,1 0 0 0 0,-1 1 0 0 0,0 0-1 0 0,0-1 1 0 0,0 1 0 0 0,1 0 0 0 0,-1 0 0 0 0,0 0 0 0 0,1 1-1 0 0,-1-1 1 0 0,0 0 0 0 0,0 1 0 0 0,0 0 0 0 0,1-1 0 0 0,2 3-1 0 0,2 0 14 0 0,0 0 0 0 0,0 1 0 0 0,0 0 0 0 0,-1 0 0 0 0,8 7-1 0 0,-1 2 5 0 0,0 0-1 0 0,0 1 1 0 0,-1 1-1 0 0,14 23 1 0 0,-17-23 3 0 0,1-1 0 0 0,1-1 1 0 0,-1 0-1 0 0,2 0 0 0 0,20 17 1 0 0,-29-28-26 0 0,0 0 0 0 0,0 0 0 0 0,0 0 0 0 0,0 0 0 0 0,1 0 1 0 0,-1-1-1 0 0,1 0 0 0 0,-1 0 0 0 0,1 0 0 0 0,-1 0 1 0 0,1 0-1 0 0,0-1 0 0 0,-1 1 0 0 0,1-1 0 0 0,0 0 0 0 0,-1 0 1 0 0,1-1-1 0 0,0 1 0 0 0,-1-1 0 0 0,1 0 0 0 0,0 0 1 0 0,-1 0-1 0 0,1 0 0 0 0,-1 0 0 0 0,0-1 0 0 0,1 0 0 0 0,3-2 1 0 0,-1 0-54 0 0,-1 0 0 0 0,0-1 1 0 0,1 1-1 0 0,-2-1 1 0 0,1 0-1 0 0,-1-1 0 0 0,1 1 1 0 0,-2-1-1 0 0,1 1 1 0 0,0-1-1 0 0,-1 0 0 0 0,0-1 1 0 0,-1 1-1 0 0,3-7 1 0 0,0-7-29 0 0,3-36 0 0 0,-2 13 288 0 0,-12 59 169 0 0,2-8-343 0 0,0 0-1 0 0,1 0 0 0 0,0 0 0 0 0,0 1 0 0 0,-2 11 0 0 0,5-13-11 0 0,0-1 0 0 0,0 1 0 0 0,0-1 0 0 0,1 1 0 0 0,0-1 0 0 0,0 1 0 0 0,0-1 0 0 0,4 9 0 0 0,-4-12-7 0 0,0-1 0 0 0,1 1 1 0 0,-1 0-1 0 0,1-1 0 0 0,0 1 0 0 0,0-1 0 0 0,0 0 0 0 0,0 0 0 0 0,0 0 0 0 0,0 0 1 0 0,0 0-1 0 0,1 0 0 0 0,-1 0 0 0 0,1-1 0 0 0,0 1 0 0 0,-1-1 0 0 0,1 0 0 0 0,0 0 1 0 0,0 0-1 0 0,5 1 0 0 0,0 0-19 0 0,0-1 0 0 0,1 0 0 0 0,-1 0 0 0 0,0-1 0 0 0,1 0 0 0 0,-1 0 0 0 0,0-1 0 0 0,1-1 0 0 0,-1 1 0 0 0,0-1 0 0 0,0 0 0 0 0,0-1 0 0 0,0 0 0 0 0,0 0 1 0 0,-1-1-1 0 0,1 0 0 0 0,-1 0 0 0 0,0-1 0 0 0,0 0 0 0 0,-1 0 0 0 0,1 0 0 0 0,-1-1 0 0 0,0 0 0 0 0,-1 0 0 0 0,1-1 0 0 0,-1 0 0 0 0,7-13 0 0 0,-4 6-50 0 0,-2-2 0 0 0,7-18 1 0 0,-11 26 37 0 0,0 1 1 0 0,0-2 0 0 0,0 1 0 0 0,-1 0-1 0 0,-1 0 1 0 0,1-11 0 0 0,-2 17 21 0 0,1 1 1 0 0,0-1-1 0 0,0 0 1 0 0,-1 1-1 0 0,1-1 0 0 0,-1 1 1 0 0,1-1-1 0 0,-1 1 0 0 0,0-1 1 0 0,0 1-1 0 0,0 0 1 0 0,0-1-1 0 0,0 1 0 0 0,0 0 1 0 0,0 0-1 0 0,0-1 0 0 0,0 1 1 0 0,-2-1-1 0 0,0 0 5 0 0,0 0-1 0 0,0 1 1 0 0,0-1 0 0 0,0 1-1 0 0,-1-1 1 0 0,1 1-1 0 0,-1 0 1 0 0,-3 0 0 0 0,-4-1 8 0 0,0 1 1 0 0,0 0 0 0 0,-1 1 0 0 0,-14 2-1 0 0,-24 4-26 0 0,22-2 12 0 0,-35 1 1 0 0,59-5 80 0 0,0 0 1 0 0,-1 0-1 0 0,1 1 1 0 0,0 0 0 0 0,0-1-1 0 0,0 1 1 0 0,0 1-1 0 0,0-1 1 0 0,0 1 0 0 0,0-1-1 0 0,0 1 1 0 0,0 0-1 0 0,-3 3 1 0 0,4-3-29 0 0,1 1 0 0 0,-1-1 0 0 0,1 0 0 0 0,0 1 0 0 0,0-1 0 0 0,0 1 0 0 0,1 0-1 0 0,-1 0 1 0 0,0 0 0 0 0,1 0 0 0 0,0 0 0 0 0,0 0 0 0 0,0 0 0 0 0,0 0 0 0 0,0 0 0 0 0,0 0 0 0 0,1 1 0 0 0,0 3 0 0 0,0 0-40 0 0,0 0 0 0 0,0 0 1 0 0,1 0-1 0 0,1 0 0 0 0,-1-1 0 0 0,1 1 1 0 0,0 0-1 0 0,0 0 0 0 0,1-1 0 0 0,0 0 1 0 0,0 1-1 0 0,1-1 0 0 0,-1 0 1 0 0,1-1-1 0 0,1 1 0 0 0,-1-1 0 0 0,6 6 1 0 0,-4-5-2 0 0,0 0 0 0 0,1-1 0 0 0,0 0 0 0 0,0 0 0 0 0,0 0 0 0 0,1-1 0 0 0,-1 0 0 0 0,1 0 0 0 0,0-1 0 0 0,0 0 0 0 0,0 0 0 0 0,1-1 0 0 0,13 2 0 0 0,-14-4-28 0 0,0 0 1 0 0,0-1-1 0 0,0 0 1 0 0,0 0-1 0 0,0 0 1 0 0,0-1-1 0 0,0-1 1 0 0,0 1 0 0 0,-1-1-1 0 0,1 0 1 0 0,-1-1-1 0 0,0 0 1 0 0,0 0-1 0 0,7-6 1 0 0,-11 7 10 0 0,0 1-1 0 0,-1-1 1 0 0,1 1-1 0 0,-1-1 1 0 0,0 0 0 0 0,0 0-1 0 0,0 0 1 0 0,0 0 0 0 0,-1 0-1 0 0,1-1 1 0 0,-1 1-1 0 0,0 0 1 0 0,0-1 0 0 0,0 1-1 0 0,0-1 1 0 0,-1 1 0 0 0,1-1-1 0 0,-1 1 1 0 0,0-1-1 0 0,0 1 1 0 0,0-1 0 0 0,-1 0-1 0 0,0-4 1 0 0,-3-8-27 0 0,0 1 1 0 0,-1 0-1 0 0,0 1 0 0 0,-8-15 1 0 0,6 12 13 0 0,-30-61 96 0 0,37 78-74 0 0,0 0-1 0 0,0-1 0 0 0,-1 1 0 0 0,1 0 0 0 0,0-1 0 0 0,0 1 0 0 0,0 0 0 0 0,0-1 0 0 0,0 1 0 0 0,-1 0 0 0 0,1 0 0 0 0,0-1 0 0 0,0 1 0 0 0,0 0 0 0 0,-1-1 0 0 0,1 1 1 0 0,0 0-1 0 0,0 0 0 0 0,-1 0 0 0 0,1-1 0 0 0,0 1 0 0 0,-1 0 0 0 0,1 0 0 0 0,0 0 0 0 0,-1 0 0 0 0,1-1 0 0 0,0 1 0 0 0,-1 0 0 0 0,1 0 0 0 0,0 0 0 0 0,-1 0 0 0 0,1 0 0 0 0,0 0 1 0 0,-1 0-1 0 0,1 0 0 0 0,0 0 0 0 0,-1 0 0 0 0,1 0 0 0 0,0 0 0 0 0,-1 1 0 0 0,1-1 0 0 0,0 0 0 0 0,-1 0 0 0 0,1 0 0 0 0,0 0 0 0 0,-1 0 0 0 0,1 1 0 0 0,0-1 0 0 0,0 0 1 0 0,-1 0-1 0 0,1 0 0 0 0,0 1 0 0 0,0-1 0 0 0,-1 0 0 0 0,1 1 0 0 0,0-1 0 0 0,0 0 0 0 0,0 0 0 0 0,-1 1 0 0 0,1-1 0 0 0,0 0 0 0 0,0 1 0 0 0,0-1 0 0 0,0 0 0 0 0,0 1 0 0 0,-1 2 13 0 0,-1 0 0 0 0,1-1 0 0 0,1 1 0 0 0,-1 0 1 0 0,0 0-1 0 0,1 0 0 0 0,-1 3 0 0 0,1 4-13 0 0,1 0 1 0 0,0-1 0 0 0,1 1 0 0 0,0 0 0 0 0,0-1 0 0 0,1 1 0 0 0,0-1 0 0 0,1 0 0 0 0,0 0 0 0 0,9 15 0 0 0,-5-11 15 0 0,1-1 0 0 0,0-1 0 0 0,0 1 0 0 0,1-1 1 0 0,1-1-1 0 0,0 0 0 0 0,0-1 0 0 0,1 0 1 0 0,0 0-1 0 0,0-1 0 0 0,1-1 0 0 0,0 0 0 0 0,1-1 1 0 0,17 6-1 0 0,-26-10-63 0 0,-1-1-1 0 0,1 0 1 0 0,0 0 0 0 0,-1-1-1 0 0,1 1 1 0 0,0-1 0 0 0,0 0-1 0 0,-1-1 1 0 0,1 1 0 0 0,0-1-1 0 0,0 0 1 0 0,-1 0 0 0 0,1 0 0 0 0,-1-1-1 0 0,1 1 1 0 0,-1-1 0 0 0,1 0-1 0 0,-1-1 1 0 0,0 1 0 0 0,0-1-1 0 0,5-3 1 0 0,-4 1-242 0 0,0 1-1 0 0,0-1 1 0 0,-1 0-1 0 0,1 0 1 0 0,-1-1-1 0 0,0 1 1 0 0,-1-1-1 0 0,0 0 1 0 0,1 0-1 0 0,-2 0 1 0 0,1 0-1 0 0,-1-1 1 0 0,0 1-1 0 0,2-12 1 0 0,0-10-684 0 0,-2 0 1 0 0,-2 0 0 0 0,-2-36-1 0 0,-17-85 58 0 0,17 139 929 0 0,-26-133 1263 0 0,24 125-722 0 0,-2 1 1 0 0,0 0-1 0 0,-1 0 0 0 0,-1 1 1 0 0,0 0-1 0 0,-12-16 0 0 0,19 30-488 0 0,0 0 0 0 0,0 1 0 0 0,0-1 0 0 0,0 1 0 0 0,-1-1 0 0 0,1 1 0 0 0,0 0 0 0 0,-1-1 0 0 0,1 1 0 0 0,-1 0 0 0 0,1 0 0 0 0,-1 0 0 0 0,0 0 0 0 0,1 0 0 0 0,-1 1 0 0 0,0-1 0 0 0,0 0 0 0 0,0 1 0 0 0,1 0 0 0 0,-1-1 0 0 0,0 1 0 0 0,0 0 0 0 0,0 0 0 0 0,0 0 0 0 0,0 0 0 0 0,0 0 0 0 0,0 0 0 0 0,1 0 0 0 0,-1 1 0 0 0,0-1 0 0 0,0 1 0 0 0,0 0 0 0 0,1-1 0 0 0,-1 1 0 0 0,0 0 0 0 0,-3 2 0 0 0,1 0-14 0 0,1 0 0 0 0,-1 0 1 0 0,1 0-1 0 0,-1 0 0 0 0,1 1 1 0 0,0 0-1 0 0,0 0 0 0 0,1-1 0 0 0,-1 1 1 0 0,1 1-1 0 0,0-1 0 0 0,0 0 1 0 0,0 1-1 0 0,-1 4 0 0 0,1 2 11 0 0,0 1 0 0 0,0 0 0 0 0,2-1 0 0 0,-1 1-1 0 0,1 0 1 0 0,1 0 0 0 0,0 0 0 0 0,1-1 0 0 0,0 1-1 0 0,0-1 1 0 0,2 1 0 0 0,-1-1 0 0 0,7 13 0 0 0,9 14 227 0 0,0-1-1 0 0,36 48 1 0 0,-8-12-190 0 0,-2-2-15 0 0,-21-34-231 0 0,-1 1 0 0 0,-2 0 0 0 0,20 51 0 0 0,-37-80-263 0 0,2 2-287 0 0,-14-19-9483 0 0</inkml:trace>
</inkml:ink>
</file>

<file path=ppt/ink/ink7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7.2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58 1296 0 0,'-20'-9'4809'0'0,"20"9"-4557"0"0,-1-1 0 0 0,0 1 0 0 0,0-1 0 0 0,0 1 0 0 0,1-1 0 0 0,-1 0 0 0 0,0 1 1 0 0,1-1-1 0 0,-1 0 0 0 0,1 1 0 0 0,-1-1 0 0 0,1 0 0 0 0,-1 0 0 0 0,1 1 0 0 0,-1-1 0 0 0,1 0 0 0 0,0 0 0 0 0,-1 0 0 0 0,1-1 0 0 0,0 1-163 0 0,0 1-1 0 0,0 0 1 0 0,0-1-1 0 0,1 1 1 0 0,-1 0-1 0 0,0 0 1 0 0,0-1-1 0 0,1 1 0 0 0,-1 0 1 0 0,0 0-1 0 0,1 0 1 0 0,-1 0-1 0 0,0-1 1 0 0,1 1-1 0 0,-1 0 1 0 0,0 0-1 0 0,1 0 1 0 0,-1 0-1 0 0,0 0 0 0 0,1 0 1 0 0,-1 0-1 0 0,0 0 1 0 0,1 0-1 0 0,-1 0 1 0 0,1 0-1 0 0,-1 0 1 0 0,14 0 365 0 0,-12 0-213 0 0,120-6 1464 0 0,-1-1-1604 0 0,-38 0-314 0 0,-33 3 113 0 0,-11 0-1579 0 0,-14 2-3514 0 0,-19 2 1591 0 0</inkml:trace>
</inkml:ink>
</file>

<file path=ppt/ink/ink7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9.1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382 480 512 0 0,'0'0'1818'0'0,"6"-3"-630"0"0,-6 1-1131 0 0,0-1 0 0 0,0 0 0 0 0,-1 0 0 0 0,1 0 0 0 0,-1 0 0 0 0,1 0 0 0 0,-1 0 0 0 0,0 1 0 0 0,0-1 0 0 0,-3-4 0 0 0,-1-9 884 0 0,0 0-591 0 0,-1 1-1 0 0,0 0 0 0 0,-1 1 1 0 0,-1 0-1 0 0,0 0 0 0 0,-1 0 0 0 0,0 1 1 0 0,-1 0-1 0 0,-15-15 0 0 0,19 23-175 0 0,0 0 0 0 0,0 0 0 0 0,0 0 0 0 0,0 1 0 0 0,-1 0 0 0 0,0 0 0 0 0,0 1 0 0 0,0 0 0 0 0,0 0 0 0 0,0 0-1 0 0,-1 1 1 0 0,1 0 0 0 0,-1 1 0 0 0,-11-1 0 0 0,13 1-68 0 0,0 1 0 0 0,1 0 1 0 0,-1 1-1 0 0,0 0 0 0 0,1-1 0 0 0,-1 2 0 0 0,1-1 0 0 0,-1 1 0 0 0,1 0 0 0 0,0 0 0 0 0,0 0 0 0 0,0 1 0 0 0,0-1 1 0 0,0 1-1 0 0,0 1 0 0 0,1-1 0 0 0,-1 1 0 0 0,1-1 0 0 0,0 1 0 0 0,-5 6 0 0 0,3-1-55 0 0,-1 0 1 0 0,1 1-1 0 0,1 0 0 0 0,0 0 0 0 0,0 0 0 0 0,1 0 1 0 0,0 1-1 0 0,1-1 0 0 0,0 1 0 0 0,1 0 0 0 0,0 0 1 0 0,1 0-1 0 0,0 1 0 0 0,1-1 0 0 0,0 0 0 0 0,1 0 1 0 0,3 19-1 0 0,-3-21-32 0 0,2 0 0 0 0,-1 0 0 0 0,1 0 0 0 0,1 0 0 0 0,0 0 0 0 0,0-1 0 0 0,0 1 0 0 0,1-1 0 0 0,0 0-1 0 0,1-1 1 0 0,0 1 0 0 0,0-1 0 0 0,1 0 0 0 0,0-1 0 0 0,0 1 0 0 0,0-1 0 0 0,1-1 0 0 0,0 1 0 0 0,0-2 0 0 0,0 1 0 0 0,12 4 0 0 0,-15-7-15 0 0,0-1 0 0 0,0 0 0 0 0,1 0 0 0 0,-1 0 1 0 0,1 0-1 0 0,-1-1 0 0 0,1 0 0 0 0,-1 0 0 0 0,1-1 0 0 0,-1 1 0 0 0,1-1 0 0 0,-1 0 0 0 0,0-1 0 0 0,11-3 0 0 0,-3 0-24 0 0,-1-1 0 0 0,0-1 0 0 0,0 0 0 0 0,21-16 0 0 0,-28 19-2 0 0,1-1-1 0 0,-1 0 0 0 0,0 0 0 0 0,-1-1 1 0 0,1 1-1 0 0,-1-1 0 0 0,0 0 0 0 0,-1 0 1 0 0,1-1-1 0 0,2-6 0 0 0,-2 3-53 0 0,-1 0-1 0 0,0 0 1 0 0,-1 0-1 0 0,0-1 1 0 0,-1 0 0 0 0,1-10-1 0 0,-3-10-180 0 0,-1 0-1 0 0,-2 0 0 0 0,-11-49 0 0 0,4 25 264 0 0,7 27 179 0 0,-2 0-1 0 0,-1-1 0 0 0,-2 2 1 0 0,-14-35-1 0 0,22 59-109 0 0,-1 0 0 0 0,0 0 0 0 0,0 0 0 0 0,1 1 0 0 0,-2-1-1 0 0,1 0 1 0 0,0 1 0 0 0,0 0 0 0 0,-6-4 0 0 0,7 5-62 0 0,1 1 0 0 0,-1-1 0 0 0,0 1 0 0 0,0-1 0 0 0,0 1 0 0 0,0 0-1 0 0,0 0 1 0 0,0-1 0 0 0,0 1 0 0 0,0 0 0 0 0,0 0 0 0 0,0 0 0 0 0,1 0 0 0 0,-1 0 0 0 0,0 0 0 0 0,0 0 0 0 0,0 0 0 0 0,0 1 0 0 0,0-1 0 0 0,0 0 0 0 0,0 1 0 0 0,0-1-1 0 0,0 0 1 0 0,0 1 0 0 0,1-1 0 0 0,-1 1 0 0 0,0-1 0 0 0,0 1 0 0 0,1 0 0 0 0,-1-1 0 0 0,0 1 0 0 0,1 0 0 0 0,-1-1 0 0 0,0 1 0 0 0,1 0 0 0 0,-1 0 0 0 0,0 1 0 0 0,-3 4 22 0 0,1 1 1 0 0,-1 0-1 0 0,1 0 0 0 0,0 0 1 0 0,1 1-1 0 0,0-1 1 0 0,0 1-1 0 0,0-1 1 0 0,1 1-1 0 0,0 9 1 0 0,0 4 50 0 0,1-1 0 0 0,4 35 0 0 0,0-33 39 0 0,1-1 1 0 0,1 0-1 0 0,0-1 1 0 0,1 1-1 0 0,13 23 0 0 0,59 92-29 0 0,-68-119-116 0 0,0-1 0 0 0,1-1 0 0 0,16 17 0 0 0,-24-28 0 0 0,0 0 0 0 0,0-1 0 0 0,0 0 1 0 0,0 0-1 0 0,0 0 0 0 0,0 0 0 0 0,1-1 1 0 0,0 0-1 0 0,-1 0 0 0 0,1 0 0 0 0,0 0 0 0 0,0-1 1 0 0,0 1-1 0 0,0-1 0 0 0,0-1 0 0 0,0 1 1 0 0,8-1-1 0 0,-10 0-7 0 0,0-1 0 0 0,0 1 0 0 0,0-1 0 0 0,0 0 0 0 0,0 0-1 0 0,-1 0 1 0 0,1 0 0 0 0,0-1 0 0 0,-1 1 0 0 0,1-1 0 0 0,-1 1 0 0 0,0-1 0 0 0,1 0 0 0 0,-1 0 0 0 0,0 0 0 0 0,0 0 0 0 0,0 0 0 0 0,2-4 0 0 0,-1 2-49 0 0,0-1 0 0 0,0 0 0 0 0,-1 0 1 0 0,0 0-1 0 0,1-1 0 0 0,-2 1 0 0 0,1 0 0 0 0,1-10 1 0 0,-1 3-151 0 0,0 0 1 0 0,-1-1-1 0 0,-1 1 1 0 0,-1-15 0 0 0,1 27 232 0 0,0-1 1 0 0,0 1 0 0 0,0 0 0 0 0,0-1-1 0 0,0 1 1 0 0,0 0 0 0 0,0-1 0 0 0,0 1-1 0 0,0 0 1 0 0,0-1 0 0 0,0 1 0 0 0,0 0-1 0 0,-1-1 1 0 0,1 1 0 0 0,0 0 0 0 0,0 0-1 0 0,0-1 1 0 0,-1 1 0 0 0,1 0 0 0 0,0-1-1 0 0,0 1 1 0 0,0 0 0 0 0,-1 0 0 0 0,1 0-1 0 0,0-1 1 0 0,-1 1 0 0 0,1 0 0 0 0,0 0-1 0 0,-1 0 1 0 0,1 0 0 0 0,0 0 0 0 0,-1-1-1 0 0,1 1 1 0 0,0 0 0 0 0,-1 0 0 0 0,1 0-1 0 0,0 0 1 0 0,-1 0 0 0 0,1 0 0 0 0,0 0-1 0 0,-1 0 1 0 0,1 0 0 0 0,0 0 0 0 0,-1 0-1 0 0,1 1 1 0 0,0-1 0 0 0,-1 0 0 0 0,1 0-1 0 0,0 0 1 0 0,0 0 0 0 0,-1 0 0 0 0,1 1-1 0 0,0-1 1 0 0,-1 0 0 0 0,1 0 0 0 0,0 0-1 0 0,0 1 1 0 0,-1-1 0 0 0,1 0 0 0 0,0 1-1 0 0,0-1 1 0 0,-2 2 55 0 0,0-1 0 0 0,0 1-1 0 0,1 0 1 0 0,-1 0 0 0 0,1 0 0 0 0,-1 0 0 0 0,-1 4-1 0 0,2-3-53 0 0,-1 1 0 0 0,1 0 0 0 0,0 0-1 0 0,1 0 1 0 0,-1 0 0 0 0,1 0-1 0 0,0 0 1 0 0,0 0 0 0 0,0 0-1 0 0,0 0 1 0 0,1 0 0 0 0,-1 0-1 0 0,1 0 1 0 0,0 0 0 0 0,1-1 0 0 0,-1 1-1 0 0,0 0 1 0 0,1-1 0 0 0,0 1-1 0 0,0 0 1 0 0,4 4 0 0 0,0-1 8 0 0,0 0 1 0 0,0-1-1 0 0,1 0 1 0 0,0 0 0 0 0,0 0-1 0 0,0-1 1 0 0,1 0-1 0 0,12 6 1 0 0,-12-7-15 0 0,0-1-1 0 0,1 1 1 0 0,-1-1 0 0 0,1-1 0 0 0,-1 0-1 0 0,1 0 1 0 0,0 0 0 0 0,0-1 0 0 0,0-1 0 0 0,0 1-1 0 0,0-1 1 0 0,0-1 0 0 0,10-1 0 0 0,-14 1 13 0 0,0 0 0 0 0,-1 0 1 0 0,1 0-1 0 0,0-1 0 0 0,0 0 1 0 0,0 0-1 0 0,4-3 0 0 0,-7 4-19 0 0,0-1 0 0 0,0 1-1 0 0,-1-1 1 0 0,1 1 0 0 0,0-1-1 0 0,-1 0 1 0 0,0 1 0 0 0,1-1-1 0 0,-1 0 1 0 0,0 0 0 0 0,0 0-1 0 0,0 0 1 0 0,0 0 0 0 0,0-1-1 0 0,0 1 1 0 0,-1 0 0 0 0,1 0-1 0 0,-1 0 1 0 0,1-3 0 0 0,-1-4-10 0 0,0 1 0 0 0,0-1 0 0 0,-1 1 0 0 0,0 0 1 0 0,-1-1-1 0 0,0 1 0 0 0,0 0 0 0 0,-5-13 0 0 0,-4-4-20 0 0,-18-33-1 0 0,20 44 71 0 0,0 0 0 0 0,-1 1 0 0 0,0 0 0 0 0,-1 0 0 0 0,0 2 0 0 0,-1-1-1 0 0,0 1 1 0 0,-1 1 0 0 0,-17-11 0 0 0,27 19 8 0 0,-1 0-1 0 0,1 0 1 0 0,-1 1 0 0 0,0-1-1 0 0,0 1 1 0 0,0 0-1 0 0,0 0 1 0 0,0 0-1 0 0,0 0 1 0 0,-6 0 0 0 0,8 1-36 0 0,0 0 1 0 0,1 0 0 0 0,-1 1-1 0 0,0-1 1 0 0,0 0 0 0 0,1 1 0 0 0,-1-1-1 0 0,0 1 1 0 0,1-1 0 0 0,-1 1-1 0 0,0 0 1 0 0,1 0 0 0 0,-1 0 0 0 0,1-1-1 0 0,-1 2 1 0 0,1-1 0 0 0,0 0-1 0 0,-1 0 1 0 0,1 0 0 0 0,0 1 0 0 0,0-1-1 0 0,0 0 1 0 0,0 1 0 0 0,0-1-1 0 0,-1 3 1 0 0,0 0-5 0 0,1-1 0 0 0,-1 1 0 0 0,1-1 0 0 0,0 1 1 0 0,0 0-1 0 0,0-1 0 0 0,1 1 0 0 0,0 0 0 0 0,-1 0 0 0 0,1 0 0 0 0,0-1 0 0 0,1 1 0 0 0,-1 0 0 0 0,1 0 0 0 0,-1-1 0 0 0,3 7 0 0 0,0-5 9 0 0,-1 0 0 0 0,1 0-1 0 0,0 0 1 0 0,0 0 0 0 0,0-1-1 0 0,1 1 1 0 0,-1-1 0 0 0,1 0 0 0 0,0 0-1 0 0,6 4 1 0 0,5 2 28 0 0,1 0 0 0 0,0 0 0 0 0,1-2-1 0 0,0 0 1 0 0,29 9 0 0 0,-36-14-61 0 0,0 0 0 0 0,0-1-1 0 0,0-1 1 0 0,1 0 0 0 0,-1 0-1 0 0,0-1 1 0 0,0 0 0 0 0,1-1-1 0 0,-1 0 1 0 0,18-4 0 0 0,-21 3-28 0 0,0 0 1 0 0,0 0-1 0 0,1-1 1 0 0,-1 0-1 0 0,-1 0 1 0 0,1-1-1 0 0,0 0 1 0 0,-1 0-1 0 0,0-1 1 0 0,0 0-1 0 0,0 0 1 0 0,-1 0-1 0 0,0 0 1 0 0,0-1-1 0 0,6-8 1 0 0,-9 11 23 0 0,-1-1-1 0 0,1 1 1 0 0,-1-1-1 0 0,0 1 1 0 0,0-1-1 0 0,0 0 1 0 0,0 0 0 0 0,-1 0-1 0 0,0 1 1 0 0,1-1-1 0 0,-2-6 1 0 0,1 7 21 0 0,0 0 0 0 0,0 0 0 0 0,-1-1 0 0 0,0 1 0 0 0,1 0 0 0 0,-1 0 0 0 0,0 0 0 0 0,-1 0 0 0 0,1 0 0 0 0,0 0 0 0 0,-1 0 0 0 0,0 0 0 0 0,-3-4 0 0 0,5 6 3 0 0,-1 1 1 0 0,1-1-1 0 0,-1 1 1 0 0,1-1-1 0 0,-1 1 1 0 0,1 0-1 0 0,-1-1 1 0 0,1 1-1 0 0,-1 0 1 0 0,1-1-1 0 0,-1 1 1 0 0,1 0-1 0 0,-1 0 1 0 0,1-1-1 0 0,-1 1 1 0 0,0 0-1 0 0,1 0 1 0 0,-1 0-1 0 0,0 0 1 0 0,1 0-1 0 0,-1 0 1 0 0,1 0-1 0 0,-1 0 1 0 0,0 0-1 0 0,1 0 1 0 0,-1 0-1 0 0,1 0 0 0 0,-1 1 1 0 0,0-1-1 0 0,1 0 1 0 0,-1 0-1 0 0,1 1 1 0 0,-1-1-1 0 0,1 0 1 0 0,-1 1-1 0 0,1-1 1 0 0,-1 0-1 0 0,0 1 1 0 0,1 0-4 0 0,-1 0 0 0 0,1-1 0 0 0,-1 1 0 0 0,1 0 0 0 0,-1 0 1 0 0,1-1-1 0 0,0 1 0 0 0,-1 0 0 0 0,1 0 0 0 0,0 0 0 0 0,0-1 0 0 0,-1 1 0 0 0,1 0 0 0 0,0 0 1 0 0,0 0-1 0 0,0 0 0 0 0,0 0 0 0 0,0-1 0 0 0,0 1 0 0 0,1 0 0 0 0,-1 0 0 0 0,0 0 0 0 0,0-1 1 0 0,0 1-1 0 0,1 0 0 0 0,-1 0 0 0 0,1 1 0 0 0,1 1-4 0 0,1 0-1 0 0,-1 0 1 0 0,1-1 0 0 0,-1 1-1 0 0,1-1 1 0 0,0 1 0 0 0,0-1-1 0 0,0 0 1 0 0,0 0 0 0 0,6 2-1 0 0,38 14 42 0 0,-24-10-5 0 0,-13-6-21 0 0,0 0 1 0 0,0 0 0 0 0,1-1-1 0 0,-1 0 1 0 0,0 0 0 0 0,1-2-1 0 0,12 0 1 0 0,-21 0-11 0 0,0 1 0 0 0,-1-1 1 0 0,1 1-1 0 0,0-1 0 0 0,-1 1 0 0 0,1-1 1 0 0,0 0-1 0 0,-1 0 0 0 0,1 0 0 0 0,-1 0 1 0 0,0 0-1 0 0,1 0 0 0 0,-1 0 0 0 0,0 0 1 0 0,0-1-1 0 0,1 1 0 0 0,-1-1 0 0 0,0 1 1 0 0,0 0-1 0 0,-1-1 0 0 0,3-3 0 0 0,-2 2 2 0 0,0 0 0 0 0,1-1-1 0 0,-1 1 1 0 0,0-1-1 0 0,-1 1 1 0 0,1-1 0 0 0,-1 0-1 0 0,1 1 1 0 0,-1-7-1 0 0,-3-7 37 0 0,-1-1 0 0 0,0 1 0 0 0,-8-20 0 0 0,8 26 33 0 0,3 8-55 0 0,0 1-1 0 0,0-1 1 0 0,0 1 0 0 0,0-1 0 0 0,-1 1 0 0 0,1 0 0 0 0,-1 0-1 0 0,1 0 1 0 0,-1 0 0 0 0,0 0 0 0 0,0 0 0 0 0,0 0 0 0 0,0 0-1 0 0,0 1 1 0 0,0-1 0 0 0,-1 1 0 0 0,1-1 0 0 0,0 1 0 0 0,-1 0-1 0 0,1 0 1 0 0,-1 0 0 0 0,1 0 0 0 0,-1 1 0 0 0,0-1 0 0 0,1 1-1 0 0,-1-1 1 0 0,0 1 0 0 0,1 0 0 0 0,-1 0 0 0 0,0 0 0 0 0,1 0 0 0 0,-4 1-1 0 0,-4 1 35 0 0,0 0 0 0 0,0 1-1 0 0,0 0 1 0 0,0 0 0 0 0,0 1-1 0 0,1 1 1 0 0,-10 5 0 0 0,10-5 0 0 0,0 1 0 0 0,1 0 1 0 0,0 1-1 0 0,0 0 1 0 0,1 0-1 0 0,0 0 1 0 0,0 1-1 0 0,1 0 1 0 0,-1 1-1 0 0,2-1 1 0 0,0 1-1 0 0,0 0 1 0 0,0 1-1 0 0,-5 15 1 0 0,8-18-26 0 0,0 0 1 0 0,0 0-1 0 0,1 1 1 0 0,0-1 0 0 0,0 0-1 0 0,1 1 1 0 0,0-1-1 0 0,0 0 1 0 0,1 1-1 0 0,0-1 1 0 0,0 0 0 0 0,0 0-1 0 0,1 1 1 0 0,0-1-1 0 0,1 0 1 0 0,0-1 0 0 0,0 1-1 0 0,0 0 1 0 0,1-1-1 0 0,0 0 1 0 0,6 8-1 0 0,0-3-34 0 0,1-1-1 0 0,0 0 1 0 0,1-1-1 0 0,0 0 0 0 0,1 0 1 0 0,25 11-1 0 0,-17-8 71 0 0,-12-7-79 0 0,0-1 1 0 0,0 0-1 0 0,0 0 0 0 0,1-1 1 0 0,-1 0-1 0 0,1-1 1 0 0,-1 0-1 0 0,18 1 0 0 0,-24-3-7 0 0,1 0-1 0 0,0 0 0 0 0,0 0 0 0 0,0 0 1 0 0,-1-1-1 0 0,1 1 0 0 0,0-1 0 0 0,0 0 1 0 0,-1-1-1 0 0,1 1 0 0 0,-1 0 0 0 0,1-1 1 0 0,-1 0-1 0 0,0 0 0 0 0,1 0 0 0 0,-1 0 1 0 0,0 0-1 0 0,0-1 0 0 0,0 1 0 0 0,-1-1 1 0 0,1 0-1 0 0,-1 0 0 0 0,1 0 0 0 0,2-6 1 0 0,-1 1-51 0 0,0 0 0 0 0,-1-1 0 0 0,0 1 0 0 0,-1-1 0 0 0,0 1 0 0 0,0-1 0 0 0,-1 0 1 0 0,0-9-1 0 0,-1-9 66 0 0,-4-35 0 0 0,-1-11 31 0 0,5 70-24 0 0,0-7 47 0 0,0 0 0 0 0,1 0 0 0 0,0 0-1 0 0,4-15 1 0 0,-5 23-37 0 0,1 0-1 0 0,-1 0 1 0 0,1 0-1 0 0,0 0 0 0 0,0 0 1 0 0,0 0-1 0 0,0 0 1 0 0,0 1-1 0 0,0-1 1 0 0,1 0-1 0 0,-1 0 1 0 0,1 1-1 0 0,-1-1 1 0 0,1 1-1 0 0,-1-1 0 0 0,1 1 1 0 0,0 0-1 0 0,0 0 1 0 0,0 0-1 0 0,0 0 1 0 0,0 0-1 0 0,0 0 1 0 0,0 0-1 0 0,0 1 1 0 0,0-1-1 0 0,4 0 1 0 0,0 1-4 0 0,1-1 1 0 0,-1 2-1 0 0,1-1 1 0 0,-1 1-1 0 0,1 0 1 0 0,-1 0 0 0 0,0 1-1 0 0,0-1 1 0 0,0 2-1 0 0,1-1 1 0 0,6 4-1 0 0,7 5 57 0 0,34 26-1 0 0,-24-17-31 0 0,-29-19-24 0 0,15 9 87 0 0,-1 1 0 0 0,0 0 0 0 0,-1 1 0 0 0,23 23 0 0 0,-34-31-23 0 0,-1-1 0 0 0,1 1 0 0 0,0-1 0 0 0,-1 1 0 0 0,0 0 0 0 0,0 0 0 0 0,0 0 0 0 0,-1 0 0 0 0,1 0 0 0 0,-1 1 0 0 0,0-1 0 0 0,0 0-1 0 0,0 1 1 0 0,-1-1 0 0 0,1 0 0 0 0,-1 1 0 0 0,0-1 0 0 0,-1 1 0 0 0,1-1 0 0 0,-1 0 0 0 0,1 1 0 0 0,-1-1 0 0 0,-1 0 0 0 0,1 1 0 0 0,-4 6 0 0 0,1-4-7 0 0,0 0 0 0 0,-1-1 0 0 0,1 1 0 0 0,-1-1 0 0 0,-1 0 0 0 0,1 0 0 0 0,-1-1 0 0 0,0 0 0 0 0,0 0 0 0 0,-1 0 0 0 0,1-1 0 0 0,-1 0 0 0 0,0 0 0 0 0,0 0 0 0 0,-1-1 0 0 0,1 0 1 0 0,-1-1-1 0 0,-10 3 0 0 0,8-3-121 0 0,0 0 0 0 0,0-1 0 0 0,0 0 1 0 0,0 0-1 0 0,0-1 0 0 0,0 0 1 0 0,0-1-1 0 0,-1 0 0 0 0,1-1 1 0 0,0 0-1 0 0,1 0 0 0 0,-1-1 0 0 0,-18-8 1 0 0,23 8-188 0 0,-1 0 0 0 0,2-1 0 0 0,-1 1 0 0 0,0-1 0 0 0,1 0 0 0 0,-6-5 0 0 0,6 4-416 0 0,0 0-1 0 0,0 0 1 0 0,1-1 0 0 0,0 1-1 0 0,0-1 1 0 0,0 0-1 0 0,0 1 1 0 0,1-1-1 0 0,0-1 1 0 0,0 1-1 0 0,1 0 1 0 0,0 0-1 0 0,0 0 1 0 0,0-1 0 0 0,1-11-1 0 0,2-9-982 0 0</inkml:trace>
</inkml:ink>
</file>

<file path=ppt/ink/ink7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29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1 56 0 0,'-1'1'6275'0'0,"-1"3"-5436"0"0,-3 100 3521 0 0,1-57-3098 0 0,3 47 0 0 0,4-50-689 0 0,13 66 1 0 0,-10-84-667 0 0,1-1-1 0 0,1 0 1 0 0,22 45-1 0 0,-29-67-131 0 0,1 2 60 0 0,1 0 0 0 0,-1 0 0 0 0,1-1 1 0 0,6 8-1 0 0,-7-10-593 0 0,-1-1 0 0 0,1 1-1 0 0,0-1 1 0 0,0 1 0 0 0,0-1 0 0 0,0 0 0 0 0,0 0 0 0 0,3 2 0 0 0,1-1-2244 0 0</inkml:trace>
</inkml:ink>
</file>

<file path=ppt/ink/ink7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30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9 333 576 0 0,'-9'-5'9688'0'0,"15"2"-6380"0"0,3 2-3385 0 0,2 1 98 0 0,1 1 0 0 0,18 5 0 0 0,4 1-49 0 0,-2-3-436 0 0,0 0 0 0 0,1-2 0 0 0,-1-1 0 0 0,1-2 0 0 0,0-2 0 0 0,33-6 0 0 0,-17-3 798 0 0,27-5 218 0 0,-69 16-549 0 0,0 1 0 0 0,0 0 0 0 0,-1 0 0 0 0,1 0 0 0 0,0 1 0 0 0,0 0 0 0 0,8 3 0 0 0,8 0-225 0 0,-17-3 202 0 0,1-1-1 0 0,-1 0 0 0 0,1 0 0 0 0,-1-1 1 0 0,1 0-1 0 0,-1 0 0 0 0,1 0 0 0 0,-1-1 0 0 0,0 0 1 0 0,7-3-1 0 0,5-3-33 0 0,-1 0 0 0 0,18-13 0 0 0,-31 19 29 0 0,0-1 0 0 0,0 0 0 0 0,0 0 0 0 0,0 0 0 0 0,-1 0 0 0 0,0-1 0 0 0,0 1 0 0 0,1-1 0 0 0,-2 0 0 0 0,1 0 0 0 0,2-4-1 0 0,-4 5 3 0 0,0 0 0 0 0,0 0 0 0 0,0 0-1 0 0,0 0 1 0 0,-1 0 0 0 0,1 0-1 0 0,-1 0 1 0 0,0 0 0 0 0,0 0-1 0 0,0 0 1 0 0,0 0 0 0 0,0 0 0 0 0,-1 0-1 0 0,1 0 1 0 0,-1 0 0 0 0,0 0-1 0 0,0 0 1 0 0,-1-3 0 0 0,-2-1 32 0 0,1 0 0 0 0,-2 0-1 0 0,1 1 1 0 0,0-1 0 0 0,-1 1 0 0 0,0 0 0 0 0,-1 1 0 0 0,1-1 0 0 0,-1 1 0 0 0,0 0 0 0 0,-10-6-1 0 0,-7-3 298 0 0,0 2 0 0 0,-27-11 0 0 0,24 12 145 0 0,15 6-237 0 0,1 1 1 0 0,-1 0-1 0 0,0 1 1 0 0,0 1 0 0 0,-16-3-1 0 0,21 4-106 0 0,0 1-1 0 0,0 0 1 0 0,-1 0-1 0 0,1 1 1 0 0,0-1-1 0 0,0 1 1 0 0,0 1-1 0 0,0-1 1 0 0,0 1 0 0 0,1 0-1 0 0,-9 4 1 0 0,9-4-37 0 0,0 1 0 0 0,0 0 1 0 0,1 0-1 0 0,-1 1 1 0 0,1-1-1 0 0,0 1 1 0 0,0 0-1 0 0,0 0 0 0 0,0 0 1 0 0,1 1-1 0 0,-1-1 1 0 0,1 1-1 0 0,1 0 1 0 0,-1 0-1 0 0,-2 5 0 0 0,3-3 13 0 0,0 1-1 0 0,0-1 1 0 0,1 0-1 0 0,0 0 0 0 0,1 0 1 0 0,-1 1-1 0 0,1-1 0 0 0,1 0 1 0 0,-1 1-1 0 0,1-1 0 0 0,2 8 1 0 0,5 13 126 0 0,2 1 1 0 0,0-2-1 0 0,2 1 0 0 0,22 36 1 0 0,-3-3-51 0 0,23 32-88 0 0,-35-62-56 0 0,24 50 0 0 0,-41-77-9 0 0,-1-1-1 0 0,0 0 1 0 0,0 1-1 0 0,0-1 1 0 0,0 1-1 0 0,0-1 1 0 0,-1 1-1 0 0,0-1 1 0 0,0 8-1 0 0,0-11-3 0 0,0 0 0 0 0,0 0-1 0 0,0 1 1 0 0,0-1-1 0 0,0 0 1 0 0,-1 0 0 0 0,1 0-1 0 0,0 0 1 0 0,0 0-1 0 0,0 0 1 0 0,-1 1-1 0 0,1-1 1 0 0,0 0 0 0 0,0 0-1 0 0,0 0 1 0 0,-1 0-1 0 0,1 0 1 0 0,0 0 0 0 0,0 0-1 0 0,-1 0 1 0 0,1 0-1 0 0,0 0 1 0 0,0 0 0 0 0,0 0-1 0 0,-1 0 1 0 0,1 0-1 0 0,0 0 1 0 0,0 0-1 0 0,0 0 1 0 0,-1-1 0 0 0,1 1-1 0 0,0 0 1 0 0,0 0-1 0 0,0 0 1 0 0,-1 0 0 0 0,1 0-1 0 0,0 0 1 0 0,0-1-1 0 0,0 1 1 0 0,0 0 0 0 0,-1 0-1 0 0,1 0 1 0 0,0 0-1 0 0,0-1 1 0 0,0 1 0 0 0,0 0-1 0 0,0-1 1 0 0,-8-9-53 0 0,6 2 43 0 0,1-1 0 0 0,0 1 0 0 0,1-1 0 0 0,0 1-1 0 0,1-1 1 0 0,-1 0 0 0 0,1 1 0 0 0,1 0 0 0 0,0-1 0 0 0,0 1 0 0 0,1 0-1 0 0,0 0 1 0 0,0 0 0 0 0,0 0 0 0 0,1 1 0 0 0,6-9 0 0 0,-6 11 5 0 0,0 1 0 0 0,1-1 0 0 0,-1 1 0 0 0,1-1 0 0 0,0 2 0 0 0,1-1 0 0 0,-1 0 0 0 0,1 1 0 0 0,-1 0 0 0 0,1 0 0 0 0,0 1 0 0 0,0 0 0 0 0,0 0 0 0 0,0 0 1 0 0,1 1-1 0 0,7-1 0 0 0,-11 1 5 0 0,0 1 1 0 0,0 0-1 0 0,0 0 1 0 0,0 0-1 0 0,0 0 1 0 0,0 0-1 0 0,0 1 1 0 0,0-1-1 0 0,0 1 1 0 0,0 0-1 0 0,0 0 1 0 0,0 0-1 0 0,-1 0 1 0 0,1 1-1 0 0,0-1 1 0 0,-1 1-1 0 0,1 0 1 0 0,-1-1-1 0 0,1 1 1 0 0,-1 0-1 0 0,0 1 1 0 0,0-1-1 0 0,0 0 1 0 0,0 1-1 0 0,0-1 1 0 0,0 1-1 0 0,-1-1 1 0 0,1 1-1 0 0,-1 0 1 0 0,0-1 0 0 0,0 1-1 0 0,0 0 1 0 0,0 0-1 0 0,0 0 1 0 0,0 4-1 0 0,5 49 141 0 0,-5-41-98 0 0,1 1-1 0 0,0-1 1 0 0,7 23 0 0 0,-8-37-44 0 0,-1 0 1 0 0,1-1-1 0 0,0 1 1 0 0,0 0 0 0 0,0 0-1 0 0,-1-1 1 0 0,1 1-1 0 0,0 0 1 0 0,0-1-1 0 0,0 1 1 0 0,0-1-1 0 0,0 1 1 0 0,0-1 0 0 0,0 1-1 0 0,0-1 1 0 0,0 0-1 0 0,0 0 1 0 0,1 1-1 0 0,-1-1 1 0 0,0 0-1 0 0,0 0 1 0 0,0 0 0 0 0,0 0-1 0 0,0 0 1 0 0,0 0-1 0 0,2-1 1 0 0,1 1-11 0 0,1-1 0 0 0,-1 0 1 0 0,1 0-1 0 0,-1 0 0 0 0,7-2 0 0 0,-3-1-55 0 0,0 1-1 0 0,-1-1 0 0 0,1-1 0 0 0,-1 1 0 0 0,0-1 0 0 0,0-1 0 0 0,0 1 0 0 0,-1-1 0 0 0,0 0 0 0 0,0-1 1 0 0,8-11-1 0 0,-10 13 45 0 0,-1-1 0 0 0,1 1 1 0 0,-1-1-1 0 0,0 0 0 0 0,-1 0 1 0 0,0-1-1 0 0,0 1 0 0 0,0 0 1 0 0,0-1-1 0 0,-1 1 0 0 0,0-11 1 0 0,-1 17 17 0 0,0-23 71 0 0,0 22-66 0 0,1 1 0 0 0,-1-1-1 0 0,0 1 1 0 0,0-1-1 0 0,0 1 1 0 0,0-1 0 0 0,0 1-1 0 0,0-1 1 0 0,-1 1 0 0 0,1-1-1 0 0,0 1 1 0 0,0-1 0 0 0,0 1-1 0 0,0-1 1 0 0,-1 1 0 0 0,1-1-1 0 0,0 1 1 0 0,0-1 0 0 0,-1 1-1 0 0,1 0 1 0 0,0-1 0 0 0,-1 1-1 0 0,1-1 1 0 0,0 1 0 0 0,-1 0-1 0 0,1-1 1 0 0,-1 1-1 0 0,1 0 1 0 0,-1 0 0 0 0,1-1-1 0 0,-1 1 1 0 0,1 0 0 0 0,0 0-1 0 0,-1 0 1 0 0,1-1 0 0 0,-1 1-1 0 0,0 0 1 0 0,0 0 0 0 0,1 1 5 0 0,-1-1 0 0 0,0 1 0 0 0,0 0 0 0 0,0 0 0 0 0,1 0 0 0 0,-1-1 0 0 0,1 1 0 0 0,-1 0 0 0 0,0 0 0 0 0,1 0 0 0 0,0 0 0 0 0,-1 0 0 0 0,1 0 0 0 0,0 0 0 0 0,-1 2 1 0 0,-3 17 129 0 0,3-11-112 0 0,1 0 1 0 0,0 0-1 0 0,1 0 1 0 0,2 13-1 0 0,-2-17-19 0 0,0-1 0 0 0,0 1 0 0 0,1-1 1 0 0,-1 0-1 0 0,1 0 0 0 0,0 0 0 0 0,1 0 0 0 0,-1 0 0 0 0,0 0 0 0 0,1 0 0 0 0,3 3 0 0 0,7 6-14 0 0,-10-9 0 0 0,0-1 1 0 0,0 1-1 0 0,1-1 1 0 0,-1 0-1 0 0,1 1 0 0 0,0-2 1 0 0,0 1-1 0 0,0 0 1 0 0,1-1-1 0 0,-1 0 1 0 0,9 3-1 0 0,-7-3-62 0 0,5 1-26 0 0,-1 0 1 0 0,18 1-1 0 0,-25-4-102 0 0,1 0-1 0 0,0 0 0 0 0,-1 0 0 0 0,1-1 0 0 0,0 1 0 0 0,-1-1 0 0 0,1 0 0 0 0,0 0 0 0 0,-1 0 1 0 0,1-1-1 0 0,3-1 0 0 0,3-3-1693 0 0,0 1 737 0 0</inkml:trace>
</inkml:ink>
</file>

<file path=ppt/ink/ink7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30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10 3561 0 0,'-4'-7'10946'0'0,"2"5"-10586"0"0,2 4-160 0 0,3 3-224 0 0,0 0-56 0 0,3 4 80 0 0,-2-2-88 0 0,2-2-288 0 0,-1 2-392 0 0,1 2-352 0 0,-1-1-1889 0 0,3 2 1833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210 244 1512 0 0,'-2'0'536'0'0,"1"-1"0"0"0,-1 0-1 0 0,-1 1 1 0 0,1-1-1 0 0,0 1 1 0 0,0 0 0 0 0,0 0-1 0 0,0 0 1 0 0,0 0 0 0 0,0 0-1 0 0,0 0 1 0 0,0 1-1 0 0,0-1 1 0 0,0 0 0 0 0,0 1-1 0 0,0 0 1 0 0,0-1-1 0 0,0 1 1 0 0,-3 2 0 0 0,3-1-247 0 0,-1 0 1 0 0,1 0-1 0 0,0 0 0 0 0,0 0 1 0 0,0 1-1 0 0,1-1 1 0 0,-1 0-1 0 0,0 1 1 0 0,1-1-1 0 0,0 1 0 0 0,-1 0 1 0 0,0 4-1 0 0,0-1-114 0 0,0-1-1 0 0,1 1 0 0 0,0-1 0 0 0,0 1 1 0 0,1 0-1 0 0,0-1 0 0 0,0 1 0 0 0,0 0 1 0 0,0-1-1 0 0,1 1 0 0 0,0 0 0 0 0,0-1 1 0 0,1 1-1 0 0,2 6 0 0 0,1-4-17 0 0,0 0 0 0 0,0-1 0 0 0,1 1 0 0 0,-1-1 0 0 0,2 0 0 0 0,-1-1 0 0 0,1 1 0 0 0,0-2 0 0 0,12 9-1 0 0,-10-8-104 0 0,1 0 0 0 0,0-1 0 0 0,0 0-1 0 0,0 0 1 0 0,1-1 0 0 0,0-1 0 0 0,15 4-1 0 0,-18-6-26 0 0,0-1-1 0 0,1 0 0 0 0,-1 0 0 0 0,0 0 0 0 0,0-1 0 0 0,0-1 0 0 0,1 1 0 0 0,-1-1 0 0 0,0-1 1 0 0,-1 1-1 0 0,1-1 0 0 0,0-1 0 0 0,-1 1 0 0 0,0-1 0 0 0,0-1 0 0 0,0 1 0 0 0,9-9 0 0 0,4-4-15 0 0,-1-1-1 0 0,0-1 1 0 0,-1-1-1 0 0,16-24 0 0 0,-29 37-23 0 0,1-1 0 0 0,-2 0 0 0 0,1 1 0 0 0,-1-2 0 0 0,0 1 0 0 0,-1 0 0 0 0,0-1 0 0 0,2-11-1 0 0,-3 14-4 0 0,-2-1-1 0 0,1 1 0 0 0,-1 0 0 0 0,0 0 1 0 0,0 0-1 0 0,0 0 0 0 0,-1 0 0 0 0,0 0 1 0 0,-1 0-1 0 0,1 0 0 0 0,-1 0 0 0 0,0 1 0 0 0,-4-8 1 0 0,1 3-37 0 0,0 0-1 0 0,-1 1 1 0 0,-1-1 0 0 0,0 2 0 0 0,0-1-1 0 0,0 1 1 0 0,-1 0 0 0 0,0 0 0 0 0,-1 1 0 0 0,0 0-1 0 0,-16-10 1 0 0,12 11-4 0 0,0 0 0 0 0,0 0 0 0 0,-1 1 0 0 0,1 1 0 0 0,-1 0 0 0 0,0 1 0 0 0,0 1 0 0 0,-25-2-1 0 0,4 3 6 0 0,0 1-1 0 0,-50 7 0 0 0,67-4 32 0 0,-1 0 0 0 0,0 2 1 0 0,1 0-1 0 0,0 1 0 0 0,0 1 0 0 0,-18 10 0 0 0,32-16-144 0 0,1 1 0 0 0,0 0 0 0 0,0 0 0 0 0,0 0-1 0 0,0 0 1 0 0,0 0 0 0 0,0 0 0 0 0,0 1 0 0 0,1 0-1 0 0,0-1 1 0 0,-1 1 0 0 0,1 0 0 0 0,0 0 0 0 0,0 0-1 0 0,-2 6 1 0 0,0 8-1838 0 0</inkml:trace>
</inkml:ink>
</file>

<file path=ppt/ink/ink7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31.1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204 283 3121 0 0,'0'-1'482'0'0,"-1"1"0"0"0,1-1 0 0 0,-1 0 0 0 0,1 1 0 0 0,-1-1 0 0 0,1 1 0 0 0,-1-1 0 0 0,1 0 0 0 0,0 1 0 0 0,0-1 0 0 0,-1 0 0 0 0,1 1 0 0 0,0-1 0 0 0,0 0 0 0 0,0 0 0 0 0,-1 0 0 0 0,5-10 2380 0 0,-1 7-3134 0 0,0 1-1 0 0,1 0 1 0 0,-1 0 0 0 0,7-5-1 0 0,2-2 776 0 0,-5 2-516 0 0,0 0 0 0 0,-1 0 1 0 0,0-1-1 0 0,0 0 0 0 0,8-18 1 0 0,-6 8 243 0 0,-1 0 1 0 0,6-22-1 0 0,-12 36-187 0 0,0 0 0 0 0,0 0 1 0 0,0 1-1 0 0,-1-1 0 0 0,0-9 0 0 0,0 13-40 0 0,0-1 1 0 0,0 1 0 0 0,-1-1-1 0 0,1 1 1 0 0,0 0-1 0 0,-1-1 1 0 0,1 1-1 0 0,-1-1 1 0 0,1 1-1 0 0,-1 0 1 0 0,0-1 0 0 0,1 1-1 0 0,-1 0 1 0 0,0 0-1 0 0,0 0 1 0 0,0-1-1 0 0,0 1 1 0 0,0 0-1 0 0,0 0 1 0 0,0 0 0 0 0,0 1-1 0 0,-3-3 1 0 0,-4 1-1 0 0,1-1 0 0 0,-1 1 1 0 0,0 0-1 0 0,0 1 0 0 0,0 0 0 0 0,0 0 1 0 0,-1 1-1 0 0,1 0 0 0 0,-13 1 1 0 0,0 2 35 0 0,1 1 0 0 0,-33 9 1 0 0,43-10-28 0 0,0 1 0 0 0,1-1 1 0 0,-1 2-1 0 0,1-1 0 0 0,0 1 1 0 0,1 1-1 0 0,-10 7 0 0 0,16-12-8 0 0,0 1-1 0 0,0 0 0 0 0,0 0 1 0 0,0 0-1 0 0,0 0 0 0 0,0 0 1 0 0,1 1-1 0 0,-1-1 0 0 0,1 0 1 0 0,-1 1-1 0 0,1-1 0 0 0,0 1 1 0 0,0 0-1 0 0,0-1 0 0 0,0 1 1 0 0,1 0-1 0 0,-1-1 0 0 0,1 1 1 0 0,0 0-1 0 0,0 0 0 0 0,0-1 1 0 0,0 1-1 0 0,0 0 0 0 0,0 0 1 0 0,1 0-1 0 0,-1-1 0 0 0,1 1 1 0 0,0 0-1 0 0,0-1 0 0 0,0 1 1 0 0,2 2-1 0 0,1 4-6 0 0,2-1-1 0 0,-1 1 1 0 0,1-1-1 0 0,0-1 1 0 0,1 1-1 0 0,14 12 1 0 0,52 33 9 0 0,-51-37-36 0 0,-6-5 63 0 0,-1 1-1 0 0,0 1 0 0 0,18 19 0 0 0,-28-27 54 0 0,-1 1 0 0 0,1-1-1 0 0,-1 1 1 0 0,-1 0 0 0 0,1 0 0 0 0,-1 0-1 0 0,0 0 1 0 0,0 1 0 0 0,-1-1 0 0 0,0 1-1 0 0,0-1 1 0 0,1 15 0 0 0,-3-19-50 0 0,0-1 1 0 0,0 1 0 0 0,0 0-1 0 0,-1 0 1 0 0,1-1 0 0 0,-1 1-1 0 0,1 0 1 0 0,-1 0 0 0 0,1-1-1 0 0,-1 1 1 0 0,0-1 0 0 0,0 1-1 0 0,0-1 1 0 0,0 1 0 0 0,0-1-1 0 0,0 1 1 0 0,-1-1 0 0 0,1 0-1 0 0,0 0 1 0 0,-1 0 0 0 0,1 1-1 0 0,-1-1 1 0 0,1-1 0 0 0,-1 1-1 0 0,1 0 1 0 0,-1 0 0 0 0,0-1-1 0 0,-3 2 1 0 0,-2 0-27 0 0,0 0-1 0 0,0 0 1 0 0,-1-1 0 0 0,1 0-1 0 0,-14 0 1 0 0,12-1-57 0 0,0 0 0 0 0,0-1 0 0 0,0 0-1 0 0,0 0 1 0 0,0-1 0 0 0,-16-5 0 0 0,21 5-315 0 0,0 0 0 0 0,0 0 0 0 0,0 0 0 0 0,0-1 0 0 0,1 0 0 0 0,-1 1 1 0 0,1-1-1 0 0,-1 0 0 0 0,1-1 0 0 0,0 1 0 0 0,0 0 0 0 0,1-1 0 0 0,-1 0 0 0 0,1 1 0 0 0,-1-1 0 0 0,-1-5 0 0 0,-4-11-3103 0 0</inkml:trace>
</inkml:ink>
</file>

<file path=ppt/ink/ink7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2.8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27 322 512 0 0,'-10'2'384'0'0,"10"-2"-308"0"0,-1 0 0 0 0,1 0 0 0 0,-1 0 0 0 0,1 0 0 0 0,-1 0-1 0 0,1 0 1 0 0,-1 0 0 0 0,1 0 0 0 0,-1 1 0 0 0,1-1 0 0 0,-1 0 0 0 0,1 0 0 0 0,-1 1 0 0 0,1-1 0 0 0,-1 0 0 0 0,1 0 0 0 0,-1 1 0 0 0,1-1 0 0 0,0 1 0 0 0,-1-1-1 0 0,1 0 1 0 0,-1 1 0 0 0,1-1 0 0 0,0 1 0 0 0,0-1 0 0 0,-1 1 0 0 0,1 0 0 0 0,-1 0 135 0 0,1-1-1 0 0,-1 1 1 0 0,1 0-1 0 0,0-1 1 0 0,-1 1-1 0 0,1 0 1 0 0,0 0-1 0 0,0 0 1 0 0,-1-1 0 0 0,1 1-1 0 0,0 0 1 0 0,0 0-1 0 0,0 0 1 0 0,0 0-1 0 0,0-1 1 0 0,0 1 0 0 0,0 0-1 0 0,0 0 1 0 0,1 0-1 0 0,-1-1 1 0 0,0 1-1 0 0,0 0 1 0 0,1 0 0 0 0,-1-1-1 0 0,0 1 1 0 0,1 0-1 0 0,-1 0 1 0 0,1-1-1 0 0,-1 1 1 0 0,1 0-1 0 0,-1-1 1 0 0,1 1 0 0 0,-1-1-1 0 0,1 1 1 0 0,0 0-1 0 0,8 3 221 0 0,-8-3-396 0 0,0 0 0 0 0,0-1 0 0 0,0 1 0 0 0,0-1 0 0 0,0 1 0 0 0,0-1 0 0 0,0 0 0 0 0,0 1 0 0 0,0-1-1 0 0,0 0 1 0 0,0 0 0 0 0,0 0 0 0 0,1 1 0 0 0,45 6 516 0 0,-13-7-328 0 0,-15 1-97 0 0,0-1 0 0 0,1-1 0 0 0,23-4 0 0 0,-7-1 23 0 0,-21 4-119 0 0,0-1 1 0 0,23-7-1 0 0,-35 9-27 0 0,12-4 32 0 0,-1 0 0 0 0,1-1-1 0 0,-1-1 1 0 0,18-12-1 0 0,-28 16 1 0 0,-1 0-1 0 0,1 0 1 0 0,-1 0-1 0 0,1 0 1 0 0,-1-1-1 0 0,0 1 1 0 0,0-1-1 0 0,-1 0 1 0 0,1 0-1 0 0,-1 0 1 0 0,0 0-1 0 0,0 0 0 0 0,0-1 1 0 0,-1 1-1 0 0,1-1 1 0 0,-1 1-1 0 0,0-1 1 0 0,-1 1-1 0 0,1-8 1 0 0,-1 1 53 0 0,0 0 1 0 0,-1 1 0 0 0,-1-1 0 0 0,0 1-1 0 0,0-1 1 0 0,-1 1 0 0 0,0 0-1 0 0,-1 0 1 0 0,0 0 0 0 0,-1 0 0 0 0,0 1-1 0 0,0 0 1 0 0,-1 0 0 0 0,0 0-1 0 0,0 0 1 0 0,-1 1 0 0 0,-1 0 0 0 0,1 1-1 0 0,-1 0 1 0 0,-10-7 0 0 0,13 11-26 0 0,0 0 1 0 0,0 1-1 0 0,-1 0 1 0 0,1 0-1 0 0,0 0 1 0 0,-1 1-1 0 0,1 0 1 0 0,-1 0-1 0 0,-8 0 0 0 0,1 1 42 0 0,1 0-1 0 0,-1 1 0 0 0,-14 3 0 0 0,22-3-74 0 0,-1 0 1 0 0,1 1 0 0 0,0 0 0 0 0,0 0 0 0 0,0 1 0 0 0,1-1 0 0 0,-1 1 0 0 0,-5 4-1 0 0,-33 31 231 0 0,35-31-191 0 0,0 2 25 0 0,0 0 0 0 0,0 1 0 0 0,1 0 0 0 0,1 0 0 0 0,0 0 0 0 0,0 1 0 0 0,1 0 0 0 0,0 0 0 0 0,1 0 0 0 0,0 1 0 0 0,1 0 0 0 0,-3 16 0 0 0,1 12 157 0 0,1 0 1 0 0,1 53-1 0 0,3-78-201 0 0,1 0-1 0 0,0 0 0 0 0,1 0 1 0 0,4 15-1 0 0,-5-26-39 0 0,0 0 1 0 0,1 1-1 0 0,-1-1 0 0 0,1 0 0 0 0,0 0 1 0 0,0 0-1 0 0,0-1 0 0 0,0 1 0 0 0,1 0 0 0 0,-1-1 1 0 0,1 1-1 0 0,0-1 0 0 0,0 0 0 0 0,0 0 1 0 0,1 0-1 0 0,-1-1 0 0 0,1 1 0 0 0,4 2 1 0 0,-5-4-11 0 0,1 0 1 0 0,-1 0-1 0 0,1-1 0 0 0,-1 1 1 0 0,1-1-1 0 0,0 0 1 0 0,-1 0-1 0 0,1 0 1 0 0,-1-1-1 0 0,1 1 1 0 0,-1-1-1 0 0,1 0 1 0 0,-1 1-1 0 0,1-2 1 0 0,-1 1-1 0 0,0 0 1 0 0,1-1-1 0 0,-1 1 0 0 0,4-4 1 0 0,-6 4-2 0 0,1 0 0 0 0,-1-1 0 0 0,0 1 0 0 0,0 0 0 0 0,1 0 0 0 0,-1-1 0 0 0,0 1 0 0 0,-1-1-1 0 0,1 1 1 0 0,0-1 0 0 0,0 1 0 0 0,0-1 0 0 0,-1 0 0 0 0,1 1 0 0 0,0-3 0 0 0,0-28-18 0 0,-2 29 15 0 0,1 0 1 0 0,0-1-1 0 0,0 1 1 0 0,0-1 0 0 0,0 1-1 0 0,1-1 1 0 0,0 1-1 0 0,-1 0 1 0 0,1-1 0 0 0,0 1-1 0 0,0 0 1 0 0,2-4-1 0 0,-1 5 1 0 0,0 0 0 0 0,0 1-1 0 0,0-1 1 0 0,0 0 0 0 0,0 1-1 0 0,0-1 1 0 0,0 1 0 0 0,0 0-1 0 0,1 0 1 0 0,-1 0 0 0 0,0 0 0 0 0,1 0-1 0 0,-1 0 1 0 0,1 1 0 0 0,-1-1-1 0 0,1 1 1 0 0,2-1 0 0 0,8 0-25 0 0,-1 1 1 0 0,14 1-1 0 0,-23-1 30 0 0,25 2 4 0 0,0 1 1 0 0,-1 2 0 0 0,48 14-1 0 0,-22 4 37 0 0,-52-23-38 0 0,0 0-1 0 0,0 0 1 0 0,0 1-1 0 0,0-1 1 0 0,0 0-1 0 0,0 1 1 0 0,0-1-1 0 0,0 1 1 0 0,0-1-1 0 0,0 1 1 0 0,-1 0-1 0 0,1-1 1 0 0,0 1-1 0 0,0 0 1 0 0,-1-1-1 0 0,1 1 1 0 0,0 0-1 0 0,-1 0 1 0 0,1 0-1 0 0,-1 0 1 0 0,1 0-1 0 0,-1 0 1 0 0,0 0-1 0 0,1-1 1 0 0,-1 1-1 0 0,0 0 1 0 0,1 0-1 0 0,-1 0 1 0 0,0 0-1 0 0,0 0 1 0 0,0 1-1 0 0,0-1 1 0 0,0 0-1 0 0,0 1 1 0 0,-2 2 30 0 0,1 1 0 0 0,-1-1 0 0 0,0 1 0 0 0,0-1 0 0 0,0 0 0 0 0,-4 5 0 0 0,3-5-37 0 0,1-1 1 0 0,0 1 0 0 0,0-1 0 0 0,1 1-1 0 0,-2 4 1 0 0,3-7-3 0 0,0 0 0 0 0,1 0 1 0 0,-1 0-1 0 0,1 0 0 0 0,-1 0 0 0 0,1 0 1 0 0,-1 0-1 0 0,1 0 0 0 0,0 0 0 0 0,0 0 1 0 0,-1 0-1 0 0,1 0 0 0 0,0-1 0 0 0,0 1 0 0 0,0 0 1 0 0,0-1-1 0 0,1 2 0 0 0,20 9-31 0 0,-18-10-52 0 0,0 0 1 0 0,-1-1-1 0 0,1 1 0 0 0,0-1 1 0 0,0 0-1 0 0,0 0 0 0 0,-1-1 0 0 0,1 1 1 0 0,0-1-1 0 0,4-1 0 0 0,2-1-1330 0 0,1-1 0 0 0,10-6 0 0 0,-1 1-2979 0 0,-4 3 844 0 0</inkml:trace>
</inkml:ink>
</file>

<file path=ppt/ink/ink7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3.2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28 608 0 0,'-25'4'3864'0'0,"22"-4"-3508"0"0,1 1-1 0 0,-1-1 0 0 0,0 0 0 0 0,1 1 0 0 0,-1 0 1 0 0,0-1-1 0 0,1 1 0 0 0,-1 0 0 0 0,1 0 0 0 0,-1 1 1 0 0,1-1-1 0 0,-1 0 0 0 0,1 1 0 0 0,0-1 0 0 0,-3 4 1 0 0,3-3 8 0 0,-3 3 79 0 0,0-1 0 0 0,1 1 1 0 0,0 0-1 0 0,0 0 0 0 0,-5 8 0 0 0,9-11-401 0 0,-1-1 0 0 0,0 0-1 0 0,1 0 1 0 0,0 1 0 0 0,-1-1 0 0 0,1 0 0 0 0,0 1 0 0 0,-1-1-1 0 0,1 1 1 0 0,0-1 0 0 0,0 0 0 0 0,0 1 0 0 0,0-1 0 0 0,0 1 0 0 0,1-1-1 0 0,-1 0 1 0 0,0 1 0 0 0,1-1 0 0 0,-1 0 0 0 0,1 1 0 0 0,-1-1-1 0 0,1 0 1 0 0,-1 0 0 0 0,1 1 0 0 0,0-1 0 0 0,0 0 0 0 0,0 0-1 0 0,0 0 1 0 0,0 0 0 0 0,0 0 0 0 0,1 1 0 0 0,4 2 81 0 0,0 0 1 0 0,0 0 0 0 0,0 0-1 0 0,1-1 1 0 0,-1 0-1 0 0,1 0 1 0 0,0-1 0 0 0,0 0-1 0 0,0 0 1 0 0,0-1 0 0 0,0 0-1 0 0,14 1 1 0 0,-3-2-103 0 0,-1 0 0 0 0,0-1 1 0 0,1-1-1 0 0,21-5 0 0 0,-31 5-29 0 0,1-1 0 0 0,0 0 0 0 0,-1 0 0 0 0,0 0 0 0 0,0-1 0 0 0,0-1 0 0 0,0 1 0 0 0,-1-1 0 0 0,1-1 0 0 0,-1 1 0 0 0,7-9 0 0 0,-12 12 0 0 0,-1 0-1 0 0,0-1 0 0 0,1 1 0 0 0,-1 0 0 0 0,0-1 0 0 0,-1 1 0 0 0,1-1 0 0 0,0 1 0 0 0,-1-1 1 0 0,1 1-1 0 0,-1-1 0 0 0,0 0 0 0 0,0 1 0 0 0,0-1 0 0 0,0-2 0 0 0,0 3 4 0 0,-1 0-1 0 0,1 1 0 0 0,0-1 1 0 0,0 0-1 0 0,-1 0 0 0 0,1 1 1 0 0,-1-1-1 0 0,0 1 1 0 0,1-1-1 0 0,-1 0 0 0 0,0 1 1 0 0,0-1-1 0 0,0 1 0 0 0,0 0 1 0 0,0-1-1 0 0,-1 1 0 0 0,1 0 1 0 0,0 0-1 0 0,0-1 1 0 0,-1 1-1 0 0,1 0 0 0 0,-1 0 1 0 0,-2-1-1 0 0,-12-3 22 0 0,0 1-1 0 0,0 0 1 0 0,-1 1 0 0 0,0 1-1 0 0,1 0 1 0 0,-1 2-1 0 0,0-1 1 0 0,0 2 0 0 0,0 1-1 0 0,0 0 1 0 0,1 1 0 0 0,-1 0-1 0 0,-25 10 1 0 0,36-11 13 0 0,0 1-1 0 0,0 0 1 0 0,0 0 0 0 0,1 1 0 0 0,-1-1 0 0 0,1 1-1 0 0,0 0 1 0 0,-6 6 0 0 0,9-8 13 0 0,0 0 1 0 0,0 1-1 0 0,0-1 1 0 0,1 0-1 0 0,-1 1 1 0 0,0-1 0 0 0,1 1-1 0 0,0 0 1 0 0,-1 0-1 0 0,1-1 1 0 0,0 1-1 0 0,0 0 1 0 0,1 0-1 0 0,-1 0 1 0 0,1 0-1 0 0,-1 0 1 0 0,1 0-1 0 0,0 0 1 0 0,1 5-1 0 0,-1-5 10 0 0,1 0-1 0 0,0 0 0 0 0,0 0 1 0 0,0 0-1 0 0,1 0 1 0 0,-1 0-1 0 0,1 0 0 0 0,-1-1 1 0 0,1 1-1 0 0,0 0 0 0 0,0-1 1 0 0,0 0-1 0 0,5 4 1 0 0,2 1 92 0 0,-1-1 1 0 0,18 9-1 0 0,-6-3-110 0 0,-6-4-17 0 0,0 0 0 0 0,1-1 0 0 0,-1-1-1 0 0,1 0 1 0 0,1-1 0 0 0,22 4 0 0 0,-14-5-554 0 0,0-1 1 0 0,1-1 0 0 0,38-2 0 0 0,-26-2-3148 0 0,54-10 0 0 0,-71 8 2220 0 0</inkml:trace>
</inkml:ink>
</file>

<file path=ppt/ink/ink7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3.5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13 2673 0 0,'-1'-1'383'0'0,"1"0"0"0"0,0 1 0 0 0,0-1 0 0 0,0 0 1 0 0,0 1-1 0 0,-1-1 0 0 0,1 0 0 0 0,0 1 0 0 0,-1-1 1 0 0,1 1-1 0 0,-1-1 0 0 0,1 0 0 0 0,0 1 0 0 0,-1-1 1 0 0,1 1-1 0 0,-1-1 0 0 0,0 1 0 0 0,1-1 0 0 0,-1 1 1 0 0,-2 2 912 0 0,2 7-1240 0 0,6 38 1940 0 0,-3 65 0 0 0,1 13-175 0 0,0-91-1273 0 0,1 29-53 0 0,3-1 0 0 0,17 66 0 0 0,-22-121-635 0 0,-1-1 121 0 0,1-1 0 0 0,-1 1 0 0 0,1 0 0 0 0,5 9 0 0 0,-6-14-128 0 0,0 0 0 0 0,0 1 0 0 0,0-1 0 0 0,0 0 0 0 0,0 1 0 0 0,1-1 1 0 0,-1 0-1 0 0,0 0 0 0 0,1 0 0 0 0,-1 0 0 0 0,0 0 0 0 0,1 0 0 0 0,-1-1 0 0 0,1 1 1 0 0,0 0-1 0 0,-1-1 0 0 0,1 1 0 0 0,-1-1 0 0 0,1 0 0 0 0,3 1 0 0 0,14-1-4760 0 0,-9-3 1777 0 0</inkml:trace>
</inkml:ink>
</file>

<file path=ppt/ink/ink7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4.1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83 552 0 0,'-5'-3'446'0'0,"0"0"0"0"0,0 0 0 0 0,0-1 0 0 0,0 0 0 0 0,1 1 0 0 0,0-2 0 0 0,0 1 0 0 0,0 0 0 0 0,0-1 0 0 0,1 0 0 0 0,-4-5 0 0 0,7 9-339 0 0,0 0-1 0 0,-1 1 1 0 0,1-1 0 0 0,0 0-1 0 0,0 0 1 0 0,0 1 0 0 0,0-1-1 0 0,-1 0 1 0 0,1 0 0 0 0,0 1-1 0 0,0-1 1 0 0,0 0 0 0 0,1 0-1 0 0,-1 1 1 0 0,0-1 0 0 0,0 0-1 0 0,0 0 1 0 0,1 1 0 0 0,-1-1-1 0 0,0 0 1 0 0,0 1 0 0 0,1-1-1 0 0,-1 0 1 0 0,1 1 0 0 0,0-2-1 0 0,0 1 41 0 0,0 0-1 0 0,0 1 0 0 0,0-1 0 0 0,0 0 0 0 0,1 0 0 0 0,-1 1 0 0 0,0-1 1 0 0,0 0-1 0 0,1 1 0 0 0,-1-1 0 0 0,0 1 0 0 0,1 0 0 0 0,1-1 0 0 0,-2 1 32 0 0,1 0 0 0 0,-1-1-1 0 0,1 1 1 0 0,0 0-1 0 0,-1 0 1 0 0,1 0 0 0 0,-1 0-1 0 0,1 0 1 0 0,-1 1-1 0 0,1-1 1 0 0,0 0-1 0 0,-1 1 1 0 0,1-1 0 0 0,-1 1-1 0 0,1-1 1 0 0,-1 1-1 0 0,0 0 1 0 0,1 0 0 0 0,-1 0-1 0 0,0-1 1 0 0,1 1-1 0 0,-1 0 1 0 0,0 1-1 0 0,0-1 1 0 0,1 1 0 0 0,-1 3 34 0 0,1-1 1 0 0,-2 1-1 0 0,1 0 1 0 0,0-1-1 0 0,-1 1 1 0 0,0 0 0 0 0,0-1-1 0 0,0 1 1 0 0,-1 0-1 0 0,0-1 1 0 0,0 1-1 0 0,0 0 1 0 0,0-1-1 0 0,-3 6 1 0 0,2-4-87 0 0,0-1 0 0 0,1 1 0 0 0,0 0 1 0 0,0 0-1 0 0,0 0 0 0 0,0 0 0 0 0,1 1 0 0 0,1 6 0 0 0,14 63 31 0 0,-7-41-101 0 0,5 55 1 0 0,-13 3-2 0 0,-1-70-62 0 0,0-1 0 0 0,2 0 0 0 0,0 1 1 0 0,2-1-1 0 0,6 29 0 0 0,-8-49-24 0 0,0 1 0 0 0,-1-1 0 0 0,2 1 0 0 0,-1-1 0 0 0,0 1 0 0 0,1-1 0 0 0,-1 0 0 0 0,1 1 1 0 0,2 2-1 0 0,-3-5-112 0 0,-1 1 0 0 0,1 0 0 0 0,0-1 1 0 0,-1 1-1 0 0,1-1 0 0 0,0 0 0 0 0,-1 1 1 0 0,1-1-1 0 0,0 1 0 0 0,0-1 1 0 0,0 0-1 0 0,-1 0 0 0 0,1 1 0 0 0,0-1 1 0 0,0 0-1 0 0,0 0 0 0 0,0 0 0 0 0,-1 0 1 0 0,1 0-1 0 0,0 0 0 0 0,0 0 1 0 0,0 0-1 0 0,0-1 0 0 0,0 1 0 0 0,-1 0 1 0 0,1 0-1 0 0,0-1 0 0 0,0 1 0 0 0,-1 0 1 0 0,1-1-1 0 0,0 1 0 0 0,1-2 1 0 0,5-3-2184 0 0</inkml:trace>
</inkml:ink>
</file>

<file path=ppt/ink/ink7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4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36 210 2345 0 0,'-3'-2'1416'0'0,"1"0"1"0"0,-1-1-1 0 0,1 1 1 0 0,0-1-1 0 0,-1 0 1 0 0,-1-4-1 0 0,1 3-1022 0 0,1-1 0 0 0,0 1-1 0 0,0-1 1 0 0,0 0 0 0 0,0 1-1 0 0,1-1 1 0 0,-1-6 0 0 0,1 7-354 0 0,1-1 0 0 0,0 0 0 0 0,0 1 0 0 0,1-1 0 0 0,-1 1 0 0 0,1-1 0 0 0,0 1 0 0 0,0 0 0 0 0,0-1 0 0 0,1 1 1 0 0,-1 0-1 0 0,1 0 0 0 0,0 0 0 0 0,1 0 0 0 0,-1 0 0 0 0,1 0 0 0 0,-1 0 0 0 0,1 1 0 0 0,4-4 0 0 0,-2 1-36 0 0,1 1-1 0 0,0 0 1 0 0,0 1-1 0 0,0 0 1 0 0,1 0-1 0 0,0 0 1 0 0,-1 0-1 0 0,1 1 1 0 0,0 0 0 0 0,12-3-1 0 0,-4 3-3 0 0,0 0 0 0 0,0 1-1 0 0,0 1 1 0 0,0 0 0 0 0,0 1-1 0 0,1 1 1 0 0,-1 0 0 0 0,23 5 0 0 0,-27-3-6 0 0,0 0 0 0 0,-1 0 1 0 0,1 1-1 0 0,-1 0 1 0 0,0 1-1 0 0,0 0 1 0 0,-1 1-1 0 0,1 0 1 0 0,-1 0-1 0 0,-1 1 1 0 0,1 0-1 0 0,10 12 0 0 0,-15-14 2 0 0,0 0-1 0 0,0 0 1 0 0,-1 1-1 0 0,0-1 1 0 0,0 1-1 0 0,-1 0 0 0 0,1-1 1 0 0,-1 1-1 0 0,0 0 1 0 0,-1 0-1 0 0,1 1 1 0 0,0 8-1 0 0,-2-11 19 0 0,0 1 1 0 0,0-1-1 0 0,0 1 1 0 0,0 0-1 0 0,-1-1 1 0 0,0 1-1 0 0,0-1 0 0 0,0 1 1 0 0,0-1-1 0 0,-1 1 1 0 0,0-1-1 0 0,0 0 0 0 0,0 0 1 0 0,0 0-1 0 0,-1 0 1 0 0,1 0-1 0 0,-6 5 1 0 0,-1 0 24 0 0,-1-1 1 0 0,-1 1 0 0 0,1-2 0 0 0,-1 1 0 0 0,0-2-1 0 0,-1 1 1 0 0,0-2 0 0 0,-15 6 0 0 0,-14 3 9 0 0,-47 9 0 0 0,87-23-48 0 0,-11 2-39 0 0,-1 1 1 0 0,0-2-1 0 0,0 0 1 0 0,0 0-1 0 0,-1-1 1 0 0,-17-3-1 0 0,29 3-67 0 0,1 0 0 0 0,0 0 0 0 0,-1-1 0 0 0,1 1 0 0 0,0-1 0 0 0,-1 1 0 0 0,1-1 0 0 0,0 1 0 0 0,0-1 0 0 0,-1 1 0 0 0,1-1 1 0 0,0 0-1 0 0,-2-2 0 0 0,-3-4-1153 0 0</inkml:trace>
</inkml:ink>
</file>

<file path=ppt/ink/ink7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8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112 231 512 0 0,'1'-5'-16'0'0,"1"1"0"0"0,-1-1 0 0 0,1 1-1 0 0,0-1 1 0 0,1 1 0 0 0,4-8 0 0 0,-4 8-33 0 0,0 0 0 0 0,-1-1 0 0 0,1 1 0 0 0,-1-1 1 0 0,0 1-1 0 0,-1-1 0 0 0,3-6 0 0 0,-3 5 104 0 0,2-8 1089 0 0,-1-1-1 0 0,0 1 1 0 0,-1-1 0 0 0,-1-26-1 0 0,0 40-1039 0 0,0 1 0 0 0,0-1-1 0 0,0 1 1 0 0,0-1-1 0 0,0 1 1 0 0,0-1 0 0 0,0 1-1 0 0,0-1 1 0 0,0 1 0 0 0,-1-1-1 0 0,1 1 1 0 0,0 0 0 0 0,0-1-1 0 0,0 1 1 0 0,-1-1 0 0 0,1 1-1 0 0,0-1 1 0 0,-1 1-1 0 0,1 0 1 0 0,0-1 0 0 0,-1 1-1 0 0,1 0 1 0 0,-1-1 0 0 0,1 1-1 0 0,-1 0 1 0 0,1 0 0 0 0,0-1-1 0 0,-1 1 1 0 0,1 0 0 0 0,-1 0-1 0 0,0-1 1 0 0,-1 2 1 0 0,1-1 0 0 0,0 0 0 0 0,-1 0 0 0 0,1 0 0 0 0,0 1 0 0 0,-1-1 1 0 0,1 1-1 0 0,0-1 0 0 0,-1 1 0 0 0,1-1 0 0 0,-2 2 0 0 0,-3 2 51 0 0,1 0 1 0 0,-1 1 0 0 0,-8 9-1 0 0,-13 14 1541 0 0,16-17-875 0 0,0 0-1 0 0,1 0 0 0 0,-17 26 1 0 0,25-34-755 0 0,0 0 0 0 0,0 1 0 0 0,1-1 1 0 0,-1 1-1 0 0,1 0 0 0 0,0 0 0 0 0,0-1 1 0 0,0 1-1 0 0,1 0 0 0 0,-1 0 0 0 0,1 0 1 0 0,0 0-1 0 0,0 0 0 0 0,0 0 0 0 0,0 0 1 0 0,1-1-1 0 0,0 1 0 0 0,0 0 0 0 0,0 0 0 0 0,2 5 1 0 0,-1-5-62 0 0,0 0 0 0 0,1 0 0 0 0,0-1 0 0 0,0 1 0 0 0,0 0-1 0 0,0-1 1 0 0,0 0 0 0 0,1 0 0 0 0,-1 0 0 0 0,1 0 0 0 0,0 0 0 0 0,0-1 0 0 0,6 4 0 0 0,2-1-24 0 0,0 0 0 0 0,0 0 1 0 0,20 4-1 0 0,-21-7-28 0 0,-1 0 0 0 0,1-2 1 0 0,-1 1-1 0 0,1-1 0 0 0,-1 0 1 0 0,0-1-1 0 0,1-1 0 0 0,-1 1 0 0 0,0-2 1 0 0,1 1-1 0 0,-1-1 0 0 0,-1-1 1 0 0,1 0-1 0 0,17-9 0 0 0,-21 9-14 0 0,0 1-1 0 0,0-1 1 0 0,0 0-1 0 0,-1 0 1 0 0,10-10-1 0 0,-12 11 48 0 0,-1 0 0 0 0,0 0 0 0 0,0 0 0 0 0,0 0 0 0 0,0-1 0 0 0,-1 1 0 0 0,1 0 0 0 0,-1-1 0 0 0,0 0 0 0 0,0 1 0 0 0,0-1 0 0 0,0-7 0 0 0,0 5 10 0 0,-1-1 0 0 0,-1 1-1 0 0,1-1 1 0 0,-1 1 0 0 0,0 0 0 0 0,-1-1-1 0 0,1 1 1 0 0,-1 0 0 0 0,-1 0 0 0 0,1 0-1 0 0,-5-7 1 0 0,5 10 6 0 0,1 0 0 0 0,-1 0-1 0 0,1 1 1 0 0,-1-1 0 0 0,0 0-1 0 0,0 1 1 0 0,-1 0 0 0 0,1 0 0 0 0,0-1-1 0 0,-1 1 1 0 0,1 1 0 0 0,-1-1 0 0 0,0 0-1 0 0,1 1 1 0 0,-1-1 0 0 0,0 1 0 0 0,0 0-1 0 0,0 0 1 0 0,0 0 0 0 0,0 0 0 0 0,0 0-1 0 0,-1 1 1 0 0,1 0 0 0 0,-6-1-1 0 0,7 2 1 0 0,0-1 0 0 0,-1 1-1 0 0,1 0 1 0 0,0 0-1 0 0,0 0 1 0 0,0 0-1 0 0,-1 0 1 0 0,1 0-1 0 0,0 1 1 0 0,1-1 0 0 0,-1 1-1 0 0,0-1 1 0 0,0 1-1 0 0,1 0 1 0 0,-1-1-1 0 0,0 1 1 0 0,1 0-1 0 0,0 0 1 0 0,0 0 0 0 0,-1 0-1 0 0,1 1 1 0 0,0-1-1 0 0,1 0 1 0 0,-1 0-1 0 0,0 1 1 0 0,1-1-1 0 0,-1 0 1 0 0,1 1-1 0 0,0-1 1 0 0,-1 1 0 0 0,1-1-1 0 0,1 0 1 0 0,-1 1-1 0 0,1 3 1 0 0,0-1 2 0 0,1 0 1 0 0,0 0-1 0 0,0 0 1 0 0,0 0-1 0 0,0 0 1 0 0,1 0-1 0 0,0-1 1 0 0,0 1-1 0 0,1-1 1 0 0,-1 0-1 0 0,1 0 1 0 0,7 6-1 0 0,3 1 5 0 0,0-1-1 0 0,25 13 1 0 0,-21-13 22 0 0,-3 0-56 0 0,-11-7 18 0 0,0 0 0 0 0,0-1 1 0 0,0 1-1 0 0,0-1 0 0 0,0 0 1 0 0,6 1-1 0 0,3 3 13 0 0,4 3-163 0 0,-16-9 149 0 0,0 0-1 0 0,-1 0 1 0 0,1 1-1 0 0,0-1 0 0 0,-1 0 1 0 0,1 0-1 0 0,0 0 1 0 0,-1 0-1 0 0,1 0 1 0 0,0 0-1 0 0,0 0 1 0 0,-1 0-1 0 0,1 0 1 0 0,0-1-1 0 0,-1 1 0 0 0,1 0 1 0 0,0 0-1 0 0,-1-1 1 0 0,1 1-1 0 0,0 0 1 0 0,0-2-1 0 0,5-1-58 0 0,0-1 0 0 0,0 1-1 0 0,0 0 1 0 0,0 0 0 0 0,9-3-1 0 0,4-1-106 0 0,-10 3 170 0 0,0-1-1 0 0,1 0 0 0 0,-2-1 0 0 0,1 0 1 0 0,-1 0-1 0 0,0-1 0 0 0,0 0 0 0 0,0 0 0 0 0,10-15 1 0 0,-15 18 12 0 0,0 1 0 0 0,0-1 1 0 0,-1 0-1 0 0,0 0 0 0 0,0-1 0 0 0,0 1 1 0 0,0 0-1 0 0,-1-1 0 0 0,1 1 1 0 0,-1-1-1 0 0,0 1 0 0 0,0-1 1 0 0,-1 1-1 0 0,0-1 0 0 0,1 0 0 0 0,-1 1 1 0 0,-1-1-1 0 0,1 0 0 0 0,-1 1 1 0 0,0-1-1 0 0,0 1 0 0 0,0-1 0 0 0,-1 1 1 0 0,-1-5-1 0 0,-2 1 4 0 0,0 1-1 0 0,0 1 1 0 0,0-1 0 0 0,-1 1 0 0 0,0 0-1 0 0,0 0 1 0 0,-1 1 0 0 0,0-1-1 0 0,1 1 1 0 0,-2 1 0 0 0,1 0 0 0 0,0 0-1 0 0,-1 0 1 0 0,0 1 0 0 0,0 0-1 0 0,-16-4 1 0 0,20 8-2 0 0,8 2 4 0 0,9 4-48 0 0,6-4 55 0 0,0-1-1 0 0,31 0 0 0 0,8 1-99 0 0,31-2 100 0 0,-47-2 22 0 0,-30 1-67 0 0,-10-1 33 0 0,1 1-1 0 0,0 0 1 0 0,-1 0-1 0 0,1 0 0 0 0,0 0 1 0 0,-1 0-1 0 0,1 1 0 0 0,3 0 1 0 0,-6 0-4 0 0,1-1 0 0 0,-1 1 1 0 0,1-1-1 0 0,0 1 1 0 0,-1-1-1 0 0,1 1 1 0 0,-1-1-1 0 0,1 1 0 0 0,-1 0 1 0 0,1-1-1 0 0,-1 1 1 0 0,0 0-1 0 0,1-1 0 0 0,-1 1 1 0 0,0 0-1 0 0,0-1 1 0 0,1 1-1 0 0,-1 0 0 0 0,0 0 1 0 0,0-1-1 0 0,0 1 1 0 0,0 0-1 0 0,0 0 0 0 0,0 0 1 0 0,0-1-1 0 0,0 1 1 0 0,0 0-1 0 0,0 0 0 0 0,0-1 1 0 0,-1 1-1 0 0,1 0 1 0 0,0 0-1 0 0,-1-1 0 0 0,1 2 1 0 0,-4 9 136 0 0,0 0-1 0 0,-7 12 1 0 0,6-13-60 0 0,1 1 0 0 0,-6 17 0 0 0,7-19-69 0 0,1 1 0 0 0,0 0-1 0 0,1 0 1 0 0,0-1-1 0 0,1 18 1 0 0,0-24-21 0 0,0-1-1 0 0,1 1 1 0 0,-1-1 0 0 0,1 1 0 0 0,-1-1-1 0 0,1 0 1 0 0,0 1 0 0 0,0-1-1 0 0,0 0 1 0 0,0 1 0 0 0,0-1-1 0 0,1 0 1 0 0,-1 0 0 0 0,1 0-1 0 0,-1 0 1 0 0,1 0 0 0 0,0-1 0 0 0,0 1-1 0 0,0 0 1 0 0,0-1 0 0 0,0 1-1 0 0,0-1 1 0 0,0 0 0 0 0,0 0-1 0 0,1 1 1 0 0,-1-2 0 0 0,4 2 0 0 0,0 0-421 0 0,0 0 1 0 0,0-1-1 0 0,0 0 0 0 0,1 0 1 0 0,-1-1-1 0 0,0 0 1 0 0,0 0-1 0 0,0 0 1 0 0,0-1-1 0 0,1 1 1 0 0,8-4-1 0 0,0 1-1787 0 0</inkml:trace>
</inkml:ink>
</file>

<file path=ppt/ink/ink7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8.6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49 4185 0 0,'-10'-12'4297'0'0,"-2"-3"4129"0"0,3 5-8210 0 0,0 2-80 0 0,5 5-168 0 0,4 4-8 0 0,0 2 8 0 0,4 1 0 0 0,2 3-64 0 0,-1-1-48 0 0,2-1-593 0 0,2 1-199 0 0,1 0-104 0 0,0-1-1368 0 0,1 1-921 0 0,0-2-656 0 0</inkml:trace>
</inkml:ink>
</file>

<file path=ppt/ink/ink7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8.9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3 2160 0 0,'0'0'156'0'0,"-1"0"-1"0"0,1-1 1 0 0,0 1-1 0 0,0 0 0 0 0,0 0 1 0 0,0 0-1 0 0,0 0 1 0 0,0-1-1 0 0,-1 1 0 0 0,1 0 1 0 0,0 0-1 0 0,0 0 1 0 0,0 0-1 0 0,0 0 0 0 0,-1 0 1 0 0,1 0-1 0 0,0 0 1 0 0,0 0-1 0 0,0-1 0 0 0,0 1 1 0 0,-1 0-1 0 0,1 0 1 0 0,0 0-1 0 0,0 0 0 0 0,0 0 1 0 0,-1 0-1 0 0,1 0 1 0 0,0 0-1 0 0,0 0 0 0 0,0 0 1 0 0,-1 1-1 0 0,1-1 1 0 0,0 0-1 0 0,0 0 0 0 0,0 0 1 0 0,-1 0-1 0 0,1 0 1 0 0,-3 9 1533 0 0,3 19-2547 0 0,0-22 1612 0 0,-4 72 2070 0 0,-15 90 0 0 0,1-23-422 0 0,0-24-1185 0 0,11-85-1071 0 0,1 0 1 0 0,2 0-1 0 0,1 60 0 0 0,4-89-188 0 0,0-1 0 0 0,0 0-1 0 0,0 0 1 0 0,0 0 0 0 0,1 0 0 0 0,0 0 0 0 0,1 0 0 0 0,-1-1 0 0 0,6 9 0 0 0,-6-11-86 0 0,0 0 0 0 0,0 0 0 0 0,0 0 1 0 0,1-1-1 0 0,-1 1 0 0 0,1-1 0 0 0,0 0 1 0 0,0 1-1 0 0,0-1 0 0 0,0-1 0 0 0,0 1 1 0 0,0 0-1 0 0,1-1 0 0 0,-1 1 0 0 0,0-1 1 0 0,1 0-1 0 0,4 1 0 0 0,-1-1-846 0 0,0 0 1 0 0,1 0-1 0 0,-1-1 0 0 0,0 0 0 0 0,1 0 0 0 0,-1-1 0 0 0,1 0 1 0 0,13-4-1 0 0,1-2-1083 0 0</inkml:trace>
</inkml:ink>
</file>

<file path=ppt/ink/ink7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9.1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38 3809 0 0,'-6'-7'3844'0'0,"4"5"-2667"0"0,0 0 0 0 0,0 0 1 0 0,0 0-1 0 0,1 0 0 0 0,-1-1 0 0 0,-1-3 0 0 0,3 6-1116 0 0,-1-1 0 0 0,1 1 0 0 0,0 0 0 0 0,0 0-1 0 0,0-1 1 0 0,0 1 0 0 0,0 0 0 0 0,0 0 0 0 0,0-1 0 0 0,0 1-1 0 0,0 0 1 0 0,0-1 0 0 0,0 1 0 0 0,0 0 0 0 0,0 0-1 0 0,1-1 1 0 0,-1 1 0 0 0,0 0 0 0 0,0 0 0 0 0,0-1 0 0 0,0 1-1 0 0,0 0 1 0 0,0 0 0 0 0,1 0 0 0 0,-1-1 0 0 0,0 1-1 0 0,1 0 1 0 0,12-4-605 0 0,29 4 852 0 0,47 5 1 0 0,26 1-416 0 0,37-6-1481 0 0,-63 1-3668 0 0,-65 0 2692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88 512 0 0,'0'0'479'0'0,"-1"-19"4481"0"0,1 16-4384 0 0,-1-1 0 0 0,0 0 0 0 0,1 0 0 0 0,0 0 0 0 0,0 0 0 0 0,0 1 0 0 0,2-9 0 0 0,-2 10-297 0 0,1 1 0 0 0,-1-1 1 0 0,1 0-1 0 0,-1 0 1 0 0,1 1-1 0 0,0-1 0 0 0,0 0 1 0 0,0 1-1 0 0,0-1 1 0 0,0 1-1 0 0,0-1 1 0 0,0 1-1 0 0,0-1 0 0 0,0 1 1 0 0,1 0-1 0 0,-1-1 1 0 0,1 1-1 0 0,1-1 0 0 0,-3 2-226 0 0,1 0 0 0 0,-1 0 0 0 0,0 0 0 0 0,1 0-1 0 0,-1 0 1 0 0,1 0 0 0 0,-1 0 0 0 0,1 0 0 0 0,-1 0-1 0 0,1 0 1 0 0,-1 0 0 0 0,0 0 0 0 0,1 0 0 0 0,-1 1-1 0 0,1-1 1 0 0,-1 0 0 0 0,0 0 0 0 0,1 0 0 0 0,-1 1-1 0 0,1-1 1 0 0,-1 0 0 0 0,0 0 0 0 0,0 1 0 0 0,1-1-1 0 0,-1 0 1 0 0,0 1 0 0 0,1-1 0 0 0,-1 0 0 0 0,0 1-1 0 0,0-1 1 0 0,0 1 0 0 0,1-1 0 0 0,-1 0 0 0 0,0 1 0 0 0,0 0-1 0 0,7 17 528 0 0,-7-16-516 0 0,23 73 1003 0 0,33 101-718 0 0,-56-176-347 0 0,1 0 0 0 0,-1 1 0 0 0,0-1-1 0 0,0 1 1 0 0,0-1 0 0 0,0 1 0 0 0,0-1 0 0 0,1 1 0 0 0,-1-1-1 0 0,0 0 1 0 0,0 1 0 0 0,1-1 0 0 0,-1 1 0 0 0,0-1-1 0 0,1 0 1 0 0,-1 1 0 0 0,0-1 0 0 0,1 0 0 0 0,-1 0-1 0 0,1 1 1 0 0,2-8 22 0 0,-2-19-37 0 0,-1 24 3 0 0,0-15 31 0 0,0 3-31 0 0,0 0-1 0 0,1 0 1 0 0,4-24-1 0 0,-4 34 6 0 0,0-1 0 0 0,1 0-1 0 0,0 1 1 0 0,0-1-1 0 0,0 1 1 0 0,0 0 0 0 0,1-1-1 0 0,0 1 1 0 0,-1 0-1 0 0,2 1 1 0 0,-1-1 0 0 0,0 1-1 0 0,1-1 1 0 0,6-4 0 0 0,-2 3 1 0 0,-1 0 0 0 0,2 0 0 0 0,-1 1 1 0 0,1 0-1 0 0,-1 0 0 0 0,1 1 1 0 0,0 0-1 0 0,0 1 0 0 0,10-2 1 0 0,-12 3-2 0 0,0 0 1 0 0,0 1 0 0 0,0 0 0 0 0,0 0 0 0 0,0 1 0 0 0,0-1 0 0 0,-1 2 0 0 0,1-1-1 0 0,0 1 1 0 0,0 0 0 0 0,-1 0 0 0 0,12 6 0 0 0,-12-5 23 0 0,0 0 0 0 0,0 1 0 0 0,-1 0 0 0 0,0 0-1 0 0,1 0 1 0 0,-2 1 0 0 0,1 0 0 0 0,0 0 0 0 0,3 5 0 0 0,-6-6 45 0 0,0 0-1 0 0,0 0 1 0 0,0-1-1 0 0,-1 1 1 0 0,1 0 0 0 0,-1 1-1 0 0,0-1 1 0 0,0 0 0 0 0,0 0-1 0 0,-1 0 1 0 0,0 1-1 0 0,0-1 1 0 0,0 0 0 0 0,0 0-1 0 0,-2 7 1 0 0,0 0 55 0 0,-3 22-39 0 0,5-32-95 0 0,0 0 1 0 0,0 1-1 0 0,0-1 0 0 0,0 0 1 0 0,0 1-1 0 0,0-1 0 0 0,0 0 1 0 0,1 1-1 0 0,-1-1 0 0 0,0 0 0 0 0,1 0 1 0 0,-1 1-1 0 0,1-1 0 0 0,-1 0 1 0 0,1 0-1 0 0,0 0 0 0 0,-1 1 1 0 0,3 0-1 0 0,-2-1-24 0 0,1 0-1 0 0,-1 0 1 0 0,1-1 0 0 0,0 1 0 0 0,-1-1 0 0 0,1 1-1 0 0,0-1 1 0 0,-1 0 0 0 0,1 0 0 0 0,0 0-1 0 0,0 0 1 0 0,-1 0 0 0 0,1 0 0 0 0,0 0 0 0 0,2-1-1 0 0,26-6-1269 0 0,18-6-4218 0 0,-32 9 2695 0 0</inkml:trace>
</inkml:ink>
</file>

<file path=ppt/ink/ink7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49.5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41 3817 0 0,'-5'-40'11606'0'0,"13"59"-10840"0"0,-9-3-223 0 0,-1-1 0 0 0,0 0 0 0 0,-6 18 0 0 0,-1 7 271 0 0,1 28 625 0 0,-1 120 0 0 0,8-121-1147 0 0,3-14-143 0 0,14 97-1 0 0,1-6-8 0 0,-17-136-103 0 0,0-6-32 0 0,0 0-1 0 0,0 0 0 0 0,0 0 0 0 0,0 0 0 0 0,0 0 0 0 0,1 0 0 0 0,-1 0 0 0 0,1 0 0 0 0,-1 0 0 0 0,1 0 0 0 0,-1 0 1 0 0,1-1-1 0 0,0 1 0 0 0,1 2 0 0 0,-1-4-2 0 0,-1 0 0 0 0,1 0-1 0 0,-1 0 1 0 0,1 0 0 0 0,-1 0 0 0 0,1 0 0 0 0,-1 0-1 0 0,1 0 1 0 0,-1-1 0 0 0,1 1 0 0 0,-1 0 0 0 0,1 0-1 0 0,-1-1 1 0 0,1 1 0 0 0,-1 0 0 0 0,0 0 0 0 0,1-1-1 0 0,-1 1 1 0 0,1 0 0 0 0,-1-1 0 0 0,0 1 0 0 0,1-1-1 0 0,-1 1 1 0 0,0-1 0 0 0,0 1 0 0 0,1 0 0 0 0,-1-2-1 0 0,10-13-87 0 0,23-81-126 0 0,-25 70 194 0 0,1 0 0 0 0,1 0 0 0 0,24-45 0 0 0,-26 58-21 0 0,1 0 0 0 0,19-22 0 0 0,-25 31 37 0 0,0 1 0 0 0,0 0 0 0 0,0 1 0 0 0,1-1-1 0 0,0 1 1 0 0,-1-1 0 0 0,1 1 0 0 0,0 0 0 0 0,0 0 0 0 0,0 1 0 0 0,0-1 0 0 0,0 1 0 0 0,1 0-1 0 0,-1 0 1 0 0,5 0 0 0 0,0 0-2 0 0,0 0 0 0 0,0 1-1 0 0,1 1 1 0 0,-1 0 0 0 0,0 0 0 0 0,14 4-1 0 0,-19-4 5 0 0,1 1-1 0 0,0 0 1 0 0,-1 0 0 0 0,0 1-1 0 0,1-1 1 0 0,-1 1-1 0 0,0 0 1 0 0,0 0-1 0 0,-1 0 1 0 0,1 1-1 0 0,0-1 1 0 0,-1 1 0 0 0,5 7-1 0 0,-1 0 16 0 0,-1 0 0 0 0,0 1 0 0 0,-1 0 0 0 0,0 0 0 0 0,0 1-1 0 0,-2-1 1 0 0,4 17 0 0 0,-4-11 17 0 0,-1 0-1 0 0,0-1 0 0 0,-2 1 1 0 0,-2 32-1 0 0,1-37-57 0 0,-2-1 0 0 0,0 0 0 0 0,0 1-1 0 0,-1-1 1 0 0,0-1 0 0 0,-1 1 0 0 0,-12 19 0 0 0,5-15-503 0 0,4-7-3573 0 0</inkml:trace>
</inkml:ink>
</file>

<file path=ppt/ink/ink7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50.0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105 255 3001 0 0,'-5'-1'968'0'0,"-1"0"0"0"0,1-1 0 0 0,-1 1 1 0 0,1-1-1 0 0,0-1 0 0 0,0 1 1 0 0,0-1-1 0 0,0 0 0 0 0,-5-4 0 0 0,3 1-297 0 0,1 0 0 0 0,1 0 0 0 0,-1 0 0 0 0,1-1 0 0 0,-7-11 0 0 0,11 17-632 0 0,1 0 0 0 0,-1 0 0 0 0,0 0 0 0 0,1-1 0 0 0,-1 1 0 0 0,1 0 0 0 0,-1-1 0 0 0,1 1-1 0 0,0 0 1 0 0,-1-1 0 0 0,1 1 0 0 0,0-1 0 0 0,0 1 0 0 0,0 0 0 0 0,0-1 0 0 0,0 1 0 0 0,0-1 0 0 0,1 1 0 0 0,-1 0 0 0 0,0-1 0 0 0,1 1 0 0 0,-1 0 0 0 0,1-1 0 0 0,-1 1 0 0 0,1 0 0 0 0,0 0 0 0 0,-1-1 0 0 0,1 1 0 0 0,0 0-1 0 0,0 0 1 0 0,1-1 0 0 0,3-3-4 0 0,1 0 0 0 0,0 1-1 0 0,-1 0 1 0 0,1 0 0 0 0,7-3-1 0 0,-1 0-101 0 0,9-5 65 0 0,1 0-1 0 0,0 1 1 0 0,0 1-1 0 0,1 1 1 0 0,0 1 0 0 0,1 1-1 0 0,0 1 1 0 0,43-5 0 0 0,-10 4-30 0 0,-35 3 54 0 0,0 1 0 0 0,41 0 0 0 0,-57 4-22 0 0,0-1 0 0 0,0 1 0 0 0,0 0 0 0 0,0 0 0 0 0,0 1-1 0 0,-1-1 1 0 0,1 1 0 0 0,0 1 0 0 0,-1-1 0 0 0,1 1-1 0 0,-1 0 1 0 0,0 0 0 0 0,0 1 0 0 0,0-1 0 0 0,5 6 0 0 0,-8-7 8 0 0,0 1 0 0 0,1 0 0 0 0,-1 0 1 0 0,0 0-1 0 0,0 0 0 0 0,0 0 1 0 0,-1 0-1 0 0,1 1 0 0 0,-1-1 1 0 0,0 1-1 0 0,0-1 0 0 0,0 1 1 0 0,1 5-1 0 0,-2-3 10 0 0,0 1 1 0 0,0-1 0 0 0,0 0-1 0 0,-1 1 1 0 0,0-1 0 0 0,0 0-1 0 0,-2 8 1 0 0,-3 3 75 0 0,-1-1 0 0 0,0 1 0 0 0,-2-1-1 0 0,-14 23 1 0 0,5-13 24 0 0,0-2-1 0 0,-2 0 1 0 0,-1-2 0 0 0,0 0-1 0 0,-31 23 1 0 0,18-19-64 0 0,-1-1 0 0 0,-1-3 1 0 0,-47 23-1 0 0,78-42-49 0 0,-1 0 0 0 0,1 0-1 0 0,0 0 1 0 0,0 1 0 0 0,0-1-1 0 0,0 1 1 0 0,-7 8 0 0 0,11-11-75 0 0,0 1 0 0 0,0-1 0 0 0,0 0-1 0 0,0 1 1 0 0,0-1 0 0 0,1 1 0 0 0,-1-1 0 0 0,0 1 0 0 0,1 0 0 0 0,-1-1 0 0 0,1 1 0 0 0,0 0 0 0 0,-1-1 0 0 0,1 1 0 0 0,0 0-1 0 0,0-1 1 0 0,0 1 0 0 0,0 0 0 0 0,0-1 0 0 0,0 1 0 0 0,1 0 0 0 0,-1-1 0 0 0,1 1 0 0 0,-1 0 0 0 0,1-1 0 0 0,-1 1 0 0 0,1-1-1 0 0,0 1 1 0 0,0-1 0 0 0,0 1 0 0 0,0-1 0 0 0,2 2 0 0 0,18 19-6291 0 0,-6-11 1722 0 0</inkml:trace>
</inkml:ink>
</file>

<file path=ppt/ink/ink7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0:50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0 104 1912 0 0,'1'1'524'0'0,"-1"1"-1"0"0,0-1 1 0 0,0 0-1 0 0,0 0 0 0 0,1 1 1 0 0,-1-1-1 0 0,1 0 0 0 0,-1 0 1 0 0,1 0-1 0 0,0 2 0 0 0,11 12 1103 0 0,19 11-1893 0 0,-25-21 1097 0 0,21 21 3551 0 0,-26-26-4123 0 0,0 0 1 0 0,0 0-1 0 0,0 0 0 0 0,0 0 0 0 0,0 0 1 0 0,1 0-1 0 0,-1 0 0 0 0,0 0 0 0 0,0 0 1 0 0,0-1-1 0 0,0 1 0 0 0,0 0 1 0 0,0-1-1 0 0,0 1 0 0 0,0-1 0 0 0,2-1 1 0 0,17-9-302 0 0,-8 1-42 0 0,-1-1 1 0 0,0 0-1 0 0,-1 0 1 0 0,0-1-1 0 0,-1-1 1 0 0,0 1-1 0 0,8-17 1 0 0,6-8-58 0 0,-17 29 135 0 0,-4 6 31 0 0,-1 1-1 0 0,0-1 0 0 0,0 1 0 0 0,0-1 1 0 0,0 1-1 0 0,0-1 0 0 0,0 0 1 0 0,0 0-1 0 0,0 0 0 0 0,0-2 1 0 0,-17 5 245 0 0,3 4-112 0 0,1 0 1 0 0,-1 0 0 0 0,1 1-1 0 0,0 0 1 0 0,1 1-1 0 0,-15 11 1 0 0,23-16-139 0 0,1 0 0 0 0,-1 0 0 0 0,1 1 1 0 0,-1-1-1 0 0,1 0 0 0 0,0 1 0 0 0,0-1 0 0 0,0 1 0 0 0,0 0 1 0 0,1 0-1 0 0,-1 0 0 0 0,1 0 0 0 0,-1 0 0 0 0,1 0 0 0 0,0 0 1 0 0,0 0-1 0 0,1 0 0 0 0,-1 1 0 0 0,1-1 0 0 0,-1 7 1 0 0,2-9-18 0 0,-1 0 0 0 0,0 0 1 0 0,1 0-1 0 0,-1 0 1 0 0,1 0-1 0 0,0 0 1 0 0,-1 0-1 0 0,1-1 1 0 0,0 1-1 0 0,0 0 1 0 0,-1 0-1 0 0,1-1 1 0 0,0 1-1 0 0,0 0 0 0 0,0-1 1 0 0,0 1-1 0 0,0 0 1 0 0,0-1-1 0 0,0 0 1 0 0,0 1-1 0 0,0-1 1 0 0,0 0-1 0 0,2 1 1 0 0,25 3-89 0 0,-26-4 74 0 0,1 0-1 0 0,-1-1 1 0 0,0 1 0 0 0,0-1 0 0 0,0 0 0 0 0,0 1-1 0 0,0-1 1 0 0,0 0 0 0 0,0 0 0 0 0,0-1-1 0 0,-1 1 1 0 0,1 0 0 0 0,0 0 0 0 0,-1-1 0 0 0,1 1-1 0 0,0-1 1 0 0,-1 0 0 0 0,0 1 0 0 0,1-1-1 0 0,-1 0 1 0 0,0 0 0 0 0,0 0 0 0 0,1-2 0 0 0,-1 2-31 0 0,-1 1 1 0 0,1-1 0 0 0,0 1 0 0 0,-1-1 0 0 0,1 1 0 0 0,-1-1 0 0 0,0 1 0 0 0,1-1 0 0 0,-1 1 0 0 0,0-1 0 0 0,0 1 0 0 0,0-1 0 0 0,0 0 0 0 0,0 1 0 0 0,-1-1 0 0 0,1 1 0 0 0,0-1 0 0 0,-1 1 0 0 0,1-1 0 0 0,-1 1 0 0 0,1-1 0 0 0,-1 1 0 0 0,0 0 0 0 0,0-1 0 0 0,0 1 0 0 0,0 0 0 0 0,0-1 0 0 0,0 1 0 0 0,0 0 0 0 0,0 0 0 0 0,0 0 0 0 0,-2-1 0 0 0,-6-4-793 0 0,-7-4-747 0 0,2 6-4571 0 0,11 3 4190 0 0</inkml:trace>
</inkml:ink>
</file>

<file path=ppt/ink/ink7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8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446 131 512 0 0,'-3'-45'442'0'0,"2"35"575"0"0,1-1 0 0 0,-4-13 0 0 0,4 23-896 0 0,0 1 0 0 0,0-1-1 0 0,0 0 1 0 0,-1 1 0 0 0,1-1 0 0 0,0 0 0 0 0,-1 1 0 0 0,1-1-1 0 0,-1 1 1 0 0,1-1 0 0 0,-1 0 0 0 0,1 1 0 0 0,-1-1 0 0 0,1 1 0 0 0,-1 0-1 0 0,1-1 1 0 0,-1 1 0 0 0,1-1 0 0 0,-1 1 0 0 0,0 0 0 0 0,1-1 0 0 0,-1 1-1 0 0,0 0 1 0 0,1 0 0 0 0,-1 0 0 0 0,0 0 0 0 0,0-1 0 0 0,1 1-1 0 0,-1 0 1 0 0,0 0 0 0 0,1 0 0 0 0,-1 0 0 0 0,0 0 0 0 0,0 1 0 0 0,1-1-1 0 0,-1 0 1 0 0,0 0 0 0 0,1 0 0 0 0,-1 1 0 0 0,0-1 0 0 0,0 1-1 0 0,-6 1 275 0 0,1 1-1 0 0,-1 0 0 0 0,-7 5 0 0 0,7-4 222 0 0,-20 10 263 0 0,-58 34 1507 0 0,55-28-1331 0 0,1 1-1 0 0,-48 46 1 0 0,64-54-809 0 0,1 0 0 0 0,1 1 0 0 0,0 0 0 0 0,1 1 1 0 0,1 0-1 0 0,0 0 0 0 0,-12 32 0 0 0,15-29-148 0 0,0 0 1 0 0,1 1-1 0 0,1 0 0 0 0,1 0 1 0 0,0 0-1 0 0,2 0 0 0 0,0 30 1 0 0,2-40-90 0 0,0 0-1 0 0,0 1 1 0 0,1-1 0 0 0,0 0 0 0 0,1 0 0 0 0,0 0-1 0 0,0 0 1 0 0,1 0 0 0 0,0-1 0 0 0,0 1 0 0 0,1-1 0 0 0,0 0-1 0 0,1-1 1 0 0,0 1 0 0 0,0-1 0 0 0,0 0 0 0 0,11 8-1 0 0,-6-7-13 0 0,0 0 0 0 0,1-1 1 0 0,0 0-1 0 0,1 0 0 0 0,0-2 0 0 0,0 1 0 0 0,0-2 0 0 0,0 0 0 0 0,19 3 0 0 0,-21-5-15 0 0,1 0 0 0 0,0-1 1 0 0,0-1-1 0 0,0 0 0 0 0,0 0 0 0 0,0-2 0 0 0,0 1 1 0 0,0-1-1 0 0,-1-1 0 0 0,1 0 0 0 0,12-6 1 0 0,-1-1-146 0 0,-1-2 0 0 0,-1-1 0 0 0,0 0 0 0 0,0-2 1 0 0,-1 0-1 0 0,26-27 0 0 0,-12 11-298 0 0,-14 13 226 0 0,0-1-1 0 0,-1 0 1 0 0,-1-1-1 0 0,17-25 0 0 0,-31 39 205 0 0,-1-1 0 0 0,1 1 0 0 0,-1-1 0 0 0,0 1 0 0 0,0-1 0 0 0,-1 0 0 0 0,0 0 0 0 0,0 0 0 0 0,-1 0 0 0 0,0 0 0 0 0,0-1 0 0 0,-1 1 0 0 0,0 0 0 0 0,0 0 0 0 0,0-1 0 0 0,-1 1 0 0 0,0 0 0 0 0,-1 0 0 0 0,1 0 0 0 0,-4-8 0 0 0,-7-13 23 0 0,0 0 1 0 0,-19-28-1 0 0,-38-49 225 0 0,62 92-171 0 0,-1 2 0 0 0,-1-1 0 0 0,0 1 0 0 0,-1 1 0 0 0,0-1-1 0 0,0 2 1 0 0,-19-14 0 0 0,27 22-12 0 0,-1-1 0 0 0,0 1 0 0 0,0 0 0 0 0,-1-1 0 0 0,1 2-1 0 0,0-1 1 0 0,0 0 0 0 0,-1 0 0 0 0,1 1 0 0 0,0 0 0 0 0,0 0 0 0 0,-6 0 0 0 0,3 1 36 0 0,0 0 1 0 0,0 0-1 0 0,1 1 1 0 0,-1 0-1 0 0,0 0 1 0 0,-7 4-1 0 0,-4 4 141 0 0,1 0-1 0 0,1 1 1 0 0,-19 17-1 0 0,-15 13-137 0 0,3 2 0 0 0,1 2 0 0 0,-52 69 0 0 0,87-101-142 0 0,2 0 0 0 0,-14 27-1 0 0,20-36-92 0 0,0 0-1 0 0,1 0 1 0 0,-1 1 0 0 0,1-1 0 0 0,0 1-1 0 0,0-1 1 0 0,1 1 0 0 0,-1-1-1 0 0,1 1 1 0 0,0 0 0 0 0,0-1-1 0 0,0 1 1 0 0,1-1 0 0 0,1 7-1 0 0,-1-9-340 0 0,0 1-1 0 0,0-1 0 0 0,0 0 0 0 0,0 0 1 0 0,1 0-1 0 0,-1 0 0 0 0,1 0 0 0 0,-1 0 1 0 0,1-1-1 0 0,0 1 0 0 0,-1 0 1 0 0,1-1-1 0 0,3 3 0 0 0,14 7-4803 0 0</inkml:trace>
</inkml:ink>
</file>

<file path=ppt/ink/ink7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69 512 0 0,'-25'-14'2908'0'0,"21"13"-2220"0"0,0-1-1 0 0,0 0 1 0 0,0 0-1 0 0,0 0 0 0 0,1 0 1 0 0,-1-1-1 0 0,1 1 1 0 0,0-1-1 0 0,-1 0 0 0 0,1 0 1 0 0,-3-5-1 0 0,5 8-599 0 0,1-1 0 0 0,0 1-1 0 0,0 0 1 0 0,-1-1 0 0 0,1 1 0 0 0,0-1 0 0 0,0 1-1 0 0,0-1 1 0 0,0 1 0 0 0,0-1 0 0 0,0 1-1 0 0,0-1 1 0 0,0 1 0 0 0,0-1 0 0 0,0 1-1 0 0,0-1 1 0 0,0 1 0 0 0,0-1 0 0 0,0 1 0 0 0,0-1-1 0 0,0 1 1 0 0,0-1 0 0 0,1 1 0 0 0,-1-1-1 0 0,0 1 1 0 0,0-1 0 0 0,1 1 0 0 0,-1 0-1 0 0,0-1 1 0 0,1 0 0 0 0,0 0 42 0 0,0 1 0 0 0,1-1 1 0 0,-1 0-1 0 0,0 1 0 0 0,0-1 0 0 0,1 1 0 0 0,-1-1 1 0 0,0 1-1 0 0,1 0 0 0 0,-1-1 0 0 0,2 1 0 0 0,1-1 56 0 0,0 1 0 0 0,0 0 0 0 0,1 0 0 0 0,-1 0 0 0 0,0 1 0 0 0,0 0 0 0 0,5 1 0 0 0,-7-1-142 0 0,0 0 0 0 0,0 0 1 0 0,-1 0-1 0 0,1 1 0 0 0,0-1 1 0 0,0 0-1 0 0,-1 1 0 0 0,1 0 1 0 0,-1-1-1 0 0,0 1 0 0 0,1 0 1 0 0,-1 0-1 0 0,0 0 0 0 0,0 0 0 0 0,0 0 1 0 0,0 0-1 0 0,0 0 0 0 0,-1 0 1 0 0,1 0-1 0 0,-1 1 0 0 0,1-1 1 0 0,-1 3-1 0 0,2 6 102 0 0,-2 0 1 0 0,0 0-1 0 0,-1 13 0 0 0,1-18-111 0 0,-7 61 585 0 0,-4-1 1 0 0,-19 70-1 0 0,4-22-133 0 0,23-96-435 0 0,0 1 0 0 0,1-1 0 0 0,1 1 0 0 0,1 22 0 0 0,0-34-64 0 0,1 0 0 0 0,0 0 0 0 0,0 0 0 0 0,1 0 0 0 0,-1 0 0 0 0,2 0 0 0 0,-1 0 0 0 0,1-1 0 0 0,0 1 0 0 0,0-1 0 0 0,1 0 0 0 0,-1 0 0 0 0,1 0 0 0 0,6 6 0 0 0,-8-11-11 0 0,-1 1-1 0 0,0-1 0 0 0,1 0 0 0 0,-1 0 1 0 0,1 0-1 0 0,-1 0 0 0 0,1 0 0 0 0,-1 0 1 0 0,1-1-1 0 0,0 1 0 0 0,-1 0 0 0 0,1-1 1 0 0,0 1-1 0 0,-1-1 0 0 0,1 0 0 0 0,0 0 1 0 0,0 0-1 0 0,3 0 0 0 0,-2 0-114 0 0,-1-1 0 0 0,1 1 0 0 0,0-1 0 0 0,0 0-1 0 0,0 0 1 0 0,-1 0 0 0 0,1-1 0 0 0,0 1 0 0 0,-1-1 0 0 0,4-2 0 0 0,2-3-983 0 0,0 0 1 0 0,0-1-1 0 0,-1 0 0 0 0,0 0 1 0 0,7-11-1 0 0,0-2-546 0 0</inkml:trace>
</inkml:ink>
</file>

<file path=ppt/ink/ink7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4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79 187 1496 0 0,'-16'-11'9106'0'0,"-1"3"-4523"0"0,15 8-4439 0 0,0-1 1 0 0,-1 0 0 0 0,1 0-1 0 0,0 0 1 0 0,-1 0 0 0 0,1 0-1 0 0,0 0 1 0 0,0-1 0 0 0,0 1-1 0 0,0-1 1 0 0,0 0 0 0 0,0 1-1 0 0,1-1 1 0 0,-1 0 0 0 0,1 0-1 0 0,-1 0 1 0 0,1 0 0 0 0,-1 0-1 0 0,1 0 1 0 0,0-1 0 0 0,0 1-1 0 0,-1-5 1 0 0,1 4-93 0 0,0 0 1 0 0,1 0-1 0 0,-1 0 0 0 0,1 0 0 0 0,0-1 1 0 0,0 1-1 0 0,0 0 0 0 0,0 0 1 0 0,1 0-1 0 0,-1 0 0 0 0,1-1 0 0 0,0 1 1 0 0,0 0-1 0 0,0 0 0 0 0,0 0 0 0 0,3-4 1 0 0,-2 3-26 0 0,1 1 1 0 0,0-1-1 0 0,0 1 1 0 0,0 0-1 0 0,0 0 1 0 0,0 0-1 0 0,1 0 1 0 0,0 1-1 0 0,-1-1 1 0 0,7-2-1 0 0,3-1-24 0 0,0 1-1 0 0,1 0 1 0 0,-1 1 0 0 0,1 1-1 0 0,-1 0 1 0 0,21-1 0 0 0,-9 2-24 0 0,0 1 1 0 0,1 0 0 0 0,-1 2 0 0 0,0 1-1 0 0,30 7 1 0 0,-47-7-3 0 0,1 0-1 0 0,-1 1 1 0 0,1 0 0 0 0,-1 1-1 0 0,0 0 1 0 0,0 0-1 0 0,13 10 1 0 0,-16-10 11 0 0,-1 0-1 0 0,0 0 1 0 0,0 0 0 0 0,0 1-1 0 0,0-1 1 0 0,-1 1 0 0 0,0 0-1 0 0,0 0 1 0 0,0 0-1 0 0,0 1 1 0 0,-1-1 0 0 0,0 1-1 0 0,2 5 1 0 0,-3-6 11 0 0,0 0-1 0 0,-1-1 1 0 0,1 1-1 0 0,-1 0 1 0 0,0 0-1 0 0,0 0 0 0 0,0 0 1 0 0,-1-1-1 0 0,1 1 1 0 0,-1 0-1 0 0,-3 8 1 0 0,1-6 9 0 0,0 0 0 0 0,-1 0 1 0 0,1 0-1 0 0,-1 0 0 0 0,-1-1 0 0 0,-8 11 1 0 0,0-4-3 0 0,0 0-1 0 0,-1 0 1 0 0,-1-2 0 0 0,0 0 0 0 0,-22 12 0 0 0,25-16 15 0 0,-1-1 0 0 0,0 0 0 0 0,-1 0 0 0 0,-18 4 0 0 0,25-8-24 0 0,0-1 1 0 0,-1 0-1 0 0,1 0 1 0 0,-1 0-1 0 0,1-1 1 0 0,-1 0-1 0 0,1 0 1 0 0,-1-1-1 0 0,1 0 1 0 0,-8-2-1 0 0,12 2-84 0 0,0 0-1 0 0,1 0 1 0 0,-1 0-1 0 0,1 0 1 0 0,-1 0-1 0 0,1-1 1 0 0,-1 1-1 0 0,1-1 0 0 0,0 0 1 0 0,0 0-1 0 0,0 1 1 0 0,0-1-1 0 0,0-1 1 0 0,0 1-1 0 0,0 0 1 0 0,1 0-1 0 0,-1-1 1 0 0,1 1-1 0 0,0-1 1 0 0,0 1-1 0 0,-1-1 1 0 0,2 0-1 0 0,-1 1 1 0 0,0-1-1 0 0,0 0 1 0 0,1 1-1 0 0,0-1 1 0 0,0 0-1 0 0,-1 0 1 0 0,1 0-1 0 0,1-5 1 0 0,0 0-616 0 0,1-1-1 0 0,0 0 1 0 0,0 1 0 0 0,0-1 0 0 0,1 1 0 0 0,1 0 0 0 0,-1 0 0 0 0,1 0 0 0 0,6-7 0 0 0,9-12-1905 0 0</inkml:trace>
</inkml:ink>
</file>

<file path=ppt/ink/ink7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88 1616 0 0,'-1'-9'803'0'0,"-1"4"-54"0"0,2-1-1 0 0,-1 0 0 0 0,0 0 0 0 0,1 0 0 0 0,0 1 0 0 0,1-1 0 0 0,-1 0 0 0 0,3-11 1 0 0,-3 16-645 0 0,1 0 0 0 0,-1 1 1 0 0,1-1-1 0 0,-1 0 1 0 0,1 0-1 0 0,0 0 1 0 0,-1 0-1 0 0,1 0 0 0 0,0 1 1 0 0,-1-1-1 0 0,1 0 1 0 0,0 1-1 0 0,0-1 1 0 0,0 1-1 0 0,0-1 0 0 0,0 1 1 0 0,0-1-1 0 0,-1 1 1 0 0,1-1-1 0 0,0 1 0 0 0,0 0 1 0 0,0-1-1 0 0,0 1 1 0 0,1 0-1 0 0,-1 0 1 0 0,0 0-1 0 0,0 0 0 0 0,0 0 1 0 0,0 0-1 0 0,0 0 1 0 0,0 0-1 0 0,0 1 1 0 0,0-1-1 0 0,0 0 0 0 0,0 0 1 0 0,0 1-1 0 0,1 0 1 0 0,1 0 88 0 0,0 1 1 0 0,0-1-1 0 0,-1 1 0 0 0,1-1 1 0 0,-1 1-1 0 0,1 0 1 0 0,-1 0-1 0 0,0 0 1 0 0,0 0-1 0 0,0 0 1 0 0,4 5-1 0 0,-3 1 6 0 0,1-1 1 0 0,-1 1-1 0 0,0 0 0 0 0,-1 0 0 0 0,1 0 1 0 0,-2 0-1 0 0,2 11 0 0 0,1 63 505 0 0,-4-52-436 0 0,-1 21 432 0 0,-2-1-1 0 0,-16 91 1 0 0,2-42-322 0 0,-5 153 0 0 0,21-239-417 0 0,2 1-1 0 0,1 13 1 0 0,-2-24-1 0 0,0 0 0 0 0,1 0 0 0 0,0 0 0 0 0,-1 0 0 0 0,1 0 0 0 0,0-1 0 0 0,1 1 0 0 0,-1 0 0 0 0,0 0 0 0 0,1-1 0 0 0,-1 1 0 0 0,1-1 1 0 0,0 1-1 0 0,4 3 0 0 0,-5-5-81 0 0,1 0 0 0 0,-1 0-1 0 0,1 0 1 0 0,0-1 0 0 0,-1 1 0 0 0,1 0 0 0 0,-1-1 0 0 0,1 1 0 0 0,0-1 0 0 0,-1 0 0 0 0,1 0 0 0 0,0 1 0 0 0,0-1 0 0 0,-1 0 0 0 0,1-1 0 0 0,0 1 0 0 0,-1 0 0 0 0,1 0 0 0 0,0-1 0 0 0,0 1 0 0 0,1-1-1 0 0,3-2-874 0 0,0 1 0 0 0,0-1 0 0 0,0 0 0 0 0,6-5-1 0 0,6-4-606 0 0</inkml:trace>
</inkml:ink>
</file>

<file path=ppt/ink/ink7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96 2849 0 0,'-1'-1'705'0'0,"0"-1"1"0"0,0 1-1 0 0,0-1 1 0 0,0 0 0 0 0,1 1-1 0 0,-1-1 1 0 0,1 0-1 0 0,-1 0 1 0 0,1 1 0 0 0,0-1-1 0 0,-1-3 1 0 0,1 4-596 0 0,1 0 1 0 0,-1 0-1 0 0,0 0 1 0 0,1 0 0 0 0,-1 0-1 0 0,1 0 1 0 0,-1 0-1 0 0,1 0 1 0 0,0 1 0 0 0,-1-1-1 0 0,1 0 1 0 0,0 0-1 0 0,0 0 1 0 0,-1 1-1 0 0,1-1 1 0 0,0 1 0 0 0,0-1-1 0 0,0 0 1 0 0,0 1-1 0 0,0-1 1 0 0,0 1-1 0 0,1-1 1 0 0,22-9 419 0 0,0 0-1 0 0,0 2 1 0 0,45-10-1 0 0,-50 15-420 0 0,1 0 0 0 0,-1 1 0 0 0,0 1 0 0 0,1 1 0 0 0,31 4 1 0 0,-43-2-78 0 0,0-1 1 0 0,0 1-1 0 0,-1 1 1 0 0,1-1 0 0 0,-1 1-1 0 0,0 1 1 0 0,0-1-1 0 0,0 1 1 0 0,0 1 0 0 0,-1-1-1 0 0,1 1 1 0 0,-1 0 0 0 0,0 0-1 0 0,-1 1 1 0 0,1 0-1 0 0,-1 0 1 0 0,0 0 0 0 0,-1 1-1 0 0,1-1 1 0 0,-1 1-1 0 0,-1 0 1 0 0,1 1 0 0 0,-1-1-1 0 0,0 0 1 0 0,-1 1-1 0 0,0 0 1 0 0,0-1 0 0 0,-1 1-1 0 0,0 0 1 0 0,0 0 0 0 0,-1 0-1 0 0,0 13 1 0 0,-5 25 694 0 0,-1 32 770 0 0,6-76-1494 0 0,0 1 0 0 0,0-1 0 0 0,0 0 0 0 0,0 0-1 0 0,1 0 1 0 0,-1 0 0 0 0,1 0 0 0 0,-1-1 0 0 0,1 1 0 0 0,-1 0-1 0 0,1 0 1 0 0,0 0 0 0 0,0 0 0 0 0,0-1 0 0 0,0 1 0 0 0,0 0-1 0 0,1-1 1 0 0,-1 1 0 0 0,0-1 0 0 0,1 1 0 0 0,-1-1 0 0 0,1 0 0 0 0,-1 1-1 0 0,1-1 1 0 0,0 0 0 0 0,0 0 0 0 0,-1 0 0 0 0,1 0 0 0 0,0-1-1 0 0,0 1 1 0 0,0 0 0 0 0,0-1 0 0 0,0 1 0 0 0,0-1 0 0 0,0 0-1 0 0,0 0 1 0 0,0 0 0 0 0,0 0 0 0 0,0 0 0 0 0,0 0 0 0 0,0 0-1 0 0,0-1 1 0 0,0 1 0 0 0,0-1 0 0 0,0 1 0 0 0,2-2 0 0 0,5-3-658 0 0,0 0 0 0 0,0 0 0 0 0,-1-1-1 0 0,0 0 1 0 0,0-1 0 0 0,12-13 0 0 0,-2 3-3235 0 0,1 1 1638 0 0</inkml:trace>
</inkml:ink>
</file>

<file path=ppt/ink/ink7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20.1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 8 0 0,'-4'7'3729'0'0,"-7"-6"2976"0"0,-3-5-5016 0 0,1 0 2840 0 0,5 1-3857 0 0,7 2 160 0 0,4 1-448 0 0,5-2 16 0 0,1 2-216 0 0,2-1-208 0 0,2 1-224 0 0,-2-2-152 0 0,-1 0 136 0 0,5 1-1496 0 0,-4 1-1545 0 0,-1-2-216 0 0</inkml:trace>
</inkml:ink>
</file>

<file path=ppt/ink/ink7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2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80 937 512 0 0,'-5'-3'1078'0'0,"0"0"-1"0"0,-1 0 1 0 0,1 0-1 0 0,-10-3 1 0 0,10 4 47 0 0,0 0 0 0 0,0 0 1 0 0,1 0-1 0 0,-1-1 0 0 0,1 1 0 0 0,-9-7 0 0 0,13 9-1029 0 0,0-1-1 0 0,0 1 0 0 0,0 0 0 0 0,-1 0 1 0 0,1 0-1 0 0,0 0 0 0 0,0-1 1 0 0,0 1-1 0 0,0 0 0 0 0,0 0 0 0 0,-1 0 1 0 0,1 0-1 0 0,0-1 0 0 0,0 1 0 0 0,0 0 1 0 0,0 0-1 0 0,0-1 0 0 0,0 1 1 0 0,0 0-1 0 0,0 0 0 0 0,0 0 0 0 0,0-1 1 0 0,0 1-1 0 0,0 0 0 0 0,0 0 1 0 0,0-1-1 0 0,0 1 0 0 0,0 0 0 0 0,0 0 1 0 0,0-1-1 0 0,0 1 0 0 0,0 0 1 0 0,0 0-1 0 0,0 0 0 0 0,1-1 0 0 0,8-3 1330 0 0,-7 4-1316 0 0,0 0 0 0 0,0-1 0 0 0,0 1 0 0 0,0 0 0 0 0,0 0 0 0 0,1 1 0 0 0,-1-1 0 0 0,3 1 0 0 0,-1 2-36 0 0,0-1 1 0 0,0 1-1 0 0,0 0 0 0 0,-1 0 0 0 0,1 0 1 0 0,-1 0-1 0 0,0 1 0 0 0,0-1 0 0 0,0 1 1 0 0,-1 0-1 0 0,1 0 0 0 0,-1 0 0 0 0,0 0 1 0 0,0 1-1 0 0,0-1 0 0 0,0 0 0 0 0,-1 1 1 0 0,1 5-1 0 0,2 9 166 0 0,-1 1 0 0 0,0 39-1 0 0,-2-41-32 0 0,-2 108 942 0 0,0-168-906 0 0,1-69-130 0 0,1 99-116 0 0,1 0 1 0 0,0 1-1 0 0,0-1 0 0 0,1 1 1 0 0,0 0-1 0 0,1 0 0 0 0,8-16 0 0 0,-10 23 3 0 0,1 0 0 0 0,-1 1 0 0 0,1 0 0 0 0,0-1 0 0 0,0 1 0 0 0,0 0 0 0 0,1 1 0 0 0,-1-1 0 0 0,1 0 0 0 0,-1 1 0 0 0,1 0 0 0 0,0 0 0 0 0,0 0 0 0 0,0 0 0 0 0,0 1 0 0 0,0 0 0 0 0,0 0 0 0 0,0 0 0 0 0,1 0 0 0 0,-1 0 0 0 0,0 1 0 0 0,0 0 0 0 0,1 0 0 0 0,4 0 0 0 0,-1 1 3 0 0,1 0-1 0 0,-1 0 0 0 0,0 1 0 0 0,0 0 1 0 0,0 0-1 0 0,0 1 0 0 0,0 0 1 0 0,0 0-1 0 0,-1 1 0 0 0,1 0 1 0 0,10 8-1 0 0,-10-5 7 0 0,1 0-1 0 0,-1 1 1 0 0,0 1-1 0 0,-1-1 1 0 0,0 1-1 0 0,0 1 1 0 0,-1-1-1 0 0,9 18 1 0 0,-7-8 86 0 0,-1 0 1 0 0,0 1-1 0 0,7 37 0 0 0,-12-41-65 0 0,-1-11-12 0 0,-1 0 0 0 0,1 0 0 0 0,0-1 0 0 0,0 1 0 0 0,1 0 0 0 0,-1-1 0 0 0,5 9-1 0 0,-6-13-16 0 0,0 1 0 0 0,1-1 0 0 0,-1 0 0 0 0,0 0-1 0 0,0 1 1 0 0,1-1 0 0 0,-1 0 0 0 0,0 0-1 0 0,1 0 1 0 0,-1 0 0 0 0,0 1 0 0 0,1-1-1 0 0,-1 0 1 0 0,0 0 0 0 0,0 0 0 0 0,1 0 0 0 0,-1 0-1 0 0,0 0 1 0 0,1 0 0 0 0,-1 0 0 0 0,1 0-1 0 0,-1 0 1 0 0,0 0 0 0 0,1 0 0 0 0,-1 0-1 0 0,0 0 1 0 0,1 0 0 0 0,-1 0 0 0 0,0-1-1 0 0,0 1 1 0 0,1 0 0 0 0,-1 0 0 0 0,0 0 0 0 0,1 0-1 0 0,-1-1 1 0 0,0 1 0 0 0,0 0 0 0 0,1 0-1 0 0,-1-1 1 0 0,0 1 0 0 0,11-13-53 0 0,-9 11 42 0 0,12-18-85 0 0,-1 0-1 0 0,-1-1 1 0 0,-1 0 0 0 0,-1 0-1 0 0,0-1 1 0 0,-2 0 0 0 0,7-29-1 0 0,-14 47 90 0 0,1-4-25 0 0,0-1 1 0 0,1 1-1 0 0,0 0 1 0 0,0 0-1 0 0,1 0 1 0 0,0 0-1 0 0,0 1 1 0 0,8-11 0 0 0,-11 18 30 0 0,-1-1 1 0 0,0 1 0 0 0,1 0-1 0 0,-1-1 1 0 0,0 1 0 0 0,1 0 0 0 0,-1-1-1 0 0,1 1 1 0 0,-1 0 0 0 0,0 0-1 0 0,1-1 1 0 0,-1 1 0 0 0,1 0-1 0 0,-1 0 1 0 0,1 0 0 0 0,-1-1 0 0 0,1 1-1 0 0,-1 0 1 0 0,1 0 0 0 0,-1 0-1 0 0,1 0 1 0 0,-1 0 0 0 0,1 0 0 0 0,-1 0-1 0 0,1 0 1 0 0,-1 0 0 0 0,1 1-1 0 0,-1-1 1 0 0,1 0 0 0 0,-1 0 0 0 0,1 0-1 0 0,-1 0 1 0 0,1 1 0 0 0,-1-1-1 0 0,0 0 1 0 0,1 1 0 0 0,-1-1 0 0 0,1 0-1 0 0,-1 0 1 0 0,0 1 0 0 0,1-1-1 0 0,-1 1 1 0 0,0-1 0 0 0,1 0-1 0 0,-1 1 1 0 0,0-1 0 0 0,0 1 0 0 0,0-1-1 0 0,1 1 1 0 0,-1-1 0 0 0,0 1-1 0 0,0 0 1 0 0,2 4-5 0 0,0 0 1 0 0,0 0-1 0 0,1 9 0 0 0,-2-11 5 0 0,4 23 22 0 0,2-1 1 0 0,1 0-1 0 0,1 0 1 0 0,1-1-1 0 0,1 0 1 0 0,23 36-1 0 0,-32-57-27 0 0,0 0 0 0 0,0-1 0 0 0,0 1 0 0 0,0-1-1 0 0,0 0 1 0 0,1 0 0 0 0,0 0 0 0 0,-1 0 0 0 0,1 0 0 0 0,0-1-1 0 0,0 1 1 0 0,0-1 0 0 0,-1 0 0 0 0,2 0 0 0 0,-1 0 0 0 0,0 0 0 0 0,0 0-1 0 0,0-1 1 0 0,0 1 0 0 0,0-1 0 0 0,1 0 0 0 0,-1 0 0 0 0,0 0-1 0 0,0 0 1 0 0,1-1 0 0 0,-1 1 0 0 0,0-1 0 0 0,0 0 0 0 0,0 0-1 0 0,0 0 1 0 0,0 0 0 0 0,0 0 0 0 0,0-1 0 0 0,0 0 0 0 0,-1 1-1 0 0,1-1 1 0 0,3-3 0 0 0,9-6-265 0 0,-1-1 0 0 0,0-1 0 0 0,-1 0 0 0 0,0-1-1 0 0,-1 0 1 0 0,-1-1 0 0 0,0 0 0 0 0,-1-1 0 0 0,-1 0 0 0 0,0-1 0 0 0,-1 0-1 0 0,-1 0 1 0 0,9-36 0 0 0,-12 40 274 0 0,2-16-5 0 0,-22 48 233 0 0,10-11-135 0 0,-12 15 193 0 0,1 1 0 0 0,-20 40 0 0 0,33-58-263 0 0,1 1 0 0 0,0-1 0 0 0,1 1 0 0 0,0 0 0 0 0,0 0-1 0 0,0 0 1 0 0,1 1 0 0 0,0-1 0 0 0,0 0 0 0 0,1 0 0 0 0,0 1 0 0 0,0-1 0 0 0,0 0 0 0 0,1 1-1 0 0,4 11 1 0 0,-3-13-12 0 0,0-1 0 0 0,1 0 0 0 0,0 0 0 0 0,0 0 0 0 0,0 0 0 0 0,1-1 0 0 0,0 1 0 0 0,-1-1 0 0 0,2 0 0 0 0,-1 0 0 0 0,0 0 0 0 0,1-1 0 0 0,0 1 0 0 0,0-1 0 0 0,0 0 0 0 0,0-1 0 0 0,0 1 1 0 0,0-1-1 0 0,7 2 0 0 0,-5-2-9 0 0,0 0 1 0 0,0 0-1 0 0,0-1 1 0 0,0 0-1 0 0,0 0 1 0 0,0-1-1 0 0,0 0 1 0 0,0 0-1 0 0,0 0 1 0 0,0-1-1 0 0,0 0 0 0 0,0-1 1 0 0,0 1-1 0 0,-1-2 1 0 0,10-3-1 0 0,-6 2-20 0 0,-1-1 0 0 0,-1-1 0 0 0,1 0 0 0 0,-1 0 0 0 0,0-1 0 0 0,0 0 0 0 0,-1 0 0 0 0,1 0 0 0 0,8-14 0 0 0,-12 14 0 0 0,1 0 1 0 0,-1 0-1 0 0,-1-1 1 0 0,1 1-1 0 0,-1-1 1 0 0,-1 0-1 0 0,1 0 1 0 0,-1-1-1 0 0,-1 1 1 0 0,1 0-1 0 0,-1-1 1 0 0,-1-8-1 0 0,-1 0-75 0 0,0 1-1 0 0,-1-1 0 0 0,-1 1 1 0 0,-1 0-1 0 0,0 0 0 0 0,-2 1 1 0 0,1-1-1 0 0,-2 1 0 0 0,0 0 1 0 0,-1 1-1 0 0,-16-24 0 0 0,22 35 96 0 0,0 0-1 0 0,-1 0 1 0 0,1 1-1 0 0,-1-1 1 0 0,0 0-1 0 0,0 1 1 0 0,0 0-1 0 0,0 0 1 0 0,0 0-1 0 0,0 0 1 0 0,-1 0-1 0 0,1 0 1 0 0,0 1-1 0 0,-1 0 0 0 0,0 0 1 0 0,1 0-1 0 0,-1 0 1 0 0,0 0-1 0 0,1 1 1 0 0,-1-1-1 0 0,0 1 1 0 0,0 0-1 0 0,0 1 1 0 0,1-1-1 0 0,-1 0 1 0 0,0 1-1 0 0,1 0 1 0 0,-1 0-1 0 0,0 0 1 0 0,1 0-1 0 0,-1 1 1 0 0,1 0-1 0 0,0-1 1 0 0,-4 3-1 0 0,-3 3 25 0 0,0 0-1 0 0,1 1 1 0 0,-1 0-1 0 0,2 0 1 0 0,-1 1-1 0 0,1 0 1 0 0,0 0-1 0 0,1 1 1 0 0,0 0-1 0 0,1 1 1 0 0,-6 11-1 0 0,8-13 27 0 0,0 0 0 0 0,0 1 0 0 0,1-1 0 0 0,0 1 0 0 0,1 0 0 0 0,0-1 0 0 0,0 1 0 0 0,1 0 0 0 0,0 0 0 0 0,1 0 0 0 0,0 0 0 0 0,1 0 0 0 0,3 19 0 0 0,-1-21-37 0 0,0 1 0 0 0,1-1 0 0 0,-1 0-1 0 0,2 0 1 0 0,-1 0 0 0 0,1 0 0 0 0,0-1 0 0 0,1 0 0 0 0,-1 0 0 0 0,2 0 0 0 0,-1-1 0 0 0,0 0 0 0 0,1 0-1 0 0,8 4 1 0 0,-6-4-26 0 0,0 0-1 0 0,0-1 0 0 0,0 0 0 0 0,1-1 1 0 0,0 0-1 0 0,-1-1 0 0 0,1 0 0 0 0,1 0 1 0 0,-1-1-1 0 0,0 0 0 0 0,19 0 1 0 0,-26-2-6 0 0,1 0 0 0 0,-1-1 0 0 0,1 1 0 0 0,-1-1 0 0 0,1 0 0 0 0,-1 0 0 0 0,0 0 0 0 0,1 0 0 0 0,-1 0 0 0 0,0-1 1 0 0,0 0-1 0 0,0 1 0 0 0,4-4 0 0 0,-3 1-115 0 0,1 0 0 0 0,-1 0 0 0 0,-1 0 1 0 0,1 0-1 0 0,-1-1 0 0 0,1 0 0 0 0,4-8 0 0 0,-4 3-217 0 0,0 1-1 0 0,0-1 1 0 0,-1-1 0 0 0,0 1-1 0 0,0 0 1 0 0,-1-1 0 0 0,-1 1-1 0 0,1-16 1 0 0,-4-133-1663 0 0,1 149 2147 0 0,-2 11 345 0 0,-5 15 330 0 0,3-4-581 0 0,1 0 0 0 0,1 1-1 0 0,0-1 1 0 0,0 1 0 0 0,1 0-1 0 0,1 0 1 0 0,0-1 0 0 0,1 1-1 0 0,2 22 1 0 0,-1-26-205 0 0,1 0 1 0 0,-1-1-1 0 0,2 1 1 0 0,-1 0-1 0 0,1-1 1 0 0,1 1-1 0 0,-1-1 1 0 0,1 0-1 0 0,1 0 1 0 0,-1-1-1 0 0,2 1 1 0 0,-1-1-1 0 0,1 0 1 0 0,11 11-1 0 0,-12-14-6 0 0,0 0 1 0 0,1 0-1 0 0,0 0 0 0 0,0 0 1 0 0,0-1-1 0 0,0 0 0 0 0,0 0 1 0 0,1-1-1 0 0,-1 0 0 0 0,1 0 1 0 0,11 2-1 0 0,-8-3-12 0 0,-1-1 0 0 0,0 0 0 0 0,1 0-1 0 0,-1-1 1 0 0,0 0 0 0 0,1-1 0 0 0,14-4 0 0 0,5-5-12 0 0,-1-1 0 0 0,0-1-1 0 0,-1-1 1 0 0,28-20 0 0 0,-55 34 2 0 0,31-20-9 0 0,-1-1-1 0 0,50-45 1 0 0,-67 53-6 0 0,0-1-1 0 0,0 0 1 0 0,-2-1 0 0 0,0 0-1 0 0,-1-1 1 0 0,0-1 0 0 0,9-22-1 0 0,4-21-308 0 0,-3 0-1 0 0,18-86 0 0 0,8-127-1401 0 0,-43 248 1623 0 0,6-32 20 0 0,-2 0-1 0 0,-2-74 0 0 0,-5 125 140 0 0,0 0-1 0 0,-1 1 1 0 0,0-1-1 0 0,0 0 1 0 0,0 1-1 0 0,-1-1 1 0 0,-2-6-1 0 0,3 10-14 0 0,0 1 0 0 0,0-1 0 0 0,0 1 0 0 0,1-1 0 0 0,-2 1 0 0 0,1 0 0 0 0,0 0-1 0 0,0-1 1 0 0,0 1 0 0 0,-1 0 0 0 0,1 0 0 0 0,0 0 0 0 0,-1 0 0 0 0,1 1 0 0 0,-1-1 0 0 0,1 0-1 0 0,-1 0 1 0 0,1 1 0 0 0,-1-1 0 0 0,0 1 0 0 0,1 0 0 0 0,-1-1 0 0 0,0 1 0 0 0,1 0 0 0 0,-1 0-1 0 0,0 0 1 0 0,1 0 0 0 0,-4 0 0 0 0,-3 2 197 0 0,-1 0-1 0 0,0 0 1 0 0,1 1 0 0 0,-1 0-1 0 0,1 1 1 0 0,-15 7 0 0 0,-45 34 841 0 0,61-40-1004 0 0,-28 21 277 0 0,1 2 0 0 0,1 1 0 0 0,1 1 0 0 0,2 2 1 0 0,1 1-1 0 0,1 1 0 0 0,-29 49 0 0 0,40-54-261 0 0,2-1 1 0 0,1 2-1 0 0,1 0 0 0 0,2 1 1 0 0,0 0-1 0 0,3 0 1 0 0,0 1-1 0 0,2 0 0 0 0,2 1 1 0 0,-2 49-1 0 0,6-65-83 0 0,1 0 0 0 0,1 1 0 0 0,0-2 0 0 0,1 1 0 0 0,1 0 0 0 0,0 0 0 0 0,1-1 0 0 0,1 0 0 0 0,1 0 0 0 0,0-1 0 0 0,1 1 0 0 0,0-1 0 0 0,1-1 0 0 0,1 0 0 0 0,1 0 0 0 0,0-1 0 0 0,0-1 0 0 0,1 0 0 0 0,1 0 0 0 0,17 12 0 0 0,5-1-625 0 0,1-1-1 0 0,1-2 0 0 0,1-2 1 0 0,1-1-1 0 0,78 23 0 0 0,-104-37-698 0 0,1 0 0 0 0,-1-1 1 0 0,1 0-1 0 0,0-1 0 0 0,18 0 0 0 0,1-4-1814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26 512 0 0,'0'-2'431'0'0,"0"1"0"0"0,0 0-1 0 0,0-1 1 0 0,0 1 0 0 0,1-1 0 0 0,-1 1-1 0 0,0 0 1 0 0,1-1 0 0 0,-1 1 0 0 0,1 0-1 0 0,-1 0 1 0 0,1-1 0 0 0,0 1 0 0 0,-1 0-1 0 0,1 0 1 0 0,0 0 0 0 0,0 0 0 0 0,1-2 1568 0 0,-10 52 2757 0 0,7-42-4617 0 0,1 1 1 0 0,0 0 0 0 0,1 0 0 0 0,0 0 0 0 0,0-1 0 0 0,1 1 0 0 0,0-1 0 0 0,0 1 0 0 0,0-1 0 0 0,1 1 0 0 0,1-1 0 0 0,4 9 0 0 0,-5-12-155 0 0,-1-1 0 0 0,1 1 0 0 0,-1-1 1 0 0,1 1-1 0 0,0-1 0 0 0,1 0 0 0 0,-1 0 0 0 0,1-1 1 0 0,-1 1-1 0 0,1 0 0 0 0,0-1 0 0 0,-1 0 1 0 0,1 0-1 0 0,0 0 0 0 0,1-1 0 0 0,-1 1 0 0 0,0-1 1 0 0,0 0-1 0 0,1 0 0 0 0,-1-1 0 0 0,0 1 0 0 0,1-1 1 0 0,4 0-1 0 0,3-1-957 0 0,0-1 0 0 0,0 0 0 0 0,0-1 0 0 0,-1 0 0 0 0,13-6 0 0 0,-7 2-367 0 0</inkml:trace>
</inkml:ink>
</file>

<file path=ppt/ink/ink7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40 202 512 0 0,'-7'-13'1325'0'0,"0"0"1"0"0,1 0-1 0 0,-7-26 0 0 0,11 32-832 0 0,1-1 1 0 0,-1 1-1 0 0,2-1 0 0 0,-1 0 0 0 0,1 1 0 0 0,0-1 0 0 0,1 1 1 0 0,-1-1-1 0 0,3-8 0 0 0,-2 7 469 0 0,-1 7-615 0 0,0 0 1 0 0,0 0-1 0 0,1 0 0 0 0,-1 0 0 0 0,0 0 1 0 0,1 0-1 0 0,-1 0 0 0 0,1 0 0 0 0,0 0 0 0 0,-1 1 1 0 0,1-1-1 0 0,0 0 0 0 0,0 0 0 0 0,2-2 1 0 0,-1 6-16 0 0,-1 1-1 0 0,0-1 1 0 0,1 0 0 0 0,-1 1 0 0 0,0-1 0 0 0,0 1 0 0 0,-1 0 0 0 0,2 4 0 0 0,8 57 567 0 0,-2 1 0 0 0,-3 0-1 0 0,-3 0 1 0 0,-6 67 0 0 0,0 6-420 0 0,3-23-283 0 0,-4-77-196 0 0,3-30-1 0 0,1 0 0 0 0,0 0 0 0 0,0 1-1 0 0,1-1 1 0 0,0 0 0 0 0,2 12 0 0 0,-2-19-1 0 0,0-1 0 0 0,0 1-1 0 0,0 0 1 0 0,1-1 0 0 0,-1 1 0 0 0,0-1 0 0 0,0 1-1 0 0,0-1 1 0 0,1 1 0 0 0,-1-1 0 0 0,0 1 0 0 0,1-1-1 0 0,-1 1 1 0 0,0-1 0 0 0,1 1 0 0 0,-1-1 0 0 0,1 1-1 0 0,-1-1 1 0 0,1 0 0 0 0,-1 1 0 0 0,1-1 0 0 0,-1 0-1 0 0,1 0 1 0 0,-1 1 0 0 0,1-1 0 0 0,0 0-9 0 0,0 0 1 0 0,0 0 0 0 0,0 0-1 0 0,0 0 1 0 0,1 0-1 0 0,-1 0 1 0 0,-1 0 0 0 0,1-1-1 0 0,0 1 1 0 0,0 0-1 0 0,0-1 1 0 0,0 1 0 0 0,2-1-1 0 0,2-3-88 0 0,1 0-1 0 0,-1 0 0 0 0,8-7 1 0 0,-12 9 69 0 0,9-8-954 0 0,-1 0 0 0 0,0-1 0 0 0,-1 0-1 0 0,0-1 1 0 0,10-19 0 0 0,-10 12-1325 0 0</inkml:trace>
</inkml:ink>
</file>

<file path=ppt/ink/ink7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167 451 2080 0 0,'-15'1'3363'0'0,"-24"-3"0"0"0,-41-11 898 0 0,78 13-4151 0 0,1-1-1 0 0,-1 1 1 0 0,1 0 0 0 0,-1-1 0 0 0,1 0-1 0 0,-1 1 1 0 0,1-1 0 0 0,-1 0 0 0 0,1 0-1 0 0,0 0 1 0 0,-1 0 0 0 0,1 0 0 0 0,0 0-1 0 0,0 0 1 0 0,0 0 0 0 0,0-1 0 0 0,0 1-1 0 0,-2-3 1 0 0,2 2-17 0 0,0-1 1 0 0,0 0-1 0 0,1 1 0 0 0,-1-1 0 0 0,0 0 1 0 0,1 1-1 0 0,-1-1 0 0 0,1 0 1 0 0,0 0-1 0 0,0-3 0 0 0,1-2 9 0 0,0 0 1 0 0,1 0-1 0 0,0 0 0 0 0,0 0 1 0 0,1 0-1 0 0,5-11 0 0 0,7-12-65 0 0,2 0-1 0 0,2 1 1 0 0,0 1 0 0 0,2 1-1 0 0,1 1 1 0 0,30-29-1 0 0,-42 47-28 0 0,0 0-1 0 0,1 1 0 0 0,0 0 1 0 0,0 1-1 0 0,1 0 0 0 0,0 1 1 0 0,0 1-1 0 0,0 0 0 0 0,1 0 1 0 0,0 1-1 0 0,0 1 0 0 0,0 0 1 0 0,0 0-1 0 0,0 2 0 0 0,1-1 1 0 0,-1 2-1 0 0,1 0 0 0 0,-1 1 1 0 0,0 0-1 0 0,1 1 0 0 0,-1 0 1 0 0,0 1-1 0 0,0 0 0 0 0,0 1 1 0 0,-1 1-1 0 0,1 0 0 0 0,11 7 1 0 0,-1 1 23 0 0,-1 0 0 0 0,-1 1 0 0 0,0 1 0 0 0,32 31 0 0 0,-42-34-21 0 0,0-1-1 0 0,-1 2 1 0 0,-1-1 0 0 0,0 1 0 0 0,0 1 0 0 0,-1-1 0 0 0,-1 2 0 0 0,10 26 0 0 0,-8-12 49 0 0,-1 0 0 0 0,6 46 1 0 0,-13-61-14 0 0,0 1 1 0 0,0 0 0 0 0,-1 0 0 0 0,-1-1-1 0 0,-1 1 1 0 0,0 0 0 0 0,-5 16 0 0 0,5-25 23 0 0,0 1 0 0 0,-1-1-1 0 0,1-1 1 0 0,-1 1 0 0 0,-1 0 0 0 0,1-1 0 0 0,-1 1 0 0 0,0-1 0 0 0,0 0-1 0 0,-8 7 1 0 0,4-6-10 0 0,0 0-1 0 0,0 0 1 0 0,0-1 0 0 0,-1 0-1 0 0,0 0 1 0 0,-11 4-1 0 0,-3-1 17 0 0,-1-1-1 0 0,1-2 1 0 0,-1 0-1 0 0,-46 3 1 0 0,27-5-88 0 0,0-1 0 0 0,-1-3 1 0 0,1-1-1 0 0,-61-11 0 0 0,95 11-48 0 0,1-1-1 0 0,-1 1 0 0 0,0-2 1 0 0,1 1-1 0 0,0-1 0 0 0,-1 0 1 0 0,2-1-1 0 0,-1 0 0 0 0,0 0 1 0 0,-10-11-1 0 0,15 14-94 0 0,0-1 1 0 0,0 0-1 0 0,1-1 0 0 0,0 1 0 0 0,0 0 0 0 0,-1-1 1 0 0,2 1-1 0 0,-1-1 0 0 0,0 0 0 0 0,1 1 0 0 0,0-1 1 0 0,0 0-1 0 0,0 0 0 0 0,0 0 0 0 0,1 0 1 0 0,-1 0-1 0 0,1 0 0 0 0,0 0 0 0 0,0 0 0 0 0,0 0 1 0 0,1 0-1 0 0,0 0 0 0 0,-1 0 0 0 0,1 1 0 0 0,1-1 1 0 0,1-5-1 0 0,7-10-1883 0 0,3 2-300 0 0</inkml:trace>
</inkml:ink>
</file>

<file path=ppt/ink/ink7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 1296 0 0,'0'-1'315'0'0,"0"1"0"0"0,0-1 0 0 0,0 1 0 0 0,0-1 0 0 0,0 1 0 0 0,0-1 0 0 0,0 1 0 0 0,-1-1 0 0 0,1 1 0 0 0,0 0 0 0 0,0-1 0 0 0,-1 1 0 0 0,1-1 0 0 0,0 1 0 0 0,0-1 0 0 0,-1 1 0 0 0,1 0 0 0 0,0-1 0 0 0,-1 1 0 0 0,1 0 0 0 0,-1 0 0 0 0,1-1 0 0 0,0 1 0 0 0,-1 0-1 0 0,1 0 1 0 0,-1-1 0 0 0,0 1 0 0 0,1 0-97 0 0,-1 0 0 0 0,0-1 0 0 0,1 1 0 0 0,-1 0 0 0 0,1 0 0 0 0,-1 0 0 0 0,0 0-1 0 0,1 0 1 0 0,-1 0 0 0 0,0 0 0 0 0,1 0 0 0 0,-1 0 0 0 0,1 0 0 0 0,-1 1 0 0 0,0-1-1 0 0,1 0 1 0 0,-1 0 0 0 0,1 0 0 0 0,-1 1 0 0 0,1-1 0 0 0,-1 0 0 0 0,1 1 0 0 0,-1-1-1 0 0,1 0 1 0 0,-1 1 0 0 0,1-1 0 0 0,-1 1 0 0 0,1-1 0 0 0,-1 1 0 0 0,1-1 0 0 0,0 1-1 0 0,-1-1 1 0 0,1 1 0 0 0,-1 0 0 0 0,-1 8 103 0 0,0 0 0 0 0,0 0-1 0 0,1 0 1 0 0,0 0 0 0 0,0 0 0 0 0,1 0-1 0 0,0 1 1 0 0,3 16 0 0 0,3 3-75 0 0,13 41-1 0 0,-11-48-251 0 0,-2 0-1 0 0,-1 0 0 0 0,4 38 1 0 0,-8-51-92 0 0,-1 28-2 0 0,0-35-7 0 0,0-1 0 0 0,0 1 0 0 0,0 0 0 0 0,-1 0 0 0 0,1 0 0 0 0,-1 0 0 0 0,1 0 0 0 0,-1-1 0 0 0,0 1 0 0 0,0 0 0 0 0,1-1 0 0 0,-1 1 0 0 0,0 0 0 0 0,-1-1 0 0 0,0 3 0 0 0,1-4-63 0 0,1 0 0 0 0,0 0 0 0 0,0 1 0 0 0,-1-1 1 0 0,1 0-1 0 0,0 0 0 0 0,-1 0 0 0 0,1 1 0 0 0,0-1 1 0 0,-1 0-1 0 0,1 0 0 0 0,0 0 0 0 0,-1 0 0 0 0,1 0 0 0 0,0 1 1 0 0,-1-1-1 0 0,1 0 0 0 0,0 0 0 0 0,-1 0 0 0 0,1 0 0 0 0,-1 0 1 0 0,1 0-1 0 0,0 0 0 0 0,-1-1 0 0 0,1 1 0 0 0,0 0 1 0 0,-1 0-1 0 0,1 0 0 0 0,0 0 0 0 0,-1 0 0 0 0,1 0 0 0 0,0-1 1 0 0,-1 1-1 0 0,1 0 0 0 0,0 0 0 0 0,-1-1 0 0 0,1 1 1 0 0,0 0-1 0 0,0 0 0 0 0,-1-1 0 0 0,1 1 0 0 0,0 0 0 0 0,0-1 1 0 0,0 1-1 0 0,-1 0 0 0 0,1-1 0 0 0,0 1 0 0 0,0 0 0 0 0,0-1 1 0 0,0 1-1 0 0,0 0 0 0 0,0-1 0 0 0,-1-7-2290 0 0</inkml:trace>
</inkml:ink>
</file>

<file path=ppt/ink/ink7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4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 3161 0 0,'1'-18'7391'0'0,"0"15"-6902"0"0,-1 1 0 0 0,1 0 1 0 0,-1-1-1 0 0,1 1 0 0 0,0 0 1 0 0,0 0-1 0 0,1-4 0 0 0,0 4-280 0 0,-1 0 0 0 0,1 1 0 0 0,-1-1 0 0 0,1 0 0 0 0,0 1 0 0 0,0-1 0 0 0,0 1 0 0 0,0-1-1 0 0,0 1 1 0 0,0 0 0 0 0,0 0 0 0 0,0 0 0 0 0,0 0 0 0 0,5-1 0 0 0,-12 13 2547 0 0,1-3-3978 0 0,0 1-1 0 0,0 1 0 0 0,0-1 1 0 0,-3 17-1 0 0,7-13-81 0 0</inkml:trace>
</inkml:ink>
</file>

<file path=ppt/ink/ink7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4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75 109 1952 0 0,'-3'-1'703'0'0,"1"0"0"0"0,-1 0 0 0 0,0 0-1 0 0,1 0 1 0 0,-1 1 0 0 0,0 0-1 0 0,1-1 1 0 0,-1 1 0 0 0,0 0 0 0 0,1 0-1 0 0,-1 0 1 0 0,0 1 0 0 0,0-1-1 0 0,1 1 1 0 0,-1-1 0 0 0,0 1-1 0 0,1 0 1 0 0,-5 2 0 0 0,6-2-584 0 0,-1 0 0 0 0,1-1-1 0 0,0 1 1 0 0,0 0 0 0 0,-1 0 0 0 0,1 0 0 0 0,0 0 0 0 0,0 0 0 0 0,0 1-1 0 0,0-1 1 0 0,0 0 0 0 0,0 0 0 0 0,1 1 0 0 0,-1-1 0 0 0,0 0 0 0 0,1 1 0 0 0,-1-1-1 0 0,1 1 1 0 0,-1-1 0 0 0,1 0 0 0 0,0 1 0 0 0,0-1 0 0 0,-1 1 0 0 0,1-1-1 0 0,0 1 1 0 0,0 0 0 0 0,0-1 0 0 0,1 1 0 0 0,-1-1 0 0 0,0 0 0 0 0,1 1-1 0 0,-1-1 1 0 0,1 1 0 0 0,-1-1 0 0 0,2 3 0 0 0,-1-2-51 0 0,1 0 0 0 0,-1 0-1 0 0,1 0 1 0 0,-1 0 0 0 0,1 0 0 0 0,0-1 0 0 0,0 1 0 0 0,0-1 0 0 0,0 1 0 0 0,0-1 0 0 0,0 0-1 0 0,0 1 1 0 0,0-1 0 0 0,0 0 0 0 0,1-1 0 0 0,2 2 0 0 0,5 1 48 0 0,0-1 0 0 0,15 2 0 0 0,2-1-63 0 0,0-1 1 0 0,-1-2-1 0 0,54-5 1 0 0,-67 3-65 0 0,-1 0 0 0 0,1-1-1 0 0,-1 0 1 0 0,0-1 0 0 0,1-1 0 0 0,-2 0 0 0 0,1 0 0 0 0,-1-1 0 0 0,1-1 0 0 0,12-10 0 0 0,-20 14 0 0 0,-1 0-1 0 0,1 0 1 0 0,-1 0 0 0 0,0 0 0 0 0,0-1 0 0 0,-1 0 0 0 0,1 1 0 0 0,-1-1 0 0 0,0 0 0 0 0,0 0 0 0 0,2-5 0 0 0,-3 7 3 0 0,-1 0 0 0 0,0 0 0 0 0,1-1-1 0 0,-1 1 1 0 0,0 0 0 0 0,0 0 0 0 0,0 0-1 0 0,0 0 1 0 0,0 0 0 0 0,-1 0 0 0 0,1-1-1 0 0,0 1 1 0 0,-1 0 0 0 0,0 0 0 0 0,0 0-1 0 0,1 0 1 0 0,-1 0 0 0 0,0 1 0 0 0,-1-1-1 0 0,1 0 1 0 0,0 0 0 0 0,0 1 0 0 0,-1-1-1 0 0,1 0 1 0 0,-3-1 0 0 0,-1-1 5 0 0,-1 0 0 0 0,1 1 0 0 0,-1-1 1 0 0,0 1-1 0 0,0 0 0 0 0,0 1 0 0 0,0-1 0 0 0,-1 1 1 0 0,1 1-1 0 0,0-1 0 0 0,-1 1 0 0 0,0 0 0 0 0,-8 0 1 0 0,-3 1 113 0 0,0 0 1 0 0,1 1 0 0 0,-33 6 0 0 0,33-4 78 0 0,0 1 0 0 0,1 1 0 0 0,-1 0 0 0 0,1 1 0 0 0,-21 12 0 0 0,32-16-151 0 0,0 1 1 0 0,1-1-1 0 0,0 1 1 0 0,-1 1-1 0 0,1-1 1 0 0,0 1-1 0 0,0-1 1 0 0,1 1-1 0 0,-1 0 1 0 0,1 0-1 0 0,0 1 1 0 0,0-1-1 0 0,1 1 1 0 0,-1-1-1 0 0,1 1 0 0 0,0 0 1 0 0,0 0-1 0 0,0 0 1 0 0,1 0-1 0 0,0 0 1 0 0,-2 10-1 0 0,4-10-22 0 0,-1 0-1 0 0,1 0 0 0 0,-1 0 1 0 0,2 0-1 0 0,-1 0 0 0 0,0 0 1 0 0,1 0-1 0 0,0-1 0 0 0,0 1 1 0 0,0 0-1 0 0,1-1 0 0 0,-1 0 1 0 0,1 0-1 0 0,0 0 0 0 0,1 0 0 0 0,-1 0 1 0 0,0 0-1 0 0,8 5 0 0 0,2 1-5 0 0,1 0 0 0 0,0 0 0 0 0,0-2 0 0 0,21 10-1 0 0,79 31-103 0 0,-99-44-282 0 0,1 0-1 0 0,0-1 1 0 0,-1 0-1 0 0,2-2 1 0 0,25 2 0 0 0,-28-5-1369 0 0,1 0 0 0 0,-1-2 0 0 0,0 1 0 0 0,23-9 0 0 0,-14 5-1623 0 0</inkml:trace>
</inkml:ink>
</file>

<file path=ppt/ink/ink7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5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238 146 1112 0 0,'0'-1'258'0'0,"0"0"0"0"0,-1 0-1 0 0,1 0 1 0 0,0 0-1 0 0,-1 0 1 0 0,1 0 0 0 0,0 0-1 0 0,0 0 1 0 0,0 0 0 0 0,0 0-1 0 0,0 0 1 0 0,0-1 0 0 0,0 1-1 0 0,0 0 1 0 0,0 0-1 0 0,1 0 1 0 0,-1 0 0 0 0,0 0-1 0 0,1 0 1 0 0,-1 0 0 0 0,1 0-1 0 0,-1 1 1 0 0,1-1 0 0 0,-1 0-1 0 0,1 0 1 0 0,0 0-1 0 0,0 0 1 0 0,25-26 1695 0 0,-17 19-1258 0 0,-9 8-663 0 0,29-32 2081 0 0,-28 30-1887 0 0,1-1 0 0 0,0 1 1 0 0,0-1-1 0 0,-1 1 0 0 0,0-1 1 0 0,1 0-1 0 0,-1 0 0 0 0,0 0 1 0 0,0 1-1 0 0,-1-1 0 0 0,1 0 0 0 0,0-3 1 0 0,-1 5-201 0 0,0 1 1 0 0,0-1 0 0 0,0 1 0 0 0,0-1-1 0 0,0 1 1 0 0,-1-1 0 0 0,1 1-1 0 0,0 0 1 0 0,0-1 0 0 0,0 1-1 0 0,0-1 1 0 0,-1 1 0 0 0,1 0-1 0 0,0-1 1 0 0,0 1 0 0 0,-1-1-1 0 0,1 1 1 0 0,0 0 0 0 0,-1-1 0 0 0,1 1-1 0 0,0 0 1 0 0,-1 0 0 0 0,1-1-1 0 0,0 1 1 0 0,-1 0 0 0 0,0-1-1 0 0,-15-1 254 0 0,13 3-263 0 0,-1-1 0 0 0,1 1 0 0 0,-1-1 0 0 0,1 1 0 0 0,-1 0 0 0 0,-5 3 0 0 0,-2 1 53 0 0,-8 6 123 0 0,18-11-189 0 0,1 1 1 0 0,-1-1 0 0 0,0 1 0 0 0,1-1 0 0 0,-1 1 0 0 0,1 0 0 0 0,-1-1 0 0 0,0 1 0 0 0,1 0 0 0 0,-1-1 0 0 0,1 1 0 0 0,0 0 0 0 0,-1 0 0 0 0,1 0-1 0 0,0-1 1 0 0,-1 1 0 0 0,1 0 0 0 0,0 0 0 0 0,0 1 0 0 0,0-1-5 0 0,0-1 1 0 0,0 1-1 0 0,1-1 0 0 0,-1 1 0 0 0,0-1 1 0 0,1 0-1 0 0,-1 1 0 0 0,0-1 1 0 0,1 0-1 0 0,-1 1 0 0 0,1-1 0 0 0,-1 0 1 0 0,1 1-1 0 0,-1-1 0 0 0,0 0 1 0 0,1 0-1 0 0,-1 0 0 0 0,1 1 0 0 0,-1-1 1 0 0,1 0-1 0 0,-1 0 0 0 0,1 0 1 0 0,-1 0-1 0 0,1 0 0 0 0,-1 0 0 0 0,1 0 1 0 0,-1 0-1 0 0,1 0 0 0 0,0 0 1 0 0,19-2 36 0 0,-19 2-12 0 0,22-4-33 0 0,8-1-203 0 0,-30 5 212 0 0,-2 0-3 0 0,-1 1 0 0 0,1 0 0 0 0,0-1 0 0 0,-1 1 0 0 0,1-1 0 0 0,0 0 0 0 0,-1 1 0 0 0,1-1 0 0 0,0 0 0 0 0,-1 0 0 0 0,1 0 0 0 0,-3 0-1 0 0,-11 2 136 0 0,15-2-87 0 0,-1 0 0 0 0,0 1 1 0 0,0-1-1 0 0,1 0 0 0 0,-1 1 0 0 0,0-1 1 0 0,1 0-1 0 0,-1 1 0 0 0,1-1 1 0 0,-1 1-1 0 0,0-1 0 0 0,1 1 1 0 0,-1 0-1 0 0,1-1 0 0 0,-1 1 0 0 0,0 0 1 0 0,2 0 45 0 0,-1-1 0 0 0,1 0 0 0 0,0 0 0 0 0,-1 0 0 0 0,1 1 1 0 0,-1-1-1 0 0,1 0 0 0 0,0 0 0 0 0,-1 0 0 0 0,1 0 0 0 0,-1 0 0 0 0,1 0 1 0 0,0 0-1 0 0,-1-1 0 0 0,1 1 0 0 0,-1 0 0 0 0,1 0 0 0 0,0 0 1 0 0,0-1-1 0 0,22-1 558 0 0,-22 3-426 0 0,-4 2-59 0 0,-7 4 77 0 0,0-1 106 0 0,11-6 303 0 0,-1 0-620 0 0,0 0 0 0 0,0 0-1 0 0,0 0 1 0 0,0 0 0 0 0,0 0 0 0 0,-1 0-24 0 0,1-1-1 0 0,-1 1 1 0 0,1 0-1 0 0,-1 0 1 0 0,1 0 0 0 0,-1-1-1 0 0,0 1 1 0 0,1 0-1 0 0,-1 0 1 0 0,0 0-1 0 0,1 0 1 0 0,-1 0-1 0 0,1 0 1 0 0,-1 0-1 0 0,0 0 1 0 0,1 1-1 0 0,-2-1 1 0 0,-13 3 60 0 0,0 0-1 0 0,-25 0 1 0 0,33-5 224 0 0,6 1-280 0 0,1 1 1 0 0,0 0 0 0 0,-1 0-1 0 0,1 0 1 0 0,0-1-1 0 0,-1 1 1 0 0,1 0-1 0 0,-1 0 1 0 0,1 0 0 0 0,-1 0-1 0 0,1 0 1 0 0,0 0-1 0 0,-1 0 1 0 0,1 0 0 0 0,-1 0-1 0 0,1 0 1 0 0,-1 0-1 0 0,1 0 1 0 0,-1 0 0 0 0,1 0-1 0 0,0 0 1 0 0,-1 0-1 0 0,1 0 1 0 0,-1 0-1 0 0,0 1 1 0 0,-14 5 180 0 0,-63 28 604 0 0,67-29-634 0 0,1 1 0 0 0,0 1 1 0 0,0-1-1 0 0,1 1 0 0 0,-10 10 1 0 0,16-14-130 0 0,1-1 0 0 0,-1 1 1 0 0,1 0-1 0 0,0 1 0 0 0,0-1 0 0 0,0 0 1 0 0,1 1-1 0 0,-1-1 0 0 0,1 1 0 0 0,-1-1 1 0 0,1 1-1 0 0,0-1 0 0 0,1 1 0 0 0,-1 0 1 0 0,1 0-1 0 0,-1-1 0 0 0,1 1 0 0 0,0 0 0 0 0,0 0 1 0 0,1 0-1 0 0,-1-1 0 0 0,1 1 0 0 0,0 0 1 0 0,0-1-1 0 0,2 5 0 0 0,-1-2-24 0 0,1-1-1 0 0,0 1 1 0 0,0 0-1 0 0,0-1 0 0 0,1 0 1 0 0,-1 1-1 0 0,2-1 1 0 0,-1-1-1 0 0,0 1 1 0 0,1-1-1 0 0,0 0 0 0 0,0 0 1 0 0,0 0-1 0 0,7 4 1 0 0,4-1-41 0 0,0 0 0 0 0,0-1 0 0 0,0-1 1 0 0,1-1-1 0 0,0 0 0 0 0,0-1 0 0 0,0 0 1 0 0,0-2-1 0 0,22 0 0 0 0,8-3-522 0 0,0-2 0 0 0,53-11-1 0 0,-80 11-530 0 0,0-1-1 0 0,29-10 0 0 0,-37 9-1246 0 0,1 1 0 0 0,16-12 0 0 0,-13 6 335 0 0</inkml:trace>
</inkml:ink>
</file>

<file path=ppt/ink/ink7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5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26 138 2633 0 0,'2'4'9171'0'0,"3"1"-3532"0"0,13 6-1764 0 0,-12-8-3794 0 0,0 0-1 0 0,0-1 1 0 0,0 0-1 0 0,1 0 0 0 0,8 2 1 0 0,6-3 10 0 0,-1 0 0 0 0,1-1 1 0 0,0 0-1 0 0,34-7 0 0 0,-23 1-138 0 0,-1-2 0 0 0,39-15-1 0 0,-63 21 25 0 0,-1 0 0 0 0,0-1 0 0 0,0 0-1 0 0,-1 0 1 0 0,1-1 0 0 0,9-6-1 0 0,-14 9 14 0 0,0 0 0 0 0,0 0-1 0 0,0 0 1 0 0,-1 0 0 0 0,1 0-1 0 0,0 0 1 0 0,0 0 0 0 0,-1-1-1 0 0,1 1 1 0 0,0 0 0 0 0,-1 0-1 0 0,1-1 1 0 0,-1 1 0 0 0,0 0-1 0 0,1 0 1 0 0,-1-1 0 0 0,0 1-1 0 0,0 0 1 0 0,0-1 0 0 0,0 1-1 0 0,0 0 1 0 0,0-1 0 0 0,0 1-1 0 0,-1 0 1 0 0,1-1 0 0 0,0 1 0 0 0,-1 0-1 0 0,1-1 1 0 0,-1 1 0 0 0,1 0-1 0 0,-1 0 1 0 0,0 0 0 0 0,1 0-1 0 0,-1-1 1 0 0,0 1 0 0 0,0 0-1 0 0,0 0 1 0 0,0 0 0 0 0,-1-1-1 0 0,-4-3-19 0 0,0 0 0 0 0,0 0 0 0 0,0 1 0 0 0,-1-1 0 0 0,0 1 0 0 0,0 1 0 0 0,0-1 0 0 0,0 1 0 0 0,0 1 0 0 0,-14-4 0 0 0,7 3 54 0 0,0 0-1 0 0,-1 1 1 0 0,1 1 0 0 0,0 0 0 0 0,-15 2-1 0 0,17 0 99 0 0,1 1 0 0 0,0 0-1 0 0,0 0 1 0 0,0 2 0 0 0,0-1 0 0 0,1 1-1 0 0,-1 1 1 0 0,1 0 0 0 0,0 1-1 0 0,0 0 1 0 0,-11 9 0 0 0,12-9 8 0 0,1 1 1 0 0,1 0-1 0 0,-1 1 0 0 0,1 0 1 0 0,0 0-1 0 0,1 0 0 0 0,0 1 1 0 0,0 0-1 0 0,1 0 0 0 0,0 0 1 0 0,1 1-1 0 0,-5 14 1 0 0,8-19-94 0 0,0-1 0 0 0,0 1 0 0 0,0-1 0 0 0,1 1 0 0 0,0 0 0 0 0,0 0 0 0 0,0-1 0 0 0,0 1 0 0 0,1 0 0 0 0,0-1 0 0 0,0 1 0 0 0,0 0 0 0 0,2 5 0 0 0,0-4-10 0 0,0 0 0 0 0,1 0 1 0 0,-1 0-1 0 0,1 0 0 0 0,0-1 1 0 0,1 1-1 0 0,-1-1 0 0 0,8 6 1 0 0,1 0-67 0 0,1-1 1 0 0,0-1-1 0 0,0 0 1 0 0,1-1-1 0 0,1-1 1 0 0,25 10-1 0 0,-23-11-555 0 0,1-1 0 0 0,0-1 0 0 0,0-1 0 0 0,1 0 0 0 0,22 0 0 0 0,-9-3-3229 0 0,0-2 0 0 0,39-6-1 0 0,-38 2 730 0 0</inkml:trace>
</inkml:ink>
</file>

<file path=ppt/ink/ink7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30 512 0 0,'1'-12'4145'0'0,"-1"12"-3970"0"0,0-1 1 0 0,0 1-1 0 0,0 0 0 0 0,0 0 1 0 0,-1 0-1 0 0,1-1 0 0 0,0 1 0 0 0,0 0 1 0 0,0 0-1 0 0,0 0 0 0 0,0 0 1 0 0,-1 0-1 0 0,1-1 0 0 0,0 1 1 0 0,0 0-1 0 0,0 0 0 0 0,-1 0 1 0 0,1 0-1 0 0,0 0 0 0 0,0 0 1 0 0,0 0-1 0 0,-1 0 0 0 0,1 0 1 0 0,0 0-1 0 0,0 0 0 0 0,-1 0 1 0 0,1 0-1 0 0,0 0 0 0 0,0 0 1 0 0,-11 4 4352 0 0,4 2-4439 0 0,5-3 159 0 0,1 0 1 0 0,-1 0 0 0 0,1 1-1 0 0,-1-1 1 0 0,1 0 0 0 0,0 1-1 0 0,1-1 1 0 0,-2 6 0 0 0,-5 17 640 0 0,-9 6-126 0 0,10-20-578 0 0,0-1 1 0 0,0 1-1 0 0,1 0 1 0 0,1 0 0 0 0,0 1-1 0 0,1-1 1 0 0,-3 16-1 0 0,6-25-180 0 0,0 0 0 0 0,0 0 0 0 0,0 0 0 0 0,0 0-1 0 0,0 0 1 0 0,1 0 0 0 0,-1 0 0 0 0,1 0 0 0 0,0 0 0 0 0,0 0 0 0 0,0 0-1 0 0,0 0 1 0 0,1 0 0 0 0,-1-1 0 0 0,1 1 0 0 0,-1 0 0 0 0,1-1-1 0 0,0 0 1 0 0,0 1 0 0 0,0-1 0 0 0,1 0 0 0 0,-1 0 0 0 0,0 0 0 0 0,1 0-1 0 0,-1 0 1 0 0,1-1 0 0 0,0 1 0 0 0,-1-1 0 0 0,1 0 0 0 0,0 0-1 0 0,0 0 1 0 0,0 0 0 0 0,0 0 0 0 0,5 0 0 0 0,1 0-22 0 0,1 0 0 0 0,-1 0 0 0 0,1-1 0 0 0,-1-1 0 0 0,1 1 1 0 0,-1-1-1 0 0,0-1 0 0 0,1 0 0 0 0,-1 0 0 0 0,10-5 0 0 0,-7 2 2 0 0,-1 0-1 0 0,0-1 1 0 0,0 0 0 0 0,0-1-1 0 0,-1 0 1 0 0,0-1 0 0 0,-1 0-1 0 0,1-1 1 0 0,-2 0-1 0 0,1 0 1 0 0,8-13 0 0 0,-13 17 19 0 0,-1 0 1 0 0,0 0-1 0 0,0 0 1 0 0,0-1-1 0 0,-1 1 1 0 0,1-1-1 0 0,-1 0 1 0 0,-1 0 0 0 0,1 1-1 0 0,-1-1 1 0 0,0 0-1 0 0,-1 0 1 0 0,1 0-1 0 0,-1-1 1 0 0,0 1 0 0 0,-1 0-1 0 0,1 0 1 0 0,-1 0-1 0 0,0 0 1 0 0,-1 0-1 0 0,1 1 1 0 0,-1-1-1 0 0,-1 0 1 0 0,-4-9 0 0 0,-11-7 170 0 0,18 22-171 0 0,0-1 0 0 0,-1 0 0 0 0,1 1 0 0 0,-1-1 0 0 0,1 1 0 0 0,-1-1 0 0 0,1 1 0 0 0,-1-1 0 0 0,0 1 0 0 0,1 0 0 0 0,-1-1 0 0 0,1 1 0 0 0,-1 0 0 0 0,0-1 0 0 0,0 1 0 0 0,1 0 0 0 0,-1 0 0 0 0,0 0 0 0 0,1 0 0 0 0,-1-1 0 0 0,0 1 0 0 0,0 0 0 0 0,1 0 0 0 0,-1 0 0 0 0,0 0 0 0 0,1 1 0 0 0,-1-1 0 0 0,0 0 0 0 0,0 0 0 0 0,1 0 1 0 0,-1 1-1 0 0,0-1 0 0 0,1 0 0 0 0,-2 1 0 0 0,2 0-1 0 0,-1 0 1 0 0,1 0-1 0 0,-1 0 1 0 0,1 0-1 0 0,-1 0 1 0 0,1 0 0 0 0,0 0-1 0 0,-1 0 1 0 0,1 0-1 0 0,0 0 1 0 0,0 0-1 0 0,0 0 1 0 0,0 0-1 0 0,0 0 1 0 0,0 0-1 0 0,0 0 1 0 0,0 2 0 0 0,6 20 89 0 0,-5-18-81 0 0,8 23 44 0 0,2-1 0 0 0,26 49 0 0 0,-9-19 107 0 0,-22-45-114 0 0,-3-4-30 0 0,0-1 0 0 0,1 1 0 0 0,0-1 1 0 0,10 13-1 0 0,-13-19-19 0 0,1 1 1 0 0,0 0-1 0 0,-1-1 1 0 0,1 1 0 0 0,0-1-1 0 0,0 0 1 0 0,0 0-1 0 0,0 1 1 0 0,0-1 0 0 0,0-1-1 0 0,0 1 1 0 0,0 0-1 0 0,0 0 1 0 0,1-1 0 0 0,-1 1-1 0 0,0-1 1 0 0,0 0-1 0 0,1 1 1 0 0,-1-1 0 0 0,0 0-1 0 0,0-1 1 0 0,5 1-1 0 0,0-2-19 0 0,1 0 0 0 0,0-1 0 0 0,-1 0 0 0 0,0 0 0 0 0,1-1 0 0 0,-1 1 0 0 0,0-1 0 0 0,-1-1 0 0 0,1 1 0 0 0,-1-1 0 0 0,0-1 0 0 0,6-6 0 0 0,0-1 6 0 0,0-1 1 0 0,-1 0-1 0 0,0-1 0 0 0,10-20 1 0 0,-16 26 19 0 0,-1 1 0 0 0,5-16-1 0 0,-8 22 1 0 0,0-1-1 0 0,-1 1 0 0 0,1 0 0 0 0,-1 0 1 0 0,1-1-1 0 0,-1 1 0 0 0,0-1 0 0 0,0 1 1 0 0,0 0-1 0 0,0-1 0 0 0,-1 1 0 0 0,1 0 0 0 0,0-1 1 0 0,-1 1-1 0 0,0 0 0 0 0,0-3 0 0 0,0 4-1 0 0,0 0-1 0 0,0 0 0 0 0,0 0 1 0 0,-1 0-1 0 0,1 1 0 0 0,0-1 1 0 0,0 0-1 0 0,0 0 1 0 0,-1 1-1 0 0,1-1 0 0 0,0 1 1 0 0,0-1-1 0 0,-1 1 0 0 0,1 0 1 0 0,0 0-1 0 0,-1-1 0 0 0,1 1 1 0 0,-1 0-1 0 0,1 0 0 0 0,0 0 1 0 0,-1 0-1 0 0,1 1 0 0 0,0-1 1 0 0,-1 0-1 0 0,1 0 0 0 0,0 1 1 0 0,-1-1-1 0 0,1 1 0 0 0,0-1 1 0 0,-2 2-1 0 0,1-1 2 0 0,0 0 0 0 0,0-1-1 0 0,0 1 1 0 0,0 0 0 0 0,0 0 0 0 0,0 1-1 0 0,0-1 1 0 0,1 0 0 0 0,-1 1-1 0 0,0-1 1 0 0,1 1 0 0 0,-1-1 0 0 0,1 1-1 0 0,0 0 1 0 0,-1 0 0 0 0,1 0 0 0 0,0-1-1 0 0,0 1 1 0 0,-1 3 0 0 0,2-4-7 0 0,0 1-1 0 0,0-1 1 0 0,0 1 0 0 0,0-1 0 0 0,0 1 0 0 0,0-1-1 0 0,1 0 1 0 0,-1 1 0 0 0,0-1 0 0 0,1 1-1 0 0,-1-1 1 0 0,1 0 0 0 0,-1 1 0 0 0,1-1 0 0 0,0 0-1 0 0,0 0 1 0 0,-1 0 0 0 0,3 3 0 0 0,-1-2 5 0 0,1 0 1 0 0,-1 0 0 0 0,1 0 0 0 0,-1 0 0 0 0,1-1-1 0 0,0 1 1 0 0,0-1 0 0 0,4 2 0 0 0,-1 0 10 0 0,1-1-1 0 0,0 0 1 0 0,0-1 0 0 0,-1 0 0 0 0,1 0 0 0 0,0 0 0 0 0,10-1-1 0 0,-14 0-6 0 0,-1-1 0 0 0,1 1 0 0 0,-1 0 0 0 0,1-1 0 0 0,-1 1 0 0 0,0-1 0 0 0,1 0 0 0 0,-1 0 0 0 0,0 0 0 0 0,1 0 0 0 0,-1 0 0 0 0,0 0 0 0 0,0-1 0 0 0,0 1 0 0 0,0-1 0 0 0,0 0 0 0 0,0 1 0 0 0,-1-1 0 0 0,3-3 0 0 0,-2 2 0 0 0,-1 1-1 0 0,0-1 1 0 0,0 0 0 0 0,0 0-1 0 0,0 1 1 0 0,0-1-1 0 0,-1 0 1 0 0,0 0 0 0 0,1 0-1 0 0,-1 0 1 0 0,0 0 0 0 0,0 0-1 0 0,0 0 1 0 0,-1 0 0 0 0,1 0-1 0 0,-2-4 1 0 0,1 2 9 0 0,0-1-1 0 0,0 1 1 0 0,0 0 0 0 0,1-1-1 0 0,0 1 1 0 0,0-1 0 0 0,1-10 0 0 0,0 14-16 0 0,-1 0 0 0 0,1 0 1 0 0,0 0-1 0 0,0 0 1 0 0,-1 0-1 0 0,1 0 1 0 0,0 0-1 0 0,1 1 0 0 0,-1-1 1 0 0,0 0-1 0 0,0 0 1 0 0,1 1-1 0 0,-1-1 1 0 0,1 1-1 0 0,0 0 0 0 0,-1-1 1 0 0,1 1-1 0 0,0 0 1 0 0,0 0-1 0 0,-1 0 1 0 0,1 0-1 0 0,0 0 1 0 0,3-1-1 0 0,8-1-13 0 0,0 0 1 0 0,0 0-1 0 0,0 1 0 0 0,15 0 0 0 0,56 2-49 0 0,-37 1 34 0 0,-9 1-26 0 0,-36-2 61 0 0,0 0-1 0 0,-1 1 0 0 0,1-1 0 0 0,0 0 1 0 0,-1 1-1 0 0,1-1 0 0 0,0 1 0 0 0,-1 0 1 0 0,1 0-1 0 0,-1-1 0 0 0,1 1 0 0 0,-1 0 1 0 0,0 0-1 0 0,1 0 0 0 0,-1 0 0 0 0,0 1 0 0 0,0-1 1 0 0,1 0-1 0 0,0 3 0 0 0,-1-3 8 0 0,-1 1 0 0 0,0-1 0 0 0,0 1 0 0 0,1-1 0 0 0,-1 1-1 0 0,0-1 1 0 0,0 1 0 0 0,0-1 0 0 0,-1 1 0 0 0,1-1 0 0 0,0 1 0 0 0,-1-1-1 0 0,1 1 1 0 0,-1-1 0 0 0,1 0 0 0 0,-1 1 0 0 0,1-1 0 0 0,-3 3 0 0 0,-18 25 225 0 0,12-18-71 0 0,2-1-90 0 0,0 0 1 0 0,0 0-1 0 0,1 1 0 0 0,1 0 0 0 0,-6 14 0 0 0,10-22-75 0 0,0 0 0 0 0,0 1 0 0 0,1-1 0 0 0,-1 0-1 0 0,1 1 1 0 0,0-1 0 0 0,0 1 0 0 0,0-1 0 0 0,0 1 0 0 0,1-1 0 0 0,-1 1 0 0 0,1-1 0 0 0,0 0 0 0 0,0 1-1 0 0,0-1 1 0 0,0 0 0 0 0,1 0 0 0 0,-1 1 0 0 0,1-1 0 0 0,0-1 0 0 0,0 1 0 0 0,0 0 0 0 0,4 3 0 0 0,-3-2-21 0 0,1 0 1 0 0,-1-1 0 0 0,1 0 0 0 0,0 0 0 0 0,0 0 0 0 0,1-1 0 0 0,-1 1 0 0 0,0-1 0 0 0,1 0 0 0 0,0 0 0 0 0,-1-1 0 0 0,1 1 0 0 0,0-1 0 0 0,0 0 0 0 0,0 0 0 0 0,0-1 0 0 0,0 0 0 0 0,7 0 0 0 0,-4 0-510 0 0,0-1 0 0 0,0-1 0 0 0,-1 1 1 0 0,1-1-1 0 0,0-1 0 0 0,-1 1 0 0 0,1-1 1 0 0,-1 0-1 0 0,0-1 0 0 0,13-9 1 0 0,-6 4-1992 0 0</inkml:trace>
</inkml:ink>
</file>

<file path=ppt/ink/ink7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 4105 0 0,'-14'4'4633'0'0,"-3"-2"3697"0"0,1 6-6874 0 0,5 1-400 0 0,5 2-456 0 0,1 5-312 0 0,2-2 0 0 0,3-2-200 0 0,0 4-160 0 0,3-5-64 0 0,4 0-24 0 0,1 0-192 0 0,1-3-440 0 0,2-2 440 0 0,5 0-2769 0 0,-1-3 2009 0 0,4-3-216 0 0</inkml:trace>
</inkml:ink>
</file>

<file path=ppt/ink/ink7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347 225 512 0 0,'1'-4'598'0'0,"0"0"0"0"0,-1 1 1 0 0,1-1-1 0 0,-1 0 0 0 0,0 1 0 0 0,1-1 0 0 0,-2 0 0 0 0,0-7 1 0 0,-8-30 4437 0 0,-28-75 1983 0 0,37 115-7002 0 0,-1-1 69 0 0,1 0 0 0 0,-1 0 0 0 0,0 0 1 0 0,1 0-1 0 0,-1 0 0 0 0,0 0 0 0 0,-3-4 0 0 0,4 6-62 0 0,-1-1 0 0 0,0 1 0 0 0,1-1 1 0 0,-1 1-1 0 0,0-1 0 0 0,1 1 0 0 0,-1 0 0 0 0,0-1 0 0 0,0 1 0 0 0,1 0 0 0 0,-1-1 0 0 0,0 1 0 0 0,0 0 0 0 0,1 0 0 0 0,-1 0 0 0 0,0 0 0 0 0,0 0 0 0 0,0 0 0 0 0,1 0 0 0 0,-1 0 0 0 0,0 0 0 0 0,0 0 1 0 0,0 1-1 0 0,1-1 0 0 0,-1 0 0 0 0,0 0 0 0 0,0 1 0 0 0,-39 15 99 0 0,0 2 0 0 0,2 2 0 0 0,-69 46 0 0 0,101-62-28 0 0,0 0-1 0 0,1 0 1 0 0,0 1 0 0 0,0 0 0 0 0,-8 9-1 0 0,12-13-80 0 0,1 0-1 0 0,-1 0 0 0 0,0 0 0 0 0,0 0 0 0 0,1 0 0 0 0,-1 0 0 0 0,1 0 1 0 0,-1 0-1 0 0,1 0 0 0 0,-1 0 0 0 0,1 0 0 0 0,0 1 0 0 0,0-1 0 0 0,-1 0 1 0 0,1 0-1 0 0,0 0 0 0 0,0 0 0 0 0,0 1 0 0 0,0-1 0 0 0,0 0 0 0 0,1 0 1 0 0,-1 0-1 0 0,0 1 0 0 0,0-1 0 0 0,1 0 0 0 0,-1 0 0 0 0,1 0 1 0 0,-1 0-1 0 0,1 0 0 0 0,-1 0 0 0 0,1 0 0 0 0,0 0 0 0 0,0 0 0 0 0,-1 0 1 0 0,1 0-1 0 0,0 0 0 0 0,0-1 0 0 0,0 1 0 0 0,0 0 0 0 0,0-1 0 0 0,0 1 1 0 0,0 0-1 0 0,1 0 0 0 0,4 2-12 0 0,0-1 1 0 0,1 1-1 0 0,-1-1 0 0 0,0 0 1 0 0,1 0-1 0 0,-1-1 1 0 0,14 1-1 0 0,50-2 0 0 0,-33-1-13 0 0,78 5-66 0 0,-98-2 87 0 0,0 0 0 0 0,0 1 0 0 0,-1 1 0 0 0,31 11-1 0 0,-43-13-3 0 0,0-1 0 0 0,0 1 0 0 0,-1 1 0 0 0,1-1-1 0 0,0 0 1 0 0,-1 1 0 0 0,1 0 0 0 0,-1 0-1 0 0,0 0 1 0 0,0 0 0 0 0,0 0 0 0 0,0 1-1 0 0,-1-1 1 0 0,1 1 0 0 0,2 7 0 0 0,-3-8 12 0 0,-1 1-1 0 0,0 0 1 0 0,0 0 0 0 0,-1 0 0 0 0,1 0 0 0 0,-1 0-1 0 0,1 0 1 0 0,-1-1 0 0 0,0 1 0 0 0,-1 0 0 0 0,1 0-1 0 0,-1 0 1 0 0,0 0 0 0 0,0 0 0 0 0,0 0 0 0 0,0-1-1 0 0,-4 8 1 0 0,1-3 46 0 0,-1-1-1 0 0,0 1 1 0 0,-1-1-1 0 0,1 0 1 0 0,-1 0-1 0 0,-1 0 0 0 0,1-1 1 0 0,-1 0-1 0 0,-1 0 1 0 0,1-1-1 0 0,-1 0 1 0 0,1 0-1 0 0,-14 5 1 0 0,-2 0 144 0 0,0-1-1 0 0,-1-1 1 0 0,-41 8 0 0 0,55-14-163 0 0,-6 2 40 0 0,-1-2-1 0 0,-23 2 1 0 0,36-3-93 0 0,0-1 0 0 0,1 0 0 0 0,-1 0 0 0 0,0-1 0 0 0,1 1 0 0 0,-1-1 0 0 0,1 0 1 0 0,-1 0-1 0 0,1 0 0 0 0,-1 0 0 0 0,1-1 0 0 0,-1 1 0 0 0,1-1 0 0 0,0 0 0 0 0,0 0 0 0 0,0 0 1 0 0,-3-3-1 0 0,4 2-27 0 0,0 1-1 0 0,0-1 1 0 0,0 1 0 0 0,1-1 0 0 0,-1 0 0 0 0,1 0 0 0 0,0 0 0 0 0,0 0 0 0 0,0 0 0 0 0,0 0 0 0 0,0 0 0 0 0,1 0 0 0 0,-1 0 0 0 0,1 0-1 0 0,0 0 1 0 0,0 0 0 0 0,0 0 0 0 0,0 0 0 0 0,1 0 0 0 0,-1 0 0 0 0,1-1 0 0 0,0 1 0 0 0,0 0 0 0 0,0 1 0 0 0,0-1 0 0 0,3-4-1 0 0,2-6-257 0 0,1 1 0 0 0,1 1 0 0 0,0-1 0 0 0,14-15 0 0 0,-6 11-1123 0 0,0 0-1 0 0,0 2 1 0 0,2 0-1 0 0,0 0 1 0 0,31-16 0 0 0,-19 12-400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3.4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66 220 512 0 0,'0'-10'917'0'0,"1"1"1"0"0,1-1-1 0 0,3-13 0 0 0,-2 12 810 0 0,-1-1 0 0 0,2-13 0 0 0,-4 17-766 0 0,1-35 2715 0 0,-1 40-3109 0 0,0-1 0 0 0,0 1 0 0 0,-1-1 0 0 0,0 1 0 0 0,1-1 0 0 0,-1 1 0 0 0,-1 0 0 0 0,1-1 0 0 0,-3-4 1 0 0,4 8-473 0 0,0 0 0 0 0,-1 0 1 0 0,1 0-1 0 0,0 0 1 0 0,0 0-1 0 0,-1-1 1 0 0,1 1-1 0 0,0 0 0 0 0,-1 0 1 0 0,1 0-1 0 0,0 0 1 0 0,-1 0-1 0 0,1 0 1 0 0,0 0-1 0 0,0 0 0 0 0,-1 1 1 0 0,1-1-1 0 0,0 0 1 0 0,-1 0-1 0 0,1 0 1 0 0,0 0-1 0 0,0 0 0 0 0,-1 0 1 0 0,1 0-1 0 0,0 1 1 0 0,0-1-1 0 0,-1 0 1 0 0,1 0-1 0 0,0 0 0 0 0,0 1 1 0 0,-1-1-1 0 0,1 0 1 0 0,0 0-1 0 0,0 1 1 0 0,0-1-1 0 0,0 0 0 0 0,-1 1 1 0 0,-9 12 869 0 0,7-10-553 0 0,-2 5-164 0 0,-1 0 0 0 0,1 0 0 0 0,0 1 0 0 0,1-1 0 0 0,0 1-1 0 0,0 0 1 0 0,1 1 0 0 0,-4 18 0 0 0,4-12-111 0 0,1 0 0 0 0,0 0 0 0 0,1 1 1 0 0,2 25-1 0 0,1-34-118 0 0,-1 0 1 0 0,1 0-1 0 0,0-1 1 0 0,1 1-1 0 0,0 0 0 0 0,0-1 1 0 0,0 1-1 0 0,1-1 1 0 0,0 0-1 0 0,1 0 1 0 0,0-1-1 0 0,0 1 0 0 0,0-1 1 0 0,0 0-1 0 0,1 0 1 0 0,0-1-1 0 0,10 7 1 0 0,-9-7-19 0 0,0 0-1 0 0,1 0 1 0 0,0-1 0 0 0,0 0 0 0 0,0 0 0 0 0,0-1 0 0 0,0 0 0 0 0,1-1 0 0 0,-1 0 0 0 0,1 0-1 0 0,0-1 1 0 0,0 0 0 0 0,-1 0 0 0 0,1-1 0 0 0,16-1 0 0 0,-20-1-7 0 0,0 1-1 0 0,1-1 1 0 0,-1 0-1 0 0,0 0 1 0 0,-1 0-1 0 0,1-1 1 0 0,0 1 0 0 0,-1-1-1 0 0,1 0 1 0 0,-1-1-1 0 0,0 1 1 0 0,0-1 0 0 0,0 0-1 0 0,4-6 1 0 0,-4 5-3 0 0,0-1 0 0 0,0 1 0 0 0,-1 0 0 0 0,0-1 0 0 0,0 0 0 0 0,0 0 0 0 0,-1 0 0 0 0,0 0 0 0 0,0 0 0 0 0,-1 0 0 0 0,2-12 0 0 0,-3-7 18 0 0,-1-1 1 0 0,-9-43-1 0 0,0-16-59 0 0,9 73 43 0 0,1 1-1 0 0,1 0 0 0 0,0-1 0 0 0,0 1 0 0 0,4-16 0 0 0,-2 18 53 0 0,-11 52 59 0 0,4-27-89 0 0,2 1-1 0 0,0-1 1 0 0,2 1 0 0 0,-1 0 0 0 0,2-1 0 0 0,0 1-1 0 0,1-1 1 0 0,1 1 0 0 0,0-1 0 0 0,1 0-1 0 0,1 0 1 0 0,0 0 0 0 0,14 25 0 0 0,-16-35-9 0 0,1 1 0 0 0,0-2 1 0 0,1 1-1 0 0,-1 0 0 0 0,1-1 1 0 0,0 0-1 0 0,1 0 1 0 0,-1-1-1 0 0,1 1 0 0 0,0-1 1 0 0,12 7-1 0 0,-14-10-90 0 0,0 1 0 0 0,0 0 0 0 0,0-1 0 0 0,0 0 0 0 0,0 0 0 0 0,0 0 0 0 0,0 0 0 0 0,1-1 0 0 0,-1 0 0 0 0,0 0 0 0 0,1 0 0 0 0,-1 0 0 0 0,0-1 0 0 0,0 1 0 0 0,0-1 0 0 0,0 0 0 0 0,1 0 0 0 0,-1-1 1 0 0,0 1-1 0 0,-1-1 0 0 0,6-3 0 0 0,21-15-3608 0 0,-11 5-3085 0 0,-9 7 2622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31 976 0 0,'0'-6'1088'0'0,"2"0"897"0"0,2 1-1825 0 0,1 0-72 0 0,1 1-96 0 0,1 1-352 0 0,-1 2-368 0 0,1 1 272 0 0,0 1-657 0 0</inkml:trace>
</inkml:ink>
</file>

<file path=ppt/ink/ink7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25 191 2977 0 0,'-7'4'3752'0'0,"6"-4"-3126"0"0,-1 1 0 0 0,1-1 0 0 0,-1 1-1 0 0,1 0 1 0 0,-1 0 0 0 0,1 0 0 0 0,0 0 0 0 0,0 0-1 0 0,-1 0 1 0 0,0 1 0 0 0,2-1-564 0 0,0-1-1 0 0,-1 1 1 0 0,1 0 0 0 0,0 0-1 0 0,0-1 1 0 0,0 1-1 0 0,0 0 1 0 0,0-1 0 0 0,0 1-1 0 0,0 0 1 0 0,0 0 0 0 0,0-1-1 0 0,1 1 1 0 0,-1 0 0 0 0,0-1-1 0 0,0 1 1 0 0,1 0 0 0 0,-1-1-1 0 0,0 1 1 0 0,1 0-1 0 0,-1-1 1 0 0,0 1 0 0 0,1-1-1 0 0,-1 1 1 0 0,1-1 0 0 0,-1 1-1 0 0,1-1 1 0 0,0 1 0 0 0,2 3 102 0 0,0-1 0 0 0,0 1 0 0 0,0-1 0 0 0,1 0 0 0 0,-1 0 0 0 0,1-1 0 0 0,-1 1 0 0 0,1-1 1 0 0,0 1-1 0 0,0-1 0 0 0,0 0 0 0 0,1-1 0 0 0,-1 1 0 0 0,0-1 0 0 0,1 0 0 0 0,-1 0 0 0 0,1 0 1 0 0,7 0-1 0 0,6 0-137 0 0,0-1 1 0 0,-1-1 0 0 0,1-1-1 0 0,0-1 1 0 0,0 0 0 0 0,-1-1-1 0 0,0-1 1 0 0,0 0-1 0 0,0-1 1 0 0,0-1 0 0 0,-1-1-1 0 0,0 0 1 0 0,-1-1 0 0 0,19-15-1 0 0,-29 20-24 0 0,-1 0-1 0 0,0-1 0 0 0,0 1 0 0 0,0-1 1 0 0,-1 0-1 0 0,1 0 0 0 0,-1 0 0 0 0,0 0 0 0 0,-1-1 1 0 0,1 1-1 0 0,-1-1 0 0 0,0 0 0 0 0,1-8 1 0 0,-2 11 2 0 0,-1 0 0 0 0,1-1 0 0 0,-1 1 0 0 0,0 0 0 0 0,0 0 0 0 0,0 0 0 0 0,0 0 1 0 0,-1 0-1 0 0,1 0 0 0 0,-1 0 0 0 0,0 0 0 0 0,1 0 0 0 0,-2 0 0 0 0,1 0 0 0 0,0 0 1 0 0,0 1-1 0 0,-1-1 0 0 0,0 0 0 0 0,1 1 0 0 0,-1-1 0 0 0,0 1 0 0 0,0 0 0 0 0,-1-1 1 0 0,1 1-1 0 0,0 0 0 0 0,-1 1 0 0 0,-3-4 0 0 0,-2 1 83 0 0,0 1 0 0 0,0-1 1 0 0,0 2-1 0 0,-1-1 0 0 0,1 1 0 0 0,-1 0 1 0 0,0 0-1 0 0,0 1 0 0 0,1 1 0 0 0,-1-1 0 0 0,0 1 1 0 0,0 1-1 0 0,0 0 0 0 0,-15 3 0 0 0,16-2 59 0 0,-1 0 0 0 0,1 1 0 0 0,0 0 0 0 0,0 0 0 0 0,0 1 0 0 0,0 0 0 0 0,0 0 0 0 0,1 1 0 0 0,0 0 0 0 0,0 0 0 0 0,0 0 0 0 0,1 1 0 0 0,0 0 0 0 0,0 1 1 0 0,-6 7-1 0 0,7-6-79 0 0,1 0 1 0 0,-1 0 0 0 0,1 0 0 0 0,1 1-1 0 0,-1 0 1 0 0,1-1 0 0 0,1 1 0 0 0,0 0-1 0 0,0 1 1 0 0,1-1 0 0 0,-1 11 0 0 0,2-8-30 0 0,1 0-1 0 0,0 0 1 0 0,1 0 0 0 0,0-1 0 0 0,0 1 0 0 0,2 0-1 0 0,-1-1 1 0 0,6 13 0 0 0,-2-11-126 0 0,-1 0-1 0 0,1 0 1 0 0,1-1 0 0 0,0 0 0 0 0,1 0-1 0 0,0-1 1 0 0,1 0 0 0 0,0-1-1 0 0,1 0 1 0 0,0-1 0 0 0,1 0 0 0 0,0 0-1 0 0,0-1 1 0 0,24 11 0 0 0,-16-11-1183 0 0,39 10 0 0 0,-5-8-3176 0 0,-17-5 2458 0 0</inkml:trace>
</inkml:ink>
</file>

<file path=ppt/ink/ink7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5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10 183 512 0 0,'-5'-73'6777'0'0,"2"48"-3334"0"0,1-44 0 0 0,2 68-3268 0 0,1 0-1 0 0,-1 0 1 0 0,0 0-1 0 0,0 0 1 0 0,0 0-1 0 0,1 0 1 0 0,-1 0 0 0 0,0 0-1 0 0,1 1 1 0 0,-1-1-1 0 0,1 0 1 0 0,-1 0-1 0 0,1 0 1 0 0,0-1-1 0 0,4 2 988 0 0,-1 8-436 0 0,34 221 2531 0 0,-19-97-2418 0 0,7 58-154 0 0,-12-79-370 0 0,-7-36 46 0 0,-4 81-1 0 0,-3-135-298 0 0,0-20-59 0 0,0-1 0 0 0,0 0 0 0 0,0 0 0 0 0,0 1 0 0 0,0-1 0 0 0,-1 0 0 0 0,1 1 0 0 0,0-1 0 0 0,0 0 1 0 0,0 0-1 0 0,0 1 0 0 0,0-1 0 0 0,0 0 0 0 0,0 1 0 0 0,1-1 0 0 0,-1 0 0 0 0,0 0 0 0 0,0 1 0 0 0,0-1 0 0 0,0 0 0 0 0,0 1 0 0 0,0-1 0 0 0,0 0 0 0 0,1 0 0 0 0,-1 0 1 0 0,0 1-1 0 0,0-1 0 0 0,0 0 0 0 0,1 0 0 0 0,-1 1 0 0 0,0-1 0 0 0,0 0 0 0 0,0 0 0 0 0,1 0 0 0 0,-1 0 0 0 0,0 0 0 0 0,0 1 0 0 0,1-1 0 0 0,-1 0 0 0 0,0 0 0 0 0,1 0 1 0 0,-1 0-1 0 0,0 0 0 0 0,0 0 0 0 0,1 0 0 0 0,-1 0 0 0 0,14-8 11 0 0,-4 1 0 0 0,7 0-7 0 0,0 1 0 0 0,1 1 0 0 0,-1 0 0 0 0,1 2 0 0 0,27-3 0 0 0,-2 0 16 0 0,0-1-88 0 0,1 1-1 0 0,0 3 0 0 0,0 1 0 0 0,0 3 0 0 0,44 5 1 0 0,-86-5-34 0 0,16 2-83 0 0,-18-3 114 0 0,1 0-1 0 0,-1 0 1 0 0,1 0 0 0 0,-1 0-1 0 0,1 0 1 0 0,-1 0 0 0 0,1 0-1 0 0,-1 1 1 0 0,0-1 0 0 0,1 0-1 0 0,-1 0 1 0 0,1 0 0 0 0,-1 1-1 0 0,0-1 1 0 0,1 0 0 0 0,-1 0-1 0 0,1 1 1 0 0,-1-1 0 0 0,0 0-1 0 0,1 1 1 0 0,-1-1 0 0 0,0 0-1 0 0,0 1 1 0 0,1-1 0 0 0,-1 0-1 0 0,0 1 1 0 0,0 0 0 0 0,-1 0-547 0 0,-1 0 0 0 0,0 0 0 0 0,0 0-1 0 0,1 0 1 0 0,-1-1 0 0 0,0 1 0 0 0,0-1 0 0 0,0 1 0 0 0,0-1 0 0 0,0 0 0 0 0,-3 1 0 0 0,4-1-78 0 0,-12 1-3740 0 0,-2 1-356 0 0</inkml:trace>
</inkml:ink>
</file>

<file path=ppt/ink/ink7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5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27 608 0 0,'5'-7'2069'0'0,"-4"6"-1583"0"0,-1 0 0 0 0,0 1-1 0 0,0-1 1 0 0,0 1 0 0 0,0-1-1 0 0,0 0 1 0 0,0 1 0 0 0,0-1-1 0 0,-1 0 1 0 0,1 1 0 0 0,0-1-1 0 0,0 1 1 0 0,0-1 0 0 0,-1 0-1 0 0,1 1 1 0 0,0-1 0 0 0,0 1-1 0 0,-1-1 1 0 0,1 1 0 0 0,-1-1-1 0 0,1 1 1 0 0,-1-1 0 0 0,-3-4 1327 0 0,4 19 2437 0 0,-8 22-2893 0 0,3-14-716 0 0,2-3-264 0 0,0 1 0 0 0,1-1 1 0 0,0 1-1 0 0,2 0 0 0 0,4 37 0 0 0,-3-51-368 0 0,0 0 0 0 0,0 0-1 0 0,1 0 1 0 0,0-1-1 0 0,0 1 1 0 0,0-1 0 0 0,0 1-1 0 0,1-1 1 0 0,0 0-1 0 0,0 0 1 0 0,1 0-1 0 0,-1 0 1 0 0,1 0 0 0 0,0-1-1 0 0,1 0 1 0 0,-1 0-1 0 0,1 0 1 0 0,-1 0 0 0 0,1-1-1 0 0,0 0 1 0 0,0 0-1 0 0,1 0 1 0 0,9 4 0 0 0,-9-6-104 0 0,0 1 1 0 0,0-1-1 0 0,0 0 1 0 0,0 0-1 0 0,1 0 1 0 0,-1-1-1 0 0,0 0 1 0 0,0 0-1 0 0,0-1 1 0 0,1 0-1 0 0,-1 0 1 0 0,0 0 0 0 0,0-1-1 0 0,0 0 1 0 0,0 0-1 0 0,9-5 1 0 0,-1-1-1127 0 0,-1 0 0 0 0,0-1 1 0 0,0-1-1 0 0,-1 0 0 0 0,16-16 1 0 0,-11 9-1898 0 0</inkml:trace>
</inkml:ink>
</file>

<file path=ppt/ink/ink7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6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19 4129 0 0,'-23'-18'16781'0'0,"29"27"-16739"0"0,0 1 1 0 0,0 1 0 0 0,-1-1-1 0 0,-1 1 1 0 0,0 0-1 0 0,0 0 1 0 0,-1 0 0 0 0,3 14-1 0 0,7 27-5474 0 0,-7-38 1958 0 0</inkml:trace>
</inkml:ink>
</file>

<file path=ppt/ink/ink7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6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84 512 0 0,'-4'-2'1348'0'0,"0"-1"0"0"0,1-1-1 0 0,0 1 1 0 0,0 0 0 0 0,-3-5 0 0 0,-6-6 6951 0 0,13 18-4315 0 0,-1 9-2985 0 0,1-1-626 0 0,2 13 503 0 0,8 30-1 0 0,3 16 11 0 0,-13-57-695 0 0,2 1 0 0 0,-1-1 1 0 0,9 24-1 0 0,-9-35-14 0 0,-1-4-68 0 0,-1-9-36 0 0,-3-15-74 0 0,0 12 7 0 0,1-1 0 0 0,1 0 0 0 0,-1-26 0 0 0,3 33-13 0 0,0 0 1 0 0,0 0-1 0 0,0 0 0 0 0,1 0 0 0 0,0 0 0 0 0,1 0 0 0 0,-1 1 0 0 0,1-1 0 0 0,5-8 1 0 0,-2 6-6 0 0,1 0 0 0 0,0 1 0 0 0,0 0 0 0 0,1 0 0 0 0,0 1 0 0 0,0-1 0 0 0,1 2 0 0 0,0-1 0 0 0,0 1 0 0 0,15-7 0 0 0,-16 9 4 0 0,1 0 1 0 0,0 0-1 0 0,1 1 1 0 0,-1 0-1 0 0,1 0 0 0 0,-1 1 1 0 0,1 0-1 0 0,0 1 1 0 0,0 0-1 0 0,0 1 0 0 0,18 1 1 0 0,-26 0 12 0 0,0-1 1 0 0,0 1-1 0 0,0-1 0 0 0,-1 1 1 0 0,1 0-1 0 0,0 0 0 0 0,0 0 1 0 0,-1 0-1 0 0,1 0 1 0 0,0 0-1 0 0,-1 0 0 0 0,1 0 1 0 0,-1 1-1 0 0,0-1 0 0 0,1 1 1 0 0,-1-1-1 0 0,0 1 0 0 0,0 0 1 0 0,0-1-1 0 0,0 1 1 0 0,0 0-1 0 0,0 0 0 0 0,-1-1 1 0 0,1 1-1 0 0,0 4 0 0 0,1 4 15 0 0,0 0-1 0 0,-1 0 0 0 0,0 19 0 0 0,0-13-12 0 0,-1-4 13 0 0,1 4-6 0 0,0 0 0 0 0,0-1 1 0 0,2 1-1 0 0,0-1 0 0 0,5 17 1 0 0,-7-29-24 0 0,0 0 1 0 0,1 1-1 0 0,-1-1 1 0 0,1 0 0 0 0,0 0-1 0 0,0 0 1 0 0,0 0-1 0 0,0 0 1 0 0,1 0-1 0 0,-1-1 1 0 0,1 1-1 0 0,-1-1 1 0 0,1 1 0 0 0,0-1-1 0 0,0 0 1 0 0,0 0-1 0 0,0-1 1 0 0,0 1-1 0 0,1-1 1 0 0,-1 1-1 0 0,0-1 1 0 0,1 0 0 0 0,-1 0-1 0 0,1 0 1 0 0,-1-1-1 0 0,1 1 1 0 0,0-1-1 0 0,4 0 1 0 0,-1 0-194 0 0,1-1 0 0 0,-1 0 0 0 0,1 0 1 0 0,-1-1-1 0 0,0 0 0 0 0,0 0 0 0 0,9-5 0 0 0,48-26-4951 0 0,-35 17 1241 0 0,-6 4 1892 0 0</inkml:trace>
</inkml:ink>
</file>

<file path=ppt/ink/ink7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7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98 177 3073 0 0,'-5'-1'1936'0'0,"0"1"0"0"0,0-1 1 0 0,1 0-1 0 0,-8-3 1 0 0,-19-4 1870 0 0,29 8-3644 0 0,1 0 0 0 0,0 0 0 0 0,-1 0 0 0 0,1 0 1 0 0,-1 1-1 0 0,1-1 0 0 0,-1 0 0 0 0,1 0 1 0 0,0 1-1 0 0,-1-1 0 0 0,1 1 0 0 0,0 0 1 0 0,-1-1-1 0 0,1 1 0 0 0,0 0 0 0 0,0-1 0 0 0,-1 1 1 0 0,0 2-1 0 0,1-3-76 0 0,0 1 1 0 0,1 0 0 0 0,-1 0-1 0 0,0-1 1 0 0,1 1-1 0 0,-1 0 1 0 0,1 0 0 0 0,-1 0-1 0 0,1 0 1 0 0,-1 0-1 0 0,1 0 1 0 0,0 0 0 0 0,0 0-1 0 0,-1 0 1 0 0,1 0-1 0 0,0 0 1 0 0,0 0 0 0 0,0 0-1 0 0,0 0 1 0 0,0 2-1 0 0,1-1-26 0 0,-1 0 0 0 0,1-1 0 0 0,0 1 0 0 0,-1 0 0 0 0,1 0 0 0 0,0-1 0 0 0,0 1 0 0 0,0-1 0 0 0,0 1 0 0 0,2 2 0 0 0,2 0-7 0 0,-1 0 0 0 0,1 0 0 0 0,0 0 0 0 0,-1-1 0 0 0,12 6 0 0 0,-5-3-50 0 0,0-2 0 0 0,0 1 0 0 0,1-2 0 0 0,0 1 0 0 0,0-2 0 0 0,0 1 0 0 0,18 0 0 0 0,-12-3-22 0 0,0 0-1 0 0,0-2 0 0 0,0 0 0 0 0,27-6 0 0 0,-28 4 7 0 0,1 0-4 0 0,30-11 0 0 0,-43 14 3 0 0,-1-1 0 0 0,1-1 0 0 0,0 1 0 0 0,-1-1 0 0 0,0 1 0 0 0,0-1 0 0 0,0-1 0 0 0,0 1 0 0 0,0 0 0 0 0,0-1 0 0 0,3-4 0 0 0,-6 5 6 0 0,0 0 0 0 0,1 1-1 0 0,-1-1 1 0 0,0 0 0 0 0,0 1-1 0 0,0-1 1 0 0,-1 0 0 0 0,1 0-1 0 0,-1 0 1 0 0,0 0-1 0 0,1 0 1 0 0,-1 0 0 0 0,-1 0-1 0 0,1 0 1 0 0,0 1 0 0 0,-1-1-1 0 0,1 0 1 0 0,-1 0-1 0 0,0 0 1 0 0,0 0 0 0 0,0 1-1 0 0,0-1 1 0 0,-3-4 0 0 0,1 2 3 0 0,0-1 0 0 0,-1 1 0 0 0,1 0 0 0 0,-1 0 0 0 0,0 0 0 0 0,-1 1 0 0 0,1 0 0 0 0,-1-1 0 0 0,-10-6 0 0 0,7 7 10 0 0,-1-1-1 0 0,1 1 0 0 0,-1 0 0 0 0,0 1 0 0 0,-1 0 0 0 0,1 0 1 0 0,0 1-1 0 0,-1 1 0 0 0,0-1 0 0 0,1 1 0 0 0,-17 1 0 0 0,18 1 16 0 0,1 0 0 0 0,-1 0 0 0 0,1 1 0 0 0,0-1-1 0 0,-1 2 1 0 0,1-1 0 0 0,0 1 0 0 0,0 0 0 0 0,0 1-1 0 0,1 0 1 0 0,-1 0 0 0 0,1 0 0 0 0,0 0 0 0 0,0 1-1 0 0,-7 9 1 0 0,7-8 24 0 0,2 0-1 0 0,-1 0 1 0 0,1 1 0 0 0,0 0-1 0 0,0 0 1 0 0,1 0 0 0 0,0 0-1 0 0,0 1 1 0 0,0-1 0 0 0,1 1-1 0 0,1-1 1 0 0,-1 1 0 0 0,1 0-1 0 0,0 0 1 0 0,1 0 0 0 0,0 0-1 0 0,0 0 1 0 0,2 10 0 0 0,-1-10 0 0 0,1 0 1 0 0,-1-1-1 0 0,2 1 0 0 0,-1 0 1 0 0,1-1-1 0 0,0 0 1 0 0,0 1-1 0 0,1-1 1 0 0,0 0-1 0 0,0-1 1 0 0,1 1-1 0 0,0-1 1 0 0,0 0-1 0 0,0 0 1 0 0,1 0-1 0 0,0-1 1 0 0,13 10-1 0 0,-7-8-46 0 0,0-1 1 0 0,1 0-1 0 0,0-1 0 0 0,0 0 1 0 0,1-1-1 0 0,-1 0 0 0 0,1-1 1 0 0,0 0-1 0 0,0-2 0 0 0,0 1 1 0 0,0-2-1 0 0,19-1 0 0 0,-22 0-27 0 0,0 0 1 0 0,1-1-1 0 0,-1 0 0 0 0,0-1 1 0 0,0-1-1 0 0,-1 1 0 0 0,1-2 1 0 0,-1 0-1 0 0,0 0 0 0 0,0 0 1 0 0,0-2-1 0 0,-1 1 0 0 0,0-1 0 0 0,0 0 1 0 0,13-15-1 0 0,-15 13-5 0 0,-1 0 1 0 0,1-1-1 0 0,-2 0 0 0 0,1 0 0 0 0,-2 0 1 0 0,1-1-1 0 0,-1 0 0 0 0,-1 1 1 0 0,0-2-1 0 0,0 1 0 0 0,-1 0 0 0 0,-1 0 1 0 0,0-1-1 0 0,0 1 0 0 0,-1-1 1 0 0,-3-20-1 0 0,3 31 36 0 0,0-1-1 0 0,-1 1 1 0 0,1 0-1 0 0,0 0 1 0 0,0 0 0 0 0,-1 0-1 0 0,1 0 1 0 0,-1 0 0 0 0,1-1-1 0 0,-1 1 1 0 0,1 0-1 0 0,-1 0 1 0 0,0 1 0 0 0,-1-3-1 0 0,2 3 2 0 0,-1 0 0 0 0,1-1-1 0 0,-1 1 1 0 0,1 0-1 0 0,-1 0 1 0 0,1-1-1 0 0,-1 1 1 0 0,1 0 0 0 0,-1 0-1 0 0,1 0 1 0 0,-1 0-1 0 0,1 0 1 0 0,-1 0 0 0 0,1 0-1 0 0,-1 0 1 0 0,1 0-1 0 0,-1 0 1 0 0,1 0 0 0 0,-1 0-1 0 0,0 0 1 0 0,1 0-1 0 0,-1 1 1 0 0,-1 0 10 0 0,-1 0-1 0 0,1 1 1 0 0,0-1-1 0 0,0 1 1 0 0,0-1 0 0 0,0 1-1 0 0,0 0 1 0 0,1-1-1 0 0,-1 1 1 0 0,1 0 0 0 0,-3 4-1 0 0,-2 3 17 0 0,0 0 0 0 0,1 1 0 0 0,1-1 0 0 0,0 1 0 0 0,0 0 0 0 0,1 0 0 0 0,0 1 0 0 0,0-1 0 0 0,1 0 0 0 0,1 1 0 0 0,0-1 0 0 0,0 1 0 0 0,2 15 0 0 0,0-21-19 0 0,0-1 0 0 0,0 0 0 0 0,0 1-1 0 0,1-1 1 0 0,-1 0 0 0 0,1 0 0 0 0,0 0-1 0 0,0 0 1 0 0,1 0 0 0 0,-1 0 0 0 0,1-1-1 0 0,0 1 1 0 0,0-1 0 0 0,0 0-1 0 0,0 0 1 0 0,1 0 0 0 0,-1 0 0 0 0,7 3-1 0 0,-6-3-6 0 0,1-1-1 0 0,-1 0 0 0 0,1 0 1 0 0,0 0-1 0 0,0 0 0 0 0,0-1 1 0 0,0 0-1 0 0,0 0 0 0 0,0 0 1 0 0,1 0-1 0 0,-1-1 0 0 0,0 0 1 0 0,0 0-1 0 0,0-1 0 0 0,8 0 1 0 0,2-3-25 0 0,0 0 1 0 0,0-1-1 0 0,-1 0 1 0 0,0-1-1 0 0,0-1 1 0 0,0 0-1 0 0,-1-1 1 0 0,0 0-1 0 0,0-1 1 0 0,20-19-1 0 0,-28 22-2 0 0,-1 0-1 0 0,0 0 0 0 0,0 0 0 0 0,-1 0 0 0 0,1-1 0 0 0,-1 1 1 0 0,-1-1-1 0 0,1 0 0 0 0,-1 0 0 0 0,1-7 0 0 0,-1 4-11 0 0,-1 0 0 0 0,0 0 0 0 0,0 1 0 0 0,-1-1 0 0 0,0 0-1 0 0,-3-18 1 0 0,2 24 33 0 0,1 0 0 0 0,-1 1 0 0 0,0-1 0 0 0,0 0-1 0 0,-1 1 1 0 0,1-1 0 0 0,-1 0 0 0 0,0 1 0 0 0,0 0 0 0 0,0-1-1 0 0,0 1 1 0 0,0 0 0 0 0,-1 0 0 0 0,1 0 0 0 0,-1 1 0 0 0,0-1-1 0 0,0 1 1 0 0,0-1 0 0 0,0 1 0 0 0,0 0 0 0 0,-1 0 0 0 0,1 0-1 0 0,-1 1 1 0 0,1-1 0 0 0,-1 1 0 0 0,0 0 0 0 0,1 0 0 0 0,-1 0-1 0 0,0 0 1 0 0,0 1 0 0 0,-4-1 0 0 0,-1 1 21 0 0,-1 1 1 0 0,0 0-1 0 0,1 1 1 0 0,-1-1-1 0 0,1 2 1 0 0,-1-1-1 0 0,1 2 1 0 0,0-1-1 0 0,0 1 0 0 0,0 0 1 0 0,1 1-1 0 0,-1 0 1 0 0,1 0-1 0 0,-9 8 1 0 0,5-2 37 0 0,0 0-1 0 0,1 0 1 0 0,0 1 0 0 0,0 0 0 0 0,2 1 0 0 0,-1 0 0 0 0,-13 26 0 0 0,21-34-47 0 0,0-1 0 0 0,0 1 0 0 0,0-1 0 0 0,0 1 0 0 0,1 0 0 0 0,0 0 0 0 0,0 0 0 0 0,0-1 0 0 0,0 1 0 0 0,1 0 0 0 0,0 0 0 0 0,0 0 1 0 0,0 0-1 0 0,1 0 0 0 0,0 0 0 0 0,0 0 0 0 0,0 0 0 0 0,0 0 0 0 0,1 0 0 0 0,0-1 0 0 0,0 1 0 0 0,0-1 0 0 0,0 1 0 0 0,1-1 0 0 0,-1 0 0 0 0,1 0 0 0 0,1 0 0 0 0,-1 0 0 0 0,0 0 1 0 0,1-1-1 0 0,0 0 0 0 0,0 1 0 0 0,0-1 0 0 0,8 4 0 0 0,-5-4-21 0 0,0 0 0 0 0,0 0 0 0 0,0-1 0 0 0,1 0 0 0 0,-1-1 0 0 0,1 0 0 0 0,-1 0 0 0 0,1 0 0 0 0,-1-1-1 0 0,1 0 1 0 0,0 0 0 0 0,-1-1 0 0 0,1 0 0 0 0,-1-1 0 0 0,11-2 0 0 0,-5 0-15 0 0,-1 0 1 0 0,1-1-1 0 0,-1-1 0 0 0,0 1 0 0 0,0-2 0 0 0,-1 0 0 0 0,0 0 0 0 0,11-10 0 0 0,-17 13 8 0 0,-1-1-1 0 0,0 0 1 0 0,0 0-1 0 0,0-1 1 0 0,0 1 0 0 0,-1-1-1 0 0,1 0 1 0 0,-2 0-1 0 0,1 0 1 0 0,-1 0-1 0 0,0 0 1 0 0,0 0-1 0 0,0-1 1 0 0,-1 1-1 0 0,0-1 1 0 0,0 1-1 0 0,-1-1 1 0 0,0-8-1 0 0,-2-11-19 0 0,0 0 0 0 0,-2 0 0 0 0,-9-32-1 0 0,9 41 35 0 0,-13-39 279 0 0,17 56-272 0 0,0 0-1 0 0,0 0 1 0 0,0 0 0 0 0,0 0-1 0 0,0 0 1 0 0,0 0-1 0 0,0 0 1 0 0,0 0 0 0 0,0 0-1 0 0,0 0 1 0 0,0-1 0 0 0,0 1-1 0 0,0 0 1 0 0,0 0 0 0 0,0 0-1 0 0,0 0 1 0 0,0 0-1 0 0,0 0 1 0 0,0 0 0 0 0,0 0-1 0 0,0 0 1 0 0,0 0 0 0 0,0 0-1 0 0,0 0 1 0 0,0 0-1 0 0,0 0 1 0 0,0 0 0 0 0,0 0-1 0 0,-1 0 1 0 0,1 0 0 0 0,0 0-1 0 0,0 0 1 0 0,0 0 0 0 0,0 0-1 0 0,0 0 1 0 0,0 0-1 0 0,0 0 1 0 0,0 0 0 0 0,0 0-1 0 0,0 0 1 0 0,0 0 0 0 0,0 0-1 0 0,0 0 1 0 0,0 0-1 0 0,0 0 1 0 0,0 0 0 0 0,0 0-1 0 0,0 0 1 0 0,-1 0 0 0 0,1 0-1 0 0,0 0 1 0 0,0 0-1 0 0,0 0 1 0 0,0 0 0 0 0,0 0-1 0 0,0 0 1 0 0,0 0 0 0 0,0 0-1 0 0,0 0 1 0 0,0 0 0 0 0,0 0-1 0 0,0 0 1 0 0,0 0-1 0 0,0 0 1 0 0,0 0 0 0 0,-3 6 76 0 0,-2 6-16 0 0,4 0-33 0 0,0-1 0 0 0,0 1 0 0 0,1 0 0 0 0,1-1-1 0 0,3 23 1 0 0,1-10-36 0 0,14 41 0 0 0,-15-54-22 0 0,0 0 0 0 0,0-1 0 0 0,1 1 1 0 0,1-1-1 0 0,0 0 0 0 0,0 0 0 0 0,1-1 0 0 0,0 0 0 0 0,1 0 1 0 0,-1 0-1 0 0,2-1 0 0 0,-1 0 0 0 0,1-1 0 0 0,13 8 0 0 0,-9-7-263 0 0,-8-4 62 0 0,2 0 0 0 0,-1-1 0 0 0,9 4 0 0 0,-11-6-478 0 0,0 0 0 0 0,0 0 0 0 0,0 0 0 0 0,8 0 0 0 0,42-2-6808 0 0,-26-2 3019 0 0</inkml:trace>
</inkml:ink>
</file>

<file path=ppt/ink/ink7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72 3281 0 0,'-31'2'8271'0'0,"2"-3"-4111"0"0,-21 1-649 0 0,49 0-3453 0 0,0 0 1 0 0,0 0 0 0 0,0 0-1 0 0,-1 0 1 0 0,1 0 0 0 0,0 0-1 0 0,0 0 1 0 0,0 0 0 0 0,0 1-1 0 0,0-1 1 0 0,0 0 0 0 0,0 1-1 0 0,1-1 1 0 0,-1 1 0 0 0,0-1-1 0 0,0 1 1 0 0,0 0 0 0 0,0-1-1 0 0,0 1 1 0 0,1 0 0 0 0,-1-1-1 0 0,0 1 1 0 0,1 0 0 0 0,-2 1-1 0 0,1 1 71 0 0,1 0-1 0 0,-1 0 1 0 0,1 0 0 0 0,0 0-1 0 0,0 0 1 0 0,0 0 0 0 0,0 5-1 0 0,1-4-136 0 0,0 41 745 0 0,-1-27-131 0 0,1 1 1 0 0,6 35 0 0 0,-6-51-571 0 0,0-1 1 0 0,0 1 0 0 0,0-1-1 0 0,1 1 1 0 0,-1-1 0 0 0,0 1 0 0 0,1-1-1 0 0,0 0 1 0 0,0 1 0 0 0,0-1-1 0 0,2 2 1 0 0,29 21 126 0 0,-4-2-61 0 0,-4 10 58 0 0,-21-26-153 0 0,1 1 0 0 0,12 11 0 0 0,-17-18-5 0 0,1-1-1 0 0,-1 1 0 0 0,1 0 1 0 0,-1-1-1 0 0,1 1 0 0 0,-1-1 0 0 0,1 1 1 0 0,0-1-1 0 0,-1 0 0 0 0,1 1 0 0 0,0-1 1 0 0,0 1-1 0 0,-1-1 0 0 0,1 0 1 0 0,0 0-1 0 0,0 1 0 0 0,-1-1 0 0 0,1 0 1 0 0,0 0-1 0 0,0 0 0 0 0,0 0 1 0 0,-1 0-1 0 0,3 0 0 0 0,-2-1 2 0 0,-1 1 0 0 0,1-1-1 0 0,0 1 1 0 0,0-1 0 0 0,-1 1 0 0 0,1-1-1 0 0,0 0 1 0 0,-1 1 0 0 0,1-1-1 0 0,-1 0 1 0 0,1 0 0 0 0,-1 0 0 0 0,1 1-1 0 0,-1-1 1 0 0,1 0 0 0 0,-1 0-1 0 0,1-1 1 0 0,1-5 3 0 0,0-1 0 0 0,-1 0 0 0 0,2-13 0 0 0,-3 18-16 0 0,1-18-33 0 0,-1 0 0 0 0,-1 0 0 0 0,-6-30 0 0 0,0-12 59 0 0,6 51-29 0 0,0-3-1 0 0,0 1-1 0 0,1 0 0 0 0,0-1 1 0 0,4-18-1 0 0,-3 30 10 0 0,-1 0 0 0 0,1 0-1 0 0,0 0 1 0 0,0 0 0 0 0,0 0 0 0 0,0 0 0 0 0,0 0-1 0 0,1 0 1 0 0,-1 1 0 0 0,1-1 0 0 0,0 1-1 0 0,0-1 1 0 0,0 1 0 0 0,0 0 0 0 0,0-1-1 0 0,1 1 1 0 0,-1 0 0 0 0,1 1 0 0 0,-1-1 0 0 0,1 0-1 0 0,-1 1 1 0 0,1-1 0 0 0,0 1 0 0 0,0 0-1 0 0,0 0 1 0 0,3-1 0 0 0,4 0-12 0 0,-1 1-1 0 0,1 0 1 0 0,-1 1 0 0 0,1 0-1 0 0,-1 0 1 0 0,14 3 0 0 0,55 15-692 0 0,-24-5-703 0 0,-10-3-1845 0 0,-23-5 1056 0 0</inkml:trace>
</inkml:ink>
</file>

<file path=ppt/ink/ink7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30 197 1024 0 0,'-2'-8'4099'0'0,"-4"-12"7413"0"0,6 20-11380 0 0,0 0 0 0 0,0 0 1 0 0,0-1-1 0 0,0 1 0 0 0,0 0 0 0 0,0 0 1 0 0,0 0-1 0 0,0 0 0 0 0,0 0 0 0 0,-1-1 0 0 0,1 1 1 0 0,0 0-1 0 0,0 0 0 0 0,0 0 0 0 0,0 0 1 0 0,0 0-1 0 0,-1 0 0 0 0,1 0 0 0 0,0-1 1 0 0,0 1-1 0 0,0 0 0 0 0,-1 0 0 0 0,1 0 1 0 0,0 0-1 0 0,0 0 0 0 0,0 0 0 0 0,0 0 1 0 0,-1 0-1 0 0,1 0 0 0 0,0 0 0 0 0,-7 8 447 0 0,5-3-415 0 0,0 0 0 0 0,1 0 0 0 0,-1 0 0 0 0,1 1 0 0 0,0-1 1 0 0,1 0-1 0 0,-1 9 0 0 0,3 39 110 0 0,-1-41-170 0 0,30 247 1349 0 0,-23-208-1310 0 0,10 54 245 0 0,-7-48-158 0 0,5 85 0 0 0,-14-122-183 0 0,-1-15-21 0 0,-1 1-1 0 0,1 0 1 0 0,-1-1-1 0 0,0 1 1 0 0,0 0-1 0 0,-1-1 1 0 0,0 1 0 0 0,0 0-1 0 0,-2 6 1 0 0,3-12-25 0 0,0 1 0 0 0,0-1 1 0 0,0 0-1 0 0,0 0 0 0 0,0 0 1 0 0,0 0-1 0 0,0 1 0 0 0,-1-1 1 0 0,1 0-1 0 0,0 0 0 0 0,0 0 1 0 0,0 0-1 0 0,0 1 0 0 0,0-1 1 0 0,-1 0-1 0 0,1 0 0 0 0,0 0 1 0 0,0 0-1 0 0,0 0 0 0 0,0 0 1 0 0,-1 0-1 0 0,1 1 0 0 0,0-1 1 0 0,0 0-1 0 0,0 0 0 0 0,-1 0 1 0 0,1 0-1 0 0,0 0 0 0 0,0 0 1 0 0,0 0-1 0 0,-1 0 0 0 0,1 0 1 0 0,0 0-1 0 0,0 0 0 0 0,0 0 1 0 0,-1 0-1 0 0,1 0 0 0 0,0 0 1 0 0,0-1-1 0 0,-7-6 18 0 0,-3-14-58 0 0,6 3 26 0 0,0 0 0 0 0,1 0 0 0 0,0-1 0 0 0,2 1 0 0 0,1-22 0 0 0,-1 13-32 0 0,2-138-87 0 0,29-216 0 0 0,-12 272 145 0 0,-15 93-12 0 0,2 1-1 0 0,0 0 1 0 0,0 0 0 0 0,15-26-1 0 0,-18 38-1 0 0,0 0-1 0 0,0-1 0 0 0,1 1 0 0 0,-1 0 1 0 0,1 0-1 0 0,0 0 0 0 0,0 1 0 0 0,0-1 1 0 0,0 1-1 0 0,1-1 0 0 0,-1 1 0 0 0,1 0 1 0 0,-1 0-1 0 0,1 1 0 0 0,6-3 0 0 0,-7 3 4 0 0,0 1 0 0 0,0-1-1 0 0,0 1 1 0 0,0-1-1 0 0,0 1 1 0 0,1 0 0 0 0,-1 0-1 0 0,0 1 1 0 0,0-1-1 0 0,0 1 1 0 0,0-1 0 0 0,0 1-1 0 0,0 0 1 0 0,0 0-1 0 0,0 0 1 0 0,0 1-1 0 0,0-1 1 0 0,0 1 0 0 0,-1-1-1 0 0,4 3 1 0 0,3 5 8 0 0,1 0-1 0 0,-2 0 1 0 0,1 1 0 0 0,-2 0 0 0 0,1 0-1 0 0,-1 1 1 0 0,-1 0 0 0 0,0 0 0 0 0,0 1 0 0 0,-1 0-1 0 0,-1 0 1 0 0,6 22 0 0 0,-1 9 46 0 0,-1 1 1 0 0,2 58-1 0 0,-4 63 110 0 0,1 17-123 0 0,-4-137-59 0 0,-1-17-68 0 0,0 1-1 0 0,9 34 1 0 0,-11-61 33 0 0,1 1-25 0 0,-1 0 0 0 0,1-1-1 0 0,0 1 1 0 0,0 0 0 0 0,0-1-1 0 0,0 1 1 0 0,0-1-1 0 0,0 1 1 0 0,1-1 0 0 0,-1 0-1 0 0,4 4 1 0 0,0-6-424 0 0,11-3-568 0 0,0 0 1 0 0,16-5-1 0 0,-27 6 250 0 0,1 0 0 0 0,-1 0 0 0 0,1-1 0 0 0,-1 1 0 0 0,5-4 0 0 0,-9 5 512 0 0,0 1-1 0 0,-1-1 1 0 0,1 0 0 0 0,-1 1 0 0 0,1-1 0 0 0,-1 1-1 0 0,1-1 1 0 0,-1 0 0 0 0,1 0 0 0 0,-1 1 0 0 0,0-1 0 0 0,1 0-1 0 0,-1 0 1 0 0,0 1 0 0 0,0-1 0 0 0,1-1 0 0 0,2-12-5837 0 0</inkml:trace>
</inkml:ink>
</file>

<file path=ppt/ink/ink7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 8370 0 0,'29'2'8247'0'0,"4"2"-5989"0"0,-11-1-2300 0 0,38 1 0 0 0,77-16 648 0 0,-91 6-1295 0 0,0 2-1 0 0,88 4 0 0 0,-87 6-643 0 0</inkml:trace>
</inkml:ink>
</file>

<file path=ppt/ink/ink7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9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33 214 728 0 0,'-4'-45'6496'0'0,"2"31"-5808"0"0,0-1 0 0 0,1 0 0 0 0,1 1-1 0 0,0-1 1 0 0,1 0 0 0 0,0 1 0 0 0,5-17 0 0 0,-4 23-194 0 0,4-19 2031 0 0,-5 84 3114 0 0,-1 66-4335 0 0,-4-30-451 0 0,-21 265 602 0 0,19-308-1395 0 0,1 95 0 0 0,5-144-66 0 0,3 29-21 0 0,-3-29 20 0 0,0 1-1 0 0,1-1 1 0 0,-1 1 0 0 0,0-1 0 0 0,1 1 0 0 0,-1-1-1 0 0,1 1 1 0 0,0-1 0 0 0,-1 1 0 0 0,1-1 0 0 0,0 0-1 0 0,0 1 1 0 0,0-1 0 0 0,0 0 0 0 0,0 0 0 0 0,2 2-1 0 0,-3-3-3 0 0,1 0-1 0 0,0 0 1 0 0,0 0-1 0 0,0 0 1 0 0,0 0-1 0 0,-1 0 0 0 0,1 0 1 0 0,0 0-1 0 0,0 0 1 0 0,0-1-1 0 0,-1 1 1 0 0,1 0-1 0 0,0-1 1 0 0,0 1-1 0 0,-1 0 0 0 0,1-1 1 0 0,0 1-1 0 0,-1-1 1 0 0,1 1-1 0 0,0-1 1 0 0,-1 1-1 0 0,1-1 1 0 0,-1 1-1 0 0,1-1 0 0 0,-1 0 1 0 0,1 1-1 0 0,-1-1 1 0 0,1-1-1 0 0,13-20-573 0 0,-7 5-476 0 0,0-1 0 0 0,6-22 1 0 0,-3-13-3858 0 0,-5 22 3060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23 8 0 0,'-4'-5'757'0'0,"-7"-7"703"0"0,8 6 4441 0 0,15 20-2188 0 0,44 67-1969 0 0,-3-4-1648 0 0,-49-72-101 0 0,-1 0 1 0 0,1 0-1 0 0,6 7 1 0 0,-9-11 3 0 0,0 0-1 0 0,0 0 1 0 0,0 0 0 0 0,0-1-1 0 0,0 1 1 0 0,0 0 0 0 0,0 0-1 0 0,0-1 1 0 0,0 1 0 0 0,0 0 0 0 0,1-1-1 0 0,-1 1 1 0 0,0-1 0 0 0,0 0-1 0 0,0 1 1 0 0,1-1 0 0 0,-1 0-1 0 0,0 0 1 0 0,1 0 0 0 0,-1 0-1 0 0,0 0 1 0 0,0 0 0 0 0,3 0 0 0 0,-3-1-2 0 0,0 0 1 0 0,1 0 0 0 0,-1 0 0 0 0,0 1 0 0 0,0-2 0 0 0,1 1-1 0 0,-1 0 1 0 0,0 0 0 0 0,0 0 0 0 0,0 0 0 0 0,-1-1 0 0 0,1 1-1 0 0,0 0 1 0 0,0-1 0 0 0,-1 1 0 0 0,1-1 0 0 0,-1 1 0 0 0,1-1-1 0 0,-1 1 1 0 0,1-1 0 0 0,-1 1 0 0 0,0-1 0 0 0,0 1 0 0 0,0-3-1 0 0,0-4 31 0 0,0 1-1 0 0,-1-1 0 0 0,-2-11 0 0 0,0 3-12 0 0,1 9-9 0 0,0-1-1 0 0,1 1 1 0 0,0-1-1 0 0,0 1 1 0 0,1-1-1 0 0,0-9 1 0 0,1 15-6 0 0,-1 1 1 0 0,0 0 0 0 0,1-1 0 0 0,-1 1-1 0 0,1-1 1 0 0,-1 1 0 0 0,1 0 0 0 0,-1 0-1 0 0,1-1 1 0 0,0 1 0 0 0,0 0-1 0 0,0 0 1 0 0,0 0 0 0 0,0 0 0 0 0,0 0-1 0 0,1-1 1 0 0,0 1 0 0 0,0 0-1 0 0,0 0 1 0 0,0 0-1 0 0,0 0 1 0 0,0 1 0 0 0,0-1-1 0 0,0 1 1 0 0,0-1-1 0 0,0 1 1 0 0,0 0 0 0 0,0 0-1 0 0,0 0 1 0 0,0 0-1 0 0,3 0 1 0 0,2 1 50 0 0,1 1-1 0 0,-1 0 1 0 0,1 0 0 0 0,-1 0-1 0 0,0 1 1 0 0,0 0 0 0 0,0 0 0 0 0,0 0-1 0 0,7 6 1 0 0,9 7 295 0 0,24 23-1 0 0,-14-11 435 0 0,-28-23-695 0 0,2 0-1 0 0,-1-1 1 0 0,1 0 0 0 0,13 7 0 0 0,-17-10-326 0 0,0 0 0 0 0,0 0 0 0 0,0-1 0 0 0,0 1-1 0 0,1-1 1 0 0,-1 1 0 0 0,0-1 0 0 0,0 0 0 0 0,0 0 0 0 0,0 0-1 0 0,1-1 1 0 0,-1 1 0 0 0,0-1 0 0 0,0 0 0 0 0,3-1 0 0 0,4-2-913 0 0,3 1-33 0 0</inkml:trace>
</inkml:ink>
</file>

<file path=ppt/ink/ink7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9.6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55 156 3561 0 0,'-10'-21'9982'0'0,"9"21"-9713"0"0,1-1-1 0 0,-1 0 1 0 0,0 0-1 0 0,1 0 1 0 0,-1 0-1 0 0,0 1 1 0 0,1-1 0 0 0,-1 0-1 0 0,0 1 1 0 0,0-1-1 0 0,0 0 1 0 0,1 1 0 0 0,-1-1-1 0 0,0 1 1 0 0,0-1-1 0 0,0 1 1 0 0,0 0 0 0 0,0-1-1 0 0,-1 1 1 0 0,1 0-138 0 0,0 0-1 0 0,0 0 1 0 0,-1 0 0 0 0,1 0 0 0 0,0 0 0 0 0,0-1 0 0 0,0 1 0 0 0,0 0 0 0 0,0-1 0 0 0,0 1-1 0 0,0 0 1 0 0,0-1 0 0 0,-1 0 0 0 0,2 1-65 0 0,-1-1 0 0 0,1 1 0 0 0,0 0 0 0 0,-1-1 0 0 0,1 1 0 0 0,0-1 0 0 0,0 1 0 0 0,-1 0 0 0 0,1-1 0 0 0,0 1 0 0 0,0-1 0 0 0,0 1 0 0 0,0-1 0 0 0,-1 1 0 0 0,1-1 0 0 0,0 1 0 0 0,0-1 0 0 0,0 1 0 0 0,0 0 0 0 0,0-1 0 0 0,0 0 0 0 0,1-1 15 0 0,-1 0 1 0 0,1 0 0 0 0,-1 0-1 0 0,1 1 1 0 0,0-1-1 0 0,0 0 1 0 0,0 0 0 0 0,0 1-1 0 0,0-1 1 0 0,0 1-1 0 0,1-1 1 0 0,1-1 0 0 0,6-5-55 0 0,0 0 0 0 0,0 1 0 0 0,1 0 0 0 0,0 1 1 0 0,0 0-1 0 0,1 1 0 0 0,-1 0 0 0 0,15-5 1 0 0,-7 5-10 0 0,0 0 1 0 0,0 1-1 0 0,0 1 1 0 0,30-2-1 0 0,-44 5-5 0 0,0 0-1 0 0,0 0 1 0 0,0 0 0 0 0,0 1-1 0 0,0-1 1 0 0,0 1 0 0 0,0 0-1 0 0,-1 0 1 0 0,1 1 0 0 0,0-1-1 0 0,5 4 1 0 0,-7-4 9 0 0,-1 0 1 0 0,1 0-1 0 0,-1 0 0 0 0,0 1 0 0 0,1-1 0 0 0,-1 0 1 0 0,0 1-1 0 0,0-1 0 0 0,0 1 0 0 0,0 0 1 0 0,0-1-1 0 0,0 1 0 0 0,0 0 0 0 0,-1-1 1 0 0,1 1-1 0 0,-1 0 0 0 0,1 0 0 0 0,-1 0 0 0 0,0 0 1 0 0,1-1-1 0 0,-1 1 0 0 0,0 0 0 0 0,0 0 1 0 0,0 0-1 0 0,-1 0 0 0 0,0 2 0 0 0,-1 8 144 0 0,-2-1 0 0 0,1 0 0 0 0,-2 0 0 0 0,1 0-1 0 0,-12 17 1 0 0,9-15-63 0 0,1-1-1 0 0,0 1 0 0 0,-7 23 1 0 0,10-24-91 0 0,2-1 0 0 0,-1 22 0 0 0,-2 14 37 0 0,3-46-50 0 0,1 0 0 0 0,0 0 1 0 0,0 0-1 0 0,-1 0 0 0 0,1 0 1 0 0,-1 1-1 0 0,1-1 0 0 0,-1 0 0 0 0,0 0 1 0 0,1 0-1 0 0,-1 0 0 0 0,0 0 0 0 0,1-1 1 0 0,-1 1-1 0 0,0 0 0 0 0,0 0 1 0 0,0 0-1 0 0,0-1 0 0 0,0 1 0 0 0,-1 0 1 0 0,-1 0-9 0 0,1 0 0 0 0,0 0-1 0 0,-1-1 1 0 0,1 1 0 0 0,0-1 0 0 0,-1 1 0 0 0,1-1 0 0 0,-1 0 0 0 0,-3 0 0 0 0,-2-1-30 0 0,-1 0 1 0 0,1-1-1 0 0,-1 0 1 0 0,-12-5-1 0 0,9 3-148 0 0,0-1 1 0 0,0-1-1 0 0,1 0 0 0 0,0 0 1 0 0,0-1-1 0 0,1-1 0 0 0,-11-9 1 0 0,17 13-239 0 0,0-1 1 0 0,-1 1 0 0 0,2-1-1 0 0,-1 0 1 0 0,1 0 0 0 0,-1-1 0 0 0,-2-7-1 0 0,4 9-126 0 0,1 0-1 0 0,0 0 1 0 0,0 0-1 0 0,0 0 1 0 0,0 0-1 0 0,1 0 1 0 0,-1 0-1 0 0,1 0 1 0 0,0 0-1 0 0,0 0 1 0 0,1 0-1 0 0,0-5 1 0 0,5-11-2146 0 0</inkml:trace>
</inkml:ink>
</file>

<file path=ppt/ink/ink7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0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0 173 512 0 0,'6'-55'2784'0'0,"7"-46"6277"0"0,-8 85-6368 0 0,-5 16-2626 0 0,0 0 1 0 0,0 0 0 0 0,0 0-1 0 0,0 0 1 0 0,0 1 0 0 0,0-1-1 0 0,1 0 1 0 0,-1 0-1 0 0,0 0 1 0 0,0 0 0 0 0,0 1-1 0 0,0-1 1 0 0,0 0-1 0 0,0 0 1 0 0,1 0 0 0 0,-1 0-1 0 0,0 0 1 0 0,0 0 0 0 0,0 1-1 0 0,0-1 1 0 0,1 0-1 0 0,-1 0 1 0 0,0 0 0 0 0,0 0-1 0 0,0 0 1 0 0,0 0 0 0 0,1 0-1 0 0,-1 0 1 0 0,0 0-1 0 0,0 0 1 0 0,0 0 0 0 0,1 0-1 0 0,-1 0 1 0 0,0 0 0 0 0,0 0-1 0 0,0 0 1 0 0,1 0-1 0 0,-1 0 1 0 0,0 0 0 0 0,0 0-1 0 0,0 0 1 0 0,0 0 0 0 0,1 0-1 0 0,-1-1 1 0 0,0 1-1 0 0,0 0 1 0 0,0 0 0 0 0,0 0-1 0 0,1 0 1 0 0,-1 0 0 0 0,0 0-1 0 0,0-1 1 0 0,0 1-1 0 0,0 0 1 0 0,0 0 0 0 0,0 0-1 0 0,0 0 1 0 0,0-1 0 0 0,1 1-1 0 0,-1 0 1 0 0,3 14 503 0 0,0 0 0 0 0,2 28 0 0 0,-2-9-260 0 0,6 74 369 0 0,-5-37-222 0 0,-3-63-416 0 0,0 0-1 0 0,1 0 1 0 0,-1 0 0 0 0,2 0 0 0 0,-1 0 0 0 0,1 0 0 0 0,4 7 0 0 0,29 43 226 0 0,0 1-37 0 0,-32-52-203 0 0,-1 1-1 0 0,0 0 1 0 0,-1 0-1 0 0,0 0 1 0 0,0 0 0 0 0,0 1-1 0 0,0 7 1 0 0,15 146 65 0 0,-16-151-234 0 0,0 0 0 0 0,1 0 0 0 0,0 0-1 0 0,0 0 1 0 0,6 15 0 0 0,-8-25 61 0 0,0 0 0 0 0,1 0 0 0 0,-1 1 0 0 0,0-1-1 0 0,0 0 1 0 0,1 0 0 0 0,-1 0 0 0 0,0 0 0 0 0,0 0-1 0 0,1 0 1 0 0,-1 0 0 0 0,0 1 0 0 0,1-1 0 0 0,-1 0 0 0 0,0 0-1 0 0,0 0 1 0 0,1 0 0 0 0,-1 0 0 0 0,0 0 0 0 0,1 0 0 0 0,-1-1-1 0 0,0 1 1 0 0,1 0 0 0 0,-1 0 0 0 0,0 0 0 0 0,0 0 0 0 0,1 0-1 0 0,-1 0 1 0 0,0 0 0 0 0,0-1 0 0 0,1 1 0 0 0,-1 0 0 0 0,0 0-1 0 0,0 0 1 0 0,0-1 0 0 0,1 1 0 0 0,-1 0 0 0 0,0 0 0 0 0,0 0-1 0 0,0-1 1 0 0,1 1 0 0 0,-1 0 0 0 0,0 0 0 0 0,0-1 0 0 0,0 1-1 0 0,9-13-4705 0 0,-2 3 496 0 0</inkml:trace>
</inkml:ink>
</file>

<file path=ppt/ink/ink7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1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39 298 2385 0 0,'-4'-2'2042'0'0,"0"0"-571"0"0,0 0 0 0 0,0 0 0 0 0,0 0 1 0 0,-6-4-1 0 0,10 6-1334 0 0,-1-1 0 0 0,0 1 1 0 0,1-1-1 0 0,-1 0 0 0 0,0 1 1 0 0,1-1-1 0 0,-1 0 0 0 0,1 1 1 0 0,-1-1-1 0 0,1 0 1 0 0,-1 0-1 0 0,1 0 0 0 0,0 1 1 0 0,-1-1-1 0 0,1 0 0 0 0,0 0 1 0 0,0 0-1 0 0,0 0 0 0 0,-1 1 1 0 0,1-1-1 0 0,0 0 1 0 0,0 0-1 0 0,0 0 0 0 0,0 0 1 0 0,1 0-1 0 0,-1 0 0 0 0,0 1 1 0 0,0-1-1 0 0,1-1 0 0 0,5-18 815 0 0,-1 0 0 0 0,6-39 0 0 0,-9 42-715 0 0,0 0-1 0 0,2 0 0 0 0,0 0 0 0 0,1 0 0 0 0,9-21 0 0 0,-13 36-229 0 0,1 0 0 0 0,-1 0-1 0 0,1 0 1 0 0,-1 0 0 0 0,1 1 0 0 0,0-1-1 0 0,-1 0 1 0 0,1 1 0 0 0,0-1-1 0 0,0 1 1 0 0,0-1 0 0 0,1 1 0 0 0,-1 0-1 0 0,3-1 1 0 0,1 0-4 0 0,0 0-1 0 0,0 0 1 0 0,0 1 0 0 0,1-1 0 0 0,7 1-1 0 0,-1 0 19 0 0,-1 1-1 0 0,1 1 0 0 0,-1 0 0 0 0,23 4 0 0 0,-29-3-19 0 0,0 1 0 0 0,0-1 1 0 0,0 1-1 0 0,0 0 1 0 0,-1 0-1 0 0,1 0 0 0 0,-1 1 1 0 0,0 0-1 0 0,0 0 0 0 0,5 6 1 0 0,4 5-19 0 0,20 28 0 0 0,-33-41 17 0 0,7 9 23 0 0,0 1 0 0 0,-1 0 0 0 0,-1 1-1 0 0,0 0 1 0 0,-1 0 0 0 0,0 0 0 0 0,-1 0 0 0 0,-1 1 0 0 0,0 0 0 0 0,2 25-1 0 0,-4-31-8 0 0,-1 0 0 0 0,0 0-1 0 0,0 0 1 0 0,-1 0 0 0 0,0 0 0 0 0,-1 0-1 0 0,0 0 1 0 0,0-1 0 0 0,0 1-1 0 0,-1 0 1 0 0,0-1 0 0 0,-1 0-1 0 0,1 0 1 0 0,-1 0 0 0 0,-1 0-1 0 0,0 0 1 0 0,1-1 0 0 0,-2 0-1 0 0,1 0 1 0 0,-9 7 0 0 0,8-9-14 0 0,0 0 1 0 0,-1 0-1 0 0,1-1 1 0 0,-1 1 0 0 0,0-2-1 0 0,0 1 1 0 0,0-1-1 0 0,-1 0 1 0 0,1 0-1 0 0,0-1 1 0 0,-1 0-1 0 0,-10 1 1 0 0,3-2-62 0 0,-1-1 0 0 0,0 0 1 0 0,1-1-1 0 0,0-1 0 0 0,-16-4 0 0 0,29 7-11 0 0,0-1-1 0 0,0 1 1 0 0,0-1-1 0 0,0 0 1 0 0,0 1-1 0 0,0-1 1 0 0,1 0-1 0 0,-1 0 1 0 0,0-1-1 0 0,0 1 1 0 0,1 0-1 0 0,-1 0 0 0 0,1-1 1 0 0,-1 1-1 0 0,1-1 1 0 0,0 1-1 0 0,-1-1 1 0 0,1 0-1 0 0,0 0 1 0 0,0 1-1 0 0,0-1 1 0 0,0 0-1 0 0,1 0 1 0 0,-1 0-1 0 0,0 0 1 0 0,1 0-1 0 0,0 0 1 0 0,-1 0-1 0 0,1 0 0 0 0,0-3 1 0 0,-1-2-880 0 0,1 0 1 0 0,-1 0-1 0 0,2-1 0 0 0,-1 1 1 0 0,1 0-1 0 0,2-9 0 0 0,1-6-1460 0 0</inkml:trace>
</inkml:ink>
</file>

<file path=ppt/ink/ink7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1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138 158 1336 0 0,'-9'-3'4729'0'0,"-6"-2"88"0"0,14 5-4674 0 0,1 0-1 0 0,-1 0 1 0 0,1 1-1 0 0,-1-1 1 0 0,1 0-1 0 0,-1 0 1 0 0,1 1-1 0 0,-1-1 1 0 0,1 0-1 0 0,-1 0 1 0 0,1 1 0 0 0,-1-1-1 0 0,1 1 1 0 0,0-1-1 0 0,-1 0 1 0 0,1 1-1 0 0,0-1 1 0 0,-1 1-1 0 0,1-1 1 0 0,0 1-1 0 0,-1-1 1 0 0,1 1-1 0 0,0-1 1 0 0,0 1-1 0 0,0-1 1 0 0,0 1-1 0 0,-1-1 1 0 0,1 1-1 0 0,0 0 1 0 0,-1 9 341 0 0,-1-1 0 0 0,1 1 0 0 0,1-1 1 0 0,0 1-1 0 0,0-1 0 0 0,1 1 0 0 0,3 13 0 0 0,1 1 319 0 0,15 41-1 0 0,-17-54-721 0 0,0-3 2 0 0,-1 0 0 0 0,1-1-1 0 0,0 1 1 0 0,1-1 0 0 0,0 0 0 0 0,0 0-1 0 0,9 11 1 0 0,-13-18-77 0 0,0 0 0 0 0,0 1 0 0 0,0-1 0 0 0,1 0 1 0 0,-1 1-1 0 0,0-1 0 0 0,1 0 0 0 0,-1 0 0 0 0,0 1 0 0 0,0-1 0 0 0,1 0 0 0 0,-1 1 0 0 0,1-1 0 0 0,-1 0 0 0 0,0 0 0 0 0,1 0 0 0 0,-1 0 0 0 0,0 1 0 0 0,1-1 0 0 0,-1 0 0 0 0,1 0 0 0 0,-1 0 1 0 0,0 0-1 0 0,1 0 0 0 0,-1 0 0 0 0,1 0 0 0 0,-1 0 0 0 0,1 0 0 0 0,-1 0 0 0 0,0 0 0 0 0,1 0 0 0 0,-1-1 0 0 0,1 1 0 0 0,0-1 0 0 0,-1 1 0 0 0,0-1 0 0 0,1 0 0 0 0,-1 0 0 0 0,1 0 0 0 0,-1 1 0 0 0,0-1 0 0 0,0 0 0 0 0,1 0 0 0 0,-1 0 0 0 0,0 0 0 0 0,0 0 0 0 0,0 1 0 0 0,0-2 0 0 0,-3-31-30 0 0,0 17 16 0 0,-2 1-1 0 0,0-1 1 0 0,0 1-1 0 0,-14-25 1 0 0,-37-51-43 0 0,29 51-5 0 0,16 24 34 0 0,1 0 0 0 0,1-1 0 0 0,0-1 0 0 0,-11-32 1 0 0,19 49 20 0 0,1 0 1 0 0,0 0 0 0 0,0-1 0 0 0,-1 1 0 0 0,1 0 0 0 0,0 0-1 0 0,0-1 1 0 0,0 1 0 0 0,0 0 0 0 0,1-1 0 0 0,-1 1 0 0 0,0 0 0 0 0,1-2-1 0 0,0 2-2 0 0,-1 0 0 0 0,0 1 0 0 0,1-1 0 0 0,-1 1 0 0 0,1-1 0 0 0,-1 0 0 0 0,1 1 0 0 0,-1-1 0 0 0,1 1 0 0 0,-1 0 0 0 0,1-1 0 0 0,0 1 0 0 0,-1-1 0 0 0,1 1 0 0 0,0 0 0 0 0,-1 0 0 0 0,1-1 0 0 0,1 1 0 0 0,1-1 0 0 0,1 1 0 0 0,0 0 0 0 0,0 0 0 0 0,0 0 0 0 0,0 0 0 0 0,0 1 0 0 0,6 1 0 0 0,127 31 150 0 0,27 5 6 0 0,-133-38-561 0 0,-30-10-2247 0 0</inkml:trace>
</inkml:ink>
</file>

<file path=ppt/ink/ink7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1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98 2625 0 0,'-17'-3'7336'0'0,"-5"-6"-2686"0"0,18 7-4040 0 0,-1 0-1 0 0,1 1 1 0 0,-1-1-1 0 0,-8-1 0 0 0,-1 7 1006 0 0,-7 0-1088 0 0,-27 6-15 0 0,44-9-452 0 0,-1 0-1 0 0,1 1 1 0 0,-1-1-1 0 0,1 1 1 0 0,0 0-1 0 0,-1 0 1 0 0,-3 4-1 0 0,7-5-30 0 0,0 0-1 0 0,1 0 1 0 0,-1 0-1 0 0,0 1 1 0 0,1-1-1 0 0,-1 0 1 0 0,1 0-1 0 0,0 1 1 0 0,-1-1-1 0 0,1 0 1 0 0,0 0-1 0 0,0 1 1 0 0,0-1-1 0 0,0 0 1 0 0,0 1-1 0 0,0-1 1 0 0,1 3-1 0 0,-1 3 164 0 0,-6 95 1181 0 0,6-100-1355 0 0,0 0 0 0 0,0 1-1 0 0,1-1 1 0 0,-1 0 0 0 0,0 0 0 0 0,1 0-1 0 0,0 0 1 0 0,-1 0 0 0 0,1 0 0 0 0,0 0-1 0 0,0 0 1 0 0,0 0 0 0 0,1 0-1 0 0,-1-1 1 0 0,3 4 0 0 0,1 0 15 0 0,0 0 0 0 0,1-1 0 0 0,9 6 0 0 0,1 1 7 0 0,9 6-1 0 0,-20-14-32 0 0,0 0 0 0 0,0 0-1 0 0,0 1 1 0 0,0-1 0 0 0,0 1-1 0 0,-1 1 1 0 0,0-1-1 0 0,0 0 1 0 0,0 1 0 0 0,5 9-1 0 0,-4-6-16 0 0,-1 0 0 0 0,2 0 0 0 0,-1 0 0 0 0,1 0 0 0 0,0-1 0 0 0,13 12 0 0 0,-17-17 6 0 0,1 0 0 0 0,-1 0 0 0 0,1 0 1 0 0,0 0-1 0 0,0-1 0 0 0,-1 1 0 0 0,1-1 0 0 0,0 0 0 0 0,0 0 0 0 0,1 0 1 0 0,-1-1-1 0 0,0 1 0 0 0,0-1 0 0 0,0 1 0 0 0,0-1 0 0 0,1 0 0 0 0,-1 0 1 0 0,0 0-1 0 0,0-1 0 0 0,0 1 0 0 0,1-1 0 0 0,-1 0 0 0 0,0 0 1 0 0,3-1-1 0 0,1-1-24 0 0,-1 0 0 0 0,0 0 0 0 0,0-1 1 0 0,-1 1-1 0 0,1-1 0 0 0,-1-1 1 0 0,1 1-1 0 0,-1-1 0 0 0,-1 0 0 0 0,1 0 1 0 0,-1 0-1 0 0,0 0 0 0 0,0-1 1 0 0,0 0-1 0 0,-1 0 0 0 0,0 0 0 0 0,3-8 1 0 0,-3 5-20 0 0,0 0-1 0 0,-1 1 1 0 0,-1-1 0 0 0,1 0 0 0 0,-1 0 0 0 0,-1 0-1 0 0,0 0 1 0 0,0 0 0 0 0,-1 0 0 0 0,0 0 0 0 0,0 0 0 0 0,-5-14-1 0 0,-4-13-273 0 0,-19-41 0 0 0,22 62 238 0 0,-1 0 1 0 0,-1 0-1 0 0,0 1 0 0 0,0 0 0 0 0,-13-13 0 0 0,21 24 97 0 0,-1 1 0 0 0,0 0-1 0 0,0 0 1 0 0,-1 0 0 0 0,1 0 0 0 0,0 0-1 0 0,-1 0 1 0 0,1 1 0 0 0,-1-1-1 0 0,0 1 1 0 0,1 0 0 0 0,-1 0-1 0 0,0 0 1 0 0,0 0 0 0 0,0 0-1 0 0,1 0 1 0 0,-1 1 0 0 0,0-1-1 0 0,0 1 1 0 0,0 0 0 0 0,0 0-1 0 0,0 0 1 0 0,0 0 0 0 0,0 1-1 0 0,0-1 1 0 0,0 1 0 0 0,0 0-1 0 0,0 0 1 0 0,0 0 0 0 0,1 0-1 0 0,-1 0 1 0 0,0 1 0 0 0,1-1-1 0 0,-1 1 1 0 0,-3 2 0 0 0,1 1 75 0 0,0-1 0 0 0,1 1 1 0 0,-1 0-1 0 0,1 0 1 0 0,0 1-1 0 0,0-1 1 0 0,0 1-1 0 0,1 0 1 0 0,0 0-1 0 0,0 0 1 0 0,-3 12-1 0 0,5-13-41 0 0,0 0 0 0 0,0 0 1 0 0,0 0-1 0 0,1 0 0 0 0,0 0 0 0 0,0 0 0 0 0,0 0 0 0 0,1 0 1 0 0,0 0-1 0 0,0 0 0 0 0,0 0 0 0 0,0 0 0 0 0,1-1 0 0 0,0 1 1 0 0,0 0-1 0 0,4 7 0 0 0,-1-5-53 0 0,-1 1 0 0 0,1-1 1 0 0,1 0-1 0 0,-1 0 0 0 0,1-1 0 0 0,1 0 1 0 0,-1 0-1 0 0,1 0 0 0 0,0-1 0 0 0,0 0 1 0 0,0 0-1 0 0,1 0 0 0 0,0-1 0 0 0,0 0 1 0 0,0-1-1 0 0,0 0 0 0 0,0 0 0 0 0,1-1 0 0 0,-1 0 1 0 0,16 1-1 0 0,-5-2-341 0 0,0-1 1 0 0,0-1-1 0 0,0 0 1 0 0,35-9-1 0 0,-39 6-1894 0 0,0 0 0 0 0,-1-1-1 0 0,23-12 1 0 0,-24 10-298 0 0</inkml:trace>
</inkml:ink>
</file>

<file path=ppt/ink/ink7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3377 0 0,'-2'1'1007'0'0,"0"0"0"0"0,0 0 1 0 0,0-1-1 0 0,0 0 1 0 0,0 1-1 0 0,-1-1 0 0 0,1 0 1 0 0,0 0-1 0 0,0 0 0 0 0,-4-1 1 0 0,-6 1 839 0 0,11 0-1796 0 0,1 0 1 0 0,0 0-1 0 0,0 1 1 0 0,0-1-1 0 0,0 0 1 0 0,-1 0-1 0 0,1 1 1 0 0,0-1-1 0 0,0 0 0 0 0,0 0 1 0 0,0 1-1 0 0,0-1 1 0 0,0 0-1 0 0,0 1 1 0 0,0-1-1 0 0,0 0 1 0 0,0 0-1 0 0,0 1 1 0 0,0-1-1 0 0,0 0 1 0 0,0 1-1 0 0,0-1 1 0 0,0 0-1 0 0,0 1 1 0 0,0-1-1 0 0,0 0 0 0 0,1 0 1 0 0,-1 1-1 0 0,0-1 1 0 0,0 0-1 0 0,0 0 1 0 0,0 1-1 0 0,1-1 1 0 0,-1 0-1 0 0,0 0 1 0 0,7 12 359 0 0,3 4-141 0 0,1 0 0 0 0,1-1-1 0 0,1-1 1 0 0,0 0 0 0 0,1 0 0 0 0,0-2-1 0 0,26 18 1 0 0,-12-13-111 0 0,1-1 1 0 0,1-2-1 0 0,55 19 0 0 0,98 15-833 0 0,-176-47 468 0 0,0 1 1 0 0,-1-2-1 0 0,1 1 0 0 0,0-1 1 0 0,0 0-1 0 0,12-2 0 0 0,-15 2-281 0 0,0-1-1 0 0,-1 0 0 0 0,1-1 1 0 0,0 1-1 0 0,-1 0 0 0 0,0-1 1 0 0,1 0-1 0 0,-1 0 0 0 0,0 0 0 0 0,0 0 1 0 0,0 0-1 0 0,0-1 0 0 0,5-5 1 0 0,1-4-950 0 0</inkml:trace>
</inkml:ink>
</file>

<file path=ppt/ink/ink7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540 1 2553 0 0,'-8'3'3630'0'0,"0"0"1"0"0,-14 4 0 0 0,14-5-2803 0 0,1 0 1 0 0,0 0 0 0 0,-1 1 0 0 0,1 0 0 0 0,-6 5-1 0 0,-249 170 2234 0 0,234-158-2690 0 0,11-8-210 0 0,-16 11 302 0 0,-50 47 0 0 0,79-67-492 0 0,2 0 0 0 0,-1 0 1 0 0,0 1-1 0 0,1-1 0 0 0,-1 1 1 0 0,1-1-1 0 0,0 1 0 0 0,0 0 0 0 0,1 0 1 0 0,-3 6-1 0 0,4-9-52 0 0,0 0 0 0 0,0 1 0 0 0,0-1 0 0 0,-1 0 0 0 0,2 1-1 0 0,-1-1 1 0 0,0 1 0 0 0,0-1 0 0 0,0 0 0 0 0,0 1 0 0 0,1-1 0 0 0,-1 0 0 0 0,1 0 0 0 0,-1 1 0 0 0,1-1-1 0 0,-1 0 1 0 0,1 0 0 0 0,0 0 0 0 0,0 0 0 0 0,-1 1 0 0 0,1-1 0 0 0,0 0 0 0 0,0-1 0 0 0,0 1-1 0 0,0 0 1 0 0,0 0 0 0 0,0 0 0 0 0,0 0 0 0 0,1-1 0 0 0,-1 1 0 0 0,0-1 0 0 0,0 1 0 0 0,1-1 0 0 0,-1 1-1 0 0,0-1 1 0 0,2 1 0 0 0,3 0-1142 0 0,0 0 0 0 0,0 0 0 0 0,0-1 0 0 0,1 1 0 0 0,-1-1 0 0 0,8-1 0 0 0,10-2-3359 0 0</inkml:trace>
</inkml:ink>
</file>

<file path=ppt/ink/ink7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7 4193 0 0,'-15'-3'9332'0'0,"-1"0"-3724"0"0,16 3-5585 0 0,-1 0 0 0 0,1 0 0 0 0,0 0 0 0 0,-1 0 1 0 0,1 1-1 0 0,-1-1 0 0 0,1 0 0 0 0,0 0 0 0 0,0 0 0 0 0,-1 1 0 0 0,1-1 0 0 0,0 0 1 0 0,-1 0-1 0 0,1 1 0 0 0,0-1 0 0 0,0 0 0 0 0,-1 1 0 0 0,1-1 0 0 0,0 0 1 0 0,0 1-1 0 0,0-1 0 0 0,0 0 0 0 0,-1 1 0 0 0,1-1 0 0 0,0 0 0 0 0,0 1 0 0 0,0-1 1 0 0,0 1-1 0 0,0-1 0 0 0,0 0 0 0 0,0 1 0 0 0,0-1 0 0 0,0 1 0 0 0,0-1 0 0 0,0 1 1 0 0,-1 8 400 0 0,0 1 0 0 0,0-1 0 0 0,-1 1 0 0 0,-1-1 0 0 0,-6 16 0 0 0,5-15-42 0 0,1 0-1 0 0,0 1 1 0 0,1-1 0 0 0,-3 19 0 0 0,5-17-290 0 0,0-1 1 0 0,1 1-1 0 0,0-1 1 0 0,0 0 0 0 0,2 1-1 0 0,-1-1 1 0 0,1 0 0 0 0,1 0-1 0 0,0 0 1 0 0,1-1 0 0 0,9 18-1 0 0,-10-23-133 0 0,-1 0-1 0 0,1 0 0 0 0,0 0 0 0 0,0 0 1 0 0,0-1-1 0 0,0 0 0 0 0,1 0 1 0 0,0 0-1 0 0,0 0 0 0 0,0-1 0 0 0,0 0 1 0 0,0 0-1 0 0,1 0 0 0 0,-1-1 1 0 0,1 0-1 0 0,0 0 0 0 0,0 0 1 0 0,0-1-1 0 0,0 0 0 0 0,0 0 0 0 0,0 0 1 0 0,0-1-1 0 0,10 0 0 0 0,-1-2-321 0 0,-1 0-1 0 0,0-1 0 0 0,0-1 0 0 0,0 0 1 0 0,17-7-1 0 0,-10 1-1934 0 0,0-1 0 0 0,28-19 0 0 0,-26 13-976 0 0</inkml:trace>
</inkml:ink>
</file>

<file path=ppt/ink/ink7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17 4833 0 0,'-31'-1'5713'0'0,"4"-7"4161"0"0,2 2-7961 0 0,11 4-729 0 0,8 5-840 0 0,2 7-248 0 0,6 2-8 0 0,1 1-80 0 0,2 4-144 0 0,3-3-56 0 0,-1 0-24 0 0,4 2-264 0 0,0-4-440 0 0,2 1 424 0 0,4-1-2129 0 0,-4 1-2336 0 0,2-2 16 0 0</inkml:trace>
</inkml:ink>
</file>

<file path=ppt/ink/ink7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8 132 512 0 0,'-7'-18'16664'0'0,"10"27"-15385"0"0,1 8-479 0 0,0 1 0 0 0,-1 0 0 0 0,2 26 0 0 0,-4-24-164 0 0,1 0 0 0 0,9 32 1 0 0,0-13-332 0 0,2 8-59 0 0,-4-17-217 0 0,-8-29 36 0 0,-3-4-44 0 0,-1-6-75 0 0,-1-12 44 0 0,1 0 0 0 0,1-1 0 0 0,1 1 0 0 0,1-1 0 0 0,3-24 1 0 0,1 16-17 0 0,1 0 1 0 0,1 0 0 0 0,11-31 0 0 0,-15 56 25 0 0,1-1 0 0 0,-1 0 0 0 0,1 1 0 0 0,0-1 0 0 0,0 1 1 0 0,0 0-1 0 0,1 0 0 0 0,0 0 0 0 0,5-5 0 0 0,-8 9 0 0 0,0 0 1 0 0,1 0-1 0 0,-1 0 0 0 0,0 0 0 0 0,1 0 1 0 0,-1 0-1 0 0,1 1 0 0 0,-1-1 0 0 0,0 0 1 0 0,1 1-1 0 0,0-1 0 0 0,-1 1 1 0 0,1-1-1 0 0,-1 1 0 0 0,1 0 0 0 0,0 0 1 0 0,-1 0-1 0 0,1 0 0 0 0,-1 0 0 0 0,1 0 1 0 0,0 0-1 0 0,-1 0 0 0 0,1 1 1 0 0,-1-1-1 0 0,1 1 0 0 0,-1-1 0 0 0,1 1 1 0 0,-1 0-1 0 0,1-1 0 0 0,-1 1 0 0 0,1 0 1 0 0,-1 0-1 0 0,0 0 0 0 0,0 0 0 0 0,1 0 1 0 0,-1 0-1 0 0,0 0 0 0 0,0 1 1 0 0,1 0-1 0 0,3 5 20 0 0,0 0 0 0 0,0 0 0 0 0,0 1 0 0 0,-1 0 0 0 0,0 0-1 0 0,-1 0 1 0 0,1 0 0 0 0,-2 0 0 0 0,4 17 0 0 0,0 7 143 0 0,1 43 0 0 0,-5-54-16 0 0,-1 27 201 0 0,-1-34-264 0 0,0 0 0 0 0,1 0 1 0 0,0 0-1 0 0,1 0 0 0 0,7 23 0 0 0,-9-37-84 0 0,0 1-1 0 0,1 0 0 0 0,-1 0 0 0 0,0 0 0 0 0,1 0 0 0 0,-1 0 0 0 0,1 0 0 0 0,-1-1 0 0 0,1 1 0 0 0,0 0 0 0 0,-1-1 0 0 0,1 1 0 0 0,0 0 0 0 0,-1-1 0 0 0,2 2 0 0 0,-2-2-1 0 0,1 0 0 0 0,-1 0 0 0 0,1 0 0 0 0,-1 0 0 0 0,1 0 0 0 0,-1 0 0 0 0,1 0 0 0 0,-1 0 0 0 0,1 0 0 0 0,-1 0 0 0 0,0 0 0 0 0,1 0 0 0 0,-1 0 0 0 0,1 0 0 0 0,-1 0 0 0 0,1 0 0 0 0,-1 0 0 0 0,1-1 0 0 0,-1 1 0 0 0,0 0 0 0 0,1 0 0 0 0,0-1 0 0 0,2-2-27 0 0,0 0 0 0 0,0 0 1 0 0,0 0-1 0 0,0 0 1 0 0,3-6-1 0 0,2-2-78 0 0,6-4-86 0 0,-1-1-1 0 0,-1-1 1 0 0,0 0-1 0 0,-1 0 1 0 0,0-2-1 0 0,-2 1 1 0 0,0-1-1 0 0,9-30 1 0 0,-8 5-121 0 0,-7 26 212 0 0,1 1 0 0 0,1 0 0 0 0,1 1-1 0 0,0-1 1 0 0,11-21 0 0 0,-16 37 105 0 0,-1 0 0 0 0,1 0 1 0 0,-1 0-1 0 0,1 0 0 0 0,0 0 0 0 0,-1 1 1 0 0,1-1-1 0 0,0 0 0 0 0,0 0 0 0 0,0 0 1 0 0,0 1-1 0 0,-1-1 0 0 0,1 1 0 0 0,0-1 1 0 0,0 0-1 0 0,0 1 0 0 0,0 0 0 0 0,0-1 1 0 0,1 1-1 0 0,-1-1 0 0 0,0 1 0 0 0,0 0 1 0 0,1 0-1 0 0,0 0 5 0 0,-1 0-1 0 0,1 1 1 0 0,-1-1 0 0 0,1 1-1 0 0,-1-1 1 0 0,1 1 0 0 0,-1 0-1 0 0,0-1 1 0 0,1 1 0 0 0,-1 0-1 0 0,0 0 1 0 0,0 0 0 0 0,0 0-1 0 0,2 2 1 0 0,3 3 49 0 0,-2 0 0 0 0,1 1 0 0 0,-1 0 1 0 0,0-1-1 0 0,4 12 0 0 0,7 21 132 0 0,12 58 1 0 0,-11-34-80 0 0,-14-59-107 0 0,-1-1-1 0 0,1 1 1 0 0,0-1-1 0 0,0 0 0 0 0,0 0 1 0 0,0 0-1 0 0,1 0 1 0 0,-1 0-1 0 0,1-1 0 0 0,0 1 1 0 0,0-1-1 0 0,0 1 1 0 0,0-1-1 0 0,4 2 0 0 0,-3-1-6 0 0,0-1 0 0 0,0 1-1 0 0,0 0 1 0 0,-1 0 0 0 0,1 1 0 0 0,-1-1-1 0 0,0 1 1 0 0,5 7 0 0 0,-7-9-7 0 0,0 0 1 0 0,1 0-1 0 0,-1 0 1 0 0,0 0-1 0 0,1 0 1 0 0,0 0-1 0 0,-1-1 0 0 0,1 1 1 0 0,0 0-1 0 0,0-1 1 0 0,0 1-1 0 0,0-1 1 0 0,0 0-1 0 0,0 1 1 0 0,0-1-1 0 0,1 0 1 0 0,2 0-1 0 0,-2 0-32 0 0,0 0-1 0 0,1-1 1 0 0,-1 0-1 0 0,0 0 1 0 0,1 0-1 0 0,-1 0 1 0 0,0 0 0 0 0,1-1-1 0 0,-1 1 1 0 0,0-1-1 0 0,5-2 1 0 0,2-1-353 0 0,1-1 0 0 0,-1 0 0 0 0,0-1 0 0 0,0 0 0 0 0,-1-1 0 0 0,12-11 1 0 0,-13 11 51 0 0,-1 0 1 0 0,-1-1 0 0 0,0 0 0 0 0,0-1 0 0 0,0 1 0 0 0,-1-1-1 0 0,0 0 1 0 0,-1 0 0 0 0,4-13 0 0 0,-1 3 111 0 0,-1-2 1 0 0,-2 1-1 0 0,5-31 0 0 0,-8 41 264 0 0,0 5 69 0 0,0 0 0 0 0,-1 0-1 0 0,1 1 1 0 0,-1-1 0 0 0,0 0 0 0 0,0 0 0 0 0,-1 0 0 0 0,1 1-1 0 0,-1-1 1 0 0,0 0 0 0 0,-2-5 0 0 0,3 9-45 0 0,-1 1 0 0 0,1-1 0 0 0,0 1-1 0 0,0-1 1 0 0,-1 1 0 0 0,1 0 0 0 0,0-1 0 0 0,-1 1 0 0 0,1 0 0 0 0,-1-1-1 0 0,1 1 1 0 0,0 0 0 0 0,-1-1 0 0 0,1 1 0 0 0,-1 0 0 0 0,1 0 0 0 0,-1 0 0 0 0,1-1-1 0 0,-1 1 1 0 0,1 0 0 0 0,-1 0 0 0 0,1 0 0 0 0,-1 0 0 0 0,1 0 0 0 0,-1 0 0 0 0,1 0-1 0 0,-1 0 1 0 0,0 0 0 0 0,0 0 84 0 0,0 1 1 0 0,-1-1-1 0 0,1 1 0 0 0,-1 0 0 0 0,1-1 0 0 0,0 1 1 0 0,-1 0-1 0 0,1 0 0 0 0,-2 1 0 0 0,-1 2 150 0 0,0 0 0 0 0,0 0 0 0 0,0 1 0 0 0,-3 4 0 0 0,3 0-153 0 0,-1-1 1 0 0,2 0 0 0 0,-1 1 0 0 0,1 0 0 0 0,1 0 0 0 0,-1 0-1 0 0,2 0 1 0 0,-1 0 0 0 0,1 0 0 0 0,1 0 0 0 0,-1 1 0 0 0,1-1-1 0 0,1 0 1 0 0,0 0 0 0 0,0 0 0 0 0,5 16 0 0 0,-4-18-86 0 0,0 0 1 0 0,1 0 0 0 0,-1 0-1 0 0,1 0 1 0 0,1 0-1 0 0,-1-1 1 0 0,1 0-1 0 0,0 1 1 0 0,0-1-1 0 0,1-1 1 0 0,0 1-1 0 0,0-1 1 0 0,0 0 0 0 0,1 0-1 0 0,0 0 1 0 0,0-1-1 0 0,0 0 1 0 0,0 0-1 0 0,1-1 1 0 0,-1 1-1 0 0,10 2 1 0 0,-9-4-48 0 0,0-1 1 0 0,0 0-1 0 0,0-1 1 0 0,0 1-1 0 0,0-1 0 0 0,0-1 1 0 0,0 1-1 0 0,0-1 1 0 0,0 0-1 0 0,0-1 0 0 0,12-3 1 0 0,5-4-72 0 0,41-22 1 0 0,-65 30 64 0 0,9-3-60 0 0,0-1 0 0 0,0 0-1 0 0,0-1 1 0 0,-1 0 0 0 0,0 0 0 0 0,0-1-1 0 0,0 0 1 0 0,-1-1 0 0 0,0 1-1 0 0,-1-1 1 0 0,0-1 0 0 0,0 1 0 0 0,-1-1-1 0 0,0 0 1 0 0,0 0 0 0 0,-1-1-1 0 0,0 1 1 0 0,-1-1 0 0 0,0 0 0 0 0,0 0-1 0 0,1-15 1 0 0,-2 13-131 0 0,-1 0-1 0 0,0-1 1 0 0,-1 1 0 0 0,-1 0 0 0 0,0-1-1 0 0,-2-12 1 0 0,2 22 159 0 0,0-1 0 0 0,0 1 0 0 0,0 0 0 0 0,-1 0 0 0 0,1-1-1 0 0,-1 1 1 0 0,0 0 0 0 0,0 1 0 0 0,0-1 0 0 0,0 0 0 0 0,0 0 0 0 0,0 1-1 0 0,-1-1 1 0 0,1 1 0 0 0,-1 0 0 0 0,0 0 0 0 0,0 0 0 0 0,0 0 0 0 0,0 0-1 0 0,0 1 1 0 0,0-1 0 0 0,0 1 0 0 0,0 0 0 0 0,-1 0 0 0 0,1 0 0 0 0,-5 0 0 0 0,-2-1 80 0 0,0 1 0 0 0,0 0 1 0 0,1 1-1 0 0,-1 0 0 0 0,0 0 1 0 0,0 1-1 0 0,0 0 1 0 0,1 1-1 0 0,-1 0 0 0 0,1 1 1 0 0,-1 0-1 0 0,1 0 0 0 0,0 1 1 0 0,0 0-1 0 0,0 1 0 0 0,1 0 1 0 0,0 0-1 0 0,0 1 1 0 0,0 0-1 0 0,0 1 0 0 0,1-1 1 0 0,-7 9-1 0 0,5-5 71 0 0,1 1 1 0 0,0 0-1 0 0,1 0 0 0 0,0 0 0 0 0,1 1 0 0 0,0 0 1 0 0,1 0-1 0 0,0 1 0 0 0,1-1 0 0 0,0 1 1 0 0,1 0-1 0 0,-2 14 0 0 0,4-18-77 0 0,0-1 1 0 0,1 1-1 0 0,0-1 0 0 0,1 1 1 0 0,-1-1-1 0 0,2 1 0 0 0,-1-1 1 0 0,1 1-1 0 0,0-1 0 0 0,1 0 0 0 0,0 0 1 0 0,0 0-1 0 0,1 0 0 0 0,0-1 1 0 0,0 1-1 0 0,1-1 0 0 0,0 0 1 0 0,0 0-1 0 0,11 11 0 0 0,-12-16-41 0 0,-1 1-1 0 0,0-1 1 0 0,0 0-1 0 0,1 0 1 0 0,0 0-1 0 0,-1 0 1 0 0,1 0-1 0 0,0-1 1 0 0,0 0-1 0 0,0 0 1 0 0,0 0-1 0 0,0 0 1 0 0,0 0-1 0 0,0-1 1 0 0,0 0-1 0 0,0 0 1 0 0,0 0-1 0 0,0 0 1 0 0,0-1-1 0 0,0 1 1 0 0,0-1-1 0 0,0 0 1 0 0,4-2-1 0 0,8-3-17 0 0,-1 0-1 0 0,0-1 1 0 0,0-1 0 0 0,17-12-1 0 0,-23 14 9 0 0,-1 0 1 0 0,0-1-1 0 0,0 0 0 0 0,-1 0 0 0 0,1-1 0 0 0,-2 0 0 0 0,1 0 0 0 0,-1-1 0 0 0,0 0 0 0 0,-1 0 1 0 0,0 0-1 0 0,-1 0 0 0 0,1-1 0 0 0,3-14 0 0 0,-4 6-7 0 0,0 1-1 0 0,-1-1 1 0 0,-1 1 0 0 0,0-1 0 0 0,-2 0-1 0 0,0 0 1 0 0,-4-29 0 0 0,4 44 28 0 0,-1-1 1 0 0,1 0-1 0 0,-1 1 1 0 0,0-1 0 0 0,0 1-1 0 0,0 0 1 0 0,-3-4-1 0 0,4 6-3 0 0,0 1-1 0 0,0-1 0 0 0,-1 1 0 0 0,1 0 0 0 0,-1-1 0 0 0,1 1 0 0 0,0-1 0 0 0,-1 1 0 0 0,1 0 0 0 0,-1-1 0 0 0,1 1 0 0 0,-1 0 0 0 0,1-1 0 0 0,-1 1 0 0 0,1 0 0 0 0,-1 0 0 0 0,1-1 0 0 0,-1 1 0 0 0,0 0 0 0 0,0 0 3 0 0,0 0 0 0 0,0 0-1 0 0,0 0 1 0 0,0 1 0 0 0,0-1 0 0 0,0 0-1 0 0,0 1 1 0 0,0-1 0 0 0,0 0 0 0 0,0 1-1 0 0,0-1 1 0 0,0 1 0 0 0,0-1-1 0 0,1 1 1 0 0,-2 1 0 0 0,-2 1 32 0 0,-1 1-1 0 0,1 0 1 0 0,0 0-1 0 0,1 0 1 0 0,-1 0 0 0 0,1 1-1 0 0,0-1 1 0 0,0 1-1 0 0,0 0 1 0 0,1 0 0 0 0,-1 0-1 0 0,1 0 1 0 0,1 1-1 0 0,-1-1 1 0 0,1 0 0 0 0,0 1-1 0 0,0-1 1 0 0,0 1-1 0 0,1-1 1 0 0,0 10 0 0 0,1-7 4 0 0,0 1 1 0 0,1-1-1 0 0,0 0 1 0 0,0 1-1 0 0,1-1 1 0 0,0 0 0 0 0,0 0-1 0 0,1 0 1 0 0,0-1-1 0 0,0 0 1 0 0,1 1-1 0 0,10 10 1 0 0,-1-1-14 0 0,1-1-1 0 0,24 20 1 0 0,-31-29-37 0 0,1-1 0 0 0,-1-1-1 0 0,1 1 1 0 0,0-1 0 0 0,0-1 0 0 0,1 0-1 0 0,14 4 1 0 0,-16-6-71 0 0,-1 0 0 0 0,1-1 0 0 0,0-1 0 0 0,0 1 0 0 0,-1-1 0 0 0,1 0 1 0 0,0-1-1 0 0,0 0 0 0 0,-1 0 0 0 0,1-1 0 0 0,-1 1 0 0 0,1-2 0 0 0,-1 1 0 0 0,0-1 0 0 0,0 0 0 0 0,0-1 0 0 0,0 0 0 0 0,0 0 0 0 0,-1 0 1 0 0,10-9-1 0 0,-7 5-706 0 0,-1 0 1 0 0,0 0 0 0 0,0-1-1 0 0,-1 0 1 0 0,11-17 0 0 0,-12 15-1052 0 0,-1 0 1 0 0,0 0-1 0 0,0 0 1 0 0,-1 0 0 0 0,3-17-1 0 0,-3 0-986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14 125 1384 0 0,'0'0'184'0'0,"-1"0"0"0"0,1 0 0 0 0,-1 0 1 0 0,1 0-1 0 0,-1 0 0 0 0,1 0 0 0 0,-1 0 0 0 0,1 0 0 0 0,-1 0 0 0 0,1 0 0 0 0,-1 0 0 0 0,1 1 0 0 0,-1-1 0 0 0,1 0 0 0 0,0 0 0 0 0,-1 1 0 0 0,1-1 0 0 0,-1 0 0 0 0,1 0 0 0 0,-1 1 0 0 0,1-1 1 0 0,0 0-1 0 0,-1 1 0 0 0,1-1 0 0 0,0 1 0 0 0,-1-1 0 0 0,1 0 0 0 0,0 1 0 0 0,0-1 0 0 0,-1 1 0 0 0,1 1 66 0 0,0-1 0 0 0,0 0 0 0 0,0 0-1 0 0,0 0 1 0 0,0 0 0 0 0,0 0 0 0 0,1 1 0 0 0,-1-1 0 0 0,0 0 0 0 0,1 0-1 0 0,-1 0 1 0 0,1 2 0 0 0,2 1 171 0 0,-1 0-1 0 0,1 1 0 0 0,-1-1 0 0 0,1 0 1 0 0,6 5-1 0 0,-6-6-367 0 0,1 0 0 0 0,0-1 0 0 0,0 0-1 0 0,0 0 1 0 0,0 0 0 0 0,0 0 0 0 0,1 0 0 0 0,-1-1-1 0 0,0 0 1 0 0,1 0 0 0 0,-1 0 0 0 0,1-1 0 0 0,-1 1-1 0 0,1-1 1 0 0,-1 0 0 0 0,1 0 0 0 0,-1-1 0 0 0,1 1 0 0 0,4-2-1 0 0,4-1-33 0 0,0-1 0 0 0,0 0 0 0 0,-1 0 0 0 0,0-1 0 0 0,16-9 0 0 0,-23 11-20 0 0,0 0 1 0 0,0 0-1 0 0,0-1 1 0 0,0 0-1 0 0,0 1 1 0 0,-1-1-1 0 0,0-1 1 0 0,1 1-1 0 0,4-8 1 0 0,-8 9 8 0 0,1 1 0 0 0,-1-1 0 0 0,0 1 0 0 0,0-1 0 0 0,0 0 0 0 0,0 1 0 0 0,-1-1 0 0 0,1 0 1 0 0,-1 0-1 0 0,0 0 0 0 0,0 1 0 0 0,0-1 0 0 0,0 0 0 0 0,0 0 0 0 0,0 0 0 0 0,-1 1 0 0 0,1-1 0 0 0,-1 0 1 0 0,0 0-1 0 0,0 1 0 0 0,0-1 0 0 0,-2-2 0 0 0,2 1-6 0 0,-1 1-1 0 0,0 0 1 0 0,0 0 0 0 0,-1 0-1 0 0,1 0 1 0 0,-1 0 0 0 0,1 0-1 0 0,-1 0 1 0 0,0 1 0 0 0,0-1 0 0 0,0 1-1 0 0,0 0 1 0 0,-1 0 0 0 0,-3-1-1 0 0,2 0-8 0 0,-1 1 0 0 0,1 0-1 0 0,-1 1 1 0 0,0-1 0 0 0,0 1 0 0 0,1 1-1 0 0,-1-1 1 0 0,-11 1 0 0 0,11 0 84 0 0,0 0 1 0 0,-1 1-1 0 0,1 0 1 0 0,0 0 0 0 0,0 1-1 0 0,-1-1 1 0 0,1 1-1 0 0,0 1 1 0 0,1-1 0 0 0,-1 1-1 0 0,0 0 1 0 0,1 0-1 0 0,-1 1 1 0 0,1 0 0 0 0,0 0-1 0 0,0 0 1 0 0,-7 9-1 0 0,9-9 39 0 0,0 0-1 0 0,0 1 0 0 0,1-1 1 0 0,0 1-1 0 0,0-1 0 0 0,0 1 0 0 0,0 0 1 0 0,1 0-1 0 0,-1 0 0 0 0,1 0 1 0 0,1 0-1 0 0,-1 1 0 0 0,1-1 1 0 0,0 0-1 0 0,0 9 0 0 0,1-10-78 0 0,0 0 0 0 0,0 0-1 0 0,0 0 1 0 0,1 0-1 0 0,-1 0 1 0 0,1-1 0 0 0,0 1-1 0 0,0 0 1 0 0,0-1-1 0 0,0 0 1 0 0,1 1 0 0 0,0-1-1 0 0,-1 0 1 0 0,1 0 0 0 0,0-1-1 0 0,0 1 1 0 0,1 0-1 0 0,-1-1 1 0 0,0 0 0 0 0,7 3-1 0 0,1 0-37 0 0,0-1-1 0 0,0 0 1 0 0,1-1-1 0 0,-1 0 1 0 0,1-1-1 0 0,20 2 1 0 0,74-3-1935 0 0,-77-2 179 0 0,2 0-384 0 0,0 0-306 0 0</inkml:trace>
</inkml:ink>
</file>

<file path=ppt/ink/ink7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 3617 0 0,'-20'5'8001'0'0,"16"-5"-6954"0"0,1 1 1 0 0,-1 0 0 0 0,0 0-1 0 0,1 0 1 0 0,-1 0 0 0 0,-4 4 0 0 0,6-4-993 0 0,1 0 1 0 0,-1 0-1 0 0,1 1 1 0 0,-1-1 0 0 0,1 1-1 0 0,0-1 1 0 0,0 1 0 0 0,0-1-1 0 0,0 1 1 0 0,0 0 0 0 0,0 0-1 0 0,0-1 1 0 0,1 1 0 0 0,-1 0-1 0 0,0 0 1 0 0,1 3 0 0 0,-37 217 1590 0 0,36-217-1557 0 0,-3 45 383 0 0,1 0 1 0 0,3-1-1 0 0,2 1 1 0 0,3 0-1 0 0,16 78 1 0 0,66 177-402 0 0,-87-303-72 0 0,9 25-160 0 0,1 0-1 0 0,1-1 1 0 0,1-1-1 0 0,26 42 0 0 0,-36-64 21 0 0,0-1 0 0 0,0 1 0 0 0,0-1 0 0 0,0 0 0 0 0,1 1 0 0 0,-1-1-1 0 0,1 0 1 0 0,0-1 0 0 0,5 4 0 0 0,-6-4-244 0 0,-1-1 0 0 0,1 1 0 0 0,0-1 0 0 0,-1 1 0 0 0,1-1 0 0 0,0 0 0 0 0,0 1 0 0 0,0-1 0 0 0,-1 0 0 0 0,1 0 0 0 0,0-1-1 0 0,0 1 1 0 0,0 0 0 0 0,-1 0 0 0 0,1-1 0 0 0,0 1 0 0 0,0-1 0 0 0,2-1 0 0 0,7-4-3616 0 0</inkml:trace>
</inkml:ink>
</file>

<file path=ppt/ink/ink7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66 5033 0 0,'-10'-9'10509'0'0,"10"9"-10404"0"0,0-1 0 0 0,0 1-1 0 0,0 0 1 0 0,0 0 0 0 0,0 0-1 0 0,0 0 1 0 0,0 0 0 0 0,0 0 0 0 0,0-1-1 0 0,0 1 1 0 0,0 0 0 0 0,0 0 0 0 0,0 0-1 0 0,0 0 1 0 0,0 0 0 0 0,1 0-1 0 0,-1-1 1 0 0,0 1 0 0 0,0 0 0 0 0,0 0-1 0 0,0 0 1 0 0,0 0 0 0 0,0 0-1 0 0,0 0 1 0 0,0 0 0 0 0,0 0 0 0 0,1 0-1 0 0,-1-1 1 0 0,0 1 0 0 0,0 0 0 0 0,0 0-1 0 0,0 0 1 0 0,0 0 0 0 0,0 0-1 0 0,1 0 1 0 0,-1 0 0 0 0,0 0 0 0 0,0 0-1 0 0,0 0 1 0 0,0 0 0 0 0,0 0-1 0 0,0 0 1 0 0,1 0 0 0 0,-1 0 0 0 0,27 2 537 0 0,-15-1-393 0 0,27-2-51 0 0,1-1 1 0 0,-1-2-1 0 0,67-17 1 0 0,-60 11-149 0 0,93-8-1 0 0,-132 18-47 0 0,-1 0 0 0 0,0 0-1 0 0,1 1 1 0 0,-1 0 0 0 0,10 2 0 0 0,-15-3 4 0 0,1 1 0 0 0,-1-1 1 0 0,1 1-1 0 0,-1-1 0 0 0,0 1 1 0 0,1 0-1 0 0,-1 0 0 0 0,0 0 1 0 0,1 0-1 0 0,-1-1 0 0 0,0 2 1 0 0,0-1-1 0 0,0 0 0 0 0,0 0 1 0 0,0 0-1 0 0,0 0 1 0 0,0 1-1 0 0,0-1 0 0 0,0 0 1 0 0,-1 1-1 0 0,1-1 0 0 0,-1 1 1 0 0,1-1-1 0 0,-1 1 0 0 0,1-1 1 0 0,-1 1-1 0 0,0 2 0 0 0,0 8 143 0 0,-1-1 0 0 0,0 1 0 0 0,-1-1 0 0 0,0 0-1 0 0,-7 20 1 0 0,-2 9 685 0 0,8-23-598 0 0,0 0-1 0 0,1 0 1 0 0,1 1-1 0 0,1-1 0 0 0,0 0 1 0 0,1 1-1 0 0,1-1 1 0 0,5 18-1 0 0,-5-24-227 0 0,1 0 0 0 0,1 0 0 0 0,0-1-1 0 0,0 1 1 0 0,1-1 0 0 0,0 0 0 0 0,1 0 0 0 0,0-1 0 0 0,1 0 0 0 0,0 0-1 0 0,0 0 1 0 0,1-1 0 0 0,11 10 0 0 0,-13-14-23 0 0,-1 0 0 0 0,2-1 0 0 0,-1 0 0 0 0,0 0-1 0 0,1 0 1 0 0,-1-1 0 0 0,1 0 0 0 0,0 0 0 0 0,11 1 0 0 0,-4-1-76 0 0,-1-1-1 0 0,1-1 1 0 0,-1 0-1 0 0,15-2 1 0 0,-23 2-82 0 0,0-1 0 0 0,-1-1 0 0 0,1 1 0 0 0,-1-1 1 0 0,1 0-1 0 0,-1 0 0 0 0,1 0 0 0 0,-1 0 0 0 0,0-1 0 0 0,0 0 0 0 0,-1 1 1 0 0,1-2-1 0 0,5-4 0 0 0,-5 3-734 0 0,0 0 0 0 0,0 1 0 0 0,0-2 0 0 0,-1 1 0 0 0,0 0 0 0 0,3-7 0 0 0,0-5-2408 0 0</inkml:trace>
</inkml:ink>
</file>

<file path=ppt/ink/ink7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39 3809 0 0,'-7'-2'2322'0'0,"0"0"1"0"0,1 0-1 0 0,-1-1 1 0 0,1 0-1 0 0,-8-4 1 0 0,-15-12 3158 0 0,33 38-3509 0 0,0-6-2198 0 0,0 0-1 0 0,1 0 1 0 0,0-1-1 0 0,1 0 0 0 0,1 0 1 0 0,-1-1-1 0 0,2 1 1 0 0,11 13-1 0 0,5 8-3868 0 0,-12-15 923 0 0</inkml:trace>
</inkml:ink>
</file>

<file path=ppt/ink/ink7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32 512 0 0,'-14'2'8734'0'0,"12"0"-8107"0"0,0-1 1 0 0,0 0-1 0 0,0 0 1 0 0,1 0-1 0 0,-1 1 0 0 0,0-1 1 0 0,1 1-1 0 0,-3 2 1 0 0,-16 28 2727 0 0,11-15-2272 0 0,-3 0-347 0 0,2-2-22 0 0,1 1 0 0 0,0 0-1 0 0,-7 18 1 0 0,14-28-604 0 0,0 0-1 0 0,0 0 1 0 0,1 0-1 0 0,0 0 1 0 0,0 0-1 0 0,0 0 1 0 0,1 0 0 0 0,0 0-1 0 0,0 1 1 0 0,1-1-1 0 0,0 0 1 0 0,0 0-1 0 0,2 8 1 0 0,1-3-44 0 0,1 1-1 0 0,0-1 1 0 0,1 0 0 0 0,0 0-1 0 0,1 0 1 0 0,0-1 0 0 0,0 0 0 0 0,1 0-1 0 0,0-1 1 0 0,15 13 0 0 0,-13-14-83 0 0,1 0 1 0 0,-1 0-1 0 0,1-1 0 0 0,0 0 1 0 0,1-1-1 0 0,0 0 1 0 0,0-1-1 0 0,0 0 1 0 0,25 6-1 0 0,-30-10 4 0 0,0 0 0 0 0,0-1 0 0 0,0 0 0 0 0,0 0 0 0 0,0 0 0 0 0,0-1 0 0 0,0 0-1 0 0,0 0 1 0 0,-1-1 0 0 0,1 0 0 0 0,0 0 0 0 0,-1-1 0 0 0,1 1 0 0 0,-1-1 0 0 0,0-1 0 0 0,0 1 0 0 0,0-1-1 0 0,9-8 1 0 0,-9 7-22 0 0,0-1 0 0 0,-1 1 0 0 0,0-1 0 0 0,0 0 0 0 0,-1 0 0 0 0,0-1 0 0 0,0 1 0 0 0,0-1 0 0 0,-1 0-1 0 0,0 0 1 0 0,0 0 0 0 0,0-1 0 0 0,-1 1 0 0 0,-1-1 0 0 0,1 1 0 0 0,0-16 0 0 0,-2 7-17 0 0,-1 1 0 0 0,-1-1 0 0 0,0 1 0 0 0,-1-1 0 0 0,0 1 0 0 0,-2 0 0 0 0,0 0 0 0 0,0 0 0 0 0,-2 1 0 0 0,-12-23 0 0 0,13 26 81 0 0,-1 1 1 0 0,0 0-1 0 0,0 1 1 0 0,-1-1-1 0 0,0 1 1 0 0,-1 1-1 0 0,0 0 1 0 0,0 0-1 0 0,-1 1 1 0 0,0 0-1 0 0,0 0 1 0 0,-1 1-1 0 0,0 1 1 0 0,-16-7-1 0 0,22 11 23 0 0,1 0-1 0 0,-1-1 0 0 0,0 2 0 0 0,0-1 0 0 0,0 0 0 0 0,0 1 1 0 0,0 0-1 0 0,0 0 0 0 0,0 1 0 0 0,0-1 0 0 0,0 1 0 0 0,0 0 0 0 0,0 1 1 0 0,0-1-1 0 0,-4 3 0 0 0,6-3-20 0 0,0 1-1 0 0,1-1 1 0 0,-1 1 0 0 0,1 0-1 0 0,-1 0 1 0 0,1 0 0 0 0,0 0-1 0 0,0 0 1 0 0,0 0 0 0 0,0 1-1 0 0,0-1 1 0 0,0 1 0 0 0,0 0 0 0 0,1-1-1 0 0,0 1 1 0 0,-1 0 0 0 0,1 0-1 0 0,0 0 1 0 0,0 0 0 0 0,1 0-1 0 0,-1 0 1 0 0,1 0 0 0 0,-1 0-1 0 0,1 0 1 0 0,0 3 0 0 0,0-2-13 0 0,1-1 0 0 0,0 0 0 0 0,-1 1 0 0 0,1-1 1 0 0,0 0-1 0 0,0 0 0 0 0,1 1 0 0 0,-1-1 0 0 0,1 0 0 0 0,-1-1 1 0 0,1 1-1 0 0,0 0 0 0 0,3 3 0 0 0,5 5 6 0 0,18 17 1 0 0,-17-18-37 0 0,1 0-13 0 0,0 0 0 0 0,1-1 1 0 0,0 0-1 0 0,20 10 1 0 0,59 21-495 0 0,-81-37 261 0 0,0 0-1 0 0,1 0 1 0 0,-1-1 0 0 0,1-1-1 0 0,-1 0 1 0 0,1 0-1 0 0,21-2 1 0 0,24-7-2993 0 0,-1-4-3980 0 0,-33 6 2278 0 0</inkml:trace>
</inkml:ink>
</file>

<file path=ppt/ink/ink7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23 4209 0 0,'-21'-1'7018'0'0,"-6"1"1331"0"0,12 5-6418 0 0,15-5-1884 0 0,-1 1 0 0 0,0 0 0 0 0,1 0 0 0 0,-1 0 0 0 0,0 0-1 0 0,1 0 1 0 0,-1 0 0 0 0,1 0 0 0 0,0 0 0 0 0,-1 0 0 0 0,1 0 0 0 0,0 0-1 0 0,0 0 1 0 0,-1 1 0 0 0,1-1 0 0 0,0 0 0 0 0,0 1 0 0 0,1 24 104 0 0,0-20-91 0 0,-1 1 13 0 0,0-1-1 0 0,1 1 1 0 0,0 0 0 0 0,0-1-1 0 0,1 1 1 0 0,0 0-1 0 0,0-1 1 0 0,0 0-1 0 0,1 0 1 0 0,0 1 0 0 0,0-1-1 0 0,0-1 1 0 0,8 10-1 0 0,2 2 364 0 0,-1 0 1 0 0,17 30-1 0 0,9 34-159 0 0,-22-45-121 0 0,1-1 0 0 0,33 49 0 0 0,-48-81-160 0 0,0 0 0 0 0,1 0 0 0 0,0-1 1 0 0,0 1-1 0 0,0 0 0 0 0,4 2 0 0 0,-6-4 3 0 0,-1-1 1 0 0,0 0-1 0 0,1 1 1 0 0,-1-1-1 0 0,1 0 0 0 0,-1 0 1 0 0,1 1-1 0 0,-1-1 1 0 0,1 0-1 0 0,-1 0 1 0 0,1 0-1 0 0,-1 0 0 0 0,1 0 1 0 0,0 0-1 0 0,-1 0 1 0 0,1 0-1 0 0,-1 0 1 0 0,1 0-1 0 0,-1 0 0 0 0,1 0 1 0 0,-1 0-1 0 0,1 0 1 0 0,-1 0-1 0 0,1-1 1 0 0,-1 1-1 0 0,1 0 0 0 0,-1 0 1 0 0,1-1-1 0 0,-1 1 1 0 0,1 0-1 0 0,-1 0 1 0 0,1-1-1 0 0,-1 1 0 0 0,0-1 1 0 0,1 1-1 0 0,-1 0 1 0 0,1-1-1 0 0,-1 1 1 0 0,0-1-1 0 0,0 1 0 0 0,1-1 1 0 0,-1 1-1 0 0,0-1 1 0 0,0 1-1 0 0,0-1 1 0 0,1 1-1 0 0,-1-1 0 0 0,0 1 1 0 0,0-1-1 0 0,0 1 1 0 0,0-1-1 0 0,0 0 1 0 0,0 1-1 0 0,0-1 0 0 0,2-16-35 0 0,-1-1-1 0 0,-1 1 0 0 0,0 0 1 0 0,-4-23-1 0 0,2 21 36 0 0,0 0 0 0 0,2 0 1 0 0,2-24-1 0 0,4 2 22 0 0,3 0 0 0 0,1 0 0 0 0,21-51 0 0 0,-29 85-16 0 0,1 1 0 0 0,0 0 0 0 0,0-1 1 0 0,1 1-1 0 0,0 1 0 0 0,0-1 0 0 0,0 0 1 0 0,1 1-1 0 0,6-6 0 0 0,-9 9 3 0 0,0 1 1 0 0,0-1-1 0 0,0 1 0 0 0,0 0 1 0 0,0 0-1 0 0,0 0 0 0 0,0 0 1 0 0,1 0-1 0 0,-1 0 1 0 0,0 0-1 0 0,1 1 0 0 0,-1-1 1 0 0,1 1-1 0 0,-1 0 0 0 0,0 0 1 0 0,1 0-1 0 0,-1 0 0 0 0,1 0 1 0 0,-1 0-1 0 0,1 1 0 0 0,-1-1 1 0 0,0 1-1 0 0,1 0 0 0 0,-1-1 1 0 0,0 1-1 0 0,0 0 0 0 0,0 1 1 0 0,1-1-1 0 0,2 2 0 0 0,2 2 45 0 0,-1 1 0 0 0,1-1 0 0 0,-1 1 0 0 0,0 0 0 0 0,0 1 0 0 0,8 12 0 0 0,25 48 207 0 0,-28-49-220 0 0,101 231 229 0 0,-90-193-319 0 0,-6-20-317 0 0,11 31-137 0 0,-24-58-1831 0 0,-1 1 1 0 0,3 17-1 0 0,-5-21-9 0 0,-1-3 39 0 0</inkml:trace>
</inkml:ink>
</file>

<file path=ppt/ink/ink7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54 413 512 0 0,'-2'-10'590'0'0,"1"-1"0"0"0,0 1 0 0 0,0 0 1 0 0,1-1-1 0 0,1-10 0 0 0,-1 18-492 0 0,0 0 0 0 0,-1 0 1 0 0,1 0-1 0 0,0 0 0 0 0,-1 0 0 0 0,1 0 0 0 0,-1 1 1 0 0,0-1-1 0 0,0 0 0 0 0,0 0 0 0 0,-1 1 0 0 0,-1-4 1 0 0,-7-20 1695 0 0,10 24-1604 0 0,-5-19 3340 0 0,2 16-1244 0 0,0 13-489 0 0,-4 32-710 0 0,3-20-743 0 0,-2 26 0 0 0,6-28 61 0 0,0-1-1 0 0,1 0 1 0 0,1 1-1 0 0,1-1 1 0 0,5 19-1 0 0,-5-23 293 0 0,-2-1-1 0 0,2 24 0 0 0,-3-23-515 0 0,1-1 0 0 0,4 24 0 0 0,39 115 272 0 0,9 25-282 0 0,-7-22-50 0 0,-14-52-132 0 0,32 171-1 0 0,-54-195 35 0 0,-2 100-1 0 0,-6-102-23 0 0,0-2 83 0 0,0-2-23 0 0,13 89 1 0 0,-14-155-51 0 0,34 183 159 0 0,-25-151-106 0 0,1-1 0 0 0,31 70 1 0 0,-15-53-31 0 0,-9-21 3 0 0,20 56 0 0 0,-21-59 187 0 0,-18-30-216 0 0,1-1 1 0 0,0 1 0 0 0,0-1 0 0 0,0 0 0 0 0,-1 1-1 0 0,1-1 1 0 0,0 0 0 0 0,0 1 0 0 0,0-1 0 0 0,0 1-1 0 0,0-1 1 0 0,0 0 0 0 0,0 1 0 0 0,1-1-1 0 0,-1 0 1 0 0,0 1 0 0 0,0-1 0 0 0,0 1 0 0 0,1-1-1 0 0,-1 0 1 0 0,0 1 0 0 0,1-1 0 0 0,-1 1 0 0 0,0-1-1 0 0,1 1 1 0 0,-1-1 0 0 0,1 1 0 0 0,-1-1-1 0 0,1 1 1 0 0,-1 0 0 0 0,1-1 0 0 0,-1 1 0 0 0,1 0-1 0 0,-1-1 1 0 0,1 1 0 0 0,-1 0 0 0 0,1-1-1 0 0,0 1 1 0 0,0 0 0 0 0,2-1 31 0 0,0 0 0 0 0,0 0 1 0 0,1 0-1 0 0,-1 0 0 0 0,0 1 0 0 0,7-1 0 0 0,133-7-36 0 0,36 2 3 0 0,330-13-84 0 0,-219 0 33 0 0,209-7 34 0 0,56 12 22 0 0,-390 12-7 0 0,197 11-46 0 0,-89 0 33 0 0,81 4 65 0 0,-54-2-34 0 0,159-4-11 0 0,564 21 5 0 0,463 14-54 0 0,-1391-42 38 0 0,1348 17 56 0 0,-1339-13-52 0 0,1131 29-32 0 0,-409-41 100 0 0,-3-1 223 0 0,-280 18-299 0 0,286 1-32 0 0,-330-26 82 0 0,-341 10-32 0 0,581-15 263 0 0,0 33-152 0 0,97 21-300 0 0,229-42 393 0 0,-520-1-180 0 0,143 14-117 0 0,-403 0-53 0 0,1067 0 200 0 0,-1222-4-62 0 0,528 5-136 0 0,-220 6 95 0 0,-164-3 31 0 0,43 1 4 0 0,49-7-50 0 0,-33-8 120 0 0,-41 0-35 0 0,-123 0 1 0 0,71-4-64 0 0,-183 6-23 0 0,209-22 79 0 0,-246 22-37 0 0,121-17 140 0 0,-133 20-123 0 0,-1 0 1 0 0,0-1-1 0 0,0 0 0 0 0,0 0 1 0 0,0 0-1 0 0,0-1 1 0 0,0 0-1 0 0,0 0 0 0 0,-1-1 1 0 0,7-4-1 0 0,-11 6-1 0 0,0 0 1 0 0,0 0-1 0 0,-1 0 0 0 0,1 0 0 0 0,0 0 0 0 0,-1 0 0 0 0,0-1 0 0 0,1 1 0 0 0,-1-1 1 0 0,0 1-1 0 0,0 0 0 0 0,1-6 0 0 0,3-34 1 0 0,-2 13 18 0 0,4-2-11 0 0,12-31-1 0 0,-10 33 65 0 0,8-39 0 0 0,-12 40-39 0 0,22-159 239 0 0,-24 110-240 0 0,-11-138-1 0 0,-30-74-126 0 0,24 191 107 0 0,-1 5 210 0 0,-45-156-1 0 0,39 182-12 0 0,-102-284 986 0 0,92 271-1220 0 0,-30-115 0 0 0,54 165 22 0 0,1 0 1 0 0,2 0-1 0 0,-2-57 1 0 0,13-92-70 0 0,-5 156 36 0 0,-2 17-31 0 0,0 2-30 0 0,0-1 1 0 0,1 1 0 0 0,-1 0 0 0 0,1 0 0 0 0,-1 0 0 0 0,1 0 0 0 0,0 0 0 0 0,1 1 0 0 0,1-5 0 0 0,-9 28-3282 0 0,-11 35-4802 0 0,12-35 5088 0 0</inkml:trace>
</inkml:ink>
</file>

<file path=ppt/ink/ink7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50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19 512 0 0,'-6'-3'512'0'0,"-1"-2"424"0"0,0 0 1025 0 0,2 2-921 0 0,2 2 40 0 0,1 1-1152 0 0,1 0-240 0 0,-1-2 136 0 0,0 2-992 0 0</inkml:trace>
</inkml:ink>
</file>

<file path=ppt/ink/ink7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0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0 512 0 0,'-3'0'993'0'0,"-1"0"-1"0"0,1 1 1 0 0,-1-1 0 0 0,0 1-1 0 0,-3 1 1 0 0,6-2-811 0 0,1 0 0 0 0,0 0 0 0 0,-1 0 0 0 0,1 0 0 0 0,0 0 0 0 0,-1 1 0 0 0,1-1 0 0 0,0 0 0 0 0,-1 0 0 0 0,1 1 0 0 0,0-1 0 0 0,-1 0 0 0 0,1 0 0 0 0,0 1 0 0 0,0-1 0 0 0,0 0 0 0 0,-1 0 0 0 0,1 1 0 0 0,0-1 0 0 0,0 0 0 0 0,0 1 0 0 0,-1-1 0 0 0,1 1 0 0 0,0 0-95 0 0,0-1-1 0 0,1 1 1 0 0,-1-1 0 0 0,0 1 0 0 0,0 0-1 0 0,1-1 1 0 0,-1 1 0 0 0,0-1-1 0 0,0 1 1 0 0,1-1 0 0 0,-1 1 0 0 0,1-1-1 0 0,-1 1 1 0 0,0-1 0 0 0,1 1 0 0 0,-1-1-1 0 0,1 1 1 0 0,-1-1 0 0 0,2 1 0 0 0,2 1 411 0 0,-1 1 1 0 0,1 1 0 0 0,-1-1 0 0 0,1 0-1 0 0,-1 1 1 0 0,0 0 0 0 0,3 4 0 0 0,-5-5-297 0 0,0-1 0 0 0,0 1 0 0 0,0-1 0 0 0,-1 1 0 0 0,1 0 0 0 0,-1-1 0 0 0,1 1 0 0 0,-1 0 1 0 0,0-1-1 0 0,0 1 0 0 0,0 0 0 0 0,0-1 0 0 0,-1 1 0 0 0,0 4 0 0 0,-1 5 149 0 0,0 1 0 0 0,1-1 0 0 0,1 1 0 0 0,1 21 0 0 0,12 48 1243 0 0,-7-51-1297 0 0,-4-19-206 0 0,-1 0-1 0 0,0 0 1 0 0,-1 1-1 0 0,0-1 1 0 0,-3 19-1 0 0,-17 58 241 0 0,11-56-172 0 0,7-24-109 0 0,1 0 0 0 0,0 0 0 0 0,0 1 0 0 0,1-1 1 0 0,0 0-1 0 0,0 0 0 0 0,3 13 0 0 0,3 5 116 0 0,9 30-1 0 0,6 26 118 0 0,-19-74-245 0 0,-1 1 0 0 0,0-1 1 0 0,-1 1-1 0 0,0 0 0 0 0,-1-1 0 0 0,-3 19 0 0 0,-13 36 37 0 0,-6 33 142 0 0,22-85-190 0 0,-1-1 0 0 0,2 1 0 0 0,-1 0 0 0 0,2 0 1 0 0,-1-1-1 0 0,4 17 0 0 0,12 44 182 0 0,-4-24-78 0 0,-2 2 0 0 0,-2-1 0 0 0,1 63 0 0 0,-14-12-63 0 0,2-56-34 0 0,3 59-1 0 0,6-26 127 0 0,-4 1-1 0 0,-16 151 1 0 0,-14-92-96 0 0,2-3 4 0 0,22-108-45 0 0,2 0 1 0 0,1 0-1 0 0,2 34 0 0 0,15 88-4 0 0,6 107-8 0 0,-20-197 15 0 0,7 105-31 0 0,13 33 8 0 0,44 293-9 0 0,-58-418 0 0 0,-2 0 0 0 0,-5 101 0 0 0,-1-14 14 0 0,13 8 8 0 0,-5-106-20 0 0,20 177-12 0 0,-26-181 16 0 0,-7 92 1 0 0,-19 55 0 0 0,19-167-1 0 0,-1 11-5 0 0,2 0 1 0 0,2 1-1 0 0,2 0 0 0 0,9 67 0 0 0,18 105 35 0 0,-23-156-57 0 0,-5 94 0 0 0,-1 98 67 0 0,18 1-27 0 0,-7-123-20 0 0,-8 188 30 0 0,-2-299-16 0 0,-1 323 61 0 0,14-205-92 0 0,2 28 82 0 0,-8 175-21 0 0,17-129-19 0 0,-7-87-35 0 0,20 89 38 0 0,-11-75 6 0 0,2 87-48 0 0,-19-119-10 0 0,22 219 127 0 0,-25-270-99 0 0,-2 1 0 0 0,-3-1-1 0 0,-11 85 1 0 0,-10 103 93 0 0,16-173-40 0 0,2-37-117 0 0,-5 118 109 0 0,8-128-32 0 0,-8 271 48 0 0,4-200 20 0 0,4 1 1 0 0,14 109 0 0 0,0 9 59 0 0,-7-95-6 0 0,3 76-70 0 0,-5-131 31 0 0,-2-38-80 0 0,-2-22-11 0 0,1-1-1 0 0,0 1 0 0 0,0 0 1 0 0,0-1-1 0 0,6 10 0 0 0,3 10 1 0 0,-8-16-2 0 0,1 0 1 0 0,-2 1-1 0 0,1-1 1 0 0,-2 0-1 0 0,1 1 1 0 0,-1-1 0 0 0,-1 1-1 0 0,0 0 1 0 0,-2 15-1 0 0,-22 181-8 0 0,22-182 13 0 0,-1 1 0 0 0,-8 31 0 0 0,6-34 0 0 0,1 1 0 0 0,-2 35 0 0 0,0 5-50 0 0,5-55 59 0 0,-2 9 1 0 0,1 0 0 0 0,0 0 0 0 0,3 35 0 0 0,4-18-16 0 0,-3-25-2 0 0,0-1 1 0 0,-1 1-1 0 0,0 0 1 0 0,0 0 0 0 0,-1 0-1 0 0,0-1 1 0 0,-1 1 0 0 0,-3 16-1 0 0,-9 15 11 0 0,8-26-4 0 0,0 0 0 0 0,1 0 0 0 0,1 1 0 0 0,0-1 0 0 0,0 20 0 0 0,3-34-3 0 0,0 1 0 0 0,1 0 0 0 0,-1 0-1 0 0,0-1 1 0 0,1 1 0 0 0,-1 0 0 0 0,1 0-1 0 0,0-1 1 0 0,-1 1 0 0 0,3 2 0 0 0,-3-3-1 0 0,0-1 0 0 0,1 0 1 0 0,-1 1-1 0 0,0-1 0 0 0,0 0 0 0 0,1 1 1 0 0,-1-1-1 0 0,0 0 0 0 0,1 0 0 0 0,-1 1 1 0 0,0-1-1 0 0,1 0 0 0 0,-1 0 0 0 0,0 0 1 0 0,1 1-1 0 0,-1-1 0 0 0,0 0 0 0 0,1 0 1 0 0,-1 0-1 0 0,1 0 0 0 0,-1 0 0 0 0,0 0 1 0 0,1 0-1 0 0,-1 0 0 0 0,1 0 0 0 0,-1 0 1 0 0,0 0-1 0 0,1 0 0 0 0,-1 0 0 0 0,1 0 1 0 0,-1 0-1 0 0,0 0 0 0 0,1-1 0 0 0,-1 1 1 0 0,0 0-1 0 0,1 0 0 0 0,-1 0 0 0 0,1 0 0 0 0,-1-1 1 0 0,0 1-1 0 0,0 0 0 0 0,1-1 0 0 0,-1 1 1 0 0,0 0-1 0 0,1 0 0 0 0,-1-1 0 0 0,0 1 1 0 0,0 0-1 0 0,0-1 0 0 0,1 0 0 0 0,1-2 17 0 0,11-16 18 0 0,-13 18-37 0 0,0 1 0 0 0,1-1-1 0 0,-1 0 1 0 0,0 1 0 0 0,0-1 0 0 0,0 0-1 0 0,0 0 1 0 0,1 1 0 0 0,-1-1-1 0 0,0 0 1 0 0,0 1 0 0 0,0-1 0 0 0,0 0-1 0 0,0 0 1 0 0,-1 1 0 0 0,1-1 0 0 0,0 0-1 0 0,0 1 1 0 0,0-1 0 0 0,-1 0-1 0 0,1 1 1 0 0,0-1 0 0 0,-1 0 0 0 0,1 1-1 0 0,-1-1 1 0 0,1 1 0 0 0,-1-2 0 0 0,0 2 1 0 0,0-1 1 0 0,0 1 0 0 0,0 0 0 0 0,0-1 0 0 0,0 1 0 0 0,0 0 0 0 0,0 0 0 0 0,0-1 0 0 0,0 1 0 0 0,0 0 0 0 0,0 0 0 0 0,0 0 0 0 0,0 0 0 0 0,0 0 0 0 0,0 1 0 0 0,0-1 0 0 0,0 0 0 0 0,-1 1 0 0 0,-7 0 30 0 0,8-1-15 0 0,17-17-38 0 0,-9 7 20 0 0,1 1 1 0 0,-1 0-1 0 0,2 1 1 0 0,-1 0-1 0 0,1 0 1 0 0,15-9-1 0 0,-21 14 1 0 0,1 1 0 0 0,0-1-1 0 0,0 1 1 0 0,1 0 0 0 0,-1 1-1 0 0,0-1 1 0 0,1 1 0 0 0,-1 0-1 0 0,1 0 1 0 0,-1 0-1 0 0,1 1 1 0 0,-1-1 0 0 0,1 1-1 0 0,-1 0 1 0 0,1 0 0 0 0,-1 1-1 0 0,6 0 1 0 0,13 0 12 0 0,0-1 0 0 0,1-1 0 0 0,-1-1 0 0 0,0-1 1 0 0,32-8-1 0 0,4-1 5 0 0,87-4-49 0 0,-103 12 40 0 0,-4-1-8 0 0,62-18 1 0 0,-64 14 18 0 0,70-10 0 0 0,203-12-46 0 0,-253 27 42 0 0,-23 2-21 0 0,1-1 0 0 0,45-10 1 0 0,-35 4 4 0 0,1 2 1 0 0,75-1-1 0 0,-34 4 22 0 0,102-1-61 0 0,-45 3 30 0 0,-67-6 32 0 0,-51 5-36 0 0,1 0 0 0 0,31 2 0 0 0,83 12 35 0 0,-102-10-20 0 0,43-3 0 0 0,12 1 13 0 0,-42 3-20 0 0,26 2-4 0 0,-47-2 17 0 0,54-2 0 0 0,-24-2-17 0 0,91 7 0 0 0,-12 1-80 0 0,-19-2 94 0 0,-62-1 6 0 0,113-8 0 0 0,-137 2 0 0 0,57 3 0 0 0,10 0-29 0 0,212-17 16 0 0,-168 6-16 0 0,50-2-20 0 0,-43-1 68 0 0,4 0-36 0 0,-7 4 31 0 0,30 0-59 0 0,77-7 35 0 0,-139 7-1 0 0,40-7 5 0 0,64-4 6 0 0,-107 13-43 0 0,8-1-7 0 0,108-1-23 0 0,-2 7 97 0 0,-57 2-44 0 0,-67 1 38 0 0,69-4-26 0 0,57 0-33 0 0,-21 2 25 0 0,-44-7 10 0 0,40-3 40 0 0,-103 7-54 0 0,27-4-3 0 0,-5-5 34 0 0,130-18 21 0 0,-27 6-46 0 0,-95 14-9 0 0,75-2-3 0 0,-115 10 73 0 0,-88 4-58 0 0,460-34 10 0 0,-267 19-69 0 0,-74 8 47 0 0,54-2 18 0 0,-4 1 50 0 0,120 4-59 0 0,-177 5-30 0 0,276-12 54 0 0,-221 1-19 0 0,83-4-2 0 0,-129 5 0 0 0,19-1-4 0 0,14 5-2 0 0,64 1-19 0 0,32 8 20 0 0,-75-3-8 0 0,-69-3 19 0 0,49 2-7 0 0,1 9 16 0 0,35 3 0 0 0,34-5-49 0 0,-78-5 76 0 0,195 4-71 0 0,-164-4 57 0 0,-42-1 32 0 0,245 4-95 0 0,-166-5 47 0 0,-88-2-12 0 0,241 9 5 0 0,34-17 36 0 0,-345 5-24 0 0,54-2-27 0 0,62 5-39 0 0,115 2 53 0 0,-147 0 3 0 0,56 2-5 0 0,91 9 5 0 0,-72-11-37 0 0,-97-2 54 0 0,129-8-15 0 0,-136 3 35 0 0,-47 3-57 0 0,198-1 1 0 0,-168 9-2 0 0,124 9-45 0 0,-19-2 103 0 0,-67-5-38 0 0,166-10-6 0 0,-231 0 24 0 0,87-8-60 0 0,39-1 67 0 0,-50 5-32 0 0,27-1 13 0 0,33 1-32 0 0,-40 0 14 0 0,-13-2 32 0 0,1 0-2 0 0,-39 5-29 0 0,-35 1-31 0 0,91 7 0 0 0,-62 3-38 0 0,-46-3-34 0 0,66 11 0 0 0,70 9 80 0 0,-26-5 73 0 0,39-2-23 0 0,-61-7-12 0 0,181 17 1 0 0,-138-14-16 0 0,-43-3 12 0 0,26-6 10 0 0,-8 0-28 0 0,31 8 6 0 0,166 0 50 0 0,-338-10-44 0 0,-1 0 0 0 0,35 8 0 0 0,-16-3-22 0 0,410 29 66 0 0,-310-26-42 0 0,139 22-7 0 0,-102 0-57 0 0,-65-17 90 0 0,-18-3-39 0 0,153 27-4 0 0,-202-30 0 0 0,13 2 33 0 0,92 2 1 0 0,-151-12-9 0 0,182 4-16 0 0,-91-1 18 0 0,100-10 1 0 0,-127 3-8 0 0,42-11 19 0 0,-81 9-14 0 0,1 1-1 0 0,33 0 1 0 0,-43 5 5 0 0,99 3-3 0 0,-45 1-8 0 0,124-12 0 0 0,-188 7-16 0 0,1 1-1 0 0,0 0 1 0 0,-1 1 0 0 0,0 0 0 0 0,1 1-1 0 0,23 7 1 0 0,-27-6 2 0 0,-6-1-7 0 0,-1 0-1 0 0,1-1 1 0 0,0 0-1 0 0,0 0 0 0 0,7 0 1 0 0,-12-1-302 0 0,-1 1 1 0 0,1-1 0 0 0,-1 0 0 0 0,1 1-1 0 0,-1-1 1 0 0,1 0 0 0 0,0 1 0 0 0,-1-1-1 0 0,1 0 1 0 0,-1 1 0 0 0,1-1 0 0 0,0 1-1 0 0,-1-1 1 0 0,1 1 0 0 0,0-1 0 0 0,-1 1-1 0 0,1-1 1 0 0,0 1 0 0 0,0-1 0 0 0,0 1-1 0 0,-1 0 1 0 0,-2 8-5189 0 0,2-4 3650 0 0</inkml:trace>
</inkml:ink>
</file>

<file path=ppt/ink/ink7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18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0 512 0 0,'-1'2'512'0'0,"-1"0"-200"0"0,2-1-800 0 0</inkml:trace>
</inkml:ink>
</file>

<file path=ppt/ink/ink7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31.3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4976 512 0 0,'-1'1'81'0'0,"1"-1"-94"0"0,0 0 0 0 0,-1 0 0 0 0,1 0 0 0 0,0 0 0 0 0,0 0 0 0 0,-1 0 0 0 0,1 0 0 0 0,0 0 0 0 0,0 1 0 0 0,0-1 0 0 0,-1 0 0 0 0,1 0 0 0 0,0 0 0 0 0,0 0 0 0 0,0 0 0 0 0,0 1 0 0 0,-1-1 0 0 0,1 0 0 0 0,0 0 0 0 0,0 0 0 0 0,0 1 0 0 0,0-1 0 0 0,0 0 0 0 0,0 0 0 0 0,-1 1 0 0 0,1-1 0 0 0,0 0 0 0 0,0 0 0 0 0,0 1 0 0 0,0-1 0 0 0,0 0 0 0 0,0 0 0 0 0,0 1 0 0 0,0-1 0 0 0,0 0 0 0 0,0 0 0 0 0,0 1 0 0 0,0-1 0 0 0,0 0 0 0 0,1 0 0 0 0,-1 0 0 0 0,0 1 0 0 0,0-1 0 0 0,0 0 0 0 0,2 3 13 0 0,2 1 0 0 0,-12 3 0 0 0,-3 4 3275 0 0,11-11-3222 0 0,-1 0 0 0 0,1 0 0 0 0,0 0 0 0 0,0 0 0 0 0,0 0-1 0 0,0 1 1 0 0,-1-1 0 0 0,1 0 0 0 0,0 0 0 0 0,0 0 0 0 0,0 0 0 0 0,0 1-1 0 0,0-1 1 0 0,0 0 0 0 0,0 0 0 0 0,0 0 0 0 0,-1 0 0 0 0,1 1 0 0 0,0-1-1 0 0,0 0 1 0 0,0 0 0 0 0,0 1 0 0 0,0-1 0 0 0,0 0 0 0 0,0 0 0 0 0,0 0-1 0 0,0 1 1 0 0,0-1 0 0 0,0 0 0 0 0,0 0 0 0 0,1 0 0 0 0,-1 1-1 0 0,0-1 1 0 0,0 0 0 0 0,0 0 0 0 0,0 0 0 0 0,0 1 0 0 0,0-1 0 0 0,0 0-1 0 0,0 0 1 0 0,1 0 0 0 0,-1 0 0 0 0,0 1 0 0 0,0-1 0 0 0,0 0 0 0 0,0 0-1 0 0,1 0 1 0 0,-1 0 0 0 0,0 0 0 0 0,0 0 0 0 0,0 0 0 0 0,1 0 0 0 0,-1 1-1 0 0,0-1 1 0 0,0 0 0 0 0,0 0 0 0 0,1 0 0 0 0,-1 0 0 0 0,0 0 0 0 0,0 0-1 0 0,0 0 1 0 0,2 0 1245 0 0,-13 16 2559 0 0,10-15-3799 0 0,1 0 1 0 0,-1-1 0 0 0,1 1 0 0 0,-1 0 0 0 0,0 0-1 0 0,1 0 1 0 0,-1-1 0 0 0,0 1 0 0 0,1 0 0 0 0,-1-1 0 0 0,0 1-1 0 0,0-1 1 0 0,0 1 0 0 0,0-1 0 0 0,0 1 0 0 0,0-1-1 0 0,0 0 1 0 0,-1 1 0 0 0,1 0 139 0 0,-1 0 0 0 0,1 1-1 0 0,-1-1 1 0 0,1 1 0 0 0,-1-1 0 0 0,1 1-1 0 0,0-1 1 0 0,0 1 0 0 0,0 0 0 0 0,0 0-1 0 0,0-1 1 0 0,0 1 0 0 0,1 0 0 0 0,-1 0-1 0 0,1 0 1 0 0,-1 0 0 0 0,0 4 0 0 0,1-6-62 0 0,0 0-118 0 0,0 0 1 0 0,1 1-1 0 0,-1-1 1 0 0,0 0 0 0 0,0 0-1 0 0,0 0 1 0 0,0 1-1 0 0,0-1 1 0 0,0 0 0 0 0,0 0-1 0 0,0 0 1 0 0,0 1 0 0 0,0-1-1 0 0,0 0 1 0 0,0 0-1 0 0,0 0 1 0 0,0 1 0 0 0,0-1-1 0 0,0 0 1 0 0,0 0-1 0 0,0 0 1 0 0,0 0 0 0 0,0 1-1 0 0,-1-1 1 0 0,1 0 0 0 0,0 0-1 0 0,0 0 1 0 0,0 1-1 0 0,0-1 1 0 0,0 0 0 0 0,0 0-1 0 0,-1 0 1 0 0,1 0 0 0 0,0 0-1 0 0,0 1 1 0 0,-6 7 270 0 0,5-7-188 0 0,-9 10 443 0 0,9-10-428 0 0,-1 1-1 0 0,1-1 0 0 0,0 0 1 0 0,0 0-1 0 0,-1 1 1 0 0,1-1-1 0 0,0 0 1 0 0,0 1-1 0 0,0 0 0 0 0,1-1 1 0 0,-1 1-1 0 0,0-1 1 0 0,0 1-1 0 0,1 0 1 0 0,-1 2-1 0 0,1-4 22 0 0,0 1-103 0 0,0-1 0 0 0,0 0-1 0 0,1 1 1 0 0,-1-1 0 0 0,0 1-1 0 0,0-1 1 0 0,0 0 0 0 0,1 0-1 0 0,-1 1 1 0 0,0-1 0 0 0,1 0 0 0 0,-1 1-1 0 0,0-1 1 0 0,1 0 0 0 0,-1 0-1 0 0,0 1 1 0 0,1-1 0 0 0,-1 0-1 0 0,1 0 1 0 0,-1 0 0 0 0,0 0-1 0 0,1 1 1 0 0,12-3 486 0 0,-13 2-490 0 0,0 0 0 0 0,1-1 0 0 0,-1 1 0 0 0,0 0 0 0 0,1 0 0 0 0,-1-1 0 0 0,0 1 0 0 0,1 0 0 0 0,-1 0 0 0 0,0-1 0 0 0,0 1 0 0 0,1 0-1 0 0,-1-1 1 0 0,0 1 0 0 0,0 0 0 0 0,0-1 0 0 0,0 1 0 0 0,0 0 0 0 0,1-1 0 0 0,-1 1 0 0 0,0-1 0 0 0,0 1 0 0 0,0 0 0 0 0,0-1 0 0 0,0 1 0 0 0,0-1-1 0 0,0 1 39 0 0,6-19 457 0 0,-4 16-452 0 0,0 0 0 0 0,0 0 1 0 0,0 0-1 0 0,-1 0 0 0 0,0 0 1 0 0,1 0-1 0 0,-1 0 0 0 0,0-5 1 0 0,3-2 2 0 0,0 0 0 0 0,0 0 0 0 0,7-10 0 0 0,-3 3 84 0 0,39-67 520 0 0,-43 77-610 0 0,1 0-1 0 0,-1 1 1 0 0,7-8 0 0 0,-6 8-13 0 0,1-1 1 0 0,-2 0 0 0 0,6-8-1 0 0,9-15 130 0 0,-15 23-165 0 0,0 1-1 0 0,0-1 0 0 0,0 0 1 0 0,-1 0-1 0 0,4-10 0 0 0,18-48 82 0 0,-1 3-11 0 0,-19 49-67 0 0,0 1 1 0 0,1-1 0 0 0,11-16-1 0 0,3-7 21 0 0,-10 18-51 0 0,13-18 1 0 0,6-10 92 0 0,31-49-7 0 0,-44 71-14 0 0,35-52-6 0 0,62-123 0 0 0,-18 2-11 0 0,-75 152-40 0 0,-14 28-6 0 0,2 0-1 0 0,14-23 1 0 0,-10 21 21 0 0,9-22 1 0 0,9-15-22 0 0,49-94 277 0 0,-72 135-218 0 0,7-30 0 0 0,0 1 14 0 0,6-11-26 0 0,-9 23 31 0 0,1 0 0 0 0,27-48 0 0 0,37-59 272 0 0,-62 112-194 0 0,33-47 1 0 0,32-38-64 0 0,-65 92-60 0 0,0-1 1 0 0,-2 1-1 0 0,-1-2 0 0 0,0 0 0 0 0,14-43 0 0 0,53-146 39 0 0,-45 136-30 0 0,48-77 0 0 0,-22 66-32 0 0,-43 64-20 0 0,-8 10 13 0 0,-1-1-1 0 0,-1 0 1 0 0,0-1 0 0 0,-1 1 0 0 0,5-20-1 0 0,3-4 17 0 0,15-42-15 0 0,65-157 100 0 0,-87 226-85 0 0,-2 0 1 0 0,0 0-1 0 0,0 0 0 0 0,0 0 1 0 0,-1-1-1 0 0,1-10 1 0 0,-3 13-23 0 0,1-1 0 0 0,0 1 0 0 0,1-1-1 0 0,-1 1 1 0 0,9-15 0 0 0,24-38 6 0 0,-22 42-7 0 0,16-28 29 0 0,43-75 134 0 0,-26 23-162 0 0,44-84-25 0 0,-81 161 55 0 0,10-40 0 0 0,-15 45-27 0 0,1 0 1 0 0,1 1 0 0 0,0 0-1 0 0,1 0 1 0 0,12-21-1 0 0,-12 27 7 0 0,0 0-1 0 0,-1-1 0 0 0,0 0 0 0 0,-1 0 0 0 0,-1-1 0 0 0,0 1 0 0 0,0-1 0 0 0,4-23 0 0 0,-4 6 2 0 0,2 1 0 0 0,2 1 0 0 0,0-1 0 0 0,2 1 0 0 0,1 1 0 0 0,17-31 0 0 0,-11 23 9 0 0,-3 8 35 0 0,17-47-1 0 0,-23 55-49 0 0,0 1-1 0 0,1 0 0 0 0,1 1 0 0 0,1-1 1 0 0,18-20-1 0 0,-1-1 85 0 0,-6 4 20 0 0,8-12-23 0 0,-18 29-44 0 0,-10 13-29 0 0,0 1-1 0 0,0-1 0 0 0,0 1 0 0 0,1 0 1 0 0,0 0-1 0 0,-1 0 0 0 0,7-5 0 0 0,-6 5 18 0 0,-5 2 17 0 0,-8 5-80 0 0,9-1 17 0 0,-1-1 0 0 0,0 0 0 0 0,1 0 0 0 0,0 1 0 0 0,0-1 0 0 0,0 1 0 0 0,-2 4 0 0 0,2-4-408 0 0,1-1 1 0 0,-1 1-1 0 0,0-1 0 0 0,0 0 0 0 0,-1 1 0 0 0,1-1 1 0 0,-3 4-1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155 190 512 0 0,'-2'-7'1528'0'0,"1"0"1"0"0,0 0-1 0 0,-1-14 0 0 0,1 14-254 0 0,1-1-1 0 0,-1 1 0 0 0,-4-13 1 0 0,5 19-1182 0 0,0 0 1 0 0,-1 0 0 0 0,0 0-1 0 0,1 0 1 0 0,-1 0 0 0 0,0 0-1 0 0,0 0 1 0 0,1 0 0 0 0,-1 0 0 0 0,0 0-1 0 0,0 1 1 0 0,0-1 0 0 0,0 0-1 0 0,0 1 1 0 0,0-1 0 0 0,0 1 0 0 0,0-1-1 0 0,0 1 1 0 0,0-1 0 0 0,0 1-1 0 0,-1 0 1 0 0,1-1 0 0 0,0 1-1 0 0,0 0 1 0 0,0 0 0 0 0,0 0 0 0 0,-1 0-1 0 0,1 0 1 0 0,-2 1 0 0 0,1-1-56 0 0,0 0 0 0 0,0-1 0 0 0,0 1 1 0 0,0 0-1 0 0,0-1 0 0 0,0 1 1 0 0,-3-2-1 0 0,1 1 72 0 0,3 1-80 0 0,0 0 0 0 0,1 0-1 0 0,-1 0 1 0 0,0-1 0 0 0,1 1-1 0 0,-1 0 1 0 0,0-1-1 0 0,1 1 1 0 0,-1 0 0 0 0,0-1-1 0 0,1 1 1 0 0,-1 0-1 0 0,1-1 1 0 0,-1 0 0 0 0,-1 0 21 0 0,1-1 1 0 0,-1 1 0 0 0,1 0-1 0 0,-1-1 1 0 0,1 1-1 0 0,-1 0 1 0 0,0 0 0 0 0,1 0-1 0 0,-1 1 1 0 0,0-1 0 0 0,0 0-1 0 0,-3 0 1 0 0,4 1-28 0 0,-1 0 1 0 0,1 0-1 0 0,0 0 1 0 0,-1 0-1 0 0,1 0 0 0 0,0 0 1 0 0,0 1-1 0 0,-1-1 1 0 0,1 0-1 0 0,0 1 1 0 0,0-1-1 0 0,0 1 0 0 0,-1 0 1 0 0,1-1-1 0 0,0 1 1 0 0,0 0-1 0 0,0-1 1 0 0,0 1-1 0 0,-1 2 1 0 0,-2 1 38 0 0,1 0 1 0 0,1 0 0 0 0,-1 0 0 0 0,1 1 0 0 0,-1-1 0 0 0,1 1 0 0 0,0-1 0 0 0,1 1 0 0 0,-1 0-1 0 0,1-1 1 0 0,0 1 0 0 0,0 0 0 0 0,0 10 0 0 0,1-8-1 0 0,0-1 0 0 0,0 1 0 0 0,0-1 0 0 0,1 1 0 0 0,0-1 0 0 0,1 1 0 0 0,-1-1 0 0 0,1 1 0 0 0,0-1 0 0 0,4 7 1 0 0,-5-10-39 0 0,1 0 1 0 0,0 0-1 0 0,1 0 1 0 0,-1 0 0 0 0,0-1-1 0 0,1 1 1 0 0,-1-1-1 0 0,1 1 1 0 0,0-1-1 0 0,0 0 1 0 0,0 0 0 0 0,0 0-1 0 0,6 2 1 0 0,-4-2-9 0 0,1 0 0 0 0,0-1 0 0 0,-1 1 0 0 0,1-1 0 0 0,0-1 0 0 0,0 1 0 0 0,10-1 0 0 0,-3-1-9 0 0,-1 0-1 0 0,0-1 1 0 0,0-1-1 0 0,0 0 1 0 0,0 0 0 0 0,0-2-1 0 0,14-6 1 0 0,-15 6-7 0 0,-1-1 0 0 0,0 0 1 0 0,-1 0-1 0 0,0-1 0 0 0,0 0 1 0 0,0-1-1 0 0,12-13 0 0 0,-18 18 1 0 0,-1 0-1 0 0,1-1 1 0 0,-1 1 0 0 0,0-1-1 0 0,0 1 1 0 0,0-1 0 0 0,-1 0-1 0 0,1 0 1 0 0,-1 1 0 0 0,0-1-1 0 0,0 0 1 0 0,0 0 0 0 0,-1 0-1 0 0,1 0 1 0 0,-1-1 0 0 0,0 1-1 0 0,0 0 1 0 0,-1 0 0 0 0,1 0-1 0 0,-1 0 1 0 0,0 0 0 0 0,0 0-1 0 0,0 0 1 0 0,-3-6 0 0 0,1 5-14 0 0,1 0 0 0 0,-1 0 0 0 0,-1 0 0 0 0,1 1 0 0 0,-1-1 0 0 0,1 1 1 0 0,-1 0-1 0 0,0 0 0 0 0,-1 1 0 0 0,1-1 0 0 0,-1 1 0 0 0,1 0 0 0 0,-1 0 1 0 0,0 0-1 0 0,0 1 0 0 0,-1-1 0 0 0,1 1 0 0 0,-8-1 0 0 0,7 1 10 0 0,0 1 0 0 0,0 0-1 0 0,-1 0 1 0 0,1 1 0 0 0,-1-1 0 0 0,1 1-1 0 0,-1 1 1 0 0,1-1 0 0 0,0 1-1 0 0,-1 1 1 0 0,1-1 0 0 0,0 1 0 0 0,0 0-1 0 0,0 0 1 0 0,0 1 0 0 0,-7 3 0 0 0,4 0-2 0 0,1 0 0 0 0,-1 1 0 0 0,1 0 1 0 0,1 1-1 0 0,-1 0 0 0 0,1 0 1 0 0,1 0-1 0 0,0 1 0 0 0,0 0 0 0 0,0 0 1 0 0,1 0-1 0 0,0 1 0 0 0,1 0 1 0 0,-3 11-1 0 0,6-18 8 0 0,0-1 0 0 0,1 1 0 0 0,-1-1 0 0 0,1 1 0 0 0,-1-1 0 0 0,1 1 0 0 0,0-1 0 0 0,0 1 1 0 0,1-1-1 0 0,-1 1 0 0 0,0-1 0 0 0,1 1 0 0 0,0-1 0 0 0,-1 1 0 0 0,1-1 0 0 0,0 1 0 0 0,0-1 0 0 0,2 4 0 0 0,0-3 5 0 0,-1 0 1 0 0,1 0-1 0 0,0-1 0 0 0,0 1 0 0 0,0 0 0 0 0,0-1 0 0 0,0 0 1 0 0,0 0-1 0 0,1 0 0 0 0,-1 0 0 0 0,5 1 0 0 0,4 1-3 0 0,0 0 0 0 0,0-1-1 0 0,0 0 1 0 0,1-1 0 0 0,-1 0 0 0 0,20-1-1 0 0,-18-1-23 0 0,0-1 0 0 0,-1 0-1 0 0,1-1 1 0 0,-1 0 0 0 0,25-8 0 0 0,-33 8-9 0 0,1-1 0 0 0,0 1 0 0 0,0-1 1 0 0,-1 0-1 0 0,1 0 0 0 0,-1-1 0 0 0,0 0 1 0 0,0 0-1 0 0,-1 0 0 0 0,1 0 0 0 0,-1-1 0 0 0,0 0 1 0 0,0 0-1 0 0,6-10 0 0 0,-8 12 27 0 0,-1 0 0 0 0,0 0-1 0 0,0 0 1 0 0,0-1 0 0 0,0 1 0 0 0,-1 0-1 0 0,1-1 1 0 0,-1 1 0 0 0,0 0 0 0 0,0-1-1 0 0,0 1 1 0 0,-1 0 0 0 0,1-1 0 0 0,-2-3 0 0 0,-1-6-3 0 0,-1 0 1 0 0,-7-15 0 0 0,5 13 83 0 0,5 13-51 0 0,0 0-1 0 0,0 0 0 0 0,0 0 1 0 0,-1 1-1 0 0,1-1 0 0 0,0 0 1 0 0,-1 0-1 0 0,1 1 0 0 0,-1-1 1 0 0,0 1-1 0 0,1 0 0 0 0,-1-1 1 0 0,-3-1-1 0 0,4 3-10 0 0,1 0 0 0 0,-1-1 0 0 0,1 1 0 0 0,-1 0 0 0 0,1 0 0 0 0,-1 0-1 0 0,1 0 1 0 0,-1 0 0 0 0,1 0 0 0 0,-1 0 0 0 0,1 0 0 0 0,-1 0 0 0 0,1 0 0 0 0,-1 0 0 0 0,1 0 0 0 0,-1 0 0 0 0,1 0 0 0 0,-1 0 0 0 0,1 0 0 0 0,-1 0-1 0 0,1 1 1 0 0,-1-1 0 0 0,0 0 0 0 0,1 1 9 0 0,-1 0-1 0 0,1 0 1 0 0,-1-1-1 0 0,1 1 1 0 0,-1 0-1 0 0,1 0 1 0 0,0 0-1 0 0,-1 0 1 0 0,1-1-1 0 0,0 1 1 0 0,-1 0-1 0 0,1 0 1 0 0,0 0 0 0 0,0 0-1 0 0,0 0 1 0 0,0 0-1 0 0,0 0 1 0 0,0 1-1 0 0,1 7 82 0 0,0 0 1 0 0,0 0-1 0 0,1 0 0 0 0,0 0 0 0 0,1-1 0 0 0,0 1 1 0 0,0 0-1 0 0,7 10 0 0 0,-1 2 53 0 0,3 10 158 0 0,-2 0 0 0 0,8 49 0 0 0,11 33-194 0 0,-18-81-132 0 0,1 5 27 0 0,22 44 0 0 0,-33-79-33 0 0,2 4 5 0 0,1 1 0 0 0,-1-1 0 0 0,0 1 0 0 0,-1 0 0 0 0,0 0 1 0 0,0 0-1 0 0,-1 0 0 0 0,2 8 0 0 0,-3-15-9 0 0,2-3-95 0 0,0 0 0 0 0,0-1 0 0 0,0 1 0 0 0,0-1 0 0 0,1-4 0 0 0,1 0-294 0 0,27-49-7226 0 0,-23 41 4095 0 0,-1 4 1701 0 0</inkml:trace>
</inkml:ink>
</file>

<file path=ppt/ink/ink7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42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91 2746 512 0 0,'-6'0'2231'0'0,"-1"1"-1"0"0,1 0 1 0 0,-9 2-1 0 0,8-1-530 0 0,2-1-903 0 0,-1 1 0 0 0,1 0 0 0 0,0 0 0 0 0,-1 1 0 0 0,1-1 0 0 0,0 1 0 0 0,-7 6 0 0 0,17-12 55 0 0,1 0 0 0 0,0 1-1 0 0,9-3 1 0 0,1-1-588 0 0,-13 5-167 0 0,1-1 0 0 0,0 1 0 0 0,0 0 0 0 0,0 0 1 0 0,0 0-1 0 0,0 0 0 0 0,0 0 0 0 0,7 1 0 0 0,-7-1-40 0 0,0 0-1 0 0,0 0 0 0 0,0 0 1 0 0,0 0-1 0 0,0-1 0 0 0,0 1 1 0 0,-1-1-1 0 0,7-4 0 0 0,10-5 103 0 0,-6 6-38 0 0,6-4 126 0 0,27-6 0 0 0,-28 13-120 0 0,-17 2-106 0 0,0 0-1 0 0,0 0 0 0 0,0 0 0 0 0,1-1 0 0 0,-1 1 0 0 0,0 0 0 0 0,0-1 1 0 0,0 0-1 0 0,0 0 0 0 0,4-1 0 0 0,82-43 242 0 0,-45 24-96 0 0,23-7 102 0 0,-56 24-247 0 0,1 0 0 0 0,11-3-1 0 0,2 0 61 0 0,28-11-40 0 0,26-9 78 0 0,-23 16-34 0 0,1-6 117 0 0,112-18-1 0 0,-82 15 104 0 0,-42 7-163 0 0,63-15 171 0 0,-52 17-221 0 0,126-34 419 0 0,-10-5-152 0 0,-51 5-58 0 0,-51 22-311 0 0,-32 12-48 0 0,-6 0 49 0 0,0 3-1 0 0,35-6 1 0 0,-42 10 7 0 0,32-10 0 0 0,52-23-25 0 0,61-9 125 0 0,-105 28-153 0 0,8 2 39 0 0,-65 14 14 0 0,-1-1 0 0 0,1 1 0 0 0,0-1 0 0 0,12-7 0 0 0,-12 5 0 0 0,1 1 1 0 0,17-6-1 0 0,61-15-59 0 0,-11-2 58 0 0,-72 26 10 0 0,20-7 4 0 0,-1-1 1 0 0,0-1-1 0 0,28-18 0 0 0,-28 16-16 0 0,1 0 0 0 0,0 2-1 0 0,42-14 1 0 0,36-7 12 0 0,-82 28 14 0 0,7-3 10 0 0,41-14-99 0 0,-47 13 70 0 0,1 0 0 0 0,43-7 0 0 0,-43 10 2 0 0,-2 0 4 0 0,0 0 0 0 0,0-1 0 0 0,-1-2-1 0 0,22-9 1 0 0,-19 7-13 0 0,1 1 0 0 0,0 1 1 0 0,0 1-1 0 0,31-5 0 0 0,-6 2-4 0 0,10-6 29 0 0,-24 6 24 0 0,52-17-60 0 0,-16-2-27 0 0,25-5 122 0 0,-72 25-107 0 0,44-11 1 0 0,-20 7 23 0 0,36-7 60 0 0,-7 2-59 0 0,1 1 5 0 0,-30 2-8 0 0,103-33 18 0 0,-109 36-2 0 0,-27 8-7 0 0,-1 0 0 0 0,16-8 0 0 0,55-22-11 0 0,132-35 0 0 0,-180 58 17 0 0,27-7-4 0 0,81-25 17 0 0,-74 18-12 0 0,-2 1-20 0 0,96-22 1 0 0,-133 38 4 0 0,-1-1 0 0 0,28-13 0 0 0,10-3 8 0 0,-40 15 8 0 0,72-20 4 0 0,30-5-27 0 0,-74 17 18 0 0,17-4-36 0 0,23-2 41 0 0,20-4-38 0 0,-47 10 25 0 0,-33 6 48 0 0,48-16-54 0 0,-49 13 4 0 0,-23 9-2 0 0,-1 0 0 0 0,18-4 0 0 0,60-21 27 0 0,6-7 8 0 0,-30 11-9 0 0,153-48-28 0 0,-127 41 1 0 0,-33 10-6 0 0,-21 11 1 0 0,69-29 43 0 0,-64 22-24 0 0,-20 9-15 0 0,26-10 0 0 0,44-14-22 0 0,-13 16 73 0 0,-51 12-53 0 0,-16 4 14 0 0,0 0-1 0 0,0-1 1 0 0,0-1 0 0 0,10-4-1 0 0,-10 3-1 0 0,0 1 0 0 0,0 1 0 0 0,12-3 0 0 0,6-1-18 0 0,18-5-34 0 0,-30 8 56 0 0,0-1 0 0 0,0 0 0 0 0,21-10-1 0 0,-30 11 2 0 0,1 1 0 0 0,0 0-1 0 0,18-4 1 0 0,-8 3 4 0 0,-18 4-12 0 0,11-3-3 0 0,-1 0 1 0 0,1 0 0 0 0,-1-1 0 0 0,1-1-1 0 0,-1 1 1 0 0,17-12 0 0 0,26-17 84 0 0,-14 14-116 0 0,-36 17 33 0 0,-1 0 0 0 0,1 1 0 0 0,0 0 0 0 0,0-1-1 0 0,0 1 1 0 0,6-1 0 0 0,-5 2 6 0 0,-1-1 0 0 0,1-1 0 0 0,-1 1 0 0 0,6-3-1 0 0,24-7-29 0 0,-22 6 28 0 0,0 0 0 0 0,0 0-1 0 0,1 1 1 0 0,-1 1 0 0 0,21-3 0 0 0,-13 2-22 0 0,19-6-1 0 0,22-10 7 0 0,36-14 96 0 0,-60 22-119 0 0,-19 6 43 0 0,0-1 1 0 0,33-17-1 0 0,-39 18-9 0 0,-1 1 1 0 0,1 0 0 0 0,13-4-1 0 0,-19 7 5 0 0,1 0-19 0 0,0 1 1 0 0,1-1-1 0 0,0 1 0 0 0,-1 1 1 0 0,16 0-1 0 0,-14 0-119 0 0,-6 0-196 0 0,1-1 0 0 0,-1 0 1 0 0,0 1-1 0 0,1-1 0 0 0,-1 0 1 0 0,5-3-1 0 0,7-1-3591 0 0,-1 2-4581 0 0,-9 3 5993 0 0</inkml:trace>
</inkml:ink>
</file>

<file path=ppt/ink/ink7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6.1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186 937 512 0 0,'-24'11'-101'0'0,"1"-12"6398"0"0,-22 2-592 0 0,39 1-2581 0 0,-4 2-2934 0 0,-45 16 1837 0 0,32-12 554 0 0,28-6-2387 0 0,-5-2-179 0 0,1 1 0 0 0,0-1 1 0 0,-1 0-1 0 0,1 0 0 0 0,0 1 0 0 0,-1-1 1 0 0,1 0-1 0 0,0 0 0 0 0,-1 0 0 0 0,1 0 1 0 0,0 0-1 0 0,0 0 0 0 0,-1 0 0 0 0,1 0 1 0 0,0 0-1 0 0,-1 0 0 0 0,1 0 0 0 0,0 0 1 0 0,0-1-1 0 0,1 1 141 0 0,-1-1 1 0 0,0 1 0 0 0,0-1-1 0 0,1 1 1 0 0,-1 0-1 0 0,1-1 1 0 0,-1 1 0 0 0,0 0-1 0 0,1 0 1 0 0,-1 0 0 0 0,0 0-1 0 0,1 0 1 0 0,-1 0-1 0 0,1 1 1 0 0,1-1 0 0 0,-2 1-118 0 0,0-1-1 0 0,0 1 1 0 0,0-1 0 0 0,1 0 0 0 0,-1 0 0 0 0,0 0 0 0 0,1 1 0 0 0,-1-1 0 0 0,0 0 0 0 0,3-1 0 0 0,0 1 63 0 0,-4 0-44 0 0,17-5 737 0 0,-16 4-790 0 0,0 0 0 0 0,-1 0 0 0 0,1 1 0 0 0,0-1 0 0 0,0 0 0 0 0,0 0 0 0 0,0 1 0 0 0,0-1 0 0 0,0 0 0 0 0,0 1 0 0 0,0-1 0 0 0,1 1 0 0 0,-1 0 0 0 0,0-1 0 0 0,0 1 0 0 0,0 0 0 0 0,0 0 0 0 0,1 0 0 0 0,-1-1 0 0 0,1 1 0 0 0,-2 0-37 0 0,21-3 219 0 0,21-12-67 0 0,-41 15-101 0 0,1-1 0 0 0,-1 1 0 0 0,1 0 1 0 0,0 0-1 0 0,-1 0 0 0 0,1 0 0 0 0,0 0 1 0 0,-1 0-1 0 0,3 1 0 0 0,12 0-31 0 0,5-4 45 0 0,34-1 1 0 0,1 1 19 0 0,70-9 42 0 0,68-10 16 0 0,-86-4-52 0 0,-87 21-64 0 0,-1 2-1 0 0,1 0 1 0 0,21 1-1 0 0,10-2 59 0 0,4-2-48 0 0,105-10 8 0 0,-26 13 100 0 0,-102 4-101 0 0,-21 0 1 0 0,1-1 0 0 0,-1 0 0 0 0,23-4 0 0 0,55-6-13 0 0,-50 6 52 0 0,-23 3-68 0 0,46-5 14 0 0,84-20 1 0 0,-105 18 24 0 0,53-4 0 0 0,-54 7-8 0 0,16 0 13 0 0,-30 4-18 0 0,47-10-1 0 0,-9 0-24 0 0,13-4 23 0 0,-44 7 1 0 0,1 2 0 0 0,35-1-1 0 0,-8 1-15 0 0,-10 0 44 0 0,48-7-35 0 0,-3 4-29 0 0,-45 5 14 0 0,-23 0 21 0 0,35-9 0 0 0,-42 7-6 0 0,0 2 0 0 0,1 0 0 0 0,29 0 0 0 0,24 0-14 0 0,76-13 0 0 0,38-2 0 0 0,-48 5 12 0 0,-27 0-16 0 0,107-11-13 0 0,-4 0 60 0 0,-81 12-40 0 0,39-2-3 0 0,-98 11 6 0 0,311-20-51 0 0,-142-1 37 0 0,153-22 58 0 0,-246 19-32 0 0,52-6-16 0 0,-90 18 59 0 0,18-2-44 0 0,69-16 26 0 0,-123 17-42 0 0,-7 7 7 0 0,88-2 0 0 0,-102 9 4 0 0,21 0 1 0 0,-34 2 10 0 0,1-1 1 0 0,84-17-1 0 0,-29-11 4 0 0,1 1-29 0 0,95-26 97 0 0,-106 42-78 0 0,-52 2-49 0 0,-31 8 51 0 0,-1 1 0 0 0,0 0 0 0 0,1 0 0 0 0,0 1 1 0 0,10-1-1 0 0,-9 2 29 0 0,-1 0-29 0 0,1 0 1 0 0,0 0 0 0 0,13-3 0 0 0,-17 1-14 0 0,21-7-51 0 0,-26 9 56 0 0,-1 0 0 0 0,0 0 0 0 0,0 0 1 0 0,0-1-1 0 0,1 1 0 0 0,-1 0 0 0 0,0 0 0 0 0,0 0 0 0 0,0 0 0 0 0,1 0 1 0 0,-1 0-1 0 0,0 0 0 0 0,0 0 0 0 0,0-1 0 0 0,0 1 0 0 0,1 0 0 0 0,-1 0 1 0 0,0 0-1 0 0,0 0 0 0 0,0-1 0 0 0,0 1 0 0 0,0 0 0 0 0,0 0 0 0 0,1 0 1 0 0,-1-1-1 0 0,0 1 0 0 0,0 0 0 0 0,0 0 0 0 0,0 0 0 0 0,0-1 1 0 0,0 1-1 0 0,0 0 0 0 0,0-1 0 0 0,-6-3-452 0 0,-2-2-504 0 0,1 1-1880 0 0,4 4-641 0 0</inkml:trace>
</inkml:ink>
</file>

<file path=ppt/ink/ink7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8.8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77 512 0 0,'12'-5'10460'0'0,"2"2"-8489"0"0,-3 4-302 0 0,-10-1-1511 0 0,0 1 1 0 0,0-1 0 0 0,0 0-1 0 0,1 0 1 0 0,-1 0 0 0 0,0 0-1 0 0,0 0 1 0 0,0 0 0 0 0,1 0-1 0 0,-1 0 1 0 0,0-1 0 0 0,0 1-1 0 0,0 0 1 0 0,0-1 0 0 0,1 1-1 0 0,0-1 1 0 0,21-3 1188 0 0,-10-1-1060 0 0,1 1 0 0 0,-1 1 1 0 0,0 0-1 0 0,1 0 0 0 0,25 0 0 0 0,-12 3-150 0 0,1 1-1 0 0,-1 1 1 0 0,43 10 0 0 0,-47-8-113 0 0,-1-1-1 0 0,1-1 1 0 0,0-1 0 0 0,30-3 0 0 0,-1 0 50 0 0,-2 1-81 0 0,-29-1 120 0 0,40 4 1 0 0,-39-1-66 0 0,-1-1 0 0 0,0 0-1 0 0,31-6 1 0 0,-11 2 4 0 0,-14 2 69 0 0,-5 0-56 0 0,30-5 1 0 0,-37 4-49 0 0,0 1-1 0 0,22 1 1 0 0,1-1 26 0 0,-23 1-43 0 0,170-11 35 0 0,64-1 113 0 0,-183 7-137 0 0,-35 4 21 0 0,0 1 0 0 0,36 4 0 0 0,-32-1-7 0 0,47-3 0 0 0,33-2 71 0 0,-73 4-58 0 0,41 5 100 0 0,-63-3-131 0 0,0-2 0 0 0,0 0 0 0 0,-1 0 0 0 0,1-2 0 0 0,22-4 0 0 0,-21 3 15 0 0,0 0 1 0 0,0 1-1 0 0,1 2 0 0 0,-1 0 1 0 0,28 5-1 0 0,48 2 8 0 0,10-11-68 0 0,-46 1 62 0 0,105 8 1 0 0,-141-4-7 0 0,0-1 1 0 0,48-6 0 0 0,-44 3-5 0 0,46 0 1 0 0,179 4 52 0 0,-185-2-66 0 0,88 12 0 0 0,-23-6-25 0 0,5-1 44 0 0,-82 0-12 0 0,90-5-1 0 0,-60-1-15 0 0,24 8 3 0 0,0 0 41 0 0,85 6-70 0 0,-16-6 44 0 0,-39-4-22 0 0,115 11 1 0 0,-135-3-21 0 0,5 0 20 0 0,193 9 31 0 0,-173-14 66 0 0,0-1-158 0 0,26-3 177 0 0,-25-2-174 0 0,97 0 116 0 0,-89 1-7 0 0,-2 0-41 0 0,-112-1-2 0 0,-1 3 0 0 0,53 10 0 0 0,-48-6 1 0 0,69 2 1 0 0,13-6 21 0 0,110-4 36 0 0,-58-5-27 0 0,-15 1 63 0 0,-107 3-119 0 0,0 2 0 0 0,58 8 0 0 0,57-3 110 0 0,-126-5-71 0 0,-36 0-53 0 0,1 0-1 0 0,0 1 1 0 0,-1 0-1 0 0,1 1 1 0 0,-1 0-1 0 0,0 1 0 0 0,0 0 1 0 0,0 1-1 0 0,0 0 1 0 0,18 10-1 0 0,-23-9-2002 0 0,-11-4-4335 0 0,1 0 2303 0 0,-1 0-618 0 0</inkml:trace>
</inkml:ink>
</file>

<file path=ppt/ink/ink7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16.6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10 512 0 0,'-26'14'1832'0'0,"-1"-1"8696"0"0,30-18-9700 0 0,6-4-1106 0 0,-5 6 81 0 0,0 1 1 0 0,0 0 0 0 0,0 0 0 0 0,0 0 0 0 0,5-1 0 0 0,4-2-3590 0 0,-7 2 1552 0 0</inkml:trace>
</inkml:ink>
</file>

<file path=ppt/ink/ink7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3.9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64 856 512 0 0,'-2'-2'5032'0'0,"2"2"-4959"0"0,-1 8 3241 0 0,2-4-2343 0 0,1 0 0 0 0,-1 0 1 0 0,1 0-1 0 0,0 0 0 0 0,4 4 0 0 0,6 16 604 0 0,-8-15-1198 0 0,-2 1 0 0 0,1 0 1 0 0,-1 0-1 0 0,-1-1 0 0 0,1 17 0 0 0,-2-20-251 0 0,0 0 0 0 0,0 0 0 0 0,-1 0 0 0 0,0 0-1 0 0,0 0 1 0 0,-1 0 0 0 0,1-1 0 0 0,-1 1 0 0 0,0 0-1 0 0,-5 7 1 0 0,7-12-111 0 0,0-1 0 0 0,0 0 1 0 0,0 0-1 0 0,0 1 0 0 0,-1-1 0 0 0,1 0 0 0 0,0 0 0 0 0,0 1 0 0 0,0-1 0 0 0,0 0 0 0 0,0 0 0 0 0,-1 0 0 0 0,1 1 0 0 0,0-1 1 0 0,0 0-1 0 0,0 0 0 0 0,-1 0 0 0 0,1 1 0 0 0,0-1 0 0 0,0 0 0 0 0,-1 0 0 0 0,1 0 0 0 0,0 0 0 0 0,0 0 0 0 0,-1 0 0 0 0,1 0 1 0 0,0 0-1 0 0,-1 0 0 0 0,1 0 0 0 0,0 0 0 0 0,0 0 0 0 0,-1 0 0 0 0,1 0 0 0 0,0 0 0 0 0,-1 0 0 0 0,1 0 0 0 0,0 0 0 0 0,0 0 1 0 0,-1 0-1 0 0,1 0 0 0 0,0 0 0 0 0,0 0 0 0 0,-1-1 0 0 0,1 1-2 0 0,-1-1 0 0 0,1 1 0 0 0,0-1 0 0 0,-1 1 0 0 0,1-1 0 0 0,0 1 0 0 0,0-1 0 0 0,-1 1 0 0 0,1-1 0 0 0,0 0 0 0 0,0 1 0 0 0,0-1 0 0 0,0 1 0 0 0,0-1 0 0 0,0 0 0 0 0,0 1 0 0 0,0-1 0 0 0,0 1 0 0 0,0-1 0 0 0,0 0 0 0 0,1 0 0 0 0,1-11 17 0 0,-1 0 0 0 0,0-1 0 0 0,0 1 0 0 0,-1 0 0 0 0,-1 0 0 0 0,-4-23-1 0 0,3 16 27 0 0,-21-103 136 0 0,4 25-170 0 0,-7-150 352 0 0,25 197-79 0 0,3-1 0 0 0,14-96 0 0 0,-13 132-220 0 0,0-1 0 0 0,1 1 1 0 0,1 1-1 0 0,1-1 1 0 0,8-16-1 0 0,-11 24-53 0 0,1 1 0 0 0,0 0-1 0 0,0 0 1 0 0,0 1-1 0 0,1-1 1 0 0,0 1-1 0 0,0 0 1 0 0,0 0 0 0 0,1 1-1 0 0,0 0 1 0 0,-1 0-1 0 0,1 0 1 0 0,13-5-1 0 0,-2 2-24 0 0,2 2 0 0 0,-1 0 0 0 0,0 1-1 0 0,1 1 1 0 0,24-1 0 0 0,94 5-12 0 0,-101 1-11 0 0,0 2 0 0 0,0 2 1 0 0,36 10-1 0 0,-63-13-108 0 0,0 1 0 0 0,1 1 0 0 0,-1-1 0 0 0,-1 1 0 0 0,1 1 0 0 0,-1 0 0 0 0,0 0 0 0 0,0 1 0 0 0,-1-1 0 0 0,0 2 0 0 0,0-1 0 0 0,0 1 0 0 0,-1 0 0 0 0,0 0 0 0 0,-1 1 0 0 0,0 0-1 0 0,0 0 1 0 0,-1 0 0 0 0,0 0 0 0 0,-1 1 0 0 0,0 0 0 0 0,0-1 0 0 0,1 13 0 0 0,-4-16-384 0 0,1 0 0 0 0,-1 1-1 0 0,-1-1 1 0 0,1 0 0 0 0,-1 0-1 0 0,0 0 1 0 0,0 0 0 0 0,-1 0-1 0 0,0 0 1 0 0,0 0 0 0 0,-3 6-1 0 0,-9 17-2359 0 0</inkml:trace>
</inkml:ink>
</file>

<file path=ppt/ink/ink7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4.1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36 4745 0 0,'-31'-14'12553'0'0,"12"5"-9671"0"0,26 11-2781 0 0,0 1 1 0 0,0-1-1 0 0,0 0 0 0 0,0-1 0 0 0,1 0 0 0 0,-1 0 0 0 0,0 0 1 0 0,10-2-1 0 0,70-5-686 0 0,-44 2 223 0 0,173-8-5631 0 0,-128 9 3532 0 0</inkml:trace>
</inkml:ink>
</file>

<file path=ppt/ink/ink7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6.5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39 1784 0 0,'-7'-8'1785'0'0,"1"-1"1720"0"0,0 3-3505 0 0,1 0 0 0 0,0 1-209 0 0,2 2 1 0 0,2 1 88 0 0,-1 2-872 0 0,-1 0-584 0 0,2 0-265 0 0</inkml:trace>
</inkml:ink>
</file>

<file path=ppt/ink/ink7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4:12.8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1 512 0 0,'-1'0'257'0'0,"-1"1"-1"0"0,1-1 1 0 0,-1 1-1 0 0,1-1 1 0 0,-1 1-1 0 0,1 0 1 0 0,0 0 0 0 0,-1 0-1 0 0,1 0 1 0 0,0 0-1 0 0,0 0 1 0 0,0 0-1 0 0,-1 0 1 0 0,1 0-1 0 0,0 0 1 0 0,1 1 0 0 0,-1-1-1 0 0,0 0 1 0 0,0 1-1 0 0,1-1 1 0 0,-2 3-1 0 0,-8 11 1987 0 0,10-15-2049 0 0,6-7 1400 0 0,-5 6-1585 0 0,-1 0 1 0 0,1 0 0 0 0,0 0 0 0 0,-1 0 0 0 0,1 0-1 0 0,0 0 1 0 0,0 0 0 0 0,0 0 0 0 0,0 0-1 0 0,0 0 1 0 0,0 1 0 0 0,0-1 0 0 0,0 0 0 0 0,1 1-1 0 0,-1-1 1 0 0,1 0 0 0 0,-1 1 31 0 0,-1 0 0 0 0,0 1 0 0 0,0-1-1 0 0,0 0 1 0 0,1 0 0 0 0,-1 1 0 0 0,0-1 0 0 0,0 0 0 0 0,0 1 0 0 0,0-1 0 0 0,0 0-1 0 0,0 1 1 0 0,0-1 0 0 0,0 0 0 0 0,0 1 0 0 0,1-1 0 0 0,-1 0 0 0 0,0 0 0 0 0,-1 1-1 0 0,1-1 1 0 0,0 0 0 0 0,0 1 0 0 0,0-1 0 0 0,0 0 0 0 0,0 1 0 0 0,0-1 0 0 0,0 0 0 0 0,0 1-1 0 0,0-1 1 0 0,-1 0 0 0 0,1 0 0 0 0,0 1 0 0 0,0-1 0 0 0,0 0 0 0 0,-1 0 0 0 0,1 1-1 0 0,0-1 1 0 0,0 0 0 0 0,-1 0 0 0 0,1 0 0 0 0,0 1 0 0 0,0-1 0 0 0,-1 0 0 0 0,1 0-1 0 0,0 0 1 0 0,-1 0 0 0 0,1 0 0 0 0,-1 0 536 0 0,1 0-464 0 0,0-1 297 0 0,0 3-237 0 0,0-5-89 0 0,0 2-117 0 0,0 1 140 0 0,-2 8-168 0 0,2-6 53 0 0,0-1 0 0 0,0 0-1 0 0,-1 0 1 0 0,1 0-1 0 0,0 0 1 0 0,0 0 0 0 0,-1 0-1 0 0,1 0 1 0 0,-1 0 0 0 0,1 0-1 0 0,-1 0 1 0 0,1 0 0 0 0,-2 1-1 0 0,2-2-49 0 0,1-1-423 0 0,-1 1 494 0 0,1 0-1 0 0,-1-1 1 0 0,0 1 0 0 0,1-1 0 0 0,-1 1-1 0 0,1-1 1 0 0,-1 1 0 0 0,0-1-1 0 0,1 0 1 0 0,-1 1 0 0 0,0-1 0 0 0,0 1-1 0 0,0-1 1 0 0,1 0 0 0 0,-1 1 0 0 0,0-1-1 0 0,0 1 1 0 0,0-1 0 0 0,0-1 0 0 0,0 1 99 0 0,0 6 15 0 0,0-4-108 0 0,0-1 61 0 0,-1 5 202 0 0,1-4-346 0 0,0-4 75 0 0,1 0-1 0 0,0 1 0 0 0,0-1 0 0 0,0 0 1 0 0,0 1-1 0 0,0-1 0 0 0,2-2 0 0 0,-1 1-73 0 0,-1 6-379 0 0,3 6 461 0 0,-6-3-3388 0 0</inkml:trace>
</inkml:ink>
</file>

<file path=ppt/ink/ink7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0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16 512 0 0,'-1'1'403'0'0,"-1"-5"633"0"0,0-7 3636 0 0,2 11-4656 0 0,0 0 0 0 0,0 0 0 0 0,0 0 0 0 0,0 0 1 0 0,0 0-1 0 0,0 0 0 0 0,0 0 0 0 0,0-1 0 0 0,0 1 0 0 0,0 0 0 0 0,0 0 1 0 0,0 0-1 0 0,0 0 0 0 0,0 0 0 0 0,0 0 0 0 0,0 0 0 0 0,0 0 0 0 0,0 0 1 0 0,-1 0-1 0 0,1 0 0 0 0,0 0 0 0 0,0 0 0 0 0,0 0 0 0 0,0 0 1 0 0,0 0-1 0 0,0 0 0 0 0,0 0 0 0 0,0 0 0 0 0,0 0 0 0 0,0 0 0 0 0,0 0 1 0 0,0 0-1 0 0,0 0 0 0 0,0 0 0 0 0,0 0 0 0 0,-1 0 0 0 0,1 0 0 0 0,0 0 1 0 0,0 0-1 0 0,0 0 0 0 0,0 0 0 0 0,0 0 0 0 0,0 0 0 0 0,0 0 1 0 0,0 0-1 0 0,0 0 0 0 0,0 0 0 0 0,0 0 0 0 0,0 0 0 0 0,0 0 0 0 0,0 0 1 0 0,0 0-1 0 0,-1 0 0 0 0,1 0 0 0 0,0 0 0 0 0,0 0 0 0 0,0 0 1 0 0,0 0-1 0 0,0 0 0 0 0,0 0 0 0 0,0 0 0 0 0,0 0 0 0 0,0 0 0 0 0,0 1 1 0 0,0-1-1 0 0,0 0 0 0 0,0 0 0 0 0,-5 6 144 0 0,4 1-848 0 0,1-7 630 0 0,1 0 0 0 0,-1 0 0 0 0,0 1 1 0 0,1-1-1 0 0,-1 0 0 0 0,0 0 0 0 0,1 0 0 0 0,-1 0 0 0 0,1 0 0 0 0,-1 0 1 0 0,0 0-1 0 0,1 0 0 0 0,-1 0 0 0 0,0 0 0 0 0,1 0 0 0 0,-1 0 0 0 0,0 0 1 0 0,1 0-1 0 0,-1-1 0 0 0,0 1 0 0 0,1 0 0 0 0,-1 0 0 0 0,0 0 0 0 0,1-1 1 0 0,8-5-1883 0 0,-4 2 1302 0 0</inkml:trace>
</inkml:ink>
</file>

<file path=ppt/ink/ink7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4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32 8 0 0,'-1'0'0'0'0,"1"-1"0"0"0,0 1 0 0 0,-1 0 0 0 0,1 0 0 0 0,0 0 0 0 0,0 0 0 0 0,0 0 0 0 0,0 0 0 0 0,0 0 0 0 0,-1 0 0 0 0,1-1 0 0 0,0 1 0 0 0,0 0 0 0 0,0 0 0 0 0,0 0 0 0 0,0 0 0 0 0,0 0 0 0 0,0-1 0 0 0,0 1 0 0 0,-1 0 0 0 0,1 0 0 0 0,0 0 0 0 0,0 0 0 0 0,0-1 0 0 0,0 1 0 0 0,0 0 0 0 0,0 0 0 0 0,0 0 0 0 0,0 0 0 0 0,0-1 0 0 0,0 1 0 0 0,0 0 0 0 0,0 0 0 0 0,0 0 0 0 0,0-1 0 0 0,0 1 0 0 0,1 0 0 0 0,-1 0 0 0 0,0 0 0 0 0,0 0 0 0 0,0 0 0 0 0,0-1 0 0 0,0 1 0 0 0,0 0 0 0 0,0 0 0 0 0,0 0 0 0 0,1 0 0 0 0,-1 0 0 0 0,0-1 0 0 0,0 1 0 0 0,0 0 0 0 0,6-8 0 0 0,-6 8 0 0 0,13-14 0 0 0,-11 12 0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33 457 512 0 0,'-1'-2'326'0'0,"0"0"-1"0"0,-1 0 0 0 0,1 0 1 0 0,-1 0-1 0 0,1 0 1 0 0,-1 1-1 0 0,0-1 1 0 0,0 0-1 0 0,1 1 1 0 0,-5-3-1 0 0,-5 1 4960 0 0,24 20-2121 0 0,-4-4-2819 0 0,0 0-1 0 0,-1 1 0 0 0,0 0 0 0 0,-1 1 0 0 0,0 0 1 0 0,-1 0-1 0 0,-1 0 0 0 0,0 0 0 0 0,3 24 0 0 0,-7-28-274 0 0,8 35 79 0 0,-9-43-156 0 0,1 0-1 0 0,0 0 0 0 0,0 0 1 0 0,0 0-1 0 0,1 0 1 0 0,-1 0-1 0 0,1 0 1 0 0,0-1-1 0 0,-1 1 1 0 0,1 0-1 0 0,4 3 0 0 0,-5-6 5 0 0,0 1-1 0 0,0-1 0 0 0,0 0 0 0 0,0 1 0 0 0,0-1 0 0 0,0 0 0 0 0,0 0 1 0 0,0 0-1 0 0,0 0 0 0 0,0 1 0 0 0,0-2 0 0 0,0 1 0 0 0,0 0 0 0 0,0 0 0 0 0,0 0 1 0 0,0 0-1 0 0,0-1 0 0 0,0 1 0 0 0,0 0 0 0 0,0-1 0 0 0,0 1 0 0 0,0-1 1 0 0,0 1-1 0 0,0-1 0 0 0,0 0 0 0 0,0 1 0 0 0,-1-1 0 0 0,1 0 0 0 0,0 1 0 0 0,-1-1 1 0 0,2-1-1 0 0,3-3-20 0 0,-1 0 1 0 0,1 0-1 0 0,4-8 1 0 0,-4 4 26 0 0,-1 0 0 0 0,0 0-1 0 0,0-1 1 0 0,-1 1 0 0 0,0-1-1 0 0,-1 0 1 0 0,0 0 0 0 0,0 0 0 0 0,-1 0-1 0 0,0 0 1 0 0,-1 0 0 0 0,0 0 0 0 0,-1 0-1 0 0,0-1 1 0 0,-1 1 0 0 0,0 1 0 0 0,0-1-1 0 0,-7-17 1 0 0,9 27-1 0 0,0 0-1 0 0,0 0 1 0 0,0 0-1 0 0,0-1 1 0 0,0 1-1 0 0,0 0 1 0 0,0 0-1 0 0,0 0 1 0 0,0 0 0 0 0,0 0-1 0 0,0-1 1 0 0,0 1-1 0 0,0 0 1 0 0,0 0-1 0 0,0 0 1 0 0,0 0-1 0 0,0 0 1 0 0,0-1-1 0 0,0 1 1 0 0,0 0 0 0 0,0 0-1 0 0,-1 0 1 0 0,1 0-1 0 0,0 0 1 0 0,0 0-1 0 0,0 0 1 0 0,0-1-1 0 0,0 1 1 0 0,0 0-1 0 0,0 0 1 0 0,0 0 0 0 0,-1 0-1 0 0,1 0 1 0 0,0 0-1 0 0,0 0 1 0 0,0 0-1 0 0,0 0 1 0 0,0 0-1 0 0,-1 0 1 0 0,1 0-1 0 0,0 0 1 0 0,0 0 0 0 0,0 0-1 0 0,0 0 1 0 0,0 0-1 0 0,-1 0 1 0 0,1 0-1 0 0,0 0 1 0 0,0 0-1 0 0,0 0 1 0 0,0 0-1 0 0,0 0 1 0 0,-1 0-1 0 0,-2 10 53 0 0,1 15 140 0 0,3-18-173 0 0,-1-1 0 0 0,1 1 0 0 0,1 0 0 0 0,-1-1 1 0 0,1 1-1 0 0,5 11 0 0 0,0-3 164 0 0,14 23-1 0 0,-18-34-187 0 0,0 0 0 0 0,0-1 1 0 0,0 1-1 0 0,0-1 0 0 0,1 0 0 0 0,-1 0 0 0 0,1 0 0 0 0,0 0 0 0 0,0-1 0 0 0,0 1 0 0 0,0-1 0 0 0,1 0 0 0 0,-1-1 0 0 0,0 1 1 0 0,1-1-1 0 0,-1 1 0 0 0,1-1 0 0 0,7 0 0 0 0,-6 0-19 0 0,1-1-1 0 0,-1 0 1 0 0,1 0 0 0 0,-1 0-1 0 0,0-1 1 0 0,1 0 0 0 0,-1 0-1 0 0,0-1 1 0 0,0 0 0 0 0,1 0-1 0 0,-1 0 1 0 0,11-7 0 0 0,-12 6 7 0 0,1-1 0 0 0,-1 0-1 0 0,1 0 1 0 0,-1 0 0 0 0,0-1 0 0 0,-1 1 0 0 0,6-8 0 0 0,-7 9 22 0 0,-1-1 1 0 0,0-1 0 0 0,0 1-1 0 0,0 0 1 0 0,0-1 0 0 0,-1 1-1 0 0,0-1 1 0 0,1 1 0 0 0,-2-1-1 0 0,1 1 1 0 0,0-6 0 0 0,0-2-63 0 0,0 9 73 0 0,-1-1 0 0 0,1 0 0 0 0,-1 1 1 0 0,0-1-1 0 0,0 0 0 0 0,-1 1 0 0 0,1-1 0 0 0,-1 1 1 0 0,1-1-1 0 0,-3-4 0 0 0,0 47 103 0 0,4-30-116 0 0,0-1-1 0 0,1 1 1 0 0,0-1 0 0 0,0 0-1 0 0,1 0 1 0 0,0 0-1 0 0,0 0 1 0 0,0-1-1 0 0,1 1 1 0 0,1-1 0 0 0,-1 0-1 0 0,1 0 1 0 0,0 0-1 0 0,1-1 1 0 0,12 11 0 0 0,-14-12-13 0 0,1-2 0 0 0,0 1 1 0 0,1 0-1 0 0,-1-1 0 0 0,1 0 1 0 0,-1-1-1 0 0,1 1 1 0 0,0-1-1 0 0,0 0 0 0 0,0 0 1 0 0,0-1-1 0 0,0 0 0 0 0,1 0 1 0 0,-1 0-1 0 0,0-1 0 0 0,1 0 1 0 0,-1 0-1 0 0,0-1 1 0 0,0 1-1 0 0,11-4 0 0 0,-10 2-21 0 0,0 0 0 0 0,0-1 0 0 0,0 1 0 0 0,0-2-1 0 0,0 1 1 0 0,-1-1 0 0 0,1 0 0 0 0,-1 0 0 0 0,0-1 0 0 0,-1 0-1 0 0,1 0 1 0 0,-1 0 0 0 0,0-1 0 0 0,0 1 0 0 0,0-1-1 0 0,-1 0 1 0 0,4-8 0 0 0,-4 6-96 0 0,-1 0-1 0 0,0 0 0 0 0,-1 0 1 0 0,0 0-1 0 0,0 0 1 0 0,0 0-1 0 0,-1-1 1 0 0,-1 1-1 0 0,1-1 0 0 0,-2-10 1 0 0,0 8 17 0 0,0-1 1 0 0,-1 1-1 0 0,-1 0 1 0 0,1 0-1 0 0,-2 0 0 0 0,0 0 1 0 0,-5-11-1 0 0,8 20 106 0 0,0-1-1 0 0,-1 1 1 0 0,1 0-1 0 0,-1 0 1 0 0,0 0-1 0 0,1 0 0 0 0,-1 0 1 0 0,0 0-1 0 0,0 1 1 0 0,0-1-1 0 0,0 0 1 0 0,-1 1-1 0 0,1 0 1 0 0,0-1-1 0 0,-4 0 0 0 0,1 0 4 0 0,1 1 0 0 0,-1 0 0 0 0,1 0-1 0 0,-1 1 1 0 0,1-1 0 0 0,-1 1-1 0 0,1 0 1 0 0,-7 1 0 0 0,-2 1 50 0 0,0 0 1 0 0,1 1-1 0 0,-1 1 1 0 0,1 0-1 0 0,-16 7 1 0 0,22-8-22 0 0,0 0 1 0 0,1 1-1 0 0,-1-1 1 0 0,1 1-1 0 0,0 0 0 0 0,0 0 1 0 0,1 1-1 0 0,-1-1 1 0 0,1 1-1 0 0,0 0 0 0 0,-4 7 1 0 0,6-9 1 0 0,-1 1 0 0 0,1 0 0 0 0,1 0 0 0 0,-1 0 0 0 0,1 0 0 0 0,-1 0 1 0 0,1 0-1 0 0,0 0 0 0 0,0 0 0 0 0,1 0 0 0 0,-1 1 0 0 0,1-1 0 0 0,0 0 0 0 0,0 0 1 0 0,1 1-1 0 0,-1-1 0 0 0,3 8 0 0 0,-2-9 14 0 0,0 0-1 0 0,1 0 1 0 0,-1 0 0 0 0,1 0 0 0 0,0 0 0 0 0,0 0-1 0 0,0 0 1 0 0,0 0 0 0 0,0-1 0 0 0,0 1-1 0 0,1-1 1 0 0,3 3 0 0 0,0-1 3 0 0,-1 0 0 0 0,1-1 0 0 0,0 0 0 0 0,0 0 0 0 0,12 4 0 0 0,0-3-17 0 0,0 0-1 0 0,0-1 0 0 0,31 2 1 0 0,-42-5-37 0 0,0 0-1 0 0,1-1 1 0 0,-1 0 0 0 0,0 0 0 0 0,0 0 0 0 0,0-1 0 0 0,0 0 0 0 0,0 0-1 0 0,-1-1 1 0 0,1 1 0 0 0,-1-2 0 0 0,1 1 0 0 0,-1-1 0 0 0,0 0 0 0 0,0 0-1 0 0,-1 0 1 0 0,1-1 0 0 0,-1 0 0 0 0,0 0 0 0 0,0-1 0 0 0,-1 1-1 0 0,1-1 1 0 0,-1 0 0 0 0,-1 0 0 0 0,1-1 0 0 0,-1 1 0 0 0,0-1 0 0 0,3-10-1 0 0,-5 12-3 0 0,0 0-1 0 0,-1-1 0 0 0,0 1 1 0 0,0-1-1 0 0,0 1 0 0 0,-1-1 1 0 0,1 1-1 0 0,-1 0 0 0 0,-1-1 1 0 0,-2-9-1 0 0,3 13 19 0 0,0-1 0 0 0,0 1 1 0 0,0 0-1 0 0,0 0 0 0 0,0-1 1 0 0,0 1-1 0 0,-1 0 0 0 0,1 0 0 0 0,-1 0 1 0 0,1 0-1 0 0,-1 1 0 0 0,0-1 1 0 0,1 0-1 0 0,-1 1 0 0 0,0-1 0 0 0,0 1 1 0 0,0 0-1 0 0,-1-1 0 0 0,1 1 1 0 0,0 0-1 0 0,0 0 0 0 0,-1 1 0 0 0,1-1 1 0 0,0 0-1 0 0,-1 1 0 0 0,-2-1 0 0 0,3 1-3 0 0,1 1 0 0 0,-1-1 0 0 0,1 1 0 0 0,-1-1 0 0 0,0 1 0 0 0,1-1 0 0 0,-1 1 0 0 0,1 0 0 0 0,-1 0 0 0 0,1 0 0 0 0,0 0 0 0 0,-1 0 0 0 0,1 0 0 0 0,0 0 0 0 0,0 1 0 0 0,-1-1 0 0 0,1 0 0 0 0,0 1 0 0 0,1-1 0 0 0,-1 0 0 0 0,0 1 0 0 0,0-1 0 0 0,0 1 0 0 0,0 2 0 0 0,-1 0 45 0 0,0 1 0 0 0,1 0-1 0 0,-1 0 1 0 0,1 0-1 0 0,0 0 1 0 0,0 10 0 0 0,1-11-29 0 0,-1 0 1 0 0,2 0 0 0 0,-1-1-1 0 0,0 1 1 0 0,1 0 0 0 0,-1-1 0 0 0,1 1-1 0 0,0-1 1 0 0,0 1 0 0 0,0-1 0 0 0,1 1-1 0 0,0-1 1 0 0,-1 0 0 0 0,1 0-1 0 0,0 1 1 0 0,0-1 0 0 0,1 0 0 0 0,-1-1-1 0 0,0 1 1 0 0,1 0 0 0 0,0-1 0 0 0,0 0-1 0 0,6 5 1 0 0,4 0 19 0 0,0-1 0 0 0,0 0-1 0 0,1-1 1 0 0,-1 0 0 0 0,1-1 0 0 0,15 2-1 0 0,-21-5-49 0 0,1 0 0 0 0,0 0 0 0 0,-1-1 0 0 0,1 0 0 0 0,0 0 0 0 0,-1-1-1 0 0,1 0 1 0 0,0-1 0 0 0,-1 0 0 0 0,1 0 0 0 0,9-4 0 0 0,1-3-68 0 0,0 0-1 0 0,-1-2 1 0 0,0 0 0 0 0,19-15 0 0 0,-28 18-20 0 0,0-1 0 0 0,0 1 0 0 0,-1-1 0 0 0,-1-1 0 0 0,1 1 0 0 0,-1-1 0 0 0,-1-1 0 0 0,9-17 0 0 0,-5 2-6 0 0,-1 0 0 0 0,-2-1 0 0 0,0 0 0 0 0,-2 0 0 0 0,-1-1 0 0 0,-1 0 0 0 0,-1 1 0 0 0,-2-1 0 0 0,-3-33 0 0 0,2 54 146 0 0,0 0-1 0 0,0 0 0 0 0,0 0 0 0 0,-1 1 1 0 0,0-1-1 0 0,0 0 0 0 0,0 1 1 0 0,-6-10-1 0 0,7 14-13 0 0,0 1 1 0 0,0-1-1 0 0,0 0 0 0 0,-1 1 1 0 0,1 0-1 0 0,0-1 0 0 0,-1 1 1 0 0,1 0-1 0 0,-1 0 0 0 0,0 0 1 0 0,1-1-1 0 0,-1 2 0 0 0,0-1 1 0 0,1 0-1 0 0,-1 0 0 0 0,0 1 0 0 0,0-1 1 0 0,0 1-1 0 0,0-1 0 0 0,0 1 1 0 0,1 0-1 0 0,-1-1 0 0 0,0 1 1 0 0,0 0-1 0 0,0 1 0 0 0,0-1 1 0 0,0 0-1 0 0,0 0 0 0 0,0 1 1 0 0,0-1-1 0 0,0 1 0 0 0,1 0 1 0 0,-1-1-1 0 0,-3 3 0 0 0,-2 1 30 0 0,0 0-1 0 0,1 0 1 0 0,-1 1-1 0 0,1 0 1 0 0,0 0-1 0 0,0 1 1 0 0,1-1-1 0 0,-1 1 0 0 0,1 1 1 0 0,0-1-1 0 0,1 1 1 0 0,0-1-1 0 0,0 1 1 0 0,0 1-1 0 0,-2 7 1 0 0,-1 3 16 0 0,1 0 0 0 0,1 0 0 0 0,0 0 0 0 0,2 1 0 0 0,-2 23 0 0 0,3-22-4 0 0,1 0 0 0 0,1-1 0 0 0,1 1 0 0 0,1-1 0 0 0,1 1 0 0 0,7 26-1 0 0,-7-36-41 0 0,1 1-1 0 0,0 0 0 0 0,1-1 0 0 0,0 1 1 0 0,1-1-1 0 0,0-1 0 0 0,1 1 0 0 0,0-1 0 0 0,0 0 1 0 0,1-1-1 0 0,0 1 0 0 0,11 8 0 0 0,-8-9-33 0 0,-1 0-1 0 0,1-1 0 0 0,1 0 0 0 0,-1-1 0 0 0,1 0 0 0 0,0 0 1 0 0,1-2-1 0 0,-1 1 0 0 0,1-2 0 0 0,0 1 0 0 0,0-2 0 0 0,22 2 1 0 0,-31-4-12 0 0,1 0 1 0 0,-1-1-1 0 0,1 0 1 0 0,-1 0-1 0 0,0 0 1 0 0,1 0-1 0 0,-1-1 1 0 0,0 1-1 0 0,0-1 1 0 0,0 0-1 0 0,0 0 1 0 0,0-1 0 0 0,0 1-1 0 0,0-1 1 0 0,-1 0-1 0 0,1 0 1 0 0,-1 0-1 0 0,0-1 1 0 0,0 1-1 0 0,0-1 1 0 0,-1 1-1 0 0,4-6 1 0 0,-2 1-75 0 0,0 0-1 0 0,0 0 1 0 0,-1-1 0 0 0,0 1 0 0 0,0-1-1 0 0,-1 0 1 0 0,0 1 0 0 0,-1-1 0 0 0,0 0 0 0 0,0-11-1 0 0,0-5 35 0 0,0 18 89 0 0,-1 0 1 0 0,1 0-1 0 0,-1-1 1 0 0,-1 1-1 0 0,1 0 0 0 0,-1 0 1 0 0,-1 0-1 0 0,1 0 0 0 0,-4-7 1 0 0,5 14-17 0 0,0 0 1 0 0,-1 0-1 0 0,1 0 1 0 0,-1 0-1 0 0,1 1 1 0 0,0-1-1 0 0,-1 0 1 0 0,1 0-1 0 0,0 0 1 0 0,-1 0-1 0 0,1 1 1 0 0,0-1-1 0 0,-1 0 1 0 0,1 0-1 0 0,0 1 0 0 0,-1-1 1 0 0,1 0-1 0 0,0 1 1 0 0,0-1-1 0 0,-1 0 1 0 0,1 1-1 0 0,0-1 1 0 0,0 0-1 0 0,0 1 1 0 0,0-1-1 0 0,0 0 1 0 0,-1 1-1 0 0,1-1 1 0 0,0 1-1 0 0,0 0 1 0 0,-7 14 435 0 0,5-7-364 0 0,0-1 0 0 0,1 0 1 0 0,0 1-1 0 0,0 0 1 0 0,1-1-1 0 0,0 1 0 0 0,0-1 1 0 0,1 1-1 0 0,0-1 1 0 0,0 1-1 0 0,1-1 0 0 0,2 8 1 0 0,-1-9-50 0 0,-1 0 0 0 0,1 0-1 0 0,0 0 1 0 0,1-1 0 0 0,-1 1 0 0 0,1-1 0 0 0,0 0 0 0 0,0 0 0 0 0,1 0 0 0 0,0-1 0 0 0,0 0-1 0 0,0 1 1 0 0,0-2 0 0 0,8 6 0 0 0,-7-6-11 0 0,0 0 0 0 0,-1 0-1 0 0,1 0 1 0 0,1-1 0 0 0,-1 0-1 0 0,0 0 1 0 0,1 0 0 0 0,9 0 0 0 0,-13-2-128 0 0,0 0 0 0 0,0 0 0 0 0,0 0 0 0 0,0 0 0 0 0,0-1 0 0 0,0 0 0 0 0,0 0 0 0 0,4-1 0 0 0,-3 1-366 0 0,-1-1 0 0 0,0 0-1 0 0,0 0 1 0 0,0 0 0 0 0,0 0-1 0 0,0 0 1 0 0,-1-1 0 0 0,4-3-1 0 0,6-10-4567 0 0,-6 6 3197 0 0</inkml:trace>
</inkml:ink>
</file>

<file path=ppt/ink/ink7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6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18 8 0 0,'-6'3'649'0'0,"1"0"0"0"0,-1 0 0 0 0,1 1 0 0 0,-9 7 0 0 0,14-10-599 0 0,0-3-194 0 0,1 0 1 0 0,-1 1-1 0 0,0-1 0 0 0,1 0 0 0 0,0 1 0 0 0,-1-1 0 0 0,1 1 0 0 0,0-1 0 0 0,0 1 0 0 0,0-1 0 0 0,0 1 0 0 0,0-1 0 0 0,0 1 0 0 0,2-2 1 0 0,9-13-994 0 0,-12 14 1137 0 0</inkml:trace>
</inkml:ink>
</file>

<file path=ppt/ink/ink7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0 8 0 0,'-1'0'0'0'0</inkml:trace>
</inkml:ink>
</file>

<file path=ppt/ink/ink7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10.6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110 62 512 0 0,'0'0'604'0'0,"-1"-22"911"0"0,1 22-1391 0 0,0-1-1 0 0,0 0 0 0 0,0 1 0 0 0,0-1 1 0 0,0 0-1 0 0,0 1 0 0 0,0-1 1 0 0,0 0-1 0 0,0 1 0 0 0,0-1 0 0 0,0 1 1 0 0,0-1-1 0 0,0 0 0 0 0,0 1 1 0 0,-1-1-1 0 0,1 0 0 0 0,0 1 0 0 0,0-1 1 0 0,-1 1-1 0 0,1-1 0 0 0,-1 1 1 0 0,1-1-1 0 0,0 1 0 0 0,-1-1 0 0 0,1 1 1 0 0,-1-1-1 0 0,1 1 0 0 0,-1 0 1 0 0,1-1-1 0 0,-1 1 0 0 0,1 0 0 0 0,-1-1 1 0 0,0 1-1 0 0,1 0 0 0 0,-1 0 1 0 0,0-1-1 0 0,1 1 0 0 0,-1 0 0 0 0,1 0 1 0 0,-1 0-1 0 0,0 0 0 0 0,1 0 1 0 0,-1 0-1 0 0,0 0 0 0 0,1 0 1 0 0,-2 0-1 0 0,-5-1 1978 0 0,2 0 249 0 0,0 9-1311 0 0,4-4-684 0 0,-1 0-1 0 0,1 0 1 0 0,-1 0 0 0 0,0 0-1 0 0,0-1 1 0 0,-3 4-1 0 0,-9 18 1564 0 0,14-22-1502 0 0,4-5-204 0 0,10-7-172 0 0,8-4-53 0 0,-21 13 10 0 0,-1 0 0 0 0,0 0 0 0 0,0 0 1 0 0,1 0-1 0 0,-1 0 0 0 0,0-1 0 0 0,0 1 1 0 0,1 0-1 0 0,-1 0 0 0 0,0 0 0 0 0,1 0 1 0 0,-1 0-1 0 0,0 0 0 0 0,0 0 0 0 0,0 0 1 0 0,1-1-1 0 0,-1 1 0 0 0,0 0 0 0 0,0 0 1 0 0,1 0-1 0 0,-1-1 0 0 0,0 1 0 0 0,0 0 0 0 0,0 0 1 0 0,0 0-1 0 0,1-1 0 0 0,-1 1 0 0 0,0 0 1 0 0,0 0-1 0 0,0-1 0 0 0,0 1 0 0 0,0 0 1 0 0,0 0-1 0 0,0-1 0 0 0,0 1 0 0 0,0 0 1 0 0,0-1-1 0 0,0 1 0 0 0,0 0 0 0 0,0 0 1 0 0,0-1-1 0 0,0 1 0 0 0,-10-13 68 0 0,8 11-65 0 0,-2-2 41 0 0,0 0 0 0 0,0 0 0 0 0,-1 0 0 0 0,-4-2 0 0 0,7 5 6 0 0,1 0-1 0 0,-1 0 0 0 0,1 1 1 0 0,-1-1-1 0 0,1 1 0 0 0,-1-1 1 0 0,1 1-1 0 0,-1-1 1 0 0,1 1-1 0 0,-1 0 0 0 0,0 0 1 0 0,1 0-1 0 0,-1 0 0 0 0,0 0 1 0 0,1 0-1 0 0,-1 0 1 0 0,1 1-1 0 0,-1-1 0 0 0,-2 1 1 0 0,3 0-19 0 0,0 0-1 0 0,-1 0 1 0 0,1 0 0 0 0,0 0 0 0 0,0 0 0 0 0,0 0 0 0 0,1 0 0 0 0,-1 0 0 0 0,0 0 0 0 0,0 1 0 0 0,1-1 0 0 0,-1 0 0 0 0,0 0 0 0 0,1 1 0 0 0,-1-1 0 0 0,1 1-1 0 0,0-1 1 0 0,-1 0 0 0 0,1 1 0 0 0,0-1 0 0 0,0 1 0 0 0,0-1 0 0 0,0 2 0 0 0,0 1 8 0 0,0 0 1 0 0,0 0-1 0 0,0 0 1 0 0,1 0-1 0 0,0-1 0 0 0,-1 1 1 0 0,3 5-1 0 0,-2-6-24 0 0,1 1 0 0 0,-1 0 0 0 0,1-1 1 0 0,0 0-1 0 0,0 1 0 0 0,0-1 0 0 0,1 0 0 0 0,-1 0 0 0 0,1 0 0 0 0,-1-1 0 0 0,1 1 0 0 0,0 0 0 0 0,0-1 0 0 0,5 3 1 0 0,-8-5-13 0 0,1 0 0 0 0,-1 1 0 0 0,0-1 0 0 0,0 0 0 0 0,0 0 0 0 0,0 0 0 0 0,0 0 0 0 0,0 0 0 0 0,1 0 0 0 0,-1 0 0 0 0,0 0 0 0 0,0 0 0 0 0,0 0 0 0 0,0 0 0 0 0,0 0 0 0 0,1 0 0 0 0,-1 0 0 0 0,0 0 0 0 0,0 0 0 0 0,0 0 1 0 0,0 0-1 0 0,0 0 0 0 0,1 0 0 0 0,-1 0 0 0 0,0 0 0 0 0,0 0 0 0 0,0 0 0 0 0,0 0 0 0 0,0-1 0 0 0,1 1 0 0 0,-1 0 0 0 0,0 0 0 0 0,0 0 0 0 0,0 0 0 0 0,0 0 0 0 0,0 0 0 0 0,0 0 0 0 0,0 0 0 0 0,0-1 0 0 0,0 1 0 0 0,1 0 1 0 0,-1-9 6 0 0,-3-7 4 0 0,-10-20-45 0 0,7 22 13 0 0,1 0-1 0 0,-5-20 1 0 0,10 34 22 0 0,0 0 1 0 0,0 0-1 0 0,0 0 0 0 0,0 0 0 0 0,-1 0 0 0 0,1 0 1 0 0,0 0-1 0 0,0 0 0 0 0,0 0 0 0 0,0 0 0 0 0,0 0 1 0 0,0 0-1 0 0,0 0 0 0 0,0 0 0 0 0,0 0 1 0 0,0 0-1 0 0,-1 0 0 0 0,1 1 0 0 0,0-1 0 0 0,0 0 1 0 0,0 0-1 0 0,0-1 0 0 0,0 1 0 0 0,0 0 0 0 0,0 0 1 0 0,0 0-1 0 0,0 0 0 0 0,-1 0 0 0 0,1 0 0 0 0,0 0 1 0 0,0 0-1 0 0,0 0 0 0 0,0 0 0 0 0,0 0 0 0 0,0 0 1 0 0,0 0-1 0 0,0 0 0 0 0,0 0 0 0 0,0 0 1 0 0,0 0-1 0 0,0 0 0 0 0,-1 0 0 0 0,1 0 0 0 0,0-1 1 0 0,0 1-1 0 0,0 0 0 0 0,0 0 0 0 0,0 0 0 0 0,0 0 1 0 0,0 0-1 0 0,0 0 0 0 0,0 0 0 0 0,0 0 0 0 0,0 0 1 0 0,0-1-1 0 0,0 1 0 0 0,0 0 0 0 0,0 0 1 0 0,0 0-1 0 0,0 0 0 0 0,0 0 0 0 0,-5 12-15 0 0,-2 18-4 0 0,7-28-36 0 0,-1-1 0 0 0,1 1 0 0 0,0 0 0 0 0,-1-1-1 0 0,1 1 1 0 0,0 0 0 0 0,0-1 0 0 0,0 1 0 0 0,0 0 0 0 0,1 0 0 0 0,-1-1 0 0 0,0 1 0 0 0,1 0 0 0 0,0 1 0 0 0,0-2-318 0 0,0 0 0 0 0,0 0 0 0 0,-1 0 1 0 0,1-1-1 0 0,0 1 0 0 0,0 0 0 0 0,0-1 1 0 0,0 1-1 0 0,0-1 0 0 0,1 1 0 0 0,-1-1 1 0 0,0 0-1 0 0,0 1 0 0 0,0-1 0 0 0,0 0 1 0 0,0 0-1 0 0,1 0 0 0 0,-1 0 0 0 0,0 0 0 0 0,0 0 1 0 0,2 0-1 0 0,7 0-1955 0 0,0-1 56 0 0</inkml:trace>
</inkml:ink>
</file>

<file path=ppt/ink/ink7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0.08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49 512 0 0,'-1'0'-4'0'0,"1"0"0"0"0,0 0-1 0 0,0 1 1 0 0,0-1 0 0 0,-1 0-1 0 0,1 0 1 0 0,0 0 0 0 0,0 1 0 0 0,0-1-1 0 0,0 0 1 0 0,-1 0 0 0 0,1 0 0 0 0,0 1-1 0 0,0-1 1 0 0,0 0 0 0 0,0 0-1 0 0,0 1 1 0 0,0-1 0 0 0,0 0 0 0 0,0 0-1 0 0,0 1 1 0 0,0-1 0 0 0,0 0-1 0 0,0 0 1 0 0,0 1 0 0 0,0-1 0 0 0,0 0-1 0 0,0 1 1 0 0,0-1-7 0 0,0 0 0 0 0,1 0 1 0 0,-1 0-1 0 0,0-1 0 0 0,0 1 0 0 0,0 0 0 0 0,1 0 0 0 0,-1 0 0 0 0,0 0 0 0 0,0 0 1 0 0,0 0-1 0 0,0 0 0 0 0,1 0 0 0 0,-1-1 0 0 0,0 1 0 0 0,0 0 0 0 0,0 0 1 0 0,0 0-1 0 0,1 0 0 0 0,-1 0 0 0 0,0-1 0 0 0,0 1 0 0 0,0 0 0 0 0,0 0 1 0 0,0 0-1 0 0,0-1 0 0 0,0 1 0 0 0,0 0 0 0 0,0 0 0 0 0,0 0 0 0 0,0-1 1 0 0,0 1-1 0 0,0 0 0 0 0,0-1 0 0 0,4-4 11 0 0,0 0 0 0 0,0-1 0 0 0,0 1 0 0 0,0 1 0 0 0,1-1 0 0 0,0 1 0 0 0,0 0 0 0 0,10-7 0 0 0,-13 11 0 0 0</inkml:trace>
</inkml:ink>
</file>

<file path=ppt/ink/ink7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1.3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45 270 8 0 0,'3'1'594'0'0,"-3"-5"459"0"0,-1 1-617 0 0,1 2-301 0 0,14-13 3394 0 0,-11-10-2736 0 0,-17-16 2046 0 0,13 38-2302 0 0,0 6-63 0 0,2 1-512 0 0,-5 5 311 0 0,2-11 159 0 0,1-5-165 0 0,1-2 203 0 0,-1 6-160 0 0,1 4-89 0 0,0-2-212 0 0,0 0 0 0 0,-1 0 0 0 0,1 0 0 0 0,0 1-1 0 0,0-1 1 0 0,0 0 0 0 0,0 0 0 0 0,0 0 0 0 0,-1 0-1 0 0,1 1 1 0 0,0-1 0 0 0,0 0 0 0 0,0 0 0 0 0,0 0-1 0 0,-1 0 1 0 0,1 0 0 0 0,0 0 0 0 0,0 0 0 0 0,-1 0-1 0 0,1 0 1 0 0,0 0 0 0 0,0 1 0 0 0,0-1 0 0 0,-1 0-1 0 0,1 0 1 0 0,0 0 0 0 0,0 0 0 0 0,-1 0 0 0 0,1 0-1 0 0,0-1 1 0 0,0 1 0 0 0,0 0 0 0 0,-1 0 0 0 0,1 0-1 0 0,0 0 1 0 0,0 0 0 0 0,0 0 0 0 0,-1 0 0 0 0,1 0-1 0 0,0 0 1 0 0,0-1 0 0 0,0 1 0 0 0,0 0 0 0 0,-1 0-1 0 0,1 0 1 0 0,0 0 0 0 0,0-1 0 0 0,0 1 0 0 0,0 0-1 0 0,0 0 1 0 0,-1 0 0 0 0,1-1 0 0 0,0 1 0 0 0,0 0-1 0 0,0 0 1 0 0,0 0 0 0 0,0-1 0 0 0,0 1 0 0 0,0 0-1 0 0,0 0 1 0 0,0-1 0 0 0,0 1 0 0 0,0 0 0 0 0,0 0-1 0 0,0 0 1 0 0,0-1 0 0 0,0 1 0 0 0,0 0 0 0 0,0-1-1 0 0,0-6 191 0 0,0 7-131 0 0,0-1 1 0 0,-1 0 0 0 0,1 1 0 0 0,0-1 0 0 0,0 0 0 0 0,0 1-1 0 0,0-1 1 0 0,0 0 0 0 0,0 1 0 0 0,0-1 0 0 0,1 0-1 0 0,-1 1 1 0 0,0-1 0 0 0,0 0 0 0 0,0 1 0 0 0,1-1-1 0 0,-1 0 1 0 0,1 0 0 0 0,-3 4 575 0 0,0 0-1 0 0,0 0 1 0 0,0 1-1 0 0,0-1 0 0 0,-2 7 1 0 0,4-8-608 0 0,-1 0 0 0 0,0 0 0 0 0,1 0 1 0 0,-1 0-1 0 0,1 0 0 0 0,0 0 0 0 0,-1 0 0 0 0,1 0 1 0 0,0 0-1 0 0,0 0 0 0 0,0 0 0 0 0,1 0 0 0 0,-1 0 1 0 0,1 3-1 0 0,0-5-24 0 0,1 1 1 0 0,-1-1-1 0 0,0 0 1 0 0,0 0 0 0 0,1 1-1 0 0,-1-1 1 0 0,0 0-1 0 0,1 0 1 0 0,-1 0 0 0 0,0 0-1 0 0,1 0 1 0 0,-1-1-1 0 0,0 1 1 0 0,0 0-1 0 0,2-1 1 0 0,0-1-14 0 0,0-1 0 0 0,-1 1 0 0 0,0 0 1 0 0,0-1-1 0 0,1 1 0 0 0,-1-1 0 0 0,-1 0 0 0 0,3-3 0 0 0,1-2 73 0 0,-3 5-75 0 0,-1-1 0 0 0,1 0 0 0 0,-1 1 0 0 0,0-1 0 0 0,0 0 0 0 0,0 0 0 0 0,0 0 0 0 0,-1 0 0 0 0,1-5 0 0 0,-1 4 4 0 0,1 0-1 0 0,0-1 0 0 0,0 1 1 0 0,0 0-1 0 0,2-6 0 0 0,6-13 0 0 0,-9 23-1 0 0,1 0 0 0 0,-1 0-1 0 0,0 0 1 0 0,0 0 0 0 0,1-1 0 0 0,-1 1-1 0 0,0 0 1 0 0,0 0 0 0 0,0 0 0 0 0,0 0-1 0 0,0-1 1 0 0,0 1 0 0 0,-1 0-1 0 0,1 0 1 0 0,0 0 0 0 0,-1-1 0 0 0,0-1-1 0 0,1 3 7 0 0,-1 0-1 0 0,1-1 1 0 0,-1 1-1 0 0,1-1 0 0 0,-1 1 1 0 0,0 0-1 0 0,1 0 1 0 0,-1-1-1 0 0,1 1 0 0 0,-1 0 1 0 0,0 0-1 0 0,1 0 1 0 0,-1 0-1 0 0,0-1 0 0 0,1 1 1 0 0,-1 0-1 0 0,1 0 1 0 0,-1 0-1 0 0,0 0 0 0 0,1 0 1 0 0,-1 1-1 0 0,-1-1 1 0 0,-15 9 45 0 0,12-5-14 0 0,0 0 0 0 0,1 0 0 0 0,0 1 0 0 0,-5 5 0 0 0,6-5 69 0 0,0 0 0 0 0,0 0 0 0 0,0 0 0 0 0,1 0 0 0 0,-3 12-1 0 0,4-16-69 0 0,0 1 0 0 0,1 0 0 0 0,-1 0 0 0 0,1 0 0 0 0,0 0-1 0 0,0 0 1 0 0,0-1 0 0 0,0 1 0 0 0,0 0 0 0 0,0 0-1 0 0,0 0 1 0 0,1 0 0 0 0,-1 0 0 0 0,1 0 0 0 0,-1-1 0 0 0,1 1-1 0 0,0 0 1 0 0,-1 0 0 0 0,1-1 0 0 0,0 1 0 0 0,2 2-1 0 0,-2-3-12 0 0,0 0 0 0 0,0 0 0 0 0,0 0 0 0 0,0 0 0 0 0,0-1 0 0 0,0 1 0 0 0,1 0 0 0 0,-1-1 0 0 0,0 1 0 0 0,0-1 0 0 0,0 1-1 0 0,1-1 1 0 0,-1 0 0 0 0,0 1 0 0 0,0-1 0 0 0,1 0 0 0 0,-1 0 0 0 0,0 0 0 0 0,0 0 0 0 0,1 0 0 0 0,-1 0 0 0 0,0 0 0 0 0,3-1-1 0 0,-2 0-4 0 0,1 0 0 0 0,0 0 0 0 0,-1-1 0 0 0,1 1 0 0 0,-1-1 0 0 0,1 1 0 0 0,-1-1-1 0 0,0 0 1 0 0,3-3 0 0 0,-2 2-24 0 0,0-1 0 0 0,-1 1 1 0 0,1-1-1 0 0,-1 0 0 0 0,0 0 0 0 0,0 0 0 0 0,-1 0 0 0 0,1 0 0 0 0,-1 0 0 0 0,0-1 0 0 0,0 1 0 0 0,0 0 1 0 0,-1-1-1 0 0,1 1 0 0 0,-1-8 0 0 0,0 2-3 0 0,-1 0-1 0 0,0 0 1 0 0,-1 0 0 0 0,0 1-1 0 0,-6-18 1 0 0,8 26 13 0 0,0 0-1 0 0,-1-1 1 0 0,1 1-1 0 0,-1 0 1 0 0,1 0 0 0 0,-1 0-1 0 0,1 0 1 0 0,-1 0-1 0 0,0 0 1 0 0,1 0-1 0 0,-1 0 1 0 0,0 0-1 0 0,0 0 1 0 0,0 1 0 0 0,1-1-1 0 0,-1 0 1 0 0,0 1-1 0 0,0-1 1 0 0,-2 0-1 0 0,2 1-2 0 0,0 0-1 0 0,1 0 0 0 0,-1 0 0 0 0,0 0 1 0 0,0 0-1 0 0,0 0 0 0 0,0 0 0 0 0,0 1 0 0 0,0-1 1 0 0,1 0-1 0 0,-1 1 0 0 0,0-1 0 0 0,0 1 1 0 0,0-1-1 0 0,1 1 0 0 0,-1-1 0 0 0,0 1 1 0 0,1 0-1 0 0,-1-1 0 0 0,0 1 0 0 0,1 0 1 0 0,-1-1-1 0 0,1 1 0 0 0,-1 1 0 0 0,-6 8 14 0 0,0 0-1 0 0,1 0 0 0 0,0 0 1 0 0,1 1-1 0 0,1 0 0 0 0,-1 0 1 0 0,-2 15-1 0 0,5-18 4 0 0,0 1 0 0 0,0-1 0 0 0,1 1-1 0 0,1-1 1 0 0,-1 1 0 0 0,1-1 0 0 0,1 1 0 0 0,0 0 0 0 0,0-1 0 0 0,4 15 0 0 0,-5-21-15 0 0,1-1 0 0 0,-1 1 0 0 0,1-1 1 0 0,-1 1-1 0 0,1-1 0 0 0,0 1 0 0 0,0-1 1 0 0,-1 1-1 0 0,1-1 0 0 0,0 0 0 0 0,0 0 1 0 0,0 1-1 0 0,1-1 0 0 0,-1 0 0 0 0,0 0 1 0 0,0 0-1 0 0,1 0 0 0 0,-1 0 0 0 0,0 0 1 0 0,1-1-1 0 0,-1 1 0 0 0,1 0 0 0 0,-1-1 1 0 0,1 1-1 0 0,-1-1 0 0 0,1 0 0 0 0,0 1 1 0 0,2-1-1 0 0,-1 0-4 0 0,-1-1 1 0 0,0 1 0 0 0,1-1-1 0 0,-1 1 1 0 0,0-1-1 0 0,1 0 1 0 0,-1 0-1 0 0,0 0 1 0 0,0 0-1 0 0,0 0 1 0 0,0-1-1 0 0,0 1 1 0 0,0-1-1 0 0,0 1 1 0 0,0-1-1 0 0,-1 0 1 0 0,1 0-1 0 0,2-3 1 0 0,3-5-45 0 0,-1 0 0 0 0,1-1 0 0 0,7-17 0 0 0,-12 23-3 0 0,-1 1 0 0 0,1-1 0 0 0,-1 0 0 0 0,0 0-1 0 0,0 0 1 0 0,0 0 0 0 0,-1 0 0 0 0,1 0 0 0 0,-1 0 0 0 0,-1 0 0 0 0,0-8-1 0 0,1 12 36 0 0,0 1 0 0 0,0-1 0 0 0,0 0-1 0 0,-1 0 1 0 0,1 1 0 0 0,0-1 0 0 0,0 0 0 0 0,-1 0-1 0 0,1 1 1 0 0,0-1 0 0 0,-1 0 0 0 0,1 1-1 0 0,0-1 1 0 0,-1 1 0 0 0,1-1 0 0 0,-1 0-1 0 0,1 1 1 0 0,-1-1 0 0 0,1 1 0 0 0,-1-1-1 0 0,0 1 1 0 0,1 0 0 0 0,-1-1 0 0 0,1 1 0 0 0,-2-1-1 0 0,1 1-30 0 0,0 0 0 0 0,0 0 0 0 0,0 0 0 0 0,0 1 0 0 0,0-1 0 0 0,0 0 0 0 0,0 0 1 0 0,0 1-1 0 0,0-1 0 0 0,0 1 0 0 0,1-1 0 0 0,-1 1 0 0 0,0-1 0 0 0,0 1 0 0 0,0-1 0 0 0,-1 2 0 0 0,-2 3-430 0 0,-1 0 1 0 0,1 0-1 0 0,0 1 1 0 0,-5 7-1 0 0,2 3-1892 0 0,-1-1 0 0 0,-4 19 0 0 0,8-23 641 0 0</inkml:trace>
</inkml:ink>
</file>

<file path=ppt/ink/ink7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0 303 8 0 0,'5'-7'1474'0'0,"-1"1"-1"0"0,1-1 1 0 0,11-11-1 0 0,-16 17-1463 0 0,8-7 360 0 0,-1 0 128 0 0,0 1 0 0 0,0-1 0 0 0,-1-1 0 0 0,0 1-1 0 0,-1-1 1 0 0,0 0 0 0 0,0 0 0 0 0,6-19-1 0 0,-8 16-360 0 0,1 1 0 0 0,0 0 0 0 0,0 0 0 0 0,1 0 0 0 0,0 0 0 0 0,1 1 0 0 0,0 0 0 0 0,9-11 0 0 0,-11 16-140 0 0,2-1 0 0 0,-1 1 1 0 0,1 0-1 0 0,-1 0 1 0 0,1 1-1 0 0,1-1 1 0 0,6-2-1 0 0,14-3-3863 0 0,-23 9 2189 0 0,-1 1 95 0 0</inkml:trace>
</inkml:ink>
</file>

<file path=ppt/ink/ink7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8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18 430 8 0 0,'-13'8'1322'0'0,"8"-7"1261"0"0,12-10-945 0 0,-6 7-1610 0 0,4-3 206 0 0,-4 3-50 0 0,0 1-1 0 0,0 0 0 0 0,0 0 1 0 0,0-1-1 0 0,0 1 0 0 0,0-1 1 0 0,-1 1-1 0 0,1-1 0 0 0,0 1 1 0 0,-1-1-1 0 0,1 1 0 0 0,-1-1 1 0 0,0 0-1 0 0,1 1 0 0 0,-1-1 1 0 0,0-1-1 0 0,2-4 297 0 0,-1 0-1 0 0,2 0 1 0 0,-1 0 0 0 0,1 1-1 0 0,3-7 1 0 0,91-156 1583 0 0,-16 33-1966 0 0,-75 126-203 0 0,-4 8-14 0 0,-1-1-1 0 0,1 0 1 0 0,-1 0-1 0 0,1 0 0 0 0,-1 0 1 0 0,0 0-1 0 0,0 0 0 0 0,0 0 1 0 0,0-5-1 0 0</inkml:trace>
</inkml:ink>
</file>

<file path=ppt/ink/ink7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36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2 544 8 0 0,'0'-1'145'0'0,"-1"1"1"0"0,1-1-1 0 0,0 0 1 0 0,0 0-1 0 0,0 0 1 0 0,0 0-1 0 0,0 0 1 0 0,0 0-1 0 0,0 0 1 0 0,0 0-1 0 0,0 0 0 0 0,0 0 1 0 0,0 0-1 0 0,1 1 1 0 0,-1-1-1 0 0,0 0 1 0 0,1 0-1 0 0,-1 0 1 0 0,1 0-1 0 0,-1 1 1 0 0,1-1-1 0 0,-1 0 0 0 0,1 0 1 0 0,0 0-1 0 0,20-20 5522 0 0,-13 14-4533 0 0,60-66 2844 0 0,29-42-3136 0 0,-91 108-765 0 0,47-62 508 0 0,-27 32-487 0 0,45-45-1 0 0,3 14-1566 0 0,-34 33-4722 0 0,-32 27 4867 0 0</inkml:trace>
</inkml:ink>
</file>

<file path=ppt/ink/ink7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8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5 402 8 0 0,'-4'1'171'0'0,"3"-2"296"0"0,7-10 1073 0 0,21-20 1995 0 0,-16 18-2647 0 0,82-112 2318 0 0,-82 107-2902 0 0,-1 1-1 0 0,-1-2 0 0 0,-1 1 1 0 0,0-1-1 0 0,8-34 1 0 0,1-8-291 0 0,-13 53-100 0 0,-1 0-3835 0 0</inkml:trace>
</inkml:ink>
</file>

<file path=ppt/ink/ink7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3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0 435 8 0 0,'0'-4'252'0'0,"1"0"0"0"0,-1 0 0 0 0,1 1 0 0 0,0-1 0 0 0,0 0 0 0 0,0 1 0 0 0,1-1 0 0 0,-1 1 0 0 0,5-7 0 0 0,22-30 3834 0 0,-12 19-3053 0 0,37-64 482 0 0,-36 54-984 0 0,2 1 1 0 0,25-30 0 0 0,-19 31-174 0 0,-15 20-445 0 0,-2 0 0 0 0,1-1 0 0 0,-1-1 0 0 0,0 0 0 0 0,-1 0 0 0 0,7-14 0 0 0,-13 16-3680 0 0,-2 8 2477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9 3097 0 0,'-6'-3'3536'0'0,"-1"-1"3402"0"0,1 4-6346 0 0,2-2-48 0 0,5 4-456 0 0,4 1 24 0 0,-1 1-48 0 0,0 0-80 0 0,2 2-152 0 0,-1-1 8 0 0,1 1-40 0 0,2 1-384 0 0,1 0-808 0 0,-1 0-193 0 0</inkml:trace>
</inkml:ink>
</file>

<file path=ppt/ink/ink7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75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1 245 8 0 0,'11'-13'547'0'0,"-1"0"0"0"0,0-1-1 0 0,-1 0 1 0 0,8-17 0 0 0,2-2 217 0 0,-13 25-500 0 0,-1 0-1 0 0,0 0 1 0 0,-1-1-1 0 0,0 0 1 0 0,0 0 0 0 0,-1 0-1 0 0,0-1 1 0 0,-1 1-1 0 0,0-1 1 0 0,1-12-1 0 0,-3 22-333 0 0,0-1-1 0 0,0 0 0 0 0,0 1 0 0 0,1-1 0 0 0,-1 0 0 0 0,0 1 0 0 0,0-1 1 0 0,1 0-1 0 0,-1 1 0 0 0,0-1 0 0 0,0 1 0 0 0,1-1 0 0 0,-1 0 1 0 0,1 1-1 0 0,-1-1 0 0 0,1 1 0 0 0,-1-1 0 0 0,1 1 0 0 0,-1-1 1 0 0,1 1-1 0 0,-1 0 0 0 0,1-1 0 0 0,-1 1 0 0 0,2-1 0 0 0,1 0-338 0 0</inkml:trace>
</inkml:ink>
</file>

<file path=ppt/ink/ink7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4.0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3 512 0 0,'0'-3'-504'0'0,"-1"4"504"0"0,0 0 0 0 0,0 0 0 0 0,1-1 0 0 0,-1 1 1 0 0,0 0-1 0 0,1 0 0 0 0,-1 0 0 0 0,1 0 0 0 0,-1 0 0 0 0,1 0 0 0 0,-1 0 0 0 0,1 0 0 0 0,-1 0 0 0 0,1 0 1 0 0,0 3-1 0 0,-1-4 0 0 0,1 0 0 0 0,0 1 0 0 0,0-1 0 0 0,0 1 0 0 0,0-1 0 0 0,0 0 0 0 0,0 1 0 0 0,0-1 0 0 0,0 1 0 0 0,0-1 0 0 0,0 0 0 0 0,0 1 0 0 0,0-1 0 0 0,1 1 0 0 0,-1-1 0 0 0,0 0 0 0 0,0 1 0 0 0,0-1 0 0 0,0 0 0 0 0,1 1 0 0 0,-1-1-1 0 0,0 0 1 0 0,0 1 0 0 0,1-1 0 0 0,-1 0 0 0 0,0 1 0 0 0,1-1 0 0 0,-1 0 0 0 0,0 0 0 0 0,1 1 0 0 0,-1-1 0 0 0,0 0 0 0 0,1 0 0 0 0,-1 0 0 0 0,1 0 0 0 0,-1 1 0 0 0,0-1 0 0 0,1 0 0 0 0,-1 0 0 0 0,1 0 0 0 0,0 0 0 0 0,13-1-1 0 0,-11 0 1 0 0</inkml:trace>
</inkml:ink>
</file>

<file path=ppt/ink/ink7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5.71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41 166 8 0 0,'1'-2'0'0'0,"1"5"0"0"0,-1-1 0 0 0,0-3 0 0 0,3-27 0 0 0,-4 25 0 0 0,-1 1 0 0 0,-1 2 17 0 0,-1 1 2596 0 0,6-1-1765 0 0,-1-2-841 0 0,-6-3 82 0 0,3 4-77 0 0,-1 0-1 0 0,1 0 1 0 0,0 0-1 0 0,0-1 1 0 0,0 1 0 0 0,0-1-1 0 0,1 1 1 0 0,-1 0-1 0 0,0-1 1 0 0,0 0-1 0 0,1 1 1 0 0,-1-1 0 0 0,1-1-1 0 0,-1 2 60 0 0,1 0 0 0 0,0 0 0 0 0,0 1 0 0 0,0-1 0 0 0,0 0 0 0 0,0 0 0 0 0,0 1 0 0 0,0-1 0 0 0,0 0 0 0 0,0 0-1 0 0,0 1 1 0 0,0-1 0 0 0,1 0 0 0 0,-1 0 0 0 0,0 1 0 0 0,1-1 0 0 0,-1 0 0 0 0,0 0 0 0 0,1 1 0 0 0,-1-1 0 0 0,1 1 0 0 0,-1-1 0 0 0,1 0 0 0 0,-1 1 0 0 0,1-1-1 0 0,-1 1 1 0 0,1-1 0 0 0,1 0 0 0 0,-1 0 954 0 0,4-1 2344 0 0,1-7-2343 0 0,-9 12 1655 0 0,2-3-2653 0 0,1 0 0 0 0,0 0 0 0 0,0 0 1 0 0,-1 0-1 0 0,1 1 0 0 0,0-1 0 0 0,0 0 0 0 0,-1 0 1 0 0,1 0-1 0 0,0 0 0 0 0,0 1 0 0 0,0-1 1 0 0,0 0-1 0 0,-1 0 0 0 0,1 1 0 0 0,0-1 0 0 0,0 0 1 0 0,0 0-1 0 0,0 1 0 0 0,0-1 0 0 0,0 0 0 0 0,0 0 1 0 0,-1 1-1 0 0,1-1 0 0 0,0 0 0 0 0,0 1 0 0 0,0-1 1 0 0,0 0-1 0 0,0 0 0 0 0,0 1 0 0 0,1-1 1 0 0,-2 7 385 0 0,1-4-380 0 0,0-1 1 0 0,0 0 0 0 0,0 0 0 0 0,0 0 0 0 0,0 0-1 0 0,0 1 1 0 0,0-1 0 0 0,1 0 0 0 0,-1 0 0 0 0,1 0-1 0 0,-1 0 1 0 0,1 0 0 0 0,0 0 0 0 0,2 3 0 0 0,-3-5 18 0 0,0 1 8 0 0,0-1-32 0 0,0 1 0 0 0,0-1-1 0 0,-1 1 1 0 0,1-1 0 0 0,0 1 0 0 0,0 0-1 0 0,0-1 1 0 0,-1 1 0 0 0,1-1-1 0 0,0 1 1 0 0,-1-1 0 0 0,1 1-1 0 0,0-1 1 0 0,-1 0 0 0 0,1 1 0 0 0,-1-1-1 0 0,1 1 1 0 0,-1-1 0 0 0,1 0-1 0 0,0 1 1 0 0,-1-1 0 0 0,0 0-1 0 0,1 1 1 0 0,-1-1 0 0 0,1 0 0 0 0,-1 0-1 0 0,1 0 1 0 0,-1 0 0 0 0,1 1-1 0 0,-2-1 1 0 0,-7 4 954 0 0,9-3-975 0 0,0-1 0 0 0,0 0 1 0 0,0 1-1 0 0,0-1 0 0 0,0 0 1 0 0,0 1-1 0 0,0-1 0 0 0,0 0 1 0 0,0 1-1 0 0,0-1 0 0 0,0 0 1 0 0,0 1-1 0 0,0-1 0 0 0,0 0 1 0 0,0 1-1 0 0,1-1 0 0 0,-1 0 1 0 0,0 1-1 0 0,0-1 0 0 0,0 0 1 0 0,0 1-1 0 0,1-1 0 0 0,-1 0 1 0 0,0 0-1 0 0,0 1 0 0 0,1-1 1 0 0,-1 0-1 0 0,0 0 0 0 0,0 0 1 0 0,1 1-1 0 0,-1-1 0 0 0,1 0 1 0 0,11 9 98 0 0,-10-8-113 0 0,7 5-11 0 0,1 0 0 0 0,0 0 0 0 0,21 8 0 0 0,-30-14 18 0 0,-1 0-1 0 0,0 0 1 0 0,0 0 0 0 0,0 0 0 0 0,0 0-1 0 0,0 0 1 0 0,1 0 0 0 0,-1 0 0 0 0,0 1 0 0 0,0-1-1 0 0,0 0 1 0 0,0 0 0 0 0,1 0 0 0 0,-1 0-1 0 0,0 0 1 0 0,0 0 0 0 0,0 0 0 0 0,0 0-1 0 0,1-1 1 0 0,-1 1 0 0 0,0 0 0 0 0,0 0 0 0 0,0 0-1 0 0,0 0 1 0 0,0 0 0 0 0,1 0 0 0 0,-1 0-1 0 0,0 0 1 0 0,0 0 0 0 0,0 0 0 0 0,0 0-1 0 0,0-1 1 0 0,0 1 0 0 0,1 0 0 0 0,-1 0-1 0 0,0 0 1 0 0,0 0 0 0 0,0-1 0 0 0,-1-7 12 0 0,-5-7-15 0 0,6 15 1 0 0,-53-83 93 0 0,53 82-83 0 0,-1-1 0 0 0,0 0-1 0 0,1 1 1 0 0,-1-1 0 0 0,1 0 0 0 0,-1 0 0 0 0,1 1-1 0 0,0-4 1 0 0,0 3 7 0 0,-1 4 4 0 0,-5 9 37 0 0,-1 0 174 0 0,1 0 0 0 0,-5 16 0 0 0,9-22-151 0 0,0 0 1 0 0,1 0-1 0 0,0 0 1 0 0,0 0 0 0 0,0 0-1 0 0,0 0 1 0 0,1 0-1 0 0,0 9 1 0 0,1-13-64 0 0,-1 1 0 0 0,1 0 0 0 0,-1-1 1 0 0,1 1-1 0 0,0 0 0 0 0,-1-1 1 0 0,1 1-1 0 0,0-1 0 0 0,0 1 1 0 0,0-1-1 0 0,0 1 0 0 0,1-1 1 0 0,-1 0-1 0 0,0 0 0 0 0,0 1 1 0 0,1-1-1 0 0,-1 0 0 0 0,1 0 0 0 0,-1 0 1 0 0,1-1-1 0 0,-1 1 0 0 0,1 0 1 0 0,0 0-1 0 0,-1-1 0 0 0,1 1 1 0 0,0-1-1 0 0,2 1 0 0 0,-1-1-16 0 0,0 1 0 0 0,0-1-1 0 0,0 0 1 0 0,0 0 0 0 0,0 0 0 0 0,0 0-1 0 0,0 0 1 0 0,-1-1 0 0 0,1 1-1 0 0,0-1 1 0 0,0 0 0 0 0,0 1 0 0 0,0-2-1 0 0,-1 1 1 0 0,5-2 0 0 0,-3 0-12 0 0,0 0 0 0 0,0 0 0 0 0,0-1 0 0 0,-1 1 0 0 0,1-1 0 0 0,-1 0 0 0 0,0 0 0 0 0,4-8 0 0 0,-5 10 14 0 0,-1-1-1 0 0,0 0 1 0 0,0 0-1 0 0,0 0 0 0 0,0 0 1 0 0,0-1-1 0 0,-1 1 1 0 0,1 0-1 0 0,-1 0 0 0 0,0 0 1 0 0,0 0-1 0 0,0-1 0 0 0,-1 1 1 0 0,1 0-1 0 0,-2-4 1 0 0,2 5 3 0 0,-1 0 1 0 0,0-1-1 0 0,1 1 1 0 0,-1 0-1 0 0,0 0 1 0 0,0-1 0 0 0,-1 1-1 0 0,1 0 1 0 0,0 0-1 0 0,-1 0 1 0 0,1 0-1 0 0,-1 1 1 0 0,0-1 0 0 0,0 0-1 0 0,1 1 1 0 0,-1-1-1 0 0,0 1 1 0 0,0 0-1 0 0,-1-1 1 0 0,1 1 0 0 0,0 0-1 0 0,0 0 1 0 0,0 0-1 0 0,-1 1 1 0 0,-2-2-1 0 0,2 2 34 0 0,0 0-1 0 0,0 0 1 0 0,0 0-1 0 0,0 0 1 0 0,0 0-1 0 0,0 0 0 0 0,0 1 1 0 0,0-1-1 0 0,1 1 1 0 0,-1 0-1 0 0,0 0 1 0 0,0 0-1 0 0,0 0 0 0 0,1 1 1 0 0,-1-1-1 0 0,1 1 1 0 0,-1 0-1 0 0,1-1 1 0 0,-1 1-1 0 0,-1 3 1 0 0,1-2 23 0 0,-2 2 48 0 0,0 0 0 0 0,0 0 1 0 0,-4 7-1 0 0,8-11-90 0 0,0 0 0 0 0,1 1 0 0 0,-1-1 0 0 0,0 1 0 0 0,0-1 0 0 0,1 1 0 0 0,-1-1 0 0 0,1 1 0 0 0,0 0 0 0 0,-1-1 0 0 0,1 1-1 0 0,0-1 1 0 0,0 1 0 0 0,0 0 0 0 0,0-1 0 0 0,0 1 0 0 0,0 0 0 0 0,1 2 0 0 0,-1-3-16 0 0,0 0 0 0 0,1-1-1 0 0,-1 1 1 0 0,0 0 0 0 0,0 0-1 0 0,1-1 1 0 0,-1 1 0 0 0,0 0-1 0 0,1-1 1 0 0,-1 1 0 0 0,1 0-1 0 0,-1-1 1 0 0,1 1 0 0 0,-1-1-1 0 0,1 1 1 0 0,-1-1 0 0 0,1 1-1 0 0,0-1 1 0 0,-1 1 0 0 0,1-1-1 0 0,0 1 1 0 0,-1-1 0 0 0,1 0-1 0 0,0 0 1 0 0,-1 1 0 0 0,2-1-1 0 0,-1 0-2 0 0,1 0 0 0 0,-1 0-1 0 0,0-1 1 0 0,0 1 0 0 0,0 0 0 0 0,1-1-1 0 0,-1 1 1 0 0,0-1 0 0 0,0 1 0 0 0,0-1-1 0 0,0 1 1 0 0,0-1 0 0 0,0 0-1 0 0,2-1 1 0 0,2-3-27 0 0,0 0 0 0 0,-1 0-1 0 0,1-1 1 0 0,5-8 0 0 0,-7 8-2 0 0,1 0 0 0 0,-2 0 0 0 0,1-1 0 0 0,-1 1 0 0 0,0 0 0 0 0,0-1 0 0 0,1-8 1 0 0,-3 11 20 0 0,1 1 0 0 0,-1 0 0 0 0,0-1 0 0 0,0 1 0 0 0,0 0 0 0 0,0-1 1 0 0,-1 1-1 0 0,1-1 0 0 0,-1 1 0 0 0,0 0 0 0 0,0 0 0 0 0,0 0 0 0 0,0-1 1 0 0,-1 1-1 0 0,1 0 0 0 0,-4-5 0 0 0,5 8 6 0 0,-1 0 0 0 0,1-1 0 0 0,0 1 0 0 0,-1-1 1 0 0,1 1-1 0 0,0 0 0 0 0,-1-1 0 0 0,1 1 0 0 0,0-1 0 0 0,-1 1 0 0 0,1 0 0 0 0,-1 0 0 0 0,1-1 1 0 0,-1 1-1 0 0,1 0 0 0 0,-1 0 0 0 0,1 0 0 0 0,-1-1 0 0 0,1 1 0 0 0,-1 0 0 0 0,1 0 0 0 0,-1 0 1 0 0,1 0-1 0 0,-1 0 0 0 0,1 0 0 0 0,-1 0 0 0 0,1 0 0 0 0,-1 0 0 0 0,1 0 0 0 0,-1 0 1 0 0,0 1-1 0 0,0-1-6 0 0,0 1 0 0 0,0 0 0 0 0,0 0 0 0 0,1 0 0 0 0,-1 0 0 0 0,0-1 0 0 0,0 1 0 0 0,1 0 0 0 0,-1 1 0 0 0,0-1 0 0 0,1 0 0 0 0,-2 2 0 0 0,0 4-382 0 0,0 0 1 0 0,-1 0-1 0 0,0 8 1 0 0,3-12-469 0 0,-1 0 1 0 0,1 0 0 0 0,0 0 0 0 0,0 0 0 0 0,0 0 0 0 0,0 0-1 0 0,1 4 1 0 0,2 3-2503 0 0</inkml:trace>
</inkml:ink>
</file>

<file path=ppt/ink/ink7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0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10 107 512 0 0,'-5'4'484'0'0,"5"-4"-510"0"0,0 0 1 0 0,-1 0-1 0 0,1 0 0 0 0,0 0 0 0 0,0 1 0 0 0,-1-1 0 0 0,1 0 0 0 0,0 0 0 0 0,0 0 0 0 0,0 1 0 0 0,-1-1 0 0 0,1 0 0 0 0,0 0 0 0 0,0 0 0 0 0,0 1 0 0 0,-1-1 1 0 0,1 0-1 0 0,0 1 0 0 0,0-1 0 0 0,0 0 0 0 0,0 0 0 0 0,0 1 0 0 0,0-1 0 0 0,0 0 0 0 0,0 1 0 0 0,0-1 0 0 0,0 0 0 0 0,0 1 0 0 0,0-1 0 0 0,0 0 0 0 0,0 1 1 0 0,0-1-1 0 0,0 0 0 0 0,2 1 624 0 0,0-2 1 0 0,-1 1 0 0 0,1 0-1 0 0,0 0 1 0 0,0-1 0 0 0,-1 1-1 0 0,1 0 1 0 0,0-1 0 0 0,2-1-1 0 0,45-16 2771 0 0,25-11-3228 0 0,42-25 2891 0 0,-112 52-2978 0 0,0 0 0 0 0,0 0 1 0 0,0 0-1 0 0,0 1 0 0 0,0 0 1 0 0,1 0-1 0 0,5-1 0 0 0,-9 2-110 0 0,-11 13-1057 0 0,7-9-2669 0 0,5-4 2057 0 0,1-1-131 0 0</inkml:trace>
</inkml:ink>
</file>

<file path=ppt/ink/ink7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47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4 242 112 0 0,'-4'-2'3111'0'0,"9"-2"-1735"0"0,6-1-557 0 0,16-6 3540 0 0,13-12-2684 0 0,2-1-1186 0 0,3 5-185 0 0,75-21-1 0 0,-103 35-290 0 0,-4 2-256 0 0,0-1 0 0 0,-1 0 1 0 0,1-1-1 0 0,-1 0 1 0 0,0-1-1 0 0,-1 0 0 0 0,21-14 1 0 0,-21 12-425 0 0,1 0 0 0 0,0 1 1 0 0,0 0-1 0 0,19-7 0 0 0,-19 9-110 0 0,2-1-147 0 0</inkml:trace>
</inkml:ink>
</file>

<file path=ppt/ink/ink7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92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9 188 112 0 0,'-9'-5'940'0'0,"9"-1"-538"0"0,14-6 600 0 0,-8 7 95 0 0,1 2-268 0 0,-1-1 0 0 0,0 1 0 0 0,1 0 0 0 0,-1 1 0 0 0,1 0 0 0 0,0 0 0 0 0,10-2 0 0 0,11-3-486 0 0,112-48 59 0 0,-65 23-395 0 0,-63 27-126 0 0,39-15-1092 0 0,-16 7-3804 0 0,-26 9 4008 0 0</inkml:trace>
</inkml:ink>
</file>

<file path=ppt/ink/ink7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30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1 185 8 0 0,'0'-1'56'0'0,"0"1"0"0"0,0 0 0 0 0,0-1 0 0 0,0 1-1 0 0,0-1 1 0 0,0 1 0 0 0,0 0 0 0 0,0-1 0 0 0,0 1 0 0 0,0-1 0 0 0,0 1 0 0 0,0 0 0 0 0,0-1 0 0 0,0 1-1 0 0,1 0 1 0 0,-1-1 0 0 0,0 1 0 0 0,0 0 0 0 0,0-1 0 0 0,1 1 0 0 0,-1 0 0 0 0,0-1 0 0 0,1 1-1 0 0,-1 0 1 0 0,0 0 0 0 0,0-1 0 0 0,1 1 0 0 0,-1 0 0 0 0,1 0 0 0 0,-1 0 0 0 0,0-1 0 0 0,1 1 0 0 0,-1 0-1 0 0,0 0 1 0 0,1 0 0 0 0,-1 0 0 0 0,1 0 0 0 0,-1 0 0 0 0,1 0 0 0 0,22-5 1919 0 0,-18 4-1588 0 0,141-38 6135 0 0,-6-15-4244 0 0,-5 6-2783 0 0,-91 34-1999 0 0,-21 6-1573 0 0,-15 3 2918 0 0</inkml:trace>
</inkml:ink>
</file>

<file path=ppt/ink/ink7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6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0 178 456 0 0,'9'-5'803'0'0,"0"0"0"0"0,1 1 0 0 0,-1 0 1 0 0,1 1-1 0 0,19-5 0 0 0,11-3-377 0 0,30-16 2552 0 0,-29 11-699 0 0,43-11-1 0 0,-3 13-1946 0 0,1-1-941 0 0,-21-1-580 0 0,10-4-4809 0 0,-58 17 4107 0 0</inkml:trace>
</inkml:ink>
</file>

<file path=ppt/ink/ink7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13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4 145 8 0 0,'0'0'98'0'0,"0"0"-1"0"0,-1-1 1 0 0,1 1-1 0 0,0 0 1 0 0,0 0-1 0 0,0 0 1 0 0,-1 0-1 0 0,1 0 1 0 0,0-1-1 0 0,0 1 1 0 0,0 0-1 0 0,0 0 1 0 0,-1 0-1 0 0,1 0 1 0 0,0-1-1 0 0,0 1 1 0 0,0 0-1 0 0,0 0 1 0 0,0-1 0 0 0,0 1-1 0 0,0 0 1 0 0,0 0-1 0 0,-1 0 1 0 0,1-1-1 0 0,0 1 1 0 0,0 0-1 0 0,0 0 1 0 0,0-1-1 0 0,0 1 1 0 0,0 0-1 0 0,0 0 1 0 0,1-1-1 0 0,7 1 1926 0 0,2 0-2272 0 0,-6 0 729 0 0,1-1 0 0 0,-1 0 1 0 0,1 0-1 0 0,-1-1 0 0 0,0 1 1 0 0,1-1-1 0 0,4-3 0 0 0,15-5 1976 0 0,16 0-1362 0 0,59-8-1 0 0,-39 9-1115 0 0,-27 3-55 0 0,-7 2 33 0 0,-1-1 1 0 0,0-1-1 0 0,26-10 0 0 0,-3-4-1257 0 0,-18 3-4077 0 0,-24 14 3271 0 0</inkml:trace>
</inkml:ink>
</file>

<file path=ppt/ink/ink7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58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0 196 8 0 0,'2'-2'830'0'0,"0"0"-1"0"0,1 1 1 0 0,-1-1 0 0 0,0 1-1 0 0,1-1 1 0 0,3-1-1 0 0,31-8 2343 0 0,-6 2-1553 0 0,151-61 1493 0 0,-77 39-3206 0 0,-39 13-222 0 0,-9-1-1029 0 0,8-2-5305 0 0,-57 18 4906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20 2024 0 0,'-33'-20'9193'0'0,"33"24"-8538"0"0,0 0 1 0 0,-1-1-1 0 0,1 1 0 0 0,1-1 0 0 0,0 5 1 0 0,9 40 1043 0 0,0-9-400 0 0,7 78-1 0 0,-5 203 571 0 0,-12-315-1885 0 0,0 1 1 0 0,0 0-1 0 0,1-1 0 0 0,0 1 0 0 0,0-1 1 0 0,1 1-1 0 0,0-1 0 0 0,0 1 1 0 0,0-1-1 0 0,0 0 0 0 0,7 10 1 0 0,-7-12-34 0 0,1 0 0 0 0,-1 0 1 0 0,1 0-1 0 0,0 0 0 0 0,0-1 0 0 0,0 1 1 0 0,0-1-1 0 0,0 0 0 0 0,1 0 1 0 0,-1 0-1 0 0,1 0 0 0 0,-1 0 1 0 0,1-1-1 0 0,-1 0 0 0 0,1 1 0 0 0,0-2 1 0 0,0 1-1 0 0,5 0 0 0 0,-2 0-357 0 0,1-1-1 0 0,-1 0 1 0 0,1-1 0 0 0,-1 0-1 0 0,0 0 1 0 0,1 0-1 0 0,11-5 1 0 0,-5 1-1809 0 0,-2-1 0 0 0,1 0 1 0 0,14-10-1 0 0,-10 5-1410 0 0</inkml:trace>
</inkml:ink>
</file>

<file path=ppt/ink/ink7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89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51 8 0 0,'2'-2'448'0'0,"0"0"1"0"0,1 0-1 0 0,-1 1 0 0 0,0-1 1 0 0,1 1-1 0 0,0 0 0 0 0,-1-1 1 0 0,1 1-1 0 0,0 0 1 0 0,3 0-1 0 0,32-5 3055 0 0,-3 0-1923 0 0,38-13-2785 0 0,-60 16 605 0 0</inkml:trace>
</inkml:ink>
</file>

<file path=ppt/ink/ink7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7.74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77 512 0 0,'1'0'148'0'0,"-1"0"0"0"0,0 0 0 0 0,0 0 0 0 0,0 0 0 0 0,0 0 0 0 0,1 0 0 0 0,-1 0 0 0 0,0 0 0 0 0,0 0 0 0 0,0-1 0 0 0,0 1 0 0 0,1 0 1 0 0,-1 0-1 0 0,0 0 0 0 0,0 0 0 0 0,0 0 0 0 0,0 0 0 0 0,0-1 0 0 0,0 1 0 0 0,1 0 0 0 0,-1 0 0 0 0,0 0 0 0 0,0 0 0 0 0,0 0 0 0 0,0-1 0 0 0,0 1 0 0 0,0 0 0 0 0,0 0 0 0 0,0 0 0 0 0,0-1 0 0 0,0 1 0 0 0,0 0 0 0 0,0 0 0 0 0,0 0 0 0 0,0 0 0 0 0,0-1 0 0 0,0 1 0 0 0,0 0 0 0 0,0 0 0 0 0,0 0 0 0 0,0-1 0 0 0,0 1 0 0 0,0 0 1 0 0,0 0-1 0 0,0 0 0 0 0,-1 0 0 0 0,1-1 0 0 0,0 1 0 0 0,0 0 0 0 0,0 0 0 0 0,0 0 0 0 0,0 0 0 0 0,-1 0 0 0 0,4 0 104 0 0,1 2 136 0 0,1-1-1 0 0,-1 0 1 0 0,0 0 0 0 0,1 0-1 0 0,-1-1 1 0 0,0 0 0 0 0,1 1-1 0 0,-1-2 1 0 0,1 1 0 0 0,-1 0-1 0 0,0-1 1 0 0,8-2 0 0 0,45-15 1635 0 0,-37 13-1757 0 0,1 0 0 0 0,-1 2 0 0 0,28-2 1 0 0,-1 1-97 0 0,10-3-268 0 0,110-12 525 0 0,-56 14-4090 0 0,-95 6-790 0 0,-11-1 1929 0 0</inkml:trace>
</inkml:ink>
</file>

<file path=ppt/ink/ink7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15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54 1096 0 0,'5'0'6936'0'0,"18"1"-3995"0"0,10 0-1383 0 0,157-14 1787 0 0,-77 4-3234 0 0,-61 4-137 0 0,54-13 0 0 0,-73 11-126 0 0,3 4-929 0 0,-12 3-2470 0 0,-12 0 284 0 0,-6 0 2136 0 0</inkml:trace>
</inkml:ink>
</file>

<file path=ppt/ink/ink7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48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63 1392 0 0,'15'-4'5102'0'0,"1"0"-3922"0"0,-8 3-93 0 0,1 0 0 0 0,-1 0 0 0 0,0-1 0 0 0,8-2 0 0 0,22-4 286 0 0,8 1-1168 0 0,42-4-370 0 0,-18 8 128 0 0,110-3-1572 0 0,-101 0-1954 0 0,-47 3 155 0 0,-15 1 1264 0 0</inkml:trace>
</inkml:ink>
</file>

<file path=ppt/ink/ink7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89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1 104 8 0 0,'4'-1'31'0'0,"1"0"0"0"0,0 0 0 0 0,-1 0 0 0 0,6-2 0 0 0,4-1 90 0 0,20-6 3959 0 0,-21 5-2977 0 0,0 2 0 0 0,24-4-1 0 0,59-2-671 0 0,93-12 2120 0 0,-102 8-2126 0 0,37-8-2968 0 0,-99 17-24 0 0,-19 4 1679 0 0</inkml:trace>
</inkml:ink>
</file>

<file path=ppt/ink/ink7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9.73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13 190 64 0 0,'-8'-2'1827'0'0,"8"2"-1532"0"0,0 0 0 0 0,-1 0-1 0 0,1-1 1 0 0,0 1 0 0 0,-1 0-1 0 0,1 0 1 0 0,0-1 0 0 0,0 1 0 0 0,0 0-1 0 0,-2-5 5585 0 0,7 2-1256 0 0,-4 3-4527 0 0,-1-1 0 0 0,1 1 1 0 0,0-1-1 0 0,-1 1 1 0 0,1-1-1 0 0,0 1 0 0 0,-1 0 1 0 0,1-1-1 0 0,0 1 0 0 0,-1 0 1 0 0,1 0-1 0 0,0 0 1 0 0,1-1-1 0 0,61-2 703 0 0,79-14-1 0 0,-52 4-792 0 0,-39 8 25 0 0,213-30-2 0 0,-186 21-165 0 0,103-33 0 0 0,-132 32-318 0 0,21-8-5297 0 0,-67 23 2230 0 0</inkml:trace>
</inkml:ink>
</file>

<file path=ppt/ink/ink7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20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75 52 1248 0 0,'-17'1'3292'0'0,"-33"4"-1"0"0,42-5-170 0 0,21-2-1078 0 0,179-12-738 0 0,-95 4-758 0 0,14-4 30 0 0,-1-1-178 0 0,-88 13-446 0 0,1 2 0 0 0,40 3 0 0 0,-44 2-90 0 0,-19-5-1 0 0,1 0-1 0 0,-1 0 0 0 0,1 0 1 0 0,-1 0-1 0 0,1 0 0 0 0,-1 0 1 0 0,0 0-1 0 0,1 1 0 0 0,-1-1 1 0 0,1 0-1 0 0,-1 0 0 0 0,0 0 1 0 0,1 1-1 0 0,-1-1 1 0 0,0 0-1 0 0,1 0 0 0 0,-1 1 1 0 0,0-1-1 0 0,1 0 0 0 0,-1 1 1 0 0,0-1-1 0 0,0 0 0 0 0,0 1 1 0 0,1-1-1 0 0,-1 1 0 0 0,0-1 1 0 0,0 0-1 0 0,0 1 1 0 0,0-1-1 0 0,1 1 0 0 0,-1-1 1 0 0,0 0-1 0 0,0 1 0 0 0,0-1 1 0 0,0 1-1 0 0,0-1 0 0 0,0 1 1 0 0,0-1-1 0 0,0 0 0 0 0,-1 1 1 0 0,-3 4-2441 0 0</inkml:trace>
</inkml:ink>
</file>

<file path=ppt/ink/ink7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65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44 8 0 0,'0'0'193'0'0,"0"0"0"0"0,0 0 0 0 0,0 0 0 0 0,0-1 0 0 0,0 1-1 0 0,0 0 1 0 0,-1 0 0 0 0,1 0 0 0 0,0-1 0 0 0,0 1 0 0 0,0 0 0 0 0,0 0 0 0 0,0-1 0 0 0,0 1 0 0 0,0 0-1 0 0,0 0 1 0 0,0 0 0 0 0,0-1 0 0 0,0 1 0 0 0,0 0 0 0 0,0 0 0 0 0,1-1 0 0 0,-1 1 0 0 0,0 0 0 0 0,0 0 0 0 0,0-1-1 0 0,0 1 1 0 0,0 0 0 0 0,0 0 0 0 0,0 0 0 0 0,1 0 0 0 0,-1-1 0 0 0,0 1 0 0 0,0 0 0 0 0,12-3 2703 0 0,22 7-2686 0 0,-14-2 338 0 0,52-3-699 0 0,123-19-1 0 0,-187 19-812 0 0,0-1 0 0 0,0 0-1 0 0,-1-1 1 0 0,8-3-1 0 0,-7 2-107 0 0</inkml:trace>
</inkml:ink>
</file>

<file path=ppt/ink/ink7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0.63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54 27 512 0 0,'0'0'65'0'0,"1"-1"0"0"0,-1 0 0 0 0,0 0 0 0 0,0 0 0 0 0,-1 0-1 0 0,1 0 1 0 0,0 0 0 0 0,0 0 0 0 0,0 1 0 0 0,0-1 0 0 0,-1 0 0 0 0,1 0 0 0 0,0 0-1 0 0,-1 0 1 0 0,1 1 0 0 0,-1-1 0 0 0,1 0 0 0 0,-1 0 0 0 0,1 1 0 0 0,-1-1 0 0 0,0 0-1 0 0,1 1 1 0 0,-1-1 0 0 0,0 1 0 0 0,1-1 0 0 0,-1 1 0 0 0,0-1 0 0 0,0 1 0 0 0,1-1 0 0 0,-1 1-1 0 0,0 0 1 0 0,0-1 0 0 0,0 1 0 0 0,-1 0 0 0 0,0-1 161 0 0,1 1 0 0 0,-1-1 0 0 0,1 1-1 0 0,-1-1 1 0 0,1 1 0 0 0,-1 0 0 0 0,1 0 0 0 0,-1 0 0 0 0,1 0 0 0 0,-1 0 0 0 0,1 0-1 0 0,-1 0 1 0 0,1 1 0 0 0,-1-1 0 0 0,1 0 0 0 0,-1 1 0 0 0,1-1 0 0 0,-1 1 0 0 0,1 0 0 0 0,0-1-1 0 0,-2 2 1 0 0,2-1-146 0 0,1-1 0 0 0,0 0 0 0 0,0 1 0 0 0,-1-1 0 0 0,1 1 0 0 0,0-1 0 0 0,0 1 0 0 0,0-1 0 0 0,-1 1 0 0 0,1-1 0 0 0,0 1 0 0 0,0-1 0 0 0,0 1 0 0 0,0-1 0 0 0,0 1 0 0 0,0-1 0 0 0,0 1 0 0 0,0-1 0 0 0,0 1 0 0 0,0-1 0 0 0,1 1 0 0 0,-1-1 0 0 0,0 0 0 0 0,0 1 0 0 0,0-1 0 0 0,1 1 0 0 0,-1-1 0 0 0,0 1 0 0 0,0-1 0 0 0,1 0 0 0 0,-1 1 0 0 0,0-1 0 0 0,1 1 0 0 0,-1-1 0 0 0,0 0 0 0 0,1 1 0 0 0,17 13 1019 0 0,-14-11-667 0 0,3 2-90 0 0,-1 1 1 0 0,0-1-1 0 0,10 12 1 0 0,-15-15-244 0 0,1 1 0 0 0,0-1 0 0 0,0 1 1 0 0,-1 0-1 0 0,0-1 0 0 0,1 1 0 0 0,-1 0 1 0 0,0 0-1 0 0,-1 0 0 0 0,1 0 0 0 0,0 0 0 0 0,-1 0 1 0 0,1 4-1 0 0,-1-6-56 0 0,0 1 1 0 0,0 0-1 0 0,0 0 0 0 0,0-1 1 0 0,0 1-1 0 0,1 0 0 0 0,-1-1 1 0 0,1 1-1 0 0,-1 0 1 0 0,1-1-1 0 0,2 4 0 0 0,-3-5-32 0 0,0 1 0 0 0,1-1 0 0 0,-1 0 0 0 0,1 1-1 0 0,-1-1 1 0 0,1 0 0 0 0,-1 1 0 0 0,1-1 0 0 0,-1 0 0 0 0,1 0-1 0 0,0 1 1 0 0,-1-1 0 0 0,1 0 0 0 0,-1 0 0 0 0,1 0 0 0 0,-1 0-1 0 0,1 0 1 0 0,0 0 0 0 0,-1 0 0 0 0,1 0 0 0 0,-1 0 0 0 0,1 0-1 0 0,0 0 1 0 0,-1-1 0 0 0,1 1 0 0 0,-1 0 0 0 0,1 0 0 0 0,-1 0-1 0 0,1-1 1 0 0,-1 1 0 0 0,1 0 0 0 0,-1-1 0 0 0,1 1 0 0 0,-1 0-1 0 0,1-1 1 0 0,-1 1 0 0 0,1-1 0 0 0,0 0 0 0 0,3-3 37 0 0,1 0 0 0 0,0-1 0 0 0,-1 1 0 0 0,0-1 0 0 0,0 0 0 0 0,-1 0 0 0 0,1-1 0 0 0,2-5 0 0 0,-4 8-23 0 0,-1 0 1 0 0,0 0-1 0 0,0 0 0 0 0,0-1 1 0 0,0 1-1 0 0,0 0 0 0 0,-1 0 1 0 0,1 0-1 0 0,-1-1 0 0 0,0 1 1 0 0,0 0-1 0 0,0-1 0 0 0,-1 1 1 0 0,1 0-1 0 0,-1 0 0 0 0,1-1 1 0 0,-3-4-1 0 0,3 7-16 0 0,-1 0-1 0 0,1 1 1 0 0,-1-1-1 0 0,1 0 1 0 0,-1 0 0 0 0,1 0-1 0 0,-1 1 1 0 0,1-1 0 0 0,-1 0-1 0 0,1 0 1 0 0,-1 1-1 0 0,0-1 1 0 0,0 1 0 0 0,1-1-1 0 0,-1 1 1 0 0,0-1 0 0 0,0 1-1 0 0,0-1 1 0 0,1 1-1 0 0,-1-1 1 0 0,0 1 0 0 0,0 0-1 0 0,0 0 1 0 0,0-1 0 0 0,-1 1-1 0 0,0 0 14 0 0,0 0-1 0 0,0 1 1 0 0,0-1-1 0 0,0 0 0 0 0,0 1 1 0 0,0 0-1 0 0,1-1 1 0 0,-1 1-1 0 0,0 0 1 0 0,0 0-1 0 0,-2 1 1 0 0,-1 2 40 0 0,0-1 0 0 0,0 1 0 0 0,0 0 1 0 0,1 1-1 0 0,-1-1 0 0 0,-6 10 0 0 0,6-6 16 0 0,1-1 0 0 0,0 1 0 0 0,0 0 0 0 0,1 0 0 0 0,0 0-1 0 0,0 1 1 0 0,-1 10 0 0 0,3-16-54 0 0,0 1 0 0 0,1-1-1 0 0,0 1 1 0 0,0 0 0 0 0,0-1 0 0 0,0 1 0 0 0,1-1 0 0 0,-1 1-1 0 0,1-1 1 0 0,0 1 0 0 0,0-1 0 0 0,0 0 0 0 0,0 1 0 0 0,1-1-1 0 0,-1 0 1 0 0,1 0 0 0 0,0 0 0 0 0,0 0 0 0 0,0 0 0 0 0,3 3-1 0 0,-3-5-12 0 0,-1 0-1 0 0,0 0 1 0 0,0 0-1 0 0,1 0 1 0 0,-1-1-1 0 0,1 1 1 0 0,-1 0-1 0 0,1-1 1 0 0,-1 1-1 0 0,1-1 1 0 0,-1 0-1 0 0,1 0 1 0 0,-1 1-1 0 0,1-1 0 0 0,0 0 1 0 0,-1 0-1 0 0,1 0 1 0 0,-1 0-1 0 0,1-1 1 0 0,-1 1-1 0 0,1 0 1 0 0,0-1-1 0 0,-1 1 1 0 0,0-1-1 0 0,1 1 1 0 0,-1-1-1 0 0,1 0 1 0 0,-1 0-1 0 0,0 0 1 0 0,3-1-1 0 0,-1 0-22 0 0,0 0 0 0 0,-1 0-1 0 0,1 0 1 0 0,-1-1 0 0 0,1 1 0 0 0,-1-1-1 0 0,0 1 1 0 0,0-1 0 0 0,0 0 0 0 0,0 0-1 0 0,0 0 1 0 0,-1 0 0 0 0,2-4 0 0 0,-2 0-1 0 0,0 1 1 0 0,-1-1-1 0 0,0 0 1 0 0,0 1-1 0 0,0-1 1 0 0,-1 0-1 0 0,0 1 0 0 0,0-1 1 0 0,-1 1-1 0 0,0-1 1 0 0,-2-5-1 0 0,1 2-4 0 0,1 6 13 0 0,1-1 1 0 0,0 1 0 0 0,1-1 0 0 0,-1-7 0 0 0,-12 50-56 0 0,12-32-115 0 0,-5 22-311 0 0,6-27 234 0 0,0 0 0 0 0,0 0 0 0 0,0 0 0 0 0,1 0-1 0 0,-1 1 1 0 0,0-1 0 0 0,0 0 0 0 0,1 0 0 0 0,-1 0 0 0 0,0 0-1 0 0,1 0 1 0 0,-1 0 0 0 0,1 0 0 0 0,-1-1 0 0 0,1 1 0 0 0,-1 0-1 0 0,1 0 1 0 0,0 0 0 0 0,0 0 0 0 0,-1-1 0 0 0,1 1 0 0 0,0 0-1 0 0,1 0 1 0 0,4 2-2108 0 0</inkml:trace>
</inkml:ink>
</file>

<file path=ppt/ink/ink7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47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89 9 512 0 0,'-8'-1'2395'0'0,"4"1"1983"0"0,-2 3-5122 0 0,-63 20 3732 0 0,67-21-2416 0 0,7-1-84 0 0,8-1 166 0 0,-12 0-579 0 0,60-1 2457 0 0,-57 2-1832 0 0,8 2-199 0 0,186-37 162 0 0,-186 32-697 0 0,1 0 0 0 0,-1 1 0 0 0,0 0 0 0 0,1 1 0 0 0,-1 1-1 0 0,23 3 1 0 0,-33-4-205 0 0,-1 1-1 0 0,1 0 1 0 0,-1-1-1 0 0,1 1 0 0 0,-1 0 1 0 0,1 0-1 0 0,-1 0 1 0 0,0 0-1 0 0,1 0 1 0 0,-1 0-1 0 0,0 0 0 0 0,0 0 1 0 0,0 1-1 0 0,0-1 1 0 0,0 0-1 0 0,0 1 0 0 0,0-1 1 0 0,0 1-1 0 0,-1-1 1 0 0,1 1-1 0 0,-1-1 1 0 0,1 3-1 0 0,3 4-3518 0 0,-2-6 2760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99 2272 0 0,'-11'-3'5149'0'0,"11"3"-5068"0"0,0 0 0 0 0,-1 0 0 0 0,1 0 0 0 0,0 0 0 0 0,0-1 0 0 0,0 1 0 0 0,0 0 1 0 0,0 0-1 0 0,0 0 0 0 0,0-1 0 0 0,0 1 0 0 0,0 0 0 0 0,0 0 0 0 0,0 0 0 0 0,0-1 0 0 0,0 1 0 0 0,0 0 1 0 0,0 0-1 0 0,1 0 0 0 0,-1 0 0 0 0,0-1 0 0 0,0 1 0 0 0,0 0 0 0 0,0 0 0 0 0,0 0 0 0 0,0 0 0 0 0,0-1 0 0 0,0 1 1 0 0,1 0-1 0 0,-1 0 0 0 0,0 0 0 0 0,0 0 0 0 0,2-2 84 0 0,0 0 1 0 0,0 1-1 0 0,1-1 0 0 0,-1 1 1 0 0,0 0-1 0 0,4-2 0 0 0,163-55 2977 0 0,-146 52-3035 0 0,1 1 0 0 0,-1 1 0 0 0,1 1 0 0 0,0 1 0 0 0,33 2 0 0 0,-55 0-46 0 0,-1 0 0 0 0,1 0 1 0 0,-1 0-1 0 0,1 0 0 0 0,-1 1 1 0 0,1-1-1 0 0,-1 0 0 0 0,1 1 1 0 0,-1 0-1 0 0,1-1 0 0 0,-1 1 1 0 0,0 0-1 0 0,1 0 0 0 0,-1 0 0 0 0,0 0 1 0 0,0 0-1 0 0,0 0 0 0 0,1 0 1 0 0,-1 0-1 0 0,0 0 0 0 0,0 0 1 0 0,-1 1-1 0 0,1-1 0 0 0,0 0 0 0 0,0 1 1 0 0,0 2-1 0 0,1 2 376 0 0,0 0 1 0 0,-1 0-1 0 0,0 1 0 0 0,-1-1 1 0 0,1 10-1 0 0,1 18 149 0 0,0-29-559 0 0,0 0 1 0 0,0 0-1 0 0,0 0 1 0 0,0 0 0 0 0,1-1-1 0 0,0 1 1 0 0,0 0-1 0 0,0-1 1 0 0,0 0-1 0 0,1 0 1 0 0,0 0-1 0 0,0 0 1 0 0,0-1-1 0 0,0 1 1 0 0,0-1-1 0 0,1 0 1 0 0,-1 0-1 0 0,1-1 1 0 0,7 3-1 0 0,-1 0-559 0 0,0-1 0 0 0,1 0 0 0 0,-1-1 0 0 0,1-1 0 0 0,0 0 0 0 0,0 0 0 0 0,19 0 0 0 0,-23-3-1330 0 0,0-1-22 0 0</inkml:trace>
</inkml:ink>
</file>

<file path=ppt/ink/ink7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99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163 2 8 0 0,'-4'-1'156'0'0,"-1"1"0"0"0,0-1 0 0 0,0 1 0 0 0,0 1 0 0 0,0-1 0 0 0,1 1 0 0 0,-1 0 0 0 0,0 0-1 0 0,0 0 1 0 0,1 1 0 0 0,-7 2 0 0 0,3-1 256 0 0,0 0 0 0 0,-14 2 0 0 0,-2 0 1926 0 0,16-3-509 0 0,1-1-1 0 0,-15 2 370 0 0,33-3-1739 0 0,0 1 1 0 0,0-2-1 0 0,18-2 0 0 0,-18 1-299 0 0,1 1 0 0 0,20 1 1 0 0,4 6-179 0 0,-26-4 25 0 0,0 0 0 0 0,19 0-1 0 0,138 4-990 0 0,-70 0-5564 0 0,-85-5 5493 0 0</inkml:trace>
</inkml:ink>
</file>

<file path=ppt/ink/ink7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40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46 520 0 0,'-2'-1'335'0'0,"1"0"0"0"0,-1 0 0 0 0,1 0 0 0 0,-1 0 0 0 0,1-1 0 0 0,0 1 1 0 0,0 0-1 0 0,-1-1 0 0 0,1 1 0 0 0,0-1 0 0 0,0 1 0 0 0,0-3 0 0 0,0 4-248 0 0,1-1 0 0 0,0 1 0 0 0,0 0 1 0 0,0-1-1 0 0,0 1 0 0 0,0 0 0 0 0,0-1 0 0 0,0 1 0 0 0,1 0 1 0 0,-1-1-1 0 0,0 1 0 0 0,0 0 0 0 0,0-1 0 0 0,0 1 0 0 0,0 0 1 0 0,0-1-1 0 0,1 1 0 0 0,-1 0 0 0 0,0 0 0 0 0,0-1 0 0 0,0 1 0 0 0,1 0 1 0 0,-1 0-1 0 0,1-1 0 0 0,13-5 292 0 0,3 4 194 0 0,0 0 1 0 0,0 1 0 0 0,0 1-1 0 0,1 1 1 0 0,26 3 0 0 0,90 3-655 0 0,-67-6 66 0 0,133-5-540 0 0,-115-5-2079 0 0,-41 5-77 0 0,-32 1 1728 0 0</inkml:trace>
</inkml:ink>
</file>

<file path=ppt/ink/ink7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8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18 8 0 0,'-20'3'1433'0'0,"9"-5"3566"0"0,37 0-2957 0 0,20-4-1124 0 0,0 2 0 0 0,0 3-1 0 0,63 5 1 0 0,45-3-1011 0 0,-16-1-183 0 0,-4-6-1751 0 0,-75 2-2966 0 0,-45 4 2670 0 0</inkml:trace>
</inkml:ink>
</file>

<file path=ppt/ink/ink7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2 109 792 0 0,'0'-1'301'0'0,"0"1"0"0"0,0-1-1 0 0,0 0 1 0 0,-1 1 0 0 0,1-1-1 0 0,0 0 1 0 0,0 1 0 0 0,0-1-1 0 0,0 0 1 0 0,0 1 0 0 0,0-1 0 0 0,0 0-1 0 0,0 1 1 0 0,0-1 0 0 0,0 0-1 0 0,1 1 1 0 0,-1-1 0 0 0,0 0-1 0 0,0 1 1 0 0,1-1 0 0 0,0 0 0 0 0,12-14 2396 0 0,20-5-1249 0 0,-23 15-1283 0 0,0 1 0 0 0,0 0-1 0 0,0 0 1 0 0,0 1 0 0 0,1 0-1 0 0,-1 1 1 0 0,1 0 0 0 0,0 1-1 0 0,0 0 1 0 0,-1 1 0 0 0,16 1 0 0 0,16 3-71 0 0,41 2-185 0 0,-73-6 105 0 0,1-1 1 0 0,0 0 0 0 0,-1 0 0 0 0,1-1 0 0 0,18-6 0 0 0,-3 0-185 0 0,50-7 1 0 0,-61 13-31 0 0,2 0-76 0 0,-16 2-35 0 0,-1 0 1 0 0,1 0-1 0 0,0-1 1 0 0,0 1-1 0 0,0 0 0 0 0,-1 0 1 0 0,1 0-1 0 0,0 0 1 0 0,0 1-1 0 0,0-1 0 0 0,-1 0 1 0 0,1 0-1 0 0,0 0 1 0 0,0 1-1 0 0,-1-1 1 0 0,2 1-1 0 0,-2 2-1351 0 0</inkml:trace>
</inkml:ink>
</file>

<file path=ppt/ink/ink7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68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35 296 0 0,'0'-1'218'0'0,"0"0"-1"0"0,0 0 1 0 0,0-1-1 0 0,0 1 1 0 0,0 0 0 0 0,0 0-1 0 0,1 0 1 0 0,-1-1-1 0 0,0 1 1 0 0,1 0 0 0 0,-1 0-1 0 0,1 0 1 0 0,-1 0-1 0 0,1 0 1 0 0,0-1 0 0 0,-1 1-1 0 0,1 0 1 0 0,0 1-1 0 0,0-1 1 0 0,0 0 0 0 0,0 0-1 0 0,0 0 1 0 0,0 0-1 0 0,0 1 1 0 0,0-1 0 0 0,0 0-1 0 0,0 1 1 0 0,0-1-1 0 0,0 1 1 0 0,1-1 0 0 0,-1 1-1 0 0,0 0 1 0 0,0-1-1 0 0,0 1 1 0 0,1 0 0 0 0,0 0-1 0 0,6 0-263 0 0,0 0-1 0 0,0 0 1 0 0,0 1-1 0 0,14 3 1 0 0,-8-1-326 0 0,5 0-1302 0 0,36 0 0 0 0,-40-3 2279 0 0,0-1 1 0 0,-1-1-1 0 0,18-4 0 0 0,-17 3-286 0 0,0 0 0 0 0,0 2 0 0 0,1 0 0 0 0,19 1 1 0 0,29 6-4007 0 0,-54-4 3083 0 0</inkml:trace>
</inkml:ink>
</file>

<file path=ppt/ink/ink7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14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65 352 0 0,'0'-1'352'0'0,"0"0"0"0"0,0 0 0 0 0,0 0 0 0 0,0 0 0 0 0,1 0-1 0 0,-1 0 1 0 0,0 0 0 0 0,1 0 0 0 0,-1 0 0 0 0,0 0 0 0 0,1 0 0 0 0,-1 0 0 0 0,1 1 0 0 0,0-1-1 0 0,-1 0 1 0 0,1 0 0 0 0,0 1 0 0 0,1-2 0 0 0,0 0-9 0 0,0 1-1 0 0,0-1 1 0 0,1 1-1 0 0,-1 0 1 0 0,1 0-1 0 0,4-2 1 0 0,3 1-272 0 0,0 0 1 0 0,18-1-1 0 0,-25 2 52 0 0,91-11 135 0 0,-22 6-59 0 0,78-4-399 0 0,-120 12-162 0 0,-20-1 155 0 0,-1-1-1 0 0,1 0 1 0 0,-1 0 0 0 0,12-2-1 0 0,3 1-1696 0 0,-21 1 1074 0 0</inkml:trace>
</inkml:ink>
</file>

<file path=ppt/ink/ink7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4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45 272 0 0,'0'0'277'0'0,"0"-1"1"0"0,0 0-1 0 0,0 1 0 0 0,-1-1 1 0 0,1 0-1 0 0,0 1 0 0 0,0-1 1 0 0,0 0-1 0 0,0 1 0 0 0,0-1 0 0 0,0 0 1 0 0,0 0-1 0 0,0 1 0 0 0,1-1 1 0 0,-1 0-1 0 0,0 1 0 0 0,0-1 1 0 0,1 0-1 0 0,-1 1 0 0 0,0-1 1 0 0,1-1-1 0 0,0 1-57 0 0,0 0 0 0 0,0 1-1 0 0,0-1 1 0 0,0 0 0 0 0,0 0 0 0 0,1 0 0 0 0,-1 1 0 0 0,0-1-1 0 0,0 1 1 0 0,0-1 0 0 0,2 0 0 0 0,5-1-59 0 0,-1 1 1 0 0,1 0-1 0 0,11-1 1 0 0,-9 1 78 0 0,66-6 255 0 0,1 4 0 0 0,103 8 0 0 0,-159-3-584 0 0,1-1 0 0 0,-1-1-1 0 0,1-1 1 0 0,21-4 0 0 0,-36 3-579 0 0,0-1-166 0 0</inkml:trace>
</inkml:ink>
</file>

<file path=ppt/ink/ink7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5.69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154 84 512 0 0,'-32'-30'1164'0'0,"17"19"1958"0"0,14 10-2910 0 0,0 0-1 0 0,0 0 1 0 0,-1 1-1 0 0,1-1 1 0 0,0 1-1 0 0,-1-1 1 0 0,1 1-1 0 0,-1 0 1 0 0,1-1-1 0 0,0 1 1 0 0,-1 0-1 0 0,1 0 1 0 0,-1 0-1 0 0,1 0 1 0 0,-1 0-1 0 0,1 1 1 0 0,-1-1-1 0 0,1 0 1 0 0,0 0-1 0 0,-1 1 1 0 0,1-1-1 0 0,0 1 1 0 0,-1 0-1 0 0,1-1 1 0 0,0 1 0 0 0,-1 0-1 0 0,0 1 1 0 0,-1 0 98 0 0,1-1 1 0 0,-1 1-1 0 0,1 0 1 0 0,0 0-1 0 0,0 0 1 0 0,0 1-1 0 0,0-1 1 0 0,0 0-1 0 0,0 1 1 0 0,1-1 0 0 0,-4 6-1 0 0,4-4 1 0 0,0-2-88 0 0,0 1 0 0 0,0 0 0 0 0,0 0 0 0 0,0 0 0 0 0,1 0 0 0 0,-1 0 0 0 0,1 0 0 0 0,0 0 0 0 0,0 0 0 0 0,0 0 0 0 0,0 0 0 0 0,1 5 0 0 0,8 5 659 0 0,-7-10-872 0 0,-1-1 1 0 0,1 1-1 0 0,0-1 0 0 0,-1 1 1 0 0,2 4-1 0 0,-3-6-10 0 0,1-1 0 0 0,-1 1-1 0 0,0-1 1 0 0,0 1 0 0 0,0-1 0 0 0,1 0-1 0 0,-1 1 1 0 0,0-1 0 0 0,0 0-1 0 0,1 1 1 0 0,-1-1 0 0 0,0 0 0 0 0,1 1-1 0 0,-1-1 1 0 0,0 0 0 0 0,1 0-1 0 0,-1 1 1 0 0,0-1 0 0 0,1 0 0 0 0,-1 0-1 0 0,1 1 1 0 0,-1-1 0 0 0,0 0 0 0 0,1 0-1 0 0,-1 0 1 0 0,1 0 0 0 0,14-3-33 0 0,13-14 8 0 0,-25 15 38 0 0,5-4-24 0 0,-1 0 0 0 0,1-1-1 0 0,-1 0 1 0 0,0 0-1 0 0,10-14 1 0 0,-15 17 19 0 0,1 0-1 0 0,-1 1 1 0 0,0-1 0 0 0,0 0-1 0 0,-1 0 1 0 0,3-9-1 0 0,-4 11-1 0 0,1 0-1 0 0,-1 0 0 0 0,0 0 0 0 0,0 0 0 0 0,0-1 0 0 0,0 1 1 0 0,0 0-1 0 0,0 0 0 0 0,-1 0 0 0 0,1 0 0 0 0,-1 0 0 0 0,0 0 1 0 0,1 0-1 0 0,-3-4 0 0 0,3 5 9 0 0,-1 0-1 0 0,0 0 1 0 0,0 0 0 0 0,0 0 0 0 0,1 0 0 0 0,-1 0-1 0 0,0 0 1 0 0,0 0 0 0 0,0 0 0 0 0,0 0-1 0 0,-1 0 1 0 0,1 0 0 0 0,0 1 0 0 0,0-1-1 0 0,0 1 1 0 0,-1-1 0 0 0,1 1 0 0 0,0-1-1 0 0,-2 1 1 0 0,0-1 16 0 0,1 1-1 0 0,-1 0 0 0 0,1 0 1 0 0,0 0-1 0 0,-1 0 1 0 0,1 1-1 0 0,-1-1 0 0 0,1 1 1 0 0,-5 1-1 0 0,0 1 16 0 0,-1 1-1 0 0,1-1 0 0 0,1 2 0 0 0,-1-1 1 0 0,-10 9-1 0 0,7-4 56 0 0,-1 0 0 0 0,-15 20 0 0 0,23-26-44 0 0,1 1 0 0 0,-1 0 1 0 0,1-1-1 0 0,0 1 0 0 0,0 0 0 0 0,0 0 1 0 0,1 0-1 0 0,-1 1 0 0 0,1-1 1 0 0,0 0-1 0 0,0 0 0 0 0,1 1 1 0 0,-1 4-1 0 0,1-9-47 0 0,0 1 0 0 0,0 0 0 0 0,0-1 0 0 0,0 1 0 0 0,0 0 1 0 0,0-1-1 0 0,0 1 0 0 0,0 0 0 0 0,1-1 0 0 0,-1 1 0 0 0,0-1 0 0 0,0 1 0 0 0,1 0 0 0 0,-1-1 0 0 0,0 1 0 0 0,1-1 0 0 0,-1 1 1 0 0,0-1-1 0 0,1 1 0 0 0,-1-1 0 0 0,1 1 0 0 0,-1-1 0 0 0,1 0 0 0 0,-1 1 0 0 0,2 0 0 0 0,-1-1 1 0 0,1 1 0 0 0,-1-1 0 0 0,1 0 0 0 0,-1 0 0 0 0,1 1 0 0 0,-1-1 0 0 0,0 0 0 0 0,1 0 0 0 0,-1 0-1 0 0,1 0 1 0 0,1-1 0 0 0,3 0 9 0 0,-1-1-1 0 0,1 1 1 0 0,-1-1 0 0 0,10-5-1 0 0,3-3-60 0 0,22-16-1 0 0,-34 21 21 0 0,0 1 1 0 0,-1-1-1 0 0,0 0 0 0 0,0-1 1 0 0,0 1-1 0 0,0-1 0 0 0,4-8 0 0 0,-8 12 18 0 0,0 1-1 0 0,0 0 1 0 0,-1 0 0 0 0,1 0-1 0 0,-1-1 1 0 0,0 1-1 0 0,1 0 1 0 0,-1-1-1 0 0,0 1 1 0 0,1 0-1 0 0,-1-1 1 0 0,0 1-1 0 0,0 0 1 0 0,0-1-1 0 0,0 1 1 0 0,-1 0-1 0 0,1-2 1 0 0,0 2 5 0 0,0 1-1 0 0,-1 0 1 0 0,1 0-1 0 0,0-1 1 0 0,0 1 0 0 0,0 0-1 0 0,-1 0 1 0 0,1-1 0 0 0,0 1-1 0 0,0 0 1 0 0,-1 0 0 0 0,1-1-1 0 0,0 1 1 0 0,0 0-1 0 0,-1 0 1 0 0,1 0 0 0 0,0 0-1 0 0,-1-1 1 0 0,1 1 0 0 0,0 0-1 0 0,-1 0 1 0 0,1 0-1 0 0,0 0 1 0 0,-1 0 0 0 0,1 0-1 0 0,-1 0 2 0 0,-1 0 0 0 0,1 0 0 0 0,0 1 0 0 0,0-1 0 0 0,0 0 0 0 0,0 1 0 0 0,0-1-1 0 0,0 1 1 0 0,0-1 0 0 0,0 1 0 0 0,-1 0 0 0 0,-5 4 14 0 0,0-1-1 0 0,1 1 1 0 0,0 1-1 0 0,-9 9 1 0 0,13-12-24 0 0,-1-1 1 0 0,1 1 0 0 0,0 0 0 0 0,0 0 0 0 0,1 0 0 0 0,-1 0 0 0 0,1 0-1 0 0,-1 0 1 0 0,1 0 0 0 0,0 1 0 0 0,0-1 0 0 0,0 0 0 0 0,0 6-1 0 0,1-7-119 0 0,1 0-1 0 0,-1 0 0 0 0,1 0 0 0 0,-1 0 0 0 0,1 0 1 0 0,0 0-1 0 0,-1 0 0 0 0,1-1 0 0 0,0 1 0 0 0,0 0 1 0 0,2 2-1 0 0,11 8-7286 0 0,-7-7 5079 0 0</inkml:trace>
</inkml:ink>
</file>

<file path=ppt/ink/ink7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8.86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96 59 512 0 0,'-2'-3'122'0'0,"0"-1"-1"0"0,0 1 1 0 0,0-1-1 0 0,0 1 1 0 0,-5-6-1 0 0,6 9 38 0 0,1-1 1 0 0,-1 0-1 0 0,1 0 0 0 0,-1 1 1 0 0,0-1-1 0 0,1 0 1 0 0,-1 1-1 0 0,0-1 0 0 0,0 1 1 0 0,1-1-1 0 0,-1 1 0 0 0,0-1 1 0 0,0 1-1 0 0,0 0 0 0 0,0-1 1 0 0,1 1-1 0 0,-1 0 1 0 0,0 0-1 0 0,0 0 0 0 0,0-1 1 0 0,0 1-1 0 0,0 0 0 0 0,0 0 1 0 0,0 0-1 0 0,0 0 0 0 0,1 1 1 0 0,-1-1-1 0 0,0 0 1 0 0,0 0-1 0 0,-2 1 0 0 0,-6 18 5957 0 0,7-18-5801 0 0,0 0 0 0 0,0 0 0 0 0,1 0 0 0 0,-1 0 0 0 0,0 0-1 0 0,0 0 1 0 0,0-1 0 0 0,0 1 0 0 0,-2 0 0 0 0,-16 5-275 0 0,19-5 1149 0 0,2-1-1111 0 0,-1 0-1 0 0,0 0 0 0 0,0 0 0 0 0,1-1 0 0 0,-1 1 1 0 0,0 0-1 0 0,0 0 0 0 0,1 0 0 0 0,-1 0 0 0 0,0 0 1 0 0,0 0-1 0 0,1-1 0 0 0,-1 1 0 0 0,0 0 0 0 0,1 0 0 0 0,-1 0 1 0 0,0 0-1 0 0,1 0 0 0 0,-1 0 0 0 0,0 0 0 0 0,0 0 1 0 0,1 0-1 0 0,-1 0 0 0 0,0 1 0 0 0,1-1 0 0 0,-1 0 1 0 0,0 0-1 0 0,0 0 0 0 0,1 0 0 0 0,-1 0 0 0 0,0 0 0 0 0,0 1 1 0 0,1-1-1 0 0,-1 0 0 0 0,0 0 0 0 0,0 0 0 0 0,1 1 1 0 0,-1-1-1 0 0,0 0 0 0 0,0 0 0 0 0,0 1 0 0 0,0-1 1 0 0,1 0-1 0 0,-1 0 0 0 0,0 1 0 0 0,0-1 0 0 0,0 0 1 0 0,0 1-1 0 0,-4 2 857 0 0,3-3-866 0 0,1 0-1 0 0,0 0 1 0 0,-1 0 0 0 0,1 0-1 0 0,-1 0 1 0 0,1 1-1 0 0,0-1 1 0 0,-1 0 0 0 0,1 0-1 0 0,-1 0 1 0 0,1 1-1 0 0,0-1 1 0 0,-1 0 0 0 0,1 1-1 0 0,0-1 1 0 0,-1 0-1 0 0,1 1 1 0 0,0-1 0 0 0,0 0-1 0 0,-1 1 1 0 0,1-1-1 0 0,0 0 1 0 0,0 1 0 0 0,0 0-1 0 0,0 0-27 0 0,0-1-1 0 0,0 1 0 0 0,0 0 1 0 0,1 0-1 0 0,-1 0 0 0 0,0-1 0 0 0,1 1 1 0 0,-1 0-1 0 0,1 0 0 0 0,-1-1 1 0 0,1 1-1 0 0,-1 0 0 0 0,1-1 1 0 0,-1 1-1 0 0,1-1 0 0 0,0 1 1 0 0,-1-1-1 0 0,1 1 0 0 0,0-1 1 0 0,-1 1-1 0 0,1-1 0 0 0,0 1 1 0 0,0-1-1 0 0,-1 0 0 0 0,3 1 1 0 0,26 6 302 0 0,-14-3-228 0 0,9 5-52 0 0,1 1 0 0 0,-2 1 0 0 0,0 2 0 0 0,0 0 1 0 0,-1 1-1 0 0,-1 2 0 0 0,-1 0 0 0 0,0 1 0 0 0,-1 1 0 0 0,0 0 0 0 0,-2 2 0 0 0,0 0 0 0 0,-2 1 0 0 0,0 0 0 0 0,-1 2 0 0 0,13 27 0 0 0,-19-31 8 0 0,0 1-1 0 0,-1-1 1 0 0,-1 1-1 0 0,0 0 1 0 0,-2 1 0 0 0,-1-1-1 0 0,0 1 1 0 0,-1 0-1 0 0,-2 0 1 0 0,0-1 0 0 0,-1 1-1 0 0,-1 0 1 0 0,-1 0-1 0 0,-1-1 1 0 0,0 1-1 0 0,-10 24 1 0 0,8-28-39 0 0,0-2 27 0 0,1 0 0 0 0,-2 0-1 0 0,0 0 1 0 0,-18 26-1 0 0,24-38-50 0 0,-1-1-1 0 0,0 1 0 0 0,0-1 1 0 0,-1 0-1 0 0,1 0 0 0 0,0 1 1 0 0,-1-1-1 0 0,1-1 0 0 0,-1 1 1 0 0,0 0-1 0 0,0-1 0 0 0,0 1 1 0 0,0-1-1 0 0,0 0 0 0 0,0 0 0 0 0,0 0 1 0 0,0 0-1 0 0,0-1 0 0 0,0 1 1 0 0,0-1-1 0 0,0 0 0 0 0,-1 0 1 0 0,1 0-1 0 0,0 0 0 0 0,0 0 1 0 0,0-1-1 0 0,0 1 0 0 0,-1-1 1 0 0,1 0-1 0 0,0 0 0 0 0,-4-3 0 0 0,2 3 0 0 0,1-2-1 0 0,0 1 1 0 0,0 0-1 0 0,0-1 1 0 0,0 0-1 0 0,0 0 1 0 0,1 0-1 0 0,-1 0 1 0 0,1 0-1 0 0,0-1 1 0 0,0 0-1 0 0,0 1 0 0 0,0-1 1 0 0,1 0-1 0 0,0 0 1 0 0,-1-1-1 0 0,1 1 1 0 0,1 0-1 0 0,-1-1 1 0 0,1 1-1 0 0,0-1 1 0 0,-1-7-1 0 0,1 2 1 0 0,0 1 0 0 0,2-1 1 0 0,-1 1-1 0 0,1-1 0 0 0,0 0 0 0 0,1 1 0 0 0,0 0 0 0 0,1-1 1 0 0,0 1-1 0 0,5-11 0 0 0,128-247-73 0 0,-94 191 23 0 0,-19 35 45 0 0,46-64 0 0 0,-53 85-15 0 0,1 1-1 0 0,1 0 1 0 0,0 1 0 0 0,38-28 0 0 0,-17 21-10 0 0,1 1 0 0 0,64-27 0 0 0,-99 49 8 0 0,11-5-103 0 0,-14 5-47 0 0,-11 4-116 0 0,-8 3-113 0 0,-230 71-8037 0 0,214-61 5192 0 0,5 3-490 0 0</inkml:trace>
</inkml:ink>
</file>

<file path=ppt/ink/ink7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56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34 653 512 0 0,'6'-17'2818'0'0,"-5"15"-1782"0"0,0-1 0 0 0,0 0 1 0 0,0 0-1 0 0,0 0 0 0 0,0 0 0 0 0,-1 0 1 0 0,1-4-1 0 0,-1 6-824 0 0,0 1 0 0 0,0-1 0 0 0,0 1 0 0 0,-1-1 0 0 0,1 0 0 0 0,0 1 0 0 0,1-1 0 0 0,-1 1 0 0 0,0-1 0 0 0,0 1 0 0 0,0-1 0 0 0,0 1 0 0 0,0-1 0 0 0,0 1 0 0 0,1-1 0 0 0,-1 1 0 0 0,0-1 0 0 0,1 1 0 0 0,-1-1 0 0 0,0 1 0 0 0,1-1 1 0 0,-1 1-1 0 0,0-1 0 0 0,1 1 0 0 0,-1 0 0 0 0,1-1 0 0 0,-1 1 0 0 0,0 0 0 0 0,1-1 0 0 0,-1 1 0 0 0,1 0 0 0 0,-1 0 0 0 0,1 0 0 0 0,-1-1 0 0 0,1 1 0 0 0,0 0 0 0 0,0 0-70 0 0,0 0 0 0 0,-1 0 1 0 0,1 1-1 0 0,0-1 0 0 0,0 0 0 0 0,-1 1 0 0 0,1-1 0 0 0,0 0 1 0 0,-1 1-1 0 0,1-1 0 0 0,-1 1 0 0 0,1-1 0 0 0,0 1 0 0 0,-1-1 1 0 0,1 1-1 0 0,-1 0 0 0 0,1-1 0 0 0,-1 1 0 0 0,0-1 0 0 0,1 1 1 0 0,-1 0-1 0 0,0-1 0 0 0,1 1 0 0 0,-1 0 0 0 0,0 0 0 0 0,1 0 1 0 0,55 158 1978 0 0,-10-24-1741 0 0,-15-48-159 0 0,-27-69-151 0 0,-4-17-64 0 0,1-1-1 0 0,-1 1 1 0 0,0 0 0 0 0,0 0-1 0 0,0-1 1 0 0,0 1 0 0 0,0 0-1 0 0,0 0 1 0 0,0-1 0 0 0,0 1-1 0 0,0 0 1 0 0,0 0 0 0 0,0-1-1 0 0,0 1 1 0 0,0 0 0 0 0,-1 0 0 0 0,1-1-1 0 0,0 1 1 0 0,-1 1 0 0 0,-1-4 3 0 0,0 1 1 0 0,0 0-1 0 0,0 0 1 0 0,0-1 0 0 0,0 1-1 0 0,1-1 1 0 0,-1 1-1 0 0,0-1 1 0 0,-1-2 0 0 0,2 3-9 0 0,-19-25-30 0 0,0-2 0 0 0,-31-58 0 0 0,35 57 35 0 0,3 5-15 0 0,1-1 0 0 0,1-1 0 0 0,2 0 0 0 0,0-1 1 0 0,2 1-1 0 0,1-2 0 0 0,1 1 0 0 0,1 0 0 0 0,2-1 0 0 0,0-33 1 0 0,4 27-1 0 0,0 1 0 0 0,3 0 0 0 0,0 1 1 0 0,2-1-1 0 0,2 1 0 0 0,1 0 0 0 0,1 1 0 0 0,18-36 1 0 0,-20 50 3 0 0,1-1 1 0 0,0 2 0 0 0,1-1 0 0 0,1 2 0 0 0,0-1 0 0 0,1 2-1 0 0,29-26 1 0 0,-38 36 2 0 0,1 1 0 0 0,0 0 1 0 0,0 0-1 0 0,0 0 0 0 0,0 1 0 0 0,0 0 0 0 0,1 0 0 0 0,-1 0 0 0 0,1 0 0 0 0,0 1 0 0 0,-1 0 0 0 0,1 0 1 0 0,0 1-1 0 0,0 0 0 0 0,-1 0 0 0 0,1 0 0 0 0,0 0 0 0 0,0 1 0 0 0,-1 0 0 0 0,1 0 0 0 0,0 1 1 0 0,-1-1-1 0 0,8 5 0 0 0,-1-1-11 0 0,0 2 0 0 0,-1-1 1 0 0,0 2-1 0 0,-1-1 0 0 0,1 1 1 0 0,-1 1-1 0 0,-1 0 1 0 0,0 1-1 0 0,10 12 0 0 0,-3-2-98 0 0,-2 0 0 0 0,0 1 0 0 0,15 31-1 0 0,-24-40-141 0 0,0 0-1 0 0,0 1 1 0 0,-2-1 0 0 0,1 1-1 0 0,-2 0 1 0 0,1 0-1 0 0,-2 0 1 0 0,0 16-1 0 0,-1-13-473 0 0,-1 1 1 0 0,-1-1-1 0 0,0 1 0 0 0,-2-1 0 0 0,-5 17 0 0 0,2-12-2623 0 0,-16 31-1 0 0,12-28 689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18 3433 0 0,'-3'-7'3432'0'0,"0"1"3426"0"0,-1 3-6498 0 0,4 2-192 0 0,1 1 192 0 0,2 0-160 0 0,0 0-128 0 0,1 3-152 0 0,0 0 72 0 0,0 1-88 0 0,2 1 24 0 0,0 1-248 0 0,1 3-80 0 0,1-1-1897 0 0,-1 3 1289 0 0</inkml:trace>
</inkml:ink>
</file>

<file path=ppt/ink/ink7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75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25 8 4073 0 0,'-11'0'4521'0'0,"0"-1"4617"0"0,8-3-8650 0 0,3 1 400 0 0,13 3-680 0 0,9 2 120 0 0,3 1-200 0 0,9 0 592 0 0,-1 0-304 0 0,1-1-255 0 0,10-1-153 0 0,-2 1-16 0 0,4-4-17 0 0,8 2-191 0 0,-2 0-312 0 0,0 0-32 0 0,10 2-2344 0 0,-6 1 1599 0 0</inkml:trace>
</inkml:ink>
</file>

<file path=ppt/ink/ink7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3.7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248 71 512 0 0,'-8'-13'413'0'0,"7"10"45"0"0,-1 0 0 0 0,1 0 1 0 0,-1 0-1 0 0,0 1 0 0 0,0-1 1 0 0,0 1-1 0 0,0 0 0 0 0,-1-1 1 0 0,1 1-1 0 0,0 0 0 0 0,-1 0 0 0 0,-4-2 1 0 0,-7-6 1132 0 0,13 9-1311 0 0,0-1-1 0 0,-1 1 1 0 0,1 0 0 0 0,0 0 0 0 0,-1 0 0 0 0,1 0-1 0 0,-1 0 1 0 0,0 0 0 0 0,1 1 0 0 0,-1-1-1 0 0,0 0 1 0 0,1 1 0 0 0,-5-1 0 0 0,5 1-143 0 0,0 0 0 0 0,0 1 0 0 0,0-1 0 0 0,0 0 1 0 0,-1 1-1 0 0,1 0 0 0 0,0-1 0 0 0,0 1 0 0 0,0-1 1 0 0,0 1-1 0 0,0 0 0 0 0,1 0 0 0 0,-1 0 0 0 0,0-1 1 0 0,-1 3-1 0 0,-13 17 944 0 0,11-15-861 0 0,-10 14 249 0 0,2 1 1 0 0,0 1-1 0 0,0 0 0 0 0,2 0 0 0 0,1 1 0 0 0,-10 38 0 0 0,17-51-378 0 0,0 0 1 0 0,1 0-1 0 0,0 0 0 0 0,1 0 1 0 0,0 0-1 0 0,0 0 0 0 0,1 1 1 0 0,0-1-1 0 0,1 0 0 0 0,4 13 1 0 0,-5-18-78 0 0,1 0 1 0 0,-1 0 0 0 0,1 0-1 0 0,0 0 1 0 0,0-1-1 0 0,0 1 1 0 0,1-1-1 0 0,-1 0 1 0 0,1 0 0 0 0,0 1-1 0 0,0-2 1 0 0,0 1-1 0 0,0 0 1 0 0,0-1 0 0 0,1 1-1 0 0,-1-1 1 0 0,1 0-1 0 0,0 0 1 0 0,-1 0 0 0 0,1-1-1 0 0,0 1 1 0 0,0-1-1 0 0,0 0 1 0 0,0 0-1 0 0,6 0 1 0 0,1 0 0 0 0,0-1-1 0 0,0-1 1 0 0,0 0 0 0 0,-1 0-1 0 0,1-1 1 0 0,0 0-1 0 0,-1-1 1 0 0,1 0 0 0 0,11-6-1 0 0,-5 1-34 0 0,-1 0 0 0 0,1-1 0 0 0,-2-1 0 0 0,24-18-1 0 0,-28 19-21 0 0,-1 0 0 0 0,-1 0 0 0 0,0-1 0 0 0,0 0 0 0 0,0 0 1 0 0,-2-1-1 0 0,9-14 0 0 0,-14 22 26 0 0,0-1 1 0 0,-1 0 0 0 0,1 0-1 0 0,-1 1 1 0 0,1-1 0 0 0,-1-1-1 0 0,0 1 1 0 0,-1 0 0 0 0,1 0-1 0 0,-1 0 1 0 0,0 0 0 0 0,0 0-1 0 0,0-1 1 0 0,0 1 0 0 0,-1 0-1 0 0,0 0 1 0 0,1 0 0 0 0,-2 0-1 0 0,1 0 1 0 0,0 0 0 0 0,-1 0 0 0 0,0 0-1 0 0,0 1 1 0 0,0-1 0 0 0,0 1-1 0 0,-5-6 1 0 0,3 4-9 0 0,-1-1 0 0 0,0 2 0 0 0,0-1 0 0 0,-1 1-1 0 0,1-1 1 0 0,-1 2 0 0 0,0-1 0 0 0,0 0 0 0 0,0 1 0 0 0,-9-3 0 0 0,5 3-3 0 0,1 1 0 0 0,-1-1 0 0 0,0 2 0 0 0,1-1-1 0 0,-1 1 1 0 0,-16 1 0 0 0,5 2 22 0 0,0 0 0 0 0,0 2 0 0 0,1 0 0 0 0,-1 1-1 0 0,1 2 1 0 0,-23 9 0 0 0,32-11 8 0 0,-1 1 0 0 0,1 0-1 0 0,0 0 1 0 0,-16 13 0 0 0,23-16 0 0 0,1 0 0 0 0,0 1 1 0 0,-1-1-1 0 0,2 0 0 0 0,-1 1 1 0 0,0 0-1 0 0,-2 5 0 0 0,4-7-8 0 0,0 0 0 0 0,0 0-1 0 0,0 1 1 0 0,0-1 0 0 0,1 1-1 0 0,-1-1 1 0 0,1 0 0 0 0,0 1-1 0 0,0-1 1 0 0,0 1 0 0 0,0-1-1 0 0,0 1 1 0 0,0-1-1 0 0,1 4 1 0 0,0-4 7 0 0,0 1 1 0 0,0-1-1 0 0,0 0 0 0 0,1 0 0 0 0,-1 0 0 0 0,0 0 1 0 0,1 0-1 0 0,0 0 0 0 0,-1 0 0 0 0,1 0 0 0 0,0 0 1 0 0,0-1-1 0 0,0 1 0 0 0,0-1 0 0 0,0 0 0 0 0,0 1 1 0 0,0-1-1 0 0,1 0 0 0 0,-1 0 0 0 0,5 1 0 0 0,4 1-41 0 0,0 0 1 0 0,1-1-1 0 0,11 1 0 0 0,9 0-220 0 0,1-2 1 0 0,-1-1-1 0 0,63-9 0 0 0,92-33-4978 0 0,-146 30 4037 0 0</inkml:trace>
</inkml:ink>
</file>

<file path=ppt/ink/ink7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2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35 984 0 0,'-1'-3'511'0'0,"0"1"0"0"0,-1 0-1 0 0,1 0 1 0 0,0-1 0 0 0,-1 1 0 0 0,1 0-1 0 0,-1 0 1 0 0,0 0 0 0 0,-2-1 0 0 0,4 2-249 0 0,-1 0 1 0 0,0 0 0 0 0,0 0 0 0 0,0 0-1 0 0,0 0 1 0 0,-1 0 0 0 0,1 1 0 0 0,0-1-1 0 0,0 0 1 0 0,0 1 0 0 0,-1-1 0 0 0,1 1-1 0 0,0 0 1 0 0,-1-1 0 0 0,1 1-1 0 0,0 0 1 0 0,-1 0 0 0 0,-1-1 0 0 0,2 2-132 0 0,1-1-1 0 0,-1 1 1 0 0,0-1 0 0 0,1 0 0 0 0,-1 1 0 0 0,1-1-1 0 0,-1 1 1 0 0,0 0 0 0 0,1-1 0 0 0,-1 1 0 0 0,1-1 0 0 0,0 1-1 0 0,-1 0 1 0 0,1-1 0 0 0,0 1 0 0 0,-1 0 0 0 0,1 0 0 0 0,0-1-1 0 0,0 1 1 0 0,-1 0 0 0 0,1-1 0 0 0,0 1 0 0 0,0 0-1 0 0,0 0 1 0 0,0 0 0 0 0,0-1 0 0 0,0 2 0 0 0,2 22 1100 0 0,20 79 1166 0 0,-9-45-1353 0 0,7 75 0 0 0,-16 27-296 0 0,-3-88-638 0 0,9 80 0 0 0,-9-151-115 0 0,0 7-39 0 0,0 0 1 0 0,1-1-1 0 0,3 10 0 0 0,-5-16 2 0 0,0 0 1 0 0,1 1-1 0 0,-1-1 0 0 0,1 0 1 0 0,-1 0-1 0 0,1 0 0 0 0,0 0 1 0 0,-1 1-1 0 0,1-1 0 0 0,0 0 1 0 0,0 0-1 0 0,-1 0 0 0 0,1 0 1 0 0,0-1-1 0 0,0 1 0 0 0,0 0 1 0 0,0 0-1 0 0,0-1 0 0 0,1 1 1 0 0,-1 0-1 0 0,0-1 1 0 0,0 1-1 0 0,0-1 0 0 0,1 1 1 0 0,-1-1-1 0 0,0 0 0 0 0,0 1 1 0 0,3-1-1 0 0,-2-1-92 0 0,-1 1 0 0 0,1-1-1 0 0,-1 1 1 0 0,0-1 0 0 0,1 0 0 0 0,-1 1 0 0 0,0-1-1 0 0,1 0 1 0 0,-1 0 0 0 0,0 0 0 0 0,0 0 0 0 0,0 0-1 0 0,2-2 1 0 0,12-18-2857 0 0,-14 21 2905 0 0,8-15-2486 0 0</inkml:trace>
</inkml:ink>
</file>

<file path=ppt/ink/ink7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58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21 287 8 0 0,'0'-1'690'0'0,"-1"0"0"0"0,0 0 0 0 0,0 0 0 0 0,0 0 0 0 0,1 0 0 0 0,-1 0 0 0 0,0 0 0 0 0,0 0 0 0 0,0 0 0 0 0,-2 0 0 0 0,3 1-525 0 0,-1-1 1 0 0,0 1 0 0 0,1 0-1 0 0,-1-1 1 0 0,1 1 0 0 0,-1 0-1 0 0,1-1 1 0 0,-1 1-1 0 0,1-1 1 0 0,-1 1 0 0 0,1-1-1 0 0,0 1 1 0 0,-1-1 0 0 0,1 1-1 0 0,0-1 1 0 0,-1 0-1 0 0,1 1 1 0 0,0-1 0 0 0,0 1-1 0 0,-1-1 1 0 0,1 0 0 0 0,0 1-1 0 0,0-1 1 0 0,0 0-1 0 0,0 1 1 0 0,0-1 0 0 0,0 0-1 0 0,0 1 1 0 0,0-1-1 0 0,0 0 1 0 0,0 1 0 0 0,0-1-1 0 0,0 1 1 0 0,1-1 0 0 0,-1-1-1 0 0,2-5 580 0 0,0-1-1 0 0,-1 0 1 0 0,1-11-1 0 0,-1 10-531 0 0,0 1 0 0 0,0 0 0 0 0,4-12 0 0 0,-1 10-121 0 0,0 1 0 0 0,0 0-1 0 0,1 0 1 0 0,1 0-1 0 0,-1 1 1 0 0,1-1 0 0 0,1 1-1 0 0,0 1 1 0 0,0-1-1 0 0,0 1 1 0 0,1 1 0 0 0,15-11-1 0 0,-13 10-30 0 0,1 0 0 0 0,1 1 0 0 0,-1 1 1 0 0,1 0-1 0 0,0 0 0 0 0,0 1 0 0 0,0 1 0 0 0,1 0 0 0 0,23-3 0 0 0,-30 6-49 0 0,0 0 1 0 0,0 0-1 0 0,1 0 0 0 0,-1 1 1 0 0,0 0-1 0 0,0 0 0 0 0,0 1 1 0 0,0 0-1 0 0,0 0 0 0 0,0 0 1 0 0,-1 0-1 0 0,1 1 0 0 0,-1 0 1 0 0,1 0-1 0 0,-1 1 0 0 0,0 0 1 0 0,5 5-1 0 0,-5-4-6 0 0,0 0 0 0 0,-1 0-1 0 0,0 1 1 0 0,0 0 0 0 0,0-1 0 0 0,0 2 0 0 0,-1-1-1 0 0,0 0 1 0 0,-1 1 0 0 0,1-1 0 0 0,-1 1 0 0 0,-1 0-1 0 0,1-1 1 0 0,-1 1 0 0 0,0 9 0 0 0,0-6-10 0 0,-2 0 0 0 0,1 1 0 0 0,-2-1 0 0 0,1 0 0 0 0,-1 0-1 0 0,-1 0 1 0 0,0 0 0 0 0,0 0 0 0 0,-1 0 0 0 0,0-1 0 0 0,-8 12 0 0 0,8-13-9 0 0,-1-1 0 0 0,0 1 0 0 0,-1-1-1 0 0,1-1 1 0 0,-1 1 0 0 0,-1-1 0 0 0,1 0 0 0 0,-1 0-1 0 0,0-1 1 0 0,-1 0 0 0 0,1 0 0 0 0,-1-1 0 0 0,-12 6-1 0 0,17-9-18 0 0,0 0-1 0 0,0 0 1 0 0,0 0-1 0 0,0-1 1 0 0,0 1-1 0 0,0-1 1 0 0,0 0-1 0 0,0 0 0 0 0,-1 0 1 0 0,1 0-1 0 0,0-1 1 0 0,0 1-1 0 0,0-1 1 0 0,0 0-1 0 0,0 1 0 0 0,0-1 1 0 0,0-1-1 0 0,0 1 1 0 0,1 0-1 0 0,-1-1 1 0 0,0 0-1 0 0,1 1 1 0 0,-4-4-1 0 0,1 1-158 0 0,0-1-1 0 0,1 0 1 0 0,0 0 0 0 0,0 0-1 0 0,1 0 1 0 0,-1-1 0 0 0,1 1-1 0 0,0-1 1 0 0,1 0 0 0 0,-4-11 0 0 0,3 3-616 0 0,0 0 0 0 0,1 0 0 0 0,0 0 0 0 0,1 0 0 0 0,1 0 0 0 0,1-1 1 0 0,0 1-1 0 0,0 0 0 0 0,1 0 0 0 0,7-22 0 0 0,0 6-2464 0 0</inkml:trace>
</inkml:ink>
</file>

<file path=ppt/ink/ink7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9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 69 2401 0 0,'-10'-15'3472'0'0,"8"12"-3018"0"0,-1 0 1 0 0,1 0-1 0 0,0-1 1 0 0,0 1-1 0 0,1 0 1 0 0,-1-1 0 0 0,1 1-1 0 0,0-1 1 0 0,-2-6-1 0 0,3 10-362 0 0,0-1 0 0 0,0 0 0 0 0,0 1 0 0 0,1-1 0 0 0,-1 0 0 0 0,0 1 0 0 0,0-1 0 0 0,1 0 0 0 0,-1 1 0 0 0,0-1 0 0 0,1 1 0 0 0,-1-1 0 0 0,1 1 0 0 0,-1-1 0 0 0,1 1 0 0 0,-1-1 0 0 0,1 1 0 0 0,-1-1 0 0 0,1 1 0 0 0,-1-1 0 0 0,1 1 0 0 0,0 0 0 0 0,-1 0 0 0 0,1-1 0 0 0,0 1 0 0 0,-1 0 0 0 0,1 0 0 0 0,0 0 0 0 0,-1-1 0 0 0,1 1 0 0 0,0 0 0 0 0,-1 0 0 0 0,1 0 0 0 0,0 0 0 0 0,-1 0 0 0 0,1 0 0 0 0,0 1 0 0 0,-1-1 0 0 0,2 0 0 0 0,2 1 245 0 0,0-1 0 0 0,0 1 0 0 0,0 0 1 0 0,0 0-1 0 0,5 2 0 0 0,-5 0-138 0 0,1 0-1 0 0,-1 0 1 0 0,0 0 0 0 0,0 1 0 0 0,0-1 0 0 0,0 1 0 0 0,0 0 0 0 0,-1 0-1 0 0,0 0 1 0 0,1 1 0 0 0,3 8 0 0 0,3 7 305 0 0,11 30 0 0 0,-20-48-475 0 0,7 19 108 0 0,-2 1 0 0 0,-1 0 0 0 0,0 0-1 0 0,-2 0 1 0 0,0 1 0 0 0,-2-1 0 0 0,0 1-1 0 0,-1 0 1 0 0,-5 28 0 0 0,-7 20 11 0 0,-32 109 0 0 0,16-76 74 0 0,26-99-226 0 0,1 0 0 0 0,0 1 0 0 0,0-1-1 0 0,1 1 1 0 0,-1-1 0 0 0,1 1 0 0 0,1-1 0 0 0,-1 1 0 0 0,3 10 0 0 0,-3-14-21 0 0,1 0 1 0 0,0 1-1 0 0,0-1 1 0 0,0 0-1 0 0,0 0 1 0 0,1 0-1 0 0,-1 0 1 0 0,1-1-1 0 0,-1 1 1 0 0,1 0-1 0 0,-1 0 0 0 0,1-1 1 0 0,0 1-1 0 0,0-1 1 0 0,0 0-1 0 0,0 1 1 0 0,0-1-1 0 0,0 0 1 0 0,0 0-1 0 0,0 0 1 0 0,0 0-1 0 0,0-1 1 0 0,1 1-1 0 0,-1-1 1 0 0,4 1-1 0 0,0 0-89 0 0,-1-1-1 0 0,1 0 1 0 0,0-1 0 0 0,-1 1-1 0 0,1-1 1 0 0,0 0-1 0 0,-1-1 1 0 0,1 1 0 0 0,-1-1-1 0 0,1 0 1 0 0,-1 0-1 0 0,0-1 1 0 0,0 1 0 0 0,5-5-1 0 0,10-7-1986 0 0,37-32 0 0 0,-43 34 610 0 0,29-29-3417 0 0,-25 21 3139 0 0</inkml:trace>
</inkml:ink>
</file>

<file path=ppt/ink/ink7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5.2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2 114 1888 0 0,'0'-1'374'0'0,"0"0"-1"0"0,-1 0 0 0 0,1 1 0 0 0,0-1 0 0 0,0 0 0 0 0,0 0 0 0 0,-1 0 0 0 0,1 1 1 0 0,0-1-1 0 0,0 0 0 0 0,0 0 0 0 0,0 0 0 0 0,1 1 0 0 0,-1-1 0 0 0,0 0 0 0 0,0 0 1 0 0,1-1-1 0 0,9-12 1489 0 0,-6 10-1649 0 0,1 0 0 0 0,-1 1 0 0 0,1-1 0 0 0,5-2 0 0 0,10-4 95 0 0,1 0 1 0 0,0 1 0 0 0,1 1-1 0 0,-1 1 1 0 0,1 1 0 0 0,45-6-1 0 0,-61 12-233 0 0,-1 0 1 0 0,1-1-1 0 0,-1 2 0 0 0,0-1 0 0 0,1 1 0 0 0,-1-1 1 0 0,1 2-1 0 0,-1-1 0 0 0,0 0 0 0 0,8 5 0 0 0,-10-5 5 0 0,0 1-1 0 0,-1-1 1 0 0,1 1-1 0 0,-1 0 1 0 0,1 0-1 0 0,-1 0 1 0 0,0 0 0 0 0,0 1-1 0 0,0-1 1 0 0,0 1-1 0 0,0-1 1 0 0,-1 1-1 0 0,1 0 1 0 0,-1-1-1 0 0,0 1 1 0 0,1 0-1 0 0,-1 0 1 0 0,-1 0 0 0 0,2 5-1 0 0,0 10 323 0 0,0 0-1 0 0,-2 0 0 0 0,0 0 1 0 0,-1 0-1 0 0,-4 25 1 0 0,2-27-274 0 0,1 1-1 0 0,0 1 1 0 0,2-1 0 0 0,0 0 0 0 0,1 0 0 0 0,4 22-1 0 0,-4-34-138 0 0,1 0-1 0 0,0 0 1 0 0,0 0-1 0 0,1 0 1 0 0,-1 0-1 0 0,1-1 1 0 0,0 1-1 0 0,0-1 1 0 0,1 0-1 0 0,-1 0 1 0 0,1 0-1 0 0,0 0 0 0 0,0 0 1 0 0,0-1-1 0 0,0 0 1 0 0,9 5-1 0 0,-10-6-56 0 0,0-1 0 0 0,1 1 0 0 0,-1-1 0 0 0,0 0 0 0 0,1 1 0 0 0,-1-1 0 0 0,1-1 0 0 0,0 1 0 0 0,-1-1 0 0 0,1 1 0 0 0,0-1 0 0 0,-1 0 0 0 0,1 0-1 0 0,-1-1 1 0 0,1 1 0 0 0,0-1 0 0 0,-1 0 0 0 0,1 1 0 0 0,-1-2 0 0 0,1 1 0 0 0,-1 0 0 0 0,0-1 0 0 0,1 1 0 0 0,-1-1 0 0 0,3-3 0 0 0,36-30-4576 0 0,-28 21 2362 0 0</inkml:trace>
</inkml:ink>
</file>

<file path=ppt/ink/ink7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5.4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74 1824 0 0,'7'-11'1825'0'0,"-4"-1"3856"0"0,-3 4-5281 0 0,0 0 1352 0 0,3 0-1688 0 0,3 1 32 0 0,2-1 17 0 0,1 3-81 0 0,-1 2 56 0 0,-2 0-96 0 0,4 3-40 0 0,-4 0-449 0 0,0 3-87 0 0</inkml:trace>
</inkml:ink>
</file>

<file path=ppt/ink/ink7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6.83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47 1092 1528 0 0,'-2'-1'669'0'0,"0"1"-1"0"0,-1 0 1 0 0,1-1-1 0 0,-1 1 1 0 0,0 0-1 0 0,1 0 0 0 0,-1 0 1 0 0,1 1-1 0 0,-1-1 1 0 0,1 1-1 0 0,0-1 1 0 0,-5 3-1 0 0,6-3-511 0 0,0 1 0 0 0,1 0 0 0 0,-1 0 0 0 0,0-1 0 0 0,0 1 0 0 0,1 0-1 0 0,-1 0 1 0 0,0 0 0 0 0,1 0 0 0 0,-1 0 0 0 0,1 0 0 0 0,-1 0 0 0 0,1 0 0 0 0,0 0 0 0 0,-1 0 0 0 0,1 0 0 0 0,0 0-1 0 0,0 0 1 0 0,0 1 0 0 0,0-1 0 0 0,0 0 0 0 0,0 0 0 0 0,0 0 0 0 0,0 0 0 0 0,0 0 0 0 0,0 0 0 0 0,1 0 0 0 0,-1 0 0 0 0,0 0-1 0 0,1 1 1 0 0,0 0 0 0 0,2 4 225 0 0,0 0-1 0 0,0 0 1 0 0,1 0-1 0 0,0-1 0 0 0,0 1 1 0 0,0-1-1 0 0,1 0 1 0 0,0 0-1 0 0,0-1 1 0 0,11 9-1 0 0,18 19 986 0 0,-30-27-1258 0 0,0 0-1 0 0,0 0 1 0 0,-1 0 0 0 0,1 1 0 0 0,-2-1 0 0 0,1 1 0 0 0,0 0 0 0 0,-1 0-1 0 0,1 7 1 0 0,-2-11-99 0 0,-1-1 0 0 0,0 1 0 0 0,1-1 0 0 0,-1 1 0 0 0,0 0 0 0 0,0-1 0 0 0,0 1 0 0 0,0-1 0 0 0,-1 1 0 0 0,1 0 0 0 0,0-1-1 0 0,-1 1 1 0 0,1-1 0 0 0,-1 1 0 0 0,1-1 0 0 0,-1 1 0 0 0,0-1 0 0 0,0 0 0 0 0,0 1 0 0 0,0-1 0 0 0,0 0 0 0 0,0 0 0 0 0,0 1 0 0 0,0-1 0 0 0,0 0 0 0 0,0 0-1 0 0,0 0 1 0 0,-1 0 0 0 0,1-1 0 0 0,-1 1 0 0 0,1 0 0 0 0,0 0 0 0 0,-1-1 0 0 0,1 1 0 0 0,-1-1 0 0 0,0 1 0 0 0,1-1 0 0 0,-1 0 0 0 0,1 0 0 0 0,-1 1 0 0 0,-1-1-1 0 0,2-1-10 0 0,1 1-1 0 0,-1 0 1 0 0,1 0-1 0 0,-1 0 1 0 0,1 0-1 0 0,-1 0 1 0 0,1-1-1 0 0,-1 1 1 0 0,1 0-1 0 0,0 0 1 0 0,-1-1-1 0 0,1 1 1 0 0,-1 0-1 0 0,1-1 1 0 0,-1 1-1 0 0,1 0 1 0 0,0-1-1 0 0,-1 1 1 0 0,1 0-1 0 0,0-1 0 0 0,-1 1 1 0 0,1-1-1 0 0,0 1 1 0 0,0-1-1 0 0,0 1 1 0 0,-1-1-1 0 0,1 1 1 0 0,0-1-1 0 0,0 1 1 0 0,0-1-1 0 0,0 1 1 0 0,0-1-1 0 0,0 1 1 0 0,0-1-1 0 0,0 1 1 0 0,0-1-1 0 0,0 0 1 0 0,2-22-111 0 0,34-119-168 0 0,-32 122 248 0 0,1 0 0 0 0,0 1 1 0 0,16-34-1 0 0,-17 45 30 0 0,-1 1 0 0 0,1 0 0 0 0,1 1-1 0 0,-1-1 1 0 0,1 1 0 0 0,0 0 0 0 0,0 0 0 0 0,1 0 0 0 0,0 1 0 0 0,0 0 0 0 0,0 0-1 0 0,13-7 1 0 0,-17 11 8 0 0,-1 0-1 0 0,1 0 0 0 0,-1 0 1 0 0,1 1-1 0 0,-1-1 1 0 0,1 0-1 0 0,0 1 0 0 0,-1 0 1 0 0,1-1-1 0 0,0 1 1 0 0,-1 0-1 0 0,1 0 0 0 0,0 0 1 0 0,-1 0-1 0 0,1 0 0 0 0,0 0 1 0 0,-1 0-1 0 0,1 1 1 0 0,0-1-1 0 0,-1 0 0 0 0,1 1 1 0 0,-1 0-1 0 0,1-1 1 0 0,-1 1-1 0 0,1 0 0 0 0,-1 0 1 0 0,1 0-1 0 0,-1 0 0 0 0,0 0 1 0 0,1 0-1 0 0,-1 0 1 0 0,0 0-1 0 0,0 1 0 0 0,0-1 1 0 0,0 0-1 0 0,0 1 1 0 0,0-1-1 0 0,0 1 0 0 0,0-1 1 0 0,0 3-1 0 0,3 6 25 0 0,0 0-1 0 0,-1 1 1 0 0,-1-1 0 0 0,0 1 0 0 0,1 11-1 0 0,-3-18-18 0 0,5 46 200 0 0,4 29 180 0 0,-7-70-353 0 0,0 0 0 0 0,0 0-1 0 0,1-1 1 0 0,0 1 0 0 0,0-1 0 0 0,7 12 0 0 0,-8-18-40 0 0,-1 1 1 0 0,1-1-1 0 0,-1 0 0 0 0,1 1 1 0 0,0-1-1 0 0,0 0 1 0 0,0 0-1 0 0,0 0 1 0 0,1-1-1 0 0,-1 1 1 0 0,0 0-1 0 0,1-1 1 0 0,-1 1-1 0 0,1-1 1 0 0,-1 0-1 0 0,1 0 1 0 0,0 0-1 0 0,0 0 1 0 0,-1-1-1 0 0,1 1 0 0 0,0-1 1 0 0,0 1-1 0 0,0-1 1 0 0,4 0-1 0 0,-3-1-10 0 0,0 0 0 0 0,0 0 0 0 0,0 0 0 0 0,0 0 0 0 0,-1-1 0 0 0,1 1 0 0 0,0-1 0 0 0,-1 0-1 0 0,0 0 1 0 0,1 0 0 0 0,-1-1 0 0 0,0 1 0 0 0,0-1 0 0 0,0 0 0 0 0,-1 0 0 0 0,1 0 0 0 0,3-4 0 0 0,-1 0-23 0 0,-1-1 1 0 0,0 1 0 0 0,0-1 0 0 0,-1 0-1 0 0,0 0 1 0 0,0 0 0 0 0,2-14 0 0 0,0-4 3 0 0,0-31 0 0 0,-5 40 39 0 0,2 0 0 0 0,0 0-1 0 0,0 0 1 0 0,2 0-1 0 0,9-28 1 0 0,-13 45-6 0 0,0 0-1 0 0,0 0 0 0 0,0 0 1 0 0,0-1-1 0 0,0 1 0 0 0,0 0 1 0 0,0 0-1 0 0,0 0 0 0 0,0-1 1 0 0,0 1-1 0 0,0 0 1 0 0,1 0-1 0 0,-1 0 0 0 0,0 0 1 0 0,0-1-1 0 0,0 1 0 0 0,0 0 1 0 0,0 0-1 0 0,0 0 0 0 0,0 0 1 0 0,1-1-1 0 0,-1 1 1 0 0,0 0-1 0 0,0 0 0 0 0,0 0 1 0 0,0 0-1 0 0,1 0 0 0 0,-1 0 1 0 0,0 0-1 0 0,0 0 1 0 0,0 0-1 0 0,1-1 0 0 0,-1 1 1 0 0,0 0-1 0 0,0 0 0 0 0,0 0 1 0 0,0 0-1 0 0,1 0 0 0 0,-1 0 1 0 0,3 9 49 0 0,0 21 36 0 0,-3-25-68 0 0,11 96 110 0 0,-9-89-120 0 0,1 1 0 0 0,1-1 0 0 0,0 0 0 0 0,0 0 0 0 0,12 22 0 0 0,-15-32-16 0 0,1 0 1 0 0,-1 1 0 0 0,1-1-1 0 0,0 0 1 0 0,0 0-1 0 0,0 0 1 0 0,0 0 0 0 0,0-1-1 0 0,0 1 1 0 0,0 0-1 0 0,1-1 1 0 0,-1 1-1 0 0,1-1 1 0 0,-1 0 0 0 0,1 0-1 0 0,-1 0 1 0 0,1 0-1 0 0,0-1 1 0 0,-1 1-1 0 0,1-1 1 0 0,0 1 0 0 0,0-1-1 0 0,-1 0 1 0 0,1 0-1 0 0,4 0 1 0 0,-4-1-15 0 0,1 0 0 0 0,0 1 0 0 0,-1-1-1 0 0,1-1 1 0 0,0 1 0 0 0,-1 0 0 0 0,0-1 0 0 0,1 0 0 0 0,-1 1 0 0 0,0-2 0 0 0,0 1 0 0 0,0 0-1 0 0,0 0 1 0 0,0-1 0 0 0,-1 0 0 0 0,1 1 0 0 0,-1-1 0 0 0,3-4 0 0 0,1-4-9 0 0,0 0 0 0 0,0 0-1 0 0,-2-1 1 0 0,1 0 0 0 0,-1 0 0 0 0,-1 0 0 0 0,0-1 0 0 0,-1 1 0 0 0,0-1 0 0 0,-1 1 0 0 0,-1-1 0 0 0,0 0 0 0 0,0 1 0 0 0,-1-1-1 0 0,-5-22 1 0 0,6 35 34 0 0,0 0 0 0 0,0-1 0 0 0,0 1 0 0 0,0-1 0 0 0,0 1-1 0 0,0 0 1 0 0,-1-1 0 0 0,1 1 0 0 0,0-1 0 0 0,0 1 0 0 0,0 0-1 0 0,0-1 1 0 0,0 1 0 0 0,-1 0 0 0 0,1-1 0 0 0,0 1 0 0 0,0 0-1 0 0,-1-1 1 0 0,1 1 0 0 0,0 0 0 0 0,-1-1 0 0 0,1 1 0 0 0,0 0-1 0 0,0 0 1 0 0,-1-1 0 0 0,1 1 0 0 0,-1 0 0 0 0,1 0 0 0 0,0 0 0 0 0,-1 0-1 0 0,0-1 1 0 0,1 2 0 0 0,-1-1 0 0 0,0 0 0 0 0,1 1 0 0 0,-1-1-1 0 0,0 0 1 0 0,1 1 0 0 0,-1-1 0 0 0,1 1 0 0 0,-1-1 0 0 0,1 1-1 0 0,-1-1 1 0 0,1 1 0 0 0,-1-1 0 0 0,1 1 0 0 0,-1 0 0 0 0,-2 4 21 0 0,0-1 0 0 0,1 0 0 0 0,0 1 1 0 0,-3 6-1 0 0,3-2-15 0 0,0 0 1 0 0,1 0-1 0 0,-1 0 0 0 0,2 0 1 0 0,-1 1-1 0 0,1-1 1 0 0,1 0-1 0 0,0 0 0 0 0,0 0 1 0 0,1 0-1 0 0,0 0 0 0 0,0 0 1 0 0,1 0-1 0 0,0 0 0 0 0,1-1 1 0 0,0 1-1 0 0,0-1 1 0 0,0 0-1 0 0,1-1 0 0 0,1 1 1 0 0,-1-1-1 0 0,1 0 0 0 0,1 0 1 0 0,-1 0-1 0 0,13 8 0 0 0,-14-11-19 0 0,1 0-1 0 0,-1-1 0 0 0,1 0 0 0 0,0 0 0 0 0,0-1 0 0 0,0 0 0 0 0,0 0 1 0 0,0 0-1 0 0,0-1 0 0 0,1 1 0 0 0,-1-1 0 0 0,12 0 0 0 0,-13-2-1 0 0,0 1 0 0 0,0-1 0 0 0,0 0-1 0 0,0 0 1 0 0,0 0 0 0 0,-1-1 0 0 0,1 1 0 0 0,0-1-1 0 0,-1 0 1 0 0,1-1 0 0 0,-1 1 0 0 0,0-1 0 0 0,1 0-1 0 0,-1 0 1 0 0,-1 0 0 0 0,7-6 0 0 0,-5 3-15 0 0,0 0 0 0 0,-1 0 0 0 0,0 0 0 0 0,0-1 0 0 0,0 0 0 0 0,-1 1 0 0 0,0-1 1 0 0,0 0-1 0 0,0-1 0 0 0,-1 1 0 0 0,0 0 0 0 0,-1-1 0 0 0,0 1 0 0 0,1-11 0 0 0,-2-7-41 0 0,-1 1-1 0 0,-2 0 1 0 0,-5-28-1 0 0,5 36 29 0 0,-1-11 22 0 0,-1 0 0 0 0,-1 0-1 0 0,-1 1 1 0 0,-14-33 0 0 0,20 57 22 0 0,0 0 0 0 0,0 1 1 0 0,0-1-1 0 0,0 1 0 0 0,0-1 1 0 0,0 1-1 0 0,0-1 0 0 0,0 1 1 0 0,0 0-1 0 0,-1 0 0 0 0,1 0 1 0 0,-1-1-1 0 0,1 1 0 0 0,-1 0 1 0 0,1 1-1 0 0,-1-1 0 0 0,1 0 1 0 0,-1 0-1 0 0,0 1 0 0 0,0-1 1 0 0,1 1-1 0 0,-1-1 0 0 0,0 1 1 0 0,0 0-1 0 0,1 0 0 0 0,-1 0 1 0 0,0 0-1 0 0,0 0 0 0 0,0 0 1 0 0,1 0-1 0 0,-1 0 0 0 0,0 1 1 0 0,0-1-1 0 0,1 1 0 0 0,-1-1 1 0 0,-1 2-1 0 0,-3 0 11 0 0,1 1-1 0 0,0-1 1 0 0,0 1-1 0 0,0 1 1 0 0,0-1 0 0 0,1 0-1 0 0,0 1 1 0 0,-1 0 0 0 0,1 0-1 0 0,-4 6 1 0 0,-6 11 33 0 0,1 0 1 0 0,0 2-1 0 0,2-1 0 0 0,-10 28 1 0 0,16-35-26 0 0,0 1 1 0 0,1-1-1 0 0,0 1 1 0 0,1 1-1 0 0,1-1 1 0 0,1 0-1 0 0,1 29 1 0 0,0-37-24 0 0,1 1 0 0 0,0-1 1 0 0,1 0-1 0 0,0 1 0 0 0,0-1 1 0 0,0 0-1 0 0,1 0 0 0 0,1 0 1 0 0,-1-1-1 0 0,1 1 0 0 0,1-1 1 0 0,-1 0-1 0 0,1 0 0 0 0,0 0 1 0 0,1-1-1 0 0,10 10 0 0 0,-14-14-4 0 0,1 0 1 0 0,0-1-1 0 0,0 1 0 0 0,-1-1 0 0 0,1 0 0 0 0,0 1 0 0 0,1-1 0 0 0,-1 0 0 0 0,0-1 0 0 0,0 1 0 0 0,0-1 0 0 0,0 1 0 0 0,1-1 0 0 0,-1 0 0 0 0,0 0 1 0 0,0 0-1 0 0,0-1 0 0 0,1 1 0 0 0,-1-1 0 0 0,0 0 0 0 0,0 0 0 0 0,0 0 0 0 0,0 0 0 0 0,5-3 0 0 0,1-1-22 0 0,0 0 0 0 0,0 0 0 0 0,-1-1-1 0 0,1 0 1 0 0,-2-1 0 0 0,12-11 0 0 0,-8 6-30 0 0,0-1 1 0 0,-2-1-1 0 0,1 0 1 0 0,-2-1-1 0 0,0 1 1 0 0,10-25-1 0 0,24-97-320 0 0,-42 135 379 0 0,6-26 18 0 0,-6 26-22 0 0,1 0 1 0 0,-1-1-1 0 0,0 1 1 0 0,0 0-1 0 0,0-1 1 0 0,0 1 0 0 0,0 0-1 0 0,0-1 1 0 0,-1 1-1 0 0,1 0 1 0 0,0-1 0 0 0,-1 1-1 0 0,1 0 1 0 0,-1 0-1 0 0,1-1 1 0 0,-2-1 0 0 0,2 3 1 0 0,-1 0 1 0 0,0 0 0 0 0,1 0 0 0 0,-1 0-1 0 0,1 0 1 0 0,-1-1 0 0 0,0 1 0 0 0,1 0 0 0 0,-1 0-1 0 0,1 1 1 0 0,-1-1 0 0 0,0 0 0 0 0,1 0-1 0 0,-1 0 1 0 0,1 0 0 0 0,-1 0 0 0 0,1 1 0 0 0,-1-1-1 0 0,0 0 1 0 0,1 0 0 0 0,-1 1 0 0 0,1-1 0 0 0,-1 1-1 0 0,1-1 1 0 0,0 0 0 0 0,-1 1 0 0 0,1-1-1 0 0,-1 1 1 0 0,-15 15 46 0 0,15-15-37 0 0,-8 9 35 0 0,1 0 1 0 0,0 1-1 0 0,0 0 1 0 0,1 0-1 0 0,1 1 1 0 0,0 0-1 0 0,-9 24 1 0 0,13-30-33 0 0,0 1 0 0 0,1 0 0 0 0,-1 0 0 0 0,1-1 0 0 0,0 1 0 0 0,1 0 0 0 0,0 0 0 0 0,0 0 0 0 0,0 0 0 0 0,1 0 0 0 0,0 0 0 0 0,0 0 0 0 0,1-1 0 0 0,0 1 0 0 0,0 0 0 0 0,6 11 0 0 0,-4-13-12 0 0,-1 1 0 0 0,1-1 0 0 0,1 0 0 0 0,-1-1 1 0 0,1 1-1 0 0,0-1 0 0 0,0 0 0 0 0,0 0 0 0 0,0 0 1 0 0,1-1-1 0 0,-1 1 0 0 0,1-1 0 0 0,12 4 0 0 0,-8-4-13 0 0,0 0 1 0 0,1 0-1 0 0,-1-1 0 0 0,0 0 0 0 0,1-1 0 0 0,0 0 0 0 0,18-2 0 0 0,-22 0 6 0 0,1 0 0 0 0,0 0 0 0 0,-1-1 0 0 0,1 0-1 0 0,-1-1 1 0 0,1 0 0 0 0,-1 0 0 0 0,13-8 0 0 0,-9 4-21 0 0,-1-1 1 0 0,0 0-1 0 0,-1 0 0 0 0,17-19 1 0 0,-6 2-41 0 0,-2-1 0 0 0,-1-1 0 0 0,22-45 0 0 0,-27 46 37 0 0,-1-1 0 0 0,-1-1 0 0 0,-1 0 1 0 0,-2 0-1 0 0,-1 0 0 0 0,3-41 0 0 0,38-447-357 0 0,-44 331 628 0 0,-4 180-203 0 0,1 0 0 0 0,-1-1 0 0 0,0 1 1 0 0,0 0-1 0 0,0 0 0 0 0,-1 0 0 0 0,-2-6 1 0 0,3 10-23 0 0,1 0 0 0 0,-1 0 0 0 0,1 0 0 0 0,-1 0 0 0 0,0 0 0 0 0,1 0 0 0 0,-1 1 0 0 0,0-1 0 0 0,0 0 0 0 0,1 0 0 0 0,-1 0 0 0 0,0 1 1 0 0,0-1-1 0 0,0 0 0 0 0,0 1 0 0 0,0-1 0 0 0,0 1 0 0 0,0-1 0 0 0,0 1 0 0 0,-1 0 0 0 0,1-1 0 0 0,0 1 0 0 0,0 0 0 0 0,0 0 0 0 0,0 0 0 0 0,0 0 1 0 0,-1 0-1 0 0,1 0 0 0 0,0 0 0 0 0,0 0 0 0 0,0 0 0 0 0,0 0 0 0 0,0 1 0 0 0,-1-1 0 0 0,1 0 0 0 0,0 1 0 0 0,0-1 0 0 0,-1 2 0 0 0,-3 0 34 0 0,0 1 0 0 0,1 1 0 0 0,-1-1 0 0 0,1 1 0 0 0,0-1 0 0 0,0 1-1 0 0,0 0 1 0 0,-4 7 0 0 0,-25 38 387 0 0,14-15-263 0 0,1 1 0 0 0,3 0 0 0 0,0 1 0 0 0,3 1 0 0 0,1 0-1 0 0,1 1 1 0 0,3 0 0 0 0,1 0 0 0 0,1 1 0 0 0,3 0 0 0 0,4 76 0 0 0,1-89-203 0 0,2-1-1 0 0,0 0 1 0 0,2 0-1 0 0,1-1 1 0 0,1 0-1 0 0,0 0 1 0 0,2-1-1 0 0,1 0 1 0 0,1-1-1 0 0,1 0 1 0 0,1-1-1 0 0,1-1 1 0 0,0 0-1 0 0,30 26 1 0 0,-38-38-174 0 0,1-1-1 0 0,0-1 1 0 0,0 0 0 0 0,0 0-1 0 0,0-1 1 0 0,1 0 0 0 0,0-1-1 0 0,0 0 1 0 0,18 5 0 0 0,-14-6-791 0 0,0-1 0 0 0,0 0 0 0 0,0-1 0 0 0,15-1-1 0 0,2-1-2118 0 0</inkml:trace>
</inkml:ink>
</file>

<file path=ppt/ink/ink7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7.8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67 852 512 0 0,'1'4'715'0'0,"-1"0"1"0"0,0 0-1 0 0,0 0 1 0 0,0 0-1 0 0,0 0 0 0 0,-3 8 1 0 0,1 6 1007 0 0,0-7-421 0 0,1-1 0 0 0,-6 17 1 0 0,5-19-332 0 0,0 1 1 0 0,0-1-1 0 0,1 1 1 0 0,-1 9-1 0 0,3-17 163 0 0,2-6-797 0 0,1-5-97 0 0,2-12 2 0 0,-1-1 0 0 0,-2 1 0 0 0,0-1 0 0 0,0-25-1 0 0,-8-92 240 0 0,-26-131-178 0 0,-3-43-44 0 0,34 309-258 0 0,-1-10-20 0 0,2-28 0 0 0,-1 40 29 0 0,1-1-1 0 0,0 0 1 0 0,0 0 0 0 0,0 0 0 0 0,0 0 0 0 0,0 0-1 0 0,1 1 1 0 0,-1-1 0 0 0,1 0 0 0 0,0 1 0 0 0,0 0-1 0 0,4-5 1 0 0,-5 7-11 0 0,1 0 0 0 0,-1-1 0 0 0,1 1 0 0 0,0 0 0 0 0,0 0 0 0 0,-1 0 0 0 0,1 0 0 0 0,0 0 0 0 0,0 1 0 0 0,0-1 0 0 0,0 0 0 0 0,0 1 0 0 0,0 0 0 0 0,0-1-1 0 0,0 1 1 0 0,0 0 0 0 0,0 0 0 0 0,0 0 0 0 0,0 0 0 0 0,0 0 0 0 0,0 1 0 0 0,0-1 0 0 0,0 1 0 0 0,0-1 0 0 0,3 2 0 0 0,4 1-6 0 0,-1 1 0 0 0,1 0 0 0 0,-1 0 0 0 0,9 7 0 0 0,3 4-387 0 0,0 0 0 0 0,0 1 0 0 0,-1 2 0 0 0,-2 0 0 0 0,1 0 0 0 0,21 32 0 0 0,-23-25-3354 0 0,0 0 1 0 0,21 49-1 0 0,-28-53 456 0 0</inkml:trace>
</inkml:ink>
</file>

<file path=ppt/ink/ink7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0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1 138 1096 0 0,'31'-8'6015'0'0,"1"-5"-3499"0"0,1-1-1378 0 0,79-31 2371 0 0,-36 14-2860 0 0,-59 24-506 0 0,36-8 1 0 0,-47 14-241 0 0,-1-1 1 0 0,1 2-1 0 0,0-1 1 0 0,-1 1-1 0 0,1 0 1 0 0,0 0-1 0 0,0 0 1 0 0,-1 1-1 0 0,1 0 1 0 0,10 3-1 0 0,-15-3-245 0 0,1-1 0 0 0,0 1-1 0 0,0 0 1 0 0,-1 0-1 0 0,1 1 1 0 0,0-1 0 0 0,-1 0-1 0 0,1 1 1 0 0,-1-1-1 0 0,0 0 1 0 0,2 3-1 0 0,5 9-1726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18 113 2192 0 0,'-11'13'6041'0'0,"4"0"-3472"0"0,7-12-2480 0 0,0 1 0 0 0,0-1-1 0 0,0 1 1 0 0,0-1 0 0 0,0 1 0 0 0,0-1-1 0 0,1 0 1 0 0,-1 1 0 0 0,0-1-1 0 0,1 1 1 0 0,-1-1 0 0 0,1 0 0 0 0,0 1-1 0 0,-1-1 1 0 0,1 0 0 0 0,0 0-1 0 0,-1 0 1 0 0,1 1 0 0 0,0-1 0 0 0,2 2-1 0 0,3 2-48 0 0,-1 0-1 0 0,1 0 1 0 0,0 0-1 0 0,0-1 0 0 0,1 0 1 0 0,-1 0-1 0 0,1-1 1 0 0,0 1-1 0 0,0-2 1 0 0,0 1-1 0 0,1-1 0 0 0,-1 0 1 0 0,12 2-1 0 0,-1-2 42 0 0,1 0-1 0 0,-1-2 0 0 0,1 0 1 0 0,27-3-1 0 0,-36 1-128 0 0,1 0 0 0 0,-1-1 0 0 0,0 0 0 0 0,0 0 0 0 0,0-1 0 0 0,0 0 0 0 0,0-1 0 0 0,-1 0 0 0 0,0 0 0 0 0,0-1 0 0 0,10-9 0 0 0,-17 12-52 0 0,0 0 0 0 0,0 1 0 0 0,0-2 0 0 0,0 1 1 0 0,0 0-1 0 0,-1 0 0 0 0,1 0 0 0 0,-1-1 0 0 0,0 1 0 0 0,0-1 0 0 0,0 1 1 0 0,-1-1-1 0 0,1 1 0 0 0,-1-1 0 0 0,1 0 0 0 0,-1 1 0 0 0,-1-1 0 0 0,1 1 1 0 0,0-1-1 0 0,-1 0 0 0 0,-1-5 0 0 0,0 3 43 0 0,1 1 1 0 0,-1 0-1 0 0,0 0 0 0 0,0 0 0 0 0,-1 1 1 0 0,1-1-1 0 0,-1 0 0 0 0,0 1 1 0 0,0 0-1 0 0,-1 0 0 0 0,1 0 1 0 0,-1 0-1 0 0,0 0 0 0 0,-5-3 0 0 0,5 5 151 0 0,0 0-1 0 0,0 0 0 0 0,-1 0 0 0 0,1 1 0 0 0,0 0 0 0 0,-1 0 0 0 0,1 0 0 0 0,-1 0 0 0 0,1 1 0 0 0,-1-1 0 0 0,1 1 0 0 0,-1 0 0 0 0,0 1 0 0 0,1-1 0 0 0,-1 1 0 0 0,1 0 0 0 0,0 0 0 0 0,-7 3 0 0 0,-1 0 586 0 0,0 1 0 0 0,1 0 0 0 0,0 0 0 0 0,0 2 0 0 0,-15 10 0 0 0,14-8-109 0 0,2 0 1 0 0,-1 1-1 0 0,1 0 0 0 0,1 1 1 0 0,0 0-1 0 0,-11 18 1 0 0,16-23-471 0 0,0 0 0 0 0,1 0 0 0 0,0 1 0 0 0,0-1 0 0 0,1 0 0 0 0,0 1 0 0 0,0 0 1 0 0,0 0-1 0 0,1 0 0 0 0,0-1 0 0 0,1 1 0 0 0,-1 0 0 0 0,1 0 0 0 0,0 0 0 0 0,2 8 0 0 0,-1-10-100 0 0,1 0 0 0 0,0-1 0 0 0,0 1 0 0 0,0 0 0 0 0,0-1 0 0 0,1 0 0 0 0,0 1-1 0 0,0-1 1 0 0,0 0 0 0 0,0-1 0 0 0,1 1 0 0 0,-1 0 0 0 0,1-1 0 0 0,0 0 0 0 0,0 0 0 0 0,0 0-1 0 0,1 0 1 0 0,-1-1 0 0 0,1 0 0 0 0,4 2 0 0 0,5 2-134 0 0,0-2 1 0 0,0 1-1 0 0,0-2 0 0 0,0 0 1 0 0,26 2-1 0 0,49-4-2703 0 0,-29-6-2220 0 0,-31 2 1934 0 0</inkml:trace>
</inkml:ink>
</file>

<file path=ppt/ink/ink7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51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111 44 656 0 0,'-8'1'1979'0'0,"0"0"-1"0"0,0 0 0 0 0,0-1 1 0 0,-10-1-1 0 0,-17 1 1360 0 0,34 0-3247 0 0,-1 0 0 0 0,1 1 0 0 0,0-1 1 0 0,0 1-1 0 0,-1-1 0 0 0,1 1 1 0 0,0-1-1 0 0,0 1 0 0 0,0 0 0 0 0,0-1 1 0 0,0 1-1 0 0,0 0 0 0 0,0 0 0 0 0,0 0 1 0 0,0 0-1 0 0,0 0 0 0 0,1 0 0 0 0,-1 0 1 0 0,0 0-1 0 0,0 0 0 0 0,1 0 1 0 0,-1 0-1 0 0,1 0 0 0 0,-1 1 0 0 0,1-1 1 0 0,0 0-1 0 0,-1 0 0 0 0,1 1 0 0 0,0-1 1 0 0,0 0-1 0 0,0 3 0 0 0,0 1-2 0 0,-1 0 0 0 0,2 1 0 0 0,-1-1-1 0 0,1 0 1 0 0,-1 0 0 0 0,3 8 0 0 0,2 2 45 0 0,1-1 1 0 0,1 0-1 0 0,0 1 1 0 0,1-2-1 0 0,0 1 1 0 0,13 14-1 0 0,-3-5-37 0 0,2-1 0 0 0,31 27 0 0 0,-43-42-103 0 0,-1-1 0 0 0,1-1 0 0 0,0 1 0 0 0,0-1 0 0 0,1 0 0 0 0,-1-1 1 0 0,1 0-1 0 0,14 4 0 0 0,-20-7 0 0 0,0-1 1 0 0,1 1-1 0 0,-1 0 1 0 0,1-1-1 0 0,-1 0 1 0 0,0 0-1 0 0,1 0 0 0 0,-1 0 1 0 0,1 0-1 0 0,-1-1 1 0 0,1 0-1 0 0,-1 1 1 0 0,0-1-1 0 0,0-1 1 0 0,1 1-1 0 0,-1 0 1 0 0,0-1-1 0 0,0 1 1 0 0,0-1-1 0 0,0 0 0 0 0,0 0 1 0 0,-1 0-1 0 0,1-1 1 0 0,-1 1-1 0 0,1 0 1 0 0,2-5-1 0 0,3-4-26 0 0,-2 0 0 0 0,1 0 0 0 0,-1-1-1 0 0,-1 0 1 0 0,0 0 0 0 0,-1 0 0 0 0,0 0-1 0 0,-1-1 1 0 0,3-24 0 0 0,-2-6 20 0 0,-3-69 1 0 0,-2 61 94 0 0,1 62-40 0 0,-1 0 0 0 0,-3 11 0 0 0,-1 16 45 0 0,4-24-80 0 0,1 0 0 0 0,1 0-1 0 0,1 0 1 0 0,0 0 0 0 0,0-1 0 0 0,2 1 0 0 0,0 0 0 0 0,6 14 0 0 0,-8-22-9 0 0,1 1 0 0 0,0-1 0 0 0,0 0 0 0 0,1 0 0 0 0,0 0 0 0 0,0 0 0 0 0,0-1 0 0 0,1 1 0 0 0,0-1 0 0 0,0 0 1 0 0,0-1-1 0 0,1 1 0 0 0,-1-1 0 0 0,1 0 0 0 0,0-1 0 0 0,0 1 0 0 0,1-1 0 0 0,6 2 0 0 0,-8-3-168 0 0,1-1 0 0 0,-1 0-1 0 0,1 0 1 0 0,-1 0 0 0 0,1-1 0 0 0,8 0-1 0 0,-9-1-540 0 0,0 1 0 0 0,-1-1-1 0 0,1 0 1 0 0,7-3-1 0 0,2-2-566 0 0</inkml:trace>
</inkml:ink>
</file>

<file path=ppt/ink/ink7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91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70 114 2481 0 0,'-26'3'6836'0'0,"21"-3"-5980"0"0,0 0 0 0 0,-1 1-1 0 0,1 0 1 0 0,0 0 0 0 0,0 0 0 0 0,-6 2-1 0 0,11-2-746 0 0,-1-1 0 0 0,1 1 0 0 0,0-1 0 0 0,0 1 0 0 0,0 0 0 0 0,-1-1 0 0 0,1 1 0 0 0,0-1 0 0 0,0 1 0 0 0,0-1 0 0 0,0 1 0 0 0,0-1 0 0 0,0 1 0 0 0,0 0 0 0 0,0-1 0 0 0,0 1 0 0 0,0-1 0 0 0,1 1 0 0 0,-1-1 0 0 0,0 1 0 0 0,0-1 0 0 0,0 1 0 0 0,1 0 0 0 0,5 14 770 0 0,-6-15-830 0 0,46 83 3371 0 0,0-2-2348 0 0,-41-71-1037 0 0,-1 1 0 0 0,0 0 0 0 0,-1-1 0 0 0,0 1 0 0 0,3 23 0 0 0,-2-21-45 0 0,-4-13 6 0 0,0 0 0 0 0,0 0 1 0 0,1 0-1 0 0,-1 0 1 0 0,0 0-1 0 0,0 0 0 0 0,0 0 1 0 0,1 0-1 0 0,-1 0 1 0 0,0 0-1 0 0,0-1 0 0 0,0 1 1 0 0,0 0-1 0 0,1 0 1 0 0,-1 0-1 0 0,0 0 1 0 0,0 0-1 0 0,0-1 0 0 0,0 1 1 0 0,1 0-1 0 0,-1 0 1 0 0,0 0-1 0 0,0-1 0 0 0,0 1 1 0 0,0 0-1 0 0,0 0 1 0 0,0 0-1 0 0,0-1 0 0 0,0 1 1 0 0,0 0-1 0 0,7-25-218 0 0,4-69 16 0 0,-8 58 51 0 0,14-69-1 0 0,-14 94 141 0 0,0 1-1 0 0,1-1 0 0 0,0 0 0 0 0,1 1 1 0 0,0 0-1 0 0,1 0 0 0 0,0 0 1 0 0,0 1-1 0 0,1 0 0 0 0,11-11 0 0 0,-15 16 14 0 0,0 1 0 0 0,1 0 0 0 0,-1 0 0 0 0,1 0 0 0 0,0 1 0 0 0,0-1 0 0 0,0 1-1 0 0,1 0 1 0 0,6-3 0 0 0,-9 5 3 0 0,0 0 0 0 0,-1-1 1 0 0,1 1-1 0 0,0 0 0 0 0,-1 0 0 0 0,1 0 0 0 0,0 0 0 0 0,-1 0 0 0 0,1 0 0 0 0,0 1 0 0 0,-1-1 1 0 0,1 0-1 0 0,-1 1 0 0 0,1-1 0 0 0,-1 1 0 0 0,1 0 0 0 0,-1 0 0 0 0,1-1 0 0 0,-1 1 0 0 0,1 0 1 0 0,-1 0-1 0 0,0 0 0 0 0,0 0 0 0 0,1 1 0 0 0,-1-1 0 0 0,0 0 0 0 0,0 0 0 0 0,0 1 0 0 0,1 2 0 0 0,2 3 23 0 0,-1-1-1 0 0,0 1 0 0 0,0 0 0 0 0,-1 0 0 0 0,0 0 0 0 0,0 0 0 0 0,1 12 0 0 0,0 56 160 0 0,-1-25-209 0 0,-1-41-19 0 0,0 1 0 0 0,0 0 1 0 0,1 0-1 0 0,1-1 0 0 0,0 1 0 0 0,0-1 0 0 0,0 0 1 0 0,2 0-1 0 0,8 15 0 0 0,-11-20-197 0 0,1 0 1 0 0,0-1-1 0 0,1 1 0 0 0,-1-1 1 0 0,0 0-1 0 0,1 0 0 0 0,0 0 1 0 0,0 0-1 0 0,6 3 1 0 0,-6-4-274 0 0,0-1 1 0 0,0 1-1 0 0,1-1 1 0 0,-1 0-1 0 0,0 0 1 0 0,1 0-1 0 0,-1-1 1 0 0,0 1-1 0 0,1-1 1 0 0,-1 0-1 0 0,7-1 1 0 0,11-3-1887 0 0</inkml:trace>
</inkml:ink>
</file>

<file path=ppt/ink/ink7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2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141 262 1408 0 0,'0'-3'4884'0'0,"3"-7"-3370"0"0,6-4 89 0 0,0 0 0 0 0,-1 0 0 0 0,11-29 0 0 0,-16 36-1376 0 0,-1-1 0 0 0,0 0 1 0 0,-1-1-1 0 0,1 1 1 0 0,-2 0-1 0 0,1 0 0 0 0,-1-1 1 0 0,0 1-1 0 0,-3-13 1 0 0,2 14-136 0 0,0 1 1 0 0,0 0 0 0 0,-1 0 0 0 0,0 0-1 0 0,0 1 1 0 0,0-1 0 0 0,-4-6 0 0 0,5 11-64 0 0,0 0 1 0 0,1 0 0 0 0,-1 0 0 0 0,0 0 0 0 0,0 0 0 0 0,0 0-1 0 0,0 0 1 0 0,0 1 0 0 0,0-1 0 0 0,0 0 0 0 0,0 0 0 0 0,0 1 0 0 0,0-1-1 0 0,0 0 1 0 0,-1 1 0 0 0,1 0 0 0 0,0-1 0 0 0,0 1 0 0 0,-1 0-1 0 0,1-1 1 0 0,0 1 0 0 0,-1 0 0 0 0,1 0 0 0 0,0 0 0 0 0,0 0 0 0 0,-1 0-1 0 0,1 0 1 0 0,0 1 0 0 0,-1-1 0 0 0,1 0 0 0 0,0 1 0 0 0,0-1 0 0 0,-1 1-1 0 0,1-1 1 0 0,0 1 0 0 0,0-1 0 0 0,0 1 0 0 0,0 0 0 0 0,0 0-1 0 0,-1 0 1 0 0,-9 8 101 0 0,0 0 0 0 0,1 0-1 0 0,0 1 1 0 0,0 0-1 0 0,1 1 1 0 0,1 0 0 0 0,-1 0-1 0 0,2 1 1 0 0,0 0 0 0 0,0 0-1 0 0,1 1 1 0 0,1 0-1 0 0,0 0 1 0 0,1 0 0 0 0,0 0-1 0 0,1 1 1 0 0,1 0 0 0 0,0-1-1 0 0,0 1 1 0 0,2 24 0 0 0,0-32-117 0 0,1-1 1 0 0,0 1 0 0 0,0-1 0 0 0,0 0-1 0 0,1 0 1 0 0,0 1 0 0 0,0-1 0 0 0,0 0 0 0 0,0-1-1 0 0,1 1 1 0 0,0 0 0 0 0,0-1 0 0 0,6 8 0 0 0,-4-7 0 0 0,0 0-1 0 0,1 0 1 0 0,0-1 0 0 0,0 1 0 0 0,0-1 0 0 0,1-1 0 0 0,-1 1 0 0 0,1-1 0 0 0,9 3 0 0 0,-5-2-53 0 0,0-1-1 0 0,1 0 1 0 0,0-1-1 0 0,-1-1 1 0 0,1 1 0 0 0,0-2-1 0 0,0 0 1 0 0,0 0-1 0 0,0-1 1 0 0,-1-1 0 0 0,1 0-1 0 0,16-5 1 0 0,-14 2-280 0 0,0-1 0 0 0,0 0 0 0 0,-1-1 0 0 0,0-1 0 0 0,19-14 0 0 0,-16 9-2016 0 0,24-24 1 0 0,-23 18-355 0 0</inkml:trace>
</inkml:ink>
</file>

<file path=ppt/ink/ink7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56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48 1 3569 0 0,'-23'5'8466'0'0,"0"0"-4275"0"0,23-5-4133 0 0,0 0 1 0 0,0 1-1 0 0,-1-1 1 0 0,1 0-1 0 0,0 0 0 0 0,0 1 1 0 0,0-1-1 0 0,0 0 0 0 0,0 1 1 0 0,0-1-1 0 0,0 1 0 0 0,0-1 1 0 0,0 0-1 0 0,0 1 0 0 0,0-1 1 0 0,0 0-1 0 0,0 1 0 0 0,0-1 1 0 0,0 0-1 0 0,0 1 0 0 0,1-1 1 0 0,-1 0-1 0 0,0 0 0 0 0,0 1 1 0 0,0-1-1 0 0,0 0 0 0 0,1 1 1 0 0,-1-1-1 0 0,0 0 0 0 0,0 0 1 0 0,1 1-1 0 0,-1-1 0 0 0,1 0 1 0 0,11 16 780 0 0,-7-11-587 0 0,8 14 292 0 0,0 1-1 0 0,-1 0 0 0 0,-1 1 0 0 0,-1 0 0 0 0,8 25 1 0 0,-8-14-26 0 0,-1 0 1 0 0,8 66 0 0 0,-11-6-248 0 0,-9 155 1 0 0,-2-120-121 0 0,5-106-214 0 0,0-1 0 0 0,2 1 1 0 0,5 27-1 0 0,-5-39-66 0 0,0-1-1 0 0,1 1 1 0 0,0 0 0 0 0,0-1 0 0 0,1 1 0 0 0,0-1-1 0 0,1 0 1 0 0,0 0 0 0 0,10 12 0 0 0,-13-18-56 0 0,0 0 0 0 0,0 0 1 0 0,0 0-1 0 0,0 0 0 0 0,0-1 1 0 0,1 1-1 0 0,-1-1 0 0 0,0 0 1 0 0,1 1-1 0 0,0-1 0 0 0,-1 0 1 0 0,4 0-1 0 0,-4 0-281 0 0,0-1 0 0 0,-1 0-1 0 0,1 0 1 0 0,0 0 0 0 0,-1 0-1 0 0,1 0 1 0 0,-1 0 0 0 0,1 0 0 0 0,0 0-1 0 0,-1-1 1 0 0,1 1 0 0 0,0-1-1 0 0,-1 1 1 0 0,1-1 0 0 0,-1 0 0 0 0,1 1-1 0 0,-1-1 1 0 0,0 0 0 0 0,1 0-1 0 0,-1 0 1 0 0,2-2 0 0 0,4-5-1725 0 0</inkml:trace>
</inkml:ink>
</file>

<file path=ppt/ink/ink7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8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28 149 2921 0 0,'-2'2'851'0'0,"1"0"1"0"0,-1-1 0 0 0,1 1 0 0 0,-1-1 0 0 0,0 1 0 0 0,0-1 0 0 0,0 0 0 0 0,0 0-1 0 0,0 0 1 0 0,0 0 0 0 0,0 0 0 0 0,-2 0 0 0 0,2-1 36 0 0,5-4-595 0 0,7-2-96 0 0,43-16 1017 0 0,-18 8-605 0 0,33-19 0 0 0,-50 23-476 0 0,63-34 280 0 0,-66 37-322 0 0,0 1 0 0 0,0 1 1 0 0,26-7-1 0 0,-37 11-53 0 0,0 0 0 0 0,0 1 0 0 0,-1 0 0 0 0,1-1-1 0 0,0 1 1 0 0,0 1 0 0 0,0-1 0 0 0,-1 0 0 0 0,1 1 0 0 0,0 0 0 0 0,0 0 0 0 0,-1 0-1 0 0,1 0 1 0 0,-1 1 0 0 0,1-1 0 0 0,-1 1 0 0 0,4 2 0 0 0,-4-1-4 0 0,1 0 1 0 0,-1 0-1 0 0,0 0 0 0 0,0 1 1 0 0,-1-1-1 0 0,1 1 1 0 0,-1-1-1 0 0,1 1 0 0 0,-1 0 1 0 0,0 0-1 0 0,-1 0 0 0 0,1 0 1 0 0,-1 1-1 0 0,2 6 1 0 0,0 5 120 0 0,-1 1 0 0 0,0-1 1 0 0,-1 0-1 0 0,-2 19 0 0 0,-9 65 1006 0 0,8-77-823 0 0,0-15-264 0 0,1 1 0 0 0,1-1 0 0 0,0 1 0 0 0,0-1 0 0 0,1 1 1 0 0,0-1-1 0 0,0 1 0 0 0,1-1 0 0 0,0 1 0 0 0,4 7 0 0 0,-4-12-95 0 0,0 0 1 0 0,0 0-1 0 0,0 0 0 0 0,1 0 1 0 0,-1-1-1 0 0,1 1 0 0 0,0-1 0 0 0,0 0 1 0 0,0 0-1 0 0,1 0 0 0 0,-1 0 0 0 0,1-1 1 0 0,0 1-1 0 0,-1-1 0 0 0,1 0 0 0 0,0 0 1 0 0,0 0-1 0 0,0-1 0 0 0,1 0 1 0 0,7 2-1 0 0,-5-2-108 0 0,0 0 0 0 0,0-1 0 0 0,0 0 0 0 0,0 0 0 0 0,0-1 0 0 0,-1 1 0 0 0,1-2 0 0 0,0 1 0 0 0,0-1 0 0 0,-1 0 0 0 0,1 0 0 0 0,-1-1 0 0 0,0 0 0 0 0,1 0 0 0 0,7-5 0 0 0,-1-1-1360 0 0,0-1 0 0 0,0 0-1 0 0,-1-1 1 0 0,0 0-1 0 0,15-19 1 0 0,-10 6-590 0 0</inkml:trace>
</inkml:ink>
</file>

<file path=ppt/ink/ink7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97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40 32 3225 0 0,'-16'-2'3224'0'0,"5"-3"3698"0"0,4 2-6578 0 0,2-2 200 0 0,5 1-232 0 0,2 1 88 0 0,2 1-16 0 0,6 0-192 0 0,-1 1 72 0 0,0-1-240 0 0,5 1-88 0 0,1 1-128 0 0,-1-2-40 0 0,4 4-1256 0 0,-4-1 880 0 0</inkml:trace>
</inkml:ink>
</file>

<file path=ppt/ink/ink7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01.05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146 168 512 0 0,'-5'3'1024'0'0,"-1"0"-1"0"0,0-1 1 0 0,0 1-1 0 0,0-2 1 0 0,0 1-1 0 0,-7 1 1 0 0,9-3-639 0 0,-1 1 0 0 0,1 0-1 0 0,-1 0 1 0 0,1 1 0 0 0,-1-1 0 0 0,1 1 0 0 0,0 0 0 0 0,0 0 0 0 0,0 0 0 0 0,0 1 0 0 0,0-1 0 0 0,0 1 0 0 0,-3 4-1 0 0,4-4-141 0 0,1 0 0 0 0,-1 1 0 0 0,1 0 0 0 0,0-1 0 0 0,0 1 0 0 0,0 0 0 0 0,1 0 0 0 0,0 0 0 0 0,-1 0-1 0 0,1 0 1 0 0,0 0 0 0 0,1 0 0 0 0,-1 0 0 0 0,1 0 0 0 0,0 1 0 0 0,0-1 0 0 0,0 0 0 0 0,1 0 0 0 0,-1 0 0 0 0,1 1-1 0 0,0-1 1 0 0,0 0 0 0 0,1 0 0 0 0,1 4 0 0 0,1 0-92 0 0,0 0 1 0 0,0 0-1 0 0,0 0 0 0 0,1-1 0 0 0,0 1 1 0 0,1-1-1 0 0,0 0 0 0 0,0-1 0 0 0,0 0 1 0 0,10 8-1 0 0,-10-9-139 0 0,1-1 0 0 0,-1 1 0 0 0,1-2 0 0 0,0 1 0 0 0,0-1 0 0 0,1 0 0 0 0,9 3 0 0 0,-14-5-29 0 0,1-1 0 0 0,-1 1 1 0 0,0-1-1 0 0,0 0 0 0 0,0 0 0 0 0,0 0 0 0 0,0 0 1 0 0,1-1-1 0 0,-1 1 0 0 0,0-1 0 0 0,0 0 1 0 0,0 0-1 0 0,0 0 0 0 0,0 0 0 0 0,0 0 1 0 0,-1-1-1 0 0,1 1 0 0 0,0-1 0 0 0,-1 0 0 0 0,5-3 1 0 0,-2 0-17 0 0,0 0 1 0 0,1-1-1 0 0,-2 0 0 0 0,1 0 1 0 0,-1 0-1 0 0,0 0 1 0 0,0-1-1 0 0,0 1 1 0 0,-1-1-1 0 0,0 0 1 0 0,-1 0-1 0 0,0 0 0 0 0,0 0 1 0 0,0-1-1 0 0,-1 1 1 0 0,0-1-1 0 0,0 1 1 0 0,-1-11-1 0 0,0 5 27 0 0,-2 1 0 0 0,1-1-1 0 0,-2 1 1 0 0,0 0 0 0 0,0-1 0 0 0,-1 1 0 0 0,0 1-1 0 0,-1-1 1 0 0,-1 1 0 0 0,-7-13 0 0 0,6 11 17 0 0,-1 1 0 0 0,0 0 0 0 0,-1 1 0 0 0,0 0 1 0 0,-12-10-1 0 0,19 19 3 0 0,0 0 0 0 0,-1 0 0 0 0,0 0 0 0 0,1 0 1 0 0,-1 0-1 0 0,0 1 0 0 0,0-1 0 0 0,0 1 0 0 0,0 0 0 0 0,0 0 0 0 0,0 0 1 0 0,-1 0-1 0 0,1 1 0 0 0,0-1 0 0 0,0 1 0 0 0,-1 0 0 0 0,1 0 1 0 0,0 0-1 0 0,0 0 0 0 0,-1 0 0 0 0,1 1 0 0 0,0-1 0 0 0,0 1 1 0 0,-1 0-1 0 0,1 0 0 0 0,0 1 0 0 0,0-1 0 0 0,-3 3 0 0 0,0 0 11 0 0,0 0-1 0 0,0 0 1 0 0,0 1-1 0 0,1 0 1 0 0,0 0-1 0 0,0 1 1 0 0,0 0-1 0 0,1-1 1 0 0,-1 2-1 0 0,2-1 1 0 0,-1 0-1 0 0,1 1 1 0 0,0-1-1 0 0,0 1 1 0 0,0 0-1 0 0,1 0 1 0 0,0 0-1 0 0,1 1 1 0 0,0-1-1 0 0,0 0 1 0 0,0 0-1 0 0,1 1 1 0 0,0 9-1 0 0,1-14-21 0 0,0 1-1 0 0,-1-1 0 0 0,1 0 0 0 0,0 0 0 0 0,0 1 0 0 0,1-1 1 0 0,-1 0-1 0 0,1 0 0 0 0,-1 0 0 0 0,1-1 0 0 0,0 1 0 0 0,0 0 1 0 0,4 3-1 0 0,-2-2-3 0 0,1-1 0 0 0,-1 1 0 0 0,0-1 0 0 0,1-1 0 0 0,0 1 0 0 0,-1 0-1 0 0,11 2 1 0 0,-4-1 2 0 0,0-1 0 0 0,1-1-1 0 0,-1 0 1 0 0,1 0-1 0 0,-1-2 1 0 0,1 1 0 0 0,14-2-1 0 0,-16 0-28 0 0,-1-1 1 0 0,1 0-1 0 0,-1 0 0 0 0,1-1 0 0 0,-1 0 1 0 0,0-1-1 0 0,0 0 0 0 0,0 0 0 0 0,-1-1 1 0 0,0 0-1 0 0,15-12 0 0 0,-10 5 10 0 0,-1 1 0 0 0,0-2 1 0 0,0 0-1 0 0,-2 0 0 0 0,18-28 0 0 0,-26 37 39 0 0,1 0 0 0 0,-1 0 1 0 0,1 0-1 0 0,0 1 0 0 0,0-1 0 0 0,1 1 0 0 0,-1 0 0 0 0,1 0 1 0 0,5-3-1 0 0,-7 5-10 0 0,0 0 1 0 0,0 0 0 0 0,0 0 0 0 0,0 0 0 0 0,0 0-1 0 0,0 1 1 0 0,0-1 0 0 0,0 1 0 0 0,0 0-1 0 0,0-1 1 0 0,1 1 0 0 0,-1 0 0 0 0,0 0 0 0 0,0 1-1 0 0,0-1 1 0 0,1 0 0 0 0,-1 1 0 0 0,0-1-1 0 0,0 1 1 0 0,0 0 0 0 0,4 1 0 0 0,-2 0 44 0 0,-1 0 1 0 0,1 1-1 0 0,0-1 1 0 0,-1 1-1 0 0,1 0 1 0 0,-1 0 0 0 0,0 0-1 0 0,0 0 1 0 0,0 1-1 0 0,0-1 1 0 0,0 1-1 0 0,-1 0 1 0 0,0 0-1 0 0,0 0 1 0 0,0 0-1 0 0,0 0 1 0 0,-1 0-1 0 0,1 0 1 0 0,0 7 0 0 0,0-1 44 0 0,-1-1 1 0 0,0 1 0 0 0,-1 0-1 0 0,0 0 1 0 0,-1 0 0 0 0,0 0 0 0 0,-5 17-1 0 0,4-18-83 0 0,0 0-1 0 0,1-1 0 0 0,0 1 1 0 0,0 0-1 0 0,1 0 0 0 0,1 16 1 0 0,-1-24-20 0 0,0-1 1 0 0,0 0 0 0 0,0 0 0 0 0,0 0 0 0 0,0 0 0 0 0,0 0 0 0 0,0 0 0 0 0,0 0 0 0 0,0 0 0 0 0,0 1-1 0 0,0-1 1 0 0,0 0 0 0 0,0 0 0 0 0,1 0 0 0 0,-1 0 0 0 0,0 0 0 0 0,0 0 0 0 0,0 0 0 0 0,0 0-1 0 0,0 1 1 0 0,0-1 0 0 0,0 0 0 0 0,0 0 0 0 0,0 0 0 0 0,0 0 0 0 0,0 0 0 0 0,1 0 0 0 0,-1 0-1 0 0,0 0 1 0 0,0 0 0 0 0,0 0 0 0 0,0 0 0 0 0,0 0 0 0 0,0 0 0 0 0,0 0 0 0 0,1 0 0 0 0,-1 0 0 0 0,0 0-1 0 0,0 0 1 0 0,0 0 0 0 0,0 0 0 0 0,0 0 0 0 0,0 0 0 0 0,0 0 0 0 0,0 0 0 0 0,1 0 0 0 0,-1 0-1 0 0,0 0 1 0 0,0 0 0 0 0,0 0 0 0 0,0 0 0 0 0,0 0 0 0 0,0 0 0 0 0,8-8-138 0 0,3-10-139 0 0,3-10-5 0 0,-2-1-1 0 0,-1 0 1 0 0,9-40-1 0 0,2-5 90 0 0,-19 65 184 0 0,0 1-1 0 0,1 0 1 0 0,-1 0 0 0 0,2 0-1 0 0,-1 1 1 0 0,1-1 0 0 0,7-7-1 0 0,-11 13 16 0 0,1 1-1 0 0,0-1 1 0 0,-1 0-1 0 0,1 0 0 0 0,0 1 1 0 0,0-1-1 0 0,0 1 1 0 0,0-1-1 0 0,1 1 1 0 0,-1 0-1 0 0,0 0 0 0 0,0 0 1 0 0,1 0-1 0 0,-1 1 1 0 0,0-1-1 0 0,1 0 1 0 0,-1 1-1 0 0,1 0 1 0 0,-1-1-1 0 0,1 1 0 0 0,-1 0 1 0 0,1 1-1 0 0,-1-1 1 0 0,1 0-1 0 0,-1 1 1 0 0,1-1-1 0 0,-1 1 1 0 0,0 0-1 0 0,1-1 0 0 0,2 3 1 0 0,-2-1 4 0 0,1 1-1 0 0,0-1 1 0 0,-1 1 0 0 0,0 0 0 0 0,0 1-1 0 0,0-1 1 0 0,0 0 0 0 0,0 1 0 0 0,0 0 0 0 0,-1-1-1 0 0,0 1 1 0 0,0 0 0 0 0,2 5 0 0 0,3 7 40 0 0,8 33 0 0 0,-10-21-16 0 0,4 42 1 0 0,-7-47-27 0 0,1-1 1 0 0,1 0 0 0 0,9 31 0 0 0,-12-49-229 0 0,1 0 1 0 0,-1-1 0 0 0,1 0 0 0 0,0 1-1 0 0,0-1 1 0 0,0 0 0 0 0,0 0 0 0 0,1 0 0 0 0,-1 0-1 0 0,1 0 1 0 0,0-1 0 0 0,0 1 0 0 0,5 3-1 0 0,-5-5-433 0 0,-1 0-1 0 0,0 0 1 0 0,1 1-1 0 0,-1-2 1 0 0,1 1-1 0 0,0 0 1 0 0,-1-1-1 0 0,1 1 1 0 0,0-1-1 0 0,-1 0 1 0 0,1 1-1 0 0,5-2 1 0 0,6-1-1833 0 0</inkml:trace>
</inkml:ink>
</file>

<file path=ppt/ink/ink7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8.84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40 152 512 0 0,'-14'4'1897'0'0,"-11"3"9389"0"0,34-14-6939 0 0,2 0-3509 0 0,4-4-307 0 0,0 0 0 0 0,-1-1 0 0 0,21-24 0 0 0,-20 20-510 0 0,1 1 1 0 0,19-15 0 0 0,-32 27-7 0 0,0 1 1 0 0,1 0 0 0 0,-1 0 0 0 0,0 1 0 0 0,1-1 0 0 0,-1 1 0 0 0,1 0 0 0 0,3-2 0 0 0,-6 3-8 0 0,0 0 0 0 0,0 0 0 0 0,0 0 0 0 0,0 0 0 0 0,0 0 0 0 0,-1 0 0 0 0,1 0 0 0 0,0 0 0 0 0,0 0 0 0 0,0 1 0 0 0,0-1 0 0 0,0 0 0 0 0,0 1 0 0 0,-1-1 1 0 0,1 0-1 0 0,0 1 0 0 0,0-1 0 0 0,0 1 0 0 0,-1-1 0 0 0,1 1 0 0 0,0-1 0 0 0,-1 1 0 0 0,1 0 0 0 0,0-1 0 0 0,-1 1 0 0 0,1 0 0 0 0,-1 0 0 0 0,1-1 0 0 0,-1 1 0 0 0,0 0 0 0 0,1 0 1 0 0,-1 0-1 0 0,0 0 0 0 0,1-1 0 0 0,-1 1 0 0 0,0 0 0 0 0,0 0 0 0 0,0 1 0 0 0,2 7 52 0 0,-1-1 0 0 0,-1 1 0 0 0,0-1 0 0 0,0 1 0 0 0,0 0 0 0 0,-1-1-1 0 0,-3 10 1 0 0,-17 61 352 0 0,16-65-315 0 0,-2 10 23 0 0,0-1 1 0 0,2 1-1 0 0,-4 34 0 0 0,8-51-121 0 0,1-1 0 0 0,0 0 0 0 0,0 0 0 0 0,0 1 0 0 0,1-1 0 0 0,0 0 0 0 0,0 0 0 0 0,0 0 0 0 0,1 0 0 0 0,0 0 0 0 0,0 0 0 0 0,1 0 0 0 0,0-1 0 0 0,0 1 0 0 0,0-1 0 0 0,0 0 0 0 0,1 1 0 0 0,7 7 0 0 0,-7-11-82 0 0,-1 1 0 0 0,0-1 1 0 0,1 1-1 0 0,-1-1 0 0 0,1 0 1 0 0,0-1-1 0 0,-1 1 1 0 0,1-1-1 0 0,0 1 0 0 0,0-1 1 0 0,0 0-1 0 0,0-1 0 0 0,0 1 1 0 0,1-1-1 0 0,-1 0 1 0 0,0 0-1 0 0,0 0 0 0 0,5-1 1 0 0,-1 0-588 0 0,0-1 0 0 0,0 0 1 0 0,-1 0-1 0 0,1 0 1 0 0,0-1-1 0 0,-1-1 0 0 0,0 1 1 0 0,10-7-1 0 0,6-6-2096 0 0,2-2-333 0 0</inkml:trace>
</inkml:ink>
</file>

<file path=ppt/ink/ink7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00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38 3137 0 0,'-11'-8'3432'0'0,"2"2"2914"0"0,4-1-5802 0 0,4 4-24 0 0,2 2-280 0 0,2 1 144 0 0,2-2 48 0 0,1 2-168 0 0,2-2-192 0 0,2 1-40 0 0,0-1-32 0 0,5-1-104 0 0,-3 2-72 0 0,1-1 56 0 0,1 2-480 0 0,-3 2-800 0 0,-2-1-57 0 0</inkml:trace>
</inkml:ink>
</file>

<file path=ppt/ink/ink7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4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72 83 2040 0 0,'-29'-15'7997'0'0,"18"7"-6716"0"0,10 8-1166 0 0,0 0 0 0 0,1 0 0 0 0,-1 0-1 0 0,1 0 1 0 0,-1 0 0 0 0,1 0 0 0 0,-1 0-1 0 0,1 0 1 0 0,-1 0 0 0 0,0 0 0 0 0,1 0-1 0 0,-1 0 1 0 0,1 0 0 0 0,-1 1 0 0 0,1-1-1 0 0,-1 0 1 0 0,1 0 0 0 0,-1 1 0 0 0,1-1-1 0 0,-1 0 1 0 0,1 1 0 0 0,-1-1 0 0 0,1 0-1 0 0,0 1 1 0 0,-1-1 0 0 0,1 1 0 0 0,-1-1-1 0 0,1 0 1 0 0,0 1 0 0 0,0-1 0 0 0,-1 1-1 0 0,1-1 1 0 0,0 1 0 0 0,0-1 0 0 0,-1 2-1 0 0,-7 20 945 0 0,6-14-898 0 0,0 0 1 0 0,1 0 0 0 0,0 1-1 0 0,0-1 1 0 0,1 1 0 0 0,0-1-1 0 0,1 0 1 0 0,0 1 0 0 0,0-1-1 0 0,1 0 1 0 0,0 0 0 0 0,0 1-1 0 0,1-2 1 0 0,0 1 0 0 0,8 14-1 0 0,4 5 201 0 0,2-2 0 0 0,1 0 0 0 0,21 23 0 0 0,-23-28-361 0 0,-7-9 56 0 0,-5-6 61 0 0,-11-18 23 0 0,4 6-131 0 0,-1 0 0 0 0,1 0 0 0 0,0 0 1 0 0,1 0-1 0 0,-1-1 0 0 0,1 1 0 0 0,1-1 0 0 0,0 0 0 0 0,0 1 0 0 0,0-1 0 0 0,1 0 1 0 0,0 0-1 0 0,0 1 0 0 0,1-1 0 0 0,0 0 0 0 0,5-14 0 0 0,34-96-154 0 0,-34 102 134 0 0,2 1 0 0 0,0 0 1 0 0,0 0-1 0 0,1 1 0 0 0,15-18 0 0 0,-23 31 15 0 0,0-1-1 0 0,0 1 0 0 0,1 0 0 0 0,-1-1 0 0 0,0 1 1 0 0,1 0-1 0 0,-1 0 0 0 0,1 0 0 0 0,0 0 1 0 0,-1 0-1 0 0,1 0 0 0 0,0 1 0 0 0,-1-1 0 0 0,1 0 1 0 0,0 1-1 0 0,0 0 0 0 0,2-1 0 0 0,-3 1-1 0 0,0 0 0 0 0,0 1 1 0 0,0-1-1 0 0,0 0 0 0 0,0 1 0 0 0,0-1 0 0 0,0 1 0 0 0,0-1 0 0 0,0 1 1 0 0,0-1-1 0 0,0 1 0 0 0,0 0 0 0 0,0 0 0 0 0,0-1 0 0 0,0 1 0 0 0,-1 0 0 0 0,1 0 1 0 0,0 0-1 0 0,-1 0 0 0 0,1 0 0 0 0,0 0 0 0 0,-1 0 0 0 0,1 0 0 0 0,-1 0 1 0 0,0 0-1 0 0,1 0 0 0 0,-1 0 0 0 0,1 2 0 0 0,6 29 136 0 0,8 66 0 0 0,-11-62 30 0 0,10 46-1 0 0,-11-71-100 0 0,2 8 52 0 0,9 24 1 0 0,-12-39-121 0 0,0 1 1 0 0,0-1 0 0 0,0 0-1 0 0,1 0 1 0 0,-1 0 0 0 0,1 0-1 0 0,0 0 1 0 0,0 0 0 0 0,0-1-1 0 0,7 6 1 0 0,-8-8-8 0 0,-1 0 0 0 0,1 0 0 0 0,-1 0 0 0 0,1 0 0 0 0,-1-1 0 0 0,1 1 0 0 0,-1-1 0 0 0,1 1 0 0 0,0-1 0 0 0,-1 0 0 0 0,1 1 0 0 0,0-1 0 0 0,-1 0 0 0 0,1 0 0 0 0,0 0 0 0 0,-1 0 0 0 0,4-1 0 0 0,-2 0-120 0 0,0 0-1 0 0,0 0 1 0 0,0 0 0 0 0,0-1 0 0 0,0 1-1 0 0,-1-1 1 0 0,1 0 0 0 0,4-3 0 0 0,3-4-1496 0 0,-1 0 0 0 0,-1-1 0 0 0,13-17 0 0 0,-17 22 272 0 0,10-13-531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4.2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20 147 3057 0 0,'-2'-4'1381'0'0,"-2"0"1212"0"0,1-1-1 0 0,1 1 0 0 0,-1-1 0 0 0,-2-6 1617 0 0,9 12-187 0 0,4 1-2347 0 0,-3 8-1235 0 0,-1-1-1 0 0,0 0 1 0 0,-1 1-1 0 0,0 0 1 0 0,0-1-1 0 0,1 18 1 0 0,5 12 175 0 0,4 3-93 0 0,30 63-1 0 0,-4-14-105 0 0,-35-79-370 0 0,-2-6 61 0 0,-1-19-59 0 0,-3-53-89 0 0,1 39 19 0 0,0-1 1 0 0,2 1-1 0 0,1-1 0 0 0,8-40 1 0 0,-5 46 6 0 0,1-5-26 0 0,14-37-1 0 0,-17 57 33 0 0,0 0 1 0 0,0 0-1 0 0,1 1 0 0 0,-1-1 0 0 0,2 1 0 0 0,-1 0 0 0 0,1 0 1 0 0,0 0-1 0 0,0 0 0 0 0,7-4 0 0 0,-11 8 9 0 0,1 1 1 0 0,-1 0-1 0 0,1 0 1 0 0,-1 0-1 0 0,1 0 1 0 0,0 0-1 0 0,-1 0 0 0 0,1 0 1 0 0,0 1-1 0 0,0-1 1 0 0,0 1-1 0 0,0-1 1 0 0,0 1-1 0 0,0 0 0 0 0,-1 0 1 0 0,1 0-1 0 0,0 0 1 0 0,0 0-1 0 0,0 0 0 0 0,0 0 1 0 0,0 1-1 0 0,0-1 1 0 0,0 1-1 0 0,0-1 1 0 0,-1 1-1 0 0,1 0 0 0 0,0 0 1 0 0,0-1-1 0 0,2 4 1 0 0,1-1 0 0 0,-1 1 0 0 0,0 0 0 0 0,0 0 0 0 0,-1 0 0 0 0,1 0-1 0 0,-1 1 1 0 0,0-1 0 0 0,5 11 0 0 0,1 4 20 0 0,-1 0 0 0 0,-1 1 0 0 0,6 31 0 0 0,7 65 117 0 0,-8-42-97 0 0,-10-66-27 0 0,3 25 48 0 0,13 37 1 0 0,-5-104-123 0 0,-4 1-114 0 0,-1 0 0 0 0,-1 0 1 0 0,3-59-1 0 0,-3 28-125 0 0,-2 19 78 0 0,-3 17 0 0 0,2 1 0 0 0,11-43 0 0 0,-4 42 73 0 0,-10 27 142 0 0,0-1 1 0 0,0 1-1 0 0,0 0 1 0 0,0-1-1 0 0,0 1 0 0 0,0 0 1 0 0,0 0-1 0 0,0 0 1 0 0,0 0-1 0 0,1 0 1 0 0,-1 0-1 0 0,0 0 1 0 0,1 0-1 0 0,-1 0 0 0 0,1 1 1 0 0,1-1-1 0 0,-2 1 4 0 0,0 0 0 0 0,0 0 0 0 0,-1 0-1 0 0,1 0 1 0 0,0 0 0 0 0,0 0-1 0 0,0 0 1 0 0,-1 1 0 0 0,1-1 0 0 0,0 0-1 0 0,0 1 1 0 0,-1-1 0 0 0,1 0 0 0 0,0 1-1 0 0,-1-1 1 0 0,1 1 0 0 0,0-1 0 0 0,-1 1-1 0 0,1 0 1 0 0,-1-1 0 0 0,1 1 0 0 0,-1 0-1 0 0,1-1 1 0 0,-1 1 0 0 0,1 1-1 0 0,12 23 43 0 0,-10-18-21 0 0,47 87 41 0 0,29 63 270 0 0,-57-109-188 0 0,-8-17 32 0 0,-1 0 0 0 0,10 39 0 0 0,-22-65-202 0 0,3 17-199 0 0,-4-22 223 0 0,0 1 0 0 0,0-1 0 0 0,0 0-1 0 0,0 0 1 0 0,1 1 0 0 0,-1-1 0 0 0,0 0-1 0 0,0 0 1 0 0,0 0 0 0 0,0 1 0 0 0,0-1-1 0 0,0 0 1 0 0,0 0 0 0 0,0 0 0 0 0,1 1-1 0 0,-1-1 1 0 0,0 0 0 0 0,0 0 0 0 0,0 0-1 0 0,0 1 1 0 0,1-1 0 0 0,-1 0 0 0 0,0 0-1 0 0,0 0 1 0 0,1 0 0 0 0,-1 0 0 0 0,0 0-1 0 0,0 0 1 0 0,0 0 0 0 0,1 1-1 0 0,-1-1 1 0 0,0 0 0 0 0,0 0 0 0 0,1 0-1 0 0,-1 0 1 0 0,0 0 0 0 0,0 0 0 0 0,1 0-1 0 0,-1 0 1 0 0,0 0 0 0 0,0 0 0 0 0,1-1-1 0 0,-1 1 1 0 0,0 0 0 0 0,0 0 0 0 0,0 0-1 0 0,1 0 1 0 0,-1 0 0 0 0,0 0 0 0 0,0 0-1 0 0,0-1 1 0 0,1 1 0 0 0,-1 0 0 0 0,0 0-1 0 0,0 0 1 0 0,0 0 0 0 0,0-1 0 0 0,1 1-1 0 0,-1 0 1 0 0,0 0 0 0 0,0 0 0 0 0,0-1-1 0 0,0 1 1 0 0,0 0 0 0 0,0 0 0 0 0,0-1-1 0 0,0 1 1 0 0,0 0 0 0 0,7-10-1367 0 0,0 2 1 0 0,9-10 0 0 0,7-3-4705 0 0,-11 10 4043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97 228 752 0 0,'5'-13'6821'0'0,"12"-7"-4567"0"0,-7 9-1205 0 0,-4 2-921 0 0,0 0 0 0 0,-1-1 1 0 0,0 0-1 0 0,0 1 0 0 0,-1-2 1 0 0,3-10-1 0 0,-2 4-145 0 0,-1-1 1 0 0,4-34-1 0 0,-8 51 18 0 0,0 1 0 0 0,0-1 0 0 0,0 0 1 0 0,0 1-1 0 0,0-1 0 0 0,0 1 0 0 0,0-1 0 0 0,0 0 0 0 0,0 1 1 0 0,0-1-1 0 0,0 0 0 0 0,-1 1 0 0 0,1-1 0 0 0,0 1 0 0 0,0-1 1 0 0,-1 0-1 0 0,1 1 0 0 0,0-1 0 0 0,-1 1 0 0 0,1-1 0 0 0,-1 1 1 0 0,1-1-1 0 0,0 1 0 0 0,-1-1 0 0 0,0 0 0 0 0,0 1 3 0 0,0 0 0 0 0,0-1-1 0 0,0 1 1 0 0,-1 0-1 0 0,1 0 1 0 0,0-1 0 0 0,0 1-1 0 0,0 0 1 0 0,0 0 0 0 0,0 0-1 0 0,0 0 1 0 0,-1 1-1 0 0,0-1 1 0 0,-6 2 16 0 0,0 1-1 0 0,1 0 1 0 0,-11 5 0 0 0,15-7-19 0 0,-8 5 59 0 0,0 0 0 0 0,0 0 0 0 0,1 1 0 0 0,0 1 0 0 0,0 0-1 0 0,-14 14 1 0 0,20-18-27 0 0,1 0 1 0 0,0 0-1 0 0,0 1 0 0 0,0-1 0 0 0,1 1 1 0 0,0-1-1 0 0,-1 1 0 0 0,-1 6 0 0 0,3-7-22 0 0,1-1 1 0 0,-1 0-1 0 0,1 1 0 0 0,0-1 1 0 0,-1 0-1 0 0,1 1 0 0 0,1-1 1 0 0,-1 0-1 0 0,0 1 0 0 0,1-1 0 0 0,0 0 1 0 0,0 1-1 0 0,2 5 0 0 0,-1-6 40 0 0,-1 0 0 0 0,1-1-1 0 0,0 1 1 0 0,0 0 0 0 0,0-1-1 0 0,0 0 1 0 0,0 1 0 0 0,1-1-1 0 0,-1 0 1 0 0,1 0 0 0 0,-1 0 0 0 0,1 0-1 0 0,0-1 1 0 0,3 2 0 0 0,7 3 266 0 0,0-1 1 0 0,15 4-1 0 0,2 1 320 0 0,68 19 225 0 0,-12-5-413 0 0,-83-23-432 0 0,0 0 0 0 0,-1 1 1 0 0,1-1-1 0 0,0 0 0 0 0,-1 1 0 0 0,1 0 0 0 0,-1 0 0 0 0,0 0 1 0 0,1 0-1 0 0,-1 0 0 0 0,2 3 0 0 0,-3-4-12 0 0,0 0 0 0 0,-1 0 0 0 0,1 0 1 0 0,-1 0-1 0 0,1 0 0 0 0,-1 0 0 0 0,0 0 0 0 0,1 0 0 0 0,-1 0 0 0 0,0 0 0 0 0,0 0 1 0 0,1 0-1 0 0,-1 0 0 0 0,0 1 0 0 0,0-1 0 0 0,0 0 0 0 0,0 0 0 0 0,-1 0 0 0 0,1 0 0 0 0,0 0 1 0 0,0 0-1 0 0,-1 0 0 0 0,1 0 0 0 0,-1 1 0 0 0,1-1 0 0 0,-1 0 0 0 0,1-1 0 0 0,-1 1 0 0 0,1 0 1 0 0,-1 0-1 0 0,0 0 0 0 0,-1 1 0 0 0,-4 4 20 0 0,0-1 0 0 0,0 0 0 0 0,-1 0 0 0 0,0-1 0 0 0,0 0 0 0 0,0 0 0 0 0,0 0 0 0 0,-1-1-1 0 0,1 0 1 0 0,-1-1 0 0 0,0 1 0 0 0,-12 1 0 0 0,0-1-410 0 0,-1-1 0 0 0,0-1 0 0 0,-36-2 0 0 0,12-4-2487 0 0,21 2 957 0 0</inkml:trace>
</inkml:ink>
</file>

<file path=ppt/ink/ink7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70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66 18 3201 0 0,'-4'-3'1634'0'0,"0"1"-1"0"0,0 0 1 0 0,0 0 0 0 0,-1 0 0 0 0,-7-2 0 0 0,11 3-1564 0 0,0 1 0 0 0,1 0 0 0 0,-1-1-1 0 0,0 1 1 0 0,0 0 0 0 0,1 0 0 0 0,-1 0 0 0 0,0 0 0 0 0,0-1 0 0 0,0 1 0 0 0,1 0 0 0 0,-1 0 0 0 0,0 1 0 0 0,0-1 0 0 0,0 0 0 0 0,1 0 0 0 0,-1 0 0 0 0,0 0 0 0 0,0 1 0 0 0,1-1-1 0 0,-1 0 1 0 0,0 1 0 0 0,1-1 0 0 0,-1 1 0 0 0,0-1 0 0 0,1 1 0 0 0,-1-1 0 0 0,0 1 0 0 0,1-1 0 0 0,-1 1 0 0 0,1-1 0 0 0,-1 1 0 0 0,1 0 0 0 0,-1-1 0 0 0,1 1 0 0 0,0 0 0 0 0,-1 0 0 0 0,1-1-1 0 0,0 1 1 0 0,-1 1 0 0 0,-1 18 1277 0 0,1 38-1 0 0,1-24-667 0 0,-3 209 1853 0 0,5-159-2306 0 0,4 1-1 0 0,3-2 0 0 0,22 90 1 0 0,-21-129-228 0 0,30 81 0 0 0,-29-97-1299 0 0,2-2 0 0 0,1 1 0 0 0,31 45 0 0 0,-37-62-1653 0 0,-3-1 770 0 0</inkml:trace>
</inkml:ink>
</file>

<file path=ppt/ink/ink7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0.16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83 1280 0 0,'-1'-1'665'0'0,"0"1"0"0"0,-1 0 0 0 0,1-1 0 0 0,0 1 0 0 0,0 0 1 0 0,0-1-1 0 0,0 0 0 0 0,-1 1 0 0 0,1-1 0 0 0,0 0 0 0 0,0 1 0 0 0,0-1 0 0 0,0 0 0 0 0,0 0 0 0 0,1 0 0 0 0,-1 0 0 0 0,-1-1 0 0 0,2 2-549 0 0,0-1 0 0 0,0 1-1 0 0,0 0 1 0 0,0 0 0 0 0,-1 0 0 0 0,1-1-1 0 0,0 1 1 0 0,0 0 0 0 0,0 0 0 0 0,0-1-1 0 0,0 1 1 0 0,0 0 0 0 0,0 0 0 0 0,0-1-1 0 0,0 1 1 0 0,0 0 0 0 0,0 0 0 0 0,0-1-1 0 0,0 1 1 0 0,0 0 0 0 0,1 0 0 0 0,-1-1-1 0 0,0 1 1 0 0,0 0 0 0 0,0 0-1 0 0,0-1 1 0 0,0 1 0 0 0,0 0 0 0 0,1 0-1 0 0,-1-1 1 0 0,1 1-91 0 0,0 0 0 0 0,-1-1-1 0 0,1 1 1 0 0,0-1 0 0 0,0 1-1 0 0,0 0 1 0 0,0 0 0 0 0,-1-1 0 0 0,1 1-1 0 0,0 0 1 0 0,0 0 0 0 0,0 0-1 0 0,2 0 1 0 0,60 1 2112 0 0,5 0-2188 0 0,86-10 0 0 0,-138 7-446 0 0,0 0 1 0 0,1 1-1 0 0,22 3 0 0 0,-34-2 286 0 0,0 0 0 0 0,0 1 0 0 0,-1 0 0 0 0,1 0 0 0 0,-1 1 0 0 0,1-1 0 0 0,-1 1 0 0 0,1 0 1 0 0,-1 0-1 0 0,0 0 0 0 0,0 1 0 0 0,0-1 0 0 0,0 1 0 0 0,0 0 0 0 0,0 0 0 0 0,3 5 0 0 0,-5-6 161 0 0,0 1 0 0 0,-1-1 1 0 0,1 1-1 0 0,-1-1 0 0 0,0 1 1 0 0,0 0-1 0 0,0 0 0 0 0,0 0 1 0 0,0 0-1 0 0,0 0 0 0 0,-1-1 0 0 0,0 1 1 0 0,1 0-1 0 0,-1 0 0 0 0,0 0 1 0 0,-1 4-1 0 0,-1 3 395 0 0,0 1 0 0 0,0-1 0 0 0,-6 14-1 0 0,5-18 247 0 0,0 1 0 0 0,1 1 0 0 0,0-1 0 0 0,1 0 0 0 0,-1 0 0 0 0,1 1 0 0 0,1 8 0 0 0,0-14-536 0 0,0 0-1 0 0,0 0 0 0 0,0-1 1 0 0,1 1-1 0 0,-1 0 0 0 0,0-1 1 0 0,1 1-1 0 0,0 0 0 0 0,-1-1 0 0 0,1 1 1 0 0,0-1-1 0 0,0 1 0 0 0,0-1 1 0 0,0 1-1 0 0,0-1 0 0 0,0 0 1 0 0,0 1-1 0 0,1-1 0 0 0,-1 0 1 0 0,0 0-1 0 0,1 0 0 0 0,-1 0 0 0 0,1 0 1 0 0,-1 0-1 0 0,1-1 0 0 0,-1 1 1 0 0,1 0-1 0 0,0-1 0 0 0,-1 1 1 0 0,1-1-1 0 0,0 1 0 0 0,0-1 1 0 0,-1 0-1 0 0,1 0 0 0 0,0 0 0 0 0,-1 0 1 0 0,1 0-1 0 0,3-1 0 0 0,3 0-50 0 0,-1 0 0 0 0,1-1 0 0 0,-1 0 0 0 0,0 0-1 0 0,0-1 1 0 0,0 1 0 0 0,11-7 0 0 0,-1-1-19 0 0,-1 0 0 0 0,0-1 0 0 0,0 0 0 0 0,-1-2 0 0 0,23-24 0 0 0,-34 33-18 0 0,0-1-1 0 0,-1-1 1 0 0,1 1-1 0 0,-1 0 1 0 0,0-1-1 0 0,-1 0 0 0 0,1 0 1 0 0,-1 0-1 0 0,2-8 1 0 0,-3 9-11 0 0,-1 1 1 0 0,1-1 0 0 0,-1 0-1 0 0,0 0 1 0 0,0 0 0 0 0,-1 0-1 0 0,1 0 1 0 0,-1 0-1 0 0,0 1 1 0 0,-1-1 0 0 0,1 0-1 0 0,-1 1 1 0 0,-3-8 0 0 0,3 9 15 0 0,1 0 1 0 0,-1 0-1 0 0,0 0 1 0 0,0 1-1 0 0,0-1 1 0 0,0 1 0 0 0,0-1-1 0 0,-1 1 1 0 0,1 0-1 0 0,-1-1 1 0 0,0 1 0 0 0,1 1-1 0 0,-1-1 1 0 0,0 0-1 0 0,-5-2 1 0 0,4 3 31 0 0,-1 0 0 0 0,1 0 0 0 0,0 0 0 0 0,-1 1 1 0 0,1-1-1 0 0,0 1 0 0 0,-1 0 0 0 0,1 0 0 0 0,-1 1 0 0 0,-6 1 1 0 0,1 0 90 0 0,1 1 1 0 0,-1 0-1 0 0,1 1 1 0 0,0 0-1 0 0,1 0 1 0 0,-1 1-1 0 0,1 0 1 0 0,0 1-1 0 0,0 0 1 0 0,-7 7-1 0 0,3-1 207 0 0,0 1 1 0 0,2 1-1 0 0,0 0 0 0 0,0 0 1 0 0,1 1-1 0 0,1 0 0 0 0,0 0 0 0 0,-8 27 1 0 0,14-36-259 0 0,0 0 0 0 0,1-1 0 0 0,-1 1 0 0 0,1 0 0 0 0,1 0 0 0 0,-1 0 0 0 0,1 0 0 0 0,0 0 0 0 0,1 0 0 0 0,-1-1 0 0 0,1 1 0 0 0,0 0 0 0 0,1 0 0 0 0,2 6 0 0 0,-2-5-5 0 0,2 0 0 0 0,-1 0 0 0 0,1 0 0 0 0,0-1 0 0 0,1 0 0 0 0,0 0 0 0 0,0 0 0 0 0,0 0 0 0 0,0-1 0 0 0,7 5 0 0 0,-1-2-163 0 0,0 0 0 0 0,1-1-1 0 0,0 0 1 0 0,0-1 0 0 0,0-1-1 0 0,1 1 1 0 0,-1-2 0 0 0,1 0-1 0 0,0-1 1 0 0,1 0 0 0 0,-1-1-1 0 0,16 1 1 0 0,-19-3-903 0 0,0 0 0 0 0,0-1 0 0 0,14-2 0 0 0,11-6-6069 0 0,-10 2 4049 0 0</inkml:trace>
</inkml:ink>
</file>

<file path=ppt/ink/ink7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0.76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99 317 512 0 0,'0'0'109'0'0,"0"1"1"0"0,-1-1-1 0 0,1 0 0 0 0,0 0 1 0 0,0 0-1 0 0,0 0 0 0 0,0 0 1 0 0,0 0-1 0 0,-1 0 0 0 0,1 1 1 0 0,0-1-1 0 0,0 0 0 0 0,0 0 1 0 0,0 0-1 0 0,0 0 0 0 0,0 1 1 0 0,0-1-1 0 0,0 0 0 0 0,-1 0 1 0 0,1 0-1 0 0,0 1 0 0 0,0-1 1 0 0,0 0-1 0 0,0 0 0 0 0,0 0 1 0 0,0 0-1 0 0,0 1 0 0 0,0-1 1 0 0,0 0-1 0 0,0 0 0 0 0,0 0 1 0 0,0 1-1 0 0,1-1 0 0 0,-1 0 1 0 0,0 0-1 0 0,7 7 1735 0 0,18 6-1059 0 0,-16-9-119 0 0,-1 1 84 0 0,-1 0 0 0 0,0 0 1 0 0,0 0-1 0 0,10 11 0 0 0,-15-14-416 0 0,1 1 0 0 0,-1-1 0 0 0,0 1 0 0 0,0-1 0 0 0,0 1 0 0 0,0 0 0 0 0,-1 0 0 0 0,1 0 0 0 0,-1 0 0 0 0,0 0 0 0 0,0 0 0 0 0,0 1 0 0 0,0-1 0 0 0,0 7 0 0 0,-1-8-194 0 0,0 0 1 0 0,-1 0 0 0 0,1 0 0 0 0,-1 0 0 0 0,0 0 0 0 0,0 0 0 0 0,0 0 0 0 0,1 0-1 0 0,-2-1 1 0 0,1 1 0 0 0,0 0 0 0 0,0 0 0 0 0,-1-1 0 0 0,1 1 0 0 0,-1-1 0 0 0,1 1-1 0 0,-1-1 1 0 0,1 0 0 0 0,-1 0 0 0 0,0 0 0 0 0,0 0 0 0 0,0 0 0 0 0,0 0 0 0 0,-3 1 0 0 0,-3 1 219 0 0,0 0 1 0 0,0-1-1 0 0,0 0 1 0 0,-17 2 0 0 0,20-3-238 0 0,0-1 1 0 0,-1 0 0 0 0,1 0 0 0 0,-1-1-1 0 0,1 1 1 0 0,0-1 0 0 0,-1 0 0 0 0,1-1-1 0 0,0 1 1 0 0,-10-5 0 0 0,12 4-76 0 0,0 1 0 0 0,0-1 1 0 0,1 0-1 0 0,-1 0 0 0 0,0-1 0 0 0,1 1 1 0 0,-1-1-1 0 0,1 1 0 0 0,0-1 0 0 0,-1 0 1 0 0,1 1-1 0 0,1-1 0 0 0,-1 0 0 0 0,0 0 1 0 0,1-1-1 0 0,0 1 0 0 0,-3-7 0 0 0,2-2 4 0 0,0 0-1 0 0,1-1 0 0 0,0 1 0 0 0,1-1 0 0 0,0 0 1 0 0,1 1-1 0 0,0-1 0 0 0,4-14 0 0 0,3-7-80 0 0,21-54-1 0 0,-22 69 34 0 0,1 0 0 0 0,0 0 1 0 0,17-24-1 0 0,-21 36-9 0 0,1 1 0 0 0,-1 0 0 0 0,1 0 0 0 0,0 1-1 0 0,1 0 1 0 0,-1 0 0 0 0,1 0 0 0 0,0 0 0 0 0,0 1 0 0 0,1 0 0 0 0,-1 0 0 0 0,13-4 0 0 0,-17 7-4 0 0,0 0 1 0 0,0 1-1 0 0,0-1 1 0 0,0 1-1 0 0,0 0 1 0 0,0 0 0 0 0,1 0-1 0 0,-1 0 1 0 0,0 0-1 0 0,0 0 1 0 0,0 1 0 0 0,0-1-1 0 0,0 1 1 0 0,0-1-1 0 0,0 1 1 0 0,0 0-1 0 0,0-1 1 0 0,0 1 0 0 0,0 0-1 0 0,0 1 1 0 0,-1-1-1 0 0,1 0 1 0 0,2 2-1 0 0,3 4-58 0 0,-1 0-1 0 0,0 0 1 0 0,0 0-1 0 0,6 10 1 0 0,3 4-266 0 0,52 58-3898 0 0,-19-29-3812 0 0,-35-37 6157 0 0</inkml:trace>
</inkml:ink>
</file>

<file path=ppt/ink/ink7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1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80 22 1704 0 0,'1'0'327'0'0,"-1"-1"-1"0"0,0 0 1 0 0,0 1-1 0 0,0-1 0 0 0,1 0 1 0 0,-1 1-1 0 0,0-1 0 0 0,0 0 1 0 0,0 0-1 0 0,0 1 1 0 0,0-1-1 0 0,0 0 0 0 0,0 0 1 0 0,-1 1-1 0 0,1-1 1 0 0,0 0-1 0 0,0 1 0 0 0,0-1 1 0 0,-1 0-1 0 0,1 0 0 0 0,0 1 1 0 0,-1-1-1 0 0,1 1 1 0 0,-1-1-1 0 0,1 0 0 0 0,-1 1 1 0 0,0-1-1 0 0,1 1-202 0 0,0-1-1 0 0,0 1 1 0 0,-1 0 0 0 0,1 0-1 0 0,0 0 1 0 0,0 0 0 0 0,-1 0-1 0 0,1-1 1 0 0,0 1 0 0 0,0 0-1 0 0,-1 0 1 0 0,1 0 0 0 0,0 0-1 0 0,0 0 1 0 0,-1 0 0 0 0,1 0-1 0 0,0 0 1 0 0,0 0-1 0 0,-1 0 1 0 0,1 0 0 0 0,0 0-1 0 0,-1 0 1 0 0,1 0 0 0 0,0 0-1 0 0,0 0 1 0 0,-1 0 0 0 0,1 1-1 0 0,-1-1 17 0 0,1 1-1 0 0,-1-1 0 0 0,1 1 0 0 0,-1-1 1 0 0,1 1-1 0 0,0 0 0 0 0,-1-1 0 0 0,1 1 1 0 0,0 0-1 0 0,-1-1 0 0 0,1 1 1 0 0,0 0-1 0 0,0-1 0 0 0,-1 1 0 0 0,1 0 1 0 0,0 0-1 0 0,-2 17 307 0 0,1 0 1 0 0,1 0-1 0 0,0 0 1 0 0,3 20-1 0 0,0-2 133 0 0,0 34 521 0 0,-3 0 0 0 0,-15 113 0 0 0,-29 77 18 0 0,40-238-997 0 0,1-1-1 0 0,1 1 1 0 0,1 22 0 0 0,1-34-101 0 0,1 0 1 0 0,0 0 0 0 0,1 0-1 0 0,0 0 1 0 0,0 0 0 0 0,1-1-1 0 0,0 1 1 0 0,9 17 0 0 0,-11-25-29 0 0,0 0 0 0 0,0 0 0 0 0,0-1 0 0 0,1 1 0 0 0,-1 0 0 0 0,1-1 0 0 0,-1 1 0 0 0,1-1 0 0 0,-1 1 0 0 0,1-1-1 0 0,0 0 1 0 0,0 0 0 0 0,0 1 0 0 0,-1-1 0 0 0,1-1 0 0 0,0 1 0 0 0,0 0 0 0 0,4 1 0 0 0,-4-2-19 0 0,-1 0 0 0 0,0 0 0 0 0,1 0 0 0 0,-1-1 0 0 0,0 1 0 0 0,1 0 0 0 0,-1 0 0 0 0,0-1 0 0 0,1 1 0 0 0,-1-1-1 0 0,0 1 1 0 0,0-1 0 0 0,0 0 0 0 0,0 1 0 0 0,1-1 0 0 0,-1 0 0 0 0,0 0 0 0 0,0 0 0 0 0,0 0 0 0 0,-1 0 0 0 0,1 0 0 0 0,0 0-1 0 0,0 0 1 0 0,0 0 0 0 0,-1 0 0 0 0,1 0 0 0 0,-1 0 0 0 0,1-1 0 0 0,-1 1 0 0 0,1 0 0 0 0,0-2 0 0 0,1-4-431 0 0,0 0 1 0 0,-1 0-1 0 0,0-1 1 0 0,0 1 0 0 0,0 0-1 0 0,-1-1 1 0 0,-1-11-1 0 0,-10-53-5527 0 0,4 37 981 0 0,2 7 2574 0 0</inkml:trace>
</inkml:ink>
</file>

<file path=ppt/ink/ink7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4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45 118 1528 0 0,'0'0'5531'0'0,"-7"-4"-2140"0"0,4 2-2916 0 0,0 0 1 0 0,0 0-1 0 0,0-1 0 0 0,0 0 0 0 0,0 0 1 0 0,0 0-1 0 0,1 0 0 0 0,-1 0 1 0 0,1 0-1 0 0,0 0 0 0 0,-3-8 0 0 0,4 10-410 0 0,1 0 0 0 0,-1-1 0 0 0,1 1 0 0 0,0-1 0 0 0,-1 1 0 0 0,1-1 0 0 0,0 1 0 0 0,0-1 0 0 0,0 1 0 0 0,0-1 0 0 0,1 1 0 0 0,-1-1 0 0 0,0 1 0 0 0,1-1 0 0 0,-1 1 0 0 0,0-1 0 0 0,1 1 0 0 0,0 0 0 0 0,-1-1 0 0 0,1 1 0 0 0,0 0 0 0 0,0-1 0 0 0,0 1 0 0 0,0 0 0 0 0,0 0 0 0 0,0 0 0 0 0,0 0 0 0 0,0 0 0 0 0,0 0 0 0 0,0 0 0 0 0,1 0 0 0 0,-1 1 0 0 0,0-1 0 0 0,1 0 0 0 0,2 0 0 0 0,9-5-24 0 0,0 2-1 0 0,0-1 1 0 0,1 2-1 0 0,-1 0 1 0 0,1 0-1 0 0,0 1 0 0 0,0 1 1 0 0,0 0-1 0 0,0 1 1 0 0,0 1-1 0 0,0 0 1 0 0,0 1-1 0 0,0 1 1 0 0,21 5-1 0 0,-27-4-53 0 0,1-1 0 0 0,0 2 1 0 0,-1-1-1 0 0,0 1 0 0 0,0 0 0 0 0,0 0 0 0 0,-1 1 0 0 0,0 0 1 0 0,0 1-1 0 0,0-1 0 0 0,-1 2 0 0 0,0-1 0 0 0,8 13 0 0 0,-11-15 23 0 0,0 0 0 0 0,0 0 0 0 0,-1 0-1 0 0,0 1 1 0 0,0-1 0 0 0,-1 1 0 0 0,1-1-1 0 0,-1 1 1 0 0,0 0 0 0 0,-1 0 0 0 0,0-1 0 0 0,1 1-1 0 0,-2 0 1 0 0,1 0 0 0 0,-1 0 0 0 0,0-1-1 0 0,0 1 1 0 0,0 0 0 0 0,-1-1 0 0 0,0 1-1 0 0,0-1 1 0 0,0 0 0 0 0,-5 8 0 0 0,2-6 63 0 0,0 0 1 0 0,0 1 0 0 0,-1-2-1 0 0,0 1 1 0 0,-1-1-1 0 0,1 0 1 0 0,-1 0 0 0 0,0 0-1 0 0,-1-1 1 0 0,1 0-1 0 0,-13 5 1 0 0,10-5-52 0 0,0-1 0 0 0,0-1 0 0 0,-1 1 0 0 0,1-2 1 0 0,-1 0-1 0 0,1 0 0 0 0,-1 0 0 0 0,0-2 0 0 0,-14 1 0 0 0,21-2-177 0 0,1 1-1 0 0,-1-1 1 0 0,1 1-1 0 0,-1-1 1 0 0,1 0 0 0 0,0 0-1 0 0,-1-1 1 0 0,1 1 0 0 0,0-1-1 0 0,0 1 1 0 0,0-1-1 0 0,0 0 1 0 0,0 0 0 0 0,0 0-1 0 0,1-1 1 0 0,-1 1 0 0 0,-3-5-1 0 0,3 3-688 0 0,0-1 0 0 0,0 1-1 0 0,0-1 1 0 0,1 0 0 0 0,-1 0-1 0 0,1 0 1 0 0,1 0 0 0 0,-1 0 0 0 0,1-1-1 0 0,-2-8 1 0 0,2-3-1106 0 0</inkml:trace>
</inkml:ink>
</file>

<file path=ppt/ink/ink7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91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6 166 976 0 0,'0'1'469'0'0,"-1"0"-1"0"0,0 0 0 0 0,0 1 1 0 0,1-1-1 0 0,-1 0 0 0 0,1 1 1 0 0,0-1-1 0 0,-1 0 1 0 0,1 1-1 0 0,0-1 0 0 0,0 1 1 0 0,0-1-1 0 0,-1 1 0 0 0,2 1 1 0 0,1 23 2015 0 0,-2-21-1662 0 0,1 5-475 0 0,1 0 1 0 0,0 1-1 0 0,0-1 1 0 0,1-1-1 0 0,0 1 1 0 0,1 0-1 0 0,0-1 1 0 0,1 1-1 0 0,0-1 1 0 0,0-1-1 0 0,1 1 1 0 0,0-1-1 0 0,0 1 1 0 0,1-2-1 0 0,0 1 1 0 0,0-1-1 0 0,1 0 1 0 0,0-1-1 0 0,0 0 1 0 0,10 6-1 0 0,-13-9-332 0 0,0-1-1 0 0,0 0 0 0 0,0 0 0 0 0,0 0 0 0 0,1-1 1 0 0,-1 0-1 0 0,0 0 0 0 0,0 0 0 0 0,1 0 0 0 0,-1-1 1 0 0,1 0-1 0 0,-1 0 0 0 0,0-1 0 0 0,1 1 0 0 0,-1-1 1 0 0,0 0-1 0 0,1-1 0 0 0,-1 1 0 0 0,0-1 0 0 0,0 0 1 0 0,0 0-1 0 0,0-1 0 0 0,-1 1 0 0 0,6-5 0 0 0,-4 3-52 0 0,-1 0 0 0 0,0-1-1 0 0,0 1 1 0 0,0-1 0 0 0,-1 0-1 0 0,0-1 1 0 0,0 1 0 0 0,0-1-1 0 0,0 1 1 0 0,-1-1 0 0 0,0 0-1 0 0,0-1 1 0 0,-1 1 0 0 0,0 0-1 0 0,0-1 1 0 0,0 1 0 0 0,-1-1-1 0 0,1-13 1 0 0,-2 3-189 0 0,-1 0 0 0 0,-1-1 0 0 0,-1 1 1 0 0,-1 0-1 0 0,0 0 0 0 0,-1 1 0 0 0,-1-1 0 0 0,0 1 0 0 0,-1 0 1 0 0,-1 1-1 0 0,-12-19 0 0 0,16 29 229 0 0,1 0 0 0 0,-1 0 1 0 0,0 1-1 0 0,0-1 0 0 0,-1 1 0 0 0,1 0 1 0 0,-1 1-1 0 0,0-1 0 0 0,0 1 0 0 0,0 0 0 0 0,-1 0 1 0 0,-5-2-1 0 0,9 4 59 0 0,-1 0 1 0 0,1 0-1 0 0,-1 0 0 0 0,1 1 0 0 0,-1-1 1 0 0,0 1-1 0 0,1 0 0 0 0,-1 0 1 0 0,0 0-1 0 0,1 0 0 0 0,-1 0 1 0 0,1 1-1 0 0,-1-1 0 0 0,0 1 1 0 0,1-1-1 0 0,-1 1 0 0 0,1 0 1 0 0,0 0-1 0 0,-1 0 0 0 0,1 0 1 0 0,0 1-1 0 0,-1-1 0 0 0,1 1 0 0 0,0-1 1 0 0,0 1-1 0 0,0 0 0 0 0,0 0 1 0 0,1 0-1 0 0,-3 3 0 0 0,1-2 9 0 0,1 0-1 0 0,0 0 1 0 0,0 0-1 0 0,0 0 1 0 0,1 1-1 0 0,-1-1 1 0 0,1 1-1 0 0,0-1 1 0 0,0 1-1 0 0,0 0 1 0 0,0-1-1 0 0,0 1 0 0 0,1 0 1 0 0,0 0-1 0 0,0-1 1 0 0,0 1-1 0 0,0 0 1 0 0,0 0-1 0 0,1-1 1 0 0,0 1-1 0 0,0 0 1 0 0,0-1-1 0 0,3 7 1 0 0,-2-4-45 0 0,1-1 0 0 0,1 0 1 0 0,-1 1-1 0 0,1-1 0 0 0,0-1 1 0 0,0 1-1 0 0,1-1 0 0 0,-1 1 1 0 0,1-1-1 0 0,0-1 0 0 0,0 1 1 0 0,0-1-1 0 0,10 6 0 0 0,7 1-49 0 0,0-1 1 0 0,41 10-1 0 0,-51-16-164 0 0,1 0 0 0 0,0-1 1 0 0,0-1-1 0 0,-1 0 0 0 0,1-1 0 0 0,23-2 1 0 0,-26 0-700 0 0,0 0 1 0 0,-1-1 0 0 0,16-6-1 0 0,8-7-5199 0 0,-18 8 2456 0 0</inkml:trace>
</inkml:ink>
</file>

<file path=ppt/ink/ink7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1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85 8 3841 0 0,'-3'-1'1502'0'0,"-1"-1"226"0"0,0 1 1 0 0,0 0 0 0 0,0 0 0 0 0,0 0 0 0 0,-8 0 0 0 0,11 1-1678 0 0,0 0 1 0 0,0 0-1 0 0,0 0 1 0 0,0 1-1 0 0,0-1 1 0 0,0 0-1 0 0,0 1 1 0 0,0-1-1 0 0,0 0 1 0 0,0 1-1 0 0,0-1 1 0 0,1 1-1 0 0,-1 0 0 0 0,0-1 1 0 0,0 1-1 0 0,0 0 1 0 0,1-1-1 0 0,-1 1 1 0 0,0 0-1 0 0,0 0 1 0 0,1 0-1 0 0,-1-1 1 0 0,1 1-1 0 0,-1 0 1 0 0,1 0-1 0 0,-1 0 1 0 0,0 2-1 0 0,-5 21 211 0 0,0 0 1 0 0,2 0-1 0 0,0 1 1 0 0,0 33-1 0 0,3-43-171 0 0,0 27 481 0 0,5 65 0 0 0,15 41 13 0 0,0-1-242 0 0,-8 214 21 0 0,-11-330-476 0 0,6 50 0 0 0,-4-72-238 0 0,0 1 0 0 0,0 0 0 0 0,1-1 0 0 0,0 0 0 0 0,0 1 1 0 0,1-1-1 0 0,0-1 0 0 0,1 1 0 0 0,7 9 0 0 0,-11-16 94 0 0,1 0 0 0 0,0 0-1 0 0,-1 0 1 0 0,1 0 0 0 0,0 0 0 0 0,0-1-1 0 0,0 1 1 0 0,1-1 0 0 0,-1 0 0 0 0,0 0-1 0 0,1 0 1 0 0,-1 0 0 0 0,0 0 0 0 0,1 0-1 0 0,-1 0 1 0 0,1-1 0 0 0,-1 1 0 0 0,1-1-1 0 0,-1 0 1 0 0,4 0 0 0 0,14-1-970 0 0</inkml:trace>
</inkml:ink>
</file>

<file path=ppt/ink/ink7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7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121 50 2681 0 0,'-11'6'1930'0'0,"0"0"0"0"0,0 1 1 0 0,1 1-1 0 0,-12 10 0 0 0,18-14-1745 0 0,0 0 0 0 0,0 1 0 0 0,1-1 0 0 0,0 1 0 0 0,0 0 0 0 0,0 0 0 0 0,0 1 0 0 0,1-1 0 0 0,0 0 0 0 0,0 1 0 0 0,-2 9 0 0 0,2-4 143 0 0,0-1-1 0 0,1 1 0 0 0,0 0 0 0 0,1-1 0 0 0,0 1 0 0 0,0 0 0 0 0,1 0 0 0 0,1-1 1 0 0,0 1-1 0 0,4 13 0 0 0,-3-16-223 0 0,0 0 0 0 0,0-1-1 0 0,1 1 1 0 0,0-1 0 0 0,1 0 0 0 0,0-1 0 0 0,0 1-1 0 0,0-1 1 0 0,0 0 0 0 0,1 0 0 0 0,0 0 0 0 0,1-1 0 0 0,-1 0-1 0 0,9 5 1 0 0,-8-6-93 0 0,0 0-1 0 0,0 0 1 0 0,1-1-1 0 0,-1 1 1 0 0,1-2 0 0 0,0 1-1 0 0,0-1 1 0 0,-1 0-1 0 0,1-1 1 0 0,1 0-1 0 0,-1 0 1 0 0,0-1-1 0 0,0 0 1 0 0,0 0 0 0 0,0-1-1 0 0,0 0 1 0 0,0 0-1 0 0,0-1 1 0 0,0 0-1 0 0,0 0 1 0 0,-1-1-1 0 0,1 0 1 0 0,10-6 0 0 0,-8 3-92 0 0,-1-1 1 0 0,0 0-1 0 0,0 0 1 0 0,0-1 0 0 0,-1 0-1 0 0,15-18 1 0 0,-19 20-74 0 0,0-1 0 0 0,0 0 0 0 0,0 1 0 0 0,-1-2 0 0 0,0 1 0 0 0,0 0 0 0 0,-1-1 0 0 0,0 1 1 0 0,0-1-1 0 0,-1 0 0 0 0,1-11 0 0 0,-1 1-739 0 0,-1 0 0 0 0,-2 0 0 0 0,-5-34 0 0 0,4 41 668 0 0,1 0-1 0 0,-2 1 0 0 0,0-1 0 0 0,0 0 1 0 0,-1 1-1 0 0,0 0 0 0 0,-9-14 1 0 0,11 21 250 0 0,0 0 1 0 0,1 1 0 0 0,-1-1 0 0 0,0 0 0 0 0,-1 1 0 0 0,1 0 0 0 0,0 0-1 0 0,0 0 1 0 0,-1 0 0 0 0,0 1 0 0 0,1-1 0 0 0,-1 1 0 0 0,0 0 0 0 0,1 0-1 0 0,-1 0 1 0 0,0 0 0 0 0,0 1 0 0 0,0 0 0 0 0,0-1 0 0 0,0 1 0 0 0,0 1-1 0 0,1-1 1 0 0,-8 2 0 0 0,0 0 371 0 0,-1 1-1 0 0,1 0 0 0 0,0 1 1 0 0,0 0-1 0 0,0 1 1 0 0,-17 10-1 0 0,12-5 179 0 0,0 1-1 0 0,1 0 1 0 0,1 2-1 0 0,0-1 1 0 0,-22 27 0 0 0,28-29-284 0 0,0 1 1 0 0,0 1-1 0 0,1-1 0 0 0,0 1 1 0 0,1 1-1 0 0,1-1 1 0 0,0 1-1 0 0,-6 23 1 0 0,10-30-255 0 0,0 0 1 0 0,1 0 0 0 0,-1 0 0 0 0,1 0 0 0 0,0 0-1 0 0,1 0 1 0 0,0 1 0 0 0,0-1 0 0 0,0 0 0 0 0,1 0-1 0 0,-1-1 1 0 0,1 1 0 0 0,1 0 0 0 0,-1-1 0 0 0,1 1-1 0 0,0-1 1 0 0,0 0 0 0 0,1 0 0 0 0,0 0 0 0 0,-1 0-1 0 0,2 0 1 0 0,-1-1 0 0 0,8 6 0 0 0,-4-3-17 0 0,1-1 1 0 0,0 1-1 0 0,1-2 1 0 0,-1 1-1 0 0,1-2 1 0 0,1 1-1 0 0,-1-1 1 0 0,0-1-1 0 0,1 1 1 0 0,0-2 0 0 0,0 0-1 0 0,13 1 1 0 0,-14-2-37 0 0,0 0 0 0 0,0-1 0 0 0,0 0 0 0 0,0-1 0 0 0,0 0 0 0 0,0-1 0 0 0,0 0 0 0 0,-1 0 0 0 0,1-1 0 0 0,-1 0 0 0 0,1-1 0 0 0,-1 0 0 0 0,0 0 0 0 0,0-1 0 0 0,8-6-1 0 0,-11 6-48 0 0,1 0 0 0 0,-1 0-1 0 0,0 0 1 0 0,-1 0-1 0 0,1-1 1 0 0,-1 0-1 0 0,0 0 1 0 0,-1-1-1 0 0,1 1 1 0 0,-1-1-1 0 0,-1 0 1 0 0,1 0-1 0 0,-1-1 1 0 0,0 1-1 0 0,-1-1 1 0 0,0 1-1 0 0,0-1 1 0 0,-1 0-1 0 0,1-9 1 0 0,0-17-139 0 0,-2-1 0 0 0,-1 1 0 0 0,-2-1 0 0 0,-11-54 0 0 0,13 87 241 0 0,1 0 0 0 0,-1 0 0 0 0,0-1 0 0 0,0 1 0 0 0,0 0 0 0 0,0 0 0 0 0,0 0 0 0 0,0 0 0 0 0,-2-3 0 0 0,3 5-29 0 0,-1 0 0 0 0,1-1 0 0 0,0 1 0 0 0,0 0 0 0 0,0 0 0 0 0,-1 0 0 0 0,1 0 0 0 0,0 0 0 0 0,0 0 0 0 0,0-1 1 0 0,-1 1-1 0 0,1 0 0 0 0,0 0 0 0 0,0 0 0 0 0,0 0 0 0 0,-1 0 0 0 0,1 0 0 0 0,0 0 0 0 0,0 0 0 0 0,-1 0 0 0 0,1 0 0 0 0,0 0 0 0 0,0 0 0 0 0,0 0 0 0 0,-1 0 0 0 0,1 0 0 0 0,0 0 0 0 0,0 0 0 0 0,-1 1 0 0 0,1-1 0 0 0,0 0 0 0 0,0 0 0 0 0,-1 0 0 0 0,1 1 2 0 0,-1 0 0 0 0,0 0 0 0 0,0 0 0 0 0,1 0-1 0 0,-1 0 1 0 0,1 0 0 0 0,-1 0 0 0 0,1 0 0 0 0,-1 0 0 0 0,1 0 0 0 0,-1 2 0 0 0,-3 10 76 0 0,1 0 0 0 0,0 0 1 0 0,0 1-1 0 0,1-1 0 0 0,1 1 1 0 0,1 0-1 0 0,0 0 1 0 0,0-1-1 0 0,2 1 0 0 0,-1 0 1 0 0,2-1-1 0 0,0 1 1 0 0,0-1-1 0 0,1 0 0 0 0,1 0 1 0 0,0 0-1 0 0,1-1 0 0 0,14 23 1 0 0,-13-24-82 0 0,8 11 31 0 0,18 20 0 0 0,-29-36-73 0 0,1-1-1 0 0,0 0 1 0 0,0 0 0 0 0,1 0 0 0 0,-1-1 0 0 0,1 0 0 0 0,0 0 0 0 0,0-1 0 0 0,7 4-1 0 0,-10-6-72 0 0,-1-1-1 0 0,1 1 1 0 0,0-1-1 0 0,-1 0 1 0 0,1 1-1 0 0,0-1 1 0 0,-1 0-1 0 0,1 0 1 0 0,-1-1-1 0 0,1 1 1 0 0,0-1-1 0 0,-1 1 1 0 0,1-1-1 0 0,-1 0 1 0 0,1 0-1 0 0,-1 0 1 0 0,1 0-1 0 0,-1 0 1 0 0,0-1-1 0 0,1 1 1 0 0,-1-1-1 0 0,0 1 1 0 0,0-1-1 0 0,0 0 1 0 0,0 0-1 0 0,1-2 1 0 0,4-4-1376 0 0,0 0 1 0 0,-1 0-1 0 0,0-1 1 0 0,-1 0-1 0 0,6-13 1 0 0,-3 5-1682 0 0</inkml:trace>
</inkml:ink>
</file>

<file path=ppt/ink/ink7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95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1 3841 0 0,'-27'0'8403'0'0,"25"0"-7787"0"0,-1 1 1 0 0,0-1-1 0 0,0 1 0 0 0,0 0 0 0 0,1 0 0 0 0,-4 2 0 0 0,3-2-473 0 0,0 1 0 0 0,1 0 1 0 0,-1 0-1 0 0,1 0 0 0 0,-1 1 1 0 0,1-1-1 0 0,0 1 1 0 0,0-1-1 0 0,0 1 0 0 0,0 0 1 0 0,0 0-1 0 0,1-1 1 0 0,-3 7-1 0 0,-8 23 750 0 0,-13 59 1 0 0,20-69-813 0 0,-1 5 122 0 0,2 0-1 0 0,0 0 0 0 0,2 0 0 0 0,2 0 0 0 0,3 48 0 0 0,32 133 957 0 0,-22-140-995 0 0,63 301 55 0 0,-41-208-1049 0 0,-21-70-3038 0 0,-14-91 3826 0 0,0 1-242 0 0,0 0 0 0 0,0 0 0 0 0,1-1 0 0 0,-1 1 0 0 0,0 0 1 0 0,0-1-1 0 0,0 1 0 0 0,0-1 0 0 0,1 1 0 0 0,-1 0 0 0 0,0-1 0 0 0,0 1 0 0 0,1 0 0 0 0,-1-1 0 0 0,1 1 0 0 0,-1-1 0 0 0,0 1 0 0 0,1 0 0 0 0,4-2-2310 0 0</inkml:trace>
</inkml:ink>
</file>

<file path=ppt/ink/ink7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3.4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31 38 3409 0 0,'-1'1'820'0'0,"0"0"0"0"0,0 0 0 0 0,0-1 0 0 0,0 1 0 0 0,0 0 0 0 0,-1 0 0 0 0,1-1-1 0 0,0 1 1 0 0,0 0 0 0 0,-1-1 0 0 0,1 0 0 0 0,-3 1 0 0 0,-7 3 1620 0 0,11-4-2392 0 0,0 1 0 0 0,-1-1 1 0 0,1 1-1 0 0,0-1 1 0 0,0 1-1 0 0,0-1 1 0 0,0 1-1 0 0,0-1 1 0 0,0 1-1 0 0,0-1 1 0 0,0 1-1 0 0,0-1 1 0 0,0 1-1 0 0,0-1 1 0 0,0 1-1 0 0,0-1 1 0 0,0 1-1 0 0,1-1 1 0 0,-1 1-1 0 0,0-1 1 0 0,0 1-1 0 0,1-1 1 0 0,-1 1-1 0 0,0-1 1 0 0,0 1-1 0 0,1-1 0 0 0,-1 0 1 0 0,1 1-1 0 0,-1-1 1 0 0,12 16 1345 0 0,-1-7-1155 0 0,1-1-1 0 0,-1 0 1 0 0,1-1-1 0 0,0 0 0 0 0,1-1 1 0 0,17 6-1 0 0,-14-6-160 0 0,103 34-73 0 0,-82-29-16 0 0,0 2-1 0 0,36 17 1 0 0,-70-29 16 0 0,1 1 0 0 0,-1-1 1 0 0,0 1-1 0 0,0-1 0 0 0,0 0 1 0 0,1 0-1 0 0,5 0 0 0 0,-8-1 0 0 0,1 0 0 0 0,0 0 0 0 0,-1 0 0 0 0,1-1 0 0 0,-1 1 0 0 0,1-1 0 0 0,0 1 0 0 0,-1-1 0 0 0,1 0 0 0 0,-1 1 0 0 0,0-1 0 0 0,1 0 0 0 0,-1 0 0 0 0,0 0 0 0 0,1 0 0 0 0,-1 0 0 0 0,2-2 0 0 0,5-7-54 0 0,0 1 0 0 0,-1-1 0 0 0,0 0 1 0 0,0 0-1 0 0,7-16 0 0 0,-3 1-29 0 0,11-35 1 0 0,-20 54 59 0 0,0-1 1 0 0,0 0 0 0 0,-1 1-1 0 0,1-13 1 0 0,-1 18 15 0 0,-1 0 0 0 0,0 0 1 0 0,0 0-1 0 0,0 0 0 0 0,0-1 0 0 0,-1 1 1 0 0,1 0-1 0 0,0 0 0 0 0,0 0 0 0 0,-1 0 0 0 0,1 0 1 0 0,-1 0-1 0 0,1 0 0 0 0,-1 0 0 0 0,1 0 0 0 0,-1 0 1 0 0,1 0-1 0 0,-1 0 0 0 0,0 0 0 0 0,0 0 0 0 0,1 0 1 0 0,-1 1-1 0 0,0-1 0 0 0,0 0 0 0 0,0 1 1 0 0,0-1-1 0 0,0 0 0 0 0,0 1 0 0 0,0-1 0 0 0,0 1 1 0 0,0 0-1 0 0,0-1 0 0 0,0 1 0 0 0,0 0 0 0 0,0 0 1 0 0,-1-1-1 0 0,0 1 0 0 0,-10 0 48 0 0,0 0 0 0 0,0 1 0 0 0,1 0 0 0 0,-1 1 0 0 0,0 0 0 0 0,-18 7-1 0 0,-67 29 1216 0 0,74-26-723 0 0,1 0 0 0 0,1 2 1 0 0,0 0-1 0 0,1 1 0 0 0,-25 25 1 0 0,39-35-470 0 0,1 0 0 0 0,0 1 1 0 0,0 0-1 0 0,1 0 1 0 0,0 0-1 0 0,0 1 0 0 0,0-1 1 0 0,1 1-1 0 0,0 0 0 0 0,0 0 1 0 0,1 0-1 0 0,-2 9 0 0 0,3-11-55 0 0,0-1-1 0 0,1 1 0 0 0,0 0 0 0 0,0 0 0 0 0,0-1 0 0 0,0 1 0 0 0,1 0 0 0 0,0 0 0 0 0,0-1 0 0 0,0 1 0 0 0,1 0 0 0 0,-1-1 0 0 0,1 0 0 0 0,0 1 0 0 0,0-1 0 0 0,1 0 0 0 0,-1 0 0 0 0,1 0 0 0 0,0 0 0 0 0,4 4 0 0 0,1-1-13 0 0,0 0 0 0 0,0-1 0 0 0,1 0-1 0 0,0-1 1 0 0,0 1 0 0 0,0-2 0 0 0,0 1 0 0 0,1-1 0 0 0,0-1 0 0 0,0 0 0 0 0,0 0 0 0 0,17 2 0 0 0,9-1-345 0 0,0-1 1 0 0,47-3-1 0 0,-63 0-567 0 0,0-2 0 0 0,0-1 0 0 0,-1 0 0 0 0,37-12 0 0 0,-37 8-2119 0 0,1-1 0 0 0,25-14 1 0 0,-20 8-583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438 490 512 0 0,'3'-3'254'0'0,"0"0"-1"0"0,0 0 0 0 0,0-1 1 0 0,0 0-1 0 0,-1 1 1 0 0,1-1-1 0 0,-1 0 1 0 0,2-5-1 0 0,-3 7-145 0 0,-1 1-1 0 0,0-1 1 0 0,1 0-1 0 0,-1 1 1 0 0,0-1-1 0 0,0 1 1 0 0,0-1-1 0 0,0 1 1 0 0,0-1-1 0 0,0 0 1 0 0,0 1 0 0 0,-1-1-1 0 0,1 1 1 0 0,-1-1-1 0 0,1 1 1 0 0,-1-1-1 0 0,1 1 1 0 0,-1-1-1 0 0,0 1 1 0 0,0 0-1 0 0,0-1 1 0 0,0 1-1 0 0,0 0 1 0 0,0 0-1 0 0,0-1 1 0 0,0 1-1 0 0,-2-1 1 0 0,-108-97 5537 0 0,105 94-5401 0 0,1 0-1 0 0,-1 0 1 0 0,0 1 0 0 0,0 0-1 0 0,0 0 1 0 0,0 0-1 0 0,-1 1 1 0 0,0 0 0 0 0,0 0-1 0 0,1 1 1 0 0,-2 0-1 0 0,1 0 1 0 0,0 0 0 0 0,0 1-1 0 0,0 0 1 0 0,-1 1-1 0 0,1-1 1 0 0,0 2 0 0 0,-1-1-1 0 0,1 1 1 0 0,0 0-1 0 0,-1 0 1 0 0,1 1 0 0 0,0 0-1 0 0,0 0 1 0 0,-7 4 0 0 0,3 0-130 0 0,0 0 0 0 0,1 1 0 0 0,0 0 0 0 0,0 0 0 0 0,1 1 0 0 0,0 1 1 0 0,0 0-1 0 0,1 0 0 0 0,0 0 0 0 0,-7 12 0 0 0,10-14-43 0 0,0 0 1 0 0,1 1-1 0 0,0 0 0 0 0,0 0 0 0 0,1 0 0 0 0,0 0 0 0 0,0 1 1 0 0,1-1-1 0 0,0 1 0 0 0,1 0 0 0 0,0-1 0 0 0,0 1 0 0 0,1 0 1 0 0,1 16-1 0 0,0-20-54 0 0,0-1 1 0 0,0 0 0 0 0,0 0-1 0 0,1 0 1 0 0,-1 0 0 0 0,1 0-1 0 0,0 0 1 0 0,0-1 0 0 0,0 1-1 0 0,1-1 1 0 0,-1 1-1 0 0,1-1 1 0 0,4 4 0 0 0,-2-2-13 0 0,1-1 0 0 0,0 1-1 0 0,0-1 1 0 0,1-1 0 0 0,-1 1 0 0 0,1-1 0 0 0,7 3 0 0 0,7 1-31 0 0,1-1 1 0 0,0-1-1 0 0,45 3 1 0 0,-54-7-3 0 0,0-1 0 0 0,0 0 0 0 0,0-1 0 0 0,0-1 0 0 0,0 0 0 0 0,0 0 0 0 0,0-2 0 0 0,-1 1 0 0 0,1-2 0 0 0,-1 1 0 0 0,0-2 0 0 0,0 0 1 0 0,-1 0-1 0 0,0-1 0 0 0,0 0 0 0 0,0-1 0 0 0,-1-1 0 0 0,0 1 0 0 0,15-19 0 0 0,-19 19 34 0 0,0-1-1 0 0,-1 0 1 0 0,1-1-1 0 0,-2 1 1 0 0,1-1 0 0 0,-1 0-1 0 0,-1 0 1 0 0,0 0-1 0 0,0-1 1 0 0,-1 1 0 0 0,0-1-1 0 0,-1 1 1 0 0,0-17-1 0 0,-2-13 35 0 0,-2 1-1 0 0,-10-52 0 0 0,5 42-22 0 0,5 24 0 0 0,2 10 88 0 0,-1 0 1 0 0,-1 0-1 0 0,0 0 1 0 0,-1 0-1 0 0,-8-19 1 0 0,11 33-66 0 0,1-1-1 0 0,-1 1 1 0 0,0-1 0 0 0,0 1 0 0 0,0-1 0 0 0,0 1-1 0 0,0 0 1 0 0,-1 0 0 0 0,1-1 0 0 0,0 1 0 0 0,0 0-1 0 0,-2-1 1 0 0,2 2-30 0 0,1 0 0 0 0,-1 0 0 0 0,1 0 0 0 0,-1 0 0 0 0,1 0 0 0 0,-1 0 0 0 0,0 0 0 0 0,1 0 0 0 0,-1 0 0 0 0,1 0 0 0 0,-1 0-1 0 0,1 0 1 0 0,-1 0 0 0 0,1 0 0 0 0,-1 0 0 0 0,1 1 0 0 0,-1-1 0 0 0,1 0 0 0 0,-1 0 0 0 0,1 1 0 0 0,-1-1 0 0 0,1 0 0 0 0,-1 1 0 0 0,1-1 0 0 0,0 1 0 0 0,-1-1 0 0 0,1 0-1 0 0,0 1 1 0 0,-1-1 0 0 0,1 1 0 0 0,0-1 0 0 0,-1 1 0 0 0,1-1 0 0 0,0 1 0 0 0,0-1 0 0 0,0 1 0 0 0,0-1 0 0 0,-1 1 0 0 0,1 0 0 0 0,-3 9 37 0 0,0 0 0 0 0,1 0 0 0 0,0 1 0 0 0,0-1 0 0 0,1 0 0 0 0,0 1 0 0 0,1-1 0 0 0,0 0 0 0 0,3 18 0 0 0,3 7-1 0 0,15 50 0 0 0,30 70 46 0 0,-50-152-90 0 0,3 8 4 0 0,0 0-1 0 0,1 0 1 0 0,0-1 0 0 0,1 0 0 0 0,0 0-1 0 0,0-1 1 0 0,13 15 0 0 0,-12-18-80 0 0,0 1 0 0 0,0-1 0 0 0,0 0 0 0 0,0-1 0 0 0,1 0-1 0 0,0 0 1 0 0,0-1 0 0 0,0 0 0 0 0,18 6 0 0 0,-15-7-1585 0 0,0 1-1 0 0,0-2 1 0 0,20 3 0 0 0,-19-5-359 0 0</inkml:trace>
</inkml:ink>
</file>

<file path=ppt/ink/ink7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3.87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104 245 2264 0 0,'0'0'328'0'0,"0"0"0"0"0,0 1-1 0 0,0-1 1 0 0,0 0-1 0 0,0 1 1 0 0,0-1 0 0 0,0 1-1 0 0,0-1 1 0 0,0 0-1 0 0,0 1 1 0 0,0-1 0 0 0,0 0-1 0 0,0 1 1 0 0,0-1-1 0 0,1 0 1 0 0,-1 1 0 0 0,0-1-1 0 0,0 0 1 0 0,0 1-1 0 0,0-1 1 0 0,1 0 0 0 0,-1 1 654 0 0,1-1-654 0 0,-1 0 0 0 0,1 1-1 0 0,12 5 2796 0 0,16 0-277 0 0,-23-6-2681 0 0,0 0 0 0 0,0 0 0 0 0,0-1 0 0 0,0 0 0 0 0,-1 0 0 0 0,1-1 0 0 0,0 0 0 0 0,9-3 0 0 0,-3-1-98 0 0,1-1 1 0 0,18-11-1 0 0,-23 11-83 0 0,0 1 0 0 0,-1-1 0 0 0,0 0 0 0 0,0-1 0 0 0,0 0 0 0 0,-1 0 0 0 0,0 0 0 0 0,-1-1 0 0 0,0 0 0 0 0,0 0 0 0 0,-1 0 0 0 0,0 0-1 0 0,-1-1 1 0 0,0 0 0 0 0,0 0 0 0 0,-1 1 0 0 0,0-1 0 0 0,0-12 0 0 0,-2 20 16 0 0,0 1-1 0 0,0-1 1 0 0,0 1 0 0 0,0-1-1 0 0,0 0 1 0 0,0 1 0 0 0,-1-1-1 0 0,1 1 1 0 0,0-1 0 0 0,-1 1-1 0 0,1-1 1 0 0,-1 1 0 0 0,0-1 0 0 0,1 1-1 0 0,-1-1 1 0 0,0 1 0 0 0,0 0-1 0 0,0-1 1 0 0,0 1 0 0 0,0 0-1 0 0,0 0 1 0 0,0 0 0 0 0,-1 0-1 0 0,1 0 1 0 0,0 0 0 0 0,-1 0-1 0 0,1 0 1 0 0,0 0 0 0 0,-1 1-1 0 0,1-1 1 0 0,-1 1 0 0 0,1-1-1 0 0,-3 0 1 0 0,-4-1-20 0 0,-1 1 1 0 0,0 0-1 0 0,0 0 0 0 0,-16 1 1 0 0,18 0-40 0 0,-4 0 50 0 0,1 0 0 0 0,-1 0 1 0 0,0 2-1 0 0,0-1 0 0 0,-10 4 1 0 0,17-4 31 0 0,0 1 1 0 0,0 0 0 0 0,0 0 0 0 0,0 0 0 0 0,0 0 0 0 0,1 0 0 0 0,-1 1 0 0 0,1 0 0 0 0,-1-1 0 0 0,1 1 0 0 0,0 1 0 0 0,0-1 0 0 0,1 0 0 0 0,-1 1 0 0 0,-3 5 0 0 0,4-4-17 0 0,-1 0 1 0 0,1 0 0 0 0,0 0-1 0 0,0 0 1 0 0,0 0 0 0 0,1 1-1 0 0,0-1 1 0 0,0 1 0 0 0,0-1-1 0 0,1 1 1 0 0,-1-1 0 0 0,2 6-1 0 0,0-2 51 0 0,0-1-1 0 0,1 0 1 0 0,0 0-1 0 0,0 0 1 0 0,1 0-1 0 0,0 0 1 0 0,5 9-1 0 0,3 3 226 0 0,2-1 0 0 0,0 0 0 0 0,1-1 0 0 0,32 31-1 0 0,-34-38-221 0 0,1 0 1 0 0,0-2-1 0 0,24 15 0 0 0,10 6 125 0 0,-46-29-130 0 0,1 0 0 0 0,0 0-1 0 0,-1 0 1 0 0,0 0 0 0 0,1 1 0 0 0,-1-1-1 0 0,0 1 1 0 0,1-1 0 0 0,-1 1 0 0 0,0 0-1 0 0,0-1 1 0 0,0 1 0 0 0,0 0 0 0 0,-1-1-1 0 0,1 1 1 0 0,0 0 0 0 0,-1 0 0 0 0,1 0-1 0 0,-1 4 1 0 0,0-5 14 0 0,0 1 1 0 0,0 0-1 0 0,-1 0 0 0 0,1 0 0 0 0,-1 0 1 0 0,0 0-1 0 0,1 0 0 0 0,-1-1 1 0 0,0 1-1 0 0,0 0 0 0 0,0 0 0 0 0,-1-1 1 0 0,1 1-1 0 0,0-1 0 0 0,0 1 1 0 0,-1-1-1 0 0,1 0 0 0 0,-1 1 0 0 0,-2 1 1 0 0,-5 3 26 0 0,0-1 1 0 0,0 0 0 0 0,-1 0-1 0 0,0-1 1 0 0,1 0 0 0 0,-1-1-1 0 0,-1 0 1 0 0,1 0-1 0 0,0-1 1 0 0,-14 1 0 0 0,11-2-140 0 0,0-1-1 0 0,1 0 1 0 0,-1 0 0 0 0,1-2 0 0 0,-1 0 0 0 0,1 0 0 0 0,-1-1 0 0 0,-15-6 0 0 0,20 6-262 0 0,1 0 0 0 0,0-1 0 0 0,0 0 0 0 0,1 0 0 0 0,-1-1 0 0 0,1 0 0 0 0,0 0 0 0 0,0 0 0 0 0,0-1 0 0 0,1 0 0 0 0,-9-11 0 0 0,12 13-214 0 0,-1 0 0 0 0,1 0 1 0 0,-1-1-1 0 0,1 1 0 0 0,0-1 1 0 0,1 1-1 0 0,-1-1 0 0 0,1 0 1 0 0,0 1-1 0 0,0-1 0 0 0,1 0 1 0 0,-1 0-1 0 0,1 0 0 0 0,0 0 1 0 0,0 0-1 0 0,1 0 0 0 0,0 0 1 0 0,-1 1-1 0 0,2-1 0 0 0,0-5 0 0 0,9-13-4316 0 0</inkml:trace>
</inkml:ink>
</file>

<file path=ppt/ink/ink7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53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71 687 512 0 0,'-13'5'-954'0'0,"6"-3"2878"0"0,0 0 1 0 0,0 0 0 0 0,1 1 0 0 0,-13 7 0 0 0,18-10-1649 0 0,0 1-1 0 0,1 0 1 0 0,-1-1-1 0 0,0 1 1 0 0,0 0-1 0 0,0 0 1 0 0,1-1-1 0 0,-1 1 1 0 0,0 0 0 0 0,1 0-1 0 0,-1 0 1 0 0,1 0-1 0 0,-1 0 1 0 0,1 0-1 0 0,-1 0 1 0 0,1 0 0 0 0,0 0-1 0 0,0 0 1 0 0,-1 0-1 0 0,1 2 1 0 0,0-2-257 0 0,0 0 0 0 0,1 0 0 0 0,-1 1 0 0 0,0-1 0 0 0,1 0 0 0 0,-1 0 0 0 0,1 1 0 0 0,-1-1 0 0 0,1 0 0 0 0,0 0 0 0 0,-1 0 0 0 0,1 0 0 0 0,1 1 0 0 0,-1 0 54 0 0,1-1-1 0 0,0 1 1 0 0,0-1-1 0 0,-1 0 1 0 0,1 0-1 0 0,0 0 1 0 0,0 0 0 0 0,0 0-1 0 0,0 0 1 0 0,0 0-1 0 0,0-1 1 0 0,1 1-1 0 0,-1-1 1 0 0,0 0-1 0 0,0 1 1 0 0,4-1-1 0 0,37-2 587 0 0,-41 1-601 0 0,26-3 288 0 0,0-1 1 0 0,47-15-1 0 0,51-29 161 0 0,-95 35-497 0 0,0-1 0 0 0,-2-1 1 0 0,0-2-1 0 0,0-1 0 0 0,-2-1 1 0 0,-1-2-1 0 0,0 0 0 0 0,-2-2 1 0 0,-1 0-1 0 0,0-2 0 0 0,-2 0 1 0 0,-1-2-1 0 0,-1 0 0 0 0,-2-1 1 0 0,14-32-1 0 0,-17 31-44 0 0,-1 0 0 0 0,-2 0 0 0 0,-1-1-1 0 0,7-35 1 0 0,-16 60 52 0 0,0 1-1 0 0,-1-1 1 0 0,1 0-1 0 0,-1 0 1 0 0,-1 0-1 0 0,1 0 1 0 0,-3-11-1 0 0,2 15 2 0 0,1-1-1 0 0,-1 1 1 0 0,0 0 0 0 0,0 0-1 0 0,-1-1 1 0 0,1 1 0 0 0,0 0-1 0 0,-1 0 1 0 0,1 0-1 0 0,-1 1 1 0 0,1-1 0 0 0,-1 0-1 0 0,0 0 1 0 0,0 1-1 0 0,0-1 1 0 0,0 1 0 0 0,0 0-1 0 0,0 0 1 0 0,0-1 0 0 0,-1 1-1 0 0,-3-1 1 0 0,0 1 53 0 0,0 0 1 0 0,-1-1 0 0 0,1 2-1 0 0,-1-1 1 0 0,1 1 0 0 0,-1 0-1 0 0,1 1 1 0 0,-1-1 0 0 0,1 1-1 0 0,-1 0 1 0 0,-10 4 0 0 0,-6 3 271 0 0,-38 18 0 0 0,29-10-19 0 0,2 2 0 0 0,0 1 1 0 0,1 1-1 0 0,-29 26 0 0 0,21-12 197 0 0,0 1 0 0 0,-37 50-1 0 0,54-60-316 0 0,2 1-1 0 0,1 0 1 0 0,0 1-1 0 0,-19 48 1 0 0,29-57-143 0 0,0 0 0 0 0,2 0 1 0 0,0 0-1 0 0,1 1 0 0 0,1-1 0 0 0,1 1 1 0 0,1 0-1 0 0,2 38 0 0 0,0-47-50 0 0,1 1 0 0 0,1-1 0 0 0,-1 0 0 0 0,2 1 0 0 0,0-1-1 0 0,0-1 1 0 0,0 1 0 0 0,2-1 0 0 0,-1 1 0 0 0,1-1-1 0 0,0-1 1 0 0,1 1 0 0 0,9 8 0 0 0,11 9-42 0 0,1-1-1 0 0,43 30 1 0 0,-58-46-9 0 0,1 1-71 0 0,0 0-1 0 0,1-1 1 0 0,0-1-1 0 0,0 0 1 0 0,1-1-1 0 0,30 8 1 0 0,-35-12-387 0 0,1-1-1 0 0,0 0 1 0 0,1-1 0 0 0,12 0-1 0 0,-13-1-834 0 0,0-1 0 0 0,0-1 0 0 0,0 0 0 0 0,16-5 0 0 0,-4 0-574 0 0</inkml:trace>
</inkml:ink>
</file>

<file path=ppt/ink/ink7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77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0 3193 0 0,'-15'7'4457'0'0,"-9"4"2356"0"0,23-11-6714 0 0,0 1 0 0 0,0-1 0 0 0,0 1 0 0 0,1 0 1 0 0,-1 0-1 0 0,0-1 0 0 0,0 1 0 0 0,1 0 0 0 0,-1 0 0 0 0,0 0 0 0 0,1 0 0 0 0,-1 0 0 0 0,1 0 0 0 0,0 0 0 0 0,-1 0 0 0 0,1 0 1 0 0,-1 0-1 0 0,1 0 0 0 0,0 2 0 0 0,-1 3 2 0 0,1 6 400 0 0,-1 1 0 0 0,-1-1 0 0 0,-5 22-1 0 0,4-24-183 0 0,1-1-1 0 0,0 1 0 0 0,1 0 1 0 0,1-1-1 0 0,-1 1 0 0 0,1 0 1 0 0,1 0-1 0 0,0-1 0 0 0,3 17 1 0 0,-2-17-187 0 0,1-1 0 0 0,-1 1 0 0 0,1-1 1 0 0,1 1-1 0 0,-1-1 0 0 0,2 0 0 0 0,-1-1 0 0 0,1 1 1 0 0,0-1-1 0 0,10 11 0 0 0,-12-15-188 0 0,0-1 0 0 0,0 1-1 0 0,0-1 1 0 0,0 0 0 0 0,0 0 0 0 0,1 0 0 0 0,-1-1-1 0 0,1 1 1 0 0,-1-1 0 0 0,1 0 0 0 0,0 0 0 0 0,-1 0 0 0 0,1-1-1 0 0,0 1 1 0 0,0-1 0 0 0,0 0 0 0 0,-1 0 0 0 0,1 0-1 0 0,0 0 1 0 0,0-1 0 0 0,-1 1 0 0 0,6-3 0 0 0,4-1-1130 0 0,0 0 1 0 0,0-1 0 0 0,-1-1-1 0 0,23-13 1 0 0,-11 3-1125 0 0,2-2-1780 0 0</inkml:trace>
</inkml:ink>
</file>

<file path=ppt/ink/ink7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9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1 3441 0 0,'-19'6'4457'0'0,"5"0"3424"0"0,4 3-7208 0 0,9 1 519 0 0,4 2-1304 0 0,9 6 112 0 0,1-4-80 0 0,1 0 0 0 0,3 1-400 0 0,-1-2-265 0 0,-1-1 217 0 0,6-1-1168 0 0,-2-1-737 0 0,2-1 65 0 0</inkml:trace>
</inkml:ink>
</file>

<file path=ppt/ink/ink7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5.26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 0 1384 0 0,'0'1'520'0'0,"1"0"0"0"0,-1 0 0 0 0,0 0 0 0 0,0 0 0 0 0,0-1 0 0 0,0 1 0 0 0,0 0 0 0 0,0 0 0 0 0,0 0 0 0 0,0 0 0 0 0,0 0 0 0 0,-1-1 0 0 0,1 1 0 0 0,0 0 0 0 0,0 0 0 0 0,-1 0 0 0 0,1-1 0 0 0,-1 1 0 0 0,1 0 0 0 0,-1 1 0 0 0,-5 6 3487 0 0,6-6-3776 0 0,-1 0-1 0 0,0 0 0 0 0,1 0 0 0 0,0 1 1 0 0,-1-1-1 0 0,1 0 0 0 0,0 0 0 0 0,0 0 0 0 0,0 0 1 0 0,0 0-1 0 0,1 4 0 0 0,7 25 1117 0 0,-5-19-889 0 0,4 8 792 0 0,15 33-1 0 0,-16-42-954 0 0,-1 1 0 0 0,0 0 0 0 0,0 1 0 0 0,-1-1 0 0 0,-1 1 0 0 0,0 0 0 0 0,1 20-1 0 0,-6-24-182 0 0,-2-9-70 0 0,3-1-43 0 0,1 0 0 0 0,-1 1 0 0 0,0-1 0 0 0,1 0 0 0 0,-1 0 0 0 0,0 0 0 0 0,1 1 0 0 0,-1-1 0 0 0,1 0 0 0 0,0 0-1 0 0,-1 0 1 0 0,1 0 0 0 0,-1-2 0 0 0,0-8-18 0 0,0 0 0 0 0,0 0 0 0 0,1 0 0 0 0,1 0 0 0 0,0 0 0 0 0,0 0 0 0 0,1 1 0 0 0,0-1 0 0 0,1 0-1 0 0,0 1 1 0 0,1-1 0 0 0,0 1 0 0 0,1 0 0 0 0,0 0 0 0 0,0 1 0 0 0,1 0 0 0 0,1-1 0 0 0,-1 2 0 0 0,12-12 0 0 0,-15 17 20 0 0,0 0 1 0 0,0 0-1 0 0,1 0 0 0 0,-1 0 1 0 0,1 1-1 0 0,0-1 1 0 0,0 1-1 0 0,0 0 0 0 0,0 0 1 0 0,0 0-1 0 0,1 1 1 0 0,-1 0-1 0 0,0-1 0 0 0,1 2 1 0 0,-1-1-1 0 0,1 0 1 0 0,-1 1-1 0 0,1 0 0 0 0,-1 0 1 0 0,1 0-1 0 0,-1 1 1 0 0,1-1-1 0 0,-1 1 0 0 0,1 0 1 0 0,-1 0-1 0 0,0 1 0 0 0,1-1 1 0 0,-1 1-1 0 0,0 0 1 0 0,0 0-1 0 0,0 1 0 0 0,0-1 1 0 0,-1 1-1 0 0,1-1 1 0 0,-1 1-1 0 0,1 1 0 0 0,-1-1 1 0 0,0 0-1 0 0,0 1 1 0 0,-1-1-1 0 0,5 7 0 0 0,0 4 20 0 0,-1 0 0 0 0,0 0 0 0 0,-1 1 0 0 0,-1-1 0 0 0,0 1 0 0 0,0 0 0 0 0,1 25 0 0 0,1 1 101 0 0,-5-37-189 0 0,0 1-1 0 0,0-1 1 0 0,0 0 0 0 0,1 1-1 0 0,-1-1 1 0 0,1 0 0 0 0,0 0 0 0 0,1 0-1 0 0,-1 0 1 0 0,1 0 0 0 0,-1 0-1 0 0,1-1 1 0 0,0 1 0 0 0,0-1 0 0 0,1 0-1 0 0,-1 0 1 0 0,7 4 0 0 0,-6-4-482 0 0,1-1 1 0 0,-1 0 0 0 0,1 0-1 0 0,0 0 1 0 0,0 0 0 0 0,0-1-1 0 0,0 0 1 0 0,0 0 0 0 0,0 0-1 0 0,5-1 1 0 0,12 0-3929 0 0,3 0 1844 0 0</inkml:trace>
</inkml:ink>
</file>

<file path=ppt/ink/ink7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5.7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96 148 4353 0 0,'-24'3'9781'0'0,"21"-4"-8914"0"0,0 1 1 0 0,0 1-1 0 0,0-1 1 0 0,0 0-1 0 0,-6 2 1 0 0,8-1-854 0 0,-1 0 1 0 0,1-1-1 0 0,0 1 1 0 0,-1 0-1 0 0,1 0 1 0 0,0 0-1 0 0,0 0 1 0 0,0 0-1 0 0,0 0 1 0 0,0 0-1 0 0,0 0 1 0 0,0 0-1 0 0,0 1 1 0 0,0-1-1 0 0,1 0 1 0 0,-2 2 0 0 0,-5 11 184 0 0,3-7 112 0 0,0 0 1 0 0,1 0-1 0 0,0 0 0 0 0,1 0 0 0 0,-3 9 1 0 0,5-13-243 0 0,-1-1 0 0 0,1 0 0 0 0,0 1 0 0 0,0-1 0 0 0,0 0 0 0 0,1 1 0 0 0,-1-1 1 0 0,0 1-1 0 0,1-1 0 0 0,0 0 0 0 0,-1 0 0 0 0,1 1 0 0 0,0-1 0 0 0,0 0 0 0 0,1 0 0 0 0,-1 0 0 0 0,0 0 1 0 0,0 0-1 0 0,1 0 0 0 0,0 0 0 0 0,1 1 0 0 0,2 2-44 0 0,1 0 0 0 0,-1-1 0 0 0,1 0 0 0 0,0 0 0 0 0,0-1 0 0 0,0 0 0 0 0,0 0 0 0 0,0 0 0 0 0,1 0 0 0 0,13 2 0 0 0,-11-3-54 0 0,1-1 0 0 0,0 0 0 0 0,0 0 1 0 0,0-1-1 0 0,0 0 0 0 0,0-1 0 0 0,14-2 0 0 0,-15 1-53 0 0,0 0-1 0 0,0-1 1 0 0,0 1-1 0 0,0-2 1 0 0,0 1-1 0 0,-1-1 1 0 0,0-1-1 0 0,1 0 1 0 0,-2 0-1 0 0,1 0 1 0 0,0-1-1 0 0,-1 0 1 0 0,0 0 0 0 0,-1-1-1 0 0,1 0 1 0 0,-1 0-1 0 0,7-13 1 0 0,-9 13 4 0 0,-1-1 1 0 0,-1 0-1 0 0,0 0 1 0 0,0 0-1 0 0,0 0 1 0 0,-1 0-1 0 0,0-1 1 0 0,-1 1 0 0 0,0 0-1 0 0,0-1 1 0 0,0 1-1 0 0,-1 0 1 0 0,-1 0-1 0 0,1 0 1 0 0,-2 0-1 0 0,1 0 1 0 0,-1 0-1 0 0,0 0 1 0 0,0 1-1 0 0,-1-1 1 0 0,0 1 0 0 0,0 0-1 0 0,-8-9 1 0 0,9 13 91 0 0,0 0 1 0 0,0 0-1 0 0,0 0 1 0 0,-1 1 0 0 0,1-1-1 0 0,-1 1 1 0 0,1 0 0 0 0,-1 0-1 0 0,0 0 1 0 0,0 0-1 0 0,0 1 1 0 0,0 0 0 0 0,0 0-1 0 0,0 0 1 0 0,-6-1-1 0 0,4 2 64 0 0,1 0-1 0 0,-1 0 0 0 0,1 1 0 0 0,-1 0 1 0 0,1 0-1 0 0,0 0 0 0 0,-1 1 0 0 0,1-1 0 0 0,0 1 1 0 0,-8 4-1 0 0,2 1 131 0 0,0 0 1 0 0,0 0-1 0 0,1 1 0 0 0,0 0 1 0 0,1 1-1 0 0,0 0 1 0 0,0 0-1 0 0,1 1 1 0 0,-10 15-1 0 0,6-7 107 0 0,1 0-1 0 0,1 1 1 0 0,1 0-1 0 0,0 1 1 0 0,-6 23 0 0 0,13-37-258 0 0,0 1 0 0 0,1 0 1 0 0,0-1-1 0 0,0 1 1 0 0,1 0-1 0 0,0 0 1 0 0,0-1-1 0 0,0 1 1 0 0,1 0-1 0 0,0 0 0 0 0,0-1 1 0 0,1 1-1 0 0,0-1 1 0 0,0 1-1 0 0,0-1 1 0 0,1 0-1 0 0,0 1 1 0 0,0-1-1 0 0,1-1 0 0 0,5 8 1 0 0,-3-5-56 0 0,1-1 1 0 0,1 1-1 0 0,-1-2 1 0 0,1 1 0 0 0,1-1-1 0 0,-1 0 1 0 0,1-1-1 0 0,0 1 1 0 0,0-2-1 0 0,0 1 1 0 0,1-2-1 0 0,-1 1 1 0 0,15 2-1 0 0,-12-3-65 0 0,0-1 0 0 0,0-1 0 0 0,0 0 0 0 0,0-1 0 0 0,0 0 0 0 0,0-1 1 0 0,0 0-1 0 0,0-1 0 0 0,-1 0 0 0 0,1-1 0 0 0,14-5 0 0 0,7-4-1022 0 0,-1-2 1 0 0,43-26-1 0 0,-57 28-2547 0 0,0 0 0 0 0,29-27 0 0 0,-28 20 1321 0 0</inkml:trace>
</inkml:ink>
</file>

<file path=ppt/ink/ink7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6.39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131 167 8 0 0,'0'1'22'0'0,"0"-1"0"0"0,1 1 0 0 0,-1-1 0 0 0,0 1 0 0 0,1 0 0 0 0,-1-1 0 0 0,1 1 0 0 0,-1-1 0 0 0,1 1 0 0 0,0-1 0 0 0,-1 0 0 0 0,1 1 0 0 0,-1-1 0 0 0,1 1 0 0 0,0-1 0 0 0,1 1 0 0 0,-2-1 12 0 0,0 0 0 0 0,1 0 0 0 0,-1-1 0 0 0,0 1 0 0 0,1 0 0 0 0,-1 0 0 0 0,0 0 0 0 0,1 0 0 0 0,-1 0 0 0 0,0 0 0 0 0,1 0 1 0 0,-1-1-1 0 0,0 1 0 0 0,1 0 0 0 0,-1 0 0 0 0,0 0 0 0 0,0-1 0 0 0,1 1 0 0 0,-1 0 0 0 0,0 0 0 0 0,0-1 0 0 0,0 1 0 0 0,1 0 0 0 0,-1-1 0 0 0,1-1 118 0 0,0 0-1 0 0,0 0 1 0 0,-1 1-1 0 0,1-1 1 0 0,0 0-1 0 0,-1-1 1 0 0,0 1 0 0 0,1 0-1 0 0,-1-3 1 0 0,2-19 2254 0 0,-1 19-1422 0 0,-1-1 1 0 0,1 1-1 0 0,-1 0 1 0 0,0 0-1 0 0,0-1 0 0 0,-1 1 1 0 0,1 0-1 0 0,-1 0 1 0 0,-3-8-1 0 0,4 12-851 0 0,0 1 0 0 0,-1-1 0 0 0,1 1-1 0 0,-1 0 1 0 0,1-1 0 0 0,0 1 0 0 0,-1 0 0 0 0,1-1-1 0 0,-1 1 1 0 0,1 0 0 0 0,-1 0 0 0 0,1-1 0 0 0,-1 1-1 0 0,0 0 1 0 0,1 0 0 0 0,-1 0 0 0 0,1 0 0 0 0,-1 0-1 0 0,1 0 1 0 0,-1-1 0 0 0,1 2 0 0 0,-1-1 0 0 0,0 0 0 0 0,1 0-1 0 0,-1 0 1 0 0,1 0 0 0 0,-1 0 0 0 0,1 0 0 0 0,-1 0-1 0 0,1 1 1 0 0,-1-1 0 0 0,0 0 0 0 0,1 0 0 0 0,0 1-1 0 0,-1-1 1 0 0,1 0 0 0 0,-1 1 0 0 0,1-1 0 0 0,-1 1-1 0 0,-22 18 1683 0 0,21-17-1478 0 0,-10 10 160 0 0,0-1-1 0 0,1 2 0 0 0,1 0 0 0 0,0 0 0 0 0,-8 15 0 0 0,13-19-370 0 0,0-1 1 0 0,1 1-1 0 0,0 0 0 0 0,1 0 1 0 0,0 1-1 0 0,0-1 0 0 0,1 1 0 0 0,0 0 1 0 0,0 17-1 0 0,2-22-125 0 0,0 0 0 0 0,1 0 0 0 0,0 0 0 0 0,0 0 0 0 0,0 0 1 0 0,1 0-1 0 0,-1-1 0 0 0,1 1 0 0 0,0 0 0 0 0,0-1 0 0 0,1 0 0 0 0,0 1 0 0 0,-1-1 0 0 0,1 0 0 0 0,1 0 0 0 0,-1-1 1 0 0,0 1-1 0 0,1-1 0 0 0,0 0 0 0 0,0 1 0 0 0,0-2 0 0 0,0 1 0 0 0,0 0 0 0 0,1-1 0 0 0,6 3 0 0 0,-3-2-38 0 0,1 0 0 0 0,-1 0 0 0 0,0-1 0 0 0,1 0 0 0 0,-1 0 0 0 0,1-1 0 0 0,0 0 1 0 0,-1-1-1 0 0,1 0 0 0 0,0 0 0 0 0,0-1 0 0 0,-1 0 0 0 0,16-4 0 0 0,-9 0-59 0 0,0-1 1 0 0,-1-1-1 0 0,0 0 1 0 0,0 0-1 0 0,-1-2 1 0 0,0 1-1 0 0,0-2 1 0 0,-1 0-1 0 0,18-18 1 0 0,-26 22-32 0 0,0 1-1 0 0,0-1 1 0 0,-1 1 0 0 0,0-1 0 0 0,0 0-1 0 0,0 0 1 0 0,-1-1 0 0 0,1 1 0 0 0,-2 0 0 0 0,1-1-1 0 0,-1 0 1 0 0,0 1 0 0 0,0-1 0 0 0,-1 0 0 0 0,0-11-1 0 0,-1 0-139 0 0,-1 0 0 0 0,-1 0 0 0 0,0 0 0 0 0,-10-28-1 0 0,11 41 274 0 0,1 1 0 0 0,-1 0-1 0 0,0 0 1 0 0,0 0 0 0 0,0 1-1 0 0,-1-1 1 0 0,1 0 0 0 0,-1 1 0 0 0,0 0-1 0 0,0-1 1 0 0,0 1 0 0 0,0 0-1 0 0,-1 1 1 0 0,1-1 0 0 0,-1 0-1 0 0,-5-2 1 0 0,4 3 13 0 0,0 0-1 0 0,-1 0 1 0 0,1 0 0 0 0,-1 1 0 0 0,1 0-1 0 0,-1 0 1 0 0,0 0 0 0 0,0 1 0 0 0,1 0-1 0 0,-1 0 1 0 0,0 0 0 0 0,-5 2-1 0 0,0 0 49 0 0,1 0 0 0 0,0 1 0 0 0,0 1 0 0 0,0-1 0 0 0,0 1 0 0 0,1 1 0 0 0,0 0 0 0 0,0 1 0 0 0,0-1 0 0 0,-8 8 0 0 0,5-3 87 0 0,1 0-1 0 0,1 1 1 0 0,-1 0 0 0 0,2 1-1 0 0,0 0 1 0 0,-11 18 0 0 0,17-25-113 0 0,1 0 0 0 0,-1 1 0 0 0,1-1-1 0 0,0 0 1 0 0,0 1 0 0 0,1 0 0 0 0,0-1 0 0 0,0 1 0 0 0,0 0 0 0 0,1 0 0 0 0,0-1 0 0 0,0 1 0 0 0,0 0-1 0 0,1 0 1 0 0,-1 0 0 0 0,1-1 0 0 0,1 1 0 0 0,-1-1 0 0 0,5 11 0 0 0,-3-10-15 0 0,1 1 0 0 0,-1 0 0 0 0,2-1 0 0 0,-1 0 0 0 0,0 0 0 0 0,1 0 0 0 0,0-1 0 0 0,1 1 0 0 0,-1-1 0 0 0,1 0 0 0 0,0-1 0 0 0,0 1 0 0 0,1-1 0 0 0,12 6 0 0 0,-12-8-43 0 0,0 0 0 0 0,0 0 0 0 0,1 0 0 0 0,-1-1 0 0 0,0 0-1 0 0,1 0 1 0 0,-1-1 0 0 0,1 0 0 0 0,-1 0 0 0 0,1-1 0 0 0,-1 0 0 0 0,12-2 0 0 0,-2-2-98 0 0,1 0 1 0 0,-1-2-1 0 0,32-15 1 0 0,-38 16-14 0 0,1 0 1 0 0,-1-1-1 0 0,-1-1 1 0 0,1 0-1 0 0,-1 0 1 0 0,15-17-1 0 0,-20 19 72 0 0,0-1 0 0 0,0 0 0 0 0,0 0 0 0 0,-1 0 0 0 0,0 0 0 0 0,-1-1 0 0 0,0 0 0 0 0,0 1 0 0 0,0-1 0 0 0,-1 0 1 0 0,2-13-1 0 0,-2 3-26 0 0,0-33 0 0 0,-2 47 129 0 0,0-1 0 0 0,0 1 0 0 0,-1 0 0 0 0,1-1 1 0 0,-1 1-1 0 0,0-1 0 0 0,-1 1 0 0 0,1 0 0 0 0,-1 0 0 0 0,0 0 0 0 0,0 0 0 0 0,0 0 1 0 0,-4-5-1 0 0,6 9-13 0 0,0-1 1 0 0,-1 1-1 0 0,0-1 0 0 0,1 1 1 0 0,-1-1-1 0 0,1 1 1 0 0,-1-1-1 0 0,0 1 1 0 0,1-1-1 0 0,-1 1 1 0 0,0 0-1 0 0,1-1 1 0 0,-1 1-1 0 0,0 0 0 0 0,0 0 1 0 0,1-1-1 0 0,-1 1 1 0 0,0 0-1 0 0,0 0 1 0 0,1 0-1 0 0,-1 0 1 0 0,0 0-1 0 0,0 0 0 0 0,1 0 1 0 0,-2 1-1 0 0,0-1 9 0 0,1 1 0 0 0,-1 0 0 0 0,1-1 0 0 0,-1 1 0 0 0,1 0-1 0 0,-1 0 1 0 0,1 0 0 0 0,0 1 0 0 0,-1-1 0 0 0,-1 3 0 0 0,-3 3 39 0 0,1 1 0 0 0,0 0 1 0 0,-6 11-1 0 0,9-15-41 0 0,-1 2-8 0 0,0 0-1 0 0,1 0 0 0 0,0 0 0 0 0,0 0 0 0 0,0 0 0 0 0,1 1 0 0 0,0-1 1 0 0,0 0-1 0 0,0 1 0 0 0,1-1 0 0 0,0 1 0 0 0,0-1 0 0 0,1 1 0 0 0,0-1 0 0 0,0 0 1 0 0,0 1-1 0 0,1-1 0 0 0,0 0 0 0 0,0 0 0 0 0,0 0 0 0 0,5 7 0 0 0,-1-2-124 0 0,2 0-1 0 0,-1 0 1 0 0,1-1-1 0 0,1 0 1 0 0,0-1-1 0 0,0 0 0 0 0,1 0 1 0 0,0-1-1 0 0,18 12 1 0 0,-25-18-273 0 0,1 0 0 0 0,0-1 0 0 0,-1 1 0 0 0,1-1 0 0 0,0 0 0 0 0,6 2 0 0 0,12-1-6686 0 0,-11 0 1696 0 0</inkml:trace>
</inkml:ink>
</file>

<file path=ppt/ink/ink7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7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94 324 512 0 0,'-6'-7'1375'0'0,"1"-2"5594"0"0,9 4-1195 0 0,8 3-4423 0 0,-11 2-1191 0 0,0 0 1 0 0,0 0-1 0 0,0 0 1 0 0,0 0-1 0 0,0 0 0 0 0,0 0 1 0 0,0 0-1 0 0,1 1 1 0 0,-1-1-1 0 0,0 0 1 0 0,0 1-1 0 0,0-1 0 0 0,0 1 1 0 0,0-1-1 0 0,-1 1 1 0 0,1-1-1 0 0,0 1 1 0 0,0-1-1 0 0,0 1 1 0 0,0 0-1 0 0,-1 0 0 0 0,1 0 1 0 0,0-1-1 0 0,0 3 1 0 0,0-1 8 0 0,0-1 1 0 0,-1 1 0 0 0,1 0-1 0 0,-1 0 1 0 0,0 0 0 0 0,0-1-1 0 0,0 1 1 0 0,0 0 0 0 0,0 0-1 0 0,0 0 1 0 0,0 0 0 0 0,0-1-1 0 0,-1 3 1 0 0,-2 5 213 0 0,0 0-1 0 0,0-1 1 0 0,-1 1-1 0 0,-8 12 1 0 0,4-9-139 0 0,0-1 0 0 0,-1 0 1 0 0,-1 0-1 0 0,0-1 0 0 0,-13 11 0 0 0,-8 8 586 0 0,45-45-683 0 0,-1-1-1 0 0,0-1 1 0 0,-1 0 0 0 0,16-34-1 0 0,-12 21-156 0 0,-2-1 0 0 0,-1-1 0 0 0,-2 0 0 0 0,-1-1 0 0 0,-2 0 0 0 0,-1 0 0 0 0,2-40 0 0 0,-8 57-16 0 0,-1 11 23 0 0,0 0 1 0 0,0 0-1 0 0,1 0 0 0 0,0 0 1 0 0,0 0-1 0 0,3-8 0 0 0,-4 14 1 0 0,0-1 0 0 0,0 1-1 0 0,0 0 1 0 0,0-1 0 0 0,0 1 0 0 0,0 0 0 0 0,0 0-1 0 0,1-1 1 0 0,-1 1 0 0 0,0 0 0 0 0,0-1-1 0 0,0 1 1 0 0,0 0 0 0 0,0 0 0 0 0,0-1-1 0 0,1 1 1 0 0,-1 0 0 0 0,0 0 0 0 0,0 0-1 0 0,1-1 1 0 0,-1 1 0 0 0,0 0 0 0 0,0 0 0 0 0,0 0-1 0 0,1 0 1 0 0,-1-1 0 0 0,0 1 0 0 0,1 0-1 0 0,-1 0 1 0 0,0 0 0 0 0,0 0 0 0 0,1 0-1 0 0,-1 0 1 0 0,0 0 0 0 0,1 0 0 0 0,-1 0-1 0 0,0 0 1 0 0,0 0 0 0 0,1 0 0 0 0,-1 0 0 0 0,0 0-1 0 0,1 0 1 0 0,-1 0 0 0 0,0 0 0 0 0,0 0-1 0 0,1 0 1 0 0,-1 0 0 0 0,0 1 0 0 0,1-1-1 0 0,-1 0 1 0 0,0 0 0 0 0,0 0 0 0 0,0 1-1 0 0,1-1 1 0 0,-1 0 0 0 0,0 0 0 0 0,0 0 0 0 0,0 1-1 0 0,1-1 1 0 0,-1 0 0 0 0,0 0 0 0 0,0 1-1 0 0,0-1 1 0 0,0 0 0 0 0,0 1 0 0 0,11 22-76 0 0,-10-18 62 0 0,5 7-94 0 0,0 0 1 0 0,1-1 0 0 0,0 0-1 0 0,1 0 1 0 0,0-1-1 0 0,1 0 1 0 0,0 0 0 0 0,1-1-1 0 0,13 11 1 0 0,8 3-1755 0 0,64 36-1 0 0,-31-29-2187 0 0,-20-13-2745 0 0,-17-7 1424 0 0</inkml:trace>
</inkml:ink>
</file>

<file path=ppt/ink/ink7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8.25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256 92 1216 0 0,'-1'-3'840'0'0,"-2"-10"4233"0"0,-10-24 1 0 0,0 14-1058 0 0,12 21-3960 0 0,-1 1 0 0 0,1-1 0 0 0,-1 0 0 0 0,1 1 0 0 0,-1 0 0 0 0,0-1 0 0 0,1 1 0 0 0,-1 0-1 0 0,-2-1 1 0 0,3 2 2 0 0,1 0 0 0 0,-1 0 0 0 0,1 0 0 0 0,-1 0 0 0 0,1 0-1 0 0,-1 0 1 0 0,1 0 0 0 0,-1 0 0 0 0,1 0 0 0 0,-1 0 0 0 0,1 0-1 0 0,-1 1 1 0 0,1-1 0 0 0,-1 0 0 0 0,1 0 0 0 0,0 1 0 0 0,-1-1 0 0 0,1 0-1 0 0,-1 1 1 0 0,1-1 0 0 0,0 0 0 0 0,-1 1 0 0 0,1-1 0 0 0,0 1 0 0 0,-1-1-1 0 0,1 0 1 0 0,0 1 0 0 0,0-1 0 0 0,-1 2 0 0 0,-9 17 790 0 0,7-11-574 0 0,-4 6 41 0 0,0 1 0 0 0,1 0 0 0 0,0 1 0 0 0,-6 31 0 0 0,-5 68 389 0 0,10-56-92 0 0,-6 39 27 0 0,-4 26 52 0 0,-41 161-1 0 0,57-281-677 0 0,-25 107 207 0 0,24-99-227 0 0,0-1 1 0 0,2 1 0 0 0,-1-1-1 0 0,1 1 1 0 0,1 0 0 0 0,0-1 0 0 0,5 20-1 0 0,-6-29-5 0 0,1 1 1 0 0,-1 0-1 0 0,1-1 0 0 0,0 1 0 0 0,0-1 0 0 0,0 1 0 0 0,1-1 0 0 0,-1 1 0 0 0,1-1 1 0 0,-1 0-1 0 0,1 1 0 0 0,0-1 0 0 0,0 0 0 0 0,-1 0 0 0 0,2 0 0 0 0,-1-1 0 0 0,0 1 1 0 0,0 0-1 0 0,0-1 0 0 0,1 1 0 0 0,-1-1 0 0 0,1 0 0 0 0,-1 0 0 0 0,1 0 0 0 0,0 0 1 0 0,-1 0-1 0 0,1-1 0 0 0,0 1 0 0 0,-1-1 0 0 0,1 0 0 0 0,0 0 0 0 0,0 0 0 0 0,-1 0 1 0 0,1 0-1 0 0,0 0 0 0 0,0-1 0 0 0,-1 1 0 0 0,1-1 0 0 0,0 0 0 0 0,3-1 1 0 0,11-4-235 0 0,0-1 1 0 0,0-1 0 0 0,0 0 0 0 0,-1-1-1 0 0,-1-1 1 0 0,1 0 0 0 0,-2-1 0 0 0,1 0 0 0 0,-2-2-1 0 0,1 0 1 0 0,-2 0 0 0 0,0-1 0 0 0,0 0-1 0 0,-2-1 1 0 0,0-1 0 0 0,0 1 0 0 0,-1-2 0 0 0,-1 1-1 0 0,-1-1 1 0 0,0 0 0 0 0,-2-1 0 0 0,0 1-1 0 0,5-35 1 0 0,-9 49 219 0 0,0-6-11 0 0,0-1 0 0 0,0 1 1 0 0,-1 0-1 0 0,-1-15 0 0 0,1 22 59 0 0,0 1 0 0 0,0 0 0 0 0,0 0 0 0 0,-1-1 0 0 0,1 1 0 0 0,0 0 0 0 0,-1 0 0 0 0,1 0 0 0 0,-1-1 0 0 0,1 1 0 0 0,-1 0 0 0 0,1 0 0 0 0,-1 0 0 0 0,0 0 0 0 0,0 0 0 0 0,1 0 0 0 0,-1 0 0 0 0,0 0 0 0 0,0 0 0 0 0,0 1-1 0 0,0-1 1 0 0,0 0 0 0 0,0 0 0 0 0,0 1 0 0 0,0-1 0 0 0,-1 1 0 0 0,1-1 0 0 0,0 1 0 0 0,0-1 0 0 0,0 1 0 0 0,-1 0 0 0 0,1 0 0 0 0,0-1 0 0 0,0 1 0 0 0,-1 0 0 0 0,1 0 0 0 0,0 0 0 0 0,0 0 0 0 0,-1 1 0 0 0,1-1 0 0 0,0 0-1 0 0,0 0 1 0 0,-2 1 0 0 0,-4 2 107 0 0,1 0-1 0 0,0 1 1 0 0,0-1-1 0 0,0 1 1 0 0,0 0-1 0 0,1 1 1 0 0,-9 8-1 0 0,1-3 31 0 0,8-5-118 0 0,0 0 0 0 0,0 0 0 0 0,0 0-1 0 0,1 0 1 0 0,-1 1 0 0 0,1 0 0 0 0,1 0-1 0 0,-1 0 1 0 0,1 0 0 0 0,0 1 0 0 0,0-1-1 0 0,1 1 1 0 0,0-1 0 0 0,0 1 0 0 0,1 0-1 0 0,-2 13 1 0 0,3-12-2 0 0,0 0-1 0 0,0 0 1 0 0,1 0 0 0 0,0 0-1 0 0,1 0 1 0 0,0 0 0 0 0,0 0-1 0 0,1-1 1 0 0,0 1-1 0 0,0-1 1 0 0,0 1 0 0 0,1-1-1 0 0,0 0 1 0 0,7 8 0 0 0,-4-6-4 0 0,5 8 37 0 0,1-1 0 0 0,24 24 0 0 0,-34-37-65 0 0,0 0 0 0 0,1 0 0 0 0,-1 0 0 0 0,1-1 0 0 0,0 1 0 0 0,0-1 0 0 0,0 0 0 0 0,0 0 0 0 0,0 0 0 0 0,0-1 0 0 0,0 1 0 0 0,1-1 0 0 0,-1 0 0 0 0,0 0 0 0 0,1-1 0 0 0,-1 1 0 0 0,1-1 0 0 0,5 0 0 0 0,-6-1-9 0 0,1 0 0 0 0,-1 0 1 0 0,0-1-1 0 0,0 1 0 0 0,-1-1 0 0 0,1 0 1 0 0,0 0-1 0 0,0 0 0 0 0,-1-1 0 0 0,6-4 1 0 0,3-4-33 0 0,15-20-1 0 0,-2 4-71 0 0,-12 13 62 0 0,-1 0 1 0 0,0-2-1 0 0,-1 1 0 0 0,-1-2 0 0 0,0 1 0 0 0,8-22 0 0 0,-6 10 50 0 0,-1-1 0 0 0,-2-1 0 0 0,7-33 1 0 0,-16 59 15 0 0,1 1 0 0 0,0 0 0 0 0,-1 0-1 0 0,1 1 1 0 0,-1-1 0 0 0,0 0-1 0 0,0-4 1 0 0,-1 6-2 0 0,1 0 0 0 0,0 1 1 0 0,0-1-1 0 0,0 0 0 0 0,-1 1 0 0 0,1-1 0 0 0,0 0 1 0 0,-1 1-1 0 0,1-1 0 0 0,-1 1 0 0 0,1-1 0 0 0,-1 1 0 0 0,1-1 1 0 0,-1 1-1 0 0,1-1 0 0 0,-1 1 0 0 0,1-1 0 0 0,-1 1 1 0 0,0 0-1 0 0,1-1 0 0 0,-1 1 0 0 0,0 0 0 0 0,1-1 0 0 0,-1 1 1 0 0,0 0-1 0 0,1 0 0 0 0,-1 0 0 0 0,0 0 0 0 0,1 0 1 0 0,-2 0-1 0 0,-3 0 39 0 0,0 0 1 0 0,1 0-1 0 0,-1 1 0 0 0,0-1 1 0 0,1 1-1 0 0,-1 0 0 0 0,0 1 1 0 0,1-1-1 0 0,0 1 1 0 0,-1 0-1 0 0,1 0 0 0 0,0 0 1 0 0,0 1-1 0 0,0-1 0 0 0,0 1 1 0 0,1 0-1 0 0,-1 0 1 0 0,1 1-1 0 0,-1-1 0 0 0,-3 6 1 0 0,7-9-54 0 0,-1 1 1 0 0,1-1-1 0 0,0 1 0 0 0,-1 0 1 0 0,1-1-1 0 0,0 1 1 0 0,-1-1-1 0 0,1 1 0 0 0,0 0 1 0 0,0-1-1 0 0,0 1 1 0 0,0 0-1 0 0,-1-1 0 0 0,1 1 1 0 0,0 0-1 0 0,0 0 1 0 0,0-1-1 0 0,0 1 0 0 0,1 0 1 0 0,-1-1-1 0 0,0 1 1 0 0,0 0-1 0 0,0-1 1 0 0,1 2-1 0 0,0-1 9 0 0,0 0-1 0 0,-1 0 1 0 0,1 0 0 0 0,0 0 0 0 0,0 0 0 0 0,0 0-1 0 0,0-1 1 0 0,0 1 0 0 0,0 0 0 0 0,0-1 0 0 0,1 1-1 0 0,1 0 1 0 0,2 1 33 0 0,0-1-1 0 0,0 1 1 0 0,0-1-1 0 0,0 0 1 0 0,10 0-1 0 0,1 0 122 0 0,-11 0-28 0 0,-9 0 140 0 0,4-1-278 0 0,0 0 1 0 0,0-1-1 0 0,-1 1 0 0 0,1 0 0 0 0,0 0 1 0 0,0 0-1 0 0,0 0 0 0 0,0 0 1 0 0,-1 0-1 0 0,1 0 0 0 0,0 0 1 0 0,0 0-1 0 0,0 0 0 0 0,0 0 0 0 0,-1 0 1 0 0,1 0-1 0 0,0 0 0 0 0,0 0 1 0 0,0 0-1 0 0,0 0 0 0 0,-1 1 1 0 0,1-1-1 0 0,0 0 0 0 0,0 0 1 0 0,0 0-1 0 0,0 0 0 0 0,0 0 0 0 0,-1 0 1 0 0,1 0-1 0 0,0 0 0 0 0,0 1 1 0 0,0-1-1 0 0,0 0 0 0 0,0 0 1 0 0,0 0-1 0 0,0 0 0 0 0,0 0 0 0 0,-1 1 1 0 0,1-1-1 0 0,0 0 0 0 0,6 6 89 0 0,13 3 81 0 0,-17-8-152 0 0,0 0 0 0 0,-1 0 0 0 0,1 1 0 0 0,0-1 0 0 0,0 0 0 0 0,0 1 0 0 0,-1-1 0 0 0,1 1 0 0 0,-1 0 0 0 0,1-1 0 0 0,-1 1 0 0 0,0 0 0 0 0,0 0 0 0 0,0 0 0 0 0,0 0 0 0 0,0 0 0 0 0,0 0 0 0 0,0 0 0 0 0,-1 1 0 0 0,1-1 0 0 0,0 3 0 0 0,0 7 53 0 0,0-1-1 0 0,0 1 1 0 0,-2 11-1 0 0,1-8 14 0 0,0 37 82 0 0,3 91 49 0 0,42 100-183 0 0,-27-166-102 0 0,13 136 0 0 0,-31-199 71 0 0,0 0-1 0 0,0-1 1 0 0,-1 1-1 0 0,-1-1 1 0 0,0 1 0 0 0,-1-1-1 0 0,0 0 1 0 0,-1 0-1 0 0,-9 22 1 0 0,9-27-1 0 0,-1-1 0 0 0,1 1 0 0 0,-1-1 0 0 0,0 0 0 0 0,-1-1 0 0 0,1 1 0 0 0,-1-1 0 0 0,-1 0 0 0 0,1-1 0 0 0,-1 1 0 0 0,0-1 0 0 0,0-1 0 0 0,-1 1 0 0 0,1-1 0 0 0,-1 0 0 0 0,-11 3 0 0 0,10-4 0 0 0,0 0 0 0 0,-1-1 0 0 0,1 0 1 0 0,-1 0-1 0 0,0-1 0 0 0,0 0 0 0 0,1-1 0 0 0,-1 0 1 0 0,0-1-1 0 0,0 0 0 0 0,1 0 0 0 0,-1-1 1 0 0,1-1-1 0 0,-1 1 0 0 0,1-1 0 0 0,0-1 0 0 0,0 0 1 0 0,0 0-1 0 0,1-1 0 0 0,-1 0 0 0 0,1 0 1 0 0,0-1-1 0 0,0 0 0 0 0,1 0 0 0 0,0-1 1 0 0,0 0-1 0 0,1 0 0 0 0,0-1 0 0 0,0 0 0 0 0,-5-9 1 0 0,5 6-18 0 0,1 1 0 0 0,1-1 0 0 0,0 0 0 0 0,0 0-1 0 0,1-1 1 0 0,1 1 0 0 0,0-1 0 0 0,0 1 0 0 0,1-1 0 0 0,1 0 0 0 0,0 0 0 0 0,0 1 0 0 0,1-1 0 0 0,1 0 0 0 0,0 1 0 0 0,0-1 0 0 0,1 1 0 0 0,1 0 0 0 0,0 0 0 0 0,8-15 0 0 0,26-48-550 0 0,54-75 1 0 0,-65 106 82 0 0,-1 5-607 0 0,50-60 1 0 0,-16 38-2080 0 0,-42 45-770 0 0,32-20 1 0 0,-30 23 1446 0 0</inkml:trace>
</inkml:ink>
</file>

<file path=ppt/ink/ink7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09.8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141 149 512 0 0,'-3'-5'220'0'0,"0"0"-1"0"0,1 0 1 0 0,0 0 0 0 0,0 0-1 0 0,0 0 1 0 0,0 0-1 0 0,1 0 1 0 0,0-1-1 0 0,0 1 1 0 0,1-1 0 0 0,-1-9-1 0 0,2-1 2024 0 0,0-1 1 0 0,6-27-1 0 0,-18 66 4154 0 0,-22 25-4687 0 0,-1 1-1230 0 0,25-34-370 0 0,1 0 0 0 0,1 0 0 0 0,0 0 0 0 0,-9 30 0 0 0,15-39-98 0 0,-1 0 0 0 0,2 1 0 0 0,-1-1 0 0 0,1 0 0 0 0,-1 1 0 0 0,1-1 0 0 0,1 0 0 0 0,-1 1 0 0 0,1-1 0 0 0,0 0 0 0 0,0 0 0 0 0,0 0 0 0 0,1 1 0 0 0,0-1 0 0 0,0-1 0 0 0,0 1-1 0 0,1 0 1 0 0,3 5 0 0 0,-2-4-82 0 0,0-1 0 0 0,1 0 0 0 0,0 0 1 0 0,-1 0-1 0 0,1 0 0 0 0,1-1 0 0 0,-1 0 0 0 0,1 0 0 0 0,-1-1 0 0 0,1 1 0 0 0,0-1 0 0 0,1-1 0 0 0,-1 1 0 0 0,0-1 0 0 0,1 0 0 0 0,9 2 0 0 0,-10-3-561 0 0,0-1 1 0 0,1 1-1 0 0,-1-1 1 0 0,10-1-1 0 0,-10 0-702 0 0,0 0-1 0 0,0-1 0 0 0,0 0 1 0 0,11-4-1 0 0,-2-1-2488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385 434 512 0 0,'1'-2'499'0'0,"-1"-1"0"0"0,1 1-1 0 0,-1-1 1 0 0,1 1 0 0 0,-1-1 0 0 0,0 1-1 0 0,0-1 1 0 0,0 1 0 0 0,0-1 0 0 0,0 1-1 0 0,0-1 1 0 0,-1 0 0 0 0,0 1 0 0 0,1 0-1 0 0,-1-1 1 0 0,0 1 0 0 0,0-1 0 0 0,0 1-1 0 0,-2-3 1 0 0,-4-7 1143 0 0,-1 0 0 0 0,-12-14-1 0 0,16 21-1547 0 0,-3-4 248 0 0,1 1 0 0 0,-2 0 0 0 0,1 1 0 0 0,-1 0 0 0 0,0 0 0 0 0,-1 1 0 0 0,0 0 0 0 0,0 0 1 0 0,-12-5-1 0 0,16 9-272 0 0,0 0 1 0 0,0 0 0 0 0,0 0 0 0 0,-1 1 0 0 0,1 0-1 0 0,0 0 1 0 0,-1 1 0 0 0,1 0 0 0 0,-1 0 0 0 0,1 0 0 0 0,0 0-1 0 0,-1 1 1 0 0,1 0 0 0 0,0 0 0 0 0,-1 0 0 0 0,1 1-1 0 0,0-1 1 0 0,0 1 0 0 0,0 1 0 0 0,-6 3 0 0 0,-2 1-36 0 0,1 2 1 0 0,1-1-1 0 0,-1 2 1 0 0,1-1 0 0 0,-13 16-1 0 0,19-18-12 0 0,-1-1 0 0 0,1 1 0 0 0,0 1 0 0 0,1-1 0 0 0,0 0 0 0 0,0 1 0 0 0,1 0 0 0 0,0 0 0 0 0,0 0 0 0 0,-2 13 0 0 0,4-16-14 0 0,1-1 0 0 0,-1 0-1 0 0,1 1 1 0 0,1-1 0 0 0,-1 1-1 0 0,1-1 1 0 0,-1 0 0 0 0,1 1-1 0 0,0-1 1 0 0,1 0 0 0 0,-1 0-1 0 0,1 0 1 0 0,2 5 0 0 0,0-3-7 0 0,-1 0 0 0 0,1-1 0 0 0,1 0 0 0 0,-1 0 0 0 0,1 0 0 0 0,0 0 0 0 0,0 0 0 0 0,6 3 0 0 0,-3-2-9 0 0,1-1 1 0 0,0 0-1 0 0,-1 0 0 0 0,2-1 0 0 0,-1 0 1 0 0,0-1-1 0 0,1 0 0 0 0,0 0 0 0 0,0-1 1 0 0,0 0-1 0 0,15 0 0 0 0,-17-2-10 0 0,0 0 0 0 0,0 0 0 0 0,0-1 0 0 0,0 0 0 0 0,0 0 0 0 0,0-1 0 0 0,0 0 0 0 0,0-1 0 0 0,-1 1 0 0 0,1-2 0 0 0,-1 1 0 0 0,0-1 0 0 0,0 0 0 0 0,0 0 0 0 0,9-9 0 0 0,-7 5 19 0 0,-1 0 0 0 0,-1-1 0 0 0,1 0 0 0 0,-1-1 0 0 0,-1 1 0 0 0,0-1 0 0 0,0-1 0 0 0,-1 1-1 0 0,0-1 1 0 0,-1 0 0 0 0,0 0 0 0 0,0 0 0 0 0,1-13 0 0 0,0-6 0 0 0,-2-1 1 0 0,0 1-1 0 0,-4-56 0 0 0,-1 55 69 0 0,-1 1-1 0 0,-1 0 0 0 0,-2 0 1 0 0,-10-31-1 0 0,16 60-44 0 0,-1-1 1 0 0,1 0-1 0 0,-1 0 0 0 0,0 1 0 0 0,0-1 0 0 0,0 0 0 0 0,0 1 1 0 0,0-1-1 0 0,0 1 0 0 0,0-1 0 0 0,0 1 0 0 0,-1 0 0 0 0,1-1 1 0 0,-3 0-1 0 0,4 1-14 0 0,-1 1-1 0 0,0 0 1 0 0,0 0 0 0 0,0-1 0 0 0,0 1 0 0 0,0 0 0 0 0,0 0-1 0 0,1 0 1 0 0,-1 0 0 0 0,0 0 0 0 0,0 0 0 0 0,0 1-1 0 0,0-1 1 0 0,0 0 0 0 0,0 0 0 0 0,1 1 0 0 0,-1-1 0 0 0,0 0-1 0 0,0 1 1 0 0,0-1 0 0 0,1 1 0 0 0,-1-1 0 0 0,0 1 0 0 0,1-1-1 0 0,-1 1 1 0 0,0 0 0 0 0,1-1 0 0 0,-1 1 0 0 0,1 0 0 0 0,-1-1-1 0 0,1 1 1 0 0,-1 1 0 0 0,-2 3-1 0 0,0 0-1 0 0,0 0 1 0 0,0 0-1 0 0,1 0 1 0 0,0 1 0 0 0,0-1-1 0 0,0 1 1 0 0,1-1-1 0 0,-1 1 1 0 0,1 7 0 0 0,-1 8-30 0 0,2 31 0 0 0,1-29 31 0 0,2-1 0 0 0,0 0 0 0 0,2 1 0 0 0,0-1 1 0 0,2-1-1 0 0,17 41 0 0 0,-12-37-1 0 0,1 0 1 0 0,1-2 0 0 0,1 1-1 0 0,1-2 1 0 0,25 28-1 0 0,-34-44-20 0 0,-1 0 0 0 0,1 0 0 0 0,0 0 0 0 0,0-1 0 0 0,0 0 0 0 0,1-1 0 0 0,-1 1 0 0 0,10 3-1 0 0,-13-7-36 0 0,0 1 0 0 0,0-1 0 0 0,-1 0 0 0 0,1 0 0 0 0,0-1 0 0 0,0 1 0 0 0,0-1 0 0 0,0 0 0 0 0,0 1 0 0 0,0-2 0 0 0,0 1 0 0 0,0 0 0 0 0,0-1 0 0 0,0 0 0 0 0,0 0 0 0 0,0 0 0 0 0,0-1 0 0 0,-1 1 0 0 0,1-1 0 0 0,3-2 0 0 0,-3 2-131 0 0,0-1-1 0 0,0 0 0 0 0,-1 0 1 0 0,1 0-1 0 0,-1 0 0 0 0,0-1 1 0 0,0 0-1 0 0,0 1 0 0 0,0-1 1 0 0,0 0-1 0 0,-1 0 0 0 0,0-1 1 0 0,0 1-1 0 0,0 0 0 0 0,1-5 1 0 0,-1-2-336 0 0,0 1 0 0 0,0 0 1 0 0,-1 0-1 0 0,-1-1 0 0 0,-1-18 1 0 0,1 28 499 0 0,0-5-32 0 0,-1 0 0 0 0,1-1 0 0 0,-1 1 0 0 0,-3-7 0 0 0,4 13 54 0 0,0-1 0 0 0,0 0 1 0 0,0 0-1 0 0,0 1 0 0 0,-1-1 0 0 0,1 0 0 0 0,0 1 1 0 0,-1-1-1 0 0,1 0 0 0 0,0 1 0 0 0,-1-1 1 0 0,1 1-1 0 0,-1-1 0 0 0,1 0 0 0 0,-1 1 1 0 0,1-1-1 0 0,-1 1 0 0 0,1 0 0 0 0,-1-1 0 0 0,0 1 1 0 0,1-1-1 0 0,-1 1 0 0 0,0 0 0 0 0,1-1 1 0 0,-1 1-1 0 0,0 0 0 0 0,1 0 0 0 0,-1 0 1 0 0,0-1-1 0 0,0 1 0 0 0,1 0 0 0 0,-1 0 0 0 0,0 0 1 0 0,1 0-1 0 0,-1 0 0 0 0,0 0 0 0 0,0 1 1 0 0,1-1-1 0 0,-1 0 0 0 0,0 0 0 0 0,1 0 0 0 0,-1 1 1 0 0,0-1-1 0 0,1 0 0 0 0,-1 1 0 0 0,-1 0 1 0 0,0 0 149 0 0,-1 1 1 0 0,1-1-1 0 0,-1 1 1 0 0,1 0-1 0 0,0 0 1 0 0,-1 0 0 0 0,1 0-1 0 0,0 1 1 0 0,-2 2-1 0 0,3-4-93 0 0,1 0 0 0 0,-1 0 0 0 0,1 1-1 0 0,-1-1 1 0 0,1 0 0 0 0,0 0 0 0 0,0 0-1 0 0,-1 0 1 0 0,1 0 0 0 0,0 1 0 0 0,0-1-1 0 0,0 0 1 0 0,0 0 0 0 0,0 0 0 0 0,0 1 0 0 0,0-1-1 0 0,1 0 1 0 0,-1 0 0 0 0,0 0 0 0 0,1 0-1 0 0,-1 1 1 0 0,1-1 0 0 0,-1 0 0 0 0,1 0-1 0 0,0 0 1 0 0,0 1 0 0 0,10 11 485 0 0,0-1 0 0 0,0 0 0 0 0,24 18 0 0 0,-18-15-262 0 0,17 17-1 0 0,-29-27-310 0 0,1-1 1 0 0,0 0 0 0 0,-1-1-1 0 0,1 1 1 0 0,1-1 0 0 0,-1 0-1 0 0,0-1 1 0 0,13 4 0 0 0,-13-5-306 0 0,-1 0 0 0 0,1 0 0 0 0,-1 0 0 0 0,12-1 0 0 0,7-6-4869 0 0,-16 3 2537 0 0</inkml:trace>
</inkml:ink>
</file>

<file path=ppt/ink/ink7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09.99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16 2993 0 0,'-16'-3'3000'0'0,"7"-3"2922"0"0,3 1-5690 0 0,4 4-136 0 0,4 1-40 0 0,1 0-32 0 0,0 3-24 0 0,2 0-176 0 0,-2 2-104 0 0,1-2 79 0 0,1 1-663 0 0,1 1-520 0 0,1 0-24 0 0</inkml:trace>
</inkml:ink>
</file>

<file path=ppt/ink/ink7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0.39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0 576 0 0,'-8'6'2891'0'0,"7"-6"-2632"0"0,0 1 0 0 0,0 0 0 0 0,0-1 1 0 0,0 1-1 0 0,0 0 0 0 0,0-1 0 0 0,0 1 1 0 0,0 0-1 0 0,0 0 0 0 0,1 0 0 0 0,-1 0 1 0 0,0 0-1 0 0,0 0 0 0 0,1 0 0 0 0,-1 0 1 0 0,1 0-1 0 0,-1 0 0 0 0,1 0 0 0 0,0 0 1 0 0,-1 0-1 0 0,1 1 0 0 0,0-1 0 0 0,-1 2 1 0 0,0 15 524 0 0,0 0 0 0 0,3 30 0 0 0,0-38-698 0 0,-1 0 0 0 0,2-1 0 0 0,-1 1 0 0 0,1 0 0 0 0,1-1 0 0 0,6 14 0 0 0,7 7 715 0 0,-8-14-133 0 0,0 0 1 0 0,-1 1 0 0 0,7 21-1 0 0,-17-95-76 0 0,3 45-587 0 0,0-1 0 0 0,0 1 0 0 0,1 0 0 0 0,1 0 0 0 0,6-19 0 0 0,-6 23-10 0 0,0 0 1 0 0,0 1 0 0 0,1-1 0 0 0,0 1 0 0 0,0 0 0 0 0,1 0 0 0 0,0 1 0 0 0,0-1-1 0 0,9-7 1 0 0,-10 11 0 0 0,0 0-1 0 0,0 0 1 0 0,1 1 0 0 0,-1-1-1 0 0,1 1 1 0 0,0 0-1 0 0,-1 1 1 0 0,1-1-1 0 0,0 1 1 0 0,0 0 0 0 0,0 0-1 0 0,0 0 1 0 0,0 1-1 0 0,0 0 1 0 0,0 0 0 0 0,0 0-1 0 0,0 1 1 0 0,1-1-1 0 0,-1 1 1 0 0,-1 1 0 0 0,7 1-1 0 0,-3-1 16 0 0,-1 1 1 0 0,0 0-1 0 0,0 0 0 0 0,0 0 1 0 0,-1 1-1 0 0,1 0 0 0 0,-1 0 1 0 0,0 1-1 0 0,0 0 0 0 0,0 0 1 0 0,-1 0-1 0 0,1 1 0 0 0,6 10 1 0 0,-7-7 88 0 0,0 1 1 0 0,-1-1-1 0 0,0 1 1 0 0,-1 1 0 0 0,0-1-1 0 0,0 0 1 0 0,-1 1 0 0 0,-1 0-1 0 0,1 17 1 0 0,3 13-119 0 0,-5-35-164 0 0,2-1 0 0 0,-1 1 0 0 0,1-1-1 0 0,-1 0 1 0 0,4 7 0 0 0,-4-10-193 0 0,0-1-1 0 0,0 1 0 0 0,0-1 1 0 0,0 1-1 0 0,0-1 1 0 0,0 1-1 0 0,0-1 0 0 0,0 0 1 0 0,0 1-1 0 0,1-1 1 0 0,-1 0-1 0 0,1 0 0 0 0,-1 0 1 0 0,1 0-1 0 0,-1 0 1 0 0,1 0-1 0 0,0 0 0 0 0,-1-1 1 0 0,4 2-1 0 0,6-2-3086 0 0</inkml:trace>
</inkml:ink>
</file>

<file path=ppt/ink/ink7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14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83 85 512 0 0,'-4'-11'1362'0'0,"-1"0"-1"0"0,-6-12 0 0 0,8 17 379 0 0,-1-1-1 0 0,-1 1 1 0 0,1 0-1 0 0,-8-8 1 0 0,11 14-1700 0 0,1 0 0 0 0,0 0 0 0 0,0 0 1 0 0,0-1-1 0 0,0 1 0 0 0,0 0 0 0 0,0 0 0 0 0,0 0 1 0 0,0 0-1 0 0,0 0 0 0 0,0 0 0 0 0,-1 0 1 0 0,1 0-1 0 0,0 0 0 0 0,0 0 0 0 0,0 0 1 0 0,0 0-1 0 0,0 0 0 0 0,0 0 0 0 0,0 0 1 0 0,0 0-1 0 0,0 0 0 0 0,0 0 0 0 0,-1 0 1 0 0,1 0-1 0 0,0 1 0 0 0,0-1 0 0 0,0 0 1 0 0,0 0-1 0 0,0 0 0 0 0,0 0 0 0 0,0 0 1 0 0,0 0-1 0 0,0 0 0 0 0,0 0 0 0 0,0 0 1 0 0,0 0-1 0 0,-1 0 0 0 0,1 0 0 0 0,0 0 1 0 0,0 0-1 0 0,0 1 0 0 0,0-1 0 0 0,0 0 1 0 0,0 0-1 0 0,0 0 0 0 0,0 0 0 0 0,0 0 1 0 0,0 0-1 0 0,0 0 0 0 0,0 0 0 0 0,0 1 1 0 0,-2 8 452 0 0,0 13-390 0 0,2 55 808 0 0,14 114 1 0 0,1 58 1464 0 0,-16-222-2232 0 0,-2 0 1 0 0,0 0 0 0 0,-2 0-1 0 0,-1-1 1 0 0,-15 41 0 0 0,20-65-133 0 0,0 1 1 0 0,0-1-1 0 0,0 1 0 0 0,0-1 1 0 0,0 0-1 0 0,-1 0 0 0 0,1 0 1 0 0,-1 1-1 0 0,0-2 1 0 0,-2 4-1 0 0,4-12-97 0 0,3-2 105 0 0,4-3-50 0 0,-1 0 0 0 0,2 0 1 0 0,16-20-1 0 0,31-29-75 0 0,-48 54 87 0 0,3-3-3 0 0,1 0 0 0 0,0 0 0 0 0,0 1 0 0 0,1 1 0 0 0,1 0 0 0 0,-1 0 0 0 0,1 1 0 0 0,1 1 0 0 0,-1 0-1 0 0,1 1 1 0 0,0 1 0 0 0,0 0 0 0 0,0 1 0 0 0,23-3 0 0 0,-34 6 19 0 0,0 0 1 0 0,0 0-1 0 0,0 0 0 0 0,0 0 1 0 0,0 0-1 0 0,0 1 0 0 0,0 0 1 0 0,0-1-1 0 0,0 1 0 0 0,0 0 1 0 0,0 1-1 0 0,-1-1 0 0 0,1 0 1 0 0,0 1-1 0 0,-1 0 0 0 0,1-1 1 0 0,-1 1-1 0 0,0 0 0 0 0,1 0 1 0 0,-1 0-1 0 0,0 1 0 0 0,0-1 1 0 0,0 0-1 0 0,1 4 0 0 0,-1-3 15 0 0,-1 1-1 0 0,1-1 0 0 0,-1 1 1 0 0,0-1-1 0 0,0 1 1 0 0,-1-1-1 0 0,1 1 1 0 0,-1-1-1 0 0,1 1 0 0 0,-1 0 1 0 0,0-1-1 0 0,-1 1 1 0 0,1 0-1 0 0,0-1 1 0 0,-1 1-1 0 0,0-1 0 0 0,0 1 1 0 0,0-1-1 0 0,-3 7 1 0 0,-2 2 4 0 0,-1-1 0 0 0,1 0 0 0 0,-2 0 1 0 0,1-1-1 0 0,-1 0 0 0 0,-1 0 0 0 0,0-1 0 0 0,-16 13 0 0 0,10-10 48 0 0,-1-2-1 0 0,0 0 0 0 0,-1-1 0 0 0,1 0 0 0 0,-24 7 0 0 0,35-14-59 0 0,-49 15 91 0 0,48-15-96 0 0,1-1 0 0 0,-1 0 0 0 0,0 0-1 0 0,0-1 1 0 0,0 0 0 0 0,0 0 0 0 0,-9-2 0 0 0,13 2-15 0 0,0 0 0 0 0,1-1 1 0 0,-1 0-1 0 0,1 1 1 0 0,-1-1-1 0 0,1 0 0 0 0,-1 0 1 0 0,1 0-1 0 0,-1 0 1 0 0,1 0-1 0 0,0 0 0 0 0,0 0 1 0 0,-1 0-1 0 0,1 0 1 0 0,0-1-1 0 0,0 1 0 0 0,0 0 1 0 0,0-1-1 0 0,1 1 1 0 0,-1-1-1 0 0,0 1 0 0 0,0-1 1 0 0,1 0-1 0 0,-1 1 1 0 0,1-1-1 0 0,0 1 0 0 0,-1-1 1 0 0,1 0-1 0 0,0 1 1 0 0,0-1-1 0 0,0 0 0 0 0,0 0 1 0 0,1-1-1 0 0,-1-3-147 0 0,1-1 0 0 0,0 1 0 0 0,0 0 0 0 0,0 0-1 0 0,1 0 1 0 0,0 0 0 0 0,4-9 0 0 0,1 2-778 0 0,1 1 0 0 0,0-1 0 0 0,1 2 1 0 0,0-1-1 0 0,16-14 0 0 0,-1 4-2471 0 0,37-27 1 0 0,-39 33 2168 0 0</inkml:trace>
</inkml:ink>
</file>

<file path=ppt/ink/ink7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52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105 120 1856 0 0,'-30'9'7302'0'0,"23"-8"-6467"0"0,0 1 1 0 0,0 0-1 0 0,1 0 1 0 0,-1 1 0 0 0,-8 5-1 0 0,13-7-735 0 0,0 0 1 0 0,0 1-1 0 0,0 0 0 0 0,1-1 0 0 0,-1 1 0 0 0,0 0 1 0 0,1 0-1 0 0,-1 0 0 0 0,1 0 0 0 0,0 0 0 0 0,-1 0 1 0 0,1 0-1 0 0,0 0 0 0 0,1 1 0 0 0,-1-1 0 0 0,0 0 1 0 0,0 1-1 0 0,1-1 0 0 0,0 1 0 0 0,-1 2 0 0 0,1-3-66 0 0,0 1 0 0 0,1-1 0 0 0,-1 0 0 0 0,1 1-1 0 0,-1-1 1 0 0,1 0 0 0 0,0 0 0 0 0,0 1-1 0 0,0-1 1 0 0,0 0 0 0 0,0 0 0 0 0,0 0 0 0 0,0 0-1 0 0,1 0 1 0 0,-1 0 0 0 0,1-1 0 0 0,0 1 0 0 0,-1 0-1 0 0,1-1 1 0 0,0 1 0 0 0,0-1 0 0 0,4 3-1 0 0,-1-1 1 0 0,0 0-1 0 0,0-1 0 0 0,1 1 0 0 0,-1-1 0 0 0,1 0 0 0 0,-1-1 0 0 0,1 1 0 0 0,7 0 0 0 0,2 0 28 0 0,0-2-1 0 0,-1 0 0 0 0,1-1 1 0 0,0 0-1 0 0,-1-1 1 0 0,1-1-1 0 0,-1 0 0 0 0,15-6 1 0 0,-20 6-42 0 0,0-1 0 0 0,-1 0 0 0 0,1 0 1 0 0,-1-1-1 0 0,0 0 0 0 0,0-1 0 0 0,0 0 0 0 0,-1 0 1 0 0,0 0-1 0 0,0-1 0 0 0,-1 0 0 0 0,0 0 0 0 0,9-14 1 0 0,-12 16-21 0 0,0-2 0 0 0,0 1 0 0 0,-1 0 1 0 0,0 0-1 0 0,0-1 0 0 0,0 0 1 0 0,-1 1-1 0 0,0-1 0 0 0,0 0 1 0 0,-1 1-1 0 0,0-9 0 0 0,0 12 6 0 0,0 0 0 0 0,0 0-1 0 0,-1 1 1 0 0,1-1-1 0 0,-1 0 1 0 0,1 1 0 0 0,-1-1-1 0 0,0 1 1 0 0,0-1-1 0 0,0 1 1 0 0,0-1 0 0 0,-1 1-1 0 0,1-1 1 0 0,-1 1-1 0 0,1 0 1 0 0,-1 0 0 0 0,0 0-1 0 0,0 0 1 0 0,0 0 0 0 0,0 0-1 0 0,0 1 1 0 0,0-1-1 0 0,0 1 1 0 0,-1-1 0 0 0,1 1-1 0 0,0 0 1 0 0,-1 0-1 0 0,0 0 1 0 0,1 0 0 0 0,-4-1-1 0 0,0 1 49 0 0,-1 1-1 0 0,0-1 1 0 0,1 1-1 0 0,-1 0 1 0 0,1 0-1 0 0,-1 1 1 0 0,0 0-1 0 0,1 0 1 0 0,0 1-1 0 0,-12 3 1 0 0,10-1 51 0 0,-1 0 0 0 0,1 0 0 0 0,-1 1 0 0 0,1 0 0 0 0,1 1 1 0 0,-1 0-1 0 0,-6 6 0 0 0,5-3-20 0 0,0 1 0 0 0,0 0 1 0 0,1 0-1 0 0,1 1 1 0 0,0 0-1 0 0,0 0 0 0 0,1 1 1 0 0,1 0-1 0 0,0 0 1 0 0,0 0-1 0 0,-2 14 0 0 0,6-21-75 0 0,0 0-1 0 0,0 0 0 0 0,1 0 1 0 0,0 0-1 0 0,0 0 0 0 0,0 0 1 0 0,0 0-1 0 0,1 0 1 0 0,0 0-1 0 0,0 0 0 0 0,1 0 1 0 0,-1-1-1 0 0,1 1 0 0 0,0 0 1 0 0,0-1-1 0 0,1 1 0 0 0,-1-1 1 0 0,1 0-1 0 0,0 0 0 0 0,0 0 1 0 0,0 0-1 0 0,1 0 0 0 0,-1-1 1 0 0,1 1-1 0 0,8 5 0 0 0,-3-4-18 0 0,0 1 0 0 0,0-1 0 0 0,0 0 0 0 0,1-1-1 0 0,0 0 1 0 0,0 0 0 0 0,0-1 0 0 0,1-1 0 0 0,-1 0-1 0 0,1 0 1 0 0,15 0 0 0 0,-10-2-282 0 0,1-1 1 0 0,0-1-1 0 0,0 0 0 0 0,0-1 0 0 0,-1-1 0 0 0,0 0 1 0 0,1-1-1 0 0,-2-1 0 0 0,29-15 0 0 0,-33 16-1042 0 0,0-1 0 0 0,-1 0-1 0 0,0 0 1 0 0,0-1 0 0 0,14-13-1 0 0,-10 6-298 0 0</inkml:trace>
</inkml:ink>
</file>

<file path=ppt/ink/ink7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7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46 15 3657 0 0,'-1'-1'800'0'0,"0"0"1"0"0,0-1 0 0 0,0 1-1 0 0,0 0 1 0 0,0 0 0 0 0,0 0-1 0 0,0 0 1 0 0,0 0 0 0 0,0 0-1 0 0,-1 0 1 0 0,-1 0 0 0 0,3 0-744 0 0,-1 1 0 0 0,1 0 1 0 0,0 0-1 0 0,-1 0 0 0 0,1 0 1 0 0,-1 0-1 0 0,1 0 0 0 0,0 0 1 0 0,-1 0-1 0 0,1 0 0 0 0,-1 0 0 0 0,1 0 1 0 0,-1 0-1 0 0,1 0 0 0 0,0 0 1 0 0,-1 0-1 0 0,1 1 0 0 0,-1-1 1 0 0,1 0-1 0 0,0 0 0 0 0,-1 0 0 0 0,1 1 1 0 0,0-1-1 0 0,-1 0 0 0 0,1 0 1 0 0,0 1-1 0 0,-1-1 0 0 0,1 0 1 0 0,0 1-1 0 0,0-1 0 0 0,-1 0 1 0 0,1 1-1 0 0,0-1 0 0 0,0 0 0 0 0,0 1 1 0 0,-1-1-1 0 0,1 1 0 0 0,0-1 1 0 0,0 0-1 0 0,0 1 0 0 0,0-1 1 0 0,0 1-1 0 0,0-1 0 0 0,0 0 0 0 0,0 2 1 0 0,-7 37 621 0 0,2 0 0 0 0,1 1 0 0 0,2 43 0 0 0,14 122 1500 0 0,-5-120-1325 0 0,16 128-315 0 0,3-73-3604 0 0,-26-140 2966 0 0,0 0 0 0 0,0 0 0 0 0,0 0 0 0 0,-1 0 0 0 0,1 1 0 0 0,0-1 0 0 0,0 0 0 0 0,0 0 0 0 0,0 0 1 0 0,0 0-1 0 0,0 1 0 0 0,0-1 0 0 0,0 0 0 0 0,1 0 0 0 0,-1 0 0 0 0,0 0 0 0 0,0 1 0 0 0,0-1 0 0 0,0 0 0 0 0,0 0 0 0 0,0 0 0 0 0,0 0 0 0 0,0 0 0 0 0,0 1 0 0 0,0-1 0 0 0,0 0 0 0 0,1 0 0 0 0,-1 0 0 0 0,0 0 0 0 0,0 0 0 0 0,0 0 0 0 0,0 0 0 0 0,0 1 1 0 0,1-1-1 0 0,-1 0 0 0 0,0 0 0 0 0,0 0 0 0 0,0 0 0 0 0,0 0 0 0 0,0 0 0 0 0,1 0 0 0 0,-1 0 0 0 0,0 0 0 0 0,0 0 0 0 0,0 0 0 0 0,0 0 0 0 0,1 0 0 0 0,-1 0 0 0 0,0 0 0 0 0,0 0 0 0 0,1 0 0 0 0,3-8-3163 0 0,-1 0 2228 0 0</inkml:trace>
</inkml:ink>
</file>

<file path=ppt/ink/ink7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9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4 2425 0 0,'-3'1'1292'0'0,"0"-1"1"0"0,-1 0 0 0 0,1 0 0 0 0,0-1 0 0 0,0 1 0 0 0,-3-1 0 0 0,4 0-787 0 0,-1 1 1 0 0,0-1 0 0 0,1 1 0 0 0,-1 0-1 0 0,0 0 1 0 0,-4 0 0 0 0,7 0-472 0 0,0 1 0 0 0,-1-1 0 0 0,1 0 0 0 0,0 0 0 0 0,0 0 0 0 0,0 0 1 0 0,0 0-1 0 0,0 0 0 0 0,-1 0 0 0 0,1 0 0 0 0,0 0 0 0 0,0 0 0 0 0,0 0 0 0 0,0 1 0 0 0,0-1 0 0 0,0 0 1 0 0,-1 0-1 0 0,1 0 0 0 0,0 0 0 0 0,0 0 0 0 0,0 1 0 0 0,0-1 0 0 0,0 0 0 0 0,0 0 0 0 0,0 0 0 0 0,0 0 1 0 0,0 0-1 0 0,0 1 0 0 0,0-1 0 0 0,0 0 0 0 0,0 0 0 0 0,0 0 0 0 0,0 0 0 0 0,0 1 0 0 0,0-1 0 0 0,0 0 1 0 0,0 0-1 0 0,0 0 0 0 0,0 0 0 0 0,0 0 0 0 0,0 1 0 0 0,0-1 0 0 0,0 0 0 0 0,0 0 0 0 0,0 0 1 0 0,0 0-1 0 0,1 0 0 0 0,-1 1 0 0 0,0-1 0 0 0,0 0 0 0 0,0 0 0 0 0,0 0 0 0 0,0 0 0 0 0,0 0 0 0 0,1 0 1 0 0,6 7 597 0 0,-1-4-559 0 0,0-1-1 0 0,0 0 1 0 0,0 0-1 0 0,0 0 1 0 0,0-1-1 0 0,0 0 1 0 0,0-1-1 0 0,12 1 1 0 0,50-5 34 0 0,-13-4-184 0 0,-29 4-206 0 0,-1 1 0 0 0,1 1 0 0 0,42 2-1 0 0,-63 1-250 0 0,0 0 0 0 0,0-1-1 0 0,0 2 1 0 0,1-1 0 0 0,-1 1-1 0 0,0 0 1 0 0,-1 0 0 0 0,1 0 0 0 0,7 5-1 0 0,0 2-2189 0 0</inkml:trace>
</inkml:ink>
</file>

<file path=ppt/ink/ink7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2.5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80 175 488 0 0,'0'-4'957'0'0,"1"1"1"0"0,0-1-1 0 0,-1 1 0 0 0,0-1 1 0 0,0 0-1 0 0,0 1 0 0 0,0-1 1 0 0,-1-6-1 0 0,0 9-700 0 0,1 0-1 0 0,0 1 0 0 0,0-1 1 0 0,0 1-1 0 0,-1-1 1 0 0,1 0-1 0 0,0 1 1 0 0,0-1-1 0 0,-1 1 1 0 0,1-1-1 0 0,-1 1 0 0 0,1-1 1 0 0,0 1-1 0 0,-1-1 1 0 0,1 1-1 0 0,-1-1 1 0 0,1 1-1 0 0,-1-1 1 0 0,0 1-1 0 0,1 0 1 0 0,-2-1-1 0 0,2 1-104 0 0,-1 0 0 0 0,0 0 0 0 0,0 0 0 0 0,0 0 0 0 0,0 0 0 0 0,0 0 0 0 0,0 1 0 0 0,0-1 0 0 0,0 0 0 0 0,0 1 0 0 0,0-1-1 0 0,0 0 1 0 0,0 1 0 0 0,0-1 0 0 0,0 1 0 0 0,1-1 0 0 0,-1 1 0 0 0,0 0 0 0 0,-1 0 0 0 0,-2 3 37 0 0,-1 0 0 0 0,1 1 0 0 0,0-1 0 0 0,0 1 0 0 0,0 0 0 0 0,1 0 0 0 0,0 0-1 0 0,0 0 1 0 0,0 0 0 0 0,0 1 0 0 0,1 0 0 0 0,0-1 0 0 0,0 1 0 0 0,0 0 0 0 0,1 0 0 0 0,0 0 0 0 0,0 6 0 0 0,0-5-158 0 0,1-1 1 0 0,0 0 0 0 0,1 1 0 0 0,0-1 0 0 0,0 0 0 0 0,0 0 0 0 0,0 0-1 0 0,1 1 1 0 0,0-1 0 0 0,0-1 0 0 0,1 1 0 0 0,0 0 0 0 0,0-1 0 0 0,0 1 0 0 0,1-1-1 0 0,0 0 1 0 0,-1 0 0 0 0,2 0 0 0 0,-1-1 0 0 0,1 1 0 0 0,-1-1 0 0 0,1 0-1 0 0,0-1 1 0 0,1 1 0 0 0,7 4 0 0 0,-5-5-28 0 0,-1-1 0 0 0,1 0 0 0 0,0 0 0 0 0,0 0 0 0 0,0-1 0 0 0,-1 0 0 0 0,1 0 0 0 0,0-1-1 0 0,0 0 1 0 0,0-1 0 0 0,0 0 0 0 0,0 0 0 0 0,0 0 0 0 0,0-1 0 0 0,0 0 0 0 0,-1-1 0 0 0,14-6 0 0 0,-10 4-49 0 0,0 0-1 0 0,-1-2 1 0 0,1 1-1 0 0,-2-1 1 0 0,1-1 0 0 0,0 0-1 0 0,-1 0 1 0 0,-1 0 0 0 0,0-1-1 0 0,0-1 1 0 0,8-11 0 0 0,-12 12-65 0 0,0 0 1 0 0,0 0 0 0 0,-1 0 0 0 0,0-1-1 0 0,0 1 1 0 0,-1-1 0 0 0,0 0 0 0 0,-1 1-1 0 0,0-1 1 0 0,-1 0 0 0 0,0-11 0 0 0,0 20 115 0 0,0 0 0 0 0,0-1 0 0 0,-1 1 0 0 0,1 0 0 0 0,0 0 0 0 0,0-1 0 0 0,-1 1 0 0 0,1 0 0 0 0,-1 0 0 0 0,1-1 0 0 0,-1 1 0 0 0,1 0 0 0 0,-1 0 0 0 0,0 0 0 0 0,1 0 0 0 0,-1 0 0 0 0,0 0 0 0 0,0 0 0 0 0,0 0 0 0 0,-1-1 0 0 0,1 2 5 0 0,0 0-1 0 0,0-1 1 0 0,0 1-1 0 0,0 0 1 0 0,0 0-1 0 0,0 0 0 0 0,0 0 1 0 0,0 0-1 0 0,0 0 1 0 0,0 0-1 0 0,1 0 1 0 0,-1 0-1 0 0,0 0 1 0 0,0 1-1 0 0,0-1 0 0 0,0 0 1 0 0,0 1-1 0 0,0-1 1 0 0,1 0-1 0 0,-1 1 1 0 0,0-1-1 0 0,0 1 0 0 0,0 0 1 0 0,1-1-1 0 0,-1 1 1 0 0,0-1-1 0 0,1 1 1 0 0,-2 1-1 0 0,-5 5 22 0 0,1 1-1 0 0,-1 0 0 0 0,1 0 1 0 0,1 0-1 0 0,-1 1 1 0 0,1-1-1 0 0,1 1 1 0 0,0 1-1 0 0,0-1 1 0 0,1 0-1 0 0,-3 11 1 0 0,5-15-19 0 0,0 0 1 0 0,1 1 0 0 0,-1-1 0 0 0,1 0 0 0 0,0 0 0 0 0,0 0-1 0 0,0 0 1 0 0,1 0 0 0 0,0 0 0 0 0,0 0 0 0 0,0 0 0 0 0,1 0-1 0 0,0 0 1 0 0,0-1 0 0 0,0 1 0 0 0,0 0 0 0 0,1-1 0 0 0,0 0-1 0 0,-1 1 1 0 0,2-1 0 0 0,-1 0 0 0 0,0-1 0 0 0,6 6 0 0 0,0-2 4 0 0,0 0 0 0 0,0 0 0 0 0,1-1 0 0 0,0 0 1 0 0,14 5-1 0 0,-18-8-19 0 0,0-1 0 0 0,1 0 1 0 0,0 0-1 0 0,0-1 0 0 0,-1 0 1 0 0,1 0-1 0 0,0 0 0 0 0,0-1 0 0 0,0 0 1 0 0,7-1-1 0 0,-10 0-7 0 0,1-1 1 0 0,-1 1-1 0 0,0 0 0 0 0,1-1 1 0 0,-1 0-1 0 0,0 0 0 0 0,0 0 1 0 0,0-1-1 0 0,0 1 0 0 0,-1-1 1 0 0,1 0-1 0 0,-1 0 0 0 0,1 0 1 0 0,-1-1-1 0 0,0 1 0 0 0,-1-1 1 0 0,4-4-1 0 0,-3 3-16 0 0,1-1 0 0 0,-1 1 0 0 0,0-1 0 0 0,-1 0 0 0 0,1 0 0 0 0,-1-1 0 0 0,0 1 0 0 0,-1 0 0 0 0,1-1 0 0 0,-1 1 0 0 0,0-9 0 0 0,-3-13-19 0 0,-2-1-1 0 0,0 1 0 0 0,-2 0 0 0 0,-13-37 0 0 0,15 50-2 0 0,0 2 58 0 0,0 0 0 0 0,-7-12 0 0 0,10 23-3 0 0,0-1 1 0 0,0 0-1 0 0,-1 1 0 0 0,1 0 0 0 0,-1-1 1 0 0,0 1-1 0 0,0 0 0 0 0,0 0 0 0 0,0 0 1 0 0,0 0-1 0 0,0 0 0 0 0,0 0 0 0 0,0 0 1 0 0,-1 1-1 0 0,1-1 0 0 0,-5-1 0 0 0,7 3-7 0 0,-1 0 0 0 0,0 1 0 0 0,1-1 0 0 0,-1 0 0 0 0,0 0-1 0 0,1 0 1 0 0,-1 0 0 0 0,0 0 0 0 0,1 1 0 0 0,-1-1 0 0 0,1 0-1 0 0,-1 1 1 0 0,1-1 0 0 0,-1 0 0 0 0,0 1 0 0 0,1-1 0 0 0,-1 1-1 0 0,1-1 1 0 0,0 1 0 0 0,-1-1 0 0 0,1 1 0 0 0,-1-1-1 0 0,1 1 1 0 0,0-1 0 0 0,-1 1 0 0 0,1-1 0 0 0,0 1 0 0 0,-1 0-1 0 0,1-1 1 0 0,0 1 0 0 0,0 0 0 0 0,-8 25-82 0 0,8-23 77 0 0,-2 4-34 0 0,1 0-1 0 0,0-1 1 0 0,1 1-1 0 0,-1 0 0 0 0,1-1 1 0 0,1 1-1 0 0,-1 0 0 0 0,1-1 1 0 0,0 1-1 0 0,1 0 1 0 0,-1-1-1 0 0,4 8 0 0 0,-3-9-403 0 0,1 0-1 0 0,-1-1 1 0 0,1 1-1 0 0,0 0 1 0 0,0-1-1 0 0,0 0 1 0 0,1 0-1 0 0,0 0 1 0 0,-1 0-1 0 0,1-1 1 0 0,1 1-1 0 0,-1-1 0 0 0,0 0 1 0 0,1 0-1 0 0,9 4 1 0 0,-2-2-2544 0 0,1-2-448 0 0</inkml:trace>
</inkml:ink>
</file>

<file path=ppt/ink/ink7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2.96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75 136 2793 0 0,'-1'0'421'0'0,"0"-1"1"0"0,0 1-1 0 0,0 0 1 0 0,0 0 0 0 0,0 0-1 0 0,1 0 1 0 0,-1-1 0 0 0,0 1-1 0 0,0 0 1 0 0,0-1-1 0 0,0 1 1 0 0,0-1 0 0 0,1 1-1 0 0,-1-1 1 0 0,0 1-1 0 0,0-2 1 0 0,-9-12 2895 0 0,9 13-3137 0 0,0 0 0 0 0,1 0 0 0 0,-1-1 0 0 0,0 1 0 0 0,0 0-1 0 0,0 0 1 0 0,0 0 0 0 0,0 0 0 0 0,0 0 0 0 0,0 0 0 0 0,0 0 0 0 0,0 0 0 0 0,0 0 0 0 0,0 0 0 0 0,-1 1 0 0 0,1-1 0 0 0,-2 0 0 0 0,2 1-96 0 0,0 0 1 0 0,0 0 0 0 0,0 0 0 0 0,1 0 0 0 0,-1 0 0 0 0,0 0 0 0 0,0 1 0 0 0,0-1 0 0 0,0 0 0 0 0,0 1 0 0 0,1-1 0 0 0,-1 0 0 0 0,0 1 0 0 0,0-1 0 0 0,1 1 0 0 0,-1-1 0 0 0,0 1 0 0 0,1 0 0 0 0,-1-1 0 0 0,0 1 0 0 0,1 0-1 0 0,-1-1 1 0 0,1 1 0 0 0,-1 0 0 0 0,1 0 0 0 0,0-1 0 0 0,-1 1 0 0 0,1 0 0 0 0,0 0 0 0 0,-1 0 0 0 0,1 0 0 0 0,0 1 0 0 0,-1 1 31 0 0,0 1 0 0 0,0-1 0 0 0,1 0 1 0 0,-1 1-1 0 0,1-1 0 0 0,0 1 0 0 0,0 4 0 0 0,1-4-78 0 0,1 1-1 0 0,-1-1 0 0 0,1 1 0 0 0,0-1 0 0 0,0 0 0 0 0,0 0 1 0 0,1 0-1 0 0,0 0 0 0 0,-1 0 0 0 0,1 0 0 0 0,1-1 0 0 0,-1 1 1 0 0,0-1-1 0 0,1 0 0 0 0,0 0 0 0 0,6 4 0 0 0,-3-3-35 0 0,0 1 0 0 0,1-1 0 0 0,0-1 0 0 0,-1 0 0 0 0,1 0 0 0 0,0 0 0 0 0,1-1 0 0 0,11 2 0 0 0,-8-3-4 0 0,0-1 1 0 0,1-1 0 0 0,-1 0-1 0 0,0 0 1 0 0,0-2 0 0 0,-1 1-1 0 0,1-1 1 0 0,0-1 0 0 0,-1 0-1 0 0,0-1 1 0 0,0 0 0 0 0,0-1-1 0 0,0 0 1 0 0,-1 0 0 0 0,0-1-1 0 0,9-9 1 0 0,-15 13-15 0 0,-1 0 1 0 0,0-1-1 0 0,0 0 0 0 0,0 1 1 0 0,0-1-1 0 0,0 0 0 0 0,-1 0 1 0 0,0 0-1 0 0,0-1 0 0 0,0 1 1 0 0,0 0-1 0 0,-1-1 0 0 0,2-8 1 0 0,-3 9-2 0 0,0 1 0 0 0,0-1 0 0 0,0 1 1 0 0,0-1-1 0 0,-1 0 0 0 0,1 1 1 0 0,-1-1-1 0 0,0 1 0 0 0,0-1 0 0 0,0 1 1 0 0,-1 0-1 0 0,1 0 0 0 0,-1-1 0 0 0,0 1 1 0 0,0 0-1 0 0,0 0 0 0 0,0 0 0 0 0,-4-4 1 0 0,0 3 23 0 0,1-1 1 0 0,-1 1 0 0 0,0-1 0 0 0,1 2 0 0 0,-2-1-1 0 0,1 1 1 0 0,0 0 0 0 0,-1 0 0 0 0,0 0 0 0 0,1 1-1 0 0,-1 0 1 0 0,0 1 0 0 0,0 0 0 0 0,0 0-1 0 0,0 0 1 0 0,0 1 0 0 0,-13 0 0 0 0,11 1 50 0 0,0 0 0 0 0,0 0 0 0 0,0 1-1 0 0,1 0 1 0 0,-1 0 0 0 0,0 1 0 0 0,1 0 0 0 0,0 1 0 0 0,0 0 0 0 0,0 0 0 0 0,0 0 0 0 0,1 1 0 0 0,-13 11 0 0 0,10-6 62 0 0,-1 0 1 0 0,2 1-1 0 0,0 0 1 0 0,0 1-1 0 0,1 0 1 0 0,0 1-1 0 0,-10 24 1 0 0,16-32-110 0 0,0 0-1 0 0,0 0 1 0 0,0 1 0 0 0,1-1 0 0 0,0 1 0 0 0,0 0 0 0 0,1-1-1 0 0,0 1 1 0 0,0-1 0 0 0,0 1 0 0 0,0 0 0 0 0,1-1 0 0 0,0 1 0 0 0,0-1-1 0 0,1 1 1 0 0,-1-1 0 0 0,1 1 0 0 0,0-1 0 0 0,1 0 0 0 0,-1 0-1 0 0,1 0 1 0 0,6 9 0 0 0,-3-8-67 0 0,1 1 0 0 0,-1-1 0 0 0,1 0-1 0 0,0 0 1 0 0,1-1 0 0 0,-1 1 0 0 0,1-2-1 0 0,0 1 1 0 0,0-1 0 0 0,1-1 0 0 0,-1 1 0 0 0,1-1-1 0 0,0-1 1 0 0,13 3 0 0 0,2-2-1147 0 0,1 0 0 0 0,0-2 0 0 0,0 0 1 0 0,27-4-1 0 0,-21 0-1399 0 0</inkml:trace>
</inkml:ink>
</file>

<file path=ppt/ink/ink7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3.52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135 84 2633 0 0,'-4'1'1391'0'0,"0"1"0"0"0,0-1 1 0 0,1 1-1 0 0,-1 0 1 0 0,1-1-1 0 0,-5 5 1 0 0,-4 3 48 0 0,-17 19 1 0 0,6-7 610 0 0,18-16-1760 0 0,1-1 1 0 0,-1 1-1 0 0,1-1 0 0 0,0 1 0 0 0,0 0 1 0 0,1 1-1 0 0,-5 7 0 0 0,8-12-236 0 0,-1 0 0 0 0,1 1 0 0 0,-1-1 0 0 0,1 0 0 0 0,0 0 0 0 0,-1 1 0 0 0,1-1 0 0 0,0 0 0 0 0,0 1 0 0 0,0-1 0 0 0,0 0 0 0 0,0 1 0 0 0,0-1-1 0 0,0 1 1 0 0,1-1 0 0 0,0 2 0 0 0,-1-1-27 0 0,1-1 0 0 0,0 0-1 0 0,0 0 1 0 0,0 0 0 0 0,0 1-1 0 0,0-1 1 0 0,0 0 0 0 0,0-1 0 0 0,1 1-1 0 0,-1 0 1 0 0,0 0 0 0 0,0 0-1 0 0,1-1 1 0 0,-1 1 0 0 0,1-1-1 0 0,-1 1 1 0 0,0-1 0 0 0,1 1-1 0 0,1-1 1 0 0,9 3 7 0 0,1-2 0 0 0,-1 1-1 0 0,1-2 1 0 0,-1 1 0 0 0,1-2 0 0 0,-1 0-1 0 0,1 0 1 0 0,-1-1 0 0 0,0-1 0 0 0,14-4-1 0 0,-14 4-83 0 0,0-2 0 0 0,-1 1 1 0 0,0-1-1 0 0,0-1 0 0 0,0 0 0 0 0,-1-1 0 0 0,0 0 0 0 0,0 0 0 0 0,0-1 0 0 0,11-13 0 0 0,-18 18-13 0 0,-1 0 1 0 0,0-1-1 0 0,0 1 0 0 0,0 0 1 0 0,0-1-1 0 0,-1 0 0 0 0,1 1 0 0 0,-1-1 1 0 0,0 0-1 0 0,0 0 0 0 0,0 1 0 0 0,-1-1 1 0 0,0 0-1 0 0,1 0 0 0 0,-1 0 0 0 0,0 0 1 0 0,-1 0-1 0 0,1 0 0 0 0,-1 0 1 0 0,0 1-1 0 0,0-1 0 0 0,0 0 0 0 0,0 0 1 0 0,-3-5-1 0 0,2 5 55 0 0,0 0 0 0 0,0 1 1 0 0,0-1-1 0 0,-1 0 0 0 0,1 1 0 0 0,-1-1 0 0 0,0 1 1 0 0,0 0-1 0 0,0 0 0 0 0,0 0 0 0 0,-1 1 1 0 0,1-1-1 0 0,-1 1 0 0 0,0-1 0 0 0,0 1 0 0 0,1 0 1 0 0,-1 1-1 0 0,0-1 0 0 0,-1 1 0 0 0,1 0 1 0 0,-8-2-1 0 0,4 3 106 0 0,0 0 1 0 0,0 1 0 0 0,-1-1-1 0 0,1 2 1 0 0,0-1 0 0 0,0 1-1 0 0,0 0 1 0 0,1 1-1 0 0,-1 0 1 0 0,0 0 0 0 0,1 0-1 0 0,0 1 1 0 0,0 0 0 0 0,0 1-1 0 0,-11 9 1 0 0,7-4 26 0 0,1 0-1 0 0,0 0 1 0 0,0 0 0 0 0,1 2 0 0 0,1-1-1 0 0,0 1 1 0 0,1 0 0 0 0,-8 18 0 0 0,12-26-121 0 0,1 1 0 0 0,1 0 0 0 0,-1 0 1 0 0,1 0-1 0 0,0 0 0 0 0,0 0 1 0 0,0 0-1 0 0,1 0 0 0 0,-1 0 0 0 0,1 1 1 0 0,1-1-1 0 0,-1 0 0 0 0,1 0 0 0 0,0 0 1 0 0,0 0-1 0 0,3 8 0 0 0,-2-7-27 0 0,1 0 1 0 0,0 0-1 0 0,1-1 1 0 0,0 1-1 0 0,0-1 0 0 0,0 0 1 0 0,0 0-1 0 0,1 0 0 0 0,0-1 1 0 0,0 1-1 0 0,0-1 0 0 0,9 5 1 0 0,-4-3-198 0 0,0 0 1 0 0,0-1 0 0 0,1 0-1 0 0,-1-1 1 0 0,1 0 0 0 0,0-1-1 0 0,18 3 1 0 0,-13-4-931 0 0,1-1 0 0 0,0 0 0 0 0,0-1 1 0 0,25-4-1 0 0,-9 1-1212 0 0,-1-2 174 0 0</inkml:trace>
</inkml:ink>
</file>

<file path=ppt/ink/ink7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3.9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89 1 4425 0 0,'-18'3'4297'0'0,"12"-3"-2810"0"0,1 1 0 0 0,0 0 0 0 0,-1 0 0 0 0,1 0 0 0 0,-8 4 0 0 0,11-4-1435 0 0,1 0 1 0 0,-1 0-1 0 0,1 0 0 0 0,-1 0 1 0 0,1 0-1 0 0,-1 1 0 0 0,1-1 1 0 0,0 0-1 0 0,0 1 0 0 0,0-1 0 0 0,0 1 1 0 0,0-1-1 0 0,0 1 0 0 0,0-1 1 0 0,0 1-1 0 0,1 0 0 0 0,-1-1 0 0 0,1 1 1 0 0,-1 0-1 0 0,1 0 0 0 0,-1 2 1 0 0,-3 21-71 0 0,2 0 0 0 0,1 44 0 0 0,2-54 264 0 0,1 1 1 0 0,0-1-1 0 0,1 0 0 0 0,1 0 1 0 0,10 26-1 0 0,-6-24 255 0 0,17 27 1 0 0,-1-1-406 0 0,-20-41-77 0 0,-2-7-46 0 0,3-16-73 0 0,-3 8 85 0 0,7-18-64 0 0,-5 15 66 0 0,0 0 1 0 0,1 1-1 0 0,1 0 0 0 0,8-16 0 0 0,-4 13-13 0 0,7-12-197 0 0,31-42 0 0 0,-42 64 181 0 0,0 1 0 0 0,0-1 0 0 0,1 2 0 0 0,0-1 0 0 0,1 1 0 0 0,0 0 1 0 0,0 0-1 0 0,0 1 0 0 0,0 0 0 0 0,11-4 0 0 0,-16 7 46 0 0,1 1 1 0 0,-1 0-1 0 0,1 0 0 0 0,0 0 1 0 0,0 0-1 0 0,-1 0 0 0 0,1 1 1 0 0,0 0-1 0 0,0 0 0 0 0,0 0 1 0 0,-1 0-1 0 0,1 1 1 0 0,5 0-1 0 0,-6 0 9 0 0,0 1 1 0 0,0-1-1 0 0,0 0 0 0 0,0 1 1 0 0,0 0-1 0 0,-1 0 0 0 0,1 0 1 0 0,-1 0-1 0 0,1 0 1 0 0,-1 0-1 0 0,0 0 0 0 0,1 1 1 0 0,-1 0-1 0 0,-1-1 0 0 0,4 6 1 0 0,0 0 2 0 0,-1 1 0 0 0,0 0 0 0 0,-1 0 0 0 0,0 1 0 0 0,0-1 0 0 0,2 15 0 0 0,2 59 432 0 0,-7-65-784 0 0,1 0 0 0 0,1 0 0 0 0,0 0 0 0 0,2 0 0 0 0,8 29-1 0 0,-11-45-163 0 0,0-1 0 0 0,0 1 0 0 0,0 0 0 0 0,0 0 0 0 0,0-1 0 0 0,0 1 0 0 0,1-1 0 0 0,-1 1 0 0 0,0-1 0 0 0,1 0 0 0 0,-1 1 0 0 0,1-1 0 0 0,-1 0 0 0 0,4 2 0 0 0,4 1-2615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0 3617 0 0,'-22'3'3625'0'0,"4"2"4632"0"0,8-2-7521 0 0,2 1 337 0 0,5 1 215 0 0,3 0-280 0 0,3 1-176 0 0,2 2-576 0 0,2-2 40 0 0,0 1-248 0 0,4 0-48 0 0,-2-1-184 0 0,-1 3-80 0 0,6 0-1312 0 0,-4-2-1625 0 0,0 3-103 0 0</inkml:trace>
</inkml:ink>
</file>

<file path=ppt/ink/ink7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4.3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 36 512 0 0,'-6'-9'2732'0'0,"5"8"-2644"0"0,0 1 0 0 0,1-1-1 0 0,-1 0 1 0 0,1 0 0 0 0,-1 1 0 0 0,1-1 0 0 0,0 0 0 0 0,-1 0-1 0 0,1 1 1 0 0,0-1 0 0 0,-1 0 0 0 0,1 0 0 0 0,0 0 0 0 0,0 0-1 0 0,0 0 1 0 0,0 1 0 0 0,0-1 0 0 0,0 0 0 0 0,0 0 0 0 0,0 0-1 0 0,0 0 1 0 0,0 0 0 0 0,0 0 0 0 0,1-1 0 0 0,0-3-575 0 0</inkml:trace>
</inkml:ink>
</file>

<file path=ppt/ink/ink7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4.79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51 307 112 0 0,'-2'-94'3428'0'0,"2"-59"4877"0"0,0 147-7901 0 0,0-24 1698 0 0,1 28-1949 0 0,-1 1 0 0 0,-1 0 0 0 0,1 0 0 0 0,0 0 0 0 0,0 0 0 0 0,0-1 1 0 0,-1 1-1 0 0,1 0 0 0 0,0 0 0 0 0,-1 0 0 0 0,1 0 0 0 0,-1 0 0 0 0,1 0 0 0 0,-1 0 0 0 0,0 0 1 0 0,1 0-1 0 0,-1 0 0 0 0,0 0 0 0 0,-1-1 0 0 0,1 2-95 0 0,1 0 0 0 0,-1 0 1 0 0,0 0-1 0 0,1-1 0 0 0,-1 1 0 0 0,1 0 0 0 0,-1 0 1 0 0,1 0-1 0 0,-1 0 0 0 0,1 1 0 0 0,-1-1 0 0 0,0 0 1 0 0,1 0-1 0 0,-1 0 0 0 0,1 0 0 0 0,-1 0 0 0 0,1 1 0 0 0,-1-1 1 0 0,1 0-1 0 0,-1 1 0 0 0,1-1 0 0 0,-1 0 0 0 0,1 1 1 0 0,0-1-1 0 0,-1 0 0 0 0,1 1 0 0 0,0-1 0 0 0,-1 1 1 0 0,1-1-1 0 0,0 1 0 0 0,-1-1 0 0 0,1 0 0 0 0,0 1 0 0 0,0 0 1 0 0,-1-1-1 0 0,1 1 0 0 0,-9 23 244 0 0,8-20-138 0 0,-2 10 41 0 0,0-1 0 0 0,0 1-1 0 0,1 0 1 0 0,1 0 0 0 0,1 23-1 0 0,11 70 684 0 0,-3-43-371 0 0,0 46 295 0 0,-2-31-510 0 0,17 90 0 0 0,-19-145-304 0 0,3 12 8 0 0,-9-103-594 0 0,3 53 519 0 0,0 1-1 0 0,1 0 1 0 0,1-1 0 0 0,0 1-1 0 0,0 0 1 0 0,8-17 0 0 0,-1 8-85 0 0,0-1 1 0 0,22-32-1 0 0,-26 46 134 0 0,0 0 0 0 0,1 1-1 0 0,0 0 1 0 0,0 0-1 0 0,1 1 1 0 0,0 0-1 0 0,0 0 1 0 0,1 1-1 0 0,0 0 1 0 0,10-6-1 0 0,-15 10 21 0 0,0 1 1 0 0,0-1-1 0 0,0 0 0 0 0,0 1 0 0 0,1 0 0 0 0,-1 0 1 0 0,0 0-1 0 0,0 1 0 0 0,1-1 0 0 0,-1 1 0 0 0,0 0 0 0 0,1 0 1 0 0,-1 0-1 0 0,0 1 0 0 0,1 0 0 0 0,-1 0 0 0 0,0 0 1 0 0,0 0-1 0 0,0 1 0 0 0,0-1 0 0 0,0 1 0 0 0,0 0 1 0 0,0 0-1 0 0,0 0 0 0 0,-1 1 0 0 0,1 0 0 0 0,4 4 0 0 0,-2-1 12 0 0,-1 0-1 0 0,1 0 0 0 0,-1 0 0 0 0,0 1 0 0 0,-1 0 0 0 0,0 0 0 0 0,0 0 0 0 0,0 0 1 0 0,-1 1-1 0 0,0 0 0 0 0,0-1 0 0 0,-1 1 0 0 0,0 0 0 0 0,-1 0 0 0 0,2 14 0 0 0,-3-11 40 0 0,0 0-1 0 0,-1 1 0 0 0,-1-1 0 0 0,1 0 1 0 0,-2 0-1 0 0,1 0 0 0 0,-2 0 0 0 0,1-1 1 0 0,-1 1-1 0 0,-10 17 0 0 0,3-9 104 0 0,0 0 0 0 0,-1-1 1 0 0,-25 28-1 0 0,30-38-115 0 0,0-1 0 0 0,-1-1 1 0 0,0 1-1 0 0,0-1 1 0 0,0-1-1 0 0,-1 1 0 0 0,0-1 1 0 0,0-1-1 0 0,0 0 0 0 0,-12 4 1 0 0,14-6-28 0 0,0 0 0 0 0,0-1 1 0 0,0 1-1 0 0,0-1 0 0 0,0 0 1 0 0,0-1-1 0 0,-12 0 0 0 0,16-1-97 0 0,0 1-1 0 0,0-1 1 0 0,0 0-1 0 0,0 0 1 0 0,0 0 0 0 0,0-1-1 0 0,0 1 1 0 0,0-1 0 0 0,1 1-1 0 0,-1-1 1 0 0,0 0-1 0 0,1 0 1 0 0,0 0 0 0 0,-1 0-1 0 0,1-1 1 0 0,0 1-1 0 0,0-1 1 0 0,0 1 0 0 0,-2-5-1 0 0,1 0-685 0 0,0 1 0 0 0,0-2 1 0 0,0 1-1 0 0,1 0 0 0 0,0 0 0 0 0,1-1 0 0 0,-1 1 0 0 0,2-1 1 0 0,-1-8-1 0 0,-1-10-1428 0 0</inkml:trace>
</inkml:ink>
</file>

<file path=ppt/ink/ink7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5.9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30 230 512 0 0,'1'-1'293'0'0,"2"0"85"0"0,-1-1-1 0 0,1 0 0 0 0,-1 1 0 0 0,1-1 0 0 0,0 1 1 0 0,5-2-1 0 0,4 2 4481 0 0,-12 5-945 0 0,-5 9-2010 0 0,-1 2-326 0 0,4-12-1372 0 0,0 1 0 0 0,0 0 0 0 0,0 0 0 0 0,0 0 0 0 0,1 0 0 0 0,0 0 0 0 0,0 0 0 0 0,0 1 0 0 0,1-1 0 0 0,-1 0 0 0 0,1 1 0 0 0,0-1 0 0 0,0 0 0 0 0,0 1 0 0 0,2 5 0 0 0,0-3-72 0 0,1 0 0 0 0,0 0 0 0 0,0 0 0 0 0,0 0-1 0 0,1-1 1 0 0,5 8 0 0 0,-7-11-91 0 0,0-1 0 0 0,0 1 1 0 0,1 0-1 0 0,-1-1 0 0 0,1 1 0 0 0,-1-1 1 0 0,1 0-1 0 0,0 0 0 0 0,0 0 1 0 0,0 0-1 0 0,0 0 0 0 0,0 0 0 0 0,0-1 1 0 0,0 0-1 0 0,6 2 0 0 0,-9-3-34 0 0,1 0-1 0 0,0 0 0 0 0,0 0 1 0 0,-1 0-1 0 0,1 1 1 0 0,0-1-1 0 0,-1-1 1 0 0,1 1-1 0 0,0 0 1 0 0,0 0-1 0 0,-1 0 1 0 0,1 0-1 0 0,0 0 0 0 0,-1-1 1 0 0,1 1-1 0 0,0 0 1 0 0,-1 0-1 0 0,1-1 1 0 0,0 1-1 0 0,-1-1 1 0 0,1 1-1 0 0,-1-1 1 0 0,1 1-1 0 0,-1-1 0 0 0,2 0 1 0 0,-2 0-4 0 0,1-1 1 0 0,-1 1-1 0 0,1 0 0 0 0,-1 0 1 0 0,0-1-1 0 0,1 1 0 0 0,-1 0 1 0 0,0 0-1 0 0,0-1 0 0 0,0 1 1 0 0,0 0-1 0 0,0-1 0 0 0,-1-1 1 0 0,0-3 0 0 0,0 1 1 0 0,-1-1-1 0 0,0 1 1 0 0,0-1 0 0 0,-4-8-1 0 0,-36-51 182 0 0,-10-18-71 0 0,47 72-119 0 0,0 1 0 0 0,1-1 0 0 0,0 0 0 0 0,1 0 1 0 0,0-1-1 0 0,-2-17 0 0 0,4 24 13 0 0,1 0 1 0 0,0 0-1 0 0,0 0 1 0 0,0 0-1 0 0,0 0 1 0 0,1 0-1 0 0,0 0 1 0 0,0 0-1 0 0,0 0 1 0 0,3-7-1 0 0,-2 10 4 0 0,-1-1-1 0 0,1 1 1 0 0,-1 0-1 0 0,1 0 0 0 0,0-1 1 0 0,0 1-1 0 0,0 0 1 0 0,0 0-1 0 0,0 1 1 0 0,0-1-1 0 0,1 0 0 0 0,-1 1 1 0 0,1-1-1 0 0,-1 1 1 0 0,1 0-1 0 0,0 0 1 0 0,-1 0-1 0 0,1 0 1 0 0,5-1-1 0 0,0 1 20 0 0,-1 1 1 0 0,0-1 0 0 0,1 1-1 0 0,-1 1 1 0 0,0-1-1 0 0,1 1 1 0 0,-1 1-1 0 0,0-1 1 0 0,1 1-1 0 0,-1 0 1 0 0,0 1-1 0 0,-1-1 1 0 0,1 2 0 0 0,0-1-1 0 0,6 5 1 0 0,9 7 9 0 0,0 0 1 0 0,35 34 0 0 0,-46-38-140 0 0,1 0-999 0 0,24 18 0 0 0,-36-29 989 0 0,0 1 0 0 0,1-1-1 0 0,-1 0 1 0 0,0 0-1 0 0,0 0 1 0 0,0 0 0 0 0,1 0-1 0 0,-1 0 1 0 0,0 0 0 0 0,0 0-1 0 0,0 0 1 0 0,0 0 0 0 0,1 0-1 0 0,-1 0 1 0 0,0 0-1 0 0,0 0 1 0 0,0 0 0 0 0,1 0-1 0 0,-1 0 1 0 0,0 0 0 0 0,0 0-1 0 0,0 0 1 0 0,0 0 0 0 0,1 0-1 0 0,-1 0 1 0 0,0-1-1 0 0,0 1 1 0 0,0 0 0 0 0,0 0-1 0 0,1 0 1 0 0,-1 0 0 0 0,0 0-1 0 0,0 0 1 0 0,0-1 0 0 0,0 1-1 0 0,0 0 1 0 0,0 0 0 0 0,0 0-1 0 0,1 0 1 0 0,-1-1-1 0 0,0 1 1 0 0,0 0 0 0 0,0 0-1 0 0,0 0 1 0 0,0-1 0 0 0,0 1-1 0 0,0 0 1 0 0,0 0 0 0 0,0 0-1 0 0,0 0 1 0 0,0-1-1 0 0,0 1 1 0 0,1-4-1798 0 0</inkml:trace>
</inkml:ink>
</file>

<file path=ppt/ink/ink7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7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123 127 512 0 0,'-12'0'1583'0'0,"8"-1"-1304"0"0,0 1 0 0 0,0 0 0 0 0,0 1 0 0 0,0-1 0 0 0,0 1 0 0 0,-4 0 0 0 0,2 1 804 0 0,-1 0 1 0 0,0 1-1 0 0,-10 5 1 0 0,17-7-871 0 0,-1-1 0 0 0,1 1 0 0 0,-1-1-1 0 0,1 1 1 0 0,-1-1 0 0 0,1 1 0 0 0,-1 0 0 0 0,1-1 0 0 0,-1 1 0 0 0,1 0 0 0 0,0-1 0 0 0,-1 1 0 0 0,1 0 0 0 0,0-1 0 0 0,0 1 0 0 0,-1 0-1 0 0,1 0 1 0 0,0-1 0 0 0,0 1 0 0 0,0 0 0 0 0,0 0 0 0 0,0-1 0 0 0,0 1 0 0 0,0 0 0 0 0,0 0 0 0 0,1-1 0 0 0,-1 1 0 0 0,0 0 0 0 0,0-1-1 0 0,0 1 1 0 0,1 0 0 0 0,-1-1 0 0 0,1 2 0 0 0,0 0-111 0 0,0-1-1 0 0,0 1 1 0 0,0-1-1 0 0,0 1 1 0 0,0-1-1 0 0,0 0 1 0 0,0 1-1 0 0,1-1 1 0 0,-1 0-1 0 0,0 0 1 0 0,1 0-1 0 0,2 2 1 0 0,1-1 21 0 0,1 1 1 0 0,0-1-1 0 0,0-1 1 0 0,0 1-1 0 0,0-1 1 0 0,0 0-1 0 0,0 0 1 0 0,0-1-1 0 0,0 1 1 0 0,0-1-1 0 0,1-1 0 0 0,-1 1 1 0 0,7-3-1 0 0,-2 1-115 0 0,1-1 0 0 0,-1-1 0 0 0,-1 0 0 0 0,1 0 0 0 0,0-1 0 0 0,-1 0 0 0 0,0-1 0 0 0,16-12 0 0 0,-24 17-8 0 0,0-1-1 0 0,-1 1 0 0 0,1-1 0 0 0,-1 1 1 0 0,1-1-1 0 0,-1 0 0 0 0,0 1 1 0 0,0-1-1 0 0,1 0 0 0 0,-1 0 0 0 0,-1 0 1 0 0,1 0-1 0 0,0 0 0 0 0,0 0 0 0 0,-1 0 1 0 0,1-1-1 0 0,-1 1 0 0 0,1-2 1 0 0,-1 0-2 0 0,0 0 0 0 0,-1 1 1 0 0,1-1-1 0 0,-1 1 1 0 0,0-1-1 0 0,1 1 1 0 0,-2 0-1 0 0,1-1 0 0 0,0 1 1 0 0,-3-5-1 0 0,1 3 1 0 0,0 0 0 0 0,0 0-1 0 0,-1 1 1 0 0,1-1-1 0 0,-1 1 1 0 0,0 0 0 0 0,0 0-1 0 0,0 0 1 0 0,-1 1-1 0 0,1-1 1 0 0,-1 1 0 0 0,0 0-1 0 0,0 0 1 0 0,-5-1-1 0 0,5 2 79 0 0,0 1 0 0 0,0 0-1 0 0,-1 0 1 0 0,1 1-1 0 0,0-1 1 0 0,0 1 0 0 0,0 0-1 0 0,-1 0 1 0 0,1 1-1 0 0,0 0 1 0 0,0 0 0 0 0,0 0-1 0 0,0 1 1 0 0,0-1-1 0 0,0 1 1 0 0,0 0 0 0 0,0 0-1 0 0,1 1 1 0 0,-1 0-1 0 0,-5 4 1 0 0,2-1 77 0 0,1 1 0 0 0,0 0 0 0 0,0 0 0 0 0,1 0 0 0 0,0 1 0 0 0,0 0 0 0 0,1 0 1 0 0,0 1-1 0 0,0-1 0 0 0,-3 11 0 0 0,3-9-91 0 0,2 1 0 0 0,-1 0 0 0 0,1-1 1 0 0,1 2-1 0 0,0-1 0 0 0,1 0 0 0 0,0 0 0 0 0,1 22 1 0 0,1-26-59 0 0,0 0 1 0 0,0-1 0 0 0,0 1 0 0 0,1-1 0 0 0,0 1 0 0 0,0-1-1 0 0,1 0 1 0 0,0 1 0 0 0,0-1 0 0 0,0-1 0 0 0,1 1 0 0 0,0 0-1 0 0,0-1 1 0 0,1 0 0 0 0,-1 0 0 0 0,7 5 0 0 0,-3-3-40 0 0,0-2 0 0 0,0 1 0 0 0,0-1 0 0 0,1 0 0 0 0,0-1 0 0 0,0 0 0 0 0,0 0 0 0 0,0-1 0 0 0,14 3 1 0 0,-9-3 45 0 0,0-1 0 0 0,0-1 0 0 0,0-1 1 0 0,0 0-1 0 0,0 0 0 0 0,14-3 1 0 0,-5-1-639 0 0,0-1 0 0 0,43-16 0 0 0,-34 9-2490 0 0,38-23 1 0 0,-47 22 333 0 0,-3-2 35 0 0</inkml:trace>
</inkml:ink>
</file>

<file path=ppt/ink/ink7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7.7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278 83 8 0 0,'0'-4'499'0'0,"0"0"0"0"0,-1 0-1 0 0,1 0 1 0 0,-1 1 0 0 0,1-1 0 0 0,-1 0 0 0 0,-1 1-1 0 0,1-1 1 0 0,0 1 0 0 0,-1-1 0 0 0,1 1 0 0 0,-1-1-1 0 0,0 1 1 0 0,0 0 0 0 0,-5-5 0 0 0,5 6-167 0 0,0 0 0 0 0,0 1 0 0 0,0-1 1 0 0,0 1-1 0 0,0 0 0 0 0,-1-1 0 0 0,1 1 0 0 0,0 0 1 0 0,-1 0-1 0 0,1 1 0 0 0,-1-1 0 0 0,1 0 1 0 0,-1 1-1 0 0,0-1 0 0 0,1 1 0 0 0,-1 0 1 0 0,1 0-1 0 0,-1 0 0 0 0,1 0 0 0 0,-1 1 0 0 0,0-1 1 0 0,1 1-1 0 0,-5 1 0 0 0,-8 3-15 0 0,0 2 0 0 0,1 0-1 0 0,0 0 1 0 0,1 1 0 0 0,-1 1 0 0 0,2 0 0 0 0,-1 1-1 0 0,1 0 1 0 0,1 1 0 0 0,-20 23 0 0 0,28-29-257 0 0,0-1 1 0 0,0 1 0 0 0,0 0-1 0 0,0 0 1 0 0,1 0 0 0 0,0 0-1 0 0,0 0 1 0 0,0 0-1 0 0,0 1 1 0 0,1-1 0 0 0,0 1-1 0 0,0-1 1 0 0,0 8 0 0 0,2-9-42 0 0,-1 0-1 0 0,0-1 1 0 0,1 1 0 0 0,0 0 0 0 0,0-1 0 0 0,0 1 0 0 0,1-1 0 0 0,-1 1 0 0 0,1-1 0 0 0,-1 0 0 0 0,1 1 0 0 0,0-1 0 0 0,1 0 0 0 0,-1 0 0 0 0,0 0 0 0 0,1-1 0 0 0,0 1 0 0 0,-1-1 0 0 0,1 1 0 0 0,6 3 0 0 0,-2-2-21 0 0,0 0 0 0 0,0-1-1 0 0,1 1 1 0 0,-1-1 0 0 0,1-1 0 0 0,-1 0 0 0 0,1 0 0 0 0,0 0 0 0 0,0-1 0 0 0,0 0 0 0 0,0-1 0 0 0,0 0-1 0 0,0 0 1 0 0,0 0 0 0 0,0-1 0 0 0,0 0 0 0 0,15-5 0 0 0,-12 2-58 0 0,1 0 0 0 0,-1 0-1 0 0,0-1 1 0 0,0-1 0 0 0,0 0 0 0 0,-1-1 0 0 0,0 0-1 0 0,0 0 1 0 0,-1-1 0 0 0,0 0 0 0 0,10-12 0 0 0,-15 16-64 0 0,-1-1 0 0 0,0 1 0 0 0,-1-1 1 0 0,1 0-1 0 0,-1 0 0 0 0,0 0 0 0 0,0 0 1 0 0,-1-1-1 0 0,0 1 0 0 0,1 0 0 0 0,-2-1 0 0 0,1 1 1 0 0,-1-1-1 0 0,1 1 0 0 0,-2-1 0 0 0,0-8 1 0 0,0 9-13 0 0,1-1 0 0 0,-2 0 0 0 0,1 1 1 0 0,0-1-1 0 0,-1 1 0 0 0,0-1 1 0 0,-1 1-1 0 0,1 0 0 0 0,-1 0 0 0 0,0 0 1 0 0,0 0-1 0 0,-1 1 0 0 0,1-1 0 0 0,-1 1 1 0 0,-6-6-1 0 0,6 7 153 0 0,1 2 0 0 0,0-1 0 0 0,-1 0 0 0 0,0 1-1 0 0,1-1 1 0 0,-1 1 0 0 0,0 0 0 0 0,1 0 0 0 0,-1 1 0 0 0,0-1 0 0 0,0 1 0 0 0,0 0 0 0 0,1 0 0 0 0,-1 0-1 0 0,0 0 1 0 0,0 1 0 0 0,0 0 0 0 0,-4 1 0 0 0,-5 1 118 0 0,1 1-1 0 0,-1 1 1 0 0,1 0-1 0 0,-13 7 1 0 0,10-3 172 0 0,0 0 0 0 0,1 1 1 0 0,0 0-1 0 0,-19 20 1 0 0,25-23-237 0 0,1 1 0 0 0,0 0 1 0 0,1 0-1 0 0,0 1 0 0 0,0 0 1 0 0,1 0-1 0 0,0 0 0 0 0,-7 19 1 0 0,11-25-56 0 0,0 0 0 0 0,0 0 1 0 0,0 0-1 0 0,0 1 0 0 0,1-1 1 0 0,0 0-1 0 0,0 0 0 0 0,0 0 1 0 0,0 0-1 0 0,0 0 0 0 0,0 0 1 0 0,1 0-1 0 0,-1 1 1 0 0,1-1-1 0 0,0 0 0 0 0,0 0 1 0 0,0-1-1 0 0,1 1 0 0 0,-1 0 1 0 0,0 0-1 0 0,1 0 0 0 0,0-1 1 0 0,0 1-1 0 0,0-1 0 0 0,0 0 1 0 0,0 1-1 0 0,0-1 0 0 0,1 0 1 0 0,-1 0-1 0 0,1 0 0 0 0,-1-1 1 0 0,1 1-1 0 0,0-1 0 0 0,0 1 1 0 0,0-1-1 0 0,-1 0 0 0 0,1 0 1 0 0,0 0-1 0 0,1 0 0 0 0,-1-1 1 0 0,0 1-1 0 0,4-1 1 0 0,4 1-3 0 0,-1-1 0 0 0,0-1 0 0 0,0 0 1 0 0,1 0-1 0 0,-1-1 0 0 0,0 0 0 0 0,0 0 0 0 0,-1-2 1 0 0,1 1-1 0 0,-1-1 0 0 0,1 0 0 0 0,9-7 1 0 0,-3 2-147 0 0,-2-1-1 0 0,1-1 1 0 0,-1 0 0 0 0,-1-1 0 0 0,0 0 0 0 0,14-17-1 0 0,-22 22 49 0 0,0 0 0 0 0,-1 0 0 0 0,0 0 0 0 0,0 0 0 0 0,-1-1-1 0 0,0 1 1 0 0,0-1 0 0 0,0 0 0 0 0,-1 0 0 0 0,-1 0 0 0 0,1 0-1 0 0,-1-1 1 0 0,-1 1 0 0 0,0 0 0 0 0,0 0 0 0 0,0-1 0 0 0,-1 1 0 0 0,-3-14-1 0 0,4 21 105 0 0,0 0 0 0 0,0 0 0 0 0,-1 1 0 0 0,1-1 0 0 0,0 0 0 0 0,0 0 0 0 0,-1 1-1 0 0,1-1 1 0 0,0 0 0 0 0,-1 1 0 0 0,1-1 0 0 0,-1 1 0 0 0,1-1 0 0 0,-1 0 0 0 0,1 1 0 0 0,-1-1-1 0 0,0 1 1 0 0,1-1 0 0 0,-1 1 0 0 0,1-1 0 0 0,-1 1 0 0 0,0 0 0 0 0,0-1 0 0 0,1 1 0 0 0,-2-1-1 0 0,1 2 18 0 0,0-1-1 0 0,-1 0 0 0 0,1 0 0 0 0,0 0 0 0 0,0 1 0 0 0,0-1 1 0 0,0 0-1 0 0,0 1 0 0 0,0-1 0 0 0,0 1 0 0 0,0-1 0 0 0,0 1 1 0 0,0 0-1 0 0,0-1 0 0 0,-1 2 0 0 0,-5 4 141 0 0,1 1 0 0 0,0 0 0 0 0,-7 10-1 0 0,10-14-178 0 0,-2 6 38 0 0,-1 0 0 0 0,1 0 0 0 0,0 0 0 0 0,1 1 0 0 0,0-1 0 0 0,1 1 0 0 0,0 0 0 0 0,0 0 1 0 0,1 1-1 0 0,1-1 0 0 0,0 0 0 0 0,0 0 0 0 0,0 1 0 0 0,2-1 0 0 0,-1 1 0 0 0,4 17 0 0 0,-3-24-18 0 0,1 0 0 0 0,-1 0 0 0 0,1 0-1 0 0,-1 0 1 0 0,1-1 0 0 0,0 1 0 0 0,1 0 0 0 0,-1-1-1 0 0,1 1 1 0 0,-1-1 0 0 0,1 0 0 0 0,0 0 0 0 0,0 0-1 0 0,0 0 1 0 0,1-1 0 0 0,-1 1 0 0 0,1-1 0 0 0,-1 0-1 0 0,1 0 1 0 0,0 0 0 0 0,0 0 0 0 0,0-1 0 0 0,0 0-1 0 0,0 1 1 0 0,0-1 0 0 0,6 0 0 0 0,-2 0-204 0 0,1 0 0 0 0,0 0 1 0 0,-1-1-1 0 0,1 0 0 0 0,10-2 0 0 0,-10 1-781 0 0,0-1-1 0 0,0 0 1 0 0,-1-1-1 0 0,14-5 0 0 0,-7 1-381 0 0</inkml:trace>
</inkml:ink>
</file>

<file path=ppt/ink/ink7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8.41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45 258 1872 0 0,'-13'-74'6753'0'0,"10"34"-3995"0"0,1 0 0 0 0,5-54 1 0 0,-3 94-2716 0 0,1-1 0 0 0,-1 1 0 0 0,0 0 0 0 0,0-1 0 0 0,0 1 0 0 0,0 0 0 0 0,0-1 1 0 0,0 1-1 0 0,0 0 0 0 0,0-1 0 0 0,0 1 0 0 0,0 0 0 0 0,0-1 0 0 0,0 1 0 0 0,0-1 0 0 0,0 1 1 0 0,0 0-1 0 0,0-1 0 0 0,-1 1 0 0 0,1 0 0 0 0,0-1 0 0 0,0 1 0 0 0,0 0 0 0 0,0-1 0 0 0,-1 1 1 0 0,1 0-1 0 0,-6 7 645 0 0,-3 16-175 0 0,5-11-402 0 0,1 0 0 0 0,1-1 0 0 0,0 1 0 0 0,0 1 0 0 0,1 18 0 0 0,7 60 241 0 0,11 22 967 0 0,-9-71-843 0 0,-2 1-1 0 0,0 44 1 0 0,-5-55-376 0 0,0-19-82 0 0,-1 0 1 0 0,0 1-1 0 0,-1-1 0 0 0,-3 16 0 0 0,-3-12-12 0 0,7-17-6 0 0,0 1 1 0 0,0-1-1 0 0,0 1 0 0 0,-1-1 1 0 0,1 1-1 0 0,0-1 1 0 0,-1 1-1 0 0,1-1 1 0 0,0 0-1 0 0,-1 1 1 0 0,1-1-1 0 0,0 1 0 0 0,-1-1 1 0 0,1 0-1 0 0,-1 1 1 0 0,1-1-1 0 0,-1 0 1 0 0,1 0-1 0 0,-1 1 1 0 0,1-1-1 0 0,-1 0 1 0 0,1 0-1 0 0,-1 0 0 0 0,1 0 1 0 0,-1 0-1 0 0,0 1 1 0 0,0-1-1 0 0,1-1-11 0 0,-1 1 0 0 0,0-1 0 0 0,1 1 0 0 0,-1-1-1 0 0,1 0 1 0 0,0 1 0 0 0,-1-1 0 0 0,1 1 0 0 0,-1-1 0 0 0,1 0-1 0 0,0 1 1 0 0,-1-1 0 0 0,1 0 0 0 0,0 1 0 0 0,0-1 0 0 0,0 0-1 0 0,0 0 1 0 0,-1 1 0 0 0,1-1 0 0 0,0 0 0 0 0,0 0 0 0 0,1 0-1 0 0,-1-23-305 0 0,0 19 228 0 0,0-12 44 0 0,1 0 0 0 0,1 1 0 0 0,1-1-1 0 0,0 1 1 0 0,1 0 0 0 0,1 0 0 0 0,0 0-1 0 0,1 1 1 0 0,1 0 0 0 0,16-28-1 0 0,-16 32 20 0 0,0 1-1 0 0,1 0 1 0 0,1 0-1 0 0,0 0 1 0 0,0 1-1 0 0,0 1 1 0 0,1-1-1 0 0,1 1 1 0 0,-1 1-1 0 0,1 0 0 0 0,1 1 1 0 0,-1 0-1 0 0,1 1 1 0 0,19-7-1 0 0,-1 5 89 0 0,0 2 0 0 0,0 0-1 0 0,0 2 1 0 0,41 1-1 0 0,-55 3-25 0 0,-15-1-33 0 0,0 0 0 0 0,-1 0 0 0 0,1 0 0 0 0,-1 0 0 0 0,1 0 0 0 0,0 1 0 0 0,-1-1 0 0 0,1 0 0 0 0,-1 0 1 0 0,1 0-1 0 0,-1 0 0 0 0,1 1 0 0 0,0-1 0 0 0,-1 0 0 0 0,1 1 0 0 0,-1-1 0 0 0,1 0 0 0 0,-1 1 0 0 0,0-1 0 0 0,1 1 0 0 0,-1-1 1 0 0,1 0-1 0 0,0 2 0 0 0,-3-2 4 0 0,0 1 0 0 0,1-1-1 0 0,-1 0 1 0 0,0 1 0 0 0,0-1 0 0 0,1 0 0 0 0,-1 0 0 0 0,0 0 0 0 0,-1 0 0 0 0,1 0-22 0 0,-29 1-29 0 0,0 3 0 0 0,0 0-1 0 0,-60 18 1 0 0,80-19 43 0 0,1 0 0 0 0,0 1 0 0 0,0 0 0 0 0,0 0 0 0 0,0 1 1 0 0,1 1-1 0 0,-1 0 0 0 0,-10 9 0 0 0,16-11 1 0 0,0 0 1 0 0,0 0-1 0 0,0 0 0 0 0,0 1 1 0 0,1 0-1 0 0,0 0 1 0 0,0 0-1 0 0,0 0 0 0 0,0 0 1 0 0,1 0-1 0 0,0 1 1 0 0,0-1-1 0 0,0 1 0 0 0,1 0 1 0 0,0-1-1 0 0,-1 13 1 0 0,1-13 2 0 0,1 1 0 0 0,0 0 0 0 0,1 0 0 0 0,-1 0 0 0 0,1 0 0 0 0,0 0 0 0 0,0-1 1 0 0,1 1-1 0 0,0 0 0 0 0,0-1 0 0 0,0 1 0 0 0,0-1 0 0 0,1 0 0 0 0,0 1 0 0 0,0-1 0 0 0,1-1 1 0 0,-1 1-1 0 0,1 0 0 0 0,0-1 0 0 0,0 0 0 0 0,1 0 0 0 0,-1 0 0 0 0,1-1 0 0 0,0 1 0 0 0,0-1 1 0 0,8 4-1 0 0,9 3-1 0 0,-1-2 1 0 0,1 0-1 0 0,34 7 1 0 0,-44-13-512 0 0,0 0 0 0 0,0-1 1 0 0,0 0-1 0 0,-1-1 1 0 0,1-1-1 0 0,0 0 0 0 0,0 0 1 0 0,20-6-1 0 0,10-6-5298 0 0,-21 7 3575 0 0</inkml:trace>
</inkml:ink>
</file>

<file path=ppt/ink/ink7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8.91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20 149 512 0 0,'-7'-140'15663'0'0,"8"131"-13993"0"0,0 15-593 0 0,0 16-396 0 0,-16 224 1245 0 0,16-177-1570 0 0,4 1 1 0 0,2-1 0 0 0,4 0 0 0 0,38 133 0 0 0,-49-201-401 0 0,10 24-172 0 0,-10-24 47 0 0,1 0 1 0 0,-1 1-1 0 0,1-1 0 0 0,0 0 1 0 0,-1 0-1 0 0,1 0 0 0 0,0 0 1 0 0,0 0-1 0 0,0 0 1 0 0,0-1-1 0 0,-1 1 0 0 0,1 0 1 0 0,0 0-1 0 0,1-1 0 0 0,-1 1 1 0 0,0 0-1 0 0,2 0 1 0 0,-3-1 32 0 0,0 0 0 0 0,0 0 0 0 0,1 0 1 0 0,-1 0-1 0 0,0 0 0 0 0,0 0 0 0 0,1 0 1 0 0,-1 0-1 0 0,0 0 0 0 0,0 0 0 0 0,1 0 1 0 0,-1 0-1 0 0,0-1 0 0 0,0 1 0 0 0,1 0 1 0 0,-1 0-1 0 0,0 0 0 0 0,0 0 0 0 0,0 0 1 0 0,0-1-1 0 0,1 1 0 0 0,-1 0 0 0 0,0 0 1 0 0,0 0-1 0 0,0-1 0 0 0,0 1 0 0 0,1 0 1 0 0,-1 0-1 0 0,0-1 0 0 0,0 1 0 0 0,0 0 1 0 0,0-1-1 0 0,0 1 69 0 0,3-7-2121 0 0</inkml:trace>
</inkml:ink>
</file>

<file path=ppt/ink/ink7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24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65 249 2777 0 0,'-5'-3'1866'0'0,"-1"0"1"0"0,2 0 0 0 0,-1 0 0 0 0,-8-7-1 0 0,10 6-1391 0 0,0 1-1 0 0,0 0 1 0 0,0-1-1 0 0,0 0 0 0 0,1 0 1 0 0,-3-4-1 0 0,3 4-328 0 0,1 1 0 0 0,0-1-1 0 0,-1 0 1 0 0,1 0 0 0 0,0 1-1 0 0,1-1 1 0 0,-1 0 0 0 0,1 0-1 0 0,0 0 1 0 0,0 0 0 0 0,0 0-1 0 0,0 0 1 0 0,1 0 0 0 0,-1 0-1 0 0,1 0 1 0 0,0 1 0 0 0,3-7-1 0 0,-1 2-68 0 0,1 0-1 0 0,-1 0 0 0 0,2 1 1 0 0,-1 0-1 0 0,1 0 1 0 0,0 0-1 0 0,1 0 0 0 0,-1 1 1 0 0,1 0-1 0 0,1 0 1 0 0,-1 1-1 0 0,1-1 1 0 0,0 2-1 0 0,0-1 0 0 0,15-7 1 0 0,-16 10-75 0 0,-1 0 0 0 0,1 0 1 0 0,0 0-1 0 0,1 1 0 0 0,-1 0 1 0 0,0 0-1 0 0,0 0 0 0 0,0 1 1 0 0,1 0-1 0 0,-1 0 0 0 0,0 1 1 0 0,1 0-1 0 0,-1 0 0 0 0,0 0 1 0 0,0 1-1 0 0,0-1 0 0 0,0 2 1 0 0,0-1-1 0 0,-1 1 0 0 0,1-1 1 0 0,-1 2-1 0 0,8 4 0 0 0,-5-2 5 0 0,0 0-1 0 0,-1 1 1 0 0,0 1-1 0 0,0-1 1 0 0,0 1-1 0 0,-1 0 1 0 0,0 0-1 0 0,-1 1 1 0 0,1 0-1 0 0,-2 0 0 0 0,1 0 1 0 0,-1 1-1 0 0,-1-1 1 0 0,3 12-1 0 0,-4-14 35 0 0,-1 1 0 0 0,1-1 1 0 0,-2 1-1 0 0,1-1 0 0 0,-1 1 0 0 0,0-1 0 0 0,0 1 0 0 0,-1-1 0 0 0,0 0 0 0 0,-1 1 0 0 0,0-1 1 0 0,0 0-1 0 0,0 0 0 0 0,-1 0 0 0 0,0 0 0 0 0,0 0 0 0 0,-1 0 0 0 0,0-1 0 0 0,-7 11 0 0 0,2-8 4 0 0,1-1 1 0 0,-1 1-1 0 0,-1-2 0 0 0,1 1 0 0 0,-1-1 0 0 0,-1-1 0 0 0,1 1 0 0 0,-1-2 1 0 0,0 0-1 0 0,0 0 0 0 0,-1-1 0 0 0,0 0 0 0 0,1-1 0 0 0,-1 0 0 0 0,0-1 1 0 0,0 0-1 0 0,-1-1 0 0 0,1-1 0 0 0,-12 0 0 0 0,21-1-123 0 0,0 1-1 0 0,0-1 1 0 0,1 1-1 0 0,-1-1 0 0 0,0 0 1 0 0,1 0-1 0 0,-1 0 1 0 0,1-1-1 0 0,0 1 1 0 0,-1-1-1 0 0,1 1 0 0 0,0-1 1 0 0,0 0-1 0 0,0 1 1 0 0,0-1-1 0 0,0 0 1 0 0,0-1-1 0 0,0 1 1 0 0,1 0-1 0 0,-1 0 0 0 0,1-1 1 0 0,0 1-1 0 0,0-1 1 0 0,-2-4-1 0 0,1 0-883 0 0,-1-1-1 0 0,2 1 1 0 0,-1-1-1 0 0,1 1 1 0 0,1-1 0 0 0,-1 0-1 0 0,2-13 1 0 0,2 0-2076 0 0</inkml:trace>
</inkml:ink>
</file>

<file path=ppt/ink/ink7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81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124 96 1856 0 0,'-16'2'5564'0'0,"1"-3"-3876"0"0,13 0-1530 0 0,0 1 0 0 0,0 0 0 0 0,0 0 1 0 0,-1-1-1 0 0,1 1 0 0 0,0 1 0 0 0,0-1 0 0 0,-1 0 1 0 0,1 0-1 0 0,0 1 0 0 0,0-1 0 0 0,0 1 0 0 0,0 0 1 0 0,0 0-1 0 0,0-1 0 0 0,-4 4 0 0 0,1-1 492 0 0,0 1 1 0 0,0 0-1 0 0,0 0 0 0 0,0 1 1 0 0,1-1-1 0 0,0 1 0 0 0,-6 9 0 0 0,8-11-571 0 0,1 0 0 0 0,0 0-1 0 0,0 1 1 0 0,0-1-1 0 0,0 0 1 0 0,0 0-1 0 0,0 1 1 0 0,1-1-1 0 0,0 1 1 0 0,-1-1-1 0 0,1 1 1 0 0,1-1-1 0 0,-1 0 1 0 0,0 1-1 0 0,2 6 1 0 0,1-3-33 0 0,-1 0 1 0 0,1 0-1 0 0,0 0 1 0 0,1-1-1 0 0,-1 1 1 0 0,1-1-1 0 0,1 0 0 0 0,-1 0 1 0 0,1 0-1 0 0,0-1 1 0 0,0 1-1 0 0,10 7 1 0 0,-5-6-37 0 0,0 0 1 0 0,0 0 0 0 0,0-1-1 0 0,1 0 1 0 0,0-1 0 0 0,0 0 0 0 0,14 3-1 0 0,-18-6-11 0 0,1-1-1 0 0,0 0 0 0 0,-1 0 1 0 0,1-1-1 0 0,0 0 0 0 0,0 0 1 0 0,-1-1-1 0 0,1 0 0 0 0,0 0 1 0 0,13-5-1 0 0,-14 4-10 0 0,-1 0-1 0 0,0 0 0 0 0,0-1 1 0 0,0 0-1 0 0,-1 0 1 0 0,1 0-1 0 0,-1-1 0 0 0,0 0 1 0 0,0 0-1 0 0,0 0 0 0 0,0-1 1 0 0,-1 0-1 0 0,7-8 1 0 0,-9 10-19 0 0,-1 0 1 0 0,1 0 0 0 0,-1 0 0 0 0,1 0 0 0 0,-1-1 0 0 0,0 1-1 0 0,0 0 1 0 0,-1-1 0 0 0,1 1 0 0 0,-1-1 0 0 0,1 1-1 0 0,-2-6 1 0 0,1 3-1 0 0,-1 0 1 0 0,0 0-1 0 0,0 0 0 0 0,-1 0 0 0 0,0 1 0 0 0,-4-11 1 0 0,-3 0-29 0 0,0 1 0 0 0,-1-1 1 0 0,-21-23-1 0 0,26 33 60 0 0,-7-9-29 0 0,-1 1-1 0 0,-28-26 1 0 0,37 38 61 0 0,1-1 0 0 0,0 0 0 0 0,-1 1 0 0 0,0 0 0 0 0,1 0 0 0 0,-1 0 0 0 0,0 0 0 0 0,0 1 0 0 0,0-1 0 0 0,0 1 0 0 0,0 0 1 0 0,-1 0-1 0 0,1 1 0 0 0,0-1 0 0 0,0 1 0 0 0,-1 0 0 0 0,1 0 0 0 0,0 0 0 0 0,-7 2 0 0 0,8-1-8 0 0,0 1 1 0 0,0-1-1 0 0,0 1 0 0 0,0 0 0 0 0,0 0 0 0 0,0 0 0 0 0,0 0 0 0 0,0 1 1 0 0,1-1-1 0 0,-1 1 0 0 0,1 0 0 0 0,0-1 0 0 0,0 1 0 0 0,0 0 0 0 0,0 1 0 0 0,-2 3 1 0 0,2-3-13 0 0,1-1 0 0 0,-1 1 0 0 0,1-1 1 0 0,0 1-1 0 0,0-1 0 0 0,0 1 0 0 0,0 0 0 0 0,1-1 1 0 0,-1 1-1 0 0,1 0 0 0 0,0 0 0 0 0,0-1 0 0 0,1 1 1 0 0,-1 0-1 0 0,2 6 0 0 0,0-6-8 0 0,0 1-1 0 0,0-1 1 0 0,1 1 0 0 0,-1-1 0 0 0,1 0-1 0 0,0 0 1 0 0,1 0 0 0 0,-1 0-1 0 0,0-1 1 0 0,1 1 0 0 0,5 3-1 0 0,-2-2 35 0 0,1-1-1 0 0,-1 1 0 0 0,1-2 1 0 0,0 1-1 0 0,0-1 0 0 0,9 3 1 0 0,2-2 33 0 0,0 0 0 0 0,1-1 0 0 0,-1-1 0 0 0,1-1 0 0 0,20-1 1 0 0,-12-1-92 0 0,-1-2 0 0 0,54-12 0 0 0,-65 11 26 0 0,-1-1 0 0 0,0 0 1 0 0,0-1-1 0 0,0-1 1 0 0,-1 0-1 0 0,21-15 0 0 0,-35 22-4 0 0,1-1 0 0 0,0 1 0 0 0,0-1-1 0 0,0 0 1 0 0,0 0 0 0 0,-1 1 0 0 0,1-1-1 0 0,0 0 1 0 0,-1 0 0 0 0,1 0 0 0 0,-1 0 0 0 0,1 0-1 0 0,-1 0 1 0 0,1 0 0 0 0,-1 0 0 0 0,0 0-1 0 0,1-1 1 0 0,-1 2 1 0 0,0 0 0 0 0,0-1 0 0 0,0 1 0 0 0,0 0 0 0 0,0 0 0 0 0,0-1 0 0 0,0 1 0 0 0,0 0 0 0 0,-1 0-1 0 0,1 0 1 0 0,0-1 0 0 0,0 1 0 0 0,0 0 0 0 0,0 0 0 0 0,0 0 0 0 0,0-1 0 0 0,-1 1 0 0 0,1 0 0 0 0,0 0 0 0 0,0 0 0 0 0,0 0 0 0 0,0-1 0 0 0,-1 1 0 0 0,1 0-1 0 0,0 0 1 0 0,0 0 0 0 0,-1 0 0 0 0,-10 0 123 0 0,6 2-88 0 0,1 0 0 0 0,0 0 0 0 0,0 0 0 0 0,1 1 0 0 0,-1-1 0 0 0,0 1 0 0 0,1 0 0 0 0,-1 0 0 0 0,1 0 0 0 0,0 1 0 0 0,0-1-1 0 0,0 1 1 0 0,-2 4 0 0 0,4-5-8 0 0,-1 1 0 0 0,1 0 0 0 0,-1 0 0 0 0,1 0 0 0 0,1 0 0 0 0,-1 0 0 0 0,0 0 0 0 0,1 1-1 0 0,0-1 1 0 0,0 0 0 0 0,0 0 0 0 0,1 0 0 0 0,-1 0 0 0 0,1 0 0 0 0,0 0 0 0 0,0 0 0 0 0,0 0-1 0 0,1 0 1 0 0,-1 0 0 0 0,5 6 0 0 0,3 6 30 0 0,1 0 0 0 0,1-1 0 0 0,17 19 0 0 0,-19-23-83 0 0,-3-3 21 0 0,1-2-1 0 0,-1 1 1 0 0,2 0-1 0 0,-1-1 1 0 0,0-1 0 0 0,1 1-1 0 0,0-1 1 0 0,10 4-1 0 0,-13-6-137 0 0,-1-2-1 0 0,1 1 1 0 0,0 0 0 0 0,-1-1-1 0 0,1 0 1 0 0,0 0 0 0 0,0-1-1 0 0,0 1 1 0 0,0-1-1 0 0,0 0 1 0 0,0 0 0 0 0,-1-1-1 0 0,1 1 1 0 0,0-1 0 0 0,0 0-1 0 0,0 0 1 0 0,6-3-1 0 0,18-12-3586 0 0,-16 7 1262 0 0</inkml:trace>
</inkml:ink>
</file>

<file path=ppt/ink/ink7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97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0 4257 0 0,'-22'0'4561'0'0,"-1"0"4345"0"0,9 2-8618 0 0,4 3 56 0 0,9 6-384 0 0,2 1-152 0 0,5 2 136 0 0,2 2-1040 0 0,2-2-257 0 0,1-3-87 0 0,4 3-664 0 0,1-2-1049 0 0,0-1 216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19 512 0 0,'-56'-3'14102'0'0,"61"7"-12639"0"0,10 5-765 0 0,-9-6 11 0 0,-1 1-501 0 0,-1 0 1 0 0,1 0 0 0 0,-1 0-1 0 0,0 0 1 0 0,0 1 0 0 0,0-1-1 0 0,0 1 1 0 0,2 6 0 0 0,1 0 65 0 0,-1 1 0 0 0,8 20 0 0 0,-2 2 97 0 0,11 55 0 0 0,-23-89-369 0 0,0 0 0 0 0,0 0 0 0 0,0 0 0 0 0,0 0 0 0 0,0 1 0 0 0,0-1 0 0 0,0 0 1 0 0,0 0-1 0 0,0 0 0 0 0,0 0 0 0 0,0 0 0 0 0,0 0 0 0 0,0 0 0 0 0,0 0 0 0 0,0 0 0 0 0,0 0 0 0 0,0 0 0 0 0,0 1 1 0 0,0-1-1 0 0,1 0 0 0 0,-1 0 0 0 0,0 0 0 0 0,0 0 0 0 0,0 0 0 0 0,0 0 0 0 0,0 0 0 0 0,0 0 0 0 0,0 0 0 0 0,0 0 1 0 0,0 0-1 0 0,0 0 0 0 0,0 0 0 0 0,0 0 0 0 0,0 0 0 0 0,1 0 0 0 0,-1 0 0 0 0,0 0 0 0 0,0 0 0 0 0,0 0 0 0 0,0 0 1 0 0,0 0-1 0 0,0 0 0 0 0,0 0 0 0 0,0 0 0 0 0,0 0 0 0 0,0 0 0 0 0,1 0 0 0 0,-1 0 0 0 0,0 0 0 0 0,0 0 0 0 0,0 0 1 0 0,0 0-1 0 0,0 0 0 0 0,0 0 0 0 0,0 0 0 0 0,0 0 0 0 0,0 0 0 0 0,0 0 0 0 0,6-7 31 0 0,4-12-27 0 0,-9 17 17 0 0,1-3-26 0 0,0-1 0 0 0,0 1 0 0 0,0-1 0 0 0,-1 1 0 0 0,0-1 1 0 0,0 1-1 0 0,1-10 0 0 0,-4-40 74 0 0,0 44-63 0 0,1 1 0 0 0,1 0 0 0 0,0-1 1 0 0,0 1-1 0 0,1 0 0 0 0,4-18 1 0 0,-5 27-7 0 0,1-1 0 0 0,-1 1 0 0 0,0 0 0 0 0,1 0 0 0 0,-1 0 0 0 0,1 0 0 0 0,-1-1 0 0 0,1 1 0 0 0,0 0 0 0 0,-1 0 0 0 0,1 0 0 0 0,0 0 0 0 0,0 0 1 0 0,0 1-1 0 0,0-1 0 0 0,0 0 0 0 0,0 0 0 0 0,0 0 0 0 0,0 1 0 0 0,0-1 0 0 0,0 1 0 0 0,0-1 0 0 0,2 0 0 0 0,-2 1 5 0 0,1 0-1 0 0,0 0 0 0 0,-1 0 0 0 0,1 0 1 0 0,0 0-1 0 0,-1 1 0 0 0,1-1 1 0 0,0 0-1 0 0,-1 1 0 0 0,1-1 0 0 0,0 1 1 0 0,-1 0-1 0 0,1 0 0 0 0,2 1 0 0 0,5 5 24 0 0,0 0 0 0 0,-1 0 0 0 0,0 1 0 0 0,8 9-1 0 0,-13-14-27 0 0,14 18 191 0 0,-1 0 0 0 0,16 26 0 0 0,-28-39-56 0 0,0 0 0 0 0,0 1 0 0 0,-1-1 0 0 0,4 15 0 0 0,-4-12 76 0 0,1 0 1 0 0,5 12 0 0 0,-9-23-211 0 0,0 1 1 0 0,0-1 0 0 0,1 0 0 0 0,-1 1 0 0 0,0-1-1 0 0,0 1 1 0 0,0-1 0 0 0,0 0 0 0 0,1 1-1 0 0,-1-1 1 0 0,0 0 0 0 0,0 1 0 0 0,1-1-1 0 0,-1 0 1 0 0,0 1 0 0 0,1-1 0 0 0,-1 0-1 0 0,0 1 1 0 0,1-1 0 0 0,-1 0 0 0 0,0 0 0 0 0,1 0-1 0 0,-1 1 1 0 0,0-1 0 0 0,1 0 0 0 0,-1 0-1 0 0,1 0 1 0 0,-1 0 0 0 0,0 0 0 0 0,1 0-1 0 0,-1 0 1 0 0,1 0 0 0 0,0 0 0 0 0,0 0-2 0 0,-1-1-1 0 0,1 1 1 0 0,0-1 0 0 0,-1 0 0 0 0,1 0-1 0 0,0 1 1 0 0,-1-1 0 0 0,1 0 0 0 0,-1 0-1 0 0,1 1 1 0 0,-1-1 0 0 0,0 0 0 0 0,1-2 0 0 0,8-30-18 0 0,-7 18 2 0 0,-1 0 0 0 0,-2-23 0 0 0,0 29 3 0 0,1 0 0 0 0,0 0-1 0 0,0-1 1 0 0,1 1 0 0 0,0 0 0 0 0,1 0 0 0 0,0 0 0 0 0,0 0 0 0 0,7-16 0 0 0,-8 22 9 0 0,1 0 0 0 0,0 1 0 0 0,0-1 1 0 0,0 0-1 0 0,0 1 0 0 0,1-1 0 0 0,-1 1 0 0 0,0 0 1 0 0,1 0-1 0 0,0 0 0 0 0,0 0 0 0 0,-1 0 0 0 0,1 0 1 0 0,0 1-1 0 0,0-1 0 0 0,1 1 0 0 0,-1 0 0 0 0,6-1 1 0 0,-7 1 1 0 0,1 1 0 0 0,-1 0-1 0 0,0 0 1 0 0,1 0 0 0 0,-1 0 0 0 0,0 0 0 0 0,1 0 0 0 0,-1 1 0 0 0,0-1 0 0 0,1 1 0 0 0,-1-1 0 0 0,0 1 0 0 0,0 0 0 0 0,0 0 0 0 0,0 0 0 0 0,0 0-1 0 0,0 1 1 0 0,0-1 0 0 0,0 0 0 0 0,0 1 0 0 0,0-1 0 0 0,-1 1 0 0 0,1 0 0 0 0,-1 0 0 0 0,1-1 0 0 0,-1 1 0 0 0,0 0 0 0 0,2 3 0 0 0,6 15 40 0 0,13 36 1 0 0,-15-35-18 0 0,17 34 1 0 0,-22-51-38 0 0,0-1 1 0 0,0 0 0 0 0,1 1-1 0 0,0-1 1 0 0,-1 0 0 0 0,1 0-1 0 0,1 0 1 0 0,-1-1 0 0 0,0 1-1 0 0,1-1 1 0 0,-1 0 0 0 0,1 0-1 0 0,-1 0 1 0 0,1 0 0 0 0,0-1-1 0 0,5 2 1 0 0,-6-2-445 0 0,0 0 0 0 0,0-1 1 0 0,0 1-1 0 0,1-1 0 0 0,-1 0 0 0 0,0 0 0 0 0,0 0 0 0 0,1 0 1 0 0,-1-1-1 0 0,0 1 0 0 0,0-1 0 0 0,0 0 0 0 0,5-2 1 0 0,2-2-1652 0 0</inkml:trace>
</inkml:ink>
</file>

<file path=ppt/ink/ink7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3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34 4137 0 0,'-14'0'9452'0'0,"14"0"-9235"0"0,0 0 0 0 0,-1 0 0 0 0,1 1 1 0 0,0-1-1 0 0,-1 0 0 0 0,1 0 1 0 0,0 0-1 0 0,-1 1 0 0 0,1-1 1 0 0,0 0-1 0 0,-1 1 0 0 0,1-1 1 0 0,0 0-1 0 0,0 0 0 0 0,-1 1 1 0 0,1-1-1 0 0,0 0 0 0 0,0 1 1 0 0,-1 0-1 0 0,1 1-73 0 0,0 1 0 0 0,0-1-1 0 0,0 0 1 0 0,0 1 0 0 0,0-1 0 0 0,0 0 0 0 0,0 1 0 0 0,1 2-1 0 0,10 45 824 0 0,2 1 0 0 0,25 60 0 0 0,-17-44 1 0 0,-21-67-968 0 0,0 0 0 0 0,0 0 0 0 0,0 0 1 0 0,0 0-1 0 0,0 0 0 0 0,0 0 0 0 0,0 0 0 0 0,0 0 0 0 0,0 0 0 0 0,0 0 0 0 0,0 0 0 0 0,0 0 0 0 0,0-1 0 0 0,1 1 0 0 0,-1 0 0 0 0,0 0 0 0 0,0 0 0 0 0,0 0 0 0 0,0 0 0 0 0,0 0 1 0 0,0 0-1 0 0,0 0 0 0 0,0 0 0 0 0,0 0 0 0 0,0 0 0 0 0,0 1 0 0 0,0-1 0 0 0,0 0 0 0 0,0 0 0 0 0,0 0 0 0 0,0 0 0 0 0,0 0 0 0 0,0 0 0 0 0,0 0 0 0 0,0 0 0 0 0,0 0 1 0 0,1 0-1 0 0,-1 0 0 0 0,0 0 0 0 0,0 0 0 0 0,0 0 0 0 0,0 0 0 0 0,0 0 0 0 0,0 0 0 0 0,0 0 0 0 0,0 0 0 0 0,0 0 0 0 0,0 0 0 0 0,0 0 0 0 0,0 0 0 0 0,0 0 0 0 0,0 0 0 0 0,0 0 1 0 0,0 0-1 0 0,0 1 0 0 0,0-1 0 0 0,0 0 0 0 0,0 0 0 0 0,0 0 0 0 0,0 0 0 0 0,0 0 0 0 0,2-7-45 0 0,1-17-99 0 0,-2 15 89 0 0,2-7 33 0 0,1 0 1 0 0,1 0-1 0 0,0 1 0 0 0,1 0 0 0 0,0 0 0 0 0,13-20 0 0 0,-1 5 19 0 0,44-53-1 0 0,-55 74-3 0 0,1 1 0 0 0,0 0 0 0 0,12-9 0 0 0,-17 15 9 0 0,0-1 1 0 0,1 1 0 0 0,-1 0-1 0 0,1 0 1 0 0,0 0-1 0 0,-1 1 1 0 0,1-1 0 0 0,0 1-1 0 0,0 0 1 0 0,0 0-1 0 0,0 0 1 0 0,5 0 0 0 0,-8 1 2 0 0,0 0 1 0 0,0 0 0 0 0,0 1 0 0 0,1-1 0 0 0,-1 0-1 0 0,0 1 1 0 0,0-1 0 0 0,0 0 0 0 0,0 1 0 0 0,0-1-1 0 0,0 1 1 0 0,-1-1 0 0 0,1 1 0 0 0,0 0 0 0 0,0-1-1 0 0,0 1 1 0 0,0 0 0 0 0,-1 0 0 0 0,1 0 0 0 0,0-1 0 0 0,-1 1-1 0 0,1 0 1 0 0,-1 0 0 0 0,1 0 0 0 0,-1 0 0 0 0,1 0-1 0 0,-1 0 1 0 0,0 0 0 0 0,1 2 0 0 0,0 3 11 0 0,1-1 1 0 0,-2 1-1 0 0,1 0 1 0 0,0 6-1 0 0,-1-7-1 0 0,1 25 32 0 0,0-3 59 0 0,5 37 0 0 0,-4-56-86 0 0,-1 1 1 0 0,2-1 0 0 0,-1 0-1 0 0,1 0 1 0 0,0 0-1 0 0,1-1 1 0 0,0 1-1 0 0,8 11 1 0 0,-7-12-21 0 0,0-1-1 0 0,0-1 1 0 0,0 1 0 0 0,1-1 0 0 0,-1 0-1 0 0,1 0 1 0 0,13 8 0 0 0,-16-12-14 0 0,1 1 1 0 0,-1-1-1 0 0,1 1 1 0 0,0-1 0 0 0,-1 0-1 0 0,1 0 1 0 0,0-1-1 0 0,0 1 1 0 0,-1-1-1 0 0,1 0 1 0 0,0 0-1 0 0,0 0 1 0 0,0 0 0 0 0,-1-1-1 0 0,1 1 1 0 0,0-1-1 0 0,-1 0 1 0 0,5-2-1 0 0,-1 0-137 0 0,-1 0 0 0 0,1 0 0 0 0,-1-1 0 0 0,0 0 0 0 0,0-1 0 0 0,0 1-1 0 0,-1-1 1 0 0,1 0 0 0 0,-1-1 0 0 0,0 1 0 0 0,-1-1 0 0 0,1 0 0 0 0,-1 0 0 0 0,6-13-1 0 0,-4 7-811 0 0,-1 0-1 0 0,0 0 0 0 0,-1 0 0 0 0,-1 0 1 0 0,0-1-1 0 0,-1 0 0 0 0,2-23 0 0 0,-4 13-1479 0 0</inkml:trace>
</inkml:ink>
</file>

<file path=ppt/ink/ink7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6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65 22 4185 0 0,'-1'-2'1141'0'0,"-1"-1"1"0"0,0 2-1 0 0,0-1 1 0 0,0 0-1 0 0,0 0 1 0 0,0 0-1 0 0,0 1 1 0 0,0 0-1 0 0,-5-3 1 0 0,6 4-874 0 0,0-1 1 0 0,1 1-1 0 0,-1 0 1 0 0,0 0-1 0 0,0 0 1 0 0,0 0-1 0 0,1 0 1 0 0,-1 0-1 0 0,0 0 1 0 0,0 0-1 0 0,1 0 1 0 0,-1 0-1 0 0,0 0 1 0 0,0 0-1 0 0,-1 1 1 0 0,1-1-235 0 0,0 1 1 0 0,0 0-1 0 0,0-1 1 0 0,1 1-1 0 0,-1 0 1 0 0,0-1-1 0 0,0 1 0 0 0,1 0 1 0 0,-1 0-1 0 0,0 0 1 0 0,1 0-1 0 0,-1 0 1 0 0,1-1-1 0 0,-2 3 0 0 0,-1 6 112 0 0,0 1-1 0 0,1-1 0 0 0,-1 0 0 0 0,2 1 0 0 0,-1-1 1 0 0,1 1-1 0 0,1-1 0 0 0,0 12 0 0 0,2 3-118 0 0,1 1-1 0 0,6 25 0 0 0,56 230 1552 0 0,-52-201-1274 0 0,7 144 0 0 0,-10-82-1518 0 0,-10-137 1073 0 0,0-1 0 0 0,1 0 1 0 0,-1 1-1 0 0,1-1 0 0 0,0 0 0 0 0,0 0 0 0 0,2 5 0 0 0,-2-7 86 0 0,-1-1 0 0 0,0 1-1 0 0,1-1 1 0 0,-1 1 0 0 0,0-1-1 0 0,1 0 1 0 0,-1 1 0 0 0,0-1-1 0 0,1 0 1 0 0,-1 1 0 0 0,1-1-1 0 0,-1 0 1 0 0,1 1 0 0 0,-1-1 0 0 0,0 0-1 0 0,1 0 1 0 0,-1 0 0 0 0,1 1-1 0 0,0-1 1 0 0,-1 0 0 0 0,1 0-1 0 0,1 0-76 0 0,-1 0 0 0 0,0-1-1 0 0,0 1 1 0 0,0 0-1 0 0,0-1 1 0 0,0 1-1 0 0,0-1 1 0 0,0 1 0 0 0,0-1-1 0 0,0 1 1 0 0,0-1-1 0 0,0 0 1 0 0,0 1-1 0 0,1-2 1 0 0,1-1-964 0 0,-1 1-1 0 0,0-1 1 0 0,1 1-1 0 0,-1-1 1 0 0,0 0-1 0 0,3-5 1 0 0,0-4-3188 0 0</inkml:trace>
</inkml:ink>
</file>

<file path=ppt/ink/ink7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78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30 2521 0 0,'-2'0'255'0'0,"-24"-4"6391"0"0,26 4-6409 0 0,-1 0 1 0 0,0 0 0 0 0,0 0-1 0 0,0-1 1 0 0,1 1 0 0 0,-1 0-1 0 0,0 0 1 0 0,0-1 0 0 0,1 1-1 0 0,-1 0 1 0 0,0-1 0 0 0,1 1 0 0 0,-1-1-1 0 0,1 1 1 0 0,-1-1 0 0 0,0 1-1 0 0,1-1 1 0 0,-1 0 0 0 0,1 1-1 0 0,-1-1 1 0 0,1 0 0 0 0,0 1-1 0 0,-1-1 1 0 0,1 0 0 0 0,0 1-1 0 0,-1-1 1 0 0,1-1 0 0 0,0 2-205 0 0,1 0 1 0 0,0-1-1 0 0,-1 1 1 0 0,1 0 0 0 0,0-1-1 0 0,-1 1 1 0 0,1 0-1 0 0,0 0 1 0 0,-1 0-1 0 0,1 0 1 0 0,0-1 0 0 0,-1 1-1 0 0,1 0 1 0 0,0 0-1 0 0,-1 0 1 0 0,1 0-1 0 0,0 1 1 0 0,0-1 0 0 0,1 0 35 0 0,327-9-995 0 0,-317 9 684 0 0,-1 0 0 0 0,1 1 0 0 0,-1 1 0 0 0,1 0 0 0 0,18 6 0 0 0,-25-6-280 0 0,1 0-1 0 0,0 1 1 0 0,-1 0-1 0 0,0-1 1 0 0,1 2-1 0 0,-1-1 1 0 0,0 1-1 0 0,-1 0 1 0 0,1 0-1 0 0,-1 0 1 0 0,0 0-1 0 0,6 8 1 0 0,0 3-1451 0 0</inkml:trace>
</inkml:ink>
</file>

<file path=ppt/ink/ink7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1.1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113 236 1488 0 0,'1'3'865'0'0,"0"0"-1"0"0,1-1 0 0 0,-1 1 1 0 0,1 0-1 0 0,-1 0 0 0 0,1-1 1 0 0,0 1-1 0 0,0-1 0 0 0,0 0 1 0 0,0 1-1 0 0,3 1 0 0 0,-3-2-589 0 0,1 0-1 0 0,-1-1 1 0 0,1 1-1 0 0,0-1 0 0 0,-1 0 1 0 0,1 0-1 0 0,0 0 1 0 0,0 0-1 0 0,0 0 1 0 0,0 0-1 0 0,0-1 0 0 0,0 0 1 0 0,0 1-1 0 0,0-1 1 0 0,0 0-1 0 0,0 0 0 0 0,0-1 1 0 0,5 0-1 0 0,-3-1 43 0 0,0 0-1 0 0,1 0 1 0 0,-1 0-1 0 0,0 0 1 0 0,0-1-1 0 0,-1 0 1 0 0,9-7-1 0 0,29-28 1077 0 0,-24 19-1259 0 0,-1 0 0 0 0,-1-2 0 0 0,-1 0 0 0 0,-1-1 0 0 0,-1 0 0 0 0,19-46 0 0 0,-32 68-135 0 0,1-1 0 0 0,-1 1-1 0 0,0-1 1 0 0,1 0 0 0 0,-1 1 0 0 0,0-1 0 0 0,0 0 0 0 0,0 1 0 0 0,0-1 0 0 0,0 0 0 0 0,0 1 0 0 0,0-1 0 0 0,0 1 0 0 0,0-1 0 0 0,0 0-1 0 0,0 1 1 0 0,0-1 0 0 0,0 0 0 0 0,0 1 0 0 0,-1-1 0 0 0,1 0 0 0 0,0 1 0 0 0,0-1 0 0 0,-1 1 0 0 0,1-1 0 0 0,-1 1 0 0 0,1-1 0 0 0,-1 0 0 0 0,0 0-3 0 0,-1 0 0 0 0,1 0 0 0 0,0 1 0 0 0,-1-1 0 0 0,1 0 0 0 0,0 1 1 0 0,-1-1-1 0 0,1 1 0 0 0,-1 0 0 0 0,1-1 0 0 0,-4 1 0 0 0,-4 0-12 0 0,0 0 0 0 0,0 0 0 0 0,-10 2-1 0 0,18-2 17 0 0,-12 2 41 0 0,1 1 0 0 0,0 0 0 0 0,0 1 0 0 0,1 0 0 0 0,-1 1 0 0 0,1 0 0 0 0,0 1 0 0 0,-16 10 0 0 0,21-11-15 0 0,-1-1-1 0 0,1 2 0 0 0,0-1 0 0 0,0 1 1 0 0,0-1-1 0 0,1 1 0 0 0,0 1 0 0 0,0-1 1 0 0,0 1-1 0 0,1 0 0 0 0,0 0 0 0 0,1 0 1 0 0,-6 16-1 0 0,8-21-29 0 0,1 0 0 0 0,0 0 0 0 0,-1 0-1 0 0,1 0 1 0 0,0 1 0 0 0,0-1 0 0 0,0 0 0 0 0,0 0 0 0 0,1 0 0 0 0,-1 0 0 0 0,1 0 0 0 0,-1 1 0 0 0,1-1 0 0 0,0 0 0 0 0,-1 0-1 0 0,2 2 1 0 0,0-1 4 0 0,1 0-1 0 0,-1 0 0 0 0,0 0 0 0 0,1 0 0 0 0,0 0 0 0 0,0 0 0 0 0,0-1 0 0 0,4 4 0 0 0,6 2 23 0 0,1-1 0 0 0,0 0 0 0 0,23 8 0 0 0,-28-12-7 0 0,13 6-3 0 0,0 0 1 0 0,29 19-1 0 0,-45-25-8 0 0,0 2 0 0 0,1-1 0 0 0,-1 1 0 0 0,-1 0 0 0 0,1 0 0 0 0,-1 0 0 0 0,0 1-1 0 0,0 0 1 0 0,-1 0 0 0 0,1 0 0 0 0,5 12 0 0 0,-9-14-1 0 0,1-1 0 0 0,-1 0 0 0 0,0 0-1 0 0,0 1 1 0 0,-1-1 0 0 0,1 1 0 0 0,-1-1 0 0 0,1 0 0 0 0,-1 1-1 0 0,0-1 1 0 0,-1 1 0 0 0,1-1 0 0 0,-1 1 0 0 0,1-1-1 0 0,-1 0 1 0 0,-1 5 0 0 0,0-4 5 0 0,0 0 0 0 0,0-1 0 0 0,-1 1 0 0 0,1 0 0 0 0,-1-1-1 0 0,0 1 1 0 0,0-1 0 0 0,0 0 0 0 0,0 0 0 0 0,0 0 0 0 0,-5 3 0 0 0,-1-1 4 0 0,1 0 0 0 0,-1 0 1 0 0,0-1-1 0 0,-1 0 0 0 0,1-1 0 0 0,0 0 1 0 0,-1 0-1 0 0,0-1 0 0 0,0 0 0 0 0,-14 0 1 0 0,11-2-267 0 0,0-1 1 0 0,0 0 0 0 0,0-1 0 0 0,0-1 0 0 0,0 0 0 0 0,1 0 0 0 0,-1-1-1 0 0,1-1 1 0 0,0 0 0 0 0,0-1 0 0 0,1 0 0 0 0,0-1 0 0 0,0 0 0 0 0,0-1-1 0 0,1 0 1 0 0,0-1 0 0 0,1 0 0 0 0,-1 0 0 0 0,2-1 0 0 0,0 0 0 0 0,-8-12-1 0 0,13 17-364 0 0,0 0 0 0 0,0-1 0 0 0,1 1 0 0 0,0 0 0 0 0,0-1 0 0 0,0 0-1 0 0,1 1 1 0 0,0-1 0 0 0,0 0 0 0 0,0 0 0 0 0,1 1 0 0 0,-1-1 0 0 0,1 0 0 0 0,1 0-1 0 0,1-11 1 0 0,7-9-1561 0 0</inkml:trace>
</inkml:ink>
</file>

<file path=ppt/ink/ink7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7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277 147 512 0 0,'2'-3'940'0'0,"0"1"-1"0"0,0-1 1 0 0,0 1 0 0 0,0-1-1 0 0,-1 0 1 0 0,1 0 0 0 0,1-4-1 0 0,4-23 2245 0 0,-6 17-2435 0 0,0 0-1 0 0,-3-24 1 0 0,2 36-669 0 0,0-1 1 0 0,0 1-1 0 0,0 0 1 0 0,-1-1-1 0 0,1 1 1 0 0,0-1-1 0 0,-1 1 1 0 0,1 0-1 0 0,-1-1 1 0 0,1 1-1 0 0,-1 0 1 0 0,1 0-1 0 0,-1-1 1 0 0,0 1-1 0 0,0 0 1 0 0,0 0-1 0 0,0 0 1 0 0,-2-2 0 0 0,2 3-25 0 0,0-1 1 0 0,0 1-1 0 0,0 0 1 0 0,0-1-1 0 0,0 1 1 0 0,-1 0-1 0 0,1 0 1 0 0,0 0-1 0 0,0 0 1 0 0,0 0-1 0 0,-1 0 1 0 0,1 0-1 0 0,0 1 1 0 0,0-1 0 0 0,0 0-1 0 0,0 1 1 0 0,0-1-1 0 0,-1 1 1 0 0,1-1-1 0 0,0 1 1 0 0,0-1-1 0 0,-1 2 1 0 0,-38 25 907 0 0,1 1 1 0 0,-60 56 0 0 0,90-75-725 0 0,0 1 1 0 0,1-1 0 0 0,0 1-1 0 0,1 0 1 0 0,0 1 0 0 0,-7 13-1 0 0,11-18-147 0 0,0 0 0 0 0,1 0 0 0 0,-1 0 0 0 0,1 1 0 0 0,0-1-1 0 0,1 0 1 0 0,0 1 0 0 0,0-1 0 0 0,0 1 0 0 0,1 0 0 0 0,0-1 0 0 0,0 1 0 0 0,2 10-1 0 0,0-11-67 0 0,0 0-1 0 0,0-1 0 0 0,1 1 1 0 0,0-1-1 0 0,0 1 0 0 0,0-1 0 0 0,1 0 1 0 0,0 0-1 0 0,0 0 0 0 0,0-1 1 0 0,0 0-1 0 0,1 1 0 0 0,0-1 1 0 0,0-1-1 0 0,9 7 0 0 0,1-2-24 0 0,0 0 0 0 0,1-1 0 0 0,0 0 0 0 0,23 6-1 0 0,-8-4-40 0 0,1-2 0 0 0,-1-1 0 0 0,46 3 0 0 0,-61-8-411 0 0,-1-2-1 0 0,1 0 1 0 0,22-4 0 0 0,-26 3-644 0 0,-1-1 0 0 0,1-1 0 0 0,-1 0 0 0 0,-1 0 0 0 0,16-9 0 0 0,-11 4-691 0 0</inkml:trace>
</inkml:ink>
</file>

<file path=ppt/ink/ink7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178 5 624 0 0,'-2'-1'402'0'0,"-1"1"-1"0"0,0-1 1 0 0,0 0-1 0 0,1 1 1 0 0,-1 0-1 0 0,0-1 1 0 0,0 1-1 0 0,0 0 1 0 0,0 1-1 0 0,0-1 1 0 0,1 0-1 0 0,-1 1 1 0 0,0-1-1 0 0,0 1 1 0 0,0 0-1 0 0,1 0 1 0 0,-1 0-1 0 0,1 1 1 0 0,-1-1 0 0 0,1 0-1 0 0,-1 1 1 0 0,-3 3-1 0 0,-4 2 682 0 0,0 1-1 0 0,1 1 1 0 0,-14 15 0 0 0,18-18-786 0 0,0 0 0 0 0,0 0 0 0 0,1 1 0 0 0,0-1 0 0 0,0 1 0 0 0,1 0 0 0 0,0 0 0 0 0,0 0 0 0 0,1 0 0 0 0,0 1 0 0 0,0-1 0 0 0,0 1 0 0 0,1-1 0 0 0,0 15 0 0 0,1-16-223 0 0,0 1 0 0 0,1-1 0 0 0,0 1 0 0 0,1-1 0 0 0,-1 1 0 0 0,1-1 0 0 0,1 0 0 0 0,-1 0 0 0 0,1 0 0 0 0,0 0 0 0 0,0 0 0 0 0,1-1 0 0 0,-1 0 0 0 0,1 1 0 0 0,1-1 0 0 0,-1 0 1 0 0,8 6-1 0 0,-4-5-85 0 0,-1-1 0 0 0,1 0 0 0 0,0-1 1 0 0,0 0-1 0 0,0 0 0 0 0,0-1 0 0 0,1 0 1 0 0,0 0-1 0 0,-1-1 0 0 0,1 0 1 0 0,0 0-1 0 0,0-1 0 0 0,0 0 0 0 0,0-1 1 0 0,0 0-1 0 0,0 0 0 0 0,0-1 0 0 0,12-3 1 0 0,-9 2-31 0 0,0-1 0 0 0,0 0 1 0 0,-1-1-1 0 0,1 0 0 0 0,-1-1 1 0 0,0 0-1 0 0,0-1 0 0 0,0 0 1 0 0,-1-1-1 0 0,0 0 0 0 0,0 0 0 0 0,-1-1 1 0 0,10-10-1 0 0,-17 15 29 0 0,0 0-1 0 0,1 0 1 0 0,-1 0 0 0 0,0 0-1 0 0,-1-1 1 0 0,1 1 0 0 0,-1 0-1 0 0,1-1 1 0 0,-1 1 0 0 0,0-1-1 0 0,0 0 1 0 0,0 1 0 0 0,-1-1-1 0 0,1 0 1 0 0,-1-5 0 0 0,-1 3 2 0 0,1 0 0 0 0,-1 1 0 0 0,0-1 0 0 0,-1 0 0 0 0,0 1 0 0 0,1-1 0 0 0,-2 1-1 0 0,1 0 1 0 0,-4-7 0 0 0,0 3 19 0 0,0 0 0 0 0,0 0 0 0 0,-1 1 0 0 0,0 0 0 0 0,0 1 0 0 0,-1 0 0 0 0,0 0-1 0 0,0 0 1 0 0,-1 1 0 0 0,-16-9 0 0 0,14 10 8 0 0,0 1-1 0 0,0 1 1 0 0,0 0-1 0 0,0 0 0 0 0,-1 1 1 0 0,1 0-1 0 0,-13 0 1 0 0,4 2 50 0 0,1 0-1 0 0,-1 2 1 0 0,-26 4 0 0 0,38-4-39 0 0,0 0 0 0 0,0 1 0 0 0,0 0 0 0 0,0 0 0 0 0,0 0 0 0 0,-6 5 0 0 0,11-6-20 0 0,0 0 0 0 0,0-1 0 0 0,1 1 0 0 0,-1 0 0 0 0,1 0 0 0 0,0 0 0 0 0,-1 1 0 0 0,1-1 0 0 0,0 1 0 0 0,0-1 0 0 0,1 1 0 0 0,-1-1 0 0 0,0 1 0 0 0,1 0 0 0 0,0 0 0 0 0,0 0 0 0 0,0 0 0 0 0,-2 5 0 0 0,3-7 0 0 0,1 1 0 0 0,-1-1 1 0 0,0 1-1 0 0,0-1 0 0 0,0 0 0 0 0,1 1 0 0 0,-1-1 1 0 0,0 0-1 0 0,1 1 0 0 0,0-1 0 0 0,-1 0 0 0 0,1 1 1 0 0,0-1-1 0 0,-1 0 0 0 0,1 0 0 0 0,0 0 0 0 0,0 0 1 0 0,0 0-1 0 0,0 0 0 0 0,0 0 0 0 0,0 0 0 0 0,0 0 1 0 0,1 0-1 0 0,-1-1 0 0 0,0 1 0 0 0,0 0 0 0 0,1-1 1 0 0,-1 1-1 0 0,2 0 0 0 0,5 2 26 0 0,1 0-1 0 0,0-1 1 0 0,13 2-1 0 0,-11-2-1 0 0,130 15-222 0 0,-41-8-430 0 0,-58-1-319 0 0,2 0-2603 0 0,-14-6-3458 0 0,-20-2 4785 0 0</inkml:trace>
</inkml:ink>
</file>

<file path=ppt/ink/ink7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13 27 1408 0 0,'-2'-4'1321'0'0,"-5"-7"2047"0"0,6 10-3224 0 0,1 1 0 0 0,0 0 0 0 0,0-1 0 0 0,0 1 1 0 0,0 0-1 0 0,0-1 0 0 0,-1 1 0 0 0,1-1 0 0 0,0 1 1 0 0,0 0-1 0 0,0-1 0 0 0,0 1 0 0 0,0-1 0 0 0,0 1 1 0 0,0 0-1 0 0,0-1 0 0 0,0 1 0 0 0,0-1 0 0 0,1 1 1 0 0,-1 0-1 0 0,0-1 0 0 0,0 1 0 0 0,0 0 1 0 0,0-1-1 0 0,1 1 0 0 0,-1-1 0 0 0,0 1-48 0 0,0 0-1 0 0,0 0 1 0 0,1 0 0 0 0,-1 0-1 0 0,0 0 1 0 0,0 0 0 0 0,0 0-1 0 0,0 0 1 0 0,1 0-1 0 0,-1 0 1 0 0,0 0 0 0 0,0 0-1 0 0,0 0 1 0 0,0 0 0 0 0,0 1-1 0 0,1-1 1 0 0,-1 0 0 0 0,0 0-1 0 0,0 0 1 0 0,0 0-1 0 0,0 0 1 0 0,0 0 0 0 0,0 0-1 0 0,1 0 1 0 0,-1 1 0 0 0,0-1-1 0 0,0 0 1 0 0,0 0 0 0 0,0 0-1 0 0,0 0 1 0 0,0 0-1 0 0,0 1 1 0 0,0-1 0 0 0,0 0-1 0 0,0 0 1 0 0,0 0 0 0 0,0 0-1 0 0,0 1 1 0 0,0-1 0 0 0,4 10 1600 0 0,-3-7-961 0 0,58 99 4080 0 0,43 42-2989 0 0,-95-135-1785 0 0,0 0 0 0 0,1 0 0 0 0,0-1 0 0 0,0 0 0 0 0,1 0 1 0 0,0-1-1 0 0,12 8 0 0 0,-20-15-41 0 0,-1 1-1 0 0,0-1 1 0 0,1 0 0 0 0,-1 1 0 0 0,1-1-1 0 0,0 0 1 0 0,-1 0 0 0 0,1 1-1 0 0,-1-1 1 0 0,1 0 0 0 0,-1 0 0 0 0,1 0-1 0 0,0 0 1 0 0,-1 0 0 0 0,1 1-1 0 0,-1-1 1 0 0,1 0 0 0 0,0 0 0 0 0,-1-1-1 0 0,1 1 1 0 0,-1 0 0 0 0,1 0-1 0 0,-1 0 1 0 0,1 0 0 0 0,0 0 0 0 0,-1-1-1 0 0,1 1 1 0 0,-1 0 0 0 0,1 0-1 0 0,-1-1 1 0 0,1 1 0 0 0,-1-1 0 0 0,1 1-1 0 0,-1 0 1 0 0,1-1 0 0 0,-1 1-1 0 0,0-1 1 0 0,1 1 0 0 0,-1-1 0 0 0,0 1-1 0 0,1-1 1 0 0,-1 1 0 0 0,0-1 0 0 0,0 1-1 0 0,1-2 1 0 0,-1-1 6 0 0,1 0-1 0 0,-1 0 1 0 0,1 0-1 0 0,-1 0 1 0 0,0 0 0 0 0,0 0-1 0 0,-1 0 1 0 0,0-4-1 0 0,-2-6-15 0 0,-1-1 0 0 0,-8-17-1 0 0,-2-6 1 0 0,5 8-41 0 0,3 13 58 0 0,1-1 0 0 0,1 0-1 0 0,-4-27 1 0 0,8 42-10 0 0,0 0-1 0 0,0 0 1 0 0,0 0-1 0 0,0 0 1 0 0,0 0-1 0 0,1 0 1 0 0,-1 0-1 0 0,0 0 1 0 0,1 0 0 0 0,0 0-1 0 0,-1 0 1 0 0,1 0-1 0 0,0 0 1 0 0,0 0-1 0 0,0 1 1 0 0,0-1 0 0 0,1 0-1 0 0,-1 1 1 0 0,0-1-1 0 0,1 1 1 0 0,-1-1-1 0 0,1 1 1 0 0,-1 0 0 0 0,1 0-1 0 0,0-1 1 0 0,0 1-1 0 0,-1 0 1 0 0,1 1-1 0 0,0-1 1 0 0,0 0-1 0 0,0 0 1 0 0,0 1 0 0 0,0-1-1 0 0,3 1 1 0 0,1-1-2 0 0,-1 0 0 0 0,1 1 0 0 0,-1 0 0 0 0,1 0 0 0 0,-1 0 0 0 0,1 1 0 0 0,-1 0 0 0 0,1 0 0 0 0,-1 0 0 0 0,0 1 0 0 0,10 3 0 0 0,16 11 34 0 0,-1 1 0 0 0,30 23 0 0 0,-48-31-21 0 0,-1 0 0 0 0,0 1 1 0 0,0 0-1 0 0,-1 1 0 0 0,0 0 0 0 0,-1 1 0 0 0,11 18 0 0 0,-17-25-1 0 0,-1 0-1 0 0,1 0 1 0 0,-1 0 0 0 0,-1 1-1 0 0,1-1 1 0 0,-1 0 0 0 0,0 1-1 0 0,0-1 1 0 0,0 1 0 0 0,-1-1-1 0 0,0 1 1 0 0,0-1 0 0 0,0 1-1 0 0,-1-1 1 0 0,0 1 0 0 0,0-1-1 0 0,0 1 1 0 0,-1-1 0 0 0,0 0-1 0 0,0 0 1 0 0,0 0 0 0 0,-1 0-1 0 0,1 0 1 0 0,-1 0 0 0 0,0 0-1 0 0,-5 5 1 0 0,49-56-2487 0 0,-24 26-1590 0 0,20-19 0 0 0,-20 24 1927 0 0</inkml:trace>
</inkml:ink>
</file>

<file path=ppt/ink/ink7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250 142 8 0 0,'3'-7'655'0'0,"0"1"0"0"0,0 0 0 0 0,8-9 0 0 0,-7 9 440 0 0,0 0 1 0 0,-1 1 0 0 0,0-1-1 0 0,1 0 1 0 0,2-11-1 0 0,-5 15-953 0 0,-1 1 0 0 0,0-1 0 0 0,1 0 0 0 0,-1 1 0 0 0,0-1 0 0 0,0 0 0 0 0,0 0 0 0 0,0 1 0 0 0,-1-1 0 0 0,1 0 0 0 0,0 1 0 0 0,-1-1 0 0 0,1 0 0 0 0,-1 1 0 0 0,0-1 0 0 0,1 1 0 0 0,-1-1 0 0 0,0 1 0 0 0,0-1 0 0 0,0 1 0 0 0,0 0 0 0 0,0-1 0 0 0,0 1 0 0 0,0 0 0 0 0,-1 0 0 0 0,1 0 0 0 0,-2-2 0 0 0,-1 1 62 0 0,0 0-1 0 0,0 0 0 0 0,0 0 0 0 0,0 0 1 0 0,0 0-1 0 0,-1 1 0 0 0,1 0 0 0 0,0 0 1 0 0,-1 0-1 0 0,1 1 0 0 0,-1-1 0 0 0,1 1 0 0 0,-1 0 1 0 0,1 0-1 0 0,-1 1 0 0 0,1-1 0 0 0,-1 1 1 0 0,1 0-1 0 0,-1 0 0 0 0,-6 3 0 0 0,-2 1 137 0 0,0 1 0 0 0,0 0 0 0 0,1 1 0 0 0,-1 0 0 0 0,-14 12 1 0 0,19-12-117 0 0,0 0 1 0 0,0 0-1 0 0,1 1 1 0 0,0 0-1 0 0,1 0 1 0 0,0 0-1 0 0,-10 19 1 0 0,12-20-83 0 0,1 0 1 0 0,-1 1-1 0 0,2 0 1 0 0,-1-1-1 0 0,1 1 0 0 0,0 0 1 0 0,1 0-1 0 0,0 1 1 0 0,0-1-1 0 0,1 15 1 0 0,1-18-123 0 0,0 1-1 0 0,1 0 1 0 0,-1-1 0 0 0,1 0 0 0 0,0 1 0 0 0,1-1-1 0 0,-1 0 1 0 0,1 0 0 0 0,0 0 0 0 0,0 0-1 0 0,1-1 1 0 0,-1 1 0 0 0,1-1 0 0 0,0 0 0 0 0,0 0-1 0 0,0 0 1 0 0,1-1 0 0 0,-1 1 0 0 0,10 4-1 0 0,1 0-38 0 0,0 0 0 0 0,1-1-1 0 0,0 0 1 0 0,1-2-1 0 0,21 5 1 0 0,-26-7-95 0 0,-1 0 1 0 0,1-2-1 0 0,0 1 1 0 0,1-1-1 0 0,-1-1 1 0 0,0 0-1 0 0,0-1 1 0 0,0-1-1 0 0,0 1 1 0 0,0-2 0 0 0,-1 0-1 0 0,21-7 1 0 0,-4-2-646 0 0,48-22-2330 0 0,-28 8-2781 0 0,-23 10 1585 0 0</inkml:trace>
</inkml:ink>
</file>

<file path=ppt/ink/ink7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167 81 168 0 0,'-6'-3'1871'0'0,"0"1"0"0"0,0 0-1 0 0,-1 0 1 0 0,-12-3 0 0 0,16 5-1448 0 0,0 0-1 0 0,0 0 1 0 0,0 0 0 0 0,0 1 0 0 0,0-1 0 0 0,0 1-1 0 0,0-1 1 0 0,0 1 0 0 0,0 0 0 0 0,0 0-1 0 0,0 0 1 0 0,0 1 0 0 0,-3 1 0 0 0,0 1-141 0 0,0 0 1 0 0,1 0 0 0 0,-1 1 0 0 0,1 0 0 0 0,0 0-1 0 0,0 0 1 0 0,0 0 0 0 0,1 1 0 0 0,0 0-1 0 0,0 0 1 0 0,0 0 0 0 0,1 0 0 0 0,0 0 0 0 0,0 1-1 0 0,1 0 1 0 0,0-1 0 0 0,0 1 0 0 0,0 0-1 0 0,0 11 1 0 0,1-12-231 0 0,1 0 0 0 0,0 1 0 0 0,0-1 0 0 0,1 0 0 0 0,0 0 0 0 0,0 0 0 0 0,0 0 0 0 0,1 0 0 0 0,0-1 0 0 0,0 1 0 0 0,1 0 1 0 0,-1-1-1 0 0,1 1 0 0 0,0-1 0 0 0,1 0 0 0 0,-1 0 0 0 0,1 0 0 0 0,0-1 0 0 0,0 1 0 0 0,0-1 0 0 0,1 0 0 0 0,0 0 0 0 0,5 3 0 0 0,-2-1-61 0 0,1-1 0 0 0,0-1 0 0 0,0 0 0 0 0,0 0 0 0 0,0 0 0 0 0,1-1 0 0 0,-1-1 0 0 0,1 0-1 0 0,0 0 1 0 0,0 0 0 0 0,-1-2 0 0 0,1 1 0 0 0,0-1 0 0 0,0-1 0 0 0,0 1 0 0 0,0-2 0 0 0,0 1 0 0 0,-1-2 0 0 0,1 1 0 0 0,-1-1 0 0 0,16-7 0 0 0,-10 3-104 0 0,-1-1 0 0 0,0-1-1 0 0,0 0 1 0 0,24-21 0 0 0,-33 25 41 0 0,-1 1 1 0 0,0-1-1 0 0,0 0 1 0 0,0 0-1 0 0,0 0 1 0 0,-1-1 0 0 0,0 1-1 0 0,0-1 1 0 0,0 0-1 0 0,-1 0 1 0 0,0 0-1 0 0,0 0 1 0 0,-1 0-1 0 0,1 0 1 0 0,0-13-1 0 0,-2 9-80 0 0,0 0-1 0 0,-1 0 0 0 0,0 0 0 0 0,0 0 1 0 0,-1 0-1 0 0,-1 0 0 0 0,1 1 0 0 0,-2-1 1 0 0,1 1-1 0 0,-1 0 0 0 0,-6-11 0 0 0,7 16 138 0 0,0 0 0 0 0,0-1 0 0 0,0 1 0 0 0,0 0 0 0 0,-1 1-1 0 0,0-1 1 0 0,1 1 0 0 0,-1-1 0 0 0,-1 1 0 0 0,1 0 0 0 0,0 0 0 0 0,-1 1-1 0 0,1 0 1 0 0,-1-1 0 0 0,0 2 0 0 0,0-1 0 0 0,0 0 0 0 0,0 1 0 0 0,0 0-1 0 0,0 0 1 0 0,0 0 0 0 0,0 1 0 0 0,-7 0 0 0 0,2 1 20 0 0,0 0 0 0 0,0 1 0 0 0,1 0 1 0 0,-1 1-1 0 0,1 0 0 0 0,0 0 0 0 0,0 1 0 0 0,0 1 1 0 0,0-1-1 0 0,1 1 0 0 0,-1 1 0 0 0,1-1 0 0 0,0 1 1 0 0,1 1-1 0 0,-9 8 0 0 0,7-5 46 0 0,-1 1 0 0 0,1 1 0 0 0,1-1 0 0 0,0 1 0 0 0,0 1 0 0 0,1 0 0 0 0,1 0 0 0 0,0 0 0 0 0,-6 24 0 0 0,11-33-13 0 0,-1 1 0 0 0,2-1 0 0 0,-1 0 0 0 0,1 1 0 0 0,-1-1 0 0 0,1 1 0 0 0,1-1 0 0 0,-1 1 0 0 0,0-1 0 0 0,1 1 0 0 0,0-1-1 0 0,0 1 1 0 0,1-1 0 0 0,-1 0 0 0 0,4 7 0 0 0,-3-7-2 0 0,1-1-1 0 0,-1 1 1 0 0,1-1-1 0 0,-1 0 1 0 0,1 0 0 0 0,0 0-1 0 0,0-1 1 0 0,1 1-1 0 0,-1-1 1 0 0,0 1-1 0 0,1-1 1 0 0,0 0-1 0 0,-1-1 1 0 0,1 1 0 0 0,0-1-1 0 0,0 1 1 0 0,5 0-1 0 0,1 0-38 0 0,-1-1-1 0 0,1 0 0 0 0,0-1 1 0 0,-1 0-1 0 0,1-1 0 0 0,0 0 1 0 0,-1 0-1 0 0,1-1 0 0 0,-1 0 0 0 0,0-1 1 0 0,1 0-1 0 0,-1 0 0 0 0,14-8 1 0 0,-10 4-10 0 0,-1 0 0 0 0,1-1-1 0 0,-1 0 1 0 0,-1-1 0 0 0,1-1 0 0 0,-2 1 0 0 0,1-2 0 0 0,12-16 0 0 0,-20 22 9 0 0,0 0 1 0 0,0 0-1 0 0,0 0 1 0 0,-1-1 0 0 0,0 1-1 0 0,0-1 1 0 0,-1 0-1 0 0,1 1 1 0 0,-1-1-1 0 0,0 0 1 0 0,0-8-1 0 0,-1 10 11 0 0,0 0 0 0 0,0 0 1 0 0,0-1-1 0 0,-1 1 0 0 0,0 0 0 0 0,1 0 0 0 0,-1 0 0 0 0,-1-1 1 0 0,1 1-1 0 0,-1 0 0 0 0,1 1 0 0 0,-1-1 0 0 0,0 0 0 0 0,0 0 1 0 0,-1 1-1 0 0,-3-5 0 0 0,5 6 7 0 0,0 1-1 0 0,0 1 1 0 0,0-1-1 0 0,0 0 1 0 0,0 0 0 0 0,0 0-1 0 0,0 0 1 0 0,0 1 0 0 0,-1-1-1 0 0,1 1 1 0 0,0-1 0 0 0,0 1-1 0 0,-1-1 1 0 0,1 1 0 0 0,0-1-1 0 0,0 1 1 0 0,-1 0-1 0 0,1 0 1 0 0,-1 0 0 0 0,1 0-1 0 0,0 0 1 0 0,-1 0 0 0 0,1 0-1 0 0,0 0 1 0 0,-1 1 0 0 0,1-1-1 0 0,0 0 1 0 0,0 1-1 0 0,-1-1 1 0 0,1 1 0 0 0,0 0-1 0 0,0-1 1 0 0,0 1 0 0 0,0 0-1 0 0,-1 0 1 0 0,1-1 0 0 0,0 1-1 0 0,0 0 1 0 0,1 0-1 0 0,-1 0 1 0 0,0 0 0 0 0,-1 2-1 0 0,-2 3 58 0 0,0-1 0 0 0,1 1 0 0 0,0-1-1 0 0,0 1 1 0 0,0 0 0 0 0,1 0-1 0 0,-3 10 1 0 0,4-9-33 0 0,-1-1-1 0 0,2 1 0 0 0,-1 0 1 0 0,1-1-1 0 0,0 1 1 0 0,0 0-1 0 0,1 0 0 0 0,-1-1 1 0 0,2 1-1 0 0,-1 0 1 0 0,1-1-1 0 0,0 1 1 0 0,0-1-1 0 0,6 12 0 0 0,-2-9 23 0 0,0 0 0 0 0,0 0 0 0 0,1 0-1 0 0,0-1 1 0 0,0 0 0 0 0,1 0 0 0 0,0-1-1 0 0,14 10 1 0 0,-7-6-6 0 0,2 1 0 0 0,0-2 0 0 0,0 0 0 0 0,31 12 0 0 0,-41-20-212 0 0,0 0 0 0 0,0 0 0 0 0,0-1 1 0 0,0 0-1 0 0,0 0 0 0 0,14 0 0 0 0,-16-2-257 0 0,1 0-1 0 0,-1 0 1 0 0,0 0-1 0 0,0 0 1 0 0,1-1-1 0 0,-1 0 1 0 0,0 0-1 0 0,0 0 1 0 0,-1 0-1 0 0,7-5 1 0 0,3-2-2267 0 0,-2-2-327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32 103 2288 0 0,'-9'5'4177'0'0,"7"-4"-3284"0"0,0 0 0 0 0,0 0 0 0 0,0 0 0 0 0,0 1 0 0 0,0-1 1 0 0,0 1-1 0 0,0-1 0 0 0,-2 3 0 0 0,4-3-783 0 0,0-1 1 0 0,-1 1-1 0 0,1 0 1 0 0,0 0-1 0 0,0 0 0 0 0,-1-1 1 0 0,1 1-1 0 0,0 0 1 0 0,0 0-1 0 0,0 0 1 0 0,0 0-1 0 0,0 0 0 0 0,0-1 1 0 0,0 1-1 0 0,0 0 1 0 0,0 0-1 0 0,1 0 1 0 0,-1 0-1 0 0,0-1 0 0 0,1 1 1 0 0,-1 0-1 0 0,0 0 1 0 0,1-1-1 0 0,-1 1 0 0 0,1 0 1 0 0,-1-1-1 0 0,1 1 1 0 0,0 0-1 0 0,4 6 164 0 0,1 0 0 0 0,0-1 0 0 0,0 1 0 0 0,0-1-1 0 0,1-1 1 0 0,13 10 0 0 0,-3-5-141 0 0,36 15 0 0 0,-44-21-110 0 0,0-1 1 0 0,1 0-1 0 0,0-1 0 0 0,0 0 0 0 0,-1 0 0 0 0,1-1 0 0 0,18 0 1 0 0,-25-2-21 0 0,0 1 1 0 0,-1-1 0 0 0,1 0 0 0 0,0 0 0 0 0,0-1 0 0 0,0 1-1 0 0,-1-1 1 0 0,1 1 0 0 0,0-1 0 0 0,-1 0 0 0 0,1 0-1 0 0,-1 0 1 0 0,0 0 0 0 0,0 0 0 0 0,0-1 0 0 0,3-4 0 0 0,0 0 8 0 0,0 0 1 0 0,-1-1 0 0 0,1 0 0 0 0,4-14 0 0 0,-6 14-3 0 0,-1-1 1 0 0,0 1-1 0 0,-1-1 1 0 0,0 1-1 0 0,0-1 0 0 0,0 0 1 0 0,-1 0-1 0 0,-1 1 1 0 0,1-1-1 0 0,-2 0 1 0 0,1 1-1 0 0,-1-1 0 0 0,0 1 1 0 0,-1-1-1 0 0,-6-13 1 0 0,8 21-7 0 0,0-1 0 0 0,0 1 1 0 0,0 0-1 0 0,0 0 1 0 0,0 0-1 0 0,0 0 0 0 0,0 0 1 0 0,0 0-1 0 0,0 1 0 0 0,0-1 1 0 0,-1 0-1 0 0,1 1 0 0 0,0-1 1 0 0,0 1-1 0 0,-1-1 1 0 0,1 1-1 0 0,-1-1 0 0 0,1 1 1 0 0,0 0-1 0 0,-1 0 0 0 0,1 0 1 0 0,-1 0-1 0 0,1 0 1 0 0,0 0-1 0 0,-1 0 0 0 0,1 0 1 0 0,-1 0-1 0 0,1 1 0 0 0,0-1 1 0 0,-1 0-1 0 0,0 2 0 0 0,-6 0 66 0 0,0 2 1 0 0,0-1-1 0 0,-13 10 0 0 0,17-11-45 0 0,-13 8 80 0 0,1 2 0 0 0,0-1 0 0 0,0 2-1 0 0,1 0 1 0 0,-15 18 0 0 0,24-24-78 0 0,0 0 0 0 0,1 1 0 0 0,-1 0 0 0 0,2 0 0 0 0,-1 0 0 0 0,1 0-1 0 0,0 1 1 0 0,1 0 0 0 0,0-1 0 0 0,0 1 0 0 0,1 1 0 0 0,0-1 0 0 0,0 11 0 0 0,2-17-18 0 0,0-1 1 0 0,0 1-1 0 0,0 0 1 0 0,0-1-1 0 0,1 1 1 0 0,-1-1-1 0 0,1 1 1 0 0,0-1-1 0 0,0 1 1 0 0,0-1-1 0 0,0 1 1 0 0,0-1 0 0 0,1 0-1 0 0,-1 0 1 0 0,1 1-1 0 0,-1-1 1 0 0,1 0-1 0 0,0 0 1 0 0,-1-1-1 0 0,1 1 1 0 0,0 0-1 0 0,1-1 1 0 0,-1 1-1 0 0,0-1 1 0 0,0 1-1 0 0,1-1 1 0 0,-1 0-1 0 0,3 1 1 0 0,7 2-14 0 0,0 0 0 0 0,0-1 0 0 0,0 0 0 0 0,19 1-1 0 0,-22-3-24 0 0,13 2-366 0 0,0-2-1 0 0,0 0 1 0 0,37-4-1 0 0,-43 1-1474 0 0,-1 0 1 0 0,0-2-1 0 0,21-7 1 0 0,-20 5-1020 0 0</inkml:trace>
</inkml:ink>
</file>

<file path=ppt/ink/ink7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0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4 220 2361 0 0,'-2'-15'6667'0'0,"8"-1"-1561"0"0,-5 12-4330 0 0,-2 16 4946 0 0,0 23-4225 0 0,1-6-950 0 0,-1-10-355 0 0,1 0 1 0 0,0 1 0 0 0,2-1-1 0 0,0 0 1 0 0,2 0 0 0 0,5 20-1 0 0,-6-30-157 0 0,0 0-1 0 0,1 0 0 0 0,0 0 1 0 0,1-1-1 0 0,0 1 1 0 0,0-1-1 0 0,0-1 0 0 0,1 1 1 0 0,0-1-1 0 0,1 0 0 0 0,0 0 1 0 0,0-1-1 0 0,0 0 1 0 0,10 7-1 0 0,-9-9-40 0 0,-1 1 1 0 0,1-1-1 0 0,0-1 1 0 0,0 1-1 0 0,0-1 0 0 0,1 0 1 0 0,-1-1-1 0 0,1 0 1 0 0,-1-1-1 0 0,1 0 0 0 0,15 1 1 0 0,-17-3-7 0 0,-1 1 0 0 0,1-1 1 0 0,-1-1-1 0 0,1 1 0 0 0,-1-1 1 0 0,0 0-1 0 0,1 0 0 0 0,-1-1 1 0 0,-1 0-1 0 0,1 0 0 0 0,0 0 1 0 0,-1-1-1 0 0,1 0 1 0 0,-1 0-1 0 0,0 0 0 0 0,6-7 1 0 0,-7 7 0 0 0,-1-1 0 0 0,1 0 0 0 0,-1 0 0 0 0,0 0 0 0 0,0 0 0 0 0,-1 0 0 0 0,1 0 0 0 0,-1-1 0 0 0,0 1 0 0 0,-1-1 0 0 0,1 0 0 0 0,-1 1 0 0 0,0-1 0 0 0,-1 0 0 0 0,0 0 0 0 0,1 0 0 0 0,-2 0 0 0 0,1 1 0 0 0,-1-1 0 0 0,0 0 0 0 0,0 0 0 0 0,-2-5 0 0 0,-3-7-28 0 0,0 1 0 0 0,-1 0-1 0 0,-1 0 1 0 0,0 1 0 0 0,-19-27-1 0 0,18 31 48 0 0,-1 0 0 0 0,0 1 0 0 0,0 0 0 0 0,-1 0 0 0 0,-1 1 0 0 0,0 1-1 0 0,0 0 1 0 0,-25-14 0 0 0,35 22-2 0 0,0 0 0 0 0,0 0 0 0 0,1 0 0 0 0,-1 1-1 0 0,0-1 1 0 0,0 0 0 0 0,0 1 0 0 0,0-1 0 0 0,0 1 0 0 0,0 0 0 0 0,0 0-1 0 0,0 0 1 0 0,0-1 0 0 0,0 2 0 0 0,1-1 0 0 0,-1 0 0 0 0,-3 1 0 0 0,3 0-7 0 0,1 0 0 0 0,-1 0 0 0 0,1 0 0 0 0,0 0 0 0 0,-1 0 0 0 0,1 0 0 0 0,0 0 0 0 0,0 0 0 0 0,0 1 0 0 0,0-1 0 0 0,0 1 0 0 0,0-1 0 0 0,0 1 0 0 0,0-1 0 0 0,0 1-1 0 0,1-1 1 0 0,-1 1 0 0 0,1-1 0 0 0,-1 4 0 0 0,0-3 2 0 0,1-1 0 0 0,0 1-1 0 0,-1-1 1 0 0,1 1 0 0 0,0-1-1 0 0,0 1 1 0 0,0-1-1 0 0,0 1 1 0 0,0 0 0 0 0,0-1-1 0 0,1 1 1 0 0,-1-1 0 0 0,0 1-1 0 0,1-1 1 0 0,0 1-1 0 0,-1-1 1 0 0,1 0 0 0 0,0 1-1 0 0,-1-1 1 0 0,3 3-1 0 0,-1-2-1 0 0,1 0-1 0 0,-1 1 0 0 0,0-1 0 0 0,1 0 0 0 0,0-1 0 0 0,-1 1 1 0 0,1 0-1 0 0,0-1 0 0 0,5 2 0 0 0,6 2 6 0 0,-1-2 0 0 0,1 0 1 0 0,22 2-1 0 0,-33-4 2 0 0,28 0-32 0 0,0-1-1 0 0,0-1 1 0 0,0-1 0 0 0,45-10 0 0 0,-37 5 74 0 0,-37 7-58 0 0,3-1 6 0 0,1 0 0 0 0,0 1-1 0 0,9 0 1 0 0,-14 0 4 0 0,1 0 0 0 0,-1 0-1 0 0,0 0 1 0 0,0 1-1 0 0,1-1 1 0 0,-1 0 0 0 0,0 1-1 0 0,0-1 1 0 0,0 1-1 0 0,0-1 1 0 0,1 1 0 0 0,-1 0-1 0 0,0-1 1 0 0,0 1-1 0 0,0 0 1 0 0,0 0 0 0 0,-1 0-1 0 0,1 0 1 0 0,0-1-1 0 0,0 1 1 0 0,0 0 0 0 0,0 2-1 0 0,3 4 0 0 0,-1-1 0 0 0,1 1 0 0 0,0-1-1 0 0,1 0 1 0 0,0 0 0 0 0,0-1 0 0 0,0 0 0 0 0,1 1 0 0 0,-1-2-1 0 0,1 1 1 0 0,0-1 0 0 0,11 7 0 0 0,-12-9 0 0 0,-1 0 1 0 0,1-1-1 0 0,-1 1 0 0 0,1-1 1 0 0,0 0-1 0 0,0 0 0 0 0,-1 0 1 0 0,1 0-1 0 0,0-1 0 0 0,0 0 0 0 0,0 0 1 0 0,0 0-1 0 0,0-1 0 0 0,-1 0 1 0 0,1 0-1 0 0,0 0 0 0 0,-1 0 1 0 0,1-1-1 0 0,0 0 0 0 0,5-3 1 0 0,4-2 1 0 0,0-2 0 0 0,0 0 0 0 0,-1-1 0 0 0,0 0 0 0 0,-1-1 0 0 0,0 0 0 0 0,0-1 0 0 0,11-16-1 0 0,-18 22-2 0 0,-1 1-1 0 0,0-2 0 0 0,-1 1 0 0 0,0 0 0 0 0,0 0 1 0 0,0-1-1 0 0,0 0 0 0 0,-1 0 0 0 0,0 1 0 0 0,-1-1 0 0 0,1 0 1 0 0,-1-1-1 0 0,-1 1 0 0 0,0 0 0 0 0,1 0 0 0 0,-2 0 1 0 0,1 0-1 0 0,-1 0 0 0 0,-1 0 0 0 0,1 0 0 0 0,-3-8 0 0 0,3 12 9 0 0,-1 0 0 0 0,1 0-1 0 0,-1 1 1 0 0,1-1 0 0 0,-1 0-1 0 0,0 1 1 0 0,0-1 0 0 0,0 1-1 0 0,0-1 1 0 0,-1 1 0 0 0,1 0-1 0 0,-1 0 1 0 0,1 0 0 0 0,-5-2-1 0 0,2 1 2 0 0,0 1 0 0 0,1 0-1 0 0,-1 1 1 0 0,0-1 0 0 0,0 1-1 0 0,0 0 1 0 0,0 0 0 0 0,-9 0 0 0 0,7 1 22 0 0,-1 1 1 0 0,1-1-1 0 0,0 1 1 0 0,0 0-1 0 0,0 1 1 0 0,0-1-1 0 0,0 2 1 0 0,0-1-1 0 0,1 1 1 0 0,-1 0 0 0 0,1 0-1 0 0,-1 0 1 0 0,-7 7-1 0 0,7-3 41 0 0,0 0-1 0 0,0 1 0 0 0,0 0 1 0 0,1 0-1 0 0,0 1 0 0 0,0-1 1 0 0,1 1-1 0 0,1 1 1 0 0,-5 10-1 0 0,1 0 159 0 0,2 0-1 0 0,1 0 1 0 0,-6 33 0 0 0,9-30-55 0 0,0-1 0 0 0,2 0 1 0 0,2 35-1 0 0,0-45-162 0 0,-1 0 0 0 0,2 0-1 0 0,0 0 1 0 0,0 0 0 0 0,1 0 0 0 0,0-1 0 0 0,1 0 0 0 0,7 13-1 0 0,-9-19-53 0 0,0-1-1 0 0,1 0 1 0 0,-1 1-1 0 0,1-1 1 0 0,-1 0-1 0 0,1-1 1 0 0,0 1-1 0 0,1-1 1 0 0,-1 0-1 0 0,1 0 0 0 0,-1 0 1 0 0,1-1-1 0 0,0 1 1 0 0,0-1-1 0 0,0 0 1 0 0,0-1-1 0 0,9 3 1 0 0,-5-3-257 0 0,1 0 1 0 0,-1-1 0 0 0,0 0-1 0 0,0-1 1 0 0,0 0 0 0 0,0 0-1 0 0,0-1 1 0 0,0 0 0 0 0,15-5 0 0 0,90-35-10113 0 0,-67 20 3785 0 0</inkml:trace>
</inkml:ink>
</file>

<file path=ppt/ink/ink7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3 117 512 0 0,'0'-5'595'0'0,"-1"1"1"0"0,1-1-1 0 0,0 0 1 0 0,1 0-1 0 0,-1 1 0 0 0,1-1 1 0 0,2-7-1 0 0,2-21 9300 0 0,-5 33-9853 0 0,0 0 0 0 0,0 0-1 0 0,0 0 1 0 0,0 0 0 0 0,1-1 0 0 0,-1 1 0 0 0,0 0 0 0 0,0 0-1 0 0,0 0 1 0 0,0 0 0 0 0,0 0 0 0 0,0 0 0 0 0,0 0 0 0 0,0 0-1 0 0,0 0 1 0 0,0-1 0 0 0,0 1 0 0 0,0 0 0 0 0,1 0 0 0 0,-1 0-1 0 0,0 0 1 0 0,0 0 0 0 0,0 0 0 0 0,0 0 0 0 0,0 0 0 0 0,0 0-1 0 0,0 0 1 0 0,0 0 0 0 0,1 0 0 0 0,-1 0 0 0 0,0 0-1 0 0,0 0 1 0 0,0 0 0 0 0,0 0 0 0 0,0 0 0 0 0,0 0 0 0 0,0 0-1 0 0,1 0 1 0 0,-1 0 0 0 0,0 0 0 0 0,0 0 0 0 0,0 0 0 0 0,0 0-1 0 0,0 0 1 0 0,0 0 0 0 0,0 0 0 0 0,0 0 0 0 0,1 1 0 0 0,-1-1-1 0 0,0 0 1 0 0,0 0 0 0 0,0 0 0 0 0,0 0 0 0 0,0 0 0 0 0,0 0-1 0 0,0 0 1 0 0,0 0 0 0 0,0 0 0 0 0,0 1 0 0 0,0-1 0 0 0,0 0-1 0 0,0 0 1 0 0,0 0 0 0 0,0 0 0 0 0,6 8 800 0 0,7 73 1920 0 0,-3-9-1728 0 0,23 84 184 0 0,-32-153-1219 0 0,7 28 87 0 0,-8-32-86 0 0,0 1 1 0 0,0 0-1 0 0,0 0 1 0 0,0 0-1 0 0,0 0 0 0 0,0 0 1 0 0,0 0-1 0 0,0 0 1 0 0,1 0-1 0 0,-1 0 0 0 0,0 0 1 0 0,0 0-1 0 0,0 0 1 0 0,0 0-1 0 0,0 0 1 0 0,0 0-1 0 0,0 0 0 0 0,0 0 1 0 0,0 0-1 0 0,0 0 1 0 0,0 0-1 0 0,0-1 0 0 0,0 1 1 0 0,0 0-1 0 0,0 0 1 0 0,0 0-1 0 0,1 0 0 0 0,-1 0 1 0 0,0 0-1 0 0,0 0 1 0 0,0 0-1 0 0,0 0 0 0 0,0 0 1 0 0,0 0-1 0 0,0 0 1 0 0,0 0-1 0 0,0 0 1 0 0,0 1-1 0 0,0-1 0 0 0,0 0 1 0 0,0 0-1 0 0,0 0 1 0 0,1 0-1 0 0,-1 0 0 0 0,0 0 1 0 0,0 0-1 0 0,0 0 1 0 0,0 0-1 0 0,0 0 0 0 0,0 0 1 0 0,0 0-1 0 0,0 0 1 0 0,0 0-1 0 0,0 0 0 0 0,1-19-62 0 0,-2-40 51 0 0,0 22 1 0 0,1 0 0 0 0,2 1 0 0 0,8-51-1 0 0,-8 79-5 0 0,0 0 0 0 0,1 0-1 0 0,-1 1 1 0 0,2-1-1 0 0,-1 1 1 0 0,1 0 0 0 0,0 0-1 0 0,0 0 1 0 0,1 0-1 0 0,6-6 1 0 0,-9 10 17 0 0,1 1 1 0 0,-1-1-1 0 0,1 1 0 0 0,0 0 1 0 0,0 0-1 0 0,-1 0 0 0 0,1 1 1 0 0,0-1-1 0 0,1 1 1 0 0,-1-1-1 0 0,0 1 0 0 0,0 0 1 0 0,0 0-1 0 0,1 1 0 0 0,-1-1 1 0 0,1 0-1 0 0,-1 1 0 0 0,0 0 1 0 0,1 0-1 0 0,-1 0 0 0 0,1 0 1 0 0,-1 1-1 0 0,0 0 0 0 0,1-1 1 0 0,-1 1-1 0 0,6 2 0 0 0,-5 0 3 0 0,1-1-1 0 0,-1 1 0 0 0,1 0 1 0 0,-1 0-1 0 0,0 0 0 0 0,0 0 1 0 0,-1 1-1 0 0,1-1 0 0 0,0 1 1 0 0,-1 0-1 0 0,0 1 0 0 0,0-1 1 0 0,-1 0-1 0 0,1 1 0 0 0,1 4 1 0 0,5 12 58 0 0,-1-1 0 0 0,6 27 0 0 0,-9-30 2 0 0,9 40 68 0 0,-9-35-55 0 0,0-1 0 0 0,14 32 0 0 0,-19-52-84 0 0,0 0 0 0 0,1 0 0 0 0,-1 0 0 0 0,0 0-1 0 0,1-1 1 0 0,-1 1 0 0 0,1 0 0 0 0,0 0 0 0 0,-1-1-1 0 0,1 1 1 0 0,0 0 0 0 0,-1-1 0 0 0,1 1 0 0 0,0-1 0 0 0,0 1-1 0 0,-1-1 1 0 0,1 1 0 0 0,0-1 0 0 0,0 1 0 0 0,0-1 0 0 0,0 0-1 0 0,1 1 1 0 0,0-1-30 0 0,-1 0 0 0 0,1 0 0 0 0,-1 0 0 0 0,1-1 0 0 0,-1 1 0 0 0,1 0 0 0 0,0-1 0 0 0,-1 1 0 0 0,0-1-1 0 0,1 1 1 0 0,-1-1 0 0 0,3-1 0 0 0,3-3-507 0 0,-1 1-1 0 0,1-2 1 0 0,11-11-1 0 0,-16 16 307 0 0,31-35-5797 0 0,-24 25 3707 0 0</inkml:trace>
</inkml:ink>
</file>

<file path=ppt/ink/ink7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126 88 1808 0 0,'-3'-2'754'0'0,"0"-1"-1"0"0,0 0 1 0 0,0 0-1 0 0,0 1 0 0 0,0 0 1 0 0,0-1-1 0 0,-1 1 1 0 0,1 1-1 0 0,-1-1 0 0 0,0 0 1 0 0,1 1-1 0 0,-1 0 1 0 0,0 0-1 0 0,0 0 1 0 0,-5-1-1 0 0,8 3-602 0 0,-1-1 0 0 0,1 0 0 0 0,0 1 0 0 0,0-1-1 0 0,-1 1 1 0 0,1-1 0 0 0,0 1 0 0 0,0 0 0 0 0,-1 0 0 0 0,1-1 0 0 0,0 1 0 0 0,0 0 0 0 0,0 0-1 0 0,0 0 1 0 0,0 0 0 0 0,1 0 0 0 0,-1 0 0 0 0,0 1 0 0 0,0-1 0 0 0,1 0 0 0 0,-1 0 0 0 0,0 1-1 0 0,1-1 1 0 0,-1 2 0 0 0,-1 2 161 0 0,0 1 1 0 0,0 0-1 0 0,1-1 0 0 0,-1 9 0 0 0,1-3-110 0 0,0 0 0 0 0,1 0-1 0 0,1 0 1 0 0,0 0 0 0 0,0 0-1 0 0,1 0 1 0 0,1 0 0 0 0,4 16-1 0 0,-3-19-161 0 0,-1 0-1 0 0,1-1 0 0 0,0 1 0 0 0,0 0 0 0 0,1-1 1 0 0,0 0-1 0 0,0 0 0 0 0,1-1 0 0 0,-1 1 1 0 0,2-1-1 0 0,9 7 0 0 0,-13-10-32 0 0,0-1-1 0 0,0-1 1 0 0,1 1 0 0 0,-1 0-1 0 0,0-1 1 0 0,1 1-1 0 0,-1-1 1 0 0,1 0 0 0 0,0 0-1 0 0,-1-1 1 0 0,1 1 0 0 0,0-1-1 0 0,6 0 1 0 0,-4 0-9 0 0,-1-1 0 0 0,1 0-1 0 0,0 0 1 0 0,-1-1 0 0 0,0 1 0 0 0,1-1-1 0 0,-1 0 1 0 0,8-5 0 0 0,-5 2-10 0 0,1 0 1 0 0,-1-1-1 0 0,-1 0 1 0 0,1-1-1 0 0,-1 0 0 0 0,0 0 1 0 0,0 0-1 0 0,-1-1 0 0 0,0 0 1 0 0,6-10-1 0 0,-10 13 0 0 0,0 0 1 0 0,0 0-1 0 0,0 0 0 0 0,-1 0 0 0 0,0 0 0 0 0,0 0 1 0 0,0-1-1 0 0,-1 1 0 0 0,1-1 0 0 0,-1 1 0 0 0,0 0 1 0 0,-1-1-1 0 0,1 1 0 0 0,-1 0 0 0 0,0-1 0 0 0,-1 1 1 0 0,1 0-1 0 0,-1 0 0 0 0,0 0 0 0 0,0 0 0 0 0,-1 0 0 0 0,-5-8 1 0 0,2 3 2 0 0,-1 1-1 0 0,0 0 1 0 0,-1 0 0 0 0,0 1 0 0 0,0-1 0 0 0,-1 2 0 0 0,0-1 0 0 0,0 1 0 0 0,-16-8-1 0 0,18 11 31 0 0,0 1 0 0 0,-1 0-1 0 0,1 1 1 0 0,-1-1-1 0 0,1 1 1 0 0,-1 1-1 0 0,0 0 1 0 0,1 0 0 0 0,-1 0-1 0 0,0 1 1 0 0,0 0-1 0 0,0 1 1 0 0,1 0-1 0 0,-16 3 1 0 0,19-3-9 0 0,0 0 0 0 0,0 0-1 0 0,1 1 1 0 0,-1 0 0 0 0,0-1 0 0 0,1 1 0 0 0,-1 1-1 0 0,1-1 1 0 0,-1 0 0 0 0,1 1 0 0 0,0 0 0 0 0,0 0-1 0 0,0-1 1 0 0,1 2 0 0 0,-1-1 0 0 0,1 0 0 0 0,-1 1 0 0 0,1-1-1 0 0,0 1 1 0 0,1-1 0 0 0,-1 1 0 0 0,0 0 0 0 0,1 0-1 0 0,0 0 1 0 0,0 0 0 0 0,0 0 0 0 0,1 0 0 0 0,-1 0-1 0 0,1 7 1 0 0,0-8-8 0 0,0-1 0 0 0,0 0 0 0 0,1 0 0 0 0,-1 0 0 0 0,1 1 0 0 0,-1-1 0 0 0,1 0 0 0 0,0 0 0 0 0,0 0 0 0 0,0 0 0 0 0,0 0 0 0 0,0 0 0 0 0,0 0 0 0 0,0 0 0 0 0,3 2 0 0 0,-1-1-7 0 0,0 0 1 0 0,1 0 0 0 0,-1-1-1 0 0,1 0 1 0 0,-1 1 0 0 0,1-1-1 0 0,6 3 1 0 0,3-1-47 0 0,-1 0 0 0 0,1-1-1 0 0,0 0 1 0 0,17 1 0 0 0,-1-2-1014 0 0,55-2 0 0 0,-46-3-2403 0 0,-1-1-3399 0 0,-24 3 1917 0 0</inkml:trace>
</inkml:ink>
</file>

<file path=ppt/ink/ink7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30 67 2489 0 0,'-4'-8'2606'0'0,"0"1"0"0"0,0 0 0 0 0,-6-7 0 0 0,6 8-2374 0 0,4 6-144 0 0,-1 0-1 0 0,1 0 0 0 0,0 0 0 0 0,0-1 0 0 0,-1 1 1 0 0,1 0-1 0 0,0 0 0 0 0,0-1 0 0 0,0 1 0 0 0,-1 0 1 0 0,1 0-1 0 0,0-1 0 0 0,0 1 0 0 0,0 0 0 0 0,0 0 1 0 0,0-1-1 0 0,0 1 0 0 0,0 0 0 0 0,-1 0 0 0 0,1-1 0 0 0,0 1 1 0 0,0 0-1 0 0,0-1 0 0 0,0 1 0 0 0,0 0 0 0 0,0-1 1 0 0,0 1-1 0 0,0 0 0 0 0,0 0 0 0 0,1-1 0 0 0,-1 1 1 0 0,0 0-1 0 0,0-1 0 0 0,0 1 0 0 0,0 0 0 0 0,0 0 1 0 0,0-1-1 0 0,1 1 0 0 0,-1 0 0 0 0,0 0 0 0 0,0 0 0 0 0,0-1 1 0 0,1 1-1 0 0,-1 0 0 0 0,0 0 0 0 0,0 0 0 0 0,1-1 1 0 0,-1 1-1 0 0,0 0 0 0 0,0 0 0 0 0,1 0 0 0 0,-1 0 1 0 0,0 0-1 0 0,0 0 0 0 0,1 0 0 0 0,-1-1 0 0 0,1 1 1 0 0,6 18 2840 0 0,-3-9-2257 0 0,33 82 1228 0 0,-24-62-1708 0 0,-2 0 1 0 0,-1 1-1 0 0,-2 1 0 0 0,8 51 0 0 0,-11-67-202 0 0,-2-15 60 0 0,0-8-68 0 0,2-19-33 0 0,-1 0 0 0 0,-2 0 1 0 0,-1-48-1 0 0,-1 12-82 0 0,0 43 87 0 0,0 8 17 0 0,0 0-1 0 0,3-16 0 0 0,-3 26 31 0 0,1-1-1 0 0,-1 0 0 0 0,1 1 1 0 0,0-1-1 0 0,0 1 0 0 0,0 0 1 0 0,0-1-1 0 0,0 1 0 0 0,0 0 1 0 0,0-1-1 0 0,1 1 0 0 0,0 0 1 0 0,-1 0-1 0 0,1 0 0 0 0,0 0 1 0 0,3-2-1 0 0,-4 3 0 0 0,1 1 0 0 0,-1-1 0 0 0,0 0 0 0 0,1 1 0 0 0,-1 0-1 0 0,1-1 1 0 0,-1 1 0 0 0,1 0 0 0 0,-1-1 0 0 0,1 1 0 0 0,-1 0 0 0 0,1 0 0 0 0,-1 0-1 0 0,1 0 1 0 0,0 1 0 0 0,-1-1 0 0 0,1 0 0 0 0,-1 1 0 0 0,0-1 0 0 0,1 1 0 0 0,-1-1-1 0 0,1 1 1 0 0,-1 0 0 0 0,0-1 0 0 0,1 1 0 0 0,-1 0 0 0 0,0 0 0 0 0,0 0 0 0 0,0 0-1 0 0,3 3 1 0 0,3 3 11 0 0,0 1-1 0 0,-1 1 1 0 0,9 13-1 0 0,-7-11-16 0 0,15 20 15 0 0,-3-3 58 0 0,-1 1 0 0 0,22 40 1 0 0,-39-63-73 0 0,1 0 0 0 0,0-1 0 0 0,0 0 0 0 0,0 0 1 0 0,1 0-1 0 0,0 0 0 0 0,0 0 0 0 0,7 6 0 0 0,-9-10-205 0 0,0 1 0 0 0,0-1 0 0 0,1 0 0 0 0,-1 0 0 0 0,0 0 0 0 0,0 0 0 0 0,1 0 0 0 0,-1 0 0 0 0,0 0-1 0 0,1-1 1 0 0,-1 1 0 0 0,1-1 0 0 0,-1 0 0 0 0,1 0 0 0 0,-1 0 0 0 0,1 0 0 0 0,-1 0 0 0 0,1 0 0 0 0,-1-1 0 0 0,1 1 0 0 0,-1-1 0 0 0,0 0 0 0 0,4-1-1 0 0,20-8-5062 0 0,-12 5 2073 0 0</inkml:trace>
</inkml:ink>
</file>

<file path=ppt/ink/ink7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84 13 2272 0 0,'-11'-4'2838'0'0,"3"2"-434"0"0,0 0 0 0 0,-14-2-1 0 0,20 4-2070 0 0,1 0 0 0 0,-1-1-1 0 0,1 1 1 0 0,-1 0-1 0 0,1 1 1 0 0,-1-1-1 0 0,1 0 1 0 0,-1 0 0 0 0,1 1-1 0 0,-1-1 1 0 0,1 0-1 0 0,-1 1 1 0 0,1 0-1 0 0,0-1 1 0 0,-1 1 0 0 0,1 0-1 0 0,0 0 1 0 0,-1-1-1 0 0,1 1 1 0 0,-2 2-1 0 0,3-2-280 0 0,0-1 0 0 0,-1 0 0 0 0,1 1 0 0 0,0-1 0 0 0,0 1 0 0 0,0-1 0 0 0,0 1-1 0 0,0-1 1 0 0,0 0 0 0 0,0 1 0 0 0,0-1 0 0 0,0 1 0 0 0,0-1 0 0 0,0 1 0 0 0,0-1 0 0 0,0 1-1 0 0,0-1 1 0 0,0 1 0 0 0,0-1 0 0 0,0 0 0 0 0,0 1 0 0 0,1-1 0 0 0,-1 1 0 0 0,0-1-1 0 0,0 0 1 0 0,1 1 0 0 0,-1-1 0 0 0,0 0 0 0 0,0 1 0 0 0,1-1 0 0 0,-1 0 0 0 0,0 1-1 0 0,1-1 1 0 0,-1 0 0 0 0,1 1 0 0 0,-1-1 0 0 0,0 0 0 0 0,1 0 0 0 0,-1 0 0 0 0,1 0 0 0 0,-1 1-1 0 0,1-1 1 0 0,-1 0 0 0 0,1 0 0 0 0,21 7 705 0 0,-4-4-616 0 0,0-1-1 0 0,0 0 1 0 0,0-2 0 0 0,0 0 0 0 0,21-3 0 0 0,89-21-3197 0 0,-76 13-2380 0 0,-38 8 2945 0 0</inkml:trace>
</inkml:ink>
</file>

<file path=ppt/ink/ink7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172 677 512 0 0,'4'1'269'0'0,"-1"-1"-1"0"0,1 0 1 0 0,0 0 0 0 0,-1 0-1 0 0,1-1 1 0 0,-1 1-1 0 0,1-1 1 0 0,-1 0 0 0 0,1 0-1 0 0,-1 0 1 0 0,1 0 0 0 0,-1 0-1 0 0,0-1 1 0 0,0 0-1 0 0,0 0 1 0 0,0 0 0 0 0,0 0-1 0 0,4-3 1 0 0,0-1 242 0 0,0-1 1 0 0,-1 0-1 0 0,1 0 1 0 0,-1-1-1 0 0,-1 0 0 0 0,1 0 1 0 0,-2 0-1 0 0,1 0 1 0 0,4-13-1 0 0,-7 16-254 0 0,0-1 0 0 0,-1 0 0 0 0,1 0-1 0 0,-1 0 1 0 0,-1 0 0 0 0,1 0 0 0 0,-1 0 0 0 0,0 0-1 0 0,-1 0 1 0 0,1 0 0 0 0,-1 0 0 0 0,0 0 0 0 0,-1 0 0 0 0,1 0-1 0 0,-5-10 1 0 0,3 10-46 0 0,0 0-1 0 0,0 0 1 0 0,0 0-1 0 0,-1 0 1 0 0,0 1-1 0 0,0-1 1 0 0,-1 1-1 0 0,1 0 1 0 0,-1 0-1 0 0,0 1 1 0 0,-8-6-1 0 0,9 8-136 0 0,1 0 0 0 0,-1 0 0 0 0,0 0 0 0 0,0 1 0 0 0,0-1 0 0 0,0 1 0 0 0,0 0 0 0 0,0 0 0 0 0,0 1 0 0 0,0-1 0 0 0,0 1 0 0 0,0 0 0 0 0,-1 0 0 0 0,1 0 0 0 0,0 0 0 0 0,0 1 0 0 0,0 0 0 0 0,0 0 0 0 0,-7 2 0 0 0,2 1-1 0 0,0 0-1 0 0,0 0 0 0 0,0 1 1 0 0,1 1-1 0 0,0-1 0 0 0,0 1 0 0 0,0 1 1 0 0,1 0-1 0 0,-1 0 0 0 0,2 0 1 0 0,-1 1-1 0 0,1 0 0 0 0,0 0 0 0 0,1 0 1 0 0,0 1-1 0 0,0 0 0 0 0,1 0 1 0 0,-5 14-1 0 0,5-11-28 0 0,0 0 0 0 0,1 0 0 0 0,1 0 0 0 0,0 1 0 0 0,0-1 0 0 0,1 1 1 0 0,1-1-1 0 0,0 1 0 0 0,1-1 0 0 0,0 1 0 0 0,1-1 0 0 0,1 1 0 0 0,-1-1 0 0 0,8 17 0 0 0,-8-24-39 0 0,0 0 0 0 0,1 0 0 0 0,-1 0 0 0 0,1 0 0 0 0,1 0-1 0 0,-1-1 1 0 0,0 0 0 0 0,1 1 0 0 0,0-1 0 0 0,0 0 0 0 0,0-1-1 0 0,1 1 1 0 0,-1-1 0 0 0,1 0 0 0 0,0 0 0 0 0,0 0 0 0 0,0-1 0 0 0,8 3-1 0 0,-7-3-12 0 0,1-1-1 0 0,0 1 1 0 0,-1-2-1 0 0,1 1 0 0 0,0-1 1 0 0,0 0-1 0 0,-1 0 1 0 0,1-1-1 0 0,0 0 1 0 0,0 0-1 0 0,-1 0 0 0 0,1-1 1 0 0,-1 0-1 0 0,0-1 1 0 0,7-2-1 0 0,9-6-54 0 0,0-1 1 0 0,0-1-1 0 0,-2-1 0 0 0,1-1 1 0 0,-2-1-1 0 0,0 0 0 0 0,23-27 1 0 0,-35 35 51 0 0,-1 0 0 0 0,0-1 0 0 0,-1 0 0 0 0,0 0 0 0 0,0 0 0 0 0,-1 0 0 0 0,0-1 0 0 0,-1 0 0 0 0,4-15 0 0 0,-4 10-6 0 0,-1 0 1 0 0,-1-1-1 0 0,0 1 0 0 0,-1 0 1 0 0,-4-27-1 0 0,-4-1 9 0 0,-1 1-1 0 0,-3-1 1 0 0,-25-58 0 0 0,31 84-2 0 0,-8-20 183 0 0,-1 0-1 0 0,-29-48 1 0 0,42 81-135 0 0,0 1 0 0 0,-1 0 0 0 0,1 0 0 0 0,-1 1 0 0 0,1-1 0 0 0,-5-2 0 0 0,7 4-33 0 0,0 1 0 0 0,-1-1 0 0 0,1 1 0 0 0,-1 0 0 0 0,1-1 0 0 0,-1 1 0 0 0,1 0 0 0 0,-1 0 0 0 0,1-1 0 0 0,-1 1 0 0 0,0 0 0 0 0,1 0 0 0 0,-1 0 0 0 0,1-1 0 0 0,-1 1 0 0 0,1 0 0 0 0,-1 0 0 0 0,0 0 0 0 0,1 0 0 0 0,-1 0 0 0 0,1 0 0 0 0,-1 1 0 0 0,0-1 0 0 0,1 0 0 0 0,-1 0 0 0 0,1 0 0 0 0,-1 0 0 0 0,1 1 0 0 0,-1-1 0 0 0,0 0 0 0 0,1 0 0 0 0,-1 1 0 0 0,1-1 0 0 0,-1 1 0 0 0,1-1 0 0 0,0 0 0 0 0,-1 1 0 0 0,1-1 0 0 0,-1 1 0 0 0,1-1 0 0 0,0 1 0 0 0,-1-1 0 0 0,1 1 0 0 0,0-1 0 0 0,-1 2 0 0 0,-1 4 27 0 0,-1 0 0 0 0,1 0-1 0 0,1 1 1 0 0,-1-1 0 0 0,1 1 0 0 0,0-1 0 0 0,0 1-1 0 0,1-1 1 0 0,0 1 0 0 0,0 0 0 0 0,1-1-1 0 0,2 13 1 0 0,2 5 70 0 0,2 0 0 0 0,10 25 0 0 0,-7-23-26 0 0,-1 1 18 0 0,38 115 795 0 0,-40-115-712 0 0,-1 0 1 0 0,-2 1-1 0 0,2 38 0 0 0,-5-45-153 0 0,-1-5-14 0 0,0 0 0 0 0,6 28 0 0 0,-6-40-50 0 0,1 1 1 0 0,1-1-1 0 0,-1 0 1 0 0,0 0-1 0 0,1 0 1 0 0,0 0-1 0 0,0-1 1 0 0,0 1-1 0 0,1-1 1 0 0,-1 1-1 0 0,1-1 1 0 0,-1 1-1 0 0,1-1 1 0 0,0 0-1 0 0,5 3 1 0 0,-6-5-67 0 0,-1 0 1 0 0,0 0-1 0 0,1-1 1 0 0,-1 1 0 0 0,1 0-1 0 0,-1-1 1 0 0,1 1-1 0 0,-1-1 1 0 0,1 0 0 0 0,0 1-1 0 0,-1-1 1 0 0,1 0-1 0 0,-1 0 1 0 0,1 0 0 0 0,0 0-1 0 0,-1 0 1 0 0,1-1-1 0 0,1 1 1 0 0,2-2-728 0 0,0 0-1 0 0,0 0 1 0 0,0 0 0 0 0,6-4-1 0 0,4-3-1573 0 0</inkml:trace>
</inkml:ink>
</file>

<file path=ppt/ink/ink7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14 160 2729 0 0,'0'0'406'0'0,"-1"0"-1"0"0,0 0 1 0 0,1 0 0 0 0,-1 0 0 0 0,1 0 0 0 0,-1 0 0 0 0,0 0 0 0 0,1 1 0 0 0,-1-1 0 0 0,1 0 0 0 0,-1 0 0 0 0,0 0 0 0 0,1 1 0 0 0,-1-1 0 0 0,1 0 0 0 0,-1 1-1 0 0,1-1 1 0 0,-1 0 0 0 0,1 1 0 0 0,-1 0 0 0 0,0-1-247 0 0,1 1 1 0 0,0-1-1 0 0,0 1 0 0 0,0-1 1 0 0,0 1-1 0 0,0-1 0 0 0,0 1 0 0 0,0-1 1 0 0,0 0-1 0 0,0 1 0 0 0,0-1 0 0 0,0 1 1 0 0,0-1-1 0 0,0 1 0 0 0,0-1 0 0 0,0 1 1 0 0,0-1-1 0 0,0 1 0 0 0,1-1 0 0 0,-1 1 1 0 0,1 1-33 0 0,0 0 1 0 0,0-1 0 0 0,0 1-1 0 0,0-1 1 0 0,0 1-1 0 0,1-1 1 0 0,-1 1 0 0 0,1-1-1 0 0,-1 0 1 0 0,1 0 0 0 0,-1 0-1 0 0,3 2 1 0 0,2-1-12 0 0,1 1-1 0 0,0-1 1 0 0,0 0 0 0 0,0-1-1 0 0,0 0 1 0 0,0 0 0 0 0,0 0 0 0 0,0-1-1 0 0,1 0 1 0 0,-1 0 0 0 0,0-1 0 0 0,0 0-1 0 0,0 0 1 0 0,0-1 0 0 0,0 0-1 0 0,7-3 1 0 0,1-1-34 0 0,-1 0 0 0 0,0-2 0 0 0,0 0 0 0 0,0 0 1 0 0,-1-2-1 0 0,14-11 0 0 0,-25 19-86 0 0,1 0 0 0 0,-1 0 1 0 0,0-1-1 0 0,0 1 0 0 0,0-1 0 0 0,0 1 1 0 0,-1-1-1 0 0,1 0 0 0 0,-1 1 1 0 0,1-1-1 0 0,-1 0 0 0 0,0 0 1 0 0,0 0-1 0 0,0 0 0 0 0,-1 0 1 0 0,1 0-1 0 0,-1 0 0 0 0,1 0 0 0 0,-1-1 1 0 0,0 1-1 0 0,0 0 0 0 0,-1 0 1 0 0,1 0-1 0 0,-1 0 0 0 0,1 0 1 0 0,-1 0-1 0 0,0 0 0 0 0,0 0 0 0 0,0 0 1 0 0,-1 0-1 0 0,1 0 0 0 0,-1 1 1 0 0,1-1-1 0 0,-1 0 0 0 0,0 1 1 0 0,0 0-1 0 0,0-1 0 0 0,0 1 0 0 0,-1 0 1 0 0,1 0-1 0 0,0 0 0 0 0,-1 0 1 0 0,0 0-1 0 0,1 1 0 0 0,-1-1 1 0 0,0 1-1 0 0,0 0 0 0 0,0 0 0 0 0,0 0 1 0 0,0 0-1 0 0,0 0 0 0 0,-3 0 1 0 0,0 1 76 0 0,0 0 0 0 0,1 0 1 0 0,-1 1-1 0 0,0 0 1 0 0,0 0-1 0 0,1 0 0 0 0,-1 0 1 0 0,1 1-1 0 0,0 0 0 0 0,-1 0 1 0 0,1 1-1 0 0,0-1 1 0 0,0 1-1 0 0,0 0 0 0 0,1 1 1 0 0,-1-1-1 0 0,1 1 1 0 0,-1 0-1 0 0,-4 5 0 0 0,-3 5 316 0 0,0 1 0 0 0,1 0 0 0 0,1 0 0 0 0,-15 29 0 0 0,21-36-311 0 0,0 1 0 0 0,0 0 0 0 0,1 0-1 0 0,0 0 1 0 0,1 0 0 0 0,0 1 0 0 0,0-1-1 0 0,1 0 1 0 0,0 14 0 0 0,1-17-70 0 0,0-1 0 0 0,1 1-1 0 0,0-1 1 0 0,0 1 0 0 0,0-1 0 0 0,1 0-1 0 0,0 1 1 0 0,0-1 0 0 0,0 0 0 0 0,0 0 0 0 0,1 0-1 0 0,0-1 1 0 0,0 1 0 0 0,0-1 0 0 0,1 1-1 0 0,0-1 1 0 0,6 6 0 0 0,-5-6-84 0 0,0 0-1 0 0,0 0 1 0 0,1-1 0 0 0,-1 1 0 0 0,1-1-1 0 0,0 0 1 0 0,0-1 0 0 0,0 1 0 0 0,1-1-1 0 0,-1 0 1 0 0,1-1 0 0 0,-1 0 0 0 0,1 0 0 0 0,8 0-1 0 0,-4-1-613 0 0,-1 0 0 0 0,1-1 0 0 0,10-2 0 0 0,33-12-5735 0 0,-23 5 1399 0 0</inkml:trace>
</inkml:ink>
</file>

<file path=ppt/ink/ink7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278 109 512 0 0,'0'-2'269'0'0,"0"0"0"0"0,-1 0 1 0 0,1 0-1 0 0,0 0 0 0 0,0 0 0 0 0,0 0 0 0 0,0 0 0 0 0,1 0 1 0 0,-1 1-1 0 0,0-1 0 0 0,1 0 0 0 0,-1 0 0 0 0,1 0 0 0 0,0 0 0 0 0,0 0 1 0 0,-1 1-1 0 0,1-1 0 0 0,0 0 0 0 0,1 1 0 0 0,-1-1 0 0 0,0 1 1 0 0,0-1-1 0 0,3-1 0 0 0,-3 2-169 0 0,1-1 1 0 0,-1 1 0 0 0,0-1-1 0 0,0 1 1 0 0,1-1 0 0 0,-1 0-1 0 0,0 0 1 0 0,0 1-1 0 0,0-1 1 0 0,-1 0 0 0 0,1 0-1 0 0,0 0 1 0 0,-1 0-1 0 0,1 0 1 0 0,-1 0 0 0 0,0 0-1 0 0,0 0 1 0 0,0 0 0 0 0,0 0-1 0 0,0 0 1 0 0,0 0-1 0 0,0-2 1 0 0,-1 3 72 0 0,0-1-1 0 0,0 1 1 0 0,1 0-1 0 0,-1 0 1 0 0,0 0 0 0 0,0-1-1 0 0,0 1 1 0 0,0 0 0 0 0,0 0-1 0 0,-1 1 1 0 0,1-1-1 0 0,0 0 1 0 0,0 0 0 0 0,0 0-1 0 0,-1 1 1 0 0,1-1-1 0 0,-1 1 1 0 0,1-1 0 0 0,0 1-1 0 0,-1-1 1 0 0,1 1-1 0 0,-1 0 1 0 0,1 0 0 0 0,-1 0-1 0 0,-1 0 1 0 0,-3-1 317 0 0,-1 1-1 0 0,1 0 1 0 0,0 1-1 0 0,-10 1 1 0 0,0 2 7 0 0,0 0 1 0 0,0 1-1 0 0,0 1 1 0 0,1 0-1 0 0,-1 1 0 0 0,-16 11 1 0 0,22-12-252 0 0,0 1 0 0 0,1 0 0 0 0,0 1 0 0 0,0 0 0 0 0,1 0 0 0 0,0 1-1 0 0,0 0 1 0 0,1 0 0 0 0,-10 18 0 0 0,15-24-203 0 0,0 1-1 0 0,0-1 0 0 0,1 0 0 0 0,0 1 0 0 0,0-1 1 0 0,0 1-1 0 0,0 0 0 0 0,0-1 0 0 0,1 1 0 0 0,-1 0 1 0 0,1-1-1 0 0,0 1 0 0 0,0 0 0 0 0,1 0 0 0 0,-1-1 1 0 0,1 1-1 0 0,0-1 0 0 0,0 1 0 0 0,2 5 1 0 0,-1-5-31 0 0,0 0 1 0 0,1 1 0 0 0,0-1 0 0 0,0-1 0 0 0,0 1-1 0 0,0 0 1 0 0,0-1 0 0 0,1 0 0 0 0,0 1 0 0 0,-1-1-1 0 0,1-1 1 0 0,0 1 0 0 0,1-1 0 0 0,6 4 0 0 0,5 0-52 0 0,0 0 1 0 0,0-1-1 0 0,0-1 1 0 0,1-1-1 0 0,0 0 1 0 0,21 1-1 0 0,103-5-783 0 0,-137 1 792 0 0,94-9-1346 0 0,-49-3-1241 0 0,-41 9 883 0 0,1 0 1 0 0,-1-1-1 0 0,11-5 0 0 0,-8 2-302 0 0</inkml:trace>
</inkml:ink>
</file>

<file path=ppt/ink/ink7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57 143 800 0 0,'-4'0'1783'0'0,"0"0"1"0"0,0 0-1 0 0,0 0 0 0 0,0 1 1 0 0,0-1-1 0 0,1 1 0 0 0,-7 2 1 0 0,9-3-1580 0 0,0 1 1 0 0,-1 0 0 0 0,1 0 0 0 0,0 0 0 0 0,0 0 0 0 0,0 0 0 0 0,0 0 0 0 0,0 1 0 0 0,0-1 0 0 0,0 0 0 0 0,0 0 0 0 0,0 1 0 0 0,1-1 0 0 0,-1 0 0 0 0,0 1 0 0 0,1-1 0 0 0,0 1 0 0 0,-1-1 0 0 0,1 1 0 0 0,0-1 0 0 0,-1 1 0 0 0,1-1 0 0 0,0 3 0 0 0,0 1 36 0 0,0 0 1 0 0,0 0 0 0 0,1 1 0 0 0,0-1-1 0 0,0 0 1 0 0,0 0 0 0 0,0 0-1 0 0,3 7 1 0 0,21 40 770 0 0,-14-30-768 0 0,9 19 29 0 0,-7-18-93 0 0,13 40-1 0 0,-46-105-196 0 0,-3-2 26 0 0,14 19-16 0 0,0 0 1 0 0,2 0-1 0 0,-6-41 0 0 0,8 23-51 0 0,-1-60-1 0 0,7 97 60 0 0,-1 1-1 0 0,1 0 1 0 0,-1-1-1 0 0,1 1 1 0 0,1 0-1 0 0,3-10 1 0 0,-5 14-1 0 0,0 0 1 0 0,1 1-1 0 0,-1-1 1 0 0,1 0-1 0 0,-1 0 1 0 0,1 0-1 0 0,0 0 1 0 0,-1 1-1 0 0,1-1 1 0 0,0 0 0 0 0,-1 1-1 0 0,1-1 1 0 0,0 0-1 0 0,0 1 1 0 0,0-1-1 0 0,0 1 1 0 0,1-1-1 0 0,-1 1 1 0 0,0 0 0 0 0,0 0 0 0 0,0 0 0 0 0,0 0-1 0 0,0 0 1 0 0,0 0 0 0 0,0 0 0 0 0,0 1-1 0 0,0-1 1 0 0,0 0 0 0 0,0 1 0 0 0,0-1 0 0 0,0 1-1 0 0,0-1 1 0 0,0 1 0 0 0,0-1 0 0 0,-1 1 0 0 0,1 0-1 0 0,0-1 1 0 0,0 1 0 0 0,0 1 0 0 0,45 52-76 0 0,-33-37 10 0 0,25 26 1 0 0,-27-34-19 0 0,-1 0 0 0 0,1-1 0 0 0,0 0 0 0 0,1-1 0 0 0,0 0 0 0 0,0-1 0 0 0,1 0 0 0 0,-1-1 0 0 0,18 4 0 0 0,-16-6-1342 0 0,23 3 1 0 0,-23-4-1874 0 0,23-2 1 0 0,-24-2 1578 0 0</inkml:trace>
</inkml:ink>
</file>

<file path=ppt/ink/ink7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4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169 105 512 0 0,'-6'-1'787'0'0,"0"-1"0"0"0,-1 1 1 0 0,1 0-1 0 0,-1 0 0 0 0,1 0 0 0 0,-1 1 0 0 0,1 0 1 0 0,-1 0-1 0 0,-9 3 0 0 0,-13-2 1731 0 0,26-1-2319 0 0,1 0 0 0 0,0 0 0 0 0,0 0-1 0 0,0 0 1 0 0,-1 0 0 0 0,1 1 0 0 0,0-1-1 0 0,0 1 1 0 0,0-1 0 0 0,-1 1 0 0 0,1 0-1 0 0,0 0 1 0 0,0 0 0 0 0,0 0 0 0 0,1 0-1 0 0,-1 0 1 0 0,0 1 0 0 0,0-1 0 0 0,0 1-1 0 0,1-1 1 0 0,-1 1 0 0 0,1-1 0 0 0,-1 1-1 0 0,1 0 1 0 0,0 0 0 0 0,0 0 0 0 0,0 0-1 0 0,0 0 1 0 0,0 0 0 0 0,0 0 0 0 0,0 2-1 0 0,-1-1-138 0 0,1 0-1 0 0,0 0 0 0 0,0 0 0 0 0,0 0 1 0 0,0 0-1 0 0,1 0 0 0 0,-1 0 1 0 0,1 0-1 0 0,0 0 0 0 0,0 1 0 0 0,0-1 1 0 0,0 0-1 0 0,1 0 0 0 0,-1 0 0 0 0,1 0 1 0 0,0 0-1 0 0,0 0 0 0 0,0 0 1 0 0,0 0-1 0 0,0 0 0 0 0,1 0 0 0 0,-1 0 1 0 0,1-1-1 0 0,0 1 0 0 0,0-1 1 0 0,0 1-1 0 0,0-1 0 0 0,0 0 0 0 0,0 1 1 0 0,1-1-1 0 0,-1 0 0 0 0,1-1 0 0 0,-1 1 1 0 0,1 0-1 0 0,0-1 0 0 0,0 0 1 0 0,0 1-1 0 0,0-1 0 0 0,0 0 0 0 0,0 0 1 0 0,0-1-1 0 0,0 1 0 0 0,0-1 0 0 0,0 1 1 0 0,0-1-1 0 0,4 0 0 0 0,15-2-48 0 0,1-1 0 0 0,-1-1-1 0 0,-1-1 1 0 0,1 0-1 0 0,25-11 1 0 0,14-4-52 0 0,-52 18 68 0 0,-4 1-36 0 0,0 0-1 0 0,0-1 1 0 0,-1 1 0 0 0,1-1-1 0 0,0 0 1 0 0,-1 0-1 0 0,0 0 1 0 0,6-5 0 0 0,-9 7 3 0 0,-1-1 0 0 0,0 1 1 0 0,0-1-1 0 0,0 1 0 0 0,1-1 1 0 0,-1 0-1 0 0,0 1 0 0 0,0-1 1 0 0,0 1-1 0 0,0-1 0 0 0,0 0 1 0 0,0 1-1 0 0,0-1 0 0 0,0 1 0 0 0,-1-1 1 0 0,1 1-1 0 0,0-1 0 0 0,0 1 1 0 0,0-1-1 0 0,-1 0 0 0 0,1 1 1 0 0,0-1-1 0 0,0 1 0 0 0,-1-1 1 0 0,1 1-1 0 0,0 0 0 0 0,-1-1 1 0 0,1 1-1 0 0,-1-1 0 0 0,1 1 1 0 0,-1 0-1 0 0,1-1 0 0 0,-1 1 1 0 0,0-1-1 0 0,-19-14 34 0 0,19 13-56 0 0,-5-1 49 0 0,0-1 1 0 0,0 1-1 0 0,1 0 0 0 0,-2 0 1 0 0,1 1-1 0 0,0-1 0 0 0,0 2 1 0 0,-13-3-1 0 0,15 3 23 0 0,0 1 0 0 0,0-1 0 0 0,-1 1 1 0 0,1 1-1 0 0,0-1 0 0 0,0 1 0 0 0,-1-1 0 0 0,1 1 1 0 0,0 0-1 0 0,0 0 0 0 0,0 1 0 0 0,0 0 0 0 0,0-1 1 0 0,-6 5-1 0 0,2 0 173 0 0,-1 1 1 0 0,1 0-1 0 0,1 0 0 0 0,-1 1 1 0 0,1 0-1 0 0,1 0 1 0 0,0 0-1 0 0,0 1 0 0 0,-9 18 1 0 0,11-20-130 0 0,1 0 0 0 0,1 0 1 0 0,-1 0-1 0 0,1 1 1 0 0,0-1-1 0 0,1 0 0 0 0,-1 1 1 0 0,2-1-1 0 0,-1 1 0 0 0,1-1 1 0 0,0 1-1 0 0,1 0 0 0 0,-1-1 1 0 0,4 12-1 0 0,-2-14-76 0 0,-1-1-1 0 0,1 0 1 0 0,0 0-1 0 0,1 0 1 0 0,-1 0-1 0 0,1 0 0 0 0,0 0 1 0 0,0-1-1 0 0,0 1 1 0 0,0-1-1 0 0,1 0 1 0 0,-1 0-1 0 0,1 0 1 0 0,0 0-1 0 0,0-1 1 0 0,0 1-1 0 0,0-1 1 0 0,0 0-1 0 0,0 0 1 0 0,1-1-1 0 0,8 3 0 0 0,3-1-70 0 0,0 0-1 0 0,0 0 1 0 0,0-2-1 0 0,32 0 1 0 0,-28-2-59 0 0,0-1 1 0 0,0-1 0 0 0,0-1-1 0 0,0 0 1 0 0,0-1 0 0 0,-1-1-1 0 0,0-1 1 0 0,-1-1 0 0 0,1-1-1 0 0,17-11 1 0 0,-35 20 89 0 0,-1-1 0 0 0,1 1 1 0 0,0-1-1 0 0,-1 1 0 0 0,1-1 0 0 0,-1 1 0 0 0,1-1 1 0 0,0 0-1 0 0,-1 1 0 0 0,0-1 0 0 0,1 1 0 0 0,-1-1 1 0 0,1 0-1 0 0,-1 0 0 0 0,0 1 0 0 0,1-1 0 0 0,-1 0 1 0 0,0 0-1 0 0,0 1 0 0 0,0-1 0 0 0,0 0 0 0 0,0 0 1 0 0,0 1-1 0 0,0-1 0 0 0,0 0 0 0 0,0 0 0 0 0,0 0 1 0 0,0 1-1 0 0,0-1 0 0 0,0 0 0 0 0,-1-1 1 0 0,-1-2-42 0 0,0 0 0 0 0,0 0 0 0 0,0 0 0 0 0,-6-6 0 0 0,-5-11 99 0 0,10 12-15 0 0,0 0 1 0 0,1 1 0 0 0,0-1 0 0 0,-1-18-1 0 0,3 24-9 0 0,0-1 1 0 0,0 0-1 0 0,0 1 0 0 0,0-1 0 0 0,1 0 0 0 0,0 1 0 0 0,0-1 1 0 0,0 1-1 0 0,0-1 0 0 0,0 1 0 0 0,1 0 0 0 0,-1 0 0 0 0,1-1 1 0 0,0 1-1 0 0,2-3 0 0 0,-4 6-3 0 0,1-1 0 0 0,-1 1-1 0 0,0-1 1 0 0,0 1 0 0 0,1-1 0 0 0,-1 1-1 0 0,0 0 1 0 0,1-1 0 0 0,-1 1 0 0 0,1 0-1 0 0,-1-1 1 0 0,0 1 0 0 0,1 0 0 0 0,-1 0 0 0 0,1-1-1 0 0,-1 1 1 0 0,1 0 0 0 0,-1 0 0 0 0,0 0-1 0 0,1 0 1 0 0,-1 0 0 0 0,1-1 0 0 0,-1 1 0 0 0,2 0-1 0 0,-2 1 7 0 0,0-1 0 0 0,0 0 0 0 0,1 1 0 0 0,-1-1 0 0 0,0 1 0 0 0,0-1 0 0 0,1 0-1 0 0,-1 1 1 0 0,0-1 0 0 0,0 1 0 0 0,0-1 0 0 0,0 1 0 0 0,0-1 0 0 0,0 1 0 0 0,0-1 0 0 0,0 0 0 0 0,0 1-1 0 0,0-1 1 0 0,0 2 0 0 0,-4 24 271 0 0,-7 13 121 0 0,3-18-153 0 0,-4 28-1 0 0,11-42-224 0 0,0 0 1 0 0,1 0-1 0 0,-1 1 0 0 0,1-1 0 0 0,1 0 1 0 0,-1 0-1 0 0,1 0 0 0 0,2 8 0 0 0,-2-13-24 0 0,0 1-1 0 0,0-1 0 0 0,0 0 0 0 0,1 1 1 0 0,-1-1-1 0 0,1 0 0 0 0,-1 0 0 0 0,1 0 1 0 0,0-1-1 0 0,0 1 0 0 0,0 0 1 0 0,0 0-1 0 0,0-1 0 0 0,0 1 0 0 0,0-1 1 0 0,0 0-1 0 0,0 0 0 0 0,1 0 0 0 0,-1 0 1 0 0,1 0-1 0 0,-1 0 0 0 0,1-1 0 0 0,-1 1 1 0 0,3 0-1 0 0,2 0-20 0 0,-1-1 1 0 0,1 1-1 0 0,-1-1 1 0 0,1 0-1 0 0,-1 0 1 0 0,1-1-1 0 0,-1 0 1 0 0,9-2-1 0 0,1-2-16 0 0,0-1 0 0 0,0-1 0 0 0,-1 0 0 0 0,1-1 1 0 0,-2-1-1 0 0,1 0 0 0 0,-1-1 0 0 0,14-13 0 0 0,-18 14-5 0 0,0-1 0 0 0,-1-1-1 0 0,0 0 1 0 0,0 0 0 0 0,-1-1 0 0 0,-1 0 0 0 0,0 0-1 0 0,0 0 1 0 0,-1-1 0 0 0,5-16 0 0 0,-10 25 30 0 0,16-59-129 0 0,-16 56 129 0 0,0 1 0 0 0,-1-1-1 0 0,1 0 1 0 0,-1 1 0 0 0,0-1 0 0 0,-1 0 0 0 0,-2-10 0 0 0,3 14 22 0 0,-2 0-1 0 0,1 1 1 0 0,0-1 0 0 0,0 1 0 0 0,-1-1 0 0 0,0 1-1 0 0,1 0 1 0 0,-1 0 0 0 0,0 0 0 0 0,0 0 0 0 0,0 0-1 0 0,0 0 1 0 0,0 0 0 0 0,-1 0 0 0 0,1 1 0 0 0,-1 0-1 0 0,1-1 1 0 0,-1 1 0 0 0,1 0 0 0 0,-1 0 0 0 0,0 0-1 0 0,1 0 1 0 0,-6 0 0 0 0,-3-1 34 0 0,0 0 1 0 0,0 1-1 0 0,0 1 0 0 0,-19 0 1 0 0,17 1 5 0 0,-1 1 1 0 0,1 0 0 0 0,0 1-1 0 0,0 1 1 0 0,0 0 0 0 0,0 1-1 0 0,1 0 1 0 0,0 0 0 0 0,0 2-1 0 0,0-1 1 0 0,-17 14 0 0 0,22-15-25 0 0,1 1 0 0 0,0 0 0 0 0,-1 0 0 0 0,2 0 0 0 0,-1 1 0 0 0,1 0 0 0 0,0 0 0 0 0,1 0 0 0 0,-1 0 1 0 0,1 1-1 0 0,1 0 0 0 0,-1 0 0 0 0,2 0 0 0 0,-1 0 0 0 0,1 0 0 0 0,0 1 0 0 0,1-1 0 0 0,-1 1 0 0 0,1 9 0 0 0,1-8 4 0 0,1 0 0 0 0,0 0 0 0 0,0 0 0 0 0,1 0 0 0 0,0 0 0 0 0,1 0 0 0 0,0-1 0 0 0,0 1 0 0 0,1-1 0 0 0,7 12 0 0 0,-8-16-29 0 0,0 0 0 0 0,1-1 0 0 0,-1 0 0 0 0,1 0 0 0 0,-1 0 0 0 0,1 0 0 0 0,0 0 0 0 0,1-1 0 0 0,-1 0 0 0 0,0 0 0 0 0,1 0 0 0 0,0 0 0 0 0,0-1 0 0 0,0 0 0 0 0,0 0 0 0 0,0 0 0 0 0,0-1 0 0 0,0 1 0 0 0,1-1 0 0 0,9 0 0 0 0,-9-1-15 0 0,0 0-1 0 0,0-1 1 0 0,0 0 0 0 0,-1 0-1 0 0,1 0 1 0 0,0-1-1 0 0,-1 0 1 0 0,1 0 0 0 0,-1 0-1 0 0,0-1 1 0 0,1 0 0 0 0,-1 0-1 0 0,0 0 1 0 0,-1-1-1 0 0,1 1 1 0 0,-1-1 0 0 0,1 0-1 0 0,3-6 1 0 0,4-3-16 0 0,-2-1 0 0 0,0 0 0 0 0,0 0 0 0 0,15-31 0 0 0,-21 36 46 0 0,0-1 0 0 0,0 1-1 0 0,-1-1 1 0 0,-1 1 0 0 0,1-1-1 0 0,-1 0 1 0 0,-1 0 0 0 0,0 0-1 0 0,0-20 1 0 0,-1 29-10 0 0,0 1 0 0 0,0-1 0 0 0,0 1 0 0 0,0 0 0 0 0,0-1 0 0 0,0 1 0 0 0,0-1 0 0 0,0 1 0 0 0,-1-1 0 0 0,1 1 0 0 0,0 0 0 0 0,0-1 0 0 0,0 1 0 0 0,0-1 0 0 0,0 1 0 0 0,-1 0 0 0 0,1-1 0 0 0,0 1 0 0 0,0 0 0 0 0,-1-1 0 0 0,1 1 0 0 0,0 0 0 0 0,-1-1 0 0 0,1 1 0 0 0,0 0 0 0 0,-1 0 0 0 0,1-1 0 0 0,0 1 0 0 0,-1 0 0 0 0,1 0 0 0 0,-1 0 0 0 0,1-1 0 0 0,0 1 0 0 0,-1 0 0 0 0,1 0 0 0 0,-1 0 0 0 0,-1 0 6 0 0,1 1 0 0 0,0-1-1 0 0,0 1 1 0 0,0-1 0 0 0,-1 1-1 0 0,1 0 1 0 0,0-1 0 0 0,0 1-1 0 0,0 0 1 0 0,0 0 0 0 0,-2 2-1 0 0,-2 3 29 0 0,-1 0 0 0 0,1 0-1 0 0,-4 8 1 0 0,5-8-23 0 0,1 1 1 0 0,0-1-1 0 0,1 0 0 0 0,0 1 1 0 0,0-1-1 0 0,0 1 0 0 0,1 0 1 0 0,0-1-1 0 0,0 1 0 0 0,1 0 1 0 0,-1 0-1 0 0,2 0 0 0 0,-1-1 1 0 0,2 11-1 0 0,-1-12-23 0 0,1 0 0 0 0,-1-1 0 0 0,1 1 1 0 0,-1-1-1 0 0,1 1 0 0 0,0-1 0 0 0,1 0 0 0 0,-1 0 0 0 0,1 0 0 0 0,0 0 0 0 0,0 0 0 0 0,0 0 1 0 0,0-1-1 0 0,1 0 0 0 0,0 0 0 0 0,-1 0 0 0 0,1 0 0 0 0,0 0 0 0 0,0-1 0 0 0,1 1 0 0 0,5 2 1 0 0,2-1-73 0 0,1 0 1 0 0,-1-1 0 0 0,1 0 0 0 0,-1-1 0 0 0,1-1 0 0 0,0 0 0 0 0,22-1-1 0 0,-24-1-693 0 0,0 0-1 0 0,0-1 1 0 0,18-5-1 0 0,-20 4-884 0 0,-1 0-1 0 0,0-1 1 0 0,0 0-1 0 0,-1 0 1 0 0,9-6-1 0 0,-5 3-2623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1 536 0 0,'-15'8'2105'0'0,"13"-7"-645"0"0,-1 0 0 0 0,1 0 1 0 0,-1 1-1 0 0,1-1 0 0 0,0 1 0 0 0,-4 3 0 0 0,5-4-1169 0 0,0 0 0 0 0,0 0 1 0 0,1 0-1 0 0,-1 0 0 0 0,1 1 1 0 0,-1-1-1 0 0,1 0 0 0 0,-1 0 1 0 0,1 1-1 0 0,0-1 0 0 0,0 0 1 0 0,-1 1-1 0 0,1-1 1 0 0,0 0-1 0 0,0 0 0 0 0,0 1 1 0 0,0-1-1 0 0,1 3 0 0 0,5 21 1138 0 0,1 1 0 0 0,1-1 1 0 0,18 38-1 0 0,-24-59-1316 0 0,10 20 85 0 0,1-1 0 0 0,1 0 1 0 0,1-1-1 0 0,27 30 1 0 0,-42-52-200 0 0,0 0 1 0 0,0 0 0 0 0,0 0-1 0 0,0 0 1 0 0,0 0 0 0 0,0 1-1 0 0,0-1 1 0 0,1 0 0 0 0,-1 0-1 0 0,0 0 1 0 0,0 0 0 0 0,0 0-1 0 0,0 0 1 0 0,0 0 0 0 0,0 0-1 0 0,0 0 1 0 0,0 0 0 0 0,0 0-1 0 0,0 0 1 0 0,0 0 0 0 0,0 0-1 0 0,0 0 1 0 0,1 0 0 0 0,-1 0-1 0 0,0 0 1 0 0,0 0 0 0 0,0 0-1 0 0,0 0 1 0 0,0 1 0 0 0,0-1-1 0 0,0 0 1 0 0,0-1 0 0 0,0 1-1 0 0,0 0 1 0 0,1 0 0 0 0,-1 0 0 0 0,0 0-1 0 0,0 0 1 0 0,0 0 0 0 0,0 0-1 0 0,0 0 1 0 0,0 0 0 0 0,0 0-1 0 0,0 0 1 0 0,0 0 0 0 0,0 0-1 0 0,0 0 1 0 0,1 0 0 0 0,-1 0-1 0 0,0 0 1 0 0,0 0 0 0 0,0 0-1 0 0,0 0 1 0 0,0 0 0 0 0,0-1-1 0 0,0 1 1 0 0,0 0 0 0 0,0 0-1 0 0,0 0 1 0 0,0 0 0 0 0,0 0-1 0 0,0 0 1 0 0,0 0 0 0 0,0 0-1 0 0,0 0 1 0 0,0 0 0 0 0,0-1-1 0 0,1-11-9 0 0,-4-24 3 0 0,2 22-3 0 0,0-5 21 0 0,1 0-1 0 0,1 1 1 0 0,7-38 0 0 0,-6 43-11 0 0,2 0 0 0 0,0 0 0 0 0,0 0 0 0 0,1 1 0 0 0,1 0 0 0 0,9-17 0 0 0,-13 26-2 0 0,1 0 0 0 0,-1-1 0 0 0,1 1 0 0 0,0 0 0 0 0,0 1 0 0 0,0-1 1 0 0,0 0-1 0 0,7-3 0 0 0,-9 5 8 0 0,1 0 0 0 0,-1 0 0 0 0,1 0 0 0 0,0 1 0 0 0,-1-1 0 0 0,1 1 0 0 0,0-1 0 0 0,-1 1 0 0 0,1 0 0 0 0,0 0 0 0 0,0 0 0 0 0,-1 0 0 0 0,1 0 0 0 0,0 0 0 0 0,-1 0 0 0 0,1 0 0 0 0,0 1 0 0 0,0-1 0 0 0,-1 1 0 0 0,1-1 0 0 0,-1 1 0 0 0,1 0 0 0 0,2 1 0 0 0,5 3 6 0 0,-1 2 1 0 0,1-1-1 0 0,-1 1 1 0 0,-1 0 0 0 0,1 1-1 0 0,-1 0 1 0 0,0 0-1 0 0,7 13 1 0 0,-3-2 45 0 0,-1 0 1 0 0,0 1-1 0 0,6 22 0 0 0,-8-21-278 0 0,1-1-1 0 0,1 0 0 0 0,16 25 1 0 0,-25-44 12 0 0,0 1 1 0 0,0-1-1 0 0,0 0 1 0 0,0 1-1 0 0,1-1 1 0 0,-1 0-1 0 0,0 0 1 0 0,1 0-1 0 0,1 1 1 0 0,0-1-678 0 0,-1 0 1 0 0,0 0 0 0 0,1 0 0 0 0,-1-1 0 0 0,1 1-1 0 0,-1-1 1 0 0,1 0 0 0 0,-1 1 0 0 0,3-1 0 0 0,3 0-1119 0 0</inkml:trace>
</inkml:ink>
</file>

<file path=ppt/ink/ink7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0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173 235 2216 0 0,'0'0'417'0'0,"0"0"-1"0"0,0-1 0 0 0,0 1 0 0 0,0-1 0 0 0,0 1 0 0 0,0-1 0 0 0,0 1 0 0 0,0-1 0 0 0,-1 1 0 0 0,1 0 0 0 0,0-1 0 0 0,0 1 0 0 0,0-1 0 0 0,-1 1 0 0 0,1 0 0 0 0,0-1 0 0 0,-1 1 0 0 0,0-1 0 0 0,1 1-373 0 0,0 0 0 0 0,0-1 0 0 0,0 1 0 0 0,0 0 0 0 0,-1 0 0 0 0,1 0 0 0 0,0-1 0 0 0,0 1 0 0 0,0 0 1 0 0,0 0-1 0 0,0 0 0 0 0,0-1 0 0 0,-1 1 0 0 0,1 0 0 0 0,0 0 0 0 0,0-1 0 0 0,0 1 0 0 0,0 0 0 0 0,0 0 0 0 0,0-1 0 0 0,0 1 0 0 0,0 0 0 0 0,0 0 0 0 0,0-1 0 0 0,0 1 0 0 0,0 0 0 0 0,1 0 0 0 0,-1-1 0 0 0,0 1 0 0 0,0 0 0 0 0,0 0 1 0 0,0-1-1 0 0,0 1 0 0 0,0 0 0 0 0,1 0 0 0 0,-1 0 0 0 0,0-1 0 0 0,0 1 0 0 0,0 0 0 0 0,0 0 0 0 0,1 0 0 0 0,-1 0 0 0 0,0-1 0 0 0,0 1 0 0 0,1 0 0 0 0,-1 0 0 0 0,0 0 0 0 0,0 0 0 0 0,1 0 0 0 0,18-23 1801 0 0,0 0 0 0 0,24-39 0 0 0,-19 18-1285 0 0,-21 40-482 0 0,-1-1 1 0 0,0 0 0 0 0,-1 0 0 0 0,1 0 0 0 0,-1 0 0 0 0,0 0 0 0 0,1-8 0 0 0,-2 12-53 0 0,0 1 0 0 0,0-1 0 0 0,0 0 1 0 0,0 1-1 0 0,-1-1 0 0 0,1 0 0 0 0,0 0 0 0 0,0 1 1 0 0,0-1-1 0 0,-1 0 0 0 0,1 1 0 0 0,0-1 0 0 0,-1 0 1 0 0,1 1-1 0 0,0-1 0 0 0,-1 1 0 0 0,1-1 0 0 0,-1 0 1 0 0,1 1-1 0 0,-1-1 0 0 0,1 1 0 0 0,-1 0 0 0 0,0-1 1 0 0,1 1-1 0 0,-1-1 0 0 0,1 1 0 0 0,-1 0 0 0 0,0-1 1 0 0,0 1-1 0 0,1 0 0 0 0,-1 0 0 0 0,0 0 1 0 0,1-1-1 0 0,-1 1 0 0 0,0 0 0 0 0,1 0 0 0 0,-1 0 1 0 0,0 0-1 0 0,0 0 0 0 0,1 0 0 0 0,-1 1 0 0 0,-1-1 1 0 0,-4 1 51 0 0,0 0-1 0 0,1 0 1 0 0,-1 1 0 0 0,-6 2 0 0 0,6-2-32 0 0,-98 38 159 0 0,86-32-153 0 0,0 2 0 0 0,1-1-1 0 0,-26 21 1 0 0,40-28-26 0 0,1 0-1 0 0,-1 1 1 0 0,0-1-1 0 0,1 1 0 0 0,0-1 1 0 0,0 1-1 0 0,-1 0 1 0 0,-2 6-1 0 0,5-8-21 0 0,-1 0-1 0 0,1 0 0 0 0,0 0 0 0 0,-1 1 1 0 0,1-1-1 0 0,0 0 0 0 0,0 0 0 0 0,0 0 1 0 0,0 1-1 0 0,0-1 0 0 0,0 0 1 0 0,0 0-1 0 0,1 0 0 0 0,-1 1 0 0 0,0-1 1 0 0,0 0-1 0 0,1 0 0 0 0,-1 0 0 0 0,1 0 1 0 0,-1 0-1 0 0,1 0 0 0 0,0 0 0 0 0,-1 0 1 0 0,1 0-1 0 0,0 0 0 0 0,0 0 0 0 0,0 0 1 0 0,-1 0-1 0 0,3 0 0 0 0,3 4 6 0 0,0 0 0 0 0,1 0-1 0 0,0-1 1 0 0,0 0-1 0 0,0-1 1 0 0,9 4 0 0 0,49 12-79 0 0,-55-16 55 0 0,9 2 6 0 0,0 1 1 0 0,0 1 0 0 0,19 10-1 0 0,-32-14 23 0 0,0 1 1 0 0,0 0-1 0 0,0 0 0 0 0,0 0 0 0 0,-1 1 1 0 0,1-1-1 0 0,-1 1 0 0 0,-1 1 0 0 0,1-1 1 0 0,-1 1-1 0 0,0 0 0 0 0,5 8 1 0 0,-9-13-1 0 0,1-1 0 0 0,-1 1 1 0 0,0 0-1 0 0,1-1 0 0 0,-1 1 1 0 0,0 0-1 0 0,0 0 1 0 0,0-1-1 0 0,1 1 0 0 0,-1 0 1 0 0,0 0-1 0 0,0 0 1 0 0,0-1-1 0 0,0 1 0 0 0,-1 0 1 0 0,1 0-1 0 0,0 0 0 0 0,0-1 1 0 0,0 1-1 0 0,-1 0 1 0 0,1 0-1 0 0,0-1 0 0 0,-1 1 1 0 0,1 0-1 0 0,-1 0 1 0 0,0 1 30 0 0,-1-1 0 0 0,1 1 0 0 0,-1-1 0 0 0,1 0 0 0 0,-1 0 0 0 0,0 0 0 0 0,0 0 0 0 0,1 0 0 0 0,-1 0 0 0 0,-2 0 0 0 0,-4 2 92 0 0,0-1-1 0 0,0 0 0 0 0,0-1 1 0 0,-9 1-1 0 0,-16 1 45 0 0,19-1-226 0 0,0 0 0 0 0,0-1-1 0 0,0-1 1 0 0,0-1 0 0 0,0 0-1 0 0,-24-5 1 0 0,38 6 16 0 0,-1 0-1 0 0,0 0 0 0 0,0 0 1 0 0,0-1-1 0 0,1 1 0 0 0,-1-1 1 0 0,0 1-1 0 0,0 0 0 0 0,1-1 1 0 0,-1 1-1 0 0,0-1 0 0 0,1 1 1 0 0,-1-1-1 0 0,1 0 1 0 0,-1 1-1 0 0,1-1 0 0 0,-1 1 1 0 0,1-1-1 0 0,-1 0 0 0 0,1 0 1 0 0,-1 1-1 0 0,1-1 0 0 0,0 0 1 0 0,-1-1-1 0 0,1 1-106 0 0,0-1-1 0 0,0 1 1 0 0,0-1 0 0 0,0 1-1 0 0,0-1 1 0 0,1 1-1 0 0,-1-1 1 0 0,0 0 0 0 0,1 1-1 0 0,-1 0 1 0 0,1-1-1 0 0,0-1 1 0 0,3-4-1028 0 0,1 0 0 0 0,-1 0 0 0 0,11-11-1 0 0,-15 17 1000 0 0,28-28-6434 0 0,-17 19 4862 0 0</inkml:trace>
</inkml:ink>
</file>

<file path=ppt/ink/ink7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22 167 448 0 0,'0'0'239'0'0,"-1"0"0"0"0,1-1 0 0 0,-1 1 0 0 0,1 0 0 0 0,-1 0 0 0 0,1 0 0 0 0,-1-1 0 0 0,1 1 0 0 0,-1 0 0 0 0,1 0 0 0 0,-1 0 0 0 0,1 0 0 0 0,-1 0 0 0 0,1 0 1 0 0,-1 0-1 0 0,1 0 0 0 0,-1 0 0 0 0,1 0 0 0 0,0 0 0 0 0,-1 0 0 0 0,1 0 0 0 0,-1 0 0 0 0,1 1 0 0 0,-1-1 0 0 0,1 0 0 0 0,-1 0 0 0 0,1 1 0 0 0,-1-1 0 0 0,1 0 0 0 0,0 0 0 0 0,-1 1 0 0 0,1-1 0 0 0,0 0 0 0 0,-1 1 0 0 0,1-1 0 0 0,0 1 0 0 0,-1-1 0 0 0,1 0 0 0 0,0 1 0 0 0,0-1 0 0 0,-1 1 0 0 0,1-1 0 0 0,0 1 0 0 0,0 0 0 0 0,-1 2 821 0 0,1 0-1 0 0,0 1 1 0 0,1-1-1 0 0,-1 0 0 0 0,2 7 1 0 0,0 2 4260 0 0,-5-22-3972 0 0,2 9-1351 0 0,1-1 0 0 0,-1 1 1 0 0,1-1-1 0 0,0 1 0 0 0,-1-1 0 0 0,1 1 1 0 0,0-1-1 0 0,0 1 0 0 0,0-2 0 0 0,2-12-38 0 0,1 1 1 0 0,1-1-1 0 0,0 1 0 0 0,1 0 1 0 0,0 0-1 0 0,1 1 0 0 0,9-14 1 0 0,-13 22 26 0 0,1 1 0 0 0,-1 0 0 0 0,1 0 0 0 0,0 1 0 0 0,1-1 0 0 0,-1 1 0 0 0,1-1 0 0 0,-1 1 0 0 0,1 0 0 0 0,0 0 0 0 0,0 1 0 0 0,1-1 0 0 0,-1 1 0 0 0,0 0 0 0 0,1 0 0 0 0,-1 0 1 0 0,1 1-1 0 0,0 0 0 0 0,-1 0 0 0 0,1 0 0 0 0,0 0 0 0 0,0 1 0 0 0,0-1 0 0 0,0 1 0 0 0,-1 0 0 0 0,1 1 0 0 0,0-1 0 0 0,0 1 0 0 0,0 0 0 0 0,-1 1 0 0 0,1-1 0 0 0,0 1 0 0 0,-1-1 0 0 0,1 2 0 0 0,-1-1 0 0 0,0 0 0 0 0,0 1 0 0 0,0 0 1 0 0,0-1-1 0 0,5 6 0 0 0,-2 0 17 0 0,-1-1 1 0 0,0 1-1 0 0,0 0 1 0 0,-1 1 0 0 0,0-1-1 0 0,0 1 1 0 0,-1 0-1 0 0,0 0 1 0 0,-1 1-1 0 0,0-1 1 0 0,3 17 0 0 0,-3-3 127 0 0,0 1-1 0 0,-2-1 1 0 0,-2 43 0 0 0,1-63-134 0 0,0 0 0 0 0,0 0-1 0 0,0 0 1 0 0,0 0 0 0 0,1 0-1 0 0,-1 0 1 0 0,1 0 0 0 0,0 0-1 0 0,-1 0 1 0 0,2 0 0 0 0,-1-1-1 0 0,0 1 1 0 0,3 3 0 0 0,-4-5-11 0 0,1 0 0 0 0,0 0 0 0 0,0 0 0 0 0,0 0 0 0 0,1 0 0 0 0,-1 0 0 0 0,0 0 0 0 0,0 0 0 0 0,0-1 0 0 0,1 1 0 0 0,-1-1 0 0 0,0 1 1 0 0,0-1-1 0 0,1 1 0 0 0,-1-1 0 0 0,1 0 0 0 0,-1 1 0 0 0,0-1 0 0 0,1 0 0 0 0,-1 0 0 0 0,1 0 0 0 0,-1 0 0 0 0,0 0 0 0 0,1 0 0 0 0,-1-1 0 0 0,1 1 0 0 0,-1 0 1 0 0,0-1-1 0 0,1 1 0 0 0,1-2 0 0 0,7-2-439 0 0,0-1 0 0 0,0-1 0 0 0,-1 1 0 0 0,0-2 0 0 0,0 1 0 0 0,15-15 0 0 0,-13 10-1756 0 0,0-1 0 0 0,10-14 1 0 0,-10 9 408 0 0</inkml:trace>
</inkml:ink>
</file>

<file path=ppt/ink/ink7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66 5 4161 0 0,'-32'-3'10642'0'0,"0"1"-7033"0"0,34 2-3671 0 0,1 1-1 0 0,-1-1 1 0 0,1 1 0 0 0,-1 0 0 0 0,0 0-1 0 0,1 0 1 0 0,-1 0 0 0 0,0 0-1 0 0,0 0 1 0 0,0 0 0 0 0,0 1 0 0 0,0-1-1 0 0,0 1 1 0 0,0 0 0 0 0,2 2-1 0 0,3 4-1072 0 0,0-1 0 0 0,7 13 0 0 0,-4-5-920 0 0</inkml:trace>
</inkml:ink>
</file>

<file path=ppt/ink/ink7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11 233 1992 0 0,'0'-1'878'0'0,"0"-1"-1"0"0,0 0 0 0 0,-1 1 0 0 0,1-1 0 0 0,0 0 0 0 0,-1 1 0 0 0,1-1 0 0 0,-1 1 0 0 0,0-1 0 0 0,1 1 1 0 0,-1-1-1 0 0,0 1 0 0 0,0-1 0 0 0,0 1 0 0 0,-2-2 0 0 0,6 11 4368 0 0,-1 16-4544 0 0,-1-13-215 0 0,28 141 560 0 0,-29-151-1036 0 0,8 23 82 0 0,-8-23-88 0 0,0 0 0 0 0,0 0 1 0 0,1 0-1 0 0,-1-1 1 0 0,1 1-1 0 0,-1 0 0 0 0,0 0 1 0 0,1 0-1 0 0,0-1 0 0 0,-1 1 1 0 0,1 0-1 0 0,-1 0 1 0 0,1-1-1 0 0,0 1 0 0 0,0-1 1 0 0,-1 1-1 0 0,1-1 1 0 0,0 1-1 0 0,0-1 0 0 0,0 1 1 0 0,-1-1-1 0 0,3 1 0 0 0,-3-1-6 0 0,1 0-1 0 0,0-1 0 0 0,-1 1 0 0 0,1 0 0 0 0,-1-1 0 0 0,1 1 1 0 0,0 0-1 0 0,-1-1 0 0 0,1 1 0 0 0,-1 0 0 0 0,1-1 0 0 0,-1 1 1 0 0,1-1-1 0 0,-1 1 0 0 0,1-1 0 0 0,-1 0 0 0 0,0 1 0 0 0,1-1 0 0 0,-1 1 1 0 0,0-1-1 0 0,1 0 0 0 0,-1 0 0 0 0,7-20-88 0 0,-5 14 59 0 0,47-148-342 0 0,-43 130 329 0 0,-2 7 27 0 0,1 0 1 0 0,1 0-1 0 0,0 0 0 0 0,1 1 1 0 0,13-23-1 0 0,-18 37 25 0 0,1 0 1 0 0,-1 0-1 0 0,0 1 1 0 0,1-1-1 0 0,4-3 1 0 0,-7 5-4 0 0,1 1-1 0 0,-1 0 1 0 0,0-1 0 0 0,1 1 0 0 0,-1 0-1 0 0,1 0 1 0 0,-1-1 0 0 0,1 1 0 0 0,-1 0-1 0 0,1 0 1 0 0,-1-1 0 0 0,1 1-1 0 0,-1 0 1 0 0,1 0 0 0 0,-1 0 0 0 0,1 0-1 0 0,-1 0 1 0 0,1 0 0 0 0,-1 0 0 0 0,1 0-1 0 0,-1 0 1 0 0,1 0 0 0 0,-1 0-1 0 0,1 0 1 0 0,-1 0 0 0 0,1 0 0 0 0,-1 1-1 0 0,1-1 1 0 0,-1 0 0 0 0,1 0 0 0 0,-1 0-1 0 0,1 1 1 0 0,-1-1 0 0 0,0 0-1 0 0,1 1 1 0 0,-1-1 0 0 0,1 0 0 0 0,-1 1-1 0 0,0-1 1 0 0,1 1 0 0 0,-1-1 0 0 0,0 0-1 0 0,0 1 1 0 0,1-1 0 0 0,-1 1-1 0 0,0-1 1 0 0,0 1 0 0 0,5 13 55 0 0,-1-1 1 0 0,-1 1-1 0 0,0 0 1 0 0,-1 0-1 0 0,1 21 1 0 0,2 15 14 0 0,0-19 1 0 0,11 54 33 0 0,-14-76-103 0 0,1 1 0 0 0,0-1 0 0 0,1 0 0 0 0,0 0-1 0 0,1 0 1 0 0,8 12 0 0 0,-10-17-14 0 0,-1-1 1 0 0,1 0-1 0 0,0-1 0 0 0,0 1 0 0 0,0 0 0 0 0,0-1 1 0 0,0 0-1 0 0,0 1 0 0 0,0-1 0 0 0,1-1 1 0 0,0 1-1 0 0,-1 0 0 0 0,1-1 0 0 0,0 0 0 0 0,-1 0 1 0 0,1 0-1 0 0,0 0 0 0 0,0 0 0 0 0,0-1 1 0 0,0 0-1 0 0,0 0 0 0 0,0 0 0 0 0,0 0 0 0 0,-1-1 1 0 0,1 1-1 0 0,0-1 0 0 0,0 0 0 0 0,4-2 1 0 0,1 0-45 0 0,-1 0 0 0 0,1-1 0 0 0,-1 0 1 0 0,0-1-1 0 0,0 0 0 0 0,0 0 0 0 0,0-1 1 0 0,-1 0-1 0 0,0 0 0 0 0,11-13 0 0 0,-11 11-41 0 0,-1-1-1 0 0,0-1 0 0 0,-1 1 0 0 0,1-1 1 0 0,-2 0-1 0 0,6-14 0 0 0,13-65-354 0 0,-6 19 436 0 0,-17 68 16 0 0,2-2 8 0 0,-1-1 1 0 0,0 0-1 0 0,0 1 0 0 0,0-7 1 0 0,-1 11-9 0 0,0 0 0 0 0,0 0 0 0 0,0 0 0 0 0,0 0 0 0 0,0 0 0 0 0,0 0 1 0 0,0 0-1 0 0,0-1 0 0 0,0 1 0 0 0,0 0 0 0 0,0 0 0 0 0,0 0 0 0 0,0 0 0 0 0,0 0 1 0 0,0 0-1 0 0,0 0 0 0 0,0 0 0 0 0,0 0 0 0 0,0 0 0 0 0,0 0 0 0 0,0 0 0 0 0,0 0 1 0 0,0 0-1 0 0,0-1 0 0 0,0 1 0 0 0,0 0 0 0 0,0 0 0 0 0,0 0 0 0 0,0 0 0 0 0,-1 0 1 0 0,1 0-1 0 0,0 0 0 0 0,0 0 0 0 0,0 0 0 0 0,0 0 0 0 0,0 0 0 0 0,0 0 1 0 0,0 0-1 0 0,0 0 0 0 0,0 0 0 0 0,0 0 0 0 0,0 0 0 0 0,0 0 0 0 0,0 0 0 0 0,-1 0 1 0 0,1 0-1 0 0,0 0 0 0 0,0 0 0 0 0,0 0 0 0 0,0 0 0 0 0,0 0 0 0 0,0 0 0 0 0,0 0 1 0 0,0 0-1 0 0,0 0 0 0 0,0 0 0 0 0,-6 5 149 0 0,-4 5 83 0 0,6-4-169 0 0,-1 0 0 0 0,1 1 0 0 0,0 0-1 0 0,0 0 1 0 0,0 0 0 0 0,1 1 0 0 0,-4 12 0 0 0,6-15-52 0 0,0-1 1 0 0,0 1 0 0 0,0 0-1 0 0,1 0 1 0 0,-1-1 0 0 0,1 1-1 0 0,0 0 1 0 0,0 0 0 0 0,1-1 0 0 0,-1 1-1 0 0,1 0 1 0 0,0-1 0 0 0,1 1-1 0 0,1 5 1 0 0,-1-7-9 0 0,0 0 0 0 0,1 0 0 0 0,-1 0 0 0 0,0-1 0 0 0,1 1 0 0 0,0-1 0 0 0,-1 1 0 0 0,1-1 0 0 0,0 0 0 0 0,3 2 0 0 0,1-1-2 0 0,-1 1 0 0 0,1-1 0 0 0,12 4-1 0 0,-11-5-16 0 0,0 0-1 0 0,0-1 0 0 0,0 0 0 0 0,0-1 1 0 0,0 0-1 0 0,0 0 0 0 0,0-1 1 0 0,-1 1-1 0 0,16-5 0 0 0,-11 2-38 0 0,0-1 0 0 0,-1 0 0 0 0,0-1 0 0 0,0 0 0 0 0,18-12 0 0 0,-22 12 9 0 0,0-1-1 0 0,-1 1 1 0 0,0-1 0 0 0,0 0 0 0 0,0-1-1 0 0,-1 1 1 0 0,0-1 0 0 0,0 0-1 0 0,0 0 1 0 0,-1-1 0 0 0,-1 1 0 0 0,6-14-1 0 0,-5 9-27 0 0,-1 0-1 0 0,0 0 0 0 0,-1 0 1 0 0,0-1-1 0 0,-1 1 0 0 0,0 0 0 0 0,-2-25 1 0 0,1 34 68 0 0,0 1 0 0 0,-1 0 0 0 0,1 0 0 0 0,-1-1 0 0 0,1 1 0 0 0,-1 0 1 0 0,0 0-1 0 0,0 0 0 0 0,0 0 0 0 0,0 0 0 0 0,0 0 0 0 0,0 0 0 0 0,-1 0 1 0 0,1 0-1 0 0,0 1 0 0 0,-1-1 0 0 0,0 0 0 0 0,1 1 0 0 0,-3-2 0 0 0,1 1 5 0 0,0 0-1 0 0,-1 1 1 0 0,1-1-1 0 0,-1 1 0 0 0,1 0 1 0 0,-1 0-1 0 0,1 0 1 0 0,-1 1-1 0 0,1-1 0 0 0,-8 1 1 0 0,-1 0 28 0 0,-1 1 1 0 0,1 0 0 0 0,0 1 0 0 0,0 1 0 0 0,0 0-1 0 0,-11 5 1 0 0,5-1 74 0 0,0 1-1 0 0,1 0 1 0 0,0 1-1 0 0,1 1 1 0 0,0 1-1 0 0,0 1 1 0 0,1 0-1 0 0,1 0 1 0 0,0 2-1 0 0,1 0 1 0 0,0 0-1 0 0,-18 28 1 0 0,29-38-95 0 0,-1 1 0 0 0,1 0 0 0 0,-1-1 0 0 0,1 1 0 0 0,1 0 0 0 0,-1 0 0 0 0,1 0 0 0 0,0 0 0 0 0,0 0 0 0 0,0 1 0 0 0,1-1 1 0 0,-1 0-1 0 0,1 0 0 0 0,1 0 0 0 0,-1 1 0 0 0,1-1 0 0 0,0 0 0 0 0,0 0 0 0 0,0 0 0 0 0,1 0 0 0 0,-1 0 0 0 0,1 0 0 0 0,1 0 0 0 0,-1-1 0 0 0,1 1 0 0 0,0-1 0 0 0,0 0 0 0 0,0 1 0 0 0,4 3 0 0 0,-1-2-14 0 0,-1 0 0 0 0,0-1 0 0 0,1 0 0 0 0,0 0 0 0 0,0-1 0 0 0,1 0-1 0 0,-1 0 1 0 0,1 0 0 0 0,0-1 0 0 0,0 0 0 0 0,0 0 0 0 0,1-1 0 0 0,-1 1-1 0 0,0-2 1 0 0,1 1 0 0 0,-1-1 0 0 0,1 0 0 0 0,0-1 0 0 0,-1 0-1 0 0,1 0 1 0 0,0-1 0 0 0,-1 1 0 0 0,1-2 0 0 0,-1 1 0 0 0,1-1 0 0 0,-1 0-1 0 0,0-1 1 0 0,0 0 0 0 0,0 0 0 0 0,0 0 0 0 0,0-1 0 0 0,0 0 0 0 0,-1 0-1 0 0,0-1 1 0 0,0 0 0 0 0,5-5 0 0 0,-4 3-6 0 0,0-1 0 0 0,0 1 0 0 0,-1-1 0 0 0,0-1 0 0 0,-1 1-1 0 0,1-1 1 0 0,-2 0 0 0 0,1 0 0 0 0,-2-1 0 0 0,1 1 0 0 0,-1-1 0 0 0,0 0 0 0 0,-1 0 0 0 0,0 0 0 0 0,-1 0-1 0 0,0 0 1 0 0,-1 0 0 0 0,0 0 0 0 0,0 0 0 0 0,-3-14 0 0 0,0-3 78 0 0,-1-1-1 0 0,-2 1 1 0 0,-15-45 0 0 0,21 72-68 0 0,0 0 1 0 0,0 0 0 0 0,0-1-1 0 0,0 1 1 0 0,0 0 0 0 0,0 0-1 0 0,0 0 1 0 0,0 0 0 0 0,0 0-1 0 0,0 0 1 0 0,0 0-1 0 0,0 0 1 0 0,0 0 0 0 0,0-1-1 0 0,0 1 1 0 0,0 0 0 0 0,0 0-1 0 0,0 0 1 0 0,0 0 0 0 0,0 0-1 0 0,0 0 1 0 0,0 0 0 0 0,-1 0-1 0 0,1 0 1 0 0,0 0 0 0 0,0 0-1 0 0,0 0 1 0 0,0-1-1 0 0,0 1 1 0 0,0 0 0 0 0,0 0-1 0 0,0 0 1 0 0,0 0 0 0 0,0 0-1 0 0,0 0 1 0 0,-1 0 0 0 0,1 0-1 0 0,0 0 1 0 0,0 0 0 0 0,0 0-1 0 0,0 0 1 0 0,0 0 0 0 0,0 0-1 0 0,0 0 1 0 0,0 0 0 0 0,0 0-1 0 0,-1 0 1 0 0,1 0-1 0 0,0 0 1 0 0,0 0 0 0 0,0 0-1 0 0,0 0 1 0 0,0 0 0 0 0,0 0-1 0 0,0 0 1 0 0,0 0 0 0 0,0 1-1 0 0,-1-1 1 0 0,-1 7 47 0 0,-1 11 10 0 0,2-5-55 0 0,1-1 0 0 0,0 1 0 0 0,1 0 0 0 0,1-1 0 0 0,0 1 0 0 0,0-1 0 0 0,2 0 0 0 0,-1 1 0 0 0,8 15 0 0 0,2-2 5 0 0,0-1 1 0 0,2-1-1 0 0,18 25 1 0 0,32 45 64 0 0,30 40-81 0 0,-65-95 35 0 0,45 78-1 0 0,-71-109-19 0 0,0 0-1 0 0,0 0 1 0 0,-1 0-1 0 0,0 1 1 0 0,-1-1-1 0 0,0 1 1 0 0,0-1-1 0 0,-1 1 1 0 0,0 12-1 0 0,-1-18 3 0 0,0-1 0 0 0,0 1 1 0 0,0 0-1 0 0,-1 0 0 0 0,1 0 0 0 0,-1-1 1 0 0,0 1-1 0 0,0 0 0 0 0,0-1 0 0 0,0 1 1 0 0,0-1-1 0 0,-1 1 0 0 0,1-1 0 0 0,-1 0 1 0 0,1 1-1 0 0,-1-1 0 0 0,0 0 0 0 0,0 0 1 0 0,0 0-1 0 0,0 0 0 0 0,0-1 0 0 0,-1 1 0 0 0,1 0 1 0 0,0-1-1 0 0,-1 0 0 0 0,0 1 0 0 0,1-1 1 0 0,-1 0-1 0 0,1-1 0 0 0,-1 1 0 0 0,0 0 1 0 0,-5 0-1 0 0,-1 0 2 0 0,0 0-1 0 0,0-1 1 0 0,0 0 0 0 0,-1-1 0 0 0,1 0-1 0 0,0 0 1 0 0,0-1 0 0 0,0 0 0 0 0,1-1-1 0 0,-1 0 1 0 0,0 0 0 0 0,1-1 0 0 0,0 0-1 0 0,0 0 1 0 0,0-1 0 0 0,-13-10 0 0 0,4 1 0 0 0,1 0 0 0 0,0-2 1 0 0,0 0-1 0 0,2 0 0 0 0,-25-37 1 0 0,33 44-14 0 0,1-1 0 0 0,0 0 0 0 0,0 0 0 0 0,1 0 0 0 0,0 0 0 0 0,0-1 1 0 0,2 1-1 0 0,-1-1 0 0 0,1 0 0 0 0,1 0 0 0 0,-1-12 0 0 0,2 17-33 0 0,0 0-1 0 0,1 1 0 0 0,-1-1 1 0 0,1 1-1 0 0,0-1 0 0 0,1 1 1 0 0,0-1-1 0 0,-1 1 1 0 0,2 0-1 0 0,-1 0 0 0 0,0 0 1 0 0,1 0-1 0 0,0 0 0 0 0,0 0 1 0 0,1 1-1 0 0,-1 0 0 0 0,1-1 1 0 0,0 1-1 0 0,0 0 1 0 0,1 1-1 0 0,-1-1 0 0 0,1 1 1 0 0,7-4-1 0 0,-4 3-192 0 0,0 1 0 0 0,0 0 0 0 0,0 0 0 0 0,0 0 0 0 0,1 2 0 0 0,16-3 0 0 0,54 1-7993 0 0,-70 3 6229 0 0,16 0-3659 0 0</inkml:trace>
</inkml:ink>
</file>

<file path=ppt/ink/ink7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9 658 512 0 0,'0'0'244'0'0,"0"0"0"0"0,-1-1-1 0 0,1 1 1 0 0,0 0 0 0 0,0 0 0 0 0,-1 0 0 0 0,1 0-1 0 0,0 0 1 0 0,-1 0 0 0 0,1 0 0 0 0,0 0-1 0 0,-1 0 1 0 0,1 1 0 0 0,0-1 0 0 0,-1 0 0 0 0,1 0-1 0 0,0 0 1 0 0,-1 0 0 0 0,1 0 0 0 0,0 0 0 0 0,0 1-1 0 0,-1-1 1 0 0,1 0 0 0 0,0 0 0 0 0,0 0-1 0 0,-1 1 1 0 0,1-1 0 0 0,0 0 0 0 0,0 1 0 0 0,3 7 7672 0 0,2 1-7807 0 0,6 14 960 0 0,1-1 0 0 0,0-1 0 0 0,2 0-1 0 0,21 25 1 0 0,-30-40-827 0 0,0 1 0 0 0,0 0-1 0 0,-1 0 1 0 0,0 0 0 0 0,0 1-1 0 0,-1-1 1 0 0,0 1 0 0 0,4 13-1 0 0,-36-120 2 0 0,-21-89 200 0 0,18-199-525 0 0,21 182 54 0 0,11 204 28 0 0,0 1-1 0 0,0 0 0 0 0,0-1 1 0 0,0 1-1 0 0,0 0 0 0 0,0-1 1 0 0,0 1-1 0 0,0 0 0 0 0,0-1 1 0 0,0 1-1 0 0,0 0 0 0 0,0-1 1 0 0,0 1-1 0 0,0 0 0 0 0,0-1 1 0 0,0 1-1 0 0,1 0 0 0 0,-1 0 1 0 0,0-1-1 0 0,0 1 0 0 0,0 0 1 0 0,1-1-1 0 0,-1 1 0 0 0,0 0 1 0 0,0 0-1 0 0,0 0 0 0 0,1-1 1 0 0,-1 1-1 0 0,0 0 0 0 0,0 0 1 0 0,1-1-1 0 0,11 4-79 0 0,19 17-107 0 0,-20-12 153 0 0,83 49-373 0 0,70 45-1719 0 0,-151-92 1633 0 0,-1-1 0 0 0,1 1 0 0 0,15 18 0 0 0,-23-22-99 0 0,0 0 1 0 0,-1 0 0 0 0,1 0 0 0 0,2 8 0 0 0,-5-11-206 0 0,0 1-1 0 0,-1-1 1 0 0,0 1-1 0 0,0 0 1 0 0,0 0-1 0 0,0 0 1 0 0,0 0-1 0 0,-1 6 1 0 0,-1 5-1356 0 0</inkml:trace>
</inkml:ink>
</file>

<file path=ppt/ink/ink7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10 78 1848 0 0,'-10'2'4070'0'0,"10"-5"-946"0"0,1 2-2965 0 0,1 0-1 0 0,-1-1 1 0 0,0 1-1 0 0,1 0 1 0 0,-1 0-1 0 0,0 0 1 0 0,1 0-1 0 0,2-1 1 0 0,25-9 2362 0 0,50-13 0 0 0,-31 13-1914 0 0,76-6 0 0 0,-104 16-584 0 0,-1 0 1 0 0,1 1-1 0 0,30 5 1 0 0,-38-3-374 0 0,-1 0 0 0 0,0 1-1 0 0,0 0 1 0 0,0 1 0 0 0,-1 0 0 0 0,1 1 0 0 0,15 10 0 0 0,-10-5-1369 0 0</inkml:trace>
</inkml:ink>
</file>

<file path=ppt/ink/ink7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125 84 8 0 0,'-3'1'1531'0'0,"-1"0"-1"0"0,1 0 1 0 0,-1 0-1 0 0,1-1 1 0 0,0 1-1 0 0,-1-1 1 0 0,1 0 0 0 0,-7 0-1 0 0,-16 1 2317 0 0,24 0-3673 0 0,-1 1-1 0 0,1-1 0 0 0,-1 1 0 0 0,1 0 1 0 0,0 0-1 0 0,-1 0 0 0 0,1 0 1 0 0,0 0-1 0 0,0 0 0 0 0,1 0 0 0 0,-3 4 1 0 0,-6 5 470 0 0,8-9-582 0 0,0 0-1 0 0,0 1 1 0 0,0-1 0 0 0,0 0 0 0 0,1 1 0 0 0,-1-1 0 0 0,0 1-1 0 0,1 0 1 0 0,0 0 0 0 0,0-1 0 0 0,0 1 0 0 0,0 0 0 0 0,0 0 0 0 0,0 0-1 0 0,1 0 1 0 0,-1 0 0 0 0,1 0 0 0 0,0 0 0 0 0,0 0 0 0 0,0 0 0 0 0,0 0-1 0 0,1 0 1 0 0,-1 0 0 0 0,1 0 0 0 0,0 0 0 0 0,0 0 0 0 0,0 0-1 0 0,2 4 1 0 0,0-1-56 0 0,1 0 0 0 0,0-1 0 0 0,0 1 0 0 0,0-1 0 0 0,1 0 0 0 0,0 0 0 0 0,0 0 0 0 0,0-1 0 0 0,0 1 0 0 0,1-1 0 0 0,10 5 0 0 0,-4-3-47 0 0,0 0-1 0 0,0 0 1 0 0,1-2-1 0 0,-1 1 1 0 0,1-2-1 0 0,0 0 1 0 0,15 2-1 0 0,-20-4-11 0 0,-1-1-1 0 0,1 0 1 0 0,0 0-1 0 0,0-1 1 0 0,-1 0 0 0 0,1 0-1 0 0,-1 0 1 0 0,1-1-1 0 0,-1-1 1 0 0,1 1-1 0 0,-1-1 1 0 0,0 0 0 0 0,11-7-1 0 0,-11 5 9 0 0,0 1 0 0 0,-1-1 0 0 0,1 0 0 0 0,-1-1 0 0 0,0 1-1 0 0,0-1 1 0 0,-1-1 0 0 0,0 1 0 0 0,0-1 0 0 0,0 0 0 0 0,-1 0 0 0 0,0 0-1 0 0,-1 0 1 0 0,1-1 0 0 0,-1 0 0 0 0,-1 0 0 0 0,1 1 0 0 0,1-17 0 0 0,-2 14 71 0 0,0 0 0 0 0,-1-1 0 0 0,-1 1-1 0 0,0-1 1 0 0,0 1 0 0 0,-1 0 0 0 0,0-1 0 0 0,-1 1 0 0 0,0 0 0 0 0,-5-13 0 0 0,7 21 5 0 0,0 1 0 0 0,-1 0 0 0 0,1 0 0 0 0,-1 0 0 0 0,1 0 0 0 0,-1-1 0 0 0,0 1 0 0 0,0 0 0 0 0,1 0 0 0 0,-1 0 0 0 0,0 0 0 0 0,0 0 0 0 0,0 0 0 0 0,0 1 0 0 0,0-1 0 0 0,0 0 0 0 0,0 0 0 0 0,0 1 0 0 0,0-1 0 0 0,0 1 0 0 0,-1-1 0 0 0,1 1 0 0 0,0-1 0 0 0,0 1 0 0 0,-1 0 0 0 0,1-1 0 0 0,0 1 0 0 0,0 0 0 0 0,-1 0 0 0 0,1 0 0 0 0,0 0 0 0 0,-1 0 0 0 0,1 0 0 0 0,0 1 0 0 0,0-1 0 0 0,-1 0 0 0 0,-1 2 0 0 0,0-1 26 0 0,1 0 0 0 0,-1 1 0 0 0,1-1 0 0 0,-1 1 0 0 0,1 0 0 0 0,0 0 0 0 0,0 0 1 0 0,0 0-1 0 0,0 0 0 0 0,0 0 0 0 0,0 0 0 0 0,1 1 0 0 0,-1-1 0 0 0,1 1 0 0 0,-2 4 0 0 0,-1 3 27 0 0,0 0 1 0 0,1 0-1 0 0,1 1 0 0 0,0-1 0 0 0,0 1 0 0 0,1 0 1 0 0,1 16-1 0 0,0-20-70 0 0,1-1-1 0 0,0 0 1 0 0,0 1 0 0 0,1-1-1 0 0,0 0 1 0 0,0 0 0 0 0,0 0-1 0 0,1 0 1 0 0,0 0 0 0 0,0 0 0 0 0,0-1-1 0 0,1 1 1 0 0,7 7 0 0 0,-1-1-34 0 0,2-1 0 0 0,-1 0 0 0 0,1-1 0 0 0,1 0 0 0 0,0-1 0 0 0,0-1 0 0 0,26 13 0 0 0,-37-20-2 0 0,0 0 0 0 0,0-1 0 0 0,-1 1 0 0 0,1-1 0 0 0,0 1 0 0 0,0-1 0 0 0,0 0 0 0 0,0 0 0 0 0,0 0 0 0 0,-1 0 0 0 0,1 0 1 0 0,0 0-1 0 0,0 0 0 0 0,0 0 0 0 0,0-1 0 0 0,-1 1 0 0 0,1-1 0 0 0,0 0 0 0 0,0 1 0 0 0,-1-1 0 0 0,1 0 0 0 0,0 0 0 0 0,-1 0 0 0 0,1 0 0 0 0,-1 0 1 0 0,3-3-1 0 0,2-2-714 0 0,-1-1 1 0 0,0 1-1 0 0,-1-1 1 0 0,1 0-1 0 0,2-8 1 0 0,5-5-4365 0 0,-7 11 2371 0 0</inkml:trace>
</inkml:ink>
</file>

<file path=ppt/ink/ink7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43 40 3145 0 0,'-4'-9'9688'0'0,"2"8"-9033"0"0,1-1 1 0 0,-1 1-1 0 0,1-1 0 0 0,-1 1 1 0 0,0-1-1 0 0,0 1 1 0 0,-2-1-1 0 0,3 1-571 0 0,0 1 0 0 0,0 0-1 0 0,0-1 1 0 0,0 1 0 0 0,0 0 0 0 0,0-1 0 0 0,0 1-1 0 0,0 0 1 0 0,0 0 0 0 0,0 0 0 0 0,0 0 0 0 0,-1 0-1 0 0,2 0 17 0 0,-1 0 0 0 0,1 0 0 0 0,-1 0 0 0 0,1 0-1 0 0,0 1 1 0 0,-1-1 0 0 0,1 0 0 0 0,-1 0 0 0 0,1 1-1 0 0,0-1 1 0 0,-1 0 0 0 0,1 0 0 0 0,0 1 0 0 0,-1-1-1 0 0,1 0 1 0 0,0 1 0 0 0,0-1 0 0 0,-1 1 0 0 0,1-1-1 0 0,0 0 1 0 0,0 1 0 0 0,0-1 0 0 0,-1 0 0 0 0,1 1-1 0 0,0-1 1 0 0,0 1 0 0 0,0-1 0 0 0,0 1 0 0 0,0 0-1 0 0,0 5 137 0 0,-1 0-1 0 0,1 0 0 0 0,1 1 0 0 0,-1-1 1 0 0,1 0-1 0 0,1 0 0 0 0,-1 0 0 0 0,1 0 1 0 0,0 0-1 0 0,4 10 0 0 0,5 6 40 0 0,20 29 1 0 0,-18-31-155 0 0,29 45-67 0 0,-42-65-58 0 0,0 1-1 0 0,0-1 0 0 0,0 0 0 0 0,0 0 1 0 0,0 0-1 0 0,0 0 0 0 0,0 0 1 0 0,0 0-1 0 0,1 0 0 0 0,-1 0 0 0 0,0 0 1 0 0,0 0-1 0 0,0 1 0 0 0,0-1 0 0 0,0 0 1 0 0,0 0-1 0 0,0 0 0 0 0,0 0 0 0 0,0 0 1 0 0,1 0-1 0 0,-1 0 0 0 0,0 0 0 0 0,0 0 1 0 0,0 0-1 0 0,0 0 0 0 0,0 0 0 0 0,0 0 1 0 0,0 0-1 0 0,0 0 0 0 0,1 0 1 0 0,-1 0-1 0 0,0 0 0 0 0,0 0 0 0 0,0 0 1 0 0,0 0-1 0 0,0 0 0 0 0,0 0 0 0 0,0 0 1 0 0,0 0-1 0 0,1 0 0 0 0,-1-1 0 0 0,0 1 1 0 0,0 0-1 0 0,0 0 0 0 0,0 0 0 0 0,0 0 1 0 0,0 0-1 0 0,0 0 0 0 0,0 0 0 0 0,0 0 1 0 0,0 0-1 0 0,0 0 0 0 0,0 0 0 0 0,0-1 1 0 0,1 1-1 0 0,-1 0 0 0 0,0 0 1 0 0,3-11-117 0 0,0-14 5 0 0,-3 24 99 0 0,3-15-53 0 0,1 0-1 0 0,1 0 0 0 0,0 0 0 0 0,1 0 1 0 0,14-26-1 0 0,-15 32 19 0 0,21-37-166 0 0,-23 42 208 0 0,0 1 0 0 0,0 0-1 0 0,1 0 1 0 0,0 0 0 0 0,0 0 0 0 0,0 0-1 0 0,7-4 1 0 0,-9 7 10 0 0,-1 0 0 0 0,1 0 0 0 0,-1 0 0 0 0,0 1 0 0 0,1-1 0 0 0,0 0 0 0 0,-1 1 0 0 0,1 0 0 0 0,-1-1 0 0 0,1 1 0 0 0,-1 0 0 0 0,1 0 0 0 0,0 0 0 0 0,-1 0 0 0 0,1 0 0 0 0,-1 0 0 0 0,1 0 0 0 0,0 0 0 0 0,-1 1 0 0 0,1-1 0 0 0,-1 1 0 0 0,1-1 0 0 0,-1 1 0 0 0,1 0 0 0 0,-1-1 0 0 0,1 1 0 0 0,-1 0 0 0 0,0 0 0 0 0,1 0 0 0 0,-1 0 0 0 0,0 0 0 0 0,0 0 0 0 0,0 0 0 0 0,0 1 0 0 0,1 0 0 0 0,4 7 38 0 0,-1-1 0 0 0,0 1 0 0 0,0 0-1 0 0,5 15 1 0 0,-2-7-43 0 0,1 2-122 0 0,2-1-1 0 0,0 0 1 0 0,1 0 0 0 0,1-2-1 0 0,21 23 1 0 0,-31-37-203 0 0,-1 0 0 0 0,0 0 0 0 0,1-1 0 0 0,-1 1 0 0 0,1-1-1 0 0,-1 0 1 0 0,1 1 0 0 0,0-1 0 0 0,0 0 0 0 0,0-1 0 0 0,-1 1 0 0 0,1 0 0 0 0,0-1 0 0 0,0 1-1 0 0,0-1 1 0 0,0 0 0 0 0,0 0 0 0 0,3-1 0 0 0,6 0-1888 0 0</inkml:trace>
</inkml:ink>
</file>

<file path=ppt/ink/ink7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123 212 3417 0 0,'-6'-3'10417'0'0,"6"3"-10382"0"0,0 0 0 0 0,0-1 0 0 0,0 1-1 0 0,0 0 1 0 0,0 0 0 0 0,0-1 0 0 0,0 1-1 0 0,0 0 1 0 0,0-1 0 0 0,0 1 0 0 0,0 0-1 0 0,0 0 1 0 0,1-1 0 0 0,-1 1 0 0 0,0 0 0 0 0,0 0-1 0 0,0 0 1 0 0,0-1 0 0 0,0 1 0 0 0,1 0-1 0 0,-1 0 1 0 0,0 0 0 0 0,0-1 0 0 0,0 1-1 0 0,1 0 1 0 0,-1 0 0 0 0,0 0 0 0 0,0 0-1 0 0,0-1 1 0 0,1 1 0 0 0,-1 0 0 0 0,0 0-1 0 0,0 0 1 0 0,1 0 0 0 0,-1 0 0 0 0,0 0-1 0 0,0 0 1 0 0,1 0 0 0 0,-1 0 0 0 0,3-1 175 0 0,0 0 1 0 0,0 0 0 0 0,-1-1 0 0 0,1 1 0 0 0,-1 0 0 0 0,1-1 0 0 0,-1 0 0 0 0,1 0 0 0 0,-1 0-1 0 0,0 0 1 0 0,3-3 0 0 0,20-27 991 0 0,-21 24-1125 0 0,0 0 0 0 0,0 0-1 0 0,-1-1 1 0 0,-1 0-1 0 0,1 1 1 0 0,-1-1-1 0 0,-1 0 1 0 0,0 0 0 0 0,0 0-1 0 0,0 0 1 0 0,-2-13-1 0 0,1 21-51 0 0,0 0 0 0 0,0 0 0 0 0,0-1 0 0 0,0 1 1 0 0,0 0-1 0 0,0 0 0 0 0,-1 0 0 0 0,1 0 0 0 0,0 0 0 0 0,-1-1 0 0 0,1 1 0 0 0,-1 0 0 0 0,1 0 0 0 0,-1 0 0 0 0,0 0 0 0 0,1 0 0 0 0,-1 0 0 0 0,0 0 0 0 0,1 1 0 0 0,-1-1 0 0 0,0 0 1 0 0,0 0-1 0 0,0 0 0 0 0,0 1 0 0 0,0-1 0 0 0,0 1 0 0 0,0-1 0 0 0,0 1 0 0 0,0-1 0 0 0,0 1 0 0 0,0-1 0 0 0,-1 1 0 0 0,1 0 0 0 0,0 0 0 0 0,0-1 0 0 0,0 1 0 0 0,0 0 0 0 0,-1 0 1 0 0,1 0-1 0 0,0 0 0 0 0,0 1 0 0 0,0-1 0 0 0,0 0 0 0 0,-2 1 0 0 0,-3 0 217 0 0,0 1-1 0 0,0 1 1 0 0,0-1 0 0 0,0 1 0 0 0,1 0 0 0 0,-1 0-1 0 0,-5 4 1 0 0,1 1-75 0 0,0 0-1 0 0,1 0 1 0 0,0 1 0 0 0,0 0-1 0 0,1 1 1 0 0,0 0-1 0 0,1 0 1 0 0,0 1-1 0 0,1 0 1 0 0,0 0 0 0 0,0 0-1 0 0,-5 18 1 0 0,8-20-149 0 0,1-1 1 0 0,0 1 0 0 0,0 0-1 0 0,1 0 1 0 0,0 0-1 0 0,1-1 1 0 0,0 1 0 0 0,0 0-1 0 0,1 0 1 0 0,0 0 0 0 0,0 0-1 0 0,1 0 1 0 0,0-1-1 0 0,1 1 1 0 0,0-1 0 0 0,0 1-1 0 0,1-1 1 0 0,6 10-1 0 0,-6-12-31 0 0,1 1-1 0 0,0-1 1 0 0,0 0-1 0 0,0 0 1 0 0,0-1 0 0 0,1 1-1 0 0,0-1 1 0 0,1 0-1 0 0,12 7 1 0 0,-15-10-6 0 0,1 0 0 0 0,0 0 0 0 0,-1 0 0 0 0,1 0 0 0 0,0-1 0 0 0,0 0 0 0 0,1 0 0 0 0,-1 0 1 0 0,0-1-1 0 0,0 0 0 0 0,0 0 0 0 0,0 0 0 0 0,0-1 0 0 0,1 1 0 0 0,-1-1 0 0 0,5-2 0 0 0,6-2-163 0 0,0-1-1 0 0,-1-1 0 0 0,27-16 0 0 0,40-33-1514 0 0,-70 47 998 0 0,-1 0 0 0 0,0-1 1 0 0,-1 0-1 0 0,13-17 0 0 0,12-25-5227 0 0,-19 26 2479 0 0</inkml:trace>
</inkml:ink>
</file>

<file path=ppt/ink/ink7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5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78 0 4361 0 0,'-16'3'5322'0'0,"10"-2"-3173"0"0,0-1 1 0 0,0 2 0 0 0,-9 2-1 0 0,14-4-2087 0 0,0 0 1 0 0,0 1-1 0 0,0 0 0 0 0,0-1 0 0 0,-1 1 0 0 0,1-1 1 0 0,0 1-1 0 0,0 0 0 0 0,0 0 0 0 0,0 0 0 0 0,1 0 1 0 0,-1 0-1 0 0,0 0 0 0 0,0 0 0 0 0,0 0 0 0 0,1 0 1 0 0,-1 0-1 0 0,1 0 0 0 0,-1 0 0 0 0,1 0 0 0 0,-2 3 1 0 0,-1 16 350 0 0,0 0 1 0 0,2 0-1 0 0,0 0 1 0 0,2 26-1 0 0,14 80 1008 0 0,-4-50-994 0 0,24 118-19 0 0,-11-74-323 0 0,-17-87-152 0 0,0 0 0 0 0,2 0 0 0 0,26 60 0 0 0,-29-81 3 0 0,3 7-263 0 0,12 22 0 0 0,-20-41 242 0 0,-1 1 0 0 0,0 0 1 0 0,1-1-1 0 0,-1 1 0 0 0,0-1 1 0 0,1 1-1 0 0,-1-1 0 0 0,0 1 1 0 0,1-1-1 0 0,-1 1 0 0 0,1-1 1 0 0,-1 0-1 0 0,1 1 0 0 0,-1-1 1 0 0,1 1-1 0 0,-1-1 0 0 0,1 0 1 0 0,-1 0-1 0 0,1 1 0 0 0,0-1 1 0 0,-1 0-1 0 0,1 0 0 0 0,0 0 1 0 0,-1 0-1 0 0,1 0 1 0 0,-1 1-1 0 0,1-1 0 0 0,1-1 1 0 0,-2 1-269 0 0,1 0 1 0 0,0-1 0 0 0,-1 1-1 0 0,1-1 1 0 0,0 0 0 0 0,-1 1-1 0 0,1-1 1 0 0,-1 1 0 0 0,1-1-1 0 0,-1 0 1 0 0,1 0-1 0 0,-1 1 1 0 0,0-1 0 0 0,1 0-1 0 0,-1 0 1 0 0,0 1 0 0 0,1-1-1 0 0,-1 0 1 0 0,0 0 0 0 0,0-1-1 0 0,2-6-1454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191 104 512 0 0,'-7'-8'1727'0'0,"0"-1"0"0"0,0 0-1 0 0,-7-13 1 0 0,-14-18 3406 0 0,27 39-5013 0 0,0-1-1 0 0,0 1 1 0 0,-1 0 0 0 0,1 0 0 0 0,0 0-1 0 0,-1 0 1 0 0,1 0 0 0 0,-1 0 0 0 0,1 0-1 0 0,-1 0 1 0 0,0 1 0 0 0,1-1-1 0 0,-1 1 1 0 0,0-1 0 0 0,1 1 0 0 0,-1-1-1 0 0,-3 1 1 0 0,2 0-15 0 0,0 0-1 0 0,0 1 1 0 0,0-1 0 0 0,1 1-1 0 0,-1-1 1 0 0,0 1-1 0 0,0 0 1 0 0,1 0 0 0 0,-1 0-1 0 0,-2 2 1 0 0,-2 1 122 0 0,1 1 0 0 0,-1-1 0 0 0,1 1 0 0 0,0 1 0 0 0,1-1 0 0 0,-1 1 0 0 0,-4 6 0 0 0,9-9-102 0 0,-1-1 0 0 0,1 1-1 0 0,-1 0 1 0 0,1 0 0 0 0,0 0 0 0 0,0 0-1 0 0,0 0 1 0 0,1 0 0 0 0,-1 0-1 0 0,1 0 1 0 0,-1 1 0 0 0,1-1-1 0 0,0 0 1 0 0,0 0 0 0 0,1 5-1 0 0,1 3 159 0 0,1 1-1 0 0,6 19 0 0 0,-8-29-278 0 0,0 0-1 0 0,0-1 0 0 0,0 1 0 0 0,0 0 0 0 0,1-1 1 0 0,-1 1-1 0 0,0-1 0 0 0,1 0 0 0 0,-1 1 1 0 0,1-1-1 0 0,0 0 0 0 0,-1 0 0 0 0,1 0 0 0 0,0 0 1 0 0,0 0-1 0 0,-1 0 0 0 0,1-1 0 0 0,0 1 0 0 0,2 0 1 0 0,6 2 20 0 0,1-1 0 0 0,12 2 1 0 0,-19-4-5 0 0,26 3-17 0 0,-12-2-18 0 0,27 7 0 0 0,-40-7 34 0 0,-1 0 0 0 0,1 1 1 0 0,-1-1-1 0 0,1 1 1 0 0,-1 0-1 0 0,1 1 1 0 0,-1-1-1 0 0,0 1 1 0 0,0 0-1 0 0,5 5 0 0 0,-7-7 0 0 0,-1 1 0 0 0,0 0-1 0 0,0 0 1 0 0,0 0-1 0 0,0 0 1 0 0,0 0-1 0 0,0 0 1 0 0,0 0-1 0 0,0 0 1 0 0,-1 0-1 0 0,0 0 1 0 0,1 0 0 0 0,-1 1-1 0 0,0-1 1 0 0,0 0-1 0 0,0 0 1 0 0,0 0-1 0 0,0 0 1 0 0,0 1-1 0 0,-1-1 1 0 0,1 0-1 0 0,-1 0 1 0 0,0 0 0 0 0,1 0-1 0 0,-1 0 1 0 0,0 0-1 0 0,-2 2 1 0 0,-2 7 146 0 0,-1-1 0 0 0,-1 0 0 0 0,-11 14 0 0 0,18-24-163 0 0,-7 9 116 0 0,-1 0 0 0 0,0 0 0 0 0,-1-1 0 0 0,0 0 0 0 0,0 0 1 0 0,-1-1-1 0 0,0-1 0 0 0,0 1 0 0 0,0-2 0 0 0,-1 1 0 0 0,0-2 0 0 0,-13 5 0 0 0,23-8-116 0 0,0-1 1 0 0,0 0-1 0 0,0 1 1 0 0,0-1-1 0 0,-1 0 1 0 0,1 0-1 0 0,0 0 1 0 0,0 0-1 0 0,0 0 1 0 0,0 0-1 0 0,0 0 0 0 0,0 0 1 0 0,0-1-1 0 0,0 1 1 0 0,0 0-1 0 0,0-1 1 0 0,0 1-1 0 0,0 0 1 0 0,0-1-1 0 0,0 1 0 0 0,0-1 1 0 0,0 0-1 0 0,1 1 1 0 0,-2-2-1 0 0,1 1-14 0 0,-1-1-1 0 0,1 0 1 0 0,0 0-1 0 0,0 1 1 0 0,0-1-1 0 0,1 0 1 0 0,-1 0-1 0 0,0 0 0 0 0,1 0 1 0 0,-1 0-1 0 0,0-4 1 0 0,0-2-146 0 0,1 0-1 0 0,0-1 1 0 0,0 1 0 0 0,1-1-1 0 0,2-9 1 0 0,-1 9-411 0 0,0-1-1 0 0,1 1 0 0 0,1-1 1 0 0,4-9-1 0 0,-3 10-1348 0 0,1 0 0 0 0,0 0-1 0 0,12-15 1 0 0,-6 11-489 0 0</inkml:trace>
</inkml:ink>
</file>

<file path=ppt/ink/ink7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0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74 175 2953 0 0,'-47'-14'12183'0'0,"28"6"-10182"0"0,18 8-1912 0 0,1 0 0 0 0,-1 0-1 0 0,1 0 1 0 0,0-1 0 0 0,-1 1 0 0 0,1 0 0 0 0,-1-1 0 0 0,1 1-1 0 0,0 0 1 0 0,-1 0 0 0 0,1-1 0 0 0,0 1 0 0 0,0-1 0 0 0,-1 1-1 0 0,1 0 1 0 0,0-1 0 0 0,0 1 0 0 0,-1-1 0 0 0,1 1 0 0 0,0 0-1 0 0,0-1 1 0 0,0 1 0 0 0,0-1 0 0 0,0 1 0 0 0,0-1-1 0 0,0 1 1 0 0,0-1 0 0 0,0 1 0 0 0,0 0 0 0 0,0-1 0 0 0,0 1-1 0 0,0-1 1 0 0,0 1 0 0 0,0-1 0 0 0,0 1 0 0 0,0-1 0 0 0,1 1-1 0 0,-1 0 1 0 0,0-1 0 0 0,0 1 0 0 0,0-1 0 0 0,1 1-1 0 0,-1 0 1 0 0,0-1 0 0 0,1 1 0 0 0,-1 0 0 0 0,0-1 0 0 0,1 1-1 0 0,-1 0 1 0 0,0 0 0 0 0,1-1 0 0 0,21-14 601 0 0,-6 6-469 0 0,138-65 373 0 0,-135 66-601 0 0,-1 2-1 0 0,1 0 0 0 0,1 1 1 0 0,-1 1-1 0 0,1 1 0 0 0,30-1 1 0 0,-47 4 7 0 0,0 0 1 0 0,-1 0 0 0 0,1 1 0 0 0,-1-1-1 0 0,1 1 1 0 0,0-1 0 0 0,-1 1 0 0 0,1 0 0 0 0,-1 0-1 0 0,0 0 1 0 0,1 0 0 0 0,-1 0 0 0 0,0 1-1 0 0,0-1 1 0 0,0 1 0 0 0,0-1 0 0 0,0 1-1 0 0,3 3 1 0 0,-3-2 8 0 0,1 0 0 0 0,-2 0-1 0 0,1 1 1 0 0,0-1 0 0 0,-1 0 0 0 0,1 1-1 0 0,-1-1 1 0 0,0 1 0 0 0,0-1-1 0 0,0 1 1 0 0,-1-1 0 0 0,1 8 0 0 0,-1 13 152 0 0,-2-1 1 0 0,-4 25-1 0 0,3-29 68 0 0,1 0-1 0 0,0 1 0 0 0,2 0 1 0 0,1 20-1 0 0,0-34-219 0 0,0 0 1 0 0,0 0-1 0 0,1 0 0 0 0,0 0 1 0 0,0 0-1 0 0,0-1 0 0 0,1 1 0 0 0,-1-1 1 0 0,1 0-1 0 0,1 1 0 0 0,-1-1 1 0 0,1-1-1 0 0,0 1 0 0 0,0 0 0 0 0,0-1 1 0 0,1 0-1 0 0,6 5 0 0 0,-5-5-71 0 0,-1 0 0 0 0,1-1 0 0 0,0 0-1 0 0,0 0 1 0 0,0 0 0 0 0,12 3 0 0 0,-15-5-39 0 0,1 0 1 0 0,-1-1 0 0 0,1 1-1 0 0,-1-1 1 0 0,1 0-1 0 0,-1 0 1 0 0,1 0 0 0 0,-1-1-1 0 0,1 1 1 0 0,-1-1-1 0 0,1 0 1 0 0,-1 0-1 0 0,1 0 1 0 0,4-2 0 0 0,26-16-2726 0 0,-12 3-2122 0 0,-10 6 920 0 0</inkml:trace>
</inkml:ink>
</file>

<file path=ppt/ink/ink7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 10 4401 0 0,'-5'-5'4409'0'0,"-3"2"4585"0"0,0 3-8826 0 0,4 0 128 0 0,4 7-560 0 0,4-1 72 0 0,3 0 112 0 0,0 3-816 0 0,-2-2-329 0 0,0 0 49 0 0,-1 4-1192 0 0,1 0-881 0 0,0-1 64 0 0</inkml:trace>
</inkml:ink>
</file>

<file path=ppt/ink/ink7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201 154 3609 0 0,'-7'-9'3221'0'0,"1"0"1"0"0,-6-10 0 0 0,9 14-3006 0 0,1 1-1 0 0,0-1 1 0 0,1 1 0 0 0,-1-1-1 0 0,1 0 1 0 0,-1 1 0 0 0,1-6-1 0 0,1 8-176 0 0,-1 1 0 0 0,1-1 0 0 0,0 1 0 0 0,-1-1 0 0 0,1 1 0 0 0,-1-1 0 0 0,1 1 0 0 0,-1 0 0 0 0,0-1 0 0 0,0 1 0 0 0,1 0 0 0 0,-1 0 0 0 0,0-1 0 0 0,0 1 0 0 0,0 0 0 0 0,0 0 0 0 0,-1 0 0 0 0,1 0 0 0 0,0 0 0 0 0,0 1 0 0 0,-1-1 0 0 0,1 0 0 0 0,0 0 0 0 0,-1 1 0 0 0,1-1 0 0 0,0 1 0 0 0,-1-1 0 0 0,1 1 0 0 0,-1 0 0 0 0,1 0 0 0 0,-1-1 0 0 0,1 1 0 0 0,-1 0 0 0 0,1 0 0 0 0,-2 1 0 0 0,-2-1 238 0 0,1 0 0 0 0,-1 0 0 0 0,1 1 0 0 0,-1 0 0 0 0,1 0 0 0 0,-1 0 0 0 0,1 1 0 0 0,0 0 0 0 0,0-1 0 0 0,-7 5-1 0 0,5-1-110 0 0,0 0 0 0 0,1 0 0 0 0,0 1 0 0 0,0-1 0 0 0,0 1-1 0 0,1 0 1 0 0,0 1 0 0 0,0-1 0 0 0,1 0 0 0 0,0 1-1 0 0,0 0 1 0 0,0 0 0 0 0,1 0 0 0 0,0 0 0 0 0,0 1-1 0 0,-1 7 1 0 0,2-9-141 0 0,1 0-1 0 0,-1 0 0 0 0,1 1 1 0 0,0-1-1 0 0,0 0 0 0 0,0 0 1 0 0,1 0-1 0 0,0 0 0 0 0,1 0 1 0 0,-1 0-1 0 0,1-1 0 0 0,0 1 1 0 0,0 0-1 0 0,1-1 0 0 0,0 1 1 0 0,0-1-1 0 0,0 0 0 0 0,0 0 1 0 0,1 0-1 0 0,6 6 1 0 0,-3-5-26 0 0,0 0 0 0 0,1-1 1 0 0,0 1-1 0 0,0-1 0 0 0,0-1 1 0 0,1 0-1 0 0,0 0 1 0 0,0 0-1 0 0,0-1 0 0 0,14 2 1 0 0,-15-3-29 0 0,0-1 1 0 0,-1-1 0 0 0,1 1-1 0 0,0-2 1 0 0,0 1-1 0 0,0-1 1 0 0,-1 0 0 0 0,1 0-1 0 0,0-1 1 0 0,-1 0 0 0 0,0-1-1 0 0,1 1 1 0 0,8-6-1 0 0,-7 4-31 0 0,-1-1 0 0 0,0 0-1 0 0,0 0 1 0 0,0-1-1 0 0,-1 0 1 0 0,0-1 0 0 0,11-11-1 0 0,-14 13 22 0 0,-1 0 0 0 0,0 0 0 0 0,0-1 0 0 0,0 0 0 0 0,0 1-1 0 0,-1-1 1 0 0,0 0 0 0 0,0 0 0 0 0,-1 0 0 0 0,1 0 0 0 0,-1 0-1 0 0,0-12 1 0 0,-1 10 14 0 0,0-1-1 0 0,0 0 1 0 0,-1 1-1 0 0,-1-1 1 0 0,1 1-1 0 0,-1 0 1 0 0,-1-1-1 0 0,1 1 1 0 0,-1 0-1 0 0,-1 0 1 0 0,1 1-1 0 0,-9-13 1 0 0,8 14 50 0 0,-1 0-1 0 0,1 1 1 0 0,-1 0 0 0 0,0 0 0 0 0,-1 0 0 0 0,1 0-1 0 0,-1 1 1 0 0,0 0 0 0 0,0 0 0 0 0,0 1 0 0 0,-1-1-1 0 0,1 2 1 0 0,-1-1 0 0 0,0 0 0 0 0,-9-1 0 0 0,6 2 64 0 0,0 0 0 0 0,0 1 0 0 0,0 1 0 0 0,0-1 0 0 0,0 2 0 0 0,-17 1 0 0 0,23-1-45 0 0,-1 0-1 0 0,1 0 1 0 0,0 0-1 0 0,-1 0 0 0 0,1 1 1 0 0,0-1-1 0 0,0 1 0 0 0,0 0 1 0 0,0 1-1 0 0,1-1 0 0 0,-1 1 1 0 0,0-1-1 0 0,1 1 0 0 0,0 0 1 0 0,0 0-1 0 0,0 1 1 0 0,-4 4-1 0 0,6-6-35 0 0,0-1 0 0 0,0 1 0 0 0,0-1 0 0 0,1 1 0 0 0,-1-1-1 0 0,0 1 1 0 0,1 0 0 0 0,0-1 0 0 0,-1 1 0 0 0,1-1 0 0 0,0 1 0 0 0,0 0 0 0 0,-1 0 0 0 0,2-1 0 0 0,-1 1 0 0 0,0 0 0 0 0,0-1 0 0 0,0 1 0 0 0,1 0-1 0 0,0 2 1 0 0,1-1-4 0 0,-1-1-1 0 0,1 1 0 0 0,-1-1 0 0 0,1 1 0 0 0,0-1 1 0 0,0 0-1 0 0,0 0 0 0 0,0 0 0 0 0,0 0 1 0 0,1 0-1 0 0,2 1 0 0 0,6 4-35 0 0,1-1 0 0 0,0-1 0 0 0,1 0 0 0 0,13 4 0 0 0,-26-9 31 0 0,25 7-345 0 0,1 0 0 0 0,0-2-1 0 0,0-1 1 0 0,28 1 0 0 0,-20-4-3917 0 0,38-5 0 0 0,-55 3 2601 0 0</inkml:trace>
</inkml:ink>
</file>

<file path=ppt/ink/ink7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48 63 2809 0 0,'-20'4'9751'0'0,"2"-1"-5050"0"0,18-2-4604 0 0,-1-1 0 0 0,0 0 0 0 0,1 1 0 0 0,-1-1 1 0 0,1 1-1 0 0,-1-1 0 0 0,1 1 0 0 0,0-1 0 0 0,-1 1 0 0 0,1-1 0 0 0,-1 1 0 0 0,1-1 0 0 0,0 1 0 0 0,0-1 0 0 0,-1 1 1 0 0,1 0-1 0 0,0-1 0 0 0,0 1 0 0 0,-1 0 0 0 0,1-1 0 0 0,0 1 0 0 0,0 0 0 0 0,0-1 0 0 0,0 1 0 0 0,0 1 1 0 0,0 6 554 0 0,0 1-369 0 0,0 0-1 0 0,0 0 0 0 0,1 0 1 0 0,1 0-1 0 0,3 16 1 0 0,9 12 422 0 0,2 0 0 0 0,1-1 0 0 0,32 50 0 0 0,-40-71-695 0 0,-8-11 0 0 0,1-1 0 0 0,-1 0 0 0 0,1 0 0 0 0,0 0 0 0 0,0 0 0 0 0,0 0 1 0 0,0 0-1 0 0,1-1 0 0 0,3 4 0 0 0,-5-7-12 0 0,0 0-1 0 0,0 0 1 0 0,0 0 0 0 0,-1 0-1 0 0,1-1 1 0 0,0 1 0 0 0,-1 0-1 0 0,1-1 1 0 0,-1 1 0 0 0,1 0-1 0 0,-1-1 1 0 0,0 1 0 0 0,1-2-1 0 0,0 0-16 0 0,6-24-144 0 0,3-30-1 0 0,-7 36 146 0 0,1 1 0 0 0,1 0 0 0 0,11-32 0 0 0,-3 23-41 0 0,23-39 0 0 0,-30 59 49 0 0,0-1-1 0 0,1 1 1 0 0,0 0-1 0 0,1 1 1 0 0,0 0 0 0 0,0 0-1 0 0,13-9 1 0 0,-19 15 14 0 0,0 1-1 0 0,0 0 1 0 0,0 0-1 0 0,-1-1 1 0 0,2 1 0 0 0,-1 1-1 0 0,0-1 1 0 0,0 0 0 0 0,0 0-1 0 0,0 1 1 0 0,0-1-1 0 0,1 1 1 0 0,-1 0 0 0 0,0-1-1 0 0,0 1 1 0 0,1 0 0 0 0,-1 0-1 0 0,0 1 1 0 0,0-1-1 0 0,1 0 1 0 0,-1 1 0 0 0,0-1-1 0 0,0 1 1 0 0,0 0 0 0 0,0 0-1 0 0,0 0 1 0 0,0 0-1 0 0,0 0 1 0 0,0 0 0 0 0,0 1-1 0 0,0-1 1 0 0,0 0 0 0 0,-1 1-1 0 0,1 0 1 0 0,-1-1-1 0 0,3 3 1 0 0,0 3 7 0 0,1-1 0 0 0,-1 1 0 0 0,-1 0 0 0 0,1 0 1 0 0,-1 0-1 0 0,0 1 0 0 0,-1-1 0 0 0,1 1 0 0 0,0 10 0 0 0,1 14 35 0 0,-2 1 0 0 0,-3 53 0 0 0,0-3-1053 0 0,2-63-569 0 0,1 1 1 0 0,4 20-1 0 0,1-14-3679 0 0,2 3-373 0 0</inkml:trace>
</inkml:ink>
</file>

<file path=ppt/ink/ink7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7 61 512 0 0,'3'-17'1866'0'0,"-3"15"-1509"0"0,1 0-1 0 0,-1 0 1 0 0,0 0-1 0 0,1 0 1 0 0,-1 0 0 0 0,0 0-1 0 0,0 0 1 0 0,0 0-1 0 0,-1-4 1 0 0,0 6-274 0 0,1-1 0 0 0,0 1 0 0 0,0-1 0 0 0,0 1 0 0 0,0-1 0 0 0,0 0 0 0 0,0 1 0 0 0,0-1-1 0 0,0 0 1 0 0,0 1 0 0 0,0-1 0 0 0,0 1 0 0 0,0-1 0 0 0,0 0 0 0 0,0 1 0 0 0,1-1 0 0 0,-1 1 0 0 0,0-1 0 0 0,0 1 0 0 0,1-1 0 0 0,-1 1 0 0 0,0-1 0 0 0,1 1 0 0 0,-1-1 0 0 0,1 1 0 0 0,-1-1 0 0 0,0 1-1 0 0,1-1 1 0 0,-1 1 0 0 0,1 0 0 0 0,-1-1 0 0 0,1 1 0 0 0,-1 0 0 0 0,1-1 0 0 0,0 1 0 0 0,-1 0 0 0 0,1 0 0 0 0,-1 0 0 0 0,1-1 0 0 0,0 1 0 0 0,-1 0 0 0 0,1 0 0 0 0,-1 0 0 0 0,1 0 0 0 0,0 0 0 0 0,-1 0-1 0 0,1 0 1 0 0,-1 0 0 0 0,1 1 0 0 0,0-1 0 0 0,-1 0 0 0 0,1 0 0 0 0,-1 0 0 0 0,1 1 0 0 0,0-1 0 0 0,-1 0 0 0 0,1 1 0 0 0,-1-1 0 0 0,1 0 0 0 0,-1 1 0 0 0,0-1 0 0 0,1 1 0 0 0,-1-1 0 0 0,1 0-1 0 0,0 2 1 0 0,-2-2 119 0 0,0 1 0 0 0,-1-1 0 0 0,1 1-1 0 0,0 0 1 0 0,1-1 0 0 0,-1 1-1 0 0,0 0 1 0 0,0 0 0 0 0,0 0 0 0 0,0-1-1 0 0,1 1 1 0 0,-1 0 0 0 0,0 0-1 0 0,1 0 1 0 0,-1 0 0 0 0,1 0 0 0 0,-1 1-1 0 0,1-1 1 0 0,-1 2 0 0 0,7 94 2554 0 0,-7-67-2158 0 0,-10 49 0 0 0,1-7-149 0 0,10-65-417 0 0,-2 19 114 0 0,2-25-138 0 0,0 1 0 0 0,0-1 0 0 0,1 1 1 0 0,-1-1-1 0 0,0 0 0 0 0,1 1 1 0 0,-1-1-1 0 0,1 1 0 0 0,-1-1 1 0 0,1 0-1 0 0,0 0 0 0 0,-1 1 1 0 0,1-1-1 0 0,1 2 0 0 0,-1-3-5 0 0,0 1-1 0 0,-1-1 0 0 0,1 0 0 0 0,0 1 1 0 0,-1-1-1 0 0,1 0 0 0 0,0 1 1 0 0,0-1-1 0 0,-1 0 0 0 0,1 0 1 0 0,0 0-1 0 0,0 0 0 0 0,0 1 0 0 0,-1-1 1 0 0,1 0-1 0 0,0-1 0 0 0,0 1 1 0 0,0 0-1 0 0,-1 0 0 0 0,1 0 0 0 0,0 0 1 0 0,0-1-1 0 0,-1 1 0 0 0,1 0 1 0 0,0 0-1 0 0,-1-1 0 0 0,1 1 0 0 0,0-1 1 0 0,-1 1-1 0 0,1-1 0 0 0,0 1 1 0 0,-1-1-1 0 0,1 1 0 0 0,-1-1 0 0 0,1 1 1 0 0,-1-1-1 0 0,1-1 0 0 0,1 0 5 0 0,1-1-1 0 0,-1 1 1 0 0,-1-1-1 0 0,1 0 1 0 0,0 0-1 0 0,-1 1 1 0 0,1-1-1 0 0,0-4 1 0 0,3-15 17 0 0,1-40 0 0 0,2-5-134 0 0,-7 61 106 0 0,1-1 0 0 0,-1 0 0 0 0,1 1 1 0 0,1 0-1 0 0,-1-1 0 0 0,1 1 0 0 0,0 0 0 0 0,0 0 0 0 0,1 1 0 0 0,0-1 0 0 0,5-6 0 0 0,-6 10 3 0 0,0-1 0 0 0,0 1 0 0 0,0-1 0 0 0,0 1 1 0 0,0 0-1 0 0,0 0 0 0 0,0 1 0 0 0,1-1 0 0 0,-1 1 0 0 0,1-1 0 0 0,-1 1 0 0 0,1 0 1 0 0,0 0-1 0 0,-1 1 0 0 0,1-1 0 0 0,0 1 0 0 0,0 0 0 0 0,-1-1 0 0 0,1 2 0 0 0,0-1 1 0 0,5 2-1 0 0,-6-2-1 0 0,-1 1 0 0 0,1 0 0 0 0,-1 0 1 0 0,0 0-1 0 0,0 0 0 0 0,0 0 0 0 0,1 1 1 0 0,-1-1-1 0 0,0 1 0 0 0,-1-1 0 0 0,1 1 1 0 0,0 0-1 0 0,0 0 0 0 0,-1-1 0 0 0,1 1 1 0 0,1 4-1 0 0,3 4 32 0 0,-1 0 1 0 0,6 15 0 0 0,-6-13-32 0 0,22 64 34 0 0,-20-56 12 0 0,0 1 0 0 0,1-1 0 0 0,1 0 0 0 0,13 22-1 0 0,-21-41-94 0 0,0 1-1 0 0,1 0 0 0 0,-1-1 0 0 0,1 1 1 0 0,-1-1-1 0 0,1 1 0 0 0,0-1 0 0 0,-1 1 1 0 0,1-1-1 0 0,0 0 0 0 0,0 0 0 0 0,0 0 1 0 0,0 0-1 0 0,2 0 0 0 0,-3 0-204 0 0,1-1 0 0 0,-1 0 0 0 0,1 0 0 0 0,-1 1-1 0 0,0-1 1 0 0,1 0 0 0 0,-1-1 0 0 0,0 1 0 0 0,1 0 0 0 0,-1 0-1 0 0,1 0 1 0 0,-1-1 0 0 0,0 1 0 0 0,1-1 0 0 0,0 0 0 0 0,6-3-1647 0 0</inkml:trace>
</inkml:ink>
</file>

<file path=ppt/ink/ink7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5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70 37 808 0 0,'-2'-1'248'0'0,"1"1"1"0"0,-1-1-1 0 0,1 1 0 0 0,-1-1 1 0 0,0 1-1 0 0,1-1 0 0 0,-1 1 1 0 0,0 0-1 0 0,1 0 0 0 0,-1 0 1 0 0,0 0-1 0 0,1 0 0 0 0,-1 1 1 0 0,1-1-1 0 0,-1 0 0 0 0,0 1 1 0 0,1-1-1 0 0,-1 1 0 0 0,1-1 1 0 0,-1 1-1 0 0,1 0 0 0 0,-1 0 0 0 0,1 0 1 0 0,-1 0-1 0 0,1 0 0 0 0,0 0 1 0 0,0 0-1 0 0,-1 0 0 0 0,1 0 1 0 0,0 1-1 0 0,-1 1 0 0 0,-1 1 8 0 0,1-1-1 0 0,-1 1 1 0 0,1 0 0 0 0,0 0-1 0 0,0 0 1 0 0,1 0-1 0 0,-1 0 1 0 0,1 0-1 0 0,0 1 1 0 0,0-1 0 0 0,0 6-1 0 0,0 1-86 0 0,1 0 0 0 0,0 1 1 0 0,1-1-1 0 0,0 0 0 0 0,1 0 0 0 0,1 1 0 0 0,-1-1 0 0 0,7 14 0 0 0,-7-20-148 0 0,0-1 0 0 0,0 0 0 0 0,0 0 0 0 0,1 0 0 0 0,0 0 0 0 0,0 0 1 0 0,0 0-1 0 0,0-1 0 0 0,0 0 0 0 0,1 1 0 0 0,0-1 0 0 0,0 0 0 0 0,-1-1 0 0 0,1 1 0 0 0,1-1 0 0 0,-1 0 0 0 0,0 0 0 0 0,1 0 0 0 0,-1 0 0 0 0,1-1 0 0 0,-1 0 0 0 0,10 2 0 0 0,-6-2-60 0 0,1 0 1 0 0,-1-1 0 0 0,16 0-1 0 0,-20-1 32 0 0,-1 1 0 0 0,0-1 0 0 0,0 0 0 0 0,0 0 0 0 0,0 0-1 0 0,0 0 1 0 0,0 0 0 0 0,0-1 0 0 0,-1 1 0 0 0,1-1 0 0 0,0 0 0 0 0,-1 0 0 0 0,5-3 0 0 0,-7 4 6 0 0,1 0 0 0 0,0 0 1 0 0,-1 0-1 0 0,1 0 1 0 0,-1 0-1 0 0,1 0 0 0 0,-1 0 1 0 0,1 0-1 0 0,-1-1 1 0 0,0 1-1 0 0,0 0 0 0 0,1 0 1 0 0,-1 0-1 0 0,0 0 1 0 0,0-1-1 0 0,0 1 0 0 0,0 0 1 0 0,0 0-1 0 0,-1 0 1 0 0,1 0-1 0 0,0 0 0 0 0,-1-1 1 0 0,1 1-1 0 0,-1-2 1 0 0,-15-26-9 0 0,13 25 9 0 0,-38-70 614 0 0,31 53-248 0 0,-2 0-1 0 0,0 0 1 0 0,-27-32-1 0 0,27 41 242 0 0,11 12-564 0 0,1-1-1 0 0,-1 1 1 0 0,1-1-1 0 0,0 1 1 0 0,-1 0-1 0 0,1-1 1 0 0,-1 1-1 0 0,1 0 1 0 0,-1 0 0 0 0,1-1-1 0 0,-1 1 1 0 0,1 0-1 0 0,-1 0 1 0 0,1 0-1 0 0,-1-1 1 0 0,1 1-1 0 0,-1 0 1 0 0,0 0-1 0 0,1 0 1 0 0,-1 0-1 0 0,1 0 1 0 0,-1 0-1 0 0,1 0 1 0 0,-1 0-1 0 0,0 1 1 0 0,1-1-1 0 0,-1 0 1 0 0,0 1-27 0 0,1-1 1 0 0,0 1-1 0 0,0-1 1 0 0,0 1 0 0 0,0-1-1 0 0,0 1 1 0 0,0 0-1 0 0,0-1 1 0 0,0 1-1 0 0,0-1 1 0 0,0 1 0 0 0,0-1-1 0 0,0 1 1 0 0,0 0-1 0 0,0-1 1 0 0,0 1-1 0 0,0-1 1 0 0,1 1 0 0 0,-1-1-1 0 0,0 1 1 0 0,0-1-1 0 0,1 1 1 0 0,-1-1-1 0 0,0 1 1 0 0,1-1 0 0 0,-1 1-1 0 0,1-1 1 0 0,11 13 118 0 0,91 68-31 0 0,-101-80-108 0 0,-1 0 0 0 0,1 0 1 0 0,-1 0-1 0 0,1 0 1 0 0,0-1-1 0 0,0 1 1 0 0,-1-1-1 0 0,1 1 1 0 0,0-1-1 0 0,0 1 1 0 0,0-1-1 0 0,-1 0 1 0 0,1 0-1 0 0,0 0 1 0 0,0 0-1 0 0,0 0 0 0 0,0 0 1 0 0,-1-1-1 0 0,1 1 1 0 0,0-1-1 0 0,0 1 1 0 0,-1-1-1 0 0,1 0 1 0 0,0 1-1 0 0,-1-1 1 0 0,3-1-1 0 0,5-4 5 0 0,0 0-1 0 0,0 0 0 0 0,10-11 1 0 0,-9 9-5 0 0,-1 1-6 0 0,-2 0 10 0 0,1 1 0 0 0,10-6-1 0 0,-16 10-2 0 0,0 1 0 0 0,0 0 0 0 0,0 0 0 0 0,0 0 0 0 0,0 1 0 0 0,0-1 0 0 0,0 0 0 0 0,0 1 0 0 0,1 0 0 0 0,-1-1 0 0 0,0 1-1 0 0,0 0 1 0 0,1 0 0 0 0,-1 0 0 0 0,4 1 0 0 0,-6-1 12 0 0,0 0 0 0 0,1 0 1 0 0,-1 1-1 0 0,0-1 0 0 0,0 0 0 0 0,0 0 0 0 0,1 1 0 0 0,-1-1 0 0 0,0 0 1 0 0,0 1-1 0 0,0-1 0 0 0,1 0 0 0 0,-1 1 0 0 0,0-1 0 0 0,0 0 0 0 0,0 1 1 0 0,0-1-1 0 0,0 0 0 0 0,0 1 0 0 0,0-1 0 0 0,0 0 0 0 0,0 1 0 0 0,0-1 1 0 0,0 0-1 0 0,0 1 0 0 0,0-1 0 0 0,0 0 0 0 0,0 1 0 0 0,0-1 0 0 0,0 0 1 0 0,0 1-1 0 0,-1 0 0 0 0,-4 15 126 0 0,3-12-8 0 0,-2 7 13 0 0,-5 17 199 0 0,-8 35-1 0 0,16-54-302 0 0,-1-1 0 0 0,1 1 1 0 0,1 0-1 0 0,0 0 0 0 0,0 0 0 0 0,1-1 0 0 0,-1 1 0 0 0,5 14 0 0 0,-5-22-34 0 0,0 1 1 0 0,1-1-1 0 0,-1 0 1 0 0,0 0 0 0 0,1 0-1 0 0,-1 1 1 0 0,1-1-1 0 0,-1 0 1 0 0,1 0-1 0 0,0 0 1 0 0,0 0-1 0 0,-1 0 1 0 0,1 0-1 0 0,0 0 1 0 0,0 0-1 0 0,0 0 1 0 0,0 0-1 0 0,0 0 1 0 0,0-1-1 0 0,0 1 1 0 0,0 0 0 0 0,2 0-1 0 0,-2-1 2 0 0,0 0 0 0 0,0 0-1 0 0,0-1 1 0 0,0 1 0 0 0,1 0 0 0 0,-1 0-1 0 0,0-1 1 0 0,0 1 0 0 0,0-1 0 0 0,0 1-1 0 0,0-1 1 0 0,0 1 0 0 0,0-1 0 0 0,0 0-1 0 0,0 1 1 0 0,0-1 0 0 0,-1 0 0 0 0,1 0-1 0 0,0 0 1 0 0,0 0 0 0 0,-1 0 0 0 0,1 0-1 0 0,0 1 1 0 0,0-3 0 0 0,1-3-7 0 0,0 1 1 0 0,0 0-1 0 0,-1-1 1 0 0,0 1 0 0 0,0-1-1 0 0,0 1 1 0 0,-1-1-1 0 0,1 1 1 0 0,-1-1-1 0 0,-1-6 1 0 0,1-12-68 0 0,0 13 60 0 0,1 0 0 0 0,1-1 0 0 0,0 1 0 0 0,1 0 0 0 0,4-14 0 0 0,-5 22 4 0 0,-1 0 1 0 0,1 0 0 0 0,-1-1-1 0 0,1 1 1 0 0,0 1 0 0 0,0-1-1 0 0,1 0 1 0 0,-1 0 0 0 0,4-3-1 0 0,-4 5 3 0 0,0 0 1 0 0,0 0-1 0 0,-1-1 0 0 0,1 1 0 0 0,0 0 0 0 0,1 1 1 0 0,-1-1-1 0 0,0 0 0 0 0,0 1 0 0 0,0-1 0 0 0,0 1 0 0 0,1-1 1 0 0,-1 1-1 0 0,0 0 0 0 0,0 0 0 0 0,3 1 0 0 0,-2-1 2 0 0,0 1 0 0 0,0-1 0 0 0,0 1 0 0 0,-1 0 1 0 0,1 0-1 0 0,0 0 0 0 0,-1 1 0 0 0,1-1 0 0 0,-1 0 0 0 0,1 1 0 0 0,3 3 0 0 0,25 27 14 0 0,-10-9-39 0 0,-8-11 59 0 0,-1 0 0 0 0,0 1 1 0 0,0 0-1 0 0,-1 0 0 0 0,9 18 0 0 0,-19-29-38 0 0,0 0 0 0 0,0 0 0 0 0,0 1 1 0 0,0-1-1 0 0,-1 0 0 0 0,1 0 0 0 0,-1 1 0 0 0,0-1 0 0 0,0 0 0 0 0,0 1 1 0 0,0-1-1 0 0,0 1 0 0 0,-1 3 0 0 0,0 8-2364 0 0</inkml:trace>
</inkml:ink>
</file>

<file path=ppt/ink/ink7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6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13 5 1024 0 0,'-1'0'4150'0'0,"-2"0"-1502"0"0,11 4-1567 0 0,-1-1 0 0 0,1 0 0 0 0,0-1 0 0 0,15 4 0 0 0,-16-5-1937 0 0,0 0 0 0 0,1-1 0 0 0,-1 0 0 0 0,1 0 0 0 0,11-2 0 0 0,-5 0-1098 0 0</inkml:trace>
</inkml:ink>
</file>

<file path=ppt/ink/ink7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7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16 31 512 0 0,'0'-3'-112'0'0,"-1"-11"3173"0"0,1 14-2879 0 0,0-1 1 0 0,0 1-1 0 0,-1-1 0 0 0,1 1 1 0 0,0 0-1 0 0,0-1 1 0 0,0 1-1 0 0,-1 0 1 0 0,1-1-1 0 0,0 1 1 0 0,0 0-1 0 0,-1 0 0 0 0,1-1 1 0 0,0 1-1 0 0,-1 0 1 0 0,1 0-1 0 0,0-1 1 0 0,-1 1-1 0 0,1 0 0 0 0,0 0 1 0 0,-1 0-1 0 0,1 0 1 0 0,0 0-1 0 0,-1-1 1 0 0,1 1-1 0 0,-1 0 1 0 0,1 0-1 0 0,0 0 0 0 0,-2 0 909 0 0,-1 18 2747 0 0,7 3-3181 0 0,1-1 1 0 0,1 1-1 0 0,8 20 0 0 0,10 32 340 0 0,-22-64-769 0 0,0 1 1 0 0,-1 0-1 0 0,0-1 0 0 0,0 1 1 0 0,-2 17-1 0 0,1-22-160 0 0,-1-1-1 0 0,0 0 1 0 0,0 1 0 0 0,0-1-1 0 0,-1 0 1 0 0,1 0 0 0 0,-1 0-1 0 0,0 0 1 0 0,0 0-1 0 0,-3 4 1 0 0,5-8-51 0 0,0-3 29 0 0,1 0 0 0 0,0 0-1 0 0,0 0 1 0 0,0 0 0 0 0,2-5-1 0 0,2-5-45 0 0,-2 1-7 0 0,0-1 0 0 0,-2 1 1 0 0,1-26-1 0 0,-1 21 6 0 0,4-29 1 0 0,-3 32-15 0 0,2 0 0 0 0,0-1 1 0 0,0 1-1 0 0,12-22 0 0 0,-14 32 12 0 0,0 0-1 0 0,0 0 0 0 0,1 0 1 0 0,-1 1-1 0 0,1-1 1 0 0,0 1-1 0 0,0 0 0 0 0,0 0 1 0 0,0 0-1 0 0,1 0 1 0 0,-1 0-1 0 0,1 1 1 0 0,0 0-1 0 0,0-1 0 0 0,0 2 1 0 0,0-1-1 0 0,0 0 1 0 0,0 1-1 0 0,9-2 1 0 0,-12 2 3 0 0,1 1 0 0 0,-1 0 1 0 0,1 0-1 0 0,0 0 0 0 0,-1 0 1 0 0,1 1-1 0 0,-1-1 1 0 0,1 0-1 0 0,-1 1 0 0 0,1-1 1 0 0,-1 1-1 0 0,1-1 1 0 0,-1 1-1 0 0,1 0 0 0 0,-1 0 1 0 0,0-1-1 0 0,0 1 0 0 0,1 0 1 0 0,-1 0-1 0 0,0 0 1 0 0,0 0-1 0 0,0 1 0 0 0,0-1 1 0 0,0 0-1 0 0,0 0 1 0 0,0 1-1 0 0,1 1 0 0 0,1 5 10 0 0,1 0 1 0 0,-1-1-1 0 0,0 1 0 0 0,1 9 0 0 0,0-1-30 0 0,13 48 107 0 0,-10-37-14 0 0,15 42 0 0 0,-20-65-100 0 0,-1 0 0 0 0,1-1 0 0 0,0 0 0 0 0,0 1 0 0 0,0-1 0 0 0,0 0 0 0 0,1 0 0 0 0,0 0 0 0 0,-1-1 0 0 0,4 3-1 0 0,-4-4 6 0 0,-1 0 0 0 0,0 0 0 0 0,1 0 0 0 0,-1 0 0 0 0,1 0 0 0 0,0-1 0 0 0,-1 1 0 0 0,1-1 0 0 0,-1 1 0 0 0,1-1 0 0 0,0 0 0 0 0,0 1 0 0 0,-1-1-1 0 0,1 0 1 0 0,0 0 0 0 0,-1 0 0 0 0,1 0 0 0 0,0-1 0 0 0,-1 1 0 0 0,1 0 0 0 0,0-1 0 0 0,-1 1 0 0 0,1-1 0 0 0,2-1 0 0 0,8-4-4428 0 0,19-14 0 0 0,-19 12 1461 0 0</inkml:trace>
</inkml:ink>
</file>

<file path=ppt/ink/ink7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8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31 124 1352 0 0,'-2'0'383'0'0,"1"0"-1"0"0,0 1 1 0 0,-1 0 0 0 0,1-1-1 0 0,-1 1 1 0 0,1 0-1 0 0,0-1 1 0 0,-1 1 0 0 0,1 0-1 0 0,0 0 1 0 0,0 0-1 0 0,-1 0 1 0 0,1 0 0 0 0,0 0-1 0 0,0 1 1 0 0,0-1-1 0 0,0 0 1 0 0,1 1 0 0 0,-1-1-1 0 0,0 0 1 0 0,0 3-1 0 0,0-1 54 0 0,0 1 0 0 0,0 0 0 0 0,0-1 0 0 0,1 1 0 0 0,0 0 1 0 0,0-1-1 0 0,0 1 0 0 0,1 5 0 0 0,-1-6-353 0 0,1 0 0 0 0,0 0 0 0 0,0 0 1 0 0,0 0-1 0 0,0 0 0 0 0,1 0 0 0 0,-1 0 0 0 0,1 0 1 0 0,0 0-1 0 0,-1 0 0 0 0,1-1 0 0 0,1 1 1 0 0,-1-1-1 0 0,0 0 0 0 0,1 1 0 0 0,-1-1 1 0 0,1 0-1 0 0,-1 0 0 0 0,1-1 0 0 0,0 1 1 0 0,0-1-1 0 0,0 1 0 0 0,4 1 0 0 0,-1-1-89 0 0,0 0-1 0 0,0-1 0 0 0,0 1 1 0 0,0-1-1 0 0,0 0 0 0 0,1 0 1 0 0,-1-1-1 0 0,0 0 0 0 0,0 0 1 0 0,0-1-1 0 0,10-1 0 0 0,-9 0-42 0 0,0 0 0 0 0,0 0-1 0 0,0 0 1 0 0,0-1 0 0 0,-1 0-1 0 0,0-1 1 0 0,10-5 0 0 0,-14 7 14 0 0,0 0 1 0 0,0 0-1 0 0,0 0 1 0 0,0 0 0 0 0,-1 0-1 0 0,1 0 1 0 0,0 0-1 0 0,-1 0 1 0 0,0-1 0 0 0,1 1-1 0 0,-1-1 1 0 0,0 1-1 0 0,0-1 1 0 0,-1 1 0 0 0,1-1-1 0 0,0 0 1 0 0,-1 1-1 0 0,0-1 1 0 0,1 0 0 0 0,-1 1-1 0 0,0-1 1 0 0,0 0-1 0 0,-1-3 1 0 0,-1-2 8 0 0,0 1 1 0 0,0-1-1 0 0,0 0 0 0 0,-1 1 0 0 0,-1 0 0 0 0,-4-10 1 0 0,-4-2 75 0 0,-14-18 0 0 0,25 35-30 0 0,0 0 1 0 0,0 0-1 0 0,-1 1 1 0 0,1-1-1 0 0,-1 1 0 0 0,1-1 1 0 0,-1 1-1 0 0,1 0 1 0 0,-1 0-1 0 0,0-1 0 0 0,0 1 1 0 0,1 0-1 0 0,-1 1 1 0 0,0-1-1 0 0,0 0 0 0 0,0 0 1 0 0,0 1-1 0 0,-4-1 1 0 0,4 1 30 0 0,0 0 1 0 0,0 1 0 0 0,0-1-1 0 0,1 1 1 0 0,-1-1 0 0 0,0 1-1 0 0,0 0 1 0 0,0-1 0 0 0,0 1 0 0 0,1 0-1 0 0,-1 0 1 0 0,1 1 0 0 0,-1-1-1 0 0,1 0 1 0 0,-1 0 0 0 0,1 1 0 0 0,-1-1-1 0 0,1 1 1 0 0,-2 2 0 0 0,-5 8 114 0 0,0-1 1 0 0,1 1 0 0 0,1 1 0 0 0,0-1 0 0 0,0 1-1 0 0,2 0 1 0 0,-1 0 0 0 0,2 1 0 0 0,-1-1 0 0 0,2 1-1 0 0,0 0 1 0 0,1-1 0 0 0,0 1 0 0 0,1 0-1 0 0,0 0 1 0 0,5 27 0 0 0,-4-36-142 0 0,1 1 1 0 0,-1-1-1 0 0,1 0 1 0 0,0 0-1 0 0,0 0 1 0 0,0 0-1 0 0,1 0 1 0 0,4 6-1 0 0,-5-9-21 0 0,-1 0-1 0 0,1 0 1 0 0,0 0 0 0 0,0 0-1 0 0,0 0 1 0 0,1 0 0 0 0,-1 0-1 0 0,0-1 1 0 0,1 1 0 0 0,-1-1-1 0 0,1 0 1 0 0,-1 0-1 0 0,1 0 1 0 0,-1 0 0 0 0,1 0-1 0 0,0-1 1 0 0,5 2 0 0 0,0-2-67 0 0,0-1-1 0 0,0 1 1 0 0,0-1 0 0 0,0-1 0 0 0,0 0 0 0 0,0 0-1 0 0,-1 0 1 0 0,1-1 0 0 0,-1 0 0 0 0,1 0 0 0 0,11-8 0 0 0,-6 3-436 0 0,0-2 1 0 0,0 1 0 0 0,0-1 0 0 0,20-24 0 0 0,-27 28 366 0 0,0-1 1 0 0,-1-1-1 0 0,0 1 0 0 0,0-1 1 0 0,-1 0-1 0 0,0 0 1 0 0,0 0-1 0 0,-1 0 0 0 0,0-1 1 0 0,0 1-1 0 0,-1-1 0 0 0,0 0 1 0 0,-1 0-1 0 0,0 0 0 0 0,0 0 1 0 0,-1-10-1 0 0,0 18 145 0 0,0 0-1 0 0,0 0 0 0 0,0 0 0 0 0,0 1 1 0 0,0-1-1 0 0,0 0 0 0 0,-1 0 1 0 0,1 1-1 0 0,0-1 0 0 0,-1 0 1 0 0,1 0-1 0 0,0 1 0 0 0,-1-1 1 0 0,1 0-1 0 0,-1 1 0 0 0,1-1 0 0 0,-1 0 1 0 0,1 1-1 0 0,-1-1 0 0 0,1 1 1 0 0,-1-1-1 0 0,0 1 0 0 0,1-1 1 0 0,-1 1-1 0 0,0 0 0 0 0,1-1 1 0 0,-1 1-1 0 0,0 0 0 0 0,0-1 0 0 0,1 1 1 0 0,-1 0-1 0 0,0 0 0 0 0,0 0 1 0 0,0 0-1 0 0,1 0 0 0 0,-1 0 1 0 0,0 0-1 0 0,0 0 0 0 0,0 0 1 0 0,1 0-1 0 0,-1 0 0 0 0,0 0 0 0 0,0 0 1 0 0,1 1-1 0 0,-1-1 0 0 0,0 0 1 0 0,-1 1-1 0 0,-3 1 149 0 0,1 0-1 0 0,-1 1 1 0 0,0-1-1 0 0,1 1 1 0 0,0-1 0 0 0,-5 5-1 0 0,3-1-93 0 0,0 0 1 0 0,0 1-1 0 0,0 0 0 0 0,1 0 0 0 0,0 0 1 0 0,1 0-1 0 0,-1 1 0 0 0,1 0 0 0 0,1 0 1 0 0,0 0-1 0 0,0 1 0 0 0,0-1 0 0 0,1 0 1 0 0,0 1-1 0 0,1 0 0 0 0,0 0 0 0 0,0 9 0 0 0,1-12-26 0 0,0 0 0 0 0,0 1-1 0 0,1-1 1 0 0,0 0-1 0 0,0 0 1 0 0,0 0-1 0 0,1 0 1 0 0,0 0 0 0 0,0 0-1 0 0,1 0 1 0 0,-1 0-1 0 0,1-1 1 0 0,1 1-1 0 0,-1-1 1 0 0,1 0 0 0 0,0 0-1 0 0,0 0 1 0 0,0-1-1 0 0,0 1 1 0 0,1-1-1 0 0,0 0 1 0 0,0 0 0 0 0,0-1-1 0 0,7 4 1 0 0,-2-2-99 0 0,1 0 1 0 0,-1-1-1 0 0,1 0 1 0 0,-1-1-1 0 0,14 2 1 0 0,-19-4 30 0 0,-1 0 0 0 0,1-1 1 0 0,0 0-1 0 0,0 0 0 0 0,-1 0 0 0 0,1-1 0 0 0,0 1 1 0 0,-1-1-1 0 0,1 0 0 0 0,-1-1 0 0 0,1 1 0 0 0,-1-1 1 0 0,0 1-1 0 0,1-2 0 0 0,4-2 0 0 0,-6 3-98 0 0,0 0 0 0 0,0 0 0 0 0,-1-1 0 0 0,1 1 0 0 0,0-1-1 0 0,-1 1 1 0 0,1-1 0 0 0,-1 0 0 0 0,0 0 0 0 0,0 0 0 0 0,3-7 0 0 0,-3 5 25 0 0,-1 0 0 0 0,0 0 1 0 0,0-1-1 0 0,0 1 1 0 0,0 0-1 0 0,-1 0 1 0 0,0-1-1 0 0,0-5 0 0 0,-20-161-631 0 0,6 76 793 0 0,13 90-80 0 0,1-1 73 0 0,-1 1 0 0 0,0 0 0 0 0,0 0-1 0 0,-4-10 1 0 0,5 15-24 0 0,-1 0-1 0 0,1 0 1 0 0,0 1 0 0 0,-1-1-1 0 0,1 0 1 0 0,-1 0-1 0 0,1 0 1 0 0,-1 1 0 0 0,0-1-1 0 0,1 0 1 0 0,-1 0-1 0 0,0 1 1 0 0,1-1 0 0 0,-1 1-1 0 0,0-1 1 0 0,0 0-1 0 0,1 1 1 0 0,-1 0 0 0 0,0-1-1 0 0,0 1 1 0 0,0-1-1 0 0,0 1 1 0 0,0 0 0 0 0,0 0-1 0 0,0-1 1 0 0,0 1-1 0 0,0 0 1 0 0,0 0 0 0 0,0 0-1 0 0,1 0 1 0 0,-1 0-1 0 0,0 0 1 0 0,0 1-1 0 0,0-1 1 0 0,0 0 0 0 0,0 0-1 0 0,-2 1 1 0 0,-2 2 159 0 0,0-1 0 0 0,0 1 0 0 0,0 0 0 0 0,0 1 0 0 0,0-1 0 0 0,0 1 0 0 0,1 0 0 0 0,0 0 0 0 0,-6 7 0 0 0,-4 7 173 0 0,-13 21 0 0 0,22-31-258 0 0,-6 11-33 0 0,0 0 1 0 0,1 1-1 0 0,2 0 0 0 0,0 0 0 0 0,-6 26 1 0 0,11-36-55 0 0,1 1 0 0 0,0-1 0 0 0,1 1 0 0 0,1 0 0 0 0,-1-1 0 0 0,3 15 1 0 0,-2-22-17 0 0,0 0 1 0 0,1 0-1 0 0,-1 0 1 0 0,1 0-1 0 0,0 0 1 0 0,0 0-1 0 0,0 0 1 0 0,0 0-1 0 0,0 0 1 0 0,1 0-1 0 0,-1-1 1 0 0,1 1-1 0 0,0-1 1 0 0,0 1-1 0 0,0-1 1 0 0,0 0-1 0 0,0 1 1 0 0,0-1-1 0 0,1 0 1 0 0,-1-1-1 0 0,1 1 1 0 0,-1 0-1 0 0,1-1 1 0 0,0 1-1 0 0,5 1 1 0 0,-2-1-5 0 0,1-1 1 0 0,-1 0 0 0 0,0-1-1 0 0,1 0 1 0 0,-1 0 0 0 0,0 0-1 0 0,1 0 1 0 0,-1-1 0 0 0,0 0-1 0 0,0-1 1 0 0,0 1 0 0 0,1-1-1 0 0,7-4 1 0 0,-6 2-30 0 0,1 0-1 0 0,-1 0 1 0 0,0-1 0 0 0,-1 0 0 0 0,1-1-1 0 0,-1 0 1 0 0,0 0 0 0 0,10-12 0 0 0,-9 8-20 0 0,0-1 0 0 0,-1 0 1 0 0,0 0-1 0 0,-1 0 1 0 0,9-23-1 0 0,-13 28 45 0 0,0 0-1 0 0,0 0 1 0 0,-1 0-1 0 0,1 0 1 0 0,-2-1-1 0 0,1 1 1 0 0,0 0 0 0 0,-1 0-1 0 0,0-1 1 0 0,-1 1-1 0 0,0 0 1 0 0,0 0-1 0 0,0-1 1 0 0,-2-5-1 0 0,3 11 18 0 0,-1 0-1 0 0,1-1 0 0 0,-1 1 1 0 0,1 0-1 0 0,-1 0 0 0 0,1 0 0 0 0,-1 0 1 0 0,0 0-1 0 0,0 0 0 0 0,1 0 0 0 0,-1 0 1 0 0,0 0-1 0 0,0 0 0 0 0,0 0 1 0 0,0 0-1 0 0,0 1 0 0 0,0-1 0 0 0,-2-1 1 0 0,2 2 4 0 0,0 0 0 0 0,0 0 0 0 0,0 0 0 0 0,0 0 0 0 0,1 0 0 0 0,-1 0 0 0 0,0 0 0 0 0,0 0 0 0 0,0 1 1 0 0,0-1-1 0 0,1 0 0 0 0,-1 0 0 0 0,0 1 0 0 0,0-1 0 0 0,0 1 0 0 0,1-1 0 0 0,-1 1 0 0 0,0-1 0 0 0,1 1 0 0 0,-2 0 1 0 0,-2 3 27 0 0,1-1 0 0 0,0 1 0 0 0,0 0 0 0 0,0 0 0 0 0,0 0 0 0 0,1 1 0 0 0,-4 7 0 0 0,3-4-11 0 0,1 0 0 0 0,0 1 1 0 0,0-1-1 0 0,1 0 0 0 0,0 1 1 0 0,0-1-1 0 0,1 1 0 0 0,0-1 1 0 0,0 1-1 0 0,1-1 0 0 0,1 1 1 0 0,-1-1-1 0 0,6 15 0 0 0,4 8-23 0 0,1 0 0 0 0,22 37 0 0 0,-8-17 58 0 0,3 13-57 0 0,-2 1 0 0 0,25 95 0 0 0,-49-150 2 0 0,-1 1 0 0 0,-1-1 0 0 0,1 1 0 0 0,-2-1 0 0 0,0 1 0 0 0,0 0 1 0 0,-1-1-1 0 0,0 1 0 0 0,-1 0 0 0 0,0-1 0 0 0,-4 11 0 0 0,5-16-6 0 0,-1 0 0 0 0,0 0 0 0 0,-1 0 0 0 0,1 0 0 0 0,-1-1 0 0 0,0 1 0 0 0,0-1 1 0 0,0 0-1 0 0,-1 0 0 0 0,0 0 0 0 0,1 0 0 0 0,-1-1 0 0 0,-1 0 0 0 0,1 1 0 0 0,0-1 0 0 0,-1-1 0 0 0,1 1 0 0 0,-1-1 0 0 0,0 0 0 0 0,0 0 0 0 0,0 0 0 0 0,0 0 0 0 0,-10 1 0 0 0,8-2 42 0 0,-1-1 0 0 0,1 1 0 0 0,-1-1 0 0 0,0-1 0 0 0,1 1 0 0 0,-1-1 0 0 0,0-1 0 0 0,1 1-1 0 0,-1-1 1 0 0,1 0 0 0 0,0-1 0 0 0,-13-6 0 0 0,15 6-14 0 0,1 0 0 0 0,-1 0 0 0 0,1 0 0 0 0,0 0 0 0 0,0-1 0 0 0,0 1 0 0 0,0-1 0 0 0,1 0 0 0 0,-1 0 0 0 0,1-1 0 0 0,0 1 0 0 0,0-1 0 0 0,1 1 0 0 0,0-1 0 0 0,-1 0 0 0 0,1 0 0 0 0,1 0 0 0 0,-1 0 0 0 0,0-8 0 0 0,-1-4 10 0 0,2-1 0 0 0,0 1 0 0 0,1-1 0 0 0,0 0 0 0 0,2 1 0 0 0,6-32 0 0 0,-5 37-64 0 0,1 0 1 0 0,0 0-1 0 0,0 0 0 0 0,1 1 0 0 0,1 0 0 0 0,0 0 0 0 0,0 1 0 0 0,1 0 0 0 0,0 0 1 0 0,14-15-1 0 0,0 6-373 0 0,1 1 1 0 0,33-23-1 0 0,15-3-6387 0 0,-54 34 3605 0 0,-5 3 1156 0 0</inkml:trace>
</inkml:ink>
</file>

<file path=ppt/ink/ink7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9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130 79 1240 0 0,'0'-1'372'0'0,"-1"-1"0"0"0,1 1 0 0 0,0-1 0 0 0,-1 1 0 0 0,1 0 0 0 0,-1-1 0 0 0,0 1 0 0 0,1 0 0 0 0,-1-1 0 0 0,0 1 0 0 0,0 0 0 0 0,0 0 0 0 0,0 0 1 0 0,0 0-1 0 0,0 0 0 0 0,0 0 0 0 0,0 0 0 0 0,0 0 0 0 0,-1 0 0 0 0,1 0 0 0 0,0 1 0 0 0,-1-1 0 0 0,-1 0 0 0 0,1 0-144 0 0,0 1 1 0 0,0 0-1 0 0,1 0 1 0 0,-1 0-1 0 0,0 0 0 0 0,0 0 1 0 0,1 1-1 0 0,-1-1 1 0 0,0 1-1 0 0,0-1 1 0 0,1 1-1 0 0,-1-1 1 0 0,0 1-1 0 0,1 0 1 0 0,-1 0-1 0 0,1 0 0 0 0,-1 0 1 0 0,1 0-1 0 0,-2 1 1 0 0,-4 4 83 0 0,1 0 1 0 0,0 0-1 0 0,0 0 0 0 0,1 1 1 0 0,-1 0-1 0 0,1 0 1 0 0,1 0-1 0 0,-1 0 0 0 0,1 1 1 0 0,1 0-1 0 0,-1 0 1 0 0,-1 8-1 0 0,4-12-282 0 0,0 1 0 0 0,0-1 0 0 0,0 0 0 0 0,1 0 0 0 0,0 1 0 0 0,0-1 0 0 0,0 0 0 0 0,0 0 0 0 0,1 1-1 0 0,0-1 1 0 0,-1 0 0 0 0,2 0 0 0 0,-1 0 0 0 0,0 0 0 0 0,1 0 0 0 0,0 0 0 0 0,0 0 0 0 0,0 0 0 0 0,0-1 0 0 0,0 1 0 0 0,1-1 0 0 0,0 1 0 0 0,0-1 0 0 0,0 0 0 0 0,6 5 0 0 0,-2-3-45 0 0,0-1 0 0 0,0 1 0 0 0,1-1 1 0 0,-1-1-1 0 0,1 0 0 0 0,0 0 0 0 0,0 0 1 0 0,0-1-1 0 0,0 0 0 0 0,0 0 1 0 0,0-1-1 0 0,1 0 0 0 0,-1-1 0 0 0,16-1 1 0 0,-17 1-144 0 0,-1-1 0 0 0,1 0 0 0 0,-1 0 0 0 0,1-1 0 0 0,-1 0 0 0 0,0 0 0 0 0,0 0 0 0 0,0-1 0 0 0,0 0 0 0 0,0 0 0 0 0,-1 0 0 0 0,1-1 0 0 0,-1 0 0 0 0,0 0 0 0 0,0 0 0 0 0,0-1 0 0 0,-1 1 0 0 0,1-1 0 0 0,5-9 0 0 0,-8 11 28 0 0,-1-1-1 0 0,1 0 1 0 0,-1 0 0 0 0,1 0 0 0 0,-1-1 0 0 0,0 1-1 0 0,-1 0 1 0 0,1 0 0 0 0,-1-1 0 0 0,0 1 0 0 0,0 0-1 0 0,0 0 1 0 0,-1-1 0 0 0,1 1 0 0 0,-1 0 0 0 0,-1-5-1 0 0,-4-9-122 0 0,0 0 0 0 0,-12-23 0 0 0,11 25 241 0 0,4 11 45 0 0,1-1-1 0 0,-1 1 1 0 0,0-1-1 0 0,-1 1 1 0 0,1 0 0 0 0,-1 1-1 0 0,0-1 1 0 0,0 0-1 0 0,-8-5 1 0 0,10 9 12 0 0,0-1 1 0 0,0 1-1 0 0,-1-1 1 0 0,1 1-1 0 0,0 0 1 0 0,-1 0-1 0 0,1 0 1 0 0,-1 0-1 0 0,0 1 1 0 0,1-1-1 0 0,-1 1 1 0 0,1-1-1 0 0,-1 1 1 0 0,0 0-1 0 0,1 0 1 0 0,-1 0-1 0 0,0 1 1 0 0,1-1-1 0 0,-1 0 1 0 0,0 1-1 0 0,1 0 1 0 0,-1-1-1 0 0,1 1 1 0 0,-4 2-1 0 0,0 0 134 0 0,0 1 0 0 0,1 0 0 0 0,-1 0-1 0 0,0 0 1 0 0,1 1 0 0 0,0 0 0 0 0,0 0 0 0 0,1 0 0 0 0,0 0-1 0 0,-8 12 1 0 0,2 1 205 0 0,1-1 0 0 0,-11 30-1 0 0,19-42-357 0 0,-1 0 0 0 0,1 1 0 0 0,0-1 0 0 0,0 0 0 0 0,0 1 0 0 0,1-1 0 0 0,0 0 0 0 0,0 1 0 0 0,0-1 0 0 0,1 1 0 0 0,0-1-1 0 0,0 0 1 0 0,0 1 0 0 0,0-1 0 0 0,1 0 0 0 0,0 0 0 0 0,0 0 0 0 0,1 0 0 0 0,-1 0 0 0 0,1-1 0 0 0,0 1 0 0 0,0-1 0 0 0,1 1 0 0 0,-1-1 0 0 0,1 0 0 0 0,0-1 0 0 0,0 1 0 0 0,0-1-1 0 0,1 1 1 0 0,-1-1 0 0 0,1-1 0 0 0,0 1 0 0 0,-1-1 0 0 0,1 1 0 0 0,0-1 0 0 0,1-1 0 0 0,-1 1 0 0 0,0-1 0 0 0,0 0 0 0 0,1 0 0 0 0,7 0 0 0 0,-8 0-104 0 0,1-1 0 0 0,-1 0 0 0 0,0 0 0 0 0,0-1 0 0 0,1 1 1 0 0,-1-1-1 0 0,0 0 0 0 0,0-1 0 0 0,0 1 0 0 0,0-1 0 0 0,0 0 0 0 0,0 0 0 0 0,0-1 1 0 0,-1 1-1 0 0,1-1 0 0 0,-1 0 0 0 0,0 0 0 0 0,1-1 0 0 0,-2 1 0 0 0,1-1 1 0 0,0 0-1 0 0,-1 0 0 0 0,1 0 0 0 0,-1 0 0 0 0,0-1 0 0 0,-1 1 0 0 0,1-1 0 0 0,-1 0 1 0 0,0 0-1 0 0,2-7 0 0 0,-1 2-3 0 0,-1-1 0 0 0,-1 0 0 0 0,0 0 0 0 0,0 0-1 0 0,-1-12 1 0 0,-8-56 155 0 0,4 46-3 0 0,3 31-36 0 0,-2-16 156 0 0,3 18-167 0 0,0-1 1 0 0,0 0 0 0 0,0 1 0 0 0,0-1-1 0 0,-1 0 1 0 0,1 1 0 0 0,0-1 0 0 0,-1 1-1 0 0,1-1 1 0 0,0 0 0 0 0,-1 1 0 0 0,1-1-1 0 0,-1 1 1 0 0,1-1 0 0 0,-1 1-1 0 0,1-1 1 0 0,-1 1 0 0 0,1 0 0 0 0,-1-1-1 0 0,0 1 1 0 0,0-1 0 0 0,1 1-1 0 0,-1 0 0 0 0,1 1 0 0 0,0-1 0 0 0,-1 0 0 0 0,1 0 0 0 0,-1 0-1 0 0,1 1 1 0 0,0-1 0 0 0,-1 0 0 0 0,1 0 0 0 0,0 1 0 0 0,-1-1 0 0 0,1 0 0 0 0,0 1 0 0 0,0-1 0 0 0,-1 0 0 0 0,1 1 0 0 0,0-1 0 0 0,0 0 0 0 0,-1 1-1 0 0,1-1 1 0 0,0 1 0 0 0,0-1 0 0 0,0 0 0 0 0,0 1 0 0 0,0-1 0 0 0,0 1 0 0 0,0 0 0 0 0,-4 15 286 0 0,4-15-267 0 0,-2 12 58 0 0,0 1 0 0 0,1 0 1 0 0,1-1-1 0 0,0 1 0 0 0,1 0 0 0 0,0-1 1 0 0,1 1-1 0 0,1-1 0 0 0,0 1 1 0 0,1-1-1 0 0,0 0 0 0 0,1 0 0 0 0,0-1 1 0 0,8 13-1 0 0,-1-3-232 0 0,-3-6 178 0 0,14 19 0 0 0,-20-31-311 0 0,0 0 1 0 0,0-1-1 0 0,0 1 0 0 0,0-1 0 0 0,1 0 1 0 0,0 0-1 0 0,0 0 0 0 0,0 0 1 0 0,7 3-1 0 0,-9-5-128 0 0,-1-1 0 0 0,0 0 0 0 0,0 1 1 0 0,1-1-1 0 0,-1 0 0 0 0,0 0 0 0 0,1 0 0 0 0,-1 0 0 0 0,0 0 0 0 0,0 0 1 0 0,1-1-1 0 0,-1 1 0 0 0,0 0 0 0 0,1-1 0 0 0,-1 1 0 0 0,0-1 1 0 0,0 1-1 0 0,0-1 0 0 0,0 1 0 0 0,1-1 0 0 0,-1 0 0 0 0,0 0 1 0 0,0 1-1 0 0,0-1 0 0 0,1-1 0 0 0,-1 1 275 0 0,9-7-1958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1 1032 0 0,'-4'7'8660'0'0,"-2"3"-5617"0"0,4 0-2051 0 0,1 0 0 0 0,0-1 1 0 0,1 1-1 0 0,0 0 0 0 0,1 10 0 0 0,0 8-180 0 0,-1-4-190 0 0,3 74 1494 0 0,-2-87-1961 0 0,1 0 0 0 0,0 0 0 0 0,0 0 0 0 0,1 0-1 0 0,1 0 1 0 0,8 16 0 0 0,-10-23-164 0 0,0-1 0 0 0,1 1-1 0 0,-1 0 1 0 0,1-1-1 0 0,0 0 1 0 0,0 0 0 0 0,0 0-1 0 0,1 0 1 0 0,-1 0 0 0 0,1-1-1 0 0,-1 1 1 0 0,1-1-1 0 0,0 0 1 0 0,0 0 0 0 0,0 0-1 0 0,0-1 1 0 0,1 1 0 0 0,-1-1-1 0 0,0 0 1 0 0,0-1-1 0 0,1 1 1 0 0,5 0 0 0 0,-2-1-510 0 0,1 0 0 0 0,-1-1-1 0 0,0 0 1 0 0,0 0 0 0 0,0-1 0 0 0,0 0 0 0 0,0 0 0 0 0,0 0 0 0 0,0-1 0 0 0,14-8 0 0 0,-3 0-2067 0 0</inkml:trace>
</inkml:ink>
</file>

<file path=ppt/ink/ink7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70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71 5 3049 0 0,'-8'-1'3882'0'0,"5"0"-3195"0"0,1 0 1 0 0,0 1-1 0 0,0 0 1 0 0,-1-1 0 0 0,1 1-1 0 0,0 0 1 0 0,0 0-1 0 0,-5 1 1 0 0,6 0-640 0 0,0-1 1 0 0,1 0-1 0 0,-1 1 0 0 0,0 0 1 0 0,0-1-1 0 0,1 1 1 0 0,-1-1-1 0 0,0 1 0 0 0,1 0 1 0 0,-1-1-1 0 0,1 1 1 0 0,-1 0-1 0 0,1 0 0 0 0,-1 0 1 0 0,1-1-1 0 0,0 1 0 0 0,-1 0 1 0 0,1 0-1 0 0,0 0 1 0 0,0 0-1 0 0,-1 0 0 0 0,1 0 1 0 0,0-1-1 0 0,0 1 1 0 0,0 0-1 0 0,0 0 0 0 0,0 1 1 0 0,-9 112 2682 0 0,2-49-1752 0 0,4 113 1 0 0,0-21-677 0 0,-1-10-160 0 0,5-128-181 0 0,1 0 0 0 0,1-1 0 0 0,0 0 0 0 0,2 0 0 0 0,12 34-1 0 0,-12-40-164 0 0,0 0 0 0 0,12 18 0 0 0,1-8-2065 0 0,7-4-4502 0 0,-20-15 4078 0 0</inkml:trace>
</inkml:ink>
</file>

<file path=ppt/ink/ink7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7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46 173 8 0 0,'-3'0'638'0'0,"0"0"0"0"0,0 0 0 0 0,0 0 0 0 0,1-1 0 0 0,-1 1 0 0 0,0-1 0 0 0,0 0 0 0 0,0 0 0 0 0,0 0 0 0 0,1 0 0 0 0,-4-2 0 0 0,5 2-392 0 0,1 1 1 0 0,-1-1 0 0 0,0 1-1 0 0,1-1 1 0 0,-1 1 0 0 0,1-1-1 0 0,-1 0 1 0 0,1 1 0 0 0,-1-1-1 0 0,1 0 1 0 0,0 1 0 0 0,-1-1 0 0 0,1 0-1 0 0,0 1 1 0 0,0-1 0 0 0,-1 0-1 0 0,1 0 1 0 0,0-1 0 0 0,0 1-147 0 0,0 0 0 0 0,0 0 0 0 0,0-1 1 0 0,1 1-1 0 0,-1 0 0 0 0,0 0 0 0 0,1-1 1 0 0,-1 1-1 0 0,1 0 0 0 0,0 0 1 0 0,-1 0-1 0 0,1 0 0 0 0,0 0 0 0 0,-1 0 1 0 0,2-1-1 0 0,5-6 200 0 0,0 1 0 0 0,1 0 1 0 0,0 0-1 0 0,0 1 0 0 0,1 0 0 0 0,-1 1 0 0 0,15-7 1 0 0,69-26 44 0 0,-71 30-277 0 0,1 0-69 0 0,29-6-1 0 0,-45 12-3 0 0,0 1-1 0 0,1 0 1 0 0,-1 0 0 0 0,0 1 0 0 0,1 0-1 0 0,-1 0 1 0 0,1 1 0 0 0,-1-1 0 0 0,10 4-1 0 0,-13-3 2 0 0,0 0-1 0 0,-1 1 1 0 0,1-1-1 0 0,0 1 1 0 0,-1-1-1 0 0,1 1 1 0 0,-1 0-1 0 0,0 0 1 0 0,0 0-1 0 0,0 1 1 0 0,0-1-1 0 0,0 0 1 0 0,0 1-1 0 0,0 0 1 0 0,-1-1-1 0 0,1 1 1 0 0,-1 0-1 0 0,0-1 1 0 0,0 1-1 0 0,0 0 1 0 0,0 0-1 0 0,1 6 1 0 0,0 4 33 0 0,-1 1 0 0 0,0-1 0 0 0,-1 24 1 0 0,-2-18 207 0 0,-1-1 1 0 0,-8 32 0 0 0,7-33 154 0 0,0 0 0 0 0,1 0 0 0 0,-1 27 0 0 0,4-42-385 0 0,0-1 0 0 0,-1 0 0 0 0,1 1-1 0 0,0-1 1 0 0,1 0 0 0 0,-1 1-1 0 0,0-1 1 0 0,0 0 0 0 0,1 1 0 0 0,-1-1-1 0 0,0 0 1 0 0,1 0 0 0 0,0 1-1 0 0,-1-1 1 0 0,1 0 0 0 0,0 0 0 0 0,-1 0-1 0 0,1 0 1 0 0,0 0 0 0 0,0 0-1 0 0,0 0 1 0 0,0 0 0 0 0,0 0 0 0 0,0 0-1 0 0,0-1 1 0 0,0 1 0 0 0,0 0 0 0 0,0-1-1 0 0,1 1 1 0 0,-1-1 0 0 0,0 1-1 0 0,0-1 1 0 0,1 1 0 0 0,-1-1 0 0 0,0 0-1 0 0,1 0 1 0 0,-1 1 0 0 0,0-1-1 0 0,1 0 1 0 0,-1 0 0 0 0,0-1 0 0 0,0 1-1 0 0,2 0 1 0 0,3-1-233 0 0,-1 0 0 0 0,0-1 0 0 0,0 1 1 0 0,0-1-1 0 0,0 0 0 0 0,0 0 0 0 0,0-1 0 0 0,0 1 0 0 0,5-5 0 0 0,11-12-4253 0 0,-10 7 2778 0 0</inkml:trace>
</inkml:ink>
</file>

<file path=ppt/ink/ink7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72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33 2 3225 0 0,'-3'5'3232'0'0,"-5"-4"4250"0"0,-1 3-7090 0 0,2-1 584 0 0,4 1-824 0 0,3 1-56 0 0,0 1-16 0 0,3 2-136 0 0,-1 0 8 0 0,-1-2-32 0 0,3 1-8 0 0,0-1-112 0 0,-1 0-48 0 0,4 2-1288 0 0,0 0-1025 0 0,3-1-255 0 0</inkml:trace>
</inkml:ink>
</file>

<file path=ppt/ink/ink7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73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44 24 1816 0 0,'-2'-3'1390'0'0,"1"1"-717"0"0,0 1 1 0 0,0-1-1 0 0,-1 0 0 0 0,1 1 1 0 0,0-1-1 0 0,-1 1 1 0 0,1-1-1 0 0,-1 1 0 0 0,0 0 1 0 0,0 0-1 0 0,1 0 1 0 0,-1 0-1 0 0,-3-2 0 0 0,4 4-493 0 0,0-1 0 0 0,1 0 0 0 0,-1 1 0 0 0,0-1 0 0 0,0 1 0 0 0,1-1 0 0 0,-1 1 0 0 0,0-1 0 0 0,1 1 0 0 0,-1 0 0 0 0,0-1-1 0 0,1 1 1 0 0,-1 0 0 0 0,1-1 0 0 0,-1 1 0 0 0,1 0 0 0 0,-1 0 0 0 0,1 0 0 0 0,0-1 0 0 0,-1 1 0 0 0,1 0 0 0 0,0 1 0 0 0,-6 20 1241 0 0,6 0-1239 0 0,1 0 0 0 0,0 0 0 0 0,2 0-1 0 0,0 0 1 0 0,2-1 0 0 0,0 1 0 0 0,2-1 0 0 0,12 29 0 0 0,-14-39-179 0 0,0-1 0 0 0,1 0 0 0 0,1 0 1 0 0,0 0-1 0 0,0-1 0 0 0,9 9 1 0 0,-1-2-49 0 0,2-2 1 0 0,23 18 0 0 0,-35-29 23 0 0,-1 0 1 0 0,1 0-1 0 0,0-1 0 0 0,-1 0 0 0 0,1 1 0 0 0,0-2 0 0 0,0 1 0 0 0,0-1 1 0 0,10 2-1 0 0,-12-2-38 0 0,0-1 0 0 0,1 0 0 0 0,-1 0 0 0 0,0-1 1 0 0,0 1-1 0 0,0 0 0 0 0,0-1 0 0 0,0 0 0 0 0,0 0 1 0 0,0 0-1 0 0,0 0 0 0 0,0 0 0 0 0,0-1 0 0 0,0 1 1 0 0,-1-1-1 0 0,1 0 0 0 0,4-3 0 0 0,-2 1-192 0 0,-1-1 0 0 0,0 0 0 0 0,0 1-1 0 0,0-1 1 0 0,0-1 0 0 0,-1 1 0 0 0,0 0-1 0 0,0-1 1 0 0,0 0 0 0 0,-1 0 0 0 0,0 0-1 0 0,0 0 1 0 0,2-10 0 0 0,-3 6 113 0 0,0-1 1 0 0,-1 1-1 0 0,0 0 0 0 0,-1-1 1 0 0,0 1-1 0 0,0-1 1 0 0,-5-14-1 0 0,-5-25-24 0 0,6 23 689 0 0,-18-50-1 0 0,23 76-463 0 0,0 0 1 0 0,-1 0-1 0 0,1 1 1 0 0,0-1-1 0 0,-1 0 1 0 0,1 0-1 0 0,0 1 1 0 0,-1-1-1 0 0,1 0 0 0 0,-1 1 1 0 0,1-1-1 0 0,-1 0 1 0 0,0 1-1 0 0,1-1 1 0 0,-2 0-1 0 0,2 1-39 0 0,0 0-1 0 0,0 0 1 0 0,0 0 0 0 0,-1 0-1 0 0,1 0 1 0 0,0 1-1 0 0,0-1 1 0 0,0 0 0 0 0,-1 0-1 0 0,1 0 1 0 0,0 0 0 0 0,0 0-1 0 0,0 0 1 0 0,-1 0-1 0 0,1 0 1 0 0,0 1 0 0 0,0-1-1 0 0,0 0 1 0 0,0 0-1 0 0,0 0 1 0 0,-1 0 0 0 0,1 1-1 0 0,0-1 1 0 0,0 0-1 0 0,0 0 1 0 0,0 0 0 0 0,0 0-1 0 0,0 1 1 0 0,0-1 0 0 0,0 0-1 0 0,0 0 1 0 0,0 1-1 0 0,0-1 1 0 0,0 0 0 0 0,-1 2 36 0 0,1 0 1 0 0,0 0-1 0 0,-1-1 1 0 0,1 1-1 0 0,0 0 1 0 0,0 0-1 0 0,0 0 1 0 0,1 0-1 0 0,-1 0 1 0 0,0-1-1 0 0,1 1 1 0 0,0 3-1 0 0,5 5-27 0 0,0-1 1 0 0,1 1-1 0 0,-1-1 0 0 0,2 0 0 0 0,0 0 0 0 0,0-1 0 0 0,0 0 0 0 0,1-1 0 0 0,0 0 0 0 0,0 0 0 0 0,1-1 0 0 0,0 0 0 0 0,0 0 0 0 0,22 7 0 0 0,-18-9-24 0 0,0 0-1 0 0,1-1 1 0 0,0-1-1 0 0,-1-1 0 0 0,1 0 1 0 0,22-1-1 0 0,-25 0-1 0 0,-5-1 0 0 0,0 1 1 0 0,0-1 0 0 0,0 0-1 0 0,1-1 1 0 0,-1 0-1 0 0,-1 0 1 0 0,1 0 0 0 0,0-1-1 0 0,0 0 1 0 0,-1-1-1 0 0,0 1 1 0 0,0-1 0 0 0,0 0-1 0 0,0-1 1 0 0,0 1-1 0 0,7-9 1 0 0,-9 8-4 0 0,0 1-1 0 0,0-2 1 0 0,0 1-1 0 0,0 0 1 0 0,-1-1-1 0 0,0 0 1 0 0,0 0-1 0 0,0 0 1 0 0,-1 0-1 0 0,0 0 1 0 0,0 0-1 0 0,-1 0 1 0 0,0-1-1 0 0,0 1 1 0 0,0-1-1 0 0,-1 1 1 0 0,0-1-1 0 0,-1-10 1 0 0,1 15 13 0 0,0 1 1 0 0,-1-1-1 0 0,1 0 1 0 0,-1 0-1 0 0,1 1 0 0 0,-1-1 1 0 0,0 1-1 0 0,0-1 1 0 0,0 0-1 0 0,0 1 1 0 0,0 0-1 0 0,0-1 1 0 0,0 1-1 0 0,0-1 0 0 0,0 1 1 0 0,-1 0-1 0 0,1 0 1 0 0,0 0-1 0 0,-1 0 1 0 0,1 0-1 0 0,-1 0 0 0 0,1 0 1 0 0,-1 1-1 0 0,0-1 1 0 0,1 0-1 0 0,-1 1 1 0 0,0-1-1 0 0,0 1 0 0 0,1 0 1 0 0,-1-1-1 0 0,0 1 1 0 0,0 0-1 0 0,1 0 1 0 0,-4 1-1 0 0,-6 0 199 0 0,-1 0-1 0 0,1 1 1 0 0,0 0-1 0 0,-13 5 1 0 0,18-5-82 0 0,-14 4 303 0 0,0 1 1 0 0,1 1 0 0 0,0 0 0 0 0,1 2 0 0 0,0 0 0 0 0,-18 13 0 0 0,25-14-178 0 0,0-1 0 0 0,1 2 1 0 0,0-1-1 0 0,1 2 1 0 0,-1-1-1 0 0,2 1 1 0 0,0 1-1 0 0,0-1 0 0 0,-11 26 1 0 0,17-34-230 0 0,0 1 0 0 0,1 0 0 0 0,0-1 0 0 0,0 1 0 0 0,0 0 0 0 0,0 0-1 0 0,1 0 1 0 0,-1 0 0 0 0,1 0 0 0 0,0 0 0 0 0,0 0 0 0 0,1 0 0 0 0,-1 0 0 0 0,1 0 0 0 0,0 0 0 0 0,0 0 0 0 0,0 0 0 0 0,3 6 0 0 0,-1-5-26 0 0,0-1 1 0 0,-1 0 0 0 0,1 0-1 0 0,1 0 1 0 0,-1-1-1 0 0,1 1 1 0 0,-1-1-1 0 0,1 0 1 0 0,0 0-1 0 0,0 0 1 0 0,0-1-1 0 0,1 1 1 0 0,-1-1-1 0 0,9 3 1 0 0,8 3-128 0 0,0-2 0 0 0,1-1 1 0 0,-1-1-1 0 0,26 2 1 0 0,-2-3-3047 0 0,46-4 1 0 0,-52-1-89 0 0</inkml:trace>
</inkml:ink>
</file>

<file path=ppt/ink/ink7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8.3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446 131 512 0 0,'-3'-45'442'0'0,"2"35"575"0"0,1-1 0 0 0,-4-13 0 0 0,4 23-896 0 0,0 1 0 0 0,0-1-1 0 0,0 0 1 0 0,-1 1 0 0 0,1-1 0 0 0,0 0 0 0 0,-1 1 0 0 0,1-1-1 0 0,-1 1 1 0 0,1-1 0 0 0,-1 0 0 0 0,1 1 0 0 0,-1-1 0 0 0,1 1 0 0 0,-1 0-1 0 0,1-1 1 0 0,-1 1 0 0 0,1-1 0 0 0,-1 1 0 0 0,0 0 0 0 0,1-1 0 0 0,-1 1-1 0 0,0 0 1 0 0,1 0 0 0 0,-1 0 0 0 0,0 0 0 0 0,0-1 0 0 0,1 1-1 0 0,-1 0 1 0 0,0 0 0 0 0,1 0 0 0 0,-1 0 0 0 0,0 0 0 0 0,0 1 0 0 0,1-1-1 0 0,-1 0 1 0 0,0 0 0 0 0,1 0 0 0 0,-1 1 0 0 0,0-1 0 0 0,0 1-1 0 0,-6 1 275 0 0,1 1-1 0 0,-1 0 0 0 0,-7 5 0 0 0,7-4 222 0 0,-20 10 263 0 0,-58 34 1507 0 0,55-28-1331 0 0,1 1-1 0 0,-48 46 1 0 0,64-54-809 0 0,1 0 0 0 0,1 1 0 0 0,0 0 0 0 0,1 1 1 0 0,1 0-1 0 0,0 0 0 0 0,-12 32 0 0 0,15-29-148 0 0,0 0 1 0 0,1 1-1 0 0,1 0 0 0 0,1 0 1 0 0,0 0-1 0 0,2 0 0 0 0,0 30 1 0 0,2-40-90 0 0,0 0-1 0 0,0 1 1 0 0,1-1 0 0 0,0 0 0 0 0,1 0 0 0 0,0 0-1 0 0,0 0 1 0 0,1 0 0 0 0,0-1 0 0 0,0 1 0 0 0,1-1 0 0 0,0 0-1 0 0,1-1 1 0 0,0 1 0 0 0,0-1 0 0 0,0 0 0 0 0,11 8-1 0 0,-6-7-13 0 0,0 0 0 0 0,1-1 1 0 0,0 0-1 0 0,1 0 0 0 0,0-2 0 0 0,0 1 0 0 0,0-2 0 0 0,0 0 0 0 0,19 3 0 0 0,-21-5-15 0 0,1 0 0 0 0,0-1 1 0 0,0-1-1 0 0,0 0 0 0 0,0 0 0 0 0,0-2 0 0 0,0 1 1 0 0,0-1-1 0 0,-1-1 0 0 0,1 0 0 0 0,12-6 1 0 0,-1-1-146 0 0,-1-2 0 0 0,-1-1 0 0 0,0 0 0 0 0,0-2 1 0 0,-1 0-1 0 0,26-27 0 0 0,-12 11-298 0 0,-14 13 226 0 0,0-1-1 0 0,-1 0 1 0 0,-1-1-1 0 0,17-25 0 0 0,-31 39 205 0 0,-1-1 0 0 0,1 1 0 0 0,-1-1 0 0 0,0 1 0 0 0,0-1 0 0 0,-1 0 0 0 0,0 0 0 0 0,0 0 0 0 0,-1 0 0 0 0,0 0 0 0 0,0-1 0 0 0,-1 1 0 0 0,0 0 0 0 0,0 0 0 0 0,0-1 0 0 0,-1 1 0 0 0,0 0 0 0 0,-1 0 0 0 0,1 0 0 0 0,-4-8 0 0 0,-7-13 23 0 0,0 0 1 0 0,-19-28-1 0 0,-38-49 225 0 0,62 92-171 0 0,-1 2 0 0 0,-1-1 0 0 0,0 1 0 0 0,-1 1 0 0 0,0-1-1 0 0,0 2 1 0 0,-19-14 0 0 0,27 22-12 0 0,-1-1 0 0 0,0 1 0 0 0,0 0 0 0 0,-1-1 0 0 0,1 2-1 0 0,0-1 1 0 0,0 0 0 0 0,-1 0 0 0 0,1 1 0 0 0,0 0 0 0 0,0 0 0 0 0,-6 0 0 0 0,3 1 36 0 0,0 0 1 0 0,0 0-1 0 0,1 1 1 0 0,-1 0-1 0 0,0 0 1 0 0,-7 4-1 0 0,-4 4 141 0 0,1 0-1 0 0,1 1 1 0 0,-19 17-1 0 0,-15 13-137 0 0,3 2 0 0 0,1 2 0 0 0,-52 69 0 0 0,87-101-142 0 0,2 0 0 0 0,-14 27-1 0 0,20-36-92 0 0,0 0-1 0 0,1 0 1 0 0,-1 1 0 0 0,1-1 0 0 0,0 1-1 0 0,0-1 1 0 0,1 1 0 0 0,-1-1-1 0 0,1 1 1 0 0,0 0 0 0 0,0-1-1 0 0,0 1 1 0 0,1-1 0 0 0,1 7-1 0 0,-1-9-340 0 0,0 1-1 0 0,0-1 0 0 0,0 0 0 0 0,0 0 1 0 0,1 0-1 0 0,-1 0 0 0 0,1 0 0 0 0,-1 0 1 0 0,1-1-1 0 0,0 1 0 0 0,-1 0 1 0 0,1-1-1 0 0,3 3 0 0 0,14 7-4803 0 0</inkml:trace>
</inkml:ink>
</file>

<file path=ppt/ink/ink7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74 69 512 0 0,'-25'-14'2908'0'0,"21"13"-2220"0"0,0-1-1 0 0,0 0 1 0 0,0 0-1 0 0,0 0 0 0 0,1 0 1 0 0,-1-1-1 0 0,1 1 1 0 0,0-1-1 0 0,-1 0 0 0 0,1 0 1 0 0,-3-5-1 0 0,5 8-599 0 0,1-1 0 0 0,0 1-1 0 0,0 0 1 0 0,-1-1 0 0 0,1 1 0 0 0,0-1 0 0 0,0 1-1 0 0,0-1 1 0 0,0 1 0 0 0,0-1 0 0 0,0 1-1 0 0,0-1 1 0 0,0 1 0 0 0,0-1 0 0 0,0 1-1 0 0,0-1 1 0 0,0 1 0 0 0,0-1 0 0 0,0 1 0 0 0,0-1-1 0 0,0 1 1 0 0,0-1 0 0 0,1 1 0 0 0,-1-1-1 0 0,0 1 1 0 0,0-1 0 0 0,1 1 0 0 0,-1 0-1 0 0,0-1 1 0 0,1 0 0 0 0,0 0 42 0 0,0 1 0 0 0,1-1 1 0 0,-1 0-1 0 0,0 1 0 0 0,0-1 0 0 0,1 1 0 0 0,-1-1 1 0 0,0 1-1 0 0,1 0 0 0 0,-1-1 0 0 0,2 1 0 0 0,1-1 56 0 0,0 1 0 0 0,0 0 0 0 0,1 0 0 0 0,-1 0 0 0 0,0 1 0 0 0,0 0 0 0 0,5 1 0 0 0,-7-1-142 0 0,0 0 0 0 0,0 0 1 0 0,-1 0-1 0 0,1 1 0 0 0,0-1 1 0 0,0 0-1 0 0,-1 1 0 0 0,1 0 1 0 0,-1-1-1 0 0,0 1 0 0 0,1 0 1 0 0,-1 0-1 0 0,0 0 0 0 0,0 0 0 0 0,0 0 1 0 0,0 0-1 0 0,0 0 0 0 0,-1 0 1 0 0,1 0-1 0 0,-1 1 0 0 0,1-1 1 0 0,-1 3-1 0 0,2 6 102 0 0,-2 0 1 0 0,0 0-1 0 0,-1 13 0 0 0,1-18-111 0 0,-7 61 585 0 0,-4-1 1 0 0,-19 70-1 0 0,4-22-133 0 0,23-96-435 0 0,0 1 0 0 0,1-1 0 0 0,1 1 0 0 0,1 22 0 0 0,0-34-64 0 0,1 0 0 0 0,0 0 0 0 0,0 0 0 0 0,1 0 0 0 0,-1 0 0 0 0,2 0 0 0 0,-1 0 0 0 0,1-1 0 0 0,0 1 0 0 0,0-1 0 0 0,1 0 0 0 0,-1 0 0 0 0,1 0 0 0 0,6 6 0 0 0,-8-11-11 0 0,-1 1-1 0 0,0-1 0 0 0,1 0 0 0 0,-1 0 1 0 0,1 0-1 0 0,-1 0 0 0 0,1 0 0 0 0,-1 0 1 0 0,1-1-1 0 0,0 1 0 0 0,-1 0 0 0 0,1-1 1 0 0,0 1-1 0 0,-1-1 0 0 0,1 0 0 0 0,0 0 1 0 0,0 0-1 0 0,3 0 0 0 0,-2 0-114 0 0,-1-1 0 0 0,1 1 0 0 0,0-1 0 0 0,0 0-1 0 0,0 0 1 0 0,-1 0 0 0 0,1-1 0 0 0,0 1 0 0 0,-1-1 0 0 0,4-2 0 0 0,2-3-983 0 0,0 0 1 0 0,0-1-1 0 0,-1 0 0 0 0,0 0 1 0 0,7-11-1 0 0,0-2-546 0 0</inkml:trace>
</inkml:ink>
</file>

<file path=ppt/ink/ink7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4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79 187 1496 0 0,'-16'-11'9106'0'0,"-1"3"-4523"0"0,15 8-4439 0 0,0-1 1 0 0,-1 0 0 0 0,1 0-1 0 0,0 0 1 0 0,-1 0 0 0 0,1 0-1 0 0,0 0 1 0 0,0-1 0 0 0,0 1-1 0 0,0-1 1 0 0,0 0 0 0 0,0 1-1 0 0,1-1 1 0 0,-1 0 0 0 0,1 0-1 0 0,-1 0 1 0 0,1 0 0 0 0,-1 0-1 0 0,1 0 1 0 0,0-1 0 0 0,0 1-1 0 0,-1-5 1 0 0,1 4-93 0 0,0 0 1 0 0,1 0-1 0 0,-1 0 0 0 0,1 0 0 0 0,0-1 1 0 0,0 1-1 0 0,0 0 0 0 0,0 0 1 0 0,1 0-1 0 0,-1 0 0 0 0,1-1 0 0 0,0 1 1 0 0,0 0-1 0 0,0 0 0 0 0,0 0 0 0 0,3-4 1 0 0,-2 3-26 0 0,1 1 1 0 0,0-1-1 0 0,0 1 1 0 0,0 0-1 0 0,0 0 1 0 0,0 0-1 0 0,1 0 1 0 0,0 1-1 0 0,-1-1 1 0 0,7-2-1 0 0,3-1-24 0 0,0 1-1 0 0,1 0 1 0 0,-1 1 0 0 0,1 1-1 0 0,-1 0 1 0 0,21-1 0 0 0,-9 2-24 0 0,0 1 1 0 0,1 0 0 0 0,-1 2 0 0 0,0 1-1 0 0,30 7 1 0 0,-47-7-3 0 0,1 0-1 0 0,-1 1 1 0 0,1 0 0 0 0,-1 1-1 0 0,0 0 1 0 0,0 0-1 0 0,13 10 1 0 0,-16-10 11 0 0,-1 0-1 0 0,0 0 1 0 0,0 0 0 0 0,0 1-1 0 0,0-1 1 0 0,-1 1 0 0 0,0 0-1 0 0,0 0 1 0 0,0 0-1 0 0,0 1 1 0 0,-1-1 0 0 0,0 1-1 0 0,2 5 1 0 0,-3-6 11 0 0,0 0-1 0 0,-1-1 1 0 0,1 1-1 0 0,-1 0 1 0 0,0 0-1 0 0,0 0 0 0 0,0 0 1 0 0,-1-1-1 0 0,1 1 1 0 0,-1 0-1 0 0,-3 8 1 0 0,1-6 9 0 0,0 0 0 0 0,-1 0 1 0 0,1 0-1 0 0,-1 0 0 0 0,-1-1 0 0 0,-8 11 1 0 0,0-4-3 0 0,0 0-1 0 0,-1 0 1 0 0,-1-2 0 0 0,0 0 0 0 0,-22 12 0 0 0,25-16 15 0 0,-1-1 0 0 0,0 0 0 0 0,-1 0 0 0 0,-18 4 0 0 0,25-8-24 0 0,0-1 1 0 0,-1 0-1 0 0,1 0 1 0 0,-1 0-1 0 0,1-1 1 0 0,-1 0-1 0 0,1 0 1 0 0,-1-1-1 0 0,1 0 1 0 0,-8-2-1 0 0,12 2-84 0 0,0 0-1 0 0,1 0 1 0 0,-1 0-1 0 0,1 0 1 0 0,-1 0-1 0 0,1-1 1 0 0,-1 1-1 0 0,1-1 0 0 0,0 0 1 0 0,0 0-1 0 0,0 1 1 0 0,0-1-1 0 0,0-1 1 0 0,0 1-1 0 0,0 0 1 0 0,1 0-1 0 0,-1-1 1 0 0,1 1-1 0 0,0-1 1 0 0,0 1-1 0 0,-1-1 1 0 0,2 0-1 0 0,-1 1 1 0 0,0-1-1 0 0,0 0 1 0 0,1 1-1 0 0,0-1 1 0 0,0 0-1 0 0,-1 0 1 0 0,1 0-1 0 0,1-5 1 0 0,0 0-616 0 0,1-1-1 0 0,0 0 1 0 0,0 1 0 0 0,0-1 0 0 0,1 1 0 0 0,1 0 0 0 0,-1 0 0 0 0,1 0 0 0 0,6-7 0 0 0,9-12-1905 0 0</inkml:trace>
</inkml:ink>
</file>

<file path=ppt/ink/ink7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7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88 1616 0 0,'-1'-9'803'0'0,"-1"4"-54"0"0,2-1-1 0 0,-1 0 0 0 0,0 0 0 0 0,1 0 0 0 0,0 1 0 0 0,1-1 0 0 0,-1 0 0 0 0,3-11 1 0 0,-3 16-645 0 0,1 0 0 0 0,-1 1 1 0 0,1-1-1 0 0,-1 0 1 0 0,1 0-1 0 0,0 0 1 0 0,-1 0-1 0 0,1 0 0 0 0,0 1 1 0 0,-1-1-1 0 0,1 0 1 0 0,0 1-1 0 0,0-1 1 0 0,0 1-1 0 0,0-1 0 0 0,0 1 1 0 0,0-1-1 0 0,-1 1 1 0 0,1-1-1 0 0,0 1 0 0 0,0 0 1 0 0,0-1-1 0 0,0 1 1 0 0,1 0-1 0 0,-1 0 1 0 0,0 0-1 0 0,0 0 0 0 0,0 0 1 0 0,0 0-1 0 0,0 0 1 0 0,0 0-1 0 0,0 1 1 0 0,0-1-1 0 0,0 0 0 0 0,0 0 1 0 0,0 1-1 0 0,1 0 1 0 0,1 0 88 0 0,0 1 1 0 0,0-1-1 0 0,-1 1 0 0 0,1-1 1 0 0,-1 1-1 0 0,1 0 1 0 0,-1 0-1 0 0,0 0 1 0 0,0 0-1 0 0,0 0 1 0 0,4 5-1 0 0,-3 1 6 0 0,1-1 1 0 0,-1 1-1 0 0,0 0 0 0 0,-1 0 0 0 0,1 0 1 0 0,-2 0-1 0 0,2 11 0 0 0,1 63 505 0 0,-4-52-436 0 0,-1 21 432 0 0,-2-1-1 0 0,-16 91 1 0 0,2-42-322 0 0,-5 153 0 0 0,21-239-417 0 0,2 1-1 0 0,1 13 1 0 0,-2-24-1 0 0,0 0 0 0 0,1 0 0 0 0,0 0 0 0 0,-1 0 0 0 0,1 0 0 0 0,0-1 0 0 0,1 1 0 0 0,-1 0 0 0 0,0 0 0 0 0,1-1 0 0 0,-1 1 0 0 0,1-1 1 0 0,0 1-1 0 0,4 3 0 0 0,-5-5-81 0 0,1 0 0 0 0,-1 0-1 0 0,1 0 1 0 0,0-1 0 0 0,-1 1 0 0 0,1 0 0 0 0,-1-1 0 0 0,1 1 0 0 0,0-1 0 0 0,-1 0 0 0 0,1 0 0 0 0,0 1 0 0 0,0-1 0 0 0,-1 0 0 0 0,1-1 0 0 0,0 1 0 0 0,-1 0 0 0 0,1 0 0 0 0,0-1 0 0 0,0 1 0 0 0,1-1-1 0 0,3-2-874 0 0,0 1 0 0 0,0-1 0 0 0,0 0 0 0 0,6-5-1 0 0,6-4-606 0 0</inkml:trace>
</inkml:ink>
</file>

<file path=ppt/ink/ink7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19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96 2849 0 0,'-1'-1'705'0'0,"0"-1"1"0"0,0 1-1 0 0,0-1 1 0 0,0 0 0 0 0,1 1-1 0 0,-1-1 1 0 0,1 0-1 0 0,-1 0 1 0 0,1 1 0 0 0,0-1-1 0 0,-1-3 1 0 0,1 4-596 0 0,1 0 1 0 0,-1 0-1 0 0,0 0 1 0 0,1 0 0 0 0,-1 0-1 0 0,1 0 1 0 0,-1 0-1 0 0,1 0 1 0 0,0 1 0 0 0,-1-1-1 0 0,1 0 1 0 0,0 0-1 0 0,0 0 1 0 0,-1 1-1 0 0,1-1 1 0 0,0 1 0 0 0,0-1-1 0 0,0 0 1 0 0,0 1-1 0 0,0-1 1 0 0,0 1-1 0 0,1-1 1 0 0,22-9 419 0 0,0 0-1 0 0,0 2 1 0 0,45-10-1 0 0,-50 15-420 0 0,1 0 0 0 0,-1 1 0 0 0,0 1 0 0 0,1 1 0 0 0,31 4 1 0 0,-43-2-78 0 0,0-1 1 0 0,0 1-1 0 0,-1 1 1 0 0,1-1 0 0 0,-1 1-1 0 0,0 1 1 0 0,0-1-1 0 0,0 1 1 0 0,0 1 0 0 0,-1-1-1 0 0,1 1 1 0 0,-1 0 0 0 0,0 0-1 0 0,-1 1 1 0 0,1 0-1 0 0,-1 0 1 0 0,0 0 0 0 0,-1 1-1 0 0,1-1 1 0 0,-1 1-1 0 0,-1 0 1 0 0,1 1 0 0 0,-1-1-1 0 0,0 0 1 0 0,-1 1-1 0 0,0 0 1 0 0,0-1 0 0 0,-1 1-1 0 0,0 0 1 0 0,0 0 0 0 0,-1 0-1 0 0,0 13 1 0 0,-5 25 694 0 0,-1 32 770 0 0,6-76-1494 0 0,0 1 0 0 0,0-1 0 0 0,0 0 0 0 0,0 0-1 0 0,1 0 1 0 0,-1 0 0 0 0,1 0 0 0 0,-1-1 0 0 0,1 1 0 0 0,-1 0-1 0 0,1 0 1 0 0,0 0 0 0 0,0 0 0 0 0,0-1 0 0 0,0 1 0 0 0,0 0-1 0 0,1-1 1 0 0,-1 1 0 0 0,0-1 0 0 0,1 1 0 0 0,-1-1 0 0 0,1 0 0 0 0,-1 1-1 0 0,1-1 1 0 0,0 0 0 0 0,0 0 0 0 0,-1 0 0 0 0,1 0 0 0 0,0-1-1 0 0,0 1 1 0 0,0 0 0 0 0,0-1 0 0 0,0 1 0 0 0,0-1 0 0 0,0 0-1 0 0,0 0 1 0 0,0 0 0 0 0,0 0 0 0 0,0 0 0 0 0,0 0 0 0 0,0 0-1 0 0,0-1 1 0 0,0 1 0 0 0,0-1 0 0 0,0 1 0 0 0,2-2 0 0 0,5-3-658 0 0,0 0 0 0 0,0 0 0 0 0,-1-1-1 0 0,0 0 1 0 0,0-1 0 0 0,12-13 0 0 0,-2 3-3235 0 0,1 1 1638 0 0</inkml:trace>
</inkml:ink>
</file>

<file path=ppt/ink/ink7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20.1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 8 0 0,'-4'7'3729'0'0,"-7"-6"2976"0"0,-3-5-5016 0 0,1 0 2840 0 0,5 1-3857 0 0,7 2 160 0 0,4 1-448 0 0,5-2 16 0 0,1 2-216 0 0,2-1-208 0 0,2 1-224 0 0,-2-2-152 0 0,-1 0 136 0 0,5 1-1496 0 0,-4 1-1545 0 0,-1-2-216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19 2769 0 0,'-39'-18'12945'0'0,"58"18"-8613"0"0,1 0-4167 0 0,-13 0-221 0 0,0 1 1 0 0,0 0-1 0 0,0 0 1 0 0,0 1-1 0 0,0 0 1 0 0,0 0 0 0 0,0 0-1 0 0,-1 1 1 0 0,12 6-1 0 0,-12-5-774 0 0,0 1 1 0 0,0-1-1 0 0,0 1 0 0 0,-1 1 1 0 0,8 8-1 0 0,3 4-3118 0 0</inkml:trace>
</inkml:ink>
</file>

<file path=ppt/ink/ink7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21.8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80 937 512 0 0,'-5'-3'1078'0'0,"0"0"-1"0"0,-1 0 1 0 0,1 0-1 0 0,-10-3 1 0 0,10 4 47 0 0,0 0 0 0 0,0 0 1 0 0,1 0-1 0 0,-1-1 0 0 0,1 1 0 0 0,-9-7 0 0 0,13 9-1029 0 0,0-1-1 0 0,0 1 0 0 0,0 0 0 0 0,-1 0 1 0 0,1 0-1 0 0,0 0 0 0 0,0-1 1 0 0,0 1-1 0 0,0 0 0 0 0,0 0 0 0 0,-1 0 1 0 0,1 0-1 0 0,0-1 0 0 0,0 1 0 0 0,0 0 1 0 0,0 0-1 0 0,0-1 0 0 0,0 1 1 0 0,0 0-1 0 0,0 0 0 0 0,0 0 0 0 0,0-1 1 0 0,0 1-1 0 0,0 0 0 0 0,0 0 1 0 0,0-1-1 0 0,0 1 0 0 0,0 0 0 0 0,0 0 1 0 0,0-1-1 0 0,0 1 0 0 0,0 0 1 0 0,0 0-1 0 0,0 0 0 0 0,1-1 0 0 0,8-3 1330 0 0,-7 4-1316 0 0,0 0 0 0 0,0-1 0 0 0,0 1 0 0 0,0 0 0 0 0,0 0 0 0 0,1 1 0 0 0,-1-1 0 0 0,3 1 0 0 0,-1 2-36 0 0,0-1 1 0 0,0 1-1 0 0,0 0 0 0 0,-1 0 0 0 0,1 0 1 0 0,-1 0-1 0 0,0 1 0 0 0,0-1 0 0 0,0 1 1 0 0,-1 0-1 0 0,1 0 0 0 0,-1 0 0 0 0,0 0 1 0 0,0 1-1 0 0,0-1 0 0 0,0 0 0 0 0,-1 1 1 0 0,1 5-1 0 0,2 9 166 0 0,-1 1 0 0 0,0 39-1 0 0,-2-41-32 0 0,-2 108 942 0 0,0-168-906 0 0,1-69-130 0 0,1 99-116 0 0,1 0 1 0 0,0 1-1 0 0,0-1 0 0 0,1 1 1 0 0,0 0-1 0 0,1 0 0 0 0,8-16 0 0 0,-10 23 3 0 0,1 0 0 0 0,-1 1 0 0 0,1 0 0 0 0,0-1 0 0 0,0 1 0 0 0,0 0 0 0 0,1 1 0 0 0,-1-1 0 0 0,1 0 0 0 0,-1 1 0 0 0,1 0 0 0 0,0 0 0 0 0,0 0 0 0 0,0 0 0 0 0,0 1 0 0 0,0 0 0 0 0,0 0 0 0 0,0 0 0 0 0,1 0 0 0 0,-1 0 0 0 0,0 1 0 0 0,0 0 0 0 0,1 0 0 0 0,4 0 0 0 0,-1 1 3 0 0,1 0-1 0 0,-1 0 0 0 0,0 1 0 0 0,0 0 1 0 0,0 0-1 0 0,0 1 0 0 0,0 0 1 0 0,0 0-1 0 0,-1 1 0 0 0,1 0 1 0 0,10 8-1 0 0,-10-5 7 0 0,1 0-1 0 0,-1 1 1 0 0,0 1-1 0 0,-1-1 1 0 0,0 1-1 0 0,0 1 1 0 0,-1-1-1 0 0,9 18 1 0 0,-7-8 86 0 0,-1 0 1 0 0,0 1-1 0 0,7 37 0 0 0,-12-41-65 0 0,-1-11-12 0 0,-1 0 0 0 0,1 0 0 0 0,0-1 0 0 0,0 1 0 0 0,1 0 0 0 0,-1-1 0 0 0,5 9-1 0 0,-6-13-16 0 0,0 1 0 0 0,1-1 0 0 0,-1 0 0 0 0,0 0-1 0 0,0 1 1 0 0,1-1 0 0 0,-1 0 0 0 0,0 0-1 0 0,1 0 1 0 0,-1 0 0 0 0,0 1 0 0 0,1-1-1 0 0,-1 0 1 0 0,0 0 0 0 0,0 0 0 0 0,1 0 0 0 0,-1 0-1 0 0,0 0 1 0 0,1 0 0 0 0,-1 0 0 0 0,1 0-1 0 0,-1 0 1 0 0,0 0 0 0 0,1 0 0 0 0,-1 0-1 0 0,0 0 1 0 0,1 0 0 0 0,-1 0 0 0 0,0-1-1 0 0,0 1 1 0 0,1 0 0 0 0,-1 0 0 0 0,0 0 0 0 0,1 0-1 0 0,-1-1 1 0 0,0 1 0 0 0,0 0 0 0 0,1 0-1 0 0,-1-1 1 0 0,0 1 0 0 0,11-13-53 0 0,-9 11 42 0 0,12-18-85 0 0,-1 0-1 0 0,-1-1 1 0 0,-1 0 0 0 0,-1 0-1 0 0,0-1 1 0 0,-2 0 0 0 0,7-29-1 0 0,-14 47 90 0 0,1-4-25 0 0,0-1 1 0 0,1 1-1 0 0,0 0 1 0 0,0 0-1 0 0,1 0 1 0 0,0 0-1 0 0,0 1 1 0 0,8-11 0 0 0,-11 18 30 0 0,-1-1 1 0 0,0 1 0 0 0,1 0-1 0 0,-1-1 1 0 0,0 1 0 0 0,1 0 0 0 0,-1-1-1 0 0,1 1 1 0 0,-1 0 0 0 0,0 0-1 0 0,1-1 1 0 0,-1 1 0 0 0,1 0-1 0 0,-1 0 1 0 0,1 0 0 0 0,-1-1 0 0 0,1 1-1 0 0,-1 0 1 0 0,1 0 0 0 0,-1 0-1 0 0,1 0 1 0 0,-1 0 0 0 0,1 0 0 0 0,-1 0-1 0 0,1 0 1 0 0,-1 0 0 0 0,1 1-1 0 0,-1-1 1 0 0,1 0 0 0 0,-1 0 0 0 0,1 0-1 0 0,-1 0 1 0 0,1 1 0 0 0,-1-1-1 0 0,0 0 1 0 0,1 1 0 0 0,-1-1 0 0 0,1 0-1 0 0,-1 0 1 0 0,0 1 0 0 0,1-1-1 0 0,-1 1 1 0 0,0-1 0 0 0,1 0-1 0 0,-1 1 1 0 0,0-1 0 0 0,0 1 0 0 0,0-1-1 0 0,1 1 1 0 0,-1-1 0 0 0,0 1-1 0 0,0 0 1 0 0,2 4-5 0 0,0 0 1 0 0,0 0-1 0 0,1 9 0 0 0,-2-11 5 0 0,4 23 22 0 0,2-1 1 0 0,1 0-1 0 0,1 0 1 0 0,1-1-1 0 0,1 0 1 0 0,23 36-1 0 0,-32-57-27 0 0,0 0 0 0 0,0-1 0 0 0,0 1 0 0 0,0-1-1 0 0,0 0 1 0 0,1 0 0 0 0,0 0 0 0 0,-1 0 0 0 0,1 0 0 0 0,0-1-1 0 0,0 1 1 0 0,0-1 0 0 0,-1 0 0 0 0,2 0 0 0 0,-1 0 0 0 0,0 0 0 0 0,0 0-1 0 0,0-1 1 0 0,0 1 0 0 0,0-1 0 0 0,1 0 0 0 0,-1 0 0 0 0,0 0-1 0 0,0 0 1 0 0,1-1 0 0 0,-1 1 0 0 0,0-1 0 0 0,0 0 0 0 0,0 0-1 0 0,0 0 1 0 0,0 0 0 0 0,0 0 0 0 0,0-1 0 0 0,0 0 0 0 0,-1 1-1 0 0,1-1 1 0 0,3-3 0 0 0,9-6-265 0 0,-1-1 0 0 0,0-1 0 0 0,-1 0 0 0 0,0-1-1 0 0,-1 0 1 0 0,-1-1 0 0 0,0 0 0 0 0,-1-1 0 0 0,-1 0 0 0 0,0-1 0 0 0,-1 0-1 0 0,-1 0 1 0 0,9-36 0 0 0,-12 40 274 0 0,2-16-5 0 0,-22 48 233 0 0,10-11-135 0 0,-12 15 193 0 0,1 1 0 0 0,-20 40 0 0 0,33-58-263 0 0,1 1 0 0 0,0-1 0 0 0,1 1 0 0 0,0 0 0 0 0,0 0-1 0 0,0 0 1 0 0,1 1 0 0 0,0-1 0 0 0,0 0 0 0 0,1 0 0 0 0,0 1 0 0 0,0-1 0 0 0,0 0 0 0 0,1 1-1 0 0,4 11 1 0 0,-3-13-12 0 0,0-1 0 0 0,1 0 0 0 0,0 0 0 0 0,0 0 0 0 0,0 0 0 0 0,1-1 0 0 0,0 1 0 0 0,-1-1 0 0 0,2 0 0 0 0,-1 0 0 0 0,0 0 0 0 0,1-1 0 0 0,0 1 0 0 0,0-1 0 0 0,0 0 0 0 0,0-1 0 0 0,0 1 1 0 0,0-1-1 0 0,7 2 0 0 0,-5-2-9 0 0,0 0 1 0 0,0 0-1 0 0,0-1 1 0 0,0 0-1 0 0,0 0 1 0 0,0-1-1 0 0,0 0 1 0 0,0 0-1 0 0,0 0 1 0 0,0-1-1 0 0,0 0 0 0 0,0-1 1 0 0,0 1-1 0 0,-1-2 1 0 0,10-3-1 0 0,-6 2-20 0 0,-1-1 0 0 0,-1-1 0 0 0,1 0 0 0 0,-1 0 0 0 0,0-1 0 0 0,0 0 0 0 0,-1 0 0 0 0,1 0 0 0 0,8-14 0 0 0,-12 14 0 0 0,1 0 1 0 0,-1 0-1 0 0,-1-1 1 0 0,1 1-1 0 0,-1-1 1 0 0,-1 0-1 0 0,1 0 1 0 0,-1-1-1 0 0,-1 1 1 0 0,1 0-1 0 0,-1-1 1 0 0,-1-8-1 0 0,-1 0-75 0 0,0 1-1 0 0,-1-1 0 0 0,-1 1 1 0 0,-1 0-1 0 0,0 0 0 0 0,-2 1 1 0 0,1-1-1 0 0,-2 1 0 0 0,0 0 1 0 0,-1 1-1 0 0,-16-24 0 0 0,22 35 96 0 0,0 0-1 0 0,-1 0 1 0 0,1 1-1 0 0,-1-1 1 0 0,0 0-1 0 0,0 1 1 0 0,0 0-1 0 0,0 0 1 0 0,0 0-1 0 0,0 0 1 0 0,-1 0-1 0 0,1 0 1 0 0,0 1-1 0 0,-1 0 0 0 0,0 0 1 0 0,1 0-1 0 0,-1 0 1 0 0,0 0-1 0 0,1 1 1 0 0,-1-1-1 0 0,0 1 1 0 0,0 0-1 0 0,0 1 1 0 0,1-1-1 0 0,-1 0 1 0 0,0 1-1 0 0,1 0 1 0 0,-1 0-1 0 0,0 0 1 0 0,1 0-1 0 0,-1 1 1 0 0,1 0-1 0 0,0-1 1 0 0,-4 3-1 0 0,-3 3 25 0 0,0 0-1 0 0,1 1 1 0 0,-1 0-1 0 0,2 0 1 0 0,-1 1-1 0 0,1 0 1 0 0,0 0-1 0 0,1 1 1 0 0,0 0-1 0 0,1 1 1 0 0,-6 11-1 0 0,8-13 27 0 0,0 0 0 0 0,0 1 0 0 0,1-1 0 0 0,0 1 0 0 0,1 0 0 0 0,0-1 0 0 0,0 1 0 0 0,1 0 0 0 0,0 0 0 0 0,1 0 0 0 0,0 0 0 0 0,1 0 0 0 0,3 19 0 0 0,-1-21-37 0 0,0 1 0 0 0,1-1 0 0 0,-1 0-1 0 0,2 0 1 0 0,-1 0 0 0 0,1 0 0 0 0,0-1 0 0 0,1 0 0 0 0,-1 0 0 0 0,2 0 0 0 0,-1-1 0 0 0,0 0 0 0 0,1 0-1 0 0,8 4 1 0 0,-6-4-26 0 0,0 0-1 0 0,0-1 0 0 0,0 0 0 0 0,1-1 1 0 0,0 0-1 0 0,-1-1 0 0 0,1 0 0 0 0,1 0 1 0 0,-1-1-1 0 0,0 0 0 0 0,19 0 1 0 0,-26-2-6 0 0,1 0 0 0 0,-1-1 0 0 0,1 1 0 0 0,-1-1 0 0 0,1 0 0 0 0,-1 0 0 0 0,0 0 0 0 0,1 0 0 0 0,-1 0 0 0 0,0-1 1 0 0,0 0-1 0 0,0 1 0 0 0,4-4 0 0 0,-3 1-115 0 0,1 0 0 0 0,-1 0 0 0 0,-1 0 1 0 0,1 0-1 0 0,-1-1 0 0 0,1 0 0 0 0,4-8 0 0 0,-4 3-217 0 0,0 1-1 0 0,0-1 1 0 0,-1-1 0 0 0,0 1-1 0 0,0 0 1 0 0,-1-1 0 0 0,-1 1-1 0 0,1-16 1 0 0,-4-133-1663 0 0,1 149 2147 0 0,-2 11 345 0 0,-5 15 330 0 0,3-4-581 0 0,1 0 0 0 0,1 1-1 0 0,0-1 1 0 0,0 1 0 0 0,1 0-1 0 0,1 0 1 0 0,0-1 0 0 0,1 1-1 0 0,2 22 1 0 0,-1-26-205 0 0,1 0 1 0 0,-1-1-1 0 0,2 1 1 0 0,-1 0-1 0 0,1-1 1 0 0,1 1-1 0 0,-1-1 1 0 0,1 0-1 0 0,1 0 1 0 0,-1-1-1 0 0,2 1 1 0 0,-1-1-1 0 0,1 0 1 0 0,11 11-1 0 0,-12-14-6 0 0,0 0 1 0 0,1 0-1 0 0,0 0 0 0 0,0 0 1 0 0,0-1-1 0 0,0 0 0 0 0,0 0 1 0 0,1-1-1 0 0,-1 0 0 0 0,1 0 1 0 0,11 2-1 0 0,-8-3-12 0 0,-1-1 0 0 0,0 0 0 0 0,1 0-1 0 0,-1-1 1 0 0,0 0 0 0 0,1-1 0 0 0,14-4 0 0 0,5-5-12 0 0,-1-1 0 0 0,0-1-1 0 0,-1-1 1 0 0,28-20 0 0 0,-55 34 2 0 0,31-20-9 0 0,-1-1-1 0 0,50-45 1 0 0,-67 53-6 0 0,0-1-1 0 0,0 0 1 0 0,-2-1 0 0 0,0 0-1 0 0,-1-1 1 0 0,0-1 0 0 0,9-22-1 0 0,4-21-308 0 0,-3 0-1 0 0,18-86 0 0 0,8-127-1401 0 0,-43 248 1623 0 0,6-32 20 0 0,-2 0-1 0 0,-2-74 0 0 0,-5 125 140 0 0,0 0-1 0 0,-1 1 1 0 0,0-1-1 0 0,0 0 1 0 0,0 1-1 0 0,-1-1 1 0 0,-2-6-1 0 0,3 10-14 0 0,0 1 0 0 0,0-1 0 0 0,0 1 0 0 0,1-1 0 0 0,-2 1 0 0 0,1 0 0 0 0,0 0-1 0 0,0-1 1 0 0,0 1 0 0 0,-1 0 0 0 0,1 0 0 0 0,0 0 0 0 0,-1 0 0 0 0,1 1 0 0 0,-1-1 0 0 0,1 0-1 0 0,-1 0 1 0 0,1 1 0 0 0,-1-1 0 0 0,0 1 0 0 0,1 0 0 0 0,-1-1 0 0 0,0 1 0 0 0,1 0 0 0 0,-1 0-1 0 0,0 0 1 0 0,1 0 0 0 0,-4 0 0 0 0,-3 2 197 0 0,-1 0-1 0 0,0 0 1 0 0,1 1 0 0 0,-1 0-1 0 0,1 1 1 0 0,-15 7 0 0 0,-45 34 841 0 0,61-40-1004 0 0,-28 21 277 0 0,1 2 0 0 0,1 1 0 0 0,1 1 0 0 0,2 2 1 0 0,1 1-1 0 0,1 1 0 0 0,-29 49 0 0 0,40-54-261 0 0,2-1 1 0 0,1 2-1 0 0,1 0 0 0 0,2 1 1 0 0,0 0-1 0 0,3 0 1 0 0,0 1-1 0 0,2 0 0 0 0,2 1 1 0 0,-2 49-1 0 0,6-65-83 0 0,1 0 0 0 0,1 1 0 0 0,0-2 0 0 0,1 1 0 0 0,1 0 0 0 0,0 0 0 0 0,1-1 0 0 0,1 0 0 0 0,1 0 0 0 0,0-1 0 0 0,1 1 0 0 0,0-1 0 0 0,1-1 0 0 0,1 0 0 0 0,1 0 0 0 0,0-1 0 0 0,0-1 0 0 0,1 0 0 0 0,1 0 0 0 0,17 12 0 0 0,5-1-625 0 0,1-1-1 0 0,1-2 0 0 0,1-2 1 0 0,1-1-1 0 0,78 23 0 0 0,-104-37-698 0 0,1 0 0 0 0,-1-1 1 0 0,1 0-1 0 0,0-1 0 0 0,18 0 0 0 0,1-4-1814 0 0</inkml:trace>
</inkml:ink>
</file>

<file path=ppt/ink/ink7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0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40 202 512 0 0,'-7'-13'1325'0'0,"0"0"1"0"0,1 0-1 0 0,-7-26 0 0 0,11 32-832 0 0,1-1 1 0 0,-1 1-1 0 0,2-1 0 0 0,-1 0 0 0 0,1 1 0 0 0,0-1 0 0 0,1 1 1 0 0,-1-1-1 0 0,3-8 0 0 0,-2 7 469 0 0,-1 7-615 0 0,0 0 1 0 0,0 0-1 0 0,1 0 0 0 0,-1 0 0 0 0,0 0 1 0 0,1 0-1 0 0,-1 0 0 0 0,1 0 0 0 0,0 0 0 0 0,-1 1 1 0 0,1-1-1 0 0,0 0 0 0 0,0 0 0 0 0,2-2 1 0 0,-1 6-16 0 0,-1 1-1 0 0,0-1 1 0 0,1 0 0 0 0,-1 1 0 0 0,0-1 0 0 0,0 1 0 0 0,-1 0 0 0 0,2 4 0 0 0,8 57 567 0 0,-2 1 0 0 0,-3 0-1 0 0,-3 0 1 0 0,-6 67 0 0 0,0 6-420 0 0,3-23-283 0 0,-4-77-196 0 0,3-30-1 0 0,1 0 0 0 0,0 0 0 0 0,0 1-1 0 0,1-1 1 0 0,0 0 0 0 0,2 12 0 0 0,-2-19-1 0 0,0-1 0 0 0,0 1-1 0 0,0 0 1 0 0,1-1 0 0 0,-1 1 0 0 0,0-1 0 0 0,0 1-1 0 0,0-1 1 0 0,1 1 0 0 0,-1-1 0 0 0,0 1 0 0 0,1-1-1 0 0,-1 1 1 0 0,0-1 0 0 0,1 1 0 0 0,-1-1 0 0 0,1 1-1 0 0,-1-1 1 0 0,1 0 0 0 0,-1 1 0 0 0,1-1 0 0 0,-1 0-1 0 0,1 0 1 0 0,-1 1 0 0 0,1-1 0 0 0,0 0-9 0 0,0 0 1 0 0,0 0 0 0 0,0 0-1 0 0,0 0 1 0 0,1 0-1 0 0,-1 0 1 0 0,-1 0 0 0 0,1-1-1 0 0,0 1 1 0 0,0 0-1 0 0,0-1 1 0 0,0 1 0 0 0,2-1-1 0 0,2-3-88 0 0,1 0-1 0 0,-1 0 0 0 0,8-7 1 0 0,-12 9 69 0 0,9-8-954 0 0,-1 0 0 0 0,0-1 0 0 0,-1 0-1 0 0,0-1 1 0 0,10-19 0 0 0,-10 12-1325 0 0</inkml:trace>
</inkml:ink>
</file>

<file path=ppt/ink/ink7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4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167 451 2080 0 0,'-15'1'3363'0'0,"-24"-3"0"0"0,-41-11 898 0 0,78 13-4151 0 0,1-1-1 0 0,-1 1 1 0 0,1 0 0 0 0,-1-1 0 0 0,1 0-1 0 0,-1 1 1 0 0,1-1 0 0 0,-1 0 0 0 0,1 0-1 0 0,0 0 1 0 0,-1 0 0 0 0,1 0 0 0 0,0 0-1 0 0,0 0 1 0 0,0 0 0 0 0,0-1 0 0 0,0 1-1 0 0,-2-3 1 0 0,2 2-17 0 0,0-1 1 0 0,0 0-1 0 0,1 1 0 0 0,-1-1 0 0 0,0 0 1 0 0,1 1-1 0 0,-1-1 0 0 0,1 0 1 0 0,0 0-1 0 0,0-3 0 0 0,1-2 9 0 0,0 0 1 0 0,1 0-1 0 0,0 0 0 0 0,0 0 1 0 0,1 0-1 0 0,5-11 0 0 0,7-12-65 0 0,2 0-1 0 0,2 1 1 0 0,0 1 0 0 0,2 1-1 0 0,1 1 1 0 0,30-29-1 0 0,-42 47-28 0 0,0 0-1 0 0,1 1 0 0 0,0 0 1 0 0,0 1-1 0 0,1 0 0 0 0,0 1 1 0 0,0 1-1 0 0,0 0 0 0 0,1 0 1 0 0,0 1-1 0 0,0 1 0 0 0,0 0 1 0 0,0 0-1 0 0,0 2 0 0 0,1-1 1 0 0,-1 2-1 0 0,1 0 0 0 0,-1 1 1 0 0,0 0-1 0 0,1 1 0 0 0,-1 0 1 0 0,0 1-1 0 0,0 0 0 0 0,0 1 1 0 0,-1 1-1 0 0,1 0 0 0 0,11 7 1 0 0,-1 1 23 0 0,-1 0 0 0 0,-1 1 0 0 0,0 1 0 0 0,32 31 0 0 0,-42-34-21 0 0,0-1-1 0 0,-1 2 1 0 0,-1-1 0 0 0,0 1 0 0 0,0 1 0 0 0,-1-1 0 0 0,-1 2 0 0 0,10 26 0 0 0,-8-12 49 0 0,-1 0 0 0 0,6 46 1 0 0,-13-61-14 0 0,0 1 1 0 0,0 0 0 0 0,-1 0 0 0 0,-1-1-1 0 0,-1 1 1 0 0,0 0 0 0 0,-5 16 0 0 0,5-25 23 0 0,0 1 0 0 0,-1-1-1 0 0,1-1 1 0 0,-1 1 0 0 0,-1 0 0 0 0,1-1 0 0 0,-1 1 0 0 0,0-1 0 0 0,0 0-1 0 0,-8 7 1 0 0,4-6-10 0 0,0 0-1 0 0,0 0 1 0 0,0-1 0 0 0,-1 0-1 0 0,0 0 1 0 0,-11 4-1 0 0,-3-1 17 0 0,-1-1-1 0 0,1-2 1 0 0,-1 0-1 0 0,-46 3 1 0 0,27-5-88 0 0,0-1 0 0 0,-1-3 1 0 0,1-1-1 0 0,-61-11 0 0 0,95 11-48 0 0,1-1-1 0 0,-1 1 0 0 0,0-2 1 0 0,1 1-1 0 0,0-1 0 0 0,-1 0 1 0 0,2-1-1 0 0,-1 0 0 0 0,0 0 1 0 0,-10-11-1 0 0,15 14-94 0 0,0-1 1 0 0,0 0-1 0 0,1-1 0 0 0,0 1 0 0 0,0 0 0 0 0,-1-1 1 0 0,2 1-1 0 0,-1-1 0 0 0,0 0 0 0 0,1 1 0 0 0,0-1 1 0 0,0 0-1 0 0,0 0 0 0 0,0 0 0 0 0,1 0 1 0 0,-1 0-1 0 0,1 0 0 0 0,0 0 0 0 0,0 0 0 0 0,0 0 1 0 0,1 0-1 0 0,0 0 0 0 0,-1 0 0 0 0,1 1 0 0 0,1-1 1 0 0,1-5-1 0 0,7-10-1883 0 0,3 2-300 0 0</inkml:trace>
</inkml:ink>
</file>

<file path=ppt/ink/ink7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3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 1296 0 0,'0'-1'315'0'0,"0"1"0"0"0,0-1 0 0 0,0 1 0 0 0,0-1 0 0 0,0 1 0 0 0,0-1 0 0 0,0 1 0 0 0,-1-1 0 0 0,1 1 0 0 0,0 0 0 0 0,0-1 0 0 0,-1 1 0 0 0,1-1 0 0 0,0 1 0 0 0,0-1 0 0 0,-1 1 0 0 0,1 0 0 0 0,0-1 0 0 0,-1 1 0 0 0,1 0 0 0 0,-1 0 0 0 0,1-1 0 0 0,0 1 0 0 0,-1 0-1 0 0,1 0 1 0 0,-1-1 0 0 0,0 1 0 0 0,1 0-97 0 0,-1 0 0 0 0,0-1 0 0 0,1 1 0 0 0,-1 0 0 0 0,1 0 0 0 0,-1 0 0 0 0,0 0-1 0 0,1 0 1 0 0,-1 0 0 0 0,0 0 0 0 0,1 0 0 0 0,-1 0 0 0 0,1 0 0 0 0,-1 1 0 0 0,0-1-1 0 0,1 0 1 0 0,-1 0 0 0 0,1 0 0 0 0,-1 1 0 0 0,1-1 0 0 0,-1 0 0 0 0,1 1 0 0 0,-1-1-1 0 0,1 0 1 0 0,-1 1 0 0 0,1-1 0 0 0,-1 1 0 0 0,1-1 0 0 0,-1 1 0 0 0,1-1 0 0 0,0 1-1 0 0,-1-1 1 0 0,1 1 0 0 0,-1 0 0 0 0,-1 8 103 0 0,0 0 0 0 0,0 0-1 0 0,1 0 1 0 0,0 0 0 0 0,0 0 0 0 0,1 0-1 0 0,0 1 1 0 0,3 16 0 0 0,3 3-75 0 0,13 41-1 0 0,-11-48-251 0 0,-2 0-1 0 0,-1 0 0 0 0,4 38 1 0 0,-8-51-92 0 0,-1 28-2 0 0,0-35-7 0 0,0-1 0 0 0,0 1 0 0 0,0 0 0 0 0,-1 0 0 0 0,1 0 0 0 0,-1 0 0 0 0,1 0 0 0 0,-1-1 0 0 0,0 1 0 0 0,0 0 0 0 0,1-1 0 0 0,-1 1 0 0 0,0 0 0 0 0,-1-1 0 0 0,0 3 0 0 0,1-4-63 0 0,1 0 0 0 0,0 0 0 0 0,0 1 0 0 0,-1-1 1 0 0,1 0-1 0 0,0 0 0 0 0,-1 0 0 0 0,1 1 0 0 0,0-1 1 0 0,-1 0-1 0 0,1 0 0 0 0,0 0 0 0 0,-1 0 0 0 0,1 0 0 0 0,0 1 1 0 0,-1-1-1 0 0,1 0 0 0 0,0 0 0 0 0,-1 0 0 0 0,1 0 0 0 0,-1 0 1 0 0,1 0-1 0 0,0 0 0 0 0,-1-1 0 0 0,1 1 0 0 0,0 0 1 0 0,-1 0-1 0 0,1 0 0 0 0,0 0 0 0 0,-1 0 0 0 0,1 0 0 0 0,0-1 1 0 0,-1 1-1 0 0,1 0 0 0 0,0 0 0 0 0,-1-1 0 0 0,1 1 1 0 0,0 0-1 0 0,0 0 0 0 0,-1-1 0 0 0,1 1 0 0 0,0 0 0 0 0,0-1 1 0 0,0 1-1 0 0,-1 0 0 0 0,1-1 0 0 0,0 1 0 0 0,0 0 0 0 0,0-1 1 0 0,0 1-1 0 0,0 0 0 0 0,0-1 0 0 0,-1-7-2290 0 0</inkml:trace>
</inkml:ink>
</file>

<file path=ppt/ink/ink7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4.0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63 3161 0 0,'1'-18'7391'0'0,"0"15"-6902"0"0,-1 1 0 0 0,1 0 1 0 0,-1-1-1 0 0,1 1 0 0 0,0 0 1 0 0,0 0-1 0 0,1-4 0 0 0,0 4-280 0 0,-1 0 0 0 0,1 1 0 0 0,-1-1 0 0 0,1 0 0 0 0,0 1 0 0 0,0-1 0 0 0,0 1 0 0 0,0-1-1 0 0,0 1 1 0 0,0 0 0 0 0,0 0 0 0 0,0 0 0 0 0,0 0 0 0 0,5-1 0 0 0,-12 13 2547 0 0,1-3-3978 0 0,0 1-1 0 0,0 1 0 0 0,0-1 1 0 0,-3 17-1 0 0,7-13-81 0 0</inkml:trace>
</inkml:ink>
</file>

<file path=ppt/ink/ink7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4.4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75 109 1952 0 0,'-3'-1'703'0'0,"1"0"0"0"0,-1 0 0 0 0,0 0-1 0 0,1 0 1 0 0,-1 1 0 0 0,0 0-1 0 0,1-1 1 0 0,-1 1 0 0 0,0 0 0 0 0,1 0-1 0 0,-1 0 1 0 0,0 1 0 0 0,0-1-1 0 0,1 1 1 0 0,-1-1 0 0 0,0 1-1 0 0,1 0 1 0 0,-5 2 0 0 0,6-2-584 0 0,-1 0 0 0 0,1-1-1 0 0,0 1 1 0 0,0 0 0 0 0,-1 0 0 0 0,1 0 0 0 0,0 0 0 0 0,0 0 0 0 0,0 1-1 0 0,0-1 1 0 0,0 0 0 0 0,0 0 0 0 0,1 1 0 0 0,-1-1 0 0 0,0 0 0 0 0,1 1 0 0 0,-1-1-1 0 0,1 1 1 0 0,-1-1 0 0 0,1 0 0 0 0,0 1 0 0 0,0-1 0 0 0,-1 1 0 0 0,1-1-1 0 0,0 1 1 0 0,0 0 0 0 0,0-1 0 0 0,1 1 0 0 0,-1-1 0 0 0,0 0 0 0 0,1 1-1 0 0,-1-1 1 0 0,1 1 0 0 0,-1-1 0 0 0,2 3 0 0 0,-1-2-51 0 0,1 0 0 0 0,-1 0-1 0 0,1 0 1 0 0,-1 0 0 0 0,1 0 0 0 0,0-1 0 0 0,0 1 0 0 0,0-1 0 0 0,0 1 0 0 0,0-1 0 0 0,0 0-1 0 0,0 1 1 0 0,0-1 0 0 0,0 0 0 0 0,1-1 0 0 0,2 2 0 0 0,5 1 48 0 0,0-1 0 0 0,15 2 0 0 0,2-1-63 0 0,0-1 1 0 0,-1-2-1 0 0,54-5 1 0 0,-67 3-65 0 0,-1 0 0 0 0,1-1-1 0 0,-1 0 1 0 0,0-1 0 0 0,1-1 0 0 0,-2 0 0 0 0,1 0 0 0 0,-1-1 0 0 0,1-1 0 0 0,12-10 0 0 0,-20 14 0 0 0,-1 0-1 0 0,1 0 1 0 0,-1 0 0 0 0,0 0 0 0 0,0-1 0 0 0,-1 0 0 0 0,1 1 0 0 0,-1-1 0 0 0,0 0 0 0 0,0 0 0 0 0,2-5 0 0 0,-3 7 3 0 0,-1 0 0 0 0,0 0 0 0 0,1-1-1 0 0,-1 1 1 0 0,0 0 0 0 0,0 0 0 0 0,0 0-1 0 0,0 0 1 0 0,0 0 0 0 0,-1 0 0 0 0,1-1-1 0 0,0 1 1 0 0,-1 0 0 0 0,0 0 0 0 0,0 0-1 0 0,1 0 1 0 0,-1 0 0 0 0,0 1 0 0 0,-1-1-1 0 0,1 0 1 0 0,0 0 0 0 0,0 1 0 0 0,-1-1-1 0 0,1 0 1 0 0,-3-1 0 0 0,-1-1 5 0 0,-1 0 0 0 0,1 1 0 0 0,-1-1 1 0 0,0 1-1 0 0,0 0 0 0 0,0 1 0 0 0,0-1 0 0 0,-1 1 1 0 0,1 1-1 0 0,0-1 0 0 0,-1 1 0 0 0,0 0 0 0 0,-8 0 1 0 0,-3 1 113 0 0,0 0 1 0 0,1 1 0 0 0,-33 6 0 0 0,33-4 78 0 0,0 1 0 0 0,1 1 0 0 0,-1 0 0 0 0,1 1 0 0 0,-21 12 0 0 0,32-16-151 0 0,0 1 1 0 0,1-1-1 0 0,0 1 1 0 0,-1 1-1 0 0,1-1 1 0 0,0 1-1 0 0,0-1 1 0 0,1 1-1 0 0,-1 0 1 0 0,1 0-1 0 0,0 1 1 0 0,0-1-1 0 0,1 1 1 0 0,-1-1-1 0 0,1 1 0 0 0,0 0 1 0 0,0 0-1 0 0,0 0 1 0 0,1 0-1 0 0,0 0 1 0 0,-2 10-1 0 0,4-10-22 0 0,-1 0-1 0 0,1 0 0 0 0,-1 0 1 0 0,2 0-1 0 0,-1 0 0 0 0,0 0 1 0 0,1 0-1 0 0,0-1 0 0 0,0 1 1 0 0,0 0-1 0 0,1-1 0 0 0,-1 0 1 0 0,1 0-1 0 0,0 0 0 0 0,1 0 0 0 0,-1 0 1 0 0,0 0-1 0 0,8 5 0 0 0,2 1-5 0 0,1 0 0 0 0,0 0 0 0 0,0-2 0 0 0,21 10-1 0 0,79 31-103 0 0,-99-44-282 0 0,1 0-1 0 0,0-1 1 0 0,-1 0-1 0 0,2-2 1 0 0,25 2 0 0 0,-28-5-1369 0 0,1 0 0 0 0,-1-2 0 0 0,0 1 0 0 0,23-9 0 0 0,-14 5-1623 0 0</inkml:trace>
</inkml:ink>
</file>

<file path=ppt/ink/ink7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5.2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238 146 1112 0 0,'0'-1'258'0'0,"0"0"0"0"0,-1 0-1 0 0,1 0 1 0 0,0 0-1 0 0,-1 0 1 0 0,1 0 0 0 0,0 0-1 0 0,0 0 1 0 0,0 0 0 0 0,0 0-1 0 0,0 0 1 0 0,0-1 0 0 0,0 1-1 0 0,0 0 1 0 0,0 0-1 0 0,1 0 1 0 0,-1 0 0 0 0,0 0-1 0 0,1 0 1 0 0,-1 0 0 0 0,1 0-1 0 0,-1 1 1 0 0,1-1 0 0 0,-1 0-1 0 0,1 0 1 0 0,0 0-1 0 0,0 0 1 0 0,25-26 1695 0 0,-17 19-1258 0 0,-9 8-663 0 0,29-32 2081 0 0,-28 30-1887 0 0,1-1 0 0 0,0 1 1 0 0,0-1-1 0 0,-1 1 0 0 0,0-1 1 0 0,1 0-1 0 0,-1 0 0 0 0,0 0 1 0 0,0 1-1 0 0,-1-1 0 0 0,1 0 0 0 0,0-3 1 0 0,-1 5-201 0 0,0 1 1 0 0,0-1 0 0 0,0 1 0 0 0,0-1-1 0 0,0 1 1 0 0,-1-1 0 0 0,1 1-1 0 0,0 0 1 0 0,0-1 0 0 0,0 1-1 0 0,0-1 1 0 0,-1 1 0 0 0,1 0-1 0 0,0-1 1 0 0,0 1 0 0 0,-1-1-1 0 0,1 1 1 0 0,0 0 0 0 0,-1-1 0 0 0,1 1-1 0 0,0 0 1 0 0,-1 0 0 0 0,1-1-1 0 0,0 1 1 0 0,-1 0 0 0 0,0-1-1 0 0,-15-1 254 0 0,13 3-263 0 0,-1-1 0 0 0,1 1 0 0 0,-1-1 0 0 0,1 1 0 0 0,-1 0 0 0 0,-5 3 0 0 0,-2 1 53 0 0,-8 6 123 0 0,18-11-189 0 0,1 1 1 0 0,-1-1 0 0 0,0 1 0 0 0,1-1 0 0 0,-1 1 0 0 0,1 0 0 0 0,-1-1 0 0 0,0 1 0 0 0,1 0 0 0 0,-1-1 0 0 0,1 1 0 0 0,0 0 0 0 0,-1 0 0 0 0,1 0-1 0 0,0-1 1 0 0,-1 1 0 0 0,1 0 0 0 0,0 0 0 0 0,0 1 0 0 0,0-1-5 0 0,0-1 1 0 0,0 1-1 0 0,1-1 0 0 0,-1 1 0 0 0,0-1 1 0 0,1 0-1 0 0,-1 1 0 0 0,0-1 1 0 0,1 0-1 0 0,-1 1 0 0 0,1-1 0 0 0,-1 0 1 0 0,1 1-1 0 0,-1-1 0 0 0,0 0 1 0 0,1 0-1 0 0,-1 0 0 0 0,1 1 0 0 0,-1-1 1 0 0,1 0-1 0 0,-1 0 0 0 0,1 0 1 0 0,-1 0-1 0 0,1 0 0 0 0,-1 0 0 0 0,1 0 1 0 0,-1 0-1 0 0,1 0 0 0 0,0 0 1 0 0,19-2 36 0 0,-19 2-12 0 0,22-4-33 0 0,8-1-203 0 0,-30 5 212 0 0,-2 0-3 0 0,-1 1 0 0 0,1 0 0 0 0,0-1 0 0 0,-1 1 0 0 0,1-1 0 0 0,0 0 0 0 0,-1 1 0 0 0,1-1 0 0 0,0 0 0 0 0,-1 0 0 0 0,1 0 0 0 0,-3 0-1 0 0,-11 2 136 0 0,15-2-87 0 0,-1 0 0 0 0,0 1 1 0 0,0-1-1 0 0,1 0 0 0 0,-1 1 0 0 0,0-1 1 0 0,1 0-1 0 0,-1 1 0 0 0,1-1 1 0 0,-1 1-1 0 0,0-1 0 0 0,1 1 1 0 0,-1 0-1 0 0,1-1 0 0 0,-1 1 0 0 0,0 0 1 0 0,2 0 45 0 0,-1-1 0 0 0,1 0 0 0 0,0 0 0 0 0,-1 0 0 0 0,1 1 1 0 0,-1-1-1 0 0,1 0 0 0 0,0 0 0 0 0,-1 0 0 0 0,1 0 0 0 0,-1 0 0 0 0,1 0 1 0 0,0 0-1 0 0,-1-1 0 0 0,1 1 0 0 0,-1 0 0 0 0,1 0 0 0 0,0 0 1 0 0,0-1-1 0 0,22-1 558 0 0,-22 3-426 0 0,-4 2-59 0 0,-7 4 77 0 0,0-1 106 0 0,11-6 303 0 0,-1 0-620 0 0,0 0 0 0 0,0 0-1 0 0,0 0 1 0 0,0 0 0 0 0,0 0 0 0 0,-1 0-24 0 0,1-1-1 0 0,-1 1 1 0 0,1 0-1 0 0,-1 0 1 0 0,1 0 0 0 0,-1-1-1 0 0,0 1 1 0 0,1 0-1 0 0,-1 0 1 0 0,0 0-1 0 0,1 0 1 0 0,-1 0-1 0 0,1 0 1 0 0,-1 0-1 0 0,0 0 1 0 0,1 1-1 0 0,-2-1 1 0 0,-13 3 60 0 0,0 0-1 0 0,-25 0 1 0 0,33-5 224 0 0,6 1-280 0 0,1 1 1 0 0,0 0 0 0 0,-1 0-1 0 0,1 0 1 0 0,0-1-1 0 0,-1 1 1 0 0,1 0-1 0 0,-1 0 1 0 0,1 0 0 0 0,-1 0-1 0 0,1 0 1 0 0,0 0-1 0 0,-1 0 1 0 0,1 0 0 0 0,-1 0-1 0 0,1 0 1 0 0,-1 0-1 0 0,1 0 1 0 0,-1 0 0 0 0,1 0-1 0 0,0 0 1 0 0,-1 0-1 0 0,1 0 1 0 0,-1 0-1 0 0,0 1 1 0 0,-14 5 180 0 0,-63 28 604 0 0,67-29-634 0 0,1 1 0 0 0,0 1 1 0 0,0-1-1 0 0,1 1 0 0 0,-10 10 1 0 0,16-14-130 0 0,1-1 0 0 0,-1 1 1 0 0,1 0-1 0 0,0 1 0 0 0,0-1 0 0 0,0 0 1 0 0,1 1-1 0 0,-1-1 0 0 0,1 1 0 0 0,-1-1 1 0 0,1 1-1 0 0,0-1 0 0 0,1 1 0 0 0,-1 0 1 0 0,1 0-1 0 0,-1-1 0 0 0,1 1 0 0 0,0 0 0 0 0,0 0 1 0 0,1 0-1 0 0,-1-1 0 0 0,1 1 0 0 0,0 0 1 0 0,0-1-1 0 0,2 5 0 0 0,-1-2-24 0 0,1-1-1 0 0,0 1 1 0 0,0 0-1 0 0,0-1 0 0 0,1 0 1 0 0,-1 1-1 0 0,2-1 1 0 0,-1-1-1 0 0,0 1 1 0 0,1-1-1 0 0,0 0 0 0 0,0 0 1 0 0,0 0-1 0 0,7 4 1 0 0,4-1-41 0 0,0 0 0 0 0,0-1 0 0 0,0-1 1 0 0,1-1-1 0 0,0 0 0 0 0,0-1 0 0 0,0 0 1 0 0,0-2-1 0 0,22 0 0 0 0,8-3-522 0 0,0-2 0 0 0,53-11-1 0 0,-80 11-530 0 0,0-1-1 0 0,29-10 0 0 0,-37 9-1246 0 0,1 1 0 0 0,16-12 0 0 0,-13 6 335 0 0</inkml:trace>
</inkml:ink>
</file>

<file path=ppt/ink/ink7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0:55.6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26 138 2633 0 0,'2'4'9171'0'0,"3"1"-3532"0"0,13 6-1764 0 0,-12-8-3794 0 0,0 0-1 0 0,0-1 1 0 0,0 0-1 0 0,1 0 0 0 0,8 2 1 0 0,6-3 10 0 0,-1 0 0 0 0,1-1 1 0 0,0 0-1 0 0,34-7 0 0 0,-23 1-138 0 0,-1-2 0 0 0,39-15-1 0 0,-63 21 25 0 0,-1 0 0 0 0,0-1 0 0 0,0 0-1 0 0,-1 0 1 0 0,1-1 0 0 0,9-6-1 0 0,-14 9 14 0 0,0 0 0 0 0,0 0-1 0 0,0 0 1 0 0,-1 0 0 0 0,1 0-1 0 0,0 0 1 0 0,0 0 0 0 0,-1-1-1 0 0,1 1 1 0 0,0 0 0 0 0,-1 0-1 0 0,1-1 1 0 0,-1 1 0 0 0,0 0-1 0 0,1 0 1 0 0,-1-1 0 0 0,0 1-1 0 0,0 0 1 0 0,0-1 0 0 0,0 1-1 0 0,0 0 1 0 0,0-1 0 0 0,0 1-1 0 0,-1 0 1 0 0,1-1 0 0 0,0 1 0 0 0,-1 0-1 0 0,1-1 1 0 0,-1 1 0 0 0,1 0-1 0 0,-1 0 1 0 0,0 0 0 0 0,1 0-1 0 0,-1-1 1 0 0,0 1 0 0 0,0 0-1 0 0,0 0 1 0 0,0 0 0 0 0,-1-1-1 0 0,-4-3-19 0 0,0 0 0 0 0,0 0 0 0 0,0 1 0 0 0,-1-1 0 0 0,0 1 0 0 0,0 1 0 0 0,0-1 0 0 0,0 1 0 0 0,0 1 0 0 0,-14-4 0 0 0,7 3 54 0 0,0 0-1 0 0,-1 1 1 0 0,1 1 0 0 0,0 0 0 0 0,-15 2-1 0 0,17 0 99 0 0,1 1 0 0 0,0 0-1 0 0,0 0 1 0 0,0 2 0 0 0,0-1 0 0 0,1 1-1 0 0,-1 1 1 0 0,1 0 0 0 0,0 1-1 0 0,0 0 1 0 0,-11 9 0 0 0,12-9 8 0 0,1 1 1 0 0,1 0-1 0 0,-1 1 0 0 0,1 0 1 0 0,0 0-1 0 0,1 0 0 0 0,0 1 1 0 0,0 0-1 0 0,1 0 0 0 0,0 0 1 0 0,1 1-1 0 0,-5 14 1 0 0,8-19-94 0 0,0-1 0 0 0,0 1 0 0 0,0-1 0 0 0,1 1 0 0 0,0 0 0 0 0,0 0 0 0 0,0-1 0 0 0,0 1 0 0 0,1 0 0 0 0,0-1 0 0 0,0 1 0 0 0,0 0 0 0 0,2 5 0 0 0,0-4-10 0 0,0 0 0 0 0,1 0 1 0 0,-1 0-1 0 0,1 0 0 0 0,0-1 1 0 0,1 1-1 0 0,-1-1 0 0 0,8 6 1 0 0,1 0-67 0 0,1-1 1 0 0,0-1-1 0 0,0 0 1 0 0,1-1-1 0 0,1-1 1 0 0,25 10-1 0 0,-23-11-555 0 0,1-1 0 0 0,0-1 0 0 0,0-1 0 0 0,1 0 0 0 0,22 0 0 0 0,-9-3-3229 0 0,0-2 0 0 0,39-6-1 0 0,-38 2 730 0 0</inkml:trace>
</inkml:ink>
</file>

<file path=ppt/ink/ink7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3.8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30 512 0 0,'1'-12'4145'0'0,"-1"12"-3970"0"0,0-1 1 0 0,0 1-1 0 0,0 0 0 0 0,0 0 1 0 0,-1 0-1 0 0,1-1 0 0 0,0 1 0 0 0,0 0 1 0 0,0 0-1 0 0,0 0 0 0 0,0 0 1 0 0,-1 0-1 0 0,1-1 0 0 0,0 1 1 0 0,0 0-1 0 0,0 0 0 0 0,-1 0 1 0 0,1 0-1 0 0,0 0 0 0 0,0 0 1 0 0,0 0-1 0 0,-1 0 0 0 0,1 0 1 0 0,0 0-1 0 0,0 0 0 0 0,-1 0 1 0 0,1 0-1 0 0,0 0 0 0 0,0 0 1 0 0,-11 4 4352 0 0,4 2-4439 0 0,5-3 159 0 0,1 0 1 0 0,-1 0 0 0 0,1 1-1 0 0,-1-1 1 0 0,1 0 0 0 0,0 1-1 0 0,1-1 1 0 0,-2 6 0 0 0,-5 17 640 0 0,-9 6-126 0 0,10-20-578 0 0,0-1 1 0 0,0 1-1 0 0,1 0 1 0 0,1 0 0 0 0,0 1-1 0 0,1-1 1 0 0,-3 16-1 0 0,6-25-180 0 0,0 0 0 0 0,0 0 0 0 0,0 0 0 0 0,0 0-1 0 0,0 0 1 0 0,1 0 0 0 0,-1 0 0 0 0,1 0 0 0 0,0 0 0 0 0,0 0 0 0 0,0 0-1 0 0,0 0 1 0 0,1 0 0 0 0,-1-1 0 0 0,1 1 0 0 0,-1 0 0 0 0,1-1-1 0 0,0 0 1 0 0,0 1 0 0 0,0-1 0 0 0,1 0 0 0 0,-1 0 0 0 0,0 0 0 0 0,1 0-1 0 0,-1 0 1 0 0,1-1 0 0 0,0 1 0 0 0,-1-1 0 0 0,1 0 0 0 0,0 0-1 0 0,0 0 1 0 0,0 0 0 0 0,0 0 0 0 0,5 0 0 0 0,1 0-22 0 0,1 0 0 0 0,-1 0 0 0 0,1-1 0 0 0,-1-1 0 0 0,1 1 1 0 0,-1-1-1 0 0,0-1 0 0 0,1 0 0 0 0,-1 0 0 0 0,10-5 0 0 0,-7 2 2 0 0,-1 0-1 0 0,0-1 1 0 0,0 0 0 0 0,0-1-1 0 0,-1 0 1 0 0,0-1 0 0 0,-1 0-1 0 0,1-1 1 0 0,-2 0-1 0 0,1 0 1 0 0,8-13 0 0 0,-13 17 19 0 0,-1 0 1 0 0,0 0-1 0 0,0 0 1 0 0,0-1-1 0 0,-1 1 1 0 0,1-1-1 0 0,-1 0 1 0 0,-1 0 0 0 0,1 1-1 0 0,-1-1 1 0 0,0 0-1 0 0,-1 0 1 0 0,1 0-1 0 0,-1-1 1 0 0,0 1 0 0 0,-1 0-1 0 0,1 0 1 0 0,-1 0-1 0 0,0 0 1 0 0,-1 0-1 0 0,1 1 1 0 0,-1-1-1 0 0,-1 0 1 0 0,-4-9 0 0 0,-11-7 170 0 0,18 22-171 0 0,0-1 0 0 0,-1 0 0 0 0,1 1 0 0 0,-1-1 0 0 0,1 1 0 0 0,-1-1 0 0 0,1 1 0 0 0,-1-1 0 0 0,0 1 0 0 0,1 0 0 0 0,-1-1 0 0 0,1 1 0 0 0,-1 0 0 0 0,0-1 0 0 0,0 1 0 0 0,1 0 0 0 0,-1 0 0 0 0,0 0 0 0 0,1 0 0 0 0,-1-1 0 0 0,0 1 0 0 0,0 0 0 0 0,1 0 0 0 0,-1 0 0 0 0,0 0 0 0 0,1 1 0 0 0,-1-1 0 0 0,0 0 0 0 0,0 0 0 0 0,1 0 1 0 0,-1 1-1 0 0,0-1 0 0 0,1 0 0 0 0,-2 1 0 0 0,2 0-1 0 0,-1 0 1 0 0,1 0-1 0 0,-1 0 1 0 0,1 0-1 0 0,-1 0 1 0 0,1 0 0 0 0,0 0-1 0 0,-1 0 1 0 0,1 0-1 0 0,0 0 1 0 0,0 0-1 0 0,0 0 1 0 0,0 0-1 0 0,0 0 1 0 0,0 0-1 0 0,0 0 1 0 0,0 2 0 0 0,6 20 89 0 0,-5-18-81 0 0,8 23 44 0 0,2-1 0 0 0,26 49 0 0 0,-9-19 107 0 0,-22-45-114 0 0,-3-4-30 0 0,0-1 0 0 0,1 1 0 0 0,0-1 1 0 0,10 13-1 0 0,-13-19-19 0 0,1 1 1 0 0,0 0-1 0 0,-1-1 1 0 0,1 1 0 0 0,0-1-1 0 0,0 0 1 0 0,0 0-1 0 0,0 1 1 0 0,0-1 0 0 0,0-1-1 0 0,0 1 1 0 0,0 0-1 0 0,0 0 1 0 0,1-1 0 0 0,-1 1-1 0 0,0-1 1 0 0,0 0-1 0 0,1 1 1 0 0,-1-1 0 0 0,0 0-1 0 0,0-1 1 0 0,5 1-1 0 0,0-2-19 0 0,1 0 0 0 0,0-1 0 0 0,-1 0 0 0 0,0 0 0 0 0,1-1 0 0 0,-1 1 0 0 0,0-1 0 0 0,-1-1 0 0 0,1 1 0 0 0,-1-1 0 0 0,0-1 0 0 0,6-6 0 0 0,0-1 6 0 0,0-1 1 0 0,-1 0-1 0 0,0-1 0 0 0,10-20 1 0 0,-16 26 19 0 0,-1 1 0 0 0,5-16-1 0 0,-8 22 1 0 0,0-1-1 0 0,-1 1 0 0 0,1 0 0 0 0,-1 0 1 0 0,1-1-1 0 0,-1 1 0 0 0,0-1 0 0 0,0 1 1 0 0,0 0-1 0 0,0-1 0 0 0,-1 1 0 0 0,1 0 0 0 0,0-1 1 0 0,-1 1-1 0 0,0 0 0 0 0,0-3 0 0 0,0 4-1 0 0,0 0-1 0 0,0 0 0 0 0,0 0 1 0 0,-1 0-1 0 0,1 1 0 0 0,0-1 1 0 0,0 0-1 0 0,0 0 1 0 0,-1 1-1 0 0,1-1 0 0 0,0 1 1 0 0,0-1-1 0 0,-1 1 0 0 0,1 0 1 0 0,0 0-1 0 0,-1-1 0 0 0,1 1 1 0 0,-1 0-1 0 0,1 0 0 0 0,0 0 1 0 0,-1 0-1 0 0,1 1 0 0 0,0-1 1 0 0,-1 0-1 0 0,1 0 0 0 0,0 1 1 0 0,-1-1-1 0 0,1 1 0 0 0,0-1 1 0 0,-2 2-1 0 0,1-1 2 0 0,0 0 0 0 0,0-1-1 0 0,0 1 1 0 0,0 0 0 0 0,0 0 0 0 0,0 1-1 0 0,0-1 1 0 0,1 0 0 0 0,-1 1-1 0 0,0-1 1 0 0,1 1 0 0 0,-1-1 0 0 0,1 1-1 0 0,0 0 1 0 0,-1 0 0 0 0,1 0 0 0 0,0-1-1 0 0,0 1 1 0 0,-1 3 0 0 0,2-4-7 0 0,0 1-1 0 0,0-1 1 0 0,0 1 0 0 0,0-1 0 0 0,0 1 0 0 0,0-1-1 0 0,1 0 1 0 0,-1 1 0 0 0,0-1 0 0 0,1 1-1 0 0,-1-1 1 0 0,1 0 0 0 0,-1 1 0 0 0,1-1 0 0 0,0 0-1 0 0,0 0 1 0 0,-1 0 0 0 0,3 3 0 0 0,-1-2 5 0 0,1 0 1 0 0,-1 0 0 0 0,1 0 0 0 0,-1 0 0 0 0,1-1-1 0 0,0 1 1 0 0,0-1 0 0 0,4 2 0 0 0,-1 0 10 0 0,1-1-1 0 0,0 0 1 0 0,0-1 0 0 0,-1 0 0 0 0,1 0 0 0 0,0 0 0 0 0,10-1-1 0 0,-14 0-6 0 0,-1-1 0 0 0,1 1 0 0 0,-1 0 0 0 0,1-1 0 0 0,-1 1 0 0 0,0-1 0 0 0,1 0 0 0 0,-1 0 0 0 0,0 0 0 0 0,1 0 0 0 0,-1 0 0 0 0,0 0 0 0 0,0-1 0 0 0,0 1 0 0 0,0-1 0 0 0,0 0 0 0 0,0 1 0 0 0,-1-1 0 0 0,3-3 0 0 0,-2 2 0 0 0,-1 1-1 0 0,0-1 1 0 0,0 0 0 0 0,0 0-1 0 0,0 1 1 0 0,0-1-1 0 0,-1 0 1 0 0,0 0 0 0 0,1 0-1 0 0,-1 0 1 0 0,0 0 0 0 0,0 0-1 0 0,0 0 1 0 0,-1 0 0 0 0,1 0-1 0 0,-2-4 1 0 0,1 2 9 0 0,0-1-1 0 0,0 1 1 0 0,0 0 0 0 0,1-1-1 0 0,0 1 1 0 0,0-1 0 0 0,1-10 0 0 0,0 14-16 0 0,-1 0 0 0 0,1 0 1 0 0,0 0-1 0 0,0 0 1 0 0,-1 0-1 0 0,1 0 1 0 0,0 0-1 0 0,1 1 0 0 0,-1-1 1 0 0,0 0-1 0 0,0 0 1 0 0,1 1-1 0 0,-1-1 1 0 0,1 1-1 0 0,0 0 0 0 0,-1-1 1 0 0,1 1-1 0 0,0 0 1 0 0,0 0-1 0 0,-1 0 1 0 0,1 0-1 0 0,0 0 1 0 0,3-1-1 0 0,8-1-13 0 0,0 0 1 0 0,0 0-1 0 0,0 1 0 0 0,15 0 0 0 0,56 2-49 0 0,-37 1 34 0 0,-9 1-26 0 0,-36-2 61 0 0,0 0-1 0 0,-1 1 0 0 0,1-1 0 0 0,0 0 1 0 0,-1 1-1 0 0,1-1 0 0 0,0 1 0 0 0,-1 0 1 0 0,1 0-1 0 0,-1-1 0 0 0,1 1 0 0 0,-1 0 1 0 0,0 0-1 0 0,1 0 0 0 0,-1 0 0 0 0,0 1 0 0 0,0-1 1 0 0,1 0-1 0 0,0 3 0 0 0,-1-3 8 0 0,-1 1 0 0 0,0-1 0 0 0,0 1 0 0 0,1-1 0 0 0,-1 1-1 0 0,0-1 1 0 0,0 1 0 0 0,0-1 0 0 0,-1 1 0 0 0,1-1 0 0 0,0 1 0 0 0,-1-1-1 0 0,1 1 1 0 0,-1-1 0 0 0,1 0 0 0 0,-1 1 0 0 0,1-1 0 0 0,-3 3 0 0 0,-18 25 225 0 0,12-18-71 0 0,2-1-90 0 0,0 0 1 0 0,0 0-1 0 0,1 1 0 0 0,1 0 0 0 0,-6 14 0 0 0,10-22-75 0 0,0 0 0 0 0,0 1 0 0 0,1-1 0 0 0,-1 0-1 0 0,1 1 1 0 0,0-1 0 0 0,0 1 0 0 0,0-1 0 0 0,0 1 0 0 0,1-1 0 0 0,-1 1 0 0 0,1-1 0 0 0,0 0 0 0 0,0 1-1 0 0,0-1 1 0 0,0 0 0 0 0,1 0 0 0 0,-1 1 0 0 0,1-1 0 0 0,0-1 0 0 0,0 1 0 0 0,0 0 0 0 0,4 3 0 0 0,-3-2-21 0 0,1 0 1 0 0,-1-1 0 0 0,1 0 0 0 0,0 0 0 0 0,0 0 0 0 0,1-1 0 0 0,-1 1 0 0 0,0-1 0 0 0,1 0 0 0 0,0 0 0 0 0,-1-1 0 0 0,1 1 0 0 0,0-1 0 0 0,0 0 0 0 0,0 0 0 0 0,0-1 0 0 0,0 0 0 0 0,7 0 0 0 0,-4 0-510 0 0,0-1 0 0 0,0-1 0 0 0,-1 1 1 0 0,1-1-1 0 0,0-1 0 0 0,-1 1 0 0 0,1-1 1 0 0,-1 0-1 0 0,0-1 0 0 0,13-9 1 0 0,-6 4-1992 0 0</inkml:trace>
</inkml:ink>
</file>

<file path=ppt/ink/ink7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0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72 1 4105 0 0,'-14'4'4633'0'0,"-3"-2"3697"0"0,1 6-6874 0 0,5 1-400 0 0,5 2-456 0 0,1 5-312 0 0,2-2 0 0 0,3-2-200 0 0,0 4-160 0 0,3-5-64 0 0,4 0-24 0 0,1 0-192 0 0,1-3-440 0 0,2-2 440 0 0,5 0-2769 0 0,-1-3 2009 0 0,4-3-216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5.3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62 512 0 0,'1'-3'1204'0'0,"1"0"288"0"0,-1 0 1 0 0,1 0-1 0 0,-1 1 0 0 0,1-1 0 0 0,0 0 0 0 0,0 1 0 0 0,2-3 1 0 0,-2 4-1126 0 0,-1 0 1 0 0,0 0-1 0 0,1 0 1 0 0,-1 0-1 0 0,0 1 1 0 0,1-1-1 0 0,-1 1 1 0 0,1-1-1 0 0,-1 1 1 0 0,1-1-1 0 0,1 1 1 0 0,6-2 1192 0 0,-8 2-1428 0 0,0-1 0 0 0,0 1 0 0 0,0 0 0 0 0,-1-1 0 0 0,1 1 0 0 0,0 0 0 0 0,0 0 0 0 0,0 0 0 0 0,0-1 0 0 0,-1 1 0 0 0,1 0 0 0 0,0 0 0 0 0,0 1 0 0 0,0-1 0 0 0,0 0 0 0 0,0 0 0 0 0,0 0 0 0 0,-1 0-1 0 0,1 1 1 0 0,0-1 0 0 0,0 0 0 0 0,0 1 0 0 0,-1-1 0 0 0,1 1 0 0 0,0-1 0 0 0,-1 1 0 0 0,1-1 0 0 0,0 1 0 0 0,-1-1 0 0 0,1 1 0 0 0,0 0 0 0 0,-1-1 0 0 0,1 1 0 0 0,-1 0 0 0 0,1 0 0 0 0,-1-1 0 0 0,0 1 0 0 0,1 0 0 0 0,-1 0 0 0 0,0 0 0 0 0,1-1 0 0 0,-1 2 0 0 0,8 27 947 0 0,7 55 0 0 0,-3-18-555 0 0,15 40 6 0 0,-21-90-468 0 0,0 1 0 0 0,1-1 0 0 0,1 0 0 0 0,11 17 0 0 0,-18-42-34 0 0,-1 0 1 0 0,-1 0-1 0 0,-2-16 0 0 0,-4-17-65 0 0,-3-55 0 0 0,9 79 24 0 0,1 0 0 0 0,1 1 0 0 0,1-1 0 0 0,0 0 0 0 0,9-31 0 0 0,-9 44 5 0 0,0-1 0 0 0,0 0 0 0 0,1 0-1 0 0,0 1 1 0 0,0 0 0 0 0,0 0 0 0 0,1-1 0 0 0,0 2 0 0 0,0-1-1 0 0,0 0 1 0 0,6-4 0 0 0,-7 7 7 0 0,-1 0 1 0 0,1 0-1 0 0,0 0 1 0 0,-1 1-1 0 0,1-1 0 0 0,0 1 1 0 0,0 0-1 0 0,0 0 1 0 0,0 0-1 0 0,1 0 0 0 0,-1 0 1 0 0,0 1-1 0 0,0-1 1 0 0,0 1-1 0 0,1 0 0 0 0,-1 0 1 0 0,0 0-1 0 0,0 0 1 0 0,1 1-1 0 0,-1-1 0 0 0,0 1 1 0 0,5 1-1 0 0,0 2 4 0 0,0-1 1 0 0,0 1-1 0 0,0 0 0 0 0,-1 1 0 0 0,0 0 1 0 0,0 0-1 0 0,0 0 0 0 0,-1 1 1 0 0,1 0-1 0 0,-1 1 0 0 0,-1-1 0 0 0,1 1 1 0 0,-1 0-1 0 0,-1 0 0 0 0,8 15 0 0 0,-3-2 20 0 0,-2 0 1 0 0,0 1-1 0 0,-1 0 0 0 0,-1 1 0 0 0,2 22 0 0 0,3 4 72 0 0,-6-30-52 0 0,-1-1 0 0 0,0 0 0 0 0,-1 1 0 0 0,-1 30 1 0 0,-1-47-40 0 0,0 0 0 0 0,0-1 0 0 0,0 1 0 0 0,0 0 0 0 0,0 0 0 0 0,0-1 0 0 0,-1 1 1 0 0,1 0-1 0 0,0 0 0 0 0,0-1 0 0 0,-1 1 0 0 0,1 0 0 0 0,0-1 0 0 0,-1 1 0 0 0,1 0 1 0 0,0-1-1 0 0,-1 1 0 0 0,1 0 0 0 0,-1-1 0 0 0,1 1 0 0 0,-1-1 0 0 0,0 1 0 0 0,1-1 1 0 0,-1 1-1 0 0,0-1 0 0 0,1 0 0 0 0,-1 1 0 0 0,0-1 0 0 0,1 0 0 0 0,-2 1 0 0 0,1-1-3 0 0,0 0 0 0 0,0 0 0 0 0,1-1-1 0 0,-1 1 1 0 0,0 0 0 0 0,0-1 0 0 0,1 1-1 0 0,-1 0 1 0 0,0-1 0 0 0,1 1 0 0 0,-1-1 0 0 0,1 1-1 0 0,-1-1 1 0 0,1 0 0 0 0,-1 1 0 0 0,1-1-1 0 0,-1 1 1 0 0,1-1 0 0 0,-1 0 0 0 0,1 1-1 0 0,0-1 1 0 0,-1 0 0 0 0,1 0 0 0 0,0 1-1 0 0,-1-1 1 0 0,1 0 0 0 0,0 0 0 0 0,0 1-1 0 0,0-3 1 0 0,-5-22-102 0 0,1 0 0 0 0,2 0 0 0 0,0-1-1 0 0,2 1 1 0 0,0-1 0 0 0,2 0 0 0 0,1 1-1 0 0,1 0 1 0 0,1 0 0 0 0,1 0-1 0 0,2 0 1 0 0,14-33 0 0 0,-20 53 79 0 0,1 1-1 0 0,0-1 1 0 0,0 0-1 0 0,0 1 1 0 0,1 0-1 0 0,0 0 1 0 0,0 0-1 0 0,0 0 1 0 0,0 1-1 0 0,0-1 1 0 0,1 1-1 0 0,-1 0 1 0 0,1 1-1 0 0,0-1 1 0 0,0 1-1 0 0,0 0 1 0 0,0 0-1 0 0,1 0 1 0 0,8-1 0 0 0,-10 3 17 0 0,-1 0 0 0 0,1 0 0 0 0,0 0 0 0 0,-1 1 0 0 0,1-1 0 0 0,-1 1 0 0 0,1 0 0 0 0,-1 0 0 0 0,1 1 0 0 0,-1-1 0 0 0,0 1 1 0 0,0-1-1 0 0,1 1 0 0 0,-1 0 0 0 0,0 0 0 0 0,-1 0 0 0 0,1 1 0 0 0,3 2 0 0 0,1 2 3 0 0,-1 0-1 0 0,1 1 1 0 0,-1 0-1 0 0,-1-1 1 0 0,8 15 0 0 0,0 7 23 0 0,-2 0 1 0 0,16 57 0 0 0,-18-52 22 0 0,25 61 1 0 0,-32-90-32 0 0,1 0 0 0 0,0 0 0 0 0,1 0 0 0 0,-1 0 0 0 0,1-1-1 0 0,0 1 1 0 0,7 5 0 0 0,-9-8-186 0 0,0-1 0 0 0,0 1 0 0 0,0-1 0 0 0,0 0 0 0 0,0 0 0 0 0,0 0 0 0 0,0 0 0 0 0,0 0 0 0 0,5 0 0 0 0,-6 0-147 0 0,0-1 1 0 0,1 0 0 0 0,-1 0 0 0 0,0 0 0 0 0,1 0-1 0 0,-1-1 1 0 0,0 1 0 0 0,1 0 0 0 0,-1 0 0 0 0,0-1-1 0 0,0 1 1 0 0,1-1 0 0 0,-1 1 0 0 0,0-1 0 0 0,0 0-1 0 0,0 1 1 0 0,1-1 0 0 0,0-1 0 0 0,5-5-2764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8:24:44.7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71 521 816 0 0,'-2'-1'459'0'0,"1"0"1"0"0,-1 0-1 0 0,1 1 0 0 0,-1-1 0 0 0,0 0 0 0 0,1 1 0 0 0,-1-1 1 0 0,0 1-1 0 0,0 0 0 0 0,1 0 0 0 0,-1-1 0 0 0,0 1 0 0 0,0 0 1 0 0,1 0-1 0 0,-1 1 0 0 0,0-1 0 0 0,0 0 0 0 0,1 0 1 0 0,-1 1-1 0 0,0-1 0 0 0,0 1 0 0 0,1 0 0 0 0,-1-1 0 0 0,1 1 1 0 0,-1 0-1 0 0,1 0 0 0 0,-1 0 0 0 0,1 0 0 0 0,-1 0 0 0 0,-1 2 1 0 0,1 0-197 0 0,0 0 1 0 0,0 0-1 0 0,0 1 1 0 0,1-1-1 0 0,-1 0 0 0 0,1 1 1 0 0,-1-1-1 0 0,1 1 1 0 0,0-1-1 0 0,1 1 1 0 0,-1-1-1 0 0,1 1 1 0 0,-1 0-1 0 0,1 4 1 0 0,1 2-142 0 0,0 0 0 0 0,1 1 0 0 0,0-1 0 0 0,0 0 0 0 0,1 0 0 0 0,0 0 0 0 0,1 0 0 0 0,0-1 0 0 0,1 1 0 0 0,0-1 0 0 0,0 0 0 0 0,1-1 0 0 0,0 1 1 0 0,1-1-1 0 0,0 0 0 0 0,0-1 0 0 0,0 0 0 0 0,1 0 0 0 0,0 0 0 0 0,11 6 0 0 0,-17-11-125 0 0,0-1 1 0 0,1 1-1 0 0,0 0 1 0 0,-1-1-1 0 0,1 0 1 0 0,0 1-1 0 0,0-1 1 0 0,0 0-1 0 0,0-1 1 0 0,-1 1-1 0 0,1 0 1 0 0,0-1-1 0 0,1 0 1 0 0,-1 1-1 0 0,0-1 0 0 0,0-1 1 0 0,0 1-1 0 0,0 0 1 0 0,0-1-1 0 0,0 1 1 0 0,0-1-1 0 0,0 0 1 0 0,-1 0-1 0 0,1 0 1 0 0,0 0-1 0 0,0-1 1 0 0,-1 1-1 0 0,4-3 1 0 0,1-1 9 0 0,0-1 0 0 0,0 0 1 0 0,-1 0-1 0 0,9-10 1 0 0,-13 12 4 0 0,1 1 1 0 0,-1-1-1 0 0,0 0 1 0 0,0 0-1 0 0,0 0 1 0 0,-1 0-1 0 0,1 0 1 0 0,-1 0-1 0 0,0-1 1 0 0,1-8-1 0 0,-2 2 14 0 0,1-1 0 0 0,-2 0-1 0 0,0 1 1 0 0,0-1 0 0 0,-1 0-1 0 0,-1 1 1 0 0,0 0 0 0 0,0-1-1 0 0,-1 1 1 0 0,-1 1-1 0 0,0-1 1 0 0,0 0 0 0 0,-1 1-1 0 0,0 0 1 0 0,-1 1 0 0 0,-13-16-1 0 0,17 22 3 0 0,-1 0-1 0 0,1 0 1 0 0,-1 1-1 0 0,0-1 0 0 0,0 1 1 0 0,0 0-1 0 0,-1 0 0 0 0,1 0 1 0 0,-1 0-1 0 0,1 1 1 0 0,-1 0-1 0 0,1 0 0 0 0,-1 0 1 0 0,1 0-1 0 0,-1 1 1 0 0,0 0-1 0 0,1 0 0 0 0,-1 0 1 0 0,0 1-1 0 0,1-1 0 0 0,-1 1 1 0 0,-6 2-1 0 0,8-2-24 0 0,-1 0 0 0 0,1 0-1 0 0,0 1 1 0 0,0-1 0 0 0,0 1-1 0 0,0 0 1 0 0,0 0 0 0 0,0 0 0 0 0,0 0-1 0 0,0 0 1 0 0,1 1 0 0 0,-1-1-1 0 0,1 1 1 0 0,0 0 0 0 0,0-1-1 0 0,0 1 1 0 0,0 0 0 0 0,0 0-1 0 0,1 1 1 0 0,-1-1 0 0 0,1 0 0 0 0,0 0-1 0 0,0 1 1 0 0,0-1 0 0 0,0 1-1 0 0,1-1 1 0 0,0 1 0 0 0,-1-1-1 0 0,1 1 1 0 0,1 4 0 0 0,-1-4-3 0 0,1 0-1 0 0,0-1 1 0 0,1 1 0 0 0,-1 0-1 0 0,1-1 1 0 0,-1 1 0 0 0,1-1-1 0 0,0 0 1 0 0,0 1 0 0 0,0-1 0 0 0,1 0-1 0 0,-1 0 1 0 0,1 0 0 0 0,0-1-1 0 0,0 1 1 0 0,0-1 0 0 0,5 4-1 0 0,2 0 21 0 0,-1 0-1 0 0,1 0 0 0 0,0-1 0 0 0,20 7 1 0 0,-14-8 17 0 0,1-1 0 0 0,0 0 1 0 0,1-1-1 0 0,-1-1 1 0 0,32-1-1 0 0,12 0 57 0 0,-55 0-76 0 0,0 1 0 0 0,0 0 0 0 0,0 0 0 0 0,0 0 0 0 0,0 1 0 0 0,0 0 0 0 0,-1 0 0 0 0,1 1 0 0 0,9 5 0 0 0,-11-6 1 0 0,-1 0 1 0 0,0 1-1 0 0,0-1 0 0 0,0 1 0 0 0,0 0 0 0 0,-1 0 0 0 0,1 0 0 0 0,-1 0 1 0 0,1 1-1 0 0,-1-1 0 0 0,0 0 0 0 0,-1 1 0 0 0,1 0 0 0 0,-1-1 0 0 0,1 1 1 0 0,0 4-1 0 0,1 5 49 0 0,-1 0 1 0 0,0 0-1 0 0,-1 1 1 0 0,0-1-1 0 0,-2 23 0 0 0,1-36-56 0 0,0 1 0 0 0,0-1-1 0 0,0 1 1 0 0,0-1 0 0 0,0 1-1 0 0,0-1 1 0 0,0 1 0 0 0,-1-1-1 0 0,1 1 1 0 0,0-1-1 0 0,0 1 1 0 0,0-1 0 0 0,-1 1-1 0 0,1-1 1 0 0,0 0 0 0 0,-1 1-1 0 0,1-1 1 0 0,0 0 0 0 0,-1 1-1 0 0,1-1 1 0 0,0 0-1 0 0,-1 1 1 0 0,1-1 0 0 0,-1 1-1 0 0,-4 2 212 0 0,5-8-185 0 0,0 1-1 0 0,0-1 1 0 0,0 1-1 0 0,0-1 1 0 0,-1 1 0 0 0,-1-7-1 0 0,0 3-19 0 0,0-7-15 0 0,1 0 0 0 0,0 0-1 0 0,1 0 1 0 0,1 0 0 0 0,0 0-1 0 0,1 0 1 0 0,1 0 0 0 0,0 0-1 0 0,1 0 1 0 0,0 1 0 0 0,13-27-1 0 0,-15 37-1 0 0,0 1-1 0 0,0 0 1 0 0,0 1-1 0 0,0-1 0 0 0,1 0 1 0 0,-1 1-1 0 0,1-1 1 0 0,0 1-1 0 0,0 0 0 0 0,0 0 1 0 0,0 0-1 0 0,0 0 0 0 0,0 0 1 0 0,0 1-1 0 0,0-1 1 0 0,5 0-1 0 0,-6 1 3 0 0,1 1-1 0 0,-1-1 0 0 0,1 1 1 0 0,-1 0-1 0 0,1 0 1 0 0,0 0-1 0 0,-1 0 1 0 0,1 0-1 0 0,-1 1 0 0 0,1-1 1 0 0,-1 1-1 0 0,1-1 1 0 0,-1 1-1 0 0,1 0 1 0 0,-1 0-1 0 0,1 0 0 0 0,-1 0 1 0 0,0 1-1 0 0,0-1 1 0 0,0 1-1 0 0,1-1 1 0 0,2 4-1 0 0,5 7 5 0 0,0 0 0 0 0,0 1-1 0 0,-2 0 1 0 0,1 1 0 0 0,-2 0 0 0 0,10 23 0 0 0,1 2 94 0 0,-15-33-108 0 0,0 0 0 0 0,1-1 0 0 0,-1 1 0 0 0,7 6 0 0 0,-9-10 2 0 0,1-1 0 0 0,-1 1 1 0 0,1-1-1 0 0,-1 0 0 0 0,1 0 0 0 0,-1 0 1 0 0,1 0-1 0 0,0 0 0 0 0,0 0 1 0 0,0 0-1 0 0,0 0 0 0 0,-1 0 1 0 0,1-1-1 0 0,0 1 0 0 0,0-1 1 0 0,0 0-1 0 0,3 1 0 0 0,1-1-29 0 0,-1-1 0 0 0,0 1 0 0 0,0-1 0 0 0,0 0 0 0 0,0 0-1 0 0,0-1 1 0 0,0 1 0 0 0,0-1 0 0 0,0 0 0 0 0,-1 0 0 0 0,1-1-1 0 0,-1 1 1 0 0,1-1 0 0 0,-1 0 0 0 0,0-1 0 0 0,7-6 0 0 0,-6 4-5 0 0,0 0 0 0 0,0-1 0 0 0,0 0 0 0 0,-1 0 0 0 0,0 0-1 0 0,0-1 1 0 0,-1 1 0 0 0,0-1 0 0 0,4-15 0 0 0,-3 5 35 0 0,4-32 0 0 0,-7 42 12 0 0,-1 0 0 0 0,0 0 0 0 0,-1 1 0 0 0,1-1-1 0 0,-1 0 1 0 0,-1 1 0 0 0,-1-9 0 0 0,3 16-2 0 0,-1 0-1 0 0,1-1 1 0 0,0 1-1 0 0,0-1 0 0 0,0 1 1 0 0,0 0-1 0 0,0-1 1 0 0,0 1-1 0 0,-1 0 1 0 0,1-1-1 0 0,0 1 1 0 0,0 0-1 0 0,0-1 1 0 0,-1 1-1 0 0,1 0 1 0 0,0-1-1 0 0,-1 1 0 0 0,1 0 1 0 0,0-1-1 0 0,-1 1 1 0 0,1 0-1 0 0,0 0 1 0 0,-1 0-1 0 0,1-1 1 0 0,0 1-1 0 0,-1 0 1 0 0,1 0-1 0 0,-1 0 1 0 0,1 0-1 0 0,0 0 0 0 0,-1 0 1 0 0,0 0-1 0 0,1 0 0 0 0,-1 0 1 0 0,0 1-1 0 0,0-1 0 0 0,0 0 0 0 0,0 1 0 0 0,1-1 0 0 0,-1 1 0 0 0,0 0 0 0 0,1-1 0 0 0,-1 1 0 0 0,0-1 1 0 0,1 1-1 0 0,-2 1 0 0 0,-1 2 8 0 0,1 0 1 0 0,-1 0 0 0 0,1 0 0 0 0,-4 9-1 0 0,4-3-16 0 0,-1 0 0 0 0,2 0 0 0 0,-1 0 0 0 0,1 0 0 0 0,1 0 0 0 0,0 1 0 0 0,0-1 0 0 0,1 0 0 0 0,3 13 0 0 0,-3-15 7 0 0,1 0-1 0 0,0-1 1 0 0,1 1 0 0 0,0 0 0 0 0,0-1 0 0 0,1 0-1 0 0,0 0 1 0 0,0 0 0 0 0,0 0 0 0 0,1 0-1 0 0,0-1 1 0 0,8 7 0 0 0,-1-2-45 0 0,1-1 1 0 0,22 12 0 0 0,-32-20 31 0 0,0-1 1 0 0,1 1 0 0 0,-1-1-1 0 0,1 0 1 0 0,-1 0 0 0 0,1 0 0 0 0,-1-1-1 0 0,1 1 1 0 0,0-1 0 0 0,-1 1 0 0 0,1-1-1 0 0,0-1 1 0 0,0 1 0 0 0,-1 0 0 0 0,1-1-1 0 0,4-1 1 0 0,-2 0-14 0 0,-1 0-1 0 0,1 0 1 0 0,0 0-1 0 0,-1-1 1 0 0,0 0-1 0 0,1 0 1 0 0,-1-1-1 0 0,8-6 1 0 0,-6 2-11 0 0,1-1 0 0 0,-1 0 0 0 0,0-1 0 0 0,-1 1 0 0 0,0-1 0 0 0,-1 0 0 0 0,0-1 0 0 0,3-10 0 0 0,4-5-24 0 0,-10 21 63 0 0,1-1-1 0 0,-1 0 0 0 0,0-1 0 0 0,-1 1 1 0 0,1 0-1 0 0,-1 0 0 0 0,-1-1 0 0 0,1 1 1 0 0,-1-1-1 0 0,0 1 0 0 0,0-1 0 0 0,-1 1 0 0 0,0 0 1 0 0,-3-11-1 0 0,3 13 6 0 0,0 0 0 0 0,-1 1-1 0 0,0-1 1 0 0,0 1 0 0 0,0-1 0 0 0,0 1-1 0 0,0 0 1 0 0,-1 0 0 0 0,1 0 0 0 0,-1 0 0 0 0,0 0-1 0 0,0 0 1 0 0,0 1 0 0 0,0-1 0 0 0,0 1-1 0 0,-1 0 1 0 0,1 0 0 0 0,-1 0 0 0 0,1 1-1 0 0,-1-1 1 0 0,0 1 0 0 0,1 0 0 0 0,-1 0 0 0 0,0 0-1 0 0,-4 0 1 0 0,-3 0-7 0 0,-1 1 0 0 0,1 0 0 0 0,0 0 1 0 0,-1 2-1 0 0,1-1 0 0 0,0 1 0 0 0,0 1 0 0 0,0 0 0 0 0,0 0 0 0 0,0 1 0 0 0,-19 11 0 0 0,17-8 10 0 0,1 0 0 0 0,1 0 0 0 0,0 2 0 0 0,0-1 0 0 0,0 1 0 0 0,1 1 0 0 0,0 0 0 0 0,1 0 0 0 0,-11 18 1 0 0,18-25-12 0 0,0 0 1 0 0,0 0 0 0 0,1 0-1 0 0,-1 1 1 0 0,1-1 0 0 0,0 0-1 0 0,0 1 1 0 0,0-1 0 0 0,0 1-1 0 0,1-1 1 0 0,-1 1 0 0 0,1 0 0 0 0,0-1-1 0 0,0 1 1 0 0,0-1 0 0 0,1 1-1 0 0,-1 0 1 0 0,1-1 0 0 0,0 1-1 0 0,0-1 1 0 0,0 1 0 0 0,0-1 0 0 0,1 0-1 0 0,0 0 1 0 0,-1 1 0 0 0,3 2-1 0 0,-1-2-2 0 0,1 0-1 0 0,-1 0 1 0 0,1 0-1 0 0,0 0 1 0 0,0-1-1 0 0,0 1 1 0 0,0-1-1 0 0,1 0 0 0 0,-1 0 1 0 0,1-1-1 0 0,0 1 1 0 0,0-1-1 0 0,0 0 1 0 0,0-1-1 0 0,0 1 1 0 0,0-1-1 0 0,6 1 1 0 0,4 0-7 0 0,-5 0-11 0 0,0 0 1 0 0,0-1-1 0 0,0-1 0 0 0,0 0 0 0 0,0 0 0 0 0,0-1 0 0 0,19-3 0 0 0,-6-3 46 0 0,23-7-111 0 0,-42 12 70 0 0,0 0 1 0 0,0 0-1 0 0,0 0 0 0 0,0-1 0 0 0,-1 1 1 0 0,1-1-1 0 0,-1 0 0 0 0,6-6 1 0 0,-4 3-37 0 0,0-1 0 0 0,0 0-1 0 0,0 0 1 0 0,6-12 0 0 0,-9 14 29 0 0,-1 1 1 0 0,1-1-1 0 0,-1 1 0 0 0,0-1 0 0 0,0 1 0 0 0,-1-1 0 0 0,0 0 0 0 0,1 1 0 0 0,-1-1 1 0 0,-1-6-1 0 0,0 7 20 0 0,0 1 1 0 0,1-1-1 0 0,-1 0 0 0 0,-1 1 1 0 0,1-1-1 0 0,0 1 1 0 0,-1 0-1 0 0,0-1 1 0 0,1 1-1 0 0,-1 0 0 0 0,-1 0 1 0 0,1 0-1 0 0,0 0 1 0 0,-1 1-1 0 0,-3-4 1 0 0,5 5 1 0 0,0 0 1 0 0,-1 0-1 0 0,1 1 1 0 0,0-1-1 0 0,-1 0 0 0 0,1 0 1 0 0,-1 1-1 0 0,1-1 1 0 0,-1 1-1 0 0,1 0 1 0 0,-1-1-1 0 0,1 1 1 0 0,-1 0-1 0 0,1 0 1 0 0,-1 0-1 0 0,0 0 1 0 0,1 0-1 0 0,-1 0 1 0 0,1 1-1 0 0,-1-1 0 0 0,1 0 1 0 0,-1 1-1 0 0,1-1 1 0 0,-1 1-1 0 0,1-1 1 0 0,-1 1-1 0 0,1 0 1 0 0,0 0-1 0 0,-1 0 1 0 0,1 0-1 0 0,0 0 1 0 0,0 0-1 0 0,0 0 1 0 0,0 0-1 0 0,0 0 0 0 0,0 0 1 0 0,-2 3-1 0 0,0-1 4 0 0,1 1-1 0 0,-1-1 0 0 0,1 1 1 0 0,0 0-1 0 0,0-1 0 0 0,0 1 0 0 0,0 0 1 0 0,1 0-1 0 0,0 0 0 0 0,0 0 1 0 0,0 1-1 0 0,0-1 0 0 0,0 0 1 0 0,1 0-1 0 0,0 0 0 0 0,0 1 0 0 0,0-1 1 0 0,1 6-1 0 0,0-5 1 0 0,1 0 0 0 0,-1 1 0 0 0,1-1 0 0 0,1 0-1 0 0,-1 0 1 0 0,1-1 0 0 0,-1 1 0 0 0,1 0 0 0 0,0-1 0 0 0,1 0 0 0 0,-1 0 0 0 0,1 0-1 0 0,0 0 1 0 0,4 3 0 0 0,-2-2-8 0 0,0-1 0 0 0,1 0 1 0 0,-1 0-1 0 0,1-1 0 0 0,0 0 0 0 0,0 0 0 0 0,0 0 0 0 0,0-1 0 0 0,0 0 0 0 0,0 0 1 0 0,1-1-1 0 0,-1 0 0 0 0,1 0 0 0 0,-1-1 0 0 0,0 0 0 0 0,1 0 0 0 0,-1-1 0 0 0,1 0 1 0 0,-1 0-1 0 0,1-1 0 0 0,-1 0 0 0 0,14-6 0 0 0,-16 6-33 0 0,1-1-1 0 0,-1 0 1 0 0,1 0-1 0 0,-1-1 1 0 0,0 0 0 0 0,-1 0-1 0 0,1 0 1 0 0,-1 0-1 0 0,1-1 1 0 0,-1 1 0 0 0,0-1-1 0 0,-1 0 1 0 0,7-11-1 0 0,-6 7-21 0 0,-1 0-1 0 0,1-1 1 0 0,-1 1-1 0 0,-1-1 0 0 0,0 1 1 0 0,0-1-1 0 0,-1 0 1 0 0,0-12-1 0 0,8-282 136 0 0,-6 263-35 0 0,-1 3 60 0 0,0 0 0 0 0,-3 0 0 0 0,-5-39 0 0 0,6 74-70 0 0,-1 0-1 0 0,1 0 1 0 0,-1 0 0 0 0,0 1-1 0 0,0-1 1 0 0,0 1 0 0 0,-1-1-1 0 0,1 0 1 0 0,0 1-1 0 0,-1 0 1 0 0,0-1 0 0 0,0 1-1 0 0,1 0 1 0 0,-1 0 0 0 0,0 0-1 0 0,-4-2 1 0 0,5 3 2 0 0,-1 0-1 0 0,0 0 1 0 0,0 0 0 0 0,0 0 0 0 0,0 0-1 0 0,0 1 1 0 0,0-1 0 0 0,0 1 0 0 0,0-1-1 0 0,0 1 1 0 0,0 0 0 0 0,0 0-1 0 0,0 0 1 0 0,0 0 0 0 0,0 0 0 0 0,0 0-1 0 0,0 1 1 0 0,0-1 0 0 0,0 1-1 0 0,0-1 1 0 0,0 1 0 0 0,-4 2 0 0 0,-4 2 67 0 0,-1 1 0 0 0,1 1 0 0 0,1 0 0 0 0,-1 1 0 0 0,-10 10 1 0 0,-39 48 190 0 0,48-51-218 0 0,0 0 1 0 0,1 1-1 0 0,1 1 0 0 0,1 0 0 0 0,0 0 0 0 0,1 0 1 0 0,0 1-1 0 0,2 0 0 0 0,0 0 0 0 0,-3 25 0 0 0,6-25-17 0 0,1-1 0 0 0,0 1 0 0 0,1-1-1 0 0,1 1 1 0 0,0-1 0 0 0,2 0 0 0 0,0 0-1 0 0,0 0 1 0 0,2 0 0 0 0,0 0-1 0 0,11 21 1 0 0,-9-25-46 0 0,0-1 0 0 0,1 0 0 0 0,1 0 0 0 0,0-1 0 0 0,0-1 0 0 0,1 1 0 0 0,0-1 1 0 0,16 10-1 0 0,-8-6-1398 0 0,26 14 1 0 0,21 5-8998 0 0,-44-24 4646 0 0</inkml:trace>
</inkml:ink>
</file>

<file path=ppt/ink/ink7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5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347 225 512 0 0,'1'-4'598'0'0,"0"0"0"0"0,-1 1 1 0 0,1-1-1 0 0,-1 0 0 0 0,0 1 0 0 0,1-1 0 0 0,-2 0 0 0 0,0-7 1 0 0,-8-30 4437 0 0,-28-75 1983 0 0,37 115-7002 0 0,-1-1 69 0 0,1 0 0 0 0,-1 0 0 0 0,0 0 1 0 0,1 0-1 0 0,-1 0 0 0 0,0 0 0 0 0,-3-4 0 0 0,4 6-62 0 0,-1-1 0 0 0,0 1 0 0 0,1-1 1 0 0,-1 1-1 0 0,0-1 0 0 0,1 1 0 0 0,-1 0 0 0 0,0-1 0 0 0,0 1 0 0 0,1 0 0 0 0,-1-1 0 0 0,0 1 0 0 0,0 0 0 0 0,1 0 0 0 0,-1 0 0 0 0,0 0 0 0 0,0 0 0 0 0,0 0 0 0 0,1 0 0 0 0,-1 0 0 0 0,0 0 0 0 0,0 0 1 0 0,0 1-1 0 0,1-1 0 0 0,-1 0 0 0 0,0 0 0 0 0,0 1 0 0 0,-39 15 99 0 0,0 2 0 0 0,2 2 0 0 0,-69 46 0 0 0,101-62-28 0 0,0 0-1 0 0,1 0 1 0 0,0 1 0 0 0,0 0 0 0 0,-8 9-1 0 0,12-13-80 0 0,1 0-1 0 0,-1 0 0 0 0,0 0 0 0 0,0 0 0 0 0,1 0 0 0 0,-1 0 0 0 0,1 0 1 0 0,-1 0-1 0 0,1 0 0 0 0,-1 0 0 0 0,1 0 0 0 0,0 1 0 0 0,0-1 0 0 0,-1 0 1 0 0,1 0-1 0 0,0 0 0 0 0,0 0 0 0 0,0 1 0 0 0,0-1 0 0 0,0 0 0 0 0,1 0 1 0 0,-1 0-1 0 0,0 1 0 0 0,0-1 0 0 0,1 0 0 0 0,-1 0 0 0 0,1 0 1 0 0,-1 0-1 0 0,1 0 0 0 0,-1 0 0 0 0,1 0 0 0 0,0 0 0 0 0,0 0 0 0 0,-1 0 1 0 0,1 0-1 0 0,0 0 0 0 0,0-1 0 0 0,0 1 0 0 0,0 0 0 0 0,0-1 0 0 0,0 1 1 0 0,0 0-1 0 0,1 0 0 0 0,4 2-12 0 0,0-1 1 0 0,1 1-1 0 0,-1-1 0 0 0,0 0 1 0 0,1 0-1 0 0,-1-1 1 0 0,14 1-1 0 0,50-2 0 0 0,-33-1-13 0 0,78 5-66 0 0,-98-2 87 0 0,0 0 0 0 0,0 1 0 0 0,-1 1 0 0 0,31 11-1 0 0,-43-13-3 0 0,0-1 0 0 0,0 1 0 0 0,-1 1 0 0 0,1-1-1 0 0,0 0 1 0 0,-1 1 0 0 0,1 0 0 0 0,-1 0-1 0 0,0 0 1 0 0,0 0 0 0 0,0 0 0 0 0,0 1-1 0 0,-1-1 1 0 0,1 1 0 0 0,2 7 0 0 0,-3-8 12 0 0,-1 1-1 0 0,0 0 1 0 0,0 0 0 0 0,-1 0 0 0 0,1 0 0 0 0,-1 0-1 0 0,1 0 1 0 0,-1-1 0 0 0,0 1 0 0 0,-1 0 0 0 0,1 0-1 0 0,-1 0 1 0 0,0 0 0 0 0,0 0 0 0 0,0 0 0 0 0,0-1-1 0 0,-4 8 1 0 0,1-3 46 0 0,-1-1-1 0 0,0 1 1 0 0,-1-1-1 0 0,1 0 1 0 0,-1 0-1 0 0,-1 0 0 0 0,1-1 1 0 0,-1 0-1 0 0,-1 0 1 0 0,1-1-1 0 0,-1 0 1 0 0,1 0-1 0 0,-14 5 1 0 0,-2 0 144 0 0,0-1-1 0 0,-1-1 1 0 0,-41 8 0 0 0,55-14-163 0 0,-6 2 40 0 0,-1-2-1 0 0,-23 2 1 0 0,36-3-93 0 0,0-1 0 0 0,1 0 0 0 0,-1 0 0 0 0,0-1 0 0 0,1 1 0 0 0,-1-1 0 0 0,1 0 1 0 0,-1 0-1 0 0,1 0 0 0 0,-1 0 0 0 0,1-1 0 0 0,-1 1 0 0 0,1-1 0 0 0,0 0 0 0 0,0 0 0 0 0,0 0 1 0 0,-3-3-1 0 0,4 2-27 0 0,0 1-1 0 0,0-1 1 0 0,0 1 0 0 0,1-1 0 0 0,-1 0 0 0 0,1 0 0 0 0,0 0 0 0 0,0 0 0 0 0,0 0 0 0 0,0 0 0 0 0,0 0 0 0 0,1 0 0 0 0,-1 0 0 0 0,1 0-1 0 0,0 0 1 0 0,0 0 0 0 0,0 0 0 0 0,0 0 0 0 0,1 0 0 0 0,-1 0 0 0 0,1-1 0 0 0,0 1 0 0 0,0 0 0 0 0,0 1 0 0 0,0-1 0 0 0,3-4-1 0 0,2-6-257 0 0,1 1 0 0 0,1 1 0 0 0,0-1 0 0 0,14-15 0 0 0,-6 11-1123 0 0,0 0-1 0 0,0 2 1 0 0,2 0-1 0 0,0 0 1 0 0,31-16 0 0 0,-19 12-400 0 0</inkml:trace>
</inkml:ink>
</file>

<file path=ppt/ink/ink7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4.9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25 191 2977 0 0,'-7'4'3752'0'0,"6"-4"-3126"0"0,-1 1 0 0 0,1-1 0 0 0,-1 1-1 0 0,1 0 1 0 0,-1 0 0 0 0,1 0 0 0 0,0 0 0 0 0,0 0-1 0 0,-1 0 1 0 0,0 1 0 0 0,2-1-564 0 0,0-1-1 0 0,-1 1 1 0 0,1 0 0 0 0,0 0-1 0 0,0-1 1 0 0,0 1-1 0 0,0 0 1 0 0,0-1 0 0 0,0 1-1 0 0,0 0 1 0 0,0 0 0 0 0,0-1-1 0 0,1 1 1 0 0,-1 0 0 0 0,0-1-1 0 0,0 1 1 0 0,1 0 0 0 0,-1-1-1 0 0,0 1 1 0 0,1 0-1 0 0,-1-1 1 0 0,0 1 0 0 0,1-1-1 0 0,-1 1 1 0 0,1-1 0 0 0,-1 1-1 0 0,1-1 1 0 0,0 1 0 0 0,2 3 102 0 0,0-1 0 0 0,0 1 0 0 0,0-1 0 0 0,1 0 0 0 0,-1 0 0 0 0,1-1 0 0 0,-1 1 0 0 0,1-1 1 0 0,0 1-1 0 0,0-1 0 0 0,0 0 0 0 0,1-1 0 0 0,-1 1 0 0 0,0-1 0 0 0,1 0 0 0 0,-1 0 0 0 0,1 0 1 0 0,7 0-1 0 0,6 0-137 0 0,0-1 1 0 0,-1-1 0 0 0,1-1-1 0 0,0-1 1 0 0,0 0 0 0 0,-1-1-1 0 0,0-1 1 0 0,0 0-1 0 0,0-1 1 0 0,0-1 0 0 0,-1-1-1 0 0,0 0 1 0 0,-1-1 0 0 0,19-15-1 0 0,-29 20-24 0 0,-1 0-1 0 0,0-1 0 0 0,0 1 0 0 0,0-1 1 0 0,-1 0-1 0 0,1 0 0 0 0,-1 0 0 0 0,0 0 0 0 0,-1-1 1 0 0,1 1-1 0 0,-1-1 0 0 0,0 0 0 0 0,1-8 1 0 0,-2 11 2 0 0,-1 0 0 0 0,1-1 0 0 0,-1 1 0 0 0,0 0 0 0 0,0 0 0 0 0,0 0 0 0 0,0 0 1 0 0,-1 0-1 0 0,1 0 0 0 0,-1 0 0 0 0,0 0 0 0 0,1 0 0 0 0,-2 0 0 0 0,1 0 0 0 0,0 0 1 0 0,0 1-1 0 0,-1-1 0 0 0,0 0 0 0 0,1 1 0 0 0,-1-1 0 0 0,0 1 0 0 0,0 0 0 0 0,-1-1 1 0 0,1 1-1 0 0,0 0 0 0 0,-1 1 0 0 0,-3-4 0 0 0,-2 1 83 0 0,0 1 0 0 0,0-1 1 0 0,0 2-1 0 0,-1-1 0 0 0,1 1 0 0 0,-1 0 1 0 0,0 0-1 0 0,0 1 0 0 0,1 1 0 0 0,-1-1 0 0 0,0 1 1 0 0,0 1-1 0 0,0 0 0 0 0,-15 3 0 0 0,16-2 59 0 0,-1 0 0 0 0,1 1 0 0 0,0 0 0 0 0,0 0 0 0 0,0 1 0 0 0,0 0 0 0 0,0 0 0 0 0,1 1 0 0 0,0 0 0 0 0,0 0 0 0 0,0 0 0 0 0,1 1 0 0 0,0 0 0 0 0,0 1 1 0 0,-6 7-1 0 0,7-6-79 0 0,1 0 1 0 0,-1 0 0 0 0,1 0 0 0 0,1 1-1 0 0,-1 0 1 0 0,1-1 0 0 0,1 1 0 0 0,0 0-1 0 0,0 1 1 0 0,1-1 0 0 0,-1 11 0 0 0,2-8-30 0 0,1 0-1 0 0,0 0 1 0 0,1 0 0 0 0,0-1 0 0 0,0 1 0 0 0,2 0-1 0 0,-1-1 1 0 0,6 13 0 0 0,-2-11-126 0 0,-1 0-1 0 0,1 0 1 0 0,1-1 0 0 0,0 0 0 0 0,1 0-1 0 0,0-1 1 0 0,1 0 0 0 0,0-1-1 0 0,1 0 1 0 0,0-1 0 0 0,1 0 0 0 0,0 0-1 0 0,0-1 1 0 0,24 11 0 0 0,-16-11-1183 0 0,39 10 0 0 0,-5-8-3176 0 0,-17-5 2458 0 0</inkml:trace>
</inkml:ink>
</file>

<file path=ppt/ink/ink7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5.56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10 183 512 0 0,'-5'-73'6777'0'0,"2"48"-3334"0"0,1-44 0 0 0,2 68-3268 0 0,1 0-1 0 0,-1 0 1 0 0,0 0-1 0 0,0 0 1 0 0,0 0-1 0 0,1 0 1 0 0,-1 0 0 0 0,0 0-1 0 0,1 1 1 0 0,-1-1-1 0 0,1 0 1 0 0,-1 0-1 0 0,1 0 1 0 0,0-1-1 0 0,4 2 988 0 0,-1 8-436 0 0,34 221 2531 0 0,-19-97-2418 0 0,7 58-154 0 0,-12-79-370 0 0,-7-36 46 0 0,-4 81-1 0 0,-3-135-298 0 0,0-20-59 0 0,0-1 0 0 0,0 0 0 0 0,0 0 0 0 0,0 1 0 0 0,0-1 0 0 0,-1 0 0 0 0,1 1 0 0 0,0-1 0 0 0,0 0 1 0 0,0 0-1 0 0,0 1 0 0 0,0-1 0 0 0,0 0 0 0 0,0 1 0 0 0,1-1 0 0 0,-1 0 0 0 0,0 0 0 0 0,0 1 0 0 0,0-1 0 0 0,0 0 0 0 0,0 1 0 0 0,0-1 0 0 0,0 0 0 0 0,1 0 0 0 0,-1 0 1 0 0,0 1-1 0 0,0-1 0 0 0,0 0 0 0 0,1 0 0 0 0,-1 1 0 0 0,0-1 0 0 0,0 0 0 0 0,0 0 0 0 0,1 0 0 0 0,-1 0 0 0 0,0 0 0 0 0,0 1 0 0 0,1-1 0 0 0,-1 0 0 0 0,0 0 0 0 0,1 0 1 0 0,-1 0-1 0 0,0 0 0 0 0,0 0 0 0 0,1 0 0 0 0,-1 0 0 0 0,14-8 11 0 0,-4 1 0 0 0,7 0-7 0 0,0 1 0 0 0,1 1 0 0 0,-1 0 0 0 0,1 2 0 0 0,27-3 0 0 0,-2 0 16 0 0,0-1-88 0 0,1 1-1 0 0,0 3 0 0 0,0 1 0 0 0,0 3 0 0 0,44 5 1 0 0,-86-5-34 0 0,16 2-83 0 0,-18-3 114 0 0,1 0-1 0 0,-1 0 1 0 0,1 0 0 0 0,-1 0-1 0 0,1 0 1 0 0,-1 0 0 0 0,1 0-1 0 0,-1 1 1 0 0,0-1 0 0 0,1 0-1 0 0,-1 0 1 0 0,1 0 0 0 0,-1 1-1 0 0,0-1 1 0 0,1 0 0 0 0,-1 0-1 0 0,1 1 1 0 0,-1-1 0 0 0,0 0-1 0 0,1 1 1 0 0,-1-1 0 0 0,0 0-1 0 0,0 1 1 0 0,1-1 0 0 0,-1 0-1 0 0,0 1 1 0 0,0 0 0 0 0,-1 0-547 0 0,-1 0 0 0 0,0 0 0 0 0,0 0-1 0 0,1 0 1 0 0,-1-1 0 0 0,0 1 0 0 0,0-1 0 0 0,0 1 0 0 0,0-1 0 0 0,0 0 0 0 0,-3 1 0 0 0,4-1-78 0 0,-12 1-3740 0 0,-2 1-356 0 0</inkml:trace>
</inkml:ink>
</file>

<file path=ppt/ink/ink7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5.8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27 608 0 0,'5'-7'2069'0'0,"-4"6"-1583"0"0,-1 0 0 0 0,0 1-1 0 0,0-1 1 0 0,0 1 0 0 0,0-1-1 0 0,0 0 1 0 0,0 1 0 0 0,0-1-1 0 0,-1 0 1 0 0,1 1 0 0 0,0-1-1 0 0,0 1 1 0 0,0-1 0 0 0,-1 0-1 0 0,1 1 1 0 0,0-1 0 0 0,0 1-1 0 0,-1-1 1 0 0,1 1 0 0 0,-1-1-1 0 0,1 1 1 0 0,-1-1 0 0 0,-3-4 1327 0 0,4 19 2437 0 0,-8 22-2893 0 0,3-14-716 0 0,2-3-264 0 0,0 1 0 0 0,1-1 1 0 0,0 1-1 0 0,2 0 0 0 0,4 37 0 0 0,-3-51-368 0 0,0 0 0 0 0,0 0-1 0 0,1 0 1 0 0,0-1-1 0 0,0 1 1 0 0,0-1 0 0 0,0 1-1 0 0,1-1 1 0 0,0 0-1 0 0,0 0 1 0 0,1 0-1 0 0,-1 0 1 0 0,1 0 0 0 0,0-1-1 0 0,1 0 1 0 0,-1 0-1 0 0,1 0 1 0 0,-1 0 0 0 0,1-1-1 0 0,0 0 1 0 0,0 0-1 0 0,1 0 1 0 0,9 4 0 0 0,-9-6-104 0 0,0 1 1 0 0,0-1-1 0 0,0 0 1 0 0,0 0-1 0 0,1 0 1 0 0,-1-1-1 0 0,0 0 1 0 0,0 0-1 0 0,0-1 1 0 0,1 0-1 0 0,-1 0 1 0 0,0 0 0 0 0,0-1-1 0 0,0 0 1 0 0,0 0-1 0 0,9-5 1 0 0,-1-1-1127 0 0,-1 0 0 0 0,0-1 1 0 0,0-1-1 0 0,-1 0 0 0 0,16-16 1 0 0,-11 9-1898 0 0</inkml:trace>
</inkml:ink>
</file>

<file path=ppt/ink/ink7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6.01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19 4129 0 0,'-23'-18'16781'0'0,"29"27"-16739"0"0,0 1 1 0 0,0 1 0 0 0,-1-1-1 0 0,-1 1 1 0 0,0 0-1 0 0,0 0 1 0 0,-1 0 0 0 0,3 14-1 0 0,7 27-5474 0 0,-7-38 1958 0 0</inkml:trace>
</inkml:ink>
</file>

<file path=ppt/ink/ink7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6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84 512 0 0,'-4'-2'1348'0'0,"0"-1"0"0"0,1-1-1 0 0,0 1 1 0 0,0 0 0 0 0,-3-5 0 0 0,-6-6 6951 0 0,13 18-4315 0 0,-1 9-2985 0 0,1-1-626 0 0,2 13 503 0 0,8 30-1 0 0,3 16 11 0 0,-13-57-695 0 0,2 1 0 0 0,-1-1 1 0 0,9 24-1 0 0,-9-35-14 0 0,-1-4-68 0 0,-1-9-36 0 0,-3-15-74 0 0,0 12 7 0 0,1-1 0 0 0,1 0 0 0 0,-1-26 0 0 0,3 33-13 0 0,0 0 1 0 0,0 0-1 0 0,0 0 0 0 0,1 0 0 0 0,0 0 0 0 0,1 0 0 0 0,-1 1 0 0 0,1-1 0 0 0,5-8 1 0 0,-2 6-6 0 0,1 0 0 0 0,0 1 0 0 0,0 0 0 0 0,1 0 0 0 0,0 1 0 0 0,0-1 0 0 0,1 2 0 0 0,0-1 0 0 0,0 1 0 0 0,15-7 0 0 0,-16 9 4 0 0,1 0 1 0 0,0 0-1 0 0,1 1 1 0 0,-1 0-1 0 0,1 0 0 0 0,-1 1 1 0 0,1 0-1 0 0,0 1 1 0 0,0 0-1 0 0,0 1 0 0 0,18 1 1 0 0,-26 0 12 0 0,0-1 1 0 0,0 1-1 0 0,0-1 0 0 0,-1 1 1 0 0,1 0-1 0 0,0 0 0 0 0,0 0 1 0 0,-1 0-1 0 0,1 0 1 0 0,0 0-1 0 0,-1 0 0 0 0,1 0 1 0 0,-1 1-1 0 0,0-1 0 0 0,1 1 1 0 0,-1-1-1 0 0,0 1 0 0 0,0 0 1 0 0,0-1-1 0 0,0 1 1 0 0,0 0-1 0 0,0 0 0 0 0,-1-1 1 0 0,1 1-1 0 0,0 4 0 0 0,1 4 15 0 0,0 0-1 0 0,-1 0 0 0 0,0 19 0 0 0,0-13-12 0 0,-1-4 13 0 0,1 4-6 0 0,0 0 0 0 0,0-1 1 0 0,2 1-1 0 0,0-1 0 0 0,5 17 1 0 0,-7-29-24 0 0,0 0 1 0 0,1 1-1 0 0,-1-1 1 0 0,1 0 0 0 0,0 0-1 0 0,0 0 1 0 0,0 0-1 0 0,0 0 1 0 0,1 0-1 0 0,-1-1 1 0 0,1 1-1 0 0,-1-1 1 0 0,1 1 0 0 0,0-1-1 0 0,0 0 1 0 0,0 0-1 0 0,0-1 1 0 0,0 1-1 0 0,1-1 1 0 0,-1 1-1 0 0,0-1 1 0 0,1 0 0 0 0,-1 0-1 0 0,1 0 1 0 0,-1-1-1 0 0,1 1 1 0 0,0-1-1 0 0,4 0 1 0 0,-1 0-194 0 0,1-1 0 0 0,-1 0 0 0 0,1 0 1 0 0,-1-1-1 0 0,0 0 0 0 0,0 0 0 0 0,9-5 0 0 0,48-26-4951 0 0,-35 17 1241 0 0,-6 4 1892 0 0</inkml:trace>
</inkml:ink>
</file>

<file path=ppt/ink/ink7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7.6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98 177 3073 0 0,'-5'-1'1936'0'0,"0"1"0"0"0,0-1 1 0 0,1 0-1 0 0,-8-3 1 0 0,-19-4 1870 0 0,29 8-3644 0 0,1 0 0 0 0,0 0 0 0 0,-1 0 0 0 0,1 0 1 0 0,-1 1-1 0 0,1-1 0 0 0,-1 0 0 0 0,1 0 1 0 0,0 1-1 0 0,-1-1 0 0 0,1 1 0 0 0,0 0 1 0 0,-1-1-1 0 0,1 1 0 0 0,0 0 0 0 0,0-1 0 0 0,-1 1 1 0 0,0 2-1 0 0,1-3-76 0 0,0 1 1 0 0,1 0 0 0 0,-1 0-1 0 0,0-1 1 0 0,1 1-1 0 0,-1 0 1 0 0,1 0 0 0 0,-1 0-1 0 0,1 0 1 0 0,-1 0-1 0 0,1 0 1 0 0,0 0 0 0 0,0 0-1 0 0,-1 0 1 0 0,1 0-1 0 0,0 0 1 0 0,0 0 0 0 0,0 0-1 0 0,0 0 1 0 0,0 2-1 0 0,1-1-26 0 0,-1 0 0 0 0,1-1 0 0 0,0 1 0 0 0,-1 0 0 0 0,1 0 0 0 0,0-1 0 0 0,0 1 0 0 0,0-1 0 0 0,0 1 0 0 0,2 2 0 0 0,2 0-7 0 0,-1 0 0 0 0,1 0 0 0 0,0 0 0 0 0,-1-1 0 0 0,12 6 0 0 0,-5-3-50 0 0,0-2 0 0 0,0 1 0 0 0,1-2 0 0 0,0 1 0 0 0,0-2 0 0 0,0 1 0 0 0,18 0 0 0 0,-12-3-22 0 0,0 0-1 0 0,0-2 0 0 0,0 0 0 0 0,27-6 0 0 0,-28 4 7 0 0,1 0-4 0 0,30-11 0 0 0,-43 14 3 0 0,-1-1 0 0 0,1-1 0 0 0,0 1 0 0 0,-1-1 0 0 0,0 1 0 0 0,0-1 0 0 0,0-1 0 0 0,0 1 0 0 0,0 0 0 0 0,0-1 0 0 0,3-4 0 0 0,-6 5 6 0 0,0 0 0 0 0,1 1-1 0 0,-1-1 1 0 0,0 0 0 0 0,0 1-1 0 0,0-1 1 0 0,-1 0 0 0 0,1 0-1 0 0,-1 0 1 0 0,0 0-1 0 0,1 0 1 0 0,-1 0 0 0 0,-1 0-1 0 0,1 0 1 0 0,0 1 0 0 0,-1-1-1 0 0,1 0 1 0 0,-1 0-1 0 0,0 0 1 0 0,0 0 0 0 0,0 1-1 0 0,0-1 1 0 0,-3-4 0 0 0,1 2 3 0 0,0-1 0 0 0,-1 1 0 0 0,1 0 0 0 0,-1 0 0 0 0,0 0 0 0 0,-1 1 0 0 0,1 0 0 0 0,-1-1 0 0 0,-10-6 0 0 0,7 7 10 0 0,-1-1-1 0 0,1 1 0 0 0,-1 0 0 0 0,0 1 0 0 0,-1 0 0 0 0,1 0 1 0 0,0 1-1 0 0,-1 1 0 0 0,0-1 0 0 0,1 1 0 0 0,-17 1 0 0 0,18 1 16 0 0,1 0 0 0 0,-1 0 0 0 0,1 1 0 0 0,0-1-1 0 0,-1 2 1 0 0,1-1 0 0 0,0 1 0 0 0,0 0 0 0 0,0 1-1 0 0,1 0 1 0 0,-1 0 0 0 0,1 0 0 0 0,0 0 0 0 0,0 1-1 0 0,-7 9 1 0 0,7-8 24 0 0,2 0-1 0 0,-1 0 1 0 0,1 1 0 0 0,0 0-1 0 0,0 0 1 0 0,1 0 0 0 0,0 0-1 0 0,0 1 1 0 0,0-1 0 0 0,1 1-1 0 0,1-1 1 0 0,-1 1 0 0 0,1 0-1 0 0,0 0 1 0 0,1 0 0 0 0,0 0-1 0 0,0 0 1 0 0,2 10 0 0 0,-1-10 0 0 0,1 0 1 0 0,-1-1-1 0 0,2 1 0 0 0,-1 0 1 0 0,1-1-1 0 0,0 0 1 0 0,0 1-1 0 0,1-1 1 0 0,0 0-1 0 0,0-1 1 0 0,1 1-1 0 0,0-1 1 0 0,0 0-1 0 0,0 0 1 0 0,1 0-1 0 0,0-1 1 0 0,13 10-1 0 0,-7-8-46 0 0,0-1 1 0 0,1 0-1 0 0,0-1 0 0 0,0 0 1 0 0,1-1-1 0 0,-1 0 0 0 0,1-1 1 0 0,0 0-1 0 0,0-2 0 0 0,0 1 1 0 0,0-2-1 0 0,19-1 0 0 0,-22 0-27 0 0,0 0 1 0 0,1-1-1 0 0,-1 0 0 0 0,0-1 1 0 0,0-1-1 0 0,-1 1 0 0 0,1-2 1 0 0,-1 0-1 0 0,0 0 0 0 0,0 0 1 0 0,0-2-1 0 0,-1 1 0 0 0,0-1 0 0 0,0 0 1 0 0,13-15-1 0 0,-15 13-5 0 0,-1 0 1 0 0,1-1-1 0 0,-2 0 0 0 0,1 0 0 0 0,-2 0 1 0 0,1-1-1 0 0,-1 0 0 0 0,-1 1 1 0 0,0-2-1 0 0,0 1 0 0 0,-1 0 0 0 0,-1 0 1 0 0,0-1-1 0 0,0 1 0 0 0,-1-1 1 0 0,-3-20-1 0 0,3 31 36 0 0,0-1-1 0 0,-1 1 1 0 0,1 0-1 0 0,0 0 1 0 0,0 0 0 0 0,-1 0-1 0 0,1 0 1 0 0,-1 0 0 0 0,1-1-1 0 0,-1 1 1 0 0,1 0-1 0 0,-1 0 1 0 0,0 1 0 0 0,-1-3-1 0 0,2 3 2 0 0,-1 0 0 0 0,1-1-1 0 0,-1 1 1 0 0,1 0-1 0 0,-1 0 1 0 0,1-1-1 0 0,-1 1 1 0 0,1 0 0 0 0,-1 0-1 0 0,1 0 1 0 0,-1 0-1 0 0,1 0 1 0 0,-1 0 0 0 0,1 0-1 0 0,-1 0 1 0 0,1 0-1 0 0,-1 0 1 0 0,1 0 0 0 0,-1 0-1 0 0,0 0 1 0 0,1 0-1 0 0,-1 1 1 0 0,-1 0 10 0 0,-1 0-1 0 0,1 1 1 0 0,0-1-1 0 0,0 1 1 0 0,0-1 0 0 0,0 1-1 0 0,0 0 1 0 0,1-1-1 0 0,-1 1 1 0 0,1 0 0 0 0,-3 4-1 0 0,-2 3 17 0 0,0 0 0 0 0,1 1 0 0 0,1-1 0 0 0,0 1 0 0 0,0 0 0 0 0,1 0 0 0 0,0 1 0 0 0,0-1 0 0 0,1 0 0 0 0,1 1 0 0 0,0-1 0 0 0,0 1 0 0 0,2 15 0 0 0,0-21-19 0 0,0-1 0 0 0,0 0 0 0 0,0 1-1 0 0,1-1 1 0 0,-1 0 0 0 0,1 0 0 0 0,0 0-1 0 0,0 0 1 0 0,1 0 0 0 0,-1 0 0 0 0,1-1-1 0 0,0 1 1 0 0,0-1 0 0 0,0 0-1 0 0,0 0 1 0 0,1 0 0 0 0,-1 0 0 0 0,7 3-1 0 0,-6-3-6 0 0,1-1-1 0 0,-1 0 0 0 0,1 0 1 0 0,0 0-1 0 0,0 0 0 0 0,0-1 1 0 0,0 0-1 0 0,0 0 0 0 0,0 0 1 0 0,1 0-1 0 0,-1-1 0 0 0,0 0 1 0 0,0 0-1 0 0,0-1 0 0 0,8 0 1 0 0,2-3-25 0 0,0 0 1 0 0,0-1-1 0 0,-1 0 1 0 0,0-1-1 0 0,0-1 1 0 0,0 0-1 0 0,-1-1 1 0 0,0 0-1 0 0,0-1 1 0 0,20-19-1 0 0,-28 22-2 0 0,-1 0-1 0 0,0 0 0 0 0,0 0 0 0 0,-1 0 0 0 0,1-1 0 0 0,-1 1 1 0 0,-1-1-1 0 0,1 0 0 0 0,-1 0 0 0 0,1-7 0 0 0,-1 4-11 0 0,-1 0 0 0 0,0 0 0 0 0,0 1 0 0 0,-1-1 0 0 0,0 0-1 0 0,-3-18 1 0 0,2 24 33 0 0,1 0 0 0 0,-1 1 0 0 0,0-1 0 0 0,0 0-1 0 0,-1 1 1 0 0,1-1 0 0 0,-1 0 0 0 0,0 1 0 0 0,0 0 0 0 0,0-1-1 0 0,0 1 1 0 0,0 0 0 0 0,-1 0 0 0 0,1 0 0 0 0,-1 1 0 0 0,0-1-1 0 0,0 1 1 0 0,0-1 0 0 0,0 1 0 0 0,0 0 0 0 0,-1 0 0 0 0,1 0-1 0 0,-1 1 1 0 0,1-1 0 0 0,-1 1 0 0 0,0 0 0 0 0,1 0 0 0 0,-1 0-1 0 0,0 0 1 0 0,0 1 0 0 0,-4-1 0 0 0,-1 1 21 0 0,-1 1 1 0 0,0 0-1 0 0,1 1 1 0 0,-1-1-1 0 0,1 2 1 0 0,-1-1-1 0 0,1 2 1 0 0,0-1-1 0 0,0 1 0 0 0,0 0 1 0 0,1 1-1 0 0,-1 0 1 0 0,1 0-1 0 0,-9 8 1 0 0,5-2 37 0 0,0 0-1 0 0,1 0 1 0 0,0 1 0 0 0,0 0 0 0 0,2 1 0 0 0,-1 0 0 0 0,-13 26 0 0 0,21-34-47 0 0,0-1 0 0 0,0 1 0 0 0,0-1 0 0 0,0 1 0 0 0,1 0 0 0 0,0 0 0 0 0,0 0 0 0 0,0-1 0 0 0,0 1 0 0 0,1 0 0 0 0,0 0 0 0 0,0 0 1 0 0,0 0-1 0 0,1 0 0 0 0,0 0 0 0 0,0 0 0 0 0,0 0 0 0 0,0 0 0 0 0,1 0 0 0 0,0-1 0 0 0,0 1 0 0 0,0-1 0 0 0,0 1 0 0 0,1-1 0 0 0,-1 0 0 0 0,1 0 0 0 0,1 0 0 0 0,-1 0 0 0 0,0 0 1 0 0,1-1-1 0 0,0 0 0 0 0,0 1 0 0 0,0-1 0 0 0,8 4 0 0 0,-5-4-21 0 0,0 0 0 0 0,0 0 0 0 0,0-1 0 0 0,1 0 0 0 0,-1-1 0 0 0,1 0 0 0 0,-1 0 0 0 0,1 0 0 0 0,-1-1-1 0 0,1 0 1 0 0,0 0 0 0 0,-1-1 0 0 0,1 0 0 0 0,-1-1 0 0 0,11-2 0 0 0,-5 0-15 0 0,-1 0 1 0 0,1-1-1 0 0,-1-1 0 0 0,0 1 0 0 0,0-2 0 0 0,-1 0 0 0 0,0 0 0 0 0,11-10 0 0 0,-17 13 8 0 0,-1-1-1 0 0,0 0 1 0 0,0 0-1 0 0,0-1 1 0 0,0 1 0 0 0,-1-1-1 0 0,1 0 1 0 0,-2 0-1 0 0,1 0 1 0 0,-1 0-1 0 0,0 0 1 0 0,0 0-1 0 0,0-1 1 0 0,-1 1-1 0 0,0-1 1 0 0,0 1-1 0 0,-1-1 1 0 0,0-8-1 0 0,-2-11-19 0 0,0 0 0 0 0,-2 0 0 0 0,-9-32-1 0 0,9 41 35 0 0,-13-39 279 0 0,17 56-272 0 0,0 0-1 0 0,0 0 1 0 0,0 0 0 0 0,0 0-1 0 0,0 0 1 0 0,0 0-1 0 0,0 0 1 0 0,0 0 0 0 0,0 0-1 0 0,0 0 1 0 0,0-1 0 0 0,0 1-1 0 0,0 0 1 0 0,0 0 0 0 0,0 0-1 0 0,0 0 1 0 0,0 0-1 0 0,0 0 1 0 0,0 0 0 0 0,0 0-1 0 0,0 0 1 0 0,0 0 0 0 0,0 0-1 0 0,0 0 1 0 0,0 0-1 0 0,0 0 1 0 0,0 0 0 0 0,0 0-1 0 0,-1 0 1 0 0,1 0 0 0 0,0 0-1 0 0,0 0 1 0 0,0 0 0 0 0,0 0-1 0 0,0 0 1 0 0,0 0-1 0 0,0 0 1 0 0,0 0 0 0 0,0 0-1 0 0,0 0 1 0 0,0 0 0 0 0,0 0-1 0 0,0 0 1 0 0,0 0-1 0 0,0 0 1 0 0,0 0 0 0 0,0 0-1 0 0,0 0 1 0 0,-1 0 0 0 0,1 0-1 0 0,0 0 1 0 0,0 0-1 0 0,0 0 1 0 0,0 0 0 0 0,0 0-1 0 0,0 0 1 0 0,0 0 0 0 0,0 0-1 0 0,0 0 1 0 0,0 0 0 0 0,0 0-1 0 0,0 0 1 0 0,0 0-1 0 0,0 0 1 0 0,0 0 0 0 0,-3 6 76 0 0,-2 6-16 0 0,4 0-33 0 0,0-1 0 0 0,0 1 0 0 0,1 0 0 0 0,1-1-1 0 0,3 23 1 0 0,1-10-36 0 0,14 41 0 0 0,-15-54-22 0 0,0 0 0 0 0,0-1 0 0 0,1 1 1 0 0,1-1-1 0 0,0 0 0 0 0,0 0 0 0 0,1-1 0 0 0,0 0 0 0 0,1 0 1 0 0,-1 0-1 0 0,2-1 0 0 0,-1 0 0 0 0,1-1 0 0 0,13 8 0 0 0,-9-7-263 0 0,-8-4 62 0 0,2 0 0 0 0,-1-1 0 0 0,9 4 0 0 0,-11-6-478 0 0,0 0 0 0 0,0 0 0 0 0,0 0 0 0 0,8 0 0 0 0,42-2-6808 0 0,-26-2 3019 0 0</inkml:trace>
</inkml:ink>
</file>

<file path=ppt/ink/ink7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04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137 72 3281 0 0,'-31'2'8271'0'0,"2"-3"-4111"0"0,-21 1-649 0 0,49 0-3453 0 0,0 0 1 0 0,0 0 0 0 0,0 0-1 0 0,-1 0 1 0 0,1 0 0 0 0,0 0-1 0 0,0 0 1 0 0,0 0 0 0 0,0 1-1 0 0,0-1 1 0 0,0 0 0 0 0,0 1-1 0 0,1-1 1 0 0,-1 1 0 0 0,0-1-1 0 0,0 1 1 0 0,0 0 0 0 0,0-1-1 0 0,0 1 1 0 0,1 0 0 0 0,-1-1-1 0 0,0 1 1 0 0,1 0 0 0 0,-2 1-1 0 0,1 1 71 0 0,1 0-1 0 0,-1 0 1 0 0,1 0 0 0 0,0 0-1 0 0,0 0 1 0 0,0 0 0 0 0,0 5-1 0 0,1-4-136 0 0,0 41 745 0 0,-1-27-131 0 0,1 1 1 0 0,6 35 0 0 0,-6-51-571 0 0,0-1 1 0 0,0 1 0 0 0,0-1-1 0 0,1 1 1 0 0,-1-1 0 0 0,0 1 0 0 0,1-1-1 0 0,0 0 1 0 0,0 1 0 0 0,0-1-1 0 0,2 2 1 0 0,29 21 126 0 0,-4-2-61 0 0,-4 10 58 0 0,-21-26-153 0 0,1 1 0 0 0,12 11 0 0 0,-17-18-5 0 0,1-1-1 0 0,-1 1 0 0 0,1 0 1 0 0,-1-1-1 0 0,1 1 0 0 0,-1-1 0 0 0,1 1 1 0 0,0-1-1 0 0,-1 0 0 0 0,1 1 0 0 0,0-1 1 0 0,0 1-1 0 0,-1-1 0 0 0,1 0 1 0 0,0 0-1 0 0,0 1 0 0 0,-1-1 0 0 0,1 0 1 0 0,0 0-1 0 0,0 0 0 0 0,0 0 1 0 0,-1 0-1 0 0,3 0 0 0 0,-2-1 2 0 0,-1 1 0 0 0,1-1-1 0 0,0 1 1 0 0,0-1 0 0 0,-1 1 0 0 0,1-1-1 0 0,0 0 1 0 0,-1 1 0 0 0,1-1-1 0 0,-1 0 1 0 0,1 0 0 0 0,-1 0 0 0 0,1 1-1 0 0,-1-1 1 0 0,1 0 0 0 0,-1 0-1 0 0,1-1 1 0 0,1-5 3 0 0,0-1 0 0 0,-1 0 0 0 0,2-13 0 0 0,-3 18-16 0 0,1-18-33 0 0,-1 0 0 0 0,-1 0 0 0 0,-6-30 0 0 0,0-12 59 0 0,6 51-29 0 0,0-3-1 0 0,0 1-1 0 0,1 0 0 0 0,0-1 1 0 0,4-18-1 0 0,-3 30 10 0 0,-1 0 0 0 0,1 0-1 0 0,0 0 1 0 0,0 0 0 0 0,0 0 0 0 0,0 0 0 0 0,0 0-1 0 0,1 0 1 0 0,-1 1 0 0 0,1-1 0 0 0,0 1-1 0 0,0-1 1 0 0,0 1 0 0 0,0 0 0 0 0,0-1-1 0 0,1 1 1 0 0,-1 0 0 0 0,1 1 0 0 0,-1-1 0 0 0,1 0-1 0 0,-1 1 1 0 0,1-1 0 0 0,0 1 0 0 0,0 0-1 0 0,0 0 1 0 0,3-1 0 0 0,4 0-12 0 0,-1 1-1 0 0,1 0 1 0 0,-1 1 0 0 0,1 0-1 0 0,-1 0 1 0 0,14 3 0 0 0,55 15-692 0 0,-24-5-703 0 0,-10-3-1845 0 0,-23-5 1056 0 0</inkml:trace>
</inkml:ink>
</file>

<file path=ppt/ink/ink7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80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30 197 1024 0 0,'-2'-8'4099'0'0,"-4"-12"7413"0"0,6 20-11380 0 0,0 0 0 0 0,0 0 1 0 0,0-1-1 0 0,0 1 0 0 0,0 0 0 0 0,0 0 1 0 0,0 0-1 0 0,0 0 0 0 0,0 0 0 0 0,-1-1 0 0 0,1 1 1 0 0,0 0-1 0 0,0 0 0 0 0,0 0 0 0 0,0 0 1 0 0,0 0-1 0 0,-1 0 0 0 0,1 0 0 0 0,0-1 1 0 0,0 1-1 0 0,0 0 0 0 0,-1 0 0 0 0,1 0 1 0 0,0 0-1 0 0,0 0 0 0 0,0 0 0 0 0,0 0 1 0 0,-1 0-1 0 0,1 0 0 0 0,0 0 0 0 0,-7 8 447 0 0,5-3-415 0 0,0 0 0 0 0,1 0 0 0 0,-1 0 0 0 0,1 1 0 0 0,0-1 1 0 0,1 0-1 0 0,-1 9 0 0 0,3 39 110 0 0,-1-41-170 0 0,30 247 1349 0 0,-23-208-1310 0 0,10 54 245 0 0,-7-48-158 0 0,5 85 0 0 0,-14-122-183 0 0,-1-15-21 0 0,-1 1-1 0 0,1 0 1 0 0,-1-1-1 0 0,0 1 1 0 0,0 0-1 0 0,-1-1 1 0 0,0 1 0 0 0,0 0-1 0 0,-2 6 1 0 0,3-12-25 0 0,0 1 0 0 0,0-1 1 0 0,0 0-1 0 0,0 0 0 0 0,0 0 1 0 0,0 0-1 0 0,0 1 0 0 0,-1-1 1 0 0,1 0-1 0 0,0 0 0 0 0,0 0 1 0 0,0 0-1 0 0,0 1 0 0 0,0-1 1 0 0,-1 0-1 0 0,1 0 0 0 0,0 0 1 0 0,0 0-1 0 0,0 0 0 0 0,0 0 1 0 0,-1 0-1 0 0,1 1 0 0 0,0-1 1 0 0,0 0-1 0 0,0 0 0 0 0,-1 0 1 0 0,1 0-1 0 0,0 0 0 0 0,0 0 1 0 0,0 0-1 0 0,-1 0 0 0 0,1 0 1 0 0,0 0-1 0 0,0 0 0 0 0,0 0 1 0 0,-1 0-1 0 0,1 0 0 0 0,0 0 1 0 0,0-1-1 0 0,-7-6 18 0 0,-3-14-58 0 0,6 3 26 0 0,0 0 0 0 0,1 0 0 0 0,0-1 0 0 0,2 1 0 0 0,1-22 0 0 0,-1 13-32 0 0,2-138-87 0 0,29-216 0 0 0,-12 272 145 0 0,-15 93-12 0 0,2 1-1 0 0,0 0 1 0 0,0 0 0 0 0,15-26-1 0 0,-18 38-1 0 0,0 0-1 0 0,0-1 0 0 0,1 1 0 0 0,-1 0 1 0 0,1 0-1 0 0,0 0 0 0 0,0 1 0 0 0,0-1 1 0 0,0 1-1 0 0,1-1 0 0 0,-1 1 0 0 0,1 0 1 0 0,-1 0-1 0 0,1 1 0 0 0,6-3 0 0 0,-7 3 4 0 0,0 1 0 0 0,0-1-1 0 0,0 1 1 0 0,0-1-1 0 0,0 1 1 0 0,1 0 0 0 0,-1 0-1 0 0,0 1 1 0 0,0-1-1 0 0,0 1 1 0 0,0-1 0 0 0,0 1-1 0 0,0 0 1 0 0,0 0-1 0 0,0 0 1 0 0,0 1-1 0 0,0-1 1 0 0,0 1 0 0 0,-1-1-1 0 0,4 3 1 0 0,3 5 8 0 0,1 0-1 0 0,-2 0 1 0 0,1 1 0 0 0,-2 0 0 0 0,1 0-1 0 0,-1 1 1 0 0,-1 0 0 0 0,0 0 0 0 0,0 1 0 0 0,-1 0-1 0 0,-1 0 1 0 0,6 22 0 0 0,-1 9 46 0 0,-1 1 1 0 0,2 58-1 0 0,-4 63 110 0 0,1 17-123 0 0,-4-137-59 0 0,-1-17-68 0 0,0 1-1 0 0,9 34 1 0 0,-11-61 33 0 0,1 1-25 0 0,-1 0 0 0 0,1-1-1 0 0,0 1 1 0 0,0 0 0 0 0,0-1-1 0 0,0 1 1 0 0,0-1-1 0 0,0 1 1 0 0,1-1 0 0 0,-1 0-1 0 0,4 4 1 0 0,0-6-424 0 0,11-3-568 0 0,0 0 1 0 0,16-5-1 0 0,-27 6 250 0 0,1 0 0 0 0,-1 0 0 0 0,1-1 0 0 0,-1 1 0 0 0,5-4 0 0 0,-9 5 512 0 0,0 1-1 0 0,-1-1 1 0 0,1 0 0 0 0,-1 1 0 0 0,1-1 0 0 0,-1 1-1 0 0,1-1 1 0 0,-1 0 0 0 0,1 0 0 0 0,-1 1 0 0 0,0-1 0 0 0,1 0-1 0 0,-1 0 1 0 0,0 1 0 0 0,0-1 0 0 0,1-1 0 0 0,2-12-5837 0 0</inkml:trace>
</inkml:ink>
</file>

<file path=ppt/ink/ink7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8.9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9 8370 0 0,'29'2'8247'0'0,"4"2"-5989"0"0,-11-1-2300 0 0,38 1 0 0 0,77-16 648 0 0,-91 6-1295 0 0,0 2-1 0 0,88 4 0 0 0,-87 6-643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6.8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37 123 512 0 0,'14'-72'4615'0'0,"-11"22"7404"0"0,-4 60-11315 0 0,0 1 0 0 0,0-1 0 0 0,-5 14-1 0 0,-2 17-385 0 0,-9 245 1126 0 0,17 1 64 0 0,0-149-741 0 0,0-126-672 0 0,1 23 82 0 0,-3 1 1 0 0,-7 50-1 0 0,9-85-173 0 0,0 0 0 0 0,0 0-1 0 0,0 0 1 0 0,-1 0 0 0 0,1 0 0 0 0,0 0-1 0 0,-1 0 1 0 0,1 0 0 0 0,-1 0 0 0 0,1 0-1 0 0,-1 0 1 0 0,1 0 0 0 0,-1-1 0 0 0,-1 2-1 0 0,0-4 67 0 0,2-10-60 0 0,9-97-43 0 0,25-238-259 0 0,-22 254 194 0 0,4 1-1 0 0,32-106 1 0 0,-45 190 103 0 0,-1-1-3 0 0,1-1 0 0 0,0 1 0 0 0,1 1 0 0 0,0-1 0 0 0,9-14 1 0 0,-12 22-2 0 0,0-1 1 0 0,1 1 0 0 0,-1-1-1 0 0,1 1 1 0 0,-1-1 0 0 0,1 1-1 0 0,-1 0 1 0 0,1-1 0 0 0,0 1-1 0 0,0 0 1 0 0,0 0 0 0 0,0 0 0 0 0,0 1-1 0 0,-1-1 1 0 0,1 0 0 0 0,1 1-1 0 0,-1-1 1 0 0,0 1 0 0 0,0 0-1 0 0,0 0 1 0 0,0 0 0 0 0,0 0 0 0 0,0 0-1 0 0,0 0 1 0 0,0 0 0 0 0,0 1-1 0 0,0-1 1 0 0,0 1 0 0 0,0-1-1 0 0,0 1 1 0 0,0 0 0 0 0,2 1 0 0 0,4 2 5 0 0,0 1 0 0 0,0 0 0 0 0,0 0 0 0 0,-1 1 1 0 0,0 0-1 0 0,0 0 0 0 0,0 1 0 0 0,-1-1 1 0 0,10 16-1 0 0,4 7 19 0 0,18 38 0 0 0,-36-65-21 0 0,11 24 62 0 0,-1 0 0 0 0,-2 0 1 0 0,15 55-1 0 0,-15-33 137 0 0,6 72 0 0 0,-5-37-123 0 0,24 88-1 0 0,-23-120-97 0 0,-10-39-55 0 0,1-4-168 0 0,-2 1 0 0 0,1-1 0 0 0,0 12 0 0 0,-2-20 164 0 0,0 0 1 0 0,0 0-1 0 0,0 0 0 0 0,0 0 0 0 0,0 0 0 0 0,1-1-1516 0 0,-1 1 1516 0 0,0 0 1 0 0,0 0-1 0 0,0 0 0 0 0,0 0 0 0 0,0 0 0 0 0,0 0 0 0 0,1 0 1 0 0,-1 0-1 0 0,0 0 0 0 0,0 0 0 0 0,0 0 0 0 0,0 0 1 0 0,0 0-1 0 0,0 0 0 0 0,1 1-834 0 0,3-8-4766 0 0,-2 1 2179 0 0</inkml:trace>
</inkml:ink>
</file>

<file path=ppt/ink/ink7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9.3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33 214 728 0 0,'-4'-45'6496'0'0,"2"31"-5808"0"0,0-1 0 0 0,1 0 0 0 0,1 1-1 0 0,0-1 1 0 0,1 0 0 0 0,0 1 0 0 0,5-17 0 0 0,-4 23-194 0 0,4-19 2031 0 0,-5 84 3114 0 0,-1 66-4335 0 0,-4-30-451 0 0,-21 265 602 0 0,19-308-1395 0 0,1 95 0 0 0,5-144-66 0 0,3 29-21 0 0,-3-29 20 0 0,0 1-1 0 0,1-1 1 0 0,-1 1 0 0 0,0-1 0 0 0,1 1 0 0 0,-1-1-1 0 0,1 1 1 0 0,0-1 0 0 0,-1 1 0 0 0,1-1 0 0 0,0 0-1 0 0,0 1 1 0 0,0-1 0 0 0,0 0 0 0 0,0 0 0 0 0,2 2-1 0 0,-3-3-3 0 0,1 0-1 0 0,0 0 1 0 0,0 0-1 0 0,0 0 1 0 0,0 0-1 0 0,-1 0 0 0 0,1 0 1 0 0,0 0-1 0 0,0 0 1 0 0,0-1-1 0 0,-1 1 1 0 0,1 0-1 0 0,0-1 1 0 0,0 1-1 0 0,-1 0 0 0 0,1-1 1 0 0,0 1-1 0 0,-1-1 1 0 0,1 1-1 0 0,0-1 1 0 0,-1 1-1 0 0,1-1 1 0 0,-1 1-1 0 0,1-1 0 0 0,-1 0 1 0 0,1 1-1 0 0,-1-1 1 0 0,1-1-1 0 0,13-20-573 0 0,-7 5-476 0 0,0-1 0 0 0,6-22 1 0 0,-3-13-3858 0 0,-5 22 3060 0 0</inkml:trace>
</inkml:ink>
</file>

<file path=ppt/ink/ink7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09.6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55 156 3561 0 0,'-10'-21'9982'0'0,"9"21"-9713"0"0,1-1-1 0 0,-1 0 1 0 0,0 0-1 0 0,1 0 1 0 0,-1 0-1 0 0,0 1 1 0 0,1-1 0 0 0,-1 0-1 0 0,0 1 1 0 0,0-1-1 0 0,0 0 1 0 0,1 1 0 0 0,-1-1-1 0 0,0 1 1 0 0,0-1-1 0 0,0 1 1 0 0,0 0 0 0 0,0-1-1 0 0,-1 1 1 0 0,1 0-138 0 0,0 0-1 0 0,0 0 1 0 0,-1 0 0 0 0,1 0 0 0 0,0 0 0 0 0,0-1 0 0 0,0 1 0 0 0,0 0 0 0 0,0-1 0 0 0,0 1-1 0 0,0 0 1 0 0,0-1 0 0 0,-1 0 0 0 0,2 1-65 0 0,-1-1 0 0 0,1 1 0 0 0,0 0 0 0 0,-1-1 0 0 0,1 1 0 0 0,0-1 0 0 0,0 1 0 0 0,-1 0 0 0 0,1-1 0 0 0,0 1 0 0 0,0-1 0 0 0,0 1 0 0 0,0-1 0 0 0,-1 1 0 0 0,1-1 0 0 0,0 1 0 0 0,0-1 0 0 0,0 1 0 0 0,0 0 0 0 0,0-1 0 0 0,0 0 0 0 0,1-1 15 0 0,-1 0 1 0 0,1 0 0 0 0,-1 0-1 0 0,1 1 1 0 0,0-1-1 0 0,0 0 1 0 0,0 0 0 0 0,0 1-1 0 0,0-1 1 0 0,0 1-1 0 0,1-1 1 0 0,1-1 0 0 0,6-5-55 0 0,0 0 0 0 0,0 1 0 0 0,1 0 0 0 0,0 1 1 0 0,0 0-1 0 0,1 1 0 0 0,-1 0 0 0 0,15-5 1 0 0,-7 5-10 0 0,0 0 1 0 0,0 1-1 0 0,0 1 1 0 0,30-2-1 0 0,-44 5-5 0 0,0 0-1 0 0,0 0 1 0 0,0 0 0 0 0,0 1-1 0 0,0-1 1 0 0,0 1 0 0 0,0 0-1 0 0,-1 0 1 0 0,1 1 0 0 0,0-1-1 0 0,5 4 1 0 0,-7-4 9 0 0,-1 0 1 0 0,1 0-1 0 0,-1 0 0 0 0,0 1 0 0 0,1-1 0 0 0,-1 0 1 0 0,0 1-1 0 0,0-1 0 0 0,0 1 0 0 0,0 0 1 0 0,0-1-1 0 0,0 1 0 0 0,0 0 0 0 0,-1-1 1 0 0,1 1-1 0 0,-1 0 0 0 0,1 0 0 0 0,-1 0 0 0 0,0 0 1 0 0,1-1-1 0 0,-1 1 0 0 0,0 0 0 0 0,0 0 1 0 0,0 0-1 0 0,-1 0 0 0 0,0 2 0 0 0,-1 8 144 0 0,-2-1 0 0 0,1 0 0 0 0,-2 0 0 0 0,1 0-1 0 0,-12 17 1 0 0,9-15-63 0 0,1-1-1 0 0,0 1 0 0 0,-7 23 1 0 0,10-24-91 0 0,2-1 0 0 0,-1 22 0 0 0,-2 14 37 0 0,3-46-50 0 0,1 0 0 0 0,0 0 1 0 0,0 0-1 0 0,-1 0 0 0 0,1 0 1 0 0,-1 1-1 0 0,1-1 0 0 0,-1 0 0 0 0,0 0 1 0 0,1 0-1 0 0,-1 0 0 0 0,0 0 0 0 0,1-1 1 0 0,-1 1-1 0 0,0 0 0 0 0,0 0 1 0 0,0 0-1 0 0,0-1 0 0 0,0 1 0 0 0,-1 0 1 0 0,-1 0-9 0 0,1 0 0 0 0,0 0-1 0 0,-1-1 1 0 0,1 1 0 0 0,0-1 0 0 0,-1 1 0 0 0,1-1 0 0 0,-1 0 0 0 0,-3 0 0 0 0,-2-1-30 0 0,-1 0 1 0 0,1-1-1 0 0,-1 0 1 0 0,-12-5-1 0 0,9 3-148 0 0,0-1 1 0 0,0-1-1 0 0,1 0 0 0 0,0 0 1 0 0,0-1-1 0 0,1-1 0 0 0,-11-9 1 0 0,17 13-239 0 0,0-1 1 0 0,-1 1 0 0 0,2-1-1 0 0,-1 0 1 0 0,1 0 0 0 0,-1-1 0 0 0,-2-7-1 0 0,4 9-126 0 0,1 0-1 0 0,0 0 1 0 0,0 0-1 0 0,0 0 1 0 0,0 0-1 0 0,1 0 1 0 0,-1 0-1 0 0,1 0 1 0 0,0 0-1 0 0,0 0 1 0 0,1 0-1 0 0,0-5 1 0 0,5-11-2146 0 0</inkml:trace>
</inkml:ink>
</file>

<file path=ppt/ink/ink7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0.9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0 173 512 0 0,'6'-55'2784'0'0,"7"-46"6277"0"0,-8 85-6368 0 0,-5 16-2626 0 0,0 0 1 0 0,0 0 0 0 0,0 0-1 0 0,0 0 1 0 0,0 1 0 0 0,0-1-1 0 0,1 0 1 0 0,-1 0-1 0 0,0 0 1 0 0,0 0 0 0 0,0 1-1 0 0,0-1 1 0 0,0 0-1 0 0,0 0 1 0 0,1 0 0 0 0,-1 0-1 0 0,0 0 1 0 0,0 0 0 0 0,0 1-1 0 0,0-1 1 0 0,1 0-1 0 0,-1 0 1 0 0,0 0 0 0 0,0 0-1 0 0,0 0 1 0 0,0 0 0 0 0,1 0-1 0 0,-1 0 1 0 0,0 0-1 0 0,0 0 1 0 0,0 0 0 0 0,1 0-1 0 0,-1 0 1 0 0,0 0 0 0 0,0 0-1 0 0,0 0 1 0 0,1 0-1 0 0,-1 0 1 0 0,0 0 0 0 0,0 0-1 0 0,0 0 1 0 0,0 0 0 0 0,1 0-1 0 0,-1-1 1 0 0,0 1-1 0 0,0 0 1 0 0,0 0 0 0 0,0 0-1 0 0,1 0 1 0 0,-1 0 0 0 0,0 0-1 0 0,0-1 1 0 0,0 1-1 0 0,0 0 1 0 0,0 0 0 0 0,0 0-1 0 0,0 0 1 0 0,0-1 0 0 0,1 1-1 0 0,-1 0 1 0 0,3 14 503 0 0,0 0 0 0 0,2 28 0 0 0,-2-9-260 0 0,6 74 369 0 0,-5-37-222 0 0,-3-63-416 0 0,0 0-1 0 0,1 0 1 0 0,-1 0 0 0 0,2 0 0 0 0,-1 0 0 0 0,1 0 0 0 0,4 7 0 0 0,29 43 226 0 0,0 1-37 0 0,-32-52-203 0 0,-1 1-1 0 0,0 0 1 0 0,-1 0-1 0 0,0 0 1 0 0,0 0 0 0 0,0 1-1 0 0,0 7 1 0 0,15 146 65 0 0,-16-151-234 0 0,0 0 0 0 0,1 0 0 0 0,0 0-1 0 0,0 0 1 0 0,6 15 0 0 0,-8-25 61 0 0,0 0 0 0 0,1 0 0 0 0,-1 1 0 0 0,0-1-1 0 0,0 0 1 0 0,1 0 0 0 0,-1 0 0 0 0,0 0 0 0 0,0 0-1 0 0,1 0 1 0 0,-1 0 0 0 0,0 1 0 0 0,1-1 0 0 0,-1 0 0 0 0,0 0-1 0 0,0 0 1 0 0,1 0 0 0 0,-1 0 0 0 0,0 0 0 0 0,1 0 0 0 0,-1-1-1 0 0,0 1 1 0 0,1 0 0 0 0,-1 0 0 0 0,0 0 0 0 0,0 0 0 0 0,1 0-1 0 0,-1 0 1 0 0,0 0 0 0 0,0-1 0 0 0,1 1 0 0 0,-1 0 0 0 0,0 0-1 0 0,0 0 1 0 0,0-1 0 0 0,1 1 0 0 0,-1 0 0 0 0,0 0 0 0 0,0 0-1 0 0,0-1 1 0 0,1 1 0 0 0,-1 0 0 0 0,0 0 0 0 0,0-1 0 0 0,0 1-1 0 0,9-13-4705 0 0,-2 3 496 0 0</inkml:trace>
</inkml:ink>
</file>

<file path=ppt/ink/ink7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1.2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39 298 2385 0 0,'-4'-2'2042'0'0,"0"0"-571"0"0,0 0 0 0 0,0 0 0 0 0,0 0 1 0 0,-6-4-1 0 0,10 6-1334 0 0,-1-1 0 0 0,0 1 1 0 0,1-1-1 0 0,-1 0 0 0 0,0 1 1 0 0,1-1-1 0 0,-1 0 0 0 0,1 1 1 0 0,-1-1-1 0 0,1 0 1 0 0,-1 0-1 0 0,1 0 0 0 0,0 1 1 0 0,-1-1-1 0 0,1 0 0 0 0,0 0 1 0 0,0 0-1 0 0,0 0 0 0 0,-1 1 1 0 0,1-1-1 0 0,0 0 1 0 0,0 0-1 0 0,0 0 0 0 0,0 0 1 0 0,1 0-1 0 0,-1 0 0 0 0,0 1 1 0 0,0-1-1 0 0,1-1 0 0 0,5-18 815 0 0,-1 0 0 0 0,6-39 0 0 0,-9 42-715 0 0,0 0-1 0 0,2 0 0 0 0,0 0 0 0 0,1 0 0 0 0,9-21 0 0 0,-13 36-229 0 0,1 0 0 0 0,-1 0-1 0 0,1 0 1 0 0,-1 0 0 0 0,1 1 0 0 0,0-1-1 0 0,-1 0 1 0 0,1 1 0 0 0,0-1-1 0 0,0 1 1 0 0,0-1 0 0 0,1 1 0 0 0,-1 0-1 0 0,3-1 1 0 0,1 0-4 0 0,0 0-1 0 0,0 0 1 0 0,0 1 0 0 0,1-1 0 0 0,7 1-1 0 0,-1 0 19 0 0,-1 1-1 0 0,1 1 0 0 0,-1 0 0 0 0,23 4 0 0 0,-29-3-19 0 0,0 1 0 0 0,0-1 1 0 0,0 1-1 0 0,0 0 1 0 0,-1 0-1 0 0,1 0 0 0 0,-1 1 1 0 0,0 0-1 0 0,0 0 0 0 0,5 6 1 0 0,4 5-19 0 0,20 28 0 0 0,-33-41 17 0 0,7 9 23 0 0,0 1 0 0 0,-1 0 0 0 0,-1 1-1 0 0,0 0 1 0 0,-1 0 0 0 0,0 0 0 0 0,-1 0 0 0 0,-1 1 0 0 0,0 0 0 0 0,2 25-1 0 0,-4-31-8 0 0,-1 0 0 0 0,0 0-1 0 0,0 0 1 0 0,-1 0 0 0 0,0 0 0 0 0,-1 0-1 0 0,0 0 1 0 0,0-1 0 0 0,0 1-1 0 0,-1 0 1 0 0,0-1 0 0 0,-1 0-1 0 0,1 0 1 0 0,-1 0 0 0 0,-1 0-1 0 0,0 0 1 0 0,1-1 0 0 0,-2 0-1 0 0,1 0 1 0 0,-9 7 0 0 0,8-9-14 0 0,0 0 1 0 0,-1 0-1 0 0,1-1 1 0 0,-1 1 0 0 0,0-2-1 0 0,0 1 1 0 0,0-1-1 0 0,-1 0 1 0 0,1 0-1 0 0,0-1 1 0 0,-1 0-1 0 0,-10 1 1 0 0,3-2-62 0 0,-1-1 0 0 0,0 0 1 0 0,1-1-1 0 0,0-1 0 0 0,-16-4 0 0 0,29 7-11 0 0,0-1-1 0 0,0 1 1 0 0,0-1-1 0 0,0 0 1 0 0,0 1-1 0 0,0-1 1 0 0,1 0-1 0 0,-1 0 1 0 0,0-1-1 0 0,0 1 1 0 0,1 0-1 0 0,-1 0 0 0 0,1-1 1 0 0,-1 1-1 0 0,1-1 1 0 0,0 1-1 0 0,-1-1 1 0 0,1 0-1 0 0,0 0 1 0 0,0 1-1 0 0,0-1 1 0 0,0 0-1 0 0,1 0 1 0 0,-1 0-1 0 0,0 0 1 0 0,1 0-1 0 0,0 0 1 0 0,-1 0-1 0 0,1 0 0 0 0,0-3 1 0 0,-1-2-880 0 0,1 0 1 0 0,-1 0-1 0 0,2-1 0 0 0,-1 1 1 0 0,1 0-1 0 0,2-9 0 0 0,1-6-1460 0 0</inkml:trace>
</inkml:ink>
</file>

<file path=ppt/ink/ink7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1.7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138 158 1336 0 0,'-9'-3'4729'0'0,"-6"-2"88"0"0,14 5-4674 0 0,1 0-1 0 0,-1 0 1 0 0,1 1-1 0 0,-1-1 1 0 0,1 0-1 0 0,-1 0 1 0 0,1 1-1 0 0,-1-1 1 0 0,1 0-1 0 0,-1 0 1 0 0,1 1 0 0 0,-1-1-1 0 0,1 1 1 0 0,0-1-1 0 0,-1 0 1 0 0,1 1-1 0 0,0-1 1 0 0,-1 1-1 0 0,1-1 1 0 0,0 1-1 0 0,-1-1 1 0 0,1 1-1 0 0,0-1 1 0 0,0 1-1 0 0,0-1 1 0 0,0 1-1 0 0,-1-1 1 0 0,1 1-1 0 0,0 0 1 0 0,-1 9 341 0 0,-1-1 0 0 0,1 1 0 0 0,1-1 1 0 0,0 1-1 0 0,0-1 0 0 0,1 1 0 0 0,3 13 0 0 0,1 1 319 0 0,15 41-1 0 0,-17-54-721 0 0,0-3 2 0 0,-1 0 0 0 0,1-1-1 0 0,0 1 1 0 0,1-1 0 0 0,0 0 0 0 0,0 0-1 0 0,9 11 1 0 0,-13-18-77 0 0,0 0 0 0 0,0 1 0 0 0,0-1 0 0 0,1 0 1 0 0,-1 1-1 0 0,0-1 0 0 0,1 0 0 0 0,-1 0 0 0 0,0 1 0 0 0,0-1 0 0 0,1 0 0 0 0,-1 1 0 0 0,1-1 0 0 0,-1 0 0 0 0,0 0 0 0 0,1 0 0 0 0,-1 0 0 0 0,0 1 0 0 0,1-1 0 0 0,-1 0 0 0 0,1 0 0 0 0,-1 0 1 0 0,0 0-1 0 0,1 0 0 0 0,-1 0 0 0 0,1 0 0 0 0,-1 0 0 0 0,1 0 0 0 0,-1 0 0 0 0,0 0 0 0 0,1 0 0 0 0,-1-1 0 0 0,1 1 0 0 0,0-1 0 0 0,-1 1 0 0 0,0-1 0 0 0,1 0 0 0 0,-1 0 0 0 0,1 0 0 0 0,-1 1 0 0 0,0-1 0 0 0,0 0 0 0 0,1 0 0 0 0,-1 0 0 0 0,0 0 0 0 0,0 0 0 0 0,0 1 0 0 0,0-2 0 0 0,-3-31-30 0 0,0 17 16 0 0,-2 1-1 0 0,0-1 1 0 0,0 1-1 0 0,-14-25 1 0 0,-37-51-43 0 0,29 51-5 0 0,16 24 34 0 0,1 0 0 0 0,1-1 0 0 0,0-1 0 0 0,-11-32 1 0 0,19 49 20 0 0,1 0 1 0 0,0 0 0 0 0,0-1 0 0 0,-1 1 0 0 0,1 0 0 0 0,0 0-1 0 0,0-1 1 0 0,0 1 0 0 0,0 0 0 0 0,1-1 0 0 0,-1 1 0 0 0,0 0 0 0 0,1-2-1 0 0,0 2-2 0 0,-1 0 0 0 0,0 1 0 0 0,1-1 0 0 0,-1 1 0 0 0,1-1 0 0 0,-1 0 0 0 0,1 1 0 0 0,-1-1 0 0 0,1 1 0 0 0,-1 0 0 0 0,1-1 0 0 0,0 1 0 0 0,-1-1 0 0 0,1 1 0 0 0,0 0 0 0 0,-1 0 0 0 0,1-1 0 0 0,1 1 0 0 0,1-1 0 0 0,1 1 0 0 0,0 0 0 0 0,0 0 0 0 0,0 0 0 0 0,0 0 0 0 0,0 1 0 0 0,6 1 0 0 0,127 31 150 0 0,27 5 6 0 0,-133-38-561 0 0,-30-10-2247 0 0</inkml:trace>
</inkml:ink>
</file>

<file path=ppt/ink/ink7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1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204 98 2625 0 0,'-17'-3'7336'0'0,"-5"-6"-2686"0"0,18 7-4040 0 0,-1 0-1 0 0,1 1 1 0 0,-1-1-1 0 0,-8-1 0 0 0,-1 7 1006 0 0,-7 0-1088 0 0,-27 6-15 0 0,44-9-452 0 0,-1 0-1 0 0,1 1 1 0 0,-1-1-1 0 0,1 1 1 0 0,0 0-1 0 0,-1 0 1 0 0,-3 4-1 0 0,7-5-30 0 0,0 0-1 0 0,1 0 1 0 0,-1 0-1 0 0,0 1 1 0 0,1-1-1 0 0,-1 0 1 0 0,1 0-1 0 0,0 1 1 0 0,-1-1-1 0 0,1 0 1 0 0,0 0-1 0 0,0 1 1 0 0,0-1-1 0 0,0 0 1 0 0,0 1-1 0 0,0-1 1 0 0,1 3-1 0 0,-1 3 164 0 0,-6 95 1181 0 0,6-100-1355 0 0,0 0 0 0 0,0 1-1 0 0,1-1 1 0 0,-1 0 0 0 0,0 0 0 0 0,1 0-1 0 0,0 0 1 0 0,-1 0 0 0 0,1 0 0 0 0,0 0-1 0 0,0 0 1 0 0,0 0 0 0 0,1 0-1 0 0,-1-1 1 0 0,3 4 0 0 0,1 0 15 0 0,0 0 0 0 0,1-1 0 0 0,9 6 0 0 0,1 1 7 0 0,9 6-1 0 0,-20-14-32 0 0,0 0 0 0 0,0 0-1 0 0,0 1 1 0 0,0-1 0 0 0,0 1-1 0 0,-1 1 1 0 0,0-1-1 0 0,0 0 1 0 0,0 1 0 0 0,5 9-1 0 0,-4-6-16 0 0,-1 0 0 0 0,2 0 0 0 0,-1 0 0 0 0,1 0 0 0 0,0-1 0 0 0,13 12 0 0 0,-17-17 6 0 0,1 0 0 0 0,-1 0 0 0 0,1 0 1 0 0,0 0-1 0 0,0-1 0 0 0,-1 1 0 0 0,1-1 0 0 0,0 0 0 0 0,0 0 0 0 0,1 0 1 0 0,-1-1-1 0 0,0 1 0 0 0,0-1 0 0 0,0 1 0 0 0,0-1 0 0 0,1 0 0 0 0,-1 0 1 0 0,0 0-1 0 0,0-1 0 0 0,0 1 0 0 0,1-1 0 0 0,-1 0 0 0 0,0 0 1 0 0,3-1-1 0 0,1-1-24 0 0,-1 0 0 0 0,0 0 0 0 0,0-1 1 0 0,-1 1-1 0 0,1-1 0 0 0,-1-1 1 0 0,1 1-1 0 0,-1-1 0 0 0,-1 0 0 0 0,1 0 1 0 0,-1 0-1 0 0,0 0 0 0 0,0-1 1 0 0,0 0-1 0 0,-1 0 0 0 0,0 0 0 0 0,3-8 1 0 0,-3 5-20 0 0,0 0-1 0 0,-1 1 1 0 0,-1-1 0 0 0,1 0 0 0 0,-1 0 0 0 0,-1 0-1 0 0,0 0 1 0 0,0 0 0 0 0,-1 0 0 0 0,0 0 0 0 0,0 0 0 0 0,-5-14-1 0 0,-4-13-273 0 0,-19-41 0 0 0,22 62 238 0 0,-1 0 1 0 0,-1 0-1 0 0,0 1 0 0 0,0 0 0 0 0,-13-13 0 0 0,21 24 97 0 0,-1 1 0 0 0,0 0-1 0 0,0 0 1 0 0,-1 0 0 0 0,1 0 0 0 0,0 0-1 0 0,-1 0 1 0 0,1 1 0 0 0,-1-1-1 0 0,0 1 1 0 0,1 0 0 0 0,-1 0-1 0 0,0 0 1 0 0,0 0 0 0 0,0 0-1 0 0,1 0 1 0 0,-1 1 0 0 0,0-1-1 0 0,0 1 1 0 0,0 0 0 0 0,0 0-1 0 0,0 0 1 0 0,0 0 0 0 0,0 1-1 0 0,0-1 1 0 0,0 1 0 0 0,0 0-1 0 0,0 0 1 0 0,0 0 0 0 0,1 0-1 0 0,-1 0 1 0 0,0 1 0 0 0,1-1-1 0 0,-1 1 1 0 0,-3 2 0 0 0,1 1 75 0 0,0-1 0 0 0,1 1 1 0 0,-1 0-1 0 0,1 0 1 0 0,0 1-1 0 0,0-1 1 0 0,0 1-1 0 0,1 0 1 0 0,0 0-1 0 0,0 0 1 0 0,-3 12-1 0 0,5-13-41 0 0,0 0 0 0 0,0 0 1 0 0,0 0-1 0 0,1 0 0 0 0,0 0 0 0 0,0 0 0 0 0,0 0 0 0 0,1 0 1 0 0,0 0-1 0 0,0 0 0 0 0,0 0 0 0 0,0 0 0 0 0,1-1 0 0 0,0 1 1 0 0,0 0-1 0 0,4 7 0 0 0,-1-5-53 0 0,-1 1 0 0 0,1-1 1 0 0,1 0-1 0 0,-1 0 0 0 0,1-1 0 0 0,1 0 1 0 0,-1 0-1 0 0,1 0 0 0 0,0-1 0 0 0,0 0 1 0 0,0 0-1 0 0,1 0 0 0 0,0-1 0 0 0,0 0 1 0 0,0-1-1 0 0,0 0 0 0 0,0 0 0 0 0,1-1 0 0 0,-1 0 1 0 0,16 1-1 0 0,-5-2-341 0 0,0-1 1 0 0,0-1-1 0 0,0 0 1 0 0,35-9-1 0 0,-39 6-1894 0 0,0 0 0 0 0,-1-1-1 0 0,23-12 1 0 0,-24 10-298 0 0</inkml:trace>
</inkml:ink>
</file>

<file path=ppt/ink/ink7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0 3377 0 0,'-2'1'1007'0'0,"0"0"0"0"0,0 0 1 0 0,0-1-1 0 0,0 0 1 0 0,0 1-1 0 0,-1-1 0 0 0,1 0 1 0 0,0 0-1 0 0,0 0 0 0 0,-4-1 1 0 0,-6 1 839 0 0,11 0-1796 0 0,1 0 1 0 0,0 0-1 0 0,0 1 1 0 0,0-1-1 0 0,0 0 1 0 0,-1 0-1 0 0,1 1 1 0 0,0-1-1 0 0,0 0 0 0 0,0 0 1 0 0,0 1-1 0 0,0-1 1 0 0,0 0-1 0 0,0 1 1 0 0,0-1-1 0 0,0 0 1 0 0,0 0-1 0 0,0 1 1 0 0,0-1-1 0 0,0 0 1 0 0,0 1-1 0 0,0-1 1 0 0,0 0-1 0 0,0 1 1 0 0,0-1-1 0 0,0 0 0 0 0,1 0 1 0 0,-1 1-1 0 0,0-1 1 0 0,0 0-1 0 0,0 0 1 0 0,0 1-1 0 0,1-1 1 0 0,-1 0-1 0 0,0 0 1 0 0,7 12 359 0 0,3 4-141 0 0,1 0 0 0 0,1-1-1 0 0,1-1 1 0 0,0 0 0 0 0,1 0 0 0 0,0-2-1 0 0,26 18 1 0 0,-12-13-111 0 0,1-1 1 0 0,1-2-1 0 0,55 19 0 0 0,98 15-833 0 0,-176-47 468 0 0,0 1 1 0 0,-1-2-1 0 0,1 1 0 0 0,0-1 1 0 0,0 0-1 0 0,12-2 0 0 0,-15 2-281 0 0,0-1-1 0 0,-1 0 0 0 0,1-1 1 0 0,0 1-1 0 0,-1 0 0 0 0,0-1 1 0 0,1 0-1 0 0,-1 0 0 0 0,0 0 0 0 0,0 0 1 0 0,0 0-1 0 0,0-1 0 0 0,5-5 1 0 0,1-4-950 0 0</inkml:trace>
</inkml:ink>
</file>

<file path=ppt/ink/ink7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5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540 1 2553 0 0,'-8'3'3630'0'0,"0"0"1"0"0,-14 4 0 0 0,14-5-2803 0 0,1 0 1 0 0,0 0 0 0 0,-1 1 0 0 0,1 0 0 0 0,-6 5-1 0 0,-249 170 2234 0 0,234-158-2690 0 0,11-8-210 0 0,-16 11 302 0 0,-50 47 0 0 0,79-67-492 0 0,2 0 0 0 0,-1 0 1 0 0,0 1-1 0 0,1-1 0 0 0,-1 1 1 0 0,1-1-1 0 0,0 1 0 0 0,0 0 0 0 0,1 0 1 0 0,-3 6-1 0 0,4-9-52 0 0,0 0 0 0 0,0 1 0 0 0,0-1 0 0 0,-1 0 0 0 0,2 1-1 0 0,-1-1 1 0 0,0 1 0 0 0,0-1 0 0 0,0 0 0 0 0,0 1 0 0 0,1-1 0 0 0,-1 0 0 0 0,1 0 0 0 0,-1 1 0 0 0,1-1-1 0 0,-1 0 1 0 0,1 0 0 0 0,0 0 0 0 0,0 0 0 0 0,-1 1 0 0 0,1-1 0 0 0,0 0 0 0 0,0-1 0 0 0,0 1-1 0 0,0 0 1 0 0,0 0 0 0 0,0 0 0 0 0,0 0 0 0 0,1-1 0 0 0,-1 1 0 0 0,0-1 0 0 0,0 1 0 0 0,1-1 0 0 0,-1 1-1 0 0,0-1 1 0 0,2 1 0 0 0,3 0-1142 0 0,0 0 0 0 0,0 0 0 0 0,0-1 0 0 0,1 1 0 0 0,-1-1 0 0 0,8-1 0 0 0,10-2-3359 0 0</inkml:trace>
</inkml:ink>
</file>

<file path=ppt/ink/ink7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8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7 4193 0 0,'-15'-3'9332'0'0,"-1"0"-3724"0"0,16 3-5585 0 0,-1 0 0 0 0,1 0 0 0 0,0 0 0 0 0,-1 0 1 0 0,1 1-1 0 0,-1-1 0 0 0,1 0 0 0 0,0 0 0 0 0,0 0 0 0 0,-1 1 0 0 0,1-1 0 0 0,0 0 1 0 0,-1 0-1 0 0,1 1 0 0 0,0-1 0 0 0,0 0 0 0 0,-1 1 0 0 0,1-1 0 0 0,0 0 1 0 0,0 1-1 0 0,0-1 0 0 0,0 0 0 0 0,-1 1 0 0 0,1-1 0 0 0,0 0 0 0 0,0 1 0 0 0,0-1 1 0 0,0 1-1 0 0,0-1 0 0 0,0 0 0 0 0,0 1 0 0 0,0-1 0 0 0,0 1 0 0 0,0-1 0 0 0,0 1 1 0 0,-1 8 400 0 0,0 1 0 0 0,0-1 0 0 0,-1 1 0 0 0,-1-1 0 0 0,-6 16 0 0 0,5-15-42 0 0,1 0-1 0 0,0 1 1 0 0,1-1 0 0 0,-3 19 0 0 0,5-17-290 0 0,0-1 1 0 0,1 1-1 0 0,0-1 1 0 0,0 0 0 0 0,2 1-1 0 0,-1-1 1 0 0,1 0 0 0 0,1 0-1 0 0,0 0 1 0 0,1-1 0 0 0,9 18-1 0 0,-10-23-133 0 0,-1 0-1 0 0,1 0 0 0 0,0 0 0 0 0,0 0 1 0 0,0-1-1 0 0,0 0 0 0 0,1 0 1 0 0,0 0-1 0 0,0 0 0 0 0,0-1 0 0 0,0 0 1 0 0,0 0-1 0 0,1 0 0 0 0,-1-1 1 0 0,1 0-1 0 0,0 0 0 0 0,0 0 1 0 0,0-1-1 0 0,0 0 0 0 0,0 0 0 0 0,0 0 1 0 0,0-1-1 0 0,10 0 0 0 0,-1-2-321 0 0,-1 0-1 0 0,0-1 0 0 0,0-1 0 0 0,0 0 1 0 0,17-7-1 0 0,-10 1-1934 0 0,0-1 0 0 0,28-19 0 0 0,-26 13-976 0 0</inkml:trace>
</inkml:ink>
</file>

<file path=ppt/ink/ink7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2.9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17 4833 0 0,'-31'-1'5713'0'0,"4"-7"4161"0"0,2 2-7961 0 0,11 4-729 0 0,8 5-840 0 0,2 7-248 0 0,6 2-8 0 0,1 1-80 0 0,2 4-144 0 0,3-3-56 0 0,-1 0-24 0 0,4 2-264 0 0,0-4-440 0 0,2 1 424 0 0,4-1-2129 0 0,-4 1-2336 0 0,2-2 16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7.0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0 127 3001 0 0,'2'-3'9589'0'0,"15"-5"-8101"0"0,113-24 3394 0 0,77-18-3589 0 0,3 19-4020 0 0,-174 28 964 0 0</inkml:trace>
</inkml:ink>
</file>

<file path=ppt/ink/ink7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4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8 132 512 0 0,'-7'-18'16664'0'0,"10"27"-15385"0"0,1 8-479 0 0,0 1 0 0 0,-1 0 0 0 0,2 26 0 0 0,-4-24-164 0 0,1 0 0 0 0,9 32 1 0 0,0-13-332 0 0,2 8-59 0 0,-4-17-217 0 0,-8-29 36 0 0,-3-4-44 0 0,-1-6-75 0 0,-1-12 44 0 0,1 0 0 0 0,1-1 0 0 0,1 1 0 0 0,1-1 0 0 0,3-24 1 0 0,1 16-17 0 0,1 0 1 0 0,1 0 0 0 0,11-31 0 0 0,-15 56 25 0 0,1-1 0 0 0,-1 0 0 0 0,1 1 0 0 0,0-1 0 0 0,0 1 1 0 0,0 0-1 0 0,1 0 0 0 0,0 0 0 0 0,5-5 0 0 0,-8 9 0 0 0,0 0 1 0 0,1 0-1 0 0,-1 0 0 0 0,0 0 0 0 0,1 0 1 0 0,-1 0-1 0 0,1 1 0 0 0,-1-1 0 0 0,0 0 1 0 0,1 1-1 0 0,0-1 0 0 0,-1 1 1 0 0,1-1-1 0 0,-1 1 0 0 0,1 0 0 0 0,0 0 1 0 0,-1 0-1 0 0,1 0 0 0 0,-1 0 0 0 0,1 0 1 0 0,0 0-1 0 0,-1 0 0 0 0,1 1 1 0 0,-1-1-1 0 0,1 1 0 0 0,-1-1 0 0 0,1 1 1 0 0,-1 0-1 0 0,1-1 0 0 0,-1 1 0 0 0,1 0 1 0 0,-1 0-1 0 0,0 0 0 0 0,0 0 0 0 0,1 0 1 0 0,-1 0-1 0 0,0 0 0 0 0,0 1 1 0 0,1 0-1 0 0,3 5 20 0 0,0 0 0 0 0,0 0 0 0 0,0 1 0 0 0,-1 0 0 0 0,0 0-1 0 0,-1 0 1 0 0,1 0 0 0 0,-2 0 0 0 0,4 17 0 0 0,0 7 143 0 0,1 43 0 0 0,-5-54-16 0 0,-1 27 201 0 0,-1-34-264 0 0,0 0 0 0 0,1 0 1 0 0,0 0-1 0 0,1 0 0 0 0,7 23 0 0 0,-9-37-84 0 0,0 1-1 0 0,1 0 0 0 0,-1 0 0 0 0,0 0 0 0 0,1 0 0 0 0,-1 0 0 0 0,1 0 0 0 0,-1-1 0 0 0,1 1 0 0 0,0 0 0 0 0,-1-1 0 0 0,1 1 0 0 0,0 0 0 0 0,-1-1 0 0 0,2 2 0 0 0,-2-2-1 0 0,1 0 0 0 0,-1 0 0 0 0,1 0 0 0 0,-1 0 0 0 0,1 0 0 0 0,-1 0 0 0 0,1 0 0 0 0,-1 0 0 0 0,1 0 0 0 0,-1 0 0 0 0,0 0 0 0 0,1 0 0 0 0,-1 0 0 0 0,1 0 0 0 0,-1 0 0 0 0,1 0 0 0 0,-1 0 0 0 0,1-1 0 0 0,-1 1 0 0 0,0 0 0 0 0,1 0 0 0 0,0-1 0 0 0,2-2-27 0 0,0 0 0 0 0,0 0 1 0 0,0 0-1 0 0,0 0 1 0 0,3-6-1 0 0,2-2-78 0 0,6-4-86 0 0,-1-1-1 0 0,-1-1 1 0 0,0 0-1 0 0,-1 0 1 0 0,0-2-1 0 0,-2 1 1 0 0,0-1-1 0 0,9-30 1 0 0,-8 5-121 0 0,-7 26 212 0 0,1 1 0 0 0,1 0 0 0 0,1 1-1 0 0,0-1 1 0 0,11-21 0 0 0,-16 37 105 0 0,-1 0 0 0 0,1 0 1 0 0,-1 0-1 0 0,1 0 0 0 0,0 0 0 0 0,-1 1 1 0 0,1-1-1 0 0,0 0 0 0 0,0 0 0 0 0,0 0 1 0 0,0 1-1 0 0,-1-1 0 0 0,1 1 0 0 0,0-1 1 0 0,0 0-1 0 0,0 1 0 0 0,0 0 0 0 0,0-1 1 0 0,1 1-1 0 0,-1-1 0 0 0,0 1 0 0 0,0 0 1 0 0,1 0-1 0 0,0 0 5 0 0,-1 0-1 0 0,1 1 1 0 0,-1-1 0 0 0,1 1-1 0 0,-1-1 1 0 0,1 1 0 0 0,-1 0-1 0 0,0-1 1 0 0,1 1 0 0 0,-1 0-1 0 0,0 0 1 0 0,0 0 0 0 0,0 0-1 0 0,2 2 1 0 0,3 3 49 0 0,-2 0 0 0 0,1 1 0 0 0,-1 0 1 0 0,0-1-1 0 0,4 12 0 0 0,7 21 132 0 0,12 58 1 0 0,-11-34-80 0 0,-14-59-107 0 0,-1-1-1 0 0,1 1 1 0 0,0-1-1 0 0,0 0 0 0 0,0 0 1 0 0,0 0-1 0 0,1 0 1 0 0,-1 0-1 0 0,1-1 0 0 0,0 1 1 0 0,0-1-1 0 0,0 1 1 0 0,0-1-1 0 0,4 2 0 0 0,-3-1-6 0 0,0-1 0 0 0,0 1-1 0 0,0 0 1 0 0,-1 0 0 0 0,1 1 0 0 0,-1-1-1 0 0,0 1 1 0 0,5 7 0 0 0,-7-9-7 0 0,0 0 1 0 0,1 0-1 0 0,-1 0 1 0 0,0 0-1 0 0,1 0 1 0 0,0 0-1 0 0,-1-1 0 0 0,1 1 1 0 0,0 0-1 0 0,0-1 1 0 0,0 1-1 0 0,0-1 1 0 0,0 0-1 0 0,0 1 1 0 0,0-1-1 0 0,1 0 1 0 0,2 0-1 0 0,-2 0-32 0 0,0 0-1 0 0,1-1 1 0 0,-1 0-1 0 0,0 0 1 0 0,1 0-1 0 0,-1 0 1 0 0,0 0 0 0 0,1-1-1 0 0,-1 1 1 0 0,0-1-1 0 0,5-2 1 0 0,2-1-353 0 0,1-1 0 0 0,-1 0 0 0 0,0-1 0 0 0,0 0 0 0 0,-1-1 0 0 0,12-11 1 0 0,-13 11 51 0 0,-1 0 1 0 0,-1-1 0 0 0,0 0 0 0 0,0-1 0 0 0,0 1 0 0 0,-1-1-1 0 0,0 0 1 0 0,-1 0 0 0 0,4-13 0 0 0,-1 3 111 0 0,-1-2 1 0 0,-2 1-1 0 0,5-31 0 0 0,-8 41 264 0 0,0 5 69 0 0,0 0 0 0 0,-1 0-1 0 0,1 1 1 0 0,-1-1 0 0 0,0 0 0 0 0,0 0 0 0 0,-1 0 0 0 0,1 1-1 0 0,-1-1 1 0 0,0 0 0 0 0,-2-5 0 0 0,3 9-45 0 0,-1 1 0 0 0,1-1 0 0 0,0 1-1 0 0,0-1 1 0 0,-1 1 0 0 0,1 0 0 0 0,0-1 0 0 0,-1 1 0 0 0,1 0 0 0 0,-1-1-1 0 0,1 1 1 0 0,0 0 0 0 0,-1-1 0 0 0,1 1 0 0 0,-1 0 0 0 0,1 0 0 0 0,-1 0 0 0 0,1-1-1 0 0,-1 1 1 0 0,1 0 0 0 0,-1 0 0 0 0,1 0 0 0 0,-1 0 0 0 0,1 0 0 0 0,-1 0 0 0 0,1 0-1 0 0,-1 0 1 0 0,0 0 0 0 0,0 0 84 0 0,0 1 1 0 0,-1-1-1 0 0,1 1 0 0 0,-1 0 0 0 0,1-1 0 0 0,0 1 1 0 0,-1 0-1 0 0,1 0 0 0 0,-2 1 0 0 0,-1 2 150 0 0,0 0 0 0 0,0 0 0 0 0,0 1 0 0 0,-3 4 0 0 0,3 0-153 0 0,-1-1 1 0 0,2 0 0 0 0,-1 1 0 0 0,1 0 0 0 0,1 0 0 0 0,-1 0-1 0 0,2 0 1 0 0,-1 0 0 0 0,1 0 0 0 0,1 0 0 0 0,-1 1 0 0 0,1-1-1 0 0,1 0 1 0 0,0 0 0 0 0,0 0 0 0 0,5 16 0 0 0,-4-18-86 0 0,0 0 1 0 0,1 0 0 0 0,-1 0-1 0 0,1 0 1 0 0,1 0-1 0 0,-1-1 1 0 0,1 0-1 0 0,0 1 1 0 0,0-1-1 0 0,1-1 1 0 0,0 1-1 0 0,0-1 1 0 0,0 0 0 0 0,1 0-1 0 0,0 0 1 0 0,0-1-1 0 0,0 0 1 0 0,0 0-1 0 0,1-1 1 0 0,-1 1-1 0 0,10 2 1 0 0,-9-4-48 0 0,0-1 1 0 0,0 0-1 0 0,0-1 1 0 0,0 1-1 0 0,0-1 0 0 0,0-1 1 0 0,0 1-1 0 0,0-1 1 0 0,0 0-1 0 0,0-1 0 0 0,12-3 1 0 0,5-4-72 0 0,41-22 1 0 0,-65 30 64 0 0,9-3-60 0 0,0-1 0 0 0,0 0-1 0 0,0-1 1 0 0,-1 0 0 0 0,0 0 0 0 0,0-1-1 0 0,0 0 1 0 0,-1-1 0 0 0,0 1-1 0 0,-1-1 1 0 0,0-1 0 0 0,0 1 0 0 0,-1-1-1 0 0,0 0 1 0 0,0 0 0 0 0,-1-1-1 0 0,0 1 1 0 0,-1-1 0 0 0,0 0 0 0 0,0 0-1 0 0,1-15 1 0 0,-2 13-131 0 0,-1 0-1 0 0,0-1 1 0 0,-1 1 0 0 0,-1 0 0 0 0,0-1-1 0 0,-2-12 1 0 0,2 22 159 0 0,0-1 0 0 0,0 1 0 0 0,0 0 0 0 0,-1 0 0 0 0,1-1-1 0 0,-1 1 1 0 0,0 0 0 0 0,0 1 0 0 0,0-1 0 0 0,0 0 0 0 0,0 0 0 0 0,0 1-1 0 0,-1-1 1 0 0,1 1 0 0 0,-1 0 0 0 0,0 0 0 0 0,0 0 0 0 0,0 0 0 0 0,0 0-1 0 0,0 1 1 0 0,0-1 0 0 0,0 1 0 0 0,0 0 0 0 0,-1 0 0 0 0,1 0 0 0 0,-5 0 0 0 0,-2-1 80 0 0,0 1 0 0 0,0 0 1 0 0,1 1-1 0 0,-1 0 0 0 0,0 0 1 0 0,0 1-1 0 0,0 0 1 0 0,1 1-1 0 0,-1 0 0 0 0,1 1 1 0 0,-1 0-1 0 0,1 0 0 0 0,0 1 1 0 0,0 0-1 0 0,0 1 0 0 0,1 0 1 0 0,0 0-1 0 0,0 1 1 0 0,0 0-1 0 0,0 1 0 0 0,1-1 1 0 0,-7 9-1 0 0,5-5 71 0 0,1 1 1 0 0,0 0-1 0 0,1 0 0 0 0,0 0 0 0 0,1 1 0 0 0,0 0 1 0 0,1 0-1 0 0,0 1 0 0 0,1-1 0 0 0,0 1 1 0 0,1 0-1 0 0,-2 14 0 0 0,4-18-77 0 0,0-1 1 0 0,1 1-1 0 0,0-1 0 0 0,1 1 1 0 0,-1-1-1 0 0,2 1 0 0 0,-1-1 1 0 0,1 1-1 0 0,0-1 0 0 0,1 0 0 0 0,0 0 1 0 0,0 0-1 0 0,1 0 0 0 0,0-1 1 0 0,0 1-1 0 0,1-1 0 0 0,0 0 1 0 0,0 0-1 0 0,11 11 0 0 0,-12-16-41 0 0,-1 1-1 0 0,0-1 1 0 0,0 0-1 0 0,1 0 1 0 0,0 0-1 0 0,-1 0 1 0 0,1 0-1 0 0,0-1 1 0 0,0 0-1 0 0,0 0 1 0 0,0 0-1 0 0,0 0 1 0 0,0 0-1 0 0,0-1 1 0 0,0 0-1 0 0,0 0 1 0 0,0 0-1 0 0,0 0 1 0 0,0-1-1 0 0,0 1 1 0 0,0-1-1 0 0,0 0 1 0 0,4-2-1 0 0,8-3-17 0 0,-1 0-1 0 0,0-1 1 0 0,0-1 0 0 0,17-12-1 0 0,-23 14 9 0 0,-1 0 1 0 0,0-1-1 0 0,0 0 0 0 0,-1 0 0 0 0,1-1 0 0 0,-2 0 0 0 0,1 0 0 0 0,-1-1 0 0 0,0 0 0 0 0,-1 0 1 0 0,0 0-1 0 0,-1 0 0 0 0,1-1 0 0 0,3-14 0 0 0,-4 6-7 0 0,0 1-1 0 0,-1-1 1 0 0,-1 1 0 0 0,0-1 0 0 0,-2 0-1 0 0,0 0 1 0 0,-4-29 0 0 0,4 44 28 0 0,-1-1 1 0 0,1 0-1 0 0,-1 1 1 0 0,0-1 0 0 0,0 1-1 0 0,0 0 1 0 0,-3-4-1 0 0,4 6-3 0 0,0 1-1 0 0,0-1 0 0 0,-1 1 0 0 0,1 0 0 0 0,-1-1 0 0 0,1 1 0 0 0,0-1 0 0 0,-1 1 0 0 0,1 0 0 0 0,-1-1 0 0 0,1 1 0 0 0,-1 0 0 0 0,1-1 0 0 0,-1 1 0 0 0,1 0 0 0 0,-1 0 0 0 0,1-1 0 0 0,-1 1 0 0 0,0 0 0 0 0,0 0 3 0 0,0 0 0 0 0,0 0-1 0 0,0 0 1 0 0,0 1 0 0 0,0-1 0 0 0,0 0-1 0 0,0 1 1 0 0,0-1 0 0 0,0 0 0 0 0,0 1-1 0 0,0-1 1 0 0,0 1 0 0 0,0-1-1 0 0,1 1 1 0 0,-2 1 0 0 0,-2 1 32 0 0,-1 1-1 0 0,1 0 1 0 0,0 0-1 0 0,1 0 1 0 0,-1 0 0 0 0,1 1-1 0 0,0-1 1 0 0,0 1-1 0 0,0 0 1 0 0,1 0 0 0 0,-1 0-1 0 0,1 0 1 0 0,1 1-1 0 0,-1-1 1 0 0,1 0 0 0 0,0 1-1 0 0,0-1 1 0 0,0 1-1 0 0,1-1 1 0 0,0 10 0 0 0,1-7 4 0 0,0 1 1 0 0,1-1-1 0 0,0 0 1 0 0,0 1-1 0 0,1-1 1 0 0,0 0 0 0 0,0 0-1 0 0,1 0 1 0 0,0-1-1 0 0,0 0 1 0 0,1 1-1 0 0,10 10 1 0 0,-1-1-14 0 0,1-1-1 0 0,24 20 1 0 0,-31-29-37 0 0,1-1 0 0 0,-1-1-1 0 0,1 1 1 0 0,0-1 0 0 0,0-1 0 0 0,1 0-1 0 0,14 4 1 0 0,-16-6-71 0 0,-1 0 0 0 0,1-1 0 0 0,0-1 0 0 0,0 1 0 0 0,-1-1 0 0 0,1 0 1 0 0,0-1-1 0 0,0 0 0 0 0,-1 0 0 0 0,1-1 0 0 0,-1 1 0 0 0,1-2 0 0 0,-1 1 0 0 0,0-1 0 0 0,0 0 0 0 0,0-1 0 0 0,0 0 0 0 0,0 0 0 0 0,-1 0 1 0 0,10-9-1 0 0,-7 5-706 0 0,-1 0 1 0 0,0 0 0 0 0,0-1-1 0 0,-1 0 1 0 0,11-17 0 0 0,-12 15-1052 0 0,-1 0 1 0 0,0 0-1 0 0,0 0 1 0 0,-1 0 0 0 0,3-17-1 0 0,-3 0-986 0 0</inkml:trace>
</inkml:ink>
</file>

<file path=ppt/ink/ink7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6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 3617 0 0,'-20'5'8001'0'0,"16"-5"-6954"0"0,1 1 1 0 0,-1 0 0 0 0,0 0-1 0 0,1 0 1 0 0,-1 0 0 0 0,-4 4 0 0 0,6-4-993 0 0,1 0 1 0 0,-1 0-1 0 0,1 1 1 0 0,-1-1 0 0 0,1 1-1 0 0,0-1 1 0 0,0 1 0 0 0,0-1-1 0 0,0 1 1 0 0,0 0 0 0 0,0 0-1 0 0,0-1 1 0 0,1 1 0 0 0,-1 0-1 0 0,0 0 1 0 0,1 3 0 0 0,-37 217 1590 0 0,36-217-1557 0 0,-3 45 383 0 0,1 0 1 0 0,3-1-1 0 0,2 1 1 0 0,3 0-1 0 0,16 78 1 0 0,66 177-402 0 0,-87-303-72 0 0,9 25-160 0 0,1 0-1 0 0,1-1 1 0 0,1-1-1 0 0,26 42 0 0 0,-36-64 21 0 0,0-1 0 0 0,0 1 0 0 0,0-1 0 0 0,0 0 0 0 0,1 1 0 0 0,-1-1-1 0 0,1 0 1 0 0,0-1 0 0 0,5 4 0 0 0,-6-4-244 0 0,-1-1 0 0 0,1 1 0 0 0,0-1 0 0 0,-1 1 0 0 0,1-1 0 0 0,0 0 0 0 0,0 1 0 0 0,0-1 0 0 0,-1 0 0 0 0,1 0 0 0 0,0-1-1 0 0,0 1 1 0 0,0 0 0 0 0,-1 0 0 0 0,1-1 0 0 0,0 1 0 0 0,0-1 0 0 0,2-1 0 0 0,7-4-3616 0 0</inkml:trace>
</inkml:ink>
</file>

<file path=ppt/ink/ink7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4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66 5033 0 0,'-10'-9'10509'0'0,"10"9"-10404"0"0,0-1 0 0 0,0 1-1 0 0,0 0 1 0 0,0 0 0 0 0,0 0-1 0 0,0 0 1 0 0,0 0 0 0 0,0 0 0 0 0,0-1-1 0 0,0 1 1 0 0,0 0 0 0 0,0 0 0 0 0,0 0-1 0 0,0 0 1 0 0,0 0 0 0 0,1 0-1 0 0,-1-1 1 0 0,0 1 0 0 0,0 0 0 0 0,0 0-1 0 0,0 0 1 0 0,0 0 0 0 0,0 0-1 0 0,0 0 1 0 0,0 0 0 0 0,0 0 0 0 0,1 0-1 0 0,-1-1 1 0 0,0 1 0 0 0,0 0 0 0 0,0 0-1 0 0,0 0 1 0 0,0 0 0 0 0,0 0-1 0 0,1 0 1 0 0,-1 0 0 0 0,0 0 0 0 0,0 0-1 0 0,0 0 1 0 0,0 0 0 0 0,0 0-1 0 0,0 0 1 0 0,1 0 0 0 0,-1 0 0 0 0,27 2 537 0 0,-15-1-393 0 0,27-2-51 0 0,1-1 1 0 0,-1-2-1 0 0,67-17 1 0 0,-60 11-149 0 0,93-8-1 0 0,-132 18-47 0 0,-1 0 0 0 0,0 0-1 0 0,1 1 1 0 0,-1 0 0 0 0,10 2 0 0 0,-15-3 4 0 0,1 1 0 0 0,-1-1 1 0 0,1 1-1 0 0,-1-1 0 0 0,0 1 1 0 0,1 0-1 0 0,-1 0 0 0 0,0 0 1 0 0,1 0-1 0 0,-1-1 0 0 0,0 2 1 0 0,0-1-1 0 0,0 0 0 0 0,0 0 1 0 0,0 0-1 0 0,0 0 1 0 0,0 1-1 0 0,0-1 0 0 0,0 0 1 0 0,-1 1-1 0 0,1-1 0 0 0,-1 1 1 0 0,1-1-1 0 0,-1 1 0 0 0,1-1 1 0 0,-1 1-1 0 0,0 2 0 0 0,0 8 143 0 0,-1-1 0 0 0,0 1 0 0 0,-1-1 0 0 0,0 0-1 0 0,-7 20 1 0 0,-2 9 685 0 0,8-23-598 0 0,0 0-1 0 0,1 0 1 0 0,1 1-1 0 0,1-1 0 0 0,0 0 1 0 0,1 1-1 0 0,1-1 1 0 0,5 18-1 0 0,-5-24-227 0 0,1 0 0 0 0,1 0 0 0 0,0-1-1 0 0,0 1 1 0 0,1-1 0 0 0,0 0 0 0 0,1 0 0 0 0,0-1 0 0 0,1 0 0 0 0,0 0-1 0 0,0 0 1 0 0,1-1 0 0 0,11 10 0 0 0,-13-14-23 0 0,-1 0 0 0 0,2-1 0 0 0,-1 0 0 0 0,0 0-1 0 0,1 0 1 0 0,-1-1 0 0 0,1 0 0 0 0,0 0 0 0 0,11 1 0 0 0,-4-1-76 0 0,-1-1-1 0 0,1-1 1 0 0,-1 0-1 0 0,15-2 1 0 0,-23 2-82 0 0,0-1 0 0 0,-1-1 0 0 0,1 1 0 0 0,-1-1 1 0 0,1 0-1 0 0,-1 0 0 0 0,1 0 0 0 0,-1 0 0 0 0,0-1 0 0 0,0 0 0 0 0,-1 1 1 0 0,1-2-1 0 0,5-4 0 0 0,-5 3-734 0 0,0 0 0 0 0,0 1 0 0 0,0-2 0 0 0,-1 1 0 0 0,0 0 0 0 0,3-7 0 0 0,0-5-2408 0 0</inkml:trace>
</inkml:ink>
</file>

<file path=ppt/ink/ink7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1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39 3809 0 0,'-7'-2'2322'0'0,"0"0"1"0"0,1 0-1 0 0,-1-1 1 0 0,1 0-1 0 0,-8-4 1 0 0,-15-12 3158 0 0,33 38-3509 0 0,0-6-2198 0 0,0 0-1 0 0,1 0 1 0 0,0-1-1 0 0,1 0 0 0 0,1 0 1 0 0,-1-1-1 0 0,2 1 1 0 0,11 13-1 0 0,5 8-3868 0 0,-12-15 923 0 0</inkml:trace>
</inkml:ink>
</file>

<file path=ppt/ink/ink7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5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128 32 512 0 0,'-14'2'8734'0'0,"12"0"-8107"0"0,0-1 1 0 0,0 0-1 0 0,0 0 1 0 0,1 0-1 0 0,-1 1 0 0 0,0-1 1 0 0,1 1-1 0 0,-3 2 1 0 0,-16 28 2727 0 0,11-15-2272 0 0,-3 0-347 0 0,2-2-22 0 0,1 1 0 0 0,0 0-1 0 0,-7 18 1 0 0,14-28-604 0 0,0 0-1 0 0,0 0 1 0 0,1 0-1 0 0,0 0 1 0 0,0 0-1 0 0,0 0 1 0 0,1 0 0 0 0,0 0-1 0 0,0 1 1 0 0,1-1-1 0 0,0 0 1 0 0,0 0-1 0 0,2 8 1 0 0,1-3-44 0 0,1 1-1 0 0,0-1 1 0 0,1 0 0 0 0,0 0-1 0 0,1 0 1 0 0,0-1 0 0 0,0 0 0 0 0,1 0-1 0 0,0-1 1 0 0,15 13 0 0 0,-13-14-83 0 0,1 0 1 0 0,-1 0-1 0 0,1-1 0 0 0,0 0 1 0 0,1-1-1 0 0,0 0 1 0 0,0-1-1 0 0,0 0 1 0 0,25 6-1 0 0,-30-10 4 0 0,0 0 0 0 0,0-1 0 0 0,0 0 0 0 0,0 0 0 0 0,0 0 0 0 0,0-1 0 0 0,0 0-1 0 0,0 0 1 0 0,-1-1 0 0 0,1 0 0 0 0,0 0 0 0 0,-1-1 0 0 0,1 1 0 0 0,-1-1 0 0 0,0-1 0 0 0,0 1 0 0 0,0-1-1 0 0,9-8 1 0 0,-9 7-22 0 0,0-1 0 0 0,-1 1 0 0 0,0-1 0 0 0,0 0 0 0 0,-1 0 0 0 0,0-1 0 0 0,0 1 0 0 0,0-1 0 0 0,-1 0-1 0 0,0 0 1 0 0,0 0 0 0 0,0-1 0 0 0,-1 1 0 0 0,-1-1 0 0 0,1 1 0 0 0,0-16 0 0 0,-2 7-17 0 0,-1 1 0 0 0,-1-1 0 0 0,0 1 0 0 0,-1-1 0 0 0,0 1 0 0 0,-2 0 0 0 0,0 0 0 0 0,0 0 0 0 0,-2 1 0 0 0,-12-23 0 0 0,13 26 81 0 0,-1 1 1 0 0,0 0-1 0 0,0 1 1 0 0,-1-1-1 0 0,0 1 1 0 0,-1 1-1 0 0,0 0 1 0 0,0 0-1 0 0,-1 1 1 0 0,0 0-1 0 0,0 0 1 0 0,-1 1-1 0 0,0 1 1 0 0,-16-7-1 0 0,22 11 23 0 0,1 0-1 0 0,-1-1 0 0 0,0 2 0 0 0,0-1 0 0 0,0 0 0 0 0,0 1 1 0 0,0 0-1 0 0,0 0 0 0 0,0 1 0 0 0,0-1 0 0 0,0 1 0 0 0,0 0 0 0 0,0 1 1 0 0,0-1-1 0 0,-4 3 0 0 0,6-3-20 0 0,0 1-1 0 0,1-1 1 0 0,-1 1 0 0 0,1 0-1 0 0,-1 0 1 0 0,1 0 0 0 0,0 0-1 0 0,0 0 1 0 0,0 0 0 0 0,0 1-1 0 0,0-1 1 0 0,0 1 0 0 0,0 0 0 0 0,1-1-1 0 0,0 1 1 0 0,-1 0 0 0 0,1 0-1 0 0,0 0 1 0 0,0 0 0 0 0,1 0-1 0 0,-1 0 1 0 0,1 0 0 0 0,-1 0-1 0 0,1 0 1 0 0,0 3 0 0 0,0-2-13 0 0,1-1 0 0 0,0 0 0 0 0,-1 1 0 0 0,1-1 1 0 0,0 0-1 0 0,0 0 0 0 0,1 1 0 0 0,-1-1 0 0 0,1 0 0 0 0,-1-1 1 0 0,1 1-1 0 0,0 0 0 0 0,3 3 0 0 0,5 5 6 0 0,18 17 1 0 0,-17-18-37 0 0,1 0-13 0 0,0 0 0 0 0,1-1 1 0 0,0 0-1 0 0,20 10 1 0 0,59 21-495 0 0,-81-37 261 0 0,0 0-1 0 0,1 0 1 0 0,-1-1 0 0 0,1-1-1 0 0,-1 0 1 0 0,1 0-1 0 0,21-2 1 0 0,24-7-2993 0 0,-1-4-3980 0 0,-33 6 2278 0 0</inkml:trace>
</inkml:ink>
</file>

<file path=ppt/ink/ink7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5.94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23 4209 0 0,'-21'-1'7018'0'0,"-6"1"1331"0"0,12 5-6418 0 0,15-5-1884 0 0,-1 1 0 0 0,0 0 0 0 0,1 0 0 0 0,-1 0 0 0 0,0 0-1 0 0,1 0 1 0 0,-1 0 0 0 0,1 0 0 0 0,0 0 0 0 0,-1 0 0 0 0,1 0 0 0 0,0 0-1 0 0,0 0 1 0 0,-1 1 0 0 0,1-1 0 0 0,0 0 0 0 0,0 1 0 0 0,1 24 104 0 0,0-20-91 0 0,-1 1 13 0 0,0-1-1 0 0,1 1 1 0 0,0 0 0 0 0,0-1-1 0 0,1 1 1 0 0,0 0-1 0 0,0-1 1 0 0,0 0-1 0 0,1 0 1 0 0,0 1 0 0 0,0-1-1 0 0,0-1 1 0 0,8 10-1 0 0,2 2 364 0 0,-1 0 1 0 0,17 30-1 0 0,9 34-159 0 0,-22-45-121 0 0,1-1 0 0 0,33 49 0 0 0,-48-81-160 0 0,0 0 0 0 0,1 0 0 0 0,0-1 1 0 0,0 1-1 0 0,0 0 0 0 0,4 2 0 0 0,-6-4 3 0 0,-1-1 1 0 0,0 0-1 0 0,1 1 1 0 0,-1-1-1 0 0,1 0 0 0 0,-1 0 1 0 0,1 1-1 0 0,-1-1 1 0 0,1 0-1 0 0,-1 0 1 0 0,1 0-1 0 0,-1 0 0 0 0,1 0 1 0 0,0 0-1 0 0,-1 0 1 0 0,1 0-1 0 0,-1 0 1 0 0,1 0-1 0 0,-1 0 0 0 0,1 0 1 0 0,-1 0-1 0 0,1 0 1 0 0,-1 0-1 0 0,1-1 1 0 0,-1 1-1 0 0,1 0 0 0 0,-1 0 1 0 0,1-1-1 0 0,-1 1 1 0 0,1 0-1 0 0,-1 0 1 0 0,1-1-1 0 0,-1 1 0 0 0,0-1 1 0 0,1 1-1 0 0,-1 0 1 0 0,1-1-1 0 0,-1 1 1 0 0,0-1-1 0 0,0 1 0 0 0,1-1 1 0 0,-1 1-1 0 0,0-1 1 0 0,0 1-1 0 0,0-1 1 0 0,1 1-1 0 0,-1-1 0 0 0,0 1 1 0 0,0-1-1 0 0,0 1 1 0 0,0-1-1 0 0,0 0 1 0 0,0 1-1 0 0,0-1 0 0 0,2-16-35 0 0,-1-1-1 0 0,-1 1 0 0 0,0 0 1 0 0,-4-23-1 0 0,2 21 36 0 0,0 0 0 0 0,2 0 1 0 0,2-24-1 0 0,4 2 22 0 0,3 0 0 0 0,1 0 0 0 0,21-51 0 0 0,-29 85-16 0 0,1 1 0 0 0,0 0 0 0 0,0-1 1 0 0,1 1-1 0 0,0 1 0 0 0,0-1 0 0 0,0 0 1 0 0,1 1-1 0 0,6-6 0 0 0,-9 9 3 0 0,0 1 1 0 0,0-1-1 0 0,0 1 0 0 0,0 0 1 0 0,0 0-1 0 0,0 0 0 0 0,0 0 1 0 0,1 0-1 0 0,-1 0 1 0 0,0 0-1 0 0,1 1 0 0 0,-1-1 1 0 0,1 1-1 0 0,-1 0 0 0 0,0 0 1 0 0,1 0-1 0 0,-1 0 0 0 0,1 0 1 0 0,-1 0-1 0 0,1 1 0 0 0,-1-1 1 0 0,0 1-1 0 0,1 0 0 0 0,-1-1 1 0 0,0 1-1 0 0,0 0 0 0 0,0 1 1 0 0,1-1-1 0 0,2 2 0 0 0,2 2 45 0 0,-1 1 0 0 0,1-1 0 0 0,-1 1 0 0 0,0 0 0 0 0,0 1 0 0 0,8 12 0 0 0,25 48 207 0 0,-28-49-220 0 0,101 231 229 0 0,-90-193-319 0 0,-6-20-317 0 0,11 31-137 0 0,-24-58-1831 0 0,-1 1 1 0 0,3 17-1 0 0,-5-21-9 0 0,-1-3 39 0 0</inkml:trace>
</inkml:ink>
</file>

<file path=ppt/ink/ink7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54 413 512 0 0,'-2'-10'590'0'0,"1"-1"0"0"0,0 1 0 0 0,0 0 1 0 0,1-1-1 0 0,1-10 0 0 0,-1 18-492 0 0,0 0 0 0 0,-1 0 1 0 0,1 0-1 0 0,0 0 0 0 0,-1 0 0 0 0,1 0 0 0 0,-1 1 1 0 0,0-1-1 0 0,0 0 0 0 0,0 0 0 0 0,-1 1 0 0 0,-1-4 1 0 0,-7-20 1695 0 0,10 24-1604 0 0,-5-19 3340 0 0,2 16-1244 0 0,0 13-489 0 0,-4 32-710 0 0,3-20-743 0 0,-2 26 0 0 0,6-28 61 0 0,0-1-1 0 0,1 0 1 0 0,1 1-1 0 0,1-1 1 0 0,5 19-1 0 0,-5-23 293 0 0,-2-1-1 0 0,2 24 0 0 0,-3-23-515 0 0,1-1 0 0 0,4 24 0 0 0,39 115 272 0 0,9 25-282 0 0,-7-22-50 0 0,-14-52-132 0 0,32 171-1 0 0,-54-195 35 0 0,-2 100-1 0 0,-6-102-23 0 0,0-2 83 0 0,0-2-23 0 0,13 89 1 0 0,-14-155-51 0 0,34 183 159 0 0,-25-151-106 0 0,1-1 0 0 0,31 70 1 0 0,-15-53-31 0 0,-9-21 3 0 0,20 56 0 0 0,-21-59 187 0 0,-18-30-216 0 0,1-1 1 0 0,0 1 0 0 0,0-1 0 0 0,0 0 0 0 0,-1 1-1 0 0,1-1 1 0 0,0 0 0 0 0,0 1 0 0 0,0-1 0 0 0,0 1-1 0 0,0-1 1 0 0,0 0 0 0 0,0 1 0 0 0,1-1-1 0 0,-1 0 1 0 0,0 1 0 0 0,0-1 0 0 0,0 1 0 0 0,1-1-1 0 0,-1 0 1 0 0,0 1 0 0 0,1-1 0 0 0,-1 1 0 0 0,0-1-1 0 0,1 1 1 0 0,-1-1 0 0 0,1 1 0 0 0,-1-1-1 0 0,1 1 1 0 0,-1 0 0 0 0,1-1 0 0 0,-1 1 0 0 0,1 0-1 0 0,-1-1 1 0 0,1 1 0 0 0,-1 0 0 0 0,1-1-1 0 0,0 1 1 0 0,0 0 0 0 0,2-1 31 0 0,0 0 0 0 0,0 0 1 0 0,1 0-1 0 0,-1 0 0 0 0,0 1 0 0 0,7-1 0 0 0,133-7-36 0 0,36 2 3 0 0,330-13-84 0 0,-219 0 33 0 0,209-7 34 0 0,56 12 22 0 0,-390 12-7 0 0,197 11-46 0 0,-89 0 33 0 0,81 4 65 0 0,-54-2-34 0 0,159-4-11 0 0,564 21 5 0 0,463 14-54 0 0,-1391-42 38 0 0,1348 17 56 0 0,-1339-13-52 0 0,1131 29-32 0 0,-409-41 100 0 0,-3-1 223 0 0,-280 18-299 0 0,286 1-32 0 0,-330-26 82 0 0,-341 10-32 0 0,581-15 263 0 0,0 33-152 0 0,97 21-300 0 0,229-42 393 0 0,-520-1-180 0 0,143 14-117 0 0,-403 0-53 0 0,1067 0 200 0 0,-1222-4-62 0 0,528 5-136 0 0,-220 6 95 0 0,-164-3 31 0 0,43 1 4 0 0,49-7-50 0 0,-33-8 120 0 0,-41 0-35 0 0,-123 0 1 0 0,71-4-64 0 0,-183 6-23 0 0,209-22 79 0 0,-246 22-37 0 0,121-17 140 0 0,-133 20-123 0 0,-1 0 1 0 0,0-1-1 0 0,0 0 0 0 0,0 0 1 0 0,0 0-1 0 0,0-1 1 0 0,0 0-1 0 0,0 0 0 0 0,-1-1 1 0 0,7-4-1 0 0,-11 6-1 0 0,0 0 1 0 0,0 0-1 0 0,-1 0 0 0 0,1 0 0 0 0,0 0 0 0 0,-1 0 0 0 0,0-1 0 0 0,1 1 0 0 0,-1-1 1 0 0,0 1-1 0 0,0 0 0 0 0,1-6 0 0 0,3-34 1 0 0,-2 13 18 0 0,4-2-11 0 0,12-31-1 0 0,-10 33 65 0 0,8-39 0 0 0,-12 40-39 0 0,22-159 239 0 0,-24 110-240 0 0,-11-138-1 0 0,-30-74-126 0 0,24 191 107 0 0,-1 5 210 0 0,-45-156-1 0 0,39 182-12 0 0,-102-284 986 0 0,92 271-1220 0 0,-30-115 0 0 0,54 165 22 0 0,1 0 1 0 0,2 0-1 0 0,-2-57 1 0 0,13-92-70 0 0,-5 156 36 0 0,-2 17-31 0 0,0 2-30 0 0,0-1 1 0 0,1 1 0 0 0,-1 0 0 0 0,1 0 0 0 0,-1 0 0 0 0,1 0 0 0 0,0 0 0 0 0,1 1 0 0 0,1-5 0 0 0,-9 28-3282 0 0,-11 35-4802 0 0,12-35 5088 0 0</inkml:trace>
</inkml:ink>
</file>

<file path=ppt/ink/ink7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50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19 512 0 0,'-6'-3'512'0'0,"-1"-2"424"0"0,0 0 1025 0 0,2 2-921 0 0,2 2 40 0 0,1 1-1152 0 0,1 0-240 0 0,-1-2 136 0 0,0 2-992 0 0</inkml:trace>
</inkml:ink>
</file>

<file path=ppt/ink/ink7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0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0 512 0 0,'-3'0'993'0'0,"-1"0"-1"0"0,1 1 1 0 0,-1-1 0 0 0,0 1-1 0 0,-3 1 1 0 0,6-2-811 0 0,1 0 0 0 0,0 0 0 0 0,-1 0 0 0 0,1 0 0 0 0,0 0 0 0 0,-1 1 0 0 0,1-1 0 0 0,0 0 0 0 0,-1 0 0 0 0,1 1 0 0 0,0-1 0 0 0,-1 0 0 0 0,1 0 0 0 0,0 1 0 0 0,0-1 0 0 0,0 0 0 0 0,-1 0 0 0 0,1 1 0 0 0,0-1 0 0 0,0 0 0 0 0,0 1 0 0 0,-1-1 0 0 0,1 1 0 0 0,0 0-95 0 0,0-1-1 0 0,1 1 1 0 0,-1-1 0 0 0,0 1 0 0 0,0 0-1 0 0,1-1 1 0 0,-1 1 0 0 0,0-1-1 0 0,0 1 1 0 0,1-1 0 0 0,-1 1 0 0 0,1-1-1 0 0,-1 1 1 0 0,0-1 0 0 0,1 1 0 0 0,-1-1-1 0 0,1 1 1 0 0,-1-1 0 0 0,2 1 0 0 0,2 1 411 0 0,-1 1 1 0 0,1 1 0 0 0,-1-1 0 0 0,1 0-1 0 0,-1 1 1 0 0,0 0 0 0 0,3 4 0 0 0,-5-5-297 0 0,0-1 0 0 0,0 1 0 0 0,0-1 0 0 0,-1 1 0 0 0,1 0 0 0 0,-1-1 0 0 0,1 1 0 0 0,-1 0 1 0 0,0-1-1 0 0,0 1 0 0 0,0 0 0 0 0,0-1 0 0 0,-1 1 0 0 0,0 4 0 0 0,-1 5 149 0 0,0 1 0 0 0,1-1 0 0 0,1 1 0 0 0,1 21 0 0 0,12 48 1243 0 0,-7-51-1297 0 0,-4-19-206 0 0,-1 0-1 0 0,0 0 1 0 0,-1 1-1 0 0,0-1 1 0 0,-3 19-1 0 0,-17 58 241 0 0,11-56-172 0 0,7-24-109 0 0,1 0 0 0 0,0 0 0 0 0,0 1 0 0 0,1-1 1 0 0,0 0-1 0 0,0 0 0 0 0,3 13 0 0 0,3 5 116 0 0,9 30-1 0 0,6 26 118 0 0,-19-74-245 0 0,-1 1 0 0 0,0-1 1 0 0,-1 1-1 0 0,0 0 0 0 0,-1-1 0 0 0,-3 19 0 0 0,-13 36 37 0 0,-6 33 142 0 0,22-85-190 0 0,-1-1 0 0 0,2 1 0 0 0,-1 0 0 0 0,2 0 1 0 0,-1-1-1 0 0,4 17 0 0 0,12 44 182 0 0,-4-24-78 0 0,-2 2 0 0 0,-2-1 0 0 0,1 63 0 0 0,-14-12-63 0 0,2-56-34 0 0,3 59-1 0 0,6-26 127 0 0,-4 1-1 0 0,-16 151 1 0 0,-14-92-96 0 0,2-3 4 0 0,22-108-45 0 0,2 0 1 0 0,1 0-1 0 0,2 34 0 0 0,15 88-4 0 0,6 107-8 0 0,-20-197 15 0 0,7 105-31 0 0,13 33 8 0 0,44 293-9 0 0,-58-418 0 0 0,-2 0 0 0 0,-5 101 0 0 0,-1-14 14 0 0,13 8 8 0 0,-5-106-20 0 0,20 177-12 0 0,-26-181 16 0 0,-7 92 1 0 0,-19 55 0 0 0,19-167-1 0 0,-1 11-5 0 0,2 0 1 0 0,2 1-1 0 0,2 0 0 0 0,9 67 0 0 0,18 105 35 0 0,-23-156-57 0 0,-5 94 0 0 0,-1 98 67 0 0,18 1-27 0 0,-7-123-20 0 0,-8 188 30 0 0,-2-299-16 0 0,-1 323 61 0 0,14-205-92 0 0,2 28 82 0 0,-8 175-21 0 0,17-129-19 0 0,-7-87-35 0 0,20 89 38 0 0,-11-75 6 0 0,2 87-48 0 0,-19-119-10 0 0,22 219 127 0 0,-25-270-99 0 0,-2 1 0 0 0,-3-1-1 0 0,-11 85 1 0 0,-10 103 93 0 0,16-173-40 0 0,2-37-117 0 0,-5 118 109 0 0,8-128-32 0 0,-8 271 48 0 0,4-200 20 0 0,4 1 1 0 0,14 109 0 0 0,0 9 59 0 0,-7-95-6 0 0,3 76-70 0 0,-5-131 31 0 0,-2-38-80 0 0,-2-22-11 0 0,1-1-1 0 0,0 1 0 0 0,0 0 1 0 0,0-1-1 0 0,6 10 0 0 0,3 10 1 0 0,-8-16-2 0 0,1 0 1 0 0,-2 1-1 0 0,1-1 1 0 0,-2 0-1 0 0,1 1 1 0 0,-1-1 0 0 0,-1 1-1 0 0,0 0 1 0 0,-2 15-1 0 0,-22 181-8 0 0,22-182 13 0 0,-1 1 0 0 0,-8 31 0 0 0,6-34 0 0 0,1 1 0 0 0,-2 35 0 0 0,0 5-50 0 0,5-55 59 0 0,-2 9 1 0 0,1 0 0 0 0,0 0 0 0 0,3 35 0 0 0,4-18-16 0 0,-3-25-2 0 0,0-1 1 0 0,-1 1-1 0 0,0 0 1 0 0,0 0 0 0 0,-1 0-1 0 0,0-1 1 0 0,-1 1 0 0 0,-3 16-1 0 0,-9 15 11 0 0,8-26-4 0 0,0 0 0 0 0,1 0 0 0 0,1 1 0 0 0,0-1 0 0 0,0 20 0 0 0,3-34-3 0 0,0 1 0 0 0,1 0 0 0 0,-1 0-1 0 0,0-1 1 0 0,1 1 0 0 0,-1 0 0 0 0,1 0-1 0 0,0-1 1 0 0,-1 1 0 0 0,3 2 0 0 0,-3-3-1 0 0,0-1 0 0 0,1 0 1 0 0,-1 1-1 0 0,0-1 0 0 0,0 0 0 0 0,1 1 1 0 0,-1-1-1 0 0,0 0 0 0 0,1 0 0 0 0,-1 1 1 0 0,0-1-1 0 0,1 0 0 0 0,-1 0 0 0 0,0 0 1 0 0,1 1-1 0 0,-1-1 0 0 0,0 0 0 0 0,1 0 1 0 0,-1 0-1 0 0,1 0 0 0 0,-1 0 0 0 0,0 0 1 0 0,1 0-1 0 0,-1 0 0 0 0,1 0 0 0 0,-1 0 1 0 0,0 0-1 0 0,1 0 0 0 0,-1 0 0 0 0,1 0 1 0 0,-1 0-1 0 0,0 0 0 0 0,1-1 0 0 0,-1 1 1 0 0,0 0-1 0 0,1 0 0 0 0,-1 0 0 0 0,1 0 0 0 0,-1-1 1 0 0,0 1-1 0 0,0 0 0 0 0,1-1 0 0 0,-1 1 1 0 0,0 0-1 0 0,1 0 0 0 0,-1-1 0 0 0,0 1 1 0 0,0 0-1 0 0,0-1 0 0 0,1 0 0 0 0,1-2 17 0 0,11-16 18 0 0,-13 18-37 0 0,0 1 0 0 0,1-1-1 0 0,-1 0 1 0 0,0 1 0 0 0,0-1 0 0 0,0 0-1 0 0,0 0 1 0 0,1 1 0 0 0,-1-1-1 0 0,0 0 1 0 0,0 1 0 0 0,0-1 0 0 0,0 0-1 0 0,0 0 1 0 0,-1 1 0 0 0,1-1 0 0 0,0 0-1 0 0,0 1 1 0 0,0-1 0 0 0,-1 0-1 0 0,1 1 1 0 0,0-1 0 0 0,-1 0 0 0 0,1 1-1 0 0,-1-1 1 0 0,1 1 0 0 0,-1-2 0 0 0,0 2 1 0 0,0-1 1 0 0,0 1 0 0 0,0 0 0 0 0,0-1 0 0 0,0 1 0 0 0,0 0 0 0 0,0 0 0 0 0,0-1 0 0 0,0 1 0 0 0,0 0 0 0 0,0 0 0 0 0,0 0 0 0 0,0 0 0 0 0,0 0 0 0 0,0 1 0 0 0,0-1 0 0 0,0 0 0 0 0,-1 1 0 0 0,-7 0 30 0 0,8-1-15 0 0,17-17-38 0 0,-9 7 20 0 0,1 1 1 0 0,-1 0-1 0 0,2 1 1 0 0,-1 0-1 0 0,1 0 1 0 0,15-9-1 0 0,-21 14 1 0 0,1 1 0 0 0,0-1-1 0 0,0 1 1 0 0,1 0 0 0 0,-1 1-1 0 0,0-1 1 0 0,1 1 0 0 0,-1 0-1 0 0,1 0 1 0 0,-1 0-1 0 0,1 1 1 0 0,-1-1 0 0 0,1 1-1 0 0,-1 0 1 0 0,1 0 0 0 0,-1 1-1 0 0,6 0 1 0 0,13 0 12 0 0,0-1 0 0 0,1-1 0 0 0,-1-1 0 0 0,0-1 1 0 0,32-8-1 0 0,4-1 5 0 0,87-4-49 0 0,-103 12 40 0 0,-4-1-8 0 0,62-18 1 0 0,-64 14 18 0 0,70-10 0 0 0,203-12-46 0 0,-253 27 42 0 0,-23 2-21 0 0,1-1 0 0 0,45-10 1 0 0,-35 4 4 0 0,1 2 1 0 0,75-1-1 0 0,-34 4 22 0 0,102-1-61 0 0,-45 3 30 0 0,-67-6 32 0 0,-51 5-36 0 0,1 0 0 0 0,31 2 0 0 0,83 12 35 0 0,-102-10-20 0 0,43-3 0 0 0,12 1 13 0 0,-42 3-20 0 0,26 2-4 0 0,-47-2 17 0 0,54-2 0 0 0,-24-2-17 0 0,91 7 0 0 0,-12 1-80 0 0,-19-2 94 0 0,-62-1 6 0 0,113-8 0 0 0,-137 2 0 0 0,57 3 0 0 0,10 0-29 0 0,212-17 16 0 0,-168 6-16 0 0,50-2-20 0 0,-43-1 68 0 0,4 0-36 0 0,-7 4 31 0 0,30 0-59 0 0,77-7 35 0 0,-139 7-1 0 0,40-7 5 0 0,64-4 6 0 0,-107 13-43 0 0,8-1-7 0 0,108-1-23 0 0,-2 7 97 0 0,-57 2-44 0 0,-67 1 38 0 0,69-4-26 0 0,57 0-33 0 0,-21 2 25 0 0,-44-7 10 0 0,40-3 40 0 0,-103 7-54 0 0,27-4-3 0 0,-5-5 34 0 0,130-18 21 0 0,-27 6-46 0 0,-95 14-9 0 0,75-2-3 0 0,-115 10 73 0 0,-88 4-58 0 0,460-34 10 0 0,-267 19-69 0 0,-74 8 47 0 0,54-2 18 0 0,-4 1 50 0 0,120 4-59 0 0,-177 5-30 0 0,276-12 54 0 0,-221 1-19 0 0,83-4-2 0 0,-129 5 0 0 0,19-1-4 0 0,14 5-2 0 0,64 1-19 0 0,32 8 20 0 0,-75-3-8 0 0,-69-3 19 0 0,49 2-7 0 0,1 9 16 0 0,35 3 0 0 0,34-5-49 0 0,-78-5 76 0 0,195 4-71 0 0,-164-4 57 0 0,-42-1 32 0 0,245 4-95 0 0,-166-5 47 0 0,-88-2-12 0 0,241 9 5 0 0,34-17 36 0 0,-345 5-24 0 0,54-2-27 0 0,62 5-39 0 0,115 2 53 0 0,-147 0 3 0 0,56 2-5 0 0,91 9 5 0 0,-72-11-37 0 0,-97-2 54 0 0,129-8-15 0 0,-136 3 35 0 0,-47 3-57 0 0,198-1 1 0 0,-168 9-2 0 0,124 9-45 0 0,-19-2 103 0 0,-67-5-38 0 0,166-10-6 0 0,-231 0 24 0 0,87-8-60 0 0,39-1 67 0 0,-50 5-32 0 0,27-1 13 0 0,33 1-32 0 0,-40 0 14 0 0,-13-2 32 0 0,1 0-2 0 0,-39 5-29 0 0,-35 1-31 0 0,91 7 0 0 0,-62 3-38 0 0,-46-3-34 0 0,66 11 0 0 0,70 9 80 0 0,-26-5 73 0 0,39-2-23 0 0,-61-7-12 0 0,181 17 1 0 0,-138-14-16 0 0,-43-3 12 0 0,26-6 10 0 0,-8 0-28 0 0,31 8 6 0 0,166 0 50 0 0,-338-10-44 0 0,-1 0 0 0 0,35 8 0 0 0,-16-3-22 0 0,410 29 66 0 0,-310-26-42 0 0,139 22-7 0 0,-102 0-57 0 0,-65-17 90 0 0,-18-3-39 0 0,153 27-4 0 0,-202-30 0 0 0,13 2 33 0 0,92 2 1 0 0,-151-12-9 0 0,182 4-16 0 0,-91-1 18 0 0,100-10 1 0 0,-127 3-8 0 0,42-11 19 0 0,-81 9-14 0 0,1 1-1 0 0,33 0 1 0 0,-43 5 5 0 0,99 3-3 0 0,-45 1-8 0 0,124-12 0 0 0,-188 7-16 0 0,1 1-1 0 0,0 0 1 0 0,-1 1 0 0 0,0 0 0 0 0,1 1-1 0 0,23 7 1 0 0,-27-6 2 0 0,-6-1-7 0 0,-1 0-1 0 0,1-1 1 0 0,0 0-1 0 0,0 0 0 0 0,7 0 1 0 0,-12-1-302 0 0,-1 1 1 0 0,1-1 0 0 0,-1 0 0 0 0,1 1-1 0 0,-1-1 1 0 0,1 0 0 0 0,0 1 0 0 0,-1-1-1 0 0,1 0 1 0 0,-1 1 0 0 0,1-1 0 0 0,0 1-1 0 0,-1-1 1 0 0,1 1 0 0 0,0-1 0 0 0,-1 1-1 0 0,1-1 1 0 0,0 1 0 0 0,0-1 0 0 0,0 1-1 0 0,-1 0 1 0 0,-2 8-5189 0 0,2-4 3650 0 0</inkml:trace>
</inkml:ink>
</file>

<file path=ppt/ink/ink7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18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0 512 0 0,'-1'2'512'0'0,"-1"0"-200"0"0,2-1-800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7.5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39 512 0 0,'10'-23'4483'0'0,"-10"22"-3940"0"0,1 0 1 0 0,-1 0-1 0 0,1 0 0 0 0,-1 0 1 0 0,1 0-1 0 0,0 0 1 0 0,-1 1-1 0 0,1-1 0 0 0,0 0 1 0 0,0 0-1 0 0,-1 1 0 0 0,1-1 1 0 0,0 0-1 0 0,0 1 0 0 0,0-1 1 0 0,0 1-1 0 0,0-1 0 0 0,0 1 1 0 0,2-1-1 0 0,-2 11 3452 0 0,-2 11-2727 0 0,-44 277 2680 0 0,41-255-3787 0 0,4 72 0 0 0,14 42-261 0 0,-6-116-659 0 0,-1-54-7744 0 0,-5 3 4897 0 0</inkml:trace>
</inkml:ink>
</file>

<file path=ppt/ink/ink7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31.3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4976 512 0 0,'-1'1'81'0'0,"1"-1"-94"0"0,0 0 0 0 0,-1 0 0 0 0,1 0 0 0 0,0 0 0 0 0,0 0 0 0 0,-1 0 0 0 0,1 0 0 0 0,0 0 0 0 0,0 1 0 0 0,0-1 0 0 0,-1 0 0 0 0,1 0 0 0 0,0 0 0 0 0,0 0 0 0 0,0 0 0 0 0,0 1 0 0 0,-1-1 0 0 0,1 0 0 0 0,0 0 0 0 0,0 0 0 0 0,0 1 0 0 0,0-1 0 0 0,0 0 0 0 0,0 0 0 0 0,-1 1 0 0 0,1-1 0 0 0,0 0 0 0 0,0 0 0 0 0,0 1 0 0 0,0-1 0 0 0,0 0 0 0 0,0 0 0 0 0,0 1 0 0 0,0-1 0 0 0,0 0 0 0 0,0 0 0 0 0,0 1 0 0 0,0-1 0 0 0,0 0 0 0 0,1 0 0 0 0,-1 0 0 0 0,0 1 0 0 0,0-1 0 0 0,0 0 0 0 0,2 3 13 0 0,2 1 0 0 0,-12 3 0 0 0,-3 4 3275 0 0,11-11-3222 0 0,-1 0 0 0 0,1 0 0 0 0,0 0 0 0 0,0 0 0 0 0,0 0-1 0 0,0 1 1 0 0,-1-1 0 0 0,1 0 0 0 0,0 0 0 0 0,0 0 0 0 0,0 0 0 0 0,0 1-1 0 0,0-1 1 0 0,0 0 0 0 0,0 0 0 0 0,0 0 0 0 0,-1 0 0 0 0,1 1 0 0 0,0-1-1 0 0,0 0 1 0 0,0 0 0 0 0,0 1 0 0 0,0-1 0 0 0,0 0 0 0 0,0 0 0 0 0,0 0-1 0 0,0 1 1 0 0,0-1 0 0 0,0 0 0 0 0,0 0 0 0 0,1 0 0 0 0,-1 1-1 0 0,0-1 1 0 0,0 0 0 0 0,0 0 0 0 0,0 0 0 0 0,0 1 0 0 0,0-1 0 0 0,0 0-1 0 0,0 0 1 0 0,1 0 0 0 0,-1 0 0 0 0,0 1 0 0 0,0-1 0 0 0,0 0 0 0 0,0 0-1 0 0,1 0 1 0 0,-1 0 0 0 0,0 0 0 0 0,0 0 0 0 0,0 0 0 0 0,1 0 0 0 0,-1 1-1 0 0,0-1 1 0 0,0 0 0 0 0,0 0 0 0 0,1 0 0 0 0,-1 0 0 0 0,0 0 0 0 0,0 0-1 0 0,0 0 1 0 0,2 0 1245 0 0,-13 16 2559 0 0,10-15-3799 0 0,1 0 1 0 0,-1-1 0 0 0,1 1 0 0 0,-1 0 0 0 0,0 0-1 0 0,1 0 1 0 0,-1-1 0 0 0,0 1 0 0 0,1 0 0 0 0,-1-1 0 0 0,0 1-1 0 0,0-1 1 0 0,0 1 0 0 0,0-1 0 0 0,0 1 0 0 0,0-1-1 0 0,0 0 1 0 0,-1 1 0 0 0,1 0 139 0 0,-1 0 0 0 0,1 1-1 0 0,-1-1 1 0 0,1 1 0 0 0,-1-1 0 0 0,1 1-1 0 0,0-1 1 0 0,0 1 0 0 0,0 0 0 0 0,0 0-1 0 0,0-1 1 0 0,0 1 0 0 0,1 0 0 0 0,-1 0-1 0 0,1 0 1 0 0,-1 0 0 0 0,0 4 0 0 0,1-6-62 0 0,0 0-118 0 0,0 0 1 0 0,1 1-1 0 0,-1-1 1 0 0,0 0 0 0 0,0 0-1 0 0,0 0 1 0 0,0 1-1 0 0,0-1 1 0 0,0 0 0 0 0,0 0-1 0 0,0 0 1 0 0,0 1 0 0 0,0-1-1 0 0,0 0 1 0 0,0 0-1 0 0,0 0 1 0 0,0 1 0 0 0,0-1-1 0 0,0 0 1 0 0,0 0-1 0 0,0 0 1 0 0,0 0 0 0 0,0 1-1 0 0,-1-1 1 0 0,1 0 0 0 0,0 0-1 0 0,0 0 1 0 0,0 1-1 0 0,0-1 1 0 0,0 0 0 0 0,0 0-1 0 0,-1 0 1 0 0,1 0 0 0 0,0 0-1 0 0,0 1 1 0 0,-6 7 270 0 0,5-7-188 0 0,-9 10 443 0 0,9-10-428 0 0,-1 1-1 0 0,1-1 0 0 0,0 0 1 0 0,0 0-1 0 0,-1 1 1 0 0,1-1-1 0 0,0 0 1 0 0,0 1-1 0 0,0 0 0 0 0,1-1 1 0 0,-1 1-1 0 0,0-1 1 0 0,0 1-1 0 0,1 0 1 0 0,-1 2-1 0 0,1-4 22 0 0,0 1-103 0 0,0-1 0 0 0,0 0-1 0 0,1 1 1 0 0,-1-1 0 0 0,0 1-1 0 0,0-1 1 0 0,0 0 0 0 0,1 0-1 0 0,-1 1 1 0 0,0-1 0 0 0,1 0 0 0 0,-1 1-1 0 0,0-1 1 0 0,1 0 0 0 0,-1 0-1 0 0,0 1 1 0 0,1-1 0 0 0,-1 0-1 0 0,1 0 1 0 0,-1 0 0 0 0,0 0-1 0 0,1 1 1 0 0,12-3 486 0 0,-13 2-490 0 0,0 0 0 0 0,1-1 0 0 0,-1 1 0 0 0,0 0 0 0 0,1 0 0 0 0,-1-1 0 0 0,0 1 0 0 0,1 0 0 0 0,-1 0 0 0 0,0-1 0 0 0,0 1 0 0 0,1 0-1 0 0,-1-1 1 0 0,0 1 0 0 0,0 0 0 0 0,0-1 0 0 0,0 1 0 0 0,0 0 0 0 0,1-1 0 0 0,-1 1 0 0 0,0-1 0 0 0,0 1 0 0 0,0 0 0 0 0,0-1 0 0 0,0 1 0 0 0,0-1-1 0 0,0 1 39 0 0,6-19 457 0 0,-4 16-452 0 0,0 0 0 0 0,0 0 1 0 0,0 0-1 0 0,-1 0 0 0 0,0 0 1 0 0,1 0-1 0 0,-1 0 0 0 0,0-5 1 0 0,3-2 2 0 0,0 0 0 0 0,0 0 0 0 0,7-10 0 0 0,-3 3 84 0 0,39-67 520 0 0,-43 77-610 0 0,1 0-1 0 0,-1 1 1 0 0,7-8 0 0 0,-6 8-13 0 0,1-1 1 0 0,-2 0 0 0 0,6-8-1 0 0,9-15 130 0 0,-15 23-165 0 0,0 1-1 0 0,0-1 0 0 0,0 0 1 0 0,-1 0-1 0 0,4-10 0 0 0,18-48 82 0 0,-1 3-11 0 0,-19 49-67 0 0,0 1 1 0 0,1-1 0 0 0,11-16-1 0 0,3-7 21 0 0,-10 18-51 0 0,13-18 1 0 0,6-10 92 0 0,31-49-7 0 0,-44 71-14 0 0,35-52-6 0 0,62-123 0 0 0,-18 2-11 0 0,-75 152-40 0 0,-14 28-6 0 0,2 0-1 0 0,14-23 1 0 0,-10 21 21 0 0,9-22 1 0 0,9-15-22 0 0,49-94 277 0 0,-72 135-218 0 0,7-30 0 0 0,0 1 14 0 0,6-11-26 0 0,-9 23 31 0 0,1 0 0 0 0,27-48 0 0 0,37-59 272 0 0,-62 112-194 0 0,33-47 1 0 0,32-38-64 0 0,-65 92-60 0 0,0-1 1 0 0,-2 1-1 0 0,-1-2 0 0 0,0 0 0 0 0,14-43 0 0 0,53-146 39 0 0,-45 136-30 0 0,48-77 0 0 0,-22 66-32 0 0,-43 64-20 0 0,-8 10 13 0 0,-1-1-1 0 0,-1 0 1 0 0,0-1 0 0 0,-1 1 0 0 0,5-20-1 0 0,3-4 17 0 0,15-42-15 0 0,65-157 100 0 0,-87 226-85 0 0,-2 0 1 0 0,0 0-1 0 0,0 0 0 0 0,0 0 1 0 0,-1-1-1 0 0,1-10 1 0 0,-3 13-23 0 0,1-1 0 0 0,0 1 0 0 0,1-1-1 0 0,-1 1 1 0 0,9-15 0 0 0,24-38 6 0 0,-22 42-7 0 0,16-28 29 0 0,43-75 134 0 0,-26 23-162 0 0,44-84-25 0 0,-81 161 55 0 0,10-40 0 0 0,-15 45-27 0 0,1 0 1 0 0,1 1 0 0 0,0 0-1 0 0,1 0 1 0 0,12-21-1 0 0,-12 27 7 0 0,0 0-1 0 0,-1-1 0 0 0,0 0 0 0 0,-1 0 0 0 0,-1-1 0 0 0,0 1 0 0 0,0-1 0 0 0,4-23 0 0 0,-4 6 2 0 0,2 1 0 0 0,2 1 0 0 0,0-1 0 0 0,2 1 0 0 0,1 1 0 0 0,17-31 0 0 0,-11 23 9 0 0,-3 8 35 0 0,17-47-1 0 0,-23 55-49 0 0,0 1-1 0 0,1 0 0 0 0,1 1 0 0 0,1-1 1 0 0,18-20-1 0 0,-1-1 85 0 0,-6 4 20 0 0,8-12-23 0 0,-18 29-44 0 0,-10 13-29 0 0,0 1-1 0 0,0-1 0 0 0,0 1 0 0 0,1 0 1 0 0,0 0-1 0 0,-1 0 0 0 0,7-5 0 0 0,-6 5 18 0 0,-5 2 17 0 0,-8 5-80 0 0,9-1 17 0 0,-1-1 0 0 0,0 0 0 0 0,1 0 0 0 0,0 1 0 0 0,0-1 0 0 0,0 1 0 0 0,-2 4 0 0 0,2-4-408 0 0,1-1 1 0 0,-1 1-1 0 0,0-1 0 0 0,0 0 0 0 0,-1 1 0 0 0,1-1 1 0 0,-3 4-1 0 0</inkml:trace>
</inkml:ink>
</file>

<file path=ppt/ink/ink7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42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91 2746 512 0 0,'-6'0'2231'0'0,"-1"1"-1"0"0,1 0 1 0 0,-9 2-1 0 0,8-1-530 0 0,2-1-903 0 0,-1 1 0 0 0,1 0 0 0 0,0 0 0 0 0,-1 1 0 0 0,1-1 0 0 0,0 1 0 0 0,-7 6 0 0 0,17-12 55 0 0,1 0 0 0 0,0 1-1 0 0,9-3 1 0 0,1-1-588 0 0,-13 5-167 0 0,1-1 0 0 0,0 1 0 0 0,0 0 0 0 0,0 0 1 0 0,0 0-1 0 0,0 0 0 0 0,0 0 0 0 0,7 1 0 0 0,-7-1-40 0 0,0 0-1 0 0,0 0 0 0 0,0 0 1 0 0,0 0-1 0 0,0-1 0 0 0,0 1 1 0 0,-1-1-1 0 0,7-4 0 0 0,10-5 103 0 0,-6 6-38 0 0,6-4 126 0 0,27-6 0 0 0,-28 13-120 0 0,-17 2-106 0 0,0 0-1 0 0,0 0 0 0 0,0 0 0 0 0,1-1 0 0 0,-1 1 0 0 0,0 0 0 0 0,0-1 1 0 0,0 0-1 0 0,0 0 0 0 0,4-1 0 0 0,82-43 242 0 0,-45 24-96 0 0,23-7 102 0 0,-56 24-247 0 0,1 0 0 0 0,11-3-1 0 0,2 0 61 0 0,28-11-40 0 0,26-9 78 0 0,-23 16-34 0 0,1-6 117 0 0,112-18-1 0 0,-82 15 104 0 0,-42 7-163 0 0,63-15 171 0 0,-52 17-221 0 0,126-34 419 0 0,-10-5-152 0 0,-51 5-58 0 0,-51 22-311 0 0,-32 12-48 0 0,-6 0 49 0 0,0 3-1 0 0,35-6 1 0 0,-42 10 7 0 0,32-10 0 0 0,52-23-25 0 0,61-9 125 0 0,-105 28-153 0 0,8 2 39 0 0,-65 14 14 0 0,-1-1 0 0 0,1 1 0 0 0,0-1 0 0 0,12-7 0 0 0,-12 5 0 0 0,1 1 1 0 0,17-6-1 0 0,61-15-59 0 0,-11-2 58 0 0,-72 26 10 0 0,20-7 4 0 0,-1-1 1 0 0,0-1-1 0 0,28-18 0 0 0,-28 16-16 0 0,1 0 0 0 0,0 2-1 0 0,42-14 1 0 0,36-7 12 0 0,-82 28 14 0 0,7-3 10 0 0,41-14-99 0 0,-47 13 70 0 0,1 0 0 0 0,43-7 0 0 0,-43 10 2 0 0,-2 0 4 0 0,0 0 0 0 0,0-1 0 0 0,-1-2-1 0 0,22-9 1 0 0,-19 7-13 0 0,1 1 0 0 0,0 1 1 0 0,0 1-1 0 0,31-5 0 0 0,-6 2-4 0 0,10-6 29 0 0,-24 6 24 0 0,52-17-60 0 0,-16-2-27 0 0,25-5 122 0 0,-72 25-107 0 0,44-11 1 0 0,-20 7 23 0 0,36-7 60 0 0,-7 2-59 0 0,1 1 5 0 0,-30 2-8 0 0,103-33 18 0 0,-109 36-2 0 0,-27 8-7 0 0,-1 0 0 0 0,16-8 0 0 0,55-22-11 0 0,132-35 0 0 0,-180 58 17 0 0,27-7-4 0 0,81-25 17 0 0,-74 18-12 0 0,-2 1-20 0 0,96-22 1 0 0,-133 38 4 0 0,-1-1 0 0 0,28-13 0 0 0,10-3 8 0 0,-40 15 8 0 0,72-20 4 0 0,30-5-27 0 0,-74 17 18 0 0,17-4-36 0 0,23-2 41 0 0,20-4-38 0 0,-47 10 25 0 0,-33 6 48 0 0,48-16-54 0 0,-49 13 4 0 0,-23 9-2 0 0,-1 0 0 0 0,18-4 0 0 0,60-21 27 0 0,6-7 8 0 0,-30 11-9 0 0,153-48-28 0 0,-127 41 1 0 0,-33 10-6 0 0,-21 11 1 0 0,69-29 43 0 0,-64 22-24 0 0,-20 9-15 0 0,26-10 0 0 0,44-14-22 0 0,-13 16 73 0 0,-51 12-53 0 0,-16 4 14 0 0,0 0-1 0 0,0-1 1 0 0,0-1 0 0 0,10-4-1 0 0,-10 3-1 0 0,0 1 0 0 0,0 1 0 0 0,12-3 0 0 0,6-1-18 0 0,18-5-34 0 0,-30 8 56 0 0,0-1 0 0 0,0 0 0 0 0,21-10-1 0 0,-30 11 2 0 0,1 1 0 0 0,0 0-1 0 0,18-4 1 0 0,-8 3 4 0 0,-18 4-12 0 0,11-3-3 0 0,-1 0 1 0 0,1 0 0 0 0,-1-1 0 0 0,1-1-1 0 0,-1 1 1 0 0,17-12 0 0 0,26-17 84 0 0,-14 14-116 0 0,-36 17 33 0 0,-1 0 0 0 0,1 1 0 0 0,0 0 0 0 0,0-1-1 0 0,0 1 1 0 0,6-1 0 0 0,-5 2 6 0 0,-1-1 0 0 0,1-1 0 0 0,-1 1 0 0 0,6-3-1 0 0,24-7-29 0 0,-22 6 28 0 0,0 0 0 0 0,0 0-1 0 0,1 1 1 0 0,-1 1 0 0 0,21-3 0 0 0,-13 2-22 0 0,19-6-1 0 0,22-10 7 0 0,36-14 96 0 0,-60 22-119 0 0,-19 6 43 0 0,0-1 1 0 0,33-17-1 0 0,-39 18-9 0 0,-1 1 1 0 0,1 0 0 0 0,13-4-1 0 0,-19 7 5 0 0,1 0-19 0 0,0 1 1 0 0,1-1-1 0 0,0 1 0 0 0,-1 1 1 0 0,16 0-1 0 0,-14 0-119 0 0,-6 0-196 0 0,1-1 0 0 0,-1 0 1 0 0,0 1-1 0 0,1-1 0 0 0,-1 0 1 0 0,5-3-1 0 0,7-1-3591 0 0,-1 2-4581 0 0,-9 3 5993 0 0</inkml:trace>
</inkml:ink>
</file>

<file path=ppt/ink/ink7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6.1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186 937 512 0 0,'-24'11'-101'0'0,"1"-12"6398"0"0,-22 2-592 0 0,39 1-2581 0 0,-4 2-2934 0 0,-45 16 1837 0 0,32-12 554 0 0,28-6-2387 0 0,-5-2-179 0 0,1 1 0 0 0,0-1 1 0 0,-1 0-1 0 0,1 0 0 0 0,0 1 0 0 0,-1-1 1 0 0,1 0-1 0 0,0 0 0 0 0,-1 0 0 0 0,1 0 1 0 0,0 0-1 0 0,0 0 0 0 0,-1 0 0 0 0,1 0 1 0 0,0 0-1 0 0,-1 0 0 0 0,1 0 0 0 0,0 0 1 0 0,0-1-1 0 0,1 1 141 0 0,-1-1 1 0 0,0 1 0 0 0,0-1-1 0 0,1 1 1 0 0,-1 0-1 0 0,1-1 1 0 0,-1 1 0 0 0,0 0-1 0 0,1 0 1 0 0,-1 0 0 0 0,0 0-1 0 0,1 0 1 0 0,-1 0-1 0 0,1 1 1 0 0,1-1 0 0 0,-2 1-118 0 0,0-1-1 0 0,0 1 1 0 0,0-1 0 0 0,1 0 0 0 0,-1 0 0 0 0,0 0 0 0 0,1 1 0 0 0,-1-1 0 0 0,0 0 0 0 0,3-1 0 0 0,0 1 63 0 0,-4 0-44 0 0,17-5 737 0 0,-16 4-790 0 0,0 0 0 0 0,-1 0 0 0 0,1 1 0 0 0,0-1 0 0 0,0 0 0 0 0,0 0 0 0 0,0 1 0 0 0,0-1 0 0 0,0 0 0 0 0,0 1 0 0 0,0-1 0 0 0,1 1 0 0 0,-1 0 0 0 0,0-1 0 0 0,0 1 0 0 0,0 0 0 0 0,0 0 0 0 0,1 0 0 0 0,-1-1 0 0 0,1 1 0 0 0,-2 0-37 0 0,21-3 219 0 0,21-12-67 0 0,-41 15-101 0 0,1-1 0 0 0,-1 1 0 0 0,1 0 1 0 0,0 0-1 0 0,-1 0 0 0 0,1 0 0 0 0,0 0 1 0 0,-1 0-1 0 0,3 1 0 0 0,12 0-31 0 0,5-4 45 0 0,34-1 1 0 0,1 1 19 0 0,70-9 42 0 0,68-10 16 0 0,-86-4-52 0 0,-87 21-64 0 0,-1 2-1 0 0,1 0 1 0 0,21 1-1 0 0,10-2 59 0 0,4-2-48 0 0,105-10 8 0 0,-26 13 100 0 0,-102 4-101 0 0,-21 0 1 0 0,1-1 0 0 0,-1 0 0 0 0,23-4 0 0 0,55-6-13 0 0,-50 6 52 0 0,-23 3-68 0 0,46-5 14 0 0,84-20 1 0 0,-105 18 24 0 0,53-4 0 0 0,-54 7-8 0 0,16 0 13 0 0,-30 4-18 0 0,47-10-1 0 0,-9 0-24 0 0,13-4 23 0 0,-44 7 1 0 0,1 2 0 0 0,35-1-1 0 0,-8 1-15 0 0,-10 0 44 0 0,48-7-35 0 0,-3 4-29 0 0,-45 5 14 0 0,-23 0 21 0 0,35-9 0 0 0,-42 7-6 0 0,0 2 0 0 0,1 0 0 0 0,29 0 0 0 0,24 0-14 0 0,76-13 0 0 0,38-2 0 0 0,-48 5 12 0 0,-27 0-16 0 0,107-11-13 0 0,-4 0 60 0 0,-81 12-40 0 0,39-2-3 0 0,-98 11 6 0 0,311-20-51 0 0,-142-1 37 0 0,153-22 58 0 0,-246 19-32 0 0,52-6-16 0 0,-90 18 59 0 0,18-2-44 0 0,69-16 26 0 0,-123 17-42 0 0,-7 7 7 0 0,88-2 0 0 0,-102 9 4 0 0,21 0 1 0 0,-34 2 10 0 0,1-1 1 0 0,84-17-1 0 0,-29-11 4 0 0,1 1-29 0 0,95-26 97 0 0,-106 42-78 0 0,-52 2-49 0 0,-31 8 51 0 0,-1 1 0 0 0,0 0 0 0 0,1 0 0 0 0,0 1 1 0 0,10-1-1 0 0,-9 2 29 0 0,-1 0-29 0 0,1 0 1 0 0,0 0 0 0 0,13-3 0 0 0,-17 1-14 0 0,21-7-51 0 0,-26 9 56 0 0,-1 0 0 0 0,0 0 0 0 0,0 0 1 0 0,0-1-1 0 0,1 1 0 0 0,-1 0 0 0 0,0 0 0 0 0,0 0 0 0 0,0 0 0 0 0,1 0 1 0 0,-1 0-1 0 0,0 0 0 0 0,0 0 0 0 0,0-1 0 0 0,0 1 0 0 0,1 0 0 0 0,-1 0 1 0 0,0 0-1 0 0,0 0 0 0 0,0-1 0 0 0,0 1 0 0 0,0 0 0 0 0,0 0 0 0 0,1 0 1 0 0,-1-1-1 0 0,0 1 0 0 0,0 0 0 0 0,0 0 0 0 0,0 0 0 0 0,0-1 1 0 0,0 1-1 0 0,0 0 0 0 0,0-1 0 0 0,-6-3-452 0 0,-2-2-504 0 0,1 1-1880 0 0,4 4-641 0 0</inkml:trace>
</inkml:ink>
</file>

<file path=ppt/ink/ink7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8.8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77 512 0 0,'12'-5'10460'0'0,"2"2"-8489"0"0,-3 4-302 0 0,-10-1-1511 0 0,0 1 1 0 0,0-1 0 0 0,0 0-1 0 0,1 0 1 0 0,-1 0 0 0 0,0 0-1 0 0,0 0 1 0 0,0 0 0 0 0,1 0-1 0 0,-1 0 1 0 0,0-1 0 0 0,0 1-1 0 0,0 0 1 0 0,0-1 0 0 0,1 1-1 0 0,0-1 1 0 0,21-3 1188 0 0,-10-1-1060 0 0,1 1 0 0 0,-1 1 1 0 0,0 0-1 0 0,1 0 0 0 0,25 0 0 0 0,-12 3-150 0 0,1 1-1 0 0,-1 1 1 0 0,43 10 0 0 0,-47-8-113 0 0,-1-1-1 0 0,1-1 1 0 0,0-1 0 0 0,30-3 0 0 0,-1 0 50 0 0,-2 1-81 0 0,-29-1 120 0 0,40 4 1 0 0,-39-1-66 0 0,-1-1 0 0 0,0 0-1 0 0,31-6 1 0 0,-11 2 4 0 0,-14 2 69 0 0,-5 0-56 0 0,30-5 1 0 0,-37 4-49 0 0,0 1-1 0 0,22 1 1 0 0,1-1 26 0 0,-23 1-43 0 0,170-11 35 0 0,64-1 113 0 0,-183 7-137 0 0,-35 4 21 0 0,0 1 0 0 0,36 4 0 0 0,-32-1-7 0 0,47-3 0 0 0,33-2 71 0 0,-73 4-58 0 0,41 5 100 0 0,-63-3-131 0 0,0-2 0 0 0,0 0 0 0 0,-1 0 0 0 0,1-2 0 0 0,22-4 0 0 0,-21 3 15 0 0,0 0 1 0 0,0 1-1 0 0,1 2 0 0 0,-1 0 1 0 0,28 5-1 0 0,48 2 8 0 0,10-11-68 0 0,-46 1 62 0 0,105 8 1 0 0,-141-4-7 0 0,0-1 1 0 0,48-6 0 0 0,-44 3-5 0 0,46 0 1 0 0,179 4 52 0 0,-185-2-66 0 0,88 12 0 0 0,-23-6-25 0 0,5-1 44 0 0,-82 0-12 0 0,90-5-1 0 0,-60-1-15 0 0,24 8 3 0 0,0 0 41 0 0,85 6-70 0 0,-16-6 44 0 0,-39-4-22 0 0,115 11 1 0 0,-135-3-21 0 0,5 0 20 0 0,193 9 31 0 0,-173-14 66 0 0,0-1-158 0 0,26-3 177 0 0,-25-2-174 0 0,97 0 116 0 0,-89 1-7 0 0,-2 0-41 0 0,-112-1-2 0 0,-1 3 0 0 0,53 10 0 0 0,-48-6 1 0 0,69 2 1 0 0,13-6 21 0 0,110-4 36 0 0,-58-5-27 0 0,-15 1 63 0 0,-107 3-119 0 0,0 2 0 0 0,58 8 0 0 0,57-3 110 0 0,-126-5-71 0 0,-36 0-53 0 0,1 0-1 0 0,0 1 1 0 0,-1 0-1 0 0,1 1 1 0 0,-1 0-1 0 0,0 1 0 0 0,0 0 1 0 0,0 1-1 0 0,0 0 1 0 0,18 10-1 0 0,-23-9-2002 0 0,-11-4-4335 0 0,1 0 2303 0 0,-1 0-618 0 0</inkml:trace>
</inkml:ink>
</file>

<file path=ppt/ink/ink7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16.6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10 512 0 0,'-26'14'1832'0'0,"-1"-1"8696"0"0,30-18-9700 0 0,6-4-1106 0 0,-5 6 81 0 0,0 1 1 0 0,0 0 0 0 0,0 0 0 0 0,0 0 0 0 0,5-1 0 0 0,4-2-3590 0 0,-7 2 1552 0 0</inkml:trace>
</inkml:ink>
</file>

<file path=ppt/ink/ink7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3.9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64 856 512 0 0,'-2'-2'5032'0'0,"2"2"-4959"0"0,-1 8 3241 0 0,2-4-2343 0 0,1 0 0 0 0,-1 0 1 0 0,1 0-1 0 0,0 0 0 0 0,4 4 0 0 0,6 16 604 0 0,-8-15-1198 0 0,-2 1 0 0 0,1 0 1 0 0,-1 0-1 0 0,-1-1 0 0 0,1 17 0 0 0,-2-20-251 0 0,0 0 0 0 0,0 0 0 0 0,-1 0 0 0 0,0 0-1 0 0,0 0 1 0 0,-1 0 0 0 0,1-1 0 0 0,-1 1 0 0 0,0 0-1 0 0,-5 7 1 0 0,7-12-111 0 0,0-1 0 0 0,0 0 1 0 0,0 0-1 0 0,0 1 0 0 0,-1-1 0 0 0,1 0 0 0 0,0 0 0 0 0,0 1 0 0 0,0-1 0 0 0,0 0 0 0 0,0 0 0 0 0,-1 0 0 0 0,1 1 0 0 0,0-1 1 0 0,0 0-1 0 0,0 0 0 0 0,-1 0 0 0 0,1 1 0 0 0,0-1 0 0 0,0 0 0 0 0,-1 0 0 0 0,1 0 0 0 0,0 0 0 0 0,0 0 0 0 0,-1 0 0 0 0,1 0 1 0 0,0 0-1 0 0,-1 0 0 0 0,1 0 0 0 0,0 0 0 0 0,0 0 0 0 0,-1 0 0 0 0,1 0 0 0 0,0 0 0 0 0,-1 0 0 0 0,1 0 0 0 0,0 0 0 0 0,0 0 1 0 0,-1 0-1 0 0,1 0 0 0 0,0 0 0 0 0,0 0 0 0 0,-1-1 0 0 0,1 1-2 0 0,-1-1 0 0 0,1 1 0 0 0,0-1 0 0 0,-1 1 0 0 0,1-1 0 0 0,0 1 0 0 0,0-1 0 0 0,-1 1 0 0 0,1-1 0 0 0,0 0 0 0 0,0 1 0 0 0,0-1 0 0 0,0 1 0 0 0,0-1 0 0 0,0 0 0 0 0,0 1 0 0 0,0-1 0 0 0,0 1 0 0 0,0-1 0 0 0,0 0 0 0 0,1 0 0 0 0,1-11 17 0 0,-1 0 0 0 0,0-1 0 0 0,0 1 0 0 0,-1 0 0 0 0,-1 0 0 0 0,-4-23-1 0 0,3 16 27 0 0,-21-103 136 0 0,4 25-170 0 0,-7-150 352 0 0,25 197-79 0 0,3-1 0 0 0,14-96 0 0 0,-13 132-220 0 0,0-1 0 0 0,1 1 1 0 0,1 1-1 0 0,1-1 1 0 0,8-16-1 0 0,-11 24-53 0 0,1 1 0 0 0,0 0-1 0 0,0 0 1 0 0,0 1-1 0 0,1-1 1 0 0,0 1-1 0 0,0 0 1 0 0,0 0 0 0 0,1 1-1 0 0,0 0 1 0 0,-1 0-1 0 0,1 0 1 0 0,13-5-1 0 0,-2 2-24 0 0,2 2 0 0 0,-1 0 0 0 0,0 1-1 0 0,1 1 1 0 0,24-1 0 0 0,94 5-12 0 0,-101 1-11 0 0,0 2 0 0 0,0 2 1 0 0,36 10-1 0 0,-63-13-108 0 0,0 1 0 0 0,1 1 0 0 0,-1-1 0 0 0,-1 1 0 0 0,1 1 0 0 0,-1 0 0 0 0,0 0 0 0 0,0 1 0 0 0,-1-1 0 0 0,0 2 0 0 0,0-1 0 0 0,0 1 0 0 0,-1 0 0 0 0,0 0 0 0 0,-1 1 0 0 0,0 0-1 0 0,0 0 1 0 0,-1 0 0 0 0,0 0 0 0 0,-1 1 0 0 0,0 0 0 0 0,0-1 0 0 0,1 13 0 0 0,-4-16-384 0 0,1 0 0 0 0,-1 1-1 0 0,-1-1 1 0 0,1 0 0 0 0,-1 0-1 0 0,0 0 1 0 0,0 0 0 0 0,-1 0-1 0 0,0 0 1 0 0,0 0 0 0 0,-3 6-1 0 0,-9 17-2359 0 0</inkml:trace>
</inkml:ink>
</file>

<file path=ppt/ink/ink7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4.1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36 4745 0 0,'-31'-14'12553'0'0,"12"5"-9671"0"0,26 11-2781 0 0,0 1 1 0 0,0-1-1 0 0,0 0 0 0 0,0-1 0 0 0,1 0 0 0 0,-1 0 0 0 0,0 0 1 0 0,10-2-1 0 0,70-5-686 0 0,-44 2 223 0 0,173-8-5631 0 0,-128 9 3532 0 0</inkml:trace>
</inkml:ink>
</file>

<file path=ppt/ink/ink7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6.5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39 1784 0 0,'-7'-8'1785'0'0,"1"-1"1720"0"0,0 3-3505 0 0,1 0 0 0 0,0 1-209 0 0,2 2 1 0 0,2 1 88 0 0,-1 2-872 0 0,-1 0-584 0 0,2 0-265 0 0</inkml:trace>
</inkml:ink>
</file>

<file path=ppt/ink/ink7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4:12.8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1 512 0 0,'-1'0'257'0'0,"-1"1"-1"0"0,1-1 1 0 0,-1 1-1 0 0,1-1 1 0 0,-1 1-1 0 0,1 0 1 0 0,0 0 0 0 0,-1 0-1 0 0,1 0 1 0 0,0 0-1 0 0,0 0 1 0 0,0 0-1 0 0,-1 0 1 0 0,1 0-1 0 0,0 0 1 0 0,1 1 0 0 0,-1-1-1 0 0,0 0 1 0 0,0 1-1 0 0,1-1 1 0 0,-2 3-1 0 0,-8 11 1987 0 0,10-15-2049 0 0,6-7 1400 0 0,-5 6-1585 0 0,-1 0 1 0 0,1 0 0 0 0,0 0 0 0 0,-1 0 0 0 0,1 0-1 0 0,0 0 1 0 0,0 0 0 0 0,0 0 0 0 0,0 0-1 0 0,0 0 1 0 0,0 1 0 0 0,0-1 0 0 0,0 0 0 0 0,1 1-1 0 0,-1-1 1 0 0,1 0 0 0 0,-1 1 31 0 0,-1 0 0 0 0,0 1 0 0 0,0-1-1 0 0,0 0 1 0 0,1 0 0 0 0,-1 1 0 0 0,0-1 0 0 0,0 0 0 0 0,0 1 0 0 0,0-1 0 0 0,0 0-1 0 0,0 1 1 0 0,0-1 0 0 0,0 0 0 0 0,0 1 0 0 0,1-1 0 0 0,-1 0 0 0 0,0 0 0 0 0,-1 1-1 0 0,1-1 1 0 0,0 0 0 0 0,0 1 0 0 0,0-1 0 0 0,0 0 0 0 0,0 1 0 0 0,0-1 0 0 0,0 0 0 0 0,0 1-1 0 0,0-1 1 0 0,-1 0 0 0 0,1 0 0 0 0,0 1 0 0 0,0-1 0 0 0,0 0 0 0 0,-1 0 0 0 0,1 1-1 0 0,0-1 1 0 0,0 0 0 0 0,-1 0 0 0 0,1 0 0 0 0,0 1 0 0 0,0-1 0 0 0,-1 0 0 0 0,1 0-1 0 0,0 0 1 0 0,-1 0 0 0 0,1 0 0 0 0,-1 0 536 0 0,1 0-464 0 0,0-1 297 0 0,0 3-237 0 0,0-5-89 0 0,0 2-117 0 0,0 1 140 0 0,-2 8-168 0 0,2-6 53 0 0,0-1 0 0 0,0 0-1 0 0,-1 0 1 0 0,1 0-1 0 0,0 0 1 0 0,0 0 0 0 0,-1 0-1 0 0,1 0 1 0 0,-1 0 0 0 0,1 0-1 0 0,-1 0 1 0 0,1 0 0 0 0,-2 1-1 0 0,2-2-49 0 0,1-1-423 0 0,-1 1 494 0 0,1 0-1 0 0,-1-1 1 0 0,0 1 0 0 0,1-1 0 0 0,-1 1-1 0 0,1-1 1 0 0,-1 1 0 0 0,0-1-1 0 0,1 0 1 0 0,-1 1 0 0 0,0-1 0 0 0,0 1-1 0 0,0-1 1 0 0,1 0 0 0 0,-1 1 0 0 0,0-1-1 0 0,0 1 1 0 0,0-1 0 0 0,0-1 0 0 0,0 1 99 0 0,0 6 15 0 0,0-4-108 0 0,0-1 61 0 0,-1 5 202 0 0,1-4-346 0 0,0-4 75 0 0,1 0-1 0 0,0 1 0 0 0,0-1 0 0 0,0 0 1 0 0,0 1-1 0 0,0-1 0 0 0,2-2 0 0 0,-1 1-73 0 0,-1 6-379 0 0,3 6 461 0 0,-6-3-3388 0 0</inkml:trace>
</inkml:ink>
</file>

<file path=ppt/ink/ink7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0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16 512 0 0,'-1'1'403'0'0,"-1"-5"633"0"0,0-7 3636 0 0,2 11-4656 0 0,0 0 0 0 0,0 0 0 0 0,0 0 0 0 0,0 0 1 0 0,0 0-1 0 0,0 0 0 0 0,0 0 0 0 0,0-1 0 0 0,0 1 0 0 0,0 0 0 0 0,0 0 1 0 0,0 0-1 0 0,0 0 0 0 0,0 0 0 0 0,0 0 0 0 0,0 0 0 0 0,0 0 0 0 0,0 0 1 0 0,-1 0-1 0 0,1 0 0 0 0,0 0 0 0 0,0 0 0 0 0,0 0 0 0 0,0 0 1 0 0,0 0-1 0 0,0 0 0 0 0,0 0 0 0 0,0 0 0 0 0,0 0 0 0 0,0 0 0 0 0,0 0 1 0 0,0 0-1 0 0,0 0 0 0 0,0 0 0 0 0,0 0 0 0 0,-1 0 0 0 0,1 0 0 0 0,0 0 1 0 0,0 0-1 0 0,0 0 0 0 0,0 0 0 0 0,0 0 0 0 0,0 0 0 0 0,0 0 1 0 0,0 0-1 0 0,0 0 0 0 0,0 0 0 0 0,0 0 0 0 0,0 0 0 0 0,0 0 0 0 0,0 0 1 0 0,0 0-1 0 0,-1 0 0 0 0,1 0 0 0 0,0 0 0 0 0,0 0 0 0 0,0 0 1 0 0,0 0-1 0 0,0 0 0 0 0,0 0 0 0 0,0 0 0 0 0,0 0 0 0 0,0 0 0 0 0,0 1 1 0 0,0-1-1 0 0,0 0 0 0 0,0 0 0 0 0,-5 6 144 0 0,4 1-848 0 0,1-7 630 0 0,1 0 0 0 0,-1 0 0 0 0,0 1 1 0 0,1-1-1 0 0,-1 0 0 0 0,0 0 0 0 0,1 0 0 0 0,-1 0 0 0 0,1 0 0 0 0,-1 0 1 0 0,0 0-1 0 0,1 0 0 0 0,-1 0 0 0 0,0 0 0 0 0,1 0 0 0 0,-1 0 0 0 0,0 0 1 0 0,1 0-1 0 0,-1-1 0 0 0,0 1 0 0 0,1 0 0 0 0,-1 0 0 0 0,0 0 0 0 0,1-1 1 0 0,8-5-1883 0 0,-4 2 1302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7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87 231 1888 0 0,'-9'0'3580'0'0,"1"0"-2019"0"0,0 0 0 0 0,1 0 0 0 0,-1 0-1 0 0,0-1 1 0 0,1 0 0 0 0,-1-1 0 0 0,-10-3 0 0 0,18 5-1507 0 0,-1-1 0 0 0,1 1 0 0 0,-1-1 1 0 0,1 1-1 0 0,0-1 0 0 0,-1 1 1 0 0,1-1-1 0 0,-1 1 0 0 0,1-1 0 0 0,0 1 1 0 0,-1-1-1 0 0,1 1 0 0 0,0-1 1 0 0,0 1-1 0 0,0-1 0 0 0,-1 0 0 0 0,1 1 1 0 0,0-1-1 0 0,0 0 0 0 0,0 1 1 0 0,0-1-1 0 0,0 1 0 0 0,0-1 0 0 0,0 0 1 0 0,0 1-1 0 0,0-1 0 0 0,1 0 1 0 0,-1 1-1 0 0,0-1 0 0 0,0 1 0 0 0,0-1 1 0 0,1 0-1 0 0,-1 1 0 0 0,0-1 1 0 0,1 1-1 0 0,-1-1 0 0 0,1 0 1 0 0,16-23 213 0 0,-15 21-170 0 0,25-33 181 0 0,-11 15-171 0 0,0-1-1 0 0,24-21 0 0 0,-35 38-86 0 0,0 0 1 0 0,1 0-1 0 0,0 1 0 0 0,0-1 0 0 0,0 1 0 0 0,1 1 1 0 0,-1-1-1 0 0,1 1 0 0 0,0 1 0 0 0,0-1 0 0 0,0 1 0 0 0,13-2 1 0 0,-17 3-9 0 0,0 1 0 0 0,1 0 1 0 0,-1 0-1 0 0,0 0 1 0 0,1 0-1 0 0,-1 1 1 0 0,0-1-1 0 0,1 1 1 0 0,-1 0-1 0 0,0 0 1 0 0,0 0-1 0 0,0 0 1 0 0,0 1-1 0 0,0-1 1 0 0,5 5-1 0 0,-4-3-4 0 0,0 0 1 0 0,0 1-1 0 0,-1-1 1 0 0,0 1-1 0 0,0 0 1 0 0,0 0-1 0 0,0 0 1 0 0,0 1-1 0 0,3 7 1 0 0,-2-1 4 0 0,0 1 1 0 0,0 0-1 0 0,-1 0 1 0 0,-1 0 0 0 0,0 0-1 0 0,-1 1 1 0 0,0 22-1 0 0,-2-21 12 0 0,-1 0 0 0 0,0 0-1 0 0,-1-1 1 0 0,-1 1 0 0 0,0-1-1 0 0,-1 0 1 0 0,-7 15 0 0 0,9-22-3 0 0,-1 0 1 0 0,0-1 0 0 0,0 1 0 0 0,-1-1 0 0 0,0 1-1 0 0,0-1 1 0 0,0-1 0 0 0,0 1 0 0 0,-1-1 0 0 0,0 0-1 0 0,-6 4 1 0 0,4-4-13 0 0,0 0 0 0 0,0 0 0 0 0,0-1-1 0 0,0 0 1 0 0,0 0 0 0 0,-1-1 0 0 0,0 0 0 0 0,-12 0-1 0 0,18-2-80 0 0,0 0-1 0 0,1 0 1 0 0,-1 0-1 0 0,0-1 1 0 0,1 1 0 0 0,-1-1-1 0 0,1 0 1 0 0,-1 0-1 0 0,0 0 1 0 0,1 0-1 0 0,0 0 1 0 0,-1 0-1 0 0,1-1 1 0 0,0 1-1 0 0,0-1 1 0 0,0 0-1 0 0,0 0 1 0 0,0 0-1 0 0,0 0 1 0 0,-3-4-1 0 0,2 3-583 0 0,1-1 1 0 0,0 0-1 0 0,0 0 0 0 0,0 0 0 0 0,0 0 0 0 0,1 0 1 0 0,-1 0-1 0 0,1 0 0 0 0,0-1 0 0 0,0 1 1 0 0,1 0-1 0 0,-1-6 0 0 0,2-4-2464 0 0</inkml:trace>
</inkml:ink>
</file>

<file path=ppt/ink/ink7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4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32 8 0 0,'-1'0'0'0'0,"1"-1"0"0"0,0 1 0 0 0,-1 0 0 0 0,1 0 0 0 0,0 0 0 0 0,0 0 0 0 0,0 0 0 0 0,0 0 0 0 0,0 0 0 0 0,-1 0 0 0 0,1-1 0 0 0,0 1 0 0 0,0 0 0 0 0,0 0 0 0 0,0 0 0 0 0,0 0 0 0 0,0 0 0 0 0,0-1 0 0 0,0 1 0 0 0,-1 0 0 0 0,1 0 0 0 0,0 0 0 0 0,0 0 0 0 0,0-1 0 0 0,0 1 0 0 0,0 0 0 0 0,0 0 0 0 0,0 0 0 0 0,0 0 0 0 0,0-1 0 0 0,0 1 0 0 0,0 0 0 0 0,0 0 0 0 0,0 0 0 0 0,0-1 0 0 0,0 1 0 0 0,1 0 0 0 0,-1 0 0 0 0,0 0 0 0 0,0 0 0 0 0,0 0 0 0 0,0-1 0 0 0,0 1 0 0 0,0 0 0 0 0,0 0 0 0 0,0 0 0 0 0,1 0 0 0 0,-1 0 0 0 0,0-1 0 0 0,0 1 0 0 0,0 0 0 0 0,6-8 0 0 0,-6 8 0 0 0,13-14 0 0 0,-11 12 0 0 0</inkml:trace>
</inkml:ink>
</file>

<file path=ppt/ink/ink7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6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18 8 0 0,'-6'3'649'0'0,"1"0"0"0"0,-1 0 0 0 0,1 1 0 0 0,-9 7 0 0 0,14-10-599 0 0,0-3-194 0 0,1 0 1 0 0,-1 1-1 0 0,0-1 0 0 0,1 0 0 0 0,0 1 0 0 0,-1-1 0 0 0,1 1 0 0 0,0-1 0 0 0,0 1 0 0 0,0-1 0 0 0,0 1 0 0 0,0-1 0 0 0,0 1 0 0 0,2-2 1 0 0,9-13-994 0 0,-12 14 1137 0 0</inkml:trace>
</inkml:ink>
</file>

<file path=ppt/ink/ink7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0 8 0 0,'-1'0'0'0'0</inkml:trace>
</inkml:ink>
</file>

<file path=ppt/ink/ink7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10.6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110 62 512 0 0,'0'0'604'0'0,"-1"-22"911"0"0,1 22-1391 0 0,0-1-1 0 0,0 0 0 0 0,0 1 0 0 0,0-1 1 0 0,0 0-1 0 0,0 1 0 0 0,0-1 1 0 0,0 0-1 0 0,0 1 0 0 0,0-1 0 0 0,0 1 1 0 0,0-1-1 0 0,0 0 0 0 0,0 1 1 0 0,-1-1-1 0 0,1 0 0 0 0,0 1 0 0 0,0-1 1 0 0,-1 1-1 0 0,1-1 0 0 0,-1 1 1 0 0,1-1-1 0 0,0 1 0 0 0,-1-1 0 0 0,1 1 1 0 0,-1-1-1 0 0,1 1 0 0 0,-1 0 1 0 0,1-1-1 0 0,-1 1 0 0 0,1 0 0 0 0,-1-1 1 0 0,0 1-1 0 0,1 0 0 0 0,-1 0 1 0 0,0-1-1 0 0,1 1 0 0 0,-1 0 0 0 0,1 0 1 0 0,-1 0-1 0 0,0 0 0 0 0,1 0 1 0 0,-1 0-1 0 0,0 0 0 0 0,1 0 1 0 0,-2 0-1 0 0,-5-1 1978 0 0,2 0 249 0 0,0 9-1311 0 0,4-4-684 0 0,-1 0-1 0 0,1 0 1 0 0,-1 0 0 0 0,0 0-1 0 0,0-1 1 0 0,-3 4-1 0 0,-9 18 1564 0 0,14-22-1502 0 0,4-5-204 0 0,10-7-172 0 0,8-4-53 0 0,-21 13 10 0 0,-1 0 0 0 0,0 0 0 0 0,0 0 1 0 0,1 0-1 0 0,-1 0 0 0 0,0-1 0 0 0,0 1 1 0 0,1 0-1 0 0,-1 0 0 0 0,0 0 0 0 0,1 0 1 0 0,-1 0-1 0 0,0 0 0 0 0,0 0 0 0 0,0 0 1 0 0,1-1-1 0 0,-1 1 0 0 0,0 0 0 0 0,0 0 1 0 0,1 0-1 0 0,-1-1 0 0 0,0 1 0 0 0,0 0 0 0 0,0 0 1 0 0,0 0-1 0 0,1-1 0 0 0,-1 1 0 0 0,0 0 1 0 0,0 0-1 0 0,0-1 0 0 0,0 1 0 0 0,0 0 1 0 0,0 0-1 0 0,0-1 0 0 0,0 1 0 0 0,0 0 1 0 0,0-1-1 0 0,0 1 0 0 0,0 0 0 0 0,0 0 1 0 0,0-1-1 0 0,0 1 0 0 0,-10-13 68 0 0,8 11-65 0 0,-2-2 41 0 0,0 0 0 0 0,0 0 0 0 0,-1 0 0 0 0,-4-2 0 0 0,7 5 6 0 0,1 0-1 0 0,-1 0 0 0 0,1 1 1 0 0,-1-1-1 0 0,1 1 0 0 0,-1-1 1 0 0,1 1-1 0 0,-1-1 1 0 0,1 1-1 0 0,-1 0 0 0 0,0 0 1 0 0,1 0-1 0 0,-1 0 0 0 0,0 0 1 0 0,1 0-1 0 0,-1 0 1 0 0,1 1-1 0 0,-1-1 0 0 0,-2 1 1 0 0,3 0-19 0 0,0 0-1 0 0,-1 0 1 0 0,1 0 0 0 0,0 0 0 0 0,0 0 0 0 0,0 0 0 0 0,1 0 0 0 0,-1 0 0 0 0,0 0 0 0 0,0 1 0 0 0,1-1 0 0 0,-1 0 0 0 0,0 0 0 0 0,1 1 0 0 0,-1-1 0 0 0,1 1-1 0 0,0-1 1 0 0,-1 0 0 0 0,1 1 0 0 0,0-1 0 0 0,0 1 0 0 0,0-1 0 0 0,0 2 0 0 0,0 1 8 0 0,0 0 1 0 0,0 0-1 0 0,0 0 1 0 0,1 0-1 0 0,0-1 0 0 0,-1 1 1 0 0,3 5-1 0 0,-2-6-24 0 0,1 1 0 0 0,-1 0 0 0 0,1-1 1 0 0,0 0-1 0 0,0 1 0 0 0,0-1 0 0 0,1 0 0 0 0,-1 0 0 0 0,1 0 0 0 0,-1-1 0 0 0,1 1 0 0 0,0 0 0 0 0,0-1 0 0 0,5 3 1 0 0,-8-5-13 0 0,1 0 0 0 0,-1 1 0 0 0,0-1 0 0 0,0 0 0 0 0,0 0 0 0 0,0 0 0 0 0,0 0 0 0 0,0 0 0 0 0,1 0 0 0 0,-1 0 0 0 0,0 0 0 0 0,0 0 0 0 0,0 0 0 0 0,0 0 0 0 0,0 0 0 0 0,1 0 0 0 0,-1 0 0 0 0,0 0 0 0 0,0 0 0 0 0,0 0 1 0 0,0 0-1 0 0,0 0 0 0 0,1 0 0 0 0,-1 0 0 0 0,0 0 0 0 0,0 0 0 0 0,0 0 0 0 0,0 0 0 0 0,0-1 0 0 0,1 1 0 0 0,-1 0 0 0 0,0 0 0 0 0,0 0 0 0 0,0 0 0 0 0,0 0 0 0 0,0 0 0 0 0,0 0 0 0 0,0 0 0 0 0,0-1 0 0 0,0 1 0 0 0,1 0 1 0 0,-1-9 6 0 0,-3-7 4 0 0,-10-20-45 0 0,7 22 13 0 0,1 0-1 0 0,-5-20 1 0 0,10 34 22 0 0,0 0 1 0 0,0 0-1 0 0,0 0 0 0 0,0 0 0 0 0,-1 0 0 0 0,1 0 1 0 0,0 0-1 0 0,0 0 0 0 0,0 0 0 0 0,0 0 0 0 0,0 0 1 0 0,0 0-1 0 0,0 0 0 0 0,0 0 0 0 0,0 0 1 0 0,0 0-1 0 0,-1 0 0 0 0,1 1 0 0 0,0-1 0 0 0,0 0 1 0 0,0 0-1 0 0,0-1 0 0 0,0 1 0 0 0,0 0 0 0 0,0 0 1 0 0,0 0-1 0 0,0 0 0 0 0,-1 0 0 0 0,1 0 0 0 0,0 0 1 0 0,0 0-1 0 0,0 0 0 0 0,0 0 0 0 0,0 0 0 0 0,0 0 1 0 0,0 0-1 0 0,0 0 0 0 0,0 0 0 0 0,0 0 1 0 0,0 0-1 0 0,0 0 0 0 0,-1 0 0 0 0,1 0 0 0 0,0-1 1 0 0,0 1-1 0 0,0 0 0 0 0,0 0 0 0 0,0 0 0 0 0,0 0 1 0 0,0 0-1 0 0,0 0 0 0 0,0 0 0 0 0,0 0 0 0 0,0 0 1 0 0,0-1-1 0 0,0 1 0 0 0,0 0 0 0 0,0 0 1 0 0,0 0-1 0 0,0 0 0 0 0,0 0 0 0 0,-5 12-15 0 0,-2 18-4 0 0,7-28-36 0 0,-1-1 0 0 0,1 1 0 0 0,0 0 0 0 0,-1-1-1 0 0,1 1 1 0 0,0 0 0 0 0,0-1 0 0 0,0 1 0 0 0,0 0 0 0 0,1 0 0 0 0,-1-1 0 0 0,0 1 0 0 0,1 0 0 0 0,0 1 0 0 0,0-2-318 0 0,0 0 0 0 0,0 0 0 0 0,-1 0 1 0 0,1-1-1 0 0,0 1 0 0 0,0 0 0 0 0,0-1 1 0 0,0 1-1 0 0,0-1 0 0 0,1 1 0 0 0,-1-1 1 0 0,0 0-1 0 0,0 1 0 0 0,0-1 0 0 0,0 0 1 0 0,0 0-1 0 0,1 0 0 0 0,-1 0 0 0 0,0 0 0 0 0,0 0 1 0 0,2 0-1 0 0,7 0-1955 0 0,0-1 56 0 0</inkml:trace>
</inkml:ink>
</file>

<file path=ppt/ink/ink7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0.08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49 512 0 0,'-1'0'-4'0'0,"1"0"0"0"0,0 0-1 0 0,0 1 1 0 0,0-1 0 0 0,-1 0-1 0 0,1 0 1 0 0,0 0 0 0 0,0 1 0 0 0,0-1-1 0 0,0 0 1 0 0,-1 0 0 0 0,1 0 0 0 0,0 1-1 0 0,0-1 1 0 0,0 0 0 0 0,0 0-1 0 0,0 1 1 0 0,0-1 0 0 0,0 0 0 0 0,0 0-1 0 0,0 1 1 0 0,0-1 0 0 0,0 0-1 0 0,0 0 1 0 0,0 1 0 0 0,0-1 0 0 0,0 0-1 0 0,0 1 1 0 0,0-1-7 0 0,0 0 0 0 0,1 0 1 0 0,-1 0-1 0 0,0-1 0 0 0,0 1 0 0 0,0 0 0 0 0,1 0 0 0 0,-1 0 0 0 0,0 0 0 0 0,0 0 1 0 0,0 0-1 0 0,0 0 0 0 0,1 0 0 0 0,-1-1 0 0 0,0 1 0 0 0,0 0 0 0 0,0 0 1 0 0,0 0-1 0 0,1 0 0 0 0,-1 0 0 0 0,0-1 0 0 0,0 1 0 0 0,0 0 0 0 0,0 0 1 0 0,0 0-1 0 0,0-1 0 0 0,0 1 0 0 0,0 0 0 0 0,0 0 0 0 0,0 0 0 0 0,0-1 1 0 0,0 1-1 0 0,0 0 0 0 0,0-1 0 0 0,4-4 11 0 0,0 0 0 0 0,0-1 0 0 0,0 1 0 0 0,0 1 0 0 0,1-1 0 0 0,0 1 0 0 0,0 0 0 0 0,10-7 0 0 0,-13 11 0 0 0</inkml:trace>
</inkml:ink>
</file>

<file path=ppt/ink/ink7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1.3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45 270 8 0 0,'3'1'594'0'0,"-3"-5"459"0"0,-1 1-617 0 0,1 2-301 0 0,14-13 3394 0 0,-11-10-2736 0 0,-17-16 2046 0 0,13 38-2302 0 0,0 6-63 0 0,2 1-512 0 0,-5 5 311 0 0,2-11 159 0 0,1-5-165 0 0,1-2 203 0 0,-1 6-160 0 0,1 4-89 0 0,0-2-212 0 0,0 0 0 0 0,-1 0 0 0 0,1 0 0 0 0,0 1-1 0 0,0-1 1 0 0,0 0 0 0 0,0 0 0 0 0,0 0 0 0 0,-1 0-1 0 0,1 1 1 0 0,0-1 0 0 0,0 0 0 0 0,0 0 0 0 0,0 0-1 0 0,-1 0 1 0 0,1 0 0 0 0,0 0 0 0 0,0 0 0 0 0,-1 0-1 0 0,1 0 1 0 0,0 0 0 0 0,0 1 0 0 0,0-1 0 0 0,-1 0-1 0 0,1 0 1 0 0,0 0 0 0 0,0 0 0 0 0,-1 0 0 0 0,1 0-1 0 0,0-1 1 0 0,0 1 0 0 0,0 0 0 0 0,-1 0 0 0 0,1 0-1 0 0,0 0 1 0 0,0 0 0 0 0,0 0 0 0 0,-1 0 0 0 0,1 0-1 0 0,0 0 1 0 0,0-1 0 0 0,0 1 0 0 0,0 0 0 0 0,-1 0-1 0 0,1 0 1 0 0,0 0 0 0 0,0-1 0 0 0,0 1 0 0 0,0 0-1 0 0,0 0 1 0 0,-1 0 0 0 0,1-1 0 0 0,0 1 0 0 0,0 0-1 0 0,0 0 1 0 0,0 0 0 0 0,0-1 0 0 0,0 1 0 0 0,0 0-1 0 0,0 0 1 0 0,0-1 0 0 0,0 1 0 0 0,0 0 0 0 0,0 0-1 0 0,0 0 1 0 0,0-1 0 0 0,0 1 0 0 0,0 0 0 0 0,0-1-1 0 0,0-6 191 0 0,0 7-131 0 0,0-1 1 0 0,-1 0 0 0 0,1 1 0 0 0,0-1 0 0 0,0 0 0 0 0,0 1-1 0 0,0-1 1 0 0,0 0 0 0 0,0 1 0 0 0,0-1 0 0 0,1 0-1 0 0,-1 1 1 0 0,0-1 0 0 0,0 0 0 0 0,0 1 0 0 0,1-1-1 0 0,-1 0 1 0 0,1 0 0 0 0,-3 4 575 0 0,0 0-1 0 0,0 0 1 0 0,0 1-1 0 0,0-1 0 0 0,-2 7 1 0 0,4-8-608 0 0,-1 0 0 0 0,0 0 0 0 0,1 0 1 0 0,-1 0-1 0 0,1 0 0 0 0,0 0 0 0 0,-1 0 0 0 0,1 0 1 0 0,0 0-1 0 0,0 0 0 0 0,0 0 0 0 0,1 0 0 0 0,-1 0 1 0 0,1 3-1 0 0,0-5-24 0 0,1 1 1 0 0,-1-1-1 0 0,0 0 1 0 0,0 0 0 0 0,1 1-1 0 0,-1-1 1 0 0,0 0-1 0 0,1 0 1 0 0,-1 0 0 0 0,0 0-1 0 0,1 0 1 0 0,-1-1-1 0 0,0 1 1 0 0,0 0-1 0 0,2-1 1 0 0,0-1-14 0 0,0-1 0 0 0,-1 1 0 0 0,0 0 1 0 0,0-1-1 0 0,1 1 0 0 0,-1-1 0 0 0,-1 0 0 0 0,3-3 0 0 0,1-2 73 0 0,-3 5-75 0 0,-1-1 0 0 0,1 0 0 0 0,-1 1 0 0 0,0-1 0 0 0,0 0 0 0 0,0 0 0 0 0,0 0 0 0 0,-1 0 0 0 0,1-5 0 0 0,-1 4 4 0 0,1 0-1 0 0,0-1 0 0 0,0 1 1 0 0,0 0-1 0 0,2-6 0 0 0,6-13 0 0 0,-9 23-1 0 0,1 0 0 0 0,-1 0-1 0 0,0 0 1 0 0,0 0 0 0 0,1-1 0 0 0,-1 1-1 0 0,0 0 1 0 0,0 0 0 0 0,0 0 0 0 0,0 0-1 0 0,0-1 1 0 0,0 1 0 0 0,-1 0-1 0 0,1 0 1 0 0,0 0 0 0 0,-1-1 0 0 0,0-1-1 0 0,1 3 7 0 0,-1 0-1 0 0,1-1 1 0 0,-1 1-1 0 0,1-1 0 0 0,-1 1 1 0 0,0 0-1 0 0,1 0 1 0 0,-1-1-1 0 0,1 1 0 0 0,-1 0 1 0 0,0 0-1 0 0,1 0 1 0 0,-1 0-1 0 0,0-1 0 0 0,1 1 1 0 0,-1 0-1 0 0,1 0 1 0 0,-1 0-1 0 0,0 0 0 0 0,1 0 1 0 0,-1 1-1 0 0,-1-1 1 0 0,-15 9 45 0 0,12-5-14 0 0,0 0 0 0 0,1 0 0 0 0,0 1 0 0 0,-5 5 0 0 0,6-5 69 0 0,0 0 0 0 0,0 0 0 0 0,0 0 0 0 0,1 0 0 0 0,-3 12-1 0 0,4-16-69 0 0,0 1 0 0 0,1 0 0 0 0,-1 0 0 0 0,1 0 0 0 0,0 0-1 0 0,0 0 1 0 0,0-1 0 0 0,0 1 0 0 0,0 0 0 0 0,0 0-1 0 0,0 0 1 0 0,1 0 0 0 0,-1 0 0 0 0,1 0 0 0 0,-1-1 0 0 0,1 1-1 0 0,0 0 1 0 0,-1 0 0 0 0,1-1 0 0 0,0 1 0 0 0,2 2-1 0 0,-2-3-12 0 0,0 0 0 0 0,0 0 0 0 0,0 0 0 0 0,0 0 0 0 0,0-1 0 0 0,0 1 0 0 0,1 0 0 0 0,-1-1 0 0 0,0 1 0 0 0,0-1 0 0 0,0 1-1 0 0,1-1 1 0 0,-1 0 0 0 0,0 1 0 0 0,0-1 0 0 0,1 0 0 0 0,-1 0 0 0 0,0 0 0 0 0,0 0 0 0 0,1 0 0 0 0,-1 0 0 0 0,0 0 0 0 0,3-1-1 0 0,-2 0-4 0 0,1 0 0 0 0,0 0 0 0 0,-1-1 0 0 0,1 1 0 0 0,-1-1 0 0 0,1 1 0 0 0,-1-1-1 0 0,0 0 1 0 0,3-3 0 0 0,-2 2-24 0 0,0-1 0 0 0,-1 1 1 0 0,1-1-1 0 0,-1 0 0 0 0,0 0 0 0 0,0 0 0 0 0,-1 0 0 0 0,1 0 0 0 0,-1 0 0 0 0,0-1 0 0 0,0 1 0 0 0,0 0 1 0 0,-1-1-1 0 0,1 1 0 0 0,-1-8 0 0 0,0 2-3 0 0,-1 0-1 0 0,0 0 1 0 0,-1 0 0 0 0,0 1-1 0 0,-6-18 1 0 0,8 26 13 0 0,0 0-1 0 0,-1-1 1 0 0,1 1-1 0 0,-1 0 1 0 0,1 0 0 0 0,-1 0-1 0 0,1 0 1 0 0,-1 0-1 0 0,0 0 1 0 0,1 0-1 0 0,-1 0 1 0 0,0 0-1 0 0,0 0 1 0 0,0 1 0 0 0,1-1-1 0 0,-1 0 1 0 0,0 1-1 0 0,0-1 1 0 0,-2 0-1 0 0,2 1-2 0 0,0 0-1 0 0,1 0 0 0 0,-1 0 0 0 0,0 0 1 0 0,0 0-1 0 0,0 0 0 0 0,0 0 0 0 0,0 1 0 0 0,0-1 1 0 0,1 0-1 0 0,-1 1 0 0 0,0-1 0 0 0,0 1 1 0 0,0-1-1 0 0,1 1 0 0 0,-1-1 0 0 0,0 1 1 0 0,1 0-1 0 0,-1-1 0 0 0,0 1 0 0 0,1 0 1 0 0,-1-1-1 0 0,1 1 0 0 0,-1 1 0 0 0,-6 8 14 0 0,0 0-1 0 0,1 0 0 0 0,0 0 1 0 0,1 1-1 0 0,1 0 0 0 0,-1 0 1 0 0,-2 15-1 0 0,5-18 4 0 0,0 1 0 0 0,0-1 0 0 0,1 1-1 0 0,1-1 1 0 0,-1 1 0 0 0,1-1 0 0 0,1 1 0 0 0,0 0 0 0 0,0-1 0 0 0,4 15 0 0 0,-5-21-15 0 0,1-1 0 0 0,-1 1 0 0 0,1-1 1 0 0,-1 1-1 0 0,1-1 0 0 0,0 1 0 0 0,0-1 1 0 0,-1 1-1 0 0,1-1 0 0 0,0 0 0 0 0,0 0 1 0 0,0 1-1 0 0,1-1 0 0 0,-1 0 0 0 0,0 0 1 0 0,0 0-1 0 0,1 0 0 0 0,-1 0 0 0 0,0 0 1 0 0,1-1-1 0 0,-1 1 0 0 0,1 0 0 0 0,-1-1 1 0 0,1 1-1 0 0,-1-1 0 0 0,1 0 0 0 0,0 1 1 0 0,2-1-1 0 0,-1 0-4 0 0,-1-1 1 0 0,0 1 0 0 0,1-1-1 0 0,-1 1 1 0 0,0-1-1 0 0,1 0 1 0 0,-1 0-1 0 0,0 0 1 0 0,0 0-1 0 0,0 0 1 0 0,0-1-1 0 0,0 1 1 0 0,0-1-1 0 0,0 1 1 0 0,0-1-1 0 0,-1 0 1 0 0,1 0-1 0 0,2-3 1 0 0,3-5-45 0 0,-1 0 0 0 0,1-1 0 0 0,7-17 0 0 0,-12 23-3 0 0,-1 1 0 0 0,1-1 0 0 0,-1 0 0 0 0,0 0-1 0 0,0 0 1 0 0,0 0 0 0 0,-1 0 0 0 0,1 0 0 0 0,-1 0 0 0 0,-1 0 0 0 0,0-8-1 0 0,1 12 36 0 0,0 1 0 0 0,0-1 0 0 0,0 0-1 0 0,-1 0 1 0 0,1 1 0 0 0,0-1 0 0 0,0 0 0 0 0,-1 0-1 0 0,1 1 1 0 0,0-1 0 0 0,-1 0 0 0 0,1 1-1 0 0,0-1 1 0 0,-1 1 0 0 0,1-1 0 0 0,-1 0-1 0 0,1 1 1 0 0,-1-1 0 0 0,1 1 0 0 0,-1-1-1 0 0,0 1 1 0 0,1 0 0 0 0,-1-1 0 0 0,1 1 0 0 0,-2-1-1 0 0,1 1-30 0 0,0 0 0 0 0,0 0 0 0 0,0 0 0 0 0,0 1 0 0 0,0-1 0 0 0,0 0 0 0 0,0 0 1 0 0,0 1-1 0 0,0-1 0 0 0,0 1 0 0 0,1-1 0 0 0,-1 1 0 0 0,0-1 0 0 0,0 1 0 0 0,0-1 0 0 0,-1 2 0 0 0,-2 3-430 0 0,-1 0 1 0 0,1 0-1 0 0,0 1 1 0 0,-5 7-1 0 0,2 3-1892 0 0,-1-1 0 0 0,-4 19 0 0 0,8-23 641 0 0</inkml:trace>
</inkml:ink>
</file>

<file path=ppt/ink/ink7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0 303 8 0 0,'5'-7'1474'0'0,"-1"1"-1"0"0,1-1 1 0 0,11-11-1 0 0,-16 17-1463 0 0,8-7 360 0 0,-1 0 128 0 0,0 1 0 0 0,0-1 0 0 0,-1-1 0 0 0,0 1-1 0 0,-1-1 1 0 0,0 0 0 0 0,0 0 0 0 0,6-19-1 0 0,-8 16-360 0 0,1 1 0 0 0,0 0 0 0 0,0 0 0 0 0,1 0 0 0 0,0 0 0 0 0,1 1 0 0 0,0 0 0 0 0,9-11 0 0 0,-11 16-140 0 0,2-1 0 0 0,-1 1 1 0 0,1 0-1 0 0,-1 0 1 0 0,1 1-1 0 0,1-1 1 0 0,6-2-1 0 0,14-3-3863 0 0,-23 9 2189 0 0,-1 1 95 0 0</inkml:trace>
</inkml:ink>
</file>

<file path=ppt/ink/ink7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8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18 430 8 0 0,'-13'8'1322'0'0,"8"-7"1261"0"0,12-10-945 0 0,-6 7-1610 0 0,4-3 206 0 0,-4 3-50 0 0,0 1-1 0 0,0 0 0 0 0,0 0 1 0 0,0-1-1 0 0,0 1 0 0 0,0-1 1 0 0,-1 1-1 0 0,1-1 0 0 0,0 1 1 0 0,-1-1-1 0 0,1 1 0 0 0,-1-1 1 0 0,0 0-1 0 0,1 1 0 0 0,-1-1 1 0 0,0-1-1 0 0,2-4 297 0 0,-1 0-1 0 0,2 0 1 0 0,-1 0 0 0 0,1 1-1 0 0,3-7 1 0 0,91-156 1583 0 0,-16 33-1966 0 0,-75 126-203 0 0,-4 8-14 0 0,-1-1-1 0 0,1 0 1 0 0,-1 0-1 0 0,1 0 0 0 0,-1 0 1 0 0,0 0-1 0 0,0 0 0 0 0,0 0 1 0 0,0-5-1 0 0</inkml:trace>
</inkml:ink>
</file>

<file path=ppt/ink/ink7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36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2 544 8 0 0,'0'-1'145'0'0,"-1"1"1"0"0,1-1-1 0 0,0 0 1 0 0,0 0-1 0 0,0 0 1 0 0,0 0-1 0 0,0 0 1 0 0,0 0-1 0 0,0 0 1 0 0,0 0-1 0 0,0 0 0 0 0,0 0 1 0 0,0 0-1 0 0,1 1 1 0 0,-1-1-1 0 0,0 0 1 0 0,1 0-1 0 0,-1 0 1 0 0,1 0-1 0 0,-1 1 1 0 0,1-1-1 0 0,-1 0 0 0 0,1 0 1 0 0,0 0-1 0 0,20-20 5522 0 0,-13 14-4533 0 0,60-66 2844 0 0,29-42-3136 0 0,-91 108-765 0 0,47-62 508 0 0,-27 32-487 0 0,45-45-1 0 0,3 14-1566 0 0,-34 33-4722 0 0,-32 27 4867 0 0</inkml:trace>
</inkml:ink>
</file>

<file path=ppt/ink/ink7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8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5 402 8 0 0,'-4'1'171'0'0,"3"-2"296"0"0,7-10 1073 0 0,21-20 1995 0 0,-16 18-2647 0 0,82-112 2318 0 0,-82 107-2902 0 0,-1 1-1 0 0,-1-2 0 0 0,-1 1 1 0 0,0-1-1 0 0,8-34 1 0 0,1-8-291 0 0,-13 53-100 0 0,-1 0-3835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8.4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86 1016 0 0,'-2'-7'1438'0'0,"-6"-34"5054"0"0,8 39-6106 0 0,0 0 0 0 0,0 0-1 0 0,0 0 1 0 0,0 0 0 0 0,0 0 0 0 0,0 0 0 0 0,0 0 0 0 0,1 0 0 0 0,-1 0 0 0 0,1 0 0 0 0,0 0 0 0 0,-1 0 0 0 0,1 0 0 0 0,0 1 0 0 0,0-1 0 0 0,0 0 0 0 0,2-2 0 0 0,-3 4-346 0 0,0 0-1 0 0,0 0 1 0 0,0 0 0 0 0,0 0 0 0 0,0 0 0 0 0,0 0 0 0 0,1 0-1 0 0,-1 0 1 0 0,0 0 0 0 0,0 0 0 0 0,0 0 0 0 0,0 0 0 0 0,0 0-1 0 0,0 0 1 0 0,0 0 0 0 0,0 0 0 0 0,0 0 0 0 0,0 0 0 0 0,1 0-1 0 0,-1 0 1 0 0,0 0 0 0 0,0 0 0 0 0,0 0 0 0 0,0 0 0 0 0,0 0-1 0 0,0 0 1 0 0,0 0 0 0 0,0 0 0 0 0,0 0 0 0 0,0 0 0 0 0,0 0-1 0 0,1 0 1 0 0,-1 0 0 0 0,0 0 0 0 0,0 0 0 0 0,0 0 0 0 0,0 1 0 0 0,0-1-1 0 0,0 0 1 0 0,0 0 0 0 0,0 0 0 0 0,0 0 0 0 0,0 0 0 0 0,0 0-1 0 0,0 0 1 0 0,0 0 0 0 0,0 0 0 0 0,0 0 0 0 0,0 0 0 0 0,0 1-1 0 0,0-1 1 0 0,0 0 0 0 0,0 0 0 0 0,0 0 0 0 0,0 0 0 0 0,2 10 1198 0 0,-2 8-285 0 0,-7 317 2569 0 0,8-243-3386 0 0,1-46-224 0 0,13 75-1 0 0,-9-82-203 0 0,0 13-2196 0 0,-6-52 2428 0 0,0 0-1 0 0,0 1 0 0 0,0-1 0 0 0,0 0 0 0 0,0 0 0 0 0,0 0 1 0 0,0 0-1 0 0,0 0 0 0 0,0 0 0 0 0,0 0 0 0 0,0 0 0 0 0,0 0 0 0 0,0 0 1 0 0,0 0-1 0 0,0 0 0 0 0,0 0 0 0 0,0 1 0 0 0,0-1 0 0 0,0 0 0 0 0,0 0 1 0 0,0 0-1 0 0,0 0 0 0 0,0 0 0 0 0,0 0 0 0 0,0 0 0 0 0,0 0 0 0 0,0 0 1 0 0,0 0-1 0 0,0 0 0 0 0,0 1 0 0 0,0-1 0 0 0,0 0 0 0 0,0 0 1 0 0,0 0-1 0 0,0 0 0 0 0,0 0 0 0 0,0 0 0 0 0,0 0 0 0 0,0 0 0 0 0,0 0 1 0 0,0 0-1 0 0,0 0 0 0 0,1 0 0 0 0,-1 0 0 0 0,0 0 0 0 0,0 0 0 0 0,0 0 1 0 0,0 0-1 0 0,0 0 0 0 0,0 0 0 0 0,0 0 0 0 0,0 0 0 0 0,0 0 1 0 0,0 0-1 0 0,0 0 0 0 0,1 0 0 0 0,-1 0 0 0 0,0 0 0 0 0,0 0 0 0 0,0 0 0 0 0,3-3-3269 0 0,-3 3 3154 0 0,4-5-2868 0 0</inkml:trace>
</inkml:ink>
</file>

<file path=ppt/ink/ink7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3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0 435 8 0 0,'0'-4'252'0'0,"1"0"0"0"0,-1 0 0 0 0,1 1 0 0 0,0-1 0 0 0,0 0 0 0 0,0 1 0 0 0,1-1 0 0 0,-1 1 0 0 0,5-7 0 0 0,22-30 3834 0 0,-12 19-3053 0 0,37-64 482 0 0,-36 54-984 0 0,2 1 1 0 0,25-30 0 0 0,-19 31-174 0 0,-15 20-445 0 0,-2 0 0 0 0,1-1 0 0 0,-1-1 0 0 0,0 0 0 0 0,-1 0 0 0 0,7-14 0 0 0,-13 16-3680 0 0,-2 8 2477 0 0</inkml:trace>
</inkml:ink>
</file>

<file path=ppt/ink/ink7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75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1 245 8 0 0,'11'-13'547'0'0,"-1"0"0"0"0,0-1-1 0 0,-1 0 1 0 0,8-17 0 0 0,2-2 217 0 0,-13 25-500 0 0,-1 0-1 0 0,0 0 1 0 0,-1-1-1 0 0,0 0 1 0 0,0 0 0 0 0,-1 0-1 0 0,0-1 1 0 0,-1 1-1 0 0,0-1 1 0 0,1-12-1 0 0,-3 22-333 0 0,0-1-1 0 0,0 0 0 0 0,0 1 0 0 0,1-1 0 0 0,-1 0 0 0 0,0 1 0 0 0,0-1 1 0 0,1 0-1 0 0,-1 1 0 0 0,0-1 0 0 0,0 1 0 0 0,1-1 0 0 0,-1 0 1 0 0,1 1-1 0 0,-1-1 0 0 0,1 1 0 0 0,-1-1 0 0 0,1 1 0 0 0,-1-1 1 0 0,1 1-1 0 0,-1 0 0 0 0,1-1 0 0 0,-1 1 0 0 0,2-1 0 0 0,1 0-338 0 0</inkml:trace>
</inkml:ink>
</file>

<file path=ppt/ink/ink7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4.0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3 512 0 0,'0'-3'-504'0'0,"-1"4"504"0"0,0 0 0 0 0,0 0 0 0 0,1-1 0 0 0,-1 1 1 0 0,0 0-1 0 0,1 0 0 0 0,-1 0 0 0 0,1 0 0 0 0,-1 0 0 0 0,1 0 0 0 0,-1 0 0 0 0,1 0 0 0 0,-1 0 0 0 0,1 0 1 0 0,0 3-1 0 0,-1-4 0 0 0,1 0 0 0 0,0 1 0 0 0,0-1 0 0 0,0 1 0 0 0,0-1 0 0 0,0 0 0 0 0,0 1 0 0 0,0-1 0 0 0,0 1 0 0 0,0-1 0 0 0,0 0 0 0 0,0 1 0 0 0,0-1 0 0 0,1 1 0 0 0,-1-1 0 0 0,0 0 0 0 0,0 1 0 0 0,0-1 0 0 0,0 0 0 0 0,1 1 0 0 0,-1-1-1 0 0,0 0 1 0 0,0 1 0 0 0,1-1 0 0 0,-1 0 0 0 0,0 1 0 0 0,1-1 0 0 0,-1 0 0 0 0,0 0 0 0 0,1 1 0 0 0,-1-1 0 0 0,0 0 0 0 0,1 0 0 0 0,-1 0 0 0 0,1 0 0 0 0,-1 1 0 0 0,0-1 0 0 0,1 0 0 0 0,-1 0 0 0 0,1 0 0 0 0,0 0 0 0 0,13-1-1 0 0,-11 0 1 0 0</inkml:trace>
</inkml:ink>
</file>

<file path=ppt/ink/ink7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5.71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41 166 8 0 0,'1'-2'0'0'0,"1"5"0"0"0,-1-1 0 0 0,0-3 0 0 0,3-27 0 0 0,-4 25 0 0 0,-1 1 0 0 0,-1 2 17 0 0,-1 1 2596 0 0,6-1-1765 0 0,-1-2-841 0 0,-6-3 82 0 0,3 4-77 0 0,-1 0-1 0 0,1 0 1 0 0,0 0-1 0 0,0-1 1 0 0,0 1 0 0 0,0-1-1 0 0,1 1 1 0 0,-1 0-1 0 0,0-1 1 0 0,0 0-1 0 0,1 1 1 0 0,-1-1 0 0 0,1-1-1 0 0,-1 2 60 0 0,1 0 0 0 0,0 0 0 0 0,0 1 0 0 0,0-1 0 0 0,0 0 0 0 0,0 0 0 0 0,0 1 0 0 0,0-1 0 0 0,0 0 0 0 0,0 0-1 0 0,0 1 1 0 0,0-1 0 0 0,1 0 0 0 0,-1 0 0 0 0,0 1 0 0 0,1-1 0 0 0,-1 0 0 0 0,0 0 0 0 0,1 1 0 0 0,-1-1 0 0 0,1 1 0 0 0,-1-1 0 0 0,1 0 0 0 0,-1 1 0 0 0,1-1-1 0 0,-1 1 1 0 0,1-1 0 0 0,1 0 0 0 0,-1 0 954 0 0,4-1 2344 0 0,1-7-2343 0 0,-9 12 1655 0 0,2-3-2653 0 0,1 0 0 0 0,0 0 0 0 0,0 0 1 0 0,-1 0-1 0 0,1 1 0 0 0,0-1 0 0 0,0 0 0 0 0,-1 0 1 0 0,1 0-1 0 0,0 0 0 0 0,0 1 0 0 0,0-1 1 0 0,0 0-1 0 0,-1 0 0 0 0,1 1 0 0 0,0-1 0 0 0,0 0 1 0 0,0 0-1 0 0,0 1 0 0 0,0-1 0 0 0,0 0 0 0 0,0 0 1 0 0,-1 1-1 0 0,1-1 0 0 0,0 0 0 0 0,0 1 0 0 0,0-1 1 0 0,0 0-1 0 0,0 0 0 0 0,0 1 0 0 0,1-1 1 0 0,-2 7 385 0 0,1-4-380 0 0,0-1 1 0 0,0 0 0 0 0,0 0 0 0 0,0 0 0 0 0,0 0-1 0 0,0 1 1 0 0,0-1 0 0 0,1 0 0 0 0,-1 0 0 0 0,1 0-1 0 0,-1 0 1 0 0,1 0 0 0 0,0 0 0 0 0,2 3 0 0 0,-3-5 18 0 0,0 1 8 0 0,0-1-32 0 0,0 1 0 0 0,0-1-1 0 0,-1 1 1 0 0,1-1 0 0 0,0 1 0 0 0,0 0-1 0 0,0-1 1 0 0,-1 1 0 0 0,1-1-1 0 0,0 1 1 0 0,-1-1 0 0 0,1 1-1 0 0,0-1 1 0 0,-1 0 0 0 0,1 1 0 0 0,-1-1-1 0 0,1 1 1 0 0,-1-1 0 0 0,1 0-1 0 0,0 1 1 0 0,-1-1 0 0 0,0 0-1 0 0,1 1 1 0 0,-1-1 0 0 0,1 0 0 0 0,-1 0-1 0 0,1 0 1 0 0,-1 0 0 0 0,1 1-1 0 0,-2-1 1 0 0,-7 4 954 0 0,9-3-975 0 0,0-1 0 0 0,0 0 1 0 0,0 1-1 0 0,0-1 0 0 0,0 0 1 0 0,0 1-1 0 0,0-1 0 0 0,0 0 1 0 0,0 1-1 0 0,0-1 0 0 0,0 0 1 0 0,0 1-1 0 0,0-1 0 0 0,0 0 1 0 0,0 1-1 0 0,1-1 0 0 0,-1 0 1 0 0,0 1-1 0 0,0-1 0 0 0,0 0 1 0 0,0 1-1 0 0,1-1 0 0 0,-1 0 1 0 0,0 0-1 0 0,0 1 0 0 0,1-1 1 0 0,-1 0-1 0 0,0 0 0 0 0,0 0 1 0 0,1 1-1 0 0,-1-1 0 0 0,1 0 1 0 0,11 9 98 0 0,-10-8-113 0 0,7 5-11 0 0,1 0 0 0 0,0 0 0 0 0,21 8 0 0 0,-30-14 18 0 0,-1 0-1 0 0,0 0 1 0 0,0 0 0 0 0,0 0 0 0 0,0 0-1 0 0,0 0 1 0 0,1 0 0 0 0,-1 0 0 0 0,0 1 0 0 0,0-1-1 0 0,0 0 1 0 0,0 0 0 0 0,1 0 0 0 0,-1 0-1 0 0,0 0 1 0 0,0 0 0 0 0,0 0 0 0 0,0 0-1 0 0,1-1 1 0 0,-1 1 0 0 0,0 0 0 0 0,0 0 0 0 0,0 0-1 0 0,0 0 1 0 0,0 0 0 0 0,1 0 0 0 0,-1 0-1 0 0,0 0 1 0 0,0 0 0 0 0,0 0 0 0 0,0 0-1 0 0,0-1 1 0 0,0 1 0 0 0,1 0 0 0 0,-1 0-1 0 0,0 0 1 0 0,0 0 0 0 0,0-1 0 0 0,-1-7 12 0 0,-5-7-15 0 0,6 15 1 0 0,-53-83 93 0 0,53 82-83 0 0,-1-1 0 0 0,0 0-1 0 0,1 1 1 0 0,-1-1 0 0 0,1 0 0 0 0,-1 0 0 0 0,1 1-1 0 0,0-4 1 0 0,0 3 7 0 0,-1 4 4 0 0,-5 9 37 0 0,-1 0 174 0 0,1 0 0 0 0,-5 16 0 0 0,9-22-151 0 0,0 0 1 0 0,1 0-1 0 0,0 0 1 0 0,0 0 0 0 0,0 0-1 0 0,0 0 1 0 0,1 0-1 0 0,0 9 1 0 0,1-13-64 0 0,-1 1 0 0 0,1 0 0 0 0,-1-1 1 0 0,1 1-1 0 0,0 0 0 0 0,-1-1 1 0 0,1 1-1 0 0,0-1 0 0 0,0 1 1 0 0,0-1-1 0 0,0 1 0 0 0,1-1 1 0 0,-1 0-1 0 0,0 0 0 0 0,0 1 1 0 0,1-1-1 0 0,-1 0 0 0 0,1 0 0 0 0,-1 0 1 0 0,1-1-1 0 0,-1 1 0 0 0,1 0 1 0 0,0 0-1 0 0,-1-1 0 0 0,1 1 1 0 0,0-1-1 0 0,2 1 0 0 0,-1-1-16 0 0,0 1 0 0 0,0-1-1 0 0,0 0 1 0 0,0 0 0 0 0,0 0 0 0 0,0 0-1 0 0,0 0 1 0 0,-1-1 0 0 0,1 1-1 0 0,0-1 1 0 0,0 0 0 0 0,0 1 0 0 0,0-2-1 0 0,-1 1 1 0 0,5-2 0 0 0,-3 0-12 0 0,0 0 0 0 0,0 0 0 0 0,0-1 0 0 0,-1 1 0 0 0,1-1 0 0 0,-1 0 0 0 0,0 0 0 0 0,4-8 0 0 0,-5 10 14 0 0,-1-1-1 0 0,0 0 1 0 0,0 0-1 0 0,0 0 0 0 0,0 0 1 0 0,0-1-1 0 0,-1 1 1 0 0,1 0-1 0 0,-1 0 0 0 0,0 0 1 0 0,0 0-1 0 0,0-1 0 0 0,-1 1 1 0 0,1 0-1 0 0,-2-4 1 0 0,2 5 3 0 0,-1 0 1 0 0,0-1-1 0 0,1 1 1 0 0,-1 0-1 0 0,0 0 1 0 0,0-1 0 0 0,-1 1-1 0 0,1 0 1 0 0,0 0-1 0 0,-1 0 1 0 0,1 0-1 0 0,-1 1 1 0 0,0-1 0 0 0,0 0-1 0 0,1 1 1 0 0,-1-1-1 0 0,0 1 1 0 0,0 0-1 0 0,-1-1 1 0 0,1 1 0 0 0,0 0-1 0 0,0 0 1 0 0,0 0-1 0 0,-1 1 1 0 0,-2-2-1 0 0,2 2 34 0 0,0 0-1 0 0,0 0 1 0 0,0 0-1 0 0,0 0 1 0 0,0 0-1 0 0,0 0 0 0 0,0 1 1 0 0,0-1-1 0 0,1 1 1 0 0,-1 0-1 0 0,0 0 1 0 0,0 0-1 0 0,0 0 0 0 0,1 1 1 0 0,-1-1-1 0 0,1 1 1 0 0,-1 0-1 0 0,1-1 1 0 0,-1 1-1 0 0,-1 3 1 0 0,1-2 23 0 0,-2 2 48 0 0,0 0 0 0 0,0 0 1 0 0,-4 7-1 0 0,8-11-90 0 0,0 0 0 0 0,1 1 0 0 0,-1-1 0 0 0,0 1 0 0 0,0-1 0 0 0,1 1 0 0 0,-1-1 0 0 0,1 1 0 0 0,0 0 0 0 0,-1-1 0 0 0,1 1-1 0 0,0-1 1 0 0,0 1 0 0 0,0 0 0 0 0,0-1 0 0 0,0 1 0 0 0,0 0 0 0 0,1 2 0 0 0,-1-3-16 0 0,0 0 0 0 0,1-1-1 0 0,-1 1 1 0 0,0 0 0 0 0,0 0-1 0 0,1-1 1 0 0,-1 1 0 0 0,0 0-1 0 0,1-1 1 0 0,-1 1 0 0 0,1 0-1 0 0,-1-1 1 0 0,1 1 0 0 0,-1-1-1 0 0,1 1 1 0 0,-1-1 0 0 0,1 1-1 0 0,0-1 1 0 0,-1 1 0 0 0,1-1-1 0 0,0 1 1 0 0,-1-1 0 0 0,1 0-1 0 0,0 0 1 0 0,-1 1 0 0 0,2-1-1 0 0,-1 0-2 0 0,1 0 0 0 0,-1 0-1 0 0,0-1 1 0 0,0 1 0 0 0,0 0 0 0 0,1-1-1 0 0,-1 1 1 0 0,0-1 0 0 0,0 1 0 0 0,0-1-1 0 0,0 1 1 0 0,0-1 0 0 0,0 0-1 0 0,2-1 1 0 0,2-3-27 0 0,0 0 0 0 0,-1 0-1 0 0,1-1 1 0 0,5-8 0 0 0,-7 8-2 0 0,1 0 0 0 0,-2 0 0 0 0,1-1 0 0 0,-1 1 0 0 0,0 0 0 0 0,0-1 0 0 0,1-8 1 0 0,-3 11 20 0 0,1 1 0 0 0,-1 0 0 0 0,0-1 0 0 0,0 1 0 0 0,0 0 0 0 0,0-1 1 0 0,-1 1-1 0 0,1-1 0 0 0,-1 1 0 0 0,0 0 0 0 0,0 0 0 0 0,0 0 0 0 0,0-1 1 0 0,-1 1-1 0 0,1 0 0 0 0,-4-5 0 0 0,5 8 6 0 0,-1 0 0 0 0,1-1 0 0 0,0 1 0 0 0,-1-1 1 0 0,1 1-1 0 0,0 0 0 0 0,-1-1 0 0 0,1 1 0 0 0,0-1 0 0 0,-1 1 0 0 0,1 0 0 0 0,-1 0 0 0 0,1-1 1 0 0,-1 1-1 0 0,1 0 0 0 0,-1 0 0 0 0,1 0 0 0 0,-1-1 0 0 0,1 1 0 0 0,-1 0 0 0 0,1 0 0 0 0,-1 0 1 0 0,1 0-1 0 0,-1 0 0 0 0,1 0 0 0 0,-1 0 0 0 0,1 0 0 0 0,-1 0 0 0 0,1 0 0 0 0,-1 0 1 0 0,0 1-1 0 0,0-1-6 0 0,0 1 0 0 0,0 0 0 0 0,0 0 0 0 0,1 0 0 0 0,-1 0 0 0 0,0-1 0 0 0,0 1 0 0 0,1 0 0 0 0,-1 1 0 0 0,0-1 0 0 0,1 0 0 0 0,-2 2 0 0 0,0 4-382 0 0,0 0 1 0 0,-1 0-1 0 0,0 8 1 0 0,3-12-469 0 0,-1 0 1 0 0,1 0 0 0 0,0 0 0 0 0,0 0 0 0 0,0 0 0 0 0,0 0-1 0 0,1 4 1 0 0,2 3-2503 0 0</inkml:trace>
</inkml:ink>
</file>

<file path=ppt/ink/ink7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0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10 107 512 0 0,'-5'4'484'0'0,"5"-4"-510"0"0,0 0 1 0 0,-1 0-1 0 0,1 0 0 0 0,0 0 0 0 0,0 1 0 0 0,-1-1 0 0 0,1 0 0 0 0,0 0 0 0 0,0 0 0 0 0,0 1 0 0 0,-1-1 0 0 0,1 0 0 0 0,0 0 0 0 0,0 0 0 0 0,0 1 0 0 0,-1-1 1 0 0,1 0-1 0 0,0 1 0 0 0,0-1 0 0 0,0 0 0 0 0,0 0 0 0 0,0 1 0 0 0,0-1 0 0 0,0 0 0 0 0,0 1 0 0 0,0-1 0 0 0,0 0 0 0 0,0 1 0 0 0,0-1 0 0 0,0 0 0 0 0,0 1 1 0 0,0-1-1 0 0,0 0 0 0 0,2 1 624 0 0,0-2 1 0 0,-1 1 0 0 0,1 0-1 0 0,0 0 1 0 0,0-1 0 0 0,-1 1-1 0 0,1 0 1 0 0,0-1 0 0 0,2-1-1 0 0,45-16 2771 0 0,25-11-3228 0 0,42-25 2891 0 0,-112 52-2978 0 0,0 0 0 0 0,0 0 1 0 0,0 0-1 0 0,0 1 0 0 0,0 0 1 0 0,1 0-1 0 0,5-1 0 0 0,-9 2-110 0 0,-11 13-1057 0 0,7-9-2669 0 0,5-4 2057 0 0,1-1-131 0 0</inkml:trace>
</inkml:ink>
</file>

<file path=ppt/ink/ink7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47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4 242 112 0 0,'-4'-2'3111'0'0,"9"-2"-1735"0"0,6-1-557 0 0,16-6 3540 0 0,13-12-2684 0 0,2-1-1186 0 0,3 5-185 0 0,75-21-1 0 0,-103 35-290 0 0,-4 2-256 0 0,0-1 0 0 0,-1 0 1 0 0,1-1-1 0 0,-1 0 1 0 0,0-1-1 0 0,-1 0 0 0 0,21-14 1 0 0,-21 12-425 0 0,1 0 0 0 0,0 1 1 0 0,0 0-1 0 0,19-7 0 0 0,-19 9-110 0 0,2-1-147 0 0</inkml:trace>
</inkml:ink>
</file>

<file path=ppt/ink/ink7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92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9 188 112 0 0,'-9'-5'940'0'0,"9"-1"-538"0"0,14-6 600 0 0,-8 7 95 0 0,1 2-268 0 0,-1-1 0 0 0,0 1 0 0 0,1 0 0 0 0,-1 1 0 0 0,1 0 0 0 0,0 0 0 0 0,10-2 0 0 0,11-3-486 0 0,112-48 59 0 0,-65 23-395 0 0,-63 27-126 0 0,39-15-1092 0 0,-16 7-3804 0 0,-26 9 4008 0 0</inkml:trace>
</inkml:ink>
</file>

<file path=ppt/ink/ink7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30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1 185 8 0 0,'0'-1'56'0'0,"0"1"0"0"0,0 0 0 0 0,0-1 0 0 0,0 1-1 0 0,0-1 1 0 0,0 1 0 0 0,0 0 0 0 0,0-1 0 0 0,0 1 0 0 0,0-1 0 0 0,0 1 0 0 0,0 0 0 0 0,0-1 0 0 0,0 1-1 0 0,1 0 1 0 0,-1-1 0 0 0,0 1 0 0 0,0 0 0 0 0,0-1 0 0 0,1 1 0 0 0,-1 0 0 0 0,0-1 0 0 0,1 1-1 0 0,-1 0 1 0 0,0 0 0 0 0,0-1 0 0 0,1 1 0 0 0,-1 0 0 0 0,1 0 0 0 0,-1 0 0 0 0,0-1 0 0 0,1 1 0 0 0,-1 0-1 0 0,0 0 1 0 0,1 0 0 0 0,-1 0 0 0 0,1 0 0 0 0,-1 0 0 0 0,1 0 0 0 0,22-5 1919 0 0,-18 4-1588 0 0,141-38 6135 0 0,-6-15-4244 0 0,-5 6-2783 0 0,-91 34-1999 0 0,-21 6-1573 0 0,-15 3 2918 0 0</inkml:trace>
</inkml:ink>
</file>

<file path=ppt/ink/ink7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6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0 178 456 0 0,'9'-5'803'0'0,"0"0"0"0"0,1 1 0 0 0,-1 0 1 0 0,1 1-1 0 0,19-5 0 0 0,11-3-377 0 0,30-16 2552 0 0,-29 11-699 0 0,43-11-1 0 0,-3 13-1946 0 0,1-1-941 0 0,-21-1-580 0 0,10-4-4809 0 0,-58 17 4107 0 0</inkml:trace>
</inkml:ink>
</file>

<file path=ppt/ink/ink7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13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4 145 8 0 0,'0'0'98'0'0,"0"0"-1"0"0,-1-1 1 0 0,1 1-1 0 0,0 0 1 0 0,0 0-1 0 0,0 0 1 0 0,-1 0-1 0 0,1 0 1 0 0,0-1-1 0 0,0 1 1 0 0,0 0-1 0 0,0 0 1 0 0,-1 0-1 0 0,1 0 1 0 0,0-1-1 0 0,0 1 1 0 0,0 0-1 0 0,0 0 1 0 0,0-1 0 0 0,0 1-1 0 0,0 0 1 0 0,0 0-1 0 0,-1 0 1 0 0,1-1-1 0 0,0 1 1 0 0,0 0-1 0 0,0 0 1 0 0,0-1-1 0 0,0 1 1 0 0,0 0-1 0 0,0 0 1 0 0,1-1-1 0 0,7 1 1926 0 0,2 0-2272 0 0,-6 0 729 0 0,1-1 0 0 0,-1 0 1 0 0,1 0-1 0 0,-1-1 0 0 0,0 1 1 0 0,1-1-1 0 0,4-3 0 0 0,15-5 1976 0 0,16 0-1362 0 0,59-8-1 0 0,-39 9-1115 0 0,-27 3-55 0 0,-7 2 33 0 0,-1-1 1 0 0,0-1-1 0 0,26-10 0 0 0,-3-4-1257 0 0,-18 3-4077 0 0,-24 14 3271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8.7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81 259 2248 0 0,'-27'-18'10131'0'0,"6"-4"-4410"0"0,17 17-5379 0 0,1-1-1 0 0,-1 1 0 0 0,1-1 0 0 0,0 0 0 0 0,0 0 0 0 0,1-1 0 0 0,0 1 1 0 0,0 0-1 0 0,0-1 0 0 0,1 1 0 0 0,-1-12 0 0 0,1 13-320 0 0,1-1 0 0 0,0 1 0 0 0,0-1 0 0 0,0 1 0 0 0,1 0-1 0 0,0-1 1 0 0,0 1 0 0 0,0 0 0 0 0,1-1 0 0 0,-1 1 0 0 0,1 0 0 0 0,1 0 0 0 0,4-9 0 0 0,-4 10-27 0 0,0 0 0 0 0,0 1 1 0 0,1-1-1 0 0,-1 1 0 0 0,1-1 1 0 0,0 1-1 0 0,0 1 1 0 0,0-1-1 0 0,0 0 0 0 0,0 1 1 0 0,0 0-1 0 0,1 0 1 0 0,-1 0-1 0 0,1 0 0 0 0,9-1 1 0 0,-3 1-5 0 0,1 0 1 0 0,-1 1-1 0 0,1 1 0 0 0,-1 0 1 0 0,1 0-1 0 0,0 1 1 0 0,-1 1-1 0 0,14 3 1 0 0,-5 1-8 0 0,0 0 1 0 0,0 1 0 0 0,30 16 0 0 0,-42-18 13 0 0,0-1-1 0 0,0 2 1 0 0,0-1 0 0 0,0 1 0 0 0,-1 1-1 0 0,0-1 1 0 0,0 1 0 0 0,-1 0-1 0 0,6 8 1 0 0,-10-11 13 0 0,0-1 1 0 0,0 0-1 0 0,0 1 0 0 0,0 0 0 0 0,0-1 1 0 0,-1 1-1 0 0,1 0 0 0 0,-1 0 0 0 0,0 0 1 0 0,0 0-1 0 0,-1 0 0 0 0,1 0 0 0 0,-1 0 1 0 0,0 0-1 0 0,0 0 0 0 0,0 0 1 0 0,-1 0-1 0 0,1 0 0 0 0,-1 0 0 0 0,0 0 1 0 0,0 0-1 0 0,0 0 0 0 0,-4 6 0 0 0,1-1 46 0 0,-1-1-1 0 0,0 0 1 0 0,-1 0-1 0 0,0-1 0 0 0,0 0 1 0 0,0 0-1 0 0,-11 9 1 0 0,11-12-38 0 0,1 0 0 0 0,-1 0 0 0 0,-1 0 0 0 0,1-1 0 0 0,-1 0 0 0 0,1 0 0 0 0,-1-1 0 0 0,0 0 0 0 0,0 0 0 0 0,-11 2 0 0 0,4-2-24 0 0,-1 0-1 0 0,0-1 1 0 0,0 0-1 0 0,0-2 1 0 0,-20-1 0 0 0,32 1-108 0 0,0 0 0 0 0,0 1 1 0 0,0-1-1 0 0,0-1 1 0 0,0 1-1 0 0,0 0 0 0 0,0-1 1 0 0,0 1-1 0 0,0-1 1 0 0,1 0-1 0 0,-1 0 0 0 0,1 0 1 0 0,-4-3-1 0 0,5 3-179 0 0,-1-1 0 0 0,1 1 0 0 0,-1-1 0 0 0,1 1-1 0 0,0-1 1 0 0,0 1 0 0 0,0-1 0 0 0,0 0 0 0 0,1 0 0 0 0,-1 1 0 0 0,1-1-1 0 0,-1 0 1 0 0,1 0 0 0 0,0 0 0 0 0,0 0 0 0 0,0 1 0 0 0,2-6-1 0 0,1-7-1691 0 0,3 1 154 0 0</inkml:trace>
</inkml:ink>
</file>

<file path=ppt/ink/ink7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58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0 196 8 0 0,'2'-2'830'0'0,"0"0"-1"0"0,1 1 1 0 0,-1-1 0 0 0,0 1-1 0 0,1-1 1 0 0,3-1-1 0 0,31-8 2343 0 0,-6 2-1553 0 0,151-61 1493 0 0,-77 39-3206 0 0,-39 13-222 0 0,-9-1-1029 0 0,8-2-5305 0 0,-57 18 4906 0 0</inkml:trace>
</inkml:ink>
</file>

<file path=ppt/ink/ink7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89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51 8 0 0,'2'-2'448'0'0,"0"0"1"0"0,1 0-1 0 0,-1 1 0 0 0,0-1 1 0 0,1 1-1 0 0,0 0 0 0 0,-1-1 1 0 0,1 1-1 0 0,0 0 1 0 0,3 0-1 0 0,32-5 3055 0 0,-3 0-1923 0 0,38-13-2785 0 0,-60 16 605 0 0</inkml:trace>
</inkml:ink>
</file>

<file path=ppt/ink/ink7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7.74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77 512 0 0,'1'0'148'0'0,"-1"0"0"0"0,0 0 0 0 0,0 0 0 0 0,0 0 0 0 0,0 0 0 0 0,1 0 0 0 0,-1 0 0 0 0,0 0 0 0 0,0 0 0 0 0,0-1 0 0 0,0 1 0 0 0,1 0 1 0 0,-1 0-1 0 0,0 0 0 0 0,0 0 0 0 0,0 0 0 0 0,0 0 0 0 0,0-1 0 0 0,0 1 0 0 0,1 0 0 0 0,-1 0 0 0 0,0 0 0 0 0,0 0 0 0 0,0 0 0 0 0,0-1 0 0 0,0 1 0 0 0,0 0 0 0 0,0 0 0 0 0,0 0 0 0 0,0-1 0 0 0,0 1 0 0 0,0 0 0 0 0,0 0 0 0 0,0 0 0 0 0,0 0 0 0 0,0-1 0 0 0,0 1 0 0 0,0 0 0 0 0,0 0 0 0 0,0 0 0 0 0,0-1 0 0 0,0 1 0 0 0,0 0 1 0 0,0 0-1 0 0,0 0 0 0 0,-1 0 0 0 0,1-1 0 0 0,0 1 0 0 0,0 0 0 0 0,0 0 0 0 0,0 0 0 0 0,0 0 0 0 0,-1 0 0 0 0,4 0 104 0 0,1 2 136 0 0,1-1-1 0 0,-1 0 1 0 0,0 0 0 0 0,1 0-1 0 0,-1-1 1 0 0,0 0 0 0 0,1 1-1 0 0,-1-2 1 0 0,1 1 0 0 0,-1 0-1 0 0,0-1 1 0 0,8-2 0 0 0,45-15 1635 0 0,-37 13-1757 0 0,1 0 0 0 0,-1 2 0 0 0,28-2 1 0 0,-1 1-97 0 0,10-3-268 0 0,110-12 525 0 0,-56 14-4090 0 0,-95 6-790 0 0,-11-1 1929 0 0</inkml:trace>
</inkml:ink>
</file>

<file path=ppt/ink/ink7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15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54 1096 0 0,'5'0'6936'0'0,"18"1"-3995"0"0,10 0-1383 0 0,157-14 1787 0 0,-77 4-3234 0 0,-61 4-137 0 0,54-13 0 0 0,-73 11-126 0 0,3 4-929 0 0,-12 3-2470 0 0,-12 0 284 0 0,-6 0 2136 0 0</inkml:trace>
</inkml:ink>
</file>

<file path=ppt/ink/ink7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48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63 1392 0 0,'15'-4'5102'0'0,"1"0"-3922"0"0,-8 3-93 0 0,1 0 0 0 0,-1 0 0 0 0,0-1 0 0 0,8-2 0 0 0,22-4 286 0 0,8 1-1168 0 0,42-4-370 0 0,-18 8 128 0 0,110-3-1572 0 0,-101 0-1954 0 0,-47 3 155 0 0,-15 1 1264 0 0</inkml:trace>
</inkml:ink>
</file>

<file path=ppt/ink/ink7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89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1 104 8 0 0,'4'-1'31'0'0,"1"0"0"0"0,0 0 0 0 0,-1 0 0 0 0,6-2 0 0 0,4-1 90 0 0,20-6 3959 0 0,-21 5-2977 0 0,0 2 0 0 0,24-4-1 0 0,59-2-671 0 0,93-12 2120 0 0,-102 8-2126 0 0,37-8-2968 0 0,-99 17-24 0 0,-19 4 1679 0 0</inkml:trace>
</inkml:ink>
</file>

<file path=ppt/ink/ink7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9.73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13 190 64 0 0,'-8'-2'1827'0'0,"8"2"-1532"0"0,0 0 0 0 0,-1 0-1 0 0,1-1 1 0 0,0 1 0 0 0,-1 0-1 0 0,1 0 1 0 0,0-1 0 0 0,0 1 0 0 0,0 0-1 0 0,-2-5 5585 0 0,7 2-1256 0 0,-4 3-4527 0 0,-1-1 0 0 0,1 1 1 0 0,0-1-1 0 0,-1 1 1 0 0,1-1-1 0 0,0 1 0 0 0,-1 0 1 0 0,1-1-1 0 0,0 1 0 0 0,-1 0 1 0 0,1 0-1 0 0,0 0 1 0 0,1-1-1 0 0,61-2 703 0 0,79-14-1 0 0,-52 4-792 0 0,-39 8 25 0 0,213-30-2 0 0,-186 21-165 0 0,103-33 0 0 0,-132 32-318 0 0,21-8-5297 0 0,-67 23 2230 0 0</inkml:trace>
</inkml:ink>
</file>

<file path=ppt/ink/ink7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20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75 52 1248 0 0,'-17'1'3292'0'0,"-33"4"-1"0"0,42-5-170 0 0,21-2-1078 0 0,179-12-738 0 0,-95 4-758 0 0,14-4 30 0 0,-1-1-178 0 0,-88 13-446 0 0,1 2 0 0 0,40 3 0 0 0,-44 2-90 0 0,-19-5-1 0 0,1 0-1 0 0,-1 0 0 0 0,1 0 1 0 0,-1 0-1 0 0,1 0 0 0 0,-1 0 1 0 0,0 0-1 0 0,1 1 0 0 0,-1-1 1 0 0,1 0-1 0 0,-1 0 0 0 0,0 0 1 0 0,1 1-1 0 0,-1-1 1 0 0,0 0-1 0 0,1 0 0 0 0,-1 1 1 0 0,0-1-1 0 0,1 0 0 0 0,-1 1 1 0 0,0-1-1 0 0,0 0 0 0 0,0 1 1 0 0,1-1-1 0 0,-1 1 0 0 0,0-1 1 0 0,0 0-1 0 0,0 1 1 0 0,0-1-1 0 0,1 1 0 0 0,-1-1 1 0 0,0 0-1 0 0,0 1 0 0 0,0-1 1 0 0,0 1-1 0 0,0-1 0 0 0,0 1 1 0 0,0-1-1 0 0,0 0 0 0 0,-1 1 1 0 0,-3 4-2441 0 0</inkml:trace>
</inkml:ink>
</file>

<file path=ppt/ink/ink7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65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44 8 0 0,'0'0'193'0'0,"0"0"0"0"0,0 0 0 0 0,0 0 0 0 0,0-1 0 0 0,0 1-1 0 0,0 0 1 0 0,-1 0 0 0 0,1 0 0 0 0,0-1 0 0 0,0 1 0 0 0,0 0 0 0 0,0 0 0 0 0,0-1 0 0 0,0 1 0 0 0,0 0-1 0 0,0 0 1 0 0,0 0 0 0 0,0-1 0 0 0,0 1 0 0 0,0 0 0 0 0,0 0 0 0 0,1-1 0 0 0,-1 1 0 0 0,0 0 0 0 0,0 0 0 0 0,0-1-1 0 0,0 1 1 0 0,0 0 0 0 0,0 0 0 0 0,0 0 0 0 0,1 0 0 0 0,-1-1 0 0 0,0 1 0 0 0,0 0 0 0 0,12-3 2703 0 0,22 7-2686 0 0,-14-2 338 0 0,52-3-699 0 0,123-19-1 0 0,-187 19-812 0 0,0-1 0 0 0,0 0-1 0 0,-1-1 1 0 0,8-3-1 0 0,-7 2-107 0 0</inkml:trace>
</inkml:ink>
</file>

<file path=ppt/ink/ink7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0.63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54 27 512 0 0,'0'0'65'0'0,"1"-1"0"0"0,-1 0 0 0 0,0 0 0 0 0,0 0 0 0 0,-1 0-1 0 0,1 0 1 0 0,0 0 0 0 0,0 0 0 0 0,0 1 0 0 0,0-1 0 0 0,-1 0 0 0 0,1 0 0 0 0,0 0-1 0 0,-1 0 1 0 0,1 1 0 0 0,-1-1 0 0 0,1 0 0 0 0,-1 0 0 0 0,1 1 0 0 0,-1-1 0 0 0,0 0-1 0 0,1 1 1 0 0,-1-1 0 0 0,0 1 0 0 0,1-1 0 0 0,-1 1 0 0 0,0-1 0 0 0,0 1 0 0 0,1-1 0 0 0,-1 1-1 0 0,0 0 1 0 0,0-1 0 0 0,0 1 0 0 0,-1 0 0 0 0,0-1 161 0 0,1 1 0 0 0,-1-1 0 0 0,1 1-1 0 0,-1-1 1 0 0,1 1 0 0 0,-1 0 0 0 0,1 0 0 0 0,-1 0 0 0 0,1 0 0 0 0,-1 0 0 0 0,1 0-1 0 0,-1 0 1 0 0,1 1 0 0 0,-1-1 0 0 0,1 0 0 0 0,-1 1 0 0 0,1-1 0 0 0,-1 1 0 0 0,1 0 0 0 0,0-1-1 0 0,-2 2 1 0 0,2-1-146 0 0,1-1 0 0 0,0 0 0 0 0,0 1 0 0 0,-1-1 0 0 0,1 1 0 0 0,0-1 0 0 0,0 1 0 0 0,0-1 0 0 0,-1 1 0 0 0,1-1 0 0 0,0 1 0 0 0,0-1 0 0 0,0 1 0 0 0,0-1 0 0 0,0 1 0 0 0,0-1 0 0 0,0 1 0 0 0,0-1 0 0 0,0 1 0 0 0,0-1 0 0 0,1 1 0 0 0,-1-1 0 0 0,0 0 0 0 0,0 1 0 0 0,0-1 0 0 0,1 1 0 0 0,-1-1 0 0 0,0 1 0 0 0,0-1 0 0 0,1 0 0 0 0,-1 1 0 0 0,0-1 0 0 0,1 1 0 0 0,-1-1 0 0 0,0 0 0 0 0,1 1 0 0 0,17 13 1019 0 0,-14-11-667 0 0,3 2-90 0 0,-1 1 1 0 0,0-1-1 0 0,10 12 1 0 0,-15-15-244 0 0,1 1 0 0 0,0-1 0 0 0,0 1 1 0 0,-1 0-1 0 0,0-1 0 0 0,1 1 0 0 0,-1 0 1 0 0,0 0-1 0 0,-1 0 0 0 0,1 0 0 0 0,0 0 0 0 0,-1 0 1 0 0,1 4-1 0 0,-1-6-56 0 0,0 1 1 0 0,0 0-1 0 0,0 0 0 0 0,0-1 1 0 0,0 1-1 0 0,1 0 0 0 0,-1-1 1 0 0,1 1-1 0 0,-1 0 1 0 0,1-1-1 0 0,2 4 0 0 0,-3-5-32 0 0,0 1 0 0 0,1-1 0 0 0,-1 0 0 0 0,1 1-1 0 0,-1-1 1 0 0,1 0 0 0 0,-1 1 0 0 0,1-1 0 0 0,-1 0 0 0 0,1 0-1 0 0,0 1 1 0 0,-1-1 0 0 0,1 0 0 0 0,-1 0 0 0 0,1 0 0 0 0,-1 0-1 0 0,1 0 1 0 0,0 0 0 0 0,-1 0 0 0 0,1 0 0 0 0,-1 0 0 0 0,1 0-1 0 0,0 0 1 0 0,-1-1 0 0 0,1 1 0 0 0,-1 0 0 0 0,1 0 0 0 0,-1 0-1 0 0,1-1 1 0 0,-1 1 0 0 0,1 0 0 0 0,-1-1 0 0 0,1 1 0 0 0,-1 0-1 0 0,1-1 1 0 0,-1 1 0 0 0,1-1 0 0 0,0 0 0 0 0,3-3 37 0 0,1 0 0 0 0,0-1 0 0 0,-1 1 0 0 0,0-1 0 0 0,0 0 0 0 0,-1 0 0 0 0,1-1 0 0 0,2-5 0 0 0,-4 8-23 0 0,-1 0 1 0 0,0 0-1 0 0,0 0 0 0 0,0-1 1 0 0,0 1-1 0 0,0 0 0 0 0,-1 0 1 0 0,1 0-1 0 0,-1-1 0 0 0,0 1 1 0 0,0 0-1 0 0,0-1 0 0 0,-1 1 1 0 0,1 0-1 0 0,-1 0 0 0 0,1-1 1 0 0,-3-4-1 0 0,3 7-16 0 0,-1 0-1 0 0,1 1 1 0 0,-1-1-1 0 0,1 0 1 0 0,-1 0 0 0 0,1 0-1 0 0,-1 1 1 0 0,1-1 0 0 0,-1 0-1 0 0,1 0 1 0 0,-1 1-1 0 0,0-1 1 0 0,0 1 0 0 0,1-1-1 0 0,-1 1 1 0 0,0-1 0 0 0,0 1-1 0 0,0-1 1 0 0,1 1-1 0 0,-1-1 1 0 0,0 1 0 0 0,0 0-1 0 0,0 0 1 0 0,0-1 0 0 0,-1 1-1 0 0,0 0 14 0 0,0 0-1 0 0,0 1 1 0 0,0-1-1 0 0,0 0 0 0 0,0 1 1 0 0,0 0-1 0 0,1-1 1 0 0,-1 1-1 0 0,0 0 1 0 0,0 0-1 0 0,-2 1 1 0 0,-1 2 40 0 0,0-1 0 0 0,0 1 0 0 0,0 0 1 0 0,1 1-1 0 0,-1-1 0 0 0,-6 10 0 0 0,6-6 16 0 0,1-1 0 0 0,0 1 0 0 0,0 0 0 0 0,1 0 0 0 0,0 0-1 0 0,0 1 1 0 0,-1 10 0 0 0,3-16-54 0 0,0 1 0 0 0,1-1-1 0 0,0 1 1 0 0,0 0 0 0 0,0-1 0 0 0,0 1 0 0 0,1-1 0 0 0,-1 1-1 0 0,1-1 1 0 0,0 1 0 0 0,0-1 0 0 0,0 0 0 0 0,0 1 0 0 0,1-1-1 0 0,-1 0 1 0 0,1 0 0 0 0,0 0 0 0 0,0 0 0 0 0,0 0 0 0 0,3 3-1 0 0,-3-5-12 0 0,-1 0-1 0 0,0 0 1 0 0,0 0-1 0 0,1 0 1 0 0,-1-1-1 0 0,1 1 1 0 0,-1 0-1 0 0,1-1 1 0 0,-1 1-1 0 0,1-1 1 0 0,-1 0-1 0 0,1 0 1 0 0,-1 1-1 0 0,1-1 0 0 0,0 0 1 0 0,-1 0-1 0 0,1 0 1 0 0,-1 0-1 0 0,1-1 1 0 0,-1 1-1 0 0,1 0 1 0 0,0-1-1 0 0,-1 1 1 0 0,0-1-1 0 0,1 1 1 0 0,-1-1-1 0 0,1 0 1 0 0,-1 0-1 0 0,0 0 1 0 0,3-1-1 0 0,-1 0-22 0 0,0 0 0 0 0,-1 0-1 0 0,1 0 1 0 0,-1-1 0 0 0,1 1 0 0 0,-1-1-1 0 0,0 1 1 0 0,0-1 0 0 0,0 0 0 0 0,0 0-1 0 0,0 0 1 0 0,-1 0 0 0 0,2-4 0 0 0,-2 0-1 0 0,0 1 1 0 0,-1-1-1 0 0,0 0 1 0 0,0 1-1 0 0,0-1 1 0 0,-1 0-1 0 0,0 1 0 0 0,0-1 1 0 0,-1 1-1 0 0,0-1 1 0 0,-2-5-1 0 0,1 2-4 0 0,1 6 13 0 0,1-1 1 0 0,0 1 0 0 0,1-1 0 0 0,-1-7 0 0 0,-12 50-56 0 0,12-32-115 0 0,-5 22-311 0 0,6-27 234 0 0,0 0 0 0 0,0 0 0 0 0,0 0 0 0 0,1 0-1 0 0,-1 1 1 0 0,0-1 0 0 0,0 0 0 0 0,1 0 0 0 0,-1 0 0 0 0,0 0-1 0 0,1 0 1 0 0,-1 0 0 0 0,1 0 0 0 0,-1-1 0 0 0,1 1 0 0 0,-1 0-1 0 0,1 0 1 0 0,0 0 0 0 0,0 0 0 0 0,-1-1 0 0 0,1 1 0 0 0,0 0-1 0 0,1 0 1 0 0,4 2-2108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9.2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35 173 496 0 0,'-7'13'9872'0'0,"5"3"-4526"0"0,8 18-1936 0 0,-3-17-2192 0 0,4 25 126 0 0,-3-21-745 0 0,-1-1 0 0 0,1 25-1 0 0,-4-45-588 0 0,0 0 1 0 0,0 0-1 0 0,0 0 0 0 0,0 1 0 0 0,0-1 0 0 0,0 0 0 0 0,0 0 0 0 0,0 0 0 0 0,0 1 0 0 0,0-1 1 0 0,0 0-1 0 0,0 0 0 0 0,0 0 0 0 0,0 0 0 0 0,0 1 0 0 0,0-1 0 0 0,0 0 0 0 0,0 0 0 0 0,0 0 1 0 0,0 0-1 0 0,0 1 0 0 0,0-1 0 0 0,0 0 0 0 0,-1 0 0 0 0,1 0 0 0 0,0 0 0 0 0,0 0 0 0 0,0 0 1 0 0,0 1-1 0 0,0-1 0 0 0,-1 0 0 0 0,1 0 0 0 0,0 0 0 0 0,0 0 0 0 0,0 0 0 0 0,0 0 0 0 0,0 0 1 0 0,-1 0-1 0 0,1 0 0 0 0,0 0 0 0 0,0 0 0 0 0,0 0 0 0 0,-1 0 0 0 0,1 0 0 0 0,0 0 0 0 0,0 0 1 0 0,0 0-1 0 0,0 0 0 0 0,-1 0 0 0 0,1 0 0 0 0,0 0 0 0 0,0 0 0 0 0,0 0 0 0 0,0 0 0 0 0,-1 0 1 0 0,1 0-1 0 0,0 0 0 0 0,0 0 0 0 0,0-1 0 0 0,0 1 0 0 0,0 0 0 0 0,-1 0 0 0 0,1 0 1 0 0,-8-8 236 0 0,2-4-177 0 0,0-1-1 0 0,1 0 1 0 0,1 0 0 0 0,0 0-1 0 0,0 0 1 0 0,2 0 0 0 0,-1-1-1 0 0,1-16 1 0 0,1 9-93 0 0,1 0 1 0 0,1 0 0 0 0,1 1-1 0 0,8-36 1 0 0,-9 49 8 0 0,1 0 0 0 0,0 1 1 0 0,1-1-1 0 0,-1 0 0 0 0,2 1 1 0 0,-1 0-1 0 0,0 0 0 0 0,10-11 0 0 0,-10 14 6 0 0,0 0 0 0 0,0 0 0 0 0,0 0 0 0 0,0 0 0 0 0,1 1 0 0 0,0-1 0 0 0,-1 1 0 0 0,1 0 0 0 0,0 0 0 0 0,0 1 0 0 0,0-1 0 0 0,0 1 0 0 0,0 0 0 0 0,1 0 0 0 0,7-1 0 0 0,11 1-201 0 0,0 2 0 0 0,-1 1 0 0 0,1 0 0 0 0,42 11 0 0 0,-27-5-476 0 0,-26-6 77 0 0,0 1 0 0 0,0 1-1 0 0,0 0 1 0 0,11 5 0 0 0,-18-6-485 0 0,0-1 1 0 0,0 2-1 0 0,0-1 0 0 0,-1 0 0 0 0,1 1 1 0 0,5 6-1 0 0,-1-2-2421 0 0</inkml:trace>
</inkml:ink>
</file>

<file path=ppt/ink/ink7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47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89 9 512 0 0,'-8'-1'2395'0'0,"4"1"1983"0"0,-2 3-5122 0 0,-63 20 3732 0 0,67-21-2416 0 0,7-1-84 0 0,8-1 166 0 0,-12 0-579 0 0,60-1 2457 0 0,-57 2-1832 0 0,8 2-199 0 0,186-37 162 0 0,-186 32-697 0 0,1 0 0 0 0,-1 1 0 0 0,0 0 0 0 0,1 1 0 0 0,-1 1-1 0 0,23 3 1 0 0,-33-4-205 0 0,-1 1-1 0 0,1 0 1 0 0,-1-1-1 0 0,1 1 0 0 0,-1 0 1 0 0,1 0-1 0 0,-1 0 1 0 0,0 0-1 0 0,1 0 1 0 0,-1 0-1 0 0,0 0 0 0 0,0 0 1 0 0,0 1-1 0 0,0-1 1 0 0,0 0-1 0 0,0 1 0 0 0,0-1 1 0 0,0 1-1 0 0,-1-1 1 0 0,1 1-1 0 0,-1-1 1 0 0,1 3-1 0 0,3 4-3518 0 0,-2-6 2760 0 0</inkml:trace>
</inkml:ink>
</file>

<file path=ppt/ink/ink7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99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163 2 8 0 0,'-4'-1'156'0'0,"-1"1"0"0"0,0-1 0 0 0,0 1 0 0 0,0 1 0 0 0,0-1 0 0 0,1 1 0 0 0,-1 0 0 0 0,0 0-1 0 0,0 0 1 0 0,1 1 0 0 0,-7 2 0 0 0,3-1 256 0 0,0 0 0 0 0,-14 2 0 0 0,-2 0 1926 0 0,16-3-509 0 0,1-1-1 0 0,-15 2 370 0 0,33-3-1739 0 0,0 1 1 0 0,0-2-1 0 0,18-2 0 0 0,-18 1-299 0 0,1 1 0 0 0,20 1 1 0 0,4 6-179 0 0,-26-4 25 0 0,0 0 0 0 0,19 0-1 0 0,138 4-990 0 0,-70 0-5564 0 0,-85-5 5493 0 0</inkml:trace>
</inkml:ink>
</file>

<file path=ppt/ink/ink7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40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46 520 0 0,'-2'-1'335'0'0,"1"0"0"0"0,-1 0 0 0 0,1 0 0 0 0,-1 0 0 0 0,1-1 0 0 0,0 1 1 0 0,0 0-1 0 0,-1-1 0 0 0,1 1 0 0 0,0-1 0 0 0,0 1 0 0 0,0-3 0 0 0,0 4-248 0 0,1-1 0 0 0,0 1 0 0 0,0 0 1 0 0,0-1-1 0 0,0 1 0 0 0,0 0 0 0 0,0-1 0 0 0,0 1 0 0 0,1 0 1 0 0,-1-1-1 0 0,0 1 0 0 0,0 0 0 0 0,0-1 0 0 0,0 1 0 0 0,0 0 1 0 0,0-1-1 0 0,1 1 0 0 0,-1 0 0 0 0,0 0 0 0 0,0-1 0 0 0,0 1 0 0 0,1 0 1 0 0,-1 0-1 0 0,1-1 0 0 0,13-5 292 0 0,3 4 194 0 0,0 0 1 0 0,0 1 0 0 0,0 1-1 0 0,1 1 1 0 0,26 3 0 0 0,90 3-655 0 0,-67-6 66 0 0,133-5-540 0 0,-115-5-2079 0 0,-41 5-77 0 0,-32 1 1728 0 0</inkml:trace>
</inkml:ink>
</file>

<file path=ppt/ink/ink7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8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18 8 0 0,'-20'3'1433'0'0,"9"-5"3566"0"0,37 0-2957 0 0,20-4-1124 0 0,0 2 0 0 0,0 3-1 0 0,63 5 1 0 0,45-3-1011 0 0,-16-1-183 0 0,-4-6-1751 0 0,-75 2-2966 0 0,-45 4 2670 0 0</inkml:trace>
</inkml:ink>
</file>

<file path=ppt/ink/ink7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2 109 792 0 0,'0'-1'301'0'0,"0"1"0"0"0,0-1-1 0 0,0 0 1 0 0,-1 1 0 0 0,1-1-1 0 0,0 0 1 0 0,0 1 0 0 0,0-1-1 0 0,0 0 1 0 0,0 1 0 0 0,0-1 0 0 0,0 0-1 0 0,0 1 1 0 0,0-1 0 0 0,0 0-1 0 0,1 1 1 0 0,-1-1 0 0 0,0 0-1 0 0,0 1 1 0 0,1-1 0 0 0,0 0 0 0 0,12-14 2396 0 0,20-5-1249 0 0,-23 15-1283 0 0,0 1 0 0 0,0 0-1 0 0,0 0 1 0 0,0 1 0 0 0,1 0-1 0 0,-1 1 1 0 0,1 0 0 0 0,0 1-1 0 0,0 0 1 0 0,-1 1 0 0 0,16 1 0 0 0,16 3-71 0 0,41 2-185 0 0,-73-6 105 0 0,1-1 1 0 0,0 0 0 0 0,-1 0 0 0 0,1-1 0 0 0,18-6 0 0 0,-3 0-185 0 0,50-7 1 0 0,-61 13-31 0 0,2 0-76 0 0,-16 2-35 0 0,-1 0 1 0 0,1 0-1 0 0,0-1 1 0 0,0 1-1 0 0,0 0 0 0 0,-1 0 1 0 0,1 0-1 0 0,0 0 1 0 0,0 1-1 0 0,0-1 0 0 0,-1 0 1 0 0,1 0-1 0 0,0 0 1 0 0,0 1-1 0 0,-1-1 1 0 0,2 1-1 0 0,-2 2-1351 0 0</inkml:trace>
</inkml:ink>
</file>

<file path=ppt/ink/ink7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68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35 296 0 0,'0'-1'218'0'0,"0"0"-1"0"0,0 0 1 0 0,0-1-1 0 0,0 1 1 0 0,0 0 0 0 0,0 0-1 0 0,1 0 1 0 0,-1-1-1 0 0,0 1 1 0 0,1 0 0 0 0,-1 0-1 0 0,1 0 1 0 0,-1 0-1 0 0,1 0 1 0 0,0-1 0 0 0,-1 1-1 0 0,1 0 1 0 0,0 1-1 0 0,0-1 1 0 0,0 0 0 0 0,0 0-1 0 0,0 0 1 0 0,0 0-1 0 0,0 1 1 0 0,0-1 0 0 0,0 0-1 0 0,0 1 1 0 0,0-1-1 0 0,0 1 1 0 0,1-1 0 0 0,-1 1-1 0 0,0 0 1 0 0,0-1-1 0 0,0 1 1 0 0,1 0 0 0 0,0 0-1 0 0,6 0-263 0 0,0 0-1 0 0,0 0 1 0 0,0 1-1 0 0,14 3 1 0 0,-8-1-326 0 0,5 0-1302 0 0,36 0 0 0 0,-40-3 2279 0 0,0-1 1 0 0,-1-1-1 0 0,18-4 0 0 0,-17 3-286 0 0,0 0 0 0 0,0 2 0 0 0,1 0 0 0 0,19 1 1 0 0,29 6-4007 0 0,-54-4 3083 0 0</inkml:trace>
</inkml:ink>
</file>

<file path=ppt/ink/ink7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14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65 352 0 0,'0'-1'352'0'0,"0"0"0"0"0,0 0 0 0 0,0 0 0 0 0,0 0 0 0 0,1 0-1 0 0,-1 0 1 0 0,0 0 0 0 0,1 0 0 0 0,-1 0 0 0 0,0 0 0 0 0,1 0 0 0 0,-1 0 0 0 0,1 1 0 0 0,0-1-1 0 0,-1 0 1 0 0,1 0 0 0 0,0 1 0 0 0,1-2 0 0 0,0 0-9 0 0,0 1-1 0 0,0-1 1 0 0,1 1-1 0 0,-1 0 1 0 0,1 0-1 0 0,4-2 1 0 0,3 1-272 0 0,0 0 1 0 0,18-1-1 0 0,-25 2 52 0 0,91-11 135 0 0,-22 6-59 0 0,78-4-399 0 0,-120 12-162 0 0,-20-1 155 0 0,-1-1-1 0 0,1 0 1 0 0,-1 0 0 0 0,12-2-1 0 0,3 1-1696 0 0,-21 1 1074 0 0</inkml:trace>
</inkml:ink>
</file>

<file path=ppt/ink/ink7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4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45 272 0 0,'0'0'277'0'0,"0"-1"1"0"0,0 0-1 0 0,0 1 0 0 0,-1-1 1 0 0,1 0-1 0 0,0 1 0 0 0,0-1 1 0 0,0 0-1 0 0,0 1 0 0 0,0-1 0 0 0,0 0 1 0 0,0 0-1 0 0,0 1 0 0 0,1-1 1 0 0,-1 0-1 0 0,0 1 0 0 0,0-1 1 0 0,1 0-1 0 0,-1 1 0 0 0,0-1 1 0 0,1-1-1 0 0,0 1-57 0 0,0 0 0 0 0,0 1-1 0 0,0-1 1 0 0,0 0 0 0 0,0 0 0 0 0,1 0 0 0 0,-1 1 0 0 0,0-1-1 0 0,0 1 1 0 0,0-1 0 0 0,2 0 0 0 0,5-1-59 0 0,-1 1 1 0 0,1 0-1 0 0,11-1 1 0 0,-9 1 78 0 0,66-6 255 0 0,1 4 0 0 0,103 8 0 0 0,-159-3-584 0 0,1-1 0 0 0,-1-1-1 0 0,1-1 1 0 0,21-4 0 0 0,-36 3-579 0 0,0-1-166 0 0</inkml:trace>
</inkml:ink>
</file>

<file path=ppt/ink/ink7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5.69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154 84 512 0 0,'-32'-30'1164'0'0,"17"19"1958"0"0,14 10-2910 0 0,0 0-1 0 0,0 0 1 0 0,-1 1-1 0 0,1-1 1 0 0,0 1-1 0 0,-1-1 1 0 0,1 1-1 0 0,-1 0 1 0 0,1-1-1 0 0,0 1 1 0 0,-1 0-1 0 0,1 0 1 0 0,-1 0-1 0 0,1 0 1 0 0,-1 0-1 0 0,1 1 1 0 0,-1-1-1 0 0,1 0 1 0 0,0 0-1 0 0,-1 1 1 0 0,1-1-1 0 0,0 1 1 0 0,-1 0-1 0 0,1-1 1 0 0,0 1 0 0 0,-1 0-1 0 0,0 1 1 0 0,-1 0 98 0 0,1-1 1 0 0,-1 1-1 0 0,1 0 1 0 0,0 0-1 0 0,0 0 1 0 0,0 1-1 0 0,0-1 1 0 0,0 0-1 0 0,0 1 1 0 0,1-1 0 0 0,-4 6-1 0 0,4-4 1 0 0,0-2-88 0 0,0 1 0 0 0,0 0 0 0 0,0 0 0 0 0,0 0 0 0 0,1 0 0 0 0,-1 0 0 0 0,1 0 0 0 0,0 0 0 0 0,0 0 0 0 0,0 0 0 0 0,0 0 0 0 0,1 5 0 0 0,8 5 659 0 0,-7-10-872 0 0,-1-1 1 0 0,1 1-1 0 0,0-1 0 0 0,-1 1 1 0 0,2 4-1 0 0,-3-6-10 0 0,1-1 0 0 0,-1 1-1 0 0,0-1 1 0 0,0 1 0 0 0,0-1 0 0 0,1 0-1 0 0,-1 1 1 0 0,0-1 0 0 0,0 0-1 0 0,1 1 1 0 0,-1-1 0 0 0,0 0 0 0 0,1 1-1 0 0,-1-1 1 0 0,0 0 0 0 0,1 0-1 0 0,-1 1 1 0 0,0-1 0 0 0,1 0 0 0 0,-1 0-1 0 0,1 1 1 0 0,-1-1 0 0 0,0 0 0 0 0,1 0-1 0 0,-1 0 1 0 0,1 0 0 0 0,14-3-33 0 0,13-14 8 0 0,-25 15 38 0 0,5-4-24 0 0,-1 0 0 0 0,1-1-1 0 0,-1 0 1 0 0,0 0-1 0 0,10-14 1 0 0,-15 17 19 0 0,1 0-1 0 0,-1 1 1 0 0,0-1 0 0 0,0 0-1 0 0,-1 0 1 0 0,3-9-1 0 0,-4 11-1 0 0,1 0-1 0 0,-1 0 0 0 0,0 0 0 0 0,0 0 0 0 0,0-1 0 0 0,0 1 1 0 0,0 0-1 0 0,0 0 0 0 0,-1 0 0 0 0,1 0 0 0 0,-1 0 0 0 0,0 0 1 0 0,1 0-1 0 0,-3-4 0 0 0,3 5 9 0 0,-1 0-1 0 0,0 0 1 0 0,0 0 0 0 0,0 0 0 0 0,1 0 0 0 0,-1 0-1 0 0,0 0 1 0 0,0 0 0 0 0,0 0 0 0 0,0 0-1 0 0,-1 0 1 0 0,1 0 0 0 0,0 1 0 0 0,0-1-1 0 0,0 1 1 0 0,-1-1 0 0 0,1 1 0 0 0,0-1-1 0 0,-2 1 1 0 0,0-1 16 0 0,1 1-1 0 0,-1 0 0 0 0,1 0 1 0 0,0 0-1 0 0,-1 0 1 0 0,1 1-1 0 0,-1-1 0 0 0,1 1 1 0 0,-5 1-1 0 0,0 1 16 0 0,-1 1-1 0 0,1-1 0 0 0,1 2 0 0 0,-1-1 1 0 0,-10 9-1 0 0,7-4 56 0 0,-1 0 0 0 0,-15 20 0 0 0,23-26-44 0 0,1 1 0 0 0,-1 0 1 0 0,1-1-1 0 0,0 1 0 0 0,0 0 0 0 0,0 0 1 0 0,1 0-1 0 0,-1 1 0 0 0,1-1 1 0 0,0 0-1 0 0,0 0 0 0 0,1 1 1 0 0,-1 4-1 0 0,1-9-47 0 0,0 1 0 0 0,0 0 0 0 0,0-1 0 0 0,0 1 0 0 0,0 0 1 0 0,0-1-1 0 0,0 1 0 0 0,0 0 0 0 0,1-1 0 0 0,-1 1 0 0 0,0-1 0 0 0,0 1 0 0 0,1 0 0 0 0,-1-1 0 0 0,0 1 0 0 0,1-1 0 0 0,-1 1 1 0 0,0-1-1 0 0,1 1 0 0 0,-1-1 0 0 0,1 1 0 0 0,-1-1 0 0 0,1 0 0 0 0,-1 1 0 0 0,2 0 0 0 0,-1-1 1 0 0,1 1 0 0 0,-1-1 0 0 0,1 0 0 0 0,-1 0 0 0 0,1 1 0 0 0,-1-1 0 0 0,0 0 0 0 0,1 0 0 0 0,-1 0-1 0 0,1 0 1 0 0,1-1 0 0 0,3 0 9 0 0,-1-1-1 0 0,1 1 1 0 0,-1-1 0 0 0,10-5-1 0 0,3-3-60 0 0,22-16-1 0 0,-34 21 21 0 0,0 1 1 0 0,-1-1-1 0 0,0 0 0 0 0,0-1 1 0 0,0 1-1 0 0,0-1 0 0 0,4-8 0 0 0,-8 12 18 0 0,0 1-1 0 0,0 0 1 0 0,-1 0 0 0 0,1 0-1 0 0,-1-1 1 0 0,0 1-1 0 0,1 0 1 0 0,-1-1-1 0 0,0 1 1 0 0,1 0-1 0 0,-1-1 1 0 0,0 1-1 0 0,0 0 1 0 0,0-1-1 0 0,0 1 1 0 0,-1 0-1 0 0,1-2 1 0 0,0 2 5 0 0,0 1-1 0 0,-1 0 1 0 0,1 0-1 0 0,0-1 1 0 0,0 1 0 0 0,0 0-1 0 0,-1 0 1 0 0,1-1 0 0 0,0 1-1 0 0,0 0 1 0 0,-1 0 0 0 0,1-1-1 0 0,0 1 1 0 0,0 0-1 0 0,-1 0 1 0 0,1 0 0 0 0,0 0-1 0 0,-1-1 1 0 0,1 1 0 0 0,0 0-1 0 0,-1 0 1 0 0,1 0-1 0 0,0 0 1 0 0,-1 0 0 0 0,1 0-1 0 0,-1 0 2 0 0,-1 0 0 0 0,1 0 0 0 0,0 1 0 0 0,0-1 0 0 0,0 0 0 0 0,0 1 0 0 0,0-1-1 0 0,0 1 1 0 0,0-1 0 0 0,0 1 0 0 0,-1 0 0 0 0,-5 4 14 0 0,0-1-1 0 0,1 1 1 0 0,0 1-1 0 0,-9 9 1 0 0,13-12-24 0 0,-1-1 1 0 0,1 1 0 0 0,0 0 0 0 0,0 0 0 0 0,1 0 0 0 0,-1 0 0 0 0,1 0-1 0 0,-1 0 1 0 0,1 0 0 0 0,0 1 0 0 0,0-1 0 0 0,0 0 0 0 0,0 6-1 0 0,1-7-119 0 0,1 0-1 0 0,-1 0 0 0 0,1 0 0 0 0,-1 0 0 0 0,1 0 1 0 0,0 0-1 0 0,-1 0 0 0 0,1-1 0 0 0,0 1 0 0 0,0 0 1 0 0,2 2-1 0 0,11 8-7286 0 0,-7-7 5079 0 0</inkml:trace>
</inkml:ink>
</file>

<file path=ppt/ink/ink7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8.86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96 59 512 0 0,'-2'-3'122'0'0,"0"-1"-1"0"0,0 1 1 0 0,0-1-1 0 0,0 1 1 0 0,-5-6-1 0 0,6 9 38 0 0,1-1 1 0 0,-1 0-1 0 0,1 0 0 0 0,-1 1 1 0 0,0-1-1 0 0,1 0 1 0 0,-1 1-1 0 0,0-1 0 0 0,0 1 1 0 0,1-1-1 0 0,-1 1 0 0 0,0-1 1 0 0,0 1-1 0 0,0 0 0 0 0,0-1 1 0 0,1 1-1 0 0,-1 0 1 0 0,0 0-1 0 0,0 0 0 0 0,0-1 1 0 0,0 1-1 0 0,0 0 0 0 0,0 0 1 0 0,0 0-1 0 0,0 0 0 0 0,1 1 1 0 0,-1-1-1 0 0,0 0 1 0 0,0 0-1 0 0,-2 1 0 0 0,-6 18 5957 0 0,7-18-5801 0 0,0 0 0 0 0,0 0 0 0 0,1 0 0 0 0,-1 0 0 0 0,0 0-1 0 0,0 0 1 0 0,0-1 0 0 0,0 1 0 0 0,-2 0 0 0 0,-16 5-275 0 0,19-5 1149 0 0,2-1-1111 0 0,-1 0-1 0 0,0 0 0 0 0,0 0 0 0 0,1-1 0 0 0,-1 1 1 0 0,0 0-1 0 0,0 0 0 0 0,1 0 0 0 0,-1 0 0 0 0,0 0 1 0 0,0 0-1 0 0,1-1 0 0 0,-1 1 0 0 0,0 0 0 0 0,1 0 0 0 0,-1 0 1 0 0,0 0-1 0 0,1 0 0 0 0,-1 0 0 0 0,0 0 0 0 0,0 0 1 0 0,1 0-1 0 0,-1 0 0 0 0,0 1 0 0 0,1-1 0 0 0,-1 0 1 0 0,0 0-1 0 0,0 0 0 0 0,1 0 0 0 0,-1 0 0 0 0,0 0 0 0 0,0 1 1 0 0,1-1-1 0 0,-1 0 0 0 0,0 0 0 0 0,0 0 0 0 0,1 1 1 0 0,-1-1-1 0 0,0 0 0 0 0,0 0 0 0 0,0 1 0 0 0,0-1 1 0 0,1 0-1 0 0,-1 0 0 0 0,0 1 0 0 0,0-1 0 0 0,0 0 1 0 0,0 1-1 0 0,-4 2 857 0 0,3-3-866 0 0,1 0-1 0 0,0 0 1 0 0,-1 0 0 0 0,1 0-1 0 0,-1 0 1 0 0,1 1-1 0 0,0-1 1 0 0,-1 0 0 0 0,1 0-1 0 0,-1 0 1 0 0,1 1-1 0 0,0-1 1 0 0,-1 0 0 0 0,1 1-1 0 0,0-1 1 0 0,-1 0-1 0 0,1 1 1 0 0,0-1 0 0 0,0 0-1 0 0,-1 1 1 0 0,1-1-1 0 0,0 0 1 0 0,0 1 0 0 0,0 0-1 0 0,0 0-27 0 0,0-1-1 0 0,0 1 0 0 0,0 0 1 0 0,1 0-1 0 0,-1 0 0 0 0,0-1 0 0 0,1 1 1 0 0,-1 0-1 0 0,1 0 0 0 0,-1-1 1 0 0,1 1-1 0 0,-1 0 0 0 0,1-1 1 0 0,-1 1-1 0 0,1-1 0 0 0,0 1 1 0 0,-1-1-1 0 0,1 1 0 0 0,0-1 1 0 0,-1 1-1 0 0,1-1 0 0 0,0 1 1 0 0,0-1-1 0 0,-1 0 0 0 0,3 1 1 0 0,26 6 302 0 0,-14-3-228 0 0,9 5-52 0 0,1 1 0 0 0,-2 1 0 0 0,0 2 0 0 0,0 0 1 0 0,-1 1-1 0 0,-1 2 0 0 0,-1 0 0 0 0,0 1 0 0 0,-1 1 0 0 0,0 0 0 0 0,-2 2 0 0 0,0 0 0 0 0,-2 1 0 0 0,0 0 0 0 0,-1 2 0 0 0,13 27 0 0 0,-19-31 8 0 0,0 1-1 0 0,-1-1 1 0 0,-1 1-1 0 0,0 0 1 0 0,-2 1 0 0 0,-1-1-1 0 0,0 1 1 0 0,-1 0-1 0 0,-2 0 1 0 0,0-1 0 0 0,-1 1-1 0 0,-1 0 1 0 0,-1 0-1 0 0,-1-1 1 0 0,0 1-1 0 0,-10 24 1 0 0,8-28-39 0 0,0-2 27 0 0,1 0 0 0 0,-2 0-1 0 0,0 0 1 0 0,-18 26-1 0 0,24-38-50 0 0,-1-1-1 0 0,0 1 0 0 0,0-1 1 0 0,-1 0-1 0 0,1 0 0 0 0,0 1 1 0 0,-1-1-1 0 0,1-1 0 0 0,-1 1 1 0 0,0 0-1 0 0,0-1 0 0 0,0 1 1 0 0,0-1-1 0 0,0 0 0 0 0,0 0 0 0 0,0 0 1 0 0,0 0-1 0 0,0-1 0 0 0,0 1 1 0 0,0-1-1 0 0,0 0 0 0 0,-1 0 1 0 0,1 0-1 0 0,0 0 0 0 0,0 0 1 0 0,0-1-1 0 0,0 1 0 0 0,-1-1 1 0 0,1 0-1 0 0,0 0 0 0 0,-4-3 0 0 0,2 3 0 0 0,1-2-1 0 0,0 1 1 0 0,0 0-1 0 0,0-1 1 0 0,0 0-1 0 0,0 0 1 0 0,1 0-1 0 0,-1 0 1 0 0,1 0-1 0 0,0-1 1 0 0,0 0-1 0 0,0 1 0 0 0,0-1 1 0 0,1 0-1 0 0,0 0 1 0 0,-1-1-1 0 0,1 1 1 0 0,1 0-1 0 0,-1-1 1 0 0,1 1-1 0 0,0-1 1 0 0,-1-7-1 0 0,1 2 1 0 0,0 1 0 0 0,2-1 1 0 0,-1 1-1 0 0,1-1 0 0 0,0 0 0 0 0,1 1 0 0 0,0 0 0 0 0,1-1 1 0 0,0 1-1 0 0,5-11 0 0 0,128-247-73 0 0,-94 191 23 0 0,-19 35 45 0 0,46-64 0 0 0,-53 85-15 0 0,1 1-1 0 0,1 0 1 0 0,0 1 0 0 0,38-28 0 0 0,-17 21-10 0 0,1 1 0 0 0,64-27 0 0 0,-99 49 8 0 0,11-5-103 0 0,-14 5-47 0 0,-11 4-116 0 0,-8 3-113 0 0,-230 71-8037 0 0,214-61 5192 0 0,5 3-490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59.78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40 2577 0 0,'-3'0'1129'0'0,"0"1"0"0"0,0 0 0 0 0,0 0 0 0 0,0 0 0 0 0,0 0 0 0 0,1 1 0 0 0,-1-1 0 0 0,-4 3 0 0 0,2 0-143 0 0,0 0 0 0 0,0 1 0 0 0,-6 7 1 0 0,3-3-448 0 0,1 1 0 0 0,0 0 0 0 0,-9 19 0 0 0,14-24-469 0 0,0 0 1 0 0,0 0 0 0 0,0 0-1 0 0,1 0 1 0 0,0 0 0 0 0,0 0-1 0 0,0 0 1 0 0,1 0 0 0 0,-1 1 0 0 0,1-1-1 0 0,1 0 1 0 0,-1 0 0 0 0,1 0-1 0 0,0 1 1 0 0,0-1 0 0 0,0 0-1 0 0,1 0 1 0 0,-1 0 0 0 0,1-1-1 0 0,1 1 1 0 0,-1 0 0 0 0,1-1-1 0 0,-1 1 1 0 0,1-1 0 0 0,0 0-1 0 0,1 0 1 0 0,-1 0 0 0 0,1 0-1 0 0,4 3 1 0 0,4 3 56 0 0,1-1 0 0 0,0 0 0 0 0,0-1-1 0 0,1 0 1 0 0,0-1 0 0 0,18 6 0 0 0,-21-9-99 0 0,-1 0 0 0 0,2-2 0 0 0,-1 1 1 0 0,0-1-1 0 0,0-1 0 0 0,1 0 0 0 0,-1 0 0 0 0,1-1 1 0 0,14-2-1 0 0,-19 1-23 0 0,0-1 0 0 0,0 1 1 0 0,0-2-1 0 0,0 1 0 0 0,0-1 1 0 0,-1 0-1 0 0,1 0 0 0 0,-1 0 1 0 0,7-6-1 0 0,-10 7-12 0 0,0-1 1 0 0,0 1-1 0 0,0-1 1 0 0,-1 1-1 0 0,1-1 1 0 0,-1 0-1 0 0,0 0 1 0 0,0 0-1 0 0,0 0 1 0 0,0 0-1 0 0,-1-1 1 0 0,1 1-1 0 0,-1 0 1 0 0,0-1-1 0 0,0 1 1 0 0,0-1-1 0 0,0 1 0 0 0,-1-1 1 0 0,1-6-1 0 0,-2 0-64 0 0,0 0-1 0 0,0 0 1 0 0,-1 0-1 0 0,0 0 1 0 0,-1 0-1 0 0,0 0 1 0 0,-7-12-1 0 0,-2-4-227 0 0,-22-32-1 0 0,28 48 258 0 0,0 1 0 0 0,0 1 0 0 0,-1-1 0 0 0,0 1 0 0 0,-14-12-1 0 0,17 17 33 0 0,0 0-1 0 0,1 1 0 0 0,-1 0 0 0 0,0-1 1 0 0,0 2-1 0 0,-1-1 0 0 0,1 0 0 0 0,0 1 1 0 0,-1 0-1 0 0,1 0 0 0 0,0 0 0 0 0,-1 0 0 0 0,1 1 1 0 0,-1-1-1 0 0,0 1 0 0 0,-5 1 0 0 0,-6 2 31 0 0,0 0 0 0 0,0 1 0 0 0,0 1 0 0 0,1 0 0 0 0,-1 1 0 0 0,1 1-1 0 0,1 1 1 0 0,-17 10 0 0 0,24-13 29 0 0,-1 1 1 0 0,1 0-1 0 0,-13 14 0 0 0,17-18-38 0 0,1 1-1 0 0,0-1 1 0 0,0 1-1 0 0,0 0 1 0 0,0 0 0 0 0,0 0-1 0 0,1 0 1 0 0,-1 1-1 0 0,1-1 1 0 0,0 0 0 0 0,0 0-1 0 0,0 1 1 0 0,-1 5-1 0 0,2-7-8 0 0,1-1-1 0 0,-1 1 1 0 0,0 0-1 0 0,1-1 1 0 0,-1 1-1 0 0,1-1 0 0 0,-1 1 1 0 0,1-1-1 0 0,0 1 1 0 0,0-1-1 0 0,-1 1 0 0 0,1-1 1 0 0,0 0-1 0 0,0 0 1 0 0,0 1-1 0 0,1-1 0 0 0,-1 0 1 0 0,0 0-1 0 0,0 0 1 0 0,1 0-1 0 0,-1 0 0 0 0,0-1 1 0 0,1 1-1 0 0,-1 0 1 0 0,1 0-1 0 0,2 0 0 0 0,3 1 1 0 0,1 1-1 0 0,0-2 0 0 0,-1 1 0 0 0,10 0 0 0 0,6 0-23 0 0,0-1-1 0 0,1-1 0 0 0,-1-1 1 0 0,0-1-1 0 0,1-1 0 0 0,39-11 1 0 0,101-29-890 0 0,-54 19-5024 0 0,-90 21 4297 0 0,-2 1 82 0 0</inkml:trace>
</inkml:ink>
</file>

<file path=ppt/ink/ink7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56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34 653 512 0 0,'6'-17'2818'0'0,"-5"15"-1782"0"0,0-1 0 0 0,0 0 1 0 0,0 0-1 0 0,0 0 0 0 0,0 0 0 0 0,-1 0 1 0 0,1-4-1 0 0,-1 6-824 0 0,0 1 0 0 0,0-1 0 0 0,0 1 0 0 0,-1-1 0 0 0,1 0 0 0 0,0 1 0 0 0,1-1 0 0 0,-1 1 0 0 0,0-1 0 0 0,0 1 0 0 0,0-1 0 0 0,0 1 0 0 0,0-1 0 0 0,0 1 0 0 0,1-1 0 0 0,-1 1 0 0 0,0-1 0 0 0,1 1 0 0 0,-1-1 0 0 0,0 1 0 0 0,1-1 1 0 0,-1 1-1 0 0,0-1 0 0 0,1 1 0 0 0,-1 0 0 0 0,1-1 0 0 0,-1 1 0 0 0,0 0 0 0 0,1-1 0 0 0,-1 1 0 0 0,1 0 0 0 0,-1 0 0 0 0,1 0 0 0 0,-1-1 0 0 0,1 1 0 0 0,0 0 0 0 0,0 0-70 0 0,0 0 0 0 0,-1 0 1 0 0,1 1-1 0 0,0-1 0 0 0,0 0 0 0 0,-1 1 0 0 0,1-1 0 0 0,0 0 1 0 0,-1 1-1 0 0,1-1 0 0 0,-1 1 0 0 0,1-1 0 0 0,0 1 0 0 0,-1-1 1 0 0,1 1-1 0 0,-1 0 0 0 0,1-1 0 0 0,-1 1 0 0 0,0-1 0 0 0,1 1 1 0 0,-1 0-1 0 0,0-1 0 0 0,1 1 0 0 0,-1 0 0 0 0,0 0 0 0 0,1 0 1 0 0,55 158 1978 0 0,-10-24-1741 0 0,-15-48-159 0 0,-27-69-151 0 0,-4-17-64 0 0,1-1-1 0 0,-1 1 1 0 0,0 0 0 0 0,0 0-1 0 0,0-1 1 0 0,0 1 0 0 0,0 0-1 0 0,0 0 1 0 0,0-1 0 0 0,0 1-1 0 0,0 0 1 0 0,0 0 0 0 0,0-1-1 0 0,0 1 1 0 0,0 0 0 0 0,-1 0 0 0 0,1-1-1 0 0,0 1 1 0 0,-1 1 0 0 0,-1-4 3 0 0,0 1 1 0 0,0 0-1 0 0,0 0 1 0 0,0-1 0 0 0,0 1-1 0 0,1-1 1 0 0,-1 1-1 0 0,0-1 1 0 0,-1-2 0 0 0,2 3-9 0 0,-19-25-30 0 0,0-2 0 0 0,-31-58 0 0 0,35 57 35 0 0,3 5-15 0 0,1-1 0 0 0,1-1 0 0 0,2 0 0 0 0,0-1 1 0 0,2 1-1 0 0,1-2 0 0 0,1 1 0 0 0,1 0 0 0 0,2-1 0 0 0,0-33 1 0 0,4 27-1 0 0,0 1 0 0 0,3 0 0 0 0,0 1 1 0 0,2-1-1 0 0,2 1 0 0 0,1 0 0 0 0,1 1 0 0 0,18-36 1 0 0,-20 50 3 0 0,1-1 1 0 0,0 2 0 0 0,1-1 0 0 0,1 2 0 0 0,0-1 0 0 0,1 2-1 0 0,29-26 1 0 0,-38 36 2 0 0,1 1 0 0 0,0 0 1 0 0,0 0-1 0 0,0 0 0 0 0,0 1 0 0 0,0 0 0 0 0,1 0 0 0 0,-1 0 0 0 0,1 0 0 0 0,0 1 0 0 0,-1 0 0 0 0,1 0 1 0 0,0 1-1 0 0,0 0 0 0 0,-1 0 0 0 0,1 0 0 0 0,0 0 0 0 0,0 1 0 0 0,-1 0 0 0 0,1 0 0 0 0,0 1 1 0 0,-1-1-1 0 0,8 5 0 0 0,-1-1-11 0 0,0 2 0 0 0,-1-1 1 0 0,0 2-1 0 0,-1-1 0 0 0,1 1 1 0 0,-1 1-1 0 0,-1 0 1 0 0,0 1-1 0 0,10 12 0 0 0,-3-2-98 0 0,-2 0 0 0 0,0 1 0 0 0,15 31-1 0 0,-24-40-141 0 0,0 0-1 0 0,0 1 1 0 0,-2-1 0 0 0,1 1-1 0 0,-2 0 1 0 0,1 0-1 0 0,-2 0 1 0 0,0 16-1 0 0,-1-13-473 0 0,-1 1 1 0 0,-1-1-1 0 0,0 1 0 0 0,-2-1 0 0 0,-5 17 0 0 0,2-12-2623 0 0,-16 31-1 0 0,12-28 689 0 0</inkml:trace>
</inkml:ink>
</file>

<file path=ppt/ink/ink7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75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25 8 4073 0 0,'-11'0'4521'0'0,"0"-1"4617"0"0,8-3-8650 0 0,3 1 400 0 0,13 3-680 0 0,9 2 120 0 0,3 1-200 0 0,9 0 592 0 0,-1 0-304 0 0,1-1-255 0 0,10-1-153 0 0,-2 1-16 0 0,4-4-17 0 0,8 2-191 0 0,-2 0-312 0 0,0 0-32 0 0,10 2-2344 0 0,-6 1 1599 0 0</inkml:trace>
</inkml:ink>
</file>

<file path=ppt/ink/ink7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3.7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248 71 512 0 0,'-8'-13'413'0'0,"7"10"45"0"0,-1 0 0 0 0,1 0 1 0 0,-1 0-1 0 0,0 1 0 0 0,0-1 1 0 0,0 1-1 0 0,0 0 0 0 0,-1-1 1 0 0,1 1-1 0 0,0 0 0 0 0,-1 0 0 0 0,-4-2 1 0 0,-7-6 1132 0 0,13 9-1311 0 0,0-1-1 0 0,-1 1 1 0 0,1 0 0 0 0,0 0 0 0 0,-1 0 0 0 0,1 0-1 0 0,-1 0 1 0 0,0 0 0 0 0,1 1 0 0 0,-1-1-1 0 0,0 0 1 0 0,1 1 0 0 0,-5-1 0 0 0,5 1-143 0 0,0 0 0 0 0,0 1 0 0 0,0-1 0 0 0,0 0 1 0 0,-1 1-1 0 0,1 0 0 0 0,0-1 0 0 0,0 1 0 0 0,0-1 1 0 0,0 1-1 0 0,0 0 0 0 0,1 0 0 0 0,-1 0 0 0 0,0-1 1 0 0,-1 3-1 0 0,-13 17 944 0 0,11-15-861 0 0,-10 14 249 0 0,2 1 1 0 0,0 1-1 0 0,0 0 0 0 0,2 0 0 0 0,1 1 0 0 0,-10 38 0 0 0,17-51-378 0 0,0 0 1 0 0,1 0-1 0 0,0 0 0 0 0,1 0 1 0 0,0 0-1 0 0,0 0 0 0 0,1 1 1 0 0,0-1-1 0 0,1 0 0 0 0,4 13 1 0 0,-5-18-78 0 0,1 0 1 0 0,-1 0 0 0 0,1 0-1 0 0,0 0 1 0 0,0-1-1 0 0,0 1 1 0 0,1-1-1 0 0,-1 0 1 0 0,1 0 0 0 0,0 1-1 0 0,0-2 1 0 0,0 1-1 0 0,0 0 1 0 0,0-1 0 0 0,1 1-1 0 0,-1-1 1 0 0,1 0-1 0 0,0 0 1 0 0,-1 0 0 0 0,1-1-1 0 0,0 1 1 0 0,0-1-1 0 0,0 0 1 0 0,0 0-1 0 0,6 0 1 0 0,1 0 0 0 0,0-1-1 0 0,0-1 1 0 0,0 0 0 0 0,-1 0-1 0 0,1-1 1 0 0,0 0-1 0 0,-1-1 1 0 0,1 0 0 0 0,11-6-1 0 0,-5 1-34 0 0,-1 0 0 0 0,1-1 0 0 0,-2-1 0 0 0,24-18-1 0 0,-28 19-21 0 0,-1 0 0 0 0,-1 0 0 0 0,0-1 0 0 0,0 0 0 0 0,0 0 1 0 0,-2-1-1 0 0,9-14 0 0 0,-14 22 26 0 0,0-1 1 0 0,-1 0 0 0 0,1 0-1 0 0,-1 1 1 0 0,1-1 0 0 0,-1-1-1 0 0,0 1 1 0 0,-1 0 0 0 0,1 0-1 0 0,-1 0 1 0 0,0 0 0 0 0,0 0-1 0 0,0-1 1 0 0,0 1 0 0 0,-1 0-1 0 0,0 0 1 0 0,1 0 0 0 0,-2 0-1 0 0,1 0 1 0 0,0 0 0 0 0,-1 0 0 0 0,0 0-1 0 0,0 1 1 0 0,0-1 0 0 0,0 1-1 0 0,-5-6 1 0 0,3 4-9 0 0,-1-1 0 0 0,0 2 0 0 0,0-1 0 0 0,-1 1-1 0 0,1-1 1 0 0,-1 2 0 0 0,0-1 0 0 0,0 0 0 0 0,0 1 0 0 0,-9-3 0 0 0,5 3-3 0 0,1 1 0 0 0,-1-1 0 0 0,0 2 0 0 0,1-1-1 0 0,-1 1 1 0 0,-16 1 0 0 0,5 2 22 0 0,0 0 0 0 0,0 2 0 0 0,1 0 0 0 0,-1 1-1 0 0,1 2 1 0 0,-23 9 0 0 0,32-11 8 0 0,-1 1 0 0 0,1 0-1 0 0,0 0 1 0 0,-16 13 0 0 0,23-16 0 0 0,1 0 0 0 0,0 1 1 0 0,-1-1-1 0 0,2 0 0 0 0,-1 1 1 0 0,0 0-1 0 0,-2 5 0 0 0,4-7-8 0 0,0 0 0 0 0,0 0-1 0 0,0 1 1 0 0,0-1 0 0 0,1 1-1 0 0,-1-1 1 0 0,1 0 0 0 0,0 1-1 0 0,0-1 1 0 0,0 1 0 0 0,0-1-1 0 0,0 1 1 0 0,0-1-1 0 0,1 4 1 0 0,0-4 7 0 0,0 1 1 0 0,0-1-1 0 0,0 0 0 0 0,1 0 0 0 0,-1 0 0 0 0,0 0 1 0 0,1 0-1 0 0,0 0 0 0 0,-1 0 0 0 0,1 0 0 0 0,0 0 1 0 0,0-1-1 0 0,0 1 0 0 0,0-1 0 0 0,0 0 0 0 0,0 1 1 0 0,0-1-1 0 0,1 0 0 0 0,-1 0 0 0 0,5 1 0 0 0,4 1-41 0 0,0 0 1 0 0,1-1-1 0 0,11 1 0 0 0,9 0-220 0 0,1-2 1 0 0,-1-1-1 0 0,63-9 0 0 0,92-33-4978 0 0,-146 30 4037 0 0</inkml:trace>
</inkml:ink>
</file>

<file path=ppt/ink/ink7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2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35 984 0 0,'-1'-3'511'0'0,"0"1"0"0"0,-1 0-1 0 0,1 0 1 0 0,0-1 0 0 0,-1 1 0 0 0,1 0-1 0 0,-1 0 1 0 0,0 0 0 0 0,-2-1 0 0 0,4 2-249 0 0,-1 0 1 0 0,0 0 0 0 0,0 0 0 0 0,0 0-1 0 0,0 0 1 0 0,-1 0 0 0 0,1 1 0 0 0,0-1-1 0 0,0 0 1 0 0,0 1 0 0 0,-1-1 0 0 0,1 1-1 0 0,0 0 1 0 0,-1-1 0 0 0,1 1-1 0 0,0 0 1 0 0,-1 0 0 0 0,-1-1 0 0 0,2 2-132 0 0,1-1-1 0 0,-1 1 1 0 0,0-1 0 0 0,1 0 0 0 0,-1 1 0 0 0,1-1-1 0 0,-1 1 1 0 0,0 0 0 0 0,1-1 0 0 0,-1 1 0 0 0,1-1 0 0 0,0 1-1 0 0,-1 0 1 0 0,1-1 0 0 0,0 1 0 0 0,-1 0 0 0 0,1 0 0 0 0,0-1-1 0 0,0 1 1 0 0,-1 0 0 0 0,1-1 0 0 0,0 1 0 0 0,0 0-1 0 0,0 0 1 0 0,0 0 0 0 0,0-1 0 0 0,0 2 0 0 0,2 22 1100 0 0,20 79 1166 0 0,-9-45-1353 0 0,7 75 0 0 0,-16 27-296 0 0,-3-88-638 0 0,9 80 0 0 0,-9-151-115 0 0,0 7-39 0 0,0 0 1 0 0,1-1-1 0 0,3 10 0 0 0,-5-16 2 0 0,0 0 1 0 0,1 1-1 0 0,-1-1 0 0 0,1 0 1 0 0,-1 0-1 0 0,1 0 0 0 0,0 0 1 0 0,-1 1-1 0 0,1-1 0 0 0,0 0 1 0 0,0 0-1 0 0,-1 0 0 0 0,1 0 1 0 0,0-1-1 0 0,0 1 0 0 0,0 0 1 0 0,0 0-1 0 0,0-1 0 0 0,1 1 1 0 0,-1 0-1 0 0,0-1 1 0 0,0 1-1 0 0,0-1 0 0 0,1 1 1 0 0,-1-1-1 0 0,0 0 0 0 0,0 1 1 0 0,3-1-1 0 0,-2-1-92 0 0,-1 1 0 0 0,1-1-1 0 0,-1 1 1 0 0,0-1 0 0 0,1 0 0 0 0,-1 1 0 0 0,0-1-1 0 0,1 0 1 0 0,-1 0 0 0 0,0 0 0 0 0,0 0 0 0 0,0 0-1 0 0,2-2 1 0 0,12-18-2857 0 0,-14 21 2905 0 0,8-15-2486 0 0</inkml:trace>
</inkml:ink>
</file>

<file path=ppt/ink/ink7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58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21 287 8 0 0,'0'-1'690'0'0,"-1"0"0"0"0,0 0 0 0 0,0 0 0 0 0,0 0 0 0 0,1 0 0 0 0,-1 0 0 0 0,0 0 0 0 0,0 0 0 0 0,0 0 0 0 0,-2 0 0 0 0,3 1-525 0 0,-1-1 1 0 0,0 1 0 0 0,1 0-1 0 0,-1-1 1 0 0,1 1 0 0 0,-1 0-1 0 0,1-1 1 0 0,-1 1-1 0 0,1-1 1 0 0,-1 1 0 0 0,1-1-1 0 0,0 1 1 0 0,-1-1 0 0 0,1 1-1 0 0,0-1 1 0 0,-1 0-1 0 0,1 1 1 0 0,0-1 0 0 0,0 1-1 0 0,-1-1 1 0 0,1 0 0 0 0,0 1-1 0 0,0-1 1 0 0,0 0-1 0 0,0 1 1 0 0,0-1 0 0 0,0 0-1 0 0,0 1 1 0 0,0-1-1 0 0,0 0 1 0 0,0 1 0 0 0,0-1-1 0 0,0 1 1 0 0,1-1 0 0 0,-1-1-1 0 0,2-5 580 0 0,0-1-1 0 0,-1 0 1 0 0,1-11-1 0 0,-1 10-531 0 0,0 1 0 0 0,0 0 0 0 0,4-12 0 0 0,-1 10-121 0 0,0 1 0 0 0,0 0-1 0 0,1 0 1 0 0,1 0-1 0 0,-1 1 1 0 0,1-1 0 0 0,1 1-1 0 0,0 1 1 0 0,0-1-1 0 0,0 1 1 0 0,1 1 0 0 0,15-11-1 0 0,-13 10-30 0 0,1 0 0 0 0,1 1 0 0 0,-1 1 1 0 0,1 0-1 0 0,0 0 0 0 0,0 1 0 0 0,0 1 0 0 0,1 0 0 0 0,23-3 0 0 0,-30 6-49 0 0,0 0 1 0 0,0 0-1 0 0,1 0 0 0 0,-1 1 1 0 0,0 0-1 0 0,0 0 0 0 0,0 1 1 0 0,0 0-1 0 0,0 0 0 0 0,0 0 1 0 0,-1 0-1 0 0,1 1 0 0 0,-1 0 1 0 0,1 0-1 0 0,-1 1 0 0 0,0 0 1 0 0,5 5-1 0 0,-5-4-6 0 0,0 0 0 0 0,-1 0-1 0 0,0 1 1 0 0,0 0 0 0 0,0-1 0 0 0,0 2 0 0 0,-1-1-1 0 0,0 0 1 0 0,-1 1 0 0 0,1-1 0 0 0,-1 1 0 0 0,-1 0-1 0 0,1-1 1 0 0,-1 1 0 0 0,0 9 0 0 0,0-6-10 0 0,-2 0 0 0 0,1 1 0 0 0,-2-1 0 0 0,1 0 0 0 0,-1 0-1 0 0,-1 0 1 0 0,0 0 0 0 0,0 0 0 0 0,-1 0 0 0 0,0-1 0 0 0,-8 12 0 0 0,8-13-9 0 0,-1-1 0 0 0,0 1 0 0 0,-1-1-1 0 0,1-1 1 0 0,-1 1 0 0 0,-1-1 0 0 0,1 0 0 0 0,-1 0-1 0 0,0-1 1 0 0,-1 0 0 0 0,1 0 0 0 0,-1-1 0 0 0,-12 6-1 0 0,17-9-18 0 0,0 0-1 0 0,0 0 1 0 0,0 0-1 0 0,0-1 1 0 0,0 1-1 0 0,0-1 1 0 0,0 0-1 0 0,0 0 0 0 0,-1 0 1 0 0,1 0-1 0 0,0-1 1 0 0,0 1-1 0 0,0-1 1 0 0,0 0-1 0 0,0 1 0 0 0,0-1 1 0 0,0-1-1 0 0,0 1 1 0 0,1 0-1 0 0,-1-1 1 0 0,0 0-1 0 0,1 1 1 0 0,-4-4-1 0 0,1 1-158 0 0,0-1-1 0 0,1 0 1 0 0,0 0 0 0 0,0 0-1 0 0,1 0 1 0 0,-1-1 0 0 0,1 1-1 0 0,0-1 1 0 0,1 0 0 0 0,-4-11 0 0 0,3 3-616 0 0,0 0 0 0 0,1 0 0 0 0,0 0 0 0 0,1 0 0 0 0,1 0 0 0 0,1-1 1 0 0,0 1-1 0 0,0 0 0 0 0,1 0 0 0 0,7-22 0 0 0,0 6-2464 0 0</inkml:trace>
</inkml:ink>
</file>

<file path=ppt/ink/ink7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4.9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 69 2401 0 0,'-10'-15'3472'0'0,"8"12"-3018"0"0,-1 0 1 0 0,1 0-1 0 0,0-1 1 0 0,0 1-1 0 0,1 0 1 0 0,-1-1 0 0 0,1 1-1 0 0,0-1 1 0 0,-2-6-1 0 0,3 10-362 0 0,0-1 0 0 0,0 0 0 0 0,0 1 0 0 0,1-1 0 0 0,-1 0 0 0 0,0 1 0 0 0,0-1 0 0 0,1 0 0 0 0,-1 1 0 0 0,0-1 0 0 0,1 1 0 0 0,-1-1 0 0 0,1 1 0 0 0,-1-1 0 0 0,1 1 0 0 0,-1-1 0 0 0,1 1 0 0 0,-1-1 0 0 0,1 1 0 0 0,-1-1 0 0 0,1 1 0 0 0,0 0 0 0 0,-1 0 0 0 0,1-1 0 0 0,0 1 0 0 0,-1 0 0 0 0,1 0 0 0 0,0 0 0 0 0,-1-1 0 0 0,1 1 0 0 0,0 0 0 0 0,-1 0 0 0 0,1 0 0 0 0,0 0 0 0 0,-1 0 0 0 0,1 0 0 0 0,0 1 0 0 0,-1-1 0 0 0,2 0 0 0 0,2 1 245 0 0,0-1 0 0 0,0 1 0 0 0,0 0 1 0 0,0 0-1 0 0,5 2 0 0 0,-5 0-138 0 0,1 0-1 0 0,-1 0 1 0 0,0 0 0 0 0,0 1 0 0 0,0-1 0 0 0,0 1 0 0 0,0 0 0 0 0,-1 0-1 0 0,0 0 1 0 0,1 1 0 0 0,3 8 0 0 0,3 7 305 0 0,11 30 0 0 0,-20-48-475 0 0,7 19 108 0 0,-2 1 0 0 0,-1 0 0 0 0,0 0-1 0 0,-2 0 1 0 0,0 1 0 0 0,-2-1 0 0 0,0 1-1 0 0,-1 0 1 0 0,-5 28 0 0 0,-7 20 11 0 0,-32 109 0 0 0,16-76 74 0 0,26-99-226 0 0,1 0 0 0 0,0 1 0 0 0,0-1-1 0 0,1 1 1 0 0,-1-1 0 0 0,1 1 0 0 0,1-1 0 0 0,-1 1 0 0 0,3 10 0 0 0,-3-14-21 0 0,1 0 1 0 0,0 1-1 0 0,0-1 1 0 0,0 0-1 0 0,0 0 1 0 0,1 0-1 0 0,-1 0 1 0 0,1-1-1 0 0,-1 1 1 0 0,1 0-1 0 0,-1 0 0 0 0,1-1 1 0 0,0 1-1 0 0,0-1 1 0 0,0 0-1 0 0,0 1 1 0 0,0-1-1 0 0,0 0 1 0 0,0 0-1 0 0,0 0 1 0 0,0 0-1 0 0,0-1 1 0 0,1 1-1 0 0,-1-1 1 0 0,4 1-1 0 0,0 0-89 0 0,-1-1-1 0 0,1 0 1 0 0,0-1 0 0 0,-1 1-1 0 0,1-1 1 0 0,0 0-1 0 0,-1-1 1 0 0,1 1 0 0 0,-1-1-1 0 0,1 0 1 0 0,-1 0-1 0 0,0-1 1 0 0,0 1 0 0 0,5-5-1 0 0,10-7-1986 0 0,37-32 0 0 0,-43 34 610 0 0,29-29-3417 0 0,-25 21 3139 0 0</inkml:trace>
</inkml:ink>
</file>

<file path=ppt/ink/ink7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5.2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2 114 1888 0 0,'0'-1'374'0'0,"0"0"-1"0"0,-1 0 0 0 0,1 1 0 0 0,0-1 0 0 0,0 0 0 0 0,0 0 0 0 0,-1 0 0 0 0,1 1 1 0 0,0-1-1 0 0,0 0 0 0 0,0 0 0 0 0,0 0 0 0 0,1 1 0 0 0,-1-1 0 0 0,0 0 0 0 0,0 0 1 0 0,1-1-1 0 0,9-12 1489 0 0,-6 10-1649 0 0,1 0 0 0 0,-1 1 0 0 0,1-1 0 0 0,5-2 0 0 0,10-4 95 0 0,1 0 1 0 0,0 1 0 0 0,1 1-1 0 0,-1 1 1 0 0,1 1 0 0 0,45-6-1 0 0,-61 12-233 0 0,-1 0 1 0 0,1-1-1 0 0,-1 2 0 0 0,0-1 0 0 0,1 1 0 0 0,-1-1 1 0 0,1 2-1 0 0,-1-1 0 0 0,0 0 0 0 0,8 5 0 0 0,-10-5 5 0 0,0 1-1 0 0,-1-1 1 0 0,1 1-1 0 0,-1 0 1 0 0,1 0-1 0 0,-1 0 1 0 0,0 0 0 0 0,0 1-1 0 0,0-1 1 0 0,0 1-1 0 0,0-1 1 0 0,-1 1-1 0 0,1 0 1 0 0,-1-1-1 0 0,0 1 1 0 0,1 0-1 0 0,-1 0 1 0 0,-1 0 0 0 0,2 5-1 0 0,0 10 323 0 0,0 0-1 0 0,-2 0 0 0 0,0 0 1 0 0,-1 0-1 0 0,-4 25 1 0 0,2-27-274 0 0,1 1-1 0 0,0 1 1 0 0,2-1 0 0 0,0 0 0 0 0,1 0 0 0 0,4 22-1 0 0,-4-34-138 0 0,1 0-1 0 0,0 0 1 0 0,0 0-1 0 0,1 0 1 0 0,-1 0-1 0 0,1-1 1 0 0,0 1-1 0 0,0-1 1 0 0,1 0-1 0 0,-1 0 1 0 0,1 0-1 0 0,0 0 0 0 0,0 0 1 0 0,0-1-1 0 0,0 0 1 0 0,9 5-1 0 0,-10-6-56 0 0,0-1 0 0 0,1 1 0 0 0,-1-1 0 0 0,0 0 0 0 0,1 1 0 0 0,-1-1 0 0 0,1-1 0 0 0,0 1 0 0 0,-1-1 0 0 0,1 1 0 0 0,0-1 0 0 0,-1 0 0 0 0,1 0-1 0 0,-1-1 1 0 0,1 1 0 0 0,0-1 0 0 0,-1 0 0 0 0,1 1 0 0 0,-1-2 0 0 0,1 1 0 0 0,-1 0 0 0 0,0-1 0 0 0,1 1 0 0 0,-1-1 0 0 0,3-3 0 0 0,36-30-4576 0 0,-28 21 2362 0 0</inkml:trace>
</inkml:ink>
</file>

<file path=ppt/ink/ink7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5.4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74 1824 0 0,'7'-11'1825'0'0,"-4"-1"3856"0"0,-3 4-5281 0 0,0 0 1352 0 0,3 0-1688 0 0,3 1 32 0 0,2-1 17 0 0,1 3-81 0 0,-1 2 56 0 0,-2 0-96 0 0,4 3-40 0 0,-4 0-449 0 0,0 3-87 0 0</inkml:trace>
</inkml:ink>
</file>

<file path=ppt/ink/ink7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6.83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47 1092 1528 0 0,'-2'-1'669'0'0,"0"1"-1"0"0,-1 0 1 0 0,1-1-1 0 0,-1 1 1 0 0,0 0-1 0 0,1 0 0 0 0,-1 0 1 0 0,1 1-1 0 0,-1-1 1 0 0,1 1-1 0 0,0-1 1 0 0,-5 3-1 0 0,6-3-511 0 0,0 1 0 0 0,1 0 0 0 0,-1 0 0 0 0,0-1 0 0 0,0 1 0 0 0,1 0-1 0 0,-1 0 1 0 0,0 0 0 0 0,1 0 0 0 0,-1 0 0 0 0,1 0 0 0 0,-1 0 0 0 0,1 0 0 0 0,0 0 0 0 0,-1 0 0 0 0,1 0 0 0 0,0 0-1 0 0,0 0 1 0 0,0 1 0 0 0,0-1 0 0 0,0 0 0 0 0,0 0 0 0 0,0 0 0 0 0,0 0 0 0 0,0 0 0 0 0,0 0 0 0 0,1 0 0 0 0,-1 0 0 0 0,0 0-1 0 0,1 1 1 0 0,0 0 0 0 0,2 4 225 0 0,0 0-1 0 0,0 0 1 0 0,1 0-1 0 0,0-1 0 0 0,0 1 1 0 0,0-1-1 0 0,1 0 1 0 0,0 0-1 0 0,0-1 1 0 0,11 9-1 0 0,18 19 986 0 0,-30-27-1258 0 0,0 0-1 0 0,0 0 1 0 0,-1 0 0 0 0,1 1 0 0 0,-2-1 0 0 0,1 1 0 0 0,0 0 0 0 0,-1 0-1 0 0,1 7 1 0 0,-2-11-99 0 0,-1-1 0 0 0,0 1 0 0 0,1-1 0 0 0,-1 1 0 0 0,0 0 0 0 0,0-1 0 0 0,0 1 0 0 0,0-1 0 0 0,-1 1 0 0 0,1 0 0 0 0,0-1-1 0 0,-1 1 1 0 0,1-1 0 0 0,-1 1 0 0 0,1-1 0 0 0,-1 1 0 0 0,0-1 0 0 0,0 0 0 0 0,0 1 0 0 0,0-1 0 0 0,0 0 0 0 0,0 0 0 0 0,0 1 0 0 0,0-1 0 0 0,0 0 0 0 0,0 0-1 0 0,0 0 1 0 0,-1 0 0 0 0,1-1 0 0 0,-1 1 0 0 0,1 0 0 0 0,0 0 0 0 0,-1-1 0 0 0,1 1 0 0 0,-1-1 0 0 0,0 1 0 0 0,1-1 0 0 0,-1 0 0 0 0,1 0 0 0 0,-1 1 0 0 0,-1-1-1 0 0,2-1-10 0 0,1 1-1 0 0,-1 0 1 0 0,1 0-1 0 0,-1 0 1 0 0,1 0-1 0 0,-1 0 1 0 0,1-1-1 0 0,-1 1 1 0 0,1 0-1 0 0,0 0 1 0 0,-1-1-1 0 0,1 1 1 0 0,-1 0-1 0 0,1-1 1 0 0,-1 1-1 0 0,1 0 1 0 0,0-1-1 0 0,-1 1 1 0 0,1 0-1 0 0,0-1 0 0 0,-1 1 1 0 0,1-1-1 0 0,0 1 1 0 0,0-1-1 0 0,0 1 1 0 0,-1-1-1 0 0,1 1 1 0 0,0-1-1 0 0,0 1 1 0 0,0-1-1 0 0,0 1 1 0 0,0-1-1 0 0,0 1 1 0 0,0-1-1 0 0,0 1 1 0 0,0-1-1 0 0,0 0 1 0 0,2-22-111 0 0,34-119-168 0 0,-32 122 248 0 0,1 0 0 0 0,0 1 1 0 0,16-34-1 0 0,-17 45 30 0 0,-1 1 0 0 0,1 0 0 0 0,1 1-1 0 0,-1-1 1 0 0,1 1 0 0 0,0 0 0 0 0,0 0 0 0 0,1 0 0 0 0,0 1 0 0 0,0 0 0 0 0,0 0-1 0 0,13-7 1 0 0,-17 11 8 0 0,-1 0-1 0 0,1 0 0 0 0,-1 0 1 0 0,1 1-1 0 0,-1-1 1 0 0,1 0-1 0 0,0 1 0 0 0,-1 0 1 0 0,1-1-1 0 0,0 1 1 0 0,-1 0-1 0 0,1 0 0 0 0,0 0 1 0 0,-1 0-1 0 0,1 0 0 0 0,0 0 1 0 0,-1 0-1 0 0,1 1 1 0 0,0-1-1 0 0,-1 0 0 0 0,1 1 1 0 0,-1 0-1 0 0,1-1 1 0 0,-1 1-1 0 0,1 0 0 0 0,-1 0 1 0 0,1 0-1 0 0,-1 0 0 0 0,0 0 1 0 0,1 0-1 0 0,-1 0 1 0 0,0 0-1 0 0,0 1 0 0 0,0-1 1 0 0,0 0-1 0 0,0 1 1 0 0,0-1-1 0 0,0 1 0 0 0,0-1 1 0 0,0 3-1 0 0,3 6 25 0 0,0 0-1 0 0,-1 1 1 0 0,-1-1 0 0 0,0 1 0 0 0,1 11-1 0 0,-3-18-18 0 0,5 46 200 0 0,4 29 180 0 0,-7-70-353 0 0,0 0 0 0 0,0 0-1 0 0,1-1 1 0 0,0 1 0 0 0,0-1 0 0 0,7 12 0 0 0,-8-18-40 0 0,-1 1 1 0 0,1-1-1 0 0,-1 0 0 0 0,1 1 1 0 0,0-1-1 0 0,0 0 1 0 0,0 0-1 0 0,0 0 1 0 0,1-1-1 0 0,-1 1 1 0 0,0 0-1 0 0,1-1 1 0 0,-1 1-1 0 0,1-1 1 0 0,-1 0-1 0 0,1 0 1 0 0,0 0-1 0 0,0 0 1 0 0,-1-1-1 0 0,1 1 0 0 0,0-1 1 0 0,0 1-1 0 0,0-1 1 0 0,4 0-1 0 0,-3-1-10 0 0,0 0 0 0 0,0 0 0 0 0,0 0 0 0 0,0 0 0 0 0,-1-1 0 0 0,1 1 0 0 0,0-1 0 0 0,-1 0-1 0 0,0 0 1 0 0,1 0 0 0 0,-1-1 0 0 0,0 1 0 0 0,0-1 0 0 0,0 0 0 0 0,-1 0 0 0 0,1 0 0 0 0,3-4 0 0 0,-1 0-23 0 0,-1-1 1 0 0,0 1 0 0 0,0-1 0 0 0,-1 0-1 0 0,0 0 1 0 0,0 0 0 0 0,2-14 0 0 0,0-4 3 0 0,0-31 0 0 0,-5 40 39 0 0,2 0 0 0 0,0 0-1 0 0,0 0 1 0 0,2 0-1 0 0,9-28 1 0 0,-13 45-6 0 0,0 0-1 0 0,0 0 0 0 0,0 0 1 0 0,0-1-1 0 0,0 1 0 0 0,0 0 1 0 0,0 0-1 0 0,0 0 0 0 0,0-1 1 0 0,0 1-1 0 0,0 0 1 0 0,1 0-1 0 0,-1 0 0 0 0,0 0 1 0 0,0-1-1 0 0,0 1 0 0 0,0 0 1 0 0,0 0-1 0 0,0 0 0 0 0,0 0 1 0 0,1-1-1 0 0,-1 1 1 0 0,0 0-1 0 0,0 0 0 0 0,0 0 1 0 0,0 0-1 0 0,1 0 0 0 0,-1 0 1 0 0,0 0-1 0 0,0 0 1 0 0,0 0-1 0 0,1-1 0 0 0,-1 1 1 0 0,0 0-1 0 0,0 0 0 0 0,0 0 1 0 0,0 0-1 0 0,1 0 0 0 0,-1 0 1 0 0,3 9 49 0 0,0 21 36 0 0,-3-25-68 0 0,11 96 110 0 0,-9-89-120 0 0,1 1 0 0 0,1-1 0 0 0,0 0 0 0 0,0 0 0 0 0,12 22 0 0 0,-15-32-16 0 0,1 0 1 0 0,-1 1 0 0 0,1-1-1 0 0,0 0 1 0 0,0 0-1 0 0,0 0 1 0 0,0 0 0 0 0,0-1-1 0 0,0 1 1 0 0,0 0-1 0 0,1-1 1 0 0,-1 1-1 0 0,1-1 1 0 0,-1 0 0 0 0,1 0-1 0 0,-1 0 1 0 0,1 0-1 0 0,0-1 1 0 0,-1 1-1 0 0,1-1 1 0 0,0 1 0 0 0,0-1-1 0 0,-1 0 1 0 0,1 0-1 0 0,4 0 1 0 0,-4-1-15 0 0,1 0 0 0 0,0 1 0 0 0,-1-1-1 0 0,1-1 1 0 0,0 1 0 0 0,-1 0 0 0 0,0-1 0 0 0,1 0 0 0 0,-1 1 0 0 0,0-2 0 0 0,0 1 0 0 0,0 0-1 0 0,0 0 1 0 0,0-1 0 0 0,-1 0 0 0 0,1 1 0 0 0,-1-1 0 0 0,3-4 0 0 0,1-4-9 0 0,0 0 0 0 0,0 0-1 0 0,-2-1 1 0 0,1 0 0 0 0,-1 0 0 0 0,-1 0 0 0 0,0-1 0 0 0,-1 1 0 0 0,0-1 0 0 0,-1 1 0 0 0,-1-1 0 0 0,0 0 0 0 0,0 1 0 0 0,-1-1-1 0 0,-5-22 1 0 0,6 35 34 0 0,0 0 0 0 0,0-1 0 0 0,0 1 0 0 0,0-1 0 0 0,0 1-1 0 0,0 0 1 0 0,-1-1 0 0 0,1 1 0 0 0,0-1 0 0 0,0 1 0 0 0,0 0-1 0 0,0-1 1 0 0,0 1 0 0 0,-1 0 0 0 0,1-1 0 0 0,0 1 0 0 0,0 0-1 0 0,-1-1 1 0 0,1 1 0 0 0,0 0 0 0 0,-1-1 0 0 0,1 1 0 0 0,0 0-1 0 0,0 0 1 0 0,-1-1 0 0 0,1 1 0 0 0,-1 0 0 0 0,1 0 0 0 0,0 0 0 0 0,-1 0-1 0 0,0-1 1 0 0,1 2 0 0 0,-1-1 0 0 0,0 0 0 0 0,1 1 0 0 0,-1-1-1 0 0,0 0 1 0 0,1 1 0 0 0,-1-1 0 0 0,1 1 0 0 0,-1-1 0 0 0,1 1-1 0 0,-1-1 1 0 0,1 1 0 0 0,-1-1 0 0 0,1 1 0 0 0,-1 0 0 0 0,-2 4 21 0 0,0-1 0 0 0,1 0 0 0 0,0 1 1 0 0,-3 6-1 0 0,3-2-15 0 0,0 0 1 0 0,1 0-1 0 0,-1 0 0 0 0,2 0 1 0 0,-1 1-1 0 0,1-1 1 0 0,1 0-1 0 0,0 0 0 0 0,0 0 1 0 0,1 0-1 0 0,0 0 0 0 0,0 0 1 0 0,1 0-1 0 0,0 0 0 0 0,1-1 1 0 0,0 1-1 0 0,0-1 1 0 0,0 0-1 0 0,1-1 0 0 0,1 1 1 0 0,-1-1-1 0 0,1 0 0 0 0,1 0 1 0 0,-1 0-1 0 0,13 8 0 0 0,-14-11-19 0 0,1 0-1 0 0,-1-1 0 0 0,1 0 0 0 0,0 0 0 0 0,0-1 0 0 0,0 0 0 0 0,0 0 1 0 0,0 0-1 0 0,0-1 0 0 0,1 1 0 0 0,-1-1 0 0 0,12 0 0 0 0,-13-2-1 0 0,0 1 0 0 0,0-1 0 0 0,0 0-1 0 0,0 0 1 0 0,0 0 0 0 0,-1-1 0 0 0,1 1 0 0 0,0-1-1 0 0,-1 0 1 0 0,1-1 0 0 0,-1 1 0 0 0,0-1 0 0 0,1 0-1 0 0,-1 0 1 0 0,-1 0 0 0 0,7-6 0 0 0,-5 3-15 0 0,0 0 0 0 0,-1 0 0 0 0,0 0 0 0 0,0-1 0 0 0,0 0 0 0 0,-1 1 0 0 0,0-1 1 0 0,0 0-1 0 0,0-1 0 0 0,-1 1 0 0 0,0 0 0 0 0,-1-1 0 0 0,0 1 0 0 0,1-11 0 0 0,-2-7-41 0 0,-1 1-1 0 0,-2 0 1 0 0,-5-28-1 0 0,5 36 29 0 0,-1-11 22 0 0,-1 0 0 0 0,-1 0-1 0 0,-1 1 1 0 0,-14-33 0 0 0,20 57 22 0 0,0 0 0 0 0,0 1 1 0 0,0-1-1 0 0,0 1 0 0 0,0-1 1 0 0,0 1-1 0 0,0-1 0 0 0,0 1 1 0 0,0 0-1 0 0,-1 0 0 0 0,1 0 1 0 0,-1-1-1 0 0,1 1 0 0 0,-1 0 1 0 0,1 1-1 0 0,-1-1 0 0 0,1 0 1 0 0,-1 0-1 0 0,0 1 0 0 0,0-1 1 0 0,1 1-1 0 0,-1-1 0 0 0,0 1 1 0 0,0 0-1 0 0,1 0 0 0 0,-1 0 1 0 0,0 0-1 0 0,0 0 0 0 0,0 0 1 0 0,1 0-1 0 0,-1 0 0 0 0,0 1 1 0 0,0-1-1 0 0,1 1 0 0 0,-1-1 1 0 0,-1 2-1 0 0,-3 0 11 0 0,1 1-1 0 0,0-1 1 0 0,0 1-1 0 0,0 1 1 0 0,0-1 0 0 0,1 0-1 0 0,0 1 1 0 0,-1 0 0 0 0,1 0-1 0 0,-4 6 1 0 0,-6 11 33 0 0,1 0 1 0 0,0 2-1 0 0,2-1 0 0 0,-10 28 1 0 0,16-35-26 0 0,0 1 1 0 0,1-1-1 0 0,0 1 1 0 0,1 1-1 0 0,1-1 1 0 0,1 0-1 0 0,1 29 1 0 0,0-37-24 0 0,1 1 0 0 0,0-1 1 0 0,1 0-1 0 0,0 1 0 0 0,0-1 1 0 0,0 0-1 0 0,1 0 0 0 0,1 0 1 0 0,-1-1-1 0 0,1 1 0 0 0,1-1 1 0 0,-1 0-1 0 0,1 0 0 0 0,0 0 1 0 0,1-1-1 0 0,10 10 0 0 0,-14-14-4 0 0,1 0 1 0 0,0-1-1 0 0,0 1 0 0 0,-1-1 0 0 0,1 0 0 0 0,0 1 0 0 0,1-1 0 0 0,-1 0 0 0 0,0-1 0 0 0,0 1 0 0 0,0-1 0 0 0,0 1 0 0 0,1-1 0 0 0,-1 0 0 0 0,0 0 1 0 0,0 0-1 0 0,0-1 0 0 0,1 1 0 0 0,-1-1 0 0 0,0 0 0 0 0,0 0 0 0 0,0 0 0 0 0,0 0 0 0 0,5-3 0 0 0,1-1-22 0 0,0 0 0 0 0,0 0 0 0 0,-1-1-1 0 0,1 0 1 0 0,-2-1 0 0 0,12-11 0 0 0,-8 6-30 0 0,0-1 1 0 0,-2-1-1 0 0,1 0 1 0 0,-2-1-1 0 0,0 1 1 0 0,10-25-1 0 0,24-97-320 0 0,-42 135 379 0 0,6-26 18 0 0,-6 26-22 0 0,1 0 1 0 0,-1-1-1 0 0,0 1 1 0 0,0 0-1 0 0,0-1 1 0 0,0 1 0 0 0,0 0-1 0 0,0-1 1 0 0,-1 1-1 0 0,1 0 1 0 0,0-1 0 0 0,-1 1-1 0 0,1 0 1 0 0,-1 0-1 0 0,1-1 1 0 0,-2-1 0 0 0,2 3 1 0 0,-1 0 1 0 0,0 0 0 0 0,1 0 0 0 0,-1 0-1 0 0,1 0 1 0 0,-1-1 0 0 0,0 1 0 0 0,1 0 0 0 0,-1 0-1 0 0,1 1 1 0 0,-1-1 0 0 0,0 0 0 0 0,1 0-1 0 0,-1 0 1 0 0,1 0 0 0 0,-1 0 0 0 0,1 1 0 0 0,-1-1-1 0 0,0 0 1 0 0,1 0 0 0 0,-1 1 0 0 0,1-1 0 0 0,-1 1-1 0 0,1-1 1 0 0,0 0 0 0 0,-1 1 0 0 0,1-1-1 0 0,-1 1 1 0 0,-15 15 46 0 0,15-15-37 0 0,-8 9 35 0 0,1 0 1 0 0,0 1-1 0 0,0 0 1 0 0,1 0-1 0 0,1 1 1 0 0,0 0-1 0 0,-9 24 1 0 0,13-30-33 0 0,0 1 0 0 0,1 0 0 0 0,-1 0 0 0 0,1-1 0 0 0,0 1 0 0 0,1 0 0 0 0,0 0 0 0 0,0 0 0 0 0,0 0 0 0 0,1 0 0 0 0,0 0 0 0 0,0 0 0 0 0,1-1 0 0 0,0 1 0 0 0,0 0 0 0 0,6 11 0 0 0,-4-13-12 0 0,-1 1 0 0 0,1-1 0 0 0,1 0 0 0 0,-1-1 1 0 0,1 1-1 0 0,0-1 0 0 0,0 0 0 0 0,0 0 0 0 0,0 0 1 0 0,1-1-1 0 0,-1 1 0 0 0,1-1 0 0 0,12 4 0 0 0,-8-4-13 0 0,0 0 1 0 0,1 0-1 0 0,-1-1 0 0 0,0 0 0 0 0,1-1 0 0 0,0 0 0 0 0,18-2 0 0 0,-22 0 6 0 0,1 0 0 0 0,0 0 0 0 0,-1-1 0 0 0,1 0-1 0 0,-1-1 1 0 0,1 0 0 0 0,-1 0 0 0 0,13-8 0 0 0,-9 4-21 0 0,-1-1 1 0 0,0 0-1 0 0,-1 0 0 0 0,17-19 1 0 0,-6 2-41 0 0,-2-1 0 0 0,-1-1 0 0 0,22-45 0 0 0,-27 46 37 0 0,-1-1 0 0 0,-1-1 0 0 0,-1 0 1 0 0,-2 0-1 0 0,-1 0 0 0 0,3-41 0 0 0,38-447-357 0 0,-44 331 628 0 0,-4 180-203 0 0,1 0 0 0 0,-1-1 0 0 0,0 1 1 0 0,0 0-1 0 0,0 0 0 0 0,-1 0 0 0 0,-2-6 1 0 0,3 10-23 0 0,1 0 0 0 0,-1 0 0 0 0,1 0 0 0 0,-1 0 0 0 0,0 0 0 0 0,1 0 0 0 0,-1 1 0 0 0,0-1 0 0 0,0 0 0 0 0,1 0 0 0 0,-1 0 0 0 0,0 1 1 0 0,0-1-1 0 0,0 0 0 0 0,0 1 0 0 0,0-1 0 0 0,0 1 0 0 0,0-1 0 0 0,0 1 0 0 0,-1 0 0 0 0,1-1 0 0 0,0 1 0 0 0,0 0 0 0 0,0 0 0 0 0,0 0 0 0 0,0 0 1 0 0,-1 0-1 0 0,1 0 0 0 0,0 0 0 0 0,0 0 0 0 0,0 0 0 0 0,0 0 0 0 0,0 1 0 0 0,-1-1 0 0 0,1 0 0 0 0,0 1 0 0 0,0-1 0 0 0,-1 2 0 0 0,-3 0 34 0 0,0 1 0 0 0,1 1 0 0 0,-1-1 0 0 0,1 1 0 0 0,0-1 0 0 0,0 1-1 0 0,0 0 1 0 0,-4 7 0 0 0,-25 38 387 0 0,14-15-263 0 0,1 1 0 0 0,3 0 0 0 0,0 1 0 0 0,3 1 0 0 0,1 0-1 0 0,1 1 1 0 0,3 0 0 0 0,1 0 0 0 0,1 1 0 0 0,3 0 0 0 0,4 76 0 0 0,1-89-203 0 0,2-1-1 0 0,0 0 1 0 0,2 0-1 0 0,1-1 1 0 0,1 0-1 0 0,0 0 1 0 0,2-1-1 0 0,1 0 1 0 0,1-1-1 0 0,1 0 1 0 0,1-1-1 0 0,1-1 1 0 0,0 0-1 0 0,30 26 1 0 0,-38-38-174 0 0,1-1-1 0 0,0-1 1 0 0,0 0 0 0 0,0 0-1 0 0,0-1 1 0 0,1 0 0 0 0,0-1-1 0 0,0 0 1 0 0,18 5 0 0 0,-14-6-791 0 0,0-1 0 0 0,0 0 0 0 0,0-1 0 0 0,15-1-1 0 0,2-1-2118 0 0</inkml:trace>
</inkml:ink>
</file>

<file path=ppt/ink/ink7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7.8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67 852 512 0 0,'1'4'715'0'0,"-1"0"1"0"0,0 0-1 0 0,0 0 1 0 0,0 0-1 0 0,0 0 0 0 0,-3 8 1 0 0,1 6 1007 0 0,0-7-421 0 0,1-1 0 0 0,-6 17 1 0 0,5-19-332 0 0,0 1 1 0 0,0-1-1 0 0,1 1 1 0 0,-1 9-1 0 0,3-17 163 0 0,2-6-797 0 0,1-5-97 0 0,2-12 2 0 0,-1-1 0 0 0,-2 1 0 0 0,0-1 0 0 0,0-25-1 0 0,-8-92 240 0 0,-26-131-178 0 0,-3-43-44 0 0,34 309-258 0 0,-1-10-20 0 0,2-28 0 0 0,-1 40 29 0 0,1-1-1 0 0,0 0 1 0 0,0 0 0 0 0,0 0 0 0 0,0 0 0 0 0,0 0-1 0 0,1 1 1 0 0,-1-1 0 0 0,1 0 0 0 0,0 1 0 0 0,0 0-1 0 0,4-5 1 0 0,-5 7-11 0 0,1 0 0 0 0,-1-1 0 0 0,1 1 0 0 0,0 0 0 0 0,0 0 0 0 0,-1 0 0 0 0,1 0 0 0 0,0 0 0 0 0,0 1 0 0 0,0-1 0 0 0,0 0 0 0 0,0 1 0 0 0,0 0 0 0 0,0-1-1 0 0,0 1 1 0 0,0 0 0 0 0,0 0 0 0 0,0 0 0 0 0,0 0 0 0 0,0 0 0 0 0,0 1 0 0 0,0-1 0 0 0,0 1 0 0 0,0-1 0 0 0,3 2 0 0 0,4 1-6 0 0,-1 1 0 0 0,1 0 0 0 0,-1 0 0 0 0,9 7 0 0 0,3 4-387 0 0,0 0 0 0 0,0 1 0 0 0,-1 2 0 0 0,-2 0 0 0 0,1 0 0 0 0,21 32 0 0 0,-23-25-3354 0 0,0 0 1 0 0,21 49-1 0 0,-28-53 456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00.0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34 2625 0 0,'-14'-13'4680'0'0,"11"10"-3076"0"0,0 0 1 0 0,-1 0 0 0 0,1 0-1 0 0,-1 0 1 0 0,-4-2 0 0 0,8 6-1262 0 0,0 0 1 0 0,1 1-1 0 0,-1-1 1 0 0,0 0-1 0 0,0 0 1 0 0,0 1-1 0 0,1-1 1 0 0,-1 0-1 0 0,1 0 1 0 0,0 2-1 0 0,5 6-104 0 0,-1 0 1 0 0,1-1-1 0 0,1 0 0 0 0,0-1 0 0 0,0 1 0 0 0,11 9 1 0 0,54 35 518 0 0,-42-32-376 0 0,122 81 784 0 0,-110-76-1151 0 0,77 34-1 0 0,-47-23-365 0 0,-6-3-1419 0 0,-57-29 403 0 0,1 0 1 0 0,17 3-1 0 0,-18-6-1046 0 0,-1 0 41 0 0</inkml:trace>
</inkml:ink>
</file>

<file path=ppt/ink/ink7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0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1 138 1096 0 0,'31'-8'6015'0'0,"1"-5"-3499"0"0,1-1-1378 0 0,79-31 2371 0 0,-36 14-2860 0 0,-59 24-506 0 0,36-8 1 0 0,-47 14-241 0 0,-1-1 1 0 0,1 2-1 0 0,0-1 1 0 0,-1 1-1 0 0,1 0 1 0 0,0 0-1 0 0,0 0 1 0 0,-1 1-1 0 0,1 0 1 0 0,10 3-1 0 0,-15-3-245 0 0,1-1 0 0 0,0 1-1 0 0,0 0 1 0 0,-1 0-1 0 0,1 1 1 0 0,0-1 0 0 0,-1 0-1 0 0,1 1 1 0 0,-1-1-1 0 0,0 0 1 0 0,2 3-1 0 0,5 9-1726 0 0</inkml:trace>
</inkml:ink>
</file>

<file path=ppt/ink/ink7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51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111 44 656 0 0,'-8'1'1979'0'0,"0"0"-1"0"0,0 0 0 0 0,0-1 1 0 0,-10-1-1 0 0,-17 1 1360 0 0,34 0-3247 0 0,-1 0 0 0 0,1 1 0 0 0,0-1 1 0 0,0 1-1 0 0,-1-1 0 0 0,1 1 1 0 0,0-1-1 0 0,0 1 0 0 0,0 0 0 0 0,0-1 1 0 0,0 1-1 0 0,0 0 0 0 0,0 0 0 0 0,0 0 1 0 0,0 0-1 0 0,0 0 0 0 0,1 0 0 0 0,-1 0 1 0 0,0 0-1 0 0,0 0 0 0 0,1 0 1 0 0,-1 0-1 0 0,1 0 0 0 0,-1 1 0 0 0,1-1 1 0 0,0 0-1 0 0,-1 0 0 0 0,1 1 0 0 0,0-1 1 0 0,0 0-1 0 0,0 3 0 0 0,0 1-2 0 0,-1 0 0 0 0,2 1 0 0 0,-1-1-1 0 0,1 0 1 0 0,-1 0 0 0 0,3 8 0 0 0,2 2 45 0 0,1-1 1 0 0,1 0-1 0 0,0 1 1 0 0,1-2-1 0 0,0 1 1 0 0,13 14-1 0 0,-3-5-37 0 0,2-1 0 0 0,31 27 0 0 0,-43-42-103 0 0,-1-1 0 0 0,1-1 0 0 0,0 1 0 0 0,0-1 0 0 0,1 0 0 0 0,-1-1 1 0 0,1 0-1 0 0,14 4 0 0 0,-20-7 0 0 0,0-1 1 0 0,1 1-1 0 0,-1 0 1 0 0,1-1-1 0 0,-1 0 1 0 0,0 0-1 0 0,1 0 0 0 0,-1 0 1 0 0,1 0-1 0 0,-1-1 1 0 0,1 0-1 0 0,-1 1 1 0 0,0-1-1 0 0,0-1 1 0 0,1 1-1 0 0,-1 0 1 0 0,0-1-1 0 0,0 1 1 0 0,0-1-1 0 0,0 0 0 0 0,0 0 1 0 0,-1 0-1 0 0,1-1 1 0 0,-1 1-1 0 0,1 0 1 0 0,2-5-1 0 0,3-4-26 0 0,-2 0 0 0 0,1 0 0 0 0,-1-1-1 0 0,-1 0 1 0 0,0 0 0 0 0,-1 0 0 0 0,0 0-1 0 0,-1-1 1 0 0,3-24 0 0 0,-2-6 20 0 0,-3-69 1 0 0,-2 61 94 0 0,1 62-40 0 0,-1 0 0 0 0,-3 11 0 0 0,-1 16 45 0 0,4-24-80 0 0,1 0 0 0 0,1 0-1 0 0,1 0 1 0 0,0 0 0 0 0,0-1 0 0 0,2 1 0 0 0,0 0 0 0 0,6 14 0 0 0,-8-22-9 0 0,1 1 0 0 0,0-1 0 0 0,0 0 0 0 0,1 0 0 0 0,0 0 0 0 0,0 0 0 0 0,0-1 0 0 0,1 1 0 0 0,0-1 0 0 0,0 0 1 0 0,0-1-1 0 0,1 1 0 0 0,-1-1 0 0 0,1 0 0 0 0,0-1 0 0 0,0 1 0 0 0,1-1 0 0 0,6 2 0 0 0,-8-3-168 0 0,1-1 0 0 0,-1 0-1 0 0,1 0 1 0 0,-1 0 0 0 0,1-1 0 0 0,8 0-1 0 0,-9-1-540 0 0,0 1 0 0 0,-1-1-1 0 0,1 0 1 0 0,7-3-1 0 0,2-2-566 0 0</inkml:trace>
</inkml:ink>
</file>

<file path=ppt/ink/ink7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8.91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70 114 2481 0 0,'-26'3'6836'0'0,"21"-3"-5980"0"0,0 0 0 0 0,-1 1-1 0 0,1 0 1 0 0,0 0 0 0 0,0 0 0 0 0,-6 2-1 0 0,11-2-746 0 0,-1-1 0 0 0,1 1 0 0 0,0-1 0 0 0,0 1 0 0 0,0 0 0 0 0,-1-1 0 0 0,1 1 0 0 0,0-1 0 0 0,0 1 0 0 0,0-1 0 0 0,0 1 0 0 0,0-1 0 0 0,0 1 0 0 0,0 0 0 0 0,0-1 0 0 0,0 1 0 0 0,0-1 0 0 0,1 1 0 0 0,-1-1 0 0 0,0 1 0 0 0,0-1 0 0 0,0 1 0 0 0,1 0 0 0 0,5 14 770 0 0,-6-15-830 0 0,46 83 3371 0 0,0-2-2348 0 0,-41-71-1037 0 0,-1 1 0 0 0,0 0 0 0 0,-1-1 0 0 0,0 1 0 0 0,3 23 0 0 0,-2-21-45 0 0,-4-13 6 0 0,0 0 0 0 0,0 0 1 0 0,1 0-1 0 0,-1 0 1 0 0,0 0-1 0 0,0 0 0 0 0,0 0 1 0 0,1 0-1 0 0,-1 0 1 0 0,0 0-1 0 0,0-1 0 0 0,0 1 1 0 0,0 0-1 0 0,1 0 1 0 0,-1 0-1 0 0,0 0 1 0 0,0 0-1 0 0,0-1 0 0 0,0 1 1 0 0,1 0-1 0 0,-1 0 1 0 0,0 0-1 0 0,0-1 0 0 0,0 1 1 0 0,0 0-1 0 0,0 0 1 0 0,0 0-1 0 0,0-1 0 0 0,0 1 1 0 0,0 0-1 0 0,7-25-218 0 0,4-69 16 0 0,-8 58 51 0 0,14-69-1 0 0,-14 94 141 0 0,0 1-1 0 0,1-1 0 0 0,0 0 0 0 0,1 1 1 0 0,0 0-1 0 0,1 0 0 0 0,0 0 1 0 0,0 1-1 0 0,1 0 0 0 0,11-11 0 0 0,-15 16 14 0 0,0 1 0 0 0,1 0 0 0 0,-1 0 0 0 0,1 0 0 0 0,0 1 0 0 0,0-1 0 0 0,0 1-1 0 0,1 0 1 0 0,6-3 0 0 0,-9 5 3 0 0,0 0 0 0 0,-1-1 1 0 0,1 1-1 0 0,0 0 0 0 0,-1 0 0 0 0,1 0 0 0 0,0 0 0 0 0,-1 0 0 0 0,1 0 0 0 0,0 1 0 0 0,-1-1 1 0 0,1 0-1 0 0,-1 1 0 0 0,1-1 0 0 0,-1 1 0 0 0,1 0 0 0 0,-1 0 0 0 0,1-1 0 0 0,-1 1 0 0 0,1 0 1 0 0,-1 0-1 0 0,0 0 0 0 0,0 0 0 0 0,1 1 0 0 0,-1-1 0 0 0,0 0 0 0 0,0 0 0 0 0,0 1 0 0 0,1 2 0 0 0,2 3 23 0 0,-1-1-1 0 0,0 1 0 0 0,0 0 0 0 0,-1 0 0 0 0,0 0 0 0 0,0 0 0 0 0,1 12 0 0 0,0 56 160 0 0,-1-25-209 0 0,-1-41-19 0 0,0 1 0 0 0,0 0 1 0 0,1 0-1 0 0,1-1 0 0 0,0 1 0 0 0,0-1 0 0 0,0 0 1 0 0,2 0-1 0 0,8 15 0 0 0,-11-20-197 0 0,1 0 1 0 0,0-1-1 0 0,1 1 0 0 0,-1-1 1 0 0,0 0-1 0 0,1 0 0 0 0,0 0 1 0 0,0 0-1 0 0,6 3 1 0 0,-6-4-274 0 0,0-1 1 0 0,0 1-1 0 0,1-1 1 0 0,-1 0-1 0 0,0 0 1 0 0,1 0-1 0 0,-1-1 1 0 0,0 1-1 0 0,1-1 1 0 0,-1 0-1 0 0,7-1 1 0 0,11-3-1887 0 0</inkml:trace>
</inkml:ink>
</file>

<file path=ppt/ink/ink7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2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141 262 1408 0 0,'0'-3'4884'0'0,"3"-7"-3370"0"0,6-4 89 0 0,0 0 0 0 0,-1 0 0 0 0,11-29 0 0 0,-16 36-1376 0 0,-1-1 0 0 0,0 0 1 0 0,-1-1-1 0 0,1 1 1 0 0,-2 0-1 0 0,1 0 0 0 0,-1-1 1 0 0,0 1-1 0 0,-3-13 1 0 0,2 14-136 0 0,0 1 1 0 0,0 0 0 0 0,-1 0 0 0 0,0 0-1 0 0,0 1 1 0 0,0-1 0 0 0,-4-6 0 0 0,5 11-64 0 0,0 0 1 0 0,1 0 0 0 0,-1 0 0 0 0,0 0 0 0 0,0 0 0 0 0,0 0-1 0 0,0 0 1 0 0,0 1 0 0 0,0-1 0 0 0,0 0 0 0 0,0 0 0 0 0,0 1 0 0 0,0-1-1 0 0,0 0 1 0 0,-1 1 0 0 0,1 0 0 0 0,0-1 0 0 0,0 1 0 0 0,-1 0-1 0 0,1-1 1 0 0,0 1 0 0 0,-1 0 0 0 0,1 0 0 0 0,0 0 0 0 0,0 0 0 0 0,-1 0-1 0 0,1 0 1 0 0,0 1 0 0 0,-1-1 0 0 0,1 0 0 0 0,0 1 0 0 0,0-1 0 0 0,-1 1-1 0 0,1-1 1 0 0,0 1 0 0 0,0-1 0 0 0,0 1 0 0 0,0 0 0 0 0,0 0-1 0 0,-1 0 1 0 0,-9 8 101 0 0,0 0 0 0 0,1 0-1 0 0,0 1 1 0 0,0 0-1 0 0,1 1 1 0 0,1 0 0 0 0,-1 0-1 0 0,2 1 1 0 0,0 0 0 0 0,0 0-1 0 0,1 1 1 0 0,1 0-1 0 0,0 0 1 0 0,1 0 0 0 0,0 0-1 0 0,1 1 1 0 0,1 0 0 0 0,0-1-1 0 0,0 1 1 0 0,2 24 0 0 0,0-32-117 0 0,1-1 1 0 0,0 1 0 0 0,0-1 0 0 0,0 0-1 0 0,1 0 1 0 0,0 1 0 0 0,0-1 0 0 0,0 0 0 0 0,0-1-1 0 0,1 1 1 0 0,0 0 0 0 0,0-1 0 0 0,6 8 0 0 0,-4-7 0 0 0,0 0-1 0 0,1 0 1 0 0,0-1 0 0 0,0 1 0 0 0,0-1 0 0 0,1-1 0 0 0,-1 1 0 0 0,1-1 0 0 0,9 3 0 0 0,-5-2-53 0 0,0-1-1 0 0,1 0 1 0 0,0-1-1 0 0,-1-1 1 0 0,1 1 0 0 0,0-2-1 0 0,0 0 1 0 0,0 0-1 0 0,0-1 1 0 0,-1-1 0 0 0,1 0-1 0 0,16-5 1 0 0,-14 2-280 0 0,0-1 0 0 0,0 0 0 0 0,-1-1 0 0 0,0-1 0 0 0,19-14 0 0 0,-16 9-2016 0 0,24-24 1 0 0,-23 18-355 0 0</inkml:trace>
</inkml:ink>
</file>

<file path=ppt/ink/ink7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56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48 1 3569 0 0,'-23'5'8466'0'0,"0"0"-4275"0"0,23-5-4133 0 0,0 0 1 0 0,0 1-1 0 0,-1-1 1 0 0,1 0-1 0 0,0 0 0 0 0,0 1 1 0 0,0-1-1 0 0,0 0 0 0 0,0 1 1 0 0,0-1-1 0 0,0 1 0 0 0,0-1 1 0 0,0 0-1 0 0,0 1 0 0 0,0-1 1 0 0,0 0-1 0 0,0 1 0 0 0,0-1 1 0 0,0 0-1 0 0,0 1 0 0 0,1-1 1 0 0,-1 0-1 0 0,0 0 0 0 0,0 1 1 0 0,0-1-1 0 0,0 0 0 0 0,1 1 1 0 0,-1-1-1 0 0,0 0 0 0 0,0 0 1 0 0,1 1-1 0 0,-1-1 0 0 0,1 0 1 0 0,11 16 780 0 0,-7-11-587 0 0,8 14 292 0 0,0 1-1 0 0,-1 0 0 0 0,-1 1 0 0 0,-1 0 0 0 0,8 25 1 0 0,-8-14-26 0 0,-1 0 1 0 0,8 66 0 0 0,-11-6-248 0 0,-9 155 1 0 0,-2-120-121 0 0,5-106-214 0 0,0-1 0 0 0,2 1 1 0 0,5 27-1 0 0,-5-39-66 0 0,0-1-1 0 0,1 1 1 0 0,0 0 0 0 0,0-1 0 0 0,1 1 0 0 0,0-1-1 0 0,1 0 1 0 0,0 0 0 0 0,10 12 0 0 0,-13-18-56 0 0,0 0 0 0 0,0 0 1 0 0,0 0-1 0 0,0 0 0 0 0,0-1 1 0 0,1 1-1 0 0,-1-1 0 0 0,0 0 1 0 0,1 1-1 0 0,0-1 0 0 0,-1 0 1 0 0,4 0-1 0 0,-4 0-281 0 0,0-1 0 0 0,-1 0-1 0 0,1 0 1 0 0,0 0 0 0 0,-1 0-1 0 0,1 0 1 0 0,-1 0 0 0 0,1 0 0 0 0,0 0-1 0 0,-1-1 1 0 0,1 1 0 0 0,0-1-1 0 0,-1 1 1 0 0,1-1 0 0 0,-1 0 0 0 0,1 1-1 0 0,-1-1 1 0 0,0 0 0 0 0,1 0-1 0 0,-1 0 1 0 0,2-2 0 0 0,4-5-1725 0 0</inkml:trace>
</inkml:ink>
</file>

<file path=ppt/ink/ink7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8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28 149 2921 0 0,'-2'2'851'0'0,"1"0"1"0"0,-1-1 0 0 0,1 1 0 0 0,-1-1 0 0 0,0 1 0 0 0,0-1 0 0 0,0 0 0 0 0,0 0-1 0 0,0 0 1 0 0,0 0 0 0 0,0 0 0 0 0,-2 0 0 0 0,2-1 36 0 0,5-4-595 0 0,7-2-96 0 0,43-16 1017 0 0,-18 8-605 0 0,33-19 0 0 0,-50 23-476 0 0,63-34 280 0 0,-66 37-322 0 0,0 1 0 0 0,0 1 1 0 0,26-7-1 0 0,-37 11-53 0 0,0 0 0 0 0,0 1 0 0 0,-1 0 0 0 0,1-1-1 0 0,0 1 1 0 0,0 1 0 0 0,0-1 0 0 0,-1 0 0 0 0,1 1 0 0 0,0 0 0 0 0,0 0 0 0 0,-1 0-1 0 0,1 0 1 0 0,-1 1 0 0 0,1-1 0 0 0,-1 1 0 0 0,4 2 0 0 0,-4-1-4 0 0,1 0 1 0 0,-1 0-1 0 0,0 0 0 0 0,0 1 1 0 0,-1-1-1 0 0,1 1 1 0 0,-1-1-1 0 0,1 1 0 0 0,-1 0 1 0 0,0 0-1 0 0,-1 0 0 0 0,1 0 1 0 0,-1 1-1 0 0,2 6 1 0 0,0 5 120 0 0,-1 1 0 0 0,0-1 1 0 0,-1 0-1 0 0,-2 19 0 0 0,-9 65 1006 0 0,8-77-823 0 0,0-15-264 0 0,1 1 0 0 0,1-1 0 0 0,0 1 0 0 0,0-1 0 0 0,1 1 1 0 0,0-1-1 0 0,0 1 0 0 0,1-1 0 0 0,0 1 0 0 0,4 7 0 0 0,-4-12-95 0 0,0 0 1 0 0,0 0-1 0 0,0 0 0 0 0,1 0 1 0 0,-1-1-1 0 0,1 1 0 0 0,0-1 0 0 0,0 0 1 0 0,0 0-1 0 0,1 0 0 0 0,-1 0 0 0 0,1-1 1 0 0,0 1-1 0 0,-1-1 0 0 0,1 0 0 0 0,0 0 1 0 0,0 0-1 0 0,0-1 0 0 0,1 0 1 0 0,7 2-1 0 0,-5-2-108 0 0,0 0 0 0 0,0-1 0 0 0,0 0 0 0 0,0 0 0 0 0,0-1 0 0 0,-1 1 0 0 0,1-2 0 0 0,0 1 0 0 0,0-1 0 0 0,-1 0 0 0 0,1 0 0 0 0,-1-1 0 0 0,0 0 0 0 0,1 0 0 0 0,7-5 0 0 0,-1-1-1360 0 0,0-1 0 0 0,0 0-1 0 0,-1-1 1 0 0,0 0-1 0 0,15-19 1 0 0,-10 6-590 0 0</inkml:trace>
</inkml:ink>
</file>

<file path=ppt/ink/ink7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59.97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40 32 3225 0 0,'-16'-2'3224'0'0,"5"-3"3698"0"0,4 2-6578 0 0,2-2 200 0 0,5 1-232 0 0,2 1 88 0 0,2 1-16 0 0,6 0-192 0 0,-1 1 72 0 0,0-1-240 0 0,5 1-88 0 0,1 1-128 0 0,-1-2-40 0 0,4 4-1256 0 0,-4-1 880 0 0</inkml:trace>
</inkml:ink>
</file>

<file path=ppt/ink/ink7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01.05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146 168 512 0 0,'-5'3'1024'0'0,"-1"0"-1"0"0,0-1 1 0 0,0 1-1 0 0,0-2 1 0 0,0 1-1 0 0,-7 1 1 0 0,9-3-639 0 0,-1 1 0 0 0,1 0-1 0 0,-1 0 1 0 0,1 1 0 0 0,-1-1 0 0 0,1 1 0 0 0,0 0 0 0 0,0 0 0 0 0,0 0 0 0 0,0 1 0 0 0,0-1 0 0 0,0 1 0 0 0,-3 4-1 0 0,4-4-141 0 0,1 0 0 0 0,-1 1 0 0 0,1 0 0 0 0,0-1 0 0 0,0 1 0 0 0,0 0 0 0 0,1 0 0 0 0,0 0 0 0 0,-1 0-1 0 0,1 0 1 0 0,0 0 0 0 0,1 0 0 0 0,-1 0 0 0 0,1 0 0 0 0,0 1 0 0 0,0-1 0 0 0,0 0 0 0 0,1 0 0 0 0,-1 0 0 0 0,1 1-1 0 0,0-1 1 0 0,0 0 0 0 0,1 0 0 0 0,1 4 0 0 0,1 0-92 0 0,0 0 1 0 0,0 0-1 0 0,0 0 0 0 0,1-1 0 0 0,0 1 1 0 0,1-1-1 0 0,0 0 0 0 0,0-1 0 0 0,0 0 1 0 0,10 8-1 0 0,-10-9-139 0 0,1-1 0 0 0,-1 1 0 0 0,1-2 0 0 0,0 1 0 0 0,0-1 0 0 0,1 0 0 0 0,9 3 0 0 0,-14-5-29 0 0,1-1 0 0 0,-1 1 1 0 0,0-1-1 0 0,0 0 0 0 0,0 0 0 0 0,0 0 0 0 0,0 0 1 0 0,1-1-1 0 0,-1 1 0 0 0,0-1 0 0 0,0 0 1 0 0,0 0-1 0 0,0 0 0 0 0,0 0 0 0 0,0 0 1 0 0,-1-1-1 0 0,1 1 0 0 0,0-1 0 0 0,-1 0 0 0 0,5-3 1 0 0,-2 0-17 0 0,0 0 1 0 0,1-1-1 0 0,-2 0 0 0 0,1 0 1 0 0,-1 0-1 0 0,0 0 1 0 0,0-1-1 0 0,0 1 1 0 0,-1-1-1 0 0,0 0 1 0 0,-1 0-1 0 0,0 0 0 0 0,0 0 1 0 0,0-1-1 0 0,-1 1 1 0 0,0-1-1 0 0,0 1 1 0 0,-1-11-1 0 0,0 5 27 0 0,-2 1 0 0 0,1-1-1 0 0,-2 1 1 0 0,0 0 0 0 0,0-1 0 0 0,-1 1 0 0 0,0 1-1 0 0,-1-1 1 0 0,-1 1 0 0 0,-7-13 0 0 0,6 11 17 0 0,-1 1 0 0 0,0 0 0 0 0,-1 1 0 0 0,0 0 1 0 0,-12-10-1 0 0,19 19 3 0 0,0 0 0 0 0,-1 0 0 0 0,0 0 0 0 0,1 0 1 0 0,-1 0-1 0 0,0 1 0 0 0,0-1 0 0 0,0 1 0 0 0,0 0 0 0 0,0 0 0 0 0,0 0 1 0 0,-1 0-1 0 0,1 1 0 0 0,0-1 0 0 0,0 1 0 0 0,-1 0 0 0 0,1 0 1 0 0,0 0-1 0 0,0 0 0 0 0,-1 0 0 0 0,1 1 0 0 0,0-1 0 0 0,0 1 1 0 0,-1 0-1 0 0,1 0 0 0 0,0 1 0 0 0,0-1 0 0 0,-3 3 0 0 0,0 0 11 0 0,0 0-1 0 0,0 0 1 0 0,0 1-1 0 0,1 0 1 0 0,0 0-1 0 0,0 1 1 0 0,0 0-1 0 0,1-1 1 0 0,-1 2-1 0 0,2-1 1 0 0,-1 0-1 0 0,1 1 1 0 0,0-1-1 0 0,0 1 1 0 0,0 0-1 0 0,1 0 1 0 0,0 0-1 0 0,1 1 1 0 0,0-1-1 0 0,0 0 1 0 0,0 0-1 0 0,1 1 1 0 0,0 9-1 0 0,1-14-21 0 0,0 1-1 0 0,-1-1 0 0 0,1 0 0 0 0,0 0 0 0 0,0 1 0 0 0,1-1 1 0 0,-1 0-1 0 0,1 0 0 0 0,-1 0 0 0 0,1-1 0 0 0,0 1 0 0 0,0 0 1 0 0,4 3-1 0 0,-2-2-3 0 0,1-1 0 0 0,-1 1 0 0 0,0-1 0 0 0,1-1 0 0 0,0 1 0 0 0,-1 0-1 0 0,11 2 1 0 0,-4-1 2 0 0,0-1 0 0 0,1-1-1 0 0,-1 0 1 0 0,1 0-1 0 0,-1-2 1 0 0,1 1 0 0 0,14-2-1 0 0,-16 0-28 0 0,-1-1 1 0 0,1 0-1 0 0,-1 0 0 0 0,1-1 0 0 0,-1 0 1 0 0,0-1-1 0 0,0 0 0 0 0,0 0 0 0 0,-1-1 1 0 0,0 0-1 0 0,15-12 0 0 0,-10 5 10 0 0,-1 1 0 0 0,0-2 1 0 0,0 0-1 0 0,-2 0 0 0 0,18-28 0 0 0,-26 37 39 0 0,1 0 0 0 0,-1 0 1 0 0,1 0-1 0 0,0 1 0 0 0,0-1 0 0 0,1 1 0 0 0,-1 0 0 0 0,1 0 1 0 0,5-3-1 0 0,-7 5-10 0 0,0 0 1 0 0,0 0 0 0 0,0 0 0 0 0,0 0 0 0 0,0 0-1 0 0,0 1 1 0 0,0-1 0 0 0,0 1 0 0 0,0 0-1 0 0,0-1 1 0 0,1 1 0 0 0,-1 0 0 0 0,0 0 0 0 0,0 1-1 0 0,0-1 1 0 0,1 0 0 0 0,-1 1 0 0 0,0-1-1 0 0,0 1 1 0 0,0 0 0 0 0,4 1 0 0 0,-2 0 44 0 0,-1 0 1 0 0,1 1-1 0 0,0-1 1 0 0,-1 1-1 0 0,1 0 1 0 0,-1 0 0 0 0,0 0-1 0 0,0 0 1 0 0,0 1-1 0 0,0-1 1 0 0,0 1-1 0 0,-1 0 1 0 0,0 0-1 0 0,0 0 1 0 0,0 0-1 0 0,0 0 1 0 0,-1 0-1 0 0,1 0 1 0 0,0 7 0 0 0,0-1 44 0 0,-1-1 1 0 0,0 1 0 0 0,-1 0-1 0 0,0 0 1 0 0,-1 0 0 0 0,0 0 0 0 0,-5 17-1 0 0,4-18-83 0 0,0 0-1 0 0,1-1 0 0 0,0 1 1 0 0,0 0-1 0 0,1 0 0 0 0,1 16 1 0 0,-1-24-20 0 0,0-1 1 0 0,0 0 0 0 0,0 0 0 0 0,0 0 0 0 0,0 0 0 0 0,0 0 0 0 0,0 0 0 0 0,0 0 0 0 0,0 0 0 0 0,0 1-1 0 0,0-1 1 0 0,0 0 0 0 0,0 0 0 0 0,1 0 0 0 0,-1 0 0 0 0,0 0 0 0 0,0 0 0 0 0,0 0 0 0 0,0 0-1 0 0,0 1 1 0 0,0-1 0 0 0,0 0 0 0 0,0 0 0 0 0,0 0 0 0 0,0 0 0 0 0,0 0 0 0 0,1 0 0 0 0,-1 0-1 0 0,0 0 1 0 0,0 0 0 0 0,0 0 0 0 0,0 0 0 0 0,0 0 0 0 0,0 0 0 0 0,0 0 0 0 0,1 0 0 0 0,-1 0 0 0 0,0 0-1 0 0,0 0 1 0 0,0 0 0 0 0,0 0 0 0 0,0 0 0 0 0,0 0 0 0 0,0 0 0 0 0,0 0 0 0 0,1 0 0 0 0,-1 0-1 0 0,0 0 1 0 0,0 0 0 0 0,0 0 0 0 0,0 0 0 0 0,0 0 0 0 0,0 0 0 0 0,8-8-138 0 0,3-10-139 0 0,3-10-5 0 0,-2-1-1 0 0,-1 0 1 0 0,9-40-1 0 0,2-5 90 0 0,-19 65 184 0 0,0 1-1 0 0,1 0 1 0 0,-1 0 0 0 0,2 0-1 0 0,-1 1 1 0 0,1-1 0 0 0,7-7-1 0 0,-11 13 16 0 0,1 1-1 0 0,0-1 1 0 0,-1 0-1 0 0,1 0 0 0 0,0 1 1 0 0,0-1-1 0 0,0 1 1 0 0,0-1-1 0 0,1 1 1 0 0,-1 0-1 0 0,0 0 0 0 0,0 0 1 0 0,1 0-1 0 0,-1 1 1 0 0,0-1-1 0 0,1 0 1 0 0,-1 1-1 0 0,1 0 1 0 0,-1-1-1 0 0,1 1 0 0 0,-1 0 1 0 0,1 1-1 0 0,-1-1 1 0 0,1 0-1 0 0,-1 1 1 0 0,1-1-1 0 0,-1 1 1 0 0,0 0-1 0 0,1-1 0 0 0,2 3 1 0 0,-2-1 4 0 0,1 1-1 0 0,0-1 1 0 0,-1 1 0 0 0,0 0 0 0 0,0 1-1 0 0,0-1 1 0 0,0 0 0 0 0,0 1 0 0 0,0 0 0 0 0,-1-1-1 0 0,0 1 1 0 0,0 0 0 0 0,2 5 0 0 0,3 7 40 0 0,8 33 0 0 0,-10-21-16 0 0,4 42 1 0 0,-7-47-27 0 0,1-1 1 0 0,1 0 0 0 0,9 31 0 0 0,-12-49-229 0 0,1 0 1 0 0,-1-1 0 0 0,1 0 0 0 0,0 1-1 0 0,0-1 1 0 0,0 0 0 0 0,0 0 0 0 0,1 0 0 0 0,-1 0-1 0 0,1 0 1 0 0,0-1 0 0 0,0 1 0 0 0,5 3-1 0 0,-5-5-433 0 0,-1 0-1 0 0,0 0 1 0 0,1 1-1 0 0,-1-2 1 0 0,1 1-1 0 0,0 0 1 0 0,-1-1-1 0 0,1 1 1 0 0,0-1-1 0 0,-1 0 1 0 0,1 1-1 0 0,5-2 1 0 0,6-1-1833 0 0</inkml:trace>
</inkml:ink>
</file>

<file path=ppt/ink/ink7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8.84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40 152 512 0 0,'-14'4'1897'0'0,"-11"3"9389"0"0,34-14-6939 0 0,2 0-3509 0 0,4-4-307 0 0,0 0 0 0 0,-1-1 0 0 0,21-24 0 0 0,-20 20-510 0 0,1 1 1 0 0,19-15 0 0 0,-32 27-7 0 0,0 1 1 0 0,1 0 0 0 0,-1 0 0 0 0,0 1 0 0 0,1-1 0 0 0,-1 1 0 0 0,1 0 0 0 0,3-2 0 0 0,-6 3-8 0 0,0 0 0 0 0,0 0 0 0 0,0 0 0 0 0,0 0 0 0 0,0 0 0 0 0,-1 0 0 0 0,1 0 0 0 0,0 0 0 0 0,0 0 0 0 0,0 1 0 0 0,0-1 0 0 0,0 0 0 0 0,0 1 0 0 0,-1-1 1 0 0,1 0-1 0 0,0 1 0 0 0,0-1 0 0 0,0 1 0 0 0,-1-1 0 0 0,1 1 0 0 0,0-1 0 0 0,-1 1 0 0 0,1 0 0 0 0,0-1 0 0 0,-1 1 0 0 0,1 0 0 0 0,-1 0 0 0 0,1-1 0 0 0,-1 1 0 0 0,0 0 0 0 0,1 0 1 0 0,-1 0-1 0 0,0 0 0 0 0,1-1 0 0 0,-1 1 0 0 0,0 0 0 0 0,0 0 0 0 0,0 1 0 0 0,2 7 52 0 0,-1-1 0 0 0,-1 1 0 0 0,0-1 0 0 0,0 1 0 0 0,0 0 0 0 0,-1-1-1 0 0,-3 10 1 0 0,-17 61 352 0 0,16-65-315 0 0,-2 10 23 0 0,0-1 1 0 0,2 1-1 0 0,-4 34 0 0 0,8-51-121 0 0,1-1 0 0 0,0 0 0 0 0,0 0 0 0 0,0 1 0 0 0,1-1 0 0 0,0 0 0 0 0,0 0 0 0 0,0 0 0 0 0,1 0 0 0 0,0 0 0 0 0,0 0 0 0 0,1 0 0 0 0,0-1 0 0 0,0 1 0 0 0,0-1 0 0 0,0 0 0 0 0,1 1 0 0 0,7 7 0 0 0,-7-11-82 0 0,-1 1 0 0 0,0-1 1 0 0,1 1-1 0 0,-1-1 0 0 0,1 0 1 0 0,0-1-1 0 0,-1 1 1 0 0,1-1-1 0 0,0 1 0 0 0,0-1 1 0 0,0 0-1 0 0,0-1 0 0 0,0 1 1 0 0,1-1-1 0 0,-1 0 1 0 0,0 0-1 0 0,0 0 0 0 0,5-1 1 0 0,-1 0-588 0 0,0-1 0 0 0,0 0 1 0 0,-1 0-1 0 0,1 0 1 0 0,0-1-1 0 0,-1-1 0 0 0,0 1 1 0 0,10-7-1 0 0,6-6-2096 0 0,2-2-333 0 0</inkml:trace>
</inkml:ink>
</file>

<file path=ppt/ink/ink7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00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38 3137 0 0,'-11'-8'3432'0'0,"2"2"2914"0"0,4-1-5802 0 0,4 4-24 0 0,2 2-280 0 0,2 1 144 0 0,2-2 48 0 0,1 2-168 0 0,2-2-192 0 0,2 1-40 0 0,0-1-32 0 0,5-1-104 0 0,-3 2-72 0 0,1-1 56 0 0,1 2-480 0 0,-3 2-800 0 0,-2-1-57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5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81 208 1664 0 0,'-2'-5'1425'0'0,"-13"-29"5429"0"0,15 32-6423 0 0,-1 1 0 0 0,0-1-1 0 0,0 1 1 0 0,0 0 0 0 0,0-1 0 0 0,0 1 0 0 0,-1 0 0 0 0,1 0 0 0 0,0 0-1 0 0,-1 0 1 0 0,1 0 0 0 0,0 0 0 0 0,-1 0 0 0 0,1 0 0 0 0,-1 0 0 0 0,1 1-1 0 0,-1-1 1 0 0,-2 0 0 0 0,3 1-258 0 0,-1 0-1 0 0,1 0 1 0 0,0 0 0 0 0,0 0-1 0 0,-1 0 1 0 0,1 0-1 0 0,0 1 1 0 0,0-1-1 0 0,0 0 1 0 0,0 1 0 0 0,-1-1-1 0 0,1 1 1 0 0,0-1-1 0 0,0 1 1 0 0,0 0 0 0 0,0-1-1 0 0,0 1 1 0 0,0 0-1 0 0,0 0 1 0 0,1 0-1 0 0,-1 0 1 0 0,0 0 0 0 0,0 0-1 0 0,1 0 1 0 0,-1 0-1 0 0,0 0 1 0 0,1 0 0 0 0,-1 0-1 0 0,1 0 1 0 0,-1 0-1 0 0,1 2 1 0 0,-2 2 24 0 0,1 0 0 0 0,-1 0 0 0 0,1 0-1 0 0,1 0 1 0 0,-1 10 0 0 0,1-8-129 0 0,1 0-1 0 0,1 0 0 0 0,-1 0 1 0 0,1 0-1 0 0,0 0 0 0 0,0 0 1 0 0,1 0-1 0 0,0-1 0 0 0,0 1 1 0 0,1-1-1 0 0,0 0 0 0 0,0 0 1 0 0,0 0-1 0 0,1 0 0 0 0,0-1 0 0 0,0 0 1 0 0,7 6-1 0 0,-3-3-53 0 0,1 0 1 0 0,0-1-1 0 0,0-1 0 0 0,1 0 1 0 0,-1 0-1 0 0,1-1 0 0 0,0 0 1 0 0,1-1-1 0 0,19 5 0 0 0,-19-7-18 0 0,1-1 0 0 0,-1 0 0 0 0,1 0 1 0 0,0-1-1 0 0,-1-1 0 0 0,1 0 0 0 0,-1-1 0 0 0,1 0 0 0 0,-1-1 0 0 0,0-1 0 0 0,22-8 0 0 0,-28 9 0 0 0,0 0 0 0 0,0 0-1 0 0,0 0 1 0 0,0-1 0 0 0,-1 0 0 0 0,0 0 0 0 0,0 0 0 0 0,0-1-1 0 0,0 0 1 0 0,0 0 0 0 0,-1 0 0 0 0,0 0 0 0 0,0-1-1 0 0,-1 1 1 0 0,1-1 0 0 0,-1 0 0 0 0,-1 0 0 0 0,1 0-1 0 0,-1-1 1 0 0,0 1 0 0 0,0-1 0 0 0,-1 1 0 0 0,0-1-1 0 0,1-7 1 0 0,-2 1-5 0 0,-1 0-1 0 0,-1 0 1 0 0,0 0 0 0 0,0 0-1 0 0,-2 0 1 0 0,1 0-1 0 0,-2 0 1 0 0,0 1-1 0 0,0 0 1 0 0,-1 0 0 0 0,0 0-1 0 0,-1 1 1 0 0,0 0-1 0 0,-17-19 1 0 0,20 27 11 0 0,1 0 1 0 0,-1 0-1 0 0,0 0 1 0 0,0 0-1 0 0,0 1 0 0 0,0-1 1 0 0,0 1-1 0 0,0 0 1 0 0,-1 0-1 0 0,1 1 1 0 0,-9-3-1 0 0,5 3 10 0 0,1 0-1 0 0,-1 0 1 0 0,1 1-1 0 0,-1 0 1 0 0,1 0-1 0 0,-1 1 1 0 0,-7 1 0 0 0,4 1 25 0 0,0 0 1 0 0,0 0 0 0 0,1 1 0 0 0,-1 0 0 0 0,1 0-1 0 0,0 1 1 0 0,1 1 0 0 0,-1 0 0 0 0,1 0 0 0 0,-10 9-1 0 0,8-4 81 0 0,1 1-1 0 0,0 0 1 0 0,1 0 0 0 0,0 0-1 0 0,0 2 1 0 0,2-1-1 0 0,-13 29 1 0 0,15-29-38 0 0,1 0 0 0 0,0 0 1 0 0,0 1-1 0 0,2 0 0 0 0,-1 0 0 0 0,2-1 1 0 0,0 1-1 0 0,2 28 0 0 0,-1-35-68 0 0,2 1 0 0 0,-1-1-1 0 0,1 0 1 0 0,0 1 0 0 0,1-1-1 0 0,0 0 1 0 0,0 0 0 0 0,0-1-1 0 0,1 1 1 0 0,0-1 0 0 0,0 0-1 0 0,1 0 1 0 0,0 0 0 0 0,0 0-1 0 0,0-1 1 0 0,12 10 0 0 0,-6-8-40 0 0,1 1 0 0 0,-1-2 1 0 0,1 0-1 0 0,1 0 0 0 0,-1-1 1 0 0,1 0-1 0 0,0-1 0 0 0,21 4 1 0 0,0-3-748 0 0,0 0 1 0 0,62-1-1 0 0,-68-6-2912 0 0,52-8 1 0 0,-52 4 773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00.2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406 23 2593 0 0,'-3'-2'868'0'0,"0"-1"0"0"0,0 1 0 0 0,0 0 1 0 0,-1 0-1 0 0,1 0 0 0 0,-1 0 1 0 0,1 1-1 0 0,-1-1 0 0 0,0 1 0 0 0,0 0 1 0 0,1 0-1 0 0,-1 0 0 0 0,-6 0 1 0 0,5 1-352 0 0,1 1 1 0 0,0-1 0 0 0,-1 1-1 0 0,1 0 1 0 0,0 0 0 0 0,0 0-1 0 0,0 1 1 0 0,0-1 0 0 0,0 1-1 0 0,0 0 1 0 0,-7 5-1 0 0,-7 6 384 0 0,1 1 0 0 0,1 1-1 0 0,-21 22 1 0 0,16-15-383 0 0,-4 6-316 0 0,1 1 0 0 0,2 1 0 0 0,0 1-1 0 0,2 1 1 0 0,2 1 0 0 0,-15 36 0 0 0,29-60-212 0 0,0 1-1 0 0,1-1 1 0 0,1 0 0 0 0,0 1 0 0 0,0 0 0 0 0,0 0 0 0 0,1 14 0 0 0,1-20-207 0 0,0-1 0 0 0,0 1 0 0 0,1-1 0 0 0,-1 1 0 0 0,1-1 0 0 0,0 1 0 0 0,0-1 0 0 0,0 1 0 0 0,0-1 0 0 0,1 0 0 0 0,-1 0 0 0 0,1 0 0 0 0,0 0 0 0 0,0 0 0 0 0,0 0 1 0 0,0 0-1 0 0,1 0 0 0 0,-1-1 0 0 0,1 0 0 0 0,0 1 0 0 0,-1-1 0 0 0,1 0 0 0 0,5 3 0 0 0,12 3-1681 0 0</inkml:trace>
</inkml:ink>
</file>

<file path=ppt/ink/ink7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4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72 83 2040 0 0,'-29'-15'7997'0'0,"18"7"-6716"0"0,10 8-1166 0 0,0 0 0 0 0,1 0 0 0 0,-1 0-1 0 0,1 0 1 0 0,-1 0 0 0 0,1 0 0 0 0,-1 0-1 0 0,1 0 1 0 0,-1 0 0 0 0,0 0 0 0 0,1 0-1 0 0,-1 0 1 0 0,1 0 0 0 0,-1 1 0 0 0,1-1-1 0 0,-1 0 1 0 0,1 0 0 0 0,-1 1 0 0 0,1-1-1 0 0,-1 0 1 0 0,1 1 0 0 0,-1-1 0 0 0,1 0-1 0 0,0 1 1 0 0,-1-1 0 0 0,1 1 0 0 0,-1-1-1 0 0,1 0 1 0 0,0 1 0 0 0,0-1 0 0 0,-1 1-1 0 0,1-1 1 0 0,0 1 0 0 0,0-1 0 0 0,-1 2-1 0 0,-7 20 945 0 0,6-14-898 0 0,0 0 1 0 0,1 0 0 0 0,0 1-1 0 0,0-1 1 0 0,1 1 0 0 0,0-1-1 0 0,1 0 1 0 0,0 1 0 0 0,0-1-1 0 0,1 0 1 0 0,0 0 0 0 0,0 1-1 0 0,1-2 1 0 0,0 1 0 0 0,8 14-1 0 0,4 5 201 0 0,2-2 0 0 0,1 0 0 0 0,21 23 0 0 0,-23-28-361 0 0,-7-9 56 0 0,-5-6 61 0 0,-11-18 23 0 0,4 6-131 0 0,-1 0 0 0 0,1 0 0 0 0,0 0 1 0 0,1 0-1 0 0,-1-1 0 0 0,1 1 0 0 0,1-1 0 0 0,0 0 0 0 0,0 1 0 0 0,0-1 0 0 0,1 0 1 0 0,0 0-1 0 0,0 1 0 0 0,1-1 0 0 0,0 0 0 0 0,5-14 0 0 0,34-96-154 0 0,-34 102 134 0 0,2 1 0 0 0,0 0 1 0 0,0 0-1 0 0,1 1 0 0 0,15-18 0 0 0,-23 31 15 0 0,0-1-1 0 0,0 1 0 0 0,1 0 0 0 0,-1-1 0 0 0,0 1 1 0 0,1 0-1 0 0,-1 0 0 0 0,1 0 0 0 0,0 0 1 0 0,-1 0-1 0 0,1 0 0 0 0,0 1 0 0 0,-1-1 0 0 0,1 0 1 0 0,0 1-1 0 0,0 0 0 0 0,2-1 0 0 0,-3 1-1 0 0,0 0 0 0 0,0 1 1 0 0,0-1-1 0 0,0 0 0 0 0,0 1 0 0 0,0-1 0 0 0,0 1 0 0 0,0-1 0 0 0,0 1 1 0 0,0-1-1 0 0,0 1 0 0 0,0 0 0 0 0,0 0 0 0 0,0-1 0 0 0,0 1 0 0 0,-1 0 0 0 0,1 0 1 0 0,0 0-1 0 0,-1 0 0 0 0,1 0 0 0 0,0 0 0 0 0,-1 0 0 0 0,1 0 0 0 0,-1 0 1 0 0,0 0-1 0 0,1 0 0 0 0,-1 0 0 0 0,1 2 0 0 0,6 29 136 0 0,8 66 0 0 0,-11-62 30 0 0,10 46-1 0 0,-11-71-100 0 0,2 8 52 0 0,9 24 1 0 0,-12-39-121 0 0,0 1 1 0 0,0-1 0 0 0,0 0-1 0 0,1 0 1 0 0,-1 0 0 0 0,1 0-1 0 0,0 0 1 0 0,0 0 0 0 0,0-1-1 0 0,7 6 1 0 0,-8-8-8 0 0,-1 0 0 0 0,1 0 0 0 0,-1 0 0 0 0,1 0 0 0 0,-1-1 0 0 0,1 1 0 0 0,-1-1 0 0 0,1 1 0 0 0,0-1 0 0 0,-1 0 0 0 0,1 1 0 0 0,0-1 0 0 0,-1 0 0 0 0,1 0 0 0 0,0 0 0 0 0,-1 0 0 0 0,4-1 0 0 0,-2 0-120 0 0,0 0-1 0 0,0 0 1 0 0,0 0 0 0 0,0-1 0 0 0,0 1-1 0 0,-1-1 1 0 0,1 0 0 0 0,4-3 0 0 0,3-4-1496 0 0,-1 0 0 0 0,-1-1 0 0 0,13-17 0 0 0,-17 22 272 0 0,10-13-531 0 0</inkml:trace>
</inkml:ink>
</file>

<file path=ppt/ink/ink7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49.70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66 18 3201 0 0,'-4'-3'1634'0'0,"0"1"-1"0"0,0 0 1 0 0,0 0 0 0 0,-1 0 0 0 0,-7-2 0 0 0,11 3-1564 0 0,0 1 0 0 0,1 0 0 0 0,-1-1-1 0 0,0 1 1 0 0,0 0 0 0 0,1 0 0 0 0,-1 0 0 0 0,0 0 0 0 0,0-1 0 0 0,0 1 0 0 0,1 0 0 0 0,-1 0 0 0 0,0 1 0 0 0,0-1 0 0 0,0 0 0 0 0,1 0 0 0 0,-1 0 0 0 0,0 0 0 0 0,0 1 0 0 0,1-1-1 0 0,-1 0 1 0 0,0 1 0 0 0,1-1 0 0 0,-1 1 0 0 0,0-1 0 0 0,1 1 0 0 0,-1-1 0 0 0,0 1 0 0 0,1-1 0 0 0,-1 1 0 0 0,1-1 0 0 0,-1 1 0 0 0,1 0 0 0 0,-1-1 0 0 0,1 1 0 0 0,0 0 0 0 0,-1 0 0 0 0,1-1-1 0 0,0 1 1 0 0,-1 1 0 0 0,-1 18 1277 0 0,1 38-1 0 0,1-24-667 0 0,-3 209 1853 0 0,5-159-2306 0 0,4 1-1 0 0,3-2 0 0 0,22 90 1 0 0,-21-129-228 0 0,30 81 0 0 0,-29-97-1299 0 0,2-2 0 0 0,1 1 0 0 0,31 45 0 0 0,-37-62-1653 0 0,-3-1 770 0 0</inkml:trace>
</inkml:ink>
</file>

<file path=ppt/ink/ink7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0.16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83 1280 0 0,'-1'-1'665'0'0,"0"1"0"0"0,-1 0 0 0 0,1-1 0 0 0,0 1 0 0 0,0 0 1 0 0,0-1-1 0 0,0 0 0 0 0,-1 1 0 0 0,1-1 0 0 0,0 0 0 0 0,0 1 0 0 0,0-1 0 0 0,0 0 0 0 0,0 0 0 0 0,1 0 0 0 0,-1 0 0 0 0,-1-1 0 0 0,2 2-549 0 0,0-1 0 0 0,0 1-1 0 0,0 0 1 0 0,0 0 0 0 0,-1 0 0 0 0,1-1-1 0 0,0 1 1 0 0,0 0 0 0 0,0 0 0 0 0,0-1-1 0 0,0 1 1 0 0,0 0 0 0 0,0 0 0 0 0,0-1-1 0 0,0 1 1 0 0,0 0 0 0 0,0 0 0 0 0,0-1-1 0 0,0 1 1 0 0,0 0 0 0 0,1 0 0 0 0,-1-1-1 0 0,0 1 1 0 0,0 0 0 0 0,0 0-1 0 0,0-1 1 0 0,0 1 0 0 0,0 0 0 0 0,1 0-1 0 0,-1-1 1 0 0,1 1-91 0 0,0 0 0 0 0,-1-1-1 0 0,1 1 1 0 0,0-1 0 0 0,0 1-1 0 0,0 0 1 0 0,0 0 0 0 0,-1-1 0 0 0,1 1-1 0 0,0 0 1 0 0,0 0 0 0 0,0 0-1 0 0,2 0 1 0 0,60 1 2112 0 0,5 0-2188 0 0,86-10 0 0 0,-138 7-446 0 0,0 0 1 0 0,1 1-1 0 0,22 3 0 0 0,-34-2 286 0 0,0 0 0 0 0,0 1 0 0 0,-1 0 0 0 0,1 0 0 0 0,-1 1 0 0 0,1-1 0 0 0,-1 1 0 0 0,1 0 1 0 0,-1 0-1 0 0,0 0 0 0 0,0 1 0 0 0,0-1 0 0 0,0 1 0 0 0,0 0 0 0 0,0 0 0 0 0,3 5 0 0 0,-5-6 161 0 0,0 1 0 0 0,-1-1 1 0 0,1 1-1 0 0,-1-1 0 0 0,0 1 1 0 0,0 0-1 0 0,0 0 0 0 0,0 0 1 0 0,0 0-1 0 0,0 0 0 0 0,-1-1 0 0 0,0 1 1 0 0,1 0-1 0 0,-1 0 0 0 0,0 0 1 0 0,-1 4-1 0 0,-1 3 395 0 0,0 1 0 0 0,0-1 0 0 0,-6 14-1 0 0,5-18 247 0 0,0 1 0 0 0,1 1 0 0 0,0-1 0 0 0,1 0 0 0 0,-1 0 0 0 0,1 1 0 0 0,1 8 0 0 0,0-14-536 0 0,0 0-1 0 0,0 0 0 0 0,0-1 1 0 0,1 1-1 0 0,-1 0 0 0 0,0-1 1 0 0,1 1-1 0 0,0 0 0 0 0,-1-1 0 0 0,1 1 1 0 0,0-1-1 0 0,0 1 0 0 0,0-1 1 0 0,0 1-1 0 0,0-1 0 0 0,0 0 1 0 0,0 1-1 0 0,1-1 0 0 0,-1 0 1 0 0,0 0-1 0 0,1 0 0 0 0,-1 0 0 0 0,1 0 1 0 0,-1 0-1 0 0,1-1 0 0 0,-1 1 1 0 0,1 0-1 0 0,0-1 0 0 0,-1 1 1 0 0,1-1-1 0 0,0 1 0 0 0,0-1 1 0 0,-1 0-1 0 0,1 0 0 0 0,0 0 0 0 0,-1 0 1 0 0,1 0-1 0 0,3-1 0 0 0,3 0-50 0 0,-1 0 0 0 0,1-1 0 0 0,-1 0 0 0 0,0 0-1 0 0,0-1 1 0 0,0 1 0 0 0,11-7 0 0 0,-1-1-19 0 0,-1 0 0 0 0,0-1 0 0 0,0 0 0 0 0,-1-2 0 0 0,23-24 0 0 0,-34 33-18 0 0,0-1-1 0 0,-1-1 1 0 0,1 1-1 0 0,-1 0 1 0 0,0-1-1 0 0,-1 0 0 0 0,1 0 1 0 0,-1 0-1 0 0,2-8 1 0 0,-3 9-11 0 0,-1 1 1 0 0,1-1 0 0 0,-1 0-1 0 0,0 0 1 0 0,0 0 0 0 0,-1 0-1 0 0,1 0 1 0 0,-1 0-1 0 0,0 1 1 0 0,-1-1 0 0 0,1 0-1 0 0,-1 1 1 0 0,-3-8 0 0 0,3 9 15 0 0,1 0 1 0 0,-1 0-1 0 0,0 0 1 0 0,0 1-1 0 0,0-1 1 0 0,0 1 0 0 0,0-1-1 0 0,-1 1 1 0 0,1 0-1 0 0,-1-1 1 0 0,0 1 0 0 0,1 1-1 0 0,-1-1 1 0 0,0 0-1 0 0,-5-2 1 0 0,4 3 31 0 0,-1 0 0 0 0,1 0 0 0 0,0 0 0 0 0,-1 1 1 0 0,1-1-1 0 0,0 1 0 0 0,-1 0 0 0 0,1 0 0 0 0,-1 1 0 0 0,-6 1 1 0 0,1 0 90 0 0,1 1 1 0 0,-1 0-1 0 0,1 1 1 0 0,0 0-1 0 0,1 0 1 0 0,-1 1-1 0 0,1 0 1 0 0,0 1-1 0 0,0 0 1 0 0,-7 7-1 0 0,3-1 207 0 0,0 1 1 0 0,2 1-1 0 0,0 0 0 0 0,0 0 1 0 0,1 1-1 0 0,1 0 0 0 0,0 0 0 0 0,-8 27 1 0 0,14-36-259 0 0,0 0 0 0 0,1-1 0 0 0,-1 1 0 0 0,1 0 0 0 0,1 0 0 0 0,-1 0 0 0 0,1 0 0 0 0,0 0 0 0 0,1 0 0 0 0,-1-1 0 0 0,1 1 0 0 0,0 0 0 0 0,1 0 0 0 0,2 6 0 0 0,-2-5-5 0 0,2 0 0 0 0,-1 0 0 0 0,1 0 0 0 0,0-1 0 0 0,1 0 0 0 0,0 0 0 0 0,0 0 0 0 0,0 0 0 0 0,0-1 0 0 0,7 5 0 0 0,-1-2-163 0 0,0 0 0 0 0,1-1-1 0 0,0 0 1 0 0,0-1 0 0 0,0-1-1 0 0,1 1 1 0 0,-1-2 0 0 0,1 0-1 0 0,0-1 1 0 0,1 0 0 0 0,-1-1-1 0 0,16 1 1 0 0,-19-3-903 0 0,0 0 0 0 0,0-1 0 0 0,14-2 0 0 0,11-6-6069 0 0,-10 2 4049 0 0</inkml:trace>
</inkml:ink>
</file>

<file path=ppt/ink/ink7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0.76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99 317 512 0 0,'0'0'109'0'0,"0"1"1"0"0,-1-1-1 0 0,1 0 0 0 0,0 0 1 0 0,0 0-1 0 0,0 0 0 0 0,0 0 1 0 0,0 0-1 0 0,-1 0 0 0 0,1 1 1 0 0,0-1-1 0 0,0 0 0 0 0,0 0 1 0 0,0 0-1 0 0,0 0 0 0 0,0 1 1 0 0,0-1-1 0 0,0 0 0 0 0,-1 0 1 0 0,1 0-1 0 0,0 1 0 0 0,0-1 1 0 0,0 0-1 0 0,0 0 0 0 0,0 0 1 0 0,0 0-1 0 0,0 1 0 0 0,0-1 1 0 0,0 0-1 0 0,0 0 0 0 0,0 0 1 0 0,0 1-1 0 0,1-1 0 0 0,-1 0 1 0 0,0 0-1 0 0,7 7 1735 0 0,18 6-1059 0 0,-16-9-119 0 0,-1 1 84 0 0,-1 0 0 0 0,0 0 1 0 0,0 0-1 0 0,10 11 0 0 0,-15-14-416 0 0,1 1 0 0 0,-1-1 0 0 0,0 1 0 0 0,0-1 0 0 0,0 1 0 0 0,0 0 0 0 0,-1 0 0 0 0,1 0 0 0 0,-1 0 0 0 0,0 0 0 0 0,0 0 0 0 0,0 1 0 0 0,0-1 0 0 0,0 7 0 0 0,-1-8-194 0 0,0 0 1 0 0,-1 0 0 0 0,1 0 0 0 0,-1 0 0 0 0,0 0 0 0 0,0 0 0 0 0,0 0 0 0 0,1 0-1 0 0,-2-1 1 0 0,1 1 0 0 0,0 0 0 0 0,0 0 0 0 0,-1-1 0 0 0,1 1 0 0 0,-1-1 0 0 0,1 1-1 0 0,-1-1 1 0 0,1 0 0 0 0,-1 0 0 0 0,0 0 0 0 0,0 0 0 0 0,0 0 0 0 0,0 0 0 0 0,-3 1 0 0 0,-3 1 219 0 0,0 0 1 0 0,0-1-1 0 0,0 0 1 0 0,-17 2 0 0 0,20-3-238 0 0,0-1 1 0 0,-1 0 0 0 0,1 0 0 0 0,-1-1-1 0 0,1 1 1 0 0,0-1 0 0 0,-1 0 0 0 0,1-1-1 0 0,0 1 1 0 0,-10-5 0 0 0,12 4-76 0 0,0 1 0 0 0,0-1 1 0 0,1 0-1 0 0,-1 0 0 0 0,0-1 0 0 0,1 1 1 0 0,-1-1-1 0 0,1 1 0 0 0,0-1 0 0 0,-1 0 1 0 0,1 1-1 0 0,1-1 0 0 0,-1 0 0 0 0,0 0 1 0 0,1-1-1 0 0,0 1 0 0 0,-3-7 0 0 0,2-2 4 0 0,0 0-1 0 0,1-1 0 0 0,0 1 0 0 0,1-1 0 0 0,0 0 1 0 0,1 1-1 0 0,0-1 0 0 0,4-14 0 0 0,3-7-80 0 0,21-54-1 0 0,-22 69 34 0 0,1 0 0 0 0,0 0 1 0 0,17-24-1 0 0,-21 36-9 0 0,1 1 0 0 0,-1 0 0 0 0,1 0 0 0 0,0 1-1 0 0,1 0 1 0 0,-1 0 0 0 0,1 0 0 0 0,0 0 0 0 0,0 1 0 0 0,1 0 0 0 0,-1 0 0 0 0,13-4 0 0 0,-17 7-4 0 0,0 0 1 0 0,0 1-1 0 0,0-1 1 0 0,0 1-1 0 0,0 0 1 0 0,0 0 0 0 0,1 0-1 0 0,-1 0 1 0 0,0 0-1 0 0,0 0 1 0 0,0 1 0 0 0,0-1-1 0 0,0 1 1 0 0,0-1-1 0 0,0 1 1 0 0,0 0-1 0 0,0-1 1 0 0,0 1 0 0 0,0 0-1 0 0,0 1 1 0 0,-1-1-1 0 0,1 0 1 0 0,2 2-1 0 0,3 4-58 0 0,-1 0-1 0 0,0 0 1 0 0,0 0-1 0 0,6 10 1 0 0,3 4-266 0 0,52 58-3898 0 0,-19-29-3812 0 0,-35-37 6157 0 0</inkml:trace>
</inkml:ink>
</file>

<file path=ppt/ink/ink7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11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80 22 1704 0 0,'1'0'327'0'0,"-1"-1"-1"0"0,0 0 1 0 0,0 1-1 0 0,0-1 0 0 0,1 0 1 0 0,-1 1-1 0 0,0-1 0 0 0,0 0 1 0 0,0 0-1 0 0,0 1 1 0 0,0-1-1 0 0,0 0 0 0 0,0 0 1 0 0,-1 1-1 0 0,1-1 1 0 0,0 0-1 0 0,0 1 0 0 0,0-1 1 0 0,-1 0-1 0 0,1 0 0 0 0,0 1 1 0 0,-1-1-1 0 0,1 1 1 0 0,-1-1-1 0 0,1 0 0 0 0,-1 1 1 0 0,0-1-1 0 0,1 1-202 0 0,0-1-1 0 0,0 1 1 0 0,-1 0 0 0 0,1 0-1 0 0,0 0 1 0 0,0 0 0 0 0,-1 0-1 0 0,1-1 1 0 0,0 1 0 0 0,0 0-1 0 0,-1 0 1 0 0,1 0 0 0 0,0 0-1 0 0,0 0 1 0 0,-1 0 0 0 0,1 0-1 0 0,0 0 1 0 0,0 0-1 0 0,-1 0 1 0 0,1 0 0 0 0,0 0-1 0 0,-1 0 1 0 0,1 0 0 0 0,0 0-1 0 0,0 0 1 0 0,-1 0 0 0 0,1 1-1 0 0,-1-1 17 0 0,1 1-1 0 0,-1-1 0 0 0,1 1 0 0 0,-1-1 1 0 0,1 1-1 0 0,0 0 0 0 0,-1-1 0 0 0,1 1 1 0 0,0 0-1 0 0,-1-1 0 0 0,1 1 1 0 0,0 0-1 0 0,0-1 0 0 0,-1 1 0 0 0,1 0 1 0 0,0 0-1 0 0,-2 17 307 0 0,1 0 1 0 0,1 0-1 0 0,0 0 1 0 0,3 20-1 0 0,0-2 133 0 0,0 34 521 0 0,-3 0 0 0 0,-15 113 0 0 0,-29 77 18 0 0,40-238-997 0 0,1-1-1 0 0,1 1 1 0 0,1 22 0 0 0,1-34-101 0 0,1 0 1 0 0,0 0 0 0 0,1 0-1 0 0,0 0 1 0 0,0 0 0 0 0,1-1-1 0 0,0 1 1 0 0,9 17 0 0 0,-11-25-29 0 0,0 0 0 0 0,0 0 0 0 0,0-1 0 0 0,1 1 0 0 0,-1 0 0 0 0,1-1 0 0 0,-1 1 0 0 0,1-1 0 0 0,-1 1 0 0 0,1-1-1 0 0,0 0 1 0 0,0 0 0 0 0,0 1 0 0 0,-1-1 0 0 0,1-1 0 0 0,0 1 0 0 0,0 0 0 0 0,4 1 0 0 0,-4-2-19 0 0,-1 0 0 0 0,0 0 0 0 0,1 0 0 0 0,-1-1 0 0 0,0 1 0 0 0,1 0 0 0 0,-1 0 0 0 0,0-1 0 0 0,1 1 0 0 0,-1-1-1 0 0,0 1 1 0 0,0-1 0 0 0,0 0 0 0 0,0 1 0 0 0,1-1 0 0 0,-1 0 0 0 0,0 0 0 0 0,0 0 0 0 0,0 0 0 0 0,-1 0 0 0 0,1 0 0 0 0,0 0-1 0 0,0 0 1 0 0,0 0 0 0 0,-1 0 0 0 0,1 0 0 0 0,-1 0 0 0 0,1-1 0 0 0,-1 1 0 0 0,1 0 0 0 0,0-2 0 0 0,1-4-431 0 0,0 0 1 0 0,-1 0-1 0 0,0-1 1 0 0,0 1 0 0 0,0 0-1 0 0,-1-1 1 0 0,-1-11-1 0 0,-10-53-5527 0 0,4 37 981 0 0,2 7 2574 0 0</inkml:trace>
</inkml:ink>
</file>

<file path=ppt/ink/ink7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4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45 118 1528 0 0,'0'0'5531'0'0,"-7"-4"-2140"0"0,4 2-2916 0 0,0 0 1 0 0,0 0-1 0 0,0-1 0 0 0,0 0 0 0 0,0 0 1 0 0,0 0-1 0 0,1 0 0 0 0,-1 0 1 0 0,1 0-1 0 0,0 0 0 0 0,-3-8 0 0 0,4 10-410 0 0,1 0 0 0 0,-1-1 0 0 0,1 1 0 0 0,0-1 0 0 0,-1 1 0 0 0,1-1 0 0 0,0 1 0 0 0,0-1 0 0 0,0 1 0 0 0,0-1 0 0 0,1 1 0 0 0,-1-1 0 0 0,0 1 0 0 0,1-1 0 0 0,-1 1 0 0 0,0-1 0 0 0,1 1 0 0 0,0 0 0 0 0,-1-1 0 0 0,1 1 0 0 0,0 0 0 0 0,0-1 0 0 0,0 1 0 0 0,0 0 0 0 0,0 0 0 0 0,0 0 0 0 0,0 0 0 0 0,0 0 0 0 0,0 0 0 0 0,0 0 0 0 0,1 0 0 0 0,-1 1 0 0 0,0-1 0 0 0,1 0 0 0 0,2 0 0 0 0,9-5-24 0 0,0 2-1 0 0,0-1 1 0 0,1 2-1 0 0,-1 0 1 0 0,1 0-1 0 0,0 1 0 0 0,0 1 1 0 0,0 0-1 0 0,0 1 1 0 0,0 1-1 0 0,0 0 1 0 0,0 1-1 0 0,0 1 1 0 0,21 5-1 0 0,-27-4-53 0 0,1-1 0 0 0,0 2 1 0 0,-1-1-1 0 0,0 1 0 0 0,0 0 0 0 0,0 0 0 0 0,-1 1 0 0 0,0 0 1 0 0,0 1-1 0 0,0-1 0 0 0,-1 2 0 0 0,0-1 0 0 0,8 13 0 0 0,-11-15 23 0 0,0 0 0 0 0,0 0 0 0 0,-1 0-1 0 0,0 1 1 0 0,0-1 0 0 0,-1 1 0 0 0,1-1-1 0 0,-1 1 1 0 0,0 0 0 0 0,-1 0 0 0 0,0-1 0 0 0,1 1-1 0 0,-2 0 1 0 0,1 0 0 0 0,-1 0 0 0 0,0-1-1 0 0,0 1 1 0 0,0 0 0 0 0,-1-1 0 0 0,0 1-1 0 0,0-1 1 0 0,0 0 0 0 0,-5 8 0 0 0,2-6 63 0 0,0 0 1 0 0,0 1 0 0 0,-1-2-1 0 0,0 1 1 0 0,-1-1-1 0 0,1 0 1 0 0,-1 0 0 0 0,0 0-1 0 0,-1-1 1 0 0,1 0-1 0 0,-13 5 1 0 0,10-5-52 0 0,0-1 0 0 0,0-1 0 0 0,-1 1 0 0 0,1-2 1 0 0,-1 0-1 0 0,1 0 0 0 0,-1 0 0 0 0,0-2 0 0 0,-14 1 0 0 0,21-2-177 0 0,1 1-1 0 0,-1-1 1 0 0,1 1-1 0 0,-1-1 1 0 0,1 0 0 0 0,0 0-1 0 0,-1-1 1 0 0,1 1 0 0 0,0-1-1 0 0,0 1 1 0 0,0-1-1 0 0,0 0 1 0 0,0 0 0 0 0,0 0-1 0 0,1-1 1 0 0,-1 1 0 0 0,-3-5-1 0 0,3 3-688 0 0,0-1 0 0 0,0 1-1 0 0,0-1 1 0 0,1 0 0 0 0,-1 0-1 0 0,1 0 1 0 0,1 0 0 0 0,-1 0 0 0 0,1-1-1 0 0,-2-8 1 0 0,2-3-1106 0 0</inkml:trace>
</inkml:ink>
</file>

<file path=ppt/ink/ink7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1.91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6 166 976 0 0,'0'1'469'0'0,"-1"0"-1"0"0,0 0 0 0 0,0 1 1 0 0,1-1-1 0 0,-1 0 0 0 0,1 1 1 0 0,0-1-1 0 0,-1 0 1 0 0,1 1-1 0 0,0-1 0 0 0,0 1 1 0 0,0-1-1 0 0,-1 1 0 0 0,2 1 1 0 0,1 23 2015 0 0,-2-21-1662 0 0,1 5-475 0 0,1 0 1 0 0,0 1-1 0 0,0-1 1 0 0,1-1-1 0 0,0 1 1 0 0,1 0-1 0 0,0-1 1 0 0,1 1-1 0 0,0-1 1 0 0,0-1-1 0 0,1 1 1 0 0,0-1-1 0 0,0 1 1 0 0,1-2-1 0 0,0 1 1 0 0,0-1-1 0 0,1 0 1 0 0,0-1-1 0 0,0 0 1 0 0,10 6-1 0 0,-13-9-332 0 0,0-1-1 0 0,0 0 0 0 0,0 0 0 0 0,0 0 0 0 0,1-1 1 0 0,-1 0-1 0 0,0 0 0 0 0,0 0 0 0 0,1 0 0 0 0,-1-1 1 0 0,1 0-1 0 0,-1 0 0 0 0,0-1 0 0 0,1 1 0 0 0,-1-1 1 0 0,0 0-1 0 0,1-1 0 0 0,-1 1 0 0 0,0-1 0 0 0,0 0 1 0 0,0 0-1 0 0,0-1 0 0 0,-1 1 0 0 0,6-5 0 0 0,-4 3-52 0 0,-1 0 0 0 0,0-1-1 0 0,0 1 1 0 0,0-1 0 0 0,-1 0-1 0 0,0-1 1 0 0,0 1 0 0 0,0-1-1 0 0,0 1 1 0 0,-1-1 0 0 0,0 0-1 0 0,0-1 1 0 0,-1 1 0 0 0,0 0-1 0 0,0-1 1 0 0,0 1 0 0 0,-1-1-1 0 0,1-13 1 0 0,-2 3-189 0 0,-1 0 0 0 0,-1-1 0 0 0,-1 1 1 0 0,-1 0-1 0 0,0 0 0 0 0,-1 1 0 0 0,-1-1 0 0 0,0 1 0 0 0,-1 0 1 0 0,-1 1-1 0 0,-12-19 0 0 0,16 29 229 0 0,1 0 0 0 0,-1 0 1 0 0,0 1-1 0 0,0-1 0 0 0,-1 1 0 0 0,1 0 1 0 0,-1 1-1 0 0,0-1 0 0 0,0 1 0 0 0,0 0 0 0 0,-1 0 1 0 0,-5-2-1 0 0,9 4 59 0 0,-1 0 1 0 0,1 0-1 0 0,-1 0 0 0 0,1 1 0 0 0,-1-1 1 0 0,0 1-1 0 0,1 0 0 0 0,-1 0 1 0 0,0 0-1 0 0,1 0 0 0 0,-1 0 1 0 0,1 1-1 0 0,-1-1 0 0 0,0 1 1 0 0,1-1-1 0 0,-1 1 0 0 0,1 0 1 0 0,0 0-1 0 0,-1 0 0 0 0,1 0 1 0 0,0 1-1 0 0,-1-1 0 0 0,1 1 0 0 0,0-1 1 0 0,0 1-1 0 0,0 0 0 0 0,0 0 1 0 0,1 0-1 0 0,-3 3 0 0 0,1-2 9 0 0,1 0-1 0 0,0 0 1 0 0,0 0-1 0 0,0 0 1 0 0,1 1-1 0 0,-1-1 1 0 0,1 1-1 0 0,0-1 1 0 0,0 1-1 0 0,0 0 1 0 0,0-1-1 0 0,0 1 0 0 0,1 0 1 0 0,0 0-1 0 0,0-1 1 0 0,0 1-1 0 0,0 0 1 0 0,0 0-1 0 0,1-1 1 0 0,0 1-1 0 0,0 0 1 0 0,0-1-1 0 0,3 7 1 0 0,-2-4-45 0 0,1-1 0 0 0,1 0 1 0 0,-1 1-1 0 0,1-1 0 0 0,0-1 1 0 0,0 1-1 0 0,1-1 0 0 0,-1 1 1 0 0,1-1-1 0 0,0-1 0 0 0,0 1 1 0 0,0-1-1 0 0,10 6 0 0 0,7 1-49 0 0,0-1 1 0 0,41 10-1 0 0,-51-16-164 0 0,1 0 0 0 0,0-1 1 0 0,0-1-1 0 0,-1 0 0 0 0,1-1 0 0 0,23-2 1 0 0,-26 0-700 0 0,0 0 1 0 0,-1-1 0 0 0,16-6-1 0 0,8-7-5199 0 0,-18 8 2456 0 0</inkml:trace>
</inkml:ink>
</file>

<file path=ppt/ink/ink7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1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85 8 3841 0 0,'-3'-1'1502'0'0,"-1"-1"226"0"0,0 1 1 0 0,0 0 0 0 0,0 0 0 0 0,0 0 0 0 0,-8 0 0 0 0,11 1-1678 0 0,0 0 1 0 0,0 0-1 0 0,0 0 1 0 0,0 1-1 0 0,0-1 1 0 0,0 0-1 0 0,0 1 1 0 0,0-1-1 0 0,0 0 1 0 0,0 1-1 0 0,0-1 1 0 0,1 1-1 0 0,-1 0 0 0 0,0-1 1 0 0,0 1-1 0 0,0 0 1 0 0,1-1-1 0 0,-1 1 1 0 0,0 0-1 0 0,0 0 1 0 0,1 0-1 0 0,-1-1 1 0 0,1 1-1 0 0,-1 0 1 0 0,1 0-1 0 0,-1 0 1 0 0,0 2-1 0 0,-5 21 211 0 0,0 0 1 0 0,2 0-1 0 0,0 1 1 0 0,0 33-1 0 0,3-43-171 0 0,0 27 481 0 0,5 65 0 0 0,15 41 13 0 0,0-1-242 0 0,-8 214 21 0 0,-11-330-476 0 0,6 50 0 0 0,-4-72-238 0 0,0 1 0 0 0,0 0 0 0 0,1-1 0 0 0,0 0 0 0 0,0 1 1 0 0,1-1-1 0 0,0-1 0 0 0,1 1 0 0 0,7 9 0 0 0,-11-16 94 0 0,1 0 0 0 0,0 0-1 0 0,-1 0 1 0 0,1 0 0 0 0,0 0 0 0 0,0-1-1 0 0,0 1 1 0 0,1-1 0 0 0,-1 0 0 0 0,0 0-1 0 0,1 0 1 0 0,-1 0 0 0 0,0 0 0 0 0,1 0-1 0 0,-1 0 1 0 0,1-1 0 0 0,-1 1 0 0 0,1-1-1 0 0,-1 0 1 0 0,4 0 0 0 0,14-1-970 0 0</inkml:trace>
</inkml:ink>
</file>

<file path=ppt/ink/ink7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7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121 50 2681 0 0,'-11'6'1930'0'0,"0"0"0"0"0,0 1 1 0 0,1 1-1 0 0,-12 10 0 0 0,18-14-1745 0 0,0 0 0 0 0,0 1 0 0 0,1-1 0 0 0,0 1 0 0 0,0 0 0 0 0,0 0 0 0 0,0 1 0 0 0,1-1 0 0 0,0 0 0 0 0,0 1 0 0 0,-2 9 0 0 0,2-4 143 0 0,0-1-1 0 0,1 1 0 0 0,0 0 0 0 0,1-1 0 0 0,0 1 0 0 0,0 0 0 0 0,1 0 0 0 0,1-1 1 0 0,0 1-1 0 0,4 13 0 0 0,-3-16-223 0 0,0 0 0 0 0,0-1-1 0 0,1 1 1 0 0,0-1 0 0 0,1 0 0 0 0,0-1 0 0 0,0 1-1 0 0,0-1 1 0 0,0 0 0 0 0,1 0 0 0 0,0 0 0 0 0,1-1 0 0 0,-1 0-1 0 0,9 5 1 0 0,-8-6-93 0 0,0 0-1 0 0,0 0 1 0 0,1-1-1 0 0,-1 1 1 0 0,1-2 0 0 0,0 1-1 0 0,0-1 1 0 0,-1 0-1 0 0,1-1 1 0 0,1 0-1 0 0,-1 0 1 0 0,0-1-1 0 0,0 0 1 0 0,0 0 0 0 0,0-1-1 0 0,0 0 1 0 0,0 0-1 0 0,0-1 1 0 0,0 0-1 0 0,0 0 1 0 0,-1-1-1 0 0,1 0 1 0 0,10-6 0 0 0,-8 3-92 0 0,-1-1 1 0 0,0 0-1 0 0,0 0 1 0 0,0-1 0 0 0,-1 0-1 0 0,15-18 1 0 0,-19 20-74 0 0,0-1 0 0 0,0 0 0 0 0,0 1 0 0 0,-1-2 0 0 0,0 1 0 0 0,0 0 0 0 0,-1-1 0 0 0,0 1 1 0 0,0-1-1 0 0,-1 0 0 0 0,1-11 0 0 0,-1 1-739 0 0,-1 0 0 0 0,-2 0 0 0 0,-5-34 0 0 0,4 41 668 0 0,1 0-1 0 0,-2 1 0 0 0,0-1 0 0 0,0 0 1 0 0,-1 1-1 0 0,0 0 0 0 0,-9-14 1 0 0,11 21 250 0 0,0 0 1 0 0,1 1 0 0 0,-1-1 0 0 0,0 0 0 0 0,-1 1 0 0 0,1 0 0 0 0,0 0-1 0 0,0 0 1 0 0,-1 0 0 0 0,0 1 0 0 0,1-1 0 0 0,-1 1 0 0 0,0 0 0 0 0,1 0-1 0 0,-1 0 1 0 0,0 0 0 0 0,0 1 0 0 0,0 0 0 0 0,0-1 0 0 0,0 1 0 0 0,0 1-1 0 0,1-1 1 0 0,-8 2 0 0 0,0 0 371 0 0,-1 1-1 0 0,1 0 0 0 0,0 1 1 0 0,0 0-1 0 0,0 1 1 0 0,-17 10-1 0 0,12-5 179 0 0,0 1-1 0 0,1 0 1 0 0,1 2-1 0 0,0-1 1 0 0,-22 27 0 0 0,28-29-284 0 0,0 1 1 0 0,0 1-1 0 0,1-1 0 0 0,0 1 1 0 0,1 1-1 0 0,1-1 1 0 0,0 1-1 0 0,-6 23 1 0 0,10-30-255 0 0,0 0 1 0 0,1 0 0 0 0,-1 0 0 0 0,1 0 0 0 0,0 0-1 0 0,1 0 1 0 0,0 1 0 0 0,0-1 0 0 0,0 0 0 0 0,1 0-1 0 0,-1-1 1 0 0,1 1 0 0 0,1 0 0 0 0,-1-1 0 0 0,1 1-1 0 0,0-1 1 0 0,0 0 0 0 0,1 0 0 0 0,0 0 0 0 0,-1 0-1 0 0,2 0 1 0 0,-1-1 0 0 0,8 6 0 0 0,-4-3-17 0 0,1-1 1 0 0,0 1-1 0 0,1-2 1 0 0,-1 1-1 0 0,1-2 1 0 0,1 1-1 0 0,-1-1 1 0 0,0-1-1 0 0,1 1 1 0 0,0-2 0 0 0,0 0-1 0 0,13 1 1 0 0,-14-2-37 0 0,0 0 0 0 0,0-1 0 0 0,0 0 0 0 0,0-1 0 0 0,0 0 0 0 0,0-1 0 0 0,0 0 0 0 0,-1 0 0 0 0,1-1 0 0 0,-1 0 0 0 0,1-1 0 0 0,-1 0 0 0 0,0 0 0 0 0,0-1 0 0 0,8-6-1 0 0,-11 6-48 0 0,1 0 0 0 0,-1 0-1 0 0,0 0 1 0 0,-1 0-1 0 0,1-1 1 0 0,-1 0-1 0 0,0 0 1 0 0,-1-1-1 0 0,1 1 1 0 0,-1-1-1 0 0,-1 0 1 0 0,1 0-1 0 0,-1-1 1 0 0,0 1-1 0 0,-1-1 1 0 0,0 1-1 0 0,0-1 1 0 0,-1 0-1 0 0,1-9 1 0 0,0-17-139 0 0,-2-1 0 0 0,-1 1 0 0 0,-2-1 0 0 0,-11-54 0 0 0,13 87 241 0 0,1 0 0 0 0,-1 0 0 0 0,0-1 0 0 0,0 1 0 0 0,0 0 0 0 0,0 0 0 0 0,0 0 0 0 0,0 0 0 0 0,-2-3 0 0 0,3 5-29 0 0,-1 0 0 0 0,1-1 0 0 0,0 1 0 0 0,0 0 0 0 0,0 0 0 0 0,-1 0 0 0 0,1 0 0 0 0,0 0 0 0 0,0 0 0 0 0,0-1 1 0 0,-1 1-1 0 0,1 0 0 0 0,0 0 0 0 0,0 0 0 0 0,0 0 0 0 0,-1 0 0 0 0,1 0 0 0 0,0 0 0 0 0,0 0 0 0 0,-1 0 0 0 0,1 0 0 0 0,0 0 0 0 0,0 0 0 0 0,0 0 0 0 0,-1 0 0 0 0,1 0 0 0 0,0 0 0 0 0,0 0 0 0 0,-1 1 0 0 0,1-1 0 0 0,0 0 0 0 0,0 0 0 0 0,-1 0 0 0 0,1 1 2 0 0,-1 0 0 0 0,0 0 0 0 0,0 0 0 0 0,1 0-1 0 0,-1 0 1 0 0,1 0 0 0 0,-1 0 0 0 0,1 0 0 0 0,-1 0 0 0 0,1 0 0 0 0,-1 2 0 0 0,-3 10 76 0 0,1 0 0 0 0,0 0 1 0 0,0 1-1 0 0,1-1 0 0 0,1 1 1 0 0,1 0-1 0 0,0 0 1 0 0,0-1-1 0 0,2 1 0 0 0,-1 0 1 0 0,2-1-1 0 0,0 1 1 0 0,0-1-1 0 0,1 0 0 0 0,1 0 1 0 0,0 0-1 0 0,1-1 0 0 0,14 23 1 0 0,-13-24-82 0 0,8 11 31 0 0,18 20 0 0 0,-29-36-73 0 0,1-1-1 0 0,0 0 1 0 0,0 0 0 0 0,1 0 0 0 0,-1-1 0 0 0,1 0 0 0 0,0 0 0 0 0,0-1 0 0 0,7 4-1 0 0,-10-6-72 0 0,-1-1-1 0 0,1 1 1 0 0,0-1-1 0 0,-1 0 1 0 0,1 1-1 0 0,0-1 1 0 0,-1 0-1 0 0,1 0 1 0 0,-1-1-1 0 0,1 1 1 0 0,0-1-1 0 0,-1 1 1 0 0,1-1-1 0 0,-1 0 1 0 0,1 0-1 0 0,-1 0 1 0 0,1 0-1 0 0,-1 0 1 0 0,0-1-1 0 0,1 1 1 0 0,-1-1-1 0 0,0 1 1 0 0,0-1-1 0 0,0 0 1 0 0,0 0-1 0 0,1-2 1 0 0,4-4-1376 0 0,0 0 1 0 0,-1 0-1 0 0,0-1 1 0 0,-1 0-1 0 0,6-13 1 0 0,-3 5-1682 0 0</inkml:trace>
</inkml:ink>
</file>

<file path=ppt/ink/ink7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2.95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1 3841 0 0,'-27'0'8403'0'0,"25"0"-7787"0"0,-1 1 1 0 0,0-1-1 0 0,0 1 0 0 0,0 0 0 0 0,1 0 0 0 0,-4 2 0 0 0,3-2-473 0 0,0 1 0 0 0,1 0 1 0 0,-1 0-1 0 0,1 0 0 0 0,-1 1 1 0 0,1-1-1 0 0,0 1 1 0 0,0-1-1 0 0,0 1 0 0 0,0 0 1 0 0,0 0-1 0 0,1-1 1 0 0,-3 7-1 0 0,-8 23 750 0 0,-13 59 1 0 0,20-69-813 0 0,-1 5 122 0 0,2 0-1 0 0,0 0 0 0 0,2 0 0 0 0,2 0 0 0 0,3 48 0 0 0,32 133 957 0 0,-22-140-995 0 0,63 301 55 0 0,-41-208-1049 0 0,-21-70-3038 0 0,-14-91 3826 0 0,0 1-242 0 0,0 0 0 0 0,0 0 0 0 0,1-1 0 0 0,-1 1 0 0 0,0 0 1 0 0,0-1-1 0 0,0 1 0 0 0,0-1 0 0 0,1 1 0 0 0,-1 0 0 0 0,0-1 0 0 0,0 1 0 0 0,1 0 0 0 0,-1-1 0 0 0,1 1 0 0 0,-1-1 0 0 0,0 1 0 0 0,1 0 0 0 0,4-2-2310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7:23.8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2592 512 0 0,'-11'5'1785'0'0,"9"-2"1158"0"0,9-1 252 0 0,4-3-1406 0 0,-1 0 1 0 0,14-2-1 0 0,-13 0-970 0 0,0 2 1 0 0,14-1-1 0 0,-9 3-25 0 0,28 4-1 0 0,-27-2-278 0 0,27 0-1 0 0,-11-4-232 0 0,0-2 1 0 0,41-10-1 0 0,37-3 6 0 0,102-6 44 0 0,-79 5-255 0 0,72-10 272 0 0,-112 14-237 0 0,76-15 50 0 0,60-8-107 0 0,-150 27-35 0 0,83 0-32 0 0,-71 6-1 0 0,168 2 59 0 0,-118 4 19 0 0,-81-3-60 0 0,1 2 1 0 0,-1 4 0 0 0,112 24-1 0 0,-21-1 9 0 0,6-15 92 0 0,-70-8 5 0 0,123-7-15 0 0,-87-2-72 0 0,34-2 9 0 0,89 3-7 0 0,-164 4-10 0 0,43 6 16 0 0,7-2-31 0 0,-9-1 54 0 0,81 8 18 0 0,-21-2-45 0 0,-39 2-40 0 0,104 13 33 0 0,10 4-7 0 0,-67-17 14 0 0,-23-2-20 0 0,79 11 134 0 0,-57-8-101 0 0,-10-1-86 0 0,-81-4 58 0 0,56 7 20 0 0,10 0-2 0 0,-18-2 8 0 0,49 5-22 0 0,-58-7 28 0 0,36 0 64 0 0,4 0-98 0 0,-93-5 33 0 0,44 5 17 0 0,164 19-41 0 0,-184-22-11 0 0,113-4 34 0 0,-155-6 26 0 0,111-6-5 0 0,-39 1-23 0 0,-28-1-17 0 0,-55 2-28 0 0,59 4 1 0 0,86-3 2 0 0,-61-1 14 0 0,-34 2-9 0 0,-60 0 0 0 0,1 2 0 0 0,58 7 0 0 0,11 7 35 0 0,86 15-38 0 0,-39-7-55 0 0,-34-6 145 0 0,33-1-90 0 0,-32-5 26 0 0,52 5 60 0 0,-12-1-3 0 0,9-3-61 0 0,-28-4 19 0 0,89-6 111 0 0,-213-1-168 0 0,110-8 82 0 0,67-2-30 0 0,-156 11-17 0 0,188 6-34 0 0,-11 3 30 0 0,-123-7 12 0 0,30 0-46 0 0,69 3-5 0 0,-108-1 43 0 0,67 6-13 0 0,30 6 8 0 0,-71-7-52 0 0,260-3 88 0 0,-120-6-79 0 0,-232 1 62 0 0,126 1-52 0 0,71-8 9 0 0,-94-3 37 0 0,-92 6-43 0 0,171-3 45 0 0,-182 6-16 0 0,38-1-64 0 0,61 2 119 0 0,-28-1-113 0 0,-40-1 72 0 0,310-6-6 0 0,-104-2 7 0 0,-171 4-31 0 0,163-13 33 0 0,-153 10-69 0 0,-68 5 51 0 0,1-1 0 0 0,63-18 0 0 0,-83 18-11 0 0,-1 1-1 0 0,22-2 1 0 0,18-3 6 0 0,-30 4 81 0 0,-20 4-77 0 0,-1-1 0 0 0,1 0 1 0 0,0 0-1 0 0,-1 0 1 0 0,1-1-1 0 0,-1 0 1 0 0,10-4-1 0 0,-14 6-6 0 0,-1-1-1 0 0,0 1 1 0 0,1 0-1 0 0,-1 0 1 0 0,1 0-1 0 0,-1-1 1 0 0,0 1-1 0 0,1 0 1 0 0,-1 0-1 0 0,0-1 1 0 0,1 1-1 0 0,-1 0 1 0 0,0-1-1 0 0,1 1 1 0 0,-1 0-1 0 0,0-1 1 0 0,0 1-1 0 0,0-1 1 0 0,1 1-1 0 0,-1 0 0 0 0,0-1 1 0 0,0 1-1 0 0,0-1 1 0 0,0 1-1 0 0,0 0 1 0 0,0-1-1 0 0,1 1 1 0 0,-1-1-1 0 0,0 1 1 0 0,0-1-1 0 0,-1 1 1 0 0,1-1-1 0 0,0 1 1 0 0,0 0-1 0 0,0-1 1 0 0,0 1-1 0 0,0-1 1 0 0,0 1-1 0 0,0-1 1 0 0,-1 1-1 0 0,1 0 1 0 0,0-1-1 0 0,0 1 1 0 0,-1-1-1 0 0,-1-1-11 0 0,-1 0-1 0 0,1 0 1 0 0,-1 0 0 0 0,1 1 0 0 0,-5-3-1 0 0,-5-4 117 0 0,1-8-25 0 0,0-1 0 0 0,2 1-1 0 0,0-2 1 0 0,-8-23 0 0 0,-8-15 53 0 0,11 23 11 0 0,1-1 0 0 0,-13-53 0 0 0,7 19-42 0 0,-26-122 33 0 0,20 74-86 0 0,-1-15 38 0 0,2 5 62 0 0,-32-130 343 0 0,21 92-8 0 0,-57-353 806 0 0,42 220-1038 0 0,17 34-127 0 0,19 136-93 0 0,-4-53-30 0 0,17 175-24 0 0,1-31-16 0 0,1 34 21 0 0,-1 1 1 0 0,0-1 0 0 0,0 0-1 0 0,0 1 1 0 0,1-1-1 0 0,-1 1 1 0 0,1-1 0 0 0,-1 1-1 0 0,1-1 1 0 0,0 1-1 0 0,0 0 1 0 0,-1-1-1 0 0,1 1 1 0 0,0 0 0 0 0,0 0-1 0 0,0-1 1 0 0,0 1-1 0 0,2-1 1 0 0,-2 1-11 0 0,0 1 0 0 0,1-1 0 0 0,-1 1 0 0 0,0 0-1 0 0,0 0 1 0 0,0 0 0 0 0,0 0 0 0 0,0-1 0 0 0,0 1 0 0 0,0 1 0 0 0,1-1 0 0 0,-1 0 0 0 0,0 0-1 0 0,0 0 1 0 0,0 1 0 0 0,0-1 0 0 0,0 0 0 0 0,0 1 0 0 0,0-1 0 0 0,0 1 0 0 0,0-1 0 0 0,0 1-1 0 0,0 0 1 0 0,0-1 0 0 0,0 1 0 0 0,0 0 0 0 0,1 1 0 0 0,1 1-279 0 0,0 0 0 0 0,0 1-1 0 0,0-1 1 0 0,-1 1 0 0 0,4 5 0 0 0,-3-4-597 0 0,-1 0 1 0 0,0-1-1 0 0,0 1 0 0 0,1 8 0 0 0,0 11-5950 0 0,-2-5 591 0 0</inkml:trace>
</inkml:ink>
</file>

<file path=ppt/ink/ink7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3.4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31 38 3409 0 0,'-1'1'820'0'0,"0"0"0"0"0,0 0 0 0 0,0-1 0 0 0,0 1 0 0 0,0 0 0 0 0,-1 0 0 0 0,1-1-1 0 0,0 1 1 0 0,0 0 0 0 0,-1-1 0 0 0,1 0 0 0 0,-3 1 0 0 0,-7 3 1620 0 0,11-4-2392 0 0,0 1 0 0 0,-1-1 1 0 0,1 1-1 0 0,0-1 1 0 0,0 1-1 0 0,0-1 1 0 0,0 1-1 0 0,0-1 1 0 0,0 1-1 0 0,0-1 1 0 0,0 1-1 0 0,0-1 1 0 0,0 1-1 0 0,0-1 1 0 0,0 1-1 0 0,0-1 1 0 0,0 1-1 0 0,1-1 1 0 0,-1 1-1 0 0,0-1 1 0 0,0 1-1 0 0,1-1 1 0 0,-1 1-1 0 0,0-1 1 0 0,0 1-1 0 0,1-1 0 0 0,-1 0 1 0 0,1 1-1 0 0,-1-1 1 0 0,12 16 1345 0 0,-1-7-1155 0 0,1-1-1 0 0,-1 0 1 0 0,1-1-1 0 0,0 0 0 0 0,1-1 1 0 0,17 6-1 0 0,-14-6-160 0 0,103 34-73 0 0,-82-29-16 0 0,0 2-1 0 0,36 17 1 0 0,-70-29 16 0 0,1 1 0 0 0,-1-1 1 0 0,0 1-1 0 0,0-1 0 0 0,0 0 1 0 0,1 0-1 0 0,5 0 0 0 0,-8-1 0 0 0,1 0 0 0 0,0 0 0 0 0,-1 0 0 0 0,1-1 0 0 0,-1 1 0 0 0,1-1 0 0 0,0 1 0 0 0,-1-1 0 0 0,1 0 0 0 0,-1 1 0 0 0,0-1 0 0 0,1 0 0 0 0,-1 0 0 0 0,0 0 0 0 0,1 0 0 0 0,-1 0 0 0 0,2-2 0 0 0,5-7-54 0 0,0 1 0 0 0,-1-1 0 0 0,0 0 1 0 0,0 0-1 0 0,7-16 0 0 0,-3 1-29 0 0,11-35 1 0 0,-20 54 59 0 0,0-1 1 0 0,0 0 0 0 0,-1 1-1 0 0,1-13 1 0 0,-1 18 15 0 0,-1 0 0 0 0,0 0 1 0 0,0 0-1 0 0,0 0 0 0 0,0-1 0 0 0,-1 1 1 0 0,1 0-1 0 0,0 0 0 0 0,0 0 0 0 0,-1 0 0 0 0,1 0 1 0 0,-1 0-1 0 0,1 0 0 0 0,-1 0 0 0 0,1 0 0 0 0,-1 0 1 0 0,1 0-1 0 0,-1 0 0 0 0,0 0 0 0 0,0 0 0 0 0,1 0 1 0 0,-1 1-1 0 0,0-1 0 0 0,0 0 0 0 0,0 1 1 0 0,0-1-1 0 0,0 0 0 0 0,0 1 0 0 0,0-1 0 0 0,0 1 1 0 0,0 0-1 0 0,0-1 0 0 0,0 1 0 0 0,0 0 0 0 0,0 0 1 0 0,-1-1-1 0 0,0 1 0 0 0,-10 0 48 0 0,0 0 0 0 0,0 1 0 0 0,1 0 0 0 0,-1 1 0 0 0,0 0 0 0 0,-18 7-1 0 0,-67 29 1216 0 0,74-26-723 0 0,1 0 0 0 0,1 2 1 0 0,0 0-1 0 0,1 1 0 0 0,-25 25 1 0 0,39-35-470 0 0,1 0 0 0 0,0 1 1 0 0,0 0-1 0 0,1 0 1 0 0,0 0-1 0 0,0 1 0 0 0,0-1 1 0 0,1 1-1 0 0,0 0 0 0 0,0 0 1 0 0,1 0-1 0 0,-2 9 0 0 0,3-11-55 0 0,0-1-1 0 0,1 1 0 0 0,0 0 0 0 0,0 0 0 0 0,0-1 0 0 0,0 1 0 0 0,1 0 0 0 0,0 0 0 0 0,0-1 0 0 0,0 1 0 0 0,1 0 0 0 0,-1-1 0 0 0,1 0 0 0 0,0 1 0 0 0,0-1 0 0 0,1 0 0 0 0,-1 0 0 0 0,1 0 0 0 0,0 0 0 0 0,4 4 0 0 0,1-1-13 0 0,0 0 0 0 0,0-1 0 0 0,1 0-1 0 0,0-1 1 0 0,0 1 0 0 0,0-2 0 0 0,0 1 0 0 0,1-1 0 0 0,0-1 0 0 0,0 0 0 0 0,0 0 0 0 0,17 2 0 0 0,9-1-345 0 0,0-1 1 0 0,47-3-1 0 0,-63 0-567 0 0,0-2 0 0 0,0-1 0 0 0,-1 0 0 0 0,37-12 0 0 0,-37 8-2119 0 0,1-1 0 0 0,25-14 1 0 0,-20 8-583 0 0</inkml:trace>
</inkml:ink>
</file>

<file path=ppt/ink/ink7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3.87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104 245 2264 0 0,'0'0'328'0'0,"0"0"0"0"0,0 1-1 0 0,0-1 1 0 0,0 0-1 0 0,0 1 1 0 0,0-1 0 0 0,0 1-1 0 0,0-1 1 0 0,0 0-1 0 0,0 1 1 0 0,0-1 0 0 0,0 0-1 0 0,0 1 1 0 0,0-1-1 0 0,1 0 1 0 0,-1 1 0 0 0,0-1-1 0 0,0 0 1 0 0,0 1-1 0 0,0-1 1 0 0,1 0 0 0 0,-1 1 654 0 0,1-1-654 0 0,-1 0 0 0 0,1 1-1 0 0,12 5 2796 0 0,16 0-277 0 0,-23-6-2681 0 0,0 0 0 0 0,0 0 0 0 0,0-1 0 0 0,0 0 0 0 0,-1 0 0 0 0,1-1 0 0 0,0 0 0 0 0,9-3 0 0 0,-3-1-98 0 0,1-1 1 0 0,18-11-1 0 0,-23 11-83 0 0,0 1 0 0 0,-1-1 0 0 0,0 0 0 0 0,0-1 0 0 0,0 0 0 0 0,-1 0 0 0 0,0 0 0 0 0,-1-1 0 0 0,0 0 0 0 0,0 0 0 0 0,-1 0 0 0 0,0 0-1 0 0,-1-1 1 0 0,0 0 0 0 0,0 0 0 0 0,-1 1 0 0 0,0-1 0 0 0,0-12 0 0 0,-2 20 16 0 0,0 1-1 0 0,0-1 1 0 0,0 1 0 0 0,0-1-1 0 0,0 0 1 0 0,0 1 0 0 0,-1-1-1 0 0,1 1 1 0 0,0-1 0 0 0,-1 1-1 0 0,1-1 1 0 0,-1 1 0 0 0,0-1 0 0 0,1 1-1 0 0,-1-1 1 0 0,0 1 0 0 0,0 0-1 0 0,0-1 1 0 0,0 1 0 0 0,0 0-1 0 0,0 0 1 0 0,0 0 0 0 0,-1 0-1 0 0,1 0 1 0 0,0 0 0 0 0,-1 0-1 0 0,1 0 1 0 0,0 0 0 0 0,-1 1-1 0 0,1-1 1 0 0,-1 1 0 0 0,1-1-1 0 0,-3 0 1 0 0,-4-1-20 0 0,-1 1 1 0 0,0 0-1 0 0,0 0 0 0 0,-16 1 1 0 0,18 0-40 0 0,-4 0 50 0 0,1 0 0 0 0,-1 0 1 0 0,0 2-1 0 0,0-1 0 0 0,-10 4 1 0 0,17-4 31 0 0,0 1 1 0 0,0 0 0 0 0,0 0 0 0 0,0 0 0 0 0,0 0 0 0 0,1 0 0 0 0,-1 1 0 0 0,1 0 0 0 0,-1-1 0 0 0,1 1 0 0 0,0 1 0 0 0,0-1 0 0 0,1 0 0 0 0,-1 1 0 0 0,-3 5 0 0 0,4-4-17 0 0,-1 0 1 0 0,1 0 0 0 0,0 0-1 0 0,0 0 1 0 0,0 0 0 0 0,1 1-1 0 0,0-1 1 0 0,0 1 0 0 0,0-1-1 0 0,1 1 1 0 0,-1-1 0 0 0,2 6-1 0 0,0-2 51 0 0,0-1-1 0 0,1 0 1 0 0,0 0-1 0 0,0 0 1 0 0,1 0-1 0 0,0 0 1 0 0,5 9-1 0 0,3 3 226 0 0,2-1 0 0 0,0 0 0 0 0,1-1 0 0 0,32 31-1 0 0,-34-38-221 0 0,1 0 1 0 0,0-2-1 0 0,24 15 0 0 0,10 6 125 0 0,-46-29-130 0 0,1 0 0 0 0,0 0-1 0 0,-1 0 1 0 0,0 0 0 0 0,1 1 0 0 0,-1-1-1 0 0,0 1 1 0 0,1-1 0 0 0,-1 1 0 0 0,0 0-1 0 0,0-1 1 0 0,0 1 0 0 0,0 0 0 0 0,-1-1-1 0 0,1 1 1 0 0,0 0 0 0 0,-1 0 0 0 0,1 0-1 0 0,-1 4 1 0 0,0-5 14 0 0,0 1 1 0 0,0 0-1 0 0,-1 0 0 0 0,1 0 0 0 0,-1 0 1 0 0,0 0-1 0 0,1 0 0 0 0,-1-1 1 0 0,0 1-1 0 0,0 0 0 0 0,0 0 0 0 0,-1-1 1 0 0,1 1-1 0 0,0-1 0 0 0,0 1 1 0 0,-1-1-1 0 0,1 0 0 0 0,-1 1 0 0 0,-2 1 1 0 0,-5 3 26 0 0,0-1 1 0 0,0 0 0 0 0,-1 0-1 0 0,0-1 1 0 0,1 0 0 0 0,-1-1-1 0 0,-1 0 1 0 0,1 0-1 0 0,0-1 1 0 0,-14 1 0 0 0,11-2-140 0 0,0-1-1 0 0,1 0 1 0 0,-1 0 0 0 0,1-2 0 0 0,-1 0 0 0 0,1 0 0 0 0,-1-1 0 0 0,-15-6 0 0 0,20 6-262 0 0,1 0 0 0 0,0-1 0 0 0,0 0 0 0 0,1 0 0 0 0,-1-1 0 0 0,1 0 0 0 0,0 0 0 0 0,0 0 0 0 0,0-1 0 0 0,1 0 0 0 0,-9-11 0 0 0,12 13-214 0 0,-1 0 0 0 0,1 0 1 0 0,-1-1-1 0 0,1 1 0 0 0,0-1 1 0 0,1 1-1 0 0,-1-1 0 0 0,1 0 1 0 0,0 1-1 0 0,0-1 0 0 0,1 0 1 0 0,-1 0-1 0 0,1 0 0 0 0,0 0 1 0 0,0 0-1 0 0,1 0 0 0 0,0 0 1 0 0,-1 1-1 0 0,2-1 0 0 0,0-5 0 0 0,9-13-4316 0 0</inkml:trace>
</inkml:ink>
</file>

<file path=ppt/ink/ink7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53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71 687 512 0 0,'-13'5'-954'0'0,"6"-3"2878"0"0,0 0 1 0 0,0 0 0 0 0,1 1 0 0 0,-13 7 0 0 0,18-10-1649 0 0,0 1-1 0 0,1 0 1 0 0,-1-1-1 0 0,0 1 1 0 0,0 0-1 0 0,0 0 1 0 0,1-1-1 0 0,-1 1 1 0 0,0 0 0 0 0,1 0-1 0 0,-1 0 1 0 0,1 0-1 0 0,-1 0 1 0 0,1 0-1 0 0,-1 0 1 0 0,1 0 0 0 0,0 0-1 0 0,0 0 1 0 0,-1 0-1 0 0,1 2 1 0 0,0-2-257 0 0,0 0 0 0 0,1 0 0 0 0,-1 1 0 0 0,0-1 0 0 0,1 0 0 0 0,-1 0 0 0 0,1 1 0 0 0,-1-1 0 0 0,1 0 0 0 0,0 0 0 0 0,-1 0 0 0 0,1 0 0 0 0,1 1 0 0 0,-1 0 54 0 0,1-1-1 0 0,0 1 1 0 0,0-1-1 0 0,-1 0 1 0 0,1 0-1 0 0,0 0 1 0 0,0 0 0 0 0,0 0-1 0 0,0 0 1 0 0,0 0-1 0 0,0-1 1 0 0,1 1-1 0 0,-1-1 1 0 0,0 0-1 0 0,0 1 1 0 0,4-1-1 0 0,37-2 587 0 0,-41 1-601 0 0,26-3 288 0 0,0-1 1 0 0,47-15-1 0 0,51-29 161 0 0,-95 35-497 0 0,0-1 0 0 0,-2-1 1 0 0,0-2-1 0 0,0-1 0 0 0,-2-1 1 0 0,-1-2-1 0 0,0 0 0 0 0,-2-2 1 0 0,-1 0-1 0 0,0-2 0 0 0,-2 0 1 0 0,-1-2-1 0 0,-1 0 0 0 0,-2-1 1 0 0,14-32-1 0 0,-17 31-44 0 0,-1 0 0 0 0,-2 0 0 0 0,-1-1-1 0 0,7-35 1 0 0,-16 60 52 0 0,0 1-1 0 0,-1-1 1 0 0,1 0-1 0 0,-1 0 1 0 0,-1 0-1 0 0,1 0 1 0 0,-3-11-1 0 0,2 15 2 0 0,1-1-1 0 0,-1 1 1 0 0,0 0 0 0 0,0 0-1 0 0,-1-1 1 0 0,1 1 0 0 0,0 0-1 0 0,-1 0 1 0 0,1 0-1 0 0,-1 1 1 0 0,1-1 0 0 0,-1 0-1 0 0,0 0 1 0 0,0 1-1 0 0,0-1 1 0 0,0 1 0 0 0,0 0-1 0 0,0 0 1 0 0,0-1 0 0 0,-1 1-1 0 0,-3-1 1 0 0,0 1 53 0 0,0 0 1 0 0,-1-1 0 0 0,1 2-1 0 0,-1-1 1 0 0,1 1 0 0 0,-1 0-1 0 0,1 1 1 0 0,-1-1 0 0 0,1 1-1 0 0,-1 0 1 0 0,-10 4 0 0 0,-6 3 271 0 0,-38 18 0 0 0,29-10-19 0 0,2 2 0 0 0,0 1 1 0 0,1 1-1 0 0,-29 26 0 0 0,21-12 197 0 0,0 1 0 0 0,-37 50-1 0 0,54-60-316 0 0,2 1-1 0 0,1 0 1 0 0,0 1-1 0 0,-19 48 1 0 0,29-57-143 0 0,0 0 0 0 0,2 0 1 0 0,0 0-1 0 0,1 1 0 0 0,1-1 0 0 0,1 1 1 0 0,1 0-1 0 0,2 38 0 0 0,0-47-50 0 0,1 1 0 0 0,1-1 0 0 0,-1 0 0 0 0,2 1 0 0 0,0-1-1 0 0,0-1 1 0 0,0 1 0 0 0,2-1 0 0 0,-1 1 0 0 0,1-1-1 0 0,0-1 1 0 0,1 1 0 0 0,9 8 0 0 0,11 9-42 0 0,1-1-1 0 0,43 30 1 0 0,-58-46-9 0 0,1 1-71 0 0,0 0-1 0 0,1-1 1 0 0,0-1-1 0 0,0 0 1 0 0,1-1-1 0 0,30 8 1 0 0,-35-12-387 0 0,1-1-1 0 0,0 0 1 0 0,1-1 0 0 0,12 0-1 0 0,-13-1-834 0 0,0-1 0 0 0,0-1 0 0 0,0 0 0 0 0,16-5 0 0 0,-4 0-574 0 0</inkml:trace>
</inkml:ink>
</file>

<file path=ppt/ink/ink7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77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0 3193 0 0,'-15'7'4457'0'0,"-9"4"2356"0"0,23-11-6714 0 0,0 1 0 0 0,0-1 0 0 0,0 1 0 0 0,1 0 1 0 0,-1 0-1 0 0,0-1 0 0 0,0 1 0 0 0,1 0 0 0 0,-1 0 0 0 0,0 0 0 0 0,1 0 0 0 0,-1 0 0 0 0,1 0 0 0 0,0 0 0 0 0,-1 0 0 0 0,1 0 1 0 0,-1 0-1 0 0,1 0 0 0 0,0 2 0 0 0,-1 3 2 0 0,1 6 400 0 0,-1 1 0 0 0,-1-1 0 0 0,-5 22-1 0 0,4-24-183 0 0,1-1-1 0 0,0 1 0 0 0,1 0 1 0 0,1-1-1 0 0,-1 1 0 0 0,1 0 1 0 0,1 0-1 0 0,0-1 0 0 0,3 17 1 0 0,-2-17-187 0 0,1-1 0 0 0,-1 1 0 0 0,1-1 1 0 0,1 1-1 0 0,-1-1 0 0 0,2 0 0 0 0,-1-1 0 0 0,1 1 1 0 0,0-1-1 0 0,10 11 0 0 0,-12-15-188 0 0,0-1 0 0 0,0 1-1 0 0,0-1 1 0 0,0 0 0 0 0,0 0 0 0 0,1 0 0 0 0,-1-1-1 0 0,1 1 1 0 0,-1-1 0 0 0,1 0 0 0 0,0 0 0 0 0,-1 0 0 0 0,1-1-1 0 0,0 1 1 0 0,0-1 0 0 0,0 0 0 0 0,-1 0 0 0 0,1 0-1 0 0,0 0 1 0 0,0-1 0 0 0,-1 1 0 0 0,6-3 0 0 0,4-1-1130 0 0,0 0 1 0 0,0-1 0 0 0,-1-1-1 0 0,23-13 1 0 0,-11 3-1125 0 0,2-2-1780 0 0</inkml:trace>
</inkml:ink>
</file>

<file path=ppt/ink/ink7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4.9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1 3441 0 0,'-19'6'4457'0'0,"5"0"3424"0"0,4 3-7208 0 0,9 1 519 0 0,4 2-1304 0 0,9 6 112 0 0,1-4-80 0 0,1 0 0 0 0,3 1-400 0 0,-1-2-265 0 0,-1-1 217 0 0,6-1-1168 0 0,-2-1-737 0 0,2-1 65 0 0</inkml:trace>
</inkml:ink>
</file>

<file path=ppt/ink/ink7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5.26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 0 1384 0 0,'0'1'520'0'0,"1"0"0"0"0,-1 0 0 0 0,0 0 0 0 0,0 0 0 0 0,0-1 0 0 0,0 1 0 0 0,0 0 0 0 0,0 0 0 0 0,0 0 0 0 0,0 0 0 0 0,0 0 0 0 0,-1-1 0 0 0,1 1 0 0 0,0 0 0 0 0,0 0 0 0 0,-1 0 0 0 0,1-1 0 0 0,-1 1 0 0 0,1 0 0 0 0,-1 1 0 0 0,-5 6 3487 0 0,6-6-3776 0 0,-1 0-1 0 0,0 0 0 0 0,1 0 0 0 0,0 1 1 0 0,-1-1-1 0 0,1 0 0 0 0,0 0 0 0 0,0 0 0 0 0,0 0 1 0 0,0 0-1 0 0,1 4 0 0 0,7 25 1117 0 0,-5-19-889 0 0,4 8 792 0 0,15 33-1 0 0,-16-42-954 0 0,-1 1 0 0 0,0 0 0 0 0,0 1 0 0 0,-1-1 0 0 0,-1 1 0 0 0,0 0 0 0 0,1 20-1 0 0,-6-24-182 0 0,-2-9-70 0 0,3-1-43 0 0,1 0 0 0 0,-1 1 0 0 0,0-1 0 0 0,1 0 0 0 0,-1 0 0 0 0,0 0 0 0 0,1 1 0 0 0,-1-1 0 0 0,1 0 0 0 0,0 0-1 0 0,-1 0 1 0 0,1 0 0 0 0,-1-2 0 0 0,0-8-18 0 0,0 0 0 0 0,0 0 0 0 0,1 0 0 0 0,1 0 0 0 0,0 0 0 0 0,0 0 0 0 0,1 1 0 0 0,0-1 0 0 0,1 0-1 0 0,0 1 1 0 0,1-1 0 0 0,0 1 0 0 0,1 0 0 0 0,0 0 0 0 0,0 1 0 0 0,1 0 0 0 0,1-1 0 0 0,-1 2 0 0 0,12-12 0 0 0,-15 17 20 0 0,0 0 1 0 0,0 0-1 0 0,1 0 0 0 0,-1 0 1 0 0,1 1-1 0 0,0-1 1 0 0,0 1-1 0 0,0 0 0 0 0,0 0 1 0 0,0 0-1 0 0,1 1 1 0 0,-1 0-1 0 0,0-1 0 0 0,1 2 1 0 0,-1-1-1 0 0,1 0 1 0 0,-1 1-1 0 0,1 0 0 0 0,-1 0 1 0 0,1 0-1 0 0,-1 1 1 0 0,1-1-1 0 0,-1 1 0 0 0,1 0 1 0 0,-1 0-1 0 0,0 1 0 0 0,1-1 1 0 0,-1 1-1 0 0,0 0 1 0 0,0 0-1 0 0,0 1 0 0 0,0-1 1 0 0,-1 1-1 0 0,1-1 1 0 0,-1 1-1 0 0,1 1 0 0 0,-1-1 1 0 0,0 0-1 0 0,0 1 1 0 0,-1-1-1 0 0,5 7 0 0 0,0 4 20 0 0,-1 0 0 0 0,0 0 0 0 0,-1 1 0 0 0,-1-1 0 0 0,0 1 0 0 0,0 0 0 0 0,1 25 0 0 0,1 1 101 0 0,-5-37-189 0 0,0 1-1 0 0,0-1 1 0 0,0 0 0 0 0,1 1-1 0 0,-1-1 1 0 0,1 0 0 0 0,0 0 0 0 0,1 0-1 0 0,-1 0 1 0 0,1 0 0 0 0,-1 0-1 0 0,1-1 1 0 0,0 1 0 0 0,0-1 0 0 0,1 0-1 0 0,-1 0 1 0 0,7 4 0 0 0,-6-4-482 0 0,1-1 1 0 0,-1 0 0 0 0,1 0-1 0 0,0 0 1 0 0,0 0 0 0 0,0-1-1 0 0,0 0 1 0 0,0 0 0 0 0,0 0-1 0 0,5-1 1 0 0,12 0-3929 0 0,3 0 1844 0 0</inkml:trace>
</inkml:ink>
</file>

<file path=ppt/ink/ink7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5.7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96 148 4353 0 0,'-24'3'9781'0'0,"21"-4"-8914"0"0,0 1 1 0 0,0 1-1 0 0,0-1 1 0 0,0 0-1 0 0,-6 2 1 0 0,8-1-854 0 0,-1 0 1 0 0,1-1-1 0 0,0 1 1 0 0,-1 0-1 0 0,1 0 1 0 0,0 0-1 0 0,0 0 1 0 0,0 0-1 0 0,0 0 1 0 0,0 0-1 0 0,0 0 1 0 0,0 0-1 0 0,0 1 1 0 0,0-1-1 0 0,1 0 1 0 0,-2 2 0 0 0,-5 11 184 0 0,3-7 112 0 0,0 0 1 0 0,1 0-1 0 0,0 0 0 0 0,1 0 0 0 0,-3 9 1 0 0,5-13-243 0 0,-1-1 0 0 0,1 0 0 0 0,0 1 0 0 0,0-1 0 0 0,0 0 0 0 0,1 1 0 0 0,-1-1 1 0 0,0 1-1 0 0,1-1 0 0 0,0 0 0 0 0,-1 0 0 0 0,1 1 0 0 0,0-1 0 0 0,0 0 0 0 0,1 0 0 0 0,-1 0 0 0 0,0 0 1 0 0,0 0-1 0 0,1 0 0 0 0,0 0 0 0 0,1 1 0 0 0,2 2-44 0 0,1 0 0 0 0,-1-1 0 0 0,1 0 0 0 0,0 0 0 0 0,0-1 0 0 0,0 0 0 0 0,0 0 0 0 0,0 0 0 0 0,1 0 0 0 0,13 2 0 0 0,-11-3-54 0 0,1-1 0 0 0,0 0 0 0 0,0 0 1 0 0,0-1-1 0 0,0 0 0 0 0,0-1 0 0 0,14-2 0 0 0,-15 1-53 0 0,0 0-1 0 0,0-1 1 0 0,0 1-1 0 0,0-2 1 0 0,0 1-1 0 0,-1-1 1 0 0,0-1-1 0 0,1 0 1 0 0,-2 0-1 0 0,1 0 1 0 0,0-1-1 0 0,-1 0 1 0 0,0 0 0 0 0,-1-1-1 0 0,1 0 1 0 0,-1 0-1 0 0,7-13 1 0 0,-9 13 4 0 0,-1-1 1 0 0,-1 0-1 0 0,0 0 1 0 0,0 0-1 0 0,0 0 1 0 0,-1 0-1 0 0,0-1 1 0 0,-1 1 0 0 0,0 0-1 0 0,0-1 1 0 0,0 1-1 0 0,-1 0 1 0 0,-1 0-1 0 0,1 0 1 0 0,-2 0-1 0 0,1 0 1 0 0,-1 0-1 0 0,0 0 1 0 0,0 1-1 0 0,-1-1 1 0 0,0 1 0 0 0,0 0-1 0 0,-8-9 1 0 0,9 13 91 0 0,0 0 1 0 0,0 0-1 0 0,0 0 1 0 0,-1 1 0 0 0,1-1-1 0 0,-1 1 1 0 0,1 0 0 0 0,-1 0-1 0 0,0 0 1 0 0,0 0-1 0 0,0 1 1 0 0,0 0 0 0 0,0 0-1 0 0,0 0 1 0 0,-6-1-1 0 0,4 2 64 0 0,1 0-1 0 0,-1 0 0 0 0,1 1 0 0 0,-1 0 1 0 0,1 0-1 0 0,0 0 0 0 0,-1 1 0 0 0,1-1 0 0 0,0 1 1 0 0,-8 4-1 0 0,2 1 131 0 0,0 0 1 0 0,0 0-1 0 0,1 1 0 0 0,0 0 1 0 0,1 1-1 0 0,0 0 1 0 0,0 0-1 0 0,1 1 1 0 0,-10 15-1 0 0,6-7 107 0 0,1 0-1 0 0,1 1 1 0 0,1 0-1 0 0,0 1 1 0 0,-6 23 0 0 0,13-37-258 0 0,0 1 0 0 0,1 0 1 0 0,0-1-1 0 0,0 1 1 0 0,1 0-1 0 0,0 0 1 0 0,0-1-1 0 0,0 1 1 0 0,1 0-1 0 0,0 0 0 0 0,0-1 1 0 0,1 1-1 0 0,0-1 1 0 0,0 1-1 0 0,0-1 1 0 0,1 0-1 0 0,0 1 1 0 0,0-1-1 0 0,1-1 0 0 0,5 8 1 0 0,-3-5-56 0 0,1-1 1 0 0,1 1-1 0 0,-1-2 1 0 0,1 1 0 0 0,1-1-1 0 0,-1 0 1 0 0,1-1-1 0 0,0 1 1 0 0,0-2-1 0 0,0 1 1 0 0,1-2-1 0 0,-1 1 1 0 0,15 2-1 0 0,-12-3-65 0 0,0-1 0 0 0,0-1 0 0 0,0 0 0 0 0,0-1 0 0 0,0 0 0 0 0,0-1 1 0 0,0 0-1 0 0,0-1 0 0 0,-1 0 0 0 0,1-1 0 0 0,14-5 0 0 0,7-4-1022 0 0,-1-2 1 0 0,43-26-1 0 0,-57 28-2547 0 0,0 0 0 0 0,29-27 0 0 0,-28 20 1321 0 0</inkml:trace>
</inkml:ink>
</file>

<file path=ppt/ink/ink7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6.39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131 167 8 0 0,'0'1'22'0'0,"0"-1"0"0"0,1 1 0 0 0,-1-1 0 0 0,0 1 0 0 0,1 0 0 0 0,-1-1 0 0 0,1 1 0 0 0,-1-1 0 0 0,1 1 0 0 0,0-1 0 0 0,-1 0 0 0 0,1 1 0 0 0,-1-1 0 0 0,1 1 0 0 0,0-1 0 0 0,1 1 0 0 0,-2-1 12 0 0,0 0 0 0 0,1 0 0 0 0,-1-1 0 0 0,0 1 0 0 0,1 0 0 0 0,-1 0 0 0 0,0 0 0 0 0,1 0 0 0 0,-1 0 0 0 0,0 0 0 0 0,1 0 1 0 0,-1-1-1 0 0,0 1 0 0 0,1 0 0 0 0,-1 0 0 0 0,0 0 0 0 0,0-1 0 0 0,1 1 0 0 0,-1 0 0 0 0,0 0 0 0 0,0-1 0 0 0,0 1 0 0 0,1 0 0 0 0,-1-1 0 0 0,1-1 118 0 0,0 0-1 0 0,0 0 1 0 0,-1 1-1 0 0,1-1 1 0 0,0 0-1 0 0,-1-1 1 0 0,0 1 0 0 0,1 0-1 0 0,-1-3 1 0 0,2-19 2254 0 0,-1 19-1422 0 0,-1-1 1 0 0,1 1-1 0 0,-1 0 1 0 0,0 0-1 0 0,0-1 0 0 0,-1 1 1 0 0,1 0-1 0 0,-1 0 1 0 0,-3-8-1 0 0,4 12-851 0 0,0 1 0 0 0,-1-1 0 0 0,1 1-1 0 0,-1 0 1 0 0,1-1 0 0 0,0 1 0 0 0,-1 0 0 0 0,1-1-1 0 0,-1 1 1 0 0,1 0 0 0 0,-1 0 0 0 0,1-1 0 0 0,-1 1-1 0 0,0 0 1 0 0,1 0 0 0 0,-1 0 0 0 0,1 0 0 0 0,-1 0-1 0 0,1 0 1 0 0,-1-1 0 0 0,1 2 0 0 0,-1-1 0 0 0,0 0 0 0 0,1 0-1 0 0,-1 0 1 0 0,1 0 0 0 0,-1 0 0 0 0,1 0 0 0 0,-1 0-1 0 0,1 1 1 0 0,-1-1 0 0 0,0 0 0 0 0,1 0 0 0 0,0 1-1 0 0,-1-1 1 0 0,1 0 0 0 0,-1 1 0 0 0,1-1 0 0 0,-1 1-1 0 0,-22 18 1683 0 0,21-17-1478 0 0,-10 10 160 0 0,0-1-1 0 0,1 2 0 0 0,1 0 0 0 0,0 0 0 0 0,-8 15 0 0 0,13-19-370 0 0,0-1 1 0 0,1 1-1 0 0,0 0 0 0 0,1 0 1 0 0,0 1-1 0 0,0-1 0 0 0,1 1 0 0 0,0 0 1 0 0,0 17-1 0 0,2-22-125 0 0,0 0 0 0 0,1 0 0 0 0,0 0 0 0 0,0 0 0 0 0,0 0 1 0 0,1 0-1 0 0,-1-1 0 0 0,1 1 0 0 0,0 0 0 0 0,0-1 0 0 0,1 0 0 0 0,0 1 0 0 0,-1-1 0 0 0,1 0 0 0 0,1 0 0 0 0,-1-1 1 0 0,0 1-1 0 0,1-1 0 0 0,0 0 0 0 0,0 1 0 0 0,0-2 0 0 0,0 1 0 0 0,0 0 0 0 0,1-1 0 0 0,6 3 0 0 0,-3-2-38 0 0,1 0 0 0 0,-1 0 0 0 0,0-1 0 0 0,1 0 0 0 0,-1 0 0 0 0,1-1 0 0 0,0 0 1 0 0,-1-1-1 0 0,1 0 0 0 0,0 0 0 0 0,0-1 0 0 0,-1 0 0 0 0,16-4 0 0 0,-9 0-59 0 0,0-1 1 0 0,-1-1-1 0 0,0 0 1 0 0,0 0-1 0 0,-1-2 1 0 0,0 1-1 0 0,0-2 1 0 0,-1 0-1 0 0,18-18 1 0 0,-26 22-32 0 0,0 1-1 0 0,0-1 1 0 0,-1 1 0 0 0,0-1 0 0 0,0 0-1 0 0,0 0 1 0 0,-1-1 0 0 0,1 1 0 0 0,-2 0 0 0 0,1-1-1 0 0,-1 0 1 0 0,0 1 0 0 0,0-1 0 0 0,-1 0 0 0 0,0-11-1 0 0,-1 0-139 0 0,-1 0 0 0 0,-1 0 0 0 0,0 0 0 0 0,-10-28-1 0 0,11 41 274 0 0,1 1 0 0 0,-1 0-1 0 0,0 0 1 0 0,0 0 0 0 0,0 1-1 0 0,-1-1 1 0 0,1 0 0 0 0,-1 1 0 0 0,0 0-1 0 0,0-1 1 0 0,0 1 0 0 0,0 0-1 0 0,-1 1 1 0 0,1-1 0 0 0,-1 0-1 0 0,-5-2 1 0 0,4 3 13 0 0,0 0-1 0 0,-1 0 1 0 0,1 0 0 0 0,-1 1 0 0 0,1 0-1 0 0,-1 0 1 0 0,0 0 0 0 0,0 1 0 0 0,1 0-1 0 0,-1 0 1 0 0,0 0 0 0 0,-5 2-1 0 0,0 0 49 0 0,1 0 0 0 0,0 1 0 0 0,0 1 0 0 0,0-1 0 0 0,0 1 0 0 0,1 1 0 0 0,0 0 0 0 0,0 1 0 0 0,0-1 0 0 0,-8 8 0 0 0,5-3 87 0 0,1 0-1 0 0,1 1 1 0 0,-1 0 0 0 0,2 1-1 0 0,0 0 1 0 0,-11 18 0 0 0,17-25-113 0 0,1 0 0 0 0,-1 1 0 0 0,1-1-1 0 0,0 0 1 0 0,0 1 0 0 0,1 0 0 0 0,0-1 0 0 0,0 1 0 0 0,0 0 0 0 0,1 0 0 0 0,0-1 0 0 0,0 1 0 0 0,0 0-1 0 0,1 0 1 0 0,-1 0 0 0 0,1-1 0 0 0,1 1 0 0 0,-1-1 0 0 0,5 11 0 0 0,-3-10-15 0 0,1 1 0 0 0,-1 0 0 0 0,2-1 0 0 0,-1 0 0 0 0,0 0 0 0 0,1 0 0 0 0,0-1 0 0 0,1 1 0 0 0,-1-1 0 0 0,1 0 0 0 0,0-1 0 0 0,0 1 0 0 0,1-1 0 0 0,12 6 0 0 0,-12-8-43 0 0,0 0 0 0 0,0 0 0 0 0,1 0 0 0 0,-1-1 0 0 0,0 0-1 0 0,1 0 1 0 0,-1-1 0 0 0,1 0 0 0 0,-1 0 0 0 0,1-1 0 0 0,-1 0 0 0 0,12-2 0 0 0,-2-2-98 0 0,1 0 1 0 0,-1-2-1 0 0,32-15 1 0 0,-38 16-14 0 0,1 0 1 0 0,-1-1-1 0 0,-1-1 1 0 0,1 0-1 0 0,-1 0 1 0 0,15-17-1 0 0,-20 19 72 0 0,0-1 0 0 0,0 0 0 0 0,0 0 0 0 0,-1 0 0 0 0,0 0 0 0 0,-1-1 0 0 0,0 0 0 0 0,0 1 0 0 0,0-1 0 0 0,-1 0 1 0 0,2-13-1 0 0,-2 3-26 0 0,0-33 0 0 0,-2 47 129 0 0,0-1 0 0 0,0 1 0 0 0,-1 0 0 0 0,1-1 1 0 0,-1 1-1 0 0,0-1 0 0 0,-1 1 0 0 0,1 0 0 0 0,-1 0 0 0 0,0 0 0 0 0,0 0 0 0 0,0 0 1 0 0,-4-5-1 0 0,6 9-13 0 0,0-1 1 0 0,-1 1-1 0 0,0-1 0 0 0,1 1 1 0 0,-1-1-1 0 0,1 1 1 0 0,-1-1-1 0 0,0 1 1 0 0,1-1-1 0 0,-1 1 1 0 0,0 0-1 0 0,1-1 1 0 0,-1 1-1 0 0,0 0 0 0 0,0 0 1 0 0,1-1-1 0 0,-1 1 1 0 0,0 0-1 0 0,0 0 1 0 0,1 0-1 0 0,-1 0 1 0 0,0 0-1 0 0,0 0 0 0 0,1 0 1 0 0,-2 1-1 0 0,0-1 9 0 0,1 1 0 0 0,-1 0 0 0 0,1-1 0 0 0,-1 1 0 0 0,1 0-1 0 0,-1 0 1 0 0,1 0 0 0 0,0 1 0 0 0,-1-1 0 0 0,-1 3 0 0 0,-3 3 39 0 0,1 1 0 0 0,0 0 1 0 0,-6 11-1 0 0,9-15-41 0 0,-1 2-8 0 0,0 0-1 0 0,1 0 0 0 0,0 0 0 0 0,0 0 0 0 0,0 0 0 0 0,1 1 0 0 0,0-1 1 0 0,0 0-1 0 0,0 1 0 0 0,1-1 0 0 0,0 1 0 0 0,0-1 0 0 0,1 1 0 0 0,0-1 0 0 0,0 0 1 0 0,0 1-1 0 0,1-1 0 0 0,0 0 0 0 0,0 0 0 0 0,0 0 0 0 0,5 7 0 0 0,-1-2-124 0 0,2 0-1 0 0,-1 0 1 0 0,1-1-1 0 0,1 0 1 0 0,0-1-1 0 0,0 0 0 0 0,1 0 1 0 0,0-1-1 0 0,18 12 1 0 0,-25-18-273 0 0,1 0 0 0 0,0-1 0 0 0,-1 1 0 0 0,1-1 0 0 0,0 0 0 0 0,6 2 0 0 0,12-1-6686 0 0,-11 0 1696 0 0</inkml:trace>
</inkml:ink>
</file>

<file path=ppt/ink/ink7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7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94 324 512 0 0,'-6'-7'1375'0'0,"1"-2"5594"0"0,9 4-1195 0 0,8 3-4423 0 0,-11 2-1191 0 0,0 0 1 0 0,0 0-1 0 0,0 0 1 0 0,0 0-1 0 0,0 0 0 0 0,0 0 1 0 0,0 0-1 0 0,1 1 1 0 0,-1-1-1 0 0,0 0 1 0 0,0 1-1 0 0,0-1 0 0 0,0 1 1 0 0,0-1-1 0 0,-1 1 1 0 0,1-1-1 0 0,0 1 1 0 0,0-1-1 0 0,0 1 1 0 0,0 0-1 0 0,-1 0 0 0 0,1 0 1 0 0,0-1-1 0 0,0 3 1 0 0,0-1 8 0 0,0-1 1 0 0,-1 1 0 0 0,1 0-1 0 0,-1 0 1 0 0,0 0 0 0 0,0-1-1 0 0,0 1 1 0 0,0 0 0 0 0,0 0-1 0 0,0 0 1 0 0,0 0 0 0 0,0-1-1 0 0,-1 3 1 0 0,-2 5 213 0 0,0 0-1 0 0,0-1 1 0 0,-1 1-1 0 0,-8 12 1 0 0,4-9-139 0 0,0-1 0 0 0,-1 0 1 0 0,-1 0-1 0 0,0-1 0 0 0,-13 11 0 0 0,-8 8 586 0 0,45-45-683 0 0,-1-1-1 0 0,0-1 1 0 0,-1 0 0 0 0,16-34-1 0 0,-12 21-156 0 0,-2-1 0 0 0,-1-1 0 0 0,-2 0 0 0 0,-1-1 0 0 0,-2 0 0 0 0,-1 0 0 0 0,2-40 0 0 0,-8 57-16 0 0,-1 11 23 0 0,0 0 1 0 0,0 0-1 0 0,1 0 0 0 0,0 0 1 0 0,0 0-1 0 0,3-8 0 0 0,-4 14 1 0 0,0-1 0 0 0,0 1-1 0 0,0 0 1 0 0,0-1 0 0 0,0 1 0 0 0,0 0 0 0 0,0 0-1 0 0,1-1 1 0 0,-1 1 0 0 0,0 0 0 0 0,0-1-1 0 0,0 1 1 0 0,0 0 0 0 0,0 0 0 0 0,0-1-1 0 0,1 1 1 0 0,-1 0 0 0 0,0 0 0 0 0,0 0-1 0 0,1-1 1 0 0,-1 1 0 0 0,0 0 0 0 0,0 0 0 0 0,0 0-1 0 0,1 0 1 0 0,-1-1 0 0 0,0 1 0 0 0,1 0-1 0 0,-1 0 1 0 0,0 0 0 0 0,0 0 0 0 0,1 0-1 0 0,-1 0 1 0 0,0 0 0 0 0,1 0 0 0 0,-1 0-1 0 0,0 0 1 0 0,0 0 0 0 0,1 0 0 0 0,-1 0 0 0 0,0 0-1 0 0,1 0 1 0 0,-1 0 0 0 0,0 0 0 0 0,0 0-1 0 0,1 0 1 0 0,-1 0 0 0 0,0 1 0 0 0,1-1-1 0 0,-1 0 1 0 0,0 0 0 0 0,0 0 0 0 0,0 1-1 0 0,1-1 1 0 0,-1 0 0 0 0,0 0 0 0 0,0 0 0 0 0,0 1-1 0 0,1-1 1 0 0,-1 0 0 0 0,0 0 0 0 0,0 1-1 0 0,0-1 1 0 0,0 0 0 0 0,0 1 0 0 0,11 22-76 0 0,-10-18 62 0 0,5 7-94 0 0,0 0 1 0 0,1-1 0 0 0,0 0-1 0 0,1 0 1 0 0,0-1-1 0 0,1 0 1 0 0,0 0 0 0 0,1-1-1 0 0,13 11 1 0 0,8 3-1755 0 0,64 36-1 0 0,-31-29-2187 0 0,-20-13-2745 0 0,-17-7 1424 0 0</inkml:trace>
</inkml:ink>
</file>

<file path=ppt/ink/ink7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8:58.25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256 92 1216 0 0,'-1'-3'840'0'0,"-2"-10"4233"0"0,-10-24 1 0 0,0 14-1058 0 0,12 21-3960 0 0,-1 1 0 0 0,1-1 0 0 0,-1 0 0 0 0,1 1 0 0 0,-1 0 0 0 0,0-1 0 0 0,1 1 0 0 0,-1 0-1 0 0,-2-1 1 0 0,3 2 2 0 0,1 0 0 0 0,-1 0 0 0 0,1 0 0 0 0,-1 0 0 0 0,1 0-1 0 0,-1 0 1 0 0,1 0 0 0 0,-1 0 0 0 0,1 0 0 0 0,-1 0 0 0 0,1 0-1 0 0,-1 1 1 0 0,1-1 0 0 0,-1 0 0 0 0,1 0 0 0 0,0 1 0 0 0,-1-1 0 0 0,1 0-1 0 0,-1 1 1 0 0,1-1 0 0 0,0 0 0 0 0,-1 1 0 0 0,1-1 0 0 0,0 1 0 0 0,-1-1-1 0 0,1 0 1 0 0,0 1 0 0 0,0-1 0 0 0,-1 2 0 0 0,-9 17 790 0 0,7-11-574 0 0,-4 6 41 0 0,0 1 0 0 0,1 0 0 0 0,0 1 0 0 0,-6 31 0 0 0,-5 68 389 0 0,10-56-92 0 0,-6 39 27 0 0,-4 26 52 0 0,-41 161-1 0 0,57-281-677 0 0,-25 107 207 0 0,24-99-227 0 0,0-1 1 0 0,2 1 0 0 0,-1-1-1 0 0,1 1 1 0 0,1 0 0 0 0,0-1 0 0 0,5 20-1 0 0,-6-29-5 0 0,1 1 1 0 0,-1 0-1 0 0,1-1 0 0 0,0 1 0 0 0,0-1 0 0 0,0 1 0 0 0,1-1 0 0 0,-1 1 0 0 0,1-1 1 0 0,-1 0-1 0 0,1 1 0 0 0,0-1 0 0 0,0 0 0 0 0,-1 0 0 0 0,2 0 0 0 0,-1-1 0 0 0,0 1 1 0 0,0 0-1 0 0,0-1 0 0 0,1 1 0 0 0,-1-1 0 0 0,1 0 0 0 0,-1 0 0 0 0,1 0 0 0 0,0 0 1 0 0,-1 0-1 0 0,1-1 0 0 0,0 1 0 0 0,-1-1 0 0 0,1 0 0 0 0,0 0 0 0 0,0 0 0 0 0,-1 0 1 0 0,1 0-1 0 0,0 0 0 0 0,0-1 0 0 0,-1 1 0 0 0,1-1 0 0 0,0 0 0 0 0,3-1 1 0 0,11-4-235 0 0,0-1 1 0 0,0-1 0 0 0,0 0 0 0 0,-1-1-1 0 0,-1-1 1 0 0,1 0 0 0 0,-2-1 0 0 0,1 0 0 0 0,-2-2-1 0 0,1 0 1 0 0,-2 0 0 0 0,0-1 0 0 0,0 0-1 0 0,-2-1 1 0 0,0-1 0 0 0,0 1 0 0 0,-1-2 0 0 0,-1 1-1 0 0,-1-1 1 0 0,0 0 0 0 0,-2-1 0 0 0,0 1-1 0 0,5-35 1 0 0,-9 49 219 0 0,0-6-11 0 0,0-1 0 0 0,0 1 1 0 0,-1 0-1 0 0,-1-15 0 0 0,1 22 59 0 0,0 1 0 0 0,0 0 0 0 0,0 0 0 0 0,-1-1 0 0 0,1 1 0 0 0,0 0 0 0 0,-1 0 0 0 0,1 0 0 0 0,-1-1 0 0 0,1 1 0 0 0,-1 0 0 0 0,1 0 0 0 0,-1 0 0 0 0,0 0 0 0 0,0 0 0 0 0,1 0 0 0 0,-1 0 0 0 0,0 0 0 0 0,0 0 0 0 0,0 1-1 0 0,0-1 1 0 0,0 0 0 0 0,0 0 0 0 0,0 1 0 0 0,0-1 0 0 0,-1 1 0 0 0,1-1 0 0 0,0 1 0 0 0,0-1 0 0 0,0 1 0 0 0,-1 0 0 0 0,1 0 0 0 0,0-1 0 0 0,0 1 0 0 0,-1 0 0 0 0,1 0 0 0 0,0 0 0 0 0,0 0 0 0 0,-1 1 0 0 0,1-1 0 0 0,0 0-1 0 0,0 0 1 0 0,-2 1 0 0 0,-4 2 107 0 0,1 0-1 0 0,0 1 1 0 0,0-1-1 0 0,0 1 1 0 0,0 0-1 0 0,1 1 1 0 0,-9 8-1 0 0,1-3 31 0 0,8-5-118 0 0,0 0 0 0 0,0 0 0 0 0,0 0-1 0 0,1 0 1 0 0,-1 1 0 0 0,1 0 0 0 0,1 0-1 0 0,-1 0 1 0 0,1 0 0 0 0,0 1 0 0 0,0-1-1 0 0,1 1 1 0 0,0-1 0 0 0,0 1 0 0 0,1 0-1 0 0,-2 13 1 0 0,3-12-2 0 0,0 0-1 0 0,0 0 1 0 0,1 0 0 0 0,0 0-1 0 0,1 0 1 0 0,0 0 0 0 0,0 0-1 0 0,1-1 1 0 0,0 1-1 0 0,0-1 1 0 0,0 1 0 0 0,1-1-1 0 0,0 0 1 0 0,7 8 0 0 0,-4-6-4 0 0,5 8 37 0 0,1-1 0 0 0,24 24 0 0 0,-34-37-65 0 0,0 0 0 0 0,1 0 0 0 0,-1 0 0 0 0,1-1 0 0 0,0 1 0 0 0,0-1 0 0 0,0 0 0 0 0,0 0 0 0 0,0 0 0 0 0,0-1 0 0 0,0 1 0 0 0,1-1 0 0 0,-1 0 0 0 0,0 0 0 0 0,1-1 0 0 0,-1 1 0 0 0,1-1 0 0 0,5 0 0 0 0,-6-1-9 0 0,1 0 0 0 0,-1 0 1 0 0,0-1-1 0 0,0 1 0 0 0,-1-1 0 0 0,1 0 1 0 0,0 0-1 0 0,0 0 0 0 0,-1-1 0 0 0,6-4 1 0 0,3-4-33 0 0,15-20-1 0 0,-2 4-71 0 0,-12 13 62 0 0,-1 0 1 0 0,0-2-1 0 0,-1 1 0 0 0,-1-2 0 0 0,0 1 0 0 0,8-22 0 0 0,-6 10 50 0 0,-1-1 0 0 0,-2-1 0 0 0,7-33 1 0 0,-16 59 15 0 0,1 1 0 0 0,0 0 0 0 0,-1 0-1 0 0,1 1 1 0 0,-1-1 0 0 0,0 0-1 0 0,0-4 1 0 0,-1 6-2 0 0,1 0 0 0 0,0 1 1 0 0,0-1-1 0 0,0 0 0 0 0,-1 1 0 0 0,1-1 0 0 0,0 0 1 0 0,-1 1-1 0 0,1-1 0 0 0,-1 1 0 0 0,1-1 0 0 0,-1 1 0 0 0,1-1 1 0 0,-1 1-1 0 0,1-1 0 0 0,-1 1 0 0 0,1-1 0 0 0,-1 1 1 0 0,0 0-1 0 0,1-1 0 0 0,-1 1 0 0 0,0 0 0 0 0,1-1 0 0 0,-1 1 1 0 0,0 0-1 0 0,1 0 0 0 0,-1 0 0 0 0,0 0 0 0 0,1 0 1 0 0,-2 0-1 0 0,-3 0 39 0 0,0 0 1 0 0,1 0-1 0 0,-1 1 0 0 0,0-1 1 0 0,1 1-1 0 0,-1 0 0 0 0,0 1 1 0 0,1-1-1 0 0,0 1 1 0 0,-1 0-1 0 0,1 0 0 0 0,0 0 1 0 0,0 1-1 0 0,0-1 0 0 0,0 1 1 0 0,1 0-1 0 0,-1 0 1 0 0,1 1-1 0 0,-1-1 0 0 0,-3 6 1 0 0,7-9-54 0 0,-1 1 1 0 0,1-1-1 0 0,0 1 0 0 0,-1 0 1 0 0,1-1-1 0 0,0 1 1 0 0,-1-1-1 0 0,1 1 0 0 0,0 0 1 0 0,0-1-1 0 0,0 1 1 0 0,0 0-1 0 0,-1-1 0 0 0,1 1 1 0 0,0 0-1 0 0,0 0 1 0 0,0-1-1 0 0,0 1 0 0 0,1 0 1 0 0,-1-1-1 0 0,0 1 1 0 0,0 0-1 0 0,0-1 1 0 0,1 2-1 0 0,0-1 9 0 0,0 0-1 0 0,-1 0 1 0 0,1 0 0 0 0,0 0 0 0 0,0 0 0 0 0,0 0-1 0 0,0-1 1 0 0,0 1 0 0 0,0 0 0 0 0,0-1 0 0 0,1 1-1 0 0,1 0 1 0 0,2 1 33 0 0,0-1-1 0 0,0 1 1 0 0,0-1-1 0 0,0 0 1 0 0,10 0-1 0 0,1 0 122 0 0,-11 0-28 0 0,-9 0 140 0 0,4-1-278 0 0,0 0 1 0 0,0-1-1 0 0,-1 1 0 0 0,1 0 0 0 0,0 0 1 0 0,0 0-1 0 0,0 0 0 0 0,0 0 1 0 0,-1 0-1 0 0,1 0 0 0 0,0 0 1 0 0,0 0-1 0 0,0 0 0 0 0,0 0 0 0 0,-1 0 1 0 0,1 0-1 0 0,0 0 0 0 0,0 0 1 0 0,0 0-1 0 0,0 0 0 0 0,-1 1 1 0 0,1-1-1 0 0,0 0 0 0 0,0 0 1 0 0,0 0-1 0 0,0 0 0 0 0,0 0 0 0 0,-1 0 1 0 0,1 0-1 0 0,0 0 0 0 0,0 1 1 0 0,0-1-1 0 0,0 0 0 0 0,0 0 1 0 0,0 0-1 0 0,0 0 0 0 0,0 0 0 0 0,-1 1 1 0 0,1-1-1 0 0,0 0 0 0 0,6 6 89 0 0,13 3 81 0 0,-17-8-152 0 0,0 0 0 0 0,-1 0 0 0 0,1 1 0 0 0,0-1 0 0 0,0 0 0 0 0,0 1 0 0 0,-1-1 0 0 0,1 1 0 0 0,-1 0 0 0 0,1-1 0 0 0,-1 1 0 0 0,0 0 0 0 0,0 0 0 0 0,0 0 0 0 0,0 0 0 0 0,0 0 0 0 0,0 0 0 0 0,0 0 0 0 0,-1 1 0 0 0,1-1 0 0 0,0 3 0 0 0,0 7 53 0 0,0-1-1 0 0,0 1 1 0 0,-2 11-1 0 0,1-8 14 0 0,0 37 82 0 0,3 91 49 0 0,42 100-183 0 0,-27-166-102 0 0,13 136 0 0 0,-31-199 71 0 0,0 0-1 0 0,0-1 1 0 0,-1 1-1 0 0,-1-1 1 0 0,0 1 0 0 0,-1-1-1 0 0,0 0 1 0 0,-1 0-1 0 0,-9 22 1 0 0,9-27-1 0 0,-1-1 0 0 0,1 1 0 0 0,-1-1 0 0 0,0 0 0 0 0,-1-1 0 0 0,1 1 0 0 0,-1-1 0 0 0,-1 0 0 0 0,1-1 0 0 0,-1 1 0 0 0,0-1 0 0 0,0-1 0 0 0,-1 1 0 0 0,1-1 0 0 0,-1 0 0 0 0,-11 3 0 0 0,10-4 0 0 0,0 0 0 0 0,-1-1 0 0 0,1 0 1 0 0,-1 0-1 0 0,0-1 0 0 0,0 0 0 0 0,1-1 0 0 0,-1 0 1 0 0,0-1-1 0 0,0 0 0 0 0,1 0 0 0 0,-1-1 1 0 0,1-1-1 0 0,-1 1 0 0 0,1-1 0 0 0,0-1 0 0 0,0 0 1 0 0,0 0-1 0 0,1-1 0 0 0,-1 0 0 0 0,1 0 1 0 0,0-1-1 0 0,0 0 0 0 0,1 0 0 0 0,0-1 1 0 0,0 0-1 0 0,1 0 0 0 0,0-1 0 0 0,0 0 0 0 0,-5-9 1 0 0,5 6-18 0 0,1 1 0 0 0,1-1 0 0 0,0 0 0 0 0,0 0-1 0 0,1-1 1 0 0,1 1 0 0 0,0-1 0 0 0,0 1 0 0 0,1-1 0 0 0,1 0 0 0 0,0 0 0 0 0,0 1 0 0 0,1-1 0 0 0,1 0 0 0 0,0 1 0 0 0,0-1 0 0 0,1 1 0 0 0,1 0 0 0 0,0 0 0 0 0,8-15 0 0 0,26-48-550 0 0,54-75 1 0 0,-65 106 82 0 0,-1 5-607 0 0,50-60 1 0 0,-16 38-2080 0 0,-42 45-770 0 0,32-20 1 0 0,-30 23 1446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5.51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39 1432 512 0 0,'-2'1'445'0'0,"1"0"0"0"0,0 0 0 0 0,-1 1 0 0 0,1-1 0 0 0,0 0 0 0 0,-1 1 0 0 0,1-1 0 0 0,0 1 0 0 0,-1-1 0 0 0,2 1-1 0 0,-1-1 1 0 0,0 1 0 0 0,0 0 0 0 0,0 0 0 0 0,1-1 0 0 0,-1 1 0 0 0,1 0 0 0 0,0-1 0 0 0,-1 2 0 0 0,1-2 0 0 0,0 5 0 0 0,0-6-373 0 0,0 0 1 0 0,0 0 0 0 0,0 0-1 0 0,0 0 1 0 0,0 0-1 0 0,0 1 1 0 0,0-1 0 0 0,0 0-1 0 0,0 0 1 0 0,-1 0 0 0 0,1 0-1 0 0,0 0 1 0 0,0 0-1 0 0,0 0 1 0 0,0 0 0 0 0,-1 1-1 0 0,1-1 1 0 0,0 0-1 0 0,0 0 1 0 0,0 0 0 0 0,0 0-1 0 0,0 0 1 0 0,0 0-1 0 0,0 0 1 0 0,-1 0 0 0 0,1 0-1 0 0,0 0 1 0 0,0 0-1 0 0,0 0 1 0 0,0 0 0 0 0,0 0-1 0 0,0 0 1 0 0,-1 0-1 0 0,1 0 1 0 0,0 0 0 0 0,0 0-1 0 0,0 0 1 0 0,0 0-1 0 0,0 0 1 0 0,0 0 0 0 0,-1 0-1 0 0,1 0 1 0 0,0 0-1 0 0,0 0 1 0 0,0 0 0 0 0,0 0-1 0 0,0 0 1 0 0,0 0-1 0 0,0-1 1 0 0,-1 1 0 0 0,1 0-1 0 0,0 0 1 0 0,0 0-1 0 0,0 0 1 0 0,0 0 0 0 0,0 0-1 0 0,-1 0 1 0 0,1 0-1 0 0,0-1 1 0 0,0 1 0 0 0,0 0-1 0 0,0 0 1 0 0,0 0-1 0 0,0 0 1 0 0,0 0 0 0 0,0 0-1 0 0,0-1 300 0 0,-6 2 99 0 0,6-1-444 0 0,0 0 0 0 0,-1 0 0 0 0,1 0 0 0 0,0 0 0 0 0,-1 0 0 0 0,1 0-1 0 0,0 0 1 0 0,0 0 0 0 0,0 0 0 0 0,-1 0 0 0 0,1 0 0 0 0,0 1 0 0 0,0-1 0 0 0,0 0-1 0 0,0 0 1 0 0,-1 0 0 0 0,1 0 0 0 0,0 0 0 0 0,0 0 0 0 0,0 1 0 0 0,0-1 0 0 0,0 0-1 0 0,0 0 1 0 0,0 0 0 0 0,-1 0 0 0 0,1 1 0 0 0,0-1 0 0 0,0 0 0 0 0,0 0-28 0 0,0 0 1 0 0,0 1-1 0 0,0-1 1 0 0,0 0-1 0 0,0 0 1 0 0,0 0-1 0 0,0 0 1 0 0,0 0 0 0 0,0 1-1 0 0,0-1 1 0 0,0 0-1 0 0,0 0 1 0 0,0 0-1 0 0,0 0 1 0 0,0 0-1 0 0,0 0 1 0 0,1 0 0 0 0,-1 0-1 0 0,0 0 1 0 0,0 0-1 0 0,0 0 1 0 0,0 0-1 0 0,0 0 1 0 0,0 0-1 0 0,0 0 1 0 0,0 0 0 0 0,0 0-1 0 0,0 0 1 0 0,0 0-1 0 0,0 0 1 0 0,0 0-1 0 0,0 0 1 0 0,0 0-1 0 0,0 0 1 0 0,1 0 0 0 0,-1 0-1 0 0,0 0 1 0 0,0 0-1 0 0,0 0 1 0 0,0 0-1 0 0,0 0 1 0 0,0 0-1 0 0,5-2 227 0 0,3-2 369 0 0,-3 0-481 0 0,-1 0 1 0 0,1 0-1 0 0,-1-1 0 0 0,0 1 1 0 0,-1-1-1 0 0,7-9 0 0 0,8-11 838 0 0,21-22-131 0 0,31-34-272 0 0,-38 48-394 0 0,16-19 549 0 0,18-18-94 0 0,-48 52-579 0 0,-2 0 123 0 0,-2 0 0 0 0,0-1 0 0 0,17-32-1 0 0,-29 48-126 0 0,25-40 341 0 0,2 1-1 0 0,37-43 1 0 0,16-22 201 0 0,-52 64-427 0 0,92-120 310 0 0,-94 123-243 0 0,18-24 42 0 0,38-29 17 0 0,5-2 1 0 0,-48 49-166 0 0,14-14 230 0 0,-44 51-158 0 0,-1-2-1 0 0,0 1 1 0 0,-2 0-1 0 0,13-20 1 0 0,-15 18-138 0 0,-5 9-22 0 0,0 1 0 0 0,0-1 0 0 0,0 0 0 0 0,1 1 0 0 0,0-1 0 0 0,2-2 0 0 0,4-3-20 0 0,-8 7 20 0 0,-1 2-25 0 0,1-1 9 0 0,0 0-1 0 0,-1 0 1 0 0,1 0 0 0 0,0 0 0 0 0,0 0 0 0 0,-1 0 0 0 0,1 0 0 0 0,-1 0 0 0 0,1 0-1 0 0,0 0 1 0 0,0 0 0 0 0,-1 0 0 0 0,1 0 0 0 0,0 0 0 0 0,0 0 0 0 0,-1 0-1 0 0,1 0 1 0 0,0 0 0 0 0,0 0 0 0 0,-1 0 0 0 0,1 0 0 0 0,-1 0 0 0 0,1-1 0 0 0,0 1-1 0 0,0 0 1 0 0,0 0 0 0 0,-1 0 0 0 0,1-1 0 0 0,0 1-38 0 0,7 7-3560 0 0,-7-6 2867 0 0,1-1-1 0 0,-1 1 1 0 0,0-1 0 0 0,0 1-1 0 0,0-1 1 0 0,0 1 0 0 0,0-1 0 0 0,0 0-1 0 0,0 1 1 0 0,0 0 0 0 0,0-1 0 0 0,0 1-1 0 0,-1 4-2249 0 0</inkml:trace>
</inkml:ink>
</file>

<file path=ppt/ink/ink7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09.8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141 149 512 0 0,'-3'-5'220'0'0,"0"0"-1"0"0,1 0 1 0 0,0 0 0 0 0,0 0-1 0 0,0 0 1 0 0,0 0-1 0 0,1 0 1 0 0,0-1-1 0 0,0 1 1 0 0,1-1 0 0 0,-1-9-1 0 0,2-1 2024 0 0,0-1 1 0 0,6-27-1 0 0,-18 66 4154 0 0,-22 25-4687 0 0,-1 1-1230 0 0,25-34-370 0 0,1 0 0 0 0,1 0 0 0 0,0 0 0 0 0,-9 30 0 0 0,15-39-98 0 0,-1 0 0 0 0,2 1 0 0 0,-1-1 0 0 0,1 0 0 0 0,-1 1 0 0 0,1-1 0 0 0,1 0 0 0 0,-1 1 0 0 0,1-1 0 0 0,0 0 0 0 0,0 0 0 0 0,0 0 0 0 0,1 1 0 0 0,0-1 0 0 0,0-1 0 0 0,0 1-1 0 0,1 0 1 0 0,3 5 0 0 0,-2-4-82 0 0,0-1 0 0 0,1 0 0 0 0,0 0 1 0 0,-1 0-1 0 0,1 0 0 0 0,1-1 0 0 0,-1 0 0 0 0,1 0 0 0 0,-1-1 0 0 0,1 1 0 0 0,0-1 0 0 0,1-1 0 0 0,-1 1 0 0 0,0-1 0 0 0,1 0 0 0 0,9 2 0 0 0,-10-3-561 0 0,0-1 1 0 0,1 1-1 0 0,-1-1 1 0 0,10-1-1 0 0,-10 0-702 0 0,0 0-1 0 0,0-1 0 0 0,0 0 1 0 0,11-4-1 0 0,-2-1-2488 0 0</inkml:trace>
</inkml:ink>
</file>

<file path=ppt/ink/ink7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09.99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16 2993 0 0,'-16'-3'3000'0'0,"7"-3"2922"0"0,3 1-5690 0 0,4 4-136 0 0,4 1-40 0 0,1 0-32 0 0,0 3-24 0 0,2 0-176 0 0,-2 2-104 0 0,1-2 79 0 0,1 1-663 0 0,1 1-520 0 0,1 0-24 0 0</inkml:trace>
</inkml:ink>
</file>

<file path=ppt/ink/ink7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0.39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 0 576 0 0,'-8'6'2891'0'0,"7"-6"-2632"0"0,0 1 0 0 0,0 0 0 0 0,0-1 1 0 0,0 1-1 0 0,0 0 0 0 0,0-1 0 0 0,0 1 1 0 0,0 0-1 0 0,0 0 0 0 0,1 0 0 0 0,-1 0 1 0 0,0 0-1 0 0,0 0 0 0 0,1 0 0 0 0,-1 0 1 0 0,1 0-1 0 0,-1 0 0 0 0,1 0 0 0 0,0 0 1 0 0,-1 0-1 0 0,1 1 0 0 0,0-1 0 0 0,-1 2 1 0 0,0 15 524 0 0,0 0 0 0 0,3 30 0 0 0,0-38-698 0 0,-1 0 0 0 0,2-1 0 0 0,-1 1 0 0 0,1 0 0 0 0,1-1 0 0 0,6 14 0 0 0,7 7 715 0 0,-8-14-133 0 0,0 0 1 0 0,-1 1 0 0 0,7 21-1 0 0,-17-95-76 0 0,3 45-587 0 0,0-1 0 0 0,0 1 0 0 0,1 0 0 0 0,1 0 0 0 0,6-19 0 0 0,-6 23-10 0 0,0 0 1 0 0,0 1 0 0 0,1-1 0 0 0,0 1 0 0 0,0 0 0 0 0,1 0 0 0 0,0 1 0 0 0,0-1-1 0 0,9-7 1 0 0,-10 11 0 0 0,0 0-1 0 0,0 0 1 0 0,1 1 0 0 0,-1-1-1 0 0,1 1 1 0 0,0 0-1 0 0,-1 1 1 0 0,1-1-1 0 0,0 1 1 0 0,0 0 0 0 0,0 0-1 0 0,0 0 1 0 0,0 1-1 0 0,0 0 1 0 0,0 0 0 0 0,0 0-1 0 0,0 1 1 0 0,1-1-1 0 0,-1 1 1 0 0,-1 1 0 0 0,7 1-1 0 0,-3-1 16 0 0,-1 1 1 0 0,0 0-1 0 0,0 0 0 0 0,0 0 1 0 0,-1 1-1 0 0,1 0 0 0 0,-1 0 1 0 0,0 1-1 0 0,0 0 0 0 0,0 0 1 0 0,-1 0-1 0 0,1 1 0 0 0,6 10 1 0 0,-7-7 88 0 0,0 1 1 0 0,-1-1-1 0 0,0 1 1 0 0,-1 1 0 0 0,0-1-1 0 0,0 0 1 0 0,-1 1 0 0 0,-1 0-1 0 0,1 17 1 0 0,3 13-119 0 0,-5-35-164 0 0,2-1 0 0 0,-1 1 0 0 0,1-1-1 0 0,-1 0 1 0 0,4 7 0 0 0,-4-10-193 0 0,0-1-1 0 0,0 1 0 0 0,0-1 1 0 0,0 1-1 0 0,0-1 1 0 0,0 1-1 0 0,0-1 0 0 0,0 0 1 0 0,0 1-1 0 0,1-1 1 0 0,-1 0-1 0 0,1 0 0 0 0,-1 0 1 0 0,1 0-1 0 0,-1 0 1 0 0,1 0-1 0 0,0 0 0 0 0,-1-1 1 0 0,4 2-1 0 0,6-2-3086 0 0</inkml:trace>
</inkml:ink>
</file>

<file path=ppt/ink/ink7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14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83 85 512 0 0,'-4'-11'1362'0'0,"-1"0"-1"0"0,-6-12 0 0 0,8 17 379 0 0,-1-1-1 0 0,-1 1 1 0 0,1 0-1 0 0,-8-8 1 0 0,11 14-1700 0 0,1 0 0 0 0,0 0 0 0 0,0 0 1 0 0,0-1-1 0 0,0 1 0 0 0,0 0 0 0 0,0 0 0 0 0,0 0 1 0 0,0 0-1 0 0,0 0 0 0 0,0 0 0 0 0,-1 0 1 0 0,1 0-1 0 0,0 0 0 0 0,0 0 0 0 0,0 0 1 0 0,0 0-1 0 0,0 0 0 0 0,0 0 0 0 0,0 0 1 0 0,0 0-1 0 0,0 0 0 0 0,0 0 0 0 0,-1 0 1 0 0,1 0-1 0 0,0 1 0 0 0,0-1 0 0 0,0 0 1 0 0,0 0-1 0 0,0 0 0 0 0,0 0 0 0 0,0 0 1 0 0,0 0-1 0 0,0 0 0 0 0,0 0 0 0 0,0 0 1 0 0,0 0-1 0 0,-1 0 0 0 0,1 0 0 0 0,0 0 1 0 0,0 0-1 0 0,0 1 0 0 0,0-1 0 0 0,0 0 1 0 0,0 0-1 0 0,0 0 0 0 0,0 0 0 0 0,0 0 1 0 0,0 0-1 0 0,0 0 0 0 0,0 0 0 0 0,0 1 1 0 0,-2 8 452 0 0,0 13-390 0 0,2 55 808 0 0,14 114 1 0 0,1 58 1464 0 0,-16-222-2232 0 0,-2 0 1 0 0,0 0 0 0 0,-2 0-1 0 0,-1-1 1 0 0,-15 41 0 0 0,20-65-133 0 0,0 1 1 0 0,0-1-1 0 0,0 1 0 0 0,0-1 1 0 0,0 0-1 0 0,-1 0 0 0 0,1 0 1 0 0,-1 1-1 0 0,0-2 1 0 0,-2 4-1 0 0,4-12-97 0 0,3-2 105 0 0,4-3-50 0 0,-1 0 0 0 0,2 0 1 0 0,16-20-1 0 0,31-29-75 0 0,-48 54 87 0 0,3-3-3 0 0,1 0 0 0 0,0 0 0 0 0,0 1 0 0 0,1 1 0 0 0,1 0 0 0 0,-1 0 0 0 0,1 1 0 0 0,1 1 0 0 0,-1 0-1 0 0,1 1 1 0 0,0 1 0 0 0,0 0 0 0 0,0 1 0 0 0,23-3 0 0 0,-34 6 19 0 0,0 0 1 0 0,0 0-1 0 0,0 0 0 0 0,0 0 1 0 0,0 0-1 0 0,0 1 0 0 0,0 0 1 0 0,0-1-1 0 0,0 1 0 0 0,0 0 1 0 0,0 1-1 0 0,-1-1 0 0 0,1 0 1 0 0,0 1-1 0 0,-1 0 0 0 0,1-1 1 0 0,-1 1-1 0 0,0 0 0 0 0,1 0 1 0 0,-1 0-1 0 0,0 1 0 0 0,0-1 1 0 0,0 0-1 0 0,1 4 0 0 0,-1-3 15 0 0,-1 1-1 0 0,1-1 0 0 0,-1 1 1 0 0,0-1-1 0 0,0 1 1 0 0,-1-1-1 0 0,1 1 1 0 0,-1-1-1 0 0,1 1 0 0 0,-1 0 1 0 0,0-1-1 0 0,-1 1 1 0 0,1 0-1 0 0,0-1 1 0 0,-1 1-1 0 0,0-1 0 0 0,0 1 1 0 0,0-1-1 0 0,-3 7 1 0 0,-2 2 4 0 0,-1-1 0 0 0,1 0 0 0 0,-2 0 1 0 0,1-1-1 0 0,-1 0 0 0 0,-1 0 0 0 0,0-1 0 0 0,-16 13 0 0 0,10-10 48 0 0,-1-2-1 0 0,0 0 0 0 0,-1-1 0 0 0,1 0 0 0 0,-24 7 0 0 0,35-14-59 0 0,-49 15 91 0 0,48-15-96 0 0,1-1 0 0 0,-1 0 0 0 0,0 0-1 0 0,0-1 1 0 0,0 0 0 0 0,0 0 0 0 0,-9-2 0 0 0,13 2-15 0 0,0 0 0 0 0,1-1 1 0 0,-1 0-1 0 0,1 1 1 0 0,-1-1-1 0 0,1 0 0 0 0,-1 0 1 0 0,1 0-1 0 0,-1 0 1 0 0,1 0-1 0 0,0 0 0 0 0,0 0 1 0 0,-1 0-1 0 0,1 0 1 0 0,0-1-1 0 0,0 1 0 0 0,0 0 1 0 0,0-1-1 0 0,1 1 1 0 0,-1-1-1 0 0,0 1 0 0 0,0-1 1 0 0,1 0-1 0 0,-1 1 1 0 0,1-1-1 0 0,0 1 0 0 0,-1-1 1 0 0,1 0-1 0 0,0 1 1 0 0,0-1-1 0 0,0 0 0 0 0,0 0 1 0 0,1-1-1 0 0,-1-3-147 0 0,1-1 0 0 0,0 1 0 0 0,0 0 0 0 0,0 0-1 0 0,1 0 1 0 0,0 0 0 0 0,4-9 0 0 0,1 2-778 0 0,1 1 0 0 0,0-1 0 0 0,1 2 1 0 0,0-1-1 0 0,16-14 0 0 0,-1 4-2471 0 0,37-27 1 0 0,-39 33 2168 0 0</inkml:trace>
</inkml:ink>
</file>

<file path=ppt/ink/ink7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52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105 120 1856 0 0,'-30'9'7302'0'0,"23"-8"-6467"0"0,0 1 1 0 0,0 0-1 0 0,1 0 1 0 0,-1 1 0 0 0,-8 5-1 0 0,13-7-735 0 0,0 0 1 0 0,0 1-1 0 0,0 0 0 0 0,1-1 0 0 0,-1 1 0 0 0,0 0 1 0 0,1 0-1 0 0,-1 0 0 0 0,1 0 0 0 0,0 0 0 0 0,-1 0 1 0 0,1 0-1 0 0,0 0 0 0 0,1 1 0 0 0,-1-1 0 0 0,0 0 1 0 0,0 1-1 0 0,1-1 0 0 0,0 1 0 0 0,-1 2 0 0 0,1-3-66 0 0,0 1 0 0 0,1-1 0 0 0,-1 0 0 0 0,1 1-1 0 0,-1-1 1 0 0,1 0 0 0 0,0 0 0 0 0,0 1-1 0 0,0-1 1 0 0,0 0 0 0 0,0 0 0 0 0,0 0 0 0 0,0 0-1 0 0,1 0 1 0 0,-1 0 0 0 0,1-1 0 0 0,0 1 0 0 0,-1 0-1 0 0,1-1 1 0 0,0 1 0 0 0,0-1 0 0 0,4 3-1 0 0,-1-1 1 0 0,0 0-1 0 0,0-1 0 0 0,1 1 0 0 0,-1-1 0 0 0,1 0 0 0 0,-1-1 0 0 0,1 1 0 0 0,7 0 0 0 0,2 0 28 0 0,0-2-1 0 0,-1 0 0 0 0,1-1 1 0 0,0 0-1 0 0,-1-1 1 0 0,1-1-1 0 0,-1 0 0 0 0,15-6 1 0 0,-20 6-42 0 0,0-1 0 0 0,-1 0 0 0 0,1 0 1 0 0,-1-1-1 0 0,0 0 0 0 0,0-1 0 0 0,0 0 0 0 0,-1 0 1 0 0,0 0-1 0 0,0-1 0 0 0,-1 0 0 0 0,0 0 0 0 0,9-14 1 0 0,-12 16-21 0 0,0-2 0 0 0,0 1 0 0 0,-1 0 1 0 0,0 0-1 0 0,0-1 0 0 0,0 0 1 0 0,-1 1-1 0 0,0-1 0 0 0,0 0 1 0 0,-1 1-1 0 0,0-9 0 0 0,0 12 6 0 0,0 0 0 0 0,0 0-1 0 0,-1 1 1 0 0,1-1-1 0 0,-1 0 1 0 0,1 1 0 0 0,-1-1-1 0 0,0 1 1 0 0,0-1-1 0 0,0 1 1 0 0,0-1 0 0 0,-1 1-1 0 0,1-1 1 0 0,-1 1-1 0 0,1 0 1 0 0,-1 0 0 0 0,0 0-1 0 0,0 0 1 0 0,0 0 0 0 0,0 0-1 0 0,0 1 1 0 0,0-1-1 0 0,0 1 1 0 0,-1-1 0 0 0,1 1-1 0 0,0 0 1 0 0,-1 0-1 0 0,0 0 1 0 0,1 0 0 0 0,-4-1-1 0 0,0 1 49 0 0,-1 1-1 0 0,0-1 1 0 0,1 1-1 0 0,-1 0 1 0 0,1 0-1 0 0,-1 1 1 0 0,0 0-1 0 0,1 0 1 0 0,0 1-1 0 0,-12 3 1 0 0,10-1 51 0 0,-1 0 0 0 0,1 0 0 0 0,-1 1 0 0 0,1 0 0 0 0,1 1 1 0 0,-1 0-1 0 0,-6 6 0 0 0,5-3-20 0 0,0 1 0 0 0,0 0 1 0 0,1 0-1 0 0,1 1 1 0 0,0 0-1 0 0,0 0 0 0 0,1 1 1 0 0,1 0-1 0 0,0 0 1 0 0,0 0-1 0 0,-2 14 0 0 0,6-21-75 0 0,0 0-1 0 0,0 0 0 0 0,1 0 1 0 0,0 0-1 0 0,0 0 0 0 0,0 0 1 0 0,0 0-1 0 0,1 0 1 0 0,0 0-1 0 0,0 0 0 0 0,1 0 1 0 0,-1-1-1 0 0,1 1 0 0 0,0 0 1 0 0,0-1-1 0 0,1 1 0 0 0,-1-1 1 0 0,1 0-1 0 0,0 0 0 0 0,0 0 1 0 0,0 0-1 0 0,1 0 0 0 0,-1-1 1 0 0,1 1-1 0 0,8 5 0 0 0,-3-4-18 0 0,0 1 0 0 0,0-1 0 0 0,0 0 0 0 0,1-1-1 0 0,0 0 1 0 0,0 0 0 0 0,0-1 0 0 0,1-1 0 0 0,-1 0-1 0 0,1 0 1 0 0,15 0 0 0 0,-10-2-282 0 0,1-1 1 0 0,0-1-1 0 0,0 0 0 0 0,0-1 0 0 0,-1-1 0 0 0,0 0 1 0 0,1-1-1 0 0,-2-1 0 0 0,29-15 0 0 0,-33 16-1042 0 0,0-1 0 0 0,-1 0-1 0 0,0 0 1 0 0,0-1 0 0 0,14-13-1 0 0,-10 6-298 0 0</inkml:trace>
</inkml:ink>
</file>

<file path=ppt/ink/ink7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7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46 15 3657 0 0,'-1'-1'800'0'0,"0"0"1"0"0,0-1 0 0 0,0 1-1 0 0,0 0 1 0 0,0 0 0 0 0,0 0-1 0 0,0 0 1 0 0,0 0 0 0 0,0 0-1 0 0,-1 0 1 0 0,-1 0 0 0 0,3 0-744 0 0,-1 1 0 0 0,1 0 1 0 0,0 0-1 0 0,-1 0 0 0 0,1 0 1 0 0,-1 0-1 0 0,1 0 0 0 0,0 0 1 0 0,-1 0-1 0 0,1 0 0 0 0,-1 0 0 0 0,1 0 1 0 0,-1 0-1 0 0,1 0 0 0 0,0 0 1 0 0,-1 0-1 0 0,1 1 0 0 0,-1-1 1 0 0,1 0-1 0 0,0 0 0 0 0,-1 0 0 0 0,1 1 1 0 0,0-1-1 0 0,-1 0 0 0 0,1 0 1 0 0,0 1-1 0 0,-1-1 0 0 0,1 0 1 0 0,0 1-1 0 0,0-1 0 0 0,-1 0 1 0 0,1 1-1 0 0,0-1 0 0 0,0 0 0 0 0,0 1 1 0 0,-1-1-1 0 0,1 1 0 0 0,0-1 1 0 0,0 0-1 0 0,0 1 0 0 0,0-1 1 0 0,0 1-1 0 0,0-1 0 0 0,0 0 0 0 0,0 2 1 0 0,-7 37 621 0 0,2 0 0 0 0,1 1 0 0 0,2 43 0 0 0,14 122 1500 0 0,-5-120-1325 0 0,16 128-315 0 0,3-73-3604 0 0,-26-140 2966 0 0,0 0 0 0 0,0 0 0 0 0,0 0 0 0 0,-1 0 0 0 0,1 1 0 0 0,0-1 0 0 0,0 0 0 0 0,0 0 0 0 0,0 0 1 0 0,0 0-1 0 0,0 1 0 0 0,0-1 0 0 0,0 0 0 0 0,1 0 0 0 0,-1 0 0 0 0,0 0 0 0 0,0 1 0 0 0,0-1 0 0 0,0 0 0 0 0,0 0 0 0 0,0 0 0 0 0,0 0 0 0 0,0 0 0 0 0,0 1 0 0 0,0-1 0 0 0,0 0 0 0 0,1 0 0 0 0,-1 0 0 0 0,0 0 0 0 0,0 0 0 0 0,0 0 0 0 0,0 0 0 0 0,0 1 1 0 0,1-1-1 0 0,-1 0 0 0 0,0 0 0 0 0,0 0 0 0 0,0 0 0 0 0,0 0 0 0 0,0 0 0 0 0,1 0 0 0 0,-1 0 0 0 0,0 0 0 0 0,0 0 0 0 0,0 0 0 0 0,0 0 0 0 0,1 0 0 0 0,-1 0 0 0 0,0 0 0 0 0,0 0 0 0 0,1 0 0 0 0,3-8-3163 0 0,-1 0 2228 0 0</inkml:trace>
</inkml:ink>
</file>

<file path=ppt/ink/ink7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1.9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4 2425 0 0,'-3'1'1292'0'0,"0"-1"1"0"0,-1 0 0 0 0,1 0 0 0 0,0-1 0 0 0,0 1 0 0 0,-3-1 0 0 0,4 0-787 0 0,-1 1 1 0 0,0-1 0 0 0,1 1 0 0 0,-1 0-1 0 0,0 0 1 0 0,-4 0 0 0 0,7 0-472 0 0,0 1 0 0 0,-1-1 0 0 0,1 0 0 0 0,0 0 0 0 0,0 0 0 0 0,0 0 1 0 0,0 0-1 0 0,0 0 0 0 0,-1 0 0 0 0,1 0 0 0 0,0 0 0 0 0,0 0 0 0 0,0 0 0 0 0,0 1 0 0 0,0-1 0 0 0,0 0 1 0 0,-1 0-1 0 0,1 0 0 0 0,0 0 0 0 0,0 0 0 0 0,0 1 0 0 0,0-1 0 0 0,0 0 0 0 0,0 0 0 0 0,0 0 0 0 0,0 0 1 0 0,0 0-1 0 0,0 1 0 0 0,0-1 0 0 0,0 0 0 0 0,0 0 0 0 0,0 0 0 0 0,0 0 0 0 0,0 1 0 0 0,0-1 0 0 0,0 0 1 0 0,0 0-1 0 0,0 0 0 0 0,0 0 0 0 0,0 0 0 0 0,0 1 0 0 0,0-1 0 0 0,0 0 0 0 0,0 0 0 0 0,0 0 1 0 0,0 0-1 0 0,1 0 0 0 0,-1 1 0 0 0,0-1 0 0 0,0 0 0 0 0,0 0 0 0 0,0 0 0 0 0,0 0 0 0 0,0 0 0 0 0,1 0 1 0 0,6 7 597 0 0,-1-4-559 0 0,0-1-1 0 0,0 0 1 0 0,0 0-1 0 0,0 0 1 0 0,0-1-1 0 0,0 0 1 0 0,0-1-1 0 0,12 1 1 0 0,50-5 34 0 0,-13-4-184 0 0,-29 4-206 0 0,-1 1 0 0 0,1 1 0 0 0,42 2-1 0 0,-63 1-250 0 0,0 0 0 0 0,0-1-1 0 0,0 2 1 0 0,1-1 0 0 0,-1 1-1 0 0,0 0 1 0 0,-1 0 0 0 0,1 0 0 0 0,7 5-1 0 0,0 2-2189 0 0</inkml:trace>
</inkml:ink>
</file>

<file path=ppt/ink/ink7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2.5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80 175 488 0 0,'0'-4'957'0'0,"1"1"1"0"0,0-1-1 0 0,-1 1 0 0 0,0-1 1 0 0,0 0-1 0 0,0 1 0 0 0,0-1 1 0 0,-1-6-1 0 0,0 9-700 0 0,1 0-1 0 0,0 1 0 0 0,0-1 1 0 0,0 1-1 0 0,-1-1 1 0 0,1 0-1 0 0,0 1 1 0 0,0-1-1 0 0,-1 1 1 0 0,1-1-1 0 0,-1 1 0 0 0,1-1 1 0 0,0 1-1 0 0,-1-1 1 0 0,1 1-1 0 0,-1-1 1 0 0,1 1-1 0 0,-1-1 1 0 0,0 1-1 0 0,1 0 1 0 0,-2-1-1 0 0,2 1-104 0 0,-1 0 0 0 0,0 0 0 0 0,0 0 0 0 0,0 0 0 0 0,0 0 0 0 0,0 0 0 0 0,0 1 0 0 0,0-1 0 0 0,0 0 0 0 0,0 1 0 0 0,0-1-1 0 0,0 0 1 0 0,0 1 0 0 0,0-1 0 0 0,0 1 0 0 0,1-1 0 0 0,-1 1 0 0 0,0 0 0 0 0,-1 0 0 0 0,-2 3 37 0 0,-1 0 0 0 0,1 1 0 0 0,0-1 0 0 0,0 1 0 0 0,0 0 0 0 0,1 0 0 0 0,0 0-1 0 0,0 0 1 0 0,0 0 0 0 0,0 1 0 0 0,1 0 0 0 0,0-1 0 0 0,0 1 0 0 0,0 0 0 0 0,1 0 0 0 0,0 0 0 0 0,0 6 0 0 0,0-5-158 0 0,1-1 1 0 0,0 0 0 0 0,1 1 0 0 0,0-1 0 0 0,0 0 0 0 0,0 0 0 0 0,0 0-1 0 0,1 1 1 0 0,0-1 0 0 0,0-1 0 0 0,1 1 0 0 0,0 0 0 0 0,0-1 0 0 0,0 1 0 0 0,1-1-1 0 0,0 0 1 0 0,-1 0 0 0 0,2 0 0 0 0,-1-1 0 0 0,1 1 0 0 0,-1-1 0 0 0,1 0-1 0 0,0-1 1 0 0,1 1 0 0 0,7 4 0 0 0,-5-5-28 0 0,-1-1 0 0 0,1 0 0 0 0,0 0 0 0 0,0 0 0 0 0,0-1 0 0 0,-1 0 0 0 0,1 0 0 0 0,0-1-1 0 0,0 0 1 0 0,0-1 0 0 0,0 0 0 0 0,0 0 0 0 0,0 0 0 0 0,0-1 0 0 0,0 0 0 0 0,-1-1 0 0 0,14-6 0 0 0,-10 4-49 0 0,0 0-1 0 0,-1-2 1 0 0,1 1-1 0 0,-2-1 1 0 0,1-1 0 0 0,0 0-1 0 0,-1 0 1 0 0,-1 0 0 0 0,0-1-1 0 0,0-1 1 0 0,8-11 0 0 0,-12 12-65 0 0,0 0 1 0 0,0 0 0 0 0,-1 0 0 0 0,0-1-1 0 0,0 1 1 0 0,-1-1 0 0 0,0 0 0 0 0,-1 1-1 0 0,0-1 1 0 0,-1 0 0 0 0,0-11 0 0 0,0 20 115 0 0,0 0 0 0 0,0-1 0 0 0,-1 1 0 0 0,1 0 0 0 0,0 0 0 0 0,0-1 0 0 0,-1 1 0 0 0,1 0 0 0 0,-1 0 0 0 0,1-1 0 0 0,-1 1 0 0 0,1 0 0 0 0,-1 0 0 0 0,0 0 0 0 0,1 0 0 0 0,-1 0 0 0 0,0 0 0 0 0,0 0 0 0 0,0 0 0 0 0,-1-1 0 0 0,1 2 5 0 0,0 0-1 0 0,0-1 1 0 0,0 1-1 0 0,0 0 1 0 0,0 0-1 0 0,0 0 0 0 0,0 0 1 0 0,0 0-1 0 0,0 0 1 0 0,0 0-1 0 0,1 0 1 0 0,-1 0-1 0 0,0 0 1 0 0,0 1-1 0 0,0-1 0 0 0,0 0 1 0 0,0 1-1 0 0,0-1 1 0 0,1 0-1 0 0,-1 1 1 0 0,0-1-1 0 0,0 1 0 0 0,0 0 1 0 0,1-1-1 0 0,-1 1 1 0 0,0-1-1 0 0,1 1 1 0 0,-2 1-1 0 0,-5 5 22 0 0,1 1-1 0 0,-1 0 0 0 0,1 0 1 0 0,1 0-1 0 0,-1 1 1 0 0,1-1-1 0 0,1 1 1 0 0,0 1-1 0 0,0-1 1 0 0,1 0-1 0 0,-3 11 1 0 0,5-15-19 0 0,0 0 1 0 0,1 1 0 0 0,-1-1 0 0 0,1 0 0 0 0,0 0 0 0 0,0 0-1 0 0,0 0 1 0 0,1 0 0 0 0,0 0 0 0 0,0 0 0 0 0,0 0 0 0 0,1 0-1 0 0,0 0 1 0 0,0-1 0 0 0,0 1 0 0 0,0 0 0 0 0,1-1 0 0 0,0 0-1 0 0,-1 1 1 0 0,2-1 0 0 0,-1 0 0 0 0,0-1 0 0 0,6 6 0 0 0,0-2 4 0 0,0 0 0 0 0,0 0 0 0 0,1-1 0 0 0,0 0 1 0 0,14 5-1 0 0,-18-8-19 0 0,0-1 0 0 0,1 0 1 0 0,0 0-1 0 0,0-1 0 0 0,-1 0 1 0 0,1 0-1 0 0,0 0 0 0 0,0-1 0 0 0,0 0 1 0 0,7-1-1 0 0,-10 0-7 0 0,1-1 1 0 0,-1 1-1 0 0,0 0 0 0 0,1-1 1 0 0,-1 0-1 0 0,0 0 0 0 0,0 0 1 0 0,0-1-1 0 0,0 1 0 0 0,-1-1 1 0 0,1 0-1 0 0,-1 0 0 0 0,1 0 1 0 0,-1-1-1 0 0,0 1 0 0 0,-1-1 1 0 0,4-4-1 0 0,-3 3-16 0 0,1-1 0 0 0,-1 1 0 0 0,0-1 0 0 0,-1 0 0 0 0,1 0 0 0 0,-1-1 0 0 0,0 1 0 0 0,-1 0 0 0 0,1-1 0 0 0,-1 1 0 0 0,0-9 0 0 0,-3-13-19 0 0,-2-1-1 0 0,0 1 0 0 0,-2 0 0 0 0,-13-37 0 0 0,15 50-2 0 0,0 2 58 0 0,0 0 0 0 0,-7-12 0 0 0,10 23-3 0 0,0-1 1 0 0,0 0-1 0 0,-1 1 0 0 0,1 0 0 0 0,-1-1 1 0 0,0 1-1 0 0,0 0 0 0 0,0 0 0 0 0,0 0 1 0 0,0 0-1 0 0,0 0 0 0 0,0 0 0 0 0,0 0 1 0 0,-1 1-1 0 0,1-1 0 0 0,-5-1 0 0 0,7 3-7 0 0,-1 0 0 0 0,0 1 0 0 0,1-1 0 0 0,-1 0 0 0 0,0 0-1 0 0,1 0 1 0 0,-1 0 0 0 0,0 0 0 0 0,1 1 0 0 0,-1-1 0 0 0,1 0-1 0 0,-1 1 1 0 0,1-1 0 0 0,-1 0 0 0 0,0 1 0 0 0,1-1 0 0 0,-1 1-1 0 0,1-1 1 0 0,0 1 0 0 0,-1-1 0 0 0,1 1 0 0 0,-1-1-1 0 0,1 1 1 0 0,0-1 0 0 0,-1 1 0 0 0,1-1 0 0 0,0 1 0 0 0,-1 0-1 0 0,1-1 1 0 0,0 1 0 0 0,0 0 0 0 0,-8 25-82 0 0,8-23 77 0 0,-2 4-34 0 0,1 0-1 0 0,0-1 1 0 0,1 1-1 0 0,-1 0 0 0 0,1-1 1 0 0,1 1-1 0 0,-1 0 0 0 0,1-1 1 0 0,0 1-1 0 0,1 0 1 0 0,-1-1-1 0 0,4 8 0 0 0,-3-9-403 0 0,1 0-1 0 0,-1-1 1 0 0,1 1-1 0 0,0 0 1 0 0,0-1-1 0 0,0 0 1 0 0,1 0-1 0 0,0 0 1 0 0,-1 0-1 0 0,1-1 1 0 0,1 1-1 0 0,-1-1 0 0 0,0 0 1 0 0,1 0-1 0 0,9 4 1 0 0,-2-2-2544 0 0,1-2-448 0 0</inkml:trace>
</inkml:ink>
</file>

<file path=ppt/ink/ink7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2.96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75 136 2793 0 0,'-1'0'421'0'0,"0"-1"1"0"0,0 1-1 0 0,0 0 1 0 0,0 0 0 0 0,0 0-1 0 0,1 0 1 0 0,-1-1 0 0 0,0 1-1 0 0,0 0 1 0 0,0-1-1 0 0,0 1 1 0 0,0-1 0 0 0,1 1-1 0 0,-1-1 1 0 0,0 1-1 0 0,0-2 1 0 0,-9-12 2895 0 0,9 13-3137 0 0,0 0 0 0 0,1 0 0 0 0,-1-1 0 0 0,0 1 0 0 0,0 0-1 0 0,0 0 1 0 0,0 0 0 0 0,0 0 0 0 0,0 0 0 0 0,0 0 0 0 0,0 0 0 0 0,0 0 0 0 0,0 0 0 0 0,0 0 0 0 0,-1 1 0 0 0,1-1 0 0 0,-2 0 0 0 0,2 1-96 0 0,0 0 1 0 0,0 0 0 0 0,0 0 0 0 0,1 0 0 0 0,-1 0 0 0 0,0 0 0 0 0,0 1 0 0 0,0-1 0 0 0,0 0 0 0 0,0 1 0 0 0,1-1 0 0 0,-1 0 0 0 0,0 1 0 0 0,0-1 0 0 0,1 1 0 0 0,-1-1 0 0 0,0 1 0 0 0,1 0 0 0 0,-1-1 0 0 0,0 1 0 0 0,1 0-1 0 0,-1-1 1 0 0,1 1 0 0 0,-1 0 0 0 0,1 0 0 0 0,0-1 0 0 0,-1 1 0 0 0,1 0 0 0 0,0 0 0 0 0,-1 0 0 0 0,1 0 0 0 0,0 1 0 0 0,-1 1 31 0 0,0 1 0 0 0,0-1 0 0 0,1 0 1 0 0,-1 1-1 0 0,1-1 0 0 0,0 1 0 0 0,0 4 0 0 0,1-4-78 0 0,1 1-1 0 0,-1-1 0 0 0,1 1 0 0 0,0-1 0 0 0,0 0 0 0 0,0 0 1 0 0,1 0-1 0 0,0 0 0 0 0,-1 0 0 0 0,1 0 0 0 0,1-1 0 0 0,-1 1 1 0 0,0-1-1 0 0,1 0 0 0 0,0 0 0 0 0,6 4 0 0 0,-3-3-35 0 0,0 1 0 0 0,1-1 0 0 0,0-1 0 0 0,-1 0 0 0 0,1 0 0 0 0,0 0 0 0 0,1-1 0 0 0,11 2 0 0 0,-8-3-4 0 0,0-1 1 0 0,1-1 0 0 0,-1 0-1 0 0,0 0 1 0 0,0-2 0 0 0,-1 1-1 0 0,1-1 1 0 0,0-1 0 0 0,-1 0-1 0 0,0-1 1 0 0,0 0 0 0 0,0-1-1 0 0,0 0 1 0 0,-1 0 0 0 0,0-1-1 0 0,9-9 1 0 0,-15 13-15 0 0,-1 0 1 0 0,0-1-1 0 0,0 0 0 0 0,0 1 1 0 0,0-1-1 0 0,0 0 0 0 0,-1 0 1 0 0,0 0-1 0 0,0-1 0 0 0,0 1 1 0 0,0 0-1 0 0,-1-1 0 0 0,2-8 1 0 0,-3 9-2 0 0,0 1 0 0 0,0-1 0 0 0,0 1 1 0 0,0-1-1 0 0,-1 0 0 0 0,1 1 1 0 0,-1-1-1 0 0,0 1 0 0 0,0-1 0 0 0,0 1 1 0 0,-1 0-1 0 0,1 0 0 0 0,-1-1 0 0 0,0 1 1 0 0,0 0-1 0 0,0 0 0 0 0,0 0 0 0 0,-4-4 1 0 0,0 3 23 0 0,1-1 1 0 0,-1 1 0 0 0,0-1 0 0 0,1 2 0 0 0,-2-1-1 0 0,1 1 1 0 0,0 0 0 0 0,-1 0 0 0 0,0 0 0 0 0,1 1-1 0 0,-1 0 1 0 0,0 1 0 0 0,0 0 0 0 0,0 0-1 0 0,0 0 1 0 0,0 1 0 0 0,-13 0 0 0 0,11 1 50 0 0,0 0 0 0 0,0 0 0 0 0,0 1-1 0 0,1 0 1 0 0,-1 0 0 0 0,0 1 0 0 0,1 0 0 0 0,0 1 0 0 0,0 0 0 0 0,0 0 0 0 0,0 0 0 0 0,1 1 0 0 0,-13 11 0 0 0,10-6 62 0 0,-1 0 1 0 0,2 1-1 0 0,0 0 1 0 0,0 1-1 0 0,1 0 1 0 0,0 1-1 0 0,-10 24 1 0 0,16-32-110 0 0,0 0-1 0 0,0 0 1 0 0,0 1 0 0 0,1-1 0 0 0,0 1 0 0 0,0 0 0 0 0,1-1-1 0 0,0 1 1 0 0,0-1 0 0 0,0 1 0 0 0,0 0 0 0 0,1-1 0 0 0,0 1 0 0 0,0-1-1 0 0,1 1 1 0 0,-1-1 0 0 0,1 1 0 0 0,0-1 0 0 0,1 0 0 0 0,-1 0-1 0 0,1 0 1 0 0,6 9 0 0 0,-3-8-67 0 0,1 1 0 0 0,-1-1 0 0 0,1 0-1 0 0,0 0 1 0 0,1-1 0 0 0,-1 1 0 0 0,1-2-1 0 0,0 1 1 0 0,0-1 0 0 0,1-1 0 0 0,-1 1 0 0 0,1-1-1 0 0,0-1 1 0 0,13 3 0 0 0,2-2-1147 0 0,1 0 0 0 0,0-2 0 0 0,0 0 1 0 0,27-4-1 0 0,-21 0-1399 0 0</inkml:trace>
</inkml:ink>
</file>

<file path=ppt/ink/ink7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3.52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135 84 2633 0 0,'-4'1'1391'0'0,"0"1"0"0"0,0-1 1 0 0,1 1-1 0 0,-1 0 1 0 0,1-1-1 0 0,-5 5 1 0 0,-4 3 48 0 0,-17 19 1 0 0,6-7 610 0 0,18-16-1760 0 0,1-1 1 0 0,-1 1-1 0 0,1-1 0 0 0,0 1 0 0 0,0 0 1 0 0,1 1-1 0 0,-5 7 0 0 0,8-12-236 0 0,-1 0 0 0 0,1 1 0 0 0,-1-1 0 0 0,1 0 0 0 0,0 0 0 0 0,-1 1 0 0 0,1-1 0 0 0,0 0 0 0 0,0 1 0 0 0,0-1 0 0 0,0 0 0 0 0,0 1 0 0 0,0-1-1 0 0,0 1 1 0 0,1-1 0 0 0,0 2 0 0 0,-1-1-27 0 0,1-1 0 0 0,0 0-1 0 0,0 0 1 0 0,0 0 0 0 0,0 1-1 0 0,0-1 1 0 0,0 0 0 0 0,0-1 0 0 0,1 1-1 0 0,-1 0 1 0 0,0 0 0 0 0,0 0-1 0 0,1-1 1 0 0,-1 1 0 0 0,1-1-1 0 0,-1 1 1 0 0,0-1 0 0 0,1 1-1 0 0,1-1 1 0 0,9 3 7 0 0,1-2 0 0 0,-1 1-1 0 0,1-2 1 0 0,-1 1 0 0 0,1-2 0 0 0,-1 0-1 0 0,1 0 1 0 0,-1-1 0 0 0,0-1 0 0 0,14-4-1 0 0,-14 4-83 0 0,0-2 0 0 0,-1 1 1 0 0,0-1-1 0 0,0-1 0 0 0,0 0 0 0 0,-1-1 0 0 0,0 0 0 0 0,0 0 0 0 0,0-1 0 0 0,11-13 0 0 0,-18 18-13 0 0,-1 0 1 0 0,0-1-1 0 0,0 1 0 0 0,0 0 1 0 0,0-1-1 0 0,-1 0 0 0 0,1 1 0 0 0,-1-1 1 0 0,0 0-1 0 0,0 0 0 0 0,0 1 0 0 0,-1-1 1 0 0,0 0-1 0 0,1 0 0 0 0,-1 0 0 0 0,0 0 1 0 0,-1 0-1 0 0,1 0 0 0 0,-1 0 1 0 0,0 1-1 0 0,0-1 0 0 0,0 0 0 0 0,0 0 1 0 0,-3-5-1 0 0,2 5 55 0 0,0 0 0 0 0,0 1 1 0 0,0-1-1 0 0,-1 0 0 0 0,1 1 0 0 0,-1-1 0 0 0,0 1 1 0 0,0 0-1 0 0,0 0 0 0 0,0 0 0 0 0,-1 1 1 0 0,1-1-1 0 0,-1 1 0 0 0,0-1 0 0 0,0 1 0 0 0,1 0 1 0 0,-1 1-1 0 0,0-1 0 0 0,-1 1 0 0 0,1 0 1 0 0,-8-2-1 0 0,4 3 106 0 0,0 0 1 0 0,0 1 0 0 0,-1-1-1 0 0,1 2 1 0 0,0-1 0 0 0,0 1-1 0 0,0 0 1 0 0,1 1-1 0 0,-1 0 1 0 0,0 0 0 0 0,1 0-1 0 0,0 1 1 0 0,0 0 0 0 0,0 1-1 0 0,-11 9 1 0 0,7-4 26 0 0,1 0-1 0 0,0 0 1 0 0,0 0 0 0 0,1 2 0 0 0,1-1-1 0 0,0 1 1 0 0,1 0 0 0 0,-8 18 0 0 0,12-26-121 0 0,1 1 0 0 0,1 0 0 0 0,-1 0 1 0 0,1 0-1 0 0,0 0 0 0 0,0 0 1 0 0,0 0-1 0 0,1 0 0 0 0,-1 0 0 0 0,1 1 1 0 0,1-1-1 0 0,-1 0 0 0 0,1 0 0 0 0,0 0 1 0 0,0 0-1 0 0,3 8 0 0 0,-2-7-27 0 0,1 0 1 0 0,0 0-1 0 0,1-1 1 0 0,0 1-1 0 0,0-1 0 0 0,0 0 1 0 0,0 0-1 0 0,1 0 0 0 0,0-1 1 0 0,0 1-1 0 0,0-1 0 0 0,9 5 1 0 0,-4-3-198 0 0,0 0 1 0 0,0-1 0 0 0,1 0-1 0 0,-1-1 1 0 0,1 0 0 0 0,0-1-1 0 0,18 3 1 0 0,-13-4-931 0 0,1-1 0 0 0,0 0 0 0 0,0-1 1 0 0,25-4-1 0 0,-9 1-1212 0 0,-1-2 174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7.34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59 1062 512 0 0,'-16'1'305'0'0,"13"-1"235"0"0,1 1 0 0 0,0-1 1 0 0,0 1-1 0 0,-1 0 0 0 0,1 0 0 0 0,0 0 1 0 0,-1 0-1 0 0,2 0 0 0 0,-2 1 1 0 0,1-1-1 0 0,0 1 0 0 0,-1 1 0 0 0,2-2-274 0 0,0 0 0 0 0,0 0 0 0 0,0 0 0 0 0,0 0 0 0 0,0 1 0 0 0,0-1 0 0 0,1 0 0 0 0,-1 0 0 0 0,1 1-1 0 0,-2 1 1 0 0,0 3 2134 0 0,2-6-2365 0 0,0 0 0 0 0,0 0-1 0 0,-1 0 1 0 0,1 0-1 0 0,0 1 1 0 0,0-1 0 0 0,0 0-1 0 0,0 0 1 0 0,0 0-1 0 0,0 0 1 0 0,0 0-1 0 0,0 0 1 0 0,0 0 0 0 0,0 0-1 0 0,0 0 1 0 0,0 0-1 0 0,0 0 1 0 0,0 0 0 0 0,0 0-1 0 0,0 0 1 0 0,0 0-1 0 0,0 0 1 0 0,1 0-1 0 0,-1 0 1 0 0,0 0 0 0 0,0 0-1 0 0,0 0 1 0 0,0 0-1 0 0,0 1 1 0 0,0-1 0 0 0,0 0-1 0 0,0 0 1 0 0,0 0-1 0 0,0 0 1 0 0,0 0 0 0 0,0 0-1 0 0,0 0 1 0 0,0 0-1 0 0,0 0 1 0 0,0 0-1 0 0,0 0 1 0 0,0 0 0 0 0,0 0-1 0 0,0 0 1 0 0,0 0-1 0 0,0 0 1 0 0,0 0 0 0 0,0 0-1 0 0,0 0 1 0 0,5 0 900 0 0,3-2-361 0 0,11-4 94 0 0,0-1 0 0 0,0-1 0 0 0,21-12 0 0 0,41-21 747 0 0,118-47 496 0 0,-80 40-1684 0 0,-66 27-6 0 0,80-41-1 0 0,-8 0 518 0 0,-49 25-430 0 0,-52 25-208 0 0,-2-2 0 0 0,22-18 0 0 0,-31 23-28 0 0,44-29 178 0 0,-20 14-160 0 0,-7 7 142 0 0,41-20 0 0 0,-3 4-40 0 0,50-25 12 0 0,-94 47-176 0 0,31-13-56 0 0,61-31-12 0 0,2-1 101 0 0,-85 41-35 0 0,32-10-16 0 0,8-3 0 0 0,85-36-16 0 0,-109 46 23 0 0,-34 12-3 0 0,0-1 0 0 0,0-1 0 0 0,-1 0 0 0 0,27-20 0 0 0,-24 16 19 0 0,1 1 1 0 0,19-10-1 0 0,-18 11-6 0 0,-17 9-35 0 0,4-3 94 0 0,-6 4-84 0 0,0 0-1 0 0,0 0 0 0 0,0 0 1 0 0,0 0-1 0 0,0-1 0 0 0,0 1 0 0 0,0 0 1 0 0,0 0-1 0 0,1 0 0 0 0,-1 0 1 0 0,0 0-1 0 0,0 0 0 0 0,0 0 1 0 0,0 0-1 0 0,0 0 0 0 0,0 0 0 0 0,0-1 1 0 0,0 1-1 0 0,0 0 0 0 0,0 0 1 0 0,0 0-1 0 0,0 0 0 0 0,0 0 0 0 0,0 0 1 0 0,0 0-1 0 0,0 0 0 0 0,0 0 1 0 0,0 0-1 0 0,0-1 0 0 0,0 1 1 0 0,-1 0-1 0 0,1 0 0 0 0,0 0 0 0 0,0 0 1 0 0,0 0-1 0 0,0 0 0 0 0,0 0 1 0 0,0 0-1 0 0,0 0 0 0 0,0 0 1 0 0,0 0-1 0 0,0 0 0 0 0,0 0 0 0 0,0 0 1 0 0,0-1-1 0 0,0 1 0 0 0,-1 0 1 0 0,1 0-1 0 0,0 0 0 0 0,0 0 0 0 0,0 0 1 0 0,0 0-1 0 0,0 0 0 0 0,0 0 1 0 0,0 0-1 0 0,0 0 0 0 0,0 0 1 0 0,-1 0-1 0 0,1 0 0 0 0,0 0 0 0 0,0 0 1 0 0,0 0-1 0 0,0 0-3 0 0,-1 0-1 0 0,1 0 1 0 0,-1 0-1 0 0,1 0 1 0 0,0 0-1 0 0,0 0 1 0 0,-1 0 0 0 0,1 0-1 0 0,0-1 1 0 0,0 1-1 0 0,-1 0 1 0 0,1 0 0 0 0,0 0-1 0 0,0 0 1 0 0,-1 0-1 0 0,1-1 1 0 0,-1 1 0 0 0,1 0-1 0 0,0-1 1 0 0,4-1-7 0 0,12 1-832 0 0,-9 0-2842 0 0,1 0-5440 0 0,-5 1 6346 0 0</inkml:trace>
</inkml:ink>
</file>

<file path=ppt/ink/ink7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3.9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89 1 4425 0 0,'-18'3'4297'0'0,"12"-3"-2810"0"0,1 1 0 0 0,0 0 0 0 0,-1 0 0 0 0,1 0 0 0 0,-8 4 0 0 0,11-4-1435 0 0,1 0 1 0 0,-1 0-1 0 0,1 0 0 0 0,-1 0 1 0 0,1 0-1 0 0,-1 1 0 0 0,1-1 1 0 0,0 0-1 0 0,0 1 0 0 0,0-1 0 0 0,0 1 1 0 0,0-1-1 0 0,0 1 0 0 0,0-1 1 0 0,0 1-1 0 0,1 0 0 0 0,-1-1 0 0 0,1 1 1 0 0,-1 0-1 0 0,1 0 0 0 0,-1 2 1 0 0,-3 21-71 0 0,2 0 0 0 0,1 44 0 0 0,2-54 264 0 0,1 1 1 0 0,0-1-1 0 0,1 0 0 0 0,1 0 1 0 0,10 26-1 0 0,-6-24 255 0 0,17 27 1 0 0,-1-1-406 0 0,-20-41-77 0 0,-2-7-46 0 0,3-16-73 0 0,-3 8 85 0 0,7-18-64 0 0,-5 15 66 0 0,0 0 1 0 0,1 1-1 0 0,1 0 0 0 0,8-16 0 0 0,-4 13-13 0 0,7-12-197 0 0,31-42 0 0 0,-42 64 181 0 0,0 1 0 0 0,0-1 0 0 0,1 2 0 0 0,0-1 0 0 0,1 1 0 0 0,0 0 1 0 0,0 0-1 0 0,0 1 0 0 0,0 0 0 0 0,11-4 0 0 0,-16 7 46 0 0,1 1 1 0 0,-1 0-1 0 0,1 0 0 0 0,0 0 1 0 0,0 0-1 0 0,-1 0 0 0 0,1 1 1 0 0,0 0-1 0 0,0 0 0 0 0,0 0 1 0 0,-1 0-1 0 0,1 1 1 0 0,5 0-1 0 0,-6 0 9 0 0,0 1 1 0 0,0-1-1 0 0,0 0 0 0 0,0 1 1 0 0,0 0-1 0 0,-1 0 0 0 0,1 0 1 0 0,-1 0-1 0 0,1 0 1 0 0,-1 0-1 0 0,0 0 0 0 0,1 1 1 0 0,-1 0-1 0 0,-1-1 0 0 0,4 6 1 0 0,0 0 2 0 0,-1 1 0 0 0,0 0 0 0 0,-1 0 0 0 0,0 1 0 0 0,0-1 0 0 0,2 15 0 0 0,2 59 432 0 0,-7-65-784 0 0,1 0 0 0 0,1 0 0 0 0,0 0 0 0 0,2 0 0 0 0,8 29-1 0 0,-11-45-163 0 0,0-1 0 0 0,0 1 0 0 0,0 0 0 0 0,0 0 0 0 0,0-1 0 0 0,0 1 0 0 0,1-1 0 0 0,-1 1 0 0 0,0-1 0 0 0,1 0 0 0 0,-1 1 0 0 0,1-1 0 0 0,-1 0 0 0 0,4 2 0 0 0,4 1-2615 0 0</inkml:trace>
</inkml:ink>
</file>

<file path=ppt/ink/ink7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4.3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 36 512 0 0,'-6'-9'2732'0'0,"5"8"-2644"0"0,0 1 0 0 0,1-1-1 0 0,-1 0 1 0 0,1 0 0 0 0,-1 1 0 0 0,1-1 0 0 0,0 0 0 0 0,-1 0-1 0 0,1 1 1 0 0,0-1 0 0 0,-1 0 0 0 0,1 0 0 0 0,0 0 0 0 0,0 0-1 0 0,0 0 1 0 0,0 1 0 0 0,0-1 0 0 0,0 0 0 0 0,0 0 0 0 0,0 0-1 0 0,0 0 1 0 0,0 0 0 0 0,0 0 0 0 0,1-1 0 0 0,0-3-575 0 0</inkml:trace>
</inkml:ink>
</file>

<file path=ppt/ink/ink7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4.79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51 307 112 0 0,'-2'-94'3428'0'0,"2"-59"4877"0"0,0 147-7901 0 0,0-24 1698 0 0,1 28-1949 0 0,-1 1 0 0 0,-1 0 0 0 0,1 0 0 0 0,0 0 0 0 0,0 0 0 0 0,0-1 1 0 0,-1 1-1 0 0,1 0 0 0 0,0 0 0 0 0,-1 0 0 0 0,1 0 0 0 0,-1 0 0 0 0,1 0 0 0 0,-1 0 0 0 0,0 0 1 0 0,1 0-1 0 0,-1 0 0 0 0,0 0 0 0 0,-1-1 0 0 0,1 2-95 0 0,1 0 0 0 0,-1 0 1 0 0,0 0-1 0 0,1-1 0 0 0,-1 1 0 0 0,1 0 0 0 0,-1 0 1 0 0,1 0-1 0 0,-1 0 0 0 0,1 1 0 0 0,-1-1 0 0 0,0 0 1 0 0,1 0-1 0 0,-1 0 0 0 0,1 0 0 0 0,-1 0 0 0 0,1 1 0 0 0,-1-1 1 0 0,1 0-1 0 0,-1 1 0 0 0,1-1 0 0 0,-1 0 0 0 0,1 1 1 0 0,0-1-1 0 0,-1 0 0 0 0,1 1 0 0 0,0-1 0 0 0,-1 1 1 0 0,1-1-1 0 0,0 1 0 0 0,-1-1 0 0 0,1 0 0 0 0,0 1 0 0 0,0 0 1 0 0,-1-1-1 0 0,1 1 0 0 0,-9 23 244 0 0,8-20-138 0 0,-2 10 41 0 0,0-1 0 0 0,0 1-1 0 0,1 0 1 0 0,1 0 0 0 0,1 23-1 0 0,11 70 684 0 0,-3-43-371 0 0,0 46 295 0 0,-2-31-510 0 0,17 90 0 0 0,-19-145-304 0 0,3 12 8 0 0,-9-103-594 0 0,3 53 519 0 0,0 1-1 0 0,1 0 1 0 0,1-1 0 0 0,0 1-1 0 0,0 0 1 0 0,8-17 0 0 0,-1 8-85 0 0,0-1 1 0 0,22-32-1 0 0,-26 46 134 0 0,0 0 0 0 0,1 1-1 0 0,0 0 1 0 0,0 0-1 0 0,1 1 1 0 0,0 0-1 0 0,0 0 1 0 0,1 1-1 0 0,0 0 1 0 0,10-6-1 0 0,-15 10 21 0 0,0 1 1 0 0,0-1-1 0 0,0 0 0 0 0,0 1 0 0 0,1 0 0 0 0,-1 0 1 0 0,0 0-1 0 0,0 1 0 0 0,1-1 0 0 0,-1 1 0 0 0,0 0 0 0 0,1 0 1 0 0,-1 0-1 0 0,0 1 0 0 0,1 0 0 0 0,-1 0 0 0 0,0 0 1 0 0,0 0-1 0 0,0 1 0 0 0,0-1 0 0 0,0 1 0 0 0,0 0 1 0 0,0 0-1 0 0,0 0 0 0 0,-1 1 0 0 0,1 0 0 0 0,4 4 0 0 0,-2-1 12 0 0,-1 0-1 0 0,1 0 0 0 0,-1 0 0 0 0,0 1 0 0 0,-1 0 0 0 0,0 0 0 0 0,0 0 0 0 0,0 0 1 0 0,-1 1-1 0 0,0 0 0 0 0,0-1 0 0 0,-1 1 0 0 0,0 0 0 0 0,-1 0 0 0 0,2 14 0 0 0,-3-11 40 0 0,0 0-1 0 0,-1 1 0 0 0,-1-1 0 0 0,1 0 1 0 0,-2 0-1 0 0,1 0 0 0 0,-2 0 0 0 0,1-1 1 0 0,-1 1-1 0 0,-10 17 0 0 0,3-9 104 0 0,0 0 0 0 0,-1-1 1 0 0,-25 28-1 0 0,30-38-115 0 0,0-1 0 0 0,-1-1 1 0 0,0 1-1 0 0,0-1 1 0 0,0-1-1 0 0,-1 1 0 0 0,0-1 1 0 0,0-1-1 0 0,0 0 0 0 0,-12 4 1 0 0,14-6-28 0 0,0 0 0 0 0,0-1 1 0 0,0 1-1 0 0,0-1 0 0 0,0 0 1 0 0,0-1-1 0 0,-12 0 0 0 0,16-1-97 0 0,0 1-1 0 0,0-1 1 0 0,0 0-1 0 0,0 0 1 0 0,0 0 0 0 0,0-1-1 0 0,0 1 1 0 0,0-1 0 0 0,1 1-1 0 0,-1-1 1 0 0,0 0-1 0 0,1 0 1 0 0,0 0 0 0 0,-1 0-1 0 0,1-1 1 0 0,0 1-1 0 0,0-1 1 0 0,0 1 0 0 0,-2-5-1 0 0,1 0-685 0 0,0 1 0 0 0,0-2 1 0 0,0 1-1 0 0,1 0 0 0 0,0 0 0 0 0,1-1 0 0 0,-1 1 0 0 0,2-1 1 0 0,-1-8-1 0 0,-1-10-1428 0 0</inkml:trace>
</inkml:ink>
</file>

<file path=ppt/ink/ink7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5.9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30 230 512 0 0,'1'-1'293'0'0,"2"0"85"0"0,-1-1-1 0 0,1 0 0 0 0,-1 1 0 0 0,1-1 0 0 0,0 1 1 0 0,5-2-1 0 0,4 2 4481 0 0,-12 5-945 0 0,-5 9-2010 0 0,-1 2-326 0 0,4-12-1372 0 0,0 1 0 0 0,0 0 0 0 0,0 0 0 0 0,0 0 0 0 0,1 0 0 0 0,0 0 0 0 0,0 0 0 0 0,0 1 0 0 0,1-1 0 0 0,-1 0 0 0 0,1 1 0 0 0,0-1 0 0 0,0 0 0 0 0,0 1 0 0 0,2 5 0 0 0,0-3-72 0 0,1 0 0 0 0,0 0 0 0 0,0 0 0 0 0,0 0-1 0 0,1-1 1 0 0,5 8 0 0 0,-7-11-91 0 0,0-1 0 0 0,0 1 1 0 0,1 0-1 0 0,-1-1 0 0 0,1 1 0 0 0,-1-1 1 0 0,1 0-1 0 0,0 0 0 0 0,0 0 1 0 0,0 0-1 0 0,0 0 0 0 0,0 0 0 0 0,0-1 1 0 0,0 0-1 0 0,6 2 0 0 0,-9-3-34 0 0,1 0-1 0 0,0 0 0 0 0,0 0 1 0 0,-1 0-1 0 0,1 1 1 0 0,0-1-1 0 0,-1-1 1 0 0,1 1-1 0 0,0 0 1 0 0,0 0-1 0 0,-1 0 1 0 0,1 0-1 0 0,0 0 0 0 0,-1-1 1 0 0,1 1-1 0 0,0 0 1 0 0,-1 0-1 0 0,1-1 1 0 0,0 1-1 0 0,-1-1 1 0 0,1 1-1 0 0,-1-1 1 0 0,1 1-1 0 0,-1-1 0 0 0,2 0 1 0 0,-2 0-4 0 0,1-1 1 0 0,-1 1-1 0 0,1 0 0 0 0,-1 0 1 0 0,0-1-1 0 0,1 1 0 0 0,-1 0 1 0 0,0 0-1 0 0,0-1 0 0 0,0 1 1 0 0,0 0-1 0 0,0-1 0 0 0,-1-1 1 0 0,0-3 0 0 0,0 1 1 0 0,-1-1-1 0 0,0 1 1 0 0,0-1 0 0 0,-4-8-1 0 0,-36-51 182 0 0,-10-18-71 0 0,47 72-119 0 0,0 1 0 0 0,1-1 0 0 0,0 0 0 0 0,1 0 1 0 0,0-1-1 0 0,-2-17 0 0 0,4 24 13 0 0,1 0 1 0 0,0 0-1 0 0,0 0 1 0 0,0 0-1 0 0,0 0 1 0 0,1 0-1 0 0,0 0 1 0 0,0 0-1 0 0,0 0 1 0 0,3-7-1 0 0,-2 10 4 0 0,-1-1-1 0 0,1 1 1 0 0,-1 0-1 0 0,1 0 0 0 0,0-1 1 0 0,0 1-1 0 0,0 0 1 0 0,0 0-1 0 0,0 1 1 0 0,0-1-1 0 0,1 0 0 0 0,-1 1 1 0 0,1-1-1 0 0,-1 1 1 0 0,1 0-1 0 0,0 0 1 0 0,-1 0-1 0 0,1 0 1 0 0,5-1-1 0 0,0 1 20 0 0,-1 1 1 0 0,0-1 0 0 0,1 1-1 0 0,-1 1 1 0 0,0-1-1 0 0,1 1 1 0 0,-1 1-1 0 0,0-1 1 0 0,1 1-1 0 0,-1 0 1 0 0,0 1-1 0 0,-1-1 1 0 0,1 2 0 0 0,0-1-1 0 0,6 5 1 0 0,9 7 9 0 0,0 0 1 0 0,35 34 0 0 0,-46-38-140 0 0,1 0-999 0 0,24 18 0 0 0,-36-29 989 0 0,0 1 0 0 0,1-1-1 0 0,-1 0 1 0 0,0 0-1 0 0,0 0 1 0 0,0 0 0 0 0,1 0-1 0 0,-1 0 1 0 0,0 0 0 0 0,0 0-1 0 0,0 0 1 0 0,0 0 0 0 0,1 0-1 0 0,-1 0 1 0 0,0 0-1 0 0,0 0 1 0 0,0 0 0 0 0,1 0-1 0 0,-1 0 1 0 0,0 0 0 0 0,0 0-1 0 0,0 0 1 0 0,0 0 0 0 0,1 0-1 0 0,-1 0 1 0 0,0-1-1 0 0,0 1 1 0 0,0 0 0 0 0,0 0-1 0 0,1 0 1 0 0,-1 0 0 0 0,0 0-1 0 0,0 0 1 0 0,0-1 0 0 0,0 1-1 0 0,0 0 1 0 0,0 0 0 0 0,0 0-1 0 0,1 0 1 0 0,-1-1-1 0 0,0 1 1 0 0,0 0 0 0 0,0 0-1 0 0,0 0 1 0 0,0-1 0 0 0,0 1-1 0 0,0 0 1 0 0,0 0 0 0 0,0 0-1 0 0,0 0 1 0 0,0-1-1 0 0,0 1 1 0 0,1-4-1798 0 0</inkml:trace>
</inkml:ink>
</file>

<file path=ppt/ink/ink7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7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123 127 512 0 0,'-12'0'1583'0'0,"8"-1"-1304"0"0,0 1 0 0 0,0 0 0 0 0,0 1 0 0 0,0-1 0 0 0,0 1 0 0 0,-4 0 0 0 0,2 1 804 0 0,-1 0 1 0 0,0 1-1 0 0,-10 5 1 0 0,17-7-871 0 0,-1-1 0 0 0,1 1 0 0 0,-1-1-1 0 0,1 1 1 0 0,-1-1 0 0 0,1 1 0 0 0,-1 0 0 0 0,1-1 0 0 0,-1 1 0 0 0,1 0 0 0 0,0-1 0 0 0,-1 1 0 0 0,1 0 0 0 0,0-1 0 0 0,0 1 0 0 0,-1 0-1 0 0,1 0 1 0 0,0-1 0 0 0,0 1 0 0 0,0 0 0 0 0,0 0 0 0 0,0-1 0 0 0,0 1 0 0 0,0 0 0 0 0,0 0 0 0 0,1-1 0 0 0,-1 1 0 0 0,0 0 0 0 0,0-1-1 0 0,0 1 1 0 0,1 0 0 0 0,-1-1 0 0 0,1 2 0 0 0,0 0-111 0 0,0-1-1 0 0,0 1 1 0 0,0-1-1 0 0,0 1 1 0 0,0-1-1 0 0,0 0 1 0 0,0 1-1 0 0,1-1 1 0 0,-1 0-1 0 0,0 0 1 0 0,1 0-1 0 0,2 2 1 0 0,1-1 21 0 0,1 1 1 0 0,0-1-1 0 0,0-1 1 0 0,0 1-1 0 0,0-1 1 0 0,0 0-1 0 0,0 0 1 0 0,0-1-1 0 0,0 1 1 0 0,0-1-1 0 0,1-1 0 0 0,-1 1 1 0 0,7-3-1 0 0,-2 1-115 0 0,1-1 0 0 0,-1-1 0 0 0,-1 0 0 0 0,1 0 0 0 0,0-1 0 0 0,-1 0 0 0 0,0-1 0 0 0,16-12 0 0 0,-24 17-8 0 0,0-1-1 0 0,-1 1 0 0 0,1-1 0 0 0,-1 1 1 0 0,1-1-1 0 0,-1 0 0 0 0,0 1 1 0 0,0-1-1 0 0,1 0 0 0 0,-1 0 0 0 0,-1 0 1 0 0,1 0-1 0 0,0 0 0 0 0,0 0 0 0 0,-1 0 1 0 0,1-1-1 0 0,-1 1 0 0 0,1-2 1 0 0,-1 0-2 0 0,0 0 0 0 0,-1 1 1 0 0,1-1-1 0 0,-1 1 1 0 0,0-1-1 0 0,1 1 1 0 0,-2 0-1 0 0,1-1 0 0 0,0 1 1 0 0,-3-5-1 0 0,1 3 1 0 0,0 0 0 0 0,0 0-1 0 0,-1 1 1 0 0,1-1-1 0 0,-1 1 1 0 0,0 0 0 0 0,0 0-1 0 0,0 0 1 0 0,-1 1-1 0 0,1-1 1 0 0,-1 1 0 0 0,0 0-1 0 0,0 0 1 0 0,-5-1-1 0 0,5 2 79 0 0,0 1 0 0 0,0 0-1 0 0,-1 0 1 0 0,1 1-1 0 0,0-1 1 0 0,0 1 0 0 0,0 0-1 0 0,-1 0 1 0 0,1 1-1 0 0,0 0 1 0 0,0 0 0 0 0,0 0-1 0 0,0 1 1 0 0,0-1-1 0 0,0 1 1 0 0,0 0 0 0 0,0 0-1 0 0,1 1 1 0 0,-1 0-1 0 0,-5 4 1 0 0,2-1 77 0 0,1 1 0 0 0,0 0 0 0 0,0 0 0 0 0,1 0 0 0 0,0 1 0 0 0,0 0 0 0 0,1 0 1 0 0,0 1-1 0 0,0-1 0 0 0,-3 11 0 0 0,3-9-91 0 0,2 1 0 0 0,-1 0 0 0 0,1-1 1 0 0,1 2-1 0 0,0-1 0 0 0,1 0 0 0 0,0 0 0 0 0,1 22 1 0 0,1-26-59 0 0,0 0 1 0 0,0-1 0 0 0,0 1 0 0 0,1-1 0 0 0,0 1 0 0 0,0-1-1 0 0,1 0 1 0 0,0 1 0 0 0,0-1 0 0 0,0-1 0 0 0,1 1 0 0 0,0 0-1 0 0,0-1 1 0 0,1 0 0 0 0,-1 0 0 0 0,7 5 0 0 0,-3-3-40 0 0,0-2 0 0 0,0 1 0 0 0,0-1 0 0 0,1 0 0 0 0,0-1 0 0 0,0 0 0 0 0,0 0 0 0 0,0-1 0 0 0,14 3 1 0 0,-9-3 45 0 0,0-1 0 0 0,0-1 0 0 0,0-1 1 0 0,0 0-1 0 0,0 0 0 0 0,14-3 1 0 0,-5-1-639 0 0,0-1 0 0 0,43-16 0 0 0,-34 9-2490 0 0,38-23 1 0 0,-47 22 333 0 0,-3-2 35 0 0</inkml:trace>
</inkml:ink>
</file>

<file path=ppt/ink/ink7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7.7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278 83 8 0 0,'0'-4'499'0'0,"0"0"0"0"0,-1 0-1 0 0,1 0 1 0 0,-1 1 0 0 0,1-1 0 0 0,-1 0 0 0 0,-1 1-1 0 0,1-1 1 0 0,0 1 0 0 0,-1-1 0 0 0,1 1 0 0 0,-1-1-1 0 0,0 1 1 0 0,0 0 0 0 0,-5-5 0 0 0,5 6-167 0 0,0 0 0 0 0,0 1 0 0 0,0-1 1 0 0,0 1-1 0 0,0 0 0 0 0,-1-1 0 0 0,1 1 0 0 0,0 0 1 0 0,-1 0-1 0 0,1 1 0 0 0,-1-1 0 0 0,1 0 1 0 0,-1 1-1 0 0,0-1 0 0 0,1 1 0 0 0,-1 0 1 0 0,1 0-1 0 0,-1 0 0 0 0,1 0 0 0 0,-1 1 0 0 0,0-1 1 0 0,1 1-1 0 0,-5 1 0 0 0,-8 3-15 0 0,0 2 0 0 0,1 0-1 0 0,0 0 1 0 0,1 1 0 0 0,-1 1 0 0 0,2 0 0 0 0,-1 1-1 0 0,1 0 1 0 0,1 1 0 0 0,-20 23 0 0 0,28-29-257 0 0,0-1 1 0 0,0 1 0 0 0,0 0-1 0 0,0 0 1 0 0,1 0 0 0 0,0 0-1 0 0,0 0 1 0 0,0 0-1 0 0,0 1 1 0 0,1-1 0 0 0,0 1-1 0 0,0-1 1 0 0,0 8 0 0 0,2-9-42 0 0,-1 0-1 0 0,0-1 1 0 0,1 1 0 0 0,0 0 0 0 0,0-1 0 0 0,0 1 0 0 0,1-1 0 0 0,-1 1 0 0 0,1-1 0 0 0,-1 0 0 0 0,1 1 0 0 0,0-1 0 0 0,1 0 0 0 0,-1 0 0 0 0,0 0 0 0 0,1-1 0 0 0,0 1 0 0 0,-1-1 0 0 0,1 1 0 0 0,6 3 0 0 0,-2-2-21 0 0,0 0 0 0 0,0-1-1 0 0,1 1 1 0 0,-1-1 0 0 0,1-1 0 0 0,-1 0 0 0 0,1 0 0 0 0,0 0 0 0 0,0-1 0 0 0,0 0 0 0 0,0-1 0 0 0,0 0-1 0 0,0 0 1 0 0,0 0 0 0 0,0-1 0 0 0,0 0 0 0 0,15-5 0 0 0,-12 2-58 0 0,1 0 0 0 0,-1 0-1 0 0,0-1 1 0 0,0-1 0 0 0,0 0 0 0 0,-1-1 0 0 0,0 0-1 0 0,0 0 1 0 0,-1-1 0 0 0,0 0 0 0 0,10-12 0 0 0,-15 16-64 0 0,-1-1 0 0 0,0 1 0 0 0,-1-1 1 0 0,1 0-1 0 0,-1 0 0 0 0,0 0 0 0 0,0 0 1 0 0,-1-1-1 0 0,0 1 0 0 0,1 0 0 0 0,-2-1 0 0 0,1 1 1 0 0,-1-1-1 0 0,1 1 0 0 0,-2-1 0 0 0,0-8 1 0 0,0 9-13 0 0,1-1 0 0 0,-2 0 0 0 0,1 1 1 0 0,0-1-1 0 0,-1 1 0 0 0,0-1 1 0 0,-1 1-1 0 0,1 0 0 0 0,-1 0 0 0 0,0 0 1 0 0,0 0-1 0 0,-1 1 0 0 0,1-1 0 0 0,-1 1 1 0 0,-6-6-1 0 0,6 7 153 0 0,1 2 0 0 0,0-1 0 0 0,-1 0 0 0 0,0 1-1 0 0,1-1 1 0 0,-1 1 0 0 0,0 0 0 0 0,1 0 0 0 0,-1 1 0 0 0,0-1 0 0 0,0 1 0 0 0,0 0 0 0 0,1 0 0 0 0,-1 0-1 0 0,0 0 1 0 0,0 1 0 0 0,0 0 0 0 0,-4 1 0 0 0,-5 1 118 0 0,1 1-1 0 0,-1 1 1 0 0,1 0-1 0 0,-13 7 1 0 0,10-3 172 0 0,0 0 0 0 0,1 1 1 0 0,0 0-1 0 0,-19 20 1 0 0,25-23-237 0 0,1 1 0 0 0,0 0 1 0 0,1 0-1 0 0,0 1 0 0 0,0 0 1 0 0,1 0-1 0 0,0 0 0 0 0,-7 19 1 0 0,11-25-56 0 0,0 0 0 0 0,0 0 1 0 0,0 0-1 0 0,0 1 0 0 0,1-1 1 0 0,0 0-1 0 0,0 0 0 0 0,0 0 1 0 0,0 0-1 0 0,0 0 0 0 0,0 0 1 0 0,1 0-1 0 0,-1 1 1 0 0,1-1-1 0 0,0 0 0 0 0,0 0 1 0 0,0-1-1 0 0,1 1 0 0 0,-1 0 1 0 0,0 0-1 0 0,1 0 0 0 0,0-1 1 0 0,0 1-1 0 0,0-1 0 0 0,0 0 1 0 0,0 1-1 0 0,0-1 0 0 0,1 0 1 0 0,-1 0-1 0 0,1 0 0 0 0,-1-1 1 0 0,1 1-1 0 0,0-1 0 0 0,0 1 1 0 0,0-1-1 0 0,-1 0 0 0 0,1 0 1 0 0,0 0-1 0 0,1 0 0 0 0,-1-1 1 0 0,0 1-1 0 0,4-1 1 0 0,4 1-3 0 0,-1-1 0 0 0,0-1 0 0 0,0 0 1 0 0,1 0-1 0 0,-1-1 0 0 0,0 0 0 0 0,0 0 0 0 0,-1-2 1 0 0,1 1-1 0 0,-1-1 0 0 0,1 0 0 0 0,9-7 1 0 0,-3 2-147 0 0,-2-1-1 0 0,1-1 1 0 0,-1 0 0 0 0,-1-1 0 0 0,0 0 0 0 0,14-17-1 0 0,-22 22 49 0 0,0 0 0 0 0,-1 0 0 0 0,0 0 0 0 0,0 0 0 0 0,-1-1-1 0 0,0 1 1 0 0,0-1 0 0 0,0 0 0 0 0,-1 0 0 0 0,-1 0 0 0 0,1 0-1 0 0,-1-1 1 0 0,-1 1 0 0 0,0 0 0 0 0,0 0 0 0 0,0-1 0 0 0,-1 1 0 0 0,-3-14-1 0 0,4 21 105 0 0,0 0 0 0 0,0 0 0 0 0,-1 1 0 0 0,1-1 0 0 0,0 0 0 0 0,0 0 0 0 0,-1 1-1 0 0,1-1 1 0 0,0 0 0 0 0,-1 1 0 0 0,1-1 0 0 0,-1 1 0 0 0,1-1 0 0 0,-1 0 0 0 0,1 1 0 0 0,-1-1-1 0 0,0 1 1 0 0,1-1 0 0 0,-1 1 0 0 0,1-1 0 0 0,-1 1 0 0 0,0 0 0 0 0,0-1 0 0 0,1 1 0 0 0,-2-1-1 0 0,1 2 18 0 0,0-1-1 0 0,-1 0 0 0 0,1 0 0 0 0,0 0 0 0 0,0 1 0 0 0,0-1 1 0 0,0 0-1 0 0,0 1 0 0 0,0-1 0 0 0,0 1 0 0 0,0-1 0 0 0,0 1 1 0 0,0 0-1 0 0,0-1 0 0 0,-1 2 0 0 0,-5 4 141 0 0,1 1 0 0 0,0 0 0 0 0,-7 10-1 0 0,10-14-178 0 0,-2 6 38 0 0,-1 0 0 0 0,1 0 0 0 0,0 0 0 0 0,1 1 0 0 0,0-1 0 0 0,1 1 0 0 0,0 0 0 0 0,0 0 1 0 0,1 1-1 0 0,1-1 0 0 0,0 0 0 0 0,0 0 0 0 0,0 1 0 0 0,2-1 0 0 0,-1 1 0 0 0,4 17 0 0 0,-3-24-18 0 0,1 0 0 0 0,-1 0 0 0 0,1 0-1 0 0,-1 0 1 0 0,1-1 0 0 0,0 1 0 0 0,1 0 0 0 0,-1-1-1 0 0,1 1 1 0 0,-1-1 0 0 0,1 0 0 0 0,0 0 0 0 0,0 0-1 0 0,0 0 1 0 0,1-1 0 0 0,-1 1 0 0 0,1-1 0 0 0,-1 0-1 0 0,1 0 1 0 0,0 0 0 0 0,0 0 0 0 0,0-1 0 0 0,0 0-1 0 0,0 1 1 0 0,0-1 0 0 0,6 0 0 0 0,-2 0-204 0 0,1 0 0 0 0,0 0 1 0 0,-1-1-1 0 0,1 0 0 0 0,10-2 0 0 0,-10 1-781 0 0,0-1-1 0 0,0 0 1 0 0,-1-1-1 0 0,14-5 0 0 0,-7 1-381 0 0</inkml:trace>
</inkml:ink>
</file>

<file path=ppt/ink/ink7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8.41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45 258 1872 0 0,'-13'-74'6753'0'0,"10"34"-3995"0"0,1 0 0 0 0,5-54 1 0 0,-3 94-2716 0 0,1-1 0 0 0,-1 1 0 0 0,0 0 0 0 0,0-1 0 0 0,0 1 0 0 0,0 0 0 0 0,0-1 1 0 0,0 1-1 0 0,0 0 0 0 0,0-1 0 0 0,0 1 0 0 0,0 0 0 0 0,0-1 0 0 0,0 1 0 0 0,0-1 0 0 0,0 1 1 0 0,0 0-1 0 0,0-1 0 0 0,-1 1 0 0 0,1 0 0 0 0,0-1 0 0 0,0 1 0 0 0,0 0 0 0 0,0-1 0 0 0,-1 1 1 0 0,1 0-1 0 0,-6 7 645 0 0,-3 16-175 0 0,5-11-402 0 0,1 0 0 0 0,1-1 0 0 0,0 1 0 0 0,0 1 0 0 0,1 18 0 0 0,7 60 241 0 0,11 22 967 0 0,-9-71-843 0 0,-2 1-1 0 0,0 44 1 0 0,-5-55-376 0 0,0-19-82 0 0,-1 0 1 0 0,0 1-1 0 0,-1-1 0 0 0,-3 16 0 0 0,-3-12-12 0 0,7-17-6 0 0,0 1 1 0 0,0-1-1 0 0,0 1 0 0 0,-1-1 1 0 0,1 1-1 0 0,0-1 1 0 0,-1 1-1 0 0,1-1 1 0 0,0 0-1 0 0,-1 1 1 0 0,1-1-1 0 0,0 1 0 0 0,-1-1 1 0 0,1 0-1 0 0,-1 1 1 0 0,1-1-1 0 0,-1 0 1 0 0,1 0-1 0 0,-1 1 1 0 0,1-1-1 0 0,-1 0 1 0 0,1 0-1 0 0,-1 0 0 0 0,1 0 1 0 0,-1 0-1 0 0,0 1 1 0 0,0-1-1 0 0,1-1-11 0 0,-1 1 0 0 0,0-1 0 0 0,1 1 0 0 0,-1-1-1 0 0,1 0 1 0 0,0 1 0 0 0,-1-1 0 0 0,1 1 0 0 0,-1-1 0 0 0,1 0-1 0 0,0 1 1 0 0,-1-1 0 0 0,1 0 0 0 0,0 1 0 0 0,0-1 0 0 0,0 0-1 0 0,0 0 1 0 0,-1 1 0 0 0,1-1 0 0 0,0 0 0 0 0,0 0 0 0 0,1 0-1 0 0,-1-23-305 0 0,0 19 228 0 0,0-12 44 0 0,1 0 0 0 0,1 1 0 0 0,1-1-1 0 0,0 1 1 0 0,1 0 0 0 0,1 0 0 0 0,0 0-1 0 0,1 1 1 0 0,1 0 0 0 0,16-28-1 0 0,-16 32 20 0 0,0 1-1 0 0,1 0 1 0 0,1 0-1 0 0,0 0 1 0 0,0 1-1 0 0,0 1 1 0 0,1-1-1 0 0,1 1 1 0 0,-1 1-1 0 0,1 0 0 0 0,1 1 1 0 0,-1 0-1 0 0,1 1 1 0 0,19-7-1 0 0,-1 5 89 0 0,0 2 0 0 0,0 0-1 0 0,0 2 1 0 0,41 1-1 0 0,-55 3-25 0 0,-15-1-33 0 0,0 0 0 0 0,-1 0 0 0 0,1 0 0 0 0,-1 0 0 0 0,1 0 0 0 0,0 1 0 0 0,-1-1 0 0 0,1 0 0 0 0,-1 0 1 0 0,1 0-1 0 0,-1 0 0 0 0,1 1 0 0 0,0-1 0 0 0,-1 0 0 0 0,1 1 0 0 0,-1-1 0 0 0,1 0 0 0 0,-1 1 0 0 0,0-1 0 0 0,1 1 0 0 0,-1-1 1 0 0,1 0-1 0 0,0 2 0 0 0,-3-2 4 0 0,0 1 0 0 0,1-1-1 0 0,-1 0 1 0 0,0 1 0 0 0,0-1 0 0 0,1 0 0 0 0,-1 0 0 0 0,0 0 0 0 0,-1 0 0 0 0,1 0-22 0 0,-29 1-29 0 0,0 3 0 0 0,0 0-1 0 0,-60 18 1 0 0,80-19 43 0 0,1 0 0 0 0,0 1 0 0 0,0 0 0 0 0,0 0 0 0 0,0 1 1 0 0,1 1-1 0 0,-1 0 0 0 0,-10 9 0 0 0,16-11 1 0 0,0 0 1 0 0,0 0-1 0 0,0 0 0 0 0,0 1 1 0 0,1 0-1 0 0,0 0 1 0 0,0 0-1 0 0,0 0 0 0 0,0 0 1 0 0,1 0-1 0 0,0 1 1 0 0,0-1-1 0 0,0 1 0 0 0,1 0 1 0 0,0-1-1 0 0,-1 13 1 0 0,1-13 2 0 0,1 1 0 0 0,0 0 0 0 0,1 0 0 0 0,-1 0 0 0 0,1 0 0 0 0,0 0 0 0 0,0-1 1 0 0,1 1-1 0 0,0 0 0 0 0,0-1 0 0 0,0 1 0 0 0,0-1 0 0 0,1 0 0 0 0,0 1 0 0 0,0-1 0 0 0,1-1 1 0 0,-1 1-1 0 0,1 0 0 0 0,0-1 0 0 0,0 0 0 0 0,1 0 0 0 0,-1 0 0 0 0,1-1 0 0 0,0 1 0 0 0,0-1 1 0 0,8 4-1 0 0,9 3-1 0 0,-1-2 1 0 0,1 0-1 0 0,34 7 1 0 0,-44-13-512 0 0,0 0 0 0 0,0-1 1 0 0,0 0-1 0 0,-1-1 1 0 0,1-1-1 0 0,0 0 0 0 0,0 0 1 0 0,20-6-1 0 0,10-6-5298 0 0,-21 7 3575 0 0</inkml:trace>
</inkml:ink>
</file>

<file path=ppt/ink/ink7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8.91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20 149 512 0 0,'-7'-140'15663'0'0,"8"131"-13993"0"0,0 15-593 0 0,0 16-396 0 0,-16 224 1245 0 0,16-177-1570 0 0,4 1 1 0 0,2-1 0 0 0,4 0 0 0 0,38 133 0 0 0,-49-201-401 0 0,10 24-172 0 0,-10-24 47 0 0,1 0 1 0 0,-1 1-1 0 0,1-1 0 0 0,0 0 1 0 0,-1 0-1 0 0,1 0 0 0 0,0 0 1 0 0,0 0-1 0 0,0 0 1 0 0,0-1-1 0 0,-1 1 0 0 0,1 0 1 0 0,0 0-1 0 0,1-1 0 0 0,-1 1 1 0 0,0 0-1 0 0,2 0 1 0 0,-3-1 32 0 0,0 0 0 0 0,0 0 0 0 0,1 0 1 0 0,-1 0-1 0 0,0 0 0 0 0,0 0 0 0 0,1 0 1 0 0,-1 0-1 0 0,0 0 0 0 0,0 0 0 0 0,1 0 1 0 0,-1 0-1 0 0,0-1 0 0 0,0 1 0 0 0,1 0 1 0 0,-1 0-1 0 0,0 0 0 0 0,0 0 0 0 0,0 0 1 0 0,0-1-1 0 0,1 1 0 0 0,-1 0 0 0 0,0 0 1 0 0,0 0-1 0 0,0-1 0 0 0,0 1 0 0 0,1 0 1 0 0,-1 0-1 0 0,0-1 0 0 0,0 1 0 0 0,0 0 1 0 0,0-1-1 0 0,0 1 69 0 0,3-7-2121 0 0</inkml:trace>
</inkml:ink>
</file>

<file path=ppt/ink/ink7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24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65 249 2777 0 0,'-5'-3'1866'0'0,"-1"0"1"0"0,2 0 0 0 0,-1 0 0 0 0,-8-7-1 0 0,10 6-1391 0 0,0 1-1 0 0,0 0 1 0 0,0-1-1 0 0,0 0 0 0 0,1 0 1 0 0,-3-4-1 0 0,3 4-328 0 0,1 1 0 0 0,0-1-1 0 0,-1 0 1 0 0,1 0 0 0 0,0 1-1 0 0,1-1 1 0 0,-1 0 0 0 0,1 0-1 0 0,0 0 1 0 0,0 0 0 0 0,0 0-1 0 0,0 0 1 0 0,1 0 0 0 0,-1 0-1 0 0,1 0 1 0 0,0 1 0 0 0,3-7-1 0 0,-1 2-68 0 0,1 0-1 0 0,-1 0 0 0 0,2 1 1 0 0,-1 0-1 0 0,1 0 1 0 0,0 0-1 0 0,1 0 0 0 0,-1 1 1 0 0,1 0-1 0 0,1 0 1 0 0,-1 1-1 0 0,1-1 1 0 0,0 2-1 0 0,0-1 0 0 0,15-7 1 0 0,-16 10-75 0 0,-1 0 0 0 0,1 0 1 0 0,0 0-1 0 0,1 1 0 0 0,-1 0 1 0 0,0 0-1 0 0,0 0 0 0 0,0 1 1 0 0,1 0-1 0 0,-1 0 0 0 0,0 1 1 0 0,1 0-1 0 0,-1 0 0 0 0,0 0 1 0 0,0 1-1 0 0,0-1 0 0 0,0 2 1 0 0,0-1-1 0 0,-1 1 0 0 0,1-1 1 0 0,-1 2-1 0 0,8 4 0 0 0,-5-2 5 0 0,0 0-1 0 0,-1 1 1 0 0,0 1-1 0 0,0-1 1 0 0,0 1-1 0 0,-1 0 1 0 0,0 0-1 0 0,-1 1 1 0 0,1 0-1 0 0,-2 0 0 0 0,1 0 1 0 0,-1 1-1 0 0,-1-1 1 0 0,3 12-1 0 0,-4-14 35 0 0,-1 1 0 0 0,1-1 1 0 0,-2 1-1 0 0,1-1 0 0 0,-1 1 0 0 0,0-1 0 0 0,0 1 0 0 0,-1-1 0 0 0,0 0 0 0 0,-1 1 0 0 0,0-1 1 0 0,0 0-1 0 0,0 0 0 0 0,-1 0 0 0 0,0 0 0 0 0,0 0 0 0 0,-1 0 0 0 0,0-1 0 0 0,-7 11 0 0 0,2-8 4 0 0,1-1 1 0 0,-1 1-1 0 0,-1-2 0 0 0,1 1 0 0 0,-1-1 0 0 0,-1-1 0 0 0,1 1 0 0 0,-1-2 1 0 0,0 0-1 0 0,0 0 0 0 0,-1-1 0 0 0,0 0 0 0 0,1-1 0 0 0,-1 0 0 0 0,0-1 1 0 0,0 0-1 0 0,-1-1 0 0 0,1-1 0 0 0,-12 0 0 0 0,21-1-123 0 0,0 1-1 0 0,0-1 1 0 0,1 1-1 0 0,-1-1 0 0 0,0 0 1 0 0,1 0-1 0 0,-1 0 1 0 0,1-1-1 0 0,0 1 1 0 0,-1-1-1 0 0,1 1 0 0 0,0-1 1 0 0,0 0-1 0 0,0 1 1 0 0,0-1-1 0 0,0 0 1 0 0,0-1-1 0 0,0 1 1 0 0,1 0-1 0 0,-1 0 0 0 0,1-1 1 0 0,0 1-1 0 0,0-1 1 0 0,-2-4-1 0 0,1 0-883 0 0,-1-1-1 0 0,2 1 1 0 0,-1-1-1 0 0,1 1 1 0 0,1-1 0 0 0,-1 0-1 0 0,2-13 1 0 0,2 0-2076 0 0</inkml:trace>
</inkml:ink>
</file>

<file path=ppt/ink/ink7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81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124 96 1856 0 0,'-16'2'5564'0'0,"1"-3"-3876"0"0,13 0-1530 0 0,0 1 0 0 0,0 0 0 0 0,0 0 1 0 0,-1-1-1 0 0,1 1 0 0 0,0 1 0 0 0,0-1 0 0 0,-1 0 1 0 0,1 0-1 0 0,0 1 0 0 0,0-1 0 0 0,0 1 0 0 0,0 0 1 0 0,0 0-1 0 0,0-1 0 0 0,-4 4 0 0 0,1-1 492 0 0,0 1 1 0 0,0 0-1 0 0,0 0 0 0 0,0 1 1 0 0,1-1-1 0 0,0 1 0 0 0,-6 9 0 0 0,8-11-571 0 0,1 0 0 0 0,0 0-1 0 0,0 1 1 0 0,0-1-1 0 0,0 0 1 0 0,0 0-1 0 0,0 1 1 0 0,1-1-1 0 0,0 1 1 0 0,-1-1-1 0 0,1 1 1 0 0,1-1-1 0 0,-1 0 1 0 0,0 1-1 0 0,2 6 1 0 0,1-3-33 0 0,-1 0 1 0 0,1 0-1 0 0,0 0 1 0 0,1-1-1 0 0,-1 1 1 0 0,1-1-1 0 0,1 0 0 0 0,-1 0 1 0 0,1 0-1 0 0,0-1 1 0 0,0 1-1 0 0,10 7 1 0 0,-5-6-37 0 0,0 0 1 0 0,0 0 0 0 0,0-1-1 0 0,1 0 1 0 0,0-1 0 0 0,0 0 0 0 0,14 3-1 0 0,-18-6-11 0 0,1-1-1 0 0,0 0 0 0 0,-1 0 1 0 0,1-1-1 0 0,0 0 0 0 0,0 0 1 0 0,-1-1-1 0 0,1 0 0 0 0,0 0 1 0 0,13-5-1 0 0,-14 4-10 0 0,-1 0-1 0 0,0 0 0 0 0,0-1 1 0 0,0 0-1 0 0,-1 0 1 0 0,1 0-1 0 0,-1-1 0 0 0,0 0 1 0 0,0 0-1 0 0,0 0 0 0 0,0-1 1 0 0,-1 0-1 0 0,7-8 1 0 0,-9 10-19 0 0,-1 0 1 0 0,1 0 0 0 0,-1 0 0 0 0,1 0 0 0 0,-1-1 0 0 0,0 1-1 0 0,0 0 1 0 0,-1-1 0 0 0,1 1 0 0 0,-1-1 0 0 0,1 1-1 0 0,-2-6 1 0 0,1 3-1 0 0,-1 0 1 0 0,0 0-1 0 0,0 0 0 0 0,-1 0 0 0 0,0 1 0 0 0,-4-11 1 0 0,-3 0-29 0 0,0 1 0 0 0,-1-1 1 0 0,-21-23-1 0 0,26 33 60 0 0,-7-9-29 0 0,-1 1-1 0 0,-28-26 1 0 0,37 38 61 0 0,1-1 0 0 0,0 0 0 0 0,-1 1 0 0 0,0 0 0 0 0,1 0 0 0 0,-1 0 0 0 0,0 0 0 0 0,0 1 0 0 0,0-1 0 0 0,0 1 0 0 0,0 0 1 0 0,-1 0-1 0 0,1 1 0 0 0,0-1 0 0 0,0 1 0 0 0,-1 0 0 0 0,1 0 0 0 0,0 0 0 0 0,-7 2 0 0 0,8-1-8 0 0,0 1 1 0 0,0-1-1 0 0,0 1 0 0 0,0 0 0 0 0,0 0 0 0 0,0 0 0 0 0,0 0 0 0 0,0 1 1 0 0,1-1-1 0 0,-1 1 0 0 0,1 0 0 0 0,0-1 0 0 0,0 1 0 0 0,0 0 0 0 0,0 1 0 0 0,-2 3 1 0 0,2-3-13 0 0,1-1 0 0 0,-1 1 0 0 0,1-1 1 0 0,0 1-1 0 0,0-1 0 0 0,0 1 0 0 0,0 0 0 0 0,1-1 1 0 0,-1 1-1 0 0,1 0 0 0 0,0 0 0 0 0,0-1 0 0 0,1 1 1 0 0,-1 0-1 0 0,2 6 0 0 0,0-6-8 0 0,0 1-1 0 0,0-1 1 0 0,1 1 0 0 0,-1-1 0 0 0,1 0-1 0 0,0 0 1 0 0,1 0 0 0 0,-1 0-1 0 0,0-1 1 0 0,1 1 0 0 0,5 3-1 0 0,-2-2 35 0 0,1-1-1 0 0,-1 1 0 0 0,1-2 1 0 0,0 1-1 0 0,0-1 0 0 0,9 3 1 0 0,2-2 33 0 0,0 0 0 0 0,1-1 0 0 0,-1-1 0 0 0,1-1 0 0 0,20-1 1 0 0,-12-1-92 0 0,-1-2 0 0 0,54-12 0 0 0,-65 11 26 0 0,-1-1 0 0 0,0 0 1 0 0,0-1-1 0 0,0-1 1 0 0,-1 0-1 0 0,21-15 0 0 0,-35 22-4 0 0,1-1 0 0 0,0 1 0 0 0,0-1-1 0 0,0 0 1 0 0,0 0 0 0 0,-1 1 0 0 0,1-1-1 0 0,0 0 1 0 0,-1 0 0 0 0,1 0 0 0 0,-1 0 0 0 0,1 0-1 0 0,-1 0 1 0 0,1 0 0 0 0,-1 0 0 0 0,0 0-1 0 0,1-1 1 0 0,-1 2 1 0 0,0 0 0 0 0,0-1 0 0 0,0 1 0 0 0,0 0 0 0 0,0 0 0 0 0,0-1 0 0 0,0 1 0 0 0,0 0 0 0 0,-1 0-1 0 0,1 0 1 0 0,0-1 0 0 0,0 1 0 0 0,0 0 0 0 0,0 0 0 0 0,0 0 0 0 0,0-1 0 0 0,-1 1 0 0 0,1 0 0 0 0,0 0 0 0 0,0 0 0 0 0,0 0 0 0 0,0-1 0 0 0,-1 1 0 0 0,1 0-1 0 0,0 0 1 0 0,0 0 0 0 0,-1 0 0 0 0,-10 0 123 0 0,6 2-88 0 0,1 0 0 0 0,0 0 0 0 0,0 0 0 0 0,1 1 0 0 0,-1-1 0 0 0,0 1 0 0 0,1 0 0 0 0,-1 0 0 0 0,1 0 0 0 0,0 1 0 0 0,0-1-1 0 0,0 1 1 0 0,-2 4 0 0 0,4-5-8 0 0,-1 1 0 0 0,1 0 0 0 0,-1 0 0 0 0,1 0 0 0 0,1 0 0 0 0,-1 0 0 0 0,0 0 0 0 0,1 1-1 0 0,0-1 1 0 0,0 0 0 0 0,0 0 0 0 0,1 0 0 0 0,-1 0 0 0 0,1 0 0 0 0,0 0 0 0 0,0 0 0 0 0,0 0-1 0 0,1 0 1 0 0,-1 0 0 0 0,5 6 0 0 0,3 6 30 0 0,1 0 0 0 0,1-1 0 0 0,17 19 0 0 0,-19-23-83 0 0,-3-3 21 0 0,1-2-1 0 0,-1 1 1 0 0,2 0-1 0 0,-1-1 1 0 0,0-1 0 0 0,1 1-1 0 0,0-1 1 0 0,10 4-1 0 0,-13-6-137 0 0,-1-2-1 0 0,1 1 1 0 0,0 0 0 0 0,-1-1-1 0 0,1 0 1 0 0,0 0 0 0 0,0-1-1 0 0,0 1 1 0 0,0-1-1 0 0,0 0 1 0 0,0 0 0 0 0,-1-1-1 0 0,1 1 1 0 0,0-1 0 0 0,0 0-1 0 0,0 0 1 0 0,6-3-1 0 0,18-12-3586 0 0,-16 7 1262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8.030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38 6 512 0 0,'-4'-3'512'0'0,"2"2"-200"0"0,-2 1-800 0 0,0-1 288 0 0,1 1-440 0 0,-2-1 640 0 0,0 1 0 0 0,0 0 0 0 0,0 1 0 0 0</inkml:trace>
</inkml:ink>
</file>

<file path=ppt/ink/ink7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19.97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0 4257 0 0,'-22'0'4561'0'0,"-1"0"4345"0"0,9 2-8618 0 0,4 3 56 0 0,9 6-384 0 0,2 1-152 0 0,5 2 136 0 0,2 2-1040 0 0,2-2-257 0 0,1-3-87 0 0,4 3-664 0 0,1-2-1049 0 0,0-1 216 0 0</inkml:trace>
</inkml:ink>
</file>

<file path=ppt/ink/ink7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3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21 34 4137 0 0,'-14'0'9452'0'0,"14"0"-9235"0"0,0 0 0 0 0,-1 0 0 0 0,1 1 1 0 0,0-1-1 0 0,-1 0 0 0 0,1 0 1 0 0,0 0-1 0 0,-1 1 0 0 0,1-1 1 0 0,0 0-1 0 0,-1 1 0 0 0,1-1 1 0 0,0 0-1 0 0,0 0 0 0 0,-1 1 1 0 0,1-1-1 0 0,0 0 0 0 0,0 1 1 0 0,-1 0-1 0 0,1 1-73 0 0,0 1 0 0 0,0-1-1 0 0,0 0 1 0 0,0 1 0 0 0,0-1 0 0 0,0 0 0 0 0,0 1 0 0 0,1 2-1 0 0,10 45 824 0 0,2 1 0 0 0,25 60 0 0 0,-17-44 1 0 0,-21-67-968 0 0,0 0 0 0 0,0 0 0 0 0,0 0 1 0 0,0 0-1 0 0,0 0 0 0 0,0 0 0 0 0,0 0 0 0 0,0 0 0 0 0,0 0 0 0 0,0 0 0 0 0,0 0 0 0 0,0 0 0 0 0,0-1 0 0 0,1 1 0 0 0,-1 0 0 0 0,0 0 0 0 0,0 0 0 0 0,0 0 0 0 0,0 0 0 0 0,0 0 1 0 0,0 0-1 0 0,0 0 0 0 0,0 0 0 0 0,0 0 0 0 0,0 0 0 0 0,0 1 0 0 0,0-1 0 0 0,0 0 0 0 0,0 0 0 0 0,0 0 0 0 0,0 0 0 0 0,0 0 0 0 0,0 0 0 0 0,0 0 0 0 0,0 0 0 0 0,0 0 1 0 0,1 0-1 0 0,-1 0 0 0 0,0 0 0 0 0,0 0 0 0 0,0 0 0 0 0,0 0 0 0 0,0 0 0 0 0,0 0 0 0 0,0 0 0 0 0,0 0 0 0 0,0 0 0 0 0,0 0 0 0 0,0 0 0 0 0,0 0 0 0 0,0 0 0 0 0,0 0 0 0 0,0 0 1 0 0,0 0-1 0 0,0 1 0 0 0,0-1 0 0 0,0 0 0 0 0,0 0 0 0 0,0 0 0 0 0,0 0 0 0 0,0 0 0 0 0,2-7-45 0 0,1-17-99 0 0,-2 15 89 0 0,2-7 33 0 0,1 0 1 0 0,1 0-1 0 0,0 1 0 0 0,1 0 0 0 0,0 0 0 0 0,13-20 0 0 0,-1 5 19 0 0,44-53-1 0 0,-55 74-3 0 0,1 1 0 0 0,0 0 0 0 0,12-9 0 0 0,-17 15 9 0 0,0-1 1 0 0,1 1 0 0 0,-1 0-1 0 0,1 0 1 0 0,0 0-1 0 0,-1 1 1 0 0,1-1 0 0 0,0 1-1 0 0,0 0 1 0 0,0 0-1 0 0,0 0 1 0 0,5 0 0 0 0,-8 1 2 0 0,0 0 1 0 0,0 0 0 0 0,0 1 0 0 0,1-1 0 0 0,-1 0-1 0 0,0 1 1 0 0,0-1 0 0 0,0 0 0 0 0,0 1 0 0 0,0-1-1 0 0,0 1 1 0 0,-1-1 0 0 0,1 1 0 0 0,0 0 0 0 0,0-1-1 0 0,0 1 1 0 0,0 0 0 0 0,-1 0 0 0 0,1 0 0 0 0,0-1 0 0 0,-1 1-1 0 0,1 0 1 0 0,-1 0 0 0 0,1 0 0 0 0,-1 0 0 0 0,1 0-1 0 0,-1 0 1 0 0,0 0 0 0 0,1 2 0 0 0,0 3 11 0 0,1-1 1 0 0,-2 1-1 0 0,1 0 1 0 0,0 6-1 0 0,-1-7-1 0 0,1 25 32 0 0,0-3 59 0 0,5 37 0 0 0,-4-56-86 0 0,-1 1 1 0 0,2-1 0 0 0,-1 0-1 0 0,1 0 1 0 0,0 0-1 0 0,1-1 1 0 0,0 1-1 0 0,8 11 1 0 0,-7-12-21 0 0,0-1-1 0 0,0-1 1 0 0,0 1 0 0 0,1-1 0 0 0,-1 0-1 0 0,1 0 1 0 0,13 8 0 0 0,-16-12-14 0 0,1 1 1 0 0,-1-1-1 0 0,1 1 1 0 0,0-1 0 0 0,-1 0-1 0 0,1 0 1 0 0,0-1-1 0 0,0 1 1 0 0,-1-1-1 0 0,1 0 1 0 0,0 0-1 0 0,0 0 1 0 0,0 0 0 0 0,-1-1-1 0 0,1 1 1 0 0,0-1-1 0 0,-1 0 1 0 0,5-2-1 0 0,-1 0-137 0 0,-1 0 0 0 0,1 0 0 0 0,-1-1 0 0 0,0 0 0 0 0,0-1 0 0 0,0 1-1 0 0,-1-1 1 0 0,1 0 0 0 0,-1-1 0 0 0,0 1 0 0 0,-1-1 0 0 0,1 0 0 0 0,-1 0 0 0 0,6-13-1 0 0,-4 7-811 0 0,-1 0-1 0 0,0 0 0 0 0,-1 0 0 0 0,-1 0 1 0 0,0-1-1 0 0,-1 0 0 0 0,2-23 0 0 0,-4 13-1479 0 0</inkml:trace>
</inkml:ink>
</file>

<file path=ppt/ink/ink7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6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65 22 4185 0 0,'-1'-2'1141'0'0,"-1"-1"1"0"0,0 2-1 0 0,0-1 1 0 0,0 0-1 0 0,0 0 1 0 0,0 0-1 0 0,0 1 1 0 0,0 0-1 0 0,-5-3 1 0 0,6 4-874 0 0,0-1 1 0 0,1 1-1 0 0,-1 0 1 0 0,0 0-1 0 0,0 0 1 0 0,0 0-1 0 0,1 0 1 0 0,-1 0-1 0 0,0 0 1 0 0,0 0-1 0 0,1 0 1 0 0,-1 0-1 0 0,0 0 1 0 0,0 0-1 0 0,-1 1 1 0 0,1-1-235 0 0,0 1 1 0 0,0 0-1 0 0,0-1 1 0 0,1 1-1 0 0,-1 0 1 0 0,0-1-1 0 0,0 1 0 0 0,1 0 1 0 0,-1 0-1 0 0,0 0 1 0 0,1 0-1 0 0,-1 0 1 0 0,1-1-1 0 0,-2 3 0 0 0,-1 6 112 0 0,0 1-1 0 0,1-1 0 0 0,-1 0 0 0 0,2 1 0 0 0,-1-1 1 0 0,1 1-1 0 0,1-1 0 0 0,0 12 0 0 0,2 3-118 0 0,1 1-1 0 0,6 25 0 0 0,56 230 1552 0 0,-52-201-1274 0 0,7 144 0 0 0,-10-82-1518 0 0,-10-137 1073 0 0,0-1 0 0 0,1 0 1 0 0,-1 1-1 0 0,1-1 0 0 0,0 0 0 0 0,0 0 0 0 0,2 5 0 0 0,-2-7 86 0 0,-1-1 0 0 0,0 1-1 0 0,1-1 1 0 0,-1 1 0 0 0,0-1-1 0 0,1 0 1 0 0,-1 1 0 0 0,0-1-1 0 0,1 0 1 0 0,-1 1 0 0 0,1-1-1 0 0,-1 0 1 0 0,1 1 0 0 0,-1-1 0 0 0,0 0-1 0 0,1 0 1 0 0,-1 0 0 0 0,1 1-1 0 0,0-1 1 0 0,-1 0 0 0 0,1 0-1 0 0,1 0-76 0 0,-1 0 0 0 0,0-1-1 0 0,0 1 1 0 0,0 0-1 0 0,0-1 1 0 0,0 1-1 0 0,0-1 1 0 0,0 1 0 0 0,0-1-1 0 0,0 1 1 0 0,0-1-1 0 0,0 0 1 0 0,0 1-1 0 0,1-2 1 0 0,1-1-964 0 0,-1 1-1 0 0,0-1 1 0 0,1 1-1 0 0,-1-1 1 0 0,0 0-1 0 0,3-5 1 0 0,0-4-3188 0 0</inkml:trace>
</inkml:ink>
</file>

<file path=ppt/ink/ink7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0.78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45 30 2521 0 0,'-2'0'255'0'0,"-24"-4"6391"0"0,26 4-6409 0 0,-1 0 1 0 0,0 0 0 0 0,0 0-1 0 0,0-1 1 0 0,1 1 0 0 0,-1 0-1 0 0,0 0 1 0 0,0-1 0 0 0,1 1-1 0 0,-1 0 1 0 0,0-1 0 0 0,1 1 0 0 0,-1-1-1 0 0,1 1 1 0 0,-1-1 0 0 0,0 1-1 0 0,1-1 1 0 0,-1 0 0 0 0,1 1-1 0 0,-1-1 1 0 0,1 0 0 0 0,0 1-1 0 0,-1-1 1 0 0,1 0 0 0 0,0 1-1 0 0,-1-1 1 0 0,1-1 0 0 0,0 2-205 0 0,1 0 1 0 0,0-1-1 0 0,-1 1 1 0 0,1 0 0 0 0,0-1-1 0 0,-1 1 1 0 0,1 0-1 0 0,0 0 1 0 0,-1 0-1 0 0,1 0 1 0 0,0-1 0 0 0,-1 1-1 0 0,1 0 1 0 0,0 0-1 0 0,-1 0 1 0 0,1 0-1 0 0,0 1 1 0 0,0-1 0 0 0,1 0 35 0 0,327-9-995 0 0,-317 9 684 0 0,-1 0 0 0 0,1 1 0 0 0,-1 1 0 0 0,1 0 0 0 0,18 6 0 0 0,-25-6-280 0 0,1 0-1 0 0,0 1 1 0 0,-1 0-1 0 0,0-1 1 0 0,1 2-1 0 0,-1-1 1 0 0,0 1-1 0 0,-1 0 1 0 0,1 0-1 0 0,-1 0 1 0 0,0 0-1 0 0,6 8 1 0 0,0 3-1451 0 0</inkml:trace>
</inkml:ink>
</file>

<file path=ppt/ink/ink7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9:21.1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113 236 1488 0 0,'1'3'865'0'0,"0"0"-1"0"0,1-1 0 0 0,-1 1 1 0 0,1 0-1 0 0,-1 0 0 0 0,1-1 1 0 0,0 1-1 0 0,0-1 0 0 0,0 0 1 0 0,0 1-1 0 0,3 1 0 0 0,-3-2-589 0 0,1 0-1 0 0,-1-1 1 0 0,1 1-1 0 0,0-1 0 0 0,-1 0 1 0 0,1 0-1 0 0,0 0 1 0 0,0 0-1 0 0,0 0 1 0 0,0 0-1 0 0,0-1 0 0 0,0 0 1 0 0,0 1-1 0 0,0-1 1 0 0,0 0-1 0 0,0 0 0 0 0,0-1 1 0 0,5 0-1 0 0,-3-1 43 0 0,0 0-1 0 0,1 0 1 0 0,-1 0-1 0 0,0 0 1 0 0,0-1-1 0 0,-1 0 1 0 0,9-7-1 0 0,29-28 1077 0 0,-24 19-1259 0 0,-1 0 0 0 0,-1-2 0 0 0,-1 0 0 0 0,-1-1 0 0 0,-1 0 0 0 0,19-46 0 0 0,-32 68-135 0 0,1-1 0 0 0,-1 1-1 0 0,0-1 1 0 0,1 0 0 0 0,-1 1 0 0 0,0-1 0 0 0,0 0 0 0 0,0 1 0 0 0,0-1 0 0 0,0 0 0 0 0,0 1 0 0 0,0-1 0 0 0,0 1 0 0 0,0-1 0 0 0,0 0-1 0 0,0 1 1 0 0,0-1 0 0 0,0 0 0 0 0,0 1 0 0 0,-1-1 0 0 0,1 0 0 0 0,0 1 0 0 0,0-1 0 0 0,-1 1 0 0 0,1-1 0 0 0,-1 1 0 0 0,1-1 0 0 0,-1 0 0 0 0,0 0-3 0 0,-1 0 0 0 0,1 0 0 0 0,0 1 0 0 0,-1-1 0 0 0,1 0 0 0 0,0 1 1 0 0,-1-1-1 0 0,1 1 0 0 0,-1 0 0 0 0,1-1 0 0 0,-4 1 0 0 0,-4 0-12 0 0,0 0 0 0 0,0 0 0 0 0,-10 2-1 0 0,18-2 17 0 0,-12 2 41 0 0,1 1 0 0 0,0 0 0 0 0,0 1 0 0 0,1 0 0 0 0,-1 1 0 0 0,1 0 0 0 0,0 1 0 0 0,-16 10 0 0 0,21-11-15 0 0,-1-1-1 0 0,1 2 0 0 0,0-1 0 0 0,0 1 1 0 0,0-1-1 0 0,1 1 0 0 0,0 1 0 0 0,0-1 1 0 0,0 1-1 0 0,1 0 0 0 0,0 0 0 0 0,1 0 1 0 0,-6 16-1 0 0,8-21-29 0 0,1 0 0 0 0,0 0 0 0 0,-1 0-1 0 0,1 0 1 0 0,0 1 0 0 0,0-1 0 0 0,0 0 0 0 0,0 0 0 0 0,1 0 0 0 0,-1 0 0 0 0,1 0 0 0 0,-1 1 0 0 0,1-1 0 0 0,0 0 0 0 0,-1 0-1 0 0,2 2 1 0 0,0-1 4 0 0,1 0-1 0 0,-1 0 0 0 0,0 0 0 0 0,1 0 0 0 0,0 0 0 0 0,0 0 0 0 0,0-1 0 0 0,4 4 0 0 0,6 2 23 0 0,1-1 0 0 0,0 0 0 0 0,23 8 0 0 0,-28-12-7 0 0,13 6-3 0 0,0 0 1 0 0,29 19-1 0 0,-45-25-8 0 0,0 2 0 0 0,1-1 0 0 0,-1 1 0 0 0,-1 0 0 0 0,1 0 0 0 0,-1 0 0 0 0,0 1-1 0 0,0 0 1 0 0,-1 0 0 0 0,1 0 0 0 0,5 12 0 0 0,-9-14-1 0 0,1-1 0 0 0,-1 0 0 0 0,0 0-1 0 0,0 1 1 0 0,-1-1 0 0 0,1 1 0 0 0,-1-1 0 0 0,1 0 0 0 0,-1 1-1 0 0,0-1 1 0 0,-1 1 0 0 0,1-1 0 0 0,-1 1 0 0 0,1-1-1 0 0,-1 0 1 0 0,-1 5 0 0 0,0-4 5 0 0,0 0 0 0 0,0-1 0 0 0,-1 1 0 0 0,1 0 0 0 0,-1-1-1 0 0,0 1 1 0 0,0-1 0 0 0,0 0 0 0 0,0 0 0 0 0,0 0 0 0 0,-5 3 0 0 0,-1-1 4 0 0,1 0 0 0 0,-1 0 1 0 0,0-1-1 0 0,-1 0 0 0 0,1-1 0 0 0,0 0 1 0 0,-1 0-1 0 0,0-1 0 0 0,0 0 0 0 0,-14 0 1 0 0,11-2-267 0 0,0-1 1 0 0,0 0 0 0 0,0-1 0 0 0,0-1 0 0 0,0 0 0 0 0,1 0 0 0 0,-1-1-1 0 0,1-1 1 0 0,0 0 0 0 0,0-1 0 0 0,1 0 0 0 0,0-1 0 0 0,0 0 0 0 0,0-1-1 0 0,1 0 1 0 0,0-1 0 0 0,1 0 0 0 0,-1 0 0 0 0,2-1 0 0 0,0 0 0 0 0,-8-12-1 0 0,13 17-364 0 0,0 0 0 0 0,0-1 0 0 0,1 1 0 0 0,0 0 0 0 0,0-1 0 0 0,0 0-1 0 0,1 1 1 0 0,0-1 0 0 0,0 0 0 0 0,0 0 0 0 0,1 1 0 0 0,-1-1 0 0 0,1 0 0 0 0,1 0-1 0 0,1-11 1 0 0,7-9-1561 0 0</inkml:trace>
</inkml:ink>
</file>

<file path=ppt/ink/ink7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7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 10 4401 0 0,'-5'-5'4409'0'0,"-3"2"4585"0"0,0 3-8826 0 0,4 0 128 0 0,4 7-560 0 0,4-1 72 0 0,3 0 112 0 0,0 3-816 0 0,-2-2-329 0 0,0 0 49 0 0,-1 4-1192 0 0,1 0-881 0 0,0-1 64 0 0</inkml:trace>
</inkml:ink>
</file>

<file path=ppt/ink/ink7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29.24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5970 512 0 0,'0'-2'-83'0'0,"-5"5"1300"0"0,-7 5 1345 0 0,-14 21 2959 0 0,18-20-735 0 0,8-7-4820 0 0,4-6 379 0 0,9-14-107 0 0,-11 15-181 0 0,0 0 0 0 0,0 0-1 0 0,0 1 1 0 0,1-1 0 0 0,-1 0 0 0 0,1 1-1 0 0,2-3 1 0 0,-2 2 19 0 0,0 1 1 0 0,-1 0-1 0 0,0-1 0 0 0,1 0 1 0 0,-1 1-1 0 0,3-6 0 0 0,-4 5-48 0 0,1 0 1 0 0,-1 1-1 0 0,1-1 0 0 0,0 1 0 0 0,0 0 0 0 0,0-1 1 0 0,1 1-1 0 0,-1 0 0 0 0,4-2 0 0 0,11-15 566 0 0,59-46 205 0 0,-66 57-676 0 0,40-37 222 0 0,11-19 157 0 0,-13 16-455 0 0,-19 21-19 0 0,52-44 41 0 0,-32 19 73 0 0,-8 9-160 0 0,-28 29 45 0 0,1 0-1 0 0,-2-1 0 0 0,15-22 1 0 0,37-58 175 0 0,-44 58-203 0 0,-16 28 21 0 0,0 0 0 0 0,1 1-1 0 0,0-1 1 0 0,0 1 0 0 0,10-11 0 0 0,10-14 18 0 0,-18 26-10 0 0,0 0-1 0 0,10-8 1 0 0,-11 10-15 0 0,0-1 1 0 0,0 0-1 0 0,8-10 1 0 0,34-44 15 0 0,-24 28 76 0 0,1 1 1 0 0,39-38-1 0 0,-48 53-66 0 0,-3 4-8 0 0,19-25 0 0 0,3-5-9 0 0,-23 29 36 0 0,22-19 1 0 0,-3 4-68 0 0,5-8-44 0 0,5-3 128 0 0,51-66-1 0 0,-37 42-52 0 0,-49 57-16 0 0,-1 0 0 0 0,1 0 0 0 0,0 1-1 0 0,7-6 1 0 0,17-16-7 0 0,-21 17 15 0 0,20-15 1 0 0,-18 16-64 0 0,16-17 1 0 0,18-34 184 0 0,1-2-152 0 0,48-54 128 0 0,-14 16 18 0 0,14-11-72 0 0,-52 68-59 0 0,31-21 28 0 0,-38 36 10 0 0,-15 12 4 0 0,-7 5-43 0 0,5-4 26 0 0,0 0 1 0 0,-1-1-1 0 0,26-32 0 0 0,-8-5 222 0 0,-13 24-247 0 0,-10 13-15 0 0,16-16 0 0 0,25-24 141 0 0,12-16-93 0 0,-56 61-22 0 0,0 0 0 0 0,14-22 0 0 0,-16 21-9 0 0,1 0 0 0 0,18-19 0 0 0,-4 11 62 0 0,1 1 0 0 0,30-19 0 0 0,-38 27-75 0 0,43-26 63 0 0,-44 28 3 0 0,-1 0 0 0 0,1-1 0 0 0,-2-1 0 0 0,23-23 1 0 0,10-13 98 0 0,43-36-98 0 0,-77 73-49 0 0,-1 0 0 0 0,0 0 0 0 0,12-15 0 0 0,-7 8 19 0 0,1 0 0 0 0,32-27 0 0 0,-46 42-19 0 0,13-9-38 0 0,-11 7 29 0 0,1 1 1 0 0,-1 0-1 0 0,0-1 1 0 0,0 0 0 0 0,4-5-1 0 0,35-42 98 0 0,47-50-83 0 0,-36 43 57 0 0,-29 30-6 0 0,-7 7-23 0 0,0 0 1 0 0,28-22-1 0 0,-5 9 13 0 0,72-76 0 0 0,-38 36-7 0 0,-28 30-72 0 0,83-95 197 0 0,-63 65-90 0 0,-7 16 30 0 0,2 2 0 0 0,70-47 0 0 0,-76 60 67 0 0,-24 17 65 0 0,28-32 1 0 0,-44 42-162 0 0,-1-1 32 0 0,-1-1 0 0 0,21-33-1 0 0,-21 29-82 0 0,14-20 56 0 0,-10 12 27 0 0,1 2 0 0 0,46-52-1 0 0,-4 8-101 0 0,-43 49 36 0 0,37-37-1 0 0,-38 42-46 0 0,25-31 0 0 0,-11 10 2 0 0,34-34 3 0 0,32-38 71 0 0,9-20 38 0 0,-82 104-57 0 0,36-32 0 0 0,-35 36 78 0 0,38-46 0 0 0,-23 19-32 0 0,36-50 88 0 0,-39 48-130 0 0,-12 17 46 0 0,29-49 1 0 0,-52 79-111 0 0,19-35 138 0 0,48-68 0 0 0,-8 33-37 0 0,-21 31 30 0 0,-51 57-233 0 0,9-11-70 0 0,0 1 0 0 0,0-1 0 0 0,0 0 1 0 0,0 0-1 0 0,0 0 0 0 0,-1 0 0 0 0,1 0 1 0 0,-1 0-1 0 0,1 0 0 0 0,-1-1 1 0 0,0 0-1 0 0,-3 2 0 0 0,3-2-357 0 0,0 1-1083 0 0</inkml:trace>
</inkml:ink>
</file>

<file path=ppt/ink/ink7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39.9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2635 512 0 0,'0'0'-2'0'0,"0"0"0"0"0,0 0 0 0 0,0 0 1 0 0,-1 0-1 0 0,1-1 0 0 0,0 1 0 0 0,0 0 0 0 0,0 0 0 0 0,0 0 0 0 0,0-1 0 0 0,0 1 0 0 0,0 0 0 0 0,-1 0 1 0 0,1-1-1 0 0,0 1 0 0 0,0 0 0 0 0,0 0 0 0 0,0-1 0 0 0,0 1 0 0 0,0 0 0 0 0,0 0 0 0 0,0-1 1 0 0,0 1-1 0 0,0 0 0 0 0,1 0 0 0 0,-1-1 0 0 0,0 1 0 0 0,0 0 0 0 0,0 0 0 0 0,0 0 0 0 0,0-1 0 0 0,0 1 1 0 0,0 0-1 0 0,0 0 0 0 0,1 0 0 0 0,-1-1 0 0 0,0 1 0 0 0,0 0 0 0 0,1 0 0 0 0,8-7-138 0 0,-7 5 72 0 0,-11 4 97 0 0,-26 4 4160 0 0,33-6-4076 0 0,1 0 0 0 0,0 1-1 0 0,0-1 1 0 0,0 0 0 0 0,-1 1 0 0 0,1-1-1 0 0,0 1 1 0 0,0-1 0 0 0,0 1 0 0 0,0 0-1 0 0,0-1 1 0 0,0 1 0 0 0,0 0 0 0 0,0 0-1 0 0,0 0 1 0 0,0-1 0 0 0,-1 3 0 0 0,-1 2 4270 0 0,2-5-4303 0 0,8-2 920 0 0,4-5-719 0 0,-11 7-70 0 0,-20 3 479 0 0,11-2-364 0 0,8 0-92 0 0,3 1 132 0 0,-1 0-166 0 0,1-3-77 0 0,-1 1 0 0 0,1-1 0 0 0,-1 0-1 0 0,1 0 1 0 0,-1 0 0 0 0,0 0 0 0 0,0 0 0 0 0,1-1 0 0 0,0-1 0 0 0,2 0 56 0 0,5-5 44 0 0,-8 7-207 0 0,0 0 0 0 0,0-1 1 0 0,0 1-1 0 0,1 0 1 0 0,-1 0-1 0 0,0 0 1 0 0,1 0-1 0 0,-1 0 1 0 0,3 0-1 0 0,-4 1 5 0 0,5 11 398 0 0,-5-11-406 0 0,0 1 1 0 0,0 0-1 0 0,0-1 0 0 0,0 1 0 0 0,0 0 0 0 0,0-1 1 0 0,0 1-1 0 0,1 0 0 0 0,-1-1 0 0 0,0 1 1 0 0,0-1-1 0 0,1 1 0 0 0,-1 0 0 0 0,1-1 0 0 0,-1 1 1 0 0,0-1-1 0 0,1 1 0 0 0,-1-1 0 0 0,1 1 0 0 0,-1-1 1 0 0,1 1-1 0 0,-1-1 0 0 0,1 0 0 0 0,0 1 1 0 0,-1-1-1 0 0,1 0 0 0 0,0 1 0 0 0,-1-1 0 0 0,1 0 1 0 0,-1 0-1 0 0,1 0 0 0 0,0 1 0 0 0,0-1 0 0 0,-1 0 1 0 0,1 0-1 0 0,1 0 0 0 0,1 0 122 0 0,1 0-1 0 0,0-1 1 0 0,0 1-1 0 0,-1-1 1 0 0,5 0-1 0 0,4-1 10 0 0,-10 1-121 0 0,0 1-1 0 0,0 0 1 0 0,1-1 0 0 0,-1 1 0 0 0,0-1 0 0 0,0 1 0 0 0,0-1 0 0 0,1 0 0 0 0,3-2 0 0 0,-31 20 286 0 0,24-17-308 0 0,1 0 1 0 0,0 0-1 0 0,0 0 1 0 0,0 0 0 0 0,0 0-1 0 0,0 0 1 0 0,0 0-1 0 0,0 0 1 0 0,-1 0-1 0 0,1 0 1 0 0,0 0-1 0 0,0 0 1 0 0,0 0-1 0 0,0 1 1 0 0,0-1-1 0 0,0 0 1 0 0,0 0-1 0 0,0 0 1 0 0,0 0-1 0 0,0 0 1 0 0,0 0-1 0 0,-1 0 1 0 0,1 0-1 0 0,0 0 1 0 0,0 1-1 0 0,0-1 1 0 0,0 0-1 0 0,0 0 1 0 0,0 0-1 0 0,0 0 1 0 0,0 0-1 0 0,0 0 1 0 0,0 0-1 0 0,0 1 1 0 0,0-1-1 0 0,0 0 1 0 0,0 0-1 0 0,0 0 1 0 0,0 0-1 0 0,0 0 1 0 0,0 0-1 0 0,0 0 1 0 0,0 0-1 0 0,0 1 1 0 0,1-1-1 0 0,-1 0 1 0 0,0 0 0 0 0,0 0-1 0 0,0 0 1 0 0,0 0-1 0 0,8-1 171 0 0,9-5 96 0 0,-16 5-243 0 0,8-3 77 0 0,-9 4-93 0 0,0-1 0 0 0,0 1-1 0 0,1 0 1 0 0,-1 0 0 0 0,0 0 0 0 0,0 0-1 0 0,0 0 1 0 0,0 0 0 0 0,1-1 0 0 0,-1 1-1 0 0,0 0 1 0 0,0 0 0 0 0,0 0 0 0 0,0 0-1 0 0,1 0 1 0 0,-1 0 0 0 0,0 0-1 0 0,0 0 1 0 0,0 0 0 0 0,1 0 0 0 0,-1 0-1 0 0,0 0 1 0 0,0 0 0 0 0,0 0 0 0 0,1 0-1 0 0,-1 0 1 0 0,0 0 0 0 0,0 0 0 0 0,0 0-1 0 0,0 1 1 0 0,1-1 0 0 0,-1 0 0 0 0,0 0-1 0 0,0 0 1 0 0,0 0 0 0 0,0 0 0 0 0,1 0-1 0 0,-1 0 1 0 0,0 1 0 0 0,0-1 0 0 0,0 0-1 0 0,0 0 1 0 0,0 0 0 0 0,0 1-1 0 0,0-1 61 0 0,-7 9 54 0 0,7-9-122 0 0,0 0-1 0 0,0 0 1 0 0,0 0 0 0 0,0 0 0 0 0,-1 0 0 0 0,1 0 0 0 0,0 0 0 0 0,0 0 0 0 0,0 1-1 0 0,0-1 1 0 0,0 0 0 0 0,0 0 0 0 0,0 0 0 0 0,0 0 0 0 0,0 0 0 0 0,-1 0 0 0 0,1 1 0 0 0,0-1-1 0 0,0 0 1 0 0,0 0 0 0 0,0 0 0 0 0,0 0 0 0 0,0 0 0 0 0,0 1 0 0 0,0-1 0 0 0,0 0-1 0 0,0 0 1 0 0,0 0 0 0 0,0 0 0 0 0,0 0 0 0 0,0 0 0 0 0,0 1 0 0 0,0-1 0 0 0,0 0 0 0 0,0 0-1 0 0,1 0 1 0 0,-1 0 0 0 0,0 0 0 0 0,0 1 0 0 0,0-1 0 0 0,0 0 0 0 0,0 0 0 0 0,0 0-1 0 0,0 0 1 0 0,0 0 0 0 0,0 0 0 0 0,0 0 0 0 0,1 0 0 0 0,-1 0 0 0 0,0 1 0 0 0,0-1 0 0 0,0 0-1 0 0,0 0 1 0 0,0 0 0 0 0,0 0 0 0 0,1 0 0 0 0,-1 0 0 0 0,0 0 0 0 0,0 0 0 0 0,0 0 8 0 0,1 0 0 0 0,-1 0 0 0 0,0 0 0 0 0,0 0 1 0 0,0 0-1 0 0,1 0 0 0 0,-1 0 0 0 0,0 0 0 0 0,0 0 1 0 0,0 0-1 0 0,1 0 0 0 0,-1 0 0 0 0,0 0 1 0 0,0 0-1 0 0,0 0 0 0 0,1 0 0 0 0,-1 0 0 0 0,0 0 1 0 0,0 0-1 0 0,0 0 0 0 0,0 0 0 0 0,1 0 0 0 0,-1 0 1 0 0,0 0-1 0 0,0-1 0 0 0,0 1 0 0 0,0 0 1 0 0,1 0-1 0 0,-1 0 0 0 0,0 0 0 0 0,0 0 0 0 0,0-1 1 0 0,0 1-1 0 0,5-7 146 0 0,0 4-103 0 0,-1-1 0 0 0,1 1 0 0 0,0 0 1 0 0,6-3-1 0 0,51-16 405 0 0,-61 22-452 0 0,0 0 0 0 0,0 0-1 0 0,0 0 1 0 0,-1 0-1 0 0,1 0 1 0 0,0 0 0 0 0,0 0-1 0 0,0 0 1 0 0,-1 0-1 0 0,1 0 1 0 0,0 0 0 0 0,0 0-1 0 0,0 1 1 0 0,-1-1-1 0 0,1 0 1 0 0,0 1-1 0 0,-1-1 1 0 0,1 1 0 0 0,0-1-1 0 0,-1 0 1 0 0,1 1-1 0 0,0 0 1 0 0,-1-1 0 0 0,1 1-1 0 0,0 0 1 0 0,0 0-2 0 0,0 0 1 0 0,0 0-1 0 0,0-1 0 0 0,0 1 1 0 0,0 0-1 0 0,0-1 0 0 0,0 1 1 0 0,0-1-1 0 0,0 1 1 0 0,0-1-1 0 0,1 1 0 0 0,-1-1 1 0 0,1 1-1 0 0,17-3 22 0 0,0 0 1 0 0,-1-1-1 0 0,30-9 0 0 0,-25 6-42 0 0,127-23 108 0 0,-22 15 8 0 0,-110 12-46 0 0,2 0-41 0 0,1-2 1 0 0,24-8-1 0 0,-25 6-2 0 0,1 1 1 0 0,25-3-1 0 0,94 2 125 0 0,-98 1-132 0 0,62-14 1 0 0,14-2 5 0 0,-49 15 27 0 0,-25 2-52 0 0,48-10 1 0 0,71-7 16 0 0,-36 6 10 0 0,52-10-27 0 0,69-12-12 0 0,-59 2 41 0 0,-97 19-29 0 0,98-10-24 0 0,-1-1 86 0 0,14 0-104 0 0,-3 1 117 0 0,-53 11-75 0 0,-70 9 5 0 0,-17 0 16 0 0,104-12-6 0 0,-63 3-40 0 0,237-23 104 0 0,-61 20-138 0 0,-41-5 44 0 0,-30 0 67 0 0,-50 7-6 0 0,2 4-90 0 0,2 1 5 0 0,-7-3 112 0 0,93-14-79 0 0,-84 4 40 0 0,-12 4-20 0 0,17-2-31 0 0,-12 3 23 0 0,32-4 53 0 0,2-3-57 0 0,-23 2 38 0 0,14 1-29 0 0,14 3-25 0 0,-48 6-13 0 0,85-5 80 0 0,-108 3-68 0 0,41-4 45 0 0,-27 7 24 0 0,57-4-58 0 0,34-9 19 0 0,-81 6-8 0 0,-43 7 7 0 0,77-5 0 0 0,-54 9-6 0 0,123-4-3 0 0,45 5-9 0 0,262-5 119 0 0,-447 8-115 0 0,215-21 6 0 0,-245 15 7 0 0,260-28 32 0 0,6 2-81 0 0,-178 19 58 0 0,-64 7 4 0 0,110-5 29 0 0,-23 2-94 0 0,-113 7 60 0 0,135-18 55 0 0,-22-2-63 0 0,-19 4 21 0 0,-122 16-31 0 0,67 0 1 0 0,38-4 19 0 0,99-11 5 0 0,-220 19-9 0 0,0-1 0 0 0,35-10-1 0 0,-32 6 14 0 0,49-4 0 0 0,122-8-30 0 0,5 0 42 0 0,-60 0-69 0 0,1 1 98 0 0,58-5-81 0 0,-94 12 67 0 0,54-10-86 0 0,267-57 88 0 0,-334 72-17 0 0,9-1-21 0 0,25-9-92 0 0,64-10 122 0 0,343-35 13 0 0,-129 21 45 0 0,-255 5-74 0 0,-119 25-1 0 0,102-28 67 0 0,-39 14-53 0 0,134-29 35 0 0,-129 28-26 0 0,-80 17-23 0 0,1 1 0 0 0,0 2 0 0 0,0 1 1 0 0,37-1-1 0 0,105 0-15 0 0,-63-1-32 0 0,-62 6 50 0 0,1-3 1 0 0,78-16 0 0 0,-85 10-2 0 0,0 1 1 0 0,0 2-1 0 0,72-1 0 0 0,54 2-112 0 0,-2-1 31 0 0,-130 6 121 0 0,65-13-1 0 0,-69 9-100 0 0,112-11 105 0 0,-24 4-87 0 0,222-28 52 0 0,-235 22-48 0 0,-29 2 34 0 0,258-37 18 0 0,-203 38 2 0 0,17-3-85 0 0,-61 6 45 0 0,21-4-13 0 0,275-75 294 0 0,-316 72-322 0 0,-23 5 87 0 0,0 2 0 0 0,0 2 0 0 0,53-3 0 0 0,-4 13-4 0 0,13-1-34 0 0,-105 1-2 0 0,0-1-1 0 0,0 0 1 0 0,1 0 0 0 0,-1 0 0 0 0,0-1 0 0 0,0 1-1 0 0,7-5 1 0 0,-9 5 1 0 0,0-1 0 0 0,0 1 1 0 0,0-1-1 0 0,0 1 0 0 0,0-1 0 0 0,0 0 0 0 0,0 0 0 0 0,0 0 0 0 0,-1 0 0 0 0,1 0 1 0 0,-1 0-1 0 0,1 0 0 0 0,1-5 0 0 0,-1 2-17 0 0,0 1 1 0 0,0-1-1 0 0,0 1 0 0 0,0 0 1 0 0,1 0-1 0 0,0 0 0 0 0,4-5 1 0 0,-4 42-1994 0 0,-8-10-2377 0 0,0-10 931 0 0</inkml:trace>
</inkml:ink>
</file>

<file path=ppt/ink/ink7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28.1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78 156 512 0 0,'0'-1'4'0'0,"-1"-1"0"0"0,1 1-1 0 0,-1-1 1 0 0,1 1 0 0 0,-1-1 0 0 0,0 1 0 0 0,1-1-1 0 0,-1 1 1 0 0,0 0 0 0 0,0-1 0 0 0,0 1 0 0 0,0 0-1 0 0,0 0 1 0 0,0 0 0 0 0,-1 0 0 0 0,1 0 0 0 0,0 0-1 0 0,-2-1 1 0 0,2 2 3 0 0,0-1 0 0 0,-1 1 1 0 0,1 0-1 0 0,0-1 0 0 0,0 1 0 0 0,0 0 0 0 0,0 0 0 0 0,-1 0 0 0 0,1 0 0 0 0,0 0 0 0 0,0 0 1 0 0,0 0-1 0 0,-1 0 0 0 0,1 1 0 0 0,0-1 0 0 0,0 0 0 0 0,0 1 0 0 0,0-1 0 0 0,0 1 0 0 0,0-1 1 0 0,0 1-1 0 0,0 0 0 0 0,-2 1 0 0 0,-2 1-56 0 0,4-2 21 0 0,-1 0-1 0 0,1 0 0 0 0,-1 0 1 0 0,1 0-1 0 0,-1 0 0 0 0,1 0 1 0 0,0 0-1 0 0,0 0 0 0 0,0 1 1 0 0,-1-1-1 0 0,1 0 0 0 0,0 1 1 0 0,1-1-1 0 0,-1 1 0 0 0,0-1 0 0 0,0 1 1 0 0,1 0-1 0 0,-2 2 0 0 0,4-4 22 0 0,0-1 0 0 0,-1 1 1 0 0,1 0-1 0 0,-1-1 0 0 0,1 1 0 0 0,-1-1 0 0 0,0 1 0 0 0,1-1 0 0 0,-1 0 0 0 0,1 0 0 0 0,1-1 0 0 0,0 0 38 0 0,1 1-39 0 0,-4 1 8 0 0,1-1-1 0 0,0 1 1 0 0,-1 0-1 0 0,1 0 1 0 0,0 0-1 0 0,-1-1 1 0 0,1 1 0 0 0,-1 0-1 0 0,1-1 1 0 0,0 1-1 0 0,-1 0 1 0 0,1-1-1 0 0,-1 1 1 0 0,1-1-1 0 0,-1 1 1 0 0,1-1-1 0 0,-1 1 1 0 0,0-1-1 0 0,1 1 1 0 0,-1-1-1 0 0,0 0 1 0 0,1 1-1 0 0,-1-1 1 0 0,1 0-1 0 0,-5 0 129 0 0,4 2-80 0 0,-1-1 0 0 0,1 0 0 0 0,-1 0-1 0 0,1 0 1 0 0,0 0 0 0 0,-1 0 0 0 0,1 0 0 0 0,-1 0 0 0 0,1 0 0 0 0,0 0 0 0 0,-1 0 0 0 0,1 0 0 0 0,-1 0 0 0 0,1 0 0 0 0,0 0 0 0 0,-1-1 0 0 0,1 1 0 0 0,0 0 0 0 0,-1 0 0 0 0,1 0 0 0 0,-1-1 0 0 0,1 1 0 0 0,0 0 0 0 0,0 0 0 0 0,-1-1-1 0 0,1 1 1 0 0,0 0 0 0 0,-1 0 0 0 0,1-1 0 0 0,0 1 0 0 0,0 0 0 0 0,0-1 0 0 0,-1 1 0 0 0,1-1 0 0 0,0-1 129 0 0,1 0-1 0 0,-1 0 1 0 0,1 1-1 0 0,-1-1 1 0 0,1 0-1 0 0,0 0 1 0 0,-1 1 0 0 0,1-1-1 0 0,0 0 1 0 0,0 1-1 0 0,2-2 1 0 0,-2 1-6 0 0,0 0 0 0 0,1 0-1 0 0,-1 0 1 0 0,0 0 0 0 0,0 0 0 0 0,0 0 0 0 0,0 0 0 0 0,0-3 0 0 0,0-1 262 0 0,0 5-217 0 0,-1-1 0 0 0,1 0 0 0 0,-1 0 0 0 0,0 0 0 0 0,0 1 0 0 0,0-1 0 0 0,0 0 0 0 0,0 0 0 0 0,0 0 0 0 0,0 1 0 0 0,0-1 0 0 0,-1 0 0 0 0,1 0 0 0 0,-2-2 0 0 0,2 4-191 0 0,0 0 1 0 0,0-1 0 0 0,0 1 0 0 0,0 0-1 0 0,-1 0 1 0 0,1 0 0 0 0,0 0 0 0 0,0 0-1 0 0,0 0 1 0 0,0 0 0 0 0,-1 1 0 0 0,1-1 0 0 0,0 0-1 0 0,0 0 1 0 0,0 0 0 0 0,-1 0 0 0 0,1 0-1 0 0,0 0 1 0 0,0 0 0 0 0,0 0 0 0 0,0 0-1 0 0,0 0 1 0 0,-1 1 0 0 0,1-1 0 0 0,0 0-1 0 0,0 0 1 0 0,0 0 0 0 0,0 0 0 0 0,0 0-1 0 0,0 1 1 0 0,0-1 0 0 0,-1 0 0 0 0,1 0-1 0 0,0 0 1 0 0,0 0 0 0 0,0 1 0 0 0,0-1-1 0 0,0 0 1 0 0,0 0 0 0 0,0 0 0 0 0,0 0 0 0 0,0 1-1 0 0,0-1 1 0 0,0 0 0 0 0,0 0 0 0 0,0 0-1 0 0,0 0 1 0 0,0 1 0 0 0,0-1 0 0 0,-1 10 209 0 0,2 10 2 0 0,5 29 0 0 0,-4-34 330 0 0,2 31 314 0 0,-3-29-725 0 0,3 23 1 0 0,-4-39-152 0 0,1 0-1 0 0,-1 0 1 0 0,0-1 0 0 0,0 1-1 0 0,0 0 1 0 0,0 0 0 0 0,0-1 0 0 0,1 1-1 0 0,-1 0 1 0 0,0-1 0 0 0,1 1 0 0 0,-1 0-1 0 0,0-1 1 0 0,1 1 0 0 0,-1-1-1 0 0,1 1 1 0 0,-1 0 0 0 0,1-1 0 0 0,-1 1-1 0 0,1-1 1 0 0,0 1 0 0 0,0 0 0 0 0,0-1-8 0 0,-1 0 1 0 0,1 0 0 0 0,0-1-1 0 0,-1 1 1 0 0,1 0 0 0 0,-1 0-1 0 0,1 0 1 0 0,-1 0 0 0 0,1-1-1 0 0,-1 1 1 0 0,1 0 0 0 0,-1 0 0 0 0,1-1-1 0 0,-1 1 1 0 0,1 0 0 0 0,-1-1-1 0 0,1 1 1 0 0,-1 0 0 0 0,0-1-1 0 0,1 1 1 0 0,-1-1 0 0 0,1 0-1 0 0,1-1-5 0 0,-1 0 0 0 0,1-1-1 0 0,-1 1 1 0 0,1-1-1 0 0,-1 0 1 0 0,0 1-1 0 0,0-1 1 0 0,0 0-1 0 0,0 0 1 0 0,0-5-1 0 0,-2-2 27 0 0,0-1-1 0 0,-1 0 0 0 0,0 1 0 0 0,-1-1 0 0 0,0 1 1 0 0,-1 0-1 0 0,0 0 0 0 0,-9-16 0 0 0,13 25-6 0 0,-1 1 0 0 0,1-1-1 0 0,0 0 1 0 0,-1 0 0 0 0,1 1-1 0 0,-1-1 1 0 0,1 0 0 0 0,-1 1-1 0 0,1-1 1 0 0,-1 0 0 0 0,1 1-1 0 0,-1-1 1 0 0,0 1 0 0 0,1-1 0 0 0,-1 1-1 0 0,0-1 1 0 0,-1 1 0 0 0,2 0-6 0 0,-1-1 1 0 0,1 1 0 0 0,0 0 0 0 0,-1 1-1 0 0,1-1 1 0 0,-1 0 0 0 0,1 0 0 0 0,-1 0-1 0 0,1 0 1 0 0,0 0 0 0 0,-1 0 0 0 0,1 0-1 0 0,-1 1 1 0 0,1-1 0 0 0,0 0 0 0 0,-1 0-1 0 0,1 0 1 0 0,0 1 0 0 0,-1-1 0 0 0,1 0-1 0 0,0 1 1 0 0,0-1 0 0 0,-1 1 0 0 0,0 1-3 0 0,-1-1 0 0 0,1 1 0 0 0,0 0 1 0 0,1 0-1 0 0,-1 0 0 0 0,0 0 0 0 0,0 0 1 0 0,1 0-1 0 0,-1 0 0 0 0,1 0 0 0 0,0 4 1 0 0,0 3 26 0 0,1 0 1 0 0,1 0 0 0 0,0 0 0 0 0,0 0 0 0 0,1-1 0 0 0,6 15 0 0 0,2 5-70 0 0,-11-28 40 0 0,-1 0 0 0 0,1 0 0 0 0,0 1 0 0 0,0-1-1 0 0,0 0 1 0 0,0 0 0 0 0,0 0 0 0 0,0 0 0 0 0,0 0 0 0 0,1 1 0 0 0,-1-1 0 0 0,0 0 0 0 0,0 0 0 0 0,0 0-1 0 0,0 0 1 0 0,0 0 0 0 0,0 1 0 0 0,0-1 0 0 0,0 0 0 0 0,0 0 0 0 0,0 0 0 0 0,0 0 0 0 0,0 0 0 0 0,1 0-1 0 0,-1 0 1 0 0,0 1 0 0 0,0-1 0 0 0,0 0 0 0 0,0 0 0 0 0,0 0 0 0 0,0 0 0 0 0,1 0 0 0 0,-1 0 0 0 0,0 0-1 0 0,0 0 1 0 0,0 0 0 0 0,0 0 0 0 0,0 0 0 0 0,1 0 0 0 0,-1 0 0 0 0,0 0 0 0 0,0 0 0 0 0,0 0 0 0 0,0 0 0 0 0,0 0-1 0 0,1 0 1 0 0,-1 0 0 0 0,4-8-43 0 0,0-15-18 0 0,-4 11 143 0 0,-1 0-1 0 0,0 0 1 0 0,0 0-1 0 0,-2 0 1 0 0,1 0-1 0 0,-1 1 1 0 0,-6-15-1 0 0,9 25-23 0 0,-1 0 1 0 0,1 1-1 0 0,0-1 0 0 0,-1 0 0 0 0,1 1 0 0 0,0-1 0 0 0,-1 0 0 0 0,1 1 0 0 0,-1-1 0 0 0,1 0 1 0 0,-1 1-1 0 0,0-1 0 0 0,1 1 0 0 0,-1-1 0 0 0,1 1 0 0 0,-1-1 0 0 0,-1 0 0 0 0,2 2-50 0 0,0-1 0 0 0,-1 0 0 0 0,1 0 0 0 0,0 0 0 0 0,-1 0-1 0 0,1 1 1 0 0,-1-1 0 0 0,1 0 0 0 0,0 0 0 0 0,-1 1 0 0 0,1-1-1 0 0,0 0 1 0 0,0 1 0 0 0,-1-1 0 0 0,1 0 0 0 0,0 1 0 0 0,0-1-1 0 0,-1 0 1 0 0,1 1 0 0 0,0-1 0 0 0,0 0 0 0 0,0 1 0 0 0,0-1-1 0 0,0 1 1 0 0,-1-1 0 0 0,1 0 0 0 0,0 1 0 0 0,0-1-1 0 0,0 1 1 0 0,0-1 0 0 0,0 1 0 0 0,0-1 0 0 0,1 1 0 0 0,-3 4 7 0 0,2 1 0 0 0,-1-1 1 0 0,1 1-1 0 0,0-1 1 0 0,0 1-1 0 0,0-1 0 0 0,1 1 1 0 0,-1-1-1 0 0,2 1 1 0 0,-1-1-1 0 0,0 0 0 0 0,1 1 1 0 0,3 6-1 0 0,-5-12-13 0 0,0 0 0 0 0,0 0 0 0 0,0 0-1 0 0,0 0 1 0 0,0 1 0 0 0,0-1 0 0 0,1 0 0 0 0,-1 0 0 0 0,0 0 0 0 0,0 0-1 0 0,0 1 1 0 0,0-1 0 0 0,0 0 0 0 0,0 0 0 0 0,0 0 0 0 0,0 0 0 0 0,1 0-1 0 0,-1 0 1 0 0,0 1 0 0 0,0-1 0 0 0,0 0 0 0 0,0 0 0 0 0,0 0 0 0 0,1 0-1 0 0,-1 0 1 0 0,0 0 0 0 0,0 0 0 0 0,0 0 0 0 0,0 0 0 0 0,1 0 0 0 0,-1 0-1 0 0,0 0 1 0 0,0 0 0 0 0,0 0 0 0 0,0 0 0 0 0,1 0 0 0 0,-1 0 0 0 0,0 0-1 0 0,0 0 1 0 0,0 0 0 0 0,1 0 0 0 0,-1 0 0 0 0,0 0 0 0 0,0 0 0 0 0,0 0-1 0 0,0 0 1 0 0,0 0 0 0 0,1 0 0 0 0,-1 0 0 0 0,0 0 0 0 0,0-1 0 0 0,0 1-1 0 0,0 0 1 0 0,1 0 0 0 0,5-14-1 0 0,2-20-74 0 0,-7 29 33 0 0,0-4 21 0 0,0 0 0 0 0,0-1 1 0 0,-1 1-1 0 0,0-1 0 0 0,-1 1 1 0 0,-2-13-1 0 0,3 22 24 0 0,-1-1 0 0 0,1 1 0 0 0,0-1-1 0 0,0 1 1 0 0,0-1 0 0 0,0 1 0 0 0,0-1 0 0 0,-1 1 0 0 0,1-1 0 0 0,0 1-1 0 0,-1-1 1 0 0,1 1 0 0 0,0-1 0 0 0,-1 1 0 0 0,1-1 0 0 0,0 1 0 0 0,-1 0-1 0 0,1-1 1 0 0,-1 1 0 0 0,1 0 0 0 0,-1-1 0 0 0,1 1 0 0 0,-1 0-1 0 0,1 0 1 0 0,-1-1 0 0 0,1 1 0 0 0,-1 0 0 0 0,1 0 0 0 0,-1 0 0 0 0,1 0-1 0 0,-2 0 1 0 0,1 0 18 0 0,0 0 0 0 0,0 1 0 0 0,0-1-1 0 0,0 1 1 0 0,0-1 0 0 0,0 1 0 0 0,0 0-1 0 0,0-1 1 0 0,0 1 0 0 0,0 0 0 0 0,0 0 0 0 0,0 0-1 0 0,-1 1 1 0 0,-2 3 96 0 0,0 1 0 0 0,0-1-1 0 0,1 1 1 0 0,-4 8 0 0 0,3-3 11 0 0,0 1 0 0 0,1 0 0 0 0,0-1 0 0 0,-1 16 0 0 0,3-19-87 0 0,1-1 0 0 0,0 0-1 0 0,0 1 1 0 0,0-1 0 0 0,1 0-1 0 0,0 1 1 0 0,1-1-1 0 0,2 9 1 0 0,-3-14-33 0 0,0 0 0 0 0,0 0 0 0 0,-1 0 0 0 0,1 0 0 0 0,0-1 0 0 0,1 1 0 0 0,-1 0 0 0 0,0-1 0 0 0,0 1 0 0 0,1-1 0 0 0,-1 1 0 0 0,3 1 0 0 0,-2-2-6 0 0,-1 0 0 0 0,0-1 0 0 0,0 1 0 0 0,0-1 0 0 0,1 0 0 0 0,-1 1 0 0 0,0-1 1 0 0,1 0-1 0 0,-1 0 0 0 0,0 0 0 0 0,1 0 0 0 0,-1 0 0 0 0,0 0 0 0 0,1 0 0 0 0,-1 0 0 0 0,0 0 0 0 0,0-1 0 0 0,1 1 0 0 0,-1 0 0 0 0,1-1 1 0 0,3-2-16 0 0,0 1 1 0 0,0-1-1 0 0,0 0 0 0 0,-1 0 1 0 0,0 0-1 0 0,1 0 1 0 0,-1-1-1 0 0,-1 0 1 0 0,1 0-1 0 0,0 0 1 0 0,-1 0-1 0 0,0 0 1 0 0,0-1-1 0 0,0 1 1 0 0,-1-1-1 0 0,1 0 1 0 0,-1 0-1 0 0,0 0 1 0 0,0 0-1 0 0,-1 0 1 0 0,2-11-1 0 0,-2 10 8 0 0,0-1 0 0 0,0 1 0 0 0,-1-1 0 0 0,0 1 0 0 0,0-1 0 0 0,-1 1 0 0 0,0-1 0 0 0,0 1 0 0 0,0 0-1 0 0,-1-1 1 0 0,0 1 0 0 0,0 0 0 0 0,-1 0 0 0 0,1 0 0 0 0,-1 1 0 0 0,-1-1 0 0 0,-6-10 0 0 0,9 15 7 0 0,0 0 0 0 0,1 1 1 0 0,-1-1-1 0 0,1 0 0 0 0,-1 0 1 0 0,0 0-1 0 0,0 1 0 0 0,1-1 0 0 0,-1 0 1 0 0,0 1-1 0 0,0-1 0 0 0,0 1 1 0 0,0-1-1 0 0,0 1 0 0 0,0-1 0 0 0,0 1 1 0 0,0 0-1 0 0,0-1 0 0 0,0 1 1 0 0,0 0-1 0 0,0 0 0 0 0,0 0 0 0 0,0 0 1 0 0,0 0-1 0 0,0 0 0 0 0,0 0 1 0 0,0 0-1 0 0,0 0 0 0 0,0 0 0 0 0,0 1 1 0 0,0-1-1 0 0,0 0 0 0 0,-2 1 0 0 0,0 2 22 0 0,0-1 0 0 0,1 1 0 0 0,-1-1 0 0 0,1 1 0 0 0,-1 0 0 0 0,1 0 0 0 0,0 0-1 0 0,-3 6 1 0 0,1-3-5 0 0,1 0 0 0 0,-1 1 1 0 0,1 0-1 0 0,0 0 0 0 0,1 0 0 0 0,-1 0 0 0 0,2 0 0 0 0,-1 0 0 0 0,1 1 0 0 0,0-1 1 0 0,0 10-1 0 0,1-12 24 0 0,0 0 0 0 0,1 1 1 0 0,-1-1-1 0 0,1 0 0 0 0,1 0 1 0 0,-1 1-1 0 0,4 7 1 0 0,-4-11-39 0 0,-1-1 1 0 0,1 1-1 0 0,0-1 1 0 0,0 0 0 0 0,0 1-1 0 0,-1-1 1 0 0,1 0-1 0 0,0 0 1 0 0,1 0 0 0 0,-1 0-1 0 0,0 0 1 0 0,0 0-1 0 0,0 0 1 0 0,1 0 0 0 0,-1 0-1 0 0,0 0 1 0 0,1 0-1 0 0,-1-1 1 0 0,0 1 0 0 0,1-1-1 0 0,-1 1 1 0 0,1-1-1 0 0,-1 0 1 0 0,1 1 0 0 0,0-1-1 0 0,-1 0 1 0 0,1 0-1 0 0,-1 0 1 0 0,1 0 0 0 0,2-1-1 0 0,-2 0-12 0 0,0 1-1 0 0,0-1 1 0 0,0 0-1 0 0,0 0 1 0 0,-1 0-1 0 0,1 0 0 0 0,0-1 1 0 0,-1 1-1 0 0,1 0 1 0 0,-1-1-1 0 0,1 1 1 0 0,-1-1-1 0 0,0 0 1 0 0,1 1-1 0 0,-1-1 1 0 0,0 0-1 0 0,0 0 1 0 0,0 0-1 0 0,-1 1 1 0 0,1-1-1 0 0,1-4 1 0 0,0-2-10 0 0,0 0 1 0 0,0-1-1 0 0,1-15 1 0 0,-2-4 13 0 0,-1 1 0 0 0,-1 0 0 0 0,-7-39 0 0 0,8 65 6 0 0,0 0 0 0 0,0 1 0 0 0,0-1 0 0 0,0 1 0 0 0,0-1 0 0 0,0 0 0 0 0,-1 1 0 0 0,1-1 0 0 0,0 0 0 0 0,0 1-1 0 0,-1-1 1 0 0,1 1 0 0 0,0-1 0 0 0,-1 1 0 0 0,1-1 0 0 0,0 1 0 0 0,-1-1 0 0 0,1 1 0 0 0,-2-1 0 0 0,2 1-2 0 0,0 0-1 0 0,-1 0 1 0 0,1 0-1 0 0,0 0 1 0 0,-1 0-1 0 0,1 0 1 0 0,-1 0-1 0 0,1 0 1 0 0,0 0 0 0 0,-1 0-1 0 0,1 1 1 0 0,0-1-1 0 0,-1 0 1 0 0,1 0-1 0 0,0 0 1 0 0,-1 1-1 0 0,1-1 1 0 0,0 0-1 0 0,0 0 1 0 0,-1 1-1 0 0,1-1 1 0 0,0 0-1 0 0,0 0 1 0 0,-1 1-1 0 0,-15 28 171 0 0,13-23-92 0 0,-7 13-11 0 0,1 1 1 0 0,-9 27-1 0 0,15-41-51 0 0,2 1 0 0 0,-1-1 0 0 0,1 1-1 0 0,0 0 1 0 0,0 0 0 0 0,1 0 0 0 0,0-1 0 0 0,0 1-1 0 0,0 0 1 0 0,1 0 0 0 0,2 10 0 0 0,-2-16-15 0 0,-1 0 1 0 0,0 0 0 0 0,1 0 0 0 0,-1 0 0 0 0,0 1 0 0 0,1-1 0 0 0,-1 0 0 0 0,1 0 0 0 0,0 0-1 0 0,-1 0 1 0 0,1 0 0 0 0,0-1 0 0 0,0 1 0 0 0,-1 0 0 0 0,1 0 0 0 0,0 0 0 0 0,0-1-1 0 0,0 1 1 0 0,0 0 0 0 0,0-1 0 0 0,0 1 0 0 0,0-1 0 0 0,2 2 0 0 0,-1-2 2 0 0,-1 0 0 0 0,1 0 0 0 0,0 0 0 0 0,-1-1 1 0 0,1 1-1 0 0,0 0 0 0 0,-1 0 0 0 0,1-1 0 0 0,0 1 0 0 0,-1-1 1 0 0,1 0-1 0 0,-1 1 0 0 0,1-1 0 0 0,1-1 0 0 0,3-3-3 0 0,0 1 0 0 0,0-1-1 0 0,-1 0 1 0 0,0 0-1 0 0,0 0 1 0 0,6-9 0 0 0,-7 8-5 0 0,0-1 0 0 0,0 1 0 0 0,0-1 1 0 0,-1 0-1 0 0,-1 0 0 0 0,1-1 0 0 0,-1 1 1 0 0,3-15-1 0 0,-5 17 1 0 0,1 1 0 0 0,-1-1 0 0 0,0 0 0 0 0,0 1 0 0 0,-1-1 0 0 0,1 0 0 0 0,-1 1 0 0 0,0-1-1 0 0,-1 1 1 0 0,1-1 0 0 0,-1 1 0 0 0,1 0 0 0 0,-1 0 0 0 0,-1-1 0 0 0,-4-6 0 0 0,7 10-2 0 0,-1 1-1 0 0,1-1 1 0 0,-1 0 0 0 0,0 1-1 0 0,1-1 1 0 0,-1 0 0 0 0,0 1-1 0 0,0-1 1 0 0,1 1 0 0 0,-1-1-1 0 0,0 1 1 0 0,0-1 0 0 0,0 1-1 0 0,0-1 1 0 0,1 1 0 0 0,-1 0-1 0 0,0 0 1 0 0,0-1 0 0 0,0 1-1 0 0,0 0 1 0 0,-2 0 0 0 0,2 0-1 0 0,-1 1 0 0 0,1-1 1 0 0,-1 0-1 0 0,0 1 0 0 0,1-1 1 0 0,-1 1-1 0 0,1 0 0 0 0,0 0 1 0 0,-1-1-1 0 0,1 1 0 0 0,-3 2 0 0 0,-3 4-8 0 0,1-1-1 0 0,0 1 1 0 0,-9 14-1 0 0,9-13-6 0 0,3-5-5 0 0,1 0 1 0 0,0 0-1 0 0,0 0 1 0 0,0 1-1 0 0,0-1 1 0 0,1 1-1 0 0,-1-1 1 0 0,1 1-1 0 0,0 0 1 0 0,0-1-1 0 0,0 1 1 0 0,1 0-1 0 0,-1 0 1 0 0,1 7-1 0 0,0-9-152 0 0,1 0-1 0 0,-1 0 0 0 0,1 0 1 0 0,-1 0-1 0 0,1 0 0 0 0,0 0 1 0 0,-1 0-1 0 0,1 0 0 0 0,0 0 1 0 0,0 0-1 0 0,3 3 0 0 0,-2-3-447 0 0,0-1 1 0 0,0 1-1 0 0,0 0 0 0 0,0 0 0 0 0,1-1 1 0 0,-1 1-1 0 0,1-1 0 0 0,-1 0 0 0 0,1 1 0 0 0,3 0 1 0 0,10 3-4042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8.12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 0 8 0 0,'1'0'0'0'0</inkml:trace>
</inkml:ink>
</file>

<file path=ppt/ink/ink7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0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224 155 512 0 0,'1'-4'453'0'0,"-1"-1"-1"0"0,1 1 1 0 0,0 0-1 0 0,0 0 0 0 0,1 0 1 0 0,2-6-1 0 0,-3 7-253 0 0,1 1-1 0 0,-1-1 0 0 0,0 0 0 0 0,0 0 0 0 0,0 1 0 0 0,0-1 0 0 0,-1 0 0 0 0,1 0 1 0 0,-1 0-1 0 0,0 0 0 0 0,0 0 0 0 0,0 1 0 0 0,0-1 0 0 0,0 0 0 0 0,-2-6 0 0 0,1 8-86 0 0,1 0-1 0 0,-1 0 1 0 0,0-1-1 0 0,0 1 1 0 0,0 0-1 0 0,0 0 0 0 0,0 0 1 0 0,0 0-1 0 0,0 0 1 0 0,0 1-1 0 0,-1-1 1 0 0,1 0-1 0 0,0 0 0 0 0,-1 1 1 0 0,1-1-1 0 0,0 1 1 0 0,-1-1-1 0 0,1 1 1 0 0,0 0-1 0 0,-1-1 0 0 0,1 1 1 0 0,-1 0-1 0 0,1 0 1 0 0,-1 0-1 0 0,1 0 1 0 0,-1 0-1 0 0,-1 1 0 0 0,-5 0 379 0 0,0 0-1 0 0,-1 1 1 0 0,-9 3-1 0 0,16-4-401 0 0,-4 0 46 0 0,0 1 0 0 0,1 1 0 0 0,-1-1 0 0 0,1 1 0 0 0,-1 0 1 0 0,1 0-1 0 0,0 0 0 0 0,0 1 0 0 0,0-1 0 0 0,1 1 0 0 0,-1 1 1 0 0,1-1-1 0 0,0 0 0 0 0,0 1 0 0 0,1 0 0 0 0,-1 0 0 0 0,1 0 0 0 0,0 1 1 0 0,0-1-1 0 0,1 1 0 0 0,0-1 0 0 0,0 1 0 0 0,0 0 0 0 0,-1 7 1 0 0,3-13-107 0 0,0 1 0 0 0,0 0 0 0 0,0 0 0 0 0,0 0 0 0 0,0 0 0 0 0,0 0 0 0 0,0 0 0 0 0,0 0 0 0 0,0 0 0 0 0,1-1 1 0 0,-1 1-1 0 0,0 0 0 0 0,0 0 0 0 0,1 0 0 0 0,-1 0 0 0 0,1-1 0 0 0,-1 1 0 0 0,1 0 0 0 0,-1 0 0 0 0,1-1 0 0 0,-1 1 1 0 0,1 0-1 0 0,0-1 0 0 0,-1 1 0 0 0,1 0 0 0 0,0-1 0 0 0,0 1 0 0 0,-1-1 0 0 0,1 0 0 0 0,0 1 0 0 0,0-1 0 0 0,0 1 0 0 0,-1-1 1 0 0,1 0-1 0 0,0 0 0 0 0,0 0 0 0 0,0 1 0 0 0,0-1 0 0 0,0 0 0 0 0,0 0 0 0 0,0 0 0 0 0,0 0 0 0 0,-1 0 0 0 0,1-1 0 0 0,0 1 1 0 0,0 0-1 0 0,0 0 0 0 0,0-1 0 0 0,1 0 0 0 0,7-2-7 0 0,0 0 0 0 0,-1-1 1 0 0,0 0-1 0 0,0-1 0 0 0,0 0 0 0 0,0 0 1 0 0,-1 0-1 0 0,1-1 0 0 0,-2-1 1 0 0,1 1-1 0 0,-1-1 0 0 0,0 0 0 0 0,0 0 1 0 0,0-1-1 0 0,-1 1 0 0 0,5-12 0 0 0,-9 17-12 0 0,-1 1 1 0 0,1 0-1 0 0,0-1 0 0 0,-1 1 0 0 0,1-1 0 0 0,-1 1 0 0 0,0-1 1 0 0,0 1-1 0 0,1-1 0 0 0,-1 0 0 0 0,0 1 0 0 0,0-1 0 0 0,0 1 1 0 0,-1-1-1 0 0,1 1 0 0 0,0-1 0 0 0,-1 1 0 0 0,1-1 0 0 0,-1 1 0 0 0,1-1 1 0 0,-1 1-1 0 0,1-1 0 0 0,-1 1 0 0 0,-1-2 0 0 0,0 1 24 0 0,0 0-1 0 0,0 1 0 0 0,0 0 1 0 0,0-1-1 0 0,0 1 0 0 0,0 0 1 0 0,0 0-1 0 0,0 0 1 0 0,0 0-1 0 0,-1 1 0 0 0,1-1 1 0 0,0 0-1 0 0,-1 1 0 0 0,1 0 1 0 0,-5-1-1 0 0,-3 1 51 0 0,1 0 0 0 0,-1 1 1 0 0,0 0-1 0 0,0 0 0 0 0,0 1 0 0 0,0 0 0 0 0,1 1 0 0 0,-17 7 1 0 0,21-9-63 0 0,1 1 0 0 0,0 0-1 0 0,0 0 1 0 0,0 1 0 0 0,0-1 0 0 0,1 1 0 0 0,-1 0 0 0 0,1 0 0 0 0,-1 0 0 0 0,1 1 0 0 0,0-1 0 0 0,0 1 0 0 0,1 0 0 0 0,-1-1 0 0 0,1 1 0 0 0,0 0 0 0 0,0 1 0 0 0,0-1 0 0 0,0 0 0 0 0,1 0 0 0 0,-2 6 0 0 0,3-8-13 0 0,0 1 0 0 0,0 0 1 0 0,0-1-1 0 0,0 1 0 0 0,1-1 1 0 0,-1 1-1 0 0,1 0 0 0 0,-1-1 1 0 0,1 1-1 0 0,0-1 0 0 0,0 0 1 0 0,0 1-1 0 0,0-1 0 0 0,1 0 0 0 0,-1 1 1 0 0,1-1-1 0 0,-1 0 0 0 0,1 0 1 0 0,0 0-1 0 0,-1 0 0 0 0,1-1 1 0 0,0 1-1 0 0,1 0 0 0 0,-1-1 1 0 0,2 2-1 0 0,1 0-10 0 0,0-1 0 0 0,0 1 0 0 0,0-1 1 0 0,0 0-1 0 0,1 0 0 0 0,-1 0 0 0 0,0-1 0 0 0,1 1 0 0 0,-1-2 1 0 0,10 2-1 0 0,-9-2-2 0 0,1 0 0 0 0,-1 0 1 0 0,0 0-1 0 0,1-1 0 0 0,-1 0 0 0 0,0 0 1 0 0,0-1-1 0 0,0 1 0 0 0,1-1 0 0 0,-2-1 1 0 0,1 1-1 0 0,0-1 0 0 0,-1 0 1 0 0,7-5-1 0 0,-7 5 2 0 0,0-1 1 0 0,0 0 0 0 0,0 0-1 0 0,-1 0 1 0 0,0-1 0 0 0,7-8-1 0 0,-10 11 3 0 0,0 0 0 0 0,0 0 0 0 0,0 0 0 0 0,-1 0-1 0 0,1-1 1 0 0,-1 1 0 0 0,1 0 0 0 0,-1 0 0 0 0,0-1 0 0 0,1 1 0 0 0,-1 0-1 0 0,0 0 1 0 0,-1-1 0 0 0,1 1 0 0 0,0 0 0 0 0,-1 0 0 0 0,1 0 0 0 0,-1-1 0 0 0,1 1-1 0 0,-1 0 1 0 0,-2-4 0 0 0,-1-1 20 0 0,0-1 1 0 0,-1 1-1 0 0,1 0 1 0 0,-2 0-1 0 0,1 0 0 0 0,-1 1 1 0 0,0 0-1 0 0,0 0 0 0 0,-14-9 1 0 0,18 12 4 0 0,-1 2-1 0 0,0-1 1 0 0,0 0 0 0 0,0 1 0 0 0,0-1 0 0 0,0 1 0 0 0,0 0 0 0 0,0 0-1 0 0,-1 0 1 0 0,1 0 0 0 0,0 0 0 0 0,-1 1 0 0 0,1 0 0 0 0,0 0 0 0 0,-1 0-1 0 0,1 0 1 0 0,0 0 0 0 0,-1 0 0 0 0,1 1 0 0 0,0 0 0 0 0,-1 0 0 0 0,1 0-1 0 0,0 0 1 0 0,0 0 0 0 0,0 1 0 0 0,0-1 0 0 0,-4 3 0 0 0,4-2-23 0 0,1 0 1 0 0,-1 0 0 0 0,1 1 0 0 0,0-1 0 0 0,-1 0-1 0 0,1 1 1 0 0,0 0 0 0 0,1-1 0 0 0,-1 1-1 0 0,0 0 1 0 0,1 0 0 0 0,-1 0 0 0 0,1 0-1 0 0,0 0 1 0 0,0 0 0 0 0,0 5 0 0 0,0-6-9 0 0,1 0 0 0 0,0 0 0 0 0,0 1 1 0 0,0-1-1 0 0,1 0 0 0 0,-1 0 0 0 0,0 0 1 0 0,1 0-1 0 0,0 0 0 0 0,-1 1 0 0 0,1-1 0 0 0,0 0 1 0 0,0 0-1 0 0,0 0 0 0 0,0-1 0 0 0,1 1 1 0 0,-1 0-1 0 0,0 0 0 0 0,1-1 0 0 0,-1 1 0 0 0,1-1 1 0 0,0 1-1 0 0,-1-1 0 0 0,1 1 0 0 0,2 0 1 0 0,3 2-19 0 0,1-1 0 0 0,-1 0 1 0 0,0-1-1 0 0,1 1 0 0 0,0-2 1 0 0,-1 1-1 0 0,1-1 0 0 0,0 0 1 0 0,0 0-1 0 0,0-1 0 0 0,0 0 1 0 0,0-1-1 0 0,0 0 0 0 0,10-2 1 0 0,-17 3 9 0 0,0 0 0 0 0,0 0 1 0 0,-1 0-1 0 0,1 0 1 0 0,0-1-1 0 0,-1 1 1 0 0,1 0-1 0 0,0 0 1 0 0,-1 0-1 0 0,1-1 1 0 0,0 1-1 0 0,-1-1 1 0 0,1 1-1 0 0,-1 0 0 0 0,1-1 1 0 0,-1 1-1 0 0,1-1 1 0 0,-1 1-1 0 0,1-1 1 0 0,-1 1-1 0 0,1-1 1 0 0,-1 1-1 0 0,0-1 1 0 0,1 0-1 0 0,-1 1 0 0 0,0-1 1 0 0,1 0-1 0 0,-1 1 1 0 0,0-1-1 0 0,0 0 1 0 0,1-1-1 0 0,-2 1-394 0 0,1 0 0 0 0,0-1-1 0 0,-1 1 1 0 0,1 0 0 0 0,-1-1-1 0 0,1 1 1 0 0,-1 0 0 0 0,0 0 0 0 0,1-1-1 0 0,-1 1 1 0 0,0 0 0 0 0,0 0-1 0 0,0 0 1 0 0,-1-2 0 0 0,-2-1-1266 0 0</inkml:trace>
</inkml:ink>
</file>

<file path=ppt/ink/ink7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6.9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255 60 512 0 0,'-3'-8'395'0'0,"3"7"-334"0"0,0 0 0 0 0,0-1 1 0 0,0 1-1 0 0,-1 0 0 0 0,1 0 0 0 0,-1 0 0 0 0,1 0 1 0 0,-1 0-1 0 0,1-1 0 0 0,-1 1 0 0 0,1 0 1 0 0,-1 0-1 0 0,0 0 0 0 0,0 0 0 0 0,1 1 0 0 0,-1-1 1 0 0,0 0-1 0 0,0 0 0 0 0,0 0 0 0 0,0 1 0 0 0,0-1 1 0 0,0 0-1 0 0,0 1 0 0 0,-1-1 0 0 0,1 1 1 0 0,0 0-1 0 0,0-1 0 0 0,0 1 0 0 0,0 0 0 0 0,-2-1 1 0 0,-1 1 301 0 0,0-1 0 0 0,0 1 1 0 0,0 0-1 0 0,0 1 1 0 0,0-1-1 0 0,0 1 0 0 0,0-1 1 0 0,0 1-1 0 0,1 0 1 0 0,-1 1-1 0 0,0-1 0 0 0,0 1 1 0 0,1-1-1 0 0,-1 1 0 0 0,1 0 1 0 0,0 0-1 0 0,-1 1 1 0 0,1-1-1 0 0,-3 4 0 0 0,-7 6-47 0 0,0 2 0 0 0,-21 27-1 0 0,21-23 336 0 0,8-13-482 0 0,1 1 0 0 0,0-1 0 0 0,1 1 0 0 0,0 0 0 0 0,0 1 0 0 0,0-1 0 0 0,0 0 0 0 0,1 1 0 0 0,0-1 0 0 0,1 1 0 0 0,-1 0 0 0 0,1 0 0 0 0,0 0 0 0 0,1 0 0 0 0,0 6 0 0 0,1-7-69 0 0,-1 0 0 0 0,1 0 0 0 0,1 0 0 0 0,-1 0 0 0 0,1-1 0 0 0,0 1 0 0 0,1-1 1 0 0,-1 0-1 0 0,1 1 0 0 0,0-1 0 0 0,0 0 0 0 0,1 0 0 0 0,-1-1 0 0 0,1 1 0 0 0,0-1 0 0 0,0 0 0 0 0,9 7 0 0 0,-6-6-77 0 0,1-1 0 0 0,-1 1 0 0 0,1-2 0 0 0,0 1-1 0 0,0-1 1 0 0,0 0 0 0 0,1 0 0 0 0,-1-1-1 0 0,0-1 1 0 0,18 3 0 0 0,-16-4-43 0 0,1 0 0 0 0,-1 0 0 0 0,1 0 1 0 0,-1-2-1 0 0,1 1 0 0 0,-1-1 0 0 0,0-1 0 0 0,18-6 0 0 0,-21 6-30 0 0,0 0 0 0 0,0-1-1 0 0,-1 0 1 0 0,0 0-1 0 0,1 0 1 0 0,-1-1-1 0 0,-1 0 1 0 0,1 0-1 0 0,-1 0 1 0 0,0-1-1 0 0,0 0 1 0 0,8-12-1 0 0,-10 12 24 0 0,0 1 0 0 0,-1-1 0 0 0,0 0 0 0 0,0 0 0 0 0,0-1 0 0 0,-1 1 0 0 0,0 0 0 0 0,0-1 0 0 0,0 1 0 0 0,-1 0 0 0 0,0-1 0 0 0,0 1 0 0 0,-1-1 0 0 0,1 1 0 0 0,-4-10 0 0 0,1 3-11 0 0,-1 1 0 0 0,-1 0 0 0 0,1 0 0 0 0,-2 0 0 0 0,0 1 0 0 0,-11-17 0 0 0,11 21 34 0 0,1-1 0 0 0,-1 1 1 0 0,0 1-1 0 0,-1-1 0 0 0,0 1 1 0 0,0 0-1 0 0,0 1 0 0 0,0-1 1 0 0,-1 2-1 0 0,-8-5 1 0 0,10 6 35 0 0,0 1 0 0 0,0 0 0 0 0,0 1 0 0 0,0-1 0 0 0,-1 1 1 0 0,1 1-1 0 0,0-1 0 0 0,0 1 0 0 0,-1 0 0 0 0,1 0 1 0 0,0 1-1 0 0,0-1 0 0 0,-1 2 0 0 0,1-1 0 0 0,0 1 0 0 0,0 0 1 0 0,0 0-1 0 0,1 0 0 0 0,-1 1 0 0 0,0 0 0 0 0,1 0 1 0 0,0 0-1 0 0,-1 1 0 0 0,1 0 0 0 0,1 0 0 0 0,-1 0 0 0 0,1 1 1 0 0,-1-1-1 0 0,-6 11 0 0 0,-7 10 124 0 0,0 0-1 0 0,2 1 1 0 0,-15 31-1 0 0,27-47-108 0 0,1 0 0 0 0,-1 0 0 0 0,1 0 0 0 0,1 1-1 0 0,-2 14 1 0 0,4-19-29 0 0,-1 1-1 0 0,1 0 1 0 0,1-1-1 0 0,-1 1 0 0 0,1-1 1 0 0,1 1-1 0 0,-1-1 1 0 0,1 1-1 0 0,4 9 1 0 0,-4-12 7 0 0,0-1 0 0 0,0 1 1 0 0,1-1-1 0 0,-1 0 1 0 0,1 1-1 0 0,0-1 1 0 0,0-1-1 0 0,0 1 0 0 0,0 0 1 0 0,1-1-1 0 0,-1 1 1 0 0,1-1-1 0 0,0 0 0 0 0,-1 0 1 0 0,1-1-1 0 0,0 1 1 0 0,0-1-1 0 0,0 0 0 0 0,0 0 1 0 0,0 0-1 0 0,7 0 1 0 0,0 1 3 0 0,0-2 0 0 0,0 1 0 0 0,-1-2 0 0 0,1 1 0 0 0,0-2 1 0 0,0 1-1 0 0,12-5 0 0 0,-6 2-59 0 0,-1-1 1 0 0,0-1 0 0 0,0-1 0 0 0,0-1-1 0 0,-1 0 1 0 0,19-13 0 0 0,-29 17 26 0 0,0 0 0 0 0,0 0 0 0 0,0-1 0 0 0,0 0 0 0 0,-1 1 0 0 0,0-1 0 0 0,0-1 0 0 0,-1 1 0 0 0,1-1 0 0 0,-1 1 0 0 0,0-1 0 0 0,-1 0 0 0 0,1 0 1 0 0,-1 0-1 0 0,0 0 0 0 0,-1-1 0 0 0,0 1 0 0 0,0 0 0 0 0,0-1 0 0 0,0-6 0 0 0,-1-8 166 0 0,-2 0 0 0 0,-4-31 0 0 0,4 45 129 0 0,3 9 238 0 0,5 19 278 0 0,99 196 152 0 0,-84-170-918 0 0,-1 1 0 0 0,-3 1 0 0 0,-2 0 0 0 0,13 74 0 0 0,-27-115-25 0 0,0-1 0 0 0,-1 1 1 0 0,0-1-1 0 0,0 1 0 0 0,-1-1 1 0 0,0 1-1 0 0,0-1 0 0 0,-1 1 1 0 0,1-1-1 0 0,-2 0 0 0 0,-3 10 1 0 0,5-15-15 0 0,-1 1 0 0 0,1-1 0 0 0,-1 1 1 0 0,1-1-1 0 0,-1 1 0 0 0,0-1 0 0 0,0 0 1 0 0,0 0-1 0 0,0 0 0 0 0,-1 0 0 0 0,1 0 1 0 0,0 0-1 0 0,-1-1 0 0 0,1 1 0 0 0,-1-1 1 0 0,0 0-1 0 0,1 0 0 0 0,-1 0 0 0 0,0 0 1 0 0,0 0-1 0 0,0 0 0 0 0,0-1 1 0 0,0 1-1 0 0,0-1 0 0 0,0 0 0 0 0,0 0 1 0 0,1 0-1 0 0,-1 0 0 0 0,0-1 0 0 0,0 1 1 0 0,-5-2-1 0 0,3 0 0 0 0,0 1 1 0 0,-1-1 0 0 0,1 0-1 0 0,0-1 1 0 0,0 1-1 0 0,0-1 1 0 0,0 0 0 0 0,1 0-1 0 0,-8-7 1 0 0,5 3 5 0 0,0 0 1 0 0,1-1-1 0 0,0 1 0 0 0,-10-17 1 0 0,2-3-2 0 0,1 0 1 0 0,-14-44 0 0 0,26 69-10 0 0,-2-8 1 0 0,0 1 0 0 0,0-1 0 0 0,1 1 0 0 0,0-1 0 0 0,1 0-1 0 0,0-14 1 0 0,1 20-3 0 0,0-1 0 0 0,1 1-1 0 0,-1 0 1 0 0,1 0-1 0 0,0 0 1 0 0,1 0-1 0 0,-1 0 1 0 0,0 0-1 0 0,1 0 1 0 0,0 0-1 0 0,0 1 1 0 0,0-1-1 0 0,1 1 1 0 0,-1-1 0 0 0,1 1-1 0 0,0 0 1 0 0,5-5-1 0 0,0 2-44 0 0,0 0 0 0 0,0 0 1 0 0,1 1-1 0 0,0 0 0 0 0,0 1 0 0 0,1 0 0 0 0,-1 0 0 0 0,16-3 0 0 0,-6 3-714 0 0,0 0-1 0 0,0 2 1 0 0,32 0-1 0 0,-30 5-2790 0 0,-19-2 2875 0 0,-1-1 0 0 0,1 1 0 0 0,-1 0 0 0 0,1 0 0 0 0,-1 0 0 0 0,1 0 0 0 0,-1 0 0 0 0,1 0 0 0 0,-1 0 0 0 0,2 2 0 0 0,0 2-1272 0 0</inkml:trace>
</inkml:ink>
</file>

<file path=ppt/ink/ink7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7.40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110 23 216 0 0,'0'-1'244'0'0,"0"0"0"0"0,0-1 1 0 0,0 1-1 0 0,0 0 0 0 0,0 0 0 0 0,-1 0 0 0 0,1 0 1 0 0,0 0-1 0 0,0 0 0 0 0,-1-1 0 0 0,1 1 0 0 0,-1 0 1 0 0,1 0-1 0 0,-1 0 0 0 0,-1-1 0 0 0,2 1-40 0 0,0 1 1 0 0,-1 0-1 0 0,1-1 0 0 0,-1 1 0 0 0,1 0 0 0 0,-1 0 0 0 0,1-1 1 0 0,-1 1-1 0 0,1 0 0 0 0,-1 0 0 0 0,1 0 0 0 0,-1 0 1 0 0,1 0-1 0 0,-1 0 0 0 0,1 0 0 0 0,-1 0 0 0 0,1 0 1 0 0,-1 0-1 0 0,1 0 0 0 0,-1 0 0 0 0,1 0 0 0 0,-1 0 1 0 0,0 1-1 0 0,-2 0 177 0 0,1 0 1 0 0,0 0 0 0 0,0 1-1 0 0,-1-1 1 0 0,1 1 0 0 0,0 0 0 0 0,1-1-1 0 0,-1 1 1 0 0,0 0 0 0 0,0 0-1 0 0,1 0 1 0 0,-3 4 0 0 0,-1 4-81 0 0,-1 0 0 0 0,2 1 0 0 0,0 0 0 0 0,0 0 1 0 0,1 0-1 0 0,0 0 0 0 0,1 0 0 0 0,0 1 0 0 0,1-1 0 0 0,0 1 1 0 0,1 13-1 0 0,0-21-268 0 0,1 1 0 0 0,0-1 0 0 0,0 0 0 0 0,0 1 0 0 0,1-1 0 0 0,-1 0-1 0 0,1 0 1 0 0,0 0 0 0 0,0 0 0 0 0,0 0 0 0 0,1 0 0 0 0,-1-1 0 0 0,1 1 0 0 0,0-1 0 0 0,4 5 0 0 0,-2-5-30 0 0,-1 1 1 0 0,1-1-1 0 0,0 0 0 0 0,0 0 0 0 0,0-1 0 0 0,0 0 1 0 0,0 0-1 0 0,0 0 0 0 0,1 0 0 0 0,-1-1 0 0 0,7 1 1 0 0,-4-1-34 0 0,1 0 0 0 0,0 0 0 0 0,-1-1 0 0 0,1-1 1 0 0,-1 1-1 0 0,1-2 0 0 0,-1 1 0 0 0,1-1 1 0 0,-1 0-1 0 0,0-1 0 0 0,0 0 0 0 0,0 0 0 0 0,0-1 1 0 0,0 0-1 0 0,12-8 0 0 0,-17 10 15 0 0,0-1 1 0 0,0 1-1 0 0,0-1 0 0 0,0 0 0 0 0,-1 1 0 0 0,1-1 1 0 0,-1 0-1 0 0,1-1 0 0 0,-1 1 0 0 0,0 0 0 0 0,-1-1 1 0 0,1 1-1 0 0,0-1 0 0 0,-1 1 0 0 0,0-1 1 0 0,0 0-1 0 0,0 1 0 0 0,0-1 0 0 0,-1 0 0 0 0,0 0 1 0 0,1 0-1 0 0,-1 0 0 0 0,0 0 0 0 0,-1 1 0 0 0,1-1 1 0 0,-1 0-1 0 0,0 0 0 0 0,0 0 0 0 0,0 1 1 0 0,0-1-1 0 0,-1 1 0 0 0,1-1 0 0 0,-1 1 0 0 0,-3-5 1 0 0,2 2 37 0 0,-1 0 0 0 0,0 1 0 0 0,-1-1 0 0 0,1 1 0 0 0,-1 0 1 0 0,0 0-1 0 0,-1 0 0 0 0,1 1 0 0 0,-1 0 0 0 0,0 0 0 0 0,0 0 0 0 0,0 1 1 0 0,-1-1-1 0 0,1 2 0 0 0,-1-1 0 0 0,1 1 0 0 0,-1 0 0 0 0,0 0 0 0 0,0 1 1 0 0,0 0-1 0 0,0 0 0 0 0,0 0 0 0 0,0 1 0 0 0,0 0 0 0 0,0 1 0 0 0,0 0 1 0 0,0 0-1 0 0,0 0 0 0 0,0 1 0 0 0,0 0 0 0 0,0 0 0 0 0,1 1 0 0 0,-13 6 1 0 0,13-5-7 0 0,0 0 0 0 0,0 0 0 0 0,0 1 0 0 0,0 0 0 0 0,1 0 0 0 0,0 0 0 0 0,0 1 0 0 0,0 0 0 0 0,-6 9 0 0 0,9-11-75 0 0,0-1 1 0 0,0 1-1 0 0,0 0 1 0 0,1 0-1 0 0,-1 0 1 0 0,1 0-1 0 0,0 0 1 0 0,0 0 0 0 0,0 0-1 0 0,1 1 1 0 0,-1-1-1 0 0,1 0 1 0 0,0 0-1 0 0,1 0 1 0 0,-1 1-1 0 0,1-1 1 0 0,-1 0-1 0 0,3 5 1 0 0,-2-6-382 0 0,1 0-1 0 0,0 0 1 0 0,0 0 0 0 0,0 0-1 0 0,0-1 1 0 0,0 1 0 0 0,0-1-1 0 0,1 1 1 0 0,-1-1 0 0 0,1 0-1 0 0,0 0 1 0 0,-1 0 0 0 0,1-1-1 0 0,0 1 1 0 0,5 1-1 0 0,17 7-1997 0 0</inkml:trace>
</inkml:ink>
</file>

<file path=ppt/ink/ink7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5.2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76 165 512 0 0,'-2'-2'361'0'0,"-1"-1"1"0"0,1 1-1 0 0,0-1 0 0 0,1 0 0 0 0,-1 1 0 0 0,0-1 1 0 0,1 0-1 0 0,-1 0 0 0 0,1 0 0 0 0,0 0 0 0 0,-1-4 1 0 0,2 5-257 0 0,-1 1 1 0 0,1-1-1 0 0,0 0 1 0 0,0 0-1 0 0,0 0 1 0 0,0 1-1 0 0,0-1 1 0 0,1 0-1 0 0,-1 0 1 0 0,0 0-1 0 0,1 1 1 0 0,-1-1-1 0 0,1 0 1 0 0,0 0 0 0 0,-1 1-1 0 0,1-1 1 0 0,0 1-1 0 0,0-1 1 0 0,0 1-1 0 0,0-1 1 0 0,3-1-1 0 0,-1 0-5 0 0,-2 1-43 0 0,1 1-1 0 0,-1 0 1 0 0,0 0-1 0 0,1-1 1 0 0,-1 1 0 0 0,0-1-1 0 0,0 1 1 0 0,0-1-1 0 0,0 1 1 0 0,0-1 0 0 0,0 0-1 0 0,-1 1 1 0 0,1-1 0 0 0,-1 0-1 0 0,1 0 1 0 0,-1 1-1 0 0,1-4 1 0 0,-1 5-36 0 0,0 0-1 0 0,0 0 1 0 0,0 0-1 0 0,0 0 1 0 0,0 0-1 0 0,0 0 1 0 0,0 0 0 0 0,0 0-1 0 0,0 0 1 0 0,0 0-1 0 0,0-1 1 0 0,0 1-1 0 0,0 0 1 0 0,0 0-1 0 0,0 0 1 0 0,0 0 0 0 0,0 0-1 0 0,-1 0 1 0 0,1 0-1 0 0,0 0 1 0 0,0 0-1 0 0,0 0 1 0 0,0 0 0 0 0,0 0-1 0 0,0 0 1 0 0,0 0-1 0 0,0-1 1 0 0,0 1-1 0 0,0 0 1 0 0,0 0-1 0 0,0 0 1 0 0,-1 0 0 0 0,1 0-1 0 0,0 0 1 0 0,0 0-1 0 0,0 0 1 0 0,0 0-1 0 0,0 0 1 0 0,0 0-1 0 0,0 0 1 0 0,0 0 0 0 0,0 0-1 0 0,-1 0 1 0 0,1 0-1 0 0,0 0 1 0 0,0 0-1 0 0,0 0 1 0 0,0 0-1 0 0,0 1 1 0 0,-7 2 690 0 0,-5 7 276 0 0,2 3-84 0 0,0 0 0 0 0,1 1 0 0 0,-10 20 0 0 0,16-28-726 0 0,0 0 0 0 0,1 0 0 0 0,0 0-1 0 0,0 0 1 0 0,1 1 0 0 0,0-1 0 0 0,0 0-1 0 0,0 1 1 0 0,0-1 0 0 0,1 1 0 0 0,1 11-1 0 0,0-16-156 0 0,0 0 0 0 0,0 0 0 0 0,0 0 0 0 0,-1 0 0 0 0,2 0-1 0 0,-1 0 1 0 0,0-1 0 0 0,0 1 0 0 0,1 0 0 0 0,-1 0 0 0 0,1-1 0 0 0,-1 1-1 0 0,1-1 1 0 0,-1 0 0 0 0,1 1 0 0 0,0-1 0 0 0,0 0 0 0 0,0 0 0 0 0,0 0-1 0 0,0 0 1 0 0,0 0 0 0 0,0-1 0 0 0,0 1 0 0 0,0-1 0 0 0,0 1 0 0 0,5 0-1 0 0,-1-1-16 0 0,0 1-1 0 0,1 0 1 0 0,-1-1-1 0 0,1 0 0 0 0,-1-1 1 0 0,0 0-1 0 0,1 0 0 0 0,6-2 1 0 0,-5 1-7 0 0,0-2 1 0 0,0 1-1 0 0,-1-1 1 0 0,1 0-1 0 0,-1-1 1 0 0,0 1-1 0 0,0-2 1 0 0,0 1 0 0 0,-1-1-1 0 0,0 0 1 0 0,8-10-1 0 0,-11 13-1 0 0,-1 1-1 0 0,0-1 1 0 0,0 0 0 0 0,0-1-1 0 0,-1 1 1 0 0,1 0 0 0 0,-1 0-1 0 0,1-1 1 0 0,-1 1-1 0 0,0-1 1 0 0,0 1 0 0 0,-1-1-1 0 0,1 0 1 0 0,-1 1 0 0 0,0-1-1 0 0,0 0 1 0 0,0 1-1 0 0,0-1 1 0 0,-1 1 0 0 0,1-1-1 0 0,-1 0 1 0 0,0 1 0 0 0,0-1-1 0 0,0 1 1 0 0,-1 0-1 0 0,1-1 1 0 0,-1 1 0 0 0,0 0-1 0 0,-2-3 1 0 0,1 1 15 0 0,-1 1 0 0 0,0 0 0 0 0,1 0 0 0 0,-1 0 0 0 0,-1 0 0 0 0,1 1 0 0 0,0 0 0 0 0,-1 0 0 0 0,0 0 0 0 0,0 0 0 0 0,0 1 0 0 0,0 0 0 0 0,0 0 0 0 0,0 0 0 0 0,-1 1 0 0 0,-6-2 0 0 0,8 2 13 0 0,0 1 0 0 0,0 0 0 0 0,0 0 0 0 0,1 0 0 0 0,-1 0 0 0 0,0 1 0 0 0,0 0 0 0 0,1-1 0 0 0,-1 1 0 0 0,0 0 0 0 0,1 1 0 0 0,-1-1 0 0 0,1 1 0 0 0,-1 0 0 0 0,1-1 0 0 0,0 2 0 0 0,0-1 0 0 0,0 0 0 0 0,0 0 0 0 0,0 1 0 0 0,0 0 0 0 0,1-1 0 0 0,-1 1 0 0 0,-3 5 0 0 0,3-2 17 0 0,-1 0-1 0 0,1 0 1 0 0,0 0-1 0 0,0 0 1 0 0,1 1-1 0 0,-1-1 1 0 0,2 1-1 0 0,-1 0 1 0 0,1-1-1 0 0,-1 12 1 0 0,1-14-15 0 0,2-1 0 0 0,-1 0 1 0 0,0 1-1 0 0,1-1 1 0 0,-1 0-1 0 0,1 1 0 0 0,0-1 1 0 0,0 0-1 0 0,0 0 0 0 0,0 0 1 0 0,1 0-1 0 0,-1 0 0 0 0,1 0 1 0 0,0 0-1 0 0,0 0 0 0 0,0-1 1 0 0,0 1-1 0 0,1-1 1 0 0,-1 1-1 0 0,0-1 0 0 0,1 0 1 0 0,0 0-1 0 0,3 2 0 0 0,-1-1-4 0 0,0-1 0 0 0,1 0-1 0 0,-1 0 1 0 0,0-1 0 0 0,1 0 0 0 0,-1 0-1 0 0,0 0 1 0 0,1 0 0 0 0,-1-1-1 0 0,1 0 1 0 0,-1 0 0 0 0,1-1 0 0 0,-1 1-1 0 0,1-1 1 0 0,5-2 0 0 0,-7 2-31 0 0,-1 1 1 0 0,0-1-1 0 0,0 0 1 0 0,0 0-1 0 0,0-1 1 0 0,0 1-1 0 0,0-1 1 0 0,0 1-1 0 0,-1-1 1 0 0,1 0-1 0 0,0 0 1 0 0,-1 0-1 0 0,0 0 1 0 0,1-1-1 0 0,-1 1 1 0 0,0-1-1 0 0,0 1 1 0 0,0-1-1 0 0,-1 0 1 0 0,1 0-1 0 0,-1 1 1 0 0,1-1-1 0 0,-1 0 1 0 0,0-1-1 0 0,0 1 1 0 0,1-6-1 0 0,-2-1 13 0 0,0 0 0 0 0,0 0 1 0 0,-1 0-1 0 0,0 0 0 0 0,-1 1 0 0 0,0-1 0 0 0,-1 0 0 0 0,0 1 1 0 0,-1-1-1 0 0,0 1 0 0 0,0 0 0 0 0,-1 0 0 0 0,0 0 0 0 0,0 1 1 0 0,-11-13-1 0 0,15 20 8 0 0,0 0-1 0 0,0 0 1 0 0,0-1 0 0 0,0 2 0 0 0,0-1 0 0 0,0 0 0 0 0,0 0-1 0 0,0 0 1 0 0,0 0 0 0 0,-1 1 0 0 0,1-1 0 0 0,0 0-1 0 0,0 1 1 0 0,-1 0 0 0 0,1-1 0 0 0,0 1 0 0 0,-1 0 0 0 0,1-1-1 0 0,-1 1 1 0 0,1 0 0 0 0,0 0 0 0 0,-3 0 0 0 0,2 1 2 0 0,0 0 1 0 0,0-1 0 0 0,0 1 0 0 0,0 0-1 0 0,1 0 1 0 0,-1 0 0 0 0,0 0 0 0 0,1 1-1 0 0,-1-1 1 0 0,1 0 0 0 0,0 1-1 0 0,-1-1 1 0 0,1 1 0 0 0,-2 1 0 0 0,-1 5 13 0 0,-1-1-1 0 0,1 1 1 0 0,1 0 0 0 0,-1 0 0 0 0,1 0 0 0 0,-2 11 0 0 0,2-7-9 0 0,1-1 1 0 0,0 1 0 0 0,1-1-1 0 0,1 1 1 0 0,0-1 0 0 0,2 21-1 0 0,-2-29-13 0 0,1 0-1 0 0,-1 0 0 0 0,1 0 0 0 0,0 0 0 0 0,0 0 0 0 0,0 0 0 0 0,0 0 0 0 0,1 0 0 0 0,-1-1 0 0 0,1 1 0 0 0,-1 0 0 0 0,1-1 1 0 0,0 1-1 0 0,0-1 0 0 0,0 0 0 0 0,0 0 0 0 0,1 0 0 0 0,-1 0 0 0 0,0 0 0 0 0,1 0 0 0 0,0-1 0 0 0,-1 1 0 0 0,1-1 0 0 0,0 1 0 0 0,0-1 1 0 0,0 0-1 0 0,0 0 0 0 0,0-1 0 0 0,0 1 0 0 0,4 0 0 0 0,-4-1-2 0 0,-1 0-1 0 0,1 1 1 0 0,-1-1 0 0 0,1-1-1 0 0,0 1 1 0 0,-1 0 0 0 0,1-1 0 0 0,-1 1-1 0 0,1-1 1 0 0,-1 0 0 0 0,1 0-1 0 0,-1 0 1 0 0,1 0 0 0 0,-1 0-1 0 0,0 0 1 0 0,0-1 0 0 0,0 1 0 0 0,0-1-1 0 0,0 1 1 0 0,0-1 0 0 0,0 0-1 0 0,0 0 1 0 0,0 0 0 0 0,2-4-1 0 0,-3 4-4 0 0,0-1 0 0 0,1 0 0 0 0,-1 0 0 0 0,0 0 0 0 0,0 0 0 0 0,-1 0-1 0 0,1 0 1 0 0,-1 0 0 0 0,1 0 0 0 0,-1 0 0 0 0,0 0 0 0 0,0 0 0 0 0,-1 0-1 0 0,1 0 1 0 0,0 0 0 0 0,-1 0 0 0 0,0 0 0 0 0,0 0 0 0 0,0 0 0 0 0,0 1-1 0 0,-2-4 1 0 0,-1-2 2 0 0,0 0 0 0 0,-1 0 0 0 0,-1 1 0 0 0,1-1-1 0 0,-12-10 1 0 0,15 16 1 0 0,-1-1 0 0 0,1 1 0 0 0,0 0 0 0 0,-1 0 0 0 0,0 1 0 0 0,1-1 0 0 0,-1 0 0 0 0,0 1 0 0 0,0 0 0 0 0,0-1 0 0 0,0 1 0 0 0,0 0 0 0 0,0 1 0 0 0,0-1-1 0 0,0 0 1 0 0,0 1 0 0 0,0 0 0 0 0,-1 0 0 0 0,-5 0 0 0 0,7 1 3 0 0,0 0 1 0 0,-1 0-1 0 0,1 0 0 0 0,0 1 0 0 0,0-1 0 0 0,0 0 0 0 0,0 1 1 0 0,0 0-1 0 0,1-1 0 0 0,-1 1 0 0 0,0 0 0 0 0,1 0 0 0 0,-1 0 1 0 0,1 0-1 0 0,0 0 0 0 0,0 0 0 0 0,-2 3 0 0 0,0 2 18 0 0,0-1-1 0 0,1 1 1 0 0,-1 0 0 0 0,-1 11-1 0 0,3-16-14 0 0,1-1 1 0 0,0 1-1 0 0,-1 0 0 0 0,1-1 0 0 0,0 1 1 0 0,0-1-1 0 0,0 1 0 0 0,0 0 0 0 0,1-1 0 0 0,-1 1 1 0 0,0-1-1 0 0,1 1 0 0 0,-1 0 0 0 0,1-1 0 0 0,-1 1 1 0 0,1-1-1 0 0,0 1 0 0 0,0-1 0 0 0,-1 0 0 0 0,1 1 1 0 0,0-1-1 0 0,2 2 0 0 0,-1-1-1 0 0,0-1 0 0 0,0 0 0 0 0,0 0 0 0 0,1 0 1 0 0,-1 0-1 0 0,0-1 0 0 0,0 1 0 0 0,0-1 0 0 0,1 1 0 0 0,-1-1 0 0 0,0 0 0 0 0,1 1 0 0 0,-1-1 0 0 0,0-1 0 0 0,4 1 0 0 0,1-1-10 0 0,0 0 0 0 0,-1-1 0 0 0,1 0 0 0 0,-1 0 0 0 0,0 0 0 0 0,0-1 0 0 0,0 0 0 0 0,0 0-1 0 0,6-5 1 0 0,-10 7 4 0 0,1 0 0 0 0,-1-1 0 0 0,0 1-1 0 0,0-1 1 0 0,-1 1 0 0 0,1-1 0 0 0,0 0 0 0 0,0 0-1 0 0,-1 0 1 0 0,1 0 0 0 0,-1 0 0 0 0,0 0-1 0 0,0-1 1 0 0,0 1 0 0 0,0 0 0 0 0,0 0-1 0 0,0-1 1 0 0,0 1 0 0 0,-1-1 0 0 0,1 1 0 0 0,-1-1-1 0 0,0 1 1 0 0,0-1 0 0 0,0 1 0 0 0,0-1-1 0 0,0 1 1 0 0,-1-4 0 0 0,0 4 1 0 0,1 0 0 0 0,-1 1 1 0 0,0-1-1 0 0,0 0 0 0 0,-1 1 0 0 0,1-1 0 0 0,0 1 0 0 0,0-1 1 0 0,-1 1-1 0 0,1 0 0 0 0,-1 0 0 0 0,1 0 0 0 0,-1 0 0 0 0,1 0 1 0 0,-1 0-1 0 0,0 0 0 0 0,1 0 0 0 0,-1 0 0 0 0,0 1 0 0 0,0-1 1 0 0,0 1-1 0 0,0-1 0 0 0,1 1 0 0 0,-1 0 0 0 0,-2 0 0 0 0,-3-1 6 0 0,1 1-1 0 0,0 0 0 0 0,0 0 0 0 0,0 0 0 0 0,0 1 0 0 0,-10 2 0 0 0,11-1 3 0 0,1-1 0 0 0,-1 1 1 0 0,1 0-1 0 0,-8 5 0 0 0,11-6-7 0 0,0-1 0 0 0,0 1 0 0 0,-1 0 0 0 0,1 0 0 0 0,0 0 0 0 0,0 0 0 0 0,0 0 0 0 0,0 0 0 0 0,0 0 0 0 0,1 0 0 0 0,-1 1 0 0 0,0-1 0 0 0,0 0 0 0 0,1 0 1 0 0,-1 1-1 0 0,1-1 0 0 0,-1 0 0 0 0,1 1 0 0 0,-1-1 0 0 0,1 2 0 0 0,0-2-6 0 0,0 0 1 0 0,1 0-1 0 0,-1-1 0 0 0,0 1 1 0 0,1 0-1 0 0,-1 0 1 0 0,0-1-1 0 0,1 1 1 0 0,-1 0-1 0 0,1-1 1 0 0,-1 1-1 0 0,1 0 0 0 0,-1-1 1 0 0,1 1-1 0 0,0-1 1 0 0,-1 1-1 0 0,1-1 1 0 0,0 1-1 0 0,-1-1 0 0 0,1 0 1 0 0,0 1-1 0 0,0-1 1 0 0,-1 0-1 0 0,1 0 1 0 0,0 1-1 0 0,0-1 1 0 0,0 0-1 0 0,1 0 0 0 0,24 3-508 0 0,-12-4-1882 0 0,22-4-1 0 0,-23 3-397 0 0,7-1-2121 0 0</inkml:trace>
</inkml:ink>
</file>

<file path=ppt/ink/ink7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3.7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259 53 512 0 0,'0'-1'147'0'0,"-1"-1"-1"0"0,0 0 1 0 0,0 1 0 0 0,0-1-1 0 0,0 1 1 0 0,0-1 0 0 0,0 1-1 0 0,-1-1 1 0 0,1 1 0 0 0,0 0-1 0 0,-1 0 1 0 0,1-1 0 0 0,-1 1-1 0 0,1 0 1 0 0,-1 0 0 0 0,1 1-1 0 0,-1-1 1 0 0,0 0 0 0 0,0 0-1 0 0,1 1 1 0 0,-1-1 0 0 0,0 1-1 0 0,0 0 1 0 0,0-1 0 0 0,1 1-1 0 0,-1 0 1 0 0,0 0 0 0 0,0 0-1 0 0,0 0 1 0 0,0 1-1 0 0,0-1 1 0 0,-1 1 0 0 0,-11 3 1238 0 0,0 0 0 0 0,0 1 0 0 0,-17 9 0 0 0,26-11-1050 0 0,-1 0-1 0 0,0 0 1 0 0,1 1-1 0 0,0 0 0 0 0,0 0 1 0 0,0 0-1 0 0,0 1 1 0 0,0 0-1 0 0,-6 9 0 0 0,8-9-195 0 0,1 0 1 0 0,0 0-1 0 0,0 0 0 0 0,1 0 0 0 0,-1 0 0 0 0,1 0 0 0 0,0 0 0 0 0,1 0 0 0 0,-1 1 0 0 0,1-1 0 0 0,0 0 0 0 0,1 11 0 0 0,1-7-23 0 0,-1 0 0 0 0,1 0-1 0 0,0 0 1 0 0,1-1 0 0 0,0 1 0 0 0,7 12-1 0 0,-6-13-101 0 0,1-1 0 0 0,0 0 0 0 0,0 0 0 0 0,0-1 0 0 0,1 0 0 0 0,10 10 0 0 0,-13-14-13 0 0,0 1 0 0 0,1-1 0 0 0,-1 1 0 0 0,1-1 0 0 0,-1 0 0 0 0,1-1 0 0 0,0 1 0 0 0,-1 0 0 0 0,1-1 0 0 0,0 0 1 0 0,0 0-1 0 0,0 0 0 0 0,0-1 0 0 0,0 1 0 0 0,7-1 0 0 0,-5-1-31 0 0,0-1 0 0 0,0 0 0 0 0,0 0 1 0 0,-1-1-1 0 0,1 0 0 0 0,-1 0 0 0 0,0 0 0 0 0,1 0 0 0 0,4-6 0 0 0,14-7-179 0 0,-8 6-23 0 0,0-1 0 0 0,0-1 1 0 0,18-19-1 0 0,-31 29 217 0 0,-1-1-1 0 0,1 1 1 0 0,-1-1 0 0 0,0 0-1 0 0,0 0 1 0 0,0 0 0 0 0,0 0-1 0 0,-1 0 1 0 0,1 0-1 0 0,-1-1 1 0 0,0 1 0 0 0,0 0-1 0 0,0-1 1 0 0,0 1 0 0 0,-1-1-1 0 0,0 1 1 0 0,1-1 0 0 0,-1-5-1 0 0,-1 2 24 0 0,-1 1 0 0 0,1 0 0 0 0,-1 0 0 0 0,0 1 0 0 0,0-1 0 0 0,-1 0 0 0 0,1 1 0 0 0,-1-1 0 0 0,-7-9 0 0 0,3 5 72 0 0,0 0 1 0 0,-1 1-1 0 0,0-1 1 0 0,0 1-1 0 0,-1 1 1 0 0,-12-10-1 0 0,18 16-21 0 0,-1 0 1 0 0,1 0-1 0 0,0 0 1 0 0,-1 1-1 0 0,1-1 1 0 0,-1 1-1 0 0,0 0 1 0 0,1 0-1 0 0,-1 0 0 0 0,0 0 1 0 0,0 0-1 0 0,1 1 1 0 0,-1 0-1 0 0,0 0 1 0 0,0 0-1 0 0,0 0 1 0 0,0 1-1 0 0,1-1 0 0 0,-1 1 1 0 0,0 0-1 0 0,0 0 1 0 0,1 1-1 0 0,-8 2 1 0 0,-1 4 83 0 0,0 0-1 0 0,0 1 1 0 0,0 0 0 0 0,1 1 0 0 0,-14 16 0 0 0,-3 1 187 0 0,19-17-211 0 0,0-1 0 0 0,1 1 0 0 0,1 0 0 0 0,-1 1 0 0 0,2 0 1 0 0,-1 0-1 0 0,2 0 0 0 0,-8 20 0 0 0,9-21-70 0 0,1 1 1 0 0,0 0-1 0 0,1 0 1 0 0,0 1-1 0 0,0-1 1 0 0,1 0-1 0 0,1 1 1 0 0,0-1-1 0 0,3 22 1 0 0,-2-30-48 0 0,-1 0 0 0 0,1 0 0 0 0,0 0 0 0 0,0-1 0 0 0,0 1 1 0 0,0 0-1 0 0,0-1 0 0 0,1 1 0 0 0,-1-1 0 0 0,1 1 0 0 0,0-1 0 0 0,-1 0 1 0 0,1 1-1 0 0,0-1 0 0 0,1 0 0 0 0,-1 0 0 0 0,0-1 0 0 0,0 1 0 0 0,1 0 1 0 0,-1-1-1 0 0,1 1 0 0 0,0-1 0 0 0,-1 0 0 0 0,1 0 0 0 0,0 0 0 0 0,5 1 1 0 0,-1-1 0 0 0,-1 0 1 0 0,1-1-1 0 0,0 0 0 0 0,-1 0 1 0 0,1 0-1 0 0,-1-1 1 0 0,1 0-1 0 0,-1-1 1 0 0,1 1-1 0 0,12-6 1 0 0,11-6-171 0 0,0-1 0 0 0,39-25 1 0 0,-56 31 101 0 0,0-1 0 0 0,0-1 1 0 0,-1 0-1 0 0,0-1 0 0 0,-1 0 1 0 0,0-1-1 0 0,10-15 0 0 0,-19 23 69 0 0,0 1-1 0 0,0 0 1 0 0,0-1 0 0 0,-1 1-1 0 0,0-1 1 0 0,0 1 0 0 0,0-1-1 0 0,0 0 1 0 0,0 0-1 0 0,-1 1 1 0 0,1-1 0 0 0,-1 0-1 0 0,0 0 1 0 0,0 0 0 0 0,0 1-1 0 0,-1-1 1 0 0,0 0 0 0 0,-1-4-1 0 0,0 0 19 0 0,-1 0 0 0 0,0 0 0 0 0,-1 1 0 0 0,0-1 0 0 0,0 1-1 0 0,-1 0 1 0 0,-6-8 0 0 0,6 10 30 0 0,0 0-1 0 0,0 0 0 0 0,-10-7 1 0 0,-8-6 108 0 0,23 17-158 0 0,0 1 0 0 0,0 0 0 0 0,0 0 0 0 0,0-1 1 0 0,0 1-1 0 0,-1 0 0 0 0,1 0 0 0 0,0 0 1 0 0,0-1-1 0 0,0 1 0 0 0,-1 0 0 0 0,1 0 1 0 0,0 0-1 0 0,0 0 0 0 0,0-1 0 0 0,-1 1 0 0 0,1 0 1 0 0,0 0-1 0 0,0 0 0 0 0,-1 0 0 0 0,1 0 1 0 0,0 0-1 0 0,0 0 0 0 0,-1 0 0 0 0,1 0 0 0 0,0 0 1 0 0,0 0-1 0 0,-1 0 0 0 0,1 0 0 0 0,0 0 1 0 0,0 0-1 0 0,-1 0 0 0 0,1 0 0 0 0,0 0 1 0 0,0 0-1 0 0,-1 0 0 0 0,1 0 0 0 0,0 0 0 0 0,0 0 1 0 0,-1 1-1 0 0,1-1 0 0 0,0 0 0 0 0,0 0 1 0 0,0 0-1 0 0,-1 0 0 0 0,1 1 0 0 0,0-1 1 0 0,0 0-1 0 0,0 0 0 0 0,0 0 0 0 0,-1 1 0 0 0,1-1 1 0 0,0 0-1 0 0,0 1 0 0 0,0-1 1 0 0,0 1-1 0 0,0 0 1 0 0,0-1 0 0 0,0 1 0 0 0,0 0-1 0 0,0-1 1 0 0,0 1 0 0 0,0 0-1 0 0,0-1 1 0 0,0 1 0 0 0,0-1-1 0 0,1 1 1 0 0,-1 0 0 0 0,0-1-1 0 0,0 1 1 0 0,1-1 0 0 0,-1 1-1 0 0,1 0 1 0 0,-1-1 0 0 0,0 1-1 0 0,1-1 1 0 0,-1 1 0 0 0,1-1-1 0 0,0 1 1 0 0,13 10 88 0 0,16 15 1 0 0,-28-25-114 0 0,-2 0 37 0 0,1-1 0 0 0,-1 1 0 0 0,1-1 0 0 0,-1 1 1 0 0,1-1-1 0 0,-1 1 0 0 0,0-1 0 0 0,1 1 0 0 0,-1-1 1 0 0,0 1-1 0 0,1 0 0 0 0,-1-1 0 0 0,0 1 0 0 0,0-1 1 0 0,1 1-1 0 0,-1 0 0 0 0,0-1 0 0 0,0 1 0 0 0,0 0 1 0 0,0-1-1 0 0,0 1 0 0 0,0 0 0 0 0,0 0 0 0 0,-25-27-300 0 0,25 26 8 0 0</inkml:trace>
</inkml:ink>
</file>

<file path=ppt/ink/ink7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4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116 141 512 0 0,'-1'-4'490'0'0,"0"0"1"0"0,1-1-1 0 0,-1 1 1 0 0,1-1-1 0 0,0 1 0 0 0,0-1 1 0 0,0 1-1 0 0,1-6 1 0 0,0-7 1831 0 0,-1 13-1819 0 0,0 0-1 0 0,0 0 1 0 0,-1 0 0 0 0,1 0-1 0 0,-1 0 1 0 0,0 0-1 0 0,0 0 1 0 0,0 0-1 0 0,-1 0 1 0 0,1 1 0 0 0,-3-6-1 0 0,2 7-204 0 0,0 0 0 0 0,0 0 0 0 0,0 0 0 0 0,0 0 0 0 0,0 0 0 0 0,0 0 0 0 0,0 0 0 0 0,-1 1 0 0 0,1-1 0 0 0,-1 1 0 0 0,1 0 0 0 0,-1 0 0 0 0,1 0 0 0 0,-1 0 0 0 0,0 0 0 0 0,-5-1 0 0 0,-1 2 425 0 0,6 4-165 0 0,4-4-525 0 0,-1 1 1 0 0,0 0-1 0 0,1-1 1 0 0,-1 1-1 0 0,1 0 1 0 0,-1-1-1 0 0,1 1 1 0 0,0-1-1 0 0,-1 1 1 0 0,1-1-1 0 0,-1 1 0 0 0,1-1 1 0 0,0 0-1 0 0,-1 1 1 0 0,1-1-1 0 0,0 0 1 0 0,0 1-1 0 0,1-1 1 0 0,10 4 243 0 0,-6-2-188 0 0,-1-1 0 0 0,0 1 1 0 0,1 0-1 0 0,-1 1 1 0 0,0-1-1 0 0,0 1 0 0 0,8 6 1 0 0,10 11 72 0 0,-1 1 1 0 0,-2 1-1 0 0,0 0 1 0 0,-1 2-1 0 0,-1 0 1 0 0,25 45-1 0 0,-5-4-9 0 0,-22-41-47 0 0,-2 1 0 0 0,0 0 0 0 0,-2 0 0 0 0,10 31 0 0 0,-20-50-82 0 0,-1-1-1 0 0,0 1 0 0 0,0 0 1 0 0,0 0-1 0 0,-1-1 1 0 0,0 1-1 0 0,0 0 1 0 0,-1 0-1 0 0,1 0 0 0 0,-1-1 1 0 0,-3 10-1 0 0,1-7 1 0 0,0 0 0 0 0,-1 0-1 0 0,0-1 1 0 0,0 1 0 0 0,0-1-1 0 0,-1 0 1 0 0,-7 8 0 0 0,-1-1-4 0 0,-2 0 1 0 0,0-1 0 0 0,0 0 0 0 0,-1-1-1 0 0,-35 19 1 0 0,28-18-8 0 0,-1-1 1 0 0,-1-1-1 0 0,0-1 0 0 0,0-2 1 0 0,-40 9-1 0 0,64-16-12 0 0,-1-1 0 0 0,1 0 1 0 0,-1 0-1 0 0,0 1 0 0 0,1-1 0 0 0,-1 0 0 0 0,0-1 1 0 0,1 1-1 0 0,-1 0 0 0 0,1 0 0 0 0,-1-1 0 0 0,0 1 0 0 0,1-1 1 0 0,-1 1-1 0 0,1-1 0 0 0,-1 0 0 0 0,1 1 0 0 0,0-1 0 0 0,-1 0 1 0 0,1 0-1 0 0,0 0 0 0 0,-1 0 0 0 0,1 0 0 0 0,0 0 1 0 0,0-1-1 0 0,0 1 0 0 0,0 0 0 0 0,0-1 0 0 0,0 1 0 0 0,1 0 1 0 0,-1-1-1 0 0,0 1 0 0 0,1-1 0 0 0,-1 1 0 0 0,1-1 1 0 0,-1-2-1 0 0,-1-5 14 0 0,1 0 1 0 0,0-1-1 0 0,0 1 1 0 0,2-20-1 0 0,-1 24-4 0 0,6-64-68 0 0,24-109 1 0 0,-25 157 25 0 0,0-5 13 0 0,1 1-1 0 0,11-26 1 0 0,-13 42 14 0 0,0-1 1 0 0,1 1-1 0 0,0-1 1 0 0,0 1 0 0 0,1 1-1 0 0,0-1 1 0 0,15-14-1 0 0,-18 20-9 0 0,1 0 0 0 0,-1 0 0 0 0,1 0 0 0 0,0 1-1 0 0,0 0 1 0 0,0 0 0 0 0,0 0 0 0 0,0 0 0 0 0,1 0-1 0 0,-1 1 1 0 0,6-1 0 0 0,-8 1-49 0 0,0 1 0 0 0,1 0 0 0 0,-1 0 0 0 0,0 0 0 0 0,0 0 0 0 0,0 0 0 0 0,1 0 0 0 0,-1 0 0 0 0,0 1 1 0 0,0 0-1 0 0,0-1 0 0 0,0 1 0 0 0,0 0 0 0 0,0 0 0 0 0,0 0 0 0 0,0 0 0 0 0,0 0 0 0 0,0 0 0 0 0,0 1 0 0 0,0-1 0 0 0,-1 1 0 0 0,1-1 0 0 0,-1 1 0 0 0,3 2 0 0 0,15 27-3137 0 0,-14-22 644 0 0,0-1 1 0 0,0 1-1 0 0,8 7 1 0 0,-6-8-1111 0 0</inkml:trace>
</inkml:ink>
</file>

<file path=ppt/ink/ink7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82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57 136 0 0,'-4'-16'1617'0'0,"-7"-2"5025"0"0,4 8-3052 0 0,7 10-3494 0 0,-1 0 1 0 0,1-1-1 0 0,0 1 0 0 0,0 0 0 0 0,0 0 1 0 0,-1-1-1 0 0,1 1 0 0 0,0 0 0 0 0,0 0 1 0 0,0-1-1 0 0,0 1 0 0 0,0 0 0 0 0,0-1 1 0 0,-1 1-1 0 0,1 0 0 0 0,0-1 0 0 0,0 1 1 0 0,0 0-1 0 0,0 0 0 0 0,0-1 0 0 0,0 1 0 0 0,0 0 1 0 0,0-1-1 0 0,0 1 0 0 0,0 0 0 0 0,1-1 1 0 0,-1 1-1 0 0,0 0 0 0 0,0-1 0 0 0,0 1 1 0 0,0 0-1 0 0,0 0 0 0 0,0-1 0 0 0,1 1 1 0 0,-1 0-1 0 0,0 0 0 0 0,0-1 0 0 0,0 1 1 0 0,1 0-1 0 0,-1 0 0 0 0,0 0 0 0 0,0-1 1 0 0,1 1-1 0 0,-1 0 0 0 0,0 0 0 0 0,0 0 0 0 0,1 0 1 0 0,-1 0-1 0 0,0-1 0 0 0,1 1 0 0 0,-1 0 1 0 0,0 0-1 0 0,1 0 0 0 0,-1 0 0 0 0,0 0 1 0 0,0 0-1 0 0,1 0 0 0 0,-1 0 0 0 0,0 0 1 0 0,1 0-1 0 0,10 21 2444 0 0,-4-12-2281 0 0,-1 1-1 0 0,-1 0 1 0 0,0 0-1 0 0,0 0 1 0 0,-1 0-1 0 0,3 12 1 0 0,4 9-138 0 0,0-2-422 0 0,-6-15 375 0 0,0 0 0 0 0,1 0 0 0 0,1 0 1 0 0,14 22-1 0 0,-18-32-352 0 0,0-1 0 0 0,0 0 0 0 0,0 0 1 0 0,0 0-1 0 0,1 0 0 0 0,-1 0 0 0 0,1-1 1 0 0,6 4-1 0 0,-6-4-343 0 0,0-1 0 0 0,0 1 0 0 0,0-1 0 0 0,0 0 0 0 0,0 0 0 0 0,0-1 0 0 0,0 1 0 0 0,1-1 0 0 0,-1 0-1 0 0,6-1 1 0 0,8-1-1234 0 0</inkml:trace>
</inkml:ink>
</file>

<file path=ppt/ink/ink7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8.07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140 17 512 0 0,'-29'-1'3719'0'0,"-1"-2"0"0"0,-42-8 0 0 0,72 10-3646 0 0,0 1 1 0 0,0 0-1 0 0,0 0 0 0 0,-1 0 1 0 0,1 0-1 0 0,0 0 0 0 0,0 0 1 0 0,-1-1-1 0 0,1 1 0 0 0,0 0 1 0 0,0 0-1 0 0,0 0 0 0 0,-1 0 1 0 0,1 0-1 0 0,0 0 0 0 0,0 0 1 0 0,-1 0-1 0 0,1 0 0 0 0,0 0 1 0 0,0 0-1 0 0,-1 0 0 0 0,1 0 1 0 0,0 0-1 0 0,0 0 0 0 0,-1 1 1 0 0,1-1-1 0 0,0 0 0 0 0,0 0 1 0 0,-1 0-1 0 0,1 0 0 0 0,0 0 1 0 0,0 0-1 0 0,0 1 0 0 0,0-1 0 0 0,-1 0 1 0 0,1 0-1 0 0,0 1 0 0 0,7 6 690 0 0,18 8-636 0 0,-5-4-47 0 0,-13-7-61 0 0,0 0-1 0 0,0 0 0 0 0,0-1 1 0 0,1 0-1 0 0,9 2 0 0 0,-64-28 941 0 0,19 12 586 0 0,28 11-1545 0 0,0 0 0 0 0,0 0 1 0 0,0 0-1 0 0,0 0 1 0 0,0 0-1 0 0,0 1 0 0 0,-1-1 1 0 0,1 0-1 0 0,0 0 1 0 0,0 0-1 0 0,0 0 0 0 0,0 0 1 0 0,0 0-1 0 0,0 1 1 0 0,0-1-1 0 0,0 0 0 0 0,0 0 1 0 0,0 0-1 0 0,0 0 1 0 0,0 0-1 0 0,0 1 0 0 0,0-1 1 0 0,1 0-1 0 0,-1 0 1 0 0,0 0-1 0 0,0 0 0 0 0,0 0 1 0 0,0 0-1 0 0,0 0 1 0 0,0 1-1 0 0,0-1 0 0 0,0 0 1 0 0,0 0-1 0 0,0 0 1 0 0,0 0-1 0 0,1 0 0 0 0,-1 0 1 0 0,0 0-1 0 0,0 0 1 0 0,0 0-1 0 0,0 0 0 0 0,0 0 1 0 0,0 1-1 0 0,0-1 1 0 0,1 0-1 0 0,-1 0 0 0 0,0 0 1 0 0,0 0-1 0 0,0 0 1 0 0,0 0-1 0 0,0 0 0 0 0,1 0 1 0 0,5 4-164 0 0,12 5-770 0 0,-11-6-770 0 0,0 0 0 0 0,1 0 0 0 0,-1-1 0 0 0,9 1-1 0 0,0-1-207 0 0</inkml:trace>
</inkml:ink>
</file>

<file path=ppt/ink/ink7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35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266 129 376 0 0,'-3'-2'590'0'0,"1"0"-1"0"0,0 0 1 0 0,-1 1 0 0 0,1-1-1 0 0,-1 1 1 0 0,1 0 0 0 0,-1 0-1 0 0,0 0 1 0 0,1 0-1 0 0,-4 0 1 0 0,4 1-343 0 0,1 0 0 0 0,-1 0 0 0 0,1 0 0 0 0,-1 0 0 0 0,0 0 0 0 0,1 1 0 0 0,-1-1 0 0 0,1 1 0 0 0,-1-1 0 0 0,1 1 0 0 0,-1 0 0 0 0,1-1 0 0 0,0 1 0 0 0,-1 0 0 0 0,1 0 0 0 0,0 0 0 0 0,-1 0 0 0 0,1 0 0 0 0,-1 2 1 0 0,-10 10 794 0 0,1 0 1 0 0,0 0-1 0 0,-13 23 1 0 0,13-16-746 0 0,0 0 0 0 0,2 1-1 0 0,0 0 1 0 0,-7 30 0 0 0,14-47-291 0 0,1 0 0 0 0,0 1 0 0 0,1-1 0 0 0,-1 0 0 0 0,1 1 0 0 0,0-1 1 0 0,0 1-1 0 0,0-1 0 0 0,0 0 0 0 0,1 1 0 0 0,0-1 0 0 0,0 0 0 0 0,0 1 0 0 0,0-1 0 0 0,1 0 0 0 0,0 0 0 0 0,0 0 0 0 0,0 0 0 0 0,0 0 0 0 0,0 0 0 0 0,1-1 1 0 0,0 1-1 0 0,0-1 0 0 0,0 0 0 0 0,0 0 0 0 0,0 0 0 0 0,1 0 0 0 0,-1 0 0 0 0,1-1 0 0 0,-1 1 0 0 0,1-1 0 0 0,0 0 0 0 0,0 0 0 0 0,0-1 0 0 0,1 1 1 0 0,-1-1-1 0 0,0 0 0 0 0,0 0 0 0 0,6 0 0 0 0,6 0-11 0 0,-1-1 0 0 0,1-1 0 0 0,-1 0 0 0 0,1-1 1 0 0,21-5-1 0 0,-14 0-49 0 0,0 0 1 0 0,39-18-1 0 0,-53 20 39 0 0,0 0-1 0 0,0 0 0 0 0,0-1 0 0 0,-1 0 1 0 0,0-1-1 0 0,-1 0 0 0 0,1 0 0 0 0,-1-1 0 0 0,-1 1 1 0 0,1-2-1 0 0,-1 1 0 0 0,-1-1 0 0 0,0 1 0 0 0,0-1 1 0 0,0-1-1 0 0,-1 1 0 0 0,-1-1 0 0 0,0 0 1 0 0,0 1-1 0 0,-1-2 0 0 0,0 1 0 0 0,0 0 0 0 0,-1-18 1 0 0,0 16 20 0 0,-2 0 0 0 0,0-1 0 0 0,0 1 0 0 0,-1 0 1 0 0,0 0-1 0 0,-1 0 0 0 0,0 0 0 0 0,-7-15 0 0 0,7 22 22 0 0,1 0-1 0 0,-1 0 0 0 0,1 1 0 0 0,-1-1 0 0 0,-1 1 1 0 0,1-1-1 0 0,0 1 0 0 0,-1 0 0 0 0,0 0 1 0 0,0 1-1 0 0,0-1 0 0 0,-1 1 0 0 0,1 0 1 0 0,-1 0-1 0 0,0 1 0 0 0,0-1 0 0 0,0 1 0 0 0,0 0 1 0 0,0 0-1 0 0,-11-2 0 0 0,5 2 48 0 0,-1 1 0 0 0,0 0 1 0 0,1 1-1 0 0,-1 0 0 0 0,0 1 0 0 0,1 0 0 0 0,-1 1 0 0 0,-20 5 0 0 0,17-2-26 0 0,0 1 0 0 0,1 1 0 0 0,-1 0 0 0 0,1 0 0 0 0,1 2 0 0 0,-13 9 0 0 0,-1 2-6 0 0,-44 45 0 0 0,60-53-19 0 0,1 0 0 0 0,0 0 0 0 0,1 1 0 0 0,0 0 0 0 0,1 0 0 0 0,-8 19 0 0 0,14-28-15 0 0,0 1 1 0 0,1-1-1 0 0,0 1 0 0 0,0 0 0 0 0,0-1 0 0 0,0 1 0 0 0,1 0 0 0 0,0 0 0 0 0,0-1 0 0 0,0 1 0 0 0,0 0 0 0 0,1 0 0 0 0,0-1 0 0 0,0 1 0 0 0,0 0 1 0 0,0-1-1 0 0,1 1 0 0 0,0-1 0 0 0,0 0 0 0 0,0 1 0 0 0,1-1 0 0 0,-1 0 0 0 0,1 0 0 0 0,0-1 0 0 0,0 1 0 0 0,0 0 0 0 0,1-1 0 0 0,5 5 1 0 0,0-1 5 0 0,0 0 0 0 0,1-1 0 0 0,0 0 0 0 0,0 0 1 0 0,1-1-1 0 0,-1 0 0 0 0,1-1 0 0 0,0 0 1 0 0,0-1-1 0 0,21 3 0 0 0,-9-3-31 0 0,0-1 1 0 0,0-2-1 0 0,0 0 0 0 0,-1-1 1 0 0,1-1-1 0 0,43-11 0 0 0,-55 11 12 0 0,0-2 0 0 0,0 1-1 0 0,0-2 1 0 0,-1 1 0 0 0,0-2 0 0 0,0 1-1 0 0,0-1 1 0 0,-1-1 0 0 0,1 1-1 0 0,-1-2 1 0 0,-1 1 0 0 0,0-1 0 0 0,0-1-1 0 0,0 1 1 0 0,10-18 0 0 0,-13 17 26 0 0,-1-1-1 0 0,0 1 1 0 0,0-1 0 0 0,-1 0-1 0 0,-1 0 1 0 0,1-1 0 0 0,-2 1 0 0 0,1-1-1 0 0,-1 1 1 0 0,-1-1 0 0 0,0 1 0 0 0,-1-1-1 0 0,0 1 1 0 0,0-1 0 0 0,-1 1 0 0 0,0 0-1 0 0,-7-18 1 0 0,7 25 24 0 0,0-1 0 0 0,0 1 1 0 0,0-1-1 0 0,-1 1 0 0 0,1 0 0 0 0,-1 0 0 0 0,1 0 0 0 0,-1 0 0 0 0,0 0 1 0 0,-1 1-1 0 0,1-1 0 0 0,0 1 0 0 0,-1 0 0 0 0,1 0 0 0 0,-1 0 1 0 0,1 1-1 0 0,-1-1 0 0 0,0 1 0 0 0,0 0 0 0 0,0 0 0 0 0,0 0 0 0 0,0 0 1 0 0,0 1-1 0 0,0 0 0 0 0,-4-1 0 0 0,3 2-29 0 0,1-1-1 0 0,-1 1 1 0 0,1 0 0 0 0,0 0-1 0 0,-1 0 1 0 0,1 0 0 0 0,0 1-1 0 0,-1-1 1 0 0,1 1-1 0 0,0 0 1 0 0,0 1 0 0 0,0-1-1 0 0,1 1 1 0 0,-1 0 0 0 0,1 0-1 0 0,-1 0 1 0 0,1 0 0 0 0,0 0-1 0 0,0 1 1 0 0,0-1 0 0 0,1 1-1 0 0,-3 5 1 0 0,3-6-18 0 0,1 0-1 0 0,0 0 1 0 0,-1 0 0 0 0,2 0 0 0 0,-1 0 0 0 0,0 0 0 0 0,0 0-1 0 0,1 0 1 0 0,0 0 0 0 0,0 1 0 0 0,0-1 0 0 0,0 0-1 0 0,1 6 1 0 0,0-4-4 0 0,1 0 0 0 0,-1 1 0 0 0,1-1 0 0 0,0 0 0 0 0,1-1 0 0 0,-1 1 0 0 0,6 7 0 0 0,2 1 5 0 0,1-1-1 0 0,0 0 0 0 0,1-1 1 0 0,18 15-1 0 0,4 0-21 0 0,13 10 95 0 0,71 72 0 0 0,-105-94-54 0 0,-1 0 0 0 0,-1 1 0 0 0,0 0 0 0 0,0 1 0 0 0,-2 0 0 0 0,0 0 0 0 0,-1 1 0 0 0,-1 1 1 0 0,9 29-1 0 0,-11-27-6 0 0,-1 1 1 0 0,-1 0 0 0 0,-1-1 0 0 0,-1 1 0 0 0,-2 38-1 0 0,-1-45 13 0 0,0 1 0 0 0,-1 0-1 0 0,0-1 1 0 0,-1 0 0 0 0,-1 0-1 0 0,0 0 1 0 0,-1 0 0 0 0,-15 24-1 0 0,-32 31 262 0 0,23-31-264 0 0,19-21 34 0 0,9-14-47 0 0,1 0 0 0 0,-1 0 0 0 0,0 0 0 0 0,0 0-1 0 0,0 0 1 0 0,0 0 0 0 0,-1-1 0 0 0,1 1 0 0 0,-1-1-1 0 0,1 0 1 0 0,-1 0 0 0 0,0 0 0 0 0,0 0 0 0 0,-4 2-1 0 0,6-4-5 0 0,0 0-1 0 0,0 0 1 0 0,0 0-1 0 0,0 0 1 0 0,0 0-1 0 0,0 0 1 0 0,0 0-1 0 0,0 0 1 0 0,0-1-1 0 0,0 1 1 0 0,0 0 0 0 0,0-1-1 0 0,0 1 1 0 0,0-1-1 0 0,0 1 1 0 0,1-1-1 0 0,-1 1 1 0 0,0-1-1 0 0,0 0 1 0 0,0 1-1 0 0,1-1 1 0 0,-2-1-1 0 0,-15-21 50 0 0,13 17-27 0 0,-115-159 43 0 0,87 126-60 0 0,-12-15-23 0 0,41 48 1 0 0,-1 0 0 0 0,1 0 0 0 0,0 0 0 0 0,0 0-1 0 0,0 0 1 0 0,1-1 0 0 0,-3-11 0 0 0,5 16-1 0 0,0-1 0 0 0,0 1 0 0 0,0 0 0 0 0,0-1 0 0 0,0 1 0 0 0,0 0 0 0 0,1 0 0 0 0,-1-1 0 0 0,1 1 0 0 0,-1 0 0 0 0,1 0 0 0 0,0 0 0 0 0,0 0 1 0 0,0 0-1 0 0,0 0 0 0 0,1 0 0 0 0,-1 0 0 0 0,0 0 0 0 0,1 0 0 0 0,-1 1 0 0 0,1-1 0 0 0,0 0 0 0 0,-1 1 0 0 0,1 0 0 0 0,0-1 0 0 0,0 1 0 0 0,0 0 0 0 0,3-2 0 0 0,6-2-159 0 0,1 0 0 0 0,0 1 0 0 0,0 0 0 0 0,13-2 0 0 0,-9 2-44 0 0,72-16-2320 0 0,97-8 0 0 0,-103 17-5154 0 0,-67 9 5553 0 0</inkml:trace>
</inkml:ink>
</file>

<file path=ppt/ink/ink7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7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46 2024 0 0,'-8'-8'4190'0'0,"6"5"-3037"0"0,-1 1 0 0 0,1-1-1 0 0,-1 1 1 0 0,1 0 0 0 0,-1 0 0 0 0,0 0 0 0 0,-4-2 0 0 0,4 0 1206 0 0,9 2-1500 0 0,15 0-1029 0 0,-14 2 434 0 0,6-2-171 0 0,9-1-14 0 0,1 1 0 0 0,0 0-1 0 0,1 2 1 0 0,-1 0 0 0 0,24 4 0 0 0,-43-3-74 0 0,0 0 0 0 0,0 0 0 0 0,0 1 1 0 0,0-1-1 0 0,-1 1 0 0 0,1-1 0 0 0,0 1 0 0 0,-1 1 0 0 0,1-1 1 0 0,-1 0-1 0 0,0 1 0 0 0,5 4 0 0 0,-7-6-2 0 0,0 1-1 0 0,0-1 0 0 0,0 1 1 0 0,0-1-1 0 0,0 1 0 0 0,0 0 1 0 0,-1 0-1 0 0,1-1 1 0 0,-1 1-1 0 0,1 0 0 0 0,-1 0 1 0 0,1-1-1 0 0,-1 1 0 0 0,0 0 1 0 0,0 0-1 0 0,0 0 1 0 0,0 0-1 0 0,0-1 0 0 0,-1 1 1 0 0,1 0-1 0 0,0 0 0 0 0,-1 0 1 0 0,1-1-1 0 0,-1 1 1 0 0,0 0-1 0 0,0 0 0 0 0,1-1 1 0 0,-1 1-1 0 0,-2 2 0 0 0,-6 8 22 0 0,-1 0 0 0 0,0-1 0 0 0,-1 0 0 0 0,0 0 0 0 0,-1-1 0 0 0,-25 17 0 0 0,-24 21 282 0 0,59-47-286 0 0,0 1-1 0 0,0 0 1 0 0,0 0 0 0 0,1 0 0 0 0,-1 0 0 0 0,1 0-1 0 0,-1 0 1 0 0,1 1 0 0 0,0-1 0 0 0,0 0 0 0 0,0 1-1 0 0,0-1 1 0 0,0 0 0 0 0,1 1 0 0 0,-1 0 0 0 0,1-1-1 0 0,-1 1 1 0 0,1-1 0 0 0,0 5 0 0 0,1-5-13 0 0,-1 0-1 0 0,1 0 1 0 0,-1 0 0 0 0,1 0 0 0 0,0 0 0 0 0,0 0 0 0 0,0 0 0 0 0,0-1 0 0 0,0 1 0 0 0,1 0 0 0 0,-1-1-1 0 0,0 1 1 0 0,1 0 0 0 0,-1-1 0 0 0,1 0 0 0 0,0 1 0 0 0,-1-1 0 0 0,1 0 0 0 0,0 0 0 0 0,0 0-1 0 0,0 0 1 0 0,0 0 0 0 0,0-1 0 0 0,4 2 0 0 0,8 2-5 0 0,0-1-1 0 0,0-1 1 0 0,0 0-1 0 0,19 0 1 0 0,59-4-176 0 0,-86 2 152 0 0,154-14-1318 0 0,-63 5-1620 0 0,-50 6 708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49.038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34 1 944 0 0,'-12'2'7297'0'0,"10"-1"-6558"0"0,0 1 0 0 0,-1-1 0 0 0,1 0 0 0 0,0 1 0 0 0,0-1 0 0 0,0 1 0 0 0,-3 3 0 0 0,3-3 550 0 0,4-5 746 0 0,-2 3-2026 0 0,0 0 1 0 0,0 0-1 0 0,0 0 0 0 0,0-1 1 0 0,0 1-1 0 0,0 0 1 0 0,0 0-1 0 0,0 0 0 0 0,0 0 1 0 0,0 0-1 0 0,0 0 1 0 0,0 0-1 0 0,0 0 0 0 0,0 0 1 0 0,0-1-1 0 0,0 1 0 0 0,0 0 1 0 0,0 0-1 0 0,0 0 1 0 0,0 0-1 0 0,0 0 0 0 0,1 0 1 0 0,-1 0-1 0 0,0 0 1 0 0,0 0-1 0 0,0 0 0 0 0,0 0 1 0 0,0 0-1 0 0,0 0 0 0 0,0 0 1 0 0,0 0-1 0 0,1 0 1 0 0,-1 0-1 0 0,0 0 0 0 0,0 0 1 0 0,0 0-1 0 0,1 0 1 0 0,-1 0-1 0 0,0 0 0 0 0,0 0 1 0 0,0 0-1 0 0,0 0 1 0 0,0 0-1 0 0,0 0 0 0 0,0 0 1 0 0,0 0-1 0 0,1 0 0 0 0,-1 0 1 0 0,0 0-1 0 0,0 0 1 0 0,0 0-1 0 0,0 0 0 0 0,0 0 1 0 0,0 0-1 0 0,2 1 73 0 0,0-1 1 0 0,-1 1-1 0 0,1-1 0 0 0,-1 1 0 0 0,0 0 0 0 0,1-1 1 0 0,-1 1-1 0 0,1 0 0 0 0,-1 0 0 0 0,1 0 1 0 0,-1 0-1 0 0,0 0 0 0 0,0 0 0 0 0,0 0 0 0 0,0 1 1 0 0,2 1-1 0 0,-3-2-66 0 0,1-1 0 0 0,-1 1 0 0 0,0 0 0 0 0,1-1 0 0 0,0 1 1 0 0,-1-1-1 0 0,1 0 0 0 0,-1 1 0 0 0,1-1 0 0 0,-1 1 0 0 0,1-1 0 0 0,0 1 0 0 0,-1-1 1 0 0,1 0-1 0 0,0 0 0 0 0,-1 1 0 0 0,1-1 0 0 0,0 0 0 0 0,0 0 0 0 0,-1 0 0 0 0,1 0 1 0 0,-1 0-1 0 0,1 0 0 0 0,0 0 0 0 0,1 0 0 0 0,2-1 212 0 0,-1 1 0 0 0,1-2 0 0 0,6-1 0 0 0,-7 2-62 0 0,0 0 0 0 0,-1 0 0 0 0,1 0 0 0 0,0 0 0 0 0,3 1 0 0 0,11 0 162 0 0,23 3 0 0 0,24 10-131 0 0,-37-8-23 0 0,37 5 1 0 0,51 1 148 0 0,-87-7-226 0 0,-1 2-1 0 0,31 9 0 0 0,252 95 24 0 0,-277-99-123 0 0,67 11 0 0 0,-63-15 10 0 0,45 6 76 0 0,90 1 0 0 0,16 3 95 0 0,-109-6-110 0 0,151 24 248 0 0,-192-28-308 0 0,187 47 134 0 0,-6 1-108 0 0,-77-32 53 0 0,-94-18-31 0 0,-19-3-11 0 0,30 6 1 0 0,-16 2 21 0 0,-23-4-28 0 0,0-1 0 0 0,35 2 0 0 0,-43-7-40 0 0,0-1 0 0 0,22-4-1 0 0,9 0 79 0 0,-38 5-60 0 0,1 0 18 0 0,0-1 1 0 0,-1 0-1 0 0,11-1 1 0 0,-18 2 65 0 0,2-1-109 0 0,-1 1 0 0 0,0 0 0 0 0,1 0 0 0 0,-1 0 0 0 0,1-1 0 0 0,-1 1 0 0 0,1 0 0 0 0,-1 0 0 0 0,0 1 0 0 0,1-1 0 0 0,-2 0 0 0 0,-10 5-190 0 0,-3 0-1154 0 0,6-1-6052 0 0</inkml:trace>
</inkml:ink>
</file>

<file path=ppt/ink/ink7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54 413 512 0 0,'-2'-10'590'0'0,"1"-1"0"0"0,0 1 0 0 0,0 0 1 0 0,1-1-1 0 0,1-10 0 0 0,-1 18-492 0 0,0 0 0 0 0,-1 0 1 0 0,1 0-1 0 0,0 0 0 0 0,-1 0 0 0 0,1 0 0 0 0,-1 1 1 0 0,0-1-1 0 0,0 0 0 0 0,0 0 0 0 0,-1 1 0 0 0,-1-4 1 0 0,-7-20 1695 0 0,10 24-1604 0 0,-5-19 3340 0 0,2 16-1244 0 0,0 13-489 0 0,-4 32-710 0 0,3-20-743 0 0,-2 26 0 0 0,6-28 61 0 0,0-1-1 0 0,1 0 1 0 0,1 1-1 0 0,1-1 1 0 0,5 19-1 0 0,-5-23 293 0 0,-2-1-1 0 0,2 24 0 0 0,-3-23-515 0 0,1-1 0 0 0,4 24 0 0 0,39 115 272 0 0,9 25-282 0 0,-7-22-50 0 0,-14-52-132 0 0,32 171-1 0 0,-54-195 35 0 0,-2 100-1 0 0,-6-102-23 0 0,0-2 83 0 0,0-2-23 0 0,13 89 1 0 0,-14-155-51 0 0,34 183 159 0 0,-25-151-106 0 0,1-1 0 0 0,31 70 1 0 0,-15-53-31 0 0,-9-21 3 0 0,20 56 0 0 0,-21-59 187 0 0,-18-30-216 0 0,1-1 1 0 0,0 1 0 0 0,0-1 0 0 0,0 0 0 0 0,-1 1-1 0 0,1-1 1 0 0,0 0 0 0 0,0 1 0 0 0,0-1 0 0 0,0 1-1 0 0,0-1 1 0 0,0 0 0 0 0,0 1 0 0 0,1-1-1 0 0,-1 0 1 0 0,0 1 0 0 0,0-1 0 0 0,0 1 0 0 0,1-1-1 0 0,-1 0 1 0 0,0 1 0 0 0,1-1 0 0 0,-1 1 0 0 0,0-1-1 0 0,1 1 1 0 0,-1-1 0 0 0,1 1 0 0 0,-1-1-1 0 0,1 1 1 0 0,-1 0 0 0 0,1-1 0 0 0,-1 1 0 0 0,1 0-1 0 0,-1-1 1 0 0,1 1 0 0 0,-1 0 0 0 0,1-1-1 0 0,0 1 1 0 0,0 0 0 0 0,2-1 31 0 0,0 0 0 0 0,0 0 1 0 0,1 0-1 0 0,-1 0 0 0 0,0 1 0 0 0,7-1 0 0 0,133-7-36 0 0,36 2 3 0 0,330-13-84 0 0,-219 0 33 0 0,209-7 34 0 0,56 12 22 0 0,-390 12-7 0 0,197 11-46 0 0,-89 0 33 0 0,81 4 65 0 0,-54-2-34 0 0,159-4-11 0 0,564 21 5 0 0,463 14-54 0 0,-1391-42 38 0 0,1348 17 56 0 0,-1339-13-52 0 0,1131 29-32 0 0,-409-41 100 0 0,-3-1 223 0 0,-280 18-299 0 0,286 1-32 0 0,-330-26 82 0 0,-341 10-32 0 0,581-15 263 0 0,0 33-152 0 0,97 21-300 0 0,229-42 393 0 0,-520-1-180 0 0,143 14-117 0 0,-403 0-53 0 0,1067 0 200 0 0,-1222-4-62 0 0,528 5-136 0 0,-220 6 95 0 0,-164-3 31 0 0,43 1 4 0 0,49-7-50 0 0,-33-8 120 0 0,-41 0-35 0 0,-123 0 1 0 0,71-4-64 0 0,-183 6-23 0 0,209-22 79 0 0,-246 22-37 0 0,121-17 140 0 0,-133 20-123 0 0,-1 0 1 0 0,0-1-1 0 0,0 0 0 0 0,0 0 1 0 0,0 0-1 0 0,0-1 1 0 0,0 0-1 0 0,0 0 0 0 0,-1-1 1 0 0,7-4-1 0 0,-11 6-1 0 0,0 0 1 0 0,0 0-1 0 0,-1 0 0 0 0,1 0 0 0 0,0 0 0 0 0,-1 0 0 0 0,0-1 0 0 0,1 1 0 0 0,-1-1 1 0 0,0 1-1 0 0,0 0 0 0 0,1-6 0 0 0,3-34 1 0 0,-2 13 18 0 0,4-2-11 0 0,12-31-1 0 0,-10 33 65 0 0,8-39 0 0 0,-12 40-39 0 0,22-159 239 0 0,-24 110-240 0 0,-11-138-1 0 0,-30-74-126 0 0,24 191 107 0 0,-1 5 210 0 0,-45-156-1 0 0,39 182-12 0 0,-102-284 986 0 0,92 271-1220 0 0,-30-115 0 0 0,54 165 22 0 0,1 0 1 0 0,2 0-1 0 0,-2-57 1 0 0,13-92-70 0 0,-5 156 36 0 0,-2 17-31 0 0,0 2-30 0 0,0-1 1 0 0,1 1 0 0 0,-1 0 0 0 0,1 0 0 0 0,-1 0 0 0 0,1 0 0 0 0,0 0 0 0 0,1 1 0 0 0,1-5 0 0 0,-9 28-3282 0 0,-11 35-4802 0 0,12-35 5088 0 0</inkml:trace>
</inkml:ink>
</file>

<file path=ppt/ink/ink7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50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19 512 0 0,'-6'-3'512'0'0,"-1"-2"424"0"0,0 0 1025 0 0,2 2-921 0 0,2 2 40 0 0,1 1-1152 0 0,1 0-240 0 0,-1-2 136 0 0,0 2-992 0 0</inkml:trace>
</inkml:ink>
</file>

<file path=ppt/ink/ink7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0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0 512 0 0,'-3'0'993'0'0,"-1"0"-1"0"0,1 1 1 0 0,-1-1 0 0 0,0 1-1 0 0,-3 1 1 0 0,6-2-811 0 0,1 0 0 0 0,0 0 0 0 0,-1 0 0 0 0,1 0 0 0 0,0 0 0 0 0,-1 1 0 0 0,1-1 0 0 0,0 0 0 0 0,-1 0 0 0 0,1 1 0 0 0,0-1 0 0 0,-1 0 0 0 0,1 0 0 0 0,0 1 0 0 0,0-1 0 0 0,0 0 0 0 0,-1 0 0 0 0,1 1 0 0 0,0-1 0 0 0,0 0 0 0 0,0 1 0 0 0,-1-1 0 0 0,1 1 0 0 0,0 0-95 0 0,0-1-1 0 0,1 1 1 0 0,-1-1 0 0 0,0 1 0 0 0,0 0-1 0 0,1-1 1 0 0,-1 1 0 0 0,0-1-1 0 0,0 1 1 0 0,1-1 0 0 0,-1 1 0 0 0,1-1-1 0 0,-1 1 1 0 0,0-1 0 0 0,1 1 0 0 0,-1-1-1 0 0,1 1 1 0 0,-1-1 0 0 0,2 1 0 0 0,2 1 411 0 0,-1 1 1 0 0,1 1 0 0 0,-1-1 0 0 0,1 0-1 0 0,-1 1 1 0 0,0 0 0 0 0,3 4 0 0 0,-5-5-297 0 0,0-1 0 0 0,0 1 0 0 0,0-1 0 0 0,-1 1 0 0 0,1 0 0 0 0,-1-1 0 0 0,1 1 0 0 0,-1 0 1 0 0,0-1-1 0 0,0 1 0 0 0,0 0 0 0 0,0-1 0 0 0,-1 1 0 0 0,0 4 0 0 0,-1 5 149 0 0,0 1 0 0 0,1-1 0 0 0,1 1 0 0 0,1 21 0 0 0,12 48 1243 0 0,-7-51-1297 0 0,-4-19-206 0 0,-1 0-1 0 0,0 0 1 0 0,-1 1-1 0 0,0-1 1 0 0,-3 19-1 0 0,-17 58 241 0 0,11-56-172 0 0,7-24-109 0 0,1 0 0 0 0,0 0 0 0 0,0 1 0 0 0,1-1 1 0 0,0 0-1 0 0,0 0 0 0 0,3 13 0 0 0,3 5 116 0 0,9 30-1 0 0,6 26 118 0 0,-19-74-245 0 0,-1 1 0 0 0,0-1 1 0 0,-1 1-1 0 0,0 0 0 0 0,-1-1 0 0 0,-3 19 0 0 0,-13 36 37 0 0,-6 33 142 0 0,22-85-190 0 0,-1-1 0 0 0,2 1 0 0 0,-1 0 0 0 0,2 0 1 0 0,-1-1-1 0 0,4 17 0 0 0,12 44 182 0 0,-4-24-78 0 0,-2 2 0 0 0,-2-1 0 0 0,1 63 0 0 0,-14-12-63 0 0,2-56-34 0 0,3 59-1 0 0,6-26 127 0 0,-4 1-1 0 0,-16 151 1 0 0,-14-92-96 0 0,2-3 4 0 0,22-108-45 0 0,2 0 1 0 0,1 0-1 0 0,2 34 0 0 0,15 88-4 0 0,6 107-8 0 0,-20-197 15 0 0,7 105-31 0 0,13 33 8 0 0,44 293-9 0 0,-58-418 0 0 0,-2 0 0 0 0,-5 101 0 0 0,-1-14 14 0 0,13 8 8 0 0,-5-106-20 0 0,20 177-12 0 0,-26-181 16 0 0,-7 92 1 0 0,-19 55 0 0 0,19-167-1 0 0,-1 11-5 0 0,2 0 1 0 0,2 1-1 0 0,2 0 0 0 0,9 67 0 0 0,18 105 35 0 0,-23-156-57 0 0,-5 94 0 0 0,-1 98 67 0 0,18 1-27 0 0,-7-123-20 0 0,-8 188 30 0 0,-2-299-16 0 0,-1 323 61 0 0,14-205-92 0 0,2 28 82 0 0,-8 175-21 0 0,17-129-19 0 0,-7-87-35 0 0,20 89 38 0 0,-11-75 6 0 0,2 87-48 0 0,-19-119-10 0 0,22 219 127 0 0,-25-270-99 0 0,-2 1 0 0 0,-3-1-1 0 0,-11 85 1 0 0,-10 103 93 0 0,16-173-40 0 0,2-37-117 0 0,-5 118 109 0 0,8-128-32 0 0,-8 271 48 0 0,4-200 20 0 0,4 1 1 0 0,14 109 0 0 0,0 9 59 0 0,-7-95-6 0 0,3 76-70 0 0,-5-131 31 0 0,-2-38-80 0 0,-2-22-11 0 0,1-1-1 0 0,0 1 0 0 0,0 0 1 0 0,0-1-1 0 0,6 10 0 0 0,3 10 1 0 0,-8-16-2 0 0,1 0 1 0 0,-2 1-1 0 0,1-1 1 0 0,-2 0-1 0 0,1 1 1 0 0,-1-1 0 0 0,-1 1-1 0 0,0 0 1 0 0,-2 15-1 0 0,-22 181-8 0 0,22-182 13 0 0,-1 1 0 0 0,-8 31 0 0 0,6-34 0 0 0,1 1 0 0 0,-2 35 0 0 0,0 5-50 0 0,5-55 59 0 0,-2 9 1 0 0,1 0 0 0 0,0 0 0 0 0,3 35 0 0 0,4-18-16 0 0,-3-25-2 0 0,0-1 1 0 0,-1 1-1 0 0,0 0 1 0 0,0 0 0 0 0,-1 0-1 0 0,0-1 1 0 0,-1 1 0 0 0,-3 16-1 0 0,-9 15 11 0 0,8-26-4 0 0,0 0 0 0 0,1 0 0 0 0,1 1 0 0 0,0-1 0 0 0,0 20 0 0 0,3-34-3 0 0,0 1 0 0 0,1 0 0 0 0,-1 0-1 0 0,0-1 1 0 0,1 1 0 0 0,-1 0 0 0 0,1 0-1 0 0,0-1 1 0 0,-1 1 0 0 0,3 2 0 0 0,-3-3-1 0 0,0-1 0 0 0,1 0 1 0 0,-1 1-1 0 0,0-1 0 0 0,0 0 0 0 0,1 1 1 0 0,-1-1-1 0 0,0 0 0 0 0,1 0 0 0 0,-1 1 1 0 0,0-1-1 0 0,1 0 0 0 0,-1 0 0 0 0,0 0 1 0 0,1 1-1 0 0,-1-1 0 0 0,0 0 0 0 0,1 0 1 0 0,-1 0-1 0 0,1 0 0 0 0,-1 0 0 0 0,0 0 1 0 0,1 0-1 0 0,-1 0 0 0 0,1 0 0 0 0,-1 0 1 0 0,0 0-1 0 0,1 0 0 0 0,-1 0 0 0 0,1 0 1 0 0,-1 0-1 0 0,0 0 0 0 0,1-1 0 0 0,-1 1 1 0 0,0 0-1 0 0,1 0 0 0 0,-1 0 0 0 0,1 0 0 0 0,-1-1 1 0 0,0 1-1 0 0,0 0 0 0 0,1-1 0 0 0,-1 1 1 0 0,0 0-1 0 0,1 0 0 0 0,-1-1 0 0 0,0 1 1 0 0,0 0-1 0 0,0-1 0 0 0,1 0 0 0 0,1-2 17 0 0,11-16 18 0 0,-13 18-37 0 0,0 1 0 0 0,1-1-1 0 0,-1 0 1 0 0,0 1 0 0 0,0-1 0 0 0,0 0-1 0 0,0 0 1 0 0,1 1 0 0 0,-1-1-1 0 0,0 0 1 0 0,0 1 0 0 0,0-1 0 0 0,0 0-1 0 0,0 0 1 0 0,-1 1 0 0 0,1-1 0 0 0,0 0-1 0 0,0 1 1 0 0,0-1 0 0 0,-1 0-1 0 0,1 1 1 0 0,0-1 0 0 0,-1 0 0 0 0,1 1-1 0 0,-1-1 1 0 0,1 1 0 0 0,-1-2 0 0 0,0 2 1 0 0,0-1 1 0 0,0 1 0 0 0,0 0 0 0 0,0-1 0 0 0,0 1 0 0 0,0 0 0 0 0,0 0 0 0 0,0-1 0 0 0,0 1 0 0 0,0 0 0 0 0,0 0 0 0 0,0 0 0 0 0,0 0 0 0 0,0 0 0 0 0,0 1 0 0 0,0-1 0 0 0,0 0 0 0 0,-1 1 0 0 0,-7 0 30 0 0,8-1-15 0 0,17-17-38 0 0,-9 7 20 0 0,1 1 1 0 0,-1 0-1 0 0,2 1 1 0 0,-1 0-1 0 0,1 0 1 0 0,15-9-1 0 0,-21 14 1 0 0,1 1 0 0 0,0-1-1 0 0,0 1 1 0 0,1 0 0 0 0,-1 1-1 0 0,0-1 1 0 0,1 1 0 0 0,-1 0-1 0 0,1 0 1 0 0,-1 0-1 0 0,1 1 1 0 0,-1-1 0 0 0,1 1-1 0 0,-1 0 1 0 0,1 0 0 0 0,-1 1-1 0 0,6 0 1 0 0,13 0 12 0 0,0-1 0 0 0,1-1 0 0 0,-1-1 0 0 0,0-1 1 0 0,32-8-1 0 0,4-1 5 0 0,87-4-49 0 0,-103 12 40 0 0,-4-1-8 0 0,62-18 1 0 0,-64 14 18 0 0,70-10 0 0 0,203-12-46 0 0,-253 27 42 0 0,-23 2-21 0 0,1-1 0 0 0,45-10 1 0 0,-35 4 4 0 0,1 2 1 0 0,75-1-1 0 0,-34 4 22 0 0,102-1-61 0 0,-45 3 30 0 0,-67-6 32 0 0,-51 5-36 0 0,1 0 0 0 0,31 2 0 0 0,83 12 35 0 0,-102-10-20 0 0,43-3 0 0 0,12 1 13 0 0,-42 3-20 0 0,26 2-4 0 0,-47-2 17 0 0,54-2 0 0 0,-24-2-17 0 0,91 7 0 0 0,-12 1-80 0 0,-19-2 94 0 0,-62-1 6 0 0,113-8 0 0 0,-137 2 0 0 0,57 3 0 0 0,10 0-29 0 0,212-17 16 0 0,-168 6-16 0 0,50-2-20 0 0,-43-1 68 0 0,4 0-36 0 0,-7 4 31 0 0,30 0-59 0 0,77-7 35 0 0,-139 7-1 0 0,40-7 5 0 0,64-4 6 0 0,-107 13-43 0 0,8-1-7 0 0,108-1-23 0 0,-2 7 97 0 0,-57 2-44 0 0,-67 1 38 0 0,69-4-26 0 0,57 0-33 0 0,-21 2 25 0 0,-44-7 10 0 0,40-3 40 0 0,-103 7-54 0 0,27-4-3 0 0,-5-5 34 0 0,130-18 21 0 0,-27 6-46 0 0,-95 14-9 0 0,75-2-3 0 0,-115 10 73 0 0,-88 4-58 0 0,460-34 10 0 0,-267 19-69 0 0,-74 8 47 0 0,54-2 18 0 0,-4 1 50 0 0,120 4-59 0 0,-177 5-30 0 0,276-12 54 0 0,-221 1-19 0 0,83-4-2 0 0,-129 5 0 0 0,19-1-4 0 0,14 5-2 0 0,64 1-19 0 0,32 8 20 0 0,-75-3-8 0 0,-69-3 19 0 0,49 2-7 0 0,1 9 16 0 0,35 3 0 0 0,34-5-49 0 0,-78-5 76 0 0,195 4-71 0 0,-164-4 57 0 0,-42-1 32 0 0,245 4-95 0 0,-166-5 47 0 0,-88-2-12 0 0,241 9 5 0 0,34-17 36 0 0,-345 5-24 0 0,54-2-27 0 0,62 5-39 0 0,115 2 53 0 0,-147 0 3 0 0,56 2-5 0 0,91 9 5 0 0,-72-11-37 0 0,-97-2 54 0 0,129-8-15 0 0,-136 3 35 0 0,-47 3-57 0 0,198-1 1 0 0,-168 9-2 0 0,124 9-45 0 0,-19-2 103 0 0,-67-5-38 0 0,166-10-6 0 0,-231 0 24 0 0,87-8-60 0 0,39-1 67 0 0,-50 5-32 0 0,27-1 13 0 0,33 1-32 0 0,-40 0 14 0 0,-13-2 32 0 0,1 0-2 0 0,-39 5-29 0 0,-35 1-31 0 0,91 7 0 0 0,-62 3-38 0 0,-46-3-34 0 0,66 11 0 0 0,70 9 80 0 0,-26-5 73 0 0,39-2-23 0 0,-61-7-12 0 0,181 17 1 0 0,-138-14-16 0 0,-43-3 12 0 0,26-6 10 0 0,-8 0-28 0 0,31 8 6 0 0,166 0 50 0 0,-338-10-44 0 0,-1 0 0 0 0,35 8 0 0 0,-16-3-22 0 0,410 29 66 0 0,-310-26-42 0 0,139 22-7 0 0,-102 0-57 0 0,-65-17 90 0 0,-18-3-39 0 0,153 27-4 0 0,-202-30 0 0 0,13 2 33 0 0,92 2 1 0 0,-151-12-9 0 0,182 4-16 0 0,-91-1 18 0 0,100-10 1 0 0,-127 3-8 0 0,42-11 19 0 0,-81 9-14 0 0,1 1-1 0 0,33 0 1 0 0,-43 5 5 0 0,99 3-3 0 0,-45 1-8 0 0,124-12 0 0 0,-188 7-16 0 0,1 1-1 0 0,0 0 1 0 0,-1 1 0 0 0,0 0 0 0 0,1 1-1 0 0,23 7 1 0 0,-27-6 2 0 0,-6-1-7 0 0,-1 0-1 0 0,1-1 1 0 0,0 0-1 0 0,0 0 0 0 0,7 0 1 0 0,-12-1-302 0 0,-1 1 1 0 0,1-1 0 0 0,-1 0 0 0 0,1 1-1 0 0,-1-1 1 0 0,1 0 0 0 0,0 1 0 0 0,-1-1-1 0 0,1 0 1 0 0,-1 1 0 0 0,1-1 0 0 0,0 1-1 0 0,-1-1 1 0 0,1 1 0 0 0,0-1 0 0 0,-1 1-1 0 0,1-1 1 0 0,0 1 0 0 0,0-1 0 0 0,0 1-1 0 0,-1 0 1 0 0,-2 8-5189 0 0,2-4 3650 0 0</inkml:trace>
</inkml:ink>
</file>

<file path=ppt/ink/ink7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18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0 512 0 0,'-1'2'512'0'0,"-1"0"-200"0"0,2-1-800 0 0</inkml:trace>
</inkml:ink>
</file>

<file path=ppt/ink/ink7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31.3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4976 512 0 0,'-1'1'81'0'0,"1"-1"-94"0"0,0 0 0 0 0,-1 0 0 0 0,1 0 0 0 0,0 0 0 0 0,0 0 0 0 0,-1 0 0 0 0,1 0 0 0 0,0 0 0 0 0,0 1 0 0 0,0-1 0 0 0,-1 0 0 0 0,1 0 0 0 0,0 0 0 0 0,0 0 0 0 0,0 0 0 0 0,0 1 0 0 0,-1-1 0 0 0,1 0 0 0 0,0 0 0 0 0,0 0 0 0 0,0 1 0 0 0,0-1 0 0 0,0 0 0 0 0,0 0 0 0 0,-1 1 0 0 0,1-1 0 0 0,0 0 0 0 0,0 0 0 0 0,0 1 0 0 0,0-1 0 0 0,0 0 0 0 0,0 0 0 0 0,0 1 0 0 0,0-1 0 0 0,0 0 0 0 0,0 0 0 0 0,0 1 0 0 0,0-1 0 0 0,0 0 0 0 0,1 0 0 0 0,-1 0 0 0 0,0 1 0 0 0,0-1 0 0 0,0 0 0 0 0,2 3 13 0 0,2 1 0 0 0,-12 3 0 0 0,-3 4 3275 0 0,11-11-3222 0 0,-1 0 0 0 0,1 0 0 0 0,0 0 0 0 0,0 0 0 0 0,0 0-1 0 0,0 1 1 0 0,-1-1 0 0 0,1 0 0 0 0,0 0 0 0 0,0 0 0 0 0,0 0 0 0 0,0 1-1 0 0,0-1 1 0 0,0 0 0 0 0,0 0 0 0 0,0 0 0 0 0,-1 0 0 0 0,1 1 0 0 0,0-1-1 0 0,0 0 1 0 0,0 0 0 0 0,0 1 0 0 0,0-1 0 0 0,0 0 0 0 0,0 0 0 0 0,0 0-1 0 0,0 1 1 0 0,0-1 0 0 0,0 0 0 0 0,0 0 0 0 0,1 0 0 0 0,-1 1-1 0 0,0-1 1 0 0,0 0 0 0 0,0 0 0 0 0,0 0 0 0 0,0 1 0 0 0,0-1 0 0 0,0 0-1 0 0,0 0 1 0 0,1 0 0 0 0,-1 0 0 0 0,0 1 0 0 0,0-1 0 0 0,0 0 0 0 0,0 0-1 0 0,1 0 1 0 0,-1 0 0 0 0,0 0 0 0 0,0 0 0 0 0,0 0 0 0 0,1 0 0 0 0,-1 1-1 0 0,0-1 1 0 0,0 0 0 0 0,0 0 0 0 0,1 0 0 0 0,-1 0 0 0 0,0 0 0 0 0,0 0-1 0 0,0 0 1 0 0,2 0 1245 0 0,-13 16 2559 0 0,10-15-3799 0 0,1 0 1 0 0,-1-1 0 0 0,1 1 0 0 0,-1 0 0 0 0,0 0-1 0 0,1 0 1 0 0,-1-1 0 0 0,0 1 0 0 0,1 0 0 0 0,-1-1 0 0 0,0 1-1 0 0,0-1 1 0 0,0 1 0 0 0,0-1 0 0 0,0 1 0 0 0,0-1-1 0 0,0 0 1 0 0,-1 1 0 0 0,1 0 139 0 0,-1 0 0 0 0,1 1-1 0 0,-1-1 1 0 0,1 1 0 0 0,-1-1 0 0 0,1 1-1 0 0,0-1 1 0 0,0 1 0 0 0,0 0 0 0 0,0 0-1 0 0,0-1 1 0 0,0 1 0 0 0,1 0 0 0 0,-1 0-1 0 0,1 0 1 0 0,-1 0 0 0 0,0 4 0 0 0,1-6-62 0 0,0 0-118 0 0,0 0 1 0 0,1 1-1 0 0,-1-1 1 0 0,0 0 0 0 0,0 0-1 0 0,0 0 1 0 0,0 1-1 0 0,0-1 1 0 0,0 0 0 0 0,0 0-1 0 0,0 0 1 0 0,0 1 0 0 0,0-1-1 0 0,0 0 1 0 0,0 0-1 0 0,0 0 1 0 0,0 1 0 0 0,0-1-1 0 0,0 0 1 0 0,0 0-1 0 0,0 0 1 0 0,0 0 0 0 0,0 1-1 0 0,-1-1 1 0 0,1 0 0 0 0,0 0-1 0 0,0 0 1 0 0,0 1-1 0 0,0-1 1 0 0,0 0 0 0 0,0 0-1 0 0,-1 0 1 0 0,1 0 0 0 0,0 0-1 0 0,0 1 1 0 0,-6 7 270 0 0,5-7-188 0 0,-9 10 443 0 0,9-10-428 0 0,-1 1-1 0 0,1-1 0 0 0,0 0 1 0 0,0 0-1 0 0,-1 1 1 0 0,1-1-1 0 0,0 0 1 0 0,0 1-1 0 0,0 0 0 0 0,1-1 1 0 0,-1 1-1 0 0,0-1 1 0 0,0 1-1 0 0,1 0 1 0 0,-1 2-1 0 0,1-4 22 0 0,0 1-103 0 0,0-1 0 0 0,0 0-1 0 0,1 1 1 0 0,-1-1 0 0 0,0 1-1 0 0,0-1 1 0 0,0 0 0 0 0,1 0-1 0 0,-1 1 1 0 0,0-1 0 0 0,1 0 0 0 0,-1 1-1 0 0,0-1 1 0 0,1 0 0 0 0,-1 0-1 0 0,0 1 1 0 0,1-1 0 0 0,-1 0-1 0 0,1 0 1 0 0,-1 0 0 0 0,0 0-1 0 0,1 1 1 0 0,12-3 486 0 0,-13 2-490 0 0,0 0 0 0 0,1-1 0 0 0,-1 1 0 0 0,0 0 0 0 0,1 0 0 0 0,-1-1 0 0 0,0 1 0 0 0,1 0 0 0 0,-1 0 0 0 0,0-1 0 0 0,0 1 0 0 0,1 0-1 0 0,-1-1 1 0 0,0 1 0 0 0,0 0 0 0 0,0-1 0 0 0,0 1 0 0 0,0 0 0 0 0,1-1 0 0 0,-1 1 0 0 0,0-1 0 0 0,0 1 0 0 0,0 0 0 0 0,0-1 0 0 0,0 1 0 0 0,0-1-1 0 0,0 1 39 0 0,6-19 457 0 0,-4 16-452 0 0,0 0 0 0 0,0 0 1 0 0,0 0-1 0 0,-1 0 0 0 0,0 0 1 0 0,1 0-1 0 0,-1 0 0 0 0,0-5 1 0 0,3-2 2 0 0,0 0 0 0 0,0 0 0 0 0,7-10 0 0 0,-3 3 84 0 0,39-67 520 0 0,-43 77-610 0 0,1 0-1 0 0,-1 1 1 0 0,7-8 0 0 0,-6 8-13 0 0,1-1 1 0 0,-2 0 0 0 0,6-8-1 0 0,9-15 130 0 0,-15 23-165 0 0,0 1-1 0 0,0-1 0 0 0,0 0 1 0 0,-1 0-1 0 0,4-10 0 0 0,18-48 82 0 0,-1 3-11 0 0,-19 49-67 0 0,0 1 1 0 0,1-1 0 0 0,11-16-1 0 0,3-7 21 0 0,-10 18-51 0 0,13-18 1 0 0,6-10 92 0 0,31-49-7 0 0,-44 71-14 0 0,35-52-6 0 0,62-123 0 0 0,-18 2-11 0 0,-75 152-40 0 0,-14 28-6 0 0,2 0-1 0 0,14-23 1 0 0,-10 21 21 0 0,9-22 1 0 0,9-15-22 0 0,49-94 277 0 0,-72 135-218 0 0,7-30 0 0 0,0 1 14 0 0,6-11-26 0 0,-9 23 31 0 0,1 0 0 0 0,27-48 0 0 0,37-59 272 0 0,-62 112-194 0 0,33-47 1 0 0,32-38-64 0 0,-65 92-60 0 0,0-1 1 0 0,-2 1-1 0 0,-1-2 0 0 0,0 0 0 0 0,14-43 0 0 0,53-146 39 0 0,-45 136-30 0 0,48-77 0 0 0,-22 66-32 0 0,-43 64-20 0 0,-8 10 13 0 0,-1-1-1 0 0,-1 0 1 0 0,0-1 0 0 0,-1 1 0 0 0,5-20-1 0 0,3-4 17 0 0,15-42-15 0 0,65-157 100 0 0,-87 226-85 0 0,-2 0 1 0 0,0 0-1 0 0,0 0 0 0 0,0 0 1 0 0,-1-1-1 0 0,1-10 1 0 0,-3 13-23 0 0,1-1 0 0 0,0 1 0 0 0,1-1-1 0 0,-1 1 1 0 0,9-15 0 0 0,24-38 6 0 0,-22 42-7 0 0,16-28 29 0 0,43-75 134 0 0,-26 23-162 0 0,44-84-25 0 0,-81 161 55 0 0,10-40 0 0 0,-15 45-27 0 0,1 0 1 0 0,1 1 0 0 0,0 0-1 0 0,1 0 1 0 0,12-21-1 0 0,-12 27 7 0 0,0 0-1 0 0,-1-1 0 0 0,0 0 0 0 0,-1 0 0 0 0,-1-1 0 0 0,0 1 0 0 0,0-1 0 0 0,4-23 0 0 0,-4 6 2 0 0,2 1 0 0 0,2 1 0 0 0,0-1 0 0 0,2 1 0 0 0,1 1 0 0 0,17-31 0 0 0,-11 23 9 0 0,-3 8 35 0 0,17-47-1 0 0,-23 55-49 0 0,0 1-1 0 0,1 0 0 0 0,1 1 0 0 0,1-1 1 0 0,18-20-1 0 0,-1-1 85 0 0,-6 4 20 0 0,8-12-23 0 0,-18 29-44 0 0,-10 13-29 0 0,0 1-1 0 0,0-1 0 0 0,0 1 0 0 0,1 0 1 0 0,0 0-1 0 0,-1 0 0 0 0,7-5 0 0 0,-6 5 18 0 0,-5 2 17 0 0,-8 5-80 0 0,9-1 17 0 0,-1-1 0 0 0,0 0 0 0 0,1 0 0 0 0,0 1 0 0 0,0-1 0 0 0,0 1 0 0 0,-2 4 0 0 0,2-4-408 0 0,1-1 1 0 0,-1 1-1 0 0,0-1 0 0 0,0 0 0 0 0,-1 1 0 0 0,1-1 1 0 0,-3 4-1 0 0</inkml:trace>
</inkml:ink>
</file>

<file path=ppt/ink/ink7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42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91 2746 512 0 0,'-6'0'2231'0'0,"-1"1"-1"0"0,1 0 1 0 0,-9 2-1 0 0,8-1-530 0 0,2-1-903 0 0,-1 1 0 0 0,1 0 0 0 0,0 0 0 0 0,-1 1 0 0 0,1-1 0 0 0,0 1 0 0 0,-7 6 0 0 0,17-12 55 0 0,1 0 0 0 0,0 1-1 0 0,9-3 1 0 0,1-1-588 0 0,-13 5-167 0 0,1-1 0 0 0,0 1 0 0 0,0 0 0 0 0,0 0 1 0 0,0 0-1 0 0,0 0 0 0 0,0 0 0 0 0,7 1 0 0 0,-7-1-40 0 0,0 0-1 0 0,0 0 0 0 0,0 0 1 0 0,0 0-1 0 0,0-1 0 0 0,0 1 1 0 0,-1-1-1 0 0,7-4 0 0 0,10-5 103 0 0,-6 6-38 0 0,6-4 126 0 0,27-6 0 0 0,-28 13-120 0 0,-17 2-106 0 0,0 0-1 0 0,0 0 0 0 0,0 0 0 0 0,1-1 0 0 0,-1 1 0 0 0,0 0 0 0 0,0-1 1 0 0,0 0-1 0 0,0 0 0 0 0,4-1 0 0 0,82-43 242 0 0,-45 24-96 0 0,23-7 102 0 0,-56 24-247 0 0,1 0 0 0 0,11-3-1 0 0,2 0 61 0 0,28-11-40 0 0,26-9 78 0 0,-23 16-34 0 0,1-6 117 0 0,112-18-1 0 0,-82 15 104 0 0,-42 7-163 0 0,63-15 171 0 0,-52 17-221 0 0,126-34 419 0 0,-10-5-152 0 0,-51 5-58 0 0,-51 22-311 0 0,-32 12-48 0 0,-6 0 49 0 0,0 3-1 0 0,35-6 1 0 0,-42 10 7 0 0,32-10 0 0 0,52-23-25 0 0,61-9 125 0 0,-105 28-153 0 0,8 2 39 0 0,-65 14 14 0 0,-1-1 0 0 0,1 1 0 0 0,0-1 0 0 0,12-7 0 0 0,-12 5 0 0 0,1 1 1 0 0,17-6-1 0 0,61-15-59 0 0,-11-2 58 0 0,-72 26 10 0 0,20-7 4 0 0,-1-1 1 0 0,0-1-1 0 0,28-18 0 0 0,-28 16-16 0 0,1 0 0 0 0,0 2-1 0 0,42-14 1 0 0,36-7 12 0 0,-82 28 14 0 0,7-3 10 0 0,41-14-99 0 0,-47 13 70 0 0,1 0 0 0 0,43-7 0 0 0,-43 10 2 0 0,-2 0 4 0 0,0 0 0 0 0,0-1 0 0 0,-1-2-1 0 0,22-9 1 0 0,-19 7-13 0 0,1 1 0 0 0,0 1 1 0 0,0 1-1 0 0,31-5 0 0 0,-6 2-4 0 0,10-6 29 0 0,-24 6 24 0 0,52-17-60 0 0,-16-2-27 0 0,25-5 122 0 0,-72 25-107 0 0,44-11 1 0 0,-20 7 23 0 0,36-7 60 0 0,-7 2-59 0 0,1 1 5 0 0,-30 2-8 0 0,103-33 18 0 0,-109 36-2 0 0,-27 8-7 0 0,-1 0 0 0 0,16-8 0 0 0,55-22-11 0 0,132-35 0 0 0,-180 58 17 0 0,27-7-4 0 0,81-25 17 0 0,-74 18-12 0 0,-2 1-20 0 0,96-22 1 0 0,-133 38 4 0 0,-1-1 0 0 0,28-13 0 0 0,10-3 8 0 0,-40 15 8 0 0,72-20 4 0 0,30-5-27 0 0,-74 17 18 0 0,17-4-36 0 0,23-2 41 0 0,20-4-38 0 0,-47 10 25 0 0,-33 6 48 0 0,48-16-54 0 0,-49 13 4 0 0,-23 9-2 0 0,-1 0 0 0 0,18-4 0 0 0,60-21 27 0 0,6-7 8 0 0,-30 11-9 0 0,153-48-28 0 0,-127 41 1 0 0,-33 10-6 0 0,-21 11 1 0 0,69-29 43 0 0,-64 22-24 0 0,-20 9-15 0 0,26-10 0 0 0,44-14-22 0 0,-13 16 73 0 0,-51 12-53 0 0,-16 4 14 0 0,0 0-1 0 0,0-1 1 0 0,0-1 0 0 0,10-4-1 0 0,-10 3-1 0 0,0 1 0 0 0,0 1 0 0 0,12-3 0 0 0,6-1-18 0 0,18-5-34 0 0,-30 8 56 0 0,0-1 0 0 0,0 0 0 0 0,21-10-1 0 0,-30 11 2 0 0,1 1 0 0 0,0 0-1 0 0,18-4 1 0 0,-8 3 4 0 0,-18 4-12 0 0,11-3-3 0 0,-1 0 1 0 0,1 0 0 0 0,-1-1 0 0 0,1-1-1 0 0,-1 1 1 0 0,17-12 0 0 0,26-17 84 0 0,-14 14-116 0 0,-36 17 33 0 0,-1 0 0 0 0,1 1 0 0 0,0 0 0 0 0,0-1-1 0 0,0 1 1 0 0,6-1 0 0 0,-5 2 6 0 0,-1-1 0 0 0,1-1 0 0 0,-1 1 0 0 0,6-3-1 0 0,24-7-29 0 0,-22 6 28 0 0,0 0 0 0 0,0 0-1 0 0,1 1 1 0 0,-1 1 0 0 0,21-3 0 0 0,-13 2-22 0 0,19-6-1 0 0,22-10 7 0 0,36-14 96 0 0,-60 22-119 0 0,-19 6 43 0 0,0-1 1 0 0,33-17-1 0 0,-39 18-9 0 0,-1 1 1 0 0,1 0 0 0 0,13-4-1 0 0,-19 7 5 0 0,1 0-19 0 0,0 1 1 0 0,1-1-1 0 0,0 1 0 0 0,-1 1 1 0 0,16 0-1 0 0,-14 0-119 0 0,-6 0-196 0 0,1-1 0 0 0,-1 0 1 0 0,0 1-1 0 0,1-1 0 0 0,-1 0 1 0 0,5-3-1 0 0,7-1-3591 0 0,-1 2-4581 0 0,-9 3 5993 0 0</inkml:trace>
</inkml:ink>
</file>

<file path=ppt/ink/ink7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6.1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186 937 512 0 0,'-24'11'-101'0'0,"1"-12"6398"0"0,-22 2-592 0 0,39 1-2581 0 0,-4 2-2934 0 0,-45 16 1837 0 0,32-12 554 0 0,28-6-2387 0 0,-5-2-179 0 0,1 1 0 0 0,0-1 1 0 0,-1 0-1 0 0,1 0 0 0 0,0 1 0 0 0,-1-1 1 0 0,1 0-1 0 0,0 0 0 0 0,-1 0 0 0 0,1 0 1 0 0,0 0-1 0 0,0 0 0 0 0,-1 0 0 0 0,1 0 1 0 0,0 0-1 0 0,-1 0 0 0 0,1 0 0 0 0,0 0 1 0 0,0-1-1 0 0,1 1 141 0 0,-1-1 1 0 0,0 1 0 0 0,0-1-1 0 0,1 1 1 0 0,-1 0-1 0 0,1-1 1 0 0,-1 1 0 0 0,0 0-1 0 0,1 0 1 0 0,-1 0 0 0 0,0 0-1 0 0,1 0 1 0 0,-1 0-1 0 0,1 1 1 0 0,1-1 0 0 0,-2 1-118 0 0,0-1-1 0 0,0 1 1 0 0,0-1 0 0 0,1 0 0 0 0,-1 0 0 0 0,0 0 0 0 0,1 1 0 0 0,-1-1 0 0 0,0 0 0 0 0,3-1 0 0 0,0 1 63 0 0,-4 0-44 0 0,17-5 737 0 0,-16 4-790 0 0,0 0 0 0 0,-1 0 0 0 0,1 1 0 0 0,0-1 0 0 0,0 0 0 0 0,0 0 0 0 0,0 1 0 0 0,0-1 0 0 0,0 0 0 0 0,0 1 0 0 0,0-1 0 0 0,1 1 0 0 0,-1 0 0 0 0,0-1 0 0 0,0 1 0 0 0,0 0 0 0 0,0 0 0 0 0,1 0 0 0 0,-1-1 0 0 0,1 1 0 0 0,-2 0-37 0 0,21-3 219 0 0,21-12-67 0 0,-41 15-101 0 0,1-1 0 0 0,-1 1 0 0 0,1 0 1 0 0,0 0-1 0 0,-1 0 0 0 0,1 0 0 0 0,0 0 1 0 0,-1 0-1 0 0,3 1 0 0 0,12 0-31 0 0,5-4 45 0 0,34-1 1 0 0,1 1 19 0 0,70-9 42 0 0,68-10 16 0 0,-86-4-52 0 0,-87 21-64 0 0,-1 2-1 0 0,1 0 1 0 0,21 1-1 0 0,10-2 59 0 0,4-2-48 0 0,105-10 8 0 0,-26 13 100 0 0,-102 4-101 0 0,-21 0 1 0 0,1-1 0 0 0,-1 0 0 0 0,23-4 0 0 0,55-6-13 0 0,-50 6 52 0 0,-23 3-68 0 0,46-5 14 0 0,84-20 1 0 0,-105 18 24 0 0,53-4 0 0 0,-54 7-8 0 0,16 0 13 0 0,-30 4-18 0 0,47-10-1 0 0,-9 0-24 0 0,13-4 23 0 0,-44 7 1 0 0,1 2 0 0 0,35-1-1 0 0,-8 1-15 0 0,-10 0 44 0 0,48-7-35 0 0,-3 4-29 0 0,-45 5 14 0 0,-23 0 21 0 0,35-9 0 0 0,-42 7-6 0 0,0 2 0 0 0,1 0 0 0 0,29 0 0 0 0,24 0-14 0 0,76-13 0 0 0,38-2 0 0 0,-48 5 12 0 0,-27 0-16 0 0,107-11-13 0 0,-4 0 60 0 0,-81 12-40 0 0,39-2-3 0 0,-98 11 6 0 0,311-20-51 0 0,-142-1 37 0 0,153-22 58 0 0,-246 19-32 0 0,52-6-16 0 0,-90 18 59 0 0,18-2-44 0 0,69-16 26 0 0,-123 17-42 0 0,-7 7 7 0 0,88-2 0 0 0,-102 9 4 0 0,21 0 1 0 0,-34 2 10 0 0,1-1 1 0 0,84-17-1 0 0,-29-11 4 0 0,1 1-29 0 0,95-26 97 0 0,-106 42-78 0 0,-52 2-49 0 0,-31 8 51 0 0,-1 1 0 0 0,0 0 0 0 0,1 0 0 0 0,0 1 1 0 0,10-1-1 0 0,-9 2 29 0 0,-1 0-29 0 0,1 0 1 0 0,0 0 0 0 0,13-3 0 0 0,-17 1-14 0 0,21-7-51 0 0,-26 9 56 0 0,-1 0 0 0 0,0 0 0 0 0,0 0 1 0 0,0-1-1 0 0,1 1 0 0 0,-1 0 0 0 0,0 0 0 0 0,0 0 0 0 0,0 0 0 0 0,1 0 1 0 0,-1 0-1 0 0,0 0 0 0 0,0 0 0 0 0,0-1 0 0 0,0 1 0 0 0,1 0 0 0 0,-1 0 1 0 0,0 0-1 0 0,0 0 0 0 0,0-1 0 0 0,0 1 0 0 0,0 0 0 0 0,0 0 0 0 0,1 0 1 0 0,-1-1-1 0 0,0 1 0 0 0,0 0 0 0 0,0 0 0 0 0,0 0 0 0 0,0-1 1 0 0,0 1-1 0 0,0 0 0 0 0,0-1 0 0 0,-6-3-452 0 0,-2-2-504 0 0,1 1-1880 0 0,4 4-641 0 0</inkml:trace>
</inkml:ink>
</file>

<file path=ppt/ink/ink7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8.8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77 512 0 0,'12'-5'10460'0'0,"2"2"-8489"0"0,-3 4-302 0 0,-10-1-1511 0 0,0 1 1 0 0,0-1 0 0 0,0 0-1 0 0,1 0 1 0 0,-1 0 0 0 0,0 0-1 0 0,0 0 1 0 0,0 0 0 0 0,1 0-1 0 0,-1 0 1 0 0,0-1 0 0 0,0 1-1 0 0,0 0 1 0 0,0-1 0 0 0,1 1-1 0 0,0-1 1 0 0,21-3 1188 0 0,-10-1-1060 0 0,1 1 0 0 0,-1 1 1 0 0,0 0-1 0 0,1 0 0 0 0,25 0 0 0 0,-12 3-150 0 0,1 1-1 0 0,-1 1 1 0 0,43 10 0 0 0,-47-8-113 0 0,-1-1-1 0 0,1-1 1 0 0,0-1 0 0 0,30-3 0 0 0,-1 0 50 0 0,-2 1-81 0 0,-29-1 120 0 0,40 4 1 0 0,-39-1-66 0 0,-1-1 0 0 0,0 0-1 0 0,31-6 1 0 0,-11 2 4 0 0,-14 2 69 0 0,-5 0-56 0 0,30-5 1 0 0,-37 4-49 0 0,0 1-1 0 0,22 1 1 0 0,1-1 26 0 0,-23 1-43 0 0,170-11 35 0 0,64-1 113 0 0,-183 7-137 0 0,-35 4 21 0 0,0 1 0 0 0,36 4 0 0 0,-32-1-7 0 0,47-3 0 0 0,33-2 71 0 0,-73 4-58 0 0,41 5 100 0 0,-63-3-131 0 0,0-2 0 0 0,0 0 0 0 0,-1 0 0 0 0,1-2 0 0 0,22-4 0 0 0,-21 3 15 0 0,0 0 1 0 0,0 1-1 0 0,1 2 0 0 0,-1 0 1 0 0,28 5-1 0 0,48 2 8 0 0,10-11-68 0 0,-46 1 62 0 0,105 8 1 0 0,-141-4-7 0 0,0-1 1 0 0,48-6 0 0 0,-44 3-5 0 0,46 0 1 0 0,179 4 52 0 0,-185-2-66 0 0,88 12 0 0 0,-23-6-25 0 0,5-1 44 0 0,-82 0-12 0 0,90-5-1 0 0,-60-1-15 0 0,24 8 3 0 0,0 0 41 0 0,85 6-70 0 0,-16-6 44 0 0,-39-4-22 0 0,115 11 1 0 0,-135-3-21 0 0,5 0 20 0 0,193 9 31 0 0,-173-14 66 0 0,0-1-158 0 0,26-3 177 0 0,-25-2-174 0 0,97 0 116 0 0,-89 1-7 0 0,-2 0-41 0 0,-112-1-2 0 0,-1 3 0 0 0,53 10 0 0 0,-48-6 1 0 0,69 2 1 0 0,13-6 21 0 0,110-4 36 0 0,-58-5-27 0 0,-15 1 63 0 0,-107 3-119 0 0,0 2 0 0 0,58 8 0 0 0,57-3 110 0 0,-126-5-71 0 0,-36 0-53 0 0,1 0-1 0 0,0 1 1 0 0,-1 0-1 0 0,1 1 1 0 0,-1 0-1 0 0,0 1 0 0 0,0 0 1 0 0,0 1-1 0 0,0 0 1 0 0,18 10-1 0 0,-23-9-2002 0 0,-11-4-4335 0 0,1 0 2303 0 0,-1 0-618 0 0</inkml:trace>
</inkml:ink>
</file>

<file path=ppt/ink/ink7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16.6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10 512 0 0,'-26'14'1832'0'0,"-1"-1"8696"0"0,30-18-9700 0 0,6-4-1106 0 0,-5 6 81 0 0,0 1 1 0 0,0 0 0 0 0,0 0 0 0 0,0 0 0 0 0,5-1 0 0 0,4-2-3590 0 0,-7 2 1552 0 0</inkml:trace>
</inkml:ink>
</file>

<file path=ppt/ink/ink7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3.9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64 856 512 0 0,'-2'-2'5032'0'0,"2"2"-4959"0"0,-1 8 3241 0 0,2-4-2343 0 0,1 0 0 0 0,-1 0 1 0 0,1 0-1 0 0,0 0 0 0 0,4 4 0 0 0,6 16 604 0 0,-8-15-1198 0 0,-2 1 0 0 0,1 0 1 0 0,-1 0-1 0 0,-1-1 0 0 0,1 17 0 0 0,-2-20-251 0 0,0 0 0 0 0,0 0 0 0 0,-1 0 0 0 0,0 0-1 0 0,0 0 1 0 0,-1 0 0 0 0,1-1 0 0 0,-1 1 0 0 0,0 0-1 0 0,-5 7 1 0 0,7-12-111 0 0,0-1 0 0 0,0 0 1 0 0,0 0-1 0 0,0 1 0 0 0,-1-1 0 0 0,1 0 0 0 0,0 0 0 0 0,0 1 0 0 0,0-1 0 0 0,0 0 0 0 0,0 0 0 0 0,-1 0 0 0 0,1 1 0 0 0,0-1 1 0 0,0 0-1 0 0,0 0 0 0 0,-1 0 0 0 0,1 1 0 0 0,0-1 0 0 0,0 0 0 0 0,-1 0 0 0 0,1 0 0 0 0,0 0 0 0 0,0 0 0 0 0,-1 0 0 0 0,1 0 1 0 0,0 0-1 0 0,-1 0 0 0 0,1 0 0 0 0,0 0 0 0 0,0 0 0 0 0,-1 0 0 0 0,1 0 0 0 0,0 0 0 0 0,-1 0 0 0 0,1 0 0 0 0,0 0 0 0 0,0 0 1 0 0,-1 0-1 0 0,1 0 0 0 0,0 0 0 0 0,0 0 0 0 0,-1-1 0 0 0,1 1-2 0 0,-1-1 0 0 0,1 1 0 0 0,0-1 0 0 0,-1 1 0 0 0,1-1 0 0 0,0 1 0 0 0,0-1 0 0 0,-1 1 0 0 0,1-1 0 0 0,0 0 0 0 0,0 1 0 0 0,0-1 0 0 0,0 1 0 0 0,0-1 0 0 0,0 0 0 0 0,0 1 0 0 0,0-1 0 0 0,0 1 0 0 0,0-1 0 0 0,0 0 0 0 0,1 0 0 0 0,1-11 17 0 0,-1 0 0 0 0,0-1 0 0 0,0 1 0 0 0,-1 0 0 0 0,-1 0 0 0 0,-4-23-1 0 0,3 16 27 0 0,-21-103 136 0 0,4 25-170 0 0,-7-150 352 0 0,25 197-79 0 0,3-1 0 0 0,14-96 0 0 0,-13 132-220 0 0,0-1 0 0 0,1 1 1 0 0,1 1-1 0 0,1-1 1 0 0,8-16-1 0 0,-11 24-53 0 0,1 1 0 0 0,0 0-1 0 0,0 0 1 0 0,0 1-1 0 0,1-1 1 0 0,0 1-1 0 0,0 0 1 0 0,0 0 0 0 0,1 1-1 0 0,0 0 1 0 0,-1 0-1 0 0,1 0 1 0 0,13-5-1 0 0,-2 2-24 0 0,2 2 0 0 0,-1 0 0 0 0,0 1-1 0 0,1 1 1 0 0,24-1 0 0 0,94 5-12 0 0,-101 1-11 0 0,0 2 0 0 0,0 2 1 0 0,36 10-1 0 0,-63-13-108 0 0,0 1 0 0 0,1 1 0 0 0,-1-1 0 0 0,-1 1 0 0 0,1 1 0 0 0,-1 0 0 0 0,0 0 0 0 0,0 1 0 0 0,-1-1 0 0 0,0 2 0 0 0,0-1 0 0 0,0 1 0 0 0,-1 0 0 0 0,0 0 0 0 0,-1 1 0 0 0,0 0-1 0 0,0 0 1 0 0,-1 0 0 0 0,0 0 0 0 0,-1 1 0 0 0,0 0 0 0 0,0-1 0 0 0,1 13 0 0 0,-4-16-384 0 0,1 0 0 0 0,-1 1-1 0 0,-1-1 1 0 0,1 0 0 0 0,-1 0-1 0 0,0 0 1 0 0,0 0 0 0 0,-1 0-1 0 0,0 0 1 0 0,0 0 0 0 0,-3 6-1 0 0,-9 17-2359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0.796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37 13 512 0 0,'0'0'72'0'0,"0"0"-1"0"0,1-1 1 0 0,-2 0-1 0 0,1 1 1 0 0,0-1-1 0 0,0 1 1 0 0,0 0-1 0 0,0-1 1 0 0,0 1-1 0 0,0-1 1 0 0,0 0-1 0 0,0 1 1 0 0,-1 0-1 0 0,1-1 1 0 0,0 1-1 0 0,0-1 1 0 0,0 1-1 0 0,-1 0 1 0 0,1-1-1 0 0,0 1 1 0 0,-1-1-1 0 0,1 1 1 0 0,-1 0-1 0 0,1-1 1 0 0,0 1-1 0 0,-1 0 1 0 0,1 0-1 0 0,-1 0 1 0 0,1-1 0 0 0,0 1-1 0 0,-1 0 1 0 0,0 0-1 0 0,-1 0 493 0 0,-1-1 1 0 0,1 1-1 0 0,0 0 0 0 0,-1 0 1 0 0,1 1-1 0 0,-2-1 0 0 0,-6 1 1308 0 0,12 0 1676 0 0,10 2-2260 0 0,-8-2-930 0 0,-1-1 1 0 0,0 2-1 0 0,1-1 1 0 0,0 0-1 0 0,-1 1 1 0 0,0-1 0 0 0,4 4-1 0 0,1 0 714 0 0,11 11-1 0 0,-13-11-812 0 0,6 5 229 0 0,1 0-1 0 0,0-2 1 0 0,27 15-1 0 0,47 14 595 0 0,-12-5-649 0 0,-34-12-54 0 0,-1 3-1 0 0,49 36 1 0 0,-70-46-328 0 0,64 53 133 0 0,-57-40 69 0 0,28 38 1 0 0,12 11 232 0 0,-56-65-414 0 0,1 0-1 0 0,0 0 1 0 0,1-2-1 0 0,22 15 1 0 0,78 39 258 0 0,-27-18 38 0 0,-41-21-201 0 0,60 23 159 0 0,-65-30-52 0 0,70 40 0 0 0,10 30-72 0 0,-48-34-116 0 0,65 42 260 0 0,6-11 400 0 0,-98-58-402 0 0,77 59 0 0 0,-26-17-128 0 0,-80-57-176 0 0,32 21 117 0 0,47 40 0 0 0,-21-10 105 0 0,-58-47-229 0 0,1-2 0 0 0,0 0 1 0 0,1-1-1 0 0,0-1 0 0 0,0 0 0 0 0,2-1 0 0 0,-1-1 0 0 0,1-1 0 0 0,27 7 0 0 0,-37-12 49 0 0,17 2-1 0 0,-22-4-53 0 0,0 0 0 0 0,0 0 1 0 0,0 0-1 0 0,0 0 0 0 0,0-1 0 0 0,0 0 0 0 0,4-1 0 0 0,-7 2-19 0 0,1-1 0 0 0,-2 1 0 0 0,1 0 0 0 0,0-1-1 0 0,0 1 1 0 0,-1-1 0 0 0,2 0 0 0 0,-2 1 0 0 0,1-1 0 0 0,0 0-1 0 0,-1 1 1 0 0,1-1 0 0 0,0 0 0 0 0,-1 0 0 0 0,1 0 0 0 0,-1 1-1 0 0,1-3 1 0 0,0 0-20 0 0,0 1 0 0 0,0-1 0 0 0,-1 0 0 0 0,1-5 0 0 0,1-1-128 0 0,-2 8 103 0 0,1 0 0 0 0,-1 0 0 0 0,0 0 0 0 0,1 0-1 0 0,-1 0 1 0 0,1 0 0 0 0,0 0 0 0 0,0 0 0 0 0,-1 1-1 0 0,1-1 1 0 0,0 0 0 0 0,0 0 0 0 0,0 0 0 0 0,-1 1-1 0 0,1-1 1 0 0,1 0 0 0 0,-2 0 0 0 0,1 1 0 0 0,2-1-1 0 0,3-2-632 0 0,-1 2-1 0 0,11-4 0 0 0,-6 2-947 0 0,16-5-5339 0 0,-16 6 3451 0 0</inkml:trace>
</inkml:ink>
</file>

<file path=ppt/ink/ink7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4.1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36 4745 0 0,'-31'-14'12553'0'0,"12"5"-9671"0"0,26 11-2781 0 0,0 1 1 0 0,0-1-1 0 0,0 0 0 0 0,0-1 0 0 0,1 0 0 0 0,-1 0 0 0 0,0 0 1 0 0,10-2-1 0 0,70-5-686 0 0,-44 2 223 0 0,173-8-5631 0 0,-128 9 3532 0 0</inkml:trace>
</inkml:ink>
</file>

<file path=ppt/ink/ink7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6.5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39 1784 0 0,'-7'-8'1785'0'0,"1"-1"1720"0"0,0 3-3505 0 0,1 0 0 0 0,0 1-209 0 0,2 2 1 0 0,2 1 88 0 0,-1 2-872 0 0,-1 0-584 0 0,2 0-265 0 0</inkml:trace>
</inkml:ink>
</file>

<file path=ppt/ink/ink7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4:12.8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1 512 0 0,'-1'0'257'0'0,"-1"1"-1"0"0,1-1 1 0 0,-1 1-1 0 0,1-1 1 0 0,-1 1-1 0 0,1 0 1 0 0,0 0 0 0 0,-1 0-1 0 0,1 0 1 0 0,0 0-1 0 0,0 0 1 0 0,0 0-1 0 0,-1 0 1 0 0,1 0-1 0 0,0 0 1 0 0,1 1 0 0 0,-1-1-1 0 0,0 0 1 0 0,0 1-1 0 0,1-1 1 0 0,-2 3-1 0 0,-8 11 1987 0 0,10-15-2049 0 0,6-7 1400 0 0,-5 6-1585 0 0,-1 0 1 0 0,1 0 0 0 0,0 0 0 0 0,-1 0 0 0 0,1 0-1 0 0,0 0 1 0 0,0 0 0 0 0,0 0 0 0 0,0 0-1 0 0,0 0 1 0 0,0 1 0 0 0,0-1 0 0 0,0 0 0 0 0,1 1-1 0 0,-1-1 1 0 0,1 0 0 0 0,-1 1 31 0 0,-1 0 0 0 0,0 1 0 0 0,0-1-1 0 0,0 0 1 0 0,1 0 0 0 0,-1 1 0 0 0,0-1 0 0 0,0 0 0 0 0,0 1 0 0 0,0-1 0 0 0,0 0-1 0 0,0 1 1 0 0,0-1 0 0 0,0 0 0 0 0,0 1 0 0 0,1-1 0 0 0,-1 0 0 0 0,0 0 0 0 0,-1 1-1 0 0,1-1 1 0 0,0 0 0 0 0,0 1 0 0 0,0-1 0 0 0,0 0 0 0 0,0 1 0 0 0,0-1 0 0 0,0 0 0 0 0,0 1-1 0 0,0-1 1 0 0,-1 0 0 0 0,1 0 0 0 0,0 1 0 0 0,0-1 0 0 0,0 0 0 0 0,-1 0 0 0 0,1 1-1 0 0,0-1 1 0 0,0 0 0 0 0,-1 0 0 0 0,1 0 0 0 0,0 1 0 0 0,0-1 0 0 0,-1 0 0 0 0,1 0-1 0 0,0 0 1 0 0,-1 0 0 0 0,1 0 0 0 0,-1 0 536 0 0,1 0-464 0 0,0-1 297 0 0,0 3-237 0 0,0-5-89 0 0,0 2-117 0 0,0 1 140 0 0,-2 8-168 0 0,2-6 53 0 0,0-1 0 0 0,0 0-1 0 0,-1 0 1 0 0,1 0-1 0 0,0 0 1 0 0,0 0 0 0 0,-1 0-1 0 0,1 0 1 0 0,-1 0 0 0 0,1 0-1 0 0,-1 0 1 0 0,1 0 0 0 0,-2 1-1 0 0,2-2-49 0 0,1-1-423 0 0,-1 1 494 0 0,1 0-1 0 0,-1-1 1 0 0,0 1 0 0 0,1-1 0 0 0,-1 1-1 0 0,1-1 1 0 0,-1 1 0 0 0,0-1-1 0 0,1 0 1 0 0,-1 1 0 0 0,0-1 0 0 0,0 1-1 0 0,0-1 1 0 0,1 0 0 0 0,-1 1 0 0 0,0-1-1 0 0,0 1 1 0 0,0-1 0 0 0,0-1 0 0 0,0 1 99 0 0,0 6 15 0 0,0-4-108 0 0,0-1 61 0 0,-1 5 202 0 0,1-4-346 0 0,0-4 75 0 0,1 0-1 0 0,0 1 0 0 0,0-1 0 0 0,0 0 1 0 0,0 1-1 0 0,0-1 0 0 0,2-2 0 0 0,-1 1-73 0 0,-1 6-379 0 0,3 6 461 0 0,-6-3-3388 0 0</inkml:trace>
</inkml:ink>
</file>

<file path=ppt/ink/ink7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0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16 512 0 0,'-1'1'403'0'0,"-1"-5"633"0"0,0-7 3636 0 0,2 11-4656 0 0,0 0 0 0 0,0 0 0 0 0,0 0 0 0 0,0 0 1 0 0,0 0-1 0 0,0 0 0 0 0,0 0 0 0 0,0-1 0 0 0,0 1 0 0 0,0 0 0 0 0,0 0 1 0 0,0 0-1 0 0,0 0 0 0 0,0 0 0 0 0,0 0 0 0 0,0 0 0 0 0,0 0 0 0 0,0 0 1 0 0,-1 0-1 0 0,1 0 0 0 0,0 0 0 0 0,0 0 0 0 0,0 0 0 0 0,0 0 1 0 0,0 0-1 0 0,0 0 0 0 0,0 0 0 0 0,0 0 0 0 0,0 0 0 0 0,0 0 0 0 0,0 0 1 0 0,0 0-1 0 0,0 0 0 0 0,0 0 0 0 0,0 0 0 0 0,-1 0 0 0 0,1 0 0 0 0,0 0 1 0 0,0 0-1 0 0,0 0 0 0 0,0 0 0 0 0,0 0 0 0 0,0 0 0 0 0,0 0 1 0 0,0 0-1 0 0,0 0 0 0 0,0 0 0 0 0,0 0 0 0 0,0 0 0 0 0,0 0 0 0 0,0 0 1 0 0,0 0-1 0 0,-1 0 0 0 0,1 0 0 0 0,0 0 0 0 0,0 0 0 0 0,0 0 1 0 0,0 0-1 0 0,0 0 0 0 0,0 0 0 0 0,0 0 0 0 0,0 0 0 0 0,0 0 0 0 0,0 1 1 0 0,0-1-1 0 0,0 0 0 0 0,0 0 0 0 0,-5 6 144 0 0,4 1-848 0 0,1-7 630 0 0,1 0 0 0 0,-1 0 0 0 0,0 1 1 0 0,1-1-1 0 0,-1 0 0 0 0,0 0 0 0 0,1 0 0 0 0,-1 0 0 0 0,1 0 0 0 0,-1 0 1 0 0,0 0-1 0 0,1 0 0 0 0,-1 0 0 0 0,0 0 0 0 0,1 0 0 0 0,-1 0 0 0 0,0 0 1 0 0,1 0-1 0 0,-1-1 0 0 0,0 1 0 0 0,1 0 0 0 0,-1 0 0 0 0,0 0 0 0 0,1-1 1 0 0,8-5-1883 0 0,-4 2 1302 0 0</inkml:trace>
</inkml:ink>
</file>

<file path=ppt/ink/ink7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4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32 8 0 0,'-1'0'0'0'0,"1"-1"0"0"0,0 1 0 0 0,-1 0 0 0 0,1 0 0 0 0,0 0 0 0 0,0 0 0 0 0,0 0 0 0 0,0 0 0 0 0,0 0 0 0 0,-1 0 0 0 0,1-1 0 0 0,0 1 0 0 0,0 0 0 0 0,0 0 0 0 0,0 0 0 0 0,0 0 0 0 0,0 0 0 0 0,0-1 0 0 0,0 1 0 0 0,-1 0 0 0 0,1 0 0 0 0,0 0 0 0 0,0 0 0 0 0,0-1 0 0 0,0 1 0 0 0,0 0 0 0 0,0 0 0 0 0,0 0 0 0 0,0 0 0 0 0,0-1 0 0 0,0 1 0 0 0,0 0 0 0 0,0 0 0 0 0,0 0 0 0 0,0-1 0 0 0,0 1 0 0 0,1 0 0 0 0,-1 0 0 0 0,0 0 0 0 0,0 0 0 0 0,0 0 0 0 0,0-1 0 0 0,0 1 0 0 0,0 0 0 0 0,0 0 0 0 0,0 0 0 0 0,1 0 0 0 0,-1 0 0 0 0,0-1 0 0 0,0 1 0 0 0,0 0 0 0 0,6-8 0 0 0,-6 8 0 0 0,13-14 0 0 0,-11 12 0 0 0</inkml:trace>
</inkml:ink>
</file>

<file path=ppt/ink/ink7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6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18 8 0 0,'-6'3'649'0'0,"1"0"0"0"0,-1 0 0 0 0,1 1 0 0 0,-9 7 0 0 0,14-10-599 0 0,0-3-194 0 0,1 0 1 0 0,-1 1-1 0 0,0-1 0 0 0,1 0 0 0 0,0 1 0 0 0,-1-1 0 0 0,1 1 0 0 0,0-1 0 0 0,0 1 0 0 0,0-1 0 0 0,0 1 0 0 0,0-1 0 0 0,0 1 0 0 0,2-2 1 0 0,9-13-994 0 0,-12 14 1137 0 0</inkml:trace>
</inkml:ink>
</file>

<file path=ppt/ink/ink7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0 8 0 0,'-1'0'0'0'0</inkml:trace>
</inkml:ink>
</file>

<file path=ppt/ink/ink7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10.6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110 62 512 0 0,'0'0'604'0'0,"-1"-22"911"0"0,1 22-1391 0 0,0-1-1 0 0,0 0 0 0 0,0 1 0 0 0,0-1 1 0 0,0 0-1 0 0,0 1 0 0 0,0-1 1 0 0,0 0-1 0 0,0 1 0 0 0,0-1 0 0 0,0 1 1 0 0,0-1-1 0 0,0 0 0 0 0,0 1 1 0 0,-1-1-1 0 0,1 0 0 0 0,0 1 0 0 0,0-1 1 0 0,-1 1-1 0 0,1-1 0 0 0,-1 1 1 0 0,1-1-1 0 0,0 1 0 0 0,-1-1 0 0 0,1 1 1 0 0,-1-1-1 0 0,1 1 0 0 0,-1 0 1 0 0,1-1-1 0 0,-1 1 0 0 0,1 0 0 0 0,-1-1 1 0 0,0 1-1 0 0,1 0 0 0 0,-1 0 1 0 0,0-1-1 0 0,1 1 0 0 0,-1 0 0 0 0,1 0 1 0 0,-1 0-1 0 0,0 0 0 0 0,1 0 1 0 0,-1 0-1 0 0,0 0 0 0 0,1 0 1 0 0,-2 0-1 0 0,-5-1 1978 0 0,2 0 249 0 0,0 9-1311 0 0,4-4-684 0 0,-1 0-1 0 0,1 0 1 0 0,-1 0 0 0 0,0 0-1 0 0,0-1 1 0 0,-3 4-1 0 0,-9 18 1564 0 0,14-22-1502 0 0,4-5-204 0 0,10-7-172 0 0,8-4-53 0 0,-21 13 10 0 0,-1 0 0 0 0,0 0 0 0 0,0 0 1 0 0,1 0-1 0 0,-1 0 0 0 0,0-1 0 0 0,0 1 1 0 0,1 0-1 0 0,-1 0 0 0 0,0 0 0 0 0,1 0 1 0 0,-1 0-1 0 0,0 0 0 0 0,0 0 0 0 0,0 0 1 0 0,1-1-1 0 0,-1 1 0 0 0,0 0 0 0 0,0 0 1 0 0,1 0-1 0 0,-1-1 0 0 0,0 1 0 0 0,0 0 0 0 0,0 0 1 0 0,0 0-1 0 0,1-1 0 0 0,-1 1 0 0 0,0 0 1 0 0,0 0-1 0 0,0-1 0 0 0,0 1 0 0 0,0 0 1 0 0,0 0-1 0 0,0-1 0 0 0,0 1 0 0 0,0 0 1 0 0,0-1-1 0 0,0 1 0 0 0,0 0 0 0 0,0 0 1 0 0,0-1-1 0 0,0 1 0 0 0,-10-13 68 0 0,8 11-65 0 0,-2-2 41 0 0,0 0 0 0 0,0 0 0 0 0,-1 0 0 0 0,-4-2 0 0 0,7 5 6 0 0,1 0-1 0 0,-1 0 0 0 0,1 1 1 0 0,-1-1-1 0 0,1 1 0 0 0,-1-1 1 0 0,1 1-1 0 0,-1-1 1 0 0,1 1-1 0 0,-1 0 0 0 0,0 0 1 0 0,1 0-1 0 0,-1 0 0 0 0,0 0 1 0 0,1 0-1 0 0,-1 0 1 0 0,1 1-1 0 0,-1-1 0 0 0,-2 1 1 0 0,3 0-19 0 0,0 0-1 0 0,-1 0 1 0 0,1 0 0 0 0,0 0 0 0 0,0 0 0 0 0,0 0 0 0 0,1 0 0 0 0,-1 0 0 0 0,0 0 0 0 0,0 1 0 0 0,1-1 0 0 0,-1 0 0 0 0,0 0 0 0 0,1 1 0 0 0,-1-1 0 0 0,1 1-1 0 0,0-1 1 0 0,-1 0 0 0 0,1 1 0 0 0,0-1 0 0 0,0 1 0 0 0,0-1 0 0 0,0 2 0 0 0,0 1 8 0 0,0 0 1 0 0,0 0-1 0 0,0 0 1 0 0,1 0-1 0 0,0-1 0 0 0,-1 1 1 0 0,3 5-1 0 0,-2-6-24 0 0,1 1 0 0 0,-1 0 0 0 0,1-1 1 0 0,0 0-1 0 0,0 1 0 0 0,0-1 0 0 0,1 0 0 0 0,-1 0 0 0 0,1 0 0 0 0,-1-1 0 0 0,1 1 0 0 0,0 0 0 0 0,0-1 0 0 0,5 3 1 0 0,-8-5-13 0 0,1 0 0 0 0,-1 1 0 0 0,0-1 0 0 0,0 0 0 0 0,0 0 0 0 0,0 0 0 0 0,0 0 0 0 0,0 0 0 0 0,1 0 0 0 0,-1 0 0 0 0,0 0 0 0 0,0 0 0 0 0,0 0 0 0 0,0 0 0 0 0,0 0 0 0 0,1 0 0 0 0,-1 0 0 0 0,0 0 0 0 0,0 0 0 0 0,0 0 1 0 0,0 0-1 0 0,0 0 0 0 0,1 0 0 0 0,-1 0 0 0 0,0 0 0 0 0,0 0 0 0 0,0 0 0 0 0,0 0 0 0 0,0-1 0 0 0,1 1 0 0 0,-1 0 0 0 0,0 0 0 0 0,0 0 0 0 0,0 0 0 0 0,0 0 0 0 0,0 0 0 0 0,0 0 0 0 0,0 0 0 0 0,0-1 0 0 0,0 1 0 0 0,1 0 1 0 0,-1-9 6 0 0,-3-7 4 0 0,-10-20-45 0 0,7 22 13 0 0,1 0-1 0 0,-5-20 1 0 0,10 34 22 0 0,0 0 1 0 0,0 0-1 0 0,0 0 0 0 0,0 0 0 0 0,-1 0 0 0 0,1 0 1 0 0,0 0-1 0 0,0 0 0 0 0,0 0 0 0 0,0 0 0 0 0,0 0 1 0 0,0 0-1 0 0,0 0 0 0 0,0 0 0 0 0,0 0 1 0 0,0 0-1 0 0,-1 0 0 0 0,1 1 0 0 0,0-1 0 0 0,0 0 1 0 0,0 0-1 0 0,0-1 0 0 0,0 1 0 0 0,0 0 0 0 0,0 0 1 0 0,0 0-1 0 0,0 0 0 0 0,-1 0 0 0 0,1 0 0 0 0,0 0 1 0 0,0 0-1 0 0,0 0 0 0 0,0 0 0 0 0,0 0 0 0 0,0 0 1 0 0,0 0-1 0 0,0 0 0 0 0,0 0 0 0 0,0 0 1 0 0,0 0-1 0 0,0 0 0 0 0,-1 0 0 0 0,1 0 0 0 0,0-1 1 0 0,0 1-1 0 0,0 0 0 0 0,0 0 0 0 0,0 0 0 0 0,0 0 1 0 0,0 0-1 0 0,0 0 0 0 0,0 0 0 0 0,0 0 0 0 0,0 0 1 0 0,0-1-1 0 0,0 1 0 0 0,0 0 0 0 0,0 0 1 0 0,0 0-1 0 0,0 0 0 0 0,0 0 0 0 0,-5 12-15 0 0,-2 18-4 0 0,7-28-36 0 0,-1-1 0 0 0,1 1 0 0 0,0 0 0 0 0,-1-1-1 0 0,1 1 1 0 0,0 0 0 0 0,0-1 0 0 0,0 1 0 0 0,0 0 0 0 0,1 0 0 0 0,-1-1 0 0 0,0 1 0 0 0,1 0 0 0 0,0 1 0 0 0,0-2-318 0 0,0 0 0 0 0,0 0 0 0 0,-1 0 1 0 0,1-1-1 0 0,0 1 0 0 0,0 0 0 0 0,0-1 1 0 0,0 1-1 0 0,0-1 0 0 0,1 1 0 0 0,-1-1 1 0 0,0 0-1 0 0,0 1 0 0 0,0-1 0 0 0,0 0 1 0 0,0 0-1 0 0,1 0 0 0 0,-1 0 0 0 0,0 0 0 0 0,0 0 1 0 0,2 0-1 0 0,7 0-1955 0 0,0-1 56 0 0</inkml:trace>
</inkml:ink>
</file>

<file path=ppt/ink/ink7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0.08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49 512 0 0,'-1'0'-4'0'0,"1"0"0"0"0,0 0-1 0 0,0 1 1 0 0,0-1 0 0 0,-1 0-1 0 0,1 0 1 0 0,0 0 0 0 0,0 1 0 0 0,0-1-1 0 0,0 0 1 0 0,-1 0 0 0 0,1 0 0 0 0,0 1-1 0 0,0-1 1 0 0,0 0 0 0 0,0 0-1 0 0,0 1 1 0 0,0-1 0 0 0,0 0 0 0 0,0 0-1 0 0,0 1 1 0 0,0-1 0 0 0,0 0-1 0 0,0 0 1 0 0,0 1 0 0 0,0-1 0 0 0,0 0-1 0 0,0 1 1 0 0,0-1-7 0 0,0 0 0 0 0,1 0 1 0 0,-1 0-1 0 0,0-1 0 0 0,0 1 0 0 0,0 0 0 0 0,1 0 0 0 0,-1 0 0 0 0,0 0 0 0 0,0 0 1 0 0,0 0-1 0 0,0 0 0 0 0,1 0 0 0 0,-1-1 0 0 0,0 1 0 0 0,0 0 0 0 0,0 0 1 0 0,0 0-1 0 0,1 0 0 0 0,-1 0 0 0 0,0-1 0 0 0,0 1 0 0 0,0 0 0 0 0,0 0 1 0 0,0 0-1 0 0,0-1 0 0 0,0 1 0 0 0,0 0 0 0 0,0 0 0 0 0,0 0 0 0 0,0-1 1 0 0,0 1-1 0 0,0 0 0 0 0,0-1 0 0 0,4-4 11 0 0,0 0 0 0 0,0-1 0 0 0,0 1 0 0 0,0 1 0 0 0,1-1 0 0 0,0 1 0 0 0,0 0 0 0 0,10-7 0 0 0,-13 11 0 0 0</inkml:trace>
</inkml:ink>
</file>

<file path=ppt/ink/ink7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1.3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45 270 8 0 0,'3'1'594'0'0,"-3"-5"459"0"0,-1 1-617 0 0,1 2-301 0 0,14-13 3394 0 0,-11-10-2736 0 0,-17-16 2046 0 0,13 38-2302 0 0,0 6-63 0 0,2 1-512 0 0,-5 5 311 0 0,2-11 159 0 0,1-5-165 0 0,1-2 203 0 0,-1 6-160 0 0,1 4-89 0 0,0-2-212 0 0,0 0 0 0 0,-1 0 0 0 0,1 0 0 0 0,0 1-1 0 0,0-1 1 0 0,0 0 0 0 0,0 0 0 0 0,0 0 0 0 0,-1 0-1 0 0,1 1 1 0 0,0-1 0 0 0,0 0 0 0 0,0 0 0 0 0,0 0-1 0 0,-1 0 1 0 0,1 0 0 0 0,0 0 0 0 0,0 0 0 0 0,-1 0-1 0 0,1 0 1 0 0,0 0 0 0 0,0 1 0 0 0,0-1 0 0 0,-1 0-1 0 0,1 0 1 0 0,0 0 0 0 0,0 0 0 0 0,-1 0 0 0 0,1 0-1 0 0,0-1 1 0 0,0 1 0 0 0,0 0 0 0 0,-1 0 0 0 0,1 0-1 0 0,0 0 1 0 0,0 0 0 0 0,0 0 0 0 0,-1 0 0 0 0,1 0-1 0 0,0 0 1 0 0,0-1 0 0 0,0 1 0 0 0,0 0 0 0 0,-1 0-1 0 0,1 0 1 0 0,0 0 0 0 0,0-1 0 0 0,0 1 0 0 0,0 0-1 0 0,0 0 1 0 0,-1 0 0 0 0,1-1 0 0 0,0 1 0 0 0,0 0-1 0 0,0 0 1 0 0,0 0 0 0 0,0-1 0 0 0,0 1 0 0 0,0 0-1 0 0,0 0 1 0 0,0-1 0 0 0,0 1 0 0 0,0 0 0 0 0,0 0-1 0 0,0 0 1 0 0,0-1 0 0 0,0 1 0 0 0,0 0 0 0 0,0-1-1 0 0,0-6 191 0 0,0 7-131 0 0,0-1 1 0 0,-1 0 0 0 0,1 1 0 0 0,0-1 0 0 0,0 0 0 0 0,0 1-1 0 0,0-1 1 0 0,0 0 0 0 0,0 1 0 0 0,0-1 0 0 0,1 0-1 0 0,-1 1 1 0 0,0-1 0 0 0,0 0 0 0 0,0 1 0 0 0,1-1-1 0 0,-1 0 1 0 0,1 0 0 0 0,-3 4 575 0 0,0 0-1 0 0,0 0 1 0 0,0 1-1 0 0,0-1 0 0 0,-2 7 1 0 0,4-8-608 0 0,-1 0 0 0 0,0 0 0 0 0,1 0 1 0 0,-1 0-1 0 0,1 0 0 0 0,0 0 0 0 0,-1 0 0 0 0,1 0 1 0 0,0 0-1 0 0,0 0 0 0 0,0 0 0 0 0,1 0 0 0 0,-1 0 1 0 0,1 3-1 0 0,0-5-24 0 0,1 1 1 0 0,-1-1-1 0 0,0 0 1 0 0,0 0 0 0 0,1 1-1 0 0,-1-1 1 0 0,0 0-1 0 0,1 0 1 0 0,-1 0 0 0 0,0 0-1 0 0,1 0 1 0 0,-1-1-1 0 0,0 1 1 0 0,0 0-1 0 0,2-1 1 0 0,0-1-14 0 0,0-1 0 0 0,-1 1 0 0 0,0 0 1 0 0,0-1-1 0 0,1 1 0 0 0,-1-1 0 0 0,-1 0 0 0 0,3-3 0 0 0,1-2 73 0 0,-3 5-75 0 0,-1-1 0 0 0,1 0 0 0 0,-1 1 0 0 0,0-1 0 0 0,0 0 0 0 0,0 0 0 0 0,0 0 0 0 0,-1 0 0 0 0,1-5 0 0 0,-1 4 4 0 0,1 0-1 0 0,0-1 0 0 0,0 1 1 0 0,0 0-1 0 0,2-6 0 0 0,6-13 0 0 0,-9 23-1 0 0,1 0 0 0 0,-1 0-1 0 0,0 0 1 0 0,0 0 0 0 0,1-1 0 0 0,-1 1-1 0 0,0 0 1 0 0,0 0 0 0 0,0 0 0 0 0,0 0-1 0 0,0-1 1 0 0,0 1 0 0 0,-1 0-1 0 0,1 0 1 0 0,0 0 0 0 0,-1-1 0 0 0,0-1-1 0 0,1 3 7 0 0,-1 0-1 0 0,1-1 1 0 0,-1 1-1 0 0,1-1 0 0 0,-1 1 1 0 0,0 0-1 0 0,1 0 1 0 0,-1-1-1 0 0,1 1 0 0 0,-1 0 1 0 0,0 0-1 0 0,1 0 1 0 0,-1 0-1 0 0,0-1 0 0 0,1 1 1 0 0,-1 0-1 0 0,1 0 1 0 0,-1 0-1 0 0,0 0 0 0 0,1 0 1 0 0,-1 1-1 0 0,-1-1 1 0 0,-15 9 45 0 0,12-5-14 0 0,0 0 0 0 0,1 0 0 0 0,0 1 0 0 0,-5 5 0 0 0,6-5 69 0 0,0 0 0 0 0,0 0 0 0 0,0 0 0 0 0,1 0 0 0 0,-3 12-1 0 0,4-16-69 0 0,0 1 0 0 0,1 0 0 0 0,-1 0 0 0 0,1 0 0 0 0,0 0-1 0 0,0 0 1 0 0,0-1 0 0 0,0 1 0 0 0,0 0 0 0 0,0 0-1 0 0,0 0 1 0 0,1 0 0 0 0,-1 0 0 0 0,1 0 0 0 0,-1-1 0 0 0,1 1-1 0 0,0 0 1 0 0,-1 0 0 0 0,1-1 0 0 0,0 1 0 0 0,2 2-1 0 0,-2-3-12 0 0,0 0 0 0 0,0 0 0 0 0,0 0 0 0 0,0 0 0 0 0,0-1 0 0 0,0 1 0 0 0,1 0 0 0 0,-1-1 0 0 0,0 1 0 0 0,0-1 0 0 0,0 1-1 0 0,1-1 1 0 0,-1 0 0 0 0,0 1 0 0 0,0-1 0 0 0,1 0 0 0 0,-1 0 0 0 0,0 0 0 0 0,0 0 0 0 0,1 0 0 0 0,-1 0 0 0 0,0 0 0 0 0,3-1-1 0 0,-2 0-4 0 0,1 0 0 0 0,0 0 0 0 0,-1-1 0 0 0,1 1 0 0 0,-1-1 0 0 0,1 1 0 0 0,-1-1-1 0 0,0 0 1 0 0,3-3 0 0 0,-2 2-24 0 0,0-1 0 0 0,-1 1 1 0 0,1-1-1 0 0,-1 0 0 0 0,0 0 0 0 0,0 0 0 0 0,-1 0 0 0 0,1 0 0 0 0,-1 0 0 0 0,0-1 0 0 0,0 1 0 0 0,0 0 1 0 0,-1-1-1 0 0,1 1 0 0 0,-1-8 0 0 0,0 2-3 0 0,-1 0-1 0 0,0 0 1 0 0,-1 0 0 0 0,0 1-1 0 0,-6-18 1 0 0,8 26 13 0 0,0 0-1 0 0,-1-1 1 0 0,1 1-1 0 0,-1 0 1 0 0,1 0 0 0 0,-1 0-1 0 0,1 0 1 0 0,-1 0-1 0 0,0 0 1 0 0,1 0-1 0 0,-1 0 1 0 0,0 0-1 0 0,0 0 1 0 0,0 1 0 0 0,1-1-1 0 0,-1 0 1 0 0,0 1-1 0 0,0-1 1 0 0,-2 0-1 0 0,2 1-2 0 0,0 0-1 0 0,1 0 0 0 0,-1 0 0 0 0,0 0 1 0 0,0 0-1 0 0,0 0 0 0 0,0 0 0 0 0,0 1 0 0 0,0-1 1 0 0,1 0-1 0 0,-1 1 0 0 0,0-1 0 0 0,0 1 1 0 0,0-1-1 0 0,1 1 0 0 0,-1-1 0 0 0,0 1 1 0 0,1 0-1 0 0,-1-1 0 0 0,0 1 0 0 0,1 0 1 0 0,-1-1-1 0 0,1 1 0 0 0,-1 1 0 0 0,-6 8 14 0 0,0 0-1 0 0,1 0 0 0 0,0 0 1 0 0,1 1-1 0 0,1 0 0 0 0,-1 0 1 0 0,-2 15-1 0 0,5-18 4 0 0,0 1 0 0 0,0-1 0 0 0,1 1-1 0 0,1-1 1 0 0,-1 1 0 0 0,1-1 0 0 0,1 1 0 0 0,0 0 0 0 0,0-1 0 0 0,4 15 0 0 0,-5-21-15 0 0,1-1 0 0 0,-1 1 0 0 0,1-1 1 0 0,-1 1-1 0 0,1-1 0 0 0,0 1 0 0 0,0-1 1 0 0,-1 1-1 0 0,1-1 0 0 0,0 0 0 0 0,0 0 1 0 0,0 1-1 0 0,1-1 0 0 0,-1 0 0 0 0,0 0 1 0 0,0 0-1 0 0,1 0 0 0 0,-1 0 0 0 0,0 0 1 0 0,1-1-1 0 0,-1 1 0 0 0,1 0 0 0 0,-1-1 1 0 0,1 1-1 0 0,-1-1 0 0 0,1 0 0 0 0,0 1 1 0 0,2-1-1 0 0,-1 0-4 0 0,-1-1 1 0 0,0 1 0 0 0,1-1-1 0 0,-1 1 1 0 0,0-1-1 0 0,1 0 1 0 0,-1 0-1 0 0,0 0 1 0 0,0 0-1 0 0,0 0 1 0 0,0-1-1 0 0,0 1 1 0 0,0-1-1 0 0,0 1 1 0 0,0-1-1 0 0,-1 0 1 0 0,1 0-1 0 0,2-3 1 0 0,3-5-45 0 0,-1 0 0 0 0,1-1 0 0 0,7-17 0 0 0,-12 23-3 0 0,-1 1 0 0 0,1-1 0 0 0,-1 0 0 0 0,0 0-1 0 0,0 0 1 0 0,0 0 0 0 0,-1 0 0 0 0,1 0 0 0 0,-1 0 0 0 0,-1 0 0 0 0,0-8-1 0 0,1 12 36 0 0,0 1 0 0 0,0-1 0 0 0,0 0-1 0 0,-1 0 1 0 0,1 1 0 0 0,0-1 0 0 0,0 0 0 0 0,-1 0-1 0 0,1 1 1 0 0,0-1 0 0 0,-1 0 0 0 0,1 1-1 0 0,0-1 1 0 0,-1 1 0 0 0,1-1 0 0 0,-1 0-1 0 0,1 1 1 0 0,-1-1 0 0 0,1 1 0 0 0,-1-1-1 0 0,0 1 1 0 0,1 0 0 0 0,-1-1 0 0 0,1 1 0 0 0,-2-1-1 0 0,1 1-30 0 0,0 0 0 0 0,0 0 0 0 0,0 0 0 0 0,0 1 0 0 0,0-1 0 0 0,0 0 0 0 0,0 0 1 0 0,0 1-1 0 0,0-1 0 0 0,0 1 0 0 0,1-1 0 0 0,-1 1 0 0 0,0-1 0 0 0,0 1 0 0 0,0-1 0 0 0,-1 2 0 0 0,-2 3-430 0 0,-1 0 1 0 0,1 0-1 0 0,0 1 1 0 0,-5 7-1 0 0,2 3-1892 0 0,-1-1 0 0 0,-4 19 0 0 0,8-23 641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2.489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86 715 512 0 0,'-7'0'604'0'0,"2"1"1"0"0,-1 0-1 0 0,0 1 0 0 0,0-1 0 0 0,-8 5 1 0 0,3-3 1041 0 0,1 1 134 0 0,-2 2 593 0 0,4-5 1988 0 0,8-2-4083 0 0,0 1 1 0 0,0-2 0 0 0,1 2 0 0 0,-1-1-1 0 0,0 1 1 0 0,0-1 0 0 0,1 1 0 0 0,-1-1-1 0 0,0 0 1 0 0,1 0 0 0 0,0 0-1 0 0,9-10 1320 0 0,-9 13 767 0 0,3-1-1295 0 0,5-1-343 0 0,54-22 267 0 0,-31 11-827 0 0,45-10 1 0 0,-45 14-124 0 0,8-2 95 0 0,53-3 0 0 0,-70 10-98 0 0,0-2 0 0 0,-1 0 0 0 0,0-2 0 0 0,0 0 0 0 0,30-14 0 0 0,-13 4 60 0 0,77-27-77 0 0,127-21-74 0 0,-175 48 19 0 0,136-31 205 0 0,-10 6-232 0 0,-54 13 59 0 0,-8 0 16 0 0,51-12-77 0 0,-128 28 44 0 0,168-42-12 0 0,-3-10 174 0 0,-129 32-35 0 0,49-17 118 0 0,-65 21-189 0 0,-29 10-71 0 0,-9 6-146 0 0,-54 15-5 0 0,13-1 194 0 0,1 0 21 0 0,0-1-1 0 0,-1 0 1 0 0,0 0 0 0 0,1 0 0 0 0,-7 0-1 0 0,26-7-98 0 0,23-4-2361 0 0,-34 8 330 0 0</inkml:trace>
</inkml:ink>
</file>

<file path=ppt/ink/ink7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0 303 8 0 0,'5'-7'1474'0'0,"-1"1"-1"0"0,1-1 1 0 0,11-11-1 0 0,-16 17-1463 0 0,8-7 360 0 0,-1 0 128 0 0,0 1 0 0 0,0-1 0 0 0,-1-1 0 0 0,0 1-1 0 0,-1-1 1 0 0,0 0 0 0 0,0 0 0 0 0,6-19-1 0 0,-8 16-360 0 0,1 1 0 0 0,0 0 0 0 0,0 0 0 0 0,1 0 0 0 0,0 0 0 0 0,1 1 0 0 0,0 0 0 0 0,9-11 0 0 0,-11 16-140 0 0,2-1 0 0 0,-1 1 1 0 0,1 0-1 0 0,-1 0 1 0 0,1 1-1 0 0,1-1 1 0 0,6-2-1 0 0,14-3-3863 0 0,-23 9 2189 0 0,-1 1 95 0 0</inkml:trace>
</inkml:ink>
</file>

<file path=ppt/ink/ink7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8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18 430 8 0 0,'-13'8'1322'0'0,"8"-7"1261"0"0,12-10-945 0 0,-6 7-1610 0 0,4-3 206 0 0,-4 3-50 0 0,0 1-1 0 0,0 0 0 0 0,0 0 1 0 0,0-1-1 0 0,0 1 0 0 0,0-1 1 0 0,-1 1-1 0 0,1-1 0 0 0,0 1 1 0 0,-1-1-1 0 0,1 1 0 0 0,-1-1 1 0 0,0 0-1 0 0,1 1 0 0 0,-1-1 1 0 0,0-1-1 0 0,2-4 297 0 0,-1 0-1 0 0,2 0 1 0 0,-1 0 0 0 0,1 1-1 0 0,3-7 1 0 0,91-156 1583 0 0,-16 33-1966 0 0,-75 126-203 0 0,-4 8-14 0 0,-1-1-1 0 0,1 0 1 0 0,-1 0-1 0 0,1 0 0 0 0,-1 0 1 0 0,0 0-1 0 0,0 0 0 0 0,0 0 1 0 0,0-5-1 0 0</inkml:trace>
</inkml:ink>
</file>

<file path=ppt/ink/ink7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36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2 544 8 0 0,'0'-1'145'0'0,"-1"1"1"0"0,1-1-1 0 0,0 0 1 0 0,0 0-1 0 0,0 0 1 0 0,0 0-1 0 0,0 0 1 0 0,0 0-1 0 0,0 0 1 0 0,0 0-1 0 0,0 0 0 0 0,0 0 1 0 0,0 0-1 0 0,1 1 1 0 0,-1-1-1 0 0,0 0 1 0 0,1 0-1 0 0,-1 0 1 0 0,1 0-1 0 0,-1 1 1 0 0,1-1-1 0 0,-1 0 0 0 0,1 0 1 0 0,0 0-1 0 0,20-20 5522 0 0,-13 14-4533 0 0,60-66 2844 0 0,29-42-3136 0 0,-91 108-765 0 0,47-62 508 0 0,-27 32-487 0 0,45-45-1 0 0,3 14-1566 0 0,-34 33-4722 0 0,-32 27 4867 0 0</inkml:trace>
</inkml:ink>
</file>

<file path=ppt/ink/ink7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8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5 402 8 0 0,'-4'1'171'0'0,"3"-2"296"0"0,7-10 1073 0 0,21-20 1995 0 0,-16 18-2647 0 0,82-112 2318 0 0,-82 107-2902 0 0,-1 1-1 0 0,-1-2 0 0 0,-1 1 1 0 0,0-1-1 0 0,8-34 1 0 0,1-8-291 0 0,-13 53-100 0 0,-1 0-3835 0 0</inkml:trace>
</inkml:ink>
</file>

<file path=ppt/ink/ink7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3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0 435 8 0 0,'0'-4'252'0'0,"1"0"0"0"0,-1 0 0 0 0,1 1 0 0 0,0-1 0 0 0,0 0 0 0 0,0 1 0 0 0,1-1 0 0 0,-1 1 0 0 0,5-7 0 0 0,22-30 3834 0 0,-12 19-3053 0 0,37-64 482 0 0,-36 54-984 0 0,2 1 1 0 0,25-30 0 0 0,-19 31-174 0 0,-15 20-445 0 0,-2 0 0 0 0,1-1 0 0 0,-1-1 0 0 0,0 0 0 0 0,-1 0 0 0 0,7-14 0 0 0,-13 16-3680 0 0,-2 8 2477 0 0</inkml:trace>
</inkml:ink>
</file>

<file path=ppt/ink/ink7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75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1 245 8 0 0,'11'-13'547'0'0,"-1"0"0"0"0,0-1-1 0 0,-1 0 1 0 0,8-17 0 0 0,2-2 217 0 0,-13 25-500 0 0,-1 0-1 0 0,0 0 1 0 0,-1-1-1 0 0,0 0 1 0 0,0 0 0 0 0,-1 0-1 0 0,0-1 1 0 0,-1 1-1 0 0,0-1 1 0 0,1-12-1 0 0,-3 22-333 0 0,0-1-1 0 0,0 0 0 0 0,0 1 0 0 0,1-1 0 0 0,-1 0 0 0 0,0 1 0 0 0,0-1 1 0 0,1 0-1 0 0,-1 1 0 0 0,0-1 0 0 0,0 1 0 0 0,1-1 0 0 0,-1 0 1 0 0,1 1-1 0 0,-1-1 0 0 0,1 1 0 0 0,-1-1 0 0 0,1 1 0 0 0,-1-1 1 0 0,1 1-1 0 0,-1 0 0 0 0,1-1 0 0 0,-1 1 0 0 0,2-1 0 0 0,1 0-338 0 0</inkml:trace>
</inkml:ink>
</file>

<file path=ppt/ink/ink7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4.0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3 512 0 0,'0'-3'-504'0'0,"-1"4"504"0"0,0 0 0 0 0,0 0 0 0 0,1-1 0 0 0,-1 1 1 0 0,0 0-1 0 0,1 0 0 0 0,-1 0 0 0 0,1 0 0 0 0,-1 0 0 0 0,1 0 0 0 0,-1 0 0 0 0,1 0 0 0 0,-1 0 0 0 0,1 0 1 0 0,0 3-1 0 0,-1-4 0 0 0,1 0 0 0 0,0 1 0 0 0,0-1 0 0 0,0 1 0 0 0,0-1 0 0 0,0 0 0 0 0,0 1 0 0 0,0-1 0 0 0,0 1 0 0 0,0-1 0 0 0,0 0 0 0 0,0 1 0 0 0,0-1 0 0 0,1 1 0 0 0,-1-1 0 0 0,0 0 0 0 0,0 1 0 0 0,0-1 0 0 0,0 0 0 0 0,1 1 0 0 0,-1-1-1 0 0,0 0 1 0 0,0 1 0 0 0,1-1 0 0 0,-1 0 0 0 0,0 1 0 0 0,1-1 0 0 0,-1 0 0 0 0,0 0 0 0 0,1 1 0 0 0,-1-1 0 0 0,0 0 0 0 0,1 0 0 0 0,-1 0 0 0 0,1 0 0 0 0,-1 1 0 0 0,0-1 0 0 0,1 0 0 0 0,-1 0 0 0 0,1 0 0 0 0,0 0 0 0 0,13-1-1 0 0,-11 0 1 0 0</inkml:trace>
</inkml:ink>
</file>

<file path=ppt/ink/ink7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5.71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41 166 8 0 0,'1'-2'0'0'0,"1"5"0"0"0,-1-1 0 0 0,0-3 0 0 0,3-27 0 0 0,-4 25 0 0 0,-1 1 0 0 0,-1 2 17 0 0,-1 1 2596 0 0,6-1-1765 0 0,-1-2-841 0 0,-6-3 82 0 0,3 4-77 0 0,-1 0-1 0 0,1 0 1 0 0,0 0-1 0 0,0-1 1 0 0,0 1 0 0 0,0-1-1 0 0,1 1 1 0 0,-1 0-1 0 0,0-1 1 0 0,0 0-1 0 0,1 1 1 0 0,-1-1 0 0 0,1-1-1 0 0,-1 2 60 0 0,1 0 0 0 0,0 0 0 0 0,0 1 0 0 0,0-1 0 0 0,0 0 0 0 0,0 0 0 0 0,0 1 0 0 0,0-1 0 0 0,0 0 0 0 0,0 0-1 0 0,0 1 1 0 0,0-1 0 0 0,1 0 0 0 0,-1 0 0 0 0,0 1 0 0 0,1-1 0 0 0,-1 0 0 0 0,0 0 0 0 0,1 1 0 0 0,-1-1 0 0 0,1 1 0 0 0,-1-1 0 0 0,1 0 0 0 0,-1 1 0 0 0,1-1-1 0 0,-1 1 1 0 0,1-1 0 0 0,1 0 0 0 0,-1 0 954 0 0,4-1 2344 0 0,1-7-2343 0 0,-9 12 1655 0 0,2-3-2653 0 0,1 0 0 0 0,0 0 0 0 0,0 0 1 0 0,-1 0-1 0 0,1 1 0 0 0,0-1 0 0 0,0 0 0 0 0,-1 0 1 0 0,1 0-1 0 0,0 0 0 0 0,0 1 0 0 0,0-1 1 0 0,0 0-1 0 0,-1 0 0 0 0,1 1 0 0 0,0-1 0 0 0,0 0 1 0 0,0 0-1 0 0,0 1 0 0 0,0-1 0 0 0,0 0 0 0 0,0 0 1 0 0,-1 1-1 0 0,1-1 0 0 0,0 0 0 0 0,0 1 0 0 0,0-1 1 0 0,0 0-1 0 0,0 0 0 0 0,0 1 0 0 0,1-1 1 0 0,-2 7 385 0 0,1-4-380 0 0,0-1 1 0 0,0 0 0 0 0,0 0 0 0 0,0 0 0 0 0,0 0-1 0 0,0 1 1 0 0,0-1 0 0 0,1 0 0 0 0,-1 0 0 0 0,1 0-1 0 0,-1 0 1 0 0,1 0 0 0 0,0 0 0 0 0,2 3 0 0 0,-3-5 18 0 0,0 1 8 0 0,0-1-32 0 0,0 1 0 0 0,0-1-1 0 0,-1 1 1 0 0,1-1 0 0 0,0 1 0 0 0,0 0-1 0 0,0-1 1 0 0,-1 1 0 0 0,1-1-1 0 0,0 1 1 0 0,-1-1 0 0 0,1 1-1 0 0,0-1 1 0 0,-1 0 0 0 0,1 1 0 0 0,-1-1-1 0 0,1 1 1 0 0,-1-1 0 0 0,1 0-1 0 0,0 1 1 0 0,-1-1 0 0 0,0 0-1 0 0,1 1 1 0 0,-1-1 0 0 0,1 0 0 0 0,-1 0-1 0 0,1 0 1 0 0,-1 0 0 0 0,1 1-1 0 0,-2-1 1 0 0,-7 4 954 0 0,9-3-975 0 0,0-1 0 0 0,0 0 1 0 0,0 1-1 0 0,0-1 0 0 0,0 0 1 0 0,0 1-1 0 0,0-1 0 0 0,0 0 1 0 0,0 1-1 0 0,0-1 0 0 0,0 0 1 0 0,0 1-1 0 0,0-1 0 0 0,0 0 1 0 0,0 1-1 0 0,1-1 0 0 0,-1 0 1 0 0,0 1-1 0 0,0-1 0 0 0,0 0 1 0 0,0 1-1 0 0,1-1 0 0 0,-1 0 1 0 0,0 0-1 0 0,0 1 0 0 0,1-1 1 0 0,-1 0-1 0 0,0 0 0 0 0,0 0 1 0 0,1 1-1 0 0,-1-1 0 0 0,1 0 1 0 0,11 9 98 0 0,-10-8-113 0 0,7 5-11 0 0,1 0 0 0 0,0 0 0 0 0,21 8 0 0 0,-30-14 18 0 0,-1 0-1 0 0,0 0 1 0 0,0 0 0 0 0,0 0 0 0 0,0 0-1 0 0,0 0 1 0 0,1 0 0 0 0,-1 0 0 0 0,0 1 0 0 0,0-1-1 0 0,0 0 1 0 0,0 0 0 0 0,1 0 0 0 0,-1 0-1 0 0,0 0 1 0 0,0 0 0 0 0,0 0 0 0 0,0 0-1 0 0,1-1 1 0 0,-1 1 0 0 0,0 0 0 0 0,0 0 0 0 0,0 0-1 0 0,0 0 1 0 0,0 0 0 0 0,1 0 0 0 0,-1 0-1 0 0,0 0 1 0 0,0 0 0 0 0,0 0 0 0 0,0 0-1 0 0,0-1 1 0 0,0 1 0 0 0,1 0 0 0 0,-1 0-1 0 0,0 0 1 0 0,0 0 0 0 0,0-1 0 0 0,-1-7 12 0 0,-5-7-15 0 0,6 15 1 0 0,-53-83 93 0 0,53 82-83 0 0,-1-1 0 0 0,0 0-1 0 0,1 1 1 0 0,-1-1 0 0 0,1 0 0 0 0,-1 0 0 0 0,1 1-1 0 0,0-4 1 0 0,0 3 7 0 0,-1 4 4 0 0,-5 9 37 0 0,-1 0 174 0 0,1 0 0 0 0,-5 16 0 0 0,9-22-151 0 0,0 0 1 0 0,1 0-1 0 0,0 0 1 0 0,0 0 0 0 0,0 0-1 0 0,0 0 1 0 0,1 0-1 0 0,0 9 1 0 0,1-13-64 0 0,-1 1 0 0 0,1 0 0 0 0,-1-1 1 0 0,1 1-1 0 0,0 0 0 0 0,-1-1 1 0 0,1 1-1 0 0,0-1 0 0 0,0 1 1 0 0,0-1-1 0 0,0 1 0 0 0,1-1 1 0 0,-1 0-1 0 0,0 0 0 0 0,0 1 1 0 0,1-1-1 0 0,-1 0 0 0 0,1 0 0 0 0,-1 0 1 0 0,1-1-1 0 0,-1 1 0 0 0,1 0 1 0 0,0 0-1 0 0,-1-1 0 0 0,1 1 1 0 0,0-1-1 0 0,2 1 0 0 0,-1-1-16 0 0,0 1 0 0 0,0-1-1 0 0,0 0 1 0 0,0 0 0 0 0,0 0 0 0 0,0 0-1 0 0,0 0 1 0 0,-1-1 0 0 0,1 1-1 0 0,0-1 1 0 0,0 0 0 0 0,0 1 0 0 0,0-2-1 0 0,-1 1 1 0 0,5-2 0 0 0,-3 0-12 0 0,0 0 0 0 0,0 0 0 0 0,0-1 0 0 0,-1 1 0 0 0,1-1 0 0 0,-1 0 0 0 0,0 0 0 0 0,4-8 0 0 0,-5 10 14 0 0,-1-1-1 0 0,0 0 1 0 0,0 0-1 0 0,0 0 0 0 0,0 0 1 0 0,0-1-1 0 0,-1 1 1 0 0,1 0-1 0 0,-1 0 0 0 0,0 0 1 0 0,0 0-1 0 0,0-1 0 0 0,-1 1 1 0 0,1 0-1 0 0,-2-4 1 0 0,2 5 3 0 0,-1 0 1 0 0,0-1-1 0 0,1 1 1 0 0,-1 0-1 0 0,0 0 1 0 0,0-1 0 0 0,-1 1-1 0 0,1 0 1 0 0,0 0-1 0 0,-1 0 1 0 0,1 0-1 0 0,-1 1 1 0 0,0-1 0 0 0,0 0-1 0 0,1 1 1 0 0,-1-1-1 0 0,0 1 1 0 0,0 0-1 0 0,-1-1 1 0 0,1 1 0 0 0,0 0-1 0 0,0 0 1 0 0,0 0-1 0 0,-1 1 1 0 0,-2-2-1 0 0,2 2 34 0 0,0 0-1 0 0,0 0 1 0 0,0 0-1 0 0,0 0 1 0 0,0 0-1 0 0,0 0 0 0 0,0 1 1 0 0,0-1-1 0 0,1 1 1 0 0,-1 0-1 0 0,0 0 1 0 0,0 0-1 0 0,0 0 0 0 0,1 1 1 0 0,-1-1-1 0 0,1 1 1 0 0,-1 0-1 0 0,1-1 1 0 0,-1 1-1 0 0,-1 3 1 0 0,1-2 23 0 0,-2 2 48 0 0,0 0 0 0 0,0 0 1 0 0,-4 7-1 0 0,8-11-90 0 0,0 0 0 0 0,1 1 0 0 0,-1-1 0 0 0,0 1 0 0 0,0-1 0 0 0,1 1 0 0 0,-1-1 0 0 0,1 1 0 0 0,0 0 0 0 0,-1-1 0 0 0,1 1-1 0 0,0-1 1 0 0,0 1 0 0 0,0 0 0 0 0,0-1 0 0 0,0 1 0 0 0,0 0 0 0 0,1 2 0 0 0,-1-3-16 0 0,0 0 0 0 0,1-1-1 0 0,-1 1 1 0 0,0 0 0 0 0,0 0-1 0 0,1-1 1 0 0,-1 1 0 0 0,0 0-1 0 0,1-1 1 0 0,-1 1 0 0 0,1 0-1 0 0,-1-1 1 0 0,1 1 0 0 0,-1-1-1 0 0,1 1 1 0 0,-1-1 0 0 0,1 1-1 0 0,0-1 1 0 0,-1 1 0 0 0,1-1-1 0 0,0 1 1 0 0,-1-1 0 0 0,1 0-1 0 0,0 0 1 0 0,-1 1 0 0 0,2-1-1 0 0,-1 0-2 0 0,1 0 0 0 0,-1 0-1 0 0,0-1 1 0 0,0 1 0 0 0,0 0 0 0 0,1-1-1 0 0,-1 1 1 0 0,0-1 0 0 0,0 1 0 0 0,0-1-1 0 0,0 1 1 0 0,0-1 0 0 0,0 0-1 0 0,2-1 1 0 0,2-3-27 0 0,0 0 0 0 0,-1 0-1 0 0,1-1 1 0 0,5-8 0 0 0,-7 8-2 0 0,1 0 0 0 0,-2 0 0 0 0,1-1 0 0 0,-1 1 0 0 0,0 0 0 0 0,0-1 0 0 0,1-8 1 0 0,-3 11 20 0 0,1 1 0 0 0,-1 0 0 0 0,0-1 0 0 0,0 1 0 0 0,0 0 0 0 0,0-1 1 0 0,-1 1-1 0 0,1-1 0 0 0,-1 1 0 0 0,0 0 0 0 0,0 0 0 0 0,0 0 0 0 0,0-1 1 0 0,-1 1-1 0 0,1 0 0 0 0,-4-5 0 0 0,5 8 6 0 0,-1 0 0 0 0,1-1 0 0 0,0 1 0 0 0,-1-1 1 0 0,1 1-1 0 0,0 0 0 0 0,-1-1 0 0 0,1 1 0 0 0,0-1 0 0 0,-1 1 0 0 0,1 0 0 0 0,-1 0 0 0 0,1-1 1 0 0,-1 1-1 0 0,1 0 0 0 0,-1 0 0 0 0,1 0 0 0 0,-1-1 0 0 0,1 1 0 0 0,-1 0 0 0 0,1 0 0 0 0,-1 0 1 0 0,1 0-1 0 0,-1 0 0 0 0,1 0 0 0 0,-1 0 0 0 0,1 0 0 0 0,-1 0 0 0 0,1 0 0 0 0,-1 0 1 0 0,0 1-1 0 0,0-1-6 0 0,0 1 0 0 0,0 0 0 0 0,0 0 0 0 0,1 0 0 0 0,-1 0 0 0 0,0-1 0 0 0,0 1 0 0 0,1 0 0 0 0,-1 1 0 0 0,0-1 0 0 0,1 0 0 0 0,-2 2 0 0 0,0 4-382 0 0,0 0 1 0 0,-1 0-1 0 0,0 8 1 0 0,3-12-469 0 0,-1 0 1 0 0,1 0 0 0 0,0 0 0 0 0,0 0 0 0 0,0 0 0 0 0,0 0-1 0 0,1 4 1 0 0,2 3-2503 0 0</inkml:trace>
</inkml:ink>
</file>

<file path=ppt/ink/ink7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0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10 107 512 0 0,'-5'4'484'0'0,"5"-4"-510"0"0,0 0 1 0 0,-1 0-1 0 0,1 0 0 0 0,0 0 0 0 0,0 1 0 0 0,-1-1 0 0 0,1 0 0 0 0,0 0 0 0 0,0 0 0 0 0,0 1 0 0 0,-1-1 0 0 0,1 0 0 0 0,0 0 0 0 0,0 0 0 0 0,0 1 0 0 0,-1-1 1 0 0,1 0-1 0 0,0 1 0 0 0,0-1 0 0 0,0 0 0 0 0,0 0 0 0 0,0 1 0 0 0,0-1 0 0 0,0 0 0 0 0,0 1 0 0 0,0-1 0 0 0,0 0 0 0 0,0 1 0 0 0,0-1 0 0 0,0 0 0 0 0,0 1 1 0 0,0-1-1 0 0,0 0 0 0 0,2 1 624 0 0,0-2 1 0 0,-1 1 0 0 0,1 0-1 0 0,0 0 1 0 0,0-1 0 0 0,-1 1-1 0 0,1 0 1 0 0,0-1 0 0 0,2-1-1 0 0,45-16 2771 0 0,25-11-3228 0 0,42-25 2891 0 0,-112 52-2978 0 0,0 0 0 0 0,0 0 1 0 0,0 0-1 0 0,0 1 0 0 0,0 0 1 0 0,1 0-1 0 0,5-1 0 0 0,-9 2-110 0 0,-11 13-1057 0 0,7-9-2669 0 0,5-4 2057 0 0,1-1-131 0 0</inkml:trace>
</inkml:ink>
</file>

<file path=ppt/ink/ink7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47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4 242 112 0 0,'-4'-2'3111'0'0,"9"-2"-1735"0"0,6-1-557 0 0,16-6 3540 0 0,13-12-2684 0 0,2-1-1186 0 0,3 5-185 0 0,75-21-1 0 0,-103 35-290 0 0,-4 2-256 0 0,0-1 0 0 0,-1 0 1 0 0,1-1-1 0 0,-1 0 1 0 0,0-1-1 0 0,-1 0 0 0 0,21-14 1 0 0,-21 12-425 0 0,1 0 0 0 0,0 1 1 0 0,0 0-1 0 0,19-7 0 0 0,-19 9-110 0 0,2-1-147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4.143"/>
    </inkml:context>
    <inkml:brush xml:id="br0">
      <inkml:brushProperty name="width" value="0.035" units="cm"/>
      <inkml:brushProperty name="height" value="0.035" units="cm"/>
      <inkml:brushProperty name="color" value="#004F8B"/>
    </inkml:brush>
  </inkml:definitions>
  <inkml:trace contextRef="#ctx0" brushRef="#br0">1004 86 512 0 0,'0'-3'-19'0'0,"0"0"0"0"0,1 0-1 0 0,-1 0 1 0 0,1 1 0 0 0,0-1 0 0 0,0 0-1 0 0,0 0 1 0 0,0 0 0 0 0,0 1-1 0 0,1-1 1 0 0,-1 1 0 0 0,4-5 0 0 0,0 1 1376 0 0,0 1-1 0 0,0 0 1 0 0,11-10 0 0 0,-13 14-609 0 0,0-1 0 0 0,-1 0-1 0 0,1 1 1 0 0,3-2-1 0 0,3 0 1451 0 0,-9 3-2132 0 0,0 0 0 0 0,0 0 0 0 0,0 0 0 0 0,0 0-1 0 0,0 0 1 0 0,0 0 0 0 0,0 0 0 0 0,0 0 0 0 0,0 0 0 0 0,0 0-1 0 0,0 0 1 0 0,0 0 0 0 0,0 0 0 0 0,0 0 0 0 0,0 0 0 0 0,1 0-1 0 0,-1 0 1 0 0,0-1 0 0 0,0 1 0 0 0,0 0 0 0 0,0 0 0 0 0,0 0 0 0 0,0 0-1 0 0,0 0 1 0 0,0 0 0 0 0,0 0 0 0 0,0 0 0 0 0,0 0 0 0 0,0 0-1 0 0,1 0 1 0 0,-1 0 0 0 0,0 0 0 0 0,0 0 0 0 0,0 0 0 0 0,0 0-1 0 0,0 0 1 0 0,0 0 0 0 0,0 0 0 0 0,0 0 0 0 0,0 0 0 0 0,0-1 0 0 0,0 1-1 0 0,0 0 1 0 0,0 0 0 0 0,0 0 0 0 0,0 0 0 0 0,0 0 0 0 0,0 0-1 0 0,0 0 1 0 0,0 0 0 0 0,-1 0 0 0 0,-3-1 1632 0 0,-6 2-449 0 0,8 0-1165 0 0,0-1 0 0 0,1 1 0 0 0,-1 1 0 0 0,1-2 0 0 0,-1 1 0 0 0,1 0 0 0 0,-1 1 1 0 0,1-1-1 0 0,0 0 0 0 0,0 1 0 0 0,0-1 0 0 0,-2 3 0 0 0,-1 2 104 0 0,-5 12-1 0 0,-1 0 1028 0 0,6-10-815 0 0,0-2 0 0 0,1 2 0 0 0,-1-1 0 0 0,1 1 0 0 0,1 0-1 0 0,-2 8 1 0 0,1 1-176 0 0,-2 30-1 0 0,3-31-110 0 0,0 0 0 0 0,-1 0 0 0 0,-7 23 0 0 0,-22 46 814 0 0,4-25-265 0 0,-6 17-54 0 0,24-51-503 0 0,-25 74 114 0 0,-52 213 373 0 0,61-225-593 0 0,14-55 10 0 0,-1-1 0 0 0,-22 40 1 0 0,-2 4 88 0 0,-7 38 124 0 0,19-47-105 0 0,-2 7-40 0 0,2 13-43 0 0,-27 78 232 0 0,15-53-132 0 0,-13 36 47 0 0,36-115-175 0 0,-38 105 52 0 0,5-15 14 0 0,35-95-5 0 0,1 1-1 0 0,1 0 1 0 0,-7 36-1 0 0,-9 92 88 0 0,23-137-134 0 0,2-12-16 0 0,-15 80 19 0 0,14-77-18 0 0,-1-1 0 0 0,-1 0 1 0 0,0 0-1 0 0,0 0 1 0 0,-1 0-1 0 0,-7 10 0 0 0,9-17-8 0 0,1 1 0 0 0,-1-2 0 0 0,0 1 0 0 0,1 0 0 0 0,-1-1 0 0 0,-1 1 0 0 0,2-1 0 0 0,-2 0 0 0 0,-4 3 0 0 0,1-2-18 0 0,0 0 0 0 0,0-1 0 0 0,0 0-1 0 0,-8 2 1 0 0,14-4 22 0 0,0 0 0 0 0,0 0-1 0 0,0 0 1 0 0,0 1 0 0 0,0-1-1 0 0,1 1 1 0 0,-1-1 0 0 0,0 0-1 0 0,0 1 1 0 0,0-1 0 0 0,1 1 0 0 0,-1-1-1 0 0,0 1 1 0 0,0 0 0 0 0,1-1-1 0 0,-1 1 1 0 0,1-1 0 0 0,-1 1-1 0 0,1 0 1 0 0,-1 0 0 0 0,0-1 0 0 0,1 1-1 0 0,0 0 1 0 0,-1-1 0 0 0,1 2-1 0 0,0 0 1 0 0,-1 1-1 0 0,1 0 1 0 0,0-1-1 0 0,0 1 0 0 0,0 0 1 0 0,0 0-1 0 0,1 4 0 0 0,-1-6-3 0 0,0 0-1 0 0,0 0 0 0 0,0 0 0 0 0,0 0 0 0 0,0 0 0 0 0,0 0 0 0 0,-1 0 0 0 0,1 0 0 0 0,0 1 0 0 0,0-1 0 0 0,-1-1 0 0 0,0 1 0 0 0,1 1 0 0 0,-1-2 0 0 0,1 1 0 0 0,-1 0 0 0 0,0 0 0 0 0,0 0 0 0 0,1 0 0 0 0,-1-1 0 0 0,0 1 0 0 0,-2 1 0 0 0,2-1 1 0 0,0 0 0 0 0,0 0 0 0 0,0 0 0 0 0,0 0 0 0 0,0 0 0 0 0,1 0 0 0 0,-2 1 0 0 0,2-1 0 0 0,-1 0 0 0 0,1 1 0 0 0,-2 0 0 0 0,2-2-6 0 0,0 0 0 0 0,0 0 0 0 0,0 1 0 0 0,0-1 0 0 0,0 0 0 0 0,0 0 0 0 0,0 0 0 0 0,0 0 0 0 0,0 0 0 0 0,0 0 0 0 0,0 0 0 0 0,0 1 0 0 0,0-1 1 0 0,0 0-1 0 0,0 0 0 0 0,0 0 0 0 0,0 0 0 0 0,0 0 0 0 0,0 0 0 0 0,0 0 0 0 0,0 0 0 0 0,0 0 0 0 0,0 0 0 0 0,0 0 0 0 0,0 0 0 0 0,0 0 0 0 0,0 0 1 0 0,0 1-1 0 0,0-1 0 0 0,0 0 0 0 0,0 0 0 0 0,0 0 0 0 0,0 0 0 0 0,1 0 0 0 0,-1 0 0 0 0,0 0 0 0 0,0 0 0 0 0,0 0 0 0 0,0 0 0 0 0,0 0 1 0 0,0 0-1 0 0,0 0 0 0 0,4-1-358 0 0,5-7-371 0 0,-7 6 473 0 0,25-15-4566 0 0,-8 7-2051 0 0,-13 7 5204 0 0</inkml:trace>
</inkml:ink>
</file>

<file path=ppt/ink/ink7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92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9 188 112 0 0,'-9'-5'940'0'0,"9"-1"-538"0"0,14-6 600 0 0,-8 7 95 0 0,1 2-268 0 0,-1-1 0 0 0,0 1 0 0 0,1 0 0 0 0,-1 1 0 0 0,1 0 0 0 0,0 0 0 0 0,10-2 0 0 0,11-3-486 0 0,112-48 59 0 0,-65 23-395 0 0,-63 27-126 0 0,39-15-1092 0 0,-16 7-3804 0 0,-26 9 4008 0 0</inkml:trace>
</inkml:ink>
</file>

<file path=ppt/ink/ink7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30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1 185 8 0 0,'0'-1'56'0'0,"0"1"0"0"0,0 0 0 0 0,0-1 0 0 0,0 1-1 0 0,0-1 1 0 0,0 1 0 0 0,0 0 0 0 0,0-1 0 0 0,0 1 0 0 0,0-1 0 0 0,0 1 0 0 0,0 0 0 0 0,0-1 0 0 0,0 1-1 0 0,1 0 1 0 0,-1-1 0 0 0,0 1 0 0 0,0 0 0 0 0,0-1 0 0 0,1 1 0 0 0,-1 0 0 0 0,0-1 0 0 0,1 1-1 0 0,-1 0 1 0 0,0 0 0 0 0,0-1 0 0 0,1 1 0 0 0,-1 0 0 0 0,1 0 0 0 0,-1 0 0 0 0,0-1 0 0 0,1 1 0 0 0,-1 0-1 0 0,0 0 1 0 0,1 0 0 0 0,-1 0 0 0 0,1 0 0 0 0,-1 0 0 0 0,1 0 0 0 0,22-5 1919 0 0,-18 4-1588 0 0,141-38 6135 0 0,-6-15-4244 0 0,-5 6-2783 0 0,-91 34-1999 0 0,-21 6-1573 0 0,-15 3 2918 0 0</inkml:trace>
</inkml:ink>
</file>

<file path=ppt/ink/ink7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6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0 178 456 0 0,'9'-5'803'0'0,"0"0"0"0"0,1 1 0 0 0,-1 0 1 0 0,1 1-1 0 0,19-5 0 0 0,11-3-377 0 0,30-16 2552 0 0,-29 11-699 0 0,43-11-1 0 0,-3 13-1946 0 0,1-1-941 0 0,-21-1-580 0 0,10-4-4809 0 0,-58 17 4107 0 0</inkml:trace>
</inkml:ink>
</file>

<file path=ppt/ink/ink7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13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4 145 8 0 0,'0'0'98'0'0,"0"0"-1"0"0,-1-1 1 0 0,1 1-1 0 0,0 0 1 0 0,0 0-1 0 0,0 0 1 0 0,-1 0-1 0 0,1 0 1 0 0,0-1-1 0 0,0 1 1 0 0,0 0-1 0 0,0 0 1 0 0,-1 0-1 0 0,1 0 1 0 0,0-1-1 0 0,0 1 1 0 0,0 0-1 0 0,0 0 1 0 0,0-1 0 0 0,0 1-1 0 0,0 0 1 0 0,0 0-1 0 0,-1 0 1 0 0,1-1-1 0 0,0 1 1 0 0,0 0-1 0 0,0 0 1 0 0,0-1-1 0 0,0 1 1 0 0,0 0-1 0 0,0 0 1 0 0,1-1-1 0 0,7 1 1926 0 0,2 0-2272 0 0,-6 0 729 0 0,1-1 0 0 0,-1 0 1 0 0,1 0-1 0 0,-1-1 0 0 0,0 1 1 0 0,1-1-1 0 0,4-3 0 0 0,15-5 1976 0 0,16 0-1362 0 0,59-8-1 0 0,-39 9-1115 0 0,-27 3-55 0 0,-7 2 33 0 0,-1-1 1 0 0,0-1-1 0 0,26-10 0 0 0,-3-4-1257 0 0,-18 3-4077 0 0,-24 14 3271 0 0</inkml:trace>
</inkml:ink>
</file>

<file path=ppt/ink/ink7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58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0 196 8 0 0,'2'-2'830'0'0,"0"0"-1"0"0,1 1 1 0 0,-1-1 0 0 0,0 1-1 0 0,1-1 1 0 0,3-1-1 0 0,31-8 2343 0 0,-6 2-1553 0 0,151-61 1493 0 0,-77 39-3206 0 0,-39 13-222 0 0,-9-1-1029 0 0,8-2-5305 0 0,-57 18 4906 0 0</inkml:trace>
</inkml:ink>
</file>

<file path=ppt/ink/ink7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89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51 8 0 0,'2'-2'448'0'0,"0"0"1"0"0,1 0-1 0 0,-1 1 0 0 0,0-1 1 0 0,1 1-1 0 0,0 0 0 0 0,-1-1 1 0 0,1 1-1 0 0,0 0 1 0 0,3 0-1 0 0,32-5 3055 0 0,-3 0-1923 0 0,38-13-2785 0 0,-60 16 605 0 0</inkml:trace>
</inkml:ink>
</file>

<file path=ppt/ink/ink7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7.74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77 512 0 0,'1'0'148'0'0,"-1"0"0"0"0,0 0 0 0 0,0 0 0 0 0,0 0 0 0 0,0 0 0 0 0,1 0 0 0 0,-1 0 0 0 0,0 0 0 0 0,0 0 0 0 0,0-1 0 0 0,0 1 0 0 0,1 0 1 0 0,-1 0-1 0 0,0 0 0 0 0,0 0 0 0 0,0 0 0 0 0,0 0 0 0 0,0-1 0 0 0,0 1 0 0 0,1 0 0 0 0,-1 0 0 0 0,0 0 0 0 0,0 0 0 0 0,0 0 0 0 0,0-1 0 0 0,0 1 0 0 0,0 0 0 0 0,0 0 0 0 0,0 0 0 0 0,0-1 0 0 0,0 1 0 0 0,0 0 0 0 0,0 0 0 0 0,0 0 0 0 0,0 0 0 0 0,0-1 0 0 0,0 1 0 0 0,0 0 0 0 0,0 0 0 0 0,0 0 0 0 0,0-1 0 0 0,0 1 0 0 0,0 0 1 0 0,0 0-1 0 0,0 0 0 0 0,-1 0 0 0 0,1-1 0 0 0,0 1 0 0 0,0 0 0 0 0,0 0 0 0 0,0 0 0 0 0,0 0 0 0 0,-1 0 0 0 0,4 0 104 0 0,1 2 136 0 0,1-1-1 0 0,-1 0 1 0 0,0 0 0 0 0,1 0-1 0 0,-1-1 1 0 0,0 0 0 0 0,1 1-1 0 0,-1-2 1 0 0,1 1 0 0 0,-1 0-1 0 0,0-1 1 0 0,8-2 0 0 0,45-15 1635 0 0,-37 13-1757 0 0,1 0 0 0 0,-1 2 0 0 0,28-2 1 0 0,-1 1-97 0 0,10-3-268 0 0,110-12 525 0 0,-56 14-4090 0 0,-95 6-790 0 0,-11-1 1929 0 0</inkml:trace>
</inkml:ink>
</file>

<file path=ppt/ink/ink7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15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54 1096 0 0,'5'0'6936'0'0,"18"1"-3995"0"0,10 0-1383 0 0,157-14 1787 0 0,-77 4-3234 0 0,-61 4-137 0 0,54-13 0 0 0,-73 11-126 0 0,3 4-929 0 0,-12 3-2470 0 0,-12 0 284 0 0,-6 0 2136 0 0</inkml:trace>
</inkml:ink>
</file>

<file path=ppt/ink/ink7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48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63 1392 0 0,'15'-4'5102'0'0,"1"0"-3922"0"0,-8 3-93 0 0,1 0 0 0 0,-1 0 0 0 0,0-1 0 0 0,8-2 0 0 0,22-4 286 0 0,8 1-1168 0 0,42-4-370 0 0,-18 8 128 0 0,110-3-1572 0 0,-101 0-1954 0 0,-47 3 155 0 0,-15 1 1264 0 0</inkml:trace>
</inkml:ink>
</file>

<file path=ppt/ink/ink7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89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1 104 8 0 0,'4'-1'31'0'0,"1"0"0"0"0,0 0 0 0 0,-1 0 0 0 0,6-2 0 0 0,4-1 90 0 0,20-6 3959 0 0,-21 5-2977 0 0,0 2 0 0 0,24-4-1 0 0,59-2-671 0 0,93-12 2120 0 0,-102 8-2126 0 0,37-8-2968 0 0,-99 17-24 0 0,-19 4 1679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6.2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46 198 2096 0 0,'-2'0'682'0'0,"1"0"0"0"0,-1 0 0 0 0,0 0 0 0 0,0 0 0 0 0,1 1 0 0 0,-1-1 0 0 0,0 1 0 0 0,1-1 0 0 0,-1 1-1 0 0,0-1 1 0 0,1 1 0 0 0,-1 0 0 0 0,1 0 0 0 0,-1 0 0 0 0,1 0 0 0 0,0 0 0 0 0,-1 0 0 0 0,1 0 0 0 0,-2 3 0 0 0,1-2-261 0 0,1 1 1 0 0,-1-1-1 0 0,1 1 1 0 0,0-1-1 0 0,0 1 1 0 0,0 0-1 0 0,0 0 0 0 0,0 0 1 0 0,1-1-1 0 0,-1 6 1 0 0,0 4-38 0 0,1-1 1 0 0,1 0-1 0 0,0 0 0 0 0,0 0 1 0 0,4 11-1 0 0,1 4 70 0 0,1 0 0 0 0,1 0 0 0 0,2-1 1 0 0,0-1-1 0 0,1 1 0 0 0,16 22 0 0 0,-26-44-434 0 0,1-1-1 0 0,-1 0 1 0 0,0 0-1 0 0,1 0 1 0 0,0-1 0 0 0,-1 1-1 0 0,1 0 1 0 0,0-1-1 0 0,0 1 1 0 0,0-1-1 0 0,0 1 1 0 0,0-1-1 0 0,0 0 1 0 0,3 1 0 0 0,-4-2-15 0 0,-1-1 0 0 0,0 1 0 0 0,1-1 1 0 0,-1 1-1 0 0,0-1 0 0 0,0 0 0 0 0,0 1 0 0 0,0-1 1 0 0,1 1-1 0 0,-1-1 0 0 0,0 0 0 0 0,0 1 1 0 0,0-1-1 0 0,0 1 0 0 0,0-1 0 0 0,-1 0 1 0 0,1 1-1 0 0,0-1 0 0 0,0-1 0 0 0,-3-13 15 0 0,0 4-29 0 0,-1 0 0 0 0,-1 1 1 0 0,0-1-1 0 0,0 1 0 0 0,-8-11 1 0 0,6 9 0 0 0,0 0 1 0 0,-10-26-1 0 0,11 17-20 0 0,1-1 1 0 0,2 0-1 0 0,0 0 1 0 0,1 0-1 0 0,1 0 0 0 0,1 0 1 0 0,1 0-1 0 0,1-1 0 0 0,8-38 1 0 0,-8 52-1 0 0,1 0 1 0 0,-1 1-1 0 0,2-1 1 0 0,-1 1-1 0 0,1 0 1 0 0,0 0-1 0 0,1 1 1 0 0,-1-1-1 0 0,2 1 0 0 0,8-11 1 0 0,-11 15 5 0 0,-1 1-1 0 0,1-1 1 0 0,0 1 0 0 0,0 0-1 0 0,0 0 1 0 0,0 0 0 0 0,0 0 0 0 0,0 1-1 0 0,0-1 1 0 0,1 1 0 0 0,-1 0-1 0 0,0 0 1 0 0,1 0 0 0 0,-1 0-1 0 0,1 1 1 0 0,-1-1 0 0 0,1 1 0 0 0,0 0-1 0 0,-1 0 1 0 0,1 0 0 0 0,-1 0-1 0 0,1 1 1 0 0,-1 0 0 0 0,1-1 0 0 0,-1 1-1 0 0,1 0 1 0 0,-1 1 0 0 0,6 2-1 0 0,11 8-1799 0 0,0 0-1 0 0,-1 2 1 0 0,19 17 0 0 0,-20-16-1571 0 0,1 1 1297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4.26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31 512 0 0,'-1'1'345'0'0,"0"-1"0"0"0,0 1-1 0 0,-1 0 1 0 0,1-1 0 0 0,0 1 0 0 0,0 0-1 0 0,0 0 1 0 0,0 0 0 0 0,0 0 0 0 0,1 0-1 0 0,-2 0 1 0 0,2 0 0 0 0,-1 0-1 0 0,0 0 1 0 0,1 0 0 0 0,-1 0 0 0 0,0 0-1 0 0,1 1 1 0 0,0-1 0 0 0,-1 0 0 0 0,1 0-1 0 0,0 1 1 0 0,0-1 0 0 0,0 0 0 0 0,-1 3-1 0 0,1-4-327 0 0,0 0 0 0 0,0 0 0 0 0,0 0 0 0 0,1 1 0 0 0,-1-1-1 0 0,0 0 1 0 0,0 0 0 0 0,0 0 0 0 0,0 0 0 0 0,0 1-1 0 0,0-1 1 0 0,0 0 0 0 0,0 1 0 0 0,0-1 0 0 0,0 0 0 0 0,1 0-1 0 0,-1 0 1 0 0,0 0 0 0 0,0 0 0 0 0,0 0 0 0 0,0 1 0 0 0,0-1-1 0 0,1 0 1 0 0,-1 0 0 0 0,0 0 0 0 0,1 0 0 0 0,-1 0 0 0 0,0 0-1 0 0,0 0 1 0 0,0 0 0 0 0,1 0 0 0 0,-1 0 0 0 0,0 0 0 0 0,0 0-1 0 0,0 0 1 0 0,0 0 0 0 0,1 0 0 0 0,-1 0 0 0 0,0 0 0 0 0,0 0-1 0 0,0 0 1 0 0,1 0 0 0 0,-1 0 0 0 0,0 0 0 0 0,1 0-1 0 0,-1 0 1 0 0,0 0 0 0 0,0 0 0 0 0,0 0 0 0 0,1-1 0 0 0,8-6 689 0 0,-6 4-374 0 0,-1 1 124 0 0,0-1 1 0 0,0 1-1 0 0,0 0 0 0 0,0 0 0 0 0,0-1 0 0 0,-1 0 0 0 0,0 1 1 0 0,1-1-1 0 0,-1 0 0 0 0,2-5 0 0 0,-3 8-421 0 0,0 0-1 0 0,0 0 1 0 0,0 0-1 0 0,0 0 1 0 0,0 0-1 0 0,0 0 1 0 0,0 0-1 0 0,0 0 1 0 0,0 0 0 0 0,0 0-1 0 0,0 0 1 0 0,0 0-1 0 0,0 0 1 0 0,0-1-1 0 0,0 1 1 0 0,0 0-1 0 0,0 0 1 0 0,0 0-1 0 0,0 0 1 0 0,0 0-1 0 0,0 0 1 0 0,0 0-1 0 0,0 0 1 0 0,0 0 0 0 0,0 0-1 0 0,0 0 1 0 0,0 0-1 0 0,0 0 1 0 0,0 0-1 0 0,0 0 1 0 0,0-1-1 0 0,0 1 1 0 0,0 0-1 0 0,0 0 1 0 0,0 0-1 0 0,-1 0 1 0 0,1 0 0 0 0,0 0-1 0 0,0 0 1 0 0,0 0-1 0 0,0 0 1 0 0,0 0-1 0 0,0 0 1 0 0,0 0-1 0 0,-1 0 1 0 0,1 0-1 0 0,0 0 1 0 0,0 0-1 0 0,0 0 1 0 0,0 0 0 0 0,0 0-1 0 0,0 0 1 0 0,-5 2 755 0 0,-5 6-87 0 0,5-2-429 0 0,0-1 0 0 0,1 0 0 0 0,0 1 0 0 0,0 0 0 0 0,-6 11 0 0 0,9-15-196 0 0,0 0 0 0 0,0 1 1 0 0,0-1-1 0 0,1 1 1 0 0,-1-1-1 0 0,1 0 0 0 0,0 1 1 0 0,-1 4-1 0 0,1-5-38 0 0,1-1-1 0 0,-1 1 0 0 0,0-1 1 0 0,0 1-1 0 0,1-1 1 0 0,-1 1-1 0 0,1-1 1 0 0,-1 1-1 0 0,2-1 1 0 0,-2 0-1 0 0,1 1 0 0 0,0-1 1 0 0,0 0-1 0 0,0 1 1 0 0,1 0-1 0 0,0 0-30 0 0,-1-1-1 0 0,1 0 1 0 0,-1 0-1 0 0,1 0 1 0 0,-1 0-1 0 0,1 0 1 0 0,0-1-1 0 0,0 1 1 0 0,0 0-1 0 0,0-1 1 0 0,-1 1-1 0 0,1-1 1 0 0,3 1-1 0 0,2-1-69 0 0,1 0 1 0 0,8 0-1 0 0,0-1-116 0 0,-14 1 161 0 0,0-1 1 0 0,0 1-1 0 0,0 0 0 0 0,-1-1 1 0 0,1 0-1 0 0,0 1 0 0 0,-1-1 0 0 0,1 0 1 0 0,-1 1-1 0 0,1-2 0 0 0,-1 1 1 0 0,1 0-1 0 0,-1 0 0 0 0,1 0 0 0 0,-1 0 1 0 0,0 0-1 0 0,0-1 0 0 0,0 1 1 0 0,0-1-1 0 0,1 1 0 0 0,-1-3 0 0 0,3-3 56 0 0,-1 1-1 0 0,1-1 1 0 0,2-13-1 0 0,-5 16 11 0 0,1 0-1 0 0,-2 0 0 0 0,1-1 1 0 0,-1 1-1 0 0,1-1 1 0 0,-1 1-1 0 0,-1-7 1 0 0,1 9-29 0 0,0 1 0 0 0,0 0 0 0 0,-1 0 1 0 0,1 0-1 0 0,0 0 0 0 0,0 0 0 0 0,-1-1 1 0 0,0 1-1 0 0,1 0 0 0 0,-1 0 0 0 0,1 0 0 0 0,-1 0 1 0 0,1 0-1 0 0,-1 0 0 0 0,0 0 0 0 0,0 0 1 0 0,0 0-1 0 0,0 0 0 0 0,0 1 0 0 0,0-1 0 0 0,0 0 1 0 0,0 0-1 0 0,0 1 0 0 0,0-1 0 0 0,0 1 1 0 0,0-1-1 0 0,-1 1 0 0 0,1-1 0 0 0,0 1 0 0 0,-2 0 1 0 0,0-1 48 0 0,1 1 0 0 0,-1 1 0 0 0,0-1 0 0 0,0 0 0 0 0,0 1 0 0 0,0 0 0 0 0,1-1 0 0 0,-1 1 0 0 0,0 0 0 0 0,1 1 1 0 0,-1-1-1 0 0,0 0 0 0 0,1 1 0 0 0,-1-1 0 0 0,1 0 0 0 0,0 2 0 0 0,0-2 0 0 0,-5 5 0 0 0,4-1-28 0 0,-1-1 0 0 0,0 0-1 0 0,2 1 1 0 0,-2 0 0 0 0,1-1 0 0 0,1 1-1 0 0,0 1 1 0 0,-4 9 0 0 0,6-13-46 0 0,-1 0 1 0 0,0 1-1 0 0,1 0 1 0 0,0-1 0 0 0,0 0-1 0 0,0 0 1 0 0,0 1-1 0 0,1 0 1 0 0,-1-1 0 0 0,1 0-1 0 0,-1 0 1 0 0,1 1-1 0 0,0-1 1 0 0,0 0 0 0 0,0 0-1 0 0,0 1 1 0 0,0-2-1 0 0,1 2 1 0 0,-1-1-1 0 0,3 3 1 0 0,-3-4 1 0 0,0 0 0 0 0,1 1 1 0 0,-1-1-1 0 0,0-1 0 0 0,0 1 0 0 0,0 0 1 0 0,1 0-1 0 0,-1 0 0 0 0,0-1 0 0 0,1 1 1 0 0,-1-1-1 0 0,1 1 0 0 0,-1-1 0 0 0,1 0 0 0 0,-1 1 1 0 0,1-1-1 0 0,-1 0 0 0 0,1 1 0 0 0,0-1 1 0 0,-1 0-1 0 0,0-1 0 0 0,1 1 0 0 0,-1 0 0 0 0,1-1 1 0 0,0 1-1 0 0,-1 0 0 0 0,0-1 0 0 0,1 1 1 0 0,-1-1-1 0 0,0 0 0 0 0,1 0 0 0 0,-1 1 0 0 0,2-2 1 0 0,2-2-4 0 0,0-1 0 0 0,0 1 0 0 0,0-1 0 0 0,-1 0 0 0 0,1 0 0 0 0,-1 0 0 0 0,3-6 0 0 0,-5 7-11 0 0,0 0 1 0 0,0 0 0 0 0,0 0-1 0 0,0 1 1 0 0,-1-1 0 0 0,0-1-1 0 0,1 1 1 0 0,-2-1 0 0 0,1 1-1 0 0,-1 0 1 0 0,1-7 0 0 0,-1 10 13 0 0,0 0 1 0 0,0 1 0 0 0,0-1-1 0 0,0 0 1 0 0,-1 1 0 0 0,1-1-1 0 0,0 0 1 0 0,0 1 0 0 0,0-1-1 0 0,-1 0 1 0 0,1 1 0 0 0,0-1-1 0 0,0 0 1 0 0,-1 1 0 0 0,0-1-1 0 0,1 1 1 0 0,-1-1-1 0 0,1 1 1 0 0,0 0 0 0 0,-1-1-1 0 0,1 0 1 0 0,-2 0 0 0 0,1 1 4 0 0,0 0 0 0 0,-1-1 0 0 0,1 1 0 0 0,0 0 0 0 0,0 0 0 0 0,0-1 1 0 0,-1 1-1 0 0,1 0 0 0 0,0 0 0 0 0,0 0 0 0 0,-3 1 0 0 0,0-1 21 0 0,1 1 0 0 0,-1 0 0 0 0,1 0 0 0 0,-1 0-1 0 0,1 1 1 0 0,-1-1 0 0 0,-5 5 0 0 0,4-3-9 0 0,0 1 1 0 0,1 0-1 0 0,-1 0 1 0 0,0 0-1 0 0,1 1 1 0 0,0-1-1 0 0,0 1 1 0 0,1 0-1 0 0,-6 10 1 0 0,9-15-17 0 0,-1 1 0 0 0,1-1 1 0 0,0 1-1 0 0,0-1 0 0 0,-1 1 1 0 0,1 0-1 0 0,0-1 0 0 0,0 1 1 0 0,0 0-1 0 0,0-1 0 0 0,0 1 1 0 0,0 0-1 0 0,0-1 0 0 0,0 1 1 0 0,0-1-1 0 0,0 1 1 0 0,0 0-1 0 0,0 0 0 0 0,0-1 1 0 0,0 1-1 0 0,0-1 0 0 0,1 1 1 0 0,-1-1-1 0 0,0 1 0 0 0,0 0 1 0 0,1-1-1 0 0,-1 1 0 0 0,1-1 1 0 0,-1 1-1 0 0,1-1 0 0 0,-1 1 1 0 0,0-1-1 0 0,1 1 0 0 0,-1-1 1 0 0,1 0-1 0 0,-1 1 0 0 0,1-1 1 0 0,0 0-1 0 0,-1 1 0 0 0,1-1 1 0 0,0 0-1 0 0,1 1 0 0 0,0-1 0 0 0,0 1 0 0 0,-1-1 0 0 0,1 0 0 0 0,0 1 0 0 0,-1-1-1 0 0,1 0 1 0 0,0 0 0 0 0,0-1 0 0 0,-1 1 0 0 0,0-1 0 0 0,1 1 0 0 0,0 0 0 0 0,2-2 0 0 0,1 0-14 0 0,-1-1 1 0 0,0 0 0 0 0,0 0 0 0 0,0 1 0 0 0,0-2 0 0 0,-1 1-1 0 0,1-1 1 0 0,-1 0 0 0 0,5-7 0 0 0,-6 8 12 0 0,0 0-1 0 0,0 0 1 0 0,-1-1 0 0 0,1 2 0 0 0,-1-2 0 0 0,0 1-1 0 0,0-1 1 0 0,0 1 0 0 0,0-1 0 0 0,-1 1 0 0 0,1-1 0 0 0,-1 1-1 0 0,0-1 1 0 0,0-4 0 0 0,0 8 9 0 0,-1 0 0 0 0,1-1 0 0 0,0 1 1 0 0,0-1-1 0 0,0 1 0 0 0,0-1 0 0 0,0 1 0 0 0,0-1 1 0 0,-1 1-1 0 0,1-1 0 0 0,0 1 0 0 0,0 0 0 0 0,-1-1 0 0 0,1 1 1 0 0,-1 0-1 0 0,1-1 0 0 0,0 1 0 0 0,-1-1 0 0 0,1 1 0 0 0,0 0 1 0 0,-2-1-1 0 0,1 1 13 0 0,0-1 0 0 0,0 1 1 0 0,0 0-1 0 0,0 0 0 0 0,0 0 0 0 0,0 0 0 0 0,0-1 1 0 0,0 1-1 0 0,-3 1 0 0 0,2-1 50 0 0,-2 0 0 0 0,1 1 0 0 0,0 0 0 0 0,0 0 0 0 0,-6 2 0 0 0,3 1 17 0 0,0-1 0 0 0,0 1 0 0 0,1 1 1 0 0,-1-1-1 0 0,1 0 0 0 0,-5 7 0 0 0,6-7-80 0 0,0 1 0 0 0,1-1-1 0 0,0 0 1 0 0,0 1 0 0 0,0-1 0 0 0,1 1-1 0 0,0 0 1 0 0,-3 7 0 0 0,5-10-26 0 0,-1 0 1 0 0,0-1-1 0 0,1 1 1 0 0,0-1-1 0 0,0 1 1 0 0,0 0-1 0 0,0 0 1 0 0,0-1-1 0 0,0 0 0 0 0,0 1 1 0 0,0 0-1 0 0,1-1 1 0 0,0 1-1 0 0,-1-1 1 0 0,0 1-1 0 0,1 0 1 0 0,0-1-1 0 0,-1 1 1 0 0,2-1-1 0 0,-2 0 0 0 0,1 1 1 0 0,0-1-1 0 0,0 0 1 0 0,0 0-1 0 0,0 0 1 0 0,0 0-1 0 0,1 0 1 0 0,-1 1-1 0 0,0-1 1 0 0,1-1-1 0 0,-1 1 0 0 0,1 0 1 0 0,-1-1-1 0 0,1 1 1 0 0,0 0-1 0 0,-1-1 1 0 0,0 1-1 0 0,1-1 1 0 0,0 0-1 0 0,-1 0 1 0 0,1 0-1 0 0,-1 0 0 0 0,1 0 1 0 0,0 0-1 0 0,-1 0 1 0 0,1 0-1 0 0,-1 0 1 0 0,1 0-1 0 0,0-1 1 0 0,-1 1-1 0 0,1-1 1 0 0,-1 0-1 0 0,3-1 0 0 0,0 0-184 0 0,0 0-1 0 0,-1-1 1 0 0,0 1 0 0 0,0-1-1 0 0,1 0 1 0 0,-1 0-1 0 0,-1 0 1 0 0,1 0-1 0 0,2-4 1 0 0,-2 4-74 0 0,-2 0 0 0 0,1 0-1 0 0,0-1 1 0 0,-1 2 0 0 0,1-2 0 0 0,-1 1 0 0 0,0-1 0 0 0,0 1 0 0 0,0 0 0 0 0,-1-1 0 0 0,1-4 0 0 0,-1 8 145 0 0,0-1 0 0 0,0 0 0 0 0,0 1 1 0 0,0-1-1 0 0,0 1 0 0 0,0-1 0 0 0,0 1 1 0 0,-1-1-1 0 0,1 0 0 0 0,0 1 0 0 0,0-1 1 0 0,0 1-1 0 0,-1-1 0 0 0,0 1 0 0 0,1-1 0 0 0,0 0 1 0 0,-1 1-1 0 0,1-1 0 0 0,-1 1-124 0 0,1 0-1 0 0,0 0 1 0 0,-1-1-1 0 0,1 1 1 0 0,-1 0-1 0 0,1 0 1 0 0,0 0-1 0 0,-1 0 1 0 0,1 0-1 0 0,0 0 0 0 0,-1 0 1 0 0,1 0-1 0 0,0 0 1 0 0,-1 0-1 0 0,0 0 1 0 0,1 0-1 0 0,0 0 1 0 0,-1 0-1 0 0,1 0 1 0 0,0 0-1 0 0,-1 0 1 0 0,1 0-1 0 0,0 0 1 0 0,-1 1-1 0 0,1-1 1 0 0,-1 0-1 0 0,1 0 1 0 0,0 0-1 0 0,0 1 1 0 0,-1-1-1 0 0,-2 3-1571 0 0</inkml:trace>
</inkml:ink>
</file>

<file path=ppt/ink/ink7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9.73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13 190 64 0 0,'-8'-2'1827'0'0,"8"2"-1532"0"0,0 0 0 0 0,-1 0-1 0 0,1-1 1 0 0,0 1 0 0 0,-1 0-1 0 0,1 0 1 0 0,0-1 0 0 0,0 1 0 0 0,0 0-1 0 0,-2-5 5585 0 0,7 2-1256 0 0,-4 3-4527 0 0,-1-1 0 0 0,1 1 1 0 0,0-1-1 0 0,-1 1 1 0 0,1-1-1 0 0,0 1 0 0 0,-1 0 1 0 0,1-1-1 0 0,0 1 0 0 0,-1 0 1 0 0,1 0-1 0 0,0 0 1 0 0,1-1-1 0 0,61-2 703 0 0,79-14-1 0 0,-52 4-792 0 0,-39 8 25 0 0,213-30-2 0 0,-186 21-165 0 0,103-33 0 0 0,-132 32-318 0 0,21-8-5297 0 0,-67 23 2230 0 0</inkml:trace>
</inkml:ink>
</file>

<file path=ppt/ink/ink7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20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75 52 1248 0 0,'-17'1'3292'0'0,"-33"4"-1"0"0,42-5-170 0 0,21-2-1078 0 0,179-12-738 0 0,-95 4-758 0 0,14-4 30 0 0,-1-1-178 0 0,-88 13-446 0 0,1 2 0 0 0,40 3 0 0 0,-44 2-90 0 0,-19-5-1 0 0,1 0-1 0 0,-1 0 0 0 0,1 0 1 0 0,-1 0-1 0 0,1 0 0 0 0,-1 0 1 0 0,0 0-1 0 0,1 1 0 0 0,-1-1 1 0 0,1 0-1 0 0,-1 0 0 0 0,0 0 1 0 0,1 1-1 0 0,-1-1 1 0 0,0 0-1 0 0,1 0 0 0 0,-1 1 1 0 0,0-1-1 0 0,1 0 0 0 0,-1 1 1 0 0,0-1-1 0 0,0 0 0 0 0,0 1 1 0 0,1-1-1 0 0,-1 1 0 0 0,0-1 1 0 0,0 0-1 0 0,0 1 1 0 0,0-1-1 0 0,1 1 0 0 0,-1-1 1 0 0,0 0-1 0 0,0 1 0 0 0,0-1 1 0 0,0 1-1 0 0,0-1 0 0 0,0 1 1 0 0,0-1-1 0 0,0 0 0 0 0,-1 1 1 0 0,-3 4-2441 0 0</inkml:trace>
</inkml:ink>
</file>

<file path=ppt/ink/ink7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65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44 8 0 0,'0'0'193'0'0,"0"0"0"0"0,0 0 0 0 0,0 0 0 0 0,0-1 0 0 0,0 1-1 0 0,0 0 1 0 0,-1 0 0 0 0,1 0 0 0 0,0-1 0 0 0,0 1 0 0 0,0 0 0 0 0,0 0 0 0 0,0-1 0 0 0,0 1 0 0 0,0 0-1 0 0,0 0 1 0 0,0 0 0 0 0,0-1 0 0 0,0 1 0 0 0,0 0 0 0 0,0 0 0 0 0,1-1 0 0 0,-1 1 0 0 0,0 0 0 0 0,0 0 0 0 0,0-1-1 0 0,0 1 1 0 0,0 0 0 0 0,0 0 0 0 0,0 0 0 0 0,1 0 0 0 0,-1-1 0 0 0,0 1 0 0 0,0 0 0 0 0,12-3 2703 0 0,22 7-2686 0 0,-14-2 338 0 0,52-3-699 0 0,123-19-1 0 0,-187 19-812 0 0,0-1 0 0 0,0 0-1 0 0,-1-1 1 0 0,8-3-1 0 0,-7 2-107 0 0</inkml:trace>
</inkml:ink>
</file>

<file path=ppt/ink/ink7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0.63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54 27 512 0 0,'0'0'65'0'0,"1"-1"0"0"0,-1 0 0 0 0,0 0 0 0 0,0 0 0 0 0,-1 0-1 0 0,1 0 1 0 0,0 0 0 0 0,0 0 0 0 0,0 1 0 0 0,0-1 0 0 0,-1 0 0 0 0,1 0 0 0 0,0 0-1 0 0,-1 0 1 0 0,1 1 0 0 0,-1-1 0 0 0,1 0 0 0 0,-1 0 0 0 0,1 1 0 0 0,-1-1 0 0 0,0 0-1 0 0,1 1 1 0 0,-1-1 0 0 0,0 1 0 0 0,1-1 0 0 0,-1 1 0 0 0,0-1 0 0 0,0 1 0 0 0,1-1 0 0 0,-1 1-1 0 0,0 0 1 0 0,0-1 0 0 0,0 1 0 0 0,-1 0 0 0 0,0-1 161 0 0,1 1 0 0 0,-1-1 0 0 0,1 1-1 0 0,-1-1 1 0 0,1 1 0 0 0,-1 0 0 0 0,1 0 0 0 0,-1 0 0 0 0,1 0 0 0 0,-1 0 0 0 0,1 0-1 0 0,-1 0 1 0 0,1 1 0 0 0,-1-1 0 0 0,1 0 0 0 0,-1 1 0 0 0,1-1 0 0 0,-1 1 0 0 0,1 0 0 0 0,0-1-1 0 0,-2 2 1 0 0,2-1-146 0 0,1-1 0 0 0,0 0 0 0 0,0 1 0 0 0,-1-1 0 0 0,1 1 0 0 0,0-1 0 0 0,0 1 0 0 0,0-1 0 0 0,-1 1 0 0 0,1-1 0 0 0,0 1 0 0 0,0-1 0 0 0,0 1 0 0 0,0-1 0 0 0,0 1 0 0 0,0-1 0 0 0,0 1 0 0 0,0-1 0 0 0,0 1 0 0 0,0-1 0 0 0,1 1 0 0 0,-1-1 0 0 0,0 0 0 0 0,0 1 0 0 0,0-1 0 0 0,1 1 0 0 0,-1-1 0 0 0,0 1 0 0 0,0-1 0 0 0,1 0 0 0 0,-1 1 0 0 0,0-1 0 0 0,1 1 0 0 0,-1-1 0 0 0,0 0 0 0 0,1 1 0 0 0,17 13 1019 0 0,-14-11-667 0 0,3 2-90 0 0,-1 1 1 0 0,0-1-1 0 0,10 12 1 0 0,-15-15-244 0 0,1 1 0 0 0,0-1 0 0 0,0 1 1 0 0,-1 0-1 0 0,0-1 0 0 0,1 1 0 0 0,-1 0 1 0 0,0 0-1 0 0,-1 0 0 0 0,1 0 0 0 0,0 0 0 0 0,-1 0 1 0 0,1 4-1 0 0,-1-6-56 0 0,0 1 1 0 0,0 0-1 0 0,0 0 0 0 0,0-1 1 0 0,0 1-1 0 0,1 0 0 0 0,-1-1 1 0 0,1 1-1 0 0,-1 0 1 0 0,1-1-1 0 0,2 4 0 0 0,-3-5-32 0 0,0 1 0 0 0,1-1 0 0 0,-1 0 0 0 0,1 1-1 0 0,-1-1 1 0 0,1 0 0 0 0,-1 1 0 0 0,1-1 0 0 0,-1 0 0 0 0,1 0-1 0 0,0 1 1 0 0,-1-1 0 0 0,1 0 0 0 0,-1 0 0 0 0,1 0 0 0 0,-1 0-1 0 0,1 0 1 0 0,0 0 0 0 0,-1 0 0 0 0,1 0 0 0 0,-1 0 0 0 0,1 0-1 0 0,0 0 1 0 0,-1-1 0 0 0,1 1 0 0 0,-1 0 0 0 0,1 0 0 0 0,-1 0-1 0 0,1-1 1 0 0,-1 1 0 0 0,1 0 0 0 0,-1-1 0 0 0,1 1 0 0 0,-1 0-1 0 0,1-1 1 0 0,-1 1 0 0 0,1-1 0 0 0,0 0 0 0 0,3-3 37 0 0,1 0 0 0 0,0-1 0 0 0,-1 1 0 0 0,0-1 0 0 0,0 0 0 0 0,-1 0 0 0 0,1-1 0 0 0,2-5 0 0 0,-4 8-23 0 0,-1 0 1 0 0,0 0-1 0 0,0 0 0 0 0,0-1 1 0 0,0 1-1 0 0,0 0 0 0 0,-1 0 1 0 0,1 0-1 0 0,-1-1 0 0 0,0 1 1 0 0,0 0-1 0 0,0-1 0 0 0,-1 1 1 0 0,1 0-1 0 0,-1 0 0 0 0,1-1 1 0 0,-3-4-1 0 0,3 7-16 0 0,-1 0-1 0 0,1 1 1 0 0,-1-1-1 0 0,1 0 1 0 0,-1 0 0 0 0,1 0-1 0 0,-1 1 1 0 0,1-1 0 0 0,-1 0-1 0 0,1 0 1 0 0,-1 1-1 0 0,0-1 1 0 0,0 1 0 0 0,1-1-1 0 0,-1 1 1 0 0,0-1 0 0 0,0 1-1 0 0,0-1 1 0 0,1 1-1 0 0,-1-1 1 0 0,0 1 0 0 0,0 0-1 0 0,0 0 1 0 0,0-1 0 0 0,-1 1-1 0 0,0 0 14 0 0,0 0-1 0 0,0 1 1 0 0,0-1-1 0 0,0 0 0 0 0,0 1 1 0 0,0 0-1 0 0,1-1 1 0 0,-1 1-1 0 0,0 0 1 0 0,0 0-1 0 0,-2 1 1 0 0,-1 2 40 0 0,0-1 0 0 0,0 1 0 0 0,0 0 1 0 0,1 1-1 0 0,-1-1 0 0 0,-6 10 0 0 0,6-6 16 0 0,1-1 0 0 0,0 1 0 0 0,0 0 0 0 0,1 0 0 0 0,0 0-1 0 0,0 1 1 0 0,-1 10 0 0 0,3-16-54 0 0,0 1 0 0 0,1-1-1 0 0,0 1 1 0 0,0 0 0 0 0,0-1 0 0 0,0 1 0 0 0,1-1 0 0 0,-1 1-1 0 0,1-1 1 0 0,0 1 0 0 0,0-1 0 0 0,0 0 0 0 0,0 1 0 0 0,1-1-1 0 0,-1 0 1 0 0,1 0 0 0 0,0 0 0 0 0,0 0 0 0 0,0 0 0 0 0,3 3-1 0 0,-3-5-12 0 0,-1 0-1 0 0,0 0 1 0 0,0 0-1 0 0,1 0 1 0 0,-1-1-1 0 0,1 1 1 0 0,-1 0-1 0 0,1-1 1 0 0,-1 1-1 0 0,1-1 1 0 0,-1 0-1 0 0,1 0 1 0 0,-1 1-1 0 0,1-1 0 0 0,0 0 1 0 0,-1 0-1 0 0,1 0 1 0 0,-1 0-1 0 0,1-1 1 0 0,-1 1-1 0 0,1 0 1 0 0,0-1-1 0 0,-1 1 1 0 0,0-1-1 0 0,1 1 1 0 0,-1-1-1 0 0,1 0 1 0 0,-1 0-1 0 0,0 0 1 0 0,3-1-1 0 0,-1 0-22 0 0,0 0 0 0 0,-1 0-1 0 0,1 0 1 0 0,-1-1 0 0 0,1 1 0 0 0,-1-1-1 0 0,0 1 1 0 0,0-1 0 0 0,0 0 0 0 0,0 0-1 0 0,0 0 1 0 0,-1 0 0 0 0,2-4 0 0 0,-2 0-1 0 0,0 1 1 0 0,-1-1-1 0 0,0 0 1 0 0,0 1-1 0 0,0-1 1 0 0,-1 0-1 0 0,0 1 0 0 0,0-1 1 0 0,-1 1-1 0 0,0-1 1 0 0,-2-5-1 0 0,1 2-4 0 0,1 6 13 0 0,1-1 1 0 0,0 1 0 0 0,1-1 0 0 0,-1-7 0 0 0,-12 50-56 0 0,12-32-115 0 0,-5 22-311 0 0,6-27 234 0 0,0 0 0 0 0,0 0 0 0 0,0 0 0 0 0,1 0-1 0 0,-1 1 1 0 0,0-1 0 0 0,0 0 0 0 0,1 0 0 0 0,-1 0 0 0 0,0 0-1 0 0,1 0 1 0 0,-1 0 0 0 0,1 0 0 0 0,-1-1 0 0 0,1 1 0 0 0,-1 0-1 0 0,1 0 1 0 0,0 0 0 0 0,0 0 0 0 0,-1-1 0 0 0,1 1 0 0 0,0 0-1 0 0,1 0 1 0 0,4 2-2108 0 0</inkml:trace>
</inkml:ink>
</file>

<file path=ppt/ink/ink7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47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89 9 512 0 0,'-8'-1'2395'0'0,"4"1"1983"0"0,-2 3-5122 0 0,-63 20 3732 0 0,67-21-2416 0 0,7-1-84 0 0,8-1 166 0 0,-12 0-579 0 0,60-1 2457 0 0,-57 2-1832 0 0,8 2-199 0 0,186-37 162 0 0,-186 32-697 0 0,1 0 0 0 0,-1 1 0 0 0,0 0 0 0 0,1 1 0 0 0,-1 1-1 0 0,23 3 1 0 0,-33-4-205 0 0,-1 1-1 0 0,1 0 1 0 0,-1-1-1 0 0,1 1 0 0 0,-1 0 1 0 0,1 0-1 0 0,-1 0 1 0 0,0 0-1 0 0,1 0 1 0 0,-1 0-1 0 0,0 0 0 0 0,0 0 1 0 0,0 1-1 0 0,0-1 1 0 0,0 0-1 0 0,0 1 0 0 0,0-1 1 0 0,0 1-1 0 0,-1-1 1 0 0,1 1-1 0 0,-1-1 1 0 0,1 3-1 0 0,3 4-3518 0 0,-2-6 2760 0 0</inkml:trace>
</inkml:ink>
</file>

<file path=ppt/ink/ink7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99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163 2 8 0 0,'-4'-1'156'0'0,"-1"1"0"0"0,0-1 0 0 0,0 1 0 0 0,0 1 0 0 0,0-1 0 0 0,1 1 0 0 0,-1 0 0 0 0,0 0-1 0 0,0 0 1 0 0,1 1 0 0 0,-7 2 0 0 0,3-1 256 0 0,0 0 0 0 0,-14 2 0 0 0,-2 0 1926 0 0,16-3-509 0 0,1-1-1 0 0,-15 2 370 0 0,33-3-1739 0 0,0 1 1 0 0,0-2-1 0 0,18-2 0 0 0,-18 1-299 0 0,1 1 0 0 0,20 1 1 0 0,4 6-179 0 0,-26-4 25 0 0,0 0 0 0 0,19 0-1 0 0,138 4-990 0 0,-70 0-5564 0 0,-85-5 5493 0 0</inkml:trace>
</inkml:ink>
</file>

<file path=ppt/ink/ink7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40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46 520 0 0,'-2'-1'335'0'0,"1"0"0"0"0,-1 0 0 0 0,1 0 0 0 0,-1 0 0 0 0,1-1 0 0 0,0 1 1 0 0,0 0-1 0 0,-1-1 0 0 0,1 1 0 0 0,0-1 0 0 0,0 1 0 0 0,0-3 0 0 0,0 4-248 0 0,1-1 0 0 0,0 1 0 0 0,0 0 1 0 0,0-1-1 0 0,0 1 0 0 0,0 0 0 0 0,0-1 0 0 0,0 1 0 0 0,1 0 1 0 0,-1-1-1 0 0,0 1 0 0 0,0 0 0 0 0,0-1 0 0 0,0 1 0 0 0,0 0 1 0 0,0-1-1 0 0,1 1 0 0 0,-1 0 0 0 0,0 0 0 0 0,0-1 0 0 0,0 1 0 0 0,1 0 1 0 0,-1 0-1 0 0,1-1 0 0 0,13-5 292 0 0,3 4 194 0 0,0 0 1 0 0,0 1 0 0 0,0 1-1 0 0,1 1 1 0 0,26 3 0 0 0,90 3-655 0 0,-67-6 66 0 0,133-5-540 0 0,-115-5-2079 0 0,-41 5-77 0 0,-32 1 1728 0 0</inkml:trace>
</inkml:ink>
</file>

<file path=ppt/ink/ink7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8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18 8 0 0,'-20'3'1433'0'0,"9"-5"3566"0"0,37 0-2957 0 0,20-4-1124 0 0,0 2 0 0 0,0 3-1 0 0,63 5 1 0 0,45-3-1011 0 0,-16-1-183 0 0,-4-6-1751 0 0,-75 2-2966 0 0,-45 4 2670 0 0</inkml:trace>
</inkml:ink>
</file>

<file path=ppt/ink/ink7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2 109 792 0 0,'0'-1'301'0'0,"0"1"0"0"0,0-1-1 0 0,0 0 1 0 0,-1 1 0 0 0,1-1-1 0 0,0 0 1 0 0,0 1 0 0 0,0-1-1 0 0,0 0 1 0 0,0 1 0 0 0,0-1 0 0 0,0 0-1 0 0,0 1 1 0 0,0-1 0 0 0,0 0-1 0 0,1 1 1 0 0,-1-1 0 0 0,0 0-1 0 0,0 1 1 0 0,1-1 0 0 0,0 0 0 0 0,12-14 2396 0 0,20-5-1249 0 0,-23 15-1283 0 0,0 1 0 0 0,0 0-1 0 0,0 0 1 0 0,0 1 0 0 0,1 0-1 0 0,-1 1 1 0 0,1 0 0 0 0,0 1-1 0 0,0 0 1 0 0,-1 1 0 0 0,16 1 0 0 0,16 3-71 0 0,41 2-185 0 0,-73-6 105 0 0,1-1 1 0 0,0 0 0 0 0,-1 0 0 0 0,1-1 0 0 0,18-6 0 0 0,-3 0-185 0 0,50-7 1 0 0,-61 13-31 0 0,2 0-76 0 0,-16 2-35 0 0,-1 0 1 0 0,1 0-1 0 0,0-1 1 0 0,0 1-1 0 0,0 0 0 0 0,-1 0 1 0 0,1 0-1 0 0,0 0 1 0 0,0 1-1 0 0,0-1 0 0 0,-1 0 1 0 0,1 0-1 0 0,0 0 1 0 0,0 1-1 0 0,-1-1 1 0 0,2 1-1 0 0,-2 2-1351 0 0</inkml:trace>
</inkml:ink>
</file>

<file path=ppt/ink/ink7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68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35 296 0 0,'0'-1'218'0'0,"0"0"-1"0"0,0 0 1 0 0,0-1-1 0 0,0 1 1 0 0,0 0 0 0 0,0 0-1 0 0,1 0 1 0 0,-1-1-1 0 0,0 1 1 0 0,1 0 0 0 0,-1 0-1 0 0,1 0 1 0 0,-1 0-1 0 0,1 0 1 0 0,0-1 0 0 0,-1 1-1 0 0,1 0 1 0 0,0 1-1 0 0,0-1 1 0 0,0 0 0 0 0,0 0-1 0 0,0 0 1 0 0,0 0-1 0 0,0 1 1 0 0,0-1 0 0 0,0 0-1 0 0,0 1 1 0 0,0-1-1 0 0,0 1 1 0 0,1-1 0 0 0,-1 1-1 0 0,0 0 1 0 0,0-1-1 0 0,0 1 1 0 0,1 0 0 0 0,0 0-1 0 0,6 0-263 0 0,0 0-1 0 0,0 0 1 0 0,0 1-1 0 0,14 3 1 0 0,-8-1-326 0 0,5 0-1302 0 0,36 0 0 0 0,-40-3 2279 0 0,0-1 1 0 0,-1-1-1 0 0,18-4 0 0 0,-17 3-286 0 0,0 0 0 0 0,0 2 0 0 0,1 0 0 0 0,19 1 1 0 0,29 6-4007 0 0,-54-4 3083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5.5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21 512 0 0,'-1'-1'513'0'0,"0"1"0"0"0,-1 0 0 0 0,1 0 1 0 0,0-1-1 0 0,-1 1 0 0 0,1 0 0 0 0,0 0 0 0 0,-1 0 0 0 0,1 0 0 0 0,0 0 0 0 0,-1 0 0 0 0,1 0 0 0 0,0 1 1 0 0,-1-1-1 0 0,1 0 0 0 0,0 1 0 0 0,-1-1 0 0 0,1 0 0 0 0,0 1 0 0 0,0 0 0 0 0,0 0 0 0 0,0-1 0 0 0,-2 3 1 0 0,1-1-81 0 0,-1 1 1 0 0,1 0-1 0 0,0-1 1 0 0,0 1 0 0 0,0 0-1 0 0,1 0 1 0 0,-1 0-1 0 0,-1 4 1 0 0,1-1-146 0 0,0 0 1 0 0,0 0 0 0 0,0-1-1 0 0,0 2 1 0 0,1-1-1 0 0,1 0 1 0 0,-1 12-1 0 0,1-17-274 0 0,0 0-1 0 0,0-1 0 0 0,0 1 1 0 0,0-1-1 0 0,0 1 0 0 0,0-1 1 0 0,1 1-1 0 0,-1 0 1 0 0,0-1-1 0 0,0 1 0 0 0,1-1 1 0 0,-1 1-1 0 0,0-1 0 0 0,0 1 1 0 0,1 0-1 0 0,0-1 0 0 0,-1 0 1 0 0,0 1-1 0 0,1-1 0 0 0,-1 0 1 0 0,1 1-1 0 0,-1-1 0 0 0,1 0 1 0 0,0 1-1 0 0,-1-1 0 0 0,1 1 1 0 0,-1-1-1 0 0,1 0 1 0 0,-1 0-1 0 0,1 0 0 0 0,0 0 1 0 0,-1 0-1 0 0,1 0 0 0 0,-1 0 1 0 0,1 0-1 0 0,0 0 0 0 0,1 0 1 0 0,-1 0 13 0 0,2 0 1 0 0,-2-1-1 0 0,1 1 1 0 0,0-1 0 0 0,0 1-1 0 0,0-1 1 0 0,0 0-1 0 0,0 0 1 0 0,-1 0 0 0 0,4-1-1 0 0,1-3-34 0 0,-1 0 1 0 0,1 0-1 0 0,-1 0 0 0 0,-1 0 0 0 0,1-1 0 0 0,4-7 1 0 0,-7 10 5 0 0,0 1 0 0 0,-1-1 0 0 0,0 1 0 0 0,0-1 0 0 0,0 0 0 0 0,1 0 0 0 0,-2 0 0 0 0,1 0 0 0 0,-1 0 1 0 0,1 0-1 0 0,-1 0 0 0 0,0 0 0 0 0,0 0 0 0 0,0 0 0 0 0,0 0 0 0 0,-1 0 0 0 0,-1-5 0 0 0,2 7 4 0 0,0 0-1 0 0,0 1 1 0 0,-1-1-1 0 0,1 0 1 0 0,0 1-1 0 0,0-1 1 0 0,0 1-1 0 0,-1-1 1 0 0,1 1-1 0 0,0-1 1 0 0,-1 1-1 0 0,1 0 1 0 0,0-1-1 0 0,-1 0 1 0 0,0 1-1 0 0,1 0 1 0 0,-1-1-1 0 0,1 1 1 0 0,-1 0-1 0 0,1-1 1 0 0,-1 1-1 0 0,0 0 1 0 0,1 0-1 0 0,-2-1 1 0 0,1 1 12 0 0,0 0 0 0 0,0 0 0 0 0,0 0 0 0 0,0 0 0 0 0,0 1 0 0 0,0-1 0 0 0,0 0 0 0 0,0 0 0 0 0,0 1 0 0 0,0-1 0 0 0,0 0 1 0 0,0 1-1 0 0,-1 1 0 0 0,-2 0 100 0 0,0 1 1 0 0,0 1-1 0 0,0-2 1 0 0,1 2 0 0 0,-4 4-1 0 0,3-3 28 0 0,1 0 0 0 0,0 1 0 0 0,0-1 0 0 0,0 1 0 0 0,1-1 0 0 0,0 1 0 0 0,-1 0 0 0 0,2 0 0 0 0,-2 11 0 0 0,2-16-129 0 0,1 0 0 0 0,0-1 0 0 0,0 1-1 0 0,0 0 1 0 0,0 0 0 0 0,0 0 0 0 0,0 0 0 0 0,0 0 0 0 0,1-1 0 0 0,-1 2 0 0 0,0-2 0 0 0,0 1 0 0 0,1 0 0 0 0,-1-1 0 0 0,1 2-1 0 0,-1-2 1 0 0,1 1 0 0 0,-1 0 0 0 0,0-1 0 0 0,3 2 0 0 0,-2-1-12 0 0,0 0-1 0 0,0 0 0 0 0,0 0 1 0 0,1 0-1 0 0,-1-1 1 0 0,0 1-1 0 0,1-1 1 0 0,-1 1-1 0 0,1 0 1 0 0,-1-1-1 0 0,3 1 1 0 0,-1-1-13 0 0,1 0 0 0 0,-2 0 0 0 0,2 0 1 0 0,-1 0-1 0 0,1 0 0 0 0,-1-1 1 0 0,0 1-1 0 0,0-1 0 0 0,0 0 0 0 0,6-2 1 0 0,-6 2-5 0 0,-1-1 1 0 0,1 1-1 0 0,-1-1 1 0 0,0 1 0 0 0,0-1-1 0 0,0 0 1 0 0,0 0-1 0 0,0 0 1 0 0,-1 0-1 0 0,1 0 1 0 0,0 0-1 0 0,-1 0 1 0 0,1-1-1 0 0,-1 1 1 0 0,2-5 0 0 0,-2 4 26 0 0,-1 0 1 0 0,1 0 0 0 0,-1 0 0 0 0,0 0 0 0 0,1 0-1 0 0,-1 0 1 0 0,0 0 0 0 0,-1 0 0 0 0,1 0 0 0 0,0 0-1 0 0,-1 0 1 0 0,0 0 0 0 0,-2-5 0 0 0,2 5 12 0 0,0-1 0 0 0,-1 1 1 0 0,1 0-1 0 0,-1 0 0 0 0,0 0 1 0 0,0 0-1 0 0,0 0 0 0 0,-1 0 1 0 0,-2-2-1 0 0,4 4-8 0 0,0 0 0 0 0,0 0-1 0 0,0 0 1 0 0,0 1 0 0 0,-1-1 0 0 0,1 0-1 0 0,0 1 1 0 0,-1-1 0 0 0,1 1 0 0 0,0-1-1 0 0,-1 1 1 0 0,1 0 0 0 0,-1-1 0 0 0,1 1-1 0 0,-1 0 1 0 0,0 0 0 0 0,1 0 0 0 0,0 0-1 0 0,0 0 1 0 0,-1 1 0 0 0,1-1 0 0 0,-1 0-1 0 0,1 0 1 0 0,-3 2 0 0 0,0 0 20 0 0,0 0 0 0 0,0 0 0 0 0,1 0 0 0 0,0 1 0 0 0,-1-1 0 0 0,1 1 0 0 0,0 0 0 0 0,0 0 0 0 0,0 0 0 0 0,1 0 0 0 0,-1 1 0 0 0,-3 6 0 0 0,4-6 17 0 0,-1 0 0 0 0,1 1 0 0 0,0 0 0 0 0,1-1 0 0 0,0 1-1 0 0,-1 0 1 0 0,1-1 0 0 0,0 1 0 0 0,1 1 0 0 0,-1 6-1 0 0,1-10-38 0 0,1-1 0 0 0,-1 0 0 0 0,0 0 0 0 0,0 0 0 0 0,0 0 0 0 0,1 1 0 0 0,-1-1 0 0 0,1 0 0 0 0,-1 1 0 0 0,1-2 0 0 0,0 1 0 0 0,-1 0 0 0 0,1 1 0 0 0,0-1 0 0 0,-1-1 0 0 0,1 1 0 0 0,1 1 0 0 0,0 0-1 0 0,0-1 1 0 0,-1 0-1 0 0,2 0 0 0 0,-2 0 0 0 0,2 0 1 0 0,-2 0-1 0 0,2 0 0 0 0,-1-1 0 0 0,2 1 1 0 0,2 0-17 0 0,-1 0-1 0 0,0 0 1 0 0,0-1 0 0 0,1 0 0 0 0,-1 0 0 0 0,0 0-1 0 0,7-2 1 0 0,-7 1-25 0 0,1-1 0 0 0,-2 0 0 0 0,1 1 0 0 0,9-6 0 0 0,-12 6 8 0 0,1-1 0 0 0,0 0 1 0 0,-1 1-1 0 0,0-2 0 0 0,1 2 0 0 0,-1-2 1 0 0,0 1-1 0 0,0 0 0 0 0,3-4 0 0 0,-5 5 21 0 0,1 0-1 0 0,-1 0 0 0 0,0 1 0 0 0,1-1 0 0 0,-1 1 0 0 0,0-1 0 0 0,0 0 0 0 0,0 0 0 0 0,0 1 0 0 0,0-1 0 0 0,1 1 0 0 0,-1-2 0 0 0,0 2 0 0 0,0-1 0 0 0,-1 1 0 0 0,1-1 0 0 0,0 0 0 0 0,0 0 0 0 0,0 1 0 0 0,0-1 0 0 0,0 0 0 0 0,-1 0 0 0 0,0 0 2 0 0,0 0 1 0 0,0 0-1 0 0,1-1 1 0 0,-1 1-1 0 0,0 1 1 0 0,0-1-1 0 0,0 0 0 0 0,0 0 1 0 0,0 0-1 0 0,-1 0 1 0 0,0 0-1 0 0,0 0 10 0 0,0 0-1 0 0,0 0 1 0 0,0 0 0 0 0,-1 0-1 0 0,1 0 1 0 0,0 1-1 0 0,-1-1 1 0 0,1 1 0 0 0,-1 0-1 0 0,1 0 1 0 0,0 0 0 0 0,0 0-1 0 0,-4 0 1 0 0,2 1 2 0 0,1 1 0 0 0,0-1 0 0 0,-1 1 1 0 0,1 0-1 0 0,0-1 0 0 0,0 2 0 0 0,0-2 0 0 0,0 2 0 0 0,-4 3 1 0 0,5-4-10 0 0,0 0 1 0 0,0 0-1 0 0,1 0 1 0 0,-1 1 0 0 0,1-1-1 0 0,-1 0 1 0 0,1 1-1 0 0,0-1 1 0 0,0 1 0 0 0,0-1-1 0 0,0 1 1 0 0,0-1-1 0 0,0 5 1 0 0,1-6-9 0 0,0 0 0 0 0,0-1 0 0 0,0 0-1 0 0,0 1 1 0 0,0-1 0 0 0,0 1 0 0 0,0-1 0 0 0,0 1 0 0 0,0 0 0 0 0,0-1 0 0 0,0 0-1 0 0,1 1 1 0 0,-1-1 0 0 0,0 1 0 0 0,0-1 0 0 0,0 0 0 0 0,1 1 0 0 0,-1 0-1 0 0,1-1 1 0 0,-1 0 0 0 0,0 1 0 0 0,1-1 0 0 0,-1 1 0 0 0,1-1-2 0 0,0 0 0 0 0,0 1 0 0 0,0-1 1 0 0,0 0-1 0 0,0 1 0 0 0,0-1 0 0 0,0 1 0 0 0,0-1 1 0 0,0 0-1 0 0,0 0 0 0 0,1 0 0 0 0,2 0 8 0 0,-1 0 1 0 0,1-1-1 0 0,-1 0 0 0 0,0 1 1 0 0,0-1-1 0 0,4-1 0 0 0,1-2-264 0 0,0 0 0 0 0,0 0-1 0 0,-1-1 1 0 0,1 0 0 0 0,-1 0 0 0 0,0 0-1 0 0,0-1 1 0 0,-1 0 0 0 0,0-1-1 0 0,0 1 1 0 0,6-10 0 0 0,-16 19-6684 0 0,-3 5 597 0 0,3-3 2533 0 0</inkml:trace>
</inkml:ink>
</file>

<file path=ppt/ink/ink7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14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65 352 0 0,'0'-1'352'0'0,"0"0"0"0"0,0 0 0 0 0,0 0 0 0 0,0 0 0 0 0,1 0-1 0 0,-1 0 1 0 0,0 0 0 0 0,1 0 0 0 0,-1 0 0 0 0,0 0 0 0 0,1 0 0 0 0,-1 0 0 0 0,1 1 0 0 0,0-1-1 0 0,-1 0 1 0 0,1 0 0 0 0,0 1 0 0 0,1-2 0 0 0,0 0-9 0 0,0 1-1 0 0,0-1 1 0 0,1 1-1 0 0,-1 0 1 0 0,1 0-1 0 0,4-2 1 0 0,3 1-272 0 0,0 0 1 0 0,18-1-1 0 0,-25 2 52 0 0,91-11 135 0 0,-22 6-59 0 0,78-4-399 0 0,-120 12-162 0 0,-20-1 155 0 0,-1-1-1 0 0,1 0 1 0 0,-1 0 0 0 0,12-2-1 0 0,3 1-1696 0 0,-21 1 1074 0 0</inkml:trace>
</inkml:ink>
</file>

<file path=ppt/ink/ink7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4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45 272 0 0,'0'0'277'0'0,"0"-1"1"0"0,0 0-1 0 0,0 1 0 0 0,-1-1 1 0 0,1 0-1 0 0,0 1 0 0 0,0-1 1 0 0,0 0-1 0 0,0 1 0 0 0,0-1 0 0 0,0 0 1 0 0,0 0-1 0 0,0 1 0 0 0,1-1 1 0 0,-1 0-1 0 0,0 1 0 0 0,0-1 1 0 0,1 0-1 0 0,-1 1 0 0 0,0-1 1 0 0,1-1-1 0 0,0 1-57 0 0,0 0 0 0 0,0 1-1 0 0,0-1 1 0 0,0 0 0 0 0,0 0 0 0 0,1 0 0 0 0,-1 1 0 0 0,0-1-1 0 0,0 1 1 0 0,0-1 0 0 0,2 0 0 0 0,5-1-59 0 0,-1 1 1 0 0,1 0-1 0 0,11-1 1 0 0,-9 1 78 0 0,66-6 255 0 0,1 4 0 0 0,103 8 0 0 0,-159-3-584 0 0,1-1 0 0 0,-1-1-1 0 0,1-1 1 0 0,21-4 0 0 0,-36 3-579 0 0,0-1-166 0 0</inkml:trace>
</inkml:ink>
</file>

<file path=ppt/ink/ink7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5.69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154 84 512 0 0,'-32'-30'1164'0'0,"17"19"1958"0"0,14 10-2910 0 0,0 0-1 0 0,0 0 1 0 0,-1 1-1 0 0,1-1 1 0 0,0 1-1 0 0,-1-1 1 0 0,1 1-1 0 0,-1 0 1 0 0,1-1-1 0 0,0 1 1 0 0,-1 0-1 0 0,1 0 1 0 0,-1 0-1 0 0,1 0 1 0 0,-1 0-1 0 0,1 1 1 0 0,-1-1-1 0 0,1 0 1 0 0,0 0-1 0 0,-1 1 1 0 0,1-1-1 0 0,0 1 1 0 0,-1 0-1 0 0,1-1 1 0 0,0 1 0 0 0,-1 0-1 0 0,0 1 1 0 0,-1 0 98 0 0,1-1 1 0 0,-1 1-1 0 0,1 0 1 0 0,0 0-1 0 0,0 0 1 0 0,0 1-1 0 0,0-1 1 0 0,0 0-1 0 0,0 1 1 0 0,1-1 0 0 0,-4 6-1 0 0,4-4 1 0 0,0-2-88 0 0,0 1 0 0 0,0 0 0 0 0,0 0 0 0 0,0 0 0 0 0,1 0 0 0 0,-1 0 0 0 0,1 0 0 0 0,0 0 0 0 0,0 0 0 0 0,0 0 0 0 0,0 0 0 0 0,1 5 0 0 0,8 5 659 0 0,-7-10-872 0 0,-1-1 1 0 0,1 1-1 0 0,0-1 0 0 0,-1 1 1 0 0,2 4-1 0 0,-3-6-10 0 0,1-1 0 0 0,-1 1-1 0 0,0-1 1 0 0,0 1 0 0 0,0-1 0 0 0,1 0-1 0 0,-1 1 1 0 0,0-1 0 0 0,0 0-1 0 0,1 1 1 0 0,-1-1 0 0 0,0 0 0 0 0,1 1-1 0 0,-1-1 1 0 0,0 0 0 0 0,1 0-1 0 0,-1 1 1 0 0,0-1 0 0 0,1 0 0 0 0,-1 0-1 0 0,1 1 1 0 0,-1-1 0 0 0,0 0 0 0 0,1 0-1 0 0,-1 0 1 0 0,1 0 0 0 0,14-3-33 0 0,13-14 8 0 0,-25 15 38 0 0,5-4-24 0 0,-1 0 0 0 0,1-1-1 0 0,-1 0 1 0 0,0 0-1 0 0,10-14 1 0 0,-15 17 19 0 0,1 0-1 0 0,-1 1 1 0 0,0-1 0 0 0,0 0-1 0 0,-1 0 1 0 0,3-9-1 0 0,-4 11-1 0 0,1 0-1 0 0,-1 0 0 0 0,0 0 0 0 0,0 0 0 0 0,0-1 0 0 0,0 1 1 0 0,0 0-1 0 0,0 0 0 0 0,-1 0 0 0 0,1 0 0 0 0,-1 0 0 0 0,0 0 1 0 0,1 0-1 0 0,-3-4 0 0 0,3 5 9 0 0,-1 0-1 0 0,0 0 1 0 0,0 0 0 0 0,0 0 0 0 0,1 0 0 0 0,-1 0-1 0 0,0 0 1 0 0,0 0 0 0 0,0 0 0 0 0,0 0-1 0 0,-1 0 1 0 0,1 0 0 0 0,0 1 0 0 0,0-1-1 0 0,0 1 1 0 0,-1-1 0 0 0,1 1 0 0 0,0-1-1 0 0,-2 1 1 0 0,0-1 16 0 0,1 1-1 0 0,-1 0 0 0 0,1 0 1 0 0,0 0-1 0 0,-1 0 1 0 0,1 1-1 0 0,-1-1 0 0 0,1 1 1 0 0,-5 1-1 0 0,0 1 16 0 0,-1 1-1 0 0,1-1 0 0 0,1 2 0 0 0,-1-1 1 0 0,-10 9-1 0 0,7-4 56 0 0,-1 0 0 0 0,-15 20 0 0 0,23-26-44 0 0,1 1 0 0 0,-1 0 1 0 0,1-1-1 0 0,0 1 0 0 0,0 0 0 0 0,0 0 1 0 0,1 0-1 0 0,-1 1 0 0 0,1-1 1 0 0,0 0-1 0 0,0 0 0 0 0,1 1 1 0 0,-1 4-1 0 0,1-9-47 0 0,0 1 0 0 0,0 0 0 0 0,0-1 0 0 0,0 1 0 0 0,0 0 1 0 0,0-1-1 0 0,0 1 0 0 0,0 0 0 0 0,1-1 0 0 0,-1 1 0 0 0,0-1 0 0 0,0 1 0 0 0,1 0 0 0 0,-1-1 0 0 0,0 1 0 0 0,1-1 0 0 0,-1 1 1 0 0,0-1-1 0 0,1 1 0 0 0,-1-1 0 0 0,1 1 0 0 0,-1-1 0 0 0,1 0 0 0 0,-1 1 0 0 0,2 0 0 0 0,-1-1 1 0 0,1 1 0 0 0,-1-1 0 0 0,1 0 0 0 0,-1 0 0 0 0,1 1 0 0 0,-1-1 0 0 0,0 0 0 0 0,1 0 0 0 0,-1 0-1 0 0,1 0 1 0 0,1-1 0 0 0,3 0 9 0 0,-1-1-1 0 0,1 1 1 0 0,-1-1 0 0 0,10-5-1 0 0,3-3-60 0 0,22-16-1 0 0,-34 21 21 0 0,0 1 1 0 0,-1-1-1 0 0,0 0 0 0 0,0-1 1 0 0,0 1-1 0 0,0-1 0 0 0,4-8 0 0 0,-8 12 18 0 0,0 1-1 0 0,0 0 1 0 0,-1 0 0 0 0,1 0-1 0 0,-1-1 1 0 0,0 1-1 0 0,1 0 1 0 0,-1-1-1 0 0,0 1 1 0 0,1 0-1 0 0,-1-1 1 0 0,0 1-1 0 0,0 0 1 0 0,0-1-1 0 0,0 1 1 0 0,-1 0-1 0 0,1-2 1 0 0,0 2 5 0 0,0 1-1 0 0,-1 0 1 0 0,1 0-1 0 0,0-1 1 0 0,0 1 0 0 0,0 0-1 0 0,-1 0 1 0 0,1-1 0 0 0,0 1-1 0 0,0 0 1 0 0,-1 0 0 0 0,1-1-1 0 0,0 1 1 0 0,0 0-1 0 0,-1 0 1 0 0,1 0 0 0 0,0 0-1 0 0,-1-1 1 0 0,1 1 0 0 0,0 0-1 0 0,-1 0 1 0 0,1 0-1 0 0,0 0 1 0 0,-1 0 0 0 0,1 0-1 0 0,-1 0 2 0 0,-1 0 0 0 0,1 0 0 0 0,0 1 0 0 0,0-1 0 0 0,0 0 0 0 0,0 1 0 0 0,0-1-1 0 0,0 1 1 0 0,0-1 0 0 0,0 1 0 0 0,-1 0 0 0 0,-5 4 14 0 0,0-1-1 0 0,1 1 1 0 0,0 1-1 0 0,-9 9 1 0 0,13-12-24 0 0,-1-1 1 0 0,1 1 0 0 0,0 0 0 0 0,0 0 0 0 0,1 0 0 0 0,-1 0 0 0 0,1 0-1 0 0,-1 0 1 0 0,1 0 0 0 0,0 1 0 0 0,0-1 0 0 0,0 0 0 0 0,0 6-1 0 0,1-7-119 0 0,1 0-1 0 0,-1 0 0 0 0,1 0 0 0 0,-1 0 0 0 0,1 0 1 0 0,0 0-1 0 0,-1 0 0 0 0,1-1 0 0 0,0 1 0 0 0,0 0 1 0 0,2 2-1 0 0,11 8-7286 0 0,-7-7 5079 0 0</inkml:trace>
</inkml:ink>
</file>

<file path=ppt/ink/ink7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8.86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96 59 512 0 0,'-2'-3'122'0'0,"0"-1"-1"0"0,0 1 1 0 0,0-1-1 0 0,0 1 1 0 0,-5-6-1 0 0,6 9 38 0 0,1-1 1 0 0,-1 0-1 0 0,1 0 0 0 0,-1 1 1 0 0,0-1-1 0 0,1 0 1 0 0,-1 1-1 0 0,0-1 0 0 0,0 1 1 0 0,1-1-1 0 0,-1 1 0 0 0,0-1 1 0 0,0 1-1 0 0,0 0 0 0 0,0-1 1 0 0,1 1-1 0 0,-1 0 1 0 0,0 0-1 0 0,0 0 0 0 0,0-1 1 0 0,0 1-1 0 0,0 0 0 0 0,0 0 1 0 0,0 0-1 0 0,0 0 0 0 0,1 1 1 0 0,-1-1-1 0 0,0 0 1 0 0,0 0-1 0 0,-2 1 0 0 0,-6 18 5957 0 0,7-18-5801 0 0,0 0 0 0 0,0 0 0 0 0,1 0 0 0 0,-1 0 0 0 0,0 0-1 0 0,0 0 1 0 0,0-1 0 0 0,0 1 0 0 0,-2 0 0 0 0,-16 5-275 0 0,19-5 1149 0 0,2-1-1111 0 0,-1 0-1 0 0,0 0 0 0 0,0 0 0 0 0,1-1 0 0 0,-1 1 1 0 0,0 0-1 0 0,0 0 0 0 0,1 0 0 0 0,-1 0 0 0 0,0 0 1 0 0,0 0-1 0 0,1-1 0 0 0,-1 1 0 0 0,0 0 0 0 0,1 0 0 0 0,-1 0 1 0 0,0 0-1 0 0,1 0 0 0 0,-1 0 0 0 0,0 0 0 0 0,0 0 1 0 0,1 0-1 0 0,-1 0 0 0 0,0 1 0 0 0,1-1 0 0 0,-1 0 1 0 0,0 0-1 0 0,0 0 0 0 0,1 0 0 0 0,-1 0 0 0 0,0 0 0 0 0,0 1 1 0 0,1-1-1 0 0,-1 0 0 0 0,0 0 0 0 0,0 0 0 0 0,1 1 1 0 0,-1-1-1 0 0,0 0 0 0 0,0 0 0 0 0,0 1 0 0 0,0-1 1 0 0,1 0-1 0 0,-1 0 0 0 0,0 1 0 0 0,0-1 0 0 0,0 0 1 0 0,0 1-1 0 0,-4 2 857 0 0,3-3-866 0 0,1 0-1 0 0,0 0 1 0 0,-1 0 0 0 0,1 0-1 0 0,-1 0 1 0 0,1 1-1 0 0,0-1 1 0 0,-1 0 0 0 0,1 0-1 0 0,-1 0 1 0 0,1 1-1 0 0,0-1 1 0 0,-1 0 0 0 0,1 1-1 0 0,0-1 1 0 0,-1 0-1 0 0,1 1 1 0 0,0-1 0 0 0,0 0-1 0 0,-1 1 1 0 0,1-1-1 0 0,0 0 1 0 0,0 1 0 0 0,0 0-1 0 0,0 0-27 0 0,0-1-1 0 0,0 1 0 0 0,0 0 1 0 0,1 0-1 0 0,-1 0 0 0 0,0-1 0 0 0,1 1 1 0 0,-1 0-1 0 0,1 0 0 0 0,-1-1 1 0 0,1 1-1 0 0,-1 0 0 0 0,1-1 1 0 0,-1 1-1 0 0,1-1 0 0 0,0 1 1 0 0,-1-1-1 0 0,1 1 0 0 0,0-1 1 0 0,-1 1-1 0 0,1-1 0 0 0,0 1 1 0 0,0-1-1 0 0,-1 0 0 0 0,3 1 1 0 0,26 6 302 0 0,-14-3-228 0 0,9 5-52 0 0,1 1 0 0 0,-2 1 0 0 0,0 2 0 0 0,0 0 1 0 0,-1 1-1 0 0,-1 2 0 0 0,-1 0 0 0 0,0 1 0 0 0,-1 1 0 0 0,0 0 0 0 0,-2 2 0 0 0,0 0 0 0 0,-2 1 0 0 0,0 0 0 0 0,-1 2 0 0 0,13 27 0 0 0,-19-31 8 0 0,0 1-1 0 0,-1-1 1 0 0,-1 1-1 0 0,0 0 1 0 0,-2 1 0 0 0,-1-1-1 0 0,0 1 1 0 0,-1 0-1 0 0,-2 0 1 0 0,0-1 0 0 0,-1 1-1 0 0,-1 0 1 0 0,-1 0-1 0 0,-1-1 1 0 0,0 1-1 0 0,-10 24 1 0 0,8-28-39 0 0,0-2 27 0 0,1 0 0 0 0,-2 0-1 0 0,0 0 1 0 0,-18 26-1 0 0,24-38-50 0 0,-1-1-1 0 0,0 1 0 0 0,0-1 1 0 0,-1 0-1 0 0,1 0 0 0 0,0 1 1 0 0,-1-1-1 0 0,1-1 0 0 0,-1 1 1 0 0,0 0-1 0 0,0-1 0 0 0,0 1 1 0 0,0-1-1 0 0,0 0 0 0 0,0 0 0 0 0,0 0 1 0 0,0 0-1 0 0,0-1 0 0 0,0 1 1 0 0,0-1-1 0 0,0 0 0 0 0,-1 0 1 0 0,1 0-1 0 0,0 0 0 0 0,0 0 1 0 0,0-1-1 0 0,0 1 0 0 0,-1-1 1 0 0,1 0-1 0 0,0 0 0 0 0,-4-3 0 0 0,2 3 0 0 0,1-2-1 0 0,0 1 1 0 0,0 0-1 0 0,0-1 1 0 0,0 0-1 0 0,0 0 1 0 0,1 0-1 0 0,-1 0 1 0 0,1 0-1 0 0,0-1 1 0 0,0 0-1 0 0,0 1 0 0 0,0-1 1 0 0,1 0-1 0 0,0 0 1 0 0,-1-1-1 0 0,1 1 1 0 0,1 0-1 0 0,-1-1 1 0 0,1 1-1 0 0,0-1 1 0 0,-1-7-1 0 0,1 2 1 0 0,0 1 0 0 0,2-1 1 0 0,-1 1-1 0 0,1-1 0 0 0,0 0 0 0 0,1 1 0 0 0,0 0 0 0 0,1-1 1 0 0,0 1-1 0 0,5-11 0 0 0,128-247-73 0 0,-94 191 23 0 0,-19 35 45 0 0,46-64 0 0 0,-53 85-15 0 0,1 1-1 0 0,1 0 1 0 0,0 1 0 0 0,38-28 0 0 0,-17 21-10 0 0,1 1 0 0 0,64-27 0 0 0,-99 49 8 0 0,11-5-103 0 0,-14 5-47 0 0,-11 4-116 0 0,-8 3-113 0 0,-230 71-8037 0 0,214-61 5192 0 0,5 3-490 0 0</inkml:trace>
</inkml:ink>
</file>

<file path=ppt/ink/ink7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56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34 653 512 0 0,'6'-17'2818'0'0,"-5"15"-1782"0"0,0-1 0 0 0,0 0 1 0 0,0 0-1 0 0,0 0 0 0 0,0 0 0 0 0,-1 0 1 0 0,1-4-1 0 0,-1 6-824 0 0,0 1 0 0 0,0-1 0 0 0,0 1 0 0 0,-1-1 0 0 0,1 0 0 0 0,0 1 0 0 0,1-1 0 0 0,-1 1 0 0 0,0-1 0 0 0,0 1 0 0 0,0-1 0 0 0,0 1 0 0 0,0-1 0 0 0,0 1 0 0 0,1-1 0 0 0,-1 1 0 0 0,0-1 0 0 0,1 1 0 0 0,-1-1 0 0 0,0 1 0 0 0,1-1 1 0 0,-1 1-1 0 0,0-1 0 0 0,1 1 0 0 0,-1 0 0 0 0,1-1 0 0 0,-1 1 0 0 0,0 0 0 0 0,1-1 0 0 0,-1 1 0 0 0,1 0 0 0 0,-1 0 0 0 0,1 0 0 0 0,-1-1 0 0 0,1 1 0 0 0,0 0 0 0 0,0 0-70 0 0,0 0 0 0 0,-1 0 1 0 0,1 1-1 0 0,0-1 0 0 0,0 0 0 0 0,-1 1 0 0 0,1-1 0 0 0,0 0 1 0 0,-1 1-1 0 0,1-1 0 0 0,-1 1 0 0 0,1-1 0 0 0,0 1 0 0 0,-1-1 1 0 0,1 1-1 0 0,-1 0 0 0 0,1-1 0 0 0,-1 1 0 0 0,0-1 0 0 0,1 1 1 0 0,-1 0-1 0 0,0-1 0 0 0,1 1 0 0 0,-1 0 0 0 0,0 0 0 0 0,1 0 1 0 0,55 158 1978 0 0,-10-24-1741 0 0,-15-48-159 0 0,-27-69-151 0 0,-4-17-64 0 0,1-1-1 0 0,-1 1 1 0 0,0 0 0 0 0,0 0-1 0 0,0-1 1 0 0,0 1 0 0 0,0 0-1 0 0,0 0 1 0 0,0-1 0 0 0,0 1-1 0 0,0 0 1 0 0,0 0 0 0 0,0-1-1 0 0,0 1 1 0 0,0 0 0 0 0,-1 0 0 0 0,1-1-1 0 0,0 1 1 0 0,-1 1 0 0 0,-1-4 3 0 0,0 1 1 0 0,0 0-1 0 0,0 0 1 0 0,0-1 0 0 0,0 1-1 0 0,1-1 1 0 0,-1 1-1 0 0,0-1 1 0 0,-1-2 0 0 0,2 3-9 0 0,-19-25-30 0 0,0-2 0 0 0,-31-58 0 0 0,35 57 35 0 0,3 5-15 0 0,1-1 0 0 0,1-1 0 0 0,2 0 0 0 0,0-1 1 0 0,2 1-1 0 0,1-2 0 0 0,1 1 0 0 0,1 0 0 0 0,2-1 0 0 0,0-33 1 0 0,4 27-1 0 0,0 1 0 0 0,3 0 0 0 0,0 1 1 0 0,2-1-1 0 0,2 1 0 0 0,1 0 0 0 0,1 1 0 0 0,18-36 1 0 0,-20 50 3 0 0,1-1 1 0 0,0 2 0 0 0,1-1 0 0 0,1 2 0 0 0,0-1 0 0 0,1 2-1 0 0,29-26 1 0 0,-38 36 2 0 0,1 1 0 0 0,0 0 1 0 0,0 0-1 0 0,0 0 0 0 0,0 1 0 0 0,0 0 0 0 0,1 0 0 0 0,-1 0 0 0 0,1 0 0 0 0,0 1 0 0 0,-1 0 0 0 0,1 0 1 0 0,0 1-1 0 0,0 0 0 0 0,-1 0 0 0 0,1 0 0 0 0,0 0 0 0 0,0 1 0 0 0,-1 0 0 0 0,1 0 0 0 0,0 1 1 0 0,-1-1-1 0 0,8 5 0 0 0,-1-1-11 0 0,0 2 0 0 0,-1-1 1 0 0,0 2-1 0 0,-1-1 0 0 0,1 1 1 0 0,-1 1-1 0 0,-1 0 1 0 0,0 1-1 0 0,10 12 0 0 0,-3-2-98 0 0,-2 0 0 0 0,0 1 0 0 0,15 31-1 0 0,-24-40-141 0 0,0 0-1 0 0,0 1 1 0 0,-2-1 0 0 0,1 1-1 0 0,-2 0 1 0 0,1 0-1 0 0,-2 0 1 0 0,0 16-1 0 0,-1-13-473 0 0,-1 1 1 0 0,-1-1-1 0 0,0 1 0 0 0,-2-1 0 0 0,-5 17 0 0 0,2-12-2623 0 0,-16 31-1 0 0,12-28 689 0 0</inkml:trace>
</inkml:ink>
</file>

<file path=ppt/ink/ink7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75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25 8 4073 0 0,'-11'0'4521'0'0,"0"-1"4617"0"0,8-3-8650 0 0,3 1 400 0 0,13 3-680 0 0,9 2 120 0 0,3 1-200 0 0,9 0 592 0 0,-1 0-304 0 0,1-1-255 0 0,10-1-153 0 0,-2 1-16 0 0,4-4-17 0 0,8 2-191 0 0,-2 0-312 0 0,0 0-32 0 0,10 2-2344 0 0,-6 1 1599 0 0</inkml:trace>
</inkml:ink>
</file>

<file path=ppt/ink/ink7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7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 10 4401 0 0,'-5'-5'4409'0'0,"-3"2"4585"0"0,0 3-8826 0 0,4 0 128 0 0,4 7-560 0 0,4-1 72 0 0,3 0 112 0 0,0 3-816 0 0,-2-2-329 0 0,0 0 49 0 0,-1 4-1192 0 0,1 0-881 0 0,0-1 64 0 0</inkml:trace>
</inkml:ink>
</file>

<file path=ppt/ink/ink7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29.24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5970 512 0 0,'0'-2'-83'0'0,"-5"5"1300"0"0,-7 5 1345 0 0,-14 21 2959 0 0,18-20-735 0 0,8-7-4820 0 0,4-6 379 0 0,9-14-107 0 0,-11 15-181 0 0,0 0 0 0 0,0 0-1 0 0,0 1 1 0 0,1-1 0 0 0,-1 0 0 0 0,1 1-1 0 0,2-3 1 0 0,-2 2 19 0 0,0 1 1 0 0,-1 0-1 0 0,0-1 0 0 0,1 0 1 0 0,-1 1-1 0 0,3-6 0 0 0,-4 5-48 0 0,1 0 1 0 0,-1 1-1 0 0,1-1 0 0 0,0 1 0 0 0,0 0 0 0 0,0-1 1 0 0,1 1-1 0 0,-1 0 0 0 0,4-2 0 0 0,11-15 566 0 0,59-46 205 0 0,-66 57-676 0 0,40-37 222 0 0,11-19 157 0 0,-13 16-455 0 0,-19 21-19 0 0,52-44 41 0 0,-32 19 73 0 0,-8 9-160 0 0,-28 29 45 0 0,1 0-1 0 0,-2-1 0 0 0,15-22 1 0 0,37-58 175 0 0,-44 58-203 0 0,-16 28 21 0 0,0 0 0 0 0,1 1-1 0 0,0-1 1 0 0,0 1 0 0 0,10-11 0 0 0,10-14 18 0 0,-18 26-10 0 0,0 0-1 0 0,10-8 1 0 0,-11 10-15 0 0,0-1 1 0 0,0 0-1 0 0,8-10 1 0 0,34-44 15 0 0,-24 28 76 0 0,1 1 1 0 0,39-38-1 0 0,-48 53-66 0 0,-3 4-8 0 0,19-25 0 0 0,3-5-9 0 0,-23 29 36 0 0,22-19 1 0 0,-3 4-68 0 0,5-8-44 0 0,5-3 128 0 0,51-66-1 0 0,-37 42-52 0 0,-49 57-16 0 0,-1 0 0 0 0,1 0 0 0 0,0 1-1 0 0,7-6 1 0 0,17-16-7 0 0,-21 17 15 0 0,20-15 1 0 0,-18 16-64 0 0,16-17 1 0 0,18-34 184 0 0,1-2-152 0 0,48-54 128 0 0,-14 16 18 0 0,14-11-72 0 0,-52 68-59 0 0,31-21 28 0 0,-38 36 10 0 0,-15 12 4 0 0,-7 5-43 0 0,5-4 26 0 0,0 0 1 0 0,-1-1-1 0 0,26-32 0 0 0,-8-5 222 0 0,-13 24-247 0 0,-10 13-15 0 0,16-16 0 0 0,25-24 141 0 0,12-16-93 0 0,-56 61-22 0 0,0 0 0 0 0,14-22 0 0 0,-16 21-9 0 0,1 0 0 0 0,18-19 0 0 0,-4 11 62 0 0,1 1 0 0 0,30-19 0 0 0,-38 27-75 0 0,43-26 63 0 0,-44 28 3 0 0,-1 0 0 0 0,1-1 0 0 0,-2-1 0 0 0,23-23 1 0 0,10-13 98 0 0,43-36-98 0 0,-77 73-49 0 0,-1 0 0 0 0,0 0 0 0 0,12-15 0 0 0,-7 8 19 0 0,1 0 0 0 0,32-27 0 0 0,-46 42-19 0 0,13-9-38 0 0,-11 7 29 0 0,1 1 1 0 0,-1 0-1 0 0,0-1 1 0 0,0 0 0 0 0,4-5-1 0 0,35-42 98 0 0,47-50-83 0 0,-36 43 57 0 0,-29 30-6 0 0,-7 7-23 0 0,0 0 1 0 0,28-22-1 0 0,-5 9 13 0 0,72-76 0 0 0,-38 36-7 0 0,-28 30-72 0 0,83-95 197 0 0,-63 65-90 0 0,-7 16 30 0 0,2 2 0 0 0,70-47 0 0 0,-76 60 67 0 0,-24 17 65 0 0,28-32 1 0 0,-44 42-162 0 0,-1-1 32 0 0,-1-1 0 0 0,21-33-1 0 0,-21 29-82 0 0,14-20 56 0 0,-10 12 27 0 0,1 2 0 0 0,46-52-1 0 0,-4 8-101 0 0,-43 49 36 0 0,37-37-1 0 0,-38 42-46 0 0,25-31 0 0 0,-11 10 2 0 0,34-34 3 0 0,32-38 71 0 0,9-20 38 0 0,-82 104-57 0 0,36-32 0 0 0,-35 36 78 0 0,38-46 0 0 0,-23 19-32 0 0,36-50 88 0 0,-39 48-130 0 0,-12 17 46 0 0,29-49 1 0 0,-52 79-111 0 0,19-35 138 0 0,48-68 0 0 0,-8 33-37 0 0,-21 31 30 0 0,-51 57-233 0 0,9-11-70 0 0,0 1 0 0 0,0-1 0 0 0,0 0 1 0 0,0 0-1 0 0,0 0 0 0 0,-1 0 0 0 0,1 0 1 0 0,-1 0-1 0 0,1 0 0 0 0,-1-1 1 0 0,0 0-1 0 0,-3 2 0 0 0,3-2-357 0 0,0 1-1083 0 0</inkml:trace>
</inkml:ink>
</file>

<file path=ppt/ink/ink7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39.9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2635 512 0 0,'0'0'-2'0'0,"0"0"0"0"0,0 0 0 0 0,0 0 1 0 0,-1 0-1 0 0,1-1 0 0 0,0 1 0 0 0,0 0 0 0 0,0 0 0 0 0,0 0 0 0 0,0-1 0 0 0,0 1 0 0 0,0 0 0 0 0,-1 0 1 0 0,1-1-1 0 0,0 1 0 0 0,0 0 0 0 0,0 0 0 0 0,0-1 0 0 0,0 1 0 0 0,0 0 0 0 0,0 0 0 0 0,0-1 1 0 0,0 1-1 0 0,0 0 0 0 0,1 0 0 0 0,-1-1 0 0 0,0 1 0 0 0,0 0 0 0 0,0 0 0 0 0,0 0 0 0 0,0-1 0 0 0,0 1 1 0 0,0 0-1 0 0,0 0 0 0 0,1 0 0 0 0,-1-1 0 0 0,0 1 0 0 0,0 0 0 0 0,1 0 0 0 0,8-7-138 0 0,-7 5 72 0 0,-11 4 97 0 0,-26 4 4160 0 0,33-6-4076 0 0,1 0 0 0 0,0 1-1 0 0,0-1 1 0 0,0 0 0 0 0,-1 1 0 0 0,1-1-1 0 0,0 1 1 0 0,0-1 0 0 0,0 1 0 0 0,0 0-1 0 0,0-1 1 0 0,0 1 0 0 0,0 0 0 0 0,0 0-1 0 0,0 0 1 0 0,0-1 0 0 0,-1 3 0 0 0,-1 2 4270 0 0,2-5-4303 0 0,8-2 920 0 0,4-5-719 0 0,-11 7-70 0 0,-20 3 479 0 0,11-2-364 0 0,8 0-92 0 0,3 1 132 0 0,-1 0-166 0 0,1-3-77 0 0,-1 1 0 0 0,1-1 0 0 0,-1 0-1 0 0,1 0 1 0 0,-1 0 0 0 0,0 0 0 0 0,0 0 0 0 0,1-1 0 0 0,0-1 0 0 0,2 0 56 0 0,5-5 44 0 0,-8 7-207 0 0,0 0 0 0 0,0-1 1 0 0,0 1-1 0 0,1 0 1 0 0,-1 0-1 0 0,0 0 1 0 0,1 0-1 0 0,-1 0 1 0 0,3 0-1 0 0,-4 1 5 0 0,5 11 398 0 0,-5-11-406 0 0,0 1 1 0 0,0 0-1 0 0,0-1 0 0 0,0 1 0 0 0,0 0 0 0 0,0-1 1 0 0,0 1-1 0 0,1 0 0 0 0,-1-1 0 0 0,0 1 1 0 0,0-1-1 0 0,1 1 0 0 0,-1 0 0 0 0,1-1 0 0 0,-1 1 1 0 0,0-1-1 0 0,1 1 0 0 0,-1-1 0 0 0,1 1 0 0 0,-1-1 1 0 0,1 1-1 0 0,-1-1 0 0 0,1 0 0 0 0,0 1 1 0 0,-1-1-1 0 0,1 0 0 0 0,0 1 0 0 0,-1-1 0 0 0,1 0 1 0 0,-1 0-1 0 0,1 0 0 0 0,0 1 0 0 0,0-1 0 0 0,-1 0 1 0 0,1 0-1 0 0,1 0 0 0 0,1 0 122 0 0,1 0-1 0 0,0-1 1 0 0,0 1-1 0 0,-1-1 1 0 0,5 0-1 0 0,4-1 10 0 0,-10 1-121 0 0,0 1-1 0 0,0 0 1 0 0,1-1 0 0 0,-1 1 0 0 0,0-1 0 0 0,0 1 0 0 0,0-1 0 0 0,1 0 0 0 0,3-2 0 0 0,-31 20 286 0 0,24-17-308 0 0,1 0 1 0 0,0 0-1 0 0,0 0 1 0 0,0 0 0 0 0,0 0-1 0 0,0 0 1 0 0,0 0-1 0 0,0 0 1 0 0,-1 0-1 0 0,1 0 1 0 0,0 0-1 0 0,0 0 1 0 0,0 0-1 0 0,0 1 1 0 0,0-1-1 0 0,0 0 1 0 0,0 0-1 0 0,0 0 1 0 0,0 0-1 0 0,0 0 1 0 0,0 0-1 0 0,-1 0 1 0 0,1 0-1 0 0,0 0 1 0 0,0 1-1 0 0,0-1 1 0 0,0 0-1 0 0,0 0 1 0 0,0 0-1 0 0,0 0 1 0 0,0 0-1 0 0,0 0 1 0 0,0 0-1 0 0,0 1 1 0 0,0-1-1 0 0,0 0 1 0 0,0 0-1 0 0,0 0 1 0 0,0 0-1 0 0,0 0 1 0 0,0 0-1 0 0,0 0 1 0 0,0 0-1 0 0,0 1 1 0 0,1-1-1 0 0,-1 0 1 0 0,0 0 0 0 0,0 0-1 0 0,0 0 1 0 0,0 0-1 0 0,8-1 171 0 0,9-5 96 0 0,-16 5-243 0 0,8-3 77 0 0,-9 4-93 0 0,0-1 0 0 0,0 1-1 0 0,1 0 1 0 0,-1 0 0 0 0,0 0 0 0 0,0 0-1 0 0,0 0 1 0 0,0 0 0 0 0,1-1 0 0 0,-1 1-1 0 0,0 0 1 0 0,0 0 0 0 0,0 0 0 0 0,0 0-1 0 0,1 0 1 0 0,-1 0 0 0 0,0 0-1 0 0,0 0 1 0 0,0 0 0 0 0,1 0 0 0 0,-1 0-1 0 0,0 0 1 0 0,0 0 0 0 0,0 0 0 0 0,1 0-1 0 0,-1 0 1 0 0,0 0 0 0 0,0 0 0 0 0,0 0-1 0 0,0 1 1 0 0,1-1 0 0 0,-1 0 0 0 0,0 0-1 0 0,0 0 1 0 0,0 0 0 0 0,0 0 0 0 0,1 0-1 0 0,-1 0 1 0 0,0 1 0 0 0,0-1 0 0 0,0 0-1 0 0,0 0 1 0 0,0 0 0 0 0,0 1-1 0 0,0-1 61 0 0,-7 9 54 0 0,7-9-122 0 0,0 0-1 0 0,0 0 1 0 0,0 0 0 0 0,0 0 0 0 0,-1 0 0 0 0,1 0 0 0 0,0 0 0 0 0,0 0 0 0 0,0 1-1 0 0,0-1 1 0 0,0 0 0 0 0,0 0 0 0 0,0 0 0 0 0,0 0 0 0 0,0 0 0 0 0,-1 0 0 0 0,1 1 0 0 0,0-1-1 0 0,0 0 1 0 0,0 0 0 0 0,0 0 0 0 0,0 0 0 0 0,0 0 0 0 0,0 1 0 0 0,0-1 0 0 0,0 0-1 0 0,0 0 1 0 0,0 0 0 0 0,0 0 0 0 0,0 0 0 0 0,0 0 0 0 0,0 1 0 0 0,0-1 0 0 0,0 0 0 0 0,0 0-1 0 0,1 0 1 0 0,-1 0 0 0 0,0 0 0 0 0,0 1 0 0 0,0-1 0 0 0,0 0 0 0 0,0 0 0 0 0,0 0-1 0 0,0 0 1 0 0,0 0 0 0 0,0 0 0 0 0,0 0 0 0 0,1 0 0 0 0,-1 0 0 0 0,0 1 0 0 0,0-1 0 0 0,0 0-1 0 0,0 0 1 0 0,0 0 0 0 0,0 0 0 0 0,1 0 0 0 0,-1 0 0 0 0,0 0 0 0 0,0 0 0 0 0,0 0 8 0 0,1 0 0 0 0,-1 0 0 0 0,0 0 0 0 0,0 0 1 0 0,0 0-1 0 0,1 0 0 0 0,-1 0 0 0 0,0 0 0 0 0,0 0 1 0 0,0 0-1 0 0,1 0 0 0 0,-1 0 0 0 0,0 0 1 0 0,0 0-1 0 0,0 0 0 0 0,1 0 0 0 0,-1 0 0 0 0,0 0 1 0 0,0 0-1 0 0,0 0 0 0 0,0 0 0 0 0,1 0 0 0 0,-1 0 1 0 0,0 0-1 0 0,0-1 0 0 0,0 1 0 0 0,0 0 1 0 0,1 0-1 0 0,-1 0 0 0 0,0 0 0 0 0,0 0 0 0 0,0-1 1 0 0,0 1-1 0 0,5-7 146 0 0,0 4-103 0 0,-1-1 0 0 0,1 1 0 0 0,0 0 1 0 0,6-3-1 0 0,51-16 405 0 0,-61 22-452 0 0,0 0 0 0 0,0 0-1 0 0,0 0 1 0 0,-1 0-1 0 0,1 0 1 0 0,0 0 0 0 0,0 0-1 0 0,0 0 1 0 0,-1 0-1 0 0,1 0 1 0 0,0 0 0 0 0,0 0-1 0 0,0 1 1 0 0,-1-1-1 0 0,1 0 1 0 0,0 1-1 0 0,-1-1 1 0 0,1 1 0 0 0,0-1-1 0 0,-1 0 1 0 0,1 1-1 0 0,0 0 1 0 0,-1-1 0 0 0,1 1-1 0 0,0 0 1 0 0,0 0-2 0 0,0 0 1 0 0,0 0-1 0 0,0-1 0 0 0,0 1 1 0 0,0 0-1 0 0,0-1 0 0 0,0 1 1 0 0,0-1-1 0 0,0 1 1 0 0,0-1-1 0 0,1 1 0 0 0,-1-1 1 0 0,1 1-1 0 0,17-3 22 0 0,0 0 1 0 0,-1-1-1 0 0,30-9 0 0 0,-25 6-42 0 0,127-23 108 0 0,-22 15 8 0 0,-110 12-46 0 0,2 0-41 0 0,1-2 1 0 0,24-8-1 0 0,-25 6-2 0 0,1 1 1 0 0,25-3-1 0 0,94 2 125 0 0,-98 1-132 0 0,62-14 1 0 0,14-2 5 0 0,-49 15 27 0 0,-25 2-52 0 0,48-10 1 0 0,71-7 16 0 0,-36 6 10 0 0,52-10-27 0 0,69-12-12 0 0,-59 2 41 0 0,-97 19-29 0 0,98-10-24 0 0,-1-1 86 0 0,14 0-104 0 0,-3 1 117 0 0,-53 11-75 0 0,-70 9 5 0 0,-17 0 16 0 0,104-12-6 0 0,-63 3-40 0 0,237-23 104 0 0,-61 20-138 0 0,-41-5 44 0 0,-30 0 67 0 0,-50 7-6 0 0,2 4-90 0 0,2 1 5 0 0,-7-3 112 0 0,93-14-79 0 0,-84 4 40 0 0,-12 4-20 0 0,17-2-31 0 0,-12 3 23 0 0,32-4 53 0 0,2-3-57 0 0,-23 2 38 0 0,14 1-29 0 0,14 3-25 0 0,-48 6-13 0 0,85-5 80 0 0,-108 3-68 0 0,41-4 45 0 0,-27 7 24 0 0,57-4-58 0 0,34-9 19 0 0,-81 6-8 0 0,-43 7 7 0 0,77-5 0 0 0,-54 9-6 0 0,123-4-3 0 0,45 5-9 0 0,262-5 119 0 0,-447 8-115 0 0,215-21 6 0 0,-245 15 7 0 0,260-28 32 0 0,6 2-81 0 0,-178 19 58 0 0,-64 7 4 0 0,110-5 29 0 0,-23 2-94 0 0,-113 7 60 0 0,135-18 55 0 0,-22-2-63 0 0,-19 4 21 0 0,-122 16-31 0 0,67 0 1 0 0,38-4 19 0 0,99-11 5 0 0,-220 19-9 0 0,0-1 0 0 0,35-10-1 0 0,-32 6 14 0 0,49-4 0 0 0,122-8-30 0 0,5 0 42 0 0,-60 0-69 0 0,1 1 98 0 0,58-5-81 0 0,-94 12 67 0 0,54-10-86 0 0,267-57 88 0 0,-334 72-17 0 0,9-1-21 0 0,25-9-92 0 0,64-10 122 0 0,343-35 13 0 0,-129 21 45 0 0,-255 5-74 0 0,-119 25-1 0 0,102-28 67 0 0,-39 14-53 0 0,134-29 35 0 0,-129 28-26 0 0,-80 17-23 0 0,1 1 0 0 0,0 2 0 0 0,0 1 1 0 0,37-1-1 0 0,105 0-15 0 0,-63-1-32 0 0,-62 6 50 0 0,1-3 1 0 0,78-16 0 0 0,-85 10-2 0 0,0 1 1 0 0,0 2-1 0 0,72-1 0 0 0,54 2-112 0 0,-2-1 31 0 0,-130 6 121 0 0,65-13-1 0 0,-69 9-100 0 0,112-11 105 0 0,-24 4-87 0 0,222-28 52 0 0,-235 22-48 0 0,-29 2 34 0 0,258-37 18 0 0,-203 38 2 0 0,17-3-85 0 0,-61 6 45 0 0,21-4-13 0 0,275-75 294 0 0,-316 72-322 0 0,-23 5 87 0 0,0 2 0 0 0,0 2 0 0 0,53-3 0 0 0,-4 13-4 0 0,13-1-34 0 0,-105 1-2 0 0,0-1-1 0 0,0 0 1 0 0,1 0 0 0 0,-1 0 0 0 0,0-1 0 0 0,0 1-1 0 0,7-5 1 0 0,-9 5 1 0 0,0-1 0 0 0,0 1 1 0 0,0-1-1 0 0,0 1 0 0 0,0-1 0 0 0,0 0 0 0 0,0 0 0 0 0,0 0 0 0 0,-1 0 0 0 0,1 0 1 0 0,-1 0-1 0 0,1 0 0 0 0,1-5 0 0 0,-1 2-17 0 0,0 1 1 0 0,0-1-1 0 0,0 1 0 0 0,0 0 1 0 0,1 0-1 0 0,0 0 0 0 0,4-5 1 0 0,-4 42-1994 0 0,-8-10-2377 0 0,0-10 931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7.3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71 512 0 0,'-7'-14'2010'0'0,"6"14"-1514"0"0,0-1 0 0 0,1 0 0 0 0,-1 0 0 0 0,-1 0 0 0 0,1 0 0 0 0,1 0 0 0 0,-1 1 0 0 0,-1-1 0 0 0,1 0 0 0 0,0 1 0 0 0,-1-1 0 0 0,1 1 0 0 0,0-1 0 0 0,0 1 0 0 0,-1 0 1 0 0,1-1-1 0 0,0 1 0 0 0,-1 0 0 0 0,1 0 0 0 0,0 0 0 0 0,-2 0 0 0 0,-2 0 8 0 0,-1 1 0 0 0,1-1-1 0 0,-7 2 1 0 0,9-1-122 0 0,1 0-1 0 0,-1-1 0 0 0,1 1 1 0 0,0 0-1 0 0,0 0 1 0 0,0 0-1 0 0,0 0 0 0 0,0 0 1 0 0,-4 4-1 0 0,6-4-328 0 0,-1-1 0 0 0,1 0 0 0 0,0 1 0 0 0,-1-1 0 0 0,0 0 0 0 0,1 1 0 0 0,0-1 0 0 0,-1 0 0 0 0,1 1 0 0 0,0 0 0 0 0,0-1 0 0 0,-1 1 0 0 0,1-1 0 0 0,0 1 0 0 0,0-1 0 0 0,0 1 0 0 0,0-1 0 0 0,-1 1 0 0 0,1-1 0 0 0,0 1 0 0 0,0-1 0 0 0,0 1 0 0 0,0-1 0 0 0,0 1 0 0 0,0-1 0 0 0,0 1 0 0 0,0 0 0 0 0,1-1 0 0 0,-1 1 0 0 0,0-1 0 0 0,0 1 0 0 0,0-1 0 0 0,0 1 0 0 0,1 0 0 0 0,-1-1 0 0 0,0 1 0 0 0,0-1 0 0 0,1 0 0 0 0,-1 1 0 0 0,0-1 0 0 0,1 1 0 0 0,0-1 0 0 0,-1 1 0 0 0,0-1 0 0 0,1 0 0 0 0,-1 1-1 0 0,1-1 1 0 0,1 0 0 0 0,0 1-1 0 0,0 1-1 0 0,1-1 0 0 0,-1 0 1 0 0,1-1-1 0 0,-1 2 0 0 0,1-2 1 0 0,0 1-1 0 0,5-1 0 0 0,-5 0-48 0 0,1 0-1 0 0,0-1 0 0 0,-1 1 1 0 0,1-1-1 0 0,-1 0 1 0 0,4-1-1 0 0,-5 1-12 0 0,0 0 1 0 0,0 1 0 0 0,-1-1-1 0 0,0 0 1 0 0,1 0-1 0 0,0 0 1 0 0,-1 0-1 0 0,1 0 1 0 0,-1-1-1 0 0,0 1 1 0 0,0 0-1 0 0,0 0 1 0 0,0-1-1 0 0,2-1 1 0 0,-3 2 8 0 0,0 1 0 0 0,0 0 0 0 0,0 0 0 0 0,1-1 0 0 0,-1 1 0 0 0,0 0 0 0 0,0-1 0 0 0,0 1 0 0 0,0 0 0 0 0,0-1 0 0 0,0 0 0 0 0,0 1 1 0 0,0 0-1 0 0,0-1 0 0 0,0 1 0 0 0,0 0 0 0 0,0-1 0 0 0,0 1 0 0 0,-1 0 0 0 0,1 0 0 0 0,0-1 0 0 0,0 0 0 0 0,0 1 0 0 0,0 0 0 0 0,-1-1 0 0 0,0 1-4 0 0,0-1 0 0 0,1 0 0 0 0,-1 0 0 0 0,1 1 0 0 0,-2-1 0 0 0,2 1 0 0 0,-1 0 0 0 0,0-1 0 0 0,1 1 0 0 0,-3-1 0 0 0,2 0 1 0 0,0 1 1 0 0,0 0 0 0 0,1 0-1 0 0,-1-1 1 0 0,0 1 0 0 0,0 0-1 0 0,1 0 1 0 0,-2 0 0 0 0,2 0 0 0 0,-1 0-1 0 0,0 0 1 0 0,0 0 0 0 0,0 0-1 0 0,0 0 1 0 0,1 0 0 0 0,-1 1-1 0 0,0-1 1 0 0,0 0 0 0 0,0 0 0 0 0,1 1-1 0 0,-1 0 1 0 0,0-1 0 0 0,0 0-1 0 0,-1 2 1 0 0,1 0 10 0 0,0 0-1 0 0,0 1 0 0 0,0 0 1 0 0,-1-1-1 0 0,2 0 1 0 0,-1 1-1 0 0,1 0 1 0 0,-1-1-1 0 0,1 1 1 0 0,0-1-1 0 0,-1 1 1 0 0,1 0-1 0 0,1-1 1 0 0,-1 1-1 0 0,0 0 0 0 0,0-1 1 0 0,1 1-1 0 0,0 3 1 0 0,0-5 6 0 0,0 1 0 0 0,-1-1 0 0 0,1 1 0 0 0,0 0 0 0 0,0-1 0 0 0,0 0-1 0 0,0 1 1 0 0,0-1 0 0 0,1 0 0 0 0,-1 1 0 0 0,0-1 0 0 0,1 0 0 0 0,-1 1 0 0 0,0-1 0 0 0,1-1 0 0 0,-1 1 0 0 0,1 0 0 0 0,0 0 0 0 0,-1 0 0 0 0,1-1 0 0 0,0 1 0 0 0,-1-1 0 0 0,1 1 0 0 0,0-1 0 0 0,0 0 0 0 0,-1 0 0 0 0,4 0-1 0 0,3 0-33 0 0,1 0-1 0 0,-1-1 0 0 0,1 0 0 0 0,-1 0 1 0 0,10-4-1 0 0,-17 4 20 0 0,0 1 0 0 0,-1 0 0 0 0,2 0 0 0 0,-2-1 1 0 0,1 1-1 0 0,-1-1 0 0 0,1 1 0 0 0,-1 0 0 0 0,1-1 0 0 0,0 0 0 0 0,-1 1 1 0 0,1-1-1 0 0,-1 1 0 0 0,1-1 0 0 0,-1 1 0 0 0,0-2 0 0 0,1 2 0 0 0,0-2 1 0 0,-1 0-7 0 0,1 1 1 0 0,-1 0-1 0 0,0-1 1 0 0,1 0-1 0 0,-1 0 1 0 0,0 1-1 0 0,0-1 1 0 0,0-2-1 0 0,-1 0-14 0 0,1 0-1 0 0,-1 0 0 0 0,-1-1 0 0 0,1 1 0 0 0,-4-8 0 0 0,3 9 6 0 0,1 0 0 0 0,-1-1 1 0 0,0 2-1 0 0,-1-1 0 0 0,1 0 1 0 0,0 0-1 0 0,-1 1 0 0 0,1-1 1 0 0,-1 1-1 0 0,0-1 0 0 0,0 1 1 0 0,0 0-1 0 0,-1 0 0 0 0,2 0 1 0 0,-6-1-1 0 0,5 2 28 0 0,1 1 0 0 0,0-1 0 0 0,-1 1-1 0 0,0-1 1 0 0,1 1 0 0 0,-1 0 0 0 0,1 0-1 0 0,-1 0 1 0 0,1 0 0 0 0,-1 0 0 0 0,0 0 0 0 0,1 1-1 0 0,-1-1 1 0 0,1 1 0 0 0,-1 0 0 0 0,0 0-1 0 0,1 0 1 0 0,0 0 0 0 0,0 1 0 0 0,-1-1 0 0 0,1 0-1 0 0,-2 2 1 0 0,1 0 25 0 0,0-1 0 0 0,1 1-1 0 0,-1-1 1 0 0,0 1 0 0 0,1 0 0 0 0,0 0-1 0 0,0 0 1 0 0,0 0 0 0 0,-2 4 0 0 0,3-6-14 0 0,1 1 0 0 0,-1-1 0 0 0,1 1 0 0 0,0-1 0 0 0,-1 1 0 0 0,1-1 0 0 0,0 0 1 0 0,-1 1-1 0 0,1-1 0 0 0,0 1 0 0 0,0 0 0 0 0,1-1 0 0 0,-1 1 0 0 0,1-1 1 0 0,-1 0-1 0 0,0 1 0 0 0,1-1 0 0 0,-1 0 0 0 0,1 1 0 0 0,-1-1 0 0 0,1 1 1 0 0,0-1-1 0 0,0 0 0 0 0,2 3 0 0 0,1 0-8 0 0,1 1 1 0 0,0-1-1 0 0,0 0 0 0 0,0 0 1 0 0,1 0-1 0 0,-1-1 0 0 0,1 0 1 0 0,0 0-1 0 0,0 0 1 0 0,0-1-1 0 0,1 0 0 0 0,10 2 1 0 0,-16-3-23 0 0,1-1 0 0 0,-1 0-1 0 0,1 0 1 0 0,0 0 0 0 0,-1 0 0 0 0,0 0 0 0 0,1 0 0 0 0,0 0 0 0 0,-1 0 0 0 0,1-1 0 0 0,-1 1 0 0 0,1 0 0 0 0,-1-1 0 0 0,0 0 0 0 0,1 0 0 0 0,2-1 0 0 0,-2 1-6 0 0,-1-1 0 0 0,1 1 1 0 0,-1-1-1 0 0,1 1 1 0 0,-1-1-1 0 0,1 0 0 0 0,-1 1 1 0 0,0-1-1 0 0,0 0 1 0 0,0 0-1 0 0,1-3 0 0 0,-1 2-2 0 0,0 1 0 0 0,0-2 0 0 0,0 1 0 0 0,0 0 0 0 0,-1 0-1 0 0,0 0 1 0 0,0-1 0 0 0,1 1 0 0 0,-1 0 0 0 0,-1 0 0 0 0,1 0 0 0 0,0-1-1 0 0,-1 1 1 0 0,0 0 0 0 0,0 0 0 0 0,-1-4 0 0 0,1 6 17 0 0,0 0 1 0 0,1-1-1 0 0,-1 1 1 0 0,0 0-1 0 0,0-1 1 0 0,0 1-1 0 0,0 0 1 0 0,0 0-1 0 0,0 0 1 0 0,0 0-1 0 0,0 0 1 0 0,0 0-1 0 0,-1 0 1 0 0,1 1-1 0 0,0-1 1 0 0,-1 0-1 0 0,1 1 1 0 0,0-1-1 0 0,-1 1 1 0 0,1-1-1 0 0,0 1 1 0 0,-1 0-1 0 0,-1-1 1 0 0,1 1 9 0 0,0 1 1 0 0,-1-1-1 0 0,1 0 0 0 0,0 1 1 0 0,0 0-1 0 0,0-1 1 0 0,0 1-1 0 0,0 0 1 0 0,0-1-1 0 0,0 2 0 0 0,0-1 1 0 0,0 0-1 0 0,1 0 1 0 0,-2 1-1 0 0,0 1 1 0 0,0 0 7 0 0,-1 1 0 0 0,1-1 0 0 0,-1 1 0 0 0,1 0 0 0 0,-3 6 0 0 0,5-7 20 0 0,-1 0 0 0 0,1 0 0 0 0,0-1 0 0 0,-1 1 0 0 0,1 0 1 0 0,1 0-1 0 0,-1 0 0 0 0,0 1 0 0 0,0 4 0 0 0,1-8-34 0 0,0 0-1 0 0,0 0 1 0 0,0 0 0 0 0,0 1 0 0 0,0-1-1 0 0,0 0 1 0 0,0 0 0 0 0,0 0-1 0 0,0 0 1 0 0,0 1 0 0 0,0-1-1 0 0,0 0 1 0 0,0 1 0 0 0,0-1 0 0 0,0 0-1 0 0,1 0 1 0 0,-1 0 0 0 0,0 0-1 0 0,0 0 1 0 0,0 0 0 0 0,0 1-1 0 0,1-1 1 0 0,-1 0 0 0 0,0 0 0 0 0,0 0-1 0 0,0 0 1 0 0,0 0 0 0 0,0 0-1 0 0,0 0 1 0 0,1 0 0 0 0,-1 0-1 0 0,0 1 1 0 0,0-1 0 0 0,7-2 102 0 0,6-6-33 0 0,-8 3-112 0 0,1 0-1 0 0,-1 0 1 0 0,0 0-1 0 0,0 0 1 0 0,6-10-1 0 0,-10 13 30 0 0,0 0 0 0 0,0 1 1 0 0,0-2-1 0 0,0 2 0 0 0,-1-2 0 0 0,1 2 0 0 0,-1-2 0 0 0,1 2 1 0 0,0-2-1 0 0,-1 1 0 0 0,0 0 0 0 0,0 0 0 0 0,0 0 0 0 0,0 0 0 0 0,0 0 1 0 0,0 0-1 0 0,-1-1 0 0 0,0 1 0 0 0,1 0 0 0 0,-1 0 0 0 0,1 0 1 0 0,-3-3-1 0 0,2 3 8 0 0,0 0 0 0 0,0 0 1 0 0,0 0-1 0 0,0 1 0 0 0,-1-1 1 0 0,1 0-1 0 0,-1 1 0 0 0,1-1 1 0 0,-1 1-1 0 0,1-1 0 0 0,-1 1 1 0 0,0 0-1 0 0,-3-2 0 0 0,3 2 3 0 0,0 1-1 0 0,1-1 1 0 0,-1 1-1 0 0,0 0 0 0 0,0 0 1 0 0,1-1-1 0 0,-1 1 1 0 0,0 0-1 0 0,0 0 0 0 0,1 1 1 0 0,-1-1-1 0 0,0 0 1 0 0,1 0-1 0 0,-1 1 0 0 0,0-1 1 0 0,1 1-1 0 0,-3 1 1 0 0,-2 0 14 0 0,1 1 1 0 0,0 1 0 0 0,-1-1 0 0 0,1 0-1 0 0,0 1 1 0 0,-5 6 0 0 0,8-8-17 0 0,-1 1 1 0 0,1-1-1 0 0,0 1 0 0 0,0 0 1 0 0,1-1-1 0 0,-1 1 1 0 0,1 0-1 0 0,-1 0 0 0 0,1 0 1 0 0,0 0-1 0 0,0 0 1 0 0,0 1-1 0 0,-1 3 0 0 0,2-5-5 0 0,0-1 0 0 0,0 0 0 0 0,0 0-1 0 0,0 0 1 0 0,0 0 0 0 0,0 0 0 0 0,1 0 0 0 0,-1 0-1 0 0,0 0 1 0 0,0 0 0 0 0,1 1 0 0 0,0-2 0 0 0,-1 1-1 0 0,1 0 1 0 0,-1 0 0 0 0,1 0 0 0 0,1 1-1 0 0,-1 0-2 0 0,0-1 0 0 0,1 0 0 0 0,-1 1 0 0 0,1-2 0 0 0,0 1 0 0 0,-1 0 0 0 0,1 0 0 0 0,0 0-1 0 0,2 1 1 0 0,2-1-494 0 0,1 1-1 0 0,0-1 0 0 0,-1 0 0 0 0,12 1 1 0 0,11-2-5310 0 0,-13-3 3565 0 0</inkml:trace>
</inkml:ink>
</file>

<file path=ppt/ink/ink7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28.1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78 156 512 0 0,'0'-1'4'0'0,"-1"-1"0"0"0,1 1-1 0 0,-1-1 1 0 0,1 1 0 0 0,-1-1 0 0 0,0 1 0 0 0,1-1-1 0 0,-1 1 1 0 0,0 0 0 0 0,0-1 0 0 0,0 1 0 0 0,0 0-1 0 0,0 0 1 0 0,0 0 0 0 0,-1 0 0 0 0,1 0 0 0 0,0 0-1 0 0,-2-1 1 0 0,2 2 3 0 0,0-1 0 0 0,-1 1 1 0 0,1 0-1 0 0,0-1 0 0 0,0 1 0 0 0,0 0 0 0 0,0 0 0 0 0,-1 0 0 0 0,1 0 0 0 0,0 0 0 0 0,0 0 1 0 0,0 0-1 0 0,-1 0 0 0 0,1 1 0 0 0,0-1 0 0 0,0 0 0 0 0,0 1 0 0 0,0-1 0 0 0,0 1 0 0 0,0-1 1 0 0,0 1-1 0 0,0 0 0 0 0,-2 1 0 0 0,-2 1-56 0 0,4-2 21 0 0,-1 0-1 0 0,1 0 0 0 0,-1 0 1 0 0,1 0-1 0 0,-1 0 0 0 0,1 0 1 0 0,0 0-1 0 0,0 0 0 0 0,0 1 1 0 0,-1-1-1 0 0,1 0 0 0 0,0 1 1 0 0,1-1-1 0 0,-1 1 0 0 0,0-1 0 0 0,0 1 1 0 0,1 0-1 0 0,-2 2 0 0 0,4-4 22 0 0,0-1 0 0 0,-1 1 1 0 0,1 0-1 0 0,-1-1 0 0 0,1 1 0 0 0,-1-1 0 0 0,0 1 0 0 0,1-1 0 0 0,-1 0 0 0 0,1 0 0 0 0,1-1 0 0 0,0 0 38 0 0,1 1-39 0 0,-4 1 8 0 0,1-1-1 0 0,0 1 1 0 0,-1 0-1 0 0,1 0 1 0 0,0 0-1 0 0,-1-1 1 0 0,1 1 0 0 0,-1 0-1 0 0,1-1 1 0 0,0 1-1 0 0,-1 0 1 0 0,1-1-1 0 0,-1 1 1 0 0,1-1-1 0 0,-1 1 1 0 0,1-1-1 0 0,-1 1 1 0 0,0-1-1 0 0,1 1 1 0 0,-1-1-1 0 0,0 0 1 0 0,1 1-1 0 0,-1-1 1 0 0,1 0-1 0 0,-5 0 129 0 0,4 2-80 0 0,-1-1 0 0 0,1 0 0 0 0,-1 0-1 0 0,1 0 1 0 0,0 0 0 0 0,-1 0 0 0 0,1 0 0 0 0,-1 0 0 0 0,1 0 0 0 0,0 0 0 0 0,-1 0 0 0 0,1 0 0 0 0,-1 0 0 0 0,1 0 0 0 0,0 0 0 0 0,-1-1 0 0 0,1 1 0 0 0,0 0 0 0 0,-1 0 0 0 0,1 0 0 0 0,-1-1 0 0 0,1 1 0 0 0,0 0 0 0 0,0 0 0 0 0,-1-1-1 0 0,1 1 1 0 0,0 0 0 0 0,-1 0 0 0 0,1-1 0 0 0,0 1 0 0 0,0 0 0 0 0,0-1 0 0 0,-1 1 0 0 0,1-1 0 0 0,0-1 129 0 0,1 0-1 0 0,-1 0 1 0 0,1 1-1 0 0,-1-1 1 0 0,1 0-1 0 0,0 0 1 0 0,-1 1 0 0 0,1-1-1 0 0,0 0 1 0 0,0 1-1 0 0,2-2 1 0 0,-2 1-6 0 0,0 0 0 0 0,1 0-1 0 0,-1 0 1 0 0,0 0 0 0 0,0 0 0 0 0,0 0 0 0 0,0 0 0 0 0,0-3 0 0 0,0-1 262 0 0,0 5-217 0 0,-1-1 0 0 0,1 0 0 0 0,-1 0 0 0 0,0 0 0 0 0,0 1 0 0 0,0-1 0 0 0,0 0 0 0 0,0 0 0 0 0,0 0 0 0 0,0 1 0 0 0,0-1 0 0 0,-1 0 0 0 0,1 0 0 0 0,-2-2 0 0 0,2 4-191 0 0,0 0 1 0 0,0-1 0 0 0,0 1 0 0 0,0 0-1 0 0,-1 0 1 0 0,1 0 0 0 0,0 0 0 0 0,0 0-1 0 0,0 0 1 0 0,0 0 0 0 0,-1 1 0 0 0,1-1 0 0 0,0 0-1 0 0,0 0 1 0 0,0 0 0 0 0,-1 0 0 0 0,1 0-1 0 0,0 0 1 0 0,0 0 0 0 0,0 0 0 0 0,0 0-1 0 0,0 0 1 0 0,-1 1 0 0 0,1-1 0 0 0,0 0-1 0 0,0 0 1 0 0,0 0 0 0 0,0 0 0 0 0,0 0-1 0 0,0 1 1 0 0,0-1 0 0 0,-1 0 0 0 0,1 0-1 0 0,0 0 1 0 0,0 0 0 0 0,0 1 0 0 0,0-1-1 0 0,0 0 1 0 0,0 0 0 0 0,0 0 0 0 0,0 0 0 0 0,0 1-1 0 0,0-1 1 0 0,0 0 0 0 0,0 0 0 0 0,0 0-1 0 0,0 0 1 0 0,0 1 0 0 0,0-1 0 0 0,-1 10 209 0 0,2 10 2 0 0,5 29 0 0 0,-4-34 330 0 0,2 31 314 0 0,-3-29-725 0 0,3 23 1 0 0,-4-39-152 0 0,1 0-1 0 0,-1 0 1 0 0,0-1 0 0 0,0 1-1 0 0,0 0 1 0 0,0 0 0 0 0,0-1 0 0 0,1 1-1 0 0,-1 0 1 0 0,0-1 0 0 0,1 1 0 0 0,-1 0-1 0 0,0-1 1 0 0,1 1 0 0 0,-1-1-1 0 0,1 1 1 0 0,-1 0 0 0 0,1-1 0 0 0,-1 1-1 0 0,1-1 1 0 0,0 1 0 0 0,0 0 0 0 0,0-1-8 0 0,-1 0 1 0 0,1 0 0 0 0,0-1-1 0 0,-1 1 1 0 0,1 0 0 0 0,-1 0-1 0 0,1 0 1 0 0,-1 0 0 0 0,1-1-1 0 0,-1 1 1 0 0,1 0 0 0 0,-1 0 0 0 0,1-1-1 0 0,-1 1 1 0 0,1 0 0 0 0,-1-1-1 0 0,1 1 1 0 0,-1 0 0 0 0,0-1-1 0 0,1 1 1 0 0,-1-1 0 0 0,1 0-1 0 0,1-1-5 0 0,-1 0 0 0 0,1-1-1 0 0,-1 1 1 0 0,1-1-1 0 0,-1 0 1 0 0,0 1-1 0 0,0-1 1 0 0,0 0-1 0 0,0 0 1 0 0,0-5-1 0 0,-2-2 27 0 0,0-1-1 0 0,-1 0 0 0 0,0 1 0 0 0,-1-1 0 0 0,0 1 1 0 0,-1 0-1 0 0,0 0 0 0 0,-9-16 0 0 0,13 25-6 0 0,-1 1 0 0 0,1-1-1 0 0,0 0 1 0 0,-1 0 0 0 0,1 1-1 0 0,-1-1 1 0 0,1 0 0 0 0,-1 1-1 0 0,1-1 1 0 0,-1 0 0 0 0,1 1-1 0 0,-1-1 1 0 0,0 1 0 0 0,1-1 0 0 0,-1 1-1 0 0,0-1 1 0 0,-1 1 0 0 0,2 0-6 0 0,-1-1 1 0 0,1 1 0 0 0,0 0 0 0 0,-1 1-1 0 0,1-1 1 0 0,-1 0 0 0 0,1 0 0 0 0,-1 0-1 0 0,1 0 1 0 0,0 0 0 0 0,-1 0 0 0 0,1 0-1 0 0,-1 1 1 0 0,1-1 0 0 0,0 0 0 0 0,-1 0-1 0 0,1 0 1 0 0,0 1 0 0 0,-1-1 0 0 0,1 0-1 0 0,0 1 1 0 0,0-1 0 0 0,-1 1 0 0 0,0 1-3 0 0,-1-1 0 0 0,1 1 0 0 0,0 0 1 0 0,1 0-1 0 0,-1 0 0 0 0,0 0 0 0 0,0 0 1 0 0,1 0-1 0 0,-1 0 0 0 0,1 0 0 0 0,0 4 1 0 0,0 3 26 0 0,1 0 1 0 0,1 0 0 0 0,0 0 0 0 0,0 0 0 0 0,1-1 0 0 0,6 15 0 0 0,2 5-70 0 0,-11-28 40 0 0,-1 0 0 0 0,1 0 0 0 0,0 1 0 0 0,0-1-1 0 0,0 0 1 0 0,0 0 0 0 0,0 0 0 0 0,0 0 0 0 0,0 0 0 0 0,1 1 0 0 0,-1-1 0 0 0,0 0 0 0 0,0 0 0 0 0,0 0-1 0 0,0 0 1 0 0,0 0 0 0 0,0 1 0 0 0,0-1 0 0 0,0 0 0 0 0,0 0 0 0 0,0 0 0 0 0,0 0 0 0 0,0 0 0 0 0,1 0-1 0 0,-1 0 1 0 0,0 1 0 0 0,0-1 0 0 0,0 0 0 0 0,0 0 0 0 0,0 0 0 0 0,0 0 0 0 0,1 0 0 0 0,-1 0 0 0 0,0 0-1 0 0,0 0 1 0 0,0 0 0 0 0,0 0 0 0 0,0 0 0 0 0,1 0 0 0 0,-1 0 0 0 0,0 0 0 0 0,0 0 0 0 0,0 0 0 0 0,0 0 0 0 0,0 0-1 0 0,1 0 1 0 0,-1 0 0 0 0,4-8-43 0 0,0-15-18 0 0,-4 11 143 0 0,-1 0-1 0 0,0 0 1 0 0,0 0-1 0 0,-2 0 1 0 0,1 0-1 0 0,-1 1 1 0 0,-6-15-1 0 0,9 25-23 0 0,-1 0 1 0 0,1 1-1 0 0,0-1 0 0 0,-1 0 0 0 0,1 1 0 0 0,0-1 0 0 0,-1 0 0 0 0,1 1 0 0 0,-1-1 0 0 0,1 0 1 0 0,-1 1-1 0 0,0-1 0 0 0,1 1 0 0 0,-1-1 0 0 0,1 1 0 0 0,-1-1 0 0 0,-1 0 0 0 0,2 2-50 0 0,0-1 0 0 0,-1 0 0 0 0,1 0 0 0 0,0 0 0 0 0,-1 0-1 0 0,1 1 1 0 0,-1-1 0 0 0,1 0 0 0 0,0 0 0 0 0,-1 1 0 0 0,1-1-1 0 0,0 0 1 0 0,0 1 0 0 0,-1-1 0 0 0,1 0 0 0 0,0 1 0 0 0,0-1-1 0 0,-1 0 1 0 0,1 1 0 0 0,0-1 0 0 0,0 0 0 0 0,0 1 0 0 0,0-1-1 0 0,0 1 1 0 0,-1-1 0 0 0,1 0 0 0 0,0 1 0 0 0,0-1-1 0 0,0 1 1 0 0,0-1 0 0 0,0 1 0 0 0,0-1 0 0 0,1 1 0 0 0,-3 4 7 0 0,2 1 0 0 0,-1-1 1 0 0,1 1-1 0 0,0-1 1 0 0,0 1-1 0 0,0-1 0 0 0,1 1 1 0 0,-1-1-1 0 0,2 1 1 0 0,-1-1-1 0 0,0 0 0 0 0,1 1 1 0 0,3 6-1 0 0,-5-12-13 0 0,0 0 0 0 0,0 0 0 0 0,0 0-1 0 0,0 0 1 0 0,0 1 0 0 0,0-1 0 0 0,1 0 0 0 0,-1 0 0 0 0,0 0 0 0 0,0 0-1 0 0,0 1 1 0 0,0-1 0 0 0,0 0 0 0 0,0 0 0 0 0,0 0 0 0 0,0 0 0 0 0,1 0-1 0 0,-1 0 1 0 0,0 1 0 0 0,0-1 0 0 0,0 0 0 0 0,0 0 0 0 0,0 0 0 0 0,1 0-1 0 0,-1 0 1 0 0,0 0 0 0 0,0 0 0 0 0,0 0 0 0 0,0 0 0 0 0,1 0 0 0 0,-1 0-1 0 0,0 0 1 0 0,0 0 0 0 0,0 0 0 0 0,0 0 0 0 0,1 0 0 0 0,-1 0 0 0 0,0 0-1 0 0,0 0 1 0 0,0 0 0 0 0,1 0 0 0 0,-1 0 0 0 0,0 0 0 0 0,0 0 0 0 0,0 0-1 0 0,0 0 1 0 0,0 0 0 0 0,1 0 0 0 0,-1 0 0 0 0,0 0 0 0 0,0-1 0 0 0,0 1-1 0 0,0 0 1 0 0,1 0 0 0 0,5-14-1 0 0,2-20-74 0 0,-7 29 33 0 0,0-4 21 0 0,0 0 0 0 0,0-1 1 0 0,-1 1-1 0 0,0-1 0 0 0,-1 1 1 0 0,-2-13-1 0 0,3 22 24 0 0,-1-1 0 0 0,1 1 0 0 0,0-1-1 0 0,0 1 1 0 0,0-1 0 0 0,0 1 0 0 0,0-1 0 0 0,-1 1 0 0 0,1-1 0 0 0,0 1-1 0 0,-1-1 1 0 0,1 1 0 0 0,0-1 0 0 0,-1 1 0 0 0,1-1 0 0 0,0 1 0 0 0,-1 0-1 0 0,1-1 1 0 0,-1 1 0 0 0,1 0 0 0 0,-1-1 0 0 0,1 1 0 0 0,-1 0-1 0 0,1 0 1 0 0,-1-1 0 0 0,1 1 0 0 0,-1 0 0 0 0,1 0 0 0 0,-1 0 0 0 0,1 0-1 0 0,-2 0 1 0 0,1 0 18 0 0,0 0 0 0 0,0 1 0 0 0,0-1-1 0 0,0 1 1 0 0,0-1 0 0 0,0 1 0 0 0,0 0-1 0 0,0-1 1 0 0,0 1 0 0 0,0 0 0 0 0,0 0 0 0 0,0 0-1 0 0,-1 1 1 0 0,-2 3 96 0 0,0 1 0 0 0,0-1-1 0 0,1 1 1 0 0,-4 8 0 0 0,3-3 11 0 0,0 1 0 0 0,1 0 0 0 0,0-1 0 0 0,-1 16 0 0 0,3-19-87 0 0,1-1 0 0 0,0 0-1 0 0,0 1 1 0 0,0-1 0 0 0,1 0-1 0 0,0 1 1 0 0,1-1-1 0 0,2 9 1 0 0,-3-14-33 0 0,0 0 0 0 0,0 0 0 0 0,-1 0 0 0 0,1 0 0 0 0,0-1 0 0 0,1 1 0 0 0,-1 0 0 0 0,0-1 0 0 0,0 1 0 0 0,1-1 0 0 0,-1 1 0 0 0,3 1 0 0 0,-2-2-6 0 0,-1 0 0 0 0,0-1 0 0 0,0 1 0 0 0,0-1 0 0 0,1 0 0 0 0,-1 1 0 0 0,0-1 1 0 0,1 0-1 0 0,-1 0 0 0 0,0 0 0 0 0,1 0 0 0 0,-1 0 0 0 0,0 0 0 0 0,1 0 0 0 0,-1 0 0 0 0,0 0 0 0 0,0-1 0 0 0,1 1 0 0 0,-1 0 0 0 0,1-1 1 0 0,3-2-16 0 0,0 1 1 0 0,0-1-1 0 0,0 0 0 0 0,-1 0 1 0 0,0 0-1 0 0,1 0 1 0 0,-1-1-1 0 0,-1 0 1 0 0,1 0-1 0 0,0 0 1 0 0,-1 0-1 0 0,0 0 1 0 0,0-1-1 0 0,0 1 1 0 0,-1-1-1 0 0,1 0 1 0 0,-1 0-1 0 0,0 0 1 0 0,0 0-1 0 0,-1 0 1 0 0,2-11-1 0 0,-2 10 8 0 0,0-1 0 0 0,0 1 0 0 0,-1-1 0 0 0,0 1 0 0 0,0-1 0 0 0,-1 1 0 0 0,0-1 0 0 0,0 1 0 0 0,0 0-1 0 0,-1-1 1 0 0,0 1 0 0 0,0 0 0 0 0,-1 0 0 0 0,1 0 0 0 0,-1 1 0 0 0,-1-1 0 0 0,-6-10 0 0 0,9 15 7 0 0,0 0 0 0 0,1 1 1 0 0,-1-1-1 0 0,1 0 0 0 0,-1 0 1 0 0,0 0-1 0 0,0 1 0 0 0,1-1 0 0 0,-1 0 1 0 0,0 1-1 0 0,0-1 0 0 0,0 1 1 0 0,0-1-1 0 0,0 1 0 0 0,0-1 0 0 0,0 1 1 0 0,0 0-1 0 0,0-1 0 0 0,0 1 1 0 0,0 0-1 0 0,0 0 0 0 0,0 0 0 0 0,0 0 1 0 0,0 0-1 0 0,0 0 0 0 0,0 0 1 0 0,0 0-1 0 0,0 0 0 0 0,0 0 0 0 0,0 1 1 0 0,0-1-1 0 0,0 0 0 0 0,-2 1 0 0 0,0 2 22 0 0,0-1 0 0 0,1 1 0 0 0,-1-1 0 0 0,1 1 0 0 0,-1 0 0 0 0,1 0 0 0 0,0 0-1 0 0,-3 6 1 0 0,1-3-5 0 0,1 0 0 0 0,-1 1 1 0 0,1 0-1 0 0,0 0 0 0 0,1 0 0 0 0,-1 0 0 0 0,2 0 0 0 0,-1 0 0 0 0,1 1 0 0 0,0-1 1 0 0,0 10-1 0 0,1-12 24 0 0,0 0 0 0 0,1 1 1 0 0,-1-1-1 0 0,1 0 0 0 0,1 0 1 0 0,-1 1-1 0 0,4 7 1 0 0,-4-11-39 0 0,-1-1 1 0 0,1 1-1 0 0,0-1 1 0 0,0 0 0 0 0,0 1-1 0 0,-1-1 1 0 0,1 0-1 0 0,0 0 1 0 0,1 0 0 0 0,-1 0-1 0 0,0 0 1 0 0,0 0-1 0 0,0 0 1 0 0,1 0 0 0 0,-1 0-1 0 0,0 0 1 0 0,1 0-1 0 0,-1-1 1 0 0,0 1 0 0 0,1-1-1 0 0,-1 1 1 0 0,1-1-1 0 0,-1 0 1 0 0,1 1 0 0 0,0-1-1 0 0,-1 0 1 0 0,1 0-1 0 0,-1 0 1 0 0,1 0 0 0 0,2-1-1 0 0,-2 0-12 0 0,0 1-1 0 0,0-1 1 0 0,0 0-1 0 0,0 0 1 0 0,-1 0-1 0 0,1 0 0 0 0,0-1 1 0 0,-1 1-1 0 0,1 0 1 0 0,-1-1-1 0 0,1 1 1 0 0,-1-1-1 0 0,0 0 1 0 0,1 1-1 0 0,-1-1 1 0 0,0 0-1 0 0,0 0 1 0 0,0 0-1 0 0,-1 1 1 0 0,1-1-1 0 0,1-4 1 0 0,0-2-10 0 0,0 0 1 0 0,0-1-1 0 0,1-15 1 0 0,-2-4 13 0 0,-1 1 0 0 0,-1 0 0 0 0,-7-39 0 0 0,8 65 6 0 0,0 0 0 0 0,0 1 0 0 0,0-1 0 0 0,0 1 0 0 0,0-1 0 0 0,0 0 0 0 0,-1 1 0 0 0,1-1 0 0 0,0 0 0 0 0,0 1-1 0 0,-1-1 1 0 0,1 1 0 0 0,0-1 0 0 0,-1 1 0 0 0,1-1 0 0 0,0 1 0 0 0,-1-1 0 0 0,1 1 0 0 0,-2-1 0 0 0,2 1-2 0 0,0 0-1 0 0,-1 0 1 0 0,1 0-1 0 0,0 0 1 0 0,-1 0-1 0 0,1 0 1 0 0,-1 0-1 0 0,1 0 1 0 0,0 0 0 0 0,-1 0-1 0 0,1 1 1 0 0,0-1-1 0 0,-1 0 1 0 0,1 0-1 0 0,0 0 1 0 0,-1 1-1 0 0,1-1 1 0 0,0 0-1 0 0,0 0 1 0 0,-1 1-1 0 0,1-1 1 0 0,0 0-1 0 0,0 0 1 0 0,-1 1-1 0 0,-15 28 171 0 0,13-23-92 0 0,-7 13-11 0 0,1 1 1 0 0,-9 27-1 0 0,15-41-51 0 0,2 1 0 0 0,-1-1 0 0 0,1 1-1 0 0,0 0 1 0 0,0 0 0 0 0,1 0 0 0 0,0-1 0 0 0,0 1-1 0 0,0 0 1 0 0,1 0 0 0 0,2 10 0 0 0,-2-16-15 0 0,-1 0 1 0 0,0 0 0 0 0,1 0 0 0 0,-1 0 0 0 0,0 1 0 0 0,1-1 0 0 0,-1 0 0 0 0,1 0 0 0 0,0 0-1 0 0,-1 0 1 0 0,1 0 0 0 0,0-1 0 0 0,0 1 0 0 0,-1 0 0 0 0,1 0 0 0 0,0 0 0 0 0,0-1-1 0 0,0 1 1 0 0,0 0 0 0 0,0-1 0 0 0,0 1 0 0 0,0-1 0 0 0,2 2 0 0 0,-1-2 2 0 0,-1 0 0 0 0,1 0 0 0 0,0 0 0 0 0,-1-1 1 0 0,1 1-1 0 0,0 0 0 0 0,-1 0 0 0 0,1-1 0 0 0,0 1 0 0 0,-1-1 1 0 0,1 0-1 0 0,-1 1 0 0 0,1-1 0 0 0,1-1 0 0 0,3-3-3 0 0,0 1 0 0 0,0-1-1 0 0,-1 0 1 0 0,0 0-1 0 0,0 0 1 0 0,6-9 0 0 0,-7 8-5 0 0,0-1 0 0 0,0 1 0 0 0,0-1 1 0 0,-1 0-1 0 0,-1 0 0 0 0,1-1 0 0 0,-1 1 1 0 0,3-15-1 0 0,-5 17 1 0 0,1 1 0 0 0,-1-1 0 0 0,0 0 0 0 0,0 1 0 0 0,-1-1 0 0 0,1 0 0 0 0,-1 1 0 0 0,0-1-1 0 0,-1 1 1 0 0,1-1 0 0 0,-1 1 0 0 0,1 0 0 0 0,-1 0 0 0 0,-1-1 0 0 0,-4-6 0 0 0,7 10-2 0 0,-1 1-1 0 0,1-1 1 0 0,-1 0 0 0 0,0 1-1 0 0,1-1 1 0 0,-1 0 0 0 0,0 1-1 0 0,0-1 1 0 0,1 1 0 0 0,-1-1-1 0 0,0 1 1 0 0,0-1 0 0 0,0 1-1 0 0,0-1 1 0 0,1 1 0 0 0,-1 0-1 0 0,0 0 1 0 0,0-1 0 0 0,0 1-1 0 0,0 0 1 0 0,-2 0 0 0 0,2 0-1 0 0,-1 1 0 0 0,1-1 1 0 0,-1 0-1 0 0,0 1 0 0 0,1-1 1 0 0,-1 1-1 0 0,1 0 0 0 0,0 0 1 0 0,-1-1-1 0 0,1 1 0 0 0,-3 2 0 0 0,-3 4-8 0 0,1-1-1 0 0,0 1 1 0 0,-9 14-1 0 0,9-13-6 0 0,3-5-5 0 0,1 0 1 0 0,0 0-1 0 0,0 0 1 0 0,0 1-1 0 0,0-1 1 0 0,1 1-1 0 0,-1-1 1 0 0,1 1-1 0 0,0 0 1 0 0,0-1-1 0 0,0 1 1 0 0,1 0-1 0 0,-1 0 1 0 0,1 7-1 0 0,0-9-152 0 0,1 0-1 0 0,-1 0 0 0 0,1 0 1 0 0,-1 0-1 0 0,1 0 0 0 0,0 0 1 0 0,-1 0-1 0 0,1 0 0 0 0,0 0 1 0 0,0 0-1 0 0,3 3 0 0 0,-2-3-447 0 0,0-1 1 0 0,0 1-1 0 0,0 0 0 0 0,0 0 0 0 0,1-1 1 0 0,-1 1-1 0 0,1-1 0 0 0,-1 0 0 0 0,1 1 0 0 0,3 0 1 0 0,10 3-4042 0 0</inkml:trace>
</inkml:ink>
</file>

<file path=ppt/ink/ink7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0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224 155 512 0 0,'1'-4'453'0'0,"-1"-1"-1"0"0,1 1 1 0 0,0 0-1 0 0,0 0 0 0 0,1 0 1 0 0,2-6-1 0 0,-3 7-253 0 0,1 1-1 0 0,-1-1 0 0 0,0 0 0 0 0,0 0 0 0 0,0 1 0 0 0,0-1 0 0 0,-1 0 0 0 0,1 0 1 0 0,-1 0-1 0 0,0 0 0 0 0,0 0 0 0 0,0 1 0 0 0,0-1 0 0 0,0 0 0 0 0,-2-6 0 0 0,1 8-86 0 0,1 0-1 0 0,-1 0 1 0 0,0-1-1 0 0,0 1 1 0 0,0 0-1 0 0,0 0 0 0 0,0 0 1 0 0,0 0-1 0 0,0 0 1 0 0,0 1-1 0 0,-1-1 1 0 0,1 0-1 0 0,0 0 0 0 0,-1 1 1 0 0,1-1-1 0 0,0 1 1 0 0,-1-1-1 0 0,1 1 1 0 0,0 0-1 0 0,-1-1 0 0 0,1 1 1 0 0,-1 0-1 0 0,1 0 1 0 0,-1 0-1 0 0,1 0 1 0 0,-1 0-1 0 0,-1 1 0 0 0,-5 0 379 0 0,0 0-1 0 0,-1 1 1 0 0,-9 3-1 0 0,16-4-401 0 0,-4 0 46 0 0,0 1 0 0 0,1 1 0 0 0,-1-1 0 0 0,1 1 0 0 0,-1 0 1 0 0,1 0-1 0 0,0 0 0 0 0,0 1 0 0 0,0-1 0 0 0,1 1 0 0 0,-1 1 1 0 0,1-1-1 0 0,0 0 0 0 0,0 1 0 0 0,1 0 0 0 0,-1 0 0 0 0,1 0 0 0 0,0 1 1 0 0,0-1-1 0 0,1 1 0 0 0,0-1 0 0 0,0 1 0 0 0,0 0 0 0 0,-1 7 1 0 0,3-13-107 0 0,0 1 0 0 0,0 0 0 0 0,0 0 0 0 0,0 0 0 0 0,0 0 0 0 0,0 0 0 0 0,0 0 0 0 0,0 0 0 0 0,0 0 0 0 0,1-1 1 0 0,-1 1-1 0 0,0 0 0 0 0,0 0 0 0 0,1 0 0 0 0,-1 0 0 0 0,1-1 0 0 0,-1 1 0 0 0,1 0 0 0 0,-1 0 0 0 0,1-1 0 0 0,-1 1 1 0 0,1 0-1 0 0,0-1 0 0 0,-1 1 0 0 0,1 0 0 0 0,0-1 0 0 0,0 1 0 0 0,-1-1 0 0 0,1 0 0 0 0,0 1 0 0 0,0-1 0 0 0,0 1 0 0 0,-1-1 1 0 0,1 0-1 0 0,0 0 0 0 0,0 0 0 0 0,0 1 0 0 0,0-1 0 0 0,0 0 0 0 0,0 0 0 0 0,0 0 0 0 0,0 0 0 0 0,-1 0 0 0 0,1-1 0 0 0,0 1 1 0 0,0 0-1 0 0,0 0 0 0 0,0-1 0 0 0,1 0 0 0 0,7-2-7 0 0,0 0 0 0 0,-1-1 1 0 0,0 0-1 0 0,0-1 0 0 0,0 0 0 0 0,0 0 1 0 0,-1 0-1 0 0,1-1 0 0 0,-2-1 1 0 0,1 1-1 0 0,-1-1 0 0 0,0 0 0 0 0,0 0 1 0 0,0-1-1 0 0,-1 1 0 0 0,5-12 0 0 0,-9 17-12 0 0,-1 1 1 0 0,1 0-1 0 0,0-1 0 0 0,-1 1 0 0 0,1-1 0 0 0,-1 1 0 0 0,0-1 1 0 0,0 1-1 0 0,1-1 0 0 0,-1 0 0 0 0,0 1 0 0 0,0-1 0 0 0,0 1 1 0 0,-1-1-1 0 0,1 1 0 0 0,0-1 0 0 0,-1 1 0 0 0,1-1 0 0 0,-1 1 0 0 0,1-1 1 0 0,-1 1-1 0 0,1-1 0 0 0,-1 1 0 0 0,-1-2 0 0 0,0 1 24 0 0,0 0-1 0 0,0 1 0 0 0,0 0 1 0 0,0-1-1 0 0,0 1 0 0 0,0 0 1 0 0,0 0-1 0 0,0 0 1 0 0,0 0-1 0 0,-1 1 0 0 0,1-1 1 0 0,0 0-1 0 0,-1 1 0 0 0,1 0 1 0 0,-5-1-1 0 0,-3 1 51 0 0,1 0 0 0 0,-1 1 1 0 0,0 0-1 0 0,0 0 0 0 0,0 1 0 0 0,0 0 0 0 0,1 1 0 0 0,-17 7 1 0 0,21-9-63 0 0,1 1 0 0 0,0 0-1 0 0,0 0 1 0 0,0 1 0 0 0,0-1 0 0 0,1 1 0 0 0,-1 0 0 0 0,1 0 0 0 0,-1 0 0 0 0,1 1 0 0 0,0-1 0 0 0,0 1 0 0 0,1 0 0 0 0,-1-1 0 0 0,1 1 0 0 0,0 0 0 0 0,0 1 0 0 0,0-1 0 0 0,0 0 0 0 0,1 0 0 0 0,-2 6 0 0 0,3-8-13 0 0,0 1 0 0 0,0 0 1 0 0,0-1-1 0 0,0 1 0 0 0,1-1 1 0 0,-1 1-1 0 0,1 0 0 0 0,-1-1 1 0 0,1 1-1 0 0,0-1 0 0 0,0 0 1 0 0,0 1-1 0 0,0-1 0 0 0,1 0 0 0 0,-1 1 1 0 0,1-1-1 0 0,-1 0 0 0 0,1 0 1 0 0,0 0-1 0 0,-1 0 0 0 0,1-1 1 0 0,0 1-1 0 0,1 0 0 0 0,-1-1 1 0 0,2 2-1 0 0,1 0-10 0 0,0-1 0 0 0,0 1 0 0 0,0-1 1 0 0,0 0-1 0 0,1 0 0 0 0,-1 0 0 0 0,0-1 0 0 0,1 1 0 0 0,-1-2 1 0 0,10 2-1 0 0,-9-2-2 0 0,1 0 0 0 0,-1 0 1 0 0,0 0-1 0 0,1-1 0 0 0,-1 0 0 0 0,0 0 1 0 0,0-1-1 0 0,0 1 0 0 0,1-1 0 0 0,-2-1 1 0 0,1 1-1 0 0,0-1 0 0 0,-1 0 1 0 0,7-5-1 0 0,-7 5 2 0 0,0-1 1 0 0,0 0 0 0 0,0 0-1 0 0,-1 0 1 0 0,0-1 0 0 0,7-8-1 0 0,-10 11 3 0 0,0 0 0 0 0,0 0 0 0 0,0 0 0 0 0,-1 0-1 0 0,1-1 1 0 0,-1 1 0 0 0,1 0 0 0 0,-1 0 0 0 0,0-1 0 0 0,1 1 0 0 0,-1 0-1 0 0,0 0 1 0 0,-1-1 0 0 0,1 1 0 0 0,0 0 0 0 0,-1 0 0 0 0,1 0 0 0 0,-1-1 0 0 0,1 1-1 0 0,-1 0 1 0 0,-2-4 0 0 0,-1-1 20 0 0,0-1 1 0 0,-1 1-1 0 0,1 0 1 0 0,-2 0-1 0 0,1 0 0 0 0,-1 1 1 0 0,0 0-1 0 0,0 0 0 0 0,-14-9 1 0 0,18 12 4 0 0,-1 2-1 0 0,0-1 1 0 0,0 0 0 0 0,0 1 0 0 0,0-1 0 0 0,0 1 0 0 0,0 0 0 0 0,0 0-1 0 0,-1 0 1 0 0,1 0 0 0 0,0 0 0 0 0,-1 1 0 0 0,1 0 0 0 0,0 0 0 0 0,-1 0-1 0 0,1 0 1 0 0,0 0 0 0 0,-1 0 0 0 0,1 1 0 0 0,0 0 0 0 0,-1 0 0 0 0,1 0-1 0 0,0 0 1 0 0,0 0 0 0 0,0 1 0 0 0,0-1 0 0 0,-4 3 0 0 0,4-2-23 0 0,1 0 1 0 0,-1 0 0 0 0,1 1 0 0 0,0-1 0 0 0,-1 0-1 0 0,1 1 1 0 0,0 0 0 0 0,1-1 0 0 0,-1 1-1 0 0,0 0 1 0 0,1 0 0 0 0,-1 0 0 0 0,1 0-1 0 0,0 0 1 0 0,0 0 0 0 0,0 5 0 0 0,0-6-9 0 0,1 0 0 0 0,0 0 0 0 0,0 1 1 0 0,0-1-1 0 0,1 0 0 0 0,-1 0 0 0 0,0 0 1 0 0,1 0-1 0 0,0 0 0 0 0,-1 1 0 0 0,1-1 0 0 0,0 0 1 0 0,0 0-1 0 0,0 0 0 0 0,0-1 0 0 0,1 1 1 0 0,-1 0-1 0 0,0 0 0 0 0,1-1 0 0 0,-1 1 0 0 0,1-1 1 0 0,0 1-1 0 0,-1-1 0 0 0,1 1 0 0 0,2 0 1 0 0,3 2-19 0 0,1-1 0 0 0,-1 0 1 0 0,0-1-1 0 0,1 1 0 0 0,0-2 1 0 0,-1 1-1 0 0,1-1 0 0 0,0 0 1 0 0,0 0-1 0 0,0-1 0 0 0,0 0 1 0 0,0-1-1 0 0,0 0 0 0 0,10-2 1 0 0,-17 3 9 0 0,0 0 0 0 0,0 0 1 0 0,-1 0-1 0 0,1 0 1 0 0,0-1-1 0 0,-1 1 1 0 0,1 0-1 0 0,0 0 1 0 0,-1 0-1 0 0,1-1 1 0 0,0 1-1 0 0,-1-1 1 0 0,1 1-1 0 0,-1 0 0 0 0,1-1 1 0 0,-1 1-1 0 0,1-1 1 0 0,-1 1-1 0 0,1-1 1 0 0,-1 1-1 0 0,1-1 1 0 0,-1 1-1 0 0,0-1 1 0 0,1 0-1 0 0,-1 1 0 0 0,0-1 1 0 0,1 0-1 0 0,-1 1 1 0 0,0-1-1 0 0,0 0 1 0 0,1-1-1 0 0,-2 1-394 0 0,1 0 0 0 0,0-1-1 0 0,-1 1 1 0 0,1 0 0 0 0,-1-1-1 0 0,1 1 1 0 0,-1 0 0 0 0,0 0 0 0 0,1-1-1 0 0,-1 1 1 0 0,0 0 0 0 0,0 0-1 0 0,0 0 1 0 0,-1-2 0 0 0,-2-1-1266 0 0</inkml:trace>
</inkml:ink>
</file>

<file path=ppt/ink/ink7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6.9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255 60 512 0 0,'-3'-8'395'0'0,"3"7"-334"0"0,0 0 0 0 0,0-1 1 0 0,0 1-1 0 0,-1 0 0 0 0,1 0 0 0 0,-1 0 0 0 0,1 0 1 0 0,-1 0-1 0 0,1-1 0 0 0,-1 1 0 0 0,1 0 1 0 0,-1 0-1 0 0,0 0 0 0 0,0 0 0 0 0,1 1 0 0 0,-1-1 1 0 0,0 0-1 0 0,0 0 0 0 0,0 0 0 0 0,0 1 0 0 0,0-1 1 0 0,0 0-1 0 0,0 1 0 0 0,-1-1 0 0 0,1 1 1 0 0,0 0-1 0 0,0-1 0 0 0,0 1 0 0 0,0 0 0 0 0,-2-1 1 0 0,-1 1 301 0 0,0-1 0 0 0,0 1 1 0 0,0 0-1 0 0,0 1 1 0 0,0-1-1 0 0,0 1 0 0 0,0-1 1 0 0,0 1-1 0 0,1 0 1 0 0,-1 1-1 0 0,0-1 0 0 0,0 1 1 0 0,1-1-1 0 0,-1 1 0 0 0,1 0 1 0 0,0 0-1 0 0,-1 1 1 0 0,1-1-1 0 0,-3 4 0 0 0,-7 6-47 0 0,0 2 0 0 0,-21 27-1 0 0,21-23 336 0 0,8-13-482 0 0,1 1 0 0 0,0-1 0 0 0,1 1 0 0 0,0 0 0 0 0,0 1 0 0 0,0-1 0 0 0,0 0 0 0 0,1 1 0 0 0,0-1 0 0 0,1 1 0 0 0,-1 0 0 0 0,1 0 0 0 0,0 0 0 0 0,1 0 0 0 0,0 6 0 0 0,1-7-69 0 0,-1 0 0 0 0,1 0 0 0 0,1 0 0 0 0,-1 0 0 0 0,1-1 0 0 0,0 1 0 0 0,1-1 1 0 0,-1 0-1 0 0,1 1 0 0 0,0-1 0 0 0,0 0 0 0 0,1 0 0 0 0,-1-1 0 0 0,1 1 0 0 0,0-1 0 0 0,0 0 0 0 0,9 7 0 0 0,-6-6-77 0 0,1-1 0 0 0,-1 1 0 0 0,1-2 0 0 0,0 1-1 0 0,0-1 1 0 0,0 0 0 0 0,1 0 0 0 0,-1-1-1 0 0,0-1 1 0 0,18 3 0 0 0,-16-4-43 0 0,1 0 0 0 0,-1 0 0 0 0,1 0 1 0 0,-1-2-1 0 0,1 1 0 0 0,-1-1 0 0 0,0-1 0 0 0,18-6 0 0 0,-21 6-30 0 0,0 0 0 0 0,0-1-1 0 0,-1 0 1 0 0,0 0-1 0 0,1 0 1 0 0,-1-1-1 0 0,-1 0 1 0 0,1 0-1 0 0,-1 0 1 0 0,0-1-1 0 0,0 0 1 0 0,8-12-1 0 0,-10 12 24 0 0,0 1 0 0 0,-1-1 0 0 0,0 0 0 0 0,0 0 0 0 0,0-1 0 0 0,-1 1 0 0 0,0 0 0 0 0,0-1 0 0 0,0 1 0 0 0,-1 0 0 0 0,0-1 0 0 0,0 1 0 0 0,-1-1 0 0 0,1 1 0 0 0,-4-10 0 0 0,1 3-11 0 0,-1 1 0 0 0,-1 0 0 0 0,1 0 0 0 0,-2 0 0 0 0,0 1 0 0 0,-11-17 0 0 0,11 21 34 0 0,1-1 0 0 0,-1 1 1 0 0,0 1-1 0 0,-1-1 0 0 0,0 1 1 0 0,0 0-1 0 0,0 1 0 0 0,0-1 1 0 0,-1 2-1 0 0,-8-5 1 0 0,10 6 35 0 0,0 1 0 0 0,0 0 0 0 0,0 1 0 0 0,0-1 0 0 0,-1 1 1 0 0,1 1-1 0 0,0-1 0 0 0,0 1 0 0 0,-1 0 0 0 0,1 0 1 0 0,0 1-1 0 0,0-1 0 0 0,-1 2 0 0 0,1-1 0 0 0,0 1 0 0 0,0 0 1 0 0,0 0-1 0 0,1 0 0 0 0,-1 1 0 0 0,0 0 0 0 0,1 0 1 0 0,0 0-1 0 0,-1 1 0 0 0,1 0 0 0 0,1 0 0 0 0,-1 0 0 0 0,1 1 1 0 0,-1-1-1 0 0,-6 11 0 0 0,-7 10 124 0 0,0 0-1 0 0,2 1 1 0 0,-15 31-1 0 0,27-47-108 0 0,1 0 0 0 0,-1 0 0 0 0,1 0 0 0 0,1 1-1 0 0,-2 14 1 0 0,4-19-29 0 0,-1 1-1 0 0,1 0 1 0 0,1-1-1 0 0,-1 1 0 0 0,1-1 1 0 0,1 1-1 0 0,-1-1 1 0 0,1 1-1 0 0,4 9 1 0 0,-4-12 7 0 0,0-1 0 0 0,0 1 1 0 0,1-1-1 0 0,-1 0 1 0 0,1 1-1 0 0,0-1 1 0 0,0-1-1 0 0,0 1 0 0 0,0 0 1 0 0,1-1-1 0 0,-1 1 1 0 0,1-1-1 0 0,0 0 0 0 0,-1 0 1 0 0,1-1-1 0 0,0 1 1 0 0,0-1-1 0 0,0 0 0 0 0,0 0 1 0 0,0 0-1 0 0,7 0 1 0 0,0 1 3 0 0,0-2 0 0 0,0 1 0 0 0,-1-2 0 0 0,1 1 0 0 0,0-2 1 0 0,0 1-1 0 0,12-5 0 0 0,-6 2-59 0 0,-1-1 1 0 0,0-1 0 0 0,0-1 0 0 0,0-1-1 0 0,-1 0 1 0 0,19-13 0 0 0,-29 17 26 0 0,0 0 0 0 0,0 0 0 0 0,0-1 0 0 0,0 0 0 0 0,-1 1 0 0 0,0-1 0 0 0,0-1 0 0 0,-1 1 0 0 0,1-1 0 0 0,-1 1 0 0 0,0-1 0 0 0,-1 0 0 0 0,1 0 1 0 0,-1 0-1 0 0,0 0 0 0 0,-1-1 0 0 0,0 1 0 0 0,0 0 0 0 0,0-1 0 0 0,0-6 0 0 0,-1-8 166 0 0,-2 0 0 0 0,-4-31 0 0 0,4 45 129 0 0,3 9 238 0 0,5 19 278 0 0,99 196 152 0 0,-84-170-918 0 0,-1 1 0 0 0,-3 1 0 0 0,-2 0 0 0 0,13 74 0 0 0,-27-115-25 0 0,0-1 0 0 0,-1 1 1 0 0,0-1-1 0 0,0 1 0 0 0,-1-1 1 0 0,0 1-1 0 0,0-1 0 0 0,-1 1 1 0 0,1-1-1 0 0,-2 0 0 0 0,-3 10 1 0 0,5-15-15 0 0,-1 1 0 0 0,1-1 0 0 0,-1 1 1 0 0,1-1-1 0 0,-1 1 0 0 0,0-1 0 0 0,0 0 1 0 0,0 0-1 0 0,0 0 0 0 0,-1 0 0 0 0,1 0 1 0 0,0 0-1 0 0,-1-1 0 0 0,1 1 0 0 0,-1-1 1 0 0,0 0-1 0 0,1 0 0 0 0,-1 0 0 0 0,0 0 1 0 0,0 0-1 0 0,0 0 0 0 0,0-1 1 0 0,0 1-1 0 0,0-1 0 0 0,0 0 0 0 0,0 0 1 0 0,1 0-1 0 0,-1 0 0 0 0,0-1 0 0 0,0 1 1 0 0,-5-2-1 0 0,3 0 0 0 0,0 1 1 0 0,-1-1 0 0 0,1 0-1 0 0,0-1 1 0 0,0 1-1 0 0,0-1 1 0 0,0 0 0 0 0,1 0-1 0 0,-8-7 1 0 0,5 3 5 0 0,0 0 1 0 0,1-1-1 0 0,0 1 0 0 0,-10-17 1 0 0,2-3-2 0 0,1 0 1 0 0,-14-44 0 0 0,26 69-10 0 0,-2-8 1 0 0,0 1 0 0 0,0-1 0 0 0,1 1 0 0 0,0-1 0 0 0,1 0-1 0 0,0-14 1 0 0,1 20-3 0 0,0-1 0 0 0,1 1-1 0 0,-1 0 1 0 0,1 0-1 0 0,0 0 1 0 0,1 0-1 0 0,-1 0 1 0 0,0 0-1 0 0,1 0 1 0 0,0 0-1 0 0,0 1 1 0 0,0-1-1 0 0,1 1 1 0 0,-1-1 0 0 0,1 1-1 0 0,0 0 1 0 0,5-5-1 0 0,0 2-44 0 0,0 0 0 0 0,0 0 1 0 0,1 1-1 0 0,0 0 0 0 0,0 1 0 0 0,1 0 0 0 0,-1 0 0 0 0,16-3 0 0 0,-6 3-714 0 0,0 0-1 0 0,0 2 1 0 0,32 0-1 0 0,-30 5-2790 0 0,-19-2 2875 0 0,-1-1 0 0 0,1 1 0 0 0,-1 0 0 0 0,1 0 0 0 0,-1 0 0 0 0,1 0 0 0 0,-1 0 0 0 0,1 0 0 0 0,-1 0 0 0 0,2 2 0 0 0,0 2-1272 0 0</inkml:trace>
</inkml:ink>
</file>

<file path=ppt/ink/ink7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7.40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110 23 216 0 0,'0'-1'244'0'0,"0"0"0"0"0,0-1 1 0 0,0 1-1 0 0,0 0 0 0 0,0 0 0 0 0,-1 0 0 0 0,1 0 1 0 0,0 0-1 0 0,0 0 0 0 0,-1-1 0 0 0,1 1 0 0 0,-1 0 1 0 0,1 0-1 0 0,-1 0 0 0 0,-1-1 0 0 0,2 1-40 0 0,0 1 1 0 0,-1 0-1 0 0,1-1 0 0 0,-1 1 0 0 0,1 0 0 0 0,-1 0 0 0 0,1-1 1 0 0,-1 1-1 0 0,1 0 0 0 0,-1 0 0 0 0,1 0 0 0 0,-1 0 1 0 0,1 0-1 0 0,-1 0 0 0 0,1 0 0 0 0,-1 0 0 0 0,1 0 1 0 0,-1 0-1 0 0,1 0 0 0 0,-1 0 0 0 0,1 0 0 0 0,-1 0 1 0 0,0 1-1 0 0,-2 0 177 0 0,1 0 1 0 0,0 0 0 0 0,0 1-1 0 0,-1-1 1 0 0,1 1 0 0 0,0 0 0 0 0,1-1-1 0 0,-1 1 1 0 0,0 0 0 0 0,0 0-1 0 0,1 0 1 0 0,-3 4 0 0 0,-1 4-81 0 0,-1 0 0 0 0,2 1 0 0 0,0 0 0 0 0,0 0 1 0 0,1 0-1 0 0,0 0 0 0 0,1 0 0 0 0,0 1 0 0 0,1-1 0 0 0,0 1 1 0 0,1 13-1 0 0,0-21-268 0 0,1 1 0 0 0,0-1 0 0 0,0 0 0 0 0,0 1 0 0 0,1-1 0 0 0,-1 0-1 0 0,1 0 1 0 0,0 0 0 0 0,0 0 0 0 0,0 0 0 0 0,1 0 0 0 0,-1-1 0 0 0,1 1 0 0 0,0-1 0 0 0,4 5 0 0 0,-2-5-30 0 0,-1 1 1 0 0,1-1-1 0 0,0 0 0 0 0,0 0 0 0 0,0-1 0 0 0,0 0 1 0 0,0 0-1 0 0,0 0 0 0 0,1 0 0 0 0,-1-1 0 0 0,7 1 1 0 0,-4-1-34 0 0,1 0 0 0 0,0 0 0 0 0,-1-1 0 0 0,1-1 1 0 0,-1 1-1 0 0,1-2 0 0 0,-1 1 0 0 0,1-1 1 0 0,-1 0-1 0 0,0-1 0 0 0,0 0 0 0 0,0 0 0 0 0,0-1 1 0 0,0 0-1 0 0,12-8 0 0 0,-17 10 15 0 0,0-1 1 0 0,0 1-1 0 0,0-1 0 0 0,0 0 0 0 0,-1 1 0 0 0,1-1 1 0 0,-1 0-1 0 0,1-1 0 0 0,-1 1 0 0 0,0 0 0 0 0,-1-1 1 0 0,1 1-1 0 0,0-1 0 0 0,-1 1 0 0 0,0-1 1 0 0,0 0-1 0 0,0 1 0 0 0,0-1 0 0 0,-1 0 0 0 0,0 0 1 0 0,1 0-1 0 0,-1 0 0 0 0,0 0 0 0 0,-1 1 0 0 0,1-1 1 0 0,-1 0-1 0 0,0 0 0 0 0,0 0 0 0 0,0 1 1 0 0,0-1-1 0 0,-1 1 0 0 0,1-1 0 0 0,-1 1 0 0 0,-3-5 1 0 0,2 2 37 0 0,-1 0 0 0 0,0 1 0 0 0,-1-1 0 0 0,1 1 0 0 0,-1 0 1 0 0,0 0-1 0 0,-1 0 0 0 0,1 1 0 0 0,-1 0 0 0 0,0 0 0 0 0,0 0 0 0 0,0 1 1 0 0,-1-1-1 0 0,1 2 0 0 0,-1-1 0 0 0,1 1 0 0 0,-1 0 0 0 0,0 0 0 0 0,0 1 1 0 0,0 0-1 0 0,0 0 0 0 0,0 0 0 0 0,0 1 0 0 0,0 0 0 0 0,0 1 0 0 0,0 0 1 0 0,0 0-1 0 0,0 0 0 0 0,0 1 0 0 0,0 0 0 0 0,0 0 0 0 0,1 1 0 0 0,-13 6 1 0 0,13-5-7 0 0,0 0 0 0 0,0 0 0 0 0,0 1 0 0 0,0 0 0 0 0,1 0 0 0 0,0 0 0 0 0,0 1 0 0 0,0 0 0 0 0,-6 9 0 0 0,9-11-75 0 0,0-1 1 0 0,0 1-1 0 0,0 0 1 0 0,1 0-1 0 0,-1 0 1 0 0,1 0-1 0 0,0 0 1 0 0,0 0 0 0 0,0 0-1 0 0,1 1 1 0 0,-1-1-1 0 0,1 0 1 0 0,0 0-1 0 0,1 0 1 0 0,-1 1-1 0 0,1-1 1 0 0,-1 0-1 0 0,3 5 1 0 0,-2-6-382 0 0,1 0-1 0 0,0 0 1 0 0,0 0 0 0 0,0 0-1 0 0,0-1 1 0 0,0 1 0 0 0,0-1-1 0 0,1 1 1 0 0,-1-1 0 0 0,1 0-1 0 0,0 0 1 0 0,-1 0 0 0 0,1-1-1 0 0,0 1 1 0 0,5 1-1 0 0,17 7-1997 0 0</inkml:trace>
</inkml:ink>
</file>

<file path=ppt/ink/ink7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5.2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76 165 512 0 0,'-2'-2'361'0'0,"-1"-1"1"0"0,1 1-1 0 0,0-1 0 0 0,1 0 0 0 0,-1 1 0 0 0,0-1 1 0 0,1 0-1 0 0,-1 0 0 0 0,1 0 0 0 0,0 0 0 0 0,-1-4 1 0 0,2 5-257 0 0,-1 1 1 0 0,1-1-1 0 0,0 0 1 0 0,0 0-1 0 0,0 0 1 0 0,0 1-1 0 0,0-1 1 0 0,1 0-1 0 0,-1 0 1 0 0,0 0-1 0 0,1 1 1 0 0,-1-1-1 0 0,1 0 1 0 0,0 0 0 0 0,-1 1-1 0 0,1-1 1 0 0,0 1-1 0 0,0-1 1 0 0,0 1-1 0 0,0-1 1 0 0,3-1-1 0 0,-1 0-5 0 0,-2 1-43 0 0,1 1-1 0 0,-1 0 1 0 0,0 0-1 0 0,1-1 1 0 0,-1 1 0 0 0,0-1-1 0 0,0 1 1 0 0,0-1-1 0 0,0 1 1 0 0,0-1 0 0 0,0 0-1 0 0,-1 1 1 0 0,1-1 0 0 0,-1 0-1 0 0,1 0 1 0 0,-1 1-1 0 0,1-4 1 0 0,-1 5-36 0 0,0 0-1 0 0,0 0 1 0 0,0 0-1 0 0,0 0 1 0 0,0 0-1 0 0,0 0 1 0 0,0 0 0 0 0,0 0-1 0 0,0 0 1 0 0,0 0-1 0 0,0-1 1 0 0,0 1-1 0 0,0 0 1 0 0,0 0-1 0 0,0 0 1 0 0,0 0 0 0 0,0 0-1 0 0,-1 0 1 0 0,1 0-1 0 0,0 0 1 0 0,0 0-1 0 0,0 0 1 0 0,0 0 0 0 0,0 0-1 0 0,0 0 1 0 0,0 0-1 0 0,0-1 1 0 0,0 1-1 0 0,0 0 1 0 0,0 0-1 0 0,0 0 1 0 0,-1 0 0 0 0,1 0-1 0 0,0 0 1 0 0,0 0-1 0 0,0 0 1 0 0,0 0-1 0 0,0 0 1 0 0,0 0-1 0 0,0 0 1 0 0,0 0 0 0 0,0 0-1 0 0,-1 0 1 0 0,1 0-1 0 0,0 0 1 0 0,0 0-1 0 0,0 0 1 0 0,0 0-1 0 0,0 1 1 0 0,-7 2 690 0 0,-5 7 276 0 0,2 3-84 0 0,0 0 0 0 0,1 1 0 0 0,-10 20 0 0 0,16-28-726 0 0,0 0 0 0 0,1 0 0 0 0,0 0-1 0 0,0 0 1 0 0,1 1 0 0 0,0-1 0 0 0,0 0-1 0 0,0 1 1 0 0,0-1 0 0 0,1 1 0 0 0,1 11-1 0 0,0-16-156 0 0,0 0 0 0 0,0 0 0 0 0,0 0 0 0 0,-1 0 0 0 0,2 0-1 0 0,-1 0 1 0 0,0-1 0 0 0,0 1 0 0 0,1 0 0 0 0,-1 0 0 0 0,1-1 0 0 0,-1 1-1 0 0,1-1 1 0 0,-1 0 0 0 0,1 1 0 0 0,0-1 0 0 0,0 0 0 0 0,0 0 0 0 0,0 0-1 0 0,0 0 1 0 0,0 0 0 0 0,0-1 0 0 0,0 1 0 0 0,0-1 0 0 0,0 1 0 0 0,5 0-1 0 0,-1-1-16 0 0,0 1-1 0 0,1 0 1 0 0,-1-1-1 0 0,1 0 0 0 0,-1-1 1 0 0,0 0-1 0 0,1 0 0 0 0,6-2 1 0 0,-5 1-7 0 0,0-2 1 0 0,0 1-1 0 0,-1-1 1 0 0,1 0-1 0 0,-1-1 1 0 0,0 1-1 0 0,0-2 1 0 0,0 1 0 0 0,-1-1-1 0 0,0 0 1 0 0,8-10-1 0 0,-11 13-1 0 0,-1 1-1 0 0,0-1 1 0 0,0 0 0 0 0,0-1-1 0 0,-1 1 1 0 0,1 0 0 0 0,-1 0-1 0 0,1-1 1 0 0,-1 1-1 0 0,0-1 1 0 0,0 1 0 0 0,-1-1-1 0 0,1 0 1 0 0,-1 1 0 0 0,0-1-1 0 0,0 0 1 0 0,0 1-1 0 0,0-1 1 0 0,-1 1 0 0 0,1-1-1 0 0,-1 0 1 0 0,0 1 0 0 0,0-1-1 0 0,0 1 1 0 0,-1 0-1 0 0,1-1 1 0 0,-1 1 0 0 0,0 0-1 0 0,-2-3 1 0 0,1 1 15 0 0,-1 1 0 0 0,0 0 0 0 0,1 0 0 0 0,-1 0 0 0 0,-1 0 0 0 0,1 1 0 0 0,0 0 0 0 0,-1 0 0 0 0,0 0 0 0 0,0 0 0 0 0,0 1 0 0 0,0 0 0 0 0,0 0 0 0 0,0 0 0 0 0,-1 1 0 0 0,-6-2 0 0 0,8 2 13 0 0,0 1 0 0 0,0 0 0 0 0,0 0 0 0 0,1 0 0 0 0,-1 0 0 0 0,0 1 0 0 0,0 0 0 0 0,1-1 0 0 0,-1 1 0 0 0,0 0 0 0 0,1 1 0 0 0,-1-1 0 0 0,1 1 0 0 0,-1 0 0 0 0,1-1 0 0 0,0 2 0 0 0,0-1 0 0 0,0 0 0 0 0,0 0 0 0 0,0 1 0 0 0,0 0 0 0 0,1-1 0 0 0,-1 1 0 0 0,-3 5 0 0 0,3-2 17 0 0,-1 0-1 0 0,1 0 1 0 0,0 0-1 0 0,0 0 1 0 0,1 1-1 0 0,-1-1 1 0 0,2 1-1 0 0,-1 0 1 0 0,1-1-1 0 0,-1 12 1 0 0,1-14-15 0 0,2-1 0 0 0,-1 0 1 0 0,0 1-1 0 0,1-1 1 0 0,-1 0-1 0 0,1 1 0 0 0,0-1 1 0 0,0 0-1 0 0,0 0 0 0 0,0 0 1 0 0,1 0-1 0 0,-1 0 0 0 0,1 0 1 0 0,0 0-1 0 0,0 0 0 0 0,0-1 1 0 0,0 1-1 0 0,1-1 1 0 0,-1 1-1 0 0,0-1 0 0 0,1 0 1 0 0,0 0-1 0 0,3 2 0 0 0,-1-1-4 0 0,0-1 0 0 0,1 0-1 0 0,-1 0 1 0 0,0-1 0 0 0,1 0 0 0 0,-1 0-1 0 0,0 0 1 0 0,1 0 0 0 0,-1-1-1 0 0,1 0 1 0 0,-1 0 0 0 0,1-1 0 0 0,-1 1-1 0 0,1-1 1 0 0,5-2 0 0 0,-7 2-31 0 0,-1 1 1 0 0,0-1-1 0 0,0 0 1 0 0,0 0-1 0 0,0-1 1 0 0,0 1-1 0 0,0-1 1 0 0,0 1-1 0 0,-1-1 1 0 0,1 0-1 0 0,0 0 1 0 0,-1 0-1 0 0,0 0 1 0 0,1-1-1 0 0,-1 1 1 0 0,0-1-1 0 0,0 1 1 0 0,0-1-1 0 0,-1 0 1 0 0,1 0-1 0 0,-1 1 1 0 0,1-1-1 0 0,-1 0 1 0 0,0-1-1 0 0,0 1 1 0 0,1-6-1 0 0,-2-1 13 0 0,0 0 0 0 0,0 0 1 0 0,-1 0-1 0 0,0 0 0 0 0,-1 1 0 0 0,0-1 0 0 0,-1 0 0 0 0,0 1 1 0 0,-1-1-1 0 0,0 1 0 0 0,0 0 0 0 0,-1 0 0 0 0,0 0 0 0 0,0 1 1 0 0,-11-13-1 0 0,15 20 8 0 0,0 0-1 0 0,0 0 1 0 0,0-1 0 0 0,0 2 0 0 0,0-1 0 0 0,0 0 0 0 0,0 0-1 0 0,0 0 1 0 0,0 0 0 0 0,-1 1 0 0 0,1-1 0 0 0,0 0-1 0 0,0 1 1 0 0,-1 0 0 0 0,1-1 0 0 0,0 1 0 0 0,-1 0 0 0 0,1-1-1 0 0,-1 1 1 0 0,1 0 0 0 0,0 0 0 0 0,-3 0 0 0 0,2 1 2 0 0,0 0 1 0 0,0-1 0 0 0,0 1 0 0 0,0 0-1 0 0,1 0 1 0 0,-1 0 0 0 0,0 0 0 0 0,1 1-1 0 0,-1-1 1 0 0,1 0 0 0 0,0 1-1 0 0,-1-1 1 0 0,1 1 0 0 0,-2 1 0 0 0,-1 5 13 0 0,-1-1-1 0 0,1 1 1 0 0,1 0 0 0 0,-1 0 0 0 0,1 0 0 0 0,-2 11 0 0 0,2-7-9 0 0,1-1 1 0 0,0 1 0 0 0,1-1-1 0 0,1 1 1 0 0,0-1 0 0 0,2 21-1 0 0,-2-29-13 0 0,1 0-1 0 0,-1 0 0 0 0,1 0 0 0 0,0 0 0 0 0,0 0 0 0 0,0 0 0 0 0,0 0 0 0 0,1 0 0 0 0,-1-1 0 0 0,1 1 0 0 0,-1 0 0 0 0,1-1 1 0 0,0 1-1 0 0,0-1 0 0 0,0 0 0 0 0,0 0 0 0 0,1 0 0 0 0,-1 0 0 0 0,0 0 0 0 0,1 0 0 0 0,0-1 0 0 0,-1 1 0 0 0,1-1 0 0 0,0 1 0 0 0,0-1 1 0 0,0 0-1 0 0,0 0 0 0 0,0-1 0 0 0,0 1 0 0 0,4 0 0 0 0,-4-1-2 0 0,-1 0-1 0 0,1 1 1 0 0,-1-1 0 0 0,1-1-1 0 0,0 1 1 0 0,-1 0 0 0 0,1-1 0 0 0,-1 1-1 0 0,1-1 1 0 0,-1 0 0 0 0,1 0-1 0 0,-1 0 1 0 0,1 0 0 0 0,-1 0-1 0 0,0 0 1 0 0,0-1 0 0 0,0 1 0 0 0,0-1-1 0 0,0 1 1 0 0,0-1 0 0 0,0 0-1 0 0,0 0 1 0 0,0 0 0 0 0,2-4-1 0 0,-3 4-4 0 0,0-1 0 0 0,1 0 0 0 0,-1 0 0 0 0,0 0 0 0 0,0 0 0 0 0,-1 0-1 0 0,1 0 1 0 0,-1 0 0 0 0,1 0 0 0 0,-1 0 0 0 0,0 0 0 0 0,0 0 0 0 0,-1 0-1 0 0,1 0 1 0 0,0 0 0 0 0,-1 0 0 0 0,0 0 0 0 0,0 0 0 0 0,0 0 0 0 0,0 1-1 0 0,-2-4 1 0 0,-1-2 2 0 0,0 0 0 0 0,-1 0 0 0 0,-1 1 0 0 0,1-1-1 0 0,-12-10 1 0 0,15 16 1 0 0,-1-1 0 0 0,1 1 0 0 0,0 0 0 0 0,-1 0 0 0 0,0 1 0 0 0,1-1 0 0 0,-1 0 0 0 0,0 1 0 0 0,0 0 0 0 0,0-1 0 0 0,0 1 0 0 0,0 0 0 0 0,0 1 0 0 0,0-1-1 0 0,0 0 1 0 0,0 1 0 0 0,0 0 0 0 0,-1 0 0 0 0,-5 0 0 0 0,7 1 3 0 0,0 0 1 0 0,-1 0-1 0 0,1 0 0 0 0,0 1 0 0 0,0-1 0 0 0,0 0 0 0 0,0 1 1 0 0,0 0-1 0 0,1-1 0 0 0,-1 1 0 0 0,0 0 0 0 0,1 0 0 0 0,-1 0 1 0 0,1 0-1 0 0,0 0 0 0 0,0 0 0 0 0,-2 3 0 0 0,0 2 18 0 0,0-1-1 0 0,1 1 1 0 0,-1 0 0 0 0,-1 11-1 0 0,3-16-14 0 0,1-1 1 0 0,0 1-1 0 0,-1 0 0 0 0,1-1 0 0 0,0 1 1 0 0,0-1-1 0 0,0 1 0 0 0,0 0 0 0 0,1-1 0 0 0,-1 1 1 0 0,0-1-1 0 0,1 1 0 0 0,-1 0 0 0 0,1-1 0 0 0,-1 1 1 0 0,1-1-1 0 0,0 1 0 0 0,0-1 0 0 0,-1 0 0 0 0,1 1 1 0 0,0-1-1 0 0,2 2 0 0 0,-1-1-1 0 0,0-1 0 0 0,0 0 0 0 0,0 0 0 0 0,1 0 1 0 0,-1 0-1 0 0,0-1 0 0 0,0 1 0 0 0,0-1 0 0 0,1 1 0 0 0,-1-1 0 0 0,0 0 0 0 0,1 1 0 0 0,-1-1 0 0 0,0-1 0 0 0,4 1 0 0 0,1-1-10 0 0,0 0 0 0 0,-1-1 0 0 0,1 0 0 0 0,-1 0 0 0 0,0 0 0 0 0,0-1 0 0 0,0 0 0 0 0,0 0-1 0 0,6-5 1 0 0,-10 7 4 0 0,1 0 0 0 0,-1-1 0 0 0,0 1-1 0 0,0-1 1 0 0,-1 1 0 0 0,1-1 0 0 0,0 0 0 0 0,0 0-1 0 0,-1 0 1 0 0,1 0 0 0 0,-1 0 0 0 0,0 0-1 0 0,0-1 1 0 0,0 1 0 0 0,0 0 0 0 0,0 0-1 0 0,0-1 1 0 0,0 1 0 0 0,-1-1 0 0 0,1 1 0 0 0,-1-1-1 0 0,0 1 1 0 0,0-1 0 0 0,0 1 0 0 0,0-1-1 0 0,0 1 1 0 0,-1-4 0 0 0,0 4 1 0 0,1 0 0 0 0,-1 1 1 0 0,0-1-1 0 0,0 0 0 0 0,-1 1 0 0 0,1-1 0 0 0,0 1 0 0 0,0-1 1 0 0,-1 1-1 0 0,1 0 0 0 0,-1 0 0 0 0,1 0 0 0 0,-1 0 0 0 0,1 0 1 0 0,-1 0-1 0 0,0 0 0 0 0,1 0 0 0 0,-1 0 0 0 0,0 1 0 0 0,0-1 1 0 0,0 1-1 0 0,0-1 0 0 0,1 1 0 0 0,-1 0 0 0 0,-2 0 0 0 0,-3-1 6 0 0,1 1-1 0 0,0 0 0 0 0,0 0 0 0 0,0 0 0 0 0,0 1 0 0 0,-10 2 0 0 0,11-1 3 0 0,1-1 0 0 0,-1 1 1 0 0,1 0-1 0 0,-8 5 0 0 0,11-6-7 0 0,0-1 0 0 0,0 1 0 0 0,-1 0 0 0 0,1 0 0 0 0,0 0 0 0 0,0 0 0 0 0,0 0 0 0 0,0 0 0 0 0,0 0 0 0 0,1 0 0 0 0,-1 1 0 0 0,0-1 0 0 0,0 0 0 0 0,1 0 1 0 0,-1 1-1 0 0,1-1 0 0 0,-1 0 0 0 0,1 1 0 0 0,-1-1 0 0 0,1 2 0 0 0,0-2-6 0 0,0 0 1 0 0,1 0-1 0 0,-1-1 0 0 0,0 1 1 0 0,1 0-1 0 0,-1 0 1 0 0,0-1-1 0 0,1 1 1 0 0,-1 0-1 0 0,1-1 1 0 0,-1 1-1 0 0,1 0 0 0 0,-1-1 1 0 0,1 1-1 0 0,0-1 1 0 0,-1 1-1 0 0,1-1 1 0 0,0 1-1 0 0,-1-1 0 0 0,1 0 1 0 0,0 1-1 0 0,0-1 1 0 0,-1 0-1 0 0,1 0 1 0 0,0 1-1 0 0,0-1 1 0 0,0 0-1 0 0,1 0 0 0 0,24 3-508 0 0,-12-4-1882 0 0,22-4-1 0 0,-23 3-397 0 0,7-1-2121 0 0</inkml:trace>
</inkml:ink>
</file>

<file path=ppt/ink/ink7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3.7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259 53 512 0 0,'0'-1'147'0'0,"-1"-1"-1"0"0,0 0 1 0 0,0 1 0 0 0,0-1-1 0 0,0 1 1 0 0,0-1 0 0 0,0 1-1 0 0,-1-1 1 0 0,1 1 0 0 0,0 0-1 0 0,-1 0 1 0 0,1-1 0 0 0,-1 1-1 0 0,1 0 1 0 0,-1 0 0 0 0,1 1-1 0 0,-1-1 1 0 0,0 0 0 0 0,0 0-1 0 0,1 1 1 0 0,-1-1 0 0 0,0 1-1 0 0,0 0 1 0 0,0-1 0 0 0,1 1-1 0 0,-1 0 1 0 0,0 0 0 0 0,0 0-1 0 0,0 0 1 0 0,0 1-1 0 0,0-1 1 0 0,-1 1 0 0 0,-11 3 1238 0 0,0 0 0 0 0,0 1 0 0 0,-17 9 0 0 0,26-11-1050 0 0,-1 0-1 0 0,0 0 1 0 0,1 1-1 0 0,0 0 0 0 0,0 0 1 0 0,0 0-1 0 0,0 1 1 0 0,0 0-1 0 0,-6 9 0 0 0,8-9-195 0 0,1 0 1 0 0,0 0-1 0 0,0 0 0 0 0,1 0 0 0 0,-1 0 0 0 0,1 0 0 0 0,0 0 0 0 0,1 0 0 0 0,-1 1 0 0 0,1-1 0 0 0,0 0 0 0 0,1 11 0 0 0,1-7-23 0 0,-1 0 0 0 0,1 0-1 0 0,0 0 1 0 0,1-1 0 0 0,0 1 0 0 0,7 12-1 0 0,-6-13-101 0 0,1-1 0 0 0,0 0 0 0 0,0 0 0 0 0,0-1 0 0 0,1 0 0 0 0,10 10 0 0 0,-13-14-13 0 0,0 1 0 0 0,1-1 0 0 0,-1 1 0 0 0,1-1 0 0 0,-1 0 0 0 0,1-1 0 0 0,0 1 0 0 0,-1 0 0 0 0,1-1 0 0 0,0 0 1 0 0,0 0-1 0 0,0 0 0 0 0,0-1 0 0 0,0 1 0 0 0,7-1 0 0 0,-5-1-31 0 0,0-1 0 0 0,0 0 0 0 0,0 0 1 0 0,-1-1-1 0 0,1 0 0 0 0,-1 0 0 0 0,0 0 0 0 0,1 0 0 0 0,4-6 0 0 0,14-7-179 0 0,-8 6-23 0 0,0-1 0 0 0,0-1 1 0 0,18-19-1 0 0,-31 29 217 0 0,-1-1-1 0 0,1 1 1 0 0,-1-1 0 0 0,0 0-1 0 0,0 0 1 0 0,0 0 0 0 0,0 0-1 0 0,-1 0 1 0 0,1 0-1 0 0,-1-1 1 0 0,0 1 0 0 0,0 0-1 0 0,0-1 1 0 0,0 1 0 0 0,-1-1-1 0 0,0 1 1 0 0,1-1 0 0 0,-1-5-1 0 0,-1 2 24 0 0,-1 1 0 0 0,1 0 0 0 0,-1 0 0 0 0,0 1 0 0 0,0-1 0 0 0,-1 0 0 0 0,1 1 0 0 0,-1-1 0 0 0,-7-9 0 0 0,3 5 72 0 0,0 0 1 0 0,-1 1-1 0 0,0-1 1 0 0,0 1-1 0 0,-1 1 1 0 0,-12-10-1 0 0,18 16-21 0 0,-1 0 1 0 0,1 0-1 0 0,0 0 1 0 0,-1 1-1 0 0,1-1 1 0 0,-1 1-1 0 0,0 0 1 0 0,1 0-1 0 0,-1 0 0 0 0,0 0 1 0 0,0 0-1 0 0,1 1 1 0 0,-1 0-1 0 0,0 0 1 0 0,0 0-1 0 0,0 0 1 0 0,0 1-1 0 0,1-1 0 0 0,-1 1 1 0 0,0 0-1 0 0,0 0 1 0 0,1 1-1 0 0,-8 2 1 0 0,-1 4 83 0 0,0 0-1 0 0,0 1 1 0 0,0 0 0 0 0,1 1 0 0 0,-14 16 0 0 0,-3 1 187 0 0,19-17-211 0 0,0-1 0 0 0,1 1 0 0 0,1 0 0 0 0,-1 1 0 0 0,2 0 1 0 0,-1 0-1 0 0,2 0 0 0 0,-8 20 0 0 0,9-21-70 0 0,1 1 1 0 0,0 0-1 0 0,1 0 1 0 0,0 1-1 0 0,0-1 1 0 0,1 0-1 0 0,1 1 1 0 0,0-1-1 0 0,3 22 1 0 0,-2-30-48 0 0,-1 0 0 0 0,1 0 0 0 0,0 0 0 0 0,0-1 0 0 0,0 1 1 0 0,0 0-1 0 0,0-1 0 0 0,1 1 0 0 0,-1-1 0 0 0,1 1 0 0 0,0-1 0 0 0,-1 0 1 0 0,1 1-1 0 0,0-1 0 0 0,1 0 0 0 0,-1 0 0 0 0,0-1 0 0 0,0 1 0 0 0,1 0 1 0 0,-1-1-1 0 0,1 1 0 0 0,0-1 0 0 0,-1 0 0 0 0,1 0 0 0 0,0 0 0 0 0,5 1 1 0 0,-1-1 0 0 0,-1 0 1 0 0,1-1-1 0 0,0 0 0 0 0,-1 0 1 0 0,1 0-1 0 0,-1-1 1 0 0,1 0-1 0 0,-1-1 1 0 0,1 1-1 0 0,12-6 1 0 0,11-6-171 0 0,0-1 0 0 0,39-25 1 0 0,-56 31 101 0 0,0-1 0 0 0,0-1 1 0 0,-1 0-1 0 0,0-1 0 0 0,-1 0 1 0 0,0-1-1 0 0,10-15 0 0 0,-19 23 69 0 0,0 1-1 0 0,0 0 1 0 0,0-1 0 0 0,-1 1-1 0 0,0-1 1 0 0,0 1 0 0 0,0-1-1 0 0,0 0 1 0 0,0 0-1 0 0,-1 1 1 0 0,1-1 0 0 0,-1 0-1 0 0,0 0 1 0 0,0 0 0 0 0,0 1-1 0 0,-1-1 1 0 0,0 0 0 0 0,-1-4-1 0 0,0 0 19 0 0,-1 0 0 0 0,0 0 0 0 0,-1 1 0 0 0,0-1 0 0 0,0 1-1 0 0,-1 0 1 0 0,-6-8 0 0 0,6 10 30 0 0,0 0-1 0 0,0 0 0 0 0,-10-7 1 0 0,-8-6 108 0 0,23 17-158 0 0,0 1 0 0 0,0 0 0 0 0,0 0 0 0 0,0-1 1 0 0,0 1-1 0 0,-1 0 0 0 0,1 0 0 0 0,0 0 1 0 0,0-1-1 0 0,0 1 0 0 0,-1 0 0 0 0,1 0 1 0 0,0 0-1 0 0,0 0 0 0 0,0-1 0 0 0,-1 1 0 0 0,1 0 1 0 0,0 0-1 0 0,0 0 0 0 0,-1 0 0 0 0,1 0 1 0 0,0 0-1 0 0,0 0 0 0 0,-1 0 0 0 0,1 0 0 0 0,0 0 1 0 0,0 0-1 0 0,-1 0 0 0 0,1 0 0 0 0,0 0 1 0 0,0 0-1 0 0,-1 0 0 0 0,1 0 0 0 0,0 0 1 0 0,0 0-1 0 0,-1 0 0 0 0,1 0 0 0 0,0 0 0 0 0,0 0 1 0 0,-1 1-1 0 0,1-1 0 0 0,0 0 0 0 0,0 0 1 0 0,0 0-1 0 0,-1 0 0 0 0,1 1 0 0 0,0-1 1 0 0,0 0-1 0 0,0 0 0 0 0,0 0 0 0 0,-1 1 0 0 0,1-1 1 0 0,0 0-1 0 0,0 1 0 0 0,0-1 1 0 0,0 1-1 0 0,0 0 1 0 0,0-1 0 0 0,0 1 0 0 0,0 0-1 0 0,0-1 1 0 0,0 1 0 0 0,0 0-1 0 0,0-1 1 0 0,0 1 0 0 0,0-1-1 0 0,1 1 1 0 0,-1 0 0 0 0,0-1-1 0 0,0 1 1 0 0,1-1 0 0 0,-1 1-1 0 0,1 0 1 0 0,-1-1 0 0 0,0 1-1 0 0,1-1 1 0 0,-1 1 0 0 0,1-1-1 0 0,0 1 1 0 0,13 10 88 0 0,16 15 1 0 0,-28-25-114 0 0,-2 0 37 0 0,1-1 0 0 0,-1 1 0 0 0,1-1 0 0 0,-1 1 1 0 0,1-1-1 0 0,-1 1 0 0 0,0-1 0 0 0,1 1 0 0 0,-1-1 1 0 0,0 1-1 0 0,1 0 0 0 0,-1-1 0 0 0,0 1 0 0 0,0-1 1 0 0,1 1-1 0 0,-1 0 0 0 0,0-1 0 0 0,0 1 0 0 0,0 0 1 0 0,0-1-1 0 0,0 1 0 0 0,0 0 0 0 0,0 0 0 0 0,-25-27-300 0 0,25 26 8 0 0</inkml:trace>
</inkml:ink>
</file>

<file path=ppt/ink/ink7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4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116 141 512 0 0,'-1'-4'490'0'0,"0"0"1"0"0,1-1-1 0 0,-1 1 1 0 0,1-1-1 0 0,0 1 0 0 0,0-1 1 0 0,0 1-1 0 0,1-6 1 0 0,0-7 1831 0 0,-1 13-1819 0 0,0 0-1 0 0,0 0 1 0 0,-1 0 0 0 0,1 0-1 0 0,-1 0 1 0 0,0 0-1 0 0,0 0 1 0 0,0 0-1 0 0,-1 0 1 0 0,1 1 0 0 0,-3-6-1 0 0,2 7-204 0 0,0 0 0 0 0,0 0 0 0 0,0 0 0 0 0,0 0 0 0 0,0 0 0 0 0,0 0 0 0 0,0 0 0 0 0,-1 1 0 0 0,1-1 0 0 0,-1 1 0 0 0,1 0 0 0 0,-1 0 0 0 0,1 0 0 0 0,-1 0 0 0 0,0 0 0 0 0,-5-1 0 0 0,-1 2 425 0 0,6 4-165 0 0,4-4-525 0 0,-1 1 1 0 0,0 0-1 0 0,1-1 1 0 0,-1 1-1 0 0,1 0 1 0 0,-1-1-1 0 0,1 1 1 0 0,0-1-1 0 0,-1 1 1 0 0,1-1-1 0 0,-1 1 0 0 0,1-1 1 0 0,0 0-1 0 0,-1 1 1 0 0,1-1-1 0 0,0 0 1 0 0,0 1-1 0 0,1-1 1 0 0,10 4 243 0 0,-6-2-188 0 0,-1-1 0 0 0,0 1 1 0 0,1 0-1 0 0,-1 1 1 0 0,0-1-1 0 0,0 1 0 0 0,8 6 1 0 0,10 11 72 0 0,-1 1 1 0 0,-2 1-1 0 0,0 0 1 0 0,-1 2-1 0 0,-1 0 1 0 0,25 45-1 0 0,-5-4-9 0 0,-22-41-47 0 0,-2 1 0 0 0,0 0 0 0 0,-2 0 0 0 0,10 31 0 0 0,-20-50-82 0 0,-1-1-1 0 0,0 1 0 0 0,0 0 1 0 0,0 0-1 0 0,-1-1 1 0 0,0 1-1 0 0,0 0 1 0 0,-1 0-1 0 0,1 0 0 0 0,-1-1 1 0 0,-3 10-1 0 0,1-7 1 0 0,0 0 0 0 0,-1 0-1 0 0,0-1 1 0 0,0 1 0 0 0,0-1-1 0 0,-1 0 1 0 0,-7 8 0 0 0,-1-1-4 0 0,-2 0 1 0 0,0-1 0 0 0,0 0 0 0 0,-1-1-1 0 0,-35 19 1 0 0,28-18-8 0 0,-1-1 1 0 0,-1-1-1 0 0,0-1 0 0 0,0-2 1 0 0,-40 9-1 0 0,64-16-12 0 0,-1-1 0 0 0,1 0 1 0 0,-1 0-1 0 0,0 1 0 0 0,1-1 0 0 0,-1 0 0 0 0,0-1 1 0 0,1 1-1 0 0,-1 0 0 0 0,1 0 0 0 0,-1-1 0 0 0,0 1 0 0 0,1-1 1 0 0,-1 1-1 0 0,1-1 0 0 0,-1 0 0 0 0,1 1 0 0 0,0-1 0 0 0,-1 0 1 0 0,1 0-1 0 0,0 0 0 0 0,-1 0 0 0 0,1 0 0 0 0,0 0 1 0 0,0-1-1 0 0,0 1 0 0 0,0 0 0 0 0,0-1 0 0 0,0 1 0 0 0,1 0 1 0 0,-1-1-1 0 0,0 1 0 0 0,1-1 0 0 0,-1 1 0 0 0,1-1 1 0 0,-1-2-1 0 0,-1-5 14 0 0,1 0 1 0 0,0-1-1 0 0,0 1 1 0 0,2-20-1 0 0,-1 24-4 0 0,6-64-68 0 0,24-109 1 0 0,-25 157 25 0 0,0-5 13 0 0,1 1-1 0 0,11-26 1 0 0,-13 42 14 0 0,0-1 1 0 0,1 1-1 0 0,0-1 1 0 0,0 1 0 0 0,1 1-1 0 0,0-1 1 0 0,15-14-1 0 0,-18 20-9 0 0,1 0 0 0 0,-1 0 0 0 0,1 0 0 0 0,0 1-1 0 0,0 0 1 0 0,0 0 0 0 0,0 0 0 0 0,0 0 0 0 0,1 0-1 0 0,-1 1 1 0 0,6-1 0 0 0,-8 1-49 0 0,0 1 0 0 0,1 0 0 0 0,-1 0 0 0 0,0 0 0 0 0,0 0 0 0 0,0 0 0 0 0,1 0 0 0 0,-1 0 0 0 0,0 1 1 0 0,0 0-1 0 0,0-1 0 0 0,0 1 0 0 0,0 0 0 0 0,0 0 0 0 0,0 0 0 0 0,0 0 0 0 0,0 0 0 0 0,0 0 0 0 0,0 1 0 0 0,0-1 0 0 0,-1 1 0 0 0,1-1 0 0 0,-1 1 0 0 0,3 2 0 0 0,15 27-3137 0 0,-14-22 644 0 0,0-1 1 0 0,0 1-1 0 0,8 7 1 0 0,-6-8-1111 0 0</inkml:trace>
</inkml:ink>
</file>

<file path=ppt/ink/ink7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82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57 136 0 0,'-4'-16'1617'0'0,"-7"-2"5025"0"0,4 8-3052 0 0,7 10-3494 0 0,-1 0 1 0 0,1-1-1 0 0,0 1 0 0 0,0 0 0 0 0,0 0 1 0 0,-1-1-1 0 0,1 1 0 0 0,0 0 0 0 0,0 0 1 0 0,0-1-1 0 0,0 1 0 0 0,0 0 0 0 0,0-1 1 0 0,-1 1-1 0 0,1 0 0 0 0,0-1 0 0 0,0 1 1 0 0,0 0-1 0 0,0 0 0 0 0,0-1 0 0 0,0 1 0 0 0,0 0 1 0 0,0-1-1 0 0,0 1 0 0 0,0 0 0 0 0,1-1 1 0 0,-1 1-1 0 0,0 0 0 0 0,0-1 0 0 0,0 1 1 0 0,0 0-1 0 0,0 0 0 0 0,0-1 0 0 0,1 1 1 0 0,-1 0-1 0 0,0 0 0 0 0,0-1 0 0 0,0 1 1 0 0,1 0-1 0 0,-1 0 0 0 0,0 0 0 0 0,0-1 1 0 0,1 1-1 0 0,-1 0 0 0 0,0 0 0 0 0,0 0 0 0 0,1 0 1 0 0,-1 0-1 0 0,0-1 0 0 0,1 1 0 0 0,-1 0 1 0 0,0 0-1 0 0,1 0 0 0 0,-1 0 0 0 0,0 0 1 0 0,0 0-1 0 0,1 0 0 0 0,-1 0 0 0 0,0 0 1 0 0,1 0-1 0 0,10 21 2444 0 0,-4-12-2281 0 0,-1 1-1 0 0,-1 0 1 0 0,0 0-1 0 0,0 0 1 0 0,-1 0-1 0 0,3 12 1 0 0,4 9-138 0 0,0-2-422 0 0,-6-15 375 0 0,0 0 0 0 0,1 0 0 0 0,1 0 1 0 0,14 22-1 0 0,-18-32-352 0 0,0-1 0 0 0,0 0 0 0 0,0 0 1 0 0,0 0-1 0 0,1 0 0 0 0,-1 0 0 0 0,1-1 1 0 0,6 4-1 0 0,-6-4-343 0 0,0-1 0 0 0,0 1 0 0 0,0-1 0 0 0,0 0 0 0 0,0 0 0 0 0,0-1 0 0 0,0 1 0 0 0,1-1 0 0 0,-1 0-1 0 0,6-1 1 0 0,8-1-1234 0 0</inkml:trace>
</inkml:ink>
</file>

<file path=ppt/ink/ink7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8.07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140 17 512 0 0,'-29'-1'3719'0'0,"-1"-2"0"0"0,-42-8 0 0 0,72 10-3646 0 0,0 1 1 0 0,0 0-1 0 0,0 0 0 0 0,-1 0 1 0 0,1 0-1 0 0,0 0 0 0 0,0 0 1 0 0,-1-1-1 0 0,1 1 0 0 0,0 0 1 0 0,0 0-1 0 0,0 0 0 0 0,-1 0 1 0 0,1 0-1 0 0,0 0 0 0 0,0 0 1 0 0,-1 0-1 0 0,1 0 0 0 0,0 0 1 0 0,0 0-1 0 0,-1 0 0 0 0,1 0 1 0 0,0 0-1 0 0,0 0 0 0 0,-1 1 1 0 0,1-1-1 0 0,0 0 0 0 0,0 0 1 0 0,-1 0-1 0 0,1 0 0 0 0,0 0 1 0 0,0 0-1 0 0,0 1 0 0 0,0-1 0 0 0,-1 0 1 0 0,1 0-1 0 0,0 1 0 0 0,7 6 690 0 0,18 8-636 0 0,-5-4-47 0 0,-13-7-61 0 0,0 0-1 0 0,0 0 0 0 0,0-1 1 0 0,1 0-1 0 0,9 2 0 0 0,-64-28 941 0 0,19 12 586 0 0,28 11-1545 0 0,0 0 0 0 0,0 0 1 0 0,0 0-1 0 0,0 0 1 0 0,0 0-1 0 0,0 1 0 0 0,-1-1 1 0 0,1 0-1 0 0,0 0 1 0 0,0 0-1 0 0,0 0 0 0 0,0 0 1 0 0,0 0-1 0 0,0 1 1 0 0,0-1-1 0 0,0 0 0 0 0,0 0 1 0 0,0 0-1 0 0,0 0 1 0 0,0 0-1 0 0,0 1 0 0 0,0-1 1 0 0,1 0-1 0 0,-1 0 1 0 0,0 0-1 0 0,0 0 0 0 0,0 0 1 0 0,0 0-1 0 0,0 0 1 0 0,0 1-1 0 0,0-1 0 0 0,0 0 1 0 0,0 0-1 0 0,0 0 1 0 0,0 0-1 0 0,1 0 0 0 0,-1 0 1 0 0,0 0-1 0 0,0 0 1 0 0,0 0-1 0 0,0 0 0 0 0,0 0 1 0 0,0 1-1 0 0,0-1 1 0 0,1 0-1 0 0,-1 0 0 0 0,0 0 1 0 0,0 0-1 0 0,0 0 1 0 0,0 0-1 0 0,0 0 0 0 0,1 0 1 0 0,5 4-164 0 0,12 5-770 0 0,-11-6-770 0 0,0 0 0 0 0,1 0 0 0 0,-1-1 0 0 0,9 1-1 0 0,0-1-207 0 0</inkml:trace>
</inkml:ink>
</file>

<file path=ppt/ink/ink7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35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266 129 376 0 0,'-3'-2'590'0'0,"1"0"-1"0"0,0 0 1 0 0,-1 1 0 0 0,1-1-1 0 0,-1 1 1 0 0,1 0 0 0 0,-1 0-1 0 0,0 0 1 0 0,1 0-1 0 0,-4 0 1 0 0,4 1-343 0 0,1 0 0 0 0,-1 0 0 0 0,1 0 0 0 0,-1 0 0 0 0,0 0 0 0 0,1 1 0 0 0,-1-1 0 0 0,1 1 0 0 0,-1-1 0 0 0,1 1 0 0 0,-1 0 0 0 0,1-1 0 0 0,0 1 0 0 0,-1 0 0 0 0,1 0 0 0 0,0 0 0 0 0,-1 0 0 0 0,1 0 0 0 0,-1 2 1 0 0,-10 10 794 0 0,1 0 1 0 0,0 0-1 0 0,-13 23 1 0 0,13-16-746 0 0,0 0 0 0 0,2 1-1 0 0,0 0 1 0 0,-7 30 0 0 0,14-47-291 0 0,1 0 0 0 0,0 1 0 0 0,1-1 0 0 0,-1 0 0 0 0,1 1 0 0 0,0-1 1 0 0,0 1-1 0 0,0-1 0 0 0,0 0 0 0 0,1 1 0 0 0,0-1 0 0 0,0 0 0 0 0,0 1 0 0 0,0-1 0 0 0,1 0 0 0 0,0 0 0 0 0,0 0 0 0 0,0 0 0 0 0,0 0 0 0 0,0 0 0 0 0,1-1 1 0 0,0 1-1 0 0,0-1 0 0 0,0 0 0 0 0,0 0 0 0 0,0 0 0 0 0,1 0 0 0 0,-1 0 0 0 0,1-1 0 0 0,-1 1 0 0 0,1-1 0 0 0,0 0 0 0 0,0 0 0 0 0,0-1 0 0 0,1 1 1 0 0,-1-1-1 0 0,0 0 0 0 0,0 0 0 0 0,6 0 0 0 0,6 0-11 0 0,-1-1 0 0 0,1-1 0 0 0,-1 0 0 0 0,1-1 1 0 0,21-5-1 0 0,-14 0-49 0 0,0 0 1 0 0,39-18-1 0 0,-53 20 39 0 0,0 0-1 0 0,0 0 0 0 0,0-1 0 0 0,-1 0 1 0 0,0-1-1 0 0,-1 0 0 0 0,1 0 0 0 0,-1-1 0 0 0,-1 1 1 0 0,1-2-1 0 0,-1 1 0 0 0,-1-1 0 0 0,0 1 0 0 0,0-1 1 0 0,0-1-1 0 0,-1 1 0 0 0,-1-1 0 0 0,0 0 1 0 0,0 1-1 0 0,-1-2 0 0 0,0 1 0 0 0,0 0 0 0 0,-1-18 1 0 0,0 16 20 0 0,-2 0 0 0 0,0-1 0 0 0,0 1 0 0 0,-1 0 1 0 0,0 0-1 0 0,-1 0 0 0 0,0 0 0 0 0,-7-15 0 0 0,7 22 22 0 0,1 0-1 0 0,-1 0 0 0 0,1 1 0 0 0,-1-1 0 0 0,-1 1 1 0 0,1-1-1 0 0,0 1 0 0 0,-1 0 0 0 0,0 0 1 0 0,0 1-1 0 0,0-1 0 0 0,-1 1 0 0 0,1 0 1 0 0,-1 0-1 0 0,0 1 0 0 0,0-1 0 0 0,0 1 0 0 0,0 0 1 0 0,0 0-1 0 0,-11-2 0 0 0,5 2 48 0 0,-1 1 0 0 0,0 0 1 0 0,1 1-1 0 0,-1 0 0 0 0,0 1 0 0 0,1 0 0 0 0,-1 1 0 0 0,-20 5 0 0 0,17-2-26 0 0,0 1 0 0 0,1 1 0 0 0,-1 0 0 0 0,1 0 0 0 0,1 2 0 0 0,-13 9 0 0 0,-1 2-6 0 0,-44 45 0 0 0,60-53-19 0 0,1 0 0 0 0,0 0 0 0 0,1 1 0 0 0,0 0 0 0 0,1 0 0 0 0,-8 19 0 0 0,14-28-15 0 0,0 1 1 0 0,1-1-1 0 0,0 1 0 0 0,0 0 0 0 0,0-1 0 0 0,0 1 0 0 0,1 0 0 0 0,0 0 0 0 0,0-1 0 0 0,0 1 0 0 0,0 0 0 0 0,1 0 0 0 0,0-1 0 0 0,0 1 0 0 0,0 0 1 0 0,0-1-1 0 0,1 1 0 0 0,0-1 0 0 0,0 0 0 0 0,0 1 0 0 0,1-1 0 0 0,-1 0 0 0 0,1 0 0 0 0,0-1 0 0 0,0 1 0 0 0,0 0 0 0 0,1-1 0 0 0,5 5 1 0 0,0-1 5 0 0,0 0 0 0 0,1-1 0 0 0,0 0 0 0 0,0 0 1 0 0,1-1-1 0 0,-1 0 0 0 0,1-1 0 0 0,0 0 1 0 0,0-1-1 0 0,21 3 0 0 0,-9-3-31 0 0,0-1 1 0 0,0-2-1 0 0,0 0 0 0 0,-1-1 1 0 0,1-1-1 0 0,43-11 0 0 0,-55 11 12 0 0,0-2 0 0 0,0 1-1 0 0,0-2 1 0 0,-1 1 0 0 0,0-2 0 0 0,0 1-1 0 0,0-1 1 0 0,-1-1 0 0 0,1 1-1 0 0,-1-2 1 0 0,-1 1 0 0 0,0-1 0 0 0,0-1-1 0 0,0 1 1 0 0,10-18 0 0 0,-13 17 26 0 0,-1-1-1 0 0,0 1 1 0 0,0-1 0 0 0,-1 0-1 0 0,-1 0 1 0 0,1-1 0 0 0,-2 1 0 0 0,1-1-1 0 0,-1 1 1 0 0,-1-1 0 0 0,0 1 0 0 0,-1-1-1 0 0,0 1 1 0 0,0-1 0 0 0,-1 1 0 0 0,0 0-1 0 0,-7-18 1 0 0,7 25 24 0 0,0-1 0 0 0,0 1 1 0 0,0-1-1 0 0,-1 1 0 0 0,1 0 0 0 0,-1 0 0 0 0,1 0 0 0 0,-1 0 0 0 0,0 0 1 0 0,-1 1-1 0 0,1-1 0 0 0,0 1 0 0 0,-1 0 0 0 0,1 0 0 0 0,-1 0 1 0 0,1 1-1 0 0,-1-1 0 0 0,0 1 0 0 0,0 0 0 0 0,0 0 0 0 0,0 0 0 0 0,0 0 1 0 0,0 1-1 0 0,0 0 0 0 0,-4-1 0 0 0,3 2-29 0 0,1-1-1 0 0,-1 1 1 0 0,1 0 0 0 0,0 0-1 0 0,-1 0 1 0 0,1 0 0 0 0,0 1-1 0 0,-1-1 1 0 0,1 1-1 0 0,0 0 1 0 0,0 1 0 0 0,0-1-1 0 0,1 1 1 0 0,-1 0 0 0 0,1 0-1 0 0,-1 0 1 0 0,1 0 0 0 0,0 0-1 0 0,0 1 1 0 0,0-1 0 0 0,1 1-1 0 0,-3 5 1 0 0,3-6-18 0 0,1 0-1 0 0,0 0 1 0 0,-1 0 0 0 0,2 0 0 0 0,-1 0 0 0 0,0 0 0 0 0,0 0-1 0 0,1 0 1 0 0,0 0 0 0 0,0 1 0 0 0,0-1 0 0 0,0 0-1 0 0,1 6 1 0 0,0-4-4 0 0,1 0 0 0 0,-1 1 0 0 0,1-1 0 0 0,0 0 0 0 0,1-1 0 0 0,-1 1 0 0 0,6 7 0 0 0,2 1 5 0 0,1-1-1 0 0,0 0 0 0 0,1-1 1 0 0,18 15-1 0 0,4 0-21 0 0,13 10 95 0 0,71 72 0 0 0,-105-94-54 0 0,-1 0 0 0 0,-1 1 0 0 0,0 0 0 0 0,0 1 0 0 0,-2 0 0 0 0,0 0 0 0 0,-1 1 0 0 0,-1 1 1 0 0,9 29-1 0 0,-11-27-6 0 0,-1 1 1 0 0,-1 0 0 0 0,-1-1 0 0 0,-1 1 0 0 0,-2 38-1 0 0,-1-45 13 0 0,0 1 0 0 0,-1 0-1 0 0,0-1 1 0 0,-1 0 0 0 0,-1 0-1 0 0,0 0 1 0 0,-1 0 0 0 0,-15 24-1 0 0,-32 31 262 0 0,23-31-264 0 0,19-21 34 0 0,9-14-47 0 0,1 0 0 0 0,-1 0 0 0 0,0 0 0 0 0,0 0-1 0 0,0 0 1 0 0,0 0 0 0 0,-1-1 0 0 0,1 1 0 0 0,-1-1-1 0 0,1 0 1 0 0,-1 0 0 0 0,0 0 0 0 0,0 0 0 0 0,-4 2-1 0 0,6-4-5 0 0,0 0-1 0 0,0 0 1 0 0,0 0-1 0 0,0 0 1 0 0,0 0-1 0 0,0 0 1 0 0,0 0-1 0 0,0 0 1 0 0,0-1-1 0 0,0 1 1 0 0,0 0 0 0 0,0-1-1 0 0,0 1 1 0 0,0-1-1 0 0,0 1 1 0 0,1-1-1 0 0,-1 1 1 0 0,0-1-1 0 0,0 0 1 0 0,0 1-1 0 0,1-1 1 0 0,-2-1-1 0 0,-15-21 50 0 0,13 17-27 0 0,-115-159 43 0 0,87 126-60 0 0,-12-15-23 0 0,41 48 1 0 0,-1 0 0 0 0,1 0 0 0 0,0 0 0 0 0,0 0-1 0 0,0 0 1 0 0,1-1 0 0 0,-3-11 0 0 0,5 16-1 0 0,0-1 0 0 0,0 1 0 0 0,0 0 0 0 0,0-1 0 0 0,0 1 0 0 0,0 0 0 0 0,1 0 0 0 0,-1-1 0 0 0,1 1 0 0 0,-1 0 0 0 0,1 0 0 0 0,0 0 0 0 0,0 0 1 0 0,0 0-1 0 0,0 0 0 0 0,1 0 0 0 0,-1 0 0 0 0,0 0 0 0 0,1 0 0 0 0,-1 1 0 0 0,1-1 0 0 0,0 0 0 0 0,-1 1 0 0 0,1 0 0 0 0,0-1 0 0 0,0 1 0 0 0,0 0 0 0 0,3-2 0 0 0,6-2-159 0 0,1 0 0 0 0,0 1 0 0 0,0 0 0 0 0,13-2 0 0 0,-9 2-44 0 0,72-16-2320 0 0,97-8 0 0 0,-103 17-5154 0 0,-67 9 5553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9.1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93 512 0 0,'-4'3'787'0'0,"0"-2"592"0"0,1 1-1 0 0,0 0 0 0 0,0-1 0 0 0,-1 0 0 0 0,0 0 0 0 0,-3 1 0 0 0,6-2-1081 0 0,1 0 0 0 0,-2 0-1 0 0,2 0 1 0 0,-1 0 0 0 0,1 0 0 0 0,-1 0 0 0 0,0 0 0 0 0,1 0 0 0 0,-1-1-1 0 0,0 1 1 0 0,1 0 0 0 0,-1 0 0 0 0,1-1 0 0 0,-1 1 0 0 0,1 0-1 0 0,-2-1 1 0 0,1 0-104 0 0,1 0 0 0 0,-1 1 0 0 0,1-1 0 0 0,-1 0 0 0 0,0 0 0 0 0,1 0 0 0 0,0 1 0 0 0,-1-1 0 0 0,1 0 0 0 0,0 0 0 0 0,-1 0 0 0 0,1 0 0 0 0,0 0 0 0 0,0-1 0 0 0,-1-1-43 0 0,1 1 0 0 0,0-1 0 0 0,0 0 1 0 0,0 1-1 0 0,0-1 0 0 0,1 0 0 0 0,-1 1 1 0 0,1-1-1 0 0,-1 1 0 0 0,1-1 0 0 0,0 0 1 0 0,0 1-1 0 0,3-5 0 0 0,-2 4-80 0 0,0-1 0 0 0,1 1 0 0 0,0 0 0 0 0,0-1 0 0 0,-1 1 0 0 0,1 1 0 0 0,1-1 0 0 0,4-4 0 0 0,-4 5-55 0 0,0 0 0 0 0,-1 0-1 0 0,1 0 1 0 0,-1 0-1 0 0,1 1 1 0 0,0 0-1 0 0,0 0 1 0 0,8-1 0 0 0,-9 1 25 0 0,-1 1 0 0 0,1 0 1 0 0,-1 0-1 0 0,1 0 0 0 0,-1 1 1 0 0,1-1-1 0 0,-1 0 0 0 0,1 1 1 0 0,-1 0-1 0 0,1-1 0 0 0,-1 2 1 0 0,0-1-1 0 0,1 0 0 0 0,2 2 1 0 0,0 1 47 0 0,0 0 0 0 0,-1 0 0 0 0,1 0 0 0 0,-1 1 0 0 0,0 0 0 0 0,0-1 0 0 0,-1 1 0 0 0,1 1 0 0 0,4 11 0 0 0,1 3 93 0 0,8 31 1 0 0,-13-39-144 0 0,5 19-2 0 0,-5-16-61 0 0,1 1 0 0 0,1-1-1 0 0,13 28 1 0 0,-18-42-21 0 0,-1-1 0 0 0,0 0-1 0 0,0 1 1 0 0,1 0 0 0 0,-1-1 0 0 0,0 0 0 0 0,1 1 0 0 0,-1-1-1 0 0,0 0 1 0 0,1 1 0 0 0,-1-1 0 0 0,1 0 0 0 0,-1 1 0 0 0,1-1-1 0 0,-1 0 1 0 0,1 1 0 0 0,-1-1 0 0 0,0 0 0 0 0,1 0-1 0 0,0 0 1 0 0,-1 0 0 0 0,1 0 0 0 0,-1 0 0 0 0,1 0 0 0 0,-1 0-1 0 0,1 0 1 0 0,0 0 0 0 0,-1 0 0 0 0,0 0 0 0 0,1 0-1 0 0,-1 0 1 0 0,1 0 0 0 0,-1 0 0 0 0,1 0 0 0 0,-1 0 0 0 0,1-1-1 0 0,0 1 1 0 0,-1-1 0 0 0,0 1 0 0 0,1 0 0 0 0,-1 0-1 0 0,0-1 1 0 0,1 1 0 0 0,0-1 0 0 0,2-2-945 0 0,0-1 0 0 0,1 1 0 0 0,-1-1 0 0 0,2-3 1 0 0,-4 5 446 0 0,10-14-6711 0 0,-5 7 2810 0 0</inkml:trace>
</inkml:ink>
</file>

<file path=ppt/ink/ink7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7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46 2024 0 0,'-8'-8'4190'0'0,"6"5"-3037"0"0,-1 1 0 0 0,1-1-1 0 0,-1 1 1 0 0,1 0 0 0 0,-1 0 0 0 0,0 0 0 0 0,-4-2 0 0 0,4 0 1206 0 0,9 2-1500 0 0,15 0-1029 0 0,-14 2 434 0 0,6-2-171 0 0,9-1-14 0 0,1 1 0 0 0,0 0-1 0 0,1 2 1 0 0,-1 0 0 0 0,24 4 0 0 0,-43-3-74 0 0,0 0 0 0 0,0 0 0 0 0,0 1 1 0 0,0-1-1 0 0,-1 1 0 0 0,1-1 0 0 0,0 1 0 0 0,-1 1 0 0 0,1-1 1 0 0,-1 0-1 0 0,0 1 0 0 0,5 4 0 0 0,-7-6-2 0 0,0 1-1 0 0,0-1 0 0 0,0 1 1 0 0,0-1-1 0 0,0 1 0 0 0,0 0 1 0 0,-1 0-1 0 0,1-1 1 0 0,-1 1-1 0 0,1 0 0 0 0,-1 0 1 0 0,1-1-1 0 0,-1 1 0 0 0,0 0 1 0 0,0 0-1 0 0,0 0 1 0 0,0 0-1 0 0,0-1 0 0 0,-1 1 1 0 0,1 0-1 0 0,0 0 0 0 0,-1 0 1 0 0,1-1-1 0 0,-1 1 1 0 0,0 0-1 0 0,0 0 0 0 0,1-1 1 0 0,-1 1-1 0 0,-2 2 0 0 0,-6 8 22 0 0,-1 0 0 0 0,0-1 0 0 0,-1 0 0 0 0,0 0 0 0 0,-1-1 0 0 0,-25 17 0 0 0,-24 21 282 0 0,59-47-286 0 0,0 1-1 0 0,0 0 1 0 0,0 0 0 0 0,1 0 0 0 0,-1 0 0 0 0,1 0-1 0 0,-1 0 1 0 0,1 1 0 0 0,0-1 0 0 0,0 0 0 0 0,0 1-1 0 0,0-1 1 0 0,0 0 0 0 0,1 1 0 0 0,-1 0 0 0 0,1-1-1 0 0,-1 1 1 0 0,1-1 0 0 0,0 5 0 0 0,1-5-13 0 0,-1 0-1 0 0,1 0 1 0 0,-1 0 0 0 0,1 0 0 0 0,0 0 0 0 0,0 0 0 0 0,0 0 0 0 0,0-1 0 0 0,0 1 0 0 0,1 0 0 0 0,-1-1-1 0 0,0 1 1 0 0,1 0 0 0 0,-1-1 0 0 0,1 0 0 0 0,0 1 0 0 0,-1-1 0 0 0,1 0 0 0 0,0 0 0 0 0,0 0-1 0 0,0 0 1 0 0,0 0 0 0 0,0-1 0 0 0,4 2 0 0 0,8 2-5 0 0,0-1-1 0 0,0-1 1 0 0,0 0-1 0 0,19 0 1 0 0,59-4-176 0 0,-86 2 152 0 0,154-14-1318 0 0,-63 5-1620 0 0,-50 6 708 0 0</inkml:trace>
</inkml:ink>
</file>

<file path=ppt/ink/ink7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196 353 512 0 0,'-2'-12'1522'0'0,"2"11"-1450"0"0,0 1 0 0 0,-1-1 0 0 0,1 1 0 0 0,0-1 0 0 0,0 1 0 0 0,0-1 0 0 0,0 0 0 0 0,0 1 0 0 0,0-1 0 0 0,0 1 0 0 0,0-1 0 0 0,0 1 0 0 0,0-1 0 0 0,1 0 0 0 0,-1 1 0 0 0,0-1 0 0 0,0 1 0 0 0,0-1 0 0 0,1 1 0 0 0,-1-1 0 0 0,0 1 0 0 0,1-1 0 0 0,-1 1 0 0 0,0-1 0 0 0,1 1 0 0 0,-1-1 0 0 0,0 1 0 0 0,1 0 0 0 0,-1-1 0 0 0,1 1 0 0 0,-1 0 0 0 0,1-1 0 0 0,-1 1 0 0 0,1 0 0 0 0,-1 0 0 0 0,1-1 0 0 0,0 1 0 0 0,20-14 1713 0 0,19-18 0 0 0,0 0-2 0 0,-26 21-1226 0 0,0-1-1 0 0,0 0 0 0 0,-1-1 1 0 0,-1 0-1 0 0,12-17 0 0 0,-18 21-351 0 0,1 0 0 0 0,-2-1 0 0 0,1 0-1 0 0,-2 0 1 0 0,1 0 0 0 0,-1 0 0 0 0,-1-1-1 0 0,0 0 1 0 0,3-17 0 0 0,-6 27-161 0 0,0-1 1 0 0,0 1 0 0 0,1 0 0 0 0,-1-1-1 0 0,0 1 1 0 0,0 0 0 0 0,-1-1 0 0 0,1 1-1 0 0,0 0 1 0 0,0-1 0 0 0,-1 1 0 0 0,1 0 0 0 0,-1 0-1 0 0,1-1 1 0 0,-1 1 0 0 0,1 0 0 0 0,-1 0-1 0 0,0 0 1 0 0,1 0 0 0 0,-1 0 0 0 0,-1-2-1 0 0,0 2-5 0 0,1 0 0 0 0,-1 1 1 0 0,1-1-1 0 0,-1 0 0 0 0,1 0 0 0 0,-1 1 0 0 0,0-1 0 0 0,1 1 0 0 0,-1 0 0 0 0,0-1 0 0 0,1 1 0 0 0,-1 0 0 0 0,0 0 0 0 0,-2 0 0 0 0,-6 1 68 0 0,-1 1-1 0 0,1 0 1 0 0,0 1-1 0 0,-14 4 1 0 0,18-5-49 0 0,-46 16 383 0 0,-49 24-1 0 0,78-31-300 0 0,-1 2-1 0 0,1 1 0 0 0,1 0 1 0 0,-23 21-1 0 0,40-31-117 0 0,0 0 0 0 0,1 1 0 0 0,0-1 0 0 0,0 1 0 0 0,0 0 0 0 0,0 0 0 0 0,1 1 0 0 0,0-1 0 0 0,-4 9-1 0 0,6-11-18 0 0,0 0 0 0 0,0 0 0 0 0,1-1 0 0 0,-1 1 0 0 0,1 0 0 0 0,0 0 0 0 0,0 0 0 0 0,0 0 0 0 0,0 0 0 0 0,0 0 0 0 0,1 0 0 0 0,-1-1 0 0 0,1 1 0 0 0,-1 0 0 0 0,1 0 0 0 0,0 0 0 0 0,1-1 0 0 0,-1 1 0 0 0,0 0 0 0 0,1-1 0 0 0,-1 1 0 0 0,3 2 0 0 0,1 0-4 0 0,0 1-1 0 0,0-1 0 0 0,1 1 1 0 0,0-2-1 0 0,0 1 0 0 0,0-1 1 0 0,9 5-1 0 0,49 21 32 0 0,-23-12-92 0 0,98 53-19 0 0,-112-54 16 0 0,0 1 0 0 0,44 38 0 0 0,-58-43 70 0 0,-1 0 1 0 0,0 0-1 0 0,-1 2 1 0 0,0-1-1 0 0,-1 1 0 0 0,-1 0 1 0 0,-1 1-1 0 0,0 0 1 0 0,-1 1-1 0 0,-1-1 1 0 0,0 1-1 0 0,3 19 0 0 0,-7-27 17 0 0,-1 1 0 0 0,0 0 0 0 0,-1-1 0 0 0,0 1 0 0 0,-1-1 0 0 0,0 1-1 0 0,0-1 1 0 0,-1 1 0 0 0,0-1 0 0 0,-1 0 0 0 0,0 0 0 0 0,0 0 0 0 0,-1 0 0 0 0,0 0-1 0 0,-1-1 1 0 0,1 0 0 0 0,-2 1 0 0 0,1-2 0 0 0,-1 1 0 0 0,-1-1 0 0 0,1 0-1 0 0,-1 0 1 0 0,0-1 0 0 0,-1 0 0 0 0,1 0 0 0 0,-1-1 0 0 0,-16 9 0 0 0,12-9 75 0 0,-1 0 1 0 0,1 0-1 0 0,-1-1 0 0 0,0-1 1 0 0,0 0-1 0 0,-1-1 1 0 0,1-1-1 0 0,0 0 1 0 0,-15-1-1 0 0,20 0-110 0 0,0-1 1 0 0,0 0-1 0 0,0 0 0 0 0,0-1 0 0 0,0 0 0 0 0,0 0 0 0 0,1-1 0 0 0,-1 0 1 0 0,1 0-1 0 0,0-1 0 0 0,0 0 0 0 0,0 0 0 0 0,0-1 0 0 0,1 1 0 0 0,-1-2 1 0 0,-7-7-1 0 0,9 6-268 0 0,0 0 0 0 0,0 0 0 0 0,0-1 0 0 0,1 0 0 0 0,0 0 0 0 0,1 0 0 0 0,0 0 0 0 0,0 0 0 0 0,-3-17 0 0 0,4 12-803 0 0,0 0 1 0 0,1 0-1 0 0,0 0 1 0 0,1-1-1 0 0,3-24 0 0 0,3 13-464 0 0</inkml:trace>
</inkml:ink>
</file>

<file path=ppt/ink/ink7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 1832 0 0,'-9'-2'1588'0'0,"5"2"-910"0"0,1-1 0 0 0,0 1 0 0 0,0 0 1 0 0,0 0-1 0 0,-7 0 0 0 0,10 0-611 0 0,-1 1 1 0 0,0-1-1 0 0,1 0 1 0 0,-1 0 0 0 0,0 1-1 0 0,1-1 1 0 0,-1 0-1 0 0,0 1 1 0 0,1-1 0 0 0,-1 0-1 0 0,0 1 1 0 0,1-1-1 0 0,-1 1 1 0 0,1-1-1 0 0,-1 1 1 0 0,1 0 0 0 0,-1-1-1 0 0,1 1 1 0 0,0-1-1 0 0,-1 1 1 0 0,1 0 0 0 0,0-1-1 0 0,-1 1 1 0 0,1 0-1 0 0,0-1 1 0 0,0 1-1 0 0,0 0 1 0 0,0 0 0 0 0,-1-1-1 0 0,1 1 1 0 0,0 1-1 0 0,0 34 1216 0 0,1 0-1 0 0,2 0 0 0 0,8 39 0 0 0,-7-51-741 0 0,29 139 1071 0 0,2 15-604 0 0,-15 17-474 0 0,-2-15-152 0 0,-16-165-727 0 0,1 0 0 0 0,0-1-1 0 0,1 1 1 0 0,1-1-1 0 0,0 0 1 0 0,1 0 0 0 0,8 14-1 0 0,-11-23 148 0 0,0 0-1 0 0,0 1 0 0 0,1-1 1 0 0,0-1-1 0 0,0 1 1 0 0,0 0-1 0 0,1-1 0 0 0,-1 0 1 0 0,1 0-1 0 0,0 0 1 0 0,0-1-1 0 0,1 0 1 0 0,-1 0-1 0 0,1 0 0 0 0,-1-1 1 0 0,1 1-1 0 0,0-1 1 0 0,0-1-1 0 0,11 3 1 0 0,3-3-1563 0 0</inkml:trace>
</inkml:ink>
</file>

<file path=ppt/ink/ink7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12 159 3177 0 0,'-2'-1'805'0'0,"1"-1"-1"0"0,0 0 1 0 0,0 1 0 0 0,0-1 0 0 0,0 0 0 0 0,0 0 0 0 0,0 0 0 0 0,-1-2 0 0 0,2 3-571 0 0,0 0 0 0 0,0 0 0 0 0,0 0 0 0 0,0 0 1 0 0,0 0-1 0 0,0 0 0 0 0,0 0 0 0 0,0 0 0 0 0,0 0 1 0 0,0 0-1 0 0,0 0 0 0 0,1 0 0 0 0,0-1 1 0 0,0-1-83 0 0,1 1 1 0 0,-1 0 0 0 0,1 0 0 0 0,0 0 0 0 0,0 0 0 0 0,0 0 0 0 0,0 0 0 0 0,0 1 0 0 0,0-1 0 0 0,1 1 0 0 0,-1-1-1 0 0,3 0 1 0 0,27-15-35 0 0,1 2 0 0 0,0 2-1 0 0,1 0 1 0 0,0 3-1 0 0,1 0 1 0 0,0 3 0 0 0,1 1-1 0 0,0 1 1 0 0,49 0 0 0 0,-77 5-687 0 0,-1 1 0 0 0,0-1 1 0 0,1 1-1 0 0,11 4 0 0 0,1 2-1584 0 0</inkml:trace>
</inkml:ink>
</file>

<file path=ppt/ink/ink7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241 217 2545 0 0,'-20'-3'6655'0'0,"1"-5"-3905"0"0,14 6-2405 0 0,1 0 0 0 0,0 1 0 0 0,-1-1 0 0 0,1 1 0 0 0,-1 0 0 0 0,1 0 0 0 0,-6 0 0 0 0,1 1 190 0 0,-1 1 1 0 0,1 0 0 0 0,-1 0-1 0 0,1 1 1 0 0,0 0 0 0 0,0 1-1 0 0,-12 4 1 0 0,16-4-417 0 0,0-1 0 0 0,0 1 0 0 0,0 0 0 0 0,0 0 0 0 0,0 1 0 0 0,0-1 0 0 0,1 1 0 0 0,0 0 0 0 0,0 0 0 0 0,0 1 1 0 0,0-1-1 0 0,1 1 0 0 0,-4 5 0 0 0,5-7-91 0 0,1 1 1 0 0,0 0-1 0 0,-1-1 1 0 0,1 1-1 0 0,0 0 1 0 0,1 0-1 0 0,-1 0 1 0 0,1 0 0 0 0,0 0-1 0 0,0 0 1 0 0,0 0-1 0 0,0 0 1 0 0,1 0-1 0 0,-1 0 1 0 0,1 0-1 0 0,0 0 1 0 0,0 0-1 0 0,1 0 1 0 0,-1-1-1 0 0,1 1 1 0 0,0-1-1 0 0,0 1 1 0 0,4 5 0 0 0,1 0-13 0 0,0 0 1 0 0,0 0 0 0 0,1-1 0 0 0,0 0-1 0 0,0-1 1 0 0,1 0 0 0 0,13 9 0 0 0,-7-8-51 0 0,1-1 1 0 0,0 0 0 0 0,0 0 0 0 0,0-2 0 0 0,1 0 0 0 0,0-1 0 0 0,0-1 0 0 0,0-1-1 0 0,0 0 1 0 0,1-1 0 0 0,-1-1 0 0 0,34-3 0 0 0,-41 1-29 0 0,-1 0 0 0 0,0 0 1 0 0,0-1-1 0 0,0 0 0 0 0,0-1 0 0 0,0 0 1 0 0,-1 0-1 0 0,0-1 0 0 0,0 0 0 0 0,0 0 0 0 0,0-1 1 0 0,9-10-1 0 0,-13 12-29 0 0,0 0 0 0 0,-1 0 1 0 0,1-1-1 0 0,-1 1 0 0 0,0-1 0 0 0,0 0 0 0 0,-1 0 1 0 0,1 0-1 0 0,-1-1 0 0 0,0 1 0 0 0,0-1 0 0 0,-1 1 0 0 0,0-1 1 0 0,0 1-1 0 0,0-1 0 0 0,-1 0 0 0 0,1 1 0 0 0,-1-1 1 0 0,-1 0-1 0 0,1 1 0 0 0,-3-11 0 0 0,-4-10 26 0 0,-1 0 0 0 0,-2 0 0 0 0,0 1 0 0 0,-2 0 0 0 0,0 1 0 0 0,-2 0 0 0 0,-18-23 0 0 0,30 43 88 0 0,-1 0 0 0 0,0 0 0 0 0,-1 1 0 0 0,1 0 0 0 0,-1 0 0 0 0,1 0 0 0 0,-1 0 0 0 0,0 0 0 0 0,0 1 0 0 0,0-1 0 0 0,-1 1 0 0 0,1 0 0 0 0,0 1-1 0 0,-1-1 1 0 0,0 1 0 0 0,1 0 0 0 0,-1 0 0 0 0,1 0 0 0 0,-1 1 0 0 0,0-1 0 0 0,0 1 0 0 0,1 0 0 0 0,-1 1 0 0 0,0-1 0 0 0,0 1 0 0 0,1 0 0 0 0,-1 0 0 0 0,1 0 0 0 0,-1 1 0 0 0,1-1 0 0 0,-1 1 0 0 0,-7 5 0 0 0,-3 2 60 0 0,1 1 0 0 0,0 0 1 0 0,0 1-1 0 0,1 1 0 0 0,1 0 0 0 0,0 1 1 0 0,0 0-1 0 0,1 0 0 0 0,1 2 1 0 0,1-1-1 0 0,0 1 0 0 0,0 0 1 0 0,2 1-1 0 0,-11 30 0 0 0,16-39-48 0 0,0 1 1 0 0,1-1-1 0 0,0 1 0 0 0,0 0 0 0 0,0-1 1 0 0,1 1-1 0 0,0-1 0 0 0,1 1 0 0 0,0 0 1 0 0,0-1-1 0 0,1 1 0 0 0,0-1 0 0 0,4 13 0 0 0,-3-15-14 0 0,0 0 0 0 0,0 1 0 0 0,0-1 0 0 0,0 0 0 0 0,1-1-1 0 0,0 1 1 0 0,0-1 0 0 0,0 1 0 0 0,1-1 0 0 0,-1 0 0 0 0,1-1-1 0 0,0 1 1 0 0,0-1 0 0 0,0 0 0 0 0,1 0 0 0 0,-1-1 0 0 0,12 4-1 0 0,-3-2-14 0 0,1-1 0 0 0,-1 0-1 0 0,1-1 1 0 0,0-1-1 0 0,0 0 1 0 0,-1-1 0 0 0,1-1-1 0 0,0 0 1 0 0,0-1-1 0 0,-1-1 1 0 0,1 0 0 0 0,-1-1-1 0 0,25-10 1 0 0,-19 6-13 0 0,-1-1 0 0 0,0-2 0 0 0,-1 1 0 0 0,0-2 0 0 0,0-1 0 0 0,-2 0 0 0 0,1-1 0 0 0,-2 0-1 0 0,15-18 1 0 0,-24 24 5 0 0,-1 0-1 0 0,1-1 0 0 0,-1 1 0 0 0,-1-1 1 0 0,0 0-1 0 0,0 0 0 0 0,-1 0 0 0 0,0 0 0 0 0,-1-1 1 0 0,0 1-1 0 0,0-1 0 0 0,0-11 0 0 0,-1 4 22 0 0,-1 0 1 0 0,0-1-1 0 0,-2 1 0 0 0,0 0 0 0 0,-9-34 0 0 0,11 47-1 0 0,-2 1-1 0 0,1-1 1 0 0,0 1-1 0 0,-1-1 1 0 0,1 1 0 0 0,-1 0-1 0 0,0 0 1 0 0,0 0-1 0 0,-1 0 1 0 0,1 0 0 0 0,-5-5-1 0 0,5 7 2 0 0,1 0 1 0 0,0 0-1 0 0,-1 0 0 0 0,1 1 0 0 0,-1-1 0 0 0,1 0 1 0 0,-1 1-1 0 0,1-1 0 0 0,-1 1 0 0 0,1 0 0 0 0,-1-1 0 0 0,0 1 1 0 0,1 0-1 0 0,-1 0 0 0 0,1 0 0 0 0,-1 0 0 0 0,0 0 1 0 0,1 1-1 0 0,-1-1 0 0 0,1 0 0 0 0,-1 1 0 0 0,1-1 1 0 0,-1 1-1 0 0,1-1 0 0 0,-1 1 0 0 0,1 0 0 0 0,-1 0 1 0 0,1 0-1 0 0,-3 1 0 0 0,-2 3 42 0 0,-1 1 1 0 0,1-1-1 0 0,0 1 0 0 0,0 0 0 0 0,1 1 1 0 0,0-1-1 0 0,0 1 0 0 0,0 0 1 0 0,1 0-1 0 0,0 1 0 0 0,0-1 1 0 0,1 1-1 0 0,0 0 0 0 0,1 0 0 0 0,-1 0 1 0 0,1 0-1 0 0,1 0 0 0 0,0 0 1 0 0,0 1-1 0 0,0 9 0 0 0,1-8-18 0 0,1 1-1 0 0,0 0 1 0 0,0-1 0 0 0,1 1-1 0 0,1-1 1 0 0,-1 1-1 0 0,2-1 1 0 0,-1 0-1 0 0,2 0 1 0 0,-1-1 0 0 0,1 1-1 0 0,1-1 1 0 0,-1 0-1 0 0,1 0 1 0 0,11 11-1 0 0,-3-6-8 0 0,0-2 0 0 0,1 1-1 0 0,0-2 1 0 0,1 0 0 0 0,0-1 0 0 0,35 16-1 0 0,-40-21-243 0 0,0-1 0 0 0,1 0 0 0 0,0 0 0 0 0,0-1 0 0 0,0-1 0 0 0,0 0 0 0 0,1 0 0 0 0,-1-1 0 0 0,0-1 0 0 0,1 0 0 0 0,22-4 0 0 0,-27 2-865 0 0,0-1-1 0 0,0 0 1 0 0,-1 0-1 0 0,1 0 1 0 0,7-6 0 0 0,3-1-784 0 0</inkml:trace>
</inkml:ink>
</file>

<file path=ppt/ink/ink7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23 2417 0 0,'-2'-2'847'0'0,"0"0"0"0"0,0 0 0 0 0,0 1 1 0 0,0-1-1 0 0,0 0 0 0 0,0 1 0 0 0,-1-1 1 0 0,1 1-1 0 0,-1 0 0 0 0,1-1 0 0 0,-1 1 1 0 0,1 1-1 0 0,-1-1 0 0 0,0 0 1 0 0,-4 0-1 0 0,5 1-636 0 0,0 0-1 0 0,0 1 1 0 0,0-1 0 0 0,0 1 0 0 0,0 0 0 0 0,0-1 0 0 0,0 1-1 0 0,0 0 1 0 0,0 0 0 0 0,0 0 0 0 0,1 0 0 0 0,-1 0 0 0 0,0 1-1 0 0,1-1 1 0 0,-1 0 0 0 0,1 1 0 0 0,-1 0 0 0 0,1-1 0 0 0,0 1-1 0 0,0 0 1 0 0,-2 2 0 0 0,-2 5-101 0 0,0 0-1 0 0,0 0 1 0 0,1 0-1 0 0,0 1 1 0 0,1 0-1 0 0,0 0 1 0 0,1 0-1 0 0,0 0 1 0 0,0 0-1 0 0,1 0 1 0 0,1 0-1 0 0,-1 1 1 0 0,2-1-1 0 0,-1 0 1 0 0,1 0 0 0 0,1 0-1 0 0,0 0 1 0 0,0 0-1 0 0,1 0 1 0 0,1 0-1 0 0,-1 0 1 0 0,2-1-1 0 0,-1 0 1 0 0,1 0-1 0 0,0 0 1 0 0,1-1-1 0 0,0 1 1 0 0,1-1-1 0 0,-1-1 1 0 0,16 14-1 0 0,-12-13-193 0 0,1-1 0 0 0,-1 0-1 0 0,1-1 1 0 0,1 0-1 0 0,-1 0 1 0 0,1-2 0 0 0,0 1-1 0 0,24 4 1 0 0,-21-6-355 0 0,1-1 0 0 0,0 0 0 0 0,19-1 0 0 0,22-7-1925 0 0,-24-1-912 0 0,-12 1-648 0 0,2-2-817 0 0</inkml:trace>
</inkml:ink>
</file>

<file path=ppt/ink/ink7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19 936 0 0,'-25'-7'4807'0'0,"15"4"-772"0"0,0 0 0 0 0,-14-2 0 0 0,24 5-3990 0 0,0 0-1 0 0,0 0 1 0 0,0 0 0 0 0,0 1 0 0 0,0-1-1 0 0,0 0 1 0 0,0 0 0 0 0,0 0 0 0 0,1 0-1 0 0,-1 1 1 0 0,0-1 0 0 0,0 0 0 0 0,0 0-1 0 0,0 0 1 0 0,0 0 0 0 0,0 1 0 0 0,0-1-1 0 0,0 0 1 0 0,0 0 0 0 0,0 0 0 0 0,0 0 0 0 0,0 1-1 0 0,0-1 1 0 0,0 0 0 0 0,0 0 0 0 0,0 0-1 0 0,0 0 1 0 0,0 1 0 0 0,0-1 0 0 0,-1 0-1 0 0,1 0 1 0 0,0 0 0 0 0,0 0 0 0 0,0 1-1 0 0,0-1 1 0 0,0 0 0 0 0,0 0 0 0 0,0 0-1 0 0,-1 0 1 0 0,1 0 0 0 0,0 0 0 0 0,0 0-1 0 0,0 1 1 0 0,0-1 0 0 0,0 0 0 0 0,-1 0-1 0 0,1 0 1 0 0,0 0 0 0 0,0 0 0 0 0,0 0-1 0 0,0 0 1 0 0,-1 0 0 0 0,1 0 0 0 0,0 0 0 0 0,0 0-1 0 0,0 0 1 0 0,0 0 0 0 0,-1 0 0 0 0,1 0-1 0 0,0 0 1 0 0,0 0 0 0 0,0 0 0 0 0,-1 0-1 0 0,1 0 1 0 0,0 0 0 0 0,0 0 0 0 0,0-1-1 0 0,0 2-4 0 0,1 0-1 0 0,0 0 0 0 0,-1 0 0 0 0,1-1 1 0 0,0 1-1 0 0,0 0 0 0 0,0-1 1 0 0,0 1-1 0 0,-1-1 0 0 0,1 1 0 0 0,0-1 1 0 0,2 1-1 0 0,11 1-357 0 0,1-1-1 0 0,18-2 1 0 0,-9 1-2046 0 0,-6 0 44 0 0</inkml:trace>
</inkml:ink>
</file>

<file path=ppt/ink/ink7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1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125 192 512 0 0,'-3'-2'897'0'0,"1"0"-1"0"0,-1 0 1 0 0,1 0-1 0 0,0 0 1 0 0,0 0 0 0 0,0-1-1 0 0,0 1 1 0 0,-2-5-1 0 0,1 2 1640 0 0,2 5-2414 0 0,1-1 0 0 0,0 1 0 0 0,0 0-1 0 0,0 0 1 0 0,0 0 0 0 0,0 0 0 0 0,0-1 0 0 0,-1 1 0 0 0,1 0 0 0 0,0 0-1 0 0,0 0 1 0 0,0 0 0 0 0,0 0 0 0 0,-1 0 0 0 0,1-1 0 0 0,0 1-1 0 0,0 0 1 0 0,0 0 0 0 0,0 0 0 0 0,-1 0 0 0 0,1 0 0 0 0,0 0 0 0 0,0 0-1 0 0,0 0 1 0 0,-1 0 0 0 0,1 0 0 0 0,0 0 0 0 0,0 0 0 0 0,-1 0-1 0 0,1 0 1 0 0,0 0 0 0 0,0 0 0 0 0,0 0 0 0 0,0 0 0 0 0,-1 1 0 0 0,-6 5 1713 0 0,-1 10-335 0 0,5-7-1253 0 0,2 0 1 0 0,-1 1-1 0 0,1-1 0 0 0,0 1 1 0 0,1-1-1 0 0,0 1 1 0 0,1-1-1 0 0,0 1 1 0 0,0-1-1 0 0,1 0 1 0 0,0 1-1 0 0,5 11 0 0 0,0-7-124 0 0,1 0 0 0 0,0 0 0 0 0,0-1 0 0 0,2 0 0 0 0,-1 0 0 0 0,2-1 0 0 0,0-1 0 0 0,12 12 0 0 0,-21-22-105 0 0,0 1 1 0 0,-1-1-1 0 0,1 1 0 0 0,0-1 0 0 0,0 0 0 0 0,0 1 0 0 0,0-1 0 0 0,0 0 0 0 0,1 0 0 0 0,1 0 0 0 0,-3-1-11 0 0,0 0-1 0 0,-1 0 1 0 0,1 0-1 0 0,0 0 0 0 0,0 0 1 0 0,-1 0-1 0 0,1 0 1 0 0,0-1-1 0 0,-1 1 0 0 0,1 0 1 0 0,0-1-1 0 0,-1 1 0 0 0,1 0 1 0 0,0-1-1 0 0,-1 1 1 0 0,1 0-1 0 0,0-1 0 0 0,-1 1 1 0 0,1-1-1 0 0,-1 0 0 0 0,1 1 1 0 0,-1-1-1 0 0,1 1 1 0 0,-1-1-1 0 0,0 0 0 0 0,1 1 1 0 0,-1-1-1 0 0,0 0 0 0 0,1 1 1 0 0,-1-1-1 0 0,0 0 1 0 0,0 1-1 0 0,1-3 0 0 0,0-2 5 0 0,0 0-1 0 0,0-1 0 0 0,0 1 0 0 0,0 0 0 0 0,-1-1 1 0 0,0 1-1 0 0,0-1 0 0 0,-1 1 0 0 0,1-1 1 0 0,-1 1-1 0 0,0 0 0 0 0,-1-1 0 0 0,1 1 1 0 0,-1 0-1 0 0,0 0 0 0 0,0 0 0 0 0,-1 0 0 0 0,1 0 1 0 0,-6-6-1 0 0,-6-7 35 0 0,0 0 0 0 0,-1 1 0 0 0,-25-21 0 0 0,4 2 105 0 0,23 22-23 0 0,0-1 0 0 0,-19-30 0 0 0,29 40-81 0 0,-1 0 1 0 0,1-1 0 0 0,1 1-1 0 0,-1-1 1 0 0,1 0 0 0 0,0 0-1 0 0,0 0 1 0 0,1 0-1 0 0,0 0 1 0 0,0 0 0 0 0,0 0-1 0 0,1-12 1 0 0,0 16-34 0 0,1 0 0 0 0,0 0 0 0 0,-1 0 0 0 0,1 0 1 0 0,0 0-1 0 0,0 0 0 0 0,0 0 0 0 0,0 0 0 0 0,0 1 0 0 0,0-1 0 0 0,1 0 0 0 0,-1 1 0 0 0,1-1 0 0 0,-1 1 1 0 0,1-1-1 0 0,-1 1 0 0 0,1 0 0 0 0,0 0 0 0 0,0 0 0 0 0,-1 0 0 0 0,1 0 0 0 0,0 0 0 0 0,0 0 1 0 0,0 1-1 0 0,0-1 0 0 0,0 0 0 0 0,0 1 0 0 0,3 0 0 0 0,8-2 20 0 0,0 1 0 0 0,0 0 1 0 0,19 2-1 0 0,-19 0-7 0 0,21 2 66 0 0,1 1 1 0 0,38 10 0 0 0,-42-6-1567 0 0,1-3 1 0 0,60 4 0 0 0,-29-9-6832 0 0,-39-3 6083 0 0</inkml:trace>
</inkml:ink>
</file>

<file path=ppt/ink/ink7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2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396 86 512 0 0,'-42'-1'3528'0'0,"12"0"-1216"0"0,1 2-1 0 0,-39 5 0 0 0,58-4-2011 0 0,0 0 0 0 0,0 0 0 0 0,0 2 0 0 0,0-1 0 0 0,1 1 0 0 0,0 0 0 0 0,0 1 0 0 0,0 0 0 0 0,0 1 0 0 0,-12 10 0 0 0,8-5 201 0 0,0 0-1 0 0,1 1 1 0 0,1 0 0 0 0,0 1 0 0 0,1 1 0 0 0,-13 20 0 0 0,21-30-418 0 0,-1 1 1 0 0,1 0 0 0 0,0 0 0 0 0,0 0 0 0 0,0 0-1 0 0,1 1 1 0 0,-1-1 0 0 0,2 0 0 0 0,-1 1 0 0 0,0-1-1 0 0,1 0 1 0 0,0 1 0 0 0,0-1 0 0 0,1 1 0 0 0,-1-1-1 0 0,1 0 1 0 0,1 1 0 0 0,-1-1 0 0 0,1 0 0 0 0,-1 0-1 0 0,1 0 1 0 0,1 0 0 0 0,5 9 0 0 0,-3-6-64 0 0,2 0 1 0 0,-1 0-1 0 0,1-1 1 0 0,0 0-1 0 0,1 0 1 0 0,-1-1-1 0 0,1 0 1 0 0,1 0-1 0 0,-1-1 1 0 0,1 0-1 0 0,0 0 1 0 0,0-1-1 0 0,0 0 1 0 0,1-1-1 0 0,0 0 1 0 0,11 2-1 0 0,15 1-94 0 0,0-2 0 0 0,-1-1-1 0 0,44-3 1 0 0,-49 0 44 0 0,-12 0-103 0 0,1 0-1 0 0,-1-2 1 0 0,1 0 0 0 0,-1-1-1 0 0,21-5 1 0 0,-35 6 67 0 0,1 1 0 0 0,-1-1 0 0 0,1 0 0 0 0,-1 0-1 0 0,0 0 1 0 0,1-1 0 0 0,-1 1 0 0 0,0-1 0 0 0,-1 0 0 0 0,1 0 0 0 0,-1 0 0 0 0,1-1 0 0 0,-1 1 0 0 0,0-1 0 0 0,0 0-1 0 0,0 0 1 0 0,-1 0 0 0 0,1 0 0 0 0,-1 0 0 0 0,0-1 0 0 0,0 1 0 0 0,-1-1 0 0 0,1 1 0 0 0,1-11 0 0 0,-2 7 21 0 0,-1-1 0 0 0,0 0 0 0 0,0 0 0 0 0,-1 0 0 0 0,0 0 0 0 0,0 1 0 0 0,-4-12 0 0 0,-22-59 100 0 0,9 32 16 0 0,14 35 7 0 0,-4-14 162 0 0,0 11-23 0 0,8 15-212 0 0,0-1 0 0 0,0 1 0 0 0,0 0 0 0 0,0 0 0 0 0,0 0 0 0 0,0 0 0 0 0,0 0 0 0 0,0 0-1 0 0,0 0 1 0 0,0 0 0 0 0,0 0 0 0 0,-1 0 0 0 0,1 0 0 0 0,0 0 0 0 0,0 0 0 0 0,0 0 0 0 0,0 0 0 0 0,0 0 0 0 0,0 0 0 0 0,0-1 0 0 0,0 1-1 0 0,0 0 1 0 0,0 0 0 0 0,0 0 0 0 0,0 0 0 0 0,0 0 0 0 0,0 0 0 0 0,-1 0 0 0 0,1 0 0 0 0,0 0 0 0 0,0 0 0 0 0,0 0 0 0 0,0 0 0 0 0,0 0 0 0 0,0 0-1 0 0,0 0 1 0 0,0 0 0 0 0,0 0 0 0 0,0 0 0 0 0,0 1 0 0 0,0-1 0 0 0,-1 0 0 0 0,1 0 0 0 0,0 0 0 0 0,0 0 0 0 0,0 0 0 0 0,0 0 0 0 0,0 0-1 0 0,0 0 1 0 0,0 0 0 0 0,0 0 0 0 0,0 0 0 0 0,0 0 0 0 0,-3 6 126 0 0,1 9 11 0 0,2-15-123 0 0,-7 40 339 0 0,-1 15-30 0 0,6-39-170 0 0,1 0 0 0 0,1 33 0 0 0,1-41-115 0 0,1 1-1 0 0,-1-1 1 0 0,2 0 0 0 0,-1 0 0 0 0,1 0 0 0 0,1 0-1 0 0,-1 0 1 0 0,1-1 0 0 0,7 11 0 0 0,-3-8 21 0 0,0 1 0 0 0,0-2 1 0 0,1 1-1 0 0,0-1 0 0 0,16 11 0 0 0,-20-16-51 0 0,0-1 0 0 0,1 0-1 0 0,0-1 1 0 0,-1 1 0 0 0,1-1 0 0 0,0 0-1 0 0,0-1 1 0 0,0 0 0 0 0,0 1-1 0 0,0-2 1 0 0,0 1 0 0 0,0-1 0 0 0,0 0-1 0 0,0 0 1 0 0,1-1 0 0 0,-1 1 0 0 0,0-1-1 0 0,0-1 1 0 0,10-3 0 0 0,-1 0-22 0 0,0-1 1 0 0,-1 0 0 0 0,0-1-1 0 0,0-1 1 0 0,-1 0 0 0 0,21-16-1 0 0,-27 17-23 0 0,-1 1-1 0 0,1-1 0 0 0,-1 0 1 0 0,0 0-1 0 0,-1 0 0 0 0,0-1 1 0 0,0 0-1 0 0,0 0 0 0 0,-1-1 1 0 0,-1 1-1 0 0,1-1 0 0 0,-1 0 1 0 0,-1 0-1 0 0,1 0 0 0 0,-2 0 1 0 0,1 0-1 0 0,-1 0 0 0 0,-1-10 1 0 0,0-1-51 0 0,-1 1 1 0 0,-1 0 0 0 0,0 0-1 0 0,-2 0 1 0 0,0 0 0 0 0,-1 0 0 0 0,-13-30-1 0 0,15 43 76 0 0,1 1 1 0 0,-1-1-1 0 0,0 0 0 0 0,-1 1 0 0 0,0-1 0 0 0,1 1 0 0 0,-2 0 0 0 0,-7-8 0 0 0,9 11 5 0 0,1 0-1 0 0,-1 0 1 0 0,0 0 0 0 0,0 1 0 0 0,0-1-1 0 0,0 1 1 0 0,0 0 0 0 0,0-1 0 0 0,-1 1-1 0 0,1 1 1 0 0,0-1 0 0 0,-1 0 0 0 0,1 1-1 0 0,0 0 1 0 0,-1 0 0 0 0,1 0 0 0 0,-1 0-1 0 0,-3 1 1 0 0,-1 0 16 0 0,1 1-1 0 0,-1 1 0 0 0,1-1 1 0 0,-1 1-1 0 0,1 0 1 0 0,0 1-1 0 0,0 0 1 0 0,1 0-1 0 0,-1 0 1 0 0,1 1-1 0 0,0 0 1 0 0,0 0-1 0 0,0 1 1 0 0,-6 7-1 0 0,-5 9 146 0 0,0 1-1 0 0,-21 38 0 0 0,35-56-136 0 0,-2 3 54 0 0,1 0 1 0 0,0 1 0 0 0,0 0-1 0 0,0-1 1 0 0,1 1-1 0 0,1 0 1 0 0,0 1-1 0 0,-2 14 1 0 0,3-19-37 0 0,1 0 0 0 0,1 0 0 0 0,-1 1 0 0 0,1-1 0 0 0,0 0 0 0 0,0 0 0 0 0,0 0 0 0 0,1 0 0 0 0,-1 0 0 0 0,1 0-1 0 0,1 0 1 0 0,-1 0 0 0 0,1-1 0 0 0,-1 1 0 0 0,1-1 0 0 0,7 8 0 0 0,-2-5-10 0 0,-1 1 0 0 0,1-1 0 0 0,1-1-1 0 0,-1 1 1 0 0,1-2 0 0 0,0 1 0 0 0,0-1-1 0 0,1 0 1 0 0,0-1 0 0 0,-1 0 0 0 0,13 3 0 0 0,-7-4-37 0 0,0 0 1 0 0,1 0 0 0 0,-1-2-1 0 0,0 0 1 0 0,1 0 0 0 0,-1-2-1 0 0,18-2 1 0 0,-19 1-35 0 0,-1-2 0 0 0,1 1 0 0 0,-1-1 0 0 0,0-1 0 0 0,22-12 0 0 0,-15 6-159 0 0,-1 0-1 0 0,32-27 1 0 0,-47 34 126 0 0,1 0 0 0 0,-1 0-1 0 0,0 0 1 0 0,0-1 0 0 0,-1 0 0 0 0,1 1-1 0 0,-1-2 1 0 0,0 1 0 0 0,0 0 0 0 0,-1 0 0 0 0,4-11-1 0 0,-4 8 8 0 0,-1 0 1 0 0,1 1-1 0 0,-1-1 0 0 0,-1 0 0 0 0,0 0 1 0 0,0 0-1 0 0,-2-15 0 0 0,-4-1 15 0 0,0 1-1 0 0,-1 0 1 0 0,-1 0-1 0 0,-20-37 1 0 0,26 55 75 0 0,-1 0-1 0 0,1 1 1 0 0,-1-1-1 0 0,0 1 1 0 0,-1-1-1 0 0,1 1 1 0 0,-1 0-1 0 0,0 0 1 0 0,-5-4-1 0 0,8 7 7 0 0,-1 0-1 0 0,0 0 0 0 0,0 0 1 0 0,0 0-1 0 0,0 0 0 0 0,0 0 1 0 0,0 1-1 0 0,0-1 0 0 0,0 1 1 0 0,0-1-1 0 0,0 1 1 0 0,0 0-1 0 0,0 0 0 0 0,0 0 1 0 0,0 0-1 0 0,-1 0 0 0 0,1 0 1 0 0,0 1-1 0 0,0-1 0 0 0,0 1 1 0 0,0-1-1 0 0,0 1 0 0 0,0 0 1 0 0,0 0-1 0 0,1 0 1 0 0,-3 1-1 0 0,-1 1 59 0 0,1 0-1 0 0,0 0 1 0 0,0 0-1 0 0,1 0 1 0 0,-1 1 0 0 0,1 0-1 0 0,-1-1 1 0 0,1 1 0 0 0,0 0-1 0 0,-4 9 1 0 0,3-6-14 0 0,1 1 0 0 0,0-1 0 0 0,0 1 1 0 0,1 0-1 0 0,0 0 0 0 0,-1 10 0 0 0,2-4-21 0 0,0 0 0 0 0,1 0 0 0 0,1-1 0 0 0,0 1 0 0 0,0 0 0 0 0,1 0-1 0 0,7 22 1 0 0,-5-26-45 0 0,0-1 0 0 0,1 0 0 0 0,0 1 0 0 0,0-2 0 0 0,0 1 0 0 0,1-1 0 0 0,1 1 0 0 0,0-2-1 0 0,0 1 1 0 0,0-1 0 0 0,1 0 0 0 0,0 0 0 0 0,0-1 0 0 0,0 0 0 0 0,1-1 0 0 0,0 0 0 0 0,11 4 0 0 0,3 1-263 0 0,0-1-1 0 0,1-2 1 0 0,0 0 0 0 0,0-2 0 0 0,50 5 0 0 0,-22-8-2141 0 0,-17-7-2738 0 0,-17 1 1062 0 0</inkml:trace>
</inkml:ink>
</file>

<file path=ppt/ink/ink7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3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130 338 3209 0 0,'0'0'1301'0'0,"12"-11"2533"0"0,-6 5-2814 0 0,-1 0 0 0 0,0 0 0 0 0,-1-1-1 0 0,7-11 1 0 0,-3 2-114 0 0,-1-1-1 0 0,8-26 0 0 0,-9 17-463 0 0,-1 0 0 0 0,-2-1 0 0 0,1-44-1 0 0,-3 49-268 0 0,-1 20-151 0 0,0 1 0 0 0,0-1 0 0 0,0 1 1 0 0,0-1-1 0 0,0 1 0 0 0,0-1 1 0 0,0 1-1 0 0,-1 0 0 0 0,1-1 1 0 0,0 1-1 0 0,-1-1 0 0 0,1 1 1 0 0,-1-1-1 0 0,0 1 0 0 0,1 0 1 0 0,-1 0-1 0 0,0-1 0 0 0,0 1 1 0 0,0 0-1 0 0,0 0 0 0 0,-1-1 1 0 0,1 1 4 0 0,-1 0 0 0 0,1 1 1 0 0,-1-1-1 0 0,0 1 1 0 0,1-1-1 0 0,-1 1 1 0 0,0-1-1 0 0,1 1 0 0 0,-1 0 1 0 0,0 0-1 0 0,1 0 1 0 0,-1 0-1 0 0,0 0 1 0 0,1 1-1 0 0,-1-1 0 0 0,0 0 1 0 0,1 1-1 0 0,-3 0 1 0 0,-3 1 66 0 0,1 1-1 0 0,-1 0 1 0 0,1 0 0 0 0,0 1 0 0 0,0-1 0 0 0,-9 8 0 0 0,1 1 174 0 0,-17 17 0 0 0,24-20-214 0 0,0-1-1 0 0,0 1 0 0 0,1 0 1 0 0,0 1-1 0 0,0 0 1 0 0,1 0-1 0 0,1 0 0 0 0,-1 0 1 0 0,2 1-1 0 0,-4 12 1 0 0,4-9-37 0 0,1 0 1 0 0,0 0 0 0 0,1 0 0 0 0,1 1 0 0 0,0-1 0 0 0,0 0 0 0 0,5 23 0 0 0,-2-28-12 0 0,-1 0 0 0 0,1 0 0 0 0,1 0 0 0 0,-1 0 0 0 0,2-1 0 0 0,-1 0 0 0 0,1 1 0 0 0,0-2 0 0 0,1 1 0 0 0,0-1 0 0 0,9 10 0 0 0,8 4 14 0 0,52 38 0 0 0,-49-40 20 0 0,9 4-51 0 0,8 4 29 0 0,-40-24 4 0 0,1 0-1 0 0,-1 0 0 0 0,0 0 0 0 0,1 1 0 0 0,-1-1 0 0 0,-1 1 0 0 0,1-1 0 0 0,3 6 1 0 0,-6-8-16 0 0,0-1 1 0 0,1 1 0 0 0,-1 0-1 0 0,0 0 1 0 0,0-1 0 0 0,0 1 0 0 0,1 0-1 0 0,-1 0 1 0 0,0-1 0 0 0,0 1 0 0 0,0 0-1 0 0,0 0 1 0 0,0-1 0 0 0,0 1-1 0 0,0 0 1 0 0,-1 0 0 0 0,1-1 0 0 0,0 1-1 0 0,0 0 1 0 0,-1-1 0 0 0,1 1 0 0 0,0 0-1 0 0,-1 1 1 0 0,0-1 13 0 0,-1 0 0 0 0,1 1 1 0 0,0-1-1 0 0,-1 0 0 0 0,1 1 0 0 0,-1-1 0 0 0,1 0 1 0 0,-1 0-1 0 0,-2 1 0 0 0,-3 1 76 0 0,0 0 0 0 0,-1-1 0 0 0,-12 3-1 0 0,4-1 13 0 0,-1-1 0 0 0,0-1-1 0 0,-1-1 1 0 0,1 0-1 0 0,0-2 1 0 0,0 0-1 0 0,0 0 1 0 0,-25-7 0 0 0,39 8-110 0 0,-1-1 0 0 0,0-1 0 0 0,1 1 0 0 0,-1-1 0 0 0,1 1 1 0 0,-1-1-1 0 0,1 0 0 0 0,0 0 0 0 0,0 0 0 0 0,0-1 1 0 0,0 1-1 0 0,0-1 0 0 0,0 0 0 0 0,1 1 0 0 0,0-1 0 0 0,-1 0 1 0 0,1-1-1 0 0,0 1 0 0 0,0 0 0 0 0,0-1 0 0 0,1 1 0 0 0,-1-1 1 0 0,1 1-1 0 0,0-1 0 0 0,0 0 0 0 0,0 1 0 0 0,1-1 1 0 0,-1 0-1 0 0,1 0 0 0 0,0 0 0 0 0,0 0 0 0 0,0 1 0 0 0,1-1 1 0 0,-1 0-1 0 0,1 0 0 0 0,0 1 0 0 0,2-7 0 0 0,10-27-188 0 0,34-71-1 0 0,-39 94 97 0 0,1 0-1 0 0,0 0 0 0 0,0 1 1 0 0,1 0-1 0 0,1 0 1 0 0,0 1-1 0 0,19-15 1 0 0,-22 22 69 0 0,-1 0-1 0 0,1 0 1 0 0,0 1 0 0 0,0 0 0 0 0,0 0 0 0 0,1 1 0 0 0,-1 0 0 0 0,1 0 0 0 0,0 1 0 0 0,0 0 0 0 0,-1 1 0 0 0,1 0 0 0 0,1 0-1 0 0,-1 1 1 0 0,0 0 0 0 0,9 2 0 0 0,-8 0 25 0 0,0 0-1 0 0,0 0 1 0 0,0 1 0 0 0,0 0-1 0 0,-1 1 1 0 0,1 0-1 0 0,-1 0 1 0 0,0 1 0 0 0,0 1-1 0 0,-1-1 1 0 0,0 1-1 0 0,0 1 1 0 0,14 13 0 0 0,-11-8 33 0 0,-4-3 23 0 0,1 0 0 0 0,1 0 0 0 0,0-1 1 0 0,0 0-1 0 0,0 0 0 0 0,1-1 0 0 0,1-1 0 0 0,15 9 0 0 0,-17-12-17 0 0,-1 1 0 0 0,1-2-1 0 0,0 1 1 0 0,0-1 0 0 0,0 0 0 0 0,1-1-1 0 0,-1 0 1 0 0,0-1 0 0 0,13-1-1 0 0,-10 0-9 0 0,-1-1-1 0 0,1-1 1 0 0,-1 0-1 0 0,0 0 1 0 0,0-1-1 0 0,0-1 1 0 0,11-5-1 0 0,-5 1-13 0 0,0-1 0 0 0,-1-1 0 0 0,0 0 0 0 0,0-1 0 0 0,27-27 0 0 0,-35 30-39 0 0,-1 1 0 0 0,0-2 1 0 0,-1 1-1 0 0,0-1 1 0 0,0 0-1 0 0,-1 0 1 0 0,0-1-1 0 0,-1 1 0 0 0,0-1 1 0 0,-1 0-1 0 0,4-18 1 0 0,-5 16-43 0 0,0 0 1 0 0,-1 0 0 0 0,-1 0-1 0 0,-1-23 1 0 0,1 33 55 0 0,0 0 0 0 0,-1 0 1 0 0,1 1-1 0 0,-1-1 1 0 0,0 0-1 0 0,0 0 0 0 0,0 0 1 0 0,0 0-1 0 0,0 1 1 0 0,-1-1-1 0 0,1 1 0 0 0,-1-1 1 0 0,0 1-1 0 0,0-1 1 0 0,1 1-1 0 0,-2 0 0 0 0,1 0 1 0 0,0 0-1 0 0,0 0 1 0 0,-1 0-1 0 0,1 0 0 0 0,-1 1 1 0 0,1-1-1 0 0,-1 1 0 0 0,0 0 1 0 0,1 0-1 0 0,-4-1 1 0 0,-3 0 22 0 0,0 1 0 0 0,1 1 1 0 0,-1-1-1 0 0,0 1 1 0 0,0 1-1 0 0,0 0 0 0 0,0 0 1 0 0,1 1-1 0 0,-1 0 1 0 0,0 0-1 0 0,1 1 1 0 0,0 0-1 0 0,-16 8 0 0 0,6-1 148 0 0,0 1 0 0 0,1 0 0 0 0,0 1 0 0 0,-30 28 0 0 0,26-18 106 0 0,1 1 1 0 0,1 0 0 0 0,1 1-1 0 0,1 1 1 0 0,1 1-1 0 0,1 1 1 0 0,-13 32-1 0 0,25-52-228 0 0,0 1 0 0 0,1-1-1 0 0,0 1 1 0 0,0-1 0 0 0,1 1-1 0 0,0 0 1 0 0,1 0-1 0 0,-1-1 1 0 0,1 1 0 0 0,1 0-1 0 0,0 0 1 0 0,0 0 0 0 0,2 9-1 0 0,0-8-21 0 0,1 0 0 0 0,0 0 0 0 0,0 0 0 0 0,0-1 0 0 0,1 1 0 0 0,1-1 0 0 0,-1 0-1 0 0,1-1 1 0 0,1 1 0 0 0,9 8 0 0 0,-2-3-100 0 0,1 0 1 0 0,1-1-1 0 0,0-1 0 0 0,1 0 1 0 0,0-1-1 0 0,1-1 0 0 0,0 0 0 0 0,28 9 1 0 0,-25-12-1340 0 0,0-1 1 0 0,0-1 0 0 0,0-1-1 0 0,33 2 1 0 0,-26-5-1809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9.3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309 29 384 0 0,'0'-2'416'0'0,"0"0"1"0"0,-1 0-1 0 0,1 0 0 0 0,0 0 0 0 0,0-1 0 0 0,-1 2 1 0 0,-1-5-1 0 0,2 5-203 0 0,0 1-1 0 0,0-1 1 0 0,-1 1-1 0 0,1 0 1 0 0,0-1 0 0 0,-1 1-1 0 0,0-1 1 0 0,1 1 0 0 0,0-1-1 0 0,-1 1 1 0 0,1-1 0 0 0,-1 1-1 0 0,1 0 1 0 0,-1 0-1 0 0,0-1 1 0 0,1 1 0 0 0,-1 0-1 0 0,1 0 1 0 0,-1 0 0 0 0,1-1-1 0 0,-1 1 1 0 0,0 0 0 0 0,1 0-1 0 0,-1 0 1 0 0,1 0-1 0 0,-1 0 1 0 0,1 0 0 0 0,-1 0-1 0 0,0 0 1 0 0,1 0 0 0 0,-2 1-1 0 0,-2 0 428 0 0,0 0-1 0 0,0 0 1 0 0,1 0-1 0 0,-1 1 1 0 0,0 0 0 0 0,0 0-1 0 0,1 0 1 0 0,-4 3-1 0 0,-26 22 1343 0 0,26-21-1701 0 0,-69 76 994 0 0,24-26-1033 0 0,34-37-154 0 0,-16 15-42 0 0,29-28-132 0 0,0 0 0 0 0,1 0 0 0 0,1 0 0 0 0,-7 11 0 0 0,7-7-816 0 0,3-10 770 0 0,0 1-1 0 0,0-1 1 0 0,0 1 0 0 0,0-1-1 0 0,0 0 1 0 0,0 0 0 0 0,0 1-1 0 0,0-1 1 0 0,0 0 0 0 0,0 0-1 0 0,0 0 1 0 0,0 1 0 0 0,0-1-1 0 0,1 0 1 0 0,-1 0-1 0 0,0 0 1 0 0,0 1 0 0 0,0-1-1 0 0,0 1 1 0 0,0-1 0 0 0,0 0-1 0 0,1 0 1 0 0,-1 0 0 0 0,0 0-1 0 0,0 0 1 0 0,0 1 0 0 0,0-1-1 0 0,1 0 1 0 0,-1 0-1 0 0,0 0 1 0 0,0 0 0 0 0,1 0-1 0 0,-1 0 1 0 0,0 0 0 0 0,1 0-1 0 0,-1 0 1 0 0,0 0 0 0 0,0 0-1 0 0,1 1 1 0 0,-1-1 0 0 0,5 0-2944 0 0</inkml:trace>
</inkml:ink>
</file>

<file path=ppt/ink/ink7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4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135 134 512 0 0,'-1'-50'4145'0'0,"-6"0"4011"0"0,7 50-8079 0 0,0 0-1 0 0,0-1 0 0 0,0 1 0 0 0,0 0 0 0 0,0 0 0 0 0,0 0 0 0 0,0-1 1 0 0,0 1-1 0 0,0 0 0 0 0,0 0 0 0 0,0 0 0 0 0,0 0 0 0 0,0-1 0 0 0,0 1 1 0 0,0 0-1 0 0,0 0 0 0 0,0 0 0 0 0,0 0 0 0 0,0-1 0 0 0,0 1 0 0 0,-1 0 0 0 0,1 0 1 0 0,0 0-1 0 0,0 0 0 0 0,0 0 0 0 0,0 0 0 0 0,0-1 0 0 0,0 1 0 0 0,-1 0 1 0 0,1 0-1 0 0,0 0 0 0 0,0 0 0 0 0,0 0 0 0 0,0 0 0 0 0,-1 0 0 0 0,1 0 1 0 0,0 0-1 0 0,0 0 0 0 0,0 0 0 0 0,-1 0 0 0 0,1 0 0 0 0,-6 7 1447 0 0,-2 14-293 0 0,3-4-942 0 0,1 1-1 0 0,1 0 1 0 0,0 0-1 0 0,2 0 1 0 0,0 0-1 0 0,1 0 1 0 0,1 1-1 0 0,0-1 1 0 0,6 23-1 0 0,0 10 225 0 0,2 100-1 0 0,-17 53 58 0 0,8-192-540 0 0,-5 56 107 0 0,-1 71 73 0 0,7-27 110 0 0,-15-137-239 0 0,-1-6-124 0 0,1 0 0 0 0,2-2 0 0 0,1 1 0 0 0,2-1 0 0 0,-7-39 0 0 0,13 46 38 0 0,0-1 1 0 0,2 0-1 0 0,1 0 1 0 0,1 1 0 0 0,1-1-1 0 0,2 0 1 0 0,0 1-1 0 0,2 0 1 0 0,1 0-1 0 0,1 0 1 0 0,16-36-1 0 0,-2 13-7 0 0,3 0 0 0 0,37-58 1 0 0,-46 84 2 0 0,0 1 1 0 0,1 1-1 0 0,1 1 1 0 0,1 1-1 0 0,1 0 1 0 0,34-25-1 0 0,-52 43 10 0 0,0-1 1 0 0,1 1-1 0 0,-1-1 0 0 0,0 1 1 0 0,1 0-1 0 0,-1 0 0 0 0,1 0 1 0 0,-1 0-1 0 0,1 0 0 0 0,-1 1 1 0 0,1-1-1 0 0,0 1 0 0 0,-1 0 1 0 0,1 0-1 0 0,0 0 0 0 0,-1 0 1 0 0,1 0-1 0 0,0 1 0 0 0,2 0 1 0 0,-2 0 2 0 0,0 0 0 0 0,-1 0 0 0 0,1 1 0 0 0,-1-1 0 0 0,1 1 0 0 0,-1-1 0 0 0,0 1 1 0 0,0 0-1 0 0,1 0 0 0 0,-1 0 0 0 0,-1 1 0 0 0,1-1 0 0 0,0 0 0 0 0,0 1 0 0 0,-1-1 1 0 0,1 1-1 0 0,0 3 0 0 0,8 19 1 0 0,-2 0 0 0 0,0 1 1 0 0,-2 0-1 0 0,-1 1 0 0 0,2 28 0 0 0,5 29 56 0 0,5 11 5 0 0,12 57-79 0 0,-21-120 42 0 0,2 0 0 0 0,22 51 0 0 0,-9-35-18 0 0,-7-18-28 0 0,-2 2 1 0 0,19 59-1 0 0,-32-88 16 0 0,0 1-1 0 0,0 0 1 0 0,-1-1 0 0 0,1 1-1 0 0,-1 0 1 0 0,0 0 0 0 0,0-1-1 0 0,-1 1 1 0 0,0 6-1 0 0,0-8-24 0 0,1 0-1 0 0,-1 0 0 0 0,0 0 1 0 0,0 0-1 0 0,0 0 0 0 0,-1 0 1 0 0,1 0-1 0 0,0-1 0 0 0,-1 1 1 0 0,1 0-1 0 0,-1-1 0 0 0,1 1 1 0 0,-1-1-1 0 0,0 0 0 0 0,0 1 1 0 0,0-1-1 0 0,1 0 0 0 0,-4 1 1 0 0,-7 5-453 0 0,-20 8-3060 0 0,30-14 3001 0 0,1-1 0 0 0,-1 1 1 0 0,0-1-1 0 0,1 0 1 0 0,-1 1-1 0 0,0-1 1 0 0,0 0-1 0 0,1 0 1 0 0,-1 0-1 0 0,0 0 1 0 0,1 0-1 0 0,-1-1 1 0 0,0 1-1 0 0,1 0 1 0 0,-1-1-1 0 0,0 1 1 0 0,-1-2-1 0 0,-4-2-1445 0 0</inkml:trace>
</inkml:ink>
</file>

<file path=ppt/ink/ink7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26 126 2353 0 0,'-21'-4'6653'0'0,"21"4"-6512"0"0,-1 0 0 0 0,1 0-1 0 0,0 0 1 0 0,0 0 0 0 0,0 0 0 0 0,-1-1-1 0 0,1 1 1 0 0,0 0 0 0 0,0 0-1 0 0,0 0 1 0 0,-1 0 0 0 0,1 0 0 0 0,0-1-1 0 0,0 1 1 0 0,0 0 0 0 0,0 0-1 0 0,0 0 1 0 0,-1-1 0 0 0,1 1 0 0 0,0 0-1 0 0,0 0 1 0 0,0 0 0 0 0,0-1-1 0 0,0 1 1 0 0,0 0 0 0 0,0 0 0 0 0,0-1-1 0 0,0 1 1 0 0,0-1-39 0 0,0 1 0 0 0,1-1 0 0 0,-1 1 0 0 0,1-1 0 0 0,-1 1 0 0 0,0-1 0 0 0,1 1 0 0 0,-1-1 0 0 0,1 1 0 0 0,-1-1 0 0 0,1 1 0 0 0,-1 0 0 0 0,1-1 0 0 0,0 1 0 0 0,-1 0 0 0 0,2-1 0 0 0,17-7 1926 0 0,35-10 1 0 0,64-9-245 0 0,-82 20-1304 0 0,8-2-151 0 0,175-27 481 0 0,-196 34-991 0 0,1 1 1 0 0,0 1-1 0 0,-1 1 1 0 0,1 1-1 0 0,-1 1 1 0 0,1 2-1 0 0,28 8 0 0 0,-46-11-184 0 0,0 0-1 0 0,0 0 0 0 0,1 1 0 0 0,-2 0 1 0 0,1 0-1 0 0,0 1 0 0 0,5 4 0 0 0,6 12-2085 0 0</inkml:trace>
</inkml:ink>
</file>

<file path=ppt/ink/ink7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5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17 512 0 0,'-9'-16'16676'0'0,"10"183"-11694"0"0,10 83-3206 0 0,-11-247-1766 0 0,2 40 62 0 0,3-1-1 0 0,1 0 1 0 0,14 51 0 0 0,-20-92-93 0 0,0 0 0 0 0,1 0 0 0 0,-1 0 1 0 0,0 0-1 0 0,1 0 0 0 0,-1 0 0 0 0,1 0 1 0 0,-1 0-1 0 0,1 0 0 0 0,0 0 0 0 0,-1 0 1 0 0,1 0-1 0 0,0 0 0 0 0,0-1 0 0 0,0 1 1 0 0,-1 0-1 0 0,1 0 0 0 0,0-1 0 0 0,0 1 1 0 0,0-1-1 0 0,0 1 0 0 0,2 0 1 0 0,-2-1-164 0 0,0 0 0 0 0,0 0 1 0 0,-1 0-1 0 0,1-1 1 0 0,0 1-1 0 0,0 0 1 0 0,0 0-1 0 0,0-1 1 0 0,-1 1-1 0 0,1-1 1 0 0,0 1-1 0 0,0 0 1 0 0,-1-1-1 0 0,1 1 0 0 0,0-1 1 0 0,-1 0-1 0 0,1 1 1 0 0,-1-1-1 0 0,1 0 1 0 0,-1 1-1 0 0,1-1 1 0 0,-1 0-1 0 0,1 1 1 0 0,-1-1-1 0 0,0 0 1 0 0,1 0-1 0 0,-1 0 1 0 0,0 1-1 0 0,0-1 0 0 0,1-1 1 0 0,2-7-2890 0 0</inkml:trace>
</inkml:ink>
</file>

<file path=ppt/ink/ink7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5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170 109 456 0 0,'-12'-1'1467'0'0,"10"1"-1363"0"0,0 0 1 0 0,0-1-1 0 0,0 1 0 0 0,0 0 0 0 0,0 0 1 0 0,0 1-1 0 0,-1-1 0 0 0,1 0 1 0 0,-2 1-1 0 0,4-1-101 0 0,0 1-1 0 0,0-1 1 0 0,-1 0 0 0 0,1 0 0 0 0,0 0-1 0 0,0 1 1 0 0,-1-1 0 0 0,1 0 0 0 0,0 0-1 0 0,0 1 1 0 0,0-1 0 0 0,-1 0-1 0 0,1 0 1 0 0,0 1 0 0 0,0-1 0 0 0,0 0-1 0 0,0 1 1 0 0,0-1 0 0 0,0 0 0 0 0,-1 1-1 0 0,1-1 1 0 0,0 0 0 0 0,0 1 0 0 0,5 14 144 0 0,-5-15 73 0 0,1 1-1 0 0,-1 0 0 0 0,1-1 0 0 0,-1 1 1 0 0,0 0-1 0 0,1 0 0 0 0,-1 0 0 0 0,0-1 1 0 0,0 1-1 0 0,1 0 0 0 0,-1 0 0 0 0,0 0 1 0 0,0-1-1 0 0,0 1 0 0 0,0 0 0 0 0,0 0 1 0 0,0 0-1 0 0,0 0 0 0 0,0-1 1 0 0,0 1-1 0 0,-1 0 0 0 0,1 0 0 0 0,-1 1 1 0 0,1-2 111 0 0,-1 1 1 0 0,0-1 0 0 0,0 1 0 0 0,0 0 0 0 0,0-1 0 0 0,-1 0 0 0 0,1 1-1 0 0,0-1 1 0 0,0 0 0 0 0,0 1 0 0 0,0-1 0 0 0,0 0 0 0 0,0 0-1 0 0,0 0 1 0 0,-1 0 0 0 0,-1 0 0 0 0,-39 3 2931 0 0,33-1-2805 0 0,0-1-1 0 0,-1 0 1 0 0,1-1-1 0 0,-18-1 1 0 0,27 1-438 0 0,-1 0 1 0 0,1 0 0 0 0,-1 0 0 0 0,1 0-1 0 0,-1 0 1 0 0,1-1 0 0 0,-1 1 0 0 0,1 0 0 0 0,0 0-1 0 0,-1 0 1 0 0,1 0 0 0 0,-1-1 0 0 0,1 1-1 0 0,-1 0 1 0 0,1 0 0 0 0,0-1 0 0 0,-1 1 0 0 0,1 0-1 0 0,0-1 1 0 0,-1 1 0 0 0,1 0 0 0 0,0-1-1 0 0,-1 1 1 0 0,1 0 0 0 0,0-1 0 0 0,0 1 0 0 0,0-1-1 0 0,-1 1 1 0 0,1 0 0 0 0,0-1 0 0 0,0 0 0 0 0,0 0 4 0 0,0 0 0 0 0,0 0 0 0 0,1 0 0 0 0,-1 0 0 0 0,0 0 0 0 0,1 0 0 0 0,-1 0 0 0 0,1 0 0 0 0,-1 0 0 0 0,1 0 0 0 0,-1 0 0 0 0,1 0 0 0 0,0 0 0 0 0,4-4 20 0 0,-1 0-1 0 0,0 1 0 0 0,9-6 0 0 0,2-1-26 0 0,66-43 44 0 0,-65 44-51 0 0,0 1 0 0 0,1 1 1 0 0,20-7-1 0 0,-30 13 2 0 0,1 0 0 0 0,-1 1 0 0 0,1-1 0 0 0,-1 2 0 0 0,0-1 0 0 0,1 1 0 0 0,-1 0 0 0 0,1 1 0 0 0,-1 0 0 0 0,1 0 0 0 0,-1 0 0 0 0,0 1 0 0 0,1 0 0 0 0,-1 0 0 0 0,0 1 0 0 0,0 0 0 0 0,12 8 0 0 0,-14-8-3 0 0,0 0 0 0 0,0 1-1 0 0,0 0 1 0 0,0 0-1 0 0,-1 0 1 0 0,0 1 0 0 0,1 0-1 0 0,-2 0 1 0 0,1 0-1 0 0,0 0 1 0 0,-1 0 0 0 0,0 1-1 0 0,-1-1 1 0 0,1 1-1 0 0,-1 0 1 0 0,0 0 0 0 0,0 0-1 0 0,-1 0 1 0 0,1 0-1 0 0,-1 0 1 0 0,0 10 0 0 0,-1-8 34 0 0,-1 0 1 0 0,1 0 0 0 0,-1 0 0 0 0,-1 0 0 0 0,1 0 0 0 0,-1-1 0 0 0,-1 1-1 0 0,-3 7 1 0 0,4-10-12 0 0,-1 0-1 0 0,1 0 1 0 0,-1-1-1 0 0,-1 0 1 0 0,1 1-1 0 0,-1-1 1 0 0,1 0-1 0 0,-1-1 1 0 0,0 1-1 0 0,0-1 1 0 0,-1 0-1 0 0,1 0 1 0 0,-6 3-1 0 0,-4 2 9 0 0,-1-1 0 0 0,0-1 0 0 0,0 0 0 0 0,0-1 0 0 0,-1-1 0 0 0,-17 3 0 0 0,26-6-73 0 0,0-1 0 0 0,0 0 0 0 0,1 0 0 0 0,-1-1-1 0 0,0 0 1 0 0,1 0 0 0 0,-11-4 0 0 0,15 5-100 0 0,0-1 0 0 0,0 0 0 0 0,0 0 1 0 0,0 0-1 0 0,0 0 0 0 0,0-1 0 0 0,0 1 0 0 0,1 0 0 0 0,-1-1 0 0 0,0 1 1 0 0,-1-4-1 0 0,2 4-129 0 0,0 0 0 0 0,0-1 1 0 0,1 1-1 0 0,-1 0 0 0 0,0-1 1 0 0,1 1-1 0 0,0-1 0 0 0,-1 1 1 0 0,1-1-1 0 0,0 1 0 0 0,0-1 1 0 0,-1 1-1 0 0,1-1 0 0 0,0 1 1 0 0,1-1-1 0 0,-1 1 0 0 0,0-1 1 0 0,1-2-1 0 0,0 1-392 0 0,0 0 0 0 0,0 1 0 0 0,1-1 0 0 0,-1 0 0 0 0,1 1 0 0 0,0-1 0 0 0,3-3 0 0 0,-4 4 408 0 0,12-13-1778 0 0</inkml:trace>
</inkml:ink>
</file>

<file path=ppt/ink/ink7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6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76 1976 0 0,'-1'0'414'0'0,"1"0"0"0"0,-1 0 0 0 0,0 0 0 0 0,0-1 0 0 0,0 1 0 0 0,0 0 0 0 0,0-1 0 0 0,0 1 0 0 0,0-1 0 0 0,1 1 0 0 0,-1-1-1 0 0,0 1 1 0 0,0-1 0 0 0,1 1 0 0 0,-1-1 0 0 0,0 0 0 0 0,1 0 0 0 0,-1 1 0 0 0,0-1 0 0 0,1 0 0 0 0,-1-1 0 0 0,0 1-47 0 0,1-1 0 0 0,-1 1 0 0 0,1-1 0 0 0,0 1 0 0 0,-1-1 0 0 0,1 0 0 0 0,0 1 0 0 0,0-1 0 0 0,0 1 0 0 0,0-1 0 0 0,0 1 1 0 0,1-3-1 0 0,0 1-62 0 0,-1 0 1 0 0,1 0 0 0 0,0 0-1 0 0,0 0 1 0 0,1 1-1 0 0,-1-1 1 0 0,1 0 0 0 0,-1 0-1 0 0,1 1 1 0 0,0-1 0 0 0,0 1-1 0 0,0 0 1 0 0,3-3 0 0 0,-5 5-273 0 0,0-1 0 0 0,0 1 0 0 0,0 0 0 0 0,0 0 0 0 0,0 0 0 0 0,0 0 0 0 0,0 0 0 0 0,0 0 0 0 0,0 0 0 0 0,1 0 0 0 0,-1 0 0 0 0,0 0 0 0 0,0 0 0 0 0,0-1 0 0 0,0 1 0 0 0,0 0 0 0 0,0 0 0 0 0,1 0 0 0 0,-1 0 0 0 0,0 0 0 0 0,0 0 0 0 0,0 0 0 0 0,0 0 0 0 0,0 0 0 0 0,0 0 0 0 0,1 0 0 0 0,-1 0 0 0 0,0 0 0 0 0,0 0 0 0 0,0 0 0 0 0,0 1 0 0 0,0-1 0 0 0,0 0 0 0 0,1 0 0 0 0,-1 0 0 0 0,0 0 0 0 0,0 0 0 0 0,0 0 0 0 0,0 0 0 0 0,0 0 0 0 0,0 0 0 0 0,0 0 0 0 0,0 0 0 0 0,1 1 0 0 0,-1-1 0 0 0,0 0 0 0 0,1 9 624 0 0,-4 11-296 0 0,3-19-316 0 0,-7 47 389 0 0,0 81-1 0 0,2-18-39 0 0,0-52-237 0 0,-3 29-16 0 0,3 93 0 0 0,5-157-184 0 0,0-18 7 0 0,-1 0 0 0 0,1-1 0 0 0,1 1 0 0 0,-1 0 0 0 0,1-1 0 0 0,2 11 0 0 0,-3-16-3 0 0,0 1-1 0 0,1-1 1 0 0,-1 1 0 0 0,0-1-1 0 0,0 1 1 0 0,1-1 0 0 0,-1 1-1 0 0,0-1 1 0 0,1 1 0 0 0,-1-1-1 0 0,1 1 1 0 0,-1-1 0 0 0,0 0-1 0 0,1 1 1 0 0,-1-1 0 0 0,1 0 0 0 0,-1 1-1 0 0,1-1 1 0 0,-1 0 0 0 0,1 0-1 0 0,0 1 1 0 0,-1-1 0 0 0,1 0-1 0 0,-1 0 1 0 0,1 0 0 0 0,-1 0-1 0 0,1 0 1 0 0,-1 0 0 0 0,1 0-1 0 0,0 0 1 0 0,-1 0 0 0 0,1 0-1 0 0,-1 0 1 0 0,1 0 0 0 0,-1 0-1 0 0,1 0 1 0 0,0-1 0 0 0,-1 1-1 0 0,1 0 1 0 0,-1 0 0 0 0,1-1-1 0 0,-1 1 1 0 0,2-1-1 0 0,0-1-698 0 0,1 1 0 0 0,-1-1 0 0 0,1 0-1 0 0,-1 0 1 0 0,1 0 0 0 0,2-4-1 0 0,3-6-2672 0 0</inkml:trace>
</inkml:ink>
</file>

<file path=ppt/ink/ink7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6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30 210 2529 0 0,'-3'-2'1136'0'0,"1"1"1"0"0,-1-1 0 0 0,1 0 0 0 0,0 0-1 0 0,0 0 1 0 0,0-1 0 0 0,0 1 0 0 0,0 0-1 0 0,0-1 1 0 0,-2-3 0 0 0,4 5-832 0 0,-1-1 1 0 0,1 0-1 0 0,-1 1 1 0 0,1-1-1 0 0,-1 1 0 0 0,1-1 1 0 0,0 0-1 0 0,0 1 1 0 0,0-1-1 0 0,0 0 1 0 0,0 1-1 0 0,0-1 1 0 0,1 1-1 0 0,-1-1 1 0 0,0 0-1 0 0,1 1 0 0 0,-1-1 1 0 0,1 1-1 0 0,0-1 1 0 0,1-2-1 0 0,5-9 87 0 0,1 0 1 0 0,0 0-1 0 0,2 1 0 0 0,19-22 0 0 0,-22 27-373 0 0,0 1-1 0 0,1 1 0 0 0,-1 0 1 0 0,1 0-1 0 0,0 0 0 0 0,1 1 1 0 0,-1 0-1 0 0,1 0 0 0 0,13-3 1 0 0,-10 4-16 0 0,0 1 0 0 0,0 0 0 0 0,0 0 0 0 0,0 1 0 0 0,0 1 0 0 0,0 0 0 0 0,1 1 0 0 0,-1 0 0 0 0,0 1 0 0 0,0 1 0 0 0,0-1 0 0 0,13 6 0 0 0,-16-4 7 0 0,0 0 0 0 0,1 0 0 0 0,-2 1 0 0 0,1 0 0 0 0,-1 0 1 0 0,0 1-1 0 0,0 0 0 0 0,0 1 0 0 0,-1 0 0 0 0,0 0 0 0 0,0 0 0 0 0,-1 1 1 0 0,0 0-1 0 0,0 0 0 0 0,6 13 0 0 0,-9-16 21 0 0,-1 1 0 0 0,0-1 0 0 0,0 1-1 0 0,0-1 1 0 0,0 1 0 0 0,-1 0 0 0 0,0 0 0 0 0,0 0 0 0 0,-1 0-1 0 0,0 0 1 0 0,0 0 0 0 0,0 0 0 0 0,-1 0 0 0 0,0 0 0 0 0,0 0-1 0 0,0-1 1 0 0,-1 1 0 0 0,1 0 0 0 0,-1-1 0 0 0,-1 1 0 0 0,1-1-1 0 0,-1 1 1 0 0,0-1 0 0 0,0 0 0 0 0,-1 0 0 0 0,0-1 0 0 0,1 1-1 0 0,-2-1 1 0 0,1 0 0 0 0,0 0 0 0 0,-1 0 0 0 0,0 0 0 0 0,-8 4-1 0 0,3-2 39 0 0,-1-1-1 0 0,0 0 1 0 0,-1-1-1 0 0,1 0 1 0 0,-1 0-1 0 0,0-2 1 0 0,-18 3 0 0 0,3-2-67 0 0,-1-2 1 0 0,-32-3-1 0 0,46 1-61 0 0,0 0 0 0 0,-20-5 0 0 0,31 5-23 0 0,-1 0-1 0 0,1 0 1 0 0,0 0 0 0 0,0 0-1 0 0,0 0 1 0 0,-1-1 0 0 0,1 0-1 0 0,1 1 1 0 0,-1-1 0 0 0,0 0-1 0 0,0 0 1 0 0,1-1-1 0 0,-1 1 1 0 0,1-1 0 0 0,-4-4-1 0 0,5 6-67 0 0,1-1-1 0 0,-1 1 1 0 0,1 0-1 0 0,-1-1 1 0 0,1 1-1 0 0,-1-1 1 0 0,1 0-1 0 0,0 1 1 0 0,0-1-1 0 0,0 1 0 0 0,0-1 1 0 0,0 1-1 0 0,0-1 1 0 0,0 1-1 0 0,0-1 1 0 0,1 1-1 0 0,0-4 1 0 0,0 2-527 0 0,1 0 0 0 0,-1-1 0 0 0,1 1 1 0 0,0 0-1 0 0,0 0 0 0 0,4-4 1 0 0,10-10-2993 0 0</inkml:trace>
</inkml:ink>
</file>

<file path=ppt/ink/ink7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179 160 2072 0 0,'-37'5'6329'0'0,"25"-4"-2838"0"0,0 0 0 0 0,-15 5 1 0 0,26-6-3345 0 0,0 1 0 0 0,0-1 1 0 0,0 1-1 0 0,0 0 0 0 0,0 0 1 0 0,0-1-1 0 0,0 1 0 0 0,0 0 1 0 0,0 0-1 0 0,0 0 0 0 0,0 0 0 0 0,1 0 1 0 0,-1 0-1 0 0,0 0 0 0 0,1 0 1 0 0,-1 0-1 0 0,1 1 0 0 0,-1-1 1 0 0,1 0-1 0 0,-1 0 0 0 0,1 1 1 0 0,0-1-1 0 0,0 0 0 0 0,-1 0 1 0 0,1 1-1 0 0,0 1 0 0 0,0 6 111 0 0,0 0 1 0 0,3 16-1 0 0,-1-15-7 0 0,0 6-168 0 0,2-1 0 0 0,-1 0 0 0 0,2 0 0 0 0,0 0 0 0 0,1 0-1 0 0,1-1 1 0 0,0 0 0 0 0,13 19 0 0 0,-20-32 52 0 0,-3-2-63 0 0,-10-7-55 0 0,-13-12-45 0 0,14 10 15 0 0,1 0 0 0 0,0-1 1 0 0,-19-24-1 0 0,26 30 6 0 0,0-1 0 0 0,1 0 0 0 0,0 0 0 0 0,0 0 0 0 0,0 0 0 0 0,1 0 0 0 0,0-1 0 0 0,0 1 0 0 0,1-1 0 0 0,0 0 0 0 0,-1-10 0 0 0,2 4 4 0 0,0 0 1 0 0,1 0-1 0 0,0 0 0 0 0,1 1 0 0 0,0-1 1 0 0,1 0-1 0 0,1 1 0 0 0,0-1 0 0 0,10-20 0 0 0,-11 27 4 0 0,0 1 0 0 0,0 0 0 0 0,1 0 0 0 0,-1 0-1 0 0,1 0 1 0 0,0 1 0 0 0,0-1 0 0 0,1 1 0 0 0,-1 0-1 0 0,1 0 1 0 0,0 1 0 0 0,0 0 0 0 0,0-1 0 0 0,1 2 0 0 0,-1-1-1 0 0,1 1 1 0 0,0-1 0 0 0,-1 2 0 0 0,1-1 0 0 0,0 0-1 0 0,0 1 1 0 0,12 0 0 0 0,-5 0 2 0 0,0 1-1 0 0,0 1 1 0 0,0 0-1 0 0,-1 1 1 0 0,1 1-1 0 0,0 0 1 0 0,-1 0 0 0 0,0 1-1 0 0,23 11 1 0 0,-28-11-11 0 0,1 1 1 0 0,-1-1 0 0 0,0 1 0 0 0,0 1-1 0 0,-1 0 1 0 0,1-1 0 0 0,-1 2-1 0 0,-1-1 1 0 0,1 1 0 0 0,-1 0 0 0 0,0 0-1 0 0,-1 0 1 0 0,1 1 0 0 0,-2-1 0 0 0,6 16-1 0 0,-7-15-294 0 0,0-1-1 0 0,-1 1 0 0 0,0 0 1 0 0,-1 0-1 0 0,0 0 0 0 0,-1 11 1 0 0,0 7-7106 0 0,1-15 4832 0 0</inkml:trace>
</inkml:ink>
</file>

<file path=ppt/ink/ink7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61 3225 0 0,'-13'-5'4778'0'0,"5"2"-2404"0"0,0 0 1 0 0,0 0 0 0 0,-12-2-1 0 0,16 5-2045 0 0,1 0-1 0 0,0-1 0 0 0,-1 2 1 0 0,1-1-1 0 0,-1 0 1 0 0,1 1-1 0 0,-1-1 0 0 0,1 1 1 0 0,0 0-1 0 0,-1 0 1 0 0,-5 3-1 0 0,-2 2-86 0 0,0 0 0 0 0,0 1-1 0 0,1 0 1 0 0,0 1 0 0 0,0 0 0 0 0,0 1 0 0 0,1 0-1 0 0,1 0 1 0 0,-11 15 0 0 0,12-15-160 0 0,1 0 1 0 0,1 1-1 0 0,0-1 1 0 0,0 1-1 0 0,1 0 1 0 0,0 0-1 0 0,0 1 1 0 0,1-1-1 0 0,1 1 0 0 0,0-1 1 0 0,-1 14-1 0 0,3-18-52 0 0,0-1 0 0 0,1 1 0 0 0,-1-1 1 0 0,1 0-1 0 0,0 0 0 0 0,1 1 0 0 0,-1-1 0 0 0,1 0 0 0 0,0 0 0 0 0,0 0 0 0 0,3 5 0 0 0,0-3-6 0 0,0 0 1 0 0,0-1 0 0 0,0 1-1 0 0,1-1 1 0 0,0 0-1 0 0,10 8 1 0 0,-2-4-23 0 0,0-1-1 0 0,1 0 1 0 0,1-1 0 0 0,-1 0 0 0 0,1-1 0 0 0,21 6 0 0 0,-29-11-12 0 0,-1-1 1 0 0,0 1 0 0 0,1-1-1 0 0,-1 0 1 0 0,1-1 0 0 0,-1 0-1 0 0,1 0 1 0 0,-1-1 0 0 0,1 0-1 0 0,-1 0 1 0 0,1-1 0 0 0,-1 1-1 0 0,0-2 1 0 0,0 1 0 0 0,0-1-1 0 0,0 0 1 0 0,0-1 0 0 0,-1 1-1 0 0,1-1 1 0 0,-1-1 0 0 0,0 1-1 0 0,0-1 1 0 0,-1 0 0 0 0,1 0-1 0 0,-1-1 1 0 0,0 1 0 0 0,0-1-1 0 0,-1 0 1 0 0,7-14 0 0 0,-8 14 0 0 0,-1 0-1 0 0,1 0 1 0 0,-2 0 0 0 0,1-1 0 0 0,-1 1 0 0 0,0-1 0 0 0,0 1-1 0 0,0-1 1 0 0,-1 1 0 0 0,0-1 0 0 0,-1 1 0 0 0,-1-13 0 0 0,-3-5-17 0 0,-1 1 1 0 0,-11-26 0 0 0,15 44 10 0 0,-4-12 1 0 0,-1 1 0 0 0,0 0 0 0 0,-1 1-1 0 0,0 0 1 0 0,-1 0 0 0 0,-21-24-1 0 0,26 34 18 0 0,0 1 0 0 0,-1 0-1 0 0,1 0 1 0 0,-1 1 0 0 0,0-1 0 0 0,0 1-1 0 0,0 0 1 0 0,-1 0 0 0 0,1 1-1 0 0,-7-3 1 0 0,8 4 7 0 0,0 0 0 0 0,-1 0 0 0 0,1 1 0 0 0,-1-1 0 0 0,0 1 0 0 0,1 0 0 0 0,-1 0-1 0 0,1 1 1 0 0,-1-1 0 0 0,1 1 0 0 0,-1 0 0 0 0,1 0 0 0 0,0 1 0 0 0,-8 3 0 0 0,1 0 9 0 0,0 1 1 0 0,0 1-1 0 0,1 0 0 0 0,0 0 1 0 0,0 1-1 0 0,-12 12 0 0 0,16-14 7 0 0,0 0-1 0 0,1 0 1 0 0,0 1-1 0 0,0 0 0 0 0,1 0 1 0 0,0 0-1 0 0,0 0 1 0 0,1 0-1 0 0,0 1 0 0 0,-4 13 1 0 0,6-18-14 0 0,1 0 1 0 0,-1 0 0 0 0,1 0-1 0 0,0 0 1 0 0,0 0 0 0 0,0-1-1 0 0,1 1 1 0 0,-1 0-1 0 0,1 0 1 0 0,0 0 0 0 0,-1 0-1 0 0,1-1 1 0 0,0 1 0 0 0,1 0-1 0 0,1 3 1 0 0,0-2 6 0 0,0 0 1 0 0,0 0-1 0 0,0 0 1 0 0,1-1-1 0 0,-1 1 1 0 0,1-1-1 0 0,0 0 1 0 0,5 4 0 0 0,6 1 21 0 0,-1 0 1 0 0,2-2-1 0 0,-1 1 1 0 0,21 5-1 0 0,-15-7-23 0 0,0 0 0 0 0,0-1 0 0 0,0-1 0 0 0,1-2-1 0 0,-1 0 1 0 0,1 0 0 0 0,21-4 0 0 0,-12 1-191 0 0,0-2 0 0 0,0-1 0 0 0,0-1 0 0 0,53-19-1 0 0,-30 1-1989 0 0,-21 4-2114 0 0,-21 12 1571 0 0</inkml:trace>
</inkml:ink>
</file>

<file path=ppt/ink/ink7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112 164 1448 0 0,'-22'-5'4988'0'0,"-16"-3"2459"0"0,36 7-6939 0 0,-1 1 0 0 0,0 0 0 0 0,1 0 0 0 0,-1 0 0 0 0,0 0 0 0 0,0 1 0 0 0,1-1 0 0 0,-1 0 0 0 0,0 1 0 0 0,1 0 0 0 0,-3 1 0 0 0,3-1-348 0 0,1 0 0 0 0,0 0-1 0 0,0 0 1 0 0,0 1 0 0 0,0-1 0 0 0,0 0 0 0 0,0 1 0 0 0,0-1-1 0 0,0 1 1 0 0,0-1 0 0 0,1 1 0 0 0,-1-1 0 0 0,1 1 0 0 0,-1 0-1 0 0,1-1 1 0 0,0 1 0 0 0,-1 2 0 0 0,-1 30 2763 0 0,1-34-2894 0 0,1 1 0 0 0,0-1-1 0 0,0 0 1 0 0,0 0 0 0 0,0 0 0 0 0,0 1 0 0 0,0-1 0 0 0,0 0 0 0 0,1 0-1 0 0,-1 1 1 0 0,0-1 0 0 0,0 0 0 0 0,0 0 0 0 0,0 0 0 0 0,0 1 0 0 0,0-1 0 0 0,0 0-1 0 0,0 0 1 0 0,0 0 0 0 0,1 1 0 0 0,-1-1 0 0 0,0 0 0 0 0,0 0 0 0 0,0 0-1 0 0,0 0 1 0 0,1 1 0 0 0,-1-1 0 0 0,0 0 0 0 0,0 0 0 0 0,0 0 0 0 0,1 0-1 0 0,-1 0 1 0 0,0 0 0 0 0,9-2 449 0 0,11-11-194 0 0,-18 11-201 0 0,78-67 238 0 0,-41 35-314 0 0,-21 17 13 0 0,41-32 58 0 0,-51 44-69 0 0,0-1 1 0 0,0 1-1 0 0,1 1 1 0 0,0 0-1 0 0,17-6 0 0 0,-24 9-1 0 0,-1 1-1 0 0,1-1 1 0 0,0 1-1 0 0,0 0 1 0 0,0 0-1 0 0,0 0 1 0 0,0 0-1 0 0,0 0 1 0 0,0 0-1 0 0,0 0 0 0 0,-1 1 1 0 0,1-1-1 0 0,0 1 1 0 0,0-1-1 0 0,0 1 1 0 0,0 0-1 0 0,1 1 1 0 0,0-1 1 0 0,0 1 1 0 0,-1 1-1 0 0,1-1 0 0 0,-1 0 1 0 0,0 0-1 0 0,1 1 1 0 0,-1 0-1 0 0,0-1 0 0 0,2 4 1 0 0,2 7 20 0 0,0-1 1 0 0,-1 1-1 0 0,7 24 0 0 0,-9-28-14 0 0,12 39 69 0 0,33 72 1 0 0,-38-100-115 0 0,1 1 1 0 0,2-1-1 0 0,-1-1 1 0 0,2 0-1 0 0,26 28 1 0 0,-36-43-54 0 0,-1-1 0 0 0,1 0-1 0 0,0 0 1 0 0,-1 0 0 0 0,1 0 0 0 0,1-1 0 0 0,-1 0 0 0 0,0 1 0 0 0,1-1 0 0 0,-1-1-1 0 0,8 3 1 0 0,-9-4-238 0 0,0 1 0 0 0,1-1 0 0 0,-1 0 0 0 0,0 0 0 0 0,0 0 0 0 0,0-1 0 0 0,0 1 0 0 0,0-1 0 0 0,0 0 0 0 0,0 1 0 0 0,0-1 0 0 0,0-1 0 0 0,0 1 0 0 0,0 0 0 0 0,0-1 0 0 0,-1 1 0 0 0,1-1 0 0 0,3-3 0 0 0,3-2-3066 0 0,-1-1 0 0 0,11-13 0 0 0,-8 7 639 0 0</inkml:trace>
</inkml:ink>
</file>

<file path=ppt/ink/ink7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8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39 3257 0 0,'-14'-4'5557'0'0,"-25"-9"0"0"0,25 7-3126 0 0,-1 1-1 0 0,-15-3 1 0 0,26 7-2016 0 0,-1 1-1 0 0,1-1 1 0 0,0 1 0 0 0,0 0-1 0 0,0 0 1 0 0,0 0 0 0 0,-1 1-1 0 0,1-1 1 0 0,0 1 0 0 0,0 0-1 0 0,0 0 1 0 0,-4 2 0 0 0,3 0-206 0 0,0-1 0 0 0,0 1 0 0 0,1 1 0 0 0,0-1 0 0 0,-1 1 0 0 0,1-1 0 0 0,-5 7 0 0 0,-23 33-80 0 0,25-34-59 0 0,-13 15-50 0 0,-1 0 0 0 0,-1-2 0 0 0,-31 26 0 0 0,7-7-79 0 0,36-32 13 0 0,0 1 0 0 0,1 1 0 0 0,0-1 0 0 0,-8 15 0 0 0,14-20-99 0 0,0-1 1 0 0,1 1-1 0 0,-1 1 1 0 0,1-1-1 0 0,0 0 1 0 0,0 1 0 0 0,1-1-1 0 0,0 1 1 0 0,0-1-1 0 0,0 1 1 0 0,0-1-1 0 0,1 11 1 0 0,0-15-32 0 0,0 1 0 0 0,1 0 0 0 0,-1-1 1 0 0,0 1-1 0 0,1-1 0 0 0,-1 1 0 0 0,1-1 0 0 0,0 1 1 0 0,-1-1-1 0 0,1 0 0 0 0,1 3 0 0 0,-1-3-345 0 0,1 0 0 0 0,-1 0 0 0 0,0 0 0 0 0,0 0 0 0 0,1 0 0 0 0,-1 0 0 0 0,1 0 0 0 0,-1 0 0 0 0,0 0 0 0 0,4 0 0 0 0,12 4-4625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10.3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55 1944 0 0,'0'-7'5303'0'0,"0"7"-5244"0"0,0 0 1 0 0,-1 0-1 0 0,1 0 1 0 0,0 0 0 0 0,0-1-1 0 0,0 1 1 0 0,0 0-1 0 0,0 0 1 0 0,0 0-1 0 0,0 0 1 0 0,0 0-1 0 0,0 0 1 0 0,0 0 0 0 0,0 0-1 0 0,0-1 1 0 0,0 1-1 0 0,0 0 1 0 0,-1 0-1 0 0,1 0 1 0 0,0 0 0 0 0,0 0-1 0 0,0-1 1 0 0,0 1-1 0 0,0 0 1 0 0,0 0-1 0 0,0 0 1 0 0,-1 0-1 0 0,1 0 1 0 0,0 0 0 0 0,0 0-1 0 0,-1 0 1 0 0,1 0-1 0 0,0 0 1 0 0,0 0-1 0 0,0 0 1 0 0,0 0 0 0 0,0 0-1 0 0,0 0 1 0 0,0 0-1 0 0,-1 0 1 0 0,1 0-1 0 0,0 0 1 0 0,0 1-1 0 0,0-1 1 0 0,0 0 0 0 0,0 0-1 0 0,-1 1 129 0 0,1-1-1 0 0,0 1 0 0 0,-1-1 1 0 0,1 1-1 0 0,-1-1 0 0 0,1 1 1 0 0,0 0-1 0 0,0-1 1 0 0,0 1-1 0 0,0-1 0 0 0,0 1 1 0 0,-1-1-1 0 0,1 1 0 0 0,0 0 1 0 0,0 0-1 0 0,1 12 629 0 0,-1-12-714 0 0,0 2 6 0 0,1 0 1 0 0,0-1 0 0 0,-1 1 0 0 0,1 0-1 0 0,0 0 1 0 0,1-1 0 0 0,-1 1 0 0 0,0 0-1 0 0,1-1 1 0 0,-1 1 0 0 0,1-1 0 0 0,0 0-1 0 0,-1 0 1 0 0,2 1 0 0 0,-2-2 0 0 0,4 4 0 0 0,1-1 236 0 0,0 0 1 0 0,0 0-1 0 0,0 0 1 0 0,1-1-1 0 0,9 5 1 0 0,-14-7-279 0 0,23 7 580 0 0,-23-7-606 0 0,0-1-1 0 0,0 0 1 0 0,0 1 0 0 0,1-1-1 0 0,-1 0 1 0 0,0 1 0 0 0,0-2-1 0 0,5 0 1 0 0,-7 1-38 0 0,0 0 0 0 0,1 0-1 0 0,-1 0 1 0 0,0 0 0 0 0,0 0 0 0 0,0 0 0 0 0,0 0-1 0 0,0 0 1 0 0,0 0 0 0 0,0 0 0 0 0,0 0 0 0 0,0 0-1 0 0,0 0 1 0 0,0 0 0 0 0,0 0 0 0 0,0 0 0 0 0,0 0-1 0 0,0 0 1 0 0,0 0 0 0 0,0 0 0 0 0,0 0-1 0 0,0 0 1 0 0,0 0 0 0 0,0 0 0 0 0,0 0 0 0 0,0 0-1 0 0,0-1 1 0 0,0 1 0 0 0,0 0 0 0 0,0 0 0 0 0,0 0-1 0 0,0 0 1 0 0,0 0 0 0 0,0 0 0 0 0,0 0 0 0 0,0 0-1 0 0,0 0 1 0 0,0 0 0 0 0,0 0 0 0 0,0 0 0 0 0,0 0-1 0 0,0 0 1 0 0,0 0 0 0 0,0 0 0 0 0,0 0 0 0 0,0 0-1 0 0,0 0 1 0 0,0 0 0 0 0,0 0 0 0 0,0 0-1 0 0,-3-4 41 0 0,-3 0 15 0 0,-4-2-187 0 0,-1 0 0 0 0,-1 2 0 0 0,1-1 0 0 0,-23-4 1 0 0,32 9 147 0 0,0 0 1 0 0,0 0 0 0 0,-1 0-1 0 0,2 0 1 0 0,-2 1-1 0 0,1-1 1 0 0,0 0 0 0 0,0 1-1 0 0,0 0 1 0 0,0 0 0 0 0,0 0-1 0 0,0 0 1 0 0,0 0-1 0 0,0 0 1 0 0,0 0 0 0 0,-2 2-1 0 0,3-2 24 0 0,6-1 129 0 0,6-4-104 0 0,57-40 183 0 0,-34 21-233 0 0,-32 22-28 0 0,2-1 15 0 0,-1-1 0 0 0,1 1 0 0 0,0 0-1 0 0,0 0 1 0 0,4-1 0 0 0,-17 14 252 0 0,-33 30 169 0 0,-43 57-1 0 0,83-95-422 0 0,1-3 4 0 0,0 1 0 0 0,0 0-1 0 0,0 0 1 0 0,1 0-1 0 0,-1 0 1 0 0,1-1-1 0 0,-1 2 1 0 0,1-2-1 0 0,-1 1 1 0 0,0 0-1 0 0,1 1 1 0 0,0-1-1 0 0,-1-1 1 0 0,1 1 0 0 0,0 2-1 0 0,0-3-4 0 0,0 0 1 0 0,0 0-1 0 0,0 1 0 0 0,0-1 0 0 0,0 0 1 0 0,0 0-1 0 0,1 0 0 0 0,-1 0 1 0 0,0 0-1 0 0,0 0 0 0 0,0 0 0 0 0,0 0 1 0 0,0 0-1 0 0,1 1 0 0 0,-1-1 1 0 0,0 0-1 0 0,1 0 0 0 0,-1 0 0 0 0,0 0 1 0 0,0 0-1 0 0,0 0 0 0 0,0 0 1 0 0,1 0-1 0 0,-1 0 0 0 0,0 0 0 0 0,0 0 1 0 0,0 0-1 0 0,0 0 0 0 0,1-1 0 0 0,-1 1 1 0 0,0 0-1 0 0,0 0 0 0 0,0 0 1 0 0,0 0-1 0 0,1 0 0 0 0,-1 0 0 0 0,0 0 1 0 0,0 0-1 0 0,1 0 0 0 0,-1-1 0 0 0,8-4-26 0 0,1-3 7 0 0,0 0-1 0 0,0 0 1 0 0,-1-1-1 0 0,14-19 1 0 0,21-44-30 0 0,-36 61 28 0 0,-5 8 23 0 0,1 0 1 0 0,-2-1-1 0 0,2 1 1 0 0,-2-1-1 0 0,0 0 0 0 0,3-5 1 0 0,-4 9-4 0 0,0 0 0 0 0,0 0-1 0 0,0 0 1 0 0,0 0 0 0 0,0 0 0 0 0,0 0 0 0 0,0 0 0 0 0,0 0 0 0 0,0 0 0 0 0,0 0 0 0 0,0 0-1 0 0,0-1 1 0 0,0 1 0 0 0,0 0 0 0 0,0 0 0 0 0,0 0 0 0 0,0 0 0 0 0,0 0 0 0 0,0 0 0 0 0,0-1-1 0 0,0 1 1 0 0,0 0 0 0 0,0 0 0 0 0,0 0 0 0 0,-1 0 0 0 0,1 0 0 0 0,0 0 0 0 0,0 0 0 0 0,0 0 0 0 0,0 0-1 0 0,0 0 1 0 0,0 0 0 0 0,0 0 0 0 0,0 0 0 0 0,0 0 0 0 0,0 0 0 0 0,0 0 0 0 0,0 0 0 0 0,0 0-1 0 0,0 0 1 0 0,0 0 0 0 0,0 0 0 0 0,-1 0 0 0 0,1 0 0 0 0,0-1 0 0 0,0 1 0 0 0,-4 3 27 0 0,-5 2-8 0 0,-9 13 75 0 0,0 1 1 0 0,-16 23-1 0 0,-7 8 153 0 0,40-50-241 0 0,0 1 6 0 0,0 0 0 0 0,0 0 0 0 0,1 0 0 0 0,-1-1 0 0 0,0 1-1 0 0,0 1 1 0 0,1-1 0 0 0,-1-1 0 0 0,0 3 0 0 0,2-3-14 0 0,-1 0 0 0 0,0 0 0 0 0,1 0 0 0 0,-1 0 0 0 0,0 0 0 0 0,0 0-1 0 0,1 0 1 0 0,-1 0 0 0 0,0-1 0 0 0,0 1 0 0 0,1 0 0 0 0,-1 0 0 0 0,0-1 0 0 0,1 1 0 0 0,-1 0 0 0 0,0 0 0 0 0,0 0 0 0 0,0-1 0 0 0,1 1 0 0 0,-1 0 0 0 0,0-1 0 0 0,5-5 37 0 0,78-112-360 0 0,-51 71 408 0 0,-53 70 28 0 0,-11 9-137 0 0,-16 19 61 0 0,39-39-80 0 0,0-1 0 0 0,-13 23 0 0 0,21-32 10 0 0,1 0 0 0 0,-2-1 0 0 0,2 2 0 0 0,-1-2 0 0 0,1 1 0 0 0,-1 0 0 0 0,1 0 0 0 0,-1 3 0 0 0,1-5-127 0 0,0 1-1 0 0,0-1 1 0 0,0 1-1 0 0,0 0 1 0 0,0 0-1 0 0,1-1 1 0 0,-1 1-1 0 0,0-1 1 0 0,0 1 0 0 0,0-1-1 0 0,1 1 1 0 0,-1 0-1 0 0,0 0 1 0 0,1-1-1 0 0,-1 1 1 0 0,0-1-1 0 0,1 0 1 0 0,0 1-1 0 0,-1-1 1 0 0,0 1 0 0 0,1 0-1 0 0,-1-1 1 0 0,1 0-1 0 0,-1 1 1 0 0,1-1-1 0 0,1 1 1 0 0,3 1-2149 0 0</inkml:trace>
</inkml:ink>
</file>

<file path=ppt/ink/ink7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78 133 512 0 0,'-6'0'224'0'0,"0"-1"0"0"0,0 0 0 0 0,0 0 0 0 0,0 0 0 0 0,0-1 0 0 0,1 0 0 0 0,-1 0 0 0 0,0-1-1 0 0,1 0 1 0 0,-5-3 0 0 0,9 6-182 0 0,0-1 0 0 0,0 1 0 0 0,1-1 0 0 0,-1 0 0 0 0,1 1 0 0 0,-1-1 0 0 0,0 0 0 0 0,1 0 0 0 0,-1 1 0 0 0,1-1 0 0 0,0 0 0 0 0,-1 0 0 0 0,1 0 0 0 0,0 1 0 0 0,-1-1 0 0 0,1 0 0 0 0,0 0 0 0 0,0 0 0 0 0,0 0 0 0 0,0 0 0 0 0,0 0-1 0 0,0 0 1 0 0,0 1 0 0 0,0-1 0 0 0,0 0 0 0 0,0 0 0 0 0,0 0 0 0 0,1 0 0 0 0,-1 0 0 0 0,0 0 0 0 0,1 1 0 0 0,-1-1 0 0 0,1 0 0 0 0,-1 0 0 0 0,0 0 0 0 0,1 1 0 0 0,0-1 0 0 0,-1 0 0 0 0,1 1 0 0 0,-1-1 0 0 0,1 0 0 0 0,0 1 0 0 0,0-1 0 0 0,1 0 0 0 0,4-4-26 0 0,0 1 1 0 0,1 0 0 0 0,0 0 0 0 0,8-3 0 0 0,-9 4 99 0 0,-1 0 17 0 0,19-10 1363 0 0,-23 12-1200 0 0,0 1 0 0 0,0-1 0 0 0,-1 0 0 0 0,1 0 0 0 0,0 0 0 0 0,0 0 0 0 0,-1 1 0 0 0,1-1 0 0 0,0 0 0 0 0,-1 0 0 0 0,1-1-1 0 0,-1 1 1 0 0,1 0 0 0 0,-1 0 0 0 0,1 0 0 0 0,-1 0 0 0 0,0 0 0 0 0,0 0 0 0 0,1-2 0 0 0,-1 2-104 0 0,-1 1-1 0 0,1-1 1 0 0,0 1-1 0 0,0-1 0 0 0,-1 0 1 0 0,1 1-1 0 0,0-1 1 0 0,-1 1-1 0 0,1-1 1 0 0,0 1-1 0 0,-1-1 1 0 0,1 1-1 0 0,-1-1 1 0 0,1 1-1 0 0,-1 0 1 0 0,1-1-1 0 0,-1 1 1 0 0,1 0-1 0 0,-1-1 1 0 0,1 1-1 0 0,-1 0 1 0 0,0 0-1 0 0,1-1 1 0 0,-1 1-1 0 0,1 0 1 0 0,-1 0-1 0 0,0 0 1 0 0,1 0-1 0 0,-1 0 1 0 0,0 0-1 0 0,0 0 1 0 0,-2 0 166 0 0,1-1 0 0 0,-1 1 0 0 0,1 0 1 0 0,0 1-1 0 0,-1-1 0 0 0,-4 1 0 0 0,4 1-229 0 0,0-1 0 0 0,0 1 0 0 0,0-1 0 0 0,0 1 0 0 0,0 0 0 0 0,0 0 0 0 0,0 0 0 0 0,1 0 0 0 0,-1 1 0 0 0,1-1 0 0 0,-1 1 0 0 0,1 0 0 0 0,0 0 0 0 0,0-1 0 0 0,0 1 0 0 0,1 0 0 0 0,-1 1-1 0 0,1-1 1 0 0,-1 0 0 0 0,1 0 0 0 0,0 1 0 0 0,1-1 0 0 0,-1 0 0 0 0,0 1 0 0 0,1-1 0 0 0,0 1 0 0 0,0 6 0 0 0,0-3-67 0 0,1 0 0 0 0,0 0 0 0 0,0 0 0 0 0,1 0 1 0 0,0 0-1 0 0,0 0 0 0 0,0-1 0 0 0,1 1 0 0 0,0-1 0 0 0,1 1 0 0 0,-1-1 0 0 0,8 10 0 0 0,-3-8-44 0 0,0 0-1 0 0,1 0 0 0 0,-1-1 0 0 0,1 0 0 0 0,1 0 1 0 0,-1-1-1 0 0,1-1 0 0 0,0 1 0 0 0,21 6 0 0 0,7 1-85 0 0,58 10-1 0 0,-89-21 64 0 0,1 0-55 0 0,0-1 0 0 0,0 0 0 0 0,0 0 0 0 0,1-1-1 0 0,8 0 1 0 0,-13 0-214 0 0,0-1-1 0 0,-1 0 1 0 0,1 0-1 0 0,0 0 1 0 0,0 0-1 0 0,0-1 1 0 0,-1 1-1 0 0,1-1 1 0 0,-1 0-1 0 0,1 0 1 0 0,-1 0-1 0 0,5-4 1 0 0,12-14-6649 0 0,-11 8 2546 0 0</inkml:trace>
</inkml:ink>
</file>

<file path=ppt/ink/ink7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52 3777 0 0,'-26'-13'5641'0'0,"3"1"509"0"0,-39-14 0 0 0,118 42-5252 0 0,48 16-5841 0 0,-74-18 3081 0 0</inkml:trace>
</inkml:ink>
</file>

<file path=ppt/ink/ink7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43 106 1416 0 0,'-2'-1'783'0'0,"-1"0"532"0"0,1 1-1 0 0,-1-1 1 0 0,0 0 0 0 0,0 1 0 0 0,0 0 0 0 0,1 0 0 0 0,-7 0 0 0 0,8 0-1143 0 0,1 1 0 0 0,-1-1 0 0 0,0 0 0 0 0,0 1 0 0 0,1-1 0 0 0,-1 1 0 0 0,0-1 0 0 0,1 1 0 0 0,-1-1 0 0 0,1 1 0 0 0,-1-1 0 0 0,0 1 0 0 0,1 0 1 0 0,-1-1-1 0 0,1 1 0 0 0,0 0 0 0 0,-1 0 0 0 0,1-1 0 0 0,0 1 0 0 0,-1 0 0 0 0,1 0 0 0 0,0 0 0 0 0,0-1 0 0 0,-1 1 0 0 0,1 0 0 0 0,0 0 1 0 0,0 0-1 0 0,0 0 0 0 0,0-1 0 0 0,0 1 0 0 0,1 2 0 0 0,0 5 320 0 0,0 1 1 0 0,1-1 0 0 0,0 1-1 0 0,0-1 1 0 0,1 0-1 0 0,6 14 1 0 0,4 9 362 0 0,16 70 897 0 0,-28-95-1694 0 0,1 0 0 0 0,0-1 0 0 0,0 1 0 0 0,0-1 0 0 0,0 1 0 0 0,1-1 0 0 0,0 0 0 0 0,0 0 0 0 0,7 9 0 0 0,-10-14-52 0 0,0 0 0 0 0,1 1 0 0 0,-1-1 0 0 0,0 0 0 0 0,1 1 0 0 0,-1-1 0 0 0,1 0 0 0 0,-1 1 0 0 0,0-1 0 0 0,1 0 0 0 0,-1 0 0 0 0,1 0 0 0 0,-1 1 0 0 0,1-1 0 0 0,-1 0 0 0 0,1 0 0 0 0,-1 0 0 0 0,1 0 0 0 0,-1 0 0 0 0,1 0 0 0 0,-1 0 0 0 0,1 0 0 0 0,-1 0 0 0 0,1 0 0 0 0,-1 0 1 0 0,1 0-1 0 0,0-1 0 0 0,-1 1 0 0 0,1-1 1 0 0,0 1-1 0 0,0-1 1 0 0,0 0 0 0 0,0 1-1 0 0,-1-1 1 0 0,1 0 0 0 0,0 0-1 0 0,-1 1 1 0 0,1-1-1 0 0,0 0 1 0 0,0-1 0 0 0,10-28 7 0 0,-11 29-17 0 0,3-11 12 0 0,-1 0 0 0 0,-1-1-1 0 0,-1 1 1 0 0,1 0-1 0 0,-2-1 1 0 0,0 1 0 0 0,0-1-1 0 0,-4-12 1 0 0,2 9-15 0 0,1 1 0 0 0,1 0 0 0 0,0-1 0 0 0,2-26 0 0 0,-1 37 7 0 0,1 0-1 0 0,0 0 0 0 0,0 0 1 0 0,1-1-1 0 0,-1 2 0 0 0,1-1 1 0 0,0 0-1 0 0,4-6 0 0 0,-4 9-2 0 0,-1 0 0 0 0,1 0 0 0 0,-1 1 0 0 0,1-1 0 0 0,-1 1 0 0 0,1-1 0 0 0,0 1 0 0 0,0 0 0 0 0,0-1 0 0 0,0 1 0 0 0,0 0-1 0 0,0 0 1 0 0,0 1 0 0 0,0-1 0 0 0,0 0 0 0 0,0 1 0 0 0,1-1 0 0 0,-1 1 0 0 0,0 0 0 0 0,0-1 0 0 0,4 2 0 0 0,-2-1-3 0 0,1 0 1 0 0,-1 1 0 0 0,0-1 0 0 0,0 1 0 0 0,1 0-1 0 0,-1 0 1 0 0,0 1 0 0 0,0-1 0 0 0,0 1-1 0 0,0 0 1 0 0,4 3 0 0 0,3 3-1 0 0,0 1 1 0 0,12 11 0 0 0,9 9 13 0 0,-7-11 26 0 0,37 30 49 0 0,-53-40-36 0 0,-1 0 0 0 0,0 0 0 0 0,0 1 0 0 0,10 14 0 0 0,-16-19-15 0 0,0 0 1 0 0,0-1-1 0 0,-1 1 1 0 0,1 0-1 0 0,-1 0 1 0 0,0 0 0 0 0,0 0-1 0 0,0 0 1 0 0,0 5-1 0 0,-1-7-7 0 0,0 0 1 0 0,0 1-1 0 0,0-1 0 0 0,0 0 0 0 0,0 1 0 0 0,-1-1 1 0 0,1 0-1 0 0,-1 1 0 0 0,0-1 0 0 0,1 0 0 0 0,-1 0 0 0 0,0 0 1 0 0,0 1-1 0 0,0-1 0 0 0,-1 0 0 0 0,1-1 0 0 0,-3 4 1 0 0,4-5-25 0 0,0 0 1 0 0,0 0-1 0 0,0 0 0 0 0,0 0 1 0 0,0 0-1 0 0,0 0 1 0 0,0 0-1 0 0,0 0 1 0 0,0 0-1 0 0,0 0 1 0 0,0 0-1 0 0,0 0 1 0 0,0-1-1 0 0,0 1 1 0 0,0 0-1 0 0,0 0 1 0 0,0 0-1 0 0,0 0 0 0 0,0 0 1 0 0,0 0-1 0 0,0 0 1 0 0,0 0-1 0 0,0 0 1 0 0,0 0-1 0 0,0 0 1 0 0,0 0-1 0 0,0 0 1 0 0,0 0-1 0 0,0 0 1 0 0,0 0-1 0 0,0 0 1 0 0,0 0-1 0 0,0 0 0 0 0,0 0 1 0 0,0 0-1 0 0,-1 0 1 0 0,1 0-1 0 0,0 0 1 0 0,0 0-1 0 0,0 0 1 0 0,0 0-1 0 0,0 0 1 0 0,0 0-1 0 0,0 0 1 0 0,0 0-1 0 0,0 0 1 0 0,0 0-1 0 0,0 0 0 0 0,0 0 1 0 0,0 0-1 0 0,0 0 1 0 0,0 0-1 0 0,0 0 1 0 0,0 0-1 0 0,0 0 1 0 0,0 0-1 0 0,0 0 1 0 0,0 0-1 0 0,0 0 1 0 0,0 0-1 0 0,-1 0 0 0 0,3-7 59 0 0,3-8-57 0 0,6-2-55 0 0,-1 0 1 0 0,-1 0-1 0 0,0-1 0 0 0,-1 0 1 0 0,-1-1-1 0 0,8-33 0 0 0,-10 15-21 0 0,-3 20 21 0 0,0 1 1 0 0,2 0 0 0 0,-1 0-1 0 0,9-19 1 0 0,-12 34 46 0 0,1-1 0 0 0,-1 1 0 0 0,1 0 0 0 0,0-1 0 0 0,0 1 0 0 0,0-1 0 0 0,0 1 0 0 0,0 0 0 0 0,0 0 0 0 0,0 0 1 0 0,0 0-1 0 0,0-1 0 0 0,0 1 0 0 0,1 1 0 0 0,-1-1 0 0 0,0 0 0 0 0,1 0 0 0 0,-1 0 0 0 0,0 1 0 0 0,1-1 0 0 0,2 0 0 0 0,-3 1 3 0 0,1 0 1 0 0,-1 0-1 0 0,1 0 1 0 0,-1 1-1 0 0,1-1 0 0 0,-1 0 1 0 0,1 1-1 0 0,-1-1 1 0 0,0 1-1 0 0,1-1 1 0 0,-1 1-1 0 0,1 0 0 0 0,-1-1 1 0 0,0 1-1 0 0,0 0 1 0 0,1 0-1 0 0,-1 0 0 0 0,0 0 1 0 0,0 0-1 0 0,0 0 1 0 0,1 3-1 0 0,20 26 31 0 0,30 54-1 0 0,-17-25 116 0 0,53 82 1 0 0,-82-132-203 0 0,-4-5 59 0 0,1 0-1 0 0,-1 0 0 0 0,1 0 0 0 0,0-1 0 0 0,0 1 0 0 0,5 3 0 0 0,-6-6-75 0 0,-1 0-1 0 0,1 0 1 0 0,-1 0-1 0 0,1-1 0 0 0,-1 1 1 0 0,1-1-1 0 0,-1 1 0 0 0,1-1 1 0 0,-1 1-1 0 0,1-1 1 0 0,0 0-1 0 0,-1 0 0 0 0,1 0 1 0 0,-1 0-1 0 0,1 0 0 0 0,0 0 1 0 0,-1 0-1 0 0,1-1 1 0 0,-1 1-1 0 0,1-1 0 0 0,0 1 1 0 0,-1-1-1 0 0,2 0 0 0 0,47-21-9700 0 0,-35 16 5530 0 0</inkml:trace>
</inkml:ink>
</file>

<file path=ppt/ink/ink7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0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36 3065 0 0,'-5'-4'1654'0'0,"0"1"-1"0"0,0 0 1 0 0,0 0 0 0 0,-1 0 0 0 0,1 1 0 0 0,-1-1 0 0 0,0 1 0 0 0,-10-2-1 0 0,13 4-1378 0 0,0 0-1 0 0,0 0 0 0 0,-1 0 0 0 0,1 0 0 0 0,0 0 0 0 0,0 1 0 0 0,0-1 0 0 0,0 1 0 0 0,0 0 0 0 0,0 0 0 0 0,0 0 0 0 0,0 0 0 0 0,0 1 1 0 0,0-1-1 0 0,0 1 0 0 0,1 0 0 0 0,-1 0 0 0 0,-3 2 0 0 0,0 3-186 0 0,0-1 0 0 0,0 1 0 0 0,0 0 0 0 0,1 1 0 0 0,0-1 0 0 0,0 1 0 0 0,1 0 0 0 0,0 0 0 0 0,1 0 0 0 0,0 1 0 0 0,0-1 0 0 0,0 1 0 0 0,1 0 0 0 0,1 0-1 0 0,-1 0 1 0 0,2 0 0 0 0,-1 0 0 0 0,1 0 0 0 0,0 0 0 0 0,1 0 0 0 0,0 0 0 0 0,1 0 0 0 0,-1-1 0 0 0,2 1 0 0 0,-1 0 0 0 0,5 8 0 0 0,1-2-76 0 0,1 0-1 0 0,0-1 0 0 0,1-1 1 0 0,1 1-1 0 0,0-2 1 0 0,1 0-1 0 0,0 0 0 0 0,0-1 1 0 0,21 14-1 0 0,-23-18-27 0 0,0-1-1 0 0,0 0 1 0 0,1-1-1 0 0,0 0 1 0 0,0 0-1 0 0,0-1 1 0 0,0 0-1 0 0,1-1 1 0 0,-1-1-1 0 0,1 0 1 0 0,0 0-1 0 0,0-1 1 0 0,0-1-1 0 0,12 0 1 0 0,-16-1 0 0 0,1-1 1 0 0,-1 0-1 0 0,0 0 1 0 0,0 0-1 0 0,0-1 1 0 0,0 0-1 0 0,0-1 0 0 0,-1 0 1 0 0,8-5-1 0 0,-11 7 7 0 0,-1 0 0 0 0,0-1 0 0 0,0 1-1 0 0,0-1 1 0 0,0 0 0 0 0,0 0 0 0 0,-1 0-1 0 0,1 0 1 0 0,-1-1 0 0 0,0 1 0 0 0,0-1 0 0 0,0 1-1 0 0,-1-1 1 0 0,1 1 0 0 0,-1-1 0 0 0,0 0-1 0 0,0 0 1 0 0,0 0 0 0 0,0 0 0 0 0,0-7-1 0 0,-2 1-38 0 0,0 0 0 0 0,0 0-1 0 0,-1 0 1 0 0,-6-20-1 0 0,-18-38-274 0 0,16 44 170 0 0,-3-11-110 0 0,6 17 91 0 0,0-1 0 0 0,-1 2 0 0 0,-1-1 0 0 0,-19-29 0 0 0,26 44 161 0 0,0 1 1 0 0,0 0 0 0 0,0 0-1 0 0,0 0 1 0 0,-1 0-1 0 0,1 0 1 0 0,-1 0 0 0 0,1 0-1 0 0,-1 1 1 0 0,0-1 0 0 0,1 1-1 0 0,-1 0 1 0 0,0 0 0 0 0,0 0-1 0 0,0 0 1 0 0,-3 0-1 0 0,1 1 14 0 0,1 0-1 0 0,-1 0 0 0 0,0 0 0 0 0,1 0 0 0 0,-1 1 0 0 0,1 0 0 0 0,-1 0 1 0 0,1 0-1 0 0,-8 3 0 0 0,0 2 34 0 0,0 0 0 0 0,0 1 0 0 0,1 0 0 0 0,0 1 0 0 0,1 0 0 0 0,-14 13 0 0 0,8-5 97 0 0,1 2-1 0 0,0 0 1 0 0,1 0 0 0 0,1 2-1 0 0,1-1 1 0 0,0 2 0 0 0,-10 27 0 0 0,19-41-80 0 0,1-1 0 0 0,0 0 1 0 0,0 1-1 0 0,1-1 1 0 0,0 1-1 0 0,0 0 1 0 0,1-1-1 0 0,-1 1 0 0 0,1 0 1 0 0,1-1-1 0 0,0 1 1 0 0,-1 0-1 0 0,2-1 0 0 0,2 11 1 0 0,-2-12-35 0 0,0 0 1 0 0,1-1 0 0 0,-1 1-1 0 0,1 0 1 0 0,0-1-1 0 0,0 0 1 0 0,0 1 0 0 0,1-1-1 0 0,-1-1 1 0 0,1 1-1 0 0,0 0 1 0 0,0-1 0 0 0,1 0-1 0 0,-1 0 1 0 0,1 0-1 0 0,-1 0 1 0 0,1-1 0 0 0,8 3-1 0 0,-3-2-20 0 0,-1 0-1 0 0,1-1 0 0 0,0 0 1 0 0,0-1-1 0 0,0 0 1 0 0,0 0-1 0 0,0-1 1 0 0,0-1-1 0 0,0 0 1 0 0,0 0-1 0 0,0-1 0 0 0,0 0 1 0 0,0 0-1 0 0,11-6 1 0 0,4-2-47 0 0,-2-1 0 0 0,0-1 0 0 0,0-1 0 0 0,28-22 0 0 0,-45 31 13 0 0,0-1 0 0 0,-1 0 0 0 0,1 0-1 0 0,-1-1 1 0 0,0 1 0 0 0,0-1 0 0 0,-1 0-1 0 0,0 0 1 0 0,0-1 0 0 0,0 1 0 0 0,-1-1-1 0 0,5-12 1 0 0,-5 8-38 0 0,-1 0-1 0 0,0 0 1 0 0,0 0 0 0 0,-1 0-1 0 0,0 0 1 0 0,-1 0-1 0 0,-1 0 1 0 0,-1-12-1 0 0,-1-4 19 0 0,-2 0 0 0 0,0 1-1 0 0,-11-32 1 0 0,16 57 61 0 0,-1 1 0 0 0,1-1 0 0 0,0 0 0 0 0,0 0 0 0 0,0 1 0 0 0,-1-1 0 0 0,1 1 0 0 0,0-1 0 0 0,-1 0 0 0 0,1 1 0 0 0,-1-1 0 0 0,1 1-1 0 0,-1-1 1 0 0,1 0 0 0 0,-1 1 0 0 0,1 0 0 0 0,-1-1 0 0 0,1 1 0 0 0,-1-1 0 0 0,0 1 0 0 0,1 0 0 0 0,-1-1 0 0 0,1 1 0 0 0,-1 0 0 0 0,0-1 0 0 0,1 1 0 0 0,-1 0 0 0 0,0 0 0 0 0,0 0 0 0 0,1 0 0 0 0,-1 0-1 0 0,0 0 1 0 0,1 0 0 0 0,-1 0 0 0 0,0 0 0 0 0,0 0 0 0 0,1 0 0 0 0,-1 0 0 0 0,0 1 0 0 0,1-1 0 0 0,-1 0 0 0 0,0 0 0 0 0,1 1 0 0 0,-2 0 0 0 0,-3 2 45 0 0,1 0 1 0 0,-1 0-1 0 0,1 1 0 0 0,-7 7 1 0 0,6-6-19 0 0,0 1 10 0 0,0 0 1 0 0,0 0 0 0 0,0 1 0 0 0,1-1 0 0 0,0 1 0 0 0,0 0 0 0 0,1 0-1 0 0,0 1 1 0 0,0-1 0 0 0,1 0 0 0 0,0 1 0 0 0,0 0 0 0 0,0 0 0 0 0,1-1 0 0 0,1 1-1 0 0,-1 0 1 0 0,1 0 0 0 0,0 0 0 0 0,1 0 0 0 0,0 0 0 0 0,0-1 0 0 0,1 1-1 0 0,0 0 1 0 0,0-1 0 0 0,1 1 0 0 0,0-1 0 0 0,4 8 0 0 0,4 3-7 0 0,1 1-1 0 0,1-2 1 0 0,1 0 0 0 0,0 0 0 0 0,2-1-1 0 0,19 16 1 0 0,-26-24-76 0 0,1-1-1 0 0,0 1 1 0 0,0-2 0 0 0,1 0-1 0 0,0 0 1 0 0,0-1-1 0 0,0 0 1 0 0,1-1 0 0 0,0 0-1 0 0,-1-1 1 0 0,1 0-1 0 0,19 1 1 0 0,-25-4-198 0 0,0 0-1 0 0,0 0 0 0 0,0-1 1 0 0,-1 0-1 0 0,1-1 1 0 0,0 1-1 0 0,-1-1 1 0 0,1 0-1 0 0,-1 0 1 0 0,1-1-1 0 0,5-3 0 0 0,-4 1-1235 0 0,0 1-1 0 0,-1-1 1 0 0,0 0-1 0 0,8-8 1 0 0,-3 0-558 0 0</inkml:trace>
</inkml:ink>
</file>

<file path=ppt/ink/ink7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0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91 40 0 0,'-24'-32'5491'0'0,"18"23"-2637"0"0,0 0 0 0 0,-1 0 0 0 0,-1 1 0 0 0,-11-12 1 0 0,19 20-2783 0 0,0 0 1 0 0,-1-1 0 0 0,1 1 0 0 0,0 0-1 0 0,0 0 1 0 0,0 0 0 0 0,0 0-1 0 0,0-1 1 0 0,-1 1 0 0 0,1 0 0 0 0,0 0-1 0 0,0 0 1 0 0,0 0 0 0 0,-1 0 0 0 0,1-1-1 0 0,0 1 1 0 0,0 0 0 0 0,-1 0 0 0 0,1 0-1 0 0,0 0 1 0 0,0 0 0 0 0,-1 0-1 0 0,1 0 1 0 0,0 0 0 0 0,0 0 0 0 0,-1 0-1 0 0,1 0 1 0 0,0 0 0 0 0,0 0 0 0 0,0 0-1 0 0,-1 0 1 0 0,1 0 0 0 0,0 0 0 0 0,0 0-1 0 0,-1 1 1 0 0,1-1 0 0 0,0 0 0 0 0,0 0-1 0 0,0 0 1 0 0,-1 0 0 0 0,1 0-1 0 0,0 0 1 0 0,0 1 0 0 0,0-1 0 0 0,-1 0-1 0 0,1 0 1 0 0,0 0 0 0 0,0 1 0 0 0,0-1-1 0 0,0 0 1 0 0,0 0 0 0 0,0 0 0 0 0,0 1-1 0 0,-1-1 1 0 0,1 0 0 0 0,0 1 0 0 0,-1 17 51 0 0,1-12 212 0 0,-20 308 1250 0 0,-26 157-1137 0 0,27-290-382 0 0,14-124-27 0 0,2 70 1 0 0,4-104-87 0 0,1-1-1 0 0,1 0 1 0 0,1 0 0 0 0,0 0 0 0 0,2 0-1 0 0,10 25 1 0 0,-13-40-25 0 0,0-1 0 0 0,0 1 0 0 0,1-1 0 0 0,0 0 0 0 0,0 0 0 0 0,0 0 0 0 0,1-1 0 0 0,0 1 0 0 0,9 7 0 0 0,-11-10-66 0 0,0-2 0 0 0,0 1-1 0 0,0 0 1 0 0,1-1 0 0 0,-1 1 0 0 0,0-1 0 0 0,0 0 0 0 0,1 0 0 0 0,-1 0 0 0 0,1 0 0 0 0,-1-1 0 0 0,1 1 0 0 0,-1-1 0 0 0,1 0-1 0 0,-1 0 1 0 0,1-1 0 0 0,-1 1 0 0 0,1-1 0 0 0,-1 1 0 0 0,1-1 0 0 0,6-3 0 0 0,-5 2-554 0 0,1-1-1 0 0,0 0 1 0 0,-1 0 0 0 0,1 0-1 0 0,-1-1 1 0 0,0 0 0 0 0,8-7-1 0 0,-9 6-777 0 0,1 0-1 0 0,-1 0 0 0 0,0 0 0 0 0,4-7 0 0 0,2-6-3358 0 0</inkml:trace>
</inkml:ink>
</file>

<file path=ppt/ink/ink7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1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63 2080 0 0,'-14'0'1737'0'0,"-41"5"4294"0"0,49-4-5217 0 0,1 0 0 0 0,-1 0-1 0 0,1 1 1 0 0,0-1-1 0 0,0 1 1 0 0,-1 1-1 0 0,-7 4 1 0 0,13-5 1302 0 0,6-1-1389 0 0,7-1-115 0 0,46-6 664 0 0,76-18 1 0 0,-42 6-1120 0 0,-39 9-143 0 0,99-16-6 0 0,-114 21 14 0 0,74 2 1 0 0,-104 2-22 0 0,-1 1 0 0 0,1 0 0 0 0,0 0 0 0 0,-1 1 1 0 0,0 0-1 0 0,12 5 0 0 0,-18-6 5 0 0,0 0 0 0 0,1 0 0 0 0,-1 0 0 0 0,0 0 0 0 0,0 1 0 0 0,0-1 0 0 0,0 1 0 0 0,0 0 1 0 0,0 0-1 0 0,-1-1 0 0 0,1 1 0 0 0,0 0 0 0 0,-1 1 0 0 0,1-1 0 0 0,-1 0 0 0 0,0 0 0 0 0,0 0 0 0 0,0 1 0 0 0,0-1 0 0 0,0 1 1 0 0,-1-1-1 0 0,1 1 0 0 0,-1-1 0 0 0,1 5 0 0 0,-1 12 271 0 0,-2-1 1 0 0,0 0-1 0 0,-1 0 1 0 0,0 0-1 0 0,-10 25 0 0 0,-4 25 475 0 0,15-56-656 0 0,-10 60 263 0 0,11-62-332 0 0,0 0 0 0 0,1 0 1 0 0,1 0-1 0 0,0 0 0 0 0,2 12 0 0 0,-2-18-30 0 0,0 0 1 0 0,0 0-1 0 0,0 0 1 0 0,1-1-1 0 0,-1 1 1 0 0,1 0-1 0 0,0-1 1 0 0,1 1-1 0 0,-1-1 1 0 0,0 0-1 0 0,1 0 1 0 0,0 0-1 0 0,0 0 1 0 0,3 3-1 0 0,-4-5-31 0 0,0 1-1 0 0,0-1 0 0 0,0 0 0 0 0,0 0 0 0 0,0 0 0 0 0,0 0 0 0 0,0-1 0 0 0,1 1 1 0 0,-1-1-1 0 0,0 1 0 0 0,1-1 0 0 0,-1 0 0 0 0,0 0 0 0 0,0 0 0 0 0,1 0 0 0 0,-1 0 1 0 0,0 0-1 0 0,1-1 0 0 0,-1 1 0 0 0,0-1 0 0 0,0 1 0 0 0,0-1 0 0 0,1 0 0 0 0,-1 0 0 0 0,4-2 1 0 0,3-3-1465 0 0,0-1 0 0 0,-1 1 0 0 0,0-1 0 0 0,0-1 0 0 0,9-10 0 0 0,-5 4-1799 0 0</inkml:trace>
</inkml:ink>
</file>

<file path=ppt/ink/ink7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1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43 384 0 0,'-32'-16'7571'0'0,"22"10"-3783"0"0,0 0-1 0 0,-11-3 1 0 0,18 8-3087 0 0,-1 0 1 0 0,0 0-1 0 0,1 0 1 0 0,-1 1-1 0 0,-7-1 0 0 0,12 2-661 0 0,-1 0-1 0 0,0 0 1 0 0,1-1-1 0 0,-1 1 1 0 0,1 0-1 0 0,-1 0 1 0 0,1 0-1 0 0,-1 0 1 0 0,1-1-1 0 0,0 1 1 0 0,-1 0-1 0 0,1-1 1 0 0,0 1-1 0 0,1 0 0 0 0,35 25-765 0 0,-28-20-464 0 0,1 1 1 0 0,-2-1 0 0 0,10 9 0 0 0,1 5-853 0 0,1 2 92 0 0</inkml:trace>
</inkml:ink>
</file>

<file path=ppt/ink/ink7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2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50 512 0 0,'-9'0'1875'0'0,"-1"-1"0"0"0,1 1 1 0 0,-1 0-1 0 0,1 1 0 0 0,-1 0 0 0 0,1 1 0 0 0,-14 4 0 0 0,11-2-570 0 0,1 0-1 0 0,0 1 1 0 0,-11 6-1 0 0,12-5-652 0 0,0 0 0 0 0,1 0 0 0 0,-14 13 0 0 0,19-16-544 0 0,1 1 1 0 0,-1 0-1 0 0,1 0 1 0 0,0 0 0 0 0,1 0-1 0 0,-1 0 1 0 0,1 1-1 0 0,0-1 1 0 0,0 1 0 0 0,-3 9-1 0 0,2-3 25 0 0,1 1-1 0 0,-1-1 1 0 0,0 23-1 0 0,3-30-109 0 0,0 1 0 0 0,0 0 0 0 0,1-1 0 0 0,0 1 0 0 0,-1-1 0 0 0,2 1 0 0 0,-1-1 0 0 0,0 1 0 0 0,1-1 0 0 0,0 0 0 0 0,0 0 0 0 0,0 0 0 0 0,4 5 0 0 0,2 1-19 0 0,0 0-1 0 0,0-1 0 0 0,1 0 0 0 0,1-1 0 0 0,0 0 0 0 0,0 0 0 0 0,0-1 0 0 0,1 0 0 0 0,21 10 1 0 0,-22-13-7 0 0,0-1 0 0 0,0 0 0 0 0,0 0 0 0 0,1-1 0 0 0,-1 0 0 0 0,0 0 0 0 0,1-2 0 0 0,0 1 0 0 0,-1-1 0 0 0,1-1 1 0 0,-1 0-1 0 0,17-3 0 0 0,-15 1-4 0 0,1 0 0 0 0,-1-1 0 0 0,0 0 1 0 0,0-1-1 0 0,0-1 0 0 0,-1 0 0 0 0,21-14 0 0 0,-28 17 7 0 0,0 0 0 0 0,0-1 1 0 0,0 1-1 0 0,-1-1 0 0 0,1 0 0 0 0,-1 0 0 0 0,0-1 0 0 0,0 1 0 0 0,-1-1 0 0 0,1 1 0 0 0,-1-1 1 0 0,0 0-1 0 0,0 0 0 0 0,-1 0 0 0 0,1 0 0 0 0,-1 0 0 0 0,0 0 0 0 0,0 0 0 0 0,-1-1 0 0 0,0 1 1 0 0,0 0-1 0 0,0-8 0 0 0,-2 2 1 0 0,0 0-1 0 0,0 0 1 0 0,-1 0 0 0 0,-1 0 0 0 0,1 1 0 0 0,-2-1 0 0 0,0 1 0 0 0,0 0-1 0 0,0 0 1 0 0,-1 1 0 0 0,-1 0 0 0 0,0 0 0 0 0,0 0 0 0 0,-1 1-1 0 0,0 0 1 0 0,0 0 0 0 0,0 1 0 0 0,-1 0 0 0 0,-1 1 0 0 0,1 0 0 0 0,-21-10-1 0 0,15 8 21 0 0,-1 2-1 0 0,0-1 1 0 0,0 2-1 0 0,0 0 0 0 0,-1 1 1 0 0,0 1-1 0 0,0 0 1 0 0,0 1-1 0 0,-31 1 0 0 0,45 2-17 0 0,-1-1 0 0 0,1 1 0 0 0,-1 1 0 0 0,1-1-1 0 0,-1 0 1 0 0,1 1 0 0 0,0-1 0 0 0,-1 1-1 0 0,1 0 1 0 0,0 0 0 0 0,0 1 0 0 0,1-1 0 0 0,-1 1-1 0 0,0-1 1 0 0,1 1 0 0 0,-1 0 0 0 0,1 0-1 0 0,0 0 1 0 0,0 0 0 0 0,0 0 0 0 0,0 0 0 0 0,1 1-1 0 0,0-1 1 0 0,-1 1 0 0 0,1-1 0 0 0,0 1-1 0 0,0-1 1 0 0,1 1 0 0 0,-1 0 0 0 0,1-1-1 0 0,0 1 1 0 0,0 0 0 0 0,0-1 0 0 0,0 1 0 0 0,1 0-1 0 0,0 3 1 0 0,1-3 3 0 0,0-1-1 0 0,0 0 0 0 0,0 1 1 0 0,0-1-1 0 0,0 0 0 0 0,1 0 1 0 0,-1 0-1 0 0,1-1 1 0 0,0 1-1 0 0,0-1 0 0 0,0 1 1 0 0,0-1-1 0 0,0 0 0 0 0,0 0 1 0 0,1 0-1 0 0,-1-1 1 0 0,4 2-1 0 0,8 3 19 0 0,0-1-1 0 0,27 5 1 0 0,-6-5-22 0 0,1-1 0 0 0,59-1 0 0 0,-65-4 11 0 0,-1 1 1 0 0,1 2-1 0 0,-1 2 0 0 0,50 11 0 0 0,-75-14 13 0 0,1 1-1 0 0,-1-1 0 0 0,0 1 1 0 0,0 1-1 0 0,0-1 0 0 0,0 1 1 0 0,-1 0-1 0 0,1 0 0 0 0,-1 0 1 0 0,1 0-1 0 0,-1 1 0 0 0,0 0 1 0 0,0 0-1 0 0,-1 0 0 0 0,1 0 1 0 0,-1 1-1 0 0,0-1 0 0 0,0 1 1 0 0,-1 0-1 0 0,1 0 0 0 0,-1 0 1 0 0,0 0-1 0 0,0 0 0 0 0,-1 1 1 0 0,0-1-1 0 0,1 6 0 0 0,-1 5 77 0 0,-1-1 0 0 0,-1 1 0 0 0,-1-1 0 0 0,0 0 0 0 0,-1 0-1 0 0,0 0 1 0 0,-10 25 0 0 0,8-22 27 0 0,3-13-96 0 0,1 1 0 0 0,-1-1 0 0 0,0 0 1 0 0,-5 9-1 0 0,7-14-30 0 0,-1 1 1 0 0,1 0-1 0 0,-1-1 0 0 0,1 1 0 0 0,-1 0 1 0 0,1-1-1 0 0,-1 1 0 0 0,1-1 1 0 0,-1 1-1 0 0,0-1 0 0 0,1 1 1 0 0,-1-1-1 0 0,0 0 0 0 0,1 1 1 0 0,-1-1-1 0 0,0 0 0 0 0,0 0 1 0 0,1 1-1 0 0,-1-1 0 0 0,0 0 0 0 0,0 0 1 0 0,0 0-1 0 0,1 0 0 0 0,-1 0 1 0 0,0 0-1 0 0,0 0 0 0 0,1 0 1 0 0,-1 0-1 0 0,0 0 0 0 0,0-1 1 0 0,0 1-1 0 0,1 0 0 0 0,-1 0 0 0 0,0-1 1 0 0,1 1-1 0 0,-1 0 0 0 0,0-1 1 0 0,1 1-1 0 0,-1-1 0 0 0,0 1 1 0 0,0-1-1 0 0,0-1-5 0 0,-1 1 1 0 0,1 0-1 0 0,-1-1 1 0 0,1 0-1 0 0,-1 1 1 0 0,1-1-1 0 0,0 0 1 0 0,0 1-1 0 0,0-1 1 0 0,0 0-1 0 0,0 0 1 0 0,1 0-1 0 0,-1 0 0 0 0,0-3 1 0 0,0-1-3 0 0,1 0 0 0 0,1 1 0 0 0,-1-1 0 0 0,1 0 0 0 0,0 0 0 0 0,0 1 0 0 0,1-1 1 0 0,0 1-1 0 0,3-9 0 0 0,4-4-14 0 0,15-24 0 0 0,-7 14 5 0 0,-1 3-22 0 0,0 1-1 0 0,2 0 1 0 0,40-41 0 0 0,-54 61 31 0 0,0 0 1 0 0,0 0-1 0 0,0 0 1 0 0,1 1-1 0 0,0 0 1 0 0,-1 0-1 0 0,1 0 1 0 0,0 1-1 0 0,0 0 1 0 0,1 0-1 0 0,-1 0 1 0 0,0 0-1 0 0,1 1 1 0 0,-1 0 0 0 0,1 0-1 0 0,-1 0 1 0 0,1 1-1 0 0,-1 0 1 0 0,1 0-1 0 0,0 0 1 0 0,-1 1-1 0 0,1-1 1 0 0,-1 1-1 0 0,1 1 1 0 0,-1-1-1 0 0,0 1 1 0 0,1 0-1 0 0,-1 0 1 0 0,7 5 0 0 0,1 2 4 0 0,-1 0 0 0 0,0 1 0 0 0,0 1 0 0 0,-1 0 0 0 0,12 15 0 0 0,44 65 53 0 0,-49-62 20 0 0,14 33 0 0 0,-22-41-680 0 0,1 0 0 0 0,1-1 0 0 0,0 0 0 0 0,23 27 0 0 0,-33-45-985 0 0,1 1 0 0 0,0-1 0 0 0,0 1 0 0 0,0-1 1 0 0,4 2-1 0 0,1-1-6125 0 0</inkml:trace>
</inkml:ink>
</file>

<file path=ppt/ink/ink7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4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1 129 512 0 0,'3'-27'2666'0'0,"-2"12"-640"0"0,1 0-1 0 0,0 1 1 0 0,1-1 0 0 0,7-19 0 0 0,-7 25 307 0 0,-5 14-352 0 0,-6 15-719 0 0,5 0-946 0 0,0 1 1 0 0,2-1 0 0 0,1 29-1 0 0,0-22-61 0 0,6 188 666 0 0,-1 50-396 0 0,-5-22-474 0 0,0-116-45 0 0,0-112 3 0 0,0 0-1 0 0,1 0 1 0 0,0 0-1 0 0,1 0 1 0 0,1-1-1 0 0,0 1 1 0 0,6 14-1 0 0,-8-28-6 0 0,-1 1-1 0 0,1-1 1 0 0,-1 0-1 0 0,1 0 0 0 0,0 1 1 0 0,-1-1-1 0 0,1 0 1 0 0,0 0-1 0 0,0 0 0 0 0,0 0 1 0 0,0 0-1 0 0,0 0 1 0 0,0 0-1 0 0,0 0 0 0 0,0-1 1 0 0,0 1-1 0 0,1 0 1 0 0,-1-1-1 0 0,0 1 0 0 0,0 0 1 0 0,1-1-1 0 0,-1 0 1 0 0,0 1-1 0 0,1-1 0 0 0,-1 0 1 0 0,1 0-1 0 0,-1 0 1 0 0,0 1-1 0 0,1-1 0 0 0,-1-1 1 0 0,1 1-1 0 0,2 0 1 0 0,3-3 4 0 0,0 1 0 0 0,0-1 0 0 0,-1 0 0 0 0,1 0 1 0 0,8-5-1 0 0,7-4 0 0 0,3 2 46 0 0,1 1-1 0 0,0 2 1 0 0,1 0 0 0 0,53-6 0 0 0,-32 10-971 0 0,94 5 1 0 0,-128-1-3311 0 0</inkml:trace>
</inkml:ink>
</file>

<file path=ppt/ink/ink7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5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121 127 512 0 0,'-2'-1'421'0'0,"1"0"-1"0"0,0 0 1 0 0,-1 0 0 0 0,1 1-1 0 0,-1-1 1 0 0,1 0 0 0 0,-1 0-1 0 0,1 1 1 0 0,-1-1-1 0 0,1 1 1 0 0,-1 0 0 0 0,0-1-1 0 0,1 1 1 0 0,-1 0 0 0 0,0 0-1 0 0,1 0 1 0 0,-1 0 0 0 0,0 0-1 0 0,1 0 1 0 0,-3 1 0 0 0,2 0-71 0 0,0 0 1 0 0,0 0 0 0 0,-1 0 0 0 0,1 0 0 0 0,1 0 0 0 0,-1 1 0 0 0,0-1-1 0 0,0 1 1 0 0,0-1 0 0 0,1 1 0 0 0,-1 0 0 0 0,-2 3 0 0 0,0 2 150 0 0,0 0 0 0 0,1 0 0 0 0,-1 0 0 0 0,1 0 0 0 0,1 0 1 0 0,-1 0-1 0 0,-1 15 0 0 0,2-9-266 0 0,1 0 0 0 0,1 0 1 0 0,0 1-1 0 0,0-1 0 0 0,2 0 0 0 0,-1 0 1 0 0,2 0-1 0 0,0 0 0 0 0,0 0 1 0 0,1-1-1 0 0,8 16 0 0 0,-8-18-210 0 0,2 0-1 0 0,0 0 1 0 0,0 0 0 0 0,0-1-1 0 0,1 0 1 0 0,1 0 0 0 0,0-1-1 0 0,0 0 1 0 0,0-1 0 0 0,1 1-1 0 0,0-1 1 0 0,0-1 0 0 0,15 8-1 0 0,-18-12-25 0 0,-1 0-1 0 0,1 0 0 0 0,0 0 0 0 0,-1-1 0 0 0,1 0 1 0 0,0 0-1 0 0,0 0 0 0 0,0-1 0 0 0,0 0 0 0 0,0 0 1 0 0,-1-1-1 0 0,1 1 0 0 0,0-1 0 0 0,0 0 0 0 0,0-1 1 0 0,-1 0-1 0 0,1 1 0 0 0,-1-2 0 0 0,1 1 0 0 0,-1-1 1 0 0,7-4-1 0 0,0-1-20 0 0,0 0 1 0 0,0-1 0 0 0,-1 0-1 0 0,0-1 1 0 0,-1-1 0 0 0,0 1-1 0 0,13-20 1 0 0,-18 23 17 0 0,-1 0 1 0 0,0 0-1 0 0,0-1 1 0 0,-1 1-1 0 0,1-1 1 0 0,-2 1 0 0 0,1-1-1 0 0,-1 0 1 0 0,0 0-1 0 0,-1-1 1 0 0,1-12-1 0 0,-2 10-21 0 0,-1 0-1 0 0,0 0 1 0 0,0 0-1 0 0,-1 0 1 0 0,-1 1-1 0 0,0-1 1 0 0,0 1 0 0 0,-7-13-1 0 0,1 0-6 0 0,-2 1 0 0 0,0 1 1 0 0,-20-27-1 0 0,27 42 36 0 0,0 0 0 0 0,-1 0 1 0 0,0 1-1 0 0,0 0 0 0 0,-1 0 1 0 0,0 0-1 0 0,1 1 0 0 0,-1 0 0 0 0,-1 0 1 0 0,1 0-1 0 0,-1 1 0 0 0,1 0 1 0 0,-1 0-1 0 0,0 1 0 0 0,-12-3 0 0 0,9 4 16 0 0,-1 0-1 0 0,0 1 0 0 0,0 0 0 0 0,0 0 1 0 0,1 1-1 0 0,-1 1 0 0 0,0 0 0 0 0,1 1 1 0 0,-1-1-1 0 0,1 2 0 0 0,0 0 0 0 0,0 0 1 0 0,-17 10-1 0 0,21-10-15 0 0,0 0 0 0 0,0 0 0 0 0,0 1 0 0 0,0-1 0 0 0,0 1 0 0 0,1 0 0 0 0,0 1 0 0 0,0 0 0 0 0,1-1 0 0 0,-1 2 0 0 0,1-1 0 0 0,1 0 0 0 0,-1 1 0 0 0,1-1 0 0 0,0 1 0 0 0,0 0 0 0 0,1 0 0 0 0,0 1 0 0 0,0-1 0 0 0,-1 14 0 0 0,3-16-9 0 0,0 0 1 0 0,1 0-1 0 0,-1-1 1 0 0,1 1-1 0 0,0 0 1 0 0,0-1-1 0 0,0 1 1 0 0,1-1 0 0 0,0 1-1 0 0,0-1 1 0 0,0 0-1 0 0,4 7 1 0 0,-2-5-6 0 0,0-1 1 0 0,1 1-1 0 0,0-1 1 0 0,0 0-1 0 0,0-1 0 0 0,1 1 1 0 0,10 6-1 0 0,-4-4-12 0 0,1-1 0 0 0,0 0 0 0 0,0-1-1 0 0,0 0 1 0 0,0-1 0 0 0,1-1 0 0 0,0 0-1 0 0,14 1 1 0 0,11-1-357 0 0,0-2 1 0 0,0-1-1 0 0,44-7 0 0 0,48-17-3686 0 0,-40 3-1684 0 0,-46 12 2868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5:59.8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27 512 0 0,'0'-1'276'0'0,"-1"1"1"0"0,1-1-1 0 0,-1 1 0 0 0,1 0 0 0 0,-1 0 1 0 0,0 0-1 0 0,1-1 0 0 0,-1 1 0 0 0,1 0 1 0 0,-1 0-1 0 0,1 0 0 0 0,-1 0 0 0 0,0 0 1 0 0,1 0-1 0 0,-1 0 0 0 0,1 0 0 0 0,-1 0 1 0 0,1 0-1 0 0,-1 0 0 0 0,0 1 0 0 0,1-1 1 0 0,-1 0-1 0 0,0 1 0 0 0,-12 6 5186 0 0,11-5-5107 0 0,1-1 1 0 0,0 0-1 0 0,-1 1 1 0 0,1-1-1 0 0,0 0 1 0 0,0 1-1 0 0,0 0 0 0 0,0-1 1 0 0,1 1-1 0 0,-1-1 1 0 0,0 1-1 0 0,-1 3 1 0 0,2-4-273 0 0,0-1 0 0 0,0 1 1 0 0,0-1-1 0 0,0 1 0 0 0,0 0 1 0 0,0 0-1 0 0,0-1 0 0 0,0 1 1 0 0,0-1-1 0 0,0 1 0 0 0,0 0 1 0 0,1-1-1 0 0,-1 1 0 0 0,0-1 1 0 0,0 1-1 0 0,0-1 0 0 0,1 1 1 0 0,-1 0-1 0 0,1-1 0 0 0,-1 1 1 0 0,0-1-1 0 0,1 1 0 0 0,-1-1 1 0 0,1 0-1 0 0,-1 1 1 0 0,0 0-1 0 0,1-1 0 0 0,0 0 1 0 0,-1 0-1 0 0,1 1 0 0 0,-1-1 1 0 0,1 0-1 0 0,-1 0 0 0 0,1 1 1 0 0,0-1-1 0 0,-1 0 0 0 0,1 0 1 0 0,-1 0-1 0 0,1 0 0 0 0,1 0 1 0 0,11 3 242 0 0,-11-2-314 0 0,2 0-1 0 0,-1-1 1 0 0,0 0-1 0 0,5 1 1 0 0,-8 0-16 0 0,0-1 0 0 0,1 0 0 0 0,-1 0 0 0 0,0 0 0 0 0,1 0 0 0 0,-1 0 0 0 0,0 0 0 0 0,1 0 0 0 0,-1-1 0 0 0,1 1 0 0 0,-1 0 1 0 0,0 0-1 0 0,1 0 0 0 0,-1-1 0 0 0,0 1 0 0 0,0 0 0 0 0,1 0 0 0 0,-1 0 0 0 0,0 0 0 0 0,1-1 0 0 0,-1 1 0 0 0,0 0 0 0 0,0 0 0 0 0,0-1 0 0 0,1 1 0 0 0,0 0 0 0 0,-1-1-2 0 0,0 1 0 0 0,0-1 1 0 0,0 0-1 0 0,0 1 0 0 0,0-1 0 0 0,0 1 0 0 0,0-1 0 0 0,0 1 0 0 0,0-1 0 0 0,-1 0 0 0 0,1 1 0 0 0,0-1 0 0 0,-1 1 0 0 0,1-1 0 0 0,0 0 0 0 0,-2-3 19 0 0,-1 0 1 0 0,1 0-1 0 0,-5-4 0 0 0,6 7 25 0 0,-1-1-8 0 0,0-1-1 0 0,0 1 1 0 0,0 0-1 0 0,0 0 1 0 0,0 0-1 0 0,-1 1 1 0 0,-2-3 0 0 0,5 4-3 0 0,-1 0 1 0 0,0-1 0 0 0,0 1-1 0 0,1 0 1 0 0,-1 0 0 0 0,0 0 0 0 0,1 0-1 0 0,-1 0 1 0 0,0 0 0 0 0,0 0-1 0 0,1 0 1 0 0,-1 0 0 0 0,1 0 0 0 0,-2 0-1 0 0,2 0 1 0 0,-1 0 0 0 0,1 0-1 0 0,-1 1 1 0 0,0-1 0 0 0,0 0 0 0 0,1 0-1 0 0,-1 1 1 0 0,1-1 0 0 0,-1 0 0 0 0,1 1-1 0 0,-1 0 1 0 0,0-1 0 0 0,1 1-1 0 0,-1-1 1 0 0,1 1 0 0 0,-1-1 0 0 0,1 1-1 0 0,-1 0 1 0 0,-1 3 36 0 0,0-1 1 0 0,0 0-1 0 0,0 1 1 0 0,0 0-1 0 0,1-1 0 0 0,0 1 1 0 0,-1 0-1 0 0,1 0 0 0 0,0 6 1 0 0,1-7-67 0 0,-1-2-1 0 0,1 1 1 0 0,0 0 0 0 0,0-1 0 0 0,0 2-1 0 0,0-2 1 0 0,0 1 0 0 0,1 0-1 0 0,-1 0 1 0 0,0 0 0 0 0,1 0 0 0 0,-1-1-1 0 0,1 1 1 0 0,0 0 0 0 0,0-1 0 0 0,0 0-1 0 0,-1 1 1 0 0,1 0 0 0 0,1-1 0 0 0,-1 1-1 0 0,0-1 1 0 0,1 1 0 0 0,0 0 0 0 0,-1-2 1 0 0,0 1 0 0 0,0 0 0 0 0,0-1 0 0 0,0 1 0 0 0,1-1 0 0 0,-2 0 0 0 0,1 1 0 0 0,0-1 0 0 0,1 0 0 0 0,-1 0 0 0 0,0 0 0 0 0,1 0 0 0 0,-1 0 0 0 0,0 0 0 0 0,0 0 0 0 0,1 0 0 0 0,1 0 1 0 0,-2-1 0 0 0,2 1 0 0 0,-1-1 1 0 0,-1 0-1 0 0,2 0 0 0 0,-2 0 0 0 0,5-3 0 0 0,-1 0 2 0 0,1-1-1 0 0,-1 1 1 0 0,0-1-1 0 0,5-7 1 0 0,-8 8-4 0 0,0 1 1 0 0,1-1-1 0 0,-2 0 1 0 0,1 1-1 0 0,0-1 1 0 0,0 1 0 0 0,0-7-1 0 0,-2 9 6 0 0,1 0-1 0 0,-1-1 1 0 0,0 1-1 0 0,1 0 1 0 0,-1 0-1 0 0,0-1 1 0 0,-1 1-1 0 0,1 0 1 0 0,0-1-1 0 0,-1 1 0 0 0,1 0 1 0 0,-1-2-1 0 0,1 2 1 0 0,0 1 0 0 0,-1-1 0 0 0,1 0 0 0 0,0 1 0 0 0,-1-1 0 0 0,0 1-1 0 0,1-1 1 0 0,-1 1 0 0 0,1-1 0 0 0,-1 0 0 0 0,0 1 0 0 0,0-1 0 0 0,1 1-1 0 0,-1 0 1 0 0,0-1 0 0 0,1 1 0 0 0,-1 0 0 0 0,0 0 0 0 0,0 0-1 0 0,1-1 1 0 0,-3 1 0 0 0,1 0 17 0 0,0 0 0 0 0,0 0 1 0 0,0 0-1 0 0,0 1 0 0 0,-1-1 0 0 0,2 0 0 0 0,-2 1 0 0 0,1 0 0 0 0,0-1 0 0 0,0 2 0 0 0,0-2 1 0 0,-3 4-1 0 0,1-2 40 0 0,1 0 1 0 0,-1 0-1 0 0,1 1 1 0 0,0 0 0 0 0,-5 5-1 0 0,7-6-50 0 0,-1-1 0 0 0,1 1 0 0 0,0-1 0 0 0,0 0 0 0 0,0 1 0 0 0,0 0 0 0 0,1 0 0 0 0,-1-1 0 0 0,1 1 0 0 0,-1 0 0 0 0,0-1 0 0 0,1 1 0 0 0,0 0 0 0 0,0 0 0 0 0,0 0 0 0 0,0-1 0 0 0,0 1 0 0 0,0 0 0 0 0,0 0 0 0 0,0 0 0 0 0,0 0 0 0 0,1-1 0 0 0,0 1 0 0 0,0 3 0 0 0,0-3-15 0 0,1 0 1 0 0,-1 0 0 0 0,0 0 0 0 0,1 0-1 0 0,0 0 1 0 0,0 0 0 0 0,-1-1 0 0 0,1 1-1 0 0,0-1 1 0 0,0 1 0 0 0,0-1-1 0 0,0 1 1 0 0,0-1 0 0 0,0 0 0 0 0,0 0-1 0 0,0 0 1 0 0,1 0 0 0 0,2 0-1 0 0,-2 0 2 0 0,1-1-1 0 0,-1 1 1 0 0,0-1 0 0 0,1 0-1 0 0,-1 0 1 0 0,1-1-1 0 0,-1 1 1 0 0,1-1-1 0 0,-1 1 1 0 0,0-2-1 0 0,0 2 1 0 0,1-1 0 0 0,-1-1-1 0 0,0 1 1 0 0,0-1-1 0 0,0 0 1 0 0,-1 1-1 0 0,1-2 1 0 0,0 2-1 0 0,3-5 1 0 0,-4 5 1 0 0,-1-1-1 0 0,1 1 1 0 0,-1-1-1 0 0,1 1 1 0 0,-1-1 0 0 0,0 0-1 0 0,0 1 1 0 0,0-2 0 0 0,0 2-1 0 0,0-1 1 0 0,0 0-1 0 0,-1 0 1 0 0,1 0 0 0 0,-1-1-1 0 0,1 2 1 0 0,-1-2-1 0 0,0 1 1 0 0,0 0 0 0 0,0 0-1 0 0,0 0 1 0 0,0 0-1 0 0,0 0 1 0 0,0 0 0 0 0,-1-1-1 0 0,1 2 1 0 0,-1-2-1 0 0,1 2 1 0 0,-2-2 0 0 0,2 2-1 0 0,-1-1 1 0 0,0 0-1 0 0,0 0 1 0 0,-2-1 0 0 0,1-1 20 0 0,-1 1-1 0 0,0 0 1 0 0,0-1 0 0 0,1 2 0 0 0,-1-1 0 0 0,-1 0 0 0 0,1 1 0 0 0,-1 0-1 0 0,1 0 1 0 0,-8-4 0 0 0,9 5-7 0 0,-1 0 0 0 0,1 1 1 0 0,-1-1-1 0 0,1 1 0 0 0,-1-1 0 0 0,0 1 0 0 0,1 0 1 0 0,-1 0-1 0 0,0 0 0 0 0,0 0 0 0 0,1 1 0 0 0,-1-1 1 0 0,0 0-1 0 0,1 1 0 0 0,-1 0 0 0 0,1-1 0 0 0,-5 4 0 0 0,4-2-9 0 0,0-1-1 0 0,1 1 1 0 0,-1 0-1 0 0,0 0 0 0 0,1 0 1 0 0,-1 0-1 0 0,0 1 0 0 0,-1 2 1 0 0,3-3-2 0 0,0-1-1 0 0,0 0 1 0 0,0 1 0 0 0,0-1 0 0 0,0 1 0 0 0,1 0-1 0 0,-1-1 1 0 0,1 1 0 0 0,-1 0 0 0 0,0-1-1 0 0,1 1 1 0 0,0 0 0 0 0,0 0 0 0 0,0-1 0 0 0,-1 2-1 0 0,2 1 1 0 0,-1-2 4 0 0,0-1 1 0 0,1 1-1 0 0,0-1 0 0 0,0 0 0 0 0,-1 1 1 0 0,1-1-1 0 0,0 0 0 0 0,-1 0 1 0 0,2 0-1 0 0,-2 0 0 0 0,1 1 0 0 0,0-1 1 0 0,1 0-1 0 0,-1-1 0 0 0,0 1 0 0 0,0 0 1 0 0,0 0-1 0 0,1 0 0 0 0,-1-1 1 0 0,0 1-1 0 0,1-1 0 0 0,-1 1 0 0 0,1 0 1 0 0,-1-1-1 0 0,3 1 0 0 0,0-1 3 0 0,0 1 0 0 0,0-1 0 0 0,0 0 0 0 0,0 1 0 0 0,0-2-1 0 0,0 1 1 0 0,0 0 0 0 0,6-2 0 0 0,-5 0-5 0 0,0 1 0 0 0,0-2-1 0 0,0 1 1 0 0,0-1 0 0 0,5-3 0 0 0,-8 6-4 0 0,-1-2 1 0 0,0 2 0 0 0,0-1 0 0 0,1 0 0 0 0,-1 0-1 0 0,0 0 1 0 0,0 0 0 0 0,0 0 0 0 0,0-1 0 0 0,0 1-1 0 0,0 0 1 0 0,0-1 0 0 0,0 1 0 0 0,-1-1 0 0 0,1 1 0 0 0,-1-1-1 0 0,1 1 1 0 0,-1-1 0 0 0,0 1 0 0 0,1 0 0 0 0,-1-1-1 0 0,0-2 1 0 0,0 3 1 0 0,0 0 0 0 0,0 0 0 0 0,-1 0-1 0 0,1 0 1 0 0,0 0 0 0 0,-1 1 0 0 0,1-2 0 0 0,0 1-1 0 0,-1 1 1 0 0,1-1 0 0 0,-1 0 0 0 0,0 0 0 0 0,0 0 0 0 0,1 1-1 0 0,-1-1 1 0 0,1 1 0 0 0,-2-1 0 0 0,2 0 0 0 0,-1 1-1 0 0,0-1 1 0 0,0 1 0 0 0,0-1 0 0 0,0 1 0 0 0,1 0-1 0 0,-1-1 1 0 0,-1 1 0 0 0,0-1 0 0 0,0 1 3 0 0,0 0 0 0 0,0-1 1 0 0,0 1-1 0 0,0 0 0 0 0,0 0 1 0 0,0 0-1 0 0,0 1 0 0 0,0-1 1 0 0,0 0-1 0 0,0 1 0 0 0,0 0 1 0 0,-3 0-1 0 0,-1 3 24 0 0,0-1 1 0 0,1 0-1 0 0,-1 1 0 0 0,1 0 1 0 0,-8 9-1 0 0,10-11-14 0 0,1 1 0 0 0,0-1 0 0 0,0 1 1 0 0,0 0-1 0 0,0 0 0 0 0,0 0 0 0 0,1 0 0 0 0,0 0 0 0 0,-1 0 0 0 0,1 0 1 0 0,0 1-1 0 0,0-1 0 0 0,0 5 0 0 0,1-8-9 0 0,0 1 0 0 0,0-1 0 0 0,0 1 1 0 0,0-1-1 0 0,0 1 0 0 0,0 0 0 0 0,0-1 0 0 0,0 0 0 0 0,0 1 0 0 0,0-1 1 0 0,0 1-1 0 0,1-1 0 0 0,-1 1 0 0 0,0 0 0 0 0,1-1 0 0 0,-1 1 0 0 0,0-1 1 0 0,0 0-1 0 0,1 1 0 0 0,-1-1 0 0 0,0 1 0 0 0,1 0 0 0 0,1-1-2 0 0,-2 1-1 0 0,1-1 1 0 0,0 1-1 0 0,0-1 0 0 0,0 0 1 0 0,0 0-1 0 0,0 1 1 0 0,0-1-1 0 0,0 0 1 0 0,0 0-1 0 0,0 0 0 0 0,1 0 1 0 0,1 0-9 0 0,0-1 0 0 0,0 1 0 0 0,-1 0 0 0 0,1-1-1 0 0,0 0 1 0 0,0 0 0 0 0,5-2 0 0 0,-4 0-21 0 0,0 0 0 0 0,1 0 0 0 0,-1 0 0 0 0,0-1 0 0 0,5-4 0 0 0,-8 6-6 0 0,1 0-1 0 0,0 0 0 0 0,-1 0 0 0 0,0-1 0 0 0,1 1 0 0 0,-1 0 0 0 0,0 0 0 0 0,1-1 0 0 0,-1 0 0 0 0,-1 1 0 0 0,1-1 0 0 0,1-3 0 0 0,-2 5-120 0 0,0 0 0 0 0,0 0 0 0 0,0 1 0 0 0,0-1 0 0 0,0 0 0 0 0,-1 0 0 0 0,1 0-1 0 0,0 0 1 0 0,-1 0 0 0 0,1 0 0 0 0,0 0 0 0 0,-1 1 0 0 0,1-1 0 0 0,0 0 0 0 0,-1 0-1 0 0,1 1 1 0 0,-1-1 0 0 0,0 0 0 0 0,1 1 0 0 0,-1-1 0 0 0,1 0 0 0 0,-1 1 0 0 0,1-1-1 0 0,-2 1 1 0 0,2-1 0 0 0,-1 1 0 0 0,0-2 0 0 0,-3 1-1769 0 0</inkml:trace>
</inkml:ink>
</file>

<file path=ppt/ink/ink7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418 252 1784 0 0,'0'-3'901'0'0,"0"1"-1"0"0,0-1 0 0 0,1 0 0 0 0,-1 1 0 0 0,1-1 0 0 0,1-3 1 0 0,16-24 2214 0 0,-15 24-2479 0 0,1 0 0 0 0,0 0-1 0 0,3-10 1 0 0,-4 7-245 0 0,0 1 0 0 0,-1-1 0 0 0,-1 0 0 0 0,1 0 0 0 0,-1 0 0 0 0,-1 0 0 0 0,0 0 0 0 0,0 0 0 0 0,-1 0 0 0 0,0 0 0 0 0,0 0 0 0 0,-5-14 0 0 0,6 21-363 0 0,-1 0 0 0 0,0 0 0 0 0,0 0 0 0 0,0 1 1 0 0,-1-1-1 0 0,1 0 0 0 0,0 0 0 0 0,-1 1 0 0 0,1-1 0 0 0,-1 0 0 0 0,0 1 1 0 0,1 0-1 0 0,-1-1 0 0 0,0 1 0 0 0,-3-2 0 0 0,1 2-11 0 0,1-1 0 0 0,-1 1 0 0 0,0 0-1 0 0,1 0 1 0 0,-1 1 0 0 0,0-1 0 0 0,0 1-1 0 0,-5-1 1 0 0,-6 2 12 0 0,1 1 0 0 0,-1 0 0 0 0,-23 7 0 0 0,31-7 13 0 0,-10 3-11 0 0,0 1 1 0 0,-24 10 0 0 0,32-11-11 0 0,0-1 0 0 0,1 2 0 0 0,-1-1-1 0 0,1 1 1 0 0,0 0 0 0 0,-7 8 0 0 0,13-12-20 0 0,0 0 0 0 0,0 0 0 0 0,0 0 0 0 0,1 1 0 0 0,-1-1 0 0 0,1 1 0 0 0,0-1 1 0 0,-1 1-1 0 0,1-1 0 0 0,0 1 0 0 0,0 0 0 0 0,1-1 0 0 0,-1 1 0 0 0,1 0 0 0 0,-1 0 0 0 0,1 0 0 0 0,0-1 0 0 0,0 1 0 0 0,0 0 0 0 0,0 0 0 0 0,0 0 1 0 0,1 0-1 0 0,0-1 0 0 0,-1 1 0 0 0,1 0 0 0 0,0-1 0 0 0,0 1 0 0 0,0 0 0 0 0,1-1 0 0 0,-1 1 0 0 0,1-1 0 0 0,-1 0 0 0 0,1 1 0 0 0,0-1 1 0 0,2 2-1 0 0,9 8 20 0 0,1-1 0 0 0,0-1 0 0 0,1 0 1 0 0,23 12-1 0 0,66 23 128 0 0,-70-31-66 0 0,0 0 0 0 0,48 30 0 0 0,-78-42-44 0 0,0 1 0 0 0,0 0 0 0 0,0 0 0 0 0,-1 1 0 0 0,1-1 0 0 0,-1 1 0 0 0,1 0 0 0 0,-1-1 0 0 0,4 9 0 0 0,-6-10-14 0 0,0 0 0 0 0,0 0-1 0 0,0 0 1 0 0,-1 0-1 0 0,1 0 1 0 0,-1 0-1 0 0,0 0 1 0 0,0 0-1 0 0,0 0 1 0 0,0 0-1 0 0,0 0 1 0 0,0 0 0 0 0,0 0-1 0 0,0 0 1 0 0,-1 0-1 0 0,1 0 1 0 0,-1 0-1 0 0,0 0 1 0 0,1 0-1 0 0,-1 0 1 0 0,0 0 0 0 0,0-1-1 0 0,0 1 1 0 0,0 0-1 0 0,-1 0 1 0 0,-1 1-1 0 0,-3 4 26 0 0,-1 0 0 0 0,0-1 0 0 0,0 0-1 0 0,0 0 1 0 0,-1-1 0 0 0,0 0 0 0 0,-13 6-1 0 0,-63 23 315 0 0,53-24-346 0 0,-1-2 1 0 0,0-1 0 0 0,-1-1-1 0 0,1-2 1 0 0,-1-1 0 0 0,0-2-1 0 0,-61-5 1 0 0,88 3-38 0 0,1 1 0 0 0,0-1 0 0 0,-1 0 0 0 0,1 0-1 0 0,0-1 1 0 0,0 0 0 0 0,-9-4 0 0 0,12 5 4 0 0,1-1 1 0 0,-1 1-1 0 0,1 0 1 0 0,-1 0-1 0 0,1 0 0 0 0,0-1 1 0 0,0 1-1 0 0,-1-1 1 0 0,1 1-1 0 0,0-1 1 0 0,0 1-1 0 0,1-1 0 0 0,-1 0 1 0 0,0 1-1 0 0,0-1 1 0 0,1 0-1 0 0,-1 0 1 0 0,1 0-1 0 0,0 1 0 0 0,-1-1 1 0 0,1 0-1 0 0,0 0 1 0 0,0 0-1 0 0,0 0 0 0 0,0 1 1 0 0,1-4-1 0 0,0 0-84 0 0,1-1-1 0 0,0 0 0 0 0,-1 1 0 0 0,2-1 1 0 0,-1 1-1 0 0,1 0 0 0 0,0 0 0 0 0,0 0 1 0 0,0 0-1 0 0,0 0 0 0 0,1 1 1 0 0,0-1-1 0 0,0 1 0 0 0,7-5 0 0 0,6-5-585 0 0,1 1 0 0 0,26-15 0 0 0,-41 26 597 0 0,34-17-3049 0 0,74-29 0 0 0,-53 24-486 0 0,-34 15 1837 0 0</inkml:trace>
</inkml:ink>
</file>

<file path=ppt/ink/ink7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148 105 8 0 0,'7'-6'1298'0'0,"7"-7"2757"0"0,-10 6 1925 0 0,-12 12-1315 0 0,-3 1-3063 0 0,10-5-1481 0 0,0 0 0 0 0,0 1 0 0 0,0-1 0 0 0,0 0 0 0 0,1 1 1 0 0,-1-1-1 0 0,0 1 0 0 0,1-1 0 0 0,-1 1 0 0 0,1-1 0 0 0,-1 1 0 0 0,1 0 0 0 0,0-1 1 0 0,-1 1-1 0 0,1 0 0 0 0,0-1 0 0 0,0 1 0 0 0,0 0 0 0 0,1-1 0 0 0,-1 1 0 0 0,0-1 1 0 0,1 1-1 0 0,-1 0 0 0 0,0-1 0 0 0,1 1 0 0 0,0-1 0 0 0,-1 1 0 0 0,1-1 0 0 0,0 1 1 0 0,0-1-1 0 0,0 0 0 0 0,0 1 0 0 0,0-1 0 0 0,0 0 0 0 0,0 0 0 0 0,1 0 0 0 0,-1 0 1 0 0,0 0-1 0 0,3 2 0 0 0,4 0-73 0 0,0 0 1 0 0,0 0 0 0 0,0-1-1 0 0,0 0 1 0 0,0-1 0 0 0,0 0-1 0 0,0 0 1 0 0,1 0 0 0 0,-1-1-1 0 0,11-1 1 0 0,11-3-81 0 0,43-11 0 0 0,-54 11 38 0 0,-2 1-22 0 0,1-2-1 0 0,-1 0 0 0 0,0 0 1 0 0,0-2-1 0 0,26-14 0 0 0,-42 21 13 0 0,0-1 1 0 0,0 1-1 0 0,1-1 0 0 0,-1 0 1 0 0,0 0-1 0 0,0 0 0 0 0,0 1 0 0 0,0-1 1 0 0,0 0-1 0 0,0 0 0 0 0,0 0 1 0 0,-1-1-1 0 0,1 1 0 0 0,0 0 0 0 0,-1 0 1 0 0,1 0-1 0 0,0 0 0 0 0,-1-1 1 0 0,1 1-1 0 0,-1 0 0 0 0,0-1 0 0 0,0 1 1 0 0,1 0-1 0 0,-1-1 0 0 0,0 1 1 0 0,0 0-1 0 0,0-1 0 0 0,0 1 0 0 0,0 0 1 0 0,-1-1-1 0 0,1 1 0 0 0,0 0 1 0 0,0-1-1 0 0,-1 1 0 0 0,1 0 0 0 0,-1 0 1 0 0,0-1-1 0 0,1 1 0 0 0,-2-2 1 0 0,-1 0-7 0 0,1 0 0 0 0,-1 0 0 0 0,0 0 0 0 0,0 0 0 0 0,0 1 0 0 0,-1-1 0 0 0,1 1 0 0 0,0 0 0 0 0,-1 0 0 0 0,1 0 0 0 0,-1 0-1 0 0,-5-1 1 0 0,-9-2 29 0 0,0 1-1 0 0,0 1 1 0 0,0 1-1 0 0,0 1 0 0 0,-1 0 1 0 0,1 1-1 0 0,0 1 0 0 0,0 1 1 0 0,-1 1-1 0 0,1 0 0 0 0,1 1 1 0 0,-1 1-1 0 0,1 0 0 0 0,-1 2 1 0 0,2 0-1 0 0,-1 1 0 0 0,1 1 1 0 0,0 0-1 0 0,1 1 1 0 0,0 0-1 0 0,0 2 0 0 0,2 0 1 0 0,-1 0-1 0 0,-20 25 0 0 0,29-30 3 0 0,0-1 1 0 0,1 1-1 0 0,0 0 0 0 0,0 1 0 0 0,0-1 0 0 0,1 1 0 0 0,0 0 0 0 0,-2 9 1 0 0,4-14-14 0 0,1 1 1 0 0,-1-1-1 0 0,1 1 1 0 0,-1 0-1 0 0,1 0 1 0 0,1-1 0 0 0,-1 1-1 0 0,0 0 1 0 0,1-1-1 0 0,0 1 1 0 0,0 0 0 0 0,0-1-1 0 0,0 1 1 0 0,0-1-1 0 0,1 1 1 0 0,0-1 0 0 0,-1 0-1 0 0,1 0 1 0 0,0 0-1 0 0,4 4 1 0 0,1 0-18 0 0,1 0 0 0 0,0 0 0 0 0,0-1 0 0 0,0 0 1 0 0,1-1-1 0 0,0 0 0 0 0,0 0 0 0 0,1-1 0 0 0,-1 0 0 0 0,1-1 0 0 0,0 0 0 0 0,-1 0 0 0 0,20 2 1 0 0,11-1-229 0 0,-1-2 1 0 0,49-2 0 0 0,-56-1 18 0 0,103-9-1520 0 0,-110 6-753 0 0,38-12 0 0 0,-37 7-468 0 0</inkml:trace>
</inkml:ink>
</file>

<file path=ppt/ink/ink7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42 334 1264 0 0,'1'-2'487'0'0,"-1"0"1"0"0,1-1-1 0 0,0 1 0 0 0,0 0 0 0 0,1 0 0 0 0,-1-1 0 0 0,0 1 0 0 0,1 0 0 0 0,-1 0 0 0 0,1 0 1 0 0,-1 1-1 0 0,1-1 0 0 0,3-2 0 0 0,30-19 1929 0 0,-13 8-923 0 0,-5 3-232 0 0,-1 0-1 0 0,25-27 1 0 0,-32 29-908 0 0,-2 0 0 0 0,1 0 1 0 0,-1 0-1 0 0,-1-1 0 0 0,10-20 0 0 0,-10 16-100 0 0,1 0 0 0 0,-2 0 0 0 0,0-1 0 0 0,3-16 0 0 0,-8 31-233 0 0,0 0-1 0 0,0 0 1 0 0,0 0 0 0 0,0 0 0 0 0,0 0 0 0 0,0 0 0 0 0,0 0-1 0 0,0 0 1 0 0,0 0 0 0 0,0 0 0 0 0,0 0 0 0 0,-1 1 0 0 0,1-1-1 0 0,0 0 1 0 0,-1 0 0 0 0,1 0 0 0 0,0 0 0 0 0,-1 0-1 0 0,1 1 1 0 0,-1-1 0 0 0,0 0 0 0 0,1 0 0 0 0,-2 0 0 0 0,1 0 11 0 0,0 1 0 0 0,0-1 0 0 0,-1 1 1 0 0,1-1-1 0 0,0 1 0 0 0,0-1 1 0 0,-1 1-1 0 0,1 0 0 0 0,0-1 0 0 0,-1 1 1 0 0,1 0-1 0 0,-1 0 0 0 0,1 0 0 0 0,-2 0 1 0 0,-4 1 81 0 0,0 1 1 0 0,0-1 0 0 0,0 1 0 0 0,-10 5-1 0 0,2-1-20 0 0,0 1-1 0 0,1 0 1 0 0,0 1-1 0 0,0 1 0 0 0,1 1 1 0 0,0 0-1 0 0,-18 18 1 0 0,23-20-89 0 0,1 0 1 0 0,0 1 0 0 0,0 1 0 0 0,0-1 0 0 0,1 1 0 0 0,1 0 0 0 0,0 0 0 0 0,0 0 0 0 0,1 1 0 0 0,0 0 0 0 0,-4 17 0 0 0,7-23-9 0 0,1 0 1 0 0,-1 0-1 0 0,1 0 0 0 0,0 0 0 0 0,0 0 0 0 0,0 0 1 0 0,1 1-1 0 0,-1-1 0 0 0,1 0 0 0 0,1 0 0 0 0,-1 0 1 0 0,1-1-1 0 0,3 9 0 0 0,-1-7 1 0 0,-1-1-1 0 0,1 0 1 0 0,0 0-1 0 0,0 0 1 0 0,1 0 0 0 0,-1-1-1 0 0,1 0 1 0 0,0 0-1 0 0,0 0 1 0 0,9 5 0 0 0,6 2 6 0 0,1-1 1 0 0,-1-1 0 0 0,24 8-1 0 0,67 13 30 0 0,-55-15-16 0 0,-52-14 8 0 0,1 1 0 0 0,-1-1 0 0 0,1 1 0 0 0,-1 0 0 0 0,0 1 0 0 0,0-1 0 0 0,0 1 0 0 0,0-1 0 0 0,0 1 0 0 0,4 5 0 0 0,-7-7-14 0 0,0 0-1 0 0,0 0 1 0 0,0 0 0 0 0,0 1-1 0 0,0-1 1 0 0,0 0 0 0 0,-1 1-1 0 0,1-1 1 0 0,-1 0 0 0 0,1 1-1 0 0,-1-1 1 0 0,1 1 0 0 0,-1-1 0 0 0,0 1-1 0 0,1 0 1 0 0,-1-1 0 0 0,0 1-1 0 0,0-1 1 0 0,0 1 0 0 0,-1-1-1 0 0,1 1 1 0 0,0-1 0 0 0,0 1-1 0 0,-1-1 1 0 0,1 1 0 0 0,-1-1 0 0 0,1 1-1 0 0,-1-1 1 0 0,0 0 0 0 0,0 1-1 0 0,1-1 1 0 0,-1 0 0 0 0,0 1-1 0 0,-2 1 1 0 0,-2 2 26 0 0,0 0 0 0 0,-1 0 1 0 0,0-1-1 0 0,1 1 0 0 0,-1-1 0 0 0,-1 0 1 0 0,1-1-1 0 0,-10 5 0 0 0,-58 17-12 0 0,58-20 28 0 0,-2 0-104 0 0,0-1-1 0 0,-26 3 0 0 0,37-6-3 0 0,-1 0 1 0 0,0-1-1 0 0,1 0 0 0 0,-1 0 1 0 0,0-1-1 0 0,1 0 1 0 0,-1-1-1 0 0,-11-3 1 0 0,17 4-42 0 0,0 0 1 0 0,1 1-1 0 0,-1-1 1 0 0,0 0-1 0 0,1-1 1 0 0,-1 1-1 0 0,1 0 1 0 0,-1 0-1 0 0,1-1 1 0 0,0 1 0 0 0,-1-1-1 0 0,1 1 1 0 0,0-1-1 0 0,0 1 1 0 0,0-1-1 0 0,0 0 1 0 0,0 1-1 0 0,0-1 1 0 0,1 0-1 0 0,-1 0 1 0 0,1 0-1 0 0,-1-2 1 0 0,0-1-641 0 0,1 1 0 0 0,0-1 0 0 0,0 0 0 0 0,0 0-1 0 0,0 1 1 0 0,1-1 0 0 0,0 0 0 0 0,1-5 0 0 0,5-11-2198 0 0</inkml:trace>
</inkml:ink>
</file>

<file path=ppt/ink/ink7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8 251 512 0 0,'-1'-3'97'0'0,"-5"-100"4868"0"0,6 89-4042 0 0,0 0-1 0 0,1 0 1 0 0,1 1 0 0 0,0-1 0 0 0,6-17-1 0 0,-7 27-670 0 0,0 1-1 0 0,1 0 1 0 0,0-1-1 0 0,-1 1 1 0 0,1 0-1 0 0,1 0 1 0 0,-1 0-1 0 0,0 0 0 0 0,5-5 1 0 0,-6 7-174 0 0,0 1 0 0 0,0-1 0 0 0,-1 0 0 0 0,1 1 1 0 0,0-1-1 0 0,0 1 0 0 0,0-1 0 0 0,0 1 0 0 0,0 0 0 0 0,0-1 1 0 0,0 1-1 0 0,0 0 0 0 0,0-1 0 0 0,0 1 0 0 0,0 0 0 0 0,0 0 0 0 0,0 0 1 0 0,0 0-1 0 0,0 0 0 0 0,0 0 0 0 0,0 0 0 0 0,0 0 0 0 0,0 0 1 0 0,0 1-1 0 0,0-1 0 0 0,0 0 0 0 0,0 1 0 0 0,-1-1 0 0 0,1 1 1 0 0,0-1-1 0 0,0 1 0 0 0,0-1 0 0 0,0 1 0 0 0,-1 0 0 0 0,1-1 0 0 0,0 1 1 0 0,0 0-1 0 0,0 0 0 0 0,16 18 807 0 0,-9-11-636 0 0,0 0 0 0 0,-1 0 0 0 0,0 0 0 0 0,-1 1-1 0 0,0 0 1 0 0,0 1 0 0 0,-1-1 0 0 0,8 21 0 0 0,8 42 76 0 0,-3 1 0 0 0,-3 0 0 0 0,-4 1 1 0 0,-2 0-1 0 0,-4 1 0 0 0,-4 0 0 0 0,-2-1 1 0 0,-12 76-1 0 0,5-92-294 0 0,3 1 0 0 0,2 58 0 0 0,4-115-46 0 0,-1 1 0 0 0,0-1-1 0 0,0 0 1 0 0,1 0 0 0 0,0 0 0 0 0,-1 0-1 0 0,1 0 1 0 0,0 0 0 0 0,0 0-1 0 0,0 0 1 0 0,2 3 0 0 0,-3-5 1 0 0,1 1 0 0 0,-1-1 1 0 0,0 0-1 0 0,1 1 0 0 0,-1-1 1 0 0,0 0-1 0 0,1 1 0 0 0,-1-1 1 0 0,0 0-1 0 0,1 0 0 0 0,-1 0 0 0 0,1 1 1 0 0,-1-1-1 0 0,1 0 0 0 0,-1 0 1 0 0,0 0-1 0 0,1 0 0 0 0,-1 0 0 0 0,1 0 1 0 0,-1 0-1 0 0,1 0 0 0 0,0 0 1 0 0,0 0-19 0 0,-1 0 0 0 0,1-1 0 0 0,0 1 1 0 0,0-1-1 0 0,0 1 0 0 0,-1 0 0 0 0,1-1 1 0 0,0 0-1 0 0,-1 1 0 0 0,1-1 0 0 0,0 1 0 0 0,-1-1 1 0 0,1 0-1 0 0,-1 1 0 0 0,2-3 0 0 0,7-10-1065 0 0,0-2 0 0 0,-1 1 0 0 0,0-1 0 0 0,-1 0-1 0 0,-1-1 1 0 0,9-31 0 0 0,-9 14-1424 0 0</inkml:trace>
</inkml:ink>
</file>

<file path=ppt/ink/ink7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6 268 2224 0 0,'-1'-1'394'0'0,"0"0"-1"0"0,1 0 0 0 0,-1 0 0 0 0,1-1 0 0 0,-1 1 0 0 0,1 0 0 0 0,-1-1 1 0 0,1 1-1 0 0,0 0 0 0 0,0-1 0 0 0,0 1 0 0 0,-1-1 0 0 0,1 1 0 0 0,0 0 0 0 0,1-1 1 0 0,-1 1-1 0 0,0-3 0 0 0,1 3-181 0 0,0-1 1 0 0,-1 1-1 0 0,1 0 1 0 0,0-1-1 0 0,0 1 1 0 0,0 0-1 0 0,0-1 0 0 0,0 1 1 0 0,0 0-1 0 0,0 0 1 0 0,1 0-1 0 0,-1 0 1 0 0,2-1-1 0 0,5-2 98 0 0,-1 0 1 0 0,1 0-1 0 0,0 1 1 0 0,15-3-1 0 0,-11 2 565 0 0,168-44 2051 0 0,15-6-1554 0 0,45-12-697 0 0,-190 56-646 0 0,0 2 0 0 0,96-3 1 0 0,-138 10-42 0 0,-6 1 1 0 0,0 0 1 0 0,0 0 0 0 0,0 0 0 0 0,0 0 0 0 0,0 0 0 0 0,0 0 0 0 0,0 0-1 0 0,0 1 1 0 0,0-1 0 0 0,0 1 0 0 0,-1-1 0 0 0,1 1 0 0 0,0 0-1 0 0,0 0 1 0 0,2 1 0 0 0,-4-2 4 0 0,0 0 1 0 0,0 1-1 0 0,1-1 0 0 0,-1 0 0 0 0,0 1 1 0 0,0-1-1 0 0,0 0 0 0 0,0 1 0 0 0,0-1 1 0 0,1 0-1 0 0,-1 1 0 0 0,0-1 0 0 0,0 0 1 0 0,0 1-1 0 0,0-1 0 0 0,0 0 1 0 0,0 1-1 0 0,0-1 0 0 0,0 0 0 0 0,0 1 1 0 0,0-1-1 0 0,-1 0 0 0 0,1 1 0 0 0,0-1 1 0 0,0 0-1 0 0,0 0 0 0 0,0 1 0 0 0,0-1 1 0 0,-1 0-1 0 0,1 1 0 0 0,0-1 0 0 0,0 0 1 0 0,0 0-1 0 0,-1 1 0 0 0,1-1 0 0 0,-12 10-191 0 0,11-9 176 0 0,-15 10-348 0 0,-2-1 1 0 0,0-1 0 0 0,-30 12-1 0 0,12-6-702 0 0,-30 16-1369 0 0,-1 1-160 0 0</inkml:trace>
</inkml:ink>
</file>

<file path=ppt/ink/ink7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0 143 2849 0 0,'2'-7'1607'0'0,"0"1"0"0"0,1 0 0 0 0,0-1 0 0 0,0 1 0 0 0,7-10 1 0 0,-8 12-1480 0 0,1 1 1 0 0,-1 0 0 0 0,1 1-1 0 0,0-1 1 0 0,0 0 0 0 0,0 1 0 0 0,0 0-1 0 0,1 0 1 0 0,-1 0 0 0 0,1 0 0 0 0,4-2-1 0 0,17-4 90 0 0,0 1-1 0 0,0 1 1 0 0,38-3-1 0 0,-24 3-38 0 0,72-7-136 0 0,115 3 1 0 0,-133 7-231 0 0,-88 3 87 0 0,66-1-603 0 0,-26 7-3545 0 0,-28-2 2172 0 0</inkml:trace>
</inkml:ink>
</file>

<file path=ppt/ink/ink7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8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99 712 0 0,'-9'-50'9139'0'0,"9"50"-9074"0"0,0 0 0 0 0,0 0 0 0 0,0 0-1 0 0,0 0 1 0 0,0-1 0 0 0,0 1 0 0 0,0 0-1 0 0,0 0 1 0 0,0 0 0 0 0,0 0 0 0 0,0 0-1 0 0,0-1 1 0 0,-1 1 0 0 0,1 0 0 0 0,0 0-1 0 0,0 0 1 0 0,0 0 0 0 0,0 0 0 0 0,0 0-1 0 0,0 0 1 0 0,0 0 0 0 0,-1-1 0 0 0,1 1-1 0 0,0 0 1 0 0,0 0 0 0 0,0 0 0 0 0,0 0-1 0 0,0 0 1 0 0,0 0 0 0 0,-1 0 0 0 0,1 0-1 0 0,0 0 1 0 0,0 0 0 0 0,0 0 0 0 0,0 0-1 0 0,0 0 1 0 0,-1 0 0 0 0,1 0-1 0 0,0 0 1 0 0,0 0 0 0 0,-7 5 1378 0 0,-4 8-41 0 0,7-5-1111 0 0,0-1 1 0 0,1 0-1 0 0,0 1 0 0 0,0 0 0 0 0,1-1 0 0 0,0 1 0 0 0,1 0 1 0 0,-1 0-1 0 0,1 0 0 0 0,1 0 0 0 0,0 1 0 0 0,0-1 1 0 0,0 0-1 0 0,3 12 0 0 0,0-11-243 0 0,-1 0 1 0 0,2 0-1 0 0,-1-1 1 0 0,2 1-1 0 0,-1-1 0 0 0,1 0 1 0 0,0 0-1 0 0,0 0 1 0 0,1-1-1 0 0,0 0 1 0 0,1 0-1 0 0,-1 0 0 0 0,1-1 1 0 0,1 0-1 0 0,12 8 1 0 0,-11-8-42 0 0,0-1 1 0 0,0 0 0 0 0,1 0 0 0 0,-1-1-1 0 0,1 0 1 0 0,15 3 0 0 0,-19-5-2 0 0,0-1 0 0 0,1-1-1 0 0,-1 1 1 0 0,0-1 0 0 0,0 0 0 0 0,1 0 0 0 0,-1-1 0 0 0,0 0 0 0 0,0 0 0 0 0,0 0 0 0 0,0-1 0 0 0,8-3-1 0 0,24-9 2 0 0,-23 9-36 0 0,-1-1 1 0 0,0 0-1 0 0,0 0 0 0 0,12-10 1 0 0,-22 14 22 0 0,0-1-1 0 0,0 0 1 0 0,-1 0 0 0 0,1-1-1 0 0,-1 1 1 0 0,0-1 0 0 0,0 1-1 0 0,0-1 1 0 0,-1 0-1 0 0,1 0 1 0 0,-1-1 0 0 0,0 1-1 0 0,0 0 1 0 0,-1-1 0 0 0,1 1-1 0 0,-1-1 1 0 0,1-6 0 0 0,0 1-9 0 0,-2-1 0 0 0,1 1 1 0 0,-1-1-1 0 0,-1 1 0 0 0,0 0 1 0 0,0-1-1 0 0,-1 1 0 0 0,0 0 1 0 0,-1 0-1 0 0,0 0 0 0 0,-1 0 1 0 0,0 1-1 0 0,0-1 0 0 0,-1 1 1 0 0,-8-12-1 0 0,9 17 15 0 0,1 0 0 0 0,-1 0 0 0 0,0 1-1 0 0,0-1 1 0 0,-1 1 0 0 0,1 0 0 0 0,-1 0 0 0 0,1 1 0 0 0,-1-1-1 0 0,0 1 1 0 0,0 0 0 0 0,-6-1 0 0 0,-2-1 8 0 0,0 1 0 0 0,0 1 0 0 0,-25-1 1 0 0,27 3 12 0 0,1 1-1 0 0,-1 0 1 0 0,1 0 0 0 0,0 2 0 0 0,-1-1 0 0 0,1 1 0 0 0,0 1 0 0 0,0-1 0 0 0,1 2 0 0 0,-11 5 0 0 0,1 1 79 0 0,1 1 0 0 0,0 1 0 0 0,-31 28 0 0 0,44-36-77 0 0,0 1 0 0 0,0-1-1 0 0,1 1 1 0 0,0 0-1 0 0,-1 0 1 0 0,2 0-1 0 0,-1 0 1 0 0,1 1-1 0 0,0 0 1 0 0,0-1-1 0 0,1 1 1 0 0,-2 8-1 0 0,4-11-5 0 0,-1 0-1 0 0,1 0 0 0 0,-1 0 1 0 0,1 0-1 0 0,0 0 0 0 0,1 0 1 0 0,-1 0-1 0 0,1 0 0 0 0,0 0 1 0 0,0 0-1 0 0,0 0 0 0 0,0 0 0 0 0,1 0 1 0 0,0-1-1 0 0,-1 1 0 0 0,1-1 1 0 0,1 1-1 0 0,-1-1 0 0 0,0 1 1 0 0,1-1-1 0 0,0 0 0 0 0,5 5 1 0 0,0-2-8 0 0,0-1 0 0 0,0 1 0 0 0,0-1 0 0 0,1-1 0 0 0,0 1 1 0 0,0-1-1 0 0,0-1 0 0 0,1 0 0 0 0,16 3 0 0 0,-14-3-13 0 0,0-2-1 0 0,1 1 1 0 0,0-2-1 0 0,-1 0 1 0 0,1 0-1 0 0,-1-1 1 0 0,15-3 0 0 0,5-4-36 0 0,0-1 0 0 0,-1-1 1 0 0,32-16-1 0 0,-57 23 20 0 0,-1 1 0 0 0,0-1 1 0 0,0 0-1 0 0,0 0 0 0 0,-1-1 1 0 0,1 0-1 0 0,-1 1 0 0 0,0-1 0 0 0,0-1 1 0 0,0 1-1 0 0,0-1 0 0 0,-1 1 0 0 0,0-1 1 0 0,4-7-1 0 0,-5 7 11 0 0,0 0 0 0 0,-1 0 0 0 0,1 0 0 0 0,-1-1-1 0 0,0 1 1 0 0,-1 0 0 0 0,1-1 0 0 0,-1 1 0 0 0,0-1 0 0 0,0 1 0 0 0,-1 0 0 0 0,0-1 0 0 0,0 1 0 0 0,0 0 0 0 0,-3-7-1 0 0,3 8 17 0 0,-1 0-1 0 0,1 0 1 0 0,-1 0-1 0 0,0 0 1 0 0,0 0-1 0 0,-1 0 0 0 0,1 0 1 0 0,-1 1-1 0 0,0-1 1 0 0,0 1-1 0 0,-6-5 0 0 0,7 6 8 0 0,-1 0-1 0 0,0 1 0 0 0,1-1 0 0 0,-1 1 0 0 0,0-1 1 0 0,0 1-1 0 0,0 0 0 0 0,0 0 0 0 0,0 1 1 0 0,0-1-1 0 0,0 1 0 0 0,0-1 0 0 0,0 1 0 0 0,-1 0 1 0 0,1 0-1 0 0,0 0 0 0 0,-6 1 0 0 0,3 1 29 0 0,0-1 0 0 0,0 1-1 0 0,0-1 1 0 0,-1 2 0 0 0,2-1 0 0 0,-1 1-1 0 0,0 0 1 0 0,-8 5 0 0 0,11-6-20 0 0,1 1-1 0 0,-1-1 1 0 0,1 0 0 0 0,0 1 0 0 0,-1-1 0 0 0,1 1 0 0 0,1 0 0 0 0,-1 0-1 0 0,0 0 1 0 0,1 0 0 0 0,-1 0 0 0 0,1 0 0 0 0,0 0 0 0 0,0 0 0 0 0,0 0-1 0 0,0 1 1 0 0,1-1 0 0 0,-1 5 0 0 0,0-3-10 0 0,1 0 0 0 0,0 0 0 0 0,0 0 0 0 0,0 0 0 0 0,1 0 0 0 0,-1 0 0 0 0,1 0 0 0 0,0 0 0 0 0,1-1 0 0 0,-1 1-1 0 0,1 0 1 0 0,0-1 0 0 0,0 1 0 0 0,1-1 0 0 0,-1 0 0 0 0,1 0 0 0 0,0 0 0 0 0,0 0 0 0 0,0 0 0 0 0,1 0 0 0 0,-1-1 0 0 0,1 0 0 0 0,4 4 0 0 0,13 8 0 0 0,0 0 0 0 0,2-1 0 0 0,0-1 0 0 0,44 18 0 0 0,-51-25-293 0 0,0 0-1 0 0,0-2 1 0 0,0 0-1 0 0,0-1 1 0 0,1 0 0 0 0,0-1-1 0 0,-1-1 1 0 0,29-2-1 0 0,-31-1-1661 0 0,0-1-1 0 0,18-6 1 0 0,-14 3-1245 0 0</inkml:trace>
</inkml:ink>
</file>

<file path=ppt/ink/ink7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8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196 196 1312 0 0,'-6'-5'1723'0'0,"5"4"-1224"0"0,0 0-1 0 0,-1 0 0 0 0,1 0 1 0 0,0 0-1 0 0,0 0 0 0 0,0 0 1 0 0,1 0-1 0 0,-1 0 0 0 0,0 0 1 0 0,0-1-1 0 0,0-1 0 0 0,25-10 2835 0 0,-16 9-2610 0 0,-2-1 1 0 0,1 0-1 0 0,0 0 1 0 0,-1-1-1 0 0,0 0 0 0 0,0 0 1 0 0,-1 0-1 0 0,7-10 1 0 0,-11 14-692 0 0,-1 0 1 0 0,1-1-1 0 0,-1 1 1 0 0,0 0 0 0 0,1 0-1 0 0,-1 0 1 0 0,0 0-1 0 0,0 0 1 0 0,0-1 0 0 0,-1 1-1 0 0,1 0 1 0 0,0 0-1 0 0,-1 0 1 0 0,1 0-1 0 0,-1 0 1 0 0,0 0 0 0 0,0 0-1 0 0,0 0 1 0 0,0 0-1 0 0,0 0 1 0 0,0 0 0 0 0,-1 0-1 0 0,1 1 1 0 0,-3-4-1 0 0,-1 0 29 0 0,1 0 1 0 0,-1 1-1 0 0,0-1 0 0 0,-1 1 0 0 0,1 0 0 0 0,-11-6 1 0 0,12 8 9 0 0,-1 0 1 0 0,1 0 0 0 0,-1 1 0 0 0,0-1-1 0 0,0 1 1 0 0,1 0 0 0 0,-1 0-1 0 0,0 1 1 0 0,0-1 0 0 0,0 1 0 0 0,0 0-1 0 0,0 1 1 0 0,0-1 0 0 0,0 1-1 0 0,1 0 1 0 0,-1 0 0 0 0,0 0 0 0 0,0 1-1 0 0,-8 3 1 0 0,7-1 25 0 0,0 0-1 0 0,0 0 0 0 0,0 0 1 0 0,1 1-1 0 0,-1 0 1 0 0,1 0-1 0 0,0 0 1 0 0,0 0-1 0 0,1 1 0 0 0,0 0 1 0 0,0 0-1 0 0,0 0 1 0 0,-3 7-1 0 0,2-3-25 0 0,1 1 0 0 0,0 0 0 0 0,0 0 0 0 0,1 0-1 0 0,0 1 1 0 0,1-1 0 0 0,1 1 0 0 0,-1-1 0 0 0,2 20 0 0 0,1-21-22 0 0,0 0 0 0 0,1 0 0 0 0,0 0 0 0 0,1-1 0 0 0,-1 1 0 0 0,2-1 0 0 0,0 0 0 0 0,0 1 1 0 0,1-2-1 0 0,-1 1 0 0 0,11 12 0 0 0,-9-13-67 0 0,0 1 0 0 0,1-1 1 0 0,0 0-1 0 0,1-1 0 0 0,0 0 0 0 0,0 0 1 0 0,0-1-1 0 0,1 0 0 0 0,0 0 0 0 0,0-1 1 0 0,1 0-1 0 0,-1-1 0 0 0,1 0 0 0 0,0 0 1 0 0,0-1-1 0 0,0-1 0 0 0,1 1 0 0 0,-1-2 1 0 0,1 1-1 0 0,-1-2 0 0 0,1 1 0 0 0,-1-1 1 0 0,1-1-1 0 0,-1 0 0 0 0,17-4 0 0 0,8-1-284 0 0,-1-3-1 0 0,0 0 1 0 0,33-16-1 0 0,-55 20-479 0 0,0-1-1 0 0,-1 0 0 0 0,0-1 1 0 0,18-16-1 0 0,-22 18-364 0 0,-1-2 0 0 0,0 1 1 0 0,-1-1-1 0 0,1 0 0 0 0,-1 0 0 0 0,0 0 0 0 0,-1-1 1 0 0,4-9-1 0 0,1-7-1386 0 0</inkml:trace>
</inkml:ink>
</file>

<file path=ppt/ink/ink7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9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3457 0 0,'-17'5'10430'0'0,"4"-1"-6934"0"0,12-4-3492 0 0,0 1 0 0 0,0-1 0 0 0,1 1 0 0 0,-1-1 0 0 0,1 1 0 0 0,-1 0 0 0 0,1-1 0 0 0,-1 1 1 0 0,1 0-1 0 0,-1 0 0 0 0,1 0 0 0 0,-1-1 0 0 0,1 1 0 0 0,0 0 0 0 0,-1 0 0 0 0,1 1 0 0 0,-2 12 165 0 0,1 0 1 0 0,0 0-1 0 0,1 0 0 0 0,1 0 1 0 0,2 20-1 0 0,1 6 623 0 0,6 58 1535 0 0,29 117 1 0 0,-26-146-2202 0 0,13 47 10 0 0,8 43-197 0 0,-9-24-490 0 0,-24-126 69 0 0,1 0 1 0 0,0-1-1 0 0,0 1 0 0 0,1-1 0 0 0,-1 1 1 0 0,2-1-1 0 0,-1 0 0 0 0,8 11 0 0 0,-3-14-5986 0 0,-4-5 1765 0 0</inkml:trace>
</inkml:ink>
</file>

<file path=ppt/ink/ink7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9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19 133 3873 0 0,'-3'-2'1017'0'0,"-11"-13"7731"0"0,14 15-8674 0 0,0 0 0 0 0,0 0 1 0 0,0-1-1 0 0,0 1 1 0 0,-1 0-1 0 0,1-1 0 0 0,0 1 1 0 0,0 0-1 0 0,0-1 0 0 0,0 1 1 0 0,0 0-1 0 0,0 0 0 0 0,0-1 1 0 0,0 1-1 0 0,0 0 0 0 0,0-1 1 0 0,0 1-1 0 0,0 0 0 0 0,0-1 1 0 0,0 1-1 0 0,0 0 1 0 0,0-1-1 0 0,0 1 0 0 0,1 0 1 0 0,-1 0-1 0 0,0-1 0 0 0,0 1 1 0 0,0 0-1 0 0,0-1 0 0 0,1 1 1 0 0,-1 0-1 0 0,0 0 0 0 0,0 0 1 0 0,0-1-1 0 0,1 1 0 0 0,-1 0 1 0 0,0 0-1 0 0,1 0 0 0 0,-1-1 1 0 0,0 1-1 0 0,0 0 1 0 0,1 0-1 0 0,-1 0 0 0 0,0 0 1 0 0,1 0-1 0 0,-1 0 0 0 0,0 0 1 0 0,1 0-1 0 0,-1 0 0 0 0,0 0 1 0 0,1 0-1 0 0,-1 0 0 0 0,135-23 1591 0 0,-33-4-1086 0 0,62-14-46 0 0,-135 35-435 0 0,0 2 0 0 0,0 2-1 0 0,53 1 1 0 0,-71 1-79 0 0,1 2 1 0 0,20 4 0 0 0,-28-5-15 0 0,-1 0 0 0 0,1 0 0 0 0,-1 1 0 0 0,1-1 0 0 0,-1 1 0 0 0,0 0 0 0 0,0 0 1 0 0,0 0-1 0 0,0 0 0 0 0,0 0 0 0 0,0 1 0 0 0,4 4 0 0 0,-6-5-1 0 0,0-1 0 0 0,0 0-1 0 0,-1 1 1 0 0,1-1 0 0 0,0 1 0 0 0,-1-1 0 0 0,1 1-1 0 0,-1-1 1 0 0,0 1 0 0 0,0-1 0 0 0,1 1-1 0 0,-1-1 1 0 0,0 1 0 0 0,0-1 0 0 0,0 1-1 0 0,-1-1 1 0 0,1 1 0 0 0,0 0 0 0 0,0-1 0 0 0,-1 1-1 0 0,1-1 1 0 0,-1 0 0 0 0,0 1 0 0 0,1-1-1 0 0,-1 1 1 0 0,0-1 0 0 0,0 0 0 0 0,-1 3-1 0 0,-3 2 25 0 0,-1 0-1 0 0,1-1 0 0 0,-1 1 0 0 0,-7 5 0 0 0,12-11-25 0 0,-36 28 202 0 0,20-16-13 0 0,1 0 0 0 0,1 1 0 0 0,0 1 0 0 0,-18 20 0 0 0,30-30-147 0 0,-1 1 1 0 0,1 0-1 0 0,0 0 0 0 0,0 0 0 0 0,0 1 1 0 0,1-1-1 0 0,0 1 0 0 0,0-1 0 0 0,1 1 1 0 0,-1 0-1 0 0,1 0 0 0 0,0-1 0 0 0,1 1 1 0 0,-1 0-1 0 0,1 0 0 0 0,0 0 1 0 0,1 0-1 0 0,0 0 0 0 0,1 9 0 0 0,0-10-37 0 0,-1 0 1 0 0,1 0-1 0 0,0 0 0 0 0,0-1 0 0 0,1 1 0 0 0,-1 0 0 0 0,1-1 0 0 0,0 0 0 0 0,0 1 1 0 0,1-1-1 0 0,-1 0 0 0 0,1-1 0 0 0,0 1 0 0 0,0-1 0 0 0,0 0 0 0 0,0 0 0 0 0,1 0 1 0 0,-1 0-1 0 0,1-1 0 0 0,0 0 0 0 0,0 1 0 0 0,0-2 0 0 0,0 1 0 0 0,7 1 0 0 0,-1-1-13 0 0,-1-1 0 0 0,1 1 0 0 0,-1-2-1 0 0,1 0 1 0 0,0 0 0 0 0,-1-1-1 0 0,1 0 1 0 0,-1-1 0 0 0,1 0 0 0 0,-1 0-1 0 0,13-6 1 0 0,-14 5-14 0 0,1-2 0 0 0,0 1-1 0 0,-1-1 1 0 0,0-1 0 0 0,0 0 0 0 0,-1 0 0 0 0,11-9 0 0 0,-15 11 7 0 0,0 0 1 0 0,-1-1-1 0 0,1 1 0 0 0,-1-1 1 0 0,0 1-1 0 0,0-1 1 0 0,-1 0-1 0 0,1 0 0 0 0,-1 0 1 0 0,0 0-1 0 0,0-1 1 0 0,-1 1-1 0 0,0 0 0 0 0,0-1 1 0 0,1-9-1 0 0,-2 4-1 0 0,-1-1-1 0 0,0 1 1 0 0,-1-1-1 0 0,0 1 0 0 0,-1 0 1 0 0,0-1-1 0 0,-1 1 1 0 0,0 1-1 0 0,-1-1 0 0 0,0 0 1 0 0,0 1-1 0 0,-1 0 1 0 0,-10-11-1 0 0,8 9-2 0 0,-1 1 0 0 0,-1 1 0 0 0,0-1-1 0 0,0 2 1 0 0,-1-1 0 0 0,0 2 0 0 0,-1-1-1 0 0,0 2 1 0 0,0-1 0 0 0,-19-7 0 0 0,30 14 18 0 0,0 1 1 0 0,-1-1 0 0 0,1 1-1 0 0,0 0 1 0 0,-1-1-1 0 0,1 1 1 0 0,0 0 0 0 0,-1 0-1 0 0,1 0 1 0 0,0 0-1 0 0,-1 0 1 0 0,1 0 0 0 0,0 0-1 0 0,-2 1 1 0 0,3-1-1 0 0,-1 0 1 0 0,0 0 0 0 0,1 1-1 0 0,-1-1 1 0 0,1 0 0 0 0,-1 1-1 0 0,1-1 1 0 0,0 0-1 0 0,-1 1 1 0 0,1-1 0 0 0,-1 1-1 0 0,1-1 1 0 0,0 1-1 0 0,-1-1 1 0 0,1 1 0 0 0,0-1-1 0 0,-1 1 1 0 0,1-1-1 0 0,0 1 1 0 0,0-1 0 0 0,-1 2-1 0 0,1 0-1 0 0,0 0-1 0 0,0 0 1 0 0,0-1-1 0 0,0 1 0 0 0,0 0 1 0 0,0 0-1 0 0,1 0 1 0 0,-1 0-1 0 0,1-1 1 0 0,-1 1-1 0 0,1 0 1 0 0,0 0-1 0 0,0-1 0 0 0,0 1 1 0 0,-1 0-1 0 0,2-1 1 0 0,0 3-1 0 0,4 2-1 0 0,1 0 0 0 0,-1 0-1 0 0,1-1 1 0 0,0 0 0 0 0,0 0-1 0 0,0-1 1 0 0,1 0 0 0 0,0 0-1 0 0,0 0 1 0 0,0-1 0 0 0,12 3-1 0 0,0-1-5 0 0,0-1 0 0 0,1-1-1 0 0,34 2 1 0 0,4-7 10 0 0,74-10 1 0 0,-69 5 25 0 0,-20 0-36 0 0,13-1 85 0 0,-52 7-55 0 0,0 1 0 0 0,1 0 1 0 0,-1 0-1 0 0,1 1 0 0 0,-1 0 1 0 0,0 0-1 0 0,0 0 0 0 0,7 3 1 0 0,-11-4-8 0 0,0 1 0 0 0,1-1 0 0 0,-1 1 1 0 0,0-1-1 0 0,0 1 0 0 0,0 0 1 0 0,1 0-1 0 0,-1 0 0 0 0,0 0 1 0 0,0 0-1 0 0,0 0 0 0 0,0 0 1 0 0,0 0-1 0 0,-1 0 0 0 0,1 0 1 0 0,0 0-1 0 0,0 1 0 0 0,-1-1 1 0 0,1 0-1 0 0,-1 0 0 0 0,1 1 1 0 0,-1-1-1 0 0,1 0 0 0 0,-1 1 1 0 0,0-1-1 0 0,0 1 0 0 0,0-1 0 0 0,0 0 1 0 0,0 1-1 0 0,0-1 0 0 0,0 1 1 0 0,0-1-1 0 0,0 1 0 0 0,-1-1 1 0 0,1 0-1 0 0,0 1 0 0 0,-2 1 1 0 0,-1 5 104 0 0,-1 0 1 0 0,0 0 0 0 0,-1 0 0 0 0,-8 12-1 0 0,9-14-33 0 0,-2 2 7 0 0,-13 19 180 0 0,1 0 0 0 0,-19 41 0 0 0,34-61-256 0 0,-1 0 0 0 0,2 1 0 0 0,-1-1 0 0 0,1 1 0 0 0,0 0-1 0 0,0 0 1 0 0,1 0 0 0 0,0 0 0 0 0,1 0 0 0 0,-1 0 0 0 0,2 0 0 0 0,-1 0 0 0 0,1 0 0 0 0,0 0 0 0 0,3 10 0 0 0,-2-13-39 0 0,1 1 1 0 0,-1-1-1 0 0,1 1 1 0 0,0-1 0 0 0,0 0-1 0 0,0 0 1 0 0,1 0-1 0 0,0 0 1 0 0,0-1-1 0 0,0 1 1 0 0,1-1 0 0 0,7 5-1 0 0,-5-4 7 0 0,0-1 1 0 0,0 0-1 0 0,1 0 0 0 0,-1-1 0 0 0,1 0 0 0 0,0-1 1 0 0,0 1-1 0 0,10 0 0 0 0,6 0-822 0 0,-1-2 1 0 0,0 0-1 0 0,1-2 0 0 0,-1-1 1 0 0,35-6-1 0 0,-20 1-3748 0 0,4-3 1940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1.4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104 39 512 0 0,'-4'-9'1994'0'0,"4"7"-975"0"0,0 1 0 0 0,-1 0 0 0 0,0-1 1 0 0,0 1-1 0 0,1 0 0 0 0,-1 0 0 0 0,-1-2 1 0 0,2 2-914 0 0,-1 1 0 0 0,1 0 0 0 0,0 0 0 0 0,-1 0 0 0 0,1 0 0 0 0,0 0 0 0 0,-1 0 0 0 0,1 0 0 0 0,-1 0 0 0 0,1 0 0 0 0,0 0 0 0 0,-1 0 0 0 0,1 0 0 0 0,0 0 0 0 0,-1 0 0 0 0,1 0 0 0 0,0 0 0 0 0,-1 0 0 0 0,1 0 0 0 0,-1 0 0 0 0,1 1 0 0 0,0-1-1 0 0,-1 0 1 0 0,1 1 0 0 0,0-1 0 0 0,0 0 0 0 0,-1 0 0 0 0,-9 8 826 0 0,8-6-669 0 0,-3 2 55 0 0,-1 2 0 0 0,1-1 0 0 0,0 1 0 0 0,0 0 0 0 0,1 0 0 0 0,-1 1 0 0 0,1-1 0 0 0,1 1 0 0 0,-1 0 1 0 0,1 0-1 0 0,-4 11 0 0 0,7-16-296 0 0,-1 1 1 0 0,1-1 0 0 0,0 1-1 0 0,0-1 1 0 0,0 0-1 0 0,0 1 1 0 0,0 0 0 0 0,0-1-1 0 0,1 1 1 0 0,-1-1 0 0 0,1 0-1 0 0,0 0 1 0 0,0 1 0 0 0,0-1-1 0 0,2 3 1 0 0,-3-4-20 0 0,1 0 0 0 0,0 1 0 0 0,0-1 0 0 0,0 0 0 0 0,-1-1 0 0 0,1 2 0 0 0,1-1 0 0 0,-1-1 1 0 0,0 1-1 0 0,0 0 0 0 0,0-1 0 0 0,0 1 0 0 0,0 0 0 0 0,1-1 0 0 0,-1 1 0 0 0,0-1 0 0 0,1 0 0 0 0,-1 1 0 0 0,0-1 1 0 0,0 0-1 0 0,1 0 0 0 0,-1 0 0 0 0,0 0 0 0 0,1 0 0 0 0,-1 0 0 0 0,0 0 0 0 0,1 0 0 0 0,-1 0 0 0 0,2-1 0 0 0,1 0-13 0 0,-1-1 0 0 0,0 1-1 0 0,1 0 1 0 0,-1 0-1 0 0,0-1 1 0 0,0 0 0 0 0,0 0-1 0 0,0 0 1 0 0,0 0-1 0 0,0 0 1 0 0,0-1 0 0 0,2-2-1 0 0,-4 3 17 0 0,0 0 0 0 0,0 0 0 0 0,0 1-1 0 0,0-1 1 0 0,1 0 0 0 0,-2 0 0 0 0,1 0-1 0 0,0 0 1 0 0,-1 0 0 0 0,1 0 0 0 0,-1 0 0 0 0,1 0-1 0 0,-1 0 1 0 0,0 0 0 0 0,0 0 0 0 0,0 0 0 0 0,0 0-1 0 0,0 0 1 0 0,-1-1 0 0 0,1 2 0 0 0,-2-6-1 0 0,-1 1 139 0 0,1-1 0 0 0,-1 0 0 0 0,-7-11 0 0 0,8 14-8 0 0,0 1 1 0 0,-1 0-1 0 0,0 0 1 0 0,1 0 0 0 0,-1 1-1 0 0,0-1 1 0 0,0 0-1 0 0,-6-3 1 0 0,8 5-114 0 0,0 0 1 0 0,0 1 0 0 0,-1 0-1 0 0,1-1 1 0 0,0 1-1 0 0,0 0 1 0 0,0-1 0 0 0,0 1-1 0 0,0 0 1 0 0,-1 0-1 0 0,1 0 1 0 0,0 0 0 0 0,-1 0-1 0 0,1 0 1 0 0,0 0-1 0 0,0 1 1 0 0,0-1 0 0 0,0 0-1 0 0,-1 1 1 0 0,1-1-1 0 0,0 0 1 0 0,0 1 0 0 0,0 0-1 0 0,0-1 1 0 0,0 1-1 0 0,0 0 1 0 0,0-1 0 0 0,0 1-1 0 0,-1 1 1 0 0,-1 1-21 0 0,1-1 1 0 0,0 1-1 0 0,0 0 0 0 0,0-1 1 0 0,1 1-1 0 0,-1 0 0 0 0,0 0 1 0 0,1 0-1 0 0,-2 5 0 0 0,2-6 9 0 0,1 0-1 0 0,-1 1 0 0 0,1-1 1 0 0,0 0-1 0 0,0 0 0 0 0,-1 1 1 0 0,1-1-1 0 0,0 0 1 0 0,1 0-1 0 0,-1 1 0 0 0,0 0 1 0 0,1-1-1 0 0,-1 0 0 0 0,1 0 1 0 0,-1 1-1 0 0,3 1 0 0 0,-2-2-3 0 0,-1 0-1 0 0,2-1 1 0 0,-1 0-1 0 0,0 1 1 0 0,0-1-1 0 0,1 0 1 0 0,-1 1-1 0 0,0-1 1 0 0,1 0-1 0 0,0 1 1 0 0,0-2-1 0 0,-1 1 1 0 0,1 0-1 0 0,0 0 1 0 0,-1 0-1 0 0,1-1 1 0 0,0 1-1 0 0,0-1 1 0 0,0 1 0 0 0,2-1-1 0 0,0 0-20 0 0,-1 1 0 0 0,0-1 0 0 0,0 0 0 0 0,1-1 0 0 0,-1 1 0 0 0,0 0 0 0 0,1-1 0 0 0,-2 1 0 0 0,2-1 0 0 0,-1-1 0 0 0,-1 1 0 0 0,1 0 0 0 0,1 0 0 0 0,3-4-1 0 0,-5 4 17 0 0,1-1 0 0 0,-1 0 0 0 0,0 0 0 0 0,0 0 0 0 0,0 0 0 0 0,-1-1 0 0 0,1 1-1 0 0,0 0 1 0 0,-1-1 0 0 0,1 1 0 0 0,-1-1 0 0 0,0 0 0 0 0,0 1 0 0 0,0-1 0 0 0,0 0-1 0 0,0-5 1 0 0,-1 4 27 0 0,1 1 0 0 0,-1-1 0 0 0,0 0 0 0 0,0 0 0 0 0,-1 0 0 0 0,1 0 0 0 0,-1 0 0 0 0,0 0 0 0 0,1 0 0 0 0,-2 1 0 0 0,-2-7 0 0 0,4 9-14 0 0,-1 0-1 0 0,0 0 0 0 0,1 0 1 0 0,-1 0-1 0 0,0-1 1 0 0,0 1-1 0 0,0 1 1 0 0,1-1-1 0 0,-2-1 0 0 0,1 2 1 0 0,1-1-1 0 0,-1 0 1 0 0,0 1-1 0 0,-1-1 1 0 0,1 0-1 0 0,0 1 0 0 0,-1-1 1 0 0,1 1-1 0 0,0-1 1 0 0,0 1-1 0 0,-1 0 1 0 0,1 0-1 0 0,0-1 1 0 0,-1 1-1 0 0,1 0 0 0 0,0 0 1 0 0,0 0-1 0 0,-1 0 1 0 0,1 1-1 0 0,0-1 1 0 0,-1 0-1 0 0,1 0 0 0 0,0 1 1 0 0,0-1-1 0 0,-1 0 1 0 0,-1 2-1 0 0,-3 1 14 0 0,0 0 0 0 0,1 1-1 0 0,-1 0 1 0 0,1 0 0 0 0,0 0-1 0 0,0 0 1 0 0,1 1 0 0 0,-1 0-1 0 0,0 0 1 0 0,1 0 0 0 0,-3 6-1 0 0,5-9-11 0 0,1 1 0 0 0,0-1 0 0 0,1 1 0 0 0,-2 0 0 0 0,2-1 0 0 0,-1 1 0 0 0,1 0 0 0 0,-1 0 0 0 0,1 3 0 0 0,0-5-13 0 0,0-1 0 0 0,0 1 0 0 0,0-1 0 0 0,0 1 0 0 0,0 0 0 0 0,0 0 0 0 0,0-1 0 0 0,0 1 0 0 0,0-1 0 0 0,1 1 0 0 0,-1 0 0 0 0,0 0 0 0 0,0-1 0 0 0,1 1 0 0 0,-1-1 0 0 0,0 1 0 0 0,1-1 0 0 0,-1 1 0 0 0,1 0 0 0 0,-1-1 0 0 0,1 0 0 0 0,-1 1 0 0 0,1-1 0 0 0,-1 1 0 0 0,0-1 0 0 0,1 0 0 0 0,0 0 0 0 0,0 1 0 0 0,-1-1 0 0 0,1 0 0 0 0,-1 0 0 0 0,1 1 0 0 0,0-1 0 0 0,-1 0 0 0 0,1 0 0 0 0,0 1 0 0 0,-1-1 0 0 0,1 0 0 0 0,-1 0 0 0 0,1 0 0 0 0,0-1 0 0 0,1 1 0 0 0,1-1-5 0 0,1 0 0 0 0,-1 1 0 0 0,0-1 0 0 0,0 0 0 0 0,1-1-1 0 0,-1 1 1 0 0,-1-1 0 0 0,2 0 0 0 0,-1 1 0 0 0,0-2 0 0 0,3-2 0 0 0,-2 1-19 0 0,-1 1-1 0 0,1-1 0 0 0,-2 0 1 0 0,2 1-1 0 0,-2-1 1 0 0,1 0-1 0 0,3-8 0 0 0,-5 11 14 0 0,-1-1 0 0 0,1 0-1 0 0,0 1 1 0 0,-1-1 0 0 0,0 1 0 0 0,0-1-1 0 0,0 1 1 0 0,1-1 0 0 0,-1 0-1 0 0,-1 0 1 0 0,1 1 0 0 0,0-3 0 0 0,0 3 8 0 0,-1 1-1 0 0,1-1 1 0 0,0 0 0 0 0,-1 1 0 0 0,1-1 0 0 0,0 1 0 0 0,0 0 0 0 0,-1-1 0 0 0,1 1 0 0 0,0-1 0 0 0,-1 1 0 0 0,1-1 0 0 0,0 1 0 0 0,-1 0 0 0 0,0-1 0 0 0,1 1 0 0 0,0 0 0 0 0,-1 0 0 0 0,1-1 0 0 0,-1 1 0 0 0,1 0 0 0 0,-1 0 0 0 0,0 0 0 0 0,1-1 0 0 0,-1 1 0 0 0,1 0 0 0 0,-1 0 0 0 0,1 0 0 0 0,-1 0 0 0 0,0 0 0 0 0,1 0 0 0 0,-1 0 0 0 0,1 0-1 0 0,-1 0 1 0 0,1 1 0 0 0,-1-1 0 0 0,0 0 0 0 0,1 0 0 0 0,-1 0 0 0 0,-4 2 55 0 0,1 0 0 0 0,0 0-1 0 0,-1 0 1 0 0,1 0-1 0 0,0 1 1 0 0,0 0 0 0 0,0-1-1 0 0,-6 7 1 0 0,7-6-18 0 0,0 0 0 0 0,0 0 0 0 0,1 0-1 0 0,-1 1 1 0 0,1-1 0 0 0,-1 1 0 0 0,2-1 0 0 0,-1 1 0 0 0,0-1 0 0 0,-2 8 0 0 0,4-11-36 0 0,0 1 0 0 0,0 1 0 0 0,0-1-1 0 0,-1-1 1 0 0,1 1 0 0 0,0 1 0 0 0,0-1 0 0 0,0 0 0 0 0,0-1 0 0 0,0 2 0 0 0,1-1 0 0 0,-1 0 0 0 0,0-1 0 0 0,0 2-1 0 0,1-1 1 0 0,-1-1 0 0 0,0 1 0 0 0,1 0 0 0 0,-1 0 0 0 0,1 0 0 0 0,0 0 0 0 0,-1 0 0 0 0,1-1 0 0 0,-1 1 0 0 0,1 0-1 0 0,0 0 1 0 0,0-1 0 0 0,-1 1 0 0 0,1-1 0 0 0,0 1 0 0 0,0 0 0 0 0,0-1 0 0 0,1 1 0 0 0,-1 0-4 0 0,2-1-1 0 0,-2 1 1 0 0,2 0 0 0 0,-2-1 0 0 0,2 0-1 0 0,-2 0 1 0 0,2 0 0 0 0,-2 0 0 0 0,2 0-1 0 0,-1 0 1 0 0,0 0 0 0 0,0 0-1 0 0,0-1 1 0 0,0 0 0 0 0,0 1 0 0 0,2-2-1 0 0,1 0 6 0 0,1-1 0 0 0,-1 0 0 0 0,0 0 0 0 0,9-8 0 0 0,-12 10-3 0 0,0-1 0 0 0,0 0 0 0 0,-1 1 0 0 0,1-1 0 0 0,-1 0 0 0 0,1 0 1 0 0,-1 0-1 0 0,0 0 0 0 0,0 0 0 0 0,0 0 0 0 0,0 0 0 0 0,0 0 0 0 0,0 0 0 0 0,-1 0 0 0 0,1-5 1 0 0,-1 6 1 0 0,1 0 1 0 0,-1 0-1 0 0,0 0 1 0 0,0 1-1 0 0,0-1 1 0 0,0 0 0 0 0,0 0-1 0 0,0 1 1 0 0,-1-1-1 0 0,1 0 1 0 0,0 1-1 0 0,0-2 1 0 0,0 2 0 0 0,-1-1-1 0 0,1 1 1 0 0,0-1-1 0 0,-1 0 1 0 0,1 0 0 0 0,0 1-1 0 0,-1-1 1 0 0,0 1-1 0 0,1-1 1 0 0,-1 1-1 0 0,1-1 1 0 0,-1 1 0 0 0,1-1-1 0 0,-1 0 1 0 0,0 1-1 0 0,1 0 1 0 0,-1-1 0 0 0,0 1-1 0 0,1 0 1 0 0,-1 0-1 0 0,0-1 1 0 0,0 1-1 0 0,1 0 1 0 0,-1 0 0 0 0,0 0-1 0 0,0 0 1 0 0,0 0-1 0 0,0 0 1 0 0,-2 0-7 0 0,0 0-1 0 0,1 1 1 0 0,-1-1 0 0 0,0 1 0 0 0,1-1-1 0 0,-1 1 1 0 0,1 0 0 0 0,0 0-1 0 0,-1 0 1 0 0,-4 3 0 0 0,3-1 6 0 0,0 1 1 0 0,0-1-1 0 0,0 0 1 0 0,-4 6-1 0 0,7-8-65 0 0,0 1 0 0 0,0-1 0 0 0,0 0 0 0 0,0 1 0 0 0,1-1 0 0 0,-2 1 0 0 0,2-1 0 0 0,-1 1-1 0 0,1 0 1 0 0,-1-1 0 0 0,1 1 0 0 0,0-1 0 0 0,-1 1 0 0 0,1 0 0 0 0,0-1 0 0 0,0 4 0 0 0,0-4-93 0 0,0 0 0 0 0,0-1 1 0 0,1 1-1 0 0,-1-1 1 0 0,0 1-1 0 0,0 0 1 0 0,1-1-1 0 0,-1 1 0 0 0,0-1 1 0 0,0 1-1 0 0,1-1 1 0 0,-1 1-1 0 0,1-1 1 0 0,-1 0-1 0 0,2 2 0 0 0,8 3-5764 0 0,-1-3 976 0 0</inkml:trace>
</inkml:ink>
</file>

<file path=ppt/ink/ink7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50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182 241 512 0 0,'-54'-32'4446'0'0,"-11"-8"1216"0"0,57 36-5084 0 0,0 0 0 0 0,0-1 1 0 0,0 0-1 0 0,-7-8 0 0 0,13 12-447 0 0,1 0-1 0 0,0 0 1 0 0,0 0-1 0 0,0 0 1 0 0,0 0 0 0 0,0 0-1 0 0,0 0 1 0 0,0 0-1 0 0,1 0 1 0 0,-1-1-1 0 0,0 1 1 0 0,1 0 0 0 0,-1-1-1 0 0,1 1 1 0 0,-1 0-1 0 0,1-1 1 0 0,-1 1 0 0 0,1-1-1 0 0,0 1 1 0 0,0-1-1 0 0,0 1 1 0 0,0-1-1 0 0,0 1 1 0 0,0 0 0 0 0,0-1-1 0 0,0 1 1 0 0,1-1-1 0 0,-1 1 1 0 0,0-1-1 0 0,1 1 1 0 0,0 0 0 0 0,-1-1-1 0 0,1 1 1 0 0,0 0-1 0 0,0-2 1 0 0,5-3 73 0 0,-1 1 0 0 0,0 0 0 0 0,1 0 1 0 0,0 0-1 0 0,1 0 0 0 0,-1 1 0 0 0,1 0 0 0 0,-1 1 0 0 0,1-1 1 0 0,0 1-1 0 0,11-3 0 0 0,5 0 6 0 0,1 0 0 0 0,32-3 1 0 0,2 2 246 0 0,99 0 0 0 0,-131 8-355 0 0,0 1 0 0 0,0 1-1 0 0,-1 1 1 0 0,1 1 0 0 0,-1 2 0 0 0,34 13 0 0 0,-53-18-70 0 0,0 1 0 0 0,-1 0 1 0 0,1 0-1 0 0,-1 0 1 0 0,0 1-1 0 0,0 0 1 0 0,0 0-1 0 0,0 0 0 0 0,-1 1 1 0 0,1 0-1 0 0,6 9 1 0 0,-9-9-6 0 0,1-1 0 0 0,-1 1 0 0 0,0-1 0 0 0,0 1 0 0 0,-1 0 0 0 0,1-1 0 0 0,-1 1 0 0 0,0 0 1 0 0,-1 0-1 0 0,1 0 0 0 0,-1 0 0 0 0,0 0 0 0 0,0 0 0 0 0,0 0 0 0 0,-3 9 0 0 0,1-3 41 0 0,-2 0-1 0 0,1 0 0 0 0,-2-1 0 0 0,1 1 0 0 0,-7 10 0 0 0,-2 1 131 0 0,-20 24-1 0 0,16-25-88 0 0,-2 0 0 0 0,0-2 0 0 0,-2 0 0 0 0,0 0 0 0 0,-28 17 0 0 0,-123 66 425 0 0,48-31-151 0 0,109-62-286 0 0,0 1 0 0 0,0 1 0 0 0,1 0 0 0 0,1 1 0 0 0,-17 18 0 0 0,25-24-77 0 0,0 0 0 0 0,1 0-1 0 0,0 0 1 0 0,1 0 0 0 0,-1 1 0 0 0,1-1 0 0 0,0 1 0 0 0,1 0 0 0 0,-1 0 0 0 0,1 0 0 0 0,1 0 0 0 0,0 0-1 0 0,0 0 1 0 0,0 0 0 0 0,0 1 0 0 0,2 6 0 0 0,-1-5-18 0 0,2-1 1 0 0,-1 0-1 0 0,1 0 0 0 0,0 0 1 0 0,0 0-1 0 0,1 0 0 0 0,1 0 1 0 0,-1 0-1 0 0,1-1 0 0 0,8 13 1 0 0,-5-11-8 0 0,1-1-1 0 0,-1 1 1 0 0,1-1 0 0 0,1-1 0 0 0,-1 0 0 0 0,2 0 0 0 0,11 7 0 0 0,2-2-11 0 0,1 0 0 0 0,1-2-1 0 0,-1-1 1 0 0,2-1-1 0 0,-1-1 1 0 0,31 5 0 0 0,-2-5-154 0 0,1-2 1 0 0,0-2 0 0 0,0-2-1 0 0,90-11 1 0 0,214-56-4784 0 0,-289 50 2487 0 0</inkml:trace>
</inkml:ink>
</file>

<file path=ppt/ink/ink7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23.84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 3 512 0 0,'1'-3'5174'0'0,"4"3"-2971"0"0,-1 1-267 0 0,-3-1-1648 0 0,-14 19 983 0 0,-1-3-3198 0 0,11-12-152 0 0</inkml:trace>
</inkml:ink>
</file>

<file path=ppt/ink/ink7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25.54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3 166 512 0 0,'-2'5'-212'0'0,"2"-10"1170"0"0,3 1 548 0 0,1 13-74 0 0,-4-5-1018 0 0,1-1-276 0 0,-1 1-1 0 0,1-1 1 0 0,0 1-1 0 0,0-1 1 0 0,0 1-1 0 0,1-1 1 0 0,-1 0-1 0 0,3 4 1 0 0,-4-28 3084 0 0,0 20-3080 0 0,-1-14 1874 0 0,0 15-1945 0 0,1-1 0 0 0,0 1-1 0 0,0 0 1 0 0,0-1 0 0 0,0 1 0 0 0,0 0 0 0 0,0-1 0 0 0,0 1-1 0 0,0 0 1 0 0,0-1 0 0 0,0 1 0 0 0,0 0 0 0 0,0-1-1 0 0,0 1 1 0 0,1 0 0 0 0,-1-1 0 0 0,0 1 0 0 0,0 0-1 0 0,0-1 1 0 0,0 1 0 0 0,1 0 0 0 0,-1 0 0 0 0,0-1-1 0 0,0 1 1 0 0,1 0 0 0 0,-1 0 0 0 0,0-1 0 0 0,1 1 0 0 0,-1 0-56 0 0,0 0 1 0 0,0 0 0 0 0,1 0 0 0 0,-1 0 0 0 0,0 1-1 0 0,0-1 1 0 0,0 0 0 0 0,1 0 0 0 0,-1 0-1 0 0,0 0 1 0 0,0 1 0 0 0,0-1 0 0 0,0 0 0 0 0,1 0-1 0 0,-1 1 1 0 0,0-1 0 0 0,0 0 0 0 0,0 0 0 0 0,0 0-1 0 0,0 1 1 0 0,0-1 0 0 0,0 0 0 0 0,0 0 0 0 0,0 1-1 0 0,0-1 1 0 0,0 0 0 0 0,0 1 0 0 0,0 0 510 0 0,0-6 26 0 0,0 3-413 0 0,0-1-1 0 0,0 1 1 0 0,0-1 0 0 0,0 1 0 0 0,0-1 0 0 0,1 1-1 0 0,-1 0 1 0 0,1-1 0 0 0,-1 1 0 0 0,1 0-1 0 0,0-1 1 0 0,0 1 0 0 0,0 0 0 0 0,0 0 0 0 0,3-4-1 0 0,8-8 380 0 0,7-15 5 0 0,1-25 53 0 0,-22 60 9 0 0,-1-4-222 0 0,2-9-14 0 0,2 5-317 0 0,0 1 0 0 0,-1-1 0 0 0,1 1 0 0 0,0-1 0 0 0,0 1-1 0 0,0-1 1 0 0,0 1 0 0 0,0 0 0 0 0,0-1 0 0 0,1 1 0 0 0,-1 0-1 0 0,0 0 1 0 0,1 0 0 0 0,2-2 0 0 0,2-2 26 0 0,-5 5-57 0 0,-1 0 0 0 0,0 0 0 0 0,0 0-1 0 0,0 0 1 0 0,0-1 0 0 0,0 1 0 0 0,0 0-1 0 0,0 0 1 0 0,0 0 0 0 0,0 0 0 0 0,0 0 0 0 0,0 0-1 0 0,1 0 1 0 0,-1 0 0 0 0,0 0 0 0 0,0 0-1 0 0,0 0 1 0 0,0 0 0 0 0,0 0 0 0 0,0 0-1 0 0,0 0 1 0 0,0 0 0 0 0,0 0 0 0 0,1 0 0 0 0,-1 0-1 0 0,0 1 1 0 0,0-1 0 0 0,0 0 0 0 0,0 0-1 0 0,0 0 1 0 0,0 0 0 0 0,0 0 0 0 0,0 0-1 0 0,0 0 1 0 0,0 0 0 0 0,0 0 0 0 0,0 0-1 0 0,0 0 1 0 0,1 0 0 0 0,-1 0 0 0 0,0 0 0 0 0,0 1-1 0 0,0-1 1 0 0,0 0 0 0 0,0 0 0 0 0,0 0-1 0 0,0 0 1 0 0,0 0 0 0 0,0 0 0 0 0,0 0-1 0 0,0 0 1 0 0,0 0 0 0 0,0 1 0 0 0,0-1-1 0 0,0 0 1 0 0,2 10 50 0 0,-1 11-47 0 0,-1-20-14 0 0,0 0 1 0 0,-1 1 0 0 0,1-1-1 0 0,0 1 1 0 0,0-1-1 0 0,-1 1 1 0 0,1-1 0 0 0,-1 0-1 0 0,1 1 1 0 0,-2 0 0 0 0,1 0-545 0 0,1-1 0 0 0,-1 0 0 0 0,0 1 0 0 0,1-1 0 0 0,0 1 0 0 0,-1-1 0 0 0,1 1 0 0 0,0-1 1 0 0,-1 1-1 0 0,1 1 0 0 0,0 3-1321 0 0</inkml:trace>
</inkml:ink>
</file>

<file path=ppt/ink/ink7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7.5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17 512 0 0,'2'-2'18'0'0,"-1"1"51"0"0,0 0 1 0 0,1-1-1 0 0,-1 1 1 0 0,0 0-1 0 0,0 0 1 0 0,1 0-1 0 0,-1 0 1 0 0,1 0-1 0 0,-1 0 1 0 0,1 0-1 0 0,-1 1 1 0 0,1-1-1 0 0,0 0 1 0 0,3 0-1 0 0,-5 3-110 0 0,0-1 0 0 0,0 1 0 0 0,0-1 0 0 0,0 1 0 0 0,0-1 0 0 0,-1 0 0 0 0,1 1 0 0 0,0-1 0 0 0,-1 1 0 0 0,0 1 0 0 0,1-2 34 0 0,-8 18-1099 0 0,8-18 1106 0 0</inkml:trace>
</inkml:ink>
</file>

<file path=ppt/ink/ink7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41.8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5813 8 0 0,'-7'5'9626'0'0,"6"-3"-9818"0"0,1-2 242 0 0,0 0 0 0 0,0 0 0 0 0,0-1 0 0 0,0 1 0 0 0,0 0 0 0 0,0 0 0 0 0,0 0 50 0 0,1 0-50 0 0,-1 0 0 0 0,0 0 0 0 0,0 0 0 0 0,0 0 0 0 0,0 0 0 0 0,0 0 0 0 0,0 0 0 0 0,0 0 0 0 0,0 0 0 0 0,0 0 0 0 0,0 0 0 0 0,0 0 0 0 0,0 0 0 0 0,0 0 0 0 0,0 0 0 0 0,0 0 0 0 0,0 0 0 0 0,0 0 0 0 0,1 0 0 0 0,-1 0 0 0 0,0 0 0 0 0,0 0 0 0 0,0 0 0 0 0,0 0 0 0 0,0 0 0 0 0,0 0 0 0 0,0 0 0 0 0,0 0 0 0 0,0 0 0 0 0,0 0 0 0 0,0 0 0 0 0,0 0 0 0 0,0 0 0 0 0,0 0 51 0 0,0 0-51 0 0,0 0 0 0 0,0 0 0 0 0,0 0 0 0 0,0 0 0 0 0,0 1 0 0 0,1-1 0 0 0,-1 0 0 0 0,0 0 0 0 0,0 0 0 0 0,0 0 0 0 0,0 0 0 0 0,0 0 0 0 0,5-9 756 0 0,-4 6-656 0 0,1 1 0 0 0,-1-1-1 0 0,0 0 1 0 0,0 0 0 0 0,0 0 0 0 0,0-3 0 0 0,-1 0 189 0 0,2-24 1499 0 0,-2 29-1781 0 0,1-1 0 0 0,-1 1 0 0 0,1-1 1 0 0,0 1-1 0 0,-1-1 0 0 0,1 1 0 0 0,0-1 1 0 0,0 1-1 0 0,0 0 0 0 0,0-1 0 0 0,0 1 0 0 0,0 0 1 0 0,0 0-1 0 0,1 0 0 0 0,1-2 0 0 0,-2 2 4 0 0,0 0-1 0 0,0 0 0 0 0,0 0 0 0 0,0-1 1 0 0,-1 1-1 0 0,1 0 0 0 0,0 0 0 0 0,-1-1 1 0 0,1 1-1 0 0,-1 0 0 0 0,1-1 0 0 0,-1 1 1 0 0,0 0-1 0 0,0-1 0 0 0,1-2 0 0 0,4-15 659 0 0,-4 17-677 0 0,0 0-1 0 0,0 0 1 0 0,0 0-1 0 0,1 1 1 0 0,-1-1-1 0 0,0 0 1 0 0,1 1-1 0 0,0 0 1 0 0,-1-1-1 0 0,1 1 1 0 0,0 0-1 0 0,-1-1 1 0 0,1 1-1 0 0,0 0 1 0 0,0 1-1 0 0,0-1 0 0 0,0 0 1 0 0,0 0-1 0 0,4 0 1 0 0,-5 1-36 0 0,0 0 0 0 0,0-1 0 0 0,0 1 0 0 0,-1 0 0 0 0,1-1 0 0 0,0 1 0 0 0,0 0 0 0 0,0-1 0 0 0,0 0 0 0 0,0 1 0 0 0,-1-1 0 0 0,1 1 0 0 0,0-1 0 0 0,0 0 0 0 0,-1 1 0 0 0,1-1 0 0 0,-1 0 0 0 0,2-1 0 0 0,12-22 109 0 0,-5 8 104 0 0,-1 6-65 0 0,-5 7-106 0 0,-1 0 1 0 0,0 1-1 0 0,0-1 1 0 0,0 0-1 0 0,0 0 1 0 0,2-5-1 0 0,13-15 182 0 0,-15 18-200 0 0,1 1 1 0 0,0 0 0 0 0,0 1-1 0 0,0-1 1 0 0,0 0-1 0 0,1 1 1 0 0,-1-1-1 0 0,1 1 1 0 0,0 0-1 0 0,0 0 1 0 0,5-2 0 0 0,-7 3-23 0 0,0 0 1 0 0,0 1 0 0 0,0-1 0 0 0,0 0 0 0 0,-1 0 0 0 0,1 0 0 0 0,-1 0-1 0 0,1 0 1 0 0,-1 0 0 0 0,0-1 0 0 0,0 1 0 0 0,2-5 0 0 0,-2 3 25 0 0,1 1-1 0 0,0-1 1 0 0,0 1 0 0 0,0-1-1 0 0,5-5 1 0 0,1-1-31 0 0,8-5 62 0 0,-10 9-58 0 0,1 0-1 0 0,-1-1 1 0 0,-1 1-1 0 0,1-1 1 0 0,-1-1 0 0 0,5-7-1 0 0,-6 9-47 0 0,31-47 183 0 0,37-57-97 0 0,23-23 43 0 0,-90 125-88 0 0,0 0-1 0 0,-1 0 1 0 0,0-1 0 0 0,-1 1-1 0 0,1-1 1 0 0,1-12 0 0 0,9-17-19 0 0,11-14 5 0 0,-10 28 35 0 0,-11 18-38 0 0,-1 1 0 0 0,1-1 0 0 0,-1 0-1 0 0,4-10 1 0 0,-1 2 31 0 0,0-1 0 0 0,2 1 0 0 0,9-15 0 0 0,-1 3-39 0 0,-10 17 43 0 0,1 0 0 0 0,0 0 0 0 0,16-16 0 0 0,7-18-49 0 0,-3 3 87 0 0,-15 24-68 0 0,13-24 0 0 0,-3 3 27 0 0,-13 22-27 0 0,11-26 0 0 0,-7 12 32 0 0,6-13-111 0 0,-12 25 86 0 0,1 0 0 0 0,13-21 0 0 0,-3 8 67 0 0,-13 20-77 0 0,1 0 0 0 0,10-13 1 0 0,-12 17 34 0 0,0 1 0 0 0,-1-1 0 0 0,5-9 0 0 0,6-11-4 0 0,-3 10-20 0 0,-2 0 1 0 0,0 0 0 0 0,11-30-1 0 0,46-95 16 0 0,-58 125-10 0 0,19-28 0 0 0,2-5 74 0 0,-15 16-66 0 0,18-59 0 0 0,-24 69-10 0 0,1 1 0 0 0,22-40-1 0 0,15-22 78 0 0,2-7 45 0 0,-35 62-22 0 0,33-51 0 0 0,-39 69-81 0 0,42-55 78 0 0,-37 52-92 0 0,4-5 16 0 0,17-26 0 0 0,-10 13 52 0 0,-16 24-57 0 0,-1-1 1 0 0,0 1-1 0 0,9-19 0 0 0,7-13 56 0 0,-8 19-38 0 0,-2 1-32 0 0,10-20 58 0 0,-9 14 32 0 0,16-26-1 0 0,4-6-28 0 0,-28 47-24 0 0,0 0 0 0 0,5-17 0 0 0,-5 15-16 0 0,0 0-1 0 0,1 0 1 0 0,12-18 0 0 0,-13 21 26 0 0,-4 8-46 0 0,81-130 73 0 0,-69 114-47 0 0,-1-1-1 0 0,-1 0 1 0 0,-1-1 0 0 0,0 0 0 0 0,12-40 0 0 0,-12 33-3 0 0,0 1 0 0 0,2 0 0 0 0,23-37 0 0 0,-31 56-23 0 0,36-81 138 0 0,-31 65-87 0 0,1 1-1 0 0,1 0 1 0 0,15-23 0 0 0,-15 27-2 0 0,0 0 0 0 0,-2-1 0 0 0,8-20 1 0 0,-9 22-62 0 0,-3 6 30 0 0,1 0 0 0 0,1 1 0 0 0,0 0 0 0 0,0 0 0 0 0,13-12 0 0 0,13-18-6 0 0,-30 35-7 0 0,0-1 0 0 0,-1 1-1 0 0,0-1 1 0 0,0 1 0 0 0,-1-1-1 0 0,1 0 1 0 0,-1 1 0 0 0,0-1-1 0 0,-1 0 1 0 0,1-7 0 0 0,5-30 23 0 0,3 20-5 0 0,0 0 1 0 0,1 0-1 0 0,2 1 0 0 0,28-41 0 0 0,-34 55 12 0 0,0-1 0 0 0,-1 0 0 0 0,0-1 0 0 0,0 1 0 0 0,-1-1 0 0 0,0 0 0 0 0,3-12 0 0 0,-4 12-29 0 0,0 1 0 0 0,1-1 0 0 0,0 1 0 0 0,0 0 0 0 0,1 1 0 0 0,0-1 0 0 0,1 1 0 0 0,9-12 0 0 0,-7 11 13 0 0,-1 0 0 0 0,0-1 0 0 0,-1 0 0 0 0,0-1 0 0 0,6-16 0 0 0,10-23 6 0 0,-19 38-24 0 0,1 0 0 0 0,1 0-1 0 0,-1 0 1 0 0,2 1 0 0 0,0 0-1 0 0,0 0 1 0 0,10-13 0 0 0,-3 6 16 0 0,0 0 1 0 0,14-29-1 0 0,-19 26 27 0 0,-7 17-51 0 0,0 1-1 0 0,0-1 1 0 0,0 0 0 0 0,1 1-1 0 0,0 0 1 0 0,-1-1-1 0 0,4-3 1 0 0,2-3 4 0 0,-1 1 0 0 0,7-16 0 0 0,9-12 44 0 0,-15 26-41 0 0,-1 1 0 0 0,8-20 0 0 0,-9 18-6 0 0,14-22 0 0 0,64-84 4 0 0,-81 114 5 0 0,5-6 0 0 0,0 0 1 0 0,-1-1-1 0 0,0 0 1 0 0,-1 0-1 0 0,0-1 1 0 0,-1 1-1 0 0,4-15 0 0 0,-7 19 3 0 0,1 1-1 0 0,0 0 1 0 0,0-1-1 0 0,1 1 1 0 0,-1 0-1 0 0,1 0 1 0 0,1 1-1 0 0,4-8 1 0 0,6-5-30 0 0,17-17 0 0 0,-9 10 69 0 0,-19 21-45 0 0,0 0-1 0 0,-1 1 1 0 0,0-1-1 0 0,0-1 1 0 0,0 1-1 0 0,0 0 1 0 0,-1 0-1 0 0,0-1 1 0 0,0 1-1 0 0,0-1 1 0 0,0 1-1 0 0,0-1 1 0 0,-1 1-1 0 0,0-1 1 0 0,0 1-1 0 0,-1-7 1 0 0,2-23 45 0 0,1 23-44 0 0,1 0 0 0 0,0 1 0 0 0,0-1 0 0 0,2 1 0 0 0,9-18 0 0 0,-10 20-5 0 0,4-8 2 0 0,18-22 0 0 0,-9 14-11 0 0,7-5-7 0 0,-24 28 15 0 0,3-2 0 0 0,-1 0-1 0 0,0-1 1 0 0,0 1 0 0 0,0 0 0 0 0,0-1-1 0 0,-1 1 1 0 0,1-1 0 0 0,-1 1 0 0 0,0-1 0 0 0,0 0-1 0 0,0 0 1 0 0,0 1 0 0 0,-1-1 0 0 0,1-7-1 0 0,-1 7 7 0 0,1-1 0 0 0,0 1 0 0 0,1 0 0 0 0,-1-1 0 0 0,1 1 0 0 0,0 0 0 0 0,0 0 0 0 0,0 0 0 0 0,0 0 0 0 0,1 0 0 0 0,2-3-1 0 0,9-15-63 0 0,8-15 119 0 0,-45 70-1609 0 0,23-33 1385 0 0,-1 0-1 0 0,1 1 1 0 0,0-1 0 0 0,0 0-1 0 0,0 0 1 0 0,0 0 0 0 0,-1 1-1 0 0,1-1 1 0 0,0 0-1 0 0,0 1 1 0 0,0-1 0 0 0,0 0-1 0 0,0 0 1 0 0,0 1 0 0 0,0-1-1 0 0,0 0 1 0 0,0 1 0 0 0,0-1-1 0 0,0 0 1 0 0,0 0-1 0 0,0 1 1 0 0,0-1 0 0 0,0 0-1 0 0,0 1 1 0 0,0-1 0 0 0,0 0-1 0 0,0 0 1 0 0,0 1-1 0 0,1-1 1 0 0,-1 0 0 0 0,0 0-1 0 0,0 1 1 0 0,0-1 0 0 0,0 0-1 0 0,1 0 1 0 0,-1 1 0 0 0,0-1-1 0 0,0 0 1 0 0,0 0-1 0 0,1 1 1 0 0,2-1-2053 0 0</inkml:trace>
</inkml:ink>
</file>

<file path=ppt/ink/ink7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3.58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0 521 8 0 0,'4'-6'532'0'0,"0"0"1"0"0,-1 0-1 0 0,0-1 0 0 0,0 1 1 0 0,-1-1-1 0 0,3-9 0 0 0,-3 12-293 0 0,0-1-1 0 0,0 1 1 0 0,0 0 0 0 0,1 0-1 0 0,-1 0 1 0 0,1 0-1 0 0,4-4 1 0 0,4-7 85 0 0,28-36 921 0 0,-27 37-134 0 0,-1-1 1 0 0,0-1-1 0 0,10-18 0 0 0,63-125-811 0 0,-72 140-612 0 0,0 1 1 0 0,0 1-1 0 0,2 0 0 0 0,0 0 0 0 0,17-14 0 0 0,-26 27-837 0 0,0 2-202 0 0</inkml:trace>
</inkml:ink>
</file>

<file path=ppt/ink/ink7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45.8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20 537 512 0 0,'-1'1'105'0'0,"0"0"1"0"0,-1-1-1 0 0,1 1 1 0 0,-1 0-1 0 0,1 0 0 0 0,-1-1 1 0 0,1 1-1 0 0,-1-1 0 0 0,0 1 1 0 0,-3 1 2813 0 0,11-4-1629 0 0,-4 1-1012 0 0,-1 1 0 0 0,0-1 0 0 0,0 0 0 0 0,0 0 0 0 0,0 0 1 0 0,0 0-1 0 0,0-1 0 0 0,0 1 0 0 0,0 0 0 0 0,0 0 1 0 0,-1-1-1 0 0,1 1 0 0 0,0 0 0 0 0,-1-1 0 0 0,1 1 0 0 0,0-2 1 0 0,-1 2-169 0 0,-1 1 1 0 0,1 0 0 0 0,0 0 0 0 0,-1 0 0 0 0,1-1 0 0 0,0 1-1 0 0,0 0 1 0 0,-1 0 0 0 0,1 0 0 0 0,0 0 0 0 0,-1 0 0 0 0,1 0-1 0 0,0 0 1 0 0,-1 0 0 0 0,1 0 0 0 0,0 0 0 0 0,-1 0 0 0 0,1 0-1 0 0,0 0 1 0 0,-1 0 0 0 0,1 0 0 0 0,0 0 0 0 0,-1 0 0 0 0,1 0-1 0 0,-1 1 1 0 0,-4-1 1304 0 0,6-3 502 0 0,3 0-1465 0 0,0 1-1 0 0,0-1 1 0 0,0 1 0 0 0,8-5-1 0 0,-5 4-126 0 0,-7 3-302 0 0,1 0-1 0 0,-1 0 1 0 0,1 0-1 0 0,-1 0 1 0 0,0 0 0 0 0,1-1-1 0 0,-1 1 1 0 0,1 0-1 0 0,-1 0 1 0 0,1 0 0 0 0,-1 0-1 0 0,1 1 1 0 0,-1-1-1 0 0,1 0 1 0 0,-1 0 0 0 0,1 0-1 0 0,-1 0 1 0 0,0 0-1 0 0,1 1 1 0 0,8 0 204 0 0,17 0 138 0 0,72-28 593 0 0,-48 12-467 0 0,-43 14-447 0 0,1-1 0 0 0,0 2 0 0 0,-1-1 0 0 0,1 1 0 0 0,13 1 0 0 0,17 0 38 0 0,16-8 6 0 0,60-16-1 0 0,-7 2 109 0 0,24-9 12 0 0,-30 7-161 0 0,-27 7-13 0 0,88-32 0 0 0,-122 34-33 0 0,1 2 1 0 0,0 1-1 0 0,84-9 0 0 0,23 3-45 0 0,-133 14 54 0 0,0 0 0 0 0,27-9 0 0 0,4-1 100 0 0,47-15-147 0 0,-82 24 56 0 0,-2 1-13 0 0,0 0 0 0 0,1 1 0 0 0,-1 0 0 0 0,0 0 0 0 0,13 0 0 0 0,193 2 47 0 0,-195-1-57 0 0,-1-1 1 0 0,0-1-1 0 0,-1-1 0 0 0,1 0 1 0 0,35-15-1 0 0,1 1 69 0 0,-52 17-55 0 0,11-4 33 0 0,0 1 1 0 0,1 1-1 0 0,-1 0 0 0 0,1 1 1 0 0,16 0-1 0 0,-6 3-29 0 0,-20 0-10 0 0,0 0 1 0 0,-1-1 0 0 0,1 0-1 0 0,0 0 1 0 0,-1 0 0 0 0,1 0-1 0 0,-1-1 1 0 0,1 0 0 0 0,8-2-1 0 0,26-10-39 0 0,-28 10 54 0 0,0-1 1 0 0,0 0-1 0 0,18-9 1 0 0,-16 6-5 0 0,-13 7-3 0 0,22 0-106 0 0,-16 0 87 0 0,-1-1-1 0 0,1 0 0 0 0,0 0 0 0 0,0-1 1 0 0,-1 0-1 0 0,6-2 0 0 0,-5 2-8 0 0,-1 0-1 0 0,0 0 0 0 0,1 1 1 0 0,0 0-1 0 0,-1 0 0 0 0,7-1 1 0 0,-12 2 10 0 0,0 0 0 0 0,0 0 0 0 0,0 0 1 0 0,1 0-1 0 0,-1 0 0 0 0,0 0 0 0 0,0 0 1 0 0,0 0-1 0 0,0 0 0 0 0,0 0 0 0 0,1 0 1 0 0,-1 0-1 0 0,0 0 0 0 0,0 0 0 0 0,0 0 1 0 0,0 0-1 0 0,0 0 0 0 0,0 0 0 0 0,1 0 0 0 0,-1 0 1 0 0,0 0-1 0 0,0 0 0 0 0,0 1 0 0 0,0-1 1 0 0,0 0-1 0 0,0 0 0 0 0,0 0 0 0 0,0 0 1 0 0,1 0-1 0 0,-1 0 0 0 0,0 0 0 0 0,0 0 1 0 0,0 1-1 0 0,0-1 0 0 0,0 0 0 0 0,0 0 1 0 0,0 0-1 0 0,0 0 0 0 0,0 0 0 0 0,0 0 1 0 0,0 1-1 0 0,0-1 0 0 0,0 0 0 0 0,0 0 1 0 0,-4 6-271 0 0,-8 4-187 0 0,-31 17-2042 0 0,40-24 1567 0 0,-1 0 1 0 0,0 0-1 0 0,1 0 1 0 0,0 1-1 0 0,0 0 1 0 0,0-1 0 0 0,0 1-1 0 0,-3 6 1 0 0,3-4-577 0 0</inkml:trace>
</inkml:ink>
</file>

<file path=ppt/ink/ink7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2.99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4 593 8 0 0,'0'0'9'0'0,"0"0"0"0"0,0 0 0 0 0,-1 0 0 0 0,1 0 0 0 0,0 0 0 0 0,0 0 0 0 0,0 0 0 0 0,0 0 0 0 0,0 0 0 0 0,0 0 0 0 0,-1 0 0 0 0,1 0 0 0 0,0 0 1 0 0,0 0-1 0 0,0 0 0 0 0,0 0 0 0 0,0-1 0 0 0,0 1 0 0 0,-1 0 0 0 0,1 0 0 0 0,0 0 0 0 0,0 0 0 0 0,0 0 0 0 0,0 0 0 0 0,0 0 0 0 0,0 0 0 0 0,0-1 0 0 0,0 1 0 0 0,0 0 0 0 0,0 0 0 0 0,-1 0 0 0 0,1 0 0 0 0,0 0 0 0 0,0-1 0 0 0,0 1 0 0 0,0 0 0 0 0,0 0 0 0 0,0 0 0 0 0,2-8 799 0 0,6-7 673 0 0,-7 15-1433 0 0,111-179 3222 0 0,-99 156-2908 0 0,8-11-136 0 0,-15 26-33 0 0,0-1 1 0 0,6-11-1 0 0,11-19 820 0 0,0 5-580 0 0,-18 25-375 0 0,0 0 0 0 0,1 0 0 0 0,12-12 0 0 0,-7 8-245 0 0,18-24 0 0 0,4-6 23 0 0,27-27-3127 0 0,-51 61 2636 0 0</inkml:trace>
</inkml:ink>
</file>

<file path=ppt/ink/ink7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1.7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1 539 1440 0 0,'22'-18'3290'0'0,"26"-25"-1"0"0,-31 27-1444 0 0,0 0 1 0 0,37-24-1 0 0,-32 26-1014 0 0,0 2 0 0 0,1 0 0 0 0,46-15 1 0 0,30-2-950 0 0,61-21-1462 0 0,-123 37 1081 0 0,0-3 0 0 0,42-24-1 0 0,128-74-1559 0 0,-65 47-4429 0 0,-117 56 5504 0 0</inkml:trace>
</inkml:ink>
</file>

<file path=ppt/ink/ink7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18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0 390 2168 0 0,'23'-18'4577'0'0,"33"-22"0"0"0,-31 26-4066 0 0,0 1-1 0 0,1 0 1 0 0,30-9-1 0 0,-39 16-465 0 0,47-15-379 0 0,-2-3-1 0 0,74-40 0 0 0,35-23-1008 0 0,-55 35-4447 0 0,-81 37 2846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6:02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67 105 512 0 0,'1'0'170'0'0,"1"-1"0"0"0,-1 0 0 0 0,1 0 0 0 0,-1 1 0 0 0,0-1 1 0 0,1 0-1 0 0,-1 0 0 0 0,0 0 0 0 0,0 0 0 0 0,0 0 0 0 0,0 0 0 0 0,0 0 0 0 0,0 0 0 0 0,0-1 0 0 0,0 1 0 0 0,-1 0 0 0 0,2-2 0 0 0,-1 0 315 0 0,-1 2 0 0 0,1-1 0 0 0,-1 0 0 0 0,0 0 0 0 0,0 0 0 0 0,1 0 0 0 0,-1 0 0 0 0,-1 0 0 0 0,1 0 0 0 0,0 0 0 0 0,-1-3 0 0 0,-1 0 525 0 0,1 0-1 0 0,-1 0 0 0 0,0 0 0 0 0,-1 0 0 0 0,1 0 0 0 0,-1 1 1 0 0,0-1-1 0 0,-6-7 0 0 0,8 12-929 0 0,1-1 1 0 0,-1 1-1 0 0,1-1 1 0 0,0 1-1 0 0,-1-1 1 0 0,0 1-1 0 0,1-1 1 0 0,-1 1-1 0 0,1-1 1 0 0,-1 1-1 0 0,1 0 1 0 0,-1-1-1 0 0,0 1 1 0 0,1 0-1 0 0,-1 0 0 0 0,0 0 1 0 0,1-1-1 0 0,-1 1 1 0 0,0 0-1 0 0,1 0 1 0 0,-1 0-1 0 0,0 0 1 0 0,1 0-1 0 0,-1 0 1 0 0,0 0-1 0 0,0 0 1 0 0,1 0-1 0 0,-1 0 1 0 0,1 1-1 0 0,-3-1 0 0 0,2 1-32 0 0,0 0-1 0 0,1-1 0 0 0,-2 2 0 0 0,1-1 1 0 0,1 0-1 0 0,-1 0 0 0 0,0 0 1 0 0,0 0-1 0 0,0 0 0 0 0,1 1 0 0 0,-1-1 1 0 0,1 0-1 0 0,-1 0 0 0 0,0 2 0 0 0,-1 3 148 0 0,0 0 1 0 0,0 0-1 0 0,1 0 0 0 0,0 0 0 0 0,0 10 0 0 0,1-16-199 0 0,-1 0-1 0 0,1 1 1 0 0,0 0 0 0 0,0-1-1 0 0,0 1 1 0 0,0-1 0 0 0,0 0-1 0 0,0 1 1 0 0,0-1 0 0 0,1 1-1 0 0,-1 0 1 0 0,0-1-1 0 0,0 1 1 0 0,0-1 0 0 0,0 0-1 0 0,0 1 1 0 0,1-1 0 0 0,-1 0-1 0 0,0 1 1 0 0,0-1 0 0 0,1 1-1 0 0,-1-1 1 0 0,1 1-1 0 0,-1-1 1 0 0,0 0 0 0 0,1 1-1 0 0,-1-1 1 0 0,1 0 0 0 0,-1 0-1 0 0,0 0 1 0 0,1 1 0 0 0,0-1-1 0 0,-1 0 1 0 0,0 0-1 0 0,1 0 1 0 0,-1 0 0 0 0,1 0-1 0 0,-1 0 1 0 0,1 1 0 0 0,-1-1-1 0 0,1 0 1 0 0,-1 0 0 0 0,1-1-1 0 0,2 2-2 0 0,-1-1 0 0 0,0 0 0 0 0,0 0 0 0 0,1 0 0 0 0,-1 0 0 0 0,0-1 0 0 0,0 1 1 0 0,1 0-1 0 0,-1-1 0 0 0,0 1 0 0 0,0-1 0 0 0,0 0 0 0 0,0 0 0 0 0,0 0 0 0 0,0 0 0 0 0,0 0 0 0 0,0-1 0 0 0,0 1 0 0 0,-1 0 0 0 0,1-1 0 0 0,0 0 0 0 0,-1 0 0 0 0,1 1 0 0 0,-1-1 0 0 0,0 0 0 0 0,1 1 0 0 0,-1-2 0 0 0,0 2 0 0 0,0-2 0 0 0,0 1 1 0 0,0 0-1 0 0,-1 0 0 0 0,1 0 0 0 0,-1 0 0 0 0,0-1 0 0 0,1-4 0 0 0,0 7 11 0 0,-1 0-1 0 0,0 0 1 0 0,0 0 0 0 0,0-1 0 0 0,0 1 0 0 0,0 0 0 0 0,0 0 0 0 0,-1-1-1 0 0,1 1 1 0 0,0 0 0 0 0,0 0 0 0 0,0 0 0 0 0,0-1 0 0 0,0 1-1 0 0,-1-1 1 0 0,1 1 0 0 0,0 0 0 0 0,0 0 0 0 0,0 0 0 0 0,0-1 0 0 0,0 1-1 0 0,0 0 1 0 0,-1 0 0 0 0,1 0 0 0 0,0 0 0 0 0,0 0 0 0 0,0-1-1 0 0,-1 1 1 0 0,1 0 0 0 0,0 0 0 0 0,0 0 0 0 0,-2 0 5 0 0,2 0 1 0 0,-1 0-1 0 0,1 0 0 0 0,-1 0 1 0 0,0 0-1 0 0,0 0 1 0 0,1 0-1 0 0,-1 0 1 0 0,1 1-1 0 0,-1-1 0 0 0,1 0 1 0 0,-2 1-1 0 0,-2 1 46 0 0,-1 1-1 0 0,-5 4 0 0 0,8-5-46 0 0,-3 1-4 0 0,-25 21 23 0 0,27-21-23 0 0,1-1 0 0 0,0 0 0 0 0,0 0 0 0 0,0 1 0 0 0,0 0 0 0 0,0-1 0 0 0,1 1 0 0 0,-1 0 0 0 0,-1 5 0 0 0,3-8-6 0 0,0 1 1 0 0,0-1-1 0 0,-1 0 1 0 0,1 1-1 0 0,0-1 1 0 0,0 1 0 0 0,0-1-1 0 0,0 1 1 0 0,0-1-1 0 0,0 0 1 0 0,0 1-1 0 0,0-1 1 0 0,0 1 0 0 0,0-1-1 0 0,0 0 1 0 0,0 1-1 0 0,0 0 1 0 0,1-1 0 0 0,-1 0-1 0 0,0 1 1 0 0,0-1-1 0 0,0 0 1 0 0,0 1-1 0 0,1-1 1 0 0,-1 1 0 0 0,1-1-2 0 0,-1 0 0 0 0,1 0 0 0 0,0 1 1 0 0,-1-1-1 0 0,1 1 0 0 0,-1-1 1 0 0,1 0-1 0 0,-1 0 0 0 0,1 0 0 0 0,0 0 1 0 0,0 0-1 0 0,-1 0 0 0 0,1 0 1 0 0,-1 0-1 0 0,2 0 0 0 0,1 0-2 0 0,0-1-1 0 0,1 0 0 0 0,-1 0 0 0 0,0 0 1 0 0,4-2-1 0 0,-1 1-7 0 0,-1-1 0 0 0,0 0 0 0 0,0-1-1 0 0,0 1 1 0 0,0-1 0 0 0,0 1 0 0 0,-1-2 0 0 0,0 1 0 0 0,0 0 0 0 0,6-11 0 0 0,-9 15 15 0 0,-1 0 0 0 0,1 0 0 0 0,-1-1 0 0 0,0 1 0 0 0,0 0 0 0 0,0 0 0 0 0,0-1 0 0 0,0 0 0 0 0,1 1 0 0 0,-1 0 0 0 0,0 0 0 0 0,0-1 0 0 0,0 1 0 0 0,0 0 0 0 0,0-1 0 0 0,0 1 0 0 0,0 0 0 0 0,0-1 0 0 0,0 0 0 0 0,0 1 0 0 0,0 0 0 0 0,0-1 0 0 0,-1 1 0 0 0,1-1 3 0 0,0 1 1 0 0,0 0-1 0 0,-1 0 1 0 0,1 0-1 0 0,-1 0 1 0 0,1 0-1 0 0,0-1 1 0 0,-1 1-1 0 0,1 0 1 0 0,0 0-1 0 0,-1 0 1 0 0,1 0-1 0 0,0 0 1 0 0,0 0-1 0 0,-1 0 1 0 0,0 0 0 0 0,1 0-1 0 0,0 0 1 0 0,-1 0-1 0 0,-3 1 66 0 0,-1 0-1 0 0,-7 3 1 0 0,9-3-57 0 0,-2 1-2 0 0,-1 0 56 0 0,-1 1-1 0 0,-9 4 1 0 0,15-6-60 0 0,-1-1-1 0 0,1 1 1 0 0,0 0 0 0 0,0 0-1 0 0,0 0 1 0 0,0-1 0 0 0,0 1-1 0 0,0 1 1 0 0,0-1 0 0 0,0 0-1 0 0,1-1 1 0 0,-1 1-1 0 0,0 1 1 0 0,0-1 0 0 0,1 0-1 0 0,-1 1 1 0 0,1-1 0 0 0,-1 0-1 0 0,1 3 1 0 0,0-4-9 0 0,0 0 1 0 0,0 1-1 0 0,0 0 0 0 0,0-1 1 0 0,0 1-1 0 0,0-1 0 0 0,0 1 1 0 0,1-1-1 0 0,-1 0 1 0 0,0 1-1 0 0,0 0 0 0 0,1-1 1 0 0,-1 1-1 0 0,0-1 0 0 0,0 0 1 0 0,1 1-1 0 0,0-1 0 0 0,-1 0 1 0 0,0 0-1 0 0,1 1 0 0 0,-1-1 1 0 0,0 1-1 0 0,1-1 0 0 0,-1 0 1 0 0,1 0-1 0 0,0 0 1 0 0,-1 1-1 0 0,1-1 0 0 0,-1 0 1 0 0,0 0-1 0 0,1 0 0 0 0,-1 0 1 0 0,2 0-1 0 0,1 0-3 0 0,0 1 1 0 0,0-1-1 0 0,0 0 1 0 0,4 0-1 0 0,-4-1 13 0 0,1 0-1 0 0,-1 1 1 0 0,0-2 0 0 0,0 1 0 0 0,0 0-1 0 0,0-1 1 0 0,0 1 0 0 0,0-1 0 0 0,0 0-1 0 0,2-2 1 0 0,0 0 0 0 0,0 0 1 0 0,0 0-1 0 0,-1-1 0 0 0,5-6 1 0 0,-8 10-12 0 0,0 0 1 0 0,-1-1 0 0 0,2 1-1 0 0,-2 0 1 0 0,1-1 0 0 0,-1 1-1 0 0,1 0 1 0 0,-1 0 0 0 0,0-1-1 0 0,1-1 1 0 0,-1 3 0 0 0,0-1-1 0 0,0 1 1 0 0,0 0 0 0 0,0 0-1 0 0,0 0 1 0 0,0-1-1 0 0,0 1 1 0 0,0 0 0 0 0,0 0-1 0 0,0-1 1 0 0,0 1 0 0 0,-1 0-1 0 0,1 0 1 0 0,0 0 0 0 0,0-1-1 0 0,0 1 1 0 0,0 0-1 0 0,0-1 1 0 0,-1 1 0 0 0,1 0-1 0 0,0 0 1 0 0,0 0 0 0 0,-1-1 3 0 0,1 1-1 0 0,-1 0 1 0 0,0 0 0 0 0,1-1 0 0 0,-1 1 0 0 0,1 0 0 0 0,-1 0 0 0 0,1 0 0 0 0,-2 0 0 0 0,2 0 0 0 0,-1 0 0 0 0,1 0 0 0 0,-2 0 0 0 0,-5 1 25 0 0,0 1 0 0 0,1 0 0 0 0,-1 0 0 0 0,1 0 0 0 0,-8 4 0 0 0,0 0 28 0 0,11-5-31 0 0,-1 0 0 0 0,2 1 0 0 0,-1-1 0 0 0,0 0 0 0 0,0 1 0 0 0,0 0 0 0 0,0 0-1 0 0,1 0 1 0 0,0 0 0 0 0,-3 3 0 0 0,4-5-24 0 0,1 0 0 0 0,0 1 0 0 0,0-1-1 0 0,0 0 1 0 0,0 0 0 0 0,0 0 0 0 0,0 1 0 0 0,-1-1-1 0 0,1 0 1 0 0,0 0 0 0 0,0 0 0 0 0,0 1 0 0 0,0-1-1 0 0,0 1 1 0 0,0-1 0 0 0,0 0 0 0 0,0 0 0 0 0,0 1-1 0 0,0-1 1 0 0,0 0 0 0 0,0 0 0 0 0,0 0 0 0 0,0 1-1 0 0,0-1 1 0 0,0 0 0 0 0,1 0 0 0 0,-1 1 0 0 0,0 0-1 0 0,0-1 2 0 0,1 0-1 0 0,-1 1 1 0 0,0-1-1 0 0,1 0 0 0 0,-1 0 1 0 0,1 1-1 0 0,0-1 1 0 0,-1 0-1 0 0,1 0 1 0 0,-1 0-1 0 0,1 1 0 0 0,-1-1 1 0 0,1 0-1 0 0,2 1-3 0 0,0-1 0 0 0,-1 0 0 0 0,1 0 0 0 0,4 0 0 0 0,-2-1-11 0 0,-1 0-1 0 0,1 0 0 0 0,-1 0 1 0 0,0-1-1 0 0,1 1 0 0 0,-1-1 0 0 0,6-4 1 0 0,-7 5 6 0 0,-1-1 0 0 0,1 0 0 0 0,-1 1 1 0 0,1-1-1 0 0,-1 0 0 0 0,0-1 0 0 0,0 2 1 0 0,0-2-1 0 0,-1 0 0 0 0,1 1 0 0 0,0 0 0 0 0,2-5 1 0 0,-4 5 10 0 0,0 1-1 0 0,1 0 1 0 0,-1-1 0 0 0,0 1 0 0 0,0 0 0 0 0,0-1 0 0 0,0 1-1 0 0,0 0 1 0 0,0-1 0 0 0,0 1 0 0 0,0-1 0 0 0,0 1 0 0 0,0 0-1 0 0,-1-3 1 0 0,0 3-75 0 0,1 1 0 0 0,0 0 0 0 0,0-1 0 0 0,0 1-1 0 0,-1 0 1 0 0,1 0 0 0 0,-1-1 0 0 0,1 0-1 0 0,0 1 1 0 0,0 0 0 0 0,-1 0 0 0 0,1-1 0 0 0,0 1-1 0 0,-1 0 1 0 0,1 0 0 0 0,0 0 0 0 0,-1-1 0 0 0,0 1-1 0 0,1 0 1 0 0,-1 0-248 0 0,0 0 1 0 0,1 0-1 0 0,-1 0 0 0 0,0 0 0 0 0,0 0 1 0 0,1 0-1 0 0,-1 0 0 0 0,1 0 0 0 0,-1 1 1 0 0,0-1-1 0 0,0 0 0 0 0,1 0 0 0 0,-1 1 1 0 0,1-1-1 0 0,-1 0 0 0 0,0 1 0 0 0,-3 2-1263 0 0</inkml:trace>
</inkml:ink>
</file>

<file path=ppt/ink/ink7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3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0 480 8 0 0,'243'-102'2263'0'0,"-129"49"-1519"0"0,-17 8-665 0 0,222-93-540 0 0,-114 59 659 0 0,-70 29-1593 0 0,-103 37 503 0 0</inkml:trace>
</inkml:ink>
</file>

<file path=ppt/ink/ink7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53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0 462 360 0 0,'68'-34'2276'0'0,"104"-36"0"0"0,242-100-1918 0 0,-195 75 831 0 0,-154 68-2261 0 0,98-28 1 0 0,-125 44-140 0 0</inkml:trace>
</inkml:ink>
</file>

<file path=ppt/ink/ink7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70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1 253 1576 0 0,'33'-25'2569'0'0,"-4"1"2504"0"0,-7 4-4417 0 0,2 3 880 0 0,1-2-1296 0 0,0 3 17 0 0,0 1-129 0 0,0 2-96 0 0,-2 2-16 0 0,2 2-48 0 0,2 3-160 0 0,1-4-57 0 0,3 2-55 0 0,4-1-672 0 0,-3 0-248 0 0,4-2-304 0 0,2-3-985 0 0,-1-2 1449 0 0</inkml:trace>
</inkml:ink>
</file>

<file path=ppt/ink/ink7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96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1024 8 0 0,'51'-29'691'0'0,"1"-1"-154"0"0,2 2 0 0 0,78-30 0 0 0,-7 15-499 0 0,122-41-194 0 0,281-122 354 0 0,-462 178-265 0 0,210-105 1171 0 0,-101 52 1817 0 0,-44 21-1338 0 0,168-68-1281 0 0,-123 56-2258 0 0,-126 50 528 0 0,1 0-180 0 0</inkml:trace>
</inkml:ink>
</file>

<file path=ppt/ink/ink7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10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1 267 8 0 0,'45'-19'0'0'0,"2"0"544"0"0,-9 2-136 0 0,1 0 168 0 0,0 1 16 0 0,-3 2-143 0 0,1-3-233 0 0,-1-2-216 0 0,-1 3 32 0 0,-1 1-56 0 0,-1-1 96 0 0,0 2-64 0 0,0 0-32 0 0,1 0-529 0 0,0 1-191 0 0,1 1 40 0 0,-1-2 352 0 0</inkml:trace>
</inkml:ink>
</file>

<file path=ppt/ink/ink7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2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0 263 8 0 0,'22'-21'0'0'0,"-2"0"0"0"0,5-3 552 0 0,0 2 96 0 0,2 2 40 0 0,1 1-15 0 0,-3 5-265 0 0,0 2-240 0 0,2-3-216 0 0,-1 3 32 0 0,2-2-64 0 0,2 3 32 0 0,-2 0-96 0 0,3-2-32 0 0,1 3-785 0 0,1-3 305 0 0,-1 2-296 0 0</inkml:trace>
</inkml:ink>
</file>

<file path=ppt/ink/ink7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39.88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1 159 1616 0 0,'6'-11'2297'0'0,"-5"8"-2025"0"0,0 1 0 0 0,0-1 0 0 0,0 1 0 0 0,1 0 0 0 0,-1-1 0 0 0,1 1 0 0 0,0 0 0 0 0,0 0 0 0 0,-1 0 0 0 0,1 0 1 0 0,1 0-1 0 0,-1 0 0 0 0,0 1 0 0 0,0-1 0 0 0,1 1 0 0 0,-1 0 0 0 0,0-1 0 0 0,4 0 0 0 0,3-1-266 0 0,-1-1 0 0 0,1-1 0 0 0,-1 0 0 0 0,0 0 0 0 0,15-12 0 0 0,-11 8 109 0 0,-2 1-93 0 0,1 1 1 0 0,0 0-1 0 0,1 1 1 0 0,-1 0-1 0 0,1 0 1 0 0,0 2 0 0 0,23-7-1 0 0,-24 9-847 0 0,0 0-1 0 0,0 1 0 0 0,11 0 1 0 0,-10 1-1453 0 0</inkml:trace>
</inkml:ink>
</file>

<file path=ppt/ink/ink7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1.70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6 449 512 0 0,'-6'8'311'0'0,"15"-13"-1062"0"0,-9 5 1168 0 0,1-1 0 0 0,-1 1 0 0 0,1-1 0 0 0,-1 1 0 0 0,1-1 0 0 0,-1 1 0 0 0,1-1 0 0 0,-1 1 0 0 0,0-1 0 0 0,1 1 0 0 0,-1-1 0 0 0,0 0 0 0 0,0 1-1 0 0,1-1 1 0 0,-1 1 0 0 0,0-2 0 0 0,4-6 3597 0 0,0 3-5043 0 0,2-3 1489 0 0,1 0-1 0 0,-1-1 1 0 0,0 1 0 0 0,-1-1-1 0 0,1 0 1 0 0,3-13 0 0 0,60-136 308 0 0,-67 154-743 0 0,1 0 0 0 0,0 0 0 0 0,0 0 0 0 0,0 0 0 0 0,0 1 0 0 0,1-1 1 0 0,-1 1-1 0 0,1 0 0 0 0,5-4 0 0 0,-9 7-25 0 0,5-4-12 0 0,0-1 0 0 0,0 0 0 0 0,-1 0 0 0 0,0-1 0 0 0,0 1 0 0 0,-1-1 0 0 0,5-8 0 0 0,-4 6-113 0 0,0 1 0 0 0,1 0 0 0 0,-1 0-1 0 0,8-8 1 0 0,-6 8-870 0 0,0 1 0 0 0,-1-2 0 0 0,0 1 0 0 0,6-13 0 0 0,-6 11-1382 0 0,-2 2 398 0 0</inkml:trace>
</inkml:ink>
</file>

<file path=ppt/ink/ink7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2.36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8 561 8 0 0,'0'0'23'0'0,"0"0"1"0"0,0 0-1 0 0,0 0 1 0 0,0 0-1 0 0,0 0 1 0 0,0 0-1 0 0,-1 1 1 0 0,1-1-1 0 0,0 0 1 0 0,0 0-1 0 0,0 0 1 0 0,0 0-1 0 0,0 0 1 0 0,0 0-1 0 0,-1 0 1 0 0,1 0-1 0 0,0 0 0 0 0,0 0 1 0 0,0 1-1 0 0,0-1 1 0 0,0 0-1 0 0,0 0 1 0 0,-1 0-1 0 0,1 0 1 0 0,0 0-1 0 0,0 0 1 0 0,0 0-1 0 0,0 0 1 0 0,-1 0-1 0 0,1 0 1 0 0,0 0-1 0 0,0 0 1 0 0,0 0-1 0 0,0 0 0 0 0,0-1 1 0 0,-1 1-1 0 0,1 0 1 0 0,0 0-1 0 0,0 0 1 0 0,0 0-1 0 0,0 0 1 0 0,0 0-1 0 0,0 0 1 0 0,-1 0-1 0 0,-1-9 2323 0 0,4-10 1280 0 0,-2 17-3514 0 0,0 1 0 0 0,0 0-1 0 0,1 0 1 0 0,-1 0 0 0 0,0-1 0 0 0,1 1-1 0 0,-1 0 1 0 0,1 0 0 0 0,0 0 0 0 0,-1 0 0 0 0,1 0-1 0 0,0 0 1 0 0,0 0 0 0 0,-1 0 0 0 0,1 0-1 0 0,0 0 1 0 0,0 0 0 0 0,0 0 0 0 0,2 0-1 0 0,-2-1 107 0 0,1 0 0 0 0,-1-1 0 0 0,0 1 0 0 0,1 0 0 0 0,-1-1 0 0 0,0 1 0 0 0,0 0 0 0 0,-1-1 0 0 0,1 1 0 0 0,-1-1 0 0 0,1-4 0 0 0,3-7 356 0 0,12-28 118 0 0,3 1-1 0 0,1 1 1 0 0,42-62-1 0 0,-58 95-673 0 0,7-9 4 0 0,-1-1-1 0 0,14-32 1 0 0,-20 38-39 0 0,2 1 1 0 0,8-14 0 0 0,-6 13-94 0 0,1 0 1 0 0,-1 1 0 0 0,2 0-1 0 0,16-13 1 0 0,-13 12-2058 0 0,21-12 0 0 0,-21 18-2309 0 0,-7 4 3373 0 0</inkml:trace>
</inkml:ink>
</file>

<file path=ppt/ink/ink7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0.8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56 254 512 0 0,'1'-3'-72'0'0,"1"-1"0"0"0,0 1 0 0 0,0 0 0 0 0,0 1 0 0 0,0-1 0 0 0,3-2 0 0 0,-13 9 1234 0 0,0 1 1 0 0,-1-1-1 0 0,1-1 1 0 0,-11 4-1 0 0,4-2 467 0 0,11-4-106 0 0,11-7-458 0 0,-3 3-937 0 0,18-12 143 0 0,0 1 0 0 0,45-22 0 0 0,-45 26-213 0 0,45-31 672 0 0,0 0-312 0 0,-49 32-312 0 0,-11 5-110 0 0,-1 1 1 0 0,1-1 0 0 0,0 1 0 0 0,0 1 0 0 0,0-1-1 0 0,0 1 1 0 0,0 0 0 0 0,1 1 0 0 0,14-2-1 0 0,-16 3-242 0 0,1-1-1 0 0,0 0 1 0 0,0 0-1 0 0,0 0 1 0 0,0-1-1 0 0,8-4 1 0 0,39-19-2355 0 0,-26 11 219 0 0,-14 7 690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03.48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150 17 512 0 0,'0'-1'103'0'0,"0"1"0"0"0,0 0-1 0 0,0-1 1 0 0,-1 1 0 0 0,1 0 0 0 0,0-1-1 0 0,0 1 1 0 0,0 0 0 0 0,0 0 0 0 0,-1-1-1 0 0,1 1 1 0 0,0 0 0 0 0,0 0 0 0 0,0-1-1 0 0,-1 1 1 0 0,1 0 0 0 0,0-1 0 0 0,-1 1-1 0 0,1 0 1 0 0,-1 0 0 0 0,1 0 0 0 0,0 0-1 0 0,-1 0 1 0 0,1 0 0 0 0,0-1 0 0 0,0 1-1 0 0,-1 0 1 0 0,1 0 0 0 0,0 0 0 0 0,-1 0-1 0 0,0 0 1 0 0,1 0 0 0 0,0 0 0 0 0,-1 0-1 0 0,1 0 1 0 0,0 1 0 0 0,0-1 0 0 0,-1 0-1 0 0,1 0 1 0 0,0 0 0 0 0,-2 0-1 0 0,-1 2 777 0 0,0 0-1 0 0,-1-1 1 0 0,-4 5-1 0 0,1-2-545 0 0,-53 29 2430 0 0,60-32-2731 0 0,-1-1 0 0 0,0 0 1 0 0,1 1-1 0 0,-1-1 0 0 0,0 0 0 0 0,1 0 0 0 0,-1 1 0 0 0,0-1 1 0 0,0 0-1 0 0,1 0 0 0 0,-1 1 0 0 0,0-1 0 0 0,1 0 0 0 0,-2 0 0 0 0,2-1 1 0 0,-1 1-1 0 0,0 0 0 0 0,1 0 0 0 0,-1-1 0 0 0,0 1 0 0 0,0 0 1 0 0,1 0-1 0 0,-1 0 0 0 0,0-1 0 0 0,0 1 0 0 0,1 0 0 0 0,-1-1 1 0 0,1 1-1 0 0,-1-1 0 0 0,1 0 0 0 0,-1 1 0 0 0,0-1 0 0 0,-3-3 217 0 0,2 0 0 0 0,-1 0-1 0 0,0 1 1 0 0,-2-7 0 0 0,1 2 439 0 0,-1-2 216 0 0,4 9-861 0 0,1 0 0 0 0,0 1 0 0 0,0-1 0 0 0,0 1 0 0 0,-1-1 0 0 0,1 1 0 0 0,0-2 0 0 0,0 2 0 0 0,0-1 0 0 0,0 1 0 0 0,0-1 0 0 0,0 1 0 0 0,0-1 0 0 0,0 0 0 0 0,0 0 0 0 0,1 1-62 0 0,-1-1 0 0 0,0 1 0 0 0,0 0 0 0 0,0 0 0 0 0,0 0 0 0 0,1 0 0 0 0,-1 0 0 0 0,0 0 0 0 0,0 0 0 0 0,0 0 0 0 0,0 0 0 0 0,1-1 0 0 0,-1 1 0 0 0,0 0 0 0 0,0 0 0 0 0,0 0 0 0 0,1 0 0 0 0,-1 0 0 0 0,0 0 0 0 0,1 0 0 0 0,-1 0 1 0 0,0 0-1 0 0,0 0 0 0 0,0 0 0 0 0,1 1 0 0 0,-1-1 0 0 0,0 0 0 0 0,0 0 0 0 0,8 2-2734 0 0,-7-1 1359 0 0,3 1-1857 0 0</inkml:trace>
</inkml:ink>
</file>

<file path=ppt/ink/ink7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1.09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35 8 0 0,'4'-4'214'0'0,"0"1"0"0"0,1-1-1 0 0,-1 1 1 0 0,1 0 0 0 0,0 0 0 0 0,0 1 0 0 0,0 0 0 0 0,11-4-1 0 0,-13 5-69 0 0,5-2-689 0 0,-8 3 514 0 0,0 0 0 0 0,1 0 0 0 0,-1 0 0 0 0,0 0 0 0 0,0 0 0 0 0,0 0 0 0 0,0 0 0 0 0,0 0 0 0 0,0 0 0 0 0,1 0 0 0 0,-1 0 0 0 0,0 0 0 0 0,0 0 1 0 0,0 0-1 0 0,0 0 0 0 0,0 0 0 0 0,0 0 0 0 0,1 0 0 0 0,-1 0 0 0 0,0 0 0 0 0,0 0 0 0 0,0 0 0 0 0,0 0 0 0 0,0 0 0 0 0,0 0 0 0 0,1 0 0 0 0,-1 0 0 0 0,0 1 0 0 0,0-1 0 0 0,0 0 0 0 0,0 0 0 0 0,0 0 0 0 0,0 0 0 0 0,0 0 0 0 0,0 0 0 0 0,0 0 0 0 0,0 1 0 0 0,0-1 0 0 0,1 0 0 0 0,-1 0 1 0 0,0 0-1 0 0,0 0 0 0 0,0 0 0 0 0,0 0 0 0 0,0 1 0 0 0,0 0-68 0 0</inkml:trace>
</inkml:ink>
</file>

<file path=ppt/ink/ink7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2.41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29 206 8 0 0,'-1'0'88'0'0,"1"-1"0"0"0,0 1 1 0 0,0 0-1 0 0,-1 0 0 0 0,1 0 0 0 0,0 0 1 0 0,-1-1-1 0 0,1 1 0 0 0,0 0 0 0 0,-1 0 1 0 0,1 0-1 0 0,0 0 0 0 0,-1 0 0 0 0,1 0 1 0 0,0 0-1 0 0,-1 0 0 0 0,1 0 0 0 0,0 0 1 0 0,-1 0-1 0 0,1 0 0 0 0,0 0 0 0 0,-1 1 0 0 0,1-1 1 0 0,0 0-1 0 0,-1 0 0 0 0,1 0 0 0 0,0 0 1 0 0,-1 1-1 0 0,-14 4 3812 0 0,11-4-3240 0 0,36-17 4407 0 0,22-12-4762 0 0,-8 9 68 0 0,36-14-196 0 0,-57 24-182 0 0,-1-2-1 0 0,29-17 0 0 0,-37 18-94 0 0,1 1 0 0 0,1 1 0 0 0,-1 0 0 0 0,1 1 0 0 0,37-9 0 0 0,-16 10-4033 0 0,-29 3 3092 0 0</inkml:trace>
</inkml:ink>
</file>

<file path=ppt/ink/ink7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3.05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97 248 8 0 0,'-14'5'2091'0'0,"11"-4"-651"0"0,9-4-782 0 0,-54 0-962 0 0,45 3 357 0 0,1 0 0 0 0,0-1 0 0 0,-1 2 1 0 0,1-1-1 0 0,0 0 0 0 0,-1 0 0 0 0,1 1 0 0 0,0-1 0 0 0,-1 1 1 0 0,1 0-1 0 0,0 0 0 0 0,0 0 0 0 0,-1 0 0 0 0,-2 2 0 0 0,21-9 3864 0 0,-13 5-3708 0 0,0 0-1 0 0,-1 0 1 0 0,1 0-1 0 0,0 0 1 0 0,-1 0-1 0 0,1 0 1 0 0,2-3 0 0 0,19-13 1274 0 0,-15 10-1098 0 0,0 1 0 0 0,0 0 1 0 0,1 1-1 0 0,-1 0 1 0 0,18-6-1 0 0,56-14 0 0 0,-22 7-386 0 0,5-5-234 0 0,98-48 1 0 0,-95 36-2041 0 0,-49 25 1486 0 0</inkml:trace>
</inkml:ink>
</file>

<file path=ppt/ink/ink7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4.2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13 155 512 0 0,'-5'1'-153'0'0,"-2"1"4806"0"0,9-5-2451 0 0,55-34 722 0 0,-12 19-2528 0 0,-21 6-471 0 0,1 0 0 0 0,0 2 0 0 0,40-10 0 0 0,-46 14-894 0 0,-1 0 0 0 0,18-9 0 0 0,-14 5-355 0 0,-3 1 42 0 0</inkml:trace>
</inkml:ink>
</file>

<file path=ppt/ink/ink7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4.6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1 267 8 0 0,'2'2'4165'0'0,"-4"-7"368"0"0,2-7-2285 0 0,1 11-2226 0 0,1 0 0 0 0,0 0-1 0 0,-1 0 1 0 0,1 1-1 0 0,0-1 1 0 0,0 0 0 0 0,0 1-1 0 0,2-1 1 0 0,9-3-49 0 0,7-6 114 0 0,24-7-1 0 0,13-7 35 0 0,-12 0-502 0 0,85-61 0 0 0,-28 9-5180 0 0,-95 71 4805 0 0</inkml:trace>
</inkml:ink>
</file>

<file path=ppt/ink/ink7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5.1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1 194 8 0 0,'7'-12'3037'0'0,"-7"11"-2752"0"0,1 0-1 0 0,-1 0 0 0 0,1 0 1 0 0,-1 0-1 0 0,0 0 1 0 0,1 0-1 0 0,0 0 1 0 0,-1 0-1 0 0,1 1 0 0 0,0-1 1 0 0,-1 0-1 0 0,1 0 1 0 0,0 1-1 0 0,0-1 0 0 0,-1 0 1 0 0,2 0-1 0 0,33-19 1329 0 0,-19 13-1580 0 0,1 1 1 0 0,23-6-1 0 0,6-2 465 0 0,-14 4 70 0 0,20-8-97 0 0,114-51-1906 0 0,-152 61-3714 0 0,-11 5 3868 0 0</inkml:trace>
</inkml:ink>
</file>

<file path=ppt/ink/ink7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13.1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10 656 512 0 0,'-10'-8'13146'0'0,"15"-5"-11279"0"0,-4 12-1794 0 0,1 0 0 0 0,-1-1 1 0 0,0 1-1 0 0,0 0 1 0 0,1 0-1 0 0,-1 0 1 0 0,0 0-1 0 0,1 0 0 0 0,-1 0 1 0 0,1 1-1 0 0,-1-1 1 0 0,1 0-1 0 0,0 1 0 0 0,-1-1 1 0 0,1 1-1 0 0,0-1 1 0 0,-1 1-1 0 0,1 0 1 0 0,0 0-1 0 0,-1 0 0 0 0,1 0 1 0 0,0 0-1 0 0,-1 0 1 0 0,1 0-1 0 0,0 1 0 0 0,0-1 1 0 0,-1 0-1 0 0,1 1 1 0 0,-1-1-1 0 0,1 1 1 0 0,0 0-1 0 0,-1 0 0 0 0,1 0 1 0 0,-1 0-1 0 0,0 0 1 0 0,1 0-1 0 0,-1 0 0 0 0,0 0 1 0 0,3 3-1 0 0,-3-3-11 0 0,1 1-1 0 0,0-1 1 0 0,0 1-1 0 0,0-1 1 0 0,0 1-1 0 0,0-1 0 0 0,1 0 1 0 0,-1 0-1 0 0,0 0 1 0 0,1 0-1 0 0,-1-1 1 0 0,0 1-1 0 0,1-1 1 0 0,4 1-1 0 0,0-1 150 0 0,1 0 0 0 0,0-1 1 0 0,10-1-1 0 0,-11 1-127 0 0,0 0 0 0 0,-1 0 0 0 0,1 1 0 0 0,0-1 0 0 0,7 2 0 0 0,-11 0-65 0 0,0 0 1 0 0,0 0-1 0 0,0 0 0 0 0,0 0 0 0 0,-1 0 0 0 0,6 4 0 0 0,11 4 304 0 0,-7-7-244 0 0,0-1-1 0 0,-1 0 1 0 0,1-1 0 0 0,0-1 0 0 0,17-2 0 0 0,-1 0-15 0 0,128-7 335 0 0,-123 9-230 0 0,40 5 0 0 0,6 0-101 0 0,-12-4-22 0 0,202-6 157 0 0,-172 2-211 0 0,99 9 1 0 0,-71-7 81 0 0,-40 0-52 0 0,-30-1 31 0 0,67-11 1 0 0,-73 8 14 0 0,115-7-80 0 0,12-1 132 0 0,-137 11-136 0 0,-1 1 1 0 0,65 6-1 0 0,27 0 77 0 0,93-6-93 0 0,-130 2 64 0 0,-56-1-14 0 0,39-8 0 0 0,-38 4-9 0 0,39 0 0 0 0,73-6-20 0 0,2 0-26 0 0,-38 13 77 0 0,63-1-64 0 0,104-4-13 0 0,-220 3 52 0 0,24 0-7 0 0,154-20 0 0 0,-176 12-25 0 0,75 1 0 0 0,-28 3 1 0 0,147-4 62 0 0,-163 5-24 0 0,40 1-29 0 0,-65 2-12 0 0,88-12 0 0 0,-33 1 30 0 0,-68 8-1 0 0,135-11-37 0 0,21-5 27 0 0,-38 4-9 0 0,-41 8 49 0 0,-11 1-15 0 0,199-12-63 0 0,-159 11 17 0 0,-60 3 30 0 0,-30 3 9 0 0,78-13 1 0 0,-26 3-14 0 0,-18 3-13 0 0,5-3-74 0 0,-51 6 116 0 0,97-21-1 0 0,-70 9-19 0 0,169-13-1 0 0,78 22-93 0 0,104-6 81 0 0,-398 12 3 0 0,117-3-15 0 0,-35 3-16 0 0,73 1-33 0 0,32-3-35 0 0,-59-1 139 0 0,41-2 33 0 0,-46 0-146 0 0,-2 1 5 0 0,156-19 93 0 0,-106 16-26 0 0,-53 4 2 0 0,-28 1-32 0 0,68-6 36 0 0,-46 1 1 0 0,11-2-40 0 0,69-3 42 0 0,-142 12 5 0 0,-49 0-45 0 0,178-1 19 0 0,-38 0 32 0 0,-45-1-40 0 0,110-10 24 0 0,-131 6 27 0 0,7 0-96 0 0,199-11 38 0 0,-206 13 48 0 0,1 0 37 0 0,76 1-102 0 0,74 2 69 0 0,-108-3-49 0 0,-26-1 78 0 0,-21 6-63 0 0,135 4-40 0 0,-207-1 42 0 0,-1-1 0 0 0,67-9 0 0 0,-60 4 43 0 0,90 3 0 0 0,45 17-104 0 0,-160-14 44 0 0,158 16-30 0 0,-139-17 65 0 0,0-2 0 0 0,53-7 0 0 0,3-1 55 0 0,79 3-157 0 0,-123 4 98 0 0,203-18 5 0 0,-226 18-13 0 0,0 0 0 0 0,0 2-1 0 0,0 2 1 0 0,0 0 0 0 0,0 1 0 0 0,31 9-1 0 0,-40-8 1 0 0,1-2 0 0 0,-1 0 0 0 0,0-1 0 0 0,20-2 0 0 0,76-12 44 0 0,-41 5-73 0 0,102 1 0 0 0,-83 14 58 0 0,-2 0-32 0 0,-79-6 13 0 0,-10 0-16 0 0,0-1 1 0 0,1 1-1 0 0,-1-1 0 0 0,0 0 0 0 0,0 0 0 0 0,1 0 0 0 0,-1 0 1 0 0,0 0-1 0 0,0 0 0 0 0,1-1 0 0 0,-1 1 0 0 0,0-1 1 0 0,0 0-1 0 0,4-1 0 0 0,-6 1-145 0 0,-1 0 1 0 0,0 0-1 0 0,0 0 0 0 0,0 0 1 0 0,0 1-1 0 0,0-1 1 0 0,0 0-1 0 0,0 1 0 0 0,0-1 1 0 0,-1 1-1 0 0,1-1 1 0 0,0 1-1 0 0,-1-1 0 0 0,-9-2-3006 0 0,5 3 1081 0 0</inkml:trace>
</inkml:ink>
</file>

<file path=ppt/ink/ink7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4.0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0 151 8 0 0,'19'-13'0'0'0,"4"-1"0"0"0,-2 0 0 0 0,1 1 0 0 0,3-1 0 0 0,-4 2 0 0 0,3-1 0 0 0,4 1 0 0 0,-1 1 0 0 0,-1 1 0 0 0,1 3 0 0 0,-5 0 0 0 0,-4 4 0 0 0,4 0 0 0 0,-3 2 0 0 0,0-3 0 0 0</inkml:trace>
</inkml:ink>
</file>

<file path=ppt/ink/ink7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16.58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224 1914 512 0 0,'-4'1'-66'0'0,"1"-1"0"0"0,0 1 0 0 0,-1-1 0 0 0,1 1 0 0 0,-6 3 0 0 0,-12 2 973 0 0,-43-1 9124 0 0,66-6-8972 0 0,-1 1-1041 0 0,-1 0 1 0 0,0-1 0 0 0,0 1 0 0 0,0 0 0 0 0,1 0 0 0 0,-1 0-1 0 0,0 0 1 0 0,0 0 0 0 0,1 0 0 0 0,-1 0 0 0 0,0 0-1 0 0,0 0 1 0 0,1 0 0 0 0,-1 0 0 0 0,0 0 0 0 0,0 0-1 0 0,1 0 1 0 0,-1 0 0 0 0,0 0 0 0 0,0 0 0 0 0,1 0 0 0 0,-1 0-1 0 0,0 0 1 0 0,0 0 0 0 0,0 0 0 0 0,1 1 0 0 0,-1-1-1 0 0,0 0 1 0 0,0 0 0 0 0,0 0 0 0 0,1 0 0 0 0,-1 0 0 0 0,0 1-1 0 0,0-1 1 0 0,0 0 0 0 0,0 0 0 0 0,1 0 0 0 0,-1 1-1 0 0,0-1 1 0 0,0 0 0 0 0,0 0 0 0 0,0 0 0 0 0,0 1-1 0 0,0-1 1 0 0,0 0 0 0 0,0 0 0 0 0,0 1 0 0 0,0-1 0 0 0,0 0-1 0 0,0 0 1 0 0,0 1 0 0 0,0-1 0 0 0,0 0 0 0 0,0 0-1 0 0,0 1 1 0 0,0-1 0 0 0,0 0 0 0 0,0 0 0 0 0,0 1-1 0 0,-2 2 11 0 0,1 0-1 0 0,-1-1 0 0 0,0 1 0 0 0,0 0 0 0 0,0-1 0 0 0,0 1 0 0 0,0-1 1 0 0,-1 0-1 0 0,1 0 0 0 0,-4 2 0 0 0,-48 34 744 0 0,11-9 920 0 0,108-53 464 0 0,-45 16-1979 0 0,39-8 1 0 0,-43 12-105 0 0,-16 4-68 0 0,0 0 0 0 0,0-1 0 0 0,0 1-1 0 0,0 0 1 0 0,1 0 0 0 0,-1 0 0 0 0,0 0 0 0 0,0 0 0 0 0,0 0 0 0 0,0 0 0 0 0,1 0 0 0 0,-1 0 0 0 0,0-1 0 0 0,0 1 0 0 0,0 0 0 0 0,0 0 0 0 0,1 0 0 0 0,-1 0 0 0 0,0 0 0 0 0,0 0 0 0 0,0 0 0 0 0,0 0 0 0 0,1 0 0 0 0,-1 0 0 0 0,0 1 0 0 0,0-1 0 0 0,0 0 0 0 0,0 0 0 0 0,1 0 0 0 0,-1 0 0 0 0,0 0 0 0 0,0 0-1 0 0,0 0 1 0 0,0 0 0 0 0,1 0 0 0 0,-1 0 0 0 0,0 1 0 0 0,0-1 0 0 0,0 0 0 0 0,0 0 0 0 0,0 0 0 0 0,0 0 0 0 0,0 0 0 0 0,1 1 0 0 0,-1-1 0 0 0,0 0 0 0 0,0 0 0 0 0,0 0 0 0 0,0 0 0 0 0,0 1 0 0 0,0-1 0 0 0,0 0 0 0 0,0 0 0 0 0,1 2 392 0 0,4-5-86 0 0,21-16 270 0 0,-16 11-373 0 0,1 1 0 0 0,15-9 0 0 0,-13 10-118 0 0,6-4-33 0 0,0 1 0 0 0,0 0 1 0 0,38-9-1 0 0,-25 9 246 0 0,51-21 0 0 0,-57 20-113 0 0,68-36 189 0 0,-35 16-108 0 0,-32 16-181 0 0,-1 2 146 0 0,-1 0 0 0 0,49-14 1 0 0,49-15 93 0 0,92-37 127 0 0,-194 71-447 0 0,82-37 132 0 0,-43 13-120 0 0,102-46 92 0 0,-102 50-45 0 0,13-6-86 0 0,124-32 61 0 0,-136 48-49 0 0,-2-3 0 0 0,72-34 0 0 0,-111 46 24 0 0,2 0 0 0 0,-1 1 0 0 0,45-8 0 0 0,9-3-31 0 0,6-13-10 0 0,-22 7 95 0 0,38-15-33 0 0,-52 20-8 0 0,115-57 88 0 0,-122 57-79 0 0,-11 6 16 0 0,-2-1 0 0 0,0-2 0 0 0,40-32 0 0 0,-28 14-72 0 0,-18 16 23 0 0,0 1 1 0 0,24-17 0 0 0,117-55 53 0 0,-85 50 49 0 0,0 3-19 0 0,-2 5-88 0 0,94-40 99 0 0,-134 56-63 0 0,45-20 86 0 0,30-7-96 0 0,-7 3 28 0 0,-19 7 19 0 0,-53 20-20 0 0,-1-1 1 0 0,27-17-1 0 0,22-11 9 0 0,-36 20-94 0 0,-20 10 71 0 0,34-12 0 0 0,-37 15-26 0 0,0-1 1 0 0,-1 0 0 0 0,0-1-1 0 0,-1-1 1 0 0,24-21 0 0 0,-20 17-32 0 0,-10 6 35 0 0,1 1 1 0 0,1 0 0 0 0,-1 1-1 0 0,1 0 1 0 0,1 1 0 0 0,12-5 0 0 0,-19 9-23 0 0,-2 0-9 0 0,0 1 1 0 0,0 0 0 0 0,1 0 0 0 0,-1 0 0 0 0,5 0 0 0 0,-9 1-6 0 0,-1 0 1 0 0,1 1 0 0 0,0-1-1 0 0,0 1 1 0 0,0-1-1 0 0,0 1 1 0 0,-1-1 0 0 0,1 0-1 0 0,0 1 1 0 0,0-1 0 0 0,-1 1-1 0 0,1-1 1 0 0,0 0 0 0 0,-1 1-1 0 0,1-1 1 0 0,0 0 0 0 0,-1 1-1 0 0,1-1 1 0 0,0 0 0 0 0,-1 1-1 0 0,-74 31-6677 0 0,61-26 4152 0 0</inkml:trace>
</inkml:ink>
</file>

<file path=ppt/ink/ink7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0:43.8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66 410 512 0 0,'-8'0'2125'0'0,"-1"0"-1"0"0,1 1 0 0 0,0 0 1 0 0,0 0-1 0 0,-10 4 1 0 0,17-5-2071 0 0,1 0 1 0 0,0 0-1 0 0,0 0 1 0 0,-1 0-1 0 0,1 0 1 0 0,0 0-1 0 0,-1 0 1 0 0,1 1-1 0 0,0-1 1 0 0,0 0-1 0 0,-1 0 1 0 0,1 0-1 0 0,0 0 1 0 0,0 1-1 0 0,0-1 1 0 0,-1 0-1 0 0,1 0 1 0 0,0 0-1 0 0,0 1 1 0 0,0-1-1 0 0,0 0 1 0 0,-1 0-1 0 0,1 1 1 0 0,0-1-1 0 0,0 0 1 0 0,0 0-1 0 0,0 1 0 0 0,0-1 1 0 0,0 0-1 0 0,0 1 1 0 0,0-1-1 0 0,0 0 1 0 0,0 1-1 0 0,6 8 1244 0 0,12 4-103 0 0,-2-7-1086 0 0,-1 0 1 0 0,1-1-1 0 0,0-1 0 0 0,0 0 1 0 0,0-1-1 0 0,0-1 1 0 0,1-1-1 0 0,18 0 1 0 0,-24-1-103 0 0,-1-1 0 0 0,1-1 0 0 0,0 0 1 0 0,-1 0-1 0 0,0-1 0 0 0,1 0 1 0 0,-1-1-1 0 0,0 0 0 0 0,-1-1 0 0 0,1 0 1 0 0,-1 0-1 0 0,0-1 0 0 0,13-11 1 0 0,-11 8 35 0 0,0-1 1 0 0,11-14 0 0 0,-18 20-24 0 0,-1-1 0 0 0,0 0 1 0 0,0 0-1 0 0,0 0 1 0 0,-1 0-1 0 0,0-1 1 0 0,0 1-1 0 0,2-10 0 0 0,-1-1 61 0 0,0 1 1 0 0,-2-1-1 0 0,0 0 0 0 0,-1 1 0 0 0,0-1 0 0 0,-4-24 0 0 0,2 29 26 0 0,0 1-1 0 0,-1-1 1 0 0,0 1-1 0 0,-1-1 1 0 0,0 1 0 0 0,0 0-1 0 0,-1 0 1 0 0,0 1 0 0 0,-1-1-1 0 0,-8-10 1 0 0,8 13 53 0 0,0 1-1 0 0,-1-1 1 0 0,1 1 0 0 0,-1 0 0 0 0,-1 1 0 0 0,1 0 0 0 0,-1 0 0 0 0,-13-6-1 0 0,18 9-96 0 0,-1 1-1 0 0,1 0 0 0 0,-1 0 0 0 0,1 0 0 0 0,-1 0 1 0 0,0 1-1 0 0,0-1 0 0 0,1 1 0 0 0,-1 0 0 0 0,0 0 1 0 0,0 0-1 0 0,1 1 0 0 0,-1-1 0 0 0,0 1 0 0 0,0 0 1 0 0,1 0-1 0 0,-1 0 0 0 0,1 1 0 0 0,-1-1 0 0 0,1 1 0 0 0,0 0 1 0 0,0 0-1 0 0,-5 3 0 0 0,2 1 1 0 0,0-1 0 0 0,0 2 0 0 0,1-1-1 0 0,0 1 1 0 0,0 0 0 0 0,0 0 0 0 0,1 0 0 0 0,0 0 0 0 0,0 1-1 0 0,1 0 1 0 0,0 0 0 0 0,-3 11 0 0 0,0 6 112 0 0,1 0 1 0 0,-3 45-1 0 0,2 183 706 0 0,6-222-775 0 0,-2 23 95 0 0,1 33 178 0 0,2-77-322 0 0,0 1 1 0 0,0-1-1 0 0,1 0 0 0 0,1 0 0 0 0,-1 0 0 0 0,7 12 0 0 0,-4-10-33 0 0,-2-8 38 0 0,-1 1 0 0 0,0-1 0 0 0,0 1 0 0 0,0 0 0 0 0,-1-1 1 0 0,1 1-1 0 0,-1 0 0 0 0,0 6 0 0 0,-1-11-50 0 0,0 0-1 0 0,0 0 1 0 0,0 1 0 0 0,0-1-1 0 0,0 0 1 0 0,0 0 0 0 0,0 1 0 0 0,0-1-1 0 0,0 0 1 0 0,-1 0 0 0 0,1 1-1 0 0,0-1 1 0 0,0 0 0 0 0,0 0-1 0 0,0 0 1 0 0,0 1 0 0 0,-1-1 0 0 0,1 0-1 0 0,0 0 1 0 0,0 0 0 0 0,0 0-1 0 0,-1 1 1 0 0,1-1 0 0 0,0 0 0 0 0,0 0-1 0 0,-1 0 1 0 0,1 0 0 0 0,0 0-1 0 0,0 0 1 0 0,-1 0 0 0 0,1 0-1 0 0,0 0 1 0 0,-13 1 200 0 0,12-1-192 0 0,0 0 0 0 0,0-1 0 0 0,0 1-1 0 0,0 0 1 0 0,0 0 0 0 0,0 0 0 0 0,1 0-1 0 0,-1 0 1 0 0,0 1 0 0 0,0-1 0 0 0,0 0 0 0 0,0 0-1 0 0,0 1 1 0 0,0-1 0 0 0,0 0 0 0 0,0 1-1 0 0,1-1 1 0 0,-1 1 0 0 0,0-1 0 0 0,-1 1-1 0 0,1 2-3 0 0,1 0-1 0 0,-1 0 0 0 0,1 0 1 0 0,-1 1-1 0 0,1-1 0 0 0,0 0 0 0 0,0 0 1 0 0,0 0-1 0 0,1 0 0 0 0,0 6 1 0 0,0-5-3 0 0,0 1 1 0 0,-1-1-1 0 0,0 1 1 0 0,0 6-1 0 0,0-9-4 0 0,0-1-1 0 0,-1 1 0 0 0,1-1 0 0 0,0 1 0 0 0,-1-1 0 0 0,1 1 0 0 0,-1-1 0 0 0,1 1 0 0 0,-1-1 0 0 0,0 1 0 0 0,1-1 1 0 0,-1 0-1 0 0,0 0 0 0 0,0 1 0 0 0,0-1 0 0 0,0 0 0 0 0,0 0 0 0 0,-1 0 0 0 0,1 0 0 0 0,0 0 0 0 0,0 0 0 0 0,-1 0 0 0 0,1-1 1 0 0,0 1-1 0 0,-1 0 0 0 0,1-1 0 0 0,-1 1 0 0 0,1-1 0 0 0,-1 1 0 0 0,1-1 0 0 0,-3 1 0 0 0,4-2-7 0 0,-1 1 0 0 0,1 0-1 0 0,-1 0 1 0 0,1 0 0 0 0,0-1 0 0 0,-1 1-1 0 0,1 0 1 0 0,0-1 0 0 0,-1 1 0 0 0,1 0-1 0 0,0-1 1 0 0,-1 1 0 0 0,1 0 0 0 0,0-1-1 0 0,0 1 1 0 0,-1-1 0 0 0,1 1 0 0 0,0 0-1 0 0,0-1 1 0 0,0 1 0 0 0,0-1 0 0 0,0 1-1 0 0,0-1 1 0 0,-1 1 0 0 0,1-1 0 0 0,0 1-1 0 0,0 0 1 0 0,0-1 0 0 0,1 0 0 0 0,-2-18 55 0 0,2 15-56 0 0,0-5 4 0 0,0 0-1 0 0,1 1 1 0 0,0-1 0 0 0,1 0 0 0 0,0 1-1 0 0,7-14 1 0 0,-7 17-9 0 0,0-2 2 0 0,7-18-33 0 0,16-23-1 0 0,-23 43 36 0 0,1 1 1 0 0,-1 0-1 0 0,1 0 0 0 0,0 1 0 0 0,0-1 1 0 0,1 1-1 0 0,-1 0 0 0 0,1 0 0 0 0,-1 0 1 0 0,1 0-1 0 0,0 1 0 0 0,0 0 0 0 0,8-2 1 0 0,-4 1-2 0 0,1 0 0 0 0,-1 1 1 0 0,0 1-1 0 0,1 0 1 0 0,-1 0-1 0 0,20 1 1 0 0,-26 0 1 0 0,-1 1-1 0 0,1-1 1 0 0,0 0 0 0 0,0 1-1 0 0,0 0 1 0 0,0 0 0 0 0,0 0-1 0 0,-1 0 1 0 0,1 0 0 0 0,0 0-1 0 0,-1 1 1 0 0,1-1 0 0 0,-1 1-1 0 0,0 0 1 0 0,1 0 0 0 0,1 2 0 0 0,-2-1-1 0 0,0 0 1 0 0,0 0-1 0 0,0 0 1 0 0,-1 1-1 0 0,1-1 1 0 0,-1 0 0 0 0,0 1-1 0 0,0-1 1 0 0,0 1-1 0 0,0-1 1 0 0,0 1 0 0 0,-1 5-1 0 0,2 26 13 0 0,2 21 7 0 0,-3-53-21 0 0,0-1 0 0 0,0 1 0 0 0,0 0 0 0 0,1 0 0 0 0,-1-1 1 0 0,1 1-1 0 0,-1-1 0 0 0,1 1 0 0 0,0-1 0 0 0,0 0 0 0 0,0 0 0 0 0,0 0 0 0 0,0 0 0 0 0,1 0 0 0 0,-1 0 1 0 0,0 0-1 0 0,1-1 0 0 0,3 2 0 0 0,-1 0-41 0 0,1 0-1 0 0,0-1 1 0 0,-1 0 0 0 0,1 0-1 0 0,0 0 1 0 0,0 0-1 0 0,12 0 1 0 0,-7-2-385 0 0,-1 0-1 0 0,1-1 1 0 0,-1 0 0 0 0,0 0 0 0 0,20-7-1 0 0,23-10-5431 0 0,-38 12 3137 0 0,16-4-63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7.0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390 382 512 0 0,'10'-6'634'0'0,"-1"0"0"0"0,0-1-1 0 0,0 0 1 0 0,-1-1 0 0 0,0 0-1 0 0,0 0 1 0 0,-1 0 0 0 0,0-1 0 0 0,-1 0-1 0 0,0-1 1 0 0,0 1 0 0 0,-1-1 0 0 0,0 0-1 0 0,-1 0 1 0 0,5-15 0 0 0,-6 14-160 0 0,0-1 0 0 0,-1 1 0 0 0,0-1 0 0 0,0 0 0 0 0,-1 0 1 0 0,-1 0-1 0 0,0 0 0 0 0,-1 0 0 0 0,0 0 0 0 0,0 0 0 0 0,-2 1 0 0 0,1-1 1 0 0,-2 1-1 0 0,-5-15 0 0 0,8 24-330 0 0,0-1 1 0 0,0 1-1 0 0,-1 0 1 0 0,1-1-1 0 0,-1 1 0 0 0,0 0 1 0 0,0 0-1 0 0,0 0 1 0 0,0 0-1 0 0,0 0 1 0 0,0 1-1 0 0,0-1 1 0 0,-1 0-1 0 0,-3-1 1 0 0,2 1 9 0 0,0 1 1 0 0,-1-1 0 0 0,1 1 0 0 0,-1 0 0 0 0,0 0 0 0 0,1 0 0 0 0,-10 1 0 0 0,-1 0 154 0 0,-1 2 0 0 0,1 0 0 0 0,0 0-1 0 0,-19 7 1 0 0,14-2-140 0 0,0 0 0 0 0,0 1 0 0 0,1 2 0 0 0,0 0 1 0 0,1 0-1 0 0,0 2 0 0 0,1 0 0 0 0,0 2 0 0 0,1-1 0 0 0,0 2 0 0 0,1 0 0 0 0,1 1 0 0 0,1 1 0 0 0,0 0 0 0 0,1 0 0 0 0,1 1 0 0 0,-16 33 1 0 0,23-40-139 0 0,0 1 0 0 0,0-1 0 0 0,1 1 0 0 0,1 0 0 0 0,0 0 1 0 0,0 0-1 0 0,2 0 0 0 0,0 21 0 0 0,1-25-24 0 0,0 0 1 0 0,0 0-1 0 0,1-1 0 0 0,0 1 1 0 0,0 0-1 0 0,1-1 0 0 0,0 0 1 0 0,1 0-1 0 0,-1 0 1 0 0,1 0-1 0 0,0 0 0 0 0,1-1 1 0 0,0 0-1 0 0,7 7 0 0 0,2 1 2 0 0,2-1-1 0 0,-1-1 1 0 0,2 0-1 0 0,23 12 1 0 0,75 32-22 0 0,-35-19-50 0 0,-32-14 21 0 0,-19-10 6 0 0,-1 1 0 0 0,53 36 0 0 0,-73-44 22 0 0,-1 0 0 0 0,0 0 0 0 0,0 1 0 0 0,-1-1 0 0 0,1 2 0 0 0,-2-1 0 0 0,1 1 0 0 0,-1 0 0 0 0,0 0 0 0 0,-1 0 0 0 0,1 1 0 0 0,-2-1 0 0 0,1 1 0 0 0,2 14 0 0 0,-4-15 12 0 0,-1 0 0 0 0,0 0 0 0 0,0 0 0 0 0,-1 1 0 0 0,0-1 0 0 0,0 0 0 0 0,-1 0 0 0 0,0 0 1 0 0,-4 15-1 0 0,3-17 14 0 0,0 0 0 0 0,-1 0 0 0 0,0-1 0 0 0,0 1 0 0 0,0-1 0 0 0,-1 1 1 0 0,1-1-1 0 0,-1 0 0 0 0,0-1 0 0 0,-1 1 0 0 0,1-1 0 0 0,-1 0 0 0 0,-7 5 1 0 0,-5 2 31 0 0,0-1 1 0 0,0-1 0 0 0,-1-1 0 0 0,0 0 0 0 0,-1-2 0 0 0,0 0 0 0 0,0-1 0 0 0,0 0 0 0 0,-29 2 0 0 0,41-7-51 0 0,1 0 1 0 0,-1 0-1 0 0,0 0 1 0 0,0-1-1 0 0,0 0 1 0 0,0 0-1 0 0,1 0 1 0 0,-1-1-1 0 0,1 0 1 0 0,-1-1-1 0 0,-9-4 0 0 0,13 5-65 0 0,-1-1 0 0 0,0 1 0 0 0,1-1 0 0 0,-1 0 0 0 0,1 0 0 0 0,0 0 0 0 0,0-1 0 0 0,0 1-1 0 0,1-1 1 0 0,-1 0 0 0 0,1 1 0 0 0,-1-1 0 0 0,1 0 0 0 0,1 0 0 0 0,-1-1 0 0 0,1 1 0 0 0,-1 0-1 0 0,0-8 1 0 0,1 4-351 0 0,0 0 1 0 0,0 0-1 0 0,1 1 0 0 0,0-1 0 0 0,1 0 0 0 0,-1 0 0 0 0,2 0 1 0 0,2-12-1 0 0,-1 13-632 0 0,-1-1 1 0 0,1 1 0 0 0,1 0-1 0 0,8-14 1 0 0,1 2-1826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05.72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2236 364 512 0 0,'0'0'22'0'0,"0"0"0"0"0,0-1-1 0 0,0 1 1 0 0,0 0 0 0 0,0 0 0 0 0,0-1 0 0 0,0 1-1 0 0,0 0 1 0 0,0-1 0 0 0,0 1 0 0 0,0-1-1 0 0,-1 1 1 0 0,1 0 0 0 0,0 0 0 0 0,0 0 0 0 0,-1-1-1 0 0,1 1 1 0 0,0 0 0 0 0,0 0 0 0 0,0-1 0 0 0,-1 1-1 0 0,1 0 1 0 0,0 0 0 0 0,0 0 0 0 0,0 0-1 0 0,-1-1 1 0 0,1 1 0 0 0,0 0 0 0 0,0 0 0 0 0,-1 0-1 0 0,1-1 1 0 0,-1 1 0 0 0,1 0 0 0 0,0 0-1 0 0,0 0 1 0 0,-1 0 0 0 0,1 0 0 0 0,0 0 0 0 0,-1 0-1 0 0,1 0 1 0 0,0 0 0 0 0,-1 0 0 0 0,-14 4 2187 0 0,11-4 4337 0 0,4 0-6458 0 0,0-3 2405 0 0,0 3-2448 0 0,0 0-1 0 0,0 0 0 0 0,-1-1 1 0 0,1 1-1 0 0,0 0 0 0 0,0 0 1 0 0,0 0-1 0 0,-1 0 0 0 0,1 0 1 0 0,0 0-1 0 0,-1 0 1 0 0,1 0-1 0 0,0 0 0 0 0,0 0 1 0 0,0 0-1 0 0,-1 0 0 0 0,1 0 1 0 0,0 0-1 0 0,0 0 1 0 0,0 0-1 0 0,0 1 0 0 0,-1-1 1 0 0,-10 2 330 0 0,0 0 1 0 0,0-1-1 0 0,0 0 1 0 0,0-1-1 0 0,0 0 1 0 0,-17-3-1 0 0,-52-11 442 0 0,4-1-628 0 0,50 11-136 0 0,-29-9-1 0 0,-1-1-119 0 0,-44-10 251 0 0,66 17 39 0 0,-64-4-1 0 0,44 6 108 0 0,-64-13 815 0 0,-108-8-356 0 0,160 20-657 0 0,-198-4-14 0 0,59 3 140 0 0,179 6-208 0 0,-17-2 187 0 0,-60-10 0 0 0,-5-15 374 0 0,85 19-382 0 0,0 0 1 0 0,-33-18-1 0 0,44 19-141 0 0,1 0 1 0 0,-17-16-1 0 0,16 14-73 0 0,-22-15 0 0 0,30 22-22 0 0,0 1-1 0 0,-1 0 1 0 0,0-1 0 0 0,1 1-1 0 0,-2 0 1 0 0,2 1 0 0 0,-1 0-1 0 0,0 0 1 0 0,-7-1 0 0 0,0 1-47 0 0,0 1 1 0 0,-21 2 0 0 0,28-2 46 0 0,1 1 0 0 0,-1 0-1 0 0,1 0 1 0 0,0 0 0 0 0,0 1-1 0 0,-1 0 1 0 0,1-1 0 0 0,0 1-1 0 0,0 0 1 0 0,-6 5 0 0 0,9-6 2 0 0,0 0-2 0 0,0-1 1 0 0,1 0 0 0 0,-1 1-1 0 0,0 0 1 0 0,1-1-1 0 0,-1 1 1 0 0,1 0 0 0 0,0-1-1 0 0,-1 1 1 0 0,0 1 0 0 0,1-2-6 0 0,0 0 0 0 0,1 0 0 0 0,-1 1 0 0 0,0-1 0 0 0,0 0 0 0 0,0 0 0 0 0,0 1 0 0 0,0-1 0 0 0,0 1 1 0 0,1-1-1 0 0,-1 0 0 0 0,0 0 0 0 0,0 0 0 0 0,0 1 0 0 0,1-1 0 0 0,-1 0 0 0 0,0 0 0 0 0,0 0 0 0 0,0 0 0 0 0,1 1 1 0 0,-1-1-1 0 0,1 0 0 0 0,-1 0 0 0 0,0 0 0 0 0,0 0 0 0 0,1 0 0 0 0,-1 0 0 0 0,0 0 0 0 0,1 0 0 0 0,-1 0 0 0 0,8 3-1398 0 0,0-2 0 0 0,0 1 0 0 0,10-1 0 0 0,0 1-4229 0 0,-9 0 1680 0 0</inkml:trace>
</inkml:ink>
</file>

<file path=ppt/ink/ink7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12.05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207 92 512 0 0,'-2'-2'333'0'0,"1"0"1"0"0,-1-1-1 0 0,0 1 0 0 0,0 0 1 0 0,0 0-1 0 0,0 0 0 0 0,-1 1 1 0 0,1-1-1 0 0,-1 1 0 0 0,1-1 0 0 0,-4-1 1 0 0,4 3-99 0 0,0-1 1 0 0,1 1-1 0 0,-1 0 1 0 0,0-1-1 0 0,0 1 1 0 0,0 0-1 0 0,1 0 1 0 0,-1 0-1 0 0,0 0 1 0 0,0 1-1 0 0,0-1 1 0 0,1 0-1 0 0,-1 1 1 0 0,0-1-1 0 0,1 1 1 0 0,-1 0-1 0 0,0 0 1 0 0,1-1-1 0 0,-3 2 1 0 0,-6 5 351 0 0,-1 0-1 0 0,1 1 1 0 0,0 0 0 0 0,1 0-1 0 0,0 1 1 0 0,0 1 0 0 0,1-1-1 0 0,0 1 1 0 0,1 1 0 0 0,0-1 0 0 0,0 1-1 0 0,-8 21 1 0 0,12-24-375 0 0,-1 0-1 0 0,1 1 1 0 0,1-1 0 0 0,-1 1-1 0 0,1 0 1 0 0,1 0 0 0 0,0-1-1 0 0,0 1 1 0 0,1 0 0 0 0,1 16 0 0 0,-1-21-183 0 0,1 1 1 0 0,0-1 0 0 0,1 1 0 0 0,-1-1 0 0 0,1 0 0 0 0,0 1 0 0 0,0-1 0 0 0,0 0 0 0 0,0 0 0 0 0,1 0 0 0 0,0 0 0 0 0,0-1-1 0 0,0 1 1 0 0,0-1 0 0 0,0 0 0 0 0,1 0 0 0 0,-1 0 0 0 0,1 0 0 0 0,0 0 0 0 0,0-1 0 0 0,0 0 0 0 0,7 3 0 0 0,-4-2-32 0 0,1 0 0 0 0,0-1 0 0 0,1-1 0 0 0,-1 1 0 0 0,0-1 0 0 0,0-1 0 0 0,1 1 0 0 0,-1-1 1 0 0,0-1-1 0 0,1 0 0 0 0,-1 0 0 0 0,0 0 0 0 0,0-1 0 0 0,0 0 0 0 0,9-4 0 0 0,-1 0-59 0 0,0-1-1 0 0,0-1 1 0 0,0-1 0 0 0,-1 0-1 0 0,0-1 1 0 0,15-13-1 0 0,-24 18 13 0 0,0-1 0 0 0,0 0-1 0 0,-1 0 1 0 0,0-1 0 0 0,0 1-1 0 0,-1-1 1 0 0,0 0 0 0 0,0 0-1 0 0,0-1 1 0 0,-1 1 0 0 0,0-1-1 0 0,2-8 1 0 0,-2 2-164 0 0,0-1-1 0 0,-1 0 0 0 0,-1 1 1 0 0,0-1-1 0 0,-2-26 0 0 0,0 35 231 0 0,0 0-1 0 0,-1 0 1 0 0,1 0-1 0 0,-1 0 1 0 0,0 0-1 0 0,0 1 0 0 0,-1-1 1 0 0,1 1-1 0 0,-1-1 1 0 0,-1 1-1 0 0,1 0 1 0 0,-1 0-1 0 0,0 1 0 0 0,0-1 1 0 0,0 1-1 0 0,-1 0 1 0 0,1 0-1 0 0,-1 0 1 0 0,0 1-1 0 0,0-1 0 0 0,0 1 1 0 0,-1 0-1 0 0,1 1 1 0 0,-1-1-1 0 0,1 1 1 0 0,-1 0-1 0 0,0 1 0 0 0,0-1 1 0 0,0 1-1 0 0,0 0 1 0 0,0 1-1 0 0,0 0 0 0 0,0 0 1 0 0,0 0-1 0 0,0 0 1 0 0,0 1-1 0 0,0 0 1 0 0,0 0-1 0 0,0 1 0 0 0,0 0 1 0 0,0 0-1 0 0,1 0 1 0 0,-9 5-1 0 0,3 0 83 0 0,1 1 0 0 0,-1 0-1 0 0,2 1 1 0 0,-1 0 0 0 0,1 1 0 0 0,0-1-1 0 0,1 2 1 0 0,1-1 0 0 0,-1 1 0 0 0,2 1-1 0 0,-1-1 1 0 0,2 1 0 0 0,-1 0 0 0 0,2 0-1 0 0,-1 1 1 0 0,2 0 0 0 0,0-1 0 0 0,0 1-1 0 0,1 0 1 0 0,1 0 0 0 0,0 1 0 0 0,2 19-1 0 0,-1-29-82 0 0,0 0 1 0 0,1-1-1 0 0,0 1 0 0 0,-1-1 0 0 0,1 1 0 0 0,1 0 0 0 0,-1-1 0 0 0,0 1 0 0 0,1-1 1 0 0,0 0-1 0 0,0 0 0 0 0,0 0 0 0 0,0 0 0 0 0,0 0 0 0 0,1 0 0 0 0,-1 0 0 0 0,1 0 1 0 0,0-1-1 0 0,0 0 0 0 0,0 1 0 0 0,0-1 0 0 0,4 2 0 0 0,-2-2-20 0 0,0 0 0 0 0,0 0 0 0 0,1 0 0 0 0,-1-1 0 0 0,0 1 0 0 0,1-2 0 0 0,-1 1 0 0 0,1 0 0 0 0,-1-1 0 0 0,1 0 0 0 0,-1 0 0 0 0,1-1 0 0 0,-1 0 0 0 0,10-2 0 0 0,1-2-53 0 0,1-1 0 0 0,-1 0 0 0 0,-1-1 0 0 0,1-1 0 0 0,-1 0 0 0 0,-1-1 0 0 0,1-1 0 0 0,-1-1 0 0 0,-1 1 0 0 0,0-2 0 0 0,-1 0 1 0 0,0-1-1 0 0,10-14 0 0 0,-15 16 11 0 0,0 0 0 0 0,-1 0 0 0 0,0-1 0 0 0,-1 1 0 0 0,-1-1 0 0 0,0 0 0 0 0,0-1 0 0 0,-1 1 0 0 0,-1-1 0 0 0,0 0 0 0 0,-1 1 0 0 0,0-21 0 0 0,-1 32 57 0 0,0-1 0 0 0,0 1 1 0 0,0-1-1 0 0,-1 1 0 0 0,1-1 0 0 0,0 1 0 0 0,-1-1 0 0 0,1 1 0 0 0,-1 0 0 0 0,1-1 0 0 0,-1 1 1 0 0,0-1-1 0 0,1 1 0 0 0,-1 0 0 0 0,0 0 0 0 0,0-1 0 0 0,0 1 0 0 0,0 0 0 0 0,0 0 1 0 0,0 0-1 0 0,-1 0 0 0 0,1 0 0 0 0,-2-1 0 0 0,2 2 11 0 0,0 0 1 0 0,-1-1-1 0 0,1 1 0 0 0,-1 0 0 0 0,1 0 0 0 0,-1 0 1 0 0,1 0-1 0 0,-1 0 0 0 0,1 0 0 0 0,-1 0 1 0 0,1 0-1 0 0,0 0 0 0 0,-1 1 0 0 0,1-1 1 0 0,-1 1-1 0 0,1-1 0 0 0,0 1 0 0 0,-1-1 1 0 0,1 1-1 0 0,0 0 0 0 0,0 0 0 0 0,0 0 1 0 0,-1-1-1 0 0,0 3 0 0 0,-3 2 33 0 0,-1 0 0 0 0,1 1 1 0 0,1 0-1 0 0,-1 0 0 0 0,1 1 0 0 0,0-1 0 0 0,0 1 1 0 0,1 0-1 0 0,0 0 0 0 0,0 0 0 0 0,-3 14 1 0 0,3-11-22 0 0,1 0 1 0 0,1 1 0 0 0,0-1 0 0 0,0 0 0 0 0,1 0 0 0 0,0 1-1 0 0,1-1 1 0 0,2 14 0 0 0,-1-17-25 0 0,0-1-1 0 0,1 1 1 0 0,0-1 0 0 0,0 0-1 0 0,0 1 1 0 0,1-1-1 0 0,-1-1 1 0 0,2 1 0 0 0,-1 0-1 0 0,1-1 1 0 0,-1 0-1 0 0,1 0 1 0 0,1-1-1 0 0,-1 1 1 0 0,1-1 0 0 0,0 0-1 0 0,8 4 1 0 0,-5-3-137 0 0,0-1 1 0 0,0 0 0 0 0,1 0-1 0 0,-1-1 1 0 0,1 0-1 0 0,0-1 1 0 0,0 0 0 0 0,-1-1-1 0 0,1 0 1 0 0,1 0-1 0 0,14-2 1 0 0,-4-2-3215 0 0,27-7-1 0 0,-26 5 4 0 0</inkml:trace>
</inkml:ink>
</file>

<file path=ppt/ink/ink7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18.36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131 80 512 0 0,'-8'-3'673'0'0,"7"3"-509"0"0,1-1-1 0 0,-1 1 0 0 0,0 0 0 0 0,0-1 1 0 0,1 1-1 0 0,-1 0 0 0 0,0 0 0 0 0,0 0 1 0 0,0 0-1 0 0,0 0 0 0 0,1 0 0 0 0,-1 0 0 0 0,0 0 1 0 0,0 0-1 0 0,0 0 0 0 0,0 0 0 0 0,1 0 1 0 0,-1 0-1 0 0,0 1 0 0 0,0-1 0 0 0,0 0 1 0 0,1 1-1 0 0,-1-1 0 0 0,0 1 0 0 0,1-1 0 0 0,-1 1 1 0 0,-1 0-1 0 0,-7 5 733 0 0,-1 0 0 0 0,1 0 0 0 0,0 1 0 0 0,0 1 0 0 0,-8 8 0 0 0,13-11-576 0 0,0 0-1 0 0,1 0 1 0 0,-1 0 0 0 0,1 0-1 0 0,0 1 1 0 0,1 0 0 0 0,-1-1-1 0 0,1 1 1 0 0,0 0 0 0 0,-2 12-1 0 0,3-11-253 0 0,0 0 0 0 0,1 0 0 0 0,-1 0 0 0 0,2 0 0 0 0,-1 1-1 0 0,1-1 1 0 0,0 0 0 0 0,0 0 0 0 0,0 0 0 0 0,1 0 0 0 0,1-1 0 0 0,-1 1-1 0 0,6 10 1 0 0,-6-13-50 0 0,1 0-1 0 0,0 0 1 0 0,-1 0-1 0 0,1-1 1 0 0,1 1-1 0 0,-1-1 1 0 0,0 0-1 0 0,1 0 1 0 0,0 0-1 0 0,0 0 1 0 0,0-1-1 0 0,0 0 1 0 0,0 1-1 0 0,0-1 1 0 0,1-1-1 0 0,-1 1 1 0 0,0-1-1 0 0,1 1 1 0 0,0-1-1 0 0,-1-1 1 0 0,9 1-1 0 0,3-1-30 0 0,-1-1 0 0 0,0 0-1 0 0,0-2 1 0 0,0 0 0 0 0,0 0-1 0 0,-1-2 1 0 0,1 0 0 0 0,-1 0-1 0 0,0-1 1 0 0,0-1 0 0 0,24-16-1 0 0,-31 18-39 0 0,-1 0-1 0 0,0-1 1 0 0,0 0-1 0 0,0 0 1 0 0,-1 0-1 0 0,0-1 1 0 0,0 0-1 0 0,0 0 1 0 0,-1 0-1 0 0,0-1 1 0 0,0 1 0 0 0,-1-1-1 0 0,3-9 1 0 0,-2 3-67 0 0,-1 0 1 0 0,0-1 0 0 0,-1 1-1 0 0,0-1 1 0 0,-2 1 0 0 0,0-26 0 0 0,0 37 132 0 0,-1-1 0 0 0,1 1 1 0 0,-1-1-1 0 0,1 1 0 0 0,-1 0 1 0 0,0-1-1 0 0,0 1 0 0 0,-1 0 1 0 0,1 0-1 0 0,-1 0 0 0 0,1 0 1 0 0,-1 0-1 0 0,0 0 1 0 0,0 0-1 0 0,-4-4 0 0 0,3 5 27 0 0,0 0-1 0 0,0 0 0 0 0,0 0 1 0 0,0 1-1 0 0,0-1 1 0 0,0 1-1 0 0,-1-1 1 0 0,1 1-1 0 0,0 0 0 0 0,-1 1 1 0 0,1-1-1 0 0,-1 0 1 0 0,1 1-1 0 0,-1 0 0 0 0,-4 0 1 0 0,-1 1 69 0 0,0 0 0 0 0,1 0 0 0 0,-1 1 0 0 0,0 0 0 0 0,1 0 0 0 0,-1 1 0 0 0,1 0 0 0 0,-16 9 0 0 0,9-3-19 0 0,0 0 0 0 0,0 1 0 0 0,-20 19 0 0 0,26-20-31 0 0,-1 1 0 0 0,2 0 0 0 0,0 0 0 0 0,0 1 1 0 0,0-1-1 0 0,-6 17 0 0 0,11-23 8 0 0,1 1-1 0 0,-1 0 1 0 0,1 0 0 0 0,1 1-1 0 0,-1-1 1 0 0,1 0 0 0 0,0 0-1 0 0,0 1 1 0 0,0-1 0 0 0,1 1-1 0 0,0-1 1 0 0,0 1 0 0 0,0-1-1 0 0,1 1 1 0 0,0-1 0 0 0,0 0-1 0 0,3 10 1 0 0,-2-11-42 0 0,1 0 0 0 0,0 1 0 0 0,0-1 0 0 0,0 0-1 0 0,0-1 1 0 0,1 1 0 0 0,-1 0 0 0 0,1-1 0 0 0,0 0 0 0 0,0 0 0 0 0,0 0-1 0 0,1 0 1 0 0,-1-1 0 0 0,1 0 0 0 0,-1 0 0 0 0,1 0 0 0 0,0 0 0 0 0,0-1-1 0 0,7 2 1 0 0,1-1-35 0 0,1 1 0 0 0,-1-2-1 0 0,0 0 1 0 0,1-1 0 0 0,-1 0-1 0 0,17-3 1 0 0,-23 2-66 0 0,-1 0 0 0 0,1-1 0 0 0,0 0 0 0 0,-1 0 0 0 0,1 0 0 0 0,-1-1 0 0 0,0 0 0 0 0,0 0 0 0 0,0 0 1 0 0,0-1-1 0 0,-1 0 0 0 0,9-8 0 0 0,-10 8-36 0 0,-1 0 1 0 0,1 0-1 0 0,-1 0 1 0 0,0-1-1 0 0,0 1 1 0 0,-1-1 0 0 0,1 0-1 0 0,-1 0 1 0 0,0 0-1 0 0,0 0 1 0 0,-1 0-1 0 0,0 0 1 0 0,0 0-1 0 0,0-1 1 0 0,0 1-1 0 0,-1-8 1 0 0,0-3-90 0 0,-1 1-1 0 0,-4-28 1 0 0,4 37 238 0 0,-1 0-1 0 0,1 1 1 0 0,-1 0 0 0 0,0-1-1 0 0,-1 1 1 0 0,1 0-1 0 0,-1 0 1 0 0,0 0-1 0 0,0 0 1 0 0,0 1 0 0 0,-5-5-1 0 0,8 8 9 0 0,-1 0 0 0 0,0 1 0 0 0,1-1 0 0 0,-1 1 0 0 0,0-1 0 0 0,1 1 0 0 0,-1-1-1 0 0,0 1 1 0 0,0-1 0 0 0,0 1 0 0 0,1 0 0 0 0,-1 0 0 0 0,0-1 0 0 0,0 1 0 0 0,0 0 0 0 0,0 0 0 0 0,1 0-1 0 0,-1 0 1 0 0,0 0 0 0 0,0 0 0 0 0,0 0 0 0 0,0 0 0 0 0,-1 0 0 0 0,0 1 19 0 0,1-1 1 0 0,-1 1 0 0 0,1 0-1 0 0,-1 0 1 0 0,1 0-1 0 0,-1 0 1 0 0,1 0 0 0 0,0 0-1 0 0,0 0 1 0 0,-1 0-1 0 0,0 2 1 0 0,-2 1 32 0 0,1 1 0 0 0,0-1 0 0 0,1 1 0 0 0,-1-1 0 0 0,1 1 0 0 0,-4 10 0 0 0,5-10-84 0 0,0 0-1 0 0,1-1 1 0 0,-1 1 0 0 0,1 0-1 0 0,0 0 1 0 0,0 0-1 0 0,1 0 1 0 0,-1 0 0 0 0,1 0-1 0 0,0-1 1 0 0,1 1-1 0 0,-1 0 1 0 0,1-1 0 0 0,0 1-1 0 0,0-1 1 0 0,5 9 0 0 0,-3-7 1 0 0,0-1 1 0 0,0 1-1 0 0,1-1 1 0 0,-1 0 0 0 0,1 0-1 0 0,1-1 1 0 0,-1 1 0 0 0,1-1-1 0 0,-1 0 1 0 0,1-1-1 0 0,11 6 1 0 0,-17-9-8 0 0,0 0 1 0 0,0 0-1 0 0,1 1 0 0 0,-1-1 1 0 0,0 0-1 0 0,1 0 0 0 0,-1 0 0 0 0,1 1 1 0 0,-1-1-1 0 0,0 0 0 0 0,1 0 1 0 0,-1 0-1 0 0,1 0 0 0 0,-1 0 0 0 0,0 0 1 0 0,1 0-1 0 0,-1 0 0 0 0,1 0 1 0 0,-1 0-1 0 0,0 0 0 0 0,1 0 0 0 0,-1 0 1 0 0,1 0-1 0 0,-1 0 0 0 0,0 0 0 0 0,1 0 1 0 0,-1-1-1 0 0,1 1 0 0 0,-1 0 1 0 0,0 0-1 0 0,1 0 0 0 0,-1-1 0 0 0,0 1 1 0 0,1-1-1 0 0,-1 0-3 0 0,0 0-1 0 0,0 0 1 0 0,0 0 0 0 0,0 0-1 0 0,0 0 1 0 0,0 0 0 0 0,0 0 0 0 0,0 0-1 0 0,0 1 1 0 0,-1-1 0 0 0,1 0-1 0 0,0 0 1 0 0,-2-1 0 0 0,-15-30-5 0 0,-21-19 429 0 0,38 49-417 0 0,-1 1 16 0 0,0 0 1 0 0,0-1 0 0 0,0 1 0 0 0,1 0-1 0 0,-1-1 1 0 0,1 1 0 0 0,-1 0 0 0 0,1-1-1 0 0,-1 1 1 0 0,1-2 0 0 0,0 2-18 0 0,0 0-1 0 0,1 1 1 0 0,-1-1 0 0 0,0 1 0 0 0,1-1 0 0 0,-1 1 0 0 0,1-1-1 0 0,-1 1 1 0 0,0-1 0 0 0,1 1 0 0 0,-1 0 0 0 0,1-1-1 0 0,-1 1 1 0 0,1-1 0 0 0,0 1 0 0 0,-1 0 0 0 0,1 0 0 0 0,-1-1-1 0 0,1 1 1 0 0,-1 0 0 0 0,1 0 0 0 0,0 0 0 0 0,-1 0-1 0 0,1 0 1 0 0,1-1 0 0 0,6-1 55 0 0,11-2 217 0 0,-12 3 36 0 0,-9-1 201 0 0,-3 1-331 0 0,0-1 1 0 0,0 1-1 0 0,0 1 0 0 0,0-1 0 0 0,0 1 0 0 0,0-1 0 0 0,0 2 0 0 0,-9 0 0 0 0,13-1-157 0 0,1 0-1 0 0,-1 0 1 0 0,1 1 0 0 0,-1-1-1 0 0,1 0 1 0 0,-1 0-1 0 0,1 0 1 0 0,-1 1 0 0 0,1-1-1 0 0,-1 0 1 0 0,1 1-1 0 0,-1-1 1 0 0,1 1 0 0 0,-1-1-1 0 0,1 0 1 0 0,0 1-1 0 0,-1-1 1 0 0,1 1 0 0 0,0-1-1 0 0,-1 1 1 0 0,1-1-1 0 0,0 1 1 0 0,0-1-1 0 0,0 1 1 0 0,-1 0 0 0 0,1-1-1 0 0,0 1 1 0 0,0-1-1 0 0,0 1 1 0 0,0-1 0 0 0,0 1-1 0 0,0-1 1 0 0,0 1-1 0 0,0 0 1 0 0,0-1 0 0 0,0 1-1 0 0,0-1 1 0 0,1 1-1 0 0,-1-1 1 0 0,0 1 0 0 0,0-1-1 0 0,1 2 1 0 0,1 3 150 0 0,1 0-1 0 0,0 0 1 0 0,5 8 0 0 0,-3-5-39 0 0,6 15 70 0 0,0 1 0 0 0,-2-1 0 0 0,10 45 1 0 0,0-1-61 0 0,27 59 0 0 0,16 54-84 0 0,-59-170-55 0 0,-1 1-1 0 0,0-1 1 0 0,0 1 0 0 0,-1 0 0 0 0,0-1 0 0 0,-1 1-1 0 0,-2 17 1 0 0,2-23-3 0 0,-1 0 0 0 0,0 0-1 0 0,0 0 1 0 0,-1 0 0 0 0,1 0-1 0 0,-1-1 1 0 0,0 1 0 0 0,-1 0 0 0 0,1-1-1 0 0,-1 0 1 0 0,0 1 0 0 0,0-1-1 0 0,0 0 1 0 0,-1 0 0 0 0,1-1 0 0 0,-1 1-1 0 0,-6 4 1 0 0,-1-1 7 0 0,1-1-1 0 0,-1-1 1 0 0,0 0 0 0 0,-1 0 0 0 0,1-1-1 0 0,-1-1 1 0 0,0 0 0 0 0,0 0-1 0 0,-15 1 1 0 0,2-2 13 0 0,1-2 0 0 0,0 0 0 0 0,-41-7 0 0 0,57 6-18 0 0,1 0 0 0 0,0 0 0 0 0,0-1 0 0 0,0 0 0 0 0,1-1-1 0 0,-1 0 1 0 0,0 0 0 0 0,-11-7 0 0 0,16 8-5 0 0,-1 0-1 0 0,1 0 1 0 0,0 0 0 0 0,0 0-1 0 0,0 0 1 0 0,0-1-1 0 0,0 1 1 0 0,0-1 0 0 0,1 1-1 0 0,-1-1 1 0 0,1 1-1 0 0,0-1 1 0 0,-1 0-1 0 0,1 0 1 0 0,1 0 0 0 0,-1 0-1 0 0,0 1 1 0 0,1-1-1 0 0,-1 0 1 0 0,1 0-1 0 0,0 0 1 0 0,0 0 0 0 0,0 0-1 0 0,1-4 1 0 0,1-2-30 0 0,0-1 1 0 0,1 1 0 0 0,0 0-1 0 0,1 0 1 0 0,0 0 0 0 0,0 0-1 0 0,1 1 1 0 0,8-12-1 0 0,2 0-120 0 0,0 1-1 0 0,21-20 1 0 0,-17 22-4 0 0,0 0 0 0 0,1 1 1 0 0,1 1-1 0 0,1 0 1 0 0,44-21-1 0 0,-47 28-340 0 0,0 0 1 0 0,0 1-1 0 0,1 1 0 0 0,0 1 1 0 0,0 1-1 0 0,1 0 0 0 0,37 0 1 0 0,-55 3-125 0 0,0 1 1 0 0,-1 0-1 0 0,1 1 1 0 0,0-1-1 0 0,-1 0 1 0 0,1 1-1 0 0,-1 0 1 0 0,1-1-1 0 0,-1 1 1 0 0,1 0 0 0 0,3 2-1 0 0,-1 2-1541 0 0</inkml:trace>
</inkml:ink>
</file>

<file path=ppt/ink/ink7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19.2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8 113 544 0 0,'-1'-80'9904'0'0,"1"47"-3627"0"0,-7 64-3618 0 0,9 12-2125 0 0,1 0-1 0 0,2 0 0 0 0,17 66 1 0 0,7-27-93 0 0,-22-66-396 0 0,-1-1 0 0 0,0 1 1 0 0,-1 1-1 0 0,-1-1 0 0 0,0 1 0 0 0,2 30 0 0 0,-6-46-44 0 0,0-1 0 0 0,0 0-1 0 0,0 1 1 0 0,0-1-1 0 0,0 0 1 0 0,0 1-1 0 0,0-1 1 0 0,0 0-1 0 0,0 1 1 0 0,0-1 0 0 0,0 0-1 0 0,0 1 1 0 0,-1-1-1 0 0,1 0 1 0 0,0 1-1 0 0,0-1 1 0 0,0 0-1 0 0,0 1 1 0 0,-1-1 0 0 0,1 0-1 0 0,0 0 1 0 0,0 1-1 0 0,0-1 1 0 0,-1 0-1 0 0,1 0 1 0 0,0 0-1 0 0,0 1 1 0 0,-1-1 0 0 0,0 0-1 0 0,-9-2-83 0 0,8 0 31 0 0,0 1 1 0 0,-1 0 0 0 0,1-1 0 0 0,0 0 0 0 0,0 0 0 0 0,1 1-1 0 0,-3-4 1 0 0,1 1-221 0 0,1-1 0 0 0,0 1 0 0 0,1-1-1 0 0,-1 0 1 0 0,1 1 0 0 0,0-1 0 0 0,0 0 0 0 0,-1-6-1 0 0,2-40-6191 0 0,1 33 4749 0 0</inkml:trace>
</inkml:ink>
</file>

<file path=ppt/ink/ink7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19.60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73 1984 0 0,'-18'-5'6185'0'0,"16"5"-5794"0"0,1-1-1 0 0,-1 1 1 0 0,0-1 0 0 0,0 1-1 0 0,1-1 1 0 0,-1 1 0 0 0,0 0 0 0 0,0 0-1 0 0,0 0 1 0 0,-2 0 0 0 0,3 0-253 0 0,1 0 1 0 0,0 1 0 0 0,-1-1-1 0 0,1 0 1 0 0,-1 0-1 0 0,1 1 1 0 0,0-1 0 0 0,-1 0-1 0 0,1 1 1 0 0,0-1 0 0 0,-1 0-1 0 0,1 1 1 0 0,0-1-1 0 0,-1 0 1 0 0,1 1 0 0 0,0-1-1 0 0,0 1 1 0 0,-1 0 0 0 0,1-1-107 0 0,0 0 1 0 0,0 0 0 0 0,0 1-1 0 0,0-1 1 0 0,0 0 0 0 0,0 0-1 0 0,0 0 1 0 0,0 0 0 0 0,0 1-1 0 0,0-1 1 0 0,0 0 0 0 0,0 0 0 0 0,0 0-1 0 0,0 0 1 0 0,0 1 0 0 0,0-1-1 0 0,1 0 1 0 0,-1 0 0 0 0,0 0-1 0 0,0 0 1 0 0,0 0 0 0 0,0 1-1 0 0,0-1 1 0 0,0 0 0 0 0,0 0-1 0 0,1 0 1 0 0,-1 0 0 0 0,0 0-1 0 0,0 0 1 0 0,0 0 0 0 0,0 1 0 0 0,0-1-1 0 0,1 0 1 0 0,-1 0 0 0 0,0 0-1 0 0,0 0 1 0 0,0 0 0 0 0,0 0-1 0 0,1 0 1 0 0,-1 0 0 0 0,0 0-1 0 0,0 0 1 0 0,0 0 0 0 0,0 0-1 0 0,1 0 1 0 0,-1 0 0 0 0,0 0-1 0 0,0 0 1 0 0,0 0 0 0 0,0 0 0 0 0,1 0-1 0 0,-1 0 1 0 0,0-1 0 0 0,0 1-1 0 0,0 0 1 0 0,1 0 0 0 0,6-2 241 0 0,-1-1 0 0 0,1 1 0 0 0,0-1 0 0 0,-1 0 0 0 0,7-5 0 0 0,6-3 187 0 0,-2 3-297 0 0,0 1 0 0 0,1 0 0 0 0,0 1 0 0 0,20-4 0 0 0,-26 8-168 0 0,-1 0 0 0 0,1 1 0 0 0,-1 0 0 0 0,1 1 0 0 0,0 1-1 0 0,-1-1 1 0 0,22 6 0 0 0,-25-4-270 0 0,1 1 0 0 0,-1 0 0 0 0,0 1 0 0 0,15 9 0 0 0,10 11-8361 0 0,-27-18 6514 0 0</inkml:trace>
</inkml:ink>
</file>

<file path=ppt/ink/ink7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0.6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26 185 1640 0 0,'-2'-25'4971'0'0,"2"20"-4007"0"0,-1-1 0 0 0,1 1-1 0 0,0-1 1 0 0,0 0 0 0 0,0 1-1 0 0,1-1 1 0 0,2-8-1 0 0,-3 14-883 0 0,0 0 0 0 0,0 0 0 0 0,0-1 0 0 0,0 1 0 0 0,0 0-1 0 0,0 0 1 0 0,0 0 0 0 0,1-1 0 0 0,-1 1 0 0 0,0 0 0 0 0,0 0-1 0 0,0 0 1 0 0,0 0 0 0 0,0-1 0 0 0,0 1 0 0 0,1 0 0 0 0,-1 0-1 0 0,0 0 1 0 0,0 0 0 0 0,0 0 0 0 0,0 0 0 0 0,1-1 0 0 0,-1 1-1 0 0,0 0 1 0 0,0 0 0 0 0,0 0 0 0 0,1 0 0 0 0,-1 0 0 0 0,0 0-1 0 0,0 0 1 0 0,0 0 0 0 0,1 0 0 0 0,-1 0 0 0 0,0 0 0 0 0,0 0-1 0 0,0 0 1 0 0,1 0 0 0 0,-1 0 0 0 0,0 0 0 0 0,0 0 0 0 0,0 0-1 0 0,1 0 1 0 0,-1 0 0 0 0,0 0 0 0 0,0 1 0 0 0,0-1 0 0 0,1 0-1 0 0,-1 0 1 0 0,0 0 0 0 0,0 0 0 0 0,0 0 0 0 0,0 0 0 0 0,1 1-1 0 0,-1-1 87 0 0,1 1-1 0 0,-1-1 0 0 0,1 1 1 0 0,-1 0-1 0 0,1-1 0 0 0,-1 1 1 0 0,0-1-1 0 0,1 1 0 0 0,-1 0 1 0 0,0-1-1 0 0,1 1 0 0 0,-1 0 1 0 0,0 0-1 0 0,0-1 0 0 0,0 2 1 0 0,0 3 163 0 0,0 0 1 0 0,-1 0 0 0 0,0 0 0 0 0,0-1 0 0 0,-2 7 0 0 0,3-9-279 0 0,-1-1-1 0 0,1 0 1 0 0,0 0 0 0 0,-1 0 0 0 0,1 1-1 0 0,-1-1 1 0 0,0 0 0 0 0,1 0-1 0 0,-1 0 1 0 0,0 0 0 0 0,0 0 0 0 0,1 0-1 0 0,-1 0 1 0 0,0-1 0 0 0,0 1-1 0 0,0 0 1 0 0,0 0 0 0 0,0-1 0 0 0,0 1-1 0 0,0 0 1 0 0,-1-1 0 0 0,1 1-1 0 0,0-1 1 0 0,0 0 0 0 0,-3 1 0 0 0,4-1-49 0 0,0 0 1 0 0,-1 0 0 0 0,1 0 0 0 0,-1 0-1 0 0,1 0 1 0 0,0 0 0 0 0,-1 0 0 0 0,1 0-1 0 0,-1 0 1 0 0,1 0 0 0 0,0 0 0 0 0,-1 0-1 0 0,1-1 1 0 0,0 1 0 0 0,-1 0 0 0 0,1 0 0 0 0,0-1-1 0 0,-1 1 1 0 0,1 0 0 0 0,0 0 0 0 0,-1-1-1 0 0,1 1 1 0 0,0 0 0 0 0,0-1 0 0 0,-1 1-1 0 0,1 0 1 0 0,0-1 0 0 0,0 1 0 0 0,-1-1-1 0 0,1 0 10 0 0,0 0-1 0 0,0 0 0 0 0,0 0 0 0 0,0 0 0 0 0,0 0 0 0 0,0-1 0 0 0,0 1 0 0 0,0 0 0 0 0,0 0 0 0 0,1 0 0 0 0,-1-1 0 0 0,1-1 15 0 0,1 0-1 0 0,-1-1 0 0 0,0 1 1 0 0,1 1-1 0 0,0-1 1 0 0,4-5-1 0 0,26-28-82 0 0,-32 35 53 0 0,1 1 1 0 0,-1-1-1 0 0,0 0 1 0 0,1 1-1 0 0,-1-1 1 0 0,0 1 0 0 0,0-1-1 0 0,1 0 1 0 0,-1 1-1 0 0,0-1 1 0 0,0 0-1 0 0,0 1 1 0 0,0-1-1 0 0,0 1 1 0 0,0-1 0 0 0,0 0-1 0 0,0 1 1 0 0,0-1-1 0 0,0 0 1 0 0,0 1-1 0 0,0-1 1 0 0,-1 0-1 0 0,1 1 1 0 0,0-1 0 0 0,0 1-1 0 0,-1-1 1 0 0,0-1-1 0 0,-13-19-52 0 0,5 9 83 0 0,7 8-28 0 0,0 0 0 0 0,0 1-1 0 0,1-1 1 0 0,-1 0 0 0 0,1 0-1 0 0,0 0 1 0 0,-1-8 0 0 0,4 37 181 0 0,1 0 1 0 0,9 37-1 0 0,-5-31-102 0 0,-2 1 0 0 0,-1-1 0 0 0,-1 1 0 0 0,-3 42 0 0 0,-20 127 335 0 0,17-183-387 0 0,1 1-1 0 0,1-1 1 0 0,1 31 0 0 0,0-48-22 0 0,0 0 0 0 0,0-1 1 0 0,0 1-1 0 0,0 0 0 0 0,0-1 0 0 0,0 1 1 0 0,1 0-1 0 0,-1 0 0 0 0,0-1 1 0 0,0 1-1 0 0,1 0 0 0 0,-1-1 1 0 0,1 1-1 0 0,-1-1 0 0 0,0 1 1 0 0,1 0-1 0 0,-1-1 0 0 0,1 1 1 0 0,-1-1-1 0 0,1 1 0 0 0,-1-1 1 0 0,1 1-1 0 0,0-1 0 0 0,0 1 0 0 0,0-1 0 0 0,1 0 0 0 0,-1 1 0 0 0,0-1 0 0 0,0 0-1 0 0,0 0 1 0 0,0 0 0 0 0,0 0 0 0 0,0-1-1 0 0,0 1 1 0 0,0 0 0 0 0,0 0 0 0 0,0-1 0 0 0,0 1-1 0 0,2-1 1 0 0,1-1-4 0 0,0-1 0 0 0,0 1 0 0 0,0-1 0 0 0,-1 1 0 0 0,1-1 0 0 0,5-7 0 0 0,-6 6-5 0 0,0 0 0 0 0,0 0 0 0 0,0-1 0 0 0,-1 1 0 0 0,0-1 1 0 0,0 0-1 0 0,0 0 0 0 0,0 1 0 0 0,-1-1 0 0 0,1-8 0 0 0,0-2 7 0 0,-1 0 1 0 0,-2-18-1 0 0,0 22-8 0 0,1 0 0 0 0,0 0 1 0 0,1 0-1 0 0,0 0 0 0 0,1 0 1 0 0,3-10-1 0 0,-5 20 0 0 0,1 0 0 0 0,-1 0 0 0 0,1 0 0 0 0,-1 0 1 0 0,1 0-1 0 0,-1 0 0 0 0,1 0 0 0 0,0 0 0 0 0,0 1 0 0 0,-1-1 0 0 0,1 0 0 0 0,0 0 0 0 0,0 1 1 0 0,0-1-1 0 0,0 1 0 0 0,0-1 0 0 0,0 1 0 0 0,0-1 0 0 0,0 1 0 0 0,0-1 0 0 0,0 1 0 0 0,0 0 1 0 0,0 0-1 0 0,0-1 0 0 0,0 1 0 0 0,0 0 0 0 0,0 0 0 0 0,1 0 0 0 0,-1 0 0 0 0,0 1 1 0 0,0-1-1 0 0,0 0 0 0 0,0 0 0 0 0,2 1 0 0 0,4 1-27 0 0,0 0 0 0 0,0 1 0 0 0,12 6 0 0 0,-17-8 38 0 0,104 45-153 0 0,28 16-54 0 0,-122-56 187 0 0,-1 1-1 0 0,1 1 1 0 0,-1 0 0 0 0,-1 0-1 0 0,0 1 1 0 0,10 11 0 0 0,-17-18 21 0 0,-1 1 0 0 0,0 0 0 0 0,0 0 0 0 0,0 0 0 0 0,0 0 0 0 0,0 0 0 0 0,-1 0 0 0 0,1 0 0 0 0,-1 1 0 0 0,0-1 0 0 0,0 1 0 0 0,0-1 0 0 0,-1 1 0 0 0,1-1 0 0 0,-1 1 0 0 0,1-1 0 0 0,-1 1 0 0 0,0-1 0 0 0,-1 1 0 0 0,1-1 0 0 0,-1 1 0 0 0,1-1 0 0 0,-1 1 0 0 0,0-1 0 0 0,-1 1 0 0 0,1-1 0 0 0,-3 6 0 0 0,-1-2 3 0 0,1-1 0 0 0,-1 0-1 0 0,-1 0 1 0 0,1 0 0 0 0,-1-1-1 0 0,0 1 1 0 0,0-1 0 0 0,0-1-1 0 0,-1 1 1 0 0,0-1 0 0 0,0 0-1 0 0,0-1 1 0 0,-9 4 0 0 0,-6 1-6 0 0,-1-1 1 0 0,0-1 0 0 0,-27 4 0 0 0,39-8 11 0 0,0-1 0 0 0,0 0 0 0 0,0 0 0 0 0,0-1 0 0 0,0-1 0 0 0,-19-2 1 0 0,27 2-185 0 0,-1 0 0 0 0,1 0 0 0 0,-1 0 1 0 0,1-1-1 0 0,0 1 0 0 0,-1-1 0 0 0,1 0 1 0 0,0 0-1 0 0,0 0 0 0 0,-3-3 0 0 0,4 2-310 0 0,-1 1 0 0 0,1-1 0 0 0,0 1-1 0 0,1-1 1 0 0,-1 0 0 0 0,0 0 0 0 0,1 0 0 0 0,0 0-1 0 0,0 0 1 0 0,0 0 0 0 0,0 0 0 0 0,0 0 0 0 0,0-4-1 0 0,-1-10-2991 0 0</inkml:trace>
</inkml:ink>
</file>

<file path=ppt/ink/ink7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1.69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174 10 512 0 0,'6'-2'261'0'0,"-1"0"0"0"0,0 1-1 0 0,1-1 1 0 0,0 1 0 0 0,-1 0 0 0 0,1 1-1 0 0,0 0 1 0 0,0 0 0 0 0,-1 0 0 0 0,1 0-1 0 0,0 1 1 0 0,-1 0 0 0 0,1 0 0 0 0,-1 0-1 0 0,1 1 1 0 0,-1 0 0 0 0,1 0 0 0 0,-1 0-1 0 0,0 1 1 0 0,0 0 0 0 0,0 0 0 0 0,0 0-1 0 0,-1 1 1 0 0,1-1 0 0 0,-1 1 0 0 0,4 5-1 0 0,-2-2 234 0 0,-1 0-1 0 0,1 0 1 0 0,-2 1 0 0 0,1 0-1 0 0,-1 0 1 0 0,0 1-1 0 0,-1-1 1 0 0,0 1-1 0 0,3 11 1 0 0,-4-8-138 0 0,0 0 0 0 0,0 0 0 0 0,-1 1 0 0 0,-1-1 0 0 0,0 0 0 0 0,-2 19 1 0 0,0-24-248 0 0,1 1 0 0 0,-2-1 0 0 0,1 1 1 0 0,-1-1-1 0 0,0 0 0 0 0,0 0 0 0 0,-1 0 1 0 0,0 0-1 0 0,0-1 0 0 0,-1 1 1 0 0,0-1-1 0 0,-6 6 0 0 0,2-3-61 0 0,-1 0-1 0 0,0 0 1 0 0,-1-1-1 0 0,0-1 1 0 0,0 0 0 0 0,-15 7-1 0 0,-5 0 300 0 0,0-1 0 0 0,-1-2-1 0 0,0-1 1 0 0,-62 10 0 0 0,81-17-201 0 0,13-1-50 0 0,6-3-121 0 0,38-10-71 0 0,-11 3 55 0 0,37-5 0 0 0,-59 12 43 0 0,0 1 0 0 0,0-1-1 0 0,0 2 1 0 0,0-1 0 0 0,-1 2 0 0 0,1-1 0 0 0,17 6-1 0 0,-20-4-10 0 0,0 1-1 0 0,0-1 0 0 0,0 2 0 0 0,-1-1 0 0 0,1 1 1 0 0,-1 0-1 0 0,0 0 0 0 0,-1 1 0 0 0,7 7 0 0 0,8 10-1 0 0,20 30-1 0 0,-28-36 29 0 0,7 14-29 0 0,4 6 37 0 0,-22-34-43 0 0,0 0 0 0 0,1 0 0 0 0,-1-1 0 0 0,1 1 0 0 0,0-1 0 0 0,0 0 0 0 0,0 0 0 0 0,0 0 1 0 0,5 2-1 0 0,-8-3-98 0 0,1-1 1 0 0,0 0 0 0 0,0 0 0 0 0,0 0 0 0 0,-1 1 0 0 0,1-1 0 0 0,0 0 0 0 0,0 0 0 0 0,-1 0-1 0 0,1 0 1 0 0,0 0 0 0 0,0 0 0 0 0,0-1 0 0 0,-1 1 0 0 0,1 0 0 0 0,1-1 0 0 0,-2 1-111 0 0,1 0 0 0 0,-1 0 1 0 0,0-1-1 0 0,1 1 1 0 0,-1 0-1 0 0,0 0 0 0 0,1-1 1 0 0,-1 1-1 0 0,0 0 1 0 0,1-1-1 0 0,-1 1 0 0 0,0 0 1 0 0,0-1-1 0 0,0 1 1 0 0,1 0-1 0 0,-1-1 0 0 0,0 1 1 0 0,0-1-1 0 0,0 1 1 0 0,0 0-1 0 0,1-2 0 0 0,-1-4-2918 0 0</inkml:trace>
</inkml:ink>
</file>

<file path=ppt/ink/ink7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1.91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0 1416 0 0,'4'0'9547'0'0,"12"3"-9727"0"0,-10-1 971 0 0,118 11 2787 0 0,-77-10-2965 0 0,48 11-1 0 0,-57-7-806 0 0,49 12 592 0 0,-79-16-1081 0 0,1 0-1 0 0,-1 0 1 0 0,0 1 0 0 0,0 0-1 0 0,-1 0 1 0 0,1 1 0 0 0,12 10-1 0 0,-12-6-2095 0 0,-3-1 1085 0 0</inkml:trace>
</inkml:ink>
</file>

<file path=ppt/ink/ink7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4.49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41 105 512 0 0,'-2'0'480'0'0,"1"0"0"0"0,-1 0 0 0 0,0-1 0 0 0,0 1 0 0 0,0-1 0 0 0,1 1 0 0 0,-1-1 0 0 0,0 0 0 0 0,1 0 0 0 0,-1 0 0 0 0,1 0 0 0 0,-1 0 0 0 0,1 0 0 0 0,-1 0 0 0 0,1 0 0 0 0,0-1 0 0 0,-1 1-1 0 0,1 0 1 0 0,-2-3 0 0 0,2 2-284 0 0,0 1 0 0 0,0-1 0 0 0,1 1 0 0 0,-1-1 0 0 0,0 0 0 0 0,0 1-1 0 0,1-1 1 0 0,-1 0 0 0 0,1 1 0 0 0,0-1 0 0 0,-1 0 0 0 0,1 1 0 0 0,0-1-1 0 0,0 0 1 0 0,0 0 0 0 0,0 1 0 0 0,0-1 0 0 0,1 0 0 0 0,-1 0 0 0 0,1 1 0 0 0,0-3-1 0 0,0 2-125 0 0,0-1-1 0 0,1 1 0 0 0,-1-1 0 0 0,1 1 1 0 0,0 0-1 0 0,0 0 0 0 0,0-1 1 0 0,0 1-1 0 0,0 1 0 0 0,0-1 0 0 0,1 0 1 0 0,-1 0-1 0 0,4-1 0 0 0,-1 1 12 0 0,0-1 1 0 0,1 1-1 0 0,-1 0 0 0 0,1 1 0 0 0,0-1 1 0 0,6 0-1 0 0,2 1 48 0 0,-1 0 1 0 0,1 1-1 0 0,-1 1 1 0 0,28 4-1 0 0,-19 0-63 0 0,1 0 0 0 0,-1 2 0 0 0,28 12 0 0 0,-38-14-48 0 0,0 1 0 0 0,-1 0 0 0 0,0 1 0 0 0,0 0 0 0 0,-1 1 0 0 0,0 0 0 0 0,14 14 0 0 0,-21-18 13 0 0,0-1-1 0 0,-1 1 0 0 0,1-1 1 0 0,-1 1-1 0 0,0 0 0 0 0,0 0 0 0 0,0 0 1 0 0,0 0-1 0 0,0 0 0 0 0,-1 0 1 0 0,0 1-1 0 0,0-1 0 0 0,0 0 1 0 0,0 10-1 0 0,-1-8 42 0 0,-1 0-1 0 0,0 0 1 0 0,0-1 0 0 0,0 1 0 0 0,0 0 0 0 0,-1 0 0 0 0,0-1-1 0 0,-1 1 1 0 0,-5 10 0 0 0,-2-1 116 0 0,-1 0 0 0 0,-1 0-1 0 0,0-1 1 0 0,-1 0 0 0 0,0-1 0 0 0,-16 11 0 0 0,6-7 69 0 0,0-2 1 0 0,0-1-1 0 0,-32 13 1 0 0,11-4 363 0 0,43-23-591 0 0,-1 1 0 0 0,1 0 1 0 0,-1 0-1 0 0,1 0 0 0 0,-1 0 1 0 0,1 0-1 0 0,0 0 1 0 0,0 0-1 0 0,-1 0 0 0 0,1 0 1 0 0,0 0-1 0 0,0 1 0 0 0,0-1 1 0 0,0 0-1 0 0,1 1 1 0 0,-1-1-1 0 0,0 1 0 0 0,0-1 1 0 0,0 3-1 0 0,1-4-19 0 0,0 1 0 0 0,0 0 0 0 0,0-1 0 0 0,0 1 0 0 0,0 0 0 0 0,0-1 0 0 0,1 1 0 0 0,-1 0 0 0 0,0-1 1 0 0,0 1-1 0 0,1-1 0 0 0,-1 1 0 0 0,0 0 0 0 0,1-1 0 0 0,-1 1 0 0 0,0-1 0 0 0,1 1 0 0 0,0 0 0 0 0,0 0-4 0 0,1 0 0 0 0,-1 1 0 0 0,1-1 0 0 0,-1-1 0 0 0,1 1 0 0 0,0 0 0 0 0,-1 0-1 0 0,1 0 1 0 0,2 0 0 0 0,19 4-5 0 0,0-1-1 0 0,0-1 1 0 0,1-1 0 0 0,41-2-1 0 0,-42 0-34 0 0,187 2-1002 0 0,-140 1-2160 0 0,-1 1-4119 0 0,-52-2 4800 0 0,-5 1 103 0 0</inkml:trace>
</inkml:ink>
</file>

<file path=ppt/ink/ink7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8.62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20 164 8 0 0,'-1'0'-2'0'0,"-1"-7"43"0"0,2 7 133 0 0,0 0 32 0 0,0 0 0 0 0,0 0 0 0 0,1 0 0 0 0,-1 0 0 0 0,0 0 0 0 0,0 0-1 0 0,1 0 1 0 0,-1 0 0 0 0,0 0 0 0 0,0 0 0 0 0,1 0 0 0 0,-1 0 0 0 0,0 0-1 0 0,0 0 1 0 0,0-1 0 0 0,1 1 0 0 0,-1 0 0 0 0,0 0 0 0 0,0 0 0 0 0,1 0-1 0 0,-1 0 1 0 0,0 0 0 0 0,0-1 0 0 0,0 1 0 0 0,1 0 0 0 0,-1 0 0 0 0,0 0 0 0 0,0 0-1 0 0,0-1 1 0 0,6-4 2091 0 0,-6 5-2190 0 0,0 0 1 0 0,1 0-1 0 0,-1 0 0 0 0,0 0 1 0 0,0 0-1 0 0,0 0 1 0 0,0 0-1 0 0,0 0 0 0 0,1 0 1 0 0,-1 0-1 0 0,0 0 1 0 0,0 0-1 0 0,0 0 0 0 0,0 0 1 0 0,1 0-1 0 0,-1 0 1 0 0,0 0-1 0 0,0 0 0 0 0,0 0 1 0 0,0 0-1 0 0,1 0 1 0 0,-1 0-1 0 0,0 0 1 0 0,0 0-1 0 0,0 0 0 0 0,0 0 1 0 0,0 0-1 0 0,1 0 1 0 0,-1 1-1 0 0,0-1 0 0 0,0 0 1 0 0,0 0-1 0 0,0 0 1 0 0,0 0-1 0 0,0 0 0 0 0,0 1 1 0 0,0-1-1 0 0,1 0 1 0 0,-1 0-1 0 0,0 0 0 0 0,0 0 1 0 0,0 0-1 0 0,0 1 1 0 0,0-1-1 0 0,0 0 0 0 0,0 0 1 0 0,0 0-1 0 0,0 0 1 0 0,0 1-1 0 0,0-1 0 0 0,0 0 1 0 0,0 0-1 0 0,0 0 1 0 0,0 0-1 0 0,0 1 0 0 0,-1-1 1 0 0,0 14-21 0 0,0-10 588 0 0,-7-10-544 0 0,7 2-211 0 0,10 2 85 0 0,-9 2 51 0 0,0 1-73 0 0,-4-1 96 0 0,4 0-92 0 0,-4 10 371 0 0,2-6-232 0 0,0 0 0 0 0,0 1-1 0 0,0-1 1 0 0,0 1 0 0 0,1-1 0 0 0,0 1 0 0 0,0 0 0 0 0,0-1 0 0 0,0 6 0 0 0,0 46 125 0 0,2-34-49 0 0,3 59 248 0 0,-5-80-277 0 0,-3-5-73 0 0,-2-5-80 0 0,6 6-2 0 0,-1 0-1 0 0,1 0 1 0 0,-1 1-1 0 0,1-1 1 0 0,0 0 0 0 0,0 0-1 0 0,1 0 1 0 0,-1 0-1 0 0,0 0 1 0 0,1 1-1 0 0,0-1 1 0 0,2-5 0 0 0,-2 5-10 0 0,0 0 0 0 0,0-1 0 0 0,-1 1 1 0 0,1 0-1 0 0,-1-1 0 0 0,1 1 0 0 0,-1-1 0 0 0,0-5 1 0 0,-2-9 0 0 0,1 0 0 0 0,2-31 1 0 0,0 36-3 0 0,1 0 0 0 0,0-1 0 0 0,0 1 0 0 0,2 0 0 0 0,-1 0 0 0 0,12-22 0 0 0,-12 28-7 0 0,0 1 1 0 0,1 0-1 0 0,-1 0 0 0 0,1 0 0 0 0,1 0 0 0 0,-1 1 0 0 0,1-1 1 0 0,0 1-1 0 0,1 1 0 0 0,-1-1 0 0 0,1 1 0 0 0,0 0 0 0 0,0 0 1 0 0,9-4-1 0 0,-11 6 5 0 0,0 1 0 0 0,-1 0 0 0 0,1 0 1 0 0,0 1-1 0 0,0-1 0 0 0,0 1 0 0 0,0 0 0 0 0,0 0 1 0 0,0 0-1 0 0,0 0 0 0 0,0 1 0 0 0,0-1 0 0 0,-1 1 1 0 0,1 0-1 0 0,0 0 0 0 0,0 1 0 0 0,-1-1 0 0 0,1 1 1 0 0,-1 0-1 0 0,1 0 0 0 0,-1 0 0 0 0,0 0 0 0 0,0 1 1 0 0,0-1-1 0 0,0 1 0 0 0,0 0 0 0 0,0 0 0 0 0,-1 0 1 0 0,1 0-1 0 0,-1 0 0 0 0,0 0 0 0 0,0 1 0 0 0,0-1 1 0 0,0 1-1 0 0,-1-1 0 0 0,0 1 0 0 0,1 0 0 0 0,-1 0 1 0 0,0 4-1 0 0,2 15 288 0 0,-2 0 1 0 0,-1 0 0 0 0,-1 1 0 0 0,-3 22-1 0 0,2-27-98 0 0,2-7-21 0 0,0-9-116 0 0,0 0 1 0 0,0 0 0 0 0,0 0 0 0 0,0 0-1 0 0,-1 0 1 0 0,1 0 0 0 0,-1 0 0 0 0,0 0-1 0 0,0-1 1 0 0,0 1 0 0 0,0 0 0 0 0,-2 3-1 0 0,3-6-51 0 0,-1 0 0 0 0,1 0 0 0 0,0-1-1 0 0,0 1 1 0 0,-1 0 0 0 0,1 0 0 0 0,0 0 0 0 0,0 0-1 0 0,-1 0 1 0 0,1-1 0 0 0,0 1 0 0 0,0 0-1 0 0,-1 0 1 0 0,1-1 0 0 0,0 1 0 0 0,0 0 0 0 0,0 0-1 0 0,0 0 1 0 0,-1-1 0 0 0,1 1 0 0 0,0 0 0 0 0,0-1-1 0 0,0 1 1 0 0,0 0 0 0 0,0 0 0 0 0,0-1-1 0 0,0 1 1 0 0,0 0 0 0 0,0-1 0 0 0,0 1 0 0 0,0 0-1 0 0,0-1 1 0 0,0 1 0 0 0,0 0 0 0 0,0 0-1 0 0,0-1 1 0 0,-2-13 45 0 0,4 4-80 0 0,-1 0-1 0 0,1 0 1 0 0,0 0 0 0 0,1 0-1 0 0,1 1 1 0 0,-1 0 0 0 0,8-15-1 0 0,0 0-33 0 0,-2 3 20 0 0,22-47-142 0 0,-28 62 172 0 0,1 0-1 0 0,-1 1 0 0 0,1-1 0 0 0,1 1 1 0 0,-1 0-1 0 0,1 0 0 0 0,0 0 0 0 0,8-6 1 0 0,-11 10 7 0 0,-1 0 1 0 0,1 0-1 0 0,-1 0 1 0 0,1 0-1 0 0,-1 0 1 0 0,1 1-1 0 0,0-1 1 0 0,-1 1-1 0 0,1-1 1 0 0,-1 1-1 0 0,1 0 1 0 0,0 0-1 0 0,0-1 1 0 0,-1 1-1 0 0,1 0 1 0 0,0 1-1 0 0,-1-1 1 0 0,1 0-1 0 0,0 0 1 0 0,-1 1-1 0 0,1-1 1 0 0,0 1-1 0 0,-1-1 1 0 0,1 1-1 0 0,-1 0 1 0 0,1 0-1 0 0,-1-1 1 0 0,1 1-1 0 0,-1 0 1 0 0,1 0-1 0 0,-1 1 1 0 0,0-1-1 0 0,0 0 1 0 0,0 0-1 0 0,0 1 1 0 0,2 1-1 0 0,3 6 1 0 0,0 0 0 0 0,-1 1 0 0 0,0-1 0 0 0,6 18 0 0 0,-7-18-7 0 0,30 62 61 0 0,6 18 74 0 0,-38-83-112 0 0,0 1 0 0 0,-1-1 0 0 0,0 1 0 0 0,0-1 0 0 0,-1 1 0 0 0,1-1 0 0 0,-2 13 0 0 0,1-16-12 0 0,-1 1-1 0 0,1-1 1 0 0,-1 1-1 0 0,0-1 1 0 0,0 0-1 0 0,0 1 1 0 0,0-1-1 0 0,-1 0 1 0 0,1 0-1 0 0,-1 0 1 0 0,0 0-1 0 0,1 0 1 0 0,-2 0-1 0 0,1 0 1 0 0,0-1-1 0 0,-4 4 1 0 0,1-2-442 0 0,10-8-574 0 0,11-8-1529 0 0,20-7-3573 0 0,-21 11 4496 0 0</inkml:trace>
</inkml:ink>
</file>

<file path=ppt/ink/ink7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9.30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162 88 1616 0 0,'-3'-4'1451'0'0,"1"2"-845"0"0,0-1-1 0 0,-1 0 1 0 0,1 1-1 0 0,0-1 1 0 0,-1 1-1 0 0,1 0 1 0 0,-1-1-1 0 0,-5-2 0 0 0,6 5-168 0 0,0 0 0 0 0,0 0-1 0 0,-1 0 1 0 0,1 0-1 0 0,0 0 1 0 0,0 1-1 0 0,1-1 1 0 0,-5 2 0 0 0,-5 1 860 0 0,7-2-934 0 0,1 0 0 0 0,-1 0-1 0 0,0 0 1 0 0,1 1 0 0 0,-1 0 0 0 0,1-1 0 0 0,0 1-1 0 0,-1 1 1 0 0,1-1 0 0 0,-5 4 0 0 0,1 1 114 0 0,-1 1 0 0 0,-10 13 0 0 0,15-17-423 0 0,1 0-1 0 0,-1 0 0 0 0,1 0 0 0 0,0 0 0 0 0,0 0 0 0 0,0 0 0 0 0,1 1 0 0 0,-1-1 1 0 0,1 1-1 0 0,0 0 0 0 0,0-1 0 0 0,1 1 0 0 0,-1 0 0 0 0,1-1 0 0 0,0 1 1 0 0,1 0-1 0 0,-1-1 0 0 0,1 1 0 0 0,0-1 0 0 0,0 1 0 0 0,3 8 0 0 0,-1-7-38 0 0,-1 0 0 0 0,1-1 0 0 0,0 1 0 0 0,1-1 0 0 0,-1 0 0 0 0,1 0 0 0 0,0 0 0 0 0,1 0 0 0 0,-1-1 0 0 0,1 1 0 0 0,-1-1 0 0 0,1-1 0 0 0,1 1 0 0 0,-1 0 0 0 0,10 4 0 0 0,-6-6-42 0 0,-1 1 0 0 0,0-1 0 0 0,0-1 0 0 0,1 0 0 0 0,-1 0 0 0 0,1 0 0 0 0,0-1 0 0 0,-1 0 0 0 0,1-1 0 0 0,-1 0 0 0 0,1 0-1 0 0,-1-1 1 0 0,0 0 0 0 0,0-1 0 0 0,0 1 0 0 0,0-2 0 0 0,0 1 0 0 0,0-1 0 0 0,-1 0 0 0 0,1-1 0 0 0,-1 1 0 0 0,8-9 0 0 0,-11 9-27 0 0,-1 0 0 0 0,0 0-1 0 0,-1-1 1 0 0,1 1 0 0 0,-1-1-1 0 0,0 1 1 0 0,0-1 0 0 0,0 0-1 0 0,-1 0 1 0 0,0 0 0 0 0,0 0-1 0 0,0 0 1 0 0,0 0 0 0 0,-1 0 0 0 0,0-8-1 0 0,-1-8-46 0 0,0-1-1 0 0,-7-25 1 0 0,7 38 89 0 0,-1 1 0 0 0,0 0 0 0 0,0 0 1 0 0,-1 0-1 0 0,-6-14 0 0 0,7 20 20 0 0,1-1 0 0 0,-1 1 1 0 0,0 0-1 0 0,0 0 0 0 0,1-1 0 0 0,-1 1 0 0 0,-1 0 0 0 0,1 1 0 0 0,0-1 0 0 0,0 0 1 0 0,-1 1-1 0 0,1-1 0 0 0,-1 1 0 0 0,1 0 0 0 0,-1 0 0 0 0,0 0 0 0 0,1 0 0 0 0,-1 0 0 0 0,0 0 1 0 0,-5 0-1 0 0,1 1 31 0 0,1 0 1 0 0,-1 0 0 0 0,0 1-1 0 0,0 0 1 0 0,1 0 0 0 0,-1 0-1 0 0,0 1 1 0 0,1 0-1 0 0,0 1 1 0 0,-1-1 0 0 0,1 1-1 0 0,0 0 1 0 0,0 1 0 0 0,1-1-1 0 0,-1 1 1 0 0,1 0-1 0 0,-1 1 1 0 0,1-1 0 0 0,1 1-1 0 0,-1 0 1 0 0,-6 10 0 0 0,5-7 10 0 0,0 1 0 0 0,0 0 1 0 0,1 0-1 0 0,1 0 0 0 0,0 1 1 0 0,0-1-1 0 0,1 1 0 0 0,0 0 0 0 0,0 0 1 0 0,1 0-1 0 0,1 0 0 0 0,0 0 1 0 0,0 19-1 0 0,1-24-15 0 0,1 1 0 0 0,0 0-1 0 0,0-1 1 0 0,0 1 0 0 0,1-1 0 0 0,0 0-1 0 0,0 1 1 0 0,1-1 0 0 0,-1 0 0 0 0,1 0 0 0 0,6 8-1 0 0,-7-10-27 0 0,0-1-1 0 0,1 1 0 0 0,-1-1 0 0 0,1 1 1 0 0,0-1-1 0 0,0 0 0 0 0,0 0 1 0 0,0 0-1 0 0,0 0 0 0 0,0 0 0 0 0,0-1 1 0 0,0 1-1 0 0,1-1 0 0 0,-1 0 0 0 0,1 0 1 0 0,-1-1-1 0 0,1 1 0 0 0,-1-1 1 0 0,5 1-1 0 0,-4-1-22 0 0,1 0-1 0 0,-1-1 1 0 0,1 0 0 0 0,-1 1 0 0 0,1-1-1 0 0,-1-1 1 0 0,0 1 0 0 0,1-1 0 0 0,-1 0-1 0 0,0 0 1 0 0,0 0 0 0 0,6-4 0 0 0,-5 2-51 0 0,0-1 0 0 0,0 0 0 0 0,0 0 0 0 0,0 0 1 0 0,-1 0-1 0 0,1-1 0 0 0,4-8 0 0 0,-1-3-92 0 0,0 0 0 0 0,0 0-1 0 0,-2-1 1 0 0,0 0-1 0 0,3-20 1 0 0,-1 6 42 0 0,-4 21 118 0 0,-1 0 0 0 0,-1-1 0 0 0,0 1 0 0 0,1-15 0 0 0,-5 20 193 0 0,-3 10-19 0 0,-3 12 40 0 0,7-15-204 0 0,-4 11 31 0 0,0-1 0 0 0,1 0 0 0 0,1 1 0 0 0,-1 0 0 0 0,2 0 0 0 0,0 0 0 0 0,0 0 0 0 0,1 0 0 0 0,1 0-1 0 0,0 1 1 0 0,0-1 0 0 0,1 0 0 0 0,1 0 0 0 0,0 0 0 0 0,1 0 0 0 0,0 0 0 0 0,1-1 0 0 0,0 1 0 0 0,1-1 0 0 0,0 0 0 0 0,1 0 0 0 0,0 0 0 0 0,1-1 0 0 0,0 0 0 0 0,13 14 0 0 0,-17-21-94 0 0,0 0 1 0 0,0 0-1 0 0,1-1 1 0 0,-1 1-1 0 0,0-1 1 0 0,1 0 0 0 0,0 0-1 0 0,0 0 1 0 0,-1-1-1 0 0,1 1 1 0 0,0-1-1 0 0,0 0 1 0 0,0 0-1 0 0,1 0 1 0 0,-1-1-1 0 0,0 1 1 0 0,0-1-1 0 0,0 0 1 0 0,0 0-1 0 0,0-1 1 0 0,6 0-1 0 0,-6 0-425 0 0,1 0 0 0 0,-1 0 0 0 0,0-1 0 0 0,1 0 0 0 0,3-2 0 0 0,-4 2-554 0 0,0 0 0 0 0,-1-1 1 0 0,1 1-1 0 0,-1-1 0 0 0,5-5 0 0 0,0-2-2433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11.30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312 13 512 0 0,'0'-2'221'0'0,"1"1"0"0"0,0 0 0 0 0,-1-1 0 0 0,1 1 0 0 0,0 0 0 0 0,1-2 0 0 0,2 1 3913 0 0,-11 7-2637 0 0,-29 17 656 0 0,22-12-1713 0 0,-19 9 1 0 0,-40 13 715 0 0,32-15-565 0 0,27-12-125 0 0,-22 7 1 0 0,20-8 148 0 0,-14 6 0 0 0,29-10-531 0 0,-1 1-18 0 0,1-1-1 0 0,-1 1 1 0 0,1-1-1 0 0,0 1 1 0 0,-1 0 0 0 0,1-1-1 0 0,0 2 1 0 0,-1-2 0 0 0,1 1-1 0 0,0 0 1 0 0,0 1-1 0 0,0-1 1 0 0,-2 2 0 0 0,3-3-52 0 0,0 0 0 0 0,0 1 0 0 0,1-1 0 0 0,-1 0 0 0 0,0 0 0 0 0,0 0 0 0 0,0 0 0 0 0,0 1 0 0 0,0-1 0 0 0,0 0 0 0 0,1 0 0 0 0,-1 0 0 0 0,0 0 0 0 0,0 0 1 0 0,0 0-1 0 0,0 0 0 0 0,1 1 0 0 0,-1-1 0 0 0,0 0 0 0 0,0 0 0 0 0,0 0 0 0 0,0 0 0 0 0,1 0 0 0 0,-1 0 0 0 0,1 0 0 0 0,-1 0 0 0 0,9 2 172 0 0,-8-2-129 0 0,36 8-364 0 0,-1 1-1 0 0,-1 2 1 0 0,1 2-1 0 0,-2 1 0 0 0,46 25 1 0 0,-68-32-816 0 0</inkml:trace>
</inkml:ink>
</file>

<file path=ppt/ink/ink7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9.53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 0 2417 0 0,'-8'2'6546'0'0,"4"1"-3750"0"0,6 11-1996 0 0,0-4 352 0 0,2 10 186 0 0,0 0-412 0 0,0 1 0 0 0,2-1 0 0 0,0 0 0 0 0,9 21 0 0 0,2-8-407 0 0,33 53 1 0 0,-40-73-558 0 0,0 1 0 0 0,0-2-1 0 0,1 0 1 0 0,1 0 0 0 0,0-1 0 0 0,17 13 0 0 0,-25-22-99 0 0,0 1-1 0 0,0-1 1 0 0,0 0 0 0 0,1 0-1 0 0,-1 0 1 0 0,0-1 0 0 0,1 1-1 0 0,6 0 1 0 0,-9-2-253 0 0,0 1 1 0 0,0-1 0 0 0,0 0-1 0 0,0 0 1 0 0,0 0 0 0 0,0-1-1 0 0,0 1 1 0 0,0 0 0 0 0,0-1-1 0 0,0 1 1 0 0,0-1 0 0 0,0 0-1 0 0,0 1 1 0 0,-1-1-1 0 0,1 0 1 0 0,0 0 0 0 0,0 0-1 0 0,-1-1 1 0 0,1 1 0 0 0,-1 0-1 0 0,3-3 1 0 0,1-2-1082 0 0</inkml:trace>
</inkml:ink>
</file>

<file path=ppt/ink/ink7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29.72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354 11 2689 0 0,'0'-1'530'0'0,"0"0"0"0"0,-1 1 0 0 0,1-1 0 0 0,0 0 0 0 0,0 1 0 0 0,-1-1 0 0 0,1 1 0 0 0,-1-1 0 0 0,1 0 0 0 0,0 1 0 0 0,-1-1 0 0 0,1 1 0 0 0,-1-1 0 0 0,-1 0 0 0 0,2 1-330 0 0,0 0-1 0 0,-1-1 0 0 0,1 1 1 0 0,-1 0-1 0 0,1 0 1 0 0,0 0-1 0 0,-1 0 1 0 0,1 0-1 0 0,-1 0 0 0 0,1 0 1 0 0,0 0-1 0 0,-1 0 1 0 0,1 0-1 0 0,0 0 0 0 0,-1 0 1 0 0,1 0-1 0 0,-1 1 1 0 0,1-1-1 0 0,0 0 1 0 0,-1 0-1 0 0,-2 2 171 0 0,0 0 1 0 0,1 0-1 0 0,-1 1 1 0 0,0-1-1 0 0,-2 4 1 0 0,-7 6 477 0 0,-24 14 296 0 0,-48 25-1 0 0,51-32-868 0 0,0 2 0 0 0,-36 29 0 0 0,64-45-278 0 0,-1 0 0 0 0,1 1 0 0 0,1 0 0 0 0,-1 0 1 0 0,1 0-1 0 0,0 0 0 0 0,0 0 0 0 0,-3 10 0 0 0,5-13-219 0 0,1 0 0 0 0,0 0 0 0 0,0 0 0 0 0,0 0 0 0 0,0 0 0 0 0,1 0 0 0 0,-1 0-1 0 0,1 0 1 0 0,0 0 0 0 0,0 0 0 0 0,0 1 0 0 0,0-1 0 0 0,0 0 0 0 0,1 0 0 0 0,0 0 0 0 0,-1 0 0 0 0,1 0-1 0 0,0 0 1 0 0,0 0 0 0 0,1 0 0 0 0,2 5 0 0 0,5 2-1809 0 0</inkml:trace>
</inkml:ink>
</file>

<file path=ppt/ink/ink7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0.42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338 158 2753 0 0,'0'-1'537'0'0,"-12"-20"8158"0"0,9 7-7378 0 0,7 13-984 0 0,0-1 1 0 0,-1 1 0 0 0,1-1-1 0 0,6-4 1 0 0,-6 0-283 0 0,0-1 1 0 0,-1 0 0 0 0,1 0-1 0 0,-1 0 1 0 0,-1-1-1 0 0,1 1 1 0 0,-1-1-1 0 0,-1 1 1 0 0,1-1 0 0 0,-2 0-1 0 0,1-8 1 0 0,-1 15-49 0 0,0 0 0 0 0,0 1 0 0 0,0-1 1 0 0,-1 0-1 0 0,1 1 0 0 0,0-1 0 0 0,-1 0 1 0 0,1 1-1 0 0,0-1 0 0 0,-1 1 0 0 0,1-1 0 0 0,-1 0 1 0 0,1 1-1 0 0,-1-1 0 0 0,0 1 0 0 0,1-1 1 0 0,-1 1-1 0 0,1 0 0 0 0,-1-1 0 0 0,0 1 1 0 0,1 0-1 0 0,-1-1 0 0 0,0 1 0 0 0,1 0 0 0 0,-1 0 1 0 0,0-1-1 0 0,0 1 0 0 0,1 0 0 0 0,-1 0 1 0 0,0 0-1 0 0,0 0 0 0 0,1 0 0 0 0,-3 0 1 0 0,-29 2 40 0 0,27-1-13 0 0,-8 0 149 0 0,0 1 1 0 0,1 0-1 0 0,-1 1 0 0 0,1 0 1 0 0,0 1-1 0 0,0 0 0 0 0,-22 12 1 0 0,30-14-128 0 0,0 1 1 0 0,0 0 0 0 0,0 0-1 0 0,1 0 1 0 0,-1 0-1 0 0,1 0 1 0 0,0 1 0 0 0,0-1-1 0 0,0 1 1 0 0,0 0 0 0 0,1 0-1 0 0,-1 0 1 0 0,1 0-1 0 0,0 0 1 0 0,0 1 0 0 0,1-1-1 0 0,-1 1 1 0 0,1-1 0 0 0,0 1-1 0 0,0-1 1 0 0,0 1-1 0 0,1 0 1 0 0,0 0 0 0 0,0 6-1 0 0,1-6-45 0 0,0 0 0 0 0,0 0 1 0 0,1-1-1 0 0,-1 1 0 0 0,1 0 0 0 0,0-1 0 0 0,0 1 0 0 0,1-1 0 0 0,-1 0 0 0 0,1 0 0 0 0,0 0 0 0 0,0 0 0 0 0,0 0 0 0 0,1-1 1 0 0,0 1-1 0 0,-1-1 0 0 0,9 6 0 0 0,-2-3-20 0 0,0 1 0 0 0,1-1 0 0 0,-1-1 0 0 0,1 0 1 0 0,1 0-1 0 0,14 3 0 0 0,3-2 2 0 0,-21-5 0 0 0,0 1-1 0 0,0 0 0 0 0,0 0 1 0 0,0 1-1 0 0,12 5 1 0 0,-20-8 10 0 0,1 0 0 0 0,-1 0 0 0 0,0 0 0 0 0,1 1 0 0 0,-1-1 0 0 0,0 0 0 0 0,0 0 0 0 0,1 0 0 0 0,-1 1 0 0 0,0-1 0 0 0,0 0 0 0 0,1 0 0 0 0,-1 1 0 0 0,0-1 0 0 0,0 0 1 0 0,0 0-1 0 0,1 1 0 0 0,-1-1 0 0 0,0 0 0 0 0,0 1 0 0 0,0-1 0 0 0,0 0 0 0 0,0 1 0 0 0,0-1 0 0 0,0 0 0 0 0,0 1 0 0 0,0-1 0 0 0,0 0 0 0 0,0 1 0 0 0,0-1 0 0 0,0 0 0 0 0,0 1 0 0 0,0-1 0 0 0,-9 11 30 0 0,-20 5 42 0 0,27-16-67 0 0,-26 11 25 0 0,-53 13 0 0 0,-5 2 96 0 0,74-22-81 0 0,0 1-1 0 0,1 1 0 0 0,0 0 0 0 0,-20 14 1 0 0,28-18-48 0 0,0 0 1 0 0,0 0-1 0 0,0 1 1 0 0,0 0-1 0 0,1-1 1 0 0,0 1-1 0 0,-1 0 1 0 0,1 0-1 0 0,0 0 1 0 0,0 0 0 0 0,1 1-1 0 0,-1-1 1 0 0,1 0-1 0 0,0 1 1 0 0,-1-1-1 0 0,1 1 1 0 0,1 0-1 0 0,-1-1 1 0 0,1 1-1 0 0,-1-1 1 0 0,1 1-1 0 0,0 0 1 0 0,0 0-1 0 0,1-1 1 0 0,-1 1-1 0 0,1-1 1 0 0,0 1 0 0 0,-1 0-1 0 0,2-1 1 0 0,-1 1-1 0 0,0-1 1 0 0,1 0-1 0 0,0 1 1 0 0,-1-1-1 0 0,1 0 1 0 0,1 0-1 0 0,-1 0 1 0 0,0 0-1 0 0,1-1 1 0 0,4 5-1 0 0,44 36-186 0 0,-36-32 167 0 0,-1 0-1 0 0,-1 1 1 0 0,0 1-1 0 0,-1 0 1 0 0,0 0-1 0 0,11 17 1 0 0,-21-28 19 0 0,-1 0 0 0 0,0 0 0 0 0,0 1 1 0 0,1-1-1 0 0,-1 0 0 0 0,-1 1 0 0 0,1-1 1 0 0,0 0-1 0 0,0 1 0 0 0,-1-1 0 0 0,0 1 0 0 0,1-1 1 0 0,-1 1-1 0 0,0-1 0 0 0,0 1 0 0 0,0-1 1 0 0,-1 1-1 0 0,1-1 0 0 0,0 1 0 0 0,-1-1 1 0 0,0 1-1 0 0,0-1 0 0 0,0 1 0 0 0,0-1 1 0 0,0 0-1 0 0,0 0 0 0 0,0 0 0 0 0,-1 1 1 0 0,1-1-1 0 0,-1 0 0 0 0,1-1 0 0 0,-1 1 0 0 0,0 0 1 0 0,0 0-1 0 0,-3 2 0 0 0,-7 3 15 0 0,0 1 0 0 0,0-2 0 0 0,-1 0 0 0 0,0 0-1 0 0,-16 4 1 0 0,17-6 17 0 0,-14 4 6 0 0,18-6-15 0 0,1 0-1 0 0,-1 1 1 0 0,1 0-1 0 0,-1 0 1 0 0,1 1 0 0 0,0 0-1 0 0,-7 4 1 0 0,14-7-22 0 0,0-1 0 0 0,-1 0 0 0 0,1 0 0 0 0,0 1 0 0 0,0-1 0 0 0,-1 0 0 0 0,1 0 0 0 0,0 1 0 0 0,0-1 1 0 0,0 0-1 0 0,-1 0 0 0 0,1 1 0 0 0,0-1 0 0 0,0 0 0 0 0,0 1 0 0 0,0-1 0 0 0,0 0 0 0 0,0 1 0 0 0,-1-1 0 0 0,1 0 0 0 0,0 1 1 0 0,0-1-1 0 0,0 0 0 0 0,0 1 0 0 0,0-1 0 0 0,0 0 0 0 0,0 1 0 0 0,1-1 0 0 0,-1 0 0 0 0,0 1 0 0 0,0-1 0 0 0,0 0 1 0 0,0 1-1 0 0,0-1 0 0 0,0 0 0 0 0,1 1 0 0 0,-1-1 0 0 0,0 0 0 0 0,0 0 0 0 0,0 1 0 0 0,1-1 0 0 0,-1 0 0 0 0,0 0 0 0 0,0 1 1 0 0,1-1-1 0 0,-1 0 0 0 0,0 0 0 0 0,1 0 0 0 0,-1 0 0 0 0,0 1 0 0 0,1-1 0 0 0,-1 0 0 0 0,0 0 0 0 0,1 0 0 0 0,-1 0 1 0 0,1 0-1 0 0,18 6-223 0 0,82 8-2800 0 0,-31-6-582 0 0,-44-5 1825 0 0,1 0-123 0 0</inkml:trace>
</inkml:ink>
</file>

<file path=ppt/ink/ink7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1.05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207 79 2016 0 0,'0'-2'479'0'0,"0"0"0"0"0,0 0 0 0 0,-1 0 0 0 0,1 1 0 0 0,-1-1-1 0 0,0 0 1 0 0,1 0 0 0 0,-1 1 0 0 0,0-1 0 0 0,0 0 0 0 0,0 1-1 0 0,0-1 1 0 0,0 1 0 0 0,-1 0 0 0 0,1-1 0 0 0,0 1 0 0 0,-1 0-1 0 0,-1-2 1 0 0,1 3-299 0 0,0-1-1 0 0,0 0 1 0 0,1 1 0 0 0,-1-1-1 0 0,0 1 1 0 0,0 0-1 0 0,0 0 1 0 0,0 0 0 0 0,0 0-1 0 0,0 0 1 0 0,0 0-1 0 0,0 0 1 0 0,0 1 0 0 0,0-1-1 0 0,0 0 1 0 0,0 1-1 0 0,-1 1 1 0 0,-5 0 127 0 0,0 1 0 0 0,1 0 0 0 0,-1 1 0 0 0,1 0 0 0 0,0 0 0 0 0,0 1 0 0 0,1-1 0 0 0,-1 1 0 0 0,1 1 0 0 0,-8 8 0 0 0,11-11-178 0 0,1 0 0 0 0,0 0-1 0 0,0 1 1 0 0,0-1-1 0 0,0 0 1 0 0,0 1-1 0 0,1-1 1 0 0,0 1-1 0 0,0 0 1 0 0,0-1-1 0 0,0 1 1 0 0,0 0-1 0 0,1 0 1 0 0,-1-1-1 0 0,1 1 1 0 0,0 0 0 0 0,0 0-1 0 0,1 0 1 0 0,-1 0-1 0 0,1-1 1 0 0,-1 1-1 0 0,1 0 1 0 0,1-1-1 0 0,1 6 1 0 0,0-2-151 0 0,0-1 1 0 0,1-1-1 0 0,-1 1 1 0 0,1 0-1 0 0,0-1 1 0 0,1 0-1 0 0,-1 0 1 0 0,1 0 0 0 0,0 0-1 0 0,0-1 1 0 0,1 0-1 0 0,-1 0 1 0 0,1 0-1 0 0,0-1 1 0 0,0 0-1 0 0,0 0 1 0 0,0 0-1 0 0,8 2 1 0 0,-10-4 2 0 0,1 0 0 0 0,0 0 0 0 0,0 0 1 0 0,0-1-1 0 0,-1 0 0 0 0,1 0 0 0 0,0 0 1 0 0,0 0-1 0 0,0-1 0 0 0,0 1 0 0 0,-1-1 0 0 0,1-1 1 0 0,0 1-1 0 0,-1-1 0 0 0,1 1 0 0 0,-1-1 1 0 0,1-1-1 0 0,-1 1 0 0 0,0 0 0 0 0,0-1 0 0 0,0 0 1 0 0,0 0-1 0 0,-1 0 0 0 0,1-1 0 0 0,5-6 1 0 0,-6 5-71 0 0,0 1 0 0 0,0-1 0 0 0,-1 0 0 0 0,0 0 0 0 0,0-1 0 0 0,0 1 0 0 0,0 0 0 0 0,-1-1 0 0 0,2-9 0 0 0,-1-8-75 0 0,0-23-1 0 0,-1 24 33 0 0,-1 15 127 0 0,0 0 1 0 0,0 0-1 0 0,0 0 1 0 0,-1 0 0 0 0,-3-13-1 0 0,3 17 18 0 0,1 1-1 0 0,-1 0 0 0 0,0 0 1 0 0,0 0-1 0 0,0 1 0 0 0,-1-1 1 0 0,1 0-1 0 0,0 0 1 0 0,-1 1-1 0 0,1-1 0 0 0,-1 0 1 0 0,1 1-1 0 0,-1 0 1 0 0,0-1-1 0 0,0 1 0 0 0,1 0 1 0 0,-1 0-1 0 0,0 0 0 0 0,0 0 1 0 0,0 0-1 0 0,0 0 1 0 0,0 1-1 0 0,-3-1 0 0 0,-4-1 24 0 0,1 1-1 0 0,-1 1 0 0 0,1-1 1 0 0,-1 2-1 0 0,1-1 1 0 0,0 1-1 0 0,-1 0 0 0 0,1 1 1 0 0,-1 0-1 0 0,-11 5 0 0 0,6-2 14 0 0,1 0 0 0 0,0 1 0 0 0,0 1 0 0 0,0 1 0 0 0,-16 12 0 0 0,23-16-9 0 0,0 1-1 0 0,1 1 1 0 0,-1-1-1 0 0,1 1 1 0 0,0 0-1 0 0,0 0 0 0 0,1 0 1 0 0,-6 12-1 0 0,9-16-26 0 0,0 1-1 0 0,0-1 1 0 0,0 1-1 0 0,0 0 1 0 0,0-1-1 0 0,1 1 0 0 0,-1 0 1 0 0,1 0-1 0 0,0-1 1 0 0,0 1-1 0 0,0 0 1 0 0,0 0-1 0 0,1 0 0 0 0,-1-1 1 0 0,1 1-1 0 0,-1 0 1 0 0,1-1-1 0 0,0 1 1 0 0,0 0-1 0 0,0-1 0 0 0,0 1 1 0 0,1-1-1 0 0,-1 0 1 0 0,1 1-1 0 0,0-1 1 0 0,3 4-1 0 0,0-2-9 0 0,0 1 0 0 0,1 0 0 0 0,0-1 0 0 0,0 0-1 0 0,0-1 1 0 0,1 1 0 0 0,-1-1 0 0 0,1 0 0 0 0,0-1 0 0 0,11 3 0 0 0,-6-2-97 0 0,0-1 1 0 0,0 0-1 0 0,0-1 1 0 0,0 0-1 0 0,20-1 1 0 0,-26-1 0 0 0,0 0 0 0 0,1 0-1 0 0,-1-1 1 0 0,0 0 0 0 0,0 0 0 0 0,-1 0 0 0 0,1-1 0 0 0,0 0 0 0 0,-1 0 0 0 0,1 0 0 0 0,4-5 0 0 0,-6 5-58 0 0,0 0 0 0 0,0-1 0 0 0,-1 1 0 0 0,0-1 0 0 0,0 0-1 0 0,0 0 1 0 0,0 0 0 0 0,0 0 0 0 0,-1-1 0 0 0,0 1 0 0 0,0-1 0 0 0,0 1-1 0 0,0-1 1 0 0,1-7 0 0 0,-2 1-51 0 0,1 0 0 0 0,-1 0 0 0 0,-1-14 0 0 0,0 21 256 0 0,0 0 0 0 0,-1 0 1 0 0,1 0-1 0 0,-1 0 0 0 0,0 0 1 0 0,0 0-1 0 0,0 1 0 0 0,-1-1 0 0 0,1 0 1 0 0,-1 1-1 0 0,0-1 0 0 0,-5-5 0 0 0,7 8-8 0 0,0 1 0 0 0,0-1 0 0 0,-1 1 0 0 0,1 0 0 0 0,-1-1 0 0 0,1 1-1 0 0,0-1 1 0 0,-1 1 0 0 0,1 0 0 0 0,-1-1 0 0 0,1 1 0 0 0,-1 0-1 0 0,1 0 1 0 0,-1-1 0 0 0,1 1 0 0 0,-1 0 0 0 0,1 0 0 0 0,-1 0-1 0 0,1 0 1 0 0,-1 0 0 0 0,1 0 0 0 0,-1 0 0 0 0,1 0 0 0 0,-1 0-1 0 0,0 0 1 0 0,1 0 0 0 0,-1 0 0 0 0,1 0 0 0 0,-2 0 0 0 0,1 1 28 0 0,0 0 1 0 0,0 0-1 0 0,0-1 1 0 0,0 1-1 0 0,0 0 1 0 0,0 0-1 0 0,0 0 1 0 0,0 0-1 0 0,0 0 1 0 0,1 1-1 0 0,-2 1 1 0 0,-1 3 63 0 0,1-1 0 0 0,-1 1 0 0 0,1 0 0 0 0,-1 8 0 0 0,1-6-105 0 0,1 1 1 0 0,1-1-1 0 0,-1 0 1 0 0,1 1 0 0 0,1-1-1 0 0,0 0 1 0 0,0 1-1 0 0,1-1 1 0 0,-1 0-1 0 0,2 0 1 0 0,-1 0-1 0 0,1 0 1 0 0,1 0 0 0 0,5 10-1 0 0,-2-8-106 0 0,-1-1 0 0 0,2 1 0 0 0,-1-1 0 0 0,1-1 0 0 0,1 1 0 0 0,-1-1 0 0 0,2-1 0 0 0,-1 1 0 0 0,18 9 0 0 0,-20-13-1112 0 0,2-1-1 0 0,-1 0 1 0 0,0 0 0 0 0,1 0-1 0 0,14 2 1 0 0,-17-4 206 0 0,10 2-844 0 0</inkml:trace>
</inkml:ink>
</file>

<file path=ppt/ink/ink7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2.19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234 48 8 0 0,'-13'-3'1097'0'0,"4"1"149"0"0,1 0-1 0 0,-1 1 0 0 0,1 0 1 0 0,-1 0-1 0 0,-8 1 1 0 0,14 0-1023 0 0,1 1-1 0 0,0-1 1 0 0,0 1 0 0 0,0-1 0 0 0,-1 1 0 0 0,1 0 0 0 0,0-1 0 0 0,0 1 0 0 0,0 0 0 0 0,0 1-1 0 0,0-1 1 0 0,0 0 0 0 0,0 0 0 0 0,1 1 0 0 0,-1-1 0 0 0,0 1 0 0 0,1 0 0 0 0,-1-1 0 0 0,1 1-1 0 0,0 0 1 0 0,0 0 0 0 0,-1 0 0 0 0,0 4 0 0 0,-3 6 200 0 0,0 0 1 0 0,2 0-1 0 0,-1 1 0 0 0,2-1 0 0 0,-3 23 1 0 0,5-26-395 0 0,-1 0 0 0 0,1-1 0 0 0,1 1 0 0 0,0 0 0 0 0,0 0 0 0 0,1-1 0 0 0,0 1 0 0 0,0-1 0 0 0,4 11 0 0 0,-4-16-20 0 0,-1 0 0 0 0,1 0 0 0 0,-1 0 0 0 0,1 0 0 0 0,0 0 0 0 0,0 0 0 0 0,0 0 0 0 0,1-1 0 0 0,4 5 0 0 0,-5-6-26 0 0,-1 0 0 0 0,1 0 0 0 0,-1-1 0 0 0,1 1 0 0 0,-1-1 0 0 0,1 1 0 0 0,0-1 0 0 0,-1 1-1 0 0,1-1 1 0 0,0 0 0 0 0,-1 0 0 0 0,1 0 0 0 0,0 0 0 0 0,0 0 0 0 0,-1-1 0 0 0,1 1 0 0 0,0 0 0 0 0,-1-1 0 0 0,1 1 0 0 0,-1-1 0 0 0,4-1 0 0 0,3-1-295 0 0,0-1 1 0 0,0-1-1 0 0,0 1 1 0 0,-1-1-1 0 0,0-1 1 0 0,0 1-1 0 0,0-1 1 0 0,0 0 0 0 0,-1-1-1 0 0,0 1 1 0 0,-1-1-1 0 0,1-1 1 0 0,5-10-1 0 0,0-2-131 0 0,-1-1 0 0 0,-2 0 0 0 0,0-1 0 0 0,5-24-1 0 0,-11 42 446 0 0,-1 0-1 0 0,-1 0 0 0 0,1 0 0 0 0,0-1 0 0 0,-1 1 0 0 0,0 0 1 0 0,0 0-1 0 0,0-1 0 0 0,-1-3 0 0 0,0 6 23 0 0,1 1 0 0 0,-1-1 0 0 0,1 1 0 0 0,-1-1 0 0 0,0 1 0 0 0,1-1 0 0 0,-1 1 0 0 0,0 0 0 0 0,0-1 0 0 0,0 1 0 0 0,0 0 0 0 0,0 0 0 0 0,0-1 0 0 0,-1 1 0 0 0,1 0 0 0 0,0 0 0 0 0,-1 1 0 0 0,1-1 0 0 0,0 0 0 0 0,-1 0 0 0 0,1 1 0 0 0,-1-1 1 0 0,1 0-1 0 0,-1 1 0 0 0,1 0 0 0 0,-3-1 0 0 0,-3 0 203 0 0,-1 0 1 0 0,1 1 0 0 0,-1 0 0 0 0,1 0 0 0 0,0 1 0 0 0,-1-1 0 0 0,1 2 0 0 0,0-1 0 0 0,-1 1 0 0 0,1 0-1 0 0,0 1 1 0 0,0-1 0 0 0,1 1 0 0 0,-1 1 0 0 0,-10 6 0 0 0,4-1 65 0 0,0 1-1 0 0,1 0 1 0 0,0 1 0 0 0,1 0 0 0 0,0 1 0 0 0,-12 17-1 0 0,21-26-222 0 0,-1 1-1 0 0,1-1 1 0 0,0 1-1 0 0,0 0 1 0 0,1-1-1 0 0,-1 1 1 0 0,1 0-1 0 0,-1 0 1 0 0,1 0-1 0 0,1 1 1 0 0,-1-1-1 0 0,1 0 1 0 0,-1 0-1 0 0,1 0 1 0 0,0 0-1 0 0,1 1 1 0 0,-1-1-1 0 0,1 0 1 0 0,-1 0-1 0 0,1 0 0 0 0,1 0 1 0 0,-1 0-1 0 0,0 0 1 0 0,1 0-1 0 0,0 0 1 0 0,0-1-1 0 0,0 1 1 0 0,1-1-1 0 0,-1 1 1 0 0,1-1-1 0 0,3 4 1 0 0,-2-3-65 0 0,0 0 1 0 0,1 0 0 0 0,-1 0-1 0 0,1 0 1 0 0,0-1 0 0 0,0 0 0 0 0,0 0-1 0 0,0 0 1 0 0,1 0 0 0 0,-1-1-1 0 0,1 0 1 0 0,0 0 0 0 0,-1-1-1 0 0,1 0 1 0 0,0 0 0 0 0,0 0 0 0 0,0 0-1 0 0,0-1 1 0 0,0 0 0 0 0,0 0-1 0 0,9-2 1 0 0,-11 1-14 0 0,1 0 0 0 0,0-1 0 0 0,0 1 0 0 0,-1-1 0 0 0,1 0 0 0 0,-1 0-1 0 0,0 0 1 0 0,1-1 0 0 0,-1 1 0 0 0,0-1 0 0 0,0 0 0 0 0,-1 0 0 0 0,1-1 0 0 0,-1 1 0 0 0,1-1 0 0 0,4-7 0 0 0,-4 4-30 0 0,-1 1 0 0 0,0-1 1 0 0,-1 1-1 0 0,1-1 1 0 0,-1 0-1 0 0,-1 0 0 0 0,1 0 1 0 0,0-7-1 0 0,1-59-76 0 0,-3 70 124 0 0,0 1 10 0 0,0-1 0 0 0,-1 1 0 0 0,1-1 0 0 0,-1 1 0 0 0,1-1-1 0 0,-2-3 1 0 0,1 5-13 0 0,1 1-1 0 0,0 0 1 0 0,0-1-1 0 0,0 1 1 0 0,0 0-1 0 0,0-1 1 0 0,-1 1-1 0 0,1 0 1 0 0,0-1-1 0 0,0 1 1 0 0,-1 0-1 0 0,1 0 0 0 0,0-1 1 0 0,0 1-1 0 0,-1 0 1 0 0,1 0-1 0 0,0 0 1 0 0,-1-1-1 0 0,1 1 1 0 0,0 0-1 0 0,-1 0 1 0 0,1 0-1 0 0,0 0 1 0 0,-1 0-1 0 0,1 0 1 0 0,0 0-1 0 0,-1 0 0 0 0,1 0 1 0 0,-1 0-1 0 0,1 0 1 0 0,0 0-1 0 0,-1 0 1 0 0,1 0-1 0 0,0 0 1 0 0,-1 0-1 0 0,1 0 1 0 0,0 0-1 0 0,-1 0 1 0 0,1 0-1 0 0,0 1 1 0 0,-1-1-1 0 0,1 0 0 0 0,0 0 1 0 0,-1 0-1 0 0,1 1 1 0 0,0-1-1 0 0,0 0 1 0 0,-1 0-1 0 0,1 1 1 0 0,0-1-1 0 0,0 0 1 0 0,-1 1-1 0 0,1-1 1 0 0,0 0-1 0 0,0 1 1 0 0,0 0-1 0 0,-6 7 28 0 0,0 0 0 0 0,1 0 1 0 0,0 1-1 0 0,0 0 0 0 0,1 0 0 0 0,1 1 1 0 0,-1-1-1 0 0,1 1 0 0 0,1-1 0 0 0,0 1 1 0 0,0 0-1 0 0,1 0 0 0 0,0 0 0 0 0,1 0 1 0 0,0 0-1 0 0,1 0 0 0 0,0 0 0 0 0,0 0 1 0 0,1 0-1 0 0,0 0 0 0 0,5 11 0 0 0,23 61 265 0 0,28 119-1 0 0,-53-179-120 0 0,-1 1 0 0 0,0 0 1 0 0,-2 0-1 0 0,-1 0 0 0 0,-1 0 1 0 0,0 0-1 0 0,-7 39 1 0 0,6-57-112 0 0,-1 1 0 0 0,1 0 1 0 0,-1 0-1 0 0,0-1 0 0 0,0 1 1 0 0,-1-1-1 0 0,0 1 1 0 0,0-1-1 0 0,0 0 0 0 0,0 0 1 0 0,-1 0-1 0 0,0-1 0 0 0,0 1 1 0 0,0-1-1 0 0,-1 0 1 0 0,1 0-1 0 0,-1-1 0 0 0,0 1 1 0 0,0-1-1 0 0,0 0 0 0 0,-1 0 1 0 0,1-1-1 0 0,-1 1 1 0 0,0-1-1 0 0,1-1 0 0 0,-11 3 1 0 0,6-3-49 0 0,1 0 1 0 0,0 0-1 0 0,-1-1 0 0 0,1 0 1 0 0,0-1-1 0 0,-1 0 1 0 0,1 0-1 0 0,0-1 1 0 0,0 0-1 0 0,0-1 1 0 0,0 0-1 0 0,0-1 1 0 0,0 1-1 0 0,1-2 1 0 0,-11-6-1 0 0,12 7-31 0 0,1-1 0 0 0,0 0 0 0 0,1 0 0 0 0,-1 0 0 0 0,1-1 0 0 0,0 0 0 0 0,0 0 0 0 0,1 0 0 0 0,-1 0 0 0 0,2-1 0 0 0,-1 0 0 0 0,1 0 0 0 0,0 0-1 0 0,0 0 1 0 0,1 0 0 0 0,-1-1 0 0 0,2 1 0 0 0,-1-1 0 0 0,0-8 0 0 0,2 5-24 0 0,0 1 0 0 0,1 0 0 0 0,0 0 0 0 0,1 0 0 0 0,0 0 0 0 0,1 0 0 0 0,6-19 0 0 0,0 9-157 0 0,0 1 0 0 0,21-32 0 0 0,-23 40 44 0 0,1 1 0 0 0,0 0-1 0 0,1 0 1 0 0,-1 1-1 0 0,2 0 1 0 0,-1 1-1 0 0,16-10 1 0 0,-17 13 51 0 0,0 0 1 0 0,0 1-1 0 0,1-1 1 0 0,0 2-1 0 0,0 0 1 0 0,0 0-1 0 0,0 0 1 0 0,0 1-1 0 0,1 1 0 0 0,15-2 1 0 0,-7 3-975 0 0,0 0 0 0 0,0 2 1 0 0,0 0-1 0 0,0 1 0 0 0,0 1 0 0 0,0 0 0 0 0,-1 1 1 0 0,25 11-1 0 0,-32-10-899 0 0,-1-1-94 0 0</inkml:trace>
</inkml:ink>
</file>

<file path=ppt/ink/ink7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2.46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 31 976 0 0,'-1'-2'878'0'0,"-4"-16"5942"0"0,5 10-2727 0 0,0 8-4037 0 0,0 0 0 0 0,0 0 0 0 0,0 0-1 0 0,0 0 1 0 0,0 0 0 0 0,0-1-1 0 0,0 1 1 0 0,0 0 0 0 0,0 0 0 0 0,0 0-1 0 0,0 0 1 0 0,0 0 0 0 0,0 0 0 0 0,0 0-1 0 0,0 0 1 0 0,0 0 0 0 0,0 0 0 0 0,0 0-1 0 0,0 0 1 0 0,0-1 0 0 0,0 1-1 0 0,0 0 1 0 0,0 0 0 0 0,0 0 0 0 0,0 0-1 0 0,0 0 1 0 0,0 0 0 0 0,1 0 0 0 0,-1 0-1 0 0,0 0 1 0 0,0 0 0 0 0,0 0-1 0 0,0 0 1 0 0,0 0 0 0 0,0 0 0 0 0,0 0-1 0 0,0 0 1 0 0,0 0 0 0 0,0 0 0 0 0,0 0-1 0 0,1 0 1 0 0,-1 0 0 0 0,0 0-1 0 0,0 0 1 0 0,0 0 0 0 0,0 0 0 0 0,0 0-1 0 0,0 0 1 0 0,0 0 0 0 0,0 0 0 0 0,0 0-1 0 0,0 0 1 0 0,1 0 0 0 0,0 3 356 0 0,1 0-1 0 0,-1 0 1 0 0,0 0 0 0 0,0 0 0 0 0,0 0 0 0 0,0 0-1 0 0,0 0 1 0 0,-1 0 0 0 0,1 4 0 0 0,-1-5-273 0 0,8 47 1446 0 0,2 96 0 0 0,-10-131-1650 0 0,0-7-77 0 0,1 0 0 0 0,-1 0-1 0 0,-1 0 1 0 0,0 0 0 0 0,0 0-1 0 0,0 0 1 0 0,0-1-1 0 0,-5 12 1 0 0,1-15-1482 0 0,1-6-3421 0 0,2-1 1963 0 0</inkml:trace>
</inkml:ink>
</file>

<file path=ppt/ink/ink7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3.04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134 30 2537 0 0,'0'-2'720'0'0,"0"0"1"0"0,0 1-1 0 0,0-1 1 0 0,-1 1-1 0 0,1-1 1 0 0,-1 1-1 0 0,1-1 1 0 0,-1 1-1 0 0,1-1 1 0 0,-1 1-1 0 0,-1-3 1 0 0,1 3-610 0 0,1 0 0 0 0,-1 0 0 0 0,0 1 0 0 0,1-1 0 0 0,-1 0 0 0 0,0 1 0 0 0,1-1 0 0 0,-1 1 0 0 0,0-1 0 0 0,0 1 0 0 0,0 0 0 0 0,1-1 0 0 0,-1 1 0 0 0,-1-1 0 0 0,-10 30 1413 0 0,8-16-737 0 0,-1 1-1 0 0,2 0 0 0 0,0 0 0 0 0,0 1 0 0 0,0 18 0 0 0,4 76 1456 0 0,1-44-1556 0 0,-2-24-426 0 0,-1-1 1 0 0,-2 0 0 0 0,-14 72 0 0 0,8-83-110 0 0,8-28-149 0 0,0 1 1 0 0,1-1-1 0 0,-1 1 1 0 0,0-1-1 0 0,0 1 1 0 0,0-1-1 0 0,0 0 1 0 0,0 1-1 0 0,0-1 1 0 0,0 0-1 0 0,0 0 0 0 0,-1 0 1 0 0,1 0-1 0 0,0 0 1 0 0,-3 1-1 0 0,4-2-5 0 0,0 0 0 0 0,-1 0 0 0 0,1 0-1 0 0,0 0 1 0 0,-1 0 0 0 0,1 0 0 0 0,0 0-1 0 0,-1 0 1 0 0,1 0 0 0 0,-1 0 0 0 0,1 0-1 0 0,0 0 1 0 0,-1 0 0 0 0,1-1 0 0 0,0 1-1 0 0,0 0 1 0 0,-1 0 0 0 0,1 0 0 0 0,0-1-1 0 0,-1 1 1 0 0,1 0 0 0 0,0 0 0 0 0,0-1-1 0 0,-1 1 1 0 0,1 0 0 0 0,0 0 0 0 0,0-1-1 0 0,0 1 1 0 0,0 0 0 0 0,-1-1-1 0 0,1 1 1 0 0,0 0 0 0 0,0-1 0 0 0,0 1-1 0 0,0 0 1 0 0,0-1 0 0 0,0 1 0 0 0,0-1-1 0 0,0 1 1 0 0,0 0 0 0 0,0-1 0 0 0,0 1-1 0 0,0 0 1 0 0,0-1 0 0 0,0 1 0 0 0,0-1-1 0 0,3-17-148 0 0,3 8 97 0 0,0 0-1 0 0,1 1 1 0 0,0-1 0 0 0,0 2 0 0 0,1-1 0 0 0,16-14-1 0 0,-4 8-200 0 0,-1 0-1 0 0,27-14 1 0 0,-40 26 225 0 0,0 0 0 0 0,0 0 0 0 0,0 0 1 0 0,1 1-1 0 0,-1 0 0 0 0,1 0 0 0 0,-1 0 0 0 0,1 1 1 0 0,0 0-1 0 0,-1 1 0 0 0,12-1 0 0 0,-15 2 36 0 0,1-1 0 0 0,-1 1 0 0 0,1 0 0 0 0,-1-1 0 0 0,0 2 0 0 0,1-1 0 0 0,-1 0-1 0 0,0 1 1 0 0,0-1 0 0 0,0 1 0 0 0,0 0 0 0 0,0 0 0 0 0,0 0 0 0 0,0 1 0 0 0,-1-1 0 0 0,1 1-1 0 0,-1-1 1 0 0,1 1 0 0 0,-1 0 0 0 0,0 0 0 0 0,0 0 0 0 0,-1 0 0 0 0,4 6 0 0 0,-3-3 15 0 0,0 1 0 0 0,0 0 0 0 0,0-1 0 0 0,-1 1 0 0 0,0 0 0 0 0,0 0 0 0 0,-1 0 0 0 0,0 0 0 0 0,0 0 0 0 0,0 0 0 0 0,-1 0 0 0 0,0 0 0 0 0,-1 0 0 0 0,-2 9 0 0 0,1-7 51 0 0,-1 0 0 0 0,0 0 0 0 0,0 0 0 0 0,-1 0 0 0 0,0 0 0 0 0,0-1 0 0 0,-1 0 0 0 0,0 0 0 0 0,-11 11 0 0 0,7-10 96 0 0,0 0-1 0 0,0-1 0 0 0,-19 11 0 0 0,23-15-126 0 0,0-2-1 0 0,0 1 1 0 0,0 0 0 0 0,-1-1-1 0 0,1-1 1 0 0,-1 1-1 0 0,1-1 1 0 0,-1 0-1 0 0,-8 0 1 0 0,6 0-31 0 0,0-2 1 0 0,0 1 0 0 0,0-1-1 0 0,-1 0 1 0 0,1-1-1 0 0,0 0 1 0 0,-10-4 0 0 0,14 4-107 0 0,0 0 0 0 0,1 0 0 0 0,-1-1 0 0 0,1 0 1 0 0,-1 1-1 0 0,1-2 0 0 0,0 1 0 0 0,0 0 0 0 0,0-1 1 0 0,1 1-1 0 0,-1-1 0 0 0,1 0 0 0 0,0-1 1 0 0,-4-6-1 0 0,6 8-258 0 0,0 0-1 0 0,0 0 1 0 0,0 0 0 0 0,1 0 0 0 0,-1 0 0 0 0,1 0 0 0 0,0 0 0 0 0,0 0-1 0 0,0 0 1 0 0,1 0 0 0 0,-1 0 0 0 0,0 0 0 0 0,1 0 0 0 0,0 0 0 0 0,0 0-1 0 0,0 0 1 0 0,0 0 0 0 0,0 1 0 0 0,1-1 0 0 0,-1 0 0 0 0,1 1-1 0 0,4-6 1 0 0,7-7-2995 0 0</inkml:trace>
</inkml:ink>
</file>

<file path=ppt/ink/ink7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3.78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82 215 8 0 0,'-3'-5'759'0'0,"-1"0"1"0"0,1 0-1 0 0,0-1 1 0 0,1 1-1 0 0,-1-1 0 0 0,1 0 1 0 0,0 0-1 0 0,0 0 1 0 0,1 0-1 0 0,0 0 0 0 0,0 0 1 0 0,1 0-1 0 0,-1 0 1 0 0,2-9-1 0 0,-1 11-505 0 0,1-1-1 0 0,0 0 1 0 0,0 0 0 0 0,0 0-1 0 0,0 0 1 0 0,1 1 0 0 0,0-1-1 0 0,0 1 1 0 0,0-1-1 0 0,0 1 1 0 0,1 0 0 0 0,0 0-1 0 0,0 0 1 0 0,0 0 0 0 0,0 0-1 0 0,1 1 1 0 0,-1-1-1 0 0,6-2 1 0 0,-1 1-173 0 0,0 0-1 0 0,0 1 0 0 0,1 0 1 0 0,0 0-1 0 0,0 1 0 0 0,0 0 1 0 0,0 1-1 0 0,0 0 1 0 0,0 0-1 0 0,1 1 0 0 0,-1 0 1 0 0,1 1-1 0 0,15 1 1 0 0,-13 0 26 0 0,-1 1 0 0 0,1 0 0 0 0,-1 0 1 0 0,0 1-1 0 0,0 1 0 0 0,0 0 1 0 0,0 0-1 0 0,0 1 0 0 0,-1 0 1 0 0,17 12-1 0 0,-24-15-67 0 0,0 0 1 0 0,-1 1 0 0 0,1-1-1 0 0,-1 0 1 0 0,0 1-1 0 0,0 0 1 0 0,0-1-1 0 0,0 1 1 0 0,0 0-1 0 0,0 0 1 0 0,-1 0-1 0 0,0 0 1 0 0,1 0-1 0 0,-1 1 1 0 0,1 4-1 0 0,-2-3 20 0 0,1-1 0 0 0,-1 1 0 0 0,0 0-1 0 0,0 0 1 0 0,-1 0 0 0 0,1-1 0 0 0,-1 1-1 0 0,0 0 1 0 0,0-1 0 0 0,-2 5 0 0 0,-2 2 109 0 0,0-1 0 0 0,0 0 0 0 0,-1 0 1 0 0,0 0-1 0 0,-1-1 0 0 0,0 0 0 0 0,0 0 0 0 0,-13 11 1 0 0,-22 16 530 0 0,-72 44 0 0 0,101-71-644 0 0,8-6-34 0 0,0 0 0 0 0,1 1 1 0 0,0 0-1 0 0,0-1 0 0 0,0 1 0 0 0,0 1 0 0 0,0-1 1 0 0,1 1-1 0 0,0-1 0 0 0,0 1 0 0 0,0 0 1 0 0,0 0-1 0 0,1 0 0 0 0,0 0 0 0 0,-2 8 0 0 0,3-9-13 0 0,1 1 0 0 0,-1-1 0 0 0,1 1 0 0 0,0-1 0 0 0,0 0 0 0 0,0 1 0 0 0,1-1 0 0 0,-1 1 0 0 0,1-1 0 0 0,0 0 0 0 0,1 0 0 0 0,-1 1 0 0 0,1-1 0 0 0,0 0 0 0 0,0 0 0 0 0,0 0 0 0 0,0-1 0 0 0,0 1 0 0 0,7 6 0 0 0,4 6-15 0 0,30 24 0 0 0,-35-33 2 0 0,0-1 0 0 0,1 0 0 0 0,0-1 0 0 0,0 0 0 0 0,15 7 0 0 0,-1-7-5 0 0,-22-4 10 0 0,0-1-1 0 0,0 0 1 0 0,0 0 0 0 0,0 0 0 0 0,-1 0 0 0 0,1 0-1 0 0,0 0 1 0 0,0 0 0 0 0,0 0 0 0 0,0 0 0 0 0,0 0 0 0 0,-1 0-1 0 0,1 0 1 0 0,0-1 0 0 0,0 1 0 0 0,0 0 0 0 0,-1-1-1 0 0,1 1 1 0 0,0-1 0 0 0,0 1 0 0 0,-1-1 0 0 0,1 1 0 0 0,1-2-1 0 0,-2 2-1 0 0,0 0 0 0 0,0-1 0 0 0,0 1 0 0 0,1-1 0 0 0,-1 1 0 0 0,0 0 0 0 0,0-1 0 0 0,0 1 0 0 0,0-1 0 0 0,0 1 0 0 0,0 0 0 0 0,0-1 0 0 0,0 1 0 0 0,0-1 0 0 0,0 1 0 0 0,0 0 0 0 0,0-1 0 0 0,-1 1 0 0 0,1-1 0 0 0,0 1 0 0 0,0 0 0 0 0,0-1 0 0 0,0 1 0 0 0,-1 0 0 0 0,1-1 0 0 0,0 1 0 0 0,0 0 0 0 0,-1-1 0 0 0,1 1-1 0 0,0 0 1 0 0,-1 0 0 0 0,1-1 0 0 0,0 1 0 0 0,-1 0 0 0 0,1 0 0 0 0,0-1 0 0 0,-1 1 0 0 0,1 0 0 0 0,-1 0 0 0 0,1 0 0 0 0,0 0 0 0 0,-1 0 0 0 0,1 0 0 0 0,-1 0 0 0 0,0 0 0 0 0,-22-3 14 0 0,18 2-9 0 0,2 1-7 0 0,0 0 1 0 0,1 0 0 0 0,-1 0 0 0 0,1 0 0 0 0,-1 0-1 0 0,0 0 1 0 0,1 1 0 0 0,-1-1 0 0 0,1 1 0 0 0,-1 0-1 0 0,1 0 1 0 0,-1-1 0 0 0,1 2 0 0 0,0-1-1 0 0,-1 0 1 0 0,1 0 0 0 0,0 1 0 0 0,0-1 0 0 0,0 1-1 0 0,0 0 1 0 0,0 0 0 0 0,0 0 0 0 0,1 0 0 0 0,-1 0-1 0 0,1 0 1 0 0,-1 0 0 0 0,1 0 0 0 0,0 1-1 0 0,-1-1 1 0 0,1 0 0 0 0,1 1 0 0 0,-1-1 0 0 0,0 1-1 0 0,0-1 1 0 0,1 4 0 0 0,-2 2-2 0 0,1-1 0 0 0,1 1 0 0 0,-1 0-1 0 0,1 0 1 0 0,1 0 0 0 0,0 0 0 0 0,0-1 0 0 0,0 1 0 0 0,1 0-1 0 0,4 11 1 0 0,20 42-17 0 0,-15-36 28 0 0,-1 0 1 0 0,0 0-1 0 0,-2 1 1 0 0,8 44-1 0 0,-14-55 21 0 0,-1 0 0 0 0,0 0-1 0 0,-1 0 1 0 0,0 0 0 0 0,-1 0-1 0 0,-1 0 1 0 0,-4 17 0 0 0,4-26-27 0 0,0 0-1 0 0,0 0 1 0 0,0-1 0 0 0,-1 0 0 0 0,0 1 0 0 0,0-1 0 0 0,0 0 0 0 0,0 0 0 0 0,-1-1 0 0 0,0 1 0 0 0,0-1 0 0 0,0 1-1 0 0,-1-1 1 0 0,1-1 0 0 0,-1 1 0 0 0,0-1 0 0 0,0 0 0 0 0,0 0 0 0 0,-1 0 0 0 0,1 0 0 0 0,-6 1 0 0 0,0-1-84 0 0,0 0 0 0 0,1-1 0 0 0,-1 0 0 0 0,0-1 1 0 0,0 0-1 0 0,0-1 0 0 0,-15-1 0 0 0,16 0-570 0 0,0 0 1 0 0,0-1-1 0 0,0 0 0 0 0,-16-7 0 0 0,3-1-1484 0 0</inkml:trace>
</inkml:ink>
</file>

<file path=ppt/ink/ink7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5.48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283 68 512 0 0,'9'-1'223'0'0,"0"1"1"0"0,-1-2-1 0 0,1 1 0 0 0,-1-1 1 0 0,1-1-1 0 0,13-5 0 0 0,-2-1 2973 0 0,27-17-1 0 0,-47 26-3122 0 0,1 0 1 0 0,-1 0-1 0 0,1 0 1 0 0,-1 0-1 0 0,0-1 1 0 0,1 1-1 0 0,-1 0 1 0 0,0 0-1 0 0,1 0 1 0 0,-1-1-1 0 0,0 1 1 0 0,1 0 0 0 0,-1 0-1 0 0,0-1 1 0 0,1 1-1 0 0,-1 0 1 0 0,0-1-1 0 0,0 1 1 0 0,1 0-1 0 0,-1-1 1 0 0,0 1-1 0 0,0 0 1 0 0,0-1-1 0 0,0 1 1 0 0,1-1-1 0 0,-1 1 1 0 0,0 0-1 0 0,0-1 1 0 0,0 1-1 0 0,0-1 1 0 0,0 1-1 0 0,0 0 1 0 0,0-1-1 0 0,0 1 1 0 0,0-1-1 0 0,0 1 1 0 0,0 0-1 0 0,0-1 1 0 0,-1 1-1 0 0,1-1 1 0 0,0 0-1 0 0,-1 1 29 0 0,1 0-1 0 0,-1 0 0 0 0,1-1 0 0 0,-1 1 0 0 0,0 0 0 0 0,1 0 1 0 0,-1 0-1 0 0,1 0 0 0 0,-1 0 0 0 0,0 0 0 0 0,1 0 0 0 0,-1 0 1 0 0,1 0-1 0 0,-1 0 0 0 0,0 0 0 0 0,1 0 0 0 0,-1 0 0 0 0,1 0 1 0 0,-1 1-1 0 0,0-1 0 0 0,1 0 0 0 0,-1 0 0 0 0,1 1 0 0 0,-1-1 1 0 0,1 0-1 0 0,-1 1 0 0 0,1-1 0 0 0,-1 1 0 0 0,1-1 0 0 0,-2 2 26 0 0,0 0 0 0 0,0 0-1 0 0,1-1 1 0 0,-1 1-1 0 0,1 0 1 0 0,-1 0-1 0 0,1 0 1 0 0,0 1-1 0 0,0-1 1 0 0,0 0-1 0 0,-1 5 1 0 0,-5 29 633 0 0,6-30-648 0 0,1 0 1 0 0,-1 0-1 0 0,-1 0 0 0 0,1 0 1 0 0,-1 0-1 0 0,-3 7 0 0 0,0-5-54 0 0,0 0 0 0 0,-1-1 0 0 0,1 0 0 0 0,-1 0 0 0 0,-1 0 0 0 0,0-1 0 0 0,0 0-1 0 0,0 0 1 0 0,0-1 0 0 0,-1 0 0 0 0,0 0 0 0 0,0-1 0 0 0,0 0 0 0 0,-12 4 0 0 0,-12 3-12 0 0,-1-2-1 0 0,-50 8 1 0 0,67-14-32 0 0,11-2-3 0 0,-18 4 78 0 0,-47 2-1 0 0,182-8-220 0 0,-93 1 144 0 0,-1 0-1 0 0,1 2 0 0 0,0 0 1 0 0,-1 2-1 0 0,30 8 0 0 0,-41-10-5 0 0,0 1 0 0 0,0 0 0 0 0,0 1-1 0 0,0 0 1 0 0,0 0 0 0 0,-1 0 0 0 0,0 1-1 0 0,0 0 1 0 0,0 0 0 0 0,-1 1 0 0 0,1 0-1 0 0,-1-1 1 0 0,-1 2 0 0 0,1-1 0 0 0,5 12-1 0 0,-8-16-10 0 0,0 0 0 0 0,-1 0 0 0 0,1 0 0 0 0,0 0 0 0 0,0-1 0 0 0,0 1 0 0 0,1 0 0 0 0,-1-1 0 0 0,0 0 0 0 0,0 0 0 0 0,1 1 0 0 0,-1-1 0 0 0,1-1 0 0 0,-1 1 0 0 0,1 0 0 0 0,-1 0 0 0 0,1-1 0 0 0,0 0 0 0 0,-1 1 0 0 0,1-1-1 0 0,-1 0 1 0 0,6-1 0 0 0,3 0-1219 0 0,-1 0 0 0 0,0-1 0 0 0,1 0-1 0 0,13-5 1 0 0,-15 4-1208 0 0,1-2 918 0 0</inkml:trace>
</inkml:ink>
</file>

<file path=ppt/ink/ink7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35.71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 0 1424 0 0,'-5'1'2207'0'0,"-3"2"2841"0"0,13-2-650 0 0,3-1-3660 0 0,82 3 3365 0 0,-76-2-3914 0 0,-1 1 0 0 0,0 1 0 0 0,0 0 0 0 0,22 9 0 0 0,-17-4-308 0 0,-1 0 1 0 0,0 2-1 0 0,31 22 0 0 0,-9 0-6707 0 0,-28-23 2217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12.84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2011 0 512 0 0,'-4'1'563'0'0,"1"-1"0"0"0,-1 0 0 0 0,1 1 0 0 0,-1 0-1 0 0,1 0 1 0 0,-1 0 0 0 0,1 0 0 0 0,0 1 0 0 0,-5 2 0 0 0,-5 3-448 0 0,-11 10 0 0 0,-8 5 17 0 0,10-11 294 0 0,-24 9 0 0 0,1-2 941 0 0,11-3-408 0 0,-42 10 0 0 0,11-4-255 0 0,-156 50-53 0 0,34-9-327 0 0,144-47-208 0 0,-14 4 148 0 0,-49 19 429 0 0,70-23-546 0 0,-57 35 0 0 0,37-18-87 0 0,-65 25 1 0 0,116-55-56 0 0,-18 8-19 0 0,-149 62 607 0 0,14-10 82 0 0,-36 13 1235 0 0,74-34 1001 0 0,117-40-2776 0 0,-8 4 132 0 0,10-5-238 0 0,0 0-1 0 0,0 1 0 0 0,1-1 0 0 0,-1 0 0 0 0,1 1 1 0 0,-1-1-1 0 0,1 0 0 0 0,-1 1 0 0 0,1-1 0 0 0,-1 1 1 0 0,1 0-1 0 0,0-1 0 0 0,-1 0 0 0 0,0 2 0 0 0,2-2-21 0 0,-1 0-1 0 0,0 0 0 0 0,0 0 0 0 0,0 1 0 0 0,0-1 0 0 0,0 1 1 0 0,1-1-1 0 0,-1 0 0 0 0,0 0 0 0 0,0 0 0 0 0,0 0 0 0 0,0 1 1 0 0,1-1-1 0 0,-1 0 0 0 0,0 0 0 0 0,0 0 0 0 0,1 0 0 0 0,-1 0 1 0 0,1 0-1 0 0,-1 0 0 0 0,0 0 0 0 0,0 1 0 0 0,1-1 0 0 0,-1 0 1 0 0,0 0-1 0 0,1 0 0 0 0,8 1-30 0 0,2 0-19 0 0,-3 0-89 0 0,-1-1 0 0 0,0 1 0 0 0,1 1 0 0 0,-1-1 0 0 0,1 1 0 0 0,12 5 0 0 0,-19-7 73 0 0,-1 1 0 0 0,1-1 0 0 0,0 1 0 0 0,0 0 0 0 0,-1-1 0 0 0,1 1 0 0 0,0 0 0 0 0,-1-1 0 0 0,1 1 0 0 0,0 0 0 0 0,-1 0 0 0 0,1 0 0 0 0,-1-1 0 0 0,0 2 0 0 0,1-2 0 0 0,-1 1 0 0 0,1 2-1 0 0,3 7-1508 0 0,-4-10 1294 0 0,1 0 1 0 0,0 0-1 0 0,-1 1 0 0 0,0-1 1 0 0,1 0-1 0 0,-1 0 0 0 0,1 0 0 0 0,-1 0 1 0 0,0 0-1 0 0,1 0 0 0 0,0 0 1 0 0,-1 0-1 0 0,1 0 0 0 0,-1 0 1 0 0,0 0-1 0 0,1 0 0 0 0,-1 0 1 0 0,1-1-1 0 0,-1 1 0 0 0,1 0 0 0 0,0 0 1 0 0,4-3-2673 0 0</inkml:trace>
</inkml:ink>
</file>

<file path=ppt/ink/ink7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1.59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44 73 512 0 0,'-3'0'392'0'0,"-6"2"5171"0"0,8 10-2275 0 0,0 2-1151 0 0,0 0 0 0 0,-7 25 0 0 0,1-1-1005 0 0,1 4 126 0 0,-1 52 0 0 0,7-94-1245 0 0,0 1 0 0 0,0-1 0 0 0,0 1 0 0 0,0-1 0 0 0,0 0 0 0 0,0 1 1 0 0,0-1-1 0 0,0 1 0 0 0,0-1 0 0 0,0 1 0 0 0,0-1 0 0 0,0 0 0 0 0,1 1 0 0 0,-1-1 1 0 0,0 1-1 0 0,0-1 0 0 0,0 0 0 0 0,0 1 0 0 0,1-1 0 0 0,-1 0 0 0 0,0 1 1 0 0,0-1-1 0 0,1 0 0 0 0,-1 1 0 0 0,0-1 0 0 0,1 1 0 0 0,0-1-3 0 0,-1 0-1 0 0,1 0 0 0 0,-1 0 1 0 0,1-1-1 0 0,-1 1 1 0 0,1 0-1 0 0,-1 0 1 0 0,1 0-1 0 0,-1 0 0 0 0,1-1 1 0 0,-1 1-1 0 0,1 0 1 0 0,-1-1-1 0 0,1 1 1 0 0,-1 0-1 0 0,1-1 0 0 0,0 0 1 0 0,17-20 57 0 0,-17 19-61 0 0,7-11 4 0 0,0 0 0 0 0,-1-1-1 0 0,0 0 1 0 0,4-15 0 0 0,-5 13-34 0 0,16-49-102 0 0,-16 45 123 0 0,0 0 1 0 0,2 1 0 0 0,14-30-1 0 0,-20 47 3 0 0,0-1 0 0 0,-1 0 0 0 0,1 1 0 0 0,1-1 0 0 0,-1 1 0 0 0,0-1 0 0 0,1 1 0 0 0,-1 0 0 0 0,1 0 0 0 0,-1 0 0 0 0,1 0 0 0 0,0 1 0 0 0,0-1 0 0 0,0 1 0 0 0,0 0 0 0 0,0 0-1 0 0,0 0 1 0 0,0 0 0 0 0,0 0 0 0 0,6 0 0 0 0,-5 1 5 0 0,0 0 1 0 0,-1 0-1 0 0,1 1 0 0 0,0-1 0 0 0,-1 1 0 0 0,1 0 1 0 0,0 0-1 0 0,-1 0 0 0 0,1 1 0 0 0,-1-1 0 0 0,0 1 0 0 0,0 0 1 0 0,1 0-1 0 0,-1 0 0 0 0,0 0 0 0 0,0 0 0 0 0,-1 1 0 0 0,4 3 1 0 0,2 3 26 0 0,-1 0 0 0 0,-1 1 1 0 0,1-1-1 0 0,-2 1 0 0 0,1 1 0 0 0,4 11 1 0 0,-3-3 218 0 0,-1-1 0 0 0,7 36 1 0 0,-11-43-92 0 0,-1-1 1 0 0,0 1 0 0 0,-1 14-1 0 0,0-21-84 0 0,0 0 1 0 0,-1 0-1 0 0,1 0 1 0 0,-1 0-1 0 0,0 0 0 0 0,-1-1 1 0 0,1 1-1 0 0,0 0 0 0 0,-1-1 1 0 0,0 1-1 0 0,0-1 1 0 0,-3 5-1 0 0,5-8-71 0 0,-1 1-1 0 0,1-1 1 0 0,0 1-1 0 0,-1-1 1 0 0,1 1-1 0 0,-1-1 1 0 0,1 0 0 0 0,0 1-1 0 0,-1-1 1 0 0,1 1-1 0 0,-1-1 1 0 0,1 0 0 0 0,-1 0-1 0 0,1 1 1 0 0,-1-1-1 0 0,1 0 1 0 0,-1 0 0 0 0,0 1-1 0 0,1-1 1 0 0,-1 0-1 0 0,1 0 1 0 0,-1 0-1 0 0,1 0 1 0 0,-1 0 0 0 0,0 0-1 0 0,1 0 1 0 0,-1 0-1 0 0,1 0 1 0 0,-1 0 0 0 0,0 0-1 0 0,1 0 1 0 0,-1-1-1 0 0,1 1 1 0 0,-1 0 0 0 0,1 0-1 0 0,-1-1 1 0 0,1 1-1 0 0,-1 0 1 0 0,1-1 0 0 0,-1 1-1 0 0,1 0 1 0 0,-1-1-1 0 0,1 1 1 0 0,0-1-1 0 0,-1 1 1 0 0,1-1 0 0 0,-1 1-1 0 0,1 0 1 0 0,0-1-1 0 0,0 0 1 0 0,-1 1 0 0 0,1-1-1 0 0,0 1 1 0 0,0-1-1 0 0,0 1 1 0 0,0-1 0 0 0,-1 1-1 0 0,1-1 1 0 0,0 0-1 0 0,0 1 1 0 0,0-1-1 0 0,0 1 1 0 0,0-1 0 0 0,0 0-1 0 0,1 1 1 0 0,-1-1-1 0 0,0 0 1 0 0,3-13-53 0 0,1 1 0 0 0,1-1 1 0 0,7-15-1 0 0,3-10-49 0 0,-10 24 51 0 0,0 1 1 0 0,1 0-1 0 0,0 0 0 0 0,1 0 1 0 0,13-18-1 0 0,-17 28 40 0 0,0 0-1 0 0,1 0 1 0 0,-1 1-1 0 0,1-1 1 0 0,0 1-1 0 0,0 0 1 0 0,0 0-1 0 0,0 0 1 0 0,0 0 0 0 0,1 1-1 0 0,-1 0 1 0 0,1-1-1 0 0,0 2 1 0 0,0-1-1 0 0,0 1 1 0 0,0-1-1 0 0,-1 2 1 0 0,2-1-1 0 0,-1 0 1 0 0,5 1 0 0 0,-8 0 2 0 0,1 0 1 0 0,-1 0 0 0 0,0 0 0 0 0,0 1 0 0 0,0-1 0 0 0,0 0 0 0 0,0 1 0 0 0,0 0 0 0 0,0 0 0 0 0,0-1 0 0 0,0 1 0 0 0,0 0 0 0 0,0 1 0 0 0,0-1 0 0 0,0 0 0 0 0,-1 0-1 0 0,3 3 1 0 0,-2-1 12 0 0,0-1 0 0 0,0 1 0 0 0,0 0 0 0 0,0 0 0 0 0,-1 0 1 0 0,1 0-1 0 0,-1 0 0 0 0,0 1 0 0 0,2 6 0 0 0,-1 4 37 0 0,0 1 1 0 0,-1-1 0 0 0,-1 1-1 0 0,-1 15 1 0 0,0-21-42 0 0,-3 40 55 0 0,2-34-30 0 0,1 0 1 0 0,0 0 0 0 0,1 0-1 0 0,0 1 1 0 0,4 18 0 0 0,-4-34-33 0 0,0 1 1 0 0,1 0 0 0 0,-1 0-1 0 0,0 0 1 0 0,1 0-1 0 0,-1-1 1 0 0,0 1-1 0 0,1 0 1 0 0,-1 0-1 0 0,1-1 1 0 0,-1 1-1 0 0,1 0 1 0 0,-1-1 0 0 0,1 1-1 0 0,0 0 1 0 0,-1-1-1 0 0,1 1 1 0 0,0-1-1 0 0,-1 1 1 0 0,1-1-1 0 0,0 0 1 0 0,0 1-1 0 0,0-1 1 0 0,-1 0 0 0 0,1 1-1 0 0,0-1 1 0 0,0 0-1 0 0,0 0 1 0 0,0 0-1 0 0,0 0 1 0 0,-1 0-1 0 0,1 0 1 0 0,0 0-1 0 0,0 0 1 0 0,0 0-1 0 0,0 0 1 0 0,0 0 0 0 0,-1 0-1 0 0,2-1 1 0 0,5-1-86 0 0,-1 0 0 0 0,0 0 1 0 0,0-1-1 0 0,7-4 1 0 0,-4 3-175 0 0,19-11-4215 0 0,45-32 1 0 0,-54 34 1451 0 0</inkml:trace>
</inkml:ink>
</file>

<file path=ppt/ink/ink7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2.2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168 141 1256 0 0,'-17'-24'6078'0'0,"4"8"-4487"0"0,12 16-1425 0 0,1-1 0 0 0,-1 1 0 0 0,0-1 0 0 0,1 1 0 0 0,-1-1 1 0 0,0 1-1 0 0,0 0 0 0 0,0-1 0 0 0,1 1 0 0 0,-1 0 0 0 0,0 0 1 0 0,0-1-1 0 0,0 1 0 0 0,0 0 0 0 0,1 0 0 0 0,-1 0 1 0 0,0 0-1 0 0,0 0 0 0 0,0 0 0 0 0,0 1 0 0 0,0-1 0 0 0,1 0 1 0 0,-1 0-1 0 0,0 1 0 0 0,0-1 0 0 0,0 0 0 0 0,1 1 0 0 0,-1-1 1 0 0,-1 2-1 0 0,-1-1 297 0 0,-1 1 0 0 0,1 0 0 0 0,0 0 0 0 0,0 0 0 0 0,-5 5 0 0 0,4-2-275 0 0,1 1 0 0 0,-1 0 0 0 0,1 0 0 0 0,0 0 0 0 0,0 0 1 0 0,1 0-1 0 0,0 0 0 0 0,0 1 0 0 0,0-1 0 0 0,1 1 1 0 0,0 0-1 0 0,0-1 0 0 0,0 13 0 0 0,1-11-145 0 0,1-1-1 0 0,-1 1 1 0 0,1-1 0 0 0,0 1-1 0 0,1-1 1 0 0,0 0 0 0 0,0 1-1 0 0,1-1 1 0 0,-1 0-1 0 0,1 0 1 0 0,1-1 0 0 0,5 9-1 0 0,-7-12-31 0 0,0-1 0 0 0,0 0-1 0 0,0 1 1 0 0,0-1 0 0 0,1 0 0 0 0,-1 0-1 0 0,1-1 1 0 0,-1 1 0 0 0,1 0-1 0 0,0-1 1 0 0,0 1 0 0 0,-1-1-1 0 0,1 0 1 0 0,6 1 0 0 0,-4-1-12 0 0,-1 0 1 0 0,1-1-1 0 0,-1 0 1 0 0,1 0-1 0 0,-1 0 1 0 0,1-1 0 0 0,-1 0-1 0 0,1 1 1 0 0,6-3-1 0 0,-3 0-91 0 0,0 0 1 0 0,0-1-1 0 0,-1 1 1 0 0,1-2-1 0 0,-1 1 0 0 0,0-1 1 0 0,0 0-1 0 0,-1 0 0 0 0,1-1 1 0 0,9-11-1 0 0,-13 13-39 0 0,0 0 0 0 0,-1 0 0 0 0,1-1 0 0 0,-1 0 0 0 0,0 1-1 0 0,-1-1 1 0 0,1 0 0 0 0,-1 0 0 0 0,1 0 0 0 0,-2 0 0 0 0,1 0 0 0 0,0 0 0 0 0,-1 0 0 0 0,0 0 0 0 0,0-1-1 0 0,-1-4 1 0 0,-2-11-317 0 0,-1 1-1 0 0,-11-32 1 0 0,10 36 255 0 0,3 9 168 0 0,0 0 0 0 0,-1 0 1 0 0,0 0-1 0 0,0 0 1 0 0,0 0-1 0 0,-1 1 0 0 0,0 0 1 0 0,-6-7-1 0 0,9 11 55 0 0,-1 0-1 0 0,0 1 0 0 0,1-1 1 0 0,-1 1-1 0 0,0-1 0 0 0,0 1 1 0 0,0 0-1 0 0,-1-1 0 0 0,1 1 1 0 0,0 0-1 0 0,0 1 0 0 0,-1-1 1 0 0,1 0-1 0 0,0 1 0 0 0,-1-1 1 0 0,1 1-1 0 0,-1 0 0 0 0,1-1 1 0 0,-1 1-1 0 0,1 0 0 0 0,0 1 1 0 0,-1-1-1 0 0,1 0 0 0 0,-1 1 1 0 0,1-1-1 0 0,0 1 0 0 0,-1 0 1 0 0,-2 1-1 0 0,-3 2 129 0 0,1 0 1 0 0,0 0-1 0 0,0 1 1 0 0,0 0-1 0 0,1 0 1 0 0,-1 1-1 0 0,1 0 0 0 0,-6 8 1 0 0,-40 54 824 0 0,45-57-769 0 0,1 0 0 0 0,0 0 0 0 0,0 1 0 0 0,1-1 1 0 0,-4 14-1 0 0,8-22-158 0 0,0 1 1 0 0,0 0-1 0 0,0 0 1 0 0,0 0-1 0 0,1 0 1 0 0,-1 0-1 0 0,1 0 1 0 0,0-1-1 0 0,0 1 0 0 0,0 0 1 0 0,1 0-1 0 0,0 0 1 0 0,0 0-1 0 0,0 0 1 0 0,0 0-1 0 0,0-1 1 0 0,1 1-1 0 0,-1 0 1 0 0,1-1-1 0 0,2 4 1 0 0,-1-4-44 0 0,1 1 0 0 0,-1-2 0 0 0,0 1-1 0 0,1 0 1 0 0,-1-1 0 0 0,1 1 0 0 0,0-1 0 0 0,0 0 0 0 0,0-1 0 0 0,0 1 0 0 0,0-1 0 0 0,0 1 0 0 0,0-1 0 0 0,1 0 0 0 0,-1-1-1 0 0,0 1 1 0 0,1-1 0 0 0,-1 0 0 0 0,1 0 0 0 0,7-1 0 0 0,-1-1-55 0 0,1 0 0 0 0,0 0 0 0 0,-1-1 0 0 0,1-1 0 0 0,-1 0 0 0 0,15-8 0 0 0,-17 8-54 0 0,-1 0 0 0 0,0-1 0 0 0,0-1 0 0 0,0 1 0 0 0,-1-1 0 0 0,0 0 0 0 0,7-8 0 0 0,-10 10 41 0 0,-1 0 0 0 0,0-1-1 0 0,-1 1 1 0 0,1-1 0 0 0,-1 1 0 0 0,1-1 0 0 0,-1 0-1 0 0,-1 1 1 0 0,1-1 0 0 0,-1 0 0 0 0,0 0-1 0 0,0-1 1 0 0,0 1 0 0 0,0-9 0 0 0,-1-5 70 0 0,0 0 0 0 0,-2 1 0 0 0,0-1 0 0 0,-5-21-1 0 0,7 40-4 0 0,0 0 0 0 0,0 0 0 0 0,0 0 0 0 0,0 0-1 0 0,0 0 1 0 0,0 0 0 0 0,0 0 0 0 0,0-1 0 0 0,0 1-1 0 0,0 0 1 0 0,0 0 0 0 0,0 0 0 0 0,0 0 0 0 0,0 0-1 0 0,0 0 1 0 0,0 0 0 0 0,0 0 0 0 0,0-1-1 0 0,0 1 1 0 0,0 0 0 0 0,0 0 0 0 0,0 0 0 0 0,-1 0-1 0 0,1 0 1 0 0,0 0 0 0 0,0 0 0 0 0,0 0 0 0 0,0 0-1 0 0,0-1 1 0 0,0 1 0 0 0,0 0 0 0 0,0 0 0 0 0,0 0-1 0 0,0 0 1 0 0,-1 0 0 0 0,1 0 0 0 0,0 0-1 0 0,0 0 1 0 0,0 0 0 0 0,0 0 0 0 0,0 0 0 0 0,0 0-1 0 0,0 0 1 0 0,-1 0 0 0 0,1 0 0 0 0,0 0 0 0 0,0 0-1 0 0,0 0 1 0 0,0 0 0 0 0,0 0 0 0 0,0 0 0 0 0,0 0-1 0 0,-1 0 1 0 0,1 0 0 0 0,-4 8 243 0 0,0 12 30 0 0,3-10-211 0 0,1 0-1 0 0,1 0 1 0 0,-1 1-1 0 0,2-1 1 0 0,0-1-1 0 0,0 1 1 0 0,0 0 0 0 0,1 0-1 0 0,1-1 1 0 0,0 1-1 0 0,0-1 1 0 0,1 0-1 0 0,8 13 1 0 0,-5-12-49 0 0,0 0 0 0 0,0-1-1 0 0,1 0 1 0 0,0 0 0 0 0,0-1 0 0 0,1 0 0 0 0,0 0 0 0 0,1-1 0 0 0,0-1 0 0 0,16 8 0 0 0,-19-10-270 0 0,-1 0-1 0 0,1-1 1 0 0,-1-1 0 0 0,1 1-1 0 0,0-1 1 0 0,0 0 0 0 0,0-1-1 0 0,0 0 1 0 0,0 0 0 0 0,12-1-1 0 0,-19 0 12 0 0,0 0-1 0 0,0 0 0 0 0,-1 0 0 0 0,1-1 1 0 0,0 1-1 0 0,0 0 0 0 0,-1-1 0 0 0,1 1 1 0 0,0-1-1 0 0,-1 1 0 0 0,1-1 0 0 0,0 1 1 0 0,-1-1-1 0 0,1 1 0 0 0,-1-1 0 0 0,1 0 0 0 0,3-4-1676 0 0</inkml:trace>
</inkml:ink>
</file>

<file path=ppt/ink/ink7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2.48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76 0 2921 0 0,'-14'2'4629'0'0,"10"-2"-3730"0"0,-1 0 1 0 0,1 0-1 0 0,0 1 1 0 0,-1 0-1 0 0,-3 1 1 0 0,6-1-833 0 0,1 0 0 0 0,-1 0 0 0 0,1-1 0 0 0,0 1-1 0 0,-1 0 1 0 0,1 0 0 0 0,0 0 0 0 0,0 0 0 0 0,-1 1 0 0 0,1-1 0 0 0,0 0 0 0 0,0 0 0 0 0,0 1-1 0 0,0-1 1 0 0,1 0 0 0 0,-1 1 0 0 0,-1 2 0 0 0,0 0 49 0 0,1 1 0 0 0,-1-1 0 0 0,1 1 0 0 0,0-1 0 0 0,0 1 0 0 0,0 0 0 0 0,1 0 0 0 0,-1 0 0 0 0,1-1 0 0 0,0 1 0 0 0,1 0 0 0 0,-1 0 0 0 0,1 0 0 0 0,0-1 0 0 0,0 1 0 0 0,3 7 0 0 0,0-4 104 0 0,1 0 0 0 0,0 0 0 0 0,0 0 0 0 0,0 0 0 0 0,1-1 1 0 0,0 0-1 0 0,12 11 0 0 0,52 47 1095 0 0,63 61-1003 0 0,-124-117-799 0 0,0 0 0 0 0,-1 1 1 0 0,0 0-1 0 0,0 0 0 0 0,7 15 0 0 0</inkml:trace>
</inkml:ink>
</file>

<file path=ppt/ink/ink7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2.64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382 1 2633 0 0,'-31'9'9203'0'0,"19"-6"-8797"0"0,1 0-1 0 0,0 1 1 0 0,0 1 0 0 0,-12 6-1 0 0,-26 20 962 0 0,-58 45 0 0 0,87-60-1169 0 0,-2 1 52 0 0,1 1 0 0 0,-23 25 0 0 0,41-40-241 0 0,1 0-1 0 0,0 0 0 0 0,0 0 1 0 0,0 0-1 0 0,0 0 0 0 0,0 1 1 0 0,1-1-1 0 0,-2 5 0 0 0,3-7-37 0 0,-1 0 0 0 0,1 0 0 0 0,0-1-1 0 0,0 1 1 0 0,0 0 0 0 0,0 0-1 0 0,0-1 1 0 0,0 1 0 0 0,0 0-1 0 0,0 0 1 0 0,0-1 0 0 0,1 1 0 0 0,-1 0-1 0 0,0 0 1 0 0,0-1 0 0 0,1 1-1 0 0,-1 0 1 0 0,0 0 0 0 0,1-1 0 0 0,-1 1-1 0 0,1-1 1 0 0,-1 1 0 0 0,1 0-1 0 0,-1-1 1 0 0,1 1 0 0 0,-1-1 0 0 0,1 1-1 0 0,0-1 1 0 0,-1 1 0 0 0,1-1-1 0 0,0 0 1 0 0,-1 1 0 0 0,1-1 0 0 0,0 0-1 0 0,-1 1 1 0 0,1-1 0 0 0,0 0-1 0 0,0 0 1 0 0,-1 0 0 0 0,1 0 0 0 0,0 0-1 0 0,0 0 1 0 0,0 0 0 0 0,-1 0-1 0 0,2 0 1 0 0,29-3-3770 0 0,-11 0 2270 0 0</inkml:trace>
</inkml:ink>
</file>

<file path=ppt/ink/ink7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4.14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134 198 8 0 0,'-7'0'136'0'0,"0"0"261"0"0,7 0-392 0 0,0 0 1 0 0,0 0-1 0 0,0 0 0 0 0,0 0 1 0 0,0 0-1 0 0,0 0 0 0 0,0 0 1 0 0,0 0-1 0 0,0 0 1 0 0,0 0-1 0 0,0 0 0 0 0,0 0 1 0 0,0 0-1 0 0,0 0 0 0 0,0 0 1 0 0,0 0-1 0 0,0 0 0 0 0,0 0 1 0 0,0 0-1 0 0,0 0 0 0 0,0 0 1 0 0,1 0-1 0 0,-1 0 0 0 0,0 0 1 0 0,0 0-1 0 0,0-1 0 0 0,0 1 1 0 0,0 0-1 0 0,0 0 0 0 0,0 0 1 0 0,0 0-1 0 0,0 0 0 0 0,0 0 1 0 0,0 0-1 0 0,0 0 0 0 0,0 0 1 0 0,0 0-1 0 0,0 0 0 0 0,0 0 1 0 0,0 0-1 0 0,0 0 0 0 0,-1 0 1 0 0,1 0-1 0 0,0 0 0 0 0,0 0 1 0 0,0-1-1 0 0,0 1 0 0 0,0 0 1 0 0,0 0-1 0 0,0 0 0 0 0,0 0 1 0 0,0 0-1 0 0,0 0 0 0 0,0 0 1 0 0,0 0-1 0 0,0 0 0 0 0,0 0 1 0 0,0 0-1 0 0,0 0 0 0 0,0 0 1 0 0,0 0-1 0 0,0 0 0 0 0,0 0 1 0 0,0 0-1 0 0,0 0 1 0 0,-1 0-1 0 0,1 0 0 0 0,0 0 1 0 0,0 0-1 0 0,9-10 2259 0 0,14-20-1 0 0,-8 9-1216 0 0,-10 14-673 0 0,0-1-1 0 0,-1 0 0 0 0,0 0 0 0 0,0 0 0 0 0,-1 0 1 0 0,0-1-1 0 0,0 0 0 0 0,-1 1 0 0 0,0-1 0 0 0,-1 0 0 0 0,1-15 1 0 0,-2 23-318 0 0,0 0 0 0 0,0 1 0 0 0,0-1 0 0 0,0 0 0 0 0,0 1 0 0 0,0-1 0 0 0,0 0 0 0 0,0 1 0 0 0,0-1 1 0 0,0 0-1 0 0,0 1 0 0 0,-1-1 0 0 0,1 0 0 0 0,0 1 0 0 0,-1-1 0 0 0,1 1 0 0 0,0-1 0 0 0,-1 0 0 0 0,1 1 0 0 0,0-1 1 0 0,-1 1-1 0 0,1-1 0 0 0,-1 1 0 0 0,1-1 0 0 0,-1 1 0 0 0,1 0 0 0 0,-1-1 0 0 0,0 1 0 0 0,1 0 0 0 0,-1-1 0 0 0,1 1 0 0 0,-1 0 1 0 0,0 0-1 0 0,1-1 0 0 0,-1 1 0 0 0,0 0 0 0 0,1 0 0 0 0,-1 0 0 0 0,0 0 0 0 0,1 0 0 0 0,-1 0 0 0 0,0 0 0 0 0,1 0 1 0 0,-1 0-1 0 0,0 0 0 0 0,1 0 0 0 0,-1 1 0 0 0,0-1 0 0 0,0 0 0 0 0,-6 3 205 0 0,1-1 1 0 0,-1 1-1 0 0,1 0 0 0 0,-6 4 0 0 0,2-1-28 0 0,-87 49 1418 0 0,94-54-1575 0 0,1 1 0 0 0,-1 0 0 0 0,0 0 0 0 0,1 1 0 0 0,0-1 0 0 0,-1 1 0 0 0,1-1 0 0 0,0 1 0 0 0,0 0-1 0 0,0-1 1 0 0,1 1 0 0 0,-1 0 0 0 0,1 0 0 0 0,0 0 0 0 0,-1 0 0 0 0,1 1 0 0 0,1-1 0 0 0,-1 0 0 0 0,0 0 0 0 0,1 5-1 0 0,0-6-58 0 0,0 0 0 0 0,0 1 0 0 0,0-1-1 0 0,0 1 1 0 0,1-1 0 0 0,-1 0 0 0 0,1 0-1 0 0,0 1 1 0 0,0-1 0 0 0,0 0-1 0 0,0 0 1 0 0,0 0 0 0 0,0 0 0 0 0,1 0-1 0 0,-1 0 1 0 0,1 0 0 0 0,-1 0-1 0 0,1 0 1 0 0,0-1 0 0 0,-1 1 0 0 0,1 0-1 0 0,0-1 1 0 0,0 0 0 0 0,0 0-1 0 0,0 1 1 0 0,1-1 0 0 0,-1 0 0 0 0,3 1-1 0 0,8 1-22 0 0,0 0-1 0 0,0-1 0 0 0,1 0 0 0 0,-1 0 0 0 0,15-2 0 0 0,-9 1-18 0 0,32 4 1 0 0,-49-5 22 0 0,0 1 0 0 0,0-1 0 0 0,0 1 0 0 0,0-1 0 0 0,0 1 0 0 0,0-1 0 0 0,0 1 1 0 0,-1 0-1 0 0,1 0 0 0 0,0 0 0 0 0,0 0 0 0 0,0 0 0 0 0,-1 1 0 0 0,1-1 0 0 0,-1 0 0 0 0,1 1 0 0 0,-1-1 1 0 0,0 1-1 0 0,1 0 0 0 0,-1-1 0 0 0,0 1 0 0 0,0 0 0 0 0,0 0 0 0 0,0-1 0 0 0,0 1 0 0 0,-1 0 1 0 0,1 0-1 0 0,-1 0 0 0 0,1 0 0 0 0,-1 0 0 0 0,1 0 0 0 0,-1 0 0 0 0,0 1 0 0 0,0-1 0 0 0,0 0 0 0 0,0 0 1 0 0,-1 0-1 0 0,1 0 0 0 0,-1 0 0 0 0,1 0 0 0 0,-1 0 0 0 0,1 0 0 0 0,-1 0 0 0 0,-2 3 0 0 0,-3 6 40 0 0,-1 0 0 0 0,0-1 0 0 0,-1 1-1 0 0,0-1 1 0 0,0-1 0 0 0,-14 12-1 0 0,-8 10 87 0 0,27-28-112 0 0,1 1 0 0 0,0-1 0 0 0,0 1-1 0 0,0-1 1 0 0,0 1 0 0 0,-1 5 0 0 0,3-8-8 0 0,-1 0 1 0 0,1 0-1 0 0,-1 1 1 0 0,1-1-1 0 0,0 0 1 0 0,-1 1 0 0 0,1-1-1 0 0,0 1 1 0 0,0-1-1 0 0,0 0 1 0 0,0 1-1 0 0,0-1 1 0 0,0 1 0 0 0,0-1-1 0 0,1 0 1 0 0,-1 1-1 0 0,1-1 1 0 0,-1 0-1 0 0,1 1 1 0 0,-1-1 0 0 0,2 2-1 0 0,-1-3-14 0 0,0 1-1 0 0,0-1 1 0 0,0 1-1 0 0,1-1 1 0 0,-1 0 0 0 0,0 1-1 0 0,1-1 1 0 0,-1 0-1 0 0,0 0 1 0 0,0 0-1 0 0,1 0 1 0 0,-1 0-1 0 0,0 0 1 0 0,1 0 0 0 0,0-1-1 0 0,20-4-237 0 0,-59 38 156 0 0,28-24 115 0 0,1 0 0 0 0,0 0 0 0 0,-10 16 0 0 0,15-21-18 0 0,1 1 1 0 0,-1 0 0 0 0,1 0-1 0 0,0-1 1 0 0,1 1-1 0 0,-1 0 1 0 0,1 1 0 0 0,0-1-1 0 0,1 0 1 0 0,-1 9 0 0 0,1-8-7 0 0,0-1 1 0 0,1 1 0 0 0,-1-1-1 0 0,1 0 1 0 0,1 1-1 0 0,-1-1 1 0 0,1 0 0 0 0,0 0-1 0 0,0 0 1 0 0,0 0 0 0 0,1 0-1 0 0,-1-1 1 0 0,1 1-1 0 0,1-1 1 0 0,4 7 0 0 0,4 0-26 0 0,1 0 1 0 0,0 0 0 0 0,23 14 0 0 0,-12-9-50 0 0,-23-15 22 0 0,1 0-55 0 0,0 0 1 0 0,0 0-1 0 0,-1 0 1 0 0,1 1-1 0 0,0-1 1 0 0,-1 0-1 0 0,1 1 1 0 0,-1-1-1 0 0,0 1 1 0 0,1 0-1 0 0,-1-1 1 0 0,0 1-1 0 0,0 0 1 0 0,0 0-1 0 0,0 0 1 0 0,0-1-1 0 0,1 5 1 0 0,-5-5-2376 0 0</inkml:trace>
</inkml:ink>
</file>

<file path=ppt/ink/ink7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4.86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158 9 464 0 0,'-1'-1'174'0'0,"1"1"1"0"0,0-1-1 0 0,0 1 0 0 0,-1-1 1 0 0,1 1-1 0 0,0-1 0 0 0,-1 1 1 0 0,1-1-1 0 0,0 1 0 0 0,-1 0 1 0 0,1-1-1 0 0,0 1 0 0 0,-1-1 1 0 0,1 1-1 0 0,-1 0 0 0 0,1 0 1 0 0,-1-1-1 0 0,1 1 0 0 0,-1 0 1 0 0,1 0-1 0 0,-1 0 0 0 0,1-1 1 0 0,-1 1-1 0 0,1 0 0 0 0,-1 0 1 0 0,0 0-1 0 0,1 0 0 0 0,-1 0 1 0 0,1 0-1 0 0,-1 0 0 0 0,1 0 1 0 0,-1 0-1 0 0,1 0 0 0 0,-1 1 0 0 0,1-1 1 0 0,-1 0-1 0 0,1 0 0 0 0,-1 0 1 0 0,1 1-1 0 0,-1-1 0 0 0,1 0 1 0 0,-1 0-1 0 0,1 1 0 0 0,-1-1 1 0 0,1 0-1 0 0,-1 1 0 0 0,1-1 1 0 0,0 1-1 0 0,-1-1 0 0 0,1 1 1 0 0,-5 4 624 0 0,1 0 0 0 0,0 0 0 0 0,-5 8 1 0 0,7-8-395 0 0,-9 11 284 0 0,1 1 0 0 0,1 0 0 0 0,1 1-1 0 0,0 0 1 0 0,-7 30 0 0 0,11-35-510 0 0,1 1-1 0 0,1-1 1 0 0,1 1-1 0 0,0 0 1 0 0,0-1 0 0 0,2 1-1 0 0,-1 0 1 0 0,6 24-1 0 0,-5-34-182 0 0,0-1 1 0 0,0 1-1 0 0,1 0 0 0 0,-1-1 0 0 0,1 1 0 0 0,0-1 0 0 0,0 1 0 0 0,0-1 1 0 0,0 0-1 0 0,0 0 0 0 0,1 0 0 0 0,0 0 0 0 0,0 0 0 0 0,-1-1 0 0 0,1 1 0 0 0,1-1 1 0 0,-1 0-1 0 0,0 0 0 0 0,1 0 0 0 0,-1 0 0 0 0,1 0 0 0 0,-1-1 0 0 0,1 1 1 0 0,0-1-1 0 0,-1 0 0 0 0,1-1 0 0 0,0 1 0 0 0,0 0 0 0 0,0-1 0 0 0,0 0 0 0 0,0 0 1 0 0,0 0-1 0 0,0-1 0 0 0,-1 1 0 0 0,1-1 0 0 0,0 0 0 0 0,0 0 0 0 0,0 0 1 0 0,5-3-1 0 0,-2 0-185 0 0,0 0 0 0 0,-1-1 0 0 0,1 1 0 0 0,-1-2 1 0 0,0 1-1 0 0,0 0 0 0 0,0-1 0 0 0,-1 0 0 0 0,0-1 0 0 0,0 1 1 0 0,-1-1-1 0 0,1 0 0 0 0,-1 0 0 0 0,-1 0 0 0 0,0-1 0 0 0,4-12 1 0 0,1-9-563 0 0,-2 1-1 0 0,-1-1 1 0 0,2-37 0 0 0,-4 28 308 0 0,-2 31 402 0 0,2-28 2 0 0,-3 33 139 0 0,0-1 1 0 0,0 0-1 0 0,0 1 0 0 0,-1-1 0 0 0,1 0 1 0 0,-1 1-1 0 0,0-1 0 0 0,1 1 1 0 0,-3-5-1 0 0,3 6-62 0 0,-1 1 1 0 0,1 0-1 0 0,0 0 0 0 0,0-1 0 0 0,0 1 1 0 0,-1 0-1 0 0,1 0 0 0 0,0 0 1 0 0,0-1-1 0 0,-1 1 0 0 0,1 0 0 0 0,0 0 1 0 0,-1 0-1 0 0,1 0 0 0 0,0 0 0 0 0,0-1 1 0 0,-1 1-1 0 0,1 0 0 0 0,0 0 0 0 0,-1 0 1 0 0,1 0-1 0 0,0 0 0 0 0,-1 0 1 0 0,1 0-1 0 0,0 0 0 0 0,-1 0 0 0 0,1 0 1 0 0,-1 1-1 0 0,-11 4 648 0 0,-7 12 96 0 0,19-17-779 0 0,-212 207 2372 0 0,207-201-2300 0 0,1-1 1 0 0,-1 1-1 0 0,1-1 1 0 0,0 1-1 0 0,1 1 1 0 0,-1-1-1 0 0,-2 9 1 0 0,5-14-64 0 0,0 1 0 0 0,1 0 1 0 0,0-1-1 0 0,-1 1 1 0 0,1 0-1 0 0,0 0 0 0 0,0-1 1 0 0,0 1-1 0 0,0 0 1 0 0,0 0-1 0 0,0 0 1 0 0,0-1-1 0 0,0 1 0 0 0,2 3 1 0 0,-2-4-12 0 0,1 0 0 0 0,0 0 0 0 0,0 0 0 0 0,0 0 0 0 0,0 0-1 0 0,0 0 1 0 0,0 0 0 0 0,0 0 0 0 0,0 0 0 0 0,0 0 0 0 0,0 0 0 0 0,0-1 0 0 0,0 1 0 0 0,1 0 0 0 0,-1-1 0 0 0,0 1 0 0 0,1-1 0 0 0,-1 0 0 0 0,0 1 0 0 0,1-1 0 0 0,2 0 0 0 0,6 1-29 0 0,0 0 0 0 0,0-1 1 0 0,1 0-1 0 0,-1-1 1 0 0,0 0-1 0 0,19-5 0 0 0,-5 0-358 0 0,38-17 0 0 0,-55 20 192 0 0,0 0-1 0 0,0 0 1 0 0,-1-1-1 0 0,1 0 0 0 0,-1-1 1 0 0,1 1-1 0 0,-2-1 1 0 0,1 0-1 0 0,0 0 1 0 0,-1-1-1 0 0,0 0 1 0 0,0 0-1 0 0,-1 0 1 0 0,1 0-1 0 0,-2-1 1 0 0,1 0-1 0 0,-1 0 1 0 0,1 0-1 0 0,-2 0 1 0 0,1 0-1 0 0,1-10 1 0 0,-4 17 193 0 0,3-17-204 0 0,1-25 0 0 0,-4 39 348 0 0,0-1 1 0 0,0 0 0 0 0,0 0 0 0 0,0 0 0 0 0,-1 1 0 0 0,1-1 0 0 0,-1 0-1 0 0,0 1 1 0 0,-1-1 0 0 0,1 0 0 0 0,0 1 0 0 0,-1 0 0 0 0,-2-5 0 0 0,3 8-95 0 0,1 0 1 0 0,0-1 0 0 0,-1 1 0 0 0,1 0 0 0 0,0 0 0 0 0,-1-1 0 0 0,1 1 0 0 0,-1 0 0 0 0,1 0 0 0 0,-1 0-1 0 0,1 0 1 0 0,-1 0 0 0 0,1 0 0 0 0,0-1 0 0 0,-1 1 0 0 0,1 0 0 0 0,-1 0 0 0 0,1 0 0 0 0,-1 1 0 0 0,1-1-1 0 0,-1 0 1 0 0,1 0 0 0 0,-1 0 0 0 0,1 0 0 0 0,0 0 0 0 0,-1 0 0 0 0,1 1 0 0 0,-1-1 0 0 0,1 0 0 0 0,0 0-1 0 0,-1 1 1 0 0,1-1 0 0 0,-1 0 0 0 0,1 1 0 0 0,0-1 0 0 0,-1 0 0 0 0,1 1 0 0 0,0-1 0 0 0,0 0 0 0 0,-1 1-1 0 0,1-1 1 0 0,0 1 0 0 0,-1 0 0 0 0,-11 20 736 0 0,9-13-687 0 0,1 1-1 0 0,-1 1 0 0 0,1-1 0 0 0,1 0 0 0 0,0 1 0 0 0,0-1 0 0 0,1 1 0 0 0,0-1 0 0 0,0 0 0 0 0,1 1 0 0 0,1-1 0 0 0,3 16 0 0 0,-3-18-92 0 0,0-1 0 0 0,0 0-1 0 0,0 0 1 0 0,1 0 0 0 0,0 0-1 0 0,0-1 1 0 0,0 1 0 0 0,1-1-1 0 0,0 1 1 0 0,0-1 0 0 0,0-1-1 0 0,0 1 1 0 0,1 0 0 0 0,0-1-1 0 0,0 0 1 0 0,0 0 0 0 0,1-1-1 0 0,-1 1 1 0 0,9 3 0 0 0,-11-6-210 0 0,0 0-1 0 0,1 0 1 0 0,-1-1 0 0 0,1 1 0 0 0,0 0 0 0 0,-1-1 0 0 0,1 0-1 0 0,-1 0 1 0 0,6-1 0 0 0,-4 1-1182 0 0,0-1-1 0 0,0-1 0 0 0,0 1 1 0 0,0-1-1 0 0,8-4 1 0 0,-2 1-699 0 0</inkml:trace>
</inkml:ink>
</file>

<file path=ppt/ink/ink7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5.97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105 90 968 0 0,'-4'1'899'0'0,"0"0"-1"0"0,-1 1 0 0 0,1 0 0 0 0,0 0 1 0 0,0 0-1 0 0,1 0 0 0 0,-1 1 1 0 0,0-1-1 0 0,-5 7 0 0 0,3-4-317 0 0,2 0 0 0 0,-1 1 0 0 0,0 0 0 0 0,1 0 0 0 0,-5 11 0 0 0,4-8-300 0 0,1 1 0 0 0,0 0 0 0 0,1 0 0 0 0,0 0-1 0 0,1 0 1 0 0,0 1 0 0 0,0-1 0 0 0,0 15 0 0 0,3-18-202 0 0,0 0 0 0 0,0-1 0 0 0,1 1 0 0 0,0 0 0 0 0,0-1 0 0 0,1 1 0 0 0,0-1 0 0 0,0 0 0 0 0,0 0 0 0 0,1 0 0 0 0,-1 0 0 0 0,1-1 0 0 0,1 1 0 0 0,-1-1 0 0 0,1 0 0 0 0,0 0 0 0 0,0-1 0 0 0,1 0 0 0 0,-1 1 0 0 0,8 3 0 0 0,-9-6-93 0 0,0-1-1 0 0,0 1 1 0 0,0-1 0 0 0,0 0 0 0 0,0 0 0 0 0,0 0-1 0 0,0 0 1 0 0,1-1 0 0 0,-1 0 0 0 0,0 0 0 0 0,0 0 0 0 0,0 0-1 0 0,1-1 1 0 0,-1 1 0 0 0,0-1 0 0 0,0 0 0 0 0,7-3 0 0 0,-5 2-99 0 0,-1-1 1 0 0,1 0 0 0 0,-1 0 0 0 0,0 0 0 0 0,0 0-1 0 0,0-1 1 0 0,-1 0 0 0 0,1 0 0 0 0,-1 0-1 0 0,0-1 1 0 0,6-7 0 0 0,-2 0-259 0 0,-1 0-1 0 0,-1-1 1 0 0,0 0 0 0 0,-1 0-1 0 0,0 0 1 0 0,-1-1 0 0 0,4-27-1 0 0,-2-5-505 0 0,0-48 1 0 0,-6 81 719 0 0,0 7 226 0 0,0 0 0 0 0,0 0-1 0 0,-1 0 1 0 0,0 0 0 0 0,-2-8 0 0 0,3 13-4 0 0,0 0 1 0 0,0 0-1 0 0,-1 0 1 0 0,1 0-1 0 0,-1 1 0 0 0,1-1 1 0 0,-1 0-1 0 0,1 0 1 0 0,-1 0-1 0 0,1 1 0 0 0,-1-1 1 0 0,0 0-1 0 0,1 1 1 0 0,-1-1-1 0 0,0 0 0 0 0,0 1 1 0 0,-1-1-1 0 0,2 0 5 0 0,-1 1 0 0 0,0 0 0 0 0,0 0-1 0 0,0 0 1 0 0,0 0 0 0 0,0 0 0 0 0,0 0 0 0 0,0 0-1 0 0,0 1 1 0 0,1-1 0 0 0,-1 0 0 0 0,0 0-1 0 0,0 1 1 0 0,0-1 0 0 0,0 0 0 0 0,1 1 0 0 0,-1-1-1 0 0,0 1 1 0 0,0-1 0 0 0,1 1 0 0 0,-1 0 0 0 0,-1 0-1 0 0,-29 26 1328 0 0,-51 53-1 0 0,69-65-1042 0 0,0 1-1 0 0,1 1 0 0 0,1 0 0 0 0,0 1 0 0 0,-12 29 0 0 0,20-40-289 0 0,1 1 0 0 0,0-1 0 0 0,0 1 0 0 0,0-1 0 0 0,1 1 0 0 0,0 9 0 0 0,1-13-56 0 0,0-1 0 0 0,0 0 0 0 0,0 1-1 0 0,1-1 1 0 0,-1 1 0 0 0,1-1 0 0 0,0 0 0 0 0,0 1 0 0 0,0-1 0 0 0,0 0-1 0 0,1 0 1 0 0,-1 0 0 0 0,1 0 0 0 0,0 0 0 0 0,4 5 0 0 0,-5-7-5 0 0,0 0 0 0 0,0 0 0 0 0,0 0 1 0 0,1-1-1 0 0,-1 1 0 0 0,0-1 1 0 0,1 1-1 0 0,-1-1 0 0 0,0 1 0 0 0,1-1 1 0 0,-1 0-1 0 0,1 0 0 0 0,-1 1 1 0 0,0-1-1 0 0,1 0 0 0 0,-1-1 1 0 0,1 1-1 0 0,-1 0 0 0 0,1 0 0 0 0,-1 0 1 0 0,0-1-1 0 0,1 1 0 0 0,-1-1 1 0 0,0 1-1 0 0,1-1 0 0 0,-1 1 0 0 0,2-2 1 0 0,5-3-11 0 0,1 0 0 0 0,14-12 0 0 0,-13 10-34 0 0,-2 0 14 0 0,-1 1-1 0 0,0-1 0 0 0,0 0 0 0 0,0-1 1 0 0,-1 1-1 0 0,0-1 0 0 0,0-1 0 0 0,-1 1 1 0 0,0-1-1 0 0,-1 0 0 0 0,7-17 1 0 0,-6 9 70 0 0,0 0 0 0 0,-1 0 1 0 0,-1-1-1 0 0,0 1 1 0 0,-1-33-1 0 0,-1 50-36 0 0,-1 0 1 0 0,0 0-1 0 0,0 0 0 0 0,0 0 0 0 0,0 0 1 0 0,0 0-1 0 0,0 0 0 0 0,0 0 0 0 0,0-1 1 0 0,0 1-1 0 0,0 0 0 0 0,0 0 0 0 0,0 0 1 0 0,0 0-1 0 0,0 0 0 0 0,0 0 0 0 0,0 0 1 0 0,0 0-1 0 0,0 0 0 0 0,0 0 1 0 0,0 0-1 0 0,0 0 0 0 0,0-1 0 0 0,0 1 1 0 0,0 0-1 0 0,0 0 0 0 0,0 0 0 0 0,0 0 1 0 0,0 0-1 0 0,0 0 0 0 0,0 0 0 0 0,-1 0 1 0 0,1 0-1 0 0,0 0 0 0 0,0 0 0 0 0,0 0 1 0 0,0 0-1 0 0,0 0 0 0 0,0 0 0 0 0,0 0 1 0 0,0 0-1 0 0,0 0 0 0 0,0 0 0 0 0,0 0 1 0 0,0-1-1 0 0,0 1 0 0 0,0 0 0 0 0,0 0 1 0 0,-1 0-1 0 0,1 0 0 0 0,0 0 0 0 0,0 0 1 0 0,0 0-1 0 0,0 0 0 0 0,0 0 0 0 0,0 0 1 0 0,0 0-1 0 0,0 0 0 0 0,0 1 0 0 0,0-1 1 0 0,0 0-1 0 0,-5 5 195 0 0,-2 9 44 0 0,3-1-182 0 0,2-1 0 0 0,-1 1-1 0 0,2 0 1 0 0,0-1 0 0 0,0 1 0 0 0,1 0 0 0 0,1 0 0 0 0,0 0 0 0 0,1-1 0 0 0,0 1 0 0 0,6 18 0 0 0,3-1 28 0 0,0 0 1 0 0,2-1 0 0 0,25 40-1 0 0,3-1-109 0 0,19 34 77 0 0,-46-74-36 0 0,-2 0 0 0 0,13 39 0 0 0,-23-61-5 0 0,-1 0 0 0 0,0 0 0 0 0,0 0 0 0 0,0 0 0 0 0,-1 0 0 0 0,0 0-1 0 0,0 0 1 0 0,0 0 0 0 0,-1 1 0 0 0,0-1 0 0 0,0 0 0 0 0,0 0 0 0 0,-1 0 0 0 0,0-1 0 0 0,0 1 0 0 0,-5 8 0 0 0,5-10-3 0 0,-1 0 1 0 0,0 0 0 0 0,1 0 0 0 0,-1-1-1 0 0,-1 1 1 0 0,1-1 0 0 0,-1 0-1 0 0,1 0 1 0 0,-1 0 0 0 0,0 0 0 0 0,0-1-1 0 0,0 1 1 0 0,0-1 0 0 0,0 0 0 0 0,-1-1-1 0 0,1 1 1 0 0,-1-1 0 0 0,1 1-1 0 0,-1-1 1 0 0,0-1 0 0 0,-8 2 0 0 0,-3-2 31 0 0,-1-1 0 0 0,1 0 1 0 0,-1-1-1 0 0,1 0 1 0 0,0-1-1 0 0,-30-11 0 0 0,34 10-33 0 0,1-1-1 0 0,0 0 0 0 0,0 0 0 0 0,1-1 0 0 0,-1-1 0 0 0,1 0 1 0 0,1 0-1 0 0,-1-1 0 0 0,1-1 0 0 0,-8-8 0 0 0,13 11-16 0 0,0 1 0 0 0,0-1 0 0 0,1 1 0 0 0,0-1 0 0 0,0 0 0 0 0,0 0 0 0 0,0 0-1 0 0,1-1 1 0 0,0 1 0 0 0,1-1 0 0 0,0 1 0 0 0,-1-1 0 0 0,2 1 0 0 0,-1-1 0 0 0,1 0 0 0 0,0 1 0 0 0,1-1-1 0 0,-1 0 1 0 0,1 1 0 0 0,1-1 0 0 0,3-11 0 0 0,-2 9-67 0 0,1 0 0 0 0,0 0 1 0 0,0 1-1 0 0,1-1 0 0 0,0 1 0 0 0,1 1 0 0 0,0-1 0 0 0,0 1 0 0 0,0 0 1 0 0,1 0-1 0 0,0 0 0 0 0,1 1 0 0 0,-1 1 0 0 0,15-10 0 0 0,33-12-2858 0 0,64-22 0 0 0,-37 16-4799 0 0,-63 25 4640 0 0</inkml:trace>
</inkml:ink>
</file>

<file path=ppt/ink/ink7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6.4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35 12 1920 0 0,'-6'-12'11147'0'0,"6"20"-10120"0"0,2 20 64 0 0,-1-1 1 0 0,-1 1-1 0 0,-2-1 0 0 0,-8 42 1 0 0,-1 31-645 0 0,11-82-712 0 0,-2 19-375 0 0,-4-16-3922 0 0</inkml:trace>
</inkml:ink>
</file>

<file path=ppt/ink/ink7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6.99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27 24 2120 0 0,'0'-2'659'0'0,"0"1"-1"0"0,0 0 0 0 0,0 0 1 0 0,0 0-1 0 0,-1-1 0 0 0,1 1 0 0 0,0 0 1 0 0,-1 0-1 0 0,1 0 0 0 0,-1 0 1 0 0,1 0-1 0 0,-1 0 0 0 0,0 0 0 0 0,-1-2 1 0 0,2 3-553 0 0,-1-1 0 0 0,1 1 1 0 0,-1-1-1 0 0,1 1 0 0 0,-1 0 1 0 0,1-1-1 0 0,-1 1 0 0 0,0 0 1 0 0,1-1-1 0 0,-1 1 0 0 0,0 0 0 0 0,1 0 1 0 0,-1 0-1 0 0,0-1 0 0 0,1 1 1 0 0,-1 0-1 0 0,-1 0 0 0 0,1 4 328 0 0,0-1 0 0 0,1 0 0 0 0,-1 1 0 0 0,0-1 0 0 0,1 1 0 0 0,0 5 0 0 0,-2 68 1301 0 0,1 44-158 0 0,12-19-582 0 0,-4-59-741 0 0,0 55 0 0 0,-14-12 483 0 0,7-86-734 0 0,0 0 0 0 0,0 1 0 0 0,0-1 1 0 0,0 0-1 0 0,0 0 0 0 0,0 1 0 0 0,0-1 0 0 0,0 0 0 0 0,0 0 0 0 0,0 1 0 0 0,0-1 0 0 0,1 0 0 0 0,-1 1 1 0 0,0-1-1 0 0,0 0 0 0 0,0 0 0 0 0,0 1 0 0 0,0-1 0 0 0,0 0 0 0 0,1 0 0 0 0,-1 0 0 0 0,0 1 0 0 0,0-1 1 0 0,0 0-1 0 0,1 0 0 0 0,-1 0 0 0 0,0 1 0 0 0,0-1 0 0 0,0 0 0 0 0,1 0 0 0 0,-1 0 0 0 0,0 0 0 0 0,0 0 1 0 0,1 0-1 0 0,-1 0 0 0 0,0 1 0 0 0,0-1 0 0 0,1 0 0 0 0,-1 0 0 0 0,0 0 0 0 0,1 0 0 0 0,-1 0 0 0 0,0 0 1 0 0,0 0-1 0 0,1 0 0 0 0,-1-1 0 0 0,0 1 0 0 0,0 0 0 0 0,1 0 0 0 0,-1 0 0 0 0,0 0 0 0 0,0 0 0 0 0,1 0 1 0 0,-1 0-1 0 0,0-1 0 0 0,0 1 0 0 0,1 0 0 0 0,-1 0 0 0 0,0 0 0 0 0,0 0 0 0 0,1-1 0 0 0,17-13-139 0 0,-14 10 143 0 0,7-6-93 0 0,-1 0 0 0 0,0-1 0 0 0,-1-1 0 0 0,0 0 0 0 0,8-15 1 0 0,22-26-182 0 0,-34 47 234 0 0,0 0 0 0 0,0 1 0 0 0,1 0 0 0 0,0 0 0 0 0,0 0-1 0 0,10-5 1 0 0,-13 8 31 0 0,0 0 0 0 0,0 1 0 0 0,0-1 0 0 0,1 1 0 0 0,-1 0 0 0 0,0-1-1 0 0,1 2 1 0 0,-1-1 0 0 0,0 0 0 0 0,1 1 0 0 0,-1-1 0 0 0,1 1 0 0 0,-1 0 0 0 0,1 0-1 0 0,-1 1 1 0 0,1-1 0 0 0,-1 1 0 0 0,1 0 0 0 0,-1 0 0 0 0,0 0 0 0 0,1 0-1 0 0,-1 0 1 0 0,0 1 0 0 0,0-1 0 0 0,0 1 0 0 0,0 0 0 0 0,0 0 0 0 0,0 0 0 0 0,-1 0-1 0 0,1 1 1 0 0,-1-1 0 0 0,1 1 0 0 0,-1-1 0 0 0,0 1 0 0 0,0 0 0 0 0,0 0 0 0 0,0 0-1 0 0,-1 0 1 0 0,1 0 0 0 0,-1 0 0 0 0,2 5 0 0 0,-1 0 41 0 0,1-1 1 0 0,-2 1-1 0 0,1 0 1 0 0,-1 0-1 0 0,0 0 0 0 0,-1 0 1 0 0,1 1-1 0 0,-2-1 1 0 0,1 0-1 0 0,-1 0 1 0 0,0 0-1 0 0,-1 0 0 0 0,0 0 1 0 0,0-1-1 0 0,-1 1 1 0 0,-6 13-1 0 0,4-13 20 0 0,0 0 1 0 0,0 0-1 0 0,0-1 0 0 0,-1 1 1 0 0,-1-1-1 0 0,1-1 0 0 0,-1 1 1 0 0,0-1-1 0 0,0 0 1 0 0,-1-1-1 0 0,0 0 0 0 0,0 0 1 0 0,0 0-1 0 0,-12 4 0 0 0,11-5-36 0 0,0-1 0 0 0,0 0 1 0 0,-1-1-1 0 0,1 0 0 0 0,-1 0 0 0 0,1-1 0 0 0,-1 0 0 0 0,-18-1 0 0 0,23-1-212 0 0,1 0-1 0 0,-1 0 1 0 0,1 0-1 0 0,-1 0 1 0 0,1-1-1 0 0,0 1 1 0 0,-1-1-1 0 0,-6-4 1 0 0,7 3-370 0 0,1 0 1 0 0,0 0 0 0 0,-1 0-1 0 0,1 0 1 0 0,0 0 0 0 0,0-1-1 0 0,0 1 1 0 0,1-1 0 0 0,-1 0 0 0 0,-2-5-1 0 0,-3-10-1489 0 0</inkml:trace>
</inkml:ink>
</file>

<file path=ppt/ink/ink7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2:47.85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79 8 0 0,'1'-5'1133'0'0,"0"-1"189"0"0,0-1-1 0 0,1 1 1 0 0,0-1 0 0 0,4-6-1 0 0,-5 11-1076 0 0,0 0 0 0 0,0 1 0 0 0,0-1-1 0 0,1 0 1 0 0,-1 0 0 0 0,1 1-1 0 0,-1-1 1 0 0,1 1 0 0 0,0-1-1 0 0,-1 1 1 0 0,1 0 0 0 0,0 0-1 0 0,0 0 1 0 0,0 0 0 0 0,0 0 0 0 0,3-1-1 0 0,-3 1-13 0 0,3 0 617 0 0,-1-1 0 0 0,2 1 0 0 0,-1-1 0 0 0,0 1 1 0 0,0 1-1 0 0,7-1 0 0 0,-2 18 1093 0 0,-6-15-1925 0 0,0 0 0 0 0,1-1 0 0 0,-1 1 0 0 0,1-1 1 0 0,0 0-1 0 0,-1 0 0 0 0,1 0 0 0 0,0-1 1 0 0,9 0-1 0 0,44-5-8 0 0,-57 5-8 0 0,26-5-18 0 0,-20 3 28 0 0,0 1 0 0 0,0-1 0 0 0,0 1 1 0 0,0 1-1 0 0,0-1 0 0 0,0 1 0 0 0,1 0 0 0 0,12 3 1 0 0,-19-3-11 0 0,-1 1 0 0 0,1-1 0 0 0,0 1 0 0 0,-1-1 1 0 0,1 1-1 0 0,0-1 0 0 0,-1 1 0 0 0,1-1 0 0 0,-1 1 0 0 0,1 0 1 0 0,-1-1-1 0 0,1 1 0 0 0,-1 0 0 0 0,0-1 0 0 0,1 1 0 0 0,-1 0 1 0 0,0 0-1 0 0,1-1 0 0 0,-1 1 0 0 0,0 0 0 0 0,0 0 0 0 0,0 0 1 0 0,0-1-1 0 0,0 1 0 0 0,0 0 0 0 0,0 0 0 0 0,0 0 1 0 0,0-1-1 0 0,0 2 0 0 0,-6 25 29 0 0,6-25-31 0 0,-9 27 162 0 0,-5 39 0 0 0,12-57-88 0 0,1 0 0 0 0,1 0 1 0 0,0 0-1 0 0,1 0 0 0 0,0 0 1 0 0,0-1-1 0 0,4 14 1 0 0,-4-21-74 0 0,11 51 119 0 0,-11-48-98 0 0,0 0 0 0 0,0 1 1 0 0,-1-1-1 0 0,0 0 0 0 0,-1 0 0 0 0,-1 12 0 0 0,2-17-17 0 0,-1 1 1 0 0,1-1-1 0 0,0 0 0 0 0,-1 0 0 0 0,1 1 0 0 0,-1-1 0 0 0,0 0 1 0 0,1 0-1 0 0,-1 0 0 0 0,0 0 0 0 0,0 0 0 0 0,1 0 1 0 0,-1 0-1 0 0,0 0 0 0 0,0 0 0 0 0,0 0 0 0 0,0 0 0 0 0,-1 0 1 0 0,1-1-1 0 0,0 1 0 0 0,0 0 0 0 0,0-1 0 0 0,0 1 0 0 0,-1-1 1 0 0,1 1-1 0 0,0-1 0 0 0,-1 0 0 0 0,1 1 0 0 0,0-1 0 0 0,-1 0 1 0 0,1 0-1 0 0,0 0 0 0 0,-1 0 0 0 0,1 0 0 0 0,0-1 1 0 0,-1 1-1 0 0,1 0 0 0 0,0 0 0 0 0,0-1 0 0 0,-1 1 0 0 0,-1-2 1 0 0,-3 0 1 0 0,1 0 1 0 0,-1-1 0 0 0,1 0 0 0 0,-1 0 0 0 0,1-1 0 0 0,0 1-1 0 0,-7-8 1 0 0,11 9-6 0 0,0 1 0 0 0,0-1 0 0 0,0 1 0 0 0,0-1-1 0 0,0 1 1 0 0,1-1 0 0 0,-1 0 0 0 0,0-2 0 0 0,1 4-1 0 0,-1 0 1 0 0,1-1-1 0 0,0 1 1 0 0,0 0-1 0 0,0-1 0 0 0,0 1 1 0 0,0 0-1 0 0,0-1 1 0 0,0 1-1 0 0,0-1 1 0 0,-1 1-1 0 0,1 0 1 0 0,0-1-1 0 0,1 1 0 0 0,-1 0 1 0 0,0-1-1 0 0,0 1 1 0 0,0 0-1 0 0,0-1 1 0 0,0 1-1 0 0,0 0 1 0 0,0-1-1 0 0,0 1 0 0 0,1 0 1 0 0,-1-1-1 0 0,0 1 1 0 0,0 0-1 0 0,0-1 1 0 0,1 1-1 0 0,-1 0 0 0 0,0 0 1 0 0,0-1-1 0 0,1 1 1 0 0,-1 0-1 0 0,0 0 1 0 0,1-1-1 0 0,-1 1 1 0 0,0 0-1 0 0,1 0 0 0 0,-1 0 1 0 0,0 0-1 0 0,1 0 1 0 0,-1 0-1 0 0,1-1 1 0 0,-1 2 3 0 0,1-1 1 0 0,-1 0 0 0 0,0 1 0 0 0,1-1 0 0 0,-1 0 0 0 0,0 1 0 0 0,0-1 0 0 0,1 0 0 0 0,-1 1-1 0 0,0-1 1 0 0,0 0 0 0 0,0 1 0 0 0,1-1 0 0 0,-1 1 0 0 0,0-1 0 0 0,0 1 0 0 0,0-1-1 0 0,0 0 1 0 0,0 1 0 0 0,0-1 0 0 0,0 1 0 0 0,0-1 0 0 0,0 1 0 0 0,0-1 0 0 0,0 1-1 0 0,0-1 1 0 0,0 0 0 0 0,0 1 0 0 0,0-1 0 0 0,-1 1 0 0 0,-2 15 98 0 0,-8 7 99 0 0,-1-1-1 0 0,-1 0 1 0 0,-32 40-1 0 0,40-55-153 0 0,1-2-6 0 0,1 1 0 0 0,0 0 1 0 0,0 1-1 0 0,0-1 1 0 0,1 1-1 0 0,0-1 1 0 0,0 1-1 0 0,-1 6 1 0 0,3-12-32 0 0,0 0 0 0 0,0 0 0 0 0,0 0 0 0 0,0 0 0 0 0,1 0 0 0 0,-1 0-1 0 0,0 0 1 0 0,0 0 0 0 0,1 0 0 0 0,-1 0 0 0 0,1 0 0 0 0,-1 0 0 0 0,0 0 0 0 0,1-1 0 0 0,0 1 0 0 0,-1 0 0 0 0,1 0 0 0 0,0-1 0 0 0,-1 1 0 0 0,1 0-1 0 0,0-1 1 0 0,-1 1 0 0 0,1 0 0 0 0,0-1 0 0 0,0 1 0 0 0,0-1 0 0 0,0 0 0 0 0,0 1 0 0 0,0-1 0 0 0,0 0 0 0 0,1 1 0 0 0,4 1 11 0 0,1 0 0 0 0,0-1 1 0 0,9 1-1 0 0,-10-1-7 0 0,22 5-31 0 0,48 15 0 0 0,-61-17 31 0 0,-11-2-12 0 0,1 0-1 0 0,-1 0 0 0 0,1 0 0 0 0,-1 1 0 0 0,0-1 1 0 0,0 1-1 0 0,0 0 0 0 0,0 0 0 0 0,-1 0 0 0 0,1 1 0 0 0,5 7 1 0 0,-7-9 0 0 0,-1-1 1 0 0,0 1-1 0 0,0 0 0 0 0,0 0 1 0 0,0 0-1 0 0,0 0 1 0 0,0 0-1 0 0,0 0 1 0 0,0 0-1 0 0,-1 1 1 0 0,1-1-1 0 0,-1 0 1 0 0,0 0-1 0 0,0 0 0 0 0,0 1 1 0 0,0-1-1 0 0,0 0 1 0 0,0 0-1 0 0,0 0 1 0 0,-1 1-1 0 0,1-1 1 0 0,-1 0-1 0 0,0 0 0 0 0,1 0 1 0 0,-1 0-1 0 0,0 0 1 0 0,0 0-1 0 0,-2 2 1 0 0,-2 3 25 0 0,-1 0 0 0 0,0-1 0 0 0,-1 0-1 0 0,1 0 1 0 0,-1 0 0 0 0,0-1 0 0 0,-1 0 0 0 0,1 0 0 0 0,-1-1 0 0 0,0 0 0 0 0,0 0 0 0 0,-14 4 0 0 0,5-3-10 0 0,-1-1 0 0 0,0 0 0 0 0,1-2 1 0 0,-1 0-1 0 0,-23 0 0 0 0,44-3-71 0 0,0 1-1 0 0,-1-1 1 0 0,1-1 0 0 0,0 1 0 0 0,-1 0 0 0 0,5-3 0 0 0,3-2-189 0 0,6-1-1298 0 0,21-5-1 0 0,-1 2-6769 0 0,-19 7 3048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13.52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211 19 512 0 0,'3'-4'364'0'0,"0"2"-26"0"0,-1-1 0 0 0,0 1 0 0 0,3-6 0 0 0,-12 13 4136 0 0,-1 0-3880 0 0,-17 18 1451 0 0,2 1-1 0 0,-33 40 0 0 0,56-64-2042 0 0,-14 20 634 0 0,0 1 1 0 0,1 0-1 0 0,-12 28 0 0 0,10-18-365 0 0,10-23-210 0 0,2 0 0 0 0,0 0 0 0 0,-1 0 0 0 0,1 0-1 0 0,1 0 1 0 0,-3 15 0 0 0,5-23-55 0 0,0 1 0 0 0,0-1 0 0 0,0 1 1 0 0,0-1-1 0 0,0 0 0 0 0,0 1 0 0 0,0-1 0 0 0,0 0 0 0 0,0 1 1 0 0,0-1-1 0 0,1 0 0 0 0,-1 1 0 0 0,0 0 0 0 0,0-1 1 0 0,0 0-1 0 0,0 1 0 0 0,0-1 0 0 0,1 0 0 0 0,-1 0 0 0 0,0 1 1 0 0,0-1-1 0 0,0 0 0 0 0,1 1 0 0 0,-1-1 0 0 0,0 0 1 0 0,0 0-1 0 0,2 1 0 0 0,-2-1 6 0 0,1 0 0 0 0,-1 1 0 0 0,1-1 0 0 0,0 0 0 0 0,0 0 0 0 0,0 0 0 0 0,-1 0 0 0 0,1 0 0 0 0,0 0 0 0 0,0 0 0 0 0,-1 0 0 0 0,1-1 0 0 0,1 0 0 0 0,3 0 33 0 0,1-1 0 0 0,-1-1-1 0 0,5-2 1 0 0,-5 2-61 0 0,29-14-208 0 0,2 2 1 0 0,1 1-1 0 0,0 1 1 0 0,0 2-1 0 0,53-7 0 0 0,-66 15-1431 0 0,-17 3-39 0 0,-1 0 1 0 0,0 0 0 0 0,11 3 0 0 0,-5-1-625 0 0</inkml:trace>
</inkml:ink>
</file>

<file path=ppt/ink/ink7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0.74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 97 512 0 0,'-1'0'333'0'0,"0"-1"0"0"0,0 1 0 0 0,0-1 0 0 0,0 1-1 0 0,0-1 1 0 0,0 0 0 0 0,0 0 0 0 0,0 1 0 0 0,0-1 0 0 0,0 0 0 0 0,1 0-1 0 0,-1 0 1 0 0,0 0 0 0 0,1 0 0 0 0,-1 0 0 0 0,0 0 0 0 0,1 0 0 0 0,-1 0-1 0 0,1 0 1 0 0,0 0 0 0 0,-1 0 0 0 0,1 0 0 0 0,0-1 0 0 0,0 1 0 0 0,-1 0-1 0 0,1 0 1 0 0,0 0 0 0 0,0 0 0 0 0,0-1 0 0 0,1 1 0 0 0,-1 0 0 0 0,0 0-1 0 0,0 0 1 0 0,1-2 0 0 0,0 1-28 0 0,0 0 0 0 0,0 0 1 0 0,0 1-1 0 0,0-1 0 0 0,1 0 0 0 0,-1 0 0 0 0,0 0 0 0 0,1 1 0 0 0,-1-1 1 0 0,1 1-1 0 0,0-1 0 0 0,0 1 0 0 0,-1 0 0 0 0,1-1 0 0 0,0 1 0 0 0,0 0 1 0 0,0 0-1 0 0,3 0 0 0 0,23-7 184 0 0,1 2 1 0 0,48-4-1 0 0,-66 9-424 0 0,238-7-100 0 0,-204 8-32 0 0,-36 0-25 0 0,-1 0 1 0 0,1 1-1 0 0,-1 0 1 0 0,16 3-1 0 0,-24-4 80 0 0,0 0 0 0 0,0 0 0 0 0,0 0 1 0 0,0 0-1 0 0,0 0 0 0 0,0 0 0 0 0,0 0 0 0 0,0 0 0 0 0,0 0 0 0 0,0 0 0 0 0,0 1 0 0 0,0-1 0 0 0,0 0 0 0 0,0 0 0 0 0,0 0 0 0 0,0 0 0 0 0,0 0 0 0 0,0 0 0 0 0,1 0 0 0 0,-1 0 0 0 0,0 0 0 0 0,0 0 0 0 0,0 0 0 0 0,0 0 0 0 0,0 0 0 0 0,0 0 0 0 0,0 0 0 0 0,0 0 0 0 0,0 0 0 0 0,0 1 0 0 0,0-1 1 0 0,0 0-1 0 0,0 0 0 0 0,0 0 0 0 0,0 0 0 0 0,0 0 0 0 0,0 0 0 0 0,0 0 0 0 0,0 0 0 0 0,0 0 0 0 0,0 0 0 0 0,-1 0 0 0 0,1 0 0 0 0,0 0 0 0 0,0 0 0 0 0,0 0 0 0 0,0 0 0 0 0,0 0 0 0 0,0 1 0 0 0,0-1 0 0 0,0 0 0 0 0,0 0 0 0 0,0 0 0 0 0,0 0 0 0 0,0 0 0 0 0,0 0 0 0 0,0 0 0 0 0,0 0 0 0 0,-6 4-472 0 0,-7 2-645 0 0,-47 10-5410 0 0,40-12 4154 0 0</inkml:trace>
</inkml:ink>
</file>

<file path=ppt/ink/ink7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1.06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 30 1520 0 0,'0'-1'359'0'0,"0"0"0"0"0,-1 0 0 0 0,1 0 0 0 0,0 0 0 0 0,0 0 0 0 0,0 0 0 0 0,0 0 0 0 0,0 0 0 0 0,0 0-1 0 0,0 0 1 0 0,0 0 0 0 0,1 0 0 0 0,-1 0 0 0 0,0 0 0 0 0,0 0 0 0 0,1 0 0 0 0,-1 1 0 0 0,1-1 0 0 0,-1 0 0 0 0,1 0-1 0 0,0-1 1 0 0,0 1-69 0 0,0 0-1 0 0,0 1 1 0 0,0-1-1 0 0,0 0 0 0 0,1 1 1 0 0,-1-1-1 0 0,0 0 1 0 0,0 1-1 0 0,0 0 0 0 0,1-1 1 0 0,-1 1-1 0 0,0 0 1 0 0,1-1-1 0 0,-1 1 1 0 0,0 0-1 0 0,3 0 0 0 0,-3 0-173 0 0,0 1 1 0 0,0-1-1 0 0,0 0 0 0 0,0 0 0 0 0,1 1 0 0 0,-1-1 0 0 0,0 0 0 0 0,0 1 0 0 0,0-1 0 0 0,-1 1 1 0 0,1 0-1 0 0,0-1 0 0 0,0 1 0 0 0,0 0 0 0 0,0-1 0 0 0,0 1 0 0 0,-1 0 0 0 0,1 0 0 0 0,0 0 0 0 0,-1 0 1 0 0,1 0-1 0 0,-1-1 0 0 0,1 1 0 0 0,-1 0 0 0 0,1 0 0 0 0,-1 1 0 0 0,0-1 0 0 0,1 0 0 0 0,-1 2 1 0 0,2 4 35 0 0,-1 0 0 0 0,0 1 1 0 0,-1 9-1 0 0,1-10 88 0 0,-2 80 277 0 0,0-51-301 0 0,4 41 1 0 0,-1-61-179 0 0,1 16 45 0 0,8 33-1 0 0,-9-56-88 0 0,1 0 0 0 0,0 0-1 0 0,0 0 1 0 0,1-1 0 0 0,0 0-1 0 0,0 1 1 0 0,1-1 0 0 0,8 10 0 0 0,-13-17-68 0 0,0-1 0 0 0,1 1 0 0 0,-1-1 0 0 0,1 1 0 0 0,-1-1 0 0 0,1 1 0 0 0,-1-1 0 0 0,1 1 0 0 0,-1-1 0 0 0,1 0 0 0 0,-1 1 0 0 0,1-1 0 0 0,-1 0 0 0 0,1 1 0 0 0,0-1 0 0 0,-1 0 0 0 0,1 0 0 0 0,0 0 0 0 0,-1 0 0 0 0,2 1 0 0 0,-1-5-3334 0 0,-7-3-1563 0 0,2 3 3188 0 0</inkml:trace>
</inkml:ink>
</file>

<file path=ppt/ink/ink7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1.27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 21 560 0 0,'-1'5'12439'0'0,"7"-1"-11534"0"0,4 1-330 0 0,0 0-1 0 0,0-1 0 0 0,1 0 1 0 0,-1-1-1 0 0,1 0 1 0 0,0-1-1 0 0,0 0 0 0 0,21 1 1 0 0,5-3-267 0 0,48-7 1 0 0,-47 4-201 0 0,95-17-1181 0 0,-48-3-5648 0 0,-75 19 4892 0 0,-3 1 327 0 0</inkml:trace>
</inkml:ink>
</file>

<file path=ppt/ink/ink7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1.91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24 642 88 0 0,'-12'1'3102'0'0,"3"2"2442"0"0,8-3-5320 0 0,1 1-1 0 0,0 0 1 0 0,-1 0-1 0 0,1 0 0 0 0,0 0 1 0 0,0 0-1 0 0,0 0 1 0 0,0 0-1 0 0,0-1 0 0 0,0 1 1 0 0,0 0-1 0 0,0 0 0 0 0,0 0 1 0 0,0 2-1 0 0,2 4 452 0 0,0 0 0 0 0,0 1-1 0 0,1-1 1 0 0,0 0-1 0 0,0 0 1 0 0,1-1 0 0 0,4 8-1 0 0,10 21 1244 0 0,-13-24-1365 0 0,-3-8-350 0 0,0 0 0 0 0,-1 1 0 0 0,0-1 1 0 0,1 0-1 0 0,-1 1 0 0 0,-1-1 0 0 0,2 8 0 0 0,-2-11-195 0 0,0 0-1 0 0,0 0 1 0 0,0 0-1 0 0,0 0 1 0 0,0 0 0 0 0,-1 0-1 0 0,1 0 1 0 0,0 0-1 0 0,0 0 1 0 0,0 0 0 0 0,0 0-1 0 0,0 0 1 0 0,0 0 0 0 0,0 1-1 0 0,-1-1 1 0 0,1 0-1 0 0,0 0 1 0 0,0 0 0 0 0,0 0-1 0 0,0 0 1 0 0,0 0-1 0 0,0 0 1 0 0,0 0 0 0 0,-1 0-1 0 0,1-1 1 0 0,0 1 0 0 0,0 0-1 0 0,0 0 1 0 0,0 0-1 0 0,0 0 1 0 0,0 0 0 0 0,0 0-1 0 0,0 0 1 0 0,-1 0-1 0 0,1 0 1 0 0,0 0 0 0 0,0 0-1 0 0,0 0 1 0 0,0 0 0 0 0,0 0-1 0 0,0-1 1 0 0,0 1-1 0 0,0 0 1 0 0,0 0 0 0 0,0 0-1 0 0,0 0 1 0 0,0 0-1 0 0,0 0 1 0 0,0 0 0 0 0,-1 0-1 0 0,1-1 1 0 0,0 1 0 0 0,0 0-1 0 0,0 0 1 0 0,0 0-1 0 0,-4-6 56 0 0,2 3-20 0 0,0-1 0 0 0,0 0 0 0 0,0 1-1 0 0,1-1 1 0 0,0 0 0 0 0,0 0 0 0 0,0 0 0 0 0,0 0-1 0 0,0-4 1 0 0,0-40-19 0 0,2 28 46 0 0,2-44-125 0 0,12-69 1 0 0,-4 42 5 0 0,27-276-195 0 0,-38 361 222 0 0,0 5 17 0 0,0-1 0 0 0,0 0 0 0 0,0 0 0 0 0,1 0 0 0 0,-1 0 0 0 0,0 0 0 0 0,1 0 0 0 0,-1 0 0 0 0,1 0 0 0 0,0 1 0 0 0,1-3 0 0 0,4 21-217 0 0,-2-3 42 0 0,-1 0 0 0 0,2-1-1 0 0,0 1 1 0 0,0-1 0 0 0,1 0-1 0 0,1-1 1 0 0,14 21 0 0 0,66 75-7082 0 0,-51-69 2011 0 0,-18-20 3404 0 0</inkml:trace>
</inkml:ink>
</file>

<file path=ppt/ink/ink7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2.12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60 2441 0 0,'3'0'8011'0'0,"8"-2"-6138"0"0,-3 1-1331 0 0,71-1 2566 0 0,29-2-1931 0 0,-61-2-1474 0 0,66-16 1 0 0,-47 2-6023 0 0,-58 18 4769 0 0</inkml:trace>
</inkml:ink>
</file>

<file path=ppt/ink/ink7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2.98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97 93 1104 0 0,'-1'-1'354'0'0,"1"1"1"0"0,-1-1-1 0 0,0 0 0 0 0,0 1 0 0 0,0-1 0 0 0,0 0 0 0 0,0 1 1 0 0,1-1-1 0 0,-1 1 0 0 0,0-1 0 0 0,0 1 0 0 0,0 0 0 0 0,0-1 1 0 0,-1 1-1 0 0,1 0 0 0 0,0 0 0 0 0,0 0 0 0 0,0 0 0 0 0,0 0 1 0 0,0 0-1 0 0,0 0 0 0 0,0 0 0 0 0,0 0 0 0 0,-1 1 0 0 0,-1 0 70 0 0,1 0-1 0 0,0 0 0 0 0,0 0 0 0 0,0 0 0 0 0,-1 1 1 0 0,1-1-1 0 0,1 1 0 0 0,-1-1 0 0 0,0 1 1 0 0,-2 2-1 0 0,-1 3 152 0 0,-1 0 0 0 0,2 0 0 0 0,-1 1 1 0 0,1-1-1 0 0,-5 11 0 0 0,7-11-378 0 0,-1 0 0 0 0,1 1 0 0 0,0-1-1 0 0,1 0 1 0 0,-1 1 0 0 0,2-1 0 0 0,-1 1 0 0 0,1-1 0 0 0,1 14-1 0 0,0-15-120 0 0,0 0 0 0 0,1 0-1 0 0,0 0 1 0 0,0 0 0 0 0,0-1-1 0 0,1 1 1 0 0,0-1-1 0 0,0 1 1 0 0,0-1 0 0 0,0 0-1 0 0,1 0 1 0 0,6 6-1 0 0,-4-5-72 0 0,0-1-1 0 0,0 1 0 0 0,1-1 0 0 0,-1 0 0 0 0,1-1 0 0 0,0 0 0 0 0,1 0 0 0 0,-1 0 0 0 0,1-1 0 0 0,0 0 0 0 0,0-1 0 0 0,0 1 0 0 0,0-2 1 0 0,0 1-1 0 0,0-1 0 0 0,0 0 0 0 0,1-1 0 0 0,-1 0 0 0 0,0 0 0 0 0,0-1 0 0 0,1 0 0 0 0,-1 0 0 0 0,0-1 0 0 0,0 0 0 0 0,0 0 0 0 0,12-7 1 0 0,-12 6-53 0 0,0 0 0 0 0,-1-1 1 0 0,0 0-1 0 0,0-1 0 0 0,0 1 1 0 0,0-1-1 0 0,11-12 0 0 0,-15 13-9 0 0,0 0 0 0 0,0 0 0 0 0,0-1 0 0 0,0 1 0 0 0,0-1-1 0 0,-1 0 1 0 0,0 0 0 0 0,0 0 0 0 0,-1 0 0 0 0,1 0-1 0 0,-1 0 1 0 0,0 0 0 0 0,0-9 0 0 0,1-8-465 0 0,-1-1 0 0 0,-2 1 0 0 0,0 0 0 0 0,-1-1 0 0 0,-10-41 1 0 0,11 61 503 0 0,0 0 1 0 0,0 0-1 0 0,0 0 0 0 0,0 0 1 0 0,-1 0-1 0 0,1 0 1 0 0,-1 0-1 0 0,0 0 1 0 0,0 0-1 0 0,0 1 1 0 0,0-1-1 0 0,0 1 1 0 0,-1 0-1 0 0,-4-4 1 0 0,3 4 30 0 0,1 0 1 0 0,-1 1-1 0 0,0-1 1 0 0,0 1-1 0 0,0 0 1 0 0,0 0 0 0 0,1 0-1 0 0,-1 1 1 0 0,0-1-1 0 0,0 1 1 0 0,0 0-1 0 0,-5 1 1 0 0,0 0 63 0 0,-1 0 1 0 0,0 1-1 0 0,0 0 1 0 0,1 1-1 0 0,-1 0 1 0 0,1 0-1 0 0,0 1 1 0 0,0 0-1 0 0,0 1 1 0 0,0 0-1 0 0,1 1 0 0 0,0-1 1 0 0,0 1-1 0 0,0 1 1 0 0,-7 8-1 0 0,2-1 204 0 0,0 0 0 0 0,2 1 0 0 0,0 1 0 0 0,0 0 0 0 0,2 0 0 0 0,0 1 0 0 0,-8 20 0 0 0,15-31-171 0 0,0 0 0 0 0,0 0 0 0 0,0 0 0 0 0,1 1-1 0 0,0-1 1 0 0,0 0 0 0 0,0 1 0 0 0,1 11 0 0 0,0-15-63 0 0,1 0 1 0 0,-1 0 0 0 0,1 0-1 0 0,0 0 1 0 0,0 0 0 0 0,0-1-1 0 0,0 1 1 0 0,0 0 0 0 0,1-1-1 0 0,-1 1 1 0 0,1-1 0 0 0,-1 1-1 0 0,1-1 1 0 0,0 0 0 0 0,0 0-1 0 0,0 0 1 0 0,0 0 0 0 0,1 0-1 0 0,-1 0 1 0 0,1-1 0 0 0,3 3-1 0 0,-1-1-30 0 0,1-1 0 0 0,-1 0-1 0 0,1 0 1 0 0,-1 0-1 0 0,1-1 1 0 0,0 1-1 0 0,0-1 1 0 0,0-1 0 0 0,-1 1-1 0 0,11-2 1 0 0,-6 1-19 0 0,-1-2 0 0 0,0 1 1 0 0,0-1-1 0 0,0-1 0 0 0,0 0 1 0 0,10-5-1 0 0,-3 0-26 0 0,0 0 0 0 0,-1-2 0 0 0,0 1 0 0 0,-1-2 0 0 0,0 0-1 0 0,20-22 1 0 0,-26 24-22 0 0,-1-1-1 0 0,0 1 0 0 0,0-1 0 0 0,-1-1 0 0 0,0 0 0 0 0,-1 1 0 0 0,0-2 1 0 0,4-16-1 0 0,-4 9 31 0 0,0 1-1 0 0,-2-1 1 0 0,0 0 0 0 0,-1-31 0 0 0,-1 49 30 0 0,-1 0 0 0 0,0 0 0 0 0,-1-1 0 0 0,1 1 0 0 0,0 0 0 0 0,0 0 0 0 0,0 0 0 0 0,-1 0 0 0 0,1 0 1 0 0,-1-1-1 0 0,1 1 0 0 0,-1 0 0 0 0,0-1 0 0 0,0 1 0 0 0,1 1-1 0 0,0-1 1 0 0,-1 1-1 0 0,1 0 1 0 0,-1-1 0 0 0,1 1-1 0 0,0 0 1 0 0,-1 0 0 0 0,1-1-1 0 0,-1 1 1 0 0,1 0 0 0 0,-1 0-1 0 0,1 0 1 0 0,-1 0 0 0 0,0-1-1 0 0,1 1 1 0 0,-1 0 0 0 0,1 0-1 0 0,-1 0 1 0 0,1 0-1 0 0,-1 0 1 0 0,-1 1 15 0 0,0-1-1 0 0,0 1 1 0 0,0 0-1 0 0,1-1 1 0 0,-1 1-1 0 0,0 0 1 0 0,1 0-1 0 0,-1 0 1 0 0,1 0-1 0 0,-1 1 1 0 0,1-1-1 0 0,0 0 1 0 0,-1 0-1 0 0,1 1 1 0 0,-2 2-1 0 0,-2 4 25 0 0,1 0 1 0 0,0 0-1 0 0,0 1 0 0 0,0-1 1 0 0,1 1-1 0 0,1 0 0 0 0,-1 0 0 0 0,-1 13 1 0 0,1 4 74 0 0,0 44 0 0 0,3-57-55 0 0,1 0 0 0 0,0-1 1 0 0,1 1-1 0 0,1-1 0 0 0,-1 1 1 0 0,2-1-1 0 0,6 17 0 0 0,-7-23-77 0 0,0 0 1 0 0,0 0-1 0 0,1 0 0 0 0,0 0 0 0 0,0-1 1 0 0,0 1-1 0 0,0-1 0 0 0,1 0 0 0 0,0 0 1 0 0,0-1-1 0 0,0 0 0 0 0,1 1 0 0 0,-1-2 1 0 0,1 1-1 0 0,8 3 0 0 0,-9-5-380 0 0,1 0 0 0 0,-1 0 0 0 0,0-1 0 0 0,10 2 0 0 0,-12-3-207 0 0,0 1 1 0 0,1-1-1 0 0,-1 0 1 0 0,0-1 0 0 0,0 1-1 0 0,0 0 1 0 0,0-1-1 0 0,0 0 1 0 0,5-2-1 0 0,5-3-1955 0 0</inkml:trace>
</inkml:ink>
</file>

<file path=ppt/ink/ink7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3.24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11 36 216 0 0,'-1'-1'603'0'0,"0"0"0"0"0,0-1-1 0 0,0 1 1 0 0,0 0 0 0 0,0-1 0 0 0,0 1 0 0 0,1-1 0 0 0,-1 1-1 0 0,1-1 1 0 0,-1 1 0 0 0,0-3 0 0 0,1 4-356 0 0,0-1 0 0 0,0 0 0 0 0,0 1 0 0 0,0-1 0 0 0,0 1 0 0 0,0-1 0 0 0,0 0 0 0 0,0 1 0 0 0,0-1 0 0 0,0 0 0 0 0,0 1 0 0 0,1-1 0 0 0,-1 1 0 0 0,0-1 0 0 0,0 1 0 0 0,1-1 0 0 0,-1 1 0 0 0,0-1 0 0 0,0 1 0 0 0,1-1 0 0 0,-1 1 0 0 0,1-1 0 0 0,-1 1 0 0 0,1-1-1 0 0,-1 1 1 0 0,0-1 0 0 0,1 1 0 0 0,-1 0 0 0 0,1-1 0 0 0,0 1 0 0 0,-1 0 0 0 0,1 0 0 0 0,0-1 0 0 0,0 1-93 0 0,-1 1 0 0 0,1-1 0 0 0,-1 0-1 0 0,1 1 1 0 0,-1-1 0 0 0,1 0 0 0 0,-1 1-1 0 0,1-1 1 0 0,-1 1 0 0 0,1-1 0 0 0,-1 0-1 0 0,1 1 1 0 0,-1-1 0 0 0,1 1 0 0 0,-1 0-1 0 0,0-1 1 0 0,1 1 0 0 0,-1-1 0 0 0,0 1-1 0 0,0-1 1 0 0,1 1 0 0 0,-1 0 0 0 0,0-1-1 0 0,0 1 1 0 0,0 0 0 0 0,0 0 0 0 0,5 19 1037 0 0,-3 7-850 0 0,0 0 0 0 0,-2 0 0 0 0,0 1 0 0 0,-10 52 1 0 0,8-69-617 0 0,-2 12-760 0 0,3-22 746 0 0,1 0-1 0 0,0-1 1 0 0,1 1-1 0 0,-1 0 1 0 0,0-1-1 0 0,0 1 1 0 0,0 0-1 0 0,0-1 1 0 0,0 1-1 0 0,1-1 1 0 0,-1 1-1 0 0,0 0 1 0 0,0-1-1 0 0,1 1 1 0 0,0 0-1 0 0,2 1-2317 0 0</inkml:trace>
</inkml:ink>
</file>

<file path=ppt/ink/ink7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3.75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53 3177 0 0,'-2'-16'5065'0'0,"1"-5"1120"0"0,2 10-4819 0 0,2 6 1480 0 0,-3 9-1465 0 0,-4 12-447 0 0,4-14-498 0 0,-7 46 308 0 0,3 0 1 0 0,1 1-1 0 0,6 55 1 0 0,-3-89-641 0 0,3 43 94 0 0,20 105 0 0 0,-22-160-189 0 0,0 4-12 0 0,0-7-12 0 0,1-3-15 0 0,4-8-94 0 0,1 1 0 0 0,0-1 0 0 0,0 2-1 0 0,1-1 1 0 0,0 1 0 0 0,14-12 0 0 0,-16 15 48 0 0,40-46-499 0 0,-29 31 255 0 0,21-19 0 0 0,-33 35 291 0 0,1 1 0 0 0,0-1 0 0 0,0 2 0 0 0,0-1 0 0 0,0 0 0 0 0,11-3 0 0 0,-13 5 36 0 0,0 1-1 0 0,0 0 1 0 0,0 0-1 0 0,0 0 1 0 0,0 0-1 0 0,0 1 0 0 0,0 0 1 0 0,0 0-1 0 0,1 0 1 0 0,-1 0-1 0 0,0 0 1 0 0,6 2-1 0 0,-8-1 2 0 0,0 0 0 0 0,1 1 0 0 0,-1-1-1 0 0,0 0 1 0 0,0 1 0 0 0,1-1 0 0 0,-1 1 0 0 0,0 0 0 0 0,-1 0-1 0 0,1-1 1 0 0,0 1 0 0 0,0 1 0 0 0,-1-1 0 0 0,1 0 0 0 0,-1 0-1 0 0,0 0 1 0 0,0 1 0 0 0,0-1 0 0 0,0 1 0 0 0,1 3 0 0 0,0 0 7 0 0,-1 0 0 0 0,0 0 1 0 0,0 0-1 0 0,0 0 0 0 0,-1 0 1 0 0,0 0-1 0 0,0 0 1 0 0,-1 6-1 0 0,-1-4 37 0 0,1-1 0 0 0,-2 1 0 0 0,1-1 0 0 0,-1 0 0 0 0,0 0 0 0 0,-1 0 1 0 0,0 0-1 0 0,0-1 0 0 0,0 1 0 0 0,-1-1 0 0 0,0 0 0 0 0,0 0 0 0 0,0-1 0 0 0,-1 0 0 0 0,0 0 0 0 0,0 0 0 0 0,-10 6 1 0 0,-9 3 26 0 0,-1 0 1 0 0,0-1 0 0 0,-34 10 0 0 0,52-20-78 0 0,-69 22 87 0 0,66-22-278 0 0,0-1 0 0 0,1-1 0 0 0,-1 1-1 0 0,0-2 1 0 0,-15 0 0 0 0,26 0 95 0 0,-1 0 1 0 0,1 0-1 0 0,-1 0 0 0 0,1 0 0 0 0,-1 0 1 0 0,1 0-1 0 0,0 0 0 0 0,-1 0 0 0 0,1-1 1 0 0,-1 1-1 0 0,1 0 0 0 0,-1 0 0 0 0,1 0 0 0 0,0-1 1 0 0,-1 1-1 0 0,1 0 0 0 0,-1 0 0 0 0,1-1 1 0 0,0 1-1 0 0,-1 0 0 0 0,1-1 0 0 0,0 1 0 0 0,-1-1 1 0 0,1 1-1 0 0,0 0 0 0 0,0-1 0 0 0,-1 1 1 0 0,1-1-1 0 0,0 1 0 0 0,0-1 0 0 0,0 1 0 0 0,0 0 1 0 0,0-1-1 0 0,0 1 0 0 0,-1-1 0 0 0,1 0 1 0 0,1-1-513 0 0,-1 0 0 0 0,0 1 0 0 0,1-1 0 0 0,-1 0 0 0 0,1 1 0 0 0,-1-1 0 0 0,1 1 0 0 0,0-1 0 0 0,0-1 1 0 0,7-8-3323 0 0</inkml:trace>
</inkml:ink>
</file>

<file path=ppt/ink/ink7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4.18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45 35 536 0 0,'-5'-7'1479'0'0,"3"4"-651"0"0,0 1 0 0 0,0-1 1 0 0,1 1-1 0 0,-1-1 0 0 0,-1 1 0 0 0,1 0 0 0 0,0 0 0 0 0,0 0 1 0 0,-1 0-1 0 0,-2-2 0 0 0,5 4-734 0 0,-1 0-1 0 0,1 0 1 0 0,0 0 0 0 0,-1 0 0 0 0,1 0-1 0 0,0 0 1 0 0,0 0 0 0 0,-1 0-1 0 0,1 0 1 0 0,0 0 0 0 0,0 0-1 0 0,-1 0 1 0 0,1 0 0 0 0,0 0 0 0 0,0 0-1 0 0,-1 0 1 0 0,1 0 0 0 0,0 1-1 0 0,0-1 1 0 0,-1 0 0 0 0,1 0-1 0 0,0 0 1 0 0,0 0 0 0 0,0 1 0 0 0,-1-1-1 0 0,1 0 1 0 0,0 0 0 0 0,0 0-1 0 0,0 1 1 0 0,0-1 0 0 0,-1 0-1 0 0,-3 12 1699 0 0,3 10 170 0 0,1-18-1745 0 0,1-1 0 0 0,-1 1 0 0 0,1 0 0 0 0,0-1 0 0 0,0 0 0 0 0,1 1 0 0 0,-1-1 0 0 0,1 0 0 0 0,0 1 0 0 0,0-1 0 0 0,3 4 0 0 0,1 1 193 0 0,1 1 0 0 0,12 10 0 0 0,-3-3-210 0 0,1-2 0 0 0,1 0 0 0 0,1-1 0 0 0,24 14-1 0 0,-31-21-195 0 0,-1-1 0 0 0,1 0 0 0 0,0-1 0 0 0,0 0 0 0 0,0-1-1 0 0,0 0 1 0 0,1-1 0 0 0,-1 0 0 0 0,16-1 0 0 0,5-2-46 0 0,21 0 50 0 0,-49 1-11 0 0,0 1-1 0 0,0 0 1 0 0,0-1-1 0 0,0 2 1 0 0,0-1-1 0 0,-1 1 1 0 0,1-1-1 0 0,6 4 1 0 0,-10-4 5 0 0,0 0 0 0 0,0-1 1 0 0,0 1-1 0 0,0 0 1 0 0,0 0-1 0 0,0 0 1 0 0,0 0-1 0 0,0 0 0 0 0,0 0 1 0 0,0 0-1 0 0,-1 0 1 0 0,1 0-1 0 0,0 0 1 0 0,-1 1-1 0 0,1-1 1 0 0,-1 0-1 0 0,1 0 0 0 0,-1 1 1 0 0,0-1-1 0 0,1 0 1 0 0,-1 1-1 0 0,0-1 1 0 0,0 0-1 0 0,0 1 0 0 0,0-1 1 0 0,0 0-1 0 0,0 1 1 0 0,-1-1-1 0 0,1 0 1 0 0,0 1-1 0 0,-1-1 1 0 0,1 0-1 0 0,0 0 0 0 0,-1 1 1 0 0,0-1-1 0 0,1 0 1 0 0,-1 0-1 0 0,-1 2 1 0 0,-1 2 12 0 0,-1 0 1 0 0,1 0-1 0 0,-1-1 0 0 0,0 1 1 0 0,0-1-1 0 0,-1 0 1 0 0,-5 5-1 0 0,-8 2 11 0 0,-1-1 0 0 0,1-1 0 0 0,-2-1 0 0 0,-30 10 0 0 0,18-7 12 0 0,15-6-74 0 0,-29 5-1 0 0,30-7-63 0 0,0 1-1 0 0,-21 7 1 0 0,36-11 54 0 0,1 0 0 0 0,-1 1 0 0 0,0-1 0 0 0,0 0 1 0 0,1 0-1 0 0,-1 1 0 0 0,0-1 0 0 0,1 1 1 0 0,-1-1-1 0 0,1 1 0 0 0,-1-1 0 0 0,0 1 0 0 0,1-1 1 0 0,-1 1-1 0 0,1-1 0 0 0,-1 1 0 0 0,1-1 1 0 0,0 1-1 0 0,-1 0 0 0 0,1-1 0 0 0,0 1 1 0 0,-1 1-1 0 0,1-2-79 0 0,0 1 0 0 0,1-1 0 0 0,-1 1 0 0 0,0-1 1 0 0,0 1-1 0 0,1-1 0 0 0,-1 0 0 0 0,0 1 0 0 0,1-1 1 0 0,-1 0-1 0 0,0 1 0 0 0,1-1 0 0 0,-1 0 0 0 0,1 1 0 0 0,-1-1 1 0 0,1 0-1 0 0,-1 0 0 0 0,1 0 0 0 0,-1 1 0 0 0,0-1 1 0 0,1 0-1 0 0,-1 0 0 0 0,1 0 0 0 0,-1 0 0 0 0,1 0 0 0 0,-1 0 1 0 0,1 0-1 0 0,-1 0 0 0 0,1 0 0 0 0,-1 0 0 0 0,1 0 1 0 0,0 0-1 0 0,9-1-2032 0 0,0 0-311 0 0</inkml:trace>
</inkml:ink>
</file>

<file path=ppt/ink/ink7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4.43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363 1 2473 0 0,'-14'0'7189'0'0,"3"-1"-746"0"0,3 5-6258 0 0,-71 52 3449 0 0,-10 7-1868 0 0,-40 16-1449 0 0,107-62-282 0 0,21-16-39 0 0,0 0 0 0 0,0 0 0 0 0,0 0 0 0 0,0 0 0 0 0,1 0 0 0 0,-1 0 0 0 0,0 0 0 0 0,1 1 0 0 0,-1-1 0 0 0,0 0 0 0 0,1 1 0 0 0,0-1 0 0 0,-1 0 0 0 0,1 1 0 0 0,0-1 0 0 0,-1 3 0 0 0,1-4-27 0 0,1 1 0 0 0,-1-1 1 0 0,0 1-1 0 0,0-1 0 0 0,0 0 0 0 0,0 1 1 0 0,1-1-1 0 0,-1 1 0 0 0,0-1 0 0 0,1 0 1 0 0,-1 1-1 0 0,0-1 0 0 0,1 0 0 0 0,-1 1 0 0 0,0-1 1 0 0,1 0-1 0 0,-1 1 0 0 0,1-1 0 0 0,-1 0 1 0 0,0 0-1 0 0,1 1 0 0 0,-1-1 0 0 0,1 0 0 0 0,-1 0 1 0 0,1 0-1 0 0,-1 0 0 0 0,1 0 0 0 0,-1 0 1 0 0,1 0-1 0 0,-1 0 0 0 0,1 0 0 0 0,-1 0 0 0 0,0 0 1 0 0,1 0-1 0 0,-1 0 0 0 0,1 0 0 0 0,-1 0 1 0 0,1 0-1 0 0,20-5-2561 0 0,-21 5 2562 0 0,30-12-7348 0 0,-13 4 4342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16.2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862 2 512 0 0,'1'-2'5397'0'0,"-3"4"-1436"0"0,-2 0-4354 0 0,-1 0 752 0 0,1 1 0 0 0,0-1 1 0 0,-1 1-1 0 0,1 0 0 0 0,1 0 0 0 0,-1 0 1 0 0,0 1-1 0 0,1 0 0 0 0,-4 4 0 0 0,-3 6-490 0 0,-11 20 0 0 0,3-6 343 0 0,-66 115 140 0 0,81-138-319 0 0,-27 47 104 0 0,-14 25 144 0 0,21-29-311 0 0,7-14 67 0 0,-2 0 0 0 0,-29 43 0 0 0,-32 42 594 0 0,14-22 558 0 0,44-68-894 0 0,-33 32 0 0 0,-12 2-252 0 0,37-36-37 0 0,-43 49-1 0 0,52-50 263 0 0,12-13 373 0 0,-19 19-1 0 0,17-20-376 0 0,9-10-235 0 0,-1 0 0 0 0,1 0-1 0 0,-1 1 1 0 0,-2 2 0 0 0,-1-1 174 0 0,0-1-1 0 0,-1 1 1 0 0,1 0 0 0 0,-7 2-1 0 0,12-6-195 0 0,-1 0 0 0 0,1 1 0 0 0,-1-1 0 0 0,1 1-1 0 0,0-1 1 0 0,-1 0 0 0 0,1 1 0 0 0,0-1 0 0 0,0 0-1 0 0,-1 1 1 0 0,1-1 0 0 0,0 0 0 0 0,0 1 0 0 0,0 0-1 0 0,0-1 1 0 0,-1 0 0 0 0,1 1 0 0 0,0-1 0 0 0,0 1-1 0 0,0-1 1 0 0,0 0 0 0 0,0 1 0 0 0,0 0 0 0 0,0-1-1 0 0,0 1 1 0 0,0-1 0 0 0,0 0 0 0 0,0 1 0 0 0,0-1-1 0 0,1 2 1 0 0,5 15-116 0 0,-3-13 189 0 0,-1 0-52 0 0,0-7-67 0 0,-1-10-238 0 0,1 1-230 0 0,-1 10 286 0 0,-1 0 1 0 0,1 1-1 0 0,0-1 0 0 0,0 0 0 0 0,0 0 1 0 0,0 1-1 0 0,2-2 0 0 0,6-6-4234 0 0,-4 5 2626 0 0</inkml:trace>
</inkml:ink>
</file>

<file path=ppt/ink/ink7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4.8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209 76 1840 0 0,'0'-2'425'0'0,"0"0"0"0"0,0 1 0 0 0,0-1-1 0 0,0 0 1 0 0,0 1 0 0 0,-1-1 0 0 0,1 0 0 0 0,0 1-1 0 0,-1-1 1 0 0,1 1 0 0 0,-1-1 0 0 0,0 1-1 0 0,0-1 1 0 0,1 1 0 0 0,-1 0 0 0 0,0-1 0 0 0,0 1-1 0 0,0 0 1 0 0,0-1 0 0 0,-1 1 0 0 0,1 0-1 0 0,-1-1 1 0 0,0 1-223 0 0,0 0 0 0 0,0 1 0 0 0,0-1 0 0 0,0 0 0 0 0,0 1-1 0 0,0-1 1 0 0,0 1 0 0 0,-1 0 0 0 0,1 0 0 0 0,0 0 0 0 0,0 0 0 0 0,0 0-1 0 0,0 0 1 0 0,0 0 0 0 0,0 1 0 0 0,-3 0 0 0 0,-3 2 227 0 0,0 0 0 0 0,1 0 0 0 0,-1 0 1 0 0,1 1-1 0 0,0 1 0 0 0,0-1 0 0 0,1 1 0 0 0,-1 0 1 0 0,1 1-1 0 0,0-1 0 0 0,0 1 0 0 0,1 0 0 0 0,-1 1 1 0 0,-6 12-1 0 0,4-8-193 0 0,2 0 1 0 0,0 1-1 0 0,0 0 1 0 0,1 0-1 0 0,1 1 0 0 0,0 0 1 0 0,0-1-1 0 0,-2 20 1 0 0,6-26-198 0 0,0 0 1 0 0,0 0 0 0 0,0 0 0 0 0,1 0-1 0 0,-1 0 1 0 0,1 0 0 0 0,1 0-1 0 0,-1 0 1 0 0,1-1 0 0 0,0 1 0 0 0,6 9-1 0 0,-4-7-14 0 0,1 0 0 0 0,0-1 1 0 0,0 0-1 0 0,1 0 0 0 0,0 0 0 0 0,1-1 0 0 0,10 9 0 0 0,-9-9-30 0 0,0 0 0 0 0,1-1 0 0 0,-1 0 0 0 0,1 0 0 0 0,0-1 0 0 0,0 0 0 0 0,1 0 0 0 0,-1-1 0 0 0,1-1-1 0 0,-1 1 1 0 0,1-2 0 0 0,0 1 0 0 0,0-1 0 0 0,19-1 0 0 0,-21-1-29 0 0,0-1 0 0 0,1 1 1 0 0,-1-1-1 0 0,-1-1 0 0 0,1 0 0 0 0,0 0 0 0 0,-1 0 0 0 0,1-1 0 0 0,-1 0 0 0 0,0 0 0 0 0,0-1 1 0 0,8-7-1 0 0,-10 7-57 0 0,-1 1 0 0 0,1-1 1 0 0,-1-1-1 0 0,0 1 0 0 0,0 0 1 0 0,-1-1-1 0 0,0 0 0 0 0,0 0 1 0 0,0 0-1 0 0,-1 0 0 0 0,1 0 1 0 0,-1-1-1 0 0,-1 1 0 0 0,1-1 1 0 0,0-10-1 0 0,-1-3-91 0 0,-2 1 0 0 0,0 0 0 0 0,0-1 0 0 0,-2 1 0 0 0,0 0 0 0 0,-2 0 0 0 0,0 0 0 0 0,-1 1 0 0 0,-11-23 0 0 0,14 34 187 0 0,0 1 0 0 0,-1 0 0 0 0,0 1 1 0 0,0-1-1 0 0,-1 1 0 0 0,1 0 0 0 0,-1 0 1 0 0,0 0-1 0 0,-1 1 0 0 0,1-1 0 0 0,-1 1 1 0 0,-9-5-1 0 0,11 7 3 0 0,1 1-1 0 0,0-1 1 0 0,-1 1 0 0 0,1 0-1 0 0,-1 0 1 0 0,0 0 0 0 0,1 0-1 0 0,-1 1 1 0 0,0-1 0 0 0,0 1-1 0 0,1 0 1 0 0,-1 0 0 0 0,0 1-1 0 0,1-1 1 0 0,-1 1 0 0 0,0 0-1 0 0,1 0 1 0 0,-1 0 0 0 0,0 0-1 0 0,1 0 1 0 0,0 1 0 0 0,-1 0-1 0 0,1 0 1 0 0,-5 3 0 0 0,-6 7-98 0 0,1 1 0 0 0,0 0 0 0 0,1 0 0 0 0,0 2 0 0 0,1-1 0 0 0,1 1 0 0 0,1 1 0 0 0,-14 29 0 0 0,20-38-473 0 0,0 1 1 0 0,0 1-1 0 0,1-1 0 0 0,-1 9 0 0 0,1 17-5619 0 0,2-12 1423 0 0</inkml:trace>
</inkml:ink>
</file>

<file path=ppt/ink/ink7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5.2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179 0 512 0 0,'1'0'673'0'0,"0"0"0"0"0,0 0 0 0 0,0 0 0 0 0,0 0 0 0 0,0 0 0 0 0,0 0 0 0 0,-1 1 0 0 0,1-1 0 0 0,0 0-1 0 0,0 0 1 0 0,0 1 0 0 0,0-1 0 0 0,0 1 0 0 0,-1-1 0 0 0,1 0 0 0 0,0 1 0 0 0,0-1 0 0 0,0 2 0 0 0,0-1-465 0 0,-1-1-1 0 0,1 1 1 0 0,-1 0 0 0 0,1 0-1 0 0,-1 0 1 0 0,1 0 0 0 0,-1 0-1 0 0,0 0 1 0 0,0 0 0 0 0,1 0-1 0 0,-1 2 1 0 0,0 5 326 0 0,0-1 0 0 0,-1 1 0 0 0,0-1 0 0 0,0 1 0 0 0,0-1 0 0 0,-1 0 0 0 0,0 1 0 0 0,0-1 0 0 0,-7 12 0 0 0,-4 8 439 0 0,-19 26 0 0 0,24-41-836 0 0,-7 11 57 0 0,-32 37 0 0 0,18-28-2832 0 0,2-2-4566 0 0,17-18 3871 0 0</inkml:trace>
</inkml:ink>
</file>

<file path=ppt/ink/ink7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5.97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25 103 512 0 0,'-1'-26'1416'0'0,"0"14"567"0"0,1 1 0 0 0,0 0 0 0 0,1 0 1 0 0,3-17-1 0 0,-4 28-1938 0 0,0 0 1 0 0,0 0-1 0 0,0 0 1 0 0,0 0-1 0 0,0 0 1 0 0,0-1-1 0 0,0 1 1 0 0,0 0-1 0 0,0 0 1 0 0,0 0-1 0 0,0 0 1 0 0,0 0-1 0 0,0-1 1 0 0,0 1-1 0 0,0 0 1 0 0,1 0-1 0 0,-1 0 1 0 0,0 0-1 0 0,0 0 1 0 0,0 0-1 0 0,0-1 1 0 0,0 1-1 0 0,0 0 1 0 0,0 0 0 0 0,1 0-1 0 0,-1 0 1 0 0,0 0-1 0 0,0 0 1 0 0,0 0-1 0 0,0 0 1 0 0,0 0-1 0 0,1 0 1 0 0,-1 0-1 0 0,0 0 1 0 0,0 0-1 0 0,0 0 1 0 0,0 0-1 0 0,0 0 1 0 0,1 0-1 0 0,-1 0 1 0 0,0 0-1 0 0,0 0 1 0 0,0 0-1 0 0,0 0 1 0 0,0 0-1 0 0,1 0 1 0 0,-1 0-1 0 0,0 0 1 0 0,0 0-1 0 0,0 0 1 0 0,0 0-1 0 0,0 0 1 0 0,1 0-1 0 0,-1 0 1 0 0,0 0-1 0 0,0 1 1 0 0,0-1-1 0 0,0 0 1 0 0,0 0-1 0 0,0 0 1 0 0,0 0-1 0 0,0 0 1 0 0,1 0-1 0 0,-1 1 1 0 0,5 9 1385 0 0,-2 6-774 0 0,-2 0 0 0 0,0 0 0 0 0,0 0 0 0 0,-3 22 0 0 0,-12 64 644 0 0,12-88-1022 0 0,-4 19 112 0 0,-3 22 355 0 0,-3 75-1 0 0,11-113-708 0 0,1-1-1 0 0,1 1 0 0 0,1-1 0 0 0,0 1 0 0 0,2-1 1 0 0,-1 0-1 0 0,2 0 0 0 0,0 0 0 0 0,8 16 0 0 0,-8-23-85 0 0,0 0-1 0 0,0-1 0 0 0,0 0 0 0 0,1 0 0 0 0,0 0 0 0 0,1-1 1 0 0,-1 0-1 0 0,2 0 0 0 0,-1-1 0 0 0,1 1 0 0 0,0-2 0 0 0,0 1 1 0 0,0-1-1 0 0,1 0 0 0 0,0-1 0 0 0,0 0 0 0 0,0-1 0 0 0,0 1 1 0 0,1-2-1 0 0,-1 1 0 0 0,1-1 0 0 0,-1-1 0 0 0,1 0 1 0 0,11 0-1 0 0,-5-2-1295 0 0,30-5 0 0 0,-5-5-3244 0 0,-16 3 941 0 0</inkml:trace>
</inkml:ink>
</file>

<file path=ppt/ink/ink7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6.11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 64 2361 0 0,'-15'-2'6114'0'0,"7"0"-3008"0"0,14 7-2130 0 0,-2-4-825 0 0,-1 0-1 0 0,1 0 0 0 0,0 0 1 0 0,0-1-1 0 0,0 0 0 0 0,0 0 1 0 0,0 0-1 0 0,-1 0 0 0 0,5-1 1 0 0,2 0-38 0 0,22-2-160 0 0,58-15 0 0 0,-45 8-143 0 0,127-20-4661 0 0,-135 24 2677 0 0</inkml:trace>
</inkml:ink>
</file>

<file path=ppt/ink/ink7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6.5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 94 2497 0 0,'0'-1'208'0'0,"-6"-24"5621"0"0,-5-35 1 0 0,11 60-5762 0 0,0 0 0 0 0,0 0 0 0 0,0 0 0 0 0,0-1 0 0 0,-1 1 0 0 0,1 0 0 0 0,0 0 0 0 0,0 0 0 0 0,0 0-1 0 0,0-1 1 0 0,0 1 0 0 0,0 0 0 0 0,0 0 0 0 0,0 0 0 0 0,0-1 0 0 0,0 1 0 0 0,0 0 0 0 0,0 0 0 0 0,0-1-1 0 0,0 1 1 0 0,0 0 0 0 0,0 0 0 0 0,0 0 0 0 0,0-1 0 0 0,0 1 0 0 0,0 0 0 0 0,1 0 0 0 0,-1 0 0 0 0,0 0 0 0 0,0-1-1 0 0,0 1 1 0 0,0 0 0 0 0,0 0 0 0 0,0 0 0 0 0,1 0 0 0 0,-1 0 0 0 0,0-1 0 0 0,0 1 0 0 0,0 0 0 0 0,0 0-1 0 0,1 0 1 0 0,-1 0 0 0 0,0 0 21 0 0,1 1-1 0 0,-1-1 0 0 0,0 1 0 0 0,1-1 1 0 0,-1 1-1 0 0,0-1 0 0 0,0 1 1 0 0,0-1-1 0 0,0 1 0 0 0,0-1 0 0 0,1 1 1 0 0,-1-1-1 0 0,0 1 0 0 0,0-1 1 0 0,0 1-1 0 0,0-1 0 0 0,-1 2 0 0 0,0 13 353 0 0,1 1 0 0 0,0-1 0 0 0,2 0 0 0 0,-1 1 0 0 0,2-1 0 0 0,4 15 0 0 0,32 87 1101 0 0,-14-49-1032 0 0,1 5-166 0 0,-13-39-243 0 0,-1 0 0 0 0,-1 1 1 0 0,5 36-1 0 0,-14-57-52 0 0,5 26 126 0 0,-7-40-176 0 0,1 0-1 0 0,-1 0 1 0 0,0 0 0 0 0,1 0-1 0 0,-1-1 1 0 0,1 1-1 0 0,-1 0 1 0 0,0 0-1 0 0,1 0 1 0 0,-1 0 0 0 0,0-1-1 0 0,1 1 1 0 0,-1 0-1 0 0,0 0 1 0 0,1 0-1 0 0,-1-1 1 0 0,0 1 0 0 0,1 0-1 0 0,-1-1 1 0 0,0 1-1 0 0,0 0 1 0 0,0-1-1 0 0,1 1 1 0 0,-1 0-1 0 0,0-1 1 0 0,0 0 0 0 0,10-11-123 0 0,4-11 19 0 0,-1-1 0 0 0,-1 0 0 0 0,12-35 0 0 0,-13 30 42 0 0,1 1-1 0 0,17-27 0 0 0,-27 51 56 0 0,1 0 1 0 0,-1 1-1 0 0,1-1 1 0 0,0 1-1 0 0,0 0 1 0 0,4-4-1 0 0,-6 7 8 0 0,-1 0 0 0 0,1-1-1 0 0,-1 1 1 0 0,1-1 0 0 0,-1 1 0 0 0,1 0 0 0 0,0-1-1 0 0,-1 1 1 0 0,1 0 0 0 0,0-1 0 0 0,-1 1 0 0 0,1 0-1 0 0,0 0 1 0 0,-1 0 0 0 0,1 0 0 0 0,0 0-1 0 0,-1-1 1 0 0,1 1 0 0 0,0 1 0 0 0,-1-1 0 0 0,1 0-1 0 0,0 0 1 0 0,-1 0 0 0 0,1 0 0 0 0,0 0 0 0 0,-1 0-1 0 0,1 1 1 0 0,0-1 0 0 0,-1 0 0 0 0,1 1 0 0 0,-1-1-1 0 0,1 0 1 0 0,-1 1 0 0 0,1-1 0 0 0,0 1-1 0 0,-1-1 1 0 0,1 1 0 0 0,-1-1 0 0 0,0 1 0 0 0,1-1-1 0 0,-1 1 1 0 0,1-1 0 0 0,-1 1 0 0 0,0 0 0 0 0,0-1-1 0 0,1 2 1 0 0,3 7 0 0 0,-1 1 0 0 0,0 0 0 0 0,0 1 0 0 0,-1-1 0 0 0,-1 0 0 0 0,0 1 0 0 0,0 12 0 0 0,0-11 15 0 0,-1-1 0 0 0,2 1 0 0 0,-1-1 0 0 0,1 0-1 0 0,1 0 1 0 0,5 14 0 0 0,-4-16-4 0 0,1-1 0 0 0,0 1 0 0 0,1-1-1 0 0,-1 0 1 0 0,1 0 0 0 0,12 11 0 0 0,-14-15-177 0 0,0 0 1 0 0,1 0 0 0 0,0 0-1 0 0,0-1 1 0 0,0 0 0 0 0,0 0-1 0 0,1 0 1 0 0,-1 0 0 0 0,1-1-1 0 0,0 0 1 0 0,11 3 0 0 0,-14-5-597 0 0,1 0 1 0 0,-1 0-1 0 0,0 0 1 0 0,1 0-1 0 0,-1-1 1 0 0,0 0-1 0 0,1 1 1 0 0,-1-1-1 0 0,0 0 1 0 0,5-3-1 0 0,1 0-2332 0 0</inkml:trace>
</inkml:ink>
</file>

<file path=ppt/ink/ink7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6.92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66 127 832 0 0,'-3'0'925'0'0,"1"1"0"0"0,-1-1-1 0 0,1 1 1 0 0,-1-1 0 0 0,0 0 0 0 0,1 0 0 0 0,-5-1-1 0 0,-13 2 3618 0 0,19-1-4412 0 0,-1 0 0 0 0,1 1 0 0 0,0-1 1 0 0,0 1-1 0 0,0 0 0 0 0,0-1 0 0 0,0 1 0 0 0,0 0 0 0 0,0-1 0 0 0,0 1 0 0 0,0 0 1 0 0,0 0-1 0 0,1 0 0 0 0,-1 0 0 0 0,0 0 0 0 0,0 0 0 0 0,1 0 0 0 0,-1 0 0 0 0,1 0 1 0 0,-1 0-1 0 0,1 0 0 0 0,-1 1 0 0 0,1-1 0 0 0,0 0 0 0 0,0 0 0 0 0,-1 0 0 0 0,1 1 1 0 0,0-1-1 0 0,0 0 0 0 0,0 0 0 0 0,0 0 0 0 0,1 1 0 0 0,-1-1 0 0 0,0 0 0 0 0,0 0 0 0 0,1 0 1 0 0,-1 1-1 0 0,0-1 0 0 0,1 0 0 0 0,0 0 0 0 0,-1 0 0 0 0,1 0 0 0 0,-1 0 0 0 0,1 0 1 0 0,0 0-1 0 0,0 0 0 0 0,0 0 0 0 0,1 1 0 0 0,4 2-4 0 0,1 0 1 0 0,-1-1-1 0 0,0 0 1 0 0,1 0-1 0 0,0 0 0 0 0,-1-1 1 0 0,13 3-1 0 0,1-1-87 0 0,29 1 1 0 0,-23-3-54 0 0,45-3 0 0 0,-62 0-17 0 0,1 0 0 0 0,-1 0 0 0 0,0-1 0 0 0,0-1 0 0 0,-1 1 0 0 0,1-1 0 0 0,-1-1 0 0 0,13-6 0 0 0,-19 9 8 0 0,-1 0 1 0 0,1 0-1 0 0,-1-1 0 0 0,1 1 0 0 0,-1 0 1 0 0,0 0-1 0 0,0-1 0 0 0,1 1 1 0 0,-1-1-1 0 0,0 1 0 0 0,0-1 0 0 0,0 0 1 0 0,-1 1-1 0 0,1-1 0 0 0,0 0 1 0 0,-1 0-1 0 0,1 1 0 0 0,0-4 1 0 0,-1 2-27 0 0,1-1 0 0 0,-1 0 1 0 0,-1 1-1 0 0,1-1 0 0 0,0 0 1 0 0,-1 1-1 0 0,0-1 1 0 0,-2-6-1 0 0,-1-2-59 0 0,-1 1 0 0 0,-1 0 0 0 0,0 0-1 0 0,-11-15 1 0 0,14 22 107 0 0,0 1 0 0 0,0-1 0 0 0,-1 1 0 0 0,1-1-1 0 0,-1 1 1 0 0,0 0 0 0 0,0 0 0 0 0,0 0 0 0 0,0 1 0 0 0,0 0 0 0 0,0-1-1 0 0,-1 2 1 0 0,1-1 0 0 0,-1 0 0 0 0,0 1 0 0 0,0 0 0 0 0,1 0-1 0 0,-1 0 1 0 0,0 1 0 0 0,0-1 0 0 0,-6 2 0 0 0,4-1 57 0 0,1 1 0 0 0,-1 0 0 0 0,1 0 0 0 0,-1 1-1 0 0,1 0 1 0 0,0 0 0 0 0,0 0 0 0 0,0 1 0 0 0,0 0 0 0 0,0 0 0 0 0,1 1 0 0 0,-1-1 0 0 0,1 1 0 0 0,0 0 0 0 0,-7 7 0 0 0,3-1 108 0 0,1 1-1 0 0,0-1 1 0 0,1 1 0 0 0,0 1 0 0 0,1-1-1 0 0,0 1 1 0 0,-6 17 0 0 0,9-22-69 0 0,1 0 0 0 0,0 0-1 0 0,0 0 1 0 0,1 0 0 0 0,0 0-1 0 0,0 0 1 0 0,1 0 0 0 0,0 1 0 0 0,0-1-1 0 0,0 0 1 0 0,1 0 0 0 0,0 1 0 0 0,1-1-1 0 0,4 13 1 0 0,-2-12-67 0 0,0-1 0 0 0,1 0 1 0 0,-1 0-1 0 0,2 0 0 0 0,-1-1 0 0 0,1 1 0 0 0,0-1 0 0 0,0-1 0 0 0,0 1 1 0 0,1-1-1 0 0,0 0 0 0 0,0-1 0 0 0,0 1 0 0 0,10 3 0 0 0,-7-4-222 0 0,1 1 1 0 0,0-2-1 0 0,0 1 0 0 0,0-1 0 0 0,0-1 0 0 0,0 0 0 0 0,1-1 0 0 0,-1 0 1 0 0,22-1-1 0 0,-25-2-911 0 0,0 1 1 0 0,-1-1-1 0 0,13-4 1 0 0,-16 5 329 0 0,10-4-739 0 0</inkml:trace>
</inkml:ink>
</file>

<file path=ppt/ink/ink7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7.32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 1 2449 0 0,'-3'2'3664'0'0,"-3"5"2583"0"0,5-6-6099 0 0,1 1 0 0 0,-1-1 0 0 0,1 0 0 0 0,0 0 0 0 0,-1 0 0 0 0,1 0 0 0 0,0 0-1 0 0,0 1 1 0 0,-1-1 0 0 0,1 0 0 0 0,1 2 0 0 0,-2 23 362 0 0,1 2 737 0 0,1 1 1 0 0,4 28-1 0 0,-4-48-967 0 0,1-1 0 0 0,0 0 0 0 0,0 0 0 0 0,1 0 1 0 0,0 0-1 0 0,0-1 0 0 0,1 1 0 0 0,0-1 0 0 0,1 0 0 0 0,-1 0 0 0 0,9 10 1 0 0,-8-12-209 0 0,25 25 138 0 0,-27-27-212 0 0,0-1 1 0 0,0 1 0 0 0,0-1 0 0 0,1 0 0 0 0,-1 0 0 0 0,1 0 0 0 0,-1-1 0 0 0,6 3 0 0 0,-8-4-7 0 0,1 0 1 0 0,-1 0 0 0 0,0-1 0 0 0,0 1 0 0 0,1 0-1 0 0,-1 0 1 0 0,0-1 0 0 0,0 1 0 0 0,0-1 0 0 0,1 1-1 0 0,-1-1 1 0 0,0 1 0 0 0,0-1 0 0 0,0 0 0 0 0,0 0-1 0 0,0 1 1 0 0,0-1 0 0 0,0 0 0 0 0,0 0-1 0 0,-1 0 1 0 0,1 0 0 0 0,0 0 0 0 0,0-1 0 0 0,2-2-30 0 0,0 0 1 0 0,-1 0 0 0 0,1 0 0 0 0,-1-1-1 0 0,1-3 1 0 0,4-11-17 0 0,38-103-17 0 0,-39 108 82 0 0,1 0 1 0 0,1 0-1 0 0,1 1 0 0 0,0 0 1 0 0,0 0-1 0 0,13-12 1 0 0,-19 22 12 0 0,0 0 1 0 0,0 1-1 0 0,0-1 1 0 0,0 1 0 0 0,0 0-1 0 0,0 0 1 0 0,1 0-1 0 0,5-2 1 0 0,-8 4-8 0 0,0 0 0 0 0,0-1 0 0 0,0 1 0 0 0,0 0 0 0 0,0 0 0 0 0,1 0 0 0 0,-1 0 0 0 0,0 0 1 0 0,0 0-1 0 0,0 0 0 0 0,0 0 0 0 0,0 0 0 0 0,0 1 0 0 0,0-1 0 0 0,0 0 0 0 0,0 1 1 0 0,0-1-1 0 0,0 0 0 0 0,0 1 0 0 0,0 0 0 0 0,0-1 0 0 0,0 1 0 0 0,0 0 0 0 0,0-1 0 0 0,0 1 1 0 0,-1 0-1 0 0,1 0 0 0 0,0-1 0 0 0,-1 1 0 0 0,1 0 0 0 0,0 0 0 0 0,-1 0 0 0 0,1 1 0 0 0,7 15 265 0 0,-1 1 0 0 0,-1 0-1 0 0,-1 0 1 0 0,5 31-1 0 0,5 14 417 0 0,-9-41-432 0 0,2 1 0 0 0,0-1 1 0 0,13 22-1 0 0,-16-35-260 0 0,0-1 1 0 0,0 0 0 0 0,1 0 0 0 0,0 0-1 0 0,0-1 1 0 0,1 0 0 0 0,0 0-1 0 0,0-1 1 0 0,0 0 0 0 0,12 7-1 0 0,-15-11-116 0 0,0 0 0 0 0,1 0-1 0 0,-1-1 1 0 0,1 1 0 0 0,-1-1-1 0 0,1 0 1 0 0,0 0 0 0 0,-1-1 0 0 0,1 1-1 0 0,0-1 1 0 0,8-1 0 0 0,-6 0-1102 0 0,1 0 0 0 0,-1 0-1 0 0,12-4 1 0 0,-6 0-1333 0 0</inkml:trace>
</inkml:ink>
</file>

<file path=ppt/ink/ink7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8.09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13 263 512 0 0,'0'-22'3870'0'0,"-1"-1"-1"0"0,0 1 1 0 0,-8-40-1 0 0,7 47-1790 0 0,6 12-777 0 0,3 6-598 0 0,-3 2-526 0 0,0-1-1 0 0,-1 1 1 0 0,1 0 0 0 0,-1 0-1 0 0,0 0 1 0 0,-1 0 0 0 0,1 0-1 0 0,2 9 1 0 0,1 2 79 0 0,16 39 475 0 0,23 91 0 0 0,-10-27-275 0 0,10-2-288 0 0,-37-99-141 0 0,2 0-1 0 0,0-1 0 0 0,1 0 0 0 0,16 19 0 0 0,-24-32-31 0 0,1 0 0 0 0,-1 0 0 0 0,1-1 0 0 0,0 0 0 0 0,0 0 0 0 0,0 0 0 0 0,9 5 0 0 0,-11-7 2 0 0,-1 0 0 0 0,1-1 0 0 0,0 1 0 0 0,0-1 1 0 0,-1 0-1 0 0,1 1 0 0 0,0-1 0 0 0,0 0 0 0 0,0 0 0 0 0,-1 0 0 0 0,1 0 1 0 0,0 0-1 0 0,0 0 0 0 0,0-1 0 0 0,-1 1 0 0 0,1-1 0 0 0,0 1 0 0 0,0-1 1 0 0,-1 0-1 0 0,1 1 0 0 0,0-1 0 0 0,-1 0 0 0 0,1 0 0 0 0,2-2 0 0 0,0-2-5 0 0,1 1-1 0 0,-1-1 0 0 0,1 0 0 0 0,-1 0 0 0 0,-1-1 1 0 0,1 1-1 0 0,-1-1 0 0 0,0 1 0 0 0,0-1 0 0 0,-1 0 1 0 0,1 0-1 0 0,1-10 0 0 0,2-9-35 0 0,4-48-1 0 0,-4 23-62 0 0,17-117-247 0 0,28-146-222 0 0,-49 307 581 0 0,-2 2 3 0 0,1 1 0 0 0,0-1 0 0 0,0 1 0 0 0,0-1 0 0 0,0 1 0 0 0,0 0 0 0 0,1-1 0 0 0,-1 1 0 0 0,1 0 0 0 0,4-6 0 0 0,-6 9-9 0 0,0 0-1 0 0,0 0 1 0 0,0 0 0 0 0,0 0 0 0 0,0 0-1 0 0,0 0 1 0 0,1 0 0 0 0,-1 0 0 0 0,0 0-1 0 0,0 0 1 0 0,0 0 0 0 0,0 0 0 0 0,0 0-1 0 0,0 0 1 0 0,0 0 0 0 0,0 0 0 0 0,0 0-1 0 0,0 0 1 0 0,1 0 0 0 0,-1 0 0 0 0,0 0-1 0 0,0 0 1 0 0,0 0 0 0 0,0 0 0 0 0,0 0-1 0 0,0 0 1 0 0,0 0 0 0 0,0 0 0 0 0,0 0-1 0 0,0 0 1 0 0,0 1 0 0 0,1-1 0 0 0,-1 0-1 0 0,0 0 1 0 0,0 0 0 0 0,0 0 0 0 0,0 0-1 0 0,0 0 1 0 0,0 0 0 0 0,0 0 0 0 0,0 0-1 0 0,0 0 1 0 0,0 0 0 0 0,0 0 0 0 0,0 1-1 0 0,0-1 1 0 0,0 0 0 0 0,0 0 0 0 0,0 0-1 0 0,1 8 6 0 0,-2 6-60 0 0,-2-4-457 0 0,0 1 0 0 0,-1 0 0 0 0,-8 15-1 0 0,-20 27-6293 0 0,22-40 4710 0 0</inkml:trace>
</inkml:ink>
</file>

<file path=ppt/ink/ink7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8.32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 43 3137 0 0,'-1'0'590'0'0,"0"0"1"0"0,0 0 0 0 0,-1 0-1 0 0,1 0 1 0 0,0-1 0 0 0,0 1-1 0 0,0 0 1 0 0,0-1 0 0 0,0 1-1 0 0,0-1 1 0 0,0 1 0 0 0,0-1-1 0 0,0 1 1 0 0,0-1 0 0 0,0 0-1 0 0,0 1 1 0 0,1-1 0 0 0,-2-1-1 0 0,-1-7 1065 0 0,3 9-1578 0 0,1-1-1 0 0,-1 1 1 0 0,1 0-1 0 0,-1-1 1 0 0,0 1-1 0 0,1 0 1 0 0,-1-1 0 0 0,1 1-1 0 0,-1 0 1 0 0,1 0-1 0 0,-1 0 1 0 0,1-1-1 0 0,-1 1 1 0 0,1 0 0 0 0,-1 0-1 0 0,1 0 1 0 0,-1 0-1 0 0,1 0 1 0 0,-1 0-1 0 0,1 0 1 0 0,-1 0-1 0 0,2 0 1 0 0,17 0 772 0 0,-15 0-665 0 0,267-13 830 0 0,-224 8-1215 0 0,0 3 1 0 0,75 5 0 0 0,-30 12-5505 0 0,-69-9 2783 0 0</inkml:trace>
</inkml:ink>
</file>

<file path=ppt/ink/ink7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9.30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246 56 656 0 0,'-5'-2'536'0'0,"0"-1"0"0"0,1 1 0 0 0,-1-1 0 0 0,-1 1 0 0 0,1 1 0 0 0,0-1 0 0 0,0 1 0 0 0,-1 0 0 0 0,1 0 0 0 0,0 1 0 0 0,-1-1 0 0 0,1 1 0 0 0,-1 0 0 0 0,1 1 0 0 0,-1-1 0 0 0,1 1 0 0 0,0 0 0 0 0,-1 1 0 0 0,1-1 0 0 0,0 1 0 0 0,0 0 0 0 0,0 0 0 0 0,0 1 0 0 0,0-1 0 0 0,-6 6 0 0 0,4-4-187 0 0,1 1 0 0 0,-1 0 0 0 0,1 1-1 0 0,0-1 1 0 0,0 1 0 0 0,0 1-1 0 0,1-1 1 0 0,0 1 0 0 0,1 0-1 0 0,-1 0 1 0 0,1 0 0 0 0,1 0 0 0 0,-1 1-1 0 0,1 0 1 0 0,0 0 0 0 0,-1 8-1 0 0,2-7-226 0 0,1 1 0 0 0,0-1-1 0 0,1 0 1 0 0,0 1-1 0 0,0-1 1 0 0,1 1 0 0 0,0-1-1 0 0,5 16 1 0 0,-5-21-118 0 0,0 0 0 0 0,1 0-1 0 0,-1 0 1 0 0,1-1 0 0 0,0 1 0 0 0,0-1 0 0 0,1 1 0 0 0,-1-1-1 0 0,1 0 1 0 0,-1 0 0 0 0,1 0 0 0 0,0 0 0 0 0,0-1 0 0 0,0 1 0 0 0,1-1-1 0 0,-1 0 1 0 0,0 0 0 0 0,1 0 0 0 0,0 0 0 0 0,-1 0 0 0 0,1-1-1 0 0,7 2 1 0 0,-2-1-30 0 0,0-1 0 0 0,0 0 0 0 0,0 0-1 0 0,0-1 1 0 0,0 0 0 0 0,0-1 0 0 0,-1 0 0 0 0,1 0-1 0 0,0-1 1 0 0,0 0 0 0 0,8-4 0 0 0,-11 4-16 0 0,-1 0 1 0 0,1-1 0 0 0,-1 1-1 0 0,1-1 1 0 0,-1-1 0 0 0,0 1-1 0 0,0-1 1 0 0,0 0 0 0 0,-1 0-1 0 0,1 0 1 0 0,-1 0 0 0 0,0-1-1 0 0,0 0 1 0 0,-1 0-1 0 0,1 0 1 0 0,4-9 0 0 0,-2-2-203 0 0,-1 0 0 0 0,-1-1 0 0 0,0 1 1 0 0,-1-1-1 0 0,0 0 0 0 0,-2 0 0 0 0,0 0 0 0 0,0 0 1 0 0,-4-26-1 0 0,2 37 241 0 0,0 1 1 0 0,0 0-1 0 0,0 0 1 0 0,-1 0-1 0 0,0 0 1 0 0,1 0-1 0 0,-6-7 0 0 0,6 10 3 0 0,0 1 0 0 0,0-1 0 0 0,0 0 0 0 0,-1 1 0 0 0,1-1 0 0 0,-1 1 0 0 0,1-1 0 0 0,-1 1 0 0 0,0-1-1 0 0,1 1 1 0 0,-1 0 0 0 0,0 0 0 0 0,0 0 0 0 0,0 0 0 0 0,0 0 0 0 0,0 1 0 0 0,0-1 0 0 0,0 1 0 0 0,0-1-1 0 0,0 1 1 0 0,-2-1 0 0 0,-5 1 46 0 0,0 1-1 0 0,0 0 1 0 0,0 0-1 0 0,1 1 1 0 0,-1 0 0 0 0,1 0-1 0 0,-1 1 1 0 0,1 0-1 0 0,0 0 1 0 0,0 1-1 0 0,-13 8 1 0 0,6-2 181 0 0,0 1 0 0 0,1 0 1 0 0,1 1-1 0 0,-23 25 0 0 0,30-31-147 0 0,0 2 0 0 0,1-1-1 0 0,0 1 1 0 0,0 0 0 0 0,1 0-1 0 0,0 0 1 0 0,0 1 0 0 0,1-1 0 0 0,0 1-1 0 0,0 0 1 0 0,1 0 0 0 0,1 0-1 0 0,-1 0 1 0 0,1 0 0 0 0,1 1-1 0 0,0 8 1 0 0,1-13-45 0 0,0-1 0 0 0,0 1 0 0 0,0-1 0 0 0,1 0 0 0 0,-1 0 0 0 0,1 0 0 0 0,0 0 0 0 0,1 0 0 0 0,-1 0 0 0 0,1-1 1 0 0,-1 1-1 0 0,1-1 0 0 0,0 1 0 0 0,0-1 0 0 0,1 0 0 0 0,-1 0 0 0 0,1-1 0 0 0,-1 1 0 0 0,6 2 0 0 0,-4-2-26 0 0,0 0-1 0 0,1-1 1 0 0,-1 1 0 0 0,1-1 0 0 0,0 0 0 0 0,-1-1 0 0 0,1 0-1 0 0,0 1 1 0 0,0-2 0 0 0,0 1 0 0 0,0-1 0 0 0,0 0 0 0 0,10-1-1 0 0,-7-1-25 0 0,-1 1-1 0 0,0-2 0 0 0,0 1 0 0 0,0-1 0 0 0,0-1 0 0 0,-1 1 0 0 0,1-1 1 0 0,-1-1-1 0 0,13-8 0 0 0,-16 9-3 0 0,1 0 0 0 0,-1-1 0 0 0,0 1 1 0 0,0-1-1 0 0,0 1 0 0 0,-1-1 0 0 0,1 0 0 0 0,-1 0 0 0 0,0-1 1 0 0,-1 1-1 0 0,1-1 0 0 0,-1 1 0 0 0,0-1 0 0 0,1-8 1 0 0,4-39 7 0 0,0-102 0 0 0,3 193 355 0 0,-6-11-313 0 0,1 0 1 0 0,2-1 0 0 0,0 1 0 0 0,2-1 0 0 0,20 40-1 0 0,36 42 536 0 0,14 28-86 0 0,-70-118-396 0 0,-1 0 0 0 0,-1 1 0 0 0,-1-1-1 0 0,-1 1 1 0 0,6 39 0 0 0,-10-49-44 0 0,0 0 0 0 0,-1 1 0 0 0,1-1 1 0 0,-2 0-1 0 0,-1 12 0 0 0,1-18 8 0 0,0 1-1 0 0,0-1 1 0 0,0 0 0 0 0,-1 0-1 0 0,1 1 1 0 0,-1-1 0 0 0,0 0-1 0 0,1 0 1 0 0,-2-1-1 0 0,1 1 1 0 0,0 0 0 0 0,0-1-1 0 0,-1 1 1 0 0,0-1 0 0 0,1 0-1 0 0,-7 4 1 0 0,2-2 55 0 0,-1 0 0 0 0,1-1 0 0 0,-1 0 0 0 0,0 0 1 0 0,0-1-1 0 0,-1 0 0 0 0,1-1 0 0 0,0 1 0 0 0,-1-1 0 0 0,1-1 0 0 0,-17-1 1 0 0,4 0-50 0 0,0-2 1 0 0,0-1 0 0 0,-32-9-1 0 0,44 10-42 0 0,-1 0 0 0 0,1-1 0 0 0,0 0-1 0 0,0 0 1 0 0,1-1 0 0 0,-1 0 0 0 0,1-1 0 0 0,-9-7-1 0 0,13 9-5 0 0,0 0 1 0 0,0 0-1 0 0,1 0 0 0 0,-1 0 0 0 0,1-1 0 0 0,0 0 1 0 0,0 1-1 0 0,1-1 0 0 0,-1 0 0 0 0,1-1 0 0 0,0 1 1 0 0,1 0-1 0 0,-1 0 0 0 0,1-1 0 0 0,-1-10 0 0 0,2 6-18 0 0,0-1 0 0 0,0 1 0 0 0,2 0 0 0 0,-1 0 1 0 0,1 0-1 0 0,0 0 0 0 0,1 1 0 0 0,0-1 0 0 0,1 0 0 0 0,0 1 0 0 0,7-13 0 0 0,7-6-162 0 0,0 1-1 0 0,27-28 1 0 0,-27 33 36 0 0,-10 11 59 0 0,1 1 0 0 0,0 0 1 0 0,1 1-1 0 0,0 0 0 0 0,0 1 0 0 0,16-10 0 0 0,-21 15-67 0 0,1 0 0 0 0,-1 1-1 0 0,1-1 1 0 0,-1 1 0 0 0,1 0 0 0 0,0 1-1 0 0,0-1 1 0 0,0 1 0 0 0,0 0 0 0 0,0 1-1 0 0,0-1 1 0 0,0 1 0 0 0,0 1 0 0 0,0-1 0 0 0,0 1-1 0 0,6 1 1 0 0,-10-2 16 0 0,36 11-3384 0 0,-13 0-3924 0 0,-10-2 4504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16.75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128 7 512 0 0,'0'0'18'0'0,"1"0"0"0"0,-1-1 1 0 0,0 1-1 0 0,0 0 0 0 0,0 0 0 0 0,0 0 0 0 0,0-1 0 0 0,0 1 1 0 0,0-1-1 0 0,0 1 0 0 0,0 0 0 0 0,0 0 0 0 0,-1 0 0 0 0,1 0 1 0 0,0-1-1 0 0,0 1 0 0 0,0 0 0 0 0,0 0 0 0 0,-1 0 0 0 0,1-1 1 0 0,0 1-1 0 0,0 0 0 0 0,0 0 0 0 0,0 0 0 0 0,0 0 0 0 0,0 0 1 0 0,-1-1-1 0 0,1 1 0 0 0,0 0 0 0 0,0 0 0 0 0,-1 0 78 0 0,1 0-1 0 0,0 0 0 0 0,-1 0 1 0 0,1 0-1 0 0,-1 1 0 0 0,1-1 1 0 0,0 0-1 0 0,-1 0 1 0 0,1 0-1 0 0,0 0 0 0 0,-1 1 1 0 0,1-1-1 0 0,0 0 1 0 0,0 0-1 0 0,-1 1 0 0 0,-11 13 1622 0 0,11-13-1890 0 0,-2 4 368 0 0,0 1 0 0 0,0-1 0 0 0,0 1 0 0 0,0 0 0 0 0,-2 8 0 0 0,-6 33 1116 0 0,5-20-118 0 0,-4 15 1128 0 0,-2 0 1 0 0,-23 53-1 0 0,33-91-2181 0 0,-6 17 429 0 0,7-19-522 0 0,1-1 1 0 0,-1 0 0 0 0,1 1-1 0 0,0 0 1 0 0,0-1-1 0 0,0 1 1 0 0,-1 0 0 0 0,1 0-1 0 0,1-1 1 0 0,-1 3-1 0 0,0-4-35 0 0,0 1-1 0 0,0-1 0 0 0,1 1 0 0 0,-1-1 1 0 0,0 1-1 0 0,0-1 0 0 0,1 1 1 0 0,-1-1-1 0 0,0 0 0 0 0,0 0 0 0 0,1 1 1 0 0,0-1-1 0 0,-1 0 0 0 0,0 1 0 0 0,1-1 1 0 0,-1 0-1 0 0,0 1 0 0 0,1-1 1 0 0,-1 0-1 0 0,0 0 0 0 0,1 0 0 0 0,0 0 1 0 0,-1 0-1 0 0,1 1 0 0 0,-1-1 0 0 0,0 0 1 0 0,1 0-1 0 0,-1 0 0 0 0,1 0 0 0 0,0 0 1 0 0,-1 0-1 0 0,1-1 0 0 0,1 1 7 0 0,0 0 0 0 0,0-1 0 0 0,1 0 0 0 0,-1 1-1 0 0,3-2 1 0 0,11-6-72 0 0,-1-1-1 0 0,26-18 0 0 0,-10 5-246 0 0,-23 16 146 0 0,84-50-4974 0 0,-66 43 3546 0 0</inkml:trace>
</inkml:ink>
</file>

<file path=ppt/ink/ink7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19.74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49 28 3281 0 0,'-2'-3'1806'0'0,"0"-1"0"0"0,0 1-1 0 0,0 0 1 0 0,0 0 0 0 0,-1-1 0 0 0,-4-3 0 0 0,8 24 785 0 0,2-13-2466 0 0,0 0 0 0 0,0 1 0 0 0,0-1 0 0 0,1 0 0 0 0,-1-1 0 0 0,1 1 0 0 0,0-1 0 0 0,0 1 0 0 0,0-1 0 0 0,1 0-1 0 0,6 3 1 0 0,9 4 149 0 0,29 10-1 0 0,-30-13-182 0 0,31 14-44 0 0,63 35 0 0 0,-88-41-45 0 0,0 1 0 0 0,-1 1-1 0 0,0 1 1 0 0,21 23-1 0 0,-44-40 10 0 0,0 0-1 0 0,0 0 1 0 0,0-1-1 0 0,-1 1 0 0 0,1 0 1 0 0,0 0-1 0 0,-1 0 1 0 0,1 0-1 0 0,0 0 1 0 0,-1 0-1 0 0,1 0 0 0 0,-1 0 1 0 0,1 2-1 0 0,-1-3 4 0 0,-1 0 1 0 0,1 1-1 0 0,0-1 0 0 0,-1 1 0 0 0,1-1 0 0 0,-1 0 1 0 0,1 1-1 0 0,0-1 0 0 0,-1 0 0 0 0,1 0 0 0 0,-1 1 1 0 0,1-1-1 0 0,-1 0 0 0 0,1 0 0 0 0,-1 0 0 0 0,1 1 1 0 0,-1-1-1 0 0,1 0 0 0 0,-1 0 0 0 0,1 0 0 0 0,-1 0 1 0 0,0 0-1 0 0,1 0 0 0 0,-1 0 0 0 0,1 0 0 0 0,-1 0 0 0 0,1 0 1 0 0,-1-1-1 0 0,-166 13 777 0 0,128-8-793 0 0,5-1 26 0 0,-60 15 0 0 0,83-15-23 0 0,-1 0 0 0 0,1 1 0 0 0,0 1 0 0 0,1 0 0 0 0,-1 0 1 0 0,1 1-1 0 0,0 0 0 0 0,-18 15 0 0 0,26-19-3 0 0,0 0 1 0 0,0 1-1 0 0,0-1 1 0 0,0 0-1 0 0,0 1 1 0 0,0-1-1 0 0,1 1 1 0 0,-1-1-1 0 0,1 1 1 0 0,0 0-1 0 0,0 0 1 0 0,0-1-1 0 0,-1 5 0 0 0,2-6-5 0 0,0 0-1 0 0,0 1 1 0 0,0-1-1 0 0,0 0 0 0 0,0 0 1 0 0,1 1-1 0 0,-1-1 0 0 0,0 0 1 0 0,1 0-1 0 0,-1 1 0 0 0,1-1 1 0 0,-1 0-1 0 0,1 0 1 0 0,-1 0-1 0 0,1 0 0 0 0,0 0 1 0 0,-1 0-1 0 0,1 0 0 0 0,0 0 1 0 0,0 0-1 0 0,0 0 0 0 0,0 0 1 0 0,0-1-1 0 0,0 1 0 0 0,0 0 1 0 0,0-1-1 0 0,0 1 1 0 0,0 0-1 0 0,1-1 0 0 0,-1 1 1 0 0,0-1-1 0 0,2 1 0 0 0,6 1-420 0 0,-1 0 0 0 0,1 0 0 0 0,0-1 0 0 0,17 0 0 0 0,15-1-4026 0 0,-33 0 3136 0 0,15-2-2251 0 0</inkml:trace>
</inkml:ink>
</file>

<file path=ppt/ink/ink7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0.0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480 1 2737 0 0,'-9'-1'5359'0'0,"-6"2"2023"0"0,7 5-6638 0 0,4-3-550 0 0,1 0-1 0 0,-1-1 1 0 0,0 1-1 0 0,0 0 0 0 0,0-1 1 0 0,0 0-1 0 0,0 0 1 0 0,0 0-1 0 0,-8 2 1 0 0,-13 6 900 0 0,9-3-619 0 0,1 0 0 0 0,-1-1 0 0 0,0 0-1 0 0,0-2 1 0 0,-32 6 0 0 0,-85 0-602 0 0,116-10 150 0 0,-28-5 1 0 0,-8 1-35 0 0,68 10-417 0 0,5-3-1381 0 0,0-1 0 0 0,36 0 0 0 0,-8-1-3201 0 0,-19 0 1932 0 0</inkml:trace>
</inkml:ink>
</file>

<file path=ppt/ink/ink7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0.39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274 158 3465 0 0,'-1'-2'998'0'0,"0"0"1"0"0,1 0 0 0 0,-1 0-1 0 0,0 1 1 0 0,0-1 0 0 0,0 0-1 0 0,-1 1 1 0 0,1-1 0 0 0,0 0-1 0 0,-3-2 1 0 0,2 3-682 0 0,1 0 0 0 0,-1 0 1 0 0,1 0-1 0 0,-1 0 0 0 0,1 1 0 0 0,-1-1 0 0 0,0 0 1 0 0,1 1-1 0 0,-1-1 0 0 0,-3 0 0 0 0,-1 1-113 0 0,0 0 1 0 0,1 0-1 0 0,-1 1 0 0 0,0 0 1 0 0,0 0-1 0 0,-9 2 0 0 0,11-2-60 0 0,-22 6 1305 0 0,-43 16 0 0 0,63-21-1256 0 0,-1 1 1 0 0,1 1 0 0 0,0-1 0 0 0,0 1 0 0 0,0 0-1 0 0,0 0 1 0 0,1 1 0 0 0,-1-1 0 0 0,1 1-1 0 0,1 0 1 0 0,-8 10 0 0 0,9-11-151 0 0,1 0-1 0 0,1 0 1 0 0,-1 1-1 0 0,0-1 1 0 0,1 0-1 0 0,0 0 1 0 0,0 1-1 0 0,0-1 1 0 0,1 1-1 0 0,-1-1 1 0 0,1 1-1 0 0,0-1 1 0 0,0 1 0 0 0,1-1-1 0 0,-1 1 1 0 0,1-1-1 0 0,0 0 1 0 0,0 1-1 0 0,1-1 1 0 0,-1 0-1 0 0,1 0 1 0 0,0 0-1 0 0,0 0 1 0 0,3 5-1 0 0,2 1-36 0 0,0 0 0 0 0,1 0 0 0 0,0 0 0 0 0,1-1-1 0 0,0-1 1 0 0,0 0 0 0 0,17 12 0 0 0,-9-8-23 0 0,1-1 1 0 0,1-1 0 0 0,0 0 0 0 0,0-2 0 0 0,37 11 0 0 0,-40-15-35 0 0,0 0-1 0 0,0-2 0 0 0,0 0 1 0 0,1-1-1 0 0,-1 0 0 0 0,1-1 0 0 0,-1-1 1 0 0,18-4-1 0 0,-30 5 31 0 0,1-1 0 0 0,0-1 0 0 0,0 1 0 0 0,-1-1-1 0 0,1 0 1 0 0,-1 0 0 0 0,1 0 0 0 0,-1 0 0 0 0,0-1 0 0 0,0 0 0 0 0,0 0-1 0 0,0 0 1 0 0,0 0 0 0 0,5-8 0 0 0,-4 4-26 0 0,0 1 1 0 0,-1-2-1 0 0,0 1 0 0 0,-1 0 0 0 0,1-1 1 0 0,-1 0-1 0 0,-1 1 0 0 0,3-11 1 0 0,-1 1-18 0 0,-1-1 0 0 0,-1-1 0 0 0,0 1 1 0 0,-2 0-1 0 0,0 0 0 0 0,0-1 0 0 0,-2 1 1 0 0,0 0-1 0 0,-6-21 0 0 0,5 29 69 0 0,0-1-1 0 0,-1 1 1 0 0,0 0 0 0 0,0 0-1 0 0,-1 1 1 0 0,0-1-1 0 0,-1 1 1 0 0,0 0 0 0 0,0 0-1 0 0,-1 1 1 0 0,0 0 0 0 0,-1 0-1 0 0,0 1 1 0 0,0 0 0 0 0,0 0-1 0 0,-18-10 1 0 0,19 14-6 0 0,1 0 0 0 0,-1 0 0 0 0,1 1 0 0 0,-1-1-1 0 0,0 2 1 0 0,0-1 0 0 0,0 1 0 0 0,0 0 0 0 0,0 0 0 0 0,0 1 0 0 0,-9 1 0 0 0,6 0 34 0 0,-1 0-1 0 0,1 1 1 0 0,0 1 0 0 0,0 0 0 0 0,0 0-1 0 0,1 1 1 0 0,-10 5 0 0 0,-2 3-952 0 0,0 1 1 0 0,1 1 0 0 0,1 1-1 0 0,0 1 1 0 0,-29 30 0 0 0,26-20-4202 0 0,3 1-1301 0 0</inkml:trace>
</inkml:ink>
</file>

<file path=ppt/ink/ink7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1:47.86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 1 4273 0 0,'-2'10'10487'0'0,"0"-2"-4000"0"0,7 0-5511 0 0,-3-5-802 0 0,0-1-1 0 0,1 0 0 0 0,-1-1 0 0 0,1 1 1 0 0,0 0-1 0 0,-1-1 0 0 0,1 0 0 0 0,0 1 1 0 0,0-1-1 0 0,0 0 0 0 0,0-1 0 0 0,4 2 1 0 0,-4-2-251 0 0,0 1 0 0 0,0-1 0 0 0,-1 0 0 0 0,1 0 0 0 0,0 0 1 0 0,0 0-1 0 0,0-1 0 0 0,0 1 0 0 0,0-1 0 0 0,-1 0 0 0 0,1 0 0 0 0,0 0 1 0 0,-1 0-1 0 0,1 0 0 0 0,-1 0 0 0 0,1-1 0 0 0,-1 1 0 0 0,1-1 0 0 0,-1 0 1 0 0,0 0-1 0 0,3-3 0 0 0,-1-3-1407 0 0,-5 4-1277 0 0</inkml:trace>
</inkml:ink>
</file>

<file path=ppt/ink/ink7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1:48.0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7 4625 0 0,'-13'6'14387'0'0,"8"-4"-13403"0"0,2 1-40 0 0,2 0-207 0 0,-1 0-233 0 0,1 0 96 0 0,-1 0-312 0 0,0 1-192 0 0,2-3-96 0 0,4-2-432 0 0,0-3-136 0 0,2-2 176 0 0,2 0-1041 0 0,2-2-487 0 0,-3-1-16 0 0</inkml:trace>
</inkml:ink>
</file>

<file path=ppt/ink/ink7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6.16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76 512 0 0,'-2'-5'-62'0'0,"-1"-2"1780"0"0,1 0 0 0 0,-1 0 0 0 0,0-9-1 0 0,3 14-1397 0 0,-1 1-1 0 0,1-1 0 0 0,0 0 0 0 0,0 1 0 0 0,0-1 0 0 0,0 0 0 0 0,0 0 1 0 0,1 1-1 0 0,-1-1 0 0 0,0 0 0 0 0,1 1 0 0 0,-1-1 0 0 0,1 1 0 0 0,0-1 1 0 0,0 0-1 0 0,-1 1 0 0 0,1 0 0 0 0,0-1 0 0 0,1-1 1160 0 0,-3 5-1223 0 0,0-1-1 0 0,0 0 0 0 0,0 0 1 0 0,0 1-1 0 0,0-1 0 0 0,0 1 1 0 0,0-1-1 0 0,0 1 0 0 0,0-1 1 0 0,0 3-1 0 0,-10 37 516 0 0,1 1-1 0 0,2 0 1 0 0,2 0-1 0 0,2 1 1 0 0,3 80-1 0 0,6-57-585 0 0,3-1-1 0 0,3 1 1 0 0,20 68-1 0 0,-28-122-144 0 0,-2-6-666 0 0,1-15-983 0 0,3-23-4631 0 0,-3 18 3115 0 0</inkml:trace>
</inkml:ink>
</file>

<file path=ppt/ink/ink7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6.5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143 440 8 0 0,'-13'-9'2857'0'0,"1"0"-1"0"0,-15-7 1 0 0,16 9-1506 0 0,0 1 0 0 0,0-2 0 0 0,-13-11 0 0 0,21 16-1223 0 0,0 0 0 0 0,0-1 0 0 0,0 1 0 0 0,1-1 0 0 0,-1 0 0 0 0,1 0 0 0 0,0 0 0 0 0,0 0 0 0 0,0 0 0 0 0,0 0 0 0 0,1-1 0 0 0,0 1 0 0 0,-2-8 0 0 0,2 2-114 0 0,1-1-1 0 0,-1 0 1 0 0,2 0 0 0 0,-1 1 0 0 0,2-1-1 0 0,-1 0 1 0 0,1 1 0 0 0,1-1 0 0 0,0 1-1 0 0,1 0 1 0 0,7-16 0 0 0,-6 15-8 0 0,1 0 1 0 0,1 1-1 0 0,0-1 1 0 0,0 1-1 0 0,1 1 1 0 0,0-1-1 0 0,1 2 0 0 0,0-1 1 0 0,18-12-1 0 0,-16 14-3 0 0,0 0-1 0 0,1 1 0 0 0,0 0 1 0 0,0 1-1 0 0,1 1 0 0 0,-1 0 1 0 0,1 0-1 0 0,0 1 0 0 0,0 1 1 0 0,0 0-1 0 0,0 1 0 0 0,1 1 1 0 0,-1 0-1 0 0,0 0 0 0 0,0 1 1 0 0,0 1-1 0 0,0 0 0 0 0,0 1 1 0 0,0 1-1 0 0,0 0 0 0 0,-1 0 1 0 0,0 1-1 0 0,14 8 0 0 0,11 9 32 0 0,-1 2-1 0 0,44 38 0 0 0,-69-52-32 0 0,-1 0 0 0 0,0 0-1 0 0,0 1 1 0 0,-2 0 0 0 0,1 0-1 0 0,-1 1 1 0 0,-1 0-1 0 0,10 22 1 0 0,-13-23 39 0 0,0 0 0 0 0,-1 0-1 0 0,0 0 1 0 0,0 1 0 0 0,-2-1 0 0 0,1 1-1 0 0,-2 0 1 0 0,1-1 0 0 0,-2 1-1 0 0,-2 22 1 0 0,0-20 103 0 0,0-1-1 0 0,-1-1 1 0 0,0 1-1 0 0,-1-1 1 0 0,-1 1-1 0 0,1-1 1 0 0,-2-1-1 0 0,0 1 1 0 0,0-1-1 0 0,-1 0 0 0 0,-1-1 1 0 0,1 0-1 0 0,-2 0 1 0 0,-13 11-1 0 0,10-11 33 0 0,0 0 0 0 0,-1-1 0 0 0,0-1 0 0 0,-1 0 0 0 0,1-1 0 0 0,-2 0-1 0 0,1-1 1 0 0,-1-1 0 0 0,1-1 0 0 0,-1 0 0 0 0,-21 2 0 0 0,31-5-193 0 0,0-1 1 0 0,1 0-1 0 0,-1 0 1 0 0,1 0-1 0 0,-1-1 0 0 0,1 0 1 0 0,-1 0-1 0 0,1-1 1 0 0,0 1-1 0 0,0-1 1 0 0,-1 0-1 0 0,1 0 1 0 0,0-1-1 0 0,1 1 0 0 0,-1-1 1 0 0,0 0-1 0 0,1-1 1 0 0,0 1-1 0 0,-1-1 1 0 0,-4-6-1 0 0,5 5-471 0 0,0 0 1 0 0,0 0-1 0 0,1-1 0 0 0,0 1 0 0 0,0-1 1 0 0,1 1-1 0 0,-1-1 0 0 0,1 0 1 0 0,1 0-1 0 0,-1 0 0 0 0,-1-9 0 0 0,1-10-2473 0 0</inkml:trace>
</inkml:ink>
</file>

<file path=ppt/ink/ink7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7.05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78 96 8 0 0,'-1'-4'999'0'0,"-1"1"-1"0"0,1-1 1 0 0,-1 0 0 0 0,1 0-1 0 0,0 1 1 0 0,0-1 0 0 0,0-7-1 0 0,-1-6 2181 0 0,2 17-3095 0 0,0 0 1 0 0,0 0-1 0 0,0 0 1 0 0,0 1-1 0 0,-1-1 1 0 0,1 0-1 0 0,0 0 0 0 0,0 0 1 0 0,0 0-1 0 0,0 1 1 0 0,0-1-1 0 0,0 0 1 0 0,0 0-1 0 0,0 0 1 0 0,0 1-1 0 0,-1-1 1 0 0,1 0-1 0 0,0 0 1 0 0,0 0-1 0 0,0 0 1 0 0,0 0-1 0 0,-1 0 1 0 0,1 1-1 0 0,0-1 0 0 0,0 0 1 0 0,0 0-1 0 0,-1 0 1 0 0,1 0-1 0 0,0 0 1 0 0,0 0-1 0 0,0 0 1 0 0,-1 0-1 0 0,1 0 1 0 0,0 0-1 0 0,0 0 1 0 0,0 0-1 0 0,-1 0 1 0 0,1 0-1 0 0,0 0 1 0 0,0 0-1 0 0,0 0 0 0 0,-1 0 1 0 0,1 0-1 0 0,0 0 1 0 0,0 0-1 0 0,0 0 1 0 0,0-1-1 0 0,-1 1 1 0 0,1 0-1 0 0,0 0 1 0 0,0 0-1 0 0,0 0 1 0 0,0 0-1 0 0,-1 0 1 0 0,1-1-1 0 0,0 1 1 0 0,0 0-1 0 0,0 0 0 0 0,0 0 1 0 0,0 0-1 0 0,0-1 1 0 0,1 16 454 0 0,1 0 1 0 0,0-1-1 0 0,1 1 1 0 0,1-1-1 0 0,0 0 1 0 0,8 16-1 0 0,-7-17-326 0 0,0 1-1 0 0,0 1 1 0 0,-1-1-1 0 0,-1 1 1 0 0,0 0-1 0 0,0 16 1 0 0,-3-28-177 0 0,0-1-2 0 0,0 0 0 0 0,0 0 0 0 0,0 0 0 0 0,0 0 1 0 0,0 0-1 0 0,-1 0 0 0 0,1 0 0 0 0,-2 4 0 0 0,2-6-31 0 0,0 0 0 0 0,0 0 0 0 0,0 0 0 0 0,0 0 0 0 0,0 0 0 0 0,-1 1-1 0 0,1-1 1 0 0,0 0 0 0 0,0 0 0 0 0,0 0 0 0 0,0 0 0 0 0,-1 0 0 0 0,1 0 0 0 0,0 0 0 0 0,0 0-1 0 0,0 1 1 0 0,-1-1 0 0 0,1 0 0 0 0,0 0 0 0 0,0 0 0 0 0,-1 0 0 0 0,1 0 0 0 0,0 0 0 0 0,0 0-1 0 0,0 0 1 0 0,-1 0 0 0 0,1-1 0 0 0,0 1 0 0 0,0 0 0 0 0,-1 0 0 0 0,-10-7-22 0 0,1-4 7 0 0,1 0-1 0 0,0 0 1 0 0,0-1 0 0 0,1 0-1 0 0,-11-25 1 0 0,14 27 7 0 0,0-1 0 0 0,1 1 0 0 0,1-1 0 0 0,0 0 0 0 0,0 0 0 0 0,-1-13 0 0 0,3 18-6 0 0,1 0-1 0 0,0 0 1 0 0,0 0-1 0 0,0 0 1 0 0,1 0-1 0 0,0 0 1 0 0,0 0 0 0 0,0 0-1 0 0,1 0 1 0 0,0 0-1 0 0,0 0 1 0 0,0 1-1 0 0,4-6 1 0 0,-4 9 5 0 0,0-1 0 0 0,0 1 0 0 0,0 0 0 0 0,1 0 0 0 0,-1 0-1 0 0,1 1 1 0 0,-1-1 0 0 0,1 1 0 0 0,0-1 0 0 0,-1 1 0 0 0,1 0 0 0 0,0 0 0 0 0,0 0 0 0 0,0 0 0 0 0,0 0 0 0 0,0 1-1 0 0,0 0 1 0 0,0-1 0 0 0,5 1 0 0 0,8 0-11 0 0,0 1 1 0 0,20 3-1 0 0,-35-4 17 0 0,175 36-453 0 0,-74-14-3940 0 0,-69-17-1715 0 0,-22-2 3886 0 0</inkml:trace>
</inkml:ink>
</file>

<file path=ppt/ink/ink7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7.47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229 25 384 0 0,'-9'-4'1036'0'0,"0"1"-1"0"0,0 1 1 0 0,0-1 0 0 0,-1 1-1 0 0,1 1 1 0 0,0 0 0 0 0,-1 0-1 0 0,1 1 1 0 0,-11 1 0 0 0,14-1-718 0 0,0 1 0 0 0,0 1 0 0 0,0-1 1 0 0,0 1-1 0 0,0 0 0 0 0,0 0 0 0 0,1 1 1 0 0,-1-1-1 0 0,1 1 0 0 0,-1 1 0 0 0,1-1 1 0 0,0 1-1 0 0,1 0 0 0 0,-1 0 0 0 0,-4 5 1 0 0,5-5-189 0 0,1 0 0 0 0,0 0 0 0 0,0 1 0 0 0,0-1 0 0 0,0 1 1 0 0,1 0-1 0 0,-1 0 0 0 0,1 0 0 0 0,1 0 0 0 0,-1 0 0 0 0,1 0 0 0 0,0 1 0 0 0,0-1 1 0 0,0 0-1 0 0,1 1 0 0 0,-1-1 0 0 0,1 0 0 0 0,1 1 0 0 0,-1-1 0 0 0,1 0 1 0 0,0 1-1 0 0,0-1 0 0 0,3 8 0 0 0,-1-6-49 0 0,0 0 0 0 0,1 0 0 0 0,0 0 0 0 0,0 0 0 0 0,0-1 1 0 0,1 0-1 0 0,0 0 0 0 0,0 0 0 0 0,0 0 0 0 0,1-1 0 0 0,0 0 0 0 0,0 0 0 0 0,1 0 0 0 0,-1-1 1 0 0,12 6-1 0 0,-2-2-54 0 0,1-2 1 0 0,1 1-1 0 0,-1-2 1 0 0,1 0-1 0 0,0-2 1 0 0,0 0-1 0 0,36 2 1 0 0,-44-5-58 0 0,-1 0 1 0 0,1-1 0 0 0,-1 0 0 0 0,1 0-1 0 0,-1-1 1 0 0,0 0 0 0 0,0-1 0 0 0,0 0-1 0 0,0 0 1 0 0,0-1 0 0 0,0 0 0 0 0,-1 0-1 0 0,0-1 1 0 0,0-1 0 0 0,0 1-1 0 0,-1-1 1 0 0,7-7 0 0 0,-12 11-8 0 0,-1 1 1 0 0,1-1-1 0 0,-1 0 0 0 0,0 0 0 0 0,0 0 1 0 0,1 0-1 0 0,-2 0 0 0 0,1-1 1 0 0,0 1-1 0 0,0 0 0 0 0,-1 0 0 0 0,1-1 1 0 0,-1 1-1 0 0,0 0 0 0 0,1 0 1 0 0,-1-1-1 0 0,0 1 0 0 0,0 0 1 0 0,-1-1-1 0 0,1 1 0 0 0,0 0 0 0 0,-1-1 1 0 0,0 1-1 0 0,1 0 0 0 0,-1 0 1 0 0,0 0-1 0 0,0-1 0 0 0,0 1 1 0 0,-2-2-1 0 0,-4-7-165 0 0,0 1 1 0 0,-1 1-1 0 0,0-1 1 0 0,-12-10-1 0 0,15 16 138 0 0,-6-8-82 0 0,-50-46-95 0 0,50 49 244 0 0,0 0 0 0 0,-1 1 1 0 0,-24-13-1 0 0,32 19 20 0 0,-1 0 0 0 0,0 0-1 0 0,0 0 1 0 0,0 1 0 0 0,0 0 0 0 0,0 0 0 0 0,0 0 0 0 0,0 0 0 0 0,0 1 0 0 0,0 0 0 0 0,0 0 0 0 0,0 1-1 0 0,-6 0 1 0 0,8 0 13 0 0,0 0 0 0 0,1 0 0 0 0,-1 0 0 0 0,0 0 0 0 0,1 0 0 0 0,-1 1 0 0 0,1-1 0 0 0,-1 1 0 0 0,1-1 0 0 0,0 1 0 0 0,0 0 0 0 0,0 0 0 0 0,0 0 0 0 0,0 0 0 0 0,0 0 0 0 0,0 1 0 0 0,1-1 0 0 0,-1 0 0 0 0,1 1 0 0 0,0-1 0 0 0,-1 1 0 0 0,1 0 0 0 0,0-1 0 0 0,-1 6 0 0 0,2-4 6 0 0,-1-1 1 0 0,0 1-1 0 0,1 0 0 0 0,0-1 0 0 0,0 1 1 0 0,0 0-1 0 0,0-1 0 0 0,0 1 0 0 0,1 0 1 0 0,0-1-1 0 0,0 1 0 0 0,0-1 1 0 0,0 1-1 0 0,0-1 0 0 0,1 1 0 0 0,2 4 1 0 0,-2-5-25 0 0,1 1 0 0 0,0 0 0 0 0,0-1 0 0 0,0 0 0 0 0,1 0 0 0 0,-1 0 0 0 0,1 0 0 0 0,0 0 0 0 0,-1-1 0 0 0,1 0 0 0 0,0 1 0 0 0,9 2 1 0 0,3 0-75 0 0,0-1 1 0 0,1 0-1 0 0,-1-1 1 0 0,1-1-1 0 0,0 0 1 0 0,0-1-1 0 0,30-3 1 0 0,-12-1-2246 0 0,0-3 0 0 0,58-15 0 0 0,-66 13-596 0 0</inkml:trace>
</inkml:ink>
</file>

<file path=ppt/ink/ink7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7.77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89 60 2024 0 0,'-1'-2'566'0'0,"-3"-7"1853"0"0,0 1 1 0 0,0 0 0 0 0,0 0 0 0 0,-11-13-1 0 0,15 21-2309 0 0,0-1 0 0 0,-1 1-1 0 0,1 0 1 0 0,0-1-1 0 0,-1 1 1 0 0,1 0-1 0 0,-1 0 1 0 0,1-1 0 0 0,-1 1-1 0 0,1 0 1 0 0,0 0-1 0 0,-1 0 1 0 0,1 0-1 0 0,-1-1 1 0 0,1 1-1 0 0,-1 0 1 0 0,1 0 0 0 0,-1 0-1 0 0,1 0 1 0 0,-1 0-1 0 0,1 0 1 0 0,-1 0-1 0 0,1 0 1 0 0,-1 0 0 0 0,1 1-1 0 0,-1-1 1 0 0,-11 9 1210 0 0,9-5-1100 0 0,1 1 0 0 0,-1-1-1 0 0,1 0 1 0 0,-3 6 0 0 0,1 3 153 0 0,0 1 1 0 0,1 0 0 0 0,0 0-1 0 0,1 0 1 0 0,1 0 0 0 0,0 25 0 0 0,12 88 887 0 0,-7-99-1080 0 0,31 142 299 0 0,-22-120-617 0 0,11 94-1 0 0,-24-127-748 0 0,-3-26-3030 0 0,1-11-2614 0 0,1 6 2031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40.78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19 84 512 0 0,'-4'0'176'0'0,"-5"1"2071"0"0,9-1-1961 0 0,-1 0 1 0 0,1 1-1 0 0,-1-1 1 0 0,1 0-1 0 0,0 0 1 0 0,0 0-1 0 0,0 0 1 0 0,-1 0-1 0 0,1 0 1 0 0,0 1-1 0 0,0-1 1 0 0,0 0 0 0 0,0 0-1 0 0,-1 0 1 0 0,1 1-1 0 0,0-1 1 0 0,0 0-1 0 0,0 1 1 0 0,0-1-1 0 0,0 0 1 0 0,0 0-1 0 0,-1 1 1 0 0,1-1-1 0 0,0 0 1 0 0,0 0-1 0 0,0 1 1 0 0,0-1-1 0 0,0 0 1 0 0,0 1-1 0 0,4-2 3579 0 0,5-1-2849 0 0,-9 2-906 0 0,22-9 1035 0 0,-1-1-1 0 0,1 0 1 0 0,35-26 0 0 0,-49 31-1011 0 0,-4 2-104 0 0,0 1 35 0 0,0-1 0 0 0,0 1 1 0 0,-1 0-1 0 0,9-3 1 0 0,-11 5-59 0 0,-1 0 0 0 0,1 0 0 0 0,0 0 1 0 0,-1-1-1 0 0,1 1 0 0 0,0 0 0 0 0,-1 0 1 0 0,1 0-1 0 0,-1 0 0 0 0,1 0 0 0 0,0 0 0 0 0,0 0 1 0 0,-1 1-1 0 0,1-1 0 0 0,-1 0 0 0 0,1 0 1 0 0,-1 0-1 0 0,2 0 0 0 0,-2 1 0 0 0,1-1 1 0 0,-1 0-1 0 0,1 1 0 0 0,-1-1 0 0 0,0 0 1 0 0,1 1-1 0 0,0 0 0 0 0,-1-1 0 0 0,1 0 0 0 0,-1 1 1 0 0,0-1-1 0 0,1 1 0 0 0,-1-1 0 0 0,0 1 1 0 0,0 0-1 0 0,1-1 0 0 0,-1 1 0 0 0,0-1 1 0 0,0 1-1 0 0,0 0 0 0 0,1 0 0 0 0,0 6 31 0 0,0 1-1 0 0,0-1 1 0 0,-1 1 0 0 0,0-1-1 0 0,-1 13 1 0 0,0 6 86 0 0,1-13-121 0 0,0 0 1 0 0,2 0 0 0 0,0 0-1 0 0,0 0 1 0 0,1-1-1 0 0,6 18 1 0 0,-6-21-81 0 0,8 17-48 0 0,-10-23 51 0 0,0-1 0 0 0,0 0 1 0 0,1 0-1 0 0,-1 0 0 0 0,1 0 0 0 0,0-1 0 0 0,-1 1 1 0 0,1 0-1 0 0,2 1 0 0 0,-3-3-294 0 0,-1 1 0 0 0,1-1-1 0 0,0 1 1 0 0,0-1 0 0 0,0 1 0 0 0,0-1 0 0 0,0 0 0 0 0,0 0-1 0 0,0 0 1 0 0,-1 0 0 0 0,1 0 0 0 0,0 0 0 0 0,0 0 0 0 0,0 0-1 0 0,1 0 1 0 0,4-1-1372 0 0</inkml:trace>
</inkml:ink>
</file>

<file path=ppt/ink/ink7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28.09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146 120 1032 0 0,'-2'-3'757'0'0,"1"-1"-1"0"0,-1 1 1 0 0,0 0-1 0 0,0 0 1 0 0,0 0-1 0 0,0 0 1 0 0,0 0-1 0 0,-1 0 1 0 0,0 1-1 0 0,1-1 1 0 0,-1 1-1 0 0,-5-4 1 0 0,-1 1 158 0 0,0 1 1 0 0,0-1-1 0 0,-12-2 0 0 0,-20-11 1314 0 0,40 18-2146 0 0,0 0 1 0 0,0-1-1 0 0,0 1 1 0 0,0-1-1 0 0,1 1 1 0 0,-1-1-1 0 0,0 0 1 0 0,0 1-1 0 0,1-1 1 0 0,-1 0-1 0 0,0 1 1 0 0,1-1-1 0 0,-1 0 1 0 0,1 0-1 0 0,-1 1 1 0 0,0-3-1 0 0,1 3-45 0 0,0-1 0 0 0,0 1-1 0 0,0-1 1 0 0,0 1 0 0 0,0-1-1 0 0,0 1 1 0 0,0-1 0 0 0,0 1-1 0 0,1-1 1 0 0,-1 1 0 0 0,0-1 0 0 0,0 1-1 0 0,0-1 1 0 0,1 1 0 0 0,-1 0-1 0 0,0-1 1 0 0,0 1 0 0 0,1-1 0 0 0,-1 1-1 0 0,0 0 1 0 0,1-1 0 0 0,-1 1-1 0 0,1-1 1 0 0,1 0 39 0 0,1-1 1 0 0,0 1-1 0 0,-1-1 0 0 0,1 1 0 0 0,0 0 1 0 0,0 0-1 0 0,0 0 0 0 0,5-1 0 0 0,14-1-34 0 0,0 2 1 0 0,0 0-1 0 0,0 1 0 0 0,0 2 0 0 0,0 0 0 0 0,0 1 1 0 0,-1 1-1 0 0,1 1 0 0 0,38 15 0 0 0,-47-15-33 0 0,0 1-1 0 0,0 1 1 0 0,0 0-1 0 0,-1 0 0 0 0,15 13 1 0 0,-22-16 1 0 0,0 0 1 0 0,0 1-1 0 0,-1-1 1 0 0,0 1-1 0 0,0 0 1 0 0,0 0-1 0 0,0 0 0 0 0,-1 1 1 0 0,0-1-1 0 0,0 1 1 0 0,0 0-1 0 0,-1 0 1 0 0,0 0-1 0 0,2 8 0 0 0,-4-10 19 0 0,0-1 0 0 0,0 1 0 0 0,0 0-1 0 0,0 0 1 0 0,-1-1 0 0 0,0 1 0 0 0,0-1-1 0 0,0 1 1 0 0,0 0 0 0 0,0-1 0 0 0,-1 0-1 0 0,1 1 1 0 0,-1-1 0 0 0,0 0 0 0 0,0 0-1 0 0,-1 0 1 0 0,1 0 0 0 0,0 0 0 0 0,-6 4-1 0 0,1 0 136 0 0,-1 0 0 0 0,-1-1 0 0 0,1 0 0 0 0,-1 0 0 0 0,-16 8 0 0 0,-3-3-13 0 0,0-1 0 0 0,-1-2 1 0 0,1 0-1 0 0,-2-2 1 0 0,1-1-1 0 0,-1-2 0 0 0,-52 0 1 0 0,79-3-195 0 0,0 0 0 0 0,-1 0 0 0 0,1 0 0 0 0,0-1 0 0 0,0 0 0 0 0,0 1 1 0 0,0-1-1 0 0,0 0 0 0 0,0-1 0 0 0,0 1 0 0 0,0 0 0 0 0,1-1 0 0 0,-1 0 0 0 0,0 1 1 0 0,-3-5-1 0 0,4 5-189 0 0,1-1 0 0 0,-1 0 1 0 0,1 0-1 0 0,-1 0 0 0 0,1 0 1 0 0,0 0-1 0 0,0 0 0 0 0,0 0 1 0 0,-1-3-1 0 0,1 2-446 0 0,1 1 0 0 0,-1-1 0 0 0,1 0 0 0 0,0 1 1 0 0,-1-1-1 0 0,1 0 0 0 0,1 0 0 0 0,-1-4 0 0 0,6-14-4828 0 0</inkml:trace>
</inkml:ink>
</file>

<file path=ppt/ink/ink7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5.47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342 106 512 0 0,'10'-31'465'0'0,"0"1"914"0"0,-9 12 2372 0 0,-2 16-3559 0 0,0 1 1 0 0,1 0-1 0 0,-1-1 1 0 0,0 1 0 0 0,1 0-1 0 0,-1-1 1 0 0,0 1-1 0 0,0 0 1 0 0,0 0-1 0 0,0 0 1 0 0,0 0 0 0 0,0 0-1 0 0,0 0 1 0 0,-1 0-1 0 0,1 0 1 0 0,0 0-1 0 0,-1 1 1 0 0,1-1 0 0 0,0 0-1 0 0,-1 1 1 0 0,1-1-1 0 0,-1 1 1 0 0,1 0-1 0 0,0-1 1 0 0,-1 1 0 0 0,1 0-1 0 0,-3 0 1 0 0,-4-1 406 0 0,0 0 1 0 0,0 1 0 0 0,-14 1 0 0 0,5 2 12 0 0,1 0 0 0 0,0 1 0 0 0,0 0 0 0 0,1 1 0 0 0,-30 15 0 0 0,34-13-300 0 0,1-1-1 0 0,-1 2 0 0 0,2-1 0 0 0,-1 1 1 0 0,1 1-1 0 0,0 0 0 0 0,1 0 1 0 0,0 1-1 0 0,1 0 0 0 0,0 0 0 0 0,-10 18 1 0 0,10-14-62 0 0,1 0 1 0 0,0 0-1 0 0,1 1 1 0 0,0-1 0 0 0,2 1-1 0 0,-1 0 1 0 0,2 1-1 0 0,-2 29 1 0 0,4-39-226 0 0,0 0-1 0 0,1 0 1 0 0,0-1 0 0 0,0 1-1 0 0,0 0 1 0 0,1-1-1 0 0,-1 1 1 0 0,1-1 0 0 0,1 0-1 0 0,-1 0 1 0 0,1 0 0 0 0,0 0-1 0 0,0 0 1 0 0,0 0 0 0 0,1-1-1 0 0,-1 1 1 0 0,1-1-1 0 0,0 0 1 0 0,1 0 0 0 0,-1-1-1 0 0,1 1 1 0 0,-1-1 0 0 0,1 0-1 0 0,0 0 1 0 0,8 3-1 0 0,-5-3-22 0 0,0 0 0 0 0,1 0-1 0 0,-1-1 1 0 0,1 0-1 0 0,0 0 1 0 0,0-1-1 0 0,-1 0 1 0 0,1-1 0 0 0,0 0-1 0 0,0-1 1 0 0,0 1-1 0 0,-1-1 1 0 0,1-1-1 0 0,0 0 1 0 0,15-6 0 0 0,-8 2-28 0 0,-1-1 1 0 0,0-1-1 0 0,0 0 1 0 0,0-1-1 0 0,-1-1 1 0 0,18-16 0 0 0,-24 19 11 0 0,-2 0 1 0 0,1 0 0 0 0,-1-1-1 0 0,0 1 1 0 0,-1-1 0 0 0,0-1 0 0 0,0 1-1 0 0,-1-1 1 0 0,0 0 0 0 0,0 0-1 0 0,-1 0 1 0 0,4-18 0 0 0,-4 9-40 0 0,-1 0 1 0 0,0 0 0 0 0,-2-20 0 0 0,0 30 47 0 0,-1-1 0 0 0,0 1 0 0 0,0 0 0 0 0,-1-1 0 0 0,0 1 0 0 0,-1 0 0 0 0,0 0 0 0 0,0 1 0 0 0,-4-9 0 0 0,5 13 6 0 0,0 0 0 0 0,0 0-1 0 0,0 0 1 0 0,-1 1 0 0 0,0-1 0 0 0,1 1 0 0 0,-1-1-1 0 0,0 1 1 0 0,0 0 0 0 0,0 0 0 0 0,0 0 0 0 0,-7-3-1 0 0,4 3 17 0 0,1 0-1 0 0,-1 1 1 0 0,0-1-1 0 0,0 1 0 0 0,0 0 1 0 0,0 1-1 0 0,-8 0 1 0 0,1 1 26 0 0,0 0 1 0 0,0 1 0 0 0,1 0 0 0 0,-1 2 0 0 0,0-1-1 0 0,-20 10 1 0 0,18-6 27 0 0,1 0 1 0 0,-1 2-1 0 0,1 0 0 0 0,-14 11 1 0 0,22-15-59 0 0,1 0 1 0 0,-1 0 0 0 0,1 1 0 0 0,0-1 0 0 0,0 1 0 0 0,0 0 0 0 0,1 1-1 0 0,0-1 1 0 0,0 1 0 0 0,1 0 0 0 0,-3 8 0 0 0,5-13-11 0 0,0 1-1 0 0,0-1 1 0 0,1 0-1 0 0,0 0 1 0 0,-1 1 0 0 0,1-1-1 0 0,0 0 1 0 0,0 1-1 0 0,0-1 1 0 0,0 1 0 0 0,1-1-1 0 0,-1 0 1 0 0,1 0 0 0 0,-1 1-1 0 0,1-1 1 0 0,0 0-1 0 0,0 0 1 0 0,0 0 0 0 0,0 1-1 0 0,0-1 1 0 0,0 0-1 0 0,3 3 1 0 0,-1-3-3 0 0,0 0 0 0 0,-1 1 0 0 0,1-1 0 0 0,0 0 0 0 0,0 0 1 0 0,1-1-1 0 0,-1 1 0 0 0,0-1 0 0 0,0 0 0 0 0,1 1 0 0 0,-1-1 0 0 0,1-1 0 0 0,-1 1 0 0 0,7 0 0 0 0,19 1-93 0 0,0-2 1 0 0,0 0-1 0 0,29-6 0 0 0,86-20-1443 0 0,-53 4-1518 0 0,-29 6-4261 0 0,-41 12 3112 0 0</inkml:trace>
</inkml:ink>
</file>

<file path=ppt/ink/ink7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6.04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171 147 496 0 0,'-38'8'5284'0'0,"38"-8"-5271"0"0,0 0 0 0 0,-1 0 0 0 0,1 0 1 0 0,0 0-1 0 0,0 0 0 0 0,0 0 0 0 0,0 0 0 0 0,-1 0 1 0 0,1 0-1 0 0,0 0 0 0 0,0 0 0 0 0,0 0 0 0 0,0 0 0 0 0,-1 0 1 0 0,1 0-1 0 0,0 0 0 0 0,0 0 0 0 0,0 0 0 0 0,0 0 1 0 0,0 0-1 0 0,0 1 0 0 0,-1-1 0 0 0,1 0 0 0 0,0 0 0 0 0,0 0 1 0 0,0 0-1 0 0,0 0 0 0 0,0 0 0 0 0,0 1 0 0 0,0-1 0 0 0,0 0 1 0 0,0 0-1 0 0,0 0 0 0 0,-1 0 0 0 0,1 1 0 0 0,0-1 1 0 0,0 0-1 0 0,0 0 0 0 0,0 0 0 0 0,0 0 0 0 0,0 1 0 0 0,0-1 1 0 0,0 0-1 0 0,0 0 0 0 0,0 0 0 0 0,1 0 0 0 0,-1 0 1 0 0,0 1-1 0 0,0-1 0 0 0,0 0 0 0 0,0 0 0 0 0,0 0 0 0 0,0 0 1 0 0,0 1-1 0 0,0-1 0 0 0,0 0 0 0 0,0 0 0 0 0,1 0 1 0 0,-1 0-1 0 0,0 0 0 0 0,0 0 0 0 0,0 1 0 0 0,10 3 472 0 0,-7-5-233 0 0,0 1 0 0 0,1-1 1 0 0,-1 0-1 0 0,0 0 0 0 0,0 0 0 0 0,0 0 1 0 0,0-1-1 0 0,0 1 0 0 0,0-1 0 0 0,0 1 1 0 0,-1-1-1 0 0,1 0 0 0 0,-1 0 0 0 0,1-1 1 0 0,-1 1-1 0 0,3-4 0 0 0,5-5 1049 0 0,-1-1 0 0 0,9-15 1 0 0,-17 26-1192 0 0,2-4 152 0 0,0 1 1 0 0,0-1-1 0 0,-1 0 1 0 0,1 0 0 0 0,-1 0-1 0 0,-1 0 1 0 0,1-1 0 0 0,-1 1-1 0 0,1 0 1 0 0,-2-1-1 0 0,1 1 1 0 0,0-8 0 0 0,-1 13-226 0 0,0-1 0 0 0,0 1 1 0 0,0 0-1 0 0,0-1 0 0 0,0 1 1 0 0,-1-1-1 0 0,1 1 0 0 0,0-1 0 0 0,0 1 1 0 0,0 0-1 0 0,0-1 0 0 0,-1 1 1 0 0,1 0-1 0 0,0-1 0 0 0,0 1 1 0 0,-1-1-1 0 0,1 1 0 0 0,0 0 1 0 0,-1 0-1 0 0,1-1 0 0 0,0 1 0 0 0,-1 0 1 0 0,1-1-1 0 0,0 1 0 0 0,-1 0 1 0 0,1 0-1 0 0,0 0 0 0 0,-1-1 1 0 0,-16 0 555 0 0,-16 8-95 0 0,12 2-373 0 0,1 0-1 0 0,-1 1 0 0 0,2 1 0 0 0,-1 1 0 0 0,-19 16 0 0 0,33-23-100 0 0,1-1 0 0 0,0 1 0 0 0,0 0 1 0 0,0 0-1 0 0,-6 10 0 0 0,9-13-9 0 0,1 0-1 0 0,-1 0 1 0 0,1 1 0 0 0,0-1-1 0 0,0 1 1 0 0,0 0 0 0 0,0-1-1 0 0,0 1 1 0 0,0-1 0 0 0,1 1-1 0 0,-1 0 1 0 0,1 0 0 0 0,0-1-1 0 0,-1 1 1 0 0,1 0 0 0 0,1 5-1 0 0,0-6-10 0 0,0 0-1 0 0,0 0 0 0 0,0 0 0 0 0,1-1 1 0 0,-1 1-1 0 0,0 0 0 0 0,1-1 0 0 0,-1 1 0 0 0,1-1 1 0 0,-1 1-1 0 0,1-1 0 0 0,0 0 0 0 0,0 0 1 0 0,0 1-1 0 0,0-1 0 0 0,0 0 0 0 0,0-1 1 0 0,0 1-1 0 0,3 1 0 0 0,7 1 14 0 0,0 0 0 0 0,12 2 0 0 0,-21-5-17 0 0,42 5 102 0 0,-25-3 95 0 0,36 8-1 0 0,-51-9-169 0 0,1 0-1 0 0,-1 1 1 0 0,0 0-1 0 0,-1 0 0 0 0,1 0 1 0 0,0 1-1 0 0,-1 0 1 0 0,1 0-1 0 0,-1 0 1 0 0,0 0-1 0 0,7 7 1 0 0,-10-9 3 0 0,0 0 0 0 0,-1 0 1 0 0,1 0-1 0 0,0 0 0 0 0,-1 0 1 0 0,1 0-1 0 0,-1 0 0 0 0,1 0 1 0 0,-1 1-1 0 0,0-1 0 0 0,1 0 1 0 0,-1 0-1 0 0,0 0 0 0 0,0 1 1 0 0,0-1-1 0 0,1 0 0 0 0,-1 0 1 0 0,-1 0-1 0 0,1 1 0 0 0,0 0 1 0 0,-1 1 25 0 0,1-1 0 0 0,-1 0 1 0 0,0 0-1 0 0,0 1 1 0 0,-1-1-1 0 0,1 0 0 0 0,0 0 1 0 0,0 0-1 0 0,-4 3 0 0 0,1-1 50 0 0,0 0-1 0 0,-1 0 1 0 0,0 0-1 0 0,1 0 1 0 0,-1-1-1 0 0,-1 0 1 0 0,-7 4-1 0 0,-10 3-3 0 0,-1-2 1 0 0,0 0-1 0 0,-28 5 0 0 0,49-13-103 0 0,-7 2-8 0 0,-1 0-1 0 0,1-1 0 0 0,-1 0 1 0 0,1 0-1 0 0,-1-2 1 0 0,-14-1-1 0 0,25 2-11 0 0,-1 0-1 0 0,1 0 0 0 0,0 0 0 0 0,-1 0 0 0 0,1 0 0 0 0,-1-1 0 0 0,1 1 1 0 0,-1 0-1 0 0,1 0 0 0 0,0 0 0 0 0,-1-1 0 0 0,1 1 0 0 0,-1 0 1 0 0,1-1-1 0 0,0 1 0 0 0,-1 0 0 0 0,1-1 0 0 0,0 1 0 0 0,0 0 0 0 0,-1-1 1 0 0,1 1-1 0 0,0-1 0 0 0,0 1 0 0 0,0 0 0 0 0,-1-1 0 0 0,1 0 0 0 0,0 0-43 0 0,0 0-1 0 0,0 0 0 0 0,0 0 0 0 0,0 0 0 0 0,0 0 0 0 0,1 0 0 0 0,-1 0 0 0 0,0 0 0 0 0,1 0 0 0 0,-1 0 0 0 0,0 0 0 0 0,1 0 0 0 0,3-5-429 0 0,0 0 0 0 0,0 0-1 0 0,6-5 1 0 0,-5 5-103 0 0,81-87-10875 0 0,-83 90 10761 0 0,20-19-4233 0 0</inkml:trace>
</inkml:ink>
</file>

<file path=ppt/ink/ink7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6.25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23 22 384 0 0,'-2'-3'1798'0'0,"1"2"-464"0"0,0-1-1 0 0,0 1 1 0 0,0-1 0 0 0,0 1 0 0 0,0-1 0 0 0,0 1 0 0 0,1-1 0 0 0,-1 0 0 0 0,0-2 0 0 0,-2 11 3478 0 0,-3 6-3804 0 0,4 3-547 0 0,2 0 0 0 0,0 0 1 0 0,1 0-1 0 0,1-1 0 0 0,4 23 1 0 0,2 17-146 0 0,-7-47-324 0 0,0 1 0 0 0,0-1 0 0 0,1 0-1 0 0,0 1 1 0 0,0-1 0 0 0,7 13 0 0 0,-7-17-20 0 0,0-1 1 0 0,0 0-1 0 0,0 1 1 0 0,1-1-1 0 0,-1 0 1 0 0,1 0-1 0 0,0-1 1 0 0,0 1-1 0 0,0-1 1 0 0,0 1-1 0 0,0-1 0 0 0,1 0 1 0 0,-1 0-1 0 0,1-1 1 0 0,-1 1-1 0 0,8 2 1 0 0,-2-2-202 0 0,0 0 1 0 0,1 0 0 0 0,-1-1 0 0 0,0 0-1 0 0,1 0 1 0 0,-1-1 0 0 0,1-1-1 0 0,12-1 1 0 0,-5-1-1963 0 0,30-10 1 0 0,-22 6-79 0 0</inkml:trace>
</inkml:ink>
</file>

<file path=ppt/ink/ink7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6.45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98 57 4097 0 0,'-6'-7'3270'0'0,"0"1"0"0"0,0-1 0 0 0,-12-8 0 0 0,14 12-2887 0 0,1 1 0 0 0,-1-1 0 0 0,0 1 0 0 0,0 0 0 0 0,0 0 0 0 0,0 0 0 0 0,-1 1 0 0 0,1-1 0 0 0,-5 0 0 0 0,-5 3 1017 0 0,12 1-1252 0 0,9 1-189 0 0,32 7-1427 0 0,-5-2-2921 0 0,-14-3 807 0 0</inkml:trace>
</inkml:ink>
</file>

<file path=ppt/ink/ink7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6.7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101 61 2761 0 0,'-5'-9'3945'0'0,"-9"-17"3218"0"0,4 0-4463 0 0,20 41 68 0 0,-5-2-2404 0 0,-1-1 0 0 0,0 1 0 0 0,-1 0-1 0 0,3 19 1 0 0,0 52 574 0 0,-5-44-666 0 0,-2 0 0 0 0,-2-1 0 0 0,-1 1 0 0 0,-19 73 0 0 0,-3-22-10 0 0,7-30-139 0 0,-13 80 0 0 0,31-133-156 0 0,0-1-1 0 0,0 1 0 0 0,1 0 0 0 0,0 0 0 0 0,1 0 1 0 0,0 0-1 0 0,0 0 0 0 0,3 7 0 0 0,-4-12-100 0 0,1 0-1 0 0,0-1 1 0 0,0 1-1 0 0,0-1 1 0 0,0 1-1 0 0,1-1 1 0 0,-1 0-1 0 0,1 1 0 0 0,0-1 1 0 0,-1 0-1 0 0,1 0 1 0 0,0 0-1 0 0,0 0 1 0 0,0-1-1 0 0,0 1 1 0 0,1 0-1 0 0,-1-1 1 0 0,0 1-1 0 0,1-1 0 0 0,-1 0 1 0 0,1 0-1 0 0,-1 0 1 0 0,1 0-1 0 0,0 0 1 0 0,-1-1-1 0 0,5 1 1 0 0,-2 0-522 0 0,-1-1 0 0 0,1 0 1 0 0,-1 0-1 0 0,0 0 1 0 0,1-1-1 0 0,-1 0 0 0 0,0 1 1 0 0,1-1-1 0 0,5-3 1 0 0,7-3-2853 0 0</inkml:trace>
</inkml:ink>
</file>

<file path=ppt/ink/ink7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7.05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 75 2929 0 0,'-6'-3'3945'0'0,"4"3"-3167"0"0,1-1 0 0 0,0 1-1 0 0,0-1 1 0 0,0 1-1 0 0,0-1 1 0 0,0 0 0 0 0,0 1-1 0 0,0-1 1 0 0,0 0 0 0 0,-1-1-1 0 0,2 1-662 0 0,0 1 0 0 0,0-1-1 0 0,0 1 1 0 0,0-1 0 0 0,1 1 0 0 0,-1-1-1 0 0,0 1 1 0 0,0-1 0 0 0,0 1-1 0 0,1-1 1 0 0,-1 1 0 0 0,0 0-1 0 0,1-1 1 0 0,-1 1 0 0 0,0-1 0 0 0,1 1-1 0 0,-1 0 1 0 0,0-1 0 0 0,1 1-1 0 0,-1 0 1 0 0,1-1 0 0 0,-1 1-1 0 0,0 0 1 0 0,1 0 0 0 0,-1 0 0 0 0,1-1-1 0 0,-1 1 1 0 0,1 0 0 0 0,0 0-1 0 0,16-8 221 0 0,1 1-1 0 0,0 1 0 0 0,0 1 1 0 0,0 1-1 0 0,20-3 0 0 0,-34 7-303 0 0,39-7-279 0 0,-1 2 0 0 0,2 2 1 0 0,74 4-1 0 0,-113-1 143 0 0,0 1-1 0 0,0-1 1 0 0,0 1 0 0 0,0 0 0 0 0,-1 1 0 0 0,1-1-1 0 0,0 1 1 0 0,-1 0 0 0 0,8 4 0 0 0,-11-5 74 0 0,1 0 0 0 0,-1 1 0 0 0,1-1 0 0 0,-1 0 0 0 0,0 1 1 0 0,1-1-1 0 0,-1 0 0 0 0,0 1 0 0 0,0 0 0 0 0,0-1 0 0 0,0 1 0 0 0,-1 0 0 0 0,1-1 1 0 0,0 1-1 0 0,-1 0 0 0 0,1 0 0 0 0,-1 0 0 0 0,1-1 0 0 0,-1 1 0 0 0,0 0 1 0 0,0 0-1 0 0,0 0 0 0 0,0 0 0 0 0,0 0 0 0 0,0 0 0 0 0,0-1 0 0 0,-2 4 1 0 0,0 4 46 0 0,-1-1 1 0 0,0 0 0 0 0,-1 0 0 0 0,0 0-1 0 0,0 0 1 0 0,0-1 0 0 0,-11 13 0 0 0,-2 1 242 0 0,-24 21 0 0 0,19-21 88 0 0,-30 30 576 0 0,47-45-782 0 0,0 0 0 0 0,0 0 0 0 0,1 1 0 0 0,0-1 0 0 0,0 1 0 0 0,-5 14 0 0 0,8-19-128 0 0,0 1-1 0 0,0 0 1 0 0,1-1-1 0 0,-1 1 1 0 0,1 0-1 0 0,-1-1 0 0 0,1 1 1 0 0,0 0-1 0 0,0 0 1 0 0,0-1-1 0 0,1 1 0 0 0,-1 0 1 0 0,0-1-1 0 0,1 1 1 0 0,0 0-1 0 0,0-1 0 0 0,0 1 1 0 0,0-1-1 0 0,0 1 1 0 0,2 2-1 0 0,-1-3-38 0 0,-1 0-1 0 0,1 0 1 0 0,1 0 0 0 0,-1 0-1 0 0,0-1 1 0 0,0 1 0 0 0,1 0-1 0 0,-1-1 1 0 0,1 0-1 0 0,-1 0 1 0 0,1 0 0 0 0,0 0-1 0 0,-1 0 1 0 0,1 0 0 0 0,0 0-1 0 0,0-1 1 0 0,-1 0-1 0 0,1 1 1 0 0,3-1 0 0 0,7-1-681 0 0,-1 0 1 0 0,1 0 0 0 0,0-1-1 0 0,-1 0 1 0 0,23-9 0 0 0,-8 2-1639 0 0</inkml:trace>
</inkml:ink>
</file>

<file path=ppt/ink/ink7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7.21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38 29 4073 0 0,'-4'-6'4521'0'0,"-6"-1"4393"0"0,2 3-8490 0 0,2-1 264 0 0,3 0-576 0 0,1 4-40 0 0,1 1-24 0 0,-1 0 8 0 0,1 1-64 0 0,1 1-32 0 0,1 1-472 0 0,1 0 288 0 0,1 0-1208 0 0,0 4-737 0 0,0-1-263 0 0</inkml:trace>
</inkml:ink>
</file>

<file path=ppt/ink/ink7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3:57.96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268 36 1784 0 0,'1'-1'333'0'0,"-1"1"0"0"0,0-1 0 0 0,0 0 0 0 0,0 0 0 0 0,0 1 0 0 0,-1-1 0 0 0,1 0 0 0 0,0 0-1 0 0,0 1 1 0 0,0-1 0 0 0,-1 0 0 0 0,1 1 0 0 0,0-1 0 0 0,-1 0 0 0 0,1 1 0 0 0,0-1 0 0 0,-1 0-1 0 0,1 1 1 0 0,-1-1 0 0 0,1 1 0 0 0,-1-1 0 0 0,1 0 0 0 0,-1 1 0 0 0,0 0 0 0 0,0-1 0 0 0,0 0-22 0 0,0 1 0 0 0,-1 0 1 0 0,1-1-1 0 0,0 1 1 0 0,-1 0-1 0 0,1 0 0 0 0,0 0 1 0 0,0 0-1 0 0,-1 0 1 0 0,1 0-1 0 0,0 0 0 0 0,-1 1 1 0 0,-1-1-1 0 0,-3 2 351 0 0,0 1 0 0 0,0-1 0 0 0,1 1 0 0 0,-11 5 0 0 0,-3 6-137 0 0,1 1-1 0 0,0 1 0 0 0,1 0 1 0 0,0 1-1 0 0,1 1 0 0 0,2 1 1 0 0,-1 0-1 0 0,2 0 1 0 0,-21 43-1 0 0,31-55-468 0 0,-1 1 0 0 0,1 0 0 0 0,1-1 1 0 0,-4 15-1 0 0,6-20-54 0 0,-1-1 0 0 0,1 1 0 0 0,0 0 0 0 0,0 0 0 0 0,0 0 0 0 0,0 0 0 0 0,0 0 0 0 0,0 0 0 0 0,1 0-1 0 0,-1 0 1 0 0,1 0 0 0 0,-1-1 0 0 0,1 1 0 0 0,0 0 0 0 0,-1 0 0 0 0,1 0 0 0 0,0-1 0 0 0,0 1 0 0 0,0-1 0 0 0,0 1 0 0 0,1 0 0 0 0,-1-1 0 0 0,0 0 0 0 0,1 1 0 0 0,2 1 0 0 0,2 0-30 0 0,0 0 0 0 0,0 0 0 0 0,0 0 0 0 0,0-1 0 0 0,0 0-1 0 0,1-1 1 0 0,-1 1 0 0 0,0-1 0 0 0,1 0 0 0 0,-1-1 0 0 0,1 0 0 0 0,-1 0 0 0 0,1 0 0 0 0,0-1 0 0 0,-1 0-1 0 0,0 0 1 0 0,1 0 0 0 0,-1-1 0 0 0,0 0 0 0 0,0 0 0 0 0,0-1 0 0 0,0 0 0 0 0,7-4 0 0 0,-5 2-19 0 0,0 1-1 0 0,-1-2 1 0 0,1 1 0 0 0,-1-1 0 0 0,0 0 0 0 0,-1-1 0 0 0,0 0 0 0 0,0 0 0 0 0,0 0 0 0 0,-1-1 0 0 0,0 1 0 0 0,0-1-1 0 0,-1 0 1 0 0,0-1 0 0 0,0 1 0 0 0,2-10 0 0 0,-3 5 28 0 0,-1-1 1 0 0,-1 1-1 0 0,0-1 0 0 0,0 1 0 0 0,-3-24 0 0 0,1 28 50 0 0,0 0-1 0 0,-1 0 0 0 0,0-1 1 0 0,-1 1-1 0 0,1 1 0 0 0,-2-1 1 0 0,1 0-1 0 0,-1 1 0 0 0,-6-9 1 0 0,9 15-6 0 0,0 1 1 0 0,0 0 0 0 0,0-1-1 0 0,0 1 1 0 0,0 0 0 0 0,0-1-1 0 0,0 1 1 0 0,0 0 0 0 0,-1 0-1 0 0,1 0 1 0 0,-1 0-1 0 0,1 0 1 0 0,0 1 0 0 0,-1-1-1 0 0,0 0 1 0 0,1 1 0 0 0,-1-1-1 0 0,1 1 1 0 0,-1-1 0 0 0,0 1-1 0 0,1 0 1 0 0,-1-1 0 0 0,0 1-1 0 0,1 0 1 0 0,-1 0-1 0 0,0 0 1 0 0,1 1 0 0 0,-1-1-1 0 0,0 0 1 0 0,1 1 0 0 0,-1-1-1 0 0,1 1 1 0 0,-1-1 0 0 0,-2 2-1 0 0,1 0 18 0 0,0 0 0 0 0,0 0-1 0 0,1 0 1 0 0,-1 0 0 0 0,0 1-1 0 0,1-1 1 0 0,-1 1 0 0 0,1 0-1 0 0,0 0 1 0 0,0 0 0 0 0,0 0-1 0 0,0 0 1 0 0,0 0 0 0 0,1 0-1 0 0,-2 5 1 0 0,1-3-32 0 0,1 1-1 0 0,0 0 0 0 0,0-1 1 0 0,0 1-1 0 0,1-1 1 0 0,-1 1-1 0 0,1 0 0 0 0,1 0 1 0 0,-1-1-1 0 0,1 1 1 0 0,0-1-1 0 0,0 1 1 0 0,1-1-1 0 0,0 1 0 0 0,-1-1 1 0 0,2 0-1 0 0,-1 1 1 0 0,1-1-1 0 0,3 4 0 0 0,-1-2-2 0 0,0 0 0 0 0,1-1 0 0 0,-1 0 0 0 0,1 0-1 0 0,1 0 1 0 0,-1-1 0 0 0,1 0 0 0 0,0 0-1 0 0,0-1 1 0 0,1 0 0 0 0,-1 0 0 0 0,11 3 0 0 0,-10-4 0 0 0,1 0 0 0 0,-1-1 0 0 0,1 0 0 0 0,0 0 1 0 0,0-1-1 0 0,0 0 0 0 0,0-1 0 0 0,0 0 0 0 0,0 0 1 0 0,0-1-1 0 0,0 0 0 0 0,17-4 0 0 0,-25 4-1 0 0,0 1-1 0 0,0 0 1 0 0,0 0 0 0 0,0 0-1 0 0,0-1 1 0 0,0 1-1 0 0,0 0 1 0 0,0 0 0 0 0,0 1-1 0 0,0-1 1 0 0,0 0-1 0 0,0 0 1 0 0,1 1 0 0 0,-2-1 2 0 0,1 0 0 0 0,-1 0 0 0 0,0 1 0 0 0,1-1 0 0 0,-1 0 0 0 0,0 0 0 0 0,1 1 0 0 0,-1-1 0 0 0,0 0 0 0 0,0 1 0 0 0,0-1 0 0 0,1 0 0 0 0,-1 1 0 0 0,0-1 0 0 0,0 0 0 0 0,0 1 0 0 0,1-1 0 0 0,-1 0 0 0 0,0 1 1 0 0,0-1-1 0 0,0 1 0 0 0,0 0 0 0 0,0 1 25 0 0,0 0 1 0 0,-1 1 0 0 0,1-1-1 0 0,-1 0 1 0 0,1 0-1 0 0,-1 1 1 0 0,0-1 0 0 0,0 0-1 0 0,-1 4 1 0 0,-4 3 84 0 0,0 1 0 0 0,0-1 0 0 0,-1 0 0 0 0,-11 10 0 0 0,8-7-43 0 0,-13 17 0 0 0,22-28-81 0 0,0 1 0 0 0,0 0 0 0 0,0 0 0 0 0,1 0 0 0 0,-1 0 0 0 0,1 0 0 0 0,-1 0 0 0 0,1 0 1 0 0,0 0-1 0 0,-1 4 0 0 0,1-6 4 0 0,0 0 0 0 0,0 1 0 0 0,0-1 0 0 0,0 0 0 0 0,0 1 1 0 0,1-1-1 0 0,-1 0 0 0 0,0 1 0 0 0,0-1 0 0 0,0 0 0 0 0,0 0 0 0 0,0 1 1 0 0,0-1-1 0 0,1 0 0 0 0,-1 1 0 0 0,0-1 0 0 0,0 0 0 0 0,0 0 0 0 0,1 1 1 0 0,-1-1-1 0 0,0 0 0 0 0,0 0 0 0 0,1 0 0 0 0,-1 1 0 0 0,0-1 0 0 0,1 0 1 0 0,0 0-5 0 0,-1 0 0 0 0,1 0 0 0 0,0 0 0 0 0,-1 0 0 0 0,1 0 0 0 0,0 0 0 0 0,0-1 0 0 0,-1 1 0 0 0,1 0 0 0 0,0 0 0 0 0,-1-1 0 0 0,1 1 0 0 0,0 0 0 0 0,-1-1 0 0 0,1 1 0 0 0,-1-1 0 0 0,2 0 0 0 0,21-17-161 0 0,-1-2 0 0 0,-1 0 0 0 0,0-2 1 0 0,28-38-1 0 0,-41 49 59 0 0,0 1 1 0 0,1 0 0 0 0,1 1 0 0 0,15-14 0 0 0,-19 19 90 0 0,0 0 1 0 0,0 0 0 0 0,0 0-1 0 0,0 1 1 0 0,1 0-1 0 0,-1 1 1 0 0,1-1 0 0 0,0 1-1 0 0,0 0 1 0 0,9-1-1 0 0,-15 3 23 0 0,0 0-1 0 0,1 0 0 0 0,-1 0 1 0 0,0 0-1 0 0,1 0 0 0 0,-1 0 0 0 0,0 1 1 0 0,1-1-1 0 0,-1 0 0 0 0,0 1 1 0 0,1-1-1 0 0,-1 0 0 0 0,0 1 0 0 0,0 0 1 0 0,1-1-1 0 0,-1 1 0 0 0,0 0 0 0 0,0 0 1 0 0,0-1-1 0 0,0 1 0 0 0,2 2 1 0 0,-2 0 5 0 0,1-1 1 0 0,-1 0 0 0 0,1 1 0 0 0,-1-1-1 0 0,0 1 1 0 0,0 0 0 0 0,0-1 0 0 0,0 1-1 0 0,-1 0 1 0 0,1 3 0 0 0,0 4 59 0 0,0 0 1 0 0,-1 0-1 0 0,0 0 0 0 0,-1 0 0 0 0,-2 11 1 0 0,-2-3 106 0 0,-1 0 1 0 0,0-1-1 0 0,-1 0 1 0 0,-1-1-1 0 0,-15 24 1 0 0,-13 29 272 0 0,32-59-445 0 0,0 0-1 0 0,0 1 1 0 0,1-1-1 0 0,1 0 0 0 0,-2 14 1 0 0,4-22-54 0 0,-1 0 0 0 0,1 0 0 0 0,0 0 0 0 0,0 0 0 0 0,0 0 0 0 0,0 0-1 0 0,1 0 1 0 0,-1 0 0 0 0,0 0 0 0 0,1 0 0 0 0,-1 0 0 0 0,1 0 0 0 0,0 0 0 0 0,0 0 0 0 0,0 0 0 0 0,0-1 0 0 0,0 1 0 0 0,0 0 0 0 0,0-1 0 0 0,0 1-1 0 0,3 2 1 0 0,-2-3-362 0 0,1 0-1 0 0,-1 1 0 0 0,0-1 1 0 0,1 0-1 0 0,-1 0 0 0 0,1 0 0 0 0,-1-1 1 0 0,1 1-1 0 0,0-1 0 0 0,-1 1 1 0 0,1-1-1 0 0,0 0 0 0 0,-1 0 0 0 0,1 0 1 0 0,5-1-1 0 0,14-3-3731 0 0</inkml:trace>
</inkml:ink>
</file>

<file path=ppt/ink/ink7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5.56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291 99 512 0 0,'1'-3'273'0'0,"1"1"1"0"0,-1-1-1 0 0,0 1 0 0 0,1-1 0 0 0,-1 0 1 0 0,-1 0-1 0 0,1 0 0 0 0,0 0 1 0 0,-1 1-1 0 0,1-1 0 0 0,-1 0 0 0 0,0 0 1 0 0,0 0-1 0 0,0 0 0 0 0,-1 0 0 0 0,1 0 1 0 0,0 0-1 0 0,-1 0 0 0 0,0 0 0 0 0,0 1 1 0 0,0-1-1 0 0,0 0 0 0 0,0 0 1 0 0,-1 1-1 0 0,1-1 0 0 0,-1 1 0 0 0,0-1 1 0 0,1 1-1 0 0,-1 0 0 0 0,0 0 0 0 0,-4-4 1 0 0,4 5-147 0 0,0 0 0 0 0,0 0 0 0 0,0 0 0 0 0,0 0 0 0 0,0 0 0 0 0,-1 0 0 0 0,1 1 0 0 0,0-1 0 0 0,0 1 0 0 0,0 0 1 0 0,-1-1-1 0 0,1 1 0 0 0,0 0 0 0 0,-1 0 0 0 0,-3 1 0 0 0,2 0-16 0 0,0 0 0 0 0,0 0 0 0 0,0 1 0 0 0,0-1 0 0 0,0 1 0 0 0,0 0 0 0 0,-6 5 0 0 0,-3 2 60 0 0,1 2 0 0 0,0-1 1 0 0,-15 19-1 0 0,27-29-163 0 0,-5 6 60 0 0,-20 21 789 0 0,-40 58 0 0 0,59-77-723 0 0,1 0 0 0 0,1 0 1 0 0,-1 1-1 0 0,2 0 1 0 0,-1 0-1 0 0,1 0 0 0 0,0 0 1 0 0,1 0-1 0 0,0 0 0 0 0,1 1 1 0 0,-1-1-1 0 0,2 19 1 0 0,1-22-113 0 0,0 0 0 0 0,0-1 1 0 0,1 1-1 0 0,0 0 0 0 0,0 0 1 0 0,0-1-1 0 0,1 1 0 0 0,0-1 1 0 0,0 0-1 0 0,0 0 1 0 0,1 0-1 0 0,0 0 0 0 0,0 0 1 0 0,0-1-1 0 0,0 0 0 0 0,1 0 1 0 0,-1 0-1 0 0,1 0 0 0 0,6 2 1 0 0,-3-1-32 0 0,1 0 1 0 0,0 0-1 0 0,0-1 1 0 0,0 0-1 0 0,1-1 1 0 0,-1 0-1 0 0,1-1 1 0 0,0 0-1 0 0,0 0 0 0 0,18 0 1 0 0,5-4-237 0 0,1-2-1 0 0,0-2 1 0 0,62-18-1 0 0,-54 10-3354 0 0,-32 9 1391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41.10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293 37 1576 0 0,'1'-1'373'0'0,"-1"1"0"0"0,0-1 0 0 0,1 1 0 0 0,-1-2 1 0 0,1 2-1 0 0,-1-1 0 0 0,0 1 0 0 0,0-1 0 0 0,0 0 0 0 0,0 0 0 0 0,1 1 0 0 0,-1-1 0 0 0,0 0 0 0 0,0 1 0 0 0,0-1 0 0 0,0 0 0 0 0,-1 0 0 0 0,1 1 0 0 0,0-1 0 0 0,0 0 0 0 0,0 0 0 0 0,0 1 0 0 0,-1-1 0 0 0,1 1 0 0 0,-1-2 0 0 0,0 1 25 0 0,1 0-1 0 0,-1 0 0 0 0,0 0 1 0 0,0 0-1 0 0,0 0 0 0 0,1 0 1 0 0,-1 0-1 0 0,-1 0 0 0 0,1 0 1 0 0,0 0-1 0 0,0 1 0 0 0,-2-2 1 0 0,1 1-218 0 0,0 0 0 0 0,-1 1 0 0 0,1-1-1 0 0,0 1 1 0 0,0 0 0 0 0,-1-1 0 0 0,0 1 0 0 0,1 0 0 0 0,0 0 0 0 0,0 0 0 0 0,-1 1 0 0 0,1-1 0 0 0,0 0 0 0 0,0 1-1 0 0,-1-1 1 0 0,1 1 0 0 0,0 0 0 0 0,-1 0 0 0 0,1 0 0 0 0,0 0 0 0 0,-3 3 0 0 0,0-1-66 0 0,0 2 1 0 0,0-1-1 0 0,0 0 1 0 0,1 1-1 0 0,-1 0 1 0 0,-5 9 0 0 0,-1 1-100 0 0,-1 0 1 0 0,0 0 0 0 0,-2-2-1 0 0,1 0 1 0 0,-2 0 0 0 0,1-1-1 0 0,-2 0 1 0 0,-32 17 0 0 0,41-26-218 0 0,5-2-65 0 0,-1 0 1 0 0,1 0-1 0 0,0 1 0 0 0,0-1 1 0 0,-1 1-1 0 0,1 0 0 0 0,0-1 1 0 0,0 1-1 0 0,-2 3 0 0 0,4-5 68 0 0,-1 0 0 0 0,1 1-1 0 0,0-1 1 0 0,0 0-1 0 0,0 0 1 0 0,0 0 0 0 0,0 0-1 0 0,0 1 1 0 0,0-1 0 0 0,0 1-1 0 0,0-1 1 0 0,0 0-1 0 0,0 0 1 0 0,0 0 0 0 0,0 1-1 0 0,0-1 1 0 0,0 0 0 0 0,1 0-1 0 0,-1 0 1 0 0,0 1-1 0 0,0-1 1 0 0,0 0 0 0 0,0 0-1 0 0,0 0 1 0 0,0 0 0 0 0,0 0-1 0 0,1 1 1 0 0,-1-1-1 0 0,0 0 1 0 0,0 1 0 0 0,0-1-1 0 0,0 0 1 0 0,1 0-1 0 0,-1 0 1 0 0,0 0 0 0 0,0 0-1 0 0,0 0 1 0 0,0 0 0 0 0,2 0-1 0 0,2 2-4569 0 0</inkml:trace>
</inkml:ink>
</file>

<file path=ppt/ink/ink7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6.5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141 55 560 0 0,'-15'3'1106'0'0,"0"0"-1"0"0,1 1 1 0 0,0 0 0 0 0,-22 10-1 0 0,32-12-761 0 0,1 0-1 0 0,-1 1 0 0 0,0-1 0 0 0,1 0 1 0 0,0 1-1 0 0,0 0 0 0 0,0 0 0 0 0,0 0 0 0 0,-3 5 1 0 0,4-6-215 0 0,1 0 0 0 0,0 0 0 0 0,0 1 0 0 0,0-1 0 0 0,0 1 0 0 0,0-1-1 0 0,0 1 1 0 0,1-1 0 0 0,-1 1 0 0 0,1-1 0 0 0,0 1 0 0 0,0-1 0 0 0,0 1 0 0 0,0-1 0 0 0,0 1 0 0 0,1 4 0 0 0,0-3-45 0 0,1 0 0 0 0,-1-1 0 0 0,1 1-1 0 0,0 0 1 0 0,0-1 0 0 0,0 1 0 0 0,0-1-1 0 0,0 1 1 0 0,1-1 0 0 0,0 0 0 0 0,-1 0 0 0 0,1 0-1 0 0,0 0 1 0 0,5 2 0 0 0,-1 1 5 0 0,1-1 0 0 0,0 0-1 0 0,1-1 1 0 0,-1 0 0 0 0,12 4 0 0 0,-3-2 1 0 0,2-1 0 0 0,-1-1 1 0 0,31 3-1 0 0,-39-6-68 0 0,-1 0 0 0 0,1-1 0 0 0,0-1 0 0 0,-1 0 0 0 0,1 0 0 0 0,-1 0 0 0 0,1-1 0 0 0,17-7 0 0 0,-25 8-15 0 0,-1 1 1 0 0,1-1 0 0 0,-1 0 0 0 0,1 1-1 0 0,-1-1 1 0 0,0 0 0 0 0,1 0 0 0 0,-1 0-1 0 0,0 0 1 0 0,0 0 0 0 0,0 0 0 0 0,0 0 0 0 0,0-1-1 0 0,0 1 1 0 0,0 0 0 0 0,0-1 0 0 0,0 1-1 0 0,-1 0 1 0 0,1-1 0 0 0,0 1 0 0 0,-1-1-1 0 0,1 1 1 0 0,-1-1 0 0 0,0 0 0 0 0,0 1-1 0 0,1-1 1 0 0,-1 1 0 0 0,0-1 0 0 0,0 1-1 0 0,0-1 1 0 0,-1 0 0 0 0,1 1 0 0 0,0-1-1 0 0,-1 1 1 0 0,0-3 0 0 0,-3-6 39 0 0,0 1 0 0 0,0 0 0 0 0,-1 0 0 0 0,-10-14 0 0 0,3 4 72 0 0,-9-26 104 0 0,16 32-15 0 0,-1 1 0 0 0,-12-21 0 0 0,16 31-160 0 0,0 0-1 0 0,0 0 1 0 0,0 0-1 0 0,0 0 1 0 0,0 1 0 0 0,-1-1-1 0 0,1 1 1 0 0,-1-1-1 0 0,1 1 1 0 0,-1 0-1 0 0,1 0 1 0 0,-1 0 0 0 0,0 0-1 0 0,1 0 1 0 0,-1 1-1 0 0,0-1 1 0 0,0 1 0 0 0,0-1-1 0 0,-3 1 1 0 0,1 0 14 0 0,0 1 1 0 0,0-1 0 0 0,0 0-1 0 0,1 1 1 0 0,-1 0-1 0 0,0 0 1 0 0,1 1 0 0 0,-1-1-1 0 0,1 1 1 0 0,-8 4-1 0 0,11-6-53 0 0,0 1-1 0 0,0 0 1 0 0,0-1-1 0 0,0 1 0 0 0,-1 0 1 0 0,2 0-1 0 0,-1 0 1 0 0,0 0-1 0 0,0 0 1 0 0,0-1-1 0 0,0 2 0 0 0,1-1 1 0 0,-1 0-1 0 0,0 0 1 0 0,1 0-1 0 0,-1 0 0 0 0,1 0 1 0 0,-1 2-1 0 0,1-2-1 0 0,0-1-1 0 0,0 1 1 0 0,0 0-1 0 0,0 0 1 0 0,0-1-1 0 0,0 1 1 0 0,1 0-1 0 0,-1-1 1 0 0,0 1-1 0 0,1 0 1 0 0,-1-1-1 0 0,0 1 1 0 0,1 0-1 0 0,-1-1 1 0 0,1 1-1 0 0,-1-1 0 0 0,1 1 1 0 0,-1-1-1 0 0,1 1 1 0 0,-1-1-1 0 0,1 1 1 0 0,0 0-1 0 0,2 1-3 0 0,0-1-1 0 0,0 1 0 0 0,1-1 1 0 0,-1 1-1 0 0,0-1 1 0 0,0 0-1 0 0,1-1 0 0 0,-1 1 1 0 0,1 0-1 0 0,-1-1 0 0 0,7 0 1 0 0,110-14 165 0 0,-52 4-111 0 0,21 7 102 0 0,-86 2-116 0 0,1 1 0 0 0,-1 0 0 0 0,0 0-1 0 0,0 0 1 0 0,0 1 0 0 0,1-1 0 0 0,-1 1 0 0 0,0-1 0 0 0,0 1 0 0 0,0 0 0 0 0,0 0 0 0 0,0 0 0 0 0,0 1-1 0 0,-1-1 1 0 0,1 1 0 0 0,0 0 0 0 0,-1 0 0 0 0,1 0 0 0 0,-1 0 0 0 0,1 0 0 0 0,-1 0 0 0 0,0 0 0 0 0,0 1-1 0 0,0-1 1 0 0,0 1 0 0 0,-1 0 0 0 0,1 0 0 0 0,-1-1 0 0 0,1 1 0 0 0,-1 0 0 0 0,0 0 0 0 0,0 0 0 0 0,0 0 0 0 0,-1 1-1 0 0,1-1 1 0 0,-1 0 0 0 0,1 0 0 0 0,-1 0 0 0 0,0 0 0 0 0,-1 5 0 0 0,-1 2 32 0 0,0 1 0 0 0,-1-1 0 0 0,-1 0 0 0 0,1 0 0 0 0,-2 0 0 0 0,1-1 0 0 0,-1 1 0 0 0,-11 14 0 0 0,16-24-77 0 0,-6 9 10 0 0,0-1 0 0 0,0 1 1 0 0,-1-1-1 0 0,0 0 0 0 0,-15 12 1 0 0,32-28-10 0 0,0 0 1 0 0,0-1 0 0 0,-1 0 0 0 0,0-1-1 0 0,-1 0 1 0 0,12-17 0 0 0,41-77-5 0 0,-56 95 28 0 0,-1 2-27 0 0,1 0-1 0 0,-1 0 1 0 0,1 0 0 0 0,1 0 0 0 0,10-10 0 0 0,-14 15 7 0 0,0 0-1 0 0,0 1 1 0 0,1-1-1 0 0,-1 0 1 0 0,0 1-1 0 0,0 0 1 0 0,1 0-1 0 0,-1-1 1 0 0,1 1-1 0 0,-1 1 1 0 0,1-1-1 0 0,0 0 1 0 0,-1 1-1 0 0,1-1 1 0 0,0 1-1 0 0,-1 0 1 0 0,1 0-1 0 0,0 0 1 0 0,-1 0-1 0 0,1 0 1 0 0,0 0 0 0 0,4 2-1 0 0,-4 0 2 0 0,0-1-1 0 0,0 1 1 0 0,0 0-1 0 0,0-1 1 0 0,0 2 0 0 0,0-1-1 0 0,-1 0 1 0 0,1 0-1 0 0,4 6 1 0 0,19 28 58 0 0,-21-29-67 0 0,3 6 76 0 0,-1-1 0 0 0,0 1 0 0 0,-1 0 0 0 0,-1 0 0 0 0,0 1-1 0 0,0-1 1 0 0,-1 1 0 0 0,2 15 0 0 0,-6-28-78 0 0,0-1 1 0 0,0 1 0 0 0,0 0-1 0 0,0-1 1 0 0,0 1-1 0 0,0-1 1 0 0,1 1 0 0 0,-1 0-1 0 0,0-1 1 0 0,1 1-1 0 0,-1-1 1 0 0,0 1 0 0 0,1-1-1 0 0,-1 1 1 0 0,0-1 0 0 0,1 1-1 0 0,-1-1 1 0 0,1 1-1 0 0,-1-1 1 0 0,1 1 0 0 0,-1-1-1 0 0,1 0 1 0 0,-1 1-1 0 0,1-1 1 0 0,0 0 0 0 0,1 1-18 0 0,-1-1 1 0 0,0 0 0 0 0,0 0 0 0 0,1 0 0 0 0,-1 0 0 0 0,0 0 0 0 0,0 0 0 0 0,1-1 0 0 0,-1 1-1 0 0,0 0 1 0 0,0-1 0 0 0,2 0 0 0 0,4-2-275 0 0,0-1 0 0 0,0 0 0 0 0,9-6 1 0 0,-11 7-84 0 0,25-18-6431 0 0,57-27 0 0 0,-70 42 5206 0 0</inkml:trace>
</inkml:ink>
</file>

<file path=ppt/ink/ink7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6.98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159 214 624 0 0,'-1'-5'872'0'0,"1"1"0"0"0,-1-1 0 0 0,1 1 0 0 0,0-1 0 0 0,0 1 0 0 0,0-1 1 0 0,1 1-1 0 0,0 0 0 0 0,0-1 0 0 0,0 1 0 0 0,0-1 0 0 0,0 1 0 0 0,4-6 0 0 0,-3 4-533 0 0,0 0 0 0 0,0-1 1 0 0,0 1-1 0 0,-1 0 0 0 0,2-13 1 0 0,-3 12-203 0 0,0 1 1 0 0,-1-1-1 0 0,0 0 1 0 0,0 0 0 0 0,0 0-1 0 0,-1 1 1 0 0,-2-8 0 0 0,3 12-111 0 0,0 0 0 0 0,0-1 0 0 0,0 1 0 0 0,-1 1 0 0 0,1-1 0 0 0,0 0 0 0 0,-1 0 0 0 0,1 0 0 0 0,-1 1 0 0 0,0-1 0 0 0,0 1 0 0 0,1-1 0 0 0,-1 1 1 0 0,0 0-1 0 0,0 0 0 0 0,0 0 0 0 0,0 0 0 0 0,-1 0 0 0 0,1 0 0 0 0,0 0 0 0 0,0 1 0 0 0,0-1 0 0 0,-1 1 0 0 0,-3-1 0 0 0,1 1-2 0 0,1 0-1 0 0,0 0 0 0 0,0 0 1 0 0,-1 1-1 0 0,1-1 1 0 0,0 1-1 0 0,0 0 0 0 0,0 0 1 0 0,0 1-1 0 0,0-1 1 0 0,0 1-1 0 0,0 0 1 0 0,0 0-1 0 0,-5 4 0 0 0,7-4-8 0 0,0-1 0 0 0,0 1 0 0 0,0 0 0 0 0,0 0 0 0 0,1 0 0 0 0,-1 1 0 0 0,1-1 0 0 0,-1 0 0 0 0,1 1 0 0 0,0-1-1 0 0,-1 1 1 0 0,1-1 0 0 0,1 1 0 0 0,-1-1 0 0 0,0 1 0 0 0,1 0 0 0 0,-1-1 0 0 0,1 1 0 0 0,0 0 0 0 0,0 0 0 0 0,0-1 0 0 0,0 1-1 0 0,1 5 1 0 0,0-3-21 0 0,1 1 0 0 0,0-1 0 0 0,0 0-1 0 0,0 0 1 0 0,0 0 0 0 0,1 0 0 0 0,0 0-1 0 0,0 0 1 0 0,0-1 0 0 0,1 1-1 0 0,0-1 1 0 0,0 0 0 0 0,0 0 0 0 0,8 6-1 0 0,7 3 4 0 0,0 0-1 0 0,27 13 0 0 0,-31-18-30 0 0,12 3 178 0 0,-19-8-122 0 0,0 0 0 0 0,-1 1 0 0 0,1 0 0 0 0,11 8 0 0 0,-18-11 6 0 0,1 0 0 0 0,-1 0 0 0 0,0 0 0 0 0,0 1 0 0 0,1-1 0 0 0,-1 0 1 0 0,0 1-1 0 0,0-1 0 0 0,0 1 0 0 0,0-1 0 0 0,-1 1 0 0 0,1 0 0 0 0,0-1 0 0 0,-1 1 1 0 0,1 0-1 0 0,-1-1 0 0 0,0 1 0 0 0,1 0 0 0 0,-1 0 0 0 0,0 0 0 0 0,0-1 0 0 0,0 1 0 0 0,0 0 1 0 0,0 0-1 0 0,-1-1 0 0 0,0 4 0 0 0,0-1 32 0 0,-1 0 0 0 0,0 0 0 0 0,0-1 0 0 0,0 1 0 0 0,0-1 0 0 0,-1 1-1 0 0,1-1 1 0 0,-1 0 0 0 0,0 0 0 0 0,0 0 0 0 0,-6 4 0 0 0,1 0 66 0 0,-1-2-1 0 0,1 1 1 0 0,-16 6 0 0 0,15-8-103 0 0,0-1 0 0 0,1-1 0 0 0,-1 0 0 0 0,0 0 0 0 0,0 0 0 0 0,0-1 0 0 0,0 0 0 0 0,-1-1 0 0 0,-16-2 0 0 0,22 2-73 0 0,0 0-1 0 0,1-1 0 0 0,-1 0 0 0 0,0 0 0 0 0,0 0 0 0 0,1 0 1 0 0,-1 0-1 0 0,1-1 0 0 0,-1 0 0 0 0,1 1 0 0 0,-1-1 0 0 0,1-1 1 0 0,0 1-1 0 0,0 0 0 0 0,0-1 0 0 0,0 1 0 0 0,0-1 0 0 0,1 0 0 0 0,-1 0 1 0 0,1 0-1 0 0,0 0 0 0 0,0-1 0 0 0,0 1 0 0 0,0-1 0 0 0,-1-5 1 0 0,2 6-107 0 0,0-1 1 0 0,1 0-1 0 0,-1 1 1 0 0,1-1 0 0 0,0 0-1 0 0,0 0 1 0 0,0 1-1 0 0,1-1 1 0 0,-1 0 0 0 0,1 1-1 0 0,0-1 1 0 0,0 0-1 0 0,0 1 1 0 0,0-1 0 0 0,3-4-1 0 0,1 0-770 0 0,0 0 0 0 0,1 0 0 0 0,-1 0-1 0 0,14-13 1 0 0,-1 3-1385 0 0</inkml:trace>
</inkml:ink>
</file>

<file path=ppt/ink/ink7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7.2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46 36 2849 0 0,'-16'-13'4809'0'0,"-9"-9"38"0"0,24 22-4619 0 0,1 1-1 0 0,-1 0 0 0 0,1-1 0 0 0,-1 1 1 0 0,1 0-1 0 0,0 0 0 0 0,0-1 0 0 0,-1 1 1 0 0,1 0-1 0 0,0 0 0 0 0,0-1 0 0 0,0 1 1 0 0,0 0-1 0 0,0 1 0 0 0,-1 21 433 0 0,2-1 1 0 0,1 1-1 0 0,1-1 1 0 0,7 30-1 0 0,-3-13-412 0 0,13 65 211 0 0,-6-41-446 0 0,-4 1 0 0 0,5 101 0 0 0,-15-141-89 0 0,-4 29 1 0 0,2-44 10 0 0,1 1-1 0 0,-1-1 1 0 0,-1 0 0 0 0,0 0-1 0 0,0 0 1 0 0,-5 9-1 0 0,1-9-527 0 0,5-14-1210 0 0,5-17-1287 0 0,9-13-1330 0 0,-3 14 2903 0 0</inkml:trace>
</inkml:ink>
</file>

<file path=ppt/ink/ink7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7.4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 30 2200 0 0,'-11'2'9760'0'0,"30"-7"-7058"0"0,96-4 184 0 0,-31 4-2814 0 0,158-7-1097 0 0,-236 12 938 0 0,5 0-844 0 0,1 0 1 0 0,18 3 0 0 0,-26-2 25 0 0,1 0 1 0 0,-1 0 0 0 0,0 0 0 0 0,0 1-1 0 0,6 3 1 0 0,1 1-2378 0 0</inkml:trace>
</inkml:ink>
</file>

<file path=ppt/ink/ink7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03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147 100 328 0 0,'-29'13'2398'0'0,"-1"0"5734"0"0,39-15-2438 0 0,-8 2-5660 0 0,-1 0 0 0 0,0 1 0 0 0,1-1 0 0 0,-1 0 0 0 0,0 0 0 0 0,0 1-1 0 0,1-1 1 0 0,-1 0 0 0 0,0 0 0 0 0,0 1 0 0 0,0-1 0 0 0,1 0 0 0 0,-1 1 0 0 0,0-1-1 0 0,0 0 1 0 0,0 1 0 0 0,0-1 0 0 0,0 0 0 0 0,0 1 0 0 0,0-1 0 0 0,0 0 0 0 0,0 1-1 0 0,0-1 1 0 0,0 0 0 0 0,0 1 0 0 0,0-1 0 0 0,0 1 0 0 0,0-1 0 0 0,0 0 0 0 0,0 1-1 0 0,0-1 1 0 0,0 0 0 0 0,0 1 0 0 0,-1-1 0 0 0,1 1 0 0 0,-3 10 58 0 0,0 1-1 0 0,1 0 1 0 0,1 0 0 0 0,0 0-1 0 0,0-1 1 0 0,2 18 0 0 0,0-25-86 0 0,-1 0 0 0 0,1 0 0 0 0,0 0 0 0 0,0 0 0 0 0,0 0 0 0 0,1 0 0 0 0,0-1 0 0 0,-1 1 0 0 0,1 0 0 0 0,0-1 0 0 0,1 1 0 0 0,-1-1 0 0 0,1 0 0 0 0,-1 0 0 0 0,1 0 0 0 0,0 0 0 0 0,0 0 0 0 0,0-1 0 0 0,1 1 0 0 0,-1-1 0 0 0,0 0 0 0 0,5 2 0 0 0,-1-1-6 0 0,0-1 0 0 0,0 0 0 0 0,0 0 1 0 0,1-1-1 0 0,-1 0 0 0 0,0 0 0 0 0,0-1 0 0 0,1 0 0 0 0,-1 0 1 0 0,0 0-1 0 0,1-1 0 0 0,-1 0 0 0 0,0-1 0 0 0,13-4 0 0 0,-12 4-12 0 0,0-1 0 0 0,-1 0-1 0 0,1-1 1 0 0,-1 0-1 0 0,0 0 1 0 0,0 0-1 0 0,0-1 1 0 0,-1 0-1 0 0,0-1 1 0 0,0 1-1 0 0,0-1 1 0 0,0 0-1 0 0,4-8 1 0 0,-6 8-14 0 0,-1 0 0 0 0,-1 0 0 0 0,1 0 1 0 0,-1-1-1 0 0,0 1 0 0 0,0-1 0 0 0,-1 0 0 0 0,0 1 0 0 0,0-1 0 0 0,-1 0 1 0 0,0-7-1 0 0,-1-7-56 0 0,-1 1 1 0 0,-6-28-1 0 0,7 43 66 0 0,0 0 0 0 0,0-1 0 0 0,-1 1 0 0 0,1 0 0 0 0,-1 0 0 0 0,-1 0 0 0 0,-2-6-1 0 0,3 10 14 0 0,1-1-1 0 0,0 0 0 0 0,-1 1 1 0 0,0-1-1 0 0,1 1 0 0 0,-1-1 0 0 0,0 1 1 0 0,0 0-1 0 0,1 0 0 0 0,-1 0 1 0 0,0 0-1 0 0,0 0 0 0 0,0 0 0 0 0,-1 0 1 0 0,1 1-1 0 0,0-1 0 0 0,0 1 1 0 0,0-1-1 0 0,0 1 0 0 0,-3 0 0 0 0,-6 0 2 0 0,-1 0 0 0 0,1 1-1 0 0,-1 1 1 0 0,1-1 0 0 0,0 2-1 0 0,0 0 1 0 0,0 0-1 0 0,0 1 1 0 0,1 0 0 0 0,-20 11-1 0 0,10-3 23 0 0,1 1 0 0 0,0 1 0 0 0,1 1 0 0 0,-23 22 0 0 0,34-29 3 0 0,0 0 0 0 0,0 1 1 0 0,0 0-1 0 0,1 0 0 0 0,-5 10 0 0 0,9-15-3 0 0,0-1 0 0 0,1 0 0 0 0,-1 1 0 0 0,1-1 0 0 0,0 1 0 0 0,0 0 0 0 0,0-1 0 0 0,0 1 0 0 0,1 0 0 0 0,0-1 0 0 0,-1 1 0 0 0,1 0 0 0 0,0 0 0 0 0,1-1 0 0 0,-1 1 0 0 0,1 0 0 0 0,0 0 0 0 0,1 4 0 0 0,0-6-15 0 0,-1 1 1 0 0,1 0 0 0 0,0-1-1 0 0,0 1 1 0 0,0-1 0 0 0,0 0-1 0 0,1 0 1 0 0,-1 0 0 0 0,1 0-1 0 0,-1 0 1 0 0,1 0 0 0 0,-1-1-1 0 0,1 1 1 0 0,0-1 0 0 0,0 0-1 0 0,0 0 1 0 0,0 0 0 0 0,0 0-1 0 0,5 1 1 0 0,6 0 26 0 0,-1-1-1 0 0,29 1 1 0 0,-37-2-31 0 0,13-1-19 0 0,0 0-1 0 0,0-1 1 0 0,-1-1-1 0 0,1-1 1 0 0,-1 0-1 0 0,0-1 1 0 0,22-10 0 0 0,-29 11 7 0 0,0 0 1 0 0,-1-1 0 0 0,0-1 0 0 0,0 0-1 0 0,0 0 1 0 0,0-1 0 0 0,-1 0 0 0 0,0 0-1 0 0,-1-1 1 0 0,1 0 0 0 0,-1 0 0 0 0,-1-1-1 0 0,8-12 1 0 0,-10 11 13 0 0,0-1 0 0 0,-1 0-1 0 0,0 1 1 0 0,-1-1 0 0 0,0-1-1 0 0,0 1 1 0 0,-1 0 0 0 0,-1 0-1 0 0,-1-21 1 0 0,1 31 4 0 0,0 0 0 0 0,0 0 0 0 0,0 0 0 0 0,0-1 0 0 0,0 1 0 0 0,0 0 0 0 0,0 0-1 0 0,-1 0 1 0 0,1 0 0 0 0,0 0 0 0 0,-1 0 0 0 0,1 0 0 0 0,-1 0 0 0 0,1 0 0 0 0,-1 0 0 0 0,0 0 0 0 0,1 0 0 0 0,-1 0 0 0 0,0 0 0 0 0,1 0 0 0 0,-1 0 0 0 0,0 1 0 0 0,0-1 0 0 0,0 0 0 0 0,0 1 0 0 0,0-1-1 0 0,0 1 1 0 0,0-1 0 0 0,0 1 0 0 0,0-1 0 0 0,0 1 0 0 0,0-1 0 0 0,0 1 0 0 0,0 0 0 0 0,0 0 0 0 0,-1 0 0 0 0,1 0 0 0 0,-2 0 0 0 0,1 0 10 0 0,-1 1 1 0 0,0-1-1 0 0,1 1 1 0 0,0 0-1 0 0,-1 0 1 0 0,1 0-1 0 0,-1 0 1 0 0,1 0-1 0 0,0 0 1 0 0,0 1-1 0 0,0-1 1 0 0,0 1-1 0 0,0 0 1 0 0,0-1-1 0 0,-3 5 1 0 0,1-1 13 0 0,1 0 1 0 0,0 0-1 0 0,0 0 0 0 0,1 0 1 0 0,-1 1-1 0 0,1-1 1 0 0,0 1-1 0 0,1-1 1 0 0,-1 1-1 0 0,1 0 1 0 0,0 0-1 0 0,0 8 1 0 0,1-5-13 0 0,1-1 0 0 0,0 0 1 0 0,0 0-1 0 0,0 0 1 0 0,1 0-1 0 0,0 0 0 0 0,1 0 1 0 0,5 12-1 0 0,-5-13-41 0 0,1 1-1 0 0,1 0 1 0 0,-1-1-1 0 0,1 0 1 0 0,0 0-1 0 0,1-1 1 0 0,0 1-1 0 0,0-1 1 0 0,0 0-1 0 0,0-1 1 0 0,1 1-1 0 0,0-1 1 0 0,1-1-1 0 0,-1 1 1 0 0,1-1-1 0 0,-1-1 1 0 0,1 1-1 0 0,10 2 1 0 0,-15-6-111 0 0,0 1 0 0 0,-1 0 0 0 0,1-1 0 0 0,0 0 1 0 0,0 0-1 0 0,0 0 0 0 0,0 0 0 0 0,0 0 0 0 0,0-1 0 0 0,5 0 0 0 0,-6 0-280 0 0,0 0 0 0 0,-1 0-1 0 0,1 0 1 0 0,0 0-1 0 0,0 0 1 0 0,-1 0-1 0 0,1 0 1 0 0,0-1-1 0 0,2-2 1 0 0,3-4-1668 0 0</inkml:trace>
</inkml:ink>
</file>

<file path=ppt/ink/ink7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4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30 87 760 0 0,'-29'-7'11661'0'0,"29"9"-11295"0"0,0-1 0 0 0,0 0 0 0 0,0 0 0 0 0,0 1 0 0 0,0-1 0 0 0,1 0 0 0 0,-1 0-1 0 0,1 1 1 0 0,-1-1 0 0 0,2 2 0 0 0,3 9 410 0 0,-1 0-1 0 0,6 22 1 0 0,2 8-72 0 0,-8-31-532 0 0,3 8 210 0 0,1 0 1 0 0,15 27-1 0 0,-22-44-365 0 0,0-1 0 0 0,-1 0-1 0 0,1 0 1 0 0,-1 0 0 0 0,1 1-1 0 0,-1-1 1 0 0,0 0 0 0 0,1 0-1 0 0,-1 1 1 0 0,0-1-1 0 0,0 2 1 0 0,0-3-13 0 0,0 0 0 0 0,0 1-1 0 0,0-1 1 0 0,0 0 0 0 0,0 0-1 0 0,0 0 1 0 0,0 0 0 0 0,0 0-1 0 0,0 0 1 0 0,0 0 0 0 0,0 1 0 0 0,0-1-1 0 0,0 0 1 0 0,0 0 0 0 0,0 0-1 0 0,0 0 1 0 0,0 0 0 0 0,0 0 0 0 0,0 0-1 0 0,-1 0 1 0 0,1 0 0 0 0,0 1-1 0 0,0-1 1 0 0,0 0 0 0 0,0 0 0 0 0,0 0-1 0 0,0 0 1 0 0,0 0 0 0 0,0 0-1 0 0,-1 0 1 0 0,1 0 0 0 0,0 0-1 0 0,0 0 1 0 0,0 0 0 0 0,0 0 0 0 0,0 0-1 0 0,0 0 1 0 0,0 0 0 0 0,-1 0-1 0 0,-7-6 38 0 0,6 4-43 0 0,0-1 0 0 0,0 0 0 0 0,0 0 1 0 0,1 0-1 0 0,-1 0 0 0 0,1 0 0 0 0,-1 0 1 0 0,1 0-1 0 0,0 0 0 0 0,1-1 1 0 0,-1 1-1 0 0,0 0 0 0 0,1-1 0 0 0,0 1 1 0 0,0 0-1 0 0,0-1 0 0 0,1-5 1 0 0,1-6-9 0 0,0 0 0 0 0,8-23 1 0 0,-6 25 9 0 0,0 1 1 0 0,1-1-1 0 0,0 1 1 0 0,1 0-1 0 0,0 1 1 0 0,1-1 0 0 0,13-15-1 0 0,-16 21 1 0 0,2 1-1 0 0,-1 0 1 0 0,0 0-1 0 0,1 0 1 0 0,0 1 0 0 0,0-1-1 0 0,1 1 1 0 0,-1 1-1 0 0,1-1 1 0 0,0 1 0 0 0,0 1-1 0 0,0-1 1 0 0,0 1-1 0 0,14-2 1 0 0,-15 3 19 0 0,-1 0 1 0 0,1 1-1 0 0,0-1 1 0 0,0 1-1 0 0,0 1 0 0 0,0-1 1 0 0,0 1-1 0 0,0 0 1 0 0,8 3-1 0 0,-11-3-10 0 0,1 1-1 0 0,-1 0 1 0 0,1 0 0 0 0,-1 0-1 0 0,0 0 1 0 0,0 0 0 0 0,0 0-1 0 0,0 1 1 0 0,0 0 0 0 0,0-1-1 0 0,-1 1 1 0 0,1 0 0 0 0,-1 0-1 0 0,0 1 1 0 0,3 4 0 0 0,-1 0 11 0 0,-1 0 0 0 0,1 1 0 0 0,-2 0 0 0 0,1-1 0 0 0,-1 1 0 0 0,0 0 1 0 0,0 15-1 0 0,-1 1 135 0 0,-4 36 0 0 0,0 22 120 0 0,4-77-290 0 0,0 1 0 0 0,0-1 0 0 0,0 0 0 0 0,1 1-1 0 0,0-1 1 0 0,0 0 0 0 0,1 0 0 0 0,5 10 0 0 0,-8-15-22 0 0,1 1 1 0 0,0 0-1 0 0,0-1 0 0 0,0 0 1 0 0,0 1-1 0 0,0-1 0 0 0,0 0 1 0 0,1 1-1 0 0,-1-1 0 0 0,0 0 1 0 0,1 0-1 0 0,-1 0 0 0 0,0 0 1 0 0,1 0-1 0 0,-1-1 0 0 0,1 1 1 0 0,0 0-1 0 0,-1-1 0 0 0,1 1 1 0 0,0-1-1 0 0,-1 1 0 0 0,1-1 1 0 0,0 0-1 0 0,-1 0 0 0 0,1 1 1 0 0,0-1-1 0 0,-1-1 0 0 0,1 1 0 0 0,0 0 1 0 0,0 0-1 0 0,-1-1 0 0 0,1 1 1 0 0,0-1-1 0 0,-1 1 0 0 0,1-1 1 0 0,2-1-1 0 0,3-2-736 0 0,0-1-1 0 0,0 1 1 0 0,-1-2-1 0 0,1 1 1 0 0,7-9-1 0 0,11-18-5722 0 0,-12 16 2251 0 0</inkml:trace>
</inkml:ink>
</file>

<file path=ppt/ink/ink7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7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 23 2385 0 0,'-4'-12'8935'0'0,"2"3"-6618"0"0,2 9-2253 0 0,1 0 1 0 0,-1-1 0 0 0,0 1 0 0 0,1 0 0 0 0,-1 0-1 0 0,0 0 1 0 0,1 0 0 0 0,-1-1 0 0 0,0 1 0 0 0,1 0-1 0 0,-1 0 1 0 0,1 0 0 0 0,-1 0 0 0 0,0 0-1 0 0,1 0 1 0 0,-1 0 0 0 0,1 0 0 0 0,-1 0 0 0 0,0 0-1 0 0,1 0 1 0 0,-1 0 0 0 0,1 1 0 0 0,-1-1 0 0 0,0 0-1 0 0,1 0 1 0 0,0 1 0 0 0,5 1 250 0 0,0 0-1 0 0,0 1 1 0 0,0 0 0 0 0,-1 0 0 0 0,1 0-1 0 0,-1 1 1 0 0,0-1 0 0 0,0 1-1 0 0,0 1 1 0 0,0-1 0 0 0,-1 1 0 0 0,0 0-1 0 0,0 0 1 0 0,7 11 0 0 0,-3-2-22 0 0,0 0 1 0 0,-1 0 0 0 0,0 1 0 0 0,8 29-1 0 0,-10-20-94 0 0,0 0-1 0 0,-1 0 1 0 0,-2 0-1 0 0,0 0 0 0 0,-2 26 1 0 0,-18 119 176 0 0,13-129-355 0 0,3-23-68 0 0,0 1 0 0 0,1 23 0 0 0,2-37-88 0 0,-1 1 0 0 0,0-1 0 0 0,1 1-1 0 0,0-1 1 0 0,0 1 0 0 0,0-1 0 0 0,0 1-1 0 0,1-1 1 0 0,0 0 0 0 0,0 0 0 0 0,0 0-1 0 0,0 0 1 0 0,1 0 0 0 0,3 4 0 0 0,-4-7-290 0 0,-1 0 0 0 0,0 0 0 0 0,1 0 0 0 0,0 0 0 0 0,-1 0 0 0 0,1 0 1 0 0,0-1-1 0 0,-1 1 0 0 0,1 0 0 0 0,0-1 0 0 0,0 0 0 0 0,-1 1 0 0 0,1-1 0 0 0,0 0 0 0 0,0 0 1 0 0,2 0-1 0 0,6 0-3170 0 0</inkml:trace>
</inkml:ink>
</file>

<file path=ppt/ink/ink7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86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1 172 4225 0 0,'0'-3'4329'0'0,"3"-5"4161"0"0,8-3-8306 0 0,6 3 72 0 0,7-1-56 0 0,8-2 56 0 0,1 3 48 0 0,0-3-112 0 0,5 0-152 0 0,-1 0-48 0 0,1-1-48 0 0,7-1-240 0 0,-4 1-392 0 0,-1-1 232 0 0,6 2-3561 0 0,-6 2 2640 0 0,-4-2-623 0 0</inkml:trace>
</inkml:ink>
</file>

<file path=ppt/ink/ink7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2.20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275 87 512 0 0,'3'1'928'0'0,"-3"-1"-881"0"0,0 0 0 0 0,0 0 0 0 0,0 0-1 0 0,0 0 1 0 0,0 0 0 0 0,1 0 0 0 0,-1 0 0 0 0,0 0-1 0 0,0 0 1 0 0,0 0 0 0 0,0-1 0 0 0,0 1 0 0 0,0 0 0 0 0,0 0-1 0 0,0 0 1 0 0,1 0 0 0 0,-1 0 0 0 0,0 0 0 0 0,0 0-1 0 0,0 0 1 0 0,0 0 0 0 0,0 0 0 0 0,0 0 0 0 0,0 0 0 0 0,0 0-1 0 0,0-1 1 0 0,0 1 0 0 0,0 0 0 0 0,1 0 0 0 0,-1 0-1 0 0,0 0 1 0 0,0 0 0 0 0,0 0 0 0 0,0 0 0 0 0,0-1 0 0 0,0 1-1 0 0,0 0 1 0 0,0 0 0 0 0,0 0 0 0 0,0 0 0 0 0,0 0-1 0 0,0 0 1 0 0,0 0 0 0 0,0-1 0 0 0,0 1 0 0 0,0 0-1 0 0,0 0 1 0 0,0 0 0 0 0,0 0 0 0 0,-1 0 0 0 0,1 0 0 0 0,0 0-1 0 0,0 0 1 0 0,0-1 0 0 0,0 1 0 0 0,0 0 0 0 0,0 0-1 0 0,0 0 1 0 0,0 0 0 0 0,0-6 3156 0 0,0-9-989 0 0,1 11-1911 0 0,-1 0 1 0 0,0-1-1 0 0,0 1 1 0 0,-1-1-1 0 0,1 1 1 0 0,-2-8-1 0 0,1 11-260 0 0,0-1-1 0 0,1 1 0 0 0,-1 0 0 0 0,0-1 1 0 0,0 1-1 0 0,0 0 0 0 0,0 0 0 0 0,0-1 1 0 0,0 1-1 0 0,0 0 0 0 0,0 0 0 0 0,-1 0 1 0 0,1 0-1 0 0,0 1 0 0 0,0-1 0 0 0,-1 0 1 0 0,1 0-1 0 0,-1 1 0 0 0,1-1 0 0 0,-1 1 1 0 0,1-1-1 0 0,-1 1 0 0 0,1 0 0 0 0,-3-1 1 0 0,-1 1 95 0 0,-1 0 1 0 0,1 0-1 0 0,-1 0 1 0 0,1 1 0 0 0,0-1-1 0 0,-1 1 1 0 0,1 1-1 0 0,0-1 1 0 0,-1 1-1 0 0,-7 3 1 0 0,-3 3 205 0 0,1 0-1 0 0,-16 11 1 0 0,20-11-140 0 0,0-1 1 0 0,1 1 0 0 0,0 1-1 0 0,1 0 1 0 0,-15 17-1 0 0,22-23-165 0 0,0 0 0 0 0,0 1-1 0 0,0-1 1 0 0,0 0 0 0 0,1 1 0 0 0,-1 0-1 0 0,1-1 1 0 0,0 1 0 0 0,0 0 0 0 0,-1 5-1 0 0,2-6-26 0 0,0-1 0 0 0,0 1-1 0 0,0-1 1 0 0,1 1 0 0 0,-1 0-1 0 0,1-1 1 0 0,-1 1 0 0 0,1-1-1 0 0,0 1 1 0 0,0-1-1 0 0,0 1 1 0 0,0-1 0 0 0,1 0-1 0 0,-1 0 1 0 0,1 1 0 0 0,-1-1-1 0 0,3 2 1 0 0,-2-2-3 0 0,0 1 0 0 0,1-1 0 0 0,0 0 0 0 0,-1 0-1 0 0,1 0 1 0 0,0 0 0 0 0,0 0 0 0 0,0-1 0 0 0,0 1 0 0 0,0-1 0 0 0,1 0-1 0 0,-1 1 1 0 0,0-2 0 0 0,0 1 0 0 0,1 0 0 0 0,-1-1 0 0 0,7 1 0 0 0,3-2-9 0 0,-1 0 0 0 0,0-1 0 0 0,21-5 0 0 0,10-2-64 0 0,-35 8 129 0 0,-3 0-66 0 0,0 1 0 0 0,0-1 0 0 0,0 1 0 0 0,0 0 0 0 0,9 1 0 0 0,-13-1 3 0 0,0 1 0 0 0,0-1 0 0 0,0 0 0 0 0,0 1 1 0 0,0-1-1 0 0,0 1 0 0 0,0-1 0 0 0,0 1 0 0 0,0-1 0 0 0,0 1 0 0 0,-1 0 0 0 0,1-1 0 0 0,0 1 0 0 0,0 0 0 0 0,0 0 1 0 0,-1 0-1 0 0,1-1 0 0 0,-1 1 0 0 0,1 0 0 0 0,0 0 0 0 0,-1 0 0 0 0,0 0 0 0 0,1 0 0 0 0,-1 0 0 0 0,1 0 0 0 0,-1 0 1 0 0,0 0-1 0 0,0 1 0 0 0,0-1 0 0 0,0 0 0 0 0,0 0 0 0 0,0 2 0 0 0,0 4-7 0 0,-1 0 0 0 0,-1-1 0 0 0,1 1 0 0 0,-1 0 0 0 0,0-1 0 0 0,0 1 1 0 0,-1-1-1 0 0,0 0 0 0 0,0 0 0 0 0,0 0 0 0 0,-1 0 0 0 0,-7 9 0 0 0,-8 6-11 0 0,-34 34 0 0 0,48-50 9 0 0,-5 4 3 0 0,-1 0-1 0 0,1-1 1 0 0,-23 13 0 0 0,26-18-2 0 0,1 1 0 0 0,0-2 0 0 0,-1 1 1 0 0,0-1-1 0 0,1 0 0 0 0,-1 0 1 0 0,0-1-1 0 0,0 0 0 0 0,-9 1 1 0 0,14-2-6 0 0,1 0 0 0 0,0 0 0 0 0,0 0 0 0 0,0 0 0 0 0,0-1 1 0 0,0 1-1 0 0,0 0 0 0 0,0-1 0 0 0,0 1 0 0 0,0 0 0 0 0,0-1 0 0 0,0 1 1 0 0,0-1-1 0 0,0 0 0 0 0,0 1 0 0 0,0-1 0 0 0,0 0 0 0 0,1 1 0 0 0,-1-1 1 0 0,0 0-1 0 0,0 0 0 0 0,1 0 0 0 0,-1 0 0 0 0,1 1 0 0 0,-1-1 0 0 0,1 0 1 0 0,-1 0-1 0 0,1 0 0 0 0,-1 0 0 0 0,1-1 0 0 0,0 1 0 0 0,0 0 0 0 0,-1 0 1 0 0,1 0-1 0 0,0 0 0 0 0,0 0 0 0 0,0 0 0 0 0,0 0 0 0 0,0 0 1 0 0,0 0-1 0 0,1-2 0 0 0,-1-1-83 0 0,1 0 0 0 0,0 0 0 0 0,0 0 0 0 0,0 0 0 0 0,0 0 0 0 0,1 0 0 0 0,0 0 1 0 0,0 0-1 0 0,4-6 0 0 0,6-4-1588 0 0,1 1 0 0 0,0 0 0 0 0,1 1 1 0 0,30-19-1 0 0,-38 26 835 0 0,21-14-2573 0 0</inkml:trace>
</inkml:ink>
</file>

<file path=ppt/ink/ink7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2.7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244 138 8 0 0,'0'-12'209'0'0,"1"-4"2213"0"0,-5-30 1 0 0,4 41-2056 0 0,-1 1 0 0 0,-1-1-1 0 0,1 0 1 0 0,-1 0 0 0 0,1 1 0 0 0,-1-1-1 0 0,-1 1 1 0 0,1-1 0 0 0,-1 1 0 0 0,-4-5 0 0 0,6 8-297 0 0,0 0-1 0 0,0 0 1 0 0,0 1 0 0 0,0-1 0 0 0,0 0 0 0 0,0 1 0 0 0,0-1 0 0 0,0 1 0 0 0,-1-1 0 0 0,1 1 0 0 0,0 0 0 0 0,0-1 0 0 0,0 1 0 0 0,-1 0-1 0 0,1 0 1 0 0,0 0 0 0 0,-1 0 0 0 0,1 0 0 0 0,0 0 0 0 0,0 0 0 0 0,-1 1 0 0 0,1-1 0 0 0,0 0 0 0 0,0 1 0 0 0,0-1 0 0 0,-2 2 0 0 0,-4 0 282 0 0,-1 2 0 0 0,-11 7 1 0 0,18-10-310 0 0,-13 7 406 0 0,0 2 0 0 0,1-1-1 0 0,0 2 1 0 0,1 0-1 0 0,0 0 1 0 0,0 1 0 0 0,1 1-1 0 0,1 0 1 0 0,-16 27 0 0 0,24-37-387 0 0,0 0 1 0 0,1 1 0 0 0,-1-1 0 0 0,1 1 0 0 0,0-1 0 0 0,0 1-1 0 0,1 0 1 0 0,-1 0 0 0 0,1-1 0 0 0,-1 1 0 0 0,1 0 0 0 0,0 0-1 0 0,1-1 1 0 0,-1 1 0 0 0,1 0 0 0 0,-1-1 0 0 0,1 1 0 0 0,0 0-1 0 0,1-1 1 0 0,-1 1 0 0 0,0-1 0 0 0,1 1 0 0 0,0-1 0 0 0,0 0 0 0 0,0 0-1 0 0,0 0 1 0 0,1 0 0 0 0,-1 0 0 0 0,1 0 0 0 0,-1-1 0 0 0,5 4-1 0 0,1 0-43 0 0,0 0 1 0 0,1 0-1 0 0,0-1 0 0 0,-1 0 0 0 0,2-1 0 0 0,-1 0 0 0 0,0 0 0 0 0,1-1 0 0 0,0 0 0 0 0,15 2 0 0 0,10-1-517 0 0,64 0-1 0 0,-75-5-1718 0 0,40-8 1 0 0,-37 2-336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27:41.59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127 70 512 0 0,'2'-4'1378'0'0,"-2"3"-929"0"0,0 1 0 0 0,0-1 0 0 0,0-1 1 0 0,1 2-1 0 0,-1-1 0 0 0,0 0 0 0 0,1 0 0 0 0,-1 0 1 0 0,1 0-1 0 0,0 0 0 0 0,0-1 0 0 0,-1 2-184 0 0,1-1 0 0 0,-1 1 0 0 0,0 0 0 0 0,1-1 0 0 0,-1 1 0 0 0,0 0 0 0 0,0-1 0 0 0,0 0 0 0 0,1 1 0 0 0,-1 0 0 0 0,0-1 0 0 0,0 1 0 0 0,1-1 1 0 0,-1 0-1 0 0,-2 0 2348 0 0,-3 4-863 0 0,3-2-1371 0 0,-1 2-1 0 0,1-2 0 0 0,0 2 0 0 0,-1-2 1 0 0,1 2-1 0 0,0-1 0 0 0,1 1 1 0 0,-4 4-1 0 0,4-6-296 0 0,0 1 0 0 0,0 0 0 0 0,1-1 1 0 0,0 1-1 0 0,-1 0 0 0 0,1 0 0 0 0,0-1 0 0 0,0 1 0 0 0,0-1 1 0 0,0 1-1 0 0,0 0 0 0 0,0-1 0 0 0,0 1 0 0 0,0 0 1 0 0,1-1-1 0 0,-1 1 0 0 0,1 3 0 0 0,1-3-60 0 0,-1 0-1 0 0,0 0 1 0 0,0 0 0 0 0,0 0 0 0 0,1 1-1 0 0,0-2 1 0 0,-1 1 0 0 0,0 0-1 0 0,2 0 1 0 0,-2-1 0 0 0,1 1 0 0 0,0 0-1 0 0,0-1 1 0 0,0 1 0 0 0,1-1-1 0 0,3 1 1 0 0,-3 0-21 0 0,1-1-1 0 0,-1 0 1 0 0,1 0 0 0 0,-1 0 0 0 0,0-1-1 0 0,1 1 1 0 0,-1-1 0 0 0,1 0-1 0 0,0 0 1 0 0,-1 0 0 0 0,5-1-1 0 0,-6 0 1 0 0,0 0 0 0 0,0 1 0 0 0,-1-1-1 0 0,2 1 1 0 0,-2-1 0 0 0,1 0-1 0 0,0 0 1 0 0,-1 0 0 0 0,1 0-1 0 0,0 0 1 0 0,-1 0 0 0 0,1-1-1 0 0,-1 1 1 0 0,1 0 0 0 0,-1-1-1 0 0,0 1 1 0 0,1-1 0 0 0,-2 1 0 0 0,1-1-1 0 0,0 0 1 0 0,1 0 0 0 0,-2 0-1 0 0,1 1 1 0 0,0-3 0 0 0,0 1 11 0 0,-1-1 0 0 0,1 2 0 0 0,-1-1 0 0 0,1-1 0 0 0,-1 1 0 0 0,0 1 0 0 0,0-2 0 0 0,-1 1 1 0 0,0 0-1 0 0,1 0 0 0 0,-1 0 0 0 0,1 0 0 0 0,-1 1 0 0 0,-3-6 0 0 0,3 4-11 0 0,-2 0-1 0 0,1 0 1 0 0,0 0-1 0 0,-1 1 1 0 0,0-1-1 0 0,0 2 0 0 0,0-2 1 0 0,0 1-1 0 0,0 0 1 0 0,-7-4-1 0 0,5 4-39 0 0,1 1 0 0 0,-1 0 0 0 0,0 0 0 0 0,1 0 0 0 0,-2 1 0 0 0,2 0 0 0 0,-1 0 0 0 0,0 0 0 0 0,-6 0 0 0 0,1 0-275 0 0,0 1 1 0 0,0 0 0 0 0,0 1-1 0 0,-13 2 1 0 0,17-2-439 0 0,1 1 0 0 0,0-1 1 0 0,-10 5-1 0 0,12-4-157 0 0,0 0 1 0 0,0-1-1 0 0,1 1 0 0 0,-1 0 1 0 0,0 1-1 0 0,-4 3 0 0 0,-2 5-1712 0 0</inkml:trace>
</inkml:ink>
</file>

<file path=ppt/ink/ink7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3.43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127 109 96 0 0,'-2'-1'455'0'0,"0"0"1"0"0,0 0-1 0 0,0 0 1 0 0,0 0-1 0 0,0 0 0 0 0,-1 0 1 0 0,1 1-1 0 0,0-1 1 0 0,-4 0-1 0 0,5 2-176 0 0,-1-1 0 0 0,1 1 1 0 0,-1-1-1 0 0,1 1 0 0 0,0 0 0 0 0,-1-1 1 0 0,1 1-1 0 0,0 0 0 0 0,0 0 0 0 0,-1 0 1 0 0,1 0-1 0 0,0 0 0 0 0,0 0 0 0 0,0 0 1 0 0,-2 3-1 0 0,-3 4 13 0 0,0 0-1 0 0,0 0 1 0 0,1 0 0 0 0,0 1-1 0 0,1 0 1 0 0,0 0 0 0 0,0 0-1 0 0,1 1 1 0 0,0-1 0 0 0,1 1-1 0 0,-3 18 1 0 0,5-24-201 0 0,-1 1-1 0 0,1 0 1 0 0,0-1 0 0 0,0 1-1 0 0,0 0 1 0 0,1 0-1 0 0,0-1 1 0 0,0 1 0 0 0,0-1-1 0 0,0 1 1 0 0,1-1-1 0 0,0 1 1 0 0,0-1 0 0 0,0 0-1 0 0,0 0 1 0 0,1 0-1 0 0,0 0 1 0 0,-1 0 0 0 0,1-1-1 0 0,1 1 1 0 0,-1-1 0 0 0,0 1-1 0 0,1-1 1 0 0,0-1-1 0 0,0 1 1 0 0,7 4 0 0 0,-6-5-81 0 0,0 0 1 0 0,0 0-1 0 0,0 0 1 0 0,0-1 0 0 0,0 0-1 0 0,1 0 1 0 0,-1 0 0 0 0,0-1-1 0 0,0 0 1 0 0,1 0 0 0 0,-1 0-1 0 0,0-1 1 0 0,1 1 0 0 0,-1-1-1 0 0,0-1 1 0 0,6-1-1 0 0,-2 0-33 0 0,0-1-1 0 0,-1 0 1 0 0,1 0-1 0 0,-1-1 1 0 0,0-1-1 0 0,0 1 1 0 0,0-1-1 0 0,6-7 1 0 0,-6 5-7 0 0,-1 1 0 0 0,0-2 0 0 0,0 1-1 0 0,-1-1 1 0 0,0 0 0 0 0,-1 0 0 0 0,0 0 0 0 0,0-1 0 0 0,-1 0 0 0 0,0 0 0 0 0,2-11-1 0 0,-5 15 22 0 0,1-1-1 0 0,-1 0 0 0 0,0 0 0 0 0,-1 1 0 0 0,0-1 0 0 0,0 0 0 0 0,-1 0 0 0 0,1 0 0 0 0,-1 0 0 0 0,-1 1 0 0 0,1-1 0 0 0,-1 1 0 0 0,-1-1 0 0 0,1 1 0 0 0,-1-1 0 0 0,0 1 0 0 0,0 0 0 0 0,-6-7 0 0 0,8 11 1 0 0,-1-1-1 0 0,0 1 1 0 0,0 0 0 0 0,0 0-1 0 0,-1 0 1 0 0,1 0 0 0 0,0 0 0 0 0,-1 0-1 0 0,1 1 1 0 0,-1-1 0 0 0,0 1-1 0 0,1 0 1 0 0,-1-1 0 0 0,0 1-1 0 0,0 0 1 0 0,-4 0 0 0 0,3 0 2 0 0,-1 1 1 0 0,1 0 0 0 0,-1 0 0 0 0,1 1 0 0 0,-1-1 0 0 0,1 1 0 0 0,0 0-1 0 0,-1 0 1 0 0,-7 3 0 0 0,-4 3 31 0 0,1 1 0 0 0,0 1-1 0 0,0 0 1 0 0,-19 17 0 0 0,24-18-2 0 0,0 1 1 0 0,0 0-1 0 0,1 0 0 0 0,0 1 0 0 0,1 1 1 0 0,0 0-1 0 0,1 0 0 0 0,0 0 0 0 0,0 1 1 0 0,1-1-1 0 0,1 2 0 0 0,0-1 0 0 0,-6 24 0 0 0,11-34-9 0 0,0 0 0 0 0,-1 0-1 0 0,1 0 1 0 0,0-1 0 0 0,0 1 0 0 0,1 0-1 0 0,-1 0 1 0 0,0 0 0 0 0,0-1-1 0 0,1 1 1 0 0,-1 0 0 0 0,1 0-1 0 0,0-1 1 0 0,-1 1 0 0 0,1-1-1 0 0,0 1 1 0 0,0 0 0 0 0,1 1-1 0 0,0-1 2 0 0,0 0 0 0 0,1 0 0 0 0,-1 0 0 0 0,0 0 0 0 0,0-1-1 0 0,1 1 1 0 0,-1-1 0 0 0,1 0 0 0 0,0 0 0 0 0,4 2 0 0 0,1-1 8 0 0,1 0 1 0 0,-1 0-1 0 0,1-1 1 0 0,-1-1-1 0 0,1 1 1 0 0,15-2 0 0 0,-13 0-24 0 0,0-1 0 0 0,-1 0 0 0 0,1-1-1 0 0,0 0 1 0 0,-1-1 0 0 0,0 0 0 0 0,0-1 0 0 0,0 1 0 0 0,0-2 0 0 0,9-6 0 0 0,-7 3-18 0 0,-1-1 0 0 0,0 0 0 0 0,0 0-1 0 0,-1-1 1 0 0,-1 0 0 0 0,17-25 0 0 0,-21 28 19 0 0,0-1 1 0 0,-1 1 0 0 0,1-1 0 0 0,3-15 0 0 0,-6 20 0 0 0,-1 0 1 0 0,-1-1-1 0 0,1 1 1 0 0,-1 0 0 0 0,1-1-1 0 0,-1 1 1 0 0,0-1-1 0 0,-1 1 1 0 0,1 0-1 0 0,-1-1 1 0 0,0 1 0 0 0,-2-6-1 0 0,1 4 11 0 0,-1 0 0 0 0,1 0 0 0 0,-1 0 0 0 0,0 1 0 0 0,0-1 0 0 0,-1 1 0 0 0,-7-9 0 0 0,10 13 7 0 0,0 0-1 0 0,0 0 1 0 0,0 0-1 0 0,0 0 1 0 0,0 1 0 0 0,0-1-1 0 0,0 0 1 0 0,0 0-1 0 0,-1 1 1 0 0,1-1-1 0 0,0 1 1 0 0,-1-1-1 0 0,1 1 1 0 0,0-1-1 0 0,-1 1 1 0 0,1 0-1 0 0,0 0 1 0 0,-1 0 0 0 0,1 0-1 0 0,-1 0 1 0 0,1 0-1 0 0,0 0 1 0 0,-1 0-1 0 0,1 0 1 0 0,0 1-1 0 0,-1-1 1 0 0,1 0-1 0 0,0 1 1 0 0,-1 0-1 0 0,1-1 1 0 0,0 1-1 0 0,0-1 1 0 0,-1 1 0 0 0,1 0-1 0 0,0 0 1 0 0,0 0-1 0 0,0 0 1 0 0,0 0-1 0 0,-1 2 1 0 0,0-1-6 0 0,0 0 0 0 0,0 0 0 0 0,1 0 0 0 0,-1 0 0 0 0,1 1 0 0 0,-1-1 0 0 0,1 1 0 0 0,0-1 0 0 0,0 1 0 0 0,0 0 0 0 0,0-1 0 0 0,1 1 0 0 0,-1 0 0 0 0,0 4 0 0 0,1-2 28 0 0,0 0 0 0 0,0 0 0 0 0,1 0-1 0 0,0-1 1 0 0,-1 1 0 0 0,2 0 0 0 0,2 8 0 0 0,0-4 0 0 0,0-1 0 0 0,0 0 0 0 0,0 0 0 0 0,1 0 0 0 0,1 0 0 0 0,-1-1 0 0 0,1 0 0 0 0,11 10 0 0 0,-3-6-41 0 0,1-1 0 0 0,0-1 1 0 0,0 0-1 0 0,1 0 0 0 0,0-2 1 0 0,30 10-1 0 0,-42-16-32 0 0,1 0 0 0 0,-1 0 0 0 0,1-1 0 0 0,-1 1 1 0 0,1-1-1 0 0,-1 0 0 0 0,1 0 0 0 0,0-1 0 0 0,4 0 0 0 0,2-1-312 0 0,-10 2 197 0 0,0 0-1 0 0,0-1 1 0 0,0 1 0 0 0,0 0 0 0 0,0-1 0 0 0,-1 1-1 0 0,1-1 1 0 0,0 1 0 0 0,0-1 0 0 0,0 0 0 0 0,-1 1-1 0 0,1-1 1 0 0,0 0 0 0 0,-1 1 0 0 0,1-1 0 0 0,0 0-1 0 0,-1 0 1 0 0,1 0 0 0 0,-1 0 0 0 0,1 1 0 0 0,-1-1-1 0 0,0 0 1 0 0,1 0 0 0 0,-1 0 0 0 0,0 0 0 0 0,1-1-1 0 0,2-5-1780 0 0</inkml:trace>
</inkml:ink>
</file>

<file path=ppt/ink/ink7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3.81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 49 1624 0 0,'-1'-3'743'0'0,"0"0"1"0"0,0 0-1 0 0,0 0 0 0 0,1 0 0 0 0,0 0 0 0 0,-1 0 0 0 0,1 0 1 0 0,1-5-1 0 0,-1 7-652 0 0,0 0 1 0 0,0 1 0 0 0,0-1-1 0 0,0 0 1 0 0,0 1-1 0 0,0-1 1 0 0,1 0 0 0 0,-1 1-1 0 0,0-1 1 0 0,0 0-1 0 0,1 1 1 0 0,-1-1 0 0 0,0 1-1 0 0,1-1 1 0 0,-1 1-1 0 0,1-1 1 0 0,-1 1-1 0 0,1-1 1 0 0,-1 1 0 0 0,1-1-1 0 0,-1 1 1 0 0,1-1-1 0 0,-1 1 1 0 0,1 0 0 0 0,0-1-1 0 0,-1 1 1 0 0,1 0-1 0 0,0 0 1 0 0,-1 0 0 0 0,1-1-1 0 0,0 1 1 0 0,-1 0-1 0 0,1 0 1 0 0,0 0 0 0 0,-1 0-1 0 0,1 0 1 0 0,0 0-1 0 0,-1 0 1 0 0,1 0 0 0 0,0 0-1 0 0,-1 1 1 0 0,1-1-1 0 0,0 0 1 0 0,0 1 0 0 0,1-1 34 0 0,-1 1 0 0 0,1 0 0 0 0,-1 0 0 0 0,1 0 1 0 0,-1 0-1 0 0,0 0 0 0 0,0 0 0 0 0,1 0 0 0 0,-1 1 0 0 0,0-1 1 0 0,0 0-1 0 0,0 1 0 0 0,0-1 0 0 0,0 0 0 0 0,-1 1 1 0 0,1-1-1 0 0,1 4 0 0 0,8 31 698 0 0,-9-30-692 0 0,7 38 256 0 0,-2 0 0 0 0,-2 0 0 0 0,-3 71 0 0 0,2 31 60 0 0,-1-120-442 0 0,-1-2 23 0 0,2 0 1 0 0,5 28-1 0 0,-6-45-44 0 0,0 0-1 0 0,0-1 0 0 0,0 0 0 0 0,1 1 1 0 0,0-1-1 0 0,0 0 0 0 0,1 0 0 0 0,-1 0 1 0 0,1-1-1 0 0,0 0 0 0 0,1 1 0 0 0,7 6 1 0 0,-6-7-69 0 0,1 0 0 0 0,0 0 0 0 0,0 0 0 0 0,0-1 0 0 0,15 7 1 0 0,-18-10-50 0 0,0 0 0 0 0,-1 0 1 0 0,1 0-1 0 0,0 0 1 0 0,0-1-1 0 0,0 1 1 0 0,1-1-1 0 0,-1 0 1 0 0,0-1-1 0 0,0 1 1 0 0,0 0-1 0 0,0-1 1 0 0,0 0-1 0 0,4-2 1 0 0,28-12-3230 0 0,-17 4 1081 0 0</inkml:trace>
</inkml:ink>
</file>

<file path=ppt/ink/ink7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7.94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29 184 512 0 0,'-3'-4'413'0'0,"0"1"0"0"0,1 0 0 0 0,-1-1 0 0 0,1 1 0 0 0,-1-1 0 0 0,1 0 0 0 0,0 0 0 0 0,1 0 0 0 0,-1 0 0 0 0,1 0 0 0 0,0 0 0 0 0,0 0 0 0 0,0-1 0 0 0,0 1 0 0 0,1 0-1 0 0,-1 0 1 0 0,1-1 0 0 0,0 1 0 0 0,1 0 0 0 0,1-9 0 0 0,-1 6 40 0 0,1 0 0 0 0,0 0 0 0 0,1 0 0 0 0,0 0 0 0 0,0 0 0 0 0,0 1 0 0 0,1 0 0 0 0,0-1 0 0 0,0 1 0 0 0,1 0 0 0 0,7-7 0 0 0,-12 12-402 0 0,1 1-1 0 0,-1 0 1 0 0,0-1-1 0 0,1 1 1 0 0,-1 0-1 0 0,0-1 0 0 0,0 1 1 0 0,1 0-1 0 0,-1-1 1 0 0,0 1-1 0 0,1 0 1 0 0,-1 0-1 0 0,1 0 0 0 0,-1-1 1 0 0,0 1-1 0 0,1 0 1 0 0,-1 0-1 0 0,1 0 1 0 0,-1 0-1 0 0,1 0 1 0 0,-1 0-1 0 0,0 0 0 0 0,1 0 1 0 0,-1 0-1 0 0,1 0 1 0 0,-1 0-1 0 0,1 0 1 0 0,-1 0-1 0 0,0 0 0 0 0,1 0 1 0 0,0 0-1 0 0,-1 1-10 0 0,1 0 1 0 0,0-1-1 0 0,-1 1 0 0 0,1 0 0 0 0,-1 0 0 0 0,1 0 0 0 0,-1-1 0 0 0,0 1 1 0 0,1 0-1 0 0,-1 0 0 0 0,0 0 0 0 0,0 0 0 0 0,1 0 0 0 0,-1 0 0 0 0,2 38 73 0 0,-2-35-9 0 0,-1 32-7 0 0,-1 0 0 0 0,-2-1 0 0 0,-9 40 0 0 0,11-67-74 0 0,-1 6-20 0 0,0-1-1 0 0,-1 22 0 0 0,4-32-7 0 0,-1 0-1 0 0,1 0 1 0 0,0 0-1 0 0,1 0 1 0 0,-1 0-1 0 0,1-1 1 0 0,-1 1 0 0 0,1 0-1 0 0,0 0 1 0 0,0 0-1 0 0,0-1 1 0 0,0 1-1 0 0,0 0 1 0 0,1-1-1 0 0,-1 0 1 0 0,1 1 0 0 0,0-1-1 0 0,2 3 1 0 0,-3-4-13 0 0,0 0 1 0 0,0 0 0 0 0,1-1-1 0 0,-1 1 1 0 0,0 0 0 0 0,1-1-1 0 0,-1 1 1 0 0,0-1 0 0 0,1 1-1 0 0,-1-1 1 0 0,0 1-1 0 0,1-1 1 0 0,-1 0 0 0 0,1 0-1 0 0,-1 0 1 0 0,1 0 0 0 0,1 0-1 0 0,0 0-80 0 0,1-1 0 0 0,-1 0 0 0 0,0 0-1 0 0,0 0 1 0 0,1 0 0 0 0,-1 0-1 0 0,3-3 1 0 0,5-3-1020 0 0,-1 0 0 0 0,1-1 0 0 0,8-9 0 0 0,-17 16 714 0 0,13-14-2667 0 0,1-1-474 0 0</inkml:trace>
</inkml:ink>
</file>

<file path=ppt/ink/ink7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8.13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85 1560 0 0,'6'-28'6069'0'0,"6"1"-3448"0"0,-11 25-2535 0 0,0 0-1 0 0,1 0 1 0 0,-1 0-1 0 0,1 0 1 0 0,-1 0-1 0 0,1 0 1 0 0,0 1-1 0 0,0-1 1 0 0,0 1-1 0 0,0-1 1 0 0,0 1-1 0 0,0 0 1 0 0,0 0-1 0 0,0 0 1 0 0,0 0 0 0 0,0 0-1 0 0,1 0 1 0 0,-1 1-1 0 0,0-1 1 0 0,1 1-1 0 0,-1-1 1 0 0,4 1-1 0 0,-6 0-108 0 0,0 0 0 0 0,0 0-1 0 0,1 0 1 0 0,-1 1 0 0 0,0-1-1 0 0,0 0 1 0 0,1 0-1 0 0,-1 0 1 0 0,0 1 0 0 0,0-1-1 0 0,0 0 1 0 0,1 0 0 0 0,-1 1-1 0 0,0-1 1 0 0,0 0 0 0 0,0 0-1 0 0,0 1 1 0 0,0-1 0 0 0,1 0-1 0 0,-1 1 1 0 0,0-1-1 0 0,0 0 1 0 0,0 1 0 0 0,0-1-1 0 0,0 0 1 0 0,0 1 0 0 0,0-1-1 0 0,0 0 1 0 0,0 0 0 0 0,0 1-1 0 0,0-1 1 0 0,0 0 0 0 0,0 1-1 0 0,-1-1 1 0 0,1 1 0 0 0,-3 12-2168 0 0,-1-4 741 0 0,0 2-437 0 0</inkml:trace>
</inkml:ink>
</file>

<file path=ppt/ink/ink7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9.2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102 131 136 0 0,'-32'-2'2926'0'0,"22"0"-1389"0"0,1 2 1 0 0,-16 0-1 0 0,24 0-1404 0 0,0 0 1 0 0,0 0 0 0 0,0 0-1 0 0,0 0 1 0 0,0 1-1 0 0,-1-1 1 0 0,1 0 0 0 0,0 1-1 0 0,0-1 1 0 0,0 1 0 0 0,0-1-1 0 0,0 1 1 0 0,1-1 0 0 0,-1 1-1 0 0,0 0 1 0 0,0-1-1 0 0,0 1 1 0 0,0 0 0 0 0,1 0-1 0 0,-1 0 1 0 0,0 0 0 0 0,1 0-1 0 0,-1-1 1 0 0,1 1-1 0 0,-1 0 1 0 0,1 0 0 0 0,-1 0-1 0 0,1 1 1 0 0,0-1 0 0 0,-1 0-1 0 0,1 0 1 0 0,0 0 0 0 0,0 0-1 0 0,0 0 1 0 0,0 0-1 0 0,0 0 1 0 0,0 0 0 0 0,0 0-1 0 0,1 2 1 0 0,-1 1 35 0 0,1 0 1 0 0,0 0-1 0 0,0-1 1 0 0,0 1-1 0 0,1 0 1 0 0,-1 0-1 0 0,1-1 1 0 0,0 1-1 0 0,3 4 1 0 0,26 25 783 0 0,-20-22-628 0 0,-1 0 1 0 0,13 18-1 0 0,-21-26-297 0 0,0 0-1 0 0,0 0 1 0 0,-1 0-1 0 0,1 0 0 0 0,-1 0 1 0 0,0 0-1 0 0,0 0 1 0 0,0 0-1 0 0,0 1 0 0 0,0-1 1 0 0,-1 0-1 0 0,1 1 0 0 0,-1-1 1 0 0,0 0-1 0 0,0 1 1 0 0,-1 3-1 0 0,1-5-13 0 0,-1 0-1 0 0,0 0 1 0 0,1 0 0 0 0,-1 0-1 0 0,0 0 1 0 0,0 0 0 0 0,0 0 0 0 0,0 0-1 0 0,0-1 1 0 0,-1 1 0 0 0,1 0-1 0 0,0-1 1 0 0,-1 1 0 0 0,-2 2-1 0 0,4-4-14 0 0,0-1-1 0 0,-1 1 0 0 0,1 0 1 0 0,0 0-1 0 0,0 0 0 0 0,-1 0 1 0 0,1 0-1 0 0,0 0 1 0 0,0-1-1 0 0,0 1 0 0 0,-1 0 1 0 0,1 0-1 0 0,0 0 0 0 0,0-1 1 0 0,0 1-1 0 0,0 0 0 0 0,0 0 1 0 0,0 0-1 0 0,-1-1 0 0 0,1 1 1 0 0,0 0-1 0 0,0 0 0 0 0,0-1 1 0 0,0 1-1 0 0,0 0 1 0 0,0 0-1 0 0,0-1 0 0 0,0 1 1 0 0,0 0-1 0 0,0 0 0 0 0,0-1 1 0 0,0 1-1 0 0,0 0 0 0 0,0 0 1 0 0,0 0-1 0 0,0-1 0 0 0,0 1 1 0 0,0 0-1 0 0,1 0 1 0 0,-1-1-1 0 0,0 1 0 0 0,0 0 1 0 0,3-13-8 0 0,-3 13 10 0 0,28-77-31 0 0,0 0 57 0 0,-19 40 23 0 0,7-26-46 0 0,-13 55 10 0 0,0 1-1 0 0,0 0 0 0 0,0 0 1 0 0,1 0-1 0 0,8-12 1 0 0,-11 18-8 0 0,-1 1-1 0 0,0-1 1 0 0,1 0 0 0 0,-1 1 0 0 0,1-1 0 0 0,-1 1-1 0 0,1-1 1 0 0,-1 1 0 0 0,1-1 0 0 0,0 1 0 0 0,-1 0 0 0 0,1-1-1 0 0,-1 1 1 0 0,1 0 0 0 0,0-1 0 0 0,-1 1 0 0 0,1 0 0 0 0,1-1-1 0 0,-1 1-2 0 0,-1 1 0 0 0,0-1-1 0 0,1 0 1 0 0,-1 0-1 0 0,0 0 1 0 0,1 1-1 0 0,-1-1 1 0 0,0 0 0 0 0,1 0-1 0 0,-1 1 1 0 0,0-1-1 0 0,0 0 1 0 0,1 1 0 0 0,-1-1-1 0 0,0 0 1 0 0,0 1-1 0 0,1-1 1 0 0,-1 0 0 0 0,0 1-1 0 0,0-1 1 0 0,0 0-1 0 0,0 1 1 0 0,0-1 0 0 0,0 1-1 0 0,2 6 7 0 0,-1-1-1 0 0,-1 1 1 0 0,1 9-1 0 0,-1-5-16 0 0,12 74 41 0 0,-9-73-28 0 0,0-1-1 0 0,0 1 1 0 0,1-1-1 0 0,1 0 1 0 0,6 12-1 0 0,-4-10-20 0 0,-6-9 12 0 0,1 0 0 0 0,1 0 0 0 0,-1 0-1 0 0,1 0 1 0 0,-1-1 0 0 0,1 1 0 0 0,0-1 0 0 0,0 1 0 0 0,1-1 0 0 0,4 4 0 0 0,-6-5 5 0 0,1-1-1 0 0,0 1 1 0 0,-1 0 0 0 0,1-1 0 0 0,0 1 0 0 0,0-1 0 0 0,0 0-1 0 0,0 0 1 0 0,0 0 0 0 0,1 0 0 0 0,-1 0 0 0 0,0-1 0 0 0,0 0 0 0 0,0 1-1 0 0,1-1 1 0 0,-1-1 0 0 0,0 1 0 0 0,0 0 0 0 0,1-1 0 0 0,-1 1-1 0 0,0-1 1 0 0,0 0 0 0 0,0 0 0 0 0,0 0 0 0 0,0-1 0 0 0,5-2-1 0 0,-3 1-17 0 0,0 0-1 0 0,0 0 0 0 0,0 0 1 0 0,-1-1-1 0 0,1 0 0 0 0,-1 0 1 0 0,0 0-1 0 0,0 0 0 0 0,-1-1 0 0 0,1 0 1 0 0,-1 0-1 0 0,0 0 0 0 0,0 0 1 0 0,-1 0-1 0 0,1 0 0 0 0,-1-1 1 0 0,0 1-1 0 0,-1-1 0 0 0,1 1 0 0 0,-1-1 1 0 0,1-6-1 0 0,-2-2-11 0 0,-1-1 1 0 0,-4-21-1 0 0,3 20 83 0 0,-1-22-1 0 0,-5 69 133 0 0,5-15-182 0 0,1 0 0 0 0,0 0 0 0 0,2 31 0 0 0,0-43-8 0 0,1 1 1 0 0,0 0 0 0 0,0 0 0 0 0,0-1 0 0 0,0 1-1 0 0,1 0 1 0 0,0-1 0 0 0,-1 1 0 0 0,2-1 0 0 0,-1 0 0 0 0,1 0-1 0 0,-1 0 1 0 0,1 0 0 0 0,0 0 0 0 0,0 0 0 0 0,1-1 0 0 0,5 5-1 0 0,-4-4 11 0 0,1 0-1 0 0,0-1 0 0 0,0 1 0 0 0,0-1 0 0 0,0-1 0 0 0,0 1 1 0 0,1-1-1 0 0,-1 0 0 0 0,1-1 0 0 0,-1 1 0 0 0,1-1 1 0 0,0-1-1 0 0,-1 1 0 0 0,1-1 0 0 0,0 0 0 0 0,0-1 0 0 0,-1 1 1 0 0,1-1-1 0 0,0-1 0 0 0,-1 1 0 0 0,1-1 0 0 0,-1 0 0 0 0,0-1 1 0 0,1 0-1 0 0,-1 0 0 0 0,0 0 0 0 0,-1 0 0 0 0,1-1 1 0 0,6-6-1 0 0,-5 4-4 0 0,0 0 1 0 0,0-1-1 0 0,-1 0 0 0 0,0 0 1 0 0,10-16-1 0 0,-13 18-4 0 0,0-1-1 0 0,-1 0 1 0 0,0 0 0 0 0,0 0-1 0 0,0 0 1 0 0,-1 0-1 0 0,0 0 1 0 0,0 0 0 0 0,0 0-1 0 0,-1-7 1 0 0,0 3 6 0 0,-1 1 1 0 0,0-1-1 0 0,-1 1 1 0 0,0 0-1 0 0,-1 0 1 0 0,0 0-1 0 0,0 0 1 0 0,-1 0-1 0 0,0 1 1 0 0,0-1-1 0 0,-1 1 0 0 0,0 0 1 0 0,-6-7-1 0 0,8 12-13 0 0,0 0-1 0 0,-1 0 1 0 0,1 1-1 0 0,0-1 0 0 0,-1 1 1 0 0,0 0-1 0 0,1 0 1 0 0,-1 0-1 0 0,0 1 0 0 0,0-1 1 0 0,0 1-1 0 0,0 0 1 0 0,0 0-1 0 0,0 0 0 0 0,-1 1 1 0 0,1-1-1 0 0,0 1 1 0 0,0 0-1 0 0,0 0 0 0 0,-1 1 1 0 0,1-1-1 0 0,0 1 1 0 0,-4 1-1 0 0,-1 1 9 0 0,0-1 0 0 0,1 1-1 0 0,0 1 1 0 0,-1 0 0 0 0,1 0 0 0 0,1 1-1 0 0,-1-1 1 0 0,1 2 0 0 0,-12 10 0 0 0,12-9 2 0 0,0 0 0 0 0,1 0-1 0 0,1 1 1 0 0,-1 0 0 0 0,1 0 0 0 0,0 0 0 0 0,1 1 0 0 0,0-1 0 0 0,1 1 0 0 0,-1 0 0 0 0,2 1 0 0 0,-1-1 0 0 0,1 0-1 0 0,1 1 1 0 0,0-1 0 0 0,0 1 0 0 0,1-1 0 0 0,0 1 0 0 0,0 0 0 0 0,1-1 0 0 0,3 13 0 0 0,-3-17 0 0 0,1-1 1 0 0,0 1 0 0 0,0-1 0 0 0,0 0-1 0 0,0 1 1 0 0,1-1 0 0 0,0 0-1 0 0,-1 0 1 0 0,1-1 0 0 0,1 1-1 0 0,-1-1 1 0 0,0 1 0 0 0,1-1-1 0 0,0 0 1 0 0,0 0 0 0 0,0-1 0 0 0,0 1-1 0 0,7 2 1 0 0,2 1-4 0 0,0-1 0 0 0,1-1-1 0 0,0 0 1 0 0,26 3 0 0 0,-35-6 3 0 0,-1-1-1 0 0,0 0 1 0 0,1 0 0 0 0,-1 0-1 0 0,0-1 1 0 0,0 1 0 0 0,1-1-1 0 0,-1 0 1 0 0,0 0 0 0 0,0-1-1 0 0,0 1 1 0 0,0-1 0 0 0,0 0-1 0 0,0 0 1 0 0,5-4 0 0 0,-5 3 1 0 0,1-1 1 0 0,-1 1-1 0 0,0-1 1 0 0,0-1 0 0 0,0 1-1 0 0,-1 0 1 0 0,1-1-1 0 0,-1 0 1 0 0,0 0-1 0 0,0 0 1 0 0,2-6-1 0 0,-3 5 12 0 0,0 0 0 0 0,0-1-1 0 0,-1 1 1 0 0,1 0 0 0 0,-1-1-1 0 0,-1 1 1 0 0,1-1-1 0 0,-1 1 1 0 0,-1-1 0 0 0,1 0-1 0 0,-2-6 1 0 0,-2-5-1 0 0,-1 0 1 0 0,-11-26-1 0 0,16 43-13 0 0,-4-8 25 0 0,0 0-1 0 0,1 0 0 0 0,0 0 1 0 0,1-1-1 0 0,0 1 0 0 0,0-1 1 0 0,1 0-1 0 0,0-13 0 0 0,1 23-20 0 0,0-1 1 0 0,0 1-1 0 0,0-1 0 0 0,0 1 0 0 0,0 0 0 0 0,0-1 1 0 0,0 1-1 0 0,0-1 0 0 0,0 1 0 0 0,0 0 0 0 0,0-1 0 0 0,0 1 1 0 0,0-1-1 0 0,0 1 0 0 0,0 0 0 0 0,1-1 0 0 0,-1 1 1 0 0,0 0-1 0 0,0-1 0 0 0,0 1 0 0 0,1 0 0 0 0,-1-1 1 0 0,0 1-1 0 0,0 0 0 0 0,1-1 0 0 0,-1 1 0 0 0,0 0 1 0 0,1 0-1 0 0,-1-1 0 0 0,0 1 0 0 0,1 0 0 0 0,-1 0 1 0 0,1 0-1 0 0,-1 0 0 0 0,0-1 0 0 0,1 1 0 0 0,-1 0 1 0 0,0 0-1 0 0,1 0 0 0 0,-1 0 0 0 0,1 0 0 0 0,-1 0 1 0 0,1 0-1 0 0,-1 0 0 0 0,0 0 0 0 0,1 0 0 0 0,-1 0 1 0 0,1 0-1 0 0,-1 1 0 0 0,0-1 0 0 0,1 0 0 0 0,-1 0 0 0 0,0 0 1 0 0,1 0-1 0 0,-1 1 0 0 0,0-1 0 0 0,1 0 0 0 0,-1 0 1 0 0,0 1-1 0 0,1-1 0 0 0,-1 0 0 0 0,0 1 0 0 0,1 0 1 0 0,2 1 32 0 0,0 1 1 0 0,-1 0 0 0 0,1-1-1 0 0,-1 1 1 0 0,4 5 0 0 0,72 123 214 0 0,41 72-213 0 0,-107-179 4 0 0,-1 1 0 0 0,-1-1 0 0 0,0 2 0 0 0,-2-1 0 0 0,-1 1 0 0 0,-2 1 0 0 0,0-1 1 0 0,-2 1-1 0 0,0-1 0 0 0,-2 1 0 0 0,-3 32 0 0 0,1-50-11 0 0,1-1-2 0 0,-1 0-1 0 0,0-1 1 0 0,0 1 0 0 0,-1 0 0 0 0,0 0-1 0 0,-4 10 1 0 0,2-10 27 0 0,0 0-1 0 0,-1 0 1 0 0,0-1 0 0 0,0 1-1 0 0,-1-1 1 0 0,0 0 0 0 0,-7 6-1 0 0,9-9-34 0 0,-1 0-1 0 0,0 0 0 0 0,-1 0 0 0 0,1-1 1 0 0,-1 0-1 0 0,1 0 0 0 0,-1 0 0 0 0,0-1 1 0 0,0 1-1 0 0,-11 1 0 0 0,1-1-28 0 0,8-1 32 0 0,0 0 1 0 0,0-1 0 0 0,-16 0-1 0 0,21-1-7 0 0,0 0-1 0 0,1 0 0 0 0,-1-1 0 0 0,1 0 0 0 0,-1 1 0 0 0,0-1 0 0 0,1 0 1 0 0,-1 0-1 0 0,1 0 0 0 0,0-1 0 0 0,-1 1 0 0 0,1 0 0 0 0,0-1 0 0 0,0 0 0 0 0,0 1 1 0 0,-2-4-1 0 0,-1 0 50 0 0,1-1 0 0 0,0-1 0 0 0,0 1 0 0 0,1 0 0 0 0,-1-1 0 0 0,2 0 0 0 0,-1 0 0 0 0,1 0 0 0 0,0 0 0 0 0,0 0-1 0 0,1 0 1 0 0,0 0 0 0 0,0-1 0 0 0,0-8 0 0 0,2-14 67 0 0,0 1-1 0 0,7-33 0 0 0,-8 59-126 0 0,6-33 31 0 0,1 0 0 0 0,21-67 0 0 0,-21 87-45 0 0,0-1-1 0 0,1 1 0 0 0,0 0 1 0 0,1 1-1 0 0,1 0 0 0 0,1 0 1 0 0,23-25-1 0 0,-8 16-118 0 0,0 2 0 0 0,38-26-1 0 0,64-30-4415 0 0,-91 56 3088 0 0</inkml:trace>
</inkml:ink>
</file>

<file path=ppt/ink/ink7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4.67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154 100 512 0 0,'5'-35'4977'0'0,"-1"17"-2752"0"0,-3 15-2010 0 0,-1 0 1 0 0,0 0-1 0 0,1 0 1 0 0,-1 0-1 0 0,-1 0 1 0 0,1 0-1 0 0,0 0 1 0 0,-1 0-1 0 0,-1-5 1 0 0,2 7-195 0 0,0 1 0 0 0,-1-1 0 0 0,1 0 0 0 0,-1 0 0 0 0,1 1 0 0 0,-1-1 0 0 0,1 1 0 0 0,-1-1 0 0 0,1 0 0 0 0,-1 1 0 0 0,1-1 0 0 0,-1 1 0 0 0,0 0 0 0 0,1-1 0 0 0,-1 1 0 0 0,0-1-1 0 0,0 1 1 0 0,1 0 0 0 0,-1-1 0 0 0,0 1 0 0 0,0 0 0 0 0,1 0 0 0 0,-1 0 0 0 0,0 0 0 0 0,0 0 0 0 0,0 0 0 0 0,1 0 0 0 0,-1 0 0 0 0,0 0 0 0 0,0 0 0 0 0,0 0 0 0 0,1 0 0 0 0,-1 0 0 0 0,0 1 0 0 0,0-1 0 0 0,1 0 0 0 0,-1 1 0 0 0,0-1 0 0 0,1 0 0 0 0,-2 2 0 0 0,-8 2 223 0 0,0 1-1 0 0,0 1 1 0 0,0 0-1 0 0,1 0 1 0 0,0 1 0 0 0,0 0-1 0 0,0 1 1 0 0,-8 9 0 0 0,13-11-57 0 0,-1-1 0 0 0,1 1 0 0 0,1 0 1 0 0,-1 0-1 0 0,1 0 0 0 0,0 0 1 0 0,0 1-1 0 0,1-1 0 0 0,0 1 1 0 0,0 0-1 0 0,0 0 0 0 0,1 0 1 0 0,0-1-1 0 0,0 12 0 0 0,1-13-125 0 0,0 0-1 0 0,1 0 0 0 0,-1 0 0 0 0,1 0 0 0 0,0 1 0 0 0,0-1 0 0 0,1 0 1 0 0,0 0-1 0 0,-1-1 0 0 0,2 1 0 0 0,-1 0 0 0 0,0-1 0 0 0,1 1 1 0 0,0-1-1 0 0,0 0 0 0 0,0 0 0 0 0,1 0 0 0 0,-1 0 0 0 0,1 0 0 0 0,5 3 1 0 0,-2-2-56 0 0,0 0 1 0 0,1-1-1 0 0,-1 0 0 0 0,1 0 1 0 0,-1-1-1 0 0,17 5 1 0 0,-19-6-2 0 0,0-2-1 0 0,1 1 1 0 0,-1 0 0 0 0,0-1 0 0 0,0 0-1 0 0,0 0 1 0 0,0-1 0 0 0,0 1-1 0 0,1-1 1 0 0,-1 0 0 0 0,0-1 0 0 0,8-2-1 0 0,-5 0-19 0 0,-1 0-1 0 0,0 0 1 0 0,0-1 0 0 0,0 0-1 0 0,-1 0 1 0 0,10-9-1 0 0,34-42-6 0 0,-19 20-22 0 0,-11 11 36 0 0,-19 23 13 0 0,0 1 0 0 0,1-1 0 0 0,-2 0 0 0 0,1 1 0 0 0,0-1 0 0 0,0 0 0 0 0,-1 0 0 0 0,1 1 0 0 0,0-1 0 0 0,-1 0 0 0 0,0 0 0 0 0,0 0 1 0 0,1 0-1 0 0,-1-3 0 0 0,-1 5-5 0 0,1-1-1 0 0,0 0 1 0 0,-1 0 0 0 0,1 1 0 0 0,0-1 0 0 0,-1 0 0 0 0,1 1 0 0 0,-1-1 0 0 0,0 1-1 0 0,1-1 1 0 0,-1 1 0 0 0,1-1 0 0 0,-1 1 0 0 0,0-1 0 0 0,1 1 0 0 0,-1-1 0 0 0,0 1-1 0 0,1 0 1 0 0,-1-1 0 0 0,0 1 0 0 0,0 0 0 0 0,1 0 0 0 0,-1-1 0 0 0,0 1 0 0 0,0 0-1 0 0,0 0 1 0 0,1 0 0 0 0,-1 0 0 0 0,0 0 0 0 0,0 0 0 0 0,0 0 0 0 0,1 0 0 0 0,-1 1-1 0 0,-1-1 1 0 0,-1 1 11 0 0,0-1-1 0 0,0 1 1 0 0,0 0-1 0 0,0 0 1 0 0,0 0 0 0 0,0 0-1 0 0,-4 3 1 0 0,1-1-16 0 0,0 2 1 0 0,0-1-1 0 0,0 1 0 0 0,1 0 1 0 0,-6 6-1 0 0,9-8 12 0 0,0-1-1 0 0,0 1 0 0 0,1 0 0 0 0,-1 0 1 0 0,1 0-1 0 0,0 0 0 0 0,0 0 0 0 0,0 0 1 0 0,0 0-1 0 0,0 1 0 0 0,1-1 1 0 0,-1 0-1 0 0,1 0 0 0 0,0 4 0 0 0,0-4-3 0 0,0 1 0 0 0,0-1 0 0 0,0 0-1 0 0,1 0 1 0 0,-1 1 0 0 0,1-1-1 0 0,0 0 1 0 0,0 0 0 0 0,0 0 0 0 0,1 0-1 0 0,-1 0 1 0 0,0 0 0 0 0,1 0 0 0 0,3 4-1 0 0,-1-4 6 0 0,-1 0 0 0 0,0 0 0 0 0,1 0 0 0 0,-1-1-1 0 0,1 1 1 0 0,0-1 0 0 0,0 0 0 0 0,0 0-1 0 0,0 0 1 0 0,6 1 0 0 0,0 0-5 0 0,1-1-1 0 0,-1 0 0 0 0,1 0 1 0 0,0-1-1 0 0,-1-1 1 0 0,1 1-1 0 0,0-2 1 0 0,0 0-1 0 0,-1 0 1 0 0,19-5-1 0 0,-23 5-1 0 0,0-1 0 0 0,-1 1 0 0 0,1-1-1 0 0,-1-1 1 0 0,1 1 0 0 0,-1-1-1 0 0,0 0 1 0 0,0 0 0 0 0,0 0 0 0 0,0-1-1 0 0,-1 0 1 0 0,1 0 0 0 0,-1 0 0 0 0,0 0-1 0 0,0-1 1 0 0,-1 0 0 0 0,1 1 0 0 0,-1-1-1 0 0,0-1 1 0 0,4-9 0 0 0,-6 11 0 0 0,0 1 0 0 0,0 0 0 0 0,-1-1 0 0 0,0 1 0 0 0,0 0 0 0 0,0-1 0 0 0,0 1 0 0 0,0 0 0 0 0,0-1 0 0 0,-1 1 0 0 0,0 0 0 0 0,0 0 0 0 0,0-1 0 0 0,0 1 0 0 0,0 0 0 0 0,-1 0 1 0 0,1 0-1 0 0,-1 0 0 0 0,0 0 0 0 0,0 1 0 0 0,0-1 0 0 0,0 0 0 0 0,0 1 0 0 0,0 0 0 0 0,-1-1 0 0 0,-4-2 0 0 0,0 0 2 0 0,0 0 1 0 0,0 0-1 0 0,0 1 1 0 0,-1 0-1 0 0,1 0 1 0 0,-1 0-1 0 0,0 1 1 0 0,0 1-1 0 0,-12-3 0 0 0,16 4 18 0 0,-40-4-35 0 0,41 5 18 0 0,1 0 0 0 0,0 0-1 0 0,-1 0 1 0 0,1 0-1 0 0,-1 0 1 0 0,1 1-1 0 0,0-1 1 0 0,-1 1-1 0 0,1-1 1 0 0,0 1 0 0 0,-1 0-1 0 0,1 0 1 0 0,0 0-1 0 0,0 0 1 0 0,-3 3-1 0 0,4-4-2 0 0,1 1-1 0 0,0-1 1 0 0,-1 1-1 0 0,1-1 1 0 0,0 1-1 0 0,0-1 0 0 0,-1 1 1 0 0,1-1-1 0 0,0 1 1 0 0,0-1-1 0 0,0 1 1 0 0,0-1-1 0 0,0 1 0 0 0,-1 0 1 0 0,1-1-1 0 0,0 1 1 0 0,0-1-1 0 0,0 1 0 0 0,1-1 1 0 0,-1 1-1 0 0,0 0 1 0 0,0-1-1 0 0,0 1 1 0 0,0-1-1 0 0,0 1 0 0 0,1-1 1 0 0,-1 1-1 0 0,0-1 1 0 0,1 1-1 0 0,-1-1 1 0 0,0 1-1 0 0,1-1 0 0 0,-1 0 1 0 0,0 1-1 0 0,1-1 1 0 0,-1 1-1 0 0,1-1 1 0 0,-1 0-1 0 0,1 1 0 0 0,-1-1 1 0 0,0 0-1 0 0,1 0 1 0 0,0 1-1 0 0,23 11 25 0 0,-16-10-16 0 0,0-1-1 0 0,0 0 0 0 0,0 0 0 0 0,1-1 1 0 0,-1 0-1 0 0,0 0 0 0 0,0-1 0 0 0,0 0 1 0 0,0 0-1 0 0,12-5 0 0 0,0 0 23 0 0,0-1 0 0 0,36-18 0 0 0,-19 0 113 0 0,3-2-9 0 0,-37 25-72 0 0,0 0 1 0 0,1 1-1 0 0,-1-1 1 0 0,1 1-1 0 0,0 0 1 0 0,-1 0-1 0 0,1 0 1 0 0,0 0-1 0 0,5 0 1 0 0,-8 1-47 0 0,-1 0 0 0 0,0 0 0 0 0,1 0 0 0 0,-1 1 1 0 0,0-1-1 0 0,1 0 0 0 0,-1 0 0 0 0,0 0 0 0 0,0 0 0 0 0,1 0 0 0 0,-1 0 0 0 0,0 0 0 0 0,1 0 1 0 0,-1 1-1 0 0,0-1 0 0 0,0 0 0 0 0,1 0 0 0 0,-1 0 0 0 0,0 1 0 0 0,0-1 0 0 0,0 0 0 0 0,1 0 1 0 0,-1 1-1 0 0,0-1 0 0 0,0 0 0 0 0,0 0 0 0 0,0 1 0 0 0,1-1 0 0 0,-1 1 0 0 0,0 12 259 0 0,-7 13-23 0 0,6-25-229 0 0,-24 57 355 0 0,-4 12-139 0 0,26-62-221 0 0,1-1 0 0 0,0 1 0 0 0,1 0 0 0 0,0-1 1 0 0,0 1-1 0 0,0 0 0 0 0,1 9 0 0 0,1-14-12 0 0,-1-1-1 0 0,1 0 1 0 0,-1 0 0 0 0,1 0 0 0 0,0 0 0 0 0,0 0 0 0 0,0 0 0 0 0,0 0 0 0 0,0 0 0 0 0,0 0 0 0 0,0-1-1 0 0,1 1 1 0 0,1 2 0 0 0,-2-3-6 0 0,-1-1 0 0 0,1 1 0 0 0,0 0 0 0 0,0-1 0 0 0,-1 1 0 0 0,1-1 0 0 0,0 1 0 0 0,0-1 0 0 0,0 1 0 0 0,0-1 0 0 0,0 1 0 0 0,0-1 0 0 0,0 0 0 0 0,-1 0 0 0 0,1 1 0 0 0,0-1 0 0 0,0 0 0 0 0,0 0 1 0 0,0 0-1 0 0,0 0 0 0 0,0 0 0 0 0,0 0 0 0 0,0 0 0 0 0,0 0 0 0 0,0-1 0 0 0,0 1 0 0 0,0 0 0 0 0,0-1 0 0 0,0 1 0 0 0,1-1 0 0 0,2-1-7 0 0,0-1 0 0 0,0 0 1 0 0,-1 0-1 0 0,1 0 0 0 0,-1-1 0 0 0,1 1 1 0 0,-1-1-1 0 0,0 0 0 0 0,0 1 0 0 0,-1-2 1 0 0,1 1-1 0 0,-1 0 0 0 0,0 0 0 0 0,0-1 1 0 0,-1 1-1 0 0,1-1 0 0 0,-1 1 1 0 0,0-1-1 0 0,1-7 0 0 0,1-32-32 0 0,-3 32 33 0 0,1 1 0 0 0,0 0-1 0 0,0 0 1 0 0,1 0 0 0 0,4-14 0 0 0,-4 22 2 0 0,0 0 0 0 0,-1 0 1 0 0,1 0-1 0 0,0 1 0 0 0,1-1 1 0 0,-1 0-1 0 0,0 1 0 0 0,1 0 0 0 0,-1-1 1 0 0,1 1-1 0 0,0 0 0 0 0,0 0 1 0 0,-1 1-1 0 0,1-1 0 0 0,1 0 1 0 0,-1 1-1 0 0,5-2 0 0 0,1 0 9 0 0,0 1 0 0 0,0 0 0 0 0,-1 1 0 0 0,1-1-1 0 0,14 1 1 0 0,-18 1 5 0 0,-1 0 0 0 0,1 1 0 0 0,0 0 0 0 0,-1-1 0 0 0,1 2 0 0 0,-1-1 0 0 0,0 0 0 0 0,1 1-1 0 0,-1 0 1 0 0,0 0 0 0 0,0 0 0 0 0,0 0 0 0 0,0 1 0 0 0,0 0 0 0 0,-1-1 0 0 0,1 1 0 0 0,-1 1 0 0 0,0-1-1 0 0,1 0 1 0 0,-2 1 0 0 0,1 0 0 0 0,0-1 0 0 0,-1 1 0 0 0,0 0 0 0 0,1 1 0 0 0,-2-1 0 0 0,1 0-1 0 0,0 0 1 0 0,-1 1 0 0 0,0-1 0 0 0,0 1 0 0 0,0-1 0 0 0,-1 1 0 0 0,1 4 0 0 0,-1-2 15 0 0,-1-3-14 0 0,1 0 0 0 0,0 0 0 0 0,1 0 0 0 0,-1 0 0 0 0,2 5 0 0 0,-2-8-14 0 0,0-1 0 0 0,0 0 0 0 0,0 1 0 0 0,1-1 0 0 0,-1 1 1 0 0,0-1-1 0 0,0 0 0 0 0,1 1 0 0 0,-1-1 0 0 0,0 1 1 0 0,0-1-1 0 0,1 0 0 0 0,-1 1 0 0 0,0-1 0 0 0,1 0 1 0 0,-1 0-1 0 0,1 1 0 0 0,-1-1 0 0 0,0 0 0 0 0,2 1 1 0 0,-2-1-7 0 0,1 0 1 0 0,0 0 0 0 0,0 0 0 0 0,-1 0 0 0 0,1 0 0 0 0,0 0-1 0 0,0-1 1 0 0,-1 1 0 0 0,1 0 0 0 0,0 0 0 0 0,0-1-1 0 0,-1 1 1 0 0,1 0 0 0 0,0-1 0 0 0,-1 1 0 0 0,1 0 0 0 0,0-1-1 0 0,34-20-464 0 0,-32 20-2 0 0,0-1 0 0 0,0 1 0 0 0,0 0 0 0 0,1 0 0 0 0,-1 0 0 0 0,0 1 0 0 0,0-1 0 0 0,1 1 0 0 0,-1 0 0 0 0,4 0 0 0 0,-2 1-2241 0 0,0 4-306 0 0</inkml:trace>
</inkml:ink>
</file>

<file path=ppt/ink/ink7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13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175 118 736 0 0,'-15'-13'2879'0'0,"12"11"-2209"0"0,0 0 0 0 0,1-1 0 0 0,-1 1-1 0 0,1-1 1 0 0,-1 1 0 0 0,1-1 0 0 0,0 0 0 0 0,0 0 0 0 0,0 0 0 0 0,0 0 0 0 0,1 0 0 0 0,-3-6 0 0 0,4 6-350 0 0,-1 1 1 0 0,1-1-1 0 0,0 0 1 0 0,0 1-1 0 0,0-1 1 0 0,0 0-1 0 0,1 1 1 0 0,-1-1-1 0 0,2-3 1 0 0,-1 3-149 0 0,-1 1 0 0 0,1 0 1 0 0,-1-1-1 0 0,0 1 1 0 0,0 0-1 0 0,1-1 0 0 0,-1 1 1 0 0,-1 0-1 0 0,1-1 1 0 0,-1-3-1 0 0,1 6-162 0 0,0 0 1 0 0,-1 0-1 0 0,1-1 0 0 0,0 1 1 0 0,0 0-1 0 0,-1-1 0 0 0,1 1 0 0 0,0 0 1 0 0,-1 0-1 0 0,1 0 0 0 0,0-1 1 0 0,-1 1-1 0 0,1 0 0 0 0,-1 0 1 0 0,1 0-1 0 0,0 0 0 0 0,-1 0 0 0 0,1 0 1 0 0,0 0-1 0 0,-1-1 0 0 0,1 1 1 0 0,-1 0-1 0 0,1 0 0 0 0,-1 1 1 0 0,1-1-1 0 0,0 0 0 0 0,-1 0 0 0 0,1 0 1 0 0,0 0-1 0 0,-1 0 0 0 0,1 0 1 0 0,-1 0-1 0 0,1 1 0 0 0,0-1 1 0 0,-1 0-1 0 0,1 1 0 0 0,-15 7 78 0 0,-6 9 109 0 0,6-6-52 0 0,0 1-1 0 0,1 0 1 0 0,-14 17-1 0 0,27-28-130 0 0,0 0-1 0 0,0 0 1 0 0,0 0-1 0 0,0 0 1 0 0,1 0-1 0 0,-1 1 0 0 0,0-1 1 0 0,1 0-1 0 0,-1 0 1 0 0,1 1-1 0 0,-1-1 1 0 0,1 0-1 0 0,0 1 1 0 0,-1-1-1 0 0,1 0 0 0 0,0 1 1 0 0,0-1-1 0 0,0 0 1 0 0,0 3-1 0 0,1-3-8 0 0,-1 0 0 0 0,1 0 0 0 0,0 0 1 0 0,-1 1-1 0 0,1-1 0 0 0,0 0 0 0 0,0 0 0 0 0,0 0 0 0 0,0 0 0 0 0,0 0 0 0 0,0-1 0 0 0,0 1 0 0 0,0 0 0 0 0,0 0 1 0 0,0-1-1 0 0,0 1 0 0 0,0 0 0 0 0,1-1 0 0 0,1 1 0 0 0,6 2 13 0 0,0-1 1 0 0,0 0-1 0 0,0 0 0 0 0,1-1 0 0 0,-1 0 1 0 0,10-1-1 0 0,-10 0 2 0 0,-1 0 1 0 0,0 1 0 0 0,0 0-1 0 0,0 0 1 0 0,0 0 0 0 0,0 1-1 0 0,0 1 1 0 0,14 5-1 0 0,-20-7-2 0 0,1 1 0 0 0,0 0-1 0 0,-1-1 1 0 0,1 1-1 0 0,-1 0 1 0 0,0 0 0 0 0,1 1-1 0 0,-1-1 1 0 0,0 0-1 0 0,0 1 1 0 0,-1-1-1 0 0,1 1 1 0 0,0-1 0 0 0,-1 1-1 0 0,0 0 1 0 0,1 0-1 0 0,-1 0 1 0 0,0 0-1 0 0,1 5 1 0 0,-2-4 10 0 0,0 0-1 0 0,0 0 1 0 0,0 0-1 0 0,0 0 1 0 0,-1 0 0 0 0,1 0-1 0 0,-1 0 1 0 0,0 0-1 0 0,0 0 1 0 0,-1 0 0 0 0,1 0-1 0 0,-1 0 1 0 0,0-1-1 0 0,-3 7 1 0 0,-1-3-4 0 0,0 0 1 0 0,-1 0 0 0 0,0 0-1 0 0,0-1 1 0 0,0 0-1 0 0,-1 0 1 0 0,1 0-1 0 0,-2-1 1 0 0,1-1-1 0 0,0 1 1 0 0,-1-1-1 0 0,-13 4 1 0 0,21-7-21 0 0,-1-1 1 0 0,1 1 0 0 0,-1-1-1 0 0,1 0 1 0 0,-1 1 0 0 0,1-1-1 0 0,-1 0 1 0 0,1 0 0 0 0,-1 0-1 0 0,1 0 1 0 0,-1 0 0 0 0,1 0-1 0 0,-1 0 1 0 0,1 0 0 0 0,-1-1-1 0 0,1 1 1 0 0,-1-1-1 0 0,1 1 1 0 0,-1-1 0 0 0,1 1-1 0 0,-3-3 1 0 0,3 2-14 0 0,0 0-1 0 0,-1-1 1 0 0,1 1-1 0 0,0-1 1 0 0,0 1-1 0 0,0-1 1 0 0,0 0-1 0 0,0 1 1 0 0,1-1-1 0 0,-1 0 1 0 0,0 0-1 0 0,1 0 1 0 0,0 0-1 0 0,-1 1 1 0 0,1-3-1 0 0,-1-4-63 0 0,1 0 0 0 0,0-1 0 0 0,1 1-1 0 0,0 0 1 0 0,0 0 0 0 0,0 0 0 0 0,4-8 0 0 0,-2 6-324 0 0,2 0 0 0 0,0 0 0 0 0,0 0 0 0 0,0 0 1 0 0,13-15-1 0 0,18-18-4484 0 0,-25 31 2598 0 0</inkml:trace>
</inkml:ink>
</file>

<file path=ppt/ink/ink7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42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26 87 1872 0 0,'-10'-20'4902'0'0,"7"15"-4192"0"0,1 0 0 0 0,-1 0-1 0 0,1-1 1 0 0,-2-6 0 0 0,3 10-523 0 0,1 1-1 0 0,0-1 1 0 0,0 1-1 0 0,0-1 1 0 0,0 1-1 0 0,0 0 1 0 0,0-1-1 0 0,0 1 1 0 0,0-1 0 0 0,0 1-1 0 0,1 0 1 0 0,-1-1-1 0 0,0 1 1 0 0,1-1-1 0 0,0 1 1 0 0,-1 0-1 0 0,1 0 1 0 0,0-1 0 0 0,-1 1-1 0 0,1 0 1 0 0,0 0-1 0 0,2-2 1 0 0,-3 3-154 0 0,0 0 1 0 0,0 0 0 0 0,0 0-1 0 0,0 0 1 0 0,0 0-1 0 0,0 0 1 0 0,0 0 0 0 0,1 0-1 0 0,-1-1 1 0 0,0 1-1 0 0,0 0 1 0 0,0 0 0 0 0,0 0-1 0 0,1 0 1 0 0,-1 0-1 0 0,0 0 1 0 0,0 0 0 0 0,0 0-1 0 0,0 0 1 0 0,0 0-1 0 0,1 0 1 0 0,-1 0 0 0 0,0 0-1 0 0,0 0 1 0 0,0 0-1 0 0,0 0 1 0 0,1 0 0 0 0,-1 0-1 0 0,0 1 1 0 0,0-1-1 0 0,0 0 1 0 0,0 0 0 0 0,0 0-1 0 0,0 0 1 0 0,1 0-1 0 0,-1 0 1 0 0,0 0 0 0 0,0 0-1 0 0,0 1 1 0 0,0-1-1 0 0,0 0 1 0 0,5 10 513 0 0,1 11-107 0 0,21 108 1099 0 0,3 22-548 0 0,3 51-535 0 0,-12-85-576 0 0,-14-72-486 0 0,-5-44-95 0 0,3-6-62 0 0,4-7-1212 0 0,-8 10 1299 0 0,11-20-3975 0 0,-5 7 2403 0 0</inkml:trace>
</inkml:ink>
</file>

<file path=ppt/ink/ink7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63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75 1312 0 0,'-44'5'7734'0'0,"44"-5"-7677"0"0,-1 0 0 0 0,1 0-1 0 0,0 0 1 0 0,0 0 0 0 0,0 0 0 0 0,0 0 0 0 0,0 0 0 0 0,0 0-1 0 0,0 0 1 0 0,0 0 0 0 0,0 0 0 0 0,0 0 0 0 0,0 0 0 0 0,0 0-1 0 0,-1 0 1 0 0,1 0 0 0 0,0 0 0 0 0,0 0 0 0 0,0 0 0 0 0,0 0-1 0 0,0 0 1 0 0,0 0 0 0 0,0 0 0 0 0,0 0 0 0 0,0 0 0 0 0,0 0 0 0 0,0 0-1 0 0,0 0 1 0 0,0 0 0 0 0,0 0 0 0 0,-1 0 0 0 0,1 0 0 0 0,0-1-1 0 0,0 1 1 0 0,0 0 0 0 0,0 0 0 0 0,0 0 0 0 0,0 0 0 0 0,0 0-1 0 0,0 0 1 0 0,0 0 0 0 0,0 0 0 0 0,0 0 0 0 0,0 0 0 0 0,0 0-1 0 0,0 0 1 0 0,0 0 0 0 0,0-1 0 0 0,0 1 0 0 0,0 0 0 0 0,0 0-1 0 0,0 0 1 0 0,4-5 1185 0 0,5-2-716 0 0,4-2-237 0 0,-3 2-263 0 0,0 0-1 0 0,0 1 1 0 0,0 1 0 0 0,1-1 0 0 0,18-5 0 0 0,-17 7-241 0 0,1 1-1 0 0,0 0 1 0 0,0 1 0 0 0,0 1 0 0 0,0 0 0 0 0,0 0 0 0 0,1 1-1 0 0,21 4 1 0 0,-21-2-549 0 0,-8-2 31 0 0,1 1-1 0 0,-1 0 1 0 0,0 1-1 0 0,1-1 1 0 0,-1 1-1 0 0,8 4 1 0 0,-4 0-1077 0 0</inkml:trace>
</inkml:ink>
</file>

<file path=ppt/ink/ink7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19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168 122 8 0 0,'-9'18'1924'0'0,"-17"18"8713"0"0,14-20-8344 0 0,10-13-2059 0 0,0 0-1 0 0,1 0 1 0 0,-1 1 0 0 0,1-1 0 0 0,0 0-1 0 0,0 1 1 0 0,0-1 0 0 0,0 1 0 0 0,1-1-1 0 0,-1 1 1 0 0,1-1 0 0 0,0 1 0 0 0,0-1 0 0 0,1 7-1 0 0,1 6-143 0 0,9 30 0 0 0,-9-39 38 0 0,-1-4-127 0 0,0-1 1 0 0,0 0-1 0 0,-1 0 0 0 0,1 0 1 0 0,0 0-1 0 0,1 0 0 0 0,-1 0 1 0 0,0 0-1 0 0,1 0 0 0 0,-1-1 1 0 0,1 1-1 0 0,-1 0 0 0 0,1-1 1 0 0,0 1-1 0 0,-1-1 0 0 0,1 0 1 0 0,3 2-1 0 0,-2-1 2 0 0,0-1 0 0 0,1 0 0 0 0,-1 0 0 0 0,1 0-1 0 0,-1 0 1 0 0,1 0 0 0 0,-1-1 0 0 0,1 0 0 0 0,0 0 0 0 0,4 0 0 0 0,-2 0-3 0 0,-1-1 0 0 0,1 0 0 0 0,0 0 0 0 0,0 0 0 0 0,-1-1 0 0 0,1 0 0 0 0,-1 0 1 0 0,0 0-1 0 0,1-1 0 0 0,-1 1 0 0 0,0-1 0 0 0,0-1 0 0 0,6-4 0 0 0,-6 1-7 0 0,0 1 1 0 0,0 0-1 0 0,0-1 0 0 0,-1 0 0 0 0,0 0 0 0 0,-1 0 0 0 0,1 0 0 0 0,-2-1 0 0 0,1 1 0 0 0,-1-1 0 0 0,0 0 0 0 0,0 0 0 0 0,-1 0 0 0 0,0 1 1 0 0,0-15-1 0 0,-1 5 16 0 0,-2 0 1 0 0,1 0 0 0 0,-2 0 0 0 0,0 1-1 0 0,-1-1 1 0 0,-9-22 0 0 0,12 35-7 0 0,0 0 0 0 0,-1 0 1 0 0,0 0-1 0 0,0 0 1 0 0,0 1-1 0 0,0-1 0 0 0,-1 1 1 0 0,1-1-1 0 0,-1 1 0 0 0,0 0 1 0 0,-4-4-1 0 0,5 6-1 0 0,-1-1 1 0 0,1 1-1 0 0,-1 0 0 0 0,1 0 0 0 0,-1 0 1 0 0,1 0-1 0 0,-1 1 0 0 0,0-1 0 0 0,1 0 0 0 0,-1 1 1 0 0,0 0-1 0 0,0 0 0 0 0,1 0 0 0 0,-1 0 0 0 0,0 0 1 0 0,1 0-1 0 0,-1 1 0 0 0,-4 1 0 0 0,-8 2 18 0 0,1 2 0 0 0,1-1 0 0 0,-1 2 0 0 0,1 0 0 0 0,0 0 0 0 0,0 1 0 0 0,1 1 0 0 0,-15 13 0 0 0,19-15-9 0 0,1 1-1 0 0,-1 1 0 0 0,2-1 1 0 0,-1 1-1 0 0,1 0 0 0 0,0 0 0 0 0,1 1 1 0 0,0 0-1 0 0,-6 18 0 0 0,8-20-7 0 0,1 0 1 0 0,0 0-1 0 0,0 0 0 0 0,1 1 1 0 0,0-1-1 0 0,0 1 0 0 0,1-1 0 0 0,0 1 1 0 0,1-1-1 0 0,0 1 0 0 0,0-1 0 0 0,5 16 1 0 0,-4-19-2 0 0,0-1 1 0 0,0 0 0 0 0,1 0-1 0 0,0 0 1 0 0,0 0-1 0 0,0 0 1 0 0,0 0 0 0 0,0-1-1 0 0,1 0 1 0 0,0 0 0 0 0,-1 0-1 0 0,1 0 1 0 0,0 0-1 0 0,1-1 1 0 0,-1 1 0 0 0,0-1-1 0 0,1 0 1 0 0,-1-1-1 0 0,1 1 1 0 0,7 1 0 0 0,-2-1 0 0 0,0 0 1 0 0,0-1 0 0 0,1 0 0 0 0,-1 0 0 0 0,0-1 0 0 0,1 0-1 0 0,-1-1 1 0 0,18-3 0 0 0,-21 2-7 0 0,0-1-1 0 0,1 1 0 0 0,-1-1 1 0 0,0-1-1 0 0,0 1 1 0 0,0-1-1 0 0,-1-1 1 0 0,0 1-1 0 0,1-1 0 0 0,-1 0 1 0 0,-1 0-1 0 0,1-1 1 0 0,-1 0-1 0 0,0 0 1 0 0,0 0-1 0 0,-1 0 1 0 0,7-14-1 0 0,-6 11 9 0 0,-1 0 1 0 0,-1-1-1 0 0,1 0 0 0 0,-1 0 1 0 0,-1 0-1 0 0,0 0 0 0 0,0 0 1 0 0,-1 0-1 0 0,-1 0 0 0 0,0-1 1 0 0,0 1-1 0 0,0 0 0 0 0,-3-11 1 0 0,2 19 8 0 0,1 0 0 0 0,-1 0 0 0 0,1 0-1 0 0,-1 0 1 0 0,0 0 0 0 0,0 0 0 0 0,0 0 0 0 0,0 0 0 0 0,0 0 0 0 0,0 0 0 0 0,0 1 0 0 0,-2-3 0 0 0,2 4-9 0 0,1-1 0 0 0,0 1 0 0 0,0 0 1 0 0,-1 0-1 0 0,1 0 0 0 0,0 0 1 0 0,0-1-1 0 0,-1 1 0 0 0,1 0 0 0 0,0 0 1 0 0,-1 0-1 0 0,1 0 0 0 0,0 0 0 0 0,-1 0 1 0 0,1 0-1 0 0,0 0 0 0 0,0 0 1 0 0,-1 0-1 0 0,1 0 0 0 0,0 0 0 0 0,-1 0 1 0 0,1 0-1 0 0,0 0 0 0 0,-1 0 0 0 0,1 0 1 0 0,0 0-1 0 0,0 1 0 0 0,-1-1 1 0 0,0 0-1 0 0,1 1 13 0 0,-1 0 0 0 0,0 0 1 0 0,0 0-1 0 0,0 0 0 0 0,1 0 0 0 0,-1 0 0 0 0,1 0 1 0 0,-1 0-1 0 0,0 0 0 0 0,1 1 0 0 0,0-1 1 0 0,-1 2-1 0 0,-3 10 72 0 0,1 1 0 0 0,0-1-1 0 0,1 1 1 0 0,1 0 0 0 0,0 26 0 0 0,2-31-80 0 0,-1-1 0 0 0,2 0 0 0 0,-1 0 0 0 0,1 0 0 0 0,0 1 0 0 0,1-2 0 0 0,0 1 0 0 0,0 0 0 0 0,1-1 0 0 0,0 1 0 0 0,5 7 0 0 0,-7-12-58 0 0,0-1 1 0 0,1 0 0 0 0,-1 1 0 0 0,1-1-1 0 0,-1 0 1 0 0,1 0 0 0 0,0 0-1 0 0,0 0 1 0 0,0-1 0 0 0,0 1 0 0 0,0-1-1 0 0,0 0 1 0 0,0 0 0 0 0,0 0 0 0 0,0 0-1 0 0,1 0 1 0 0,-1-1 0 0 0,0 1-1 0 0,1-1 1 0 0,-1 0 0 0 0,0 0 0 0 0,1 0-1 0 0,-1-1 1 0 0,0 1 0 0 0,1-1 0 0 0,-1 0-1 0 0,0 0 1 0 0,5-2 0 0 0,-4 1-715 0 0,0 0 0 0 0,-1 0 0 0 0,1-1 0 0 0,-1 0 0 0 0,0 1 0 0 0,0-1 0 0 0,0 0 0 0 0,0-1 0 0 0,0 1 0 0 0,-1 0 0 0 0,1-1 0 0 0,-1 0 1 0 0,0 1-1 0 0,2-5 0 0 0,2-4-2407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7T12:32:55.7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2 512 0 0,'1'-1'1512'0'0</inkml:trace>
</inkml:ink>
</file>

<file path=ppt/ink/ink7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58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58 8 0 0,'0'-1'11'0'0,"-11"-24"1424"0"0,10 23-993 0 0,1 1-1 0 0,-1 0 0 0 0,1 0 1 0 0,-1 0-1 0 0,1 1 1 0 0,-1-1-1 0 0,0 0 1 0 0,0 0-1 0 0,0 0 1 0 0,1 0-1 0 0,-1 1 1 0 0,0-1-1 0 0,0 0 1 0 0,0 1-1 0 0,0-1 1 0 0,0 1-1 0 0,0-1 1 0 0,0 1-1 0 0,0-1 0 0 0,0 1 1 0 0,-2-1-1 0 0,2 2-208 0 0,0-1-1 0 0,1 1 0 0 0,-1-1 1 0 0,0 1-1 0 0,1-1 1 0 0,-1 1-1 0 0,1-1 0 0 0,-1 1 1 0 0,1-1-1 0 0,-1 1 0 0 0,1 0 1 0 0,-1-1-1 0 0,1 1 0 0 0,-1 0 1 0 0,1 0-1 0 0,0-1 1 0 0,0 1-1 0 0,-1 1 0 0 0,-4 15 1531 0 0,4 3-753 0 0,1 0 0 0 0,1 0 0 0 0,4 28 0 0 0,-2-26-484 0 0,-1-15-488 0 0,-1 0 0 0 0,1 0-1 0 0,1-1 1 0 0,-1 1 0 0 0,1-1 0 0 0,0 1 0 0 0,0-1-1 0 0,1 0 1 0 0,0 0 0 0 0,0 0 0 0 0,6 6-1 0 0,-9-12-39 0 0,-1 1-1 0 0,1-1 0 0 0,-1 1 0 0 0,1-1 0 0 0,0 1 0 0 0,-1-1 0 0 0,1 1 0 0 0,0-1 0 0 0,-1 1 0 0 0,1-1 0 0 0,0 0 0 0 0,0 1 0 0 0,-1-1 0 0 0,1 0 0 0 0,0 1 0 0 0,0-1 0 0 0,0 0 0 0 0,-1 0 0 0 0,1 0 1 0 0,0 0-1 0 0,0 0 0 0 0,0 0 0 0 0,-1 0 0 0 0,1 0 0 0 0,0 0 0 0 0,0-1 0 0 0,0 1 0 0 0,-1 0 0 0 0,1 0 0 0 0,0-1 0 0 0,0 1 0 0 0,-1 0 0 0 0,1-1 0 0 0,1 0 0 0 0,1-2-17 0 0,0 0 0 0 0,0 0-1 0 0,0 0 1 0 0,0-1 0 0 0,3-5 0 0 0,1 0-20 0 0,-4 5 39 0 0,0-1-1 0 0,-1 1 0 0 0,0-1 1 0 0,1 1-1 0 0,-1-1 0 0 0,-1 0 1 0 0,3-7-1 0 0,4-38-9 0 0,1-1 65 0 0,-6 43-62 0 0,0 0 0 0 0,0 0 0 0 0,0 0-1 0 0,7-10 1 0 0,-9 16 11 0 0,1-1-1 0 0,0 1 1 0 0,0-1 0 0 0,-1 1-1 0 0,1 0 1 0 0,1 0-1 0 0,-1 0 1 0 0,0 0-1 0 0,0 0 1 0 0,1 1-1 0 0,-1-1 1 0 0,1 1-1 0 0,0-1 1 0 0,-1 1-1 0 0,6-2 1 0 0,-7 3 2 0 0,1 0 0 0 0,-1 0-1 0 0,0 0 1 0 0,0 0 0 0 0,0 0 0 0 0,0 0 0 0 0,0 0 0 0 0,0 1 0 0 0,0-1 0 0 0,0 0 0 0 0,0 1-1 0 0,0-1 1 0 0,-1 0 0 0 0,1 1 0 0 0,0-1 0 0 0,0 1 0 0 0,0 0 0 0 0,0-1 0 0 0,0 1 0 0 0,-1-1 0 0 0,1 1-1 0 0,0 0 1 0 0,-1 0 0 0 0,1 0 0 0 0,0-1 0 0 0,-1 1 0 0 0,1 0 0 0 0,-1 0 0 0 0,1 0 0 0 0,-1 0 0 0 0,0 0-1 0 0,1 2 1 0 0,2 4 4 0 0,-1 0 0 0 0,0 1 0 0 0,1 10 0 0 0,-1-8 34 0 0,4 27 52 0 0,-2-14-26 0 0,1-1 0 0 0,14 44-1 0 0,-18-64-87 0 0,-1 0 0 0 0,1-1 0 0 0,0 1 0 0 0,0 0-1 0 0,0 0 1 0 0,0 0 0 0 0,1-1 0 0 0,-1 1 0 0 0,0-1 0 0 0,1 1 0 0 0,-1-1-1 0 0,1 1 1 0 0,-1-1 0 0 0,1 0 0 0 0,0 0 0 0 0,-1 1 0 0 0,1-1-1 0 0,0-1 1 0 0,0 1 0 0 0,0 0 0 0 0,0 0 0 0 0,0-1 0 0 0,0 1 0 0 0,0-1-1 0 0,0 0 1 0 0,0 1 0 0 0,0-1 0 0 0,0 0 0 0 0,0 0 0 0 0,0 0-1 0 0,0-1 1 0 0,1 1 0 0 0,1-1 0 0 0,2-1-307 0 0,0 0 0 0 0,0 0 1 0 0,0 0-1 0 0,0-1 0 0 0,-1 0 0 0 0,1 0 1 0 0,-1-1-1 0 0,0 0 0 0 0,8-7 0 0 0,10-10-2765 0 0,-14 8 1288 0 0</inkml:trace>
</inkml:ink>
</file>

<file path=ppt/ink/ink7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75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25 1 2913 0 0,'-7'4'3206'0'0,"6"-3"-2657"0"0,-1-1 1 0 0,1 1 0 0 0,0 0-1 0 0,0 0 1 0 0,0-1 0 0 0,0 1-1 0 0,0 0 1 0 0,0 0 0 0 0,0 0 0 0 0,0 0-1 0 0,-1 2 1 0 0,1-1-428 0 0,0-1 0 0 0,1 0 0 0 0,0 1-1 0 0,-1-1 1 0 0,1 1 0 0 0,0-1 0 0 0,0 1 0 0 0,-1-1 0 0 0,1 3 0 0 0,2 19 1163 0 0,0-1 0 0 0,8 29 1 0 0,-2-5-455 0 0,-6-33-593 0 0,7 50 58 0 0,3 0 0 0 0,33 101 0 0 0,-24-105-4216 0 0,-14-43 1256 0 0</inkml:trace>
</inkml:ink>
</file>

<file path=ppt/ink/ink7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9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18 164 2649 0 0,'0'-2'1071'0'0,"0"-1"-1"0"0,-1 0 1 0 0,0 1 0 0 0,1-1 0 0 0,-1 1 0 0 0,0-1 0 0 0,0 1 0 0 0,0-1 0 0 0,-2-1 0 0 0,2 2-747 0 0,0 0 0 0 0,0 0 0 0 0,0 0 0 0 0,0 0 0 0 0,0 0 0 0 0,1-1 0 0 0,-1 1 0 0 0,0-4 0 0 0,1 5-267 0 0,0 0 1 0 0,1-1 0 0 0,-1 1-1 0 0,0 0 1 0 0,1 0 0 0 0,-1 0-1 0 0,1 0 1 0 0,-1 0 0 0 0,1 0-1 0 0,-1 0 1 0 0,1 0 0 0 0,0 0-1 0 0,-1 0 1 0 0,1 0 0 0 0,0 1-1 0 0,0-1 1 0 0,0 0-1 0 0,0 0 1 0 0,0 1 0 0 0,0-1-1 0 0,0 1 1 0 0,1-2 0 0 0,17-7 267 0 0,0 1 0 0 0,1 0 1 0 0,0 1-1 0 0,0 1 0 0 0,22-3 1 0 0,10-4-266 0 0,-38 10-47 0 0,95-22-2354 0 0,-77 21 332 0 0</inkml:trace>
</inkml:ink>
</file>

<file path=ppt/ink/ink7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63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1093 592 0 0,'38'-40'2470'0'0,"-26"25"-1356"0"0,2 1 0 0 0,0 0 0 0 0,0 1-1 0 0,25-17 1 0 0,288-138-3083 0 0,-283 148 1750 0 0,183-72 200 0 0,-104 45-1204 0 0,81-26-1646 0 0,-67 25 2847 0 0,65-19 169 0 0,-55 19 438 0 0,35-7 149 0 0,-72 23-162 0 0,89-37 531 0 0,-116 38-778 0 0,86-29-330 0 0,-155 55-31 0 0,292-114-990 0 0,-248 97-470 0 0,-28 11 555 0 0</inkml:trace>
</inkml:ink>
</file>

<file path=ppt/ink/ink7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7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0 191 8 0 0,'19'-17'888'0'0,"0"1"-680"0"0,7-4 2145 0 0,-4 4-697 0 0,3 1-760 0 0,6-3-384 0 0,-4 4-16 0 0,-1 0-239 0 0,7-1-257 0 0,-5 2-313 0 0,1 2-71 0 0,2-1-1984 0 0,-5 2 1544 0 0</inkml:trace>
</inkml:ink>
</file>

<file path=ppt/ink/ink7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89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0 171 8 0 0,'22'-15'0'0'0,"3"-7"1920"0"0,-3 5-1199 0 0,2-1 927 0 0,2 1-576 0 0,-1 3-344 0 0,-1 2-360 0 0,9-1-296 0 0,-7 2-80 0 0,1 2-32 0 0,1-1-1144 0 0,-6 4 808 0 0,1 0-224 0 0</inkml:trace>
</inkml:ink>
</file>

<file path=ppt/ink/ink7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3.9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8 318 512 0 0,'-8'2'920'0'0,"11"3"1297"0"0,16 9 2856 0 0,-11-9-3820 0 0,3 5-210 0 0,1-1-1 0 0,1 0 1 0 0,13 6-1 0 0,-20-11-947 0 0,1-1-1 0 0,0 0 0 0 0,1-1 0 0 0,-1 0 1 0 0,0 0-1 0 0,1 0 0 0 0,-1-1 1 0 0,8 0-1 0 0,1 0 48 0 0,0 0 0 0 0,0-2 0 0 0,0 0 0 0 0,0-1 0 0 0,-1 0 0 0 0,1-1 0 0 0,-1-1 0 0 0,1 0 0 0 0,-1-1 0 0 0,26-13 0 0 0,-32 13-57 0 0,1 0 1 0 0,-1-1 0 0 0,1 0-1 0 0,13-13 1 0 0,-20 16-61 0 0,0-1-1 0 0,0 0 1 0 0,0 1-1 0 0,0-1 1 0 0,-1-1-1 0 0,1 1 1 0 0,-1 0-1 0 0,0-1 1 0 0,0 1 0 0 0,-1-1-1 0 0,1 1 1 0 0,-1-1-1 0 0,1-6 1 0 0,-1-4 41 0 0,1 1 1 0 0,-2-1 0 0 0,0 1 0 0 0,-1-1-1 0 0,-1 0 1 0 0,-4-20 0 0 0,4 26-23 0 0,-1-1 1 0 0,0 1 0 0 0,0-1 0 0 0,-1 1-1 0 0,0 0 1 0 0,-1 1 0 0 0,0-1-1 0 0,0 1 1 0 0,-1 0 0 0 0,-9-11 0 0 0,12 16-25 0 0,0 0 1 0 0,-1 0-1 0 0,1 0 1 0 0,-1 1-1 0 0,1 0 1 0 0,-1-1-1 0 0,0 1 1 0 0,0 0 0 0 0,0 1-1 0 0,0-1 1 0 0,0 1-1 0 0,0 0 1 0 0,0 0-1 0 0,-1 0 1 0 0,-7 0-1 0 0,8 1-9 0 0,1 0 0 0 0,0 1 0 0 0,0-1-1 0 0,-1 1 1 0 0,1 0 0 0 0,0 0 0 0 0,0 0-1 0 0,0 0 1 0 0,0 0 0 0 0,0 1 0 0 0,0-1-1 0 0,1 1 1 0 0,-1 0 0 0 0,0 0 0 0 0,1 0-1 0 0,-1 0 1 0 0,1 0 0 0 0,0 1 0 0 0,0-1 0 0 0,0 1-1 0 0,-3 4 1 0 0,-2 6 24 0 0,0 0 0 0 0,0 0 0 0 0,2 1-1 0 0,0-1 1 0 0,0 1 0 0 0,1 1 0 0 0,1-1 0 0 0,1 1 0 0 0,0-1-1 0 0,0 1 1 0 0,2 18 0 0 0,1-9 39 0 0,1-1 0 0 0,1 1 1 0 0,1-1-1 0 0,1 0 0 0 0,1 0 0 0 0,11 28 1 0 0,27 74 366 0 0,-7-31-174 0 0,-37-94-265 0 0,1 0 0 0 0,-1 0 0 0 0,0 0 1 0 0,0 0-1 0 0,0 0 0 0 0,0 1 0 0 0,0-1 0 0 0,0 0 1 0 0,0 0-1 0 0,0 0 0 0 0,0 0 0 0 0,1 0 0 0 0,-1 1 1 0 0,0-1-1 0 0,0 0 0 0 0,0 0 0 0 0,0 0 0 0 0,0 0 1 0 0,0 0-1 0 0,0 1 0 0 0,0-1 0 0 0,0 0 0 0 0,0 0 1 0 0,0 0-1 0 0,0 0 0 0 0,0 1 0 0 0,0-1 1 0 0,0 0-1 0 0,0 0 0 0 0,0 0 0 0 0,-1 0 0 0 0,1 0 1 0 0,0 1-1 0 0,0-1 0 0 0,0 0 0 0 0,0 0 0 0 0,0 0 1 0 0,0 0-1 0 0,0 0 0 0 0,0 0 0 0 0,0 1 0 0 0,-1-1 1 0 0,1 0-1 0 0,0 0 0 0 0,0 0 0 0 0,0 0 0 0 0,0 0 1 0 0,0 0-1 0 0,-1 0 0 0 0,1 0 0 0 0,0 0 0 0 0,0 0 1 0 0,0 0-1 0 0,0 0 0 0 0,-1 0 0 0 0,1 0 1 0 0,0 0-1 0 0,0 0 0 0 0,0 0 0 0 0,0 0 0 0 0,-1 0 1 0 0,1 0 0 0 0,-1 0 1 0 0,1 0-1 0 0,-1-1 1 0 0,1 1 0 0 0,-1 0-1 0 0,1-1 1 0 0,0 1 0 0 0,-1 0-1 0 0,1-1 1 0 0,-1 1-1 0 0,1-1 1 0 0,0 1 0 0 0,-1 0-1 0 0,1-1 1 0 0,0 1 0 0 0,0-1-1 0 0,-1 1 1 0 0,1-1-1 0 0,0 0 1 0 0,-1-2-7 0 0,1 0 1 0 0,0 0-1 0 0,0 0 0 0 0,0 0 1 0 0,0 1-1 0 0,0-1 0 0 0,1 0 1 0 0,-1 0-1 0 0,1 0 0 0 0,0 0 1 0 0,0 0-1 0 0,0 1 0 0 0,0-1 1 0 0,0 0-1 0 0,1 1 0 0 0,-1-1 1 0 0,1 1-1 0 0,0 0 0 0 0,2-4 1 0 0,6-4-21 0 0,0-1 0 0 0,19-15 0 0 0,-13 13 16 0 0,-5 3-4 0 0,0 2 0 0 0,1-1 0 0 0,0 1 0 0 0,15-7 0 0 0,-22 12 10 0 0,1 1 0 0 0,-1 0 0 0 0,0 0 0 0 0,1 0 0 0 0,0 1-1 0 0,-1-1 1 0 0,1 1 0 0 0,0 1 0 0 0,-1-1 0 0 0,1 1 0 0 0,0 0-1 0 0,0 0 1 0 0,6 2 0 0 0,-10-2 11 0 0,-1 1 0 0 0,0-1 1 0 0,1 1-1 0 0,-1 0 0 0 0,0-1 0 0 0,1 1 1 0 0,-1 0-1 0 0,0 0 0 0 0,0 0 0 0 0,1 0 0 0 0,-1 0 1 0 0,0 0-1 0 0,0 0 0 0 0,0 1 0 0 0,-1-1 0 0 0,1 0 1 0 0,0 1-1 0 0,0-1 0 0 0,-1 0 0 0 0,1 1 0 0 0,-1-1 1 0 0,1 1-1 0 0,-1-1 0 0 0,1 3 0 0 0,0 6 39 0 0,1-1 0 0 0,-2 0-1 0 0,1 10 1 0 0,-1-3-47 0 0,0-9 5 0 0,1 1-1 0 0,0-1 0 0 0,0 1 1 0 0,1-1-1 0 0,0 1 1 0 0,1-1-1 0 0,-1 0 0 0 0,6 10 1 0 0,-6-13-11 0 0,1-1 1 0 0,-1 1 0 0 0,0-1-1 0 0,1 0 1 0 0,0 0-1 0 0,0 0 1 0 0,0 0 0 0 0,0 0-1 0 0,1-1 1 0 0,-1 1-1 0 0,1-1 1 0 0,-1 0 0 0 0,1 0-1 0 0,0 0 1 0 0,0-1 0 0 0,7 3-1 0 0,0-1-96 0 0,1 0 1 0 0,1-1-1 0 0,-1-1 0 0 0,21 1 0 0 0,-26-2-410 0 0,0-1 1 0 0,0 0-1 0 0,12-3 0 0 0,-13 2-555 0 0,0 0 0 0 0,-1-1 0 0 0,1 1 0 0 0,9-7 0 0 0,1-3-901 0 0</inkml:trace>
</inkml:ink>
</file>

<file path=ppt/ink/ink7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4.19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92 50 1592 0 0,'-11'-14'2344'0'0,"8"10"-1769"0"0,0 0-1 0 0,0 1 1 0 0,0-1 0 0 0,0 1 0 0 0,-1-1-1 0 0,1 1 1 0 0,-1 0 0 0 0,-7-4 0 0 0,10 7-486 0 0,0 0 1 0 0,0 0 0 0 0,0-1 0 0 0,1 1 0 0 0,-1 0 0 0 0,0 0-1 0 0,0 1 1 0 0,0-1 0 0 0,0 0 0 0 0,0 0 0 0 0,1 0 0 0 0,-1 0-1 0 0,0 1 1 0 0,0-1 0 0 0,0 0 0 0 0,1 1 0 0 0,-1-1 0 0 0,0 1-1 0 0,0-1 1 0 0,1 1 0 0 0,-1-1 0 0 0,0 1 0 0 0,1 0 0 0 0,-1-1-1 0 0,1 1 1 0 0,-1 0 0 0 0,1-1 0 0 0,-1 1 0 0 0,1 0 0 0 0,-1-1-1 0 0,0 3 1 0 0,-11 24 776 0 0,10-20-801 0 0,1 0-1 0 0,-1 1 1 0 0,1-1-1 0 0,0 0 1 0 0,1 1-1 0 0,0-1 1 0 0,0 1-1 0 0,1-1 1 0 0,0 1 0 0 0,0-1-1 0 0,0 0 1 0 0,1 1-1 0 0,3 6 1 0 0,5 9-303 0 0,0-1 0 0 0,22 35-1 0 0,7 15-3222 0 0,-28-48 2294 0 0</inkml:trace>
</inkml:ink>
</file>

<file path=ppt/ink/ink7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5.23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299 88 512 0 0,'0'-2'436'0'0,"1"-1"0"0"0,-1 1 0 0 0,1 0 0 0 0,0 0 0 0 0,-1 0 0 0 0,1 0 0 0 0,0 0 0 0 0,0 0 0 0 0,0 0 0 0 0,1 0 0 0 0,1-3 0 0 0,-1 3 71 0 0,0 0 0 0 0,-1-1 0 0 0,1 1-1 0 0,-1-1 1 0 0,0 1 0 0 0,0-1 0 0 0,0 1 0 0 0,0-1 0 0 0,0-2 0 0 0,0 3-376 0 0,-1 1-1 0 0,0-1 1 0 0,0 1 0 0 0,0-1-1 0 0,1 1 1 0 0,-2-1-1 0 0,1 1 1 0 0,0 0 0 0 0,0-1-1 0 0,0 1 1 0 0,-1-1 0 0 0,1 1-1 0 0,-1-1 1 0 0,1 1 0 0 0,-1 0-1 0 0,1-1 1 0 0,-2 0-1 0 0,1 1-91 0 0,0 0 1 0 0,0 1-1 0 0,0-1 0 0 0,0 1 0 0 0,0-1 0 0 0,0 1 0 0 0,0 0 0 0 0,0-1 0 0 0,0 1 0 0 0,0 0 0 0 0,-1 0 0 0 0,1 0 0 0 0,0 0 0 0 0,0 0 0 0 0,0 0 0 0 0,0 0 0 0 0,0 0 0 0 0,0 0 0 0 0,-1 0 0 0 0,1 1 1 0 0,0-1-1 0 0,0 0 0 0 0,-1 1 0 0 0,-18 5 176 0 0,0 1 0 0 0,-23 12 0 0 0,33-14-192 0 0,1 0 0 0 0,-1 1 1 0 0,1 0-1 0 0,1 1 0 0 0,-1 0 1 0 0,-8 9-1 0 0,15-15-7 0 0,1 1 0 0 0,-1 0 0 0 0,1 0 1 0 0,-1 1-1 0 0,1-1 0 0 0,0 0 0 0 0,0 0 0 0 0,0 1 1 0 0,0-1-1 0 0,-1 5 0 0 0,2-5-12 0 0,-1-1-1 0 0,1 0 1 0 0,0 0 0 0 0,0 0-1 0 0,0 1 1 0 0,0-1 0 0 0,1 0 0 0 0,-1 0-1 0 0,0 0 1 0 0,0 0 0 0 0,1 1 0 0 0,-1-1-1 0 0,1 0 1 0 0,-1 0 0 0 0,1 0-1 0 0,-1 0 1 0 0,1 0 0 0 0,0 0 0 0 0,-1 0-1 0 0,1 0 1 0 0,0 0 0 0 0,0 0-1 0 0,0-1 1 0 0,0 1 0 0 0,1 1 0 0 0,9 4 22 0 0,-1 0 0 0 0,1-1 0 0 0,1-1 0 0 0,-1 0 0 0 0,1 0 0 0 0,22 4 0 0 0,21 6 62 0 0,-39-8-13 0 0,-10-5-49 0 0,-1 0 0 0 0,0 1 1 0 0,0 0-1 0 0,0 0 0 0 0,0 0 0 0 0,0 1 1 0 0,-1 0-1 0 0,9 6 0 0 0,-13-9-14 0 0,1 1-1 0 0,-1-1 1 0 0,1 1 0 0 0,-1-1-1 0 0,1 1 1 0 0,-1 0 0 0 0,1-1-1 0 0,-1 1 1 0 0,0 0 0 0 0,0-1-1 0 0,1 1 1 0 0,-1 0 0 0 0,0-1-1 0 0,0 1 1 0 0,0 0 0 0 0,0 0-1 0 0,1-1 1 0 0,-1 1 0 0 0,0 0-1 0 0,0 0 1 0 0,-1-1 0 0 0,1 1-1 0 0,0 1 1 0 0,-1 0 8 0 0,1-1 0 0 0,-1 1 0 0 0,0 0 0 0 0,0-1 0 0 0,0 1 0 0 0,0-1 0 0 0,0 0 0 0 0,0 1 0 0 0,-3 1 0 0 0,0 1 56 0 0,0-1 0 0 0,0 0-1 0 0,-1 0 1 0 0,1 0 0 0 0,-10 4 0 0 0,-20 4 210 0 0,0-1 1 0 0,-47 6-1 0 0,3-1-156 0 0,35-7-76 0 0,39-8-89 0 0,0 1 0 0 0,0-1 1 0 0,0 0-1 0 0,0 0 0 0 0,0 0 1 0 0,1-1-1 0 0,-1 1 0 0 0,-8-3 1 0 0,12 3 8 0 0,0 0 1 0 0,0 0-1 0 0,-1-1 1 0 0,1 1-1 0 0,0 0 1 0 0,0 0 0 0 0,0 0-1 0 0,-1 0 1 0 0,1 0-1 0 0,0-1 1 0 0,0 1-1 0 0,0 0 1 0 0,-1 0-1 0 0,1 0 1 0 0,0 0 0 0 0,0-1-1 0 0,0 1 1 0 0,0 0-1 0 0,0 0 1 0 0,-1-1-1 0 0,1 1 1 0 0,0 0-1 0 0,0 0 1 0 0,0-1 0 0 0,0 1-1 0 0,0 0 1 0 0,0 0-1 0 0,0-1 1 0 0,0 1-1 0 0,0 0 1 0 0,0 0-1 0 0,0-1 1 0 0,0 1-1 0 0,0 0 1 0 0,0 0 0 0 0,0-1-1 0 0,0 1 1 0 0,0 0-1 0 0,9-12-1258 0 0,15-6-1664 0 0,-6 8 971 0 0,2 0 61 0 0</inkml:trace>
</inkml:ink>
</file>

<file path=ppt/ink/ink7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6.56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189 474 368 0 0,'2'-4'483'0'0,"-1"0"0"0"0,1 1-1 0 0,-1-1 1 0 0,1 1 0 0 0,0-1 0 0 0,0 1-1 0 0,1-1 1 0 0,4-4 0 0 0,-4 4 375 0 0,0-1 0 0 0,0 1 1 0 0,5-10-1 0 0,-5 8-229 0 0,5-11 1359 0 0,-8 16-1923 0 0,0 1-1 0 0,0 0 1 0 0,0-1 0 0 0,0 1 0 0 0,0 0 0 0 0,0-1 0 0 0,0 1 0 0 0,0 0 0 0 0,0-1-1 0 0,0 1 1 0 0,0 0 0 0 0,0-1 0 0 0,0 1 0 0 0,0 0 0 0 0,0-1 0 0 0,0 1 0 0 0,0 0 0 0 0,0-1-1 0 0,0 1 1 0 0,0 0 0 0 0,-1-1 0 0 0,1 1 0 0 0,0 0 0 0 0,0-1 0 0 0,0 1 0 0 0,-1 0-1 0 0,1 0 1 0 0,0-1 0 0 0,0 1 0 0 0,-1 0 0 0 0,1 0 0 0 0,0-1 0 0 0,0 1 0 0 0,-1 0 0 0 0,1 0-1 0 0,0 0 1 0 0,-1 0 0 0 0,1 0 0 0 0,0-1 0 0 0,-1 1 0 0 0,-7-1 203 0 0,1 1-1 0 0,-1 0 1 0 0,1 0-1 0 0,-1 0 1 0 0,1 1 0 0 0,-1 0-1 0 0,1 0 1 0 0,-1 1 0 0 0,-11 4-1 0 0,-3 3 63 0 0,-37 19 1 0 0,54-25-268 0 0,-1 0 0 0 0,1 1 0 0 0,-1-1 0 0 0,1 1 0 0 0,0 0 0 0 0,0 1 0 0 0,1-1 0 0 0,0 1 0 0 0,-7 8 0 0 0,10-11-47 0 0,0 0 0 0 0,0 0 0 0 0,0 0 0 0 0,0 0 0 0 0,0 0 0 0 0,1 1 0 0 0,-1-1 0 0 0,1 0 0 0 0,-1 0 0 0 0,1 0 0 0 0,0 1 0 0 0,0-1 0 0 0,0 0 0 0 0,0 0 0 0 0,0 1 0 0 0,0-1 0 0 0,1 0 0 0 0,-1 0 0 0 0,1 1-1 0 0,-1-1 1 0 0,1 0 0 0 0,0 0 0 0 0,0 0 0 0 0,0 0 0 0 0,0 0 0 0 0,0 0 0 0 0,1 0 0 0 0,-1-1 0 0 0,3 4 0 0 0,2 1 16 0 0,0-1-1 0 0,0 0 1 0 0,0 0-1 0 0,1 0 1 0 0,0-1-1 0 0,0 0 1 0 0,12 6-1 0 0,5-1-30 0 0,25 7 0 0 0,-29-10-3 0 0,0-2 0 0 0,0 0 0 0 0,1-1 0 0 0,-1-1 0 0 0,30-1 0 0 0,-39-2-14 0 0,-1 0 1 0 0,1 0-1 0 0,0-1 0 0 0,0 0 0 0 0,-1-1 1 0 0,0 0-1 0 0,1 0 0 0 0,-1-1 1 0 0,0-1-1 0 0,-1 0 0 0 0,18-11 1 0 0,-24 14 19 0 0,-1 0 1 0 0,0 0-1 0 0,1 0 1 0 0,-1-1-1 0 0,0 1 1 0 0,0-1-1 0 0,-1 1 1 0 0,1-1-1 0 0,0 0 1 0 0,-1 1-1 0 0,1-1 1 0 0,-1 0-1 0 0,0 0 1 0 0,0 0-1 0 0,0 0 1 0 0,-1 0 0 0 0,1 0-1 0 0,-1 0 1 0 0,1 0-1 0 0,-1 0 1 0 0,0-1-1 0 0,0 1 1 0 0,-1 0-1 0 0,0-6 1 0 0,-2-3 15 0 0,-1 0 1 0 0,0-1 0 0 0,-1 1 0 0 0,-11-19-1 0 0,10 18-16 0 0,-2 3 26 0 0,8 10-28 0 0,0 0-1 0 0,0 0 1 0 0,0 0 0 0 0,-1 0-1 0 0,1 0 1 0 0,0 0 0 0 0,0 0-1 0 0,0 0 1 0 0,0 0 0 0 0,-1 0-1 0 0,1 0 1 0 0,0 0-1 0 0,0 0 1 0 0,0 0 0 0 0,0 0-1 0 0,0 0 1 0 0,0 0 0 0 0,-1 1-1 0 0,1-1 1 0 0,0 0 0 0 0,0 0-1 0 0,0 0 1 0 0,0 0 0 0 0,0 0-1 0 0,0 0 1 0 0,0 0 0 0 0,0 1-1 0 0,0-1 1 0 0,-1 0-1 0 0,1 0 1 0 0,0 0 0 0 0,0 0-1 0 0,0 0 1 0 0,0 1 0 0 0,0-1-1 0 0,0 0 1 0 0,0 0 0 0 0,0 0-1 0 0,0 0 1 0 0,0 1 0 0 0,0 1 12 0 0,0 1 1 0 0,-1 0-1 0 0,1 0 1 0 0,1 0-1 0 0,-1 0 1 0 0,1 4 0 0 0,7 24 18 0 0,-3-12 0 0 0,4 37 1 0 0,-9-51-35 0 0,1-1 0 0 0,0 1 1 0 0,-1 0-1 0 0,1-1 0 0 0,1 1 1 0 0,-1-1-1 0 0,1 0 0 0 0,0 1 1 0 0,0-1-1 0 0,3 6 0 0 0,-3-9 2 0 0,-1 1-1 0 0,1 0 0 0 0,-1-1 0 0 0,1 1 0 0 0,0-1 1 0 0,0 1-1 0 0,-1-1 0 0 0,1 0 0 0 0,0 0 0 0 0,0 0 1 0 0,1 0-1 0 0,-1 0 0 0 0,0 0 0 0 0,0 0 0 0 0,0-1 1 0 0,0 1-1 0 0,1-1 0 0 0,-1 0 0 0 0,0 0 0 0 0,0 0 1 0 0,1 0-1 0 0,3 0 0 0 0,5-2-4 0 0,0 1 1 0 0,0-1-1 0 0,0-1 0 0 0,0 0 0 0 0,-1-1 1 0 0,1 0-1 0 0,-1-1 0 0 0,0 0 1 0 0,13-8-1 0 0,-16 8 0 0 0,-1 1 1 0 0,0-1-1 0 0,0 0 0 0 0,-1-1 1 0 0,1 0-1 0 0,-1 0 0 0 0,0 0 1 0 0,-1 0-1 0 0,1-1 0 0 0,-1 1 1 0 0,0-1-1 0 0,-1 0 0 0 0,0 0 1 0 0,2-8-1 0 0,-3 10-1 0 0,-1 0 0 0 0,0 1 0 0 0,-1-1 1 0 0,1 0-1 0 0,-1 1 0 0 0,0-1 0 0 0,0 0 0 0 0,0 0 1 0 0,-1 1-1 0 0,0-1 0 0 0,0 0 0 0 0,-2-5 0 0 0,2 8 2 0 0,0-1 0 0 0,0 1 0 0 0,0 0 0 0 0,0 0 0 0 0,0 0-1 0 0,-1 0 1 0 0,1 0 0 0 0,-1 0 0 0 0,0 0 0 0 0,0 0 0 0 0,1 0-1 0 0,-1 1 1 0 0,0-1 0 0 0,0 1 0 0 0,-1 0 0 0 0,1-1 0 0 0,0 1 0 0 0,0 0-1 0 0,-1 0 1 0 0,1 0 0 0 0,0 1 0 0 0,-1-1 0 0 0,1 0 0 0 0,-5 1 0 0 0,-3-1-3 0 0,-1 1 1 0 0,0 0 0 0 0,1 1 0 0 0,-1 0-1 0 0,1 1 1 0 0,-1 0 0 0 0,1 1 0 0 0,0 0-1 0 0,0 1 1 0 0,0 0 0 0 0,-9 5 0 0 0,12-5 7 0 0,0 0 0 0 0,0 0 0 0 0,1 0 0 0 0,0 1 0 0 0,0-1 0 0 0,0 2 0 0 0,0-1 0 0 0,1 1 0 0 0,0-1 0 0 0,0 2 0 0 0,0-1 0 0 0,1 0 0 0 0,0 1 0 0 0,0 0 0 0 0,-4 12 0 0 0,7-16 2 0 0,1-1 1 0 0,-1 0-1 0 0,1 0 1 0 0,-1 0-1 0 0,1 0 1 0 0,0 0-1 0 0,0 0 1 0 0,0 1 0 0 0,1-1-1 0 0,-1 0 1 0 0,0 0-1 0 0,1 0 1 0 0,-1 0-1 0 0,1 0 1 0 0,0 0-1 0 0,-1 0 1 0 0,3 4-1 0 0,0-3-1 0 0,-1 0-1 0 0,0 0 0 0 0,1-1 1 0 0,-1 1-1 0 0,1-1 0 0 0,0 1 0 0 0,0-1 1 0 0,0 0-1 0 0,6 4 0 0 0,-3-3 0 0 0,-1-1 0 0 0,1 1-1 0 0,0-1 1 0 0,0 0 0 0 0,1 0-1 0 0,-1-1 1 0 0,0 0-1 0 0,0 0 1 0 0,1 0 0 0 0,-1-1-1 0 0,13-1 1 0 0,-2-2 9 0 0,0-1 0 0 0,-1-1 1 0 0,1-1-1 0 0,-1 0 0 0 0,0-1 0 0 0,19-12 1 0 0,-32 17-11 0 0,1-1 1 0 0,-1 0-1 0 0,0 0 1 0 0,0 0 0 0 0,0 0-1 0 0,0-1 1 0 0,0 1 0 0 0,-1-1-1 0 0,1 1 1 0 0,-1-1 0 0 0,0 0-1 0 0,0 0 1 0 0,-1 0-1 0 0,3-8 1 0 0,-3 9 1 0 0,0 0 0 0 0,-1 0 0 0 0,1-1 0 0 0,-1 1 0 0 0,0 0 0 0 0,0 0 0 0 0,0-1 0 0 0,0 1 0 0 0,0 0 0 0 0,-1 0 0 0 0,1-1 0 0 0,-1 1 0 0 0,0 0 0 0 0,0 0 0 0 0,0 0-1 0 0,-1 0 1 0 0,1 0 0 0 0,-1 0 0 0 0,1 0 0 0 0,-4-3 0 0 0,5 5 5 0 0,-1 0-1 0 0,0 1 1 0 0,0-1 0 0 0,0 0-1 0 0,0 0 1 0 0,0 0-1 0 0,0 1 1 0 0,0-1-1 0 0,0 1 1 0 0,0-1 0 0 0,0 1-1 0 0,0-1 1 0 0,0 1-1 0 0,0-1 1 0 0,0 1 0 0 0,0 0-1 0 0,-1 0 1 0 0,1-1-1 0 0,0 1 1 0 0,0 0-1 0 0,0 0 1 0 0,0 0 0 0 0,-1 1-1 0 0,1-1 1 0 0,0 0-1 0 0,0 0 1 0 0,0 0-1 0 0,0 1 1 0 0,-1-1 0 0 0,1 1-1 0 0,0-1 1 0 0,0 1-1 0 0,0-1 1 0 0,0 1 0 0 0,0 0-1 0 0,0-1 1 0 0,0 1-1 0 0,-1 1 1 0 0,0 0 0 0 0,0 0 0 0 0,0 1 0 0 0,0-1 1 0 0,0 0-1 0 0,0 1 0 0 0,1-1 0 0 0,-1 1 1 0 0,1 0-1 0 0,-1-1 0 0 0,1 1 0 0 0,0 0 0 0 0,0 0 1 0 0,0 0-1 0 0,0 4 0 0 0,1-2-3 0 0,-1-1 0 0 0,1 1 0 0 0,1-1-1 0 0,-1 1 1 0 0,1-1 0 0 0,0 1 0 0 0,0-1 0 0 0,0 1 0 0 0,0-1-1 0 0,1 0 1 0 0,0 1 0 0 0,-1-1 0 0 0,2 0 0 0 0,-1 0-1 0 0,0-1 1 0 0,1 1 0 0 0,0 0 0 0 0,0-1 0 0 0,0 1 0 0 0,0-1-1 0 0,1 0 1 0 0,-1 0 0 0 0,1 0 0 0 0,6 3 0 0 0,-4-3 0 0 0,0 0 1 0 0,1 0-1 0 0,-1 0 1 0 0,1-1-1 0 0,-1 0 1 0 0,1-1 0 0 0,0 0-1 0 0,0 0 1 0 0,-1 0-1 0 0,1-1 1 0 0,0 1-1 0 0,0-2 1 0 0,0 1-1 0 0,0-1 1 0 0,11-3-1 0 0,-4 1-8 0 0,-1-1 0 0 0,0-1 0 0 0,-1 0 0 0 0,0-1 0 0 0,1 0-1 0 0,-2-1 1 0 0,22-16 0 0 0,-25 16-2 0 0,0 0-1 0 0,0-1 1 0 0,-1 0 0 0 0,0-1-1 0 0,-1 1 1 0 0,1-1 0 0 0,-2-1-1 0 0,1 1 1 0 0,-1-1 0 0 0,4-14-1 0 0,29-106-139 0 0,-16 46 90 0 0,-17 68 56 0 0,4-15 30 0 0,0 0 1 0 0,5-49-1 0 0,-13 79-19 0 0,-1 0-1 0 0,0 0 0 0 0,0 1 1 0 0,0-1-1 0 0,0 0 1 0 0,0 1-1 0 0,0-1 1 0 0,0 0-1 0 0,0 1 1 0 0,0-1-1 0 0,0 0 1 0 0,-1 1-1 0 0,1-1 1 0 0,0 0-1 0 0,0 1 1 0 0,-1-1-1 0 0,1 1 1 0 0,0-1-1 0 0,-1 0 1 0 0,1 1-1 0 0,0-1 1 0 0,-1 1-1 0 0,1-1 1 0 0,-1 1-1 0 0,1-1 1 0 0,-1 1-1 0 0,0-1 1 0 0,0 1 2 0 0,0-1 0 0 0,0 1 1 0 0,-1 0-1 0 0,1 0 1 0 0,0 0-1 0 0,0 0 0 0 0,0 0 1 0 0,0 0-1 0 0,0 0 0 0 0,-1 0 1 0 0,1 0-1 0 0,0 1 1 0 0,0-1-1 0 0,-2 1 0 0 0,-3 2 38 0 0,-1 0 0 0 0,1 0 0 0 0,-12 9 1 0 0,-1 2-28 0 0,1 0 0 0 0,1 2 0 0 0,1 0 0 0 0,0 0 0 0 0,1 2 0 0 0,-14 21 0 0 0,20-25-1 0 0,0 0 0 0 0,1 1 1 0 0,1-1-1 0 0,1 2 0 0 0,0-1 0 0 0,1 1 0 0 0,0 0 1 0 0,1 0-1 0 0,-2 21 0 0 0,6-28-12 0 0,0 0 0 0 0,0 0 0 0 0,1 0 0 0 0,0 0-1 0 0,1 0 1 0 0,0 0 0 0 0,0-1 0 0 0,1 1 0 0 0,0 0 0 0 0,0-1 0 0 0,1 0 0 0 0,0 0 0 0 0,1 0 0 0 0,-1 0-1 0 0,2-1 1 0 0,6 8 0 0 0,-7-8-19 0 0,1 0 0 0 0,1-1 0 0 0,-1 0 0 0 0,1-1 0 0 0,0 1 1 0 0,0-1-1 0 0,0-1 0 0 0,1 1 0 0 0,-1-1 0 0 0,1-1 0 0 0,0 1 0 0 0,1-1 0 0 0,-1-1 0 0 0,0 0 0 0 0,1 0 0 0 0,14 2 0 0 0,-13-4-11 0 0,0 0 1 0 0,0 0 0 0 0,-1-1-1 0 0,1-1 1 0 0,0 1-1 0 0,0-2 1 0 0,-1 1-1 0 0,1-1 1 0 0,14-7-1 0 0,-19 7 16 0 0,0 1 0 0 0,-1-1 0 0 0,1 0 0 0 0,-1 0-1 0 0,0-1 1 0 0,0 1 0 0 0,0-1 0 0 0,0 0 0 0 0,-1 0 0 0 0,0 0 0 0 0,1-1 0 0 0,-2 1-1 0 0,1-1 1 0 0,0 0 0 0 0,-1 1 0 0 0,0-1 0 0 0,0 0 0 0 0,0-1 0 0 0,1-7 0 0 0,-1-5 14 0 0,-1 1 1 0 0,0-1-1 0 0,-4-31 0 0 0,0-6 12 0 0,3 50-17 0 0,1 3 1 0 0,-1-1 0 0 0,0 1 0 0 0,0 0 0 0 0,0 0 0 0 0,-1-1 0 0 0,1 1 0 0 0,-1 0 0 0 0,1 0 0 0 0,-1-1 0 0 0,0 1 0 0 0,0-2 0 0 0,-1 43 128 0 0,2-25-130 0 0,1-1 1 0 0,0 1-1 0 0,1-1 1 0 0,0 1 0 0 0,1-1-1 0 0,1 0 1 0 0,0 0-1 0 0,1 0 1 0 0,0 0-1 0 0,1-1 1 0 0,1 0 0 0 0,0 0-1 0 0,0 0 1 0 0,15 16-1 0 0,-18-23 24 0 0,1-1 0 0 0,0 0-1 0 0,1 1 1 0 0,-1-2 0 0 0,1 1 0 0 0,6 3-1 0 0,-10-6-186 0 0,-1 0-1 0 0,1 0 0 0 0,-1-1 0 0 0,1 1 1 0 0,-1 0-1 0 0,1-1 0 0 0,0 1 0 0 0,-1-1 1 0 0,1 0-1 0 0,0 0 0 0 0,-1 1 1 0 0,1-1-1 0 0,0 0 0 0 0,-1 0 0 0 0,1 0 1 0 0,0-1-1 0 0,0 1 0 0 0,-1 0 1 0 0,1-1-1 0 0,-1 1 0 0 0,1-1 0 0 0,0 1 1 0 0,-1-1-1 0 0,1 0 0 0 0,-1 0 1 0 0,1 0-1 0 0,-1 1 0 0 0,0-1 0 0 0,3-2 1 0 0,1-12-4691 0 0,-2 5 3093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7.4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370 254 1520 0 0,'-6'-52'7616'0'0,"-7"-25"-1641"0"0,5 33-3537 0 0,7 37-2000 0 0,0 0 0 0 0,-1 0 0 0 0,1 0 0 0 0,-2 1 0 0 0,1-1 0 0 0,-5-8 0 0 0,6 13-347 0 0,0 0 1 0 0,-1 1-1 0 0,1-1 0 0 0,0 1 0 0 0,0-1 0 0 0,-1 1 0 0 0,1-1 1 0 0,-1 1-1 0 0,1 0 0 0 0,-1 0 0 0 0,0-1 0 0 0,1 1 0 0 0,-1 0 1 0 0,0 1-1 0 0,0-1 0 0 0,0 0 0 0 0,0 0 0 0 0,0 1 1 0 0,1-1-1 0 0,-1 1 0 0 0,0 0 0 0 0,0 0 0 0 0,0-1 0 0 0,0 1 1 0 0,0 0-1 0 0,-4 1 0 0 0,-5 1 126 0 0,1 1-1 0 0,0 0 1 0 0,0 0-1 0 0,0 1 1 0 0,0 0-1 0 0,1 1 1 0 0,-12 8 0 0 0,-1 2 163 0 0,-35 30 1 0 0,47-36-304 0 0,0 1 0 0 0,0 0 0 0 0,1 0 0 0 0,1 1 0 0 0,0 1 0 0 0,0-1 0 0 0,1 1-1 0 0,1 0 1 0 0,0 1 0 0 0,0-1 0 0 0,-3 16 0 0 0,6-19-57 0 0,1 1-1 0 0,0 0 1 0 0,1-1-1 0 0,0 1 0 0 0,0 0 1 0 0,1 0-1 0 0,1-1 1 0 0,0 1-1 0 0,0 0 0 0 0,1-1 1 0 0,0 1-1 0 0,0 0 1 0 0,1-1-1 0 0,0 0 1 0 0,1 0-1 0 0,7 12 0 0 0,-5-10-31 0 0,1 0-1 0 0,1-1 0 0 0,0 0 0 0 0,0 0 0 0 0,1-1 0 0 0,0 0 0 0 0,0-1 0 0 0,19 13 0 0 0,-14-12-31 0 0,0-1 0 0 0,1 0-1 0 0,0-1 1 0 0,0-1-1 0 0,1-1 1 0 0,19 5-1 0 0,-13-5-698 0 0,0-2 0 0 0,-1 0 0 0 0,1-1 0 0 0,29-2 0 0 0,-28-2-1840 0 0,-1 0 1 0 0,0-2-1 0 0,43-11 1 0 0,-35 4 296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4.5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22 512 0 0,'0'0'211'0'0,"0"0"1"0"0,1-1-1 0 0,-1 1 0 0 0,0 0 0 0 0,0-1 1 0 0,0 1-1 0 0,0 0 0 0 0,0-1 1 0 0,0 1-1 0 0,0 0 0 0 0,0-1 0 0 0,0 1 1 0 0,-1 0-1 0 0,1-1 0 0 0,0 1 1 0 0,0 0-1 0 0,0-1 0 0 0,0 1 0 0 0,0 0 1 0 0,-1-1-1 0 0,1 1 0 0 0,0 0 0 0 0,0 0 1 0 0,0-1-1 0 0,-1 1 0 0 0,1 0 1 0 0,0 0-1 0 0,0-1 0 0 0,-1 1 0 0 0,1 0 1 0 0,0 0-1 0 0,-1 0 0 0 0,1 0 0 0 0,0-1 1 0 0,0 1-1 0 0,-1 0 0 0 0,1 0 1 0 0,0 0-1 0 0,-1 0 0 0 0,1 0 0 0 0,0 0 1 0 0,-1 0-1 0 0,1 0 0 0 0,0 0 1 0 0,-1 0-1 0 0,1 0 0 0 0,-1 0 0 0 0,1 0 1 0 0,0 0-1 0 0,-1 0 0 0 0,1 1 0 0 0,-1 0-13 0 0,1 0 0 0 0,0 0-1 0 0,0 0 1 0 0,0 1-1 0 0,0-1 1 0 0,0 0 0 0 0,0 0-1 0 0,0 0 1 0 0,1 1-1 0 0,-1-1 1 0 0,0 0-1 0 0,1 0 1 0 0,0 2 0 0 0,0 1 124 0 0,25 132 2920 0 0,-19-105-3059 0 0,-1 1 0 0 0,-2 0 0 0 0,1 40 0 0 0,-3-54-130 0 0,2-15-29 0 0,4-9-30 0 0,-4 1 18 0 0,-1 0-1 0 0,0 0 1 0 0,0 0 0 0 0,0-1 0 0 0,-1 1-1 0 0,1-1 1 0 0,1-7 0 0 0,0-3 14 0 0,3-24 1 0 0,-3 16-1 0 0,0-8 31 0 0,12-47-1 0 0,-13 70-36 0 0,-1 1 1 0 0,2 0-1 0 0,-1-1 0 0 0,1 1 0 0 0,0 0 0 0 0,0 1 0 0 0,1-1 1 0 0,0 1-1 0 0,1 0 0 0 0,8-9 0 0 0,-12 15-3 0 0,-1-1 1 0 0,1 1-1 0 0,0-1 0 0 0,0 1 0 0 0,-1 0 1 0 0,1 0-1 0 0,0 0 0 0 0,0 0 0 0 0,0 0 1 0 0,0 0-1 0 0,1 0 0 0 0,-1 1 1 0 0,0-1-1 0 0,0 1 0 0 0,0-1 0 0 0,5 1 1 0 0,-6 0 2 0 0,1 1 0 0 0,0-1 0 0 0,0 1 1 0 0,-1-1-1 0 0,1 1 0 0 0,0 0 0 0 0,-1-1 1 0 0,1 1-1 0 0,0 0 0 0 0,-1 0 0 0 0,1 0 1 0 0,-1 0-1 0 0,0 1 0 0 0,1-1 0 0 0,-1 0 1 0 0,0 1-1 0 0,0-1 0 0 0,0 1 0 0 0,0-1 1 0 0,2 3-1 0 0,3 9 46 0 0,0 1 0 0 0,0 0 0 0 0,-2 0 1 0 0,1 0-1 0 0,-2 1 0 0 0,3 20 0 0 0,-4-19-53 0 0,2 0 1 0 0,-1 0-1 0 0,2 0 0 0 0,0-1 0 0 0,7 16 1 0 0,-8-23-14 0 0,0-1 1 0 0,1-1 0 0 0,0 1 0 0 0,0 0 0 0 0,0-1-1 0 0,0 0 1 0 0,1 0 0 0 0,0-1 0 0 0,1 1 0 0 0,12 7-1 0 0,-16-11-72 0 0,1 0-1 0 0,0 0 0 0 0,0-1 0 0 0,1 1 0 0 0,-1-1 0 0 0,0 0 0 0 0,0 0 0 0 0,1 0 0 0 0,-1 0 0 0 0,1-1 1 0 0,-1 0-1 0 0,0 0 0 0 0,1 0 0 0 0,-1-1 0 0 0,1 1 0 0 0,-1-1 0 0 0,0 0 0 0 0,0 0 0 0 0,1-1 0 0 0,-1 1 1 0 0,6-4-1 0 0,17-11-2233 0 0,-14 7 736 0 0</inkml:trace>
</inkml:ink>
</file>

<file path=ppt/ink/ink7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6.7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119 43 3217 0 0,'-21'-8'4357'0'0,"-70"-24"5719"0"0,85 30-9341 0 0,9 2-601 0 0,-2 0-182 0 0,1 0-1 0 0,-1 1 1 0 0,1-1-1 0 0,-1 1 1 0 0,1-1-1 0 0,-1 1 1 0 0,0 0-1 0 0,3 1 1 0 0,2 3-247 0 0,8 9-2831 0 0,-7-3 851 0 0</inkml:trace>
</inkml:ink>
</file>

<file path=ppt/ink/ink7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7.92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21 215 2441 0 0,'-2'-2'1191'0'0,"-13"-21"5431"0"0,14 21-6448 0 0,0 1 0 0 0,1-1 0 0 0,-1 1 0 0 0,1 0 0 0 0,0-1 0 0 0,-1 1 0 0 0,1-1 0 0 0,0 1 0 0 0,0-1-1 0 0,0 1 1 0 0,0-1 0 0 0,0 1 0 0 0,1-1 0 0 0,-1 1 0 0 0,0-1 0 0 0,1-1 0 0 0,1-1 2320 0 0,-1 8-982 0 0,1 2-1588 0 0,1 7 127 0 0,20 52 701 0 0,-20-57-673 0 0,1 0 1 0 0,0-1-1 0 0,0 1 1 0 0,1-1-1 0 0,0 0 0 0 0,7 6 1 0 0,-4-4-59 0 0,4 4 103 0 0,0-1 1 0 0,15 12 0 0 0,-24-23 236 0 0,-5-7-242 0 0,-7-7 5 0 0,4 8-88 0 0,0 0 0 0 0,1-1 0 0 0,-1 1 0 0 0,1-1 0 0 0,0 0 1 0 0,1 0-1 0 0,-1 0 0 0 0,-3-9 0 0 0,6 11-29 0 0,0 0 0 0 0,0 0 0 0 0,0 0 1 0 0,1-1-1 0 0,-1 1 0 0 0,1 0 0 0 0,0 0 0 0 0,0-1 1 0 0,1 1-1 0 0,-1 0 0 0 0,1 0 0 0 0,0 0 0 0 0,0 0 1 0 0,1 0-1 0 0,1-5 0 0 0,0 0-14 0 0,1 0 1 0 0,1 0-1 0 0,0 0 1 0 0,0 0-1 0 0,13-15 1 0 0,-15 21 2 0 0,0 0 0 0 0,0 0 0 0 0,0 0 0 0 0,1 1 1 0 0,-1-1-1 0 0,1 1 0 0 0,0 0 0 0 0,-1 0 0 0 0,1 0 1 0 0,0 0-1 0 0,0 1 0 0 0,0 0 0 0 0,1 0 0 0 0,-1 0 1 0 0,0 0-1 0 0,8 0 0 0 0,-7 1 13 0 0,1 0 0 0 0,0 0 0 0 0,0 1 0 0 0,0-1 0 0 0,-1 1 0 0 0,1 1 0 0 0,-1-1 1 0 0,1 1-1 0 0,-1 0 0 0 0,1 0 0 0 0,7 5 0 0 0,-9-5 0 0 0,-1 1 1 0 0,0-1-1 0 0,0 1 0 0 0,0 0 1 0 0,0 0-1 0 0,0 0 0 0 0,0 0 1 0 0,0 0-1 0 0,-1 0 0 0 0,0 1 1 0 0,0-1-1 0 0,0 1 1 0 0,0 0-1 0 0,0-1 0 0 0,-1 1 1 0 0,0 0-1 0 0,2 5 0 0 0,-2-1 124 0 0,-1-1 0 0 0,0 1 0 0 0,0-1-1 0 0,0 1 1 0 0,-1-1 0 0 0,-2 9 0 0 0,2-8-15 0 0,0 0 1 0 0,0 1-1 0 0,1 0 1 0 0,0 8-1 0 0,0-15-114 0 0,0-1 1 0 0,1 1-1 0 0,-1-1 0 0 0,0 0 0 0 0,1 1 1 0 0,-1-1-1 0 0,1 1 0 0 0,0-1 0 0 0,-1 0 1 0 0,1 1-1 0 0,0-1 0 0 0,0 0 1 0 0,0 0-1 0 0,0 0 0 0 0,0 0 0 0 0,0 0 1 0 0,0 0-1 0 0,1 1 0 0 0,1 0-6 0 0,-1-1 1 0 0,1 0-1 0 0,0 1 0 0 0,-1-1 0 0 0,1 0 0 0 0,0-1 1 0 0,0 1-1 0 0,4 1 0 0 0,3-2-26 0 0,-1 1 0 0 0,1-1 0 0 0,-1-1 0 0 0,15-1 0 0 0,-16 0 7 0 0,0 0 0 0 0,0 0 0 0 0,1 0 0 0 0,-1-1-1 0 0,-1 0 1 0 0,1-1 0 0 0,0 0 0 0 0,12-9 0 0 0,-16 10-1 0 0,0 0 1 0 0,-1 0 0 0 0,1 0 0 0 0,-1-1 0 0 0,0 1 0 0 0,0-1-1 0 0,0 0 1 0 0,0 0 0 0 0,0 0 0 0 0,-1 0 0 0 0,0-1-1 0 0,0 1 1 0 0,0-1 0 0 0,-1 1 0 0 0,1-1 0 0 0,1-8-1 0 0,-2 3 6 0 0,0 0 0 0 0,0 0-1 0 0,-1 0 1 0 0,0-1-1 0 0,-1 1 1 0 0,0 0-1 0 0,-1 0 1 0 0,0 0-1 0 0,0 1 1 0 0,-6-15-1 0 0,7 22 19 0 0,1 1 0 0 0,-1 0 0 0 0,0-1 1 0 0,1 1-1 0 0,-1 0 0 0 0,0 0 0 0 0,0 0 0 0 0,0 0 0 0 0,0 0 0 0 0,0 0 0 0 0,0 0 1 0 0,0 0-1 0 0,-1 0 0 0 0,1 0 0 0 0,0 0 0 0 0,0 1 0 0 0,-1-1 0 0 0,1 1 0 0 0,0-1 0 0 0,-1 1 1 0 0,1-1-1 0 0,-1 1 0 0 0,1 0 0 0 0,-1 0 0 0 0,1-1 0 0 0,0 1 0 0 0,-1 0 0 0 0,1 0 1 0 0,-1 1-1 0 0,1-1 0 0 0,-1 0 0 0 0,1 0 0 0 0,-1 1 0 0 0,1-1 0 0 0,0 1 0 0 0,-3 0 0 0 0,1 1 3 0 0,0-1 0 0 0,0 1-1 0 0,1-1 1 0 0,-1 1-1 0 0,0 0 1 0 0,1 0-1 0 0,-1 0 1 0 0,1 0-1 0 0,0 1 1 0 0,-1-1-1 0 0,1 1 1 0 0,0-1-1 0 0,1 1 1 0 0,-1 0-1 0 0,-2 4 1 0 0,2 1-3 0 0,0 0 0 0 0,0 0 1 0 0,0 0-1 0 0,1 0 0 0 0,0 0 1 0 0,1 0-1 0 0,0 1 0 0 0,0-1 1 0 0,1 0-1 0 0,0 1 0 0 0,3 12 1 0 0,0-8 3 0 0,0 1 0 0 0,1-1 0 0 0,1 0 0 0 0,0 0 0 0 0,15 23 0 0 0,-18-31-17 0 0,1 0 0 0 0,-1-1 0 0 0,1 0 0 0 0,0 0 0 0 0,0 0 0 0 0,0 0 0 0 0,10 6 0 0 0,-12-9 14 0 0,1 1 1 0 0,-1-1-1 0 0,1 0 0 0 0,-1 0 1 0 0,1 0-1 0 0,0 0 0 0 0,-1 0 1 0 0,1-1-1 0 0,0 1 0 0 0,0-1 1 0 0,-1 0-1 0 0,1 0 0 0 0,0 0 1 0 0,0 0-1 0 0,-1 0 0 0 0,1-1 1 0 0,4 0-1 0 0,7-3-13 0 0,-1-1 0 0 0,0 0-1 0 0,0-1 1 0 0,0-1 0 0 0,20-13 0 0 0,-28 16 3 0 0,0 0 0 0 0,0 0 0 0 0,-1 0 1 0 0,1-1-1 0 0,-1 0 0 0 0,0 0 0 0 0,0 0 0 0 0,-1 0 0 0 0,0 0 0 0 0,1-1 0 0 0,-2 0 1 0 0,1 1-1 0 0,-1-1 0 0 0,0 0 0 0 0,2-9 0 0 0,-2 1-29 0 0,0 0 0 0 0,0-1 0 0 0,-2 1 0 0 0,-1-20-1 0 0,1 29 21 0 0,0 1 0 0 0,-1-1-1 0 0,0 0 1 0 0,0 1-1 0 0,0-1 1 0 0,0 0 0 0 0,-1 1-1 0 0,0 0 1 0 0,0-1-1 0 0,0 1 1 0 0,0 0-1 0 0,-1 0 1 0 0,1 0 0 0 0,-1 0-1 0 0,0 1 1 0 0,-1-1-1 0 0,-2-2 1 0 0,2 3 9 0 0,0 1 1 0 0,0 0-1 0 0,0 0 0 0 0,0 1 0 0 0,0-1 1 0 0,0 1-1 0 0,-1 0 0 0 0,1 0 1 0 0,0 0-1 0 0,-1 1 0 0 0,1 0 0 0 0,-1 0 1 0 0,1 0-1 0 0,0 0 0 0 0,-8 2 1 0 0,1 0 2 0 0,0 0 1 0 0,0 1 0 0 0,0 0-1 0 0,-18 10 1 0 0,23-10 10 0 0,0 0 1 0 0,1 0-1 0 0,-1 1 0 0 0,1 0 1 0 0,0 0-1 0 0,0 1 1 0 0,1-1-1 0 0,-1 1 0 0 0,1 0 1 0 0,0 0-1 0 0,0 1 0 0 0,1-1 1 0 0,0 1-1 0 0,0 0 0 0 0,0 0 1 0 0,0 0-1 0 0,1 0 1 0 0,0 0-1 0 0,1 0 0 0 0,-1 1 1 0 0,1-1-1 0 0,0 1 0 0 0,0 7 1 0 0,1-6-9 0 0,0 1 0 0 0,1-1 0 0 0,-1 0 0 0 0,2 1 0 0 0,-1-1 0 0 0,1 0 0 0 0,0 0 0 0 0,1 0 0 0 0,0 0 0 0 0,0 0 0 0 0,1-1 0 0 0,-1 1 0 0 0,2-1 0 0 0,-1 0 0 0 0,1 0 0 0 0,0-1 0 0 0,10 11 0 0 0,-8-11-4 0 0,1 1 1 0 0,-1-1-1 0 0,1-1 1 0 0,15 9 0 0 0,-19-12 2 0 0,0 0 0 0 0,0-1 0 0 0,1 1 0 0 0,-1-1 0 0 0,0 0 0 0 0,1 0 0 0 0,-1-1 0 0 0,0 1 0 0 0,1-1 0 0 0,-1 0 0 0 0,1 0 0 0 0,7-1 0 0 0,-9 0 5 0 0,-1 0 0 0 0,0 0 0 0 0,0 0 0 0 0,0 0-1 0 0,0 0 1 0 0,0 0 0 0 0,0 0 0 0 0,0-1 0 0 0,0 1 0 0 0,0-1 0 0 0,0 0 0 0 0,-1 1 0 0 0,1-1 0 0 0,-1 0 0 0 0,1 0 0 0 0,-1 0 0 0 0,0 0 0 0 0,1-2 0 0 0,3-6 19 0 0,0 0 1 0 0,4-16-1 0 0,-7 22-20 0 0,3-13 33 0 0,-1-1 0 0 0,-1 0 0 0 0,0 0 1 0 0,1-27-1 0 0,-7-73-8 0 0,2 83-41 0 0,1 29 22 0 0,0 2-6 0 0,0 1 0 0 0,0-1 0 0 0,0 1 0 0 0,-1-1 0 0 0,1 1 0 0 0,-1-1 1 0 0,0 1-1 0 0,1 0 0 0 0,-2-1 0 0 0,-1-4 0 0 0,3 7 1 0 0,0 1 1 0 0,0 0-1 0 0,0 0 0 0 0,-1 0 0 0 0,1 0 0 0 0,0 0 1 0 0,0 0-1 0 0,0 0 0 0 0,0 0 0 0 0,0 0 1 0 0,0-1-1 0 0,0 1 0 0 0,-1 0 0 0 0,1 0 1 0 0,0 0-1 0 0,0 0 0 0 0,0 0 0 0 0,0 0 0 0 0,0 0 1 0 0,0 0-1 0 0,-1 0 0 0 0,1 0 0 0 0,0 0 1 0 0,0 0-1 0 0,0 0 0 0 0,0 0 0 0 0,0 0 1 0 0,0 0-1 0 0,-1 0 0 0 0,1 0 0 0 0,0 0 0 0 0,0 0 1 0 0,0 0-1 0 0,0 0 0 0 0,0 1 0 0 0,0-1 1 0 0,-1 0-1 0 0,-2 6 35 0 0,1 12-45 0 0,1-15 25 0 0,-8 73 87 0 0,3 134 1 0 0,6-207-101 0 0,1 18 70 0 0,0 0-1 0 0,2-1 0 0 0,1 1 1 0 0,1-1-1 0 0,0 0 0 0 0,2 0 1 0 0,15 34-1 0 0,0-10-10 0 0,3-1 0 0 0,33 47 0 0 0,-32-54-11 0 0,55 62 1 0 0,-106-104 31 0 0,-50-27-247 0 0,-132-50 45 0 0,195 79 111 0 0,-74-27-28 0 0,75 26 28 0 0,0 0 0 0 0,0-1-1 0 0,1 0 1 0 0,0-1-1 0 0,-14-11 1 0 0,23 16-6 0 0,0 1 0 0 0,-1 0 0 0 0,1-1 0 0 0,0 1 0 0 0,0-1 0 0 0,0 1 0 0 0,0-1 0 0 0,0 1 0 0 0,0-1 0 0 0,0 0 0 0 0,1 1 0 0 0,-1-1 0 0 0,1 0 0 0 0,-1 0 0 0 0,1 1 0 0 0,-1-1 0 0 0,1 0 0 0 0,0 0 0 0 0,0 0 0 0 0,0 1 0 0 0,0-1 0 0 0,0 0 1 0 0,1 0-1 0 0,-1 0 0 0 0,0 0 0 0 0,1 1 0 0 0,-1-1 0 0 0,1 0 0 0 0,0 1 0 0 0,1-4 0 0 0,3-3-45 0 0,0 1 0 0 0,0-1 0 0 0,1 1 0 0 0,13-13 1 0 0,-11 11-3 0 0,149-137-629 0 0,-52 52-292 0 0,-44 35 75 0 0,60-55-1082 0 0,-97 93 994 0 0,2 1 0 0 0,1 1 0 0 0,30-15 0 0 0,-21 17-1252 0 0</inkml:trace>
</inkml:ink>
</file>

<file path=ppt/ink/ink7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41.93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17 345 512 0 0,'0'0'78'0'0,"-1"0"0"0"0,1 0 0 0 0,0-1 0 0 0,0 1 0 0 0,0 0 0 0 0,0 0 0 0 0,0 0 0 0 0,0 0 0 0 0,0 0 0 0 0,0 0 0 0 0,0-1 0 0 0,-1 1 0 0 0,1 0 0 0 0,0 0 0 0 0,0 0 0 0 0,0 0 0 0 0,0 0 1 0 0,0 0-1 0 0,0 0 0 0 0,-1 0 0 0 0,1 0 0 0 0,0 0 0 0 0,0 0 0 0 0,0 0 0 0 0,0 0 0 0 0,-1 0 0 0 0,1 0 0 0 0,0 0 0 0 0,0 0 0 0 0,0 0 0 0 0,0 0 0 0 0,0 0 0 0 0,-1 0 0 0 0,1 0 0 0 0,0 0 0 0 0,0 0 0 0 0,0 0 0 0 0,0 0 0 0 0,0 0 0 0 0,-1 0 0 0 0,1 0 0 0 0,0 0 0 0 0,0 0 0 0 0,0 0 0 0 0,0 0 0 0 0,0 1 0 0 0,0-1 0 0 0,-1 0 0 0 0,1 0 0 0 0,0 0 0 0 0,-8 8 2531 0 0,8-7-2406 0 0,0 1 0 0 0,-1 0 1 0 0,1 0-1 0 0,0-1 0 0 0,0 1 0 0 0,-1 0 0 0 0,1-1 0 0 0,1 1 1 0 0,-1 0-1 0 0,0 0 0 0 0,0-1 0 0 0,1 1 0 0 0,-1 0 0 0 0,1-1 1 0 0,-1 1-1 0 0,2 1 0 0 0,0 1 2 0 0,-1-1 0 0 0,1 0 0 0 0,1 0 0 0 0,-1 0 0 0 0,0-1 0 0 0,1 1 0 0 0,3 3 0 0 0,2 0 91 0 0,0-1-1 0 0,0 1 1 0 0,0-2 0 0 0,0 1 0 0 0,12 4-1 0 0,8 1 380 0 0,-1 0 0 0 0,50 8-1 0 0,-61-15-516 0 0,-1-1-1 0 0,1-1 1 0 0,0-1-1 0 0,0 0 1 0 0,0-1-1 0 0,27-5 0 0 0,-28 2-87 0 0,0 0-1 0 0,0-1 1 0 0,0-1-1 0 0,-1 0 1 0 0,1-1-1 0 0,20-14 1 0 0,-26 15 8 0 0,-1 0 1 0 0,0 0 0 0 0,-1-1 0 0 0,0 0 0 0 0,0 0 0 0 0,0-1-1 0 0,-1 0 1 0 0,0 0 0 0 0,0 0 0 0 0,-1-1 0 0 0,6-13 0 0 0,-8 15-19 0 0,0-1 0 0 0,-1 0 0 0 0,-1 0 0 0 0,1 0 0 0 0,-1 0 0 0 0,-1 0 0 0 0,1-1 0 0 0,-1 1 0 0 0,-1 0 0 0 0,0 0 1 0 0,0 0-1 0 0,0 0 0 0 0,-1 0 0 0 0,0 0 0 0 0,-1 0 0 0 0,-6-14 0 0 0,4 12-19 0 0,-1 0-1 0 0,0 0 1 0 0,0 1-1 0 0,-1-1 1 0 0,0 2-1 0 0,-1-1 1 0 0,0 1 0 0 0,0 0-1 0 0,-1 0 1 0 0,0 1-1 0 0,-15-9 1 0 0,3 4 78 0 0,0 1 0 0 0,-41-15 1 0 0,53 23-86 0 0,0 0 1 0 0,0 1 0 0 0,0 0-1 0 0,0 0 1 0 0,0 1 0 0 0,0 1-1 0 0,-1-1 1 0 0,1 1-1 0 0,0 1 1 0 0,-14 2 0 0 0,18-1-15 0 0,1-1 0 0 0,-1 1 1 0 0,1 0-1 0 0,-1 1 0 0 0,1-1 1 0 0,0 1-1 0 0,0 0 0 0 0,0 0 0 0 0,0 0 1 0 0,1 1-1 0 0,-1-1 0 0 0,1 1 1 0 0,-6 7-1 0 0,6-6 11 0 0,0 0-1 0 0,0 0 1 0 0,0 0 0 0 0,1 0-1 0 0,-1 0 1 0 0,1 1 0 0 0,1-1-1 0 0,-1 1 1 0 0,1-1 0 0 0,0 1-1 0 0,-1 9 1 0 0,4 29 300 0 0,3-1 0 0 0,9 44 0 0 0,3 24 163 0 0,-16-94-435 0 0,26 198 453 0 0,-25-201-504 0 0,1 0 0 0 0,1 0 0 0 0,0 0 1 0 0,1-1-1 0 0,0 1 0 0 0,1-1 0 0 0,1 0 0 0 0,0-1 1 0 0,0 0-1 0 0,1 0 0 0 0,18 20 0 0 0,-24-30 1 0 0,0 0 0 0 0,1-1-1 0 0,-1 1 1 0 0,0 0-1 0 0,1-1 1 0 0,0 0 0 0 0,-1 1-1 0 0,1-1 1 0 0,-1 0-1 0 0,1 0 1 0 0,0 0 0 0 0,0-1-1 0 0,0 1 1 0 0,0-1-1 0 0,-1 0 1 0 0,1 1 0 0 0,6-2-1 0 0,-8 1-6 0 0,1 0 0 0 0,-1 0 1 0 0,1-1-1 0 0,-1 1 0 0 0,1-1 0 0 0,-1 1 0 0 0,0-1 0 0 0,1 1 0 0 0,-1-1 0 0 0,0 0 0 0 0,1 0 0 0 0,-1 0 0 0 0,0 0 1 0 0,0 0-1 0 0,0 0 0 0 0,1 0 0 0 0,-1 0 0 0 0,-1 0 0 0 0,1-1 0 0 0,0 1 0 0 0,0 0 0 0 0,0 0 0 0 0,-1-1 0 0 0,1 1 1 0 0,0-1-1 0 0,-1 1 0 0 0,1-1 0 0 0,-1 1 0 0 0,0-1 0 0 0,0 1 0 0 0,1-1 0 0 0,-1 1 0 0 0,0-1 0 0 0,0-1 0 0 0,-1-13-2 0 0,-1 1-1 0 0,0 0 1 0 0,-1 1 0 0 0,-6-18-1 0 0,5 17-20 0 0,0 1 0 0 0,1-1 0 0 0,1 0 1 0 0,-1-17-1 0 0,3 30 18 0 0,0-1 0 0 0,0 1 1 0 0,0-1-1 0 0,0 1 0 0 0,1-1 1 0 0,-1 1-1 0 0,1 0 0 0 0,0-1 0 0 0,-1 1 1 0 0,1 0-1 0 0,0 0 0 0 0,0-1 1 0 0,1 1-1 0 0,-1 0 0 0 0,0 0 1 0 0,1 0-1 0 0,-1 0 0 0 0,1 0 0 0 0,3-2 1 0 0,-2 2-2 0 0,0 0 0 0 0,0 0 0 0 0,1 1 0 0 0,-1-1 0 0 0,1 1 1 0 0,-1 0-1 0 0,1-1 0 0 0,0 2 0 0 0,0-1 0 0 0,-1 0 0 0 0,1 1 1 0 0,4 0-1 0 0,10 0-1 0 0,0 2 1 0 0,-1 0-1 0 0,1 1 1 0 0,-1 1-1 0 0,0 0 1 0 0,0 2-1 0 0,0 0 0 0 0,-1 0 1 0 0,18 11-1 0 0,-20-10 4 0 0,1 2 0 0 0,-1 0-1 0 0,-1 1 1 0 0,0 0 0 0 0,0 1-1 0 0,-1 0 1 0 0,0 1 0 0 0,18 24-1 0 0,-28-33 15 0 0,0 1-1 0 0,0 0 0 0 0,0-1 0 0 0,0 1 0 0 0,-1 0 0 0 0,0 0 0 0 0,1 0 1 0 0,-1 0-1 0 0,-1 0 0 0 0,2 7 0 0 0,-2-2 5 0 0,-1 1-1 0 0,0-1 1 0 0,-2 11 0 0 0,-1 6-19 0 0,4-24-1 0 0,0-1 0 0 0,0 0 1 0 0,0 0-1 0 0,0 0 0 0 0,0 1 0 0 0,0-1 0 0 0,0 0 1 0 0,0 0-1 0 0,0 1 0 0 0,1-1 0 0 0,-1 0 0 0 0,0 0 0 0 0,1 0 1 0 0,-1 0-1 0 0,1 1 0 0 0,-1-1 0 0 0,1 0 0 0 0,0 0 1 0 0,0 1-1 0 0,0-1-10 0 0,0-1 0 0 0,0 1 1 0 0,0-1-1 0 0,0 1 1 0 0,0 0-1 0 0,0-1 0 0 0,0 0 1 0 0,0 1-1 0 0,0-1 1 0 0,0 0-1 0 0,0 0 0 0 0,1 1 1 0 0,-1-1-1 0 0,0 0 0 0 0,0 0 1 0 0,2 0-1 0 0,3-1-187 0 0,0 0 0 0 0,-1-1 0 0 0,1 1-1 0 0,-1-1 1 0 0,0 0 0 0 0,10-5 0 0 0,36-20-4693 0 0,-40 18 2800 0 0</inkml:trace>
</inkml:ink>
</file>

<file path=ppt/ink/ink7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9:10.8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50 19 512 0 0,'0'-2'234'0'0,"2"-10"5936"0"0,-2 12-6024 0 0,0-1-1 0 0,1 1 1 0 0,-1 0-1 0 0,0-1 1 0 0,0 1 0 0 0,1 0-1 0 0,-1 0 1 0 0,0-1-1 0 0,1 1 1 0 0,-1 0-1 0 0,0 0 1 0 0,1 0-1 0 0,-1-1 1 0 0,1 1-1 0 0,-1 0 1 0 0,0 0-1 0 0,1 0 1 0 0,-1 0-1 0 0,1 0 1 0 0,-1 0-1 0 0,1 0 1 0 0,-1 0-1 0 0,0 0 1 0 0,1 0-1 0 0,-1 0 1 0 0,1 0 0 0 0,-1 0-1 0 0,0 0 1 0 0,1 0-1 0 0,-1 0 1 0 0,1 1-1 0 0,0-1-22 0 0,0 1 0 0 0,-1-1 0 0 0,1 1-1 0 0,0 0 1 0 0,-1-1 0 0 0,1 1 0 0 0,-1 0 0 0 0,1-1-1 0 0,-1 1 1 0 0,1 0 0 0 0,-1 0 0 0 0,0 0 0 0 0,1-1-1 0 0,-1 1 1 0 0,0 0 0 0 0,1 0 0 0 0,-1 0 0 0 0,0 0-1 0 0,0 0 1 0 0,0 0 0 0 0,0-1 0 0 0,0 1 0 0 0,0 0 0 0 0,0 0-1 0 0,0 1 1 0 0,-3 24 869 0 0,-5 19-31 0 0,-23 66 0 0 0,20-81-887 0 0,7-22-339 0 0,1 0 1 0 0,0 0 0 0 0,1 1 0 0 0,-1-1-1 0 0,2 1 1 0 0,-1-1 0 0 0,0 15-1 0 0,4-9-1523 0 0</inkml:trace>
</inkml:ink>
</file>

<file path=ppt/ink/ink7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6.1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488 35 512 0 0,'4'-5'604'0'0,"0"0"1"0"0,0 0-1 0 0,8-6 1 0 0,-3 3 2556 0 0,-14 10 363 0 0,-20 8-1817 0 0,5 1-1307 0 0,-1-1-1 0 0,0 0 0 0 0,-33 9 0 0 0,47-16-350 0 0,-252 95 527 0 0,249-93-438 0 0,0 0-1 0 0,0 1 1 0 0,1 0 0 0 0,0 0-1 0 0,0 1 1 0 0,0 0 0 0 0,1 1-1 0 0,0 0 1 0 0,-12 15 0 0 0,19-22-90 0 0,1 0 1 0 0,-1 0 0 0 0,0 0 0 0 0,1 0 0 0 0,-1 0 0 0 0,1 0 0 0 0,-1 0 0 0 0,1 0 0 0 0,0 0 0 0 0,-1 0-1 0 0,1 0 1 0 0,0 0 0 0 0,0 0 0 0 0,0 0 0 0 0,0 0 0 0 0,-1 1 0 0 0,2-1 0 0 0,-1 0 0 0 0,0 0 0 0 0,0 0-1 0 0,0 0 1 0 0,0 0 0 0 0,1 2 0 0 0,0-1 8 0 0,1-1 0 0 0,-1 1 0 0 0,0-1 0 0 0,0 0 0 0 0,0 1 0 0 0,1-1 0 0 0,-1 0 0 0 0,1 0 0 0 0,-1 0 0 0 0,1 0 0 0 0,-1 0 0 0 0,4 2 0 0 0,4 0 118 0 0,1 1 0 0 0,-1-2 0 0 0,21 4-1 0 0,28 1 102 0 0,93-1 0 0 0,-76-4-226 0 0,-60-2-41 0 0,1 1-1 0 0,-1 1 1 0 0,1 0 0 0 0,-1 1-1 0 0,0 1 1 0 0,0 0 0 0 0,0 1-1 0 0,0 0 1 0 0,19 12 0 0 0,-31-16-43 0 0,0 1 1 0 0,0 0 0 0 0,0-1 0 0 0,0 0-1 0 0,0 0 1 0 0,0 0 0 0 0,0 0 0 0 0,1 0 0 0 0,-1-1-1 0 0,0 1 1 0 0,0-1 0 0 0,1 0 0 0 0,-1 0 0 0 0,0 0-1 0 0,1-1 1 0 0,3 0 0 0 0,-4 0-429 0 0,-1 0 1 0 0,1 0-1 0 0,0 0 1 0 0,-1 0-1 0 0,1-1 1 0 0,-1 1-1 0 0,1-1 1 0 0,-1 1-1 0 0,1-1 1 0 0,-1 0-1 0 0,3-4 1 0 0,2-2-2201 0 0</inkml:trace>
</inkml:ink>
</file>

<file path=ppt/ink/ink7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6.42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35 1760 0 0,'0'-2'573'0'0,"1"1"-1"0"0,-1-1 1 0 0,1 0-1 0 0,-1 0 1 0 0,1 0-1 0 0,0 0 1 0 0,0 1-1 0 0,0-1 1 0 0,0 0-1 0 0,0 1 1 0 0,2-3-1 0 0,-2 3-342 0 0,1 0 0 0 0,-1 0 0 0 0,1 0 0 0 0,-1 0 0 0 0,1 0-1 0 0,-1 0 1 0 0,1 0 0 0 0,0 1 0 0 0,-1-1 0 0 0,1 0 0 0 0,0 1 0 0 0,0 0 0 0 0,-1-1 0 0 0,1 1 0 0 0,0 0 0 0 0,0 0-1 0 0,0 0 1 0 0,-1 0 0 0 0,3 0 0 0 0,305 19 4008 0 0,-237-16-4166 0 0,27 0-2636 0 0,-90-3 657 0 0</inkml:trace>
</inkml:ink>
</file>

<file path=ppt/ink/ink7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7.15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76 512 0 0,'3'-10'512'0'0,"2"2"480"0"0,-2-1-1976 0 0,0 1 656 0 0,-2 2 24 0 0,3 0 664 0 0,-3 1 128 0 0,1 2-184 0 0,-1-2-144 0 0,1 0-112 0 0,-2 1-88 0 0,1 2-112 0 0,1-1-32 0 0,-4 2-472 0 0,-1 1 456 0 0</inkml:trace>
</inkml:ink>
</file>

<file path=ppt/ink/ink7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7.6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474 50 8 0 0,'1'0'278'0'0,"-1"-1"0"0"0,1 1 0 0 0,-1-1 0 0 0,0 0 1 0 0,1 1-1 0 0,-1-1 0 0 0,0 1 0 0 0,1-1 0 0 0,-1 0 0 0 0,0 1 0 0 0,0-1 0 0 0,0 0 0 0 0,0 1 1 0 0,0-1-1 0 0,1 0 0 0 0,-1 1 0 0 0,0-1 0 0 0,-1 0 0 0 0,1 1 0 0 0,0-1 0 0 0,0 0 0 0 0,0 1 1 0 0,0-1-1 0 0,0 0 0 0 0,-1 0 0 0 0,-1-6 690 0 0,1 7-891 0 0,1-1-1 0 0,0 1 1 0 0,0-1-1 0 0,0 1 1 0 0,0-1-1 0 0,0 1 1 0 0,0-1-1 0 0,0 1 1 0 0,0-1 0 0 0,0 1-1 0 0,0-1 1 0 0,0 0-1 0 0,0 1 1 0 0,0-1-1 0 0,0 1 1 0 0,1-1-1 0 0,-1 1 1 0 0,0-1 0 0 0,0 1-1 0 0,1-1 1 0 0,-1 1-1 0 0,0 0 1 0 0,1-1-1 0 0,-1 1 1 0 0,0-1-1 0 0,1 1 1 0 0,-1 0-1 0 0,0-1 1 0 0,1 1 0 0 0,-1 0-1 0 0,1-1 1 0 0,-1 1-1 0 0,1 0 1 0 0,-1 0-1 0 0,1-1 1 0 0,-1 1-1 0 0,1 0 1 0 0,-1 0 0 0 0,2 0-1 0 0,-2 0 20 0 0,1-1 0 0 0,-1 1 0 0 0,1 0 1 0 0,-1 0-1 0 0,1 0 0 0 0,-1-1 0 0 0,1 1 0 0 0,-1 0 0 0 0,1 0 0 0 0,-1-1 0 0 0,1 1 1 0 0,-1 0-1 0 0,0-1 0 0 0,1 1 0 0 0,-1 0 0 0 0,0-1 0 0 0,1 1 0 0 0,-1-1 0 0 0,0 1 1 0 0,1 0-1 0 0,-1-1 0 0 0,0 1 0 0 0,0-1 0 0 0,0 1 0 0 0,1-2 0 0 0,-22 8 1197 0 0,-18 14-921 0 0,-37 24 0 0 0,42-23-146 0 0,-62 29 0 0 0,83-45-171 0 0,-29 11 290 0 0,1 2-1 0 0,1 2 1 0 0,-41 27-1 0 0,80-47-322 0 0,1 1-1 0 0,-1-1 0 0 0,0 0 1 0 0,0 1-1 0 0,1-1 0 0 0,-1 1 0 0 0,1-1 1 0 0,-1 1-1 0 0,0 0 0 0 0,1-1 1 0 0,-1 1-1 0 0,1-1 0 0 0,-1 1 0 0 0,1 0 1 0 0,0 0-1 0 0,-1-1 0 0 0,1 1 0 0 0,0 0 1 0 0,-1 0-1 0 0,1 1 0 0 0,0-2-9 0 0,0 1 0 0 0,1-1 1 0 0,-1 1-1 0 0,0-1 0 0 0,0 1 0 0 0,1-1 0 0 0,-1 0 0 0 0,1 1 0 0 0,-1-1 0 0 0,0 0 0 0 0,1 1 0 0 0,-1-1 1 0 0,1 0-1 0 0,-1 1 0 0 0,1-1 0 0 0,-1 0 0 0 0,1 0 0 0 0,-1 0 0 0 0,1 0 0 0 0,-1 1 0 0 0,1-1 0 0 0,-1 0 0 0 0,1 0 1 0 0,7 1 50 0 0,-1 0 1 0 0,1 0 0 0 0,7-1 0 0 0,-12 0-51 0 0,3 0 30 0 0,23-1 63 0 0,39 6 0 0 0,-38 1-79 0 0,35 11 0 0 0,20 3-3 0 0,-74-18-23 0 0,1-1 0 0 0,-1 0-1 0 0,1-1 1 0 0,0 0 0 0 0,20-3-1 0 0,-14 0-211 0 0,0-1 0 0 0,0 0 0 0 0,35-14 0 0 0,-53 18 154 0 0,0 0 0 0 0,0 0 0 0 0,0 0 0 0 0,0 0 0 0 0,1 0 0 0 0,-1 0-1 0 0,0 0 1 0 0,0 0 0 0 0,0 0 0 0 0,0 0 0 0 0,0 0 0 0 0,1-1 0 0 0,-1 1 0 0 0,0 0 0 0 0,0 0-1 0 0,0 0 1 0 0,0 0 0 0 0,0 0 0 0 0,1 0 0 0 0,-1 0 0 0 0,0 0 0 0 0,0 0 0 0 0,0 0 0 0 0,0-1-1 0 0,0 1 1 0 0,0 0 0 0 0,0 0 0 0 0,0 0 0 0 0,0 0 0 0 0,1 0 0 0 0,-1 0 0 0 0,0-1 0 0 0,0 1-1 0 0,0 0 1 0 0,0 0 0 0 0,0 0 0 0 0,0 0 0 0 0,0 0 0 0 0,0-1 0 0 0,0 1 0 0 0,0 0 0 0 0,0 0 0 0 0,0 0-1 0 0,0 0 1 0 0,0-1 0 0 0,0 1 0 0 0,0 0 0 0 0,0 0 0 0 0,0 0 0 0 0,0 0 0 0 0,-1 0 0 0 0,1 0-1 0 0,0-1 1 0 0,0 1 0 0 0,0 0 0 0 0,0 0 0 0 0,0 0 0 0 0,0 0 0 0 0,0 0 0 0 0,0 0 0 0 0,-1-1-1 0 0,-5 1-2531 0 0</inkml:trace>
</inkml:ink>
</file>

<file path=ppt/ink/ink7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8.0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 0 8 0 0,'-9'0'-381'0'0,"-5"3"7561"0"0,22 1-5423 0 0,10 2 142 0 0,35 7-1 0 0,-13-4-1239 0 0,7 1-41 0 0,48 4 0 0 0,-15-3-234 0 0,96 11-1317 0 0,-159-22-374 0 0,0-2 517 0 0</inkml:trace>
</inkml:ink>
</file>

<file path=ppt/ink/ink7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3.4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17 89 512 0 0,'1'-2'-17'0'0,"0"0"1"0"0,0 0-1 0 0,0 0 0 0 0,-1 0 0 0 0,1-1 1 0 0,-1 1-1 0 0,1 0 0 0 0,-1 0 0 0 0,0 0 0 0 0,0 0 1 0 0,0-1-1 0 0,0 1 0 0 0,0 0 0 0 0,0 0 1 0 0,-1 0-1 0 0,1 0 0 0 0,-1-1 0 0 0,1 1 1 0 0,-1 0-1 0 0,-1-3 0 0 0,-12-13 2687 0 0,14 18-2572 0 0,0-1 0 0 0,-1 1-1 0 0,1 0 1 0 0,0-1 0 0 0,-1 1 0 0 0,1 0 0 0 0,0-1 0 0 0,0 1-1 0 0,0 0 1 0 0,-1-1 0 0 0,1 1 0 0 0,0-1 0 0 0,0 1 0 0 0,0-1-1 0 0,0 1 1 0 0,0-1 0 0 0,-1 1 0 0 0,1 0 0 0 0,0-1-1 0 0,0 1 1 0 0,0-1 0 0 0,0 1 0 0 0,1-1 0 0 0,-1 1 0 0 0,0-1-1 0 0,0 1 1 0 0,0-1 0 0 0,0 1 0 0 0,0 0 0 0 0,0-1 0 0 0,1 1-1 0 0,-1-1 1 0 0,0 1 0 0 0,0 0 0 0 0,1-1 0 0 0,-1 1 0 0 0,0 0-1 0 0,1-1 1 0 0,-1 1 0 0 0,0 0 0 0 0,1-1 0 0 0,-1 1-1 0 0,0 0 1 0 0,1 0 0 0 0,-1-1 0 0 0,1 1 0 0 0,-1 0 0 0 0,0 0-1 0 0,1 0 1 0 0,-1 0 0 0 0,2-1 0 0 0,-1 1 34 0 0,0-1 1 0 0,1 1-1 0 0,-1-1 0 0 0,1 1 1 0 0,-1 0-1 0 0,1-1 0 0 0,-1 1 1 0 0,1 0-1 0 0,-1 0 0 0 0,0 0 1 0 0,1 0-1 0 0,-1 0 0 0 0,1 0 0 0 0,-1 1 1 0 0,3 0-1 0 0,-1 1-13 0 0,0 0 0 0 0,0 0 0 0 0,-1 0-1 0 0,1 0 1 0 0,-1 1 0 0 0,0-1 0 0 0,0 1 0 0 0,0 0 0 0 0,0 0-1 0 0,0 0 1 0 0,0 0 0 0 0,-1 0 0 0 0,1 0 0 0 0,-1 0 0 0 0,0 0-1 0 0,0 0 1 0 0,0 1 0 0 0,0 4 0 0 0,1 7 330 0 0,-1 0 1 0 0,-1 30-1 0 0,-1-21 66 0 0,-1 17 156 0 0,0-31-618 0 0,1 0 1 0 0,1 0-1 0 0,0 0 0 0 0,0 0 1 0 0,4 18-1 0 0,-3-26-67 0 0,0 0 0 0 0,0 1 0 0 0,0-1 0 0 0,0 0 0 0 0,0 0-1 0 0,1 0 1 0 0,-1 0 0 0 0,1 0 0 0 0,-1 0 0 0 0,1-1 0 0 0,0 1 0 0 0,0 0 0 0 0,0-1 0 0 0,0 1 0 0 0,2 0 0 0 0,16 7-1898 0 0,-1-5-3382 0 0,-16-4 3468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5.1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9 512 0 0,'-2'-1'739'0'0,"-1"-1"-1"0"0,1 1 1 0 0,0 1-1 0 0,0-1 1 0 0,0 0-1 0 0,-1 0 1 0 0,1 1-1 0 0,-4-1 1 0 0,6 1-554 0 0,-1 0 0 0 0,0 0 1 0 0,1 1-1 0 0,-1-1 0 0 0,0 0 1 0 0,1 0-1 0 0,-1 1 0 0 0,0-1 0 0 0,1 0 1 0 0,-1 1-1 0 0,0-1 0 0 0,1 1 1 0 0,-1-1-1 0 0,1 1 0 0 0,-1-1 0 0 0,1 1 1 0 0,-1-1-1 0 0,1 1 0 0 0,0-1 1 0 0,-1 1-1 0 0,1 0 0 0 0,-1-1 0 0 0,1 1 1 0 0,0 0-1 0 0,0-1 0 0 0,-1 1 1 0 0,1 0-1 0 0,0-1 0 0 0,0 1 1 0 0,0 0-1 0 0,0 0 0 0 0,-4 19 326 0 0,0 0 0 0 0,2 0-1 0 0,0 0 1 0 0,2 24 0 0 0,0-33-300 0 0,1 0 1 0 0,1 1-1 0 0,-1-1 1 0 0,2-1-1 0 0,0 1 0 0 0,0 0 1 0 0,1-1-1 0 0,0 1 0 0 0,6 10 1 0 0,-7-17-374 0 0,0 0 0 0 0,0 1 1 0 0,0-1-1 0 0,1 0 0 0 0,-1 0 0 0 0,1-1 1 0 0,0 1-1 0 0,0-1 0 0 0,0 0 1 0 0,1 0-1 0 0,-1 0 0 0 0,1 0 0 0 0,-1-1 1 0 0,1 0-1 0 0,0 0 0 0 0,7 2 1 0 0,-4-2-228 0 0,-1-1 0 0 0,0 0 0 0 0,1-1 0 0 0,-1 0 1 0 0,1 0-1 0 0,-1 0 0 0 0,0-1 0 0 0,1 0 0 0 0,-1 0 0 0 0,0-1 1 0 0,8-3-1 0 0,7-3-3471 0 0</inkml:trace>
</inkml:ink>
</file>

<file path=ppt/ink/ink7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3.7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75 164 1328 0 0,'-7'1'945'0'0,"-1"0"0"0"0,0-1 1 0 0,0 0-1 0 0,-10-1 0 0 0,-8 0 1280 0 0,34-2 1408 0 0,34-8-2394 0 0,25-5-297 0 0,103-30-20 0 0,55-18-858 0 0,-177 51-114 0 0,-41 12 17 0 0,26-7 24 0 0,-31 8-94 0 0,1-1 1 0 0,-1 1-1 0 0,1 0 1 0 0,-1 0-1 0 0,1 0 1 0 0,0 0-1 0 0,-1 0 1 0 0,1 1-1 0 0,4 1 1 0 0,-7-2 34 0 0,0 0 1 0 0,0 0 0 0 0,0 0-1 0 0,1 0 1 0 0,-1 1 0 0 0,0-1-1 0 0,0 0 1 0 0,0 0 0 0 0,1 0-1 0 0,-1 1 1 0 0,0-1 0 0 0,0 0 0 0 0,0 0-1 0 0,0 1 1 0 0,0-1 0 0 0,1 0-1 0 0,-1 0 1 0 0,0 1 0 0 0,0-1-1 0 0,0 0 1 0 0,0 0 0 0 0,0 1-1 0 0,0-1 1 0 0,0 0 0 0 0,0 1-1 0 0,0-1 1 0 0,0 0 0 0 0,0 0-1 0 0,0 1 1 0 0,0-1 0 0 0,-1 0 0 0 0,1 0-1 0 0,0 1 1 0 0,0-1 0 0 0,0 0-1 0 0,0 0 1 0 0,0 1 0 0 0,0-1-1 0 0,-1 0 1 0 0,1 0 0 0 0,0 1-1 0 0,0-1 1 0 0,0 0 0 0 0,-1 0-1 0 0,1 0 1 0 0,0 1 0 0 0,-11 9-1714 0 0,-4 1 286 0 0</inkml:trace>
</inkml:ink>
</file>

<file path=ppt/ink/ink7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4.34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51 488 0 0,'-1'1'442'0'0,"0"-1"0"0"0,1 0 0 0 0,-1 1 0 0 0,0-1 0 0 0,0 1 0 0 0,0-1 0 0 0,1 1 0 0 0,-1-1 0 0 0,0 1 0 0 0,0 0 0 0 0,1 0 0 0 0,-1-1 0 0 0,1 1 0 0 0,-1 0 0 0 0,1 0 0 0 0,-1-1 0 0 0,1 1 0 0 0,-1 0 0 0 0,1 0 0 0 0,-1 2 0 0 0,1-3-335 0 0,1 0 0 0 0,-1 0 0 0 0,0 0-1 0 0,0 1 1 0 0,1-1 0 0 0,-1 0 0 0 0,0 0 0 0 0,1 0 0 0 0,-1 0-1 0 0,0 1 1 0 0,0-1 0 0 0,1 0 0 0 0,-1 0 0 0 0,0 0-1 0 0,1 0 1 0 0,-1 0 0 0 0,0 0 0 0 0,1 0 0 0 0,-1 0 0 0 0,0 0-1 0 0,1 0 1 0 0,-1 0 0 0 0,0 0 0 0 0,1 0 0 0 0,-1 0 0 0 0,0 0-1 0 0,1-1 1 0 0,-1 1 0 0 0,0 0 0 0 0,1 0 0 0 0,-1 0 0 0 0,12-5 954 0 0,17-6-552 0 0,1 0 1 0 0,0 2 0 0 0,60-11 0 0 0,-67 16-397 0 0,39-3 1 0 0,-53 7-77 0 0,-1 0 0 0 0,1 0-1 0 0,0 1 1 0 0,-1 0 0 0 0,1 1 0 0 0,-1-1-1 0 0,16 7 1 0 0,-23-8-34 0 0,0 0 0 0 0,0 1-1 0 0,0-1 1 0 0,-1 1 0 0 0,1-1-1 0 0,0 1 1 0 0,0 0 0 0 0,0-1-1 0 0,0 1 1 0 0,-1 0 0 0 0,1-1 0 0 0,0 1-1 0 0,-1 0 1 0 0,1 0 0 0 0,0 0-1 0 0,-1 0 1 0 0,1 0 0 0 0,-1 0-1 0 0,1 0 1 0 0,-1 0 0 0 0,1 1 0 0 0,-1 0-4 0 0,0 0 1 0 0,0 0 0 0 0,0-1-1 0 0,0 1 1 0 0,0 0 0 0 0,-1 0-1 0 0,1-1 1 0 0,-1 1 0 0 0,1 0-1 0 0,-1-1 1 0 0,1 1 0 0 0,-2 1-1 0 0,-1 3 1 0 0,-1 1-1 0 0,0-1 0 0 0,-1-1 0 0 0,1 1 1 0 0,-7 6-1 0 0,-16 11 14 0 0,0 0 0 0 0,-46 28 0 0 0,0 0-81 0 0,66-45 83 0 0,0 0 0 0 0,0 0 0 0 0,-8 10 0 0 0,13-14-3 0 0,0 1-1 0 0,0-1 1 0 0,1 1-1 0 0,-1 0 1 0 0,1 0 0 0 0,-1-1-1 0 0,1 1 1 0 0,0 0-1 0 0,0 0 1 0 0,0 0 0 0 0,0 0-1 0 0,0 1 1 0 0,0 3-1 0 0,1-6-2 0 0,1-1-1 0 0,-1 1 0 0 0,0 0 1 0 0,0-1-1 0 0,0 1 0 0 0,0 0 1 0 0,0-1-1 0 0,1 1 0 0 0,-1 0 1 0 0,0-1-1 0 0,1 1 0 0 0,-1-1 1 0 0,0 1-1 0 0,1-1 0 0 0,-1 1 1 0 0,0-1-1 0 0,1 1 0 0 0,-1-1 1 0 0,1 1-1 0 0,-1-1 0 0 0,2 1 1 0 0,16 5 82 0 0,-9-5-76 0 0,0 0 0 0 0,14-2 0 0 0,-19 1-12 0 0,30-2-189 0 0,-1-2-1 0 0,0-2 1 0 0,0-1-1 0 0,0-1 1 0 0,42-18-1 0 0,68-28-10179 0 0,-124 47 8603 0 0</inkml:trace>
</inkml:ink>
</file>

<file path=ppt/ink/ink7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5.1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38 403 928 0 0,'-2'0'358'0'0,"1"0"0"0"0,-1 0-1 0 0,1 0 1 0 0,-1 0 0 0 0,1 0-1 0 0,0 1 1 0 0,-1-1 0 0 0,1 1-1 0 0,-1-1 1 0 0,1 1 0 0 0,0-1-1 0 0,-1 1 1 0 0,1 0 0 0 0,0 0-1 0 0,0-1 1 0 0,-1 1 0 0 0,1 0-1 0 0,-2 2 1 0 0,2-1-98 0 0,0 0 1 0 0,0 0-1 0 0,0-1 1 0 0,0 1-1 0 0,0 0 0 0 0,0 0 1 0 0,1 0-1 0 0,-1 0 1 0 0,1 0-1 0 0,-1 0 0 0 0,1 0 1 0 0,0 3-1 0 0,0-1-113 0 0,0 0 0 0 0,0-1 0 0 0,0 1 0 0 0,1 0 0 0 0,-1 0 0 0 0,1-1 0 0 0,0 1 0 0 0,0 0 0 0 0,1-1 0 0 0,-1 1 0 0 0,1-1 0 0 0,-1 1 0 0 0,1-1 0 0 0,4 5 0 0 0,-2-4-98 0 0,0-1 1 0 0,1 0-1 0 0,-1 1 1 0 0,1-1-1 0 0,-1-1 1 0 0,1 1-1 0 0,0-1 1 0 0,0 0-1 0 0,0 0 1 0 0,1 0-1 0 0,-1-1 1 0 0,0 0-1 0 0,1 0 1 0 0,5 0-1 0 0,1 0-16 0 0,0 0-1 0 0,0-1 1 0 0,0-1-1 0 0,-1 0 1 0 0,19-3-1 0 0,-11-1-13 0 0,-1-1 1 0 0,1-1-1 0 0,-1-1 1 0 0,0 0-1 0 0,0-1 0 0 0,-1-1 1 0 0,-1-1-1 0 0,0 0 1 0 0,0-1-1 0 0,22-23 0 0 0,-33 30-5 0 0,-1-1 0 0 0,1 0 0 0 0,-1 0 0 0 0,0 0 0 0 0,-1 0 0 0 0,1-1 0 0 0,-1 0 0 0 0,-1 1 0 0 0,1-1 0 0 0,-1 0 0 0 0,-1 0 0 0 0,1-1 0 0 0,-1 1 0 0 0,0 0 0 0 0,-1 0 0 0 0,1-1 0 0 0,-2 1 0 0 0,1 0 0 0 0,-1-1 0 0 0,-2-10 0 0 0,-3-7 59 0 0,-1 1-1 0 0,-2-1 1 0 0,0 1-1 0 0,-18-33 1 0 0,27 57-73 0 0,-7-13 154 0 0,0 0 1 0 0,0 1 0 0 0,-15-19 0 0 0,20 28-118 0 0,0 1 0 0 0,0-1 1 0 0,0 1-1 0 0,-1 0 1 0 0,1 0-1 0 0,-1 0 1 0 0,1 0-1 0 0,-1 0 1 0 0,0 0-1 0 0,1 1 1 0 0,-1-1-1 0 0,0 1 0 0 0,0 0 1 0 0,0 0-1 0 0,0 0 1 0 0,-1 0-1 0 0,1 1 1 0 0,0-1-1 0 0,0 1 1 0 0,0 0-1 0 0,0 0 0 0 0,-7 0 1 0 0,7 1-8 0 0,-1 1 1 0 0,1-1 0 0 0,-1 0-1 0 0,1 1 1 0 0,-1 0-1 0 0,1 0 1 0 0,0 0-1 0 0,0 0 1 0 0,0 0 0 0 0,-5 6-1 0 0,-25 29 196 0 0,32-36-219 0 0,-11 15 105 0 0,1 1 0 0 0,0 1 0 0 0,1-1 0 0 0,1 2 0 0 0,1-1-1 0 0,1 1 1 0 0,-6 25 0 0 0,4-12 154 0 0,3 0-1 0 0,0 0 0 0 0,2 1 1 0 0,2 0-1 0 0,1 0 1 0 0,1 0-1 0 0,8 52 0 0 0,-4-56-64 0 0,8 29 0 0 0,-9-48-148 0 0,0-1 0 0 0,0 1 1 0 0,1-1-1 0 0,0 0 0 0 0,1 0 0 0 0,10 15 0 0 0,-14-22-44 0 0,1 0 0 0 0,-1 0 1 0 0,1 0-1 0 0,0 0 0 0 0,0-1 1 0 0,-1 1-1 0 0,1 0 0 0 0,0-1 1 0 0,0 0-1 0 0,1 1 0 0 0,-1-1 1 0 0,0 0-1 0 0,0 0 0 0 0,1 0 1 0 0,1 0-1 0 0,-1-1-4 0 0,-1 1 0 0 0,0-2 0 0 0,0 1 0 0 0,0 0 0 0 0,0 0 0 0 0,0-1 0 0 0,0 1 0 0 0,0-1 0 0 0,0 1 0 0 0,0-1 0 0 0,-1 0 0 0 0,1 0 0 0 0,0 0 0 0 0,0 0 0 0 0,-1 0 0 0 0,1 0 0 0 0,0-1 0 0 0,2-2 0 0 0,4-5-7 0 0,1-1 0 0 0,-1 0 0 0 0,-1 0 0 0 0,0-1 0 0 0,0 0 0 0 0,8-21 0 0 0,8-12-43 0 0,-17 34 42 0 0,1 1 0 0 0,0-1 0 0 0,0 1 0 0 0,1 0 0 0 0,0 1 0 0 0,12-10 0 0 0,-16 14 2 0 0,1 1 0 0 0,-1 0 1 0 0,1 0-1 0 0,0 0 1 0 0,0 0-1 0 0,1 1 0 0 0,-1 0 1 0 0,0 0-1 0 0,1 0 1 0 0,-1 1-1 0 0,1 0 0 0 0,-1 0 1 0 0,1 0-1 0 0,10 1 1 0 0,-12 0-3 0 0,-1 1 1 0 0,0-1-1 0 0,0 1 1 0 0,0 0 0 0 0,0 0-1 0 0,0 1 1 0 0,0-1 0 0 0,-1 1-1 0 0,1-1 1 0 0,0 1-1 0 0,-1 0 1 0 0,1 0 0 0 0,-1 0-1 0 0,0 0 1 0 0,1 0 0 0 0,-1 1-1 0 0,0-1 1 0 0,0 1 0 0 0,-1-1-1 0 0,1 1 1 0 0,0 0-1 0 0,-1 0 1 0 0,2 4 0 0 0,2 6 31 0 0,0 0 1 0 0,-1 0-1 0 0,4 26 1 0 0,-2-5-5 0 0,-4-14 15 0 0,2 1 0 0 0,1-1-1 0 0,12 34 1 0 0,-15-48-59 0 0,1-1-1 0 0,0 0 1 0 0,0 1-1 0 0,0-1 1 0 0,1 0-1 0 0,-1-1 1 0 0,1 1-1 0 0,0-1 1 0 0,1 1-1 0 0,-1-1 1 0 0,1 0-1 0 0,0-1 1 0 0,0 1-1 0 0,0-1 1 0 0,0 0-1 0 0,0 0 1 0 0,9 2-1 0 0,-1-1-550 0 0,0 0 0 0 0,0-1 0 0 0,0-1-1 0 0,1 0 1 0 0,15-1 0 0 0,69-5-7315 0 0,-55-1 5334 0 0</inkml:trace>
</inkml:ink>
</file>

<file path=ppt/ink/ink7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6.45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0 483 512 0 0,'15'-12'1140'0'0,"-2"1"4888"0"0,-13 11-5888 0 0,0 0 0 0 0,-1 0 1 0 0,1 0-1 0 0,0 0 0 0 0,0 1 0 0 0,-1-1 0 0 0,1 0 0 0 0,0 0 0 0 0,0 0 0 0 0,-1 1 0 0 0,1-1 0 0 0,0 0 0 0 0,0 0 0 0 0,-1 0 0 0 0,1 1 0 0 0,0-1 0 0 0,0 0 1 0 0,0 1-1 0 0,0-1 0 0 0,0 0 0 0 0,0 0 0 0 0,-1 1 0 0 0,1-1 0 0 0,0 0 0 0 0,0 1 0 0 0,0-1 0 0 0,0 0 0 0 0,0 1 0 0 0,0-1 0 0 0,0 0 0 0 0,0 1 1 0 0,0-1-1 0 0,0 0 0 0 0,0 1 0 0 0,1-1 0 0 0,-1 0 0 0 0,0 1 0 0 0,5 12 719 0 0,-1-8-772 0 0,0-1 1 0 0,0 0 0 0 0,1 0-1 0 0,0-1 1 0 0,0 1 0 0 0,0-1-1 0 0,0 0 1 0 0,1 0 0 0 0,-1-1-1 0 0,1 0 1 0 0,-1 0 0 0 0,1 0-1 0 0,6 1 1 0 0,10 1 27 0 0,1-1 1 0 0,26 0-1 0 0,-12-1 11 0 0,-14 0-68 0 0,-1-2 1 0 0,1-1 0 0 0,0 0 0 0 0,-1-2-1 0 0,0 0 1 0 0,35-11 0 0 0,-41 9-17 0 0,1-1 1 0 0,-1 0-1 0 0,-1-2 1 0 0,1 0-1 0 0,-1 0 1 0 0,0-2-1 0 0,-1 0 1 0 0,0 0-1 0 0,15-16 1 0 0,-25 22-21 0 0,0-1 1 0 0,0 0-1 0 0,-1 0 0 0 0,1 0 1 0 0,-1 0-1 0 0,0 0 0 0 0,-1-1 1 0 0,1 1-1 0 0,-1-1 0 0 0,3-11 1 0 0,-3 8-8 0 0,-1-1 1 0 0,0 1 0 0 0,0-1-1 0 0,-1 1 1 0 0,0-1 0 0 0,-3-12-1 0 0,-1-3-2 0 0,-2 1 0 0 0,-1 0 0 0 0,-1 0 0 0 0,-16-32 0 0 0,19 43 0 0 0,-2 0 0 0 0,0 0 0 0 0,0 0 0 0 0,-17-20 0 0 0,22 30-2 0 0,-1 0 0 0 0,0 0 0 0 0,0 0 0 0 0,-1 0 0 0 0,1 0 0 0 0,-1 1 0 0 0,1 0 0 0 0,-1-1 0 0 0,0 1-1 0 0,0 1 1 0 0,0-1 0 0 0,0 0 0 0 0,0 1 0 0 0,0 0 0 0 0,0 0 0 0 0,0 0 0 0 0,-1 1 0 0 0,1-1 0 0 0,0 1 0 0 0,-8 1 0 0 0,5-1 10 0 0,-1 2 1 0 0,1-1 0 0 0,0 1 0 0 0,0 0 0 0 0,0 1-1 0 0,0-1 1 0 0,0 1 0 0 0,0 1 0 0 0,1-1 0 0 0,-9 7-1 0 0,7-3-3 0 0,-1 0 1 0 0,1 1-1 0 0,0-1 0 0 0,1 2 0 0 0,0-1 0 0 0,-8 14 0 0 0,3-3 53 0 0,2 1-1 0 0,0 1 1 0 0,1 0-1 0 0,1 0 1 0 0,1 1-1 0 0,-5 27 1 0 0,6-17 110 0 0,2 0 1 0 0,1 0 0 0 0,2 1-1 0 0,1-1 1 0 0,8 59 0 0 0,-1-44 9 0 0,3 0 0 0 0,2 0 1 0 0,22 56-1 0 0,-15-53-68 0 0,38 71-1 0 0,-55-117-107 0 0,0-1 0 0 0,1 1 0 0 0,0-1 0 0 0,0 1 0 0 0,5 4 0 0 0,-8-7-12 0 0,1-1 0 0 0,-1 1 0 0 0,1-1 0 0 0,-1 1 0 0 0,1-1 0 0 0,-1 0 0 0 0,1 1 0 0 0,0-1 0 0 0,-1 0 1 0 0,1 1-1 0 0,-1-1 0 0 0,1 0 0 0 0,0 0 0 0 0,-1 1 0 0 0,1-1 0 0 0,0 0 0 0 0,-1 0 0 0 0,1 0 0 0 0,0 0 0 0 0,-1 0 0 0 0,1 0 0 0 0,0 0 0 0 0,-1 0 0 0 0,1 0 0 0 0,0 0 0 0 0,-1 0 0 0 0,1-1 0 0 0,-1 1 0 0 0,1 0 0 0 0,0 0 0 0 0,-1-1 0 0 0,1 1 0 0 0,-1 0 0 0 0,1-1 0 0 0,0 1 0 0 0,-1 0 0 0 0,1-1 0 0 0,-1 1 0 0 0,1-1 0 0 0,-1 1 0 0 0,0-1 0 0 0,1 1 0 0 0,-1-1 0 0 0,0 0 0 0 0,1 1 0 0 0,-1-1 0 0 0,1 0 0 0 0,1-6 3 0 0,0 0 0 0 0,0 0-1 0 0,-1-1 1 0 0,0 1 0 0 0,0 0 0 0 0,0-8-1 0 0,0-2 4 0 0,1-2-20 0 0,0 0 0 0 0,2 0-1 0 0,0 1 1 0 0,1 0 0 0 0,1 0-1 0 0,11-25 1 0 0,-14 37 8 0 0,1-1 0 0 0,-1 1 1 0 0,1 0-1 0 0,0 1 0 0 0,0-1 0 0 0,1 1 0 0 0,-1 0 0 0 0,1 0 1 0 0,1 0-1 0 0,-1 0 0 0 0,1 1 0 0 0,-1 0 0 0 0,1 0 0 0 0,0 1 1 0 0,1 0-1 0 0,-1 0 0 0 0,0 0 0 0 0,1 0 0 0 0,0 1 0 0 0,11-2 1 0 0,-16 4 2 0 0,1 0 0 0 0,-1-1 0 0 0,1 1 0 0 0,-1 0 0 0 0,1 1 0 0 0,0-1 0 0 0,-1 0 1 0 0,1 1-1 0 0,-1-1 0 0 0,1 1 0 0 0,-1 0 0 0 0,1 0 0 0 0,-1 0 0 0 0,0 0 0 0 0,5 3 1 0 0,-4-2 2 0 0,0 0 0 0 0,0 1 0 0 0,-1 0 0 0 0,1 0 0 0 0,-1 0 0 0 0,1 0 0 0 0,-1 0 0 0 0,0 1 0 0 0,3 4 0 0 0,0 5 17 0 0,0 0 0 0 0,-1 1 0 0 0,0 0 1 0 0,3 23-1 0 0,-3-13 4 0 0,2 0 0 0 0,0-1 0 0 0,1 0 0 0 0,2-1 0 0 0,0 1 0 0 0,1-2 0 0 0,2 1 0 0 0,23 34 0 0 0,-32-53-26 0 0,0 0 0 0 0,-1 0-1 0 0,1 0 1 0 0,0 0 0 0 0,1 0 0 0 0,-1-1 0 0 0,0 1-1 0 0,1-1 1 0 0,-1 0 0 0 0,1 0 0 0 0,0 0-1 0 0,0-1 1 0 0,0 1 0 0 0,0-1 0 0 0,0 0 0 0 0,0 0-1 0 0,0 0 1 0 0,4 0 0 0 0,8-1-1054 0 0,-1 0 0 0 0,0 0 0 0 0,23-5 0 0 0,-28 4-188 0 0,9-2-497 0 0,1-3 67 0 0</inkml:trace>
</inkml:ink>
</file>

<file path=ppt/ink/ink7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18.9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54 413 512 0 0,'-2'-10'590'0'0,"1"-1"0"0"0,0 1 0 0 0,0 0 1 0 0,1-1-1 0 0,1-10 0 0 0,-1 18-492 0 0,0 0 0 0 0,-1 0 1 0 0,1 0-1 0 0,0 0 0 0 0,-1 0 0 0 0,1 0 0 0 0,-1 1 1 0 0,0-1-1 0 0,0 0 0 0 0,0 0 0 0 0,-1 1 0 0 0,-1-4 1 0 0,-7-20 1695 0 0,10 24-1604 0 0,-5-19 3340 0 0,2 16-1244 0 0,0 13-489 0 0,-4 32-710 0 0,3-20-743 0 0,-2 26 0 0 0,6-28 61 0 0,0-1-1 0 0,1 0 1 0 0,1 1-1 0 0,1-1 1 0 0,5 19-1 0 0,-5-23 293 0 0,-2-1-1 0 0,2 24 0 0 0,-3-23-515 0 0,1-1 0 0 0,4 24 0 0 0,39 115 272 0 0,9 25-282 0 0,-7-22-50 0 0,-14-52-132 0 0,32 171-1 0 0,-54-195 35 0 0,-2 100-1 0 0,-6-102-23 0 0,0-2 83 0 0,0-2-23 0 0,13 89 1 0 0,-14-155-51 0 0,34 183 159 0 0,-25-151-106 0 0,1-1 0 0 0,31 70 1 0 0,-15-53-31 0 0,-9-21 3 0 0,20 56 0 0 0,-21-59 187 0 0,-18-30-216 0 0,1-1 1 0 0,0 1 0 0 0,0-1 0 0 0,0 0 0 0 0,-1 1-1 0 0,1-1 1 0 0,0 0 0 0 0,0 1 0 0 0,0-1 0 0 0,0 1-1 0 0,0-1 1 0 0,0 0 0 0 0,0 1 0 0 0,1-1-1 0 0,-1 0 1 0 0,0 1 0 0 0,0-1 0 0 0,0 1 0 0 0,1-1-1 0 0,-1 0 1 0 0,0 1 0 0 0,1-1 0 0 0,-1 1 0 0 0,0-1-1 0 0,1 1 1 0 0,-1-1 0 0 0,1 1 0 0 0,-1-1-1 0 0,1 1 1 0 0,-1 0 0 0 0,1-1 0 0 0,-1 1 0 0 0,1 0-1 0 0,-1-1 1 0 0,1 1 0 0 0,-1 0 0 0 0,1-1-1 0 0,0 1 1 0 0,0 0 0 0 0,2-1 31 0 0,0 0 0 0 0,0 0 1 0 0,1 0-1 0 0,-1 0 0 0 0,0 1 0 0 0,7-1 0 0 0,133-7-36 0 0,36 2 3 0 0,330-13-84 0 0,-219 0 33 0 0,209-7 34 0 0,56 12 22 0 0,-390 12-7 0 0,197 11-46 0 0,-89 0 33 0 0,81 4 65 0 0,-54-2-34 0 0,159-4-11 0 0,564 21 5 0 0,463 14-54 0 0,-1391-42 38 0 0,1348 17 56 0 0,-1339-13-52 0 0,1131 29-32 0 0,-409-41 100 0 0,-3-1 223 0 0,-280 18-299 0 0,286 1-32 0 0,-330-26 82 0 0,-341 10-32 0 0,581-15 263 0 0,0 33-152 0 0,97 21-300 0 0,229-42 393 0 0,-520-1-180 0 0,143 14-117 0 0,-403 0-53 0 0,1067 0 200 0 0,-1222-4-62 0 0,528 5-136 0 0,-220 6 95 0 0,-164-3 31 0 0,43 1 4 0 0,49-7-50 0 0,-33-8 120 0 0,-41 0-35 0 0,-123 0 1 0 0,71-4-64 0 0,-183 6-23 0 0,209-22 79 0 0,-246 22-37 0 0,121-17 140 0 0,-133 20-123 0 0,-1 0 1 0 0,0-1-1 0 0,0 0 0 0 0,0 0 1 0 0,0 0-1 0 0,0-1 1 0 0,0 0-1 0 0,0 0 0 0 0,-1-1 1 0 0,7-4-1 0 0,-11 6-1 0 0,0 0 1 0 0,0 0-1 0 0,-1 0 0 0 0,1 0 0 0 0,0 0 0 0 0,-1 0 0 0 0,0-1 0 0 0,1 1 0 0 0,-1-1 1 0 0,0 1-1 0 0,0 0 0 0 0,1-6 0 0 0,3-34 1 0 0,-2 13 18 0 0,4-2-11 0 0,12-31-1 0 0,-10 33 65 0 0,8-39 0 0 0,-12 40-39 0 0,22-159 239 0 0,-24 110-240 0 0,-11-138-1 0 0,-30-74-126 0 0,24 191 107 0 0,-1 5 210 0 0,-45-156-1 0 0,39 182-12 0 0,-102-284 986 0 0,92 271-1220 0 0,-30-115 0 0 0,54 165 22 0 0,1 0 1 0 0,2 0-1 0 0,-2-57 1 0 0,13-92-70 0 0,-5 156 36 0 0,-2 17-31 0 0,0 2-30 0 0,0-1 1 0 0,1 1 0 0 0,-1 0 0 0 0,1 0 0 0 0,-1 0 0 0 0,1 0 0 0 0,0 0 0 0 0,1 1 0 0 0,1-5 0 0 0,-9 28-3282 0 0,-11 35-4802 0 0,12-35 5088 0 0</inkml:trace>
</inkml:ink>
</file>

<file path=ppt/ink/ink7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1:50.1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19 512 0 0,'-6'-3'512'0'0,"-1"-2"424"0"0,0 0 1025 0 0,2 2-921 0 0,2 2 40 0 0,1 1-1152 0 0,1 0-240 0 0,-1-2 136 0 0,0 2-992 0 0</inkml:trace>
</inkml:ink>
</file>

<file path=ppt/ink/ink7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03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0 512 0 0,'-3'0'993'0'0,"-1"0"-1"0"0,1 1 1 0 0,-1-1 0 0 0,0 1-1 0 0,-3 1 1 0 0,6-2-811 0 0,1 0 0 0 0,0 0 0 0 0,-1 0 0 0 0,1 0 0 0 0,0 0 0 0 0,-1 1 0 0 0,1-1 0 0 0,0 0 0 0 0,-1 0 0 0 0,1 1 0 0 0,0-1 0 0 0,-1 0 0 0 0,1 0 0 0 0,0 1 0 0 0,0-1 0 0 0,0 0 0 0 0,-1 0 0 0 0,1 1 0 0 0,0-1 0 0 0,0 0 0 0 0,0 1 0 0 0,-1-1 0 0 0,1 1 0 0 0,0 0-95 0 0,0-1-1 0 0,1 1 1 0 0,-1-1 0 0 0,0 1 0 0 0,0 0-1 0 0,1-1 1 0 0,-1 1 0 0 0,0-1-1 0 0,0 1 1 0 0,1-1 0 0 0,-1 1 0 0 0,1-1-1 0 0,-1 1 1 0 0,0-1 0 0 0,1 1 0 0 0,-1-1-1 0 0,1 1 1 0 0,-1-1 0 0 0,2 1 0 0 0,2 1 411 0 0,-1 1 1 0 0,1 1 0 0 0,-1-1 0 0 0,1 0-1 0 0,-1 1 1 0 0,0 0 0 0 0,3 4 0 0 0,-5-5-297 0 0,0-1 0 0 0,0 1 0 0 0,0-1 0 0 0,-1 1 0 0 0,1 0 0 0 0,-1-1 0 0 0,1 1 0 0 0,-1 0 1 0 0,0-1-1 0 0,0 1 0 0 0,0 0 0 0 0,0-1 0 0 0,-1 1 0 0 0,0 4 0 0 0,-1 5 149 0 0,0 1 0 0 0,1-1 0 0 0,1 1 0 0 0,1 21 0 0 0,12 48 1243 0 0,-7-51-1297 0 0,-4-19-206 0 0,-1 0-1 0 0,0 0 1 0 0,-1 1-1 0 0,0-1 1 0 0,-3 19-1 0 0,-17 58 241 0 0,11-56-172 0 0,7-24-109 0 0,1 0 0 0 0,0 0 0 0 0,0 1 0 0 0,1-1 1 0 0,0 0-1 0 0,0 0 0 0 0,3 13 0 0 0,3 5 116 0 0,9 30-1 0 0,6 26 118 0 0,-19-74-245 0 0,-1 1 0 0 0,0-1 1 0 0,-1 1-1 0 0,0 0 0 0 0,-1-1 0 0 0,-3 19 0 0 0,-13 36 37 0 0,-6 33 142 0 0,22-85-190 0 0,-1-1 0 0 0,2 1 0 0 0,-1 0 0 0 0,2 0 1 0 0,-1-1-1 0 0,4 17 0 0 0,12 44 182 0 0,-4-24-78 0 0,-2 2 0 0 0,-2-1 0 0 0,1 63 0 0 0,-14-12-63 0 0,2-56-34 0 0,3 59-1 0 0,6-26 127 0 0,-4 1-1 0 0,-16 151 1 0 0,-14-92-96 0 0,2-3 4 0 0,22-108-45 0 0,2 0 1 0 0,1 0-1 0 0,2 34 0 0 0,15 88-4 0 0,6 107-8 0 0,-20-197 15 0 0,7 105-31 0 0,13 33 8 0 0,44 293-9 0 0,-58-418 0 0 0,-2 0 0 0 0,-5 101 0 0 0,-1-14 14 0 0,13 8 8 0 0,-5-106-20 0 0,20 177-12 0 0,-26-181 16 0 0,-7 92 1 0 0,-19 55 0 0 0,19-167-1 0 0,-1 11-5 0 0,2 0 1 0 0,2 1-1 0 0,2 0 0 0 0,9 67 0 0 0,18 105 35 0 0,-23-156-57 0 0,-5 94 0 0 0,-1 98 67 0 0,18 1-27 0 0,-7-123-20 0 0,-8 188 30 0 0,-2-299-16 0 0,-1 323 61 0 0,14-205-92 0 0,2 28 82 0 0,-8 175-21 0 0,17-129-19 0 0,-7-87-35 0 0,20 89 38 0 0,-11-75 6 0 0,2 87-48 0 0,-19-119-10 0 0,22 219 127 0 0,-25-270-99 0 0,-2 1 0 0 0,-3-1-1 0 0,-11 85 1 0 0,-10 103 93 0 0,16-173-40 0 0,2-37-117 0 0,-5 118 109 0 0,8-128-32 0 0,-8 271 48 0 0,4-200 20 0 0,4 1 1 0 0,14 109 0 0 0,0 9 59 0 0,-7-95-6 0 0,3 76-70 0 0,-5-131 31 0 0,-2-38-80 0 0,-2-22-11 0 0,1-1-1 0 0,0 1 0 0 0,0 0 1 0 0,0-1-1 0 0,6 10 0 0 0,3 10 1 0 0,-8-16-2 0 0,1 0 1 0 0,-2 1-1 0 0,1-1 1 0 0,-2 0-1 0 0,1 1 1 0 0,-1-1 0 0 0,-1 1-1 0 0,0 0 1 0 0,-2 15-1 0 0,-22 181-8 0 0,22-182 13 0 0,-1 1 0 0 0,-8 31 0 0 0,6-34 0 0 0,1 1 0 0 0,-2 35 0 0 0,0 5-50 0 0,5-55 59 0 0,-2 9 1 0 0,1 0 0 0 0,0 0 0 0 0,3 35 0 0 0,4-18-16 0 0,-3-25-2 0 0,0-1 1 0 0,-1 1-1 0 0,0 0 1 0 0,0 0 0 0 0,-1 0-1 0 0,0-1 1 0 0,-1 1 0 0 0,-3 16-1 0 0,-9 15 11 0 0,8-26-4 0 0,0 0 0 0 0,1 0 0 0 0,1 1 0 0 0,0-1 0 0 0,0 20 0 0 0,3-34-3 0 0,0 1 0 0 0,1 0 0 0 0,-1 0-1 0 0,0-1 1 0 0,1 1 0 0 0,-1 0 0 0 0,1 0-1 0 0,0-1 1 0 0,-1 1 0 0 0,3 2 0 0 0,-3-3-1 0 0,0-1 0 0 0,1 0 1 0 0,-1 1-1 0 0,0-1 0 0 0,0 0 0 0 0,1 1 1 0 0,-1-1-1 0 0,0 0 0 0 0,1 0 0 0 0,-1 1 1 0 0,0-1-1 0 0,1 0 0 0 0,-1 0 0 0 0,0 0 1 0 0,1 1-1 0 0,-1-1 0 0 0,0 0 0 0 0,1 0 1 0 0,-1 0-1 0 0,1 0 0 0 0,-1 0 0 0 0,0 0 1 0 0,1 0-1 0 0,-1 0 0 0 0,1 0 0 0 0,-1 0 1 0 0,0 0-1 0 0,1 0 0 0 0,-1 0 0 0 0,1 0 1 0 0,-1 0-1 0 0,0 0 0 0 0,1-1 0 0 0,-1 1 1 0 0,0 0-1 0 0,1 0 0 0 0,-1 0 0 0 0,1 0 0 0 0,-1-1 1 0 0,0 1-1 0 0,0 0 0 0 0,1-1 0 0 0,-1 1 1 0 0,0 0-1 0 0,1 0 0 0 0,-1-1 0 0 0,0 1 1 0 0,0 0-1 0 0,0-1 0 0 0,1 0 0 0 0,1-2 17 0 0,11-16 18 0 0,-13 18-37 0 0,0 1 0 0 0,1-1-1 0 0,-1 0 1 0 0,0 1 0 0 0,0-1 0 0 0,0 0-1 0 0,0 0 1 0 0,1 1 0 0 0,-1-1-1 0 0,0 0 1 0 0,0 1 0 0 0,0-1 0 0 0,0 0-1 0 0,0 0 1 0 0,-1 1 0 0 0,1-1 0 0 0,0 0-1 0 0,0 1 1 0 0,0-1 0 0 0,-1 0-1 0 0,1 1 1 0 0,0-1 0 0 0,-1 0 0 0 0,1 1-1 0 0,-1-1 1 0 0,1 1 0 0 0,-1-2 0 0 0,0 2 1 0 0,0-1 1 0 0,0 1 0 0 0,0 0 0 0 0,0-1 0 0 0,0 1 0 0 0,0 0 0 0 0,0 0 0 0 0,0-1 0 0 0,0 1 0 0 0,0 0 0 0 0,0 0 0 0 0,0 0 0 0 0,0 0 0 0 0,0 0 0 0 0,0 1 0 0 0,0-1 0 0 0,0 0 0 0 0,-1 1 0 0 0,-7 0 30 0 0,8-1-15 0 0,17-17-38 0 0,-9 7 20 0 0,1 1 1 0 0,-1 0-1 0 0,2 1 1 0 0,-1 0-1 0 0,1 0 1 0 0,15-9-1 0 0,-21 14 1 0 0,1 1 0 0 0,0-1-1 0 0,0 1 1 0 0,1 0 0 0 0,-1 1-1 0 0,0-1 1 0 0,1 1 0 0 0,-1 0-1 0 0,1 0 1 0 0,-1 0-1 0 0,1 1 1 0 0,-1-1 0 0 0,1 1-1 0 0,-1 0 1 0 0,1 0 0 0 0,-1 1-1 0 0,6 0 1 0 0,13 0 12 0 0,0-1 0 0 0,1-1 0 0 0,-1-1 0 0 0,0-1 1 0 0,32-8-1 0 0,4-1 5 0 0,87-4-49 0 0,-103 12 40 0 0,-4-1-8 0 0,62-18 1 0 0,-64 14 18 0 0,70-10 0 0 0,203-12-46 0 0,-253 27 42 0 0,-23 2-21 0 0,1-1 0 0 0,45-10 1 0 0,-35 4 4 0 0,1 2 1 0 0,75-1-1 0 0,-34 4 22 0 0,102-1-61 0 0,-45 3 30 0 0,-67-6 32 0 0,-51 5-36 0 0,1 0 0 0 0,31 2 0 0 0,83 12 35 0 0,-102-10-20 0 0,43-3 0 0 0,12 1 13 0 0,-42 3-20 0 0,26 2-4 0 0,-47-2 17 0 0,54-2 0 0 0,-24-2-17 0 0,91 7 0 0 0,-12 1-80 0 0,-19-2 94 0 0,-62-1 6 0 0,113-8 0 0 0,-137 2 0 0 0,57 3 0 0 0,10 0-29 0 0,212-17 16 0 0,-168 6-16 0 0,50-2-20 0 0,-43-1 68 0 0,4 0-36 0 0,-7 4 31 0 0,30 0-59 0 0,77-7 35 0 0,-139 7-1 0 0,40-7 5 0 0,64-4 6 0 0,-107 13-43 0 0,8-1-7 0 0,108-1-23 0 0,-2 7 97 0 0,-57 2-44 0 0,-67 1 38 0 0,69-4-26 0 0,57 0-33 0 0,-21 2 25 0 0,-44-7 10 0 0,40-3 40 0 0,-103 7-54 0 0,27-4-3 0 0,-5-5 34 0 0,130-18 21 0 0,-27 6-46 0 0,-95 14-9 0 0,75-2-3 0 0,-115 10 73 0 0,-88 4-58 0 0,460-34 10 0 0,-267 19-69 0 0,-74 8 47 0 0,54-2 18 0 0,-4 1 50 0 0,120 4-59 0 0,-177 5-30 0 0,276-12 54 0 0,-221 1-19 0 0,83-4-2 0 0,-129 5 0 0 0,19-1-4 0 0,14 5-2 0 0,64 1-19 0 0,32 8 20 0 0,-75-3-8 0 0,-69-3 19 0 0,49 2-7 0 0,1 9 16 0 0,35 3 0 0 0,34-5-49 0 0,-78-5 76 0 0,195 4-71 0 0,-164-4 57 0 0,-42-1 32 0 0,245 4-95 0 0,-166-5 47 0 0,-88-2-12 0 0,241 9 5 0 0,34-17 36 0 0,-345 5-24 0 0,54-2-27 0 0,62 5-39 0 0,115 2 53 0 0,-147 0 3 0 0,56 2-5 0 0,91 9 5 0 0,-72-11-37 0 0,-97-2 54 0 0,129-8-15 0 0,-136 3 35 0 0,-47 3-57 0 0,198-1 1 0 0,-168 9-2 0 0,124 9-45 0 0,-19-2 103 0 0,-67-5-38 0 0,166-10-6 0 0,-231 0 24 0 0,87-8-60 0 0,39-1 67 0 0,-50 5-32 0 0,27-1 13 0 0,33 1-32 0 0,-40 0 14 0 0,-13-2 32 0 0,1 0-2 0 0,-39 5-29 0 0,-35 1-31 0 0,91 7 0 0 0,-62 3-38 0 0,-46-3-34 0 0,66 11 0 0 0,70 9 80 0 0,-26-5 73 0 0,39-2-23 0 0,-61-7-12 0 0,181 17 1 0 0,-138-14-16 0 0,-43-3 12 0 0,26-6 10 0 0,-8 0-28 0 0,31 8 6 0 0,166 0 50 0 0,-338-10-44 0 0,-1 0 0 0 0,35 8 0 0 0,-16-3-22 0 0,410 29 66 0 0,-310-26-42 0 0,139 22-7 0 0,-102 0-57 0 0,-65-17 90 0 0,-18-3-39 0 0,153 27-4 0 0,-202-30 0 0 0,13 2 33 0 0,92 2 1 0 0,-151-12-9 0 0,182 4-16 0 0,-91-1 18 0 0,100-10 1 0 0,-127 3-8 0 0,42-11 19 0 0,-81 9-14 0 0,1 1-1 0 0,33 0 1 0 0,-43 5 5 0 0,99 3-3 0 0,-45 1-8 0 0,124-12 0 0 0,-188 7-16 0 0,1 1-1 0 0,0 0 1 0 0,-1 1 0 0 0,0 0 0 0 0,1 1-1 0 0,23 7 1 0 0,-27-6 2 0 0,-6-1-7 0 0,-1 0-1 0 0,1-1 1 0 0,0 0-1 0 0,0 0 0 0 0,7 0 1 0 0,-12-1-302 0 0,-1 1 1 0 0,1-1 0 0 0,-1 0 0 0 0,1 1-1 0 0,-1-1 1 0 0,1 0 0 0 0,0 1 0 0 0,-1-1-1 0 0,1 0 1 0 0,-1 1 0 0 0,1-1 0 0 0,0 1-1 0 0,-1-1 1 0 0,1 1 0 0 0,0-1 0 0 0,-1 1-1 0 0,1-1 1 0 0,0 1 0 0 0,0-1 0 0 0,0 1-1 0 0,-1 0 1 0 0,-2 8-5189 0 0,2-4 3650 0 0</inkml:trace>
</inkml:ink>
</file>

<file path=ppt/ink/ink7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18.1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 0 512 0 0,'-1'2'512'0'0,"-1"0"-200"0"0,2-1-800 0 0</inkml:trace>
</inkml:ink>
</file>

<file path=ppt/ink/ink7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31.3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95 4976 512 0 0,'-1'1'81'0'0,"1"-1"-94"0"0,0 0 0 0 0,-1 0 0 0 0,1 0 0 0 0,0 0 0 0 0,0 0 0 0 0,-1 0 0 0 0,1 0 0 0 0,0 0 0 0 0,0 1 0 0 0,0-1 0 0 0,-1 0 0 0 0,1 0 0 0 0,0 0 0 0 0,0 0 0 0 0,0 0 0 0 0,0 1 0 0 0,-1-1 0 0 0,1 0 0 0 0,0 0 0 0 0,0 0 0 0 0,0 1 0 0 0,0-1 0 0 0,0 0 0 0 0,0 0 0 0 0,-1 1 0 0 0,1-1 0 0 0,0 0 0 0 0,0 0 0 0 0,0 1 0 0 0,0-1 0 0 0,0 0 0 0 0,0 0 0 0 0,0 1 0 0 0,0-1 0 0 0,0 0 0 0 0,0 0 0 0 0,0 1 0 0 0,0-1 0 0 0,0 0 0 0 0,1 0 0 0 0,-1 0 0 0 0,0 1 0 0 0,0-1 0 0 0,0 0 0 0 0,2 3 13 0 0,2 1 0 0 0,-12 3 0 0 0,-3 4 3275 0 0,11-11-3222 0 0,-1 0 0 0 0,1 0 0 0 0,0 0 0 0 0,0 0 0 0 0,0 0-1 0 0,0 1 1 0 0,-1-1 0 0 0,1 0 0 0 0,0 0 0 0 0,0 0 0 0 0,0 0 0 0 0,0 1-1 0 0,0-1 1 0 0,0 0 0 0 0,0 0 0 0 0,0 0 0 0 0,-1 0 0 0 0,1 1 0 0 0,0-1-1 0 0,0 0 1 0 0,0 0 0 0 0,0 1 0 0 0,0-1 0 0 0,0 0 0 0 0,0 0 0 0 0,0 0-1 0 0,0 1 1 0 0,0-1 0 0 0,0 0 0 0 0,0 0 0 0 0,1 0 0 0 0,-1 1-1 0 0,0-1 1 0 0,0 0 0 0 0,0 0 0 0 0,0 0 0 0 0,0 1 0 0 0,0-1 0 0 0,0 0-1 0 0,0 0 1 0 0,1 0 0 0 0,-1 0 0 0 0,0 1 0 0 0,0-1 0 0 0,0 0 0 0 0,0 0-1 0 0,1 0 1 0 0,-1 0 0 0 0,0 0 0 0 0,0 0 0 0 0,0 0 0 0 0,1 0 0 0 0,-1 1-1 0 0,0-1 1 0 0,0 0 0 0 0,0 0 0 0 0,1 0 0 0 0,-1 0 0 0 0,0 0 0 0 0,0 0-1 0 0,0 0 1 0 0,2 0 1245 0 0,-13 16 2559 0 0,10-15-3799 0 0,1 0 1 0 0,-1-1 0 0 0,1 1 0 0 0,-1 0 0 0 0,0 0-1 0 0,1 0 1 0 0,-1-1 0 0 0,0 1 0 0 0,1 0 0 0 0,-1-1 0 0 0,0 1-1 0 0,0-1 1 0 0,0 1 0 0 0,0-1 0 0 0,0 1 0 0 0,0-1-1 0 0,0 0 1 0 0,-1 1 0 0 0,1 0 139 0 0,-1 0 0 0 0,1 1-1 0 0,-1-1 1 0 0,1 1 0 0 0,-1-1 0 0 0,1 1-1 0 0,0-1 1 0 0,0 1 0 0 0,0 0 0 0 0,0 0-1 0 0,0-1 1 0 0,0 1 0 0 0,1 0 0 0 0,-1 0-1 0 0,1 0 1 0 0,-1 0 0 0 0,0 4 0 0 0,1-6-62 0 0,0 0-118 0 0,0 0 1 0 0,1 1-1 0 0,-1-1 1 0 0,0 0 0 0 0,0 0-1 0 0,0 0 1 0 0,0 1-1 0 0,0-1 1 0 0,0 0 0 0 0,0 0-1 0 0,0 0 1 0 0,0 1 0 0 0,0-1-1 0 0,0 0 1 0 0,0 0-1 0 0,0 0 1 0 0,0 1 0 0 0,0-1-1 0 0,0 0 1 0 0,0 0-1 0 0,0 0 1 0 0,0 0 0 0 0,0 1-1 0 0,-1-1 1 0 0,1 0 0 0 0,0 0-1 0 0,0 0 1 0 0,0 1-1 0 0,0-1 1 0 0,0 0 0 0 0,0 0-1 0 0,-1 0 1 0 0,1 0 0 0 0,0 0-1 0 0,0 1 1 0 0,-6 7 270 0 0,5-7-188 0 0,-9 10 443 0 0,9-10-428 0 0,-1 1-1 0 0,1-1 0 0 0,0 0 1 0 0,0 0-1 0 0,-1 1 1 0 0,1-1-1 0 0,0 0 1 0 0,0 1-1 0 0,0 0 0 0 0,1-1 1 0 0,-1 1-1 0 0,0-1 1 0 0,0 1-1 0 0,1 0 1 0 0,-1 2-1 0 0,1-4 22 0 0,0 1-103 0 0,0-1 0 0 0,0 0-1 0 0,1 1 1 0 0,-1-1 0 0 0,0 1-1 0 0,0-1 1 0 0,0 0 0 0 0,1 0-1 0 0,-1 1 1 0 0,0-1 0 0 0,1 0 0 0 0,-1 1-1 0 0,0-1 1 0 0,1 0 0 0 0,-1 0-1 0 0,0 1 1 0 0,1-1 0 0 0,-1 0-1 0 0,1 0 1 0 0,-1 0 0 0 0,0 0-1 0 0,1 1 1 0 0,12-3 486 0 0,-13 2-490 0 0,0 0 0 0 0,1-1 0 0 0,-1 1 0 0 0,0 0 0 0 0,1 0 0 0 0,-1-1 0 0 0,0 1 0 0 0,1 0 0 0 0,-1 0 0 0 0,0-1 0 0 0,0 1 0 0 0,1 0-1 0 0,-1-1 1 0 0,0 1 0 0 0,0 0 0 0 0,0-1 0 0 0,0 1 0 0 0,0 0 0 0 0,1-1 0 0 0,-1 1 0 0 0,0-1 0 0 0,0 1 0 0 0,0 0 0 0 0,0-1 0 0 0,0 1 0 0 0,0-1-1 0 0,0 1 39 0 0,6-19 457 0 0,-4 16-452 0 0,0 0 0 0 0,0 0 1 0 0,0 0-1 0 0,-1 0 0 0 0,0 0 1 0 0,1 0-1 0 0,-1 0 0 0 0,0-5 1 0 0,3-2 2 0 0,0 0 0 0 0,0 0 0 0 0,7-10 0 0 0,-3 3 84 0 0,39-67 520 0 0,-43 77-610 0 0,1 0-1 0 0,-1 1 1 0 0,7-8 0 0 0,-6 8-13 0 0,1-1 1 0 0,-2 0 0 0 0,6-8-1 0 0,9-15 130 0 0,-15 23-165 0 0,0 1-1 0 0,0-1 0 0 0,0 0 1 0 0,-1 0-1 0 0,4-10 0 0 0,18-48 82 0 0,-1 3-11 0 0,-19 49-67 0 0,0 1 1 0 0,1-1 0 0 0,11-16-1 0 0,3-7 21 0 0,-10 18-51 0 0,13-18 1 0 0,6-10 92 0 0,31-49-7 0 0,-44 71-14 0 0,35-52-6 0 0,62-123 0 0 0,-18 2-11 0 0,-75 152-40 0 0,-14 28-6 0 0,2 0-1 0 0,14-23 1 0 0,-10 21 21 0 0,9-22 1 0 0,9-15-22 0 0,49-94 277 0 0,-72 135-218 0 0,7-30 0 0 0,0 1 14 0 0,6-11-26 0 0,-9 23 31 0 0,1 0 0 0 0,27-48 0 0 0,37-59 272 0 0,-62 112-194 0 0,33-47 1 0 0,32-38-64 0 0,-65 92-60 0 0,0-1 1 0 0,-2 1-1 0 0,-1-2 0 0 0,0 0 0 0 0,14-43 0 0 0,53-146 39 0 0,-45 136-30 0 0,48-77 0 0 0,-22 66-32 0 0,-43 64-20 0 0,-8 10 13 0 0,-1-1-1 0 0,-1 0 1 0 0,0-1 0 0 0,-1 1 0 0 0,5-20-1 0 0,3-4 17 0 0,15-42-15 0 0,65-157 100 0 0,-87 226-85 0 0,-2 0 1 0 0,0 0-1 0 0,0 0 0 0 0,0 0 1 0 0,-1-1-1 0 0,1-10 1 0 0,-3 13-23 0 0,1-1 0 0 0,0 1 0 0 0,1-1-1 0 0,-1 1 1 0 0,9-15 0 0 0,24-38 6 0 0,-22 42-7 0 0,16-28 29 0 0,43-75 134 0 0,-26 23-162 0 0,44-84-25 0 0,-81 161 55 0 0,10-40 0 0 0,-15 45-27 0 0,1 0 1 0 0,1 1 0 0 0,0 0-1 0 0,1 0 1 0 0,12-21-1 0 0,-12 27 7 0 0,0 0-1 0 0,-1-1 0 0 0,0 0 0 0 0,-1 0 0 0 0,-1-1 0 0 0,0 1 0 0 0,0-1 0 0 0,4-23 0 0 0,-4 6 2 0 0,2 1 0 0 0,2 1 0 0 0,0-1 0 0 0,2 1 0 0 0,1 1 0 0 0,17-31 0 0 0,-11 23 9 0 0,-3 8 35 0 0,17-47-1 0 0,-23 55-49 0 0,0 1-1 0 0,1 0 0 0 0,1 1 0 0 0,1-1 1 0 0,18-20-1 0 0,-1-1 85 0 0,-6 4 20 0 0,8-12-23 0 0,-18 29-44 0 0,-10 13-29 0 0,0 1-1 0 0,0-1 0 0 0,0 1 0 0 0,1 0 1 0 0,0 0-1 0 0,-1 0 0 0 0,7-5 0 0 0,-6 5 18 0 0,-5 2 17 0 0,-8 5-80 0 0,9-1 17 0 0,-1-1 0 0 0,0 0 0 0 0,1 0 0 0 0,0 1 0 0 0,0-1 0 0 0,0 1 0 0 0,-2 4 0 0 0,2-4-408 0 0,1-1 1 0 0,-1 1-1 0 0,0-1 0 0 0,0 0 0 0 0,-1 1 0 0 0,1-1 1 0 0,-3 4-1 0 0</inkml:trace>
</inkml:ink>
</file>

<file path=ppt/ink/ink7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42.45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91 2746 512 0 0,'-6'0'2231'0'0,"-1"1"-1"0"0,1 0 1 0 0,-9 2-1 0 0,8-1-530 0 0,2-1-903 0 0,-1 1 0 0 0,1 0 0 0 0,0 0 0 0 0,-1 1 0 0 0,1-1 0 0 0,0 1 0 0 0,-7 6 0 0 0,17-12 55 0 0,1 0 0 0 0,0 1-1 0 0,9-3 1 0 0,1-1-588 0 0,-13 5-167 0 0,1-1 0 0 0,0 1 0 0 0,0 0 0 0 0,0 0 1 0 0,0 0-1 0 0,0 0 0 0 0,0 0 0 0 0,7 1 0 0 0,-7-1-40 0 0,0 0-1 0 0,0 0 0 0 0,0 0 1 0 0,0 0-1 0 0,0-1 0 0 0,0 1 1 0 0,-1-1-1 0 0,7-4 0 0 0,10-5 103 0 0,-6 6-38 0 0,6-4 126 0 0,27-6 0 0 0,-28 13-120 0 0,-17 2-106 0 0,0 0-1 0 0,0 0 0 0 0,0 0 0 0 0,1-1 0 0 0,-1 1 0 0 0,0 0 0 0 0,0-1 1 0 0,0 0-1 0 0,0 0 0 0 0,4-1 0 0 0,82-43 242 0 0,-45 24-96 0 0,23-7 102 0 0,-56 24-247 0 0,1 0 0 0 0,11-3-1 0 0,2 0 61 0 0,28-11-40 0 0,26-9 78 0 0,-23 16-34 0 0,1-6 117 0 0,112-18-1 0 0,-82 15 104 0 0,-42 7-163 0 0,63-15 171 0 0,-52 17-221 0 0,126-34 419 0 0,-10-5-152 0 0,-51 5-58 0 0,-51 22-311 0 0,-32 12-48 0 0,-6 0 49 0 0,0 3-1 0 0,35-6 1 0 0,-42 10 7 0 0,32-10 0 0 0,52-23-25 0 0,61-9 125 0 0,-105 28-153 0 0,8 2 39 0 0,-65 14 14 0 0,-1-1 0 0 0,1 1 0 0 0,0-1 0 0 0,12-7 0 0 0,-12 5 0 0 0,1 1 1 0 0,17-6-1 0 0,61-15-59 0 0,-11-2 58 0 0,-72 26 10 0 0,20-7 4 0 0,-1-1 1 0 0,0-1-1 0 0,28-18 0 0 0,-28 16-16 0 0,1 0 0 0 0,0 2-1 0 0,42-14 1 0 0,36-7 12 0 0,-82 28 14 0 0,7-3 10 0 0,41-14-99 0 0,-47 13 70 0 0,1 0 0 0 0,43-7 0 0 0,-43 10 2 0 0,-2 0 4 0 0,0 0 0 0 0,0-1 0 0 0,-1-2-1 0 0,22-9 1 0 0,-19 7-13 0 0,1 1 0 0 0,0 1 1 0 0,0 1-1 0 0,31-5 0 0 0,-6 2-4 0 0,10-6 29 0 0,-24 6 24 0 0,52-17-60 0 0,-16-2-27 0 0,25-5 122 0 0,-72 25-107 0 0,44-11 1 0 0,-20 7 23 0 0,36-7 60 0 0,-7 2-59 0 0,1 1 5 0 0,-30 2-8 0 0,103-33 18 0 0,-109 36-2 0 0,-27 8-7 0 0,-1 0 0 0 0,16-8 0 0 0,55-22-11 0 0,132-35 0 0 0,-180 58 17 0 0,27-7-4 0 0,81-25 17 0 0,-74 18-12 0 0,-2 1-20 0 0,96-22 1 0 0,-133 38 4 0 0,-1-1 0 0 0,28-13 0 0 0,10-3 8 0 0,-40 15 8 0 0,72-20 4 0 0,30-5-27 0 0,-74 17 18 0 0,17-4-36 0 0,23-2 41 0 0,20-4-38 0 0,-47 10 25 0 0,-33 6 48 0 0,48-16-54 0 0,-49 13 4 0 0,-23 9-2 0 0,-1 0 0 0 0,18-4 0 0 0,60-21 27 0 0,6-7 8 0 0,-30 11-9 0 0,153-48-28 0 0,-127 41 1 0 0,-33 10-6 0 0,-21 11 1 0 0,69-29 43 0 0,-64 22-24 0 0,-20 9-15 0 0,26-10 0 0 0,44-14-22 0 0,-13 16 73 0 0,-51 12-53 0 0,-16 4 14 0 0,0 0-1 0 0,0-1 1 0 0,0-1 0 0 0,10-4-1 0 0,-10 3-1 0 0,0 1 0 0 0,0 1 0 0 0,12-3 0 0 0,6-1-18 0 0,18-5-34 0 0,-30 8 56 0 0,0-1 0 0 0,0 0 0 0 0,21-10-1 0 0,-30 11 2 0 0,1 1 0 0 0,0 0-1 0 0,18-4 1 0 0,-8 3 4 0 0,-18 4-12 0 0,11-3-3 0 0,-1 0 1 0 0,1 0 0 0 0,-1-1 0 0 0,1-1-1 0 0,-1 1 1 0 0,17-12 0 0 0,26-17 84 0 0,-14 14-116 0 0,-36 17 33 0 0,-1 0 0 0 0,1 1 0 0 0,0 0 0 0 0,0-1-1 0 0,0 1 1 0 0,6-1 0 0 0,-5 2 6 0 0,-1-1 0 0 0,1-1 0 0 0,-1 1 0 0 0,6-3-1 0 0,24-7-29 0 0,-22 6 28 0 0,0 0 0 0 0,0 0-1 0 0,1 1 1 0 0,-1 1 0 0 0,21-3 0 0 0,-13 2-22 0 0,19-6-1 0 0,22-10 7 0 0,36-14 96 0 0,-60 22-119 0 0,-19 6 43 0 0,0-1 1 0 0,33-17-1 0 0,-39 18-9 0 0,-1 1 1 0 0,1 0 0 0 0,13-4-1 0 0,-19 7 5 0 0,1 0-19 0 0,0 1 1 0 0,1-1-1 0 0,0 1 0 0 0,-1 1 1 0 0,16 0-1 0 0,-14 0-119 0 0,-6 0-196 0 0,1-1 0 0 0,-1 0 1 0 0,0 1-1 0 0,1-1 0 0 0,-1 0 1 0 0,5-3-1 0 0,7-1-3591 0 0,-1 2-4581 0 0,-9 3 5993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5.31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38 512 0 0,'-14'-1'512'0'0,"2"-4"4745"0"0,3-3-2016 0 0,3 1-2121 0 0,1 1 2713 0 0,3 1-4025 0 0,2 2 400 0 0,0 1-120 0 0,0 1-64 0 0,2 1-392 0 0,-1 0-144 0 0,1 0 16 0 0,0 3-1577 0 0,0 0 1353 0 0,-1 1-296 0 0</inkml:trace>
</inkml:ink>
</file>

<file path=ppt/ink/ink7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6.16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186 937 512 0 0,'-24'11'-101'0'0,"1"-12"6398"0"0,-22 2-592 0 0,39 1-2581 0 0,-4 2-2934 0 0,-45 16 1837 0 0,32-12 554 0 0,28-6-2387 0 0,-5-2-179 0 0,1 1 0 0 0,0-1 1 0 0,-1 0-1 0 0,1 0 0 0 0,0 1 0 0 0,-1-1 1 0 0,1 0-1 0 0,0 0 0 0 0,-1 0 0 0 0,1 0 1 0 0,0 0-1 0 0,0 0 0 0 0,-1 0 0 0 0,1 0 1 0 0,0 0-1 0 0,-1 0 0 0 0,1 0 0 0 0,0 0 1 0 0,0-1-1 0 0,1 1 141 0 0,-1-1 1 0 0,0 1 0 0 0,0-1-1 0 0,1 1 1 0 0,-1 0-1 0 0,1-1 1 0 0,-1 1 0 0 0,0 0-1 0 0,1 0 1 0 0,-1 0 0 0 0,0 0-1 0 0,1 0 1 0 0,-1 0-1 0 0,1 1 1 0 0,1-1 0 0 0,-2 1-118 0 0,0-1-1 0 0,0 1 1 0 0,0-1 0 0 0,1 0 0 0 0,-1 0 0 0 0,0 0 0 0 0,1 1 0 0 0,-1-1 0 0 0,0 0 0 0 0,3-1 0 0 0,0 1 63 0 0,-4 0-44 0 0,17-5 737 0 0,-16 4-790 0 0,0 0 0 0 0,-1 0 0 0 0,1 1 0 0 0,0-1 0 0 0,0 0 0 0 0,0 0 0 0 0,0 1 0 0 0,0-1 0 0 0,0 0 0 0 0,0 1 0 0 0,0-1 0 0 0,1 1 0 0 0,-1 0 0 0 0,0-1 0 0 0,0 1 0 0 0,0 0 0 0 0,0 0 0 0 0,1 0 0 0 0,-1-1 0 0 0,1 1 0 0 0,-2 0-37 0 0,21-3 219 0 0,21-12-67 0 0,-41 15-101 0 0,1-1 0 0 0,-1 1 0 0 0,1 0 1 0 0,0 0-1 0 0,-1 0 0 0 0,1 0 0 0 0,0 0 1 0 0,-1 0-1 0 0,3 1 0 0 0,12 0-31 0 0,5-4 45 0 0,34-1 1 0 0,1 1 19 0 0,70-9 42 0 0,68-10 16 0 0,-86-4-52 0 0,-87 21-64 0 0,-1 2-1 0 0,1 0 1 0 0,21 1-1 0 0,10-2 59 0 0,4-2-48 0 0,105-10 8 0 0,-26 13 100 0 0,-102 4-101 0 0,-21 0 1 0 0,1-1 0 0 0,-1 0 0 0 0,23-4 0 0 0,55-6-13 0 0,-50 6 52 0 0,-23 3-68 0 0,46-5 14 0 0,84-20 1 0 0,-105 18 24 0 0,53-4 0 0 0,-54 7-8 0 0,16 0 13 0 0,-30 4-18 0 0,47-10-1 0 0,-9 0-24 0 0,13-4 23 0 0,-44 7 1 0 0,1 2 0 0 0,35-1-1 0 0,-8 1-15 0 0,-10 0 44 0 0,48-7-35 0 0,-3 4-29 0 0,-45 5 14 0 0,-23 0 21 0 0,35-9 0 0 0,-42 7-6 0 0,0 2 0 0 0,1 0 0 0 0,29 0 0 0 0,24 0-14 0 0,76-13 0 0 0,38-2 0 0 0,-48 5 12 0 0,-27 0-16 0 0,107-11-13 0 0,-4 0 60 0 0,-81 12-40 0 0,39-2-3 0 0,-98 11 6 0 0,311-20-51 0 0,-142-1 37 0 0,153-22 58 0 0,-246 19-32 0 0,52-6-16 0 0,-90 18 59 0 0,18-2-44 0 0,69-16 26 0 0,-123 17-42 0 0,-7 7 7 0 0,88-2 0 0 0,-102 9 4 0 0,21 0 1 0 0,-34 2 10 0 0,1-1 1 0 0,84-17-1 0 0,-29-11 4 0 0,1 1-29 0 0,95-26 97 0 0,-106 42-78 0 0,-52 2-49 0 0,-31 8 51 0 0,-1 1 0 0 0,0 0 0 0 0,1 0 0 0 0,0 1 1 0 0,10-1-1 0 0,-9 2 29 0 0,-1 0-29 0 0,1 0 1 0 0,0 0 0 0 0,13-3 0 0 0,-17 1-14 0 0,21-7-51 0 0,-26 9 56 0 0,-1 0 0 0 0,0 0 0 0 0,0 0 1 0 0,0-1-1 0 0,1 1 0 0 0,-1 0 0 0 0,0 0 0 0 0,0 0 0 0 0,0 0 0 0 0,1 0 1 0 0,-1 0-1 0 0,0 0 0 0 0,0 0 0 0 0,0-1 0 0 0,0 1 0 0 0,1 0 0 0 0,-1 0 1 0 0,0 0-1 0 0,0 0 0 0 0,0-1 0 0 0,0 1 0 0 0,0 0 0 0 0,0 0 0 0 0,1 0 1 0 0,-1-1-1 0 0,0 1 0 0 0,0 0 0 0 0,0 0 0 0 0,0 0 0 0 0,0-1 1 0 0,0 1-1 0 0,0 0 0 0 0,0-1 0 0 0,-6-3-452 0 0,-2-2-504 0 0,1 1-1880 0 0,4 4-641 0 0</inkml:trace>
</inkml:ink>
</file>

<file path=ppt/ink/ink7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2:58.88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 77 512 0 0,'12'-5'10460'0'0,"2"2"-8489"0"0,-3 4-302 0 0,-10-1-1511 0 0,0 1 1 0 0,0-1 0 0 0,0 0-1 0 0,1 0 1 0 0,-1 0 0 0 0,0 0-1 0 0,0 0 1 0 0,0 0 0 0 0,1 0-1 0 0,-1 0 1 0 0,0-1 0 0 0,0 1-1 0 0,0 0 1 0 0,0-1 0 0 0,1 1-1 0 0,0-1 1 0 0,21-3 1188 0 0,-10-1-1060 0 0,1 1 0 0 0,-1 1 1 0 0,0 0-1 0 0,1 0 0 0 0,25 0 0 0 0,-12 3-150 0 0,1 1-1 0 0,-1 1 1 0 0,43 10 0 0 0,-47-8-113 0 0,-1-1-1 0 0,1-1 1 0 0,0-1 0 0 0,30-3 0 0 0,-1 0 50 0 0,-2 1-81 0 0,-29-1 120 0 0,40 4 1 0 0,-39-1-66 0 0,-1-1 0 0 0,0 0-1 0 0,31-6 1 0 0,-11 2 4 0 0,-14 2 69 0 0,-5 0-56 0 0,30-5 1 0 0,-37 4-49 0 0,0 1-1 0 0,22 1 1 0 0,1-1 26 0 0,-23 1-43 0 0,170-11 35 0 0,64-1 113 0 0,-183 7-137 0 0,-35 4 21 0 0,0 1 0 0 0,36 4 0 0 0,-32-1-7 0 0,47-3 0 0 0,33-2 71 0 0,-73 4-58 0 0,41 5 100 0 0,-63-3-131 0 0,0-2 0 0 0,0 0 0 0 0,-1 0 0 0 0,1-2 0 0 0,22-4 0 0 0,-21 3 15 0 0,0 0 1 0 0,0 1-1 0 0,1 2 0 0 0,-1 0 1 0 0,28 5-1 0 0,48 2 8 0 0,10-11-68 0 0,-46 1 62 0 0,105 8 1 0 0,-141-4-7 0 0,0-1 1 0 0,48-6 0 0 0,-44 3-5 0 0,46 0 1 0 0,179 4 52 0 0,-185-2-66 0 0,88 12 0 0 0,-23-6-25 0 0,5-1 44 0 0,-82 0-12 0 0,90-5-1 0 0,-60-1-15 0 0,24 8 3 0 0,0 0 41 0 0,85 6-70 0 0,-16-6 44 0 0,-39-4-22 0 0,115 11 1 0 0,-135-3-21 0 0,5 0 20 0 0,193 9 31 0 0,-173-14 66 0 0,0-1-158 0 0,26-3 177 0 0,-25-2-174 0 0,97 0 116 0 0,-89 1-7 0 0,-2 0-41 0 0,-112-1-2 0 0,-1 3 0 0 0,53 10 0 0 0,-48-6 1 0 0,69 2 1 0 0,13-6 21 0 0,110-4 36 0 0,-58-5-27 0 0,-15 1 63 0 0,-107 3-119 0 0,0 2 0 0 0,58 8 0 0 0,57-3 110 0 0,-126-5-71 0 0,-36 0-53 0 0,1 0-1 0 0,0 1 1 0 0,-1 0-1 0 0,1 1 1 0 0,-1 0-1 0 0,0 1 0 0 0,0 0 1 0 0,0 1-1 0 0,0 0 1 0 0,18 10-1 0 0,-23-9-2002 0 0,-11-4-4335 0 0,1 0 2303 0 0,-1 0-618 0 0</inkml:trace>
</inkml:ink>
</file>

<file path=ppt/ink/ink7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16.68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54 10 512 0 0,'-26'14'1832'0'0,"-1"-1"8696"0"0,30-18-9700 0 0,6-4-1106 0 0,-5 6 81 0 0,0 1 1 0 0,0 0 0 0 0,0 0 0 0 0,0 0 0 0 0,5-1 0 0 0,4-2-3590 0 0,-7 2 1552 0 0</inkml:trace>
</inkml:ink>
</file>

<file path=ppt/ink/ink7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3.91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64 856 512 0 0,'-2'-2'5032'0'0,"2"2"-4959"0"0,-1 8 3241 0 0,2-4-2343 0 0,1 0 0 0 0,-1 0 1 0 0,1 0-1 0 0,0 0 0 0 0,4 4 0 0 0,6 16 604 0 0,-8-15-1198 0 0,-2 1 0 0 0,1 0 1 0 0,-1 0-1 0 0,-1-1 0 0 0,1 17 0 0 0,-2-20-251 0 0,0 0 0 0 0,0 0 0 0 0,-1 0 0 0 0,0 0-1 0 0,0 0 1 0 0,-1 0 0 0 0,1-1 0 0 0,-1 1 0 0 0,0 0-1 0 0,-5 7 1 0 0,7-12-111 0 0,0-1 0 0 0,0 0 1 0 0,0 0-1 0 0,0 1 0 0 0,-1-1 0 0 0,1 0 0 0 0,0 0 0 0 0,0 1 0 0 0,0-1 0 0 0,0 0 0 0 0,0 0 0 0 0,-1 0 0 0 0,1 1 0 0 0,0-1 1 0 0,0 0-1 0 0,0 0 0 0 0,-1 0 0 0 0,1 1 0 0 0,0-1 0 0 0,0 0 0 0 0,-1 0 0 0 0,1 0 0 0 0,0 0 0 0 0,0 0 0 0 0,-1 0 0 0 0,1 0 1 0 0,0 0-1 0 0,-1 0 0 0 0,1 0 0 0 0,0 0 0 0 0,0 0 0 0 0,-1 0 0 0 0,1 0 0 0 0,0 0 0 0 0,-1 0 0 0 0,1 0 0 0 0,0 0 0 0 0,0 0 1 0 0,-1 0-1 0 0,1 0 0 0 0,0 0 0 0 0,0 0 0 0 0,-1-1 0 0 0,1 1-2 0 0,-1-1 0 0 0,1 1 0 0 0,0-1 0 0 0,-1 1 0 0 0,1-1 0 0 0,0 1 0 0 0,0-1 0 0 0,-1 1 0 0 0,1-1 0 0 0,0 0 0 0 0,0 1 0 0 0,0-1 0 0 0,0 1 0 0 0,0-1 0 0 0,0 0 0 0 0,0 1 0 0 0,0-1 0 0 0,0 1 0 0 0,0-1 0 0 0,0 0 0 0 0,1 0 0 0 0,1-11 17 0 0,-1 0 0 0 0,0-1 0 0 0,0 1 0 0 0,-1 0 0 0 0,-1 0 0 0 0,-4-23-1 0 0,3 16 27 0 0,-21-103 136 0 0,4 25-170 0 0,-7-150 352 0 0,25 197-79 0 0,3-1 0 0 0,14-96 0 0 0,-13 132-220 0 0,0-1 0 0 0,1 1 1 0 0,1 1-1 0 0,1-1 1 0 0,8-16-1 0 0,-11 24-53 0 0,1 1 0 0 0,0 0-1 0 0,0 0 1 0 0,0 1-1 0 0,1-1 1 0 0,0 1-1 0 0,0 0 1 0 0,0 0 0 0 0,1 1-1 0 0,0 0 1 0 0,-1 0-1 0 0,1 0 1 0 0,13-5-1 0 0,-2 2-24 0 0,2 2 0 0 0,-1 0 0 0 0,0 1-1 0 0,1 1 1 0 0,24-1 0 0 0,94 5-12 0 0,-101 1-11 0 0,0 2 0 0 0,0 2 1 0 0,36 10-1 0 0,-63-13-108 0 0,0 1 0 0 0,1 1 0 0 0,-1-1 0 0 0,-1 1 0 0 0,1 1 0 0 0,-1 0 0 0 0,0 0 0 0 0,0 1 0 0 0,-1-1 0 0 0,0 2 0 0 0,0-1 0 0 0,0 1 0 0 0,-1 0 0 0 0,0 0 0 0 0,-1 1 0 0 0,0 0-1 0 0,0 0 1 0 0,-1 0 0 0 0,0 0 0 0 0,-1 1 0 0 0,0 0 0 0 0,0-1 0 0 0,1 13 0 0 0,-4-16-384 0 0,1 0 0 0 0,-1 1-1 0 0,-1-1 1 0 0,1 0 0 0 0,-1 0-1 0 0,0 0 1 0 0,0 0 0 0 0,-1 0-1 0 0,0 0 1 0 0,0 0 0 0 0,-3 6-1 0 0,-9 17-2359 0 0</inkml:trace>
</inkml:ink>
</file>

<file path=ppt/ink/ink7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4.11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51 36 4745 0 0,'-31'-14'12553'0'0,"12"5"-9671"0"0,26 11-2781 0 0,0 1 1 0 0,0-1-1 0 0,0 0 0 0 0,0-1 0 0 0,1 0 0 0 0,-1 0 0 0 0,0 0 1 0 0,10-2-1 0 0,70-5-686 0 0,-44 2 223 0 0,173-8-5631 0 0,-128 9 3532 0 0</inkml:trace>
</inkml:ink>
</file>

<file path=ppt/ink/ink7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36.5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40 39 1784 0 0,'-7'-8'1785'0'0,"1"-1"1720"0"0,0 3-3505 0 0,1 0 0 0 0,0 1-209 0 0,2 2 1 0 0,2 1 88 0 0,-1 2-872 0 0,-1 0-584 0 0,2 0-265 0 0</inkml:trace>
</inkml:ink>
</file>

<file path=ppt/ink/ink7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4:12.81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 1 512 0 0,'-1'0'257'0'0,"-1"1"-1"0"0,1-1 1 0 0,-1 1-1 0 0,1-1 1 0 0,-1 1-1 0 0,1 0 1 0 0,0 0 0 0 0,-1 0-1 0 0,1 0 1 0 0,0 0-1 0 0,0 0 1 0 0,0 0-1 0 0,-1 0 1 0 0,1 0-1 0 0,0 0 1 0 0,1 1 0 0 0,-1-1-1 0 0,0 0 1 0 0,0 1-1 0 0,1-1 1 0 0,-2 3-1 0 0,-8 11 1987 0 0,10-15-2049 0 0,6-7 1400 0 0,-5 6-1585 0 0,-1 0 1 0 0,1 0 0 0 0,0 0 0 0 0,-1 0 0 0 0,1 0-1 0 0,0 0 1 0 0,0 0 0 0 0,0 0 0 0 0,0 0-1 0 0,0 0 1 0 0,0 1 0 0 0,0-1 0 0 0,0 0 0 0 0,1 1-1 0 0,-1-1 1 0 0,1 0 0 0 0,-1 1 31 0 0,-1 0 0 0 0,0 1 0 0 0,0-1-1 0 0,0 0 1 0 0,1 0 0 0 0,-1 1 0 0 0,0-1 0 0 0,0 0 0 0 0,0 1 0 0 0,0-1 0 0 0,0 0-1 0 0,0 1 1 0 0,0-1 0 0 0,0 0 0 0 0,0 1 0 0 0,1-1 0 0 0,-1 0 0 0 0,0 0 0 0 0,-1 1-1 0 0,1-1 1 0 0,0 0 0 0 0,0 1 0 0 0,0-1 0 0 0,0 0 0 0 0,0 1 0 0 0,0-1 0 0 0,0 0 0 0 0,0 1-1 0 0,0-1 1 0 0,-1 0 0 0 0,1 0 0 0 0,0 1 0 0 0,0-1 0 0 0,0 0 0 0 0,-1 0 0 0 0,1 1-1 0 0,0-1 1 0 0,0 0 0 0 0,-1 0 0 0 0,1 0 0 0 0,0 1 0 0 0,0-1 0 0 0,-1 0 0 0 0,1 0-1 0 0,0 0 1 0 0,-1 0 0 0 0,1 0 0 0 0,-1 0 536 0 0,1 0-464 0 0,0-1 297 0 0,0 3-237 0 0,0-5-89 0 0,0 2-117 0 0,0 1 140 0 0,-2 8-168 0 0,2-6 53 0 0,0-1 0 0 0,0 0-1 0 0,-1 0 1 0 0,1 0-1 0 0,0 0 1 0 0,0 0 0 0 0,-1 0-1 0 0,1 0 1 0 0,-1 0 0 0 0,1 0-1 0 0,-1 0 1 0 0,1 0 0 0 0,-2 1-1 0 0,2-2-49 0 0,1-1-423 0 0,-1 1 494 0 0,1 0-1 0 0,-1-1 1 0 0,0 1 0 0 0,1-1 0 0 0,-1 1-1 0 0,1-1 1 0 0,-1 1 0 0 0,0-1-1 0 0,1 0 1 0 0,-1 1 0 0 0,0-1 0 0 0,0 1-1 0 0,0-1 1 0 0,1 0 0 0 0,-1 1 0 0 0,0-1-1 0 0,0 1 1 0 0,0-1 0 0 0,0-1 0 0 0,0 1 99 0 0,0 6 15 0 0,0-4-108 0 0,0-1 61 0 0,-1 5 202 0 0,1-4-346 0 0,0-4 75 0 0,1 0-1 0 0,0 1 0 0 0,0-1 0 0 0,0 0 1 0 0,0 1-1 0 0,0-1 0 0 0,2-2 0 0 0,-1 1-73 0 0,-1 6-379 0 0,3 6 461 0 0,-6-3-3388 0 0</inkml:trace>
</inkml:ink>
</file>

<file path=ppt/ink/ink7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050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 16 512 0 0,'-1'1'403'0'0,"-1"-5"633"0"0,0-7 3636 0 0,2 11-4656 0 0,0 0 0 0 0,0 0 0 0 0,0 0 0 0 0,0 0 1 0 0,0 0-1 0 0,0 0 0 0 0,0 0 0 0 0,0-1 0 0 0,0 1 0 0 0,0 0 0 0 0,0 0 1 0 0,0 0-1 0 0,0 0 0 0 0,0 0 0 0 0,0 0 0 0 0,0 0 0 0 0,0 0 0 0 0,0 0 1 0 0,-1 0-1 0 0,1 0 0 0 0,0 0 0 0 0,0 0 0 0 0,0 0 0 0 0,0 0 1 0 0,0 0-1 0 0,0 0 0 0 0,0 0 0 0 0,0 0 0 0 0,0 0 0 0 0,0 0 0 0 0,0 0 1 0 0,0 0-1 0 0,0 0 0 0 0,0 0 0 0 0,0 0 0 0 0,-1 0 0 0 0,1 0 0 0 0,0 0 1 0 0,0 0-1 0 0,0 0 0 0 0,0 0 0 0 0,0 0 0 0 0,0 0 0 0 0,0 0 1 0 0,0 0-1 0 0,0 0 0 0 0,0 0 0 0 0,0 0 0 0 0,0 0 0 0 0,0 0 0 0 0,0 0 1 0 0,0 0-1 0 0,-1 0 0 0 0,1 0 0 0 0,0 0 0 0 0,0 0 0 0 0,0 0 1 0 0,0 0-1 0 0,0 0 0 0 0,0 0 0 0 0,0 0 0 0 0,0 0 0 0 0,0 0 0 0 0,0 1 1 0 0,0-1-1 0 0,0 0 0 0 0,0 0 0 0 0,-5 6 144 0 0,4 1-848 0 0,1-7 630 0 0,1 0 0 0 0,-1 0 0 0 0,0 1 1 0 0,1-1-1 0 0,-1 0 0 0 0,0 0 0 0 0,1 0 0 0 0,-1 0 0 0 0,1 0 0 0 0,-1 0 1 0 0,0 0-1 0 0,1 0 0 0 0,-1 0 0 0 0,0 0 0 0 0,1 0 0 0 0,-1 0 0 0 0,0 0 1 0 0,1 0-1 0 0,-1-1 0 0 0,0 1 0 0 0,1 0 0 0 0,-1 0 0 0 0,0 0 0 0 0,1-1 1 0 0,8-5-1883 0 0,-4 2 1302 0 0</inkml:trace>
</inkml:ink>
</file>

<file path=ppt/ink/ink7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445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32 8 0 0,'-1'0'0'0'0,"1"-1"0"0"0,0 1 0 0 0,-1 0 0 0 0,1 0 0 0 0,0 0 0 0 0,0 0 0 0 0,0 0 0 0 0,0 0 0 0 0,0 0 0 0 0,-1 0 0 0 0,1-1 0 0 0,0 1 0 0 0,0 0 0 0 0,0 0 0 0 0,0 0 0 0 0,0 0 0 0 0,0 0 0 0 0,0-1 0 0 0,0 1 0 0 0,-1 0 0 0 0,1 0 0 0 0,0 0 0 0 0,0 0 0 0 0,0-1 0 0 0,0 1 0 0 0,0 0 0 0 0,0 0 0 0 0,0 0 0 0 0,0 0 0 0 0,0-1 0 0 0,0 1 0 0 0,0 0 0 0 0,0 0 0 0 0,0 0 0 0 0,0-1 0 0 0,0 1 0 0 0,1 0 0 0 0,-1 0 0 0 0,0 0 0 0 0,0 0 0 0 0,0 0 0 0 0,0-1 0 0 0,0 1 0 0 0,0 0 0 0 0,0 0 0 0 0,0 0 0 0 0,1 0 0 0 0,-1 0 0 0 0,0-1 0 0 0,0 1 0 0 0,0 0 0 0 0,6-8 0 0 0,-6 8 0 0 0,13-14 0 0 0,-11 12 0 0 0</inkml:trace>
</inkml:ink>
</file>

<file path=ppt/ink/ink7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69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37 18 8 0 0,'-6'3'649'0'0,"1"0"0"0"0,-1 0 0 0 0,1 1 0 0 0,-9 7 0 0 0,14-10-599 0 0,0-3-194 0 0,1 0 1 0 0,-1 1-1 0 0,0-1 0 0 0,1 0 0 0 0,0 1 0 0 0,-1-1 0 0 0,1 1 0 0 0,0-1 0 0 0,0 1 0 0 0,0-1 0 0 0,0 1 0 0 0,0-1 0 0 0,0 1 0 0 0,2-2 1 0 0,9-13-994 0 0,-12 14 1137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5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 32 2304 0 0,'0'-1'375'0'0,"0"1"-1"0"0,0-1 1 0 0,0 1-1 0 0,0-1 1 0 0,0 1-1 0 0,0-1 1 0 0,0 1-1 0 0,0-1 1 0 0,0 1-1 0 0,0-1 1 0 0,-1 1-1 0 0,1-1 1 0 0,0 1-1 0 0,0-1 0 0 0,-1 1 1 0 0,1 0-1 0 0,0-1 1 0 0,0 1-1 0 0,-1 0 1 0 0,1-1-1 0 0,-1 0 1 0 0,-4-1 482 0 0,18 20 2737 0 0,7 7-2796 0 0,-5-7-606 0 0,0 2-1 0 0,13 22 1 0 0,-25-37-193 0 0,0 0 0 0 0,0 1 0 0 0,-1-1 0 0 0,0 0 1 0 0,0 1-1 0 0,0 0 0 0 0,-1-1 0 0 0,0 1 0 0 0,0 0 0 0 0,0-1 1 0 0,-1 1-1 0 0,0 0 0 0 0,0 0 0 0 0,-1 7 0 0 0,1-12 25 0 0,-1 1 0 0 0,1-1 0 0 0,-1 0 0 0 0,1 1 0 0 0,-1-1 0 0 0,1 1 0 0 0,-1-1 0 0 0,0 0 0 0 0,0 0 0 0 0,0 1 0 0 0,0-1 0 0 0,0 0 0 0 0,0 0 0 0 0,0 0 0 0 0,0 0 0 0 0,0 0 0 0 0,-2 1 0 0 0,7-7 14 0 0,-1-1 0 0 0,0 1 0 0 0,0-1 0 0 0,0 0-1 0 0,1-7 1 0 0,0 3-30 0 0,20-48 166 0 0,23-53 252 0 0,-46 108-404 0 0,1 0 27 0 0,-1 0-1 0 0,1 0 1 0 0,-1-1 0 0 0,1 1-1 0 0,0 0 1 0 0,0 1-1 0 0,1-1 1 0 0,-1 0 0 0 0,4-2-1 0 0,-6 5-39 0 0,0 0-1 0 0,0 0 0 0 0,1 0 1 0 0,-1 0-1 0 0,0 0 0 0 0,0 1 1 0 0,1-1-1 0 0,-1 0 0 0 0,0 0 1 0 0,0 0-1 0 0,1 0 1 0 0,-1 1-1 0 0,0-1 0 0 0,0 0 1 0 0,0 0-1 0 0,1 1 0 0 0,-1-1 1 0 0,0 0-1 0 0,0 0 0 0 0,0 1 1 0 0,0-1-1 0 0,0 0 1 0 0,1 1-1 0 0,-1-1 0 0 0,0 0 1 0 0,0 1-1 0 0,0-1 0 0 0,0 0 1 0 0,0 0-1 0 0,0 1 0 0 0,0-1 1 0 0,0 0-1 0 0,0 1 1 0 0,0-1-1 0 0,-1 1 0 0 0,2 14 158 0 0,-1 0-161 0 0,1 0 1 0 0,0-1-1 0 0,1 1 1 0 0,1-1-1 0 0,0 1 0 0 0,1-1 1 0 0,1 0-1 0 0,7 17 1 0 0,-9-24-30 0 0,1 0 1 0 0,1 0 0 0 0,-1 0 0 0 0,1 0 0 0 0,0 0 0 0 0,1-1 0 0 0,-1 0 0 0 0,1 0 0 0 0,0-1 0 0 0,1 0 0 0 0,0 0-1 0 0,-1 0 1 0 0,2-1 0 0 0,-1 0 0 0 0,0 0 0 0 0,10 3 0 0 0,-6-3-376 0 0,1-1 0 0 0,0 0 0 0 0,19 3 1 0 0,-21-6-1075 0 0,-1 1 0 0 0,18-3 1 0 0,-8 0-1005 0 0</inkml:trace>
</inkml:ink>
</file>

<file path=ppt/ink/ink7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3:56.8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 0 8 0 0,'-1'0'0'0'0</inkml:trace>
</inkml:ink>
</file>

<file path=ppt/ink/ink7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10.6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110 62 512 0 0,'0'0'604'0'0,"-1"-22"911"0"0,1 22-1391 0 0,0-1-1 0 0,0 0 0 0 0,0 1 0 0 0,0-1 1 0 0,0 0-1 0 0,0 1 0 0 0,0-1 1 0 0,0 0-1 0 0,0 1 0 0 0,0-1 0 0 0,0 1 1 0 0,0-1-1 0 0,0 0 0 0 0,0 1 1 0 0,-1-1-1 0 0,1 0 0 0 0,0 1 0 0 0,0-1 1 0 0,-1 1-1 0 0,1-1 0 0 0,-1 1 1 0 0,1-1-1 0 0,0 1 0 0 0,-1-1 0 0 0,1 1 1 0 0,-1-1-1 0 0,1 1 0 0 0,-1 0 1 0 0,1-1-1 0 0,-1 1 0 0 0,1 0 0 0 0,-1-1 1 0 0,0 1-1 0 0,1 0 0 0 0,-1 0 1 0 0,0-1-1 0 0,1 1 0 0 0,-1 0 0 0 0,1 0 1 0 0,-1 0-1 0 0,0 0 0 0 0,1 0 1 0 0,-1 0-1 0 0,0 0 0 0 0,1 0 1 0 0,-2 0-1 0 0,-5-1 1978 0 0,2 0 249 0 0,0 9-1311 0 0,4-4-684 0 0,-1 0-1 0 0,1 0 1 0 0,-1 0 0 0 0,0 0-1 0 0,0-1 1 0 0,-3 4-1 0 0,-9 18 1564 0 0,14-22-1502 0 0,4-5-204 0 0,10-7-172 0 0,8-4-53 0 0,-21 13 10 0 0,-1 0 0 0 0,0 0 0 0 0,0 0 1 0 0,1 0-1 0 0,-1 0 0 0 0,0-1 0 0 0,0 1 1 0 0,1 0-1 0 0,-1 0 0 0 0,0 0 0 0 0,1 0 1 0 0,-1 0-1 0 0,0 0 0 0 0,0 0 0 0 0,0 0 1 0 0,1-1-1 0 0,-1 1 0 0 0,0 0 0 0 0,0 0 1 0 0,1 0-1 0 0,-1-1 0 0 0,0 1 0 0 0,0 0 0 0 0,0 0 1 0 0,0 0-1 0 0,1-1 0 0 0,-1 1 0 0 0,0 0 1 0 0,0 0-1 0 0,0-1 0 0 0,0 1 0 0 0,0 0 1 0 0,0 0-1 0 0,0-1 0 0 0,0 1 0 0 0,0 0 1 0 0,0-1-1 0 0,0 1 0 0 0,0 0 0 0 0,0 0 1 0 0,0-1-1 0 0,0 1 0 0 0,-10-13 68 0 0,8 11-65 0 0,-2-2 41 0 0,0 0 0 0 0,0 0 0 0 0,-1 0 0 0 0,-4-2 0 0 0,7 5 6 0 0,1 0-1 0 0,-1 0 0 0 0,1 1 1 0 0,-1-1-1 0 0,1 1 0 0 0,-1-1 1 0 0,1 1-1 0 0,-1-1 1 0 0,1 1-1 0 0,-1 0 0 0 0,0 0 1 0 0,1 0-1 0 0,-1 0 0 0 0,0 0 1 0 0,1 0-1 0 0,-1 0 1 0 0,1 1-1 0 0,-1-1 0 0 0,-2 1 1 0 0,3 0-19 0 0,0 0-1 0 0,-1 0 1 0 0,1 0 0 0 0,0 0 0 0 0,0 0 0 0 0,0 0 0 0 0,1 0 0 0 0,-1 0 0 0 0,0 0 0 0 0,0 1 0 0 0,1-1 0 0 0,-1 0 0 0 0,0 0 0 0 0,1 1 0 0 0,-1-1 0 0 0,1 1-1 0 0,0-1 1 0 0,-1 0 0 0 0,1 1 0 0 0,0-1 0 0 0,0 1 0 0 0,0-1 0 0 0,0 2 0 0 0,0 1 8 0 0,0 0 1 0 0,0 0-1 0 0,0 0 1 0 0,1 0-1 0 0,0-1 0 0 0,-1 1 1 0 0,3 5-1 0 0,-2-6-24 0 0,1 1 0 0 0,-1 0 0 0 0,1-1 1 0 0,0 0-1 0 0,0 1 0 0 0,0-1 0 0 0,1 0 0 0 0,-1 0 0 0 0,1 0 0 0 0,-1-1 0 0 0,1 1 0 0 0,0 0 0 0 0,0-1 0 0 0,5 3 1 0 0,-8-5-13 0 0,1 0 0 0 0,-1 1 0 0 0,0-1 0 0 0,0 0 0 0 0,0 0 0 0 0,0 0 0 0 0,0 0 0 0 0,0 0 0 0 0,1 0 0 0 0,-1 0 0 0 0,0 0 0 0 0,0 0 0 0 0,0 0 0 0 0,0 0 0 0 0,0 0 0 0 0,1 0 0 0 0,-1 0 0 0 0,0 0 0 0 0,0 0 0 0 0,0 0 1 0 0,0 0-1 0 0,0 0 0 0 0,1 0 0 0 0,-1 0 0 0 0,0 0 0 0 0,0 0 0 0 0,0 0 0 0 0,0 0 0 0 0,0-1 0 0 0,1 1 0 0 0,-1 0 0 0 0,0 0 0 0 0,0 0 0 0 0,0 0 0 0 0,0 0 0 0 0,0 0 0 0 0,0 0 0 0 0,0 0 0 0 0,0-1 0 0 0,0 1 0 0 0,1 0 1 0 0,-1-9 6 0 0,-3-7 4 0 0,-10-20-45 0 0,7 22 13 0 0,1 0-1 0 0,-5-20 1 0 0,10 34 22 0 0,0 0 1 0 0,0 0-1 0 0,0 0 0 0 0,0 0 0 0 0,-1 0 0 0 0,1 0 1 0 0,0 0-1 0 0,0 0 0 0 0,0 0 0 0 0,0 0 0 0 0,0 0 1 0 0,0 0-1 0 0,0 0 0 0 0,0 0 0 0 0,0 0 1 0 0,0 0-1 0 0,-1 0 0 0 0,1 1 0 0 0,0-1 0 0 0,0 0 1 0 0,0 0-1 0 0,0-1 0 0 0,0 1 0 0 0,0 0 0 0 0,0 0 1 0 0,0 0-1 0 0,0 0 0 0 0,-1 0 0 0 0,1 0 0 0 0,0 0 1 0 0,0 0-1 0 0,0 0 0 0 0,0 0 0 0 0,0 0 0 0 0,0 0 1 0 0,0 0-1 0 0,0 0 0 0 0,0 0 0 0 0,0 0 1 0 0,0 0-1 0 0,0 0 0 0 0,-1 0 0 0 0,1 0 0 0 0,0-1 1 0 0,0 1-1 0 0,0 0 0 0 0,0 0 0 0 0,0 0 0 0 0,0 0 1 0 0,0 0-1 0 0,0 0 0 0 0,0 0 0 0 0,0 0 0 0 0,0 0 1 0 0,0-1-1 0 0,0 1 0 0 0,0 0 0 0 0,0 0 1 0 0,0 0-1 0 0,0 0 0 0 0,0 0 0 0 0,-5 12-15 0 0,-2 18-4 0 0,7-28-36 0 0,-1-1 0 0 0,1 1 0 0 0,0 0 0 0 0,-1-1-1 0 0,1 1 1 0 0,0 0 0 0 0,0-1 0 0 0,0 1 0 0 0,0 0 0 0 0,1 0 0 0 0,-1-1 0 0 0,0 1 0 0 0,1 0 0 0 0,0 1 0 0 0,0-2-318 0 0,0 0 0 0 0,0 0 0 0 0,-1 0 1 0 0,1-1-1 0 0,0 1 0 0 0,0 0 0 0 0,0-1 1 0 0,0 1-1 0 0,0-1 0 0 0,1 1 0 0 0,-1-1 1 0 0,0 0-1 0 0,0 1 0 0 0,0-1 0 0 0,0 0 1 0 0,0 0-1 0 0,1 0 0 0 0,-1 0 0 0 0,0 0 0 0 0,0 0 1 0 0,2 0-1 0 0,7 0-1955 0 0,0-1 56 0 0</inkml:trace>
</inkml:ink>
</file>

<file path=ppt/ink/ink7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0.08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49 512 0 0,'-1'0'-4'0'0,"1"0"0"0"0,0 0-1 0 0,0 1 1 0 0,0-1 0 0 0,-1 0-1 0 0,1 0 1 0 0,0 0 0 0 0,0 1 0 0 0,0-1-1 0 0,0 0 1 0 0,-1 0 0 0 0,1 0 0 0 0,0 1-1 0 0,0-1 1 0 0,0 0 0 0 0,0 0-1 0 0,0 1 1 0 0,0-1 0 0 0,0 0 0 0 0,0 0-1 0 0,0 1 1 0 0,0-1 0 0 0,0 0-1 0 0,0 0 1 0 0,0 1 0 0 0,0-1 0 0 0,0 0-1 0 0,0 1 1 0 0,0-1-7 0 0,0 0 0 0 0,1 0 1 0 0,-1 0-1 0 0,0-1 0 0 0,0 1 0 0 0,0 0 0 0 0,1 0 0 0 0,-1 0 0 0 0,0 0 0 0 0,0 0 1 0 0,0 0-1 0 0,0 0 0 0 0,1 0 0 0 0,-1-1 0 0 0,0 1 0 0 0,0 0 0 0 0,0 0 1 0 0,0 0-1 0 0,1 0 0 0 0,-1 0 0 0 0,0-1 0 0 0,0 1 0 0 0,0 0 0 0 0,0 0 1 0 0,0 0-1 0 0,0-1 0 0 0,0 1 0 0 0,0 0 0 0 0,0 0 0 0 0,0 0 0 0 0,0-1 1 0 0,0 1-1 0 0,0 0 0 0 0,0-1 0 0 0,4-4 11 0 0,0 0 0 0 0,0-1 0 0 0,0 1 0 0 0,0 1 0 0 0,1-1 0 0 0,0 1 0 0 0,0 0 0 0 0,10-7 0 0 0,-13 11 0 0 0</inkml:trace>
</inkml:ink>
</file>

<file path=ppt/ink/ink7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1.3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45 270 8 0 0,'3'1'594'0'0,"-3"-5"459"0"0,-1 1-617 0 0,1 2-301 0 0,14-13 3394 0 0,-11-10-2736 0 0,-17-16 2046 0 0,13 38-2302 0 0,0 6-63 0 0,2 1-512 0 0,-5 5 311 0 0,2-11 159 0 0,1-5-165 0 0,1-2 203 0 0,-1 6-160 0 0,1 4-89 0 0,0-2-212 0 0,0 0 0 0 0,-1 0 0 0 0,1 0 0 0 0,0 1-1 0 0,0-1 1 0 0,0 0 0 0 0,0 0 0 0 0,0 0 0 0 0,-1 0-1 0 0,1 1 1 0 0,0-1 0 0 0,0 0 0 0 0,0 0 0 0 0,0 0-1 0 0,-1 0 1 0 0,1 0 0 0 0,0 0 0 0 0,0 0 0 0 0,-1 0-1 0 0,1 0 1 0 0,0 0 0 0 0,0 1 0 0 0,0-1 0 0 0,-1 0-1 0 0,1 0 1 0 0,0 0 0 0 0,0 0 0 0 0,-1 0 0 0 0,1 0-1 0 0,0-1 1 0 0,0 1 0 0 0,0 0 0 0 0,-1 0 0 0 0,1 0-1 0 0,0 0 1 0 0,0 0 0 0 0,0 0 0 0 0,-1 0 0 0 0,1 0-1 0 0,0 0 1 0 0,0-1 0 0 0,0 1 0 0 0,0 0 0 0 0,-1 0-1 0 0,1 0 1 0 0,0 0 0 0 0,0-1 0 0 0,0 1 0 0 0,0 0-1 0 0,0 0 1 0 0,-1 0 0 0 0,1-1 0 0 0,0 1 0 0 0,0 0-1 0 0,0 0 1 0 0,0 0 0 0 0,0-1 0 0 0,0 1 0 0 0,0 0-1 0 0,0 0 1 0 0,0-1 0 0 0,0 1 0 0 0,0 0 0 0 0,0 0-1 0 0,0 0 1 0 0,0-1 0 0 0,0 1 0 0 0,0 0 0 0 0,0-1-1 0 0,0-6 191 0 0,0 7-131 0 0,0-1 1 0 0,-1 0 0 0 0,1 1 0 0 0,0-1 0 0 0,0 0 0 0 0,0 1-1 0 0,0-1 1 0 0,0 0 0 0 0,0 1 0 0 0,0-1 0 0 0,1 0-1 0 0,-1 1 1 0 0,0-1 0 0 0,0 0 0 0 0,0 1 0 0 0,1-1-1 0 0,-1 0 1 0 0,1 0 0 0 0,-3 4 575 0 0,0 0-1 0 0,0 0 1 0 0,0 1-1 0 0,0-1 0 0 0,-2 7 1 0 0,4-8-608 0 0,-1 0 0 0 0,0 0 0 0 0,1 0 1 0 0,-1 0-1 0 0,1 0 0 0 0,0 0 0 0 0,-1 0 0 0 0,1 0 1 0 0,0 0-1 0 0,0 0 0 0 0,0 0 0 0 0,1 0 0 0 0,-1 0 1 0 0,1 3-1 0 0,0-5-24 0 0,1 1 1 0 0,-1-1-1 0 0,0 0 1 0 0,0 0 0 0 0,1 1-1 0 0,-1-1 1 0 0,0 0-1 0 0,1 0 1 0 0,-1 0 0 0 0,0 0-1 0 0,1 0 1 0 0,-1-1-1 0 0,0 1 1 0 0,0 0-1 0 0,2-1 1 0 0,0-1-14 0 0,0-1 0 0 0,-1 1 0 0 0,0 0 1 0 0,0-1-1 0 0,1 1 0 0 0,-1-1 0 0 0,-1 0 0 0 0,3-3 0 0 0,1-2 73 0 0,-3 5-75 0 0,-1-1 0 0 0,1 0 0 0 0,-1 1 0 0 0,0-1 0 0 0,0 0 0 0 0,0 0 0 0 0,0 0 0 0 0,-1 0 0 0 0,1-5 0 0 0,-1 4 4 0 0,1 0-1 0 0,0-1 0 0 0,0 1 1 0 0,0 0-1 0 0,2-6 0 0 0,6-13 0 0 0,-9 23-1 0 0,1 0 0 0 0,-1 0-1 0 0,0 0 1 0 0,0 0 0 0 0,1-1 0 0 0,-1 1-1 0 0,0 0 1 0 0,0 0 0 0 0,0 0 0 0 0,0 0-1 0 0,0-1 1 0 0,0 1 0 0 0,-1 0-1 0 0,1 0 1 0 0,0 0 0 0 0,-1-1 0 0 0,0-1-1 0 0,1 3 7 0 0,-1 0-1 0 0,1-1 1 0 0,-1 1-1 0 0,1-1 0 0 0,-1 1 1 0 0,0 0-1 0 0,1 0 1 0 0,-1-1-1 0 0,1 1 0 0 0,-1 0 1 0 0,0 0-1 0 0,1 0 1 0 0,-1 0-1 0 0,0-1 0 0 0,1 1 1 0 0,-1 0-1 0 0,1 0 1 0 0,-1 0-1 0 0,0 0 0 0 0,1 0 1 0 0,-1 1-1 0 0,-1-1 1 0 0,-15 9 45 0 0,12-5-14 0 0,0 0 0 0 0,1 0 0 0 0,0 1 0 0 0,-5 5 0 0 0,6-5 69 0 0,0 0 0 0 0,0 0 0 0 0,0 0 0 0 0,1 0 0 0 0,-3 12-1 0 0,4-16-69 0 0,0 1 0 0 0,1 0 0 0 0,-1 0 0 0 0,1 0 0 0 0,0 0-1 0 0,0 0 1 0 0,0-1 0 0 0,0 1 0 0 0,0 0 0 0 0,0 0-1 0 0,0 0 1 0 0,1 0 0 0 0,-1 0 0 0 0,1 0 0 0 0,-1-1 0 0 0,1 1-1 0 0,0 0 1 0 0,-1 0 0 0 0,1-1 0 0 0,0 1 0 0 0,2 2-1 0 0,-2-3-12 0 0,0 0 0 0 0,0 0 0 0 0,0 0 0 0 0,0 0 0 0 0,0-1 0 0 0,0 1 0 0 0,1 0 0 0 0,-1-1 0 0 0,0 1 0 0 0,0-1 0 0 0,0 1-1 0 0,1-1 1 0 0,-1 0 0 0 0,0 1 0 0 0,0-1 0 0 0,1 0 0 0 0,-1 0 0 0 0,0 0 0 0 0,0 0 0 0 0,1 0 0 0 0,-1 0 0 0 0,0 0 0 0 0,3-1-1 0 0,-2 0-4 0 0,1 0 0 0 0,0 0 0 0 0,-1-1 0 0 0,1 1 0 0 0,-1-1 0 0 0,1 1 0 0 0,-1-1-1 0 0,0 0 1 0 0,3-3 0 0 0,-2 2-24 0 0,0-1 0 0 0,-1 1 1 0 0,1-1-1 0 0,-1 0 0 0 0,0 0 0 0 0,0 0 0 0 0,-1 0 0 0 0,1 0 0 0 0,-1 0 0 0 0,0-1 0 0 0,0 1 0 0 0,0 0 1 0 0,-1-1-1 0 0,1 1 0 0 0,-1-8 0 0 0,0 2-3 0 0,-1 0-1 0 0,0 0 1 0 0,-1 0 0 0 0,0 1-1 0 0,-6-18 1 0 0,8 26 13 0 0,0 0-1 0 0,-1-1 1 0 0,1 1-1 0 0,-1 0 1 0 0,1 0 0 0 0,-1 0-1 0 0,1 0 1 0 0,-1 0-1 0 0,0 0 1 0 0,1 0-1 0 0,-1 0 1 0 0,0 0-1 0 0,0 0 1 0 0,0 1 0 0 0,1-1-1 0 0,-1 0 1 0 0,0 1-1 0 0,0-1 1 0 0,-2 0-1 0 0,2 1-2 0 0,0 0-1 0 0,1 0 0 0 0,-1 0 0 0 0,0 0 1 0 0,0 0-1 0 0,0 0 0 0 0,0 0 0 0 0,0 1 0 0 0,0-1 1 0 0,1 0-1 0 0,-1 1 0 0 0,0-1 0 0 0,0 1 1 0 0,0-1-1 0 0,1 1 0 0 0,-1-1 0 0 0,0 1 1 0 0,1 0-1 0 0,-1-1 0 0 0,0 1 0 0 0,1 0 1 0 0,-1-1-1 0 0,1 1 0 0 0,-1 1 0 0 0,-6 8 14 0 0,0 0-1 0 0,1 0 0 0 0,0 0 1 0 0,1 1-1 0 0,1 0 0 0 0,-1 0 1 0 0,-2 15-1 0 0,5-18 4 0 0,0 1 0 0 0,0-1 0 0 0,1 1-1 0 0,1-1 1 0 0,-1 1 0 0 0,1-1 0 0 0,1 1 0 0 0,0 0 0 0 0,0-1 0 0 0,4 15 0 0 0,-5-21-15 0 0,1-1 0 0 0,-1 1 0 0 0,1-1 1 0 0,-1 1-1 0 0,1-1 0 0 0,0 1 0 0 0,0-1 1 0 0,-1 1-1 0 0,1-1 0 0 0,0 0 0 0 0,0 0 1 0 0,0 1-1 0 0,1-1 0 0 0,-1 0 0 0 0,0 0 1 0 0,0 0-1 0 0,1 0 0 0 0,-1 0 0 0 0,0 0 1 0 0,1-1-1 0 0,-1 1 0 0 0,1 0 0 0 0,-1-1 1 0 0,1 1-1 0 0,-1-1 0 0 0,1 0 0 0 0,0 1 1 0 0,2-1-1 0 0,-1 0-4 0 0,-1-1 1 0 0,0 1 0 0 0,1-1-1 0 0,-1 1 1 0 0,0-1-1 0 0,1 0 1 0 0,-1 0-1 0 0,0 0 1 0 0,0 0-1 0 0,0 0 1 0 0,0-1-1 0 0,0 1 1 0 0,0-1-1 0 0,0 1 1 0 0,0-1-1 0 0,-1 0 1 0 0,1 0-1 0 0,2-3 1 0 0,3-5-45 0 0,-1 0 0 0 0,1-1 0 0 0,7-17 0 0 0,-12 23-3 0 0,-1 1 0 0 0,1-1 0 0 0,-1 0 0 0 0,0 0-1 0 0,0 0 1 0 0,0 0 0 0 0,-1 0 0 0 0,1 0 0 0 0,-1 0 0 0 0,-1 0 0 0 0,0-8-1 0 0,1 12 36 0 0,0 1 0 0 0,0-1 0 0 0,0 0-1 0 0,-1 0 1 0 0,1 1 0 0 0,0-1 0 0 0,0 0 0 0 0,-1 0-1 0 0,1 1 1 0 0,0-1 0 0 0,-1 0 0 0 0,1 1-1 0 0,0-1 1 0 0,-1 1 0 0 0,1-1 0 0 0,-1 0-1 0 0,1 1 1 0 0,-1-1 0 0 0,1 1 0 0 0,-1-1-1 0 0,0 1 1 0 0,1 0 0 0 0,-1-1 0 0 0,1 1 0 0 0,-2-1-1 0 0,1 1-30 0 0,0 0 0 0 0,0 0 0 0 0,0 0 0 0 0,0 1 0 0 0,0-1 0 0 0,0 0 0 0 0,0 0 1 0 0,0 1-1 0 0,0-1 0 0 0,0 1 0 0 0,1-1 0 0 0,-1 1 0 0 0,0-1 0 0 0,0 1 0 0 0,0-1 0 0 0,-1 2 0 0 0,-2 3-430 0 0,-1 0 1 0 0,1 0-1 0 0,0 1 1 0 0,-5 7-1 0 0,2 3-1892 0 0,-1-1 0 0 0,-4 19 0 0 0,8-23 641 0 0</inkml:trace>
</inkml:ink>
</file>

<file path=ppt/ink/ink7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0 303 8 0 0,'5'-7'1474'0'0,"-1"1"-1"0"0,1-1 1 0 0,11-11-1 0 0,-16 17-1463 0 0,8-7 360 0 0,-1 0 128 0 0,0 1 0 0 0,0-1 0 0 0,-1-1 0 0 0,0 1-1 0 0,-1-1 1 0 0,0 0 0 0 0,0 0 0 0 0,6-19-1 0 0,-8 16-360 0 0,1 1 0 0 0,0 0 0 0 0,0 0 0 0 0,1 0 0 0 0,0 0 0 0 0,1 1 0 0 0,0 0 0 0 0,9-11 0 0 0,-11 16-140 0 0,2-1 0 0 0,-1 1 1 0 0,1 0-1 0 0,-1 0 1 0 0,1 1-1 0 0,1-1 1 0 0,6-2-1 0 0,14-3-3863 0 0,-23 9 2189 0 0,-1 1 95 0 0</inkml:trace>
</inkml:ink>
</file>

<file path=ppt/ink/ink7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2.8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18 430 8 0 0,'-13'8'1322'0'0,"8"-7"1261"0"0,12-10-945 0 0,-6 7-1610 0 0,4-3 206 0 0,-4 3-50 0 0,0 1-1 0 0,0 0 0 0 0,0 0 1 0 0,0-1-1 0 0,0 1 0 0 0,0-1 1 0 0,-1 1-1 0 0,1-1 0 0 0,0 1 1 0 0,-1-1-1 0 0,1 1 0 0 0,-1-1 1 0 0,0 0-1 0 0,1 1 0 0 0,-1-1 1 0 0,0-1-1 0 0,2-4 297 0 0,-1 0-1 0 0,2 0 1 0 0,-1 0 0 0 0,1 1-1 0 0,3-7 1 0 0,91-156 1583 0 0,-16 33-1966 0 0,-75 126-203 0 0,-4 8-14 0 0,-1-1-1 0 0,1 0 1 0 0,-1 0-1 0 0,1 0 0 0 0,-1 0 1 0 0,0 0-1 0 0,0 0 0 0 0,0 0 1 0 0,0-5-1 0 0</inkml:trace>
</inkml:ink>
</file>

<file path=ppt/ink/ink7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36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2 544 8 0 0,'0'-1'145'0'0,"-1"1"1"0"0,1-1-1 0 0,0 0 1 0 0,0 0-1 0 0,0 0 1 0 0,0 0-1 0 0,0 0 1 0 0,0 0-1 0 0,0 0 1 0 0,0 0-1 0 0,0 0 0 0 0,0 0 1 0 0,0 0-1 0 0,1 1 1 0 0,-1-1-1 0 0,0 0 1 0 0,1 0-1 0 0,-1 0 1 0 0,1 0-1 0 0,-1 1 1 0 0,1-1-1 0 0,-1 0 0 0 0,1 0 1 0 0,0 0-1 0 0,20-20 5522 0 0,-13 14-4533 0 0,60-66 2844 0 0,29-42-3136 0 0,-91 108-765 0 0,47-62 508 0 0,-27 32-487 0 0,45-45-1 0 0,3 14-1566 0 0,-34 33-4722 0 0,-32 27 4867 0 0</inkml:trace>
</inkml:ink>
</file>

<file path=ppt/ink/ink7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3.8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5 402 8 0 0,'-4'1'171'0'0,"3"-2"296"0"0,7-10 1073 0 0,21-20 1995 0 0,-16 18-2647 0 0,82-112 2318 0 0,-82 107-2902 0 0,-1 1-1 0 0,-1-2 0 0 0,-1 1 1 0 0,0-1-1 0 0,8-34 1 0 0,1-8-291 0 0,-13 53-100 0 0,-1 0-3835 0 0</inkml:trace>
</inkml:ink>
</file>

<file path=ppt/ink/ink7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34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0 435 8 0 0,'0'-4'252'0'0,"1"0"0"0"0,-1 0 0 0 0,1 1 0 0 0,0-1 0 0 0,0 0 0 0 0,0 1 0 0 0,1-1 0 0 0,-1 1 0 0 0,5-7 0 0 0,22-30 3834 0 0,-12 19-3053 0 0,37-64 482 0 0,-36 54-984 0 0,2 1 1 0 0,25-30 0 0 0,-19 31-174 0 0,-15 20-445 0 0,-2 0 0 0 0,1-1 0 0 0,-1-1 0 0 0,0 0 0 0 0,-1 0 0 0 0,7-14 0 0 0,-13 16-3680 0 0,-2 8 2477 0 0</inkml:trace>
</inkml:ink>
</file>

<file path=ppt/ink/ink7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34.75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1 245 8 0 0,'11'-13'547'0'0,"-1"0"0"0"0,0-1-1 0 0,-1 0 1 0 0,8-17 0 0 0,2-2 217 0 0,-13 25-500 0 0,-1 0-1 0 0,0 0 1 0 0,-1-1-1 0 0,0 0 1 0 0,0 0 0 0 0,-1 0-1 0 0,0-1 1 0 0,-1 1-1 0 0,0-1 1 0 0,1-12-1 0 0,-3 22-333 0 0,0-1-1 0 0,0 0 0 0 0,0 1 0 0 0,1-1 0 0 0,-1 0 0 0 0,0 1 0 0 0,0-1 1 0 0,1 0-1 0 0,-1 1 0 0 0,0-1 0 0 0,0 1 0 0 0,1-1 0 0 0,-1 0 1 0 0,1 1-1 0 0,-1-1 0 0 0,1 1 0 0 0,-1-1 0 0 0,1 1 0 0 0,-1-1 1 0 0,1 1-1 0 0,-1 0 0 0 0,1-1 0 0 0,-1 1 0 0 0,2-1 0 0 0,1 0-338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6.3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83 147 512 0 0,'-7'1'897'0'0,"0"-1"-1"0"0,0 1 1 0 0,0 0-1 0 0,0 0 1 0 0,-12 4-1 0 0,17-4-712 0 0,1-1 0 0 0,-1 0 1 0 0,1 1-1 0 0,-1 0 0 0 0,1-1 0 0 0,0 1 0 0 0,-1 0 0 0 0,1 0 1 0 0,0 0-1 0 0,0 0 0 0 0,-1 0 0 0 0,1 0 0 0 0,0 0 1 0 0,0 0-1 0 0,0 0 0 0 0,0 0 0 0 0,1 1 0 0 0,-1-1 0 0 0,0 0 1 0 0,0 1-1 0 0,1-1 0 0 0,-1 0 0 0 0,1 1 0 0 0,-1-1 1 0 0,1 1-1 0 0,0-1 0 0 0,-1 1 0 0 0,1-1 0 0 0,0 1 1 0 0,0-1-1 0 0,0 1 0 0 0,0-1 0 0 0,1 3 0 0 0,-1-2-89 0 0,1-1 1 0 0,0 1-1 0 0,0 0 0 0 0,0 0 0 0 0,0-1 1 0 0,0 1-1 0 0,0-1 0 0 0,0 1 0 0 0,0-1 0 0 0,1 1 1 0 0,-1-1-1 0 0,1 0 0 0 0,-1 0 0 0 0,1 1 0 0 0,-1-1 1 0 0,1 0-1 0 0,0 0 0 0 0,-1-1 0 0 0,4 2 0 0 0,4 2 79 0 0,0-1 0 0 0,14 3 0 0 0,-1-2 55 0 0,1 0-1 0 0,0-2 1 0 0,39 0-1 0 0,-46-2-146 0 0,1-1 1 0 0,-1-1-1 0 0,0-1 0 0 0,0 0 0 0 0,-1-1 1 0 0,17-7-1 0 0,-25 8-66 0 0,-1 0 0 0 0,1-1 0 0 0,-1 0 0 0 0,0 0 0 0 0,0 0 0 0 0,-1-1 0 0 0,1 0 0 0 0,-1 0 0 0 0,0 0 0 0 0,0-1 0 0 0,-1 0 0 0 0,0 0 0 0 0,0 0 0 0 0,0 0 0 0 0,-1-1 1 0 0,0 1-1 0 0,0-1 0 0 0,0 0 0 0 0,-1 0 0 0 0,0 0 0 0 0,0 0 0 0 0,-1 0 0 0 0,0-1 0 0 0,0 1 0 0 0,-1 0 0 0 0,0 0 0 0 0,0-1 0 0 0,-1 1 0 0 0,-2-10 0 0 0,3 15-20 0 0,-1 0 1 0 0,1 0-1 0 0,-1 0 0 0 0,0 0 0 0 0,1 0 1 0 0,-1 1-1 0 0,0-1 0 0 0,0 0 0 0 0,0 1 1 0 0,-1-1-1 0 0,1 0 0 0 0,0 1 0 0 0,-1 0 1 0 0,1-1-1 0 0,-1 1 0 0 0,1 0 0 0 0,-1-1 1 0 0,1 1-1 0 0,-1 0 0 0 0,0 0 0 0 0,0 1 1 0 0,0-1-1 0 0,1 0 0 0 0,-1 0 0 0 0,0 1 1 0 0,0-1-1 0 0,0 1 0 0 0,0 0 0 0 0,0 0 1 0 0,0 0-1 0 0,0-1 0 0 0,-3 2 0 0 0,-6-1 12 0 0,-1 1 0 0 0,1 1 1 0 0,-1 0-1 0 0,-14 5 0 0 0,17-5-3 0 0,-5 2 29 0 0,0 1 1 0 0,0 0-1 0 0,0 1 1 0 0,1 1 0 0 0,-1 0-1 0 0,2 1 1 0 0,-1 0 0 0 0,1 1-1 0 0,-14 13 1 0 0,19-16 58 0 0,0 1 0 0 0,1 0-1 0 0,0 0 1 0 0,0 1 0 0 0,0 0 0 0 0,1 0 0 0 0,1 0-1 0 0,-1 0 1 0 0,1 1 0 0 0,1 0 0 0 0,0 0-1 0 0,0 0 1 0 0,0 0 0 0 0,1 0 0 0 0,-1 18 0 0 0,3-23-21 0 0,0 1 1 0 0,1 0-1 0 0,0-1 1 0 0,0 1 0 0 0,0 0-1 0 0,0-1 1 0 0,1 1-1 0 0,-1-1 1 0 0,1 1 0 0 0,0-1-1 0 0,1 0 1 0 0,-1 0-1 0 0,1 0 1 0 0,0 0 0 0 0,0 0-1 0 0,0-1 1 0 0,0 1 0 0 0,1-1-1 0 0,-1 0 1 0 0,1 0-1 0 0,5 3 1 0 0,3 2-19 0 0,1 0 1 0 0,1-1-1 0 0,-1 0 1 0 0,1-1-1 0 0,22 6 1 0 0,-16-7-131 0 0,0-1 1 0 0,0 0-1 0 0,0-2 0 0 0,1 0 1 0 0,-1-1-1 0 0,1-1 0 0 0,25-4 1 0 0,-26 1-577 0 0,-1 0 0 0 0,1-2 0 0 0,-1 0 0 0 0,24-10 0 0 0,-13 1-1139 0 0</inkml:trace>
</inkml:ink>
</file>

<file path=ppt/ink/ink7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4.0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3 512 0 0,'0'-3'-504'0'0,"-1"4"504"0"0,0 0 0 0 0,0 0 0 0 0,1-1 0 0 0,-1 1 1 0 0,0 0-1 0 0,1 0 0 0 0,-1 0 0 0 0,1 0 0 0 0,-1 0 0 0 0,1 0 0 0 0,-1 0 0 0 0,1 0 0 0 0,-1 0 0 0 0,1 0 1 0 0,0 3-1 0 0,-1-4 0 0 0,1 0 0 0 0,0 1 0 0 0,0-1 0 0 0,0 1 0 0 0,0-1 0 0 0,0 0 0 0 0,0 1 0 0 0,0-1 0 0 0,0 1 0 0 0,0-1 0 0 0,0 0 0 0 0,0 1 0 0 0,0-1 0 0 0,1 1 0 0 0,-1-1 0 0 0,0 0 0 0 0,0 1 0 0 0,0-1 0 0 0,0 0 0 0 0,1 1 0 0 0,-1-1-1 0 0,0 0 1 0 0,0 1 0 0 0,1-1 0 0 0,-1 0 0 0 0,0 1 0 0 0,1-1 0 0 0,-1 0 0 0 0,0 0 0 0 0,1 1 0 0 0,-1-1 0 0 0,0 0 0 0 0,1 0 0 0 0,-1 0 0 0 0,1 0 0 0 0,-1 1 0 0 0,0-1 0 0 0,1 0 0 0 0,-1 0 0 0 0,1 0 0 0 0,0 0 0 0 0,13-1-1 0 0,-11 0 1 0 0</inkml:trace>
</inkml:ink>
</file>

<file path=ppt/ink/ink7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05.71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41 166 8 0 0,'1'-2'0'0'0,"1"5"0"0"0,-1-1 0 0 0,0-3 0 0 0,3-27 0 0 0,-4 25 0 0 0,-1 1 0 0 0,-1 2 17 0 0,-1 1 2596 0 0,6-1-1765 0 0,-1-2-841 0 0,-6-3 82 0 0,3 4-77 0 0,-1 0-1 0 0,1 0 1 0 0,0 0-1 0 0,0-1 1 0 0,0 1 0 0 0,0-1-1 0 0,1 1 1 0 0,-1 0-1 0 0,0-1 1 0 0,0 0-1 0 0,1 1 1 0 0,-1-1 0 0 0,1-1-1 0 0,-1 2 60 0 0,1 0 0 0 0,0 0 0 0 0,0 1 0 0 0,0-1 0 0 0,0 0 0 0 0,0 0 0 0 0,0 1 0 0 0,0-1 0 0 0,0 0 0 0 0,0 0-1 0 0,0 1 1 0 0,0-1 0 0 0,1 0 0 0 0,-1 0 0 0 0,0 1 0 0 0,1-1 0 0 0,-1 0 0 0 0,0 0 0 0 0,1 1 0 0 0,-1-1 0 0 0,1 1 0 0 0,-1-1 0 0 0,1 0 0 0 0,-1 1 0 0 0,1-1-1 0 0,-1 1 1 0 0,1-1 0 0 0,1 0 0 0 0,-1 0 954 0 0,4-1 2344 0 0,1-7-2343 0 0,-9 12 1655 0 0,2-3-2653 0 0,1 0 0 0 0,0 0 0 0 0,0 0 1 0 0,-1 0-1 0 0,1 1 0 0 0,0-1 0 0 0,0 0 0 0 0,-1 0 1 0 0,1 0-1 0 0,0 0 0 0 0,0 1 0 0 0,0-1 1 0 0,0 0-1 0 0,-1 0 0 0 0,1 1 0 0 0,0-1 0 0 0,0 0 1 0 0,0 0-1 0 0,0 1 0 0 0,0-1 0 0 0,0 0 0 0 0,0 0 1 0 0,-1 1-1 0 0,1-1 0 0 0,0 0 0 0 0,0 1 0 0 0,0-1 1 0 0,0 0-1 0 0,0 0 0 0 0,0 1 0 0 0,1-1 1 0 0,-2 7 385 0 0,1-4-380 0 0,0-1 1 0 0,0 0 0 0 0,0 0 0 0 0,0 0 0 0 0,0 0-1 0 0,0 1 1 0 0,0-1 0 0 0,1 0 0 0 0,-1 0 0 0 0,1 0-1 0 0,-1 0 1 0 0,1 0 0 0 0,0 0 0 0 0,2 3 0 0 0,-3-5 18 0 0,0 1 8 0 0,0-1-32 0 0,0 1 0 0 0,0-1-1 0 0,-1 1 1 0 0,1-1 0 0 0,0 1 0 0 0,0 0-1 0 0,0-1 1 0 0,-1 1 0 0 0,1-1-1 0 0,0 1 1 0 0,-1-1 0 0 0,1 1-1 0 0,0-1 1 0 0,-1 0 0 0 0,1 1 0 0 0,-1-1-1 0 0,1 1 1 0 0,-1-1 0 0 0,1 0-1 0 0,0 1 1 0 0,-1-1 0 0 0,0 0-1 0 0,1 1 1 0 0,-1-1 0 0 0,1 0 0 0 0,-1 0-1 0 0,1 0 1 0 0,-1 0 0 0 0,1 1-1 0 0,-2-1 1 0 0,-7 4 954 0 0,9-3-975 0 0,0-1 0 0 0,0 0 1 0 0,0 1-1 0 0,0-1 0 0 0,0 0 1 0 0,0 1-1 0 0,0-1 0 0 0,0 0 1 0 0,0 1-1 0 0,0-1 0 0 0,0 0 1 0 0,0 1-1 0 0,0-1 0 0 0,0 0 1 0 0,0 1-1 0 0,1-1 0 0 0,-1 0 1 0 0,0 1-1 0 0,0-1 0 0 0,0 0 1 0 0,0 1-1 0 0,1-1 0 0 0,-1 0 1 0 0,0 0-1 0 0,0 1 0 0 0,1-1 1 0 0,-1 0-1 0 0,0 0 0 0 0,0 0 1 0 0,1 1-1 0 0,-1-1 0 0 0,1 0 1 0 0,11 9 98 0 0,-10-8-113 0 0,7 5-11 0 0,1 0 0 0 0,0 0 0 0 0,21 8 0 0 0,-30-14 18 0 0,-1 0-1 0 0,0 0 1 0 0,0 0 0 0 0,0 0 0 0 0,0 0-1 0 0,0 0 1 0 0,1 0 0 0 0,-1 0 0 0 0,0 1 0 0 0,0-1-1 0 0,0 0 1 0 0,0 0 0 0 0,1 0 0 0 0,-1 0-1 0 0,0 0 1 0 0,0 0 0 0 0,0 0 0 0 0,0 0-1 0 0,1-1 1 0 0,-1 1 0 0 0,0 0 0 0 0,0 0 0 0 0,0 0-1 0 0,0 0 1 0 0,0 0 0 0 0,1 0 0 0 0,-1 0-1 0 0,0 0 1 0 0,0 0 0 0 0,0 0 0 0 0,0 0-1 0 0,0-1 1 0 0,0 1 0 0 0,1 0 0 0 0,-1 0-1 0 0,0 0 1 0 0,0 0 0 0 0,0-1 0 0 0,-1-7 12 0 0,-5-7-15 0 0,6 15 1 0 0,-53-83 93 0 0,53 82-83 0 0,-1-1 0 0 0,0 0-1 0 0,1 1 1 0 0,-1-1 0 0 0,1 0 0 0 0,-1 0 0 0 0,1 1-1 0 0,0-4 1 0 0,0 3 7 0 0,-1 4 4 0 0,-5 9 37 0 0,-1 0 174 0 0,1 0 0 0 0,-5 16 0 0 0,9-22-151 0 0,0 0 1 0 0,1 0-1 0 0,0 0 1 0 0,0 0 0 0 0,0 0-1 0 0,0 0 1 0 0,1 0-1 0 0,0 9 1 0 0,1-13-64 0 0,-1 1 0 0 0,1 0 0 0 0,-1-1 1 0 0,1 1-1 0 0,0 0 0 0 0,-1-1 1 0 0,1 1-1 0 0,0-1 0 0 0,0 1 1 0 0,0-1-1 0 0,0 1 0 0 0,1-1 1 0 0,-1 0-1 0 0,0 0 0 0 0,0 1 1 0 0,1-1-1 0 0,-1 0 0 0 0,1 0 0 0 0,-1 0 1 0 0,1-1-1 0 0,-1 1 0 0 0,1 0 1 0 0,0 0-1 0 0,-1-1 0 0 0,1 1 1 0 0,0-1-1 0 0,2 1 0 0 0,-1-1-16 0 0,0 1 0 0 0,0-1-1 0 0,0 0 1 0 0,0 0 0 0 0,0 0 0 0 0,0 0-1 0 0,0 0 1 0 0,-1-1 0 0 0,1 1-1 0 0,0-1 1 0 0,0 0 0 0 0,0 1 0 0 0,0-2-1 0 0,-1 1 1 0 0,5-2 0 0 0,-3 0-12 0 0,0 0 0 0 0,0 0 0 0 0,0-1 0 0 0,-1 1 0 0 0,1-1 0 0 0,-1 0 0 0 0,0 0 0 0 0,4-8 0 0 0,-5 10 14 0 0,-1-1-1 0 0,0 0 1 0 0,0 0-1 0 0,0 0 0 0 0,0 0 1 0 0,0-1-1 0 0,-1 1 1 0 0,1 0-1 0 0,-1 0 0 0 0,0 0 1 0 0,0 0-1 0 0,0-1 0 0 0,-1 1 1 0 0,1 0-1 0 0,-2-4 1 0 0,2 5 3 0 0,-1 0 1 0 0,0-1-1 0 0,1 1 1 0 0,-1 0-1 0 0,0 0 1 0 0,0-1 0 0 0,-1 1-1 0 0,1 0 1 0 0,0 0-1 0 0,-1 0 1 0 0,1 0-1 0 0,-1 1 1 0 0,0-1 0 0 0,0 0-1 0 0,1 1 1 0 0,-1-1-1 0 0,0 1 1 0 0,0 0-1 0 0,-1-1 1 0 0,1 1 0 0 0,0 0-1 0 0,0 0 1 0 0,0 0-1 0 0,-1 1 1 0 0,-2-2-1 0 0,2 2 34 0 0,0 0-1 0 0,0 0 1 0 0,0 0-1 0 0,0 0 1 0 0,0 0-1 0 0,0 0 0 0 0,0 1 1 0 0,0-1-1 0 0,1 1 1 0 0,-1 0-1 0 0,0 0 1 0 0,0 0-1 0 0,0 0 0 0 0,1 1 1 0 0,-1-1-1 0 0,1 1 1 0 0,-1 0-1 0 0,1-1 1 0 0,-1 1-1 0 0,-1 3 1 0 0,1-2 23 0 0,-2 2 48 0 0,0 0 0 0 0,0 0 1 0 0,-4 7-1 0 0,8-11-90 0 0,0 0 0 0 0,1 1 0 0 0,-1-1 0 0 0,0 1 0 0 0,0-1 0 0 0,1 1 0 0 0,-1-1 0 0 0,1 1 0 0 0,0 0 0 0 0,-1-1 0 0 0,1 1-1 0 0,0-1 1 0 0,0 1 0 0 0,0 0 0 0 0,0-1 0 0 0,0 1 0 0 0,0 0 0 0 0,1 2 0 0 0,-1-3-16 0 0,0 0 0 0 0,1-1-1 0 0,-1 1 1 0 0,0 0 0 0 0,0 0-1 0 0,1-1 1 0 0,-1 1 0 0 0,0 0-1 0 0,1-1 1 0 0,-1 1 0 0 0,1 0-1 0 0,-1-1 1 0 0,1 1 0 0 0,-1-1-1 0 0,1 1 1 0 0,-1-1 0 0 0,1 1-1 0 0,0-1 1 0 0,-1 1 0 0 0,1-1-1 0 0,0 1 1 0 0,-1-1 0 0 0,1 0-1 0 0,0 0 1 0 0,-1 1 0 0 0,2-1-1 0 0,-1 0-2 0 0,1 0 0 0 0,-1 0-1 0 0,0-1 1 0 0,0 1 0 0 0,0 0 0 0 0,1-1-1 0 0,-1 1 1 0 0,0-1 0 0 0,0 1 0 0 0,0-1-1 0 0,0 1 1 0 0,0-1 0 0 0,0 0-1 0 0,2-1 1 0 0,2-3-27 0 0,0 0 0 0 0,-1 0-1 0 0,1-1 1 0 0,5-8 0 0 0,-7 8-2 0 0,1 0 0 0 0,-2 0 0 0 0,1-1 0 0 0,-1 1 0 0 0,0 0 0 0 0,0-1 0 0 0,1-8 1 0 0,-3 11 20 0 0,1 1 0 0 0,-1 0 0 0 0,0-1 0 0 0,0 1 0 0 0,0 0 0 0 0,0-1 1 0 0,-1 1-1 0 0,1-1 0 0 0,-1 1 0 0 0,0 0 0 0 0,0 0 0 0 0,0 0 0 0 0,0-1 1 0 0,-1 1-1 0 0,1 0 0 0 0,-4-5 0 0 0,5 8 6 0 0,-1 0 0 0 0,1-1 0 0 0,0 1 0 0 0,-1-1 1 0 0,1 1-1 0 0,0 0 0 0 0,-1-1 0 0 0,1 1 0 0 0,0-1 0 0 0,-1 1 0 0 0,1 0 0 0 0,-1 0 0 0 0,1-1 1 0 0,-1 1-1 0 0,1 0 0 0 0,-1 0 0 0 0,1 0 0 0 0,-1-1 0 0 0,1 1 0 0 0,-1 0 0 0 0,1 0 0 0 0,-1 0 1 0 0,1 0-1 0 0,-1 0 0 0 0,1 0 0 0 0,-1 0 0 0 0,1 0 0 0 0,-1 0 0 0 0,1 0 0 0 0,-1 0 1 0 0,0 1-1 0 0,0-1-6 0 0,0 1 0 0 0,0 0 0 0 0,0 0 0 0 0,1 0 0 0 0,-1 0 0 0 0,0-1 0 0 0,0 1 0 0 0,1 0 0 0 0,-1 1 0 0 0,0-1 0 0 0,1 0 0 0 0,-2 2 0 0 0,0 4-382 0 0,0 0 1 0 0,-1 0-1 0 0,0 8 1 0 0,3-12-469 0 0,-1 0 1 0 0,1 0 0 0 0,0 0 0 0 0,0 0 0 0 0,0 0 0 0 0,0 0-1 0 0,1 4 1 0 0,2 3-2503 0 0</inkml:trace>
</inkml:ink>
</file>

<file path=ppt/ink/ink7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05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10 107 512 0 0,'-5'4'484'0'0,"5"-4"-510"0"0,0 0 1 0 0,-1 0-1 0 0,1 0 0 0 0,0 0 0 0 0,0 1 0 0 0,-1-1 0 0 0,1 0 0 0 0,0 0 0 0 0,0 0 0 0 0,0 1 0 0 0,-1-1 0 0 0,1 0 0 0 0,0 0 0 0 0,0 0 0 0 0,0 1 0 0 0,-1-1 1 0 0,1 0-1 0 0,0 1 0 0 0,0-1 0 0 0,0 0 0 0 0,0 0 0 0 0,0 1 0 0 0,0-1 0 0 0,0 0 0 0 0,0 1 0 0 0,0-1 0 0 0,0 0 0 0 0,0 1 0 0 0,0-1 0 0 0,0 0 0 0 0,0 1 1 0 0,0-1-1 0 0,0 0 0 0 0,2 1 624 0 0,0-2 1 0 0,-1 1 0 0 0,1 0-1 0 0,0 0 1 0 0,0-1 0 0 0,-1 1-1 0 0,1 0 1 0 0,0-1 0 0 0,2-1-1 0 0,45-16 2771 0 0,25-11-3228 0 0,42-25 2891 0 0,-112 52-2978 0 0,0 0 0 0 0,0 0 1 0 0,0 0-1 0 0,0 1 0 0 0,0 0 1 0 0,1 0-1 0 0,5-1 0 0 0,-9 2-110 0 0,-11 13-1057 0 0,7-9-2669 0 0,5-4 2057 0 0,1-1-131 0 0</inkml:trace>
</inkml:ink>
</file>

<file path=ppt/ink/ink7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47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4 242 112 0 0,'-4'-2'3111'0'0,"9"-2"-1735"0"0,6-1-557 0 0,16-6 3540 0 0,13-12-2684 0 0,2-1-1186 0 0,3 5-185 0 0,75-21-1 0 0,-103 35-290 0 0,-4 2-256 0 0,0-1 0 0 0,-1 0 1 0 0,1-1-1 0 0,-1 0 1 0 0,0-1-1 0 0,-1 0 0 0 0,21-14 1 0 0,-21 12-425 0 0,1 0 0 0 0,0 1 1 0 0,0 0-1 0 0,19-7 0 0 0,-19 9-110 0 0,2-1-147 0 0</inkml:trace>
</inkml:ink>
</file>

<file path=ppt/ink/ink7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2.92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9 188 112 0 0,'-9'-5'940'0'0,"9"-1"-538"0"0,14-6 600 0 0,-8 7 95 0 0,1 2-268 0 0,-1-1 0 0 0,0 1 0 0 0,1 0 0 0 0,-1 1 0 0 0,1 0 0 0 0,0 0 0 0 0,10-2 0 0 0,11-3-486 0 0,112-48 59 0 0,-65 23-395 0 0,-63 27-126 0 0,39-15-1092 0 0,-16 7-3804 0 0,-26 9 4008 0 0</inkml:trace>
</inkml:ink>
</file>

<file path=ppt/ink/ink7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30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1 185 8 0 0,'0'-1'56'0'0,"0"1"0"0"0,0 0 0 0 0,0-1 0 0 0,0 1-1 0 0,0-1 1 0 0,0 1 0 0 0,0 0 0 0 0,0-1 0 0 0,0 1 0 0 0,0-1 0 0 0,0 1 0 0 0,0 0 0 0 0,0-1 0 0 0,0 1-1 0 0,1 0 1 0 0,-1-1 0 0 0,0 1 0 0 0,0 0 0 0 0,0-1 0 0 0,1 1 0 0 0,-1 0 0 0 0,0-1 0 0 0,1 1-1 0 0,-1 0 1 0 0,0 0 0 0 0,0-1 0 0 0,1 1 0 0 0,-1 0 0 0 0,1 0 0 0 0,-1 0 0 0 0,0-1 0 0 0,1 1 0 0 0,-1 0-1 0 0,0 0 1 0 0,1 0 0 0 0,-1 0 0 0 0,1 0 0 0 0,-1 0 0 0 0,1 0 0 0 0,22-5 1919 0 0,-18 4-1588 0 0,141-38 6135 0 0,-6-15-4244 0 0,-5 6-2783 0 0,-91 34-1999 0 0,-21 6-1573 0 0,-15 3 2918 0 0</inkml:trace>
</inkml:ink>
</file>

<file path=ppt/ink/ink7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3.6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0 178 456 0 0,'9'-5'803'0'0,"0"0"0"0"0,1 1 0 0 0,-1 0 1 0 0,1 1-1 0 0,19-5 0 0 0,11-3-377 0 0,30-16 2552 0 0,-29 11-699 0 0,43-11-1 0 0,-3 13-1946 0 0,1-1-941 0 0,-21-1-580 0 0,10-4-4809 0 0,-58 17 4107 0 0</inkml:trace>
</inkml:ink>
</file>

<file path=ppt/ink/ink7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13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4 145 8 0 0,'0'0'98'0'0,"0"0"-1"0"0,-1-1 1 0 0,1 1-1 0 0,0 0 1 0 0,0 0-1 0 0,0 0 1 0 0,-1 0-1 0 0,1 0 1 0 0,0-1-1 0 0,0 1 1 0 0,0 0-1 0 0,0 0 1 0 0,-1 0-1 0 0,1 0 1 0 0,0-1-1 0 0,0 1 1 0 0,0 0-1 0 0,0 0 1 0 0,0-1 0 0 0,0 1-1 0 0,0 0 1 0 0,0 0-1 0 0,-1 0 1 0 0,1-1-1 0 0,0 1 1 0 0,0 0-1 0 0,0 0 1 0 0,0-1-1 0 0,0 1 1 0 0,0 0-1 0 0,0 0 1 0 0,1-1-1 0 0,7 1 1926 0 0,2 0-2272 0 0,-6 0 729 0 0,1-1 0 0 0,-1 0 1 0 0,1 0-1 0 0,-1-1 0 0 0,0 1 1 0 0,1-1-1 0 0,4-3 0 0 0,15-5 1976 0 0,16 0-1362 0 0,59-8-1 0 0,-39 9-1115 0 0,-27 3-55 0 0,-7 2 33 0 0,-1-1 1 0 0,0-1-1 0 0,26-10 0 0 0,-3-4-1257 0 0,-18 3-4077 0 0,-24 14 3271 0 0</inkml:trace>
</inkml:ink>
</file>

<file path=ppt/ink/ink7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58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0 196 8 0 0,'2'-2'830'0'0,"0"0"-1"0"0,1 1 1 0 0,-1-1 0 0 0,0 1-1 0 0,1-1 1 0 0,3-1-1 0 0,31-8 2343 0 0,-6 2-1553 0 0,151-61 1493 0 0,-77 39-3206 0 0,-39 13-222 0 0,-9-1-1029 0 0,8-2-5305 0 0,-57 18 4906 0 0</inkml:trace>
</inkml:ink>
</file>

<file path=ppt/ink/ink7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4.89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51 8 0 0,'2'-2'448'0'0,"0"0"1"0"0,1 0-1 0 0,-1 1 0 0 0,0-1 1 0 0,1 1-1 0 0,0 0 0 0 0,-1-1 1 0 0,1 1-1 0 0,0 0 1 0 0,3 0-1 0 0,32-5 3055 0 0,-3 0-1923 0 0,38-13-2785 0 0,-60 16 605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49.29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365 35 512 0 0,'-1'-3'276'0'0,"0"1"1"0"0,-1 0-1 0 0,1 0 1 0 0,-1 0-1 0 0,0 0 0 0 0,0 0 1 0 0,1 0-1 0 0,-1 0 0 0 0,-1 0 1 0 0,1 1-1 0 0,0-1 0 0 0,0 1 1 0 0,-1 0-1 0 0,1 0 0 0 0,0-1 1 0 0,-1 2-1 0 0,1-1 0 0 0,-1 0 1 0 0,0 0-1 0 0,1 1 0 0 0,-1-1 1 0 0,-4 1-1 0 0,-3-1 328 0 0,0 1-1 0 0,0 0 1 0 0,0 1 0 0 0,-16 2-1 0 0,13 0-457 0 0,0 0 0 0 0,1 0-1 0 0,-1 1 1 0 0,1 1 0 0 0,-1 0 0 0 0,2 1 0 0 0,-1 0-1 0 0,0 1 1 0 0,1 0 0 0 0,1 1 0 0 0,-1 0 0 0 0,1 0-1 0 0,0 1 1 0 0,1 1 0 0 0,0 0 0 0 0,1 0 0 0 0,0 0-1 0 0,1 1 1 0 0,0 1 0 0 0,0-1 0 0 0,-9 23-1 0 0,14-29-90 0 0,1 1 0 0 0,-1 0 0 0 0,0-1 0 0 0,1 1 0 0 0,0 0 0 0 0,1 0 0 0 0,0 0 0 0 0,-1 0 0 0 0,2 0 0 0 0,-1 0 0 0 0,1 0 0 0 0,0-1 0 0 0,0 1 0 0 0,3 8 0 0 0,-3-10-37 0 0,1-1-1 0 0,0 1 1 0 0,0-1 0 0 0,0 1-1 0 0,0-1 1 0 0,1 0 0 0 0,-1 0-1 0 0,1 0 1 0 0,0 0 0 0 0,0 0-1 0 0,0-1 1 0 0,0 1 0 0 0,0-1-1 0 0,1 0 1 0 0,-1 0 0 0 0,1 0-1 0 0,-1 0 1 0 0,1-1 0 0 0,0 1-1 0 0,0-1 1 0 0,-1 0 0 0 0,5 1-1 0 0,4-1 5 0 0,0 0-1 0 0,0 0 1 0 0,1-1-1 0 0,-1 0 1 0 0,0-1-1 0 0,0-1 0 0 0,0 0 1 0 0,-1-1-1 0 0,1 0 1 0 0,12-4-1 0 0,-6 0-94 0 0,-1-1 0 0 0,0 0 1 0 0,0-1-1 0 0,0-1 0 0 0,25-20 0 0 0,-37 25 49 0 0,1 0 0 0 0,-1 0 0 0 0,0-1 0 0 0,0 0 0 0 0,-1 0 0 0 0,0 0 0 0 0,0-1 0 0 0,5-11 0 0 0,-7 13 9 0 0,1 0 0 0 0,-2-1 0 0 0,1 1 0 0 0,-1 0 1 0 0,0-1-1 0 0,0 1 0 0 0,0-1 0 0 0,-1 0 0 0 0,0 1 0 0 0,0-1 0 0 0,0 1 0 0 0,-2-9 1 0 0,1 11 7 0 0,1 1 0 0 0,-1-1 0 0 0,0 1 1 0 0,0-1-1 0 0,-1 1 0 0 0,1-1 1 0 0,0 1-1 0 0,-1 0 0 0 0,0 0 0 0 0,1-1 1 0 0,-1 1-1 0 0,0 0 0 0 0,0 1 0 0 0,-4-4 1 0 0,2 2-10 0 0,0 1 0 0 0,-1-1 0 0 0,1 1 1 0 0,-1 0-1 0 0,0 0 0 0 0,1 1 0 0 0,-8-2 0 0 0,-3 0 18 0 0,0 1 0 0 0,-1 1 0 0 0,1 0 0 0 0,-18 2 0 0 0,18 0 22 0 0,0 1 0 0 0,0 0-1 0 0,0 1 1 0 0,0 0-1 0 0,0 1 1 0 0,1 1 0 0 0,-19 8-1 0 0,26-9-15 0 0,-1 0 0 0 0,1 1 0 0 0,-1 0 0 0 0,2 0 0 0 0,-1 0 0 0 0,0 1 0 0 0,1 0 0 0 0,0 0 0 0 0,0 1 0 0 0,1 0 0 0 0,0 0 0 0 0,0 0-1 0 0,1 0 1 0 0,-5 11 0 0 0,6-12-12 0 0,1 0 0 0 0,0 0 0 0 0,0 0-1 0 0,0 0 1 0 0,1 0 0 0 0,0 0 0 0 0,0 0-1 0 0,1 1 1 0 0,-1-1 0 0 0,2 7 0 0 0,0-9-3 0 0,-1 0 1 0 0,1 0 0 0 0,0 0-1 0 0,1 0 1 0 0,-1 0 0 0 0,1 0-1 0 0,0-1 1 0 0,0 1-1 0 0,0 0 1 0 0,0-1 0 0 0,1 0-1 0 0,-1 1 1 0 0,1-1 0 0 0,0 0-1 0 0,0 0 1 0 0,3 2 0 0 0,3 2 14 0 0,1-1 1 0 0,-1 0 0 0 0,1-1 0 0 0,0 0-1 0 0,1-1 1 0 0,-1 0 0 0 0,1 0 0 0 0,-1-1-1 0 0,1-1 1 0 0,0 0 0 0 0,0 0 0 0 0,0-1 0 0 0,0 0-1 0 0,1-1 1 0 0,19-2 0 0 0,-19 0-8 0 0,0 1 1 0 0,0-2 0 0 0,0 1-1 0 0,-1-2 1 0 0,1 1-1 0 0,-1-2 1 0 0,0 1 0 0 0,0-2-1 0 0,0 1 1 0 0,-1-2-1 0 0,0 1 1 0 0,0-1-1 0 0,-1-1 1 0 0,14-13 0 0 0,-17 14-30 0 0,-1 0 1 0 0,1-1-1 0 0,-2 0 1 0 0,1 0 0 0 0,-1 0-1 0 0,0-1 1 0 0,-1 1-1 0 0,0-1 1 0 0,0 0 0 0 0,2-10-1 0 0,-1-12 191 0 0,3-52 0 0 0,-6 44 87 0 0,-3 24 200 0 0,2 15-418 0 0,0-1-1 0 0,0 1 1 0 0,0 0 0 0 0,0 0-1 0 0,0 0 1 0 0,0-1-1 0 0,-1 1 1 0 0,1 0 0 0 0,0 0-1 0 0,0 0 1 0 0,0-1-1 0 0,-1 1 1 0 0,1 0 0 0 0,0 0-1 0 0,0 0 1 0 0,-1 0 0 0 0,1 0-1 0 0,0-1 1 0 0,0 1-1 0 0,-1 0 1 0 0,1 0 0 0 0,0 0-1 0 0,0 0 1 0 0,-1 0 0 0 0,1 0-1 0 0,0 0 1 0 0,0 0-1 0 0,-1 0 1 0 0,0 1 17 0 0,0-1 1 0 0,0 1-1 0 0,0-1 0 0 0,0 1 0 0 0,0 0 1 0 0,0-1-1 0 0,0 1 0 0 0,1 0 1 0 0,-1 0-1 0 0,0 0 0 0 0,0-1 1 0 0,1 1-1 0 0,-1 0 0 0 0,1 0 0 0 0,-1 0 1 0 0,1 0-1 0 0,-1 0 0 0 0,1 0 1 0 0,-1 0-1 0 0,1 2 0 0 0,-2 5-39 0 0,0 0 0 0 0,1 0 0 0 0,-1 0 0 0 0,2 0-1 0 0,-1 0 1 0 0,1 0 0 0 0,1 0 0 0 0,2 15 0 0 0,2 1 207 0 0,13 36 1 0 0,-15-51-52 0 0,-1 0 337 0 0,0 0 0 0 0,-1-1 0 0 0,-1 1 1 0 0,1 0-1 0 0,-1 0 0 0 0,-1-1 0 0 0,-2 16 0 0 0,0 20-37 0 0,3 23-155 0 0,4 0-1 0 0,23 128 0 0 0,-14-143-372 0 0,21 54 0 0 0,-34-106 50 0 0,0 1 1 0 0,0-1-1 0 0,0 1 0 0 0,0 0 0 0 0,1-1 1 0 0,-1 1-1 0 0,0-1 0 0 0,1 1 0 0 0,-1-1 1 0 0,0 1-1 0 0,1-1 0 0 0,-1 1 0 0 0,1-1 1 0 0,-1 1-1 0 0,1-1 0 0 0,-1 1 1 0 0,1-1-1 0 0,-1 0 0 0 0,2 1 0 0 0,-2-1-14 0 0,0 0 0 0 0,1 0 0 0 0,-1 0-1 0 0,1 0 1 0 0,-1 0 0 0 0,0 0 0 0 0,1 0 0 0 0,-1-1-1 0 0,0 1 1 0 0,1 0 0 0 0,-1 0 0 0 0,0 0 0 0 0,1-1-1 0 0,-1 1 1 0 0,0 0 0 0 0,0 0 0 0 0,1-1 0 0 0,-1 1-1 0 0,0 0 1 0 0,0 0 0 0 0,0-1 0 0 0,1 1-1 0 0,-1-1 1 0 0,2-2-442 0 0,0-1 0 0 0,-1 0 0 0 0,0 1 1 0 0,0-1-1 0 0,2-5 0 0 0,-1-18-5164 0 0,-1 13 3531 0 0</inkml:trace>
</inkml:ink>
</file>

<file path=ppt/ink/ink7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7.74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77 512 0 0,'1'0'148'0'0,"-1"0"0"0"0,0 0 0 0 0,0 0 0 0 0,0 0 0 0 0,0 0 0 0 0,1 0 0 0 0,-1 0 0 0 0,0 0 0 0 0,0 0 0 0 0,0-1 0 0 0,0 1 0 0 0,1 0 1 0 0,-1 0-1 0 0,0 0 0 0 0,0 0 0 0 0,0 0 0 0 0,0 0 0 0 0,0-1 0 0 0,0 1 0 0 0,1 0 0 0 0,-1 0 0 0 0,0 0 0 0 0,0 0 0 0 0,0 0 0 0 0,0-1 0 0 0,0 1 0 0 0,0 0 0 0 0,0 0 0 0 0,0 0 0 0 0,0-1 0 0 0,0 1 0 0 0,0 0 0 0 0,0 0 0 0 0,0 0 0 0 0,0 0 0 0 0,0-1 0 0 0,0 1 0 0 0,0 0 0 0 0,0 0 0 0 0,0 0 0 0 0,0-1 0 0 0,0 1 0 0 0,0 0 1 0 0,0 0-1 0 0,0 0 0 0 0,-1 0 0 0 0,1-1 0 0 0,0 1 0 0 0,0 0 0 0 0,0 0 0 0 0,0 0 0 0 0,0 0 0 0 0,-1 0 0 0 0,4 0 104 0 0,1 2 136 0 0,1-1-1 0 0,-1 0 1 0 0,0 0 0 0 0,1 0-1 0 0,-1-1 1 0 0,0 0 0 0 0,1 1-1 0 0,-1-2 1 0 0,1 1 0 0 0,-1 0-1 0 0,0-1 1 0 0,8-2 0 0 0,45-15 1635 0 0,-37 13-1757 0 0,1 0 0 0 0,-1 2 0 0 0,28-2 1 0 0,-1 1-97 0 0,10-3-268 0 0,110-12 525 0 0,-56 14-4090 0 0,-95 6-790 0 0,-11-1 1929 0 0</inkml:trace>
</inkml:ink>
</file>

<file path=ppt/ink/ink7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156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54 1096 0 0,'5'0'6936'0'0,"18"1"-3995"0"0,10 0-1383 0 0,157-14 1787 0 0,-77 4-3234 0 0,-61 4-137 0 0,54-13 0 0 0,-73 11-126 0 0,3 4-929 0 0,-12 3-2470 0 0,-12 0 284 0 0,-6 0 2136 0 0</inkml:trace>
</inkml:ink>
</file>

<file path=ppt/ink/ink7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48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63 1392 0 0,'15'-4'5102'0'0,"1"0"-3922"0"0,-8 3-93 0 0,1 0 0 0 0,-1 0 0 0 0,0-1 0 0 0,8-2 0 0 0,22-4 286 0 0,8 1-1168 0 0,42-4-370 0 0,-18 8 128 0 0,110-3-1572 0 0,-101 0-1954 0 0,-47 3 155 0 0,-15 1 1264 0 0</inkml:trace>
</inkml:ink>
</file>

<file path=ppt/ink/ink7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8.89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1 104 8 0 0,'4'-1'31'0'0,"1"0"0"0"0,0 0 0 0 0,-1 0 0 0 0,6-2 0 0 0,4-1 90 0 0,20-6 3959 0 0,-21 5-2977 0 0,0 2 0 0 0,24-4-1 0 0,59-2-671 0 0,93-12 2120 0 0,-102 8-2126 0 0,37-8-2968 0 0,-99 17-24 0 0,-19 4 1679 0 0</inkml:trace>
</inkml:ink>
</file>

<file path=ppt/ink/ink7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49.73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13 190 64 0 0,'-8'-2'1827'0'0,"8"2"-1532"0"0,0 0 0 0 0,-1 0-1 0 0,1-1 1 0 0,0 1 0 0 0,-1 0-1 0 0,1 0 1 0 0,0-1 0 0 0,0 1 0 0 0,0 0-1 0 0,-2-5 5585 0 0,7 2-1256 0 0,-4 3-4527 0 0,-1-1 0 0 0,1 1 1 0 0,0-1-1 0 0,-1 1 1 0 0,1-1-1 0 0,0 1 0 0 0,-1 0 1 0 0,1-1-1 0 0,0 1 0 0 0,-1 0 1 0 0,1 0-1 0 0,0 0 1 0 0,1-1-1 0 0,61-2 703 0 0,79-14-1 0 0,-52 4-792 0 0,-39 8 25 0 0,213-30-2 0 0,-186 21-165 0 0,103-33 0 0 0,-132 32-318 0 0,21-8-5297 0 0,-67 23 2230 0 0</inkml:trace>
</inkml:ink>
</file>

<file path=ppt/ink/ink7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20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75 52 1248 0 0,'-17'1'3292'0'0,"-33"4"-1"0"0,42-5-170 0 0,21-2-1078 0 0,179-12-738 0 0,-95 4-758 0 0,14-4 30 0 0,-1-1-178 0 0,-88 13-446 0 0,1 2 0 0 0,40 3 0 0 0,-44 2-90 0 0,-19-5-1 0 0,1 0-1 0 0,-1 0 0 0 0,1 0 1 0 0,-1 0-1 0 0,1 0 0 0 0,-1 0 1 0 0,0 0-1 0 0,1 1 0 0 0,-1-1 1 0 0,1 0-1 0 0,-1 0 0 0 0,0 0 1 0 0,1 1-1 0 0,-1-1 1 0 0,0 0-1 0 0,1 0 0 0 0,-1 1 1 0 0,0-1-1 0 0,1 0 0 0 0,-1 1 1 0 0,0-1-1 0 0,0 0 0 0 0,0 1 1 0 0,1-1-1 0 0,-1 1 0 0 0,0-1 1 0 0,0 0-1 0 0,0 1 1 0 0,0-1-1 0 0,1 1 0 0 0,-1-1 1 0 0,0 0-1 0 0,0 1 0 0 0,0-1 1 0 0,0 1-1 0 0,0-1 0 0 0,0 1 1 0 0,0-1-1 0 0,0 0 0 0 0,-1 1 1 0 0,-3 4-2441 0 0</inkml:trace>
</inkml:ink>
</file>

<file path=ppt/ink/ink7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6:50.65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44 8 0 0,'0'0'193'0'0,"0"0"0"0"0,0 0 0 0 0,0 0 0 0 0,0-1 0 0 0,0 1-1 0 0,0 0 1 0 0,-1 0 0 0 0,1 0 0 0 0,0-1 0 0 0,0 1 0 0 0,0 0 0 0 0,0 0 0 0 0,0-1 0 0 0,0 1 0 0 0,0 0-1 0 0,0 0 1 0 0,0 0 0 0 0,0-1 0 0 0,0 1 0 0 0,0 0 0 0 0,0 0 0 0 0,1-1 0 0 0,-1 1 0 0 0,0 0 0 0 0,0 0 0 0 0,0-1-1 0 0,0 1 1 0 0,0 0 0 0 0,0 0 0 0 0,0 0 0 0 0,1 0 0 0 0,-1-1 0 0 0,0 1 0 0 0,0 0 0 0 0,12-3 2703 0 0,22 7-2686 0 0,-14-2 338 0 0,52-3-699 0 0,123-19-1 0 0,-187 19-812 0 0,0-1 0 0 0,0 0-1 0 0,-1-1 1 0 0,8-3-1 0 0,-7 2-107 0 0</inkml:trace>
</inkml:ink>
</file>

<file path=ppt/ink/ink7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0.63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54 27 512 0 0,'0'0'65'0'0,"1"-1"0"0"0,-1 0 0 0 0,0 0 0 0 0,0 0 0 0 0,-1 0-1 0 0,1 0 1 0 0,0 0 0 0 0,0 0 0 0 0,0 1 0 0 0,0-1 0 0 0,-1 0 0 0 0,1 0 0 0 0,0 0-1 0 0,-1 0 1 0 0,1 1 0 0 0,-1-1 0 0 0,1 0 0 0 0,-1 0 0 0 0,1 1 0 0 0,-1-1 0 0 0,0 0-1 0 0,1 1 1 0 0,-1-1 0 0 0,0 1 0 0 0,1-1 0 0 0,-1 1 0 0 0,0-1 0 0 0,0 1 0 0 0,1-1 0 0 0,-1 1-1 0 0,0 0 1 0 0,0-1 0 0 0,0 1 0 0 0,-1 0 0 0 0,0-1 161 0 0,1 1 0 0 0,-1-1 0 0 0,1 1-1 0 0,-1-1 1 0 0,1 1 0 0 0,-1 0 0 0 0,1 0 0 0 0,-1 0 0 0 0,1 0 0 0 0,-1 0 0 0 0,1 0-1 0 0,-1 0 1 0 0,1 1 0 0 0,-1-1 0 0 0,1 0 0 0 0,-1 1 0 0 0,1-1 0 0 0,-1 1 0 0 0,1 0 0 0 0,0-1-1 0 0,-2 2 1 0 0,2-1-146 0 0,1-1 0 0 0,0 0 0 0 0,0 1 0 0 0,-1-1 0 0 0,1 1 0 0 0,0-1 0 0 0,0 1 0 0 0,0-1 0 0 0,-1 1 0 0 0,1-1 0 0 0,0 1 0 0 0,0-1 0 0 0,0 1 0 0 0,0-1 0 0 0,0 1 0 0 0,0-1 0 0 0,0 1 0 0 0,0-1 0 0 0,0 1 0 0 0,0-1 0 0 0,1 1 0 0 0,-1-1 0 0 0,0 0 0 0 0,0 1 0 0 0,0-1 0 0 0,1 1 0 0 0,-1-1 0 0 0,0 1 0 0 0,0-1 0 0 0,1 0 0 0 0,-1 1 0 0 0,0-1 0 0 0,1 1 0 0 0,-1-1 0 0 0,0 0 0 0 0,1 1 0 0 0,17 13 1019 0 0,-14-11-667 0 0,3 2-90 0 0,-1 1 1 0 0,0-1-1 0 0,10 12 1 0 0,-15-15-244 0 0,1 1 0 0 0,0-1 0 0 0,0 1 1 0 0,-1 0-1 0 0,0-1 0 0 0,1 1 0 0 0,-1 0 1 0 0,0 0-1 0 0,-1 0 0 0 0,1 0 0 0 0,0 0 0 0 0,-1 0 1 0 0,1 4-1 0 0,-1-6-56 0 0,0 1 1 0 0,0 0-1 0 0,0 0 0 0 0,0-1 1 0 0,0 1-1 0 0,1 0 0 0 0,-1-1 1 0 0,1 1-1 0 0,-1 0 1 0 0,1-1-1 0 0,2 4 0 0 0,-3-5-32 0 0,0 1 0 0 0,1-1 0 0 0,-1 0 0 0 0,1 1-1 0 0,-1-1 1 0 0,1 0 0 0 0,-1 1 0 0 0,1-1 0 0 0,-1 0 0 0 0,1 0-1 0 0,0 1 1 0 0,-1-1 0 0 0,1 0 0 0 0,-1 0 0 0 0,1 0 0 0 0,-1 0-1 0 0,1 0 1 0 0,0 0 0 0 0,-1 0 0 0 0,1 0 0 0 0,-1 0 0 0 0,1 0-1 0 0,0 0 1 0 0,-1-1 0 0 0,1 1 0 0 0,-1 0 0 0 0,1 0 0 0 0,-1 0-1 0 0,1-1 1 0 0,-1 1 0 0 0,1 0 0 0 0,-1-1 0 0 0,1 1 0 0 0,-1 0-1 0 0,1-1 1 0 0,-1 1 0 0 0,1-1 0 0 0,0 0 0 0 0,3-3 37 0 0,1 0 0 0 0,0-1 0 0 0,-1 1 0 0 0,0-1 0 0 0,0 0 0 0 0,-1 0 0 0 0,1-1 0 0 0,2-5 0 0 0,-4 8-23 0 0,-1 0 1 0 0,0 0-1 0 0,0 0 0 0 0,0-1 1 0 0,0 1-1 0 0,0 0 0 0 0,-1 0 1 0 0,1 0-1 0 0,-1-1 0 0 0,0 1 1 0 0,0 0-1 0 0,0-1 0 0 0,-1 1 1 0 0,1 0-1 0 0,-1 0 0 0 0,1-1 1 0 0,-3-4-1 0 0,3 7-16 0 0,-1 0-1 0 0,1 1 1 0 0,-1-1-1 0 0,1 0 1 0 0,-1 0 0 0 0,1 0-1 0 0,-1 1 1 0 0,1-1 0 0 0,-1 0-1 0 0,1 0 1 0 0,-1 1-1 0 0,0-1 1 0 0,0 1 0 0 0,1-1-1 0 0,-1 1 1 0 0,0-1 0 0 0,0 1-1 0 0,0-1 1 0 0,1 1-1 0 0,-1-1 1 0 0,0 1 0 0 0,0 0-1 0 0,0 0 1 0 0,0-1 0 0 0,-1 1-1 0 0,0 0 14 0 0,0 0-1 0 0,0 1 1 0 0,0-1-1 0 0,0 0 0 0 0,0 1 1 0 0,0 0-1 0 0,1-1 1 0 0,-1 1-1 0 0,0 0 1 0 0,0 0-1 0 0,-2 1 1 0 0,-1 2 40 0 0,0-1 0 0 0,0 1 0 0 0,0 0 1 0 0,1 1-1 0 0,-1-1 0 0 0,-6 10 0 0 0,6-6 16 0 0,1-1 0 0 0,0 1 0 0 0,0 0 0 0 0,1 0 0 0 0,0 0-1 0 0,0 1 1 0 0,-1 10 0 0 0,3-16-54 0 0,0 1 0 0 0,1-1-1 0 0,0 1 1 0 0,0 0 0 0 0,0-1 0 0 0,0 1 0 0 0,1-1 0 0 0,-1 1-1 0 0,1-1 1 0 0,0 1 0 0 0,0-1 0 0 0,0 0 0 0 0,0 1 0 0 0,1-1-1 0 0,-1 0 1 0 0,1 0 0 0 0,0 0 0 0 0,0 0 0 0 0,0 0 0 0 0,3 3-1 0 0,-3-5-12 0 0,-1 0-1 0 0,0 0 1 0 0,0 0-1 0 0,1 0 1 0 0,-1-1-1 0 0,1 1 1 0 0,-1 0-1 0 0,1-1 1 0 0,-1 1-1 0 0,1-1 1 0 0,-1 0-1 0 0,1 0 1 0 0,-1 1-1 0 0,1-1 0 0 0,0 0 1 0 0,-1 0-1 0 0,1 0 1 0 0,-1 0-1 0 0,1-1 1 0 0,-1 1-1 0 0,1 0 1 0 0,0-1-1 0 0,-1 1 1 0 0,0-1-1 0 0,1 1 1 0 0,-1-1-1 0 0,1 0 1 0 0,-1 0-1 0 0,0 0 1 0 0,3-1-1 0 0,-1 0-22 0 0,0 0 0 0 0,-1 0-1 0 0,1 0 1 0 0,-1-1 0 0 0,1 1 0 0 0,-1-1-1 0 0,0 1 1 0 0,0-1 0 0 0,0 0 0 0 0,0 0-1 0 0,0 0 1 0 0,-1 0 0 0 0,2-4 0 0 0,-2 0-1 0 0,0 1 1 0 0,-1-1-1 0 0,0 0 1 0 0,0 1-1 0 0,0-1 1 0 0,-1 0-1 0 0,0 1 0 0 0,0-1 1 0 0,-1 1-1 0 0,0-1 1 0 0,-2-5-1 0 0,1 2-4 0 0,1 6 13 0 0,1-1 1 0 0,0 1 0 0 0,1-1 0 0 0,-1-7 0 0 0,-12 50-56 0 0,12-32-115 0 0,-5 22-311 0 0,6-27 234 0 0,0 0 0 0 0,0 0 0 0 0,0 0 0 0 0,1 0-1 0 0,-1 1 1 0 0,0-1 0 0 0,0 0 0 0 0,1 0 0 0 0,-1 0 0 0 0,0 0-1 0 0,1 0 1 0 0,-1 0 0 0 0,1 0 0 0 0,-1-1 0 0 0,1 1 0 0 0,-1 0-1 0 0,1 0 1 0 0,0 0 0 0 0,0 0 0 0 0,-1-1 0 0 0,1 1 0 0 0,0 0-1 0 0,1 0 1 0 0,4 2-2108 0 0</inkml:trace>
</inkml:ink>
</file>

<file path=ppt/ink/ink7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47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89 9 512 0 0,'-8'-1'2395'0'0,"4"1"1983"0"0,-2 3-5122 0 0,-63 20 3732 0 0,67-21-2416 0 0,7-1-84 0 0,8-1 166 0 0,-12 0-579 0 0,60-1 2457 0 0,-57 2-1832 0 0,8 2-199 0 0,186-37 162 0 0,-186 32-697 0 0,1 0 0 0 0,-1 1 0 0 0,0 0 0 0 0,1 1 0 0 0,-1 1-1 0 0,23 3 1 0 0,-33-4-205 0 0,-1 1-1 0 0,1 0 1 0 0,-1-1-1 0 0,1 1 0 0 0,-1 0 1 0 0,1 0-1 0 0,-1 0 1 0 0,0 0-1 0 0,1 0 1 0 0,-1 0-1 0 0,0 0 0 0 0,0 0 1 0 0,0 1-1 0 0,0-1 1 0 0,0 0-1 0 0,0 1 0 0 0,0-1 1 0 0,0 1-1 0 0,-1-1 1 0 0,1 1-1 0 0,-1-1 1 0 0,1 3-1 0 0,3 4-3518 0 0,-2-6 2760 0 0</inkml:trace>
</inkml:ink>
</file>

<file path=ppt/ink/ink7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1.995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163 2 8 0 0,'-4'-1'156'0'0,"-1"1"0"0"0,0-1 0 0 0,0 1 0 0 0,0 1 0 0 0,0-1 0 0 0,1 1 0 0 0,-1 0 0 0 0,0 0-1 0 0,0 0 1 0 0,1 1 0 0 0,-7 2 0 0 0,3-1 256 0 0,0 0 0 0 0,-14 2 0 0 0,-2 0 1926 0 0,16-3-509 0 0,1-1-1 0 0,-15 2 370 0 0,33-3-1739 0 0,0 1 1 0 0,0-2-1 0 0,18-2 0 0 0,-18 1-299 0 0,1 1 0 0 0,20 1 1 0 0,4 6-179 0 0,-26-4 25 0 0,0 0 0 0 0,19 0-1 0 0,138 4-990 0 0,-70 0-5564 0 0,-85-5 5493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0.9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0 674 512 0 0,'6'-8'1262'0'0,"-1"0"0"0"0,0 0 0 0 0,4-10 0 0 0,-7 15-775 0 0,-1 0-1 0 0,0 0 0 0 0,0 0 0 0 0,0 0 1 0 0,0 0-1 0 0,-1 0 0 0 0,1-1 0 0 0,-1 1 1 0 0,0 0-1 0 0,1 0 0 0 0,-2 0 0 0 0,1-1 1 0 0,-1-3-1 0 0,1 6-355 0 0,0 1-1 0 0,0-1 1 0 0,0 1 0 0 0,-1-1 0 0 0,1 1-1 0 0,0-1 1 0 0,0 0 0 0 0,-1 1 0 0 0,1-1-1 0 0,0 1 1 0 0,-1-1 0 0 0,1 1 0 0 0,0-1-1 0 0,-1 1 1 0 0,1 0 0 0 0,-1-1 0 0 0,1 1-1 0 0,-1-1 1 0 0,1 1 0 0 0,-1 0 0 0 0,1 0-1 0 0,-1-1 1 0 0,0 1 0 0 0,1 0-70 0 0,-1 0 1 0 0,1 0-1 0 0,-1 0 1 0 0,1 0-1 0 0,0 0 1 0 0,-1 0-1 0 0,1 1 0 0 0,-1-1 1 0 0,1 0-1 0 0,0 0 1 0 0,-1 0-1 0 0,1 1 1 0 0,0-1-1 0 0,-1 0 0 0 0,1 1 1 0 0,0-1-1 0 0,0 0 1 0 0,-1 0-1 0 0,1 1 1 0 0,0-1-1 0 0,0 0 0 0 0,-1 1 1 0 0,1-1-1 0 0,0 1 1 0 0,0-1-1 0 0,0 0 1 0 0,0 1-1 0 0,0-1 0 0 0,-1 1 1 0 0,1-1-1 0 0,0 0 1 0 0,0 2-1 0 0,-2 13 35 0 0,1 0 1 0 0,0 0-1 0 0,1 0 0 0 0,0 0 0 0 0,2 0 1 0 0,-1 0-1 0 0,2 0 0 0 0,0 0 0 0 0,1 0 1 0 0,0-1-1 0 0,7 15 0 0 0,-8-23-94 0 0,0 0 0 0 0,0 0 0 0 0,0 0 0 0 0,1-1 0 0 0,0 1 0 0 0,0-1 0 0 0,0 0 0 0 0,10 8 0 0 0,-13-11-5 0 0,1-1 0 0 0,0 0 0 0 0,0 1 0 0 0,0-1 0 0 0,0 0 0 0 0,0 0 0 0 0,0 0 0 0 0,0-1 0 0 0,0 1 0 0 0,0 0 0 0 0,0-1 0 0 0,1 1 0 0 0,-1-1 0 0 0,0 0 0 0 0,0 0 0 0 0,1 0 0 0 0,-1 0 0 0 0,0 0 0 0 0,0 0 0 0 0,1-1 0 0 0,-1 1 0 0 0,0-1 0 0 0,0 1 0 0 0,0-1 0 0 0,0 0 0 0 0,0 0 0 0 0,0 0 0 0 0,4-2 0 0 0,5-4-48 0 0,0-1 1 0 0,0 0-1 0 0,-1-1 0 0 0,12-12 1 0 0,-17 15 31 0 0,0-1-1 0 0,0 1 1 0 0,0-1 0 0 0,-1 0-1 0 0,0 0 1 0 0,-1-1 0 0 0,0 1-1 0 0,4-11 1 0 0,3-19-17 0 0,9-50 0 0 0,-26 99 168 0 0,0-1 0 0 0,-8 22 0 0 0,13-26-121 0 0,0-1 0 0 0,1 0-1 0 0,0 0 1 0 0,0 1 0 0 0,1-1 0 0 0,0 0-1 0 0,0 1 1 0 0,0-1 0 0 0,1 0 0 0 0,0 1 0 0 0,0-1-1 0 0,1 0 1 0 0,2 8 0 0 0,-2-10-14 0 0,0 1 0 0 0,1-1 0 0 0,-1 0 0 0 0,1 0 0 0 0,0 0 0 0 0,0 0 0 0 0,0 0 0 0 0,1-1-1 0 0,-1 1 1 0 0,1-1 0 0 0,0 0 0 0 0,0 0 0 0 0,0 0 0 0 0,0 0 0 0 0,0-1 0 0 0,1 0 0 0 0,6 3 0 0 0,1-1-18 0 0,0-1 0 0 0,0 0 0 0 0,0 0 1 0 0,18 1-1 0 0,-22-3 6 0 0,-1-1 0 0 0,1 0 0 0 0,0-1 0 0 0,0 0 0 0 0,-1 0 0 0 0,1 0 0 0 0,0-1 0 0 0,9-3 0 0 0,-8 1-44 0 0,0 0 0 0 0,1 0-1 0 0,-2 0 1 0 0,1-1 0 0 0,0-1 0 0 0,-1 1-1 0 0,0-1 1 0 0,0-1 0 0 0,-1 0-1 0 0,9-9 1 0 0,-13 13 78 0 0,-4 8-8 0 0,-2 9-6 0 0,3-12-6 0 0,0 0 0 0 0,1 0 1 0 0,-1 0-1 0 0,1 0 0 0 0,-1 0 1 0 0,1 0-1 0 0,0-1 0 0 0,0 1 1 0 0,0 0-1 0 0,0 0 0 0 0,0 0 1 0 0,0-1-1 0 0,1 1 0 0 0,-1-1 1 0 0,1 1-1 0 0,-1-1 0 0 0,1 1 1 0 0,-1-1-1 0 0,1 0 0 0 0,0 0 1 0 0,0 0-1 0 0,-1 0 0 0 0,1 0 0 0 0,0 0 1 0 0,0 0-1 0 0,3 0 0 0 0,2 1-1 0 0,0 1-1 0 0,0-2 0 0 0,0 1 0 0 0,1-1 0 0 0,-1 0 0 0 0,8 0 0 0 0,-10-2 3 0 0,1 1 0 0 0,-1-1 1 0 0,0 0-1 0 0,0-1 0 0 0,1 1 0 0 0,-1-1 0 0 0,0 0 0 0 0,-1 0 1 0 0,1 0-1 0 0,0-1 0 0 0,5-4 0 0 0,-4 3-1 0 0,-1 0 1 0 0,1 0-1 0 0,-1-1 1 0 0,0 0-1 0 0,0 0 1 0 0,-1 0-1 0 0,0-1 1 0 0,5-7-1 0 0,-4 6 8 0 0,-1 1-1 0 0,1-1 0 0 0,10-9 0 0 0,-11 12-12 0 0,0 0-1 0 0,0 0 0 0 0,0-1 1 0 0,-1 1-1 0 0,0-1 1 0 0,0 0-1 0 0,0 0 0 0 0,4-10 1 0 0,0-7-25 0 0,-2-1 0 0 0,0 1 1 0 0,3-37-1 0 0,-8 57 37 0 0,0 0-1 0 0,0 1 1 0 0,0-1-1 0 0,0 0 1 0 0,0 1 0 0 0,-1-1-1 0 0,1 1 1 0 0,-1-1-1 0 0,1 1 1 0 0,-1-1-1 0 0,1 1 1 0 0,-1-1 0 0 0,0 1-1 0 0,0-1 1 0 0,0 1-1 0 0,1 0 1 0 0,-1-1-1 0 0,-1 1 1 0 0,0-2 0 0 0,-1 2-2 0 0,1-1 0 0 0,0 1 0 0 0,-1-1 0 0 0,1 1 0 0 0,-1 0 0 0 0,0-1 0 0 0,1 2 0 0 0,-1-1 0 0 0,0 0 0 0 0,-4 0 0 0 0,-1 0-4 0 0,-1 0 1 0 0,1 1-1 0 0,-1 0 1 0 0,0 0-1 0 0,1 1 0 0 0,-15 3 1 0 0,3 1-40 0 0,1 1 0 0 0,0 1 1 0 0,0 1-1 0 0,1 0 0 0 0,-1 1 0 0 0,-22 17 1 0 0,30-19 18 0 0,1 1 0 0 0,0 1 0 0 0,0-1 0 0 0,1 2 0 0 0,0-1 0 0 0,0 2 0 0 0,1-1 0 0 0,0 1 0 0 0,1 0 0 0 0,-11 23 0 0 0,16-29-7 0 0,0 0 1 0 0,0 1-1 0 0,1-1 0 0 0,0 0 1 0 0,0 1-1 0 0,0-1 0 0 0,1 1 1 0 0,-1-1-1 0 0,1 1 0 0 0,1-1 1 0 0,-1 1-1 0 0,2 6 0 0 0,-1-9-1 0 0,0 0 1 0 0,0 0-1 0 0,0 0 0 0 0,0 0 1 0 0,0 0-1 0 0,1 0 0 0 0,0-1 0 0 0,-1 1 1 0 0,1-1-1 0 0,0 1 0 0 0,0-1 0 0 0,0 0 1 0 0,1 1-1 0 0,-1-1 0 0 0,0 0 1 0 0,1-1-1 0 0,0 1 0 0 0,-1 0 0 0 0,1-1 1 0 0,0 1-1 0 0,0-1 0 0 0,0 0 1 0 0,3 1-1 0 0,1 0 43 0 0,0-1-1 0 0,0 0 1 0 0,0 0 0 0 0,0 0 0 0 0,0-1 0 0 0,1 0-1 0 0,-1-1 1 0 0,0 0 0 0 0,0 0 0 0 0,0 0 0 0 0,0-1-1 0 0,0 0 1 0 0,0 0 0 0 0,-1-1 0 0 0,1 0 0 0 0,-1 0-1 0 0,1 0 1 0 0,-1-1 0 0 0,0 0 0 0 0,6-6 0 0 0,3-2 100 0 0,0-2 0 0 0,-1 0 0 0 0,-1 0 0 0 0,-1-1 0 0 0,0-1 0 0 0,12-21 0 0 0,-22 34-107 0 0,0 1 0 0 0,1-1 0 0 0,-1 1-1 0 0,1-1 1 0 0,-1 1 0 0 0,1 0 0 0 0,0 0 0 0 0,0 0 0 0 0,4-2 0 0 0,3-2 116 0 0,-11 4-81 0 0,-5 0-15 0 0,-8 0 18 0 0,11 3-25 0 0,0 0 0 0 0,0-1 0 0 0,0 1 0 0 0,0 0 0 0 0,0 1-1 0 0,0-1 1 0 0,0 0 0 0 0,1 1 0 0 0,-1-1 0 0 0,0 1 0 0 0,1 0 0 0 0,0 0 0 0 0,-1 0 0 0 0,1 0 0 0 0,0 1-1 0 0,0-1 1 0 0,-3 5 0 0 0,2-2-9 0 0,-1 0 0 0 0,1 0 0 0 0,0 1 0 0 0,1-1 0 0 0,-1 1 0 0 0,1 0 0 0 0,0 0 0 0 0,0 6 0 0 0,1-7-9 0 0,0 1 0 0 0,0-1 0 0 0,1 0 0 0 0,0 1 1 0 0,0-1-1 0 0,0 0 0 0 0,1 0 0 0 0,0 1 0 0 0,0-1 0 0 0,2 6 0 0 0,-2-9 1 0 0,0 1-1 0 0,1 0 1 0 0,-1-1 0 0 0,0 0-1 0 0,1 1 1 0 0,0-1 0 0 0,-1 0-1 0 0,1 0 1 0 0,0 0 0 0 0,0 0-1 0 0,0 0 1 0 0,1 0 0 0 0,-1-1-1 0 0,0 1 1 0 0,1-1 0 0 0,-1 0 0 0 0,1 1-1 0 0,-1-1 1 0 0,1 0 0 0 0,-1 0-1 0 0,5 0 1 0 0,5 1-12 0 0,0 0 0 0 0,0-1 0 0 0,0 0 0 0 0,0-1-1 0 0,0-1 1 0 0,1 0 0 0 0,-1 0 0 0 0,-1-1 0 0 0,1-1 0 0 0,19-6 0 0 0,-16 3-51 0 0,0 0-1 0 0,-1 0 1 0 0,0-2 0 0 0,0 0 0 0 0,0 0 0 0 0,-1-1-1 0 0,20-19 1 0 0,-24 19 27 0 0,-1 0 0 0 0,-1 0 0 0 0,0-1 0 0 0,0 0 0 0 0,6-12-1 0 0,24-59-252 0 0,-12 25 160 0 0,-8 20-53 0 0,-3-1 0 0 0,-1 0 0 0 0,12-56 0 0 0,6-118 71 0 0,-29 197 161 0 0,-1 7-41 0 0,0 0 1 0 0,-1 0 0 0 0,0 1 0 0 0,0-1 0 0 0,0 0-1 0 0,0 0 1 0 0,-1 1 0 0 0,-3-11 0 0 0,4 16 5 0 0,-1 0-1 0 0,0 0 1 0 0,1 0 0 0 0,-1 0 0 0 0,1 1 0 0 0,-1-1-1 0 0,0 0 1 0 0,0 0 0 0 0,1 1 0 0 0,-1-1-1 0 0,0 1 1 0 0,0-1 0 0 0,0 1 0 0 0,0-1 0 0 0,0 1-1 0 0,0-1 1 0 0,0 1 0 0 0,0 0 0 0 0,0-1 0 0 0,0 1-1 0 0,0 0 1 0 0,0 0 0 0 0,0 0 0 0 0,0 0 0 0 0,0 0-1 0 0,0 0 1 0 0,0 0 0 0 0,0 0 0 0 0,0 0-1 0 0,0 1 1 0 0,0-1 0 0 0,0 0 0 0 0,-2 1 0 0 0,-3 1 72 0 0,0 1 0 0 0,0-1 1 0 0,-10 7-1 0 0,4-2-24 0 0,1 1 1 0 0,1 1-1 0 0,-1-1 1 0 0,2 2-1 0 0,-1-1 1 0 0,1 1-1 0 0,-9 13 0 0 0,-48 82 331 0 0,51-78-317 0 0,-1 1 89 0 0,1 1 1 0 0,1 1 0 0 0,1 1-1 0 0,2-1 1 0 0,1 2 0 0 0,-6 34 0 0 0,15-55-118 0 0,0 1 1 0 0,1 0 0 0 0,0-1 0 0 0,1 1 0 0 0,0 0-1 0 0,1-1 1 0 0,0 1 0 0 0,1-1 0 0 0,1 0 0 0 0,-1 0-1 0 0,9 16 1 0 0,-1-6-49 0 0,0 0 0 0 0,2-1 0 0 0,0-1 0 0 0,27 31 0 0 0,-28-36-46 0 0,1-1 0 0 0,0-1 0 0 0,1 0 0 0 0,0-1-1 0 0,1 0 1 0 0,0-1 0 0 0,1-1 0 0 0,32 15 0 0 0,-45-23 31 0 0,0 0 1 0 0,0 0-1 0 0,0-1 1 0 0,0 1-1 0 0,0-1 1 0 0,0 0 0 0 0,0 1-1 0 0,0-1 1 0 0,0-1-1 0 0,1 1 1 0 0,-1 0-1 0 0,0-1 1 0 0,0 0-1 0 0,0 1 1 0 0,-1-1 0 0 0,1 0-1 0 0,3-2 1 0 0,-2 1-23 0 0,1-1 1 0 0,-1 0 0 0 0,0 0-1 0 0,0-1 1 0 0,0 1 0 0 0,-1-1-1 0 0,1 1 1 0 0,-1-1 0 0 0,5-7-1 0 0,-1-1-19 0 0,0-1-1 0 0,0 0 1 0 0,-1-1-1 0 0,-1 0 1 0 0,0 0-1 0 0,3-18 0 0 0,16-86 76 0 0,-27 176 627 0 0,2-47-625 0 0,1 1-1 0 0,0-1 1 0 0,1 0 0 0 0,0 1-1 0 0,1-1 1 0 0,0 0 0 0 0,0 0-1 0 0,6 14 1 0 0,-7-23-25 0 0,0 0 0 0 0,1 0 1 0 0,-1 0-1 0 0,0 0 0 0 0,1 0 0 0 0,0 0 0 0 0,-1 0 1 0 0,1-1-1 0 0,0 1 0 0 0,0-1 0 0 0,0 1 1 0 0,0-1-1 0 0,3 2 0 0 0,34 13-14 0 0,-7-2-31 0 0,-24-9 76 0 0,0-1-1 0 0,1 0 1 0 0,-1-1 0 0 0,1 0-1 0 0,0 0 1 0 0,0-1 0 0 0,0 0 0 0 0,0-1-1 0 0,0 0 1 0 0,1 0 0 0 0,-1-1-1 0 0,16-1 1 0 0,-18 0-322 0 0,1 0-1 0 0,-1-1 1 0 0,0 0 0 0 0,0 0-1 0 0,0-1 1 0 0,13-6-1 0 0,-14 5-853 0 0,0 0-1 0 0,-1 0 1 0 0,1 0-1 0 0,-1-1 1 0 0,0 0-1 0 0,0 0 1 0 0,8-10-1 0 0,-6 4-3000 0 0</inkml:trace>
</inkml:ink>
</file>

<file path=ppt/ink/ink7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40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18 46 520 0 0,'-2'-1'335'0'0,"1"0"0"0"0,-1 0 0 0 0,1 0 0 0 0,-1 0 0 0 0,1-1 0 0 0,0 1 1 0 0,0 0-1 0 0,-1-1 0 0 0,1 1 0 0 0,0-1 0 0 0,0 1 0 0 0,0-3 0 0 0,0 4-248 0 0,1-1 0 0 0,0 1 0 0 0,0 0 1 0 0,0-1-1 0 0,0 1 0 0 0,0 0 0 0 0,0-1 0 0 0,0 1 0 0 0,1 0 1 0 0,-1-1-1 0 0,0 1 0 0 0,0 0 0 0 0,0-1 0 0 0,0 1 0 0 0,0 0 1 0 0,0-1-1 0 0,1 1 0 0 0,-1 0 0 0 0,0 0 0 0 0,0-1 0 0 0,0 1 0 0 0,1 0 1 0 0,-1 0-1 0 0,1-1 0 0 0,13-5 292 0 0,3 4 194 0 0,0 0 1 0 0,0 1 0 0 0,0 1-1 0 0,1 1 1 0 0,26 3 0 0 0,90 3-655 0 0,-67-6 66 0 0,133-5-540 0 0,-115-5-2079 0 0,-41 5-77 0 0,-32 1 1728 0 0</inkml:trace>
</inkml:ink>
</file>

<file path=ppt/ink/ink7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2.8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18 8 0 0,'-20'3'1433'0'0,"9"-5"3566"0"0,37 0-2957 0 0,20-4-1124 0 0,0 2 0 0 0,0 3-1 0 0,63 5 1 0 0,45-3-1011 0 0,-16-1-183 0 0,-4-6-1751 0 0,-75 2-2966 0 0,-45 4 2670 0 0</inkml:trace>
</inkml:ink>
</file>

<file path=ppt/ink/ink7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30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2 109 792 0 0,'0'-1'301'0'0,"0"1"0"0"0,0-1-1 0 0,0 0 1 0 0,-1 1 0 0 0,1-1-1 0 0,0 0 1 0 0,0 1 0 0 0,0-1-1 0 0,0 0 1 0 0,0 1 0 0 0,0-1 0 0 0,0 0-1 0 0,0 1 1 0 0,0-1 0 0 0,0 0-1 0 0,1 1 1 0 0,-1-1 0 0 0,0 0-1 0 0,0 1 1 0 0,1-1 0 0 0,0 0 0 0 0,12-14 2396 0 0,20-5-1249 0 0,-23 15-1283 0 0,0 1 0 0 0,0 0-1 0 0,0 0 1 0 0,0 1 0 0 0,1 0-1 0 0,-1 1 1 0 0,1 0 0 0 0,0 1-1 0 0,0 0 1 0 0,-1 1 0 0 0,16 1 0 0 0,16 3-71 0 0,41 2-185 0 0,-73-6 105 0 0,1-1 1 0 0,0 0 0 0 0,-1 0 0 0 0,1-1 0 0 0,18-6 0 0 0,-3 0-185 0 0,50-7 1 0 0,-61 13-31 0 0,2 0-76 0 0,-16 2-35 0 0,-1 0 1 0 0,1 0-1 0 0,0-1 1 0 0,0 1-1 0 0,0 0 0 0 0,-1 0 1 0 0,1 0-1 0 0,0 0 1 0 0,0 1-1 0 0,0-1 0 0 0,-1 0 1 0 0,1 0-1 0 0,0 0 1 0 0,0 1-1 0 0,-1-1 1 0 0,2 1-1 0 0,-2 2-1351 0 0</inkml:trace>
</inkml:ink>
</file>

<file path=ppt/ink/ink7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3.68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35 296 0 0,'0'-1'218'0'0,"0"0"-1"0"0,0 0 1 0 0,0-1-1 0 0,0 1 1 0 0,0 0 0 0 0,0 0-1 0 0,1 0 1 0 0,-1-1-1 0 0,0 1 1 0 0,1 0 0 0 0,-1 0-1 0 0,1 0 1 0 0,-1 0-1 0 0,1 0 1 0 0,0-1 0 0 0,-1 1-1 0 0,1 0 1 0 0,0 1-1 0 0,0-1 1 0 0,0 0 0 0 0,0 0-1 0 0,0 0 1 0 0,0 0-1 0 0,0 1 1 0 0,0-1 0 0 0,0 0-1 0 0,0 1 1 0 0,0-1-1 0 0,0 1 1 0 0,1-1 0 0 0,-1 1-1 0 0,0 0 1 0 0,0-1-1 0 0,0 1 1 0 0,1 0 0 0 0,0 0-1 0 0,6 0-263 0 0,0 0-1 0 0,0 0 1 0 0,0 1-1 0 0,14 3 1 0 0,-8-1-326 0 0,5 0-1302 0 0,36 0 0 0 0,-40-3 2279 0 0,0-1 1 0 0,-1-1-1 0 0,18-4 0 0 0,-17 3-286 0 0,0 0 0 0 0,0 2 0 0 0,1 0 0 0 0,19 1 1 0 0,29 6-4007 0 0,-54-4 3083 0 0</inkml:trace>
</inkml:ink>
</file>

<file path=ppt/ink/ink7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14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65 352 0 0,'0'-1'352'0'0,"0"0"0"0"0,0 0 0 0 0,0 0 0 0 0,0 0 0 0 0,1 0-1 0 0,-1 0 1 0 0,0 0 0 0 0,1 0 0 0 0,-1 0 0 0 0,0 0 0 0 0,1 0 0 0 0,-1 0 0 0 0,1 1 0 0 0,0-1-1 0 0,-1 0 1 0 0,1 0 0 0 0,0 1 0 0 0,1-2 0 0 0,0 0-9 0 0,0 1-1 0 0,0-1 1 0 0,1 1-1 0 0,-1 0 1 0 0,1 0-1 0 0,4-2 1 0 0,3 1-272 0 0,0 0 1 0 0,18-1-1 0 0,-25 2 52 0 0,91-11 135 0 0,-22 6-59 0 0,78-4-399 0 0,-120 12-162 0 0,-20-1 155 0 0,-1-1-1 0 0,1 0 1 0 0,-1 0 0 0 0,12-2-1 0 0,3 1-1696 0 0,-21 1 1074 0 0</inkml:trace>
</inkml:ink>
</file>

<file path=ppt/ink/ink7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4.49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45 272 0 0,'0'0'277'0'0,"0"-1"1"0"0,0 0-1 0 0,0 1 0 0 0,-1-1 1 0 0,1 0-1 0 0,0 1 0 0 0,0-1 1 0 0,0 0-1 0 0,0 1 0 0 0,0-1 0 0 0,0 0 1 0 0,0 0-1 0 0,0 1 0 0 0,1-1 1 0 0,-1 0-1 0 0,0 1 0 0 0,0-1 1 0 0,1 0-1 0 0,-1 1 0 0 0,0-1 1 0 0,1-1-1 0 0,0 1-57 0 0,0 0 0 0 0,0 1-1 0 0,0-1 1 0 0,0 0 0 0 0,0 0 0 0 0,1 0 0 0 0,-1 1 0 0 0,0-1-1 0 0,0 1 1 0 0,0-1 0 0 0,2 0 0 0 0,5-1-59 0 0,-1 1 1 0 0,1 0-1 0 0,11-1 1 0 0,-9 1 78 0 0,66-6 255 0 0,1 4 0 0 0,103 8 0 0 0,-159-3-584 0 0,1-1 0 0 0,-1-1-1 0 0,1-1 1 0 0,21-4 0 0 0,-36 3-579 0 0,0-1-166 0 0</inkml:trace>
</inkml:ink>
</file>

<file path=ppt/ink/ink7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05.69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154 84 512 0 0,'-32'-30'1164'0'0,"17"19"1958"0"0,14 10-2910 0 0,0 0-1 0 0,0 0 1 0 0,-1 1-1 0 0,1-1 1 0 0,0 1-1 0 0,-1-1 1 0 0,1 1-1 0 0,-1 0 1 0 0,1-1-1 0 0,0 1 1 0 0,-1 0-1 0 0,1 0 1 0 0,-1 0-1 0 0,1 0 1 0 0,-1 0-1 0 0,1 1 1 0 0,-1-1-1 0 0,1 0 1 0 0,0 0-1 0 0,-1 1 1 0 0,1-1-1 0 0,0 1 1 0 0,-1 0-1 0 0,1-1 1 0 0,0 1 0 0 0,-1 0-1 0 0,0 1 1 0 0,-1 0 98 0 0,1-1 1 0 0,-1 1-1 0 0,1 0 1 0 0,0 0-1 0 0,0 0 1 0 0,0 1-1 0 0,0-1 1 0 0,0 0-1 0 0,0 1 1 0 0,1-1 0 0 0,-4 6-1 0 0,4-4 1 0 0,0-2-88 0 0,0 1 0 0 0,0 0 0 0 0,0 0 0 0 0,0 0 0 0 0,1 0 0 0 0,-1 0 0 0 0,1 0 0 0 0,0 0 0 0 0,0 0 0 0 0,0 0 0 0 0,0 0 0 0 0,1 5 0 0 0,8 5 659 0 0,-7-10-872 0 0,-1-1 1 0 0,1 1-1 0 0,0-1 0 0 0,-1 1 1 0 0,2 4-1 0 0,-3-6-10 0 0,1-1 0 0 0,-1 1-1 0 0,0-1 1 0 0,0 1 0 0 0,0-1 0 0 0,1 0-1 0 0,-1 1 1 0 0,0-1 0 0 0,0 0-1 0 0,1 1 1 0 0,-1-1 0 0 0,0 0 0 0 0,1 1-1 0 0,-1-1 1 0 0,0 0 0 0 0,1 0-1 0 0,-1 1 1 0 0,0-1 0 0 0,1 0 0 0 0,-1 0-1 0 0,1 1 1 0 0,-1-1 0 0 0,0 0 0 0 0,1 0-1 0 0,-1 0 1 0 0,1 0 0 0 0,14-3-33 0 0,13-14 8 0 0,-25 15 38 0 0,5-4-24 0 0,-1 0 0 0 0,1-1-1 0 0,-1 0 1 0 0,0 0-1 0 0,10-14 1 0 0,-15 17 19 0 0,1 0-1 0 0,-1 1 1 0 0,0-1 0 0 0,0 0-1 0 0,-1 0 1 0 0,3-9-1 0 0,-4 11-1 0 0,1 0-1 0 0,-1 0 0 0 0,0 0 0 0 0,0 0 0 0 0,0-1 0 0 0,0 1 1 0 0,0 0-1 0 0,0 0 0 0 0,-1 0 0 0 0,1 0 0 0 0,-1 0 0 0 0,0 0 1 0 0,1 0-1 0 0,-3-4 0 0 0,3 5 9 0 0,-1 0-1 0 0,0 0 1 0 0,0 0 0 0 0,0 0 0 0 0,1 0 0 0 0,-1 0-1 0 0,0 0 1 0 0,0 0 0 0 0,0 0 0 0 0,0 0-1 0 0,-1 0 1 0 0,1 0 0 0 0,0 1 0 0 0,0-1-1 0 0,0 1 1 0 0,-1-1 0 0 0,1 1 0 0 0,0-1-1 0 0,-2 1 1 0 0,0-1 16 0 0,1 1-1 0 0,-1 0 0 0 0,1 0 1 0 0,0 0-1 0 0,-1 0 1 0 0,1 1-1 0 0,-1-1 0 0 0,1 1 1 0 0,-5 1-1 0 0,0 1 16 0 0,-1 1-1 0 0,1-1 0 0 0,1 2 0 0 0,-1-1 1 0 0,-10 9-1 0 0,7-4 56 0 0,-1 0 0 0 0,-15 20 0 0 0,23-26-44 0 0,1 1 0 0 0,-1 0 1 0 0,1-1-1 0 0,0 1 0 0 0,0 0 0 0 0,0 0 1 0 0,1 0-1 0 0,-1 1 0 0 0,1-1 1 0 0,0 0-1 0 0,0 0 0 0 0,1 1 1 0 0,-1 4-1 0 0,1-9-47 0 0,0 1 0 0 0,0 0 0 0 0,0-1 0 0 0,0 1 0 0 0,0 0 1 0 0,0-1-1 0 0,0 1 0 0 0,0 0 0 0 0,1-1 0 0 0,-1 1 0 0 0,0-1 0 0 0,0 1 0 0 0,1 0 0 0 0,-1-1 0 0 0,0 1 0 0 0,1-1 0 0 0,-1 1 1 0 0,0-1-1 0 0,1 1 0 0 0,-1-1 0 0 0,1 1 0 0 0,-1-1 0 0 0,1 0 0 0 0,-1 1 0 0 0,2 0 0 0 0,-1-1 1 0 0,1 1 0 0 0,-1-1 0 0 0,1 0 0 0 0,-1 0 0 0 0,1 1 0 0 0,-1-1 0 0 0,0 0 0 0 0,1 0 0 0 0,-1 0-1 0 0,1 0 1 0 0,1-1 0 0 0,3 0 9 0 0,-1-1-1 0 0,1 1 1 0 0,-1-1 0 0 0,10-5-1 0 0,3-3-60 0 0,22-16-1 0 0,-34 21 21 0 0,0 1 1 0 0,-1-1-1 0 0,0 0 0 0 0,0-1 1 0 0,0 1-1 0 0,0-1 0 0 0,4-8 0 0 0,-8 12 18 0 0,0 1-1 0 0,0 0 1 0 0,-1 0 0 0 0,1 0-1 0 0,-1-1 1 0 0,0 1-1 0 0,1 0 1 0 0,-1-1-1 0 0,0 1 1 0 0,1 0-1 0 0,-1-1 1 0 0,0 1-1 0 0,0 0 1 0 0,0-1-1 0 0,0 1 1 0 0,-1 0-1 0 0,1-2 1 0 0,0 2 5 0 0,0 1-1 0 0,-1 0 1 0 0,1 0-1 0 0,0-1 1 0 0,0 1 0 0 0,0 0-1 0 0,-1 0 1 0 0,1-1 0 0 0,0 1-1 0 0,0 0 1 0 0,-1 0 0 0 0,1-1-1 0 0,0 1 1 0 0,0 0-1 0 0,-1 0 1 0 0,1 0 0 0 0,0 0-1 0 0,-1-1 1 0 0,1 1 0 0 0,0 0-1 0 0,-1 0 1 0 0,1 0-1 0 0,0 0 1 0 0,-1 0 0 0 0,1 0-1 0 0,-1 0 2 0 0,-1 0 0 0 0,1 0 0 0 0,0 1 0 0 0,0-1 0 0 0,0 0 0 0 0,0 1 0 0 0,0-1-1 0 0,0 1 1 0 0,0-1 0 0 0,0 1 0 0 0,-1 0 0 0 0,-5 4 14 0 0,0-1-1 0 0,1 1 1 0 0,0 1-1 0 0,-9 9 1 0 0,13-12-24 0 0,-1-1 1 0 0,1 1 0 0 0,0 0 0 0 0,0 0 0 0 0,1 0 0 0 0,-1 0 0 0 0,1 0-1 0 0,-1 0 1 0 0,1 0 0 0 0,0 1 0 0 0,0-1 0 0 0,0 0 0 0 0,0 6-1 0 0,1-7-119 0 0,1 0-1 0 0,-1 0 0 0 0,1 0 0 0 0,-1 0 0 0 0,1 0 1 0 0,0 0-1 0 0,-1 0 0 0 0,1-1 0 0 0,0 1 0 0 0,0 0 1 0 0,2 2-1 0 0,11 8-7286 0 0,-7-7 5079 0 0</inkml:trace>
</inkml:ink>
</file>

<file path=ppt/ink/ink7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8.86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96 59 512 0 0,'-2'-3'122'0'0,"0"-1"-1"0"0,0 1 1 0 0,0-1-1 0 0,0 1 1 0 0,-5-6-1 0 0,6 9 38 0 0,1-1 1 0 0,-1 0-1 0 0,1 0 0 0 0,-1 1 1 0 0,0-1-1 0 0,1 0 1 0 0,-1 1-1 0 0,0-1 0 0 0,0 1 1 0 0,1-1-1 0 0,-1 1 0 0 0,0-1 1 0 0,0 1-1 0 0,0 0 0 0 0,0-1 1 0 0,1 1-1 0 0,-1 0 1 0 0,0 0-1 0 0,0 0 0 0 0,0-1 1 0 0,0 1-1 0 0,0 0 0 0 0,0 0 1 0 0,0 0-1 0 0,0 0 0 0 0,1 1 1 0 0,-1-1-1 0 0,0 0 1 0 0,0 0-1 0 0,-2 1 0 0 0,-6 18 5957 0 0,7-18-5801 0 0,0 0 0 0 0,0 0 0 0 0,1 0 0 0 0,-1 0 0 0 0,0 0-1 0 0,0 0 1 0 0,0-1 0 0 0,0 1 0 0 0,-2 0 0 0 0,-16 5-275 0 0,19-5 1149 0 0,2-1-1111 0 0,-1 0-1 0 0,0 0 0 0 0,0 0 0 0 0,1-1 0 0 0,-1 1 1 0 0,0 0-1 0 0,0 0 0 0 0,1 0 0 0 0,-1 0 0 0 0,0 0 1 0 0,0 0-1 0 0,1-1 0 0 0,-1 1 0 0 0,0 0 0 0 0,1 0 0 0 0,-1 0 1 0 0,0 0-1 0 0,1 0 0 0 0,-1 0 0 0 0,0 0 0 0 0,0 0 1 0 0,1 0-1 0 0,-1 0 0 0 0,0 1 0 0 0,1-1 0 0 0,-1 0 1 0 0,0 0-1 0 0,0 0 0 0 0,1 0 0 0 0,-1 0 0 0 0,0 0 0 0 0,0 1 1 0 0,1-1-1 0 0,-1 0 0 0 0,0 0 0 0 0,0 0 0 0 0,1 1 1 0 0,-1-1-1 0 0,0 0 0 0 0,0 0 0 0 0,0 1 0 0 0,0-1 1 0 0,1 0-1 0 0,-1 0 0 0 0,0 1 0 0 0,0-1 0 0 0,0 0 1 0 0,0 1-1 0 0,-4 2 857 0 0,3-3-866 0 0,1 0-1 0 0,0 0 1 0 0,-1 0 0 0 0,1 0-1 0 0,-1 0 1 0 0,1 1-1 0 0,0-1 1 0 0,-1 0 0 0 0,1 0-1 0 0,-1 0 1 0 0,1 1-1 0 0,0-1 1 0 0,-1 0 0 0 0,1 1-1 0 0,0-1 1 0 0,-1 0-1 0 0,1 1 1 0 0,0-1 0 0 0,0 0-1 0 0,-1 1 1 0 0,1-1-1 0 0,0 0 1 0 0,0 1 0 0 0,0 0-1 0 0,0 0-27 0 0,0-1-1 0 0,0 1 0 0 0,0 0 1 0 0,1 0-1 0 0,-1 0 0 0 0,0-1 0 0 0,1 1 1 0 0,-1 0-1 0 0,1 0 0 0 0,-1-1 1 0 0,1 1-1 0 0,-1 0 0 0 0,1-1 1 0 0,-1 1-1 0 0,1-1 0 0 0,0 1 1 0 0,-1-1-1 0 0,1 1 0 0 0,0-1 1 0 0,-1 1-1 0 0,1-1 0 0 0,0 1 1 0 0,0-1-1 0 0,-1 0 0 0 0,3 1 1 0 0,26 6 302 0 0,-14-3-228 0 0,9 5-52 0 0,1 1 0 0 0,-2 1 0 0 0,0 2 0 0 0,0 0 1 0 0,-1 1-1 0 0,-1 2 0 0 0,-1 0 0 0 0,0 1 0 0 0,-1 1 0 0 0,0 0 0 0 0,-2 2 0 0 0,0 0 0 0 0,-2 1 0 0 0,0 0 0 0 0,-1 2 0 0 0,13 27 0 0 0,-19-31 8 0 0,0 1-1 0 0,-1-1 1 0 0,-1 1-1 0 0,0 0 1 0 0,-2 1 0 0 0,-1-1-1 0 0,0 1 1 0 0,-1 0-1 0 0,-2 0 1 0 0,0-1 0 0 0,-1 1-1 0 0,-1 0 1 0 0,-1 0-1 0 0,-1-1 1 0 0,0 1-1 0 0,-10 24 1 0 0,8-28-39 0 0,0-2 27 0 0,1 0 0 0 0,-2 0-1 0 0,0 0 1 0 0,-18 26-1 0 0,24-38-50 0 0,-1-1-1 0 0,0 1 0 0 0,0-1 1 0 0,-1 0-1 0 0,1 0 0 0 0,0 1 1 0 0,-1-1-1 0 0,1-1 0 0 0,-1 1 1 0 0,0 0-1 0 0,0-1 0 0 0,0 1 1 0 0,0-1-1 0 0,0 0 0 0 0,0 0 0 0 0,0 0 1 0 0,0 0-1 0 0,0-1 0 0 0,0 1 1 0 0,0-1-1 0 0,0 0 0 0 0,-1 0 1 0 0,1 0-1 0 0,0 0 0 0 0,0 0 1 0 0,0-1-1 0 0,0 1 0 0 0,-1-1 1 0 0,1 0-1 0 0,0 0 0 0 0,-4-3 0 0 0,2 3 0 0 0,1-2-1 0 0,0 1 1 0 0,0 0-1 0 0,0-1 1 0 0,0 0-1 0 0,0 0 1 0 0,1 0-1 0 0,-1 0 1 0 0,1 0-1 0 0,0-1 1 0 0,0 0-1 0 0,0 1 0 0 0,0-1 1 0 0,1 0-1 0 0,0 0 1 0 0,-1-1-1 0 0,1 1 1 0 0,1 0-1 0 0,-1-1 1 0 0,1 1-1 0 0,0-1 1 0 0,-1-7-1 0 0,1 2 1 0 0,0 1 0 0 0,2-1 1 0 0,-1 1-1 0 0,1-1 0 0 0,0 0 0 0 0,1 1 0 0 0,0 0 0 0 0,1-1 1 0 0,0 1-1 0 0,5-11 0 0 0,128-247-73 0 0,-94 191 23 0 0,-19 35 45 0 0,46-64 0 0 0,-53 85-15 0 0,1 1-1 0 0,1 0 1 0 0,0 1 0 0 0,38-28 0 0 0,-17 21-10 0 0,1 1 0 0 0,64-27 0 0 0,-99 49 8 0 0,11-5-103 0 0,-14 5-47 0 0,-11 4-116 0 0,-8 3-113 0 0,-230 71-8037 0 0,214-61 5192 0 0,5 3-490 0 0</inkml:trace>
</inkml:ink>
</file>

<file path=ppt/ink/ink7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56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34 653 512 0 0,'6'-17'2818'0'0,"-5"15"-1782"0"0,0-1 0 0 0,0 0 1 0 0,0 0-1 0 0,0 0 0 0 0,0 0 0 0 0,-1 0 1 0 0,1-4-1 0 0,-1 6-824 0 0,0 1 0 0 0,0-1 0 0 0,0 1 0 0 0,-1-1 0 0 0,1 0 0 0 0,0 1 0 0 0,1-1 0 0 0,-1 1 0 0 0,0-1 0 0 0,0 1 0 0 0,0-1 0 0 0,0 1 0 0 0,0-1 0 0 0,0 1 0 0 0,1-1 0 0 0,-1 1 0 0 0,0-1 0 0 0,1 1 0 0 0,-1-1 0 0 0,0 1 0 0 0,1-1 1 0 0,-1 1-1 0 0,0-1 0 0 0,1 1 0 0 0,-1 0 0 0 0,1-1 0 0 0,-1 1 0 0 0,0 0 0 0 0,1-1 0 0 0,-1 1 0 0 0,1 0 0 0 0,-1 0 0 0 0,1 0 0 0 0,-1-1 0 0 0,1 1 0 0 0,0 0 0 0 0,0 0-70 0 0,0 0 0 0 0,-1 0 1 0 0,1 1-1 0 0,0-1 0 0 0,0 0 0 0 0,-1 1 0 0 0,1-1 0 0 0,0 0 1 0 0,-1 1-1 0 0,1-1 0 0 0,-1 1 0 0 0,1-1 0 0 0,0 1 0 0 0,-1-1 1 0 0,1 1-1 0 0,-1 0 0 0 0,1-1 0 0 0,-1 1 0 0 0,0-1 0 0 0,1 1 1 0 0,-1 0-1 0 0,0-1 0 0 0,1 1 0 0 0,-1 0 0 0 0,0 0 0 0 0,1 0 1 0 0,55 158 1978 0 0,-10-24-1741 0 0,-15-48-159 0 0,-27-69-151 0 0,-4-17-64 0 0,1-1-1 0 0,-1 1 1 0 0,0 0 0 0 0,0 0-1 0 0,0-1 1 0 0,0 1 0 0 0,0 0-1 0 0,0 0 1 0 0,0-1 0 0 0,0 1-1 0 0,0 0 1 0 0,0 0 0 0 0,0-1-1 0 0,0 1 1 0 0,0 0 0 0 0,-1 0 0 0 0,1-1-1 0 0,0 1 1 0 0,-1 1 0 0 0,-1-4 3 0 0,0 1 1 0 0,0 0-1 0 0,0 0 1 0 0,0-1 0 0 0,0 1-1 0 0,1-1 1 0 0,-1 1-1 0 0,0-1 1 0 0,-1-2 0 0 0,2 3-9 0 0,-19-25-30 0 0,0-2 0 0 0,-31-58 0 0 0,35 57 35 0 0,3 5-15 0 0,1-1 0 0 0,1-1 0 0 0,2 0 0 0 0,0-1 1 0 0,2 1-1 0 0,1-2 0 0 0,1 1 0 0 0,1 0 0 0 0,2-1 0 0 0,0-33 1 0 0,4 27-1 0 0,0 1 0 0 0,3 0 0 0 0,0 1 1 0 0,2-1-1 0 0,2 1 0 0 0,1 0 0 0 0,1 1 0 0 0,18-36 1 0 0,-20 50 3 0 0,1-1 1 0 0,0 2 0 0 0,1-1 0 0 0,1 2 0 0 0,0-1 0 0 0,1 2-1 0 0,29-26 1 0 0,-38 36 2 0 0,1 1 0 0 0,0 0 1 0 0,0 0-1 0 0,0 0 0 0 0,0 1 0 0 0,0 0 0 0 0,1 0 0 0 0,-1 0 0 0 0,1 0 0 0 0,0 1 0 0 0,-1 0 0 0 0,1 0 1 0 0,0 1-1 0 0,0 0 0 0 0,-1 0 0 0 0,1 0 0 0 0,0 0 0 0 0,0 1 0 0 0,-1 0 0 0 0,1 0 0 0 0,0 1 1 0 0,-1-1-1 0 0,8 5 0 0 0,-1-1-11 0 0,0 2 0 0 0,-1-1 1 0 0,0 2-1 0 0,-1-1 0 0 0,1 1 1 0 0,-1 1-1 0 0,-1 0 1 0 0,0 1-1 0 0,10 12 0 0 0,-3-2-98 0 0,-2 0 0 0 0,0 1 0 0 0,15 31-1 0 0,-24-40-141 0 0,0 0-1 0 0,0 1 1 0 0,-2-1 0 0 0,1 1-1 0 0,-2 0 1 0 0,1 0-1 0 0,-2 0 1 0 0,0 16-1 0 0,-1-13-473 0 0,-1 1 1 0 0,-1-1-1 0 0,0 1 0 0 0,-2-1 0 0 0,-5 17 0 0 0,2-12-2623 0 0,-16 31-1 0 0,12-28 689 0 0</inkml:trace>
</inkml:ink>
</file>

<file path=ppt/ink/ink7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57:29.75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25 8 4073 0 0,'-11'0'4521'0'0,"0"-1"4617"0"0,8-3-8650 0 0,3 1 400 0 0,13 3-680 0 0,9 2 120 0 0,3 1-200 0 0,9 0 592 0 0,-1 0-304 0 0,1-1-255 0 0,10-1-153 0 0,-2 1-16 0 0,4-4-17 0 0,8 2-191 0 0,-2 0-312 0 0,0 0-32 0 0,10 2-2344 0 0,-6 1 1599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1.1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58 4361 0 0,'-5'-8'4537'0'0,"0"-3"4329"0"0,2-1-8794 0 0,3 5 224 0 0,1 2-360 0 0,2-1 504 0 0,0 3-160 0 0,-2 0-112 0 0,-1 0-216 0 0,-1 3-136 0 0,-2 0 48 0 0,0 2-1176 0 0,0 2-1313 0 0,1 2-384 0 0</inkml:trace>
</inkml:ink>
</file>

<file path=ppt/ink/ink7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34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14 1 512 0 0,'0'0'-3'0'0,"-1"0"1"0"0,1 0-1 0 0,0 0 0 0 0,-1 0 0 0 0,1 0 1 0 0,-1 0-1 0 0,1 0 0 0 0,0 0 0 0 0,-1 1 1 0 0,1-1-1 0 0,0 0 0 0 0,-1 0 0 0 0,1 0 1 0 0,-1 1-1 0 0,1-1 0 0 0,0 0 0 0 0,0 1 0 0 0,-1-1 1 0 0,1 0-1 0 0,0 1 0 0 0,0-1 0 0 0,-1 0 1 0 0,1 1-1 0 0,0-1 0 0 0,0 0 0 0 0,0 1 1 0 0,-1-1-1 0 0,1 0 0 0 0,0 1 0 0 0,0-1 1 0 0,0 1-1 0 0,0-1 0 0 0,0 1 0 0 0,0-1 1 0 0,0 0-1 0 0,0 1 0 0 0,0-1 0 0 0,0 1 1 0 0,0-1-1 0 0,0 0 0 0 0,0 1 0 0 0,0-1 1 0 0,1 1-1 0 0,-1 0 0 0 0,0 0-39 0 0,1 1 0 0 0,-1 0-1 0 0,1 0 1 0 0,0-1 0 0 0,0 1 0 0 0,-1 0-1 0 0,1-1 1 0 0,2 4 0 0 0,18 19 42 0 0,-16-18 0 0 0</inkml:trace>
</inkml:ink>
</file>

<file path=ppt/ink/ink7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1:09.761"/>
    </inkml:context>
    <inkml:brush xml:id="br0">
      <inkml:brushProperty name="width" value="0.035" units="cm"/>
      <inkml:brushProperty name="height" value="0.035" units="cm"/>
      <inkml:brushProperty name="color" value="#00B050"/>
    </inkml:brush>
  </inkml:definitions>
  <inkml:trace contextRef="#ctx0" brushRef="#br0">25 10 4401 0 0,'-5'-5'4409'0'0,"-3"2"4585"0"0,0 3-8826 0 0,4 0 128 0 0,4 7-560 0 0,4-1 72 0 0,3 0 112 0 0,0 3-816 0 0,-2-2-329 0 0,0 0 49 0 0,-1 4-1192 0 0,1 0-881 0 0,0-1 64 0 0</inkml:trace>
</inkml:ink>
</file>

<file path=ppt/ink/ink7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29.24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52 5970 512 0 0,'0'-2'-83'0'0,"-5"5"1300"0"0,-7 5 1345 0 0,-14 21 2959 0 0,18-20-735 0 0,8-7-4820 0 0,4-6 379 0 0,9-14-107 0 0,-11 15-181 0 0,0 0 0 0 0,0 0-1 0 0,0 1 1 0 0,1-1 0 0 0,-1 0 0 0 0,1 1-1 0 0,2-3 1 0 0,-2 2 19 0 0,0 1 1 0 0,-1 0-1 0 0,0-1 0 0 0,1 0 1 0 0,-1 1-1 0 0,3-6 0 0 0,-4 5-48 0 0,1 0 1 0 0,-1 1-1 0 0,1-1 0 0 0,0 1 0 0 0,0 0 0 0 0,0-1 1 0 0,1 1-1 0 0,-1 0 0 0 0,4-2 0 0 0,11-15 566 0 0,59-46 205 0 0,-66 57-676 0 0,40-37 222 0 0,11-19 157 0 0,-13 16-455 0 0,-19 21-19 0 0,52-44 41 0 0,-32 19 73 0 0,-8 9-160 0 0,-28 29 45 0 0,1 0-1 0 0,-2-1 0 0 0,15-22 1 0 0,37-58 175 0 0,-44 58-203 0 0,-16 28 21 0 0,0 0 0 0 0,1 1-1 0 0,0-1 1 0 0,0 1 0 0 0,10-11 0 0 0,10-14 18 0 0,-18 26-10 0 0,0 0-1 0 0,10-8 1 0 0,-11 10-15 0 0,0-1 1 0 0,0 0-1 0 0,8-10 1 0 0,34-44 15 0 0,-24 28 76 0 0,1 1 1 0 0,39-38-1 0 0,-48 53-66 0 0,-3 4-8 0 0,19-25 0 0 0,3-5-9 0 0,-23 29 36 0 0,22-19 1 0 0,-3 4-68 0 0,5-8-44 0 0,5-3 128 0 0,51-66-1 0 0,-37 42-52 0 0,-49 57-16 0 0,-1 0 0 0 0,1 0 0 0 0,0 1-1 0 0,7-6 1 0 0,17-16-7 0 0,-21 17 15 0 0,20-15 1 0 0,-18 16-64 0 0,16-17 1 0 0,18-34 184 0 0,1-2-152 0 0,48-54 128 0 0,-14 16 18 0 0,14-11-72 0 0,-52 68-59 0 0,31-21 28 0 0,-38 36 10 0 0,-15 12 4 0 0,-7 5-43 0 0,5-4 26 0 0,0 0 1 0 0,-1-1-1 0 0,26-32 0 0 0,-8-5 222 0 0,-13 24-247 0 0,-10 13-15 0 0,16-16 0 0 0,25-24 141 0 0,12-16-93 0 0,-56 61-22 0 0,0 0 0 0 0,14-22 0 0 0,-16 21-9 0 0,1 0 0 0 0,18-19 0 0 0,-4 11 62 0 0,1 1 0 0 0,30-19 0 0 0,-38 27-75 0 0,43-26 63 0 0,-44 28 3 0 0,-1 0 0 0 0,1-1 0 0 0,-2-1 0 0 0,23-23 1 0 0,10-13 98 0 0,43-36-98 0 0,-77 73-49 0 0,-1 0 0 0 0,0 0 0 0 0,12-15 0 0 0,-7 8 19 0 0,1 0 0 0 0,32-27 0 0 0,-46 42-19 0 0,13-9-38 0 0,-11 7 29 0 0,1 1 1 0 0,-1 0-1 0 0,0-1 1 0 0,0 0 0 0 0,4-5-1 0 0,35-42 98 0 0,47-50-83 0 0,-36 43 57 0 0,-29 30-6 0 0,-7 7-23 0 0,0 0 1 0 0,28-22-1 0 0,-5 9 13 0 0,72-76 0 0 0,-38 36-7 0 0,-28 30-72 0 0,83-95 197 0 0,-63 65-90 0 0,-7 16 30 0 0,2 2 0 0 0,70-47 0 0 0,-76 60 67 0 0,-24 17 65 0 0,28-32 1 0 0,-44 42-162 0 0,-1-1 32 0 0,-1-1 0 0 0,21-33-1 0 0,-21 29-82 0 0,14-20 56 0 0,-10 12 27 0 0,1 2 0 0 0,46-52-1 0 0,-4 8-101 0 0,-43 49 36 0 0,37-37-1 0 0,-38 42-46 0 0,25-31 0 0 0,-11 10 2 0 0,34-34 3 0 0,32-38 71 0 0,9-20 38 0 0,-82 104-57 0 0,36-32 0 0 0,-35 36 78 0 0,38-46 0 0 0,-23 19-32 0 0,36-50 88 0 0,-39 48-130 0 0,-12 17 46 0 0,29-49 1 0 0,-52 79-111 0 0,19-35 138 0 0,48-68 0 0 0,-8 33-37 0 0,-21 31 30 0 0,-51 57-233 0 0,9-11-70 0 0,0 1 0 0 0,0-1 0 0 0,0 0 1 0 0,0 0-1 0 0,0 0 0 0 0,-1 0 0 0 0,1 0 1 0 0,-1 0-1 0 0,1 0 0 0 0,-1-1 1 0 0,0 0-1 0 0,-3 2 0 0 0,3-2-357 0 0,0 1-1083 0 0</inkml:trace>
</inkml:ink>
</file>

<file path=ppt/ink/ink7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39.9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70 2635 512 0 0,'0'0'-2'0'0,"0"0"0"0"0,0 0 0 0 0,0 0 1 0 0,-1 0-1 0 0,1-1 0 0 0,0 1 0 0 0,0 0 0 0 0,0 0 0 0 0,0 0 0 0 0,0-1 0 0 0,0 1 0 0 0,0 0 0 0 0,-1 0 1 0 0,1-1-1 0 0,0 1 0 0 0,0 0 0 0 0,0 0 0 0 0,0-1 0 0 0,0 1 0 0 0,0 0 0 0 0,0 0 0 0 0,0-1 1 0 0,0 1-1 0 0,0 0 0 0 0,1 0 0 0 0,-1-1 0 0 0,0 1 0 0 0,0 0 0 0 0,0 0 0 0 0,0 0 0 0 0,0-1 0 0 0,0 1 1 0 0,0 0-1 0 0,0 0 0 0 0,1 0 0 0 0,-1-1 0 0 0,0 1 0 0 0,0 0 0 0 0,1 0 0 0 0,8-7-138 0 0,-7 5 72 0 0,-11 4 97 0 0,-26 4 4160 0 0,33-6-4076 0 0,1 0 0 0 0,0 1-1 0 0,0-1 1 0 0,0 0 0 0 0,-1 1 0 0 0,1-1-1 0 0,0 1 1 0 0,0-1 0 0 0,0 1 0 0 0,0 0-1 0 0,0-1 1 0 0,0 1 0 0 0,0 0 0 0 0,0 0-1 0 0,0 0 1 0 0,0-1 0 0 0,-1 3 0 0 0,-1 2 4270 0 0,2-5-4303 0 0,8-2 920 0 0,4-5-719 0 0,-11 7-70 0 0,-20 3 479 0 0,11-2-364 0 0,8 0-92 0 0,3 1 132 0 0,-1 0-166 0 0,1-3-77 0 0,-1 1 0 0 0,1-1 0 0 0,-1 0-1 0 0,1 0 1 0 0,-1 0 0 0 0,0 0 0 0 0,0 0 0 0 0,1-1 0 0 0,0-1 0 0 0,2 0 56 0 0,5-5 44 0 0,-8 7-207 0 0,0 0 0 0 0,0-1 1 0 0,0 1-1 0 0,1 0 1 0 0,-1 0-1 0 0,0 0 1 0 0,1 0-1 0 0,-1 0 1 0 0,3 0-1 0 0,-4 1 5 0 0,5 11 398 0 0,-5-11-406 0 0,0 1 1 0 0,0 0-1 0 0,0-1 0 0 0,0 1 0 0 0,0 0 0 0 0,0-1 1 0 0,0 1-1 0 0,1 0 0 0 0,-1-1 0 0 0,0 1 1 0 0,0-1-1 0 0,1 1 0 0 0,-1 0 0 0 0,1-1 0 0 0,-1 1 1 0 0,0-1-1 0 0,1 1 0 0 0,-1-1 0 0 0,1 1 0 0 0,-1-1 1 0 0,1 1-1 0 0,-1-1 0 0 0,1 0 0 0 0,0 1 1 0 0,-1-1-1 0 0,1 0 0 0 0,0 1 0 0 0,-1-1 0 0 0,1 0 1 0 0,-1 0-1 0 0,1 0 0 0 0,0 1 0 0 0,0-1 0 0 0,-1 0 1 0 0,1 0-1 0 0,1 0 0 0 0,1 0 122 0 0,1 0-1 0 0,0-1 1 0 0,0 1-1 0 0,-1-1 1 0 0,5 0-1 0 0,4-1 10 0 0,-10 1-121 0 0,0 1-1 0 0,0 0 1 0 0,1-1 0 0 0,-1 1 0 0 0,0-1 0 0 0,0 1 0 0 0,0-1 0 0 0,1 0 0 0 0,3-2 0 0 0,-31 20 286 0 0,24-17-308 0 0,1 0 1 0 0,0 0-1 0 0,0 0 1 0 0,0 0 0 0 0,0 0-1 0 0,0 0 1 0 0,0 0-1 0 0,0 0 1 0 0,-1 0-1 0 0,1 0 1 0 0,0 0-1 0 0,0 0 1 0 0,0 0-1 0 0,0 1 1 0 0,0-1-1 0 0,0 0 1 0 0,0 0-1 0 0,0 0 1 0 0,0 0-1 0 0,0 0 1 0 0,0 0-1 0 0,-1 0 1 0 0,1 0-1 0 0,0 0 1 0 0,0 1-1 0 0,0-1 1 0 0,0 0-1 0 0,0 0 1 0 0,0 0-1 0 0,0 0 1 0 0,0 0-1 0 0,0 0 1 0 0,0 0-1 0 0,0 1 1 0 0,0-1-1 0 0,0 0 1 0 0,0 0-1 0 0,0 0 1 0 0,0 0-1 0 0,0 0 1 0 0,0 0-1 0 0,0 0 1 0 0,0 0-1 0 0,0 1 1 0 0,1-1-1 0 0,-1 0 1 0 0,0 0 0 0 0,0 0-1 0 0,0 0 1 0 0,0 0-1 0 0,8-1 171 0 0,9-5 96 0 0,-16 5-243 0 0,8-3 77 0 0,-9 4-93 0 0,0-1 0 0 0,0 1-1 0 0,1 0 1 0 0,-1 0 0 0 0,0 0 0 0 0,0 0-1 0 0,0 0 1 0 0,0 0 0 0 0,1-1 0 0 0,-1 1-1 0 0,0 0 1 0 0,0 0 0 0 0,0 0 0 0 0,0 0-1 0 0,1 0 1 0 0,-1 0 0 0 0,0 0-1 0 0,0 0 1 0 0,0 0 0 0 0,1 0 0 0 0,-1 0-1 0 0,0 0 1 0 0,0 0 0 0 0,0 0 0 0 0,1 0-1 0 0,-1 0 1 0 0,0 0 0 0 0,0 0 0 0 0,0 0-1 0 0,0 1 1 0 0,1-1 0 0 0,-1 0 0 0 0,0 0-1 0 0,0 0 1 0 0,0 0 0 0 0,0 0 0 0 0,1 0-1 0 0,-1 0 1 0 0,0 1 0 0 0,0-1 0 0 0,0 0-1 0 0,0 0 1 0 0,0 0 0 0 0,0 1-1 0 0,0-1 61 0 0,-7 9 54 0 0,7-9-122 0 0,0 0-1 0 0,0 0 1 0 0,0 0 0 0 0,0 0 0 0 0,-1 0 0 0 0,1 0 0 0 0,0 0 0 0 0,0 0 0 0 0,0 1-1 0 0,0-1 1 0 0,0 0 0 0 0,0 0 0 0 0,0 0 0 0 0,0 0 0 0 0,0 0 0 0 0,-1 0 0 0 0,1 1 0 0 0,0-1-1 0 0,0 0 1 0 0,0 0 0 0 0,0 0 0 0 0,0 0 0 0 0,0 0 0 0 0,0 1 0 0 0,0-1 0 0 0,0 0-1 0 0,0 0 1 0 0,0 0 0 0 0,0 0 0 0 0,0 0 0 0 0,0 0 0 0 0,0 1 0 0 0,0-1 0 0 0,0 0 0 0 0,0 0-1 0 0,1 0 1 0 0,-1 0 0 0 0,0 0 0 0 0,0 1 0 0 0,0-1 0 0 0,0 0 0 0 0,0 0 0 0 0,0 0-1 0 0,0 0 1 0 0,0 0 0 0 0,0 0 0 0 0,0 0 0 0 0,1 0 0 0 0,-1 0 0 0 0,0 1 0 0 0,0-1 0 0 0,0 0-1 0 0,0 0 1 0 0,0 0 0 0 0,0 0 0 0 0,1 0 0 0 0,-1 0 0 0 0,0 0 0 0 0,0 0 0 0 0,0 0 8 0 0,1 0 0 0 0,-1 0 0 0 0,0 0 0 0 0,0 0 1 0 0,0 0-1 0 0,1 0 0 0 0,-1 0 0 0 0,0 0 0 0 0,0 0 1 0 0,0 0-1 0 0,1 0 0 0 0,-1 0 0 0 0,0 0 1 0 0,0 0-1 0 0,0 0 0 0 0,1 0 0 0 0,-1 0 0 0 0,0 0 1 0 0,0 0-1 0 0,0 0 0 0 0,0 0 0 0 0,1 0 0 0 0,-1 0 1 0 0,0 0-1 0 0,0-1 0 0 0,0 1 0 0 0,0 0 1 0 0,1 0-1 0 0,-1 0 0 0 0,0 0 0 0 0,0 0 0 0 0,0-1 1 0 0,0 1-1 0 0,5-7 146 0 0,0 4-103 0 0,-1-1 0 0 0,1 1 0 0 0,0 0 1 0 0,6-3-1 0 0,51-16 405 0 0,-61 22-452 0 0,0 0 0 0 0,0 0-1 0 0,0 0 1 0 0,-1 0-1 0 0,1 0 1 0 0,0 0 0 0 0,0 0-1 0 0,0 0 1 0 0,-1 0-1 0 0,1 0 1 0 0,0 0 0 0 0,0 0-1 0 0,0 1 1 0 0,-1-1-1 0 0,1 0 1 0 0,0 1-1 0 0,-1-1 1 0 0,1 1 0 0 0,0-1-1 0 0,-1 0 1 0 0,1 1-1 0 0,0 0 1 0 0,-1-1 0 0 0,1 1-1 0 0,0 0 1 0 0,0 0-2 0 0,0 0 1 0 0,0 0-1 0 0,0-1 0 0 0,0 1 1 0 0,0 0-1 0 0,0-1 0 0 0,0 1 1 0 0,0-1-1 0 0,0 1 1 0 0,0-1-1 0 0,1 1 0 0 0,-1-1 1 0 0,1 1-1 0 0,17-3 22 0 0,0 0 1 0 0,-1-1-1 0 0,30-9 0 0 0,-25 6-42 0 0,127-23 108 0 0,-22 15 8 0 0,-110 12-46 0 0,2 0-41 0 0,1-2 1 0 0,24-8-1 0 0,-25 6-2 0 0,1 1 1 0 0,25-3-1 0 0,94 2 125 0 0,-98 1-132 0 0,62-14 1 0 0,14-2 5 0 0,-49 15 27 0 0,-25 2-52 0 0,48-10 1 0 0,71-7 16 0 0,-36 6 10 0 0,52-10-27 0 0,69-12-12 0 0,-59 2 41 0 0,-97 19-29 0 0,98-10-24 0 0,-1-1 86 0 0,14 0-104 0 0,-3 1 117 0 0,-53 11-75 0 0,-70 9 5 0 0,-17 0 16 0 0,104-12-6 0 0,-63 3-40 0 0,237-23 104 0 0,-61 20-138 0 0,-41-5 44 0 0,-30 0 67 0 0,-50 7-6 0 0,2 4-90 0 0,2 1 5 0 0,-7-3 112 0 0,93-14-79 0 0,-84 4 40 0 0,-12 4-20 0 0,17-2-31 0 0,-12 3 23 0 0,32-4 53 0 0,2-3-57 0 0,-23 2 38 0 0,14 1-29 0 0,14 3-25 0 0,-48 6-13 0 0,85-5 80 0 0,-108 3-68 0 0,41-4 45 0 0,-27 7 24 0 0,57-4-58 0 0,34-9 19 0 0,-81 6-8 0 0,-43 7 7 0 0,77-5 0 0 0,-54 9-6 0 0,123-4-3 0 0,45 5-9 0 0,262-5 119 0 0,-447 8-115 0 0,215-21 6 0 0,-245 15 7 0 0,260-28 32 0 0,6 2-81 0 0,-178 19 58 0 0,-64 7 4 0 0,110-5 29 0 0,-23 2-94 0 0,-113 7 60 0 0,135-18 55 0 0,-22-2-63 0 0,-19 4 21 0 0,-122 16-31 0 0,67 0 1 0 0,38-4 19 0 0,99-11 5 0 0,-220 19-9 0 0,0-1 0 0 0,35-10-1 0 0,-32 6 14 0 0,49-4 0 0 0,122-8-30 0 0,5 0 42 0 0,-60 0-69 0 0,1 1 98 0 0,58-5-81 0 0,-94 12 67 0 0,54-10-86 0 0,267-57 88 0 0,-334 72-17 0 0,9-1-21 0 0,25-9-92 0 0,64-10 122 0 0,343-35 13 0 0,-129 21 45 0 0,-255 5-74 0 0,-119 25-1 0 0,102-28 67 0 0,-39 14-53 0 0,134-29 35 0 0,-129 28-26 0 0,-80 17-23 0 0,1 1 0 0 0,0 2 0 0 0,0 1 1 0 0,37-1-1 0 0,105 0-15 0 0,-63-1-32 0 0,-62 6 50 0 0,1-3 1 0 0,78-16 0 0 0,-85 10-2 0 0,0 1 1 0 0,0 2-1 0 0,72-1 0 0 0,54 2-112 0 0,-2-1 31 0 0,-130 6 121 0 0,65-13-1 0 0,-69 9-100 0 0,112-11 105 0 0,-24 4-87 0 0,222-28 52 0 0,-235 22-48 0 0,-29 2 34 0 0,258-37 18 0 0,-203 38 2 0 0,17-3-85 0 0,-61 6 45 0 0,21-4-13 0 0,275-75 294 0 0,-316 72-322 0 0,-23 5 87 0 0,0 2 0 0 0,0 2 0 0 0,53-3 0 0 0,-4 13-4 0 0,13-1-34 0 0,-105 1-2 0 0,0-1-1 0 0,0 0 1 0 0,1 0 0 0 0,-1 0 0 0 0,0-1 0 0 0,0 1-1 0 0,7-5 1 0 0,-9 5 1 0 0,0-1 0 0 0,0 1 1 0 0,0-1-1 0 0,0 1 0 0 0,0-1 0 0 0,0 0 0 0 0,0 0 0 0 0,0 0 0 0 0,-1 0 0 0 0,1 0 1 0 0,-1 0-1 0 0,1 0 0 0 0,1-5 0 0 0,-1 2-17 0 0,0 1 1 0 0,0-1-1 0 0,0 1 0 0 0,0 0 1 0 0,1 0-1 0 0,0 0 0 0 0,4-5 1 0 0,-4 42-1994 0 0,-8-10-2377 0 0,0-10 931 0 0</inkml:trace>
</inkml:ink>
</file>

<file path=ppt/ink/ink7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28.18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78 156 512 0 0,'0'-1'4'0'0,"-1"-1"0"0"0,1 1-1 0 0,-1-1 1 0 0,1 1 0 0 0,-1-1 0 0 0,0 1 0 0 0,1-1-1 0 0,-1 1 1 0 0,0 0 0 0 0,0-1 0 0 0,0 1 0 0 0,0 0-1 0 0,0 0 1 0 0,0 0 0 0 0,-1 0 0 0 0,1 0 0 0 0,0 0-1 0 0,-2-1 1 0 0,2 2 3 0 0,0-1 0 0 0,-1 1 1 0 0,1 0-1 0 0,0-1 0 0 0,0 1 0 0 0,0 0 0 0 0,0 0 0 0 0,-1 0 0 0 0,1 0 0 0 0,0 0 0 0 0,0 0 1 0 0,0 0-1 0 0,-1 0 0 0 0,1 1 0 0 0,0-1 0 0 0,0 0 0 0 0,0 1 0 0 0,0-1 0 0 0,0 1 0 0 0,0-1 1 0 0,0 1-1 0 0,0 0 0 0 0,-2 1 0 0 0,-2 1-56 0 0,4-2 21 0 0,-1 0-1 0 0,1 0 0 0 0,-1 0 1 0 0,1 0-1 0 0,-1 0 0 0 0,1 0 1 0 0,0 0-1 0 0,0 0 0 0 0,0 1 1 0 0,-1-1-1 0 0,1 0 0 0 0,0 1 1 0 0,1-1-1 0 0,-1 1 0 0 0,0-1 0 0 0,0 1 1 0 0,1 0-1 0 0,-2 2 0 0 0,4-4 22 0 0,0-1 0 0 0,-1 1 1 0 0,1 0-1 0 0,-1-1 0 0 0,1 1 0 0 0,-1-1 0 0 0,0 1 0 0 0,1-1 0 0 0,-1 0 0 0 0,1 0 0 0 0,1-1 0 0 0,0 0 38 0 0,1 1-39 0 0,-4 1 8 0 0,1-1-1 0 0,0 1 1 0 0,-1 0-1 0 0,1 0 1 0 0,0 0-1 0 0,-1-1 1 0 0,1 1 0 0 0,-1 0-1 0 0,1-1 1 0 0,0 1-1 0 0,-1 0 1 0 0,1-1-1 0 0,-1 1 1 0 0,1-1-1 0 0,-1 1 1 0 0,1-1-1 0 0,-1 1 1 0 0,0-1-1 0 0,1 1 1 0 0,-1-1-1 0 0,0 0 1 0 0,1 1-1 0 0,-1-1 1 0 0,1 0-1 0 0,-5 0 129 0 0,4 2-80 0 0,-1-1 0 0 0,1 0 0 0 0,-1 0-1 0 0,1 0 1 0 0,0 0 0 0 0,-1 0 0 0 0,1 0 0 0 0,-1 0 0 0 0,1 0 0 0 0,0 0 0 0 0,-1 0 0 0 0,1 0 0 0 0,-1 0 0 0 0,1 0 0 0 0,0 0 0 0 0,-1-1 0 0 0,1 1 0 0 0,0 0 0 0 0,-1 0 0 0 0,1 0 0 0 0,-1-1 0 0 0,1 1 0 0 0,0 0 0 0 0,0 0 0 0 0,-1-1-1 0 0,1 1 1 0 0,0 0 0 0 0,-1 0 0 0 0,1-1 0 0 0,0 1 0 0 0,0 0 0 0 0,0-1 0 0 0,-1 1 0 0 0,1-1 0 0 0,0-1 129 0 0,1 0-1 0 0,-1 0 1 0 0,1 1-1 0 0,-1-1 1 0 0,1 0-1 0 0,0 0 1 0 0,-1 1 0 0 0,1-1-1 0 0,0 0 1 0 0,0 1-1 0 0,2-2 1 0 0,-2 1-6 0 0,0 0 0 0 0,1 0-1 0 0,-1 0 1 0 0,0 0 0 0 0,0 0 0 0 0,0 0 0 0 0,0 0 0 0 0,0-3 0 0 0,0-1 262 0 0,0 5-217 0 0,-1-1 0 0 0,1 0 0 0 0,-1 0 0 0 0,0 0 0 0 0,0 1 0 0 0,0-1 0 0 0,0 0 0 0 0,0 0 0 0 0,0 0 0 0 0,0 1 0 0 0,0-1 0 0 0,-1 0 0 0 0,1 0 0 0 0,-2-2 0 0 0,2 4-191 0 0,0 0 1 0 0,0-1 0 0 0,0 1 0 0 0,0 0-1 0 0,-1 0 1 0 0,1 0 0 0 0,0 0 0 0 0,0 0-1 0 0,0 0 1 0 0,0 0 0 0 0,-1 1 0 0 0,1-1 0 0 0,0 0-1 0 0,0 0 1 0 0,0 0 0 0 0,-1 0 0 0 0,1 0-1 0 0,0 0 1 0 0,0 0 0 0 0,0 0 0 0 0,0 0-1 0 0,0 0 1 0 0,-1 1 0 0 0,1-1 0 0 0,0 0-1 0 0,0 0 1 0 0,0 0 0 0 0,0 0 0 0 0,0 0-1 0 0,0 1 1 0 0,0-1 0 0 0,-1 0 0 0 0,1 0-1 0 0,0 0 1 0 0,0 0 0 0 0,0 1 0 0 0,0-1-1 0 0,0 0 1 0 0,0 0 0 0 0,0 0 0 0 0,0 0 0 0 0,0 1-1 0 0,0-1 1 0 0,0 0 0 0 0,0 0 0 0 0,0 0-1 0 0,0 0 1 0 0,0 1 0 0 0,0-1 0 0 0,-1 10 209 0 0,2 10 2 0 0,5 29 0 0 0,-4-34 330 0 0,2 31 314 0 0,-3-29-725 0 0,3 23 1 0 0,-4-39-152 0 0,1 0-1 0 0,-1 0 1 0 0,0-1 0 0 0,0 1-1 0 0,0 0 1 0 0,0 0 0 0 0,0-1 0 0 0,1 1-1 0 0,-1 0 1 0 0,0-1 0 0 0,1 1 0 0 0,-1 0-1 0 0,0-1 1 0 0,1 1 0 0 0,-1-1-1 0 0,1 1 1 0 0,-1 0 0 0 0,1-1 0 0 0,-1 1-1 0 0,1-1 1 0 0,0 1 0 0 0,0 0 0 0 0,0-1-8 0 0,-1 0 1 0 0,1 0 0 0 0,0-1-1 0 0,-1 1 1 0 0,1 0 0 0 0,-1 0-1 0 0,1 0 1 0 0,-1 0 0 0 0,1-1-1 0 0,-1 1 1 0 0,1 0 0 0 0,-1 0 0 0 0,1-1-1 0 0,-1 1 1 0 0,1 0 0 0 0,-1-1-1 0 0,1 1 1 0 0,-1 0 0 0 0,0-1-1 0 0,1 1 1 0 0,-1-1 0 0 0,1 0-1 0 0,1-1-5 0 0,-1 0 0 0 0,1-1-1 0 0,-1 1 1 0 0,1-1-1 0 0,-1 0 1 0 0,0 1-1 0 0,0-1 1 0 0,0 0-1 0 0,0 0 1 0 0,0-5-1 0 0,-2-2 27 0 0,0-1-1 0 0,-1 0 0 0 0,0 1 0 0 0,-1-1 0 0 0,0 1 1 0 0,-1 0-1 0 0,0 0 0 0 0,-9-16 0 0 0,13 25-6 0 0,-1 1 0 0 0,1-1-1 0 0,0 0 1 0 0,-1 0 0 0 0,1 1-1 0 0,-1-1 1 0 0,1 0 0 0 0,-1 1-1 0 0,1-1 1 0 0,-1 0 0 0 0,1 1-1 0 0,-1-1 1 0 0,0 1 0 0 0,1-1 0 0 0,-1 1-1 0 0,0-1 1 0 0,-1 1 0 0 0,2 0-6 0 0,-1-1 1 0 0,1 1 0 0 0,0 0 0 0 0,-1 1-1 0 0,1-1 1 0 0,-1 0 0 0 0,1 0 0 0 0,-1 0-1 0 0,1 0 1 0 0,0 0 0 0 0,-1 0 0 0 0,1 0-1 0 0,-1 1 1 0 0,1-1 0 0 0,0 0 0 0 0,-1 0-1 0 0,1 0 1 0 0,0 1 0 0 0,-1-1 0 0 0,1 0-1 0 0,0 1 1 0 0,0-1 0 0 0,-1 1 0 0 0,0 1-3 0 0,-1-1 0 0 0,1 1 0 0 0,0 0 1 0 0,1 0-1 0 0,-1 0 0 0 0,0 0 0 0 0,0 0 1 0 0,1 0-1 0 0,-1 0 0 0 0,1 0 0 0 0,0 4 1 0 0,0 3 26 0 0,1 0 1 0 0,1 0 0 0 0,0 0 0 0 0,0 0 0 0 0,1-1 0 0 0,6 15 0 0 0,2 5-70 0 0,-11-28 40 0 0,-1 0 0 0 0,1 0 0 0 0,0 1 0 0 0,0-1-1 0 0,0 0 1 0 0,0 0 0 0 0,0 0 0 0 0,0 0 0 0 0,0 0 0 0 0,1 1 0 0 0,-1-1 0 0 0,0 0 0 0 0,0 0 0 0 0,0 0-1 0 0,0 0 1 0 0,0 0 0 0 0,0 1 0 0 0,0-1 0 0 0,0 0 0 0 0,0 0 0 0 0,0 0 0 0 0,0 0 0 0 0,0 0 0 0 0,1 0-1 0 0,-1 0 1 0 0,0 1 0 0 0,0-1 0 0 0,0 0 0 0 0,0 0 0 0 0,0 0 0 0 0,0 0 0 0 0,1 0 0 0 0,-1 0 0 0 0,0 0-1 0 0,0 0 1 0 0,0 0 0 0 0,0 0 0 0 0,0 0 0 0 0,1 0 0 0 0,-1 0 0 0 0,0 0 0 0 0,0 0 0 0 0,0 0 0 0 0,0 0 0 0 0,0 0-1 0 0,1 0 1 0 0,-1 0 0 0 0,4-8-43 0 0,0-15-18 0 0,-4 11 143 0 0,-1 0-1 0 0,0 0 1 0 0,0 0-1 0 0,-2 0 1 0 0,1 0-1 0 0,-1 1 1 0 0,-6-15-1 0 0,9 25-23 0 0,-1 0 1 0 0,1 1-1 0 0,0-1 0 0 0,-1 0 0 0 0,1 1 0 0 0,0-1 0 0 0,-1 0 0 0 0,1 1 0 0 0,-1-1 0 0 0,1 0 1 0 0,-1 1-1 0 0,0-1 0 0 0,1 1 0 0 0,-1-1 0 0 0,1 1 0 0 0,-1-1 0 0 0,-1 0 0 0 0,2 2-50 0 0,0-1 0 0 0,-1 0 0 0 0,1 0 0 0 0,0 0 0 0 0,-1 0-1 0 0,1 1 1 0 0,-1-1 0 0 0,1 0 0 0 0,0 0 0 0 0,-1 1 0 0 0,1-1-1 0 0,0 0 1 0 0,0 1 0 0 0,-1-1 0 0 0,1 0 0 0 0,0 1 0 0 0,0-1-1 0 0,-1 0 1 0 0,1 1 0 0 0,0-1 0 0 0,0 0 0 0 0,0 1 0 0 0,0-1-1 0 0,0 1 1 0 0,-1-1 0 0 0,1 0 0 0 0,0 1 0 0 0,0-1-1 0 0,0 1 1 0 0,0-1 0 0 0,0 1 0 0 0,0-1 0 0 0,1 1 0 0 0,-3 4 7 0 0,2 1 0 0 0,-1-1 1 0 0,1 1-1 0 0,0-1 1 0 0,0 1-1 0 0,0-1 0 0 0,1 1 1 0 0,-1-1-1 0 0,2 1 1 0 0,-1-1-1 0 0,0 0 0 0 0,1 1 1 0 0,3 6-1 0 0,-5-12-13 0 0,0 0 0 0 0,0 0 0 0 0,0 0-1 0 0,0 0 1 0 0,0 1 0 0 0,0-1 0 0 0,1 0 0 0 0,-1 0 0 0 0,0 0 0 0 0,0 0-1 0 0,0 1 1 0 0,0-1 0 0 0,0 0 0 0 0,0 0 0 0 0,0 0 0 0 0,0 0 0 0 0,1 0-1 0 0,-1 0 1 0 0,0 1 0 0 0,0-1 0 0 0,0 0 0 0 0,0 0 0 0 0,0 0 0 0 0,1 0-1 0 0,-1 0 1 0 0,0 0 0 0 0,0 0 0 0 0,0 0 0 0 0,0 0 0 0 0,1 0 0 0 0,-1 0-1 0 0,0 0 1 0 0,0 0 0 0 0,0 0 0 0 0,0 0 0 0 0,1 0 0 0 0,-1 0 0 0 0,0 0-1 0 0,0 0 1 0 0,0 0 0 0 0,1 0 0 0 0,-1 0 0 0 0,0 0 0 0 0,0 0 0 0 0,0 0-1 0 0,0 0 1 0 0,0 0 0 0 0,1 0 0 0 0,-1 0 0 0 0,0 0 0 0 0,0-1 0 0 0,0 1-1 0 0,0 0 1 0 0,1 0 0 0 0,5-14-1 0 0,2-20-74 0 0,-7 29 33 0 0,0-4 21 0 0,0 0 0 0 0,0-1 1 0 0,-1 1-1 0 0,0-1 0 0 0,-1 1 1 0 0,-2-13-1 0 0,3 22 24 0 0,-1-1 0 0 0,1 1 0 0 0,0-1-1 0 0,0 1 1 0 0,0-1 0 0 0,0 1 0 0 0,0-1 0 0 0,-1 1 0 0 0,1-1 0 0 0,0 1-1 0 0,-1-1 1 0 0,1 1 0 0 0,0-1 0 0 0,-1 1 0 0 0,1-1 0 0 0,0 1 0 0 0,-1 0-1 0 0,1-1 1 0 0,-1 1 0 0 0,1 0 0 0 0,-1-1 0 0 0,1 1 0 0 0,-1 0-1 0 0,1 0 1 0 0,-1-1 0 0 0,1 1 0 0 0,-1 0 0 0 0,1 0 0 0 0,-1 0 0 0 0,1 0-1 0 0,-2 0 1 0 0,1 0 18 0 0,0 0 0 0 0,0 1 0 0 0,0-1-1 0 0,0 1 1 0 0,0-1 0 0 0,0 1 0 0 0,0 0-1 0 0,0-1 1 0 0,0 1 0 0 0,0 0 0 0 0,0 0 0 0 0,0 0-1 0 0,-1 1 1 0 0,-2 3 96 0 0,0 1 0 0 0,0-1-1 0 0,1 1 1 0 0,-4 8 0 0 0,3-3 11 0 0,0 1 0 0 0,1 0 0 0 0,0-1 0 0 0,-1 16 0 0 0,3-19-87 0 0,1-1 0 0 0,0 0-1 0 0,0 1 1 0 0,0-1 0 0 0,1 0-1 0 0,0 1 1 0 0,1-1-1 0 0,2 9 1 0 0,-3-14-33 0 0,0 0 0 0 0,0 0 0 0 0,-1 0 0 0 0,1 0 0 0 0,0-1 0 0 0,1 1 0 0 0,-1 0 0 0 0,0-1 0 0 0,0 1 0 0 0,1-1 0 0 0,-1 1 0 0 0,3 1 0 0 0,-2-2-6 0 0,-1 0 0 0 0,0-1 0 0 0,0 1 0 0 0,0-1 0 0 0,1 0 0 0 0,-1 1 0 0 0,0-1 1 0 0,1 0-1 0 0,-1 0 0 0 0,0 0 0 0 0,1 0 0 0 0,-1 0 0 0 0,0 0 0 0 0,1 0 0 0 0,-1 0 0 0 0,0 0 0 0 0,0-1 0 0 0,1 1 0 0 0,-1 0 0 0 0,1-1 1 0 0,3-2-16 0 0,0 1 1 0 0,0-1-1 0 0,0 0 0 0 0,-1 0 1 0 0,0 0-1 0 0,1 0 1 0 0,-1-1-1 0 0,-1 0 1 0 0,1 0-1 0 0,0 0 1 0 0,-1 0-1 0 0,0 0 1 0 0,0-1-1 0 0,0 1 1 0 0,-1-1-1 0 0,1 0 1 0 0,-1 0-1 0 0,0 0 1 0 0,0 0-1 0 0,-1 0 1 0 0,2-11-1 0 0,-2 10 8 0 0,0-1 0 0 0,0 1 0 0 0,-1-1 0 0 0,0 1 0 0 0,0-1 0 0 0,-1 1 0 0 0,0-1 0 0 0,0 1 0 0 0,0 0-1 0 0,-1-1 1 0 0,0 1 0 0 0,0 0 0 0 0,-1 0 0 0 0,1 0 0 0 0,-1 1 0 0 0,-1-1 0 0 0,-6-10 0 0 0,9 15 7 0 0,0 0 0 0 0,1 1 1 0 0,-1-1-1 0 0,1 0 0 0 0,-1 0 1 0 0,0 0-1 0 0,0 1 0 0 0,1-1 0 0 0,-1 0 1 0 0,0 1-1 0 0,0-1 0 0 0,0 1 1 0 0,0-1-1 0 0,0 1 0 0 0,0-1 0 0 0,0 1 1 0 0,0 0-1 0 0,0-1 0 0 0,0 1 1 0 0,0 0-1 0 0,0 0 0 0 0,0 0 0 0 0,0 0 1 0 0,0 0-1 0 0,0 0 0 0 0,0 0 1 0 0,0 0-1 0 0,0 0 0 0 0,0 0 0 0 0,0 1 1 0 0,0-1-1 0 0,0 0 0 0 0,-2 1 0 0 0,0 2 22 0 0,0-1 0 0 0,1 1 0 0 0,-1-1 0 0 0,1 1 0 0 0,-1 0 0 0 0,1 0 0 0 0,0 0-1 0 0,-3 6 1 0 0,1-3-5 0 0,1 0 0 0 0,-1 1 1 0 0,1 0-1 0 0,0 0 0 0 0,1 0 0 0 0,-1 0 0 0 0,2 0 0 0 0,-1 0 0 0 0,1 1 0 0 0,0-1 1 0 0,0 10-1 0 0,1-12 24 0 0,0 0 0 0 0,1 1 1 0 0,-1-1-1 0 0,1 0 0 0 0,1 0 1 0 0,-1 1-1 0 0,4 7 1 0 0,-4-11-39 0 0,-1-1 1 0 0,1 1-1 0 0,0-1 1 0 0,0 0 0 0 0,0 1-1 0 0,-1-1 1 0 0,1 0-1 0 0,0 0 1 0 0,1 0 0 0 0,-1 0-1 0 0,0 0 1 0 0,0 0-1 0 0,0 0 1 0 0,1 0 0 0 0,-1 0-1 0 0,0 0 1 0 0,1 0-1 0 0,-1-1 1 0 0,0 1 0 0 0,1-1-1 0 0,-1 1 1 0 0,1-1-1 0 0,-1 0 1 0 0,1 1 0 0 0,0-1-1 0 0,-1 0 1 0 0,1 0-1 0 0,-1 0 1 0 0,1 0 0 0 0,2-1-1 0 0,-2 0-12 0 0,0 1-1 0 0,0-1 1 0 0,0 0-1 0 0,0 0 1 0 0,-1 0-1 0 0,1 0 0 0 0,0-1 1 0 0,-1 1-1 0 0,1 0 1 0 0,-1-1-1 0 0,1 1 1 0 0,-1-1-1 0 0,0 0 1 0 0,1 1-1 0 0,-1-1 1 0 0,0 0-1 0 0,0 0 1 0 0,0 0-1 0 0,-1 1 1 0 0,1-1-1 0 0,1-4 1 0 0,0-2-10 0 0,0 0 1 0 0,0-1-1 0 0,1-15 1 0 0,-2-4 13 0 0,-1 1 0 0 0,-1 0 0 0 0,-7-39 0 0 0,8 65 6 0 0,0 0 0 0 0,0 1 0 0 0,0-1 0 0 0,0 1 0 0 0,0-1 0 0 0,0 0 0 0 0,-1 1 0 0 0,1-1 0 0 0,0 0 0 0 0,0 1-1 0 0,-1-1 1 0 0,1 1 0 0 0,0-1 0 0 0,-1 1 0 0 0,1-1 0 0 0,0 1 0 0 0,-1-1 0 0 0,1 1 0 0 0,-2-1 0 0 0,2 1-2 0 0,0 0-1 0 0,-1 0 1 0 0,1 0-1 0 0,0 0 1 0 0,-1 0-1 0 0,1 0 1 0 0,-1 0-1 0 0,1 0 1 0 0,0 0 0 0 0,-1 0-1 0 0,1 1 1 0 0,0-1-1 0 0,-1 0 1 0 0,1 0-1 0 0,0 0 1 0 0,-1 1-1 0 0,1-1 1 0 0,0 0-1 0 0,0 0 1 0 0,-1 1-1 0 0,1-1 1 0 0,0 0-1 0 0,0 0 1 0 0,-1 1-1 0 0,-15 28 171 0 0,13-23-92 0 0,-7 13-11 0 0,1 1 1 0 0,-9 27-1 0 0,15-41-51 0 0,2 1 0 0 0,-1-1 0 0 0,1 1-1 0 0,0 0 1 0 0,0 0 0 0 0,1 0 0 0 0,0-1 0 0 0,0 1-1 0 0,0 0 1 0 0,1 0 0 0 0,2 10 0 0 0,-2-16-15 0 0,-1 0 1 0 0,0 0 0 0 0,1 0 0 0 0,-1 0 0 0 0,0 1 0 0 0,1-1 0 0 0,-1 0 0 0 0,1 0 0 0 0,0 0-1 0 0,-1 0 1 0 0,1 0 0 0 0,0-1 0 0 0,0 1 0 0 0,-1 0 0 0 0,1 0 0 0 0,0 0 0 0 0,0-1-1 0 0,0 1 1 0 0,0 0 0 0 0,0-1 0 0 0,0 1 0 0 0,0-1 0 0 0,2 2 0 0 0,-1-2 2 0 0,-1 0 0 0 0,1 0 0 0 0,0 0 0 0 0,-1-1 1 0 0,1 1-1 0 0,0 0 0 0 0,-1 0 0 0 0,1-1 0 0 0,0 1 0 0 0,-1-1 1 0 0,1 0-1 0 0,-1 1 0 0 0,1-1 0 0 0,1-1 0 0 0,3-3-3 0 0,0 1 0 0 0,0-1-1 0 0,-1 0 1 0 0,0 0-1 0 0,0 0 1 0 0,6-9 0 0 0,-7 8-5 0 0,0-1 0 0 0,0 1 0 0 0,0-1 1 0 0,-1 0-1 0 0,-1 0 0 0 0,1-1 0 0 0,-1 1 1 0 0,3-15-1 0 0,-5 17 1 0 0,1 1 0 0 0,-1-1 0 0 0,0 0 0 0 0,0 1 0 0 0,-1-1 0 0 0,1 0 0 0 0,-1 1 0 0 0,0-1-1 0 0,-1 1 1 0 0,1-1 0 0 0,-1 1 0 0 0,1 0 0 0 0,-1 0 0 0 0,-1-1 0 0 0,-4-6 0 0 0,7 10-2 0 0,-1 1-1 0 0,1-1 1 0 0,-1 0 0 0 0,0 1-1 0 0,1-1 1 0 0,-1 0 0 0 0,0 1-1 0 0,0-1 1 0 0,1 1 0 0 0,-1-1-1 0 0,0 1 1 0 0,0-1 0 0 0,0 1-1 0 0,0-1 1 0 0,1 1 0 0 0,-1 0-1 0 0,0 0 1 0 0,0-1 0 0 0,0 1-1 0 0,0 0 1 0 0,-2 0 0 0 0,2 0-1 0 0,-1 1 0 0 0,1-1 1 0 0,-1 0-1 0 0,0 1 0 0 0,1-1 1 0 0,-1 1-1 0 0,1 0 0 0 0,0 0 1 0 0,-1-1-1 0 0,1 1 0 0 0,-3 2 0 0 0,-3 4-8 0 0,1-1-1 0 0,0 1 1 0 0,-9 14-1 0 0,9-13-6 0 0,3-5-5 0 0,1 0 1 0 0,0 0-1 0 0,0 0 1 0 0,0 1-1 0 0,0-1 1 0 0,1 1-1 0 0,-1-1 1 0 0,1 1-1 0 0,0 0 1 0 0,0-1-1 0 0,0 1 1 0 0,1 0-1 0 0,-1 0 1 0 0,1 7-1 0 0,0-9-152 0 0,1 0-1 0 0,-1 0 0 0 0,1 0 1 0 0,-1 0-1 0 0,1 0 0 0 0,0 0 1 0 0,-1 0-1 0 0,1 0 0 0 0,0 0 1 0 0,0 0-1 0 0,3 3 0 0 0,-2-3-447 0 0,0-1 1 0 0,0 1-1 0 0,0 0 0 0 0,0 0 0 0 0,1-1 1 0 0,-1 1-1 0 0,1-1 0 0 0,-1 0 0 0 0,1 1 0 0 0,3 0 1 0 0,10 3-4042 0 0</inkml:trace>
</inkml:ink>
</file>

<file path=ppt/ink/ink7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0.02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224 155 512 0 0,'1'-4'453'0'0,"-1"-1"-1"0"0,1 1 1 0 0,0 0-1 0 0,0 0 0 0 0,1 0 1 0 0,2-6-1 0 0,-3 7-253 0 0,1 1-1 0 0,-1-1 0 0 0,0 0 0 0 0,0 0 0 0 0,0 1 0 0 0,0-1 0 0 0,-1 0 0 0 0,1 0 1 0 0,-1 0-1 0 0,0 0 0 0 0,0 0 0 0 0,0 1 0 0 0,0-1 0 0 0,0 0 0 0 0,-2-6 0 0 0,1 8-86 0 0,1 0-1 0 0,-1 0 1 0 0,0-1-1 0 0,0 1 1 0 0,0 0-1 0 0,0 0 0 0 0,0 0 1 0 0,0 0-1 0 0,0 0 1 0 0,0 1-1 0 0,-1-1 1 0 0,1 0-1 0 0,0 0 0 0 0,-1 1 1 0 0,1-1-1 0 0,0 1 1 0 0,-1-1-1 0 0,1 1 1 0 0,0 0-1 0 0,-1-1 0 0 0,1 1 1 0 0,-1 0-1 0 0,1 0 1 0 0,-1 0-1 0 0,1 0 1 0 0,-1 0-1 0 0,-1 1 0 0 0,-5 0 379 0 0,0 0-1 0 0,-1 1 1 0 0,-9 3-1 0 0,16-4-401 0 0,-4 0 46 0 0,0 1 0 0 0,1 1 0 0 0,-1-1 0 0 0,1 1 0 0 0,-1 0 1 0 0,1 0-1 0 0,0 0 0 0 0,0 1 0 0 0,0-1 0 0 0,1 1 0 0 0,-1 1 1 0 0,1-1-1 0 0,0 0 0 0 0,0 1 0 0 0,1 0 0 0 0,-1 0 0 0 0,1 0 0 0 0,0 1 1 0 0,0-1-1 0 0,1 1 0 0 0,0-1 0 0 0,0 1 0 0 0,0 0 0 0 0,-1 7 1 0 0,3-13-107 0 0,0 1 0 0 0,0 0 0 0 0,0 0 0 0 0,0 0 0 0 0,0 0 0 0 0,0 0 0 0 0,0 0 0 0 0,0 0 0 0 0,0 0 0 0 0,1-1 1 0 0,-1 1-1 0 0,0 0 0 0 0,0 0 0 0 0,1 0 0 0 0,-1 0 0 0 0,1-1 0 0 0,-1 1 0 0 0,1 0 0 0 0,-1 0 0 0 0,1-1 0 0 0,-1 1 1 0 0,1 0-1 0 0,0-1 0 0 0,-1 1 0 0 0,1 0 0 0 0,0-1 0 0 0,0 1 0 0 0,-1-1 0 0 0,1 0 0 0 0,0 1 0 0 0,0-1 0 0 0,0 1 0 0 0,-1-1 1 0 0,1 0-1 0 0,0 0 0 0 0,0 0 0 0 0,0 1 0 0 0,0-1 0 0 0,0 0 0 0 0,0 0 0 0 0,0 0 0 0 0,0 0 0 0 0,-1 0 0 0 0,1-1 0 0 0,0 1 1 0 0,0 0-1 0 0,0 0 0 0 0,0-1 0 0 0,1 0 0 0 0,7-2-7 0 0,0 0 0 0 0,-1-1 1 0 0,0 0-1 0 0,0-1 0 0 0,0 0 0 0 0,0 0 1 0 0,-1 0-1 0 0,1-1 0 0 0,-2-1 1 0 0,1 1-1 0 0,-1-1 0 0 0,0 0 0 0 0,0 0 1 0 0,0-1-1 0 0,-1 1 0 0 0,5-12 0 0 0,-9 17-12 0 0,-1 1 1 0 0,1 0-1 0 0,0-1 0 0 0,-1 1 0 0 0,1-1 0 0 0,-1 1 0 0 0,0-1 1 0 0,0 1-1 0 0,1-1 0 0 0,-1 0 0 0 0,0 1 0 0 0,0-1 0 0 0,0 1 1 0 0,-1-1-1 0 0,1 1 0 0 0,0-1 0 0 0,-1 1 0 0 0,1-1 0 0 0,-1 1 0 0 0,1-1 1 0 0,-1 1-1 0 0,1-1 0 0 0,-1 1 0 0 0,-1-2 0 0 0,0 1 24 0 0,0 0-1 0 0,0 1 0 0 0,0 0 1 0 0,0-1-1 0 0,0 1 0 0 0,0 0 1 0 0,0 0-1 0 0,0 0 1 0 0,0 0-1 0 0,-1 1 0 0 0,1-1 1 0 0,0 0-1 0 0,-1 1 0 0 0,1 0 1 0 0,-5-1-1 0 0,-3 1 51 0 0,1 0 0 0 0,-1 1 1 0 0,0 0-1 0 0,0 0 0 0 0,0 1 0 0 0,0 0 0 0 0,1 1 0 0 0,-17 7 1 0 0,21-9-63 0 0,1 1 0 0 0,0 0-1 0 0,0 0 1 0 0,0 1 0 0 0,0-1 0 0 0,1 1 0 0 0,-1 0 0 0 0,1 0 0 0 0,-1 0 0 0 0,1 1 0 0 0,0-1 0 0 0,0 1 0 0 0,1 0 0 0 0,-1-1 0 0 0,1 1 0 0 0,0 0 0 0 0,0 1 0 0 0,0-1 0 0 0,0 0 0 0 0,1 0 0 0 0,-2 6 0 0 0,3-8-13 0 0,0 1 0 0 0,0 0 1 0 0,0-1-1 0 0,0 1 0 0 0,1-1 1 0 0,-1 1-1 0 0,1 0 0 0 0,-1-1 1 0 0,1 1-1 0 0,0-1 0 0 0,0 0 1 0 0,0 1-1 0 0,0-1 0 0 0,1 0 0 0 0,-1 1 1 0 0,1-1-1 0 0,-1 0 0 0 0,1 0 1 0 0,0 0-1 0 0,-1 0 0 0 0,1-1 1 0 0,0 1-1 0 0,1 0 0 0 0,-1-1 1 0 0,2 2-1 0 0,1 0-10 0 0,0-1 0 0 0,0 1 0 0 0,0-1 1 0 0,0 0-1 0 0,1 0 0 0 0,-1 0 0 0 0,0-1 0 0 0,1 1 0 0 0,-1-2 1 0 0,10 2-1 0 0,-9-2-2 0 0,1 0 0 0 0,-1 0 1 0 0,0 0-1 0 0,1-1 0 0 0,-1 0 0 0 0,0 0 1 0 0,0-1-1 0 0,0 1 0 0 0,1-1 0 0 0,-2-1 1 0 0,1 1-1 0 0,0-1 0 0 0,-1 0 1 0 0,7-5-1 0 0,-7 5 2 0 0,0-1 1 0 0,0 0 0 0 0,0 0-1 0 0,-1 0 1 0 0,0-1 0 0 0,7-8-1 0 0,-10 11 3 0 0,0 0 0 0 0,0 0 0 0 0,0 0 0 0 0,-1 0-1 0 0,1-1 1 0 0,-1 1 0 0 0,1 0 0 0 0,-1 0 0 0 0,0-1 0 0 0,1 1 0 0 0,-1 0-1 0 0,0 0 1 0 0,-1-1 0 0 0,1 1 0 0 0,0 0 0 0 0,-1 0 0 0 0,1 0 0 0 0,-1-1 0 0 0,1 1-1 0 0,-1 0 1 0 0,-2-4 0 0 0,-1-1 20 0 0,0-1 1 0 0,-1 1-1 0 0,1 0 1 0 0,-2 0-1 0 0,1 0 0 0 0,-1 1 1 0 0,0 0-1 0 0,0 0 0 0 0,-14-9 1 0 0,18 12 4 0 0,-1 2-1 0 0,0-1 1 0 0,0 0 0 0 0,0 1 0 0 0,0-1 0 0 0,0 1 0 0 0,0 0 0 0 0,0 0-1 0 0,-1 0 1 0 0,1 0 0 0 0,0 0 0 0 0,-1 1 0 0 0,1 0 0 0 0,0 0 0 0 0,-1 0-1 0 0,1 0 1 0 0,0 0 0 0 0,-1 0 0 0 0,1 1 0 0 0,0 0 0 0 0,-1 0 0 0 0,1 0-1 0 0,0 0 1 0 0,0 0 0 0 0,0 1 0 0 0,0-1 0 0 0,-4 3 0 0 0,4-2-23 0 0,1 0 1 0 0,-1 0 0 0 0,1 1 0 0 0,0-1 0 0 0,-1 0-1 0 0,1 1 1 0 0,0 0 0 0 0,1-1 0 0 0,-1 1-1 0 0,0 0 1 0 0,1 0 0 0 0,-1 0 0 0 0,1 0-1 0 0,0 0 1 0 0,0 0 0 0 0,0 5 0 0 0,0-6-9 0 0,1 0 0 0 0,0 0 0 0 0,0 1 1 0 0,0-1-1 0 0,1 0 0 0 0,-1 0 0 0 0,0 0 1 0 0,1 0-1 0 0,0 0 0 0 0,-1 1 0 0 0,1-1 0 0 0,0 0 1 0 0,0 0-1 0 0,0 0 0 0 0,0-1 0 0 0,1 1 1 0 0,-1 0-1 0 0,0 0 0 0 0,1-1 0 0 0,-1 1 0 0 0,1-1 1 0 0,0 1-1 0 0,-1-1 0 0 0,1 1 0 0 0,2 0 1 0 0,3 2-19 0 0,1-1 0 0 0,-1 0 1 0 0,0-1-1 0 0,1 1 0 0 0,0-2 1 0 0,-1 1-1 0 0,1-1 0 0 0,0 0 1 0 0,0 0-1 0 0,0-1 0 0 0,0 0 1 0 0,0-1-1 0 0,0 0 0 0 0,10-2 1 0 0,-17 3 9 0 0,0 0 0 0 0,0 0 1 0 0,-1 0-1 0 0,1 0 1 0 0,0-1-1 0 0,-1 1 1 0 0,1 0-1 0 0,0 0 1 0 0,-1 0-1 0 0,1-1 1 0 0,0 1-1 0 0,-1-1 1 0 0,1 1-1 0 0,-1 0 0 0 0,1-1 1 0 0,-1 1-1 0 0,1-1 1 0 0,-1 1-1 0 0,1-1 1 0 0,-1 1-1 0 0,1-1 1 0 0,-1 1-1 0 0,0-1 1 0 0,1 0-1 0 0,-1 1 0 0 0,0-1 1 0 0,1 0-1 0 0,-1 1 1 0 0,0-1-1 0 0,0 0 1 0 0,1-1-1 0 0,-2 1-394 0 0,1 0 0 0 0,0-1-1 0 0,-1 1 1 0 0,1 0 0 0 0,-1-1-1 0 0,1 1 1 0 0,-1 0 0 0 0,0 0 0 0 0,1-1-1 0 0,-1 1 1 0 0,0 0 0 0 0,0 0-1 0 0,0 0 1 0 0,-1-2 0 0 0,-2-1-1266 0 0</inkml:trace>
</inkml:ink>
</file>

<file path=ppt/ink/ink7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6.9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255 60 512 0 0,'-3'-8'395'0'0,"3"7"-334"0"0,0 0 0 0 0,0-1 1 0 0,0 1-1 0 0,-1 0 0 0 0,1 0 0 0 0,-1 0 0 0 0,1 0 1 0 0,-1 0-1 0 0,1-1 0 0 0,-1 1 0 0 0,1 0 1 0 0,-1 0-1 0 0,0 0 0 0 0,0 0 0 0 0,1 1 0 0 0,-1-1 1 0 0,0 0-1 0 0,0 0 0 0 0,0 0 0 0 0,0 1 0 0 0,0-1 1 0 0,0 0-1 0 0,0 1 0 0 0,-1-1 0 0 0,1 1 1 0 0,0 0-1 0 0,0-1 0 0 0,0 1 0 0 0,0 0 0 0 0,-2-1 1 0 0,-1 1 301 0 0,0-1 0 0 0,0 1 1 0 0,0 0-1 0 0,0 1 1 0 0,0-1-1 0 0,0 1 0 0 0,0-1 1 0 0,0 1-1 0 0,1 0 1 0 0,-1 1-1 0 0,0-1 0 0 0,0 1 1 0 0,1-1-1 0 0,-1 1 0 0 0,1 0 1 0 0,0 0-1 0 0,-1 1 1 0 0,1-1-1 0 0,-3 4 0 0 0,-7 6-47 0 0,0 2 0 0 0,-21 27-1 0 0,21-23 336 0 0,8-13-482 0 0,1 1 0 0 0,0-1 0 0 0,1 1 0 0 0,0 0 0 0 0,0 1 0 0 0,0-1 0 0 0,0 0 0 0 0,1 1 0 0 0,0-1 0 0 0,1 1 0 0 0,-1 0 0 0 0,1 0 0 0 0,0 0 0 0 0,1 0 0 0 0,0 6 0 0 0,1-7-69 0 0,-1 0 0 0 0,1 0 0 0 0,1 0 0 0 0,-1 0 0 0 0,1-1 0 0 0,0 1 0 0 0,1-1 1 0 0,-1 0-1 0 0,1 1 0 0 0,0-1 0 0 0,0 0 0 0 0,1 0 0 0 0,-1-1 0 0 0,1 1 0 0 0,0-1 0 0 0,0 0 0 0 0,9 7 0 0 0,-6-6-77 0 0,1-1 0 0 0,-1 1 0 0 0,1-2 0 0 0,0 1-1 0 0,0-1 1 0 0,0 0 0 0 0,1 0 0 0 0,-1-1-1 0 0,0-1 1 0 0,18 3 0 0 0,-16-4-43 0 0,1 0 0 0 0,-1 0 0 0 0,1 0 1 0 0,-1-2-1 0 0,1 1 0 0 0,-1-1 0 0 0,0-1 0 0 0,18-6 0 0 0,-21 6-30 0 0,0 0 0 0 0,0-1-1 0 0,-1 0 1 0 0,0 0-1 0 0,1 0 1 0 0,-1-1-1 0 0,-1 0 1 0 0,1 0-1 0 0,-1 0 1 0 0,0-1-1 0 0,0 0 1 0 0,8-12-1 0 0,-10 12 24 0 0,0 1 0 0 0,-1-1 0 0 0,0 0 0 0 0,0 0 0 0 0,0-1 0 0 0,-1 1 0 0 0,0 0 0 0 0,0-1 0 0 0,0 1 0 0 0,-1 0 0 0 0,0-1 0 0 0,0 1 0 0 0,-1-1 0 0 0,1 1 0 0 0,-4-10 0 0 0,1 3-11 0 0,-1 1 0 0 0,-1 0 0 0 0,1 0 0 0 0,-2 0 0 0 0,0 1 0 0 0,-11-17 0 0 0,11 21 34 0 0,1-1 0 0 0,-1 1 1 0 0,0 1-1 0 0,-1-1 0 0 0,0 1 1 0 0,0 0-1 0 0,0 1 0 0 0,0-1 1 0 0,-1 2-1 0 0,-8-5 1 0 0,10 6 35 0 0,0 1 0 0 0,0 0 0 0 0,0 1 0 0 0,0-1 0 0 0,-1 1 1 0 0,1 1-1 0 0,0-1 0 0 0,0 1 0 0 0,-1 0 0 0 0,1 0 1 0 0,0 1-1 0 0,0-1 0 0 0,-1 2 0 0 0,1-1 0 0 0,0 1 0 0 0,0 0 1 0 0,0 0-1 0 0,1 0 0 0 0,-1 1 0 0 0,0 0 0 0 0,1 0 1 0 0,0 0-1 0 0,-1 1 0 0 0,1 0 0 0 0,1 0 0 0 0,-1 0 0 0 0,1 1 1 0 0,-1-1-1 0 0,-6 11 0 0 0,-7 10 124 0 0,0 0-1 0 0,2 1 1 0 0,-15 31-1 0 0,27-47-108 0 0,1 0 0 0 0,-1 0 0 0 0,1 0 0 0 0,1 1-1 0 0,-2 14 1 0 0,4-19-29 0 0,-1 1-1 0 0,1 0 1 0 0,1-1-1 0 0,-1 1 0 0 0,1-1 1 0 0,1 1-1 0 0,-1-1 1 0 0,1 1-1 0 0,4 9 1 0 0,-4-12 7 0 0,0-1 0 0 0,0 1 1 0 0,1-1-1 0 0,-1 0 1 0 0,1 1-1 0 0,0-1 1 0 0,0-1-1 0 0,0 1 0 0 0,0 0 1 0 0,1-1-1 0 0,-1 1 1 0 0,1-1-1 0 0,0 0 0 0 0,-1 0 1 0 0,1-1-1 0 0,0 1 1 0 0,0-1-1 0 0,0 0 0 0 0,0 0 1 0 0,0 0-1 0 0,7 0 1 0 0,0 1 3 0 0,0-2 0 0 0,0 1 0 0 0,-1-2 0 0 0,1 1 0 0 0,0-2 1 0 0,0 1-1 0 0,12-5 0 0 0,-6 2-59 0 0,-1-1 1 0 0,0-1 0 0 0,0-1 0 0 0,0-1-1 0 0,-1 0 1 0 0,19-13 0 0 0,-29 17 26 0 0,0 0 0 0 0,0 0 0 0 0,0-1 0 0 0,0 0 0 0 0,-1 1 0 0 0,0-1 0 0 0,0-1 0 0 0,-1 1 0 0 0,1-1 0 0 0,-1 1 0 0 0,0-1 0 0 0,-1 0 0 0 0,1 0 1 0 0,-1 0-1 0 0,0 0 0 0 0,-1-1 0 0 0,0 1 0 0 0,0 0 0 0 0,0-1 0 0 0,0-6 0 0 0,-1-8 166 0 0,-2 0 0 0 0,-4-31 0 0 0,4 45 129 0 0,3 9 238 0 0,5 19 278 0 0,99 196 152 0 0,-84-170-918 0 0,-1 1 0 0 0,-3 1 0 0 0,-2 0 0 0 0,13 74 0 0 0,-27-115-25 0 0,0-1 0 0 0,-1 1 1 0 0,0-1-1 0 0,0 1 0 0 0,-1-1 1 0 0,0 1-1 0 0,0-1 0 0 0,-1 1 1 0 0,1-1-1 0 0,-2 0 0 0 0,-3 10 1 0 0,5-15-15 0 0,-1 1 0 0 0,1-1 0 0 0,-1 1 1 0 0,1-1-1 0 0,-1 1 0 0 0,0-1 0 0 0,0 0 1 0 0,0 0-1 0 0,0 0 0 0 0,-1 0 0 0 0,1 0 1 0 0,0 0-1 0 0,-1-1 0 0 0,1 1 0 0 0,-1-1 1 0 0,0 0-1 0 0,1 0 0 0 0,-1 0 0 0 0,0 0 1 0 0,0 0-1 0 0,0 0 0 0 0,0-1 1 0 0,0 1-1 0 0,0-1 0 0 0,0 0 0 0 0,0 0 1 0 0,1 0-1 0 0,-1 0 0 0 0,0-1 0 0 0,0 1 1 0 0,-5-2-1 0 0,3 0 0 0 0,0 1 1 0 0,-1-1 0 0 0,1 0-1 0 0,0-1 1 0 0,0 1-1 0 0,0-1 1 0 0,0 0 0 0 0,1 0-1 0 0,-8-7 1 0 0,5 3 5 0 0,0 0 1 0 0,1-1-1 0 0,0 1 0 0 0,-10-17 1 0 0,2-3-2 0 0,1 0 1 0 0,-14-44 0 0 0,26 69-10 0 0,-2-8 1 0 0,0 1 0 0 0,0-1 0 0 0,1 1 0 0 0,0-1 0 0 0,1 0-1 0 0,0-14 1 0 0,1 20-3 0 0,0-1 0 0 0,1 1-1 0 0,-1 0 1 0 0,1 0-1 0 0,0 0 1 0 0,1 0-1 0 0,-1 0 1 0 0,0 0-1 0 0,1 0 1 0 0,0 0-1 0 0,0 1 1 0 0,0-1-1 0 0,1 1 1 0 0,-1-1 0 0 0,1 1-1 0 0,0 0 1 0 0,5-5-1 0 0,0 2-44 0 0,0 0 0 0 0,0 0 1 0 0,1 1-1 0 0,0 0 0 0 0,0 1 0 0 0,1 0 0 0 0,-1 0 0 0 0,16-3 0 0 0,-6 3-714 0 0,0 0-1 0 0,0 2 1 0 0,32 0-1 0 0,-30 5-2790 0 0,-19-2 2875 0 0,-1-1 0 0 0,1 1 0 0 0,-1 0 0 0 0,1 0 0 0 0,-1 0 0 0 0,1 0 0 0 0,-1 0 0 0 0,1 0 0 0 0,-1 0 0 0 0,2 2 0 0 0,0 2-1272 0 0</inkml:trace>
</inkml:ink>
</file>

<file path=ppt/ink/ink7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2:57.40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110 23 216 0 0,'0'-1'244'0'0,"0"0"0"0"0,0-1 1 0 0,0 1-1 0 0,0 0 0 0 0,0 0 0 0 0,-1 0 0 0 0,1 0 1 0 0,0 0-1 0 0,0 0 0 0 0,-1-1 0 0 0,1 1 0 0 0,-1 0 1 0 0,1 0-1 0 0,-1 0 0 0 0,-1-1 0 0 0,2 1-40 0 0,0 1 1 0 0,-1 0-1 0 0,1-1 0 0 0,-1 1 0 0 0,1 0 0 0 0,-1 0 0 0 0,1-1 1 0 0,-1 1-1 0 0,1 0 0 0 0,-1 0 0 0 0,1 0 0 0 0,-1 0 1 0 0,1 0-1 0 0,-1 0 0 0 0,1 0 0 0 0,-1 0 0 0 0,1 0 1 0 0,-1 0-1 0 0,1 0 0 0 0,-1 0 0 0 0,1 0 0 0 0,-1 0 1 0 0,0 1-1 0 0,-2 0 177 0 0,1 0 1 0 0,0 0 0 0 0,0 1-1 0 0,-1-1 1 0 0,1 1 0 0 0,0 0 0 0 0,1-1-1 0 0,-1 1 1 0 0,0 0 0 0 0,0 0-1 0 0,1 0 1 0 0,-3 4 0 0 0,-1 4-81 0 0,-1 0 0 0 0,2 1 0 0 0,0 0 0 0 0,0 0 1 0 0,1 0-1 0 0,0 0 0 0 0,1 0 0 0 0,0 1 0 0 0,1-1 0 0 0,0 1 1 0 0,1 13-1 0 0,0-21-268 0 0,1 1 0 0 0,0-1 0 0 0,0 0 0 0 0,0 1 0 0 0,1-1 0 0 0,-1 0-1 0 0,1 0 1 0 0,0 0 0 0 0,0 0 0 0 0,0 0 0 0 0,1 0 0 0 0,-1-1 0 0 0,1 1 0 0 0,0-1 0 0 0,4 5 0 0 0,-2-5-30 0 0,-1 1 1 0 0,1-1-1 0 0,0 0 0 0 0,0 0 0 0 0,0-1 0 0 0,0 0 1 0 0,0 0-1 0 0,0 0 0 0 0,1 0 0 0 0,-1-1 0 0 0,7 1 1 0 0,-4-1-34 0 0,1 0 0 0 0,0 0 0 0 0,-1-1 0 0 0,1-1 1 0 0,-1 1-1 0 0,1-2 0 0 0,-1 1 0 0 0,1-1 1 0 0,-1 0-1 0 0,0-1 0 0 0,0 0 0 0 0,0 0 0 0 0,0-1 1 0 0,0 0-1 0 0,12-8 0 0 0,-17 10 15 0 0,0-1 1 0 0,0 1-1 0 0,0-1 0 0 0,0 0 0 0 0,-1 1 0 0 0,1-1 1 0 0,-1 0-1 0 0,1-1 0 0 0,-1 1 0 0 0,0 0 0 0 0,-1-1 1 0 0,1 1-1 0 0,0-1 0 0 0,-1 1 0 0 0,0-1 1 0 0,0 0-1 0 0,0 1 0 0 0,0-1 0 0 0,-1 0 0 0 0,0 0 1 0 0,1 0-1 0 0,-1 0 0 0 0,0 0 0 0 0,-1 1 0 0 0,1-1 1 0 0,-1 0-1 0 0,0 0 0 0 0,0 0 0 0 0,0 1 1 0 0,0-1-1 0 0,-1 1 0 0 0,1-1 0 0 0,-1 1 0 0 0,-3-5 1 0 0,2 2 37 0 0,-1 0 0 0 0,0 1 0 0 0,-1-1 0 0 0,1 1 0 0 0,-1 0 1 0 0,0 0-1 0 0,-1 0 0 0 0,1 1 0 0 0,-1 0 0 0 0,0 0 0 0 0,0 0 0 0 0,0 1 1 0 0,-1-1-1 0 0,1 2 0 0 0,-1-1 0 0 0,1 1 0 0 0,-1 0 0 0 0,0 0 0 0 0,0 1 1 0 0,0 0-1 0 0,0 0 0 0 0,0 0 0 0 0,0 1 0 0 0,0 0 0 0 0,0 1 0 0 0,0 0 1 0 0,0 0-1 0 0,0 0 0 0 0,0 1 0 0 0,0 0 0 0 0,0 0 0 0 0,1 1 0 0 0,-13 6 1 0 0,13-5-7 0 0,0 0 0 0 0,0 0 0 0 0,0 1 0 0 0,0 0 0 0 0,1 0 0 0 0,0 0 0 0 0,0 1 0 0 0,0 0 0 0 0,-6 9 0 0 0,9-11-75 0 0,0-1 1 0 0,0 1-1 0 0,0 0 1 0 0,1 0-1 0 0,-1 0 1 0 0,1 0-1 0 0,0 0 1 0 0,0 0 0 0 0,0 0-1 0 0,1 1 1 0 0,-1-1-1 0 0,1 0 1 0 0,0 0-1 0 0,1 0 1 0 0,-1 1-1 0 0,1-1 1 0 0,-1 0-1 0 0,3 5 1 0 0,-2-6-382 0 0,1 0-1 0 0,0 0 1 0 0,0 0 0 0 0,0 0-1 0 0,0-1 1 0 0,0 1 0 0 0,0-1-1 0 0,1 1 1 0 0,-1-1 0 0 0,1 0-1 0 0,0 0 1 0 0,-1 0 0 0 0,1-1-1 0 0,0 1 1 0 0,5 1-1 0 0,17 7-1997 0 0</inkml:trace>
</inkml:ink>
</file>

<file path=ppt/ink/ink7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5.25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76 165 512 0 0,'-2'-2'361'0'0,"-1"-1"1"0"0,1 1-1 0 0,0-1 0 0 0,1 0 0 0 0,-1 1 0 0 0,0-1 1 0 0,1 0-1 0 0,-1 0 0 0 0,1 0 0 0 0,0 0 0 0 0,-1-4 1 0 0,2 5-257 0 0,-1 1 1 0 0,1-1-1 0 0,0 0 1 0 0,0 0-1 0 0,0 0 1 0 0,0 1-1 0 0,0-1 1 0 0,1 0-1 0 0,-1 0 1 0 0,0 0-1 0 0,1 1 1 0 0,-1-1-1 0 0,1 0 1 0 0,0 0 0 0 0,-1 1-1 0 0,1-1 1 0 0,0 1-1 0 0,0-1 1 0 0,0 1-1 0 0,0-1 1 0 0,3-1-1 0 0,-1 0-5 0 0,-2 1-43 0 0,1 1-1 0 0,-1 0 1 0 0,0 0-1 0 0,1-1 1 0 0,-1 1 0 0 0,0-1-1 0 0,0 1 1 0 0,0-1-1 0 0,0 1 1 0 0,0-1 0 0 0,0 0-1 0 0,-1 1 1 0 0,1-1 0 0 0,-1 0-1 0 0,1 0 1 0 0,-1 1-1 0 0,1-4 1 0 0,-1 5-36 0 0,0 0-1 0 0,0 0 1 0 0,0 0-1 0 0,0 0 1 0 0,0 0-1 0 0,0 0 1 0 0,0 0 0 0 0,0 0-1 0 0,0 0 1 0 0,0 0-1 0 0,0-1 1 0 0,0 1-1 0 0,0 0 1 0 0,0 0-1 0 0,0 0 1 0 0,0 0 0 0 0,0 0-1 0 0,-1 0 1 0 0,1 0-1 0 0,0 0 1 0 0,0 0-1 0 0,0 0 1 0 0,0 0 0 0 0,0 0-1 0 0,0 0 1 0 0,0 0-1 0 0,0-1 1 0 0,0 1-1 0 0,0 0 1 0 0,0 0-1 0 0,0 0 1 0 0,-1 0 0 0 0,1 0-1 0 0,0 0 1 0 0,0 0-1 0 0,0 0 1 0 0,0 0-1 0 0,0 0 1 0 0,0 0-1 0 0,0 0 1 0 0,0 0 0 0 0,0 0-1 0 0,-1 0 1 0 0,1 0-1 0 0,0 0 1 0 0,0 0-1 0 0,0 0 1 0 0,0 0-1 0 0,0 1 1 0 0,-7 2 690 0 0,-5 7 276 0 0,2 3-84 0 0,0 0 0 0 0,1 1 0 0 0,-10 20 0 0 0,16-28-726 0 0,0 0 0 0 0,1 0 0 0 0,0 0-1 0 0,0 0 1 0 0,1 1 0 0 0,0-1 0 0 0,0 0-1 0 0,0 1 1 0 0,0-1 0 0 0,1 1 0 0 0,1 11-1 0 0,0-16-156 0 0,0 0 0 0 0,0 0 0 0 0,0 0 0 0 0,-1 0 0 0 0,2 0-1 0 0,-1 0 1 0 0,0-1 0 0 0,0 1 0 0 0,1 0 0 0 0,-1 0 0 0 0,1-1 0 0 0,-1 1-1 0 0,1-1 1 0 0,-1 0 0 0 0,1 1 0 0 0,0-1 0 0 0,0 0 0 0 0,0 0 0 0 0,0 0-1 0 0,0 0 1 0 0,0 0 0 0 0,0-1 0 0 0,0 1 0 0 0,0-1 0 0 0,0 1 0 0 0,5 0-1 0 0,-1-1-16 0 0,0 1-1 0 0,1 0 1 0 0,-1-1-1 0 0,1 0 0 0 0,-1-1 1 0 0,0 0-1 0 0,1 0 0 0 0,6-2 1 0 0,-5 1-7 0 0,0-2 1 0 0,0 1-1 0 0,-1-1 1 0 0,1 0-1 0 0,-1-1 1 0 0,0 1-1 0 0,0-2 1 0 0,0 1 0 0 0,-1-1-1 0 0,0 0 1 0 0,8-10-1 0 0,-11 13-1 0 0,-1 1-1 0 0,0-1 1 0 0,0 0 0 0 0,0-1-1 0 0,-1 1 1 0 0,1 0 0 0 0,-1 0-1 0 0,1-1 1 0 0,-1 1-1 0 0,0-1 1 0 0,0 1 0 0 0,-1-1-1 0 0,1 0 1 0 0,-1 1 0 0 0,0-1-1 0 0,0 0 1 0 0,0 1-1 0 0,0-1 1 0 0,-1 1 0 0 0,1-1-1 0 0,-1 0 1 0 0,0 1 0 0 0,0-1-1 0 0,0 1 1 0 0,-1 0-1 0 0,1-1 1 0 0,-1 1 0 0 0,0 0-1 0 0,-2-3 1 0 0,1 1 15 0 0,-1 1 0 0 0,0 0 0 0 0,1 0 0 0 0,-1 0 0 0 0,-1 0 0 0 0,1 1 0 0 0,0 0 0 0 0,-1 0 0 0 0,0 0 0 0 0,0 0 0 0 0,0 1 0 0 0,0 0 0 0 0,0 0 0 0 0,0 0 0 0 0,-1 1 0 0 0,-6-2 0 0 0,8 2 13 0 0,0 1 0 0 0,0 0 0 0 0,0 0 0 0 0,1 0 0 0 0,-1 0 0 0 0,0 1 0 0 0,0 0 0 0 0,1-1 0 0 0,-1 1 0 0 0,0 0 0 0 0,1 1 0 0 0,-1-1 0 0 0,1 1 0 0 0,-1 0 0 0 0,1-1 0 0 0,0 2 0 0 0,0-1 0 0 0,0 0 0 0 0,0 0 0 0 0,0 1 0 0 0,0 0 0 0 0,1-1 0 0 0,-1 1 0 0 0,-3 5 0 0 0,3-2 17 0 0,-1 0-1 0 0,1 0 1 0 0,0 0-1 0 0,0 0 1 0 0,1 1-1 0 0,-1-1 1 0 0,2 1-1 0 0,-1 0 1 0 0,1-1-1 0 0,-1 12 1 0 0,1-14-15 0 0,2-1 0 0 0,-1 0 1 0 0,0 1-1 0 0,1-1 1 0 0,-1 0-1 0 0,1 1 0 0 0,0-1 1 0 0,0 0-1 0 0,0 0 0 0 0,0 0 1 0 0,1 0-1 0 0,-1 0 0 0 0,1 0 1 0 0,0 0-1 0 0,0 0 0 0 0,0-1 1 0 0,0 1-1 0 0,1-1 1 0 0,-1 1-1 0 0,0-1 0 0 0,1 0 1 0 0,0 0-1 0 0,3 2 0 0 0,-1-1-4 0 0,0-1 0 0 0,1 0-1 0 0,-1 0 1 0 0,0-1 0 0 0,1 0 0 0 0,-1 0-1 0 0,0 0 1 0 0,1 0 0 0 0,-1-1-1 0 0,1 0 1 0 0,-1 0 0 0 0,1-1 0 0 0,-1 1-1 0 0,1-1 1 0 0,5-2 0 0 0,-7 2-31 0 0,-1 1 1 0 0,0-1-1 0 0,0 0 1 0 0,0 0-1 0 0,0-1 1 0 0,0 1-1 0 0,0-1 1 0 0,0 1-1 0 0,-1-1 1 0 0,1 0-1 0 0,0 0 1 0 0,-1 0-1 0 0,0 0 1 0 0,1-1-1 0 0,-1 1 1 0 0,0-1-1 0 0,0 1 1 0 0,0-1-1 0 0,-1 0 1 0 0,1 0-1 0 0,-1 1 1 0 0,1-1-1 0 0,-1 0 1 0 0,0-1-1 0 0,0 1 1 0 0,1-6-1 0 0,-2-1 13 0 0,0 0 0 0 0,0 0 1 0 0,-1 0-1 0 0,0 0 0 0 0,-1 1 0 0 0,0-1 0 0 0,-1 0 0 0 0,0 1 1 0 0,-1-1-1 0 0,0 1 0 0 0,0 0 0 0 0,-1 0 0 0 0,0 0 0 0 0,0 1 1 0 0,-11-13-1 0 0,15 20 8 0 0,0 0-1 0 0,0 0 1 0 0,0-1 0 0 0,0 2 0 0 0,0-1 0 0 0,0 0 0 0 0,0 0-1 0 0,0 0 1 0 0,0 0 0 0 0,-1 1 0 0 0,1-1 0 0 0,0 0-1 0 0,0 1 1 0 0,-1 0 0 0 0,1-1 0 0 0,0 1 0 0 0,-1 0 0 0 0,1-1-1 0 0,-1 1 1 0 0,1 0 0 0 0,0 0 0 0 0,-3 0 0 0 0,2 1 2 0 0,0 0 1 0 0,0-1 0 0 0,0 1 0 0 0,0 0-1 0 0,1 0 1 0 0,-1 0 0 0 0,0 0 0 0 0,1 1-1 0 0,-1-1 1 0 0,1 0 0 0 0,0 1-1 0 0,-1-1 1 0 0,1 1 0 0 0,-2 1 0 0 0,-1 5 13 0 0,-1-1-1 0 0,1 1 1 0 0,1 0 0 0 0,-1 0 0 0 0,1 0 0 0 0,-2 11 0 0 0,2-7-9 0 0,1-1 1 0 0,0 1 0 0 0,1-1-1 0 0,1 1 1 0 0,0-1 0 0 0,2 21-1 0 0,-2-29-13 0 0,1 0-1 0 0,-1 0 0 0 0,1 0 0 0 0,0 0 0 0 0,0 0 0 0 0,0 0 0 0 0,0 0 0 0 0,1 0 0 0 0,-1-1 0 0 0,1 1 0 0 0,-1 0 0 0 0,1-1 1 0 0,0 1-1 0 0,0-1 0 0 0,0 0 0 0 0,0 0 0 0 0,1 0 0 0 0,-1 0 0 0 0,0 0 0 0 0,1 0 0 0 0,0-1 0 0 0,-1 1 0 0 0,1-1 0 0 0,0 1 0 0 0,0-1 1 0 0,0 0-1 0 0,0 0 0 0 0,0-1 0 0 0,0 1 0 0 0,4 0 0 0 0,-4-1-2 0 0,-1 0-1 0 0,1 1 1 0 0,-1-1 0 0 0,1-1-1 0 0,0 1 1 0 0,-1 0 0 0 0,1-1 0 0 0,-1 1-1 0 0,1-1 1 0 0,-1 0 0 0 0,1 0-1 0 0,-1 0 1 0 0,1 0 0 0 0,-1 0-1 0 0,0 0 1 0 0,0-1 0 0 0,0 1 0 0 0,0-1-1 0 0,0 1 1 0 0,0-1 0 0 0,0 0-1 0 0,0 0 1 0 0,0 0 0 0 0,2-4-1 0 0,-3 4-4 0 0,0-1 0 0 0,1 0 0 0 0,-1 0 0 0 0,0 0 0 0 0,0 0 0 0 0,-1 0-1 0 0,1 0 1 0 0,-1 0 0 0 0,1 0 0 0 0,-1 0 0 0 0,0 0 0 0 0,0 0 0 0 0,-1 0-1 0 0,1 0 1 0 0,0 0 0 0 0,-1 0 0 0 0,0 0 0 0 0,0 0 0 0 0,0 0 0 0 0,0 1-1 0 0,-2-4 1 0 0,-1-2 2 0 0,0 0 0 0 0,-1 0 0 0 0,-1 1 0 0 0,1-1-1 0 0,-12-10 1 0 0,15 16 1 0 0,-1-1 0 0 0,1 1 0 0 0,0 0 0 0 0,-1 0 0 0 0,0 1 0 0 0,1-1 0 0 0,-1 0 0 0 0,0 1 0 0 0,0 0 0 0 0,0-1 0 0 0,0 1 0 0 0,0 0 0 0 0,0 1 0 0 0,0-1-1 0 0,0 0 1 0 0,0 1 0 0 0,0 0 0 0 0,-1 0 0 0 0,-5 0 0 0 0,7 1 3 0 0,0 0 1 0 0,-1 0-1 0 0,1 0 0 0 0,0 1 0 0 0,0-1 0 0 0,0 0 0 0 0,0 1 1 0 0,0 0-1 0 0,1-1 0 0 0,-1 1 0 0 0,0 0 0 0 0,1 0 0 0 0,-1 0 1 0 0,1 0-1 0 0,0 0 0 0 0,0 0 0 0 0,-2 3 0 0 0,0 2 18 0 0,0-1-1 0 0,1 1 1 0 0,-1 0 0 0 0,-1 11-1 0 0,3-16-14 0 0,1-1 1 0 0,0 1-1 0 0,-1 0 0 0 0,1-1 0 0 0,0 1 1 0 0,0-1-1 0 0,0 1 0 0 0,0 0 0 0 0,1-1 0 0 0,-1 1 1 0 0,0-1-1 0 0,1 1 0 0 0,-1 0 0 0 0,1-1 0 0 0,-1 1 1 0 0,1-1-1 0 0,0 1 0 0 0,0-1 0 0 0,-1 0 0 0 0,1 1 1 0 0,0-1-1 0 0,2 2 0 0 0,-1-1-1 0 0,0-1 0 0 0,0 0 0 0 0,0 0 0 0 0,1 0 1 0 0,-1 0-1 0 0,0-1 0 0 0,0 1 0 0 0,0-1 0 0 0,1 1 0 0 0,-1-1 0 0 0,0 0 0 0 0,1 1 0 0 0,-1-1 0 0 0,0-1 0 0 0,4 1 0 0 0,1-1-10 0 0,0 0 0 0 0,-1-1 0 0 0,1 0 0 0 0,-1 0 0 0 0,0 0 0 0 0,0-1 0 0 0,0 0 0 0 0,0 0-1 0 0,6-5 1 0 0,-10 7 4 0 0,1 0 0 0 0,-1-1 0 0 0,0 1-1 0 0,0-1 1 0 0,-1 1 0 0 0,1-1 0 0 0,0 0 0 0 0,0 0-1 0 0,-1 0 1 0 0,1 0 0 0 0,-1 0 0 0 0,0 0-1 0 0,0-1 1 0 0,0 1 0 0 0,0 0 0 0 0,0 0-1 0 0,0-1 1 0 0,0 1 0 0 0,-1-1 0 0 0,1 1 0 0 0,-1-1-1 0 0,0 1 1 0 0,0-1 0 0 0,0 1 0 0 0,0-1-1 0 0,0 1 1 0 0,-1-4 0 0 0,0 4 1 0 0,1 0 0 0 0,-1 1 1 0 0,0-1-1 0 0,0 0 0 0 0,-1 1 0 0 0,1-1 0 0 0,0 1 0 0 0,0-1 1 0 0,-1 1-1 0 0,1 0 0 0 0,-1 0 0 0 0,1 0 0 0 0,-1 0 0 0 0,1 0 1 0 0,-1 0-1 0 0,0 0 0 0 0,1 0 0 0 0,-1 0 0 0 0,0 1 0 0 0,0-1 1 0 0,0 1-1 0 0,0-1 0 0 0,1 1 0 0 0,-1 0 0 0 0,-2 0 0 0 0,-3-1 6 0 0,1 1-1 0 0,0 0 0 0 0,0 0 0 0 0,0 0 0 0 0,0 1 0 0 0,-10 2 0 0 0,11-1 3 0 0,1-1 0 0 0,-1 1 1 0 0,1 0-1 0 0,-8 5 0 0 0,11-6-7 0 0,0-1 0 0 0,0 1 0 0 0,-1 0 0 0 0,1 0 0 0 0,0 0 0 0 0,0 0 0 0 0,0 0 0 0 0,0 0 0 0 0,0 0 0 0 0,1 0 0 0 0,-1 1 0 0 0,0-1 0 0 0,0 0 0 0 0,1 0 1 0 0,-1 1-1 0 0,1-1 0 0 0,-1 0 0 0 0,1 1 0 0 0,-1-1 0 0 0,1 2 0 0 0,0-2-6 0 0,0 0 1 0 0,1 0-1 0 0,-1-1 0 0 0,0 1 1 0 0,1 0-1 0 0,-1 0 1 0 0,0-1-1 0 0,1 1 1 0 0,-1 0-1 0 0,1-1 1 0 0,-1 1-1 0 0,1 0 0 0 0,-1-1 1 0 0,1 1-1 0 0,0-1 1 0 0,-1 1-1 0 0,1-1 1 0 0,0 1-1 0 0,-1-1 0 0 0,1 0 1 0 0,0 1-1 0 0,0-1 1 0 0,-1 0-1 0 0,1 0 1 0 0,0 1-1 0 0,0-1 1 0 0,0 0-1 0 0,1 0 0 0 0,24 3-508 0 0,-12-4-1882 0 0,22-4-1 0 0,-23 3-397 0 0,7-1-2121 0 0</inkml:trace>
</inkml:ink>
</file>

<file path=ppt/ink/ink7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3.70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259 53 512 0 0,'0'-1'147'0'0,"-1"-1"-1"0"0,0 0 1 0 0,0 1 0 0 0,0-1-1 0 0,0 1 1 0 0,0-1 0 0 0,0 1-1 0 0,-1-1 1 0 0,1 1 0 0 0,0 0-1 0 0,-1 0 1 0 0,1-1 0 0 0,-1 1-1 0 0,1 0 1 0 0,-1 0 0 0 0,1 1-1 0 0,-1-1 1 0 0,0 0 0 0 0,0 0-1 0 0,1 1 1 0 0,-1-1 0 0 0,0 1-1 0 0,0 0 1 0 0,0-1 0 0 0,1 1-1 0 0,-1 0 1 0 0,0 0 0 0 0,0 0-1 0 0,0 0 1 0 0,0 1-1 0 0,0-1 1 0 0,-1 1 0 0 0,-11 3 1238 0 0,0 0 0 0 0,0 1 0 0 0,-17 9 0 0 0,26-11-1050 0 0,-1 0-1 0 0,0 0 1 0 0,1 1-1 0 0,0 0 0 0 0,0 0 1 0 0,0 0-1 0 0,0 1 1 0 0,0 0-1 0 0,-6 9 0 0 0,8-9-195 0 0,1 0 1 0 0,0 0-1 0 0,0 0 0 0 0,1 0 0 0 0,-1 0 0 0 0,1 0 0 0 0,0 0 0 0 0,1 0 0 0 0,-1 1 0 0 0,1-1 0 0 0,0 0 0 0 0,1 11 0 0 0,1-7-23 0 0,-1 0 0 0 0,1 0-1 0 0,0 0 1 0 0,1-1 0 0 0,0 1 0 0 0,7 12-1 0 0,-6-13-101 0 0,1-1 0 0 0,0 0 0 0 0,0 0 0 0 0,0-1 0 0 0,1 0 0 0 0,10 10 0 0 0,-13-14-13 0 0,0 1 0 0 0,1-1 0 0 0,-1 1 0 0 0,1-1 0 0 0,-1 0 0 0 0,1-1 0 0 0,0 1 0 0 0,-1 0 0 0 0,1-1 0 0 0,0 0 1 0 0,0 0-1 0 0,0 0 0 0 0,0-1 0 0 0,0 1 0 0 0,7-1 0 0 0,-5-1-31 0 0,0-1 0 0 0,0 0 0 0 0,0 0 1 0 0,-1-1-1 0 0,1 0 0 0 0,-1 0 0 0 0,0 0 0 0 0,1 0 0 0 0,4-6 0 0 0,14-7-179 0 0,-8 6-23 0 0,0-1 0 0 0,0-1 1 0 0,18-19-1 0 0,-31 29 217 0 0,-1-1-1 0 0,1 1 1 0 0,-1-1 0 0 0,0 0-1 0 0,0 0 1 0 0,0 0 0 0 0,0 0-1 0 0,-1 0 1 0 0,1 0-1 0 0,-1-1 1 0 0,0 1 0 0 0,0 0-1 0 0,0-1 1 0 0,0 1 0 0 0,-1-1-1 0 0,0 1 1 0 0,1-1 0 0 0,-1-5-1 0 0,-1 2 24 0 0,-1 1 0 0 0,1 0 0 0 0,-1 0 0 0 0,0 1 0 0 0,0-1 0 0 0,-1 0 0 0 0,1 1 0 0 0,-1-1 0 0 0,-7-9 0 0 0,3 5 72 0 0,0 0 1 0 0,-1 1-1 0 0,0-1 1 0 0,0 1-1 0 0,-1 1 1 0 0,-12-10-1 0 0,18 16-21 0 0,-1 0 1 0 0,1 0-1 0 0,0 0 1 0 0,-1 1-1 0 0,1-1 1 0 0,-1 1-1 0 0,0 0 1 0 0,1 0-1 0 0,-1 0 0 0 0,0 0 1 0 0,0 0-1 0 0,1 1 1 0 0,-1 0-1 0 0,0 0 1 0 0,0 0-1 0 0,0 0 1 0 0,0 1-1 0 0,1-1 0 0 0,-1 1 1 0 0,0 0-1 0 0,0 0 1 0 0,1 1-1 0 0,-8 2 1 0 0,-1 4 83 0 0,0 0-1 0 0,0 1 1 0 0,0 0 0 0 0,1 1 0 0 0,-14 16 0 0 0,-3 1 187 0 0,19-17-211 0 0,0-1 0 0 0,1 1 0 0 0,1 0 0 0 0,-1 1 0 0 0,2 0 1 0 0,-1 0-1 0 0,2 0 0 0 0,-8 20 0 0 0,9-21-70 0 0,1 1 1 0 0,0 0-1 0 0,1 0 1 0 0,0 1-1 0 0,0-1 1 0 0,1 0-1 0 0,1 1 1 0 0,0-1-1 0 0,3 22 1 0 0,-2-30-48 0 0,-1 0 0 0 0,1 0 0 0 0,0 0 0 0 0,0-1 0 0 0,0 1 1 0 0,0 0-1 0 0,0-1 0 0 0,1 1 0 0 0,-1-1 0 0 0,1 1 0 0 0,0-1 0 0 0,-1 0 1 0 0,1 1-1 0 0,0-1 0 0 0,1 0 0 0 0,-1 0 0 0 0,0-1 0 0 0,0 1 0 0 0,1 0 1 0 0,-1-1-1 0 0,1 1 0 0 0,0-1 0 0 0,-1 0 0 0 0,1 0 0 0 0,0 0 0 0 0,5 1 1 0 0,-1-1 0 0 0,-1 0 1 0 0,1-1-1 0 0,0 0 0 0 0,-1 0 1 0 0,1 0-1 0 0,-1-1 1 0 0,1 0-1 0 0,-1-1 1 0 0,1 1-1 0 0,12-6 1 0 0,11-6-171 0 0,0-1 0 0 0,39-25 1 0 0,-56 31 101 0 0,0-1 0 0 0,0-1 1 0 0,-1 0-1 0 0,0-1 0 0 0,-1 0 1 0 0,0-1-1 0 0,10-15 0 0 0,-19 23 69 0 0,0 1-1 0 0,0 0 1 0 0,0-1 0 0 0,-1 1-1 0 0,0-1 1 0 0,0 1 0 0 0,0-1-1 0 0,0 0 1 0 0,0 0-1 0 0,-1 1 1 0 0,1-1 0 0 0,-1 0-1 0 0,0 0 1 0 0,0 0 0 0 0,0 1-1 0 0,-1-1 1 0 0,0 0 0 0 0,-1-4-1 0 0,0 0 19 0 0,-1 0 0 0 0,0 0 0 0 0,-1 1 0 0 0,0-1 0 0 0,0 1-1 0 0,-1 0 1 0 0,-6-8 0 0 0,6 10 30 0 0,0 0-1 0 0,0 0 0 0 0,-10-7 1 0 0,-8-6 108 0 0,23 17-158 0 0,0 1 0 0 0,0 0 0 0 0,0 0 0 0 0,0-1 1 0 0,0 1-1 0 0,-1 0 0 0 0,1 0 0 0 0,0 0 1 0 0,0-1-1 0 0,0 1 0 0 0,-1 0 0 0 0,1 0 1 0 0,0 0-1 0 0,0 0 0 0 0,0-1 0 0 0,-1 1 0 0 0,1 0 1 0 0,0 0-1 0 0,0 0 0 0 0,-1 0 0 0 0,1 0 1 0 0,0 0-1 0 0,0 0 0 0 0,-1 0 0 0 0,1 0 0 0 0,0 0 1 0 0,0 0-1 0 0,-1 0 0 0 0,1 0 0 0 0,0 0 1 0 0,0 0-1 0 0,-1 0 0 0 0,1 0 0 0 0,0 0 1 0 0,0 0-1 0 0,-1 0 0 0 0,1 0 0 0 0,0 0 0 0 0,0 0 1 0 0,-1 1-1 0 0,1-1 0 0 0,0 0 0 0 0,0 0 1 0 0,0 0-1 0 0,-1 0 0 0 0,1 1 0 0 0,0-1 1 0 0,0 0-1 0 0,0 0 0 0 0,0 0 0 0 0,-1 1 0 0 0,1-1 1 0 0,0 0-1 0 0,0 1 0 0 0,0-1 1 0 0,0 1-1 0 0,0 0 1 0 0,0-1 0 0 0,0 1 0 0 0,0 0-1 0 0,0-1 1 0 0,0 1 0 0 0,0 0-1 0 0,0-1 1 0 0,0 1 0 0 0,0-1-1 0 0,1 1 1 0 0,-1 0 0 0 0,0-1-1 0 0,0 1 1 0 0,1-1 0 0 0,-1 1-1 0 0,1 0 1 0 0,-1-1 0 0 0,0 1-1 0 0,1-1 1 0 0,-1 1 0 0 0,1-1-1 0 0,0 1 1 0 0,13 10 88 0 0,16 15 1 0 0,-28-25-114 0 0,-2 0 37 0 0,1-1 0 0 0,-1 1 0 0 0,1-1 0 0 0,-1 1 1 0 0,1-1-1 0 0,-1 1 0 0 0,0-1 0 0 0,1 1 0 0 0,-1-1 1 0 0,0 1-1 0 0,1 0 0 0 0,-1-1 0 0 0,0 1 0 0 0,0-1 1 0 0,1 1-1 0 0,-1 0 0 0 0,0-1 0 0 0,0 1 0 0 0,0 0 1 0 0,0-1-1 0 0,0 1 0 0 0,0 0 0 0 0,0 0 0 0 0,-25-27-300 0 0,25 26 8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1.5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69 0 2545 0 0,'-1'1'638'0'0,"0"-1"0"0"0,0 1 0 0 0,0 0 1 0 0,0 0-1 0 0,0 0 0 0 0,0 0 0 0 0,0-1 1 0 0,0 1-1 0 0,0 0 0 0 0,0 0 0 0 0,-1 3 1 0 0,-4 14 2126 0 0,5-9-2707 0 0,1 0 0 0 0,0 16 0 0 0,0-11 1198 0 0,-7 327 2466 0 0,-10-135-2803 0 0,9-141-703 0 0,1-21-221 0 0,-2 33 21 0 0,8-67-57 0 0,1 0-1 0 0,0 0 1 0 0,1 0-1 0 0,0-1 1 0 0,4 17 0 0 0,-5-24-7 0 0,1-1 1 0 0,0 1-1 0 0,-1 0 1 0 0,1 0-1 0 0,0 0 1 0 0,0 0 0 0 0,0-1-1 0 0,0 1 1 0 0,0 0-1 0 0,0-1 1 0 0,0 1-1 0 0,1-1 1 0 0,-1 1-1 0 0,0-1 1 0 0,1 0 0 0 0,-1 1-1 0 0,1-1 1 0 0,0 0-1 0 0,-1 0 1 0 0,1 0-1 0 0,0 0 1 0 0,2 1-1 0 0,-1-2-154 0 0,0 1 0 0 0,0-1 0 0 0,0 0 0 0 0,0 0 0 0 0,0 0-1 0 0,0 0 1 0 0,0-1 0 0 0,0 1 0 0 0,0-1 0 0 0,0 0 0 0 0,0 0 0 0 0,-1 0-1 0 0,1 0 1 0 0,4-2 0 0 0,28-19-4960 0 0,-17 7 2078 0 0</inkml:trace>
</inkml:ink>
</file>

<file path=ppt/ink/ink7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4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116 141 512 0 0,'-1'-4'490'0'0,"0"0"1"0"0,1-1-1 0 0,-1 1 1 0 0,1-1-1 0 0,0 1 0 0 0,0-1 1 0 0,0 1-1 0 0,1-6 1 0 0,0-7 1831 0 0,-1 13-1819 0 0,0 0-1 0 0,0 0 1 0 0,-1 0 0 0 0,1 0-1 0 0,-1 0 1 0 0,0 0-1 0 0,0 0 1 0 0,0 0-1 0 0,-1 0 1 0 0,1 1 0 0 0,-3-6-1 0 0,2 7-204 0 0,0 0 0 0 0,0 0 0 0 0,0 0 0 0 0,0 0 0 0 0,0 0 0 0 0,0 0 0 0 0,0 0 0 0 0,-1 1 0 0 0,1-1 0 0 0,-1 1 0 0 0,1 0 0 0 0,-1 0 0 0 0,1 0 0 0 0,-1 0 0 0 0,0 0 0 0 0,-5-1 0 0 0,-1 2 425 0 0,6 4-165 0 0,4-4-525 0 0,-1 1 1 0 0,0 0-1 0 0,1-1 1 0 0,-1 1-1 0 0,1 0 1 0 0,-1-1-1 0 0,1 1 1 0 0,0-1-1 0 0,-1 1 1 0 0,1-1-1 0 0,-1 1 0 0 0,1-1 1 0 0,0 0-1 0 0,-1 1 1 0 0,1-1-1 0 0,0 0 1 0 0,0 1-1 0 0,1-1 1 0 0,10 4 243 0 0,-6-2-188 0 0,-1-1 0 0 0,0 1 1 0 0,1 0-1 0 0,-1 1 1 0 0,0-1-1 0 0,0 1 0 0 0,8 6 1 0 0,10 11 72 0 0,-1 1 1 0 0,-2 1-1 0 0,0 0 1 0 0,-1 2-1 0 0,-1 0 1 0 0,25 45-1 0 0,-5-4-9 0 0,-22-41-47 0 0,-2 1 0 0 0,0 0 0 0 0,-2 0 0 0 0,10 31 0 0 0,-20-50-82 0 0,-1-1-1 0 0,0 1 0 0 0,0 0 1 0 0,0 0-1 0 0,-1-1 1 0 0,0 1-1 0 0,0 0 1 0 0,-1 0-1 0 0,1 0 0 0 0,-1-1 1 0 0,-3 10-1 0 0,1-7 1 0 0,0 0 0 0 0,-1 0-1 0 0,0-1 1 0 0,0 1 0 0 0,0-1-1 0 0,-1 0 1 0 0,-7 8 0 0 0,-1-1-4 0 0,-2 0 1 0 0,0-1 0 0 0,0 0 0 0 0,-1-1-1 0 0,-35 19 1 0 0,28-18-8 0 0,-1-1 1 0 0,-1-1-1 0 0,0-1 0 0 0,0-2 1 0 0,-40 9-1 0 0,64-16-12 0 0,-1-1 0 0 0,1 0 1 0 0,-1 0-1 0 0,0 1 0 0 0,1-1 0 0 0,-1 0 0 0 0,0-1 1 0 0,1 1-1 0 0,-1 0 0 0 0,1 0 0 0 0,-1-1 0 0 0,0 1 0 0 0,1-1 1 0 0,-1 1-1 0 0,1-1 0 0 0,-1 0 0 0 0,1 1 0 0 0,0-1 0 0 0,-1 0 1 0 0,1 0-1 0 0,0 0 0 0 0,-1 0 0 0 0,1 0 0 0 0,0 0 1 0 0,0-1-1 0 0,0 1 0 0 0,0 0 0 0 0,0-1 0 0 0,0 1 0 0 0,1 0 1 0 0,-1-1-1 0 0,0 1 0 0 0,1-1 0 0 0,-1 1 0 0 0,1-1 1 0 0,-1-2-1 0 0,-1-5 14 0 0,1 0 1 0 0,0-1-1 0 0,0 1 1 0 0,2-20-1 0 0,-1 24-4 0 0,6-64-68 0 0,24-109 1 0 0,-25 157 25 0 0,0-5 13 0 0,1 1-1 0 0,11-26 1 0 0,-13 42 14 0 0,0-1 1 0 0,1 1-1 0 0,0-1 1 0 0,0 1 0 0 0,1 1-1 0 0,0-1 1 0 0,15-14-1 0 0,-18 20-9 0 0,1 0 0 0 0,-1 0 0 0 0,1 0 0 0 0,0 1-1 0 0,0 0 1 0 0,0 0 0 0 0,0 0 0 0 0,0 0 0 0 0,1 0-1 0 0,-1 1 1 0 0,6-1 0 0 0,-8 1-49 0 0,0 1 0 0 0,1 0 0 0 0,-1 0 0 0 0,0 0 0 0 0,0 0 0 0 0,0 0 0 0 0,1 0 0 0 0,-1 0 0 0 0,0 1 1 0 0,0 0-1 0 0,0-1 0 0 0,0 1 0 0 0,0 0 0 0 0,0 0 0 0 0,0 0 0 0 0,0 0 0 0 0,0 0 0 0 0,0 0 0 0 0,0 1 0 0 0,0-1 0 0 0,-1 1 0 0 0,1-1 0 0 0,-1 1 0 0 0,3 2 0 0 0,15 27-3137 0 0,-14-22 644 0 0,0-1 1 0 0,0 1-1 0 0,8 7 1 0 0,-6-8-1111 0 0</inkml:trace>
</inkml:ink>
</file>

<file path=ppt/ink/ink7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6.82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57 136 0 0,'-4'-16'1617'0'0,"-7"-2"5025"0"0,4 8-3052 0 0,7 10-3494 0 0,-1 0 1 0 0,1-1-1 0 0,0 1 0 0 0,0 0 0 0 0,0 0 1 0 0,-1-1-1 0 0,1 1 0 0 0,0 0 0 0 0,0 0 1 0 0,0-1-1 0 0,0 1 0 0 0,0 0 0 0 0,0-1 1 0 0,-1 1-1 0 0,1 0 0 0 0,0-1 0 0 0,0 1 1 0 0,0 0-1 0 0,0 0 0 0 0,0-1 0 0 0,0 1 0 0 0,0 0 1 0 0,0-1-1 0 0,0 1 0 0 0,0 0 0 0 0,1-1 1 0 0,-1 1-1 0 0,0 0 0 0 0,0-1 0 0 0,0 1 1 0 0,0 0-1 0 0,0 0 0 0 0,0-1 0 0 0,1 1 1 0 0,-1 0-1 0 0,0 0 0 0 0,0-1 0 0 0,0 1 1 0 0,1 0-1 0 0,-1 0 0 0 0,0 0 0 0 0,0-1 1 0 0,1 1-1 0 0,-1 0 0 0 0,0 0 0 0 0,0 0 0 0 0,1 0 1 0 0,-1 0-1 0 0,0-1 0 0 0,1 1 0 0 0,-1 0 1 0 0,0 0-1 0 0,1 0 0 0 0,-1 0 0 0 0,0 0 1 0 0,0 0-1 0 0,1 0 0 0 0,-1 0 0 0 0,0 0 1 0 0,1 0-1 0 0,10 21 2444 0 0,-4-12-2281 0 0,-1 1-1 0 0,-1 0 1 0 0,0 0-1 0 0,0 0 1 0 0,-1 0-1 0 0,3 12 1 0 0,4 9-138 0 0,0-2-422 0 0,-6-15 375 0 0,0 0 0 0 0,1 0 0 0 0,1 0 1 0 0,14 22-1 0 0,-18-32-352 0 0,0-1 0 0 0,0 0 0 0 0,0 0 1 0 0,0 0-1 0 0,1 0 0 0 0,-1 0 0 0 0,1-1 1 0 0,6 4-1 0 0,-6-4-343 0 0,0-1 0 0 0,0 1 0 0 0,0-1 0 0 0,0 0 0 0 0,0 0 0 0 0,0-1 0 0 0,0 1 0 0 0,1-1 0 0 0,-1 0-1 0 0,6-1 1 0 0,8-1-1234 0 0</inkml:trace>
</inkml:ink>
</file>

<file path=ppt/ink/ink7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8.07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140 17 512 0 0,'-29'-1'3719'0'0,"-1"-2"0"0"0,-42-8 0 0 0,72 10-3646 0 0,0 1 1 0 0,0 0-1 0 0,0 0 0 0 0,-1 0 1 0 0,1 0-1 0 0,0 0 0 0 0,0 0 1 0 0,-1-1-1 0 0,1 1 0 0 0,0 0 1 0 0,0 0-1 0 0,0 0 0 0 0,-1 0 1 0 0,1 0-1 0 0,0 0 0 0 0,0 0 1 0 0,-1 0-1 0 0,1 0 0 0 0,0 0 1 0 0,0 0-1 0 0,-1 0 0 0 0,1 0 1 0 0,0 0-1 0 0,0 0 0 0 0,-1 1 1 0 0,1-1-1 0 0,0 0 0 0 0,0 0 1 0 0,-1 0-1 0 0,1 0 0 0 0,0 0 1 0 0,0 0-1 0 0,0 1 0 0 0,0-1 0 0 0,-1 0 1 0 0,1 0-1 0 0,0 1 0 0 0,7 6 690 0 0,18 8-636 0 0,-5-4-47 0 0,-13-7-61 0 0,0 0-1 0 0,0 0 0 0 0,0-1 1 0 0,1 0-1 0 0,9 2 0 0 0,-64-28 941 0 0,19 12 586 0 0,28 11-1545 0 0,0 0 0 0 0,0 0 1 0 0,0 0-1 0 0,0 0 1 0 0,0 0-1 0 0,0 1 0 0 0,-1-1 1 0 0,1 0-1 0 0,0 0 1 0 0,0 0-1 0 0,0 0 0 0 0,0 0 1 0 0,0 0-1 0 0,0 1 1 0 0,0-1-1 0 0,0 0 0 0 0,0 0 1 0 0,0 0-1 0 0,0 0 1 0 0,0 0-1 0 0,0 1 0 0 0,0-1 1 0 0,1 0-1 0 0,-1 0 1 0 0,0 0-1 0 0,0 0 0 0 0,0 0 1 0 0,0 0-1 0 0,0 0 1 0 0,0 1-1 0 0,0-1 0 0 0,0 0 1 0 0,0 0-1 0 0,0 0 1 0 0,0 0-1 0 0,1 0 0 0 0,-1 0 1 0 0,0 0-1 0 0,0 0 1 0 0,0 0-1 0 0,0 0 0 0 0,0 0 1 0 0,0 1-1 0 0,0-1 1 0 0,1 0-1 0 0,-1 0 0 0 0,0 0 1 0 0,0 0-1 0 0,0 0 1 0 0,0 0-1 0 0,0 0 0 0 0,1 0 1 0 0,5 4-164 0 0,12 5-770 0 0,-11-6-770 0 0,0 0 0 0 0,1 0 0 0 0,-1-1 0 0 0,9 1-1 0 0,0-1-207 0 0</inkml:trace>
</inkml:ink>
</file>

<file path=ppt/ink/ink7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35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266 129 376 0 0,'-3'-2'590'0'0,"1"0"-1"0"0,0 0 1 0 0,-1 1 0 0 0,1-1-1 0 0,-1 1 1 0 0,1 0 0 0 0,-1 0-1 0 0,0 0 1 0 0,1 0-1 0 0,-4 0 1 0 0,4 1-343 0 0,1 0 0 0 0,-1 0 0 0 0,1 0 0 0 0,-1 0 0 0 0,0 0 0 0 0,1 1 0 0 0,-1-1 0 0 0,1 1 0 0 0,-1-1 0 0 0,1 1 0 0 0,-1 0 0 0 0,1-1 0 0 0,0 1 0 0 0,-1 0 0 0 0,1 0 0 0 0,0 0 0 0 0,-1 0 0 0 0,1 0 0 0 0,-1 2 1 0 0,-10 10 794 0 0,1 0 1 0 0,0 0-1 0 0,-13 23 1 0 0,13-16-746 0 0,0 0 0 0 0,2 1-1 0 0,0 0 1 0 0,-7 30 0 0 0,14-47-291 0 0,1 0 0 0 0,0 1 0 0 0,1-1 0 0 0,-1 0 0 0 0,1 1 0 0 0,0-1 1 0 0,0 1-1 0 0,0-1 0 0 0,0 0 0 0 0,1 1 0 0 0,0-1 0 0 0,0 0 0 0 0,0 1 0 0 0,0-1 0 0 0,1 0 0 0 0,0 0 0 0 0,0 0 0 0 0,0 0 0 0 0,0 0 0 0 0,0 0 0 0 0,1-1 1 0 0,0 1-1 0 0,0-1 0 0 0,0 0 0 0 0,0 0 0 0 0,0 0 0 0 0,1 0 0 0 0,-1 0 0 0 0,1-1 0 0 0,-1 1 0 0 0,1-1 0 0 0,0 0 0 0 0,0 0 0 0 0,0-1 0 0 0,1 1 1 0 0,-1-1-1 0 0,0 0 0 0 0,0 0 0 0 0,6 0 0 0 0,6 0-11 0 0,-1-1 0 0 0,1-1 0 0 0,-1 0 0 0 0,1-1 1 0 0,21-5-1 0 0,-14 0-49 0 0,0 0 1 0 0,39-18-1 0 0,-53 20 39 0 0,0 0-1 0 0,0 0 0 0 0,0-1 0 0 0,-1 0 1 0 0,0-1-1 0 0,-1 0 0 0 0,1 0 0 0 0,-1-1 0 0 0,-1 1 1 0 0,1-2-1 0 0,-1 1 0 0 0,-1-1 0 0 0,0 1 0 0 0,0-1 1 0 0,0-1-1 0 0,-1 1 0 0 0,-1-1 0 0 0,0 0 1 0 0,0 1-1 0 0,-1-2 0 0 0,0 1 0 0 0,0 0 0 0 0,-1-18 1 0 0,0 16 20 0 0,-2 0 0 0 0,0-1 0 0 0,0 1 0 0 0,-1 0 1 0 0,0 0-1 0 0,-1 0 0 0 0,0 0 0 0 0,-7-15 0 0 0,7 22 22 0 0,1 0-1 0 0,-1 0 0 0 0,1 1 0 0 0,-1-1 0 0 0,-1 1 1 0 0,1-1-1 0 0,0 1 0 0 0,-1 0 0 0 0,0 0 1 0 0,0 1-1 0 0,0-1 0 0 0,-1 1 0 0 0,1 0 1 0 0,-1 0-1 0 0,0 1 0 0 0,0-1 0 0 0,0 1 0 0 0,0 0 1 0 0,0 0-1 0 0,-11-2 0 0 0,5 2 48 0 0,-1 1 0 0 0,0 0 1 0 0,1 1-1 0 0,-1 0 0 0 0,0 1 0 0 0,1 0 0 0 0,-1 1 0 0 0,-20 5 0 0 0,17-2-26 0 0,0 1 0 0 0,1 1 0 0 0,-1 0 0 0 0,1 0 0 0 0,1 2 0 0 0,-13 9 0 0 0,-1 2-6 0 0,-44 45 0 0 0,60-53-19 0 0,1 0 0 0 0,0 0 0 0 0,1 1 0 0 0,0 0 0 0 0,1 0 0 0 0,-8 19 0 0 0,14-28-15 0 0,0 1 1 0 0,1-1-1 0 0,0 1 0 0 0,0 0 0 0 0,0-1 0 0 0,0 1 0 0 0,1 0 0 0 0,0 0 0 0 0,0-1 0 0 0,0 1 0 0 0,0 0 0 0 0,1 0 0 0 0,0-1 0 0 0,0 1 0 0 0,0 0 1 0 0,0-1-1 0 0,1 1 0 0 0,0-1 0 0 0,0 0 0 0 0,0 1 0 0 0,1-1 0 0 0,-1 0 0 0 0,1 0 0 0 0,0-1 0 0 0,0 1 0 0 0,0 0 0 0 0,1-1 0 0 0,5 5 1 0 0,0-1 5 0 0,0 0 0 0 0,1-1 0 0 0,0 0 0 0 0,0 0 1 0 0,1-1-1 0 0,-1 0 0 0 0,1-1 0 0 0,0 0 1 0 0,0-1-1 0 0,21 3 0 0 0,-9-3-31 0 0,0-1 1 0 0,0-2-1 0 0,0 0 0 0 0,-1-1 1 0 0,1-1-1 0 0,43-11 0 0 0,-55 11 12 0 0,0-2 0 0 0,0 1-1 0 0,0-2 1 0 0,-1 1 0 0 0,0-2 0 0 0,0 1-1 0 0,0-1 1 0 0,-1-1 0 0 0,1 1-1 0 0,-1-2 1 0 0,-1 1 0 0 0,0-1 0 0 0,0-1-1 0 0,0 1 1 0 0,10-18 0 0 0,-13 17 26 0 0,-1-1-1 0 0,0 1 1 0 0,0-1 0 0 0,-1 0-1 0 0,-1 0 1 0 0,1-1 0 0 0,-2 1 0 0 0,1-1-1 0 0,-1 1 1 0 0,-1-1 0 0 0,0 1 0 0 0,-1-1-1 0 0,0 1 1 0 0,0-1 0 0 0,-1 1 0 0 0,0 0-1 0 0,-7-18 1 0 0,7 25 24 0 0,0-1 0 0 0,0 1 1 0 0,0-1-1 0 0,-1 1 0 0 0,1 0 0 0 0,-1 0 0 0 0,1 0 0 0 0,-1 0 0 0 0,0 0 1 0 0,-1 1-1 0 0,1-1 0 0 0,0 1 0 0 0,-1 0 0 0 0,1 0 0 0 0,-1 0 1 0 0,1 1-1 0 0,-1-1 0 0 0,0 1 0 0 0,0 0 0 0 0,0 0 0 0 0,0 0 0 0 0,0 0 1 0 0,0 1-1 0 0,0 0 0 0 0,-4-1 0 0 0,3 2-29 0 0,1-1-1 0 0,-1 1 1 0 0,1 0 0 0 0,0 0-1 0 0,-1 0 1 0 0,1 0 0 0 0,0 1-1 0 0,-1-1 1 0 0,1 1-1 0 0,0 0 1 0 0,0 1 0 0 0,0-1-1 0 0,1 1 1 0 0,-1 0 0 0 0,1 0-1 0 0,-1 0 1 0 0,1 0 0 0 0,0 0-1 0 0,0 1 1 0 0,0-1 0 0 0,1 1-1 0 0,-3 5 1 0 0,3-6-18 0 0,1 0-1 0 0,0 0 1 0 0,-1 0 0 0 0,2 0 0 0 0,-1 0 0 0 0,0 0 0 0 0,0 0-1 0 0,1 0 1 0 0,0 0 0 0 0,0 1 0 0 0,0-1 0 0 0,0 0-1 0 0,1 6 1 0 0,0-4-4 0 0,1 0 0 0 0,-1 1 0 0 0,1-1 0 0 0,0 0 0 0 0,1-1 0 0 0,-1 1 0 0 0,6 7 0 0 0,2 1 5 0 0,1-1-1 0 0,0 0 0 0 0,1-1 1 0 0,18 15-1 0 0,4 0-21 0 0,13 10 95 0 0,71 72 0 0 0,-105-94-54 0 0,-1 0 0 0 0,-1 1 0 0 0,0 0 0 0 0,0 1 0 0 0,-2 0 0 0 0,0 0 0 0 0,-1 1 0 0 0,-1 1 1 0 0,9 29-1 0 0,-11-27-6 0 0,-1 1 1 0 0,-1 0 0 0 0,-1-1 0 0 0,-1 1 0 0 0,-2 38-1 0 0,-1-45 13 0 0,0 1 0 0 0,-1 0-1 0 0,0-1 1 0 0,-1 0 0 0 0,-1 0-1 0 0,0 0 1 0 0,-1 0 0 0 0,-15 24-1 0 0,-32 31 262 0 0,23-31-264 0 0,19-21 34 0 0,9-14-47 0 0,1 0 0 0 0,-1 0 0 0 0,0 0 0 0 0,0 0-1 0 0,0 0 1 0 0,0 0 0 0 0,-1-1 0 0 0,1 1 0 0 0,-1-1-1 0 0,1 0 1 0 0,-1 0 0 0 0,0 0 0 0 0,0 0 0 0 0,-4 2-1 0 0,6-4-5 0 0,0 0-1 0 0,0 0 1 0 0,0 0-1 0 0,0 0 1 0 0,0 0-1 0 0,0 0 1 0 0,0 0-1 0 0,0 0 1 0 0,0-1-1 0 0,0 1 1 0 0,0 0 0 0 0,0-1-1 0 0,0 1 1 0 0,0-1-1 0 0,0 1 1 0 0,1-1-1 0 0,-1 1 1 0 0,0-1-1 0 0,0 0 1 0 0,0 1-1 0 0,1-1 1 0 0,-2-1-1 0 0,-15-21 50 0 0,13 17-27 0 0,-115-159 43 0 0,87 126-60 0 0,-12-15-23 0 0,41 48 1 0 0,-1 0 0 0 0,1 0 0 0 0,0 0 0 0 0,0 0-1 0 0,0 0 1 0 0,1-1 0 0 0,-3-11 0 0 0,5 16-1 0 0,0-1 0 0 0,0 1 0 0 0,0 0 0 0 0,0-1 0 0 0,0 1 0 0 0,0 0 0 0 0,1 0 0 0 0,-1-1 0 0 0,1 1 0 0 0,-1 0 0 0 0,1 0 0 0 0,0 0 0 0 0,0 0 1 0 0,0 0-1 0 0,0 0 0 0 0,1 0 0 0 0,-1 0 0 0 0,0 0 0 0 0,1 0 0 0 0,-1 1 0 0 0,1-1 0 0 0,0 0 0 0 0,-1 1 0 0 0,1 0 0 0 0,0-1 0 0 0,0 1 0 0 0,0 0 0 0 0,3-2 0 0 0,6-2-159 0 0,1 0 0 0 0,0 1 0 0 0,0 0 0 0 0,13-2 0 0 0,-9 2-44 0 0,72-16-2320 0 0,97-8 0 0 0,-103 17-5154 0 0,-67 9 5553 0 0</inkml:trace>
</inkml:ink>
</file>

<file path=ppt/ink/ink7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03:39.77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46 2024 0 0,'-8'-8'4190'0'0,"6"5"-3037"0"0,-1 1 0 0 0,1-1-1 0 0,-1 1 1 0 0,1 0 0 0 0,-1 0 0 0 0,0 0 0 0 0,-4-2 0 0 0,4 0 1206 0 0,9 2-1500 0 0,15 0-1029 0 0,-14 2 434 0 0,6-2-171 0 0,9-1-14 0 0,1 1 0 0 0,0 0-1 0 0,1 2 1 0 0,-1 0 0 0 0,24 4 0 0 0,-43-3-74 0 0,0 0 0 0 0,0 0 0 0 0,0 1 1 0 0,0-1-1 0 0,-1 1 0 0 0,1-1 0 0 0,0 1 0 0 0,-1 1 0 0 0,1-1 1 0 0,-1 0-1 0 0,0 1 0 0 0,5 4 0 0 0,-7-6-2 0 0,0 1-1 0 0,0-1 0 0 0,0 1 1 0 0,0-1-1 0 0,0 1 0 0 0,0 0 1 0 0,-1 0-1 0 0,1-1 1 0 0,-1 1-1 0 0,1 0 0 0 0,-1 0 1 0 0,1-1-1 0 0,-1 1 0 0 0,0 0 1 0 0,0 0-1 0 0,0 0 1 0 0,0 0-1 0 0,0-1 0 0 0,-1 1 1 0 0,1 0-1 0 0,0 0 0 0 0,-1 0 1 0 0,1-1-1 0 0,-1 1 1 0 0,0 0-1 0 0,0 0 0 0 0,1-1 1 0 0,-1 1-1 0 0,-2 2 0 0 0,-6 8 22 0 0,-1 0 0 0 0,0-1 0 0 0,-1 0 0 0 0,0 0 0 0 0,-1-1 0 0 0,-25 17 0 0 0,-24 21 282 0 0,59-47-286 0 0,0 1-1 0 0,0 0 1 0 0,0 0 0 0 0,1 0 0 0 0,-1 0 0 0 0,1 0-1 0 0,-1 0 1 0 0,1 1 0 0 0,0-1 0 0 0,0 0 0 0 0,0 1-1 0 0,0-1 1 0 0,0 0 0 0 0,1 1 0 0 0,-1 0 0 0 0,1-1-1 0 0,-1 1 1 0 0,1-1 0 0 0,0 5 0 0 0,1-5-13 0 0,-1 0-1 0 0,1 0 1 0 0,-1 0 0 0 0,1 0 0 0 0,0 0 0 0 0,0 0 0 0 0,0 0 0 0 0,0-1 0 0 0,0 1 0 0 0,1 0 0 0 0,-1-1-1 0 0,0 1 1 0 0,1 0 0 0 0,-1-1 0 0 0,1 0 0 0 0,0 1 0 0 0,-1-1 0 0 0,1 0 0 0 0,0 0 0 0 0,0 0-1 0 0,0 0 1 0 0,0 0 0 0 0,0-1 0 0 0,4 2 0 0 0,8 2-5 0 0,0-1-1 0 0,0-1 1 0 0,0 0-1 0 0,19 0 1 0 0,59-4-176 0 0,-86 2 152 0 0,154-14-1318 0 0,-63 5-1620 0 0,-50 6 708 0 0</inkml:trace>
</inkml:ink>
</file>

<file path=ppt/ink/ink7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1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196 353 512 0 0,'-2'-12'1522'0'0,"2"11"-1450"0"0,0 1 0 0 0,-1-1 0 0 0,1 1 0 0 0,0-1 0 0 0,0 1 0 0 0,0-1 0 0 0,0 0 0 0 0,0 1 0 0 0,0-1 0 0 0,0 1 0 0 0,0-1 0 0 0,0 1 0 0 0,0-1 0 0 0,1 0 0 0 0,-1 1 0 0 0,0-1 0 0 0,0 1 0 0 0,0-1 0 0 0,1 1 0 0 0,-1-1 0 0 0,0 1 0 0 0,1-1 0 0 0,-1 1 0 0 0,0-1 0 0 0,1 1 0 0 0,-1-1 0 0 0,0 1 0 0 0,1 0 0 0 0,-1-1 0 0 0,1 1 0 0 0,-1 0 0 0 0,1-1 0 0 0,-1 1 0 0 0,1 0 0 0 0,-1 0 0 0 0,1-1 0 0 0,0 1 0 0 0,20-14 1713 0 0,19-18 0 0 0,0 0-2 0 0,-26 21-1226 0 0,0-1-1 0 0,0 0 0 0 0,-1-1 1 0 0,-1 0-1 0 0,12-17 0 0 0,-18 21-351 0 0,1 0 0 0 0,-2-1 0 0 0,1 0-1 0 0,-2 0 1 0 0,1 0 0 0 0,-1 0 0 0 0,-1-1-1 0 0,0 0 1 0 0,3-17 0 0 0,-6 27-161 0 0,0-1 1 0 0,0 1 0 0 0,1 0 0 0 0,-1-1-1 0 0,0 1 1 0 0,0 0 0 0 0,-1-1 0 0 0,1 1-1 0 0,0 0 1 0 0,0-1 0 0 0,-1 1 0 0 0,1 0 0 0 0,-1 0-1 0 0,1-1 1 0 0,-1 1 0 0 0,1 0 0 0 0,-1 0-1 0 0,0 0 1 0 0,1 0 0 0 0,-1 0 0 0 0,-1-2-1 0 0,0 2-5 0 0,1 0 0 0 0,-1 1 1 0 0,1-1-1 0 0,-1 0 0 0 0,1 0 0 0 0,-1 1 0 0 0,0-1 0 0 0,1 1 0 0 0,-1 0 0 0 0,0-1 0 0 0,1 1 0 0 0,-1 0 0 0 0,0 0 0 0 0,-2 0 0 0 0,-6 1 68 0 0,-1 1-1 0 0,1 0 1 0 0,0 1-1 0 0,-14 4 1 0 0,18-5-49 0 0,-46 16 383 0 0,-49 24-1 0 0,78-31-300 0 0,-1 2-1 0 0,1 1 0 0 0,1 0 1 0 0,-23 21-1 0 0,40-31-117 0 0,0 0 0 0 0,1 1 0 0 0,0-1 0 0 0,0 1 0 0 0,0 0 0 0 0,0 0 0 0 0,1 1 0 0 0,0-1 0 0 0,-4 9-1 0 0,6-11-18 0 0,0 0 0 0 0,0 0 0 0 0,1-1 0 0 0,-1 1 0 0 0,1 0 0 0 0,0 0 0 0 0,0 0 0 0 0,0 0 0 0 0,0 0 0 0 0,0 0 0 0 0,1 0 0 0 0,-1-1 0 0 0,1 1 0 0 0,-1 0 0 0 0,1 0 0 0 0,0 0 0 0 0,1-1 0 0 0,-1 1 0 0 0,0 0 0 0 0,1-1 0 0 0,-1 1 0 0 0,3 2 0 0 0,1 0-4 0 0,0 1-1 0 0,0-1 0 0 0,1 1 1 0 0,0-2-1 0 0,0 1 0 0 0,0-1 1 0 0,9 5-1 0 0,49 21 32 0 0,-23-12-92 0 0,98 53-19 0 0,-112-54 16 0 0,0 1 0 0 0,44 38 0 0 0,-58-43 70 0 0,-1 0 1 0 0,0 0-1 0 0,-1 2 1 0 0,0-1-1 0 0,-1 1 0 0 0,-1 0 1 0 0,-1 1-1 0 0,0 0 1 0 0,-1 1-1 0 0,-1-1 1 0 0,0 1-1 0 0,3 19 0 0 0,-7-27 17 0 0,-1 1 0 0 0,0 0 0 0 0,-1-1 0 0 0,0 1 0 0 0,-1-1 0 0 0,0 1-1 0 0,0-1 1 0 0,-1 1 0 0 0,0-1 0 0 0,-1 0 0 0 0,0 0 0 0 0,0 0 0 0 0,-1 0 0 0 0,0 0-1 0 0,-1-1 1 0 0,1 0 0 0 0,-2 1 0 0 0,1-2 0 0 0,-1 1 0 0 0,-1-1 0 0 0,1 0-1 0 0,-1 0 1 0 0,0-1 0 0 0,-1 0 0 0 0,1 0 0 0 0,-1-1 0 0 0,-16 9 0 0 0,12-9 75 0 0,-1 0 1 0 0,1 0-1 0 0,-1-1 0 0 0,0-1 1 0 0,0 0-1 0 0,-1-1 1 0 0,1-1-1 0 0,0 0 1 0 0,-15-1-1 0 0,20 0-110 0 0,0-1 1 0 0,0 0-1 0 0,0 0 0 0 0,0-1 0 0 0,0 0 0 0 0,0 0 0 0 0,1-1 0 0 0,-1 0 1 0 0,1 0-1 0 0,0-1 0 0 0,0 0 0 0 0,0 0 0 0 0,0-1 0 0 0,1 1 0 0 0,-1-2 1 0 0,-7-7-1 0 0,9 6-268 0 0,0 0 0 0 0,0 0 0 0 0,0-1 0 0 0,1 0 0 0 0,0 0 0 0 0,1 0 0 0 0,0 0 0 0 0,0 0 0 0 0,-3-17 0 0 0,4 12-803 0 0,0 0 1 0 0,1 0-1 0 0,0 0 1 0 0,1-1-1 0 0,3-24 0 0 0,3 13-464 0 0</inkml:trace>
</inkml:ink>
</file>

<file path=ppt/ink/ink7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 1832 0 0,'-9'-2'1588'0'0,"5"2"-910"0"0,1-1 0 0 0,0 1 0 0 0,0 0 1 0 0,0 0-1 0 0,-7 0 0 0 0,10 0-611 0 0,-1 1 1 0 0,0-1-1 0 0,1 0 1 0 0,-1 0 0 0 0,0 1-1 0 0,1-1 1 0 0,-1 0-1 0 0,0 1 1 0 0,1-1 0 0 0,-1 0-1 0 0,0 1 1 0 0,1-1-1 0 0,-1 1 1 0 0,1-1-1 0 0,-1 1 1 0 0,1 0 0 0 0,-1-1-1 0 0,1 1 1 0 0,0-1-1 0 0,-1 1 1 0 0,1 0 0 0 0,0-1-1 0 0,-1 1 1 0 0,1 0-1 0 0,0-1 1 0 0,0 1-1 0 0,0 0 1 0 0,0 0 0 0 0,-1-1-1 0 0,1 1 1 0 0,0 1-1 0 0,0 34 1216 0 0,1 0-1 0 0,2 0 0 0 0,8 39 0 0 0,-7-51-741 0 0,29 139 1071 0 0,2 15-604 0 0,-15 17-474 0 0,-2-15-152 0 0,-16-165-727 0 0,1 0 0 0 0,0-1-1 0 0,1 1 1 0 0,1-1-1 0 0,0 0 1 0 0,1 0 0 0 0,8 14-1 0 0,-11-23 148 0 0,0 0-1 0 0,0 1 0 0 0,1-1 1 0 0,0-1-1 0 0,0 1 1 0 0,0 0-1 0 0,1-1 0 0 0,-1 0 1 0 0,1 0-1 0 0,0 0 1 0 0,0-1-1 0 0,1 0 1 0 0,-1 0-1 0 0,1 0 0 0 0,-1-1 1 0 0,1 1-1 0 0,0-1 1 0 0,0-1-1 0 0,11 3 1 0 0,3-3-1563 0 0</inkml:trace>
</inkml:ink>
</file>

<file path=ppt/ink/ink7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09.6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12 159 3177 0 0,'-2'-1'805'0'0,"1"-1"-1"0"0,0 0 1 0 0,0 1 0 0 0,0-1 0 0 0,0 0 0 0 0,0 0 0 0 0,0 0 0 0 0,-1-2 0 0 0,2 3-571 0 0,0 0 0 0 0,0 0 0 0 0,0 0 0 0 0,0 0 1 0 0,0 0-1 0 0,0 0 0 0 0,0 0 0 0 0,0 0 0 0 0,0 0 1 0 0,0 0-1 0 0,0 0 0 0 0,1 0 0 0 0,0-1 1 0 0,0-1-83 0 0,1 1 1 0 0,-1 0 0 0 0,1 0 0 0 0,0 0 0 0 0,0 0 0 0 0,0 0 0 0 0,0 0 0 0 0,0 1 0 0 0,0-1 0 0 0,1 1 0 0 0,-1-1-1 0 0,3 0 1 0 0,27-15-35 0 0,1 2 0 0 0,0 2-1 0 0,1 0 1 0 0,0 3-1 0 0,1 0 1 0 0,0 3 0 0 0,1 1-1 0 0,0 1 1 0 0,49 0 0 0 0,-77 5-687 0 0,-1 1 0 0 0,0-1 1 0 0,1 1-1 0 0,11 4 0 0 0,1 2-1584 0 0</inkml:trace>
</inkml:ink>
</file>

<file path=ppt/ink/ink7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2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241 217 2545 0 0,'-20'-3'6655'0'0,"1"-5"-3905"0"0,14 6-2405 0 0,1 0 0 0 0,0 1 0 0 0,-1-1 0 0 0,1 1 0 0 0,-1 0 0 0 0,1 0 0 0 0,-6 0 0 0 0,1 1 190 0 0,-1 1 1 0 0,1 0 0 0 0,-1 0-1 0 0,1 1 1 0 0,0 0 0 0 0,0 1-1 0 0,-12 4 1 0 0,16-4-417 0 0,0-1 0 0 0,0 1 0 0 0,0 0 0 0 0,0 0 0 0 0,0 1 0 0 0,0-1 0 0 0,1 1 0 0 0,0 0 0 0 0,0 0 0 0 0,0 1 1 0 0,0-1-1 0 0,1 1 0 0 0,-4 5 0 0 0,5-7-91 0 0,1 1 1 0 0,0 0-1 0 0,-1-1 1 0 0,1 1-1 0 0,0 0 1 0 0,1 0-1 0 0,-1 0 1 0 0,1 0 0 0 0,0 0-1 0 0,0 0 1 0 0,0 0-1 0 0,0 0 1 0 0,1 0-1 0 0,-1 0 1 0 0,1 0-1 0 0,0 0 1 0 0,0 0-1 0 0,1 0 1 0 0,-1-1-1 0 0,1 1 1 0 0,0-1-1 0 0,0 1 1 0 0,4 5 0 0 0,1 0-13 0 0,0 0 1 0 0,0 0 0 0 0,1-1 0 0 0,0 0-1 0 0,0-1 1 0 0,1 0 0 0 0,13 9 0 0 0,-7-8-51 0 0,1-1 1 0 0,0 0 0 0 0,0 0 0 0 0,0-2 0 0 0,1 0 0 0 0,0-1 0 0 0,0-1 0 0 0,0-1-1 0 0,0 0 1 0 0,1-1 0 0 0,-1-1 0 0 0,34-3 0 0 0,-41 1-29 0 0,-1 0 0 0 0,0 0 1 0 0,0-1-1 0 0,0 0 0 0 0,0-1 0 0 0,0 0 1 0 0,-1 0-1 0 0,0-1 0 0 0,0 0 0 0 0,0 0 0 0 0,0-1 1 0 0,9-10-1 0 0,-13 12-29 0 0,0 0 0 0 0,-1 0 1 0 0,1-1-1 0 0,-1 1 0 0 0,0-1 0 0 0,0 0 0 0 0,-1 0 1 0 0,1 0-1 0 0,-1-1 0 0 0,0 1 0 0 0,0-1 0 0 0,-1 1 0 0 0,0-1 1 0 0,0 1-1 0 0,0-1 0 0 0,-1 0 0 0 0,1 1 0 0 0,-1-1 1 0 0,-1 0-1 0 0,1 1 0 0 0,-3-11 0 0 0,-4-10 26 0 0,-1 0 0 0 0,-2 0 0 0 0,0 1 0 0 0,-2 0 0 0 0,0 1 0 0 0,-2 0 0 0 0,-18-23 0 0 0,30 43 88 0 0,-1 0 0 0 0,0 0 0 0 0,-1 1 0 0 0,1 0 0 0 0,-1 0 0 0 0,1 0 0 0 0,-1 0 0 0 0,0 0 0 0 0,0 1 0 0 0,0-1 0 0 0,-1 1 0 0 0,1 0 0 0 0,0 1-1 0 0,-1-1 1 0 0,0 1 0 0 0,1 0 0 0 0,-1 0 0 0 0,1 0 0 0 0,-1 1 0 0 0,0-1 0 0 0,0 1 0 0 0,1 0 0 0 0,-1 1 0 0 0,0-1 0 0 0,0 1 0 0 0,1 0 0 0 0,-1 0 0 0 0,1 0 0 0 0,-1 1 0 0 0,1-1 0 0 0,-1 1 0 0 0,-7 5 0 0 0,-3 2 60 0 0,1 1 0 0 0,0 0 1 0 0,0 1-1 0 0,1 1 0 0 0,1 0 0 0 0,0 1 1 0 0,0 0-1 0 0,1 0 0 0 0,1 2 1 0 0,1-1-1 0 0,0 1 0 0 0,0 0 1 0 0,2 1-1 0 0,-11 30 0 0 0,16-39-48 0 0,0 1 1 0 0,1-1-1 0 0,0 1 0 0 0,0 0 0 0 0,0-1 1 0 0,1 1-1 0 0,0-1 0 0 0,1 1 0 0 0,0 0 1 0 0,0-1-1 0 0,1 1 0 0 0,0-1 0 0 0,4 13 0 0 0,-3-15-14 0 0,0 0 0 0 0,0 1 0 0 0,0-1 0 0 0,0 0 0 0 0,1-1-1 0 0,0 1 1 0 0,0-1 0 0 0,0 1 0 0 0,1-1 0 0 0,-1 0 0 0 0,1-1-1 0 0,0 1 1 0 0,0-1 0 0 0,0 0 0 0 0,1 0 0 0 0,-1-1 0 0 0,12 4-1 0 0,-3-2-14 0 0,1-1 0 0 0,-1 0-1 0 0,1-1 1 0 0,0-1-1 0 0,0 0 1 0 0,-1-1 0 0 0,1-1-1 0 0,0 0 1 0 0,0-1-1 0 0,-1-1 1 0 0,1 0 0 0 0,-1-1-1 0 0,25-10 1 0 0,-19 6-13 0 0,-1-1 0 0 0,0-2 0 0 0,-1 1 0 0 0,0-2 0 0 0,0-1 0 0 0,-2 0 0 0 0,1-1 0 0 0,-2 0-1 0 0,15-18 1 0 0,-24 24 5 0 0,-1 0-1 0 0,1-1 0 0 0,-1 1 0 0 0,-1-1 1 0 0,0 0-1 0 0,0 0 0 0 0,-1 0 0 0 0,0 0 0 0 0,-1-1 1 0 0,0 1-1 0 0,0-1 0 0 0,0-11 0 0 0,-1 4 22 0 0,-1 0 1 0 0,0-1-1 0 0,-2 1 0 0 0,0 0 0 0 0,-9-34 0 0 0,11 47-1 0 0,-2 1-1 0 0,1-1 1 0 0,0 1-1 0 0,-1-1 1 0 0,1 1 0 0 0,-1 0-1 0 0,0 0 1 0 0,0 0-1 0 0,-1 0 1 0 0,1 0 0 0 0,-5-5-1 0 0,5 7 2 0 0,1 0 1 0 0,0 0-1 0 0,-1 0 0 0 0,1 1 0 0 0,-1-1 0 0 0,1 0 1 0 0,-1 1-1 0 0,1-1 0 0 0,-1 1 0 0 0,1 0 0 0 0,-1-1 0 0 0,0 1 1 0 0,1 0-1 0 0,-1 0 0 0 0,1 0 0 0 0,-1 0 0 0 0,0 0 1 0 0,1 1-1 0 0,-1-1 0 0 0,1 0 0 0 0,-1 1 0 0 0,1-1 1 0 0,-1 1-1 0 0,1-1 0 0 0,-1 1 0 0 0,1 0 0 0 0,-1 0 1 0 0,1 0-1 0 0,-3 1 0 0 0,-2 3 42 0 0,-1 1 1 0 0,1-1-1 0 0,0 1 0 0 0,0 0 0 0 0,1 1 1 0 0,0-1-1 0 0,0 1 0 0 0,0 0 1 0 0,1 0-1 0 0,0 1 0 0 0,0-1 1 0 0,1 1-1 0 0,0 0 0 0 0,1 0 0 0 0,-1 0 1 0 0,1 0-1 0 0,1 0 0 0 0,0 0 1 0 0,0 1-1 0 0,0 9 0 0 0,1-8-18 0 0,1 1-1 0 0,0 0 1 0 0,0-1 0 0 0,1 1-1 0 0,1-1 1 0 0,-1 1-1 0 0,2-1 1 0 0,-1 0-1 0 0,2 0 1 0 0,-1-1 0 0 0,1 1-1 0 0,1-1 1 0 0,-1 0-1 0 0,1 0 1 0 0,11 11-1 0 0,-3-6-8 0 0,0-2 0 0 0,1 1-1 0 0,0-2 1 0 0,1 0 0 0 0,0-1 0 0 0,35 16-1 0 0,-40-21-243 0 0,0-1 0 0 0,1 0 0 0 0,0 0 0 0 0,0-1 0 0 0,0-1 0 0 0,0 0 0 0 0,1 0 0 0 0,-1-1 0 0 0,0-1 0 0 0,1 0 0 0 0,22-4 0 0 0,-27 2-865 0 0,0-1-1 0 0,0 0 1 0 0,-1 0-1 0 0,1 0 1 0 0,7-6 0 0 0,3-1-784 0 0</inkml:trace>
</inkml:ink>
</file>

<file path=ppt/ink/ink7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5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118 23 2417 0 0,'-2'-2'847'0'0,"0"0"0"0"0,0 0 0 0 0,0 1 1 0 0,0-1-1 0 0,0 0 0 0 0,0 1 0 0 0,-1-1 1 0 0,1 1-1 0 0,-1 0 0 0 0,1-1 0 0 0,-1 1 1 0 0,1 1-1 0 0,-1-1 0 0 0,0 0 1 0 0,-4 0-1 0 0,5 1-636 0 0,0 0-1 0 0,0 1 1 0 0,0-1 0 0 0,0 1 0 0 0,0 0 0 0 0,0-1 0 0 0,0 1-1 0 0,0 0 1 0 0,0 0 0 0 0,0 0 0 0 0,1 0 0 0 0,-1 0 0 0 0,0 1-1 0 0,1-1 1 0 0,-1 0 0 0 0,1 1 0 0 0,-1 0 0 0 0,1-1 0 0 0,0 1-1 0 0,0 0 1 0 0,-2 2 0 0 0,-2 5-101 0 0,0 0-1 0 0,0 0 1 0 0,1 0-1 0 0,0 1 1 0 0,1 0-1 0 0,0 0 1 0 0,1 0-1 0 0,0 0 1 0 0,0 0-1 0 0,1 0 1 0 0,1 0-1 0 0,-1 1 1 0 0,2-1-1 0 0,-1 0 1 0 0,1 0 0 0 0,1 0-1 0 0,0 0 1 0 0,0 0-1 0 0,1 0 1 0 0,1 0-1 0 0,-1 0 1 0 0,2-1-1 0 0,-1 0 1 0 0,1 0-1 0 0,0 0 1 0 0,1-1-1 0 0,0 1 1 0 0,1-1-1 0 0,-1-1 1 0 0,16 14-1 0 0,-12-13-193 0 0,1-1 0 0 0,-1 0-1 0 0,1-1 1 0 0,1 0-1 0 0,-1 0 1 0 0,1-2 0 0 0,0 1-1 0 0,24 4 1 0 0,-21-6-355 0 0,1-1 0 0 0,0 0 0 0 0,19-1 0 0 0,22-7-1925 0 0,-24-1-912 0 0,-12 1-648 0 0,2-2-817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1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81 848 0 0,'2'-2'9097'0'0,"0"-1"-5298"0"0,10-6-2524 0 0,64-13 1538 0 0,-7 3-1422 0 0,-56 15-1087 0 0,40-13 672 0 0,-48 16-870 0 0,0 0 0 0 0,1 0-1 0 0,-1 0 1 0 0,1 1 0 0 0,-1 0 0 0 0,0 0 0 0 0,11 1 0 0 0,-15 0-86 0 0,0-1-1 0 0,0 0 1 0 0,0 1-1 0 0,0-1 1 0 0,0 1 0 0 0,0-1-1 0 0,0 1 1 0 0,-1-1 0 0 0,1 1-1 0 0,0 0 1 0 0,0 0 0 0 0,0-1-1 0 0,0 1 1 0 0,-1 0 0 0 0,1 0-1 0 0,0 0 1 0 0,-1 0 0 0 0,1 0-1 0 0,-1 0 1 0 0,1 0 0 0 0,-1 0-1 0 0,0 0 1 0 0,1 0-1 0 0,-1 0 1 0 0,0 0 0 0 0,1 0-1 0 0,-1 0 1 0 0,0 0 0 0 0,0 0-1 0 0,0 0 1 0 0,0 0 0 0 0,0 0-1 0 0,0 1 1 0 0,-1 0 0 0 0,0 6 104 0 0,0-1 0 0 0,-1 1 0 0 0,-5 12 1 0 0,5-11-39 0 0,-3 6-72 0 0,0 1 1 0 0,1 0-1 0 0,1 1 0 0 0,1-1 1 0 0,0 22-1 0 0,2-32-20 0 0,0-1 0 0 0,1 1 1 0 0,-1 0-1 0 0,1 0 0 0 0,1-1 0 0 0,-1 1 0 0 0,1-1 1 0 0,0 1-1 0 0,0-1 0 0 0,1 0 0 0 0,0 0 0 0 0,0 0 1 0 0,0 0-1 0 0,0 0 0 0 0,1-1 0 0 0,-1 1 0 0 0,1-1 1 0 0,8 7-1 0 0,-3-5 7 0 0,0 0 0 0 0,1 0 0 0 0,-1 0-1 0 0,1-1 1 0 0,0-1 0 0 0,0 0 0 0 0,1 0 0 0 0,-1-1 0 0 0,1 0 0 0 0,0-1 0 0 0,0 0 0 0 0,17 1-1 0 0,-18-3-338 0 0,-1-1 0 0 0,1 1 0 0 0,0-1 0 0 0,0-1-1 0 0,0 0 1 0 0,9-3 0 0 0,-11 2-866 0 0,0 0 1 0 0,-1 0-1 0 0,0-1 1 0 0,1 0-1 0 0,-1 0 1 0 0,-1-1-1 0 0,12-9 1 0 0,-8 5-936 0 0</inkml:trace>
</inkml:ink>
</file>

<file path=ppt/ink/ink7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0.6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19 936 0 0,'-25'-7'4807'0'0,"15"4"-772"0"0,0 0 0 0 0,-14-2 0 0 0,24 5-3990 0 0,0 0-1 0 0,0 0 1 0 0,0 0 0 0 0,0 1 0 0 0,0-1-1 0 0,0 0 1 0 0,0 0 0 0 0,0 0 0 0 0,1 0-1 0 0,-1 1 1 0 0,0-1 0 0 0,0 0 0 0 0,0 0-1 0 0,0 0 1 0 0,0 0 0 0 0,0 1 0 0 0,0-1-1 0 0,0 0 1 0 0,0 0 0 0 0,0 0 0 0 0,0 0 0 0 0,0 1-1 0 0,0-1 1 0 0,0 0 0 0 0,0 0 0 0 0,0 0-1 0 0,0 0 1 0 0,0 1 0 0 0,0-1 0 0 0,-1 0-1 0 0,1 0 1 0 0,0 0 0 0 0,0 0 0 0 0,0 1-1 0 0,0-1 1 0 0,0 0 0 0 0,0 0 0 0 0,0 0-1 0 0,-1 0 1 0 0,1 0 0 0 0,0 0 0 0 0,0 0-1 0 0,0 1 1 0 0,0-1 0 0 0,0 0 0 0 0,-1 0-1 0 0,1 0 1 0 0,0 0 0 0 0,0 0 0 0 0,0 0-1 0 0,0 0 1 0 0,-1 0 0 0 0,1 0 0 0 0,0 0 0 0 0,0 0-1 0 0,0 0 1 0 0,0 0 0 0 0,-1 0 0 0 0,1 0-1 0 0,0 0 1 0 0,0 0 0 0 0,0 0 0 0 0,-1 0-1 0 0,1 0 1 0 0,0 0 0 0 0,0 0 0 0 0,0-1-1 0 0,0 2-4 0 0,1 0-1 0 0,0 0 0 0 0,-1 0 0 0 0,1-1 1 0 0,0 1-1 0 0,0 0 0 0 0,0-1 1 0 0,0 1-1 0 0,-1-1 0 0 0,1 1 0 0 0,0-1 1 0 0,2 1-1 0 0,11 1-357 0 0,1-1-1 0 0,18-2 1 0 0,-9 1-2046 0 0,-6 0 44 0 0</inkml:trace>
</inkml:ink>
</file>

<file path=ppt/ink/ink7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1.4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125 192 512 0 0,'-3'-2'897'0'0,"1"0"-1"0"0,-1 0 1 0 0,1 0-1 0 0,0 0 1 0 0,0 0 0 0 0,0-1-1 0 0,0 1 1 0 0,-2-5-1 0 0,1 2 1640 0 0,2 5-2414 0 0,1-1 0 0 0,0 1 0 0 0,0 0-1 0 0,0 0 1 0 0,0 0 0 0 0,0 0 0 0 0,0-1 0 0 0,-1 1 0 0 0,1 0 0 0 0,0 0-1 0 0,0 0 1 0 0,0 0 0 0 0,0 0 0 0 0,-1 0 0 0 0,1-1 0 0 0,0 1-1 0 0,0 0 1 0 0,0 0 0 0 0,0 0 0 0 0,-1 0 0 0 0,1 0 0 0 0,0 0 0 0 0,0 0-1 0 0,0 0 1 0 0,-1 0 0 0 0,1 0 0 0 0,0 0 0 0 0,0 0 0 0 0,-1 0-1 0 0,1 0 1 0 0,0 0 0 0 0,0 0 0 0 0,0 0 0 0 0,0 0 0 0 0,-1 1 0 0 0,-6 5 1713 0 0,-1 10-335 0 0,5-7-1253 0 0,2 0 1 0 0,-1 1-1 0 0,1-1 0 0 0,0 1 1 0 0,1-1-1 0 0,0 1 1 0 0,1-1-1 0 0,0 1 1 0 0,0-1-1 0 0,1 0 1 0 0,0 1-1 0 0,5 11 0 0 0,0-7-124 0 0,1 0 0 0 0,0 0 0 0 0,0-1 0 0 0,2 0 0 0 0,-1 0 0 0 0,2-1 0 0 0,0-1 0 0 0,12 12 0 0 0,-21-22-105 0 0,0 1 1 0 0,-1-1-1 0 0,1 1 0 0 0,0-1 0 0 0,0 0 0 0 0,0 1 0 0 0,0-1 0 0 0,0 0 0 0 0,1 0 0 0 0,1 0 0 0 0,-3-1-11 0 0,0 0-1 0 0,-1 0 1 0 0,1 0-1 0 0,0 0 0 0 0,0 0 1 0 0,-1 0-1 0 0,1 0 1 0 0,0-1-1 0 0,-1 1 0 0 0,1 0 1 0 0,0-1-1 0 0,-1 1 0 0 0,1 0 1 0 0,0-1-1 0 0,-1 1 1 0 0,1 0-1 0 0,0-1 0 0 0,-1 1 1 0 0,1-1-1 0 0,-1 0 0 0 0,1 1 1 0 0,-1-1-1 0 0,1 1 1 0 0,-1-1-1 0 0,0 0 0 0 0,1 1 1 0 0,-1-1-1 0 0,0 0 0 0 0,1 1 1 0 0,-1-1-1 0 0,0 0 1 0 0,0 1-1 0 0,1-3 0 0 0,0-2 5 0 0,0 0-1 0 0,0-1 0 0 0,0 1 0 0 0,0 0 0 0 0,-1-1 1 0 0,0 1-1 0 0,0-1 0 0 0,-1 1 0 0 0,1-1 1 0 0,-1 1-1 0 0,0 0 0 0 0,-1-1 0 0 0,1 1 1 0 0,-1 0-1 0 0,0 0 0 0 0,0 0 0 0 0,-1 0 0 0 0,1 0 1 0 0,-6-6-1 0 0,-6-7 35 0 0,0 0 0 0 0,-1 1 0 0 0,-25-21 0 0 0,4 2 105 0 0,23 22-23 0 0,0-1 0 0 0,-19-30 0 0 0,29 40-81 0 0,-1 0 1 0 0,1-1 0 0 0,1 1-1 0 0,-1-1 1 0 0,1 0 0 0 0,0 0-1 0 0,0 0 1 0 0,1 0-1 0 0,0 0 1 0 0,0 0 0 0 0,0 0-1 0 0,1-12 1 0 0,0 16-34 0 0,1 0 0 0 0,0 0 0 0 0,-1 0 0 0 0,1 0 1 0 0,0 0-1 0 0,0 0 0 0 0,0 0 0 0 0,0 0 0 0 0,0 1 0 0 0,0-1 0 0 0,1 0 0 0 0,-1 1 0 0 0,1-1 0 0 0,-1 1 1 0 0,1-1-1 0 0,-1 1 0 0 0,1 0 0 0 0,0 0 0 0 0,0 0 0 0 0,-1 0 0 0 0,1 0 0 0 0,0 0 0 0 0,0 0 1 0 0,0 1-1 0 0,0-1 0 0 0,0 0 0 0 0,0 1 0 0 0,3 0 0 0 0,8-2 20 0 0,0 1 0 0 0,0 0 1 0 0,19 2-1 0 0,-19 0-7 0 0,21 2 66 0 0,1 1 1 0 0,38 10 0 0 0,-42-6-1567 0 0,1-3 1 0 0,60 4 0 0 0,-29-9-6832 0 0,-39-3 6083 0 0</inkml:trace>
</inkml:ink>
</file>

<file path=ppt/ink/ink7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2.5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396 86 512 0 0,'-42'-1'3528'0'0,"12"0"-1216"0"0,1 2-1 0 0,-39 5 0 0 0,58-4-2011 0 0,0 0 0 0 0,0 0 0 0 0,0 2 0 0 0,0-1 0 0 0,1 1 0 0 0,0 0 0 0 0,0 1 0 0 0,0 0 0 0 0,0 1 0 0 0,-12 10 0 0 0,8-5 201 0 0,0 0-1 0 0,1 1 1 0 0,1 0 0 0 0,0 1 0 0 0,1 1 0 0 0,-13 20 0 0 0,21-30-418 0 0,-1 1 1 0 0,1 0 0 0 0,0 0 0 0 0,0 0 0 0 0,0 0-1 0 0,1 1 1 0 0,-1-1 0 0 0,2 0 0 0 0,-1 1 0 0 0,0-1-1 0 0,1 0 1 0 0,0 1 0 0 0,0-1 0 0 0,1 1 0 0 0,-1-1-1 0 0,1 0 1 0 0,1 1 0 0 0,-1-1 0 0 0,1 0 0 0 0,-1 0-1 0 0,1 0 1 0 0,1 0 0 0 0,5 9 0 0 0,-3-6-64 0 0,2 0 1 0 0,-1 0-1 0 0,1-1 1 0 0,0 0-1 0 0,1 0 1 0 0,-1-1-1 0 0,1 0 1 0 0,1 0-1 0 0,-1-1 1 0 0,1 0-1 0 0,0 0 1 0 0,0-1-1 0 0,0 0 1 0 0,1-1-1 0 0,0 0 1 0 0,11 2-1 0 0,15 1-94 0 0,0-2 0 0 0,-1-1-1 0 0,44-3 1 0 0,-49 0 44 0 0,-12 0-103 0 0,1 0-1 0 0,-1-2 1 0 0,1 0 0 0 0,-1-1-1 0 0,21-5 1 0 0,-35 6 67 0 0,1 1 0 0 0,-1-1 0 0 0,1 0 0 0 0,-1 0-1 0 0,0 0 1 0 0,1-1 0 0 0,-1 1 0 0 0,0-1 0 0 0,-1 0 0 0 0,1 0 0 0 0,-1 0 0 0 0,1-1 0 0 0,-1 1 0 0 0,0-1 0 0 0,0 0-1 0 0,0 0 1 0 0,-1 0 0 0 0,1 0 0 0 0,-1 0 0 0 0,0-1 0 0 0,0 1 0 0 0,-1-1 0 0 0,1 1 0 0 0,1-11 0 0 0,-2 7 21 0 0,-1-1 0 0 0,0 0 0 0 0,0 0 0 0 0,-1 0 0 0 0,0 0 0 0 0,0 1 0 0 0,-4-12 0 0 0,-22-59 100 0 0,9 32 16 0 0,14 35 7 0 0,-4-14 162 0 0,0 11-23 0 0,8 15-212 0 0,0-1 0 0 0,0 1 0 0 0,0 0 0 0 0,0 0 0 0 0,0 0 0 0 0,0 0 0 0 0,0 0 0 0 0,0 0-1 0 0,0 0 1 0 0,0 0 0 0 0,0 0 0 0 0,-1 0 0 0 0,1 0 0 0 0,0 0 0 0 0,0 0 0 0 0,0 0 0 0 0,0 0 0 0 0,0 0 0 0 0,0 0 0 0 0,0-1 0 0 0,0 1-1 0 0,0 0 1 0 0,0 0 0 0 0,0 0 0 0 0,0 0 0 0 0,0 0 0 0 0,0 0 0 0 0,-1 0 0 0 0,1 0 0 0 0,0 0 0 0 0,0 0 0 0 0,0 0 0 0 0,0 0 0 0 0,0 0 0 0 0,0 0-1 0 0,0 0 1 0 0,0 0 0 0 0,0 0 0 0 0,0 0 0 0 0,0 1 0 0 0,0-1 0 0 0,-1 0 0 0 0,1 0 0 0 0,0 0 0 0 0,0 0 0 0 0,0 0 0 0 0,0 0 0 0 0,0 0-1 0 0,0 0 1 0 0,0 0 0 0 0,0 0 0 0 0,0 0 0 0 0,0 0 0 0 0,-3 6 126 0 0,1 9 11 0 0,2-15-123 0 0,-7 40 339 0 0,-1 15-30 0 0,6-39-170 0 0,1 0 0 0 0,1 33 0 0 0,1-41-115 0 0,1 1-1 0 0,-1-1 1 0 0,2 0 0 0 0,-1 0 0 0 0,1 0 0 0 0,1 0-1 0 0,-1 0 1 0 0,1-1 0 0 0,7 11 0 0 0,-3-8 21 0 0,0 1 0 0 0,0-2 1 0 0,1 1-1 0 0,0-1 0 0 0,16 11 0 0 0,-20-16-51 0 0,0-1 0 0 0,1 0-1 0 0,0-1 1 0 0,-1 1 0 0 0,1-1 0 0 0,0 0-1 0 0,0-1 1 0 0,0 0 0 0 0,0 1-1 0 0,0-2 1 0 0,0 1 0 0 0,0-1 0 0 0,0 0-1 0 0,0 0 1 0 0,1-1 0 0 0,-1 1 0 0 0,0-1-1 0 0,0-1 1 0 0,10-3 0 0 0,-1 0-22 0 0,0-1 1 0 0,-1 0 0 0 0,0-1-1 0 0,0-1 1 0 0,-1 0 0 0 0,21-16-1 0 0,-27 17-23 0 0,-1 1-1 0 0,1-1 0 0 0,-1 0 1 0 0,0 0-1 0 0,-1 0 0 0 0,0-1 1 0 0,0 0-1 0 0,0 0 0 0 0,-1-1 1 0 0,-1 1-1 0 0,1-1 0 0 0,-1 0 1 0 0,-1 0-1 0 0,1 0 0 0 0,-2 0 1 0 0,1 0-1 0 0,-1 0 0 0 0,-1-10 1 0 0,0-1-51 0 0,-1 1 1 0 0,-1 0 0 0 0,0 0-1 0 0,-2 0 1 0 0,0 0 0 0 0,-1 0 0 0 0,-13-30-1 0 0,15 43 76 0 0,1 1 1 0 0,-1-1-1 0 0,0 0 0 0 0,-1 1 0 0 0,0-1 0 0 0,1 1 0 0 0,-2 0 0 0 0,-7-8 0 0 0,9 11 5 0 0,1 0-1 0 0,-1 0 1 0 0,0 0 0 0 0,0 1 0 0 0,0-1-1 0 0,0 1 1 0 0,0 0 0 0 0,0-1 0 0 0,-1 1-1 0 0,1 1 1 0 0,0-1 0 0 0,-1 0 0 0 0,1 1-1 0 0,0 0 1 0 0,-1 0 0 0 0,1 0 0 0 0,-1 0-1 0 0,-3 1 1 0 0,-1 0 16 0 0,1 1-1 0 0,-1 1 0 0 0,1-1 1 0 0,-1 1-1 0 0,1 0 1 0 0,0 1-1 0 0,0 0 1 0 0,1 0-1 0 0,-1 0 1 0 0,1 1-1 0 0,0 0 1 0 0,0 0-1 0 0,0 1 1 0 0,-6 7-1 0 0,-5 9 146 0 0,0 1-1 0 0,-21 38 0 0 0,35-56-136 0 0,-2 3 54 0 0,1 0 1 0 0,0 1 0 0 0,0 0-1 0 0,0-1 1 0 0,1 1-1 0 0,1 0 1 0 0,0 1-1 0 0,-2 14 1 0 0,3-19-37 0 0,1 0 0 0 0,1 0 0 0 0,-1 1 0 0 0,1-1 0 0 0,0 0 0 0 0,0 0 0 0 0,0 0 0 0 0,1 0 0 0 0,-1 0 0 0 0,1 0-1 0 0,1 0 1 0 0,-1 0 0 0 0,1-1 0 0 0,-1 1 0 0 0,1-1 0 0 0,7 8 0 0 0,-2-5-10 0 0,-1 1 0 0 0,1-1 0 0 0,1-1-1 0 0,-1 1 1 0 0,1-2 0 0 0,0 1 0 0 0,0-1-1 0 0,1 0 1 0 0,0-1 0 0 0,-1 0 0 0 0,13 3 0 0 0,-7-4-37 0 0,0 0 1 0 0,1 0 0 0 0,-1-2-1 0 0,0 0 1 0 0,1 0 0 0 0,-1-2-1 0 0,18-2 1 0 0,-19 1-35 0 0,-1-2 0 0 0,1 1 0 0 0,-1-1 0 0 0,0-1 0 0 0,22-12 0 0 0,-15 6-159 0 0,-1 0-1 0 0,32-27 1 0 0,-47 34 126 0 0,1 0 0 0 0,-1 0-1 0 0,0 0 1 0 0,0-1 0 0 0,-1 0 0 0 0,1 1-1 0 0,-1-2 1 0 0,0 1 0 0 0,0 0 0 0 0,-1 0 0 0 0,4-11-1 0 0,-4 8 8 0 0,-1 0 1 0 0,1 1-1 0 0,-1-1 0 0 0,-1 0 0 0 0,0 0 1 0 0,0 0-1 0 0,-2-15 0 0 0,-4-1 15 0 0,0 1-1 0 0,-1 0 1 0 0,-1 0-1 0 0,-20-37 1 0 0,26 55 75 0 0,-1 0-1 0 0,1 1 1 0 0,-1-1-1 0 0,0 1 1 0 0,-1-1-1 0 0,1 1 1 0 0,-1 0-1 0 0,0 0 1 0 0,-5-4-1 0 0,8 7 7 0 0,-1 0-1 0 0,0 0 0 0 0,0 0 1 0 0,0 0-1 0 0,0 0 0 0 0,0 0 1 0 0,0 1-1 0 0,0-1 0 0 0,0 1 1 0 0,0-1-1 0 0,0 1 1 0 0,0 0-1 0 0,0 0 0 0 0,0 0 1 0 0,0 0-1 0 0,-1 0 0 0 0,1 0 1 0 0,0 1-1 0 0,0-1 0 0 0,0 1 1 0 0,0-1-1 0 0,0 1 0 0 0,0 0 1 0 0,0 0-1 0 0,1 0 1 0 0,-3 1-1 0 0,-1 1 59 0 0,1 0-1 0 0,0 0 1 0 0,0 0-1 0 0,1 0 1 0 0,-1 1 0 0 0,1 0-1 0 0,-1-1 1 0 0,1 1 0 0 0,0 0-1 0 0,-4 9 1 0 0,3-6-14 0 0,1 1 0 0 0,0-1 0 0 0,0 1 1 0 0,1 0-1 0 0,0 0 0 0 0,-1 10 0 0 0,2-4-21 0 0,0 0 0 0 0,1 0 0 0 0,1-1 0 0 0,0 1 0 0 0,0 0 0 0 0,1 0-1 0 0,7 22 1 0 0,-5-26-45 0 0,0-1 0 0 0,1 0 0 0 0,0 1 0 0 0,0-2 0 0 0,0 1 0 0 0,1-1 0 0 0,1 1 0 0 0,0-2-1 0 0,0 1 1 0 0,0-1 0 0 0,1 0 0 0 0,0 0 0 0 0,0-1 0 0 0,0 0 0 0 0,1-1 0 0 0,0 0 0 0 0,11 4 0 0 0,3 1-263 0 0,0-1-1 0 0,1-2 1 0 0,0 0 0 0 0,0-2 0 0 0,50 5 0 0 0,-22-8-2141 0 0,-17-7-2738 0 0,-17 1 1062 0 0</inkml:trace>
</inkml:ink>
</file>

<file path=ppt/ink/ink7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5:13.2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130 338 3209 0 0,'0'0'1301'0'0,"12"-11"2533"0"0,-6 5-2814 0 0,-1 0 0 0 0,0 0 0 0 0,-1-1-1 0 0,7-11 1 0 0,-3 2-114 0 0,-1-1-1 0 0,8-26 0 0 0,-9 17-463 0 0,-1 0 0 0 0,-2-1 0 0 0,1-44-1 0 0,-3 49-268 0 0,-1 20-151 0 0,0 1 0 0 0,0-1 0 0 0,0 1 1 0 0,0-1-1 0 0,0 1 0 0 0,0-1 1 0 0,0 1-1 0 0,-1 0 0 0 0,1-1 1 0 0,0 1-1 0 0,-1-1 0 0 0,1 1 1 0 0,-1-1-1 0 0,0 1 0 0 0,1 0 1 0 0,-1 0-1 0 0,0-1 0 0 0,0 1 1 0 0,0 0-1 0 0,0 0 0 0 0,-1-1 1 0 0,1 1 4 0 0,-1 0 0 0 0,1 1 1 0 0,-1-1-1 0 0,0 1 1 0 0,1-1-1 0 0,-1 1 1 0 0,0-1-1 0 0,1 1 0 0 0,-1 0 1 0 0,0 0-1 0 0,1 0 1 0 0,-1 0-1 0 0,0 0 1 0 0,1 1-1 0 0,-1-1 0 0 0,0 0 1 0 0,1 1-1 0 0,-3 0 1 0 0,-3 1 66 0 0,1 1-1 0 0,-1 0 1 0 0,1 0 0 0 0,0 1 0 0 0,0-1 0 0 0,-9 8 0 0 0,1 1 174 0 0,-17 17 0 0 0,24-20-214 0 0,0-1-1 0 0,0 1 0 0 0,1 0 1 0 0,0 1-1 0 0,0 0 1 0 0,1 0-1 0 0,1 0 0 0 0,-1 0 1 0 0,2 1-1 0 0,-4 12 1 0 0,4-9-37 0 0,1 0 1 0 0,0 0 0 0 0,1 0 0 0 0,1 1 0 0 0,0-1 0 0 0,0 0 0 0 0,5 23 0 0 0,-2-28-12 0 0,-1 0 0 0 0,1 0 0 0 0,1 0 0 0 0,-1 0 0 0 0,2-1 0 0 0,-1 0 0 0 0,1 1 0 0 0,0-2 0 0 0,1 1 0 0 0,0-1 0 0 0,9 10 0 0 0,8 4 14 0 0,52 38 0 0 0,-49-40 20 0 0,9 4-51 0 0,8 4 29 0 0,-40-24 4 0 0,1 0-1 0 0,-1 0 0 0 0,0 0 0 0 0,1 1 0 0 0,-1-1 0 0 0,-1 1 0 0 0,1-1 0 0 0,3 6 1 0 0,-6-8-16 0 0,0-1 1 0 0,1 1 0 0 0,-1 0-1 0 0,0 0 1 0 0,0-1 0 0 0,0 1 0 0 0,1 0-1 0 0,-1 0 1 0 0,0-1 0 0 0,0 1 0 0 0,0 0-1 0 0,0 0 1 0 0,0-1 0 0 0,0 1-1 0 0,0 0 1 0 0,-1 0 0 0 0,1-1 0 0 0,0 1-1 0 0,0 0 1 0 0,-1-1 0 0 0,1 1 0 0 0,0 0-1 0 0,-1 1 1 0 0,0-1 13 0 0,-1 0 0 0 0,1 1 1 0 0,0-1-1 0 0,-1 0 0 0 0,1 1 0 0 0,-1-1 0 0 0,1 0 1 0 0,-1 0-1 0 0,-2 1 0 0 0,-3 1 76 0 0,0 0 0 0 0,-1-1 0 0 0,-12 3-1 0 0,4-1 13 0 0,-1-1 0 0 0,0-1-1 0 0,-1-1 1 0 0,1 0-1 0 0,0-2 1 0 0,0 0-1 0 0,0 0 1 0 0,-25-7 0 0 0,39 8-110 0 0,-1-1 0 0 0,0-1 0 0 0,1 1 0 0 0,-1-1 0 0 0,1 1 1 0 0,-1-1-1 0 0,1 0 0 0 0,0 0 0 0 0,0 0 0 0 0,0-1 1 0 0,0 1-1 0 0,0-1 0 0 0,0 0 0 0 0,1 1 0 0 0,0-1 0 0 0,-1 0 1 0 0,1-1-1 0 0,0 1 0 0 0,0 0 0 0 0,0-1 0 0 0,1 1 0 0 0,-1-1 1 0 0,1 1-1 0 0,0-1 0 0 0,0 0 0 0 0,0 1 0 0 0,1-1 1 0 0,-1 0-1 0 0,1 0 0 0 0,0 0 0 0 0,0 0 0 0 0,0 1 0 0 0,1-1 1 0 0,-1 0-1 0 0,1 0 0 0 0,0 1 0 0 0,2-7 0 0 0,10-27-188 0 0,34-71-1 0 0,-39 94 97 0 0,1 0-1 0 0,0 0 0 0 0,0 1 1 0 0,1 0-1 0 0,1 0 1 0 0,0 1-1 0 0,19-15 1 0 0,-22 22 69 0 0,-1 0-1 0 0,1 0 1 0 0,0 1 0 0 0,0 0 0 0 0,0 0 0 0 0,1 1 0 0 0,-1 0 0 0 0,1 0 0 0 0,0 1 0 0 0,0 0 0 0 0,-1 1 0 0 0,1 0 0 0 0,1 0-1 0 0,-1 1 1 0 0,0 0 0 0 0,9 2 0 0 0,-8 0 25 0 0,0 0-1 0 0,0 0 1 0 0,0 1 0 0 0,0 0-1 0 0,-1 1 1 0 0,1 0-1 0 0,-1 0 1 0 0,0 1 0 0 0,0 1-1 0 0,-1-1 1 0 0,0 1-1 0 0,0 1 1 0 0,14 13 0 0 0,-11-8 33 0 0,-4-3 23 0 0,1 0 0 0 0,1 0 0 0 0,0-1 1 0 0,0 0-1 0 0,0 0 0 0 0,1-1 0 0 0,1-1 0 0 0,15 9 0 0 0,-17-12-17 0 0,-1 1 0 0 0,1-2-1 0 0,0 1 1 0 0,0-1 0 0 0,0 0 0 0 0,1-1-1 0 0,-1 0 1 0 0,0-1 0 0 0,13-1-1 0 0,-10 0-9 0 0,-1-1-1 0 0,1-1 1 0 0,-1 0-1 0 0,0 0 1 0 0,0-1-1 0 0,0-1 1 0 0,11-5-1 0 0,-5 1-13 0 0,0-1 0 0 0,-1-1 0 0 0,0 0 0 0 0,0-1 0 0 0,27-27 0 0 0,-35 30-39 0 0,-1 1 0 0 0,0-2 1 0 0,-1 1-1 0 0,0-1 1 0 0,0 0-1 0 0,-1 0 1 0 0,0-1-1 0 0,-1 1 0 0 0,0-1 1 0 0,-1 0-1 0 0,4-18 1 0 0,-5 16-43 0 0,0 0 1 0 0,-1 0 0 0 0,-1 0-1 0 0,-1-23 1 0 0,1 33 55 0 0,0 0 0 0 0,-1 0 1 0 0,1 1-1 0 0,-1-1 1 0 0,0 0-1 0 0,0 0 0 0 0,0 0 1 0 0,0 0-1 0 0,0 1 1 0 0,-1-1-1 0 0,1 1 0 0 0,-1-1 1 0 0,0 1-1 0 0,0-1 1 0 0,1 1-1 0 0,-2 0 0 0 0,1 0 1 0 0,0 0-1 0 0,0 0 1 0 0,-1 0-1 0 0,1 0 0 0 0,-1 1 1 0 0,1-1-1 0 0,-1 1 0 0 0,0 0 1 0 0,1 0-1 0 0,-4-1 1 0 0,-3 0 22 0 0,0 1 0 0 0,1 1 1 0 0,-1-1-1 0 0,0 1 1 0 0,0 1-1 0 0,0 0 0 0 0,0 0 1 0 0,1 1-1 0 0,-1 0 1 0 0,0 0-1 0 0,1 1 1 0 0,0 0-1 0 0,-16 8 0 0 0,6-1 148 0 0,0 1 0 0 0,1 0 0 0 0,0 1 0 0 0,-30 28 0 0 0,26-18 106 0 0,1 1 1 0 0,1 0 0 0 0,1 1-1 0 0,1 1 1 0 0,1 1-1 0 0,1 1 1 0 0,-13 32-1 0 0,25-52-228 0 0,0 1 0 0 0,1-1-1 0 0,0 1 1 0 0,0-1 0 0 0,1 1-1 0 0,0 0 1 0 0,1 0-1 0 0,-1-1 1 0 0,1 1 0 0 0,1 0-1 0 0,0 0 1 0 0,0 0 0 0 0,2 9-1 0 0,0-8-21 0 0,1 0 0 0 0,0 0 0 0 0,0 0 0 0 0,0-1 0 0 0,1 1 0 0 0,1-1 0 0 0,-1 0-1 0 0,1-1 1 0 0,1 1 0 0 0,9 8 0 0 0,-2-3-100 0 0,1 0 1 0 0,1-1-1 0 0,0-1 0 0 0,1 0 1 0 0,0-1-1 0 0,1-1 0 0 0,0 0 0 0 0,28 9 1 0 0,-25-12-1340 0 0,0-1 1 0 0,0-1 0 0 0,0-1-1 0 0,33 2 1 0 0,-26-5-1809 0 0</inkml:trace>
</inkml:ink>
</file>

<file path=ppt/ink/ink7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4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135 134 512 0 0,'-1'-50'4145'0'0,"-6"0"4011"0"0,7 50-8079 0 0,0 0-1 0 0,0-1 0 0 0,0 1 0 0 0,0 0 0 0 0,0 0 0 0 0,0 0 0 0 0,0-1 1 0 0,0 1-1 0 0,0 0 0 0 0,0 0 0 0 0,0 0 0 0 0,0 0 0 0 0,0-1 0 0 0,0 1 1 0 0,0 0-1 0 0,0 0 0 0 0,0 0 0 0 0,0 0 0 0 0,0-1 0 0 0,0 1 0 0 0,-1 0 0 0 0,1 0 1 0 0,0 0-1 0 0,0 0 0 0 0,0 0 0 0 0,0 0 0 0 0,0-1 0 0 0,0 1 0 0 0,-1 0 1 0 0,1 0-1 0 0,0 0 0 0 0,0 0 0 0 0,0 0 0 0 0,0 0 0 0 0,-1 0 0 0 0,1 0 1 0 0,0 0-1 0 0,0 0 0 0 0,0 0 0 0 0,-1 0 0 0 0,1 0 0 0 0,-6 7 1447 0 0,-2 14-293 0 0,3-4-942 0 0,1 1-1 0 0,1 0 1 0 0,0 0-1 0 0,2 0 1 0 0,0 0-1 0 0,1 0 1 0 0,1 1-1 0 0,0-1 1 0 0,6 23-1 0 0,0 10 225 0 0,2 100-1 0 0,-17 53 58 0 0,8-192-540 0 0,-5 56 107 0 0,-1 71 73 0 0,7-27 110 0 0,-15-137-239 0 0,-1-6-124 0 0,1 0 0 0 0,2-2 0 0 0,1 1 0 0 0,2-1 0 0 0,-7-39 0 0 0,13 46 38 0 0,0-1 1 0 0,2 0-1 0 0,1 0 1 0 0,1 1 0 0 0,1-1-1 0 0,2 0 1 0 0,0 1-1 0 0,2 0 1 0 0,1 0-1 0 0,1 0 1 0 0,16-36-1 0 0,-2 13-7 0 0,3 0 0 0 0,37-58 1 0 0,-46 84 2 0 0,0 1 1 0 0,1 1-1 0 0,1 1 1 0 0,1 1-1 0 0,1 0 1 0 0,34-25-1 0 0,-52 43 10 0 0,0-1 1 0 0,1 1-1 0 0,-1-1 0 0 0,0 1 1 0 0,1 0-1 0 0,-1 0 0 0 0,1 0 1 0 0,-1 0-1 0 0,1 0 0 0 0,-1 1 1 0 0,1-1-1 0 0,0 1 0 0 0,-1 0 1 0 0,1 0-1 0 0,0 0 0 0 0,-1 0 1 0 0,1 0-1 0 0,0 1 0 0 0,2 0 1 0 0,-2 0 2 0 0,0 0 0 0 0,-1 0 0 0 0,1 1 0 0 0,-1-1 0 0 0,1 1 0 0 0,-1-1 0 0 0,0 1 1 0 0,0 0-1 0 0,1 0 0 0 0,-1 0 0 0 0,-1 1 0 0 0,1-1 0 0 0,0 0 0 0 0,0 1 0 0 0,-1-1 1 0 0,1 1-1 0 0,0 3 0 0 0,8 19 1 0 0,-2 0 0 0 0,0 1 1 0 0,-2 0-1 0 0,-1 1 0 0 0,2 28 0 0 0,5 29 56 0 0,5 11 5 0 0,12 57-79 0 0,-21-120 42 0 0,2 0 0 0 0,22 51 0 0 0,-9-35-18 0 0,-7-18-28 0 0,-2 2 1 0 0,19 59-1 0 0,-32-88 16 0 0,0 1-1 0 0,0 0 1 0 0,-1-1 0 0 0,1 1-1 0 0,-1 0 1 0 0,0 0 0 0 0,0-1-1 0 0,-1 1 1 0 0,0 6-1 0 0,0-8-24 0 0,1 0-1 0 0,-1 0 0 0 0,0 0 1 0 0,0 0-1 0 0,0 0 0 0 0,-1 0 1 0 0,1 0-1 0 0,0-1 0 0 0,-1 1 1 0 0,1 0-1 0 0,-1-1 0 0 0,1 1 1 0 0,-1-1-1 0 0,0 0 0 0 0,0 1 1 0 0,0-1-1 0 0,1 0 0 0 0,-4 1 1 0 0,-7 5-453 0 0,-20 8-3060 0 0,30-14 3001 0 0,1-1 0 0 0,-1 1 1 0 0,0-1-1 0 0,1 0 1 0 0,-1 1-1 0 0,0-1 1 0 0,0 0-1 0 0,1 0 1 0 0,-1 0-1 0 0,0 0 1 0 0,1 0-1 0 0,-1-1 1 0 0,0 1-1 0 0,1 0 1 0 0,-1-1-1 0 0,0 1 1 0 0,-1-2-1 0 0,-4-2-1445 0 0</inkml:trace>
</inkml:ink>
</file>

<file path=ppt/ink/ink7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4.8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26 126 2353 0 0,'-21'-4'6653'0'0,"21"4"-6512"0"0,-1 0 0 0 0,1 0-1 0 0,0 0 1 0 0,0 0 0 0 0,0 0 0 0 0,-1-1-1 0 0,1 1 1 0 0,0 0 0 0 0,0 0-1 0 0,0 0 1 0 0,-1 0 0 0 0,1 0 0 0 0,0-1-1 0 0,0 1 1 0 0,0 0 0 0 0,0 0-1 0 0,0 0 1 0 0,-1-1 0 0 0,1 1 0 0 0,0 0-1 0 0,0 0 1 0 0,0 0 0 0 0,0-1-1 0 0,0 1 1 0 0,0 0 0 0 0,0 0 0 0 0,0-1-1 0 0,0 1 1 0 0,0-1-39 0 0,0 1 0 0 0,1-1 0 0 0,-1 1 0 0 0,1-1 0 0 0,-1 1 0 0 0,0-1 0 0 0,1 1 0 0 0,-1-1 0 0 0,1 1 0 0 0,-1-1 0 0 0,1 1 0 0 0,-1 0 0 0 0,1-1 0 0 0,0 1 0 0 0,-1 0 0 0 0,2-1 0 0 0,17-7 1926 0 0,35-10 1 0 0,64-9-245 0 0,-82 20-1304 0 0,8-2-151 0 0,175-27 481 0 0,-196 34-991 0 0,1 1 1 0 0,0 1-1 0 0,-1 1 1 0 0,1 1-1 0 0,-1 1 1 0 0,1 2-1 0 0,28 8 0 0 0,-46-11-184 0 0,0 0-1 0 0,0 0 0 0 0,1 1 0 0 0,-2 0 1 0 0,1 0-1 0 0,0 1 0 0 0,5 4 0 0 0,6 12-2085 0 0</inkml:trace>
</inkml:ink>
</file>

<file path=ppt/ink/ink7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5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17 512 0 0,'-9'-16'16676'0'0,"10"183"-11694"0"0,10 83-3206 0 0,-11-247-1766 0 0,2 40 62 0 0,3-1-1 0 0,1 0 1 0 0,14 51 0 0 0,-20-92-93 0 0,0 0 0 0 0,1 0 0 0 0,-1 0 1 0 0,0 0-1 0 0,1 0 0 0 0,-1 0 0 0 0,1 0 1 0 0,-1 0-1 0 0,1 0 0 0 0,0 0 0 0 0,-1 0 1 0 0,1 0-1 0 0,0 0 0 0 0,0-1 0 0 0,0 1 1 0 0,-1 0-1 0 0,1 0 0 0 0,0-1 0 0 0,0 1 1 0 0,0-1-1 0 0,0 1 0 0 0,2 0 1 0 0,-2-1-164 0 0,0 0 0 0 0,0 0 1 0 0,-1 0-1 0 0,1-1 1 0 0,0 1-1 0 0,0 0 1 0 0,0 0-1 0 0,0-1 1 0 0,-1 1-1 0 0,1-1 1 0 0,0 1-1 0 0,0 0 1 0 0,-1-1-1 0 0,1 1 0 0 0,0-1 1 0 0,-1 0-1 0 0,1 1 1 0 0,-1-1-1 0 0,1 0 1 0 0,-1 1-1 0 0,1-1 1 0 0,-1 0-1 0 0,1 1 1 0 0,-1-1-1 0 0,0 0 1 0 0,1 0-1 0 0,-1 0 1 0 0,0 1-1 0 0,0-1 0 0 0,1-1 1 0 0,2-7-2890 0 0</inkml:trace>
</inkml:ink>
</file>

<file path=ppt/ink/ink7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5.9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170 109 456 0 0,'-12'-1'1467'0'0,"10"1"-1363"0"0,0 0 1 0 0,0-1-1 0 0,0 1 0 0 0,0 0 0 0 0,0 0 1 0 0,0 1-1 0 0,-1-1 0 0 0,1 0 1 0 0,-2 1-1 0 0,4-1-101 0 0,0 1-1 0 0,0-1 1 0 0,-1 0 0 0 0,1 0 0 0 0,0 0-1 0 0,0 1 1 0 0,-1-1 0 0 0,1 0 0 0 0,0 0-1 0 0,0 1 1 0 0,0-1 0 0 0,-1 0-1 0 0,1 0 1 0 0,0 1 0 0 0,0-1 0 0 0,0 0-1 0 0,0 1 1 0 0,0-1 0 0 0,0 0 0 0 0,-1 1-1 0 0,1-1 1 0 0,0 0 0 0 0,0 1 0 0 0,5 14 144 0 0,-5-15 73 0 0,1 1-1 0 0,-1 0 0 0 0,1-1 0 0 0,-1 1 1 0 0,0 0-1 0 0,1 0 0 0 0,-1 0 0 0 0,0-1 1 0 0,0 1-1 0 0,1 0 0 0 0,-1 0 0 0 0,0 0 1 0 0,0-1-1 0 0,0 1 0 0 0,0 0 0 0 0,0 0 1 0 0,0 0-1 0 0,0 0 0 0 0,0-1 1 0 0,0 1-1 0 0,-1 0 0 0 0,1 0 0 0 0,-1 1 1 0 0,1-2 111 0 0,-1 1 1 0 0,0-1 0 0 0,0 1 0 0 0,0 0 0 0 0,0-1 0 0 0,-1 0 0 0 0,1 1-1 0 0,0-1 1 0 0,0 0 0 0 0,0 1 0 0 0,0-1 0 0 0,0 0 0 0 0,0 0-1 0 0,0 0 1 0 0,-1 0 0 0 0,-1 0 0 0 0,-39 3 2931 0 0,33-1-2805 0 0,0-1-1 0 0,-1 0 1 0 0,1-1-1 0 0,-18-1 1 0 0,27 1-438 0 0,-1 0 1 0 0,1 0 0 0 0,-1 0 0 0 0,1 0-1 0 0,-1 0 1 0 0,1-1 0 0 0,-1 1 0 0 0,1 0 0 0 0,0 0-1 0 0,-1 0 1 0 0,1 0 0 0 0,-1-1 0 0 0,1 1-1 0 0,-1 0 1 0 0,1 0 0 0 0,0-1 0 0 0,-1 1 0 0 0,1 0-1 0 0,0-1 1 0 0,-1 1 0 0 0,1 0 0 0 0,0-1-1 0 0,-1 1 1 0 0,1 0 0 0 0,0-1 0 0 0,0 1 0 0 0,0-1-1 0 0,-1 1 1 0 0,1 0 0 0 0,0-1 0 0 0,0 0 0 0 0,0 0 4 0 0,0 0 0 0 0,0 0 0 0 0,1 0 0 0 0,-1 0 0 0 0,0 0 0 0 0,1 0 0 0 0,-1 0 0 0 0,1 0 0 0 0,-1 0 0 0 0,1 0 0 0 0,-1 0 0 0 0,1 0 0 0 0,0 0 0 0 0,4-4 20 0 0,-1 0-1 0 0,0 1 0 0 0,9-6 0 0 0,2-1-26 0 0,66-43 44 0 0,-65 44-51 0 0,0 1 0 0 0,1 1 1 0 0,20-7-1 0 0,-30 13 2 0 0,1 0 0 0 0,-1 1 0 0 0,1-1 0 0 0,-1 2 0 0 0,0-1 0 0 0,1 1 0 0 0,-1 0 0 0 0,1 1 0 0 0,-1 0 0 0 0,1 0 0 0 0,-1 0 0 0 0,0 1 0 0 0,1 0 0 0 0,-1 0 0 0 0,0 1 0 0 0,0 0 0 0 0,12 8 0 0 0,-14-8-3 0 0,0 0 0 0 0,0 1-1 0 0,0 0 1 0 0,0 0-1 0 0,-1 0 1 0 0,0 1 0 0 0,1 0-1 0 0,-2 0 1 0 0,1 0-1 0 0,0 0 1 0 0,-1 0 0 0 0,0 1-1 0 0,-1-1 1 0 0,1 1-1 0 0,-1 0 1 0 0,0 0 0 0 0,0 0-1 0 0,-1 0 1 0 0,1 0-1 0 0,-1 0 1 0 0,0 10 0 0 0,-1-8 34 0 0,-1 0 1 0 0,1 0 0 0 0,-1 0 0 0 0,-1 0 0 0 0,1 0 0 0 0,-1-1 0 0 0,-1 1-1 0 0,-3 7 1 0 0,4-10-12 0 0,-1 0-1 0 0,1 0 1 0 0,-1-1-1 0 0,-1 0 1 0 0,1 1-1 0 0,-1-1 1 0 0,1 0-1 0 0,-1-1 1 0 0,0 1-1 0 0,0-1 1 0 0,-1 0-1 0 0,1 0 1 0 0,-6 3-1 0 0,-4 2 9 0 0,-1-1 0 0 0,0-1 0 0 0,0 0 0 0 0,0-1 0 0 0,-1-1 0 0 0,-17 3 0 0 0,26-6-73 0 0,0-1 0 0 0,0 0 0 0 0,1 0 0 0 0,-1-1-1 0 0,0 0 1 0 0,1 0 0 0 0,-11-4 0 0 0,15 5-100 0 0,0-1 0 0 0,0 0 0 0 0,0 0 1 0 0,0 0-1 0 0,0 0 0 0 0,0-1 0 0 0,0 1 0 0 0,1 0 0 0 0,-1-1 0 0 0,0 1 1 0 0,-1-4-1 0 0,2 4-129 0 0,0 0 0 0 0,0-1 1 0 0,1 1-1 0 0,-1 0 0 0 0,0-1 1 0 0,1 1-1 0 0,0-1 0 0 0,-1 1 1 0 0,1-1-1 0 0,0 1 0 0 0,0-1 1 0 0,-1 1-1 0 0,1-1 0 0 0,0 1 1 0 0,1-1-1 0 0,-1 1 0 0 0,0-1 1 0 0,1-2-1 0 0,0 1-392 0 0,0 0 0 0 0,0 1 0 0 0,1-1 0 0 0,-1 0 0 0 0,1 1 0 0 0,0-1 0 0 0,3-3 0 0 0,-4 4 408 0 0,12-13-1778 0 0</inkml:trace>
</inkml:ink>
</file>

<file path=ppt/ink/ink7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6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76 1976 0 0,'-1'0'414'0'0,"1"0"0"0"0,-1 0 0 0 0,0 0 0 0 0,0-1 0 0 0,0 1 0 0 0,0 0 0 0 0,0-1 0 0 0,0 1 0 0 0,0-1 0 0 0,1 1 0 0 0,-1-1-1 0 0,0 1 1 0 0,0-1 0 0 0,1 1 0 0 0,-1-1 0 0 0,0 0 0 0 0,1 0 0 0 0,-1 1 0 0 0,0-1 0 0 0,1 0 0 0 0,-1-1 0 0 0,0 1-47 0 0,1-1 0 0 0,-1 1 0 0 0,1-1 0 0 0,0 1 0 0 0,-1-1 0 0 0,1 0 0 0 0,0 1 0 0 0,0-1 0 0 0,0 1 0 0 0,0-1 0 0 0,0 1 1 0 0,1-3-1 0 0,0 1-62 0 0,-1 0 1 0 0,1 0 0 0 0,0 0-1 0 0,0 0 1 0 0,1 1-1 0 0,-1-1 1 0 0,1 0 0 0 0,-1 0-1 0 0,1 1 1 0 0,0-1 0 0 0,0 1-1 0 0,0 0 1 0 0,3-3 0 0 0,-5 5-273 0 0,0-1 0 0 0,0 1 0 0 0,0 0 0 0 0,0 0 0 0 0,0 0 0 0 0,0 0 0 0 0,0 0 0 0 0,0 0 0 0 0,0 0 0 0 0,1 0 0 0 0,-1 0 0 0 0,0 0 0 0 0,0 0 0 0 0,0-1 0 0 0,0 1 0 0 0,0 0 0 0 0,0 0 0 0 0,1 0 0 0 0,-1 0 0 0 0,0 0 0 0 0,0 0 0 0 0,0 0 0 0 0,0 0 0 0 0,0 0 0 0 0,0 0 0 0 0,1 0 0 0 0,-1 0 0 0 0,0 0 0 0 0,0 0 0 0 0,0 0 0 0 0,0 1 0 0 0,0-1 0 0 0,0 0 0 0 0,1 0 0 0 0,-1 0 0 0 0,0 0 0 0 0,0 0 0 0 0,0 0 0 0 0,0 0 0 0 0,0 0 0 0 0,0 0 0 0 0,0 0 0 0 0,0 0 0 0 0,1 1 0 0 0,-1-1 0 0 0,0 0 0 0 0,1 9 624 0 0,-4 11-296 0 0,3-19-316 0 0,-7 47 389 0 0,0 81-1 0 0,2-18-39 0 0,0-52-237 0 0,-3 29-16 0 0,3 93 0 0 0,5-157-184 0 0,0-18 7 0 0,-1 0 0 0 0,1-1 0 0 0,1 1 0 0 0,-1 0 0 0 0,1-1 0 0 0,2 11 0 0 0,-3-16-3 0 0,0 1-1 0 0,1-1 1 0 0,-1 1 0 0 0,0-1-1 0 0,0 1 1 0 0,1-1 0 0 0,-1 1-1 0 0,0-1 1 0 0,1 1 0 0 0,-1-1-1 0 0,1 1 1 0 0,-1-1 0 0 0,0 0-1 0 0,1 1 1 0 0,-1-1 0 0 0,1 0 0 0 0,-1 1-1 0 0,1-1 1 0 0,-1 0 0 0 0,1 0-1 0 0,0 1 1 0 0,-1-1 0 0 0,1 0-1 0 0,-1 0 1 0 0,1 0 0 0 0,-1 0-1 0 0,1 0 1 0 0,-1 0 0 0 0,1 0-1 0 0,0 0 1 0 0,-1 0 0 0 0,1 0-1 0 0,-1 0 1 0 0,1 0 0 0 0,-1 0-1 0 0,1 0 1 0 0,0-1 0 0 0,-1 1-1 0 0,1 0 1 0 0,-1 0 0 0 0,1-1-1 0 0,-1 1 1 0 0,2-1-1 0 0,0-1-698 0 0,1 1 0 0 0,-1-1 0 0 0,1 0-1 0 0,-1 0 1 0 0,1 0 0 0 0,2-4-1 0 0,3-6-2672 0 0</inkml:trace>
</inkml:ink>
</file>

<file path=ppt/ink/ink7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6.6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30 210 2529 0 0,'-3'-2'1136'0'0,"1"1"1"0"0,-1-1 0 0 0,1 0 0 0 0,0 0-1 0 0,0 0 1 0 0,0-1 0 0 0,0 1 0 0 0,0 0-1 0 0,0-1 1 0 0,-2-3 0 0 0,4 5-832 0 0,-1-1 1 0 0,1 0-1 0 0,-1 1 1 0 0,1-1-1 0 0,-1 1 0 0 0,1-1 1 0 0,0 0-1 0 0,0 1 1 0 0,0-1-1 0 0,0 0 1 0 0,0 1-1 0 0,0-1 1 0 0,1 1-1 0 0,-1-1 1 0 0,0 0-1 0 0,1 1 0 0 0,-1-1 1 0 0,1 1-1 0 0,0-1 1 0 0,1-2-1 0 0,5-9 87 0 0,1 0 1 0 0,0 0-1 0 0,2 1 0 0 0,19-22 0 0 0,-22 27-373 0 0,0 1-1 0 0,1 1 0 0 0,-1 0 1 0 0,1 0-1 0 0,0 0 0 0 0,1 1 1 0 0,-1 0-1 0 0,1 0 0 0 0,13-3 1 0 0,-10 4-16 0 0,0 1 0 0 0,0 0 0 0 0,0 0 0 0 0,0 1 0 0 0,0 1 0 0 0,0 0 0 0 0,1 1 0 0 0,-1 0 0 0 0,0 1 0 0 0,0 1 0 0 0,0-1 0 0 0,13 6 0 0 0,-16-4 7 0 0,0 0 0 0 0,1 0 0 0 0,-2 1 0 0 0,1 0 0 0 0,-1 0 1 0 0,0 1-1 0 0,0 0 0 0 0,0 1 0 0 0,-1 0 0 0 0,0 0 0 0 0,0 0 0 0 0,-1 1 1 0 0,0 0-1 0 0,0 0 0 0 0,6 13 0 0 0,-9-16 21 0 0,-1 1 0 0 0,0-1 0 0 0,0 1-1 0 0,0-1 1 0 0,0 1 0 0 0,-1 0 0 0 0,0 0 0 0 0,0 0 0 0 0,-1 0-1 0 0,0 0 1 0 0,0 0 0 0 0,0 0 0 0 0,-1 0 0 0 0,0 0 0 0 0,0 0-1 0 0,0-1 1 0 0,-1 1 0 0 0,1 0 0 0 0,-1-1 0 0 0,-1 1 0 0 0,1-1-1 0 0,-1 1 1 0 0,0-1 0 0 0,0 0 0 0 0,-1 0 0 0 0,0-1 0 0 0,1 1-1 0 0,-2-1 1 0 0,1 0 0 0 0,0 0 0 0 0,-1 0 0 0 0,0 0 0 0 0,-8 4-1 0 0,3-2 39 0 0,-1-1-1 0 0,0 0 1 0 0,-1-1-1 0 0,1 0 1 0 0,-1 0-1 0 0,0-2 1 0 0,-18 3 0 0 0,3-2-67 0 0,-1-2 1 0 0,-32-3-1 0 0,46 1-61 0 0,0 0 0 0 0,-20-5 0 0 0,31 5-23 0 0,-1 0-1 0 0,1 0 1 0 0,0 0 0 0 0,0 0-1 0 0,0 0 1 0 0,-1-1 0 0 0,1 0-1 0 0,1 1 1 0 0,-1-1 0 0 0,0 0-1 0 0,0 0 1 0 0,1-1-1 0 0,-1 1 1 0 0,1-1 0 0 0,-4-4-1 0 0,5 6-67 0 0,1-1-1 0 0,-1 1 1 0 0,1 0-1 0 0,-1-1 1 0 0,1 1-1 0 0,-1-1 1 0 0,1 0-1 0 0,0 1 1 0 0,0-1-1 0 0,0 1 0 0 0,0-1 1 0 0,0 1-1 0 0,0-1 1 0 0,0 1-1 0 0,0-1 1 0 0,1 1-1 0 0,0-4 1 0 0,0 2-527 0 0,1 0 0 0 0,-1-1 0 0 0,1 1 1 0 0,0 0-1 0 0,0 0 0 0 0,4-4 1 0 0,10-10-2993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9.3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54 410 512 0 0,'-5'-5'402'0'0,"3"3"324"0"0,0 1 0 0 0,0-1-1 0 0,0 0 1 0 0,1 0 0 0 0,-1 0-1 0 0,1 0 1 0 0,-1 0 0 0 0,1 0-1 0 0,0 0 1 0 0,-1-3 0 0 0,4 4-3 0 0,1 0 0 0 0,0 0 0 0 0,0 0 0 0 0,0 0 0 0 0,0 1-1 0 0,0-1 1 0 0,5 1 0 0 0,22-6 2213 0 0,-22 5-2368 0 0,0-1-1 0 0,0 1 0 0 0,15 0 1 0 0,47 8 1151 0 0,-46-3-1400 0 0,44 0-1 0 0,-59-5-292 0 0,-1 1 0 0 0,0-1 0 0 0,1-1 0 0 0,-1 1 0 0 0,0-1-1 0 0,0-1 1 0 0,0 0 0 0 0,0 0 0 0 0,8-5 0 0 0,69-40 0 0 0,-82 46-25 0 0,0 0 0 0 0,1 0 0 0 0,-1-1 0 0 0,0 1 0 0 0,0-1 0 0 0,0 1 0 0 0,-1-1 0 0 0,1 0 0 0 0,-1 0 0 0 0,1-1 0 0 0,-1 1 0 0 0,0 0 0 0 0,3-6 0 0 0,-4 6-2 0 0,-1 0 0 0 0,1 0 1 0 0,0 0-1 0 0,-1 0 1 0 0,0 0-1 0 0,1 0 1 0 0,-1 0-1 0 0,0 0 1 0 0,-1 0-1 0 0,1 0 1 0 0,0 0-1 0 0,-1 0 0 0 0,0 0 1 0 0,0 0-1 0 0,0 0 1 0 0,0 0-1 0 0,0 1 1 0 0,-2-4-1 0 0,-3-4 8 0 0,0 0 0 0 0,-1 0 0 0 0,0 1-1 0 0,-17-16 1 0 0,-40-30 33 0 0,29 25 16 0 0,27 23-21 0 0,0 1 1 0 0,0 0 0 0 0,-1 0-1 0 0,0 1 1 0 0,0 0 0 0 0,0 0-1 0 0,-18-5 1 0 0,23 9-5 0 0,0 0 1 0 0,0 0-1 0 0,0 0 0 0 0,0 1 1 0 0,0-1-1 0 0,0 1 1 0 0,0 0-1 0 0,0 0 0 0 0,0 1 1 0 0,-1-1-1 0 0,1 1 0 0 0,0 0 1 0 0,0 0-1 0 0,0 1 0 0 0,1-1 1 0 0,-1 1-1 0 0,0-1 1 0 0,0 1-1 0 0,1 1 0 0 0,-1-1 1 0 0,1 0-1 0 0,-3 3 0 0 0,-8 8 86 0 0,1 1-1 0 0,1 0 0 0 0,0 1 1 0 0,1 0-1 0 0,1 0 0 0 0,0 1 1 0 0,1 0-1 0 0,-13 34 0 0 0,8-3 254 0 0,1 0-1 0 0,-7 60 0 0 0,14-69-159 0 0,0-1-6 0 0,1 0 0 0 0,3 0-1 0 0,3 68 1 0 0,1-78-118 0 0,2-1-1 0 0,0-1 1 0 0,2 1-1 0 0,1-1 1 0 0,1 0-1 0 0,15 31 1 0 0,84 154 238 0 0,-101-199-307 0 0,1 1 1 0 0,-2 0 0 0 0,1 0-1 0 0,-2 1 1 0 0,1 0 0 0 0,2 19 0 0 0,-6-32-17 0 0,-1 0 1 0 0,0 1-1 0 0,0-1 1 0 0,0 0-1 0 0,0 0 1 0 0,0 0-1 0 0,0 1 1 0 0,0-1-1 0 0,0 0 1 0 0,0 0-1 0 0,0 1 1 0 0,0-1-1 0 0,0 0 1 0 0,0 0-1 0 0,0 1 1 0 0,0-1-1 0 0,0 0 1 0 0,0 0-1 0 0,0 1 1 0 0,0-1-1 0 0,-1 0 1 0 0,1 0-1 0 0,0 0 1 0 0,0 1-1 0 0,0-1 1 0 0,0 0-1 0 0,0 0 1 0 0,-1 0-1 0 0,1 0 1 0 0,0 1-1 0 0,0-1 1 0 0,0 0 0 0 0,0 0-1 0 0,-1 0 1 0 0,-7-3 16 0 0,-7-14 5 0 0,8 4-39 0 0,0-1 0 0 0,1 1 0 0 0,1-2 0 0 0,0 1 0 0 0,1 0 0 0 0,0-1 0 0 0,1 0 0 0 0,1 0 0 0 0,1 0 0 0 0,0 0 0 0 0,1-20-1 0 0,1 22-5 0 0,1-1 0 0 0,0 1 0 0 0,0 0 0 0 0,2-1 0 0 0,-1 1 0 0 0,2 1 0 0 0,0-1 0 0 0,0 1 0 0 0,1 0 0 0 0,1 0-1 0 0,0 0 1 0 0,16-20 0 0 0,-19 29 20 0 0,-1-1-1 0 0,1 1 0 0 0,0 0 1 0 0,0 0-1 0 0,0 0 0 0 0,0 0 1 0 0,1 1-1 0 0,-1 0 0 0 0,1 0 1 0 0,-1 0-1 0 0,1 0 0 0 0,0 1 1 0 0,0 0-1 0 0,0 0 0 0 0,0 0 1 0 0,9 0-1 0 0,-10 1 2 0 0,-1 0 0 0 0,0 0 0 0 0,0 1 1 0 0,1-1-1 0 0,-1 1 0 0 0,0-1 0 0 0,0 1 0 0 0,0 0 1 0 0,0 1-1 0 0,0-1 0 0 0,0 0 0 0 0,0 1 0 0 0,0-1 1 0 0,-1 1-1 0 0,1 0 0 0 0,0 0 0 0 0,-1 0 0 0 0,0 0 0 0 0,1 1 1 0 0,-1-1-1 0 0,0 1 0 0 0,0-1 0 0 0,0 1 0 0 0,-1 0 1 0 0,1 0-1 0 0,-1-1 0 0 0,2 4 0 0 0,4 19 29 0 0,0 0-1 0 0,-2 0 0 0 0,4 35 1 0 0,5 26 45 0 0,-11-73-65 0 0,1 1 1 0 0,0-1-1 0 0,1 1 0 0 0,9 15 0 0 0,-10-21-6 0 0,1 0-1 0 0,0 0 1 0 0,1 0 0 0 0,0-1-1 0 0,0 0 1 0 0,0 0-1 0 0,1-1 1 0 0,0 0-1 0 0,10 7 1 0 0,-11-8-1 0 0,1-2-1 0 0,0 1 1 0 0,0-1 0 0 0,0 0-1 0 0,1 0 1 0 0,-1-1 0 0 0,1 0 0 0 0,-1-1-1 0 0,1 1 1 0 0,0-1 0 0 0,12-1-1 0 0,-6 0-13 0 0,0-1 0 0 0,-1-1 0 0 0,1 0 0 0 0,-1-1 0 0 0,1 0 1 0 0,-1-1-1 0 0,0-1 0 0 0,0 0 0 0 0,-1 0 0 0 0,17-11 0 0 0,-19 10-11 0 0,-2 0 1 0 0,1 0 0 0 0,-1-1 0 0 0,0 0-1 0 0,0 0 1 0 0,-1-1 0 0 0,0 0-1 0 0,0-1 1 0 0,-1 1 0 0 0,0-1-1 0 0,0 0 1 0 0,-1-1 0 0 0,0 0-1 0 0,3-10 1 0 0,-8 20 18 0 0,8-30-61 0 0,-8 29 64 0 0,1 0 1 0 0,-1-1-1 0 0,0 1 1 0 0,0-1 0 0 0,1 1-1 0 0,-1 0 1 0 0,0-1-1 0 0,-1 1 1 0 0,1-1-1 0 0,0 1 1 0 0,0-1-1 0 0,-1 1 1 0 0,1 0 0 0 0,0-1-1 0 0,-1 1 1 0 0,1 0-1 0 0,-2-3 1 0 0,1 4 0 0 0,0-1 1 0 0,0 1-1 0 0,0 0 1 0 0,1-1-1 0 0,-1 1 1 0 0,0 0-1 0 0,0 0 1 0 0,0 0-1 0 0,1 0 1 0 0,-1 0-1 0 0,0 0 1 0 0,0 0-1 0 0,0 0 1 0 0,0 0-1 0 0,0 0 1 0 0,1 0-1 0 0,-1 1 1 0 0,0-1-1 0 0,0 0 1 0 0,0 0-1 0 0,1 1 1 0 0,-1-1-1 0 0,0 1 1 0 0,1-1-1 0 0,-1 1 1 0 0,0-1-1 0 0,-1 2 1 0 0,-18 15-13 0 0,16-12 10 0 0,-1 1 0 0 0,1-1 0 0 0,0 1 0 0 0,1 0-1 0 0,0 0 1 0 0,0 0 0 0 0,0 1 0 0 0,0-1 0 0 0,1 1 0 0 0,0-1 0 0 0,1 1 0 0 0,-1 0-1 0 0,1 0 1 0 0,0 7 0 0 0,1-9 6 0 0,0 0 0 0 0,0 0-1 0 0,1 0 1 0 0,0 0 0 0 0,0 1-1 0 0,0-1 1 0 0,0 0 0 0 0,1 0-1 0 0,0-1 1 0 0,0 1 0 0 0,0 0-1 0 0,0-1 1 0 0,1 1 0 0 0,0-1-1 0 0,0 0 1 0 0,0 1 0 0 0,0-1-1 0 0,1-1 1 0 0,5 5 0 0 0,-2-2-7 0 0,1 0 0 0 0,0 0 0 0 0,0-1 0 0 0,0-1 1 0 0,1 1-1 0 0,0-1 0 0 0,-1-1 0 0 0,14 4 0 0 0,-16-5 3 0 0,0-1 0 0 0,0 0 0 0 0,0-1 0 0 0,0 0 0 0 0,0 0 0 0 0,0 0 0 0 0,1 0 0 0 0,-1-1 0 0 0,0 0-1 0 0,0 0 1 0 0,-1-1 0 0 0,1 0 0 0 0,0 0 0 0 0,7-3 0 0 0,-5 1-4 0 0,0-1-1 0 0,0 0 0 0 0,0 0 1 0 0,-1 0-1 0 0,0-1 1 0 0,0 0-1 0 0,9-9 1 0 0,-13 10-4 0 0,0 1 0 0 0,0-1 1 0 0,0 0-1 0 0,0 0 0 0 0,-1 0 1 0 0,1 0-1 0 0,-1 0 1 0 0,0 0-1 0 0,-1-1 0 0 0,0 1 1 0 0,0-1-1 0 0,0 1 0 0 0,0-8 1 0 0,-1 0-57 0 0,0-1 0 0 0,-1 1 0 0 0,-1-1 0 0 0,-1 1 0 0 0,-6-24 0 0 0,-30-64-239 0 0,30 79 251 0 0,3 9 43 0 0,0-1 0 0 0,-1 1-1 0 0,0 0 1 0 0,-1 0 0 0 0,-1 1 0 0 0,0 0 0 0 0,-15-15 0 0 0,21 24 17 0 0,0 0 1 0 0,0 1-1 0 0,0-1 1 0 0,-1 1 0 0 0,1-1-1 0 0,-1 1 1 0 0,1 0-1 0 0,-1 0 1 0 0,0 1 0 0 0,0-1-1 0 0,0 1 1 0 0,0 0 0 0 0,0 0-1 0 0,0 0 1 0 0,0 0-1 0 0,0 1 1 0 0,-1-1 0 0 0,1 1-1 0 0,0 0 1 0 0,0 1-1 0 0,0-1 1 0 0,-1 1 0 0 0,1 0-1 0 0,0 0 1 0 0,0 0 0 0 0,0 0-1 0 0,0 1 1 0 0,0-1-1 0 0,1 1 1 0 0,-7 4 0 0 0,3-1 17 0 0,0 0 0 0 0,0 0 1 0 0,1 0-1 0 0,-1 1 0 0 0,1 0 1 0 0,1 0-1 0 0,-1 1 0 0 0,1-1 1 0 0,0 1-1 0 0,0 0 1 0 0,-3 9-1 0 0,6-11-4 0 0,0-1-1 0 0,0 0 1 0 0,1 0 0 0 0,0 1 0 0 0,0-1 0 0 0,0 1-1 0 0,0 0 1 0 0,1-1 0 0 0,0 1 0 0 0,0-1 0 0 0,0 1-1 0 0,0-1 1 0 0,1 1 0 0 0,0 0 0 0 0,0-1-1 0 0,0 1 1 0 0,0-1 0 0 0,1 0 0 0 0,0 0 0 0 0,-1 1-1 0 0,6 6 1 0 0,0-2-17 0 0,-1 0 0 0 0,1-1 1 0 0,1 0-1 0 0,0 0 0 0 0,0-1 0 0 0,0 0 0 0 0,1-1 1 0 0,0 0-1 0 0,0 0 0 0 0,1-1 0 0 0,-1 0 0 0 0,1 0 1 0 0,0-1-1 0 0,1-1 0 0 0,-1 0 0 0 0,1 0 0 0 0,-1-1 1 0 0,1 0-1 0 0,0-1 0 0 0,0 0 0 0 0,0-1 0 0 0,-1 0 1 0 0,1 0-1 0 0,0-1 0 0 0,0-1 0 0 0,0 0 0 0 0,11-4 0 0 0,7-3-81 0 0,-1-1 0 0 0,-1-2 0 0 0,0-1 0 0 0,-1-1-1 0 0,0-1 1 0 0,-1-1 0 0 0,0-1 0 0 0,23-22 0 0 0,-45 35 61 0 0,12-9-101 0 0,19-25 0 0 0,-34 38 118 0 0,0 0 0 0 0,0 0 0 0 0,0 0 0 0 0,0 0-1 0 0,1 0 1 0 0,-1 0 0 0 0,0 0 0 0 0,0 0 0 0 0,0 0 0 0 0,0 0 0 0 0,0 0-1 0 0,0 0 1 0 0,0 0 0 0 0,0 0 0 0 0,0-1 0 0 0,0 1 0 0 0,0 0-1 0 0,1 0 1 0 0,-1 0 0 0 0,0 0 0 0 0,0 0 0 0 0,0 0 0 0 0,0 0 0 0 0,0 0-1 0 0,0 0 1 0 0,0 0 0 0 0,0-1 0 0 0,0 1 0 0 0,0 0 0 0 0,0 0-1 0 0,0 0 1 0 0,0 0 0 0 0,0 0 0 0 0,0 0 0 0 0,0 0 0 0 0,0 0-1 0 0,0-1 1 0 0,0 1 0 0 0,0 0 0 0 0,0 0 0 0 0,0 0 0 0 0,0 0 0 0 0,0 0-1 0 0,0 0 1 0 0,0 0 0 0 0,0 0 0 0 0,0 0 0 0 0,-1 0 0 0 0,1-1-1 0 0,0 1 1 0 0,0 0 0 0 0,0 0 0 0 0,0 0 0 0 0,0 0 0 0 0,0 0 0 0 0,0 0-1 0 0,0 0 1 0 0,-8 2 48 0 0,-7 7 48 0 0,8-4-81 0 0,1 0 1 0 0,0 0-1 0 0,0 1 1 0 0,0 0-1 0 0,0 0 1 0 0,1 1-1 0 0,-6 8 1 0 0,8-9-1 0 0,0-1 0 0 0,1 1 1 0 0,0-1-1 0 0,0 1 0 0 0,0 0 0 0 0,0 0 1 0 0,1 0-1 0 0,0 0 0 0 0,0 0 0 0 0,1 9 1 0 0,0 2 26 0 0,0 0 0 0 0,2 0 0 0 0,0-1 1 0 0,1 1-1 0 0,0-1 0 0 0,9 24 0 0 0,-9-33-40 0 0,-1-1 0 0 0,1 0 0 0 0,0 0 0 0 0,1 0 0 0 0,-1-1 0 0 0,1 1 0 0 0,0-1 0 0 0,1 0 0 0 0,-1 0 0 0 0,1 0 0 0 0,0-1 0 0 0,0 1 0 0 0,1-1 0 0 0,-1-1 0 0 0,1 1 0 0 0,0-1 0 0 0,0 0 0 0 0,0 0 0 0 0,7 2 0 0 0,-4-2-8 0 0,1-1-1 0 0,0 0 1 0 0,1 0-1 0 0,-1-1 0 0 0,0-1 1 0 0,0 1-1 0 0,1-2 0 0 0,-1 1 1 0 0,0-1-1 0 0,0-1 1 0 0,0 0-1 0 0,0-1 0 0 0,0 1 1 0 0,18-9-1 0 0,-21 7-7 0 0,1 0-1 0 0,-1 0 1 0 0,0-1 0 0 0,0 1-1 0 0,0-2 1 0 0,-1 1 0 0 0,0-1 0 0 0,0 0-1 0 0,0 0 1 0 0,-1-1 0 0 0,0 1-1 0 0,0-1 1 0 0,0 0 0 0 0,-1-1-1 0 0,0 1 1 0 0,-1-1 0 0 0,0 0-1 0 0,4-13 1 0 0,-5 10-17 0 0,0-1 1 0 0,-1 0-1 0 0,0 0 1 0 0,-1 0-1 0 0,-2-19 0 0 0,-2 1-31 0 0,-8-30 0 0 0,10 49 43 0 0,-1 0 1 0 0,0 0-1 0 0,-1 0 1 0 0,-1 0-1 0 0,1 1 0 0 0,-9-14 1 0 0,10 20 19 0 0,0 1 1 0 0,0-1-1 0 0,0 0 1 0 0,-1 1-1 0 0,1-1 1 0 0,-1 1-1 0 0,0 0 1 0 0,0 0-1 0 0,0 1 0 0 0,0-1 1 0 0,-1 1-1 0 0,1 0 1 0 0,-1 0-1 0 0,1 0 1 0 0,-1 1-1 0 0,0-1 1 0 0,-6 0-1 0 0,0 1 14 0 0,0-1-1 0 0,0 2 0 0 0,-1 0 0 0 0,1 0 0 0 0,0 1 1 0 0,0 1-1 0 0,0 0 0 0 0,0 0 0 0 0,0 1 1 0 0,1 0-1 0 0,-20 9 0 0 0,16-5 36 0 0,1 1 0 0 0,1 0 0 0 0,0 0 1 0 0,0 1-1 0 0,0 1 0 0 0,1 0 0 0 0,1 0 0 0 0,-15 18 0 0 0,23-24-28 0 0,-1-1 0 0 0,0 1 0 0 0,1 0 0 0 0,0 0 0 0 0,0 0 0 0 0,0 0 0 0 0,0 1-1 0 0,1-1 1 0 0,-1 0 0 0 0,1 1 0 0 0,0-1 0 0 0,0 1 0 0 0,1 0 0 0 0,0-1 0 0 0,0 6 0 0 0,0-7-13 0 0,1 1 1 0 0,-1-1-1 0 0,1 0 1 0 0,0 1-1 0 0,0-1 1 0 0,0 0-1 0 0,1 0 1 0 0,-1 1-1 0 0,1-1 1 0 0,0 0-1 0 0,0 0 1 0 0,0-1-1 0 0,0 1 1 0 0,0 0-1 0 0,1-1 0 0 0,-1 1 1 0 0,1-1-1 0 0,0 0 1 0 0,0 0-1 0 0,4 3 1 0 0,3 0-10 0 0,0 0-1 0 0,1-1 1 0 0,-1 0-1 0 0,1-1 1 0 0,0 0 0 0 0,0 0-1 0 0,0-1 1 0 0,0-1 0 0 0,0 0-1 0 0,0 0 1 0 0,13-2 0 0 0,2-1-53 0 0,0-1 1 0 0,0-1 0 0 0,42-13 0 0 0,-47 10-57 0 0,0-2 1 0 0,-1-1 0 0 0,0 0 0 0 0,21-16 0 0 0,4-1-400 0 0,-26 16-73 0 0,-2-1 1 0 0,0-1-1 0 0,30-28 1 0 0,38-52-2286 0 0,-78 85 2649 0 0,134-181-6524 0 0,-42 51-35 0 0,-70 100 5440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2.0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47 3993 0 0,'-14'-7'5345'0'0,"0"-2"3977"0"0,-4-3-8338 0 0,5 4 737 0 0,5 4-1745 0 0,2 1 192 0 0,6 1-88 0 0,-1 2-32 0 0,2-1-120 0 0,2 1-48 0 0,1 1 32 0 0,5 2-409 0 0,1 1-703 0 0,-1 2-88 0 0,4 1-2737 0 0,0 3 1889 0 0</inkml:trace>
</inkml:ink>
</file>

<file path=ppt/ink/ink7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05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179 160 2072 0 0,'-37'5'6329'0'0,"25"-4"-2838"0"0,0 0 0 0 0,-15 5 1 0 0,26-6-3345 0 0,0 1 0 0 0,0-1 1 0 0,0 1-1 0 0,0 0 0 0 0,0 0 1 0 0,0-1-1 0 0,0 1 0 0 0,0 0 1 0 0,0 0-1 0 0,0 0 0 0 0,0 0 0 0 0,1 0 1 0 0,-1 0-1 0 0,0 0 0 0 0,1 0 1 0 0,-1 0-1 0 0,1 1 0 0 0,-1-1 1 0 0,1 0-1 0 0,-1 0 0 0 0,1 1 1 0 0,0-1-1 0 0,0 0 0 0 0,-1 0 1 0 0,1 1-1 0 0,0 1 0 0 0,0 6 111 0 0,0 0 1 0 0,3 16-1 0 0,-1-15-7 0 0,0 6-168 0 0,2-1 0 0 0,-1 0 0 0 0,2 0 0 0 0,0 0 0 0 0,1 0-1 0 0,1-1 1 0 0,0 0 0 0 0,13 19 0 0 0,-20-32 52 0 0,-3-2-63 0 0,-10-7-55 0 0,-13-12-45 0 0,14 10 15 0 0,1 0 0 0 0,0-1 1 0 0,-19-24-1 0 0,26 30 6 0 0,0-1 0 0 0,1 0 0 0 0,0 0 0 0 0,0 0 0 0 0,0 0 0 0 0,1 0 0 0 0,0-1 0 0 0,0 1 0 0 0,1-1 0 0 0,0 0 0 0 0,-1-10 0 0 0,2 4 4 0 0,0 0 1 0 0,1 0-1 0 0,0 0 0 0 0,1 1 0 0 0,0-1 1 0 0,1 0-1 0 0,1 1 0 0 0,0-1 0 0 0,10-20 0 0 0,-11 27 4 0 0,0 1 0 0 0,0 0 0 0 0,1 0 0 0 0,-1 0-1 0 0,1 0 1 0 0,0 1 0 0 0,0-1 0 0 0,1 1 0 0 0,-1 0-1 0 0,1 0 1 0 0,0 1 0 0 0,0 0 0 0 0,0-1 0 0 0,1 2 0 0 0,-1-1-1 0 0,1 1 1 0 0,0-1 0 0 0,-1 2 0 0 0,1-1 0 0 0,0 0-1 0 0,0 1 1 0 0,12 0 0 0 0,-5 0 2 0 0,0 1-1 0 0,0 1 1 0 0,0 0-1 0 0,-1 1 1 0 0,1 1-1 0 0,0 0 1 0 0,-1 0 0 0 0,0 1-1 0 0,23 11 1 0 0,-28-11-11 0 0,1 1 1 0 0,-1-1 0 0 0,0 1 0 0 0,0 1-1 0 0,-1 0 1 0 0,1-1 0 0 0,-1 2-1 0 0,-1-1 1 0 0,1 1 0 0 0,-1 0 0 0 0,0 0-1 0 0,-1 0 1 0 0,1 1 0 0 0,-2-1 0 0 0,6 16-1 0 0,-7-15-294 0 0,0-1-1 0 0,-1 1 0 0 0,0 0 1 0 0,-1 0-1 0 0,0 0 0 0 0,-1 11 1 0 0,0 7-7106 0 0,1-15 4832 0 0</inkml:trace>
</inkml:ink>
</file>

<file path=ppt/ink/ink7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263 61 3225 0 0,'-13'-5'4778'0'0,"5"2"-2404"0"0,0 0 1 0 0,0 0 0 0 0,-12-2-1 0 0,16 5-2045 0 0,1 0-1 0 0,0-1 0 0 0,-1 2 1 0 0,1-1-1 0 0,-1 0 1 0 0,1 1-1 0 0,-1-1 0 0 0,1 1 1 0 0,0 0-1 0 0,-1 0 1 0 0,-5 3-1 0 0,-2 2-86 0 0,0 0 0 0 0,0 1-1 0 0,1 0 1 0 0,0 1 0 0 0,0 0 0 0 0,0 1 0 0 0,1 0-1 0 0,1 0 1 0 0,-11 15 0 0 0,12-15-160 0 0,1 0 1 0 0,1 1-1 0 0,0-1 1 0 0,0 1-1 0 0,1 0 1 0 0,0 0-1 0 0,0 1 1 0 0,1-1-1 0 0,1 1 0 0 0,0-1 1 0 0,-1 14-1 0 0,3-18-52 0 0,0-1 0 0 0,1 1 0 0 0,-1-1 1 0 0,1 0-1 0 0,0 0 0 0 0,1 1 0 0 0,-1-1 0 0 0,1 0 0 0 0,0 0 0 0 0,0 0 0 0 0,3 5 0 0 0,0-3-6 0 0,0 0 1 0 0,0-1 0 0 0,0 1-1 0 0,1-1 1 0 0,0 0-1 0 0,10 8 1 0 0,-2-4-23 0 0,0-1-1 0 0,1 0 1 0 0,1-1 0 0 0,-1 0 0 0 0,1-1 0 0 0,21 6 0 0 0,-29-11-12 0 0,-1-1 1 0 0,0 1 0 0 0,1-1-1 0 0,-1 0 1 0 0,1-1 0 0 0,-1 0-1 0 0,1 0 1 0 0,-1-1 0 0 0,1 0-1 0 0,-1 0 1 0 0,1-1 0 0 0,-1 1-1 0 0,0-2 1 0 0,0 1 0 0 0,0-1-1 0 0,0 0 1 0 0,0-1 0 0 0,-1 1-1 0 0,1-1 1 0 0,-1-1 0 0 0,0 1-1 0 0,0-1 1 0 0,-1 0 0 0 0,1 0-1 0 0,-1-1 1 0 0,0 1 0 0 0,0-1-1 0 0,-1 0 1 0 0,7-14 0 0 0,-8 14 0 0 0,-1 0-1 0 0,1 0 1 0 0,-2 0 0 0 0,1-1 0 0 0,-1 1 0 0 0,0-1 0 0 0,0 1-1 0 0,0-1 1 0 0,-1 1 0 0 0,0-1 0 0 0,-1 1 0 0 0,-1-13 0 0 0,-3-5-17 0 0,-1 1 1 0 0,-11-26 0 0 0,15 44 10 0 0,-4-12 1 0 0,-1 1 0 0 0,0 0 0 0 0,-1 1-1 0 0,0 0 1 0 0,-1 0 0 0 0,-21-24-1 0 0,26 34 18 0 0,0 1 0 0 0,-1 0-1 0 0,1 0 1 0 0,-1 1 0 0 0,0-1 0 0 0,0 1-1 0 0,0 0 1 0 0,-1 0 0 0 0,1 1-1 0 0,-7-3 1 0 0,8 4 7 0 0,0 0 0 0 0,-1 0 0 0 0,1 1 0 0 0,-1-1 0 0 0,0 1 0 0 0,1 0 0 0 0,-1 0-1 0 0,1 1 1 0 0,-1-1 0 0 0,1 1 0 0 0,-1 0 0 0 0,1 0 0 0 0,0 1 0 0 0,-8 3 0 0 0,1 0 9 0 0,0 1 1 0 0,0 1-1 0 0,1 0 0 0 0,0 0 1 0 0,0 1-1 0 0,-12 12 0 0 0,16-14 7 0 0,0 0-1 0 0,1 0 1 0 0,0 1-1 0 0,0 0 0 0 0,1 0 1 0 0,0 0-1 0 0,0 0 1 0 0,1 0-1 0 0,0 1 0 0 0,-4 13 1 0 0,6-18-14 0 0,1 0 1 0 0,-1 0 0 0 0,1 0-1 0 0,0 0 1 0 0,0 0 0 0 0,0-1-1 0 0,1 1 1 0 0,-1 0-1 0 0,1 0 1 0 0,0 0 0 0 0,-1 0-1 0 0,1-1 1 0 0,0 1 0 0 0,1 0-1 0 0,1 3 1 0 0,0-2 6 0 0,0 0 1 0 0,0 0-1 0 0,0 0 1 0 0,1-1-1 0 0,-1 1 1 0 0,1-1-1 0 0,0 0 1 0 0,5 4 0 0 0,6 1 21 0 0,-1 0 1 0 0,2-2-1 0 0,-1 1 1 0 0,21 5-1 0 0,-15-7-23 0 0,0 0 0 0 0,0-1 0 0 0,0-1 0 0 0,1-2-1 0 0,-1 0 1 0 0,1 0 0 0 0,21-4 0 0 0,-12 1-191 0 0,0-2 0 0 0,0-1 0 0 0,0-1 0 0 0,53-19-1 0 0,-30 1-1989 0 0,-21 4-2114 0 0,-21 12 1571 0 0</inkml:trace>
</inkml:ink>
</file>

<file path=ppt/ink/ink7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7.9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112 164 1448 0 0,'-22'-5'4988'0'0,"-16"-3"2459"0"0,36 7-6939 0 0,-1 1 0 0 0,0 0 0 0 0,1 0 0 0 0,-1 0 0 0 0,0 0 0 0 0,0 1 0 0 0,1-1 0 0 0,-1 0 0 0 0,0 1 0 0 0,1 0 0 0 0,-3 1 0 0 0,3-1-348 0 0,1 0 0 0 0,0 0-1 0 0,0 0 1 0 0,0 1 0 0 0,0-1 0 0 0,0 0 0 0 0,0 1 0 0 0,0-1-1 0 0,0 1 1 0 0,0-1 0 0 0,1 1 0 0 0,-1-1 0 0 0,1 1 0 0 0,-1 0-1 0 0,1-1 1 0 0,0 1 0 0 0,-1 2 0 0 0,-1 30 2763 0 0,1-34-2894 0 0,1 1 0 0 0,0-1-1 0 0,0 0 1 0 0,0 0 0 0 0,0 0 0 0 0,0 1 0 0 0,0-1 0 0 0,0 0 0 0 0,1 0-1 0 0,-1 1 1 0 0,0-1 0 0 0,0 0 0 0 0,0 0 0 0 0,0 0 0 0 0,0 1 0 0 0,0-1 0 0 0,0 0-1 0 0,0 0 1 0 0,0 0 0 0 0,1 1 0 0 0,-1-1 0 0 0,0 0 0 0 0,0 0 0 0 0,0 0-1 0 0,0 0 1 0 0,1 1 0 0 0,-1-1 0 0 0,0 0 0 0 0,0 0 0 0 0,0 0 0 0 0,1 0-1 0 0,-1 0 1 0 0,0 0 0 0 0,9-2 449 0 0,11-11-194 0 0,-18 11-201 0 0,78-67 238 0 0,-41 35-314 0 0,-21 17 13 0 0,41-32 58 0 0,-51 44-69 0 0,0-1 1 0 0,0 1-1 0 0,1 1 1 0 0,0 0-1 0 0,17-6 0 0 0,-24 9-1 0 0,-1 1-1 0 0,1-1 1 0 0,0 1-1 0 0,0 0 1 0 0,0 0-1 0 0,0 0 1 0 0,0 0-1 0 0,0 0 1 0 0,0 0-1 0 0,0 0 0 0 0,-1 1 1 0 0,1-1-1 0 0,0 1 1 0 0,0-1-1 0 0,0 1 1 0 0,0 0-1 0 0,1 1 1 0 0,0-1 1 0 0,0 1 1 0 0,-1 1-1 0 0,1-1 0 0 0,-1 0 1 0 0,0 0-1 0 0,1 1 1 0 0,-1 0-1 0 0,0-1 0 0 0,2 4 1 0 0,2 7 20 0 0,0-1 1 0 0,-1 1-1 0 0,7 24 0 0 0,-9-28-14 0 0,12 39 69 0 0,33 72 1 0 0,-38-100-115 0 0,1 1 1 0 0,2-1-1 0 0,-1-1 1 0 0,2 0-1 0 0,26 28 1 0 0,-36-43-54 0 0,-1-1 0 0 0,1 0-1 0 0,0 0 1 0 0,-1 0 0 0 0,1 0 0 0 0,1-1 0 0 0,-1 0 0 0 0,0 1 0 0 0,1-1 0 0 0,-1-1-1 0 0,8 3 1 0 0,-9-4-238 0 0,0 1 0 0 0,1-1 0 0 0,-1 0 0 0 0,0 0 0 0 0,0 0 0 0 0,0-1 0 0 0,0 1 0 0 0,0-1 0 0 0,0 0 0 0 0,0 1 0 0 0,0-1 0 0 0,0-1 0 0 0,0 1 0 0 0,0 0 0 0 0,0-1 0 0 0,-1 1 0 0 0,1-1 0 0 0,3-3 0 0 0,3-2-3066 0 0,-1-1 0 0 0,11-13 0 0 0,-8 7 639 0 0</inkml:trace>
</inkml:ink>
</file>

<file path=ppt/ink/ink7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8.1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489 39 3257 0 0,'-14'-4'5557'0'0,"-25"-9"0"0"0,25 7-3126 0 0,-1 1-1 0 0,-15-3 1 0 0,26 7-2016 0 0,-1 1-1 0 0,1-1 1 0 0,0 1 0 0 0,0 0-1 0 0,0 0 1 0 0,0 0 0 0 0,-1 1-1 0 0,1-1 1 0 0,0 1 0 0 0,0 0-1 0 0,0 0 1 0 0,-4 2 0 0 0,3 0-206 0 0,0-1 0 0 0,0 1 0 0 0,1 1 0 0 0,0-1 0 0 0,-1 1 0 0 0,1-1 0 0 0,-5 7 0 0 0,-23 33-80 0 0,25-34-59 0 0,-13 15-50 0 0,-1 0 0 0 0,-1-2 0 0 0,-31 26 0 0 0,7-7-79 0 0,36-32 13 0 0,0 1 0 0 0,1 1 0 0 0,0-1 0 0 0,-8 15 0 0 0,14-20-99 0 0,0-1 1 0 0,1 1-1 0 0,-1 1 1 0 0,1-1-1 0 0,0 0 1 0 0,0 1 0 0 0,1-1-1 0 0,0 1 1 0 0,0-1-1 0 0,0 1 1 0 0,0-1-1 0 0,1 11 1 0 0,0-15-32 0 0,0 1 0 0 0,1 0 0 0 0,-1-1 1 0 0,0 1-1 0 0,1-1 0 0 0,-1 1 0 0 0,1-1 0 0 0,0 1 1 0 0,-1-1-1 0 0,1 0 0 0 0,1 3 0 0 0,-1-3-345 0 0,1 0 0 0 0,-1 0 0 0 0,0 0 0 0 0,0 0 0 0 0,1 0 0 0 0,-1 0 0 0 0,1 0 0 0 0,-1 0 0 0 0,0 0 0 0 0,4 0 0 0 0,12 4-4625 0 0</inkml:trace>
</inkml:ink>
</file>

<file path=ppt/ink/ink7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0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78 133 512 0 0,'-6'0'224'0'0,"0"-1"0"0"0,0 0 0 0 0,0 0 0 0 0,0 0 0 0 0,0-1 0 0 0,1 0 0 0 0,-1 0 0 0 0,0-1-1 0 0,1 0 1 0 0,-5-3 0 0 0,9 6-182 0 0,0-1 0 0 0,0 1 0 0 0,1-1 0 0 0,-1 0 0 0 0,1 1 0 0 0,-1-1 0 0 0,0 0 0 0 0,1 0 0 0 0,-1 1 0 0 0,1-1 0 0 0,0 0 0 0 0,-1 0 0 0 0,1 0 0 0 0,0 1 0 0 0,-1-1 0 0 0,1 0 0 0 0,0 0 0 0 0,0 0 0 0 0,0 0 0 0 0,0 0 0 0 0,0 0-1 0 0,0 0 1 0 0,0 1 0 0 0,0-1 0 0 0,0 0 0 0 0,0 0 0 0 0,0 0 0 0 0,1 0 0 0 0,-1 0 0 0 0,0 0 0 0 0,1 1 0 0 0,-1-1 0 0 0,1 0 0 0 0,-1 0 0 0 0,0 0 0 0 0,1 1 0 0 0,0-1 0 0 0,-1 0 0 0 0,1 1 0 0 0,-1-1 0 0 0,1 0 0 0 0,0 1 0 0 0,0-1 0 0 0,1 0 0 0 0,4-4-26 0 0,0 1 1 0 0,1 0 0 0 0,0 0 0 0 0,8-3 0 0 0,-9 4 99 0 0,-1 0 17 0 0,19-10 1363 0 0,-23 12-1200 0 0,0 1 0 0 0,0-1 0 0 0,-1 0 0 0 0,1 0 0 0 0,0 0 0 0 0,0 0 0 0 0,-1 1 0 0 0,1-1 0 0 0,0 0 0 0 0,-1 0 0 0 0,1-1-1 0 0,-1 1 1 0 0,1 0 0 0 0,-1 0 0 0 0,1 0 0 0 0,-1 0 0 0 0,0 0 0 0 0,0 0 0 0 0,1-2 0 0 0,-1 2-104 0 0,-1 1-1 0 0,1-1 1 0 0,0 1-1 0 0,0-1 0 0 0,-1 0 1 0 0,1 1-1 0 0,0-1 1 0 0,-1 1-1 0 0,1-1 1 0 0,0 1-1 0 0,-1-1 1 0 0,1 1-1 0 0,-1-1 1 0 0,1 1-1 0 0,-1 0 1 0 0,1-1-1 0 0,-1 1 1 0 0,1 0-1 0 0,-1-1 1 0 0,1 1-1 0 0,-1 0 1 0 0,0 0-1 0 0,1-1 1 0 0,-1 1-1 0 0,1 0 1 0 0,-1 0-1 0 0,0 0 1 0 0,1 0-1 0 0,-1 0 1 0 0,0 0-1 0 0,0 0 1 0 0,-2 0 166 0 0,1-1 0 0 0,-1 1 0 0 0,1 0 1 0 0,0 1-1 0 0,-1-1 0 0 0,-4 1 0 0 0,4 1-229 0 0,0-1 0 0 0,0 1 0 0 0,0-1 0 0 0,0 1 0 0 0,0 0 0 0 0,0 0 0 0 0,0 0 0 0 0,1 0 0 0 0,-1 1 0 0 0,1-1 0 0 0,-1 1 0 0 0,1 0 0 0 0,0 0 0 0 0,0-1 0 0 0,0 1 0 0 0,1 0 0 0 0,-1 1-1 0 0,1-1 1 0 0,-1 0 0 0 0,1 0 0 0 0,0 1 0 0 0,1-1 0 0 0,-1 0 0 0 0,0 1 0 0 0,1-1 0 0 0,0 1 0 0 0,0 6 0 0 0,0-3-67 0 0,1 0 0 0 0,0 0 0 0 0,0 0 0 0 0,1 0 1 0 0,0 0-1 0 0,0 0 0 0 0,0-1 0 0 0,1 1 0 0 0,0-1 0 0 0,1 1 0 0 0,-1-1 0 0 0,8 10 0 0 0,-3-8-44 0 0,0 0-1 0 0,1 0 0 0 0,-1-1 0 0 0,1 0 0 0 0,1 0 1 0 0,-1-1-1 0 0,1-1 0 0 0,0 1 0 0 0,21 6 0 0 0,7 1-85 0 0,58 10-1 0 0,-89-21 64 0 0,1 0-55 0 0,0-1 0 0 0,0 0 0 0 0,0 0 0 0 0,1-1-1 0 0,8 0 1 0 0,-13 0-214 0 0,0-1-1 0 0,-1 0 1 0 0,1 0-1 0 0,0 0 1 0 0,0 0-1 0 0,0-1 1 0 0,-1 1-1 0 0,1-1 1 0 0,-1 0-1 0 0,1 0 1 0 0,-1 0-1 0 0,5-4 1 0 0,12-14-6649 0 0,-11 8 2546 0 0</inkml:trace>
</inkml:ink>
</file>

<file path=ppt/ink/ink7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1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52 3777 0 0,'-26'-13'5641'0'0,"3"1"509"0"0,-39-14 0 0 0,118 42-5252 0 0,48 16-5841 0 0,-74-18 3081 0 0</inkml:trace>
</inkml:ink>
</file>

<file path=ppt/ink/ink7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09.8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43 106 1416 0 0,'-2'-1'783'0'0,"-1"0"532"0"0,1 1-1 0 0,-1-1 1 0 0,0 0 0 0 0,0 1 0 0 0,0 0 0 0 0,1 0 0 0 0,-7 0 0 0 0,8 0-1143 0 0,1 1 0 0 0,-1-1 0 0 0,0 0 0 0 0,0 1 0 0 0,1-1 0 0 0,-1 1 0 0 0,0-1 0 0 0,1 1 0 0 0,-1-1 0 0 0,1 1 0 0 0,-1-1 0 0 0,0 1 0 0 0,1 0 1 0 0,-1-1-1 0 0,1 1 0 0 0,0 0 0 0 0,-1 0 0 0 0,1-1 0 0 0,0 1 0 0 0,-1 0 0 0 0,1 0 0 0 0,0 0 0 0 0,0-1 0 0 0,-1 1 0 0 0,1 0 0 0 0,0 0 1 0 0,0 0-1 0 0,0 0 0 0 0,0-1 0 0 0,0 1 0 0 0,1 2 0 0 0,0 5 320 0 0,0 1 1 0 0,1-1 0 0 0,0 1-1 0 0,0-1 1 0 0,1 0-1 0 0,6 14 1 0 0,4 9 362 0 0,16 70 897 0 0,-28-95-1694 0 0,1 0 0 0 0,0-1 0 0 0,0 1 0 0 0,0-1 0 0 0,0 1 0 0 0,1-1 0 0 0,0 0 0 0 0,0 0 0 0 0,7 9 0 0 0,-10-14-52 0 0,0 0 0 0 0,1 1 0 0 0,-1-1 0 0 0,0 0 0 0 0,1 1 0 0 0,-1-1 0 0 0,1 0 0 0 0,-1 1 0 0 0,0-1 0 0 0,1 0 0 0 0,-1 0 0 0 0,1 0 0 0 0,-1 1 0 0 0,1-1 0 0 0,-1 0 0 0 0,1 0 0 0 0,-1 0 0 0 0,1 0 0 0 0,-1 0 0 0 0,1 0 0 0 0,-1 0 0 0 0,1 0 0 0 0,-1 0 0 0 0,1 0 0 0 0,-1 0 1 0 0,1 0-1 0 0,0-1 0 0 0,-1 1 0 0 0,1-1 1 0 0,0 1-1 0 0,0-1 1 0 0,0 0 0 0 0,0 1-1 0 0,-1-1 1 0 0,1 0 0 0 0,0 0-1 0 0,-1 1 1 0 0,1-1-1 0 0,0 0 1 0 0,0-1 0 0 0,10-28 7 0 0,-11 29-17 0 0,3-11 12 0 0,-1 0 0 0 0,-1-1-1 0 0,-1 1 1 0 0,1 0-1 0 0,-2-1 1 0 0,0 1 0 0 0,0-1-1 0 0,-4-12 1 0 0,2 9-15 0 0,1 1 0 0 0,1 0 0 0 0,0-1 0 0 0,2-26 0 0 0,-1 37 7 0 0,1 0-1 0 0,0 0 0 0 0,0 0 1 0 0,1-1-1 0 0,-1 2 0 0 0,1-1 1 0 0,0 0-1 0 0,4-6 0 0 0,-4 9-2 0 0,-1 0 0 0 0,1 0 0 0 0,-1 1 0 0 0,1-1 0 0 0,-1 1 0 0 0,1-1 0 0 0,0 1 0 0 0,0 0 0 0 0,0-1 0 0 0,0 1 0 0 0,0 0-1 0 0,0 0 1 0 0,0 1 0 0 0,0-1 0 0 0,0 0 0 0 0,0 1 0 0 0,1-1 0 0 0,-1 1 0 0 0,0 0 0 0 0,0-1 0 0 0,4 2 0 0 0,-2-1-3 0 0,1 0 1 0 0,-1 1 0 0 0,0-1 0 0 0,0 1 0 0 0,1 0-1 0 0,-1 0 1 0 0,0 1 0 0 0,0-1 0 0 0,0 1-1 0 0,0 0 1 0 0,4 3 0 0 0,3 3-1 0 0,0 1 1 0 0,12 11 0 0 0,9 9 13 0 0,-7-11 26 0 0,37 30 49 0 0,-53-40-36 0 0,-1 0 0 0 0,0 0 0 0 0,0 1 0 0 0,10 14 0 0 0,-16-19-15 0 0,0 0 1 0 0,0-1-1 0 0,-1 1 1 0 0,1 0-1 0 0,-1 0 1 0 0,0 0 0 0 0,0 0-1 0 0,0 0 1 0 0,0 5-1 0 0,-1-7-7 0 0,0 0 1 0 0,0 1-1 0 0,0-1 0 0 0,0 0 0 0 0,0 1 0 0 0,-1-1 1 0 0,1 0-1 0 0,-1 1 0 0 0,0-1 0 0 0,1 0 0 0 0,-1 0 0 0 0,0 0 1 0 0,0 1-1 0 0,0-1 0 0 0,-1 0 0 0 0,1-1 0 0 0,-3 4 1 0 0,4-5-25 0 0,0 0 1 0 0,0 0-1 0 0,0 0 0 0 0,0 0 1 0 0,0 0-1 0 0,0 0 1 0 0,0 0-1 0 0,0 0 1 0 0,0 0-1 0 0,0 0 1 0 0,0 0-1 0 0,0 0 1 0 0,0-1-1 0 0,0 1 1 0 0,0 0-1 0 0,0 0 1 0 0,0 0-1 0 0,0 0 0 0 0,0 0 1 0 0,0 0-1 0 0,0 0 1 0 0,0 0-1 0 0,0 0 1 0 0,0 0-1 0 0,0 0 1 0 0,0 0-1 0 0,0 0 1 0 0,0 0-1 0 0,0 0 1 0 0,0 0-1 0 0,0 0 1 0 0,0 0-1 0 0,0 0 0 0 0,0 0 1 0 0,0 0-1 0 0,-1 0 1 0 0,1 0-1 0 0,0 0 1 0 0,0 0-1 0 0,0 0 1 0 0,0 0-1 0 0,0 0 1 0 0,0 0-1 0 0,0 0 1 0 0,0 0-1 0 0,0 0 1 0 0,0 0-1 0 0,0 0 0 0 0,0 0 1 0 0,0 0-1 0 0,0 0 1 0 0,0 0-1 0 0,0 0 1 0 0,0 0-1 0 0,0 0 1 0 0,0 0-1 0 0,0 0 1 0 0,0 0-1 0 0,0 0 1 0 0,0 0-1 0 0,-1 0 0 0 0,3-7 59 0 0,3-8-57 0 0,6-2-55 0 0,-1 0 1 0 0,-1 0-1 0 0,0-1 0 0 0,-1 0 1 0 0,-1-1-1 0 0,8-33 0 0 0,-10 15-21 0 0,-3 20 21 0 0,0 1 1 0 0,2 0 0 0 0,-1 0-1 0 0,9-19 1 0 0,-12 34 46 0 0,1-1 0 0 0,-1 1 0 0 0,1 0 0 0 0,0-1 0 0 0,0 1 0 0 0,0-1 0 0 0,0 1 0 0 0,0 0 0 0 0,0 0 0 0 0,0 0 1 0 0,0 0-1 0 0,0-1 0 0 0,0 1 0 0 0,1 1 0 0 0,-1-1 0 0 0,0 0 0 0 0,1 0 0 0 0,-1 0 0 0 0,0 1 0 0 0,1-1 0 0 0,2 0 0 0 0,-3 1 3 0 0,1 0 1 0 0,-1 0-1 0 0,1 0 1 0 0,-1 1-1 0 0,1-1 0 0 0,-1 0 1 0 0,1 1-1 0 0,-1-1 1 0 0,0 1-1 0 0,1-1 1 0 0,-1 1-1 0 0,1 0 0 0 0,-1-1 1 0 0,0 1-1 0 0,0 0 1 0 0,1 0-1 0 0,-1 0 0 0 0,0 0 1 0 0,0 0-1 0 0,0 0 1 0 0,1 3-1 0 0,20 26 31 0 0,30 54-1 0 0,-17-25 116 0 0,53 82 1 0 0,-82-132-203 0 0,-4-5 59 0 0,1 0-1 0 0,-1 0 0 0 0,1 0 0 0 0,0-1 0 0 0,0 1 0 0 0,5 3 0 0 0,-6-6-75 0 0,-1 0-1 0 0,1 0 1 0 0,-1 0-1 0 0,1-1 0 0 0,-1 1 1 0 0,1-1-1 0 0,-1 1 0 0 0,1-1 1 0 0,-1 1-1 0 0,1-1 1 0 0,0 0-1 0 0,-1 0 0 0 0,1 0 1 0 0,-1 0-1 0 0,1 0 0 0 0,0 0 1 0 0,-1 0-1 0 0,1-1 1 0 0,-1 1-1 0 0,1-1 0 0 0,0 1 1 0 0,-1-1-1 0 0,2 0 0 0 0,47-21-9700 0 0,-35 16 5530 0 0</inkml:trace>
</inkml:ink>
</file>

<file path=ppt/ink/ink7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0.5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184 36 3065 0 0,'-5'-4'1654'0'0,"0"1"-1"0"0,0 0 1 0 0,0 0 0 0 0,-1 0 0 0 0,1 1 0 0 0,-1-1 0 0 0,0 1 0 0 0,-10-2-1 0 0,13 4-1378 0 0,0 0-1 0 0,0 0 0 0 0,-1 0 0 0 0,1 0 0 0 0,0 0 0 0 0,0 1 0 0 0,0-1 0 0 0,0 1 0 0 0,0 0 0 0 0,0 0 0 0 0,0 0 0 0 0,0 0 0 0 0,0 1 1 0 0,0-1-1 0 0,0 1 0 0 0,1 0 0 0 0,-1 0 0 0 0,-3 2 0 0 0,0 3-186 0 0,0-1 0 0 0,0 1 0 0 0,0 0 0 0 0,1 1 0 0 0,0-1 0 0 0,0 1 0 0 0,1 0 0 0 0,0 0 0 0 0,1 0 0 0 0,0 1 0 0 0,0-1 0 0 0,0 1 0 0 0,1 0 0 0 0,1 0-1 0 0,-1 0 1 0 0,2 0 0 0 0,-1 0 0 0 0,1 0 0 0 0,0 0 0 0 0,1 0 0 0 0,0 0 0 0 0,1 0 0 0 0,-1-1 0 0 0,2 1 0 0 0,-1 0 0 0 0,5 8 0 0 0,1-2-76 0 0,1 0-1 0 0,0-1 0 0 0,1-1 1 0 0,1 1-1 0 0,0-2 1 0 0,1 0-1 0 0,0 0 0 0 0,0-1 1 0 0,21 14-1 0 0,-23-18-27 0 0,0-1-1 0 0,0 0 1 0 0,1-1-1 0 0,0 0 1 0 0,0 0-1 0 0,0-1 1 0 0,0 0-1 0 0,1-1 1 0 0,-1-1-1 0 0,1 0 1 0 0,0 0-1 0 0,0-1 1 0 0,0-1-1 0 0,12 0 1 0 0,-16-1 0 0 0,1-1 1 0 0,-1 0-1 0 0,0 0 1 0 0,0 0-1 0 0,0-1 1 0 0,0 0-1 0 0,0-1 0 0 0,-1 0 1 0 0,8-5-1 0 0,-11 7 7 0 0,-1 0 0 0 0,0-1 0 0 0,0 1-1 0 0,0-1 1 0 0,0 0 0 0 0,0 0 0 0 0,-1 0-1 0 0,1 0 1 0 0,-1-1 0 0 0,0 1 0 0 0,0-1 0 0 0,0 1-1 0 0,-1-1 1 0 0,1 1 0 0 0,-1-1 0 0 0,0 0-1 0 0,0 0 1 0 0,0 0 0 0 0,0 0 0 0 0,0-7-1 0 0,-2 1-38 0 0,0 0 0 0 0,0 0-1 0 0,-1 0 1 0 0,-6-20-1 0 0,-18-38-274 0 0,16 44 170 0 0,-3-11-110 0 0,6 17 91 0 0,0-1 0 0 0,-1 2 0 0 0,-1-1 0 0 0,-19-29 0 0 0,26 44 161 0 0,0 1 1 0 0,0 0 0 0 0,0 0-1 0 0,0 0 1 0 0,-1 0-1 0 0,1 0 1 0 0,-1 0 0 0 0,1 0-1 0 0,-1 1 1 0 0,0-1 0 0 0,1 1-1 0 0,-1 0 1 0 0,0 0 0 0 0,0 0-1 0 0,0 0 1 0 0,-3 0-1 0 0,1 1 14 0 0,1 0-1 0 0,-1 0 0 0 0,0 0 0 0 0,1 0 0 0 0,-1 1 0 0 0,1 0 0 0 0,-1 0 1 0 0,1 0-1 0 0,-8 3 0 0 0,0 2 34 0 0,0 0 0 0 0,0 1 0 0 0,1 0 0 0 0,0 1 0 0 0,1 0 0 0 0,-14 13 0 0 0,8-5 97 0 0,1 2-1 0 0,0 0 1 0 0,1 0 0 0 0,1 2-1 0 0,1-1 1 0 0,0 2 0 0 0,-10 27 0 0 0,19-41-80 0 0,1-1 0 0 0,0 0 1 0 0,0 1-1 0 0,1-1 1 0 0,0 1-1 0 0,0 0 1 0 0,1-1-1 0 0,-1 1 0 0 0,1 0 1 0 0,1-1-1 0 0,0 1 1 0 0,-1 0-1 0 0,2-1 0 0 0,2 11 1 0 0,-2-12-35 0 0,0 0 1 0 0,1-1 0 0 0,-1 1-1 0 0,1 0 1 0 0,0-1-1 0 0,0 0 1 0 0,0 1 0 0 0,1-1-1 0 0,-1-1 1 0 0,1 1-1 0 0,0 0 1 0 0,0-1 0 0 0,1 0-1 0 0,-1 0 1 0 0,1 0-1 0 0,-1 0 1 0 0,1-1 0 0 0,8 3-1 0 0,-3-2-20 0 0,-1 0-1 0 0,1-1 0 0 0,0 0 1 0 0,0-1-1 0 0,0 0 1 0 0,0 0-1 0 0,0-1 1 0 0,0-1-1 0 0,0 0 1 0 0,0 0-1 0 0,0-1 0 0 0,0 0 1 0 0,0 0-1 0 0,11-6 1 0 0,4-2-47 0 0,-2-1 0 0 0,0-1 0 0 0,0-1 0 0 0,28-22 0 0 0,-45 31 13 0 0,0-1 0 0 0,-1 0 0 0 0,1 0-1 0 0,-1-1 1 0 0,0 1 0 0 0,0-1 0 0 0,-1 0-1 0 0,0 0 1 0 0,0-1 0 0 0,0 1 0 0 0,-1-1-1 0 0,5-12 1 0 0,-5 8-38 0 0,-1 0-1 0 0,0 0 1 0 0,0 0 0 0 0,-1 0-1 0 0,0 0 1 0 0,-1 0-1 0 0,-1 0 1 0 0,-1-12-1 0 0,-1-4 19 0 0,-2 0 0 0 0,0 1-1 0 0,-11-32 1 0 0,16 57 61 0 0,-1 1 0 0 0,1-1 0 0 0,0 0 0 0 0,0 0 0 0 0,0 1 0 0 0,-1-1 0 0 0,1 1 0 0 0,0-1 0 0 0,-1 0 0 0 0,1 1 0 0 0,-1-1 0 0 0,1 1-1 0 0,-1-1 1 0 0,1 0 0 0 0,-1 1 0 0 0,1 0 0 0 0,-1-1 0 0 0,1 1 0 0 0,-1-1 0 0 0,0 1 0 0 0,1 0 0 0 0,-1-1 0 0 0,1 1 0 0 0,-1 0 0 0 0,0-1 0 0 0,1 1 0 0 0,-1 0 0 0 0,0 0 0 0 0,0 0 0 0 0,1 0 0 0 0,-1 0-1 0 0,0 0 1 0 0,1 0 0 0 0,-1 0 0 0 0,0 0 0 0 0,0 0 0 0 0,1 0 0 0 0,-1 0 0 0 0,0 1 0 0 0,1-1 0 0 0,-1 0 0 0 0,0 0 0 0 0,1 1 0 0 0,-2 0 0 0 0,-3 2 45 0 0,1 0 1 0 0,-1 0-1 0 0,1 1 0 0 0,-7 7 1 0 0,6-6-19 0 0,0 1 10 0 0,0 0 1 0 0,0 0 0 0 0,0 1 0 0 0,1-1 0 0 0,0 1 0 0 0,0 0 0 0 0,1 0-1 0 0,0 1 1 0 0,0-1 0 0 0,1 0 0 0 0,0 1 0 0 0,0 0 0 0 0,0 0 0 0 0,1-1 0 0 0,1 1-1 0 0,-1 0 1 0 0,1 0 0 0 0,0 0 0 0 0,1 0 0 0 0,0 0 0 0 0,0-1 0 0 0,1 1-1 0 0,0 0 1 0 0,0-1 0 0 0,1 1 0 0 0,0-1 0 0 0,4 8 0 0 0,4 3-7 0 0,1 1-1 0 0,1-2 1 0 0,1 0 0 0 0,0 0 0 0 0,2-1-1 0 0,19 16 1 0 0,-26-24-76 0 0,1-1-1 0 0,0 1 1 0 0,0-2 0 0 0,1 0-1 0 0,0 0 1 0 0,0-1-1 0 0,0 0 1 0 0,1-1 0 0 0,0 0-1 0 0,-1-1 1 0 0,1 0-1 0 0,19 1 1 0 0,-25-4-198 0 0,0 0-1 0 0,0 0 0 0 0,0-1 1 0 0,-1 0-1 0 0,1-1 1 0 0,0 1-1 0 0,-1-1 1 0 0,1 0-1 0 0,-1 0 1 0 0,1-1-1 0 0,5-3 0 0 0,-4 1-1235 0 0,0 1-1 0 0,-1-1 1 0 0,0 0-1 0 0,8-8 1 0 0,-3 0-558 0 0</inkml:trace>
</inkml:ink>
</file>

<file path=ppt/ink/ink7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0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175 91 40 0 0,'-24'-32'5491'0'0,"18"23"-2637"0"0,0 0 0 0 0,-1 0 0 0 0,-1 1 0 0 0,-11-12 1 0 0,19 20-2783 0 0,0 0 1 0 0,-1-1 0 0 0,1 1 0 0 0,0 0-1 0 0,0 0 1 0 0,0 0 0 0 0,0 0-1 0 0,0-1 1 0 0,-1 1 0 0 0,1 0 0 0 0,0 0-1 0 0,0 0 1 0 0,0 0 0 0 0,-1 0 0 0 0,1-1-1 0 0,0 1 1 0 0,0 0 0 0 0,-1 0 0 0 0,1 0-1 0 0,0 0 1 0 0,0 0 0 0 0,-1 0-1 0 0,1 0 1 0 0,0 0 0 0 0,0 0 0 0 0,-1 0-1 0 0,1 0 1 0 0,0 0 0 0 0,0 0 0 0 0,0 0-1 0 0,-1 0 1 0 0,1 0 0 0 0,0 0 0 0 0,0 0-1 0 0,-1 1 1 0 0,1-1 0 0 0,0 0 0 0 0,0 0-1 0 0,0 0 1 0 0,-1 0 0 0 0,1 0-1 0 0,0 0 1 0 0,0 1 0 0 0,0-1 0 0 0,-1 0-1 0 0,1 0 1 0 0,0 0 0 0 0,0 1 0 0 0,0-1-1 0 0,0 0 1 0 0,0 0 0 0 0,0 0 0 0 0,0 1-1 0 0,-1-1 1 0 0,1 0 0 0 0,0 1 0 0 0,-1 17 51 0 0,1-12 212 0 0,-20 308 1250 0 0,-26 157-1137 0 0,27-290-382 0 0,14-124-27 0 0,2 70 1 0 0,4-104-87 0 0,1-1-1 0 0,1 0 1 0 0,1 0 0 0 0,0 0 0 0 0,2 0-1 0 0,10 25 1 0 0,-13-40-25 0 0,0-1 0 0 0,0 1 0 0 0,1-1 0 0 0,0 0 0 0 0,0 0 0 0 0,0 0 0 0 0,1-1 0 0 0,0 1 0 0 0,9 7 0 0 0,-11-10-66 0 0,0-2 0 0 0,0 1-1 0 0,0 0 1 0 0,1-1 0 0 0,-1 1 0 0 0,0-1 0 0 0,0 0 0 0 0,1 0 0 0 0,-1 0 0 0 0,1 0 0 0 0,-1-1 0 0 0,1 1 0 0 0,-1-1 0 0 0,1 0-1 0 0,-1 0 1 0 0,1-1 0 0 0,-1 1 0 0 0,1-1 0 0 0,-1 1 0 0 0,1-1 0 0 0,6-3 0 0 0,-5 2-554 0 0,1-1-1 0 0,0 0 1 0 0,-1 0 0 0 0,1 0-1 0 0,-1-1 1 0 0,0 0 0 0 0,8-7-1 0 0,-9 6-777 0 0,1 0-1 0 0,-1 0 0 0 0,0 0 0 0 0,4-7 0 0 0,2-6-3358 0 0</inkml:trace>
</inkml:ink>
</file>

<file path=ppt/ink/ink7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1.1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120 63 2080 0 0,'-14'0'1737'0'0,"-41"5"4294"0"0,49-4-5217 0 0,1 0 0 0 0,-1 0-1 0 0,1 1 1 0 0,0-1-1 0 0,0 1 1 0 0,-1 1-1 0 0,-7 4 1 0 0,13-5 1302 0 0,6-1-1389 0 0,7-1-115 0 0,46-6 664 0 0,76-18 1 0 0,-42 6-1120 0 0,-39 9-143 0 0,99-16-6 0 0,-114 21 14 0 0,74 2 1 0 0,-104 2-22 0 0,-1 1 0 0 0,1 0 0 0 0,0 0 0 0 0,-1 1 1 0 0,0 0-1 0 0,12 5 0 0 0,-18-6 5 0 0,0 0 0 0 0,1 0 0 0 0,-1 0 0 0 0,0 0 0 0 0,0 1 0 0 0,0-1 0 0 0,0 1 0 0 0,0 0 1 0 0,0 0-1 0 0,-1-1 0 0 0,1 1 0 0 0,0 0 0 0 0,-1 1 0 0 0,1-1 0 0 0,-1 0 0 0 0,0 0 0 0 0,0 0 0 0 0,0 1 0 0 0,0-1 0 0 0,0 1 1 0 0,-1-1-1 0 0,1 1 0 0 0,-1-1 0 0 0,1 5 0 0 0,-1 12 271 0 0,-2-1 1 0 0,0 0-1 0 0,-1 0 1 0 0,0 0-1 0 0,-10 25 0 0 0,-4 25 475 0 0,15-56-656 0 0,-10 60 263 0 0,11-62-332 0 0,0 0 0 0 0,1 0 1 0 0,1 0-1 0 0,0 0 0 0 0,2 12 0 0 0,-2-18-30 0 0,0 0 1 0 0,0 0-1 0 0,0 0 1 0 0,1-1-1 0 0,-1 1 1 0 0,1 0-1 0 0,0-1 1 0 0,1 1-1 0 0,-1-1 1 0 0,0 0-1 0 0,1 0 1 0 0,0 0-1 0 0,0 0 1 0 0,3 3-1 0 0,-4-5-31 0 0,0 1-1 0 0,0-1 0 0 0,0 0 0 0 0,0 0 0 0 0,0 0 0 0 0,0 0 0 0 0,0-1 0 0 0,1 1 1 0 0,-1-1-1 0 0,0 1 0 0 0,1-1 0 0 0,-1 0 0 0 0,0 0 0 0 0,0 0 0 0 0,1 0 0 0 0,-1 0 1 0 0,0 0-1 0 0,1-1 0 0 0,-1 1 0 0 0,0-1 0 0 0,0 1 0 0 0,0-1 0 0 0,1 0 0 0 0,-1 0 0 0 0,4-2 1 0 0,3-3-1465 0 0,0-1 0 0 0,-1 1 0 0 0,0-1 0 0 0,0-1 0 0 0,9-10 0 0 0,-5 4-1799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2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82 856 0 0,'-9'2'4247'0'0,"7"-2"-3157"0"0,0 0 1 0 0,0 1 0 0 0,0-1-1 0 0,0 1 1 0 0,0-1 0 0 0,0 1 0 0 0,0 0-1 0 0,0 0 1 0 0,-2 1 0 0 0,3-1-942 0 0,0 0 1 0 0,1 0 0 0 0,-1-1-1 0 0,0 1 1 0 0,1 0 0 0 0,-1 0-1 0 0,1 1 1 0 0,-1-1 0 0 0,1 0 0 0 0,0 0-1 0 0,-1 0 1 0 0,1 0 0 0 0,0 0-1 0 0,0 0 1 0 0,0 0 0 0 0,0 1-1 0 0,0-1 1 0 0,0 0 0 0 0,0 0-1 0 0,0 0 1 0 0,0 2 0 0 0,1-1-105 0 0,0 0 1 0 0,-1 1-1 0 0,1-1 1 0 0,0 0-1 0 0,0 0 1 0 0,0 0-1 0 0,0 1 1 0 0,0-1-1 0 0,1 0 1 0 0,-1-1-1 0 0,1 1 1 0 0,-1 0 0 0 0,1 0-1 0 0,0-1 1 0 0,-1 1-1 0 0,1 0 1 0 0,0-1-1 0 0,0 0 1 0 0,0 0-1 0 0,0 1 1 0 0,0-1-1 0 0,4 1 1 0 0,2 1-51 0 0,-1 0 0 0 0,1-1 0 0 0,0 0 0 0 0,0 0 0 0 0,11 0 0 0 0,-6-1 4 0 0,-1-1-1 0 0,0-1 1 0 0,1 0-1 0 0,-1-1 1 0 0,0 0-1 0 0,0-1 0 0 0,0 0 1 0 0,0-1-1 0 0,-1-1 1 0 0,1 1-1 0 0,-1-2 1 0 0,0 1-1 0 0,-1-2 0 0 0,1 0 1 0 0,-1 0-1 0 0,0 0 1 0 0,-1-1-1 0 0,0-1 1 0 0,0 0-1 0 0,-1 0 0 0 0,0 0 1 0 0,7-13-1 0 0,-14 21 0 0 0,0 0-1 0 0,-1 0 0 0 0,1-1 1 0 0,0 1-1 0 0,-1 0 0 0 0,1-1 1 0 0,-1 1-1 0 0,1 0 0 0 0,-1-1 1 0 0,1 1-1 0 0,-1-1 0 0 0,0 1 1 0 0,0-1-1 0 0,0 1 0 0 0,0 0 0 0 0,0-1 1 0 0,0 1-1 0 0,-1-3 0 0 0,1 3-8 0 0,-1 0 0 0 0,0 0 0 0 0,0 0 0 0 0,0 0 0 0 0,1 1 0 0 0,-1-1 0 0 0,0 0 0 0 0,0 0 0 0 0,0 1 0 0 0,0-1 0 0 0,-1 0 0 0 0,1 1 0 0 0,0-1 0 0 0,0 1 0 0 0,0-1 0 0 0,0 1 0 0 0,0 0 0 0 0,-1-1 0 0 0,1 1 0 0 0,0 0 0 0 0,-3 0 0 0 0,-10-1-12 0 0,-1 0-1 0 0,0 1 1 0 0,0 1 0 0 0,0 0-1 0 0,0 1 1 0 0,-19 5 0 0 0,10-1 128 0 0,1 2 1 0 0,0 0-1 0 0,-25 13 1 0 0,36-14-22 0 0,0 0 0 0 0,0 0 0 0 0,1 1 0 0 0,0 1 0 0 0,-14 13 0 0 0,21-18-40 0 0,0 0 0 0 0,0 0 0 0 0,1 0 0 0 0,-1 1 0 0 0,1-1 0 0 0,0 1 0 0 0,1 0 0 0 0,-1 0-1 0 0,1 0 1 0 0,0 0 0 0 0,0 0 0 0 0,0 0 0 0 0,1 0 0 0 0,0 1 0 0 0,0-1 0 0 0,0 10 0 0 0,2-11-39 0 0,-1 1 1 0 0,2-1 0 0 0,-1 1-1 0 0,0-1 1 0 0,1 1-1 0 0,0-1 1 0 0,0 0 0 0 0,0 0-1 0 0,1 0 1 0 0,-1 0 0 0 0,1 0-1 0 0,0-1 1 0 0,0 1 0 0 0,0-1-1 0 0,1 0 1 0 0,-1 0 0 0 0,1 0-1 0 0,7 4 1 0 0,4 3-51 0 0,0-1 0 0 0,1-1 0 0 0,26 10 1 0 0,-19-9-272 0 0,0-1 0 0 0,1-2 1 0 0,42 7-1 0 0,-49-11-660 0 0,-1-1 0 0 0,0-1-1 0 0,31-3 1 0 0,-17-2-1038 0 0,-1 1 10 0 0</inkml:trace>
</inkml:ink>
</file>

<file path=ppt/ink/ink7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1.2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43 384 0 0,'-32'-16'7571'0'0,"22"10"-3783"0"0,0 0-1 0 0,-11-3 1 0 0,18 8-3087 0 0,-1 0 1 0 0,0 0-1 0 0,1 0 1 0 0,-1 1-1 0 0,-7-1 0 0 0,12 2-661 0 0,-1 0-1 0 0,0 0 1 0 0,1-1-1 0 0,-1 1 1 0 0,1 0-1 0 0,-1 0 1 0 0,1 0-1 0 0,-1 0 1 0 0,1-1-1 0 0,0 1 1 0 0,-1 0-1 0 0,1-1 1 0 0,0 1-1 0 0,1 0 0 0 0,35 25-765 0 0,-28-20-464 0 0,1 1 1 0 0,-2-1 0 0 0,10 9 0 0 0,1 5-853 0 0,1 2 92 0 0</inkml:trace>
</inkml:ink>
</file>

<file path=ppt/ink/ink7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12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242 50 512 0 0,'-9'0'1875'0'0,"-1"-1"0"0"0,1 1 1 0 0,-1 0-1 0 0,1 1 0 0 0,-1 0 0 0 0,1 1 0 0 0,-14 4 0 0 0,11-2-570 0 0,1 0-1 0 0,0 1 1 0 0,-11 6-1 0 0,12-5-652 0 0,0 0 0 0 0,1 0 0 0 0,-14 13 0 0 0,19-16-544 0 0,1 1 1 0 0,-1 0-1 0 0,1 0 1 0 0,0 0 0 0 0,1 0-1 0 0,-1 0 1 0 0,1 1-1 0 0,0-1 1 0 0,0 1 0 0 0,-3 9-1 0 0,2-3 25 0 0,1 1-1 0 0,-1-1 1 0 0,0 23-1 0 0,3-30-109 0 0,0 1 0 0 0,0 0 0 0 0,1-1 0 0 0,0 1 0 0 0,-1-1 0 0 0,2 1 0 0 0,-1-1 0 0 0,0 1 0 0 0,1-1 0 0 0,0 0 0 0 0,0 0 0 0 0,0 0 0 0 0,4 5 0 0 0,2 1-19 0 0,0 0-1 0 0,0-1 0 0 0,1 0 0 0 0,1-1 0 0 0,0 0 0 0 0,0 0 0 0 0,0-1 0 0 0,1 0 0 0 0,21 10 1 0 0,-22-13-7 0 0,0-1 0 0 0,0 0 0 0 0,0 0 0 0 0,1-1 0 0 0,-1 0 0 0 0,0 0 0 0 0,1-2 0 0 0,0 1 0 0 0,-1-1 0 0 0,1-1 1 0 0,-1 0-1 0 0,17-3 0 0 0,-15 1-4 0 0,1 0 0 0 0,-1-1 0 0 0,0 0 1 0 0,0-1-1 0 0,0-1 0 0 0,-1 0 0 0 0,21-14 0 0 0,-28 17 7 0 0,0 0 0 0 0,0-1 1 0 0,0 1-1 0 0,-1-1 0 0 0,1 0 0 0 0,-1 0 0 0 0,0-1 0 0 0,0 1 0 0 0,-1-1 0 0 0,1 1 0 0 0,-1-1 1 0 0,0 0-1 0 0,0 0 0 0 0,-1 0 0 0 0,1 0 0 0 0,-1 0 0 0 0,0 0 0 0 0,0 0 0 0 0,-1-1 0 0 0,0 1 1 0 0,0 0-1 0 0,0-8 0 0 0,-2 2 1 0 0,0 0-1 0 0,0 0 1 0 0,-1 0 0 0 0,-1 0 0 0 0,1 1 0 0 0,-2-1 0 0 0,0 1 0 0 0,0 0-1 0 0,0 0 1 0 0,-1 1 0 0 0,-1 0 0 0 0,0 0 0 0 0,0 0 0 0 0,-1 1-1 0 0,0 0 1 0 0,0 0 0 0 0,0 1 0 0 0,-1 0 0 0 0,-1 1 0 0 0,1 0 0 0 0,-21-10-1 0 0,15 8 21 0 0,-1 2-1 0 0,0-1 1 0 0,0 2-1 0 0,0 0 0 0 0,-1 1 1 0 0,0 1-1 0 0,0 0 1 0 0,0 1-1 0 0,-31 1 0 0 0,45 2-17 0 0,-1-1 0 0 0,1 1 0 0 0,-1 1 0 0 0,1-1-1 0 0,-1 0 1 0 0,1 1 0 0 0,0-1 0 0 0,-1 1-1 0 0,1 0 1 0 0,0 0 0 0 0,0 1 0 0 0,1-1 0 0 0,-1 1-1 0 0,0-1 1 0 0,1 1 0 0 0,-1 0 0 0 0,1 0-1 0 0,0 0 1 0 0,0 0 0 0 0,0 0 0 0 0,0 0 0 0 0,1 1-1 0 0,0-1 1 0 0,-1 1 0 0 0,1-1 0 0 0,0 1-1 0 0,0-1 1 0 0,1 1 0 0 0,-1 0 0 0 0,1-1-1 0 0,0 1 1 0 0,0 0 0 0 0,0-1 0 0 0,0 1 0 0 0,1 0-1 0 0,0 3 1 0 0,1-3 3 0 0,0-1-1 0 0,0 0 0 0 0,0 1 1 0 0,0-1-1 0 0,0 0 0 0 0,1 0 1 0 0,-1 0-1 0 0,1-1 1 0 0,0 1-1 0 0,0-1 0 0 0,0 1 1 0 0,0-1-1 0 0,0 0 0 0 0,0 0 1 0 0,1 0-1 0 0,-1-1 1 0 0,4 2-1 0 0,8 3 19 0 0,0-1-1 0 0,27 5 1 0 0,-6-5-22 0 0,1-1 0 0 0,59-1 0 0 0,-65-4 11 0 0,-1 1 1 0 0,1 2-1 0 0,-1 2 0 0 0,50 11 0 0 0,-75-14 13 0 0,1 1-1 0 0,-1-1 0 0 0,0 1 1 0 0,0 1-1 0 0,0-1 0 0 0,0 1 1 0 0,-1 0-1 0 0,1 0 0 0 0,-1 0 1 0 0,1 0-1 0 0,-1 1 0 0 0,0 0 1 0 0,0 0-1 0 0,-1 0 0 0 0,1 0 1 0 0,-1 1-1 0 0,0-1 0 0 0,0 1 1 0 0,-1 0-1 0 0,1 0 0 0 0,-1 0 1 0 0,0 0-1 0 0,0 0 0 0 0,-1 1 1 0 0,0-1-1 0 0,1 6 0 0 0,-1 5 77 0 0,-1-1 0 0 0,-1 1 0 0 0,-1-1 0 0 0,0 0 0 0 0,-1 0-1 0 0,0 0 1 0 0,-10 25 0 0 0,8-22 27 0 0,3-13-96 0 0,1 1 0 0 0,-1-1 0 0 0,0 0 1 0 0,-5 9-1 0 0,7-14-30 0 0,-1 1 1 0 0,1 0-1 0 0,-1-1 0 0 0,1 1 0 0 0,-1 0 1 0 0,1-1-1 0 0,-1 1 0 0 0,1-1 1 0 0,-1 1-1 0 0,0-1 0 0 0,1 1 1 0 0,-1-1-1 0 0,0 0 0 0 0,1 1 1 0 0,-1-1-1 0 0,0 0 0 0 0,0 0 1 0 0,1 1-1 0 0,-1-1 0 0 0,0 0 0 0 0,0 0 1 0 0,0 0-1 0 0,1 0 0 0 0,-1 0 1 0 0,0 0-1 0 0,0 0 0 0 0,1 0 1 0 0,-1 0-1 0 0,0 0 0 0 0,0-1 1 0 0,0 1-1 0 0,1 0 0 0 0,-1 0 0 0 0,0-1 1 0 0,1 1-1 0 0,-1 0 0 0 0,0-1 1 0 0,1 1-1 0 0,-1-1 0 0 0,0 1 1 0 0,0-1-1 0 0,0-1-5 0 0,-1 1 1 0 0,1 0-1 0 0,-1-1 1 0 0,1 0-1 0 0,-1 1 1 0 0,1-1-1 0 0,0 0 1 0 0,0 1-1 0 0,0-1 1 0 0,0 0-1 0 0,0 0 1 0 0,1 0-1 0 0,-1 0 0 0 0,0-3 1 0 0,0-1-3 0 0,1 0 0 0 0,1 1 0 0 0,-1-1 0 0 0,1 0 0 0 0,0 0 0 0 0,0 1 0 0 0,1-1 1 0 0,0 1-1 0 0,3-9 0 0 0,4-4-14 0 0,15-24 0 0 0,-7 14 5 0 0,-1 3-22 0 0,0 1-1 0 0,2 0 1 0 0,40-41 0 0 0,-54 61 31 0 0,0 0 1 0 0,0 0-1 0 0,0 0 1 0 0,1 1-1 0 0,0 0 1 0 0,-1 0-1 0 0,1 0 1 0 0,0 1-1 0 0,0 0 1 0 0,1 0-1 0 0,-1 0 1 0 0,0 0-1 0 0,1 1 1 0 0,-1 0 0 0 0,1 0-1 0 0,-1 0 1 0 0,1 1-1 0 0,-1 0 1 0 0,1 0-1 0 0,0 0 1 0 0,-1 1-1 0 0,1-1 1 0 0,-1 1-1 0 0,1 1 1 0 0,-1-1-1 0 0,0 1 1 0 0,1 0-1 0 0,-1 0 1 0 0,7 5 0 0 0,1 2 4 0 0,-1 0 0 0 0,0 1 0 0 0,0 1 0 0 0,-1 0 0 0 0,12 15 0 0 0,44 65 53 0 0,-49-62 20 0 0,14 33 0 0 0,-22-41-680 0 0,1 0 0 0 0,1-1 0 0 0,0 0 0 0 0,23 27 0 0 0,-33-45-985 0 0,1 1 0 0 0,0-1 0 0 0,0 1 0 0 0,0-1 1 0 0,4 2-1 0 0,1-1-6125 0 0</inkml:trace>
</inkml:ink>
</file>

<file path=ppt/ink/ink7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4.9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1 129 512 0 0,'3'-27'2666'0'0,"-2"12"-640"0"0,1 0-1 0 0,0 1 1 0 0,1-1 0 0 0,7-19 0 0 0,-7 25 307 0 0,-5 14-352 0 0,-6 15-719 0 0,5 0-946 0 0,0 1 1 0 0,2-1 0 0 0,1 29-1 0 0,0-22-61 0 0,6 188 666 0 0,-1 50-396 0 0,-5-22-474 0 0,0-116-45 0 0,0-112 3 0 0,0 0-1 0 0,1 0 1 0 0,0 0-1 0 0,1 0 1 0 0,1-1-1 0 0,0 1 1 0 0,6 14-1 0 0,-8-28-6 0 0,-1 1-1 0 0,1-1 1 0 0,-1 0-1 0 0,1 0 0 0 0,0 1 1 0 0,-1-1-1 0 0,1 0 1 0 0,0 0-1 0 0,0 0 0 0 0,0 0 1 0 0,0 0-1 0 0,0 0 1 0 0,0 0-1 0 0,0 0 0 0 0,0-1 1 0 0,0 1-1 0 0,1 0 1 0 0,-1-1-1 0 0,0 1 0 0 0,0 0 1 0 0,1-1-1 0 0,-1 0 1 0 0,0 1-1 0 0,1-1 0 0 0,-1 0 1 0 0,1 0-1 0 0,-1 0 1 0 0,0 1-1 0 0,1-1 0 0 0,-1-1 1 0 0,1 1-1 0 0,2 0 1 0 0,3-3 4 0 0,0 1 0 0 0,0-1 0 0 0,-1 0 0 0 0,1 0 1 0 0,8-5-1 0 0,7-4 0 0 0,3 2 46 0 0,1 1-1 0 0,0 2 1 0 0,1 0 0 0 0,53-6 0 0 0,-32 10-971 0 0,94 5 1 0 0,-128-1-3311 0 0</inkml:trace>
</inkml:ink>
</file>

<file path=ppt/ink/ink7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5.5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121 127 512 0 0,'-2'-1'421'0'0,"1"0"-1"0"0,0 0 1 0 0,-1 0 0 0 0,1 1-1 0 0,-1-1 1 0 0,1 0 0 0 0,-1 0-1 0 0,1 1 1 0 0,-1-1-1 0 0,1 1 1 0 0,-1 0 0 0 0,0-1-1 0 0,1 1 1 0 0,-1 0 0 0 0,0 0-1 0 0,1 0 1 0 0,-1 0 0 0 0,0 0-1 0 0,1 0 1 0 0,-3 1 0 0 0,2 0-71 0 0,0 0 1 0 0,0 0 0 0 0,-1 0 0 0 0,1 0 0 0 0,1 0 0 0 0,-1 1 0 0 0,0-1-1 0 0,0 1 1 0 0,0-1 0 0 0,1 1 0 0 0,-1 0 0 0 0,-2 3 0 0 0,0 2 150 0 0,0 0 0 0 0,1 0 0 0 0,-1 0 0 0 0,1 0 0 0 0,1 0 1 0 0,-1 0-1 0 0,-1 15 0 0 0,2-9-266 0 0,1 0 0 0 0,1 0 1 0 0,0 1-1 0 0,0-1 0 0 0,2 0 0 0 0,-1 0 1 0 0,2 0-1 0 0,0 0 0 0 0,0 0 1 0 0,1-1-1 0 0,8 16 0 0 0,-8-18-210 0 0,2 0-1 0 0,0 0 1 0 0,0 0 0 0 0,0-1-1 0 0,1 0 1 0 0,1 0 0 0 0,0-1-1 0 0,0 0 1 0 0,0-1 0 0 0,1 1-1 0 0,0-1 1 0 0,0-1 0 0 0,15 8-1 0 0,-18-12-25 0 0,-1 0-1 0 0,1 0 0 0 0,0 0 0 0 0,-1-1 0 0 0,1 0 1 0 0,0 0-1 0 0,0 0 0 0 0,0-1 0 0 0,0 0 0 0 0,0 0 1 0 0,-1-1-1 0 0,1 1 0 0 0,0-1 0 0 0,0 0 0 0 0,0-1 1 0 0,-1 0-1 0 0,1 1 0 0 0,-1-2 0 0 0,1 1 0 0 0,-1-1 1 0 0,7-4-1 0 0,0-1-20 0 0,0 0 1 0 0,0-1 0 0 0,-1 0-1 0 0,0-1 1 0 0,-1-1 0 0 0,0 1-1 0 0,13-20 1 0 0,-18 23 17 0 0,-1 0 1 0 0,0 0-1 0 0,0-1 1 0 0,-1 1-1 0 0,1-1 1 0 0,-2 1 0 0 0,1-1-1 0 0,-1 0 1 0 0,0 0-1 0 0,-1-1 1 0 0,1-12-1 0 0,-2 10-21 0 0,-1 0-1 0 0,0 0 1 0 0,0 0-1 0 0,-1 0 1 0 0,-1 1-1 0 0,0-1 1 0 0,0 1 0 0 0,-7-13-1 0 0,1 0-6 0 0,-2 1 0 0 0,0 1 1 0 0,-20-27-1 0 0,27 42 36 0 0,0 0 0 0 0,-1 0 1 0 0,0 1-1 0 0,0 0 0 0 0,-1 0 1 0 0,0 0-1 0 0,1 1 0 0 0,-1 0 0 0 0,-1 0 1 0 0,1 0-1 0 0,-1 1 0 0 0,1 0 1 0 0,-1 0-1 0 0,0 1 0 0 0,-12-3 0 0 0,9 4 16 0 0,-1 0-1 0 0,0 1 0 0 0,0 0 0 0 0,0 0 1 0 0,1 1-1 0 0,-1 1 0 0 0,0 0 0 0 0,1 1 1 0 0,-1-1-1 0 0,1 2 0 0 0,0 0 0 0 0,0 0 1 0 0,-17 10-1 0 0,21-10-15 0 0,0 0 0 0 0,0 0 0 0 0,0 1 0 0 0,0-1 0 0 0,0 1 0 0 0,1 0 0 0 0,0 1 0 0 0,0 0 0 0 0,1-1 0 0 0,-1 2 0 0 0,1-1 0 0 0,1 0 0 0 0,-1 1 0 0 0,1-1 0 0 0,0 1 0 0 0,0 0 0 0 0,1 0 0 0 0,0 1 0 0 0,0-1 0 0 0,-1 14 0 0 0,3-16-9 0 0,0 0 1 0 0,1 0-1 0 0,-1-1 1 0 0,1 1-1 0 0,0 0 1 0 0,0-1-1 0 0,0 1 1 0 0,1-1 0 0 0,0 1-1 0 0,0-1 1 0 0,0 0-1 0 0,4 7 1 0 0,-2-5-6 0 0,0-1 1 0 0,1 1-1 0 0,0-1 1 0 0,0 0-1 0 0,0-1 0 0 0,1 1 1 0 0,10 6-1 0 0,-4-4-12 0 0,1-1 0 0 0,0 0 0 0 0,0-1-1 0 0,0 0 1 0 0,0-1 0 0 0,1-1 0 0 0,0 0-1 0 0,14 1 1 0 0,11-1-357 0 0,0-2 1 0 0,0-1-1 0 0,44-7 0 0 0,48-17-3686 0 0,-40 3-1684 0 0,-46 12 2868 0 0</inkml:trace>
</inkml:ink>
</file>

<file path=ppt/ink/ink7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0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418 252 1784 0 0,'0'-3'901'0'0,"0"1"-1"0"0,0-1 0 0 0,1 0 0 0 0,-1 1 0 0 0,1-1 0 0 0,1-3 1 0 0,16-24 2214 0 0,-15 24-2479 0 0,1 0 0 0 0,0 0-1 0 0,3-10 1 0 0,-4 7-245 0 0,0 1 0 0 0,-1-1 0 0 0,-1 0 0 0 0,1 0 0 0 0,-1 0 0 0 0,-1 0 0 0 0,0 0 0 0 0,0 0 0 0 0,-1 0 0 0 0,0 0 0 0 0,0 0 0 0 0,-5-14 0 0 0,6 21-363 0 0,-1 0 0 0 0,0 0 0 0 0,0 0 0 0 0,0 1 1 0 0,-1-1-1 0 0,1 0 0 0 0,0 0 0 0 0,-1 1 0 0 0,1-1 0 0 0,-1 0 0 0 0,0 1 1 0 0,1 0-1 0 0,-1-1 0 0 0,0 1 0 0 0,-3-2 0 0 0,1 2-11 0 0,1-1 0 0 0,-1 1 0 0 0,0 0-1 0 0,1 0 1 0 0,-1 1 0 0 0,0-1 0 0 0,0 1-1 0 0,-5-1 1 0 0,-6 2 12 0 0,1 1 0 0 0,-1 0 0 0 0,-23 7 0 0 0,31-7 13 0 0,-10 3-11 0 0,0 1 1 0 0,-24 10 0 0 0,32-11-11 0 0,0-1 0 0 0,1 2 0 0 0,-1-1-1 0 0,1 1 1 0 0,0 0 0 0 0,-7 8 0 0 0,13-12-20 0 0,0 0 0 0 0,0 0 0 0 0,0 0 0 0 0,1 1 0 0 0,-1-1 0 0 0,1 1 0 0 0,0-1 1 0 0,-1 1-1 0 0,1-1 0 0 0,0 1 0 0 0,0 0 0 0 0,1-1 0 0 0,-1 1 0 0 0,1 0 0 0 0,-1 0 0 0 0,1 0 0 0 0,0-1 0 0 0,0 1 0 0 0,0 0 0 0 0,0 0 0 0 0,0 0 1 0 0,1 0-1 0 0,0-1 0 0 0,-1 1 0 0 0,1 0 0 0 0,0-1 0 0 0,0 1 0 0 0,0 0 0 0 0,1-1 0 0 0,-1 1 0 0 0,1-1 0 0 0,-1 0 0 0 0,1 1 0 0 0,0-1 1 0 0,2 2-1 0 0,9 8 20 0 0,1-1 0 0 0,0-1 0 0 0,1 0 1 0 0,23 12-1 0 0,66 23 128 0 0,-70-31-66 0 0,0 0 0 0 0,48 30 0 0 0,-78-42-44 0 0,0 1 0 0 0,0 0 0 0 0,0 0 0 0 0,-1 1 0 0 0,1-1 0 0 0,-1 1 0 0 0,1 0 0 0 0,-1-1 0 0 0,4 9 0 0 0,-6-10-14 0 0,0 0 0 0 0,0 0-1 0 0,0 0 1 0 0,-1 0-1 0 0,1 0 1 0 0,-1 0-1 0 0,0 0 1 0 0,0 0-1 0 0,0 0 1 0 0,0 0-1 0 0,0 0 1 0 0,0 0 0 0 0,0 0-1 0 0,0 0 1 0 0,-1 0-1 0 0,1 0 1 0 0,-1 0-1 0 0,0 0 1 0 0,1 0-1 0 0,-1 0 1 0 0,0 0 0 0 0,0-1-1 0 0,0 1 1 0 0,0 0-1 0 0,-1 0 1 0 0,-1 1-1 0 0,-3 4 26 0 0,-1 0 0 0 0,0-1 0 0 0,0 0-1 0 0,0 0 1 0 0,-1-1 0 0 0,0 0 0 0 0,-13 6-1 0 0,-63 23 315 0 0,53-24-346 0 0,-1-2 1 0 0,0-1 0 0 0,-1-1-1 0 0,1-2 1 0 0,-1-1 0 0 0,0-2-1 0 0,-61-5 1 0 0,88 3-38 0 0,1 1 0 0 0,0-1 0 0 0,-1 0 0 0 0,1 0-1 0 0,0-1 1 0 0,0 0 0 0 0,-9-4 0 0 0,12 5 4 0 0,1-1 1 0 0,-1 1-1 0 0,1 0 1 0 0,-1 0-1 0 0,1 0 0 0 0,0-1 1 0 0,0 1-1 0 0,-1-1 1 0 0,1 1-1 0 0,0-1 1 0 0,0 1-1 0 0,1-1 0 0 0,-1 0 1 0 0,0 1-1 0 0,0-1 1 0 0,1 0-1 0 0,-1 0 1 0 0,1 0-1 0 0,0 1 0 0 0,-1-1 1 0 0,1 0-1 0 0,0 0 1 0 0,0 0-1 0 0,0 0 0 0 0,0 1 1 0 0,1-4-1 0 0,0 0-84 0 0,1-1-1 0 0,0 0 0 0 0,-1 1 0 0 0,2-1 1 0 0,-1 1-1 0 0,1 0 0 0 0,0 0 0 0 0,0 0 1 0 0,0 0-1 0 0,0 0 0 0 0,1 1 1 0 0,0-1-1 0 0,0 1 0 0 0,7-5 0 0 0,6-5-585 0 0,1 1 0 0 0,26-15 0 0 0,-41 26 597 0 0,34-17-3049 0 0,74-29 0 0 0,-53 24-486 0 0,-34 15 1837 0 0</inkml:trace>
</inkml:ink>
</file>

<file path=ppt/ink/ink7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3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148 105 8 0 0,'7'-6'1298'0'0,"7"-7"2757"0"0,-10 6 1925 0 0,-12 12-1315 0 0,-3 1-3063 0 0,10-5-1481 0 0,0 0 0 0 0,0 1 0 0 0,0-1 0 0 0,0 0 0 0 0,1 1 1 0 0,-1-1-1 0 0,0 1 0 0 0,1-1 0 0 0,-1 1 0 0 0,1-1 0 0 0,-1 1 0 0 0,1 0 0 0 0,0-1 1 0 0,-1 1-1 0 0,1 0 0 0 0,0-1 0 0 0,0 1 0 0 0,0 0 0 0 0,1-1 0 0 0,-1 1 0 0 0,0-1 1 0 0,1 1-1 0 0,-1 0 0 0 0,0-1 0 0 0,1 1 0 0 0,0-1 0 0 0,-1 1 0 0 0,1-1 0 0 0,0 1 1 0 0,0-1-1 0 0,0 0 0 0 0,0 1 0 0 0,0-1 0 0 0,0 0 0 0 0,0 0 0 0 0,1 0 0 0 0,-1 0 1 0 0,0 0-1 0 0,3 2 0 0 0,4 0-73 0 0,0 0 1 0 0,0 0 0 0 0,0-1-1 0 0,0 0 1 0 0,0-1 0 0 0,0 0-1 0 0,0 0 1 0 0,1 0 0 0 0,-1-1-1 0 0,11-1 1 0 0,11-3-81 0 0,43-11 0 0 0,-54 11 38 0 0,-2 1-22 0 0,1-2-1 0 0,-1 0 0 0 0,0 0 1 0 0,0-2-1 0 0,26-14 0 0 0,-42 21 13 0 0,0-1 1 0 0,0 1-1 0 0,1-1 0 0 0,-1 0 1 0 0,0 0-1 0 0,0 0 0 0 0,0 1 0 0 0,0-1 1 0 0,0 0-1 0 0,0 0 0 0 0,0 0 1 0 0,-1-1-1 0 0,1 1 0 0 0,0 0 0 0 0,-1 0 1 0 0,1 0-1 0 0,0 0 0 0 0,-1-1 1 0 0,1 1-1 0 0,-1 0 0 0 0,0-1 0 0 0,0 1 1 0 0,1 0-1 0 0,-1-1 0 0 0,0 1 1 0 0,0 0-1 0 0,0-1 0 0 0,0 1 0 0 0,0 0 1 0 0,-1-1-1 0 0,1 1 0 0 0,0 0 1 0 0,0-1-1 0 0,-1 1 0 0 0,1 0 0 0 0,-1 0 1 0 0,0-1-1 0 0,1 1 0 0 0,-2-2 1 0 0,-1 0-7 0 0,1 0 0 0 0,-1 0 0 0 0,0 0 0 0 0,0 0 0 0 0,0 1 0 0 0,-1-1 0 0 0,1 1 0 0 0,0 0 0 0 0,-1 0 0 0 0,1 0 0 0 0,-1 0-1 0 0,-5-1 1 0 0,-9-2 29 0 0,0 1-1 0 0,0 1 1 0 0,0 1-1 0 0,0 1 0 0 0,-1 0 1 0 0,1 1-1 0 0,0 1 0 0 0,0 1 1 0 0,-1 1-1 0 0,1 0 0 0 0,1 1 1 0 0,-1 1-1 0 0,1 0 0 0 0,-1 2 1 0 0,2 0-1 0 0,-1 1 0 0 0,1 1 1 0 0,0 0-1 0 0,1 1 1 0 0,0 0-1 0 0,0 2 0 0 0,2 0 1 0 0,-1 0-1 0 0,-20 25 0 0 0,29-30 3 0 0,0-1 1 0 0,1 1-1 0 0,0 0 0 0 0,0 1 0 0 0,0-1 0 0 0,1 1 0 0 0,0 0 0 0 0,-2 9 1 0 0,4-14-14 0 0,1 1 1 0 0,-1-1-1 0 0,1 1 1 0 0,-1 0-1 0 0,1 0 1 0 0,1-1 0 0 0,-1 1-1 0 0,0 0 1 0 0,1-1-1 0 0,0 1 1 0 0,0 0 0 0 0,0-1-1 0 0,0 1 1 0 0,0-1-1 0 0,1 1 1 0 0,0-1 0 0 0,-1 0-1 0 0,1 0 1 0 0,0 0-1 0 0,4 4 1 0 0,1 0-18 0 0,1 0 0 0 0,0 0 0 0 0,0-1 0 0 0,0 0 1 0 0,1-1-1 0 0,0 0 0 0 0,0 0 0 0 0,1-1 0 0 0,-1 0 0 0 0,1-1 0 0 0,0 0 0 0 0,-1 0 0 0 0,20 2 1 0 0,11-1-229 0 0,-1-2 1 0 0,49-2 0 0 0,-56-1 18 0 0,103-9-1520 0 0,-110 6-753 0 0,38-12 0 0 0,-37 7-468 0 0</inkml:trace>
</inkml:ink>
</file>

<file path=ppt/ink/ink7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6.8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42 334 1264 0 0,'1'-2'487'0'0,"-1"0"1"0"0,1-1-1 0 0,0 1 0 0 0,0 0 0 0 0,1 0 0 0 0,-1-1 0 0 0,0 1 0 0 0,1 0 0 0 0,-1 0 0 0 0,1 0 1 0 0,-1 1-1 0 0,1-1 0 0 0,3-2 0 0 0,30-19 1929 0 0,-13 8-923 0 0,-5 3-232 0 0,-1 0-1 0 0,25-27 1 0 0,-32 29-908 0 0,-2 0 0 0 0,1 0 1 0 0,-1 0-1 0 0,-1-1 0 0 0,10-20 0 0 0,-10 16-100 0 0,1 0 0 0 0,-2 0 0 0 0,0-1 0 0 0,3-16 0 0 0,-8 31-233 0 0,0 0-1 0 0,0 0 1 0 0,0 0 0 0 0,0 0 0 0 0,0 0 0 0 0,0 0 0 0 0,0 0-1 0 0,0 0 1 0 0,0 0 0 0 0,0 0 0 0 0,0 0 0 0 0,-1 1 0 0 0,1-1-1 0 0,0 0 1 0 0,-1 0 0 0 0,1 0 0 0 0,0 0 0 0 0,-1 0-1 0 0,1 1 1 0 0,-1-1 0 0 0,0 0 0 0 0,1 0 0 0 0,-2 0 0 0 0,1 0 11 0 0,0 1 0 0 0,0-1 0 0 0,-1 1 1 0 0,1-1-1 0 0,0 1 0 0 0,0-1 1 0 0,-1 1-1 0 0,1 0 0 0 0,0-1 0 0 0,-1 1 1 0 0,1 0-1 0 0,-1 0 0 0 0,1 0 0 0 0,-2 0 1 0 0,-4 1 81 0 0,0 1 1 0 0,0-1 0 0 0,0 1 0 0 0,-10 5-1 0 0,2-1-20 0 0,0 1-1 0 0,1 0 1 0 0,0 1-1 0 0,0 1 0 0 0,1 1 1 0 0,0 0-1 0 0,-18 18 1 0 0,23-20-89 0 0,1 0 1 0 0,0 1 0 0 0,0 1 0 0 0,0-1 0 0 0,1 1 0 0 0,1 0 0 0 0,0 0 0 0 0,0 0 0 0 0,1 1 0 0 0,0 0 0 0 0,-4 17 0 0 0,7-23-9 0 0,1 0 1 0 0,-1 0-1 0 0,1 0 0 0 0,0 0 0 0 0,0 0 0 0 0,0 0 1 0 0,1 1-1 0 0,-1-1 0 0 0,1 0 0 0 0,1 0 0 0 0,-1 0 1 0 0,1-1-1 0 0,3 9 0 0 0,-1-7 1 0 0,-1-1-1 0 0,1 0 1 0 0,0 0-1 0 0,0 0 1 0 0,1 0 0 0 0,-1-1-1 0 0,1 0 1 0 0,0 0-1 0 0,0 0 1 0 0,9 5 0 0 0,6 2 6 0 0,1-1 1 0 0,-1-1 0 0 0,24 8-1 0 0,67 13 30 0 0,-55-15-16 0 0,-52-14 8 0 0,1 1 0 0 0,-1-1 0 0 0,1 1 0 0 0,-1 0 0 0 0,0 1 0 0 0,0-1 0 0 0,0 1 0 0 0,0-1 0 0 0,0 1 0 0 0,4 5 0 0 0,-7-7-14 0 0,0 0-1 0 0,0 0 1 0 0,0 0 0 0 0,0 1-1 0 0,0-1 1 0 0,0 0 0 0 0,-1 1-1 0 0,1-1 1 0 0,-1 0 0 0 0,1 1-1 0 0,-1-1 1 0 0,1 1 0 0 0,-1-1 0 0 0,0 1-1 0 0,1 0 1 0 0,-1-1 0 0 0,0 1-1 0 0,0-1 1 0 0,0 1 0 0 0,-1-1-1 0 0,1 1 1 0 0,0-1 0 0 0,0 1-1 0 0,-1-1 1 0 0,1 1 0 0 0,-1-1 0 0 0,1 1-1 0 0,-1-1 1 0 0,0 0 0 0 0,0 1-1 0 0,1-1 1 0 0,-1 0 0 0 0,0 1-1 0 0,-2 1 1 0 0,-2 2 26 0 0,0 0 0 0 0,-1 0 1 0 0,0-1-1 0 0,1 1 0 0 0,-1-1 0 0 0,-1 0 1 0 0,1-1-1 0 0,-10 5 0 0 0,-58 17-12 0 0,58-20 28 0 0,-2 0-104 0 0,0-1-1 0 0,-26 3 0 0 0,37-6-3 0 0,-1 0 1 0 0,0-1-1 0 0,1 0 0 0 0,-1 0 1 0 0,0-1-1 0 0,1 0 1 0 0,-1-1-1 0 0,-11-3 1 0 0,17 4-42 0 0,0 0 1 0 0,1 1-1 0 0,-1-1 1 0 0,0 0-1 0 0,1-1 1 0 0,-1 1-1 0 0,1 0 1 0 0,-1 0-1 0 0,1-1 1 0 0,0 1 0 0 0,-1-1-1 0 0,1 1 1 0 0,0-1-1 0 0,0 1 1 0 0,0-1-1 0 0,0 0 1 0 0,0 1-1 0 0,0-1 1 0 0,1 0-1 0 0,-1 0 1 0 0,1 0-1 0 0,-1-2 1 0 0,0-1-641 0 0,1 1 0 0 0,0-1 0 0 0,0 0 0 0 0,0 0-1 0 0,0 1 1 0 0,1-1 0 0 0,0 0 0 0 0,1-5 0 0 0,5-11-2198 0 0</inkml:trace>
</inkml:ink>
</file>

<file path=ppt/ink/ink7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5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8 251 512 0 0,'-1'-3'97'0'0,"-5"-100"4868"0"0,6 89-4042 0 0,0 0-1 0 0,1 0 1 0 0,1 1 0 0 0,0-1 0 0 0,6-17-1 0 0,-7 27-670 0 0,0 1-1 0 0,1 0 1 0 0,0-1-1 0 0,-1 1 1 0 0,1 0-1 0 0,1 0 1 0 0,-1 0-1 0 0,0 0 0 0 0,5-5 1 0 0,-6 7-174 0 0,0 1 0 0 0,0-1 0 0 0,-1 0 0 0 0,1 1 1 0 0,0-1-1 0 0,0 1 0 0 0,0-1 0 0 0,0 1 0 0 0,0 0 0 0 0,0-1 1 0 0,0 1-1 0 0,0 0 0 0 0,0-1 0 0 0,0 1 0 0 0,0 0 0 0 0,0 0 0 0 0,0 0 1 0 0,0 0-1 0 0,0 0 0 0 0,0 0 0 0 0,0 0 0 0 0,0 0 0 0 0,0 0 1 0 0,0 1-1 0 0,0-1 0 0 0,0 0 0 0 0,0 1 0 0 0,-1-1 0 0 0,1 1 1 0 0,0-1-1 0 0,0 1 0 0 0,0-1 0 0 0,0 1 0 0 0,-1 0 0 0 0,1-1 0 0 0,0 1 1 0 0,0 0-1 0 0,0 0 0 0 0,16 18 807 0 0,-9-11-636 0 0,0 0 0 0 0,-1 0 0 0 0,0 0 0 0 0,-1 1-1 0 0,0 0 1 0 0,0 1 0 0 0,-1-1 0 0 0,8 21 0 0 0,8 42 76 0 0,-3 1 0 0 0,-3 0 0 0 0,-4 1 1 0 0,-2 0-1 0 0,-4 1 0 0 0,-4 0 0 0 0,-2-1 1 0 0,-12 76-1 0 0,5-92-294 0 0,3 1 0 0 0,2 58 0 0 0,4-115-46 0 0,-1 1 0 0 0,0-1-1 0 0,0 0 1 0 0,1 0 0 0 0,0 0 0 0 0,-1 0-1 0 0,1 0 1 0 0,0 0 0 0 0,0 0-1 0 0,0 0 1 0 0,2 3 0 0 0,-3-5 1 0 0,1 1 0 0 0,-1-1 1 0 0,0 0-1 0 0,1 1 0 0 0,-1-1 1 0 0,0 0-1 0 0,1 1 0 0 0,-1-1 1 0 0,0 0-1 0 0,1 0 0 0 0,-1 0 0 0 0,1 1 1 0 0,-1-1-1 0 0,1 0 0 0 0,-1 0 1 0 0,0 0-1 0 0,1 0 0 0 0,-1 0 0 0 0,1 0 1 0 0,-1 0-1 0 0,1 0 0 0 0,0 0 1 0 0,0 0-19 0 0,-1 0 0 0 0,1-1 0 0 0,0 1 1 0 0,0-1-1 0 0,0 1 0 0 0,-1 0 0 0 0,1-1 1 0 0,0 0-1 0 0,-1 1 0 0 0,1-1 0 0 0,0 1 0 0 0,-1-1 1 0 0,1 0-1 0 0,-1 1 0 0 0,2-3 0 0 0,7-10-1065 0 0,0-2 0 0 0,-1 1 0 0 0,0-1 0 0 0,-1 0-1 0 0,-1-1 1 0 0,9-31 0 0 0,-9 14-1424 0 0</inkml:trace>
</inkml:ink>
</file>

<file path=ppt/ink/ink7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7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6 268 2224 0 0,'-1'-1'394'0'0,"0"0"-1"0"0,1 0 0 0 0,-1 0 0 0 0,1-1 0 0 0,-1 1 0 0 0,1 0 0 0 0,-1-1 1 0 0,1 1-1 0 0,0 0 0 0 0,0-1 0 0 0,0 1 0 0 0,-1-1 0 0 0,1 1 0 0 0,0 0 0 0 0,1-1 1 0 0,-1 1-1 0 0,0-3 0 0 0,1 3-181 0 0,0-1 1 0 0,-1 1-1 0 0,1 0 1 0 0,0-1-1 0 0,0 1 1 0 0,0 0-1 0 0,0-1 0 0 0,0 1 1 0 0,0 0-1 0 0,0 0 1 0 0,1 0-1 0 0,-1 0 1 0 0,2-1-1 0 0,5-2 98 0 0,-1 0 1 0 0,1 0-1 0 0,0 1 1 0 0,15-3-1 0 0,-11 2 565 0 0,168-44 2051 0 0,15-6-1554 0 0,45-12-697 0 0,-190 56-646 0 0,0 2 0 0 0,96-3 1 0 0,-138 10-42 0 0,-6 1 1 0 0,0 0 1 0 0,0 0 0 0 0,0 0 0 0 0,0 0 0 0 0,0 0 0 0 0,0 0 0 0 0,0 0-1 0 0,0 1 1 0 0,0-1 0 0 0,0 1 0 0 0,-1-1 0 0 0,1 1 0 0 0,0 0-1 0 0,0 0 1 0 0,2 1 0 0 0,-4-2 4 0 0,0 0 1 0 0,0 1-1 0 0,1-1 0 0 0,-1 0 0 0 0,0 1 1 0 0,0-1-1 0 0,0 0 0 0 0,0 1 0 0 0,0-1 1 0 0,1 0-1 0 0,-1 1 0 0 0,0-1 0 0 0,0 0 1 0 0,0 1-1 0 0,0-1 0 0 0,0 0 1 0 0,0 1-1 0 0,0-1 0 0 0,0 0 0 0 0,0 1 1 0 0,0-1-1 0 0,-1 0 0 0 0,1 1 0 0 0,0-1 1 0 0,0 0-1 0 0,0 0 0 0 0,0 1 0 0 0,0-1 1 0 0,-1 0-1 0 0,1 1 0 0 0,0-1 0 0 0,0 0 1 0 0,0 0-1 0 0,-1 1 0 0 0,1-1 0 0 0,-12 10-191 0 0,11-9 176 0 0,-15 10-348 0 0,-2-1 1 0 0,0-1 0 0 0,-30 12-1 0 0,12-6-702 0 0,-30 16-1369 0 0,-1 1-160 0 0</inkml:trace>
</inkml:ink>
</file>

<file path=ppt/ink/ink7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7.9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0 143 2849 0 0,'2'-7'1607'0'0,"0"1"0"0"0,1 0 0 0 0,0-1 0 0 0,0 1 0 0 0,7-10 1 0 0,-8 12-1480 0 0,1 1 1 0 0,-1 0 0 0 0,1 1-1 0 0,0-1 1 0 0,0 0 0 0 0,0 1 0 0 0,0 0-1 0 0,1 0 1 0 0,-1 0 0 0 0,1 0 0 0 0,4-2-1 0 0,17-4 90 0 0,0 1-1 0 0,0 1 1 0 0,38-3-1 0 0,-24 3-38 0 0,72-7-136 0 0,115 3 1 0 0,-133 7-231 0 0,-88 3 87 0 0,66-1-603 0 0,-26 7-3545 0 0,-28-2 2172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2.9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191 209 512 0 0,'0'0'193'0'0,"9"-26"7626"0"0,-6 18-6723 0 0,0 1 1 0 0,1 0-1 0 0,5-8 0 0 0,17-21 813 0 0,-16 23-1449 0 0,-1-1 0 0 0,1 0 0 0 0,11-25 0 0 0,-21 39-418 0 0,0-1 1 0 0,1 0-1 0 0,-1 0 0 0 0,0 1 0 0 0,1-1 1 0 0,-1 0-1 0 0,0 0 0 0 0,0 1 0 0 0,0-1 0 0 0,0 0 1 0 0,0 0-1 0 0,1 1 0 0 0,-2-1 0 0 0,1 0 1 0 0,0 0-1 0 0,0 0 0 0 0,0 1 0 0 0,0-1 0 0 0,0 0 1 0 0,-1 0-1 0 0,1 1 0 0 0,0-1 0 0 0,-1 0 0 0 0,1 1 1 0 0,0-1-1 0 0,-1 0 0 0 0,0-1 0 0 0,-1 1 2 0 0,1 1-1 0 0,0-1 0 0 0,-1 0 0 0 0,1 0 1 0 0,-1 1-1 0 0,1-1 0 0 0,-1 1 0 0 0,0-1 1 0 0,1 1-1 0 0,-1-1 0 0 0,1 1 0 0 0,-4 0 0 0 0,-4 0 34 0 0,0 0 0 0 0,0 1 0 0 0,-16 3-1 0 0,4 0-102 0 0,1 2 0 0 0,0 0 0 0 0,0 1 0 0 0,-34 17 0 0 0,52-23 22 0 0,0 0 0 0 0,0 0 0 0 0,0 1 0 0 0,0-1 1 0 0,0 1-1 0 0,1-1 0 0 0,-1 1 0 0 0,0 0 1 0 0,1-1-1 0 0,-1 1 0 0 0,1 0 0 0 0,0 0 0 0 0,0 0 1 0 0,0 0-1 0 0,0 0 0 0 0,0 1 0 0 0,0-1 0 0 0,0 0 1 0 0,1 0-1 0 0,-1 0 0 0 0,1 1 0 0 0,-1-1 0 0 0,1 0 1 0 0,0 1-1 0 0,0-1 0 0 0,0 0 0 0 0,0 1 0 0 0,1-1 1 0 0,-1 0-1 0 0,1 1 0 0 0,-1-1 0 0 0,1 0 0 0 0,0 0 1 0 0,0 0-1 0 0,0 1 0 0 0,0-1 0 0 0,0 0 1 0 0,0 0-1 0 0,1-1 0 0 0,-1 1 0 0 0,0 0 0 0 0,1 0 1 0 0,0-1-1 0 0,2 3 0 0 0,65 49 268 0 0,-41-34-91 0 0,27 26 0 0 0,-47-38-49 0 0,-1 0 1 0 0,0 1 0 0 0,-1 0 0 0 0,0 0 0 0 0,0 0 0 0 0,0 1 0 0 0,-1 0 0 0 0,4 10 0 0 0,-8-16-56 0 0,1 1 1 0 0,-1-1 0 0 0,0 1 0 0 0,0 0 0 0 0,0-1 0 0 0,-1 1 0 0 0,0 0-1 0 0,1-1 1 0 0,-1 1 0 0 0,0 0 0 0 0,-1 0 0 0 0,1-1 0 0 0,-1 1-1 0 0,0 0 1 0 0,1-1 0 0 0,-4 7 0 0 0,2-6 15 0 0,0 0 1 0 0,-1 1-1 0 0,0-1 0 0 0,0 0 0 0 0,0 0 1 0 0,0-1-1 0 0,-1 1 0 0 0,1-1 1 0 0,-1 0-1 0 0,0 1 0 0 0,-5 2 0 0 0,-3 0-38 0 0,1 0-1 0 0,-1 0 1 0 0,-1-1-1 0 0,1 0 0 0 0,-1-1 1 0 0,0-1-1 0 0,0 0 1 0 0,-19 2-1 0 0,27-5-167 0 0,-9 2-226 0 0,0-1 0 0 0,-17-1 0 0 0,26-1-448 0 0,0 1 0 0 0,0-1 0 0 0,1 0-1 0 0,-1-1 1 0 0,0 1 0 0 0,-4-3 0 0 0,-2-1-2260 0 0</inkml:trace>
</inkml:ink>
</file>

<file path=ppt/ink/ink7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8.6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99 712 0 0,'-9'-50'9139'0'0,"9"50"-9074"0"0,0 0 0 0 0,0 0 0 0 0,0 0-1 0 0,0 0 1 0 0,0-1 0 0 0,0 1 0 0 0,0 0-1 0 0,0 0 1 0 0,0 0 0 0 0,0 0 0 0 0,0 0-1 0 0,0-1 1 0 0,-1 1 0 0 0,1 0 0 0 0,0 0-1 0 0,0 0 1 0 0,0 0 0 0 0,0 0 0 0 0,0 0-1 0 0,0 0 1 0 0,0 0 0 0 0,-1-1 0 0 0,1 1-1 0 0,0 0 1 0 0,0 0 0 0 0,0 0 0 0 0,0 0-1 0 0,0 0 1 0 0,0 0 0 0 0,-1 0 0 0 0,1 0-1 0 0,0 0 1 0 0,0 0 0 0 0,0 0 0 0 0,0 0-1 0 0,0 0 1 0 0,-1 0 0 0 0,1 0-1 0 0,0 0 1 0 0,0 0 0 0 0,-7 5 1378 0 0,-4 8-41 0 0,7-5-1111 0 0,0-1 1 0 0,1 0-1 0 0,0 1 0 0 0,0 0 0 0 0,1-1 0 0 0,0 1 0 0 0,1 0 1 0 0,-1 0-1 0 0,1 0 0 0 0,1 0 0 0 0,0 1 0 0 0,0-1 1 0 0,0 0-1 0 0,3 12 0 0 0,0-11-243 0 0,-1 0 1 0 0,2 0-1 0 0,-1-1 1 0 0,2 1-1 0 0,-1-1 0 0 0,1 0 1 0 0,0 0-1 0 0,0 0 1 0 0,1-1-1 0 0,0 0 1 0 0,1 0-1 0 0,-1 0 0 0 0,1-1 1 0 0,1 0-1 0 0,12 8 1 0 0,-11-8-42 0 0,0-1 1 0 0,0 0 0 0 0,1 0 0 0 0,-1-1-1 0 0,1 0 1 0 0,15 3 0 0 0,-19-5-2 0 0,0-1 0 0 0,1-1-1 0 0,-1 1 1 0 0,0-1 0 0 0,0 0 0 0 0,1 0 0 0 0,-1-1 0 0 0,0 0 0 0 0,0 0 0 0 0,0 0 0 0 0,0-1 0 0 0,8-3-1 0 0,24-9 2 0 0,-23 9-36 0 0,-1-1 1 0 0,0 0-1 0 0,0 0 0 0 0,12-10 1 0 0,-22 14 22 0 0,0-1-1 0 0,0 0 1 0 0,-1 0 0 0 0,1-1-1 0 0,-1 1 1 0 0,0-1 0 0 0,0 1-1 0 0,0-1 1 0 0,-1 0-1 0 0,1 0 1 0 0,-1-1 0 0 0,0 1-1 0 0,0 0 1 0 0,-1-1 0 0 0,1 1-1 0 0,-1-1 1 0 0,1-6 0 0 0,0 1-9 0 0,-2-1 0 0 0,1 1 1 0 0,-1-1-1 0 0,-1 1 0 0 0,0 0 1 0 0,0-1-1 0 0,-1 1 0 0 0,0 0 1 0 0,-1 0-1 0 0,0 0 0 0 0,-1 0 1 0 0,0 1-1 0 0,0-1 0 0 0,-1 1 1 0 0,-8-12-1 0 0,9 17 15 0 0,1 0 0 0 0,-1 0 0 0 0,0 1-1 0 0,0-1 1 0 0,-1 1 0 0 0,1 0 0 0 0,-1 0 0 0 0,1 1 0 0 0,-1-1-1 0 0,0 1 1 0 0,0 0 0 0 0,-6-1 0 0 0,-2-1 8 0 0,0 1 0 0 0,0 1 0 0 0,-25-1 1 0 0,27 3 12 0 0,1 1-1 0 0,-1 0 1 0 0,1 0 0 0 0,0 2 0 0 0,-1-1 0 0 0,1 1 0 0 0,0 1 0 0 0,0-1 0 0 0,1 2 0 0 0,-11 5 0 0 0,1 1 79 0 0,1 1 0 0 0,0 1 0 0 0,-31 28 0 0 0,44-36-77 0 0,0 1 0 0 0,0-1-1 0 0,1 1 1 0 0,0 0-1 0 0,-1 0 1 0 0,2 0-1 0 0,-1 0 1 0 0,1 1-1 0 0,0 0 1 0 0,0-1-1 0 0,1 1 1 0 0,-2 8-1 0 0,4-11-5 0 0,-1 0-1 0 0,1 0 0 0 0,-1 0 1 0 0,1 0-1 0 0,0 0 0 0 0,1 0 1 0 0,-1 0-1 0 0,1 0 0 0 0,0 0 1 0 0,0 0-1 0 0,0 0 0 0 0,0 0 0 0 0,1 0 1 0 0,0-1-1 0 0,-1 1 0 0 0,1-1 1 0 0,1 1-1 0 0,-1-1 0 0 0,0 1 1 0 0,1-1-1 0 0,0 0 0 0 0,5 5 1 0 0,0-2-8 0 0,0-1 0 0 0,0 1 0 0 0,0-1 0 0 0,1-1 0 0 0,0 1 1 0 0,0-1-1 0 0,0-1 0 0 0,1 0 0 0 0,16 3 0 0 0,-14-3-13 0 0,0-2-1 0 0,1 1 1 0 0,0-2-1 0 0,-1 0 1 0 0,1 0-1 0 0,-1-1 1 0 0,15-3 0 0 0,5-4-36 0 0,0-1 0 0 0,-1-1 1 0 0,32-16-1 0 0,-57 23 20 0 0,-1 1 0 0 0,0-1 1 0 0,0 0-1 0 0,0 0 0 0 0,-1-1 1 0 0,1 0-1 0 0,-1 1 0 0 0,0-1 0 0 0,0-1 1 0 0,0 1-1 0 0,0-1 0 0 0,-1 1 0 0 0,0-1 1 0 0,4-7-1 0 0,-5 7 11 0 0,0 0 0 0 0,-1 0 0 0 0,1 0 0 0 0,-1-1-1 0 0,0 1 1 0 0,-1 0 0 0 0,1-1 0 0 0,-1 1 0 0 0,0-1 0 0 0,0 1 0 0 0,-1 0 0 0 0,0-1 0 0 0,0 1 0 0 0,0 0 0 0 0,-3-7-1 0 0,3 8 17 0 0,-1 0-1 0 0,1 0 1 0 0,-1 0-1 0 0,0 0 1 0 0,0 0-1 0 0,-1 0 0 0 0,1 0 1 0 0,-1 1-1 0 0,0-1 1 0 0,0 1-1 0 0,-6-5 0 0 0,7 6 8 0 0,-1 0-1 0 0,0 1 0 0 0,1-1 0 0 0,-1 1 0 0 0,0-1 1 0 0,0 1-1 0 0,0 0 0 0 0,0 0 0 0 0,0 1 1 0 0,0-1-1 0 0,0 1 0 0 0,0-1 0 0 0,0 1 0 0 0,-1 0 1 0 0,1 0-1 0 0,0 0 0 0 0,-6 1 0 0 0,3 1 29 0 0,0-1 0 0 0,0 1-1 0 0,0-1 1 0 0,-1 2 0 0 0,2-1 0 0 0,-1 1-1 0 0,0 0 1 0 0,-8 5 0 0 0,11-6-20 0 0,1 1-1 0 0,-1-1 1 0 0,1 0 0 0 0,0 1 0 0 0,-1-1 0 0 0,1 1 0 0 0,1 0 0 0 0,-1 0-1 0 0,0 0 1 0 0,1 0 0 0 0,-1 0 0 0 0,1 0 0 0 0,0 0 0 0 0,0 0 0 0 0,0 0-1 0 0,0 1 1 0 0,1-1 0 0 0,-1 5 0 0 0,0-3-10 0 0,1 0 0 0 0,0 0 0 0 0,0 0 0 0 0,0 0 0 0 0,1 0 0 0 0,-1 0 0 0 0,1 0 0 0 0,0 0 0 0 0,1-1 0 0 0,-1 1-1 0 0,1 0 1 0 0,0-1 0 0 0,0 1 0 0 0,1-1 0 0 0,-1 0 0 0 0,1 0 0 0 0,0 0 0 0 0,0 0 0 0 0,0 0 0 0 0,1 0 0 0 0,-1-1 0 0 0,1 0 0 0 0,4 4 0 0 0,13 8 0 0 0,0 0 0 0 0,2-1 0 0 0,0-1 0 0 0,44 18 0 0 0,-51-25-293 0 0,0 0-1 0 0,0-2 1 0 0,0 0-1 0 0,0-1 1 0 0,1 0 0 0 0,0-1-1 0 0,-1-1 1 0 0,29-2-1 0 0,-31-1-1661 0 0,0-1-1 0 0,18-6 1 0 0,-14 3-1245 0 0</inkml:trace>
</inkml:ink>
</file>

<file path=ppt/ink/ink7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8.9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196 196 1312 0 0,'-6'-5'1723'0'0,"5"4"-1224"0"0,0 0-1 0 0,-1 0 0 0 0,1 0 1 0 0,0 0-1 0 0,0 0 0 0 0,0 0 1 0 0,1 0-1 0 0,-1 0 0 0 0,0 0 1 0 0,0-1-1 0 0,0-1 0 0 0,25-10 2835 0 0,-16 9-2610 0 0,-2-1 1 0 0,1 0-1 0 0,0 0 1 0 0,-1-1-1 0 0,0 0 0 0 0,0 0 1 0 0,-1 0-1 0 0,7-10 1 0 0,-11 14-692 0 0,-1 0 1 0 0,1-1-1 0 0,-1 1 1 0 0,0 0 0 0 0,1 0-1 0 0,-1 0 1 0 0,0 0-1 0 0,0 0 1 0 0,0-1 0 0 0,-1 1-1 0 0,1 0 1 0 0,0 0-1 0 0,-1 0 1 0 0,1 0-1 0 0,-1 0 1 0 0,0 0 0 0 0,0 0-1 0 0,0 0 1 0 0,0 0-1 0 0,0 0 1 0 0,0 0 0 0 0,-1 0-1 0 0,1 1 1 0 0,-3-4-1 0 0,-1 0 29 0 0,1 0 1 0 0,-1 1-1 0 0,0-1 0 0 0,-1 1 0 0 0,1 0 0 0 0,-11-6 1 0 0,12 8 9 0 0,-1 0 1 0 0,1 0 0 0 0,-1 1 0 0 0,0-1-1 0 0,0 1 1 0 0,1 0 0 0 0,-1 0-1 0 0,0 1 1 0 0,0-1 0 0 0,0 1 0 0 0,0 0-1 0 0,0 1 1 0 0,0-1 0 0 0,0 1-1 0 0,1 0 1 0 0,-1 0 0 0 0,0 0 0 0 0,0 1-1 0 0,-8 3 1 0 0,7-1 25 0 0,0 0-1 0 0,0 0 0 0 0,0 0 1 0 0,1 1-1 0 0,-1 0 1 0 0,1 0-1 0 0,0 0 1 0 0,0 0-1 0 0,1 1 0 0 0,0 0 1 0 0,0 0-1 0 0,0 0 1 0 0,-3 7-1 0 0,2-3-25 0 0,1 1 0 0 0,0 0 0 0 0,0 0 0 0 0,1 0-1 0 0,0 1 1 0 0,1-1 0 0 0,1 1 0 0 0,-1-1 0 0 0,2 20 0 0 0,1-21-22 0 0,0 0 0 0 0,1 0 0 0 0,0 0 0 0 0,1-1 0 0 0,-1 1 0 0 0,2-1 0 0 0,0 0 0 0 0,0 1 1 0 0,1-2-1 0 0,-1 1 0 0 0,11 12 0 0 0,-9-13-67 0 0,0 1 0 0 0,1-1 1 0 0,0 0-1 0 0,1-1 0 0 0,0 0 0 0 0,0 0 1 0 0,0-1-1 0 0,1 0 0 0 0,0 0 0 0 0,0-1 1 0 0,1 0-1 0 0,-1-1 0 0 0,1 0 0 0 0,0 0 1 0 0,0-1-1 0 0,0-1 0 0 0,1 1 0 0 0,-1-2 1 0 0,1 1-1 0 0,-1-2 0 0 0,1 1 0 0 0,-1-1 1 0 0,1-1-1 0 0,-1 0 0 0 0,17-4 0 0 0,8-1-284 0 0,-1-3-1 0 0,0 0 1 0 0,33-16-1 0 0,-55 20-479 0 0,0-1-1 0 0,-1 0 0 0 0,0-1 1 0 0,18-16-1 0 0,-22 18-364 0 0,-1-2 0 0 0,0 1 1 0 0,-1-1-1 0 0,1 0 0 0 0,-1 0 0 0 0,0 0 0 0 0,-1-1 1 0 0,4-9-1 0 0,1-7-1386 0 0</inkml:trace>
</inkml:ink>
</file>

<file path=ppt/ink/ink7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9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1 3457 0 0,'-17'5'10430'0'0,"4"-1"-6934"0"0,12-4-3492 0 0,0 1 0 0 0,0-1 0 0 0,1 1 0 0 0,-1-1 0 0 0,1 1 0 0 0,-1 0 0 0 0,1-1 0 0 0,-1 1 1 0 0,1 0-1 0 0,-1 0 0 0 0,1 0 0 0 0,-1-1 0 0 0,1 1 0 0 0,0 0 0 0 0,-1 0 0 0 0,1 1 0 0 0,-2 12 165 0 0,1 0 1 0 0,0 0-1 0 0,1 0 0 0 0,1 0 1 0 0,2 20-1 0 0,1 6 623 0 0,6 58 1535 0 0,29 117 1 0 0,-26-146-2202 0 0,13 47 10 0 0,8 43-197 0 0,-9-24-490 0 0,-24-126 69 0 0,1 0 1 0 0,0-1-1 0 0,0 1 0 0 0,1-1 0 0 0,-1 1 1 0 0,2-1-1 0 0,-1 0 0 0 0,8 11 0 0 0,-3-14-5986 0 0,-4-5 1765 0 0</inkml:trace>
</inkml:ink>
</file>

<file path=ppt/ink/ink7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49.8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19 133 3873 0 0,'-3'-2'1017'0'0,"-11"-13"7731"0"0,14 15-8674 0 0,0 0 0 0 0,0 0 1 0 0,0-1-1 0 0,0 1 1 0 0,-1 0-1 0 0,1-1 0 0 0,0 1 1 0 0,0 0-1 0 0,0-1 0 0 0,0 1 1 0 0,0 0-1 0 0,0 0 0 0 0,0-1 1 0 0,0 1-1 0 0,0 0 0 0 0,0-1 1 0 0,0 1-1 0 0,0 0 0 0 0,0-1 1 0 0,0 1-1 0 0,0 0 1 0 0,0-1-1 0 0,0 1 0 0 0,1 0 1 0 0,-1 0-1 0 0,0-1 0 0 0,0 1 1 0 0,0 0-1 0 0,0-1 0 0 0,1 1 1 0 0,-1 0-1 0 0,0 0 0 0 0,0 0 1 0 0,0-1-1 0 0,1 1 0 0 0,-1 0 1 0 0,0 0-1 0 0,1 0 0 0 0,-1-1 1 0 0,0 1-1 0 0,0 0 1 0 0,1 0-1 0 0,-1 0 0 0 0,0 0 1 0 0,1 0-1 0 0,-1 0 0 0 0,0 0 1 0 0,1 0-1 0 0,-1 0 0 0 0,0 0 1 0 0,1 0-1 0 0,-1 0 0 0 0,135-23 1591 0 0,-33-4-1086 0 0,62-14-46 0 0,-135 35-435 0 0,0 2 0 0 0,0 2-1 0 0,53 1 1 0 0,-71 1-79 0 0,1 2 1 0 0,20 4 0 0 0,-28-5-15 0 0,-1 0 0 0 0,1 0 0 0 0,-1 1 0 0 0,1-1 0 0 0,-1 1 0 0 0,0 0 0 0 0,0 0 1 0 0,0 0-1 0 0,0 0 0 0 0,0 0 0 0 0,0 1 0 0 0,4 4 0 0 0,-6-5-1 0 0,0-1 0 0 0,0 0-1 0 0,-1 1 1 0 0,1-1 0 0 0,0 1 0 0 0,-1-1 0 0 0,1 1-1 0 0,-1-1 1 0 0,0 1 0 0 0,0-1 0 0 0,1 1-1 0 0,-1-1 1 0 0,0 1 0 0 0,0-1 0 0 0,0 1-1 0 0,-1-1 1 0 0,1 1 0 0 0,0 0 0 0 0,0-1 0 0 0,-1 1-1 0 0,1-1 1 0 0,-1 0 0 0 0,0 1 0 0 0,1-1-1 0 0,-1 1 1 0 0,0-1 0 0 0,0 0 0 0 0,-1 3-1 0 0,-3 2 25 0 0,-1 0-1 0 0,1-1 0 0 0,-1 1 0 0 0,-7 5 0 0 0,12-11-25 0 0,-36 28 202 0 0,20-16-13 0 0,1 0 0 0 0,1 1 0 0 0,0 1 0 0 0,-18 20 0 0 0,30-30-147 0 0,-1 1 1 0 0,1 0-1 0 0,0 0 0 0 0,0 0 0 0 0,0 1 1 0 0,1-1-1 0 0,0 1 0 0 0,0-1 0 0 0,1 1 1 0 0,-1 0-1 0 0,1 0 0 0 0,0-1 0 0 0,1 1 1 0 0,-1 0-1 0 0,1 0 0 0 0,0 0 1 0 0,1 0-1 0 0,0 0 0 0 0,1 9 0 0 0,0-10-37 0 0,-1 0 1 0 0,1 0-1 0 0,0 0 0 0 0,0-1 0 0 0,1 1 0 0 0,-1 0 0 0 0,1-1 0 0 0,0 0 0 0 0,0 1 1 0 0,1-1-1 0 0,-1 0 0 0 0,1-1 0 0 0,0 1 0 0 0,0-1 0 0 0,0 0 0 0 0,0 0 0 0 0,1 0 1 0 0,-1 0-1 0 0,1-1 0 0 0,0 0 0 0 0,0 1 0 0 0,0-2 0 0 0,0 1 0 0 0,7 1 0 0 0,-1-1-13 0 0,-1-1 0 0 0,1 1 0 0 0,-1-2-1 0 0,1 0 1 0 0,0 0 0 0 0,-1-1-1 0 0,1 0 1 0 0,-1-1 0 0 0,1 0 0 0 0,-1 0-1 0 0,13-6 1 0 0,-14 5-14 0 0,1-2 0 0 0,0 1-1 0 0,-1-1 1 0 0,0-1 0 0 0,0 0 0 0 0,-1 0 0 0 0,11-9 0 0 0,-15 11 7 0 0,0 0 1 0 0,-1-1-1 0 0,1 1 0 0 0,-1-1 1 0 0,0 1-1 0 0,0-1 1 0 0,-1 0-1 0 0,1 0 0 0 0,-1 0 1 0 0,0 0-1 0 0,0-1 1 0 0,-1 1-1 0 0,0 0 0 0 0,0-1 1 0 0,1-9-1 0 0,-2 4-1 0 0,-1-1-1 0 0,0 1 1 0 0,-1-1-1 0 0,0 1 0 0 0,-1 0 1 0 0,0-1-1 0 0,-1 1 1 0 0,0 1-1 0 0,-1-1 0 0 0,0 0 1 0 0,0 1-1 0 0,-1 0 1 0 0,-10-11-1 0 0,8 9-2 0 0,-1 1 0 0 0,-1 1 0 0 0,0-1-1 0 0,0 2 1 0 0,-1-1 0 0 0,0 2 0 0 0,-1-1-1 0 0,0 2 1 0 0,0-1 0 0 0,-19-7 0 0 0,30 14 18 0 0,0 1 1 0 0,-1-1 0 0 0,1 1-1 0 0,0 0 1 0 0,-1-1-1 0 0,1 1 1 0 0,0 0 0 0 0,-1 0-1 0 0,1 0 1 0 0,0 0-1 0 0,-1 0 1 0 0,1 0 0 0 0,0 0-1 0 0,-2 1 1 0 0,3-1-1 0 0,-1 0 1 0 0,0 0 0 0 0,1 1-1 0 0,-1-1 1 0 0,1 0 0 0 0,-1 1-1 0 0,1-1 1 0 0,0 0-1 0 0,-1 1 1 0 0,1-1 0 0 0,-1 1-1 0 0,1-1 1 0 0,0 1-1 0 0,-1-1 1 0 0,1 1 0 0 0,0-1-1 0 0,-1 1 1 0 0,1-1-1 0 0,0 1 1 0 0,0-1 0 0 0,-1 2-1 0 0,1 0-1 0 0,0 0-1 0 0,0 0 1 0 0,0-1-1 0 0,0 1 0 0 0,0 0 1 0 0,0 0-1 0 0,1 0 1 0 0,-1 0-1 0 0,1-1 1 0 0,-1 1-1 0 0,1 0 1 0 0,0 0-1 0 0,0-1 0 0 0,0 1 1 0 0,-1 0-1 0 0,2-1 1 0 0,0 3-1 0 0,4 2-1 0 0,1 0 0 0 0,-1 0-1 0 0,1-1 1 0 0,0 0 0 0 0,0 0-1 0 0,0-1 1 0 0,1 0 0 0 0,0 0-1 0 0,0 0 1 0 0,0-1 0 0 0,12 3-1 0 0,0-1-5 0 0,0-1 0 0 0,1-1-1 0 0,34 2 1 0 0,4-7 10 0 0,74-10 1 0 0,-69 5 25 0 0,-20 0-36 0 0,13-1 85 0 0,-52 7-55 0 0,0 1 0 0 0,1 0 1 0 0,-1 0-1 0 0,1 1 0 0 0,-1 0 1 0 0,0 0-1 0 0,0 0 0 0 0,7 3 1 0 0,-11-4-8 0 0,0 1 0 0 0,1-1 0 0 0,-1 1 1 0 0,0-1-1 0 0,0 1 0 0 0,0 0 1 0 0,1 0-1 0 0,-1 0 0 0 0,0 0 1 0 0,0 0-1 0 0,0 0 0 0 0,0 0 1 0 0,0 0-1 0 0,-1 0 0 0 0,1 0 1 0 0,0 0-1 0 0,0 1 0 0 0,-1-1 1 0 0,1 0-1 0 0,-1 0 0 0 0,1 1 1 0 0,-1-1-1 0 0,1 0 0 0 0,-1 1 1 0 0,0-1-1 0 0,0 1 0 0 0,0-1 0 0 0,0 0 1 0 0,0 1-1 0 0,0-1 0 0 0,0 1 1 0 0,0-1-1 0 0,0 1 0 0 0,-1-1 1 0 0,1 0-1 0 0,0 1 0 0 0,-2 1 1 0 0,-1 5 104 0 0,-1 0 1 0 0,0 0 0 0 0,-1 0 0 0 0,-8 12-1 0 0,9-14-33 0 0,-2 2 7 0 0,-13 19 180 0 0,1 0 0 0 0,-19 41 0 0 0,34-61-256 0 0,-1 0 0 0 0,2 1 0 0 0,-1-1 0 0 0,1 1 0 0 0,0 0-1 0 0,0 0 1 0 0,1 0 0 0 0,0 0 0 0 0,1 0 0 0 0,-1 0 0 0 0,2 0 0 0 0,-1 0 0 0 0,1 0 0 0 0,0 0 0 0 0,3 10 0 0 0,-2-13-39 0 0,1 1 1 0 0,-1-1-1 0 0,1 1 1 0 0,0-1 0 0 0,0 0-1 0 0,0 0 1 0 0,1 0-1 0 0,0 0 1 0 0,0-1-1 0 0,0 1 1 0 0,1-1 0 0 0,7 5-1 0 0,-5-4 7 0 0,0-1 1 0 0,0 0-1 0 0,1 0 0 0 0,-1-1 0 0 0,1 0 0 0 0,0-1 1 0 0,0 1-1 0 0,10 0 0 0 0,6 0-822 0 0,-1-2 1 0 0,0 0-1 0 0,1-2 0 0 0,-1-1 1 0 0,35-6-1 0 0,-20 1-3748 0 0,4-3 1940 0 0</inkml:trace>
</inkml:ink>
</file>

<file path=ppt/ink/ink7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6:50.3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182 241 512 0 0,'-54'-32'4446'0'0,"-11"-8"1216"0"0,57 36-5084 0 0,0 0 0 0 0,0-1 1 0 0,0 0-1 0 0,-7-8 0 0 0,13 12-447 0 0,1 0-1 0 0,0 0 1 0 0,0 0-1 0 0,0 0 1 0 0,0 0 0 0 0,0 0-1 0 0,0 0 1 0 0,0 0-1 0 0,1 0 1 0 0,-1-1-1 0 0,0 1 1 0 0,1 0 0 0 0,-1-1-1 0 0,1 1 1 0 0,-1 0-1 0 0,1-1 1 0 0,-1 1 0 0 0,1-1-1 0 0,0 1 1 0 0,0-1-1 0 0,0 1 1 0 0,0-1-1 0 0,0 1 1 0 0,0 0 0 0 0,0-1-1 0 0,0 1 1 0 0,1-1-1 0 0,-1 1 1 0 0,0-1-1 0 0,1 1 1 0 0,0 0 0 0 0,-1-1-1 0 0,1 1 1 0 0,0 0-1 0 0,0-2 1 0 0,5-3 73 0 0,-1 1 0 0 0,0 0 0 0 0,1 0 1 0 0,0 0-1 0 0,1 0 0 0 0,-1 1 0 0 0,1 0 0 0 0,-1 1 0 0 0,1-1 1 0 0,0 1-1 0 0,11-3 0 0 0,5 0 6 0 0,1 0 0 0 0,32-3 1 0 0,2 2 246 0 0,99 0 0 0 0,-131 8-355 0 0,0 1 0 0 0,0 1-1 0 0,-1 1 1 0 0,1 1 0 0 0,-1 2 0 0 0,34 13 0 0 0,-53-18-70 0 0,0 1 0 0 0,-1 0 1 0 0,1 0-1 0 0,-1 0 1 0 0,0 1-1 0 0,0 0 1 0 0,0 0-1 0 0,0 0 0 0 0,-1 1 1 0 0,1 0-1 0 0,6 9 1 0 0,-9-9-6 0 0,1-1 0 0 0,-1 1 0 0 0,0-1 0 0 0,0 1 0 0 0,-1 0 0 0 0,1-1 0 0 0,-1 1 0 0 0,0 0 1 0 0,-1 0-1 0 0,1 0 0 0 0,-1 0 0 0 0,0 0 0 0 0,0 0 0 0 0,0 0 0 0 0,-3 9 0 0 0,1-3 41 0 0,-2 0-1 0 0,1 0 0 0 0,-2-1 0 0 0,1 1 0 0 0,-7 10 0 0 0,-2 1 131 0 0,-20 24-1 0 0,16-25-88 0 0,-2 0 0 0 0,0-2 0 0 0,-2 0 0 0 0,0 0 0 0 0,-28 17 0 0 0,-123 66 425 0 0,48-31-151 0 0,109-62-286 0 0,0 1 0 0 0,0 1 0 0 0,1 0 0 0 0,1 1 0 0 0,-17 18 0 0 0,25-24-77 0 0,0 0 0 0 0,1 0-1 0 0,0 0 1 0 0,1 0 0 0 0,-1 1 0 0 0,1-1 0 0 0,0 1 0 0 0,1 0 0 0 0,-1 0 0 0 0,1 0 0 0 0,1 0 0 0 0,0 0-1 0 0,0 0 1 0 0,0 0 0 0 0,0 1 0 0 0,2 6 0 0 0,-1-5-18 0 0,2-1 1 0 0,-1 0-1 0 0,1 0 0 0 0,0 0 1 0 0,0 0-1 0 0,1 0 0 0 0,1 0 1 0 0,-1 0-1 0 0,1-1 0 0 0,8 13 1 0 0,-5-11-8 0 0,1-1-1 0 0,-1 1 1 0 0,1-1 0 0 0,1-1 0 0 0,-1 0 0 0 0,2 0 0 0 0,11 7 0 0 0,2-2-11 0 0,1 0 0 0 0,1-2-1 0 0,-1-1 1 0 0,2-1-1 0 0,-1-1 1 0 0,31 5 0 0 0,-2-5-154 0 0,1-2 1 0 0,0-2 0 0 0,0-2-1 0 0,90-11 1 0 0,214-56-4784 0 0,-289 50 2487 0 0</inkml:trace>
</inkml:ink>
</file>

<file path=ppt/ink/ink7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23.84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 3 512 0 0,'1'-3'5174'0'0,"4"3"-2971"0"0,-1 1-267 0 0,-3-1-1648 0 0,-14 19 983 0 0,-1-3-3198 0 0,11-12-152 0 0</inkml:trace>
</inkml:ink>
</file>

<file path=ppt/ink/ink7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25.54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3 166 512 0 0,'-2'5'-212'0'0,"2"-10"1170"0"0,3 1 548 0 0,1 13-74 0 0,-4-5-1018 0 0,1-1-276 0 0,-1 1-1 0 0,1-1 1 0 0,0 1-1 0 0,0-1 1 0 0,0 1-1 0 0,1-1 1 0 0,-1 0-1 0 0,3 4 1 0 0,-4-28 3084 0 0,0 20-3080 0 0,-1-14 1874 0 0,0 15-1945 0 0,1-1 0 0 0,0 1-1 0 0,0 0 1 0 0,0-1 0 0 0,0 1 0 0 0,0 0 0 0 0,0-1 0 0 0,0 1-1 0 0,0 0 1 0 0,0-1 0 0 0,0 1 0 0 0,0 0 0 0 0,0-1-1 0 0,0 1 1 0 0,1 0 0 0 0,-1-1 0 0 0,0 1 0 0 0,0 0-1 0 0,0-1 1 0 0,0 1 0 0 0,1 0 0 0 0,-1 0 0 0 0,0-1-1 0 0,0 1 1 0 0,1 0 0 0 0,-1 0 0 0 0,0-1 0 0 0,1 1 0 0 0,-1 0-56 0 0,0 0 1 0 0,0 0 0 0 0,1 0 0 0 0,-1 0 0 0 0,0 1-1 0 0,0-1 1 0 0,0 0 0 0 0,1 0 0 0 0,-1 0-1 0 0,0 0 1 0 0,0 1 0 0 0,0-1 0 0 0,0 0 0 0 0,1 0-1 0 0,-1 1 1 0 0,0-1 0 0 0,0 0 0 0 0,0 0 0 0 0,0 0-1 0 0,0 1 1 0 0,0-1 0 0 0,0 0 0 0 0,0 0 0 0 0,0 1-1 0 0,0-1 1 0 0,0 0 0 0 0,0 1 0 0 0,0 0 510 0 0,0-6 26 0 0,0 3-413 0 0,0-1-1 0 0,0 1 1 0 0,0-1 0 0 0,0 1 0 0 0,0-1 0 0 0,1 1-1 0 0,-1 0 1 0 0,1-1 0 0 0,-1 1 0 0 0,1 0-1 0 0,0-1 1 0 0,0 1 0 0 0,0 0 0 0 0,0 0 0 0 0,3-4-1 0 0,8-8 380 0 0,7-15 5 0 0,1-25 53 0 0,-22 60 9 0 0,-1-4-222 0 0,2-9-14 0 0,2 5-317 0 0,0 1 0 0 0,-1-1 0 0 0,1 1 0 0 0,0-1 0 0 0,0 1-1 0 0,0-1 1 0 0,0 1 0 0 0,0 0 0 0 0,0-1 0 0 0,1 1 0 0 0,-1 0-1 0 0,0 0 1 0 0,1 0 0 0 0,2-2 0 0 0,2-2 26 0 0,-5 5-57 0 0,-1 0 0 0 0,0 0 0 0 0,0 0-1 0 0,0 0 1 0 0,0-1 0 0 0,0 1 0 0 0,0 0-1 0 0,0 0 1 0 0,0 0 0 0 0,0 0 0 0 0,0 0 0 0 0,0 0-1 0 0,1 0 1 0 0,-1 0 0 0 0,0 0 0 0 0,0 0-1 0 0,0 0 1 0 0,0 0 0 0 0,0 0 0 0 0,0 0-1 0 0,0 0 1 0 0,0 0 0 0 0,0 0 0 0 0,1 0 0 0 0,-1 0-1 0 0,0 1 1 0 0,0-1 0 0 0,0 0 0 0 0,0 0-1 0 0,0 0 1 0 0,0 0 0 0 0,0 0 0 0 0,0 0-1 0 0,0 0 1 0 0,0 0 0 0 0,0 0 0 0 0,0 0-1 0 0,0 0 1 0 0,1 0 0 0 0,-1 0 0 0 0,0 0 0 0 0,0 1-1 0 0,0-1 1 0 0,0 0 0 0 0,0 0 0 0 0,0 0-1 0 0,0 0 1 0 0,0 0 0 0 0,0 0 0 0 0,0 0-1 0 0,0 0 1 0 0,0 0 0 0 0,0 1 0 0 0,0-1-1 0 0,0 0 1 0 0,2 10 50 0 0,-1 11-47 0 0,-1-20-14 0 0,0 0 1 0 0,-1 1 0 0 0,1-1-1 0 0,0 1 1 0 0,0-1-1 0 0,-1 1 1 0 0,1-1 0 0 0,-1 0-1 0 0,1 1 1 0 0,-2 0 0 0 0,1 0-545 0 0,1-1 0 0 0,-1 0 0 0 0,0 1 0 0 0,1-1 0 0 0,0 1 0 0 0,-1-1 0 0 0,1 1 0 0 0,0-1 1 0 0,-1 1-1 0 0,1 1 0 0 0,0 3-1321 0 0</inkml:trace>
</inkml:ink>
</file>

<file path=ppt/ink/ink7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7.5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17 512 0 0,'2'-2'18'0'0,"-1"1"51"0"0,0 0 1 0 0,1-1-1 0 0,-1 1 1 0 0,0 0-1 0 0,0 0 1 0 0,1 0-1 0 0,-1 0 1 0 0,1 0-1 0 0,-1 0 1 0 0,1 0-1 0 0,-1 1 1 0 0,1-1-1 0 0,0 0 1 0 0,3 0-1 0 0,-5 3-110 0 0,0-1 0 0 0,0 1 0 0 0,0-1 0 0 0,0 1 0 0 0,0-1 0 0 0,-1 0 0 0 0,1 1 0 0 0,0-1 0 0 0,-1 1 0 0 0,0 1 0 0 0,1-2 34 0 0,-8 18-1099 0 0,8-18 1106 0 0</inkml:trace>
</inkml:ink>
</file>

<file path=ppt/ink/ink7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41.8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5813 8 0 0,'-7'5'9626'0'0,"6"-3"-9818"0"0,1-2 242 0 0,0 0 0 0 0,0 0 0 0 0,0-1 0 0 0,0 1 0 0 0,0 0 0 0 0,0 0 0 0 0,0 0 50 0 0,1 0-50 0 0,-1 0 0 0 0,0 0 0 0 0,0 0 0 0 0,0 0 0 0 0,0 0 0 0 0,0 0 0 0 0,0 0 0 0 0,0 0 0 0 0,0 0 0 0 0,0 0 0 0 0,0 0 0 0 0,0 0 0 0 0,0 0 0 0 0,0 0 0 0 0,0 0 0 0 0,0 0 0 0 0,0 0 0 0 0,0 0 0 0 0,1 0 0 0 0,-1 0 0 0 0,0 0 0 0 0,0 0 0 0 0,0 0 0 0 0,0 0 0 0 0,0 0 0 0 0,0 0 0 0 0,0 0 0 0 0,0 0 0 0 0,0 0 0 0 0,0 0 0 0 0,0 0 0 0 0,0 0 0 0 0,0 0 0 0 0,0 0 51 0 0,0 0-51 0 0,0 0 0 0 0,0 0 0 0 0,0 0 0 0 0,0 0 0 0 0,0 1 0 0 0,1-1 0 0 0,-1 0 0 0 0,0 0 0 0 0,0 0 0 0 0,0 0 0 0 0,0 0 0 0 0,0 0 0 0 0,5-9 756 0 0,-4 6-656 0 0,1 1 0 0 0,-1-1-1 0 0,0 0 1 0 0,0 0 0 0 0,0 0 0 0 0,0-3 0 0 0,-1 0 189 0 0,2-24 1499 0 0,-2 29-1781 0 0,1-1 0 0 0,-1 1 0 0 0,1-1 1 0 0,0 1-1 0 0,-1-1 0 0 0,1 1 0 0 0,0-1 1 0 0,0 1-1 0 0,0 0 0 0 0,0-1 0 0 0,0 1 0 0 0,0 0 1 0 0,0 0-1 0 0,1 0 0 0 0,1-2 0 0 0,-2 2 4 0 0,0 0-1 0 0,0 0 0 0 0,0 0 0 0 0,0-1 1 0 0,-1 1-1 0 0,1 0 0 0 0,0 0 0 0 0,-1-1 1 0 0,1 1-1 0 0,-1 0 0 0 0,1-1 0 0 0,-1 1 1 0 0,0 0-1 0 0,0-1 0 0 0,1-2 0 0 0,4-15 659 0 0,-4 17-677 0 0,0 0-1 0 0,0 0 1 0 0,0 0-1 0 0,1 1 1 0 0,-1-1-1 0 0,0 0 1 0 0,1 1-1 0 0,0 0 1 0 0,-1-1-1 0 0,1 1 1 0 0,0 0-1 0 0,-1-1 1 0 0,1 1-1 0 0,0 0 1 0 0,0 1-1 0 0,0-1 0 0 0,0 0 1 0 0,0 0-1 0 0,4 0 1 0 0,-5 1-36 0 0,0 0 0 0 0,0-1 0 0 0,0 1 0 0 0,-1 0 0 0 0,1-1 0 0 0,0 1 0 0 0,0 0 0 0 0,0-1 0 0 0,0 0 0 0 0,0 1 0 0 0,-1-1 0 0 0,1 1 0 0 0,0-1 0 0 0,0 0 0 0 0,-1 1 0 0 0,1-1 0 0 0,-1 0 0 0 0,2-1 0 0 0,12-22 109 0 0,-5 8 104 0 0,-1 6-65 0 0,-5 7-106 0 0,-1 0 1 0 0,0 1-1 0 0,0-1 1 0 0,0 0-1 0 0,0 0 1 0 0,2-5-1 0 0,13-15 182 0 0,-15 18-200 0 0,1 1 1 0 0,0 0 0 0 0,0 1-1 0 0,0-1 1 0 0,0 0-1 0 0,1 1 1 0 0,-1-1-1 0 0,1 1 1 0 0,0 0-1 0 0,0 0 1 0 0,5-2 0 0 0,-7 3-23 0 0,0 0 1 0 0,0 1 0 0 0,0-1 0 0 0,0 0 0 0 0,-1 0 0 0 0,1 0 0 0 0,-1 0-1 0 0,1 0 1 0 0,-1 0 0 0 0,0-1 0 0 0,0 1 0 0 0,2-5 0 0 0,-2 3 25 0 0,1 1-1 0 0,0-1 1 0 0,0 1 0 0 0,0-1-1 0 0,5-5 1 0 0,1-1-31 0 0,8-5 62 0 0,-10 9-58 0 0,1 0-1 0 0,-1-1 1 0 0,-1 1-1 0 0,1-1 1 0 0,-1-1 0 0 0,5-7-1 0 0,-6 9-47 0 0,31-47 183 0 0,37-57-97 0 0,23-23 43 0 0,-90 125-88 0 0,0 0-1 0 0,-1 0 1 0 0,0-1 0 0 0,-1 1-1 0 0,1-1 1 0 0,1-12 0 0 0,9-17-19 0 0,11-14 5 0 0,-10 28 35 0 0,-11 18-38 0 0,-1 1 0 0 0,1-1 0 0 0,-1 0-1 0 0,4-10 1 0 0,-1 2 31 0 0,0-1 0 0 0,2 1 0 0 0,9-15 0 0 0,-1 3-39 0 0,-10 17 43 0 0,1 0 0 0 0,0 0 0 0 0,16-16 0 0 0,7-18-49 0 0,-3 3 87 0 0,-15 24-68 0 0,13-24 0 0 0,-3 3 27 0 0,-13 22-27 0 0,11-26 0 0 0,-7 12 32 0 0,6-13-111 0 0,-12 25 86 0 0,1 0 0 0 0,13-21 0 0 0,-3 8 67 0 0,-13 20-77 0 0,1 0 0 0 0,10-13 1 0 0,-12 17 34 0 0,0 1 0 0 0,-1-1 0 0 0,5-9 0 0 0,6-11-4 0 0,-3 10-20 0 0,-2 0 1 0 0,0 0 0 0 0,11-30-1 0 0,46-95 16 0 0,-58 125-10 0 0,19-28 0 0 0,2-5 74 0 0,-15 16-66 0 0,18-59 0 0 0,-24 69-10 0 0,1 1 0 0 0,22-40-1 0 0,15-22 78 0 0,2-7 45 0 0,-35 62-22 0 0,33-51 0 0 0,-39 69-81 0 0,42-55 78 0 0,-37 52-92 0 0,4-5 16 0 0,17-26 0 0 0,-10 13 52 0 0,-16 24-57 0 0,-1-1 1 0 0,0 1-1 0 0,9-19 0 0 0,7-13 56 0 0,-8 19-38 0 0,-2 1-32 0 0,10-20 58 0 0,-9 14 32 0 0,16-26-1 0 0,4-6-28 0 0,-28 47-24 0 0,0 0 0 0 0,5-17 0 0 0,-5 15-16 0 0,0 0-1 0 0,1 0 1 0 0,12-18 0 0 0,-13 21 26 0 0,-4 8-46 0 0,81-130 73 0 0,-69 114-47 0 0,-1-1-1 0 0,-1 0 1 0 0,-1-1 0 0 0,0 0 0 0 0,12-40 0 0 0,-12 33-3 0 0,0 1 0 0 0,2 0 0 0 0,23-37 0 0 0,-31 56-23 0 0,36-81 138 0 0,-31 65-87 0 0,1 1-1 0 0,1 0 1 0 0,15-23 0 0 0,-15 27-2 0 0,0 0 0 0 0,-2-1 0 0 0,8-20 1 0 0,-9 22-62 0 0,-3 6 30 0 0,1 0 0 0 0,1 1 0 0 0,0 0 0 0 0,0 0 0 0 0,13-12 0 0 0,13-18-6 0 0,-30 35-7 0 0,0-1 0 0 0,-1 1-1 0 0,0-1 1 0 0,0 1 0 0 0,-1-1-1 0 0,1 0 1 0 0,-1 1 0 0 0,0-1-1 0 0,-1 0 1 0 0,1-7 0 0 0,5-30 23 0 0,3 20-5 0 0,0 0 1 0 0,1 0-1 0 0,2 1 0 0 0,28-41 0 0 0,-34 55 12 0 0,0-1 0 0 0,-1 0 0 0 0,0-1 0 0 0,0 1 0 0 0,-1-1 0 0 0,0 0 0 0 0,3-12 0 0 0,-4 12-29 0 0,0 1 0 0 0,1-1 0 0 0,0 1 0 0 0,0 0 0 0 0,1 1 0 0 0,0-1 0 0 0,1 1 0 0 0,9-12 0 0 0,-7 11 13 0 0,-1 0 0 0 0,0-1 0 0 0,-1 0 0 0 0,0-1 0 0 0,6-16 0 0 0,10-23 6 0 0,-19 38-24 0 0,1 0 0 0 0,1 0-1 0 0,-1 0 1 0 0,2 1 0 0 0,0 0-1 0 0,0 0 1 0 0,10-13 0 0 0,-3 6 16 0 0,0 0 1 0 0,14-29-1 0 0,-19 26 27 0 0,-7 17-51 0 0,0 1-1 0 0,0-1 1 0 0,0 0 0 0 0,1 1-1 0 0,0 0 1 0 0,-1-1-1 0 0,4-3 1 0 0,2-3 4 0 0,-1 1 0 0 0,7-16 0 0 0,9-12 44 0 0,-15 26-41 0 0,-1 1 0 0 0,8-20 0 0 0,-9 18-6 0 0,14-22 0 0 0,64-84 4 0 0,-81 114 5 0 0,5-6 0 0 0,0 0 1 0 0,-1-1-1 0 0,0 0 1 0 0,-1 0-1 0 0,0-1 1 0 0,-1 1-1 0 0,4-15 0 0 0,-7 19 3 0 0,1 1-1 0 0,0 0 1 0 0,0-1-1 0 0,1 1 1 0 0,-1 0-1 0 0,1 0 1 0 0,1 1-1 0 0,4-8 1 0 0,6-5-30 0 0,17-17 0 0 0,-9 10 69 0 0,-19 21-45 0 0,0 0-1 0 0,-1 1 1 0 0,0-1-1 0 0,0-1 1 0 0,0 1-1 0 0,0 0 1 0 0,-1 0-1 0 0,0-1 1 0 0,0 1-1 0 0,0-1 1 0 0,0 1-1 0 0,0-1 1 0 0,-1 1-1 0 0,0-1 1 0 0,0 1-1 0 0,-1-7 1 0 0,2-23 45 0 0,1 23-44 0 0,1 0 0 0 0,0 1 0 0 0,0-1 0 0 0,2 1 0 0 0,9-18 0 0 0,-10 20-5 0 0,4-8 2 0 0,18-22 0 0 0,-9 14-11 0 0,7-5-7 0 0,-24 28 15 0 0,3-2 0 0 0,-1 0-1 0 0,0-1 1 0 0,0 1 0 0 0,0 0 0 0 0,0-1-1 0 0,-1 1 1 0 0,1-1 0 0 0,-1 1 0 0 0,0-1 0 0 0,0 0-1 0 0,0 0 1 0 0,0 1 0 0 0,-1-1 0 0 0,1-7-1 0 0,-1 7 7 0 0,1-1 0 0 0,0 1 0 0 0,1 0 0 0 0,-1-1 0 0 0,1 1 0 0 0,0 0 0 0 0,0 0 0 0 0,0 0 0 0 0,0 0 0 0 0,1 0 0 0 0,2-3-1 0 0,9-15-63 0 0,8-15 119 0 0,-45 70-1609 0 0,23-33 1385 0 0,-1 0-1 0 0,1 1 1 0 0,0-1 0 0 0,0 0-1 0 0,0 0 1 0 0,0 0 0 0 0,-1 1-1 0 0,1-1 1 0 0,0 0-1 0 0,0 1 1 0 0,0-1 0 0 0,0 0-1 0 0,0 0 1 0 0,0 1 0 0 0,0-1-1 0 0,0 0 1 0 0,0 1 0 0 0,0-1-1 0 0,0 0 1 0 0,0 0-1 0 0,0 1 1 0 0,0-1 0 0 0,0 0-1 0 0,0 1 1 0 0,0-1 0 0 0,0 0-1 0 0,0 0 1 0 0,0 1-1 0 0,1-1 1 0 0,-1 0 0 0 0,0 0-1 0 0,0 1 1 0 0,0-1 0 0 0,0 0-1 0 0,1 0 1 0 0,-1 1 0 0 0,0-1-1 0 0,0 0 1 0 0,0 0-1 0 0,1 1 1 0 0,2-1-2053 0 0</inkml:trace>
</inkml:ink>
</file>

<file path=ppt/ink/ink7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3.58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0 521 8 0 0,'4'-6'532'0'0,"0"0"1"0"0,-1 0-1 0 0,0-1 0 0 0,0 1 1 0 0,-1-1-1 0 0,3-9 0 0 0,-3 12-293 0 0,0-1-1 0 0,0 1 1 0 0,0 0 0 0 0,1 0-1 0 0,-1 0 1 0 0,1 0-1 0 0,4-4 1 0 0,4-7 85 0 0,28-36 921 0 0,-27 37-134 0 0,-1-1 1 0 0,0-1-1 0 0,10-18 0 0 0,63-125-811 0 0,-72 140-612 0 0,0 1 1 0 0,0 1-1 0 0,2 0 0 0 0,0 0 0 0 0,17-14 0 0 0,-26 27-837 0 0,0 2-202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5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378 392 512 0 0,'2'0'187'0'0,"-1"0"-1"0"0,1 0 1 0 0,-1 0 0 0 0,1 0-1 0 0,-1 0 1 0 0,1 0 0 0 0,-1 0-1 0 0,1-1 1 0 0,-1 1 0 0 0,1-1-1 0 0,-1 1 1 0 0,0-1-1 0 0,1 1 1 0 0,-1-1 0 0 0,0 0-1 0 0,0 0 1 0 0,1 0 0 0 0,-1 1-1 0 0,0-1 1 0 0,0 0 0 0 0,0-1-1 0 0,0 1 1 0 0,0 0 0 0 0,0 0-1 0 0,0 0 1 0 0,0-2-1 0 0,0 1 50 0 0,0-1 0 0 0,-1 1 0 0 0,0-1 0 0 0,1 1-1 0 0,-1-1 1 0 0,0 0 0 0 0,0 1 0 0 0,0-1 0 0 0,0 1 0 0 0,-1-1-1 0 0,1 1 1 0 0,-1-1 0 0 0,0 1 0 0 0,-1-5 0 0 0,0 2-40 0 0,0 1 0 0 0,0-1 0 0 0,0 1 1 0 0,0-1-1 0 0,-1 1 0 0 0,0 0 0 0 0,0 0 1 0 0,0 0-1 0 0,0 1 0 0 0,0-1 0 0 0,-1 1 1 0 0,0 0-1 0 0,0 0 0 0 0,0 0 0 0 0,-8-4 1 0 0,6 4-34 0 0,0 1 1 0 0,-1-1-1 0 0,1 2 0 0 0,-1-1 1 0 0,1 1-1 0 0,-1 0 1 0 0,0 0-1 0 0,0 0 1 0 0,1 1-1 0 0,-11 1 0 0 0,2 1 13 0 0,0 1 0 0 0,1 0 0 0 0,-1 1 0 0 0,1 0 0 0 0,-1 2-1 0 0,1-1 1 0 0,1 2 0 0 0,-1 0 0 0 0,-20 14 0 0 0,24-14-107 0 0,0 1 1 0 0,1 0-1 0 0,0 1 0 0 0,0 0 1 0 0,0 1-1 0 0,2-1 1 0 0,-1 2-1 0 0,1-1 1 0 0,-10 20-1 0 0,14-24-49 0 0,1 0 0 0 0,0 0-1 0 0,0 0 1 0 0,0 0 0 0 0,1 0-1 0 0,0 0 1 0 0,0 0 0 0 0,0 1 0 0 0,1-1-1 0 0,0 0 1 0 0,0 1 0 0 0,1-1-1 0 0,0 0 1 0 0,0 0 0 0 0,0 0 0 0 0,1 0-1 0 0,0 0 1 0 0,0 0 0 0 0,0 0 0 0 0,1 0-1 0 0,4 7 1 0 0,-3-7 8 0 0,1 0 0 0 0,0 0-1 0 0,0 0 1 0 0,0 0 0 0 0,1 0 0 0 0,-1-1 0 0 0,2 0 0 0 0,-1-1-1 0 0,0 1 1 0 0,10 4 0 0 0,-7-5-29 0 0,1 1-1 0 0,0-2 1 0 0,0 1 0 0 0,1-1 0 0 0,-1-1-1 0 0,22 3 1 0 0,-17-4-14 0 0,-1-1 0 0 0,1 0 0 0 0,-1-1 0 0 0,1-1 0 0 0,-1 0 0 0 0,1-1 0 0 0,-1 0 0 0 0,0-2 0 0 0,0 1 0 0 0,0-2 0 0 0,15-7 0 0 0,-21 7 5 0 0,0 1-1 0 0,0-1 0 0 0,-1-1 0 0 0,1 1 0 0 0,-1-1 1 0 0,-1-1-1 0 0,0 1 0 0 0,0-1 0 0 0,0 0 1 0 0,-1 0-1 0 0,0-1 0 0 0,0 0 0 0 0,-1 0 1 0 0,4-13-1 0 0,3-13 20 0 0,-1 0 0 0 0,6-55 1 0 0,-15 84-9 0 0,7-51 54 0 0,-3 0 1 0 0,-2-77-1 0 0,-3 125 71 0 0,-1 0 0 0 0,-3-14 0 0 0,4 21-55 0 0,-1-1 1 0 0,0 1 0 0 0,1-1 0 0 0,-1 1-1 0 0,0 0 1 0 0,0-1 0 0 0,-1 1 0 0 0,1 0 0 0 0,0 0-1 0 0,-1 0 1 0 0,1 0 0 0 0,-1 0 0 0 0,-3-3 0 0 0,5 5-43 0 0,-1-1 1 0 0,0 1 0 0 0,1-1-1 0 0,-1 1 1 0 0,1 0 0 0 0,-1-1 0 0 0,0 1-1 0 0,1 0 1 0 0,-1 0 0 0 0,0-1 0 0 0,1 1-1 0 0,-1 0 1 0 0,0 0 0 0 0,0 0-1 0 0,1 0 1 0 0,-1 0 0 0 0,0 0 0 0 0,0 0-1 0 0,1 0 1 0 0,-1 0 0 0 0,0 0 0 0 0,1 1-1 0 0,-2-1 1 0 0,1 1 0 0 0,-1 0 0 0 0,1-1 0 0 0,0 1 1 0 0,0 0-1 0 0,-1 0 0 0 0,1 0 0 0 0,0 0 0 0 0,0 1 1 0 0,0-1-1 0 0,-1 2 0 0 0,-1 2 40 0 0,0 0 1 0 0,1 0-1 0 0,-1 0 1 0 0,-2 12-1 0 0,2-7-45 0 0,1 0 0 0 0,1 1 0 0 0,0-1 0 0 0,0 1 0 0 0,1 0 0 0 0,0-1 0 0 0,3 18 0 0 0,0-12-11 0 0,1 1 0 0 0,0-1-1 0 0,2 0 1 0 0,8 19 0 0 0,2-3-17 0 0,2-1 0 0 0,0-1 0 0 0,44 52 1 0 0,-59-78-21 0 0,21 23-204 0 0,-2 2 0 0 0,-1 0 0 0 0,18 34 0 0 0,-32-46-457 0 0,-5-8-1106 0 0,-4-2-3526 0 0</inkml:trace>
</inkml:ink>
</file>

<file path=ppt/ink/ink7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45.8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20 537 512 0 0,'-1'1'105'0'0,"0"0"1"0"0,-1-1-1 0 0,1 1 1 0 0,-1 0-1 0 0,1 0 0 0 0,-1-1 1 0 0,1 1-1 0 0,-1-1 0 0 0,0 1 1 0 0,-3 1 2813 0 0,11-4-1629 0 0,-4 1-1012 0 0,-1 1 0 0 0,0-1 0 0 0,0 0 0 0 0,0 0 0 0 0,0 0 1 0 0,0 0-1 0 0,0-1 0 0 0,0 1 0 0 0,0 0 0 0 0,0 0 1 0 0,-1-1-1 0 0,1 1 0 0 0,0 0 0 0 0,-1-1 0 0 0,1 1 0 0 0,0-2 1 0 0,-1 2-169 0 0,-1 1 1 0 0,1 0 0 0 0,0 0 0 0 0,-1 0 0 0 0,1-1 0 0 0,0 1-1 0 0,0 0 1 0 0,-1 0 0 0 0,1 0 0 0 0,0 0 0 0 0,-1 0 0 0 0,1 0-1 0 0,0 0 1 0 0,-1 0 0 0 0,1 0 0 0 0,0 0 0 0 0,-1 0 0 0 0,1 0-1 0 0,0 0 1 0 0,-1 0 0 0 0,1 0 0 0 0,0 0 0 0 0,-1 0 0 0 0,1 0-1 0 0,-1 1 1 0 0,-4-1 1304 0 0,6-3 502 0 0,3 0-1465 0 0,0 1-1 0 0,0-1 1 0 0,0 1 0 0 0,8-5-1 0 0,-5 4-126 0 0,-7 3-302 0 0,1 0-1 0 0,-1 0 1 0 0,1 0-1 0 0,-1 0 1 0 0,0 0 0 0 0,1-1-1 0 0,-1 1 1 0 0,1 0-1 0 0,-1 0 1 0 0,1 0 0 0 0,-1 0-1 0 0,1 1 1 0 0,-1-1-1 0 0,1 0 1 0 0,-1 0 0 0 0,1 0-1 0 0,-1 0 1 0 0,0 0-1 0 0,1 1 1 0 0,8 0 204 0 0,17 0 138 0 0,72-28 593 0 0,-48 12-467 0 0,-43 14-447 0 0,1-1 0 0 0,0 2 0 0 0,-1-1 0 0 0,1 1 0 0 0,13 1 0 0 0,17 0 38 0 0,16-8 6 0 0,60-16-1 0 0,-7 2 109 0 0,24-9 12 0 0,-30 7-161 0 0,-27 7-13 0 0,88-32 0 0 0,-122 34-33 0 0,1 2 1 0 0,0 1-1 0 0,84-9 0 0 0,23 3-45 0 0,-133 14 54 0 0,0 0 0 0 0,27-9 0 0 0,4-1 100 0 0,47-15-147 0 0,-82 24 56 0 0,-2 1-13 0 0,0 0 0 0 0,1 1 0 0 0,-1 0 0 0 0,0 0 0 0 0,13 0 0 0 0,193 2 47 0 0,-195-1-57 0 0,-1-1 1 0 0,0-1-1 0 0,-1-1 0 0 0,1 0 1 0 0,35-15-1 0 0,1 1 69 0 0,-52 17-55 0 0,11-4 33 0 0,0 1 1 0 0,1 1-1 0 0,-1 0 0 0 0,1 1 1 0 0,16 0-1 0 0,-6 3-29 0 0,-20 0-10 0 0,0 0 1 0 0,-1-1 0 0 0,1 0-1 0 0,0 0 1 0 0,-1 0 0 0 0,1 0-1 0 0,-1-1 1 0 0,1 0 0 0 0,8-2-1 0 0,26-10-39 0 0,-28 10 54 0 0,0-1 1 0 0,0 0-1 0 0,18-9 1 0 0,-16 6-5 0 0,-13 7-3 0 0,22 0-106 0 0,-16 0 87 0 0,-1-1-1 0 0,1 0 0 0 0,0 0 0 0 0,0-1 1 0 0,-1 0-1 0 0,6-2 0 0 0,-5 2-8 0 0,-1 0-1 0 0,0 0 0 0 0,1 1 1 0 0,0 0-1 0 0,-1 0 0 0 0,7-1 1 0 0,-12 2 10 0 0,0 0 0 0 0,0 0 0 0 0,0 0 1 0 0,1 0-1 0 0,-1 0 0 0 0,0 0 0 0 0,0 0 1 0 0,0 0-1 0 0,0 0 0 0 0,0 0 0 0 0,1 0 1 0 0,-1 0-1 0 0,0 0 0 0 0,0 0 0 0 0,0 0 1 0 0,0 0-1 0 0,0 0 0 0 0,0 0 0 0 0,1 0 0 0 0,-1 0 1 0 0,0 0-1 0 0,0 0 0 0 0,0 1 0 0 0,0-1 1 0 0,0 0-1 0 0,0 0 0 0 0,0 0 0 0 0,0 0 1 0 0,1 0-1 0 0,-1 0 0 0 0,0 0 0 0 0,0 0 1 0 0,0 1-1 0 0,0-1 0 0 0,0 0 0 0 0,0 0 1 0 0,0 0-1 0 0,0 0 0 0 0,0 0 0 0 0,0 0 1 0 0,0 1-1 0 0,0-1 0 0 0,0 0 0 0 0,0 0 1 0 0,-4 6-271 0 0,-8 4-187 0 0,-31 17-2042 0 0,40-24 1567 0 0,-1 0 1 0 0,0 0-1 0 0,1 0 1 0 0,0 1-1 0 0,0 0 1 0 0,0-1 0 0 0,0 1-1 0 0,-3 6 1 0 0,3-4-577 0 0</inkml:trace>
</inkml:ink>
</file>

<file path=ppt/ink/ink7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2.99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4 593 8 0 0,'0'0'9'0'0,"0"0"0"0"0,0 0 0 0 0,-1 0 0 0 0,1 0 0 0 0,0 0 0 0 0,0 0 0 0 0,0 0 0 0 0,0 0 0 0 0,0 0 0 0 0,0 0 0 0 0,-1 0 0 0 0,1 0 0 0 0,0 0 1 0 0,0 0-1 0 0,0 0 0 0 0,0 0 0 0 0,0-1 0 0 0,0 1 0 0 0,-1 0 0 0 0,1 0 0 0 0,0 0 0 0 0,0 0 0 0 0,0 0 0 0 0,0 0 0 0 0,0 0 0 0 0,0 0 0 0 0,0-1 0 0 0,0 1 0 0 0,0 0 0 0 0,0 0 0 0 0,-1 0 0 0 0,1 0 0 0 0,0 0 0 0 0,0-1 0 0 0,0 1 0 0 0,0 0 0 0 0,0 0 0 0 0,0 0 0 0 0,2-8 799 0 0,6-7 673 0 0,-7 15-1433 0 0,111-179 3222 0 0,-99 156-2908 0 0,8-11-136 0 0,-15 26-33 0 0,0-1 1 0 0,6-11-1 0 0,11-19 820 0 0,0 5-580 0 0,-18 25-375 0 0,0 0 0 0 0,1 0 0 0 0,12-12 0 0 0,-7 8-245 0 0,18-24 0 0 0,4-6 23 0 0,27-27-3127 0 0,-51 61 2636 0 0</inkml:trace>
</inkml:ink>
</file>

<file path=ppt/ink/ink7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1.7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1 539 1440 0 0,'22'-18'3290'0'0,"26"-25"-1"0"0,-31 27-1444 0 0,0 0 1 0 0,37-24-1 0 0,-32 26-1014 0 0,0 2 0 0 0,1 0 0 0 0,46-15 1 0 0,30-2-950 0 0,61-21-1462 0 0,-123 37 1081 0 0,0-3 0 0 0,42-24-1 0 0,128-74-1559 0 0,-65 47-4429 0 0,-117 56 5504 0 0</inkml:trace>
</inkml:ink>
</file>

<file path=ppt/ink/ink7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18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0 390 2168 0 0,'23'-18'4577'0'0,"33"-22"0"0"0,-31 26-4066 0 0,0 1-1 0 0,1 0 1 0 0,30-9-1 0 0,-39 16-465 0 0,47-15-379 0 0,-2-3-1 0 0,74-40 0 0 0,35-23-1008 0 0,-55 35-4447 0 0,-81 37 2846 0 0</inkml:trace>
</inkml:ink>
</file>

<file path=ppt/ink/ink7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3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0 480 8 0 0,'243'-102'2263'0'0,"-129"49"-1519"0"0,-17 8-665 0 0,222-93-540 0 0,-114 59 659 0 0,-70 29-1593 0 0,-103 37 503 0 0</inkml:trace>
</inkml:ink>
</file>

<file path=ppt/ink/ink7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53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0 462 360 0 0,'68'-34'2276'0'0,"104"-36"0"0"0,242-100-1918 0 0,-195 75 831 0 0,-154 68-2261 0 0,98-28 1 0 0,-125 44-140 0 0</inkml:trace>
</inkml:ink>
</file>

<file path=ppt/ink/ink7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70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1 253 1576 0 0,'33'-25'2569'0'0,"-4"1"2504"0"0,-7 4-4417 0 0,2 3 880 0 0,1-2-1296 0 0,0 3 17 0 0,0 1-129 0 0,0 2-96 0 0,-2 2-16 0 0,2 2-48 0 0,2 3-160 0 0,1-4-57 0 0,3 2-55 0 0,4-1-672 0 0,-3 0-248 0 0,4-2-304 0 0,2-3-985 0 0,-1-2 1449 0 0</inkml:trace>
</inkml:ink>
</file>

<file path=ppt/ink/ink7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2.96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1024 8 0 0,'51'-29'691'0'0,"1"-1"-154"0"0,2 2 0 0 0,78-30 0 0 0,-7 15-499 0 0,122-41-194 0 0,281-122 354 0 0,-462 178-265 0 0,210-105 1171 0 0,-101 52 1817 0 0,-44 21-1338 0 0,168-68-1281 0 0,-123 56-2258 0 0,-126 50 528 0 0,1 0-180 0 0</inkml:trace>
</inkml:ink>
</file>

<file path=ppt/ink/ink7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10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1 267 8 0 0,'45'-19'0'0'0,"2"0"544"0"0,-9 2-136 0 0,1 0 168 0 0,0 1 16 0 0,-3 2-143 0 0,1-3-233 0 0,-1-2-216 0 0,-1 3 32 0 0,-1 1-56 0 0,-1-1 96 0 0,0 2-64 0 0,0 0-32 0 0,1 0-529 0 0,0 1-191 0 0,1 1 40 0 0,-1-2 352 0 0</inkml:trace>
</inkml:ink>
</file>

<file path=ppt/ink/ink7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2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0 263 8 0 0,'22'-21'0'0'0,"-2"0"0"0"0,5-3 552 0 0,0 2 96 0 0,2 2 40 0 0,1 1-15 0 0,-3 5-265 0 0,0 2-240 0 0,2-3-216 0 0,-1 3 32 0 0,2-2-64 0 0,2 3 32 0 0,-2 0-96 0 0,3-2-32 0 0,1 3-785 0 0,1-3 305 0 0,-1 2-296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6.81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469 491 512 0 0,'2'-1'250'0'0,"0"-1"1"0"0,0 1-1 0 0,-1-1 0 0 0,1 0 1 0 0,0 0-1 0 0,-1 0 0 0 0,1 0 1 0 0,-1 0-1 0 0,0 0 0 0 0,0 0 0 0 0,0 0 1 0 0,0 0-1 0 0,0-1 0 0 0,0 1 1 0 0,0 0-1 0 0,-1-1 0 0 0,1-2 1 0 0,-1 0 88 0 0,0 1 1 0 0,0 0-1 0 0,0 0 1 0 0,-1-1-1 0 0,1 1 1 0 0,-1 0-1 0 0,0 0 1 0 0,-1 0-1 0 0,-1-6 1 0 0,0 3-133 0 0,0 0 1 0 0,-1 1-1 0 0,0 0 1 0 0,0-1-1 0 0,0 2 1 0 0,-1-1-1 0 0,0 0 0 0 0,0 1 1 0 0,0 0-1 0 0,-1 0 1 0 0,-7-6-1 0 0,5 7-169 0 0,0 1 0 0 0,-1-1 0 0 0,1 1 0 0 0,-1 1 0 0 0,1-1 0 0 0,-1 1 0 0 0,0 1 0 0 0,0 0 0 0 0,0 0 0 0 0,1 1 0 0 0,-1 0 0 0 0,-17 2 0 0 0,1 2 67 0 0,0 1 0 0 0,0 1 0 0 0,-30 11 0 0 0,43-12 145 0 0,0 0 1 0 0,1 0-1 0 0,0 1 0 0 0,0 0 1 0 0,0 1-1 0 0,1 1 1 0 0,0-1-1 0 0,0 2 0 0 0,1-1 1 0 0,0 1-1 0 0,-8 10 1 0 0,13-14-185 0 0,1-1 1 0 0,0 1-1 0 0,0 0 1 0 0,0 0-1 0 0,1 0 1 0 0,0 0-1 0 0,0 0 1 0 0,0 0-1 0 0,0 1 1 0 0,1-1-1 0 0,0 1 1 0 0,0-1 0 0 0,0 1-1 0 0,1 0 1 0 0,0-1-1 0 0,0 1 1 0 0,0-1-1 0 0,1 1 1 0 0,0-1-1 0 0,0 1 1 0 0,0-1-1 0 0,1 1 1 0 0,0-1-1 0 0,0 0 1 0 0,0 0-1 0 0,6 10 1 0 0,-3-8-55 0 0,0 0 0 0 0,0-1 0 0 0,1 1 0 0 0,0-1 0 0 0,0 0 0 0 0,1-1 0 0 0,-1 1 0 0 0,1-1-1 0 0,0-1 1 0 0,1 1 0 0 0,-1-1 0 0 0,1-1 0 0 0,0 1 0 0 0,0-1 0 0 0,0 0 0 0 0,10 1 0 0 0,-7-1-27 0 0,0-2-1 0 0,0 1 1 0 0,0-1-1 0 0,0-1 0 0 0,0 0 1 0 0,0 0-1 0 0,0-1 1 0 0,-1 0-1 0 0,1-1 1 0 0,0-1-1 0 0,0 1 1 0 0,12-6-1 0 0,-11 2-20 0 0,0 0 1 0 0,0 0-1 0 0,-1-2 0 0 0,0 1 0 0 0,0-1 1 0 0,0-1-1 0 0,-1 0 0 0 0,0 0 0 0 0,-1-1 0 0 0,0 0 1 0 0,-1-1-1 0 0,0 0 0 0 0,-1 0 0 0 0,0-1 1 0 0,0 0-1 0 0,-1 0 0 0 0,-1 0 0 0 0,0-1 0 0 0,-1 0 1 0 0,0 0-1 0 0,-1 0 0 0 0,2-21 0 0 0,0-19-27 0 0,-3-85 0 0 0,-4 105 250 0 0,-2 0 1 0 0,-1 1-1 0 0,-16-57 0 0 0,21 87-150 0 0,0 1-1 0 0,-1 0 1 0 0,1 0-1 0 0,-1-1 1 0 0,1 1-1 0 0,-1 0 1 0 0,1 0 0 0 0,-1 0-1 0 0,1-1 1 0 0,-1 1-1 0 0,0 0 1 0 0,0 0-1 0 0,0 0 1 0 0,0 0-1 0 0,1 0 1 0 0,-1 1-1 0 0,0-1 1 0 0,-1 0 0 0 0,1 0-1 0 0,0 1 1 0 0,0-1-1 0 0,0 0 1 0 0,0 1-1 0 0,-2-1 1 0 0,1 1-13 0 0,1 0 0 0 0,-1 0 0 0 0,1 1 0 0 0,0-1 0 0 0,0 1 0 0 0,-1-1 0 0 0,1 1 0 0 0,0-1 0 0 0,0 1 0 0 0,0 0 0 0 0,-1-1 1 0 0,1 1-1 0 0,0 0 0 0 0,0 0 0 0 0,0 0 0 0 0,0 0 0 0 0,1 0 0 0 0,-1 0 0 0 0,0 0 0 0 0,0 0 0 0 0,0 1 0 0 0,1-1 0 0 0,-2 2 0 0 0,-2 6 31 0 0,0 1 0 0 0,0-1 1 0 0,1 1-1 0 0,0-1 0 0 0,1 1 0 0 0,0 0 0 0 0,-1 16 0 0 0,2 5 1 0 0,2 36 1 0 0,1-44-69 0 0,2-1 1 0 0,0 1 0 0 0,1-1 0 0 0,1-1-1 0 0,1 1 1 0 0,17 34 0 0 0,4-1-120 0 0,43 62 1 0 0,-63-104 88 0 0,1 0 0 0 0,1-1 0 0 0,0 0 0 0 0,20 17 0 0 0,-25-24-172 0 0,1-1 0 0 0,0 0 0 0 0,-1 0 1 0 0,2-1-1 0 0,8 4 0 0 0,-11-5-308 0 0,1 0-1 0 0,-1-1 1 0 0,1 0 0 0 0,0 0-1 0 0,-1 0 1 0 0,1-1 0 0 0,0 0 0 0 0,8 0-1 0 0,0-5-3296 0 0,-6 2 2406 0 0</inkml:trace>
</inkml:ink>
</file>

<file path=ppt/ink/ink7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39.88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1 159 1616 0 0,'6'-11'2297'0'0,"-5"8"-2025"0"0,0 1 0 0 0,0-1 0 0 0,0 1 0 0 0,1 0 0 0 0,-1-1 0 0 0,1 1 0 0 0,0 0 0 0 0,0 0 0 0 0,-1 0 0 0 0,1 0 1 0 0,1 0-1 0 0,-1 0 0 0 0,0 1 0 0 0,0-1 0 0 0,1 1 0 0 0,-1 0 0 0 0,0-1 0 0 0,4 0 0 0 0,3-1-266 0 0,-1-1 0 0 0,1-1 0 0 0,-1 0 0 0 0,0 0 0 0 0,15-12 0 0 0,-11 8 109 0 0,-2 1-93 0 0,1 1 1 0 0,0 0-1 0 0,1 1 1 0 0,-1 0-1 0 0,1 0 1 0 0,0 2 0 0 0,23-7-1 0 0,-24 9-847 0 0,0 0-1 0 0,0 1 0 0 0,11 0 1 0 0,-10 1-1453 0 0</inkml:trace>
</inkml:ink>
</file>

<file path=ppt/ink/ink7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1.70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6 449 512 0 0,'-6'8'311'0'0,"15"-13"-1062"0"0,-9 5 1168 0 0,1-1 0 0 0,-1 1 0 0 0,1-1 0 0 0,-1 1 0 0 0,1-1 0 0 0,-1 1 0 0 0,1-1 0 0 0,-1 1 0 0 0,0-1 0 0 0,1 1 0 0 0,-1-1 0 0 0,0 0 0 0 0,0 1-1 0 0,1-1 1 0 0,-1 1 0 0 0,0-2 0 0 0,4-6 3597 0 0,0 3-5043 0 0,2-3 1489 0 0,1 0-1 0 0,-1-1 1 0 0,0 1 0 0 0,-1-1-1 0 0,1 0 1 0 0,3-13 0 0 0,60-136 308 0 0,-67 154-743 0 0,1 0 0 0 0,0 0 0 0 0,0 0 0 0 0,0 0 0 0 0,0 1 0 0 0,1-1 1 0 0,-1 1-1 0 0,1 0 0 0 0,5-4 0 0 0,-9 7-25 0 0,5-4-12 0 0,0-1 0 0 0,0 0 0 0 0,-1 0 0 0 0,0-1 0 0 0,0 1 0 0 0,-1-1 0 0 0,5-8 0 0 0,-4 6-113 0 0,0 1 0 0 0,1 0 0 0 0,-1 0-1 0 0,8-8 1 0 0,-6 8-870 0 0,0 1 0 0 0,-1-2 0 0 0,0 1 0 0 0,6-13 0 0 0,-6 11-1382 0 0,-2 2 398 0 0</inkml:trace>
</inkml:ink>
</file>

<file path=ppt/ink/ink7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7:32.36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8 561 8 0 0,'0'0'23'0'0,"0"0"1"0"0,0 0-1 0 0,0 0 1 0 0,0 0-1 0 0,0 0 1 0 0,0 0-1 0 0,-1 1 1 0 0,1-1-1 0 0,0 0 1 0 0,0 0-1 0 0,0 0 1 0 0,0 0-1 0 0,0 0 1 0 0,0 0-1 0 0,-1 0 1 0 0,1 0-1 0 0,0 0 0 0 0,0 0 1 0 0,0 1-1 0 0,0-1 1 0 0,0 0-1 0 0,0 0 1 0 0,-1 0-1 0 0,1 0 1 0 0,0 0-1 0 0,0 0 1 0 0,0 0-1 0 0,0 0 1 0 0,-1 0-1 0 0,1 0 1 0 0,0 0-1 0 0,0 0 1 0 0,0 0-1 0 0,0 0 0 0 0,0-1 1 0 0,-1 1-1 0 0,1 0 1 0 0,0 0-1 0 0,0 0 1 0 0,0 0-1 0 0,0 0 1 0 0,0 0-1 0 0,0 0 1 0 0,-1 0-1 0 0,-1-9 2323 0 0,4-10 1280 0 0,-2 17-3514 0 0,0 1 0 0 0,0 0-1 0 0,1 0 1 0 0,-1 0 0 0 0,0-1 0 0 0,1 1-1 0 0,-1 0 1 0 0,1 0 0 0 0,0 0 0 0 0,-1 0 0 0 0,1 0-1 0 0,0 0 1 0 0,0 0 0 0 0,-1 0 0 0 0,1 0-1 0 0,0 0 1 0 0,0 0 0 0 0,0 0 0 0 0,2 0-1 0 0,-2-1 107 0 0,1 0 0 0 0,-1-1 0 0 0,0 1 0 0 0,1 0 0 0 0,-1-1 0 0 0,0 1 0 0 0,0 0 0 0 0,-1-1 0 0 0,1 1 0 0 0,-1-1 0 0 0,1-4 0 0 0,3-7 356 0 0,12-28 118 0 0,3 1-1 0 0,1 1 1 0 0,42-62-1 0 0,-58 95-673 0 0,7-9 4 0 0,-1-1-1 0 0,14-32 1 0 0,-20 38-39 0 0,2 1 1 0 0,8-14 0 0 0,-6 13-94 0 0,1 0 1 0 0,-1 1 0 0 0,2 0-1 0 0,16-13 1 0 0,-13 12-2058 0 0,21-12 0 0 0,-21 18-2309 0 0,-7 4 3373 0 0</inkml:trace>
</inkml:ink>
</file>

<file path=ppt/ink/ink7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0.8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56 254 512 0 0,'1'-3'-72'0'0,"1"-1"0"0"0,0 1 0 0 0,0 0 0 0 0,0 1 0 0 0,0-1 0 0 0,3-2 0 0 0,-13 9 1234 0 0,0 1 1 0 0,-1-1-1 0 0,1-1 1 0 0,-11 4-1 0 0,4-2 467 0 0,11-4-106 0 0,11-7-458 0 0,-3 3-937 0 0,18-12 143 0 0,0 1 0 0 0,45-22 0 0 0,-45 26-213 0 0,45-31 672 0 0,0 0-312 0 0,-49 32-312 0 0,-11 5-110 0 0,-1 1 1 0 0,1-1 0 0 0,0 1 0 0 0,0 1 0 0 0,0-1-1 0 0,0 1 1 0 0,0 0 0 0 0,1 1 0 0 0,14-2-1 0 0,-16 3-242 0 0,1-1-1 0 0,0 0 1 0 0,0 0-1 0 0,0 0 1 0 0,0-1-1 0 0,8-4 1 0 0,39-19-2355 0 0,-26 11 219 0 0,-14 7 690 0 0</inkml:trace>
</inkml:ink>
</file>

<file path=ppt/ink/ink7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1.09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35 8 0 0,'4'-4'214'0'0,"0"1"0"0"0,1-1-1 0 0,-1 1 1 0 0,1 0 0 0 0,0 0 0 0 0,0 1 0 0 0,0 0 0 0 0,11-4-1 0 0,-13 5-69 0 0,5-2-689 0 0,-8 3 514 0 0,0 0 0 0 0,1 0 0 0 0,-1 0 0 0 0,0 0 0 0 0,0 0 0 0 0,0 0 0 0 0,0 0 0 0 0,0 0 0 0 0,0 0 0 0 0,1 0 0 0 0,-1 0 0 0 0,0 0 0 0 0,0 0 1 0 0,0 0-1 0 0,0 0 0 0 0,0 0 0 0 0,0 0 0 0 0,1 0 0 0 0,-1 0 0 0 0,0 0 0 0 0,0 0 0 0 0,0 0 0 0 0,0 0 0 0 0,0 0 0 0 0,0 0 0 0 0,1 0 0 0 0,-1 0 0 0 0,0 1 0 0 0,0-1 0 0 0,0 0 0 0 0,0 0 0 0 0,0 0 0 0 0,0 0 0 0 0,0 0 0 0 0,0 0 0 0 0,0 0 0 0 0,0 1 0 0 0,0-1 0 0 0,1 0 0 0 0,-1 0 1 0 0,0 0-1 0 0,0 0 0 0 0,0 0 0 0 0,0 0 0 0 0,0 1 0 0 0,0 0-68 0 0</inkml:trace>
</inkml:ink>
</file>

<file path=ppt/ink/ink7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2.41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29 206 8 0 0,'-1'0'88'0'0,"1"-1"0"0"0,0 1 1 0 0,0 0-1 0 0,-1 0 0 0 0,1 0 0 0 0,0 0 1 0 0,-1-1-1 0 0,1 1 0 0 0,0 0 0 0 0,-1 0 1 0 0,1 0-1 0 0,0 0 0 0 0,-1 0 0 0 0,1 0 1 0 0,0 0-1 0 0,-1 0 0 0 0,1 0 0 0 0,0 0 1 0 0,-1 0-1 0 0,1 0 0 0 0,0 0 0 0 0,-1 1 0 0 0,1-1 1 0 0,0 0-1 0 0,-1 0 0 0 0,1 0 0 0 0,0 0 1 0 0,-1 1-1 0 0,-14 4 3812 0 0,11-4-3240 0 0,36-17 4407 0 0,22-12-4762 0 0,-8 9 68 0 0,36-14-196 0 0,-57 24-182 0 0,-1-2-1 0 0,29-17 0 0 0,-37 18-94 0 0,1 1 0 0 0,1 1 0 0 0,-1 0 0 0 0,1 1 0 0 0,37-9 0 0 0,-16 10-4033 0 0,-29 3 3092 0 0</inkml:trace>
</inkml:ink>
</file>

<file path=ppt/ink/ink7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3.05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97 248 8 0 0,'-14'5'2091'0'0,"11"-4"-651"0"0,9-4-782 0 0,-54 0-962 0 0,45 3 357 0 0,1 0 0 0 0,0-1 0 0 0,-1 2 1 0 0,1-1-1 0 0,0 0 0 0 0,-1 0 0 0 0,1 1 0 0 0,0-1 0 0 0,-1 1 1 0 0,1 0-1 0 0,0 0 0 0 0,0 0 0 0 0,-1 0 0 0 0,-2 2 0 0 0,21-9 3864 0 0,-13 5-3708 0 0,0 0-1 0 0,-1 0 1 0 0,1 0-1 0 0,0 0 1 0 0,-1 0-1 0 0,1 0 1 0 0,2-3 0 0 0,19-13 1274 0 0,-15 10-1098 0 0,0 1 0 0 0,0 0 1 0 0,1 1-1 0 0,-1 0 1 0 0,18-6-1 0 0,56-14 0 0 0,-22 7-386 0 0,5-5-234 0 0,98-48 1 0 0,-95 36-2041 0 0,-49 25 1486 0 0</inkml:trace>
</inkml:ink>
</file>

<file path=ppt/ink/ink7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4.2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13 155 512 0 0,'-5'1'-153'0'0,"-2"1"4806"0"0,9-5-2451 0 0,55-34 722 0 0,-12 19-2528 0 0,-21 6-471 0 0,1 0 0 0 0,0 2 0 0 0,40-10 0 0 0,-46 14-894 0 0,-1 0 0 0 0,18-9 0 0 0,-14 5-355 0 0,-3 1 42 0 0</inkml:trace>
</inkml:ink>
</file>

<file path=ppt/ink/ink7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4.6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1 267 8 0 0,'2'2'4165'0'0,"-4"-7"368"0"0,2-7-2285 0 0,1 11-2226 0 0,1 0 0 0 0,0 0-1 0 0,-1 0 1 0 0,1 1-1 0 0,0-1 1 0 0,0 0 0 0 0,0 1-1 0 0,2-1 1 0 0,9-3-49 0 0,7-6 114 0 0,24-7-1 0 0,13-7 35 0 0,-12 0-502 0 0,85-61 0 0 0,-28 9-5180 0 0,-95 71 4805 0 0</inkml:trace>
</inkml:ink>
</file>

<file path=ppt/ink/ink7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05.1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1 194 8 0 0,'7'-12'3037'0'0,"-7"11"-2752"0"0,1 0-1 0 0,-1 0 0 0 0,1 0 1 0 0,-1 0-1 0 0,0 0 1 0 0,1 0-1 0 0,0 0 1 0 0,-1 0-1 0 0,1 1 0 0 0,0-1 1 0 0,-1 0-1 0 0,1 0 1 0 0,0 1-1 0 0,0-1 0 0 0,-1 0 1 0 0,2 0-1 0 0,33-19 1329 0 0,-19 13-1580 0 0,1 1 1 0 0,23-6-1 0 0,6-2 465 0 0,-14 4 70 0 0,20-8-97 0 0,114-51-1906 0 0,-152 61-3714 0 0,-11 5 3868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1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14 512 0 0,'0'-1'490'0'0,"1"-1"1"0"0,-1 1-1 0 0,1 0 0 0 0,-1 0 0 0 0,1-1 1 0 0,-1 1-1 0 0,1 0 0 0 0,0 0 0 0 0,4-2 4442 0 0,-7 13-2900 0 0,-7 18 252 0 0,4-15-1278 0 0,1 0 0 0 0,1 1 0 0 0,-5 27 0 0 0,8-36-913 0 0,0 0 1 0 0,0 0-1 0 0,1-1 1 0 0,-1 1-1 0 0,1 0 1 0 0,0-1-1 0 0,0 1 0 0 0,1 0 1 0 0,-1-1-1 0 0,1 0 1 0 0,0 1-1 0 0,0-1 1 0 0,1 0-1 0 0,-1 0 0 0 0,6 7 1 0 0,-2-5-123 0 0,-1-1 1 0 0,0 0-1 0 0,1 0 0 0 0,0 0 1 0 0,0-1-1 0 0,1 0 0 0 0,-1 0 1 0 0,1 0-1 0 0,0-1 0 0 0,0 0 1 0 0,0-1-1 0 0,0 1 0 0 0,10 1 1 0 0,-10-3-723 0 0,-1 0 0 0 0,1 0 0 0 0,0-1 0 0 0,0 0 0 0 0,-1 0 1 0 0,1 0-1 0 0,0-1 0 0 0,-1 0 0 0 0,10-3 0 0 0,-3 0-2372 0 0</inkml:trace>
</inkml:ink>
</file>

<file path=ppt/ink/ink7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13.1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10 656 512 0 0,'-10'-8'13146'0'0,"15"-5"-11279"0"0,-4 12-1794 0 0,1 0 0 0 0,-1-1 1 0 0,0 1-1 0 0,0 0 1 0 0,1 0-1 0 0,-1 0 1 0 0,0 0-1 0 0,1 0 0 0 0,-1 0 1 0 0,1 1-1 0 0,-1-1 1 0 0,1 0-1 0 0,0 1 0 0 0,-1-1 1 0 0,1 1-1 0 0,0-1 1 0 0,-1 1-1 0 0,1 0 1 0 0,0 0-1 0 0,-1 0 0 0 0,1 0 1 0 0,0 0-1 0 0,-1 0 1 0 0,1 0-1 0 0,0 1 0 0 0,0-1 1 0 0,-1 0-1 0 0,1 1 1 0 0,-1-1-1 0 0,1 1 1 0 0,0 0-1 0 0,-1 0 0 0 0,1 0 1 0 0,-1 0-1 0 0,0 0 1 0 0,1 0-1 0 0,-1 0 0 0 0,0 0 1 0 0,3 3-1 0 0,-3-3-11 0 0,1 1-1 0 0,0-1 1 0 0,0 1-1 0 0,0-1 1 0 0,0 1-1 0 0,0-1 0 0 0,1 0 1 0 0,-1 0-1 0 0,0 0 1 0 0,1 0-1 0 0,-1-1 1 0 0,0 1-1 0 0,1-1 1 0 0,4 1-1 0 0,0-1 150 0 0,1 0 0 0 0,0-1 1 0 0,10-1-1 0 0,-11 1-127 0 0,0 0 0 0 0,-1 0 0 0 0,1 1 0 0 0,0-1 0 0 0,7 2 0 0 0,-11 0-65 0 0,0 0 1 0 0,0 0-1 0 0,0 0 0 0 0,0 0 0 0 0,-1 0 0 0 0,6 4 0 0 0,11 4 304 0 0,-7-7-244 0 0,0-1-1 0 0,-1 0 1 0 0,1-1 0 0 0,0-1 0 0 0,17-2 0 0 0,-1 0-15 0 0,128-7 335 0 0,-123 9-230 0 0,40 5 0 0 0,6 0-101 0 0,-12-4-22 0 0,202-6 157 0 0,-172 2-211 0 0,99 9 1 0 0,-71-7 81 0 0,-40 0-52 0 0,-30-1 31 0 0,67-11 1 0 0,-73 8 14 0 0,115-7-80 0 0,12-1 132 0 0,-137 11-136 0 0,-1 1 1 0 0,65 6-1 0 0,27 0 77 0 0,93-6-93 0 0,-130 2 64 0 0,-56-1-14 0 0,39-8 0 0 0,-38 4-9 0 0,39 0 0 0 0,73-6-20 0 0,2 0-26 0 0,-38 13 77 0 0,63-1-64 0 0,104-4-13 0 0,-220 3 52 0 0,24 0-7 0 0,154-20 0 0 0,-176 12-25 0 0,75 1 0 0 0,-28 3 1 0 0,147-4 62 0 0,-163 5-24 0 0,40 1-29 0 0,-65 2-12 0 0,88-12 0 0 0,-33 1 30 0 0,-68 8-1 0 0,135-11-37 0 0,21-5 27 0 0,-38 4-9 0 0,-41 8 49 0 0,-11 1-15 0 0,199-12-63 0 0,-159 11 17 0 0,-60 3 30 0 0,-30 3 9 0 0,78-13 1 0 0,-26 3-14 0 0,-18 3-13 0 0,5-3-74 0 0,-51 6 116 0 0,97-21-1 0 0,-70 9-19 0 0,169-13-1 0 0,78 22-93 0 0,104-6 81 0 0,-398 12 3 0 0,117-3-15 0 0,-35 3-16 0 0,73 1-33 0 0,32-3-35 0 0,-59-1 139 0 0,41-2 33 0 0,-46 0-146 0 0,-2 1 5 0 0,156-19 93 0 0,-106 16-26 0 0,-53 4 2 0 0,-28 1-32 0 0,68-6 36 0 0,-46 1 1 0 0,11-2-40 0 0,69-3 42 0 0,-142 12 5 0 0,-49 0-45 0 0,178-1 19 0 0,-38 0 32 0 0,-45-1-40 0 0,110-10 24 0 0,-131 6 27 0 0,7 0-96 0 0,199-11 38 0 0,-206 13 48 0 0,1 0 37 0 0,76 1-102 0 0,74 2 69 0 0,-108-3-49 0 0,-26-1 78 0 0,-21 6-63 0 0,135 4-40 0 0,-207-1 42 0 0,-1-1 0 0 0,67-9 0 0 0,-60 4 43 0 0,90 3 0 0 0,45 17-104 0 0,-160-14 44 0 0,158 16-30 0 0,-139-17 65 0 0,0-2 0 0 0,53-7 0 0 0,3-1 55 0 0,79 3-157 0 0,-123 4 98 0 0,203-18 5 0 0,-226 18-13 0 0,0 0 0 0 0,0 2-1 0 0,0 2 1 0 0,0 0 0 0 0,0 1 0 0 0,31 9-1 0 0,-40-8 1 0 0,1-2 0 0 0,-1 0 0 0 0,0-1 0 0 0,20-2 0 0 0,76-12 44 0 0,-41 5-73 0 0,102 1 0 0 0,-83 14 58 0 0,-2 0-32 0 0,-79-6 13 0 0,-10 0-16 0 0,0-1 1 0 0,1 1-1 0 0,-1-1 0 0 0,0 0 0 0 0,0 0 0 0 0,1 0 0 0 0,-1 0 1 0 0,0 0-1 0 0,0 0 0 0 0,1-1 0 0 0,-1 1 0 0 0,0-1 1 0 0,0 0-1 0 0,4-1 0 0 0,-6 1-145 0 0,-1 0 1 0 0,0 0-1 0 0,0 0 0 0 0,0 0 1 0 0,0 1-1 0 0,0-1 1 0 0,0 0-1 0 0,0 1 0 0 0,0-1 1 0 0,-1 1-1 0 0,1-1 1 0 0,0 1-1 0 0,-1-1 0 0 0,-9-2-3006 0 0,5 3 1081 0 0</inkml:trace>
</inkml:ink>
</file>

<file path=ppt/ink/ink7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4.0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0 151 8 0 0,'19'-13'0'0'0,"4"-1"0"0"0,-2 0 0 0 0,1 1 0 0 0,3-1 0 0 0,-4 2 0 0 0,3-1 0 0 0,4 1 0 0 0,-1 1 0 0 0,-1 1 0 0 0,1 3 0 0 0,-5 0 0 0 0,-4 4 0 0 0,4 0 0 0 0,-3 2 0 0 0,0-3 0 0 0</inkml:trace>
</inkml:ink>
</file>

<file path=ppt/ink/ink7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9:16.58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224 1914 512 0 0,'-4'1'-66'0'0,"1"-1"0"0"0,0 1 0 0 0,-1-1 0 0 0,1 1 0 0 0,-6 3 0 0 0,-12 2 973 0 0,-43-1 9124 0 0,66-6-8972 0 0,-1 1-1041 0 0,-1 0 1 0 0,0-1 0 0 0,0 1 0 0 0,0 0 0 0 0,1 0 0 0 0,-1 0-1 0 0,0 0 1 0 0,0 0 0 0 0,1 0 0 0 0,-1 0 0 0 0,0 0-1 0 0,0 0 1 0 0,1 0 0 0 0,-1 0 0 0 0,0 0 0 0 0,0 0-1 0 0,1 0 1 0 0,-1 0 0 0 0,0 0 0 0 0,0 0 0 0 0,1 0 0 0 0,-1 0-1 0 0,0 0 1 0 0,0 0 0 0 0,0 0 0 0 0,1 1 0 0 0,-1-1-1 0 0,0 0 1 0 0,0 0 0 0 0,0 0 0 0 0,1 0 0 0 0,-1 0 0 0 0,0 1-1 0 0,0-1 1 0 0,0 0 0 0 0,0 0 0 0 0,1 0 0 0 0,-1 1-1 0 0,0-1 1 0 0,0 0 0 0 0,0 0 0 0 0,0 0 0 0 0,0 1-1 0 0,0-1 1 0 0,0 0 0 0 0,0 0 0 0 0,0 1 0 0 0,0-1 0 0 0,0 0-1 0 0,0 0 1 0 0,0 1 0 0 0,0-1 0 0 0,0 0 0 0 0,0 0-1 0 0,0 1 1 0 0,0-1 0 0 0,0 0 0 0 0,0 0 0 0 0,0 1-1 0 0,-2 2 11 0 0,1 0-1 0 0,-1-1 0 0 0,0 1 0 0 0,0 0 0 0 0,0-1 0 0 0,0 1 0 0 0,0-1 1 0 0,-1 0-1 0 0,1 0 0 0 0,-4 2 0 0 0,-48 34 744 0 0,11-9 920 0 0,108-53 464 0 0,-45 16-1979 0 0,39-8 1 0 0,-43 12-105 0 0,-16 4-68 0 0,0 0 0 0 0,0-1 0 0 0,0 1-1 0 0,0 0 1 0 0,1 0 0 0 0,-1 0 0 0 0,0 0 0 0 0,0 0 0 0 0,0 0 0 0 0,0 0 0 0 0,1 0 0 0 0,-1 0 0 0 0,0-1 0 0 0,0 1 0 0 0,0 0 0 0 0,0 0 0 0 0,1 0 0 0 0,-1 0 0 0 0,0 0 0 0 0,0 0 0 0 0,0 0 0 0 0,0 0 0 0 0,1 0 0 0 0,-1 0 0 0 0,0 1 0 0 0,0-1 0 0 0,0 0 0 0 0,0 0 0 0 0,1 0 0 0 0,-1 0 0 0 0,0 0 0 0 0,0 0-1 0 0,0 0 1 0 0,0 0 0 0 0,1 0 0 0 0,-1 0 0 0 0,0 1 0 0 0,0-1 0 0 0,0 0 0 0 0,0 0 0 0 0,0 0 0 0 0,0 0 0 0 0,0 0 0 0 0,1 1 0 0 0,-1-1 0 0 0,0 0 0 0 0,0 0 0 0 0,0 0 0 0 0,0 0 0 0 0,0 1 0 0 0,0-1 0 0 0,0 0 0 0 0,0 0 0 0 0,1 2 392 0 0,4-5-86 0 0,21-16 270 0 0,-16 11-373 0 0,1 1 0 0 0,15-9 0 0 0,-13 10-118 0 0,6-4-33 0 0,0 1 0 0 0,0 0 1 0 0,38-9-1 0 0,-25 9 246 0 0,51-21 0 0 0,-57 20-113 0 0,68-36 189 0 0,-35 16-108 0 0,-32 16-181 0 0,-1 2 146 0 0,-1 0 0 0 0,49-14 1 0 0,49-15 93 0 0,92-37 127 0 0,-194 71-447 0 0,82-37 132 0 0,-43 13-120 0 0,102-46 92 0 0,-102 50-45 0 0,13-6-86 0 0,124-32 61 0 0,-136 48-49 0 0,-2-3 0 0 0,72-34 0 0 0,-111 46 24 0 0,2 0 0 0 0,-1 1 0 0 0,45-8 0 0 0,9-3-31 0 0,6-13-10 0 0,-22 7 95 0 0,38-15-33 0 0,-52 20-8 0 0,115-57 88 0 0,-122 57-79 0 0,-11 6 16 0 0,-2-1 0 0 0,0-2 0 0 0,40-32 0 0 0,-28 14-72 0 0,-18 16 23 0 0,0 1 1 0 0,24-17 0 0 0,117-55 53 0 0,-85 50 49 0 0,0 3-19 0 0,-2 5-88 0 0,94-40 99 0 0,-134 56-63 0 0,45-20 86 0 0,30-7-96 0 0,-7 3 28 0 0,-19 7 19 0 0,-53 20-20 0 0,-1-1 1 0 0,27-17-1 0 0,22-11 9 0 0,-36 20-94 0 0,-20 10 71 0 0,34-12 0 0 0,-37 15-26 0 0,0-1 1 0 0,-1 0 0 0 0,0-1-1 0 0,-1-1 1 0 0,24-21 0 0 0,-20 17-32 0 0,-10 6 35 0 0,1 1 1 0 0,1 0 0 0 0,-1 1-1 0 0,1 0 1 0 0,1 1 0 0 0,12-5 0 0 0,-19 9-23 0 0,-2 0-9 0 0,0 1 1 0 0,0 0 0 0 0,1 0 0 0 0,-1 0 0 0 0,5 0 0 0 0,-9 1-6 0 0,-1 0 1 0 0,1 1 0 0 0,0-1-1 0 0,0 1 1 0 0,0-1-1 0 0,0 1 1 0 0,-1-1 0 0 0,1 0-1 0 0,0 1 1 0 0,0-1 0 0 0,-1 1-1 0 0,1-1 1 0 0,0 0 0 0 0,-1 1-1 0 0,1-1 1 0 0,0 0 0 0 0,-1 1-1 0 0,1-1 1 0 0,0 0 0 0 0,-1 1-1 0 0,-74 31-6677 0 0,61-26 4152 0 0</inkml:trace>
</inkml:ink>
</file>

<file path=ppt/ink/ink7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20:43.80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66 410 512 0 0,'-8'0'2125'0'0,"-1"0"-1"0"0,1 1 0 0 0,0 0 1 0 0,0 0-1 0 0,-10 4 1 0 0,17-5-2071 0 0,1 0 1 0 0,0 0-1 0 0,0 0 1 0 0,-1 0-1 0 0,1 0 1 0 0,0 0-1 0 0,-1 0 1 0 0,1 1-1 0 0,0-1 1 0 0,0 0-1 0 0,-1 0 1 0 0,1 0-1 0 0,0 0 1 0 0,0 1-1 0 0,0-1 1 0 0,-1 0-1 0 0,1 0 1 0 0,0 0-1 0 0,0 1 1 0 0,0-1-1 0 0,0 0 1 0 0,-1 0-1 0 0,1 1 1 0 0,0-1-1 0 0,0 0 1 0 0,0 0-1 0 0,0 1 0 0 0,0-1 1 0 0,0 0-1 0 0,0 1 1 0 0,0-1-1 0 0,0 0 1 0 0,0 1-1 0 0,6 8 1244 0 0,12 4-103 0 0,-2-7-1086 0 0,-1 0 1 0 0,1-1-1 0 0,0-1 0 0 0,0 0 1 0 0,0-1-1 0 0,0-1 1 0 0,1-1-1 0 0,18 0 1 0 0,-24-1-103 0 0,-1-1 0 0 0,1-1 0 0 0,0 0 1 0 0,-1 0-1 0 0,0-1 0 0 0,1 0 1 0 0,-1-1-1 0 0,0 0 0 0 0,-1-1 0 0 0,1 0 1 0 0,-1 0-1 0 0,0-1 0 0 0,13-11 1 0 0,-11 8 35 0 0,0-1 1 0 0,11-14 0 0 0,-18 20-24 0 0,-1-1 0 0 0,0 0 1 0 0,0 0-1 0 0,0 0 1 0 0,-1 0-1 0 0,0-1 1 0 0,0 1-1 0 0,2-10 0 0 0,-1-1 61 0 0,0 1 1 0 0,-2-1-1 0 0,0 0 0 0 0,-1 1 0 0 0,0-1 0 0 0,-4-24 0 0 0,2 29 26 0 0,0 1-1 0 0,-1-1 1 0 0,0 1-1 0 0,-1-1 1 0 0,0 1 0 0 0,0 0-1 0 0,-1 0 1 0 0,0 1 0 0 0,-1-1-1 0 0,-8-10 1 0 0,8 13 53 0 0,0 1-1 0 0,-1-1 1 0 0,1 1 0 0 0,-1 0 0 0 0,-1 1 0 0 0,1 0 0 0 0,-1 0 0 0 0,-13-6-1 0 0,18 9-96 0 0,-1 1-1 0 0,1 0 0 0 0,-1 0 0 0 0,1 0 0 0 0,-1 0 1 0 0,0 1-1 0 0,0-1 0 0 0,1 1 0 0 0,-1 0 0 0 0,0 0 1 0 0,0 0-1 0 0,1 1 0 0 0,-1-1 0 0 0,0 1 0 0 0,0 0 1 0 0,1 0-1 0 0,-1 0 0 0 0,1 1 0 0 0,-1-1 0 0 0,1 1 0 0 0,0 0 1 0 0,0 0-1 0 0,-5 3 0 0 0,2 1 1 0 0,0-1 0 0 0,0 2 0 0 0,1-1-1 0 0,0 1 1 0 0,0 0 0 0 0,0 0 0 0 0,1 0 0 0 0,0 0 0 0 0,0 1-1 0 0,1 0 1 0 0,0 0 0 0 0,-3 11 0 0 0,0 6 112 0 0,1 0 1 0 0,-3 45-1 0 0,2 183 706 0 0,6-222-775 0 0,-2 23 95 0 0,1 33 178 0 0,2-77-322 0 0,0 1 1 0 0,0-1-1 0 0,1 0 0 0 0,1 0 0 0 0,-1 0 0 0 0,7 12 0 0 0,-4-10-33 0 0,-2-8 38 0 0,-1 1 0 0 0,0-1 0 0 0,0 1 0 0 0,0 0 0 0 0,-1-1 1 0 0,1 1-1 0 0,-1 0 0 0 0,0 6 0 0 0,-1-11-50 0 0,0 0-1 0 0,0 0 1 0 0,0 1 0 0 0,0-1-1 0 0,0 0 1 0 0,0 0 0 0 0,0 1 0 0 0,0-1-1 0 0,0 0 1 0 0,-1 0 0 0 0,1 1-1 0 0,0-1 1 0 0,0 0 0 0 0,0 0-1 0 0,0 0 1 0 0,0 1 0 0 0,-1-1 0 0 0,1 0-1 0 0,0 0 1 0 0,0 0 0 0 0,0 0-1 0 0,-1 1 1 0 0,1-1 0 0 0,0 0 0 0 0,0 0-1 0 0,-1 0 1 0 0,1 0 0 0 0,0 0-1 0 0,0 0 1 0 0,-1 0 0 0 0,1 0-1 0 0,0 0 1 0 0,-13 1 200 0 0,12-1-192 0 0,0 0 0 0 0,0-1 0 0 0,0 1-1 0 0,0 0 1 0 0,0 0 0 0 0,0 0 0 0 0,1 0-1 0 0,-1 0 1 0 0,0 1 0 0 0,0-1 0 0 0,0 0 0 0 0,0 0-1 0 0,0 1 1 0 0,0-1 0 0 0,0 0 0 0 0,0 1-1 0 0,1-1 1 0 0,-1 1 0 0 0,0-1 0 0 0,-1 1-1 0 0,1 2-3 0 0,1 0-1 0 0,-1 0 0 0 0,1 0 1 0 0,-1 1-1 0 0,1-1 0 0 0,0 0 0 0 0,0 0 1 0 0,0 0-1 0 0,1 0 0 0 0,0 6 1 0 0,0-5-3 0 0,0 1 1 0 0,-1-1-1 0 0,0 1 1 0 0,0 6-1 0 0,0-9-4 0 0,0-1-1 0 0,-1 1 0 0 0,1-1 0 0 0,0 1 0 0 0,-1-1 0 0 0,1 1 0 0 0,-1-1 0 0 0,1 1 0 0 0,-1-1 0 0 0,0 1 0 0 0,1-1 1 0 0,-1 0-1 0 0,0 0 0 0 0,0 1 0 0 0,0-1 0 0 0,0 0 0 0 0,0 0 0 0 0,-1 0 0 0 0,1 0 0 0 0,0 0 0 0 0,0 0 0 0 0,-1 0 0 0 0,1-1 1 0 0,0 1-1 0 0,-1 0 0 0 0,1-1 0 0 0,-1 1 0 0 0,1-1 0 0 0,-1 1 0 0 0,1-1 0 0 0,-3 1 0 0 0,4-2-7 0 0,-1 1 0 0 0,1 0-1 0 0,-1 0 1 0 0,1 0 0 0 0,0-1 0 0 0,-1 1-1 0 0,1 0 1 0 0,0-1 0 0 0,-1 1 0 0 0,1 0-1 0 0,0-1 1 0 0,-1 1 0 0 0,1 0 0 0 0,0-1-1 0 0,0 1 1 0 0,-1-1 0 0 0,1 1 0 0 0,0 0-1 0 0,0-1 1 0 0,0 1 0 0 0,0-1 0 0 0,0 1-1 0 0,0-1 1 0 0,-1 1 0 0 0,1-1 0 0 0,0 1-1 0 0,0 0 1 0 0,0-1 0 0 0,1 0 0 0 0,-2-18 55 0 0,2 15-56 0 0,0-5 4 0 0,0 0-1 0 0,1 1 1 0 0,0-1 0 0 0,1 0 0 0 0,0 1-1 0 0,7-14 1 0 0,-7 17-9 0 0,0-2 2 0 0,7-18-33 0 0,16-23-1 0 0,-23 43 36 0 0,1 1 1 0 0,-1 0-1 0 0,1 0 0 0 0,0 1 0 0 0,0-1 1 0 0,1 1-1 0 0,-1 0 0 0 0,1 0 0 0 0,-1 0 1 0 0,1 0-1 0 0,0 1 0 0 0,0 0 0 0 0,8-2 1 0 0,-4 1-2 0 0,1 0 0 0 0,-1 1 1 0 0,0 1-1 0 0,1 0 1 0 0,-1 0-1 0 0,20 1 1 0 0,-26 0 1 0 0,-1 1-1 0 0,1-1 1 0 0,0 0 0 0 0,0 1-1 0 0,0 0 1 0 0,0 0 0 0 0,0 0-1 0 0,-1 0 1 0 0,1 0 0 0 0,0 0-1 0 0,-1 1 1 0 0,1-1 0 0 0,-1 1-1 0 0,0 0 1 0 0,1 0 0 0 0,1 2 0 0 0,-2-1-1 0 0,0 0 1 0 0,0 0-1 0 0,0 0 1 0 0,-1 1-1 0 0,1-1 1 0 0,-1 0 0 0 0,0 1-1 0 0,0-1 1 0 0,0 1-1 0 0,0-1 1 0 0,0 1 0 0 0,-1 5-1 0 0,2 26 13 0 0,2 21 7 0 0,-3-53-21 0 0,0-1 0 0 0,0 1 0 0 0,0 0 0 0 0,1 0 0 0 0,-1-1 1 0 0,1 1-1 0 0,-1-1 0 0 0,1 1 0 0 0,0-1 0 0 0,0 0 0 0 0,0 0 0 0 0,0 0 0 0 0,0 0 0 0 0,1 0 0 0 0,-1 0 1 0 0,0 0-1 0 0,1-1 0 0 0,3 2 0 0 0,-1 0-41 0 0,1 0-1 0 0,0-1 1 0 0,-1 0 0 0 0,1 0-1 0 0,0 0 1 0 0,0 0-1 0 0,12 0 1 0 0,-7-2-385 0 0,-1 0-1 0 0,1-1 1 0 0,-1 0 0 0 0,0 0 0 0 0,20-7-1 0 0,23-10-5431 0 0,-38 12 3137 0 0,16-4-63 0 0</inkml:trace>
</inkml:ink>
</file>

<file path=ppt/ink/ink7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5.56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291 99 512 0 0,'1'-3'273'0'0,"1"1"1"0"0,-1-1-1 0 0,0 1 0 0 0,1-1 0 0 0,-1 0 1 0 0,-1 0-1 0 0,1 0 0 0 0,0 0 1 0 0,-1 1-1 0 0,1-1 0 0 0,-1 0 0 0 0,0 0 1 0 0,0 0-1 0 0,0 0 0 0 0,-1 0 0 0 0,1 0 1 0 0,0 0-1 0 0,-1 0 0 0 0,0 0 0 0 0,0 1 1 0 0,0-1-1 0 0,0 0 0 0 0,0 0 1 0 0,-1 1-1 0 0,1-1 0 0 0,-1 1 0 0 0,0-1 1 0 0,1 1-1 0 0,-1 0 0 0 0,0 0 0 0 0,-4-4 1 0 0,4 5-147 0 0,0 0 0 0 0,0 0 0 0 0,0 0 0 0 0,0 0 0 0 0,0 0 0 0 0,-1 0 0 0 0,1 1 0 0 0,0-1 0 0 0,0 1 0 0 0,0 0 1 0 0,-1-1-1 0 0,1 1 0 0 0,0 0 0 0 0,-1 0 0 0 0,-3 1 0 0 0,2 0-16 0 0,0 0 0 0 0,0 0 0 0 0,0 1 0 0 0,0-1 0 0 0,0 1 0 0 0,0 0 0 0 0,-6 5 0 0 0,-3 2 60 0 0,1 2 0 0 0,0-1 1 0 0,-15 19-1 0 0,27-29-163 0 0,-5 6 60 0 0,-20 21 789 0 0,-40 58 0 0 0,59-77-723 0 0,1 0 0 0 0,1 0 1 0 0,-1 1-1 0 0,2 0 1 0 0,-1 0-1 0 0,1 0 0 0 0,0 0 1 0 0,1 0-1 0 0,0 0 0 0 0,1 1 1 0 0,-1-1-1 0 0,2 19 1 0 0,1-22-113 0 0,0 0 0 0 0,0-1 1 0 0,1 1-1 0 0,0 0 0 0 0,0 0 1 0 0,0-1-1 0 0,1 1 0 0 0,0-1 1 0 0,0 0-1 0 0,0 0 1 0 0,1 0-1 0 0,0 0 0 0 0,0 0 1 0 0,0-1-1 0 0,0 0 0 0 0,1 0 1 0 0,-1 0-1 0 0,1 0 0 0 0,6 2 1 0 0,-3-1-32 0 0,1 0 1 0 0,0 0-1 0 0,0-1 1 0 0,0 0-1 0 0,1-1 1 0 0,-1 0-1 0 0,1-1 1 0 0,0 0-1 0 0,0 0 0 0 0,18 0 1 0 0,5-4-237 0 0,1-2-1 0 0,0-2 1 0 0,62-18-1 0 0,-54 10-3354 0 0,-32 9 1391 0 0</inkml:trace>
</inkml:ink>
</file>

<file path=ppt/ink/ink7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6.5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141 55 560 0 0,'-15'3'1106'0'0,"0"0"-1"0"0,1 1 1 0 0,0 0 0 0 0,-22 10-1 0 0,32-12-761 0 0,1 0-1 0 0,-1 1 0 0 0,0-1 0 0 0,1 0 1 0 0,0 1-1 0 0,0 0 0 0 0,0 0 0 0 0,0 0 0 0 0,-3 5 1 0 0,4-6-215 0 0,1 0 0 0 0,0 0 0 0 0,0 1 0 0 0,0-1 0 0 0,0 1 0 0 0,0-1-1 0 0,0 1 1 0 0,1-1 0 0 0,-1 1 0 0 0,1-1 0 0 0,0 1 0 0 0,0-1 0 0 0,0 1 0 0 0,0-1 0 0 0,0 1 0 0 0,1 4 0 0 0,0-3-45 0 0,1 0 0 0 0,-1-1 0 0 0,1 1-1 0 0,0 0 1 0 0,0-1 0 0 0,0 1 0 0 0,0-1-1 0 0,0 1 1 0 0,1-1 0 0 0,0 0 0 0 0,-1 0 0 0 0,1 0-1 0 0,0 0 1 0 0,5 2 0 0 0,-1 1 5 0 0,1-1 0 0 0,0 0-1 0 0,1-1 1 0 0,-1 0 0 0 0,12 4 0 0 0,-3-2 1 0 0,2-1 0 0 0,-1-1 1 0 0,31 3-1 0 0,-39-6-68 0 0,-1 0 0 0 0,1-1 0 0 0,0-1 0 0 0,-1 0 0 0 0,1 0 0 0 0,-1 0 0 0 0,1-1 0 0 0,17-7 0 0 0,-25 8-15 0 0,-1 1 1 0 0,1-1 0 0 0,-1 0 0 0 0,1 1-1 0 0,-1-1 1 0 0,0 0 0 0 0,1 0 0 0 0,-1 0-1 0 0,0 0 1 0 0,0 0 0 0 0,0 0 0 0 0,0 0 0 0 0,0-1-1 0 0,0 1 1 0 0,0 0 0 0 0,0-1 0 0 0,0 1-1 0 0,-1 0 1 0 0,1-1 0 0 0,0 1 0 0 0,-1-1-1 0 0,1 1 1 0 0,-1-1 0 0 0,0 0 0 0 0,0 1-1 0 0,1-1 1 0 0,-1 1 0 0 0,0-1 0 0 0,0 1-1 0 0,0-1 1 0 0,-1 0 0 0 0,1 1 0 0 0,0-1-1 0 0,-1 1 1 0 0,0-3 0 0 0,-3-6 39 0 0,0 1 0 0 0,0 0 0 0 0,-1 0 0 0 0,-10-14 0 0 0,3 4 72 0 0,-9-26 104 0 0,16 32-15 0 0,-1 1 0 0 0,-12-21 0 0 0,16 31-160 0 0,0 0-1 0 0,0 0 1 0 0,0 0-1 0 0,0 0 1 0 0,0 1 0 0 0,-1-1-1 0 0,1 1 1 0 0,-1-1-1 0 0,1 1 1 0 0,-1 0-1 0 0,1 0 1 0 0,-1 0 0 0 0,0 0-1 0 0,1 0 1 0 0,-1 1-1 0 0,0-1 1 0 0,0 1 0 0 0,0-1-1 0 0,-3 1 1 0 0,1 0 14 0 0,0 1 1 0 0,0-1 0 0 0,0 0-1 0 0,1 1 1 0 0,-1 0-1 0 0,0 0 1 0 0,1 1 0 0 0,-1-1-1 0 0,1 1 1 0 0,-8 4-1 0 0,11-6-53 0 0,0 1-1 0 0,0 0 1 0 0,0-1-1 0 0,0 1 0 0 0,-1 0 1 0 0,2 0-1 0 0,-1 0 1 0 0,0 0-1 0 0,0 0 1 0 0,0-1-1 0 0,0 2 0 0 0,1-1 1 0 0,-1 0-1 0 0,0 0 1 0 0,1 0-1 0 0,-1 0 0 0 0,1 0 1 0 0,-1 2-1 0 0,1-2-1 0 0,0-1-1 0 0,0 1 1 0 0,0 0-1 0 0,0 0 1 0 0,0-1-1 0 0,0 1 1 0 0,1 0-1 0 0,-1-1 1 0 0,0 1-1 0 0,1 0 1 0 0,-1-1-1 0 0,0 1 1 0 0,1 0-1 0 0,-1-1 1 0 0,1 1-1 0 0,-1-1 0 0 0,1 1 1 0 0,-1-1-1 0 0,1 1 1 0 0,-1-1-1 0 0,1 1 1 0 0,0 0-1 0 0,2 1-3 0 0,0-1-1 0 0,0 1 0 0 0,1-1 1 0 0,-1 1-1 0 0,0-1 1 0 0,0 0-1 0 0,1-1 0 0 0,-1 1 1 0 0,1 0-1 0 0,-1-1 0 0 0,7 0 1 0 0,110-14 165 0 0,-52 4-111 0 0,21 7 102 0 0,-86 2-116 0 0,1 1 0 0 0,-1 0 0 0 0,0 0-1 0 0,0 0 1 0 0,0 1 0 0 0,1-1 0 0 0,-1 1 0 0 0,0-1 0 0 0,0 1 0 0 0,0 0 0 0 0,0 0 0 0 0,0 0 0 0 0,0 1-1 0 0,-1-1 1 0 0,1 1 0 0 0,0 0 0 0 0,-1 0 0 0 0,1 0 0 0 0,-1 0 0 0 0,1 0 0 0 0,-1 0 0 0 0,0 0 0 0 0,0 1-1 0 0,0-1 1 0 0,0 1 0 0 0,-1 0 0 0 0,1 0 0 0 0,-1-1 0 0 0,1 1 0 0 0,-1 0 0 0 0,0 0 0 0 0,0 0 0 0 0,0 0 0 0 0,-1 1-1 0 0,1-1 1 0 0,-1 0 0 0 0,1 0 0 0 0,-1 0 0 0 0,0 0 0 0 0,-1 5 0 0 0,-1 2 32 0 0,0 1 0 0 0,-1-1 0 0 0,-1 0 0 0 0,1 0 0 0 0,-2 0 0 0 0,1-1 0 0 0,-1 1 0 0 0,-11 14 0 0 0,16-24-77 0 0,-6 9 10 0 0,0-1 0 0 0,0 1 1 0 0,-1-1-1 0 0,0 0 0 0 0,-15 12 1 0 0,32-28-10 0 0,0 0 1 0 0,0-1 0 0 0,-1 0 0 0 0,0-1-1 0 0,-1 0 1 0 0,12-17 0 0 0,41-77-5 0 0,-56 95 28 0 0,-1 2-27 0 0,1 0-1 0 0,-1 0 1 0 0,1 0 0 0 0,1 0 0 0 0,10-10 0 0 0,-14 15 7 0 0,0 0-1 0 0,0 1 1 0 0,1-1-1 0 0,-1 0 1 0 0,0 1-1 0 0,0 0 1 0 0,1 0-1 0 0,-1-1 1 0 0,1 1-1 0 0,-1 1 1 0 0,1-1-1 0 0,0 0 1 0 0,-1 1-1 0 0,1-1 1 0 0,0 1-1 0 0,-1 0 1 0 0,1 0-1 0 0,0 0 1 0 0,-1 0-1 0 0,1 0 1 0 0,0 0 0 0 0,4 2-1 0 0,-4 0 2 0 0,0-1-1 0 0,0 1 1 0 0,0 0-1 0 0,0-1 1 0 0,0 2 0 0 0,0-1-1 0 0,-1 0 1 0 0,1 0-1 0 0,4 6 1 0 0,19 28 58 0 0,-21-29-67 0 0,3 6 76 0 0,-1-1 0 0 0,0 1 0 0 0,-1 0 0 0 0,-1 0 0 0 0,0 1-1 0 0,0-1 1 0 0,-1 1 0 0 0,2 15 0 0 0,-6-28-78 0 0,0-1 1 0 0,0 1 0 0 0,0 0-1 0 0,0-1 1 0 0,0 1-1 0 0,0-1 1 0 0,1 1 0 0 0,-1 0-1 0 0,0-1 1 0 0,1 1-1 0 0,-1-1 1 0 0,0 1 0 0 0,1-1-1 0 0,-1 1 1 0 0,0-1 0 0 0,1 1-1 0 0,-1-1 1 0 0,1 1-1 0 0,-1-1 1 0 0,1 1 0 0 0,-1-1-1 0 0,1 0 1 0 0,-1 1-1 0 0,1-1 1 0 0,0 0 0 0 0,1 1-18 0 0,-1-1 1 0 0,0 0 0 0 0,0 0 0 0 0,1 0 0 0 0,-1 0 0 0 0,0 0 0 0 0,0 0 0 0 0,1-1 0 0 0,-1 1-1 0 0,0 0 1 0 0,0-1 0 0 0,2 0 0 0 0,4-2-275 0 0,0-1 0 0 0,0 0 0 0 0,9-6 1 0 0,-11 7-84 0 0,25-18-6431 0 0,57-27 0 0 0,-70 42 5206 0 0</inkml:trace>
</inkml:ink>
</file>

<file path=ppt/ink/ink7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6.98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159 214 624 0 0,'-1'-5'872'0'0,"1"1"0"0"0,-1-1 0 0 0,1 1 0 0 0,0-1 0 0 0,0 1 0 0 0,0-1 1 0 0,1 1-1 0 0,0 0 0 0 0,0-1 0 0 0,0 1 0 0 0,0-1 0 0 0,0 1 0 0 0,4-6 0 0 0,-3 4-533 0 0,0 0 0 0 0,0-1 1 0 0,0 1-1 0 0,-1 0 0 0 0,2-13 1 0 0,-3 12-203 0 0,0 1 1 0 0,-1-1-1 0 0,0 0 1 0 0,0 0 0 0 0,0 0-1 0 0,-1 1 1 0 0,-2-8 0 0 0,3 12-111 0 0,0 0 0 0 0,0-1 0 0 0,0 1 0 0 0,-1 1 0 0 0,1-1 0 0 0,0 0 0 0 0,-1 0 0 0 0,1 0 0 0 0,-1 1 0 0 0,0-1 0 0 0,0 1 0 0 0,1-1 0 0 0,-1 1 1 0 0,0 0-1 0 0,0 0 0 0 0,0 0 0 0 0,0 0 0 0 0,-1 0 0 0 0,1 0 0 0 0,0 0 0 0 0,0 1 0 0 0,0-1 0 0 0,-1 1 0 0 0,-3-1 0 0 0,1 1-2 0 0,1 0-1 0 0,0 0 0 0 0,0 0 1 0 0,-1 1-1 0 0,1-1 1 0 0,0 1-1 0 0,0 0 0 0 0,0 0 1 0 0,0 1-1 0 0,0-1 1 0 0,0 1-1 0 0,0 0 1 0 0,0 0-1 0 0,-5 4 0 0 0,7-4-8 0 0,0-1 0 0 0,0 1 0 0 0,0 0 0 0 0,0 0 0 0 0,1 0 0 0 0,-1 1 0 0 0,1-1 0 0 0,-1 0 0 0 0,1 1 0 0 0,0-1-1 0 0,-1 1 1 0 0,1-1 0 0 0,1 1 0 0 0,-1-1 0 0 0,0 1 0 0 0,1 0 0 0 0,-1-1 0 0 0,1 1 0 0 0,0 0 0 0 0,0 0 0 0 0,0-1 0 0 0,0 1-1 0 0,1 5 1 0 0,0-3-21 0 0,1 1 0 0 0,0-1 0 0 0,0 0-1 0 0,0 0 1 0 0,0 0 0 0 0,1 0 0 0 0,0 0-1 0 0,0 0 1 0 0,0-1 0 0 0,1 1-1 0 0,0-1 1 0 0,0 0 0 0 0,0 0 0 0 0,8 6-1 0 0,7 3 4 0 0,0 0-1 0 0,27 13 0 0 0,-31-18-30 0 0,12 3 178 0 0,-19-8-122 0 0,0 0 0 0 0,-1 1 0 0 0,1 0 0 0 0,11 8 0 0 0,-18-11 6 0 0,1 0 0 0 0,-1 0 0 0 0,0 0 0 0 0,0 1 0 0 0,1-1 0 0 0,-1 0 1 0 0,0 1-1 0 0,0-1 0 0 0,0 1 0 0 0,0-1 0 0 0,-1 1 0 0 0,1 0 0 0 0,0-1 0 0 0,-1 1 1 0 0,1 0-1 0 0,-1-1 0 0 0,0 1 0 0 0,1 0 0 0 0,-1 0 0 0 0,0 0 0 0 0,0-1 0 0 0,0 1 0 0 0,0 0 1 0 0,0 0-1 0 0,-1-1 0 0 0,0 4 0 0 0,0-1 32 0 0,-1 0 0 0 0,0 0 0 0 0,0-1 0 0 0,0 1 0 0 0,0-1 0 0 0,-1 1-1 0 0,1-1 1 0 0,-1 0 0 0 0,0 0 0 0 0,0 0 0 0 0,-6 4 0 0 0,1 0 66 0 0,-1-2-1 0 0,1 1 1 0 0,-16 6 0 0 0,15-8-103 0 0,0-1 0 0 0,1-1 0 0 0,-1 0 0 0 0,0 0 0 0 0,0 0 0 0 0,0-1 0 0 0,0 0 0 0 0,-1-1 0 0 0,-16-2 0 0 0,22 2-73 0 0,0 0-1 0 0,1-1 0 0 0,-1 0 0 0 0,0 0 0 0 0,0 0 0 0 0,1 0 1 0 0,-1 0-1 0 0,1-1 0 0 0,-1 0 0 0 0,1 1 0 0 0,-1-1 0 0 0,1-1 1 0 0,0 1-1 0 0,0 0 0 0 0,0-1 0 0 0,0 1 0 0 0,0-1 0 0 0,1 0 0 0 0,-1 0 1 0 0,1 0-1 0 0,0 0 0 0 0,0-1 0 0 0,0 1 0 0 0,0-1 0 0 0,-1-5 1 0 0,2 6-107 0 0,0-1 1 0 0,1 0-1 0 0,-1 1 1 0 0,1-1 0 0 0,0 0-1 0 0,0 0 1 0 0,0 1-1 0 0,1-1 1 0 0,-1 0 0 0 0,1 1-1 0 0,0-1 1 0 0,0 0-1 0 0,0 1 1 0 0,0-1 0 0 0,3-4-1 0 0,1 0-770 0 0,0 0 0 0 0,1 0 0 0 0,-1 0-1 0 0,14-13 1 0 0,-1 3-1385 0 0</inkml:trace>
</inkml:ink>
</file>

<file path=ppt/ink/ink7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7.2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46 36 2849 0 0,'-16'-13'4809'0'0,"-9"-9"38"0"0,24 22-4619 0 0,1 1-1 0 0,-1 0 0 0 0,1-1 0 0 0,-1 1 1 0 0,1 0-1 0 0,0 0 0 0 0,0-1 0 0 0,-1 1 1 0 0,1 0-1 0 0,0 0 0 0 0,0-1 0 0 0,0 1 1 0 0,0 0-1 0 0,0 1 0 0 0,-1 21 433 0 0,2-1 1 0 0,1 1-1 0 0,1-1 1 0 0,7 30-1 0 0,-3-13-412 0 0,13 65 211 0 0,-6-41-446 0 0,-4 1 0 0 0,5 101 0 0 0,-15-141-89 0 0,-4 29 1 0 0,2-44 10 0 0,1 1-1 0 0,-1-1 1 0 0,-1 0 0 0 0,0 0-1 0 0,0 0 1 0 0,-5 9-1 0 0,1-9-527 0 0,5-14-1210 0 0,5-17-1287 0 0,9-13-1330 0 0,-3 14 2903 0 0</inkml:trace>
</inkml:ink>
</file>

<file path=ppt/ink/ink7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7.4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 30 2200 0 0,'-11'2'9760'0'0,"30"-7"-7058"0"0,96-4 184 0 0,-31 4-2814 0 0,158-7-1097 0 0,-236 12 938 0 0,5 0-844 0 0,1 0 1 0 0,18 3 0 0 0,-26-2 25 0 0,1 0 1 0 0,-1 0 0 0 0,0 0 0 0 0,0 1-1 0 0,6 3 1 0 0,1 1-2378 0 0</inkml:trace>
</inkml:ink>
</file>

<file path=ppt/ink/ink7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03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147 100 328 0 0,'-29'13'2398'0'0,"-1"0"5734"0"0,39-15-2438 0 0,-8 2-5660 0 0,-1 0 0 0 0,0 1 0 0 0,1-1 0 0 0,-1 0 0 0 0,0 0 0 0 0,0 1-1 0 0,1-1 1 0 0,-1 0 0 0 0,0 0 0 0 0,0 1 0 0 0,0-1 0 0 0,1 0 0 0 0,-1 1 0 0 0,0-1-1 0 0,0 0 1 0 0,0 1 0 0 0,0-1 0 0 0,0 0 0 0 0,0 1 0 0 0,0-1 0 0 0,0 0 0 0 0,0 1-1 0 0,0-1 1 0 0,0 0 0 0 0,0 1 0 0 0,0-1 0 0 0,0 1 0 0 0,0-1 0 0 0,0 0 0 0 0,0 1-1 0 0,0-1 1 0 0,0 0 0 0 0,0 1 0 0 0,-1-1 0 0 0,1 1 0 0 0,-3 10 58 0 0,0 1-1 0 0,1 0 1 0 0,1 0 0 0 0,0 0-1 0 0,0-1 1 0 0,2 18 0 0 0,0-25-86 0 0,-1 0 0 0 0,1 0 0 0 0,0 0 0 0 0,0 0 0 0 0,0 0 0 0 0,1 0 0 0 0,0-1 0 0 0,-1 1 0 0 0,1 0 0 0 0,0-1 0 0 0,1 1 0 0 0,-1-1 0 0 0,1 0 0 0 0,-1 0 0 0 0,1 0 0 0 0,0 0 0 0 0,0 0 0 0 0,0-1 0 0 0,1 1 0 0 0,-1-1 0 0 0,0 0 0 0 0,5 2 0 0 0,-1-1-6 0 0,0-1 0 0 0,0 0 0 0 0,0 0 1 0 0,1-1-1 0 0,-1 0 0 0 0,0 0 0 0 0,0-1 0 0 0,1 0 0 0 0,-1 0 1 0 0,0 0-1 0 0,1-1 0 0 0,-1 0 0 0 0,0-1 0 0 0,13-4 0 0 0,-12 4-12 0 0,0-1 0 0 0,-1 0-1 0 0,1-1 1 0 0,-1 0-1 0 0,0 0 1 0 0,0 0-1 0 0,0-1 1 0 0,-1 0-1 0 0,0-1 1 0 0,0 1-1 0 0,0-1 1 0 0,0 0-1 0 0,4-8 1 0 0,-6 8-14 0 0,-1 0 0 0 0,-1 0 0 0 0,1 0 1 0 0,-1-1-1 0 0,0 1 0 0 0,0-1 0 0 0,-1 0 0 0 0,0 1 0 0 0,0-1 0 0 0,-1 0 1 0 0,0-7-1 0 0,-1-7-56 0 0,-1 1 1 0 0,-6-28-1 0 0,7 43 66 0 0,0 0 0 0 0,0-1 0 0 0,-1 1 0 0 0,1 0 0 0 0,-1 0 0 0 0,-1 0 0 0 0,-2-6-1 0 0,3 10 14 0 0,1-1-1 0 0,0 0 0 0 0,-1 1 1 0 0,0-1-1 0 0,1 1 0 0 0,-1-1 0 0 0,0 1 1 0 0,0 0-1 0 0,1 0 0 0 0,-1 0 1 0 0,0 0-1 0 0,0 0 0 0 0,0 0 0 0 0,-1 0 1 0 0,1 1-1 0 0,0-1 0 0 0,0 1 1 0 0,0-1-1 0 0,0 1 0 0 0,-3 0 0 0 0,-6 0 2 0 0,-1 0 0 0 0,1 1-1 0 0,-1 1 1 0 0,1-1 0 0 0,0 2-1 0 0,0 0 1 0 0,0 0-1 0 0,0 1 1 0 0,1 0 0 0 0,-20 11-1 0 0,10-3 23 0 0,1 1 0 0 0,0 1 0 0 0,1 1 0 0 0,-23 22 0 0 0,34-29 3 0 0,0 0 0 0 0,0 1 1 0 0,0 0-1 0 0,1 0 0 0 0,-5 10 0 0 0,9-15-3 0 0,0-1 0 0 0,1 0 0 0 0,-1 1 0 0 0,1-1 0 0 0,0 1 0 0 0,0 0 0 0 0,0-1 0 0 0,0 1 0 0 0,1 0 0 0 0,0-1 0 0 0,-1 1 0 0 0,1 0 0 0 0,0 0 0 0 0,1-1 0 0 0,-1 1 0 0 0,1 0 0 0 0,0 0 0 0 0,1 4 0 0 0,0-6-15 0 0,-1 1 1 0 0,1 0 0 0 0,0-1-1 0 0,0 1 1 0 0,0-1 0 0 0,0 0-1 0 0,1 0 1 0 0,-1 0 0 0 0,1 0-1 0 0,-1 0 1 0 0,1 0 0 0 0,-1-1-1 0 0,1 1 1 0 0,0-1 0 0 0,0 0-1 0 0,0 0 1 0 0,0 0 0 0 0,0 0-1 0 0,5 1 1 0 0,6 0 26 0 0,-1-1-1 0 0,29 1 1 0 0,-37-2-31 0 0,13-1-19 0 0,0 0-1 0 0,0-1 1 0 0,-1-1-1 0 0,1-1 1 0 0,-1 0-1 0 0,0-1 1 0 0,22-10 0 0 0,-29 11 7 0 0,0 0 1 0 0,-1-1 0 0 0,0-1 0 0 0,0 0-1 0 0,0 0 1 0 0,0-1 0 0 0,-1 0 0 0 0,0 0-1 0 0,-1-1 1 0 0,1 0 0 0 0,-1 0 0 0 0,-1-1-1 0 0,8-12 1 0 0,-10 11 13 0 0,0-1 0 0 0,-1 0-1 0 0,0 1 1 0 0,-1-1 0 0 0,0-1-1 0 0,0 1 1 0 0,-1 0 0 0 0,-1 0-1 0 0,-1-21 1 0 0,1 31 4 0 0,0 0 0 0 0,0 0 0 0 0,0 0 0 0 0,0-1 0 0 0,0 1 0 0 0,0 0 0 0 0,0 0-1 0 0,-1 0 1 0 0,1 0 0 0 0,0 0 0 0 0,-1 0 0 0 0,1 0 0 0 0,-1 0 0 0 0,1 0 0 0 0,-1 0 0 0 0,0 0 0 0 0,1 0 0 0 0,-1 0 0 0 0,0 0 0 0 0,1 0 0 0 0,-1 0 0 0 0,0 1 0 0 0,0-1 0 0 0,0 0 0 0 0,0 1 0 0 0,0-1-1 0 0,0 1 1 0 0,0-1 0 0 0,0 1 0 0 0,0-1 0 0 0,0 1 0 0 0,0-1 0 0 0,0 1 0 0 0,0 0 0 0 0,0 0 0 0 0,-1 0 0 0 0,1 0 0 0 0,-2 0 0 0 0,1 0 10 0 0,-1 1 1 0 0,0-1-1 0 0,1 1 1 0 0,0 0-1 0 0,-1 0 1 0 0,1 0-1 0 0,-1 0 1 0 0,1 0-1 0 0,0 0 1 0 0,0 1-1 0 0,0-1 1 0 0,0 1-1 0 0,0 0 1 0 0,0-1-1 0 0,-3 5 1 0 0,1-1 13 0 0,1 0 1 0 0,0 0-1 0 0,0 0 0 0 0,1 0 1 0 0,-1 1-1 0 0,1-1 1 0 0,0 1-1 0 0,1-1 1 0 0,-1 1-1 0 0,1 0 1 0 0,0 0-1 0 0,0 8 1 0 0,1-5-13 0 0,1-1 0 0 0,0 0 1 0 0,0 0-1 0 0,0 0 1 0 0,1 0-1 0 0,0 0 0 0 0,1 0 1 0 0,5 12-1 0 0,-5-13-41 0 0,1 1-1 0 0,1 0 1 0 0,-1-1-1 0 0,1 0 1 0 0,0 0-1 0 0,1-1 1 0 0,0 1-1 0 0,0-1 1 0 0,0 0-1 0 0,0-1 1 0 0,1 1-1 0 0,0-1 1 0 0,1-1-1 0 0,-1 1 1 0 0,1-1-1 0 0,-1-1 1 0 0,1 1-1 0 0,10 2 1 0 0,-15-6-111 0 0,0 1 0 0 0,-1 0 0 0 0,1-1 0 0 0,0 0 1 0 0,0 0-1 0 0,0 0 0 0 0,0 0 0 0 0,0 0 0 0 0,0-1 0 0 0,5 0 0 0 0,-6 0-280 0 0,0 0 0 0 0,-1 0-1 0 0,1 0 1 0 0,0 0-1 0 0,0 0 1 0 0,-1 0-1 0 0,1 0 1 0 0,0-1-1 0 0,2-2 1 0 0,3-4-1668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3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64 2649 0 0,'-12'-2'9898'0'0,"5"-6"-9458"0"0,5 1 1232 0 0,2 0-1672 0 0,1 3 104 0 0,5 0 64 0 0,2-2-144 0 0,-1 2 80 0 0,2-2-160 0 0,0 2-128 0 0,0 0-472 0 0,-1 1-136 0 0,2 0-2353 0 0,-1 2 1721 0 0</inkml:trace>
</inkml:ink>
</file>

<file path=ppt/ink/ink7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4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30 87 760 0 0,'-29'-7'11661'0'0,"29"9"-11295"0"0,0-1 0 0 0,0 0 0 0 0,0 0 0 0 0,0 1 0 0 0,0-1 0 0 0,1 0 0 0 0,-1 0-1 0 0,1 1 1 0 0,-1-1 0 0 0,2 2 0 0 0,3 9 410 0 0,-1 0-1 0 0,6 22 1 0 0,2 8-72 0 0,-8-31-532 0 0,3 8 210 0 0,1 0 1 0 0,15 27-1 0 0,-22-44-365 0 0,0-1 0 0 0,-1 0-1 0 0,1 0 1 0 0,-1 0 0 0 0,1 1-1 0 0,-1-1 1 0 0,0 0 0 0 0,1 0-1 0 0,-1 1 1 0 0,0-1-1 0 0,0 2 1 0 0,0-3-13 0 0,0 0 0 0 0,0 1-1 0 0,0-1 1 0 0,0 0 0 0 0,0 0-1 0 0,0 0 1 0 0,0 0 0 0 0,0 0-1 0 0,0 0 1 0 0,0 0 0 0 0,0 1 0 0 0,0-1-1 0 0,0 0 1 0 0,0 0 0 0 0,0 0-1 0 0,0 0 1 0 0,0 0 0 0 0,0 0 0 0 0,0 0-1 0 0,-1 0 1 0 0,1 0 0 0 0,0 1-1 0 0,0-1 1 0 0,0 0 0 0 0,0 0 0 0 0,0 0-1 0 0,0 0 1 0 0,0 0 0 0 0,0 0-1 0 0,-1 0 1 0 0,1 0 0 0 0,0 0-1 0 0,0 0 1 0 0,0 0 0 0 0,0 0 0 0 0,0 0-1 0 0,0 0 1 0 0,0 0 0 0 0,-1 0-1 0 0,-7-6 38 0 0,6 4-43 0 0,0-1 0 0 0,0 0 0 0 0,0 0 1 0 0,1 0-1 0 0,-1 0 0 0 0,1 0 0 0 0,-1 0 1 0 0,1 0-1 0 0,0 0 0 0 0,1-1 1 0 0,-1 1-1 0 0,0 0 0 0 0,1-1 0 0 0,0 1 1 0 0,0 0-1 0 0,0-1 0 0 0,1-5 1 0 0,1-6-9 0 0,0 0 0 0 0,8-23 1 0 0,-6 25 9 0 0,0 1 1 0 0,1-1-1 0 0,0 1 1 0 0,1 0-1 0 0,0 1 1 0 0,1-1 0 0 0,13-15-1 0 0,-16 21 1 0 0,2 1-1 0 0,-1 0 1 0 0,0 0-1 0 0,1 0 1 0 0,0 1 0 0 0,0-1-1 0 0,1 1 1 0 0,-1 1-1 0 0,1-1 1 0 0,0 1 0 0 0,0 1-1 0 0,0-1 1 0 0,0 1-1 0 0,14-2 1 0 0,-15 3 19 0 0,-1 0 1 0 0,1 1-1 0 0,0-1 1 0 0,0 1-1 0 0,0 1 0 0 0,0-1 1 0 0,0 1-1 0 0,0 0 1 0 0,8 3-1 0 0,-11-3-10 0 0,1 1-1 0 0,-1 0 1 0 0,1 0 0 0 0,-1 0-1 0 0,0 0 1 0 0,0 0 0 0 0,0 0-1 0 0,0 1 1 0 0,0 0 0 0 0,0-1-1 0 0,-1 1 1 0 0,1 0 0 0 0,-1 0-1 0 0,0 1 1 0 0,3 4 0 0 0,-1 0 11 0 0,-1 0 0 0 0,1 1 0 0 0,-2 0 0 0 0,1-1 0 0 0,-1 1 0 0 0,0 0 1 0 0,0 15-1 0 0,-1 1 135 0 0,-4 36 0 0 0,0 22 120 0 0,4-77-290 0 0,0 1 0 0 0,0-1 0 0 0,0 0 0 0 0,1 1-1 0 0,0-1 1 0 0,0 0 0 0 0,1 0 0 0 0,5 10 0 0 0,-8-15-22 0 0,1 1 1 0 0,0 0-1 0 0,0-1 0 0 0,0 0 1 0 0,0 1-1 0 0,0-1 0 0 0,0 0 1 0 0,1 1-1 0 0,-1-1 0 0 0,0 0 1 0 0,1 0-1 0 0,-1 0 0 0 0,0 0 1 0 0,1 0-1 0 0,-1-1 0 0 0,1 1 1 0 0,0 0-1 0 0,-1-1 0 0 0,1 1 1 0 0,0-1-1 0 0,-1 1 0 0 0,1-1 1 0 0,0 0-1 0 0,-1 0 0 0 0,1 1 1 0 0,0-1-1 0 0,-1-1 0 0 0,1 1 0 0 0,0 0 1 0 0,0 0-1 0 0,-1-1 0 0 0,1 1 1 0 0,0-1-1 0 0,-1 1 0 0 0,1-1 1 0 0,2-1-1 0 0,3-2-736 0 0,0-1-1 0 0,0 1 1 0 0,-1-2-1 0 0,1 1 1 0 0,7-9-1 0 0,11-18-5722 0 0,-12 16 2251 0 0</inkml:trace>
</inkml:ink>
</file>

<file path=ppt/ink/ink7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7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 23 2385 0 0,'-4'-12'8935'0'0,"2"3"-6618"0"0,2 9-2253 0 0,1 0 1 0 0,-1-1 0 0 0,0 1 0 0 0,1 0 0 0 0,-1 0-1 0 0,0 0 1 0 0,1 0 0 0 0,-1-1 0 0 0,0 1 0 0 0,1 0-1 0 0,-1 0 1 0 0,1 0 0 0 0,-1 0 0 0 0,0 0-1 0 0,1 0 1 0 0,-1 0 0 0 0,1 0 0 0 0,-1 0 0 0 0,0 0-1 0 0,1 0 1 0 0,-1 0 0 0 0,1 1 0 0 0,-1-1 0 0 0,0 0-1 0 0,1 0 1 0 0,0 1 0 0 0,5 1 250 0 0,0 0-1 0 0,0 1 1 0 0,0 0 0 0 0,-1 0 0 0 0,1 0-1 0 0,-1 1 1 0 0,0-1 0 0 0,0 1-1 0 0,0 1 1 0 0,0-1 0 0 0,-1 1 0 0 0,0 0-1 0 0,0 0 1 0 0,7 11 0 0 0,-3-2-22 0 0,0 0 1 0 0,-1 0 0 0 0,0 1 0 0 0,8 29-1 0 0,-10-20-94 0 0,0 0-1 0 0,-1 0 1 0 0,-2 0-1 0 0,0 0 0 0 0,-2 26 1 0 0,-18 119 176 0 0,13-129-355 0 0,3-23-68 0 0,0 1 0 0 0,1 23 0 0 0,2-37-88 0 0,-1 1 0 0 0,0-1 0 0 0,1 1-1 0 0,0-1 1 0 0,0 1 0 0 0,0-1 0 0 0,0 1-1 0 0,1-1 1 0 0,0 0 0 0 0,0 0 0 0 0,0 0-1 0 0,0 0 1 0 0,1 0 0 0 0,3 4 0 0 0,-4-7-290 0 0,-1 0 0 0 0,0 0 0 0 0,1 0 0 0 0,0 0 0 0 0,-1 0 0 0 0,1 0 1 0 0,0-1-1 0 0,-1 1 0 0 0,1 0 0 0 0,0-1 0 0 0,0 0 0 0 0,-1 1 0 0 0,1-1 0 0 0,0 0 0 0 0,0 0 1 0 0,2 0-1 0 0,6 0-3170 0 0</inkml:trace>
</inkml:ink>
</file>

<file path=ppt/ink/ink7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7:58.86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1 172 4225 0 0,'0'-3'4329'0'0,"3"-5"4161"0"0,8-3-8306 0 0,6 3 72 0 0,7-1-56 0 0,8-2 56 0 0,1 3 48 0 0,0-3-112 0 0,5 0-152 0 0,-1 0-48 0 0,1-1-48 0 0,7-1-240 0 0,-4 1-392 0 0,-1-1 232 0 0,6 2-3561 0 0,-6 2 2640 0 0,-4-2-623 0 0</inkml:trace>
</inkml:ink>
</file>

<file path=ppt/ink/ink7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2.20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275 87 512 0 0,'3'1'928'0'0,"-3"-1"-881"0"0,0 0 0 0 0,0 0 0 0 0,0 0-1 0 0,0 0 1 0 0,0 0 0 0 0,1 0 0 0 0,-1 0 0 0 0,0 0-1 0 0,0 0 1 0 0,0 0 0 0 0,0-1 0 0 0,0 1 0 0 0,0 0 0 0 0,0 0-1 0 0,0 0 1 0 0,1 0 0 0 0,-1 0 0 0 0,0 0 0 0 0,0 0-1 0 0,0 0 1 0 0,0 0 0 0 0,0 0 0 0 0,0 0 0 0 0,0 0 0 0 0,0 0-1 0 0,0-1 1 0 0,0 1 0 0 0,0 0 0 0 0,1 0 0 0 0,-1 0-1 0 0,0 0 1 0 0,0 0 0 0 0,0 0 0 0 0,0 0 0 0 0,0-1 0 0 0,0 1-1 0 0,0 0 1 0 0,0 0 0 0 0,0 0 0 0 0,0 0 0 0 0,0 0-1 0 0,0 0 1 0 0,0 0 0 0 0,0-1 0 0 0,0 1 0 0 0,0 0-1 0 0,0 0 1 0 0,0 0 0 0 0,0 0 0 0 0,-1 0 0 0 0,1 0 0 0 0,0 0-1 0 0,0 0 1 0 0,0-1 0 0 0,0 1 0 0 0,0 0 0 0 0,0 0-1 0 0,0 0 1 0 0,0 0 0 0 0,0-6 3156 0 0,0-9-989 0 0,1 11-1911 0 0,-1 0 1 0 0,0-1-1 0 0,0 1 1 0 0,-1-1-1 0 0,1 1 1 0 0,-2-8-1 0 0,1 11-260 0 0,0-1-1 0 0,1 1 0 0 0,-1 0 0 0 0,0-1 1 0 0,0 1-1 0 0,0 0 0 0 0,0 0 0 0 0,0-1 1 0 0,0 1-1 0 0,0 0 0 0 0,0 0 0 0 0,-1 0 1 0 0,1 0-1 0 0,0 1 0 0 0,0-1 0 0 0,-1 0 1 0 0,1 0-1 0 0,-1 1 0 0 0,1-1 0 0 0,-1 1 1 0 0,1-1-1 0 0,-1 1 0 0 0,1 0 0 0 0,-3-1 1 0 0,-1 1 95 0 0,-1 0 1 0 0,1 0-1 0 0,-1 0 1 0 0,1 1 0 0 0,0-1-1 0 0,-1 1 1 0 0,1 1-1 0 0,0-1 1 0 0,-1 1-1 0 0,-7 3 1 0 0,-3 3 205 0 0,1 0-1 0 0,-16 11 1 0 0,20-11-140 0 0,0-1 1 0 0,1 1 0 0 0,0 1-1 0 0,1 0 1 0 0,-15 17-1 0 0,22-23-165 0 0,0 0 0 0 0,0 1-1 0 0,0-1 1 0 0,0 0 0 0 0,1 1 0 0 0,-1 0-1 0 0,1-1 1 0 0,0 1 0 0 0,0 0 0 0 0,-1 5-1 0 0,2-6-26 0 0,0-1 0 0 0,0 1-1 0 0,0-1 1 0 0,1 1 0 0 0,-1 0-1 0 0,1-1 1 0 0,-1 1 0 0 0,1-1-1 0 0,0 1 1 0 0,0-1-1 0 0,0 1 1 0 0,0-1 0 0 0,1 0-1 0 0,-1 0 1 0 0,1 1 0 0 0,-1-1-1 0 0,3 2 1 0 0,-2-2-3 0 0,0 1 0 0 0,1-1 0 0 0,0 0 0 0 0,-1 0-1 0 0,1 0 1 0 0,0 0 0 0 0,0 0 0 0 0,0-1 0 0 0,0 1 0 0 0,0-1 0 0 0,1 0-1 0 0,-1 1 1 0 0,0-2 0 0 0,0 1 0 0 0,1 0 0 0 0,-1-1 0 0 0,7 1 0 0 0,3-2-9 0 0,-1 0 0 0 0,0-1 0 0 0,21-5 0 0 0,10-2-64 0 0,-35 8 129 0 0,-3 0-66 0 0,0 1 0 0 0,0-1 0 0 0,0 1 0 0 0,0 0 0 0 0,9 1 0 0 0,-13-1 3 0 0,0 1 0 0 0,0-1 0 0 0,0 0 0 0 0,0 1 1 0 0,0-1-1 0 0,0 1 0 0 0,0-1 0 0 0,0 1 0 0 0,0-1 0 0 0,0 1 0 0 0,-1 0 0 0 0,1-1 0 0 0,0 1 0 0 0,0 0 0 0 0,0 0 1 0 0,-1 0-1 0 0,1-1 0 0 0,-1 1 0 0 0,1 0 0 0 0,0 0 0 0 0,-1 0 0 0 0,0 0 0 0 0,1 0 0 0 0,-1 0 0 0 0,1 0 0 0 0,-1 0 1 0 0,0 0-1 0 0,0 1 0 0 0,0-1 0 0 0,0 0 0 0 0,0 0 0 0 0,0 2 0 0 0,0 4-7 0 0,-1 0 0 0 0,-1-1 0 0 0,1 1 0 0 0,-1 0 0 0 0,0-1 0 0 0,0 1 1 0 0,-1-1-1 0 0,0 0 0 0 0,0 0 0 0 0,0 0 0 0 0,-1 0 0 0 0,-7 9 0 0 0,-8 6-11 0 0,-34 34 0 0 0,48-50 9 0 0,-5 4 3 0 0,-1 0-1 0 0,1-1 1 0 0,-23 13 0 0 0,26-18-2 0 0,1 1 0 0 0,0-2 0 0 0,-1 1 1 0 0,0-1-1 0 0,1 0 0 0 0,-1 0 1 0 0,0-1-1 0 0,0 0 0 0 0,-9 1 1 0 0,14-2-6 0 0,1 0 0 0 0,0 0 0 0 0,0 0 0 0 0,0 0 0 0 0,0-1 1 0 0,0 1-1 0 0,0 0 0 0 0,0-1 0 0 0,0 1 0 0 0,0 0 0 0 0,0-1 0 0 0,0 1 1 0 0,0-1-1 0 0,0 0 0 0 0,0 1 0 0 0,0-1 0 0 0,0 0 0 0 0,1 1 0 0 0,-1-1 1 0 0,0 0-1 0 0,0 0 0 0 0,1 0 0 0 0,-1 0 0 0 0,1 1 0 0 0,-1-1 0 0 0,1 0 1 0 0,-1 0-1 0 0,1 0 0 0 0,-1 0 0 0 0,1-1 0 0 0,0 1 0 0 0,0 0 0 0 0,-1 0 1 0 0,1 0-1 0 0,0 0 0 0 0,0 0 0 0 0,0 0 0 0 0,0 0 0 0 0,0 0 1 0 0,0 0-1 0 0,1-2 0 0 0,-1-1-83 0 0,1 0 0 0 0,0 0 0 0 0,0 0 0 0 0,0 0 0 0 0,0 0 0 0 0,1 0 0 0 0,0 0 1 0 0,0 0-1 0 0,4-6 0 0 0,6-4-1588 0 0,1 1 0 0 0,0 0 0 0 0,1 1 1 0 0,30-19-1 0 0,-38 26 835 0 0,21-14-2573 0 0</inkml:trace>
</inkml:ink>
</file>

<file path=ppt/ink/ink7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2.7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244 138 8 0 0,'0'-12'209'0'0,"1"-4"2213"0"0,-5-30 1 0 0,4 41-2056 0 0,-1 1 0 0 0,-1-1-1 0 0,1 0 1 0 0,-1 0 0 0 0,1 1 0 0 0,-1-1-1 0 0,-1 1 1 0 0,1-1 0 0 0,-1 1 0 0 0,-4-5 0 0 0,6 8-297 0 0,0 0-1 0 0,0 0 1 0 0,0 1 0 0 0,0-1 0 0 0,0 0 0 0 0,0 1 0 0 0,0-1 0 0 0,0 1 0 0 0,-1-1 0 0 0,1 1 0 0 0,0 0 0 0 0,0-1 0 0 0,0 1 0 0 0,-1 0-1 0 0,1 0 1 0 0,0 0 0 0 0,-1 0 0 0 0,1 0 0 0 0,0 0 0 0 0,0 0 0 0 0,-1 1 0 0 0,1-1 0 0 0,0 0 0 0 0,0 1 0 0 0,0-1 0 0 0,-2 2 0 0 0,-4 0 282 0 0,-1 2 0 0 0,-11 7 1 0 0,18-10-310 0 0,-13 7 406 0 0,0 2 0 0 0,1-1-1 0 0,0 2 1 0 0,1 0-1 0 0,0 0 1 0 0,0 1 0 0 0,1 1-1 0 0,1 0 1 0 0,-16 27 0 0 0,24-37-387 0 0,0 0 1 0 0,1 1 0 0 0,-1-1 0 0 0,1 1 0 0 0,0-1 0 0 0,0 1-1 0 0,1 0 1 0 0,-1 0 0 0 0,1-1 0 0 0,-1 1 0 0 0,1 0 0 0 0,0 0-1 0 0,1-1 1 0 0,-1 1 0 0 0,1 0 0 0 0,-1-1 0 0 0,1 1 0 0 0,0 0-1 0 0,1-1 1 0 0,-1 1 0 0 0,0-1 0 0 0,1 1 0 0 0,0-1 0 0 0,0 0 0 0 0,0 0-1 0 0,0 0 1 0 0,1 0 0 0 0,-1 0 0 0 0,1 0 0 0 0,-1-1 0 0 0,5 4-1 0 0,1 0-43 0 0,0 0 1 0 0,1 0-1 0 0,0-1 0 0 0,-1 0 0 0 0,2-1 0 0 0,-1 0 0 0 0,0 0 0 0 0,1-1 0 0 0,0 0 0 0 0,15 2 0 0 0,10-1-517 0 0,64 0-1 0 0,-75-5-1718 0 0,40-8 1 0 0,-37 2-336 0 0</inkml:trace>
</inkml:ink>
</file>

<file path=ppt/ink/ink7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3.43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127 109 96 0 0,'-2'-1'455'0'0,"0"0"1"0"0,0 0-1 0 0,0 0 1 0 0,0 0-1 0 0,0 0 0 0 0,-1 0 1 0 0,1 1-1 0 0,0-1 1 0 0,-4 0-1 0 0,5 2-176 0 0,-1-1 0 0 0,1 1 1 0 0,-1-1-1 0 0,1 1 0 0 0,0 0 0 0 0,-1-1 1 0 0,1 1-1 0 0,0 0 0 0 0,0 0 0 0 0,-1 0 1 0 0,1 0-1 0 0,0 0 0 0 0,0 0 0 0 0,0 0 1 0 0,-2 3-1 0 0,-3 4 13 0 0,0 0-1 0 0,0 0 1 0 0,1 0 0 0 0,0 1-1 0 0,1 0 1 0 0,0 0 0 0 0,0 0-1 0 0,1 1 1 0 0,0-1 0 0 0,1 1-1 0 0,-3 18 1 0 0,5-24-201 0 0,-1 1-1 0 0,1 0 1 0 0,0-1 0 0 0,0 1-1 0 0,0 0 1 0 0,1 0-1 0 0,0-1 1 0 0,0 1 0 0 0,0-1-1 0 0,0 1 1 0 0,1-1-1 0 0,0 1 1 0 0,0-1 0 0 0,0 0-1 0 0,0 0 1 0 0,1 0-1 0 0,0 0 1 0 0,-1 0 0 0 0,1-1-1 0 0,1 1 1 0 0,-1-1 0 0 0,0 1-1 0 0,1-1 1 0 0,0-1-1 0 0,0 1 1 0 0,7 4 0 0 0,-6-5-81 0 0,0 0 1 0 0,0 0-1 0 0,0 0 1 0 0,0-1 0 0 0,0 0-1 0 0,1 0 1 0 0,-1 0 0 0 0,0-1-1 0 0,0 0 1 0 0,1 0 0 0 0,-1 0-1 0 0,0-1 1 0 0,1 1 0 0 0,-1-1-1 0 0,0-1 1 0 0,6-1-1 0 0,-2 0-33 0 0,0-1-1 0 0,-1 0 1 0 0,1 0-1 0 0,-1-1 1 0 0,0-1-1 0 0,0 1 1 0 0,0-1-1 0 0,6-7 1 0 0,-6 5-7 0 0,-1 1 0 0 0,0-2 0 0 0,0 1-1 0 0,-1-1 1 0 0,0 0 0 0 0,-1 0 0 0 0,0 0 0 0 0,0-1 0 0 0,-1 0 0 0 0,0 0 0 0 0,2-11-1 0 0,-5 15 22 0 0,1-1-1 0 0,-1 0 0 0 0,0 0 0 0 0,-1 1 0 0 0,0-1 0 0 0,0 0 0 0 0,-1 0 0 0 0,1 0 0 0 0,-1 0 0 0 0,-1 1 0 0 0,1-1 0 0 0,-1 1 0 0 0,-1-1 0 0 0,1 1 0 0 0,-1-1 0 0 0,0 1 0 0 0,0 0 0 0 0,-6-7 0 0 0,8 11 1 0 0,-1-1-1 0 0,0 1 1 0 0,0 0 0 0 0,0 0-1 0 0,-1 0 1 0 0,1 0 0 0 0,0 0 0 0 0,-1 0-1 0 0,1 1 1 0 0,-1-1 0 0 0,0 1-1 0 0,1 0 1 0 0,-1-1 0 0 0,0 1-1 0 0,0 0 1 0 0,-4 0 0 0 0,3 0 2 0 0,-1 1 1 0 0,1 0 0 0 0,-1 0 0 0 0,1 1 0 0 0,-1-1 0 0 0,1 1 0 0 0,0 0-1 0 0,-1 0 1 0 0,-7 3 0 0 0,-4 3 31 0 0,1 1 0 0 0,0 1-1 0 0,0 0 1 0 0,-19 17 0 0 0,24-18-2 0 0,0 1 1 0 0,0 0-1 0 0,1 0 0 0 0,0 1 0 0 0,1 1 1 0 0,0 0-1 0 0,1 0 0 0 0,0 0 0 0 0,0 1 1 0 0,1-1-1 0 0,1 2 0 0 0,0-1 0 0 0,-6 24 0 0 0,11-34-9 0 0,0 0 0 0 0,-1 0-1 0 0,1 0 1 0 0,0-1 0 0 0,0 1 0 0 0,1 0-1 0 0,-1 0 1 0 0,0 0 0 0 0,0-1-1 0 0,1 1 1 0 0,-1 0 0 0 0,1 0-1 0 0,0-1 1 0 0,-1 1 0 0 0,1-1-1 0 0,0 1 1 0 0,0 0 0 0 0,1 1-1 0 0,0-1 2 0 0,0 0 0 0 0,1 0 0 0 0,-1 0 0 0 0,0 0 0 0 0,0-1-1 0 0,1 1 1 0 0,-1-1 0 0 0,1 0 0 0 0,0 0 0 0 0,4 2 0 0 0,1-1 8 0 0,1 0 1 0 0,-1 0-1 0 0,1-1 1 0 0,-1-1-1 0 0,1 1 1 0 0,15-2 0 0 0,-13 0-24 0 0,0-1 0 0 0,-1 0 0 0 0,1-1-1 0 0,0 0 1 0 0,-1-1 0 0 0,0 0 0 0 0,0-1 0 0 0,0 1 0 0 0,0-2 0 0 0,9-6 0 0 0,-7 3-18 0 0,-1-1 0 0 0,0 0 0 0 0,0 0-1 0 0,-1-1 1 0 0,-1 0 0 0 0,17-25 0 0 0,-21 28 19 0 0,0-1 1 0 0,-1 1 0 0 0,1-1 0 0 0,3-15 0 0 0,-6 20 0 0 0,-1 0 1 0 0,-1-1-1 0 0,1 1 1 0 0,-1 0 0 0 0,1-1-1 0 0,-1 1 1 0 0,0-1-1 0 0,-1 1 1 0 0,1 0-1 0 0,-1-1 1 0 0,0 1 0 0 0,-2-6-1 0 0,1 4 11 0 0,-1 0 0 0 0,1 0 0 0 0,-1 0 0 0 0,0 1 0 0 0,0-1 0 0 0,-1 1 0 0 0,-7-9 0 0 0,10 13 7 0 0,0 0-1 0 0,0 0 1 0 0,0 0-1 0 0,0 0 1 0 0,0 1 0 0 0,0-1-1 0 0,0 0 1 0 0,0 0-1 0 0,-1 1 1 0 0,1-1-1 0 0,0 1 1 0 0,-1-1-1 0 0,1 1 1 0 0,0-1-1 0 0,-1 1 1 0 0,1 0-1 0 0,0 0 1 0 0,-1 0 0 0 0,1 0-1 0 0,-1 0 1 0 0,1 0-1 0 0,0 0 1 0 0,-1 0-1 0 0,1 0 1 0 0,0 1-1 0 0,-1-1 1 0 0,1 0-1 0 0,0 1 1 0 0,-1 0-1 0 0,1-1 1 0 0,0 1-1 0 0,0-1 1 0 0,-1 1 0 0 0,1 0-1 0 0,0 0 1 0 0,0 0-1 0 0,0 0 1 0 0,0 0-1 0 0,-1 2 1 0 0,0-1-6 0 0,0 0 0 0 0,0 0 0 0 0,1 0 0 0 0,-1 0 0 0 0,1 1 0 0 0,-1-1 0 0 0,1 1 0 0 0,0-1 0 0 0,0 1 0 0 0,0 0 0 0 0,0-1 0 0 0,1 1 0 0 0,-1 0 0 0 0,0 4 0 0 0,1-2 28 0 0,0 0 0 0 0,0 0 0 0 0,1 0-1 0 0,0-1 1 0 0,-1 1 0 0 0,2 0 0 0 0,2 8 0 0 0,0-4 0 0 0,0-1 0 0 0,0 0 0 0 0,0 0 0 0 0,1 0 0 0 0,1 0 0 0 0,-1-1 0 0 0,1 0 0 0 0,11 10 0 0 0,-3-6-41 0 0,1-1 0 0 0,0-1 1 0 0,0 0-1 0 0,1 0 0 0 0,0-2 1 0 0,30 10-1 0 0,-42-16-32 0 0,1 0 0 0 0,-1 0 0 0 0,1-1 0 0 0,-1 1 1 0 0,1-1-1 0 0,-1 0 0 0 0,1 0 0 0 0,0-1 0 0 0,4 0 0 0 0,2-1-312 0 0,-10 2 197 0 0,0 0-1 0 0,0-1 1 0 0,0 1 0 0 0,0 0 0 0 0,0-1 0 0 0,-1 1-1 0 0,1-1 1 0 0,0 1 0 0 0,0-1 0 0 0,0 0 0 0 0,-1 1-1 0 0,1-1 1 0 0,0 0 0 0 0,-1 1 0 0 0,1-1 0 0 0,0 0-1 0 0,-1 0 1 0 0,1 0 0 0 0,-1 0 0 0 0,1 1 0 0 0,-1-1-1 0 0,0 0 1 0 0,1 0 0 0 0,-1 0 0 0 0,0 0 0 0 0,1-1-1 0 0,2-5-1780 0 0</inkml:trace>
</inkml:ink>
</file>

<file path=ppt/ink/ink7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3.81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 49 1624 0 0,'-1'-3'743'0'0,"0"0"1"0"0,0 0-1 0 0,0 0 0 0 0,1 0 0 0 0,0 0 0 0 0,-1 0 0 0 0,1 0 1 0 0,1-5-1 0 0,-1 7-652 0 0,0 0 1 0 0,0 1 0 0 0,0-1-1 0 0,0 0 1 0 0,0 1-1 0 0,0-1 1 0 0,1 0 0 0 0,-1 1-1 0 0,0-1 1 0 0,0 0-1 0 0,1 1 1 0 0,-1-1 0 0 0,0 1-1 0 0,1-1 1 0 0,-1 1-1 0 0,1-1 1 0 0,-1 1-1 0 0,1-1 1 0 0,-1 1 0 0 0,1-1-1 0 0,-1 1 1 0 0,1-1-1 0 0,-1 1 1 0 0,1 0 0 0 0,0-1-1 0 0,-1 1 1 0 0,1 0-1 0 0,0 0 1 0 0,-1 0 0 0 0,1-1-1 0 0,0 1 1 0 0,-1 0-1 0 0,1 0 1 0 0,0 0 0 0 0,-1 0-1 0 0,1 0 1 0 0,0 0-1 0 0,-1 0 1 0 0,1 0 0 0 0,0 0-1 0 0,-1 1 1 0 0,1-1-1 0 0,0 0 1 0 0,0 1 0 0 0,1-1 34 0 0,-1 1 0 0 0,1 0 0 0 0,-1 0 0 0 0,1 0 1 0 0,-1 0-1 0 0,0 0 0 0 0,0 0 0 0 0,1 0 0 0 0,-1 1 0 0 0,0-1 1 0 0,0 0-1 0 0,0 1 0 0 0,0-1 0 0 0,0 0 0 0 0,-1 1 1 0 0,1-1-1 0 0,1 4 0 0 0,8 31 698 0 0,-9-30-692 0 0,7 38 256 0 0,-2 0 0 0 0,-2 0 0 0 0,-3 71 0 0 0,2 31 60 0 0,-1-120-442 0 0,-1-2 23 0 0,2 0 1 0 0,5 28-1 0 0,-6-45-44 0 0,0 0-1 0 0,0-1 0 0 0,0 0 0 0 0,1 1 1 0 0,0-1-1 0 0,0 0 0 0 0,1 0 0 0 0,-1 0 1 0 0,1-1-1 0 0,0 0 0 0 0,1 1 0 0 0,7 6 1 0 0,-6-7-69 0 0,1 0 0 0 0,0 0 0 0 0,0 0 0 0 0,0-1 0 0 0,15 7 1 0 0,-18-10-50 0 0,0 0 0 0 0,-1 0 1 0 0,1 0-1 0 0,0 0 1 0 0,0-1-1 0 0,0 1 1 0 0,1-1-1 0 0,-1 0 1 0 0,0-1-1 0 0,0 1 1 0 0,0 0-1 0 0,0-1 1 0 0,0 0-1 0 0,4-2 1 0 0,28-12-3230 0 0,-17 4 1081 0 0</inkml:trace>
</inkml:ink>
</file>

<file path=ppt/ink/ink7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7.94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29 184 512 0 0,'-3'-4'413'0'0,"0"1"0"0"0,1 0 0 0 0,-1-1 0 0 0,1 1 0 0 0,-1-1 0 0 0,1 0 0 0 0,0 0 0 0 0,1 0 0 0 0,-1 0 0 0 0,1 0 0 0 0,0 0 0 0 0,0 0 0 0 0,0-1 0 0 0,0 1 0 0 0,1 0-1 0 0,-1 0 1 0 0,1-1 0 0 0,0 1 0 0 0,1 0 0 0 0,1-9 0 0 0,-1 6 40 0 0,1 0 0 0 0,0 0 0 0 0,1 0 0 0 0,0 0 0 0 0,0 0 0 0 0,0 1 0 0 0,1 0 0 0 0,0-1 0 0 0,0 1 0 0 0,1 0 0 0 0,7-7 0 0 0,-12 12-402 0 0,1 1-1 0 0,-1 0 1 0 0,0-1-1 0 0,1 1 1 0 0,-1 0-1 0 0,0-1 0 0 0,0 1 1 0 0,1 0-1 0 0,-1-1 1 0 0,0 1-1 0 0,1 0 1 0 0,-1 0-1 0 0,1 0 0 0 0,-1-1 1 0 0,0 1-1 0 0,1 0 1 0 0,-1 0-1 0 0,1 0 1 0 0,-1 0-1 0 0,1 0 1 0 0,-1 0-1 0 0,0 0 0 0 0,1 0 1 0 0,-1 0-1 0 0,1 0 1 0 0,-1 0-1 0 0,1 0 1 0 0,-1 0-1 0 0,0 0 0 0 0,1 0 1 0 0,0 0-1 0 0,-1 1-10 0 0,1 0 1 0 0,0-1-1 0 0,-1 1 0 0 0,1 0 0 0 0,-1 0 0 0 0,1 0 0 0 0,-1-1 0 0 0,0 1 1 0 0,1 0-1 0 0,-1 0 0 0 0,0 0 0 0 0,0 0 0 0 0,1 0 0 0 0,-1 0 0 0 0,2 38 73 0 0,-2-35-9 0 0,-1 32-7 0 0,-1 0 0 0 0,-2-1 0 0 0,-9 40 0 0 0,11-67-74 0 0,-1 6-20 0 0,0-1-1 0 0,-1 22 0 0 0,4-32-7 0 0,-1 0-1 0 0,1 0 1 0 0,0 0-1 0 0,1 0 1 0 0,-1 0-1 0 0,1-1 1 0 0,-1 1 0 0 0,1 0-1 0 0,0 0 1 0 0,0 0-1 0 0,0-1 1 0 0,0 1-1 0 0,0 0 1 0 0,1-1-1 0 0,-1 0 1 0 0,1 1 0 0 0,0-1-1 0 0,2 3 1 0 0,-3-4-13 0 0,0 0 1 0 0,0 0 0 0 0,1-1-1 0 0,-1 1 1 0 0,0 0 0 0 0,1-1-1 0 0,-1 1 1 0 0,0-1 0 0 0,1 1-1 0 0,-1-1 1 0 0,0 1-1 0 0,1-1 1 0 0,-1 0 0 0 0,1 0-1 0 0,-1 0 1 0 0,1 0 0 0 0,1 0-1 0 0,0 0-80 0 0,1-1 0 0 0,-1 0 0 0 0,0 0-1 0 0,0 0 1 0 0,1 0 0 0 0,-1 0-1 0 0,3-3 1 0 0,5-3-1020 0 0,-1 0 0 0 0,1-1 0 0 0,8-9 0 0 0,-17 16 714 0 0,13-14-2667 0 0,1-1-474 0 0</inkml:trace>
</inkml:ink>
</file>

<file path=ppt/ink/ink7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8.13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85 1560 0 0,'6'-28'6069'0'0,"6"1"-3448"0"0,-11 25-2535 0 0,0 0-1 0 0,1 0 1 0 0,-1 0-1 0 0,1 0 1 0 0,-1 0-1 0 0,1 0 1 0 0,0 1-1 0 0,0-1 1 0 0,0 1-1 0 0,0-1 1 0 0,0 1-1 0 0,0 0 1 0 0,0 0-1 0 0,0 0 1 0 0,0 0 0 0 0,0 0-1 0 0,1 0 1 0 0,-1 1-1 0 0,0-1 1 0 0,1 1-1 0 0,-1-1 1 0 0,4 1-1 0 0,-6 0-108 0 0,0 0 0 0 0,0 0-1 0 0,1 0 1 0 0,-1 1 0 0 0,0-1-1 0 0,0 0 1 0 0,1 0-1 0 0,-1 0 1 0 0,0 1 0 0 0,0-1-1 0 0,0 0 1 0 0,1 0 0 0 0,-1 1-1 0 0,0-1 1 0 0,0 0 0 0 0,0 0-1 0 0,0 1 1 0 0,0-1 0 0 0,1 0-1 0 0,-1 1 1 0 0,0-1-1 0 0,0 0 1 0 0,0 1 0 0 0,0-1-1 0 0,0 0 1 0 0,0 1 0 0 0,0-1-1 0 0,0 0 1 0 0,0 0 0 0 0,0 1-1 0 0,0-1 1 0 0,0 0 0 0 0,0 1-1 0 0,-1-1 1 0 0,1 1 0 0 0,-3 12-2168 0 0,-1-4 741 0 0,0 2-437 0 0</inkml:trace>
</inkml:ink>
</file>

<file path=ppt/ink/ink7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09.2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102 131 136 0 0,'-32'-2'2926'0'0,"22"0"-1389"0"0,1 2 1 0 0,-16 0-1 0 0,24 0-1404 0 0,0 0 1 0 0,0 0 0 0 0,0 0-1 0 0,0 0 1 0 0,0 1-1 0 0,-1-1 1 0 0,1 0 0 0 0,0 1-1 0 0,0-1 1 0 0,0 1 0 0 0,0-1-1 0 0,0 1 1 0 0,1-1 0 0 0,-1 1-1 0 0,0 0 1 0 0,0-1-1 0 0,0 1 1 0 0,0 0 0 0 0,1 0-1 0 0,-1 0 1 0 0,0 0 0 0 0,1 0-1 0 0,-1-1 1 0 0,1 1-1 0 0,-1 0 1 0 0,1 0 0 0 0,-1 0-1 0 0,1 1 1 0 0,0-1 0 0 0,-1 0-1 0 0,1 0 1 0 0,0 0 0 0 0,0 0-1 0 0,0 0 1 0 0,0 0-1 0 0,0 0 1 0 0,0 0 0 0 0,0 0-1 0 0,1 2 1 0 0,-1 1 35 0 0,1 0 1 0 0,0 0-1 0 0,0-1 1 0 0,0 1-1 0 0,1 0 1 0 0,-1 0-1 0 0,1-1 1 0 0,0 1-1 0 0,3 4 1 0 0,26 25 783 0 0,-20-22-628 0 0,-1 0 1 0 0,13 18-1 0 0,-21-26-297 0 0,0 0-1 0 0,0 0 1 0 0,-1 0-1 0 0,1 0 0 0 0,-1 0 1 0 0,0 0-1 0 0,0 0 1 0 0,0 0-1 0 0,0 1 0 0 0,0-1 1 0 0,-1 0-1 0 0,1 1 0 0 0,-1-1 1 0 0,0 0-1 0 0,0 1 1 0 0,-1 3-1 0 0,1-5-13 0 0,-1 0-1 0 0,0 0 1 0 0,1 0 0 0 0,-1 0-1 0 0,0 0 1 0 0,0 0 0 0 0,0 0 0 0 0,0 0-1 0 0,0-1 1 0 0,-1 1 0 0 0,1 0-1 0 0,0-1 1 0 0,-1 1 0 0 0,-2 2-1 0 0,4-4-14 0 0,0-1-1 0 0,-1 1 0 0 0,1 0 1 0 0,0 0-1 0 0,0 0 0 0 0,-1 0 1 0 0,1 0-1 0 0,0 0 1 0 0,0-1-1 0 0,0 1 0 0 0,-1 0 1 0 0,1 0-1 0 0,0 0 0 0 0,0-1 1 0 0,0 1-1 0 0,0 0 0 0 0,0 0 1 0 0,0 0-1 0 0,-1-1 0 0 0,1 1 1 0 0,0 0-1 0 0,0 0 0 0 0,0-1 1 0 0,0 1-1 0 0,0 0 1 0 0,0 0-1 0 0,0-1 0 0 0,0 1 1 0 0,0 0-1 0 0,0 0 0 0 0,0-1 1 0 0,0 1-1 0 0,0 0 0 0 0,0 0 1 0 0,0 0-1 0 0,0-1 0 0 0,0 1 1 0 0,0 0-1 0 0,1 0 1 0 0,-1-1-1 0 0,0 1 0 0 0,0 0 1 0 0,3-13-8 0 0,-3 13 10 0 0,28-77-31 0 0,0 0 57 0 0,-19 40 23 0 0,7-26-46 0 0,-13 55 10 0 0,0 1-1 0 0,0 0 0 0 0,0 0 1 0 0,1 0-1 0 0,8-12 1 0 0,-11 18-8 0 0,-1 1-1 0 0,0-1 1 0 0,1 0 0 0 0,-1 1 0 0 0,1-1 0 0 0,-1 1-1 0 0,1-1 1 0 0,-1 1 0 0 0,1-1 0 0 0,0 1 0 0 0,-1 0 0 0 0,1-1-1 0 0,-1 1 1 0 0,1 0 0 0 0,0-1 0 0 0,-1 1 0 0 0,1 0 0 0 0,1-1-1 0 0,-1 1-2 0 0,-1 1 0 0 0,0-1-1 0 0,1 0 1 0 0,-1 0-1 0 0,0 0 1 0 0,1 1-1 0 0,-1-1 1 0 0,0 0 0 0 0,1 0-1 0 0,-1 1 1 0 0,0-1-1 0 0,0 0 1 0 0,1 1 0 0 0,-1-1-1 0 0,0 0 1 0 0,0 1-1 0 0,1-1 1 0 0,-1 0 0 0 0,0 1-1 0 0,0-1 1 0 0,0 0-1 0 0,0 1 1 0 0,0-1 0 0 0,0 1-1 0 0,2 6 7 0 0,-1-1-1 0 0,-1 1 1 0 0,1 9-1 0 0,-1-5-16 0 0,12 74 41 0 0,-9-73-28 0 0,0-1-1 0 0,0 1 1 0 0,1-1-1 0 0,1 0 1 0 0,6 12-1 0 0,-4-10-20 0 0,-6-9 12 0 0,1 0 0 0 0,1 0 0 0 0,-1 0-1 0 0,1 0 1 0 0,-1-1 0 0 0,1 1 0 0 0,0-1 0 0 0,0 1 0 0 0,1-1 0 0 0,4 4 0 0 0,-6-5 5 0 0,1-1-1 0 0,0 1 1 0 0,-1 0 0 0 0,1-1 0 0 0,0 1 0 0 0,0-1 0 0 0,0 0-1 0 0,0 0 1 0 0,0 0 0 0 0,1 0 0 0 0,-1 0 0 0 0,0-1 0 0 0,0 0 0 0 0,0 1-1 0 0,1-1 1 0 0,-1-1 0 0 0,0 1 0 0 0,0 0 0 0 0,1-1 0 0 0,-1 1-1 0 0,0-1 1 0 0,0 0 0 0 0,0 0 0 0 0,0 0 0 0 0,0-1 0 0 0,5-2-1 0 0,-3 1-17 0 0,0 0-1 0 0,0 0 0 0 0,0 0 1 0 0,-1-1-1 0 0,1 0 0 0 0,-1 0 1 0 0,0 0-1 0 0,0 0 0 0 0,-1-1 0 0 0,1 0 1 0 0,-1 0-1 0 0,0 0 0 0 0,0 0 1 0 0,-1 0-1 0 0,1 0 0 0 0,-1-1 1 0 0,0 1-1 0 0,-1-1 0 0 0,1 1 0 0 0,-1-1 1 0 0,1-6-1 0 0,-2-2-11 0 0,-1-1 1 0 0,-4-21-1 0 0,3 20 83 0 0,-1-22-1 0 0,-5 69 133 0 0,5-15-182 0 0,1 0 0 0 0,0 0 0 0 0,2 31 0 0 0,0-43-8 0 0,1 1 1 0 0,0 0 0 0 0,0 0 0 0 0,0-1 0 0 0,0 1-1 0 0,1 0 1 0 0,0-1 0 0 0,-1 1 0 0 0,2-1 0 0 0,-1 0 0 0 0,1 0-1 0 0,-1 0 1 0 0,1 0 0 0 0,0 0 0 0 0,0 0 0 0 0,1-1 0 0 0,5 5-1 0 0,-4-4 11 0 0,1 0-1 0 0,0-1 0 0 0,0 1 0 0 0,0-1 0 0 0,0-1 0 0 0,0 1 1 0 0,1-1-1 0 0,-1 0 0 0 0,1-1 0 0 0,-1 1 0 0 0,1-1 1 0 0,0-1-1 0 0,-1 1 0 0 0,1-1 0 0 0,0 0 0 0 0,0-1 0 0 0,-1 1 1 0 0,1-1-1 0 0,0-1 0 0 0,-1 1 0 0 0,1-1 0 0 0,-1 0 0 0 0,0-1 1 0 0,1 0-1 0 0,-1 0 0 0 0,0 0 0 0 0,-1 0 0 0 0,1-1 1 0 0,6-6-1 0 0,-5 4-4 0 0,0 0 1 0 0,0-1-1 0 0,-1 0 0 0 0,0 0 1 0 0,10-16-1 0 0,-13 18-4 0 0,0-1-1 0 0,-1 0 1 0 0,0 0 0 0 0,0 0-1 0 0,0 0 1 0 0,-1 0-1 0 0,0 0 1 0 0,0 0 0 0 0,0 0-1 0 0,-1-7 1 0 0,0 3 6 0 0,-1 1 1 0 0,0-1-1 0 0,-1 1 1 0 0,0 0-1 0 0,-1 0 1 0 0,0 0-1 0 0,0 0 1 0 0,-1 0-1 0 0,0 1 1 0 0,0-1-1 0 0,-1 1 0 0 0,0 0 1 0 0,-6-7-1 0 0,8 12-13 0 0,0 0-1 0 0,-1 0 1 0 0,1 1-1 0 0,0-1 0 0 0,-1 1 1 0 0,0 0-1 0 0,1 0 1 0 0,-1 0-1 0 0,0 1 0 0 0,0-1 1 0 0,0 1-1 0 0,0 0 1 0 0,0 0-1 0 0,0 0 0 0 0,-1 1 1 0 0,1-1-1 0 0,0 1 1 0 0,0 0-1 0 0,0 0 0 0 0,-1 1 1 0 0,1-1-1 0 0,0 1 1 0 0,-4 1-1 0 0,-1 1 9 0 0,0-1 0 0 0,1 1-1 0 0,0 1 1 0 0,-1 0 0 0 0,1 0 0 0 0,1 1-1 0 0,-1-1 1 0 0,1 2 0 0 0,-12 10 0 0 0,12-9 2 0 0,0 0 0 0 0,1 0-1 0 0,1 1 1 0 0,-1 0 0 0 0,1 0 0 0 0,0 0 0 0 0,1 1 0 0 0,0-1 0 0 0,1 1 0 0 0,-1 0 0 0 0,2 1 0 0 0,-1-1 0 0 0,1 0-1 0 0,1 1 1 0 0,0-1 0 0 0,0 1 0 0 0,1-1 0 0 0,0 1 0 0 0,0 0 0 0 0,1-1 0 0 0,3 13 0 0 0,-3-17 0 0 0,1-1 1 0 0,0 1 0 0 0,0-1 0 0 0,0 0-1 0 0,0 1 1 0 0,1-1 0 0 0,0 0-1 0 0,-1 0 1 0 0,1-1 0 0 0,1 1-1 0 0,-1-1 1 0 0,0 1 0 0 0,1-1-1 0 0,0 0 1 0 0,0 0 0 0 0,0-1 0 0 0,0 1-1 0 0,7 2 1 0 0,2 1-4 0 0,0-1 0 0 0,1-1-1 0 0,0 0 1 0 0,26 3 0 0 0,-35-6 3 0 0,-1-1-1 0 0,0 0 1 0 0,1 0 0 0 0,-1 0-1 0 0,0-1 1 0 0,0 1 0 0 0,1-1-1 0 0,-1 0 1 0 0,0 0 0 0 0,0-1-1 0 0,0 1 1 0 0,0-1 0 0 0,0 0-1 0 0,0 0 1 0 0,5-4 0 0 0,-5 3 1 0 0,1-1 1 0 0,-1 1-1 0 0,0-1 1 0 0,0-1 0 0 0,0 1-1 0 0,-1 0 1 0 0,1-1-1 0 0,-1 0 1 0 0,0 0-1 0 0,0 0 1 0 0,2-6-1 0 0,-3 5 12 0 0,0 0 0 0 0,0-1-1 0 0,-1 1 1 0 0,1 0 0 0 0,-1-1-1 0 0,-1 1 1 0 0,1-1-1 0 0,-1 1 1 0 0,-1-1 0 0 0,1 0-1 0 0,-2-6 1 0 0,-2-5-1 0 0,-1 0 1 0 0,-11-26-1 0 0,16 43-13 0 0,-4-8 25 0 0,0 0-1 0 0,1 0 0 0 0,0 0 1 0 0,1-1-1 0 0,0 1 0 0 0,0-1 1 0 0,1 0-1 0 0,0-13 0 0 0,1 23-20 0 0,0-1 1 0 0,0 1-1 0 0,0-1 0 0 0,0 1 0 0 0,0 0 0 0 0,0-1 1 0 0,0 1-1 0 0,0-1 0 0 0,0 1 0 0 0,0 0 0 0 0,0-1 0 0 0,0 1 1 0 0,0-1-1 0 0,0 1 0 0 0,0 0 0 0 0,1-1 0 0 0,-1 1 1 0 0,0 0-1 0 0,0-1 0 0 0,0 1 0 0 0,1 0 0 0 0,-1-1 1 0 0,0 1-1 0 0,0 0 0 0 0,1-1 0 0 0,-1 1 0 0 0,0 0 1 0 0,1 0-1 0 0,-1-1 0 0 0,0 1 0 0 0,1 0 0 0 0,-1 0 1 0 0,1 0-1 0 0,-1 0 0 0 0,0-1 0 0 0,1 1 0 0 0,-1 0 1 0 0,0 0-1 0 0,1 0 0 0 0,-1 0 0 0 0,1 0 0 0 0,-1 0 1 0 0,1 0-1 0 0,-1 0 0 0 0,0 0 0 0 0,1 0 0 0 0,-1 0 1 0 0,1 0-1 0 0,-1 1 0 0 0,0-1 0 0 0,1 0 0 0 0,-1 0 0 0 0,0 0 1 0 0,1 0-1 0 0,-1 1 0 0 0,0-1 0 0 0,1 0 0 0 0,-1 0 1 0 0,0 1-1 0 0,1-1 0 0 0,-1 0 0 0 0,0 1 0 0 0,1 0 1 0 0,2 1 32 0 0,0 1 1 0 0,-1 0 0 0 0,1-1-1 0 0,-1 1 1 0 0,4 5 0 0 0,72 123 214 0 0,41 72-213 0 0,-107-179 4 0 0,-1 1 0 0 0,-1-1 0 0 0,0 2 0 0 0,-2-1 0 0 0,-1 1 0 0 0,-2 1 0 0 0,0-1 1 0 0,-2 1-1 0 0,0-1 0 0 0,-2 1 0 0 0,-3 32 0 0 0,1-50-11 0 0,1-1-2 0 0,-1 0-1 0 0,0-1 1 0 0,0 1 0 0 0,-1 0 0 0 0,0 0-1 0 0,-4 10 1 0 0,2-10 27 0 0,0 0-1 0 0,-1 0 1 0 0,0-1 0 0 0,0 1-1 0 0,-1-1 1 0 0,0 0 0 0 0,-7 6-1 0 0,9-9-34 0 0,-1 0-1 0 0,0 0 0 0 0,-1 0 0 0 0,1-1 1 0 0,-1 0-1 0 0,1 0 0 0 0,-1 0 0 0 0,0-1 1 0 0,0 1-1 0 0,-11 1 0 0 0,1-1-28 0 0,8-1 32 0 0,0 0 1 0 0,0-1 0 0 0,-16 0-1 0 0,21-1-7 0 0,0 0-1 0 0,1 0 0 0 0,-1-1 0 0 0,1 0 0 0 0,-1 1 0 0 0,0-1 0 0 0,1 0 1 0 0,-1 0-1 0 0,1 0 0 0 0,0-1 0 0 0,-1 1 0 0 0,1 0 0 0 0,0-1 0 0 0,0 0 0 0 0,0 1 1 0 0,-2-4-1 0 0,-1 0 50 0 0,1-1 0 0 0,0-1 0 0 0,0 1 0 0 0,1 0 0 0 0,-1-1 0 0 0,2 0 0 0 0,-1 0 0 0 0,1 0 0 0 0,0 0 0 0 0,0 0-1 0 0,1 0 1 0 0,0 0 0 0 0,0-1 0 0 0,0-8 0 0 0,2-14 67 0 0,0 1-1 0 0,7-33 0 0 0,-8 59-126 0 0,6-33 31 0 0,1 0 0 0 0,21-67 0 0 0,-21 87-45 0 0,0-1-1 0 0,1 1 0 0 0,0 0 1 0 0,1 1-1 0 0,1 0 0 0 0,1 0 1 0 0,23-25-1 0 0,-8 16-118 0 0,0 2 0 0 0,38-26-1 0 0,64-30-4415 0 0,-91 56 3088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7.9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84 2497 0 0,'-1'0'340'0'0,"1"0"0"0"0,-1 0 1 0 0,1 0-1 0 0,-1 0 0 0 0,0 0 1 0 0,1 0-1 0 0,-1 0 0 0 0,1 0 1 0 0,-1 0-1 0 0,1 1 1 0 0,-1-1-1 0 0,1 0 0 0 0,-1 0 1 0 0,1 1-1 0 0,-1-1 0 0 0,1 0 1 0 0,-1 1-1 0 0,1-1 0 0 0,-1 0 1 0 0,1 1-1 0 0,-1-1 0 0 0,1 0 1 0 0,-1 2-1 0 0,1-1-130 0 0,-1-1 0 0 0,1 1 1 0 0,0 0-1 0 0,0 0 0 0 0,0 0 0 0 0,0 0 0 0 0,0 0 0 0 0,0 0 0 0 0,0-1 1 0 0,0 1-1 0 0,0 0 0 0 0,0 0 0 0 0,0 0 0 0 0,1 1 0 0 0,1 4-66 0 0,0 1 1 0 0,1-1-1 0 0,5 9 0 0 0,-3-7 884 0 0,3 7-397 0 0,19 24 0 0 0,-20-29-554 0 0,0 0 1 0 0,0 0 0 0 0,-1 0 0 0 0,0 1 0 0 0,6 18-1 0 0,-10-22-77 0 0,4 12-20 0 0,-6-18 24 0 0,1 0 0 0 0,-1-1 1 0 0,0 1-1 0 0,0-1 0 0 0,1 1 0 0 0,-1-1 0 0 0,0 1 0 0 0,1-1 0 0 0,-1 1 0 0 0,1-1 0 0 0,-1 1 1 0 0,1-1-1 0 0,-1 1 0 0 0,1-1 0 0 0,-1 0 0 0 0,1 1 0 0 0,-1-1 0 0 0,1 0 0 0 0,-1 1 0 0 0,1-1 1 0 0,-1 0-1 0 0,1 0 0 0 0,0 0 0 0 0,0 1 0 0 0,1-4-1 0 0,0 1-1 0 0,0-1 1 0 0,0 0-1 0 0,-1 1 1 0 0,1-1 0 0 0,1-4-1 0 0,-3 6 1 0 0,6-15 72 0 0,0 0-1 0 0,6-34 0 0 0,-4 12 1 0 0,-3 13-101 0 0,-4 19 81 0 0,0-1 0 0 0,1 1 0 0 0,-1 0 0 0 0,1 0 0 0 0,0-1-1 0 0,0 1 1 0 0,1 1 0 0 0,5-11 0 0 0,-7 16-44 0 0,-1-1 0 0 0,1 1 0 0 0,-1-1 0 0 0,1 1 0 0 0,-1-1 0 0 0,1 1 1 0 0,-1-1-1 0 0,1 1 0 0 0,-1-1 0 0 0,1 1 0 0 0,-1 0 0 0 0,1 0 0 0 0,0-1 0 0 0,-1 1 0 0 0,1 0 0 0 0,-1 0 1 0 0,1-1-1 0 0,0 1 0 0 0,-1 0 0 0 0,1 0 0 0 0,0 0 0 0 0,-1 0 0 0 0,1 0 0 0 0,0 0 0 0 0,-1 0 0 0 0,1 0 1 0 0,0 0-1 0 0,-1 1 0 0 0,1-1 0 0 0,0 0 0 0 0,-1 0 0 0 0,1 1 0 0 0,0-1 0 0 0,-1 0 0 0 0,1 1 0 0 0,-1-1 1 0 0,1 0-1 0 0,-1 1 0 0 0,1-1 0 0 0,-1 1 0 0 0,1-1 0 0 0,-1 1 0 0 0,1-1 0 0 0,-1 1 0 0 0,0-1 0 0 0,1 1 0 0 0,3 5 18 0 0,0 0-1 0 0,0 0 0 0 0,4 12 0 0 0,-1-6-42 0 0,8 10 93 0 0,0 0 0 0 0,2-1 0 0 0,1-1 0 0 0,0-1 1 0 0,39 32-1 0 0,-48-43 46 0 0,-8-7-20 0 0,0 0 0 0 0,1 1-1 0 0,-1-1 1 0 0,1 0 0 0 0,-1 0 0 0 0,1 0-1 0 0,3 2 1 0 0,1-5 279 0 0,-3-9-242 0 0,-1-16-228 0 0,-1-34 0 0 0,-2 45 48 0 0,0-1-1 0 0,2 1 1 0 0,0-1-1 0 0,1 1 1 0 0,0 0-1 0 0,8-25 1 0 0,-8 36 40 0 0,1-1 0 0 0,-1 1 0 0 0,1 0 0 0 0,0 0-1 0 0,1 0 1 0 0,-1 1 0 0 0,1-1 0 0 0,7-6 0 0 0,-10 9-1 0 0,1 1 0 0 0,-1 0 0 0 0,0 0-1 0 0,1-1 1 0 0,0 1 0 0 0,-1 0 0 0 0,1 1 0 0 0,-1-1 0 0 0,1 0-1 0 0,0 0 1 0 0,0 1 0 0 0,-1-1 0 0 0,1 1 0 0 0,0-1 0 0 0,0 1-1 0 0,0 0 1 0 0,-1 0 0 0 0,1 0 0 0 0,0 0 0 0 0,0 0 0 0 0,0 0 0 0 0,0 0-1 0 0,-1 0 1 0 0,1 1 0 0 0,0-1 0 0 0,0 1 0 0 0,0 0 0 0 0,-1-1-1 0 0,1 1 1 0 0,0 0 0 0 0,1 1 0 0 0,0 1 8 0 0,0 0 0 0 0,0 0 0 0 0,0 0 0 0 0,0 0 0 0 0,-1 0 0 0 0,1 0 0 0 0,-1 1 0 0 0,0-1 0 0 0,0 1 0 0 0,-1 0 0 0 0,3 5 0 0 0,1 6 74 0 0,4 25 0 0 0,-4-19-53 0 0,3 23-21 0 0,5 18-68 0 0,-12-56 15 0 0,1 0 0 0 0,0 0 0 0 0,1-1 0 0 0,-1 1 0 0 0,1-1 0 0 0,0 1 1 0 0,7 7-1 0 0,-8-10-137 0 0,1-1 1 0 0,-1 1-1 0 0,1-1 1 0 0,0 0 0 0 0,0 0-1 0 0,0 0 1 0 0,0 0-1 0 0,1 0 1 0 0,-1-1-1 0 0,0 0 1 0 0,1 1 0 0 0,5 0-1 0 0,-1 0-1218 0 0,0-1 0 0 0,0 0 0 0 0,0-1 0 0 0,14 0 0 0 0,1-3-2457 0 0</inkml:trace>
</inkml:ink>
</file>

<file path=ppt/ink/ink7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4.67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154 100 512 0 0,'5'-35'4977'0'0,"-1"17"-2752"0"0,-3 15-2010 0 0,-1 0 1 0 0,0 0-1 0 0,1 0 1 0 0,-1 0-1 0 0,-1 0 1 0 0,1 0-1 0 0,0 0 1 0 0,-1 0-1 0 0,-1-5 1 0 0,2 7-195 0 0,0 1 0 0 0,-1-1 0 0 0,1 0 0 0 0,-1 0 0 0 0,1 1 0 0 0,-1-1 0 0 0,1 1 0 0 0,-1-1 0 0 0,1 0 0 0 0,-1 1 0 0 0,1-1 0 0 0,-1 1 0 0 0,0 0 0 0 0,1-1 0 0 0,-1 1 0 0 0,0-1-1 0 0,0 1 1 0 0,1 0 0 0 0,-1-1 0 0 0,0 1 0 0 0,0 0 0 0 0,1 0 0 0 0,-1 0 0 0 0,0 0 0 0 0,0 0 0 0 0,0 0 0 0 0,1 0 0 0 0,-1 0 0 0 0,0 0 0 0 0,0 0 0 0 0,0 0 0 0 0,1 0 0 0 0,-1 0 0 0 0,0 1 0 0 0,0-1 0 0 0,1 0 0 0 0,-1 1 0 0 0,0-1 0 0 0,1 0 0 0 0,-2 2 0 0 0,-8 2 223 0 0,0 1-1 0 0,0 1 1 0 0,0 0-1 0 0,1 0 1 0 0,0 1 0 0 0,0 0-1 0 0,0 1 1 0 0,-8 9 0 0 0,13-11-57 0 0,-1-1 0 0 0,1 1 0 0 0,1 0 1 0 0,-1 0-1 0 0,1 0 0 0 0,0 0 1 0 0,0 1-1 0 0,1-1 0 0 0,0 1 1 0 0,0 0-1 0 0,0 0 0 0 0,1 0 1 0 0,0-1-1 0 0,0 12 0 0 0,1-13-125 0 0,0 0-1 0 0,1 0 0 0 0,-1 0 0 0 0,1 0 0 0 0,0 1 0 0 0,0-1 0 0 0,1 0 1 0 0,0 0-1 0 0,-1-1 0 0 0,2 1 0 0 0,-1 0 0 0 0,0-1 0 0 0,1 1 1 0 0,0-1-1 0 0,0 0 0 0 0,0 0 0 0 0,1 0 0 0 0,-1 0 0 0 0,1 0 0 0 0,5 3 1 0 0,-2-2-56 0 0,0 0 1 0 0,1-1-1 0 0,-1 0 0 0 0,1 0 1 0 0,-1-1-1 0 0,17 5 1 0 0,-19-6-2 0 0,0-2-1 0 0,1 1 1 0 0,-1 0 0 0 0,0-1 0 0 0,0 0-1 0 0,0 0 1 0 0,0-1 0 0 0,0 1-1 0 0,1-1 1 0 0,-1 0 0 0 0,0-1 0 0 0,8-2-1 0 0,-5 0-19 0 0,-1 0-1 0 0,0 0 1 0 0,0-1 0 0 0,0 0-1 0 0,-1 0 1 0 0,10-9-1 0 0,34-42-6 0 0,-19 20-22 0 0,-11 11 36 0 0,-19 23 13 0 0,0 1 0 0 0,1-1 0 0 0,-2 0 0 0 0,1 1 0 0 0,0-1 0 0 0,0 0 0 0 0,-1 0 0 0 0,1 1 0 0 0,0-1 0 0 0,-1 0 0 0 0,0 0 0 0 0,0 0 1 0 0,1 0-1 0 0,-1-3 0 0 0,-1 5-5 0 0,1-1-1 0 0,0 0 1 0 0,-1 0 0 0 0,1 1 0 0 0,0-1 0 0 0,-1 0 0 0 0,1 1 0 0 0,-1-1 0 0 0,0 1-1 0 0,1-1 1 0 0,-1 1 0 0 0,1-1 0 0 0,-1 1 0 0 0,0-1 0 0 0,1 1 0 0 0,-1-1 0 0 0,0 1-1 0 0,1 0 1 0 0,-1-1 0 0 0,0 1 0 0 0,0 0 0 0 0,1 0 0 0 0,-1-1 0 0 0,0 1 0 0 0,0 0-1 0 0,0 0 1 0 0,1 0 0 0 0,-1 0 0 0 0,0 0 0 0 0,0 0 0 0 0,0 0 0 0 0,1 0 0 0 0,-1 1-1 0 0,-1-1 1 0 0,-1 1 11 0 0,0-1-1 0 0,0 1 1 0 0,0 0-1 0 0,0 0 1 0 0,0 0 0 0 0,0 0-1 0 0,-4 3 1 0 0,1-1-16 0 0,0 2 1 0 0,0-1-1 0 0,0 1 0 0 0,1 0 1 0 0,-6 6-1 0 0,9-8 12 0 0,0-1-1 0 0,0 1 0 0 0,1 0 0 0 0,-1 0 1 0 0,1 0-1 0 0,0 0 0 0 0,0 0 0 0 0,0 0 1 0 0,0 0-1 0 0,0 1 0 0 0,1-1 1 0 0,-1 0-1 0 0,1 0 0 0 0,0 4 0 0 0,0-4-3 0 0,0 1 0 0 0,0-1 0 0 0,0 0-1 0 0,1 0 1 0 0,-1 1 0 0 0,1-1-1 0 0,0 0 1 0 0,0 0 0 0 0,0 0 0 0 0,1 0-1 0 0,-1 0 1 0 0,0 0 0 0 0,1 0 0 0 0,3 4-1 0 0,-1-4 6 0 0,-1 0 0 0 0,0 0 0 0 0,1 0 0 0 0,-1-1-1 0 0,1 1 1 0 0,0-1 0 0 0,0 0 0 0 0,0 0-1 0 0,0 0 1 0 0,6 1 0 0 0,0 0-5 0 0,1-1-1 0 0,-1 0 0 0 0,1 0 1 0 0,0-1-1 0 0,-1-1 1 0 0,1 1-1 0 0,0-2 1 0 0,0 0-1 0 0,-1 0 1 0 0,19-5-1 0 0,-23 5-1 0 0,0-1 0 0 0,-1 1 0 0 0,1-1-1 0 0,-1-1 1 0 0,1 1 0 0 0,-1-1-1 0 0,0 0 1 0 0,0 0 0 0 0,0 0 0 0 0,0-1-1 0 0,-1 0 1 0 0,1 0 0 0 0,-1 0 0 0 0,0 0-1 0 0,0-1 1 0 0,-1 0 0 0 0,1 1 0 0 0,-1-1-1 0 0,0-1 1 0 0,4-9 0 0 0,-6 11 0 0 0,0 1 0 0 0,0 0 0 0 0,-1-1 0 0 0,0 1 0 0 0,0 0 0 0 0,0-1 0 0 0,0 1 0 0 0,0 0 0 0 0,0-1 0 0 0,-1 1 0 0 0,0 0 0 0 0,0 0 0 0 0,0-1 0 0 0,0 1 0 0 0,0 0 0 0 0,-1 0 1 0 0,1 0-1 0 0,-1 0 0 0 0,0 0 0 0 0,0 1 0 0 0,0-1 0 0 0,0 0 0 0 0,0 1 0 0 0,0 0 0 0 0,-1-1 0 0 0,-4-2 0 0 0,0 0 2 0 0,0 0 1 0 0,0 0-1 0 0,0 1 1 0 0,-1 0-1 0 0,1 0 1 0 0,-1 0-1 0 0,0 1 1 0 0,0 1-1 0 0,-12-3 0 0 0,16 4 18 0 0,-40-4-35 0 0,41 5 18 0 0,1 0 0 0 0,0 0-1 0 0,-1 0 1 0 0,1 0-1 0 0,-1 0 1 0 0,1 1-1 0 0,0-1 1 0 0,-1 1-1 0 0,1-1 1 0 0,0 1 0 0 0,-1 0-1 0 0,1 0 1 0 0,0 0-1 0 0,0 0 1 0 0,-3 3-1 0 0,4-4-2 0 0,1 1-1 0 0,0-1 1 0 0,-1 1-1 0 0,1-1 1 0 0,0 1-1 0 0,0-1 0 0 0,-1 1 1 0 0,1-1-1 0 0,0 1 1 0 0,0-1-1 0 0,0 1 1 0 0,0-1-1 0 0,0 1 0 0 0,-1 0 1 0 0,1-1-1 0 0,0 1 1 0 0,0-1-1 0 0,0 1 0 0 0,1-1 1 0 0,-1 1-1 0 0,0 0 1 0 0,0-1-1 0 0,0 1 1 0 0,0-1-1 0 0,0 1 0 0 0,1-1 1 0 0,-1 1-1 0 0,0-1 1 0 0,1 1-1 0 0,-1-1 1 0 0,0 1-1 0 0,1-1 0 0 0,-1 0 1 0 0,0 1-1 0 0,1-1 1 0 0,-1 1-1 0 0,1-1 1 0 0,-1 0-1 0 0,1 1 0 0 0,-1-1 1 0 0,0 0-1 0 0,1 0 1 0 0,0 1-1 0 0,23 11 25 0 0,-16-10-16 0 0,0-1-1 0 0,0 0 0 0 0,0 0 0 0 0,1-1 1 0 0,-1 0-1 0 0,0 0 0 0 0,0-1 0 0 0,0 0 1 0 0,0 0-1 0 0,12-5 0 0 0,0 0 23 0 0,0-1 0 0 0,36-18 0 0 0,-19 0 113 0 0,3-2-9 0 0,-37 25-72 0 0,0 0 1 0 0,1 1-1 0 0,-1-1 1 0 0,1 1-1 0 0,0 0 1 0 0,-1 0-1 0 0,1 0 1 0 0,0 0-1 0 0,5 0 1 0 0,-8 1-47 0 0,-1 0 0 0 0,0 0 0 0 0,1 0 0 0 0,-1 1 1 0 0,0-1-1 0 0,1 0 0 0 0,-1 0 0 0 0,0 0 0 0 0,0 0 0 0 0,1 0 0 0 0,-1 0 0 0 0,0 0 0 0 0,1 0 1 0 0,-1 1-1 0 0,0-1 0 0 0,0 0 0 0 0,1 0 0 0 0,-1 0 0 0 0,0 1 0 0 0,0-1 0 0 0,0 0 0 0 0,1 0 1 0 0,-1 1-1 0 0,0-1 0 0 0,0 0 0 0 0,0 0 0 0 0,0 1 0 0 0,1-1 0 0 0,-1 1 0 0 0,0 12 259 0 0,-7 13-23 0 0,6-25-229 0 0,-24 57 355 0 0,-4 12-139 0 0,26-62-221 0 0,1-1 0 0 0,0 1 0 0 0,1 0 0 0 0,0-1 1 0 0,0 1-1 0 0,0 0 0 0 0,1 9 0 0 0,1-14-12 0 0,-1-1-1 0 0,1 0 1 0 0,-1 0 0 0 0,1 0 0 0 0,0 0 0 0 0,0 0 0 0 0,0 0 0 0 0,0 0 0 0 0,0 0 0 0 0,0 0 0 0 0,0-1-1 0 0,1 1 1 0 0,1 2 0 0 0,-2-3-6 0 0,-1-1 0 0 0,1 1 0 0 0,0 0 0 0 0,0-1 0 0 0,-1 1 0 0 0,1-1 0 0 0,0 1 0 0 0,0-1 0 0 0,0 1 0 0 0,0-1 0 0 0,0 1 0 0 0,0-1 0 0 0,0 0 0 0 0,-1 0 0 0 0,1 1 0 0 0,0-1 0 0 0,0 0 0 0 0,0 0 1 0 0,0 0-1 0 0,0 0 0 0 0,0 0 0 0 0,0 0 0 0 0,0 0 0 0 0,0 0 0 0 0,0-1 0 0 0,0 1 0 0 0,0 0 0 0 0,0-1 0 0 0,0 1 0 0 0,1-1 0 0 0,2-1-7 0 0,0-1 0 0 0,0 0 1 0 0,-1 0-1 0 0,1 0 0 0 0,-1-1 0 0 0,1 1 1 0 0,-1-1-1 0 0,0 0 0 0 0,0 1 0 0 0,-1-2 1 0 0,1 1-1 0 0,-1 0 0 0 0,0 0 0 0 0,0-1 1 0 0,-1 1-1 0 0,1-1 0 0 0,-1 1 1 0 0,0-1-1 0 0,1-7 0 0 0,1-32-32 0 0,-3 32 33 0 0,1 1 0 0 0,0 0-1 0 0,0 0 1 0 0,1 0 0 0 0,4-14 0 0 0,-4 22 2 0 0,0 0 0 0 0,-1 0 1 0 0,1 0-1 0 0,0 1 0 0 0,1-1 1 0 0,-1 0-1 0 0,0 1 0 0 0,1 0 0 0 0,-1-1 1 0 0,1 1-1 0 0,0 0 0 0 0,0 0 1 0 0,-1 1-1 0 0,1-1 0 0 0,1 0 1 0 0,-1 1-1 0 0,5-2 0 0 0,1 0 9 0 0,0 1 0 0 0,0 0 0 0 0,-1 1 0 0 0,1-1-1 0 0,14 1 1 0 0,-18 1 5 0 0,-1 0 0 0 0,1 1 0 0 0,0 0 0 0 0,-1-1 0 0 0,1 2 0 0 0,-1-1 0 0 0,0 0 0 0 0,1 1-1 0 0,-1 0 1 0 0,0 0 0 0 0,0 0 0 0 0,0 0 0 0 0,0 1 0 0 0,0 0 0 0 0,-1-1 0 0 0,1 1 0 0 0,-1 1 0 0 0,0-1-1 0 0,1 0 1 0 0,-2 1 0 0 0,1 0 0 0 0,0-1 0 0 0,-1 1 0 0 0,0 0 0 0 0,1 1 0 0 0,-2-1 0 0 0,1 0-1 0 0,0 0 1 0 0,-1 1 0 0 0,0-1 0 0 0,0 1 0 0 0,0-1 0 0 0,-1 1 0 0 0,1 4 0 0 0,-1-2 15 0 0,-1-3-14 0 0,1 0 0 0 0,0 0 0 0 0,1 0 0 0 0,-1 0 0 0 0,2 5 0 0 0,-2-8-14 0 0,0-1 0 0 0,0 0 0 0 0,0 1 0 0 0,1-1 0 0 0,-1 1 1 0 0,0-1-1 0 0,0 0 0 0 0,1 1 0 0 0,-1-1 0 0 0,0 1 1 0 0,0-1-1 0 0,1 0 0 0 0,-1 1 0 0 0,0-1 0 0 0,1 0 1 0 0,-1 0-1 0 0,1 1 0 0 0,-1-1 0 0 0,0 0 0 0 0,2 1 1 0 0,-2-1-7 0 0,1 0 1 0 0,0 0 0 0 0,0 0 0 0 0,-1 0 0 0 0,1 0 0 0 0,0 0-1 0 0,0-1 1 0 0,-1 1 0 0 0,1 0 0 0 0,0 0 0 0 0,0-1-1 0 0,-1 1 1 0 0,1 0 0 0 0,0-1 0 0 0,-1 1 0 0 0,1 0 0 0 0,0-1-1 0 0,34-20-464 0 0,-32 20-2 0 0,0-1 0 0 0,0 1 0 0 0,0 0 0 0 0,1 0 0 0 0,-1 0 0 0 0,0 1 0 0 0,0-1 0 0 0,1 1 0 0 0,-1 0 0 0 0,4 0 0 0 0,-2 1-2241 0 0,0 4-306 0 0</inkml:trace>
</inkml:ink>
</file>

<file path=ppt/ink/ink7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13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175 118 736 0 0,'-15'-13'2879'0'0,"12"11"-2209"0"0,0 0 0 0 0,1-1 0 0 0,-1 1-1 0 0,1-1 1 0 0,-1 1 0 0 0,1-1 0 0 0,0 0 0 0 0,0 0 0 0 0,0 0 0 0 0,0 0 0 0 0,1 0 0 0 0,-3-6 0 0 0,4 6-350 0 0,-1 1 1 0 0,1-1-1 0 0,0 0 1 0 0,0 1-1 0 0,0-1 1 0 0,0 0-1 0 0,1 1 1 0 0,-1-1-1 0 0,2-3 1 0 0,-1 3-149 0 0,-1 1 0 0 0,1 0 1 0 0,-1-1-1 0 0,0 1 1 0 0,0 0-1 0 0,1-1 0 0 0,-1 1 1 0 0,-1 0-1 0 0,1-1 1 0 0,-1-3-1 0 0,1 6-162 0 0,0 0 1 0 0,-1 0-1 0 0,1-1 0 0 0,0 1 1 0 0,0 0-1 0 0,-1-1 0 0 0,1 1 0 0 0,0 0 1 0 0,-1 0-1 0 0,1 0 0 0 0,0-1 1 0 0,-1 1-1 0 0,1 0 0 0 0,-1 0 1 0 0,1 0-1 0 0,0 0 0 0 0,-1 0 0 0 0,1 0 1 0 0,0 0-1 0 0,-1-1 0 0 0,1 1 1 0 0,-1 0-1 0 0,1 0 0 0 0,-1 1 1 0 0,1-1-1 0 0,0 0 0 0 0,-1 0 0 0 0,1 0 1 0 0,0 0-1 0 0,-1 0 0 0 0,1 0 1 0 0,-1 0-1 0 0,1 1 0 0 0,0-1 1 0 0,-1 0-1 0 0,1 1 0 0 0,-15 7 78 0 0,-6 9 109 0 0,6-6-52 0 0,0 1-1 0 0,1 0 1 0 0,-14 17-1 0 0,27-28-130 0 0,0 0-1 0 0,0 0 1 0 0,0 0-1 0 0,0 0 1 0 0,1 0-1 0 0,-1 1 0 0 0,0-1 1 0 0,1 0-1 0 0,-1 0 1 0 0,1 1-1 0 0,-1-1 1 0 0,1 0-1 0 0,0 1 1 0 0,-1-1-1 0 0,1 0 0 0 0,0 1 1 0 0,0-1-1 0 0,0 0 1 0 0,0 3-1 0 0,1-3-8 0 0,-1 0 0 0 0,1 0 0 0 0,0 0 1 0 0,-1 1-1 0 0,1-1 0 0 0,0 0 0 0 0,0 0 0 0 0,0 0 0 0 0,0 0 0 0 0,0 0 0 0 0,0-1 0 0 0,0 1 0 0 0,0 0 0 0 0,0 0 1 0 0,0-1-1 0 0,0 1 0 0 0,0 0 0 0 0,1-1 0 0 0,1 1 0 0 0,6 2 13 0 0,0-1 1 0 0,0 0-1 0 0,0 0 0 0 0,1-1 0 0 0,-1 0 1 0 0,10-1-1 0 0,-10 0 2 0 0,-1 0 1 0 0,0 1 0 0 0,0 0-1 0 0,0 0 1 0 0,0 0 0 0 0,0 1-1 0 0,0 1 1 0 0,14 5-1 0 0,-20-7-2 0 0,1 1 0 0 0,0 0-1 0 0,-1-1 1 0 0,1 1-1 0 0,-1 0 1 0 0,0 0 0 0 0,1 1-1 0 0,-1-1 1 0 0,0 0-1 0 0,0 1 1 0 0,-1-1-1 0 0,1 1 1 0 0,0-1 0 0 0,-1 1-1 0 0,0 0 1 0 0,1 0-1 0 0,-1 0 1 0 0,0 0-1 0 0,1 5 1 0 0,-2-4 10 0 0,0 0-1 0 0,0 0 1 0 0,0 0-1 0 0,0 0 1 0 0,-1 0 0 0 0,1 0-1 0 0,-1 0 1 0 0,0 0-1 0 0,0 0 1 0 0,-1 0 0 0 0,1 0-1 0 0,-1 0 1 0 0,0-1-1 0 0,-3 7 1 0 0,-1-3-4 0 0,0 0 1 0 0,-1 0 0 0 0,0 0-1 0 0,0-1 1 0 0,0 0-1 0 0,-1 0 1 0 0,1 0-1 0 0,-2-1 1 0 0,1-1-1 0 0,0 1 1 0 0,-1-1-1 0 0,-13 4 1 0 0,21-7-21 0 0,-1-1 1 0 0,1 1 0 0 0,-1-1-1 0 0,1 0 1 0 0,-1 1 0 0 0,1-1-1 0 0,-1 0 1 0 0,1 0 0 0 0,-1 0-1 0 0,1 0 1 0 0,-1 0 0 0 0,1 0-1 0 0,-1 0 1 0 0,1 0 0 0 0,-1-1-1 0 0,1 1 1 0 0,-1-1-1 0 0,1 1 1 0 0,-1-1 0 0 0,1 1-1 0 0,-3-3 1 0 0,3 2-14 0 0,0 0-1 0 0,-1-1 1 0 0,1 1-1 0 0,0-1 1 0 0,0 1-1 0 0,0-1 1 0 0,0 0-1 0 0,0 1 1 0 0,1-1-1 0 0,-1 0 1 0 0,0 0-1 0 0,1 0 1 0 0,0 0-1 0 0,-1 1 1 0 0,1-3-1 0 0,-1-4-63 0 0,1 0 0 0 0,0-1 0 0 0,1 1-1 0 0,0 0 1 0 0,0 0 0 0 0,0 0 0 0 0,4-8 0 0 0,-2 6-324 0 0,2 0 0 0 0,0 0 0 0 0,0 0 0 0 0,0 0 1 0 0,13-15-1 0 0,18-18-4484 0 0,-25 31 2598 0 0</inkml:trace>
</inkml:ink>
</file>

<file path=ppt/ink/ink7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42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26 87 1872 0 0,'-10'-20'4902'0'0,"7"15"-4192"0"0,1 0 0 0 0,-1 0-1 0 0,1-1 1 0 0,-2-6 0 0 0,3 10-523 0 0,1 1-1 0 0,0-1 1 0 0,0 1-1 0 0,0-1 1 0 0,0 1-1 0 0,0 0 1 0 0,0-1-1 0 0,0 1 1 0 0,0-1 0 0 0,0 1-1 0 0,1 0 1 0 0,-1-1-1 0 0,0 1 1 0 0,1-1-1 0 0,0 1 1 0 0,-1 0-1 0 0,1 0 1 0 0,0-1 0 0 0,-1 1-1 0 0,1 0 1 0 0,0 0-1 0 0,2-2 1 0 0,-3 3-154 0 0,0 0 1 0 0,0 0 0 0 0,0 0-1 0 0,0 0 1 0 0,0 0-1 0 0,0 0 1 0 0,0 0 0 0 0,1 0-1 0 0,-1-1 1 0 0,0 1-1 0 0,0 0 1 0 0,0 0 0 0 0,0 0-1 0 0,1 0 1 0 0,-1 0-1 0 0,0 0 1 0 0,0 0 0 0 0,0 0-1 0 0,0 0 1 0 0,0 0-1 0 0,1 0 1 0 0,-1 0 0 0 0,0 0-1 0 0,0 0 1 0 0,0 0-1 0 0,0 0 1 0 0,1 0 0 0 0,-1 0-1 0 0,0 1 1 0 0,0-1-1 0 0,0 0 1 0 0,0 0 0 0 0,0 0-1 0 0,0 0 1 0 0,1 0-1 0 0,-1 0 1 0 0,0 0 0 0 0,0 0-1 0 0,0 1 1 0 0,0-1-1 0 0,0 0 1 0 0,5 10 513 0 0,1 11-107 0 0,21 108 1099 0 0,3 22-548 0 0,3 51-535 0 0,-12-85-576 0 0,-14-72-486 0 0,-5-44-95 0 0,3-6-62 0 0,4-7-1212 0 0,-8 10 1299 0 0,11-20-3975 0 0,-5 7 2403 0 0</inkml:trace>
</inkml:ink>
</file>

<file path=ppt/ink/ink7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5.63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75 1312 0 0,'-44'5'7734'0'0,"44"-5"-7677"0"0,-1 0 0 0 0,1 0-1 0 0,0 0 1 0 0,0 0 0 0 0,0 0 0 0 0,0 0 0 0 0,0 0 0 0 0,0 0-1 0 0,0 0 1 0 0,0 0 0 0 0,0 0 0 0 0,0 0 0 0 0,0 0 0 0 0,0 0-1 0 0,-1 0 1 0 0,1 0 0 0 0,0 0 0 0 0,0 0 0 0 0,0 0 0 0 0,0 0-1 0 0,0 0 1 0 0,0 0 0 0 0,0 0 0 0 0,0 0 0 0 0,0 0 0 0 0,0 0 0 0 0,0 0-1 0 0,0 0 1 0 0,0 0 0 0 0,0 0 0 0 0,-1 0 0 0 0,1 0 0 0 0,0-1-1 0 0,0 1 1 0 0,0 0 0 0 0,0 0 0 0 0,0 0 0 0 0,0 0 0 0 0,0 0-1 0 0,0 0 1 0 0,0 0 0 0 0,0 0 0 0 0,0 0 0 0 0,0 0 0 0 0,0 0-1 0 0,0 0 1 0 0,0 0 0 0 0,0-1 0 0 0,0 1 0 0 0,0 0 0 0 0,0 0-1 0 0,0 0 1 0 0,4-5 1185 0 0,5-2-716 0 0,4-2-237 0 0,-3 2-263 0 0,0 0-1 0 0,0 1 1 0 0,0 1 0 0 0,1-1 0 0 0,18-5 0 0 0,-17 7-241 0 0,1 1-1 0 0,0 0 1 0 0,0 1 0 0 0,0 1 0 0 0,0 0 0 0 0,0 0 0 0 0,1 1-1 0 0,21 4 1 0 0,-21-2-549 0 0,-8-2 31 0 0,1 1-1 0 0,-1 0 1 0 0,0 1-1 0 0,1-1 1 0 0,-1 1-1 0 0,8 4 1 0 0,-4 0-1077 0 0</inkml:trace>
</inkml:ink>
</file>

<file path=ppt/ink/ink7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19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168 122 8 0 0,'-9'18'1924'0'0,"-17"18"8713"0"0,14-20-8344 0 0,10-13-2059 0 0,0 0-1 0 0,1 0 1 0 0,-1 1 0 0 0,1-1 0 0 0,0 0-1 0 0,0 1 1 0 0,0-1 0 0 0,0 1 0 0 0,1-1-1 0 0,-1 1 1 0 0,1-1 0 0 0,0 1 0 0 0,0-1 0 0 0,1 7-1 0 0,1 6-143 0 0,9 30 0 0 0,-9-39 38 0 0,-1-4-127 0 0,0-1 1 0 0,0 0-1 0 0,-1 0 0 0 0,1 0 1 0 0,0 0-1 0 0,1 0 0 0 0,-1 0 1 0 0,0 0-1 0 0,1 0 0 0 0,-1-1 1 0 0,1 1-1 0 0,-1 0 0 0 0,1-1 1 0 0,0 1-1 0 0,-1-1 0 0 0,1 0 1 0 0,3 2-1 0 0,-2-1 2 0 0,0-1 0 0 0,1 0 0 0 0,-1 0 0 0 0,1 0-1 0 0,-1 0 1 0 0,1 0 0 0 0,-1-1 0 0 0,1 0 0 0 0,0 0 0 0 0,4 0 0 0 0,-2 0-3 0 0,-1-1 0 0 0,1 0 0 0 0,0 0 0 0 0,0 0 0 0 0,-1-1 0 0 0,1 0 0 0 0,-1 0 1 0 0,0 0-1 0 0,1-1 0 0 0,-1 1 0 0 0,0-1 0 0 0,0-1 0 0 0,6-4 0 0 0,-6 1-7 0 0,0 1 1 0 0,0 0-1 0 0,0-1 0 0 0,-1 0 0 0 0,0 0 0 0 0,-1 0 0 0 0,1 0 0 0 0,-2-1 0 0 0,1 1 0 0 0,-1-1 0 0 0,0 0 0 0 0,0 0 0 0 0,-1 0 0 0 0,0 1 1 0 0,0-15-1 0 0,-1 5 16 0 0,-2 0 1 0 0,1 0 0 0 0,-2 0 0 0 0,0 1-1 0 0,-1-1 1 0 0,-9-22 0 0 0,12 35-7 0 0,0 0 0 0 0,-1 0 1 0 0,0 0-1 0 0,0 0 1 0 0,0 1-1 0 0,0-1 0 0 0,-1 1 1 0 0,1-1-1 0 0,-1 1 0 0 0,0 0 1 0 0,-4-4-1 0 0,5 6-1 0 0,-1-1 1 0 0,1 1-1 0 0,-1 0 0 0 0,1 0 0 0 0,-1 0 1 0 0,1 0-1 0 0,-1 1 0 0 0,0-1 0 0 0,1 0 0 0 0,-1 1 1 0 0,0 0-1 0 0,0 0 0 0 0,1 0 0 0 0,-1 0 0 0 0,0 0 1 0 0,1 0-1 0 0,-1 1 0 0 0,-4 1 0 0 0,-8 2 18 0 0,1 2 0 0 0,1-1 0 0 0,-1 2 0 0 0,1 0 0 0 0,0 0 0 0 0,0 1 0 0 0,1 1 0 0 0,-15 13 0 0 0,19-15-9 0 0,1 1-1 0 0,-1 1 0 0 0,2-1 1 0 0,-1 1-1 0 0,1 0 0 0 0,0 0 0 0 0,1 1 1 0 0,0 0-1 0 0,-6 18 0 0 0,8-20-7 0 0,1 0 1 0 0,0 0-1 0 0,0 0 0 0 0,1 1 1 0 0,0-1-1 0 0,0 1 0 0 0,1-1 0 0 0,0 1 1 0 0,1-1-1 0 0,0 1 0 0 0,0-1 0 0 0,5 16 1 0 0,-4-19-2 0 0,0-1 1 0 0,0 0 0 0 0,1 0-1 0 0,0 0 1 0 0,0 0-1 0 0,0 0 1 0 0,0 0 0 0 0,0-1-1 0 0,1 0 1 0 0,0 0 0 0 0,-1 0-1 0 0,1 0 1 0 0,0 0-1 0 0,1-1 1 0 0,-1 1 0 0 0,0-1-1 0 0,1 0 1 0 0,-1-1-1 0 0,1 1 1 0 0,7 1 0 0 0,-2-1 0 0 0,0 0 1 0 0,0-1 0 0 0,1 0 0 0 0,-1 0 0 0 0,0-1 0 0 0,1 0-1 0 0,-1-1 1 0 0,18-3 0 0 0,-21 2-7 0 0,0-1-1 0 0,1 1 0 0 0,-1-1 1 0 0,0-1-1 0 0,0 1 1 0 0,0-1-1 0 0,-1-1 1 0 0,0 1-1 0 0,1-1 0 0 0,-1 0 1 0 0,-1 0-1 0 0,1-1 1 0 0,-1 0-1 0 0,0 0 1 0 0,0 0-1 0 0,-1 0 1 0 0,7-14-1 0 0,-6 11 9 0 0,-1 0 1 0 0,-1-1-1 0 0,1 0 0 0 0,-1 0 1 0 0,-1 0-1 0 0,0 0 0 0 0,0 0 1 0 0,-1 0-1 0 0,-1 0 0 0 0,0-1 1 0 0,0 1-1 0 0,0 0 0 0 0,-3-11 1 0 0,2 19 8 0 0,1 0 0 0 0,-1 0 0 0 0,1 0-1 0 0,-1 0 1 0 0,0 0 0 0 0,0 0 0 0 0,0 0 0 0 0,0 0 0 0 0,0 0 0 0 0,0 0 0 0 0,0 1 0 0 0,-2-3 0 0 0,2 4-9 0 0,1-1 0 0 0,0 1 0 0 0,0 0 1 0 0,-1 0-1 0 0,1 0 0 0 0,0 0 1 0 0,0-1-1 0 0,-1 1 0 0 0,1 0 0 0 0,0 0 1 0 0,-1 0-1 0 0,1 0 0 0 0,0 0 0 0 0,-1 0 1 0 0,1 0-1 0 0,0 0 0 0 0,0 0 1 0 0,-1 0-1 0 0,1 0 0 0 0,0 0 0 0 0,-1 0 1 0 0,1 0-1 0 0,0 0 0 0 0,-1 0 0 0 0,1 0 1 0 0,0 0-1 0 0,0 1 0 0 0,-1-1 1 0 0,0 0-1 0 0,1 1 13 0 0,-1 0 0 0 0,0 0 1 0 0,0 0-1 0 0,0 0 0 0 0,1 0 0 0 0,-1 0 0 0 0,1 0 1 0 0,-1 0-1 0 0,0 0 0 0 0,1 1 0 0 0,0-1 1 0 0,-1 2-1 0 0,-3 10 72 0 0,1 1 0 0 0,0-1-1 0 0,1 1 1 0 0,1 0 0 0 0,0 26 0 0 0,2-31-80 0 0,-1-1 0 0 0,2 0 0 0 0,-1 0 0 0 0,1 0 0 0 0,0 1 0 0 0,1-2 0 0 0,0 1 0 0 0,0 0 0 0 0,1-1 0 0 0,0 1 0 0 0,5 7 0 0 0,-7-12-58 0 0,0-1 1 0 0,1 0 0 0 0,-1 1 0 0 0,1-1-1 0 0,-1 0 1 0 0,1 0 0 0 0,0 0-1 0 0,0 0 1 0 0,0-1 0 0 0,0 1 0 0 0,0-1-1 0 0,0 0 1 0 0,0 0 0 0 0,0 0 0 0 0,0 0-1 0 0,1 0 1 0 0,-1-1 0 0 0,0 1-1 0 0,1-1 1 0 0,-1 0 0 0 0,0 0 0 0 0,1 0-1 0 0,-1-1 1 0 0,0 1 0 0 0,1-1 0 0 0,-1 0-1 0 0,0 0 1 0 0,5-2 0 0 0,-4 1-715 0 0,0 0 0 0 0,-1 0 0 0 0,1-1 0 0 0,-1 0 0 0 0,0 1 0 0 0,0-1 0 0 0,0 0 0 0 0,0-1 0 0 0,0 1 0 0 0,-1 0 0 0 0,1-1 0 0 0,-1 0 1 0 0,0 1-1 0 0,2-5 0 0 0,2-4-2407 0 0</inkml:trace>
</inkml:ink>
</file>

<file path=ppt/ink/ink7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58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58 8 0 0,'0'-1'11'0'0,"-11"-24"1424"0"0,10 23-993 0 0,1 1-1 0 0,-1 0 0 0 0,1 0 1 0 0,-1 0-1 0 0,1 1 1 0 0,-1-1-1 0 0,0 0 1 0 0,0 0-1 0 0,0 0 1 0 0,1 0-1 0 0,-1 1 1 0 0,0-1-1 0 0,0 0 1 0 0,0 1-1 0 0,0-1 1 0 0,0 1-1 0 0,0-1 1 0 0,0 1-1 0 0,0-1 0 0 0,0 1 1 0 0,-2-1-1 0 0,2 2-208 0 0,0-1-1 0 0,1 1 0 0 0,-1-1 1 0 0,0 1-1 0 0,1-1 1 0 0,-1 1-1 0 0,1-1 0 0 0,-1 1 1 0 0,1-1-1 0 0,-1 1 0 0 0,1 0 1 0 0,-1-1-1 0 0,1 1 0 0 0,-1 0 1 0 0,1 0-1 0 0,0-1 1 0 0,0 1-1 0 0,-1 1 0 0 0,-4 15 1531 0 0,4 3-753 0 0,1 0 0 0 0,1 0 0 0 0,4 28 0 0 0,-2-26-484 0 0,-1-15-488 0 0,-1 0 0 0 0,1 0-1 0 0,1-1 1 0 0,-1 1 0 0 0,1-1 0 0 0,0 1 0 0 0,0-1-1 0 0,1 0 1 0 0,0 0 0 0 0,0 0 0 0 0,6 6-1 0 0,-9-12-39 0 0,-1 1-1 0 0,1-1 0 0 0,-1 1 0 0 0,1-1 0 0 0,0 1 0 0 0,-1-1 0 0 0,1 1 0 0 0,0-1 0 0 0,-1 1 0 0 0,1-1 0 0 0,0 0 0 0 0,0 1 0 0 0,-1-1 0 0 0,1 0 0 0 0,0 1 0 0 0,0-1 0 0 0,0 0 0 0 0,-1 0 0 0 0,1 0 1 0 0,0 0-1 0 0,0 0 0 0 0,0 0 0 0 0,-1 0 0 0 0,1 0 0 0 0,0 0 0 0 0,0-1 0 0 0,0 1 0 0 0,-1 0 0 0 0,1 0 0 0 0,0-1 0 0 0,0 1 0 0 0,-1 0 0 0 0,1-1 0 0 0,1 0 0 0 0,1-2-17 0 0,0 0 0 0 0,0 0-1 0 0,0 0 1 0 0,0-1 0 0 0,3-5 0 0 0,1 0-20 0 0,-4 5 39 0 0,0-1-1 0 0,-1 1 0 0 0,0-1 1 0 0,1 1-1 0 0,-1-1 0 0 0,-1 0 1 0 0,3-7-1 0 0,4-38-9 0 0,1-1 65 0 0,-6 43-62 0 0,0 0 0 0 0,0 0 0 0 0,0 0-1 0 0,7-10 1 0 0,-9 16 11 0 0,1-1-1 0 0,0 1 1 0 0,0-1 0 0 0,-1 1-1 0 0,1 0 1 0 0,1 0-1 0 0,-1 0 1 0 0,0 0-1 0 0,0 0 1 0 0,1 1-1 0 0,-1-1 1 0 0,1 1-1 0 0,0-1 1 0 0,-1 1-1 0 0,6-2 1 0 0,-7 3 2 0 0,1 0 0 0 0,-1 0-1 0 0,0 0 1 0 0,0 0 0 0 0,0 0 0 0 0,0 0 0 0 0,0 0 0 0 0,0 1 0 0 0,0-1 0 0 0,0 0 0 0 0,0 1-1 0 0,0-1 1 0 0,-1 0 0 0 0,1 1 0 0 0,0-1 0 0 0,0 1 0 0 0,0 0 0 0 0,0-1 0 0 0,0 1 0 0 0,-1-1 0 0 0,1 1-1 0 0,0 0 1 0 0,-1 0 0 0 0,1 0 0 0 0,0-1 0 0 0,-1 1 0 0 0,1 0 0 0 0,-1 0 0 0 0,1 0 0 0 0,-1 0 0 0 0,0 0-1 0 0,1 2 1 0 0,2 4 4 0 0,-1 0 0 0 0,0 1 0 0 0,1 10 0 0 0,-1-8 34 0 0,4 27 52 0 0,-2-14-26 0 0,1-1 0 0 0,14 44-1 0 0,-18-64-87 0 0,-1 0 0 0 0,1-1 0 0 0,0 1 0 0 0,0 0-1 0 0,0 0 1 0 0,0 0 0 0 0,1-1 0 0 0,-1 1 0 0 0,0-1 0 0 0,1 1 0 0 0,-1-1-1 0 0,1 1 1 0 0,-1-1 0 0 0,1 0 0 0 0,0 0 0 0 0,-1 1 0 0 0,1-1-1 0 0,0-1 1 0 0,0 1 0 0 0,0 0 0 0 0,0 0 0 0 0,0-1 0 0 0,0 1 0 0 0,0-1-1 0 0,0 0 1 0 0,0 1 0 0 0,0-1 0 0 0,0 0 0 0 0,0 0 0 0 0,0 0-1 0 0,0-1 1 0 0,1 1 0 0 0,1-1 0 0 0,2-1-307 0 0,0 0 0 0 0,0 0 1 0 0,0 0-1 0 0,0-1 0 0 0,-1 0 0 0 0,1 0 1 0 0,-1-1-1 0 0,0 0 0 0 0,8-7 0 0 0,10-10-2765 0 0,-14 8 1288 0 0</inkml:trace>
</inkml:ink>
</file>

<file path=ppt/ink/ink7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75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25 1 2913 0 0,'-7'4'3206'0'0,"6"-3"-2657"0"0,-1-1 1 0 0,1 1 0 0 0,0 0-1 0 0,0 0 1 0 0,0-1 0 0 0,0 1-1 0 0,0 0 1 0 0,0 0 0 0 0,0 0 0 0 0,0 0-1 0 0,-1 2 1 0 0,1-1-428 0 0,0-1 0 0 0,1 0 0 0 0,0 1-1 0 0,-1-1 1 0 0,1 1 0 0 0,0-1 0 0 0,0 1 0 0 0,-1-1 0 0 0,1 3 0 0 0,2 19 1163 0 0,0-1 0 0 0,8 29 1 0 0,-2-5-455 0 0,-6-33-593 0 0,7 50 58 0 0,3 0 0 0 0,33 101 0 0 0,-24-105-4216 0 0,-14-43 1256 0 0</inkml:trace>
</inkml:ink>
</file>

<file path=ppt/ink/ink7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16.9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18 164 2649 0 0,'0'-2'1071'0'0,"0"-1"-1"0"0,-1 0 1 0 0,0 1 0 0 0,1-1 0 0 0,-1 1 0 0 0,0-1 0 0 0,0 1 0 0 0,0-1 0 0 0,-2-1 0 0 0,2 2-747 0 0,0 0 0 0 0,0 0 0 0 0,0 0 0 0 0,0 0 0 0 0,0 0 0 0 0,1-1 0 0 0,-1 1 0 0 0,0-4 0 0 0,1 5-267 0 0,0 0 1 0 0,1-1 0 0 0,-1 1-1 0 0,0 0 1 0 0,1 0 0 0 0,-1 0-1 0 0,1 0 1 0 0,-1 0 0 0 0,1 0-1 0 0,-1 0 1 0 0,1 0 0 0 0,0 0-1 0 0,-1 0 1 0 0,1 0 0 0 0,0 1-1 0 0,0-1 1 0 0,0 0-1 0 0,0 0 1 0 0,0 1 0 0 0,0-1-1 0 0,0 1 1 0 0,1-2 0 0 0,17-7 267 0 0,0 1 0 0 0,1 0 1 0 0,0 1-1 0 0,0 1 0 0 0,22-3 1 0 0,10-4-266 0 0,-38 10-47 0 0,95-22-2354 0 0,-77 21 332 0 0</inkml:trace>
</inkml:ink>
</file>

<file path=ppt/ink/ink7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63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1093 592 0 0,'38'-40'2470'0'0,"-26"25"-1356"0"0,2 1 0 0 0,0 0 0 0 0,0 1-1 0 0,25-17 1 0 0,288-138-3083 0 0,-283 148 1750 0 0,183-72 200 0 0,-104 45-1204 0 0,81-26-1646 0 0,-67 25 2847 0 0,65-19 169 0 0,-55 19 438 0 0,35-7 149 0 0,-72 23-162 0 0,89-37 531 0 0,-116 38-778 0 0,86-29-330 0 0,-155 55-31 0 0,292-114-990 0 0,-248 97-470 0 0,-28 11 555 0 0</inkml:trace>
</inkml:ink>
</file>

<file path=ppt/ink/ink7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7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0 191 8 0 0,'19'-17'888'0'0,"0"1"-680"0"0,7-4 2145 0 0,-4 4-697 0 0,3 1-760 0 0,6-3-384 0 0,-4 4-16 0 0,-1 0-239 0 0,7-1-257 0 0,-5 2-313 0 0,1 2-71 0 0,2-1-1984 0 0,-5 2 1544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8.4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55 1144 0 0,'0'-1'460'0'0,"-1"-1"0"0"0,1 1-1 0 0,-1 0 1 0 0,1 0 0 0 0,-1 0 0 0 0,0 0-1 0 0,1 0 1 0 0,-1-1 0 0 0,0 2 0 0 0,0-1-1 0 0,0 0 1 0 0,0 0 0 0 0,0 0 0 0 0,0 0-1 0 0,0 0 1 0 0,0 1 0 0 0,-2-2 0 0 0,1 1-107 0 0,0 1 0 0 0,0-1 0 0 0,1 1-1 0 0,-1 0 1 0 0,0-1 0 0 0,0 1 0 0 0,0 0 0 0 0,0 0 0 0 0,0 0 0 0 0,1 0 0 0 0,-4 1 0 0 0,3-1-191 0 0,-1 1 0 0 0,1-1 0 0 0,0 1 0 0 0,0 0 0 0 0,0 0 0 0 0,-1 0-1 0 0,1 0 1 0 0,0 0 0 0 0,0 0 0 0 0,0 0 0 0 0,1 1 0 0 0,-1-1 0 0 0,0 1 0 0 0,0-1 0 0 0,1 1 0 0 0,-1 0 0 0 0,1 0 0 0 0,0 0 0 0 0,-1-1 0 0 0,0 5 0 0 0,1-4-83 0 0,0 1 0 0 0,0-1-1 0 0,1 1 1 0 0,-1-1 0 0 0,1 1 0 0 0,-1 0 0 0 0,1-1 0 0 0,0 1 0 0 0,0 0 0 0 0,1-1 0 0 0,-1 1 0 0 0,0 0 0 0 0,1-1 0 0 0,0 1 0 0 0,-1-1 0 0 0,3 5 0 0 0,-1-3-29 0 0,0 0 0 0 0,1-1 0 0 0,-1 1 0 0 0,1-1 1 0 0,0 0-1 0 0,0 0 0 0 0,0 0 0 0 0,0 0 0 0 0,6 4 1 0 0,1-1-43 0 0,1 0 0 0 0,-1 0 0 0 0,1-1 1 0 0,0-1-1 0 0,1 0 0 0 0,19 5 0 0 0,-22-8-9 0 0,-1 1-1 0 0,1-1 1 0 0,0-1-1 0 0,0 1 1 0 0,0-2-1 0 0,0 1 0 0 0,0-1 1 0 0,0-1-1 0 0,0 1 1 0 0,0-1-1 0 0,-1-1 0 0 0,1 0 1 0 0,-1 0-1 0 0,1-1 1 0 0,-1 0-1 0 0,0 0 1 0 0,-1-1-1 0 0,1 0 0 0 0,-1 0 1 0 0,0-1-1 0 0,13-12 1 0 0,-18 15-9 0 0,0 0 1 0 0,0 0 0 0 0,0 0 0 0 0,-1 0-1 0 0,1-1 1 0 0,0 1 0 0 0,-1 0-1 0 0,0-1 1 0 0,0 1 0 0 0,0-1 0 0 0,0 1-1 0 0,-1-1 1 0 0,0 1 0 0 0,1-1-1 0 0,-1 0 1 0 0,0 1 0 0 0,-1-1 0 0 0,0-4-1 0 0,1 6-5 0 0,-1-1 0 0 0,1 0 1 0 0,-1 1-1 0 0,0-1 0 0 0,0 0 0 0 0,-1 1 0 0 0,1-1 0 0 0,0 1 0 0 0,-1 0 0 0 0,1-1 0 0 0,-1 1 0 0 0,0 0 0 0 0,0 0 0 0 0,0 0 0 0 0,0 0 0 0 0,0 0 0 0 0,0 1 1 0 0,-1-1-1 0 0,1 0 0 0 0,0 1 0 0 0,-1 0 0 0 0,1 0 0 0 0,-6-2 0 0 0,-1 1 43 0 0,-1 0 1 0 0,0 1-1 0 0,0 0 1 0 0,0 0-1 0 0,0 1 1 0 0,0 0-1 0 0,0 1 0 0 0,0 0 1 0 0,0 1-1 0 0,-18 5 1 0 0,16-3 119 0 0,-1 1 0 0 0,1 0 0 0 0,0 0 0 0 0,0 1 0 0 0,1 1 0 0 0,0 0 0 0 0,-19 15 1 0 0,26-19-99 0 0,1 1-1 0 0,-1-1 1 0 0,1 1 0 0 0,0 0 0 0 0,0 0 0 0 0,0 0 0 0 0,0 0 0 0 0,1 1 0 0 0,-1-1 0 0 0,1 1 0 0 0,0 0 0 0 0,1-1 0 0 0,-1 1 0 0 0,0 7 0 0 0,1-8-7 0 0,1 0 1 0 0,0 0 0 0 0,0 0-1 0 0,1 0 1 0 0,-1-1-1 0 0,1 1 1 0 0,0 0 0 0 0,0 0-1 0 0,0-1 1 0 0,0 1 0 0 0,1 0-1 0 0,-1-1 1 0 0,1 0-1 0 0,0 1 1 0 0,0-1 0 0 0,0 0-1 0 0,1 0 1 0 0,-1 0 0 0 0,5 4-1 0 0,4 3 2 0 0,1 0 0 0 0,0 0 0 0 0,1-2 0 0 0,0 0 0 0 0,0 0-1 0 0,1-1 1 0 0,0-1 0 0 0,0 0 0 0 0,26 7 0 0 0,-11-6-536 0 0,0-1 0 0 0,0-2-1 0 0,1-1 1 0 0,33-1 0 0 0,-55-2-631 0 0,1 0-1 0 0,-1-1 1 0 0,1 0-1 0 0,-1 0 1 0 0,0-1-1 0 0,15-6 0 0 0,-6 0-629 0 0</inkml:trace>
</inkml:ink>
</file>

<file path=ppt/ink/ink7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18:43.89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0 171 8 0 0,'22'-15'0'0'0,"3"-7"1920"0"0,-3 5-1199 0 0,2-1 927 0 0,2 1-576 0 0,-1 3-344 0 0,-1 2-360 0 0,9-1-296 0 0,-7 2-80 0 0,1 2-32 0 0,1-1-1144 0 0,-6 4 808 0 0,1 0-224 0 0</inkml:trace>
</inkml:ink>
</file>

<file path=ppt/ink/ink7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3.9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8 318 512 0 0,'-8'2'920'0'0,"11"3"1297"0"0,16 9 2856 0 0,-11-9-3820 0 0,3 5-210 0 0,1-1-1 0 0,1 0 1 0 0,13 6-1 0 0,-20-11-947 0 0,1-1-1 0 0,0 0 0 0 0,1-1 0 0 0,-1 0 1 0 0,0 0-1 0 0,1 0 0 0 0,-1-1 1 0 0,8 0-1 0 0,1 0 48 0 0,0 0 0 0 0,0-2 0 0 0,0 0 0 0 0,0-1 0 0 0,-1 0 0 0 0,1-1 0 0 0,-1-1 0 0 0,1 0 0 0 0,-1-1 0 0 0,26-13 0 0 0,-32 13-57 0 0,1 0 1 0 0,-1-1 0 0 0,1 0-1 0 0,13-13 1 0 0,-20 16-61 0 0,0-1-1 0 0,0 0 1 0 0,0 1-1 0 0,0-1 1 0 0,-1-1-1 0 0,1 1 1 0 0,-1 0-1 0 0,0-1 1 0 0,0 1 0 0 0,-1-1-1 0 0,1 1 1 0 0,-1-1-1 0 0,1-6 1 0 0,-1-4 41 0 0,1 1 1 0 0,-2-1 0 0 0,0 1 0 0 0,-1-1-1 0 0,-1 0 1 0 0,-4-20 0 0 0,4 26-23 0 0,-1-1 1 0 0,0 1 0 0 0,0-1 0 0 0,-1 1-1 0 0,0 0 1 0 0,-1 1 0 0 0,0-1-1 0 0,0 1 1 0 0,-1 0 0 0 0,-9-11 0 0 0,12 16-25 0 0,0 0 1 0 0,-1 0-1 0 0,1 0 1 0 0,-1 1-1 0 0,1 0 1 0 0,-1-1-1 0 0,0 1 1 0 0,0 0 0 0 0,0 1-1 0 0,0-1 1 0 0,0 1-1 0 0,0 0 1 0 0,0 0-1 0 0,-1 0 1 0 0,-7 0-1 0 0,8 1-9 0 0,1 0 0 0 0,0 1 0 0 0,0-1-1 0 0,-1 1 1 0 0,1 0 0 0 0,0 0 0 0 0,0 0-1 0 0,0 0 1 0 0,0 0 0 0 0,0 1 0 0 0,0-1-1 0 0,1 1 1 0 0,-1 0 0 0 0,0 0 0 0 0,1 0-1 0 0,-1 0 1 0 0,1 0 0 0 0,0 1 0 0 0,0-1 0 0 0,0 1-1 0 0,-3 4 1 0 0,-2 6 24 0 0,0 0 0 0 0,0 0 0 0 0,2 1-1 0 0,0-1 1 0 0,0 1 0 0 0,1 1 0 0 0,1-1 0 0 0,1 1 0 0 0,0-1-1 0 0,0 1 1 0 0,2 18 0 0 0,1-9 39 0 0,1-1 0 0 0,1 1 1 0 0,1-1-1 0 0,1 0 0 0 0,1 0 0 0 0,11 28 1 0 0,27 74 366 0 0,-7-31-174 0 0,-37-94-265 0 0,1 0 0 0 0,-1 0 0 0 0,0 0 1 0 0,0 0-1 0 0,0 0 0 0 0,0 1 0 0 0,0-1 0 0 0,0 0 1 0 0,0 0-1 0 0,0 0 0 0 0,0 0 0 0 0,1 0 0 0 0,-1 1 1 0 0,0-1-1 0 0,0 0 0 0 0,0 0 0 0 0,0 0 0 0 0,0 0 1 0 0,0 0-1 0 0,0 1 0 0 0,0-1 0 0 0,0 0 0 0 0,0 0 1 0 0,0 0-1 0 0,0 0 0 0 0,0 1 0 0 0,0-1 1 0 0,0 0-1 0 0,0 0 0 0 0,0 0 0 0 0,-1 0 0 0 0,1 0 1 0 0,0 1-1 0 0,0-1 0 0 0,0 0 0 0 0,0 0 0 0 0,0 0 1 0 0,0 0-1 0 0,0 0 0 0 0,0 0 0 0 0,0 1 0 0 0,-1-1 1 0 0,1 0-1 0 0,0 0 0 0 0,0 0 0 0 0,0 0 0 0 0,0 0 1 0 0,0 0-1 0 0,-1 0 0 0 0,1 0 0 0 0,0 0 0 0 0,0 0 1 0 0,0 0-1 0 0,0 0 0 0 0,-1 0 0 0 0,1 0 1 0 0,0 0-1 0 0,0 0 0 0 0,0 0 0 0 0,0 0 0 0 0,-1 0 1 0 0,1 0 0 0 0,-1 0 1 0 0,1 0-1 0 0,-1-1 1 0 0,1 1 0 0 0,-1 0-1 0 0,1-1 1 0 0,0 1 0 0 0,-1 0-1 0 0,1-1 1 0 0,-1 1-1 0 0,1-1 1 0 0,0 1 0 0 0,-1 0-1 0 0,1-1 1 0 0,0 1 0 0 0,0-1-1 0 0,-1 1 1 0 0,1-1-1 0 0,0 0 1 0 0,-1-2-7 0 0,1 0 1 0 0,0 0-1 0 0,0 0 0 0 0,0 0 1 0 0,0 1-1 0 0,0-1 0 0 0,1 0 1 0 0,-1 0-1 0 0,1 0 0 0 0,0 0 1 0 0,0 0-1 0 0,0 1 0 0 0,0-1 1 0 0,0 0-1 0 0,1 1 0 0 0,-1-1 1 0 0,1 1-1 0 0,0 0 0 0 0,2-4 1 0 0,6-4-21 0 0,0-1 0 0 0,19-15 0 0 0,-13 13 16 0 0,-5 3-4 0 0,0 2 0 0 0,1-1 0 0 0,0 1 0 0 0,15-7 0 0 0,-22 12 10 0 0,1 1 0 0 0,-1 0 0 0 0,0 0 0 0 0,1 0 0 0 0,0 1-1 0 0,-1-1 1 0 0,1 1 0 0 0,0 1 0 0 0,-1-1 0 0 0,1 1 0 0 0,0 0-1 0 0,0 0 1 0 0,6 2 0 0 0,-10-2 11 0 0,-1 1 0 0 0,0-1 1 0 0,1 1-1 0 0,-1 0 0 0 0,0-1 0 0 0,1 1 1 0 0,-1 0-1 0 0,0 0 0 0 0,0 0 0 0 0,1 0 0 0 0,-1 0 1 0 0,0 0-1 0 0,0 0 0 0 0,0 1 0 0 0,-1-1 0 0 0,1 0 1 0 0,0 1-1 0 0,0-1 0 0 0,-1 0 0 0 0,1 1 0 0 0,-1-1 1 0 0,1 1-1 0 0,-1-1 0 0 0,1 3 0 0 0,0 6 39 0 0,1-1 0 0 0,-2 0-1 0 0,1 10 1 0 0,-1-3-47 0 0,0-9 5 0 0,1 1-1 0 0,0-1 0 0 0,0 1 1 0 0,1-1-1 0 0,0 1 1 0 0,1-1-1 0 0,-1 0 0 0 0,6 10 1 0 0,-6-13-11 0 0,1-1 1 0 0,-1 1 0 0 0,0-1-1 0 0,1 0 1 0 0,0 0-1 0 0,0 0 1 0 0,0 0 0 0 0,0 0-1 0 0,1-1 1 0 0,-1 1-1 0 0,1-1 1 0 0,-1 0 0 0 0,1 0-1 0 0,0 0 1 0 0,0-1 0 0 0,7 3-1 0 0,0-1-96 0 0,1 0 1 0 0,1-1-1 0 0,-1-1 0 0 0,21 1 0 0 0,-26-2-410 0 0,0-1 1 0 0,0 0-1 0 0,12-3 0 0 0,-13 2-555 0 0,0 0 0 0 0,-1-1 0 0 0,1 1 0 0 0,9-7 0 0 0,1-3-901 0 0</inkml:trace>
</inkml:ink>
</file>

<file path=ppt/ink/ink7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4.19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92 50 1592 0 0,'-11'-14'2344'0'0,"8"10"-1769"0"0,0 0-1 0 0,0 1 1 0 0,0-1 0 0 0,0 1 0 0 0,-1-1-1 0 0,1 1 1 0 0,-1 0 0 0 0,-7-4 0 0 0,10 7-486 0 0,0 0 1 0 0,0 0 0 0 0,0-1 0 0 0,1 1 0 0 0,-1 0 0 0 0,0 0-1 0 0,0 1 1 0 0,0-1 0 0 0,0 0 0 0 0,0 0 0 0 0,1 0 0 0 0,-1 0-1 0 0,0 1 1 0 0,0-1 0 0 0,0 0 0 0 0,1 1 0 0 0,-1-1 0 0 0,0 1-1 0 0,0-1 1 0 0,1 1 0 0 0,-1-1 0 0 0,0 1 0 0 0,1 0 0 0 0,-1-1-1 0 0,1 1 1 0 0,-1 0 0 0 0,1-1 0 0 0,-1 1 0 0 0,1 0 0 0 0,-1-1-1 0 0,0 3 1 0 0,-11 24 776 0 0,10-20-801 0 0,1 0-1 0 0,-1 1 1 0 0,1-1-1 0 0,0 0 1 0 0,1 1-1 0 0,0-1 1 0 0,0 1-1 0 0,1-1 1 0 0,0 1 0 0 0,0-1-1 0 0,0 0 1 0 0,1 1-1 0 0,3 6 1 0 0,5 9-303 0 0,0-1 0 0 0,22 35-1 0 0,7 15-3222 0 0,-28-48 2294 0 0</inkml:trace>
</inkml:ink>
</file>

<file path=ppt/ink/ink7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5.23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299 88 512 0 0,'0'-2'436'0'0,"1"-1"0"0"0,-1 1 0 0 0,1 0 0 0 0,0 0 0 0 0,-1 0 0 0 0,1 0 0 0 0,0 0 0 0 0,0 0 0 0 0,0 0 0 0 0,1 0 0 0 0,1-3 0 0 0,-1 3 71 0 0,0 0 0 0 0,-1-1 0 0 0,1 1-1 0 0,-1-1 1 0 0,0 1 0 0 0,0-1 0 0 0,0 1 0 0 0,0-1 0 0 0,0-2 0 0 0,0 3-376 0 0,-1 1-1 0 0,0-1 1 0 0,0 1 0 0 0,0-1-1 0 0,1 1 1 0 0,-2-1-1 0 0,1 1 1 0 0,0 0 0 0 0,0-1-1 0 0,0 1 1 0 0,-1-1 0 0 0,1 1-1 0 0,-1-1 1 0 0,1 1 0 0 0,-1 0-1 0 0,1-1 1 0 0,-2 0-1 0 0,1 1-91 0 0,0 0 1 0 0,0 1-1 0 0,0-1 0 0 0,0 1 0 0 0,0-1 0 0 0,0 1 0 0 0,0 0 0 0 0,0-1 0 0 0,0 1 0 0 0,0 0 0 0 0,-1 0 0 0 0,1 0 0 0 0,0 0 0 0 0,0 0 0 0 0,0 0 0 0 0,0 0 0 0 0,0 0 0 0 0,0 0 0 0 0,-1 0 0 0 0,1 1 1 0 0,0-1-1 0 0,0 0 0 0 0,-1 1 0 0 0,-18 5 176 0 0,0 1 0 0 0,-23 12 0 0 0,33-14-192 0 0,1 0 0 0 0,-1 1 1 0 0,1 0-1 0 0,1 1 0 0 0,-1 0 1 0 0,-8 9-1 0 0,15-15-7 0 0,1 1 0 0 0,-1 0 0 0 0,1 0 1 0 0,-1 1-1 0 0,1-1 0 0 0,0 0 0 0 0,0 0 0 0 0,0 1 1 0 0,0-1-1 0 0,-1 5 0 0 0,2-5-12 0 0,-1-1-1 0 0,1 0 1 0 0,0 0 0 0 0,0 0-1 0 0,0 1 1 0 0,0-1 0 0 0,1 0 0 0 0,-1 0-1 0 0,0 0 1 0 0,0 0 0 0 0,1 1 0 0 0,-1-1-1 0 0,1 0 1 0 0,-1 0 0 0 0,1 0-1 0 0,-1 0 1 0 0,1 0 0 0 0,0 0 0 0 0,-1 0-1 0 0,1 0 1 0 0,0 0 0 0 0,0 0-1 0 0,0-1 1 0 0,0 1 0 0 0,1 1 0 0 0,9 4 22 0 0,-1 0 0 0 0,1-1 0 0 0,1-1 0 0 0,-1 0 0 0 0,1 0 0 0 0,22 4 0 0 0,21 6 62 0 0,-39-8-13 0 0,-10-5-49 0 0,-1 0 0 0 0,0 1 1 0 0,0 0-1 0 0,0 0 0 0 0,0 0 0 0 0,0 1 1 0 0,-1 0-1 0 0,9 6 0 0 0,-13-9-14 0 0,1 1-1 0 0,-1-1 1 0 0,1 1 0 0 0,-1-1-1 0 0,1 1 1 0 0,-1 0 0 0 0,1-1-1 0 0,-1 1 1 0 0,0 0 0 0 0,0-1-1 0 0,1 1 1 0 0,-1 0 0 0 0,0-1-1 0 0,0 1 1 0 0,0 0 0 0 0,0 0-1 0 0,1-1 1 0 0,-1 1 0 0 0,0 0-1 0 0,0 0 1 0 0,-1-1 0 0 0,1 1-1 0 0,0 1 1 0 0,-1 0 8 0 0,1-1 0 0 0,-1 1 0 0 0,0 0 0 0 0,0-1 0 0 0,0 1 0 0 0,0-1 0 0 0,0 0 0 0 0,0 1 0 0 0,-3 1 0 0 0,0 1 56 0 0,0-1 0 0 0,0 0-1 0 0,-1 0 1 0 0,1 0 0 0 0,-10 4 0 0 0,-20 4 210 0 0,0-1 1 0 0,-47 6-1 0 0,3-1-156 0 0,35-7-76 0 0,39-8-89 0 0,0 1 0 0 0,0-1 1 0 0,0 0-1 0 0,0 0 0 0 0,0 0 1 0 0,1-1-1 0 0,-1 1 0 0 0,-8-3 1 0 0,12 3 8 0 0,0 0 1 0 0,0 0-1 0 0,-1-1 1 0 0,1 1-1 0 0,0 0 1 0 0,0 0 0 0 0,0 0-1 0 0,-1 0 1 0 0,1 0-1 0 0,0-1 1 0 0,0 1-1 0 0,0 0 1 0 0,-1 0-1 0 0,1 0 1 0 0,0 0 0 0 0,0-1-1 0 0,0 1 1 0 0,0 0-1 0 0,0 0 1 0 0,-1-1-1 0 0,1 1 1 0 0,0 0-1 0 0,0 0 1 0 0,0-1 0 0 0,0 1-1 0 0,0 0 1 0 0,0 0-1 0 0,0-1 1 0 0,0 1-1 0 0,0 0 1 0 0,0 0-1 0 0,0-1 1 0 0,0 1-1 0 0,0 0 1 0 0,0 0 0 0 0,0-1-1 0 0,0 1 1 0 0,0 0-1 0 0,9-12-1258 0 0,15-6-1664 0 0,-6 8 971 0 0,2 0 61 0 0</inkml:trace>
</inkml:ink>
</file>

<file path=ppt/ink/ink7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6.56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189 474 368 0 0,'2'-4'483'0'0,"-1"0"0"0"0,1 1-1 0 0,-1-1 1 0 0,1 1 0 0 0,0-1 0 0 0,0 1-1 0 0,1-1 1 0 0,4-4 0 0 0,-4 4 375 0 0,0-1 0 0 0,0 1 1 0 0,5-10-1 0 0,-5 8-229 0 0,5-11 1359 0 0,-8 16-1923 0 0,0 1-1 0 0,0 0 1 0 0,0-1 0 0 0,0 1 0 0 0,0 0 0 0 0,0-1 0 0 0,0 1 0 0 0,0 0 0 0 0,0-1-1 0 0,0 1 1 0 0,0 0 0 0 0,0-1 0 0 0,0 1 0 0 0,0 0 0 0 0,0-1 0 0 0,0 1 0 0 0,0 0 0 0 0,0-1-1 0 0,0 1 1 0 0,0 0 0 0 0,-1-1 0 0 0,1 1 0 0 0,0 0 0 0 0,0-1 0 0 0,0 1 0 0 0,-1 0-1 0 0,1 0 1 0 0,0-1 0 0 0,0 1 0 0 0,-1 0 0 0 0,1 0 0 0 0,0-1 0 0 0,0 1 0 0 0,-1 0 0 0 0,1 0-1 0 0,0 0 1 0 0,-1 0 0 0 0,1 0 0 0 0,0-1 0 0 0,-1 1 0 0 0,-7-1 203 0 0,1 1-1 0 0,-1 0 1 0 0,1 0-1 0 0,-1 0 1 0 0,1 1 0 0 0,-1 0-1 0 0,1 0 1 0 0,-1 1 0 0 0,-11 4-1 0 0,-3 3 63 0 0,-37 19 1 0 0,54-25-268 0 0,-1 0 0 0 0,1 1 0 0 0,-1-1 0 0 0,1 1 0 0 0,0 0 0 0 0,0 1 0 0 0,1-1 0 0 0,0 1 0 0 0,-7 8 0 0 0,10-11-47 0 0,0 0 0 0 0,0 0 0 0 0,0 0 0 0 0,0 0 0 0 0,0 0 0 0 0,1 1 0 0 0,-1-1 0 0 0,1 0 0 0 0,-1 0 0 0 0,1 0 0 0 0,0 1 0 0 0,0-1 0 0 0,0 0 0 0 0,0 0 0 0 0,0 1 0 0 0,0-1 0 0 0,1 0 0 0 0,-1 0 0 0 0,1 1-1 0 0,-1-1 1 0 0,1 0 0 0 0,0 0 0 0 0,0 0 0 0 0,0 0 0 0 0,0 0 0 0 0,0 0 0 0 0,1 0 0 0 0,-1-1 0 0 0,3 4 0 0 0,2 1 16 0 0,0-1-1 0 0,0 0 1 0 0,0 0-1 0 0,1 0 1 0 0,0-1-1 0 0,0 0 1 0 0,12 6-1 0 0,5-1-30 0 0,25 7 0 0 0,-29-10-3 0 0,0-2 0 0 0,0 0 0 0 0,1-1 0 0 0,-1-1 0 0 0,30-1 0 0 0,-39-2-14 0 0,-1 0 1 0 0,1 0-1 0 0,0-1 0 0 0,0 0 0 0 0,-1-1 1 0 0,0 0-1 0 0,1 0 0 0 0,-1-1 1 0 0,0-1-1 0 0,-1 0 0 0 0,18-11 1 0 0,-24 14 19 0 0,-1 0 1 0 0,0 0-1 0 0,1 0 1 0 0,-1-1-1 0 0,0 1 1 0 0,0-1-1 0 0,-1 1 1 0 0,1-1-1 0 0,0 0 1 0 0,-1 1-1 0 0,1-1 1 0 0,-1 0-1 0 0,0 0 1 0 0,0 0-1 0 0,0 0 1 0 0,-1 0 0 0 0,1 0-1 0 0,-1 0 1 0 0,1 0-1 0 0,-1 0 1 0 0,0-1-1 0 0,0 1 1 0 0,-1 0-1 0 0,0-6 1 0 0,-2-3 15 0 0,-1 0 1 0 0,0-1 0 0 0,-1 1 0 0 0,-11-19-1 0 0,10 18-16 0 0,-2 3 26 0 0,8 10-28 0 0,0 0-1 0 0,0 0 1 0 0,0 0 0 0 0,-1 0-1 0 0,1 0 1 0 0,0 0 0 0 0,0 0-1 0 0,0 0 1 0 0,0 0 0 0 0,-1 0-1 0 0,1 0 1 0 0,0 0-1 0 0,0 0 1 0 0,0 0 0 0 0,0 0-1 0 0,0 0 1 0 0,0 0 0 0 0,-1 1-1 0 0,1-1 1 0 0,0 0 0 0 0,0 0-1 0 0,0 0 1 0 0,0 0 0 0 0,0 0-1 0 0,0 0 1 0 0,0 0 0 0 0,0 1-1 0 0,0-1 1 0 0,-1 0-1 0 0,1 0 1 0 0,0 0 0 0 0,0 0-1 0 0,0 0 1 0 0,0 1 0 0 0,0-1-1 0 0,0 0 1 0 0,0 0 0 0 0,0 0-1 0 0,0 0 1 0 0,0 1 0 0 0,0 1 12 0 0,0 1 1 0 0,-1 0-1 0 0,1 0 1 0 0,1 0-1 0 0,-1 0 1 0 0,1 4 0 0 0,7 24 18 0 0,-3-12 0 0 0,4 37 1 0 0,-9-51-35 0 0,1-1 0 0 0,0 1 1 0 0,-1 0-1 0 0,1-1 0 0 0,1 1 1 0 0,-1-1-1 0 0,1 0 0 0 0,0 1 1 0 0,0-1-1 0 0,3 6 0 0 0,-3-9 2 0 0,-1 1-1 0 0,1 0 0 0 0,-1-1 0 0 0,1 1 0 0 0,0-1 1 0 0,0 1-1 0 0,-1-1 0 0 0,1 0 0 0 0,0 0 0 0 0,0 0 1 0 0,1 0-1 0 0,-1 0 0 0 0,0 0 0 0 0,0 0 0 0 0,0-1 1 0 0,0 1-1 0 0,1-1 0 0 0,-1 0 0 0 0,0 0 0 0 0,0 0 1 0 0,1 0-1 0 0,3 0 0 0 0,5-2-4 0 0,0 1 1 0 0,0-1-1 0 0,0-1 0 0 0,0 0 0 0 0,-1-1 1 0 0,1 0-1 0 0,-1-1 0 0 0,0 0 1 0 0,13-8-1 0 0,-16 8 0 0 0,-1 1 1 0 0,0-1-1 0 0,0 0 0 0 0,-1-1 1 0 0,1 0-1 0 0,-1 0 0 0 0,0 0 1 0 0,-1 0-1 0 0,1-1 0 0 0,-1 1 1 0 0,0-1-1 0 0,-1 0 0 0 0,0 0 1 0 0,2-8-1 0 0,-3 10-1 0 0,-1 0 0 0 0,0 1 0 0 0,-1-1 1 0 0,1 0-1 0 0,-1 1 0 0 0,0-1 0 0 0,0 0 0 0 0,0 0 1 0 0,-1 1-1 0 0,0-1 0 0 0,0 0 0 0 0,-2-5 0 0 0,2 8 2 0 0,0-1 0 0 0,0 1 0 0 0,0 0 0 0 0,0 0 0 0 0,0 0-1 0 0,-1 0 1 0 0,1 0 0 0 0,-1 0 0 0 0,0 0 0 0 0,0 0 0 0 0,1 0-1 0 0,-1 1 1 0 0,0-1 0 0 0,0 1 0 0 0,-1 0 0 0 0,1-1 0 0 0,0 1 0 0 0,0 0-1 0 0,-1 0 1 0 0,1 0 0 0 0,0 1 0 0 0,-1-1 0 0 0,1 0 0 0 0,-5 1 0 0 0,-3-1-3 0 0,-1 1 1 0 0,0 0 0 0 0,1 1 0 0 0,-1 0-1 0 0,1 1 1 0 0,-1 0 0 0 0,1 1 0 0 0,0 0-1 0 0,0 1 1 0 0,0 0 0 0 0,-9 5 0 0 0,12-5 7 0 0,0 0 0 0 0,0 0 0 0 0,1 0 0 0 0,0 1 0 0 0,0-1 0 0 0,0 2 0 0 0,0-1 0 0 0,1 1 0 0 0,0-1 0 0 0,0 2 0 0 0,0-1 0 0 0,1 0 0 0 0,0 1 0 0 0,0 0 0 0 0,-4 12 0 0 0,7-16 2 0 0,1-1 1 0 0,-1 0-1 0 0,1 0 1 0 0,-1 0-1 0 0,1 0 1 0 0,0 0-1 0 0,0 0 1 0 0,0 1 0 0 0,1-1-1 0 0,-1 0 1 0 0,0 0-1 0 0,1 0 1 0 0,-1 0-1 0 0,1 0 1 0 0,0 0-1 0 0,-1 0 1 0 0,3 4-1 0 0,0-3-1 0 0,-1 0-1 0 0,0 0 0 0 0,1-1 1 0 0,-1 1-1 0 0,1-1 0 0 0,0 1 0 0 0,0-1 1 0 0,0 0-1 0 0,6 4 0 0 0,-3-3 0 0 0,-1-1 0 0 0,1 1-1 0 0,0-1 1 0 0,0 0 0 0 0,1 0-1 0 0,-1-1 1 0 0,0 0-1 0 0,0 0 1 0 0,1 0 0 0 0,-1-1-1 0 0,13-1 1 0 0,-2-2 9 0 0,0-1 0 0 0,-1-1 1 0 0,1-1-1 0 0,-1 0 0 0 0,0-1 0 0 0,19-12 1 0 0,-32 17-11 0 0,1-1 1 0 0,-1 0-1 0 0,0 0 1 0 0,0 0 0 0 0,0 0-1 0 0,0-1 1 0 0,0 1 0 0 0,-1-1-1 0 0,1 1 1 0 0,-1-1 0 0 0,0 0-1 0 0,0 0 1 0 0,-1 0-1 0 0,3-8 1 0 0,-3 9 1 0 0,0 0 0 0 0,-1 0 0 0 0,1-1 0 0 0,-1 1 0 0 0,0 0 0 0 0,0 0 0 0 0,0-1 0 0 0,0 1 0 0 0,0 0 0 0 0,-1 0 0 0 0,1-1 0 0 0,-1 1 0 0 0,0 0 0 0 0,0 0 0 0 0,0 0-1 0 0,-1 0 1 0 0,1 0 0 0 0,-1 0 0 0 0,1 0 0 0 0,-4-3 0 0 0,5 5 5 0 0,-1 0-1 0 0,0 1 1 0 0,0-1 0 0 0,0 0-1 0 0,0 0 1 0 0,0 0-1 0 0,0 1 1 0 0,0-1-1 0 0,0 1 1 0 0,0-1 0 0 0,0 1-1 0 0,0-1 1 0 0,0 1-1 0 0,0-1 1 0 0,0 1 0 0 0,0 0-1 0 0,-1 0 1 0 0,1-1-1 0 0,0 1 1 0 0,0 0-1 0 0,0 0 1 0 0,0 0 0 0 0,-1 1-1 0 0,1-1 1 0 0,0 0-1 0 0,0 0 1 0 0,0 0-1 0 0,0 1 1 0 0,-1-1 0 0 0,1 1-1 0 0,0-1 1 0 0,0 1-1 0 0,0-1 1 0 0,0 1 0 0 0,0 0-1 0 0,0-1 1 0 0,0 1-1 0 0,-1 1 1 0 0,0 0 0 0 0,0 0 0 0 0,0 1 0 0 0,0-1 1 0 0,0 0-1 0 0,0 1 0 0 0,1-1 0 0 0,-1 1 1 0 0,1 0-1 0 0,-1-1 0 0 0,1 1 0 0 0,0 0 0 0 0,0 0 1 0 0,0 0-1 0 0,0 4 0 0 0,1-2-3 0 0,-1-1 0 0 0,1 1 0 0 0,1-1-1 0 0,-1 1 1 0 0,1-1 0 0 0,0 1 0 0 0,0-1 0 0 0,0 1 0 0 0,0-1-1 0 0,1 0 1 0 0,0 1 0 0 0,-1-1 0 0 0,2 0 0 0 0,-1 0-1 0 0,0-1 1 0 0,1 1 0 0 0,0 0 0 0 0,0-1 0 0 0,0 1 0 0 0,0-1-1 0 0,1 0 1 0 0,-1 0 0 0 0,1 0 0 0 0,6 3 0 0 0,-4-3 0 0 0,0 0 1 0 0,1 0-1 0 0,-1 0 1 0 0,1-1-1 0 0,-1 0 1 0 0,1-1 0 0 0,0 0-1 0 0,0 0 1 0 0,-1 0-1 0 0,1-1 1 0 0,0 1-1 0 0,0-2 1 0 0,0 1-1 0 0,0-1 1 0 0,11-3-1 0 0,-4 1-8 0 0,-1-1 0 0 0,0-1 0 0 0,-1 0 0 0 0,0-1 0 0 0,1 0-1 0 0,-2-1 1 0 0,22-16 0 0 0,-25 16-2 0 0,0 0-1 0 0,0-1 1 0 0,-1 0 0 0 0,0-1-1 0 0,-1 1 1 0 0,1-1 0 0 0,-2-1-1 0 0,1 1 1 0 0,-1-1 0 0 0,4-14-1 0 0,29-106-139 0 0,-16 46 90 0 0,-17 68 56 0 0,4-15 30 0 0,0 0 1 0 0,5-49-1 0 0,-13 79-19 0 0,-1 0-1 0 0,0 0 0 0 0,0 1 1 0 0,0-1-1 0 0,0 0 1 0 0,0 1-1 0 0,0-1 1 0 0,0 0-1 0 0,0 1 1 0 0,0-1-1 0 0,0 0 1 0 0,-1 1-1 0 0,1-1 1 0 0,0 0-1 0 0,0 1 1 0 0,-1-1-1 0 0,1 1 1 0 0,0-1-1 0 0,-1 0 1 0 0,1 1-1 0 0,0-1 1 0 0,-1 1-1 0 0,1-1 1 0 0,-1 1-1 0 0,1-1 1 0 0,-1 1-1 0 0,0-1 1 0 0,0 1 2 0 0,0-1 0 0 0,0 1 1 0 0,-1 0-1 0 0,1 0 1 0 0,0 0-1 0 0,0 0 0 0 0,0 0 1 0 0,0 0-1 0 0,0 0 0 0 0,-1 0 1 0 0,1 0-1 0 0,0 1 1 0 0,0-1-1 0 0,-2 1 0 0 0,-3 2 38 0 0,-1 0 0 0 0,1 0 0 0 0,-12 9 1 0 0,-1 2-28 0 0,1 0 0 0 0,1 2 0 0 0,1 0 0 0 0,0 0 0 0 0,1 2 0 0 0,-14 21 0 0 0,20-25-1 0 0,0 0 0 0 0,1 1 1 0 0,1-1-1 0 0,1 2 0 0 0,0-1 0 0 0,1 1 0 0 0,0 0 1 0 0,1 0-1 0 0,-2 21 0 0 0,6-28-12 0 0,0 0 0 0 0,0 0 0 0 0,1 0 0 0 0,0 0-1 0 0,1 0 1 0 0,0 0 0 0 0,0-1 0 0 0,1 1 0 0 0,0 0 0 0 0,0-1 0 0 0,1 0 0 0 0,0 0 0 0 0,1 0 0 0 0,-1 0-1 0 0,2-1 1 0 0,6 8 0 0 0,-7-8-19 0 0,1 0 0 0 0,1-1 0 0 0,-1 0 0 0 0,1-1 0 0 0,0 1 1 0 0,0-1-1 0 0,0-1 0 0 0,1 1 0 0 0,-1-1 0 0 0,1-1 0 0 0,0 1 0 0 0,1-1 0 0 0,-1-1 0 0 0,0 0 0 0 0,1 0 0 0 0,14 2 0 0 0,-13-4-11 0 0,0 0 1 0 0,0 0 0 0 0,-1-1-1 0 0,1-1 1 0 0,0 1-1 0 0,0-2 1 0 0,-1 1-1 0 0,1-1 1 0 0,14-7-1 0 0,-19 7 16 0 0,0 1 0 0 0,-1-1 0 0 0,1 0 0 0 0,-1 0-1 0 0,0-1 1 0 0,0 1 0 0 0,0-1 0 0 0,0 0 0 0 0,-1 0 0 0 0,0 0 0 0 0,1-1 0 0 0,-2 1-1 0 0,1-1 1 0 0,0 0 0 0 0,-1 1 0 0 0,0-1 0 0 0,0 0 0 0 0,0-1 0 0 0,1-7 0 0 0,-1-5 14 0 0,-1 1 1 0 0,0-1-1 0 0,-4-31 0 0 0,0-6 12 0 0,3 50-17 0 0,1 3 1 0 0,-1-1 0 0 0,0 1 0 0 0,0 0 0 0 0,0 0 0 0 0,-1-1 0 0 0,1 1 0 0 0,-1 0 0 0 0,1 0 0 0 0,-1-1 0 0 0,0 1 0 0 0,0-2 0 0 0,-1 43 128 0 0,2-25-130 0 0,1-1 1 0 0,0 1-1 0 0,1-1 1 0 0,0 1 0 0 0,1-1-1 0 0,1 0 1 0 0,0 0-1 0 0,1 0 1 0 0,0 0-1 0 0,1-1 1 0 0,1 0 0 0 0,0 0-1 0 0,0 0 1 0 0,15 16-1 0 0,-18-23 24 0 0,1-1 0 0 0,0 0-1 0 0,1 1 1 0 0,-1-2 0 0 0,1 1 0 0 0,6 3-1 0 0,-10-6-186 0 0,-1 0-1 0 0,1 0 0 0 0,-1-1 0 0 0,1 1 1 0 0,-1 0-1 0 0,1-1 0 0 0,0 1 0 0 0,-1-1 1 0 0,1 0-1 0 0,0 0 0 0 0,-1 1 1 0 0,1-1-1 0 0,0 0 0 0 0,-1 0 0 0 0,1 0 1 0 0,0-1-1 0 0,0 1 0 0 0,-1 0 1 0 0,1-1-1 0 0,-1 1 0 0 0,1-1 0 0 0,0 1 1 0 0,-1-1-1 0 0,1 0 0 0 0,-1 0 1 0 0,1 0-1 0 0,-1 1 0 0 0,0-1 0 0 0,3-2 1 0 0,1-12-4691 0 0,-2 5 3093 0 0</inkml:trace>
</inkml:ink>
</file>

<file path=ppt/ink/ink7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6.74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119 43 3217 0 0,'-21'-8'4357'0'0,"-70"-24"5719"0"0,85 30-9341 0 0,9 2-601 0 0,-2 0-182 0 0,1 0-1 0 0,-1 1 1 0 0,1-1-1 0 0,-1 1 1 0 0,1-1-1 0 0,-1 1 1 0 0,0 0-1 0 0,3 1 1 0 0,2 3-247 0 0,8 9-2831 0 0,-7-3 851 0 0</inkml:trace>
</inkml:ink>
</file>

<file path=ppt/ink/ink7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27.92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21 215 2441 0 0,'-2'-2'1191'0'0,"-13"-21"5431"0"0,14 21-6448 0 0,0 1 0 0 0,1-1 0 0 0,-1 1 0 0 0,1 0 0 0 0,0-1 0 0 0,-1 1 0 0 0,1-1 0 0 0,0 1 0 0 0,0-1-1 0 0,0 1 1 0 0,0-1 0 0 0,0 1 0 0 0,1-1 0 0 0,-1 1 0 0 0,0-1 0 0 0,1-1 0 0 0,1-1 2320 0 0,-1 8-982 0 0,1 2-1588 0 0,1 7 127 0 0,20 52 701 0 0,-20-57-673 0 0,1 0 1 0 0,0-1-1 0 0,0 1 1 0 0,1-1-1 0 0,0 0 0 0 0,7 6 1 0 0,-4-4-59 0 0,4 4 103 0 0,0-1 1 0 0,15 12 0 0 0,-24-23 236 0 0,-5-7-242 0 0,-7-7 5 0 0,4 8-88 0 0,0 0 0 0 0,1-1 0 0 0,-1 1 0 0 0,1-1 0 0 0,0 0 1 0 0,1 0-1 0 0,-1 0 0 0 0,-3-9 0 0 0,6 11-29 0 0,0 0 0 0 0,0 0 0 0 0,0 0 1 0 0,1-1-1 0 0,-1 1 0 0 0,1 0 0 0 0,0 0 0 0 0,0-1 1 0 0,1 1-1 0 0,-1 0 0 0 0,1 0 0 0 0,0 0 0 0 0,0 0 1 0 0,1 0-1 0 0,1-5 0 0 0,0 0-14 0 0,1 0 1 0 0,1 0-1 0 0,0 0 1 0 0,0 0-1 0 0,13-15 1 0 0,-15 21 2 0 0,0 0 0 0 0,0 0 0 0 0,0 0 0 0 0,1 1 1 0 0,-1-1-1 0 0,1 1 0 0 0,0 0 0 0 0,-1 0 0 0 0,1 0 1 0 0,0 0-1 0 0,0 1 0 0 0,0 0 0 0 0,1 0 0 0 0,-1 0 1 0 0,0 0-1 0 0,8 0 0 0 0,-7 1 13 0 0,1 0 0 0 0,0 0 0 0 0,0 1 0 0 0,0-1 0 0 0,-1 1 0 0 0,1 1 0 0 0,-1-1 1 0 0,1 1-1 0 0,-1 0 0 0 0,1 0 0 0 0,7 5 0 0 0,-9-5 0 0 0,-1 1 1 0 0,0-1-1 0 0,0 1 0 0 0,0 0 1 0 0,0 0-1 0 0,0 0 0 0 0,0 0 1 0 0,0 0-1 0 0,-1 0 0 0 0,0 1 1 0 0,0-1-1 0 0,0 1 1 0 0,0 0-1 0 0,0-1 0 0 0,-1 1 1 0 0,0 0-1 0 0,2 5 0 0 0,-2-1 124 0 0,-1-1 0 0 0,0 1 0 0 0,0-1-1 0 0,0 1 1 0 0,-1-1 0 0 0,-2 9 0 0 0,2-8-15 0 0,0 0 1 0 0,0 1-1 0 0,1 0 1 0 0,0 8-1 0 0,0-15-114 0 0,0-1 1 0 0,1 1-1 0 0,-1-1 0 0 0,0 0 0 0 0,1 1 1 0 0,-1-1-1 0 0,1 1 0 0 0,0-1 0 0 0,-1 0 1 0 0,1 1-1 0 0,0-1 0 0 0,0 0 1 0 0,0 0-1 0 0,0 0 0 0 0,0 0 0 0 0,0 0 1 0 0,0 0-1 0 0,1 1 0 0 0,1 0-6 0 0,-1-1 1 0 0,1 0-1 0 0,0 1 0 0 0,-1-1 0 0 0,1 0 0 0 0,0-1 1 0 0,0 1-1 0 0,4 1 0 0 0,3-2-26 0 0,-1 1 0 0 0,1-1 0 0 0,-1-1 0 0 0,15-1 0 0 0,-16 0 7 0 0,0 0 0 0 0,0 0 0 0 0,1 0 0 0 0,-1-1-1 0 0,-1 0 1 0 0,1-1 0 0 0,0 0 0 0 0,12-9 0 0 0,-16 10-1 0 0,0 0 1 0 0,-1 0 0 0 0,1 0 0 0 0,-1-1 0 0 0,0 1 0 0 0,0-1-1 0 0,0 0 1 0 0,0 0 0 0 0,0 0 0 0 0,-1 0 0 0 0,0-1-1 0 0,0 1 1 0 0,0-1 0 0 0,-1 1 0 0 0,1-1 0 0 0,1-8-1 0 0,-2 3 6 0 0,0 0 0 0 0,0 0-1 0 0,-1 0 1 0 0,0-1-1 0 0,-1 1 1 0 0,0 0-1 0 0,-1 0 1 0 0,0 0-1 0 0,0 1 1 0 0,-6-15-1 0 0,7 22 19 0 0,1 1 0 0 0,-1 0 0 0 0,0-1 1 0 0,1 1-1 0 0,-1 0 0 0 0,0 0 0 0 0,0 0 0 0 0,0 0 0 0 0,0 0 0 0 0,0 0 0 0 0,0 0 1 0 0,0 0-1 0 0,-1 0 0 0 0,1 0 0 0 0,0 0 0 0 0,0 1 0 0 0,-1-1 0 0 0,1 1 0 0 0,0-1 0 0 0,-1 1 1 0 0,1-1-1 0 0,-1 1 0 0 0,1 0 0 0 0,-1 0 0 0 0,1-1 0 0 0,0 1 0 0 0,-1 0 0 0 0,1 0 1 0 0,-1 1-1 0 0,1-1 0 0 0,-1 0 0 0 0,1 0 0 0 0,-1 1 0 0 0,1-1 0 0 0,0 1 0 0 0,-3 0 0 0 0,1 1 3 0 0,0-1 0 0 0,0 1-1 0 0,1-1 1 0 0,-1 1-1 0 0,0 0 1 0 0,1 0-1 0 0,-1 0 1 0 0,1 0-1 0 0,0 1 1 0 0,-1-1-1 0 0,1 1 1 0 0,0-1-1 0 0,1 1 1 0 0,-1 0-1 0 0,-2 4 1 0 0,2 1-3 0 0,0 0 0 0 0,0 0 1 0 0,0 0-1 0 0,1 0 0 0 0,0 0 1 0 0,1 0-1 0 0,0 1 0 0 0,0-1 1 0 0,1 0-1 0 0,0 1 0 0 0,3 12 1 0 0,0-8 3 0 0,0 1 0 0 0,1-1 0 0 0,1 0 0 0 0,0 0 0 0 0,15 23 0 0 0,-18-31-17 0 0,1 0 0 0 0,-1-1 0 0 0,1 0 0 0 0,0 0 0 0 0,0 0 0 0 0,0 0 0 0 0,10 6 0 0 0,-12-9 14 0 0,1 1 1 0 0,-1-1-1 0 0,1 0 0 0 0,-1 0 1 0 0,1 0-1 0 0,0 0 0 0 0,-1 0 1 0 0,1-1-1 0 0,0 1 0 0 0,0-1 1 0 0,-1 0-1 0 0,1 0 0 0 0,0 0 1 0 0,0 0-1 0 0,-1 0 0 0 0,1-1 1 0 0,4 0-1 0 0,7-3-13 0 0,-1-1 0 0 0,0 0-1 0 0,0-1 1 0 0,0-1 0 0 0,20-13 0 0 0,-28 16 3 0 0,0 0 0 0 0,0 0 0 0 0,-1 0 1 0 0,1-1-1 0 0,-1 0 0 0 0,0 0 0 0 0,0 0 0 0 0,-1 0 0 0 0,0 0 0 0 0,1-1 0 0 0,-2 0 1 0 0,1 1-1 0 0,-1-1 0 0 0,0 0 0 0 0,2-9 0 0 0,-2 1-29 0 0,0 0 0 0 0,0-1 0 0 0,-2 1 0 0 0,-1-20-1 0 0,1 29 21 0 0,0 1 0 0 0,-1-1-1 0 0,0 0 1 0 0,0 1-1 0 0,0-1 1 0 0,0 0 0 0 0,-1 1-1 0 0,0 0 1 0 0,0-1-1 0 0,0 1 1 0 0,0 0-1 0 0,-1 0 1 0 0,1 0 0 0 0,-1 0-1 0 0,0 1 1 0 0,-1-1-1 0 0,-2-2 1 0 0,2 3 9 0 0,0 1 1 0 0,0 0-1 0 0,0 0 0 0 0,0 1 0 0 0,0-1 1 0 0,0 1-1 0 0,-1 0 0 0 0,1 0 1 0 0,0 0-1 0 0,-1 1 0 0 0,1 0 0 0 0,-1 0 1 0 0,1 0-1 0 0,0 0 0 0 0,-8 2 1 0 0,1 0 2 0 0,0 0 1 0 0,0 1 0 0 0,0 0-1 0 0,-18 10 1 0 0,23-10 10 0 0,0 0 1 0 0,1 0-1 0 0,-1 1 0 0 0,1 0 1 0 0,0 0-1 0 0,0 1 1 0 0,1-1-1 0 0,-1 1 0 0 0,1 0 1 0 0,0 0-1 0 0,0 1 0 0 0,1-1 1 0 0,0 1-1 0 0,0 0 0 0 0,0 0 1 0 0,0 0-1 0 0,1 0 1 0 0,0 0-1 0 0,1 0 0 0 0,-1 1 1 0 0,1-1-1 0 0,0 1 0 0 0,0 7 1 0 0,1-6-9 0 0,0 1 0 0 0,1-1 0 0 0,-1 0 0 0 0,2 1 0 0 0,-1-1 0 0 0,1 0 0 0 0,0 0 0 0 0,1 0 0 0 0,0 0 0 0 0,0 0 0 0 0,1-1 0 0 0,-1 1 0 0 0,2-1 0 0 0,-1 0 0 0 0,1 0 0 0 0,0-1 0 0 0,10 11 0 0 0,-8-11-4 0 0,1 1 1 0 0,-1-1-1 0 0,1-1 1 0 0,15 9 0 0 0,-19-12 2 0 0,0 0 0 0 0,0-1 0 0 0,1 1 0 0 0,-1-1 0 0 0,0 0 0 0 0,1 0 0 0 0,-1-1 0 0 0,0 1 0 0 0,1-1 0 0 0,-1 0 0 0 0,1 0 0 0 0,7-1 0 0 0,-9 0 5 0 0,-1 0 0 0 0,0 0 0 0 0,0 0 0 0 0,0 0-1 0 0,0 0 1 0 0,0 0 0 0 0,0 0 0 0 0,0-1 0 0 0,0 1 0 0 0,0-1 0 0 0,0 0 0 0 0,-1 1 0 0 0,1-1 0 0 0,-1 0 0 0 0,1 0 0 0 0,-1 0 0 0 0,0 0 0 0 0,1-2 0 0 0,3-6 19 0 0,0 0 1 0 0,4-16-1 0 0,-7 22-20 0 0,3-13 33 0 0,-1-1 0 0 0,-1 0 0 0 0,0 0 1 0 0,1-27-1 0 0,-7-73-8 0 0,2 83-41 0 0,1 29 22 0 0,0 2-6 0 0,0 1 0 0 0,0-1 0 0 0,0 1 0 0 0,-1-1 0 0 0,1 1 0 0 0,-1-1 1 0 0,0 1-1 0 0,1 0 0 0 0,-2-1 0 0 0,-1-4 0 0 0,3 7 1 0 0,0 1 1 0 0,0 0-1 0 0,0 0 0 0 0,-1 0 0 0 0,1 0 0 0 0,0 0 1 0 0,0 0-1 0 0,0 0 0 0 0,0 0 0 0 0,0 0 1 0 0,0-1-1 0 0,0 1 0 0 0,-1 0 0 0 0,1 0 1 0 0,0 0-1 0 0,0 0 0 0 0,0 0 0 0 0,0 0 0 0 0,0 0 1 0 0,0 0-1 0 0,-1 0 0 0 0,1 0 0 0 0,0 0 1 0 0,0 0-1 0 0,0 0 0 0 0,0 0 0 0 0,0 0 1 0 0,0 0-1 0 0,-1 0 0 0 0,1 0 0 0 0,0 0 0 0 0,0 0 1 0 0,0 0-1 0 0,0 0 0 0 0,0 1 0 0 0,0-1 1 0 0,-1 0-1 0 0,-2 6 35 0 0,1 12-45 0 0,1-15 25 0 0,-8 73 87 0 0,3 134 1 0 0,6-207-101 0 0,1 18 70 0 0,0 0-1 0 0,2-1 0 0 0,1 1 1 0 0,1-1-1 0 0,0 0 0 0 0,2 0 1 0 0,15 34-1 0 0,0-10-10 0 0,3-1 0 0 0,33 47 0 0 0,-32-54-11 0 0,55 62 1 0 0,-106-104 31 0 0,-50-27-247 0 0,-132-50 45 0 0,195 79 111 0 0,-74-27-28 0 0,75 26 28 0 0,0 0 0 0 0,0-1-1 0 0,1 0 1 0 0,0-1-1 0 0,-14-11 1 0 0,23 16-6 0 0,0 1 0 0 0,-1 0 0 0 0,1-1 0 0 0,0 1 0 0 0,0-1 0 0 0,0 1 0 0 0,0-1 0 0 0,0 1 0 0 0,0-1 0 0 0,0 0 0 0 0,1 1 0 0 0,-1-1 0 0 0,1 0 0 0 0,-1 0 0 0 0,1 1 0 0 0,-1-1 0 0 0,1 0 0 0 0,0 0 0 0 0,0 0 0 0 0,0 1 0 0 0,0-1 0 0 0,0 0 1 0 0,1 0-1 0 0,-1 0 0 0 0,0 0 0 0 0,1 1 0 0 0,-1-1 0 0 0,1 0 0 0 0,0 1 0 0 0,1-4 0 0 0,3-3-45 0 0,0 1 0 0 0,0-1 0 0 0,1 1 0 0 0,13-13 1 0 0,-11 11-3 0 0,149-137-629 0 0,-52 52-292 0 0,-44 35 75 0 0,60-55-1082 0 0,-97 93 994 0 0,2 1 0 0 0,1 1 0 0 0,30-15 0 0 0,-21 17-1252 0 0</inkml:trace>
</inkml:ink>
</file>

<file path=ppt/ink/ink7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8:41.93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17 345 512 0 0,'0'0'78'0'0,"-1"0"0"0"0,1 0 0 0 0,0-1 0 0 0,0 1 0 0 0,0 0 0 0 0,0 0 0 0 0,0 0 0 0 0,0 0 0 0 0,0 0 0 0 0,0 0 0 0 0,0-1 0 0 0,-1 1 0 0 0,1 0 0 0 0,0 0 0 0 0,0 0 0 0 0,0 0 0 0 0,0 0 1 0 0,0 0-1 0 0,0 0 0 0 0,-1 0 0 0 0,1 0 0 0 0,0 0 0 0 0,0 0 0 0 0,0 0 0 0 0,0 0 0 0 0,-1 0 0 0 0,1 0 0 0 0,0 0 0 0 0,0 0 0 0 0,0 0 0 0 0,0 0 0 0 0,0 0 0 0 0,-1 0 0 0 0,1 0 0 0 0,0 0 0 0 0,0 0 0 0 0,0 0 0 0 0,0 0 0 0 0,0 0 0 0 0,-1 0 0 0 0,1 0 0 0 0,0 0 0 0 0,0 0 0 0 0,0 0 0 0 0,0 0 0 0 0,0 1 0 0 0,0-1 0 0 0,-1 0 0 0 0,1 0 0 0 0,0 0 0 0 0,-8 8 2531 0 0,8-7-2406 0 0,0 1 0 0 0,-1 0 1 0 0,1 0-1 0 0,0-1 0 0 0,0 1 0 0 0,-1 0 0 0 0,1-1 0 0 0,1 1 1 0 0,-1 0-1 0 0,0 0 0 0 0,0-1 0 0 0,1 1 0 0 0,-1 0 0 0 0,1-1 1 0 0,-1 1-1 0 0,2 1 0 0 0,0 1 2 0 0,-1-1 0 0 0,1 0 0 0 0,1 0 0 0 0,-1 0 0 0 0,0-1 0 0 0,1 1 0 0 0,3 3 0 0 0,2 0 91 0 0,0-1-1 0 0,0 1 1 0 0,0-2 0 0 0,0 1 0 0 0,12 4-1 0 0,8 1 380 0 0,-1 0 0 0 0,50 8-1 0 0,-61-15-516 0 0,-1-1-1 0 0,1-1 1 0 0,0-1-1 0 0,0 0 1 0 0,0-1-1 0 0,27-5 0 0 0,-28 2-87 0 0,0 0-1 0 0,0-1 1 0 0,0-1-1 0 0,-1 0 1 0 0,1-1-1 0 0,20-14 1 0 0,-26 15 8 0 0,-1 0 1 0 0,0 0 0 0 0,-1-1 0 0 0,0 0 0 0 0,0 0 0 0 0,0-1-1 0 0,-1 0 1 0 0,0 0 0 0 0,0 0 0 0 0,-1-1 0 0 0,6-13 0 0 0,-8 15-19 0 0,0-1 0 0 0,-1 0 0 0 0,-1 0 0 0 0,1 0 0 0 0,-1 0 0 0 0,-1 0 0 0 0,1-1 0 0 0,-1 1 0 0 0,-1 0 0 0 0,0 0 1 0 0,0 0-1 0 0,0 0 0 0 0,-1 0 0 0 0,0 0 0 0 0,-1 0 0 0 0,-6-14 0 0 0,4 12-19 0 0,-1 0-1 0 0,0 0 1 0 0,0 1-1 0 0,-1-1 1 0 0,0 2-1 0 0,-1-1 1 0 0,0 1 0 0 0,0 0-1 0 0,-1 0 1 0 0,0 1-1 0 0,-15-9 1 0 0,3 4 78 0 0,0 1 0 0 0,-41-15 1 0 0,53 23-86 0 0,0 0 1 0 0,0 1 0 0 0,0 0-1 0 0,0 0 1 0 0,0 1 0 0 0,0 1-1 0 0,-1-1 1 0 0,1 1-1 0 0,0 1 1 0 0,-14 2 0 0 0,18-1-15 0 0,1-1 0 0 0,-1 1 1 0 0,1 0-1 0 0,-1 1 0 0 0,1-1 1 0 0,0 1-1 0 0,0 0 0 0 0,0 0 0 0 0,0 0 1 0 0,1 1-1 0 0,-1-1 0 0 0,1 1 1 0 0,-6 7-1 0 0,6-6 11 0 0,0 0-1 0 0,0 0 1 0 0,0 0 0 0 0,1 0-1 0 0,-1 0 1 0 0,1 1 0 0 0,1-1-1 0 0,-1 1 1 0 0,1-1 0 0 0,0 1-1 0 0,-1 9 1 0 0,4 29 300 0 0,3-1 0 0 0,9 44 0 0 0,3 24 163 0 0,-16-94-435 0 0,26 198 453 0 0,-25-201-504 0 0,1 0 0 0 0,1 0 0 0 0,0 0 1 0 0,1-1-1 0 0,0 1 0 0 0,1-1 0 0 0,1 0 0 0 0,0-1 1 0 0,0 0-1 0 0,1 0 0 0 0,18 20 0 0 0,-24-30 1 0 0,0 0 0 0 0,1-1-1 0 0,-1 1 1 0 0,0 0-1 0 0,1-1 1 0 0,0 0 0 0 0,-1 1-1 0 0,1-1 1 0 0,-1 0-1 0 0,1 0 1 0 0,0 0 0 0 0,0-1-1 0 0,0 1 1 0 0,0-1-1 0 0,-1 0 1 0 0,1 1 0 0 0,6-2-1 0 0,-8 1-6 0 0,1 0 0 0 0,-1 0 1 0 0,1-1-1 0 0,-1 1 0 0 0,1-1 0 0 0,-1 1 0 0 0,0-1 0 0 0,1 1 0 0 0,-1-1 0 0 0,0 0 0 0 0,1 0 0 0 0,-1 0 0 0 0,0 0 1 0 0,0 0-1 0 0,0 0 0 0 0,1 0 0 0 0,-1 0 0 0 0,-1 0 0 0 0,1-1 0 0 0,0 1 0 0 0,0 0 0 0 0,0 0 0 0 0,-1-1 0 0 0,1 1 1 0 0,0-1-1 0 0,-1 1 0 0 0,1-1 0 0 0,-1 1 0 0 0,0-1 0 0 0,0 1 0 0 0,1-1 0 0 0,-1 1 0 0 0,0-1 0 0 0,0-1 0 0 0,-1-13-2 0 0,-1 1-1 0 0,0 0 1 0 0,-1 1 0 0 0,-6-18-1 0 0,5 17-20 0 0,0 1 0 0 0,1-1 0 0 0,1 0 1 0 0,-1-17-1 0 0,3 30 18 0 0,0-1 0 0 0,0 1 1 0 0,0-1-1 0 0,0 1 0 0 0,1-1 1 0 0,-1 1-1 0 0,1 0 0 0 0,0-1 0 0 0,-1 1 1 0 0,1 0-1 0 0,0 0 0 0 0,0-1 1 0 0,1 1-1 0 0,-1 0 0 0 0,0 0 1 0 0,1 0-1 0 0,-1 0 0 0 0,1 0 0 0 0,3-2 1 0 0,-2 2-2 0 0,0 0 0 0 0,0 0 0 0 0,1 1 0 0 0,-1-1 0 0 0,1 1 1 0 0,-1 0-1 0 0,1-1 0 0 0,0 2 0 0 0,0-1 0 0 0,-1 0 0 0 0,1 1 1 0 0,4 0-1 0 0,10 0-1 0 0,0 2 1 0 0,-1 0-1 0 0,1 1 1 0 0,-1 1-1 0 0,0 0 1 0 0,0 2-1 0 0,0 0 0 0 0,-1 0 1 0 0,18 11-1 0 0,-20-10 4 0 0,1 2 0 0 0,-1 0-1 0 0,-1 1 1 0 0,0 0 0 0 0,0 1-1 0 0,-1 0 1 0 0,0 1 0 0 0,18 24-1 0 0,-28-33 15 0 0,0 1-1 0 0,0 0 0 0 0,0-1 0 0 0,0 1 0 0 0,-1 0 0 0 0,0 0 0 0 0,1 0 1 0 0,-1 0-1 0 0,-1 0 0 0 0,2 7 0 0 0,-2-2 5 0 0,-1 1-1 0 0,0-1 1 0 0,-2 11 0 0 0,-1 6-19 0 0,4-24-1 0 0,0-1 0 0 0,0 0 1 0 0,0 0-1 0 0,0 0 0 0 0,0 1 0 0 0,0-1 0 0 0,0 0 1 0 0,0 0-1 0 0,0 1 0 0 0,1-1 0 0 0,-1 0 0 0 0,0 0 0 0 0,1 0 1 0 0,-1 0-1 0 0,1 1 0 0 0,-1-1 0 0 0,1 0 0 0 0,0 0 1 0 0,0 1-1 0 0,0-1-10 0 0,0-1 0 0 0,0 1 1 0 0,0-1-1 0 0,0 1 1 0 0,0 0-1 0 0,0-1 0 0 0,0 0 1 0 0,0 1-1 0 0,0-1 1 0 0,0 0-1 0 0,0 0 0 0 0,1 1 1 0 0,-1-1-1 0 0,0 0 0 0 0,0 0 1 0 0,2 0-1 0 0,3-1-187 0 0,0 0 0 0 0,-1-1 0 0 0,1 1-1 0 0,-1-1 1 0 0,0 0 0 0 0,10-5 0 0 0,36-20-4693 0 0,-40 18 2800 0 0</inkml:trace>
</inkml:ink>
</file>

<file path=ppt/ink/ink7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49:10.8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50 19 512 0 0,'0'-2'234'0'0,"2"-10"5936"0"0,-2 12-6024 0 0,0-1-1 0 0,1 1 1 0 0,-1 0-1 0 0,0-1 1 0 0,0 1 0 0 0,1 0-1 0 0,-1 0 1 0 0,0-1-1 0 0,1 1 1 0 0,-1 0-1 0 0,0 0 1 0 0,1 0-1 0 0,-1-1 1 0 0,1 1-1 0 0,-1 0 1 0 0,0 0-1 0 0,1 0 1 0 0,-1 0-1 0 0,1 0 1 0 0,-1 0-1 0 0,1 0 1 0 0,-1 0-1 0 0,0 0 1 0 0,1 0-1 0 0,-1 0 1 0 0,1 0 0 0 0,-1 0-1 0 0,0 0 1 0 0,1 0-1 0 0,-1 0 1 0 0,1 1-1 0 0,0-1-22 0 0,0 1 0 0 0,-1-1 0 0 0,1 1-1 0 0,0 0 1 0 0,-1-1 0 0 0,1 1 0 0 0,-1 0 0 0 0,1-1-1 0 0,-1 1 1 0 0,1 0 0 0 0,-1 0 0 0 0,0 0 0 0 0,1-1-1 0 0,-1 1 1 0 0,0 0 0 0 0,1 0 0 0 0,-1 0 0 0 0,0 0-1 0 0,0 0 1 0 0,0 0 0 0 0,0-1 0 0 0,0 1 0 0 0,0 0 0 0 0,0 0-1 0 0,0 1 1 0 0,-3 24 869 0 0,-5 19-31 0 0,-23 66 0 0 0,20-81-887 0 0,7-22-339 0 0,1 0 1 0 0,0 0 0 0 0,1 1 0 0 0,-1-1-1 0 0,2 1 1 0 0,-1-1 0 0 0,0 15-1 0 0,4-9-1523 0 0</inkml:trace>
</inkml:ink>
</file>

<file path=ppt/ink/ink7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6.1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488 35 512 0 0,'4'-5'604'0'0,"0"0"1"0"0,0 0-1 0 0,8-6 1 0 0,-3 3 2556 0 0,-14 10 363 0 0,-20 8-1817 0 0,5 1-1307 0 0,-1-1-1 0 0,0 0 0 0 0,-33 9 0 0 0,47-16-350 0 0,-252 95 527 0 0,249-93-438 0 0,0 0-1 0 0,0 1 1 0 0,1 0 0 0 0,0 0-1 0 0,0 1 1 0 0,0 0 0 0 0,1 1-1 0 0,0 0 1 0 0,-12 15 0 0 0,19-22-90 0 0,1 0 1 0 0,-1 0 0 0 0,0 0 0 0 0,1 0 0 0 0,-1 0 0 0 0,1 0 0 0 0,-1 0 0 0 0,1 0 0 0 0,0 0 0 0 0,-1 0-1 0 0,1 0 1 0 0,0 0 0 0 0,0 0 0 0 0,0 0 0 0 0,0 0 0 0 0,-1 1 0 0 0,2-1 0 0 0,-1 0 0 0 0,0 0 0 0 0,0 0-1 0 0,0 0 1 0 0,0 0 0 0 0,1 2 0 0 0,0-1 8 0 0,1-1 0 0 0,-1 1 0 0 0,0-1 0 0 0,0 0 0 0 0,0 1 0 0 0,1-1 0 0 0,-1 0 0 0 0,1 0 0 0 0,-1 0 0 0 0,1 0 0 0 0,-1 0 0 0 0,4 2 0 0 0,4 0 118 0 0,1 1 0 0 0,-1-2 0 0 0,21 4-1 0 0,28 1 102 0 0,93-1 0 0 0,-76-4-226 0 0,-60-2-41 0 0,1 1-1 0 0,-1 1 1 0 0,1 0 0 0 0,-1 1-1 0 0,0 1 1 0 0,0 0 0 0 0,0 1-1 0 0,0 0 1 0 0,19 12 0 0 0,-31-16-43 0 0,0 1 1 0 0,0 0 0 0 0,0-1 0 0 0,0 0-1 0 0,0 0 1 0 0,0 0 0 0 0,0 0 0 0 0,1 0 0 0 0,-1-1-1 0 0,0 1 1 0 0,0-1 0 0 0,1 0 0 0 0,-1 0 0 0 0,0 0-1 0 0,1-1 1 0 0,3 0 0 0 0,-4 0-429 0 0,-1 0 1 0 0,1 0-1 0 0,0 0 1 0 0,-1 0-1 0 0,1-1 1 0 0,-1 1-1 0 0,1-1 1 0 0,-1 1-1 0 0,1-1 1 0 0,-1 0-1 0 0,3-4 1 0 0,2-2-2201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8.9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 2288 0 0,'0'-6'13223'0'0,"12"8"-10187"0"0,-9-1-2965 0 0,-1 0 1 0 0,0-1-1 0 0,0 1 0 0 0,0 0 0 0 0,1 0 1 0 0,-1 0-1 0 0,0 1 0 0 0,-1-1 0 0 0,1 0 1 0 0,0 1-1 0 0,0-1 0 0 0,1 3 0 0 0,45 96 2700 0 0,-12-22-1994 0 0,-34-74-752 0 0,0 0 0 0 0,0 0 1 0 0,1 0-1 0 0,0-1 0 0 0,4 6 0 0 0,-6-9-23 0 0,-1 1-1 0 0,0-1 0 0 0,1 1 0 0 0,-1-1 0 0 0,0 0 0 0 0,1 0 0 0 0,-1 1 0 0 0,1-1 0 0 0,-1 0 0 0 0,1 0 0 0 0,-1 1 0 0 0,1-1 0 0 0,-1 0 0 0 0,1 0 0 0 0,-1 0 0 0 0,1 0 0 0 0,-1 0 0 0 0,1 0 1 0 0,-1 0-1 0 0,1 0 0 0 0,-1 0 0 0 0,2 0 0 0 0,-2-1-7 0 0,1 1 1 0 0,0-1 0 0 0,-1 1-1 0 0,1-1 1 0 0,-1 1 0 0 0,1-1 0 0 0,-1 0-1 0 0,1 1 1 0 0,-1-1 0 0 0,1 0-1 0 0,-1 0 1 0 0,0 1 0 0 0,1-1-1 0 0,-1 0 1 0 0,0 0 0 0 0,1 0-1 0 0,-1 1 1 0 0,0-1 0 0 0,0-1-1 0 0,8-47 69 0 0,-4 25-79 0 0,6-23 0 0 0,-8 40 11 0 0,0 0 0 0 0,1 1-1 0 0,0-1 1 0 0,0 1-1 0 0,0-1 1 0 0,1 1 0 0 0,8-11-1 0 0,-11 16 10 0 0,1-1 0 0 0,-1 0 0 0 0,1 0-1 0 0,0 1 1 0 0,0-1 0 0 0,0 1 0 0 0,0-1-1 0 0,0 1 1 0 0,0 0 0 0 0,0 0 0 0 0,1 0-1 0 0,-1 0 1 0 0,0 0 0 0 0,1 0 0 0 0,-1 1-1 0 0,0-1 1 0 0,1 1 0 0 0,-1 0 0 0 0,1 0-1 0 0,-1 0 1 0 0,1 0 0 0 0,-1 0 0 0 0,0 0-1 0 0,1 1 1 0 0,-1-1 0 0 0,1 1 0 0 0,-1-1-1 0 0,0 1 1 0 0,1 0 0 0 0,2 2 0 0 0,7 3 20 0 0,-2 1-1 0 0,1 0 1 0 0,-1 0 0 0 0,17 17 0 0 0,-6-6-4 0 0,-6-5 107 0 0,-1 1-1 0 0,23 28 0 0 0,-9-8-74 0 0,-25-32-131 0 0,-1 1 1 0 0,0-1-1 0 0,1 0 0 0 0,0 1 0 0 0,0-1 1 0 0,-1-1-1 0 0,1 1 0 0 0,0 0 1 0 0,0-1-1 0 0,1 1 0 0 0,-1-1 0 0 0,0 0 1 0 0,0 0-1 0 0,5 1 0 0 0,-1-2-1067 0 0,0 0-1 0 0,0 0 1 0 0,-1 0-1 0 0,1 0 1 0 0,0-1 0 0 0,8-3-1 0 0,-2 1-1161 0 0</inkml:trace>
</inkml:ink>
</file>

<file path=ppt/ink/ink7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6.42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35 1760 0 0,'0'-2'573'0'0,"1"1"-1"0"0,-1-1 1 0 0,1 0-1 0 0,-1 0 1 0 0,1 0-1 0 0,0 0 1 0 0,0 1-1 0 0,0-1 1 0 0,0 0-1 0 0,0 1 1 0 0,2-3-1 0 0,-2 3-342 0 0,1 0 0 0 0,-1 0 0 0 0,1 0 0 0 0,-1 0 0 0 0,1 0-1 0 0,-1 0 1 0 0,1 0 0 0 0,0 1 0 0 0,-1-1 0 0 0,1 0 0 0 0,0 1 0 0 0,0 0 0 0 0,-1-1 0 0 0,1 1 0 0 0,0 0 0 0 0,0 0-1 0 0,0 0 1 0 0,-1 0 0 0 0,3 0 0 0 0,305 19 4008 0 0,-237-16-4166 0 0,27 0-2636 0 0,-90-3 657 0 0</inkml:trace>
</inkml:ink>
</file>

<file path=ppt/ink/ink7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7.15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 76 512 0 0,'3'-10'512'0'0,"2"2"480"0"0,-2-1-1976 0 0,0 1 656 0 0,-2 2 24 0 0,3 0 664 0 0,-3 1 128 0 0,1 2-184 0 0,-1-2-144 0 0,1 0-112 0 0,-2 1-88 0 0,1 2-112 0 0,1-1-32 0 0,-4 2-472 0 0,-1 1 456 0 0</inkml:trace>
</inkml:ink>
</file>

<file path=ppt/ink/ink7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7.6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474 50 8 0 0,'1'0'278'0'0,"-1"-1"0"0"0,1 1 0 0 0,-1-1 0 0 0,0 0 1 0 0,1 1-1 0 0,-1-1 0 0 0,0 1 0 0 0,1-1 0 0 0,-1 0 0 0 0,0 1 0 0 0,0-1 0 0 0,0 0 0 0 0,0 1 1 0 0,0-1-1 0 0,1 0 0 0 0,-1 1 0 0 0,0-1 0 0 0,-1 0 0 0 0,1 1 0 0 0,0-1 0 0 0,0 0 0 0 0,0 1 1 0 0,0-1-1 0 0,0 0 0 0 0,-1 0 0 0 0,-1-6 690 0 0,1 7-891 0 0,1-1-1 0 0,0 1 1 0 0,0-1-1 0 0,0 1 1 0 0,0-1-1 0 0,0 1 1 0 0,0-1-1 0 0,0 1 1 0 0,0-1 0 0 0,0 1-1 0 0,0-1 1 0 0,0 0-1 0 0,0 1 1 0 0,0-1-1 0 0,0 1 1 0 0,1-1-1 0 0,-1 1 1 0 0,0-1 0 0 0,0 1-1 0 0,1-1 1 0 0,-1 1-1 0 0,0 0 1 0 0,1-1-1 0 0,-1 1 1 0 0,0-1-1 0 0,1 1 1 0 0,-1 0-1 0 0,0-1 1 0 0,1 1 0 0 0,-1 0-1 0 0,1-1 1 0 0,-1 1-1 0 0,1 0 1 0 0,-1 0-1 0 0,1-1 1 0 0,-1 1-1 0 0,1 0 1 0 0,-1 0 0 0 0,2 0-1 0 0,-2 0 20 0 0,1-1 0 0 0,-1 1 0 0 0,1 0 1 0 0,-1 0-1 0 0,1 0 0 0 0,-1-1 0 0 0,1 1 0 0 0,-1 0 0 0 0,1 0 0 0 0,-1-1 0 0 0,1 1 1 0 0,-1 0-1 0 0,0-1 0 0 0,1 1 0 0 0,-1 0 0 0 0,0-1 0 0 0,1 1 0 0 0,-1-1 0 0 0,0 1 1 0 0,1 0-1 0 0,-1-1 0 0 0,0 1 0 0 0,0-1 0 0 0,0 1 0 0 0,1-2 0 0 0,-22 8 1197 0 0,-18 14-921 0 0,-37 24 0 0 0,42-23-146 0 0,-62 29 0 0 0,83-45-171 0 0,-29 11 290 0 0,1 2-1 0 0,1 2 1 0 0,-41 27-1 0 0,80-47-322 0 0,1 1-1 0 0,-1-1 0 0 0,0 0 1 0 0,0 1-1 0 0,1-1 0 0 0,-1 1 0 0 0,1-1 1 0 0,-1 1-1 0 0,0 0 0 0 0,1-1 1 0 0,-1 1-1 0 0,1-1 0 0 0,-1 1 0 0 0,1 0 1 0 0,0 0-1 0 0,-1-1 0 0 0,1 1 0 0 0,0 0 1 0 0,-1 0-1 0 0,1 1 0 0 0,0-2-9 0 0,0 1 0 0 0,1-1 1 0 0,-1 1-1 0 0,0-1 0 0 0,0 1 0 0 0,1-1 0 0 0,-1 0 0 0 0,1 1 0 0 0,-1-1 0 0 0,0 0 0 0 0,1 1 0 0 0,-1-1 1 0 0,1 0-1 0 0,-1 1 0 0 0,1-1 0 0 0,-1 0 0 0 0,1 0 0 0 0,-1 0 0 0 0,1 0 0 0 0,-1 1 0 0 0,1-1 0 0 0,-1 0 0 0 0,1 0 1 0 0,7 1 50 0 0,-1 0 1 0 0,1 0 0 0 0,7-1 0 0 0,-12 0-51 0 0,3 0 30 0 0,23-1 63 0 0,39 6 0 0 0,-38 1-79 0 0,35 11 0 0 0,20 3-3 0 0,-74-18-23 0 0,1-1 0 0 0,-1 0-1 0 0,1-1 1 0 0,0 0 0 0 0,20-3-1 0 0,-14 0-211 0 0,0-1 0 0 0,0 0 0 0 0,35-14 0 0 0,-53 18 154 0 0,0 0 0 0 0,0 0 0 0 0,0 0 0 0 0,0 0 0 0 0,1 0 0 0 0,-1 0-1 0 0,0 0 1 0 0,0 0 0 0 0,0 0 0 0 0,0 0 0 0 0,0 0 0 0 0,1-1 0 0 0,-1 1 0 0 0,0 0 0 0 0,0 0-1 0 0,0 0 1 0 0,0 0 0 0 0,0 0 0 0 0,1 0 0 0 0,-1 0 0 0 0,0 0 0 0 0,0 0 0 0 0,0 0 0 0 0,0-1-1 0 0,0 1 1 0 0,0 0 0 0 0,0 0 0 0 0,0 0 0 0 0,0 0 0 0 0,1 0 0 0 0,-1 0 0 0 0,0-1 0 0 0,0 1-1 0 0,0 0 1 0 0,0 0 0 0 0,0 0 0 0 0,0 0 0 0 0,0 0 0 0 0,0-1 0 0 0,0 1 0 0 0,0 0 0 0 0,0 0 0 0 0,0 0-1 0 0,0 0 1 0 0,0-1 0 0 0,0 1 0 0 0,0 0 0 0 0,0 0 0 0 0,0 0 0 0 0,0 0 0 0 0,-1 0 0 0 0,1 0-1 0 0,0-1 1 0 0,0 1 0 0 0,0 0 0 0 0,0 0 0 0 0,0 0 0 0 0,0 0 0 0 0,0 0 0 0 0,0 0 0 0 0,-1-1-1 0 0,-5 1-2531 0 0</inkml:trace>
</inkml:ink>
</file>

<file path=ppt/ink/ink7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08.00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24 0 8 0 0,'-9'0'-381'0'0,"-5"3"7561"0"0,22 1-5423 0 0,10 2 142 0 0,35 7-1 0 0,-13-4-1239 0 0,7 1-41 0 0,48 4 0 0 0,-15-3-234 0 0,96 11-1317 0 0,-159-22-374 0 0,0-2 517 0 0</inkml:trace>
</inkml:ink>
</file>

<file path=ppt/ink/ink7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3.4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17 89 512 0 0,'1'-2'-17'0'0,"0"0"1"0"0,0 0-1 0 0,0 0 0 0 0,-1 0 0 0 0,1-1 1 0 0,-1 1-1 0 0,1 0 0 0 0,-1 0 0 0 0,0 0 0 0 0,0 0 1 0 0,0-1-1 0 0,0 1 0 0 0,0 0 0 0 0,0 0 1 0 0,-1 0-1 0 0,1 0 0 0 0,-1-1 0 0 0,1 1 1 0 0,-1 0-1 0 0,-1-3 0 0 0,-12-13 2687 0 0,14 18-2572 0 0,0-1 0 0 0,-1 1-1 0 0,1 0 1 0 0,0-1 0 0 0,-1 1 0 0 0,1 0 0 0 0,0-1 0 0 0,0 1-1 0 0,0 0 1 0 0,-1-1 0 0 0,1 1 0 0 0,0-1 0 0 0,0 1 0 0 0,0-1-1 0 0,0 1 1 0 0,0-1 0 0 0,-1 1 0 0 0,1 0 0 0 0,0-1-1 0 0,0 1 1 0 0,0-1 0 0 0,0 1 0 0 0,1-1 0 0 0,-1 1 0 0 0,0-1-1 0 0,0 1 1 0 0,0-1 0 0 0,0 1 0 0 0,0 0 0 0 0,0-1 0 0 0,1 1-1 0 0,-1-1 1 0 0,0 1 0 0 0,0 0 0 0 0,1-1 0 0 0,-1 1 0 0 0,0 0-1 0 0,1-1 1 0 0,-1 1 0 0 0,0 0 0 0 0,1-1 0 0 0,-1 1-1 0 0,0 0 1 0 0,1 0 0 0 0,-1-1 0 0 0,1 1 0 0 0,-1 0 0 0 0,0 0-1 0 0,1 0 1 0 0,-1 0 0 0 0,2-1 0 0 0,-1 1 34 0 0,0-1 1 0 0,1 1-1 0 0,-1-1 0 0 0,1 1 1 0 0,-1 0-1 0 0,1-1 0 0 0,-1 1 1 0 0,1 0-1 0 0,-1 0 0 0 0,0 0 1 0 0,1 0-1 0 0,-1 0 0 0 0,1 0 0 0 0,-1 1 1 0 0,3 0-1 0 0,-1 1-13 0 0,0 0 0 0 0,0 0 0 0 0,-1 0-1 0 0,1 0 1 0 0,-1 1 0 0 0,0-1 0 0 0,0 1 0 0 0,0 0 0 0 0,0 0-1 0 0,0 0 1 0 0,0 0 0 0 0,-1 0 0 0 0,1 0 0 0 0,-1 0 0 0 0,0 0-1 0 0,0 0 1 0 0,0 1 0 0 0,0 4 0 0 0,1 7 330 0 0,-1 0 1 0 0,-1 30-1 0 0,-1-21 66 0 0,-1 17 156 0 0,0-31-618 0 0,1 0 1 0 0,1 0-1 0 0,0 0 0 0 0,0 0 1 0 0,4 18-1 0 0,-3-26-67 0 0,0 0 0 0 0,0 1 0 0 0,0-1 0 0 0,0 0 0 0 0,0 0-1 0 0,1 0 1 0 0,-1 0 0 0 0,1 0 0 0 0,-1 0 0 0 0,1-1 0 0 0,0 1 0 0 0,0 0 0 0 0,0-1 0 0 0,0 1 0 0 0,2 0 0 0 0,16 7-1898 0 0,-1-5-3382 0 0,-16-4 3468 0 0</inkml:trace>
</inkml:ink>
</file>

<file path=ppt/ink/ink7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3.7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75 164 1328 0 0,'-7'1'945'0'0,"-1"0"0"0"0,0-1 1 0 0,0 0-1 0 0,-10-1 0 0 0,-8 0 1280 0 0,34-2 1408 0 0,34-8-2394 0 0,25-5-297 0 0,103-30-20 0 0,55-18-858 0 0,-177 51-114 0 0,-41 12 17 0 0,26-7 24 0 0,-31 8-94 0 0,1-1 1 0 0,-1 1-1 0 0,1 0 1 0 0,-1 0-1 0 0,1 0 1 0 0,0 0-1 0 0,-1 0 1 0 0,1 1-1 0 0,4 1 1 0 0,-7-2 34 0 0,0 0 1 0 0,0 0 0 0 0,0 0-1 0 0,1 0 1 0 0,-1 1 0 0 0,0-1-1 0 0,0 0 1 0 0,0 0 0 0 0,1 0-1 0 0,-1 1 1 0 0,0-1 0 0 0,0 0 0 0 0,0 0-1 0 0,0 1 1 0 0,0-1 0 0 0,1 0-1 0 0,-1 0 1 0 0,0 1 0 0 0,0-1-1 0 0,0 0 1 0 0,0 0 0 0 0,0 1-1 0 0,0-1 1 0 0,0 0 0 0 0,0 1-1 0 0,0-1 1 0 0,0 0 0 0 0,0 0-1 0 0,0 1 1 0 0,0-1 0 0 0,-1 0 0 0 0,1 0-1 0 0,0 1 1 0 0,0-1 0 0 0,0 0-1 0 0,0 0 1 0 0,0 1 0 0 0,0-1-1 0 0,-1 0 1 0 0,1 0 0 0 0,0 1-1 0 0,0-1 1 0 0,0 0 0 0 0,-1 0-1 0 0,1 0 1 0 0,0 1 0 0 0,-11 9-1714 0 0,-4 1 286 0 0</inkml:trace>
</inkml:ink>
</file>

<file path=ppt/ink/ink7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4.34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 51 488 0 0,'-1'1'442'0'0,"0"-1"0"0"0,1 0 0 0 0,-1 1 0 0 0,0-1 0 0 0,0 1 0 0 0,0-1 0 0 0,1 1 0 0 0,-1-1 0 0 0,0 1 0 0 0,0 0 0 0 0,1 0 0 0 0,-1-1 0 0 0,1 1 0 0 0,-1 0 0 0 0,1 0 0 0 0,-1-1 0 0 0,1 1 0 0 0,-1 0 0 0 0,1 0 0 0 0,-1 2 0 0 0,1-3-335 0 0,1 0 0 0 0,-1 0 0 0 0,0 0-1 0 0,0 1 1 0 0,1-1 0 0 0,-1 0 0 0 0,0 0 0 0 0,1 0 0 0 0,-1 0-1 0 0,0 1 1 0 0,0-1 0 0 0,1 0 0 0 0,-1 0 0 0 0,0 0-1 0 0,1 0 1 0 0,-1 0 0 0 0,0 0 0 0 0,1 0 0 0 0,-1 0 0 0 0,0 0-1 0 0,1 0 1 0 0,-1 0 0 0 0,0 0 0 0 0,1 0 0 0 0,-1 0 0 0 0,0 0-1 0 0,1-1 1 0 0,-1 1 0 0 0,0 0 0 0 0,1 0 0 0 0,-1 0 0 0 0,12-5 954 0 0,17-6-552 0 0,1 0 1 0 0,0 2 0 0 0,60-11 0 0 0,-67 16-397 0 0,39-3 1 0 0,-53 7-77 0 0,-1 0 0 0 0,1 0-1 0 0,0 1 1 0 0,-1 0 0 0 0,1 1 0 0 0,-1-1-1 0 0,16 7 1 0 0,-23-8-34 0 0,0 0 0 0 0,0 1-1 0 0,0-1 1 0 0,-1 1 0 0 0,1-1-1 0 0,0 1 1 0 0,0 0 0 0 0,0-1-1 0 0,0 1 1 0 0,-1 0 0 0 0,1-1 0 0 0,0 1-1 0 0,-1 0 1 0 0,1 0 0 0 0,0 0-1 0 0,-1 0 1 0 0,1 0 0 0 0,-1 0-1 0 0,1 0 1 0 0,-1 0 0 0 0,1 1 0 0 0,-1 0-4 0 0,0 0 1 0 0,0 0 0 0 0,0-1-1 0 0,0 1 1 0 0,0 0 0 0 0,-1 0-1 0 0,1-1 1 0 0,-1 1 0 0 0,1 0-1 0 0,-1-1 1 0 0,1 1 0 0 0,-2 1-1 0 0,-1 3 1 0 0,-1 1-1 0 0,0-1 0 0 0,-1-1 0 0 0,1 1 1 0 0,-7 6-1 0 0,-16 11 14 0 0,0 0 0 0 0,-46 28 0 0 0,0 0-81 0 0,66-45 83 0 0,0 0 0 0 0,0 0 0 0 0,-8 10 0 0 0,13-14-3 0 0,0 1-1 0 0,0-1 1 0 0,1 1-1 0 0,-1 0 1 0 0,1 0 0 0 0,-1-1-1 0 0,1 1 1 0 0,0 0-1 0 0,0 0 1 0 0,0 0 0 0 0,0 0-1 0 0,0 1 1 0 0,0 3-1 0 0,1-6-2 0 0,1-1-1 0 0,-1 1 0 0 0,0 0 1 0 0,0-1-1 0 0,0 1 0 0 0,0 0 1 0 0,0-1-1 0 0,1 1 0 0 0,-1 0 1 0 0,0-1-1 0 0,1 1 0 0 0,-1-1 1 0 0,0 1-1 0 0,1-1 0 0 0,-1 1 1 0 0,0-1-1 0 0,1 1 0 0 0,-1-1 1 0 0,1 1-1 0 0,-1-1 0 0 0,2 1 1 0 0,16 5 82 0 0,-9-5-76 0 0,0 0 0 0 0,14-2 0 0 0,-19 1-12 0 0,30-2-189 0 0,-1-2-1 0 0,0-2 1 0 0,0-1-1 0 0,0-1 1 0 0,42-18-1 0 0,68-28-10179 0 0,-124 47 8603 0 0</inkml:trace>
</inkml:ink>
</file>

<file path=ppt/ink/ink7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5.15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38 403 928 0 0,'-2'0'358'0'0,"1"0"0"0"0,-1 0-1 0 0,1 0 1 0 0,-1 0 0 0 0,1 0-1 0 0,0 1 1 0 0,-1-1 0 0 0,1 1-1 0 0,-1-1 1 0 0,1 1 0 0 0,0-1-1 0 0,-1 1 1 0 0,1 0 0 0 0,0 0-1 0 0,0-1 1 0 0,-1 1 0 0 0,1 0-1 0 0,-2 2 1 0 0,2-1-98 0 0,0 0 1 0 0,0 0-1 0 0,0-1 1 0 0,0 1-1 0 0,0 0 0 0 0,0 0 1 0 0,1 0-1 0 0,-1 0 1 0 0,1 0-1 0 0,-1 0 0 0 0,1 0 1 0 0,0 3-1 0 0,0-1-113 0 0,0 0 0 0 0,0-1 0 0 0,0 1 0 0 0,1 0 0 0 0,-1 0 0 0 0,1-1 0 0 0,0 1 0 0 0,0 0 0 0 0,1-1 0 0 0,-1 1 0 0 0,1-1 0 0 0,-1 1 0 0 0,1-1 0 0 0,4 5 0 0 0,-2-4-98 0 0,0-1 1 0 0,1 0-1 0 0,-1 1 1 0 0,1-1-1 0 0,-1-1 1 0 0,1 1-1 0 0,0-1 1 0 0,0 0-1 0 0,0 0 1 0 0,1 0-1 0 0,-1-1 1 0 0,0 0-1 0 0,1 0 1 0 0,5 0-1 0 0,1 0-16 0 0,0 0-1 0 0,0-1 1 0 0,0-1-1 0 0,-1 0 1 0 0,19-3-1 0 0,-11-1-13 0 0,-1-1 1 0 0,1-1-1 0 0,-1-1 1 0 0,0 0-1 0 0,0-1 0 0 0,-1-1 1 0 0,-1-1-1 0 0,0 0 1 0 0,0-1-1 0 0,22-23 0 0 0,-33 30-5 0 0,-1-1 0 0 0,1 0 0 0 0,-1 0 0 0 0,0 0 0 0 0,-1 0 0 0 0,1-1 0 0 0,-1 0 0 0 0,-1 1 0 0 0,1-1 0 0 0,-1 0 0 0 0,-1 0 0 0 0,1-1 0 0 0,-1 1 0 0 0,0 0 0 0 0,-1 0 0 0 0,1-1 0 0 0,-2 1 0 0 0,1 0 0 0 0,-1-1 0 0 0,-2-10 0 0 0,-3-7 59 0 0,-1 1-1 0 0,-2-1 1 0 0,0 1-1 0 0,-18-33 1 0 0,27 57-73 0 0,-7-13 154 0 0,0 0 1 0 0,0 1 0 0 0,-15-19 0 0 0,20 28-118 0 0,0 1 0 0 0,0-1 1 0 0,0 1-1 0 0,-1 0 1 0 0,1 0-1 0 0,-1 0 1 0 0,1 0-1 0 0,-1 0 1 0 0,0 0-1 0 0,1 1 1 0 0,-1-1-1 0 0,0 1 0 0 0,0 0 1 0 0,0 0-1 0 0,0 0 1 0 0,-1 0-1 0 0,1 1 1 0 0,0-1-1 0 0,0 1 1 0 0,0 0-1 0 0,0 0 0 0 0,-7 0 1 0 0,7 1-8 0 0,-1 1 1 0 0,1-1 0 0 0,-1 0-1 0 0,1 1 1 0 0,-1 0-1 0 0,1 0 1 0 0,0 0-1 0 0,0 0 1 0 0,0 0 0 0 0,-5 6-1 0 0,-25 29 196 0 0,32-36-219 0 0,-11 15 105 0 0,1 1 0 0 0,0 1 0 0 0,1-1 0 0 0,1 2 0 0 0,1-1-1 0 0,1 1 1 0 0,-6 25 0 0 0,4-12 154 0 0,3 0-1 0 0,0 0 0 0 0,2 1 1 0 0,2 0-1 0 0,1 0 1 0 0,1 0-1 0 0,8 52 0 0 0,-4-56-64 0 0,8 29 0 0 0,-9-48-148 0 0,0-1 0 0 0,0 1 1 0 0,1-1-1 0 0,0 0 0 0 0,1 0 0 0 0,10 15 0 0 0,-14-22-44 0 0,1 0 0 0 0,-1 0 1 0 0,1 0-1 0 0,0 0 0 0 0,0-1 1 0 0,-1 1-1 0 0,1 0 0 0 0,0-1 1 0 0,0 0-1 0 0,1 1 0 0 0,-1-1 1 0 0,0 0-1 0 0,0 0 0 0 0,1 0 1 0 0,1 0-1 0 0,-1-1-4 0 0,-1 1 0 0 0,0-2 0 0 0,0 1 0 0 0,0 0 0 0 0,0 0 0 0 0,0-1 0 0 0,0 1 0 0 0,0-1 0 0 0,0 1 0 0 0,0-1 0 0 0,-1 0 0 0 0,1 0 0 0 0,0 0 0 0 0,0 0 0 0 0,-1 0 0 0 0,1 0 0 0 0,0-1 0 0 0,2-2 0 0 0,4-5-7 0 0,1-1 0 0 0,-1 0 0 0 0,-1 0 0 0 0,0-1 0 0 0,0 0 0 0 0,8-21 0 0 0,8-12-43 0 0,-17 34 42 0 0,1 1 0 0 0,0-1 0 0 0,0 1 0 0 0,1 0 0 0 0,0 1 0 0 0,12-10 0 0 0,-16 14 2 0 0,1 1 0 0 0,-1 0 1 0 0,1 0-1 0 0,0 0 1 0 0,0 0-1 0 0,1 1 0 0 0,-1 0 1 0 0,0 0-1 0 0,1 0 1 0 0,-1 1-1 0 0,1 0 0 0 0,-1 0 1 0 0,1 0-1 0 0,10 1 1 0 0,-12 0-3 0 0,-1 1 1 0 0,0-1-1 0 0,0 1 1 0 0,0 0 0 0 0,0 0-1 0 0,0 1 1 0 0,0-1 0 0 0,-1 1-1 0 0,1-1 1 0 0,0 1-1 0 0,-1 0 1 0 0,1 0 0 0 0,-1 0-1 0 0,0 0 1 0 0,1 0 0 0 0,-1 1-1 0 0,0-1 1 0 0,0 1 0 0 0,-1-1-1 0 0,1 1 1 0 0,0 0-1 0 0,-1 0 1 0 0,2 4 0 0 0,2 6 31 0 0,0 0 1 0 0,-1 0-1 0 0,4 26 1 0 0,-2-5-5 0 0,-4-14 15 0 0,2 1 0 0 0,1-1-1 0 0,12 34 1 0 0,-15-48-59 0 0,1-1-1 0 0,0 0 1 0 0,0 1-1 0 0,0-1 1 0 0,1 0-1 0 0,-1-1 1 0 0,1 1-1 0 0,0-1 1 0 0,1 1-1 0 0,-1-1 1 0 0,1 0-1 0 0,0-1 1 0 0,0 1-1 0 0,0-1 1 0 0,0 0-1 0 0,0 0 1 0 0,9 2-1 0 0,-1-1-550 0 0,0 0 0 0 0,0-1 0 0 0,0-1-1 0 0,1 0 1 0 0,15-1 0 0 0,69-5-7315 0 0,-55-1 5334 0 0</inkml:trace>
</inkml:ink>
</file>

<file path=ppt/ink/ink7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0:16.45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0 483 512 0 0,'15'-12'1140'0'0,"-2"1"4888"0"0,-13 11-5888 0 0,0 0 0 0 0,-1 0 1 0 0,1 0-1 0 0,0 0 0 0 0,0 1 0 0 0,-1-1 0 0 0,1 0 0 0 0,0 0 0 0 0,0 0 0 0 0,-1 1 0 0 0,1-1 0 0 0,0 0 0 0 0,0 0 0 0 0,-1 0 0 0 0,1 1 0 0 0,0-1 0 0 0,0 0 1 0 0,0 1-1 0 0,0-1 0 0 0,0 0 0 0 0,0 0 0 0 0,-1 1 0 0 0,1-1 0 0 0,0 0 0 0 0,0 1 0 0 0,0-1 0 0 0,0 0 0 0 0,0 1 0 0 0,0-1 0 0 0,0 0 0 0 0,0 1 1 0 0,0-1-1 0 0,0 0 0 0 0,0 1 0 0 0,1-1 0 0 0,-1 0 0 0 0,0 1 0 0 0,5 12 719 0 0,-1-8-772 0 0,0-1 1 0 0,0 0 0 0 0,1 0-1 0 0,0-1 1 0 0,0 1 0 0 0,0-1-1 0 0,0 0 1 0 0,1 0 0 0 0,-1-1-1 0 0,1 0 1 0 0,-1 0 0 0 0,1 0-1 0 0,6 1 1 0 0,10 1 27 0 0,1-1 1 0 0,26 0-1 0 0,-12-1 11 0 0,-14 0-68 0 0,-1-2 1 0 0,1-1 0 0 0,0 0 0 0 0,-1-2-1 0 0,0 0 1 0 0,35-11 0 0 0,-41 9-17 0 0,1-1 1 0 0,-1 0-1 0 0,-1-2 1 0 0,1 0-1 0 0,-1 0 1 0 0,0-2-1 0 0,-1 0 1 0 0,0 0-1 0 0,15-16 1 0 0,-25 22-21 0 0,0-1 1 0 0,0 0-1 0 0,-1 0 0 0 0,1 0 1 0 0,-1 0-1 0 0,0 0 0 0 0,-1-1 1 0 0,1 1-1 0 0,-1-1 0 0 0,3-11 1 0 0,-3 8-8 0 0,-1-1 1 0 0,0 1 0 0 0,0-1-1 0 0,-1 1 1 0 0,0-1 0 0 0,-3-12-1 0 0,-1-3-2 0 0,-2 1 0 0 0,-1 0 0 0 0,-1 0 0 0 0,-16-32 0 0 0,19 43 0 0 0,-2 0 0 0 0,0 0 0 0 0,0 0 0 0 0,-17-20 0 0 0,22 30-2 0 0,-1 0 0 0 0,0 0 0 0 0,0 0 0 0 0,-1 0 0 0 0,1 0 0 0 0,-1 1 0 0 0,1 0 0 0 0,-1-1 0 0 0,0 1-1 0 0,0 1 1 0 0,0-1 0 0 0,0 0 0 0 0,0 1 0 0 0,0 0 0 0 0,0 0 0 0 0,0 0 0 0 0,-1 1 0 0 0,1-1 0 0 0,0 1 0 0 0,-8 1 0 0 0,5-1 10 0 0,-1 2 1 0 0,1-1 0 0 0,0 1 0 0 0,0 0 0 0 0,0 1-1 0 0,0-1 1 0 0,0 1 0 0 0,0 1 0 0 0,1-1 0 0 0,-9 7-1 0 0,7-3-3 0 0,-1 0 1 0 0,1 1-1 0 0,0-1 0 0 0,1 2 0 0 0,0-1 0 0 0,-8 14 0 0 0,3-3 53 0 0,2 1-1 0 0,0 1 1 0 0,1 0-1 0 0,1 0 1 0 0,1 1-1 0 0,-5 27 1 0 0,6-17 110 0 0,2 0 1 0 0,1 0 0 0 0,2 1-1 0 0,1-1 1 0 0,8 59 0 0 0,-1-44 9 0 0,3 0 0 0 0,2 0 1 0 0,22 56-1 0 0,-15-53-68 0 0,38 71-1 0 0,-55-117-107 0 0,0-1 0 0 0,1 1 0 0 0,0-1 0 0 0,0 1 0 0 0,5 4 0 0 0,-8-7-12 0 0,1-1 0 0 0,-1 1 0 0 0,1-1 0 0 0,-1 1 0 0 0,1-1 0 0 0,-1 0 0 0 0,1 1 0 0 0,0-1 0 0 0,-1 0 1 0 0,1 1-1 0 0,-1-1 0 0 0,1 0 0 0 0,0 0 0 0 0,-1 1 0 0 0,1-1 0 0 0,0 0 0 0 0,-1 0 0 0 0,1 0 0 0 0,0 0 0 0 0,-1 0 0 0 0,1 0 0 0 0,0 0 0 0 0,-1 0 0 0 0,1 0 0 0 0,0 0 0 0 0,-1 0 0 0 0,1-1 0 0 0,-1 1 0 0 0,1 0 0 0 0,0 0 0 0 0,-1-1 0 0 0,1 1 0 0 0,-1 0 0 0 0,1-1 0 0 0,0 1 0 0 0,-1 0 0 0 0,1-1 0 0 0,-1 1 0 0 0,1-1 0 0 0,-1 1 0 0 0,0-1 0 0 0,1 1 0 0 0,-1-1 0 0 0,0 0 0 0 0,1 1 0 0 0,-1-1 0 0 0,1 0 0 0 0,1-6 3 0 0,0 0 0 0 0,0 0-1 0 0,-1-1 1 0 0,0 1 0 0 0,0 0 0 0 0,0-8-1 0 0,0-2 4 0 0,1-2-20 0 0,0 0 0 0 0,2 0-1 0 0,0 1 1 0 0,1 0 0 0 0,1 0-1 0 0,11-25 1 0 0,-14 37 8 0 0,1-1 0 0 0,-1 1 1 0 0,1 0-1 0 0,0 1 0 0 0,0-1 0 0 0,1 1 0 0 0,-1 0 0 0 0,1 0 1 0 0,1 0-1 0 0,-1 0 0 0 0,1 1 0 0 0,-1 0 0 0 0,1 0 0 0 0,0 1 1 0 0,1 0-1 0 0,-1 0 0 0 0,0 0 0 0 0,1 0 0 0 0,0 1 0 0 0,11-2 1 0 0,-16 4 2 0 0,1 0 0 0 0,-1-1 0 0 0,1 1 0 0 0,-1 0 0 0 0,1 1 0 0 0,0-1 0 0 0,-1 0 1 0 0,1 1-1 0 0,-1-1 0 0 0,1 1 0 0 0,-1 0 0 0 0,1 0 0 0 0,-1 0 0 0 0,0 0 0 0 0,5 3 1 0 0,-4-2 2 0 0,0 0 0 0 0,0 1 0 0 0,-1 0 0 0 0,1 0 0 0 0,-1 0 0 0 0,1 0 0 0 0,-1 0 0 0 0,0 1 0 0 0,3 4 0 0 0,0 5 17 0 0,0 0 0 0 0,-1 1 0 0 0,0 0 1 0 0,3 23-1 0 0,-3-13 4 0 0,2 0 0 0 0,0-1 0 0 0,1 0 0 0 0,2-1 0 0 0,0 1 0 0 0,1-2 0 0 0,2 1 0 0 0,23 34 0 0 0,-32-53-26 0 0,0 0 0 0 0,-1 0-1 0 0,1 0 1 0 0,0 0 0 0 0,1 0 0 0 0,-1-1 0 0 0,0 1-1 0 0,1-1 1 0 0,-1 0 0 0 0,1 0 0 0 0,0 0-1 0 0,0-1 1 0 0,0 1 0 0 0,0-1 0 0 0,0 0 0 0 0,0 0-1 0 0,0 0 1 0 0,4 0 0 0 0,8-1-1054 0 0,-1 0 0 0 0,0 0 0 0 0,23-5 0 0 0,-28 4-188 0 0,9-2-497 0 0,1-3 67 0 0</inkml:trace>
</inkml:ink>
</file>

<file path=ppt/ink/ink7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2:21.47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 6 512 0 0,'-1'0'-14'0'0,"1"0"0"0"0,-1 0 0 0 0,0 0 0 0 0,1 1 0 0 0,-1-1 0 0 0,0 0 0 0 0,0 0 0 0 0,1 0 0 0 0,-1 0 0 0 0,1 1 0 0 0,-1-1 0 0 0,0 0 0 0 0,1 1 0 0 0,-1-1 0 0 0,1 0 0 0 0,-1 1 0 0 0,0-1 0 0 0,1 1 0 0 0,-1-1 0 0 0,1 1 0 0 0,-1-1 0 0 0,1 1 0 0 0,0-1 0 0 0,-1 1 0 0 0,1-1 0 0 0,0 1 0 0 0,-1 0 0 0 0,1-1 0 0 0,0 1 0 0 0,-1 0 0 0 0,1-1 0 0 0,0 1 0 0 0,0 0 0 0 0,0-1 0 0 0,0 2 0 0 0,-1-2 14 0 0,1-1 0 0 0,0 1 0 0 0,0-1 0 0 0,-1 1 0 0 0,1-1 0 0 0,0 1 0 0 0,0 0 0 0 0,0-1 0 0 0,-1 1 0 0 0,1-1 0 0 0,0 1 0 0 0,0-1 0 0 0,0 0 0 0 0,0 1 0 0 0,0-1 0 0 0,0 1 0 0 0,0-1 0 0 0,0 1 0 0 0,0-1 0 0 0,0 1 0 0 0,0-1 0 0 0,1 1 0 0 0,-1-1 0 0 0,0 0 0 0 0,3-5 0 0 0,-1 3 0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29.5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622 383 8 0 0,'20'-36'2682'0'0,"27"-61"0"0"0,-41 82-1363 0 0,-1 0 0 0 0,-1-1 1 0 0,0 1-1 0 0,0-1 0 0 0,-2 0 0 0 0,0 0 1 0 0,-1-20-1 0 0,-1 32-1065 0 0,0 0 0 0 0,-1 1 0 0 0,1-1-1 0 0,-1 0 1 0 0,0 1 0 0 0,0-1 0 0 0,-1 0 0 0 0,1 1-1 0 0,-1 0 1 0 0,1-1 0 0 0,-1 1 0 0 0,0 0 0 0 0,0 0-1 0 0,-3-3 1 0 0,1 2 15 0 0,0 0-1 0 0,-1 0 1 0 0,1 0-1 0 0,-1 1 1 0 0,0 0 0 0 0,0 0-1 0 0,0 0 1 0 0,-8-3-1 0 0,3 2-27 0 0,1 1 1 0 0,-1 1-1 0 0,0 0 0 0 0,0 0 0 0 0,0 1 1 0 0,0 0-1 0 0,0 0 0 0 0,0 1 0 0 0,0 1 1 0 0,-12 1-1 0 0,9 1-80 0 0,0 1-1 0 0,0 0 1 0 0,1 1-1 0 0,-1 0 1 0 0,1 1 0 0 0,1 1-1 0 0,-1 0 1 0 0,1 0-1 0 0,0 1 1 0 0,1 0 0 0 0,0 1-1 0 0,-10 10 1 0 0,-5 9 315 0 0,1 2 0 0 0,-39 62 1 0 0,-2 24 275 0 0,43-74-512 0 0,-2 7 110 0 0,2 1-1 0 0,-15 52 1 0 0,-19 108 584 0 0,47-164-754 0 0,2-1 0 0 0,-2 73 0 0 0,9-84-149 0 0,1-1 1 0 0,2 1-1 0 0,2-1 0 0 0,10 41 0 0 0,-7-42-29 0 0,1-1 0 0 0,2-1 0 0 0,21 45 0 0 0,-26-64-33 0 0,1 0 0 0 0,0 0 0 0 0,1 0 0 0 0,0-1 0 0 0,0-1 0 0 0,1 1 0 0 0,0-1 0 0 0,1-1 0 0 0,0 0 0 0 0,0 0 0 0 0,21 11 0 0 0,-19-13-126 0 0,0 0-1 0 0,0-1 1 0 0,0-1 0 0 0,1 0-1 0 0,0 0 1 0 0,0-2 0 0 0,0 1 0 0 0,24 0-1 0 0,-27-3-537 0 0,0-1 0 0 0,1 0 0 0 0,-1 0 1 0 0,18-5-1 0 0,-19 3-953 0 0,0 0 0 0 0,0-1 1 0 0,0 0-1 0 0,0-1 0 0 0,11-7 1 0 0,11-11-6155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4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227 228 1680 0 0,'13'-15'8575'0'0,"11"-2"-6188"0"0,-13 10-1486 0 0,-7 4-628 0 0,0-1 1 0 0,0 1 0 0 0,0-1-1 0 0,-1 1 1 0 0,1-1-1 0 0,-1-1 1 0 0,0 1-1 0 0,0 0 1 0 0,-1-1-1 0 0,1 1 1 0 0,-1-1-1 0 0,0 0 1 0 0,0 1-1 0 0,0-1 1 0 0,1-10-1 0 0,-2 10-142 0 0,0 0-1 0 0,-1 0 0 0 0,1 1 0 0 0,-1-1 0 0 0,-1 0 0 0 0,1 0 0 0 0,0 0 0 0 0,-1 1 0 0 0,0-1 0 0 0,0 0 0 0 0,-1 1 0 0 0,1-1 0 0 0,-1 1 0 0 0,0-1 0 0 0,0 1 0 0 0,0 0 0 0 0,-5-6 0 0 0,5 8-120 0 0,0 0 0 0 0,0 0 1 0 0,0 0-1 0 0,-1 0 0 0 0,1 0 0 0 0,-1 1 0 0 0,0-1 0 0 0,1 1 0 0 0,-1 0 0 0 0,0 0 0 0 0,1 0 0 0 0,-1 0 0 0 0,0 0 0 0 0,0 1 0 0 0,0-1 0 0 0,0 1 0 0 0,0 0 0 0 0,-4 0 0 0 0,-6 0-24 0 0,-1 1-1 0 0,-22 4 1 0 0,29-3 32 0 0,-13 2-50 0 0,0 0 1 0 0,-26 11-1 0 0,38-12 39 0 0,0 0 0 0 0,0 1-1 0 0,1 0 1 0 0,0 0 0 0 0,-1 1 0 0 0,1 0 0 0 0,1 0 0 0 0,-9 9-1 0 0,13-12-3 0 0,0 1-1 0 0,0-1 0 0 0,0 0 0 0 0,0 1 0 0 0,1-1 1 0 0,0 1-1 0 0,-1 0 0 0 0,1 0 0 0 0,0-1 1 0 0,0 1-1 0 0,0 0 0 0 0,1 0 0 0 0,-1 0 0 0 0,1 0 1 0 0,-1 0-1 0 0,1 0 0 0 0,0 0 0 0 0,0 0 0 0 0,1 0 1 0 0,-1 0-1 0 0,1 3 0 0 0,0-2 2 0 0,1 0 1 0 0,-1 0-1 0 0,1 0 0 0 0,0-1 0 0 0,0 1 0 0 0,0-1 1 0 0,0 1-1 0 0,1-1 0 0 0,-1 0 0 0 0,1 0 1 0 0,0 0-1 0 0,0 0 0 0 0,0-1 0 0 0,7 5 0 0 0,5 3 30 0 0,1-2 0 0 0,0 0-1 0 0,31 11 1 0 0,54 9-17 0 0,-61-18 113 0 0,54 20-1 0 0,-93-29-117 0 0,0-1 0 0 0,0 0-1 0 0,0 1 1 0 0,0-1 0 0 0,0 1 0 0 0,0-1 0 0 0,0 1-1 0 0,0 0 1 0 0,0-1 0 0 0,0 1 0 0 0,0 0 0 0 0,0 0-1 0 0,-1 0 1 0 0,1 0 0 0 0,0 0 0 0 0,-1 0-1 0 0,1 0 1 0 0,0 0 0 0 0,-1 0 0 0 0,1 2 0 0 0,-1-2 7 0 0,0 0 1 0 0,0 0-1 0 0,0 0 1 0 0,0 0-1 0 0,0 0 1 0 0,0 0 0 0 0,0 0-1 0 0,-1 0 1 0 0,1 0-1 0 0,0 0 1 0 0,-1 0-1 0 0,1 0 1 0 0,-1 0 0 0 0,1 0-1 0 0,-1 0 1 0 0,0 0-1 0 0,-1 1 1 0 0,-2 2 68 0 0,0 1 0 0 0,-1-2 1 0 0,1 1-1 0 0,-1 0 0 0 0,0-1 0 0 0,-8 4 1 0 0,-7 2 60 0 0,0-1 1 0 0,0-1-1 0 0,-22 5 1 0 0,-66 10 91 0 0,38-9-252 0 0,58-10-51 0 0,9-2 21 0 0,0 0 0 0 0,0 0 0 0 0,0 0 1 0 0,-1-1-1 0 0,1 1 0 0 0,0-1 0 0 0,0 0 0 0 0,-4 0 0 0 0,7 0 7 0 0,-1 0 0 0 0,1 0 0 0 0,0 0 0 0 0,0 0 0 0 0,0-1-1 0 0,0 1 1 0 0,0 0 0 0 0,0 0 0 0 0,-1 0 0 0 0,1 0-1 0 0,0-1 1 0 0,0 1 0 0 0,0 0 0 0 0,0 0 0 0 0,0 0-1 0 0,0-1 1 0 0,0 1 0 0 0,0 0 0 0 0,0 0 0 0 0,0 0-1 0 0,0-1 1 0 0,0 1 0 0 0,0 0 0 0 0,0 0 0 0 0,0 0 0 0 0,0-1-1 0 0,0 1 1 0 0,0 0 0 0 0,0 0 0 0 0,0 0 0 0 0,1 0-1 0 0,-1-1 1 0 0,0 1 0 0 0,0 0 0 0 0,0 0 0 0 0,0 0-1 0 0,0 0 1 0 0,0-1 0 0 0,1 1 0 0 0,5-9-826 0 0,-5 8 607 0 0,5-6-1101 0 0,1 0 0 0 0,-1 1-1 0 0,2 0 1 0 0,-1 0 0 0 0,13-7 0 0 0,-12 8-312 0 0,17-12-776 0 0</inkml:trace>
</inkml:ink>
</file>

<file path=ppt/ink/ink7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18.74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56 143 512 0 0,'0'-4'23'0'0,"0"2"355"0"0,0 1 1 0 0,0-1-1 0 0,0 1 0 0 0,0-1 0 0 0,0 1 1 0 0,0-1-1 0 0,-1 1 0 0 0,1-1 0 0 0,0 1 0 0 0,-1-1 1 0 0,0-1-1 0 0,0 2-126 0 0,0 1 0 0 0,0-1 0 0 0,1 1 0 0 0,-1-1 0 0 0,0 0 0 0 0,0 1 0 0 0,0 0 0 0 0,0-1 0 0 0,0 1 0 0 0,0 0 0 0 0,0-1 0 0 0,0 1 0 0 0,0 0 0 0 0,0 0 0 0 0,0 0 0 0 0,0 0 0 0 0,0 0 0 0 0,0 0 0 0 0,-2 0 0 0 0,-15 6 1722 0 0,17-6-1882 0 0,0 0 1 0 0,1 0-1 0 0,-1 1 0 0 0,0-1 1 0 0,0 1-1 0 0,0-1 1 0 0,1 0-1 0 0,-1 1 0 0 0,0 0 1 0 0,1-1-1 0 0,-1 1 0 0 0,0-1 1 0 0,1 1-1 0 0,-1 0 0 0 0,1-1 1 0 0,-1 1-1 0 0,1 0 1 0 0,-1 1-1 0 0,1 2 860 0 0,0 23 2530 0 0,0-22-3420 0 0,1 0-1 0 0,-1 0 1 0 0,1 0-1 0 0,0 0 1 0 0,0 0-1 0 0,0 0 1 0 0,1-1-1 0 0,0 1 0 0 0,0 0 1 0 0,0-1-1 0 0,3 5 1 0 0,-3-7-61 0 0,0-1 1 0 0,-1 1 0 0 0,1-1-1 0 0,0 1 1 0 0,0-1 0 0 0,0 0-1 0 0,0 0 1 0 0,0 0-1 0 0,0 0 1 0 0,0 0 0 0 0,0 0-1 0 0,0 0 1 0 0,1-1 0 0 0,-1 1-1 0 0,0-1 1 0 0,0 0 0 0 0,1 0-1 0 0,-1 0 1 0 0,0 0-1 0 0,1 0 1 0 0,3-1 0 0 0,6 0 20 0 0,0-2 0 0 0,19-5 1 0 0,-31 8-24 0 0,12-4-46 0 0,0-1 0 0 0,-1 0 0 0 0,0 0 0 0 0,16-11-1 0 0,-23 14 22 0 0,0-1 0 0 0,0-1-1 0 0,0 1 1 0 0,0 0 0 0 0,0-1 0 0 0,-1 0-1 0 0,1 0 1 0 0,-1 0 0 0 0,0 0-1 0 0,0 0 1 0 0,-1-1 0 0 0,1 1 0 0 0,1-6-1 0 0,-3 6 25 0 0,0 1-1 0 0,-1-1 1 0 0,1 1 0 0 0,-1-1-1 0 0,0 1 1 0 0,0-1-1 0 0,-1 0 1 0 0,1 1-1 0 0,-1-1 1 0 0,0 1-1 0 0,1 0 1 0 0,-1-1 0 0 0,-1 1-1 0 0,1 0 1 0 0,-1-1-1 0 0,1 1 1 0 0,-1 0-1 0 0,0 0 1 0 0,0 0 0 0 0,0 0-1 0 0,0 1 1 0 0,-1-1-1 0 0,1 1 1 0 0,-5-4-1 0 0,2 1 31 0 0,0 1-1 0 0,0 0 0 0 0,-1 0 1 0 0,0 1-1 0 0,0-1 0 0 0,0 1 1 0 0,0 1-1 0 0,-1-1 0 0 0,1 1 0 0 0,-1 0 1 0 0,-12-2-1 0 0,16 4 13 0 0,1-1 0 0 0,0 1 0 0 0,0 0 0 0 0,-1 0 1 0 0,1 0-1 0 0,0 1 0 0 0,0-1 0 0 0,-1 0 0 0 0,1 1 0 0 0,0 0 0 0 0,0-1 0 0 0,0 1 0 0 0,0 0 1 0 0,0 0-1 0 0,0 0 0 0 0,0 1 0 0 0,0-1 0 0 0,0 0 0 0 0,1 1 0 0 0,-1-1 0 0 0,0 1 0 0 0,1-1 1 0 0,-1 1-1 0 0,1 0 0 0 0,0 0 0 0 0,-1-1 0 0 0,1 1 0 0 0,0 0 0 0 0,0 0 0 0 0,0 1 0 0 0,0-1 1 0 0,1 0-1 0 0,-1 0 0 0 0,1 0 0 0 0,-1 0 0 0 0,1 1 0 0 0,0-1 0 0 0,0 5 0 0 0,0 6 212 0 0,1 0 0 0 0,0 0 0 0 0,7 26 0 0 0,-6-33-191 0 0,0 1 0 0 0,0-1 0 0 0,0 1 0 0 0,1-1 0 0 0,0 0 0 0 0,1 0 0 0 0,-1 0 0 0 0,1 0 0 0 0,8 8 0 0 0,-10-13-58 0 0,0 1-1 0 0,1-1 1 0 0,-1 1 0 0 0,1-1 0 0 0,0 0-1 0 0,-1 0 1 0 0,1 0 0 0 0,0 0-1 0 0,0-1 1 0 0,0 1 0 0 0,-1-1-1 0 0,1 1 1 0 0,0-1 0 0 0,0 0 0 0 0,0 0-1 0 0,0-1 1 0 0,5 0 0 0 0,-2 0-17 0 0,1 0-1 0 0,-1 0 1 0 0,0-1 0 0 0,0 0 0 0 0,1 0 0 0 0,-2-1 0 0 0,8-3 0 0 0,-10 4-11 0 0,0 0 0 0 0,0 0 0 0 0,1-1 1 0 0,-2 1-1 0 0,1-1 0 0 0,0 0 0 0 0,0 1 0 0 0,-1-1 0 0 0,1 0 0 0 0,-1-1 0 0 0,0 1 0 0 0,0 0 1 0 0,0-1-1 0 0,-1 1 0 0 0,1-1 0 0 0,-1 1 0 0 0,0-1 0 0 0,0 0 0 0 0,0 1 0 0 0,0-1 1 0 0,-1 0-1 0 0,1 0 0 0 0,-1 0 0 0 0,0 0 0 0 0,0 0 0 0 0,-1 1 0 0 0,1-1 0 0 0,-2-7 1 0 0,0 3 22 0 0,-1-1 1 0 0,0 1 0 0 0,0 0 0 0 0,0 0-1 0 0,-1 0 1 0 0,0 0 0 0 0,-1 0 0 0 0,0 1 0 0 0,0 0-1 0 0,-6-7 1 0 0,10 13 9 0 0,-1 0 0 0 0,1 0 0 0 0,0 0 0 0 0,0 1 0 0 0,0-1 0 0 0,-1 0 0 0 0,1 1 0 0 0,0-1 0 0 0,-1 1-1 0 0,1-1 1 0 0,-1 1 0 0 0,1 0 0 0 0,0-1 0 0 0,-1 1 0 0 0,1 0 0 0 0,-1 0 0 0 0,1 0 0 0 0,-1 0 0 0 0,1 0 0 0 0,-1 0 0 0 0,1 1 0 0 0,-1-1-1 0 0,1 0 1 0 0,0 1 0 0 0,-1-1 0 0 0,1 1 0 0 0,0-1 0 0 0,-1 1 0 0 0,1 0 0 0 0,0 0 0 0 0,0-1 0 0 0,-2 3 0 0 0,-5 3 55 0 0,2-1 0 0 0,-1 2 0 0 0,-11 13 0 0 0,14-16-50 0 0,-7 10 45 0 0,0 1 0 0 0,0 0 1 0 0,1 1-1 0 0,1 0 0 0 0,1 0 0 0 0,1 1 0 0 0,-9 27 0 0 0,15-41-46 0 0,0 0 0 0 0,0 0 0 0 0,1 0-1 0 0,-1 0 1 0 0,1 0 0 0 0,0 0 0 0 0,0 0 0 0 0,0 0-1 0 0,0 0 1 0 0,0 0 0 0 0,1 0 0 0 0,-1 0-1 0 0,1 0 1 0 0,0 0 0 0 0,0 0 0 0 0,0 0 0 0 0,0 0-1 0 0,1-1 1 0 0,1 4 0 0 0,-1-4-8 0 0,0 0 1 0 0,0 0-1 0 0,0 0 0 0 0,0 0 1 0 0,0 0-1 0 0,1 0 0 0 0,-1-1 1 0 0,1 1-1 0 0,-1-1 0 0 0,1 0 1 0 0,0 0-1 0 0,-1 0 0 0 0,1 0 1 0 0,0 0-1 0 0,0 0 0 0 0,-1-1 1 0 0,1 1-1 0 0,0-1 0 0 0,0 0 1 0 0,3 0-1 0 0,4 0-16 0 0,-1-1-1 0 0,0 0 0 0 0,1-1 1 0 0,-1 0-1 0 0,0 0 0 0 0,0-1 1 0 0,0 0-1 0 0,0 0 1 0 0,-1-1-1 0 0,1-1 0 0 0,-1 1 1 0 0,0-1-1 0 0,0-1 1 0 0,-1 1-1 0 0,1-1 0 0 0,-1-1 1 0 0,0 1-1 0 0,-1-1 1 0 0,0 0-1 0 0,0-1 0 0 0,8-13 1 0 0,-12 18 12 0 0,-1 1 1 0 0,0-1-1 0 0,0 0 1 0 0,0 1 0 0 0,0-1-1 0 0,-1 0 1 0 0,1 1-1 0 0,-1-1 1 0 0,0 0-1 0 0,1 0 1 0 0,-1 0 0 0 0,0 1-1 0 0,-1-1 1 0 0,1 0-1 0 0,0 0 1 0 0,-1 1-1 0 0,0-1 1 0 0,1 0 0 0 0,-1 0-1 0 0,0 1 1 0 0,-1-1-1 0 0,1 1 1 0 0,0-1-1 0 0,-1 1 1 0 0,1 0-1 0 0,-1-1 1 0 0,-3-2 0 0 0,1 1 5 0 0,0-1 1 0 0,0 2-1 0 0,-1-1 1 0 0,0 1-1 0 0,0-1 1 0 0,0 1 0 0 0,0 0-1 0 0,0 1 1 0 0,0 0-1 0 0,-1-1 1 0 0,0 2 0 0 0,-7-3-1 0 0,5 2 14 0 0,1 1-11 0 0,1-1 1 0 0,-1 1-1 0 0,1 1 0 0 0,-9-1 1 0 0,14 1-6 0 0,-1 0 0 0 0,0 1 0 0 0,1-1 1 0 0,-1 0-1 0 0,1 1 0 0 0,-1-1 0 0 0,0 1 1 0 0,1-1-1 0 0,-1 1 0 0 0,1 0 0 0 0,-1-1 1 0 0,1 1-1 0 0,0 0 0 0 0,-1 0 0 0 0,1 0 1 0 0,0 0-1 0 0,0 0 0 0 0,0 1 0 0 0,-1-1 0 0 0,1 0 1 0 0,0 1-1 0 0,0 0 0 0 0,-1 0 0 0 0,1 0 1 0 0,0 1-1 0 0,0-1 0 0 0,1 0 0 0 0,-1 0 0 0 0,0 0 1 0 0,1 1-1 0 0,-1-1 0 0 0,1 0 0 0 0,0 1 0 0 0,-1-1 1 0 0,1 0-1 0 0,0 1 0 0 0,1-1 0 0 0,-1 0 1 0 0,0 1-1 0 0,1-1 0 0 0,-1 0 0 0 0,1 0 0 0 0,0 1 1 0 0,0-1-1 0 0,-1 0 0 0 0,2 0 0 0 0,-1 0 0 0 0,0 0 1 0 0,0 0-1 0 0,1 0 0 0 0,-1 0 0 0 0,1-1 1 0 0,-1 1-1 0 0,1 0 0 0 0,2 1 0 0 0,-1-1-4 0 0,0 1 1 0 0,0-1-1 0 0,1 0 0 0 0,-1 0 0 0 0,0-1 0 0 0,1 1 0 0 0,0-1 1 0 0,-1 0-1 0 0,1 1 0 0 0,0-2 0 0 0,-1 1 0 0 0,1 0 1 0 0,0-1-1 0 0,0 0 0 0 0,0 0 0 0 0,0 0 0 0 0,-1 0 0 0 0,1 0 1 0 0,5-2-1 0 0,-6 1-10 0 0,0 0-1 0 0,0 0 1 0 0,0 0 0 0 0,0 0-1 0 0,0-1 1 0 0,0 1 0 0 0,0-1-1 0 0,0 0 1 0 0,0 0 0 0 0,-1 0 0 0 0,1 0-1 0 0,-1 0 1 0 0,0-1 0 0 0,1 1-1 0 0,-1-1 1 0 0,0 1 0 0 0,0-1-1 0 0,-1 0 1 0 0,1 0 0 0 0,-1 0 0 0 0,1 0-1 0 0,-1 0 1 0 0,0 0 0 0 0,0 0-1 0 0,0-1 1 0 0,0 1 0 0 0,-1 0 0 0 0,0 0-1 0 0,1-1 1 0 0,-1 1 0 0 0,0 0-1 0 0,-1-1 1 0 0,1 1 0 0 0,0 0-1 0 0,-1-1 1 0 0,0 1 0 0 0,0 0 0 0 0,0 0-1 0 0,0 0 1 0 0,0 0 0 0 0,-1 0-1 0 0,-2-5 1 0 0,3 7 10 0 0,-2-4 0 0 0,0 1 0 0 0,0 0-1 0 0,0 1 1 0 0,-1-1 0 0 0,-4-4 0 0 0,8 8 0 0 0,-1-1 0 0 0,0 1 0 0 0,0-1 0 0 0,0 1 0 0 0,1-1 1 0 0,-1 1-1 0 0,0 0 0 0 0,0-1 0 0 0,0 1 0 0 0,0 0 0 0 0,0 0 1 0 0,1-1-1 0 0,-1 1 0 0 0,0 0 0 0 0,0 0 0 0 0,0 0 0 0 0,0 0 0 0 0,0 0 1 0 0,0 0-1 0 0,0 0 0 0 0,0 1 0 0 0,0-1 0 0 0,1 0 0 0 0,-1 1 1 0 0,0-1-1 0 0,0 0 0 0 0,0 1 0 0 0,0-1 0 0 0,1 1 0 0 0,-1-1 0 0 0,0 1 1 0 0,0-1-1 0 0,1 1 0 0 0,-2 1 0 0 0,-2 1-38 0 0,1 0-1 0 0,0 1 1 0 0,0 0-1 0 0,0-1 1 0 0,1 1-1 0 0,-4 7 1 0 0,5-9-330 0 0,0 1 1 0 0,0-1-1 0 0,1 0 1 0 0,-1 1-1 0 0,1-1 1 0 0,0 1 0 0 0,-1-1-1 0 0,1 0 1 0 0,0 1-1 0 0,1-1 1 0 0,-1 1-1 0 0,0-1 1 0 0,1 0-1 0 0,1 5 1 0 0,1 4-2831 0 0</inkml:trace>
</inkml:ink>
</file>

<file path=ppt/ink/ink7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0.05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270 12 568 0 0,'-2'-1'241'0'0,"0"-1"-1"0"0,0 1 1 0 0,0 0-1 0 0,0 0 1 0 0,0 0-1 0 0,0 0 1 0 0,0 0-1 0 0,-1 1 1 0 0,1-1-1 0 0,0 1 1 0 0,0-1-1 0 0,-1 1 1 0 0,1 0-1 0 0,0 0 1 0 0,-1 0-1 0 0,1 0 1 0 0,0 0-1 0 0,-1 1 1 0 0,1-1-1 0 0,0 1 1 0 0,-1-1-1 0 0,1 1 1 0 0,0 0-1 0 0,0 0 1 0 0,0 0-1 0 0,0 0 1 0 0,0 0-1 0 0,-3 2 1 0 0,-5 4 111 0 0,-1-1 0 0 0,1 2 0 0 0,1-1 0 0 0,-1 2 0 0 0,1-1 0 0 0,1 1 0 0 0,-1 0 0 0 0,2 1 0 0 0,-1 0 0 0 0,1 0-1 0 0,1 1 1 0 0,0 0 0 0 0,0 0 0 0 0,1 0 0 0 0,1 1 0 0 0,0 0 0 0 0,0 0 0 0 0,1 0 0 0 0,1 0 0 0 0,0 0 0 0 0,0 0 0 0 0,1 15 0 0 0,1-12-186 0 0,1 0-1 0 0,1 0 1 0 0,0 1 0 0 0,1-1 0 0 0,1 0-1 0 0,0-1 1 0 0,1 1 0 0 0,0-1 0 0 0,9 16-1 0 0,-10-23-124 0 0,0-1 0 0 0,0 0 0 0 0,1 0-1 0 0,0 0 1 0 0,0 0 0 0 0,0-1-1 0 0,1 1 1 0 0,11 7 0 0 0,-12-10-47 0 0,0 0 1 0 0,0 0 0 0 0,1-1-1 0 0,-1 0 1 0 0,0 0-1 0 0,1 0 1 0 0,0-1 0 0 0,-1 1-1 0 0,1-1 1 0 0,0-1 0 0 0,0 1-1 0 0,10-1 1 0 0,-10-1-25 0 0,-1 1 0 0 0,1-1 1 0 0,-1 0-1 0 0,1-1 1 0 0,-1 1-1 0 0,0-1 0 0 0,1 0 1 0 0,-1 0-1 0 0,0 0 0 0 0,-1-1 1 0 0,1 0-1 0 0,6-5 1 0 0,-5 3-24 0 0,-1 0 0 0 0,0 0 1 0 0,0 0-1 0 0,0-1 0 0 0,-1 0 1 0 0,0 0-1 0 0,0 0 1 0 0,4-11-1 0 0,-2 3-17 0 0,-1-1 0 0 0,0 0 0 0 0,-1-1 0 0 0,-1 1 0 0 0,0 0-1 0 0,-2-1 1 0 0,1 0 0 0 0,-2-18 0 0 0,-1 9-207 0 0,-1 1 1 0 0,-9-46-1 0 0,9 61 256 0 0,-1 0-1 0 0,0 0 1 0 0,0 1 0 0 0,0-1 0 0 0,-1 1 0 0 0,-1 0 0 0 0,1 0-1 0 0,-1 0 1 0 0,-1 1 0 0 0,1-1 0 0 0,-8-6 0 0 0,10 11 38 0 0,0 1 0 0 0,0-1 1 0 0,0 1-1 0 0,-1 0 0 0 0,1 0 0 0 0,0 0 1 0 0,-1 1-1 0 0,1-1 0 0 0,-1 1 0 0 0,1 0 0 0 0,-1 0 1 0 0,0 0-1 0 0,-5 0 0 0 0,3 1 30 0 0,1 0 0 0 0,-1 0 0 0 0,1 0 0 0 0,-1 1 1 0 0,0 0-1 0 0,1 0 0 0 0,-1 1 0 0 0,-6 2 0 0 0,1 1 51 0 0,0 0 1 0 0,0 1 0 0 0,1 0-1 0 0,0 0 1 0 0,0 2-1 0 0,1-1 1 0 0,-16 16 0 0 0,11-8 28 0 0,2 0 0 0 0,0 0-1 0 0,0 1 1 0 0,2 0 0 0 0,0 1 0 0 0,1 1 0 0 0,1-1 0 0 0,-10 29 0 0 0,17-40-88 0 0,0-1 1 0 0,0 1-1 0 0,0 0 0 0 0,1-1 0 0 0,-1 1 0 0 0,2 0 0 0 0,-1 0 0 0 0,0 0 0 0 0,1-1 0 0 0,0 1 0 0 0,1 0 0 0 0,-1-1 0 0 0,1 1 0 0 0,0-1 0 0 0,0 0 0 0 0,1 1 0 0 0,0-1 0 0 0,0 0 0 0 0,0-1 0 0 0,0 1 0 0 0,1 0 1 0 0,0-1-1 0 0,0 0 0 0 0,0 0 0 0 0,0 0 0 0 0,1 0 0 0 0,-1-1 0 0 0,1 1 0 0 0,0-1 0 0 0,0-1 0 0 0,6 3 0 0 0,2 1-77 0 0,1-1 0 0 0,0-1 1 0 0,0 0-1 0 0,1-1 0 0 0,-1-1 0 0 0,1 0 1 0 0,0-1-1 0 0,-1-1 0 0 0,1 0 0 0 0,0-1 0 0 0,28-5 1 0 0,-38 5 24 0 0,0 0 0 0 0,0-1 0 0 0,0 0 0 0 0,0 0 0 0 0,-1 0 0 0 0,1 0 0 0 0,-1-1 0 0 0,1 0 0 0 0,-1 0 0 0 0,0 0 1 0 0,0 0-1 0 0,0-1 0 0 0,4-5 0 0 0,-6 7 11 0 0,0-1 0 0 0,0 1 1 0 0,0-1-1 0 0,0 0 0 0 0,-1 0 1 0 0,1 0-1 0 0,-1 0 0 0 0,0 0 1 0 0,0 0-1 0 0,0 0 1 0 0,-1 0-1 0 0,1-1 0 0 0,-1 1 1 0 0,1 0-1 0 0,-1-1 0 0 0,0 1 1 0 0,0 0-1 0 0,0 0 0 0 0,-1-1 1 0 0,1 1-1 0 0,-3-6 0 0 0,-63-149 786 0 0,65 157-767 0 0,-1-4 216 0 0,0 0 0 0 0,-1 1 0 0 0,1-1 0 0 0,-1 1 0 0 0,-6-8 0 0 0,9 12-194 0 0,-1 1 0 0 0,1-1 0 0 0,0 0 0 0 0,0 0-1 0 0,-1 0 1 0 0,1 1 0 0 0,0-1 0 0 0,0 0 0 0 0,-1 0-1 0 0,1 1 1 0 0,0-1 0 0 0,0 0 0 0 0,0 0 0 0 0,0 1 0 0 0,0-1-1 0 0,-1 0 1 0 0,1 1 0 0 0,0-1 0 0 0,0 0 0 0 0,0 1-1 0 0,0-1 1 0 0,0 0 0 0 0,0 1 0 0 0,0-1 0 0 0,0 0-1 0 0,0 1 1 0 0,0-1 0 0 0,0 0 0 0 0,0 1 0 0 0,0-1 0 0 0,1 1-1 0 0,-1 15 289 0 0,2 2-272 0 0,1 1 1 0 0,1-1-1 0 0,0 0 1 0 0,2-1-1 0 0,8 20 1 0 0,44 81 207 0 0,-20-56-247 0 0,-21-35-5 0 0,-1 0 0 0 0,19 44 0 0 0,7 66-72 0 0,-21-65 120 0 0,-16-52-49 0 0,0-1 0 0 0,-1 0 1 0 0,-1 1-1 0 0,0 25 1 0 0,-2-35-1 0 0,-1-1 1 0 0,-1 1-1 0 0,0 0 0 0 0,0 0 1 0 0,-1-1-1 0 0,0 1 1 0 0,-1-1-1 0 0,0 1 0 0 0,-1-1 1 0 0,-7 14-1 0 0,7-17 8 0 0,0 0 0 0 0,-1-1 0 0 0,1 1 0 0 0,-1-1 1 0 0,0-1-1 0 0,-1 1 0 0 0,1 0 0 0 0,-1-1 0 0 0,0 0 0 0 0,0-1 0 0 0,-1 1 0 0 0,1-1 0 0 0,-1-1 0 0 0,1 1 0 0 0,-11 2 0 0 0,12-4-10 0 0,1 0 0 0 0,-1 0-1 0 0,1 0 1 0 0,0-1 0 0 0,-1 1 0 0 0,1-1-1 0 0,-1-1 1 0 0,0 1 0 0 0,1 0-1 0 0,0-1 1 0 0,-1 0 0 0 0,1 0-1 0 0,-1 0 1 0 0,1-1 0 0 0,0 0 0 0 0,0 1-1 0 0,0-1 1 0 0,0-1 0 0 0,0 1-1 0 0,0-1 1 0 0,1 1 0 0 0,-1-1 0 0 0,1 0-1 0 0,0 0 1 0 0,-4-4 0 0 0,2-1-3 0 0,0 0 1 0 0,1 1 0 0 0,0-2-1 0 0,0 1 1 0 0,1 0 0 0 0,0-1 0 0 0,1 1-1 0 0,-1-1 1 0 0,2 0 0 0 0,-1 0-1 0 0,0-17 1 0 0,2 6-18 0 0,1 0 0 0 0,0 0 1 0 0,2 0-1 0 0,5-25 0 0 0,-5 36 0 0 0,-1 0-1 0 0,2 0 1 0 0,-1 0 0 0 0,1 0-1 0 0,0 1 1 0 0,1 0 0 0 0,0 0-1 0 0,0 0 1 0 0,1 0 0 0 0,0 1-1 0 0,0 0 1 0 0,1 0 0 0 0,11-9-1 0 0,-7 9-128 0 0,0-1 0 0 0,0 2-1 0 0,1-1 1 0 0,-1 1 0 0 0,1 1 0 0 0,1 0-1 0 0,-1 1 1 0 0,1 0 0 0 0,15-2-1 0 0,-5 1-807 0 0,11-3-2157 0 0,-13 8-4735 0 0,-17 2 5384 0 0</inkml:trace>
</inkml:ink>
</file>

<file path=ppt/ink/ink7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0.38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38 15 1176 0 0,'1'-1'365'0'0,"-1"0"0"0"0,0 1 0 0 0,-1-1-1 0 0,1 0 1 0 0,0 0 0 0 0,0 0 0 0 0,0 1 0 0 0,0-1 0 0 0,-1 0-1 0 0,1 0 1 0 0,0 1 0 0 0,0-1 0 0 0,-1 0 0 0 0,0 0-1 0 0,1 1-137 0 0,0-1 0 0 0,-1 1 0 0 0,1 0 0 0 0,0 0-1 0 0,0 0 1 0 0,-1-1 0 0 0,1 1 0 0 0,0 0-1 0 0,0 0 1 0 0,-1 0 0 0 0,1 0 0 0 0,0 0 0 0 0,-1 0-1 0 0,1 0 1 0 0,0-1 0 0 0,-1 1 0 0 0,1 0 0 0 0,0 0-1 0 0,-1 0 1 0 0,1 0 0 0 0,0 0 0 0 0,-1 1-1 0 0,1-1 1 0 0,-1 0 48 0 0,0 1-1 0 0,0-1 1 0 0,0 0-1 0 0,0 1 0 0 0,0 0 1 0 0,0-1-1 0 0,1 1 1 0 0,-1-1-1 0 0,0 1 1 0 0,0 0-1 0 0,1 0 1 0 0,-1-1-1 0 0,1 1 0 0 0,-1 0 1 0 0,0 0-1 0 0,1 0 1 0 0,-1 0-1 0 0,1 0 1 0 0,0 0-1 0 0,-1 1 0 0 0,-2 11 188 0 0,0 0-1 0 0,0 0 0 0 0,1 0 0 0 0,1 1 0 0 0,0-1 1 0 0,2 19-1 0 0,0-18-417 0 0,1 0-1 0 0,1-1 1 0 0,0 1 0 0 0,1-1 0 0 0,0 0 0 0 0,1 0-1 0 0,0 0 1 0 0,1 0 0 0 0,1-1 0 0 0,9 13 0 0 0,-13-20-223 0 0,1 0 0 0 0,0 0 0 0 0,0-1 0 0 0,8 6 0 0 0,10 5-7602 0 0,-14-12 2838 0 0</inkml:trace>
</inkml:ink>
</file>

<file path=ppt/ink/ink7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1.30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127 175 8 0 0,'-2'-80'11652'0'0,"2"80"-11594"0"0,0 0 0 0 0,0 0 0 0 0,0 0 0 0 0,0 0 1 0 0,0 0-1 0 0,0 0 0 0 0,0 0 0 0 0,0 0 0 0 0,0-1 0 0 0,0 1 1 0 0,0 0-1 0 0,0 0 0 0 0,0 0 0 0 0,0 0 0 0 0,0 0 0 0 0,0 0 1 0 0,0 0-1 0 0,0 0 0 0 0,0 0 0 0 0,0-1 0 0 0,0 1 0 0 0,0 0 0 0 0,0 0 1 0 0,0 0-1 0 0,0 0 0 0 0,0 0 0 0 0,0 0 0 0 0,0 0 0 0 0,0 0 1 0 0,-1 0-1 0 0,1 0 0 0 0,0 0 0 0 0,0 0 0 0 0,0 0 0 0 0,0 0 1 0 0,0 0-1 0 0,0-1 0 0 0,0 1 0 0 0,0 0 0 0 0,0 0 0 0 0,-1 0 1 0 0,1 0-1 0 0,0 0 0 0 0,0 0 0 0 0,0 0 0 0 0,0 0 0 0 0,0 0 0 0 0,0 0 1 0 0,-6 4 1453 0 0,-4 7-334 0 0,-1 6-531 0 0,2 0 0 0 0,0 0 0 0 0,1 1 1 0 0,1 0-1 0 0,-9 32 0 0 0,12-37-441 0 0,1 1 0 0 0,1 0 0 0 0,0 0-1 0 0,0 1 1 0 0,2-1 0 0 0,-1 0 0 0 0,2 0 0 0 0,4 27 0 0 0,-4-36-181 0 0,0-1 0 0 0,1 0 0 0 0,0 1 0 0 0,0-1 0 0 0,0 0 0 0 0,0 0 1 0 0,1-1-1 0 0,-1 1 0 0 0,1 0 0 0 0,0-1 0 0 0,0 1 0 0 0,0-1 0 0 0,1 0 1 0 0,-1 0-1 0 0,1-1 0 0 0,7 5 0 0 0,-9-5-26 0 0,1-1 1 0 0,0 0-1 0 0,0 0 0 0 0,0 0 1 0 0,1 0-1 0 0,-1 0 0 0 0,0-1 1 0 0,0 0-1 0 0,0 1 0 0 0,0-1 1 0 0,0 0-1 0 0,1 0 0 0 0,-1-1 1 0 0,0 1-1 0 0,0-1 0 0 0,0 0 1 0 0,0 1-1 0 0,0-1 0 0 0,0-1 1 0 0,0 1-1 0 0,0 0 0 0 0,0-1 1 0 0,0 1-1 0 0,3-4 0 0 0,0 0-27 0 0,0 0 0 0 0,-1 0 0 0 0,0 0 0 0 0,0-1-1 0 0,0 0 1 0 0,-1 0 0 0 0,1 0 0 0 0,-1 0 0 0 0,-1-1-1 0 0,1 0 1 0 0,-1 0 0 0 0,-1 0 0 0 0,1 0 0 0 0,-1 0 0 0 0,0 0-1 0 0,-1-1 1 0 0,0 1 0 0 0,1-12 0 0 0,-2-10-37 0 0,0 0-1 0 0,-2 0 1 0 0,-8-41 0 0 0,7 51 30 0 0,0 4 1 0 0,2 1 34 0 0,-1 0 0 0 0,-1 0-1 0 0,0 0 1 0 0,-1 1-1 0 0,-1-1 1 0 0,-6-13-1 0 0,11 26 7 0 0,-1 0-1 0 0,0-1 1 0 0,1 1-1 0 0,-1 0 1 0 0,0 0-1 0 0,1-1 1 0 0,-1 1-1 0 0,0 0 1 0 0,0 0 0 0 0,0 0-1 0 0,0 0 1 0 0,0 0-1 0 0,-1 1 1 0 0,1-1-1 0 0,0 0 1 0 0,0 0-1 0 0,0 1 1 0 0,-1-1-1 0 0,1 1 1 0 0,0-1-1 0 0,-1 1 1 0 0,1-1 0 0 0,0 1-1 0 0,-1 0 1 0 0,1 0-1 0 0,-1-1 1 0 0,1 1-1 0 0,0 0 1 0 0,-1 0-1 0 0,1 1 1 0 0,-1-1-1 0 0,1 0 1 0 0,0 0-1 0 0,-1 1 1 0 0,1-1 0 0 0,0 1-1 0 0,-1-1 1 0 0,1 1-1 0 0,0 0 1 0 0,-1-1-1 0 0,1 1 1 0 0,0 0-1 0 0,0 0 1 0 0,-2 1-1 0 0,-3 4 25 0 0,-1 0 0 0 0,1 1-1 0 0,0-1 1 0 0,0 1-1 0 0,-7 13 1 0 0,-1 1-18 0 0,1 1 0 0 0,2 1 0 0 0,0-1 1 0 0,2 2-1 0 0,0-1 0 0 0,1 1 0 0 0,-5 34 0 0 0,12-52-28 0 0,0 0 0 0 0,0-1 0 0 0,1 1-1 0 0,0 0 1 0 0,0 0 0 0 0,1 0 0 0 0,-1-1-1 0 0,1 1 1 0 0,3 10 0 0 0,-2-13-171 0 0,-1 0 1 0 0,0 0-1 0 0,1-1 1 0 0,0 1-1 0 0,0 0 0 0 0,0-1 1 0 0,0 1-1 0 0,0-1 1 0 0,0 0-1 0 0,1 0 0 0 0,-1 0 1 0 0,1 0-1 0 0,0 0 1 0 0,-1 0-1 0 0,1-1 0 0 0,0 1 1 0 0,0-1-1 0 0,0 0 1 0 0,4 1-1 0 0,8 2-2670 0 0,3-2-639 0 0</inkml:trace>
</inkml:ink>
</file>

<file path=ppt/ink/ink7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1.65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57 5 2657 0 0,'-1'-1'630'0'0,"0"1"-1"0"0,0-1 1 0 0,0 0 0 0 0,-1 1 0 0 0,1 0 0 0 0,0-1 0 0 0,0 1 0 0 0,-1 0 0 0 0,1-1 0 0 0,0 1 0 0 0,-1 0 0 0 0,1 0 0 0 0,0 0 0 0 0,-1 0 0 0 0,1 0 0 0 0,0 1 0 0 0,-1-1 0 0 0,1 0 0 0 0,0 0 0 0 0,0 1 0 0 0,-1-1 0 0 0,0 2 0 0 0,0-1-292 0 0,1 0 1 0 0,-1 0 0 0 0,1 1 0 0 0,-1-1 0 0 0,1 1 0 0 0,0-1 0 0 0,0 1 0 0 0,-1 0-1 0 0,1-1 1 0 0,0 1 0 0 0,1 0 0 0 0,-1 0 0 0 0,-1 2 0 0 0,0 4-164 0 0,0-1 0 0 0,1 1 1 0 0,-1 0-1 0 0,1 0 0 0 0,1 0 1 0 0,0 11-1 0 0,1-13-233 0 0,0 0 0 0 0,0 1 1 0 0,1-1-1 0 0,0 0 0 0 0,0 0 0 0 0,1 0 1 0 0,-1 0-1 0 0,1-1 0 0 0,0 1 0 0 0,5 5 1 0 0,2 3-2031 0 0,2 0 0 0 0,16 17 0 0 0,-14-18 441 0 0</inkml:trace>
</inkml:ink>
</file>

<file path=ppt/ink/ink7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3.76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15 16 512 0 0,'-3'1'512'0'0,"0"1"-200"0"0,1-2-800 0 0,-1 0 280 0 0,1-2-424 0 0,0-1 632 0 0,2-2 0 0 0,0 2 0 0 0,0-2 0 0 0</inkml:trace>
</inkml:ink>
</file>

<file path=ppt/ink/ink7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4.4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129 61 64 0 0,'-71'-36'9577'0'0,"67"34"-8951"0"0,1 0-1 0 0,0 0 1 0 0,-1 1 0 0 0,0-1 0 0 0,1 1 0 0 0,-1 0 0 0 0,-5-1 0 0 0,8 2-500 0 0,1 0 0 0 0,-1 0 0 0 0,0 0 1 0 0,0 0-1 0 0,0 0 0 0 0,0 0 0 0 0,0 1 1 0 0,1-1-1 0 0,-1 0 0 0 0,0 0 1 0 0,0 1-1 0 0,0-1 0 0 0,1 1 0 0 0,-1-1 1 0 0,0 0-1 0 0,1 1 0 0 0,-1 0 0 0 0,0-1 1 0 0,1 1-1 0 0,-1-1 0 0 0,0 1 0 0 0,1 0 1 0 0,-1-1-1 0 0,1 1 0 0 0,-1 0 0 0 0,1 0 1 0 0,0-1-1 0 0,-1 1 0 0 0,1 0 0 0 0,0 0 1 0 0,-1 0-1 0 0,1-1 0 0 0,0 1 0 0 0,0 0 1 0 0,0 0-1 0 0,0 0 0 0 0,0 1 0 0 0,-1 6 50 0 0,0-1-1 0 0,1 1 0 0 0,0-1 0 0 0,0 1 0 0 0,1 0 0 0 0,0-1 0 0 0,0 1 0 0 0,1-1 0 0 0,-1 0 0 0 0,2 1 0 0 0,-1-1 0 0 0,1 0 0 0 0,0 0 0 0 0,7 10 1 0 0,-7-13-170 0 0,1 1 0 0 0,-1-1 0 0 0,1 0 0 0 0,-1 0 0 0 0,1-1 0 0 0,1 1 0 0 0,-1-1 0 0 0,0 0 0 0 0,1 0 0 0 0,-1 0 0 0 0,1 0 0 0 0,0-1 0 0 0,0 0 0 0 0,0 0 0 0 0,0 0 0 0 0,1-1 0 0 0,-1 0 1 0 0,0 0-1 0 0,0 0 0 0 0,1 0 0 0 0,5-1 0 0 0,-5 0-12 0 0,-1 0 1 0 0,1-1 0 0 0,-1 0 0 0 0,1 0-1 0 0,-1 0 1 0 0,1 0 0 0 0,-1-1-1 0 0,0 0 1 0 0,0 0 0 0 0,0-1-1 0 0,0 1 1 0 0,0-1 0 0 0,8-6-1 0 0,-10 6 3 0 0,0 0-1 0 0,0 0 0 0 0,0 0 0 0 0,0-1 0 0 0,-1 1 0 0 0,1-1 0 0 0,-1 1 0 0 0,0-1 1 0 0,0 0-1 0 0,0 0 0 0 0,-1 0 0 0 0,1 0 0 0 0,-1 0 0 0 0,0 0 0 0 0,0 0 0 0 0,0-1 0 0 0,-1 1 1 0 0,0-7-1 0 0,0 6 6 0 0,0-1 0 0 0,-1 0 0 0 0,0 0 0 0 0,0 1 1 0 0,0-1-1 0 0,-1 0 0 0 0,1 1 0 0 0,-2-1 0 0 0,1 1 0 0 0,-4-6 1 0 0,6 9 5 0 0,-1 1-1 0 0,-1-1 1 0 0,1 1 0 0 0,0-1 0 0 0,0 1 0 0 0,0 0 0 0 0,-1-1 0 0 0,1 1 0 0 0,-1 0 0 0 0,1 0 0 0 0,-1 0 0 0 0,1 0 0 0 0,-1 0 0 0 0,0 0 0 0 0,1 1 0 0 0,-1-1 0 0 0,0 0 0 0 0,0 1 0 0 0,1-1 0 0 0,-1 1 0 0 0,0 0 0 0 0,0 0 0 0 0,0 0 0 0 0,0 0 0 0 0,1 0 0 0 0,-1 0 0 0 0,0 0 0 0 0,0 0 0 0 0,0 1 0 0 0,0-1 0 0 0,1 1 0 0 0,-1-1 0 0 0,0 1-1 0 0,0 0 1 0 0,-2 1 0 0 0,-2 2 27 0 0,1 0 0 0 0,-1-1-1 0 0,1 2 1 0 0,0-1-1 0 0,0 1 1 0 0,-6 7-1 0 0,-22 33 166 0 0,30-41-171 0 0,0 0-1 0 0,1 1 1 0 0,0-1-1 0 0,0 1 1 0 0,0 0 0 0 0,0-1-1 0 0,1 1 1 0 0,0 0 0 0 0,0 0-1 0 0,0 0 1 0 0,0 6 0 0 0,1-8-18 0 0,0-1 0 0 0,0 0 1 0 0,0 0-1 0 0,1 0 0 0 0,-1 1 1 0 0,1-1-1 0 0,-1 0 0 0 0,1 0 1 0 0,0 0-1 0 0,0 0 0 0 0,0 0 1 0 0,0 0-1 0 0,0 0 1 0 0,0-1-1 0 0,1 1 0 0 0,-1 0 1 0 0,1-1-1 0 0,-1 1 0 0 0,1-1 1 0 0,-1 1-1 0 0,1-1 0 0 0,0 1 1 0 0,0-1-1 0 0,0 0 0 0 0,0 0 1 0 0,0 0-1 0 0,3 1 0 0 0,-1-1-2 0 0,0 0-1 0 0,0 0 0 0 0,0 0 0 0 0,0-1 1 0 0,1 1-1 0 0,-1-1 0 0 0,0 0 0 0 0,0-1 1 0 0,0 1-1 0 0,0-1 0 0 0,0 1 0 0 0,0-1 1 0 0,0 0-1 0 0,0-1 0 0 0,0 1 0 0 0,5-3 1 0 0,-3 1-19 0 0,0-1-1 0 0,-1 1 1 0 0,1-1 0 0 0,-1 0 0 0 0,0 0 0 0 0,0-1 0 0 0,-1 1-1 0 0,1-1 1 0 0,6-10 0 0 0,-9 11 1 0 0,1 0-1 0 0,-1 0 1 0 0,-1 0-1 0 0,1-1 1 0 0,-1 1-1 0 0,1-1 1 0 0,-1 1-1 0 0,-1-1 1 0 0,1 1-1 0 0,-1-1 1 0 0,1 1-1 0 0,-1-1 1 0 0,0 0-1 0 0,-1 1 1 0 0,-1-7-1 0 0,1 5 14 0 0,0 1 1 0 0,-1-1-1 0 0,1 0 0 0 0,-1 1 1 0 0,-1-1-1 0 0,1 1 0 0 0,-1 0 1 0 0,0 0-1 0 0,0 0 0 0 0,-1 0 1 0 0,-6-7-1 0 0,9 11 0 0 0,0 0 0 0 0,-1 0 0 0 0,1 0 0 0 0,0 1 0 0 0,0-1 0 0 0,-1 0 0 0 0,1 0 0 0 0,-1 1 0 0 0,1-1 0 0 0,-1 1 0 0 0,1-1 0 0 0,-1 1 0 0 0,1 0 0 0 0,-1 0 1 0 0,1-1-1 0 0,-1 1 0 0 0,1 0 0 0 0,-1 0 0 0 0,0 1 0 0 0,1-1 0 0 0,-1 0 0 0 0,1 0 0 0 0,-1 1 0 0 0,1-1 0 0 0,-1 1 0 0 0,1-1 0 0 0,0 1 0 0 0,-1 0 0 0 0,1 0 0 0 0,0-1 0 0 0,-1 1 0 0 0,1 0 0 0 0,-2 2 0 0 0,-5 3 29 0 0,1 1 0 0 0,0 0 0 0 0,-12 16-1 0 0,15-19-35 0 0,-4 6 28 0 0,1 0 0 0 0,-11 21 1 0 0,15-27-24 0 0,1 0 1 0 0,0 1 0 0 0,0 0 0 0 0,1-1-1 0 0,-1 1 1 0 0,1 0 0 0 0,0 0 0 0 0,1 0-1 0 0,-1 0 1 0 0,1 5 0 0 0,0-7-3 0 0,1-1 1 0 0,-1 0-1 0 0,1 1 1 0 0,0-1 0 0 0,-1 0-1 0 0,1 1 1 0 0,0-1-1 0 0,0 0 1 0 0,1 0 0 0 0,-1 0-1 0 0,0 0 1 0 0,1 0-1 0 0,0 0 1 0 0,-1 0-1 0 0,1 0 1 0 0,0-1 0 0 0,0 1-1 0 0,0-1 1 0 0,0 1-1 0 0,0-1 1 0 0,0 0 0 0 0,0 1-1 0 0,0-1 1 0 0,0 0-1 0 0,1-1 1 0 0,-1 1-1 0 0,0 0 1 0 0,1-1 0 0 0,2 1-1 0 0,1 0 0 0 0,0 0-1 0 0,0 0 1 0 0,0-1-1 0 0,1 0 1 0 0,-1 0-1 0 0,0-1 1 0 0,0 0-1 0 0,0 0 1 0 0,-1 0-1 0 0,11-4 1 0 0,-13 4-7 0 0,0 0 1 0 0,-1 0-1 0 0,1 0 1 0 0,-1-1-1 0 0,1 1 1 0 0,-1-1-1 0 0,1 0 1 0 0,-1 0-1 0 0,0 0 1 0 0,0 0-1 0 0,0 0 1 0 0,0 0 0 0 0,0 0-1 0 0,-1-1 1 0 0,1 1-1 0 0,-1-1 1 0 0,1 1-1 0 0,-1-1 1 0 0,0 0-1 0 0,1-2 1 0 0,-1 2 5 0 0,-1 0-1 0 0,0 0 1 0 0,0 1 0 0 0,0-1 0 0 0,0 0 0 0 0,-1 1 0 0 0,1-1 0 0 0,-1 0 0 0 0,1 1 0 0 0,-1-1 0 0 0,0 0 0 0 0,0 1 0 0 0,0-1-1 0 0,0 1 1 0 0,-1 0 0 0 0,1-1 0 0 0,-1 1 0 0 0,1 0 0 0 0,-1 0 0 0 0,0 0 0 0 0,-3-3 0 0 0,0 0 6 0 0,-1 0 0 0 0,1 0 1 0 0,-1 0-1 0 0,0 1 0 0 0,0 0 1 0 0,-10-4-1 0 0,14 7-2 0 0,0 0 1 0 0,0 0-1 0 0,1 1 1 0 0,-1-1-1 0 0,0 0 1 0 0,0 1-1 0 0,0 0 1 0 0,0-1-1 0 0,0 1 1 0 0,0 0-1 0 0,0 0 1 0 0,0 0-1 0 0,0 0 1 0 0,0 1-1 0 0,1-1 1 0 0,-1 0-1 0 0,0 1 1 0 0,0 0-1 0 0,0-1 1 0 0,0 1-1 0 0,0 0 1 0 0,1 0-1 0 0,-1 0 1 0 0,0 0-1 0 0,1 0 1 0 0,-1 0-1 0 0,1 0 1 0 0,-3 3-1 0 0,1-1-11 0 0,1 0 0 0 0,0 0-1 0 0,0-1 1 0 0,0 1 0 0 0,1 1-1 0 0,-1-1 1 0 0,1 0 0 0 0,-1 0-1 0 0,1 1 1 0 0,0-1 0 0 0,1 0-1 0 0,-1 1 1 0 0,0 6 0 0 0,1-9 1 0 0,0 1 1 0 0,0 0-1 0 0,0-1 1 0 0,1 1 0 0 0,-1-1-1 0 0,0 1 1 0 0,1-1 0 0 0,0 1-1 0 0,-1-1 1 0 0,1 1 0 0 0,0-1-1 0 0,0 0 1 0 0,-1 1 0 0 0,1-1-1 0 0,0 0 1 0 0,0 0-1 0 0,1 1 1 0 0,-1-1 0 0 0,0 0-1 0 0,0 0 1 0 0,0 0 0 0 0,1 0-1 0 0,-1-1 1 0 0,1 1 0 0 0,-1 0-1 0 0,0-1 1 0 0,1 1-1 0 0,-1 0 1 0 0,1-1 0 0 0,0 0-1 0 0,-1 1 1 0 0,4-1 0 0 0,4 2-323 0 0,0-1 0 0 0,1-1 1 0 0,15 0-1 0 0,10-4-6767 0 0,-25 2 2937 0 0</inkml:trace>
</inkml:ink>
</file>

<file path=ppt/ink/ink7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6.15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364 48 512 0 0,'-4'-4'281'0'0,"1"0"727"0"0,-1 1-1 0 0,0-1 1 0 0,0 1-1 0 0,0 0 0 0 0,-5-3 1 0 0,7 5-743 0 0,0 0 0 0 0,0 0 0 0 0,1 1 0 0 0,-1-1-1 0 0,0 1 1 0 0,0-1 0 0 0,0 1 0 0 0,0 0 0 0 0,0 0 0 0 0,1 0 0 0 0,-1 0 0 0 0,0 0 0 0 0,0 0 0 0 0,0 1 0 0 0,0-1 0 0 0,0 1 0 0 0,-3 0-1 0 0,-17 8 466 0 0,0 1-1 0 0,0 0 0 0 0,2 2 1 0 0,-1 0-1 0 0,1 2 0 0 0,-26 21 1 0 0,34-24-407 0 0,0 1 1 0 0,1 0 0 0 0,0 0-1 0 0,1 1 1 0 0,0 0 0 0 0,1 1 0 0 0,1 0-1 0 0,0 0 1 0 0,1 1 0 0 0,-7 19-1 0 0,12-27-282 0 0,0 1-1 0 0,0 0 0 0 0,1 0 0 0 0,0-1 1 0 0,0 1-1 0 0,0 0 0 0 0,1 0 1 0 0,1 0-1 0 0,0 0 0 0 0,0 0 0 0 0,0-1 1 0 0,1 1-1 0 0,0 0 0 0 0,0-1 1 0 0,1 1-1 0 0,3 6 0 0 0,-2-6-41 0 0,1-1-1 0 0,-1 0 1 0 0,2 0 0 0 0,-1 0-1 0 0,1-1 1 0 0,-1 0-1 0 0,2 0 1 0 0,-1 0 0 0 0,1-1-1 0 0,0 0 1 0 0,0 0 0 0 0,0-1-1 0 0,1 0 1 0 0,12 6-1 0 0,-5-5-46 0 0,-1-1-1 0 0,1 0 1 0 0,0-1 0 0 0,-1 0-1 0 0,1-1 1 0 0,1-1-1 0 0,-1 0 1 0 0,0-1-1 0 0,0-1 1 0 0,0 0-1 0 0,0-2 1 0 0,21-4-1 0 0,-25 4-16 0 0,0-1 0 0 0,0 1 0 0 0,0-2 0 0 0,-1 1 0 0 0,0-2 0 0 0,0 1 0 0 0,0-1 0 0 0,-1-1 0 0 0,0 0 0 0 0,0 0 0 0 0,0-1 0 0 0,-1 0 0 0 0,0 0 0 0 0,-1-1 0 0 0,0 0 0 0 0,0 0 0 0 0,5-11 0 0 0,-9 12 62 0 0,0 1-1 0 0,0-1 0 0 0,-1 0 1 0 0,0 0-1 0 0,0 0 1 0 0,-1 0-1 0 0,0 0 0 0 0,0 0 1 0 0,-1 0-1 0 0,0 0 1 0 0,-1 0-1 0 0,1 0 0 0 0,-2 0 1 0 0,1 0-1 0 0,-1 0 1 0 0,0 0-1 0 0,-5-10 0 0 0,-5-10-9 0 0,-1 0 0 0 0,-2 1 0 0 0,-19-29 0 0 0,26 42 47 0 0,-1 1 1 0 0,-1 0-1 0 0,0 1 1 0 0,-14-14-1 0 0,21 23-13 0 0,0 0-1 0 0,0 1 1 0 0,-1-1 0 0 0,1 1-1 0 0,0 0 1 0 0,-1 0-1 0 0,0 0 1 0 0,1 0 0 0 0,-1 1-1 0 0,0-1 1 0 0,0 1-1 0 0,0 0 1 0 0,0 0-1 0 0,0 0 1 0 0,0 1 0 0 0,0 0-1 0 0,0-1 1 0 0,0 2-1 0 0,0-1 1 0 0,0 0 0 0 0,-8 2-1 0 0,0 2-16 0 0,0 1 0 0 0,0 0 0 0 0,1 1 1 0 0,-1 0-1 0 0,1 0 0 0 0,1 1 0 0 0,-1 1 0 0 0,1 0 0 0 0,0 0 0 0 0,1 1 0 0 0,-12 14 0 0 0,10-9 45 0 0,0 0-1 0 0,1 1 1 0 0,0 0-1 0 0,1 1 1 0 0,1 0 0 0 0,1 0-1 0 0,-9 28 1 0 0,12-30 14 0 0,0 1 0 0 0,1-1 0 0 0,1 0 0 0 0,1 1 0 0 0,0 0-1 0 0,1-1 1 0 0,0 1 0 0 0,3 14 0 0 0,-2-23-58 0 0,1 0 0 0 0,0-1 0 0 0,0 1-1 0 0,1-1 1 0 0,0 1 0 0 0,0-1 0 0 0,0 0 0 0 0,0 0-1 0 0,1 0 1 0 0,0-1 0 0 0,0 1 0 0 0,0-1-1 0 0,8 7 1 0 0,-5-6-16 0 0,-1 0 0 0 0,1 0 0 0 0,0-1-1 0 0,1 0 1 0 0,-1 0 0 0 0,1-1 0 0 0,0 1-1 0 0,-1-2 1 0 0,11 3 0 0 0,-11-4-13 0 0,0 0 0 0 0,0-1 0 0 0,-1 0 0 0 0,1-1 0 0 0,0 1 0 0 0,0-1 0 0 0,-1-1 0 0 0,1 1 0 0 0,0-1 0 0 0,-1 0 0 0 0,0 0 0 0 0,1-1 0 0 0,-1 0 0 0 0,0 0 1 0 0,7-6-1 0 0,2-1-105 0 0,-1 0 1 0 0,-1-2-1 0 0,0 1 1 0 0,21-25 0 0 0,-25 24 126 0 0,-1 0 1 0 0,0 0 0 0 0,0-1 0 0 0,-1 0 0 0 0,-1 0-1 0 0,0-1 1 0 0,-1 1 0 0 0,5-21 0 0 0,-3 4 21 0 0,-2 1 0 0 0,-1-1 1 0 0,0-32-1 0 0,-4 61-20 0 0,0-9 54 0 0,0 1 1 0 0,0 0-1 0 0,-1-1 0 0 0,0 1 0 0 0,-2-11 0 0 0,2 19-31 0 0,1-1-1 0 0,0 1 0 0 0,-1-1 1 0 0,0 1-1 0 0,1-1 0 0 0,-1 1 1 0 0,0-1-1 0 0,0 1 0 0 0,0 0 1 0 0,0-1-1 0 0,0 1 1 0 0,0 0-1 0 0,0 0 0 0 0,0 0 1 0 0,0-1-1 0 0,0 1 0 0 0,-1 1 1 0 0,1-1-1 0 0,-1 0 1 0 0,1 0-1 0 0,0 0 0 0 0,-1 1 1 0 0,1-1-1 0 0,-1 1 0 0 0,0-1 1 0 0,1 1-1 0 0,-1 0 0 0 0,1-1 1 0 0,-1 1-1 0 0,0 0 1 0 0,1 0-1 0 0,-1 0 0 0 0,1 0 1 0 0,-1 0-1 0 0,0 1 0 0 0,1-1 1 0 0,-3 1-1 0 0,0 0 12 0 0,-1 1-1 0 0,1 0 1 0 0,-1 0-1 0 0,1 0 1 0 0,0 0 0 0 0,0 0-1 0 0,0 1 1 0 0,0 0-1 0 0,0 0 1 0 0,0 0 0 0 0,1 0-1 0 0,0 1 1 0 0,0-1-1 0 0,-1 1 1 0 0,2 0 0 0 0,-1 0-1 0 0,0 0 1 0 0,1 0-1 0 0,0 1 1 0 0,0-1 0 0 0,0 0-1 0 0,-2 10 1 0 0,2-5 4 0 0,0 0 1 0 0,0 1-1 0 0,0-1 1 0 0,2 1-1 0 0,-1-1 1 0 0,1 1-1 0 0,0-1 1 0 0,1 1-1 0 0,0 0 1 0 0,4 13-1 0 0,-2-12-15 0 0,1 0 0 0 0,1 0-1 0 0,0 0 1 0 0,1-1 0 0 0,0 1 0 0 0,0-1-1 0 0,1-1 1 0 0,0 1 0 0 0,17 15-1 0 0,4 1 83 0 0,56 38-1 0 0,-53-42-31 0 0,48 43 1 0 0,-62-47-66 0 0,70 75 58 0 0,-79-83-58 0 0,-1-1 1 0 0,0 2 0 0 0,-1-1 0 0 0,0 1 0 0 0,-1 0 0 0 0,0 0 0 0 0,-1 1 0 0 0,4 13 0 0 0,-7-20 3 0 0,0 0 1 0 0,0 0 0 0 0,0 0 0 0 0,-1 0 0 0 0,0 0-1 0 0,0 0 1 0 0,-1 0 0 0 0,1 0 0 0 0,-1 0 0 0 0,0 0-1 0 0,0 0 1 0 0,-1 0 0 0 0,-2 7 0 0 0,2-8 6 0 0,-1 0 1 0 0,1-1-1 0 0,0 1 1 0 0,-1-1 0 0 0,0 0-1 0 0,0 1 1 0 0,0-1-1 0 0,0-1 1 0 0,-1 1 0 0 0,1 0-1 0 0,-1-1 1 0 0,0 0-1 0 0,1 1 1 0 0,-1-1-1 0 0,0-1 1 0 0,-5 3 0 0 0,-3-1-5 0 0,0 0 0 0 0,0-1 0 0 0,0 0 0 0 0,0 0 0 0 0,0-1 0 0 0,0-1 0 0 0,-1 0 0 0 0,1-1 0 0 0,0 0 0 0 0,0-1 0 0 0,-22-6 1 0 0,11 1-19 0 0,0-1 1 0 0,1-1 0 0 0,1-1 0 0 0,-1-1 0 0 0,-22-16 0 0 0,35 20 12 0 0,-1 0 1 0 0,1-1 0 0 0,0 0-1 0 0,1-1 1 0 0,-1 0-1 0 0,2 0 1 0 0,-1-1 0 0 0,2 0-1 0 0,-1 0 1 0 0,-8-19-1 0 0,13 24-20 0 0,0 0-1 0 0,0-1 0 0 0,1 1 0 0 0,-1-1 0 0 0,1 1 0 0 0,0-1 0 0 0,1 1 0 0 0,0-1 0 0 0,0 0 1 0 0,1-10-1 0 0,0 12-10 0 0,0-1 0 0 0,0 1 0 0 0,1 0 0 0 0,-1 0 1 0 0,1 0-1 0 0,0 1 0 0 0,0-1 0 0 0,0 0 0 0 0,1 1 1 0 0,-1-1-1 0 0,1 1 0 0 0,0 0 0 0 0,0 0 0 0 0,0 0 0 0 0,7-5 1 0 0,0 2-105 0 0,0 0 0 0 0,1 0 0 0 0,0 1 1 0 0,0 0-1 0 0,0 1 0 0 0,0 0 0 0 0,1 1 1 0 0,11-2-1 0 0,17-1-1428 0 0,39-1 1 0 0,-38 6-702 0 0,-1 0-425 0 0</inkml:trace>
</inkml:ink>
</file>

<file path=ppt/ink/ink7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6.45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25 2144 0 0,'1'-8'1665'0'0,"1"-7"5914"0"0,2 13-4513 0 0,4 9-2463 0 0,-5-3-313 0 0,0 0 0 0 0,-1 0 0 0 0,1 0 1 0 0,-1 0-1 0 0,0 0 0 0 0,0 1 1 0 0,0-1-1 0 0,-1 1 0 0 0,0 0 0 0 0,2 6 1 0 0,-1 6 96 0 0,0 29 1 0 0,0 4 18 0 0,0-40-335 0 0,0 0-1 0 0,0 0 1 0 0,0 0 0 0 0,2 0 0 0 0,-1-1 0 0 0,1 1 0 0 0,0-1 0 0 0,7 10-1 0 0,-8-14-303 0 0,0-1-1 0 0,0-1 0 0 0,0 1 1 0 0,1 0-1 0 0,-1-1 0 0 0,1 0 1 0 0,0 0-1 0 0,0 0 0 0 0,0 0 1 0 0,0 0-1 0 0,1-1 0 0 0,-1 0 1 0 0,1 0-1 0 0,-1 0 0 0 0,1-1 1 0 0,0 1-1 0 0,0-1 0 0 0,8 1 1 0 0,2 0-2297 0 0</inkml:trace>
</inkml:ink>
</file>

<file path=ppt/ink/ink7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26.68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56 6 3857 0 0,'-7'-1'3169'0'0,"4"0"-2111"0"0,0 0 1 0 0,0 0 0 0 0,0 0 0 0 0,0 1-1 0 0,0 0 1 0 0,0-1 0 0 0,0 1-1 0 0,-5 1 1 0 0,7-1-1009 0 0,0 1 0 0 0,0-1 1 0 0,0 1-1 0 0,0-1 0 0 0,0 1 0 0 0,1 0 1 0 0,-1-1-1 0 0,0 1 0 0 0,0 0 0 0 0,0 0 0 0 0,1-1 1 0 0,-1 1-1 0 0,0 0 0 0 0,1 0 0 0 0,-1 0 1 0 0,1 0-1 0 0,-1 0 0 0 0,1 0 0 0 0,-1 0 1 0 0,1 0-1 0 0,0 0 0 0 0,0 0 0 0 0,-1 0 0 0 0,1 1 1 0 0,0-1-1 0 0,0 0 0 0 0,0 0 0 0 0,0 1 1 0 0,-1 28 222 0 0,1 0 0 0 0,6 36 0 0 0,-1 6-828 0 0,-4-58-65 0 0,0-1-1 0 0,3 15 1 0 0,7 7-3771 0 0,-2-14 1058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7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0 1000 0 0,'0'0'488'0'0,"-1"1"0"0"0,1-1 0 0 0,-1 0 0 0 0,1 0 0 0 0,-1 1 1 0 0,1-1-1 0 0,-1 1 0 0 0,1-1 0 0 0,0 0 0 0 0,-1 1 0 0 0,1-1 0 0 0,0 1 0 0 0,-1-1 0 0 0,1 1 0 0 0,0-1 0 0 0,0 1 0 0 0,-1-1 0 0 0,1 1 0 0 0,0-1 0 0 0,0 1 0 0 0,0-1 0 0 0,0 1 0 0 0,0 0 0 0 0,0-1 0 0 0,0 1 1 0 0,0-1-1 0 0,0 1 0 0 0,0-1 0 0 0,0 1 0 0 0,0 0 0 0 0,0-1 0 0 0,0 1 0 0 0,0-1 0 0 0,0 1 0 0 0,1 0 0 0 0,2 11-361 0 0,23 120 2116 0 0,-24-125-2215 0 0,0 0-1 0 0,0 0 1 0 0,1 0-1 0 0,0 0 0 0 0,1 0 1 0 0,0-1-1 0 0,0 1 0 0 0,0-1 1 0 0,5 5-1 0 0,1 1-19 0 0,0-2 1 0 0,0 1-1 0 0,20 13 0 0 0,-11-10-159 0 0,38 20 0 0 0,-46-29-598 0 0,0 0-1 0 0,0-1 1 0 0,0 0 0 0 0,1 0-1 0 0,16 2 1 0 0,-9-5-833 0 0</inkml:trace>
</inkml:ink>
</file>

<file path=ppt/ink/ink7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35.1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22 538 512 0 0,'-1'0'552'0'0,"0"-1"0"0"0,0 1 0 0 0,1-1 0 0 0,-1 1 0 0 0,0 0 0 0 0,0-1-1 0 0,0 1 1 0 0,0 0 0 0 0,0 0 0 0 0,0 0 0 0 0,0-1 0 0 0,0 1 0 0 0,0 0 0 0 0,0 0 0 0 0,1 0 0 0 0,-3 1-1 0 0,-2-1 3231 0 0,7 1-3336 0 0,-1 0 0 0 0,1 0 1 0 0,-1-1-1 0 0,1 1 0 0 0,0 0 0 0 0,0-1 0 0 0,-1 0 0 0 0,1 1 0 0 0,3-1 0 0 0,2 2 276 0 0,10 4-1 0 0,-2-1-158 0 0,0 1 1 0 0,15 9-1 0 0,-21-10-525 0 0,1 0 1 0 0,0-1-1 0 0,0-1 1 0 0,1 1-1 0 0,-1-2 0 0 0,1 1 1 0 0,0-1-1 0 0,-1-1 1 0 0,1 0-1 0 0,0-1 0 0 0,0 0 1 0 0,11-1-1 0 0,-2-2-41 0 0,0 0-1 0 0,0-2 0 0 0,0 0 1 0 0,-1-1-1 0 0,28-13 0 0 0,-36 14 9 0 0,0 0 0 0 0,-1-1 0 0 0,1-1 0 0 0,-1 0 0 0 0,-1 0 0 0 0,1-1-1 0 0,-1 0 1 0 0,-1 0 0 0 0,0-1 0 0 0,0-1 0 0 0,10-14 0 0 0,-11 12 0 0 0,0-1 0 0 0,-1 1 0 0 0,0-1 1 0 0,-2 0-1 0 0,1-1 0 0 0,-1 1 0 0 0,-1-1 1 0 0,-1 1-1 0 0,2-25 0 0 0,-2 19 13 0 0,-2 0 0 0 0,0-1 0 0 0,-2 1 0 0 0,0 0-1 0 0,-8-35 1 0 0,7 45 61 0 0,0 0 0 0 0,0 1 1 0 0,-1-1-1 0 0,0 1 0 0 0,-1 0 0 0 0,1 0 0 0 0,-2 0 0 0 0,1 1 0 0 0,-1 0 0 0 0,0 0 0 0 0,0 0 0 0 0,-1 1 0 0 0,0 0 1 0 0,-11-7-1 0 0,12 8 45 0 0,-2 1 1 0 0,1 0 0 0 0,-1 0 0 0 0,1 1 0 0 0,-1 0 0 0 0,0 0 0 0 0,0 1 0 0 0,-15-3-1 0 0,18 5-69 0 0,0-1-1 0 0,0 1 0 0 0,0 0 0 0 0,0 1 0 0 0,0-1 1 0 0,0 1-1 0 0,0 0 0 0 0,0 0 0 0 0,0 1 0 0 0,1-1 1 0 0,-1 1-1 0 0,0 0 0 0 0,1 0 0 0 0,-1 1 0 0 0,-7 5 1 0 0,1 1 31 0 0,1 0 1 0 0,0 0-1 0 0,0 2 1 0 0,1-1 0 0 0,0 1-1 0 0,1 0 1 0 0,0 1-1 0 0,-8 16 1 0 0,8-11 16 0 0,0 1-1 0 0,2 0 1 0 0,0-1-1 0 0,1 2 1 0 0,-4 29-1 0 0,6-12 50 0 0,1 1-1 0 0,2 0 1 0 0,2 0-1 0 0,1-1 0 0 0,15 69 1 0 0,-1-32 29 0 0,3 0 1 0 0,35 82-1 0 0,-39-114-163 0 0,17 38 1 0 0,-30-72-7 0 0,-4-7 14 0 0,-5-13-5 0 0,4 2-40 0 0,0 0-1 0 0,1-1 1 0 0,1 1 0 0 0,0-1-1 0 0,1 1 1 0 0,0-1 0 0 0,0 1 0 0 0,2 0-1 0 0,-1-1 1 0 0,1 1 0 0 0,1 0-1 0 0,0 1 1 0 0,0-1 0 0 0,1 1-1 0 0,1-1 1 0 0,-1 2 0 0 0,2-1-1 0 0,-1 1 1 0 0,1 0 0 0 0,1 0 0 0 0,0 0-1 0 0,14-11 1 0 0,-17 16 10 0 0,0 1 0 0 0,1-1 0 0 0,0 1 1 0 0,-1 1-1 0 0,1-1 0 0 0,0 1 0 0 0,0 0 0 0 0,1 0 0 0 0,-1 0 1 0 0,8 0-1 0 0,-11 2 6 0 0,-1 0 1 0 0,1-1-1 0 0,0 1 1 0 0,0 0-1 0 0,0 1 1 0 0,0-1-1 0 0,0 0 1 0 0,0 1 0 0 0,0 0-1 0 0,-1 0 1 0 0,1 0-1 0 0,0 0 1 0 0,-1 0-1 0 0,1 0 1 0 0,0 1-1 0 0,-1-1 1 0 0,1 1-1 0 0,-1 0 1 0 0,0-1 0 0 0,0 1-1 0 0,0 0 1 0 0,0 1-1 0 0,0-1 1 0 0,2 3-1 0 0,1 2 22 0 0,-1 1 0 0 0,0 0-1 0 0,-1 1 1 0 0,0-1 0 0 0,0 0-1 0 0,3 16 1 0 0,3 54 65 0 0,-2-8-12 0 0,-6-67-75 0 0,-1 0 0 0 0,1 0 0 0 0,0 1-1 0 0,0-1 1 0 0,0 0 0 0 0,0 0 0 0 0,0 0 0 0 0,1-1 0 0 0,0 1 0 0 0,-1 0-1 0 0,1 0 1 0 0,0-1 0 0 0,0 1 0 0 0,1-1 0 0 0,-1 0 0 0 0,0 0 0 0 0,1 0 0 0 0,-1 0-1 0 0,1 0 1 0 0,0 0 0 0 0,5 2 0 0 0,-4-2-122 0 0,0-1 0 0 0,-1 0 0 0 0,1-1 1 0 0,0 1-1 0 0,0-1 0 0 0,0 1 0 0 0,0-1 0 0 0,0 0 0 0 0,0-1 0 0 0,0 1 0 0 0,0-1 1 0 0,0 0-1 0 0,-1 0 0 0 0,1 0 0 0 0,0 0 0 0 0,0 0 0 0 0,4-4 0 0 0,0 1-1109 0 0,0 0-1 0 0,0-1 1 0 0,9-8 0 0 0,6-10-6039 0 0,-8 2 3968 0 0</inkml:trace>
</inkml:ink>
</file>

<file path=ppt/ink/ink7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3:35.40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 34 2769 0 0,'0'-6'1940'0'0,"0"-9"5599"0"0,-3 6-6000 0 0,3 9-1446 0 0,0 0 0 0 0,1 0 0 0 0,-1 0-1 0 0,0-1 1 0 0,0 1 0 0 0,0 0 0 0 0,0 0 0 0 0,0 0 0 0 0,0 0 0 0 0,0-1-1 0 0,0 1 1 0 0,1 0 0 0 0,-1 0 0 0 0,0 0 0 0 0,0 0 0 0 0,0-1 0 0 0,0 1-1 0 0,0 0 1 0 0,1 0 0 0 0,-1 0 0 0 0,0 0 0 0 0,0 0 0 0 0,0 0 0 0 0,1 0-1 0 0,-1 0 1 0 0,0 0 0 0 0,0 0 0 0 0,0-1 0 0 0,1 1 0 0 0,-1 0 0 0 0,0 0-1 0 0,0 0 1 0 0,0 0 0 0 0,1 0 0 0 0,-1 0 0 0 0,0 0 0 0 0,0 1 0 0 0,0-1 0 0 0,1 0-1 0 0,-1 0 1 0 0,0 0 0 0 0,0 0 0 0 0,0 0 0 0 0,1 0 0 0 0,-1 0 0 0 0,0 0-1 0 0,0 0 1 0 0,0 1 0 0 0,0-1 0 0 0,1 0 0 0 0,-1 0 0 0 0,0 0 0 0 0,0 0-1 0 0,0 0 1 0 0,0 1 0 0 0,0-1 0 0 0,0 0 0 0 0,0 0 0 0 0,1 0 0 0 0,-1 1-1 0 0,0-1 1 0 0,0 0 0 0 0,0 0 0 0 0,0 1 0 0 0,16 65 3451 0 0,0 37-2476 0 0,-6-42-848 0 0,-7-46-728 0 0,0 0 0 0 0,1 0 0 0 0,1 0 1 0 0,0-1-1 0 0,1 0 0 0 0,0 0 0 0 0,17 26 0 0 0,-8-20-592 0 0</inkml:trace>
</inkml:ink>
</file>

<file path=ppt/ink/ink7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1.44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37 512 0 0,'5'-3'365'0'0,"1"-1"0"0"0,-1 1 0 0 0,1 0 0 0 0,0 1 0 0 0,9-4 0 0 0,0 1 1689 0 0,-14 5-1970 0 0,-1 0 0 0 0,0-1-1 0 0,0 1 1 0 0,0 0 0 0 0,1 0 0 0 0,-1 0 0 0 0,0 0 0 0 0,0 0 0 0 0,0 0 0 0 0,0 0 0 0 0,1 0 0 0 0,-1 0 0 0 0,0 0 0 0 0,0 0-1 0 0,0 0 1 0 0,0-1 0 0 0,0 1 0 0 0,1 0 0 0 0,-1 0 0 0 0,0 0 0 0 0,0 0 0 0 0,0 0 0 0 0,0-1 0 0 0,0 1 0 0 0,0 0 0 0 0,0 0 0 0 0,0 0-1 0 0,1 0 1 0 0,-1-1 0 0 0,0 1 0 0 0,0 0 0 0 0,0 0 0 0 0,0 0 0 0 0,0 0 0 0 0,0-1 0 0 0,0 1 0 0 0,0 0 0 0 0,0 0 0 0 0,0 0-1 0 0,0-1 1 0 0,0 1 0 0 0,0 0 0 0 0,0 0 0 0 0,-1 0 0 0 0,1-1 0 0 0,0 1 0 0 0,0 0 160 0 0,-1-1 0 0 0,1 1 0 0 0,0 0-1 0 0,-1-1 1 0 0,1 1 0 0 0,-1 0 0 0 0,1 0 0 0 0,0 0 0 0 0,-1-1 0 0 0,1 1-1 0 0,-1 0 1 0 0,1 0 0 0 0,-1 0 0 0 0,1 0 0 0 0,-1 0 0 0 0,1 0 0 0 0,-2-1-1 0 0,0 2-34 0 0,0-1 0 0 0,0 0 0 0 0,-1 1-1 0 0,1 0 1 0 0,0-1 0 0 0,0 1-1 0 0,0 0 1 0 0,0 0 0 0 0,0 0-1 0 0,0 0 1 0 0,0 1 0 0 0,0-1-1 0 0,1 0 1 0 0,-1 1 0 0 0,0-1 0 0 0,1 1-1 0 0,-3 2 1 0 0,4-4-315 0 0,-1 1 0 0 0,1 0 0 0 0,-1-1 0 0 0,1 1 0 0 0,-1 0 1 0 0,1 0-1 0 0,0-1 0 0 0,-1 1 0 0 0,1 0 0 0 0,0 0 0 0 0,-1 0 0 0 0,1 0 0 0 0,0-1 0 0 0,0 1 0 0 0,0 0 1 0 0,0 0-1 0 0,0 0 0 0 0,0 0 0 0 0,0 0 0 0 0,0 0 0 0 0,0-1 0 0 0,0 1 0 0 0,1 0 0 0 0,-1 0 0 0 0,0 0 1 0 0,0 0-1 0 0,1-1 0 0 0,-1 1 0 0 0,1 0 0 0 0,-1 0 0 0 0,1-1 0 0 0,-1 1 0 0 0,1 0 0 0 0,-1-1 0 0 0,1 1 1 0 0,-1 0-1 0 0,1-1 0 0 0,0 1 0 0 0,0-1 0 0 0,-1 1 0 0 0,1-1 0 0 0,0 1 0 0 0,0-1 0 0 0,-1 0 0 0 0,2 1 1 0 0,5 2-932 0 0</inkml:trace>
</inkml:ink>
</file>

<file path=ppt/ink/ink7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1.66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50 1 2785 0 0,'-7'1'3337'0'0,"3"0"-2241"0"0,-1 1 0 0 0,1-1 0 0 0,-1 1 0 0 0,1-1 0 0 0,-8 6 0 0 0,11-7-1004 0 0,1 0 1 0 0,-1 1-1 0 0,0 0 1 0 0,1-1 0 0 0,-1 1-1 0 0,1-1 1 0 0,-1 1-1 0 0,1 0 1 0 0,-1-1-1 0 0,1 1 1 0 0,0 0 0 0 0,-1-1-1 0 0,1 1 1 0 0,0 0-1 0 0,-1 0 1 0 0,1-1-1 0 0,0 1 1 0 0,0 0 0 0 0,0 0-1 0 0,0-1 1 0 0,0 1-1 0 0,0 0 1 0 0,0 0-1 0 0,0 0 1 0 0,0-1 0 0 0,0 1-1 0 0,0 0 1 0 0,0 0-1 0 0,1-1 1 0 0,-1 1-1 0 0,0 0 1 0 0,0 0 0 0 0,1-1-1 0 0,-1 1 1 0 0,1 0-1 0 0,-1-1 1 0 0,1 1-1 0 0,-1 0 1 0 0,1-1 0 0 0,-1 1-1 0 0,1-1 1 0 0,0 2-1 0 0,1-1 32 0 0,0 1-1 0 0,-1-1 0 0 0,1 0 1 0 0,0 0-1 0 0,0 1 0 0 0,0-1 1 0 0,0-1-1 0 0,0 1 0 0 0,0 0 1 0 0,0 0-1 0 0,0-1 1 0 0,0 1-1 0 0,1-1 0 0 0,-1 0 1 0 0,0 1-1 0 0,0-1 0 0 0,0 0 1 0 0,1 0-1 0 0,-1-1 0 0 0,0 1 1 0 0,4-1-1 0 0,6-2-249 0 0,0 0-1 0 0,19-7 0 0 0,-18 6-182 0 0,-8 2-263 0 0,18-5-1967 0 0,-7 3-4959 0 0,-11 3 5197 0 0</inkml:trace>
</inkml:ink>
</file>

<file path=ppt/ink/ink7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2.57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73 106 512 0 0,'-4'-2'1433'0'0,"-1"0"0"0"0,1 0 0 0 0,-1 0 0 0 0,1 0 0 0 0,-8-1 0 0 0,8 2-630 0 0,0 0 0 0 0,0 0 0 0 0,0-1 0 0 0,0 1 0 0 0,0-1 0 0 0,-6-4 0 0 0,9 6-751 0 0,1 0 0 0 0,0-1 0 0 0,-1 1 0 0 0,1 0 0 0 0,0 0 0 0 0,0-1-1 0 0,-1 1 1 0 0,1 0 0 0 0,0-1 0 0 0,0 1 0 0 0,0 0 0 0 0,-1-1 0 0 0,1 1 0 0 0,0 0 0 0 0,0-1 0 0 0,0 1 0 0 0,0-1-1 0 0,0 1 1 0 0,0 0 0 0 0,0-1 0 0 0,0 1 0 0 0,0 0 0 0 0,0-1 0 0 0,0 1 0 0 0,0-1 0 0 0,0 1 0 0 0,0-1-1 0 0,8-11 955 0 0,13-7 29 0 0,-8 13-821 0 0,0 1 0 0 0,1 0-1 0 0,0 0 1 0 0,0 2 0 0 0,0 0-1 0 0,18-2 1 0 0,-23 3-161 0 0,6 1 5 0 0,-1-1 0 0 0,1 2 0 0 0,0 0 0 0 0,-1 1 0 0 0,1 0 0 0 0,0 1 0 0 0,-1 0 1 0 0,23 8-1 0 0,-26-6-22 0 0,0 0 0 0 0,-1 0 1 0 0,1 1-1 0 0,-1 0 0 0 0,0 1 1 0 0,-1 0-1 0 0,1 1 0 0 0,-1 0 0 0 0,-1 0 1 0 0,1 1-1 0 0,11 14 0 0 0,-17-18-20 0 0,0 0 0 0 0,-1 0 0 0 0,0 0 0 0 0,1 0 0 0 0,-1 0 0 0 0,-1 1 0 0 0,1-1 0 0 0,-1 1 0 0 0,1-1 0 0 0,-1 1 0 0 0,0-1 0 0 0,-1 1 0 0 0,1 6 0 0 0,-1-4 34 0 0,-1 0 1 0 0,0 0-1 0 0,0 0 0 0 0,-1 0 0 0 0,1 0 0 0 0,-2 0 0 0 0,1-1 0 0 0,-4 8 1 0 0,-4 5 106 0 0,-1-1 0 0 0,-1 0 0 0 0,-1-1 1 0 0,-28 30-1 0 0,21-27 49 0 0,-34 25-1 0 0,36-31 27 0 0,0 1 1 0 0,1 0-1 0 0,-17 21 0 0 0,33-35-222 0 0,0 0 0 0 0,0 0 0 0 0,0 0-1 0 0,1 0 1 0 0,-1 0 0 0 0,0 0-1 0 0,0 0 1 0 0,1 1 0 0 0,-1-1 0 0 0,1 0-1 0 0,-1 0 1 0 0,1 1 0 0 0,0-1 0 0 0,-1 0-1 0 0,1 1 1 0 0,0-1 0 0 0,0 0-1 0 0,0 1 1 0 0,0-1 0 0 0,0 0 0 0 0,0 0-1 0 0,0 1 1 0 0,1-1 0 0 0,-1 0 0 0 0,1 3-1 0 0,0-2 0 0 0,1-1 0 0 0,-1 1 0 0 0,1 0 0 0 0,-1 0 0 0 0,1-1 0 0 0,0 1 0 0 0,0-1 0 0 0,0 0 0 0 0,0 1-1 0 0,0-1 1 0 0,0 0 0 0 0,0 0 0 0 0,0 0 0 0 0,3 0 0 0 0,12 5-12 0 0,1-1 0 0 0,-1-1 0 0 0,1-1 0 0 0,29 2 0 0 0,73-3-91 0 0,-3-8-814 0 0,134-24 1 0 0,-246 29 745 0 0,49-9-1438 0 0,-47 8 893 0 0,-1 0 0 0 0,0 0 0 0 0,0 0-1 0 0,0-1 1 0 0,0 0 0 0 0,7-4 0 0 0,-13 7 477 0 0,0-1 0 0 0,1 1 1 0 0,-1 0-1 0 0,0 0 1 0 0,0 0-1 0 0,1-1 0 0 0,-1 1 1 0 0,0 0-1 0 0,0-1 1 0 0,0 1-1 0 0,1 0 1 0 0,-1 0-1 0 0,0-1 0 0 0,0 1 1 0 0,0 0-1 0 0,0-1 1 0 0,0 1-1 0 0,0 0 0 0 0,1-1 1 0 0,-1 1-1 0 0,0 0 1 0 0,0-1-1 0 0,0 1 0 0 0,0 0 1 0 0,0-1-1 0 0</inkml:trace>
</inkml:ink>
</file>

<file path=ppt/ink/ink7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4.24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66 16 512 0 0,'-1'-1'333'0'0,"0"0"-1"0"0,1 0 0 0 0,-1 0 1 0 0,0 0-1 0 0,0 0 1 0 0,0 0-1 0 0,0 0 0 0 0,0 0 1 0 0,0 0-1 0 0,0 0 1 0 0,0 1-1 0 0,0-1 1 0 0,0 0-1 0 0,-1 1 0 0 0,1-1 1 0 0,0 1-1 0 0,0 0 1 0 0,-1-1-1 0 0,1 1 1 0 0,0 0-1 0 0,0 0 0 0 0,-1 0 1 0 0,1-1-1 0 0,0 1 1 0 0,-1 1-1 0 0,1-1 0 0 0,0 0 1 0 0,-1 0-1 0 0,1 0 1 0 0,0 1-1 0 0,0-1 1 0 0,-1 1-1 0 0,1-1 0 0 0,-1 1 1 0 0,0 1-74 0 0,0-1 0 0 0,0 0 0 0 0,1 1 0 0 0,-1-1 0 0 0,0 1 0 0 0,1-1 1 0 0,0 1-1 0 0,-1 0 0 0 0,1 0 0 0 0,0 0 0 0 0,0 0 0 0 0,0 0 0 0 0,0 0 0 0 0,0 0 0 0 0,0 0 1 0 0,1 0-1 0 0,-1 0 0 0 0,1 0 0 0 0,-1 4 0 0 0,1 7 89 0 0,0-1-1 0 0,1 1 0 0 0,0-1 1 0 0,1 1-1 0 0,1-1 1 0 0,0 0-1 0 0,1 0 1 0 0,0 0-1 0 0,10 21 1 0 0,2-4-50 0 0,0 0 0 0 0,31 38 0 0 0,-32-44-245 0 0,-13-18-14 0 0,1 0 1 0 0,1 0-1 0 0,-1 0 1 0 0,1 0-1 0 0,0-1 1 0 0,7 8-1 0 0,-15-16 18 0 0,1 0 0 0 0,0 0-1 0 0,0 0 1 0 0,0 0 0 0 0,0 0-1 0 0,1-1 1 0 0,0 1-1 0 0,0-1 1 0 0,0 1 0 0 0,0-1-1 0 0,1 0 1 0 0,-2-6 0 0 0,1 2-62 0 0,0-1 0 0 0,1 0 0 0 0,0 1 0 0 0,0-1 0 0 0,1 0 0 0 0,2-15 0 0 0,1 5-10 0 0,1 1 1 0 0,1-1-1 0 0,15-36 1 0 0,-16 47 3 0 0,1-1 0 0 0,-1 1 0 0 0,2 1 0 0 0,-1-1 1 0 0,1 1-1 0 0,1 0 0 0 0,-1 0 0 0 0,1 1 0 0 0,14-12 0 0 0,-19 18 13 0 0,1-1 0 0 0,-1 0 0 0 0,1 1 0 0 0,-1-1-1 0 0,1 1 1 0 0,0 0 0 0 0,-1 0 0 0 0,1 0 0 0 0,0 0 0 0 0,0 1-1 0 0,0-1 1 0 0,0 1 0 0 0,0-1 0 0 0,-1 1 0 0 0,1 0 0 0 0,0 0-1 0 0,0 1 1 0 0,0-1 0 0 0,0 0 0 0 0,4 2 0 0 0,-3 0 1 0 0,-1-1 0 0 0,1 1 0 0 0,-1-1-1 0 0,0 1 1 0 0,0 0 0 0 0,0 1 0 0 0,0-1 0 0 0,0 0 0 0 0,0 1 0 0 0,0 0 0 0 0,-1 0 0 0 0,1-1 0 0 0,-1 2 0 0 0,0-1 0 0 0,2 4 0 0 0,4 9 74 0 0,0 0 1 0 0,-1 1-1 0 0,-1 0 1 0 0,5 25 0 0 0,8 71 545 0 0,-11-58-478 0 0,2 30 699 0 0,-9-85-841 0 0,-1 0 1 0 0,0-1-1 0 0,0 1 1 0 0,0 0-1 0 0,0 0 1 0 0,0 0-1 0 0,0 0 1 0 0,0 0-1 0 0,0 0 1 0 0,0 0-1 0 0,0 0 0 0 0,1 0 1 0 0,-1 0-1 0 0,0 0 1 0 0,0 0-1 0 0,0 0 1 0 0,0-1-1 0 0,0 1 1 0 0,0 0-1 0 0,0 0 1 0 0,1 0-1 0 0,-1 0 0 0 0,0 0 1 0 0,0 0-1 0 0,0 0 1 0 0,0 0-1 0 0,0 0 1 0 0,0 0-1 0 0,1 1 1 0 0,-1-1-1 0 0,0 0 1 0 0,0 0-1 0 0,0 0 0 0 0,0 0 1 0 0,0 0-1 0 0,0 0 1 0 0,0 0-1 0 0,0 0 1 0 0,1 0-1 0 0,-1 0 1 0 0,0 0-1 0 0,0 0 1 0 0,0 0-1 0 0,0 1 0 0 0,0-1 1 0 0,0 0-1 0 0,0 0 1 0 0,0 0-1 0 0,0 0 1 0 0,0 0-1 0 0,0 0 1 0 0,0 0-1 0 0,0 0 1 0 0,0 1-1 0 0,0-1 1 0 0,5-12 71 0 0,-4 10-65 0 0,16-41 40 0 0,2-1-127 0 0,13-52 0 0 0,-24 63 9 0 0,18-55-89 0 0,-23 80 134 0 0,1-1 0 0 0,0 1 1 0 0,0 0-1 0 0,1 0 0 0 0,0 0 0 0 0,0 0 1 0 0,11-10-1 0 0,-15 16 22 0 0,1 1 0 0 0,0-1 0 0 0,-1 1 0 0 0,1 0 0 0 0,0 0 0 0 0,0 0 0 0 0,0 0 0 0 0,0 0 0 0 0,0 0 0 0 0,0 0 0 0 0,3-1 0 0 0,-4 2 1 0 0,0 0 1 0 0,-1 0-1 0 0,1 0 0 0 0,0 0 0 0 0,0 0 0 0 0,0 0 0 0 0,0 0 0 0 0,0 0 0 0 0,-1 1 0 0 0,1-1 0 0 0,0 0 0 0 0,0 0 0 0 0,0 1 0 0 0,-1-1 0 0 0,1 1 1 0 0,0-1-1 0 0,0 0 0 0 0,-1 1 0 0 0,1-1 0 0 0,0 1 0 0 0,-1 0 0 0 0,1-1 0 0 0,0 1 0 0 0,-1-1 0 0 0,1 1 0 0 0,-1 0 0 0 0,1 0 0 0 0,-1-1 1 0 0,1 3-1 0 0,7 16 27 0 0,0 1 0 0 0,-2 1 1 0 0,6 28-1 0 0,4 12 109 0 0,-14-52-101 0 0,28 75 94 0 0,-27-76-119 0 0,1 0 0 0 0,1 0 1 0 0,-1 0-1 0 0,1-1 1 0 0,1 1-1 0 0,-1-1 0 0 0,13 11 1 0 0,-17-17-41 0 0,0 0 1 0 0,0 0 0 0 0,0-1 0 0 0,0 1 0 0 0,1 0 0 0 0,-1-1 0 0 0,0 1-1 0 0,0-1 1 0 0,1 1 0 0 0,-1-1 0 0 0,0 0 0 0 0,1 1 0 0 0,-1-1-1 0 0,0 0 1 0 0,1 0 0 0 0,-1 0 0 0 0,1 0 0 0 0,-1 0 0 0 0,0 0-1 0 0,1-1 1 0 0,-1 1 0 0 0,0 0 0 0 0,1-1 0 0 0,-1 1 0 0 0,0-1-1 0 0,0 1 1 0 0,3-2 0 0 0,2-2-972 0 0,0 0 0 0 0,0-1 1 0 0,0 1-1 0 0,5-7 0 0 0,2-1-3686 0 0,4-1 1628 0 0,4-3 33 0 0</inkml:trace>
</inkml:ink>
</file>

<file path=ppt/ink/ink7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4.62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135 164 2921 0 0,'-23'-2'5042'0'0,"14"0"-3132"0"0,0 1 1 0 0,-1 1-1 0 0,-11 0 0 0 0,19 0-1809 0 0,0 0-1 0 0,0 0 1 0 0,0 1 0 0 0,0-1-1 0 0,0 1 1 0 0,0-1-1 0 0,0 1 1 0 0,0 0-1 0 0,0 0 1 0 0,0 0 0 0 0,0 0-1 0 0,1 0 1 0 0,-1 0-1 0 0,0 0 1 0 0,1 1-1 0 0,-1-1 1 0 0,1 1 0 0 0,-1-1-1 0 0,-1 4 1 0 0,-1 0 291 0 0,1 1 0 0 0,0 0 0 0 0,0 0 0 0 0,0 0 0 0 0,1 0 1 0 0,0 1-1 0 0,-2 9 0 0 0,4-13-273 0 0,-1 1-1 0 0,1-1 1 0 0,0 1 0 0 0,0 0 0 0 0,0-1-1 0 0,1 1 1 0 0,0-1 0 0 0,-1 1 0 0 0,1-1-1 0 0,0 0 1 0 0,0 1 0 0 0,1-1 0 0 0,-1 0-1 0 0,1 0 1 0 0,3 6 0 0 0,3 1-23 0 0,2 1 0 0 0,-1-1 0 0 0,1 0 1 0 0,0-1-1 0 0,1 0 0 0 0,0-1 0 0 0,1 0 0 0 0,0 0 1 0 0,0-2-1 0 0,0 1 0 0 0,1-2 0 0 0,0 1 0 0 0,0-2 0 0 0,0 0 1 0 0,26 5-1 0 0,-35-9-92 0 0,1 0 0 0 0,-1 1 0 0 0,0-1 0 0 0,1 0 0 0 0,-1-1 0 0 0,0 1 0 0 0,0-1 0 0 0,1 0 0 0 0,-1 0 0 0 0,0-1 0 0 0,0 1 0 0 0,0-1 0 0 0,0 1 0 0 0,0-1 0 0 0,0-1 0 0 0,-1 1 0 0 0,1 0 0 0 0,-1-1 0 0 0,1 0 0 0 0,-1 0 0 0 0,0 0 0 0 0,0 0 1 0 0,0 0-1 0 0,-1-1 0 0 0,1 1 0 0 0,-1-1 0 0 0,3-4 0 0 0,-1-2-13 0 0,1 1 0 0 0,-1-1 0 0 0,-1 0-1 0 0,1 0 1 0 0,-2 0 0 0 0,1 0 0 0 0,-2-1 0 0 0,1 1 0 0 0,-1-1 0 0 0,-1-11 0 0 0,-1 7-16 0 0,0-1-1 0 0,-1 1 1 0 0,-1 0-1 0 0,0 0 0 0 0,-1 0 1 0 0,-1 0-1 0 0,0 1 1 0 0,-1-1-1 0 0,-12-20 1 0 0,14 29 22 0 0,0 0 0 0 0,-1 0 0 0 0,1 1 0 0 0,-1-1-1 0 0,0 1 1 0 0,0 0 0 0 0,-1 1 0 0 0,1-1 0 0 0,-13-6 0 0 0,13 8 11 0 0,0 1 0 0 0,-1 0 0 0 0,1 0 0 0 0,-1 0 0 0 0,1 1 0 0 0,-1 0 0 0 0,0 0 1 0 0,0 1-1 0 0,1-1 0 0 0,-1 1 0 0 0,0 0 0 0 0,0 1 0 0 0,-9 1 0 0 0,10-1-7 0 0,0 0 0 0 0,0 1 1 0 0,1-1-1 0 0,-1 1 0 0 0,1 0 0 0 0,-1 1 1 0 0,1-1-1 0 0,0 1 0 0 0,0 0 1 0 0,0 0-1 0 0,0 0 0 0 0,0 0 0 0 0,-6 8 1 0 0,8-8-3 0 0,0-1 0 0 0,0 1 1 0 0,0 0-1 0 0,0 0 1 0 0,1 0-1 0 0,-1 1 0 0 0,1-1 1 0 0,0 0-1 0 0,0 0 1 0 0,0 1-1 0 0,0-1 0 0 0,1 1 1 0 0,-1-1-1 0 0,1 1 1 0 0,0-1-1 0 0,0 1 0 0 0,0-1 1 0 0,0 1-1 0 0,1-1 1 0 0,1 7-1 0 0,0-6-9 0 0,0 0 1 0 0,0 0-1 0 0,0 0 0 0 0,1 0 0 0 0,-1 0 1 0 0,1-1-1 0 0,0 1 0 0 0,0-1 0 0 0,0 0 0 0 0,1 0 1 0 0,-1 0-1 0 0,1 0 0 0 0,0 0 0 0 0,7 3 1 0 0,2 1-244 0 0,0-1 1 0 0,0 0-1 0 0,20 5 1 0 0,47 8-3672 0 0,-26-11-2521 0 0,-31-7 2719 0 0</inkml:trace>
</inkml:ink>
</file>

<file path=ppt/ink/ink7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4.9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47 106 3521 0 0,'-3'-1'1396'0'0,"1"0"-1"0"0,-1 0 1 0 0,1 0 0 0 0,-1 0 0 0 0,1 1-1 0 0,-1-1 1 0 0,-3 1 0 0 0,6-1-1304 0 0,-1 1-1 0 0,0 0 1 0 0,1 0 0 0 0,-1 0-1 0 0,1 0 1 0 0,-1 0 0 0 0,0 0 0 0 0,1 1-1 0 0,-1-1 1 0 0,1 0 0 0 0,-1 0 0 0 0,1 0-1 0 0,-1 0 1 0 0,0 1 0 0 0,1-1 0 0 0,-1 0-1 0 0,1 1 1 0 0,-1-1 0 0 0,1 0-1 0 0,-1 1 1 0 0,1-1 0 0 0,-1 1 0 0 0,1-1-1 0 0,0 0 1 0 0,-1 1 0 0 0,1-1 0 0 0,0 1-1 0 0,-1-1 1 0 0,1 1 0 0 0,0 0 0 0 0,0-1-1 0 0,-1 1 1 0 0,1-1 0 0 0,0 1-1 0 0,0 0 1 0 0,-2 13 825 0 0,0-5-531 0 0,1 1 0 0 0,0-1 0 0 0,0 0 1 0 0,1 0-1 0 0,0 1 0 0 0,1-1 0 0 0,0 0 0 0 0,0 0 0 0 0,5 14 1 0 0,10 26 594 0 0,-9-24-823 0 0,2 0 0 0 0,22 45 0 0 0,-31-70-157 0 0,0 1 0 0 0,0-1 0 0 0,0 1 0 0 0,1-1 1 0 0,-1 1-1 0 0,0-1 0 0 0,1 1 0 0 0,-1-1 1 0 0,0 1-1 0 0,1-1 0 0 0,-1 0 0 0 0,1 1 1 0 0,-1-1-1 0 0,1 1 0 0 0,-1-1 0 0 0,1 0 0 0 0,-1 0 1 0 0,1 1-1 0 0,0-1 0 0 0,-1 0 0 0 0,1 0 1 0 0,-1 0-1 0 0,0 0 0 0 0,0-1 0 0 0,1 1 1 0 0,-1 0-1 0 0,0 0 0 0 0,0-1 1 0 0,0 1-1 0 0,0 0 0 0 0,1-1 0 0 0,-1 1 1 0 0,0 0-1 0 0,0-1 0 0 0,0 1 0 0 0,0 0 1 0 0,0 0-1 0 0,0-1 0 0 0,0 1 0 0 0,0 0 1 0 0,0-1-1 0 0,0 1 0 0 0,0-1 0 0 0,1-3-3 0 0,-1 1 0 0 0,-1-1 0 0 0,1 0 0 0 0,0 0 0 0 0,-2-4 0 0 0,-5-13-10 0 0,-16-29 0 0 0,14 31 30 0 0,0 0 1 0 0,-6-21 0 0 0,12 25-9 0 0,-1 0-1 0 0,2 0 1 0 0,0 0-1 0 0,0-24 1 0 0,2 31-11 0 0,1 1 0 0 0,-1-1 0 0 0,1 0 0 0 0,1 0 0 0 0,0 1-1 0 0,0-1 1 0 0,0 1 0 0 0,1-1 0 0 0,0 1 0 0 0,6-11 0 0 0,-7 16-6 0 0,-1 0 0 0 0,1-1 0 0 0,0 1-1 0 0,0 0 1 0 0,0 0 0 0 0,0 0 0 0 0,1 0 0 0 0,-1 0-1 0 0,0 0 1 0 0,1 1 0 0 0,-1-1 0 0 0,1 1 0 0 0,-1 0-1 0 0,1 0 1 0 0,5-2 0 0 0,-4 3 4 0 0,1-1 0 0 0,-1 0 1 0 0,1 1-1 0 0,-1 0 0 0 0,1 0 0 0 0,-1 0 0 0 0,1 1 1 0 0,-1 0-1 0 0,7 1 0 0 0,1 2-169 0 0,-1 0 0 0 0,1 1 1 0 0,-1 0-1 0 0,0 1 0 0 0,0 0 0 0 0,15 12 1 0 0,79 57-7610 0 0,-85-61 5209 0 0</inkml:trace>
</inkml:ink>
</file>

<file path=ppt/ink/ink7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5.33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102 194 3833 0 0,'-13'-9'5926'0'0,"-24"-11"0"0"0,29 17-5324 0 0,1 0 0 0 0,0 1 0 0 0,-9-3 0 0 0,15 5-452 0 0,1 0 1 0 0,-1 0-1 0 0,0-1 0 0 0,1 1 0 0 0,-1 0 0 0 0,0 0 0 0 0,1 0 1 0 0,-1 0-1 0 0,0 0 0 0 0,0 0 0 0 0,1 0 0 0 0,-1 0 1 0 0,0 0-1 0 0,0 0 0 0 0,1 0 0 0 0,-1 1 0 0 0,-1-1 0 0 0,8 7 1646 0 0,21 9-707 0 0,0-2-984 0 0,1-1 0 0 0,1-2 0 0 0,0-1 0 0 0,0-1 0 0 0,1-1 0 0 0,42 4 0 0 0,-64-11-115 0 0,1 0 0 0 0,0-1 0 0 0,0-1 0 0 0,0 1 0 0 0,-1-1 1 0 0,1-1-1 0 0,0 0 0 0 0,-1 0 0 0 0,1 0 0 0 0,11-6 0 0 0,-15 6 2 0 0,-1-1 0 0 0,0 1-1 0 0,1-1 1 0 0,-1 0 0 0 0,0 0 0 0 0,-1-1 0 0 0,1 1-1 0 0,0-1 1 0 0,-1 1 0 0 0,0-1 0 0 0,0 0-1 0 0,0 0 1 0 0,0-1 0 0 0,-1 1 0 0 0,0-1-1 0 0,0 1 1 0 0,0-1 0 0 0,0 0 0 0 0,2-9 0 0 0,-3 8-2 0 0,-1 0 1 0 0,1 0-1 0 0,-1 0 1 0 0,0 0-1 0 0,0-1 1 0 0,-1 1-1 0 0,0 0 1 0 0,0 0-1 0 0,0 0 1 0 0,-1 0-1 0 0,0 0 1 0 0,0 1-1 0 0,0-1 1 0 0,-1 0 0 0 0,1 1-1 0 0,-2-1 1 0 0,-4-5-1 0 0,6 7 26 0 0,-1 1-1 0 0,0 0 1 0 0,0 0-1 0 0,0 0 1 0 0,-1 0-1 0 0,1 1 1 0 0,0-1-1 0 0,-1 1 1 0 0,0 0-1 0 0,0 0 1 0 0,1 0 0 0 0,-1 1-1 0 0,0-1 1 0 0,-1 1-1 0 0,1 0 1 0 0,0 0-1 0 0,0 0 1 0 0,0 1-1 0 0,-1-1 1 0 0,1 1-1 0 0,0 0 1 0 0,0 0-1 0 0,-1 1 1 0 0,1-1-1 0 0,-7 3 1 0 0,1 0 53 0 0,0 1-1 0 0,0 0 1 0 0,1 1 0 0 0,-1-1-1 0 0,1 2 1 0 0,0-1 0 0 0,1 2-1 0 0,-1-1 1 0 0,1 1-1 0 0,1 0 1 0 0,-1 1 0 0 0,1-1-1 0 0,0 2 1 0 0,-7 11 0 0 0,8-10-46 0 0,0-1 1 0 0,0 1-1 0 0,1 0 1 0 0,1 1-1 0 0,0 0 1 0 0,0-1-1 0 0,1 1 1 0 0,0 0-1 0 0,1 1 1 0 0,0-1-1 0 0,1 0 1 0 0,0 0-1 0 0,1 14 1 0 0,1-20-34 0 0,0 0 0 0 0,0 0 1 0 0,0 0-1 0 0,0 0 0 0 0,1 0 1 0 0,0-1-1 0 0,0 1 0 0 0,0 0 1 0 0,1-1-1 0 0,5 9 0 0 0,-3-7-46 0 0,1 0-1 0 0,0 0 1 0 0,0 0-1 0 0,0-1 1 0 0,0 0 0 0 0,10 6-1 0 0,-4-4-532 0 0,1 0-1 0 0,-1-1 1 0 0,15 5-1 0 0,-11-6-2407 0 0,31 6 0 0 0,-18-7-473 0 0</inkml:trace>
</inkml:ink>
</file>

<file path=ppt/ink/ink7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4.49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19 512 0 0,'-1'-1'468'0'0,"0"-1"1"0"0,0 1-1 0 0,0 0 1 0 0,0 0-1 0 0,0 0 0 0 0,0-1 1 0 0,0 1-1 0 0,-1 0 0 0 0,1 0 1 0 0,0 0-1 0 0,-1 1 1 0 0,1-1-1 0 0,0 0 0 0 0,-1 0 1 0 0,1 1-1 0 0,-1-1 0 0 0,1 1 1 0 0,-1 0-1 0 0,-3-1 950 0 0,19 9 1395 0 0,12 9-1046 0 0,-1 1 1 0 0,42 38-1 0 0,-59-49-1464 0 0,12 12 633 0 0,25 33-1 0 0,-4-5-206 0 0,-29-33-537 0 0,21 32-1 0 0,-24-31-164 0 0,1-1 0 0 0,19 22 0 0 0,-27-35-99 0 0,-1 1 0 0 0,0-1 0 0 0,1 0 0 0 0,-1 0-1 0 0,1 1 1 0 0,-1-1 0 0 0,1 0 0 0 0,0 0 0 0 0,-1-1 0 0 0,1 1-1 0 0,0 0 1 0 0,0 0 0 0 0,-1-1 0 0 0,1 1 0 0 0,0-1-1 0 0,0 0 1 0 0,0 1 0 0 0,0-1 0 0 0,0 0 0 0 0,2 0-1 0 0,-2-1-550 0 0,1 0-1 0 0,-1 0 0 0 0,1 0 0 0 0,-1 0 0 0 0,1 0 0 0 0,-1 0 0 0 0,0-1 0 0 0,1 1 1 0 0,-1-1-1 0 0,0 1 0 0 0,0-1 0 0 0,0 0 0 0 0,3-4 0 0 0,3-2-979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0:59.8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39 512 0 0,'-15'-9'512'0'0,"2"-2"5097"0"0,10 4-3712 0 0,2 1 2968 0 0,5 2-3361 0 0,2 3-1784 0 0,1 1 376 0 0,0 0-904 0 0,0 3-1433 0 0,1 1-263 0 0</inkml:trace>
</inkml:ink>
</file>

<file path=ppt/ink/ink7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4.71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297 1 880 0 0,'-8'0'1450'0'0,"1"0"0"0"0,-1 1 0 0 0,1 0-1 0 0,-1 0 1 0 0,1 0 0 0 0,-11 5 0 0 0,11-4-847 0 0,1 2 1 0 0,-1-1-1 0 0,-11 9 1 0 0,4-3 328 0 0,1 2 0 0 0,1-1 1 0 0,-1 2-1 0 0,2 0 0 0 0,-19 23 0 0 0,23-24-698 0 0,0 0 1 0 0,1 0-1 0 0,0 0 0 0 0,1 0 0 0 0,0 1 1 0 0,1 0-1 0 0,0 0 0 0 0,-2 16 1 0 0,3-16-380 0 0,0-1 0 0 0,0 1 0 0 0,-10 20 1 0 0,-9 10-6432 0 0,14-27 2580 0 0</inkml:trace>
</inkml:ink>
</file>

<file path=ppt/ink/ink7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5.93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39 52 512 0 0,'10'-22'3338'0'0,"-9"20"-2547"0"0,0 0 0 0 0,-1 0 0 0 0,1 0 0 0 0,-1 0 0 0 0,1 0 1 0 0,-1-1-1 0 0,0 1 0 0 0,0 0 0 0 0,-1-3 0 0 0,1 5-700 0 0,0-1-1 0 0,0 1 1 0 0,0 0-1 0 0,0 0 1 0 0,0-1-1 0 0,0 1 1 0 0,0 0-1 0 0,0 0 1 0 0,-1-1-1 0 0,1 1 1 0 0,0 0-1 0 0,0 0 1 0 0,0-1-1 0 0,0 1 1 0 0,-1 0-1 0 0,1 0 1 0 0,0 0 0 0 0,0 0-1 0 0,0-1 1 0 0,-1 1-1 0 0,1 0 1 0 0,0 0-1 0 0,0 0 1 0 0,-1 0-1 0 0,1 0 1 0 0,0 0-1 0 0,0 0 1 0 0,-1-1-1 0 0,1 1 1 0 0,0 0-1 0 0,-1 0 1 0 0,1 0-1 0 0,0 0 1 0 0,0 0-1 0 0,-1 0 1 0 0,1 0-1 0 0,0 1 1 0 0,0-1-1 0 0,-1 0 1 0 0,1 0-1 0 0,0 0 1 0 0,0 0-1 0 0,-1 0 1 0 0,1 0 0 0 0,0 0-1 0 0,0 0 1 0 0,-1 1-1 0 0,1-1 1 0 0,0 0-1 0 0,0 0 1 0 0,-1 0-1 0 0,1 1 1 0 0,0-1-1 0 0,0 0 1 0 0,0 0-1 0 0,0 0 1 0 0,0 1-1 0 0,-1-1 1 0 0,-11 14 1304 0 0,8-8-1167 0 0,1-1-1 0 0,0 1 1 0 0,0 0 0 0 0,1 0-1 0 0,0 0 1 0 0,0 1-1 0 0,0-1 1 0 0,1 0-1 0 0,-1 8 1 0 0,0 11 236 0 0,1 24 0 0 0,1-43-378 0 0,1 32 319 0 0,2 0-1 0 0,9 46 1 0 0,24 72 123 0 0,-28-124-525 0 0,-7-25 3 0 0,23 99 87 0 0,-21-88-127 0 0,-1 1 0 0 0,0 0 1 0 0,-2 32-1 0 0,-4-36-102 0 0,3-15 7 0 0,1 1 0 0 0,0 0 0 0 0,0-1 0 0 0,-1 1 0 0 0,1-1 0 0 0,0 0 0 0 0,0 1 0 0 0,-1-1 0 0 0,1 1 0 0 0,-1-1 0 0 0,1 1 0 0 0,0-1 0 0 0,-1 0 0 0 0,1 1-1 0 0,-1-1 1 0 0,1 0 0 0 0,-1 0 0 0 0,1 1 0 0 0,-1-1 0 0 0,1 0 0 0 0,-1 0 0 0 0,1 0 0 0 0,-2 1 0 0 0,2-1 16 0 0,0 0 0 0 0,0 0 0 0 0,-1 0 1 0 0,1 0-1 0 0,0 0 0 0 0,0-1 0 0 0,0 1 0 0 0,0 0 0 0 0,-1 0 0 0 0,1 0 1 0 0,0 0-1 0 0,0 0 0 0 0,0 0 0 0 0,0 0 0 0 0,0 0 0 0 0,0-1 0 0 0,-1 1 0 0 0,1 0 1 0 0,0 0-1 0 0,0 0 0 0 0,0 0 0 0 0,0 0 0 0 0,0-1 0 0 0,0 1 0 0 0,0 0 1 0 0,0 0-1 0 0,0 0 0 0 0,0 0 0 0 0,0-1 0 0 0,0 1 0 0 0,0 0 0 0 0,0 0 1 0 0,-1-2-577 0 0,0-4-1846 0 0</inkml:trace>
</inkml:ink>
</file>

<file path=ppt/ink/ink7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6.30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131 234 3505 0 0,'-17'-11'9516'0'0,"-9"-3"-7002"0"0,-2-2-1420 0 0,23 14-921 0 0,1-1 1 0 0,0-1-1 0 0,0 1 1 0 0,0 0-1 0 0,0-1 1 0 0,0 0-1 0 0,1 0 1 0 0,0 0-1 0 0,0 0 1 0 0,0-1-1 0 0,0 1 1 0 0,1-1-1 0 0,-1 0 0 0 0,1 1 1 0 0,0-1-1 0 0,1 0 1 0 0,-1 0-1 0 0,0-8 1 0 0,1 9-128 0 0,1 1 1 0 0,0-1 0 0 0,0 0-1 0 0,0 1 1 0 0,0-1-1 0 0,1 0 1 0 0,-1 1-1 0 0,1-1 1 0 0,0 1-1 0 0,0-1 1 0 0,0 1 0 0 0,1-1-1 0 0,-1 1 1 0 0,1 0-1 0 0,0 0 1 0 0,0 0-1 0 0,0 0 1 0 0,0 0-1 0 0,0 0 1 0 0,1 0 0 0 0,0 1-1 0 0,-1-1 1 0 0,1 1-1 0 0,0 0 1 0 0,0 0-1 0 0,0 0 1 0 0,4-2 0 0 0,1 0-43 0 0,1 1 0 0 0,-1 0 0 0 0,1 1 0 0 0,0 0 0 0 0,0 0 0 0 0,0 1 0 0 0,0 0 0 0 0,0 0 0 0 0,16 2 0 0 0,-6 0-2 0 0,0 2-1 0 0,-1 0 1 0 0,30 9-1 0 0,-13 1 10 0 0,-1 2-1 0 0,-1 1 1 0 0,56 38 0 0 0,-86-53-7 0 0,1 2 48 0 0,15 10-5 0 0,-18-13-27 0 0,0 1 0 0 0,-1-1 0 0 0,1 1 1 0 0,-1-1-1 0 0,1 1 0 0 0,-1-1 0 0 0,1 1 0 0 0,-1-1 0 0 0,1 1 0 0 0,-1 0 0 0 0,1-1 0 0 0,-1 1 0 0 0,0 0 0 0 0,1-1 1 0 0,-1 1-1 0 0,0 0 0 0 0,1 0 0 0 0,-1-1 0 0 0,0 1 0 0 0,0 0 0 0 0,0 0 0 0 0,0-1 0 0 0,0 3 0 0 0,-2-2 50 0 0,0 0-1 0 0,-1 1 0 0 0,1-1 1 0 0,-1 0-1 0 0,1 0 1 0 0,-1-1-1 0 0,1 1 0 0 0,-4 0 1 0 0,5 0-24 0 0,-98 25 772 0 0,-86 20-706 0 0,163-41-169 0 0,-20 3 38 0 0,39-8-72 0 0,0 0 1 0 0,0 0-1 0 0,1 0 1 0 0,-1 0-1 0 0,0 0 1 0 0,0-1-1 0 0,0 1 1 0 0,1-1-1 0 0,-1 0 1 0 0,0 0 0 0 0,-4-2-1 0 0,7 3-9 0 0,-1 0 0 0 0,1 0 0 0 0,0-1 0 0 0,-1 1 0 0 0,1 0 0 0 0,0-1 0 0 0,-1 1 0 0 0,1 0 0 0 0,0-1 0 0 0,0 1 0 0 0,-1-1 0 0 0,1 1 0 0 0,0 0 0 0 0,0-1 0 0 0,0 1 1 0 0,0-1-1 0 0,0 1 0 0 0,0 0 0 0 0,-1-1 0 0 0,1 1 0 0 0,0-1 0 0 0,0 1 0 0 0,0-1 0 0 0,0 1 0 0 0,1 0 0 0 0,-1-1 0 0 0,0 1 0 0 0,0-1 0 0 0,0 1 0 0 0,0-1 0 0 0,0 1 0 0 0,0 0 0 0 0,1-1 0 0 0,-1 1 0 0 0,0-1 0 0 0,0 1 0 0 0,1 0 0 0 0,-1-1 0 0 0,0 1 0 0 0,1-1 0 0 0,15-16-5093 0 0,-12 14 3611 0 0,10-11-1092 0 0</inkml:trace>
</inkml:ink>
</file>

<file path=ppt/ink/ink7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6.6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 35 8 0 0,'-5'-6'1111'0'0,"-6"-12"7936"0"0,11 18-8943 0 0,0-1-1 0 0,0 1 0 0 0,0 0 0 0 0,0-1 0 0 0,0 1 0 0 0,0 0 0 0 0,0-1 1 0 0,0 1-1 0 0,0 0 0 0 0,0-1 0 0 0,0 1 0 0 0,0 0 0 0 0,0-1 0 0 0,0 1 1 0 0,0 0-1 0 0,1-1 0 0 0,-1 1 0 0 0,0 0 0 0 0,0-1 0 0 0,0 1 0 0 0,0 0 1 0 0,1 0-1 0 0,-1-1 0 0 0,0 1 0 0 0,0 0 0 0 0,1 0 0 0 0,-1-1 0 0 0,0 1 1 0 0,0 0-1 0 0,1 0 0 0 0,-1 0 0 0 0,0-1 0 0 0,1 1 0 0 0,-1 0 1 0 0,0 0-1 0 0,1 0 0 0 0,-1 0 0 0 0,0 0 0 0 0,1 0 0 0 0,-1 0 0 0 0,0 0 1 0 0,1 0-1 0 0,-1 0 0 0 0,0 0 0 0 0,1 0 0 0 0,-1 0 0 0 0,0 0 0 0 0,1 0 1 0 0,-1 0-1 0 0,0 0 0 0 0,1 1 0 0 0,1-2 329 0 0,1 1-1 0 0,-1 0 1 0 0,0 1-1 0 0,1-1 1 0 0,-1 0-1 0 0,0 1 1 0 0,0-1 0 0 0,1 1-1 0 0,-1 0 1 0 0,0-1-1 0 0,0 1 1 0 0,0 0-1 0 0,3 2 1 0 0,-4-2-286 0 0,0 1 0 0 0,1-1 0 0 0,-1 1 0 0 0,0 0 0 0 0,0-1 0 0 0,0 1 0 0 0,0 0 0 0 0,0 0 0 0 0,0 0 0 0 0,0-1 0 0 0,-1 1 0 0 0,1 0 0 0 0,-1 0 0 0 0,1 0 0 0 0,-1 4 0 0 0,2 10 81 0 0,-2-1 1 0 0,0 0-1 0 0,-1 1 1 0 0,-4 16-1 0 0,2-9-103 0 0,0 23 0 0 0,3-39-118 0 0,1 0-1 0 0,-1 0 0 0 0,1 0 0 0 0,0-1 0 0 0,1 1 0 0 0,0 0 1 0 0,4 11-1 0 0,-4-14-21 0 0,1 0 0 0 0,0 0 1 0 0,0 1-1 0 0,0-2 0 0 0,0 1 1 0 0,1 0-1 0 0,0-1 0 0 0,-1 1 1 0 0,1-1-1 0 0,0 0 0 0 0,1-1 1 0 0,-1 1-1 0 0,0-1 0 0 0,1 1 1 0 0,-1-1-1 0 0,1 0 0 0 0,9 2 1 0 0,-6-2-500 0 0,-1-1 1 0 0,1 1 0 0 0,0-1 0 0 0,0-1 0 0 0,0 1 0 0 0,0-1 0 0 0,0-1 0 0 0,0 1 0 0 0,0-1 0 0 0,12-3-1 0 0,-3-3-3156 0 0,-2-1-132 0 0</inkml:trace>
</inkml:ink>
</file>

<file path=ppt/ink/ink7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6.78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42 0 4337 0 0,'-13'5'4337'0'0,"0"-5"4681"0"0,2 0-8698 0 0,6 0 144 0 0,5 7-448 0 0,2-2-8 0 0,1 3-8 0 0,4 2-112 0 0,-2-3-24 0 0,2 0-24 0 0,0 0-832 0 0,1-1-713 0 0,4-1-311 0 0,1 4-2801 0 0,2-3 2512 0 0</inkml:trace>
</inkml:ink>
</file>

<file path=ppt/ink/ink7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7.16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85 43 2937 0 0,'-2'-1'702'0'0,"0"-1"0"0"0,0 1 1 0 0,-1-1-1 0 0,1 1 1 0 0,0 0-1 0 0,-1 0 1 0 0,1 0-1 0 0,0 0 1 0 0,-1 1-1 0 0,1-1 0 0 0,-1 0 1 0 0,1 1-1 0 0,-1 0 1 0 0,0 0-1 0 0,-3 0 1 0 0,4 0-475 0 0,0 1 1 0 0,0-1-1 0 0,1 1 1 0 0,-1 0 0 0 0,0 0-1 0 0,0 0 1 0 0,1 0 0 0 0,-1 0-1 0 0,1 0 1 0 0,-1 0 0 0 0,1 0-1 0 0,0 1 1 0 0,-1-1-1 0 0,1 0 1 0 0,0 1 0 0 0,0-1-1 0 0,0 1 1 0 0,0 0 0 0 0,0-1-1 0 0,0 1 1 0 0,-1 3-1 0 0,1-2-98 0 0,0 0-1 0 0,0 0 0 0 0,0 0 0 0 0,0 0 0 0 0,0 0 0 0 0,1 0 0 0 0,-1 1 0 0 0,1-1 0 0 0,0 0 0 0 0,0 0 0 0 0,0 1 1 0 0,0-1-1 0 0,1 0 0 0 0,-1 0 0 0 0,2 5 0 0 0,0-3-22 0 0,0-1 1 0 0,0 0-1 0 0,0 0 1 0 0,1 0-1 0 0,-1 0 0 0 0,1-1 1 0 0,0 1-1 0 0,0-1 1 0 0,7 7-1 0 0,-1-3-47 0 0,0-1 1 0 0,1 1-1 0 0,0-1 0 0 0,0-1 1 0 0,0 0-1 0 0,1 0 0 0 0,20 5 1 0 0,-13-6-72 0 0,0 0 1 0 0,0-1 0 0 0,0-1 0 0 0,29-1 0 0 0,-36-1-35 0 0,-1-1 0 0 0,1 0 1 0 0,-1-1-1 0 0,1 0 0 0 0,-1 0 0 0 0,0-1 0 0 0,0-1 0 0 0,-1 0 1 0 0,12-6-1 0 0,-18 9 7 0 0,-1 0 1 0 0,0-1-1 0 0,1 1 0 0 0,-1-1 1 0 0,0 0-1 0 0,0 1 1 0 0,0-1-1 0 0,0 0 0 0 0,0 0 1 0 0,-1 0-1 0 0,1-1 1 0 0,-1 1-1 0 0,1 0 0 0 0,-1-1 1 0 0,0 1-1 0 0,0-1 1 0 0,0 1-1 0 0,0-1 0 0 0,1-3 1 0 0,-2 2 7 0 0,0 1 1 0 0,0 0-1 0 0,-1-1 0 0 0,1 1 1 0 0,-1 0-1 0 0,1 0 1 0 0,-1-1-1 0 0,0 1 0 0 0,0 0 1 0 0,0 0-1 0 0,-1 0 1 0 0,1 0-1 0 0,-1 0 0 0 0,0 0 1 0 0,-3-3-1 0 0,-1-2 10 0 0,-1 0 1 0 0,0 0-1 0 0,0 1 0 0 0,-1 0 0 0 0,0 0 0 0 0,0 1 1 0 0,-1 0-1 0 0,0 0 0 0 0,0 1 0 0 0,0 1 0 0 0,0-1 1 0 0,-1 1-1 0 0,0 1 0 0 0,0 0 0 0 0,0 0 0 0 0,-13-1 1 0 0,15 3 83 0 0,0 0 1 0 0,-1 1-1 0 0,1-1 1 0 0,0 2-1 0 0,0-1 1 0 0,-1 1-1 0 0,1 1 1 0 0,0 0-1 0 0,0 0 0 0 0,0 0 1 0 0,0 1-1 0 0,0 0 1 0 0,1 1-1 0 0,0-1 1 0 0,-1 1-1 0 0,1 1 1 0 0,0 0-1 0 0,1 0 1 0 0,-1 0-1 0 0,-8 10 1 0 0,8-7 35 0 0,1 0 0 0 0,0 0 1 0 0,0 0-1 0 0,1 1 0 0 0,0-1 1 0 0,1 1-1 0 0,0 0 0 0 0,0 1 0 0 0,1-1 1 0 0,-3 12-1 0 0,5-16-77 0 0,0 1 0 0 0,1 0 0 0 0,-1 0 1 0 0,1 0-1 0 0,0 0 0 0 0,0 0 0 0 0,1 0 0 0 0,0 0 0 0 0,0 0 0 0 0,1-1 1 0 0,-1 1-1 0 0,1 0 0 0 0,0-1 0 0 0,1 1 0 0 0,-1-1 0 0 0,1 0 0 0 0,0 0 1 0 0,4 6-1 0 0,3 0-26 0 0,0-1 0 0 0,0 0 1 0 0,0-1-1 0 0,1 0 0 0 0,1-1 0 0 0,0 0 1 0 0,0-1-1 0 0,0 0 0 0 0,21 8 1 0 0,-7-5-445 0 0,-1-2 1 0 0,1 0 0 0 0,1-2 0 0 0,28 3 0 0 0,-24-6-2377 0 0,1-1 0 0 0,62-5 0 0 0,-59-2 960 0 0</inkml:trace>
</inkml:ink>
</file>

<file path=ppt/ink/ink7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8.01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206 42 8 0 0,'3'-4'325'0'0,"-1"1"883"0"0,0 0 0 0 0,0 0 0 0 0,0 0 0 0 0,-1 0 0 0 0,3-6 0 0 0,-4 8-1019 0 0,0 1-1 0 0,1-1 0 0 0,-1 1 1 0 0,0 0-1 0 0,0-1 0 0 0,0 1 0 0 0,0-1 1 0 0,0 1-1 0 0,0-1 0 0 0,0 1 1 0 0,-1 0-1 0 0,1-1 0 0 0,0 1 0 0 0,0-1 1 0 0,0 1-1 0 0,0 0 0 0 0,0-1 0 0 0,-1 1 1 0 0,1-1-1 0 0,0 1 0 0 0,-1-1 1 0 0,0 1-56 0 0,1-1 0 0 0,-1 1 1 0 0,0-1-1 0 0,0 1 0 0 0,1 0 1 0 0,-1-1-1 0 0,0 1 1 0 0,0 0-1 0 0,0 0 0 0 0,0-1 1 0 0,1 1-1 0 0,-1 0 0 0 0,0 0 1 0 0,0 0-1 0 0,-1 0 1 0 0,-8 1 661 0 0,1-1 1 0 0,0 1-1 0 0,0 1 1 0 0,-1 0-1 0 0,1 0 1 0 0,0 1-1 0 0,0 0 1 0 0,-11 6-1 0 0,11-4-526 0 0,1-1 0 0 0,0 1-1 0 0,1 0 1 0 0,0 0 0 0 0,-1 1-1 0 0,2 0 1 0 0,-1 1-1 0 0,1-1 1 0 0,0 1 0 0 0,0 0-1 0 0,1 1 1 0 0,0-1-1 0 0,0 1 1 0 0,-5 11 0 0 0,9-15-216 0 0,-1 0 0 0 0,1 0 1 0 0,0 0-1 0 0,0 1 1 0 0,0-1-1 0 0,1 0 0 0 0,-1 1 1 0 0,1-1-1 0 0,0 0 0 0 0,0 1 1 0 0,0-1-1 0 0,1 0 1 0 0,0 1-1 0 0,1 5 0 0 0,1-4-15 0 0,-1-1-1 0 0,1 1 0 0 0,0-1 1 0 0,0 1-1 0 0,0-1 0 0 0,1 0 1 0 0,-1-1-1 0 0,1 1 0 0 0,6 5 1 0 0,5 2-19 0 0,0 0 1 0 0,0-2-1 0 0,1 0 1 0 0,0 0-1 0 0,30 12 1 0 0,-37-19-139 0 0,0 0 1 0 0,0 0 0 0 0,0-1-1 0 0,1 0 1 0 0,-1 0 0 0 0,1-1-1 0 0,-1 0 1 0 0,1-1 0 0 0,-1 0 0 0 0,1-1-1 0 0,-1 0 1 0 0,0 0 0 0 0,1-1-1 0 0,-1 0 1 0 0,0-1 0 0 0,0 0-1 0 0,0 0 1 0 0,0-1 0 0 0,-1 0-1 0 0,12-7 1 0 0,-12 6-262 0 0,43-26-3119 0 0,-22 5-2143 0 0,-17 13 1984 0 0</inkml:trace>
</inkml:ink>
</file>

<file path=ppt/ink/ink7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38.37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57 217 2465 0 0,'-13'3'4699'0'0,"-7"3"1079"0"0,19-6-5693 0 0,0 1-1 0 0,1-1 0 0 0,-1 1 0 0 0,0 0 0 0 0,0-1 0 0 0,0 1 1 0 0,0 0-1 0 0,1 0 0 0 0,-1 0 0 0 0,0 0 0 0 0,1 0 1 0 0,-1 0-1 0 0,0 0 0 0 0,1 0 0 0 0,0 0 0 0 0,-1 0 1 0 0,0 1-1 0 0,-3 11 1103 0 0,3-10-658 0 0,-1 0 0 0 0,1 1 0 0 0,1-1 0 0 0,-1 0 0 0 0,0 0 1 0 0,0 6-1 0 0,1-7-431 0 0,0-1 1 0 0,1 0 0 0 0,-1 0-1 0 0,0 0 1 0 0,1 1-1 0 0,-1-1 1 0 0,1 0 0 0 0,-1 0-1 0 0,1 0 1 0 0,-1 0-1 0 0,1 0 1 0 0,0 0 0 0 0,-1 0-1 0 0,1 0 1 0 0,0 0-1 0 0,0 0 1 0 0,0-1 0 0 0,0 1-1 0 0,0 0 1 0 0,0 0-1 0 0,0-1 1 0 0,0 1 0 0 0,1 0-1 0 0,4 2 7 0 0,0-1-1 0 0,-1 0 0 0 0,1 0 0 0 0,1 0 0 0 0,-1-1 1 0 0,0 0-1 0 0,0 0 0 0 0,0 0 0 0 0,9-1 1 0 0,9-1-97 0 0,26-4 1 0 0,-31 3 34 0 0,1-1-66 0 0,0 0 0 0 0,1-1 0 0 0,-2-1 0 0 0,1-1 0 0 0,-1 0 0 0 0,1-2 0 0 0,21-12 0 0 0,-33 16-3 0 0,-1 0-1 0 0,0-1 0 0 0,0 0 0 0 0,0-1 1 0 0,-1 1-1 0 0,1-1 0 0 0,-2-1 0 0 0,1 1 1 0 0,-1-1-1 0 0,0 0 0 0 0,0 0 0 0 0,0-1 1 0 0,-1 1-1 0 0,-1-1 0 0 0,1 0 0 0 0,-1 0 1 0 0,0 0-1 0 0,-1 0 0 0 0,2-15 0 0 0,-3 17 5 0 0,0-1-1 0 0,-1 1 0 0 0,1 0 0 0 0,-2 0 0 0 0,1 0 0 0 0,-1 0 0 0 0,0 0 0 0 0,0 0 1 0 0,-3-9-1 0 0,3 12 26 0 0,0 1 0 0 0,0-1 0 0 0,-1 1 0 0 0,1 0 1 0 0,-1-1-1 0 0,0 1 0 0 0,1 0 0 0 0,-1 0 0 0 0,0 0 1 0 0,0 0-1 0 0,0 0 0 0 0,-1 1 0 0 0,1-1 0 0 0,0 1 1 0 0,-1-1-1 0 0,1 1 0 0 0,-1 0 0 0 0,1 0 0 0 0,-1 0 1 0 0,1 0-1 0 0,-1 0 0 0 0,0 1 0 0 0,-3-1 0 0 0,-6 0 66 0 0,-1 0-1 0 0,1 1 1 0 0,-1 1-1 0 0,1 0 1 0 0,-1 0-1 0 0,1 1 0 0 0,0 1 1 0 0,0 0-1 0 0,0 1 1 0 0,0 0-1 0 0,1 1 1 0 0,-1 0-1 0 0,1 0 1 0 0,-11 9-1 0 0,4-3 132 0 0,1 2-1 0 0,0 0 1 0 0,1 1-1 0 0,1 0 1 0 0,0 1-1 0 0,1 1 1 0 0,-18 25 0 0 0,23-27-81 0 0,0 0 1 0 0,1 0 0 0 0,1 1 0 0 0,0 0 0 0 0,1 0-1 0 0,0 0 1 0 0,1 1 0 0 0,-5 31 0 0 0,9-38-99 0 0,1 0-1 0 0,-1 1 1 0 0,2-1 0 0 0,-1 1 0 0 0,1-1-1 0 0,1 1 1 0 0,-1-1 0 0 0,2 0 0 0 0,-1 0-1 0 0,1 0 1 0 0,1 0 0 0 0,-1 0 0 0 0,2-1-1 0 0,-1 1 1 0 0,1-1 0 0 0,10 13 0 0 0,-8-14-44 0 0,0 1 1 0 0,0-1 0 0 0,1-1 0 0 0,0 1 0 0 0,0-1 0 0 0,1-1 0 0 0,-1 1-1 0 0,1-1 1 0 0,0-1 0 0 0,1 0 0 0 0,-1 0 0 0 0,1-1 0 0 0,-1 0 0 0 0,1-1-1 0 0,0 0 1 0 0,0 0 0 0 0,11-1 0 0 0,-5 0-608 0 0,0-1 1 0 0,0 0-1 0 0,0-2 1 0 0,19-3-1 0 0,-19 1-1813 0 0,1 0-1 0 0,-1-1 1 0 0,26-12-1 0 0,-14 3-2787 0 0</inkml:trace>
</inkml:ink>
</file>

<file path=ppt/ink/ink7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6.2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231 155 512 0 0,'3'-5'412'0'0,"0"0"0"0"0,1 1 0 0 0,-1-1 0 0 0,1 1-1 0 0,0 0 1 0 0,0 0 0 0 0,0 1 0 0 0,1-1 0 0 0,-1 1 0 0 0,1 0 0 0 0,9-5-1 0 0,4 0 1484 0 0,1-1-1 0 0,-1-1 0 0 0,-1 0 1 0 0,22-18-1 0 0,-38 27-1780 0 0,0 1 0 0 0,0-1 0 0 0,0 0 0 0 0,0 0 0 0 0,0 0 0 0 0,0 0 0 0 0,-1 0 0 0 0,1 1 0 0 0,0-1 0 0 0,-1 0 0 0 0,1-1 1 0 0,-1 1-1 0 0,1 0 0 0 0,-1 0 0 0 0,1 0 0 0 0,-1 0 0 0 0,0 0 0 0 0,1-2 0 0 0,-1 2-78 0 0,-1 1 0 0 0,1-1 0 0 0,-1 0 0 0 0,1 0 0 0 0,0 1 0 0 0,-1-1 0 0 0,1 0 0 0 0,-1 1 0 0 0,1-1 0 0 0,-1 1-1 0 0,0-1 1 0 0,1 1 0 0 0,-1-1 0 0 0,0 1 0 0 0,1-1 0 0 0,-1 1 0 0 0,0-1 0 0 0,0 1 0 0 0,1 0 0 0 0,-1-1 0 0 0,0 1 0 0 0,0 0 0 0 0,0 0 0 0 0,1 0 0 0 0,-3 0 0 0 0,-11-3 97 0 0,-1 2 0 0 0,1 0 0 0 0,-1 1 0 0 0,0 0 0 0 0,1 1 0 0 0,-23 5 0 0 0,-12 0 185 0 0,37-5-230 0 0,-81 9 852 0 0,80-8-603 0 0,-1 1 0 0 0,1 0 0 0 0,0 1 0 0 0,-22 10 0 0 0,33-13-316 0 0,0 0-1 0 0,0 0 1 0 0,1 0-1 0 0,-1 0 1 0 0,0 0-1 0 0,1 0 1 0 0,-1 0-1 0 0,1 1 1 0 0,-1-1-1 0 0,1 1 1 0 0,0-1-1 0 0,-1 1 1 0 0,1-1-1 0 0,0 1 1 0 0,0 0-1 0 0,0-1 1 0 0,0 1-1 0 0,0 3 1 0 0,1-4-12 0 0,0 1-1 0 0,0-1 1 0 0,0 1 0 0 0,0-1 0 0 0,0 1-1 0 0,0-1 1 0 0,1 0 0 0 0,-1 1 0 0 0,1-1-1 0 0,-1 1 1 0 0,1-1 0 0 0,0 0 0 0 0,-1 1-1 0 0,1-1 1 0 0,0 0 0 0 0,0 0 0 0 0,0 0-1 0 0,0 1 1 0 0,0-1 0 0 0,0 0 0 0 0,0 0-1 0 0,0 0 1 0 0,0-1 0 0 0,1 1 0 0 0,1 1-1 0 0,35 21-38 0 0,1-2 0 0 0,45 18 0 0 0,-37-19 9 0 0,34 16 18 0 0,-67-29-3 0 0,0 0 0 0 0,-1 1 1 0 0,20 17-1 0 0,-29-22 12 0 0,0 1-1 0 0,0 0 1 0 0,-1 0-1 0 0,1 0 1 0 0,-1 1 0 0 0,0-1-1 0 0,0 1 1 0 0,0 0-1 0 0,0 0 1 0 0,-1 0-1 0 0,0 0 1 0 0,0 0 0 0 0,-1 0-1 0 0,1 1 1 0 0,-1-1-1 0 0,0 0 1 0 0,0 1-1 0 0,-1-1 1 0 0,0 1 0 0 0,0-1-1 0 0,-1 10 1 0 0,-1-7 4 0 0,1-1 0 0 0,-1 0 1 0 0,-1 1-1 0 0,0-1 0 0 0,0 0 0 0 0,0 0 1 0 0,0-1-1 0 0,-1 1 0 0 0,-1-1 0 0 0,1 0 1 0 0,-1 0-1 0 0,0 0 0 0 0,0-1 0 0 0,0 1 1 0 0,-9 5-1 0 0,4-3 12 0 0,-1 0 1 0 0,0-1 0 0 0,-1-1-1 0 0,1 0 1 0 0,-1 0-1 0 0,-1-1 1 0 0,1-1-1 0 0,-1 0 1 0 0,1 0 0 0 0,-1-2-1 0 0,0 1 1 0 0,-24 0-1 0 0,37-3-50 0 0,-1 0 0 0 0,1 0 1 0 0,-1 0-1 0 0,1 0 0 0 0,-1 0 0 0 0,1 0 0 0 0,-1 0 0 0 0,1 0 0 0 0,-1 0 0 0 0,1 0 0 0 0,-1 0 1 0 0,1-1-1 0 0,-1 1 0 0 0,1 0 0 0 0,-1 0 0 0 0,1-1 0 0 0,-1 1 0 0 0,1 0 0 0 0,-1 0 0 0 0,1-1 0 0 0,-1 1 1 0 0,1 0-1 0 0,0-1 0 0 0,-1 1 0 0 0,1-1 0 0 0,0 1 0 0 0,-1 0 0 0 0,1-1 0 0 0,0 1 0 0 0,0-1 1 0 0,-1 1-1 0 0,1-1 0 0 0,0 1 0 0 0,0-1 0 0 0,0 0 0 0 0,3-19-4478 0 0,-1 8 577 0 0,-1 2 1800 0 0</inkml:trace>
</inkml:ink>
</file>

<file path=ppt/ink/ink7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8.75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 27 512 0 0,'8'-9'530'0'0,"-8"9"-279"0"0,0-1 0 0 0,0 1 1 0 0,1-1-1 0 0,-1 1 0 0 0,0-1 0 0 0,0 1 0 0 0,0 0 0 0 0,0-1 0 0 0,1 1 0 0 0,-1-1 0 0 0,0 1 1 0 0,0-1-1 0 0,0 1 0 0 0,0-1 0 0 0,0 1 0 0 0,0-1 0 0 0,0 1 0 0 0,0-1 0 0 0,0 1 0 0 0,-1-1 1 0 0,1 0 142 0 0,-1 0 1 0 0,0 0 0 0 0,0 1 0 0 0,1-1 0 0 0,-1 1 0 0 0,0-1 0 0 0,0 1 0 0 0,0-1 0 0 0,0 1 0 0 0,0 0-1 0 0,1-1 1 0 0,-1 1 0 0 0,0 0 0 0 0,0 0 0 0 0,0-1 0 0 0,0 1 0 0 0,0 0 0 0 0,0 0 0 0 0,0 0-1 0 0,0 0 1 0 0,-1 1 0 0 0,2-1-356 0 0,0 0 1 0 0,0 0-1 0 0,0 0 0 0 0,0 0 0 0 0,0 0 1 0 0,1 0-1 0 0,-1 0 0 0 0,0 0 0 0 0,0 0 1 0 0,0 0-1 0 0,0 0 0 0 0,0 1 0 0 0,0-1 1 0 0,0 0-1 0 0,1 0 0 0 0,-1 0 0 0 0,0 0 1 0 0,0 0-1 0 0,0 0 0 0 0,0 1 0 0 0,0-1 1 0 0,0 0-1 0 0,0 0 0 0 0,0 0 0 0 0,0 0 1 0 0,0 1-1 0 0,0-1 0 0 0,0 0 0 0 0,0 0 1 0 0,0 0-1 0 0,0 0 0 0 0,0 0 0 0 0,0 1 1 0 0,0-1-1 0 0,0 0 0 0 0,0 0 0 0 0,0 0 1 0 0,0 0-1 0 0,0 0 0 0 0,0 1 0 0 0,0-1 1 0 0,0 0-1 0 0,0 0 0 0 0,0 0 0 0 0,0 0 1 0 0,-1 0-1 0 0,1 1 0 0 0,0-1 0 0 0,0 0 1 0 0,0 0-1 0 0,0 0 0 0 0,0 0 0 0 0,0 0 1 0 0,-1 0-1 0 0,1 0 0 0 0,0 0 0 0 0,0 0 1 0 0,0 0-1 0 0,0 0 0 0 0,0 1 0 0 0,-1-1 1 0 0,1 0-1 0 0,0 0 0 0 0,0 0 0 0 0,0 0 0 0 0,0 0 1 0 0,-1 0-1 0 0,11 7 886 0 0,24 9 61 0 0,-16-8-457 0 0,19 12 0 0 0,-31-16-418 0 0,0 0 0 0 0,-1 0-1 0 0,1 1 1 0 0,-1 0-1 0 0,0 0 1 0 0,8 9-1 0 0,5 12 1 0 0,-2 1-1 0 0,-1 0 0 0 0,-1 0 0 0 0,-1 2 1 0 0,-1 0-1 0 0,9 36 0 0 0,-21-63-89 0 0,2 5-48 0 0,0-1 0 0 0,1 1-1 0 0,0-1 1 0 0,3 7-1 0 0,-6-13 20 0 0,0 1-1 0 0,0-1 1 0 0,1 0-1 0 0,-1 0 1 0 0,0 0-1 0 0,0 0 0 0 0,0 0 1 0 0,0 0-1 0 0,0 0 1 0 0,0 0-1 0 0,0 0 0 0 0,0 1 1 0 0,0-1-1 0 0,0 0 1 0 0,0 0-1 0 0,1 0 1 0 0,-1 0-1 0 0,0 0 0 0 0,0 0 1 0 0,0 0-1 0 0,0 0 1 0 0,0 0-1 0 0,0 0 1 0 0,0 0-1 0 0,0 0 0 0 0,1 0 1 0 0,-1 0-1 0 0,0 0 1 0 0,0 0-1 0 0,0 0 1 0 0,0 0-1 0 0,0 0 0 0 0,0 0 1 0 0,0 0-1 0 0,0 0 1 0 0,1 0-1 0 0,-1 0 0 0 0,0 0 1 0 0,0 0-1 0 0,0 0 1 0 0,0 0-1 0 0,0 0 1 0 0,0-1-1 0 0,4-4-922 0 0,1-11-1312 0 0,-5 15 1974 0 0,3-10-2409 0 0,0 0 0 0 0,1-19 0 0 0,-3 13 791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00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58 512 0 0,'-10'15'7224'0'0,"8"-13"-6529"0"0,0 0 1 0 0,0 0-1 0 0,1 0 0 0 0,-1 1 1 0 0,1-1-1 0 0,0 0 0 0 0,0 1 0 0 0,-1 2 1 0 0,-1 3-163 0 0,1 0 0 0 0,0 0 0 0 0,1 1 1 0 0,0-1-1 0 0,0 1 0 0 0,1 12 0 0 0,1-14-440 0 0,0 1 1 0 0,0-1-1 0 0,1 0 0 0 0,0 1 0 0 0,1-1 0 0 0,-1 0 0 0 0,1 0 1 0 0,1 0-1 0 0,-1 0 0 0 0,1-1 0 0 0,0 0 0 0 0,6 7 0 0 0,-5-6-81 0 0,1 0 0 0 0,1 0-1 0 0,-1 0 1 0 0,1-1 0 0 0,1 1 0 0 0,13 8-1 0 0,-15-12-12 0 0,-1 0 1 0 0,1-1-1 0 0,-1 0 0 0 0,1 0 0 0 0,0 0 0 0 0,0-1 0 0 0,0 1 1 0 0,0-1-1 0 0,0-1 0 0 0,1 1 0 0 0,8-1 0 0 0,-6-1 11 0 0,0 0 0 0 0,0 0 0 0 0,0 0 0 0 0,0-1 0 0 0,-1-1 0 0 0,1 1 0 0 0,-1-1 0 0 0,0-1 0 0 0,15-7 0 0 0,-19 8-1 0 0,0 0-1 0 0,0 0 1 0 0,0 0 0 0 0,-1-1-1 0 0,1 1 1 0 0,-1-1 0 0 0,0 0-1 0 0,0 0 1 0 0,0 0 0 0 0,0 0-1 0 0,-1 0 1 0 0,0-1 0 0 0,0 1-1 0 0,0-1 1 0 0,0 0-1 0 0,-1 1 1 0 0,0-1 0 0 0,2-10-1 0 0,-2 4-17 0 0,0 0-1 0 0,0 0 1 0 0,-1 0 0 0 0,-1 0-1 0 0,0 0 1 0 0,0 0-1 0 0,-4-11 1 0 0,4 17 6 0 0,-1 0 0 0 0,0-1 1 0 0,0 2-1 0 0,-1-1 1 0 0,1 0-1 0 0,-1 0 0 0 0,0 1 1 0 0,0 0-1 0 0,-1-1 1 0 0,1 1-1 0 0,-1 0 0 0 0,0 1 1 0 0,0-1-1 0 0,0 1 1 0 0,-1 0-1 0 0,-6-4 0 0 0,1 1 37 0 0,-1 2 0 0 0,1-1-1 0 0,-1 1 1 0 0,0 1 0 0 0,0 0-1 0 0,-15-2 1 0 0,18 4 31 0 0,1 0-1 0 0,-1 1 1 0 0,1 0 0 0 0,-1 0-1 0 0,1 0 1 0 0,-1 1 0 0 0,1 0-1 0 0,0 1 1 0 0,-1 0 0 0 0,-11 4-1 0 0,16-5-45 0 0,0 1-1 0 0,1-1 1 0 0,-1 1 0 0 0,1 0-1 0 0,-1 0 1 0 0,1 0-1 0 0,0 0 1 0 0,-1 0-1 0 0,1 1 1 0 0,0-1 0 0 0,1 1-1 0 0,-1-1 1 0 0,-2 5-1 0 0,3-6-13 0 0,1 0 0 0 0,0 0 0 0 0,-1 0 0 0 0,1 1 0 0 0,0-1 0 0 0,-1 0 0 0 0,1 0 0 0 0,0 0 0 0 0,0 1 0 0 0,0-1 0 0 0,0 0 0 0 0,0 0 0 0 0,0 1 0 0 0,0-1 0 0 0,1 0 0 0 0,-1 0 0 0 0,0 0 0 0 0,1 0 0 0 0,-1 1 0 0 0,1-1 0 0 0,-1 0-1 0 0,1 0 1 0 0,0 0 0 0 0,-1 0 0 0 0,1 0 0 0 0,0 0 0 0 0,0 0 0 0 0,-1 0 0 0 0,1 0 0 0 0,0-1 0 0 0,0 1 0 0 0,0 0 0 0 0,0-1 0 0 0,0 1 0 0 0,2 0 0 0 0,3 2-2 0 0,0 0-1 0 0,0-1 1 0 0,0 1 0 0 0,0-2 0 0 0,1 1-1 0 0,-1-1 1 0 0,1 0 0 0 0,-1 0 0 0 0,13 0-1 0 0,5-2-12 0 0,32-5-1 0 0,-42 4-3 0 0,12-3 70 0 0,0-2 0 0 0,0 0 0 0 0,34-15-1 0 0,37-11 226 0 0,-87 30-160 0 0,-5 1-12 0 0,0 1-1 0 0,0 0 1 0 0,0 0 0 0 0,0 0-1 0 0,0 0 1 0 0,0 1 0 0 0,0 0-1 0 0,6 0 1 0 0,-10 0-67 0 0,-1 1 1 0 0,1-1-1 0 0,0 1 0 0 0,0 0 0 0 0,0-1 1 0 0,-1 1-1 0 0,1 0 0 0 0,0-1 0 0 0,-1 1 1 0 0,1 0-1 0 0,-1 0 0 0 0,1-1 1 0 0,-1 1-1 0 0,1 0 0 0 0,-1 0 0 0 0,1 0 1 0 0,-1 0-1 0 0,0 0 0 0 0,1 0 0 0 0,-1 0 1 0 0,0 0-1 0 0,0 1 0 0 0,3 26 361 0 0,-3-18-256 0 0,36 193 2628 0 0,-35-191-2555 0 0,-6-18-148 0 0,-7-18-155 0 0,10 19 53 0 0,1-1 1 0 0,-1 1-1 0 0,1-1 0 0 0,0 1 0 0 0,0-1 0 0 0,1 0 0 0 0,-1 1 0 0 0,1-1 1 0 0,1 0-1 0 0,-1 1 0 0 0,1-1 0 0 0,0 1 0 0 0,0-1 0 0 0,1 1 0 0 0,-1-1 0 0 0,1 1 1 0 0,1 0-1 0 0,-1 0 0 0 0,4-7 0 0 0,3-3-26 0 0,1 0 0 0 0,0 0 0 0 0,1 1 1 0 0,0 0-1 0 0,1 1 0 0 0,16-13 0 0 0,-22 21 51 0 0,0 0 0 0 0,1 1 0 0 0,-1 0 0 0 0,1 0 0 0 0,0 1 0 0 0,0 0 0 0 0,10-3 0 0 0,-12 4 17 0 0,0 1 0 0 0,0 1 0 0 0,0-1 0 0 0,0 0 0 0 0,0 1 0 0 0,0 0 0 0 0,0 0 0 0 0,1 1 0 0 0,-1 0 0 0 0,0 0 0 0 0,9 2 0 0 0,-8 0 0 0 0,0 0-1 0 0,0 0 0 0 0,0 0 1 0 0,0 1-1 0 0,-1-1 1 0 0,0 1-1 0 0,1 0 1 0 0,-2 1-1 0 0,1 0 0 0 0,0-1 1 0 0,-1 1-1 0 0,0 1 1 0 0,0-1-1 0 0,0 1 1 0 0,-1-1-1 0 0,0 1 0 0 0,0 0 1 0 0,2 8-1 0 0,-1-4 5 0 0,-1 0 0 0 0,0 0 0 0 0,-1 1-1 0 0,0 0 1 0 0,0-1 0 0 0,-1 1 0 0 0,-1 0 0 0 0,0 0-1 0 0,0 0 1 0 0,-3 15 0 0 0,1-19-165 0 0,1 0 0 0 0,1 0 0 0 0,-1 0 0 0 0,2 13 1 0 0,-1-17-236 0 0,1 0 0 0 0,-1 0 0 0 0,1-1 0 0 0,0 1 0 0 0,0 0 0 0 0,2 3 0 0 0,-3-5-176 0 0,1 1-1 0 0,0-1 1 0 0,0 1 0 0 0,0-1-1 0 0,0 0 1 0 0,0 0 0 0 0,0 1 0 0 0,1-1-1 0 0,-1 0 1 0 0,0 0 0 0 0,3 1-1 0 0,6 4-2331 0 0</inkml:trace>
</inkml:ink>
</file>

<file path=ppt/ink/ink7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8.95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284 25 672 0 0,'2'-2'579'0'0,"-1"0"-1"0"0,0-1 1 0 0,1 1-1 0 0,0 0 1 0 0,-1 0-1 0 0,1 0 1 0 0,0 0-1 0 0,2-2 1 0 0,6 0 5094 0 0,-25 15-1019 0 0,-5 0-2756 0 0,-33 27-1 0 0,-44 50-568 0 0,82-73-1045 0 0,-5 4-101 0 0,-23 30 0 0 0,37-40-200 0 0,-1 0 1 0 0,1 0-1 0 0,0 1 0 0 0,1 0 1 0 0,0 0-1 0 0,-4 13 0 0 0,9-21-29 0 0,-1 1-1 0 0,0-1 0 0 0,1 1 0 0 0,-1-1 0 0 0,1 1 0 0 0,0-1 1 0 0,0 1-1 0 0,0 0 0 0 0,0-1 0 0 0,0 1 0 0 0,0-1 0 0 0,1 1 1 0 0,-1-1-1 0 0,3 5 0 0 0,-2-5-190 0 0,-1-1 1 0 0,1 0-1 0 0,0 0 0 0 0,0 1 1 0 0,1-1-1 0 0,-1 0 0 0 0,0 0 1 0 0,0 0-1 0 0,0 0 0 0 0,1 0 1 0 0,-1-1-1 0 0,1 1 0 0 0,-1 0 1 0 0,0 0-1 0 0,1-1 0 0 0,-1 1 1 0 0,1-1-1 0 0,0 0 1 0 0,-1 1-1 0 0,1-1 0 0 0,-1 0 1 0 0,1 0-1 0 0,-1 0 0 0 0,4 0 1 0 0,8-1-4345 0 0,3-1-1098 0 0</inkml:trace>
</inkml:ink>
</file>

<file path=ppt/ink/ink7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9.3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 93 1648 0 0,'-1'-44'8422'0'0,"0"1"-3836"0"0,1 43-4520 0 0,0 0-1 0 0,0 0 0 0 0,0-1 0 0 0,0 1 0 0 0,0 0 1 0 0,1 0-1 0 0,-1 0 0 0 0,0 0 0 0 0,0 0 0 0 0,0-1 1 0 0,0 1-1 0 0,0 0 0 0 0,0 0 0 0 0,0 0 0 0 0,0 0 1 0 0,-1-1-1 0 0,1 1 0 0 0,0 0 0 0 0,0 0 0 0 0,0 0 1 0 0,0 0-1 0 0,0-1 0 0 0,0 1 0 0 0,0 0 0 0 0,0 0 1 0 0,0 0-1 0 0,0 0 0 0 0,0 0 0 0 0,-1 0 0 0 0,1-1 0 0 0,0 1 1 0 0,0 0-1 0 0,0 0 0 0 0,0 0 0 0 0,0 0 0 0 0,0 0 1 0 0,-1 0-1 0 0,1 0 0 0 0,0 0 0 0 0,0 0 0 0 0,0 0 1 0 0,0 0-1 0 0,0 0 0 0 0,-1 0 0 0 0,1 0 0 0 0,0 0 1 0 0,0 0-1 0 0,0 0 0 0 0,0 0 0 0 0,-1 0 0 0 0,1 0 1 0 0,0 0-1 0 0,0 0 0 0 0,0 0 0 0 0,0 0 0 0 0,-1 0 1 0 0,1 0-1 0 0,0 0 0 0 0,0 0 0 0 0,0 0 0 0 0,0 0 0 0 0,0 0 1 0 0,0 0-1 0 0,-1 1 0 0 0,1-1 0 0 0,0 0 0 0 0,0 0 1 0 0,-1 1 45 0 0,1-1 1 0 0,-1 1-1 0 0,0-1 0 0 0,1 1 1 0 0,-1 0-1 0 0,1-1 1 0 0,-1 1-1 0 0,1 0 1 0 0,0 0-1 0 0,-1-1 0 0 0,1 1 1 0 0,0 0-1 0 0,-1 1 1 0 0,0 12 210 0 0,0 1 1 0 0,1-1-1 0 0,0 0 1 0 0,2 1-1 0 0,3 20 1 0 0,25 68-118 0 0,-3-6-329 0 0,-24-86-458 0 0,6 18 200 0 0,-6-9-8657 0 0,-3-18 7354 0 0</inkml:trace>
</inkml:ink>
</file>

<file path=ppt/ink/ink7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9.59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30 9 3073 0 0,'-3'0'1769'0'0,"0"0"0"0"0,-1 0 0 0 0,1 0 0 0 0,-1 1 0 0 0,-4 1 0 0 0,7-2-1698 0 0,1 0 0 0 0,0 0 0 0 0,0 0 0 0 0,-1 0 0 0 0,1 0 0 0 0,0 0 0 0 0,0 0 1 0 0,0 0-1 0 0,-1 1 0 0 0,1-1 0 0 0,0 0 0 0 0,0 0 0 0 0,0 0 0 0 0,-1 0 0 0 0,1 1 1 0 0,0-1-1 0 0,0 0 0 0 0,0 0 0 0 0,0 0 0 0 0,0 1 0 0 0,0-1 0 0 0,0 0 0 0 0,-1 0 0 0 0,1 1 1 0 0,0-1-1 0 0,0 0 0 0 0,0 0 0 0 0,0 1 0 0 0,0-1 0 0 0,0 0 0 0 0,1 1 79 0 0,-1 0 1 0 0,0 0-1 0 0,1 0 0 0 0,-1 0 0 0 0,1 0 0 0 0,-1 0 1 0 0,1-1-1 0 0,0 1 0 0 0,-1 0 0 0 0,1 0 0 0 0,0-1 1 0 0,1 2-1 0 0,1 0 46 0 0,-1 0 1 0 0,1-1 0 0 0,0 1-1 0 0,0-1 1 0 0,1 1 0 0 0,-1-1-1 0 0,0 0 1 0 0,0 0 0 0 0,0 0-1 0 0,1-1 1 0 0,-1 1 0 0 0,0-1 0 0 0,1 0-1 0 0,3 0 1 0 0,8-1 6 0 0,29-5 1 0 0,-24 3-72 0 0,329-28-1301 0 0,-315 30 352 0 0,-10-1-402 0 0,28 3 0 0 0,-44 0-314 0 0,0 0 0 0 0,1 0 0 0 0,-1 1 1 0 0,8 3-1 0 0,-6-1-2183 0 0</inkml:trace>
</inkml:ink>
</file>

<file path=ppt/ink/ink7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49.95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62 7 2985 0 0,'-26'-4'10451'0'0,"2"1"-6417"0"0,23 3-3953 0 0,1 0-1 0 0,-1 1 1 0 0,1-1-1 0 0,-1 0 0 0 0,1 0 1 0 0,-1 0-1 0 0,1 1 1 0 0,-1-1-1 0 0,1 0 0 0 0,-1 1 1 0 0,1-1-1 0 0,-1 0 1 0 0,1 1-1 0 0,-1-1 0 0 0,1 1 1 0 0,0-1-1 0 0,-1 1 1 0 0,1-1-1 0 0,0 1 0 0 0,-1-1 1 0 0,1 1-1 0 0,0-1 1 0 0,0 1-1 0 0,0-1 0 0 0,-1 1 1 0 0,1 0-1 0 0,0 0 0 0 0,-1 17 1316 0 0,2-18-1342 0 0,0 1 0 0 0,0-1 1 0 0,0 1-1 0 0,0-1 1 0 0,0 0-1 0 0,0 1 0 0 0,0-1 1 0 0,0 0-1 0 0,1 0 1 0 0,-1 0-1 0 0,0 0 0 0 0,0 0 1 0 0,1 0-1 0 0,1 0 39 0 0,13 0-10 0 0,0 0-1 0 0,-1-2 0 0 0,25-4 0 0 0,6-2-57 0 0,-17 5-12 0 0,71-5-69 0 0,-84 7 24 0 0,0 1 1 0 0,0 1-1 0 0,0 1 1 0 0,18 4 0 0 0,-28-5 2 0 0,0 1 0 0 0,0 0 0 0 0,0 0 0 0 0,-1 1 0 0 0,1-1 0 0 0,-1 1 0 0 0,1 0 0 0 0,-1 1 0 0 0,0-1 0 0 0,5 6 1 0 0,-9-8 21 0 0,1 1 0 0 0,-1-1 0 0 0,1 1 0 0 0,-1 0 1 0 0,0-1-1 0 0,0 1 0 0 0,0 0 0 0 0,0 0 0 0 0,0 0 1 0 0,0 0-1 0 0,-1 0 0 0 0,1 0 0 0 0,-1 0 0 0 0,1 0 0 0 0,-1 0 1 0 0,0 0-1 0 0,1 1 0 0 0,-1-1 0 0 0,0 0 0 0 0,-1 0 1 0 0,1 0-1 0 0,0 0 0 0 0,-1 0 0 0 0,1 0 0 0 0,-1 0 1 0 0,1 0-1 0 0,-1 0 0 0 0,0 0 0 0 0,0 0 0 0 0,0 0 1 0 0,0 0-1 0 0,-2 1 0 0 0,-7 11 51 0 0,-1 0 0 0 0,0-1 0 0 0,-1-1 0 0 0,-24 21-1 0 0,19-19 179 0 0,1 1 0 0 0,-17 20-1 0 0,33-35-217 0 0,-1 1-1 0 0,0 0 1 0 0,0 0-1 0 0,1-1 1 0 0,-1 1-1 0 0,0 0 0 0 0,1 0 1 0 0,-1 0-1 0 0,1 0 1 0 0,-1 0-1 0 0,1 0 1 0 0,-1 0-1 0 0,1 0 1 0 0,0 0-1 0 0,-1 1 1 0 0,1-1-1 0 0,0 0 1 0 0,0 0-1 0 0,0 0 1 0 0,0 0-1 0 0,0 0 1 0 0,0 0-1 0 0,0 0 1 0 0,1 0-1 0 0,-1 1 0 0 0,0-1 1 0 0,0 0-1 0 0,1 0 1 0 0,-1 0-1 0 0,1 0 1 0 0,-1 0-1 0 0,1 0 1 0 0,-1 0-1 0 0,1 0 1 0 0,0-1-1 0 0,-1 1 1 0 0,1 0-1 0 0,0 0 1 0 0,1 1-1 0 0,1 0-11 0 0,0 0 1 0 0,1 0-1 0 0,-1-1 1 0 0,1 1-1 0 0,-1-1 0 0 0,1 1 1 0 0,0-1-1 0 0,0 0 0 0 0,7 1 1 0 0,3-1-78 0 0,1-1 1 0 0,0 0-1 0 0,-1-1 1 0 0,18-3-1 0 0,57-14-1235 0 0,-70 14 784 0 0,87-24-3506 0 0,-37 7-2372 0 0,-30 9 1109 0 0</inkml:trace>
</inkml:ink>
</file>

<file path=ppt/ink/ink7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5.68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213 117 512 0 0,'-4'-2'451'0'0,"0"-1"0"0"0,0 1 0 0 0,0 0 1 0 0,0 1-1 0 0,0-1 0 0 0,-1 1 0 0 0,1-1 0 0 0,-1 1 0 0 0,-6 0 0 0 0,-42-2 4334 0 0,48 3-4173 0 0,2 1-305 0 0,0-1-1 0 0,0 1 1 0 0,0-1 0 0 0,0 1 0 0 0,1 0 0 0 0,-1 0 0 0 0,0 0 0 0 0,0 1 0 0 0,1-1 0 0 0,-1 1 0 0 0,0-1 0 0 0,1 1 0 0 0,0 0 0 0 0,-1 0 0 0 0,1 0 0 0 0,0 0 0 0 0,0 1 0 0 0,0-1 0 0 0,0 0 0 0 0,1 1 0 0 0,-3 3 0 0 0,-1 3 255 0 0,-1 2 0 0 0,1-1 1 0 0,1 0-1 0 0,-5 16 0 0 0,7-16-343 0 0,-1 0 0 0 0,2 1 0 0 0,-1-1 0 0 0,1 1 0 0 0,2 20 0 0 0,-1-24-134 0 0,1 0-1 0 0,0 0 0 0 0,0 0 0 0 0,1 0 1 0 0,0 0-1 0 0,0-1 0 0 0,0 1 0 0 0,1 0 1 0 0,6 9-1 0 0,-7-13-69 0 0,0 0 1 0 0,0-1-1 0 0,0 0 0 0 0,0 1 1 0 0,0-1-1 0 0,1 0 1 0 0,-1 0-1 0 0,1 0 1 0 0,-1 0-1 0 0,1-1 0 0 0,0 1 1 0 0,0-1-1 0 0,0 0 1 0 0,5 2-1 0 0,-3-2-13 0 0,0 0 0 0 0,0 0 0 0 0,0-1 0 0 0,0 1 0 0 0,0-1 0 0 0,0-1 0 0 0,0 1 0 0 0,8-2 0 0 0,0-1-19 0 0,0-1 0 0 0,0 0 0 0 0,0-1-1 0 0,-1-1 1 0 0,23-13 0 0 0,-20 9-48 0 0,0 0 0 0 0,0-1 0 0 0,-1-1 0 0 0,-1 0 0 0 0,22-25 0 0 0,-29 30 32 0 0,0-1-1 0 0,0 0 1 0 0,-1-1-1 0 0,0 0 0 0 0,-1 1 1 0 0,0-1-1 0 0,0-1 1 0 0,-1 1-1 0 0,0 0 0 0 0,-1-1 1 0 0,0 0-1 0 0,1-10 1 0 0,-3 13 33 0 0,1-1 0 0 0,-1 1 0 0 0,-1 0 0 0 0,1 0 0 0 0,-1 0 0 0 0,0 0 0 0 0,-1 1 0 0 0,0-1 0 0 0,0 0 0 0 0,-4-9 0 0 0,4 13 7 0 0,0 0 0 0 0,0-1 0 0 0,-1 1-1 0 0,1 0 1 0 0,-1 0 0 0 0,1 1 0 0 0,-1-1 0 0 0,0 0 0 0 0,0 1-1 0 0,0 0 1 0 0,-1 0 0 0 0,1 0 0 0 0,0 0 0 0 0,-1 0 0 0 0,0 1-1 0 0,1-1 1 0 0,-1 1 0 0 0,0 0 0 0 0,1 0 0 0 0,-7-1 0 0 0,-2 1 22 0 0,0 0 1 0 0,0 1 0 0 0,0 0 0 0 0,0 1-1 0 0,0 1 1 0 0,0-1 0 0 0,0 2 0 0 0,0 0 0 0 0,-12 4-1 0 0,9-1 10 0 0,1 0 0 0 0,0 1 0 0 0,-1 0 0 0 0,2 2-1 0 0,-1-1 1 0 0,-17 16 0 0 0,26-19-30 0 0,0 0 0 0 0,0 0 0 0 0,0 0 1 0 0,1 1-1 0 0,-1-1 0 0 0,1 1 0 0 0,1 0 0 0 0,-1 0 0 0 0,1 1 0 0 0,0-1 0 0 0,1 1 0 0 0,-4 11 1 0 0,5-13-1 0 0,0 1 0 0 0,1 0 1 0 0,-1-1-1 0 0,1 1 1 0 0,0 0-1 0 0,0 0 1 0 0,1 0-1 0 0,0-1 0 0 0,0 1 1 0 0,0 0-1 0 0,1-1 1 0 0,0 1-1 0 0,0-1 1 0 0,0 0-1 0 0,6 9 0 0 0,-2-4-2 0 0,0-1 0 0 0,1 0 0 0 0,0 0 0 0 0,0 0 0 0 0,1-1 0 0 0,0 0 0 0 0,1-1 0 0 0,0 0 0 0 0,0 0 0 0 0,11 5 0 0 0,-13-8-11 0 0,0 0-1 0 0,1-1 0 0 0,0 0 0 0 0,0 0 0 0 0,0-1 1 0 0,0 0-1 0 0,0-1 0 0 0,1 0 0 0 0,-1 0 1 0 0,0 0-1 0 0,1-1 0 0 0,-1-1 0 0 0,0 1 1 0 0,11-3-1 0 0,-12 1-8 0 0,0 0 0 0 0,-1 0 0 0 0,1 0 0 0 0,-1-1 0 0 0,1 0 0 0 0,-1 0 0 0 0,0-1 0 0 0,0 0 1 0 0,-1 0-1 0 0,1 0 0 0 0,-1 0 0 0 0,0-1 0 0 0,0 0 0 0 0,6-7 0 0 0,-1-3-45 0 0,0 0 0 0 0,0-1 1 0 0,-2 1-1 0 0,10-24 0 0 0,-15 31 63 0 0,1 0 1 0 0,0 1-1 0 0,0 0 0 0 0,0 0 1 0 0,1 0-1 0 0,0 0 0 0 0,1 1 1 0 0,0 0-1 0 0,0 0 0 0 0,12-10 1 0 0,-18 16-4 0 0,0 0 0 0 0,0 0 1 0 0,0 0-1 0 0,0 0 1 0 0,1 0-1 0 0,-1 0 0 0 0,0 0 1 0 0,0 0-1 0 0,0 0 1 0 0,0 0-1 0 0,0 0 0 0 0,0 0 1 0 0,0 0-1 0 0,0 0 1 0 0,0 0-1 0 0,1 0 0 0 0,-1 0 1 0 0,0 0-1 0 0,0 0 1 0 0,0 0-1 0 0,0 0 0 0 0,0 0 1 0 0,0 0-1 0 0,0 0 1 0 0,0 0-1 0 0,0 0 0 0 0,0 0 1 0 0,0 0-1 0 0,1 0 1 0 0,-1 0-1 0 0,0 0 0 0 0,0 0 1 0 0,0 1-1 0 0,0-1 1 0 0,0 0-1 0 0,0 0 0 0 0,0 0 1 0 0,0 0-1 0 0,0 0 1 0 0,0 0-1 0 0,0 0 0 0 0,0 0 1 0 0,0 0-1 0 0,0 0 1 0 0,0 0-1 0 0,0 1 0 0 0,0-1 1 0 0,0 0-1 0 0,0 0 0 0 0,1 8 108 0 0,-2 9-25 0 0,-3-7 28 0 0,0 1-1 0 0,0-1 0 0 0,-8 12 1 0 0,7-12 13 0 0,0 1-1 0 0,-8 19 1 0 0,11-23-82 0 0,1 0 0 0 0,-1 0-1 0 0,1 1 1 0 0,1-1 0 0 0,-1 0-1 0 0,1 0 1 0 0,0 0 0 0 0,1 0-1 0 0,0 1 1 0 0,2 10-1 0 0,-2-15-45 0 0,0 0-1 0 0,0-1 0 0 0,0 1 1 0 0,1-1-1 0 0,-1 1 0 0 0,0-1 0 0 0,1 1 1 0 0,0-1-1 0 0,-1 0 0 0 0,1 0 1 0 0,0 1-1 0 0,0-1 0 0 0,0-1 0 0 0,1 1 1 0 0,-1 0-1 0 0,0 0 0 0 0,1-1 1 0 0,-1 0-1 0 0,1 1 0 0 0,-1-1 0 0 0,1 0 1 0 0,0 0-1 0 0,-1 0 0 0 0,1-1 1 0 0,0 1-1 0 0,0-1 0 0 0,-1 1 0 0 0,1-1 1 0 0,5 0-1 0 0,-2-1-114 0 0,-1 1 1 0 0,0-1-1 0 0,1 0 0 0 0,-1-1 1 0 0,0 1-1 0 0,0-1 0 0 0,0 0 1 0 0,0-1-1 0 0,0 1 0 0 0,0-1 0 0 0,7-5 1 0 0,3-4-2420 0 0,27-26 0 0 0,-16 10-2445 0 0,-15 15 3175 0 0</inkml:trace>
</inkml:ink>
</file>

<file path=ppt/ink/ink7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6.08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14 180 160 0 0,'-3'-65'5847'0'0,"1"42"-2655"0"0,1 1 0 0 0,3-37 0 0 0,-1 49-568 0 0,-3 16-847 0 0,-3 18-634 0 0,2 30-31 0 0,3 69 1 0 0,6 77 126 0 0,-4-84-1109 0 0,-1-98-187 0 0,0 4-78 0 0,-1 0 0 0 0,0 0 1 0 0,-2 0-1 0 0,-4 25 0 0 0,14-74-9556 0 0,-1 13 6090 0 0</inkml:trace>
</inkml:ink>
</file>

<file path=ppt/ink/ink7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6.44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82 201 1384 0 0,'-11'-5'2956'0'0,"4"2"-1392"0"0,1 0 0 0 0,-1 0 0 0 0,1 1 0 0 0,-1-1 0 0 0,0 2 0 0 0,0-1 0 0 0,-11-1 0 0 0,17 3-1446 0 0,1 0 1 0 0,-1 0 0 0 0,1-1 0 0 0,0 1 0 0 0,-1 0 0 0 0,1-1-1 0 0,0 1 1 0 0,0 0 0 0 0,-1-1 0 0 0,1 1 0 0 0,0 0 0 0 0,0-1-1 0 0,0 1 1 0 0,-1 0 0 0 0,1-1 0 0 0,0 1 0 0 0,0-1 0 0 0,0 1-1 0 0,0-1 1 0 0,0 1 0 0 0,0 0 0 0 0,0-1 0 0 0,0 1 0 0 0,0-1-1 0 0,0 1 1 0 0,0 0 0 0 0,0-1 0 0 0,0 1 0 0 0,0-1 0 0 0,0 1-1 0 0,0-1 1 0 0,1 0 0 0 0,2-14 919 0 0,3-13-804 0 0,-3 15-38 0 0,0 1 0 0 0,1-1 0 0 0,0 1 0 0 0,7-16 0 0 0,-9 26-172 0 0,-1-1 1 0 0,1 0-1 0 0,-1 1 0 0 0,1-1 1 0 0,0 1-1 0 0,0-1 1 0 0,0 1-1 0 0,1 0 0 0 0,-1 0 1 0 0,0 0-1 0 0,1 0 1 0 0,0 0-1 0 0,-1 1 0 0 0,1-1 1 0 0,0 1-1 0 0,0-1 1 0 0,0 1-1 0 0,0 0 0 0 0,0 0 1 0 0,0 1-1 0 0,0-1 1 0 0,0 1-1 0 0,3-1 0 0 0,4 1-29 0 0,-1 0 0 0 0,0 1 0 0 0,1 0 0 0 0,-1 1 0 0 0,0-1 0 0 0,0 2 0 0 0,18 6 0 0 0,-14-3-12 0 0,1 1 0 0 0,-1 0-1 0 0,0 1 1 0 0,17 14-1 0 0,-9-4-1 0 0,-1 0-1 0 0,-1 2 1 0 0,-1 0-1 0 0,-1 1 1 0 0,17 26-1 0 0,-29-39 29 0 0,0 0-1 0 0,0 0 0 0 0,-1 1 0 0 0,-1-1 1 0 0,1 1-1 0 0,-1 0 0 0 0,2 9 0 0 0,-5-14 3 0 0,1 0-1 0 0,-1 0 1 0 0,1 0-1 0 0,-1 1 1 0 0,-1-1 0 0 0,1 0-1 0 0,0 0 1 0 0,-1 0-1 0 0,0 0 1 0 0,0 0-1 0 0,0 0 1 0 0,-1 0 0 0 0,1 0-1 0 0,-1 0 1 0 0,0-1-1 0 0,0 1 1 0 0,-4 6-1 0 0,1-5 11 0 0,0 0 0 0 0,-1 0 0 0 0,1 0-1 0 0,-1 0 1 0 0,0-1 0 0 0,0 0 0 0 0,0 0-1 0 0,-1-1 1 0 0,1 0 0 0 0,-1 0-1 0 0,0 0 1 0 0,0-1 0 0 0,0 0 0 0 0,-13 2-1 0 0,6-2 7 0 0,0 0 0 0 0,0-2 0 0 0,-1 1 0 0 0,1-2 0 0 0,0 0-1 0 0,-25-5 1 0 0,32 4-45 0 0,-1 0 0 0 0,2-1 0 0 0,-1 0 0 0 0,0 0 1 0 0,0-1-1 0 0,1 1 0 0 0,0-2 0 0 0,0 1 0 0 0,0-1 0 0 0,0 0 0 0 0,1 0 0 0 0,0 0 0 0 0,0-1 0 0 0,-4-6 0 0 0,1 2-238 0 0,1-1 0 0 0,1 0 0 0 0,-1-1 1 0 0,2 1-1 0 0,0-1 0 0 0,0 0 0 0 0,-3-16 0 0 0,7 24 126 0 0,0 0-1 0 0,0 0 1 0 0,1 0 0 0 0,-1 1 0 0 0,1-1 0 0 0,0 0 0 0 0,0 0-1 0 0,1 0 1 0 0,-1 0 0 0 0,1 0 0 0 0,0 1 0 0 0,0-1 0 0 0,0 0 0 0 0,3-5-1 0 0,-3 6-92 0 0,1 1 0 0 0,0-1 0 0 0,-1 1 0 0 0,1 0 0 0 0,0 0 0 0 0,1 0 0 0 0,-1 0 0 0 0,0 0 0 0 0,0 0 0 0 0,1 0 0 0 0,-1 1 0 0 0,1 0 0 0 0,0-1 0 0 0,-1 1 0 0 0,1 0 0 0 0,0 0-1 0 0,0 0 1 0 0,0 0 0 0 0,5 0 0 0 0,15-1-2333 0 0</inkml:trace>
</inkml:ink>
</file>

<file path=ppt/ink/ink7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6.7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9 116 568 0 0,'2'-12'1675'0'0,"-1"1"-1"0"0,0-1 1 0 0,-1 0-1 0 0,0 1 1 0 0,-3-18-1 0 0,2 17-724 0 0,1 11-605 0 0,0 0 0 0 0,0 0 0 0 0,-1-1 0 0 0,1 1 0 0 0,0 0-1 0 0,-1 0 1 0 0,1-1 0 0 0,0 1 0 0 0,-1 0 0 0 0,1 0 0 0 0,-1 0 0 0 0,-1-2 0 0 0,0 5 2449 0 0,2 10-1762 0 0,2 9-260 0 0,-1-4-483 0 0,0 1 0 0 0,2-1 0 0 0,0 0 1 0 0,1 0-1 0 0,11 30 0 0 0,-5-25-149 0 0,0 1-1 0 0,2-2 1 0 0,1 0-1 0 0,29 36 1 0 0,-36-49-225 0 0,1 0 0 0 0,1 0 0 0 0,-1-1 0 0 0,1-1 0 0 0,0 1 0 0 0,1-1 0 0 0,-1 0 0 0 0,1-1 0 0 0,0 0 1 0 0,1-1-1 0 0,-1 0 0 0 0,1 0 0 0 0,0-1 0 0 0,13 3 0 0 0,-18-6-310 0 0,0 1 0 0 0,0-1 0 0 0,0 0 0 0 0,-1 0-1 0 0,1-1 1 0 0,0 0 0 0 0,7-1 0 0 0,17-9-5390 0 0,-15 4 1447 0 0</inkml:trace>
</inkml:ink>
</file>

<file path=ppt/ink/ink7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6.90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472 1 3569 0 0,'-18'1'4824'0'0,"8"-1"-2238"0"0,1 1-1 0 0,-16 3 0 0 0,22-3-2333 0 0,0 0-1 0 0,-1 0 0 0 0,1 1 1 0 0,-1-1-1 0 0,1 1 0 0 0,0 0 0 0 0,0 0 1 0 0,0 0-1 0 0,0 0 0 0 0,-3 4 0 0 0,-27 27 1198 0 0,-200 190 718 0 0,147-138-4377 0 0,83-82 1804 0 0,1-1 0 0 0,0 1 1 0 0,0 0-1 0 0,0 1 0 0 0,-2 3 0 0 0,0 10-4787 0 0,4-4 896 0 0</inkml:trace>
</inkml:ink>
</file>

<file path=ppt/ink/ink7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4.25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186 180 512 0 0,'0'-3'-34'0'0,"1"0"0"0"0,-1 1 0 0 0,1-1 0 0 0,0 0 0 0 0,0 1 0 0 0,2-6 0 0 0,2-7-232 0 0,2-25 438 0 0,-5 35-149 0 0,0 1 0 0 0,0 0-1 0 0,1 0 1 0 0,0-1 0 0 0,0 1-1 0 0,3-3 1 0 0,13-21 2861 0 0,-18 27-2736 0 0,-1 0 1 0 0,1 1-1 0 0,0-1 0 0 0,0 0 0 0 0,-1 0 0 0 0,1 0 0 0 0,0 0 0 0 0,0 0 0 0 0,0 1 1 0 0,0-1-1 0 0,0 0 0 0 0,1 0 0 0 0,7-5 2610 0 0,-14-10 1104 0 0,2 15-3657 0 0,0 0-1 0 0,-1 0 1 0 0,1 0-1 0 0,-1 0 0 0 0,1 1 1 0 0,-1-1-1 0 0,0 1 1 0 0,1 0-1 0 0,-1 0 1 0 0,1 0-1 0 0,-1 1 1 0 0,-4 0-1 0 0,-8 2 327 0 0,-21 8 0 0 0,15-4-51 0 0,2-2-75 0 0,10-3-206 0 0,-1 1-1 0 0,1 0 1 0 0,0 0-1 0 0,0 1 1 0 0,1 0-1 0 0,-1 1 1 0 0,-17 11 0 0 0,26-14-173 0 0,-1 0 1 0 0,0 0 0 0 0,1 0-1 0 0,-1 0 1 0 0,1 0 0 0 0,-1 0-1 0 0,1 0 1 0 0,0 0 0 0 0,0 0-1 0 0,0 1 1 0 0,0-1 0 0 0,1 0-1 0 0,-1 1 1 0 0,0-1 0 0 0,1 0-1 0 0,0 1 1 0 0,-1-1 0 0 0,1 1 0 0 0,0-1-1 0 0,1 1 1 0 0,-1-1 0 0 0,0 1-1 0 0,1-1 1 0 0,-1 0 0 0 0,1 1-1 0 0,0-1 1 0 0,-1 1 0 0 0,3 2-1 0 0,0 1-25 0 0,-1-1 1 0 0,1 0-1 0 0,0 0 0 0 0,1 0 0 0 0,-1 0 0 0 0,1 0 0 0 0,0-1 0 0 0,0 0 0 0 0,1 1 0 0 0,7 4 0 0 0,15 7-87 0 0,55 24 0 0 0,-55-28 51 0 0,0 0 1 0 0,32 22-1 0 0,-53-30 39 0 0,0 1 1 0 0,-1-1-1 0 0,0 1 1 0 0,0 0-1 0 0,0 0 1 0 0,0 0-1 0 0,-1 1 0 0 0,7 11 1 0 0,-10-16 3 0 0,0 1 1 0 0,0 0-1 0 0,-1 0 1 0 0,1 0-1 0 0,0-1 1 0 0,-1 1-1 0 0,1 0 1 0 0,-1 0-1 0 0,0 0 1 0 0,0 0-1 0 0,0 0 1 0 0,0 0-1 0 0,0 0 1 0 0,0 0-1 0 0,0 0 1 0 0,0 0-1 0 0,-1-1 1 0 0,1 1-1 0 0,-1 0 1 0 0,1 0 0 0 0,-1 0-1 0 0,0 0 1 0 0,0-1-1 0 0,0 1 1 0 0,0 0-1 0 0,0-1 1 0 0,0 1-1 0 0,0-1 1 0 0,-1 1-1 0 0,1-1 1 0 0,-1 1-1 0 0,1-1 1 0 0,-1 0-1 0 0,1 0 1 0 0,-1 0-1 0 0,-1 1 1 0 0,-4 2 50 0 0,1-1 0 0 0,-1 0 0 0 0,0-1 1 0 0,1 1-1 0 0,-1-1 0 0 0,0 0 1 0 0,0-1-1 0 0,-11 1 0 0 0,-4 0 70 0 0,-33-3 1 0 0,47 0-122 0 0,-1 0 0 0 0,0 0 0 0 0,1-1 0 0 0,-17-6 0 0 0,22 7-27 0 0,-1 0 1 0 0,1-1-1 0 0,0 0 0 0 0,0 0 1 0 0,0 0-1 0 0,-4-4 1 0 0,6 5-15 0 0,0 0 1 0 0,0 0 0 0 0,0 0-1 0 0,0 0 1 0 0,0 0 0 0 0,0 0 0 0 0,1-1-1 0 0,-1 1 1 0 0,0 0 0 0 0,1-1 0 0 0,-1 1-1 0 0,1 0 1 0 0,0-1 0 0 0,-1 1 0 0 0,1-1-1 0 0,0-2 1 0 0,0 2-133 0 0,0 1 0 0 0,1-1 0 0 0,-1 0 1 0 0,1 0-1 0 0,-1 0 0 0 0,1 1 0 0 0,0-1 0 0 0,0 0 0 0 0,0 1 0 0 0,0-1 0 0 0,0 1 1 0 0,0-1-1 0 0,0 1 0 0 0,0-1 0 0 0,1 1 0 0 0,-1 0 0 0 0,3-2 0 0 0,26-17-4338 0 0,-14 13 2020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5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33 124 512 0 0,'-2'-18'3221'0'0,"-1"0"0"0"0,-8-27 1 0 0,11 45-3181 0 0,0 0 0 0 0,0 0 1 0 0,0 0-1 0 0,1 0 0 0 0,-1 0 1 0 0,0 0-1 0 0,0 0 0 0 0,0 0 1 0 0,0 0-1 0 0,0-1 1 0 0,0 1-1 0 0,0 0 0 0 0,0 0 1 0 0,0 0-1 0 0,0 0 0 0 0,0 0 1 0 0,-1 0-1 0 0,1 0 1 0 0,0 0-1 0 0,0 0 0 0 0,0 0 1 0 0,0 0-1 0 0,0 0 0 0 0,0 0 1 0 0,0-1-1 0 0,0 1 0 0 0,0 0 1 0 0,0 0-1 0 0,0 0 1 0 0,0 0-1 0 0,0 0 0 0 0,0 0 1 0 0,0 0-1 0 0,0 0 0 0 0,0 0 1 0 0,0 0-1 0 0,0 0 1 0 0,-1 0-1 0 0,1 0 0 0 0,0 0 1 0 0,0 0-1 0 0,0 0 0 0 0,0 0 1 0 0,0 0-1 0 0,0 0 1 0 0,0 0-1 0 0,0 0 0 0 0,0 0 1 0 0,0 0-1 0 0,0 0 0 0 0,0 0 1 0 0,0 0-1 0 0,-1 0 0 0 0,1 0 1 0 0,0 0-1 0 0,0 0 1 0 0,0 0-1 0 0,0 0 0 0 0,0 0 1 0 0,0 0-1 0 0,0 0 0 0 0,0 0 1 0 0,0 0-1 0 0,0 0 1 0 0,0 0-1 0 0,0 0 0 0 0,0 1 1 0 0,-4 6 1068 0 0,1 11-56 0 0,2 32-223 0 0,3 1 1 0 0,3-1 0 0 0,10 55 0 0 0,3 24 1007 0 0,-15-106-1503 0 0,-1-8-123 0 0,0 1 1 0 0,-2 0 0 0 0,1 0-1 0 0,-2-1 1 0 0,-3 27 0 0 0,4-42-210 0 0,0 0 1 0 0,0 1 0 0 0,0-1 0 0 0,0 1-1 0 0,0-1 1 0 0,0 0 0 0 0,-1 1-1 0 0,1-1 1 0 0,0 0 0 0 0,0 1 0 0 0,0-1-1 0 0,0 0 1 0 0,0 1 0 0 0,-1-1-1 0 0,1 0 1 0 0,0 1 0 0 0,0-1-1 0 0,-1 0 1 0 0,1 1 0 0 0,0-1 0 0 0,0 0-1 0 0,-1 0 1 0 0,1 1 0 0 0,0-1-1 0 0,-1 0 1 0 0,1 0 0 0 0,0 0 0 0 0,-1 1-1 0 0,0-2-1 0 0,1 1 0 0 0,-1 0-1 0 0,1 0 1 0 0,-1 0-1 0 0,1-1 1 0 0,-1 1 0 0 0,1 0-1 0 0,-1-1 1 0 0,1 1-1 0 0,0 0 1 0 0,-1-1 0 0 0,1 1-1 0 0,0-1 1 0 0,-1 1 0 0 0,1-1-1 0 0,-1 0 1 0 0,-13-27 15 0 0,12 24 8 0 0,-2-6-7 0 0,0-1-1 0 0,1 0 1 0 0,0 0-1 0 0,1 0 1 0 0,0 0-1 0 0,0-17 1 0 0,3-69 86 0 0,0 81-111 0 0,-1 15 9 0 0,2-44 137 0 0,14-86 0 0 0,-14 118-132 0 0,1 1 1 0 0,1 0-1 0 0,0 0 0 0 0,1 0 1 0 0,0 0-1 0 0,0 0 1 0 0,2 1-1 0 0,-1 0 0 0 0,1 1 1 0 0,1-1-1 0 0,15-16 0 0 0,-20 25-5 0 0,0-1-1 0 0,1 0 0 0 0,-1 1 1 0 0,0 0-1 0 0,1 0 0 0 0,0 0 0 0 0,0 0 1 0 0,0 0-1 0 0,-1 1 0 0 0,1 0 1 0 0,1-1-1 0 0,-1 2 0 0 0,0-1 1 0 0,0 0-1 0 0,0 1 0 0 0,0 0 1 0 0,1 0-1 0 0,-1 0 0 0 0,0 0 1 0 0,0 1-1 0 0,0-1 0 0 0,0 1 1 0 0,0 0-1 0 0,0 1 0 0 0,0-1 1 0 0,0 1-1 0 0,0 0 0 0 0,0-1 1 0 0,-1 2-1 0 0,1-1 0 0 0,-1 0 1 0 0,1 1-1 0 0,-1-1 0 0 0,0 1 1 0 0,0 0-1 0 0,0 0 0 0 0,0 1 1 0 0,3 5-1 0 0,5 14 80 0 0,-1 0-1 0 0,-1 1 1 0 0,-1 1 0 0 0,7 37-1 0 0,9 27 42 0 0,83 176-82 0 0,-104-261-80 0 0,-2 0 0 0 0,1 1 0 0 0,0-1 0 0 0,-1 1 0 0 0,0-1 0 0 0,0 1 0 0 0,0 0 0 0 0,-1 0 0 0 0,0-1 0 0 0,1 1 0 0 0,-2 8 0 0 0,-2-8-967 0 0,-1-7-1133 0 0,-2-12-3122 0 0,5 12 4126 0 0,-3-6-2043 0 0</inkml:trace>
</inkml:ink>
</file>

<file path=ppt/ink/ink7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4.71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25 60 1616 0 0,'-1'-1'343'0'0,"1"0"0"0"0,-1 0 0 0 0,1 1-1 0 0,-1-1 1 0 0,0 1 0 0 0,0-1 0 0 0,1 1-1 0 0,-1-1 1 0 0,0 1 0 0 0,0-1 0 0 0,1 1-1 0 0,-1-1 1 0 0,0 1 0 0 0,0 0-1 0 0,0 0 1 0 0,0-1 0 0 0,0 1 0 0 0,-1 0-1 0 0,2 0-222 0 0,-1 1 0 0 0,1-1 0 0 0,-1 0 0 0 0,1 1 0 0 0,-1-1-1 0 0,1 0 1 0 0,-1 1 0 0 0,1-1 0 0 0,0 1 0 0 0,-1-1 0 0 0,1 0-1 0 0,0 1 1 0 0,-1-1 0 0 0,1 1 0 0 0,0-1 0 0 0,-1 1 0 0 0,1 0-1 0 0,0-1 1 0 0,0 1 0 0 0,0-1 0 0 0,-1 1 0 0 0,1-1 0 0 0,0 1-1 0 0,0 0 1 0 0,0-1 0 0 0,0 1 0 0 0,0 0 0 0 0,0 7 143 0 0,-1 0 0 0 0,1 0 1 0 0,1 1-1 0 0,0-1 0 0 0,0 0 1 0 0,0 0-1 0 0,1 0 0 0 0,0-1 0 0 0,1 1 1 0 0,0 0-1 0 0,0-1 0 0 0,0 1 1 0 0,9 12-1 0 0,-8-16-235 0 0,0 0 0 0 0,1-1 0 0 0,-1 1-1 0 0,1-1 1 0 0,0 0 0 0 0,0 0 0 0 0,0 0 0 0 0,0-1 0 0 0,0 0 0 0 0,1 0 0 0 0,-1 0-1 0 0,1 0 1 0 0,-1-1 0 0 0,1 0 0 0 0,0-1 0 0 0,-1 1 0 0 0,1-1 0 0 0,0 0-1 0 0,-1 0 1 0 0,1-1 0 0 0,7-1 0 0 0,-9 2-30 0 0,0-1-1 0 0,0 0 1 0 0,0 0-1 0 0,0 0 1 0 0,-1-1-1 0 0,1 1 1 0 0,0-1 0 0 0,-1 0-1 0 0,0 0 1 0 0,1 0-1 0 0,-1 0 1 0 0,0-1-1 0 0,0 1 1 0 0,0-1-1 0 0,0 0 1 0 0,-1 0-1 0 0,1 0 1 0 0,-1 0 0 0 0,0 0-1 0 0,0-1 1 0 0,0 1-1 0 0,0-1 1 0 0,0 1-1 0 0,-1-1 1 0 0,1 0-1 0 0,-1 0 1 0 0,0 1-1 0 0,-1-1 1 0 0,1 0 0 0 0,0 0-1 0 0,-1-5 1 0 0,0 3 2 0 0,0 1 1 0 0,0-1 0 0 0,-1 1-1 0 0,1-1 1 0 0,-1 1 0 0 0,0 0-1 0 0,-1-1 1 0 0,0 1 0 0 0,1 0-1 0 0,-2 0 1 0 0,1 0 0 0 0,0 0-1 0 0,-1 0 1 0 0,0 1 0 0 0,0-1-1 0 0,-1 1 1 0 0,1-1 0 0 0,-1 1-1 0 0,0 1 1 0 0,0-1 0 0 0,0 0-1 0 0,0 1 1 0 0,-1 0 0 0 0,0 0-1 0 0,-6-3 1 0 0,7 4 82 0 0,0 0 0 0 0,-1 0 0 0 0,1 0 0 0 0,-1 1 0 0 0,1 0 0 0 0,-1 0 1 0 0,1 0-1 0 0,-1 1 0 0 0,1-1 0 0 0,-1 1 0 0 0,0 0 0 0 0,1 1 0 0 0,-8 0 0 0 0,9 0-23 0 0,0 0 1 0 0,0 0-1 0 0,0 0 1 0 0,0 0-1 0 0,1 1 1 0 0,-1-1-1 0 0,0 1 1 0 0,1-1-1 0 0,-1 1 1 0 0,1 0-1 0 0,0 0 1 0 0,0 0-1 0 0,0 1 1 0 0,0-1-1 0 0,0 0 1 0 0,0 1-1 0 0,0-1 1 0 0,1 1-1 0 0,-1-1 0 0 0,1 1 1 0 0,0 0-1 0 0,-1 3 1 0 0,0 0-24 0 0,0 0 0 0 0,1 0 1 0 0,0 0-1 0 0,0 0 0 0 0,0 0 0 0 0,1 1 0 0 0,0-1 1 0 0,0 0-1 0 0,1 0 0 0 0,0 0 0 0 0,0 1 0 0 0,0-1 1 0 0,1 0-1 0 0,0 0 0 0 0,0 0 0 0 0,0-1 1 0 0,1 1-1 0 0,0 0 0 0 0,4 5 0 0 0,-1-2-89 0 0,1 0 0 0 0,0 0 0 0 0,0-1 0 0 0,1 0 0 0 0,0 0 0 0 0,1-1 0 0 0,0 0 0 0 0,0 0 0 0 0,19 9 0 0 0,-24-14-9 0 0,67 33-2051 0 0,-23-16-3350 0 0,-21-12 1647 0 0</inkml:trace>
</inkml:ink>
</file>

<file path=ppt/ink/ink7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5.47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137 7 8 0 0,'-1'0'287'0'0,"-1"0"-1"0"0,0 0 1 0 0,1 0-1 0 0,-1 0 1 0 0,1 1-1 0 0,-1-1 1 0 0,1 1-1 0 0,-1-1 1 0 0,1 1-1 0 0,-1 0 1 0 0,1-1 0 0 0,0 1-1 0 0,-1 0 1 0 0,1 0-1 0 0,0 0 1 0 0,0 0-1 0 0,-1 0 1 0 0,1 0-1 0 0,0 0 1 0 0,0 1-1 0 0,0-1 1 0 0,0 0 0 0 0,1 1-1 0 0,-1-1 1 0 0,-1 2-1 0 0,-1 4 592 0 0,1 0 0 0 0,-1 1 0 0 0,1-1 0 0 0,-1 10 0 0 0,0-2-171 0 0,-1 0-18 0 0,1 0 1 0 0,1 0-1 0 0,0 1 0 0 0,0 24 1 0 0,2-36-613 0 0,1 1 0 0 0,-1-1 0 0 0,1 1 0 0 0,0-1 1 0 0,0 1-1 0 0,0-1 0 0 0,1 0 0 0 0,0 0 0 0 0,0 0 1 0 0,0 1-1 0 0,0-2 0 0 0,0 1 0 0 0,1 0 0 0 0,0 0 0 0 0,0-1 1 0 0,0 0-1 0 0,0 1 0 0 0,0-1 0 0 0,1 0 0 0 0,4 3 0 0 0,-2-2-94 0 0,2-1-1 0 0,-1 0 0 0 0,0 0 0 0 0,1 0 0 0 0,-1 0 0 0 0,1-1 0 0 0,0-1 0 0 0,0 1 0 0 0,0-1 0 0 0,0-1 0 0 0,0 0 1 0 0,0 0-1 0 0,0 0 0 0 0,0-1 0 0 0,-1 0 0 0 0,1 0 0 0 0,0-1 0 0 0,0 0 0 0 0,-1-1 0 0 0,8-3 0 0 0,-7 3-9 0 0,-1-1 0 0 0,0-1-1 0 0,0 1 1 0 0,0-1 0 0 0,0-1 0 0 0,-1 1-1 0 0,0-1 1 0 0,0 0 0 0 0,6-9-1 0 0,-8 9 26 0 0,0 0 0 0 0,-1 0 1 0 0,0 0-1 0 0,0-1 0 0 0,0 0 0 0 0,-1 1 0 0 0,0-1 0 0 0,-1 0 0 0 0,1 0 0 0 0,-1 0 0 0 0,0-10 0 0 0,-1 11-10 0 0,0-1-1 0 0,0 1 0 0 0,0 0 1 0 0,-1 0-1 0 0,0-1 0 0 0,-1 1 1 0 0,1 0-1 0 0,-1 0 0 0 0,-5-10 1 0 0,5 12 19 0 0,0 1 0 0 0,0-1 0 0 0,-1 1 0 0 0,1 0 0 0 0,-1 0 0 0 0,1 0 1 0 0,-1 0-1 0 0,0 0 0 0 0,-1 1 0 0 0,1-1 0 0 0,0 1 0 0 0,-1 0 0 0 0,1 0 1 0 0,-1 0-1 0 0,1 0 0 0 0,-6-1 0 0 0,-5-1 51 0 0,0 0 0 0 0,0 1-1 0 0,0 1 1 0 0,0 0 0 0 0,-1 0 0 0 0,1 2 0 0 0,0 0 0 0 0,-1 0-1 0 0,1 2 1 0 0,-15 2 0 0 0,20-2-31 0 0,0 0 0 0 0,0 1 0 0 0,0 0 0 0 0,0 1 0 0 0,1 0 0 0 0,-1 0-1 0 0,1 1 1 0 0,0 0 0 0 0,0 0 0 0 0,1 0 0 0 0,-1 1 0 0 0,1 1 0 0 0,1-1 0 0 0,-1 1 0 0 0,1 0 0 0 0,-7 11 0 0 0,12-16-24 0 0,-1 0 0 0 0,1 1 1 0 0,0-1-1 0 0,0 0 0 0 0,0 0 1 0 0,0 1-1 0 0,1-1 1 0 0,-1 1-1 0 0,1-1 0 0 0,-1 1 1 0 0,1-1-1 0 0,0 0 0 0 0,0 1 1 0 0,0-1-1 0 0,0 1 0 0 0,1 3 1 0 0,0-2 5 0 0,0 0 1 0 0,0-1 0 0 0,1 1-1 0 0,-1-1 1 0 0,1 0-1 0 0,0 1 1 0 0,0-1-1 0 0,0 0 1 0 0,1 0 0 0 0,2 2-1 0 0,5 5 16 0 0,0-2-1 0 0,0 1 1 0 0,1-1-1 0 0,0-1 0 0 0,13 7 1 0 0,-3-3-24 0 0,1 0-1 0 0,0-1 1 0 0,0-1 0 0 0,1-1-1 0 0,41 9 1 0 0,-61-16-4 0 0,0-1 0 0 0,1 0-1 0 0,-1 0 1 0 0,0 0 0 0 0,0 0 0 0 0,0 0 0 0 0,0-1-1 0 0,0 1 1 0 0,0-1 0 0 0,0 0 0 0 0,0 0 0 0 0,0 0-1 0 0,0 0 1 0 0,0-1 0 0 0,-1 1 0 0 0,1-1 0 0 0,0 1-1 0 0,-1-1 1 0 0,1 0 0 0 0,-1 0 0 0 0,0 0 0 0 0,4-5-1 0 0,-3 3 11 0 0,0 0-1 0 0,-1 0 0 0 0,1-1 0 0 0,-1 0 0 0 0,0 1 1 0 0,0-1-1 0 0,-1 0 0 0 0,1 0 0 0 0,-1 0 0 0 0,0 0 1 0 0,-1 0-1 0 0,1 0 0 0 0,-1-6 0 0 0,-5-127 948 0 0,5 138-950 0 0,0-1 1 0 0,0 1 0 0 0,0 0-1 0 0,0 0 1 0 0,0 0 0 0 0,0 0-1 0 0,0 0 1 0 0,0 0-1 0 0,0 0 1 0 0,0 0 0 0 0,0 0-1 0 0,0 0 1 0 0,0 0 0 0 0,0-1-1 0 0,0 1 1 0 0,0 0-1 0 0,0 0 1 0 0,0 0 0 0 0,0 0-1 0 0,0 0 1 0 0,0 0 0 0 0,0 0-1 0 0,0 0 1 0 0,0 0 0 0 0,0 0-1 0 0,0 0 1 0 0,1 0-1 0 0,-1 0 1 0 0,0-1 0 0 0,0 1-1 0 0,0 0 1 0 0,0 0 0 0 0,0 0-1 0 0,0 0 1 0 0,0 0-1 0 0,0 0 1 0 0,0 0 0 0 0,0 0-1 0 0,0 0 1 0 0,0 0 0 0 0,0 0-1 0 0,1 0 1 0 0,-1 0-1 0 0,0 0 1 0 0,0 0 0 0 0,0 0-1 0 0,0 0 1 0 0,0 0 0 0 0,0 0-1 0 0,0 0 1 0 0,0 0-1 0 0,0 0 1 0 0,0 0 0 0 0,0 0-1 0 0,1 0 1 0 0,-1 0 0 0 0,0 0-1 0 0,0 0 1 0 0,0 0 0 0 0,0 0-1 0 0,0 1 1 0 0,6 4 162 0 0,5 11-25 0 0,12 40-90 0 0,-15-34-57 0 0,20 39 1 0 0,-28-60 4 0 0,78 145 83 0 0,-67-123-76 0 0,-2 1 1 0 0,0 0-1 0 0,-2 1 0 0 0,7 37 1 0 0,-13-56 6 0 0,-1 1-1 0 0,1-1 1 0 0,-1 1 0 0 0,0-1 0 0 0,-1 1 0 0 0,0-1 0 0 0,0 1 0 0 0,0-1 0 0 0,-1 0 0 0 0,0 1 0 0 0,0-1 0 0 0,0 0-1 0 0,-1 0 1 0 0,0 0 0 0 0,0-1 0 0 0,-1 1 0 0 0,0-1 0 0 0,0 0 0 0 0,0 0 0 0 0,0 0 0 0 0,-1 0 0 0 0,1-1 0 0 0,-1 1-1 0 0,-1-1 1 0 0,1-1 0 0 0,0 1 0 0 0,-10 4 0 0 0,9-6 28 0 0,1 0 1 0 0,0-1-1 0 0,-1 1 0 0 0,1-1 0 0 0,-1 0 1 0 0,1-1-1 0 0,-1 1 0 0 0,1-1 1 0 0,-1 0-1 0 0,1 0 0 0 0,-1-1 0 0 0,1 0 1 0 0,-1 0-1 0 0,1 0 0 0 0,-1-1 1 0 0,1 1-1 0 0,0-1 0 0 0,0-1 1 0 0,-8-3-1 0 0,1-1-5 0 0,-1-1 0 0 0,1-1 1 0 0,1 1-1 0 0,0-2 0 0 0,0 0 1 0 0,-12-13-1 0 0,19 18-22 0 0,1 1-1 0 0,-1-1 1 0 0,1 0 0 0 0,0 0-1 0 0,0 0 1 0 0,0 0 0 0 0,1-1 0 0 0,0 1-1 0 0,0-1 1 0 0,0 1 0 0 0,1-1-1 0 0,0 0 1 0 0,0 1 0 0 0,0-1-1 0 0,1 0 1 0 0,0 0 0 0 0,0-7-1 0 0,1 5-26 0 0,1 0 0 0 0,0 1-1 0 0,0-1 1 0 0,0 1 0 0 0,1 0-1 0 0,0 0 1 0 0,0 0 0 0 0,1 0-1 0 0,0 0 1 0 0,0 1 0 0 0,1 0-1 0 0,8-10 1 0 0,-3 6-63 0 0,-1 0 0 0 0,1 1-1 0 0,1 0 1 0 0,0 1 0 0 0,0 0 0 0 0,1 1 0 0 0,21-11-1 0 0,-23 14-360 0 0,1 0-1 0 0,-1 1 1 0 0,1 0-1 0 0,0 1 1 0 0,0 0-1 0 0,0 1 0 0 0,0 0 1 0 0,0 1-1 0 0,0 0 1 0 0,13 2-1 0 0,-3 1-1538 0 0</inkml:trace>
</inkml:ink>
</file>

<file path=ppt/ink/ink7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6.07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60 112 2425 0 0,'-7'-4'1854'0'0,"1"1"0"0"0,0-1 0 0 0,0-1 0 0 0,-10-7 0 0 0,14 9-1468 0 0,-1 1-1 0 0,1-1 0 0 0,0 1 1 0 0,0-1-1 0 0,0 0 0 0 0,0 0 1 0 0,-2-5-1 0 0,6 15 213 0 0,0 0 0 0 0,-1 0 1 0 0,0 0-1 0 0,0 0 0 0 0,-1 11 1 0 0,0-9-401 0 0,0 0 0 0 0,1 0 0 0 0,0 0 0 0 0,5 17-1 0 0,-1-12-137 0 0,1 0 0 0 0,1 0 1 0 0,0 0-1 0 0,0-1 0 0 0,1 0 0 0 0,1-1 0 0 0,1 0 0 0 0,-1 0 0 0 0,2-1 0 0 0,-1-1 0 0 0,2 1 0 0 0,16 11 0 0 0,-28-22-56 0 0,0 0 0 0 0,1 0 0 0 0,-1 1 0 0 0,1-1 0 0 0,-1 0 0 0 0,0 1 0 0 0,1-1 0 0 0,-1 0 0 0 0,1 0 0 0 0,-1 0 0 0 0,1 0 0 0 0,-1 1 0 0 0,1-1 0 0 0,-1 0 0 0 0,1 0 0 0 0,-1 0 0 0 0,1 0 0 0 0,-1 0 0 0 0,1 0 0 0 0,-1 0 0 0 0,1 0 0 0 0,-1-1 0 0 0,1 1 0 0 0,-1 0 0 0 0,0 0 0 0 0,1 0 0 0 0,-1 0 0 0 0,1-1 0 0 0,0 0 2 0 0,0 1 0 0 0,-1-1 0 0 0,1 0 0 0 0,-1 0 0 0 0,1 0 0 0 0,-1 1 0 0 0,1-1-1 0 0,-1 0 1 0 0,1 0 0 0 0,-1 0 0 0 0,0 0 0 0 0,0 0 0 0 0,1-1 0 0 0,0-6 22 0 0,0 0 0 0 0,-1-15 0 0 0,-1 17-21 0 0,1-32 45 0 0,2-69 93 0 0,-1 97-99 0 0,1-1 0 0 0,0 1 0 0 0,0 0 0 0 0,1 0 1 0 0,0 0-1 0 0,1 0 0 0 0,9-17 0 0 0,-13 26-28 0 0,1 0 0 0 0,-1 1 0 0 0,0-1 0 0 0,1 0 0 0 0,-1 1 1 0 0,1-1-1 0 0,-1 0 0 0 0,1 1 0 0 0,-1-1 0 0 0,1 1 0 0 0,0-1 0 0 0,-1 0 0 0 0,1 1 0 0 0,0 0 1 0 0,-1-1-1 0 0,1 1 0 0 0,0-1 0 0 0,-1 1 0 0 0,1 0 0 0 0,0 0 0 0 0,0-1 0 0 0,0 1 0 0 0,-1 0 1 0 0,2 0-1 0 0,-1 0-1 0 0,0 0 0 0 0,0 1 0 0 0,0-1 0 0 0,0 1 1 0 0,0-1-1 0 0,0 0 0 0 0,-1 1 0 0 0,1 0 0 0 0,0-1 1 0 0,0 1-1 0 0,0-1 0 0 0,-1 1 0 0 0,1 0 0 0 0,0 0 1 0 0,-1-1-1 0 0,2 3 0 0 0,2 4 35 0 0,1 1 1 0 0,-1 0-1 0 0,4 14 1 0 0,-5-15-59 0 0,108 215 817 0 0,-101-206-655 0 0,-9-16-142 0 0,-1 1 1 0 0,0-1 0 0 0,1 1-1 0 0,-1-1 1 0 0,1 1 0 0 0,-1-1-1 0 0,0 0 1 0 0,1 1 0 0 0,-1-1 0 0 0,1 0-1 0 0,-1 1 1 0 0,1-1 0 0 0,0 0-1 0 0,-1 0 1 0 0,1 1 0 0 0,-1-1-1 0 0,1 0 1 0 0,-1 0 0 0 0,1 0-1 0 0,0 0 1 0 0,-1 0 0 0 0,1 0 0 0 0,-1 0-1 0 0,1 0 1 0 0,0 0 0 0 0,-1 0-1 0 0,1 0 1 0 0,0 0 0 0 0,0-1-6 0 0,-1 1 0 0 0,1-1-1 0 0,0 1 1 0 0,-1-1 0 0 0,0 0 0 0 0,1 1 0 0 0,-1-1 0 0 0,1 0 0 0 0,-1 1 0 0 0,0-1 0 0 0,1 0 0 0 0,-1 0 0 0 0,0 1 0 0 0,0-1 0 0 0,0 0 0 0 0,0 0-1 0 0,1 1 1 0 0,-1-2 0 0 0,0-17 42 0 0,0 15-34 0 0,-2-61-54 0 0,0-25-86 0 0,2 78 110 0 0,1 0 1 0 0,1 0-1 0 0,0 0 1 0 0,1 0 0 0 0,5-14-1 0 0,-7 21 4 0 0,1 1 1 0 0,0 0-1 0 0,1 0 0 0 0,-1 0 0 0 0,1 0 0 0 0,-1 1 0 0 0,1-1 1 0 0,0 1-1 0 0,0-1 0 0 0,1 1 0 0 0,-1 0 0 0 0,7-4 0 0 0,-8 6 6 0 0,0 0-1 0 0,0 0 1 0 0,0 0-1 0 0,0 0 1 0 0,0 0-1 0 0,0 1 1 0 0,0-1-1 0 0,0 1 1 0 0,0-1-1 0 0,0 1 1 0 0,0 0-1 0 0,0 0 1 0 0,0 0-1 0 0,0 0 1 0 0,0 0-1 0 0,0 1 1 0 0,0-1-1 0 0,0 0 1 0 0,0 1-1 0 0,0 0 1 0 0,0-1-1 0 0,0 1 1 0 0,0 0-1 0 0,0 0 1 0 0,0 0-1 0 0,0 0 1 0 0,-1 0-1 0 0,1 1 1 0 0,1 1-1 0 0,3 2-5 0 0,0 1-1 0 0,-1 0 1 0 0,0 1-1 0 0,0-1 1 0 0,-1 1-1 0 0,7 12 1 0 0,16 48 228 0 0,-22-53-499 0 0,0 1 1 0 0,1-1-1 0 0,0-1 1 0 0,1 1-1 0 0,16 21 1 0 0,-21-31-577 0 0,1 0 0 0 0,0-1 0 0 0,0 0 1 0 0,0 0-1 0 0,1 0 0 0 0,-1 0 0 0 0,1 0 0 0 0,-1-1 0 0 0,1 1 0 0 0,0-1 1 0 0,7 3-1 0 0,1 0-1130 0 0</inkml:trace>
</inkml:ink>
</file>

<file path=ppt/ink/ink7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6.71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40 114 136 0 0,'-3'0'1293'0'0,"0"1"-1"0"0,0-1 1 0 0,0 0-1 0 0,1 0 1 0 0,-1 0-1 0 0,0 0 1 0 0,0-1-1 0 0,0 1 1 0 0,-3-1-1 0 0,5 0-1077 0 0,0 1-155 0 0,1 1-1 0 0,0-1 1 0 0,-1 0 0 0 0,1 0-1 0 0,0 0 1 0 0,-1 0-1 0 0,1 1 1 0 0,0-1 0 0 0,-1 0-1 0 0,1 1 1 0 0,0-1-1 0 0,-1 0 1 0 0,1 0 0 0 0,0 1-1 0 0,0-1 1 0 0,0 0-1 0 0,-1 1 1 0 0,1-1 0 0 0,0 0-1 0 0,0 1 1 0 0,0-1-1 0 0,0 1 1 0 0,0-1 0 0 0,-1 0-1 0 0,1 1 1 0 0,0-1 0 0 0,0 1-1 0 0,0-1 1 0 0,0 0-1 0 0,0 1 1 0 0,0-1 0 0 0,1 1-1 0 0,-1-1 1 0 0,0 0-1 0 0,0 1 1 0 0,0 0 0 0 0,2 16 915 0 0,1-7-878 0 0,0 0 0 0 0,1 0 0 0 0,0 0 0 0 0,0-1 0 0 0,1 0 0 0 0,1 1 0 0 0,-1-2 0 0 0,1 1 0 0 0,1-1 0 0 0,0 0 0 0 0,0 0 0 0 0,0-1 0 0 0,1 0 0 0 0,0 0 0 0 0,0-1 0 0 0,1 0 0 0 0,0 0 0 0 0,0-1 0 0 0,0 0 0 0 0,1-1 0 0 0,0 0 0 0 0,-1 0 0 0 0,1-1 0 0 0,1 0 0 0 0,-1-1 0 0 0,0 0 0 0 0,13 0 0 0 0,-12-2-93 0 0,0 0 0 0 0,-1 0 0 0 0,1-2 0 0 0,0 1 0 0 0,-1-1-1 0 0,1-1 1 0 0,-1 1 0 0 0,1-2 0 0 0,13-6 0 0 0,-19 8-8 0 0,0-1 0 0 0,0 0 1 0 0,-1 0-1 0 0,0 0 1 0 0,1 0-1 0 0,-1 0 0 0 0,0-1 1 0 0,-1 0-1 0 0,1 0 0 0 0,-1 0 1 0 0,1 0-1 0 0,-1-1 1 0 0,-1 1-1 0 0,1-1 0 0 0,0 0 1 0 0,-1 1-1 0 0,0-1 1 0 0,0 0-1 0 0,-1 0 0 0 0,0-1 1 0 0,2-5-1 0 0,-2 0-5 0 0,0 0 0 0 0,-1 0 0 0 0,0 0 0 0 0,-1-1 0 0 0,0 1 0 0 0,-1 0 0 0 0,0 0 0 0 0,-1 1 0 0 0,0-1 0 0 0,-6-15 0 0 0,7 21 23 0 0,0 1 1 0 0,-1 0-1 0 0,1-1 0 0 0,-1 1 0 0 0,0 1 0 0 0,0-1 1 0 0,0 0-1 0 0,0 1 0 0 0,-1-1 0 0 0,1 1 0 0 0,-1 0 0 0 0,0 0 1 0 0,0 0-1 0 0,0 1 0 0 0,-1 0 0 0 0,1-1 0 0 0,0 2 1 0 0,-1-1-1 0 0,1 0 0 0 0,-1 1 0 0 0,0 0 0 0 0,0 0 0 0 0,1 0 1 0 0,-1 0-1 0 0,0 1 0 0 0,-7 0 0 0 0,1 1 91 0 0,-1 1 1 0 0,1 0-1 0 0,0 1 0 0 0,0 0 0 0 0,1 0 0 0 0,-1 1 0 0 0,1 1 1 0 0,-1-1-1 0 0,1 2 0 0 0,1 0 0 0 0,-1 0 0 0 0,1 0 1 0 0,-10 10-1 0 0,8-6-2 0 0,1 0 0 0 0,0 0 1 0 0,1 1-1 0 0,0 0 1 0 0,1 0-1 0 0,0 1 0 0 0,1 0 1 0 0,0 1-1 0 0,1-1 1 0 0,-6 18-1 0 0,10-25-90 0 0,1 0 1 0 0,0 0-1 0 0,-1 1 0 0 0,2-1 0 0 0,-1 0 1 0 0,1 0-1 0 0,0 1 0 0 0,0-1 1 0 0,0 1-1 0 0,1-1 0 0 0,-1 0 0 0 0,1 0 1 0 0,3 8-1 0 0,-2-7-14 0 0,1 0-1 0 0,0-1 1 0 0,0 0 0 0 0,1 1 0 0 0,-1-1-1 0 0,1 0 1 0 0,0-1 0 0 0,1 1 0 0 0,-1-1-1 0 0,1 0 1 0 0,6 5 0 0 0,1 0-25 0 0,1-1-1 0 0,-1-1 1 0 0,1 0 0 0 0,0-1 0 0 0,22 8 0 0 0,-12-8-136 0 0,1 0-1 0 0,37 4 1 0 0,90 3-1694 0 0,-118-12-645 0 0,0-2 0 0 0,52-8 1 0 0,-57 4 875 0 0</inkml:trace>
</inkml:ink>
</file>

<file path=ppt/ink/ink7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7.1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72 88 3297 0 0,'-23'-24'9073'0'0,"6"10"-7513"0"0,17 13-1515 0 0,-1 1 0 0 0,0 0 0 0 0,1-1 0 0 0,-1 1-1 0 0,0 0 1 0 0,1 0 0 0 0,-1-1 0 0 0,0 1 0 0 0,0 0 0 0 0,1 0 0 0 0,-1 0 0 0 0,0 0 0 0 0,1 0 0 0 0,-1 0 0 0 0,0 0 0 0 0,0 0 0 0 0,1 0 0 0 0,-1 0 0 0 0,0 0 0 0 0,0 1 0 0 0,1-1 0 0 0,-1 0 0 0 0,0 0 0 0 0,1 1 0 0 0,-1-1 0 0 0,1 1 0 0 0,-1-1 0 0 0,0 0 0 0 0,1 1 0 0 0,-2 0 0 0 0,2 0 91 0 0,-1 0 1 0 0,0-1 0 0 0,0 1 0 0 0,0 0 0 0 0,1 0-1 0 0,-1 0 1 0 0,1 0 0 0 0,-1 0 0 0 0,0 0 0 0 0,1 0 0 0 0,0 0-1 0 0,-1 0 1 0 0,1 0 0 0 0,-1 0 0 0 0,1 0 0 0 0,0 0-1 0 0,0 0 1 0 0,0 0 0 0 0,0 2 0 0 0,2 5 308 0 0,0 0 1 0 0,1 0-1 0 0,0 0 1 0 0,0 0 0 0 0,7 11-1 0 0,2 4-72 0 0,85 169 887 0 0,-97-191-1246 0 0,0-1-1 0 0,0 1 0 0 0,1 0 1 0 0,-1-1-1 0 0,1 1 1 0 0,-1 0-1 0 0,1-1 0 0 0,-1 1 1 0 0,1 0-1 0 0,-1-1 1 0 0,1 1-1 0 0,-1-1 0 0 0,1 1 1 0 0,0-1-1 0 0,-1 0 1 0 0,1 1-1 0 0,0-1 0 0 0,0 1 1 0 0,0-1-1 0 0,0 0-8 0 0,-1 0 0 0 0,0 0 0 0 0,1 0 0 0 0,-1 0 0 0 0,1-1 1 0 0,-1 1-1 0 0,0 0 0 0 0,1 0 0 0 0,-1 0 0 0 0,0-1 0 0 0,1 1 0 0 0,-1 0 0 0 0,0 0 0 0 0,1-1 0 0 0,-1 1 0 0 0,0 0 0 0 0,1-1 0 0 0,-1 1 0 0 0,0 0 0 0 0,0-1 1 0 0,1 1-1 0 0,-1-1 0 0 0,0 1 0 0 0,0-1 0 0 0,2-3-8 0 0,-1 0 0 0 0,0 0 0 0 0,0-1 0 0 0,0 1 0 0 0,0-6 1 0 0,0-63 77 0 0,-1 43-38 0 0,4-42 0 0 0,-1 45-53 0 0,5-30 61 0 0,-7 52-43 0 0,0 0-1 0 0,1 1 1 0 0,-1-1 0 0 0,1 1-1 0 0,0-1 1 0 0,0 1-1 0 0,1 0 1 0 0,-1 0 0 0 0,5-5-1 0 0,-7 8-1 0 0,1 0-1 0 0,-1 0 0 0 0,1 1 0 0 0,0-1 1 0 0,-1 0-1 0 0,1 0 0 0 0,0 1 1 0 0,-1-1-1 0 0,1 1 0 0 0,0-1 0 0 0,0 1 1 0 0,-1-1-1 0 0,1 1 0 0 0,0-1 1 0 0,0 1-1 0 0,0 0 0 0 0,0-1 0 0 0,0 1 1 0 0,-1 0-1 0 0,1 0 0 0 0,0-1 1 0 0,0 1-1 0 0,0 0 0 0 0,0 0 0 0 0,0 0 1 0 0,0 0-1 0 0,0 1 0 0 0,0-1 1 0 0,0 0-1 0 0,0 0 0 0 0,0 0 0 0 0,-1 1 1 0 0,1-1-1 0 0,0 0 0 0 0,0 1 1 0 0,0-1-1 0 0,0 1 0 0 0,-1-1 0 0 0,1 1 1 0 0,0-1-1 0 0,0 1 0 0 0,-1 0 1 0 0,1-1-1 0 0,0 1 0 0 0,-1 0 0 0 0,1 0 1 0 0,-1-1-1 0 0,1 1 0 0 0,-1 0 1 0 0,1 1-1 0 0,3 6 6 0 0,0 1 1 0 0,0-1 0 0 0,-1 1-1 0 0,3 10 1 0 0,-4-11 17 0 0,21 81-5 0 0,3 11-21 0 0,-18-72 3 0 0,-4-15 7 0 0,0 0 0 0 0,7 18 0 0 0,-9-28-52 0 0,0 1 1 0 0,0 0 0 0 0,0-1-1 0 0,1 0 1 0 0,-1 1 0 0 0,1-1 0 0 0,0 0-1 0 0,-1 0 1 0 0,2-1 0 0 0,-1 1-1 0 0,0 0 1 0 0,5 2 0 0 0,-6-4-130 0 0,0-1 0 0 0,0 1 0 0 0,0-1 0 0 0,1 1 0 0 0,-1-1 0 0 0,0 0 0 0 0,0 0 1 0 0,0 0-1 0 0,0 0 0 0 0,0 0 0 0 0,1 0 0 0 0,-1-1 0 0 0,0 1 0 0 0,0-1 0 0 0,0 0 0 0 0,0 1 0 0 0,2-2 0 0 0,37-19-7336 0 0,-35 17 6163 0 0,11-6-908 0 0</inkml:trace>
</inkml:ink>
</file>

<file path=ppt/ink/ink7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7.3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130 15 1824 0 0,'-84'-13'13915'0'0,"82"13"-13816"0"0,1-1-1 0 0,-1 1 1 0 0,1 0 0 0 0,0 0-1 0 0,-1 0 1 0 0,1 0-1 0 0,-1 0 1 0 0,1 0-1 0 0,-1 0 1 0 0,1 0 0 0 0,0 0-1 0 0,-1 1 1 0 0,1-1-1 0 0,0 1 1 0 0,-1-1-1 0 0,1 1 1 0 0,0-1-1 0 0,-1 1 1 0 0,1 0 0 0 0,-1 0-1 0 0,0 1-39 0 0,1-1 0 0 0,0 1 0 0 0,-1-1 1 0 0,1 1-1 0 0,0 0 0 0 0,0 0 0 0 0,0-1 0 0 0,1 1 0 0 0,-1 0 0 0 0,0 0 0 0 0,1 0 0 0 0,-1 3 1 0 0,0 6-20 0 0,0-1 1 0 0,1 0 0 0 0,0 0 0 0 0,2 15 0 0 0,-2-24-35 0 0,8 57 325 0 0,2 0-1 0 0,2-1 1 0 0,3 0-1 0 0,2-1 1 0 0,27 57-1 0 0,30 72-268 0 0,-48-105-3206 0 0,-23-73-2389 0 0</inkml:trace>
</inkml:ink>
</file>

<file path=ppt/ink/ink7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7.56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88 33 3345 0 0,'-10'-2'2901'0'0,"0"-1"0"0"0,1-1 1 0 0,-15-6-1 0 0,-11-4 1953 0 0,35 16-3943 0 0,6 5-702 0 0,7 7-258 0 0,-6-8-81 0 0,1 0 1 0 0,0-1-1 0 0,1 0 1 0 0,-1 0-1 0 0,1 0 0 0 0,0-2 1 0 0,0 1-1 0 0,1-1 0 0 0,-1 0 1 0 0,19 2-1 0 0,-3-1-1518 0 0,0-2 0 0 0,51-2-1 0 0,39-9-4851 0 0,-76 7 5025 0 0</inkml:trace>
</inkml:ink>
</file>

<file path=ppt/ink/ink7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8.02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206 153 816 0 0,'15'-25'6388'0'0,"-13"20"-5450"0"0,0 1 1 0 0,0 0 0 0 0,1 0 0 0 0,0 0-1 0 0,5-7 1 0 0,0 5-340 0 0,0-1 0 0 0,0 1 1 0 0,1 0-1 0 0,14-7 0 0 0,-14 8-336 0 0,0 0-1 0 0,-1 0 1 0 0,1-1-1 0 0,10-10 1 0 0,-18 16-254 0 0,-1-1 0 0 0,0 1 0 0 0,0 0 0 0 0,0 0 0 0 0,1 0 0 0 0,-1 0 0 0 0,0-1-1 0 0,0 1 1 0 0,0 0 0 0 0,0 0 0 0 0,0-1 0 0 0,1 1 0 0 0,-1 0 0 0 0,0 0 0 0 0,0-1 0 0 0,0 1 0 0 0,0 0 0 0 0,0 0 0 0 0,0-1 0 0 0,0 1 0 0 0,0 0 0 0 0,0 0 0 0 0,0-1-1 0 0,0 1 1 0 0,0 0 0 0 0,0 0 0 0 0,0-1 0 0 0,0 1 0 0 0,0 0 0 0 0,0 0 0 0 0,0-1 0 0 0,0 1 0 0 0,-1 0 0 0 0,1 0 0 0 0,0 0 0 0 0,0-1 0 0 0,-11-5 139 0 0,-13 1-22 0 0,14 5-24 0 0,0 0 0 0 0,0 0-1 0 0,0 1 1 0 0,0 0-1 0 0,0 1 1 0 0,0 0-1 0 0,1 1 1 0 0,-18 6-1 0 0,22-7-84 0 0,1 0 0 0 0,-1 0 0 0 0,1 0 0 0 0,-1 1-1 0 0,1 0 1 0 0,0 0 0 0 0,0 0 0 0 0,0 0-1 0 0,0 1 1 0 0,1-1 0 0 0,-1 1 0 0 0,1 0 0 0 0,0 0-1 0 0,0 0 1 0 0,0 0 0 0 0,1 1 0 0 0,-1-1-1 0 0,1 1 1 0 0,-1 5 0 0 0,2-7-16 0 0,1 1 1 0 0,-1-1-1 0 0,1 1 0 0 0,0-1 1 0 0,0 1-1 0 0,1-1 0 0 0,-1 1 1 0 0,1-1-1 0 0,0 1 0 0 0,0-1 1 0 0,0 0-1 0 0,0 1 0 0 0,0-1 1 0 0,1 0-1 0 0,-1 0 0 0 0,1 0 1 0 0,0 0-1 0 0,0 0 1 0 0,0 0-1 0 0,1-1 0 0 0,-1 1 1 0 0,4 2-1 0 0,7 7-7 0 0,0-1 1 0 0,1-1-1 0 0,19 11 1 0 0,-18-11 13 0 0,51 37-28 0 0,-59-41 28 0 0,-1 0 0 0 0,1 0-1 0 0,-1 0 1 0 0,-1 1 0 0 0,1 0-1 0 0,-1 0 1 0 0,5 10 0 0 0,-8-14 10 0 0,-1 0 1 0 0,0-1 0 0 0,0 1 0 0 0,0 0-1 0 0,0 0 1 0 0,0 0 0 0 0,-1 1 0 0 0,1-1-1 0 0,-1 0 1 0 0,0 0 0 0 0,0 0 0 0 0,0 0-1 0 0,0 0 1 0 0,0 1 0 0 0,-1-1 0 0 0,1 0-1 0 0,-1 0 1 0 0,0 0 0 0 0,0 0 0 0 0,0 0-1 0 0,0 0 1 0 0,-1 0 0 0 0,1-1 0 0 0,-3 4-1 0 0,1-2 60 0 0,-1 0 0 0 0,0 0 0 0 0,0 0 0 0 0,0-1 0 0 0,0 1 0 0 0,-1-1 0 0 0,1 0-1 0 0,-1 0 1 0 0,0 0 0 0 0,0-1 0 0 0,0 0 0 0 0,0 0 0 0 0,-6 2 0 0 0,-4-1 1 0 0,0 0 0 0 0,0-1 0 0 0,-1 0 0 0 0,1-1 0 0 0,0-1 0 0 0,-1 0 0 0 0,1-1 0 0 0,0-1 0 0 0,-1-1 0 0 0,1 0 0 0 0,-27-9 0 0 0,35 9-192 0 0,0 0 0 0 0,0-1 0 0 0,0 0 0 0 0,1 0 0 0 0,0 0 0 0 0,0-1 0 0 0,0 0-1 0 0,0 0 1 0 0,1 0 0 0 0,-6-7 0 0 0,9 9-191 0 0,0 1-1 0 0,0-1 0 0 0,1 1 0 0 0,-1-1 1 0 0,1 0-1 0 0,0 0 0 0 0,0 0 1 0 0,0 0-1 0 0,0 1 0 0 0,0-1 1 0 0,0 0-1 0 0,1-1 0 0 0,-1 1 0 0 0,1 0 1 0 0,0 0-1 0 0,0 0 0 0 0,0 0 1 0 0,1 0-1 0 0,-1 0 0 0 0,1 0 0 0 0,-1 0 1 0 0,1 0-1 0 0,0 0 0 0 0,0 0 1 0 0,1 0-1 0 0,-1 1 0 0 0,3-6 1 0 0,15-15-3261 0 0</inkml:trace>
</inkml:ink>
</file>

<file path=ppt/ink/ink7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8.88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102 24 1696 0 0,'-1'-2'635'0'0,"-1"-1"0"0"0,0 1 0 0 0,0 0-1 0 0,0 0 1 0 0,0 1 0 0 0,-1-1 0 0 0,1 0 0 0 0,0 1-1 0 0,-1-1 1 0 0,1 1 0 0 0,-6-2 0 0 0,7 3-530 0 0,0 0-1 0 0,1-1 1 0 0,-1 1 0 0 0,0 0 0 0 0,0 0-1 0 0,0 0 1 0 0,1 0 0 0 0,-1 0 0 0 0,0 0-1 0 0,0 1 1 0 0,1-1 0 0 0,-1 0 0 0 0,0 0-1 0 0,0 0 1 0 0,1 1 0 0 0,-1-1 0 0 0,0 0-1 0 0,0 1 1 0 0,0 0 13 0 0,0 0 1 0 0,0 0-1 0 0,0 0 0 0 0,0 0 0 0 0,1 0 1 0 0,-1 0-1 0 0,0 0 0 0 0,1 1 0 0 0,-1-1 0 0 0,0 0 1 0 0,1 0-1 0 0,0 0 0 0 0,-1 1 0 0 0,1 1 0 0 0,-17 63 3043 0 0,10-43-2748 0 0,1 1 1 0 0,1 0-1 0 0,0 0 1 0 0,3 0-1 0 0,-1 28 1 0 0,3-45-496 0 0,1 0 0 0 0,0-1 0 0 0,0 1 0 0 0,1-1 1 0 0,0 1-1 0 0,0-1 0 0 0,1 1 0 0 0,0-1 0 0 0,0 0 1 0 0,0 0-1 0 0,0-1 0 0 0,1 1 0 0 0,9 9 0 0 0,-8-9-477 0 0,0-1-1 0 0,1 0 1 0 0,0 0-1 0 0,0-1 1 0 0,0 0-1 0 0,0 0 1 0 0,11 5-1 0 0,5 0-1775 0 0</inkml:trace>
</inkml:ink>
</file>

<file path=ppt/ink/ink7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9.10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172 41 2769 0 0,'-5'-6'2539'0'0,"-1"1"1"0"0,0-1 0 0 0,-11-7-1 0 0,0 3-592 0 0,17 10-1919 0 0,0 0 1 0 0,1 0-1 0 0,-1 0 1 0 0,0 0-1 0 0,1 1 1 0 0,-1-1-1 0 0,0 0 0 0 0,1 0 1 0 0,-1 1-1 0 0,0-1 1 0 0,0 0-1 0 0,1 0 1 0 0,-1 1-1 0 0,0-1 1 0 0,0 0-1 0 0,1 1 1 0 0,-1-1-1 0 0,0 0 0 0 0,0 1 1 0 0,0-1-1 0 0,0 0 1 0 0,0 1-1 0 0,0-1 1 0 0,1 0-1 0 0,-1 1 1 0 0,0-1-1 0 0,0 0 1 0 0,0 1-1 0 0,-7 10 932 0 0,-22 12 1139 0 0,16-14-995 0 0,6-3-904 0 0,0 0-1 0 0,1 1 1 0 0,-1 0 0 0 0,2 1 0 0 0,-1-1 0 0 0,1 1 0 0 0,0 0 0 0 0,0 1 0 0 0,1-1 0 0 0,0 1 0 0 0,1 0 0 0 0,0 0 0 0 0,0 0 0 0 0,1 0 0 0 0,0 0 0 0 0,0 1 0 0 0,0 17-1 0 0,2-18-235 0 0,1 0 0 0 0,0-1 0 0 0,0 1 0 0 0,0-1 0 0 0,1 0 0 0 0,1 1 0 0 0,-1-1 0 0 0,1 0 0 0 0,1 0 0 0 0,-1-1 0 0 0,1 1 0 0 0,1-1 0 0 0,-1 0 0 0 0,1 0 0 0 0,0 0 0 0 0,1 0 0 0 0,0-1 0 0 0,0 0 0 0 0,0 0 0 0 0,8 5 0 0 0,3-1-953 0 0,1 0 0 0 0,0-1 1 0 0,0 0-1 0 0,36 10 0 0 0,-33-12-676 0 0,25 10-1875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5.3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19 132 2985 0 0,'-9'-2'3336'0'0,"4"-2"3426"0"0,0 1-6082 0 0,5 0 376 0 0,5-1-184 0 0,2 0 17 0 0,5-2-193 0 0,5-2-288 0 0,4-1-176 0 0,3-2-152 0 0,6 0-160 0 0,-1 0-16 0 0,2-2-16 0 0,3 0-128 0 0,-3 3-192 0 0,-1 0-64 0 0,-1 3-1697 0 0,-5 5 1297 0 0</inkml:trace>
</inkml:ink>
</file>

<file path=ppt/ink/ink7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7.55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80 421 512 0 0,'-3'-1'315'0'0,"-4"-1"1164"0"0,1 1 1 0 0,-1-1-1 0 0,0 1 1 0 0,1 0-1 0 0,-1 1 1 0 0,0 0-1 0 0,-11 0 1 0 0,17 0-1423 0 0,1 1 0 0 0,-1-1 0 0 0,1 0 0 0 0,-1 0 0 0 0,1 0 0 0 0,-1 0 0 0 0,1 0 0 0 0,-1 1 0 0 0,1-1 0 0 0,-1 0 0 0 0,1 1 0 0 0,-1-1 0 0 0,1 0 0 0 0,0 1 0 0 0,-1-1 0 0 0,1 0 0 0 0,0 1 0 0 0,-1-1 0 0 0,1 1 0 0 0,0-1 0 0 0,-1 0 0 0 0,1 1 0 0 0,0-1 0 0 0,0 1 0 0 0,-1-1 0 0 0,1 1 0 0 0,0 0 0 0 0,0 1 33 0 0,0-1 0 0 0,0 1 0 0 0,0-1 0 0 0,0 0 0 0 0,0 1 0 0 0,0-1 0 0 0,1 1 0 0 0,-1-1 0 0 0,2 3 0 0 0,0 2 222 0 0,1 0 1 0 0,1 0-1 0 0,4 7 1 0 0,-3-6-64 0 0,0-1 1 0 0,0 0 0 0 0,1 0-1 0 0,0 0 1 0 0,0 0-1 0 0,0-1 1 0 0,1 0 0 0 0,0-1-1 0 0,0 0 1 0 0,0 0-1 0 0,0 0 1 0 0,1-1-1 0 0,-1 0 1 0 0,1 0 0 0 0,14 2-1 0 0,-9-3-180 0 0,-1 0-1 0 0,1-1 0 0 0,0-1 1 0 0,-1 0-1 0 0,1-1 0 0 0,-1 0 1 0 0,1-1-1 0 0,-1 0 0 0 0,21-7 1 0 0,28-14-62 0 0,98-52-1 0 0,-144 66-13 0 0,1-1 0 0 0,-1 0-1 0 0,0 0 1 0 0,-1-2 0 0 0,-1 1 0 0 0,1-2-1 0 0,-2 0 1 0 0,0-1 0 0 0,0 0 0 0 0,10-18-1 0 0,-14 19 9 0 0,-1 0 1 0 0,0-1-1 0 0,-1 0 0 0 0,0 0 0 0 0,-1 0 0 0 0,-1-1 0 0 0,0 0 0 0 0,-1 1 0 0 0,-1-2 0 0 0,0 1 1 0 0,-1 0-1 0 0,-1-21 0 0 0,0 31 14 0 0,-1 0 1 0 0,0 0 0 0 0,0 0-1 0 0,0 0 1 0 0,0 0-1 0 0,-1 0 1 0 0,0 0-1 0 0,0 0 1 0 0,0 1-1 0 0,-3-5 1 0 0,3 7 7 0 0,1 0 0 0 0,-1 0 0 0 0,1 0 0 0 0,-1 0 0 0 0,0 0 0 0 0,0 1 0 0 0,1-1 0 0 0,-1 1 0 0 0,-1 0 0 0 0,1-1 0 0 0,0 1 0 0 0,0 0 0 0 0,0 0 0 0 0,-1 0 0 0 0,1 1 0 0 0,0-1 0 0 0,-1 0 0 0 0,1 1 0 0 0,0-1 0 0 0,-1 1 0 0 0,1 0 0 0 0,-5 0 0 0 0,-2 1 31 0 0,-1 1 0 0 0,1 0 0 0 0,0 0 0 0 0,0 0 1 0 0,-1 1-1 0 0,2 1 0 0 0,-1 0 0 0 0,0 0 0 0 0,1 1 0 0 0,0-1 0 0 0,0 2 0 0 0,0-1 0 0 0,1 1 1 0 0,-1 1-1 0 0,-8 10 0 0 0,-1 2 97 0 0,1 1 0 0 0,0 1-1 0 0,2 0 1 0 0,-18 37 0 0 0,25-44-26 0 0,0 0-1 0 0,1 1 1 0 0,1 0-1 0 0,1 0 0 0 0,0 0 1 0 0,0 0-1 0 0,-1 27 1 0 0,5-31-117 0 0,0-1 1 0 0,0 1-1 0 0,1-1 1 0 0,0 1 0 0 0,1-1-1 0 0,0 0 1 0 0,1 1-1 0 0,0-1 1 0 0,1-1-1 0 0,0 1 1 0 0,0 0 0 0 0,9 13-1 0 0,-5-11-136 0 0,1-1 1 0 0,1 1-1 0 0,-1-1 0 0 0,2-1 0 0 0,-1 0 1 0 0,2 0-1 0 0,-1-1 0 0 0,1 0 0 0 0,0-1 0 0 0,1-1 1 0 0,0 0-1 0 0,0-1 0 0 0,1 0 0 0 0,-1-1 1 0 0,26 6-1 0 0,-12-5-1896 0 0,53 6 0 0 0,-55-11-919 0 0,0 0 0 0 0,33-4 1 0 0,-29-2 547 0 0</inkml:trace>
</inkml:ink>
</file>

<file path=ppt/ink/ink7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7.9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221 55 3017 0 0,'-2'-1'935'0'0,"1"-1"1"0"0,-1 1-1 0 0,0 0 1 0 0,0 0 0 0 0,0 0-1 0 0,0 1 1 0 0,-3-2-1 0 0,3 2-707 0 0,1-1-1 0 0,0 1 1 0 0,0 0 0 0 0,-1 0-1 0 0,1 0 1 0 0,0 0-1 0 0,-1 0 1 0 0,1 1 0 0 0,0-1-1 0 0,-2 1 1 0 0,-1 1-76 0 0,0 0 1 0 0,0 0-1 0 0,1 0 1 0 0,-1 1-1 0 0,1-1 1 0 0,-5 6-1 0 0,7-7-20 0 0,-23 20 2140 0 0,0 1-1 0 0,-34 43 1 0 0,52-57-2082 0 0,0 0 0 0 0,1 1 0 0 0,0 0 1 0 0,0 0-1 0 0,1 0 0 0 0,0 0 0 0 0,1 1 0 0 0,0 0 1 0 0,0 0-1 0 0,1-1 0 0 0,1 1 0 0 0,-2 21 1 0 0,3-28-191 0 0,0 0 1 0 0,1 1 0 0 0,-1-1 0 0 0,0 1-1 0 0,1-1 1 0 0,0 0 0 0 0,0 1 0 0 0,0-1-1 0 0,0 0 1 0 0,0 0 0 0 0,1 0 0 0 0,0 0-1 0 0,-1 0 1 0 0,1 0 0 0 0,0 0 0 0 0,0 0-1 0 0,1-1 1 0 0,-1 1 0 0 0,0-1 0 0 0,1 0-1 0 0,0 1 1 0 0,-1-1 0 0 0,1 0 0 0 0,0-1-1 0 0,0 1 1 0 0,0 0 0 0 0,0-1 0 0 0,0 0-1 0 0,1 0 1 0 0,-1 0 0 0 0,0 0 0 0 0,6 1-1 0 0,1-1-36 0 0,0 0 0 0 0,0 0-1 0 0,0-1 1 0 0,0-1 0 0 0,-1 1 0 0 0,1-1-1 0 0,0-1 1 0 0,0 0 0 0 0,-1-1-1 0 0,12-3 1 0 0,-8 1-37 0 0,-1-1 0 0 0,0 1 0 0 0,0-2 0 0 0,-1 0 0 0 0,19-14 0 0 0,-24 16 16 0 0,-1 0-1 0 0,1 0 1 0 0,-1-1-1 0 0,-1 0 1 0 0,1 0-1 0 0,-1 0 0 0 0,0 0 1 0 0,-1-1-1 0 0,1 0 1 0 0,-1 0-1 0 0,4-12 1 0 0,-4 7-25 0 0,0 0 1 0 0,-1 0-1 0 0,0-1 1 0 0,-1 1-1 0 0,0 0 1 0 0,-1-1-1 0 0,-1 1 1 0 0,0 0-1 0 0,0-1 1 0 0,-4-11-1 0 0,4 18 94 0 0,-1 1 0 0 0,0-1 0 0 0,0 1 0 0 0,0 0 0 0 0,-1 0 0 0 0,1 0 0 0 0,-1 0-1 0 0,-1 0 1 0 0,1 0 0 0 0,-1 1 0 0 0,1-1 0 0 0,-1 1 0 0 0,-1 0 0 0 0,1 1 0 0 0,0-1 0 0 0,-1 1 0 0 0,0-1-1 0 0,0 1 1 0 0,0 1 0 0 0,0-1 0 0 0,0 1 0 0 0,-1 0 0 0 0,-8-3 0 0 0,4 4 56 0 0,1-1 0 0 0,0 1 0 0 0,0 1 0 0 0,-1-1 0 0 0,1 2 0 0 0,0-1 0 0 0,0 1 1 0 0,-1 1-1 0 0,1 0 0 0 0,0 0 0 0 0,0 1 0 0 0,-11 4 0 0 0,14-4-26 0 0,0-1-1 0 0,0 1 1 0 0,1 0-1 0 0,-1 1 1 0 0,1-1 0 0 0,0 1-1 0 0,0 0 1 0 0,0 0 0 0 0,1 1-1 0 0,-1-1 1 0 0,1 1 0 0 0,0 0-1 0 0,1 0 1 0 0,-1 1-1 0 0,1-1 1 0 0,0 1 0 0 0,0-1-1 0 0,1 1 1 0 0,-3 7 0 0 0,5-10-37 0 0,-1-1 1 0 0,1 0-1 0 0,0 1 1 0 0,0-1-1 0 0,0 0 1 0 0,0 1-1 0 0,1-1 1 0 0,-1 0-1 0 0,1 1 1 0 0,-1-1-1 0 0,1 0 1 0 0,0 0 0 0 0,0 1-1 0 0,0-1 1 0 0,0 0-1 0 0,0 0 1 0 0,0 0-1 0 0,0 0 1 0 0,1 0-1 0 0,-1-1 1 0 0,1 1-1 0 0,0 0 1 0 0,-1-1-1 0 0,1 1 1 0 0,0-1-1 0 0,0 1 1 0 0,0-1 0 0 0,2 1-1 0 0,7 4-43 0 0,1 0 0 0 0,-1 0 0 0 0,23 6 0 0 0,-14-6-297 0 0,1-1 1 0 0,1-1 0 0 0,-1-1 0 0 0,0-1-1 0 0,1-1 1 0 0,0 0 0 0 0,-1-2 0 0 0,1 0-1 0 0,-1-2 1 0 0,24-5 0 0 0,37-9-4818 0 0,-58 12 2808 0 0</inkml:trace>
</inkml:ink>
</file>

<file path=ppt/ink/ink7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8.41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361 180 16 0 0,'-2'-4'1993'0'0,"0"0"-1"0"0,-1 0 1 0 0,0 0-1 0 0,-4-4 1 0 0,-2-2 451 0 0,9 10-2338 0 0,0-1 0 0 0,-1 0 0 0 0,1 0 0 0 0,0 0 0 0 0,0 0 0 0 0,-1 0 0 0 0,1 0 0 0 0,0 1 0 0 0,0-1 0 0 0,0 0 0 0 0,0 0 0 0 0,0 0 0 0 0,0 0 1 0 0,1 0-1 0 0,-1 0 0 0 0,0 0 0 0 0,0 1 0 0 0,1-1 0 0 0,-1 0 0 0 0,0 0 0 0 0,1 0 0 0 0,0 0 0 0 0,12-22 396 0 0,-8 16-108 0 0,45-68 1518 0 0,-50 75-1912 0 0,1-1 0 0 0,-1 1-1 0 0,0 0 1 0 0,1-1-1 0 0,-1 1 1 0 0,0 0 0 0 0,0-1-1 0 0,1 1 1 0 0,-1-1-1 0 0,0 1 1 0 0,0-1-1 0 0,0 1 1 0 0,0-1 0 0 0,0 1-1 0 0,1 0 1 0 0,-1-1-1 0 0,0 1 1 0 0,0-1-1 0 0,0 1 1 0 0,0-1 0 0 0,0 1-1 0 0,0-1 1 0 0,0 1-1 0 0,-1-1 1 0 0,1 1 0 0 0,0-1-1 0 0,0 1 1 0 0,0-1-1 0 0,0 1 1 0 0,-1 0-1 0 0,1-1 1 0 0,0 1 0 0 0,0-1-1 0 0,-1 1 1 0 0,1 0-1 0 0,0-1 1 0 0,-1 1-1 0 0,1 0 1 0 0,0-1 0 0 0,-1 1-1 0 0,1 0 1 0 0,0-1-1 0 0,-1 1 1 0 0,1 0 0 0 0,-1 0-1 0 0,1 0 1 0 0,-1-1-1 0 0,1 1 1 0 0,-1 0-1 0 0,1 0 1 0 0,0 0 0 0 0,-1 0-1 0 0,-5-1 22 0 0,1 1-1 0 0,0 0 1 0 0,0 0-1 0 0,-7 1 1 0 0,0-1-4 0 0,-40 2 262 0 0,1 3 1 0 0,-53 10 0 0 0,94-13-127 0 0,0 1 0 0 0,1-1 0 0 0,-13 7 0 0 0,19-8-119 0 0,0 0 0 0 0,0 0 0 0 0,0 1 0 0 0,1 0 0 0 0,-1-1 0 0 0,1 1 0 0 0,-1 0 0 0 0,1 0 0 0 0,0 1 0 0 0,-1-1 0 0 0,1 0 0 0 0,0 1 0 0 0,1-1 1 0 0,-3 4-1 0 0,3-5-31 0 0,1 0 0 0 0,0 0 1 0 0,-1 0-1 0 0,1 0 0 0 0,0 0 1 0 0,0 0-1 0 0,0 0 0 0 0,-1 0 1 0 0,1 0-1 0 0,0 0 0 0 0,0 0 1 0 0,1 0-1 0 0,-1 0 0 0 0,0 0 1 0 0,0 0-1 0 0,0 0 0 0 0,1 0 1 0 0,-1 0-1 0 0,0 0 0 0 0,1-1 1 0 0,-1 1-1 0 0,1 1 0 0 0,1 0-1 0 0,-1 0 0 0 0,1 0 1 0 0,0-1-1 0 0,-1 1 0 0 0,1-1 0 0 0,0 1 0 0 0,0-1 0 0 0,0 1 0 0 0,2 0 1 0 0,4 2-13 0 0,0-1 1 0 0,-1 0 0 0 0,1-1 0 0 0,11 3 0 0 0,12-1-29 0 0,-1-1 0 0 0,47-1 0 0 0,-40-2-9 0 0,38 5 1 0 0,-59-3 53 0 0,27 7 0 0 0,-39-8-2 0 0,-1 0 1 0 0,1 1-1 0 0,0-1 0 0 0,0 1 1 0 0,-1 0-1 0 0,1 0 0 0 0,-1 0 1 0 0,1 1-1 0 0,-1-1 1 0 0,0 1-1 0 0,0 0 0 0 0,3 4 1 0 0,-5-6 3 0 0,0 0 0 0 0,-1 1 0 0 0,1-1-1 0 0,-1 0 1 0 0,1 1 0 0 0,-1-1 0 0 0,0 1 0 0 0,1-1 0 0 0,-1 0 0 0 0,0 1 0 0 0,0-1 0 0 0,0 1-1 0 0,0-1 1 0 0,0 1 0 0 0,0-1 0 0 0,-1 1 0 0 0,1-1 0 0 0,0 1 0 0 0,-1-1 0 0 0,1 0 0 0 0,-1 1 0 0 0,1-1-1 0 0,-1 0 1 0 0,0 1 0 0 0,0-1 0 0 0,0 0 0 0 0,-1 2 0 0 0,-1 2 65 0 0,-1-1 0 0 0,1 0 0 0 0,-1-1 0 0 0,0 1 0 0 0,0 0 0 0 0,-7 3 0 0 0,-9 5 268 0 0,-1-1 1 0 0,0-2-1 0 0,0 0 1 0 0,-1-1 0 0 0,0-1-1 0 0,-34 6 1 0 0,10-6 90 0 0,0-2 0 0 0,-60 0 1 0 0,102-5-429 0 0,0 0-10 0 0,0 0-1 0 0,-1 0 0 0 0,1 0 1 0 0,-1 0-1 0 0,1-1 0 0 0,0 0 1 0 0,-1 0-1 0 0,1 0 0 0 0,0 0 1 0 0,0 0-1 0 0,0-1 0 0 0,-5-2 1 0 0,9 3-9 0 0,0 1-1 0 0,-1-1 1 0 0,1 1 0 0 0,-1 0 0 0 0,1-1 0 0 0,0 1-1 0 0,0-1 1 0 0,-1 1 0 0 0,1-1 0 0 0,0 1 0 0 0,0-1-1 0 0,0 1 1 0 0,-1-1 0 0 0,1 0 0 0 0,0 1 0 0 0,0-1-1 0 0,0 1 1 0 0,0-1 0 0 0,0 1 0 0 0,0-1-1 0 0,0 1 1 0 0,0-1 0 0 0,1 0 0 0 0,-1 1 0 0 0,0-1-1 0 0,0 1 1 0 0,0-1 0 0 0,0 1 0 0 0,1-1 0 0 0,-1 1-1 0 0,0-1 1 0 0,1 1 0 0 0,-1-1 0 0 0,0 1 0 0 0,1 0-1 0 0,-1-1 1 0 0,0 1 0 0 0,1-1 0 0 0,0 1 0 0 0,19-17-746 0 0,-20 17 728 0 0,19-11-1413 0 0,0 1 0 0 0,1 1 0 0 0,0 0 0 0 0,26-6 0 0 0,-38 12 740 0 0,28-8-2411 0 0</inkml:trace>
</inkml:ink>
</file>

<file path=ppt/ink/ink7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4:58.81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312 211 1560 0 0,'0'-2'580'0'0,"1"1"-1"0"0,-1-1 1 0 0,0 1 0 0 0,1-1-1 0 0,-1 1 1 0 0,1-1-1 0 0,0 1 1 0 0,-1 0-1 0 0,1-1 1 0 0,0 1-1 0 0,0 0 1 0 0,0-1 0 0 0,0 1-1 0 0,0 0 1 0 0,0 0-1 0 0,3-2 1 0 0,-1 1-330 0 0,0 1 0 0 0,0-1 0 0 0,0 1 0 0 0,1 0 1 0 0,6-1-1 0 0,1-1-100 0 0,3-1 100 0 0,0-1 0 0 0,-1 0 1 0 0,1-1-1 0 0,-1-1 0 0 0,-1 0 0 0 0,1 0 0 0 0,-1-1 0 0 0,-1-1 0 0 0,1 0 1 0 0,-2-1-1 0 0,1 0 0 0 0,-1 0 0 0 0,11-16 0 0 0,-19 24-174 0 0,-1 0-1 0 0,0 0 0 0 0,0 0 1 0 0,0 0-1 0 0,0 0 0 0 0,0 0 1 0 0,0-1-1 0 0,1-3 0 0 0,-2 6-54 0 0,0-1 0 0 0,0 0-1 0 0,0 1 1 0 0,-1-1-1 0 0,1 0 1 0 0,0 1-1 0 0,0-1 1 0 0,0 0-1 0 0,0 1 1 0 0,-1-1 0 0 0,1 1-1 0 0,0-1 1 0 0,-1 0-1 0 0,1 1 1 0 0,0-1-1 0 0,-1 1 1 0 0,1-1-1 0 0,-1 1 1 0 0,1-1 0 0 0,-1 1-1 0 0,1 0 1 0 0,-1-1-1 0 0,1 1 1 0 0,-1 0-1 0 0,1-1 1 0 0,-1 1-1 0 0,1 0 1 0 0,-1-1-1 0 0,0 1 1 0 0,1 0 0 0 0,-1 0-1 0 0,0 0 1 0 0,1 0-1 0 0,-2-1 1 0 0,-15-2 251 0 0,-1 1 0 0 0,1 0 0 0 0,-1 1 1 0 0,-23 2-1 0 0,-18-1 37 0 0,42-1-257 0 0,-97-2 423 0 0,90 3-49 0 0,0 2 0 0 0,-40 7 0 0 0,61-9-391 0 0,0 1 0 0 0,0 0 0 0 0,0 0 0 0 0,1 0 0 0 0,-1 0 0 0 0,0 0 0 0 0,0 1 0 0 0,1 0 0 0 0,-1-1 0 0 0,-2 4 0 0 0,4-5-30 0 0,0 1-1 0 0,0 0 0 0 0,1 0 0 0 0,-1 0 1 0 0,1-1-1 0 0,-1 1 0 0 0,1 0 0 0 0,-1 0 1 0 0,1 0-1 0 0,-1 0 0 0 0,1 0 0 0 0,0 0 1 0 0,0 0-1 0 0,-1 0 0 0 0,1 0 0 0 0,0 0 1 0 0,0 0-1 0 0,0 1 0 0 0,0-1 0 0 0,0 0 1 0 0,0 0-1 0 0,1 0 0 0 0,-1 0 0 0 0,0 0 1 0 0,0 0-1 0 0,1 0 0 0 0,-1 0 0 0 0,1 0 1 0 0,-1 0-1 0 0,1 0 0 0 0,-1-1 0 0 0,2 3 1 0 0,1 1-13 0 0,0 0 0 0 0,0 0 0 0 0,1-1 0 0 0,0 1 0 0 0,-1-1 0 0 0,1 0 0 0 0,0 0 1 0 0,9 5-1 0 0,41 17-21 0 0,-24-11-11 0 0,80 43 65 0 0,-94-47-3 0 0,-1 0 0 0 0,0 1 0 0 0,-1 1 1 0 0,23 22-1 0 0,-34-31 23 0 0,0 0 0 0 0,-1 0 0 0 0,1 1 0 0 0,-1-1 0 0 0,1 1 1 0 0,-1 0-1 0 0,0 0 0 0 0,0 0 0 0 0,-1 0 0 0 0,1 0 0 0 0,-1 0 1 0 0,0 0-1 0 0,0 0 0 0 0,0 1 0 0 0,-1-1 0 0 0,1 0 0 0 0,-1 1 1 0 0,0-1-1 0 0,0 0 0 0 0,-1 1 0 0 0,1-1 0 0 0,-1 0 0 0 0,0 0 1 0 0,0 1-1 0 0,0-1 0 0 0,-1 0 0 0 0,0 0 0 0 0,0 0 0 0 0,0 0 1 0 0,0-1-1 0 0,0 1 0 0 0,-1 0 0 0 0,1-1 0 0 0,-1 0 0 0 0,0 1 1 0 0,-5 3-1 0 0,0-1 146 0 0,0 0 0 0 0,-1 0 0 0 0,0-1 0 0 0,0 0 0 0 0,0 0 0 0 0,0-1 0 0 0,-1-1 0 0 0,-18 6 0 0 0,-4-3 237 0 0,-47 5 0 0 0,60-9-382 0 0,0 0 0 0 0,-1-2 1 0 0,-29-3-1 0 0,43 2-90 0 0,1 1 0 0 0,0-1 1 0 0,-1 0-1 0 0,1-1 0 0 0,0 1 0 0 0,0-1 1 0 0,0 0-1 0 0,0-1 0 0 0,0 1 0 0 0,0-1 0 0 0,1 0 1 0 0,-1 0-1 0 0,1 0 0 0 0,0 0 0 0 0,0-1 1 0 0,0 0-1 0 0,-5-7 0 0 0,7 9-136 0 0,1-1 0 0 0,0 1 0 0 0,0-1 0 0 0,0 1 0 0 0,0-1 0 0 0,0 1 0 0 0,1-1 0 0 0,-1 0 0 0 0,1 1 0 0 0,0-1 0 0 0,-1 0 0 0 0,1 0 0 0 0,1 1 0 0 0,-1-1 0 0 0,0 0 0 0 0,1 1-1 0 0,-1-1 1 0 0,1 0 0 0 0,0 1 0 0 0,-1-1 0 0 0,1 1 0 0 0,1-1 0 0 0,1-3 0 0 0,8-11-2155 0 0</inkml:trace>
</inkml:ink>
</file>

<file path=ppt/ink/ink7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19.64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86 35 2537 0 0,'-9'-10'3664'0'0,"8"8"-3140"0"0,-1-1 1 0 0,0 1-1 0 0,1 0 0 0 0,-1 0 1 0 0,0 1-1 0 0,0-1 0 0 0,0 0 1 0 0,-1 1-1 0 0,1-1 0 0 0,0 1 1 0 0,0 0-1 0 0,-1-1 0 0 0,-2 0 1 0 0,4 2-454 0 0,1 1 1 0 0,-1-1 0 0 0,0 0 0 0 0,1 0 0 0 0,-1 0 0 0 0,1 1 0 0 0,-1-1-1 0 0,1 0 1 0 0,-1 1 0 0 0,1-1 0 0 0,-1 0 0 0 0,1 1 0 0 0,-1-1-1 0 0,1 0 1 0 0,-1 1 0 0 0,1-1 0 0 0,0 1 0 0 0,-1-1 0 0 0,1 1 0 0 0,0-1-1 0 0,-1 1 1 0 0,1 0 0 0 0,0-1 0 0 0,0 1 0 0 0,-1-1 0 0 0,1 2 0 0 0,-6 17 624 0 0,5-17-657 0 0,-7 34 634 0 0,1 0 0 0 0,2 0 1 0 0,-1 74-1 0 0,8-44 802 0 0,14 88 1 0 0,-9-97-1684 0 0,-2 84 0 0 0,-5-141 178 0 0,0 0 0 0 0,-1 1 0 0 0,1-1 0 0 0,0 0 0 0 0,0 0 0 0 0,0 0 0 0 0,0 0 0 0 0,0 1 1 0 0,0-1-1 0 0,0 0 0 0 0,0 0 0 0 0,0 0 0 0 0,0 0 0 0 0,0 1 0 0 0,0-1 0 0 0,0 0 0 0 0,0 0 0 0 0,0 0 1 0 0,0 0-1 0 0,0 0 0 0 0,0 1 0 0 0,0-1 0 0 0,1 0 0 0 0,-1 0 0 0 0,0 0 0 0 0,0 0 0 0 0,0 1 1 0 0,0-1-1 0 0,0 0 0 0 0,0 0 0 0 0,0 0 0 0 0,0 0 0 0 0,1 0 0 0 0,-1 0 0 0 0,0 0 0 0 0,0 1 0 0 0,0-1 1 0 0,0 0-1 0 0,0 0 0 0 0,1 0 0 0 0,-1 0 0 0 0,0 0 0 0 0,0 0 0 0 0,0 0 0 0 0,0 0 0 0 0,1 0 0 0 0,-1 0 1 0 0,0 0-1 0 0,0 0 0 0 0,0 0 0 0 0,0 0 0 0 0,1 0 0 0 0,-1 0 0 0 0,0 0 0 0 0,8-7-2737 0 0,-5 5 1843 0 0,5-6-1766 0 0</inkml:trace>
</inkml:ink>
</file>

<file path=ppt/ink/ink7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0.00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53 254 184 0 0,'-1'0'270'0'0,"1"0"-1"0"0,-1 1 1 0 0,1-1 0 0 0,-1 0-1 0 0,1 0 1 0 0,-1 0-1 0 0,1 0 1 0 0,-1 0 0 0 0,1 0-1 0 0,-1 0 1 0 0,1 0 0 0 0,-1 0-1 0 0,1 0 1 0 0,-1 0 0 0 0,1 0-1 0 0,-1 0 1 0 0,1 0-1 0 0,-1-1 1 0 0,0 1 0 0 0,12-5 1948 0 0,-8 4-2084 0 0,1 1 0 0 0,-1-1 0 0 0,0 0-1 0 0,0 0 1 0 0,0-1 0 0 0,0 1 0 0 0,0-1 0 0 0,-1 1 0 0 0,1-1-1 0 0,5-4 1 0 0,-7 4 7 0 0,1 0-1 0 0,-1 0 0 0 0,1 0 0 0 0,-1 0 0 0 0,0 0 1 0 0,0 0-1 0 0,0-1 0 0 0,0 1 0 0 0,0 0 0 0 0,0-1 0 0 0,0 1 1 0 0,-1 0-1 0 0,1-1 0 0 0,-1 1 0 0 0,0-4 0 0 0,0-16 1362 0 0,-4-40 0 0 0,2 42-587 0 0,0 0 0 0 0,2-27-1 0 0,1 46-895 0 0,-1 0 0 0 0,0 0 0 0 0,0 0 0 0 0,1 0 0 0 0,-1 0 1 0 0,1 0-1 0 0,-1 0 0 0 0,1 0 0 0 0,-1 0 0 0 0,1 0 0 0 0,-1 0 0 0 0,1 1 0 0 0,0-1 0 0 0,0 0 0 0 0,-1 0 0 0 0,1 1 0 0 0,0-1 0 0 0,0 0 0 0 0,0 1 0 0 0,0-1 0 0 0,0 1 0 0 0,0-1 0 0 0,-1 1 0 0 0,1 0 0 0 0,0-1 0 0 0,0 1 0 0 0,1 0 0 0 0,-1 0 0 0 0,0 0 0 0 0,0 0 0 0 0,0 0 0 0 0,0 0 0 0 0,0 0 0 0 0,1 0 0 0 0,5 0-27 0 0,-1 1-1 0 0,0-1 0 0 0,0 1 1 0 0,8 3-1 0 0,14 5-6 0 0,0 1-1 0 0,31 18 1 0 0,10 3 10 0 0,-19-11-15 0 0,-1 3 0 0 0,0 1 0 0 0,76 53 0 0 0,-119-73 42 0 0,-1 0 0 0 0,1 0 0 0 0,-1 1-1 0 0,-1 0 1 0 0,1 0 0 0 0,-1 0-1 0 0,6 9 1 0 0,-9-12-7 0 0,0 0 0 0 0,0 0 1 0 0,0 0-1 0 0,0 0 0 0 0,0 0 0 0 0,-1 0 0 0 0,1 0 1 0 0,-1 0-1 0 0,0 0 0 0 0,1 0 0 0 0,-1 0 0 0 0,0 1 0 0 0,0-1 1 0 0,0 0-1 0 0,-1 0 0 0 0,1 0 0 0 0,0 0 0 0 0,-1 0 1 0 0,1 0-1 0 0,-1 0 0 0 0,0 0 0 0 0,0 0 0 0 0,0 0 1 0 0,0 0-1 0 0,0 0 0 0 0,0-1 0 0 0,-3 4 0 0 0,-1 1 81 0 0,0-1-1 0 0,-1 0 0 0 0,0 0 1 0 0,0-1-1 0 0,0 0 1 0 0,0 0-1 0 0,-1 0 0 0 0,0-1 1 0 0,1 0-1 0 0,-9 2 1 0 0,-10 3 281 0 0,-37 7 0 0 0,58-14-344 0 0,-38 5 141 0 0,0-1 0 0 0,0-2 0 0 0,0-2 0 0 0,0-2 0 0 0,0-1 0 0 0,0-3 0 0 0,-64-14 0 0 0,95 17-217 0 0,1-1 0 0 0,0 0-1 0 0,1-1 1 0 0,-1 0 0 0 0,-9-5 0 0 0,17 8-3 0 0,0 0-1 0 0,0-1 1 0 0,0 1 0 0 0,0-1-1 0 0,0 0 1 0 0,0 1 0 0 0,0-1-1 0 0,1 0 1 0 0,-1 0 0 0 0,1 0-1 0 0,-3-4 1 0 0,4 4-19 0 0,-1 1 0 0 0,1-1 0 0 0,-1 1 0 0 0,1-1 0 0 0,0 0 0 0 0,0 1-1 0 0,-1-1 1 0 0,1 0 0 0 0,0 1 0 0 0,1-1 0 0 0,-1 0 0 0 0,0 1 0 0 0,0-1 0 0 0,1 1 0 0 0,-1-1 0 0 0,1 0 0 0 0,-1 1 0 0 0,1-1 0 0 0,1-2-1 0 0,4-4-681 0 0,0 1-1 0 0,0-1 0 0 0,1 1 1 0 0,-1 0-1 0 0,1 1 0 0 0,1 0 0 0 0,0 0 1 0 0,13-8-1 0 0,19-11-1926 0 0</inkml:trace>
</inkml:ink>
</file>

<file path=ppt/ink/ink7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0.47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128 77 8 0 0,'-21'-26'3427'0'0,"17"21"-2500"0"0,1 0-1 0 0,-1 0 1 0 0,0 1-1 0 0,0-1 1 0 0,0 1-1 0 0,0 0 1 0 0,-1 0-1 0 0,0 1 1 0 0,-5-4-1 0 0,9 7-792 0 0,0 0 0 0 0,0-1 0 0 0,0 1 0 0 0,0 0 0 0 0,0 0 0 0 0,0-1 1 0 0,1 1-1 0 0,-1 0 0 0 0,0 0 0 0 0,0 0 0 0 0,0 0 0 0 0,0 1 0 0 0,0-1 0 0 0,0 0 0 0 0,0 0 0 0 0,0 0 0 0 0,0 1 0 0 0,0-1 0 0 0,0 1 0 0 0,-1 0 1 0 0,1 0 2 0 0,-1 0 1 0 0,0 1 0 0 0,0-1 0 0 0,1 1 0 0 0,-1-1 0 0 0,1 1-1 0 0,-1 0 1 0 0,-1 2 0 0 0,0 2-12 0 0,0 0 1 0 0,0 0-1 0 0,0 0 1 0 0,1 0-1 0 0,-3 8 0 0 0,4-5-39 0 0,0 0 0 0 0,0 0 0 0 0,0 0 0 0 0,1 0 0 0 0,1-1 0 0 0,-1 1 0 0 0,1 0 0 0 0,1 0 0 0 0,0 0-1 0 0,0-1 1 0 0,1 1 0 0 0,0-1 0 0 0,0 1 0 0 0,8 12 0 0 0,-7-14-87 0 0,0 0-1 0 0,0-1 1 0 0,1 1-1 0 0,0-1 1 0 0,0 0-1 0 0,0-1 1 0 0,1 1-1 0 0,0-1 1 0 0,0 0-1 0 0,0-1 1 0 0,1 1-1 0 0,-1-1 1 0 0,1-1-1 0 0,0 1 1 0 0,0-1-1 0 0,1 0 1 0 0,8 2-1 0 0,-8-4-29 0 0,0 0 0 0 0,0 0 0 0 0,0-1 0 0 0,0 0-1 0 0,0 0 1 0 0,0-1 0 0 0,0 0 0 0 0,0 0 0 0 0,0-1-1 0 0,0 0 1 0 0,8-4 0 0 0,-12 5 5 0 0,-1 0 0 0 0,1-1-1 0 0,-1 1 1 0 0,1-1 0 0 0,-1 0 0 0 0,0 0-1 0 0,0 0 1 0 0,0-1 0 0 0,0 1 0 0 0,0-1-1 0 0,0 0 1 0 0,0 0 0 0 0,-1 0 0 0 0,0 0-1 0 0,0 0 1 0 0,0 0 0 0 0,0 0 0 0 0,0-1-1 0 0,0 1 1 0 0,-1-1 0 0 0,0 0 0 0 0,1 1-1 0 0,-1-1 1 0 0,0-6 0 0 0,-1 2 13 0 0,0 0 1 0 0,-1 0-1 0 0,0 0 1 0 0,0 0-1 0 0,-1 0 0 0 0,0 0 1 0 0,-1 1-1 0 0,0-1 1 0 0,0 1-1 0 0,0 0 1 0 0,-1 0-1 0 0,0 0 1 0 0,0 0-1 0 0,-1 1 0 0 0,-10-12 1 0 0,6 8 34 0 0,0 1 1 0 0,-1 0-1 0 0,0 1 0 0 0,0 0 0 0 0,-1 1 1 0 0,0 0-1 0 0,0 1 0 0 0,-1 0 1 0 0,-12-5-1 0 0,20 10-5 0 0,0 0 0 0 0,0 0 0 0 0,1 0 0 0 0,-1 0 0 0 0,0 0 0 0 0,0 1 0 0 0,0 0 0 0 0,0 0 0 0 0,0 0 0 0 0,0 0 0 0 0,0 1 0 0 0,0-1 0 0 0,0 1 0 0 0,0 0 0 0 0,0 1 0 0 0,-4 1 0 0 0,6-2-15 0 0,0 0-1 0 0,0 0 0 0 0,0 1 1 0 0,0-1-1 0 0,0 1 0 0 0,0 0 0 0 0,0-1 1 0 0,0 1-1 0 0,1 0 0 0 0,-1 0 0 0 0,1 0 1 0 0,0 0-1 0 0,-1 1 0 0 0,1-1 1 0 0,0 0-1 0 0,0 0 0 0 0,0 1 0 0 0,1-1 1 0 0,-1 0-1 0 0,1 1 0 0 0,-1-1 1 0 0,1 1-1 0 0,0-1 0 0 0,0 1 0 0 0,0-1 1 0 0,0 5-1 0 0,1-4-1 0 0,-1 0 0 0 0,1 0 0 0 0,0 0 0 0 0,0 0 0 0 0,0 0 0 0 0,1-1 0 0 0,-1 1 0 0 0,1 0 0 0 0,-1-1 0 0 0,1 1 0 0 0,0-1 0 0 0,0 0 1 0 0,0 1-1 0 0,0-1 0 0 0,1 0 0 0 0,2 2 0 0 0,3 2 13 0 0,1 0 1 0 0,0 0-1 0 0,13 5 1 0 0,26 10-691 0 0,96 27 1 0 0,-55-29-5990 0 0,-69-16 3583 0 0</inkml:trace>
</inkml:ink>
</file>

<file path=ppt/ink/ink7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0.73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68 20 3441 0 0,'-1'0'674'0'0,"-3"-3"1052"0"0,-1 0 0 0 0,1 0-1 0 0,-1 0 1 0 0,-6-2 0 0 0,11 5-1684 0 0,-1-1 0 0 0,0 1-1 0 0,1 0 1 0 0,-1 0 0 0 0,0-1 0 0 0,0 1-1 0 0,1 0 1 0 0,-1 0 0 0 0,0 0 0 0 0,0 0-1 0 0,1 0 1 0 0,-1 0 0 0 0,0 0 0 0 0,0 0-1 0 0,1 0 1 0 0,-1 0 0 0 0,0 1 0 0 0,0-1-1 0 0,1 0 1 0 0,-1 0 0 0 0,0 1 0 0 0,1-1-1 0 0,-1 0 1 0 0,0 1 0 0 0,1-1 0 0 0,-1 1-1 0 0,0-1 1 0 0,1 1 0 0 0,-1-1 0 0 0,1 1-1 0 0,-1-1 1 0 0,1 1 0 0 0,-1 0 0 0 0,1-1-1 0 0,0 1 1 0 0,-1 0 0 0 0,1-1 0 0 0,-1 2-1 0 0,-2 7-60 0 0,1 0 0 0 0,0 0 0 0 0,0 0 0 0 0,-1 19-1 0 0,3 40-94 0 0,0-35 87 0 0,1-4 97 0 0,1-1 1 0 0,2 1-1 0 0,7 31 0 0 0,29 82 1078 0 0,4 19 809 0 0,-8-32-1705 0 0,-35-125-256 0 0,0-1-52 0 0,0 0-1 0 0,0 0 1 0 0,0-1-1 0 0,1 1 1 0 0,-1-1-1 0 0,1 1 1 0 0,-1-1-1 0 0,1 1 1 0 0,0-1 0 0 0,0 0-1 0 0,0 0 1 0 0,0 0-1 0 0,4 2 1 0 0,-5-3-143 0 0,0 0 0 0 0,1 0 1 0 0,-1 0-1 0 0,1-1 0 0 0,0 1 0 0 0,-1-1 1 0 0,1 1-1 0 0,0-1 0 0 0,-1 1 0 0 0,1-1 1 0 0,0 0-1 0 0,-1 0 0 0 0,1 0 1 0 0,0 0-1 0 0,-1 0 0 0 0,1 0 0 0 0,0-1 1 0 0,-1 1-1 0 0,1-1 0 0 0,0 1 0 0 0,-1-1 1 0 0,1 1-1 0 0,2-3 0 0 0,8-3-1624 0 0</inkml:trace>
</inkml:ink>
</file>

<file path=ppt/ink/ink7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1.23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107 15 3257 0 0,'-13'-4'4327'0'0,"9"3"-3120"0"0,0 0 0 0 0,0 0-1 0 0,0 0 1 0 0,-1 1 0 0 0,-4-1-1 0 0,8 1-1124 0 0,0 0 0 0 0,0 0 0 0 0,0 0 0 0 0,0 1 0 0 0,0-1 0 0 0,0 0-1 0 0,0 1 1 0 0,0-1 0 0 0,0 0 0 0 0,0 1 0 0 0,0-1 0 0 0,0 1 0 0 0,0 0 0 0 0,0-1-1 0 0,0 1 1 0 0,1 0 0 0 0,-1-1 0 0 0,0 1 0 0 0,0 0 0 0 0,1 0 0 0 0,-1 0-1 0 0,1 0 1 0 0,-1 0 0 0 0,0-1 0 0 0,1 3 0 0 0,-9 18 111 0 0,1 0 0 0 0,1 0-1 0 0,1 1 1 0 0,-5 39 0 0 0,11-57-91 0 0,0 0 0 0 0,0 0-1 0 0,0 1 1 0 0,0-1 0 0 0,0 0-1 0 0,1 0 1 0 0,0 0 0 0 0,0 0-1 0 0,0 0 1 0 0,0 0 0 0 0,1 0 0 0 0,0-1-1 0 0,2 5 1 0 0,-1-2-2 0 0,1-1-1 0 0,0 0 1 0 0,0 0 0 0 0,0-1 0 0 0,1 1 0 0 0,0-1-1 0 0,9 7 1 0 0,1-2-69 0 0,0-1 0 0 0,0 0 0 0 0,1-1 0 0 0,0-1 1 0 0,24 7-1 0 0,-29-11-75 0 0,0 0 1 0 0,1 0 0 0 0,-1-1-1 0 0,1 0 1 0 0,0-1-1 0 0,-1 0 1 0 0,1-1 0 0 0,17-4-1 0 0,-21 4-4 0 0,0-1-1 0 0,0 0 0 0 0,0-1 1 0 0,-1 0-1 0 0,1 0 0 0 0,-1-1 1 0 0,1 0-1 0 0,-1 0 0 0 0,0 0 1 0 0,-1-1-1 0 0,1 0 0 0 0,10-11 1 0 0,-14 12-74 0 0,-1 0 0 0 0,1 0 0 0 0,-1 0 1 0 0,0-1-1 0 0,0 1 0 0 0,0-1 0 0 0,0 1 0 0 0,-1-1 0 0 0,0 0 1 0 0,0 1-1 0 0,0-1 0 0 0,0 0 0 0 0,-1 0 0 0 0,0 0 1 0 0,0 0-1 0 0,0 0 0 0 0,-1 1 0 0 0,-1-9 0 0 0,0 4-5 0 0,0 0 0 0 0,-1 1 1 0 0,0-1-1 0 0,0 1 0 0 0,-1-1 0 0 0,0 1 0 0 0,0 1 0 0 0,-1-1 0 0 0,-7-9 0 0 0,5 9 232 0 0,-1 1 0 0 0,1 0 0 0 0,-1 0 0 0 0,0 1 0 0 0,0 0 0 0 0,-1 0 0 0 0,0 1 0 0 0,0 0 0 0 0,0 1-1 0 0,-1 0 1 0 0,0 0 0 0 0,1 1 0 0 0,-1 0 0 0 0,0 0 0 0 0,-1 2 0 0 0,1-1 0 0 0,0 1 0 0 0,0 1 0 0 0,-1-1 0 0 0,-9 3 0 0 0,13-1-20 0 0,0 0 1 0 0,1 1-1 0 0,-1 0 1 0 0,1 0 0 0 0,0 1-1 0 0,0 0 1 0 0,0 0 0 0 0,0 1-1 0 0,0-1 1 0 0,-9 9 0 0 0,4-2 67 0 0,0 1-1 0 0,0 0 1 0 0,-15 21 0 0 0,23-29-135 0 0,1 1-1 0 0,-1 0 1 0 0,1 0-1 0 0,0-1 1 0 0,0 2-1 0 0,0-1 1 0 0,1 0-1 0 0,0 0 1 0 0,-1 0-1 0 0,1 1 1 0 0,1-1-1 0 0,-1 0 1 0 0,1 1-1 0 0,0-1 1 0 0,0 1-1 0 0,0-1 1 0 0,2 9-1 0 0,-1-8-8 0 0,0-1-1 0 0,1 1 0 0 0,0-1 0 0 0,0 1 0 0 0,0-1 0 0 0,1 0 0 0 0,-1 0 0 0 0,1 0 1 0 0,0 0-1 0 0,0 0 0 0 0,1-1 0 0 0,-1 0 0 0 0,1 1 0 0 0,-1-1 0 0 0,1 0 0 0 0,5 3 1 0 0,8 4-43 0 0,0 0 1 0 0,1-1 0 0 0,0-1-1 0 0,0-1 1 0 0,1 0 0 0 0,29 6-1 0 0,-40-12-38 0 0,1 1-1 0 0,-1-1 0 0 0,0 0 1 0 0,0-1-1 0 0,1 0 1 0 0,-1-1-1 0 0,0 1 1 0 0,1-1-1 0 0,-1-1 0 0 0,0 0 1 0 0,0 0-1 0 0,0-1 1 0 0,0 1-1 0 0,-1-2 1 0 0,1 1-1 0 0,-1-1 0 0 0,1 0 1 0 0,6-6-1 0 0,-11 7 35 0 0,0 1 0 0 0,-1-1 0 0 0,1 0-1 0 0,-1 0 1 0 0,1 0 0 0 0,-1 0 0 0 0,0 0 0 0 0,0 0 0 0 0,0-1-1 0 0,-1 1 1 0 0,1-1 0 0 0,1-4 0 0 0,-2 2-8 0 0,0-1 0 0 0,1 1 0 0 0,-2-1 0 0 0,1 1 0 0 0,-1-1 0 0 0,-1-10 0 0 0,-2-4 43 0 0,-2 0 1 0 0,0 0-1 0 0,-10-26 0 0 0,11 36 68 0 0,3 6 54 0 0,-1 0 0 0 0,0 0 0 0 0,0 1 0 0 0,-1 0 0 0 0,-2-5 0 0 0,5 8-88 0 0,-1 1 1 0 0,1-1 0 0 0,0 1-1 0 0,-1-1 1 0 0,1 1 0 0 0,0-1-1 0 0,-1 1 1 0 0,1 0-1 0 0,-1-1 1 0 0,1 1 0 0 0,-1-1-1 0 0,1 1 1 0 0,-1 0-1 0 0,1 0 1 0 0,-1-1 0 0 0,1 1-1 0 0,-1 0 1 0 0,1 0 0 0 0,-1 0-1 0 0,1-1 1 0 0,-1 1-1 0 0,0 0 1 0 0,1 0 0 0 0,-1 0-1 0 0,1 0 1 0 0,-1 0-1 0 0,1 0 1 0 0,-1 0 0 0 0,0 0-1 0 0,1 0 1 0 0,-1 1-1 0 0,1-1 1 0 0,-1 0 0 0 0,1 0-1 0 0,-1 0 1 0 0,1 1 0 0 0,-1-1-1 0 0,1 0 1 0 0,-1 1-1 0 0,1-1 1 0 0,-1 0 0 0 0,1 1-1 0 0,-1-1 1 0 0,1 0-1 0 0,-1 1 1 0 0,1-1 0 0 0,0 1-1 0 0,-1-1 1 0 0,1 1 0 0 0,0-1-1 0 0,0 1 1 0 0,-1-1-1 0 0,1 1 1 0 0,0 1 0 0 0,-5 7 6 0 0,2 0 0 0 0,-1 0 1 0 0,1 0-1 0 0,0 1 0 0 0,1 0 0 0 0,0-1 1 0 0,1 1-1 0 0,0 0 0 0 0,0 0 1 0 0,1 0-1 0 0,0 0 0 0 0,1 0 1 0 0,0 0-1 0 0,1-1 0 0 0,0 1 0 0 0,0 0 1 0 0,7 14-1 0 0,-5-16-53 0 0,0 0 0 0 0,1-1 1 0 0,0 1-1 0 0,1-1 0 0 0,-1 0 0 0 0,1-1 0 0 0,1 1 0 0 0,-1-1 1 0 0,1 0-1 0 0,0-1 0 0 0,14 9 0 0 0,9 2-2789 0 0,54 23-1 0 0,-73-34 1437 0 0,4 1-209 0 0</inkml:trace>
</inkml:ink>
</file>

<file path=ppt/ink/ink7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1.935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66 51 1472 0 0,'-2'1'524'0'0,"1"-1"0"0"0,-1 0 0 0 0,1 1 0 0 0,-1-1 0 0 0,1 0 0 0 0,-1 0 0 0 0,1 0 0 0 0,-1 0 0 0 0,1 0 0 0 0,-1 0 0 0 0,1-1 0 0 0,-1 1 0 0 0,1-1 0 0 0,-1 1 0 0 0,1-1 0 0 0,-2 0 0 0 0,-16-3 1946 0 0,18 4-2333 0 0,1 0 1 0 0,-1 0-1 0 0,0 1 0 0 0,1-1 1 0 0,-1 0-1 0 0,0 0 1 0 0,0 1-1 0 0,1-1 0 0 0,-1 0 1 0 0,0 1-1 0 0,1-1 1 0 0,-1 1-1 0 0,1-1 0 0 0,-1 1 1 0 0,0-1-1 0 0,1 1 1 0 0,-1-1-1 0 0,1 1 0 0 0,-1-1 1 0 0,1 1-1 0 0,0 0 1 0 0,-1-1-1 0 0,0 2 0 0 0,0 1 11 0 0,0 0 0 0 0,1 0-1 0 0,-1 0 1 0 0,0 0-1 0 0,1 0 1 0 0,-1 0-1 0 0,1 0 1 0 0,0 0-1 0 0,0 0 1 0 0,0 0 0 0 0,1 0-1 0 0,-1 0 1 0 0,1 0-1 0 0,1 3 1 0 0,2 8 566 0 0,11 23 0 0 0,-5-15-237 0 0,52 177 727 0 0,-63-199-1203 0 0,1 0 0 0 0,0 0 0 0 0,0 1 0 0 0,1-1 0 0 0,-1 0 1 0 0,0 0-1 0 0,0 1 0 0 0,0-1 0 0 0,0 0 0 0 0,0 0 0 0 0,0 1 0 0 0,0-1 0 0 0,0 0 0 0 0,0 0 0 0 0,0 1 1 0 0,1-1-1 0 0,-1 0 0 0 0,0 0 0 0 0,0 0 0 0 0,0 1 0 0 0,0-1 0 0 0,1 0 0 0 0,-1 0 0 0 0,0 0 0 0 0,0 0 1 0 0,1 0-1 0 0,-1 1 0 0 0,0-1 0 0 0,0 0 0 0 0,0 0 0 0 0,1 0 0 0 0,-1 0 0 0 0,6-6 26 0 0,2-15-54 0 0,-6 5 6 0 0,-1-1 1 0 0,-1 1-1 0 0,0-1 1 0 0,-1 1 0 0 0,-4-23-1 0 0,-22-81-41 0 0,22 100 71 0 0,3 15 10 0 0,1-3 1 0 0,-1 0 0 0 0,0 1-1 0 0,0 0 1 0 0,-1-1 0 0 0,0 1 0 0 0,0 0 0 0 0,-1 0 0 0 0,0 1 0 0 0,0-1-1 0 0,-6-7 1 0 0,10 14-20 0 0,-1 0 1 0 0,1-1-1 0 0,0 1 0 0 0,0 0 0 0 0,-1 0 0 0 0,1 0 0 0 0,0-1 0 0 0,0 1 0 0 0,-1 0 1 0 0,1 0-1 0 0,0 0 0 0 0,0 0 0 0 0,-1 0 0 0 0,1-1 0 0 0,0 1 0 0 0,-1 0 0 0 0,1 0 1 0 0,0 0-1 0 0,0 0 0 0 0,-1 0 0 0 0,1 0 0 0 0,0 0 0 0 0,-1 0 0 0 0,1 0 1 0 0,0 0-1 0 0,-1 0 0 0 0,1 0 0 0 0,0 0 0 0 0,-1 0 0 0 0,1 1 0 0 0,0-1 0 0 0,-1 0 1 0 0,-5 10 42 0 0,5-8-43 0 0,0 1 1 0 0,0-1-1 0 0,1 1 0 0 0,-1-1 1 0 0,1 1-1 0 0,0-1 0 0 0,0 1 1 0 0,0 3-1 0 0,1-3 7 0 0,1 1 0 0 0,-1-1 0 0 0,1 1 1 0 0,0-1-1 0 0,0 0 0 0 0,0 1 0 0 0,0-1 0 0 0,1 0 0 0 0,-1 0 0 0 0,1-1 1 0 0,0 1-1 0 0,0 0 0 0 0,0-1 0 0 0,0 0 0 0 0,0 0 0 0 0,1 0 0 0 0,-1 0 1 0 0,4 2-1 0 0,4 0 21 0 0,0 1 0 0 0,0-1 0 0 0,0-1 0 0 0,20 4 0 0 0,-2-3-29 0 0,1-2 0 0 0,-1-1 0 0 0,31-2-1 0 0,86-15-75 0 0,-111 11 71 0 0,-31 5 11 0 0,31-4-33 0 0,-33 4 26 0 0,0 0-1 0 0,0 0 1 0 0,0 0-1 0 0,0 0 1 0 0,0 0-1 0 0,-1 1 1 0 0,1-1-1 0 0,0 1 1 0 0,0-1-1 0 0,0 1 1 0 0,0 0-1 0 0,-1-1 1 0 0,1 1-1 0 0,2 1 1 0 0,-4-1 2 0 0,0-1 1 0 0,1 1-1 0 0,-1 0 1 0 0,0-1-1 0 0,0 1 0 0 0,0 0 1 0 0,1-1-1 0 0,-1 1 1 0 0,0 0-1 0 0,0-1 1 0 0,0 1-1 0 0,0 0 0 0 0,0-1 1 0 0,0 1-1 0 0,0 0 1 0 0,0-1-1 0 0,-1 1 0 0 0,1 0 1 0 0,0-1-1 0 0,0 1 1 0 0,0-1-1 0 0,-1 1 1 0 0,1 0-1 0 0,0-1 0 0 0,-1 1 1 0 0,1-1-1 0 0,0 1 1 0 0,-1-1-1 0 0,0 2 0 0 0,-15 15-35 0 0,15-15 34 0 0,-23 20-86 0 0,-15 17-689 0 0,39-38 711 0 0,-1-1-1 0 0,1 1 1 0 0,-1-1-1 0 0,1 1 1 0 0,-1-1-1 0 0,1 1 1 0 0,-1-1 0 0 0,1 1-1 0 0,0 0 1 0 0,-1-1-1 0 0,1 1 1 0 0,0-1-1 0 0,-1 1 1 0 0,1 0-1 0 0,0 0 1 0 0,0-1 0 0 0,0 1-1 0 0,0 0 1 0 0,0-1-1 0 0,0 2 1 0 0,0-2-54 0 0,0 1 1 0 0,1-1-1 0 0,-1 0 0 0 0,0 0 1 0 0,1 1-1 0 0,-1-1 1 0 0,0 0-1 0 0,1 0 1 0 0,-1 0-1 0 0,0 1 0 0 0,1-1 1 0 0,-1 0-1 0 0,1 0 1 0 0,-1 0-1 0 0,0 0 1 0 0,1 0-1 0 0,-1 0 0 0 0,1 0 1 0 0,-1 0-1 0 0,0 0 1 0 0,1 0-1 0 0,-1 0 0 0 0,1 0 1 0 0,5-1-1763 0 0,-1 1-1 0 0,0-2 1 0 0,10-2 0 0 0,-1-2-232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6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30 110 2080 0 0,'-1'-2'1594'0'0,"0"1"-65"0"0,-1-1 0 0 0,1 0 0 0 0,-1 1 0 0 0,0-1-1 0 0,1 1 1 0 0,-1 0 0 0 0,0 0 0 0 0,0 0 0 0 0,-4-2 1340 0 0,-1 13-494 0 0,6-4-2226 0 0,1 1-1 0 0,1-1 0 0 0,-1 0 1 0 0,1 1-1 0 0,1-1 0 0 0,-1 0 1 0 0,1 1-1 0 0,4 10 1 0 0,4 14 125 0 0,-7-18-171 0 0,4 18-24 0 0,-7-29-74 0 0,1 0 0 0 0,0-1 0 0 0,-1 1 0 0 0,1 0-1 0 0,0 0 1 0 0,0-1 0 0 0,0 1 0 0 0,0-1 0 0 0,0 1 0 0 0,1-1 0 0 0,-1 1-1 0 0,3 1 1 0 0,-4-3-7 0 0,0 0 1 0 0,1 0-1 0 0,-1 1 0 0 0,1-1 0 0 0,-1 0 1 0 0,1 0-1 0 0,-1 0 0 0 0,1 0 0 0 0,-1 0 1 0 0,1 0-1 0 0,-1 0 0 0 0,0 0 0 0 0,1 0 1 0 0,-1-1-1 0 0,1 1 0 0 0,-1 0 0 0 0,1 0 1 0 0,-1 0-1 0 0,1 0 0 0 0,-1-1 0 0 0,0 1 1 0 0,1 0-1 0 0,-1 0 0 0 0,1-1 0 0 0,-1 1 1 0 0,0 0-1 0 0,1-1 0 0 0,-1 1 0 0 0,0 0 1 0 0,0-1-1 0 0,1 1 0 0 0,-1-1 0 0 0,0 1 1 0 0,0 0-1 0 0,1-1 0 0 0,-1 0 0 0 0,10-19-35 0 0,-9 17 33 0 0,5-16-42 0 0,0 1 0 0 0,-2-1 0 0 0,4-23 1 0 0,-6 26 41 0 0,1 1 1 0 0,0 0 0 0 0,1-1-1 0 0,1 2 1 0 0,0-1-1 0 0,8-15 1 0 0,-12 28 4 0 0,-1 1 1 0 0,1-1 0 0 0,0 1-1 0 0,0-1 1 0 0,1 1-1 0 0,-1 0 1 0 0,0 0 0 0 0,0-1-1 0 0,1 1 1 0 0,-1 0-1 0 0,0 0 1 0 0,4-2 0 0 0,-4 3-2 0 0,-1 0 1 0 0,1 0-1 0 0,0 0 1 0 0,-1 0-1 0 0,1 0 1 0 0,0 0-1 0 0,-1 0 1 0 0,1 0-1 0 0,0 0 1 0 0,0 0-1 0 0,-1 0 1 0 0,1 1-1 0 0,0-1 1 0 0,-1 0 0 0 0,1 0-1 0 0,0 1 1 0 0,-1-1-1 0 0,1 0 1 0 0,-1 1-1 0 0,1-1 1 0 0,-1 1-1 0 0,1-1 1 0 0,0 1-1 0 0,-1-1 1 0 0,0 1-1 0 0,1-1 1 0 0,-1 1-1 0 0,1-1 1 0 0,-1 1-1 0 0,0 0 1 0 0,1-1 0 0 0,-1 1-1 0 0,1 1 1 0 0,3 8 2 0 0,1 0 1 0 0,-1 1-1 0 0,3 15 1 0 0,-3-13 30 0 0,9 22 0 0 0,0-4 15 0 0,-7-15-21 0 0,11 20 1 0 0,-14-31-42 0 0,0-1 0 0 0,0 1 0 0 0,0-1 1 0 0,1 0-1 0 0,-1 0 0 0 0,1 0 0 0 0,0 0 1 0 0,7 4-1 0 0,-9-7-48 0 0,0 1-1 0 0,0-1 1 0 0,0 0 0 0 0,0 0 0 0 0,0-1-1 0 0,1 1 1 0 0,-1 0 0 0 0,0-1 0 0 0,1 1-1 0 0,-1-1 1 0 0,0 0 0 0 0,0 0 0 0 0,1 0-1 0 0,-1 0 1 0 0,0 0 0 0 0,1 0 0 0 0,-1-1-1 0 0,0 1 1 0 0,1-1 0 0 0,2-1 0 0 0,2-1-1620 0 0,0 0 1 0 0,0-1 0 0 0,-1 0 0 0 0,11-8-1 0 0,-7 4-2009 0 0</inkml:trace>
</inkml:ink>
</file>

<file path=ppt/ink/ink7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2.21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61 42 2993 0 0,'-30'-24'8851'0'0,"12"6"-6485"0"0,9 48-24 0 0,7-19-1913 0 0,1 0 0 0 0,1 1 0 0 0,0-1 0 0 0,0 0 0 0 0,1 1 0 0 0,0-1 0 0 0,1 0 0 0 0,0 0 0 0 0,1 0 0 0 0,7 18 0 0 0,6 8-233 0 0,33 57 0 0 0,-35-69-133 0 0,-9-17-54 0 0,-1-1 0 0 0,1 1 1 0 0,0-1-1 0 0,1 0 0 0 0,0 0 0 0 0,0-1 1 0 0,10 8-1 0 0,-13-11-55 0 0,1-1 1 0 0,-1 1 0 0 0,1-1-1 0 0,0 0 1 0 0,-1-1-1 0 0,1 1 1 0 0,0-1-1 0 0,0 1 1 0 0,0-1-1 0 0,0 0 1 0 0,0-1 0 0 0,1 1-1 0 0,-1-1 1 0 0,0 0-1 0 0,0 0 1 0 0,0 0-1 0 0,8-1 1 0 0,26-9-2751 0 0,-29 8 927 0 0,0-1 1 0 0,-1-1-1 0 0,0 0 1 0 0,13-7-1 0 0,-7 0-477 0 0</inkml:trace>
</inkml:ink>
</file>

<file path=ppt/ink/ink7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2.3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79 51 4081 0 0,'-25'-17'4585'0'0,"0"-3"4369"0"0,10 12-8578 0 0,6 3 248 0 0,4 5-640 0 0,5 1-48 0 0,3 5-8 0 0,6 0-152 0 0,1 1-64 0 0,2 3-64 0 0,-1-3-864 0 0,3 3-545 0 0,-1 0-87 0 0,2-2-2689 0 0,0 2 2640 0 0,3 2-271 0 0</inkml:trace>
</inkml:ink>
</file>

<file path=ppt/ink/ink7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2.73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133 64 3521 0 0,'-16'-7'3523'0'0,"-1"-1"0"0"0,-15-9 0 0 0,16 8-2300 0 0,-28-12 0 0 0,38 20-1077 0 0,5 2-98 0 0,10 6-116 0 0,6-4 107 0 0,0-1-1 0 0,0 0 1 0 0,1-1-1 0 0,-1-1 1 0 0,28-2-1 0 0,-27 0 46 0 0,-1 1-1 0 0,1 1 1 0 0,0 1-1 0 0,0 0 1 0 0,26 6-1 0 0,-29-3-65 0 0,1 1-1 0 0,-2 0 0 0 0,1 1 1 0 0,0 0-1 0 0,-1 1 1 0 0,0 0-1 0 0,-1 1 0 0 0,15 13 1 0 0,-21-17-12 0 0,0 1 0 0 0,-1 0 0 0 0,1 1 0 0 0,-1-1 0 0 0,0 1 0 0 0,-1 0 1 0 0,1 0-1 0 0,3 8 0 0 0,-6-9 18 0 0,1-1 1 0 0,-1 1-1 0 0,0-1 1 0 0,0 1-1 0 0,-1 0 1 0 0,1 0-1 0 0,-1 0 1 0 0,0-1-1 0 0,0 1 0 0 0,0 0 1 0 0,-1 0-1 0 0,-2 8 1 0 0,1-7 87 0 0,0 0 0 0 0,-1 0 0 0 0,1 0 0 0 0,-1-1 0 0 0,0 1 0 0 0,-1-1 0 0 0,1 0 0 0 0,-8 8 0 0 0,-4 2 606 0 0,-21 17 0 0 0,-9 9 297 0 0,43-40-1008 0 0,1 1 0 0 0,0-1 0 0 0,-1 1 0 0 0,1 0 0 0 0,0-1 0 0 0,0 1 0 0 0,0 0 0 0 0,0-1-1 0 0,0 1 1 0 0,0 0 0 0 0,1 0 0 0 0,-1 0 0 0 0,1 0 0 0 0,-1 0 0 0 0,1 0 0 0 0,0 0 0 0 0,0 0 0 0 0,-1 0 0 0 0,1 0-1 0 0,1 0 1 0 0,-1 0 0 0 0,0 0 0 0 0,0 0 0 0 0,1 0 0 0 0,0 2 0 0 0,0-2-20 0 0,0 0 1 0 0,1 0-1 0 0,-1 0 0 0 0,0-1 0 0 0,1 1 1 0 0,0 0-1 0 0,-1 0 0 0 0,1-1 1 0 0,0 1-1 0 0,0-1 0 0 0,0 1 1 0 0,0-1-1 0 0,0 0 0 0 0,0 0 1 0 0,0 0-1 0 0,0 0 0 0 0,0 0 1 0 0,0-1-1 0 0,1 1 0 0 0,4 0 1 0 0,3 1-102 0 0,1-1 1 0 0,0-1 0 0 0,0 0 0 0 0,0 0 0 0 0,16-4-1 0 0,56-14-1298 0 0,-34 6-228 0 0,29-6-5109 0 0,-54 13 4295 0 0</inkml:trace>
</inkml:ink>
</file>

<file path=ppt/ink/ink7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2.88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54 28 2056 0 0,'-3'0'1085'0'0,"1"0"-1"0"0,-1 0 1 0 0,0 0-1 0 0,0-1 0 0 0,1 1 1 0 0,-1-1-1 0 0,0 0 0 0 0,1 0 1 0 0,-1 0-1 0 0,0 0 1 0 0,1 0-1 0 0,0-1 0 0 0,-5-2 1 0 0,-6-10 1086 0 0,15 13-1508 0 0,3 3-512 0 0,6 2-122 0 0,26 14-712 0 0,1-1-1 0 0,1-1 1 0 0,54 13-1 0 0,-49-19-3019 0 0,1-1-1 0 0,87 4 1 0 0,-91-12 2104 0 0</inkml:trace>
</inkml:ink>
</file>

<file path=ppt/ink/ink7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3.24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192 32 3009 0 0,'-27'-12'6956'0'0,"-5"-2"-1237"0"0,28 13-5467 0 0,1 0 1 0 0,0 0 0 0 0,-1 0-1 0 0,1 1 1 0 0,0-1 0 0 0,-1 1-1 0 0,-4 0 1 0 0,7 0-233 0 0,1 0-1 0 0,-1 0 0 0 0,0 0 1 0 0,0 0-1 0 0,1 1 1 0 0,-1-1-1 0 0,0 0 1 0 0,1 0-1 0 0,-1 1 1 0 0,0-1-1 0 0,1 1 1 0 0,-1-1-1 0 0,0 0 1 0 0,1 1-1 0 0,-1-1 0 0 0,1 1 1 0 0,-1 0-1 0 0,1-1 1 0 0,-1 1-1 0 0,1-1 1 0 0,-1 1-1 0 0,1 0 1 0 0,-1 1-1 0 0,0 0-4 0 0,0 0 0 0 0,1 0-1 0 0,-1 0 1 0 0,1 0 0 0 0,-1 1-1 0 0,1-1 1 0 0,0 0 0 0 0,0 3-1 0 0,1 3-7 0 0,0 0 0 0 0,0 0-1 0 0,4 13 1 0 0,-3-16 14 0 0,1 0-1 0 0,-1 0 1 0 0,1 0 0 0 0,0-1 0 0 0,0 1 0 0 0,0-1 0 0 0,0 1 0 0 0,1-1 0 0 0,0 0 0 0 0,0-1 0 0 0,0 1 0 0 0,0-1 0 0 0,1 1 0 0 0,-1-1 0 0 0,1-1 0 0 0,0 1 0 0 0,0-1 0 0 0,0 1-1 0 0,8 1 1 0 0,10 3 42 0 0,0-1-1 0 0,1-1 1 0 0,26 2-1 0 0,-40-5-88 0 0,19 2-158 0 0,1-2 0 0 0,-1-1 0 0 0,32-2 0 0 0,-56 0 133 0 0,0 0 0 0 0,1 0 1 0 0,-1-1-1 0 0,0 0 0 0 0,0 0 0 0 0,0 0 0 0 0,0 0 0 0 0,-1-1 0 0 0,1 1 0 0 0,-1-1 1 0 0,7-6-1 0 0,-10 8 52 0 0,1 0 0 0 0,-1 0 0 0 0,0 0 0 0 0,0 0 0 0 0,0 0 0 0 0,0 0 0 0 0,0 0 0 0 0,-1-1 0 0 0,1 1 0 0 0,0 0 0 0 0,-1-1 0 0 0,1 1 0 0 0,0 0 0 0 0,-1-1 0 0 0,0 1 0 0 0,1-1 0 0 0,-1 1 0 0 0,0-1 0 0 0,0 1 0 0 0,1 0 0 0 0,-1-1 0 0 0,0 1 0 0 0,-1-1 0 0 0,1 1 0 0 0,0-1 0 0 0,0 1 0 0 0,-1-1 0 0 0,1 1 0 0 0,-1-1 0 0 0,1 1 0 0 0,-1 0 0 0 0,1-1 0 0 0,-1 1 0 0 0,0 0 0 0 0,0-1 0 0 0,0 1 0 0 0,0 0 0 0 0,0 0 0 0 0,0 0 0 0 0,0 0 0 0 0,0 0 0 0 0,0 0 0 0 0,0 0 0 0 0,-3-1 0 0 0,0-1 33 0 0,-1 0 0 0 0,0 0 0 0 0,0 1 0 0 0,0 0 0 0 0,0 0 0 0 0,0 0 0 0 0,0 0 1 0 0,-1 1-1 0 0,-8-1 0 0 0,-8-1 87 0 0,-23 2 0 0 0,28 0-28 0 0,-16 1 416 0 0,1 1 1 0 0,0 1-1 0 0,-52 11 0 0 0,69-10-296 0 0,1 1-1 0 0,0 0 1 0 0,0 1 0 0 0,0 1-1 0 0,1 0 1 0 0,0 1-1 0 0,0 0 1 0 0,0 1-1 0 0,1 1 1 0 0,-14 11 0 0 0,23-17-187 0 0,1 0 0 0 0,-1-1 1 0 0,1 1-1 0 0,-1 0 1 0 0,1 1-1 0 0,0-1 1 0 0,0 0-1 0 0,0 1 1 0 0,0-1-1 0 0,1 1 1 0 0,0-1-1 0 0,-2 7 1 0 0,2-7-30 0 0,1-1 1 0 0,0 1 0 0 0,0-1 0 0 0,0 0 0 0 0,1 1 0 0 0,-1-1-1 0 0,0 1 1 0 0,1-1 0 0 0,0 0 0 0 0,-1 1 0 0 0,1-1 0 0 0,0 0 0 0 0,0 1-1 0 0,0-1 1 0 0,0 0 0 0 0,1 0 0 0 0,-1 0 0 0 0,1 0 0 0 0,-1 0-1 0 0,4 2 1 0 0,1 2-5 0 0,1-1 0 0 0,-1 0 0 0 0,1 0 0 0 0,0-1 0 0 0,1 0 0 0 0,14 7 0 0 0,51 12-249 0 0,-58-18 200 0 0,111 26-1241 0 0,-84-24-1103 0 0,46 2 0 0 0,-44-8 87 0 0</inkml:trace>
</inkml:ink>
</file>

<file path=ppt/ink/ink7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3.86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368 632 8 0 0,'10'20'6586'0'0,"-10"-19"-6246"0"0,0-1 1 0 0,1 1-1 0 0,-1 0 1 0 0,0-1-1 0 0,0 1 1 0 0,0 0-1 0 0,0-1 0 0 0,1 1 1 0 0,-1-1-1 0 0,0 1 1 0 0,0 0-1 0 0,0-1 1 0 0,0 1-1 0 0,-1 0 0 0 0,1-1 1 0 0,0 1-1 0 0,0 0 1 0 0,0-1-1 0 0,0 1 1 0 0,-1-1-1 0 0,1 1 0 0 0,0 0 1 0 0,-1-1-1 0 0,1 1 1 0 0,0-1-1 0 0,-1 1 1 0 0,1-1-1 0 0,-1 1 0 0 0,1-1 1 0 0,-1 1-1 0 0,0 0 1 0 0,8-5 112 0 0,-1-1 1 0 0,0 0-1 0 0,0 0 1 0 0,0 0-1 0 0,0 0 0 0 0,-1-1 1 0 0,5-7-1 0 0,-2 3-496 0 0,0-1 0 0 0,-1 0 0 0 0,-1 0-1 0 0,6-14 1 0 0,-9 19 26 0 0,-1-1 1 0 0,-1 0-1 0 0,1 0 0 0 0,-1 0 0 0 0,0 0 1 0 0,-1 0-1 0 0,0 0 0 0 0,0 0 0 0 0,0 0 1 0 0,-1 0-1 0 0,0 0 0 0 0,0 0 0 0 0,-1 1 1 0 0,0-1-1 0 0,0 0 0 0 0,-6-11 0 0 0,5 11 13 0 0,0 1-1 0 0,-1 0 1 0 0,0 1 0 0 0,0-1-1 0 0,0 0 1 0 0,0 1-1 0 0,-1 0 1 0 0,0 0 0 0 0,0 0-1 0 0,0 1 1 0 0,-1 0-1 0 0,1 0 1 0 0,-1 0 0 0 0,0 1-1 0 0,0-1 1 0 0,-1 2-1 0 0,-6-4 1 0 0,-2 2 54 0 0,0 1-1 0 0,0 0 1 0 0,0 1 0 0 0,-1 0-1 0 0,1 1 1 0 0,-21 2 0 0 0,26 0 37 0 0,0 0 1 0 0,0 1 0 0 0,0 0 0 0 0,0 1 0 0 0,0 0 0 0 0,0 1 0 0 0,1 0 0 0 0,0 0 0 0 0,0 1 0 0 0,-13 9 0 0 0,11-6 38 0 0,0 0-1 0 0,1 1 1 0 0,1 1 0 0 0,0 0-1 0 0,0 0 1 0 0,1 1-1 0 0,-12 19 1 0 0,15-22-99 0 0,1 0 1 0 0,0 1-1 0 0,0 0 1 0 0,1 0-1 0 0,1 0 0 0 0,-1 0 1 0 0,1 0-1 0 0,1 0 0 0 0,-1 1 1 0 0,2-1-1 0 0,0 17 1 0 0,1-19-6 0 0,0 0 0 0 0,1 0 0 0 0,-1 0 0 0 0,2 0 0 0 0,-1 0 0 0 0,1-1 1 0 0,0 1-1 0 0,0-1 0 0 0,1 1 0 0 0,0-1 0 0 0,0-1 0 0 0,0 1 0 0 0,1 0 1 0 0,0-1-1 0 0,0 0 0 0 0,9 7 0 0 0,-1-3 9 0 0,-1 0 0 0 0,1-1 1 0 0,0 0-1 0 0,1-1 0 0 0,0-1 0 0 0,26 9 0 0 0,-29-12-54 0 0,1 0-1 0 0,0-1 0 0 0,-1-1 0 0 0,1 0 0 0 0,0 0 0 0 0,0-1 0 0 0,-1-1 1 0 0,1 0-1 0 0,0-1 0 0 0,-1 0 0 0 0,1 0 0 0 0,-1-1 0 0 0,0-1 0 0 0,14-6 0 0 0,-16 6-24 0 0,0 0 0 0 0,0-1 0 0 0,-1 0 0 0 0,1-1-1 0 0,-1 0 1 0 0,-1 0 0 0 0,1-1 0 0 0,-1 0 0 0 0,0 0-1 0 0,-1 0 1 0 0,0-1 0 0 0,0 0 0 0 0,0 0 0 0 0,-1-1-1 0 0,0 0 1 0 0,-1 0 0 0 0,4-11 0 0 0,0-10-222 0 0,0 0 1 0 0,-3-1 0 0 0,0 0-1 0 0,0-43 1 0 0,-13-125-503 0 0,7 187 798 0 0,-1-24 350 0 0,-2 0 1 0 0,-2 0-1 0 0,-12-44 1 0 0,18 79-328 0 0,0 0 0 0 0,-1 0 0 0 0,1 0-1 0 0,0-1 1 0 0,-1 1 0 0 0,1 0 0 0 0,-1 0 0 0 0,0 0-1 0 0,1 0 1 0 0,-1 0 0 0 0,0 0 0 0 0,1 0 0 0 0,-1 0 0 0 0,0 1-1 0 0,0-1 1 0 0,0 0 0 0 0,0 0 0 0 0,0 1 0 0 0,0-1 0 0 0,-1-1-1 0 0,1 2-28 0 0,0 0 0 0 0,0 1 0 0 0,1-1 0 0 0,-1 0 0 0 0,0 0 0 0 0,0 0 0 0 0,1 0 0 0 0,-1 1 0 0 0,0-1 0 0 0,0 0 0 0 0,1 1 0 0 0,-1-1 1 0 0,0 0-1 0 0,1 1 0 0 0,-1-1 0 0 0,0 1 0 0 0,1-1 0 0 0,-1 1 0 0 0,1-1 0 0 0,-1 1 0 0 0,1 0 0 0 0,-1 0 0 0 0,-4 5 8 0 0,2 0 0 0 0,-1 0 0 0 0,1 0 1 0 0,-1 1-1 0 0,-1 7 0 0 0,-2 4-1 0 0,0 1-1 0 0,2 0 1 0 0,0 0 0 0 0,1 0-1 0 0,1 1 1 0 0,-1 29 0 0 0,5-13 63 0 0,1-1 1 0 0,3 0 0 0 0,0 0-1 0 0,2-1 1 0 0,18 51 0 0 0,-8-39-276 0 0,2-1 0 0 0,2 0 0 0 0,37 57 0 0 0,-41-77-936 0 0,29 34 0 0 0,3-9-6826 0 0,-34-36 3470 0 0</inkml:trace>
</inkml:ink>
</file>

<file path=ppt/ink/ink7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4.16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 89 2969 0 0,'-1'-6'1362'0'0,"0"0"1"0"0,0-1-1 0 0,1 1 0 0 0,0 0 1 0 0,1-11-1 0 0,-1 16-1318 0 0,0-1-1 0 0,1 0 0 0 0,-1 1 1 0 0,1-1-1 0 0,-1 0 0 0 0,1 1 1 0 0,-1-1-1 0 0,1 0 1 0 0,0 1-1 0 0,0 0 0 0 0,0-1 1 0 0,0 1-1 0 0,0-1 0 0 0,0 1 1 0 0,0 0-1 0 0,1 0 0 0 0,-1 0 1 0 0,0-1-1 0 0,1 1 0 0 0,-1 0 1 0 0,1 1-1 0 0,-1-1 1 0 0,1 0-1 0 0,-1 0 0 0 0,3 0 1 0 0,2-1 130 0 0,0 1 0 0 0,1 0 0 0 0,-1 0 1 0 0,0 0-1 0 0,1 1 0 0 0,-1 0 1 0 0,1 0-1 0 0,-1 0 0 0 0,1 1 0 0 0,-1 0 1 0 0,8 2-1 0 0,-5 0 435 0 0,0 0 0 0 0,0 1 0 0 0,0 0 1 0 0,0 1-1 0 0,0 0 0 0 0,13 10 0 0 0,-7-3-23 0 0,-1 1 1 0 0,-1 0-1 0 0,0 1 0 0 0,-1 1 1 0 0,0 0-1 0 0,-1 0 1 0 0,11 21-1 0 0,-13-18-548 0 0,0 1 1 0 0,0 0-1 0 0,-2 1 1 0 0,0 0-1 0 0,-2 0 1 0 0,0 0-1 0 0,-1 1 0 0 0,-1-1 1 0 0,-1 1-1 0 0,-1 0 1 0 0,-1 0-1 0 0,-1 0 1 0 0,0 0-1 0 0,-2 0 0 0 0,-5 21 1 0 0,4-24-131 0 0,-13 48-303 0 0,14-58 146 0 0,0 0 0 0 0,0-1 0 0 0,0 1 0 0 0,-1-1 0 0 0,-9 13 0 0 0,13-20 112 0 0,-1 1-1 0 0,1-1 0 0 0,-1 1 1 0 0,1-1-1 0 0,-1 1 1 0 0,1-1-1 0 0,-1 1 0 0 0,1-1 1 0 0,-1 0-1 0 0,1 1 1 0 0,-1-1-1 0 0,0 0 0 0 0,1 1 1 0 0,-1-1-1 0 0,0 0 1 0 0,1 0-1 0 0,-2 1 0 0 0,1-1-120 0 0,1 0 0 0 0,-1-1-1 0 0,1 1 1 0 0,-1 0 0 0 0,1 0-1 0 0,-1 0 1 0 0,1 0 0 0 0,-1 0-1 0 0,1-1 1 0 0,-1 1 0 0 0,1 0-1 0 0,-1 0 1 0 0,1-1 0 0 0,0 1-1 0 0,-1 0 1 0 0,1-1-1 0 0,-1 1 1 0 0,1 0 0 0 0,0-1-1 0 0,-1 1 1 0 0,1-1 0 0 0,0 1-1 0 0,0-1 1 0 0,-1 1 0 0 0,1-1-1 0 0,0 1 1 0 0,0-1 0 0 0,0 1-1 0 0,-1-1 1 0 0,1 1 0 0 0,0-1-1 0 0,0 0 1 0 0,0-9-4266 0 0</inkml:trace>
</inkml:ink>
</file>

<file path=ppt/ink/ink7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6:24.330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0 4 3841 0 0,'1'-2'11598'0'0,"0"2"-11557"0"0,-1 0 0 0 0,0 0 0 0 0,0 0 0 0 0,0-1 0 0 0,1 1 0 0 0,-1 0 0 0 0,0 0 0 0 0,1 0 1 0 0,-1 0-1 0 0,0 0 0 0 0,0 0 0 0 0,1-1 0 0 0,-1 1 0 0 0,0 0 0 0 0,1 0 0 0 0,-1 0 0 0 0,0 0 0 0 0,1 0 0 0 0,-1 0 0 0 0,0 0 0 0 0,0 0 0 0 0,1 0 0 0 0,-1 1 0 0 0,0-1 0 0 0,1 0 1 0 0,-1 0-1 0 0,0 0 0 0 0,0 0 0 0 0,1 0 0 0 0,-1 0 0 0 0,1 1 0 0 0,8 8 118 0 0,0 1 1 0 0,-1 0-1 0 0,0 0 0 0 0,0 1 0 0 0,-1 0 1 0 0,-1 1-1 0 0,0-1 0 0 0,7 19 1 0 0,-6-8-190 0 0,0 0 1 0 0,-1 0 0 0 0,4 40 0 0 0,1 72-634 0 0,-10-103 308 0 0,4 61-2871 0 0,-7-63 2171 0 0</inkml:trace>
</inkml:ink>
</file>

<file path=ppt/ink/ink7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09.32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49 29 512 0 0,'2'-15'2550'0'0,"-2"14"-2285"0"0,0 1 0 0 0,0-1-1 0 0,0 1 1 0 0,0-1 0 0 0,0 0-1 0 0,0 1 1 0 0,0-1 0 0 0,0 1-1 0 0,0-1 1 0 0,0 1-1 0 0,0-1 1 0 0,0 1 0 0 0,0-1-1 0 0,0 1 1 0 0,-1-1 0 0 0,1 1-1 0 0,0-1 1 0 0,0 1 0 0 0,-1-1-1 0 0,1 1 1 0 0,0-1 0 0 0,0 1-1 0 0,-2-1 713 0 0,-3 20 3724 0 0,7 3-2596 0 0,4 33-1 0 0,1 2-1109 0 0,-4-19-485 0 0,6 145 1286 0 0,-9-133-1202 0 0,-12 85-1 0 0,-13-13-122 0 0,-6 39-165 0 0,31-156-294 0 0,-1 1 0 0 0,1-1 0 0 0,0 1 0 0 0,1-1 0 0 0,-1 0 0 0 0,3 11 0 0 0,-2-15-19 0 0,-1 0 0 0 0,0 0 0 0 0,1 0-1 0 0,-1 0 1 0 0,0 0 0 0 0,1 0 0 0 0,-1-1 0 0 0,1 1 0 0 0,0 0 0 0 0,-1 0 0 0 0,1 0 0 0 0,0-1 0 0 0,-1 1 0 0 0,1 0 0 0 0,0-1 0 0 0,0 1-1 0 0,-1 0 1 0 0,1-1 0 0 0,0 1 0 0 0,0-1 0 0 0,0 0 0 0 0,0 1 0 0 0,0-1 0 0 0,0 0 0 0 0,0 1 0 0 0,0-1 0 0 0,0 0 0 0 0,0 0 0 0 0,0 0 0 0 0,0 0-1 0 0,0 0 1 0 0,0 0 0 0 0,0 0 0 0 0,0 0 0 0 0,0 0 0 0 0,0-1 0 0 0,0 1 0 0 0,0 0 0 0 0,0-1 0 0 0,0 1 0 0 0,0 0 0 0 0,-1-1 0 0 0,1 1 0 0 0,1-2-1 0 0,8-3-351 0 0,-1 0-1 0 0,0-1 0 0 0,0-1 1 0 0,-1 1-1 0 0,1-1 0 0 0,-2-1 0 0 0,14-15 1 0 0,-1-2-2967 0 0,21-37-1 0 0,-24 33 938 0 0</inkml:trace>
</inkml:ink>
</file>

<file path=ppt/ink/ink7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09.71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143 274 2008 0 0,'-33'3'5939'0'0,"22"-2"-4998"0"0,0 0 1 0 0,0-1-1 0 0,0-1 0 0 0,0 0 1 0 0,-13-2-1 0 0,23 3-807 0 0,-1-1-1 0 0,0 1 1 0 0,1-1 0 0 0,-1 0-1 0 0,1 1 1 0 0,-1-1 0 0 0,1 0 0 0 0,-1 0-1 0 0,1 0 1 0 0,-1 0 0 0 0,1 0-1 0 0,0-1 1 0 0,0 1 0 0 0,-1 0-1 0 0,1 0 1 0 0,0-1 0 0 0,0 1 0 0 0,0-1-1 0 0,1 1 1 0 0,-1-1 0 0 0,0 1-1 0 0,1-1 1 0 0,-1 0 0 0 0,0 1-1 0 0,1-1 1 0 0,0 0 0 0 0,-1 1 0 0 0,1-1-1 0 0,0 0 1 0 0,0 0 0 0 0,0 1-1 0 0,0-1 1 0 0,0 0 0 0 0,1-3-1 0 0,1-3 22 0 0,-1 0-1 0 0,2 1 0 0 0,-1-1 1 0 0,1 0-1 0 0,0 1 0 0 0,5-9 1 0 0,-2 6-114 0 0,0 0-1 0 0,1 0 1 0 0,0 0 0 0 0,1 1 0 0 0,0-1-1 0 0,1 2 1 0 0,0 0 0 0 0,0 0 0 0 0,0 0 0 0 0,14-7-1 0 0,-8 7-49 0 0,-1 0 0 0 0,1 1 0 0 0,0 1 0 0 0,1 1 0 0 0,0 0 0 0 0,-1 1 0 0 0,21-3 0 0 0,-11 4 0 0 0,1 1 1 0 0,0 1 0 0 0,-1 1-1 0 0,1 1 1 0 0,0 1 0 0 0,-1 1-1 0 0,30 9 1 0 0,-41-8-10 0 0,-1 0-1 0 0,0 1 1 0 0,0 0 0 0 0,-1 1 0 0 0,0 1 0 0 0,17 11 0 0 0,-22-12 12 0 0,0 0 1 0 0,0 0 0 0 0,0 1-1 0 0,-1 0 1 0 0,0 0-1 0 0,0 0 1 0 0,-1 1 0 0 0,0 0-1 0 0,0 0 1 0 0,5 12-1 0 0,-8-15 8 0 0,0 0-1 0 0,0 1 0 0 0,-1-1 0 0 0,1 0 1 0 0,-1 0-1 0 0,-1 1 0 0 0,1-1 0 0 0,-1 1 1 0 0,0-1-1 0 0,0 1 0 0 0,0-1 0 0 0,-1 1 1 0 0,0-1-1 0 0,0 0 0 0 0,0 1 0 0 0,-1-1 1 0 0,-2 7-1 0 0,-1-3 25 0 0,0 0 0 0 0,0-1 0 0 0,-1 0 0 0 0,0 0 0 0 0,0-1 0 0 0,-1 1 0 0 0,0-1 0 0 0,-13 10 0 0 0,8-7 9 0 0,-1-2 1 0 0,1 1-1 0 0,-1-2 1 0 0,-1 1 0 0 0,1-2-1 0 0,-1 0 1 0 0,0 0-1 0 0,0-2 1 0 0,-1 0-1 0 0,0 0 1 0 0,0-1 0 0 0,0-1-1 0 0,0-1 1 0 0,0 0-1 0 0,-28-2 1 0 0,38 0-62 0 0,0 1 0 0 0,-1-2 0 0 0,1 1 1 0 0,0 0-1 0 0,0-1 0 0 0,0 0 0 0 0,0 0 0 0 0,1-1 0 0 0,-1 1 0 0 0,0-1 1 0 0,1 0-1 0 0,0 0 0 0 0,-1 0 0 0 0,1-1 0 0 0,1 0 0 0 0,-1 0 0 0 0,0 0 1 0 0,1 0-1 0 0,-5-7 0 0 0,6 7-127 0 0,0-1 0 0 0,0 1 0 0 0,0 0 0 0 0,1-1 0 0 0,-1 1 0 0 0,1 0 0 0 0,0-1 0 0 0,0 0 0 0 0,1 1 0 0 0,-1-1-1 0 0,1 0 1 0 0,0 1 0 0 0,0-1 0 0 0,1 0 0 0 0,-1 1 0 0 0,1-1 0 0 0,0 1 0 0 0,0-1 0 0 0,1 1 0 0 0,-1-1 0 0 0,1 1 0 0 0,3-6 0 0 0,2-1-957 0 0,0 1 0 0 0,1 0 0 0 0,11-12 1 0 0,6-4-1300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7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84 8 0 0,'0'-15'3522'0'0,"-1"-1"7004"0"0,0 18-10268 0 0,-1-1 0 0 0,1 1-1 0 0,0-1 1 0 0,0 1-1 0 0,0 0 1 0 0,0-1-1 0 0,1 1 1 0 0,-1 0 0 0 0,0 0-1 0 0,1 0 1 0 0,-1-1-1 0 0,1 4 1 0 0,-1-4-55 0 0,0 5-23 0 0,0 0 0 0 0,0 0 0 0 0,0 1 0 0 0,1-1 0 0 0,-1 0 0 0 0,1 0 0 0 0,1 1 0 0 0,0-1 0 0 0,-1 0 0 0 0,2 0 0 0 0,-1 0 0 0 0,1 0 0 0 0,0 0 0 0 0,0 0 0 0 0,5 8 0 0 0,-5-10-168 0 0,0-1 0 0 0,0 1 0 0 0,1 0 0 0 0,0-1 0 0 0,0 0 0 0 0,0 0 0 0 0,0 0 0 0 0,0 0 0 0 0,0 0 0 0 0,1-1 0 0 0,-1 1 0 0 0,1-1 0 0 0,0 0 0 0 0,0 0 0 0 0,0 0 0 0 0,0-1 0 0 0,0 0 0 0 0,0 1 0 0 0,0-1 0 0 0,1-1 0 0 0,-1 1 0 0 0,0 0 0 0 0,6-1 0 0 0,-9 0-16 0 0,1 0 0 0 0,0-1 0 0 0,0 1 0 0 0,0 0 0 0 0,0-1 0 0 0,0 0 0 0 0,-1 1 0 0 0,1-1 0 0 0,0 0 0 0 0,0 0-1 0 0,-1 0 1 0 0,1 0 0 0 0,-1 0 0 0 0,1 0 0 0 0,-1 0 0 0 0,1-1 0 0 0,-1 1 0 0 0,0 0 0 0 0,0-1 0 0 0,1 0 0 0 0,-1 1 0 0 0,0-1-1 0 0,0 1 1 0 0,-1-1 0 0 0,1 0 0 0 0,1-3 0 0 0,0-1-13 0 0,0 0-1 0 0,0 0 1 0 0,-1 0 0 0 0,0-1-1 0 0,0 1 1 0 0,-1-10-1 0 0,-1 1 18 0 0,0-1 0 0 0,-6-22 1 0 0,1 6 49 0 0,4 21-30 0 0,2 8-12 0 0,0-1 0 0 0,0 1 0 0 0,-1-1 0 0 0,1 1 0 0 0,-1 0 0 0 0,0-1 0 0 0,0 1 0 0 0,0 0 0 0 0,-1 0 0 0 0,-2-5 0 0 0,4 8-2 0 0,0 0 0 0 0,-1 0 0 0 0,1 0 0 0 0,0 1-1 0 0,0-1 1 0 0,-1 0 0 0 0,1 0 0 0 0,0 0 0 0 0,-1 0 0 0 0,1 1 0 0 0,0-1 0 0 0,0 0 0 0 0,0 0-1 0 0,-1 1 1 0 0,1-1 0 0 0,0 0 0 0 0,0 0 0 0 0,0 1 0 0 0,-1-1 0 0 0,1 0 0 0 0,0 0-1 0 0,0 1 1 0 0,0-1 0 0 0,0 0 0 0 0,0 1 0 0 0,0 0 0 0 0,-5 9 67 0 0,4-7-62 0 0,1 0 1 0 0,-1 1-1 0 0,1-1 0 0 0,-1 0 1 0 0,1 0-1 0 0,0 1 0 0 0,0-1 1 0 0,1 0-1 0 0,-1 0 0 0 0,1 1 1 0 0,-1-1-1 0 0,1 0 0 0 0,0 0 0 0 0,0 0 1 0 0,0 0-1 0 0,1 0 0 0 0,-1 0 1 0 0,1 0-1 0 0,0 0 0 0 0,-1-1 1 0 0,1 1-1 0 0,1-1 0 0 0,-1 1 1 0 0,4 3-1 0 0,7 7 47 0 0,-1 0 1 0 0,0 1-1 0 0,-1 0 0 0 0,-1 1 1 0 0,0 0-1 0 0,10 21 0 0 0,1 0 19 0 0,-6-7-59 0 0,19 48 0 0 0,-23-48-2 0 0,30 53-1 0 0,-11-36-6 0 0,-10-16 14 0 0,-2 0 0 0 0,20 42 1 0 0,-36-66 21 0 0,1 1 0 0 0,-1-1 0 0 0,-1 0 0 0 0,1 0-1 0 0,-1 1 1 0 0,0-1 0 0 0,0 1 0 0 0,-1 10 0 0 0,0-14 18 0 0,-1 1 0 0 0,1-1 0 0 0,-1 0 0 0 0,0 1 0 0 0,0-1 0 0 0,0 0 0 0 0,-1 0 0 0 0,1 0 0 0 0,-1 0 0 0 0,1 0 0 0 0,-1 0 0 0 0,0 0 0 0 0,0 0 0 0 0,-1-1 0 0 0,1 1-1 0 0,0-1 1 0 0,-6 4 0 0 0,-9 6 74 0 0,0 0-1 0 0,-2-2 1 0 0,1 0-1 0 0,-1-1 1 0 0,-1-1-1 0 0,1-1 1 0 0,-1 0-1 0 0,-1-2 1 0 0,1 0-1 0 0,-1-1 1 0 0,-29 1-1 0 0,46-5-126 0 0,1 0 1 0 0,-1 0-1 0 0,1 0 1 0 0,-1 0-1 0 0,1-1 0 0 0,0 0 1 0 0,-1 0-1 0 0,1 0 0 0 0,0 0 1 0 0,0 0-1 0 0,0 0 1 0 0,-1-1-1 0 0,2 0 0 0 0,-1 1 1 0 0,0-1-1 0 0,0 0 0 0 0,0-1 1 0 0,1 1-1 0 0,-1 0 1 0 0,1-1-1 0 0,0 1 0 0 0,0-1 1 0 0,0 0-1 0 0,0 0 0 0 0,0 0 1 0 0,0 0-1 0 0,1 0 1 0 0,0 0-1 0 0,-2-6 0 0 0,0-1-6 0 0,0 0-1 0 0,2 0 0 0 0,-1-1 1 0 0,1 1-1 0 0,0 0 0 0 0,1-1 1 0 0,1 1-1 0 0,2-18 0 0 0,-1 13-21 0 0,2 0 0 0 0,0-1 0 0 0,0 1 0 0 0,2 1-1 0 0,0-1 1 0 0,0 1 0 0 0,1 0 0 0 0,14-19-1 0 0,-9 16-65 0 0,1 1 0 0 0,1 0 0 0 0,1 1 0 0 0,0 1 0 0 0,32-24 0 0 0,-31 27-420 0 0,0 0 0 0 0,1 2-1 0 0,26-12 1 0 0,-28 15-1213 0 0,0 1-1 0 0,22-5 1 0 0,-13 7-1152 0 0</inkml:trace>
</inkml:ink>
</file>

<file path=ppt/ink/ink7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1.73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136 24 512 0 0,'-23'-18'2672'0'0,"22"17"-2313"0"0,0 1 0 0 0,0-1 0 0 0,0 0 0 0 0,0 1 0 0 0,0-1 0 0 0,0 1 0 0 0,-1-1 0 0 0,1 1 0 0 0,0 0 0 0 0,0 0 0 0 0,0-1 0 0 0,0 1 0 0 0,0 0 0 0 0,-1 0 0 0 0,1 0 0 0 0,0 0 0 0 0,0 0 0 0 0,0 0 0 0 0,0 1 0 0 0,-1-1 0 0 0,0 1 0 0 0,1 0-124 0 0,0 0 0 0 0,0 1 0 0 0,1-1 0 0 0,-1 1 0 0 0,1-1-1 0 0,-1 1 1 0 0,1-1 0 0 0,-1 1 0 0 0,1-1 0 0 0,0 1 0 0 0,0-1 0 0 0,0 1-1 0 0,0 1 1 0 0,-1 3 137 0 0,-5 23 625 0 0,-1-1 1 0 0,-2-1-1 0 0,0 1 1 0 0,-19 33 0 0 0,25-53-811 0 0,-1 0 0 0 0,1 1 0 0 0,1-1 0 0 0,-1 0 0 0 0,1 1 0 0 0,1 0 0 0 0,0-1 0 0 0,0 1 1 0 0,1 14-1 0 0,0-19-172 0 0,1 0 1 0 0,-1-1 0 0 0,1 1 0 0 0,0 0 0 0 0,0 0-1 0 0,1 0 1 0 0,-1-1 0 0 0,1 1 0 0 0,0 0-1 0 0,0-1 1 0 0,0 0 0 0 0,0 1 0 0 0,1-1 0 0 0,-1 0-1 0 0,1 0 1 0 0,0 0 0 0 0,0-1 0 0 0,0 1-1 0 0,0-1 1 0 0,0 0 0 0 0,1 1 0 0 0,-1-1 0 0 0,5 1-1 0 0,0 1-20 0 0,1-2 0 0 0,-1 1 0 0 0,1-1 0 0 0,0 0 0 0 0,-1-1-1 0 0,1 0 1 0 0,0 0 0 0 0,0-1 0 0 0,0 0 0 0 0,0 0-1 0 0,0-1 1 0 0,0-1 0 0 0,10-2 0 0 0,0-1-34 0 0,-1-1-1 0 0,0 0 1 0 0,0-2 0 0 0,-1 0 0 0 0,19-11-1 0 0,-28 13 17 0 0,1 0 0 0 0,-1-1 0 0 0,0 0 0 0 0,0 0 0 0 0,-1 0 1 0 0,0-1-1 0 0,0-1 0 0 0,-1 1 0 0 0,0-1 0 0 0,-1 0 0 0 0,1 0 0 0 0,5-15 0 0 0,-9 18 12 0 0,0 0-1 0 0,0 0 1 0 0,-1-1 0 0 0,0 1-1 0 0,0 0 1 0 0,0-1 0 0 0,-1 1 0 0 0,0 0-1 0 0,-1-11 1 0 0,0 12 7 0 0,0 1 0 0 0,0-1 0 0 0,0 0 0 0 0,-1 1 0 0 0,0-1 0 0 0,0 1 0 0 0,0-1 0 0 0,-1 1 0 0 0,1 0 0 0 0,-1 0-1 0 0,0 0 1 0 0,0 0 0 0 0,-6-5 0 0 0,4 5 11 0 0,-1 0 0 0 0,1 1-1 0 0,-1-1 1 0 0,1 1 0 0 0,-1 0 0 0 0,0 1 0 0 0,0 0-1 0 0,0 0 1 0 0,0 0 0 0 0,-1 0 0 0 0,-12 0-1 0 0,-2 0 41 0 0,-1 1-1 0 0,-25 2 0 0 0,30 0-13 0 0,0 1-1 0 0,1 0 0 0 0,-1 1 0 0 0,-19 7 1 0 0,30-8-29 0 0,-1 1 1 0 0,1-1 0 0 0,0 1 0 0 0,-1 1-1 0 0,1-1 1 0 0,1 1 0 0 0,-1 0-1 0 0,0 0 1 0 0,1 0 0 0 0,0 1 0 0 0,0 0-1 0 0,-8 10 1 0 0,12-13-8 0 0,0 0-1 0 0,-1 0 1 0 0,1 0 0 0 0,0 0-1 0 0,0 0 1 0 0,1 0 0 0 0,-1 0-1 0 0,0 0 1 0 0,0 0 0 0 0,1 0-1 0 0,0 0 1 0 0,-1 0 0 0 0,1 0-1 0 0,0 1 1 0 0,0-1 0 0 0,0 0-1 0 0,0 0 1 0 0,1 3 0 0 0,0-3 1 0 0,0 0 0 0 0,0 0 0 0 0,0 0 0 0 0,0 0 0 0 0,0 0 1 0 0,0 0-1 0 0,1 0 0 0 0,-1-1 0 0 0,1 1 0 0 0,-1-1 0 0 0,1 1 1 0 0,0-1-1 0 0,-1 1 0 0 0,1-1 0 0 0,2 1 0 0 0,5 2 1 0 0,-1 0-1 0 0,1-1 1 0 0,0 0 0 0 0,-1 0-1 0 0,1-1 1 0 0,1 0-1 0 0,11 0 1 0 0,13 0-25 0 0,-1-1 0 0 0,38-5-1 0 0,66-14-1213 0 0,-132 17 1149 0 0,87-16-4180 0 0,-32 0-4160 0 0,-46 12 6122 0 0</inkml:trace>
</inkml:ink>
</file>

<file path=ppt/ink/ink7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2.05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 52 1912 0 0,'0'-2'645'0'0,"0"-1"-1"0"0,-1 1 0 0 0,1 0 1 0 0,-1 0-1 0 0,1 0 0 0 0,-1-1 0 0 0,0 1 1 0 0,0 0-1 0 0,0 0 0 0 0,-2-2 1 0 0,2 2-264 0 0,0 0 1 0 0,-1 0 0 0 0,2 0 0 0 0,-1 0-1 0 0,0 0 1 0 0,0 0 0 0 0,0 0 0 0 0,1 0-1 0 0,0 0 1 0 0,-1-3 0 0 0,13 21 4415 0 0,-8 0-4230 0 0,1 0 0 0 0,-2 0 0 0 0,0 0 0 0 0,1 30 0 0 0,0-6-105 0 0,6 48 238 0 0,13 93-69 0 0,-15-133-598 0 0,25 79 0 0 0,-25-103-368 0 0,2 0 1 0 0,1-1-1 0 0,1 0 0 0 0,17 24 0 0 0,-29-47 294 0 0,10 13-1760 0 0,-9-12 1403 0 0,-1 0 0 0 0,1-1 0 0 0,-1 1 0 0 0,1-1 0 0 0,0 1-1 0 0,-1-1 1 0 0,1 0 0 0 0,0 1 0 0 0,-1-1 0 0 0,1 0 0 0 0,0 1 0 0 0,-1-1 0 0 0,1 0-1 0 0,0 0 1 0 0,0 1 0 0 0,-1-1 0 0 0,1 0 0 0 0,0 0 0 0 0,1 0 0 0 0,3-1-3364 0 0</inkml:trace>
</inkml:ink>
</file>

<file path=ppt/ink/ink7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2.60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138 60 2473 0 0,'-2'-2'1007'0'0,"-1"0"1"0"0,1 0 0 0 0,0 0 0 0 0,-1 0 0 0 0,0 0 0 0 0,-3-1 0 0 0,4 2-766 0 0,1 1 1 0 0,-1-1-1 0 0,0 0 0 0 0,1 1 1 0 0,-1 0-1 0 0,0-1 0 0 0,0 1 1 0 0,0 0-1 0 0,-2 0 0 0 0,0 1-130 0 0,1-1-1 0 0,0 1 1 0 0,0 0-1 0 0,0 0 1 0 0,0 1-1 0 0,0-1 1 0 0,0 1-1 0 0,0-1 0 0 0,0 1 1 0 0,0 0-1 0 0,1 0 1 0 0,-5 3-1 0 0,3 0 161 0 0,-1-1 0 0 0,0 1 1 0 0,1 0-1 0 0,0 0 0 0 0,0 0 0 0 0,0 1 0 0 0,1-1 0 0 0,0 1 0 0 0,0 0 1 0 0,0 0-1 0 0,0 0 0 0 0,1 0 0 0 0,0 0 0 0 0,-1 13 0 0 0,2-11-86 0 0,0 0 0 0 0,1 0-1 0 0,1 0 1 0 0,-1-1 0 0 0,1 1-1 0 0,1 0 1 0 0,-1 0 0 0 0,1-1-1 0 0,1 1 1 0 0,-1-1 0 0 0,1 1 0 0 0,5 8-1 0 0,-4-8-178 0 0,1 0 0 0 0,0 0 0 0 0,0 0 0 0 0,1-1 0 0 0,0 1-1 0 0,0-2 1 0 0,1 1 0 0 0,-1 0 0 0 0,2-1 0 0 0,-1-1 0 0 0,1 1 0 0 0,0-1-1 0 0,0 0 1 0 0,0-1 0 0 0,0 0 0 0 0,1 0 0 0 0,0-1 0 0 0,0 0 0 0 0,0 0 0 0 0,0-1-1 0 0,0-1 1 0 0,0 1 0 0 0,1-1 0 0 0,-1-1 0 0 0,0 0 0 0 0,15-1 0 0 0,-18 0-63 0 0,1-1 0 0 0,0 1 0 0 0,0-1 0 0 0,-1 0 1 0 0,1-1-1 0 0,-1 1 0 0 0,0-1 0 0 0,0 0 0 0 0,0-1 1 0 0,0 0-1 0 0,0 0 0 0 0,-1 0 0 0 0,0 0 0 0 0,0-1 0 0 0,0 0 1 0 0,0 0-1 0 0,-1 0 0 0 0,0-1 0 0 0,0 0 0 0 0,0 1 1 0 0,-1-1-1 0 0,0-1 0 0 0,0 1 0 0 0,0 0 0 0 0,-1-1 1 0 0,0 1-1 0 0,0-1 0 0 0,-1 0 0 0 0,0 0 0 0 0,0 1 0 0 0,0-1 1 0 0,-1-11-1 0 0,-1 4 14 0 0,-1-1 0 0 0,-1 1-1 0 0,0 0 1 0 0,-1 0 0 0 0,0 0 0 0 0,-1 1 0 0 0,0 0-1 0 0,-2-1 1 0 0,1 2 0 0 0,-13-18 0 0 0,16 26 62 0 0,0-1-1 0 0,0 2 1 0 0,0-1 0 0 0,-1 0 0 0 0,0 1-1 0 0,0-1 1 0 0,0 1 0 0 0,0 0 0 0 0,0 1-1 0 0,0-1 1 0 0,-1 1 0 0 0,0-1 0 0 0,1 1-1 0 0,-1 1 1 0 0,0-1 0 0 0,0 1 0 0 0,0 0-1 0 0,-5-1 1 0 0,4 2 23 0 0,1 0 0 0 0,-1 0 0 0 0,0 0 0 0 0,1 1 0 0 0,-1 0 0 0 0,0 0 0 0 0,1 1 0 0 0,-1 0 0 0 0,1 0 0 0 0,0 0 0 0 0,-1 0 0 0 0,1 1 0 0 0,0 0 0 0 0,0 0 0 0 0,-7 6 0 0 0,3-1 10 0 0,0 0 0 0 0,1 0 0 0 0,0 1 1 0 0,0-1-1 0 0,1 2 0 0 0,0-1 0 0 0,1 1 1 0 0,0 0-1 0 0,1 1 0 0 0,0-1 0 0 0,0 1 1 0 0,-4 17-1 0 0,7-18-15 0 0,0 0 0 0 0,0 0 1 0 0,1 0-1 0 0,0 1 0 0 0,1-1 1 0 0,0 0-1 0 0,1 0 0 0 0,0 0 1 0 0,0 0-1 0 0,1 0 0 0 0,1 0 1 0 0,-1 0-1 0 0,2 0 0 0 0,6 15 1 0 0,-7-20-35 0 0,0 1 0 0 0,0-1 0 0 0,1 0 0 0 0,-1 0 0 0 0,1 0 1 0 0,0 0-1 0 0,1-1 0 0 0,-1 1 0 0 0,1-1 0 0 0,0 0 0 0 0,5 3 1 0 0,-7-5-18 0 0,0-1 1 0 0,1 1 0 0 0,-1-1 0 0 0,0 0 0 0 0,0 0 0 0 0,1 0 0 0 0,-1 0-1 0 0,1 0 1 0 0,-1-1 0 0 0,1 0 0 0 0,-1 0 0 0 0,1 0 0 0 0,-1 0-1 0 0,1 0 1 0 0,-1 0 0 0 0,1-1 0 0 0,-1 0 0 0 0,0 0 0 0 0,1 0 0 0 0,-1 0-1 0 0,4-2 1 0 0,2-2-191 0 0,1-1 0 0 0,-1 0 0 0 0,0-1 0 0 0,0 0 0 0 0,0 0 0 0 0,-1-1 0 0 0,-1 0 0 0 0,1 0 0 0 0,6-10 1 0 0,-4 3-323 0 0,0 0 1 0 0,0-1-1 0 0,-2 0 1 0 0,12-31 0 0 0,-10 17 322 0 0,-1 0 0 0 0,-2 0 1 0 0,-1-1-1 0 0,2-31 0 0 0,-8 61 247 0 0,1 0 0 0 0,-1 1 1 0 0,0-1-1 0 0,0 0 0 0 0,0 0 0 0 0,0 1 0 0 0,0-1 0 0 0,0 0 0 0 0,0 0 0 0 0,0 1 0 0 0,0-1 0 0 0,-1 0 0 0 0,1 0 0 0 0,0 1 0 0 0,0-1 0 0 0,-1 0 0 0 0,1 1 0 0 0,0-1 0 0 0,-1 0 0 0 0,1 1 0 0 0,-1-1 0 0 0,1 1 0 0 0,-1-1 0 0 0,0 0 1 0 0,0 1 30 0 0,1 0 1 0 0,-1-1-1 0 0,0 1 1 0 0,1 0 0 0 0,-1 0-1 0 0,0 0 1 0 0,0 0 0 0 0,1 0-1 0 0,-1 1 1 0 0,0-1 0 0 0,0 0-1 0 0,1 0 1 0 0,-1 0 0 0 0,0 1-1 0 0,1-1 1 0 0,-1 0-1 0 0,0 1 1 0 0,1-1 0 0 0,-2 1-1 0 0,-3 2 334 0 0,0 1 0 0 0,1 0 0 0 0,-1 0 0 0 0,-6 7 0 0 0,4-2-275 0 0,1 0 0 0 0,1 0 0 0 0,-1 0 0 0 0,1 0 0 0 0,1 1 0 0 0,-1 0 0 0 0,2 0 0 0 0,-1 0 0 0 0,2 0 0 0 0,-1 1 0 0 0,1-1 0 0 0,1 1 0 0 0,0-1 0 0 0,0 1 0 0 0,2 11 0 0 0,-1-19-132 0 0,1 0 0 0 0,-1-1 0 0 0,1 1 0 0 0,0-1 0 0 0,0 1 0 0 0,0-1 0 0 0,0 1 0 0 0,0-1 0 0 0,0 0 0 0 0,1 0 0 0 0,-1 1 1 0 0,1-1-1 0 0,0 0 0 0 0,3 3 0 0 0,-1-2 2 0 0,0 0 0 0 0,0 0 1 0 0,0-1-1 0 0,0 1 0 0 0,0-1 0 0 0,1 0 1 0 0,7 2-1 0 0,-2-1-92 0 0,1-1 0 0 0,-1 0 0 0 0,1 0 0 0 0,-1-1 0 0 0,1-1 0 0 0,18-1 0 0 0,-15-1-750 0 0,0 0 0 0 0,14-5 0 0 0,8-4-5438 0 0,-24 7 2801 0 0,1 1-777 0 0</inkml:trace>
</inkml:ink>
</file>

<file path=ppt/ink/ink7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3.124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25 92 1320 0 0,'0'-1'608'0'0,"0"0"-1"0"0,0 0 1 0 0,0 0 0 0 0,0 0-1 0 0,0 0 1 0 0,0 0-1 0 0,-1 0 1 0 0,1 0-1 0 0,0 0 1 0 0,-1 1 0 0 0,1-1-1 0 0,-1 0 1 0 0,0-1-1 0 0,0 1-282 0 0,1 0-1 0 0,-1 1 1 0 0,0-1 0 0 0,0 0-1 0 0,0 1 1 0 0,0-1-1 0 0,0 1 1 0 0,0-1 0 0 0,1 1-1 0 0,-1-1 1 0 0,0 1-1 0 0,0-1 1 0 0,0 1 0 0 0,-1 0-1 0 0,1 0 1 0 0,0 0-1 0 0,0 0 1 0 0,0-1 0 0 0,-1 1-1 0 0,20 31 1454 0 0,-12-15-1348 0 0,-1 1 0 0 0,-1 0-1 0 0,3 20 1 0 0,-3-17 474 0 0,12 39-1 0 0,-3-14-154 0 0,-11-34-627 0 0,0-1 1 0 0,1 0 0 0 0,1 0-1 0 0,0 0 1 0 0,0 0-1 0 0,11 16 1 0 0,-15-26-121 0 0,0 1 0 0 0,0-1 0 0 0,0 0 0 0 0,0 0 0 0 0,0 0 0 0 0,0 0 0 0 0,1 0 0 0 0,-1 1 1 0 0,0-1-1 0 0,0 0 0 0 0,0 0 0 0 0,0 0 0 0 0,1 0 0 0 0,-1 0 0 0 0,0 0 0 0 0,0 0 0 0 0,0 1 0 0 0,1-1 0 0 0,-1 0 0 0 0,0 0 0 0 0,0 0 0 0 0,0 0 0 0 0,1 0 0 0 0,-1 0 1 0 0,0 0-1 0 0,0 0 0 0 0,0 0 0 0 0,1 0 0 0 0,-1 0 0 0 0,0 0 0 0 0,0 0 0 0 0,0-1 0 0 0,1 1 0 0 0,-1 0 0 0 0,0 0 0 0 0,0 0 0 0 0,0 0 0 0 0,1 0 0 0 0,6-9 42 0 0,2-13-8 0 0,-5 7-33 0 0,0 0 0 0 0,-1 1 0 0 0,0-2 0 0 0,-2 1 0 0 0,1 0 0 0 0,-2 0 0 0 0,0-1 0 0 0,-1 1 0 0 0,-1 0 1 0 0,-4-23-1 0 0,2 25 0 0 0,1 1 0 0 0,-1 0 0 0 0,-1-1 1 0 0,0 2-1 0 0,-1-1 0 0 0,0 1 0 0 0,-1 0 1 0 0,0 0-1 0 0,0 0 0 0 0,-2 1 0 0 0,1 0 1 0 0,-17-14-1 0 0,22 21-9 0 0,0 1 24 0 0,1 0 1 0 0,-1 0-1 0 0,0 0 1 0 0,0 0-1 0 0,0 0 0 0 0,-4-1 1 0 0,13 13-87 0 0,5-4 70 0 0,-1 0 1 0 0,1 0 0 0 0,0-1 0 0 0,0-1 0 0 0,1 0-1 0 0,-1 0 1 0 0,1-1 0 0 0,0-1 0 0 0,20 2-1 0 0,10-1-163 0 0,58-4-1 0 0,-20-5-42 0 0,-69 4 129 0 0,0 0-1 0 0,0-1 0 0 0,0 0 1 0 0,-1 0-1 0 0,12-6 0 0 0,-13 3-48 0 0,-13 3 105 0 0,-16 5 117 0 0,15 0-76 0 0,0 0 0 0 0,0 0-1 0 0,0 0 1 0 0,0 1 0 0 0,0-1 0 0 0,0 1 0 0 0,1 1 0 0 0,-1-1-1 0 0,1 1 1 0 0,-6 5 0 0 0,7-5-10 0 0,0 0-1 0 0,1-1 0 0 0,0 1 1 0 0,0 0-1 0 0,0 0 1 0 0,0 0-1 0 0,0 1 0 0 0,1-1 1 0 0,0 0-1 0 0,0 1 1 0 0,0-1-1 0 0,0 1 0 0 0,1 6 1 0 0,-1 1 13 0 0,1 0 1 0 0,1 0-1 0 0,0 1 0 0 0,0-1 0 0 0,4 13 1 0 0,-2-18-8 0 0,-1 1 1 0 0,1 0-1 0 0,0-1 0 0 0,1 0 1 0 0,-1 0-1 0 0,1 0 1 0 0,1 0-1 0 0,9 11 0 0 0,-10-13-10 0 0,11 11 12 0 0,0 1 1 0 0,23 16 0 0 0,-34-29-40 0 0,0-1 0 0 0,1 0 1 0 0,-1 0-1 0 0,1 0 0 0 0,0 0 1 0 0,0-1-1 0 0,0 0 0 0 0,0 0 1 0 0,0 0-1 0 0,0-1 0 0 0,1 0 1 0 0,-1 0-1 0 0,1 0 0 0 0,10 0 1 0 0,-14-1-136 0 0,1-1 1 0 0,0 1-1 0 0,-1-1 0 0 0,0 0 1 0 0,1 0-1 0 0,-1 0 1 0 0,1 0-1 0 0,-1 0 1 0 0,0 0-1 0 0,0-1 1 0 0,0 1-1 0 0,0-1 1 0 0,0 1-1 0 0,0-1 1 0 0,3-2-1 0 0,-1-2-1449 0 0,0 0 1 0 0,1 0-1 0 0,-2 0 0 0 0,5-9 0 0 0,-1 1-1016 0 0</inkml:trace>
</inkml:ink>
</file>

<file path=ppt/ink/ink7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3.33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119 41 4217 0 0,'-18'-1'5584'0'0,"-23"-4"-1"0"0,23 3-3335 0 0,-23-1-1 0 0,43 2-2279 0 0,0 1 1 0 0,0-1-1 0 0,1 0 0 0 0,-1 0 0 0 0,0 0 1 0 0,0 0-1 0 0,3-2 0 0 0,8-3-54 0 0,-1 2-358 0 0,0 1 1 0 0,0 1-1 0 0,0-1 1 0 0,18 1 0 0 0,-11 1-2393 0 0,0 2 1 0 0,22 4-1 0 0,-18-3 622 0 0</inkml:trace>
</inkml:ink>
</file>

<file path=ppt/ink/ink7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3.68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100 78 3801 0 0,'-45'-15'9855'0'0,"-3"-2"-7069"0"0,48 17-2758 0 0,0 0-1 0 0,-1 0 0 0 0,1 0 1 0 0,0 0-1 0 0,-1 0 1 0 0,1 0-1 0 0,0 0 1 0 0,0 0-1 0 0,-1-1 0 0 0,1 1 1 0 0,0 0-1 0 0,-1 0 1 0 0,1 0-1 0 0,0-1 1 0 0,0 1-1 0 0,-1 0 0 0 0,1 0 1 0 0,0-1-1 0 0,0 1 1 0 0,0 0-1 0 0,-1 0 1 0 0,1-1-1 0 0,0 1 1 0 0,0 0-1 0 0,0-1 0 0 0,0 1 1 0 0,0 0-1 0 0,0-1 1 0 0,0 1-1 0 0,0 0 1 0 0,0-1-1 0 0,0 1 0 0 0,0 0 1 0 0,0-1-1 0 0,0 1 1 0 0,0-1-1 0 0,0 0 11 0 0,1 1 0 0 0,-1-1 0 0 0,1 0 0 0 0,0 0 0 0 0,-1 1-1 0 0,1-1 1 0 0,0 0 0 0 0,0 1 0 0 0,0-1 0 0 0,-1 0 0 0 0,3 0 0 0 0,25-10 545 0 0,-9 6-415 0 0,1 1 0 0 0,0 0 0 0 0,0 2 1 0 0,0 1-1 0 0,0 0 0 0 0,35 4 0 0 0,-49-2-157 0 0,0 0 0 0 0,-1 0 0 0 0,1 0-1 0 0,-1 1 1 0 0,1 0 0 0 0,-1 0 0 0 0,0 0 0 0 0,0 1 0 0 0,0 0-1 0 0,0 0 1 0 0,0 0 0 0 0,-1 0 0 0 0,8 8 0 0 0,-9-8 64 0 0,0 1 0 0 0,0 0 0 0 0,0 0 0 0 0,-1 0 1 0 0,1 0-1 0 0,-1 0 0 0 0,0 0 0 0 0,-1 1 0 0 0,1-1 1 0 0,-1 1-1 0 0,1-1 0 0 0,-1 1 0 0 0,-1 0 0 0 0,1-1 0 0 0,-1 1 1 0 0,0 9-1 0 0,-1-3 184 0 0,0 0-1 0 0,-1 1 1 0 0,0-1 0 0 0,-8 21 0 0 0,-22 41 786 0 0,20-47-570 0 0,-15 41 0 0 0,26-61-453 0 0,-1 0 1 0 0,1 0 0 0 0,0 0 0 0 0,0 0 0 0 0,1 0 0 0 0,0 0 0 0 0,0 0 0 0 0,0 1 0 0 0,1-1 0 0 0,2 9 0 0 0,-3-12-29 0 0,1-1 0 0 0,0 1 0 0 0,0-1 0 0 0,0 1 0 0 0,0-1 1 0 0,1 0-1 0 0,-1 1 0 0 0,1-1 0 0 0,-1 0 0 0 0,1 0 0 0 0,0 0 1 0 0,0 0-1 0 0,0 0 0 0 0,0-1 0 0 0,0 1 0 0 0,0 0 0 0 0,0-1 1 0 0,0 0-1 0 0,1 1 0 0 0,-1-1 0 0 0,1 0 0 0 0,-1 0 1 0 0,1-1-1 0 0,-1 1 0 0 0,1 0 0 0 0,5 0 0 0 0,0-1-97 0 0,1 0-1 0 0,-1 0 1 0 0,1-1-1 0 0,-1 0 1 0 0,1 0-1 0 0,-1-1 1 0 0,11-3-1 0 0,6-4-1107 0 0,25-12 0 0 0,6-8-3135 0 0,-20 8-2849 0 0,-21 13 2942 0 0</inkml:trace>
</inkml:ink>
</file>

<file path=ppt/ink/ink7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3.86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 6 3561 0 0,'-8'-4'7437'0'0,"1"3"-3365"0"0,3 2-2359 0 0,10 3-1352 0 0,32 12 453 0 0,-21-8-652 0 0,1-1 0 0 0,0 0 0 0 0,33 7-1 0 0,82 1-924 0 0,-44-15-7240 0 0,-62-2 3877 0 0</inkml:trace>
</inkml:ink>
</file>

<file path=ppt/ink/ink7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4.21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193 100 3369 0 0,'-23'0'5584'0'0,"-20"0"956"0"0,39 0-6221 0 0,0 0-1 0 0,0 1 0 0 0,0 0 1 0 0,0 0-1 0 0,0 0 0 0 0,0 0 1 0 0,-7 4-1 0 0,10-4-254 0 0,0-1 1 0 0,1 0-1 0 0,-1 1 0 0 0,0-1 1 0 0,0 1-1 0 0,0-1 0 0 0,1 1 0 0 0,-1 0 1 0 0,0-1-1 0 0,1 1 0 0 0,-1 0 1 0 0,1-1-1 0 0,-1 1 0 0 0,0 0 1 0 0,1 0-1 0 0,0 0 0 0 0,-1-1 1 0 0,1 1-1 0 0,-1 0 0 0 0,1 0 1 0 0,0 0-1 0 0,0 0 0 0 0,0 0 1 0 0,-1 0-1 0 0,1 0 0 0 0,0 0 1 0 0,0-1-1 0 0,0 1 0 0 0,0 0 1 0 0,1 0-1 0 0,-1 0 0 0 0,0 0 1 0 0,0 0-1 0 0,0 0 0 0 0,1 0 1 0 0,-1 0-1 0 0,0 0 0 0 0,1-1 1 0 0,-1 1-1 0 0,1 0 0 0 0,-1 0 1 0 0,1-1-1 0 0,0 1 0 0 0,-1 0 1 0 0,1 0-1 0 0,0-1 0 0 0,-1 1 1 0 0,1-1-1 0 0,0 1 0 0 0,0-1 1 0 0,-1 1-1 0 0,1-1 0 0 0,0 1 1 0 0,1 0-1 0 0,18 4-43 0 0,-1 0-1 0 0,1-2 1 0 0,0 0-1 0 0,0-1 1 0 0,1-1 0 0 0,-1-1-1 0 0,0 0 1 0 0,0-2-1 0 0,0 0 1 0 0,24-7 0 0 0,-34 7-180 0 0,0 0 0 0 0,0-1 0 0 0,0-1 0 0 0,0 0 0 0 0,-1 0 0 0 0,0-1 0 0 0,15-9 1 0 0,-22 12 101 0 0,1 0 1 0 0,-1 0 0 0 0,1 0 0 0 0,-1 0 0 0 0,0-1 0 0 0,0 1 0 0 0,0-1 0 0 0,0 1 0 0 0,0-1 0 0 0,0 0-1 0 0,-1 0 1 0 0,0 0 0 0 0,1 0 0 0 0,-1 0 0 0 0,0 0 0 0 0,0 0 0 0 0,-1 0 0 0 0,1-1 0 0 0,-1 1 0 0 0,1 0-1 0 0,-1 0 1 0 0,0-1 0 0 0,0 1 0 0 0,-1 0 0 0 0,1 0 0 0 0,-1-1 0 0 0,1 1 0 0 0,-3-4 0 0 0,3 5 57 0 0,-1 0 0 0 0,0 0 0 0 0,0 0 0 0 0,0 1 0 0 0,0-1 0 0 0,0 0 0 0 0,-1 1 0 0 0,1-1 0 0 0,0 1 0 0 0,-1-1 0 0 0,1 1 0 0 0,-1-1 0 0 0,1 1-1 0 0,-1 0 1 0 0,0 0 0 0 0,0 0 0 0 0,1 0 0 0 0,-1 0 0 0 0,0 0 0 0 0,0 1 0 0 0,0-1 0 0 0,0 0 0 0 0,0 1 0 0 0,0 0 0 0 0,0-1 0 0 0,0 1 0 0 0,0 0 0 0 0,0 0 0 0 0,-3 0 0 0 0,-5 1 50 0 0,-1 0-1 0 0,1 1 0 0 0,-1 0 1 0 0,-13 4-1 0 0,-6 3 576 0 0,0 1 0 0 0,1 1 0 0 0,0 1 0 0 0,-53 33 0 0 0,68-36-294 0 0,1 1 0 0 0,1 0 1 0 0,0 1-1 0 0,-19 22 0 0 0,24-25-202 0 0,0 1-1 0 0,1 1 1 0 0,0-1 0 0 0,1 1-1 0 0,0 0 1 0 0,1 0-1 0 0,-7 19 1 0 0,10-25-115 0 0,0 0 0 0 0,1 0 0 0 0,-1 0-1 0 0,0 0 1 0 0,1 0 0 0 0,0 0 0 0 0,0 0 0 0 0,0 0 0 0 0,1 0-1 0 0,-1 0 1 0 0,1 0 0 0 0,0 0 0 0 0,0 0 0 0 0,1 0 0 0 0,-1 0 0 0 0,1 0-1 0 0,-1-1 1 0 0,1 1 0 0 0,0-1 0 0 0,1 1 0 0 0,-1-1 0 0 0,1 0 0 0 0,-1 0-1 0 0,5 4 1 0 0,0-1-28 0 0,0-1 0 0 0,0 0 0 0 0,1-1 0 0 0,-1 1 0 0 0,1-1 0 0 0,0-1 0 0 0,0 1 0 0 0,1-1 0 0 0,-1-1 0 0 0,12 2 0 0 0,2 0-185 0 0,0 0-1 0 0,1-2 1 0 0,0-1 0 0 0,0-1-1 0 0,-1-1 1 0 0,35-6-1 0 0,-28 2-1830 0 0,-1-2 0 0 0,40-15 0 0 0,-35 9-808 0 0</inkml:trace>
</inkml:ink>
</file>

<file path=ppt/ink/ink7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4.809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230 677 1304 0 0,'-1'0'193'0'0,"1"0"1"0"0,0 0-1 0 0,0 0 0 0 0,0-1 0 0 0,0 1 0 0 0,-1 0 0 0 0,1 0 1 0 0,0 0-1 0 0,0 0 0 0 0,0 0 0 0 0,-1 0 0 0 0,1 0 0 0 0,0 0 1 0 0,0 0-1 0 0,0 0 0 0 0,-1 0 0 0 0,1 0 0 0 0,0 0 0 0 0,0 0 0 0 0,0 0 1 0 0,-1 0-1 0 0,1 0 0 0 0,0 0 0 0 0,0 0 0 0 0,0 0 0 0 0,-1 0 1 0 0,1 0-1 0 0,0 0 0 0 0,0 0 0 0 0,0 0 0 0 0,-1 1 0 0 0,1-1 1 0 0,0 0-1 0 0,0 7 2388 0 0,7 10-535 0 0,-3-11-1530 0 0,-1-2-5 0 0,1 1-1 0 0,-1-1 1 0 0,1 0-1 0 0,7 7 1 0 0,-9-10-356 0 0,1 1 1 0 0,-1-1-1 0 0,0 0 1 0 0,1 0-1 0 0,-1 0 1 0 0,1 0 0 0 0,-1 0-1 0 0,1-1 1 0 0,-1 1-1 0 0,1-1 1 0 0,-1 0-1 0 0,1 1 1 0 0,3-1-1 0 0,-2-1-50 0 0,1 1 0 0 0,-1-1 0 0 0,0 0 0 0 0,0 0 0 0 0,0-1 1 0 0,0 1-1 0 0,0-1 0 0 0,0 0 0 0 0,0 0 0 0 0,0 0 0 0 0,-1 0 0 0 0,1-1 0 0 0,-1 0 0 0 0,0 1 0 0 0,6-7 0 0 0,-3 2-115 0 0,0 0 0 0 0,0 0 0 0 0,-1 0 0 0 0,0 0 0 0 0,-1-1 0 0 0,7-14 0 0 0,-9 15 0 0 0,0 0 0 0 0,-1 0 0 0 0,1-1 0 0 0,-2 1-1 0 0,1 0 1 0 0,-1-1 0 0 0,0 1 0 0 0,0 0 0 0 0,-1-1 0 0 0,0 1-1 0 0,0 0 1 0 0,-4-11 0 0 0,1 5 4 0 0,0-1 0 0 0,-2 1 0 0 0,0-1 0 0 0,0 2 0 0 0,-12-18 0 0 0,15 26 21 0 0,1 0-1 0 0,-1 0 1 0 0,-1 1-1 0 0,1-1 1 0 0,0 1 0 0 0,-1 0-1 0 0,0 0 1 0 0,1 0-1 0 0,-1 0 1 0 0,-1 1-1 0 0,1 0 1 0 0,0 0 0 0 0,0 0-1 0 0,-1 0 1 0 0,1 0-1 0 0,-1 1 1 0 0,1 0-1 0 0,-1 0 1 0 0,0 0 0 0 0,0 1-1 0 0,1 0 1 0 0,-1-1-1 0 0,0 2 1 0 0,0-1-1 0 0,1 0 1 0 0,-1 1 0 0 0,-5 2-1 0 0,-1 0 159 0 0,0 0-1 0 0,1 1 1 0 0,-1 1 0 0 0,1-1-1 0 0,0 2 1 0 0,0 0 0 0 0,1 0-1 0 0,0 0 1 0 0,0 1 0 0 0,-12 12-1 0 0,3-1 272 0 0,1 2 0 0 0,-27 37-1 0 0,38-49-339 0 0,1 1 0 0 0,0 0 0 0 0,1 0-1 0 0,0 0 1 0 0,0 0 0 0 0,1 1 0 0 0,0-1-1 0 0,1 1 1 0 0,0 0 0 0 0,-1 13 0 0 0,2-15-76 0 0,1-1 1 0 0,1 1 0 0 0,-1 0-1 0 0,1-1 1 0 0,1 1-1 0 0,-1 0 1 0 0,1-1-1 0 0,1 1 1 0 0,-1-1 0 0 0,1 0-1 0 0,0 0 1 0 0,1 0-1 0 0,0 0 1 0 0,0-1 0 0 0,0 1-1 0 0,1-1 1 0 0,0 0-1 0 0,0 0 1 0 0,1-1-1 0 0,-1 0 1 0 0,1 0 0 0 0,7 5-1 0 0,-4-4-32 0 0,0 0-1 0 0,-1-1 1 0 0,2 0-1 0 0,-1 0 1 0 0,0-1-1 0 0,1 0 1 0 0,0-1-1 0 0,0 0 1 0 0,18 2-1 0 0,-20-4-18 0 0,0 0-1 0 0,0-1 0 0 0,0 0 0 0 0,0-1 0 0 0,0 0 0 0 0,-1 0 0 0 0,1-1 1 0 0,0 0-1 0 0,-1 0 0 0 0,1 0 0 0 0,-1-1 0 0 0,1-1 0 0 0,8-4 1 0 0,-5 1-58 0 0,-1 1 1 0 0,0-2 0 0 0,0 1 0 0 0,-1-1-1 0 0,0-1 1 0 0,0 0 0 0 0,-1 0 0 0 0,0 0 0 0 0,0-1-1 0 0,-1-1 1 0 0,-1 1 0 0 0,1-1 0 0 0,-2 0-1 0 0,0 0 1 0 0,0-1 0 0 0,-1 0 0 0 0,0 1 0 0 0,-1-2-1 0 0,3-19 1 0 0,-4-13-87 0 0,-1 0 0 0 0,-2 0 1 0 0,-9-58-1 0 0,4 46 123 0 0,-1-12 245 0 0,4 0-1 0 0,9-125 1 0 0,-6 176 164 0 0,-3 19-9 0 0,-1 8-86 0 0,-5 17 49 0 0,1 0 1 0 0,1 0 0 0 0,1 1 0 0 0,-4 50 0 0 0,0 139 428 0 0,10-177-912 0 0,2 1 1 0 0,1-1-1 0 0,2 0 0 0 0,2 0 1 0 0,1-1-1 0 0,20 55 0 0 0,-25-85-385 0 0,1 1 0 0 0,-1-1 1 0 0,2 0-1 0 0,8 13 0 0 0,-9-16-720 0 0,0 0 0 0 0,0-1 0 0 0,1 1 1 0 0,6 5-1 0 0,5 1-925 0 0</inkml:trace>
</inkml:ink>
</file>

<file path=ppt/ink/ink7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7.192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342 133 512 0 0,'4'-1'745'0'0,"1"-1"0"0"0,0 0 1 0 0,-1 0-1 0 0,1-1 0 0 0,-1 1 0 0 0,0-1 0 0 0,0 0 0 0 0,5-4 1 0 0,-7 5-363 0 0,-1 0 1 0 0,1 0 0 0 0,0 0 0 0 0,-1 0 0 0 0,1-1-1 0 0,-1 1 1 0 0,1 0 0 0 0,-1-1 0 0 0,0 0 0 0 0,0 1-1 0 0,0-1 1 0 0,-1 1 0 0 0,1-1 0 0 0,-1 0 0 0 0,1 0-1 0 0,-1 1 1 0 0,0-4 0 0 0,0 4-308 0 0,0 0 0 0 0,0 0-1 0 0,0-1 1 0 0,-1 1 0 0 0,1 0 0 0 0,-1 0-1 0 0,1 0 1 0 0,-1 0 0 0 0,0 0 0 0 0,0 0 0 0 0,0 0-1 0 0,0 1 1 0 0,0-1 0 0 0,0 0 0 0 0,0 0-1 0 0,-1 1 1 0 0,-1-3 0 0 0,0 2 1 0 0,0 0 0 0 0,0-1 0 0 0,0 2 0 0 0,0-1 1 0 0,0 0-1 0 0,0 1 0 0 0,0-1 0 0 0,-1 1 0 0 0,-5-1 0 0 0,-1 0 56 0 0,1 1 1 0 0,-1 0-1 0 0,0 0 1 0 0,0 1-1 0 0,0 0 0 0 0,-16 3 1 0 0,5 1 178 0 0,-1 0 0 0 0,2 2 0 0 0,-25 9 0 0 0,39-13-232 0 0,1 0-1 0 0,0 0 1 0 0,-1 1 0 0 0,1 0-1 0 0,1 0 1 0 0,-1 1-1 0 0,0-1 1 0 0,1 1 0 0 0,0 0-1 0 0,0 0 1 0 0,0 1 0 0 0,0-1-1 0 0,0 1 1 0 0,1-1 0 0 0,0 1-1 0 0,0 0 1 0 0,-2 7 0 0 0,4-10-42 0 0,0 0 0 0 0,1 0 1 0 0,-1 1-1 0 0,1-1 0 0 0,-1 0 1 0 0,1 1-1 0 0,0-1 1 0 0,0 1-1 0 0,0-1 0 0 0,0 0 1 0 0,0 1-1 0 0,1-1 0 0 0,-1 0 1 0 0,1 1-1 0 0,0-1 1 0 0,0 3-1 0 0,1-2-3 0 0,0 1 0 0 0,0-1 0 0 0,0 0 1 0 0,0 0-1 0 0,1 0 0 0 0,-1-1 0 0 0,1 1 0 0 0,0-1 1 0 0,4 4-1 0 0,6 2-4 0 0,0 0 0 0 0,0-2 1 0 0,0 1-1 0 0,18 4 0 0 0,-25-9-34 0 0,63 19 20 0 0,3 1 28 0 0,-63-19-24 0 0,0 1 0 0 0,0 0 0 0 0,0 1 0 0 0,-1-1 0 0 0,12 11 0 0 0,-17-14-6 0 0,-1 1 0 0 0,0 1 0 0 0,0-1 0 0 0,0 0 0 0 0,0 1 0 0 0,0-1-1 0 0,0 1 1 0 0,-1-1 0 0 0,1 1 0 0 0,-1 0 0 0 0,0-1 0 0 0,0 1 0 0 0,0 0 0 0 0,0 0 0 0 0,0 0-1 0 0,-1 0 1 0 0,1 0 0 0 0,-1 4 0 0 0,0-5 24 0 0,0 1-1 0 0,0-1 1 0 0,-1 1 0 0 0,1-1-1 0 0,-1 0 1 0 0,1 1-1 0 0,-1-1 1 0 0,0 0 0 0 0,0 1-1 0 0,0-1 1 0 0,0 0-1 0 0,-1 0 1 0 0,1 0 0 0 0,-1 0-1 0 0,1 0 1 0 0,-1 0-1 0 0,1 0 1 0 0,-1-1 0 0 0,0 1-1 0 0,0 0 1 0 0,0-1 0 0 0,-4 3-1 0 0,-3 0 36 0 0,0 1 0 0 0,-1-2 0 0 0,1 1 0 0 0,-1-1 0 0 0,0 0 0 0 0,0-1 1 0 0,-16 1-1 0 0,-74 0-154 0 0,69-3 62 0 0,29 0 15 0 0,-32 0-99 0 0,0-1-1 0 0,-64-10 0 0 0,98 11 71 0 0,0 0 0 0 0,-1 0 0 0 0,1 0 0 0 0,0 1 0 0 0,0-1 0 0 0,-1 0 0 0 0,1 0 0 0 0,0 0 0 0 0,0-1 0 0 0,-1 1 0 0 0,1 0 0 0 0,0 0 0 0 0,-1 0 0 0 0,1 0 0 0 0,0 0 0 0 0,0 0 0 0 0,-1 0-1 0 0,1 0 1 0 0,0 0 0 0 0,0-1 0 0 0,0 1 0 0 0,-1 0 0 0 0,1 0 0 0 0,0 0 0 0 0,0 0 0 0 0,0-1 0 0 0,-1 1 0 0 0,1 0 0 0 0,0 0 0 0 0,0-1 0 0 0,0 1 0 0 0,0 0 0 0 0,0 0 0 0 0,0 0 0 0 0,-1-1 0 0 0,1 1 0 0 0,0 0 0 0 0,0-1 0 0 0,0 1 0 0 0,0 0 0 0 0,0 0 0 0 0,0-1 0 0 0,0 1-1 0 0,0 0 1 0 0,0 0 0 0 0,0-1 0 0 0,0 1 0 0 0,0 0 0 0 0,0 0 0 0 0,0-1 0 0 0,1 1 0 0 0,-1 0 0 0 0,0 0 0 0 0,0-1 0 0 0,0 1 0 0 0,0 0 0 0 0,0 0 0 0 0,1-1 0 0 0,-1 1 0 0 0,0 0 0 0 0,0 0 0 0 0,0 0 0 0 0,1 0 0 0 0,-1-1 0 0 0,0 1 0 0 0,0 0 0 0 0,0 0 0 0 0,1 0 0 0 0,-1 0 0 0 0,22-13-2278 0 0,-17 10 1705 0 0,50-27-6066 0 0,-30 17 4731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6.0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61 582 600 0 0,'-4'1'529'0'0,"0"0"-1"0"0,1 0 0 0 0,0 1 1 0 0,-1 0-1 0 0,1-1 1 0 0,0 1-1 0 0,0 1 1 0 0,0-1-1 0 0,0 0 0 0 0,0 1 1 0 0,0-1-1 0 0,1 1 1 0 0,-1 0-1 0 0,1 0 1 0 0,0 0-1 0 0,0 0 0 0 0,0 0 1 0 0,-2 4-1 0 0,3-5-424 0 0,1 0 0 0 0,-1 0 0 0 0,0 0-1 0 0,1 0 1 0 0,-1 0 0 0 0,1 0 0 0 0,0 1-1 0 0,-1-1 1 0 0,1 0 0 0 0,0 0 0 0 0,0 0-1 0 0,1 1 1 0 0,-1-1 0 0 0,0 0 0 0 0,1 0-1 0 0,-1 0 1 0 0,1 0 0 0 0,0 0 0 0 0,0 0-1 0 0,0 0 1 0 0,0 0 0 0 0,0 0 0 0 0,0 0-1 0 0,0 0 1 0 0,0-1 0 0 0,1 1 0 0 0,-1 0 0 0 0,1-1-1 0 0,0 1 1 0 0,-1-1 0 0 0,1 1 0 0 0,2 0-1 0 0,3 3 72 0 0,1-1-1 0 0,1 1 1 0 0,-1-2-1 0 0,0 1 0 0 0,1-1 1 0 0,0-1-1 0 0,0 1 1 0 0,-1-1-1 0 0,1-1 1 0 0,1 0-1 0 0,11 0 1 0 0,-13-1-105 0 0,-1 0 0 0 0,1 0 1 0 0,-1-1-1 0 0,1 0 0 0 0,-1-1 1 0 0,0 0-1 0 0,1 0 0 0 0,-1 0 1 0 0,0-1-1 0 0,0 0 1 0 0,-1-1-1 0 0,1 1 0 0 0,-1-1 1 0 0,7-5-1 0 0,-11 7-68 0 0,0 0 0 0 0,0 0 0 0 0,0 0 0 0 0,0 0 0 0 0,0 0 0 0 0,0-1 1 0 0,-1 1-1 0 0,1 0 0 0 0,-1-1 0 0 0,0 1 0 0 0,0-1 0 0 0,0 1 0 0 0,0-1 0 0 0,0 0 0 0 0,0 1 0 0 0,-1-1 0 0 0,1 0 0 0 0,-1 0 0 0 0,0 0 1 0 0,0 1-1 0 0,0-1 0 0 0,0 0 0 0 0,-1 0 0 0 0,1 0 0 0 0,-1 1 0 0 0,1-1 0 0 0,-1 0 0 0 0,0 1 0 0 0,0-1 0 0 0,0 1 0 0 0,0-1 1 0 0,-3-3-1 0 0,-4-7-41 0 0,-1 1 0 0 0,0 0 0 0 0,0 0 0 0 0,-20-17 1 0 0,23 23 60 0 0,0 0-18 0 0,-1-1 0 0 0,0 1 1 0 0,-1 1-1 0 0,1-1 0 0 0,-1 1 0 0 0,-17-7 0 0 0,24 11-8 0 0,-1 0 1 0 0,0 0 0 0 0,0 0-1 0 0,0 1 1 0 0,0-1-1 0 0,0 1 1 0 0,0 0-1 0 0,0-1 1 0 0,0 1 0 0 0,0 0-1 0 0,0 0 1 0 0,0 0-1 0 0,0 1 1 0 0,0-1-1 0 0,0 0 1 0 0,0 1 0 0 0,0-1-1 0 0,0 1 1 0 0,0 0-1 0 0,0-1 1 0 0,0 1-1 0 0,1 0 1 0 0,-1 0 0 0 0,0 0-1 0 0,1 1 1 0 0,-1-1-1 0 0,0 0 1 0 0,1 1-1 0 0,0-1 1 0 0,-1 1-1 0 0,1-1 1 0 0,0 1 0 0 0,0-1-1 0 0,0 1 1 0 0,0 0-1 0 0,0 0 1 0 0,0 0-1 0 0,-1 2 1 0 0,0 0 1 0 0,1 0 0 0 0,-1 0 0 0 0,1-1 0 0 0,0 1 1 0 0,0 0-1 0 0,0 0 0 0 0,0 5 0 0 0,1-7 2 0 0,0-1-1 0 0,1 1 1 0 0,-1 0 0 0 0,0-1 0 0 0,1 1-1 0 0,-1 0 1 0 0,1-1 0 0 0,0 1-1 0 0,-1-1 1 0 0,1 1 0 0 0,0-1 0 0 0,0 0-1 0 0,0 1 1 0 0,0-1 0 0 0,0 0-1 0 0,0 1 1 0 0,1-1 0 0 0,-1 0-1 0 0,0 0 1 0 0,1 0 0 0 0,0 1 0 0 0,3 1 12 0 0,1 0 0 0 0,-1-1 1 0 0,0 1-1 0 0,1-1 1 0 0,-1 0-1 0 0,1 0 0 0 0,0-1 1 0 0,0 1-1 0 0,0-1 0 0 0,0-1 1 0 0,-1 1-1 0 0,8-1 1 0 0,1-1-2 0 0,0 0 1 0 0,0 0 0 0 0,0-2 0 0 0,15-4 0 0 0,-18 4-4 0 0,-1-1 0 0 0,1-1 0 0 0,-1 0 0 0 0,15-9 0 0 0,38-30 60 0 0,-51 35-82 0 0,64-51-26 0 0,-65 50 10 0 0,0-1-1 0 0,-1 0 1 0 0,0-1 0 0 0,11-17-1 0 0,-1-5-26 0 0,-1 0 1 0 0,13-36-1 0 0,-24 52 50 0 0,-2-1 1 0 0,0 0-1 0 0,-1 0 1 0 0,-1 0-1 0 0,2-37 1 0 0,-6 53 3 0 0,1-3 21 0 0,-1 0 1 0 0,0-1 0 0 0,-1 1-1 0 0,-1-12 1 0 0,1 16-16 0 0,1 1 1 0 0,0-1-1 0 0,-1 1 0 0 0,1 0 1 0 0,-1-1-1 0 0,0 1 0 0 0,1 0 1 0 0,-1 0-1 0 0,0 0 1 0 0,0-1-1 0 0,0 1 0 0 0,0 0 1 0 0,0 0-1 0 0,0 0 0 0 0,0 0 1 0 0,0 1-1 0 0,0-1 0 0 0,-1 0 1 0 0,1 0-1 0 0,0 1 0 0 0,0-1 1 0 0,-1 0-1 0 0,1 1 1 0 0,0 0-1 0 0,-1-1 0 0 0,1 1 1 0 0,-3-1-1 0 0,-1 1 12 0 0,-1 0 1 0 0,0 1-1 0 0,0-1 1 0 0,0 1-1 0 0,0 0 0 0 0,0 0 1 0 0,1 1-1 0 0,-1 0 0 0 0,1 0 1 0 0,-1 0-1 0 0,1 1 1 0 0,0 0-1 0 0,0 0 0 0 0,0 0 1 0 0,-8 7-1 0 0,-2 2-9 0 0,1 1-1 0 0,1 0 1 0 0,-20 26-1 0 0,18-20 34 0 0,1 2-1 0 0,1 0 1 0 0,1 1 0 0 0,1 0-1 0 0,1 1 1 0 0,-9 28 0 0 0,14-34 3 0 0,0 0-1 0 0,1 1 1 0 0,1-1 0 0 0,1 1 0 0 0,0 0 0 0 0,2 0 0 0 0,0 0 0 0 0,1-1 0 0 0,4 26 0 0 0,-3-33-30 0 0,1 0 0 0 0,1 0 0 0 0,0-1 0 0 0,0 0 0 0 0,0 1 1 0 0,1-1-1 0 0,1-1 0 0 0,0 1 0 0 0,0-1 0 0 0,0 0 1 0 0,1 0-1 0 0,14 11 0 0 0,-15-14-14 0 0,0 1 0 0 0,0-2 0 0 0,1 1 0 0 0,0-1 0 0 0,0 0 1 0 0,0-1-1 0 0,0 1 0 0 0,1-1 0 0 0,-1-1 0 0 0,1 1 0 0 0,0-2 0 0 0,-1 1 0 0 0,1-1 0 0 0,0 0 0 0 0,0 0 0 0 0,0-1 0 0 0,8-1 1 0 0,-10 0 0 0 0,-1 0 0 0 0,0 0 0 0 0,-1-1 0 0 0,1 0 0 0 0,0 0 0 0 0,0-1 1 0 0,-1 1-1 0 0,1-1 0 0 0,-1 0 0 0 0,0 0 0 0 0,0 0 0 0 0,0-1 1 0 0,0 1-1 0 0,5-7 0 0 0,-2 1-56 0 0,0-1 1 0 0,0 1 0 0 0,-1-1-1 0 0,-1 0 1 0 0,7-16 0 0 0,7-32-163 0 0,1-3-193 0 0,-18 56 296 0 0,-2 10 144 0 0,-4 10-7 0 0,-5 6-21 0 0,-10 38 0 0 0,17-51-18 0 0,0 0 0 0 0,1-1 0 0 0,0 1 0 0 0,1 0 0 0 0,0 0 0 0 0,0 0 0 0 0,0 0 0 0 0,3 13 0 0 0,-2-19 23 0 0,-1 0 0 0 0,1 1 0 0 0,0-1 0 0 0,0 0 1 0 0,0 0-1 0 0,0 0 0 0 0,0 0 0 0 0,0 0 0 0 0,0 0 0 0 0,1 0 1 0 0,-1 0-1 0 0,1 0 0 0 0,-1-1 0 0 0,1 1 0 0 0,0-1 1 0 0,-1 1-1 0 0,1-1 0 0 0,0 0 0 0 0,0 1 0 0 0,0-1 0 0 0,0 0 1 0 0,0 0-1 0 0,1-1 0 0 0,-1 1 0 0 0,0 0 0 0 0,0-1 1 0 0,3 1-1 0 0,-1 0 0 0 0,0-1 0 0 0,0 0 1 0 0,-1 0-1 0 0,1-1 0 0 0,0 1 1 0 0,-1-1-1 0 0,1 0 1 0 0,0 0-1 0 0,-1 0 0 0 0,1 0 1 0 0,-1 0-1 0 0,0-1 0 0 0,1 0 1 0 0,-1 1-1 0 0,0-1 0 0 0,4-4 1 0 0,-1 2 0 0 0,0-2 0 0 0,-1 1 0 0 0,1-1 0 0 0,-1 0 0 0 0,0 0 0 0 0,-1 0 0 0 0,1-1 0 0 0,-1 0 0 0 0,-1 1 0 0 0,1-2 0 0 0,-1 1 0 0 0,0 0 0 0 0,-1 0 0 0 0,0-1 0 0 0,0 0 0 0 0,0 1 0 0 0,-1-1 0 0 0,-1 0 0 0 0,1-11 0 0 0,-1 6 6 0 0,1 9 13 0 0,-1 0 1 0 0,0-1-1 0 0,0 1 0 0 0,-1-7 0 0 0,1 11-21 0 0,0 0-1 0 0,0 0 0 0 0,0 0 0 0 0,0-1 0 0 0,0 1 1 0 0,0 0-1 0 0,-1 0 0 0 0,1 0 0 0 0,0 0 0 0 0,0 0 0 0 0,0-1 1 0 0,0 1-1 0 0,0 0 0 0 0,0 0 0 0 0,0 0 0 0 0,0 0 1 0 0,0 0-1 0 0,0 0 0 0 0,-1-1 0 0 0,1 1 0 0 0,0 0 1 0 0,0 0-1 0 0,0 0 0 0 0,0 0 0 0 0,0 0 0 0 0,0 0 1 0 0,-1 0-1 0 0,1 0 0 0 0,0 0 0 0 0,0 0 0 0 0,0 0 0 0 0,0 0 1 0 0,-1 0-1 0 0,1 0 0 0 0,0 0 0 0 0,0 0 0 0 0,0 0 1 0 0,0 0-1 0 0,0 0 0 0 0,-1 0 0 0 0,1 0 0 0 0,0 0 1 0 0,0 0-1 0 0,0 0 0 0 0,-8 6 75 0 0,-5 10-33 0 0,10-12-27 0 0,1 1 1 0 0,-1-1-1 0 0,1 1 0 0 0,0-1 1 0 0,0 1-1 0 0,1 0 1 0 0,-1 0-1 0 0,1-1 0 0 0,0 1 1 0 0,1 0-1 0 0,-1 0 0 0 0,1 0 1 0 0,0 0-1 0 0,0 0 0 0 0,0 0 1 0 0,2 8-1 0 0,2-1 34 0 0,-1 0 0 0 0,1 0 0 0 0,1-1 0 0 0,0 1 0 0 0,11 16 0 0 0,27 60 521 0 0,-17-33-260 0 0,24 52 339 0 0,-40-83-363 0 0,-2 0-1 0 0,10 41 0 0 0,-17-61-199 0 0,0 0 0 0 0,-1 0 0 0 0,1 0 0 0 0,-1 0-1 0 0,0 0 1 0 0,0 0 0 0 0,-1 0 0 0 0,1 0 0 0 0,-1 0 0 0 0,0 0-1 0 0,-2 7 1 0 0,2-8-16 0 0,-1-1 0 0 0,1 0 0 0 0,-1 1-1 0 0,1-1 1 0 0,-1 0 0 0 0,0 0 0 0 0,0 0-1 0 0,0-1 1 0 0,0 1 0 0 0,0 0 0 0 0,0-1-1 0 0,0 1 1 0 0,-1-1 0 0 0,1 0 0 0 0,0 0 0 0 0,-1 0-1 0 0,1 0 1 0 0,-6 1 0 0 0,-5 1-31 0 0,-1 0-1 0 0,0-1 1 0 0,0-1 0 0 0,0-1-1 0 0,0 0 1 0 0,0 0 0 0 0,0-1-1 0 0,0-1 1 0 0,1-1 0 0 0,-1 0-1 0 0,0 0 1 0 0,1-1 0 0 0,0-1-1 0 0,0-1 1 0 0,0 0 0 0 0,1 0-1 0 0,0-1 1 0 0,0 0 0 0 0,-13-12-1 0 0,19 13-40 0 0,1 0-1 0 0,-1 0 0 0 0,1 0 0 0 0,1-1 0 0 0,-1 0 0 0 0,1 0 0 0 0,1 0 0 0 0,-1 0 0 0 0,1 0 0 0 0,0-1 1 0 0,1 0-1 0 0,-2-9 0 0 0,2 8-4 0 0,0 0 0 0 0,1 0 0 0 0,0 0 0 0 0,1 0 0 0 0,0 0 0 0 0,1 0 0 0 0,-1 0 0 0 0,2 1 0 0 0,-1-1 0 0 0,6-16 0 0 0,-4 18-36 0 0,1 0 0 0 0,-1 1-1 0 0,1 0 1 0 0,1-1 0 0 0,-1 1 0 0 0,1 1 0 0 0,0-1 0 0 0,1 1 0 0 0,-1 0 0 0 0,1 0 0 0 0,0 1-1 0 0,0-1 1 0 0,8-3 0 0 0,4-2-350 0 0,0 1 0 0 0,0 1 0 0 0,33-9 0 0 0,-28 10-836 0 0,31-4 1 0 0,-27 8-2019 0 0,-1 2-3601 0 0,-16 1 1640 0 0</inkml:trace>
</inkml:ink>
</file>

<file path=ppt/ink/ink7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8.27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98 123 1144 0 0,'-26'3'6641'0'0,"16"-2"-5614"0"0,0 1 0 0 0,1-1-1 0 0,-1 2 1 0 0,-13 4 0 0 0,22-7-976 0 0,1 0 1 0 0,-1 0-1 0 0,1 0 1 0 0,0 0-1 0 0,-1 0 1 0 0,1 0-1 0 0,-1 0 1 0 0,1 1-1 0 0,0-1 0 0 0,-1 0 1 0 0,1 0-1 0 0,-1 0 1 0 0,1 1-1 0 0,0-1 1 0 0,-1 0-1 0 0,1 0 1 0 0,0 1-1 0 0,0-1 1 0 0,-1 0-1 0 0,1 1 1 0 0,0-1-1 0 0,0 0 1 0 0,-1 1-1 0 0,1-1 1 0 0,0 0-1 0 0,0 1 0 0 0,0-1 1 0 0,0 1-1 0 0,-1-1 1 0 0,1 0-1 0 0,0 1 1 0 0,0-1-1 0 0,0 1 1 0 0,0-1-1 0 0,0 0 1 0 0,0 1-1 0 0,0-1 1 0 0,0 1-1 0 0,0-1 1 0 0,0 0-1 0 0,0 1 0 0 0,1 0 1 0 0,-1 0 32 0 0,1-1 1 0 0,0 1-1 0 0,0-1 1 0 0,-1 1-1 0 0,1-1 0 0 0,0 1 1 0 0,0-1-1 0 0,0 1 1 0 0,-1-1-1 0 0,1 0 0 0 0,0 1 1 0 0,0-1-1 0 0,0 0 1 0 0,0 0-1 0 0,0 1 0 0 0,0-1 1 0 0,0 0-1 0 0,1 0 1 0 0,36 0 523 0 0,0-2 1 0 0,0-1-1 0 0,55-12 0 0 0,-86 13-605 0 0,1-1-1 0 0,-1 1 0 0 0,1-1 0 0 0,-1 0 0 0 0,0-1 0 0 0,10-6 0 0 0,-14 8-13 0 0,-1 0-1 0 0,0 0 1 0 0,0 0-1 0 0,1 0 1 0 0,-1 0-1 0 0,0 0 1 0 0,-1 0-1 0 0,1-1 1 0 0,0 1-1 0 0,-1-1 1 0 0,1 1-1 0 0,-1-1 1 0 0,0 1-1 0 0,0-1 1 0 0,0 0-1 0 0,0 0 1 0 0,-1 0-1 0 0,1 0 1 0 0,-1 1-1 0 0,1-5 1 0 0,-1 4 2 0 0,0 0 0 0 0,0 1-1 0 0,0-1 1 0 0,-1 0 0 0 0,1 1 0 0 0,-1-1 0 0 0,1 0 0 0 0,-1 1 0 0 0,0-1 0 0 0,0 1 0 0 0,0-1 0 0 0,0 1-1 0 0,-1-1 1 0 0,1 1 0 0 0,-1 0 0 0 0,-1-3 0 0 0,1 4 12 0 0,1 0 0 0 0,-1 0 1 0 0,0-1-1 0 0,0 1 0 0 0,1 0 0 0 0,-1 1 0 0 0,0-1 0 0 0,0 0 0 0 0,0 1 1 0 0,0-1-1 0 0,0 1 0 0 0,0-1 0 0 0,-1 1 0 0 0,1 0 0 0 0,0 0 0 0 0,0 0 1 0 0,0 0-1 0 0,0 0 0 0 0,0 0 0 0 0,0 1 0 0 0,-3 0 0 0 0,-5 1 29 0 0,-1 2-1 0 0,1-1 0 0 0,0 1 0 0 0,0 1 0 0 0,0-1 1 0 0,0 2-1 0 0,1 0 0 0 0,-14 10 0 0 0,11-6 248 0 0,0 1-1 0 0,0 0 0 0 0,1 1 1 0 0,1 0-1 0 0,-12 17 0 0 0,18-23-168 0 0,1 0-1 0 0,-1 0 1 0 0,1 1 0 0 0,0 0-1 0 0,0-1 1 0 0,1 1-1 0 0,0 0 1 0 0,0 0-1 0 0,1 0 1 0 0,0 1-1 0 0,0-1 1 0 0,0 11-1 0 0,2-14-81 0 0,-1 0-1 0 0,1 0 1 0 0,-1 0 0 0 0,1 0-1 0 0,1 0 1 0 0,-1 0-1 0 0,0-1 1 0 0,1 1-1 0 0,0 0 1 0 0,0-1 0 0 0,0 1-1 0 0,0-1 1 0 0,1 1-1 0 0,-1-1 1 0 0,1 0 0 0 0,0 0-1 0 0,0 0 1 0 0,0-1-1 0 0,0 1 1 0 0,0-1-1 0 0,1 1 1 0 0,-1-1 0 0 0,6 2-1 0 0,3 2-45 0 0,1-1-1 0 0,0 0 1 0 0,1-1-1 0 0,-1 0 0 0 0,1-1 1 0 0,-1-1-1 0 0,1 0 1 0 0,0-1-1 0 0,0 0 1 0 0,0-1-1 0 0,0-1 0 0 0,0 0 1 0 0,26-6-1 0 0,-24 3-193 0 0,0-1 0 0 0,-1-1 0 0 0,1 0 0 0 0,-1-1-1 0 0,0 0 1 0 0,-1-2 0 0 0,0 1 0 0 0,0-2 0 0 0,-1 0 0 0 0,0 0-1 0 0,15-17 1 0 0,-23 21 123 0 0,0 0 0 0 0,-1 0 1 0 0,0 0-1 0 0,0-1 0 0 0,-1 1 0 0 0,0-1 0 0 0,0 0 0 0 0,0 0 0 0 0,-1 0 0 0 0,0 0 0 0 0,-1-1 0 0 0,2-7 0 0 0,-2 9 94 0 0,-1 1-1 0 0,0 0 1 0 0,0 0-1 0 0,0 0 0 0 0,0 0 1 0 0,-1 0-1 0 0,1 0 1 0 0,-1 0-1 0 0,-1 0 0 0 0,1 0 1 0 0,-1 0-1 0 0,0 0 1 0 0,0 0-1 0 0,0 1 0 0 0,-1-1 1 0 0,1 1-1 0 0,-1 0 1 0 0,-5-6-1 0 0,6 8 16 0 0,1 1-1 0 0,0 0 1 0 0,-1 0-1 0 0,0-1 1 0 0,1 1-1 0 0,-1 0 1 0 0,0 1 0 0 0,1-1-1 0 0,-1 0 1 0 0,0 0-1 0 0,0 1 1 0 0,0-1-1 0 0,0 1 1 0 0,1 0 0 0 0,-1-1-1 0 0,0 1 1 0 0,-3 0-1 0 0,1 0 45 0 0,1 1 1 0 0,-1 0-1 0 0,0-1 0 0 0,1 1 0 0 0,-1 1 0 0 0,1-1 0 0 0,0 0 1 0 0,-6 4-1 0 0,1 0 74 0 0,1-1 0 0 0,0 2 0 0 0,0-1 0 0 0,1 1 0 0 0,0 0 0 0 0,0 0 0 0 0,-6 9 0 0 0,8-10-88 0 0,1 0 1 0 0,0 0-1 0 0,0 0 1 0 0,1 1-1 0 0,0-1 0 0 0,0 1 1 0 0,0-1-1 0 0,0 1 1 0 0,1 0-1 0 0,0 0 1 0 0,0 0-1 0 0,1 0 0 0 0,-1-1 1 0 0,1 1-1 0 0,1 0 1 0 0,-1 0-1 0 0,1 0 1 0 0,1 6-1 0 0,1-4-13 0 0,-1 0 0 0 0,1 0-1 0 0,1-1 1 0 0,-1 1 0 0 0,1-1 0 0 0,0 0-1 0 0,1 0 1 0 0,0 0 0 0 0,0-1 0 0 0,0 0 0 0 0,1 0-1 0 0,10 8 1 0 0,-11-9-42 0 0,1-1 0 0 0,0 0 0 0 0,0 0 0 0 0,1-1 0 0 0,-1 0 0 0 0,1 0 0 0 0,0 0 0 0 0,-1-1 0 0 0,1 0 0 0 0,0 0 0 0 0,0-1 0 0 0,1 0 0 0 0,-1 0 0 0 0,0-1 0 0 0,0 0 0 0 0,0 0 0 0 0,1 0 0 0 0,-1-1 0 0 0,0 0 0 0 0,0-1-1 0 0,7-2 1 0 0,-2 0-85 0 0,0 0-1 0 0,-1 0 1 0 0,1-2 0 0 0,-1 1-1 0 0,-1-1 1 0 0,1-1-1 0 0,-1 0 1 0 0,18-16-1 0 0,-22 17-54 0 0,0-1-1 0 0,0 0 1 0 0,0 0-1 0 0,-1 0 1 0 0,0-1-1 0 0,0 0 1 0 0,-1 0-1 0 0,0 0 1 0 0,0 0-1 0 0,-1-1 1 0 0,0 1-1 0 0,2-17 1 0 0,-3 14 30 0 0,0 0 0 0 0,-1-1 0 0 0,0 1 0 0 0,-1-1 0 0 0,-3-18 1 0 0,3 28 109 0 0,0-1 0 0 0,-1 1 1 0 0,1 0-1 0 0,-1-1 1 0 0,0 1-1 0 0,1-1 0 0 0,-1 1 1 0 0,0 0-1 0 0,-1 0 1 0 0,1 0-1 0 0,0-1 0 0 0,-1 1 1 0 0,1 0-1 0 0,-1 1 1 0 0,1-1-1 0 0,-1 0 0 0 0,0 0 1 0 0,0 1-1 0 0,0-1 1 0 0,0 1-1 0 0,0-1 0 0 0,0 1 1 0 0,0 0-1 0 0,-1 0 1 0 0,1 0-1 0 0,0 0 0 0 0,-1 0 1 0 0,1 1-1 0 0,0-1 1 0 0,-1 1-1 0 0,-4-1 0 0 0,-3 1 50 0 0,0 1-1 0 0,0 0 0 0 0,0 0 0 0 0,0 1 1 0 0,0 0-1 0 0,0 1 0 0 0,-16 7 0 0 0,-4 4 244 0 0,-29 17 0 0 0,38-19-27 0 0,0 1 1 0 0,1 0-1 0 0,-30 27 1 0 0,44-35-175 0 0,1 0 0 0 0,0 1 1 0 0,0-1-1 0 0,1 1 0 0 0,0 0 1 0 0,0 0-1 0 0,0 0 1 0 0,1 0-1 0 0,0 1 0 0 0,0-1 1 0 0,0 1-1 0 0,1 0 1 0 0,0 0-1 0 0,0 0 0 0 0,1 0 1 0 0,-1 13-1 0 0,2-17-74 0 0,0-1 0 0 0,0 1 0 0 0,0 0 0 0 0,1-1 0 0 0,-1 1 0 0 0,1-1 0 0 0,0 1 0 0 0,0-1 0 0 0,0 1 0 0 0,0-1 0 0 0,0 1 0 0 0,1-1 0 0 0,-1 0 0 0 0,1 0 0 0 0,-1 0 0 0 0,4 3 0 0 0,-2-2-4 0 0,1 0 1 0 0,-1 0-1 0 0,1 0 0 0 0,0-1 0 0 0,0 1 0 0 0,1-1 1 0 0,-1 0-1 0 0,9 2 0 0 0,-4-1-7 0 0,0-1 0 0 0,0 0-1 0 0,1-1 1 0 0,-1 0 0 0 0,1 0 0 0 0,-1-1 0 0 0,1-1-1 0 0,17-2 1 0 0,-17 1-35 0 0,0-1-1 0 0,0 0 1 0 0,0-1 0 0 0,-1 0-1 0 0,1-1 1 0 0,-1 0 0 0 0,0 0-1 0 0,0-1 1 0 0,-1 0 0 0 0,0-1-1 0 0,0 1 1 0 0,0-2 0 0 0,-1 1-1 0 0,0-1 1 0 0,-1 0 0 0 0,1 0-1 0 0,-2-1 1 0 0,1 0 0 0 0,-1 0-1 0 0,0 0 1 0 0,5-18 0 0 0,-7 15 9 0 0,0 0 0 0 0,-1 0 0 0 0,0 0 1 0 0,-1 0-1 0 0,-1-17 0 0 0,-8-59 267 0 0,6 83-97 0 0,0 11 2 0 0,1 9 66 0 0,2-6-175 0 0,1 0 0 0 0,0-1 0 0 0,0 1 0 0 0,1-1 0 0 0,0 0 1 0 0,5 9-1 0 0,29 47 75 0 0,-22-41-30 0 0,14 25-37 0 0,-6-11 38 0 0,25 52 0 0 0,-39-70-5 0 0,-1 1-1 0 0,-1 0 1 0 0,-1 0-1 0 0,-1 1 1 0 0,4 27 0 0 0,-8-39-30 0 0,0 0 1 0 0,-1-1-1 0 0,-1 1 1 0 0,1-1-1 0 0,-1 1 1 0 0,-1 0-1 0 0,1-1 1 0 0,-1 0-1 0 0,-1 1 1 0 0,0-1-1 0 0,0 0 1 0 0,-1 0-1 0 0,1-1 1 0 0,-2 1-1 0 0,-8 12 1 0 0,3-8 25 0 0,0-1-1 0 0,-1-1 1 0 0,0 0 0 0 0,0 0-1 0 0,-1-1 1 0 0,0 0 0 0 0,-1-1-1 0 0,0 0 1 0 0,0-1 0 0 0,-1-1 0 0 0,0 0-1 0 0,0-1 1 0 0,0-1 0 0 0,-1 0-1 0 0,1 0 1 0 0,-1-2 0 0 0,0 0-1 0 0,0 0 1 0 0,0-2 0 0 0,-28-1 0 0 0,38 0-71 0 0,1 1 1 0 0,-1-1 0 0 0,1 0 0 0 0,-1 0 0 0 0,0-1-1 0 0,1 1 1 0 0,0-1 0 0 0,-1 0 0 0 0,1 0 0 0 0,0-1 0 0 0,0 1-1 0 0,0-1 1 0 0,0 0 0 0 0,1 0 0 0 0,-1 0 0 0 0,1 0 0 0 0,0-1-1 0 0,0 1 1 0 0,0-1 0 0 0,0 0 0 0 0,0 0 0 0 0,1 0-1 0 0,0 0 1 0 0,0 0 0 0 0,0-1 0 0 0,0 1 0 0 0,1-1 0 0 0,0 1-1 0 0,-1-1 1 0 0,2 1 0 0 0,-1-1 0 0 0,0-7 0 0 0,2 1-23 0 0,-1 0 1 0 0,1 0 0 0 0,1 1 0 0 0,0-1 0 0 0,1 0-1 0 0,0 1 1 0 0,0 0 0 0 0,1 0 0 0 0,1 0-1 0 0,10-18 1 0 0,-1 6-41 0 0,1 1 0 0 0,1 0 0 0 0,26-25 0 0 0,-22 27-600 0 0,1 0 0 0 0,1 2 0 0 0,0 1 1 0 0,1 1-1 0 0,37-18 0 0 0,-41 25-2419 0 0,-6 4-2486 0 0,-8 4 1880 0 0</inkml:trace>
</inkml:ink>
</file>

<file path=ppt/ink/ink7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8.86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29 181 3113 0 0,'0'0'445'0'0,"0"-1"1"0"0,0 1 0 0 0,0-1-1 0 0,0 1 1 0 0,-1-1 0 0 0,1 0-1 0 0,0 1 1 0 0,0-1 0 0 0,0 1-1 0 0,-1-1 1 0 0,1 1 0 0 0,0-1-1 0 0,-1 1 1 0 0,1-1 0 0 0,0 1-1 0 0,-1-1 1 0 0,1 1 0 0 0,-1-1-1 0 0,-10-5 3238 0 0,11 5-3593 0 0,-1 1-1 0 0,0 0 0 0 0,0 0 0 0 0,1-1 0 0 0,-1 1 0 0 0,0-1 0 0 0,1 1 0 0 0,-1 0 0 0 0,0-1 0 0 0,1 1 0 0 0,-1-1 0 0 0,1 0 0 0 0,-1 1 0 0 0,1-1 0 0 0,-1 1 0 0 0,1-1 0 0 0,-1 0 0 0 0,1 1 0 0 0,0-1 1 0 0,-1 0-1 0 0,1 0 0 0 0,-1 0 0 0 0,3-3 1085 0 0,0 8 569 0 0,3 7 359 0 0,-1-1-1564 0 0,1 1 0 0 0,0-1 0 0 0,9 12 0 0 0,5 10-17 0 0,-15-23-425 0 0,0 0-1 0 0,0 1 1 0 0,-1-1-1 0 0,4 18 1 0 0,-7-25-85 0 0,1 1 0 0 0,-1-1 0 0 0,1 0 0 0 0,-1 0 0 0 0,0 1 0 0 0,0-1 0 0 0,0 0 1 0 0,0 0-1 0 0,-1 1 0 0 0,1-1 0 0 0,-1 0 0 0 0,1 0 0 0 0,-1 0 0 0 0,0 1 0 0 0,1-1 0 0 0,-1 0 0 0 0,0 0 1 0 0,-1 0-1 0 0,1 0 0 0 0,0-1 0 0 0,0 1 0 0 0,-1 0 0 0 0,1 0 0 0 0,-1-1 0 0 0,0 1 0 0 0,-3 2 0 0 0,4-4-6 0 0,1 1-1 0 0,-1-1 1 0 0,0 1-1 0 0,0-1 0 0 0,0 0 1 0 0,1 1-1 0 0,-1-1 1 0 0,0 0-1 0 0,0 0 0 0 0,0 1 1 0 0,0-1-1 0 0,0 0 1 0 0,0 0-1 0 0,1 0 0 0 0,-1 0 1 0 0,0 0-1 0 0,0 0 1 0 0,0 0-1 0 0,0-1 0 0 0,0 1 1 0 0,0 0-1 0 0,1 0 1 0 0,-1-1-1 0 0,-1 0 0 0 0,1 1-7 0 0,0-1 0 0 0,1 1-1 0 0,0-1 1 0 0,-1 0 0 0 0,1 1-1 0 0,-1-1 1 0 0,1 0 0 0 0,0 1-1 0 0,-1-1 1 0 0,1 0-1 0 0,0 0 1 0 0,0 1 0 0 0,-1-1-1 0 0,1 0 1 0 0,0 0 0 0 0,0 1-1 0 0,0-1 1 0 0,0 0 0 0 0,0 0-1 0 0,0 1 1 0 0,0-1 0 0 0,0 0-1 0 0,0 0 1 0 0,1 1 0 0 0,-1-1-1 0 0,0 0 1 0 0,1 0 0 0 0,24-68-74 0 0,52-96 0 0 0,-73 157 71 0 0,0 1 0 0 0,1-1 0 0 0,0 1 0 0 0,0 0 0 0 0,1 0 0 0 0,8-6-1 0 0,-13 11 8 0 0,1 1 0 0 0,0-1 0 0 0,0 1 0 0 0,0 0-1 0 0,0-1 1 0 0,0 1 0 0 0,0 0 0 0 0,1 0 0 0 0,-1 1-1 0 0,0-1 1 0 0,0 0 0 0 0,3 0 0 0 0,-3 1 0 0 0,-1 0 0 0 0,1 1 0 0 0,0-1 1 0 0,-1 0-1 0 0,1 0 0 0 0,-1 1 0 0 0,1-1 1 0 0,-1 1-1 0 0,1-1 0 0 0,-1 1 0 0 0,1 0 0 0 0,-1-1 1 0 0,0 1-1 0 0,1 0 0 0 0,-1 0 0 0 0,0 0 1 0 0,0 0-1 0 0,0 0 0 0 0,0 0 0 0 0,2 2 0 0 0,0 2 12 0 0,0 0-1 0 0,0 1 0 0 0,0-1 0 0 0,0 1 0 0 0,-1 0 0 0 0,0 0 1 0 0,0 0-1 0 0,-1 0 0 0 0,2 8 0 0 0,0 2 23 0 0,7 28 84 0 0,-5-21 13 0 0,1 0 1 0 0,12 32 0 0 0,3 2 446 0 0,-21-56-420 0 0,-2-3-117 0 0,-2-5-41 0 0,2-2-31 0 0,-1 0-1 0 0,2 0 0 0 0,-1 0 0 0 0,1 0 1 0 0,1 0-1 0 0,0 0 0 0 0,0-1 0 0 0,1 1 1 0 0,2-12-1 0 0,3-7-217 0 0,16-45-1 0 0,-18 62 142 0 0,1 0 0 0 0,-1 0 0 0 0,2 0 0 0 0,-1 1 0 0 0,1 0 0 0 0,15-18 0 0 0,-18 25 90 0 0,0-1-1 0 0,0 1 0 0 0,0 0 1 0 0,1 0-1 0 0,-1 0 0 0 0,1 1 1 0 0,0 0-1 0 0,0-1 0 0 0,0 1 1 0 0,0 0-1 0 0,0 1 0 0 0,1-1 1 0 0,-1 1-1 0 0,0 0 0 0 0,1 0 1 0 0,-1 0-1 0 0,1 0 0 0 0,-1 1 1 0 0,1 0-1 0 0,-1 0 0 0 0,6 0 1 0 0,-8 1 20 0 0,1-1 1 0 0,0 1-1 0 0,0 0 1 0 0,-1 0 0 0 0,1 0-1 0 0,-1 0 1 0 0,1 0-1 0 0,-1 0 1 0 0,1 1-1 0 0,-1-1 1 0 0,0 1 0 0 0,0 0-1 0 0,4 3 1 0 0,-2-1 9 0 0,-1 0-1 0 0,0 0 1 0 0,0 0 0 0 0,0 1 0 0 0,-1-1-1 0 0,4 10 1 0 0,-1 2 25 0 0,0 0 0 0 0,-1 1 1 0 0,2 23-1 0 0,-2 7 47 0 0,-3-31-57 0 0,0 1 1 0 0,1 0-1 0 0,5 16 0 0 0,-6-31-39 0 0,-1-1-1 0 0,0 0 0 0 0,1 0 0 0 0,-1 1 0 0 0,1-1 0 0 0,-1 0 0 0 0,1 0 0 0 0,0 0 1 0 0,0 0-1 0 0,-1 0 0 0 0,1 0 0 0 0,0 0 0 0 0,0 0 0 0 0,2 1 0 0 0,-3-2-76 0 0,1 1-1 0 0,0-1 0 0 0,-1 0 0 0 0,1 1 1 0 0,0-1-1 0 0,0 0 0 0 0,-1 0 1 0 0,1 0-1 0 0,0 0 0 0 0,0 0 0 0 0,-1 0 1 0 0,1 0-1 0 0,0 0 0 0 0,0 0 0 0 0,-1 0 1 0 0,1 0-1 0 0,0-1 0 0 0,1 1 1 0 0,2-3-1089 0 0,1 1-1 0 0,-1-1 1 0 0,1 0 0 0 0,-1 0 0 0 0,8-8 0 0 0,1 0-3405 0 0,2 1-77 0 0</inkml:trace>
</inkml:ink>
</file>

<file path=ppt/ink/ink7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9.228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95 119 4289 0 0,'-30'5'11389'0'0,"26"-4"-10591"0"0,0 0-1 0 0,0 1 0 0 0,0-1 0 0 0,-7 5 1 0 0,10-5-714 0 0,-1 0 1 0 0,0 0 0 0 0,1 0 0 0 0,-1 1-1 0 0,0-1 1 0 0,1 1 0 0 0,0-1 0 0 0,-1 1 0 0 0,1 0-1 0 0,0-1 1 0 0,0 1 0 0 0,0 0 0 0 0,0 0-1 0 0,0 0 1 0 0,0 0 0 0 0,0 0 0 0 0,1 0-1 0 0,-1 0 1 0 0,1 0 0 0 0,-1 0 0 0 0,1 0 0 0 0,0 0-1 0 0,0 0 1 0 0,0 0 0 0 0,1 4 0 0 0,-1-3-3 0 0,1 0 1 0 0,0-1-1 0 0,-1 1 1 0 0,2-1 0 0 0,-1 1-1 0 0,0-1 1 0 0,0 1-1 0 0,1-1 1 0 0,-1 0 0 0 0,1 1-1 0 0,0-1 1 0 0,-1 0-1 0 0,1 0 1 0 0,0 0-1 0 0,0 0 1 0 0,1-1 0 0 0,-1 1-1 0 0,0 0 1 0 0,1-1-1 0 0,-1 0 1 0 0,0 1 0 0 0,5 0-1 0 0,6 3 71 0 0,-1-1-1 0 0,1 0 1 0 0,17 2 0 0 0,-21-4-155 0 0,1-1 0 0 0,0 0 1 0 0,-1 0-1 0 0,1-1 0 0 0,0-1 1 0 0,-1 0-1 0 0,1 0 0 0 0,-1-1 1 0 0,1 0-1 0 0,-1 0 0 0 0,0-1 1 0 0,13-6-1 0 0,-17 7-22 0 0,-1-1 1 0 0,1 1-1 0 0,0-1 0 0 0,-1 0 1 0 0,0-1-1 0 0,0 1 0 0 0,0-1 1 0 0,0 0-1 0 0,0 0 0 0 0,-1 0 1 0 0,0 0-1 0 0,0-1 0 0 0,0 1 1 0 0,0-1-1 0 0,-1 0 0 0 0,0 0 1 0 0,0 0-1 0 0,0 0 0 0 0,0 0 1 0 0,-1 0-1 0 0,0 0 0 0 0,0 0 1 0 0,0-10-1 0 0,0 8 0 0 0,-1 0 1 0 0,-1 0-1 0 0,1 1 0 0 0,-1-1 0 0 0,0 0 1 0 0,-1 1-1 0 0,1-1 0 0 0,-1 1 0 0 0,-1-1 1 0 0,-5-11-1 0 0,6 15 20 0 0,0 0 1 0 0,0 0-1 0 0,0 0 0 0 0,-1 1 1 0 0,1-1-1 0 0,-1 0 0 0 0,0 1 1 0 0,1 0-1 0 0,-1 0 0 0 0,0-1 1 0 0,0 2-1 0 0,-1-1 1 0 0,1 0-1 0 0,0 1 0 0 0,-1-1 1 0 0,1 1-1 0 0,-1 0 0 0 0,1 0 1 0 0,-1 1-1 0 0,1-1 0 0 0,-8 0 1 0 0,3 1 12 0 0,0 1 1 0 0,0 0-1 0 0,0 0 1 0 0,0 1 0 0 0,0-1-1 0 0,0 2 1 0 0,0-1-1 0 0,0 1 1 0 0,1 1-1 0 0,0-1 1 0 0,-1 1-1 0 0,1 0 1 0 0,1 1 0 0 0,-1 0-1 0 0,-7 6 1 0 0,-2 4 200 0 0,1 0 1 0 0,1 1-1 0 0,0 0 1 0 0,-19 31-1 0 0,30-43-140 0 0,0 1 0 0 0,1 0-1 0 0,-1-1 1 0 0,1 1-1 0 0,0 0 1 0 0,0 0 0 0 0,1 1-1 0 0,0-1 1 0 0,-1 0 0 0 0,2 0-1 0 0,-1 1 1 0 0,1 5 0 0 0,0-6-49 0 0,0 0 1 0 0,1-1-1 0 0,0 1 1 0 0,0 0-1 0 0,1-1 1 0 0,-1 1-1 0 0,1-1 1 0 0,0 0 0 0 0,0 1-1 0 0,1-1 1 0 0,-1 0-1 0 0,1 0 1 0 0,6 7-1 0 0,-2-4-92 0 0,0 0 0 0 0,0-1 0 0 0,1 0 0 0 0,0 0 0 0 0,0 0 0 0 0,0-1 1 0 0,1 0-1 0 0,0-1 0 0 0,0 0 0 0 0,0 0 0 0 0,0-1 0 0 0,17 4 0 0 0,-14-5-632 0 0,0 0 0 0 0,0-1 0 0 0,24 0 0 0 0,-23-2-828 0 0,-1 0 0 0 0,0-1 0 0 0,22-6 0 0 0,-12 1-1396 0 0</inkml:trace>
</inkml:ink>
</file>

<file path=ppt/ink/ink7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9.613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84 57 3729 0 0,'-7'-3'2230'0'0,"-23"-13"7213"0"0,28 16-9127 0 0,0-1 0 0 0,0 0-1 0 0,0 1 1 0 0,1-1 0 0 0,-1 1 0 0 0,0 0 0 0 0,0 0 0 0 0,0-1 0 0 0,0 1 0 0 0,0 0 0 0 0,0 0 0 0 0,0 1-1 0 0,1-1 1 0 0,-5 1 0 0 0,5 0-191 0 0,1-1 0 0 0,-1 1 0 0 0,0 0 0 0 0,1 0 0 0 0,-1-1 0 0 0,0 1 0 0 0,1 0 0 0 0,-1 0 0 0 0,1 0 0 0 0,-1-1 0 0 0,1 1 0 0 0,-1 0 0 0 0,1 0 0 0 0,0 0 1 0 0,-1 0-1 0 0,1 0 0 0 0,0 0 0 0 0,0 1 0 0 0,-4 24 422 0 0,4-17-292 0 0,-1 2-14 0 0,0 0-1 0 0,1 0 1 0 0,1 0-1 0 0,0 0 1 0 0,0 0-1 0 0,1 0 1 0 0,1 0-1 0 0,0 0 0 0 0,7 17 1 0 0,5 5 475 0 0,31 50 0 0 0,-40-73-760 0 0,16 35 199 0 0,-24-49-165 0 0,1 0 1 0 0,0 0 0 0 0,0-1-1 0 0,0 1 1 0 0,1-1 0 0 0,-1 1-1 0 0,1-1 1 0 0,0 1 0 0 0,0-1-1 0 0,1 1 1 0 0,-1-1 0 0 0,3-5-1 0 0,0-6-35 0 0,2 0 1 0 0,7-18-1 0 0,56-111-283 0 0,-56 121 248 0 0,-6 13 38 0 0,0 0 1 0 0,15-20-1 0 0,-19 28 36 0 0,0 0 1 0 0,1 0-1 0 0,0 0 0 0 0,0 0 0 0 0,0 1 0 0 0,0-1 0 0 0,0 1 0 0 0,1 0 0 0 0,-1 0 0 0 0,1 0 1 0 0,-1 0-1 0 0,1 1 0 0 0,5-2 0 0 0,-8 3 8 0 0,0 0 1 0 0,0 0-1 0 0,0 0 1 0 0,0 0-1 0 0,0 0 1 0 0,0 0-1 0 0,0 0 1 0 0,0 0-1 0 0,0 0 1 0 0,0 1-1 0 0,0-1 1 0 0,0 0-1 0 0,0 1 1 0 0,0-1-1 0 0,-1 1 1 0 0,1-1-1 0 0,0 1 1 0 0,0 0-1 0 0,0-1 1 0 0,0 1-1 0 0,-1 0 1 0 0,1-1-1 0 0,0 1 1 0 0,-1 0-1 0 0,1 0 1 0 0,-1 0-1 0 0,1-1 1 0 0,-1 1-1 0 0,1 2 1 0 0,2 3 24 0 0,0 0-1 0 0,-1 0 1 0 0,2 10 0 0 0,-1-7-14 0 0,54 206 220 0 0,-50-189-209 0 0,-6-25-39 0 0,-1 0 0 0 0,0 0 0 0 0,0 0 1 0 0,1 0-1 0 0,-1 0 0 0 0,1 0 0 0 0,-1-1 1 0 0,1 1-1 0 0,-1 0 0 0 0,1 0 0 0 0,-1 0 1 0 0,1-1-1 0 0,0 1 0 0 0,0 0 0 0 0,-1-1 0 0 0,1 1 1 0 0,0 0-1 0 0,0-1 0 0 0,0 1 0 0 0,-1-1 1 0 0,1 1-1 0 0,0-1 0 0 0,1 1 0 0 0,0-2-149 0 0,-1 0-1 0 0,0 1 0 0 0,0-1 0 0 0,0 0 1 0 0,0 0-1 0 0,0 0 0 0 0,-1 0 1 0 0,1 0-1 0 0,0 0 0 0 0,0 0 0 0 0,-1-1 1 0 0,1 1-1 0 0,-1 0 0 0 0,1 0 1 0 0,-1 0-1 0 0,1-3 0 0 0,2-3-898 0 0,30-45-7595 0 0,-22 37 5433 0 0</inkml:trace>
</inkml:ink>
</file>

<file path=ppt/ink/ink7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19.83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118 1 4745 0 0,'-4'3'2063'0'0,"0"0"1"0"0,0 0-1 0 0,0 0 0 0 0,0-1 0 0 0,-6 3 1 0 0,-14 10 2807 0 0,22-14-4815 0 0,0 1 0 0 0,1-1 0 0 0,-1 1 1 0 0,1 0-1 0 0,-1 0 0 0 0,1-1 0 0 0,0 1 0 0 0,-1 0 1 0 0,1 0-1 0 0,-1 4 0 0 0,-3 11 405 0 0,1 0 0 0 0,1-1 0 0 0,-1 23 0 0 0,-3 11-114 0 0,-2 6 311 0 0,2 1 0 0 0,0 64 0 0 0,7-85-414 0 0,2 0-1 0 0,2 0 1 0 0,1 0-1 0 0,14 51 1 0 0,-14-71-303 0 0,-3-6-149 0 0,1 0 0 0 0,0 0 0 0 0,0 0 1 0 0,1 0-1 0 0,0-1 0 0 0,1 0 0 0 0,8 13 0 0 0,-12-22 111 0 0,-1 0-1 0 0,0 1 1 0 0,1-1 0 0 0,-1 0 0 0 0,0 1-1 0 0,1-1 1 0 0,-1 0 0 0 0,0 1 0 0 0,1-1-1 0 0,-1 0 1 0 0,1 0 0 0 0,-1 0 0 0 0,1 1-1 0 0,-1-1 1 0 0,1 0 0 0 0,-1 0 0 0 0,0 0-1 0 0,1 0 1 0 0,-1 0 0 0 0,1 0-1 0 0,-1 0 1 0 0,1 0 0 0 0,-1 0 0 0 0,1 0-1 0 0,-1 0 1 0 0,1 0 0 0 0,-1 0 0 0 0,1-1-1 0 0,-1 1 1 0 0,0 0 0 0 0,1 0 0 0 0,-1 0-1 0 0,1-1 1 0 0,14-12-5495 0 0,-12 10 3647 0 0,2-3-163 0 0</inkml:trace>
</inkml:ink>
</file>

<file path=ppt/ink/ink7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20.391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71 60 1888 0 0,'0'-1'769'0'0,"-1"-1"0"0"0,0 1 0 0 0,0-1-1 0 0,0 1 1 0 0,1-1 0 0 0,-1 1 0 0 0,0-1 0 0 0,-1 1-1 0 0,1 0 1 0 0,-1-2 0 0 0,-16-8 4179 0 0,13 10-4278 0 0,0-1 0 0 0,0 1 0 0 0,0 0-1 0 0,0 0 1 0 0,0 1 0 0 0,-7-1 0 0 0,30 11 514 0 0,-8-9-1122 0 0,0 0 0 0 0,0-1 0 0 0,0 0 1 0 0,0-1-1 0 0,0 0 0 0 0,0 0 0 0 0,0-1 1 0 0,10-3-1 0 0,22-3-119 0 0,-15 4 39 0 0,102-10-1251 0 0,-115 14 861 0 0,0 0 1 0 0,0 1 0 0 0,0 1 0 0 0,0 0-1 0 0,0 1 1 0 0,0 0 0 0 0,15 7 0 0 0,-25-9 332 0 0,-1 1-1 0 0,1-1 1 0 0,-1 1 0 0 0,1 0 0 0 0,-1 0 0 0 0,0 1 0 0 0,0-1-1 0 0,0 1 1 0 0,0-1 0 0 0,-1 1 0 0 0,1 0 0 0 0,-1 0 0 0 0,1 0-1 0 0,-1 0 1 0 0,0 0 0 0 0,0 1 0 0 0,-1-1 0 0 0,1 1 0 0 0,-1-1-1 0 0,2 6 1 0 0,-2-3 173 0 0,0 0-1 0 0,0 0 0 0 0,-1 0 1 0 0,0 0-1 0 0,0 0 0 0 0,0 0 0 0 0,-1 0 1 0 0,0-1-1 0 0,0 1 0 0 0,-1 0 1 0 0,1 0-1 0 0,-4 7 0 0 0,-1 1 507 0 0,3-10-221 0 0,1 1-1 0 0,0 0 0 0 0,0 0 0 0 0,0 0 0 0 0,1 0 1 0 0,0 1-1 0 0,0-1 0 0 0,0 0 0 0 0,0 11 1 0 0,1-16-343 0 0,0 1 0 0 0,1-1 1 0 0,-1 1-1 0 0,0-1 1 0 0,0 1-1 0 0,0-1 1 0 0,1 0-1 0 0,-1 1 1 0 0,0-1-1 0 0,0 0 1 0 0,1 1-1 0 0,-1-1 1 0 0,0 0-1 0 0,1 1 1 0 0,-1-1-1 0 0,0 0 0 0 0,1 0 1 0 0,-1 1-1 0 0,1-1 1 0 0,-1 0-1 0 0,0 0 1 0 0,1 0-1 0 0,-1 1 1 0 0,1-1-1 0 0,-1 0 1 0 0,1 0-1 0 0,-1 0 1 0 0,0 0-1 0 0,1 0 1 0 0,-1 0-1 0 0,1 0 0 0 0,-1 0 1 0 0,1 0-1 0 0,-1 0 1 0 0,1 0-1 0 0,-1 0 1 0 0,0 0-1 0 0,1-1 1 0 0,-1 1-1 0 0,1 0 1 0 0,-1 0-1 0 0,1 0 1 0 0,-1-1-1 0 0,1 1 0 0 0,17-11 692 0 0,48-62 233 0 0,-57 61-900 0 0,0 0 0 0 0,-1-1 0 0 0,-1 0 0 0 0,11-23 0 0 0,-17 35-53 0 0,-1-1 1 0 0,1 1-1 0 0,-1-1 1 0 0,1 0-1 0 0,-1 0 1 0 0,1 1-1 0 0,-1-1 1 0 0,0 0-1 0 0,0 0 1 0 0,0 1-1 0 0,0-1 1 0 0,0-2-1 0 0,-1 3-7 0 0,1 0 0 0 0,-1 0-1 0 0,1 1 1 0 0,-1-1-1 0 0,1 0 1 0 0,-1 0 0 0 0,1 1-1 0 0,-1-1 1 0 0,0 1-1 0 0,1-1 1 0 0,-1 1 0 0 0,0-1-1 0 0,0 1 1 0 0,1-1-1 0 0,-1 1 1 0 0,0 0 0 0 0,0-1-1 0 0,0 1 1 0 0,1 0-1 0 0,-1 0 1 0 0,0-1-1 0 0,0 1 1 0 0,0 0 0 0 0,0 0-1 0 0,0 0 1 0 0,-1 0-1 0 0,-7 1 18 0 0,1 0 0 0 0,-1 0-1 0 0,1 0 1 0 0,-1 1 0 0 0,1 1-1 0 0,0-1 1 0 0,-14 7 0 0 0,-4 1-20 0 0,3-3-13 0 0,7-2 36 0 0,0 0 1 0 0,1 1 0 0 0,-1 1 0 0 0,-17 10 0 0 0,30-16-15 0 0,0 1 0 0 0,0 0 0 0 0,0 0 0 0 0,0 1 0 0 0,1-1 0 0 0,-1 1-1 0 0,1-1 1 0 0,0 1 0 0 0,-1 0 0 0 0,1 0 0 0 0,0 0 0 0 0,1 0 0 0 0,-1 0 0 0 0,0 0 0 0 0,1 1 0 0 0,0-1 0 0 0,0 0 0 0 0,0 1-1 0 0,0-1 1 0 0,0 1 0 0 0,1-1 0 0 0,-1 1 0 0 0,1 0 0 0 0,0-1 0 0 0,1 5 0 0 0,0-4-9 0 0,0 0 0 0 0,0 0 0 0 0,0 0 0 0 0,0-1 0 0 0,1 1 0 0 0,0-1 0 0 0,0 1 0 0 0,0-1 0 0 0,0 0 0 0 0,0 1 0 0 0,1-1 0 0 0,-1 0 0 0 0,1-1 0 0 0,0 1 0 0 0,0 0 0 0 0,0-1 0 0 0,0 0 0 0 0,1 0 0 0 0,-1 1 0 0 0,7 2 0 0 0,7 2 1 0 0,0 0 1 0 0,0-1 0 0 0,21 4 0 0 0,-31-8 0 0 0,8 2-7 0 0,11 1 3 0 0,-1 2 0 0 0,0 1 0 0 0,0 1 1 0 0,42 23-1 0 0,-62-29 5 0 0,0 0 0 0 0,-1 1 0 0 0,1 0 1 0 0,-1-1-1 0 0,0 1 0 0 0,0 1 1 0 0,-1-1-1 0 0,1 1 0 0 0,-1-1 0 0 0,0 1 1 0 0,0 0-1 0 0,-1 0 0 0 0,3 7 1 0 0,-4-9 6 0 0,1 1 1 0 0,-1 0-1 0 0,-1 0 1 0 0,1 0-1 0 0,0 0 1 0 0,-1 0 0 0 0,0 0-1 0 0,0 0 1 0 0,0-1-1 0 0,0 1 1 0 0,-1 0-1 0 0,0 0 1 0 0,0 0 0 0 0,0 0-1 0 0,0 0 1 0 0,0-1-1 0 0,-1 1 1 0 0,1 0-1 0 0,-5 5 1 0 0,1-2 26 0 0,-1 0 0 0 0,0 0 0 0 0,-1-1 0 0 0,1 0-1 0 0,-1 0 1 0 0,0 0 0 0 0,0-1 0 0 0,-1 0 0 0 0,0-1 0 0 0,0 0 0 0 0,0 0 0 0 0,0 0 0 0 0,-15 3 0 0 0,-2 0-10 0 0,1-2 1 0 0,-1-1 0 0 0,-42 2 0 0 0,51-6-123 0 0,1-1 0 0 0,-1 0 0 0 0,1-1 0 0 0,-1-1-1 0 0,1 0 1 0 0,0-1 0 0 0,1-1 0 0 0,-16-6 0 0 0,10 2-489 0 0,0-1 1 0 0,0-1-1 0 0,2 0 1 0 0,-1-2-1 0 0,-17-15 1 0 0,29 22-82 0 0,0 0 1 0 0,0-1-1 0 0,1 0 1 0 0,0-1 0 0 0,0 1-1 0 0,1-1 1 0 0,0 0-1 0 0,0 0 1 0 0,1-1 0 0 0,0 0-1 0 0,0 1 1 0 0,-2-12-1 0 0,0-5-3283 0 0</inkml:trace>
</inkml:ink>
</file>

<file path=ppt/ink/ink7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23.216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134 97 512 0 0,'-1'-3'299'0'0,"-1"0"-1"0"0,0 0 0 0 0,0 0 1 0 0,0 0-1 0 0,0 0 1 0 0,-1 1-1 0 0,1 0 1 0 0,-1-1-1 0 0,0 1 0 0 0,0 0 1 0 0,1 0-1 0 0,-5-2 1 0 0,-3-1 789 0 0,-1 1 1 0 0,-15-5-1 0 0,18 5 4904 0 0,30 7-3740 0 0,-20-2-2102 0 0,1 1 1 0 0,0-1-1 0 0,0 1 1 0 0,-1-1-1 0 0,1 1 1 0 0,-1 0-1 0 0,1 0 1 0 0,-1 0-1 0 0,0 0 1 0 0,0 1-1 0 0,0-1 1 0 0,0 1-1 0 0,3 5 1 0 0,-2-4-13 0 0,-1 1 1 0 0,0 0 0 0 0,0 0 0 0 0,-1 1 0 0 0,0-1 0 0 0,0 0-1 0 0,1 9 1 0 0,-1 1 74 0 0,-1 0 0 0 0,-1 0-1 0 0,-1 0 1 0 0,-6 28 0 0 0,-3-1 440 0 0,-25 59 1 0 0,20-60 84 0 0,-16 58 0 0 0,29-85-647 0 0,0 1 0 0 0,0-1 1 0 0,2 1-1 0 0,0-1 0 0 0,0 1 0 0 0,1 0 1 0 0,1-1-1 0 0,1 1 0 0 0,0 0 0 0 0,0-1 1 0 0,7 19-1 0 0,12 27 161 0 0,-3 0 1 0 0,13 87-1 0 0,-24-102-132 0 0,-3 0 0 0 0,-2 0 0 0 0,-1 0-1 0 0,-11 86 1 0 0,-11-15-9 0 0,-20 147 186 0 0,38-238-239 0 0,2-1-1 0 0,1 1 1 0 0,0 0-1 0 0,2-1 1 0 0,1 1 0 0 0,1-1-1 0 0,1 0 1 0 0,1 0-1 0 0,2 0 1 0 0,0-1-1 0 0,16 33 1 0 0,14 12 286 0 0,16 38-162 0 0,-49-94-164 0 0,0 0 0 0 0,-1 1-1 0 0,-1-1 1 0 0,0 1 0 0 0,-1 0 0 0 0,0 0-1 0 0,-1 14 1 0 0,-1-15 28 0 0,-1 1 0 0 0,-1-1-1 0 0,0 0 1 0 0,0 0 0 0 0,-2 0 0 0 0,1 0 0 0 0,-2 0-1 0 0,1 0 1 0 0,-1-1 0 0 0,-1 0 0 0 0,-11 17 0 0 0,2-6 5 0 0,9-15-18 0 0,1 0 0 0 0,1 0 0 0 0,-1 1 0 0 0,-4 11 0 0 0,9-18-31 0 0,0-1 1 0 0,0 1 0 0 0,0-1 0 0 0,0 1 0 0 0,0-1 0 0 0,0 1 0 0 0,0-1-1 0 0,0 1 1 0 0,0-1 0 0 0,0 1 0 0 0,0-1 0 0 0,0 1 0 0 0,0-1-1 0 0,0 1 1 0 0,0-1 0 0 0,0 1 0 0 0,1-1 0 0 0,-1 0 0 0 0,0 1 0 0 0,0-1-1 0 0,1 1 1 0 0,-1-1 0 0 0,0 1 0 0 0,0-1 0 0 0,1 0 0 0 0,-1 1-1 0 0,1 0 1 0 0,1 0 3 0 0,-1 0-1 0 0,1 0 0 0 0,0 0 0 0 0,-1-1 0 0 0,1 1 0 0 0,0 0 1 0 0,0-1-1 0 0,1 1 0 0 0,5 1 28 0 0,0-1 0 0 0,14 0 0 0 0,8-2 38 0 0,36-7-1 0 0,-55 7-72 0 0,32-3 6 0 0,50 3 0 0 0,-62 1 30 0 0,3 2-22 0 0,65 11-1 0 0,3 2 17 0 0,19-9 125 0 0,204-15 1 0 0,-79-4-17 0 0,-101 7-102 0 0,10 4 65 0 0,-28 1-36 0 0,-91-1-40 0 0,501-28 167 0 0,-414 11-156 0 0,21-2-38 0 0,201 15 57 0 0,-265 9-59 0 0,79 2-11 0 0,-92-7 38 0 0,-29 0 10 0 0,56 6-1 0 0,118 4-32 0 0,-65-5-23 0 0,-122-3 26 0 0,28-3 1 0 0,9 0 24 0 0,236-1 78 0 0,-162-5-52 0 0,-47 2 6 0 0,130 5-56 0 0,-187 5-14 0 0,57 14-1 0 0,-65-13 28 0 0,49 3 0 0 0,-47-5-17 0 0,49 8 19 0 0,-45-6 2 0 0,46 2 1 0 0,-67-6-17 0 0,0-1 1 0 0,-1 0-1 0 0,10-3 0 0 0,-9 2 2 0 0,-1 0 0 0 0,1 1-1 0 0,9-1 1 0 0,39 2 171 0 0,-52-2 88 0 0,-8-5-255 0 0,3 6-26 0 0,-1-1 15 0 0,0 0 0 0 0,-1 0 0 0 0,1 0 0 0 0,0 0 0 0 0,0 0 0 0 0,0-1-1 0 0,1 1 1 0 0,-1 0 0 0 0,0-1 0 0 0,1 1 0 0 0,-1 0 0 0 0,1-1 0 0 0,0 1 0 0 0,0-1 0 0 0,0 1 0 0 0,0 0-1 0 0,1-1 1 0 0,-1 1 0 0 0,0-1 0 0 0,2-1 0 0 0,-1-5 3 0 0,1 0 0 0 0,-1 0 0 0 0,-1 1 0 0 0,0-1-1 0 0,0 0 1 0 0,0 0 0 0 0,-1 0 0 0 0,-1 1 0 0 0,0-1 0 0 0,0 0-1 0 0,0 1 1 0 0,-1 0 0 0 0,0-1 0 0 0,-1 1 0 0 0,0 0 0 0 0,0 1 0 0 0,-9-12-1 0 0,10 14 4 0 0,0 0 1 0 0,1-1-1 0 0,-1 1 0 0 0,1 0 0 0 0,0-1 0 0 0,0 0 0 0 0,1 1 0 0 0,-1-1 0 0 0,1 0 0 0 0,0-10 0 0 0,1 4 5 0 0,0 1 1 0 0,0 0-1 0 0,2 0 1 0 0,4-20-1 0 0,-5 24-4 0 0,0 0-1 0 0,0-1 1 0 0,0 1-1 0 0,-1 0 1 0 0,0 0-1 0 0,-1-1 0 0 0,-1-9 1 0 0,-16-52 46 0 0,12 50-31 0 0,1 0 0 0 0,-3-22 0 0 0,3-121 78 0 0,5 74-20 0 0,-31-223-79 0 0,8 119 42 0 0,20 129-27 0 0,4 1 0 0 0,14-112 0 0 0,-6 101 47 0 0,-2-107-1 0 0,-8 160-40 0 0,-2 0-1 0 0,0 0 1 0 0,-6-22-1 0 0,-23-57 60 0 0,-3-14 142 0 0,27 62-139 0 0,7 40-59 0 0,0 1-1 0 0,-1 0 0 0 0,0 0 0 0 0,0 0 0 0 0,-1 0 1 0 0,0 0-1 0 0,-1 0 0 0 0,-7-12 0 0 0,10 21-19 0 0,1 0 0 0 0,-1 0-1 0 0,0 0 1 0 0,0 1-1 0 0,0-1 1 0 0,0 0 0 0 0,0 1-1 0 0,0-1 1 0 0,0 1-1 0 0,0-1 1 0 0,0 1-1 0 0,-1-1 1 0 0,1 1-3 0 0,0-1-1 0 0,0 1 1 0 0,0 0-1 0 0,0-1 1 0 0,0 1-1 0 0,0-1 1 0 0,1 1-1 0 0,-1-1 1 0 0,0 1-1 0 0,0-1 1 0 0,1 1-1 0 0,-1-1 1 0 0,0 0 0 0 0,1 1-1 0 0,-1-1 1 0 0,1 0-1 0 0,-1 0 1 0 0,1 0-1 0 0,-2-1 1 0 0,-19-76 119 0 0,16 68-169 0 0,4 10 49 0 0,1 0 0 0 0,0 0 0 0 0,0 0 1 0 0,0 1-1 0 0,-1-1 0 0 0,1 0 0 0 0,0 0 0 0 0,0 0 0 0 0,0 0 0 0 0,-1 0 0 0 0,1 0 0 0 0,0 0 0 0 0,0 0 0 0 0,0 1 0 0 0,0-1 1 0 0,-1 0-1 0 0,1 0 0 0 0,0 0 0 0 0,0 0 0 0 0,0 1 0 0 0,0-1 0 0 0,0 0 0 0 0,0 0 0 0 0,-1 0 0 0 0,1 1 0 0 0,0-1 0 0 0,0 0 1 0 0,0 0-1 0 0,0 0 0 0 0,0 1 0 0 0,-6 26-1590 0 0,4-14-1855 0 0,0-10 1128 0 0,1 1 0 0 0,0-1 0 0 0,1 1 0 0 0,-1-1 0 0 0,0 5 0 0 0,0 5-1657 0 0</inkml:trace>
</inkml:ink>
</file>

<file path=ppt/ink/ink7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7:24.377"/>
    </inkml:context>
    <inkml:brush xml:id="br0">
      <inkml:brushProperty name="width" value="0.035" units="cm"/>
      <inkml:brushProperty name="height" value="0.035" units="cm"/>
      <inkml:brushProperty name="color" value="#CC0066"/>
    </inkml:brush>
  </inkml:definitions>
  <inkml:trace contextRef="#ctx0" brushRef="#br0">23 231 512 0 0,'-6'-6'336'0'0,"4"4"504"0"0,0 1 0 0 0,0-1 0 0 0,0 0 0 0 0,0 0 0 0 0,1-1 0 0 0,-3-2 0 0 0,4 5-741 0 0,0 0-1 0 0,-1-1 1 0 0,1 1 0 0 0,0-1 0 0 0,0 1-1 0 0,0-1 1 0 0,0 1 0 0 0,0-1-1 0 0,0 1 1 0 0,0-1 0 0 0,0 1-1 0 0,0-1 1 0 0,0 1 0 0 0,0-1-1 0 0,0 1 1 0 0,0-1 0 0 0,1 1-1 0 0,-1-1 1 0 0,0 1 0 0 0,0-1 0 0 0,0 1-1 0 0,1 0 1 0 0,-1-1 0 0 0,0 1-1 0 0,0-1 1 0 0,1 1 0 0 0,-1 0-1 0 0,0-1 1 0 0,1 1 0 0 0,-1 0-1 0 0,1-1 1 0 0,-1 1 0 0 0,0 0-1 0 0,1-1 1 0 0,-1 1 0 0 0,1 0 0 0 0,-1 0-1 0 0,1 0 1 0 0,0-1 0 0 0,4-1 679 0 0,0 0 1 0 0,-1 0 0 0 0,1 0 0 0 0,0 1 0 0 0,0 0 0 0 0,1 0-1 0 0,-1 0 1 0 0,5 0 0 0 0,-10 1-695 0 0,1 0 0 0 0,-1 0-1 0 0,0 0 1 0 0,1-1 0 0 0,-1 1-1 0 0,0 0 1 0 0,1 0 0 0 0,-1 0 0 0 0,1 0-1 0 0,-1 0 1 0 0,0 0 0 0 0,1 0-1 0 0,-1 0 1 0 0,0 1 0 0 0,1-1 0 0 0,-1 0-1 0 0,0 0 1 0 0,0 0 0 0 0,1 0-1 0 0,-1 0 1 0 0,0 0 0 0 0,1 1 0 0 0,-1-1-1 0 0,0 0 1 0 0,1 0 0 0 0,-1 0-1 0 0,0 1 1 0 0,0-1 0 0 0,0 0 0 0 0,1 1-1 0 0,-1-1 1 0 0,0 0 0 0 0,0 0-1 0 0,0 1 1 0 0,1-1 0 0 0,-1 0 0 0 0,0 1-1 0 0,0-1 1 0 0,0 0 0 0 0,0 1-1 0 0,0-1 1 0 0,0 0 0 0 0,0 1 0 0 0,0-1-1 0 0,0 0 1 0 0,0 1 0 0 0,0-1-1 0 0,0 0 1 0 0,0 1 0 0 0,0-1 0 0 0,0 0-1 0 0,0 1 1 0 0,0-1 0 0 0,-1 1 0 0 0,1 0 12 0 0,-1 1 1 0 0,0-1 0 0 0,0 1-1 0 0,0-1 1 0 0,0 0 0 0 0,0 1-1 0 0,0-1 1 0 0,-3 2 0 0 0,-9 10 676 0 0,15-9-353 0 0,9-1-172 0 0,0-3-129 0 0,1 1 0 0 0,18-3 1 0 0,3 0 50 0 0,181-14 521 0 0,-29 0-95 0 0,-16 0-58 0 0,1 0-234 0 0,-11 3-144 0 0,-6 0 99 0 0,65 6 35 0 0,-33 4-217 0 0,-100 4-28 0 0,87-11-1 0 0,69-11 12 0 0,-140 14-34 0 0,299-3 18 0 0,-346 10-24 0 0,390-3 146 0 0,33-15-31 0 0,-245 7-72 0 0,-143 8-1 0 0,-1 4 0 0 0,1 4 0 0 0,150 27 1 0 0,-199-25-29 0 0,0-1 1 0 0,57 0-1 0 0,82-13 45 0 0,-134 1-50 0 0,-40 5-23 0 0,-1 0 0 0 0,0-1 0 0 0,0 1 0 0 0,1-1 0 0 0,-1 1 0 0 0,0-1 0 0 0,0-1 0 0 0,4-2 0 0 0,-8 5-7 0 0,0 0 0 0 0,1-1 0 0 0,-1 1 0 0 0,0-1 0 0 0,0 1 0 0 0,1-1 1 0 0,-1 1-1 0 0,0-1 0 0 0,0 1 0 0 0,0-1 0 0 0,0 1 0 0 0,0-1 0 0 0,0 1 0 0 0,0-1 0 0 0,0 1 0 0 0,0-1 0 0 0,0 1 1 0 0,0-1-1 0 0,0 1 0 0 0,0-1 0 0 0,0 1 0 0 0,0-1 0 0 0,0 1 0 0 0,0-1 0 0 0,-1 1 0 0 0,1-1 0 0 0,0 1 0 0 0,0 0 0 0 0,-1-1 1 0 0,1 1-1 0 0,0-1 0 0 0,-1 1 0 0 0,1 0 0 0 0,0-1 0 0 0,-1 1 0 0 0,1 0 0 0 0,-1-1 0 0 0,1 1 0 0 0,0 0 0 0 0,-1-1 1 0 0,0 1-1 0 0,-19-13-138 0 0,3 5 55 0 0,0 1 0 0 0,-23-7 1 0 0,35 13-14 0 0,0 0-1 0 0,-1 0 1 0 0,1 0 0 0 0,0 1 0 0 0,0-1 0 0 0,0 1 0 0 0,-1 1 0 0 0,1-1 0 0 0,0 1 0 0 0,0 0 0 0 0,0 0 0 0 0,0 0 0 0 0,-6 2 0 0 0,10-2 2 0 0,1-1-1 0 0,-1 0 1 0 0,0 0 0 0 0,1 1 0 0 0,-1-1 0 0 0,0 0-1 0 0,1 1 1 0 0,-1-1 0 0 0,1 1 0 0 0,-1-1 0 0 0,1 1-1 0 0,-1-1 1 0 0,1 1 0 0 0,-1-1 0 0 0,1 1 0 0 0,-1-1-1 0 0,1 1 1 0 0,0 0 0 0 0,-1-1 0 0 0,1 1-1 0 0,0 0 1 0 0,-1-1 0 0 0,1 1 0 0 0,0 0 0 0 0,0-1-1 0 0,0 1 1 0 0,0 0 0 0 0,0 0 0 0 0,0-1 0 0 0,0 1-1 0 0,0 0 1 0 0,0-1 0 0 0,0 1 0 0 0,0 0 0 0 0,0 0-1 0 0,0-1 1 0 0,1 1 0 0 0,-1 0 0 0 0,0-1 0 0 0,0 1-1 0 0,1 0 1 0 0,-1-1 0 0 0,1 1 0 0 0,-1-1-1 0 0,0 1 1 0 0,1-1 0 0 0,-1 1 0 0 0,2 0 0 0 0,1 3-1797 0 0,1 0 0 0 0,0-1 1 0 0,-1 1-1 0 0,1-1 0 0 0,7 4 0 0 0,3 1-4021 0 0</inkml:trace>
</inkml:ink>
</file>

<file path=ppt/ink/ink7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4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172 130 512 0 0,'-4'2'687'0'0,"0"-1"0"0"0,0 1 0 0 0,0 0 0 0 0,0 0 0 0 0,0 0 0 0 0,0 1 0 0 0,1-1 0 0 0,-1 1 0 0 0,1 0 0 0 0,0 0 0 0 0,-5 6 0 0 0,6-7-436 0 0,0 0 0 0 0,1 0 0 0 0,-1 0 0 0 0,0 1 0 0 0,1-1 1 0 0,0 0-1 0 0,0 1 0 0 0,0-1 0 0 0,0 1 0 0 0,0-1 0 0 0,0 1 0 0 0,0 0 1 0 0,1-1-1 0 0,0 1 0 0 0,-1 0 0 0 0,1 0 0 0 0,0-1 0 0 0,0 1 0 0 0,1 0 1 0 0,-1 2-1 0 0,1-3-191 0 0,0-1 1 0 0,-1 0 0 0 0,1 1 0 0 0,0-1 0 0 0,0 0-1 0 0,0 0 1 0 0,0 0 0 0 0,0 0 0 0 0,0 1-1 0 0,1-1 1 0 0,-1-1 0 0 0,0 1 0 0 0,0 0 0 0 0,1 0-1 0 0,-1 0 1 0 0,0-1 0 0 0,1 1 0 0 0,-1-1 0 0 0,1 1-1 0 0,-1-1 1 0 0,1 1 0 0 0,-1-1 0 0 0,1 0-1 0 0,-1 0 1 0 0,4 0 0 0 0,0 1 17 0 0,1-1 0 0 0,0 0 0 0 0,0-1 0 0 0,-1 1 0 0 0,11-4 0 0 0,2-1-70 0 0,-1-2 0 0 0,1 0 0 0 0,23-14 0 0 0,46-34-137 0 0,-87 55 129 0 0,7-5 1 0 0,0 0 1 0 0,0-1 0 0 0,0 1-1 0 0,-1-2 1 0 0,0 1-1 0 0,8-11 1 0 0,-13 15-3 0 0,1 0 0 0 0,-1-1 1 0 0,0 1-1 0 0,0 0 0 0 0,0 0 0 0 0,0-1 0 0 0,0 1 1 0 0,-1-1-1 0 0,1 1 0 0 0,-1 0 0 0 0,1-1 1 0 0,-1-2-1 0 0,0 3 1 0 0,-1 0 0 0 0,1 1 0 0 0,0-1 0 0 0,-1 0 0 0 0,1 0 0 0 0,-1 1 0 0 0,0-1 0 0 0,1 1 0 0 0,-1-1 0 0 0,0 1 0 0 0,0-1 0 0 0,0 1 0 0 0,0-1 0 0 0,0 1 0 0 0,-1 0 0 0 0,1-1 0 0 0,0 1 0 0 0,-1 0 0 0 0,-1-1 0 0 0,-3-2 1 0 0,0 1 0 0 0,-1 0 0 0 0,1 0 0 0 0,-1 0 0 0 0,0 1 0 0 0,1 0 0 0 0,-1 0 0 0 0,0 1 0 0 0,0 0 1 0 0,0 0-1 0 0,0 1 0 0 0,-1-1 0 0 0,1 2 0 0 0,-11 0 0 0 0,-5 3 146 0 0,-1 0-1 0 0,-44 15 1 0 0,51-14 131 0 0,2 1 0 0 0,-1 1 0 0 0,1 0 0 0 0,0 1 1 0 0,0 0-1 0 0,-17 14 0 0 0,27-18-151 0 0,1 0 0 0 0,-1 0 0 0 0,1 1 0 0 0,-1-1 1 0 0,1 1-1 0 0,0 0 0 0 0,1 0 0 0 0,-1 0 0 0 0,1 1 0 0 0,0-1 1 0 0,1 1-1 0 0,-1 0 0 0 0,1 0 0 0 0,0-1 0 0 0,1 2 0 0 0,-1-1 1 0 0,1 0-1 0 0,0 0 0 0 0,1 0 0 0 0,-1 8 0 0 0,2-9-94 0 0,0 0 0 0 0,0 0 0 0 0,0-1 0 0 0,1 1 1 0 0,-1 0-1 0 0,1-1 0 0 0,1 1 0 0 0,-1-1 0 0 0,0 0 0 0 0,1 0 0 0 0,0 0 0 0 0,0 0 0 0 0,0 0 0 0 0,0-1 0 0 0,1 1 0 0 0,-1-1 0 0 0,1 0 1 0 0,8 5-1 0 0,2 1-21 0 0,1 0 1 0 0,-1-1-1 0 0,2-1 1 0 0,18 6-1 0 0,-12-6-80 0 0,0-1 0 0 0,1 0 0 0 0,31 2 0 0 0,71-1-1258 0 0,-37-3-1957 0 0,-47-1-825 0 0,-2-1-1103 0 0</inkml:trace>
</inkml:ink>
</file>

<file path=ppt/ink/ink7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5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163 233 512 0 0,'3'-2'34'0'0,"0"0"0"0"0,1-1-1 0 0,-1 1 1 0 0,0-1 0 0 0,0 0-1 0 0,-1 1 1 0 0,1-1 0 0 0,-1-1 0 0 0,1 1-1 0 0,-1 0 1 0 0,0-1 0 0 0,2-4-1 0 0,1-2 7 0 0,-1-1-1 0 0,0 1 1 0 0,2-14-1 0 0,-5 18 11 0 0,0 0 0 0 0,0-1 0 0 0,-1 1-1 0 0,1 0 1 0 0,-2-1 0 0 0,1 1 0 0 0,-1-1 0 0 0,0 1 0 0 0,0 0-1 0 0,0 0 1 0 0,-4-8 0 0 0,3 9 284 0 0,0 0 0 0 0,0 1-1 0 0,0-1 1 0 0,-1 1 0 0 0,0 0 0 0 0,0 0-1 0 0,0 0 1 0 0,0 0 0 0 0,-5-3 0 0 0,7 6-167 0 0,0 0 0 0 0,0 1 1 0 0,0-1-1 0 0,0 0 0 0 0,0 1 0 0 0,0-1 1 0 0,-1 1-1 0 0,1 0 0 0 0,0-1 1 0 0,0 1-1 0 0,0 0 0 0 0,-1 0 1 0 0,1 0-1 0 0,0 0 0 0 0,0 0 0 0 0,-1 0 1 0 0,1 0-1 0 0,0 0 0 0 0,0 0 1 0 0,-1 1-1 0 0,1-1 0 0 0,0 0 0 0 0,0 1 1 0 0,0-1-1 0 0,0 1 0 0 0,0-1 1 0 0,-2 2-1 0 0,-3 2 496 0 0,-1 0 1 0 0,1 1-1 0 0,-7 7 1 0 0,5-5-226 0 0,-5 4 166 0 0,1 0-1 0 0,0 1 1 0 0,1 0 0 0 0,-16 23-1 0 0,22-28-480 0 0,1-1 0 0 0,1 1 0 0 0,-1 0-1 0 0,1 0 1 0 0,0 0 0 0 0,1 0 0 0 0,0 0-1 0 0,0 0 1 0 0,0 1 0 0 0,1-1 0 0 0,0 1 0 0 0,0 11-1 0 0,2-15-94 0 0,-1 0-1 0 0,1-1 0 0 0,-1 1 0 0 0,1 0 1 0 0,0-1-1 0 0,0 1 0 0 0,1-1 1 0 0,-1 1-1 0 0,1-1 0 0 0,-1 0 0 0 0,1 0 1 0 0,0 1-1 0 0,0-1 0 0 0,4 3 0 0 0,-2-2-12 0 0,0 0-1 0 0,0-1 0 0 0,1 1 0 0 0,0-1 0 0 0,-1 0 1 0 0,1 0-1 0 0,0-1 0 0 0,8 4 0 0 0,4-1-28 0 0,1 0-1 0 0,0-1 1 0 0,-1-1-1 0 0,32 2 1 0 0,-28-5-24 0 0,-1 0 0 0 0,1-1 0 0 0,0-1 1 0 0,0-1-1 0 0,-1 0 0 0 0,1-2 1 0 0,-1-1-1 0 0,0 0 0 0 0,-1-1 1 0 0,1-1-1 0 0,27-17 0 0 0,-43 23 37 0 0,-1 0 0 0 0,0 0 0 0 0,1-1-1 0 0,-1 1 1 0 0,0-1 0 0 0,0 0 0 0 0,-1 0 0 0 0,1 0-1 0 0,3-5 1 0 0,-5 7 3 0 0,-1 0 0 0 0,1 0 0 0 0,-1-1 0 0 0,1 1 0 0 0,-1 0 0 0 0,0 0 0 0 0,1 0 0 0 0,-1 0 0 0 0,0-1 0 0 0,0 1 0 0 0,0 0 0 0 0,0 0 0 0 0,0-1 0 0 0,0 1 0 0 0,0 0 0 0 0,0 0 0 0 0,0 0 0 0 0,0-1 0 0 0,-1 1 0 0 0,1 0-1 0 0,-1 0 1 0 0,1 0 0 0 0,-1 0 0 0 0,1 0 0 0 0,-1-1 0 0 0,1 1 0 0 0,-1 0 0 0 0,0 0 0 0 0,0 1 0 0 0,0-1 0 0 0,1 0 0 0 0,-1 0 0 0 0,-2-1 0 0 0,-5-3 24 0 0,0 0 1 0 0,-1 0-1 0 0,1 1 1 0 0,-1 0-1 0 0,0 1 0 0 0,0 0 1 0 0,0 0-1 0 0,-18-2 0 0 0,-14-5 93 0 0,9-1-251 0 0,96 1-520 0 0,-63 10 591 0 0,-1 0 1 0 0,1 0-1 0 0,-1 1 1 0 0,1-1-1 0 0,-1 0 1 0 0,1 0-1 0 0,-1 0 1 0 0,1 0-1 0 0,-1 1 1 0 0,1-1-1 0 0,-1 0 1 0 0,1 0-1 0 0,-1 1 1 0 0,0-1-1 0 0,1 0 1 0 0,-1 1-1 0 0,1-1 1 0 0,-1 1-1 0 0,0-1 1 0 0,1 0-1 0 0,-1 2 1 0 0,3 6-4962 0 0,-3-5 3016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6.53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 70 1688 0 0,'-1'0'417'0'0,"1"-1"0"0"0,0 1 1 0 0,0 0-1 0 0,0-1 0 0 0,-1 1 0 0 0,1-1 0 0 0,0 1 0 0 0,0-1 0 0 0,0 1 0 0 0,0 0 0 0 0,0-1 0 0 0,0 1 0 0 0,0-1 0 0 0,0 1 0 0 0,0-1 0 0 0,0 1 0 0 0,0-1 0 0 0,0 1 0 0 0,0-1 0 0 0,0 1 0 0 0,0 0 0 0 0,1-1 0 0 0,-1 1 0 0 0,0-1 1 0 0,0 1-1 0 0,0 0 0 0 0,1-1 0 0 0,-1 1 0 0 0,0-1 0 0 0,0 1 0 0 0,1-1 0 0 0,0 1-11 0 0,0-1 0 0 0,1 0 1 0 0,-1 1-1 0 0,0-1 0 0 0,0 1 0 0 0,0-1 1 0 0,1 1-1 0 0,-1 0 0 0 0,0-1 0 0 0,1 1 1 0 0,1 0-1 0 0,0 0-141 0 0,0 0-1 0 0,-1 0 1 0 0,1 0-1 0 0,0 0 1 0 0,0 0 0 0 0,0 1-1 0 0,0 0 1 0 0,0-1-1 0 0,0 1 1 0 0,4 2 0 0 0,-5-1-163 0 0,0-1 0 0 0,-1 1 1 0 0,1 0-1 0 0,-1 0 1 0 0,0-1-1 0 0,0 1 1 0 0,0 0-1 0 0,0 0 1 0 0,0 0-1 0 0,0 0 1 0 0,0 1-1 0 0,0-1 1 0 0,-1 0-1 0 0,1 0 1 0 0,0 4-1 0 0,0 38 502 0 0,-1-35-479 0 0,0-6-117 0 0,0 7 24 0 0,0-1 0 0 0,1 0 0 0 0,0 1-1 0 0,0-1 1 0 0,3 12 0 0 0,-4-21-32 0 0,0 0 0 0 0,0 0 0 0 0,0 0 0 0 0,0 0 0 0 0,0 0 1 0 0,0 0-1 0 0,0 0 0 0 0,0 0 0 0 0,0 0 0 0 0,0 0 0 0 0,0 1 0 0 0,0-1 0 0 0,0 0 1 0 0,0 0-1 0 0,0 0 0 0 0,0 0 0 0 0,1 0 0 0 0,-1 0 0 0 0,0 0 0 0 0,0 0 1 0 0,0 0-1 0 0,0 0 0 0 0,0 0 0 0 0,0 0 0 0 0,0 0 0 0 0,0 1 0 0 0,0-1 0 0 0,0 0 1 0 0,0 0-1 0 0,0 0 0 0 0,0 0 0 0 0,0 0 0 0 0,1 0 0 0 0,-1 0 0 0 0,0 0 1 0 0,0 0-1 0 0,0 0 0 0 0,0 0 0 0 0,0 0 0 0 0,0 0 0 0 0,0 0 0 0 0,0 0 0 0 0,0 0 1 0 0,0 0-1 0 0,1 0 0 0 0,-1 0 0 0 0,0 0 0 0 0,0 0 0 0 0,0 0 0 0 0,0 0 1 0 0,0 0-1 0 0,0 0 0 0 0,0 0 0 0 0,0 0 0 0 0,0 0 0 0 0,0-1 0 0 0,0 1 0 0 0,1 0 1 0 0,-1 0-1 0 0,0 0 0 0 0,0 0 0 0 0,0 0 0 0 0,0 0 0 0 0,0 0 0 0 0,0 0 1 0 0,0 0-1 0 0,4-10 11 0 0,2-13-41 0 0,-5 10 21 0 0,1-11-35 0 0,8-39 1 0 0,-9 57 29 0 0,1 0 1 0 0,0 0-1 0 0,0 0 0 0 0,0 0 1 0 0,1 1-1 0 0,0-1 1 0 0,0 1-1 0 0,0-1 0 0 0,1 1 1 0 0,0 0-1 0 0,7-7 0 0 0,-10 11 13 0 0,0 0-1 0 0,1 0 0 0 0,-1 0 0 0 0,1 0 1 0 0,-1 0-1 0 0,1 1 0 0 0,-1-1 0 0 0,1 0 0 0 0,0 1 1 0 0,-1-1-1 0 0,1 1 0 0 0,0 0 0 0 0,-1-1 1 0 0,1 1-1 0 0,0 0 0 0 0,-1 0 0 0 0,1 0 0 0 0,0 0 1 0 0,0 1-1 0 0,-1-1 0 0 0,1 0 0 0 0,0 1 1 0 0,-1-1-1 0 0,1 1 0 0 0,-1-1 0 0 0,1 1 0 0 0,-1 0 1 0 0,1 0-1 0 0,-1 0 0 0 0,1 0 0 0 0,1 1 1 0 0,5 5-16 0 0,0 0 1 0 0,0 0 0 0 0,14 17 0 0 0,-8-8 24 0 0,-8-9 23 0 0,0 1-1 0 0,0-1 1 0 0,-1 1 0 0 0,0 0-1 0 0,4 10 1 0 0,-4-8-1610 0 0,1 0 0 0 0,10 14 0 0 0,-12-20-532 0 0,-1-1-322 0 0</inkml:trace>
</inkml:ink>
</file>

<file path=ppt/ink/ink7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6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260 33 8 0 0,'-1'0'157'0'0,"0"-1"1"0"0,-1 1-1 0 0,1-1 1 0 0,-1 1-1 0 0,1-1 0 0 0,-1 1 1 0 0,1 0-1 0 0,0 0 0 0 0,-1 0 1 0 0,1 0-1 0 0,-1 0 1 0 0,1 0-1 0 0,-1 0 0 0 0,1 1 1 0 0,-1-1-1 0 0,1 1 0 0 0,0-1 1 0 0,-2 1-1 0 0,-29 14 2841 0 0,22-10-2065 0 0,-11 6 921 0 0,0 0-1 0 0,-37 28 0 0 0,46-30-1145 0 0,1 1 0 0 0,0 1-1 0 0,0-1 1 0 0,1 2 0 0 0,-15 20 0 0 0,24-30-638 0 0,0 0 0 0 0,0 0 0 0 0,0-1 1 0 0,0 1-1 0 0,0 0 0 0 0,0 0 0 0 0,1 0 1 0 0,-1 0-1 0 0,1 0 0 0 0,-1 0 0 0 0,1 0 1 0 0,0 0-1 0 0,0 0 0 0 0,0 0 0 0 0,0 0 1 0 0,0 0-1 0 0,0 0 0 0 0,0 0 1 0 0,2 4-1 0 0,-1-4-25 0 0,0 0 1 0 0,0 0 0 0 0,0 0 0 0 0,1 0-1 0 0,-1 0 1 0 0,1 0 0 0 0,-1 0-1 0 0,1 0 1 0 0,0-1 0 0 0,0 1-1 0 0,0-1 1 0 0,0 1 0 0 0,0-1-1 0 0,0 0 1 0 0,0 0 0 0 0,4 2-1 0 0,12 3 30 0 0,1-1-1 0 0,-1 0 1 0 0,1-1-1 0 0,29 2 1 0 0,15 2-193 0 0,39 5 78 0 0,-53-8-89 0 0,-45-4 106 0 0,0-1 1 0 0,0 0 0 0 0,0 0-1 0 0,0 0 1 0 0,0 0 0 0 0,0-1-1 0 0,0 1 1 0 0,0-1 0 0 0,0 0-1 0 0,0-1 1 0 0,0 1-1 0 0,0-1 1 0 0,-1 1 0 0 0,1-1-1 0 0,3-3 1 0 0,-4 3 10 0 0,-1 0 0 0 0,1 0 0 0 0,-1-1 0 0 0,0 1 0 0 0,0-1 0 0 0,0 1 0 0 0,0-1 0 0 0,0 0 0 0 0,0 0-1 0 0,-1 0 1 0 0,1 0 0 0 0,-1 0 0 0 0,0 0 0 0 0,0-1 0 0 0,0 1 0 0 0,0 0 0 0 0,-1-1 0 0 0,1-4 0 0 0,-1-1 17 0 0,0 1 0 0 0,-1-1 0 0 0,0 1 1 0 0,-1 0-1 0 0,0-1 0 0 0,0 1 0 0 0,0 0 0 0 0,-1 0 1 0 0,0 0-1 0 0,-6-9 0 0 0,1 3 45 0 0,-1 0 0 0 0,0 0 1 0 0,-1 0-1 0 0,-15-14 0 0 0,20 22-33 0 0,-1 1 1 0 0,0-1-1 0 0,-1 2 1 0 0,1-1-1 0 0,-1 1 1 0 0,0 0-1 0 0,0 0 1 0 0,-11-4-1 0 0,13 6-8 0 0,0 1-1 0 0,-1-1 1 0 0,1 1-1 0 0,0 0 1 0 0,-1 0-1 0 0,1 1 1 0 0,-1 0-1 0 0,1 0 1 0 0,-1 0-1 0 0,1 0 1 0 0,-1 1-1 0 0,1 0 1 0 0,-7 2-1 0 0,7-1-4 0 0,1 0-1 0 0,0 1 1 0 0,-1-1-1 0 0,1 1 1 0 0,0-1 0 0 0,0 2-1 0 0,1-1 1 0 0,-1 0-1 0 0,1 0 1 0 0,-1 1 0 0 0,1 0-1 0 0,0 0 1 0 0,1 0-1 0 0,-1 0 1 0 0,1 0 0 0 0,-3 5-1 0 0,4-6 8 0 0,-1 0 0 0 0,1 1 0 0 0,0-1 0 0 0,0 0 0 0 0,0 1 0 0 0,0-1 0 0 0,1 0 0 0 0,-1 1 0 0 0,1-1 0 0 0,0 1 0 0 0,0-1 1 0 0,0 1-1 0 0,0-1 0 0 0,1 1 0 0 0,-1-1 0 0 0,1 1 0 0 0,0-1 0 0 0,0 0 0 0 0,0 1 0 0 0,1-1 0 0 0,-1 0 0 0 0,4 5 0 0 0,-3-4 38 0 0,1-1 0 0 0,0 0 0 0 0,0 1 0 0 0,1-1 0 0 0,-1-1 1 0 0,1 1-1 0 0,-1 0 0 0 0,1-1 0 0 0,0 0 0 0 0,0 0 0 0 0,0 0 0 0 0,8 3 0 0 0,-6-4 8 0 0,0 1 0 0 0,1-1 0 0 0,0 0-1 0 0,-1-1 1 0 0,1 0 0 0 0,0 0-1 0 0,11-2 1 0 0,5-2 46 0 0,0-2 0 0 0,0-1 0 0 0,39-17 0 0 0,-44 16-92 0 0,-15 7-4 0 0,17-8 5 0 0,0 1 1 0 0,1 1-1 0 0,0 1 0 0 0,24-3 1 0 0,-40 8 12 0 0,1 0 0 0 0,-1 1 0 0 0,1 0 0 0 0,-1 0 0 0 0,1 0-1 0 0,-1 1 1 0 0,1-1 0 0 0,-1 1 0 0 0,0 1 0 0 0,0-1 0 0 0,1 1 0 0 0,-1 0 0 0 0,0 0 0 0 0,0 0 0 0 0,-1 1 0 0 0,1 0 0 0 0,0 0 0 0 0,-1 0 0 0 0,0 0 0 0 0,1 1 0 0 0,-2 0 0 0 0,5 4 0 0 0,-3-1 54 0 0,0 0 1 0 0,0 0 0 0 0,-1 0 0 0 0,1 1 0 0 0,-2 0 0 0 0,1-1 0 0 0,-1 2 0 0 0,-1-1 0 0 0,1 0 0 0 0,-1 0 0 0 0,1 14-1 0 0,0-5 80 0 0,-1-6-51 0 0,-1 1-1 0 0,1-1 1 0 0,-2 13-1 0 0,0-21-64 0 0,0 0 0 0 0,0-1 0 0 0,0 1 0 0 0,-1-1 0 0 0,0 1 1 0 0,1 0-1 0 0,-1-1 0 0 0,0 1 0 0 0,0-1 0 0 0,0 1 0 0 0,0-1 0 0 0,-1 0 0 0 0,1 0 0 0 0,-1 1 0 0 0,1-1 0 0 0,-1 0 0 0 0,0 0 0 0 0,-3 3 0 0 0,4-5-37 0 0,1 0-1 0 0,-1 1 1 0 0,0-1 0 0 0,0 0-1 0 0,1 0 1 0 0,-1 0-1 0 0,0 1 1 0 0,1-1-1 0 0,-1 0 1 0 0,0 0-1 0 0,0 0 1 0 0,1 0-1 0 0,-1 0 1 0 0,0 0-1 0 0,0 0 1 0 0,1-1-1 0 0,-1 1 1 0 0,0 0-1 0 0,1 0 1 0 0,-1 0-1 0 0,0-1 1 0 0,1 1 0 0 0,-1 0-1 0 0,0-1 1 0 0,1 1-1 0 0,-1-1 1 0 0,1 1-1 0 0,-1-1 1 0 0,0 1-1 0 0,1-1 1 0 0,-1 1-1 0 0,1-1 1 0 0,0 1-1 0 0,-1-1 1 0 0,1 0-1 0 0,-1 1 1 0 0,1-2-1 0 0,-3-1-8 0 0,1-1 0 0 0,0 1-1 0 0,1-1 1 0 0,-1 1-1 0 0,-1-7 1 0 0,2 4-1 0 0,0 1 0 0 0,0 0 0 0 0,1-1 0 0 0,0 1 0 0 0,0-1 0 0 0,0 1 0 0 0,1 0 1 0 0,0-1-1 0 0,0 1 0 0 0,0 0 0 0 0,4-10 0 0 0,2-3-27 0 0,2 1 0 0 0,10-17 0 0 0,-8 14-8 0 0,-5 11 22 0 0,0-1 1 0 0,0 2-1 0 0,1-1 1 0 0,0 1-1 0 0,1 0 0 0 0,-1 0 1 0 0,1 1-1 0 0,1 0 0 0 0,0 0 1 0 0,14-7-1 0 0,-16 10 15 0 0,1 0 0 0 0,-1 0-1 0 0,1 1 1 0 0,0 1 0 0 0,0-1 0 0 0,1 1 0 0 0,-1 1-1 0 0,0-1 1 0 0,1 1 0 0 0,-1 1 0 0 0,1 0 0 0 0,-1 0-1 0 0,0 0 1 0 0,11 3 0 0 0,-14-2 4 0 0,0 1-1 0 0,0-1 0 0 0,0 1 1 0 0,-1 1-1 0 0,1-1 1 0 0,-1 0-1 0 0,1 1 1 0 0,-1 0-1 0 0,0 0 1 0 0,0 0-1 0 0,0 1 1 0 0,0 0-1 0 0,-1-1 1 0 0,0 1-1 0 0,5 7 1 0 0,1 3 47 0 0,-1 0 1 0 0,0 0 0 0 0,8 25 0 0 0,-14-31-31 0 0,0 0 1 0 0,0 0-1 0 0,-1 0 0 0 0,0 0 1 0 0,0 0-1 0 0,-1 1 0 0 0,0-1 1 0 0,0 0-1 0 0,-1 0 1 0 0,0 0-1 0 0,-1 0 0 0 0,0 0 1 0 0,0 0-1 0 0,-4 8 0 0 0,5-14-14 0 0,1 0 0 0 0,-1-1-1 0 0,0 1 1 0 0,0-1-1 0 0,0 1 1 0 0,0-1 0 0 0,-1 1-1 0 0,1-1 1 0 0,0 0-1 0 0,-1 1 1 0 0,1-1 0 0 0,0 0-1 0 0,-1 0 1 0 0,1 0-1 0 0,-1 0 1 0 0,0 0 0 0 0,-3 1-1 0 0,11-23-147 0 0,41-105-169 0 0,-39 105 237 0 0,24-49-202 0 0,-27 61 216 0 0,0 1 0 0 0,1 1 0 0 0,-1-1 0 0 0,2 1 0 0 0,-1 0 0 0 0,9-8 1 0 0,-7 8-7 0 0,2-2-53 0 0,22-14-1 0 0,-29 21 114 0 0,-1 1 1 0 0,1-1-1 0 0,0 1 0 0 0,0 0 1 0 0,-1 0-1 0 0,1 0 1 0 0,0 0-1 0 0,0 0 0 0 0,0 0 1 0 0,0 1-1 0 0,1 0 1 0 0,-1 0-1 0 0,0-1 0 0 0,3 2 1 0 0,-4 0 7 0 0,0-1 1 0 0,0 1-1 0 0,0 0 1 0 0,0 1-1 0 0,0-1 1 0 0,0 0-1 0 0,0 0 1 0 0,-1 1-1 0 0,1-1 1 0 0,0 1-1 0 0,-1 0 1 0 0,0-1 0 0 0,1 1-1 0 0,-1 0 1 0 0,0 0-1 0 0,0 0 1 0 0,0 0-1 0 0,0 0 1 0 0,0 0-1 0 0,1 3 1 0 0,1 4 25 0 0,0 1 1 0 0,-1-1 0 0 0,2 13 0 0 0,-2-1 133 0 0,-2 39 1 0 0,-1-40-80 0 0,1 0 0 0 0,3 28 1 0 0,-2-42-94 0 0,0 0 1 0 0,1 0 0 0 0,-1 0 0 0 0,1 0 0 0 0,1 0 0 0 0,-1 0 0 0 0,1-1 0 0 0,0 1 0 0 0,0-1 0 0 0,0 0-1 0 0,1 0 1 0 0,4 5 0 0 0,-4-7-26 0 0,0 1 0 0 0,0-1 0 0 0,0 0 0 0 0,1 0 0 0 0,-1-1 0 0 0,1 1 0 0 0,-1-1 0 0 0,1 0 0 0 0,0 0 0 0 0,0-1-1 0 0,0 1 1 0 0,0-1 0 0 0,7 0 0 0 0,0 1-1031 0 0,0-2-1 0 0,0 1 1 0 0,0-2-1 0 0,21-2 1 0 0,-7-3-2186 0 0</inkml:trace>
</inkml:ink>
</file>

<file path=ppt/ink/ink7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6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70 512 0 0,'0'-11'2041'0'0,"0"1"0"0"0,-1 0-1 0 0,0-1 1 0 0,-4-14 0 0 0,5 25-1980 0 0,0 0 1 0 0,0-1 0 0 0,0 1 0 0 0,0 0-1 0 0,0 0 1 0 0,0 0 0 0 0,0 0 0 0 0,0 0-1 0 0,0 0 1 0 0,0 0 0 0 0,0 0 0 0 0,0-1-1 0 0,0 1 1 0 0,0 0 0 0 0,0 0 0 0 0,0 0-1 0 0,0 0 1 0 0,-1 0 0 0 0,1 0-1 0 0,0 0 1 0 0,0 0 0 0 0,0 0 0 0 0,0 0-1 0 0,0-1 1 0 0,0 1 0 0 0,0 0 0 0 0,0 0-1 0 0,0 0 1 0 0,0 0 0 0 0,-1 0 0 0 0,1 0-1 0 0,0 0 1 0 0,0 0 0 0 0,0 0 0 0 0,0 0-1 0 0,0 0 1 0 0,0 0 0 0 0,0 0 0 0 0,0 0-1 0 0,-1 0 1 0 0,1 0 0 0 0,0 0 0 0 0,0 0-1 0 0,0 0 1 0 0,0 0 0 0 0,0 0 0 0 0,0 0-1 0 0,0 0 1 0 0,0 0 0 0 0,-1 0 0 0 0,1 0-1 0 0,0 0 1 0 0,0 1 0 0 0,-5 6 1464 0 0,-1 11-260 0 0,5-9-908 0 0,1 0-1 0 0,1-1 1 0 0,-1 1-1 0 0,1-1 1 0 0,4 13 0 0 0,14 44 595 0 0,-5-22-470 0 0,-1 5-199 0 0,-1 0 0 0 0,-3 1-1 0 0,-2 0 1 0 0,-2 0 0 0 0,-3 1-1 0 0,-5 81 1 0 0,-13-14-112 0 0,9-73-165 0 0,6-39-18 0 0,-3 34 69 0 0,4-35-74 0 0,0-1 1 0 0,0 0-1 0 0,0 1 0 0 0,1-1 0 0 0,-1 0 0 0 0,1 1 1 0 0,0-1-1 0 0,2 6 0 0 0,-2-8-2 0 0,-1 0-1 0 0,0-1 1 0 0,1 1 0 0 0,-1-1-1 0 0,1 1 1 0 0,-1-1 0 0 0,1 1-1 0 0,-1-1 1 0 0,1 1 0 0 0,-1-1 0 0 0,1 0-1 0 0,0 1 1 0 0,-1-1 0 0 0,1 0-1 0 0,0 1 1 0 0,-1-1 0 0 0,1 0-1 0 0,0 0 1 0 0,-1 0 0 0 0,1 1-1 0 0,0-1 1 0 0,-1 0 0 0 0,1 0-1 0 0,0 0 1 0 0,-1 0 0 0 0,1 0-1 0 0,0 0 1 0 0,-1-1 0 0 0,1 1-1 0 0,0 0 1 0 0,0 0 0 0 0,-1 0-1 0 0,1-1 1 0 0,-1 1 0 0 0,1 0-1 0 0,0-1 1 0 0,-1 1 0 0 0,1-1-1 0 0,23-15-1413 0 0,-14 6-1136 0 0,0 0 0 0 0,15-20 0 0 0,-8 8-2105 0 0</inkml:trace>
</inkml:ink>
</file>

<file path=ppt/ink/ink7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7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1 256 1440 0 0,'2'-31'6483'0'0,"-2"27"-6240"0"0,0-1 0 0 0,1 0 0 0 0,-1 1 0 0 0,1-1 0 0 0,0 0 1 0 0,1-5-1 0 0,2 0 370 0 0,-2-1 0 0 0,1 0 0 0 0,-2 0 1 0 0,1 0-1 0 0,-1-15 0 0 0,-1 12 209 0 0,1 0 0 0 0,5-23 0 0 0,-6 35-749 0 0,1 0 1 0 0,-1 0-1 0 0,1 0 0 0 0,0 0 1 0 0,0 0-1 0 0,0 0 0 0 0,0 0 1 0 0,0 0-1 0 0,0 0 0 0 0,1 1 1 0 0,-1-1-1 0 0,1 0 0 0 0,-1 1 0 0 0,1-1 1 0 0,-1 1-1 0 0,1 0 0 0 0,0-1 1 0 0,3 0-1 0 0,-2 0-24 0 0,0 1-1 0 0,1 0 1 0 0,-1 0-1 0 0,1 0 1 0 0,-1 0 0 0 0,1 1-1 0 0,-1 0 1 0 0,1-1-1 0 0,0 1 1 0 0,4 1-1 0 0,4 1-23 0 0,-1 0-1 0 0,0 0 0 0 0,1 1 0 0 0,-1 1 0 0 0,20 9 0 0 0,-16-5-24 0 0,0 1-1 0 0,-1 0 1 0 0,0 1-1 0 0,-1 1 1 0 0,0 0-1 0 0,0 1 0 0 0,-1 0 1 0 0,18 25-1 0 0,-26-32 25 0 0,-1 0 0 0 0,0 1 0 0 0,0-1-1 0 0,0 1 1 0 0,0 0 0 0 0,-1-1 0 0 0,0 1 0 0 0,0 1-1 0 0,-1-1 1 0 0,0 0 0 0 0,0 0 0 0 0,0 0 0 0 0,-1 11-1 0 0,0-12 17 0 0,-1 0-1 0 0,0 1 0 0 0,0-1 1 0 0,0 0-1 0 0,-1 0 0 0 0,0 0 0 0 0,0-1 1 0 0,0 1-1 0 0,0 0 0 0 0,-1-1 0 0 0,0 1 1 0 0,0-1-1 0 0,0 0 0 0 0,0 0 1 0 0,-1 0-1 0 0,1-1 0 0 0,-6 4 0 0 0,-4 3 18 0 0,-1-1 0 0 0,0 0-1 0 0,0-1 1 0 0,-1 0 0 0 0,0-2-1 0 0,-1 0 1 0 0,1 0 0 0 0,-1-1-1 0 0,-32 4 1 0 0,43-8-111 0 0,1-1 0 0 0,0 1 1 0 0,-1-1-1 0 0,1 0 0 0 0,0-1 0 0 0,-1 1 0 0 0,1-1 0 0 0,0 0 0 0 0,0 0 1 0 0,0 0-1 0 0,0-1 0 0 0,0 1 0 0 0,0-1 0 0 0,0 0 0 0 0,0 0 0 0 0,0-1 0 0 0,1 1 1 0 0,-1-1-1 0 0,1 0 0 0 0,0 1 0 0 0,0-1 0 0 0,0-1 0 0 0,0 1 0 0 0,0 0 1 0 0,1-1-1 0 0,0 1 0 0 0,-1-1 0 0 0,1 0 0 0 0,1 0 0 0 0,-1 0 0 0 0,0 0 0 0 0,1 0 1 0 0,0 0-1 0 0,0 0 0 0 0,0-1 0 0 0,1 1 0 0 0,-1 0 0 0 0,1-1 0 0 0,0 1 1 0 0,1-6-1 0 0,0 0-378 0 0,0 1 1 0 0,1-1 0 0 0,0 1-1 0 0,0 0 1 0 0,1-1 0 0 0,6-11-1 0 0,5-7-933 0 0</inkml:trace>
</inkml:ink>
</file>

<file path=ppt/ink/ink7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7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61 1976 0 0,'-30'9'4970'0'0,"26"-9"-4610"0"0,1 1 0 0 0,0 0 0 0 0,-1-1 1 0 0,1 2-1 0 0,-1-1 0 0 0,1 0 0 0 0,0 1 1 0 0,0-1-1 0 0,0 1 0 0 0,0 0 0 0 0,0 0 0 0 0,0 0 1 0 0,0 0-1 0 0,1 1 0 0 0,-4 2 0 0 0,3-1-161 0 0,0 0 0 0 0,1 1 0 0 0,-1-1-1 0 0,1 1 1 0 0,0-1 0 0 0,0 1 0 0 0,0 0-1 0 0,1 0 1 0 0,-1 0 0 0 0,1 0 0 0 0,0 0-1 0 0,1 0 1 0 0,-1 0 0 0 0,1 0 0 0 0,0 0-1 0 0,1 0 1 0 0,-1 0 0 0 0,1 0 0 0 0,0 0-1 0 0,0 0 1 0 0,0 0 0 0 0,3 5 0 0 0,-1-2-137 0 0,0-1 1 0 0,1 0 0 0 0,-1 0-1 0 0,2 0 1 0 0,-1-1 0 0 0,1 1 0 0 0,0-1-1 0 0,0 0 1 0 0,1-1 0 0 0,-1 1-1 0 0,1-1 1 0 0,1 0 0 0 0,9 6 0 0 0,4 0-30 0 0,-1-1 0 0 0,1-2 0 0 0,1 0 0 0 0,32 9 0 0 0,-40-14-39 0 0,0-1 0 0 0,1 0 0 0 0,-1 0 0 0 0,1-1 0 0 0,-1-1-1 0 0,1 0 1 0 0,-1-1 0 0 0,20-4 0 0 0,-26 3-9 0 0,0 0-1 0 0,0 0 0 0 0,0-1 1 0 0,0 0-1 0 0,-1 0 1 0 0,1-1-1 0 0,-1 0 0 0 0,0 0 1 0 0,0 0-1 0 0,-1-1 1 0 0,1 0-1 0 0,8-10 0 0 0,-11 11 0 0 0,0 1 0 0 0,0-1 0 0 0,-1 0 0 0 0,1-1 0 0 0,-1 1 0 0 0,0 0 0 0 0,0-1 0 0 0,-1 1 0 0 0,1-1 0 0 0,-1 1 0 0 0,0-1 0 0 0,0 0 0 0 0,-1 1 0 0 0,1-1-1 0 0,-1 0 1 0 0,0 0 0 0 0,0 0 0 0 0,-1 1 0 0 0,1-1 0 0 0,-3-6 0 0 0,0 0 20 0 0,0-1-1 0 0,-1 1 1 0 0,-1 0-1 0 0,0 0 1 0 0,-1 1-1 0 0,0 0 1 0 0,0-1-1 0 0,-1 2 1 0 0,0-1-1 0 0,-1 1 1 0 0,0 0-1 0 0,0 1 1 0 0,-1 0 0 0 0,0 0-1 0 0,-1 1 1 0 0,1 0-1 0 0,-1 1 1 0 0,-1 0-1 0 0,1 1 1 0 0,-1 0-1 0 0,0 0 1 0 0,0 1-1 0 0,-1 0 1 0 0,1 1-1 0 0,-1 1 1 0 0,0 0-1 0 0,1 0 1 0 0,-1 1-1 0 0,0 1 1 0 0,-22 1-1 0 0,27 0 51 0 0,-1 1-1 0 0,1 0 0 0 0,0 0 0 0 0,-1 1 0 0 0,1-1 0 0 0,0 2 0 0 0,0-1 1 0 0,1 1-1 0 0,-1 0 0 0 0,1 0 0 0 0,-10 9 0 0 0,13-11-12 0 0,0 1-1 0 0,0 0 1 0 0,1 0 0 0 0,-1 0-1 0 0,0 0 1 0 0,1 0-1 0 0,0 1 1 0 0,0-1 0 0 0,0 1-1 0 0,0 0 1 0 0,0-1 0 0 0,1 1-1 0 0,0 0 1 0 0,0 0-1 0 0,0 0 1 0 0,0 0 0 0 0,0 0-1 0 0,1 0 1 0 0,0 0-1 0 0,0 0 1 0 0,0 0 0 0 0,0 0-1 0 0,2 6 1 0 0,-2-8-16 0 0,1 0 0 0 0,0 1 1 0 0,0-1-1 0 0,0 0 0 0 0,0 0 1 0 0,0 1-1 0 0,1-1 0 0 0,-1 0 0 0 0,1-1 1 0 0,-1 1-1 0 0,1 0 0 0 0,0 0 0 0 0,-1-1 1 0 0,4 3-1 0 0,-1-1-11 0 0,1-1 0 0 0,-1 1 0 0 0,1-1 0 0 0,-1 0 0 0 0,1 0 0 0 0,7 1 0 0 0,4 0-12 0 0,-1-1 0 0 0,1 0 0 0 0,22-1 0 0 0,-9-2-35 0 0,0-2 0 0 0,-1-1 0 0 0,48-14 0 0 0,-55 11-218 0 0,1-1-1 0 0,39-20 0 0 0,-50 23-32 0 0,8-4-899 0 0,5-1-5755 0 0,-14 4 4344 0 0</inkml:trace>
</inkml:ink>
</file>

<file path=ppt/ink/ink7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8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156 164 200 0 0,'4'0'6191'0'0,"12"1"-3829"0"0,-10 0-1852 0 0,0-1 0 0 0,0 0 0 0 0,0 0 1 0 0,-1-1-1 0 0,1 0 0 0 0,0 0 0 0 0,10-3 1 0 0,-8 1-336 0 0,0 0-1 0 0,0 0 1 0 0,0-1 0 0 0,-1 0 0 0 0,0 0 0 0 0,0 0 0 0 0,0-1 0 0 0,9-9-1 0 0,-7 6 28 0 0,-1-1 0 0 0,10-16 0 0 0,-15 21-84 0 0,0 0 0 0 0,-1 0 0 0 0,0 0 0 0 0,0-1 0 0 0,0 1 0 0 0,-1-1 0 0 0,1 1 0 0 0,-1-1 0 0 0,1-6 0 0 0,-2 10-92 0 0,0 0 1 0 0,0 1-1 0 0,0-1 0 0 0,0 0 0 0 0,0 0 0 0 0,0 0 1 0 0,-1 0-1 0 0,1 0 0 0 0,0 1 0 0 0,-1-1 0 0 0,1 0 1 0 0,0 0-1 0 0,-1 0 0 0 0,1 1 0 0 0,-1-1 0 0 0,1 0 1 0 0,-1 1-1 0 0,1-1 0 0 0,-1 0 0 0 0,0 1 1 0 0,1-1-1 0 0,-1 1 0 0 0,0-1 0 0 0,1 1 0 0 0,-1-1 1 0 0,0 1-1 0 0,0-1 0 0 0,0 1 0 0 0,1 0 0 0 0,-1-1 1 0 0,0 1-1 0 0,0 0 0 0 0,0 0 0 0 0,0 0 0 0 0,0 0 1 0 0,-1 0-1 0 0,-5-1 95 0 0,1 1 1 0 0,-1 0-1 0 0,-11 2 1 0 0,13-2-70 0 0,-29 4 68 0 0,0 2 0 0 0,-39 11 1 0 0,54-11-121 0 0,1 0 0 0 0,0 2 0 0 0,0 0 0 0 0,1 1 1 0 0,-23 14-1 0 0,38-21-6 0 0,-1 0 1 0 0,1-1 0 0 0,0 1-1 0 0,0 0 1 0 0,0 0-1 0 0,1 0 1 0 0,-1 0 0 0 0,0 0-1 0 0,1 0 1 0 0,-1 1-1 0 0,1-1 1 0 0,0 1 0 0 0,0-1-1 0 0,0 1 1 0 0,0-1-1 0 0,0 1 1 0 0,0 2-1 0 0,1-3 6 0 0,0 0 0 0 0,0-1 0 0 0,0 1-1 0 0,0 0 1 0 0,0 0 0 0 0,1-1 0 0 0,-1 1-1 0 0,1 0 1 0 0,-1-1 0 0 0,1 1-1 0 0,0-1 1 0 0,-1 1 0 0 0,1-1 0 0 0,0 1-1 0 0,0-1 1 0 0,0 1 0 0 0,0-1-1 0 0,1 0 1 0 0,-1 0 0 0 0,0 1 0 0 0,0-1-1 0 0,1 0 1 0 0,-1 0 0 0 0,1 0-1 0 0,-1 0 1 0 0,1-1 0 0 0,2 2 0 0 0,9 3-39 0 0,1 0 0 0 0,0 0 0 0 0,0-2 1 0 0,26 4-1 0 0,1 0-54 0 0,-14-1 24 0 0,31 6 34 0 0,85 30 0 0 0,-135-39 77 0 0,0 1-1 0 0,-1 0 1 0 0,1 1-1 0 0,-1-1 1 0 0,0 1 0 0 0,0 1-1 0 0,0-1 1 0 0,-1 1-1 0 0,0 0 1 0 0,10 13 0 0 0,-15-17-10 0 0,0-1 0 0 0,-1 0 0 0 0,1 0 1 0 0,-1 1-1 0 0,1-1 0 0 0,-1 1 0 0 0,1-1 1 0 0,-1 0-1 0 0,0 1 0 0 0,1-1 0 0 0,-1 1 1 0 0,0-1-1 0 0,0 1 0 0 0,0-1 0 0 0,-1 1 1 0 0,1-1-1 0 0,0 1 0 0 0,0-1 0 0 0,-1 0 1 0 0,1 1-1 0 0,-1-1 0 0 0,1 1 0 0 0,-1-1 1 0 0,0 0-1 0 0,1 1 0 0 0,-1-1 0 0 0,0 0 1 0 0,0 0-1 0 0,-1 2 0 0 0,-4 4 152 0 0,-1-1-1 0 0,0 1 0 0 0,-13 9 1 0 0,6-6 172 0 0,-8 7-173 0 0,-2-2 0 0 0,1 0 1 0 0,-2-2-1 0 0,0-1 0 0 0,-1 0 0 0 0,-39 10 0 0 0,58-19-155 0 0,1-1 0 0 0,-1-1 0 0 0,0 1 0 0 0,0-1 0 0 0,-7 0 0 0 0,13-1-24 0 0,0 0-1 0 0,0 0 1 0 0,0 0-1 0 0,0 0 1 0 0,0 0-1 0 0,-1 0 1 0 0,1 0-1 0 0,0-1 0 0 0,0 1 1 0 0,0 0-1 0 0,0-1 1 0 0,0 1-1 0 0,0-1 1 0 0,0 1-1 0 0,0-1 1 0 0,0 0-1 0 0,1 1 1 0 0,-1-1-1 0 0,0 0 0 0 0,0 1 1 0 0,0-1-1 0 0,1 0 1 0 0,-1 0-1 0 0,0 0 1 0 0,1 0-1 0 0,-1 0 1 0 0,1 0-1 0 0,-1 0 1 0 0,1 0-1 0 0,0 0 1 0 0,-1 0-1 0 0,1 0 0 0 0,0 0 1 0 0,-1 0-1 0 0,1 0 1 0 0,0 0-1 0 0,0 0 1 0 0,0-1-1 0 0,0 0 1 0 0,1-7-27 0 0,0 1 1 0 0,0-1-1 0 0,0 1 1 0 0,1 0-1 0 0,1 0 1 0 0,-1 0-1 0 0,6-11 1 0 0,31-54-253 0 0,-24 48 182 0 0,-6 8 27 0 0,72-114-511 0 0,-70 117 459 0 0,0 1 0 0 0,1 0 0 0 0,0 0 0 0 0,1 2 0 0 0,0-1 0 0 0,27-17 0 0 0,-32 25 75 0 0,0 0 1 0 0,0 1-1 0 0,0 0 0 0 0,0 0 1 0 0,1 1-1 0 0,14-3 0 0 0,53-2-99 0 0,-67 7 150 0 0,-2-1 24 0 0,-1 1 0 0 0,1 0 0 0 0,0 1 0 0 0,-1 0 0 0 0,1 0 0 0 0,0 0 0 0 0,-1 1 0 0 0,0 0 0 0 0,9 3 0 0 0,-12-3 18 0 0,1 0 1 0 0,-1 0 0 0 0,0 0 0 0 0,0 0-1 0 0,0 0 1 0 0,0 1 0 0 0,0-1 0 0 0,0 1-1 0 0,-1 0 1 0 0,1 0 0 0 0,-1 0 0 0 0,0 0-1 0 0,0 0 1 0 0,0 1 0 0 0,0-1 0 0 0,-1 1 0 0 0,1-1-1 0 0,0 5 1 0 0,0-1 107 0 0,-1 1 1 0 0,1 0-1 0 0,-2 0 0 0 0,1 0 1 0 0,-1 0-1 0 0,-1 15 0 0 0,-13 48 673 0 0,10-51-611 0 0,0 0 0 0 0,-2 29 0 0 0,6-43-199 0 0,0 1 0 0 0,0-1 0 0 0,1 0 0 0 0,0 1-1 0 0,0-1 1 0 0,1 1 0 0 0,-1-1 0 0 0,1 0 0 0 0,1 0 0 0 0,-1 0 0 0 0,6 10 0 0 0,-6-14-25 0 0,-1 0 0 0 0,1 1 0 0 0,0-1 0 0 0,0 0 0 0 0,0 0 0 0 0,0 0 0 0 0,0 0-1 0 0,0 0 1 0 0,3 1 0 0 0,13 4-63 0 0,-15-7 38 0 0,0 0-1 0 0,0 1 1 0 0,0-1-1 0 0,0 0 1 0 0,0-1-1 0 0,-1 1 1 0 0,6-2-1 0 0,12-5-259 0 0,-7 1 119 0 0,3-5-230 0 0,-1-2-323 0 0,4-12-1337 0 0,-1-3-2225 0 0,-7 8 1746 0 0,-1 3 670 0 0</inkml:trace>
</inkml:ink>
</file>

<file path=ppt/ink/ink7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8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10 8682 0 0,'-1'-3'9090'0'0,"-1"0"-8362"0"0,2 0 16 0 0,2 3-216 0 0,-1 0 408 0 0,1 3-784 0 0,-1 0-88 0 0,-1 0-104 0 0,3 4-104 0 0,-3-1-56 0 0,2-2 32 0 0,1 6-424 0 0,-1-1-432 0 0,-1 1-120 0 0,2-1-2913 0 0,1 4 2289 0 0</inkml:trace>
</inkml:ink>
</file>

<file path=ppt/ink/ink7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5 512 0 0,'-10'-5'7784'0'0,"17"7"-5440"0"0,16 7-1501 0 0,25 13 1 0 0,-39-18-772 0 0,-1 1-1 0 0,-1 0 0 0 0,1 0 1 0 0,-1 1-1 0 0,0 0 0 0 0,9 10 1 0 0,-11-10 91 0 0,-1 0 0 0 0,0 0 0 0 0,-1 1 0 0 0,0-1 1 0 0,0 1-1 0 0,0 0 0 0 0,-1 0 0 0 0,0 0 0 0 0,0 0 0 0 0,1 13 0 0 0,-1-3 416 0 0,-1 0 0 0 0,-1 0-1 0 0,-2 26 1 0 0,-4-7 61 0 0,-2 0-1 0 0,-22 62 1 0 0,-5 21 103 0 0,26-66-501 0 0,7-38-219 0 0,1 1-1 0 0,1-1 0 0 0,3 25 1 0 0,-3-33-65 0 0,1 0 0 0 0,1 0 1 0 0,-1 0-1 0 0,1-1 0 0 0,0 1 1 0 0,1-1-1 0 0,-1 1 0 0 0,1-1 0 0 0,1 0 1 0 0,-1 0-1 0 0,1 0 0 0 0,0 0 1 0 0,0-1-1 0 0,1 0 0 0 0,0 0 1 0 0,0 0-1 0 0,0 0 0 0 0,6 4 0 0 0,-5-6-33 0 0,-1 0-1 0 0,0-1 0 0 0,1 0 0 0 0,-1 1 0 0 0,1-2 0 0 0,0 1 0 0 0,0-1 0 0 0,0 0 1 0 0,-1 0-1 0 0,1-1 0 0 0,0 1 0 0 0,0-1 0 0 0,7-1 0 0 0,-4 0-557 0 0,1-1 0 0 0,-1 0 1 0 0,0 0-1 0 0,1-1 0 0 0,-1 0 0 0 0,0 0 0 0 0,11-7 0 0 0,-4 1-1545 0 0</inkml:trace>
</inkml:ink>
</file>

<file path=ppt/ink/ink7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45 1456 0 0,'-19'4'5791'0'0,"-26"6"629"0"0,39-6-4574 0 0,11-1-856 0 0,14-2-487 0 0,176-27 1640 0 0,-116 13-1927 0 0,-22 3-78 0 0,37-5-2 0 0,-76 13-90 0 0,0 1-1 0 0,0 1 1 0 0,21 2 0 0 0,-36-2-19 0 0,1 1 1 0 0,-1-1 0 0 0,1 1 0 0 0,-1 0 0 0 0,1 0 0 0 0,-1 0 0 0 0,1 0 0 0 0,-1 1 0 0 0,0-1-1 0 0,0 1 1 0 0,0 0 0 0 0,0 0 0 0 0,0 0 0 0 0,0 0 0 0 0,0 1 0 0 0,-1-1 0 0 0,1 1 0 0 0,2 3-1 0 0,-2-2 26 0 0,-1 0 0 0 0,0 1 0 0 0,-1-1-1 0 0,1 0 1 0 0,-1 0 0 0 0,0 1-1 0 0,0-1 1 0 0,0 1 0 0 0,-1-1-1 0 0,1 1 1 0 0,-1-1 0 0 0,0 1-1 0 0,0-1 1 0 0,-2 5 0 0 0,-1 9 165 0 0,-1 0-1 0 0,0 0 1 0 0,-2-1 0 0 0,-8 19-1 0 0,7-20-105 0 0,1-1-1 0 0,1 1 0 0 0,1 1 0 0 0,0-1 0 0 0,-2 20 0 0 0,6-34-115 0 0,-1-1 0 0 0,1 1-1 0 0,0-1 1 0 0,0 1 0 0 0,0 0 0 0 0,0-1 0 0 0,1 1 0 0 0,-1-1 0 0 0,0 1 0 0 0,1-1-1 0 0,-1 1 1 0 0,1-1 0 0 0,-1 1 0 0 0,1-1 0 0 0,0 1 0 0 0,-1-1 0 0 0,1 1-1 0 0,0-1 1 0 0,0 0 0 0 0,0 0 0 0 0,0 1 0 0 0,0-1 0 0 0,1 0 0 0 0,-1 0 0 0 0,0 0-1 0 0,0 0 1 0 0,1 0 0 0 0,-1-1 0 0 0,1 1 0 0 0,-1 0 0 0 0,0-1 0 0 0,1 1-1 0 0,-1 0 1 0 0,1-1 0 0 0,0 0 0 0 0,-1 1 0 0 0,1-1 0 0 0,-1 0 0 0 0,1 0 0 0 0,0 0-1 0 0,-1 0 1 0 0,4-1 0 0 0,3 1-79 0 0,0-2 0 0 0,0 1 0 0 0,0-1 0 0 0,0 0 0 0 0,0-1 0 0 0,-1 1 0 0 0,9-5 0 0 0,99-58-3377 0 0,-41 17-3135 0 0,-49 31 4637 0 0</inkml:trace>
</inkml:ink>
</file>

<file path=ppt/ink/ink7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5 9074 0 0,'-3'-3'9578'0'0,"1"1"-8002"0"0,6 4-1080 0 0,-1 2-31 0 0,0 1-201 0 0,1 0-232 0 0,1 1-48 0 0,0 0-56 0 0,3 2-136 0 0,-2 0-57 0 0,3 0 57 0 0,2-2-512 0 0,0-1-448 0 0,0 1-48 0 0,5 0-2969 0 0,3 2 2184 0 0</inkml:trace>
</inkml:ink>
</file>

<file path=ppt/ink/ink7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0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206 100 512 0 0,'-1'-1'72'0'0,"1"0"1"0"0,0 0-1 0 0,0 0 1 0 0,0 0-1 0 0,-1 0 0 0 0,1 0 1 0 0,0 0-1 0 0,0 0 0 0 0,1 0 1 0 0,-1 0-1 0 0,0 0 1 0 0,0 0-1 0 0,0 0 0 0 0,1 0 1 0 0,-1 0-1 0 0,0 0 0 0 0,1 0 1 0 0,-1 0-1 0 0,1 0 1 0 0,-1 0-1 0 0,1 1 0 0 0,0-1 1 0 0,-1 0-1 0 0,1 0 0 0 0,0 1 1 0 0,0-1-1 0 0,-1 0 1 0 0,1 1-1 0 0,0-1 0 0 0,2-1 1 0 0,-2 2-4 0 0,0-1 1 0 0,0 0-1 0 0,1 0 1 0 0,-1 0 0 0 0,0-1-1 0 0,0 1 1 0 0,0 0-1 0 0,0 0 1 0 0,-1-1 0 0 0,1 1-1 0 0,0 0 1 0 0,0-1 0 0 0,0-1-1 0 0,-1 3 84 0 0,0-1-1 0 0,0 1 1 0 0,-1-1 0 0 0,1 1-1 0 0,0 0 1 0 0,0-1-1 0 0,0 1 1 0 0,-1-1 0 0 0,1 1-1 0 0,0 0 1 0 0,0-1-1 0 0,-1 1 1 0 0,1 0 0 0 0,0-1-1 0 0,-1 1 1 0 0,1 0 0 0 0,0 0-1 0 0,-1-1 1 0 0,1 1-1 0 0,-1 0 1 0 0,1 0 0 0 0,0-1-1 0 0,-1 1 1 0 0,1 0-1 0 0,-1 0 1 0 0,1 0 0 0 0,-1 0-1 0 0,1 0 1 0 0,-1 0-1 0 0,1 0 1 0 0,0 0 0 0 0,-1 0-1 0 0,1 0 1 0 0,-1 0 0 0 0,-19-1 2647 0 0,19 1-2681 0 0,-5 1 345 0 0,-1 0 0 0 0,1 1 1 0 0,-1 0-1 0 0,1 0 1 0 0,0 0-1 0 0,0 1 1 0 0,0 0-1 0 0,-9 6 1 0 0,0-1-22 0 0,4-2-73 0 0,-1 0 0 0 0,1 1 0 0 0,0 0 0 0 0,1 1 0 0 0,-18 16 0 0 0,24-19-275 0 0,1-1 0 0 0,-1 1 0 0 0,1-1 0 0 0,0 1 0 0 0,0 0 0 0 0,1 0 0 0 0,-1 1 0 0 0,1-1 0 0 0,0 0 0 0 0,1 1 0 0 0,-1-1 0 0 0,1 1 0 0 0,0-1 0 0 0,0 1 0 0 0,1 10 0 0 0,0-12-49 0 0,0 1 0 0 0,1 0 1 0 0,-1-1-1 0 0,1 1 0 0 0,0-1 1 0 0,0 1-1 0 0,1-1 0 0 0,0 1 1 0 0,-1-1-1 0 0,1 0 0 0 0,1 0 0 0 0,-1 0 1 0 0,3 4-1 0 0,0-2-18 0 0,0-1-1 0 0,0 1 1 0 0,1-1 0 0 0,-1-1 0 0 0,1 1-1 0 0,0-1 1 0 0,10 6 0 0 0,3-1-38 0 0,1 0 1 0 0,0-1 0 0 0,0-2 0 0 0,37 8 0 0 0,-32-8-9 0 0,-3-1-37 0 0,-1-1-1 0 0,30 3 0 0 0,-45-7 28 0 0,0 0 1 0 0,-1 0-1 0 0,1 0 0 0 0,0-1 1 0 0,0 0-1 0 0,0 0 0 0 0,-1-1 1 0 0,1 1-1 0 0,0-1 0 0 0,-1 0 1 0 0,1-1-1 0 0,-1 1 0 0 0,8-6 1 0 0,-7 4-46 0 0,0-1 1 0 0,0 0-1 0 0,-1 0 1 0 0,0 0-1 0 0,0-1 0 0 0,0 1 1 0 0,-1-1-1 0 0,7-11 1 0 0,-8 12 52 0 0,-2 1 1 0 0,1-1 0 0 0,-1 1-1 0 0,1-1 1 0 0,-1 0-1 0 0,-1 1 1 0 0,1-1-1 0 0,0 0 1 0 0,-1 0 0 0 0,0 1-1 0 0,-1-1 1 0 0,1 0-1 0 0,-1 0 1 0 0,-1-7 0 0 0,-5-9 15 0 0,0 1 1 0 0,-1 1 0 0 0,-1 0 0 0 0,-1 0 0 0 0,0 0 0 0 0,-19-23 0 0 0,24 34 27 0 0,-1 1 0 0 0,0-1 0 0 0,-1 1 0 0 0,0 0 0 0 0,0 1 0 0 0,0 0 0 0 0,-1 0 0 0 0,-9-5 0 0 0,10 7 9 0 0,0 1 1 0 0,0 0-1 0 0,-1 0 1 0 0,1 1 0 0 0,-1 0-1 0 0,1 0 1 0 0,-1 1 0 0 0,0 0-1 0 0,1 0 1 0 0,-13 1 0 0 0,5 1 47 0 0,0 1 0 0 0,-1 0 0 0 0,1 1 0 0 0,0 0 0 0 0,-21 9 0 0 0,25-8-20 0 0,0 1-1 0 0,0 0 1 0 0,0 1 0 0 0,1 0 0 0 0,0 1 0 0 0,0 0 0 0 0,-13 12 0 0 0,21-17-56 0 0,0 0 0 0 0,1 0 1 0 0,-1 0-1 0 0,0 0 0 0 0,1 1 0 0 0,-1-1 0 0 0,1 0 0 0 0,0 1 0 0 0,0-1 0 0 0,0 1 1 0 0,0-1-1 0 0,0 1 0 0 0,0-1 0 0 0,1 1 0 0 0,-1 4 0 0 0,1-6-4 0 0,0 1-1 0 0,0 0 1 0 0,1-1-1 0 0,-1 1 0 0 0,1-1 1 0 0,-1 1-1 0 0,1-1 1 0 0,-1 1-1 0 0,1-1 0 0 0,0 1 1 0 0,0-1-1 0 0,-1 0 1 0 0,1 1-1 0 0,0-1 1 0 0,0 0-1 0 0,0 0 0 0 0,1 0 1 0 0,-1 0-1 0 0,0 0 1 0 0,0 0-1 0 0,1 0 0 0 0,-1 0 1 0 0,0 0-1 0 0,1 0 1 0 0,-1-1-1 0 0,3 2 1 0 0,5 0-29 0 0,-1 1 1 0 0,0-1-1 0 0,1 0 0 0 0,-1-1 1 0 0,1 0-1 0 0,14 0 1 0 0,55-6-322 0 0,-55 3 186 0 0,104-11-1579 0 0,-37 3-5123 0 0,-66 8 3934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28.6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136 180 512 0 0,'1'3'-31'0'0,"0"-1"-1"0"0,0 0 1 0 0,0 0-1 0 0,0 0 1 0 0,1-1-1 0 0,-1 1 1 0 0,3 3-1 0 0,-3-5 16 0 0,0 1 1 0 0,0 0-1 0 0,0-1 0 0 0,1 1 0 0 0,-1-1 1 0 0,0 0-1 0 0,0 1 0 0 0,1-1 0 0 0,-1 0 1 0 0,0 0-1 0 0,0 0 0 0 0,1 0 0 0 0,-1 0 1 0 0,0 0-1 0 0,3 0 0 0 0,3-1 170 0 0,-1 0-1 0 0,1 0 1 0 0,-1-1 0 0 0,1 0-1 0 0,-1 0 1 0 0,0 0-1 0 0,0-1 1 0 0,12-6 0 0 0,-15 7-54 0 0,-1 0 0 0 0,1 0 0 0 0,-1 0 0 0 0,0 0 0 0 0,1 0 0 0 0,-1 0 0 0 0,0 0 0 0 0,0-1 0 0 0,-1 1 0 0 0,1-1 0 0 0,0 0 0 0 0,-1 1 0 0 0,1-1 0 0 0,-1 0 0 0 0,0 0 0 0 0,0 0 0 0 0,0 0 0 0 0,-1 0 0 0 0,1 0 0 0 0,0 0 0 0 0,-1-4 0 0 0,0 1 555 0 0,-1 1-1 0 0,1-1 1 0 0,-1 1-1 0 0,0 0 1 0 0,-1-1-1 0 0,1 1 1 0 0,-1 0-1 0 0,0 0 1 0 0,0 0-1 0 0,-1 0 1 0 0,1 0-1 0 0,-1 0 1 0 0,0 1-1 0 0,-1-1 1 0 0,1 1 0 0 0,-1 0-1 0 0,-8-7 1 0 0,9 8-474 0 0,0 1 1 0 0,-1-1 0 0 0,1 1-1 0 0,-1 0 1 0 0,1 0 0 0 0,-1 0-1 0 0,0 1 1 0 0,0 0 0 0 0,0-1-1 0 0,0 1 1 0 0,0 0 0 0 0,0 1 0 0 0,0-1-1 0 0,0 1 1 0 0,0 0 0 0 0,0 0-1 0 0,0 0 1 0 0,-1 0 0 0 0,1 1-1 0 0,0 0 1 0 0,0 0 0 0 0,0 0 0 0 0,0 0-1 0 0,-5 3 1 0 0,1 0-61 0 0,1 1 0 0 0,-1-1 0 0 0,1 1 1 0 0,0 1-1 0 0,0 0 0 0 0,1 0 0 0 0,0 0 0 0 0,0 0 1 0 0,0 1-1 0 0,1 0 0 0 0,0 1 0 0 0,0-1 0 0 0,1 1 1 0 0,0 0-1 0 0,0 0 0 0 0,-4 15 0 0 0,2-4 63 0 0,1 2 1 0 0,1-1-1 0 0,1 0 0 0 0,0 1 0 0 0,2-1 1 0 0,1 24-1 0 0,1-30-144 0 0,1 1 0 0 0,1 0 1 0 0,0 0-1 0 0,1-1 0 0 0,0 0 0 0 0,1 1 0 0 0,1-2 1 0 0,0 1-1 0 0,1-1 0 0 0,0 0 0 0 0,1 0 0 0 0,1-1 1 0 0,0 0-1 0 0,1 0 0 0 0,15 14 0 0 0,-17-19-45 0 0,0 0-1 0 0,1 0 0 0 0,0-1 1 0 0,0-1-1 0 0,0 1 1 0 0,1-1-1 0 0,0-1 0 0 0,-1 1 1 0 0,20 4-1 0 0,-21-8-4 0 0,0 1 0 0 0,1-1 0 0 0,-1 0-1 0 0,1-1 1 0 0,-1 0 0 0 0,0-1 0 0 0,1 0-1 0 0,-1 0 1 0 0,0 0 0 0 0,1-1 0 0 0,-1 0 0 0 0,0-1-1 0 0,11-5 1 0 0,-7 3-30 0 0,-1-1-1 0 0,0 0 1 0 0,-1-1-1 0 0,0 0 1 0 0,0-1-1 0 0,0 0 1 0 0,-1 0-1 0 0,0-1 1 0 0,-1 0-1 0 0,10-14 1 0 0,-13 17 8 0 0,-1-1 0 0 0,0-1 1 0 0,-1 1-1 0 0,1 0 1 0 0,-1-1-1 0 0,-1 0 0 0 0,0 1 1 0 0,0-1-1 0 0,0 0 0 0 0,-1 0 1 0 0,0-1-1 0 0,0 1 1 0 0,-1 0-1 0 0,0 0 0 0 0,-1 0 1 0 0,-2-15-1 0 0,-2 5-25 0 0,0 1 0 0 0,-1 0-1 0 0,-15-32 1 0 0,-33-45-118 0 0,48 84 160 0 0,0 1 1 0 0,0 0 0 0 0,0 1 0 0 0,-1 0 1 0 0,0 0-1 0 0,-1 1 0 0 0,1-1 0 0 0,-2 2 0 0 0,1-1 0 0 0,-1 1 0 0 0,0 0 0 0 0,-15-6 0 0 0,19 9 13 0 0,0 1 1 0 0,0 0 0 0 0,-1 0-1 0 0,1 1 1 0 0,-1 0 0 0 0,1 0 0 0 0,-1 0-1 0 0,1 0 1 0 0,-1 1 0 0 0,0 0-1 0 0,1 0 1 0 0,-1 1 0 0 0,1 0 0 0 0,-1 0-1 0 0,0 0 1 0 0,1 0 0 0 0,0 1-1 0 0,-1 0 1 0 0,1 0 0 0 0,0 0 0 0 0,0 1-1 0 0,0 0 1 0 0,-5 4 0 0 0,7-6 3 0 0,1 1-1 0 0,0 0 1 0 0,1-1 0 0 0,-1 1 0 0 0,0 0 0 0 0,0 0-1 0 0,1 0 1 0 0,-1 0 0 0 0,1 1 0 0 0,0-1 0 0 0,-1 0 0 0 0,1 1-1 0 0,0-1 1 0 0,1 0 0 0 0,-1 1 0 0 0,0-1 0 0 0,1 1-1 0 0,-1-1 1 0 0,1 1 0 0 0,0 0 0 0 0,-1-1 0 0 0,2 1-1 0 0,-1-1 1 0 0,0 1 0 0 0,0 0 0 0 0,1-1 0 0 0,-1 1 0 0 0,1-1-1 0 0,2 5 1 0 0,1 3 34 0 0,1 0 1 0 0,0-1-1 0 0,0 0 0 0 0,1 0 1 0 0,13 14-1 0 0,-10-10 47 0 0,0 0 0 0 0,-1 1 0 0 0,11 25 1 0 0,-6-13-39 0 0,-13-24-35 0 0,1-1 0 0 0,0 1 0 0 0,0 0 1 0 0,0 0-1 0 0,1 0 0 0 0,-1-1 1 0 0,0 1-1 0 0,1-1 0 0 0,-1 1 1 0 0,1-1-1 0 0,-1 1 0 0 0,1-1 1 0 0,0 0-1 0 0,0 0 0 0 0,3 2 1 0 0,-3-2-5 0 0,1-1 1 0 0,0 1-1 0 0,0-1 1 0 0,-1 0-1 0 0,1 0 0 0 0,0 0 1 0 0,0 0-1 0 0,0 0 1 0 0,-1-1-1 0 0,1 1 1 0 0,4-2-1 0 0,60-17-24 0 0,-32 9 5 0 0,64-12 0 0 0,-3 16-26 0 0,-62 5 41 0 0,-1-1 1 0 0,38-8-1 0 0,-63 7 15 0 0,1 1 1 0 0,-1-1-1 0 0,0-1 1 0 0,-1 0-1 0 0,14-7 1 0 0,-20 8 2 0 0,0 0 0 0 0,0 0 1 0 0,0 0-1 0 0,0 1 0 0 0,-1-1 1 0 0,1 0-1 0 0,-1 0 0 0 0,1-4 1 0 0,-1 6-24 0 0,0 1 0 0 0,0-1 0 0 0,0 0 0 0 0,0 0 0 0 0,0 0 1 0 0,0 1-1 0 0,-1-1 0 0 0,1 0 0 0 0,0 0 0 0 0,0 1 0 0 0,-1-1 0 0 0,1 0 1 0 0,0 1-1 0 0,-1-1 0 0 0,1 0 0 0 0,-1 1 0 0 0,1-1 0 0 0,-1 0 1 0 0,1 1-1 0 0,-1-1 0 0 0,1 1 0 0 0,-1-1 0 0 0,0 1 0 0 0,1-1 0 0 0,-1 1 1 0 0,0-1-1 0 0,1 1 0 0 0,-1 0 0 0 0,0 0 0 0 0,0-1 0 0 0,-1 1 0 0 0,-4-3-108 0 0,-5 4-1470 0 0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31.4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101 857 512 0 0,'-1'1'170'0'0,"0"-1"0"0"0,0 0 0 0 0,1 1 0 0 0,-1-1 0 0 0,0 0 1 0 0,0 1-1 0 0,0 0 0 0 0,1-1 0 0 0,-1 1 0 0 0,0-1 0 0 0,0 1 0 0 0,1 0 0 0 0,-1-1 0 0 0,1 1 0 0 0,-1 0 0 0 0,1 0 0 0 0,-1-1 0 0 0,1 1 0 0 0,-1 0 0 0 0,1 0 1 0 0,0 0-1 0 0,-1 1 0 0 0,0 21 3721 0 0,2-13-3641 0 0,-2-9-226 0 0,1-1 0 0 0,0 1 1 0 0,0-1-1 0 0,0 1 1 0 0,0-1-1 0 0,-1 1 1 0 0,1-1-1 0 0,0 0 1 0 0,0 1-1 0 0,-1-1 1 0 0,1 1-1 0 0,0-1 1 0 0,-1 0-1 0 0,1 1 1 0 0,0-1-1 0 0,-1 0 0 0 0,1 1 1 0 0,-1-1-1 0 0,1 0 1 0 0,-1 0-1 0 0,1 1 1 0 0,0-1-1 0 0,-1 0 1 0 0,1 0-1 0 0,-1 0 1 0 0,1 0-1 0 0,-1 0 1 0 0,1 0-1 0 0,-1 0 1 0 0,1 1-1 0 0,-1-1 0 0 0,0-1 1 0 0,-23 1 861 0 0,13 0 434 0 0,-15 7 1311 0 0,26-7-2578 0 0,-1 0 0 0 0,1 0-1 0 0,-1 0 1 0 0,0 0 0 0 0,1 0 0 0 0,-1 1-1 0 0,1-1 1 0 0,-1 0 0 0 0,1 0-1 0 0,-1 1 1 0 0,1-1 0 0 0,-1 0-1 0 0,1 1 1 0 0,-1-1 0 0 0,1 1-1 0 0,0-1 1 0 0,-1 1 0 0 0,1-1-1 0 0,0 1 1 0 0,-1-1 0 0 0,1 1-1 0 0,0-1 1 0 0,-1 1 0 0 0,1-1 0 0 0,0 1-1 0 0,0-1 1 0 0,0 1 0 0 0,0-1-1 0 0,-1 1 1 0 0,1 0 0 0 0,0-1-1 0 0,0 1 1 0 0,0-1 0 0 0,0 1-1 0 0,0 0 1 0 0,1-1 0 0 0,-1 1-1 0 0,0-1 1 0 0,0 2 0 0 0,0-1-4 0 0,1-1-1 0 0,-1 1 1 0 0,0-1 0 0 0,0 1 0 0 0,1-1-1 0 0,-1 1 1 0 0,0 0 0 0 0,1-1 0 0 0,-1 1-1 0 0,1-1 1 0 0,-1 1 0 0 0,0-1 0 0 0,1 0-1 0 0,-1 1 1 0 0,1-1 0 0 0,-1 1 0 0 0,1-1-1 0 0,0 0 1 0 0,-1 1 0 0 0,1-1 0 0 0,-1 0-1 0 0,1 0 1 0 0,0 0 0 0 0,-1 1 0 0 0,1-1-1 0 0,-1 0 1 0 0,1 0 0 0 0,0 0 0 0 0,-1 0-1 0 0,1 0 1 0 0,0 0 0 0 0,-1 0 0 0 0,1 0-1 0 0,-1 0 1 0 0,1 0 0 0 0,0-1 0 0 0,-1 1-1 0 0,2 0 1 0 0,-1-1 90 0 0,0 0 1 0 0,0 1-1 0 0,0-1 0 0 0,0 0 0 0 0,0 0 0 0 0,0 0 0 0 0,0 0 0 0 0,-1 0 1 0 0,1 0-1 0 0,0 0 0 0 0,0 0 0 0 0,-1 0 0 0 0,1 0 0 0 0,-1 0 1 0 0,1-1-1 0 0,-1 1 0 0 0,1-2 0 0 0,0 1-71 0 0,-1 0 0 0 0,1 0 0 0 0,0 1-1 0 0,0-1 1 0 0,0 0 0 0 0,0 0 0 0 0,0 1 0 0 0,1-1 0 0 0,-1 1 0 0 0,0-1-1 0 0,1 1 1 0 0,-1 0 0 0 0,1-1 0 0 0,-1 1 0 0 0,1 0 0 0 0,0 0 0 0 0,2-1-1 0 0,36-15 54 0 0,-29 13 79 0 0,3 0-129 0 0,-12 3 22 0 0,1 1 0 0 0,-1-1 0 0 0,1 0 0 0 0,-1 0-1 0 0,1 0 1 0 0,-1 0 0 0 0,0 0 0 0 0,0-1 0 0 0,1 1-1 0 0,-1-1 1 0 0,0 1 0 0 0,-1-1 0 0 0,1 0 0 0 0,0 0-1 0 0,2-3 1 0 0,2-1-55 0 0,-1 0 0 0 0,1 1 0 0 0,1-1 0 0 0,-1 1 0 0 0,1 0 0 0 0,10-5-1 0 0,-11 6 25 0 0,1 0 1 0 0,-1 1-1 0 0,0-2 0 0 0,0 1 0 0 0,-1-1 0 0 0,1 0 0 0 0,-1 0 0 0 0,0-1 0 0 0,4-6 0 0 0,-1 1 3 0 0,1 0 0 0 0,-1 0 0 0 0,2 1 0 0 0,10-9 0 0 0,-9 8 114 0 0,0 0-1 0 0,17-23 1 0 0,-9 3 24 0 0,-14 21-147 0 0,1 0 0 0 0,1 0 0 0 0,0 0 0 0 0,9-9 0 0 0,-11 13-8 0 0,-1 1-1 0 0,0-1 1 0 0,0 0-1 0 0,0 0 1 0 0,-1 0 0 0 0,3-8-1 0 0,-3 7 1 0 0,0 1 0 0 0,0 0-1 0 0,0 0 1 0 0,1 0-1 0 0,0 0 1 0 0,6-6 0 0 0,9-4 65 0 0,-14 12-53 0 0,0 0 0 0 0,-1 0-1 0 0,1 0 1 0 0,-1-1 0 0 0,6-7 0 0 0,61-98 992 0 0,-64 99-967 0 0,2-3 3 0 0,12-28 0 0 0,-7 5-50 0 0,-8 19-5 0 0,0 1-1 0 0,10-17 0 0 0,-13 27-23 0 0,0 0 0 0 0,-1 0 0 0 0,0 0-1 0 0,-1 0 1 0 0,1 0 0 0 0,-1 0 0 0 0,0-14 0 0 0,3-16 20 0 0,-4 37-65 0 0,0-1 0 0 0,0 1 0 0 0,0-1 0 0 0,0 1 0 0 0,0-1 0 0 0,0 1-1 0 0,0-1 1 0 0,1 1 0 0 0,-1-1 0 0 0,0 1 0 0 0,0-1 0 0 0,1 1 0 0 0,-1-1 0 0 0,0 1 0 0 0,1 0 0 0 0,-1-1-1 0 0,0 1 1 0 0,1 0 0 0 0,-1-1 0 0 0,1 1 0 0 0,-1 0 0 0 0,0-1 0 0 0,1 1 0 0 0,-1 0 0 0 0,1 0 0 0 0,-1 0-1 0 0,1-1 1 0 0,-1 1 0 0 0,1 0 0 0 0,-1 0 0 0 0,1 0 0 0 0,-1 0 0 0 0,1 0 0 0 0,-1 0 0 0 0,1 0 0 0 0,-1 0-1 0 0,1 0 1 0 0,-1 0 0 0 0,2 0 0 0 0,21 10-6093 0 0,-10-4-27 0 0,-5-3 3078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6.97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83 1 1680 0 0,'-8'4'2920'0'0,"0"0"0"0"0,-13 10 0 0 0,18-11-2588 0 0,-1 1 1 0 0,1-1-1 0 0,-1 1 0 0 0,1-1 1 0 0,1 1-1 0 0,-1 0 0 0 0,0 0 1 0 0,1 0-1 0 0,0 0 1 0 0,0 1-1 0 0,-2 4 0 0 0,2-3-201 0 0,0 1 0 0 0,0 0 0 0 0,0-1 0 0 0,1 1 0 0 0,0 0-1 0 0,1 0 1 0 0,-1-1 0 0 0,1 1 0 0 0,1 0 0 0 0,-1 0-1 0 0,1 0 1 0 0,0-1 0 0 0,1 1 0 0 0,3 9 0 0 0,-4-11-55 0 0,1-1 1 0 0,1 0-1 0 0,-1 0 1 0 0,0 1-1 0 0,1-2 1 0 0,0 1-1 0 0,0 0 1 0 0,0 0-1 0 0,0-1 1 0 0,1 0-1 0 0,-1 0 0 0 0,1 0 1 0 0,0 0-1 0 0,0 0 1 0 0,0-1-1 0 0,0 0 1 0 0,1 1-1 0 0,-1-2 1 0 0,0 1-1 0 0,1 0 1 0 0,5 0-1 0 0,-3 0-32 0 0,0-1 0 0 0,-1-1-1 0 0,1 1 1 0 0,0-1 0 0 0,-1 0 0 0 0,1 0-1 0 0,0-1 1 0 0,-1 0 0 0 0,1 0 0 0 0,-1-1-1 0 0,10-3 1 0 0,-12 4-30 0 0,-1-1-1 0 0,0 1 1 0 0,0-1-1 0 0,0 0 1 0 0,-1 0 0 0 0,1 0-1 0 0,0 0 1 0 0,-1 0-1 0 0,1 0 1 0 0,-1-1-1 0 0,0 1 1 0 0,0-1 0 0 0,0 0-1 0 0,0 1 1 0 0,0-1-1 0 0,0 0 1 0 0,-1 0-1 0 0,0 0 1 0 0,1-1 0 0 0,-1 1-1 0 0,0 0 1 0 0,0 0-1 0 0,-1-1 1 0 0,1-5-1 0 0,-1 4-19 0 0,0-1 0 0 0,0 0 0 0 0,0 0 0 0 0,-1 0 0 0 0,0 1 0 0 0,0-1-1 0 0,-1 1 1 0 0,0-1 0 0 0,0 1 0 0 0,0-1 0 0 0,0 1 0 0 0,-1 0 0 0 0,0 0 0 0 0,0 0-1 0 0,0 0 1 0 0,-1 1 0 0 0,0-1 0 0 0,1 1 0 0 0,-2 0 0 0 0,1 0 0 0 0,0 0 0 0 0,-1 1-1 0 0,0-1 1 0 0,1 1 0 0 0,-1 0 0 0 0,-1 1 0 0 0,1-1 0 0 0,0 1 0 0 0,-1 0 0 0 0,1 0-1 0 0,-1 1 1 0 0,1 0 0 0 0,-1 0 0 0 0,0 0 0 0 0,0 0 0 0 0,1 1 0 0 0,-1 0-1 0 0,0 1 1 0 0,0-1 0 0 0,1 1 0 0 0,-8 1 0 0 0,8 0-10 0 0,0 0 0 0 0,1 0 0 0 0,-1 0 0 0 0,1 1 0 0 0,0-1 0 0 0,-8 7 0 0 0,10-8 12 0 0,0 0 0 0 0,1 1 0 0 0,-1-1 0 0 0,0 1 0 0 0,1 0 0 0 0,0 0 0 0 0,-1-1-1 0 0,1 1 1 0 0,0 0 0 0 0,0 0 0 0 0,0 0 0 0 0,0 0 0 0 0,0 0 0 0 0,0 0 0 0 0,0 1 0 0 0,1-1 0 0 0,-1 3 0 0 0,1-4 5 0 0,0 0-1 0 0,0-1 1 0 0,1 1 0 0 0,-1 0 0 0 0,0 0 0 0 0,1-1 0 0 0,-1 1 0 0 0,0 0 0 0 0,1-1 0 0 0,-1 1-1 0 0,1 0 1 0 0,-1-1 0 0 0,1 1 0 0 0,-1 0 0 0 0,1-1 0 0 0,0 1 0 0 0,-1-1 0 0 0,1 1 0 0 0,0-1 0 0 0,-1 0-1 0 0,1 1 1 0 0,0-1 0 0 0,-1 0 0 0 0,1 1 0 0 0,0-1 0 0 0,0 0 0 0 0,0 0 0 0 0,-1 0 0 0 0,1 1 0 0 0,0-1-1 0 0,0 0 1 0 0,0 0 0 0 0,1 0 0 0 0,29-1-117 0 0,-29 0 102 0 0,36-5-1227 0 0,0-3 1 0 0,62-21-1 0 0,-95 28 775 0 0,12-4-1378 0 0</inkml:trace>
</inkml:ink>
</file>

<file path=ppt/ink/ink8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0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39 107 3097 0 0,'-2'0'695'0'0,"1"0"1"0"0,-1-1-1 0 0,1 1 1 0 0,-1-1-1 0 0,1 0 1 0 0,-1 1 0 0 0,1-1-1 0 0,-1 0 1 0 0,1 0-1 0 0,0 0 1 0 0,-2-1-1 0 0,1 0-331 0 0,0 0 0 0 0,1 0 1 0 0,-1 0-1 0 0,1 0 0 0 0,-1 0 0 0 0,1 0 0 0 0,-1-3 0 0 0,1 2-242 0 0,0 1 0 0 0,0-1 0 0 0,0 0 0 0 0,0 0 0 0 0,0 0 0 0 0,1 0-1 0 0,0 0 1 0 0,-1 0 0 0 0,1 0 0 0 0,0 0 0 0 0,1 0 0 0 0,0-5 0 0 0,-2 13 336 0 0,0 0-1 0 0,1 1 1 0 0,0-1 0 0 0,0 0 0 0 0,1 0 0 0 0,-1 0 0 0 0,1 1 0 0 0,0-1 0 0 0,1 0-1 0 0,2 7 1 0 0,25 57 61 0 0,-16-41 163 0 0,9 21-71 0 0,27 96 0 0 0,-47-133-600 0 0,0-5 114 0 0,-1-20-121 0 0,-2-35-71 0 0,0 19 33 0 0,1 0 1 0 0,1 0-1 0 0,7-37 0 0 0,-4 49 46 0 0,-1-2-34 0 0,1 0 0 0 0,1 1 1 0 0,13-31-1 0 0,-16 45 14 0 0,0-1 1 0 0,0 1 0 0 0,1-1-1 0 0,0 1 1 0 0,0 0 0 0 0,0 0-1 0 0,0 0 1 0 0,1 1-1 0 0,-1-1 1 0 0,1 1 0 0 0,0 0-1 0 0,0 0 1 0 0,0 0 0 0 0,1 0-1 0 0,-1 1 1 0 0,1 0 0 0 0,-1 0-1 0 0,1 0 1 0 0,6-2 0 0 0,-6 3 15 0 0,1 0 0 0 0,-1-1 0 0 0,1 1 0 0 0,-1 1 0 0 0,1-1 0 0 0,0 1 0 0 0,-1 0 0 0 0,1 1 0 0 0,0-1 0 0 0,-1 1 0 0 0,1 0 0 0 0,0 1 0 0 0,-1-1 0 0 0,0 1 0 0 0,1 0 0 0 0,-1 0 0 0 0,0 1 0 0 0,0 0 0 0 0,0-1 0 0 0,0 2 0 0 0,-1-1 0 0 0,1 1 0 0 0,6 6 0 0 0,3 4 22 0 0,56 65 40 0 0,-61-67-38 0 0,0 1 0 0 0,0 1 0 0 0,-1-1 0 0 0,10 27 0 0 0,-7-12-4 0 0,20 36 0 0 0,-26-55-85 0 0,0 0 0 0 0,1-1 0 0 0,0 0 0 0 0,1 0 0 0 0,0 0 0 0 0,0-1 0 0 0,15 13 0 0 0,-19-19-162 0 0,0 1 1 0 0,0 0-1 0 0,0-1 1 0 0,0 1-1 0 0,0-1 1 0 0,1 0-1 0 0,-1 0 1 0 0,0 0-1 0 0,1-1 1 0 0,-1 1-1 0 0,0-1 1 0 0,1 0-1 0 0,4 0 1 0 0,3-1-2685 0 0,1-1 1 0 0,17-4-1 0 0,-9 0 216 0 0</inkml:trace>
</inkml:ink>
</file>

<file path=ppt/ink/ink8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1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265 104 512 0 0,'-8'-23'1790'0'0,"4"12"-323"0"0,0 0-1 0 0,-1 0 1 0 0,0 0 0 0 0,-10-16-1 0 0,14 26-1360 0 0,1 0-1 0 0,-1 1 1 0 0,0-1-1 0 0,0 0 1 0 0,0 0-1 0 0,0 1 1 0 0,0-1 0 0 0,0 1-1 0 0,0-1 1 0 0,0 1-1 0 0,0-1 1 0 0,0 1-1 0 0,-1-1 1 0 0,1 1-1 0 0,0 0 1 0 0,0 0-1 0 0,0 0 1 0 0,0-1-1 0 0,-1 1 1 0 0,1 0-1 0 0,0 1 1 0 0,0-1-1 0 0,0 0 1 0 0,0 0-1 0 0,-1 0 1 0 0,1 1-1 0 0,0-1 1 0 0,0 1-1 0 0,0-1 1 0 0,-2 2-1 0 0,-3 0 323 0 0,1 1 1 0 0,-1 1-1 0 0,1-1 0 0 0,-7 6 0 0 0,0 0 196 0 0,-9 8 93 0 0,0 0 0 0 0,1 2 0 0 0,-21 24 0 0 0,37-38-668 0 0,0 0 1 0 0,0 1-1 0 0,0-1 1 0 0,1 1-1 0 0,-1 0 1 0 0,2 0-1 0 0,-1 0 1 0 0,1 0-1 0 0,-1 0 1 0 0,2 0-1 0 0,-1 1 0 0 0,1-1 1 0 0,0 1-1 0 0,0-1 1 0 0,1 1-1 0 0,0 0 1 0 0,0-1-1 0 0,2 12 1 0 0,0-11-13 0 0,0 1 0 0 0,1-1 1 0 0,0 0-1 0 0,0 0 0 0 0,1 0 0 0 0,0 0 1 0 0,0-1-1 0 0,1 1 0 0 0,0-1 0 0 0,0 0 1 0 0,0-1-1 0 0,1 1 0 0 0,8 6 1 0 0,-2-3-31 0 0,-1-1 1 0 0,1 0 0 0 0,1-1 0 0 0,-1-1 0 0 0,1 1 0 0 0,20 5 0 0 0,-24-9-17 0 0,-1-1-1 0 0,1-1 0 0 0,0 1 0 0 0,1-1 1 0 0,-1-1-1 0 0,0 1 0 0 0,0-2 0 0 0,0 1 1 0 0,0-1-1 0 0,14-3 0 0 0,-16 2-30 0 0,0-1 1 0 0,0 1-1 0 0,0-1 0 0 0,0 0 0 0 0,0 0 0 0 0,-1-1 1 0 0,1 0-1 0 0,-1 0 0 0 0,0-1 0 0 0,0 0 1 0 0,-1 0-1 0 0,1 0 0 0 0,5-7 0 0 0,-8 6 15 0 0,1 0 1 0 0,-1 0-1 0 0,1 0 0 0 0,-2 0 1 0 0,1-1-1 0 0,-1 1 0 0 0,0-1 1 0 0,0 0-1 0 0,-1 1 0 0 0,0-1 1 0 0,0 0-1 0 0,0 0 0 0 0,-1 0 1 0 0,-1-10-1 0 0,-1-1-9 0 0,0 0 0 0 0,-1 0 0 0 0,-2 0 0 0 0,-7-22 0 0 0,10 33 46 0 0,-1 0 0 0 0,0 0 1 0 0,0 0-1 0 0,-1 0 0 0 0,1 1 0 0 0,-2 0 0 0 0,1 0 1 0 0,-1 0-1 0 0,0 0 0 0 0,0 0 0 0 0,0 1 0 0 0,-1 0 1 0 0,0 0-1 0 0,0 1 0 0 0,0 0 0 0 0,0 0 0 0 0,-1 0 0 0 0,0 1 1 0 0,1 0-1 0 0,-1 0 0 0 0,0 0 0 0 0,-1 1 0 0 0,1 0 1 0 0,0 1-1 0 0,-1-1 0 0 0,1 2 0 0 0,-12-1 0 0 0,12 1 9 0 0,0 0 0 0 0,0 0 0 0 0,0 1 0 0 0,-1 0 0 0 0,1 0 0 0 0,0 1 0 0 0,0-1 0 0 0,1 2 0 0 0,-1-1 0 0 0,0 1 0 0 0,1 0 0 0 0,-1 0 0 0 0,1 1 0 0 0,0 0 0 0 0,0 0 0 0 0,-6 6 0 0 0,11-9-22 0 0,0-1 1 0 0,1 1 0 0 0,-1 0 0 0 0,0 0-1 0 0,1-1 1 0 0,-1 1 0 0 0,0 0 0 0 0,1 0 0 0 0,-1 0-1 0 0,1 0 1 0 0,-1 0 0 0 0,1 0 0 0 0,-1 0-1 0 0,1 0 1 0 0,0 0 0 0 0,0 0 0 0 0,-1 0 0 0 0,1 0-1 0 0,0 0 1 0 0,0 0 0 0 0,0 1 0 0 0,1-1-3 0 0,-1 0 0 0 0,0 0 1 0 0,1 0-1 0 0,-1 0 0 0 0,1-1 1 0 0,-1 1-1 0 0,1 0 0 0 0,0 0 1 0 0,-1-1-1 0 0,1 1 0 0 0,0 0 1 0 0,-1-1-1 0 0,1 1 0 0 0,0-1 1 0 0,0 1-1 0 0,0-1 0 0 0,0 1 1 0 0,1 0-1 0 0,4 1 7 0 0,1 0 1 0 0,-1 0-1 0 0,1-1 1 0 0,13 2-1 0 0,64 2-212 0 0,-56-5-284 0 0,0 2-1 0 0,0 1 1 0 0,32 7-1 0 0,28 15-5284 0 0,-65-17 3850 0 0</inkml:trace>
</inkml:ink>
</file>

<file path=ppt/ink/ink8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2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116 659 3441 0 0,'-7'-3'3497'0'0,"-19"-5"3138"0"0,22 7-6377 0 0,1 0 1 0 0,-1 0 0 0 0,1 1-1 0 0,-1-1 1 0 0,0 1 0 0 0,1 0-1 0 0,-1 0 1 0 0,-5 1 0 0 0,8-1-213 0 0,1 1 0 0 0,-1-1 0 0 0,0 0 1 0 0,1 1-1 0 0,0-1 0 0 0,-1 1 0 0 0,1-1 1 0 0,-1 0-1 0 0,1 1 0 0 0,-1-1 0 0 0,1 1 1 0 0,0-1-1 0 0,-1 1 0 0 0,1-1 0 0 0,0 1 1 0 0,0 0-1 0 0,-1-1 0 0 0,1 1 0 0 0,0-1 1 0 0,0 1-1 0 0,0 0 0 0 0,-3 16 502 0 0,2-14-404 0 0,-1 12 108 0 0,1-1-1 0 0,0 0 1 0 0,2 19-1 0 0,-1-26-167 0 0,1-1 0 0 0,0 1 0 0 0,1-1 1 0 0,0 1-1 0 0,0-1 0 0 0,0 0 0 0 0,1 0 0 0 0,-1 0 0 0 0,6 8 0 0 0,57 87 1497 0 0,-29-45-1067 0 0,16 29-176 0 0,-43-73-225 0 0,-7-13-25 0 0,-1-7-90 0 0,-3 2 2 0 0,0-1 0 0 0,0 1 0 0 0,0 0 0 0 0,-1 0 0 0 0,0 0 0 0 0,-5-8 0 0 0,0-1-16 0 0,-17-28-20 0 0,-32-42 0 0 0,-2-2 78 0 0,52 74-39 0 0,0-2 0 0 0,1 1 0 0 0,0-1 0 0 0,1 0-1 0 0,1 0 1 0 0,0 0 0 0 0,1-1 0 0 0,1 1 0 0 0,-1-32 0 0 0,4 8-12 0 0,1-1 0 0 0,13-70 0 0 0,-9 81 9 0 0,2 0 0 0 0,1 0 0 0 0,17-36-1 0 0,48-76-1 0 0,-64 126 5 0 0,0-1-1 0 0,1 2 1 0 0,17-19-1 0 0,-24 29 6 0 0,0-1 0 0 0,1 1-1 0 0,0 0 1 0 0,0 0-1 0 0,0 1 1 0 0,0-1-1 0 0,0 1 1 0 0,1 0-1 0 0,-1 1 1 0 0,1-1-1 0 0,0 1 1 0 0,0 1 0 0 0,9-3-1 0 0,-11 4 0 0 0,0 0 1 0 0,0 1-1 0 0,0-1 0 0 0,-1 1 1 0 0,1 0-1 0 0,0 0 0 0 0,-1 0 0 0 0,1 0 1 0 0,0 1-1 0 0,-1-1 0 0 0,0 1 1 0 0,1 0-1 0 0,-1 0 0 0 0,0 0 0 0 0,0 1 1 0 0,0-1-1 0 0,0 1 0 0 0,0-1 1 0 0,-1 1-1 0 0,1 0 0 0 0,1 4 1 0 0,5 5-18 0 0,-1 0 0 0 0,0 0 0 0 0,-1 1 1 0 0,6 17-1 0 0,3 7-97 0 0,17 65-1 0 0,-28-81-250 0 0,-1 1 0 0 0,-1-1 1 0 0,-1 1-1 0 0,-1 38 0 0 0,-3-22-773 0 0,-3 106-7881 0 0,5-125 7555 0 0</inkml:trace>
</inkml:ink>
</file>

<file path=ppt/ink/ink8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2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35 3233 0 0,'-43'15'11574'0'0,"43"-15"-11546"0"0,0 0 0 0 0,-1 0 0 0 0,1 0 0 0 0,0 0 0 0 0,0 0 0 0 0,0 0 0 0 0,0 1 0 0 0,0-1 0 0 0,0 0 0 0 0,0 0 0 0 0,-1 0 0 0 0,1 0 0 0 0,0 0 0 0 0,0 0 0 0 0,0 0 0 0 0,0 0 0 0 0,0 0 0 0 0,0 0 0 0 0,0 1 0 0 0,0-1 0 0 0,0 0 0 0 0,0 0 0 0 0,0 0 0 0 0,-1 0 0 0 0,1 0 0 0 0,0 0 0 0 0,0 0 0 0 0,0 1 0 0 0,0-1 0 0 0,0 0 0 0 0,0 0 0 0 0,0 0 0 0 0,0 0 0 0 0,0 0 0 0 0,0 0 0 0 0,0 1 0 0 0,0-1 0 0 0,0 0 0 0 0,0 0 0 0 0,0 0 0 0 0,0 0 0 0 0,1 0 0 0 0,-1 0 0 0 0,0 0 0 0 0,0 1 0 0 0,0-1 0 0 0,0 0 0 0 0,7 5 366 0 0,11 1-199 0 0,12-1-39 0 0,0-1 1 0 0,0-1-1 0 0,0-2 1 0 0,59-5-1 0 0,-47-2-867 0 0,-1-1 1 0 0,79-25-1 0 0,-46 10-2220 0 0,-42 14 866 0 0</inkml:trace>
</inkml:ink>
</file>

<file path=ppt/ink/ink8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4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76 141 512 0 0,'-1'1'386'0'0,"-1"0"1"0"0,1-1-1 0 0,0 1 1 0 0,-1 0-1 0 0,1 0 0 0 0,0 0 1 0 0,0 0-1 0 0,-1 0 0 0 0,0 1 1 0 0,-26 49 4810 0 0,23-42-4627 0 0,0-1 0 0 0,1 1 1 0 0,0 0-1 0 0,1 0 0 0 0,0 1 0 0 0,0-1 1 0 0,1 1-1 0 0,0 0 0 0 0,1-1 0 0 0,0 1 1 0 0,0 0-1 0 0,2 10 0 0 0,1 11 385 0 0,2 1 1 0 0,12 43-1 0 0,-9-46-603 0 0,-2-1 0 0 0,0 1-1 0 0,0 29 1 0 0,-5-38-256 0 0,-1-1 0 0 0,-5 26 0 0 0,5-38-64 0 0,-1 1 1 0 0,0-1 0 0 0,0 0 0 0 0,-1 1 0 0 0,0-1 0 0 0,0 0-1 0 0,-1-1 1 0 0,-8 13 0 0 0,12-19-31 0 0,0 0 0 0 0,0 0-1 0 0,0 0 1 0 0,0 0 0 0 0,0 0 0 0 0,0 0-1 0 0,0 0 1 0 0,0 1 0 0 0,0-1 0 0 0,0 0-1 0 0,0 0 1 0 0,0 0 0 0 0,0 0 0 0 0,0 0-1 0 0,0 0 1 0 0,0 0 0 0 0,0 0 0 0 0,0 0-1 0 0,0 0 1 0 0,0 0 0 0 0,0 0 0 0 0,0 0-1 0 0,0 0 1 0 0,0 0 0 0 0,0 1 0 0 0,-1-1-1 0 0,1 0 1 0 0,0 0 0 0 0,0 0 0 0 0,0 0-1 0 0,0 0 1 0 0,0 0 0 0 0,0 0 0 0 0,0 0 0 0 0,0 0-1 0 0,0 0 1 0 0,0 0 0 0 0,0 0 0 0 0,0 0-1 0 0,-1 0 1 0 0,1 0 0 0 0,0 0 0 0 0,0 0-1 0 0,0 0 1 0 0,0 0 0 0 0,0 0 0 0 0,0 0-1 0 0,0 0 1 0 0,0 0 0 0 0,0 0 0 0 0,0 0-1 0 0,0 0 1 0 0,0 0 0 0 0,0-1 0 0 0,-1 1-1 0 0,1 0 1 0 0,0 0 0 0 0,0 0 0 0 0,0 0-1 0 0,0 0 1 0 0,0 0 0 0 0,0 0 0 0 0,0 0-1 0 0,0 0 1 0 0,0 0 0 0 0,0 0 0 0 0,0-9 44 0 0,6-17-42 0 0,-5 19 9 0 0,33-109 4 0 0,-4 12-16 0 0,-20 60 11 0 0,41-164-26 0 0,16 6 42 0 0,-63 193-11 0 0,10-23-12 0 0,-14 31 2 0 0,1 0 0 0 0,0-1 0 0 0,0 1 0 0 0,0 0 1 0 0,0-1-1 0 0,0 1 0 0 0,0 0 0 0 0,0 0 0 0 0,0 0 1 0 0,0 0-1 0 0,0 0 0 0 0,1 0 0 0 0,-1 0 0 0 0,0 1 1 0 0,1-1-1 0 0,-1 0 0 0 0,3 0 0 0 0,-3 1 3 0 0,-1 0 0 0 0,1 0-1 0 0,0 0 1 0 0,-1 0 0 0 0,1 0-1 0 0,0 1 1 0 0,-1-1 0 0 0,1 0 0 0 0,0 0-1 0 0,-1 1 1 0 0,1-1 0 0 0,0 0-1 0 0,-1 1 1 0 0,1-1 0 0 0,-1 1-1 0 0,1-1 1 0 0,0 1 0 0 0,-1-1 0 0 0,1 1-1 0 0,-1-1 1 0 0,0 1 0 0 0,1-1-1 0 0,-1 1 1 0 0,1 0 0 0 0,-1-1 0 0 0,0 1-1 0 0,0 0 1 0 0,1-1 0 0 0,-1 2-1 0 0,7 23 219 0 0,-7-22-176 0 0,21 178 595 0 0,-14-95-419 0 0,3 10-120 0 0,24 197 347 0 0,-32-271-488 0 0,-2-18 36 0 0,0 0 0 0 0,0 1 0 0 0,0-1 0 0 0,1 0 0 0 0,0 0 0 0 0,0 1 0 0 0,3 5 1 0 0,-4-10-6 0 0,0 0 0 0 0,0 0 0 0 0,0 0 0 0 0,0 0 0 0 0,0 0 0 0 0,0 0 0 0 0,0 0 0 0 0,0 0 0 0 0,0 0 0 0 0,0 1 0 0 0,0-1 0 0 0,0 0 0 0 0,1 0 0 0 0,-1 0 0 0 0,0 0 0 0 0,0 0 0 0 0,0 0 0 0 0,0 0 0 0 0,0 0 0 0 0,0 0 0 0 0,0 0 0 0 0,0 0 0 0 0,0 0 0 0 0,0 0 0 0 0,1 0 0 0 0,-1 0 0 0 0,0 0 0 0 0,0 0 0 0 0,0-1 0 0 0,0 1 0 0 0,0 0 0 0 0,0 0 0 0 0,0 0 0 0 0,0 0 0 0 0,0 0 0 0 0,0 0 0 0 0,0 0 0 0 0,0 0 0 0 0,0 0 0 0 0,1 0 0 0 0,-1 0 0 0 0,0 0 0 0 0,0 0 0 0 0,0 0 0 0 0,0 0 0 0 0,0-1 0 0 0,0 1 0 0 0,0 0 0 0 0,0 0 0 0 0,0 0 0 0 0,0 0 0 0 0,0 0-1 0 0,5-8-53 0 0,1-9-27 0 0,0-17 7 0 0,-2 0 0 0 0,-1 0 0 0 0,-4-61-1 0 0,0 50 45 0 0,5-61 0 0 0,1 71-22 0 0,1 1 1 0 0,20-66-1 0 0,-21 86 34 0 0,0 0 0 0 0,1 0 1 0 0,1 1-1 0 0,0 0 0 0 0,0 0 0 0 0,2 1 0 0 0,0 0 1 0 0,0 0-1 0 0,18-16 0 0 0,-21 23 11 0 0,0 0 0 0 0,1 0 0 0 0,0 1-1 0 0,0 0 1 0 0,0 1 0 0 0,0-1 0 0 0,0 1 0 0 0,1 1 0 0 0,-1-1 0 0 0,1 1-1 0 0,11-1 1 0 0,-12 2 18 0 0,-1 0 1 0 0,0 1-1 0 0,1 0 0 0 0,-1 0 0 0 0,0 1 0 0 0,1 0 0 0 0,-1 0 0 0 0,0 0 0 0 0,0 1 0 0 0,0 0 0 0 0,0 0 0 0 0,0 1 0 0 0,0-1 1 0 0,9 7-1 0 0,-11-6 0 0 0,0 1 1 0 0,-1-1 0 0 0,1 1-1 0 0,-1 0 1 0 0,0 0 0 0 0,0 0 0 0 0,0 0-1 0 0,0 1 1 0 0,-1-1 0 0 0,0 1-1 0 0,0-1 1 0 0,0 1 0 0 0,0 0-1 0 0,-1 0 1 0 0,2 7 0 0 0,-1 1 25 0 0,-1-1 1 0 0,0 1-1 0 0,0 0 0 0 0,-3 26 1 0 0,-6 4 81 0 0,-1 0 0 0 0,-2 0 0 0 0,-20 48 0 0 0,-3 13 174 0 0,31-94-252 0 0,-5 16 56 0 0,1 0-1 0 0,1 1 1 0 0,-3 32 0 0 0,9-50-89 0 0,0-1 0 0 0,0 1 0 0 0,1-1 1 0 0,0 1-1 0 0,0-1 0 0 0,3 10 0 0 0,-2-13-17 0 0,0-1 0 0 0,0 1-1 0 0,0 0 1 0 0,1 0 0 0 0,-1-1 0 0 0,1 1-1 0 0,0-1 1 0 0,0 0 0 0 0,1 0-1 0 0,7 7 1 0 0,-9-9-3 0 0,1 0 1 0 0,0 0-1 0 0,-1 0 0 0 0,1-1 1 0 0,0 1-1 0 0,0-1 1 0 0,0 0-1 0 0,0 1 0 0 0,0-1 1 0 0,0 0-1 0 0,0-1 0 0 0,0 1 1 0 0,1-1-1 0 0,3 1 1 0 0,-2-1-67 0 0,0-1 0 0 0,0 1 0 0 0,0-1 0 0 0,0 0 0 0 0,0 0 0 0 0,-1-1 0 0 0,1 1 0 0 0,6-4 0 0 0,1-1-343 0 0,-1-1 0 0 0,1 0-1 0 0,-2-1 1 0 0,1 0 0 0 0,-1-1 0 0 0,10-10 0 0 0,35-45-4474 0 0,-24 18-1365 0 0,-18 21 2472 0 0</inkml:trace>
</inkml:ink>
</file>

<file path=ppt/ink/ink8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4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117 143 1808 0 0,'-4'-2'1017'0'0,"0"0"0"0"0,0 0 0 0 0,0 1-1 0 0,0-1 1 0 0,-1 1 0 0 0,-4-2-1 0 0,7 3-804 0 0,1 0-1 0 0,0 0 1 0 0,0 0-1 0 0,0-1 1 0 0,0 1-1 0 0,-1 0 1 0 0,1 0-1 0 0,0 0 1 0 0,0 1-1 0 0,0-1 0 0 0,0 0 1 0 0,-1 0-1 0 0,1 1 1 0 0,0-1-1 0 0,0 0 1 0 0,0 1-1 0 0,0-1 1 0 0,0 1-1 0 0,0 0 1 0 0,0-1-1 0 0,0 1 1 0 0,0 0-1 0 0,0 0 1 0 0,0-1-1 0 0,1 1 0 0 0,-1 0 1 0 0,0 0-1 0 0,0 1 1 0 0,-6 13 459 0 0,1 0 0 0 0,0 1 0 0 0,1-1 0 0 0,1 1 0 0 0,0 0 0 0 0,-1 21 0 0 0,4-27-617 0 0,1 0 0 0 0,-1 0 1 0 0,2 0-1 0 0,-1 0 1 0 0,1-1-1 0 0,1 1 0 0 0,0 0 1 0 0,0 0-1 0 0,1-1 0 0 0,0 1 1 0 0,7 12-1 0 0,-8-18-55 0 0,1 0 0 0 0,-1 0 0 0 0,1 0 0 0 0,0-1 1 0 0,0 1-1 0 0,0-1 0 0 0,0 0 0 0 0,0 0 0 0 0,1 0 0 0 0,-1-1 0 0 0,1 1 0 0 0,5 2 0 0 0,-6-4-5 0 0,0 0 0 0 0,0 0-1 0 0,0 0 1 0 0,0 0 0 0 0,0 0-1 0 0,0-1 1 0 0,0 0 0 0 0,0 1-1 0 0,1-1 1 0 0,-1 0 0 0 0,0-1-1 0 0,0 1 1 0 0,0 0 0 0 0,0-1-1 0 0,0 0 1 0 0,0 0 0 0 0,0 0-1 0 0,4-2 1 0 0,1 0-36 0 0,0-2 0 0 0,-1 1 0 0 0,1-1 0 0 0,-1 0 0 0 0,0-1-1 0 0,0 0 1 0 0,0 0 0 0 0,-1 0 0 0 0,0-1 0 0 0,0 0 0 0 0,-1 0 0 0 0,0-1 0 0 0,0 1 0 0 0,-1-1 0 0 0,0 0 0 0 0,0 0-1 0 0,-1-1 1 0 0,0 1 0 0 0,0-1 0 0 0,1-9 0 0 0,-1-1-15 0 0,0 0 0 0 0,-2 0 0 0 0,0-1 0 0 0,-1 1 0 0 0,-1 0 0 0 0,-1-1 0 0 0,0 1-1 0 0,-7-25 1 0 0,6 35 65 0 0,1-1-1 0 0,-1 0 1 0 0,0 1-1 0 0,-1 0 1 0 0,-8-16-1 0 0,11 24 4 0 0,0-1 0 0 0,-1 0 1 0 0,1 0-1 0 0,-1 0 0 0 0,1 1 0 0 0,-1-1 0 0 0,0 1 1 0 0,1-1-1 0 0,-1 1 0 0 0,0 0 0 0 0,0-1 0 0 0,0 1 1 0 0,0 0-1 0 0,0 0 0 0 0,0 1 0 0 0,-1-1 0 0 0,1 0 0 0 0,0 1 1 0 0,0-1-1 0 0,0 1 0 0 0,-1 0 0 0 0,1 0 0 0 0,0 0 1 0 0,0 0-1 0 0,-1 0 0 0 0,1 0 0 0 0,0 0 0 0 0,0 1 1 0 0,-1-1-1 0 0,1 1 0 0 0,-3 1 0 0 0,-3 1 28 0 0,-1 1 1 0 0,1 0-1 0 0,0 1 1 0 0,0 0-1 0 0,0 0 0 0 0,1 1 1 0 0,0 0-1 0 0,0 0 0 0 0,0 1 1 0 0,1-1-1 0 0,0 1 0 0 0,0 1 1 0 0,1-1-1 0 0,-1 1 0 0 0,-5 12 1 0 0,4-4 24 0 0,0 0 0 0 0,0 1 0 0 0,2-1 0 0 0,0 1 0 0 0,1 0 0 0 0,0 1 0 0 0,-1 21 0 0 0,5-27-40 0 0,0-1 0 0 0,0 0 0 0 0,1 1 0 0 0,0-1 0 0 0,1 0 1 0 0,0 0-1 0 0,1 0 0 0 0,1 0 0 0 0,6 15 0 0 0,-8-22-23 0 0,0 0 0 0 0,0 1 0 0 0,0-1-1 0 0,1 0 1 0 0,0 0 0 0 0,-1-1 0 0 0,2 1 0 0 0,-1-1 0 0 0,0 1-1 0 0,1-1 1 0 0,-1 0 0 0 0,1 0 0 0 0,0-1 0 0 0,0 1-1 0 0,0-1 1 0 0,0 1 0 0 0,1-2 0 0 0,-1 1 0 0 0,0 0 0 0 0,1-1-1 0 0,-1 0 1 0 0,1 0 0 0 0,0 0 0 0 0,-1 0 0 0 0,6-1-1 0 0,-5 0-9 0 0,0-1 0 0 0,-1 0-1 0 0,1 0 1 0 0,0 0 0 0 0,-1-1-1 0 0,1 1 1 0 0,-1-1 0 0 0,1 0-1 0 0,-1-1 1 0 0,0 1 0 0 0,0-1-1 0 0,0 0 1 0 0,0 0-1 0 0,4-4 1 0 0,3-3-34 0 0,0-1 0 0 0,-1-1 0 0 0,10-14 0 0 0,-5 5-34 0 0,15-29 0 0 0,-25 40 37 0 0,0 0 0 0 0,-1-1 0 0 0,0 1 1 0 0,-1-1-1 0 0,3-17 0 0 0,1-25 1 0 0,0-77-1 0 0,-7 129 50 0 0,0 0 0 0 0,0 1 0 0 0,1-1 0 0 0,-1 1 0 0 0,0-1 0 0 0,0 1 0 0 0,-1-1 0 0 0,1 0 0 0 0,0 1 0 0 0,0-1 0 0 0,0 1 0 0 0,0-1 0 0 0,0 1 0 0 0,-1-1 0 0 0,1 0 0 0 0,0 1 0 0 0,0-1 0 0 0,-1 1 0 0 0,1-1 0 0 0,0 1 0 0 0,-1 0 0 0 0,0-1 0 0 0,1 1 1 0 0,0 0 0 0 0,-1 0 0 0 0,1 0 0 0 0,-1 0 0 0 0,1 0 0 0 0,-1 0 0 0 0,1 0 0 0 0,0 0 0 0 0,-1 0 0 0 0,1 0 0 0 0,-1 1 0 0 0,1-1 0 0 0,0 0 0 0 0,-1 0 0 0 0,1 1 0 0 0,0-1 0 0 0,-1 0 0 0 0,1 0 0 0 0,0 1 0 0 0,0-1 1 0 0,-1 0-1 0 0,1 1 0 0 0,-3 2 79 0 0,0 1 1 0 0,1-1-1 0 0,-1 1 1 0 0,-2 6-1 0 0,1 1 8 0 0,0 0 0 0 0,0 0-1 0 0,1 1 1 0 0,0-1-1 0 0,1 1 1 0 0,1 0-1 0 0,0 0 1 0 0,0 0-1 0 0,2-1 1 0 0,-1 1-1 0 0,1 0 1 0 0,4 17 0 0 0,-3-20-81 0 0,1 0 1 0 0,0 0 0 0 0,0 0-1 0 0,1-1 1 0 0,0 1 0 0 0,1-1 0 0 0,0 0-1 0 0,0 0 1 0 0,1-1 0 0 0,0 1 0 0 0,0-1-1 0 0,0-1 1 0 0,1 1 0 0 0,0-1 0 0 0,0 0-1 0 0,12 7 1 0 0,0-2 36 0 0,-1-1-1 0 0,2 0 1 0 0,0-1 0 0 0,0-1-1 0 0,26 6 1 0 0,-38-12-300 0 0,1 0 1 0 0,-1-1-1 0 0,1 0 1 0 0,0-1-1 0 0,-1 0 1 0 0,17-2-1 0 0,-19 1-416 0 0,0-1 0 0 0,0 1-1 0 0,-1-1 1 0 0,1 0 0 0 0,-1-1-1 0 0,1 1 1 0 0,-1-1 0 0 0,0 0-1 0 0,0 0 1 0 0,0-1 0 0 0,5-4-1 0 0,-3 1-892 0 0</inkml:trace>
</inkml:ink>
</file>

<file path=ppt/ink/ink8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5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 2529 0 0,'-4'-5'9283'0'0,"3"5"-8861"0"0,-11-2 2870 0 0,11 2-3258 0 0,1 0 0 0 0,0-1-1 0 0,-1 1 1 0 0,1 0-1 0 0,-1 0 1 0 0,1 0-1 0 0,0 0 1 0 0,-1 0-1 0 0,1 0 1 0 0,-1 0-1 0 0,1 0 1 0 0,-1 0 0 0 0,1 0-1 0 0,0 0 1 0 0,-1 0-1 0 0,1 1 1 0 0,-1-1-1 0 0,1 0 1 0 0,0 0-1 0 0,-1 0 1 0 0,1 0 0 0 0,0 1-1 0 0,-1-1 1 0 0,1 0-1 0 0,0 0 1 0 0,-1 1-1 0 0,1-1 1 0 0,0 0-1 0 0,-1 1 1 0 0,1-1-1 0 0,0 0 1 0 0,0 1 0 0 0,-1-1-1 0 0,1 0 1 0 0,0 1-1 0 0,0-1 1 0 0,0 1-1 0 0,0-1 1 0 0,0 0-1 0 0,-1 1 1 0 0,1-1-1 0 0,0 1 1 0 0,0-1 0 0 0,0 1-1 0 0,0-1 1 0 0,0 0-1 0 0,0 1 1 0 0,0 0-1 0 0,3 5 386 0 0,0 1 0 0 0,1-1 0 0 0,6 10 0 0 0,6 11 219 0 0,10 37 1539 0 0,20 77 1 0 0,-4-10-1428 0 0,-23-75-643 0 0,-10-26-330 0 0,21 44 1 0 0,-29-72 130 0 0,-1-1 1 0 0,1 0 0 0 0,0 1-1 0 0,0-1 1 0 0,0 0 0 0 0,0 1-1 0 0,0-1 1 0 0,0 0 0 0 0,0 0-1 0 0,0 0 1 0 0,0 0 0 0 0,1 0-1 0 0,-1 0 1 0 0,0 0 0 0 0,1-1-1 0 0,1 2 1 0 0,-2-2-114 0 0,0 0 0 0 0,0 0-1 0 0,0 0 1 0 0,0 0 0 0 0,0 0 0 0 0,0 0-1 0 0,0 0 1 0 0,0 0 0 0 0,0 0-1 0 0,0 0 1 0 0,0 0 0 0 0,0-1 0 0 0,0 1-1 0 0,0 0 1 0 0,0-1 0 0 0,0 1 0 0 0,0-1-1 0 0,-1 1 1 0 0,1-1 0 0 0,0 0-1 0 0,0 1 1 0 0,0-1 0 0 0,-1 0 0 0 0,2 0-1 0 0,6-8-2269 0 0</inkml:trace>
</inkml:ink>
</file>

<file path=ppt/ink/ink8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5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612 1 3193 0 0,'-23'4'5373'0'0,"-28"6"455"0"0,41-8-5364 0 0,1 0 1 0 0,0 2-1 0 0,-1-1 0 0 0,1 1 0 0 0,-15 9 1 0 0,7-2 140 0 0,1 0 1 0 0,0 1 0 0 0,-16 17 0 0 0,6-4-84 0 0,-9 11-176 0 0,-44 34-1 0 0,-9-9-413 0 0,52-37 59 0 0,-43 36 0 0 0,75-56 0 0 0,-23 21-62 0 0,26-23 29 0 0,0-1 0 0 0,0 0 0 0 0,0 1 0 0 0,0-1 0 0 0,0 1 0 0 0,0-1 0 0 0,0 1 0 0 0,0 0 0 0 0,1-1 0 0 0,-1 1 0 0 0,1 0 0 0 0,-1-1 0 0 0,1 1 0 0 0,0 0 0 0 0,-1-1 0 0 0,1 4 0 0 0,0-4-56 0 0,0 0 1 0 0,1-1-1 0 0,-1 1 0 0 0,0 0 0 0 0,1-1 0 0 0,-1 1 0 0 0,0 0 0 0 0,1-1 0 0 0,-1 1 0 0 0,1 0 1 0 0,-1-1-1 0 0,1 1 0 0 0,-1-1 0 0 0,1 1 0 0 0,-1-1 0 0 0,1 1 0 0 0,0-1 0 0 0,-1 1 1 0 0,1-1-1 0 0,0 0 0 0 0,-1 1 0 0 0,1-1 0 0 0,0 0 0 0 0,-1 0 0 0 0,1 1 0 0 0,0-1 1 0 0,0 0-1 0 0,14 2-1687 0 0</inkml:trace>
</inkml:ink>
</file>

<file path=ppt/ink/ink8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584 283 512 0 0,'5'-18'2348'0'0,"0"-1"-1"0"0,-1 0 1 0 0,2-29-1 0 0,-5 26-705 0 0,0-1 0 0 0,-6-39 1 0 0,5 58-1461 0 0,-1 0 1 0 0,1 0-1 0 0,-1 0 1 0 0,-1 0-1 0 0,1 0 1 0 0,0 0-1 0 0,-1 1 1 0 0,0-1-1 0 0,0 0 1 0 0,0 1-1 0 0,0-1 1 0 0,-3-3 0 0 0,3 5-74 0 0,-1 1 0 0 0,1-1 0 0 0,0 0 0 0 0,0 1 0 0 0,-1-1 0 0 0,1 1 0 0 0,-1 0 0 0 0,1-1 1 0 0,-1 1-1 0 0,1 0 0 0 0,-1 1 0 0 0,0-1 0 0 0,0 0 0 0 0,1 1 0 0 0,-1 0 0 0 0,0-1 1 0 0,0 1-1 0 0,-4 1 0 0 0,-9 0 115 0 0,0 1 1 0 0,0 1-1 0 0,0 0 1 0 0,0 1-1 0 0,-18 8 1 0 0,5 0 32 0 0,-48 27 1 0 0,47-20 66 0 0,1 0 1 0 0,1 2 0 0 0,0 1-1 0 0,2 2 1 0 0,0 0-1 0 0,2 1 1 0 0,1 2 0 0 0,-36 53-1 0 0,55-73-264 0 0,-1 1-1 0 0,1 0 0 0 0,0 0 0 0 0,1 1 0 0 0,0-1 0 0 0,0 1 0 0 0,1-1 0 0 0,0 1 0 0 0,1 0 0 0 0,-1 10 0 0 0,2-14-52 0 0,0 1-1 0 0,0 0 1 0 0,1 0 0 0 0,0 0-1 0 0,1-1 1 0 0,-1 1 0 0 0,1-1-1 0 0,0 1 1 0 0,0-1 0 0 0,1 1-1 0 0,-1-1 1 0 0,1 0 0 0 0,0 0-1 0 0,1-1 1 0 0,-1 1 0 0 0,7 6-1 0 0,-1-3-32 0 0,1 1-1 0 0,0-1 1 0 0,1-1-1 0 0,0 0 0 0 0,0 0 1 0 0,0-1-1 0 0,1-1 1 0 0,0 0-1 0 0,0 0 0 0 0,17 3 1 0 0,15 2-746 0 0,69 7 0 0 0,-85-13 55 0 0,91 8-1972 0 0,-39-12-5632 0 0,-57-3 4153 0 0</inkml:trace>
</inkml:ink>
</file>

<file path=ppt/ink/ink8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5 1320 0 0,'-16'-3'5407'0'0,"15"3"-4936"0"0,1 0-1 0 0,-1 0 1 0 0,0-1-1 0 0,1 1 1 0 0,-1 0-1 0 0,0 0 1 0 0,1 0-1 0 0,-1 0 0 0 0,0 0 1 0 0,1 0-1 0 0,-1 0 1 0 0,0 0-1 0 0,1 0 1 0 0,-1 0-1 0 0,-1 0 0 0 0,2 1-232 0 0,-1-1-1 0 0,1 1 0 0 0,0 0 0 0 0,-1-1 1 0 0,1 1-1 0 0,-1 0 0 0 0,1-1 0 0 0,0 1 0 0 0,0 0 1 0 0,-1-1-1 0 0,1 1 0 0 0,0 0 0 0 0,0 0 0 0 0,0-1 1 0 0,0 1-1 0 0,0 0 0 0 0,0 0 0 0 0,0 0 1 0 0,0 1-1 0 0,-2 37 1133 0 0,-2 1 1 0 0,-18 72 0 0 0,2-7-560 0 0,3 41-538 0 0,16-121-545 0 0,0 1 0 0 0,2-1 0 0 0,7 45 1 0 0,-7-69 207 0 0,-1 1 0 0 0,0-1 1 0 0,0 0-1 0 0,1 0 0 0 0,-1 0 1 0 0,1 0-1 0 0,-1 0 0 0 0,1 0 1 0 0,-1 0-1 0 0,1 0 0 0 0,1 2 1 0 0,-2-3-14 0 0,0 0 1 0 0,0 0-1 0 0,1 1 1 0 0,-1-1 0 0 0,0 0-1 0 0,1 0 1 0 0,-1 0 0 0 0,0 1-1 0 0,1-1 1 0 0,-1 0 0 0 0,0 0-1 0 0,1 0 1 0 0,-1 0 0 0 0,0 0-1 0 0,1 0 1 0 0,-1 0 0 0 0,0 0-1 0 0,1 0 1 0 0,-1 0 0 0 0,1 0-1 0 0,-1 0 1 0 0,0 0-1 0 0,1 0 1 0 0,-1 0 0 0 0,1-1-1 0 0,1 0-449 0 0,-1 0 0 0 0,1 0 0 0 0,0-1-1 0 0,0 1 1 0 0,-1-1 0 0 0,1 1 0 0 0,0-1 0 0 0,-1 0-1 0 0,0 1 1 0 0,2-4 0 0 0,5-5-2289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7.85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 36 2104 0 0,'-12'-5'9073'0'0,"6"7"-3791"0"0,6-1-5078 0 0,-1 0 1 0 0,1 0-1 0 0,-1 1 0 0 0,1-1 0 0 0,0 0 0 0 0,-1 1 0 0 0,1-1 0 0 0,0 0 0 0 0,0 1 0 0 0,0-1 0 0 0,0 0 0 0 0,0 1 0 0 0,1 2 0 0 0,5 36 564 0 0,11 40 0 0 0,-14-66-593 0 0,7 15 93 0 0,-9-27-243 0 0,0 0 0 0 0,0 0 1 0 0,0 0-1 0 0,0 0 0 0 0,0-1 0 0 0,0 1 1 0 0,1-1-1 0 0,-1 1 0 0 0,1-1 0 0 0,-1 1 1 0 0,1-1-1 0 0,2 2 0 0 0,-4-3-22 0 0,0 0 0 0 0,0 0-1 0 0,0 0 1 0 0,1 0 0 0 0,-1 0-1 0 0,0 0 1 0 0,0 0 0 0 0,0 0-1 0 0,0 0 1 0 0,1 0 0 0 0,-1 0-1 0 0,0 0 1 0 0,0 0 0 0 0,0 0-1 0 0,1 0 1 0 0,-1 0 0 0 0,0 0-1 0 0,0 0 1 0 0,0 0 0 0 0,0 0-1 0 0,1 0 1 0 0,-1 0 0 0 0,0 0 0 0 0,0 0-1 0 0,0 0 1 0 0,0 0 0 0 0,1-1-1 0 0,-1 1 1 0 0,0 0 0 0 0,0 0-1 0 0,0 0 1 0 0,0 0 0 0 0,0 0-1 0 0,0-1 1 0 0,0 1 0 0 0,1 0-1 0 0,-1 0 1 0 0,3-11 9 0 0,-2-11 25 0 0,-8-22-57 0 0,4 31 23 0 0,1 1 1 0 0,1-1-1 0 0,0 1 0 0 0,0-1 1 0 0,3-20-1 0 0,0 18-15 0 0,-2 11 14 0 0,0 0-1 0 0,0 0 0 0 0,1 0 0 0 0,0 0 0 0 0,-1 0 0 0 0,1 1 1 0 0,1-1-1 0 0,-1 0 0 0 0,4-6 0 0 0,-5 10 1 0 0,1-1 0 0 0,0 1 0 0 0,-1-1 0 0 0,1 1 0 0 0,0 0 0 0 0,0-1 0 0 0,0 1 0 0 0,-1 0 0 0 0,1-1 0 0 0,0 1 0 0 0,0 0 0 0 0,0 0 0 0 0,-1 0 0 0 0,1 0 0 0 0,0 0 0 0 0,0 0 0 0 0,0 0 0 0 0,0 0 0 0 0,0 0 0 0 0,-1 0 0 0 0,1 0 0 0 0,0 0 0 0 0,0 1 0 0 0,0-1 0 0 0,-1 0 0 0 0,1 1 0 0 0,0-1-1 0 0,0 0 1 0 0,-1 1 0 0 0,1-1 0 0 0,0 1 0 0 0,-1-1 0 0 0,2 2 0 0 0,21 18 50 0 0,5 13 561 0 0,31 51 1 0 0,-52-73-421 0 0,-2-2-84 0 0,1 0 0 0 0,4 12-1 0 0,-9-18-68 0 0,1 0 0 0 0,-1 0 0 0 0,-1-1 0 0 0,1 1 0 0 0,0 0-1 0 0,-1 0 1 0 0,1 0 0 0 0,-1 0 0 0 0,0 0 0 0 0,0 0 0 0 0,0-1-1 0 0,0 1 1 0 0,-1 3 0 0 0,11-34-103 0 0,2 0 0 0 0,1 1 0 0 0,0 0-1 0 0,27-38 1 0 0,-38 63 66 0 0,0 0 1 0 0,0 0-1 0 0,1-1 0 0 0,-1 2 0 0 0,0-1 1 0 0,1 0-1 0 0,-1 0 0 0 0,1 1 1 0 0,-1-1-1 0 0,1 1 0 0 0,3-1 0 0 0,-6 1-3 0 0,1 1 0 0 0,0 0 0 0 0,0 0 0 0 0,-1 0 0 0 0,1 0 0 0 0,0-1 0 0 0,0 1 0 0 0,-1 0 1 0 0,1 0-1 0 0,0 1 0 0 0,0-1 0 0 0,-1 0 0 0 0,1 0 0 0 0,0 0 0 0 0,0 0 0 0 0,-1 1 0 0 0,1-1 0 0 0,0 0 0 0 0,-1 1 0 0 0,1-1 0 0 0,0 0 0 0 0,-1 1 0 0 0,1-1 0 0 0,-1 1 0 0 0,1-1 0 0 0,0 1 0 0 0,-1-1 0 0 0,1 1 0 0 0,-1 0 0 0 0,0-1 0 0 0,1 1 0 0 0,-1 0 0 0 0,1-1 0 0 0,-1 1 0 0 0,0 0 0 0 0,0-1 0 0 0,1 1 0 0 0,-1 0 0 0 0,0-1 0 0 0,0 1 0 0 0,0 0 0 0 0,0 0 0 0 0,0-1 0 0 0,0 1 0 0 0,0 0 0 0 0,0 1 0 0 0,2 21-5 0 0,-1-6 14 0 0,1 0 0 0 0,5 22 0 0 0,-6-34-10 0 0,1 1-1 0 0,0 0 1 0 0,1-1-1 0 0,-1 1 1 0 0,1-1-1 0 0,0 0 1 0 0,0 0-1 0 0,1 0 0 0 0,-1 0 1 0 0,7 6-1 0 0,-6-7 5 0 0,1 1-1 0 0,0-1 1 0 0,-1 0-1 0 0,2 0 0 0 0,6 4 1 0 0,-10-7-2 0 0,0 0 0 0 0,0 0 0 0 0,0-1 0 0 0,0 1 1 0 0,0 0-1 0 0,0-1 0 0 0,0 0 0 0 0,1 0 0 0 0,-1 0 0 0 0,0 0 1 0 0,0 0-1 0 0,0 0 0 0 0,0 0 0 0 0,0 0 0 0 0,0-1 0 0 0,0 1 1 0 0,0-1-1 0 0,0 0 0 0 0,0 1 0 0 0,3-3 0 0 0,2 0-5 0 0,0-1 0 0 0,0 0 0 0 0,-1 0 0 0 0,1 0 0 0 0,-1-1 0 0 0,0 0 0 0 0,-1 0 0 0 0,1-1 0 0 0,-1 1-1 0 0,0-1 1 0 0,0 0 0 0 0,-1-1 0 0 0,0 1 0 0 0,0-1 0 0 0,0 0 0 0 0,-1 0 0 0 0,0 0 0 0 0,0 0 0 0 0,3-14 0 0 0,-5 11-14 0 0,0 8 0 0 0,0 0-1 0 0,-1 0 1 0 0,1-1-1 0 0,-1 1 1 0 0,0 0-1 0 0,0-1 1 0 0,0 1-1 0 0,0-1 1 0 0,0 1 0 0 0,0 0-1 0 0,-1-1 1 0 0,1 1-1 0 0,-2-4 1 0 0,2 5 17 0 0,0 1 0 0 0,0 0 0 0 0,0 0 0 0 0,0 0 0 0 0,0 0 0 0 0,-1 0 0 0 0,1 0 1 0 0,0 0-1 0 0,0 0 0 0 0,0 0 0 0 0,0-1 0 0 0,0 1 0 0 0,0 0 0 0 0,0 0 0 0 0,0 0 0 0 0,0 0 0 0 0,0 0 1 0 0,0 0-1 0 0,0 0 0 0 0,0 0 0 0 0,-1 0 0 0 0,1 0 0 0 0,0 0 0 0 0,0 0 0 0 0,0 0 0 0 0,0 0 1 0 0,0 0-1 0 0,0 0 0 0 0,0 0 0 0 0,0 0 0 0 0,-1 0 0 0 0,1 0 0 0 0,0 0 0 0 0,0 0 0 0 0,0 0 0 0 0,0 0 1 0 0,0 0-1 0 0,0 0 0 0 0,0 0 0 0 0,0 0 0 0 0,0 0 0 0 0,-1 0 0 0 0,1 0 0 0 0,0 0 0 0 0,0 0 0 0 0,0 0 1 0 0,0 0-1 0 0,0 0 0 0 0,0 0 0 0 0,0 1 0 0 0,-5 5-7 0 0,0 9 87 0 0,4-11-60 0 0,1-1-1 0 0,-1 1 1 0 0,1 0-1 0 0,0-1 1 0 0,1 1-1 0 0,-1 0 1 0 0,1 0 0 0 0,-1-1-1 0 0,1 1 1 0 0,0-1-1 0 0,1 1 1 0 0,-1-1-1 0 0,3 5 1 0 0,2 4 83 0 0,0-1 0 0 0,11 16 0 0 0,-10-18-63 0 0,0-1 0 0 0,1 0 0 0 0,-1 0 1 0 0,16 12-1 0 0,-20-18-128 0 0,0 1 1 0 0,0-1-1 0 0,1 0 1 0 0,-1 0-1 0 0,1 0 0 0 0,-1-1 1 0 0,1 1-1 0 0,0-1 1 0 0,0 0-1 0 0,0 0 1 0 0,-1 0-1 0 0,1 0 0 0 0,0-1 1 0 0,0 1-1 0 0,0-1 1 0 0,5 0-1 0 0,18-10-5699 0 0,-17 6 3882 0 0</inkml:trace>
</inkml:ink>
</file>

<file path=ppt/ink/ink8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127 195 2048 0 0,'-8'1'1742'0'0,"0"0"-1"0"0,0 0 0 0 0,0-1 0 0 0,0 0 1 0 0,-12-2-1 0 0,16 1-1353 0 0,-1 0 0 0 0,1 0-1 0 0,0 0 1 0 0,0-1 0 0 0,0 1 0 0 0,0-1 0 0 0,0 0 0 0 0,1 0 0 0 0,-1 0 0 0 0,0 0 0 0 0,1-1 0 0 0,-4-3-1 0 0,6 5-291 0 0,-1 0 0 0 0,1-1 0 0 0,0 1 0 0 0,0-1-1 0 0,0 1 1 0 0,0 0 0 0 0,1-1 0 0 0,-1 1-1 0 0,0-1 1 0 0,0 0 0 0 0,1 1 0 0 0,-1-1 0 0 0,1 0-1 0 0,0 1 1 0 0,0-1 0 0 0,-1 0 0 0 0,1-3-1 0 0,1 2-20 0 0,-1 1 0 0 0,1-1 0 0 0,-1 0 0 0 0,1 0-1 0 0,0 0 1 0 0,0 1 0 0 0,0-1 0 0 0,1 0 0 0 0,2-4-1 0 0,1 1-15 0 0,0-1 0 0 0,0 1-1 0 0,1 0 1 0 0,0 0-1 0 0,0 1 1 0 0,12-9-1 0 0,-5 7-22 0 0,1-1-1 0 0,0 2 0 0 0,0-1 1 0 0,0 2-1 0 0,1 0 0 0 0,28-5 1 0 0,-20 6 1 0 0,0 1 0 0 0,0 1 0 0 0,46 3 0 0 0,-58-1-23 0 0,0 2 0 0 0,0 0 0 0 0,0 0 0 0 0,-1 1 0 0 0,1 0-1 0 0,-1 1 1 0 0,1 0 0 0 0,-1 1 0 0 0,0 0 0 0 0,-1 0 0 0 0,1 1 0 0 0,10 9-1 0 0,-15-10 3 0 0,1 0-1 0 0,-1 0 1 0 0,0 1-1 0 0,0 0 1 0 0,0 0-1 0 0,-1 0 1 0 0,0 1 0 0 0,0-1-1 0 0,-1 1 1 0 0,1 0-1 0 0,-2 0 1 0 0,1 0-1 0 0,-1 1 1 0 0,0-1-1 0 0,0 1 1 0 0,-1-1-1 0 0,0 1 1 0 0,0 10-1 0 0,-2-8 39 0 0,1 0 0 0 0,-1 0 0 0 0,-1 0 0 0 0,0-1-1 0 0,0 1 1 0 0,-1-1 0 0 0,0 0 0 0 0,-1 1 0 0 0,0-1 0 0 0,0-1-1 0 0,-1 1 1 0 0,0-1 0 0 0,0 1 0 0 0,-1-2 0 0 0,-8 10 0 0 0,3-6 2 0 0,0 0 0 0 0,-1-1 1 0 0,-1 0-1 0 0,0-1 0 0 0,0-1 1 0 0,0 0-1 0 0,-1 0 0 0 0,-26 9 1 0 0,-77 24-30 0 0,99-36-150 0 0,-1 0 0 0 0,0-2 0 0 0,0 0-1 0 0,-27 0 1 0 0,44-3-27 0 0,1 0 0 0 0,-1 0 0 0 0,0 0 0 0 0,0 0 1 0 0,0 0-1 0 0,0-1 0 0 0,0 1 0 0 0,1-1 0 0 0,-1 1 0 0 0,0-1 0 0 0,0 0 0 0 0,1 0 0 0 0,-3-1 0 0 0,3 1-130 0 0,0 1 0 0 0,1-1 1 0 0,-1 0-1 0 0,0 0 0 0 0,1 0 1 0 0,-1 0-1 0 0,1 0 0 0 0,-1 0 1 0 0,1 0-1 0 0,-1 0 0 0 0,1 0 0 0 0,-1 0 1 0 0,1-1-1 0 0,0 1 0 0 0,0 0 1 0 0,0 0-1 0 0,0 0 0 0 0,0 0 1 0 0,0 0-1 0 0,0-1 0 0 0,0 1 1 0 0,1-2-1 0 0,3-15-3257 0 0</inkml:trace>
</inkml:ink>
</file>

<file path=ppt/ink/ink8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7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39 190 512 0 0,'-4'0'1315'0'0,"2"0"-375"0"0,0 0 1 0 0,0 0-1 0 0,0 0 0 0 0,-1 0 1 0 0,1 0-1 0 0,0-1 0 0 0,0 1 1 0 0,-3-2-1 0 0,1-4 4378 0 0,-2-5-1830 0 0,5 7-3324 0 0,1 1 0 0 0,-1 0 1 0 0,1-1-1 0 0,-1 1 0 0 0,1 0 0 0 0,0-1 0 0 0,0 1 0 0 0,1 0 1 0 0,-1-1-1 0 0,1 1 0 0 0,0 0 0 0 0,-1 0 0 0 0,1-1 0 0 0,1 1 1 0 0,-1 0-1 0 0,4-6 0 0 0,-1 1-130 0 0,1-1-1 0 0,1 1 1 0 0,0 0 0 0 0,10-11-1 0 0,-10 13-20 0 0,1 1-1 0 0,0-1 0 0 0,0 1 1 0 0,0 1-1 0 0,1-1 1 0 0,0 1-1 0 0,-1 1 0 0 0,1-1 1 0 0,1 2-1 0 0,-1-1 0 0 0,0 1 1 0 0,1 0-1 0 0,-1 0 1 0 0,15 0-1 0 0,-18 2 1 0 0,1 0 1 0 0,-1 0-1 0 0,0 1 1 0 0,1-1 0 0 0,-1 1-1 0 0,0 1 1 0 0,0-1-1 0 0,0 1 1 0 0,0-1-1 0 0,10 6 1 0 0,-12-5-3 0 0,1 1 0 0 0,-1-1 0 0 0,0 1 1 0 0,0-1-1 0 0,0 1 0 0 0,-1 0 0 0 0,1 0 1 0 0,-1 0-1 0 0,1 1 0 0 0,-1-1 0 0 0,0 0 1 0 0,0 1-1 0 0,-1 0 0 0 0,1-1 0 0 0,-1 1 1 0 0,2 4-1 0 0,-2-3 21 0 0,0 0-1 0 0,0 0 1 0 0,-1 1 0 0 0,1-1-1 0 0,-1 0 1 0 0,0 1 0 0 0,0-1-1 0 0,-1 0 1 0 0,0 0 0 0 0,0 1 0 0 0,0-1-1 0 0,0 0 1 0 0,-3 5 0 0 0,-2 5 100 0 0,-2-1 0 0 0,1-1-1 0 0,-11 14 1 0 0,10-15-22 0 0,0 0 0 0 0,1 0 0 0 0,-11 26 0 0 0,18-37-115 0 0,-1 1 0 0 0,1-1 0 0 0,-1 0 0 0 0,1 0 0 0 0,-1 0 0 0 0,1 0 0 0 0,0 0 0 0 0,0 1 0 0 0,0-1 0 0 0,-1 0 0 0 0,1 0 1 0 0,0 1-1 0 0,1-1 0 0 0,-1 0 0 0 0,0 0 0 0 0,0 0 0 0 0,0 1 0 0 0,1-1 0 0 0,-1 0 0 0 0,0 0 0 0 0,1 0 0 0 0,-1 0 0 0 0,1 0 0 0 0,0 0 0 0 0,-1 0 0 0 0,1 0 0 0 0,0 0 1 0 0,1 2-1 0 0,0-2-24 0 0,0-1 0 0 0,-1 1 0 0 0,1 0 0 0 0,0-1 0 0 0,0 1 0 0 0,0-1 0 0 0,0 0 0 0 0,1 0 0 0 0,-1 1 0 0 0,0-1 0 0 0,0-1 0 0 0,0 1 0 0 0,0 0 0 0 0,0 0 0 0 0,0-1 0 0 0,2 0 0 0 0,89-25-3443 0 0,-33 3-2886 0 0,-41 14 4635 0 0</inkml:trace>
</inkml:ink>
</file>

<file path=ppt/ink/ink8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7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22 3673 0 0,'-31'-3'11882'0'0,"2"-5"-8448"0"0,20 6-3202 0 0,1-1 0 0 0,-1 1 0 0 0,0 1-1 0 0,-14-1 1 0 0,22 2-121 0 0,19 7-347 0 0,-8-4-648 0 0,-1 0 0 0 0,1-1-1 0 0,14 1 1 0 0,4 0-4808 0 0,-11 1 1203 0 0</inkml:trace>
</inkml:ink>
</file>

<file path=ppt/ink/ink8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65 134 2713 0 0,'0'-2'753'0'0,"-1"0"0"0"0,0 0 1 0 0,0 0-1 0 0,0 1 1 0 0,-1-1-1 0 0,1 0 0 0 0,0 1 1 0 0,0-1-1 0 0,-3-1 1 0 0,0 0-20 0 0,0-1 1 0 0,-1 1 0 0 0,0 1 0 0 0,-6-4-1 0 0,-9-5 1994 0 0,20 11-2673 0 0,0 0 1 0 0,0 0 0 0 0,0 0-1 0 0,0 0 1 0 0,0 0-1 0 0,0 0 1 0 0,0 0 0 0 0,-1 0-1 0 0,1 0 1 0 0,0 0 0 0 0,0 0-1 0 0,0 0 1 0 0,0 0 0 0 0,0 0-1 0 0,0 0 1 0 0,0 0 0 0 0,0 0-1 0 0,0 0 1 0 0,0 0 0 0 0,0 0-1 0 0,0 0 1 0 0,-1 0 0 0 0,1 0-1 0 0,0 0 1 0 0,0 0 0 0 0,0 0-1 0 0,0 0 1 0 0,0 0-1 0 0,0 0 1 0 0,0 0 0 0 0,0 0-1 0 0,0 0 1 0 0,0 0 0 0 0,0 0-1 0 0,0 0 1 0 0,0 0 0 0 0,0 0-1 0 0,0 0 1 0 0,0 0 0 0 0,0 1-1 0 0,0-1 1 0 0,0 0 0 0 0,0 0-1 0 0,-1 0 1 0 0,1 0 0 0 0,0 0-1 0 0,0 0 1 0 0,0 0 0 0 0,0 0-1 0 0,0 0 1 0 0,0 0 0 0 0,0 0-1 0 0,0 0 1 0 0,0 0-1 0 0,1 1 1 0 0,-1 7 1020 0 0,2 7-467 0 0,20 52 702 0 0,-14-48-1209 0 0,-1 1 1 0 0,-1 1 0 0 0,-1-1-1 0 0,3 27 1 0 0,-8-45-89 0 0,1 19 0 0 0,-1-21-13 0 0,0 1 0 0 0,0-1 0 0 0,0 1 0 0 0,0-1 1 0 0,0 1-1 0 0,0 0 0 0 0,0-1 0 0 0,0 1 0 0 0,0-1 0 0 0,0 1 0 0 0,-1 0 0 0 0,1-1 0 0 0,0 1 0 0 0,0-1 0 0 0,0 1 0 0 0,-1-1 0 0 0,1 1 0 0 0,0-1 1 0 0,-1 1-1 0 0,1-1 0 0 0,0 1 0 0 0,-1-1 0 0 0,1 1 0 0 0,-1-1 0 0 0,0 1 0 0 0,1-1-5 0 0,-1-1-1 0 0,1 1 1 0 0,0 0 0 0 0,-1-1 0 0 0,1 1-1 0 0,-1 0 1 0 0,1-1 0 0 0,-1 1 0 0 0,1 0-1 0 0,0-1 1 0 0,-1 1 0 0 0,1-1-1 0 0,0 1 1 0 0,0 0 0 0 0,-1-1 0 0 0,1 1-1 0 0,0-1 1 0 0,0 1 0 0 0,0-1 0 0 0,-1 1-1 0 0,1-1 1 0 0,0 1 0 0 0,0-1 0 0 0,0 0-1 0 0,0 1 1 0 0,0-1 0 0 0,0 1-1 0 0,0-1 1 0 0,0 0 0 0 0,1-17-9 0 0,7-3-26 0 0,1 0 0 0 0,1 0 1 0 0,0 1-1 0 0,21-29 0 0 0,-19 30 29 0 0,1-1-3 0 0,1 1 0 0 0,1 0 1 0 0,0 1-1 0 0,1 1 0 0 0,19-15 1 0 0,-29 27 6 0 0,0 0 1 0 0,1 1-1 0 0,-1-1 1 0 0,9-2 0 0 0,-13 5 15 0 0,0 1 0 0 0,1 0 0 0 0,-1 0 0 0 0,1 1 1 0 0,-1-1-1 0 0,1 0 0 0 0,-1 1 0 0 0,1 0 0 0 0,0-1 1 0 0,-1 1-1 0 0,1 0 0 0 0,0 0 0 0 0,-1 1 1 0 0,1-1-1 0 0,-1 0 0 0 0,4 2 0 0 0,-5-2 5 0 0,0 1 0 0 0,1 0 0 0 0,-1 0 0 0 0,0 0 0 0 0,0 0-1 0 0,0 0 1 0 0,0 0 0 0 0,0 0 0 0 0,0 0 0 0 0,0 1 0 0 0,0-1-1 0 0,0 0 1 0 0,0 1 0 0 0,-1-1 0 0 0,1 0 0 0 0,-1 1 0 0 0,1-1 0 0 0,-1 1-1 0 0,1-1 1 0 0,-1 1 0 0 0,0-1 0 0 0,0 1 0 0 0,0 2 0 0 0,1 4 65 0 0,-1 1 1 0 0,-2 15 0 0 0,2-22-53 0 0,-11 63 320 0 0,7-46-269 0 0,1-1 1 0 0,0 1-1 0 0,1 38 1 0 0,2-55-79 0 0,0 1 0 0 0,0 0 1 0 0,1 0-1 0 0,-1 0 0 0 0,1-1 1 0 0,0 1-1 0 0,0 0 0 0 0,0-1 1 0 0,0 1-1 0 0,0-1 1 0 0,1 1-1 0 0,-1-1 0 0 0,1 1 1 0 0,0-1-1 0 0,0 0 0 0 0,-1 0 1 0 0,1 0-1 0 0,0 0 0 0 0,1 0 1 0 0,-1 0-1 0 0,0-1 1 0 0,1 1-1 0 0,-1-1 0 0 0,5 3 1 0 0,-1-2-67 0 0,-1-1 0 0 0,1 1 0 0 0,-1-1 0 0 0,1 0 0 0 0,-1 0 0 0 0,1-1 0 0 0,0 0 0 0 0,-1 0 0 0 0,1 0 0 0 0,0-1 0 0 0,7-1 0 0 0,48-12-3001 0 0,-22-2-3469 0 0,-23 8 4418 0 0</inkml:trace>
</inkml:ink>
</file>

<file path=ppt/ink/ink8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23 7906 0 0,'-11'-9'6935'0'0,"9"7"-6757"0"0,0 1 0 0 0,-1-1 0 0 0,1 1 1 0 0,-1 0-1 0 0,1 0 0 0 0,-1-1 0 0 0,0 2 0 0 0,1-1 1 0 0,-1 0-1 0 0,-3 0 0 0 0,6 1-111 0 0,-1 0-1 0 0,1 1 1 0 0,-1-1 0 0 0,1 0 0 0 0,0 0-1 0 0,-1 1 1 0 0,1-1 0 0 0,-1 0 0 0 0,1 1-1 0 0,0-1 1 0 0,-1 0 0 0 0,1 1-1 0 0,0-1 1 0 0,0 1 0 0 0,-1-1 0 0 0,1 1-1 0 0,0-1 1 0 0,0 0 0 0 0,0 1 0 0 0,-1-1-1 0 0,1 1 1 0 0,0-1 0 0 0,0 1 0 0 0,0-1-1 0 0,0 1 1 0 0,0 0 0 0 0,-2 19 591 0 0,1-13-324 0 0,-9 149 1782 0 0,8-112-1776 0 0,-1 44 92 0 0,-10 179 297 0 0,8-197-535 0 0,-21 91 1 0 0,23-149-265 0 0,0 1 53 0 0,0 1 1 0 0,0 15-1 0 0,2-27-39 0 0,1 1 0 0 0,0-1 0 0 0,0 0 0 0 0,0 1 1 0 0,0-1-1 0 0,0 1 0 0 0,1-1 0 0 0,-1 0 0 0 0,1 1 0 0 0,-1-1 0 0 0,1 0 0 0 0,0 0 0 0 0,0 1 0 0 0,0-1 0 0 0,0 0 0 0 0,1 0 0 0 0,-1 0 0 0 0,0 0 0 0 0,3 2 0 0 0,-3-3-97 0 0,0-1 0 0 0,0 1 0 0 0,0 0 0 0 0,0-1 0 0 0,0 1 1 0 0,0-1-1 0 0,0 1 0 0 0,0-1 0 0 0,0 0 0 0 0,0 1 0 0 0,1-1 0 0 0,-1 0 0 0 0,0 0 0 0 0,0 0 0 0 0,0 0 0 0 0,0 0 0 0 0,1 0 0 0 0,-1 0 0 0 0,0 0 0 0 0,0 0 1 0 0,0-1-1 0 0,0 1 0 0 0,2-1 0 0 0,1-1-1132 0 0,0 0 1 0 0,0 0 0 0 0,0 0-1 0 0,5-5 1 0 0,-7 6 690 0 0,13-10-4153 0 0</inkml:trace>
</inkml:ink>
</file>

<file path=ppt/ink/ink8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93 9682 0 0,'6'1'8792'0'0,"14"-1"-6608"0"0,9 1-2596 0 0,-3 0 490 0 0,1-1 1 0 0,-1-1-1 0 0,1-1 0 0 0,35-7 1 0 0,102-36-1572 0 0,-54 15-3381 0 0,-77 22 2285 0 0</inkml:trace>
</inkml:ink>
</file>

<file path=ppt/ink/ink8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3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345 121 512 0 0,'-25'-5'4166'0'0,"-49"-3"0"0"0,65 8-3612 0 0,-1 0 0 0 0,0 1-1 0 0,1 0 1 0 0,-1 0-1 0 0,0 1 1 0 0,1 0 0 0 0,0 1-1 0 0,-12 5 1 0 0,9-3-199 0 0,0 1-1 0 0,1 1 1 0 0,0 0-1 0 0,0 0 1 0 0,1 1-1 0 0,0 0 1 0 0,0 1-1 0 0,1 0 1 0 0,0 1 0 0 0,-8 10-1 0 0,14-15-271 0 0,0-1-1 0 0,0 1 1 0 0,0 0 0 0 0,1-1 0 0 0,0 1-1 0 0,0 0 1 0 0,0 1 0 0 0,0-1-1 0 0,1 0 1 0 0,0 1 0 0 0,0-1 0 0 0,0 0-1 0 0,1 1 1 0 0,0-1 0 0 0,0 1-1 0 0,0-1 1 0 0,0 1 0 0 0,1-1 0 0 0,0 1-1 0 0,1-1 1 0 0,-1 0 0 0 0,1 0-1 0 0,0 0 1 0 0,0 0 0 0 0,0 0 0 0 0,4 6-1 0 0,-2-5-61 0 0,0 0 0 0 0,1 0 0 0 0,0 0 0 0 0,-1-1 0 0 0,2 0 0 0 0,-1 0 0 0 0,1 0 0 0 0,-1-1-1 0 0,1 0 1 0 0,0 0 0 0 0,8 3 0 0 0,-4-2-23 0 0,-1-2 0 0 0,1 1-1 0 0,0-1 1 0 0,1-1 0 0 0,-1 0 0 0 0,0 0-1 0 0,12 0 1 0 0,1-2-69 0 0,-1-1 0 0 0,1-1 1 0 0,-1-1-1 0 0,1-1 0 0 0,-1 0 0 0 0,37-14 1 0 0,-58 17 67 0 0,22-6-236 0 0,-1-2-1 0 0,1 0 0 0 0,-2-2 0 0 0,24-14 1 0 0,-40 22 165 0 0,0-1 1 0 0,0 0-1 0 0,0 0 1 0 0,0 0-1 0 0,-1-1 1 0 0,0 1-1 0 0,1-1 1 0 0,-2 0-1 0 0,1-1 1 0 0,-1 1-1 0 0,1 0 1 0 0,-2-1-1 0 0,1 0 1 0 0,-1 0-1 0 0,1 0 1 0 0,-2 0-1 0 0,1 0 1 0 0,-1 0-1 0 0,1 0 1 0 0,-2-1-1 0 0,1-7 1 0 0,-1 3 17 0 0,-1 1 1 0 0,-1-1 0 0 0,0 1 0 0 0,0-1 0 0 0,-1 1-1 0 0,0 0 1 0 0,-1 0 0 0 0,-9-17 0 0 0,9 18 43 0 0,-1 1 0 0 0,0 0 0 0 0,-1 0 0 0 0,1 1 0 0 0,-2-1 0 0 0,1 1 0 0 0,-1 1 0 0 0,0-1 0 0 0,0 1 0 0 0,-10-6 0 0 0,5 6 32 0 0,0 0 0 0 0,0 1 0 0 0,-1 0 0 0 0,1 1 0 0 0,-1 0 0 0 0,0 1 0 0 0,0 1 0 0 0,-1 0-1 0 0,1 1 1 0 0,0 0 0 0 0,-20 2 0 0 0,25-1-8 0 0,0 1 0 0 0,0 1 1 0 0,0-1-1 0 0,0 2 0 0 0,1-1 0 0 0,-1 1 0 0 0,1 0 0 0 0,-1 0 1 0 0,-6 5-1 0 0,9-5-21 0 0,1 0 1 0 0,0 1 0 0 0,-1 0-1 0 0,2-1 1 0 0,-1 1-1 0 0,0 0 1 0 0,1 1 0 0 0,-1-1-1 0 0,1 1 1 0 0,0 0 0 0 0,1-1-1 0 0,-1 1 1 0 0,1 0 0 0 0,-2 7-1 0 0,3-8-117 0 0,0 0-1 0 0,0 0 0 0 0,0 0 1 0 0,0 1-1 0 0,1-1 1 0 0,0 0-1 0 0,0 1 1 0 0,0-1-1 0 0,0 0 1 0 0,1 0-1 0 0,-1 1 0 0 0,1-1 1 0 0,0 0-1 0 0,0 0 1 0 0,1 0-1 0 0,-1 0 1 0 0,1 0-1 0 0,0 0 0 0 0,0 0 1 0 0,1 0-1 0 0,-1-1 1 0 0,6 7-1 0 0,-1-3-530 0 0,0-1 1 0 0,0 1-1 0 0,1-1 0 0 0,0-1 0 0 0,0 1 0 0 0,1-2 0 0 0,-1 1 1 0 0,1-1-1 0 0,10 4 0 0 0,26 7-2189 0 0</inkml:trace>
</inkml:ink>
</file>

<file path=ppt/ink/ink8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0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57 172 512 0 0,'1'-7'157'0'0,"7"-46"2520"0"0,-6 16 1971 0 0,0-34 4930 0 0,-3 68-7355 0 0,0 4-831 0 0,-2 12-342 0 0,-5 16-688 0 0,0-7-40 0 0,0 0 1 0 0,-8 45-1 0 0,5-16-100 0 0,6-25-117 0 0,1 0 1 0 0,1 0 0 0 0,1 1-1 0 0,3 33 1 0 0,14 116 231 0 0,-5-80-185 0 0,-9-83-139 0 0,-1-5-10 0 0,0 0-1 0 0,1 1 1 0 0,0-1 0 0 0,1 0 0 0 0,0 0 0 0 0,5 13-1 0 0,-7-21-6 0 0,0 0 0 0 0,0 1 0 0 0,0-1 1 0 0,0 1-1 0 0,1-1 0 0 0,-1 0 0 0 0,0 1 0 0 0,0-1 0 0 0,0 0 0 0 0,1 0 0 0 0,-1 1 0 0 0,0-1 0 0 0,0 0 0 0 0,1 1 0 0 0,-1-1 0 0 0,0 0 0 0 0,0 0 0 0 0,1 1 0 0 0,-1-1 0 0 0,0 0 0 0 0,1 0 1 0 0,-1 0-1 0 0,1 0 0 0 0,-1 1 0 0 0,0-1 0 0 0,1 0 0 0 0,-1 0 0 0 0,0 0 0 0 0,1 0 0 0 0,-1 0 0 0 0,1 0 0 0 0,-1 0 0 0 0,0 0 0 0 0,1 0 0 0 0,-1 0 0 0 0,1 0 0 0 0,-1 0 0 0 0,0-1 0 0 0,1 1 1 0 0,-1 0-1 0 0,0 0 0 0 0,1 0 0 0 0,-1 0 0 0 0,0-1 0 0 0,1 1 0 0 0,-1 0 0 0 0,0 0 0 0 0,1 0 0 0 0,-1-1 0 0 0,0 1 0 0 0,0 0 0 0 0,1-1 0 0 0,-1 1 0 0 0,0 0 0 0 0,0-1 0 0 0,0 1 0 0 0,1 0 0 0 0,-1-1 1 0 0,0 1-1 0 0,0-1 0 0 0,2-1-90 0 0,-1-1 0 0 0,0 0 0 0 0,0 0 0 0 0,0 0 0 0 0,0 1 1 0 0,1-6-1 0 0,-1-2-268 0 0,2-12-2512 0 0,-1-36 0 0 0,-3 37 319 0 0</inkml:trace>
</inkml:ink>
</file>

<file path=ppt/ink/ink8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65 185 512 0 0,'-8'-15'4775'0'0,"-9"-21"-1"0"0,-10-42 1559 0 0,15 43-4542 0 0,12 34-1763 0 0,0 1 0 0 0,0-1-1 0 0,0 1 1 0 0,-1-1 0 0 0,1 1 0 0 0,0-1-1 0 0,0 1 1 0 0,0-1 0 0 0,0 0 0 0 0,0 1-1 0 0,0-1 1 0 0,0 1 0 0 0,0-1-1 0 0,0 1 1 0 0,1-1 0 0 0,-1 0 0 0 0,0 1-1 0 0,0-1 1 0 0,0 1 0 0 0,1-1 0 0 0,-1 1-1 0 0,0-1 1 0 0,1 1 0 0 0,-1-1-1 0 0,0 1 1 0 0,1 0 0 0 0,-1-1 0 0 0,0 1-1 0 0,1-1 1 0 0,-1 1 0 0 0,1 0 0 0 0,-1-1-1 0 0,1 1 1 0 0,-1 0 0 0 0,1 0-1 0 0,-1-1 1 0 0,1 1 0 0 0,-1 0 0 0 0,1 0-1 0 0,-1 0 1 0 0,1 0 0 0 0,0-1 0 0 0,0 1-1 0 0,4 0-1 0 0,1-1 0 0 0,-1 1 0 0 0,11 1 0 0 0,-6-1 9 0 0,44 3-24 0 0,0 3 0 0 0,-1 2-1 0 0,70 19 1 0 0,-85-17-57 0 0,48 18 0 0 0,-74-24 45 0 0,0 1 0 0 0,-1 1-1 0 0,0 0 1 0 0,0 0-1 0 0,-1 1 1 0 0,0 1 0 0 0,0 0-1 0 0,11 11 1 0 0,-19-16 5 0 0,1 0 0 0 0,-1 0 0 0 0,0-1 0 0 0,0 2 0 0 0,0-1 0 0 0,0 0 1 0 0,-1 0-1 0 0,1 0 0 0 0,-1 1 0 0 0,0-1 0 0 0,0 1 0 0 0,0-1 0 0 0,-1 1 0 0 0,1-1 0 0 0,-1 1 0 0 0,1 0 1 0 0,-1-1-1 0 0,-1 1 0 0 0,1-1 0 0 0,0 1 0 0 0,-1-1 0 0 0,0 1 0 0 0,1 0 0 0 0,-4 5 0 0 0,2-3 9 0 0,-2 0-1 0 0,1 0 0 0 0,-1 0 1 0 0,0 0-1 0 0,0-1 0 0 0,0 0 1 0 0,-1 0-1 0 0,0 0 0 0 0,0 0 1 0 0,0 0-1 0 0,0-1 0 0 0,-7 4 1 0 0,-28 14-6 0 0,-2-1 0 0 0,-79 29 0 0 0,115-48-8 0 0,-16 6-7 0 0,-16 7-129 0 0,0-2 0 0 0,-49 10 0 0 0,80-22-187 0 0,0 0 1 0 0,-1 0 0 0 0,1-1 0 0 0,0 0-1 0 0,-1 0 1 0 0,-12-3 0 0 0,19 3 116 0 0,0 0 0 0 0,1 0 0 0 0,-1-1-1 0 0,1 1 1 0 0,-1 0 0 0 0,0 0 0 0 0,1-1 0 0 0,-1 1 0 0 0,1-1 0 0 0,-1 1 0 0 0,1 0 0 0 0,-1-1 0 0 0,1 1 0 0 0,0-1 0 0 0,-1 1 0 0 0,1-1 0 0 0,-1 1 0 0 0,1-1 0 0 0,0 1 0 0 0,0-1 0 0 0,-1 0 0 0 0,1 1 0 0 0,0-2 0 0 0,-1-7-2938 0 0</inkml:trace>
</inkml:ink>
</file>

<file path=ppt/ink/ink8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113 121 1256 0 0,'-1'-1'388'0'0,"0"0"0"0"0,0 1 0 0 0,0-1 0 0 0,0 0 1 0 0,0 0-1 0 0,0 1 0 0 0,0-1 0 0 0,0 1 0 0 0,-1-1 0 0 0,1 1 0 0 0,0 0 0 0 0,0-1 0 0 0,-1 1 0 0 0,1 0 0 0 0,0 0 0 0 0,0 0 0 0 0,-1 0 0 0 0,1 0 0 0 0,0 0 0 0 0,0 0 0 0 0,-1 0 0 0 0,1 0 1 0 0,0 1-1 0 0,0-1 0 0 0,-1 0 0 0 0,1 1 0 0 0,-2 1 0 0 0,-3 1 522 0 0,0 0 0 0 0,1 1 1 0 0,0 0-1 0 0,-6 5 0 0 0,4-4-595 0 0,4-1-203 0 0,0-1 1 0 0,0 1 0 0 0,0 0 0 0 0,0 0-1 0 0,1 0 1 0 0,0 0 0 0 0,0 1-1 0 0,0-1 1 0 0,0 1 0 0 0,1-1 0 0 0,-1 1-1 0 0,1 0 1 0 0,1-1 0 0 0,-1 1-1 0 0,0 0 1 0 0,1 0 0 0 0,0 0 0 0 0,0-1-1 0 0,1 1 1 0 0,1 9 0 0 0,0-10-87 0 0,0-1 1 0 0,-1 1-1 0 0,2-1 1 0 0,-1 1-1 0 0,0-1 0 0 0,1 0 1 0 0,-1 0-1 0 0,1 0 1 0 0,0-1-1 0 0,0 1 1 0 0,0-1-1 0 0,0 1 0 0 0,1-1 1 0 0,-1 0-1 0 0,0 0 1 0 0,1 0-1 0 0,0-1 1 0 0,-1 1-1 0 0,1-1 1 0 0,0 0-1 0 0,6 1 0 0 0,4 1-28 0 0,-1-2-1 0 0,1 1 0 0 0,0-2 1 0 0,26-1-1 0 0,-29 0-1 0 0,1-1 1 0 0,0 0 0 0 0,-1-1-1 0 0,1 0 1 0 0,-1 0-1 0 0,0-1 1 0 0,21-11-1 0 0,-27 13 10 0 0,-1-1 0 0 0,0 0 0 0 0,0 0 1 0 0,0 0-1 0 0,0 0 0 0 0,-1-1 0 0 0,1 1 0 0 0,-1-1 0 0 0,0 0 0 0 0,0 0 0 0 0,0 0 0 0 0,-1 0 0 0 0,1 0 0 0 0,-1-1 0 0 0,0 1 0 0 0,-1-1 0 0 0,1 0 0 0 0,-1 0 0 0 0,1 1 0 0 0,-1-1 0 0 0,0-7 0 0 0,-1 1-4 0 0,0 0-1 0 0,-1 0 0 0 0,0 0 1 0 0,-1 0-1 0 0,-4-17 1 0 0,4 22-1 0 0,0 0 0 0 0,0 0 0 0 0,0 0 0 0 0,-1 1 1 0 0,0-1-1 0 0,0 1 0 0 0,0 0 0 0 0,-1 0 0 0 0,0 0 1 0 0,0 0-1 0 0,-5-5 0 0 0,4 7 4 0 0,0 0 1 0 0,0 0-1 0 0,0 0 1 0 0,0 1-1 0 0,0 0 1 0 0,0 0-1 0 0,-1 0 1 0 0,1 1 0 0 0,-1 0-1 0 0,-7-1 1 0 0,-8 0 19 0 0,-28 1 0 0 0,37 1 9 0 0,5 0-18 0 0,-1 0-1 0 0,1 1 1 0 0,-1 0-1 0 0,1 1 1 0 0,0 0-1 0 0,-1 0 1 0 0,1 0-1 0 0,0 1 1 0 0,0 0-1 0 0,1 0 1 0 0,-1 1-1 0 0,-6 4 1 0 0,9-5 13 0 0,0 0 1 0 0,0 1-1 0 0,0-1 1 0 0,0 1 0 0 0,1 0-1 0 0,0 0 1 0 0,0 0-1 0 0,0 0 1 0 0,0 0-1 0 0,0 1 1 0 0,1-1-1 0 0,0 1 1 0 0,0 0-1 0 0,0 0 1 0 0,1 0 0 0 0,0 0-1 0 0,0 0 1 0 0,-1 8-1 0 0,2-11-11 0 0,0 1-1 0 0,0-1 0 0 0,0 1 1 0 0,0-1-1 0 0,1 0 1 0 0,-1 1-1 0 0,1-1 0 0 0,-1 0 1 0 0,1 0-1 0 0,0 1 0 0 0,0-1 1 0 0,0 0-1 0 0,0 0 1 0 0,3 4-1 0 0,-1-3-3 0 0,0 0-1 0 0,0 0 1 0 0,0 0-1 0 0,1 0 1 0 0,-1-1-1 0 0,1 0 1 0 0,6 4-1 0 0,0-1-9 0 0,1-1-1 0 0,-1 0 1 0 0,1-1 0 0 0,0 0-1 0 0,17 2 1 0 0,5-2-168 0 0,0-1 1 0 0,1-1-1 0 0,45-6 1 0 0,-41 0-1901 0 0,41-11 1 0 0,-62 11 94 0 0,-4-1-252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8.0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58 23 4137 0 0,'-17'-6'4921'0'0,"0"0"4105"0"0,4 3-7850 0 0,7 2 625 0 0,2 1-89 0 0,5 0-1088 0 0,4 0-424 0 0,0-2-128 0 0,4 1 0 0 0,-2-2-56 0 0,2 3-152 0 0,-2 0-200 0 0,0 1-16 0 0,0 4-776 0 0,-1 2-1561 0 0,-1 0 1601 0 0,0 6-5169 0 0</inkml:trace>
</inkml:ink>
</file>

<file path=ppt/ink/ink8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58 2593 0 0,'1'-18'3027'0'0,"-2"-21"4253"0"0,-4 50-1519 0 0,-1 12-4856 0 0,2 230 2294 0 0,4-249-3151 0 0,28 257 1241 0 0,-17-181-1174 0 0,-9-63-103 0 0,12 67 50 0 0,-11-70-96 0 0,0-1-1 0 0,1 0 1 0 0,1-1 0 0 0,7 16 0 0 0,-11-25-42 0 0,1 0-1 0 0,0 0 1 0 0,0 0 0 0 0,0 0 0 0 0,0-1-1 0 0,1 1 1 0 0,-1-1 0 0 0,1 1 0 0 0,0-1-1 0 0,-1 0 1 0 0,1 0 0 0 0,5 3 0 0 0,-6-4-216 0 0,0-1 1 0 0,0 1-1 0 0,0 0 1 0 0,0-1 0 0 0,0 1-1 0 0,1-1 1 0 0,-1 0 0 0 0,0 1-1 0 0,0-1 1 0 0,0 0-1 0 0,0 0 1 0 0,1-1 0 0 0,-1 1-1 0 0,0 0 1 0 0,0-1-1 0 0,0 1 1 0 0,0-1 0 0 0,0 0-1 0 0,0 0 1 0 0,0 1 0 0 0,3-3-1 0 0,7-5-2980 0 0,0-1-220 0 0</inkml:trace>
</inkml:ink>
</file>

<file path=ppt/ink/ink8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2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23 2521 0 0,'-3'-1'827'0'0,"1"1"1"0"0,-1 0 0 0 0,0 0 0 0 0,0 0-1 0 0,0 0 1 0 0,0 1 0 0 0,0-1 0 0 0,0 1-1 0 0,0 0 1 0 0,1 0 0 0 0,-1 0 0 0 0,0 0-1 0 0,-3 3 1 0 0,1-2-283 0 0,1 1 0 0 0,0 1 0 0 0,0-1 0 0 0,0 0 0 0 0,1 1 0 0 0,-1 0 0 0 0,-3 5 1 0 0,1-1-242 0 0,2 0 1 0 0,-1-1-1 0 0,1 2 1 0 0,0-1 0 0 0,1 0-1 0 0,0 1 1 0 0,0 0 0 0 0,-2 14-1 0 0,4-17-259 0 0,0 0 1 0 0,0 1-1 0 0,1-1 0 0 0,0 1 0 0 0,1 0 0 0 0,-1-1 1 0 0,1 1-1 0 0,0-1 0 0 0,1 0 0 0 0,-1 1 1 0 0,1-1-1 0 0,1 0 0 0 0,-1 0 0 0 0,1 0 0 0 0,0 0 1 0 0,0-1-1 0 0,1 1 0 0 0,0-1 0 0 0,0 0 0 0 0,0 0 1 0 0,0 0-1 0 0,1 0 0 0 0,0-1 0 0 0,0 0 1 0 0,0 0-1 0 0,0 0 0 0 0,1-1 0 0 0,-1 1 0 0 0,1-1 1 0 0,12 4-1 0 0,-5-3-75 0 0,1 0 1 0 0,0 0-1 0 0,0-1 1 0 0,0-1-1 0 0,0 0 1 0 0,0-1-1 0 0,0-1 1 0 0,25-2-1 0 0,-34 1 19 0 0,-1 0 0 0 0,0 1 0 0 0,0-2 0 0 0,1 1 0 0 0,-1 0 0 0 0,0-1-1 0 0,0 0 1 0 0,0 0 0 0 0,-1 0 0 0 0,1 0 0 0 0,0-1 0 0 0,-1 1 0 0 0,0-1-1 0 0,1 0 1 0 0,-1 0 0 0 0,0 0 0 0 0,0 0 0 0 0,3-7 0 0 0,-3 5-5 0 0,-1 0 1 0 0,1 1-1 0 0,-1-1 0 0 0,-1 0 1 0 0,1-1-1 0 0,-1 1 1 0 0,0 0-1 0 0,0 0 1 0 0,-1-1-1 0 0,1 1 0 0 0,-1 0 1 0 0,0-1-1 0 0,-1 1 1 0 0,-1-10-1 0 0,-1-1-8 0 0,0 1 1 0 0,-2 0-1 0 0,1 0 0 0 0,-2 1 1 0 0,0-1-1 0 0,-15-23 1 0 0,18 32 14 0 0,-1 0 0 0 0,-1 0 1 0 0,1 0-1 0 0,-1 1 1 0 0,0 0-1 0 0,-1 0 1 0 0,1 0-1 0 0,-1 1 1 0 0,0 0-1 0 0,0 0 1 0 0,0 0-1 0 0,0 0 0 0 0,-1 1 1 0 0,0 0-1 0 0,1 1 1 0 0,-14-4-1 0 0,13 5 16 0 0,1 1 0 0 0,-1-1-1 0 0,0 1 1 0 0,0 1 0 0 0,0-1-1 0 0,0 1 1 0 0,0 0 0 0 0,0 1-1 0 0,0-1 1 0 0,1 1 0 0 0,-1 1-1 0 0,1-1 1 0 0,-1 1 0 0 0,1 0-1 0 0,0 1 1 0 0,0-1 0 0 0,1 1-1 0 0,-1 1 1 0 0,1-1 0 0 0,-7 7-1 0 0,5-4 22 0 0,-1 2 1 0 0,1-1-1 0 0,0 1 0 0 0,1 0 0 0 0,0 0 0 0 0,0 1 0 0 0,1-1 0 0 0,0 1 0 0 0,1 1 0 0 0,0-1 0 0 0,1 0 1 0 0,-3 14-1 0 0,5-17-2 0 0,0 1 1 0 0,1-1 0 0 0,0 1-1 0 0,0-1 1 0 0,1 1 0 0 0,-1-1-1 0 0,2 1 1 0 0,-1-1 0 0 0,1 0-1 0 0,0 1 1 0 0,0-1 0 0 0,1 0-1 0 0,0 0 1 0 0,5 8 0 0 0,-4-10-22 0 0,-1 0 0 0 0,0-1 0 0 0,1 1 0 0 0,0-1 1 0 0,0 0-1 0 0,0 0 0 0 0,0 0 0 0 0,1 0 0 0 0,0-1 1 0 0,-1 0-1 0 0,1 0 0 0 0,1 0 0 0 0,-1 0 0 0 0,0-1 1 0 0,1 0-1 0 0,-1 0 0 0 0,1 0 0 0 0,10 1 0 0 0,-2-2-30 0 0,0 0 0 0 0,0-1 0 0 0,0-1 0 0 0,0 0 0 0 0,-1-1 0 0 0,26-6 0 0 0,-30 5-19 0 0,0 1 0 0 0,0-2-1 0 0,0 1 1 0 0,-1-1 0 0 0,1-1-1 0 0,-1 1 1 0 0,0-2 0 0 0,0 1-1 0 0,-1-1 1 0 0,14-13 0 0 0,-16 13-48 0 0,-1-1 0 0 0,1 1 0 0 0,-1-1 0 0 0,-1-1 1 0 0,1 1-1 0 0,-1 0 0 0 0,-1-1 0 0 0,1 0 0 0 0,-1 1 0 0 0,0-1 1 0 0,0-12-1 0 0,0 0-83 0 0,-1-1 1 0 0,-1 1 0 0 0,-3-28 0 0 0,3 43 179 0 0,-1-1 1 0 0,0 1-1 0 0,1 0 1 0 0,-2 0-1 0 0,1 0 1 0 0,-1 0 0 0 0,1 0-1 0 0,-1 0 1 0 0,-1 0-1 0 0,1 1 1 0 0,-5-7-1 0 0,6 10 5 0 0,0 0 0 0 0,0 0 0 0 0,0 1 0 0 0,0-1 0 0 0,0 0 0 0 0,-1 1 0 0 0,1-1 0 0 0,0 1 0 0 0,0-1 1 0 0,-1 1-1 0 0,1-1 0 0 0,-1 1 0 0 0,1 0 0 0 0,0 0 0 0 0,-1 0 0 0 0,1 0 0 0 0,0 0 0 0 0,-1 0 0 0 0,1 0 0 0 0,-1 0 0 0 0,1 0 0 0 0,0 1 0 0 0,-1-1 0 0 0,1 1 0 0 0,0-1 0 0 0,0 1 0 0 0,-1-1 0 0 0,1 1 0 0 0,-2 1 0 0 0,-1 0 33 0 0,-1 1-1 0 0,1 0 1 0 0,0 0-1 0 0,1 0 1 0 0,-1 0 0 0 0,0 0-1 0 0,-3 5 1 0 0,4-3-1 0 0,0-1 1 0 0,0 0 0 0 0,0 1 0 0 0,1 0-1 0 0,-1 0 1 0 0,1-1 0 0 0,0 1-1 0 0,1 0 1 0 0,-1 1 0 0 0,1-1 0 0 0,0 0-1 0 0,0 0 1 0 0,1 1 0 0 0,0 9-1 0 0,0-8 3 0 0,2 1 0 0 0,-1-1 0 0 0,1-1 0 0 0,0 1 0 0 0,0 0 0 0 0,1 0 0 0 0,0-1 0 0 0,0 1 0 0 0,1-1 0 0 0,6 9 0 0 0,-1-2 29 0 0,1-1-1 0 0,0 0 1 0 0,1-1 0 0 0,0 0 0 0 0,1-1 0 0 0,0 0 0 0 0,1-1-1 0 0,23 13 1 0 0,-26-17-359 0 0,0 0 0 0 0,0-1 0 0 0,0-1-1 0 0,1 1 1 0 0,16 2 0 0 0,-19-5-637 0 0,1-1-1 0 0,-1 1 1 0 0,0-1 0 0 0,0 0-1 0 0,0-1 1 0 0,1 0 0 0 0,-1-1 0 0 0,8-2-1 0 0,-3 0-2584 0 0</inkml:trace>
</inkml:ink>
</file>

<file path=ppt/ink/ink8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60 146 2577 0 0,'-3'0'1151'0'0,"1"0"0"0"0,0 0 0 0 0,-1-1 0 0 0,1 1 0 0 0,-1 1 0 0 0,1-1 0 0 0,-4 1 0 0 0,5-1-746 0 0,0 0 0 0 0,-1 1 0 0 0,1-1-1 0 0,0 1 1 0 0,-1 0 0 0 0,1-1 0 0 0,0 1-1 0 0,0 0 1 0 0,0 0 0 0 0,-2 1-1 0 0,1 1-108 0 0,0-1 0 0 0,0 1 0 0 0,0 0 0 0 0,0 0 0 0 0,1 0 0 0 0,-1 0 0 0 0,1 1 0 0 0,0-1-1 0 0,0 0 1 0 0,-1 4 0 0 0,1-1-70 0 0,0 1 0 0 0,0-1 0 0 0,0 1 1 0 0,1 0-1 0 0,0-1 0 0 0,1 1 0 0 0,1 10 0 0 0,14 47 1100 0 0,-7-30-832 0 0,-6-24-425 0 0,0 1 0 0 0,0-1 0 0 0,1 0 0 0 0,1 0 0 0 0,-1 0 0 0 0,2-1 1 0 0,-1 0-1 0 0,1 0 0 0 0,13 15 0 0 0,-18-24-70 0 0,-1 1 0 0 0,0-1 0 0 0,1 0 1 0 0,-1 0-1 0 0,0 0 0 0 0,1 1 0 0 0,-1-1 0 0 0,1 0 1 0 0,-1 0-1 0 0,0 0 0 0 0,1 0 0 0 0,-1 0 1 0 0,1 0-1 0 0,-1 0 0 0 0,0 0 0 0 0,1 0 0 0 0,-1 0 1 0 0,1 0-1 0 0,-1 0 0 0 0,0 0 0 0 0,1 0 0 0 0,-1 0 1 0 0,1-1-1 0 0,-1 1 0 0 0,0 0 0 0 0,1 0 1 0 0,-1 0-1 0 0,0-1 0 0 0,1 1 0 0 0,-1 0 0 0 0,0 0 1 0 0,1-1-1 0 0,-1 1 0 0 0,0 0 0 0 0,0-1 0 0 0,1 1 1 0 0,-1 0-1 0 0,0-1 0 0 0,0 1 0 0 0,0 0 1 0 0,1-1-1 0 0,-1 0 0 0 0,11-18-98 0 0,-10 15 65 0 0,4-3 42 0 0,-2-1-1 0 0,1 0 0 0 0,-1-1 1 0 0,0 1-1 0 0,-1 0 1 0 0,0-1-1 0 0,0 0 1 0 0,-1 1-1 0 0,1-16 1 0 0,-3 4 17 0 0,-1 0 0 0 0,0 1 0 0 0,-1-1 0 0 0,-7-21 0 0 0,-29-74 166 0 0,21 65-41 0 0,17 48-147 0 0,0-1 0 0 0,0 1 0 0 0,0-1-1 0 0,1 0 1 0 0,-1 0 0 0 0,1 0-1 0 0,0 1 1 0 0,0-1 0 0 0,0 0-1 0 0,0 0 1 0 0,0-4 0 0 0,1 6-4 0 0,-1 0 1 0 0,1 0-1 0 0,-1 0 1 0 0,1 0 0 0 0,0 0-1 0 0,-1 0 1 0 0,1 0-1 0 0,0 1 1 0 0,0-1 0 0 0,0 0-1 0 0,0 0 1 0 0,-1 1-1 0 0,1-1 1 0 0,0 0 0 0 0,0 1-1 0 0,0-1 1 0 0,0 1-1 0 0,0-1 1 0 0,1 1 0 0 0,-1 0-1 0 0,0-1 1 0 0,0 1-1 0 0,0 0 1 0 0,0 0 0 0 0,0 0-1 0 0,0 0 1 0 0,1 0-1 0 0,-1 0 1 0 0,2 0-1 0 0,10 1-11 0 0,0 1-1 0 0,-1 0 1 0 0,1 1-1 0 0,-1 1 0 0 0,13 5 1 0 0,10 2-11 0 0,19 4-11 0 0,84 12 0 0 0,-130-26 84 0 0,-1-1-1 0 0,1 1 1 0 0,0-1 0 0 0,10-2-1 0 0,-15 2-219 0 0,-1-1-1 0 0,0 1 0 0 0,0-1 1 0 0,1 0-1 0 0,-1 0 0 0 0,0 0 1 0 0,4-2-1 0 0,-5 2-253 0 0,0 0 0 0 0,1 0 0 0 0,-1 0 0 0 0,0 0 0 0 0,0 0 0 0 0,0-1 0 0 0,0 1 0 0 0,0 0 0 0 0,-1-1 0 0 0,1 1-1 0 0,0 0 1 0 0,0-1 0 0 0,0-1 0 0 0</inkml:trace>
</inkml:ink>
</file>

<file path=ppt/ink/ink8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49 1840 0 0,'-2'-28'9411'0'0,"2"27"-9020"0"0,0 0-1 0 0,-1 0 0 0 0,1 0 0 0 0,0 0 1 0 0,-1 0-1 0 0,1 0 0 0 0,0 0 1 0 0,-1 0-1 0 0,1 0 0 0 0,-1 0 0 0 0,0 0 1 0 0,1 0-1 0 0,-1 0 0 0 0,0 0 1 0 0,0 1-1 0 0,1-1 0 0 0,-1 0 0 0 0,0 1 1 0 0,0-1-1 0 0,0 0 0 0 0,-2 0 1 0 0,3 1-298 0 0,-1 0 0 0 0,1 0 0 0 0,-1 0 0 0 0,0 1 1 0 0,1-1-1 0 0,-1 0 0 0 0,1 0 0 0 0,-1 1 1 0 0,0-1-1 0 0,1 0 0 0 0,-1 1 0 0 0,1-1 0 0 0,-1 1 1 0 0,1-1-1 0 0,-1 1 0 0 0,1-1 0 0 0,0 1 1 0 0,-1-1-1 0 0,1 1 0 0 0,0-1 0 0 0,-1 1 0 0 0,1 0 1 0 0,-9 14 515 0 0,5-3-505 0 0,0 0-1 0 0,1 0 0 0 0,0 1 1 0 0,1-1-1 0 0,1 1 0 0 0,-1-1 0 0 0,2 1 1 0 0,0-1-1 0 0,1 1 0 0 0,4 24 1 0 0,-3-26-106 0 0,0 0 1 0 0,1 0 0 0 0,1 0 0 0 0,0 0 0 0 0,0 0 0 0 0,1-1 0 0 0,1 0 0 0 0,0 0 0 0 0,0 0-1 0 0,1-1 1 0 0,0 0 0 0 0,9 10 0 0 0,-11-15-15 0 0,0 0-1 0 0,0 0 1 0 0,0 0-1 0 0,0-1 1 0 0,1 1-1 0 0,0-1 0 0 0,-1-1 1 0 0,1 1-1 0 0,7 1 1 0 0,-10-3-113 0 0,0 0 1 0 0,0-1-1 0 0,0 1 1 0 0,0-1-1 0 0,1 0 1 0 0,-1 0-1 0 0,0 0 1 0 0,0 0-1 0 0,0 0 1 0 0,0-1-1 0 0,1 1 1 0 0,-1-1-1 0 0,0 0 1 0 0,0 0-1 0 0,0 0 1 0 0,0-1-1 0 0,-1 1 1 0 0,1-1-1 0 0,5-3 1 0 0,-2 0-1256 0 0,1 0 0 0 0,-2-1 0 0 0,8-7 0 0 0,-3 0-1167 0 0</inkml:trace>
</inkml:ink>
</file>

<file path=ppt/ink/ink8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1968 0 0,'-6'3'2793'0'0,"0"-3"2824"0"0,0 0-4897 0 0,2-1 753 0 0,1 1-129 0 0,5 0-848 0 0,1 1 24 0 0,3 1-200 0 0,1 0-240 0 0,2-1-136 0 0,3-1-24 0 0,1 0 0 0 0,4 0-416 0 0,-1 0-592 0 0,-1 0-160 0 0</inkml:trace>
</inkml:ink>
</file>

<file path=ppt/ink/ink8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74 3657 0 0,'-45'1'11872'0'0,"0"0"-5451"0"0,45-1-6399 0 0,0 0-1 0 0,0 0 1 0 0,0 0-1 0 0,0 0 1 0 0,0 0-1 0 0,0 0 1 0 0,-1 0-1 0 0,1 0 1 0 0,0 0-1 0 0,0 0 1 0 0,0 0-1 0 0,0 0 1 0 0,0 0-1 0 0,0 0 1 0 0,0 0-1 0 0,0 0 1 0 0,0 0-1 0 0,-1 0 1 0 0,1 0-1 0 0,0 0 1 0 0,0 0-1 0 0,0 0 1 0 0,0 0-1 0 0,0 0 1 0 0,0 0-1 0 0,0 0 1 0 0,0 0-1 0 0,0 0 1 0 0,-1 0-1 0 0,1 0 1 0 0,0 0-1 0 0,0 0 1 0 0,0 0-1 0 0,0 0 1 0 0,0 0-1 0 0,0 0 1 0 0,0 0-1 0 0,0 0 1 0 0,0 0-1 0 0,0 0 1 0 0,0-1-1 0 0,0 1 1 0 0,0 0 0 0 0,0 0-1 0 0,-1 0 1 0 0,1 0-1 0 0,0 0 1 0 0,0 0-1 0 0,0 0 1 0 0,0 0-1 0 0,0 0 1 0 0,0-1-1 0 0,0 1 1 0 0,0 0-1 0 0,0 0 1 0 0,0 0-1 0 0,0 0 1 0 0,0 0-1 0 0,0 0 1 0 0,0 0-1 0 0,0 0 1 0 0,7-6 327 0 0,10-2-310 0 0,15-5-35 0 0,0 1 0 0 0,64-13 0 0 0,-79 21-16 0 0,0 2 1 0 0,0 0-1 0 0,1 1 1 0 0,-1 1-1 0 0,1 0 1 0 0,-1 2-1 0 0,28 4 1 0 0,-41-5 15 0 0,1 0-1 0 0,0 1 1 0 0,-1-1 0 0 0,0 1 0 0 0,1 0 0 0 0,-1 0-1 0 0,0 0 1 0 0,0 0 0 0 0,0 1 0 0 0,0-1 0 0 0,-1 1-1 0 0,1 0 1 0 0,-1 1 0 0 0,1-1 0 0 0,-1 0 0 0 0,0 1-1 0 0,0 0 1 0 0,-1 0 0 0 0,1 0 0 0 0,-1 0 0 0 0,0 0 0 0 0,0 0-1 0 0,0 1 1 0 0,-1-1 0 0 0,1 0 0 0 0,-1 1 0 0 0,0 0-1 0 0,0-1 1 0 0,-1 1 0 0 0,1-1 0 0 0,-1 1 0 0 0,0 0-1 0 0,-1 0 1 0 0,0 4 0 0 0,0-1 35 0 0,-1 1-1 0 0,0-1 1 0 0,-1 0 0 0 0,0 0-1 0 0,0 0 1 0 0,-1-1-1 0 0,0 1 1 0 0,0-1 0 0 0,0 0-1 0 0,-1 0 1 0 0,0 0 0 0 0,-8 7-1 0 0,-7 6 136 0 0,-2-1 0 0 0,-28 21 0 0 0,44-35-141 0 0,0 1 0 0 0,0 0-1 0 0,1 0 1 0 0,0 0 0 0 0,0 1-1 0 0,0-1 1 0 0,1 1 0 0 0,0 0-1 0 0,0 1 1 0 0,1-1-1 0 0,0 1 1 0 0,0 0 0 0 0,1-1-1 0 0,-3 13 1 0 0,5-17-38 0 0,-1 1-1 0 0,1 0 1 0 0,0 1-1 0 0,0-1 1 0 0,0 0 0 0 0,0 0-1 0 0,1 0 1 0 0,0-1-1 0 0,0 1 1 0 0,0 0-1 0 0,0 0 1 0 0,0 0 0 0 0,3 4-1 0 0,-2-5-18 0 0,0 0-1 0 0,1 0 1 0 0,-1 0 0 0 0,0-1-1 0 0,1 1 1 0 0,-1-1-1 0 0,1 0 1 0 0,0 1 0 0 0,0-1-1 0 0,0-1 1 0 0,0 1-1 0 0,0 0 1 0 0,0-1 0 0 0,1 0-1 0 0,-1 1 1 0 0,1-1-1 0 0,3 0 1 0 0,3 2-191 0 0,-1-1-1 0 0,0-1 1 0 0,0 0 0 0 0,0 0-1 0 0,1-1 1 0 0,-1 0 0 0 0,0 0-1 0 0,1-1 1 0 0,-1-1 0 0 0,0 1-1 0 0,0-1 1 0 0,0-1-1 0 0,0 0 1 0 0,-1 0 0 0 0,1-1-1 0 0,-1 0 1 0 0,1 0 0 0 0,8-7-1 0 0,-2 0-2092 0 0,0-1 0 0 0,-1 0 1 0 0,0-1-1 0 0,17-22 0 0 0,-20 21 641 0 0</inkml:trace>
</inkml:ink>
</file>

<file path=ppt/ink/ink8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4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15 4001 0 0,'-8'-4'2269'0'0,"5"2"-398"0"0,1 0 1 0 0,-1 1-1 0 0,0-1 1 0 0,0 1-1 0 0,-6-2 0 0 0,33 12 2339 0 0,-17-6-3876 0 0,0-1 1 0 0,0 1 0 0 0,11 2-1 0 0,13-3-127 0 0,1 0-1 0 0,54-5 1 0 0,-30 0-252 0 0,68 3-283 0 0,-57 0-1865 0 0,0-1-5185 0 0,-46 1 3090 0 0</inkml:trace>
</inkml:ink>
</file>

<file path=ppt/ink/ink8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4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109 169 3169 0 0,'-4'-3'1825'0'0,"0"-1"0"0"0,0 1 0 0 0,-1 1 0 0 0,1-1 0 0 0,-1 0 0 0 0,-8-2 0 0 0,11 4-1373 0 0,0 0 0 0 0,-1 0 1 0 0,1 1-1 0 0,-1-1 0 0 0,1 1 1 0 0,0 0-1 0 0,-1 0 0 0 0,1 0 1 0 0,-1 0-1 0 0,1 0 0 0 0,-1 0 0 0 0,1 1 1 0 0,0-1-1 0 0,-1 1 0 0 0,1 0 1 0 0,-4 1-1 0 0,6-2-423 0 0,0 0 0 0 0,-1 0 0 0 0,1 0 0 0 0,-1 1 0 0 0,1-1-1 0 0,0 0 1 0 0,-1 1 0 0 0,1-1 0 0 0,0 0 0 0 0,-1 0 0 0 0,1 1 0 0 0,0-1 0 0 0,0 0 0 0 0,-1 1 0 0 0,1-1-1 0 0,0 1 1 0 0,0-1 0 0 0,0 0 0 0 0,0 1 0 0 0,-1-1 0 0 0,1 1 0 0 0,0-1 0 0 0,0 0 0 0 0,0 1 0 0 0,0-1-1 0 0,0 1 1 0 0,0-1 0 0 0,0 1 0 0 0,0-1 0 0 0,0 0 0 0 0,0 1 0 0 0,0-1 0 0 0,0 1 0 0 0,0-1 0 0 0,1 1 0 0 0,-1-1-1 0 0,0 0 1 0 0,0 1 0 0 0,0-1 0 0 0,1 1 0 0 0,-1-1 0 0 0,0 0 0 0 0,0 1 0 0 0,1-1 0 0 0,-1 0 0 0 0,0 0-1 0 0,1 1 1 0 0,-1-1 0 0 0,0 0 0 0 0,1 1 0 0 0,-1-1 0 0 0,1 0 0 0 0,22 16 131 0 0,-22-16-129 0 0,6 4-23 0 0,0-1 0 0 0,0 0 0 0 0,0-1 0 0 0,0 0 0 0 0,1 0 0 0 0,12 1 1 0 0,48 2-139 0 0,-54-5 132 0 0,3 1-84 0 0,0-1 0 0 0,0-1 0 0 0,0-1 0 0 0,0 0 0 0 0,0-1 0 0 0,-1-1 0 0 0,1 0 0 0 0,-1-2 0 0 0,29-12 0 0 0,-43 16 43 0 0,1 1-1 0 0,-1-1 1 0 0,1 1-1 0 0,-1-1 1 0 0,0 0 0 0 0,0 0-1 0 0,1 0 1 0 0,-2 0-1 0 0,1-1 1 0 0,0 1-1 0 0,0-1 1 0 0,-1 1 0 0 0,1-1-1 0 0,-1 1 1 0 0,0-1-1 0 0,0 0 1 0 0,0 1-1 0 0,0-1 1 0 0,0 0 0 0 0,0 0-1 0 0,-1 0 1 0 0,1 0-1 0 0,-1 0 1 0 0,0 0-1 0 0,0 0 1 0 0,0 0-1 0 0,-2-5 1 0 0,2 4 27 0 0,-2 0 0 0 0,1 0 0 0 0,0 0-1 0 0,-1 0 1 0 0,0 0 0 0 0,1 0 0 0 0,-2 1 0 0 0,1-1 0 0 0,0 1 0 0 0,-1-1 0 0 0,1 1-1 0 0,-1 0 1 0 0,0 0 0 0 0,0 0 0 0 0,0 0 0 0 0,-1 1 0 0 0,1-1 0 0 0,-1 1-1 0 0,-4-2 1 0 0,-1-1 43 0 0,-1 2 0 0 0,0-1 0 0 0,1 1 0 0 0,-1 1 0 0 0,-1-1 0 0 0,1 2 0 0 0,0-1 0 0 0,-20 1 0 0 0,22 2 61 0 0,0-1 0 0 0,0 1 0 0 0,1 1 0 0 0,-1-1 0 0 0,0 1-1 0 0,1 1 1 0 0,-1 0 0 0 0,1 0 0 0 0,-1 0 0 0 0,1 1 0 0 0,0 0 0 0 0,-7 6 0 0 0,-6 4 327 0 0,1 2 0 0 0,1 0 1 0 0,0 1-1 0 0,-28 37 0 0 0,41-47-325 0 0,0 1-1 0 0,0 0 1 0 0,1 1 0 0 0,0-1-1 0 0,0 1 1 0 0,-4 17 0 0 0,7-20-75 0 0,0 1 1 0 0,0-1-1 0 0,1 1 1 0 0,0-1 0 0 0,0 1-1 0 0,0-1 1 0 0,1 1-1 0 0,0-1 1 0 0,0 1 0 0 0,4 11-1 0 0,-3-12-23 0 0,0-2 0 0 0,0 1 0 0 0,1 0 0 0 0,0 0-1 0 0,0-1 1 0 0,0 1 0 0 0,0-1 0 0 0,0 0 0 0 0,1 0 0 0 0,0 0-1 0 0,0-1 1 0 0,4 4 0 0 0,-1-2-46 0 0,0-1-1 0 0,1 0 1 0 0,-1 0 0 0 0,1-1-1 0 0,0 0 1 0 0,0 0 0 0 0,8 2-1 0 0,3-2-361 0 0,1 0 0 0 0,-1-1 0 0 0,0-1 0 0 0,0-1-1 0 0,38-4 1 0 0,114-25-5562 0 0,-60 2-3322 0 0,-76 16 4842 0 0</inkml:trace>
</inkml:ink>
</file>

<file path=ppt/ink/ink8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5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222 917 1560 0 0,'-1'0'6571'0'0,"3"6"-4322"0"0,5 6-394 0 0,0-4-1096 0 0,1-1 0 0 0,0-1 0 0 0,0 0 0 0 0,0 0 0 0 0,1 0 0 0 0,-1-1 0 0 0,12 4 1 0 0,-16-7-698 0 0,0 0 0 0 0,0-1 1 0 0,1 0-1 0 0,-1 0 1 0 0,1 0-1 0 0,-1 0 0 0 0,1-1 1 0 0,-1 0-1 0 0,1 0 1 0 0,-1 0-1 0 0,1 0 1 0 0,-1-1-1 0 0,1 0 0 0 0,-1 0 1 0 0,1 0-1 0 0,-1 0 1 0 0,0-1-1 0 0,5-2 0 0 0,-1 0-73 0 0,0-1-1 0 0,0-1 1 0 0,0 1-1 0 0,0-1 1 0 0,-1-1-1 0 0,0 0 1 0 0,-1 0-1 0 0,1 0 0 0 0,-1 0 1 0 0,-1-1-1 0 0,1 0 1 0 0,-2 0-1 0 0,1-1 1 0 0,-1 0-1 0 0,0 1 0 0 0,0-1 1 0 0,-1 0-1 0 0,-1-1 1 0 0,0 1-1 0 0,2-14 1 0 0,-3 15 10 0 0,0-1 1 0 0,-1 0 0 0 0,0 0 0 0 0,0 0 0 0 0,-1 0 0 0 0,0 1 0 0 0,0-1 0 0 0,-1 0 0 0 0,-1 1 0 0 0,1-1-1 0 0,-1 1 1 0 0,-1 0 0 0 0,1 0 0 0 0,-2 0 0 0 0,1 0 0 0 0,-1 1 0 0 0,0-1 0 0 0,0 1 0 0 0,-1 1-1 0 0,0-1 1 0 0,0 1 0 0 0,-9-7 0 0 0,9 9 99 0 0,0 0-1 0 0,0 0 1 0 0,-1 0-1 0 0,0 1 1 0 0,0 0-1 0 0,0 1 1 0 0,0-1-1 0 0,0 1 1 0 0,0 1 0 0 0,0-1-1 0 0,-1 1 1 0 0,1 1-1 0 0,-1-1 1 0 0,1 1-1 0 0,-1 1 1 0 0,1-1-1 0 0,0 1 1 0 0,-1 0-1 0 0,-11 4 1 0 0,-4 3 402 0 0,1 0-1 0 0,0 2 1 0 0,1 0 0 0 0,-38 25-1 0 0,31-17 139 0 0,-50 42 0 0 0,75-57-611 0 0,0 1 0 0 0,0-1 0 0 0,1 1 0 0 0,-1 0 0 0 0,1-1 0 0 0,0 1 0 0 0,0 0 0 0 0,0 0 0 0 0,1 1 0 0 0,-1-1 0 0 0,1 0 0 0 0,0 0 0 0 0,0 1 0 0 0,1-1 0 0 0,-1 1 0 0 0,1-1 0 0 0,0 8 0 0 0,1-7-12 0 0,-1 1 1 0 0,1-1-1 0 0,0 1 0 0 0,0-1 0 0 0,0 1 1 0 0,1-1-1 0 0,0 0 0 0 0,0 1 1 0 0,0-1-1 0 0,1 0 0 0 0,0 0 1 0 0,0-1-1 0 0,6 9 0 0 0,78 66 7 0 0,-66-61-22 0 0,-11-10-21 0 0,1 0 0 0 0,-1 0 0 0 0,1-1 0 0 0,0 0 0 0 0,1-1 0 0 0,22 8 0 0 0,-28-12-7 0 0,0 0 0 0 0,1-1 0 0 0,-1 1 0 0 0,1-2 0 0 0,-1 1 0 0 0,1-1 0 0 0,-1 0-1 0 0,1 0 1 0 0,-1 0 0 0 0,1-1 0 0 0,-1 0 0 0 0,0-1 0 0 0,1 1 0 0 0,-1-1 0 0 0,9-4 0 0 0,-3 0-4 0 0,0 0 1 0 0,0-1-1 0 0,-1-1 1 0 0,0 0-1 0 0,-1 0 1 0 0,1-1-1 0 0,-2 0 1 0 0,1-1-1 0 0,-1 0 0 0 0,-1-1 1 0 0,0 1-1 0 0,7-14 1 0 0,-1-1-25 0 0,-1-1 1 0 0,-2-1-1 0 0,0 0 1 0 0,10-45-1 0 0,-3 5-107 0 0,51-235-385 0 0,-59 238 533 0 0,2-14 265 0 0,4-117 0 0 0,-16 190-142 0 0,0 0 0 0 0,-1 0 1 0 0,0 0-1 0 0,0 1 0 0 0,-2-8 1 0 0,3 11-93 0 0,0 0 1 0 0,0 1-1 0 0,0-1 1 0 0,-1 1 0 0 0,1-1-1 0 0,0 0 1 0 0,0 1-1 0 0,-1-1 1 0 0,1 1 0 0 0,0-1-1 0 0,-1 1 1 0 0,1-1-1 0 0,-1 1 1 0 0,1-1 0 0 0,-1 1-1 0 0,1-1 1 0 0,0 1-1 0 0,-1 0 1 0 0,0-1-1 0 0,1 1 1 0 0,-1 0 0 0 0,1-1-1 0 0,-1 1 1 0 0,1 0-1 0 0,-1 0 1 0 0,0-1 0 0 0,1 1-1 0 0,-1 0 1 0 0,0 0-1 0 0,1 0 1 0 0,-1 0 0 0 0,1 0-1 0 0,-1 0 1 0 0,0 0-1 0 0,1 0 1 0 0,-1 0 0 0 0,0 0-1 0 0,1 0 1 0 0,-1 0-1 0 0,1 1 1 0 0,-1-1-1 0 0,0 0 1 0 0,1 0 0 0 0,-1 1-1 0 0,1-1 1 0 0,-1 0-1 0 0,1 1 1 0 0,-1-1 0 0 0,1 1-1 0 0,-1-1 1 0 0,1 1-1 0 0,-1-1 1 0 0,0 1 0 0 0,-4 4 53 0 0,1 0 0 0 0,-1 0 1 0 0,1 1-1 0 0,0 0 0 0 0,1-1 1 0 0,-1 1-1 0 0,-2 7 1 0 0,-3 6 64 0 0,-5 22-1 0 0,4-3-45 0 0,1 0 0 0 0,2 0-1 0 0,1 1 1 0 0,0 60-1 0 0,6-37-57 0 0,4 0 0 0 0,12 70 1 0 0,-1-57-491 0 0,4-1 0 0 0,35 91 0 0 0,-44-141-730 0 0,14 29-1 0 0,-2-17-2094 0 0,-17-30 1198 0 0,0 0 1 0 0,1 0 0 0 0,7 6-1 0 0,0-3-3219 0 0</inkml:trace>
</inkml:ink>
</file>

<file path=ppt/ink/ink8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5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372 170 512 0 0,'12'-16'1980'0'0,"-7"10"-879"0"0,-1 1 0 0 0,0-1 0 0 0,0 0-1 0 0,-1 1 1 0 0,1-2 0 0 0,-1 1 0 0 0,0 0 0 0 0,3-13 0 0 0,-6 18-923 0 0,0-1-1 0 0,0 1 1 0 0,0-1 0 0 0,0 1 0 0 0,-1-1-1 0 0,1 1 1 0 0,-1 0 0 0 0,1-1 0 0 0,-1 1-1 0 0,1 0 1 0 0,-1-1 0 0 0,0 1-1 0 0,1 0 1 0 0,-1-1 0 0 0,0 1 0 0 0,0 0-1 0 0,0 0 1 0 0,0 0 0 0 0,0 0 0 0 0,0 0-1 0 0,0 0 1 0 0,0 0 0 0 0,-1 0 0 0 0,1 1-1 0 0,0-1 1 0 0,-2 0 0 0 0,-6-4 373 0 0,1 1 0 0 0,-18-5 0 0 0,22 8-362 0 0,-21-8 129 0 0,0 1 0 0 0,-1 2 0 0 0,1 1 0 0 0,-32-3 0 0 0,49 7-209 0 0,0 1 0 0 0,0 0 0 0 0,0 1 1 0 0,1-1-1 0 0,-1 1 0 0 0,0 1 0 0 0,1 0 0 0 0,-1 0 0 0 0,1 0 0 0 0,0 1 1 0 0,-1 0-1 0 0,1 0 0 0 0,0 1 0 0 0,1 0 0 0 0,-1 0 0 0 0,1 1 1 0 0,0-1-1 0 0,-9 10 0 0 0,10-9-50 0 0,0 1 0 0 0,0 0 1 0 0,1 0-1 0 0,0 0 0 0 0,0 1 0 0 0,0 0 0 0 0,1-1 1 0 0,0 1-1 0 0,-3 11 0 0 0,5-12-55 0 0,0 0-1 0 0,0-1 1 0 0,0 1-1 0 0,1 0 0 0 0,0 0 1 0 0,0 0-1 0 0,1 0 1 0 0,-1 0-1 0 0,1-1 1 0 0,0 1-1 0 0,1 0 1 0 0,3 10-1 0 0,0-5-12 0 0,1-1 0 0 0,0 1-1 0 0,0-1 1 0 0,1 0 0 0 0,0 0-1 0 0,1-1 1 0 0,0 0 0 0 0,0-1-1 0 0,12 9 1 0 0,13 9-37 0 0,47 28 0 0 0,-10-8-14 0 0,8 14 105 0 0,-67-51-38 0 0,-1 1 1 0 0,0 0 0 0 0,-1 1-1 0 0,0-1 1 0 0,7 14 0 0 0,-13-20-5 0 0,-1 1 0 0 0,1-1 0 0 0,-1 1 0 0 0,0 0 0 0 0,-1 0 1 0 0,1 0-1 0 0,-1 0 0 0 0,0 0 0 0 0,0 0 0 0 0,0 0 0 0 0,-1 1 1 0 0,0-1-1 0 0,0 0 0 0 0,0 0 0 0 0,-2 6 0 0 0,1-4 4 0 0,-1 0-1 0 0,-1-1 1 0 0,1 1-1 0 0,-1-1 1 0 0,0 1-1 0 0,-1-1 1 0 0,1 0-1 0 0,-1-1 1 0 0,0 1-1 0 0,-6 6 1 0 0,-2 0 47 0 0,-1 0 1 0 0,-1-1-1 0 0,0 0 1 0 0,0-1 0 0 0,-1 0-1 0 0,0-1 1 0 0,-1-1-1 0 0,-18 7 1 0 0,20-10-5 0 0,0 0 1 0 0,-1-1-1 0 0,0-1 0 0 0,-22 3 0 0 0,29-6-34 0 0,0 1 0 0 0,0-1 0 0 0,0 0 0 0 0,0-1 0 0 0,0 0 0 0 0,0 0 0 0 0,0 0 0 0 0,0-1 0 0 0,1-1 0 0 0,-10-3 0 0 0,14 4-49 0 0,0 0 1 0 0,-1 0-1 0 0,1 0 0 0 0,0 0 1 0 0,0-1-1 0 0,1 0 1 0 0,-1 1-1 0 0,1-1 0 0 0,-1 0 1 0 0,1 0-1 0 0,0-1 1 0 0,0 1-1 0 0,0 0 0 0 0,0-1 1 0 0,1 1-1 0 0,0-1 1 0 0,-1 1-1 0 0,1-1 0 0 0,0 0 1 0 0,1 0-1 0 0,-1 1 1 0 0,1-1-1 0 0,0 0 0 0 0,0-4 1 0 0,0-1-231 0 0,0 1 0 0 0,1-1-1 0 0,1 0 1 0 0,-1 1 0 0 0,2-1 0 0 0,-1 1 0 0 0,1 0 0 0 0,0-1 0 0 0,6-9 0 0 0,-3 7-599 0 0,0 1 1 0 0,1 0-1 0 0,1 1 1 0 0,-1 0-1 0 0,1 0 1 0 0,1 0-1 0 0,12-9 1 0 0,1 2-1803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8.9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142 620 2136 0 0,'-35'2'8211'0'0,"2"6"-4185"0"0,28-7-3713 0 0,0 1 0 0 0,0 0-1 0 0,0 1 1 0 0,0-1 0 0 0,1 1 0 0 0,-1 0 0 0 0,1 0-1 0 0,0 1 1 0 0,0-1 0 0 0,0 1 0 0 0,-3 4 0 0 0,6-7-99 0 0,-1 1 0 0 0,1 0 0 0 0,0 0 0 0 0,-1 0 1 0 0,1 0-1 0 0,0 0 0 0 0,0 0 0 0 0,0 0 1 0 0,1 0-1 0 0,-2 4 0 0 0,2-4-150 0 0,0-1 0 0 0,0 1-1 0 0,0-1 1 0 0,0 0 0 0 0,1 1 0 0 0,-1-1 0 0 0,0 1-1 0 0,1-1 1 0 0,-1 1 0 0 0,1-1 0 0 0,-1 0 0 0 0,1 1-1 0 0,0-1 1 0 0,-1 0 0 0 0,1 1 0 0 0,0-1 0 0 0,0 0 0 0 0,1 1-1 0 0,1 2 29 0 0,0-1 0 0 0,1 0 0 0 0,-1 0 0 0 0,1 0 0 0 0,0 0 0 0 0,0-1 0 0 0,-1 1-1 0 0,2-1 1 0 0,-1 0 0 0 0,8 3 0 0 0,-4-3-32 0 0,0 0 1 0 0,0-1-1 0 0,1 0 0 0 0,-1 0 0 0 0,10-1 1 0 0,-10 0-62 0 0,0-1 0 0 0,0 0 0 0 0,-1 0 0 0 0,1-1 0 0 0,0 0 0 0 0,0 0 1 0 0,-1-1-1 0 0,0 0 0 0 0,1 0 0 0 0,-1-1 0 0 0,0 0 0 0 0,9-6 0 0 0,-12 6-8 0 0,0 1 0 0 0,0 0 0 0 0,0-1 0 0 0,0 0-1 0 0,-1 0 1 0 0,1 0 0 0 0,-1 0 0 0 0,0 0 0 0 0,-1-1 0 0 0,1 0-1 0 0,-1 1 1 0 0,0-1 0 0 0,0 0 0 0 0,0 0 0 0 0,0 0 0 0 0,-1 0-1 0 0,0 0 1 0 0,0-1 0 0 0,0-6 0 0 0,-1 3-74 0 0,0 0 0 0 0,-1 0 0 0 0,0 0-1 0 0,0 0 1 0 0,-1 1 0 0 0,-5-16 0 0 0,6 21 33 0 0,0 0 0 0 0,-1 1 0 0 0,1-1 0 0 0,-1 0 0 0 0,0 1 0 0 0,0-1-1 0 0,0 1 1 0 0,0-1 0 0 0,0 1 0 0 0,0 0 0 0 0,0 0 0 0 0,-1 0 0 0 0,1 0 0 0 0,-1 0 0 0 0,0 1 0 0 0,1-1 0 0 0,-1 1 0 0 0,0 0 0 0 0,0 0-1 0 0,0 0 1 0 0,0 0 0 0 0,-4-1 0 0 0,0 2-14 0 0,1-1-1 0 0,-1 1 1 0 0,0 0-1 0 0,1 1 1 0 0,-1-1-1 0 0,1 1 1 0 0,-1 1 0 0 0,1-1-1 0 0,-1 1 1 0 0,1 0-1 0 0,0 1 1 0 0,0 0-1 0 0,0-1 1 0 0,0 2-1 0 0,-8 5 1 0 0,1 1-85 0 0,0 0 0 0 0,1 0 0 0 0,1 1 0 0 0,0 1 1 0 0,-14 18-1 0 0,23-27 160 0 0,0-1 1 0 0,0 1-1 0 0,1 0 1 0 0,-1-1-1 0 0,1 1 1 0 0,-1 0-1 0 0,1 0 1 0 0,0 0-1 0 0,0 0 1 0 0,0 0-1 0 0,1 1 0 0 0,-1-1 1 0 0,1 0-1 0 0,-1 0 1 0 0,1 0-1 0 0,0 1 1 0 0,0-1-1 0 0,1 0 1 0 0,-1 0-1 0 0,1 0 1 0 0,-1 0-1 0 0,1 1 1 0 0,0-1-1 0 0,0 0 1 0 0,1 0-1 0 0,-1 0 1 0 0,0-1-1 0 0,1 1 1 0 0,0 0-1 0 0,0-1 0 0 0,0 1 1 0 0,0-1-1 0 0,0 1 1 0 0,0-1-1 0 0,1 0 1 0 0,-1 0-1 0 0,1 0 1 0 0,-1 0-1 0 0,1 0 1 0 0,0-1-1 0 0,0 1 1 0 0,0-1-1 0 0,0 0 1 0 0,0 0-1 0 0,0 0 1 0 0,0 0-1 0 0,5 1 1 0 0,-1-1 25 0 0,0-1 0 0 0,-1 0 1 0 0,1 0-1 0 0,0 0 0 0 0,0-1 1 0 0,0 0-1 0 0,0 0 0 0 0,-1-1 1 0 0,1 0-1 0 0,0 0 0 0 0,7-4 1 0 0,1-1 85 0 0,0-1 1 0 0,0 0 0 0 0,19-15-1 0 0,-29 20-108 0 0,-1-1-1 0 0,0 0 1 0 0,1 0-1 0 0,-1 0 0 0 0,-1-1 1 0 0,1 1-1 0 0,-1-1 0 0 0,1 0 1 0 0,-1 0-1 0 0,-1 0 1 0 0,1 0-1 0 0,-1 0 0 0 0,0-1 1 0 0,0 1-1 0 0,0-1 0 0 0,-1 0 1 0 0,1-6-1 0 0,-2 11-12 0 0,0 0-1 0 0,0 1 1 0 0,0-1-1 0 0,0 0 0 0 0,0 1 1 0 0,0-1-1 0 0,0 0 1 0 0,0 1-1 0 0,0-1 1 0 0,0 0-1 0 0,-1 1 1 0 0,1-1-1 0 0,0 1 1 0 0,0-1-1 0 0,-1 0 1 0 0,1 1-1 0 0,0-1 1 0 0,-1 1-1 0 0,1-1 0 0 0,-1 1 1 0 0,1-1-1 0 0,-1 1 1 0 0,1-1-1 0 0,-1 1 1 0 0,1 0-1 0 0,-2-1 1 0 0,1 1-8 0 0,0-1 1 0 0,0 1 0 0 0,0 0 0 0 0,0 0 0 0 0,0 0-1 0 0,0 0 1 0 0,0 0 0 0 0,0 0 0 0 0,0 0-1 0 0,0 1 1 0 0,0-1 0 0 0,0 0 0 0 0,0 0-1 0 0,-2 2 1 0 0,-1-1-18 0 0,0 1 0 0 0,1 1 0 0 0,-1-1 0 0 0,0 0 0 0 0,1 1 0 0 0,0 0 0 0 0,-5 4 0 0 0,4-2 24 0 0,1 0-1 0 0,-1 1 0 0 0,1-1 0 0 0,0 1 1 0 0,0 0-1 0 0,0 0 0 0 0,1 0 0 0 0,0 0 1 0 0,-2 11-1 0 0,4-15 8 0 0,-1 0 0 0 0,1-1 0 0 0,0 1 0 0 0,0 0-1 0 0,0 0 1 0 0,0 0 0 0 0,0 0 0 0 0,0 0 0 0 0,0 0 0 0 0,1 0 0 0 0,-1 0 0 0 0,1 0 0 0 0,-1-1 0 0 0,1 1 0 0 0,0 0 0 0 0,0 0 0 0 0,0-1 0 0 0,0 1 0 0 0,0 0 0 0 0,0-1 0 0 0,0 1-1 0 0,1-1 1 0 0,-1 1 0 0 0,0-1 0 0 0,1 0 0 0 0,-1 0 0 0 0,1 1 0 0 0,0-1 0 0 0,-1 0 0 0 0,1 0 0 0 0,0-1 0 0 0,-1 1 0 0 0,1 0 0 0 0,0-1 0 0 0,0 1 0 0 0,4 0-1 0 0,3 0 41 0 0,1 0-1 0 0,0 0 0 0 0,0-1 1 0 0,0 0-1 0 0,-1-1 0 0 0,1 0 0 0 0,0-1 1 0 0,0 0-1 0 0,-1 0 0 0 0,0-1 0 0 0,1 0 1 0 0,-1-1-1 0 0,0 0 0 0 0,0 0 0 0 0,-1-1 1 0 0,13-9-1 0 0,-5 2-31 0 0,0-1 1 0 0,0 0-1 0 0,-1-1 0 0 0,-1-1 0 0 0,0-1 1 0 0,22-32-1 0 0,-26 31 19 0 0,-1 0 0 0 0,0-1 0 0 0,-1 0 0 0 0,-1-1 0 0 0,6-25 0 0 0,15-99 44 0 0,-22 108-25 0 0,-1 7 51 0 0,-1 0 1 0 0,-2 0 0 0 0,0 0-1 0 0,-2-1 1 0 0,-3-31-1 0 0,3 58-76 0 0,-1 1 0 0 0,1-1 0 0 0,0 0 0 0 0,-1 0 0 0 0,1 1-1 0 0,-1-1 1 0 0,1 0 0 0 0,-1 1 0 0 0,0-1 0 0 0,1 1 0 0 0,-1-1 0 0 0,0 1 0 0 0,0-1 0 0 0,0 1-1 0 0,-1 0 1 0 0,1-1 0 0 0,0 1 0 0 0,-2-1 0 0 0,2 1-9 0 0,-1 1 1 0 0,1-1-1 0 0,0 1 0 0 0,-1 0 1 0 0,1-1-1 0 0,0 1 0 0 0,-1 0 1 0 0,1 0-1 0 0,0 0 0 0 0,-1 0 0 0 0,1 0 1 0 0,-1 1-1 0 0,1-1 0 0 0,0 0 1 0 0,0 1-1 0 0,-1-1 0 0 0,1 1 1 0 0,0-1-1 0 0,-1 1 0 0 0,1-1 1 0 0,0 1-1 0 0,-2 1 0 0 0,-6 5 41 0 0,0-1 1 0 0,1 2-1 0 0,0-1 0 0 0,0 1 0 0 0,1 0 0 0 0,0 1 0 0 0,0-1 0 0 0,1 1 0 0 0,0 1 0 0 0,-7 15 0 0 0,2-1 40 0 0,1 1 0 0 0,1 0 0 0 0,-7 33 1 0 0,7-18 268 0 0,2-1-1 0 0,-4 73 1 0 0,11-95-247 0 0,0 0-1 0 0,1-1 0 0 0,1 1 0 0 0,0-1 1 0 0,1 0-1 0 0,1 0 0 0 0,1 0 1 0 0,0 0-1 0 0,12 25 0 0 0,-13-35-129 0 0,0-1 0 0 0,0 1 0 0 0,0 0-1 0 0,1-1 1 0 0,0 0 0 0 0,0 0 0 0 0,0-1 0 0 0,1 1-1 0 0,-1-1 1 0 0,1 0 0 0 0,0-1 0 0 0,0 1 0 0 0,1-1-1 0 0,-1 0 1 0 0,1-1 0 0 0,10 3 0 0 0,-5-2-421 0 0,-1-1 1 0 0,1 0 0 0 0,20 1-1 0 0,-20-3-926 0 0,1-1 1 0 0,-1 0-1 0 0,16-3 0 0 0,0-3-506 0 0</inkml:trace>
</inkml:ink>
</file>

<file path=ppt/ink/ink8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7.1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28 146 3273 0 0,'-7'-4'3058'0'0,"5"3"-2097"0"0,0 0 1 0 0,0 0 0 0 0,1 0-1 0 0,-1 1 1 0 0,0-1 0 0 0,0 0-1 0 0,0 1 1 0 0,-3-1 0 0 0,21 20 2569 0 0,-10-15-3200 0 0,1 1-1 0 0,-1-2 1 0 0,0 1-1 0 0,1-1 1 0 0,0 0-1 0 0,-1 0 0 0 0,14 3 1 0 0,55 8-74 0 0,-51-11-228 0 0,-9 0-26 0 0,0-2 0 0 0,1 0 0 0 0,-1 0 1 0 0,24-4-1 0 0,-32 3-28 0 0,0-1 0 0 0,-1-1 0 0 0,1 1 0 0 0,-1-1 1 0 0,1-1-1 0 0,-1 1 0 0 0,0-1 0 0 0,0 0 0 0 0,0 0 0 0 0,0-1 1 0 0,-1 1-1 0 0,0-1 0 0 0,6-5 0 0 0,-9 6 10 0 0,0 1 0 0 0,0 0 0 0 0,-1-1 0 0 0,1 1 0 0 0,-1-1 0 0 0,0 1 0 0 0,0-1 0 0 0,1 1 0 0 0,-2-1 0 0 0,1 0 0 0 0,0 0 0 0 0,0 1 0 0 0,-1-1 0 0 0,0 0 0 0 0,0 0 0 0 0,1 0 0 0 0,-2 0 0 0 0,1 0 0 0 0,0 0 0 0 0,0 1 0 0 0,-1-1 0 0 0,0 0 0 0 0,1 0 0 0 0,-1 1 0 0 0,0-1 0 0 0,-3-4 0 0 0,3 3 6 0 0,-1 0 1 0 0,-1 1-1 0 0,1-1 0 0 0,0 0 0 0 0,-1 1 1 0 0,0 0-1 0 0,1 0 0 0 0,-1-1 0 0 0,-1 2 1 0 0,1-1-1 0 0,0 0 0 0 0,-1 1 0 0 0,1-1 0 0 0,-1 1 1 0 0,0 0-1 0 0,0 0 0 0 0,-5-1 0 0 0,1 1 55 0 0,-1 0 1 0 0,1 1-1 0 0,-1 0 0 0 0,0 0 0 0 0,1 1 0 0 0,-1 0 0 0 0,0 1 0 0 0,1 0 0 0 0,-1 0 0 0 0,1 1 0 0 0,-1 0 0 0 0,1 0 0 0 0,0 1 0 0 0,0 0 1 0 0,0 1-1 0 0,0-1 0 0 0,0 2 0 0 0,1-1 0 0 0,-10 8 0 0 0,6-2 120 0 0,-1 0 124 0 0,1 0 0 0 0,-1 1 0 0 0,2 1-1 0 0,-12 16 1 0 0,20-25-214 0 0,-1 1-1 0 0,1-1 1 0 0,1 1-1 0 0,-1 0 1 0 0,0-1-1 0 0,1 1 1 0 0,0 0-1 0 0,0 0 1 0 0,0 0-1 0 0,0 0 1 0 0,1 0-1 0 0,-1 0 1 0 0,1 0-1 0 0,0 1 1 0 0,0-1 0 0 0,1 0-1 0 0,-1 0 1 0 0,1 0-1 0 0,0 0 1 0 0,0 0-1 0 0,3 6 1 0 0,-2-6-19 0 0,0 0 0 0 0,1 1 0 0 0,-1-1 1 0 0,1 0-1 0 0,0-1 0 0 0,1 1 1 0 0,5 5-1 0 0,32 23 176 0 0,-17-14-171 0 0,-16-11-70 0 0,1-2 0 0 0,-1 1 0 0 0,1-1 1 0 0,0 0-1 0 0,0-1 0 0 0,0 0 0 0 0,1 0 0 0 0,0-1 0 0 0,-1 0 0 0 0,1-1 0 0 0,0 0 0 0 0,0-1 1 0 0,1 0-1 0 0,-1 0 0 0 0,0-1 0 0 0,0 0 0 0 0,0-1 0 0 0,0 0 0 0 0,0-1 0 0 0,0 0 1 0 0,0-1-1 0 0,14-5 0 0 0,64-27-523 0 0,-75 30 259 0 0,0-2 1 0 0,-1 0-1 0 0,0 0 1 0 0,19-16-1 0 0,-27 18 109 0 0,1 0-1 0 0,-1 0 0 0 0,0-1 1 0 0,-1 1-1 0 0,1-1 0 0 0,-1 0 1 0 0,0 0-1 0 0,-1 0 0 0 0,1 0 1 0 0,-1 0-1 0 0,2-11 0 0 0,-2 7 13 0 0,0-1 0 0 0,-1 1 1 0 0,0-1-1 0 0,-1 1 0 0 0,0-1 0 0 0,-3-15 0 0 0,3 24 158 0 0,0-1 0 0 0,0 1 1 0 0,-1 0-1 0 0,1 0 0 0 0,-1 0 1 0 0,0 0-1 0 0,1 0 0 0 0,-1 0 1 0 0,0 0-1 0 0,0 1 0 0 0,0-1 1 0 0,-1 0-1 0 0,1 0 0 0 0,0 1 1 0 0,-1-1-1 0 0,1 1 0 0 0,-1-1 1 0 0,1 1-1 0 0,-1-1 0 0 0,0 1 1 0 0,0 0-1 0 0,1 0 0 0 0,-1 0 0 0 0,0 0 1 0 0,0 0-1 0 0,0 0 0 0 0,0 1 1 0 0,0-1-1 0 0,0 1 0 0 0,-3-1 1 0 0,1 1 39 0 0,1 0 1 0 0,0 0 0 0 0,0 1 0 0 0,0-1-1 0 0,0 1 1 0 0,0 0 0 0 0,0 0 0 0 0,0 0-1 0 0,0 0 1 0 0,0 0 0 0 0,1 1 0 0 0,-1-1-1 0 0,0 1 1 0 0,1 0 0 0 0,-1-1 0 0 0,1 1-1 0 0,-1 1 1 0 0,1-1 0 0 0,0 0 0 0 0,-3 4-1 0 0,2-1 35 0 0,-1 1-1 0 0,1 0 0 0 0,0 0 1 0 0,0 1-1 0 0,0-1 0 0 0,1 0 1 0 0,0 1-1 0 0,0 0 0 0 0,1-1 0 0 0,0 1 1 0 0,0 0-1 0 0,0 0 0 0 0,1-1 1 0 0,0 1-1 0 0,1 0 0 0 0,-1 0 1 0 0,1 0-1 0 0,1-1 0 0 0,2 10 1 0 0,0-3-32 0 0,0 0 1 0 0,2 0-1 0 0,-1 0 1 0 0,1-1 0 0 0,1 0-1 0 0,0-1 1 0 0,1 1-1 0 0,16 17 1 0 0,-20-25-40 0 0,0 0-1 0 0,0-1 1 0 0,1 1-1 0 0,-1-1 1 0 0,1 0-1 0 0,0 0 1 0 0,0 0 0 0 0,0-1-1 0 0,0 1 1 0 0,0-1-1 0 0,10 2 1 0 0,-7-2-5 0 0,0-1 0 0 0,0 0 1 0 0,0-1-1 0 0,0 0 0 0 0,0 0 1 0 0,1 0-1 0 0,10-3 0 0 0,-5 0-49 0 0,-1-1 1 0 0,1 0-1 0 0,-1 0 0 0 0,-1-2 0 0 0,1 1 1 0 0,-1-2-1 0 0,0 0 0 0 0,0 0 0 0 0,13-12 0 0 0,-20 14-1 0 0,0 0 0 0 0,0 0 0 0 0,-1 0 0 0 0,0-1 0 0 0,0 0 0 0 0,-1 0 0 0 0,0 0 0 0 0,0 0 0 0 0,0 0 0 0 0,-1-1 0 0 0,0 1 0 0 0,0-1 0 0 0,2-11 0 0 0,-1-1-196 0 0,-2 0 0 0 0,1 0 0 0 0,-3-31 0 0 0,0 43 185 0 0,1 1 0 0 0,-1-1 0 0 0,-1 0 1 0 0,1 1-1 0 0,-1 0 0 0 0,0-1 0 0 0,-1 1 0 0 0,1 0 0 0 0,-1 0 0 0 0,0 0 0 0 0,-1 0 1 0 0,0 1-1 0 0,-7-9 0 0 0,7 10 65 0 0,0 0 0 0 0,0 0 0 0 0,0 1-1 0 0,-1-1 1 0 0,0 1 0 0 0,0 0 0 0 0,0 1 0 0 0,0-1 0 0 0,0 1 0 0 0,0 0 0 0 0,-1 0-1 0 0,1 1 1 0 0,-1 0 0 0 0,0 0 0 0 0,1 0 0 0 0,-8 0 0 0 0,1 1 83 0 0,0 1 1 0 0,0 0-1 0 0,0 1 1 0 0,0 0-1 0 0,1 1 1 0 0,-1 0-1 0 0,1 1 1 0 0,-16 7-1 0 0,11-4 159 0 0,2 1-1 0 0,-1 1 0 0 0,1 0 0 0 0,0 1 0 0 0,-17 16 0 0 0,26-21-168 0 0,0 1 1 0 0,0-1-1 0 0,0 1 0 0 0,1 0 0 0 0,-1 0 0 0 0,2 1 0 0 0,-1-1 0 0 0,1 1 0 0 0,0 0 0 0 0,0 0 0 0 0,0 0 1 0 0,1 0-1 0 0,-2 11 0 0 0,4-12-50 0 0,-1 0 1 0 0,1 0-1 0 0,0 0 1 0 0,1 0-1 0 0,-1 0 1 0 0,1 0-1 0 0,1-1 0 0 0,-1 1 1 0 0,1 0-1 0 0,0 0 1 0 0,0-1-1 0 0,0 1 1 0 0,1-1-1 0 0,0 0 1 0 0,0 1-1 0 0,0-1 1 0 0,5 5-1 0 0,-2-3-29 0 0,-1 0 0 0 0,2-1 0 0 0,-1 1-1 0 0,1-1 1 0 0,0-1 0 0 0,0 1 0 0 0,0-1 0 0 0,1 0 0 0 0,0-1 0 0 0,0 0-1 0 0,0 0 1 0 0,0-1 0 0 0,1 0 0 0 0,-1 0 0 0 0,1-1 0 0 0,0 0 0 0 0,0-1-1 0 0,0 0 1 0 0,0 0 0 0 0,0-1 0 0 0,0 0 0 0 0,0 0 0 0 0,0-1-1 0 0,0-1 1 0 0,17-4 0 0 0,-18 4-18 0 0,1-1-1 0 0,0 0 0 0 0,-1 0 1 0 0,0-1-1 0 0,0 0 1 0 0,0-1-1 0 0,0 0 1 0 0,-1 0-1 0 0,10-9 1 0 0,-12 10-10 0 0,-1 0 0 0 0,0-1 0 0 0,0 0 1 0 0,0 0-1 0 0,-1 0 0 0 0,1-1 0 0 0,-1 1 1 0 0,-1-1-1 0 0,1 0 0 0 0,-1 0 1 0 0,0 0-1 0 0,0 0 0 0 0,-1 0 0 0 0,2-8 1 0 0,-3 8 6 0 0,2-6 19 0 0,-1 1-1 0 0,-1-24 1 0 0,0 33 2 0 0,0 0 1 0 0,0-1 0 0 0,0 1 0 0 0,-1 0-1 0 0,1 0 1 0 0,-1-1 0 0 0,0 1 0 0 0,0 0-1 0 0,1 0 1 0 0,-1 0 0 0 0,-1 0-1 0 0,1 0 1 0 0,0 0 0 0 0,0 0 0 0 0,-1 0-1 0 0,1 1 1 0 0,-1-1 0 0 0,1 0 0 0 0,-1 1-1 0 0,0-1 1 0 0,-3-1 0 0 0,4 2-4 0 0,0 1 0 0 0,-1 0 0 0 0,1-1 0 0 0,0 1 0 0 0,-1 0 0 0 0,1 0-1 0 0,0-1 1 0 0,-1 1 0 0 0,1 0 0 0 0,0 0 0 0 0,-1 1 0 0 0,1-1 0 0 0,0 0 0 0 0,-1 0 0 0 0,1 1 0 0 0,0-1 0 0 0,0 1 0 0 0,-1-1 0 0 0,1 1 0 0 0,0-1 0 0 0,0 1 0 0 0,0 0 0 0 0,0-1 0 0 0,0 1 0 0 0,0 0 0 0 0,0 0 0 0 0,0 0 0 0 0,0 0 0 0 0,0 0 0 0 0,0 0 0 0 0,-1 2 0 0 0,0 1 0 0 0,0-1 0 0 0,0 0 1 0 0,0 1-1 0 0,0-1 0 0 0,1 1 1 0 0,-1-1-1 0 0,1 1 0 0 0,0 0 0 0 0,0-1 1 0 0,0 5-1 0 0,1 2 8 0 0,0 1-1 0 0,1-1 1 0 0,0 0-1 0 0,1 0 1 0 0,0 0 0 0 0,1 0-1 0 0,7 18 1 0 0,36 65 14 0 0,-45-91-23 0 0,92 158-32 0 0,-17-31 85 0 0,-66-112-39 0 0,-1 2 0 0 0,-1-1-1 0 0,-1 1 1 0 0,-1 0-1 0 0,6 27 1 0 0,-9-33 10 0 0,-2 0 1 0 0,1 1 0 0 0,-2-1-1 0 0,1 0 1 0 0,-2 1-1 0 0,0-1 1 0 0,0 1-1 0 0,-2-1 1 0 0,-3 13-1 0 0,5-22-9 0 0,0 0 0 0 0,-1 0 0 0 0,0 0 0 0 0,0 0-1 0 0,0-1 1 0 0,0 1 0 0 0,0-1 0 0 0,-1 1 0 0 0,0-1 0 0 0,1 0 0 0 0,-1 0-1 0 0,0 0 1 0 0,-7 4 0 0 0,5-4 8 0 0,-1 1 0 0 0,0-1 0 0 0,0-1 0 0 0,0 1 0 0 0,0-1-1 0 0,-1 0 1 0 0,1 0 0 0 0,-8 0 0 0 0,0 0 15 0 0,-1-1 0 0 0,1-1 0 0 0,-1 0 0 0 0,0-1 0 0 0,1 0 0 0 0,-1-1 0 0 0,-16-5 0 0 0,18 3-35 0 0,1-1 1 0 0,0 0-1 0 0,0-1 1 0 0,0 0-1 0 0,1 0 1 0 0,-1-1 0 0 0,-13-12-1 0 0,9 5 0 0 0,1 0 0 0 0,0-1 0 0 0,-24-32 0 0 0,36 42-6 0 0,-1 0 0 0 0,1 0 0 0 0,1 0 0 0 0,-1-1 0 0 0,1 1 0 0 0,0-1 0 0 0,0 0 1 0 0,0 0-1 0 0,1 1 0 0 0,0-1 0 0 0,0 0 0 0 0,1 0 0 0 0,-1 0 0 0 0,1 0 0 0 0,1 0 0 0 0,-1 0 1 0 0,1 0-1 0 0,0 0 0 0 0,0 0 0 0 0,1 0 0 0 0,0 0 0 0 0,0 1 0 0 0,0-1 0 0 0,4-6 0 0 0,5-7-37 0 0,0 0 0 0 0,2 1 0 0 0,0 0 0 0 0,1 1-1 0 0,20-19 1 0 0,-23 25 73 0 0,1 1-1 0 0,0 0 1 0 0,1 1 0 0 0,0 0-1 0 0,0 1 1 0 0,26-11 0 0 0,25-6-2123 0 0,1 5-7206 0 0,-60 19 4839 0 0</inkml:trace>
</inkml:ink>
</file>

<file path=ppt/ink/ink8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7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90 512 0 0,'-14'-13'3494'0'0,"3"9"5745"0"0,11 4-9149 0 0,0 0 0 0 0,0 0-1 0 0,-1 0 1 0 0,1 0-1 0 0,0 0 1 0 0,0 0-1 0 0,0 0 1 0 0,0 0-1 0 0,0 0 1 0 0,-1 1 1432 0 0,1-1-1433 0 0,0 0 1 0 0,0 0-1 0 0,0 0 1 0 0,0 0-1 0 0,-1 0 1 0 0,1 0-1 0 0,0 0 1 0 0,0 0-1 0 0,0 0 1 0 0,0 0 0 0 0,0 1-1 0 0,0-1 1 0 0,0 0-1 0 0,0 0 1 0 0,0 0-1 0 0,0 0 1 0 0,0 0-1 0 0,0 0 1 0 0,0 0-1 0 0,2 8 1406 0 0,4 7-707 0 0,-5-14-520 0 0,15 30 1746 0 0,37 54-1 0 0,-35-60-1718 0 0,-2 1-1 0 0,26 54 1 0 0,-38-68-140 0 0,-9-17-70 0 0,-8-19-131 0 0,6 4 5 0 0,0-1-1 0 0,-5-27 0 0 0,10 39 43 0 0,1 0 0 0 0,1 1 1 0 0,0-1-1 0 0,0 0 0 0 0,0 0 0 0 0,1 0 0 0 0,1 0 0 0 0,-1 1 0 0 0,1-1 1 0 0,5-12-1 0 0,-2 10-18 0 0,0-1 1 0 0,0 2 0 0 0,1-1-1 0 0,0 0 1 0 0,1 1-1 0 0,0 1 1 0 0,9-11-1 0 0,-14 18 22 0 0,-1 1 1 0 0,1-1-1 0 0,-1 0 0 0 0,1 1 0 0 0,0 0 0 0 0,0-1 0 0 0,0 1 1 0 0,0 0-1 0 0,0 0 0 0 0,0 0 0 0 0,0 0 0 0 0,0 0 0 0 0,0 0 0 0 0,0 1 1 0 0,1-1-1 0 0,-1 1 0 0 0,0 0 0 0 0,0-1 0 0 0,1 1 0 0 0,-1 0 1 0 0,0 0-1 0 0,0 1 0 0 0,1-1 0 0 0,-1 0 0 0 0,0 1 0 0 0,0-1 0 0 0,0 1 1 0 0,1 0-1 0 0,2 1 0 0 0,0 1 12 0 0,1 1 0 0 0,-1-1 1 0 0,0 1-1 0 0,-1 0 0 0 0,1 0 0 0 0,-1 0 0 0 0,1 1 1 0 0,-1 0-1 0 0,6 9 0 0 0,64 107 446 0 0,-62-99-178 0 0,-2 1 0 0 0,0 0 0 0 0,10 40 0 0 0,-3 30 869 0 0,-14-107-835 0 0,-1-13-396 0 0,-2 12 15 0 0,5-117-665 0 0,-3 118 590 0 0,0 1 0 0 0,1-1-1 0 0,0 0 1 0 0,1 1-1 0 0,1-1 1 0 0,0 1-1 0 0,9-16 1 0 0,-4 13-31 0 0,-2 1-71 0 0,16-22-1 0 0,-21 34 224 0 0,0-1 0 0 0,-1 1 0 0 0,2 0 0 0 0,-1 0 0 0 0,0 0 0 0 0,1 0 0 0 0,-1 1 0 0 0,1-1 0 0 0,0 1 0 0 0,0 0 0 0 0,5-2 0 0 0,-7 3 21 0 0,-1 1-1 0 0,1-1 1 0 0,0 1-1 0 0,-1 0 0 0 0,1 0 1 0 0,0 0-1 0 0,-1 0 1 0 0,1 0-1 0 0,0 0 1 0 0,-1 0-1 0 0,1 0 1 0 0,-1 1-1 0 0,1-1 1 0 0,0 1-1 0 0,-1-1 1 0 0,1 1-1 0 0,-1 0 1 0 0,1 0-1 0 0,-1-1 0 0 0,1 1 1 0 0,-1 0-1 0 0,0 0 1 0 0,1 0-1 0 0,-1 1 1 0 0,0-1-1 0 0,0 0 1 0 0,0 0-1 0 0,0 1 1 0 0,0-1-1 0 0,0 0 1 0 0,0 1-1 0 0,0-1 1 0 0,0 3-1 0 0,4 6 13 0 0,-1 0-1 0 0,-1 0 1 0 0,0 0-1 0 0,2 11 1 0 0,-3-12-17 0 0,43 205 556 0 0,-41-196-524 0 0,13 35 0 0 0,-15-47-44 0 0,1 0 0 0 0,0 0 0 0 0,0-1 0 0 0,0 1 0 0 0,1-1-1 0 0,0 0 1 0 0,0 0 0 0 0,0 0 0 0 0,7 6 0 0 0,-10-10-46 0 0,0 0-1 0 0,0 0 1 0 0,1-1 0 0 0,-1 1 0 0 0,0 0 0 0 0,1 0 0 0 0,-1-1 0 0 0,1 1 0 0 0,-1-1 0 0 0,0 0 0 0 0,1 1 0 0 0,-1-1 0 0 0,1 0 0 0 0,-1 0 0 0 0,1 0 0 0 0,-1 0-1 0 0,1 0 1 0 0,-1 0 0 0 0,4-1 0 0 0,-2 0-612 0 0,0 0-1 0 0,0 0 0 0 0,0 0 1 0 0,0-1-1 0 0,0 0 0 0 0,0 1 1 0 0,4-5-1 0 0,4-3-2428 0 0</inkml:trace>
</inkml:ink>
</file>

<file path=ppt/ink/ink8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8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27 134 3369 0 0,'-10'-1'7055'0'0,"9"1"-6527"0"0,0 0 0 0 0,0 0 0 0 0,0-1-1 0 0,0 1 1 0 0,0 0 0 0 0,0 0 0 0 0,0 0-1 0 0,-1 1 1 0 0,1-1 0 0 0,0 0 0 0 0,0 0-1 0 0,-1 1 1 0 0,2 0-455 0 0,0-1-1 0 0,-1 1 1 0 0,1-1-1 0 0,0 1 1 0 0,0 0-1 0 0,0-1 0 0 0,0 1 1 0 0,0 0-1 0 0,0-1 1 0 0,0 1-1 0 0,0 0 1 0 0,0-1-1 0 0,0 1 1 0 0,0 0-1 0 0,0-1 1 0 0,0 1-1 0 0,1-1 1 0 0,-1 1-1 0 0,0 0 1 0 0,0-1-1 0 0,1 1 1 0 0,-1-1-1 0 0,0 1 1 0 0,1-1-1 0 0,-1 1 1 0 0,1-1-1 0 0,0 1 1 0 0,4 7 330 0 0,0-1 0 0 0,0 0-1 0 0,1-1 1 0 0,0 1 0 0 0,1-1 0 0 0,-1 0 0 0 0,1-1 0 0 0,0 1 0 0 0,0-1-1 0 0,1-1 1 0 0,0 1 0 0 0,16 5 0 0 0,-10-4-395 0 0,0-2-1 0 0,1 1 1 0 0,0-2-1 0 0,0 0 1 0 0,-1-1 0 0 0,28 1-1 0 0,-36-3-19 0 0,0 0 1 0 0,0-1-1 0 0,0 1 0 0 0,0-1 0 0 0,0-1 1 0 0,0 1-1 0 0,0-1 0 0 0,0 0 0 0 0,-1 0 0 0 0,1-1 1 0 0,9-5-1 0 0,-11 5-11 0 0,-1 1 0 0 0,-1-1 0 0 0,1 1 1 0 0,0-1-1 0 0,-1 0 0 0 0,1 0 0 0 0,-1 0 0 0 0,0 0 1 0 0,0-1-1 0 0,0 1 0 0 0,0-1 0 0 0,-1 1 0 0 0,0-1 1 0 0,1 1-1 0 0,-1-1 0 0 0,0 0 0 0 0,-1 0 0 0 0,1 1 1 0 0,0-8-1 0 0,-1 3-15 0 0,0 0 0 0 0,-1 1 0 0 0,1-1 0 0 0,-1 0 0 0 0,-1 1 0 0 0,1-1 0 0 0,-2 1 0 0 0,1 0-1 0 0,-1 0 1 0 0,0 0 0 0 0,0 0 0 0 0,0 0 0 0 0,-7-8 0 0 0,7 10 42 0 0,-1 1 0 0 0,0 0-1 0 0,0 0 1 0 0,0 0 0 0 0,0 0-1 0 0,-1 1 1 0 0,1 0 0 0 0,-1 0-1 0 0,0 0 1 0 0,0 0 0 0 0,0 1 0 0 0,0 0-1 0 0,0 0 1 0 0,-1 0 0 0 0,1 1-1 0 0,0 0 1 0 0,-1 0 0 0 0,0 0-1 0 0,-5 0 1 0 0,7 1 35 0 0,-1 0-1 0 0,1 0 1 0 0,0 0 0 0 0,-1 0-1 0 0,1 1 1 0 0,-1 0 0 0 0,1 0-1 0 0,0 0 1 0 0,0 0 0 0 0,-1 1-1 0 0,1 0 1 0 0,0 0 0 0 0,1 0-1 0 0,-1 0 1 0 0,0 0 0 0 0,0 1 0 0 0,1 0-1 0 0,0-1 1 0 0,-1 1 0 0 0,1 1-1 0 0,0-1 1 0 0,0 0 0 0 0,1 1-1 0 0,-1-1 1 0 0,-2 7 0 0 0,0-3 90 0 0,1 1 0 0 0,0 0 0 0 0,0 1 0 0 0,0-1 0 0 0,1 1 0 0 0,1-1 0 0 0,-1 1 0 0 0,2 0 0 0 0,-3 16 0 0 0,4-18-83 0 0,0 1 0 0 0,1 0 0 0 0,0-1 0 0 0,0 1 0 0 0,0-1 0 0 0,1 1 0 0 0,0-1 0 0 0,1 0 0 0 0,0 0 0 0 0,0 0 0 0 0,0 0 0 0 0,5 7 0 0 0,7 10-63 0 0,2-1 1 0 0,0-1-1 0 0,34 34 0 0 0,-38-44-181 0 0,0-1-1 0 0,0 0 0 0 0,1 0 0 0 0,1-2 0 0 0,-1 0 0 0 0,2-1 0 0 0,20 9 0 0 0,-25-13-311 0 0,-1-2 1 0 0,1 1-1 0 0,0-2 0 0 0,0 1 0 0 0,0-1 0 0 0,0-1 1 0 0,-1 0-1 0 0,1 0 0 0 0,17-4 0 0 0,-17 2-1298 0 0,-1 0-1 0 0,1-1 1 0 0,0-1-1 0 0,-1 1 1 0 0,15-9 0 0 0,-7 1-2316 0 0</inkml:trace>
</inkml:ink>
</file>

<file path=ppt/ink/ink8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8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0 216 1864 0 0,'7'-15'4295'0'0,"0"-1"204"0"0,8-26-1 0 0,-13 35-3989 0 0,-1 1-1 0 0,0-1 0 0 0,0 1 1 0 0,-1-1-1 0 0,1 1 0 0 0,-2-1 0 0 0,0-10 1 0 0,-1 6 208 0 0,-3-23 1107 0 0,3 26-384 0 0,0 14 640 0 0,0 17-1552 0 0,-1-3-220 0 0,1 1 1 0 0,2-1-1 0 0,1 28 1 0 0,4-10-119 0 0,1 1 1 0 0,1-1-1 0 0,17 48 0 0 0,-24-85-186 0 0,1 0 0 0 0,-1-1 0 0 0,0 1 0 0 0,1 0 0 0 0,-1 0 0 0 0,0 0-1 0 0,1 0 1 0 0,-1 0 0 0 0,1-1 0 0 0,-1 1 0 0 0,1 0 0 0 0,0 0 0 0 0,-1-1 0 0 0,1 1-1 0 0,0 0 1 0 0,0-1 0 0 0,-1 1 0 0 0,1-1 0 0 0,1 1 0 0 0,-1-1-7 0 0,-1 0 1 0 0,1 0 0 0 0,-1 0-1 0 0,1 0 1 0 0,0-1-1 0 0,-1 1 1 0 0,1 0 0 0 0,-1 0-1 0 0,1-1 1 0 0,0 1-1 0 0,-1 0 1 0 0,1-1 0 0 0,-1 1-1 0 0,1-1 1 0 0,-1 1-1 0 0,0-1 1 0 0,1 1 0 0 0,-1 0-1 0 0,1-1 1 0 0,-1 0-1 0 0,0 1 1 0 0,1-1 0 0 0,-1 1-1 0 0,0-1 1 0 0,0 1-1 0 0,1-1 1 0 0,-1 0 0 0 0,0 0-1 0 0,5-12-95 0 0,-1 0-1 0 0,-1 1 1 0 0,0-2-1 0 0,-1 1 0 0 0,1-20 1 0 0,5-29 8 0 0,-3 40 51 0 0,1-1 0 0 0,0 1 0 0 0,2 0 0 0 0,1 0 0 0 0,1 1-1 0 0,18-32 1 0 0,-26 51 47 0 0,0 0 0 0 0,-1-1 0 0 0,1 1 0 0 0,0 0 0 0 0,0 0 0 0 0,0 0 0 0 0,0 1 0 0 0,1-1 0 0 0,3-2 0 0 0,-5 4-5 0 0,0 0 0 0 0,-1-1 0 0 0,1 1 0 0 0,0 0 1 0 0,-1 0-1 0 0,1 0 0 0 0,0 0 0 0 0,-1 0 0 0 0,1 0 0 0 0,0 0 0 0 0,0 0 0 0 0,-1 0 0 0 0,1 0 0 0 0,0 0 1 0 0,-1 0-1 0 0,1 0 0 0 0,0 0 0 0 0,0 1 0 0 0,-1-1 0 0 0,1 0 0 0 0,-1 1 0 0 0,1-1 0 0 0,0 0 0 0 0,-1 1 1 0 0,1-1-1 0 0,-1 1 0 0 0,1-1 0 0 0,-1 1 0 0 0,1-1 0 0 0,-1 1 0 0 0,1-1 0 0 0,-1 1 0 0 0,1 0 0 0 0,-1-1 1 0 0,0 1-1 0 0,1 0 0 0 0,-1-1 0 0 0,0 1 0 0 0,0 0 0 0 0,1 1 0 0 0,6 20 57 0 0,10 45 1 0 0,-12-45-23 0 0,0 0 0 0 0,12 28 0 0 0,-17-49-38 0 0,6 13-102 0 0,0 0 1 0 0,0-1 0 0 0,1 0-1 0 0,17 23 1 0 0,-22-33 73 0 0,0-1 1 0 0,1 1-1 0 0,0 0 1 0 0,-1-1-1 0 0,1 0 0 0 0,0 0 1 0 0,0 1-1 0 0,0-2 1 0 0,1 1-1 0 0,-1 0 0 0 0,0-1 1 0 0,1 1-1 0 0,-1-1 1 0 0,1 0-1 0 0,-1 0 0 0 0,1 0 1 0 0,-1-1-1 0 0,1 1 1 0 0,0-1-1 0 0,-1 0 1 0 0,1 0-1 0 0,0 0 0 0 0,-1-1 1 0 0,1 1-1 0 0,5-2 1 0 0,-5 1-358 0 0,-1-1 1 0 0,1 1 0 0 0,-1 0-1 0 0,1-1 1 0 0,-1 0 0 0 0,0 0-1 0 0,0 0 1 0 0,0 0 0 0 0,0-1-1 0 0,0 1 1 0 0,0-1 0 0 0,-1 0-1 0 0,1 1 1 0 0,-1-1 0 0 0,3-5-1 0 0,1-1-1685 0 0,-1-1 0 0 0,0 1 0 0 0,-1-1 0 0 0,3-12 0 0 0,-1 5 398 0 0</inkml:trace>
</inkml:ink>
</file>

<file path=ppt/ink/ink8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64 3409 0 0,'-4'-7'2007'0'0,"-1"1"1"0"0,0 0 0 0 0,0 0-1 0 0,-7-6 1 0 0,8 9-1571 0 0,0-1 0 0 0,0 1 0 0 0,-1 0 0 0 0,1 0 0 0 0,-1 0 0 0 0,-8-3 0 0 0,12 6-379 0 0,0 0-1 0 0,0-1 0 0 0,0 1 1 0 0,0 0-1 0 0,0 0 1 0 0,1 0-1 0 0,-1 0 0 0 0,0 0 1 0 0,0 0-1 0 0,0 0 0 0 0,0 0 1 0 0,0 0-1 0 0,0 0 1 0 0,1 0-1 0 0,-1 1 0 0 0,0-1 1 0 0,0 0-1 0 0,0 1 1 0 0,0-1-1 0 0,1 0 0 0 0,-1 1 1 0 0,0-1-1 0 0,1 1 0 0 0,-1-1 1 0 0,0 1-1 0 0,1 0 1 0 0,-1-1-1 0 0,0 1 0 0 0,1 0 1 0 0,-1-1-1 0 0,1 1 1 0 0,-1 0-1 0 0,1-1 0 0 0,-1 1 1 0 0,1 0-1 0 0,0 0 0 0 0,-1 0 1 0 0,1 0-1 0 0,0 1 1 0 0,-1 1 234 0 0,0 1 0 0 0,0 0 0 0 0,1-1 0 0 0,-1 1 0 0 0,1 0 0 0 0,0-1 0 0 0,0 1 0 0 0,1 4 0 0 0,38 136 2731 0 0,-4-20-2227 0 0,-25-73-709 0 0,-2 1-1 0 0,-2 1 0 0 0,-2-1 0 0 0,-2 1 0 0 0,-3 0 1 0 0,-2-1-1 0 0,-12 60 0 0 0,1-38-356 0 0,2 1 1 0 0,-2 101 0 0 0,14-175 234 0 0,0-1-1 0 0,0 0 1 0 0,0 1 0 0 0,0-1 0 0 0,0 0 0 0 0,0 0 0 0 0,0 1-1 0 0,0-1 1 0 0,0 0 0 0 0,0 1 0 0 0,0-1 0 0 0,0 0-1 0 0,0 0 1 0 0,0 1 0 0 0,0-1 0 0 0,0 0 0 0 0,0 0 0 0 0,0 1-1 0 0,1-1 1 0 0,-1 0 0 0 0,0 0 0 0 0,0 1 0 0 0,0-1 0 0 0,0 0-1 0 0,1 0 1 0 0,-1 1 0 0 0,0-1 0 0 0,0 0 0 0 0,0 0 0 0 0,1 0-1 0 0,-1 0 1 0 0,0 1 0 0 0,0-1 0 0 0,1 0 0 0 0,-1 0 0 0 0,1 0-1 0 0,9-6-2660 0 0,6-13-3070 0 0,-8 3 2041 0 0</inkml:trace>
</inkml:ink>
</file>

<file path=ppt/ink/ink8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17 2593 0 0,'0'0'322'0'0,"-1"0"0"0"0,1 0 1 0 0,0 0-1 0 0,-1 0 0 0 0,1 0 1 0 0,0 0-1 0 0,-1 0 1 0 0,1 0-1 0 0,0 0 0 0 0,-1 0 1 0 0,1 0-1 0 0,0 0 0 0 0,-1 0 1 0 0,1 0-1 0 0,0-1 1 0 0,-1 1-1 0 0,1 0 0 0 0,-2-2 2257 0 0,2 2-2256 0 0,-1 0-1 0 0,1 0 0 0 0,0-1 1 0 0,0 1-1 0 0,0 0 1 0 0,0-1-1 0 0,0 1 0 0 0,-1 0 1 0 0,1-1-1 0 0,0 1 0 0 0,0 0 1 0 0,0-1-1 0 0,0 1 1 0 0,0 0-1 0 0,0-1 0 0 0,0 1 1 0 0,0 0-1 0 0,0-1 0 0 0,0 1 1 0 0,0 0-1 0 0,0-1 1 0 0,0 1-1 0 0,1 0 0 0 0,-1-1 1 0 0,8-3 1170 0 0,1 3-1185 0 0,0 1 0 0 0,0 0 0 0 0,1 1 0 0 0,-1 0 0 0 0,13 3 0 0 0,25 2 141 0 0,21-4-113 0 0,60 3-144 0 0,-98-3-342 0 0,-1 2 1 0 0,39 10 0 0 0,-40-5-567 0 0,0 0 1 0 0,29 14 0 0 0,-36-12-2212 0 0,28 18-1 0 0,-25-13-293 0 0</inkml:trace>
</inkml:ink>
</file>

<file path=ppt/ink/ink8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337 362 3521 0 0,'-1'-2'943'0'0,"1"1"-1"0"0,0-1 1 0 0,0 1 0 0 0,0-1 0 0 0,0 1 0 0 0,0-1 0 0 0,0 1-1 0 0,0-1 1 0 0,0 1 0 0 0,1-3 0 0 0,8-13 3891 0 0,-3 9-4376 0 0,1 0 0 0 0,10-9-1 0 0,1-2 1054 0 0,36-55 56 0 0,-4 5-1388 0 0,-43 60-165 0 0,12-20 0 0 0,-17 26-33 0 0,-1 1 0 0 0,1-1-1 0 0,-1 0 1 0 0,0 0 0 0 0,0 0-1 0 0,0 0 1 0 0,-1 0 0 0 0,1 0-1 0 0,-1 0 1 0 0,1 0 0 0 0,-1 0-1 0 0,0-6 1 0 0,-1 8-9 0 0,1-1 1 0 0,-1 1-1 0 0,0 0 0 0 0,1-1 1 0 0,-1 1-1 0 0,0-1 0 0 0,0 1 1 0 0,0 0-1 0 0,0 0 0 0 0,0-1 1 0 0,0 1-1 0 0,0 0 1 0 0,0 0-1 0 0,-1 0 0 0 0,1 0 1 0 0,0 0-1 0 0,-1 1 0 0 0,1-1 1 0 0,0 0-1 0 0,-1 1 0 0 0,-2-2 1 0 0,-5-1-167 0 0,1 1 0 0 0,-15-3 1 0 0,14 3 24 0 0,-9-2 16 0 0,0 1 0 0 0,-1 0-1 0 0,1 2 1 0 0,-1 0 0 0 0,1 1 0 0 0,-25 3-1 0 0,36-2 167 0 0,-1 0-1 0 0,1 1 1 0 0,-1 0 0 0 0,1 1-1 0 0,0-1 1 0 0,0 1-1 0 0,0 1 1 0 0,0-1-1 0 0,0 1 1 0 0,1 0 0 0 0,0 1-1 0 0,0-1 1 0 0,0 1-1 0 0,0 1 1 0 0,1-1-1 0 0,0 1 1 0 0,-8 10-1 0 0,10-12 10 0 0,0 1 0 0 0,1 0 0 0 0,-1 0 0 0 0,1 0 0 0 0,0 0 0 0 0,0 0 0 0 0,0 0 0 0 0,1 0 0 0 0,0 1-1 0 0,-2 10 1 0 0,3-12 9 0 0,1 0 1 0 0,-1 0-1 0 0,1-1 0 0 0,-1 1 0 0 0,1 0 0 0 0,1 0 0 0 0,-1 0 0 0 0,0 0 0 0 0,1-1 1 0 0,0 1-1 0 0,-1 0 0 0 0,2-1 0 0 0,-1 0 0 0 0,0 1 0 0 0,5 4 0 0 0,9 7 115 0 0,0 0-1 0 0,1-1 0 0 0,1-1 1 0 0,31 18-1 0 0,24 17-53 0 0,-66-43-61 0 0,54 45 123 0 0,-53-42-83 0 0,0 0 0 0 0,0 0 1 0 0,0 1-1 0 0,10 17 1 0 0,-17-23-49 0 0,1-1 0 0 0,-1 1 1 0 0,0-1-1 0 0,0 1 0 0 0,0-1 1 0 0,0 1-1 0 0,0 0 0 0 0,0 0 1 0 0,-1 0-1 0 0,0-1 0 0 0,1 1 0 0 0,-1 0 1 0 0,0 0-1 0 0,0 0 0 0 0,-1 0 1 0 0,1 0-1 0 0,-2 4 0 0 0,1-4 35 0 0,0 1-1 0 0,-1 0 1 0 0,0-1-1 0 0,0 0 1 0 0,0 1-1 0 0,0-1 1 0 0,-1 0-1 0 0,1 0 0 0 0,-1 0 1 0 0,0 0-1 0 0,-4 3 1 0 0,-2 1 71 0 0,-1-1 1 0 0,1 0-1 0 0,-1-1 0 0 0,0 0 1 0 0,0 0-1 0 0,-1-1 1 0 0,0 0-1 0 0,-10 1 0 0 0,-9 1-83 0 0,-1-1-1 0 0,1-2 1 0 0,-41 0-1 0 0,49-3-259 0 0,0-2 0 0 0,1 0 0 0 0,-1-1 0 0 0,1-2 0 0 0,-31-9 0 0 0,48 13 0 0 0,1-1 0 0 0,-1 0 1 0 0,1 0-1 0 0,-1 0 0 0 0,1 0 1 0 0,0-1-1 0 0,0 1 0 0 0,-4-5 1 0 0,6 6-134 0 0,0 0 0 0 0,0 0 1 0 0,0 0-1 0 0,0 0 1 0 0,0 0-1 0 0,0-1 1 0 0,1 1-1 0 0,-1 0 1 0 0,0-1-1 0 0,1 1 1 0 0,-1 0-1 0 0,1-1 1 0 0,-1 1-1 0 0,1-1 0 0 0,0 1 1 0 0,0-1-1 0 0,0 1 1 0 0,-1 0-1 0 0,1-1 1 0 0,1 1-1 0 0,-1-1 1 0 0,0 1-1 0 0,0-1 1 0 0,0 1-1 0 0,2-3 0 0 0,3-5-2124 0 0</inkml:trace>
</inkml:ink>
</file>

<file path=ppt/ink/ink8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6:03.0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94 512 0 0,'-4'-4'20'0'0,"-1"0"1"0"0,1 0-1 0 0,-1 0 0 0 0,0 1 0 0 0,0 0 1 0 0,0 0-1 0 0,-1 1 0 0 0,1-1 1 0 0,-11-2-1 0 0,10 3 713 0 0,0-1 1 0 0,-1 1 0 0 0,1-1-1 0 0,1 0 1 0 0,-1-1 0 0 0,0 1-1 0 0,-8-8 1 0 0,13 9-181 0 0,0 0 1 0 0,0 0-1 0 0,0 0 1 0 0,0 0-1 0 0,0 0 1 0 0,0 0-1 0 0,1-1 0 0 0,-2-3 1 0 0,2 2 2017 0 0,4 16-1945 0 0,0 12-363 0 0,-1-1-1 0 0,-1 0 1 0 0,-2 1 0 0 0,-2 28-1 0 0,1-22-78 0 0,-10 132 130 0 0,-1 33-41 0 0,10-30-181 0 0,1 64 24 0 0,-24 263-240 0 0,13-335 131 0 0,11-114-24 0 0,6 71 1 0 0,-1-91 54 0 0,1 1 0 0 0,0 0 0 0 0,11 24 0 0 0,31 67 8 0 0,-14-36-27 0 0,-8-17-24 0 0,37 107-35 0 0,-56-150 45 0 0,-2 0 0 0 0,-1 0 0 0 0,0 0 1 0 0,-1 1-1 0 0,-1-1 0 0 0,-1 1 0 0 0,-3 22 0 0 0,3-41-5 0 0,-1 11 40 0 0,-1-1-1 0 0,0 1 1 0 0,0-1-1 0 0,-1 0 1 0 0,-7 17-1 0 0,10-28-33 0 0,0-1 0 0 0,0 1 0 0 0,0 0 0 0 0,0 0 0 0 0,0 0 0 0 0,0 0 0 0 0,0 0 0 0 0,0 0 0 0 0,0 0 0 0 0,-1 0 0 0 0,1 0 0 0 0,0-1 0 0 0,0 1 0 0 0,0 0 0 0 0,0 0 0 0 0,0 0 0 0 0,0 0 0 0 0,0 0 0 0 0,0 0 0 0 0,0 0 0 0 0,0 0 0 0 0,0 0 0 0 0,0 0 0 0 0,0 0 0 0 0,0 0 0 0 0,-1 0 0 0 0,1-1 0 0 0,0 1 0 0 0,0 0 0 0 0,0 0 0 0 0,0 0 0 0 0,0 0 0 0 0,0 0 0 0 0,0 0 0 0 0,0 0 0 0 0,0 0 0 0 0,-1 0 0 0 0,1 0 0 0 0,0 0 0 0 0,0 0 0 0 0,0 0 0 0 0,0 0 0 0 0,0 0 0 0 0,0 0 0 0 0,0 0 0 0 0,0 0 0 0 0,0 0 0 0 0,-1 1 0 0 0,1-1 0 0 0,0 0 0 0 0,0 0 0 0 0,0 0 0 0 0,0 0 0 0 0,0 0 0 0 0,0 0 0 0 0,0 0 0 0 0,0 0 0 0 0,0 0 0 0 0,0 0 0 0 0,0 0 0 0 0,0 0 0 0 0,1-10 348 0 0,6 1-227 0 0,1 0 0 0 0,0 0 0 0 0,0 1 0 0 0,1 0 0 0 0,0 1-1 0 0,0 0 1 0 0,1 1 0 0 0,0 0 0 0 0,0 0 0 0 0,13-5 0 0 0,-16 8-123 0 0,1 1 0 0 0,-1-1 0 0 0,1 1 0 0 0,0 1 0 0 0,0 0 0 0 0,12-1 0 0 0,2 2-38 0 0,23 3-1 0 0,-38-2 32 0 0,14 0-4 0 0,0-2-1 0 0,0 0 1 0 0,25-5 0 0 0,11-1 52 0 0,132-12-6 0 0,-22 1-61 0 0,-88 9 13 0 0,86-4 109 0 0,1 1-41 0 0,-67 1 44 0 0,80-10 9 0 0,7-3 350 0 0,337-2 0 0 0,77 9-192 0 0,-547 15-250 0 0,661-54 185 0 0,-578 41-208 0 0,363-33 192 0 0,-467 46-163 0 0,257-13 168 0 0,189 7-159 0 0,363 29 5 0 0,-595-6-16 0 0,183 15 40 0 0,656 12 585 0 0,-392-36-355 0 0,1-1-271 0 0,-84-2 175 0 0,-131 13-143 0 0,-389-9-52 0 0,178 16 6 0 0,167 7 44 0 0,0-20-44 0 0,-358-9-10 0 0,267 5 81 0 0,147 28 144 0 0,-438-29-232 0 0,287 22-24 0 0,160-12 183 0 0,-455-15-148 0 0,353 6 230 0 0,-255-3-240 0 0,673-4-25 0 0,-456-7 103 0 0,-117 6-58 0 0,-84 1 50 0 0,172-1-39 0 0,2 7-40 0 0,-139-1 7 0 0,-53 0 50 0 0,104 3-8 0 0,140 0-33 0 0,17-9 7 0 0,248-7 32 0 0,-1 22-7 0 0,178 20-58 0 0,-731-31 52 0 0,309 5 44 0 0,359 1 46 0 0,-353-3-188 0 0,-135-3 121 0 0,359 9 13 0 0,38 16-157 0 0,-342-22 50 0 0,-172-4 37 0 0,330-4 110 0 0,14 1-6 0 0,-117 13-107 0 0,-112 2-88 0 0,-46-7 53 0 0,-77-3 44 0 0,155-8 90 0 0,-258 3-101 0 0,91-6 71 0 0,31-2 60 0 0,-2 3-121 0 0,38 0 13 0 0,93-3 27 0 0,-223 7-21 0 0,33-4-35 0 0,71-1 81 0 0,-78 7 54 0 0,-13-1-36 0 0,113 13 0 0 0,-119-3-85 0 0,1-3 0 0 0,89-6 0 0 0,-149-1 32 0 0,0 0 0 0 0,0-2 0 0 0,0-1 0 0 0,-1 0-1 0 0,27-11 1 0 0,-46 14-26 0 0,0 0 0 0 0,-1 0 0 0 0,1 0-1 0 0,-1-1 1 0 0,0 1 0 0 0,0-1 0 0 0,0 0-1 0 0,0 0 1 0 0,0 0 0 0 0,0 0 0 0 0,-1-1-1 0 0,0 1 1 0 0,1-1 0 0 0,-1 1 0 0 0,0-1-1 0 0,-1 0 1 0 0,3-7 0 0 0,1-6 9 0 0,-1 0-1 0 0,4-34 1 0 0,-4 29 37 0 0,8-61-9 0 0,4 1 1 0 0,4 1 0 0 0,32-84-1 0 0,-38 130-51 0 0,137-384 1084 0 0,-129 352-774 0 0,-10 34 22 0 0,-2-1 1 0 0,-1 0-1 0 0,8-58 1 0 0,-16 77-267 0 0,-1 0 0 0 0,-1 0 0 0 0,0 0 0 0 0,-1 0-1 0 0,-1 0 1 0 0,0 0 0 0 0,-7-16 0 0 0,-5-10-148 0 0,-23-43 0 0 0,28 64 66 0 0,-23-41-255 0 0,-65-91 0 0 0,58 94 231 0 0,-48-93 1 0 0,81 137 52 0 0,2 0 1 0 0,0 0 0 0 0,0-1-1 0 0,1 0 1 0 0,1 0 0 0 0,1 0-1 0 0,-2-28 1 0 0,4 34-21 0 0,0 1 0 0 0,1-1-1 0 0,-1 1 1 0 0,2-1 0 0 0,-1 1 0 0 0,1-1 0 0 0,0 1-1 0 0,1 0 1 0 0,0 0 0 0 0,0 0 0 0 0,1 0 0 0 0,0 0 0 0 0,1 1-1 0 0,-1 0 1 0 0,9-10 0 0 0,-9 14-48 0 0,-1-1 0 0 0,1 1 0 0 0,1 0 0 0 0,-1 0 0 0 0,0 0 0 0 0,1 0 0 0 0,-1 1 0 0 0,1 0 0 0 0,0 0 0 0 0,9-3 0 0 0,-11 5-214 0 0,-1-1-1 0 0,1 0 0 0 0,0 1 0 0 0,-1 0 1 0 0,1 0-1 0 0,-1 0 0 0 0,1 0 0 0 0,0 0 1 0 0,-1 0-1 0 0,1 1 0 0 0,-1-1 0 0 0,1 1 1 0 0,0-1-1 0 0,-1 1 0 0 0,0 0 0 0 0,1 0 1 0 0,-1 1-1 0 0,1-1 0 0 0,-1 0 0 0 0,0 1 1 0 0,0-1-1 0 0,0 1 0 0 0,2 2 1 0 0,-3-4-44 0 0,-1 1 0 0 0,1-1 1 0 0,-1 1-1 0 0,1-1 1 0 0,-1 1-1 0 0,1-1 0 0 0,-1 1 1 0 0,0-1-1 0 0,1 1 1 0 0,-1 0-1 0 0,0-1 1 0 0,0 1-1 0 0,1 0 0 0 0,-1-1 1 0 0,0 1-1 0 0,0-1 1 0 0,0 1-1 0 0,0 0 1 0 0,0-1-1 0 0,0 1 0 0 0,0 0 1 0 0,0 1-1 0 0,-4 2-2549 0 0</inkml:trace>
</inkml:ink>
</file>

<file path=ppt/ink/ink8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5:37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52 146 512 0 0,'-10'-16'1664'0'0,"1"-1"-1"0"0,-8-20 0 0 0,13 29-556 0 0,1-1 1 0 0,1 1-1 0 0,0-1 0 0 0,0 0 0 0 0,1 0 0 0 0,-1-15 0 0 0,17 56 2814 0 0,4 57-2864 0 0,-4 2-1 0 0,-4-1 1 0 0,-1 154-1 0 0,-10-236-1035 0 0,0 26 126 0 0,7 58 0 0 0,-7-91-149 0 0,0 0 0 0 0,0 0 0 0 0,1 0 0 0 0,-1 0-1 0 0,0 0 1 0 0,0 0 0 0 0,1 0 0 0 0,-1 0 0 0 0,1 0 0 0 0,-1 0 0 0 0,1 0 0 0 0,-1 0 0 0 0,1 0-1 0 0,0 0 1 0 0,-1 0 0 0 0,1-1 0 0 0,0 1 0 0 0,0 0 0 0 0,1 1 0 0 0,-1-2-10 0 0,-1 0 1 0 0,1 0 0 0 0,0 0 0 0 0,-1 0-1 0 0,1 0 1 0 0,0 0 0 0 0,-1-1-1 0 0,1 1 1 0 0,-1 0 0 0 0,1 0-1 0 0,0 0 1 0 0,-1-1 0 0 0,1 1-1 0 0,-1 0 1 0 0,1-1 0 0 0,-1 1-1 0 0,1 0 1 0 0,-1-1 0 0 0,1 1-1 0 0,-1-1 1 0 0,1 1 0 0 0,-1-1-1 0 0,0 1 1 0 0,1-1 0 0 0,-1 1-1 0 0,0-1 1 0 0,1 1 0 0 0,-1-1-1 0 0,0 0 1 0 0,0 1 0 0 0,1-1-1 0 0,-1 1 1 0 0,0-1 0 0 0,0 0-1 0 0,9-21-1457 0 0,-1-1 0 0 0,-1 1 0 0 0,4-27 0 0 0,-6 20-719 0 0</inkml:trace>
</inkml:ink>
</file>

<file path=ppt/ink/ink8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5:37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113 248 208 0 0,'0'-32'2453'0'0,"0"11"2876"0"0,-1 20-5180 0 0,1 0-1 0 0,0 0 1 0 0,-1 1 0 0 0,1-1 0 0 0,0 0 0 0 0,-1 0 0 0 0,1 1 0 0 0,-1-1 0 0 0,1 0-1 0 0,-1 1 1 0 0,0-1 0 0 0,1 0 0 0 0,-1 1 0 0 0,1-1 0 0 0,-1 1 0 0 0,0-1-1 0 0,0 1 1 0 0,1-1 0 0 0,-1 1 0 0 0,0 0 0 0 0,0-1 0 0 0,1 1 0 0 0,-2 0 0 0 0,-21-7 1910 0 0,20 6-1853 0 0,-14-2 1044 0 0,-16-5 669 0 0,32 8-1831 0 0,0-1-1 0 0,-1 1 1 0 0,1-1-1 0 0,0 0 1 0 0,-1 1-1 0 0,1-1 1 0 0,0 0-1 0 0,0 0 1 0 0,0 0 0 0 0,0 0-1 0 0,0 0 1 0 0,0 0-1 0 0,0 0 1 0 0,0 0-1 0 0,1 0 1 0 0,-1-1-1 0 0,0 1 1 0 0,0 0-1 0 0,0-3 1 0 0,1 3-44 0 0,0-1 0 0 0,0 1 0 0 0,0 0 0 0 0,0-1 0 0 0,0 1 0 0 0,0 0 0 0 0,1-1 0 0 0,-1 1 0 0 0,0 0 0 0 0,1-1 0 0 0,-1 1 0 0 0,1 0 0 0 0,-1-1 0 0 0,1 1 0 0 0,0 0 0 0 0,0 0 1 0 0,-1 0-1 0 0,1 0 0 0 0,0 0 0 0 0,2-2 0 0 0,21-19 179 0 0,-21 20-163 0 0,11-8-18 0 0,1 0 0 0 0,0 1-1 0 0,0 1 1 0 0,1 1-1 0 0,0 0 1 0 0,0 1 0 0 0,1 0-1 0 0,32-5 1 0 0,-8 4 26 0 0,0 3-1 0 0,66 1 1 0 0,-76 3-28 0 0,1 3 0 0 0,-1 0 1 0 0,1 2-1 0 0,-1 1 0 0 0,-1 1 0 0 0,56 22 1 0 0,-67-21-32 0 0,1 2 0 0 0,-2 0 0 0 0,0 0 0 0 0,0 2 0 0 0,-1 1 0 0 0,0 0 0 0 0,-1 1 0 0 0,-1 0 0 0 0,0 1 0 0 0,-1 1 0 0 0,14 20 0 0 0,-14-15 0 0 0,-1 1-1 0 0,0 1 0 0 0,-2 0 0 0 0,0 0 0 0 0,-2 1 1 0 0,9 34-1 0 0,-13-37 5 0 0,-1 0 0 0 0,-2 0-1 0 0,0 0 1 0 0,-1 0 0 0 0,-1 0 0 0 0,0 0 0 0 0,-2 0 0 0 0,-5 25 0 0 0,-3-8 121 0 0,-1 0 0 0 0,-2 0 1 0 0,-2-1-1 0 0,-1-1 0 0 0,-1-1 1 0 0,-35 51-1 0 0,45-75-101 0 0,0-1 0 0 0,-1 0 1 0 0,-1 0-1 0 0,1-1 0 0 0,-2 0 0 0 0,1-1 0 0 0,-1 0 0 0 0,0 0 0 0 0,-1-1 1 0 0,0 0-1 0 0,0-1 0 0 0,-1 0 0 0 0,1-1 0 0 0,-1-1 0 0 0,0 1 1 0 0,-1-2-1 0 0,1 0 0 0 0,-1 0 0 0 0,1-1 0 0 0,-1-1 0 0 0,-12 1 1 0 0,-5-2-115 0 0,1-1 0 0 0,0-2 1 0 0,-1 0-1 0 0,1-2 0 0 0,-53-17 1 0 0,60 15-473 0 0,-1-2 1 0 0,1-1 0 0 0,1 0-1 0 0,-1-2 1 0 0,2 0 0 0 0,0-2-1 0 0,-30-26 1 0 0,0-9-1734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9.68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0 84 512 0 0,'1'-22'592'0'0,"0"-7"2725"0"0,4 3 3711 0 0,-5 26-6917 0 0,0-1 1 0 0,0 1-1 0 0,0 0 0 0 0,0 0 0 0 0,0-1 1 0 0,0 1-1 0 0,0 0 0 0 0,0 0 0 0 0,0-1 1 0 0,0 1-1 0 0,0 0 0 0 0,0 0 0 0 0,1-1 1 0 0,-1 1-1 0 0,0 0 0 0 0,0 0 0 0 0,0-1 1 0 0,0 1-1 0 0,1 0 0 0 0,-1 0 1 0 0,0 0-1 0 0,0 0 0 0 0,1-1 0 0 0,-1 1 1 0 0,0 0-1 0 0,0 0 0 0 0,0 0 0 0 0,1 0 1 0 0,-1 0-1 0 0,0 0 0 0 0,1 0 0 0 0,5 6 1843 0 0,2 13-386 0 0,0 42-213 0 0,1 123 0 0 0,-9-120-1031 0 0,2-1-394 0 0,-3-1 0 0 0,-15 97 0 0 0,12-146-380 0 0,4-13 309 0 0,0 0-1 0 0,0 1 1 0 0,0-1-1 0 0,0 1 1 0 0,0-1-1 0 0,0 0 1 0 0,0 1 0 0 0,0-1-1 0 0,-1 0 1 0 0,1 0-1 0 0,0 1 1 0 0,0-1-1 0 0,-1 0 1 0 0,1 1 0 0 0,0-1-1 0 0,0 0 1 0 0,-1 0-1 0 0,1 1 1 0 0,0-1 0 0 0,0 0-1 0 0,-1 0 1 0 0,1 0-1 0 0,0 1 1 0 0,-1-1-1 0 0,1 0 1 0 0,0 0 0 0 0,-1 0-1 0 0,1 0 1 0 0,0 0-1 0 0,-1 0 1 0 0,1 0 0 0 0,-1 0-1 0 0,-2-1-2037 0 0</inkml:trace>
</inkml:ink>
</file>

<file path=ppt/ink/ink8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1:57.5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32 1 512 0 0,'-3'1'512'0'0,"-2"3"-208"0"0,0-1-600 0 0,1-1-504 0 0,-1 1 576 0 0,0 0 224 0 0,0-1 0 0 0</inkml:trace>
</inkml:ink>
</file>

<file path=ppt/ink/ink8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23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51 680 0 0,'0'-18'9667'0'0,"0"16"-9301"0"0,1 0-1 0 0,-1 0 1 0 0,0 0-1 0 0,1 0 0 0 0,-1 0 1 0 0,1 0-1 0 0,-1 0 1 0 0,1 0-1 0 0,0 0 1 0 0,0 1-1 0 0,0-1 0 0 0,0 0 1 0 0,0 0-1 0 0,1 1 1 0 0,1-3-1 0 0,-3 3-210 0 0,0 1 0 0 0,-1 0 0 0 0,1 0 0 0 0,-1 0 0 0 0,1 0 0 0 0,0 0 0 0 0,-1 0-1 0 0,1 0 1 0 0,-1 0 0 0 0,1 0 0 0 0,-1 1 0 0 0,1-1 0 0 0,0 0 0 0 0,-1 0 0 0 0,1 0 0 0 0,0 0 0 0 0,-1 1 0 0 0,1-1-1 0 0,0 0 1 0 0,-1 0 0 0 0,1 0 0 0 0,0 1 0 0 0,-1-1 0 0 0,1 1 0 0 0,-4 4 230 0 0,1 0 1 0 0,0 1-1 0 0,0-1 1 0 0,1 1-1 0 0,0 0 1 0 0,0 0-1 0 0,0 0 1 0 0,1 0-1 0 0,0 0 0 0 0,-1 7 1 0 0,1 11 19 0 0,1 31 1 0 0,1-21-43 0 0,1 11 18 0 0,11 62 0 0 0,-1-14-61 0 0,-2 5-102 0 0,-1-13-20 0 0,-2 151 1 0 0,-8 197 186 0 0,23-223-179 0 0,-8-84-128 0 0,4 188 177 0 0,-30 20-88 0 0,11-315-141 0 0,-3 251 309 0 0,7-186-208 0 0,17 100 0 0 0,2-53 43 0 0,25 162 129 0 0,-16 1 9 0 0,-11 252 353 0 0,44 327 548 0 0,-16-266-757 0 0,-49-176-425 0 0,-3-158-15 0 0,5-133-7 0 0,22 155 0 0 0,32 175 10 0 0,-47-347-4 0 0,-14 227 1 0 0,-34 72 73 0 0,32-318 8 0 0,4-1 0 0 0,17 170 0 0 0,7-14 9 0 0,-12-148-32 0 0,-8 291 91 0 0,-3-314-161 0 0,-6 184 0 0 0,16 0 0 0 0,11 108 0 0 0,-16-265 0 0 0,-2-15 0 0 0,22 161 0 0 0,7-122 0 0 0,-16-87 0 0 0,-3 0 0 0 0,-2 1 0 0 0,2 64 0 0 0,-30 208 0 0 0,15-273 0 0 0,1-17 0 0 0,2-20 0 0 0,0-1 0 0 0,1 1 0 0 0,1 0 0 0 0,1 16 0 0 0,-1-30 0 0 0,0 0 0 0 0,0 0 0 0 0,1 0 0 0 0,-1 0 0 0 0,0 0 0 0 0,1 0 0 0 0,-1 0 0 0 0,0 0 0 0 0,1 0 0 0 0,-1-1 0 0 0,1 1 0 0 0,-1 0 0 0 0,1 0 0 0 0,-1-1 0 0 0,1 1 0 0 0,0 0 0 0 0,-1-1 0 0 0,1 1 0 0 0,0 0 0 0 0,0-1 0 0 0,-1 1 0 0 0,1-1 0 0 0,1 1 0 0 0,0-1 0 0 0,-29-3 0 0 0,22 3 0 0 0,0-1 0 0 0,-1 0 0 0 0,1 0 0 0 0,0 0 0 0 0,-1 0 0 0 0,1-1 0 0 0,0 0 0 0 0,-9-4 0 0 0,13 6 0 0 0,1 0 0 0 0,0 0 0 0 0,0-1 0 0 0,-1 1 0 0 0,1 0 0 0 0,0 0 0 0 0,0 0 0 0 0,-1 0 0 0 0,1 0 0 0 0,0 0 0 0 0,0-1 0 0 0,0 1 0 0 0,-1 0 0 0 0,1 0 0 0 0,0 0 0 0 0,0 0 0 0 0,0-1 0 0 0,0 1 0 0 0,0 0 0 0 0,-1 0 0 0 0,1-1 0 0 0,0 1 0 0 0,0 0 0 0 0,0 0 0 0 0,0-1 0 0 0,0 1 0 0 0,0 0 0 0 0,0 0 0 0 0,0-1 0 0 0,0 1 0 0 0,0 0 0 0 0,0 0 0 0 0,0-1 0 0 0,0 1 0 0 0,0 0 0 0 0,0-1 0 0 0,0 1 0 0 0,1 0 0 0 0,-1 0 0 0 0,0 0 0 0 0,1-1 0 0 0,-1 1 0 0 0,1 0 0 0 0,-1 0 0 0 0,0 0 0 0 0,1 0 0 0 0,-1 0 0 0 0,0 0 0 0 0,1 0 0 0 0,-1 0 0 0 0,1 0 0 0 0,-1 0 0 0 0,0 0 0 0 0,1 1 0 0 0,-1-1 0 0 0,0 0 0 0 0,1 0 0 0 0,-1 0 0 0 0,0 0 0 0 0,1 1 0 0 0,9 4 0 0 0,-5-2 0 0 0,0 0 0 0 0,1-1 0 0 0,-1 0 0 0 0,0 0 0 0 0,1 0 0 0 0,0 0 0 0 0,-1-1 0 0 0,1 0 0 0 0,0 0 0 0 0,8 0 0 0 0,68 6 0 0 0,-71-6 0 0 0,1 0 0 0 0,0 1 0 0 0,13 3 0 0 0,10 3 0 0 0,110 18 0 0 0,-135-25 0 0 0,-1 0 0 0 0,0-1 0 0 0,1-1 0 0 0,-1 0 0 0 0,0 0 0 0 0,0-1 0 0 0,10-2 0 0 0,1 0 0 0 0,22-4 0 0 0,148-31 0 0 0,-62 15 0 0 0,211-12 0 0 0,-251 31 0 0 0,73-7 0 0 0,202-14 0 0 0,-254 20 0 0 0,683 16 0 0 0,-177 3 0 0 0,-79-40 0 0 0,-173 4 0 0 0,1 20 0 0 0,119 8 0 0 0,-128-23 0 0 0,-52 2 0 0 0,261-11 0 0 0,-499 23 0 0 0,432-38 0 0 0,-1-11 0 0 0,-88 24 0 0 0,-42 12 0 0 0,162-27 0 0 0,-400 32 0 0 0,-19 1 0 0 0,451-37 0 0 0,-384 42 0 0 0,-44 2 0 0 0,72 4 0 0 0,-63 0 0 0 0,64-1 0 0 0,150-3 0 0 0,79-18 0 0 0,-245 8 0 0 0,-33 1 0 0 0,-12 2 0 0 0,71-4 0 0 0,224 1 0 0 0,-33 9 0 0 0,39 0 0 0 0,369-9 0 0 0,-724 12 0 0 0,176-8 0 0 0,-142 3 0 0 0,44-3 0 0 0,24-2 0 0 0,13-1 0 0 0,146-16 0 0 0,-225 20 0 0 0,678-34 0 0 0,-582 34 0 0 0,109 5 0 0 0,47-2 0 0 0,-192-1 0 0 0,57-5 0 0 0,-2-7 0 0 0,136-12 0 0 0,-183 12 0 0 0,294-28 0 0 0,1 22 0 0 0,620 29 0 0 0,-978-2 0 0 0,284 12 0 0 0,-5-1 0 0 0,828 0 0 0 0,-925-12 0 0 0,211 6 0 0 0,-447-4 0 0 0,426 26 0 0 0,52 0 0 0 0,-227-15 0 0 0,231 13 0 0 0,-475-22 0 0 0,84 2 0 0 0,-11-12 0 0 0,179 0 0 0 0,-108 22 0 0 0,-108-7 0 0 0,-13-1 0 0 0,155 7 0 0 0,-147-14 0 0 0,73-1 0 0 0,-30-6 0 0 0,170 17 0 0 0,-156 12 0 0 0,-164-24-6 0 0,-1 2 1 0 0,0-1-1 0 0,0 1 0 0 0,0 0 1 0 0,0 1-1 0 0,0 0 0 0 0,7 3 1 0 0,-3 0-289 0 0,-6-3-97 0 0,0 0 1 0 0,0 0 0 0 0,0-1-1 0 0,0 0 1 0 0,0 0 0 0 0,1-1-1 0 0,7 2 1 0 0,-36 0-23497 0 0,17-2 20990 0 0</inkml:trace>
</inkml:ink>
</file>

<file path=ppt/ink/ink8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39.3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 4751 512 0 0,'1'0'6'0'0,"-1"0"0"0"0,1 0 0 0 0,0 0 0 0 0,-1 0 0 0 0,1 0 0 0 0,0 0 0 0 0,-1-1 0 0 0,1 1 0 0 0,0 0 0 0 0,-1 0 0 0 0,1 0 1 0 0,-1-1-1 0 0,1 1 0 0 0,0 0 0 0 0,-1-1 0 0 0,1 1 0 0 0,-1 0 0 0 0,1-1 0 0 0,-1 1 0 0 0,2-1 469 0 0,-2 0-412 0 0,0 1-1 0 0,0 0 1 0 0,0 0 0 0 0,0 0-1 0 0,0 0 1 0 0,0 0 0 0 0,0 0-1 0 0,0 0 1 0 0,0 0-1 0 0,0-1 1 0 0,0 1 0 0 0,0 0-1 0 0,0 0 1 0 0,0 0-1 0 0,0 0 1 0 0,0 0 0 0 0,0 0-1 0 0,0 0 1 0 0,0 0 0 0 0,0-1-1 0 0,0 1 1 0 0,0 0-1 0 0,0 0 1 0 0,0 0 0 0 0,0 0-1 0 0,0 0 1 0 0,-1 0-1 0 0,1 0 1 0 0,0 0 0 0 0,0-1-1 0 0,0 1 1 0 0,0 0 0 0 0,0 0-1 0 0,0 0 1 0 0,0 0-1 0 0,0 0 1 0 0,0 0 0 0 0,0 0-1 0 0,0 0 1 0 0,-1 0-1 0 0,1 0 1 0 0,0 0 0 0 0,0 0-1 0 0,0 0 1 0 0,0 0 0 0 0,0 0-1 0 0,0 0 1 0 0,0 0-1 0 0,-1 0 1 0 0,1 0 0 0 0,0 0-1 0 0,-6-4 1346 0 0,-6 3 823 0 0,1 0 1748 0 0,11 1-3908 0 0,0 0 1 0 0,0-1-1 0 0,0 1 0 0 0,0 0 0 0 0,0-1 0 0 0,0 1 0 0 0,0 0 1 0 0,0-1-1 0 0,0 1 0 0 0,0 0 0 0 0,0-1 0 0 0,0 1 0 0 0,0 0 1 0 0,0-1-1 0 0,1 1 0 0 0,-1 0 0 0 0,0 0 0 0 0,0-1 0 0 0,0 1 0 0 0,0 0 1 0 0,1-1-1 0 0,-1 1 0 0 0,0 0 0 0 0,0 0 0 0 0,0-1 0 0 0,1 1 1 0 0,-1 0-1 0 0,0 0 0 0 0,0 0 0 0 0,1-1 0 0 0,-1 1 0 0 0,0 0 1 0 0,1 0-1 0 0,-1 0-71 0 0,4-5 998 0 0,-7 5 554 0 0,-7 0-547 0 0,12-10-217 0 0,18-21 627 0 0,-20 30-1332 0 0,8-19 481 0 0,36-56 538 0 0,-27 44-652 0 0,19-47 0 0 0,-26 53-282 0 0,1 0 0 0 0,1 2 0 0 0,29-44 0 0 0,-24 43 9 0 0,0-2-1 0 0,-1 0 1 0 0,14-35-1 0 0,28-89 603 0 0,-58 149-774 0 0,13-33 128 0 0,0 1 0 0 0,3 0 1 0 0,0 1-1 0 0,3 1 0 0 0,28-41 1 0 0,32-37 319 0 0,-37 52-309 0 0,102-158 276 0 0,-111 158-294 0 0,19-36 39 0 0,4-8 7 0 0,8-17 15 0 0,-29 49-62 0 0,-15 33-58 0 0,-1-2 0 0 0,17-56 1 0 0,-34 90-66 0 0,15-52 101 0 0,33-78 1 0 0,74-123 129 0 0,-95 199-25 0 0,73-105 0 0 0,-83 136-150 0 0,14-21 61 0 0,75-120 221 0 0,-64 94-219 0 0,37-70 188 0 0,-35 45-144 0 0,23-43 2 0 0,-13 28-78 0 0,-36 71-72 0 0,35-57 0 0 0,96-169 215 0 0,-132 234-208 0 0,18-47 24 0 0,-4 10 3 0 0,106-186 26 0 0,-127 238-42 0 0,-2 0 0 0 0,0-1 0 0 0,-1 0 0 0 0,-1-1 0 0 0,5-24 0 0 0,-10 32-11 0 0,1 0 1 0 0,0 0-1 0 0,1 0 1 0 0,1 1-1 0 0,0 0 1 0 0,16-26 0 0 0,39-45 53 0 0,-59 82-72 0 0,0-1-1 0 0,0 1 0 0 0,-1-1 1 0 0,0 0-1 0 0,0 1 0 0 0,0-1 1 0 0,0 0-1 0 0,0-7 0 0 0,-1 11-4 0 0,1 0-1 0 0,-1 0 1 0 0,0 0-1 0 0,0 0 0 0 0,0 0 1 0 0,0 0-1 0 0,0 0 1 0 0,0 0-1 0 0,0 0 1 0 0,0 0-1 0 0,0 0 1 0 0,0 0-1 0 0,0 0 0 0 0,0 0 1 0 0,0 0-1 0 0,0 0 1 0 0,0 0-1 0 0,0 0 1 0 0,0 0-1 0 0,0 0 1 0 0,0 0-1 0 0,0 0 0 0 0,0 0 1 0 0,1 0-1 0 0,-1 0 1 0 0,0 0-1 0 0,0 0 1 0 0,0 0-1 0 0,0 0 1 0 0,0 0-1 0 0,-2 10 4 0 0,2-9-23 0 0,0-1 0 0 0,-1 1 1 0 0,1 0-1 0 0,-1 0 0 0 0,1-1 1 0 0,0 1-1 0 0,0 0 1 0 0,-1 0-1 0 0,1 0 0 0 0,0-1 1 0 0,0 1-1 0 0,0 0 0 0 0,0 0 1 0 0,0 0-1 0 0,0 0 0 0 0,0 0 1 0 0,0-1-1 0 0,1 3 1 0 0,-1-3 4 0 0,0 0 0 0 0,1 0 0 0 0,-1 1 0 0 0,1-1 0 0 0,-1 0 1 0 0,1 0-1 0 0,-1 0 0 0 0,1 0 0 0 0,-1 0 0 0 0,0 0 0 0 0,1 0 1 0 0,-1 0-1 0 0,1 0 0 0 0,-1 0 0 0 0,1 0 0 0 0,-1 0 1 0 0,1 0-1 0 0,-1 0 0 0 0,1 0 0 0 0,-1 0 0 0 0,0 0 0 0 0,1-1 1 0 0,-1 1-1 0 0,1 0 0 0 0,-1 0 0 0 0,0-1 0 0 0,1 1 0 0 0,-1 0 1 0 0,0 0-1 0 0,1-1 0 0 0,-1 1 0 0 0,0 0 0 0 0,1-1 0 0 0,5-4-761 0 0,18-14-1168 0 0,-14 4-7000 0 0,-8 11 6345 0 0</inkml:trace>
</inkml:ink>
</file>

<file path=ppt/ink/ink8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0.2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15 512 0 0,'-28'0'5372'0'0,"28"0"-5373"0"0,0 0-1 0 0,0-1 1 0 0,0 1 0 0 0,0-1-1 0 0,0 1 1 0 0,1 0 0 0 0,-1-1 0 0 0,0 1-1 0 0,0-1 1 0 0,0 1 0 0 0,1 0-1 0 0,-1-1 1 0 0,0 1 0 0 0,1 0 0 0 0,-1 0-1 0 0,0-1 1 0 0,1 1 0 0 0,-1 0-1 0 0,0-1 1 0 0,1 1 0 0 0,0 0 0 0 0,3-4 62 0 0,-6 4-351 0 0,-1 1 595 0 0,1 1-859 0 0,4-6-2309 0 0,-1 1 2300 0 0</inkml:trace>
</inkml:ink>
</file>

<file path=ppt/ink/ink8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1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2359 208 0 0,'0'-1'124'0'0,"-1"1"0"0"0,1 0-1 0 0,0 0 1 0 0,-1 0 0 0 0,1-1 0 0 0,-1 1-1 0 0,1 0 1 0 0,0 0 0 0 0,-1 0 0 0 0,1 0 0 0 0,-1 0-1 0 0,1 0 1 0 0,-1 0 0 0 0,1 0 0 0 0,-1 0-1 0 0,1 0 1 0 0,0 0 0 0 0,-1 0 0 0 0,1 0 0 0 0,-1 0-1 0 0,1 0 1 0 0,-1 0 0 0 0,1 0 0 0 0,-1 1-1 0 0,-15 3 840 0 0,14-3-800 0 0,-58 15 6673 0 0,54-12-4374 0 0,13-6-813 0 0,0 0-991 0 0,2-2 803 0 0,-9 4-1453 0 0,0 1-1 0 0,0-1 0 0 0,0 0 1 0 0,-1 0-1 0 0,1 0 0 0 0,0 0 1 0 0,0 0-1 0 0,0 0 0 0 0,0 0 1 0 0,0 0-1 0 0,-1 0 0 0 0,1-1 1 0 0,0 1-1 0 0,0 0 0 0 0,0 0 1 0 0,0 0-1 0 0,0 0 0 0 0,-1 0 1 0 0,1 0-1 0 0,0 0 0 0 0,0 0 1 0 0,0 0-1 0 0,0 0 0 0 0,0 0 1 0 0,0-1-1 0 0,0 1 0 0 0,-1 0 1 0 0,1 0-1 0 0,0 0 0 0 0,0 0 1 0 0,0 0-1 0 0,0 0 0 0 0,0-1 1 0 0,0 1-1 0 0,0 0 0 0 0,1-4-82 0 0,0 4 96 0 0,-1 0 1 0 0,0 0-1 0 0,0 0 1 0 0,0-1-1 0 0,0 1 1 0 0,1 0-1 0 0,-1 0 1 0 0,0 0-1 0 0,0-1 1 0 0,0 1-1 0 0,0 0 1 0 0,0 0-1 0 0,1-1 1 0 0,-1 1-1 0 0,0 0 1 0 0,0-1-1 0 0,0 1 1 0 0,0 0-1 0 0,0 0 0 0 0,0-1 1 0 0,0 1-1 0 0,0 0 1 0 0,0 0-1 0 0,0-1 1 0 0,0 1-1 0 0,0 0 1 0 0,0-1-1 0 0,-1 1 1 0 0,1 0-1 0 0,0 0 1 0 0,0-1-1 0 0,0 1 1 0 0,0 0-1 0 0,0 0 1 0 0,0-1-1 0 0,-1 1 1 0 0,1 0-1 0 0,0 0 1 0 0,0 0-1 0 0,0-1 1 0 0,-1 1-1 0 0,1 0 1 0 0,0 0-1 0 0,0 0 1 0 0,-1 0-1 0 0,1-1 1 0 0,0 1-1 0 0,0 0 1 0 0,-1 0-1 0 0,1 0 1 0 0,0 0-1 0 0,0 0 1 0 0,-1 0-1 0 0,1 0 1 0 0,0 0-1 0 0,-1 0 1 0 0,1 0-1 0 0,0 0 1 0 0,0 0-1 0 0,-1 0 1 0 0,1 0-1 0 0,0 0 1 0 0,0 0-1 0 0,-1 0 1 0 0,1 0-1 0 0,0 0 1 0 0,-1 1-1 0 0,0-1 29 0 0,0 0-1 0 0,1 0 1 0 0,-1 1-1 0 0,0-1 1 0 0,0 0 0 0 0,0 1-1 0 0,1-1 1 0 0,-1 1-1 0 0,0-1 1 0 0,0 1-1 0 0,1-1 1 0 0,-1 1 0 0 0,0-1-1 0 0,1 1 1 0 0,-1 0-1 0 0,0 1 1 0 0,0-2-1 0 0,1 1-1 0 0,-1 0 1 0 0,0 0 0 0 0,1-1 0 0 0,-1 1 0 0 0,0-1 0 0 0,0 1-1 0 0,1 0 1 0 0,-1-1 0 0 0,0 1 0 0 0,0-1 0 0 0,0 0 0 0 0,0 1-1 0 0,0-1 1 0 0,0 0 0 0 0,1 1 0 0 0,-2-1 0 0 0,2 0-40 0 0,0 0 1 0 0,0 0 0 0 0,0 0-1 0 0,0 0 1 0 0,0 0 0 0 0,0 0-1 0 0,0 0 1 0 0,0 0 0 0 0,0 0-1 0 0,0 0 1 0 0,0-1-1 0 0,0 1 1 0 0,1 0 0 0 0,-1 0-1 0 0,0 0 1 0 0,0 0 0 0 0,0 0-1 0 0,0 0 1 0 0,0 0 0 0 0,0 0-1 0 0,0 0 1 0 0,0 0 0 0 0,0-1-1 0 0,0 1 1 0 0,0 0-1 0 0,0 0 1 0 0,0 0 0 0 0,0 0-1 0 0,0 0 1 0 0,0 0 0 0 0,0 0-1 0 0,0 0 1 0 0,0 0 0 0 0,0-1-1 0 0,0 1 1 0 0,0 0-1 0 0,0 0 1 0 0,0 0 0 0 0,0 0-1 0 0,0 0 1 0 0,0 0 0 0 0,0 0-1 0 0,-1 0 1 0 0,1 0 0 0 0,0 0-1 0 0,0 0 1 0 0,0-1 0 0 0,0 1-1 0 0,0 0 1 0 0,0 0-1 0 0,0 0 1 0 0,0 0 0 0 0,0 0-1 0 0,0 0 1 0 0,0 0 0 0 0,-1 0-1 0 0,1 0 1 0 0,0 0 0 0 0,0 0-1 0 0,0 0 1 0 0,0 0-1 0 0,0 0 1 0 0,0 0 0 0 0,0 0-1 0 0,0 0 1 0 0,0 0 0 0 0,-1 0-1 0 0,1 0 3 0 0,1 0-1 0 0,-1 0 1 0 0,0 0-1 0 0,0 0 1 0 0,0 0-1 0 0,0 0 0 0 0,1 0 1 0 0,-1 0-1 0 0,0 0 1 0 0,0 0-1 0 0,0 0 1 0 0,0 0-1 0 0,1 0 1 0 0,-1 0-1 0 0,0 0 0 0 0,0 0 1 0 0,0 0-1 0 0,0 0 1 0 0,1 0-1 0 0,-1 0 1 0 0,0 0-1 0 0,0 0 1 0 0,0 0-1 0 0,0 0 0 0 0,0 0 1 0 0,0 1-1 0 0,1-1 1 0 0,-1 0-1 0 0,0 0 1 0 0,0 0-1 0 0,0 0 1 0 0,0 0-1 0 0,0 0 1 0 0,0 1-1 0 0,0-1 0 0 0,0 0 1 0 0,1 0-1 0 0,-1 0 1 0 0,0 0-1 0 0,0 0 1 0 0,0 1-1 0 0,0-1 1 0 0,0 0-1 0 0,0 0 0 0 0,0 0 1 0 0,0 0-1 0 0,0 1 1 0 0,0-1-1 0 0,0 0 1 0 0,0 0-1 0 0,0 0 1 0 0,0 0-1 0 0,0 1 1 0 0,0-1-1 0 0,-1 0 0 0 0,1 0 1 0 0,0 0-1 0 0,0 0 1 0 0,0 1 25 0 0,-8 9 187 0 0,7-10-224 0 0,-1 4 179 0 0,4-4 171 0 0,7-6-84 0 0,8 1 114 0 0,-13 3-290 0 0,0 1 0 0 0,0-1 0 0 0,0 1-1 0 0,0 0 1 0 0,7 0 0 0 0,-3 0 19 0 0,0 0 0 0 0,-1-1 1 0 0,1 0-1 0 0,0 0 0 0 0,-1 0 1 0 0,0-1-1 0 0,9-5 0 0 0,16-5 62 0 0,-15 7-100 0 0,-1-2 0 0 0,27-16 0 0 0,0 0 28 0 0,167-76 460 0 0,-40 12-159 0 0,-41 21-232 0 0,232-96 215 0 0,-314 144-292 0 0,0-2-1 0 0,75-47 1 0 0,10-6 33 0 0,-44 25-6 0 0,309-182 215 0 0,-260 146-217 0 0,-22 13-5 0 0,191-78 79 0 0,-227 118-128 0 0,-12 5-35 0 0,0-3 0 0 0,63-39 0 0 0,-50 23-27 0 0,32-22-16 0 0,46-29 64 0 0,-102 64-49 0 0,73-33 27 0 0,-14 9-3 0 0,-42 15-17 0 0,154-84 25 0 0,18 11 72 0 0,31-14 41 0 0,-272 127-127 0 0,1-1-1 0 0,-1 0 0 0 0,0-1 1 0 0,1 1-1 0 0,-1-1 1 0 0,-1 0-1 0 0,6-5 0 0 0,21-34 76 0 0,-23 33-87 0 0,-6 9-1 0 0,-1 0-1 0 0,1 0 1 0 0,0 0-1 0 0,-1-1 0 0 0,1 1 1 0 0,0 0-1 0 0,-1 0 1 0 0,1-1-1 0 0,-1 1 1 0 0,0 0-1 0 0,0 0 1 0 0,1-1-1 0 0,-1 1 1 0 0,0 0-1 0 0,0-1 1 0 0,0 1-1 0 0,0-2 0 0 0,-1 2-3 0 0,1 0 0 0 0,-1 1 0 0 0,1-1 0 0 0,-1 1 0 0 0,1-1 0 0 0,-1 1 0 0 0,1-1 0 0 0,-1 1-1 0 0,1-1 1 0 0,-1 1 0 0 0,0-1 0 0 0,1 1 0 0 0,-1 0 0 0 0,0-1 0 0 0,1 1 0 0 0,-1 0 0 0 0,0 0 0 0 0,1-1-1 0 0,-1 1 1 0 0,0 0 0 0 0,0 0 0 0 0,1 0 0 0 0,-1 0 0 0 0,0 0 0 0 0,1 0 0 0 0,-1 0 0 0 0,0 0-1 0 0,0 0 1 0 0,1 0 0 0 0,-1 1 0 0 0,0-1 0 0 0,0 0 0 0 0,-22 7-6 0 0,21-6-151 0 0,10-6-162 0 0,-5 4 238 0 0,54-31-7095 0 0,-43 25 4206 0 0</inkml:trace>
</inkml:ink>
</file>

<file path=ppt/ink/ink8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9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99 1252 512 0 0,'-6'2'1054'0'0,"2"-1"-1010"0"0,0 1 1 0 0,0-1 0 0 0,0 0 0 0 0,1 1 0 0 0,-1 0-1 0 0,-4 2 561 0 0,8-4-301 0 0,1 0-1 0 0,-1-1 0 0 0,0 1 1 0 0,0 0-1 0 0,0-1 1 0 0,0 1-1 0 0,-1-1 1 0 0,1 1-1 0 0,0 0 1 0 0,0-1-1 0 0,0 1 0 0 0,0 0 1 0 0,0-1-1 0 0,0 1 1 0 0,-1 0-1 0 0,1-1 1 0 0,0 1-1 0 0,0 0 0 0 0,0-1 1 0 0,-1 1-1 0 0,1 0 1 0 0,0 0-1 0 0,0-1 1 0 0,-1 1-1 0 0,1 0 1 0 0,0 0-1 0 0,-1-1 0 0 0,1 1 1 0 0,0 0-1 0 0,-1 0 1 0 0,0 0-1 0 0,0-1-60 0 0,0 1-1 0 0,0 0 1 0 0,0 0-1 0 0,0 1 1 0 0,0-1-1 0 0,0 0 1 0 0,0 0-1 0 0,0 0 1 0 0,0 1-1 0 0,0-1 1 0 0,-2 1-1 0 0,1 0-45 0 0,-1 1 0 0 0,0-1-1 0 0,1 1 1 0 0,-1 0-1 0 0,1 0 1 0 0,-1 0 0 0 0,1 0-1 0 0,-3 3 1 0 0,-4 1 2076 0 0,16-9-1861 0 0,4-2 677 0 0,-21 4 153 0 0,-2 5-778 0 0,8-2-181 0 0,6 0 275 0 0,1-3-502 0 0,0 0-1 0 0,0 0 1 0 0,0 0 0 0 0,0-1-1 0 0,0 1 1 0 0,4-3-1 0 0,0 0 42 0 0,30-16 147 0 0,-22 12-147 0 0,0 0 0 0 0,0 0-1 0 0,1 2 1 0 0,25-8 0 0 0,59-11 173 0 0,55-12 73 0 0,201-57 236 0 0,-235 60-231 0 0,21-6-149 0 0,10-4-14 0 0,-99 31-81 0 0,102-39-1 0 0,73-32 65 0 0,6 17-37 0 0,-125 38-141 0 0,85-39 100 0 0,-4-14-54 0 0,-130 55-11 0 0,41-18-24 0 0,234-108 74 0 0,-283 128-109 0 0,-5 1 37 0 0,67-24 0 0 0,50-15 66 0 0,-112 44-82 0 0,88-46 0 0 0,-134 61 20 0 0,0 0 0 0 0,0-1 0 0 0,0 1 1 0 0,5-7-1 0 0,-12 10-3 0 0,0 0 0 0 0,0 0 1 0 0,0 1-1 0 0,-1-1 0 0 0,1 0 1 0 0,0 1-1 0 0,0-1 0 0 0,-1 0 1 0 0,1 1-1 0 0,0-1 0 0 0,-3 1 1 0 0,1 0-28 0 0,2-1 24 0 0,0 1-1 0 0,0 0 1 0 0,0 0-1 0 0,0 0 1 0 0,0 0-1 0 0,-1 0 0 0 0,1 0 1 0 0,0 0-1 0 0,0 0 1 0 0,0 1-1 0 0,0-1 1 0 0,0 0-1 0 0,0 1 0 0 0,0-1 1 0 0,0 1-1 0 0,0-1 1 0 0,0 1-1 0 0,0-1 1 0 0,0 1-1 0 0,0 0 1 0 0,1-1-1 0 0,-1 1 0 0 0,-1 1 1 0 0,-2 2-26 0 0,1-1-49 0 0,10-4-75 0 0,-1-1-39 0 0,-1 0 0 0 0,1 0 0 0 0,-1-1 0 0 0,1 0 0 0 0,4-4 0 0 0,19-8-2020 0 0,-11 6-3277 0 0,-14 8 2615 0 0</inkml:trace>
</inkml:ink>
</file>

<file path=ppt/ink/ink8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51.8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165 1 512 0 0,'-23'7'1836'0'0,"0"1"0"0"0,1 1 0 0 0,1 0 0 0 0,-39 24-1 0 0,46-27-29 0 0,12-7-172 0 0,10-3-467 0 0,0 0-634 0 0,-5 3-320 0 0,0 0 1 0 0,0-1 0 0 0,0 1-1 0 0,0 0 1 0 0,0 0-1 0 0,5 0 1 0 0,-7 1-197 0 0,-1 0 0 0 0,0 0 0 0 0,0 0 0 0 0,0 0 0 0 0,0 0 0 0 0,0 0-1 0 0,0 0 1 0 0,0 0 0 0 0,0 0 0 0 0,1 0 0 0 0,-1 0 0 0 0,0 0 0 0 0,0 0 0 0 0,0 0 0 0 0,0 0 0 0 0,0 0 0 0 0,0 1-1 0 0,0-1 1 0 0,0 0 0 0 0,0 0 0 0 0,1 0 0 0 0,-1 0 0 0 0,0 0 0 0 0,0 0 0 0 0,0 0 0 0 0,0 0 0 0 0,0 0-1 0 0,0 1 1 0 0,0-1 0 0 0,0 0 0 0 0,0 0 0 0 0,0 0 0 0 0,0 0 0 0 0,0 0 0 0 0,0 0 0 0 0,0 0 0 0 0,0 0-1 0 0,0 1 1 0 0,0-1 0 0 0,0 0 0 0 0,0 0 0 0 0,0 0 0 0 0,0 0 0 0 0,0 0 0 0 0,0 0 0 0 0,0 0 0 0 0,0 1 0 0 0,0-1-1 0 0,0 0 1 0 0,0 0 0 0 0,0 0 0 0 0,0 0 0 0 0,0 0 0 0 0,0 0 0 0 0,-1 0 0 0 0,1 0 0 0 0,0 0 0 0 0,0 0-1 0 0,0 1 1 0 0,0-1 0 0 0,0 0 0 0 0,0 0 0 0 0,0 0 0 0 0,0 0 0 0 0,0 0 0 0 0,-1 0 0 0 0,-6 5 552 0 0,6-4-498 0 0,-1 0 1 0 0,1-1-1 0 0,-1 1 1 0 0,1 0 0 0 0,-1 0-1 0 0,1 0 1 0 0,0 0-1 0 0,0 0 1 0 0,-1 0-1 0 0,1 0 1 0 0,0 0-1 0 0,0 1 1 0 0,-1 1-1 0 0,1-3-30 0 0,1 1-1 0 0,-1 0 0 0 0,1 0 1 0 0,-1-1-1 0 0,1 1 0 0 0,-1 0 1 0 0,1 0-1 0 0,0 0 0 0 0,-1 0 1 0 0,1-1-1 0 0,0 1 0 0 0,-1 0 1 0 0,1 0-1 0 0,0 0 0 0 0,0 0 1 0 0,0 0-1 0 0,0 0 0 0 0,0 0 1 0 0,0 0-1 0 0,0 0 0 0 0,0 0 1 0 0,1-1-1 0 0,-1 1 0 0 0,1 1 1 0 0,-1-1-24 0 0,1-1 0 0 0,0 1 1 0 0,-1-1-1 0 0,1 1 0 0 0,0-1 0 0 0,0 0 1 0 0,-1 1-1 0 0,1-1 0 0 0,0 0 1 0 0,0 1-1 0 0,0-1 0 0 0,0 0 1 0 0,-1 0-1 0 0,1 0 0 0 0,0 0 1 0 0,0 0-1 0 0,0 0 0 0 0,1 0 1 0 0,18-2 214 0 0,-15 1-189 0 0,67-1 914 0 0,-62 3-844 0 0,-1 1-1 0 0,0-1 1 0 0,0 1 0 0 0,0 1-1 0 0,18 7 1 0 0,9 2 62 0 0,-15-7-112 0 0,1 0 1 0 0,0-2-1 0 0,1 0 0 0 0,30-1 0 0 0,88-11 35 0 0,2 0 14 0 0,-79 11-10 0 0,68 13 0 0 0,11 1-134 0 0,26-9 1 0 0,-122-7 57 0 0,74-11 1 0 0,176-18 29 0 0,-279 29-48 0 0,-1 0-1 0 0,24 5 0 0 0,20 0-2 0 0,-3-1-18 0 0,-38-2 24 0 0,32 0 0 0 0,83-13-22 0 0,15-1 27 0 0,-115 11-16 0 0,0 1 0 0 0,44 8 1 0 0,88 4-9 0 0,-46-6 26 0 0,161-2-10 0 0,-150-7-9 0 0,16 1 27 0 0,63 1-48 0 0,-35 0-13 0 0,41 2 82 0 0,-72 3-117 0 0,53 3 84 0 0,-1-2-52 0 0,-10-1 48 0 0,143-3-19 0 0,-263-2-14 0 0,127-9 54 0 0,-33 1-81 0 0,-8 1 132 0 0,59-2-106 0 0,-76 7 29 0 0,83 3-40 0 0,212 15-91 0 0,-287-9 159 0 0,73 5-77 0 0,115 4 32 0 0,-143-11-39 0 0,-10 0 66 0 0,4-1-52 0 0,-16-1 25 0 0,30 2-2 0 0,-12 0-75 0 0,-6 1 98 0 0,55 2-85 0 0,-13-3 93 0 0,-58-3-19 0 0,229 6-27 0 0,-251-6 59 0 0,43 1 2 0 0,73 4-63 0 0,-84-4-19 0 0,20-3 110 0 0,-30-1-60 0 0,-38 1 24 0 0,78 2-49 0 0,38 8 32 0 0,-77-5-18 0 0,-17 1-13 0 0,75 4 37 0 0,-37-5 0 0 0,-33-1-19 0 0,120-3 24 0 0,-117-2-54 0 0,83-7 109 0 0,-83 2-91 0 0,19-7-4 0 0,-10 0-12 0 0,16-6 86 0 0,-132 12-126 0 0,0 2 0 0 0,0 2 0 0 0,66 3 0 0 0,-112 1-15 0 0,1 0-1 0 0,-1 1 1 0 0,0-1 0 0 0,1 1 0 0 0,-1-1-1 0 0,0 1 1 0 0,1 0 0 0 0,-1 0 0 0 0,0 0-1 0 0,0 0 1 0 0,0 1 0 0 0,0-1 0 0 0,0 1 0 0 0,0-1-1 0 0,0 1 1 0 0,1 1 0 0 0,0 1-743 0 0,0-1 0 0 0,-1 1 1 0 0,0 0-1 0 0,0 0 0 0 0,0 0 0 0 0,0 0 0 0 0,2 7 1 0 0,0-1-1596 0 0</inkml:trace>
</inkml:ink>
</file>

<file path=ppt/ink/ink8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1.9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139 239 512 0 0,'-36'-18'748'0'0,"18"8"1827"0"0,0 1 3313 0 0,-2 3-1196 0 0,-10 5-3980 0 0,13 2 750 0 0,18 0-1413 0 0,-1-1 0 0 0,0 1 1 0 0,1-1-1 0 0,-1 1 0 0 0,1-1 0 0 0,-1 1 0 0 0,1-1 1 0 0,-1 1-1 0 0,1-1 0 0 0,-1 1 0 0 0,1-1 0 0 0,0 1 1 0 0,-1-1-1 0 0,1 0 0 0 0,-1 1 0 0 0,1-1 1 0 0,0 0-1 0 0,-1 0 0 0 0,1 1 0 0 0,0-1 0 0 0,0 0 1 0 0,-1 0-1 0 0,1 0 0 0 0,0 0 0 0 0,-1 0 1 0 0,1 0-1 0 0,0 0 0 0 0,0 0 0 0 0,0-1 0 0 0,26 0 287 0 0,-26 1-308 0 0,12-2 210 0 0,0-1 1 0 0,0-1-1 0 0,24-9 0 0 0,2 0 164 0 0,-20 8-178 0 0,1 1-1 0 0,-1 0 0 0 0,27 0 1 0 0,60 3 88 0 0,-58 2-7 0 0,-12-1-200 0 0,-7 1 72 0 0,48-6 0 0 0,-37 2-46 0 0,1 1 1 0 0,66 6-1 0 0,-89-3-116 0 0,32 0 162 0 0,85-11-1 0 0,-20 1-22 0 0,97-3 170 0 0,-128 2-221 0 0,-56 6 26 0 0,43-2 1 0 0,14 9 27 0 0,-43-1-113 0 0,1-2-1 0 0,42-5 1 0 0,113-8-7 0 0,-82 8 91 0 0,-55 0-95 0 0,130-2 107 0 0,52 3 43 0 0,-69-2-76 0 0,17-8-51 0 0,-29 0-37 0 0,-138 13-25 0 0,450-8 93 0 0,-390 7-73 0 0,59 2 32 0 0,-136 0-41 0 0,7 1 11 0 0,-1 0 0 0 0,1-1 0 0 0,14-2 0 0 0,-27 2-14 0 0,-1 0 1 0 0,1 0-1 0 0,0-1 0 0 0,0 1 0 0 0,0 0 0 0 0,0 0 1 0 0,0-1-1 0 0,-1 1 0 0 0,1 0 0 0 0,0-1 0 0 0,0 1 0 0 0,-1 0 1 0 0,1-1-1 0 0,0 1 0 0 0,-1-1 0 0 0,1 0 0 0 0,0 1 1 0 0,-1-1-1 0 0,1 0 0 0 0,-1 1 0 0 0,1-2 0 0 0,-1 2 56 0 0,0 0-91 0 0,0 0 33 0 0,0 0-1 0 0,0 0 1 0 0,0 0-1 0 0,0 0 1 0 0,0 0 0 0 0,0 0-1 0 0,0 0 1 0 0,0 0-1 0 0,0 0 1 0 0,0 0-1 0 0,0 0 1 0 0,0 0-1 0 0,0 0 1 0 0,0 0 0 0 0,0 0-1 0 0,0 0 1 0 0,-1 0-1 0 0,1 0 1 0 0,0 0-1 0 0,0 0 1 0 0,0 0 0 0 0,0 0-1 0 0,0 0 1 0 0,0 0-1 0 0,0 0 1 0 0,0 0-1 0 0,0 0 1 0 0,0 0-1 0 0,0 0 1 0 0,0 0 0 0 0,0 1-1 0 0,0-1 1 0 0,0 0-1 0 0,0 0 1 0 0,0 0-1 0 0,0 0 1 0 0,0 0 0 0 0,0 0-1 0 0,0 0 1 0 0,0 0-1 0 0,0 0 1 0 0,0 0-1 0 0,0 0 1 0 0,0 0-1 0 0,0 0 1 0 0,0 0 0 0 0,0 0-1 0 0,0 0 1 0 0,0 0-1 0 0,0 1 1 0 0,0-1-1 0 0,0 0 1 0 0,0 0 0 0 0,0 0-1 0 0,0 0 1 0 0,0 0-1 0 0,0 0 1 0 0,0 0-1 0 0,0 0 1 0 0,0 0-1 0 0,0 0 1 0 0,0 0 0 0 0,0 0-1 0 0,0 0 1 0 0,5 5-54 0 0,8 3 22 0 0,-7-7-68 0 0,-1-1 1 0 0,1 1-1 0 0,-1-1 1 0 0,1 0-1 0 0,-1 0 1 0 0,0-1-1 0 0,1 0 1 0 0,-1 0-1 0 0,1 0 1 0 0,7-3-1 0 0,-10 3-592 0 0,0-1-1 0 0,-1 1 1 0 0,1-1-1 0 0,0 1 1 0 0,-1-1-1 0 0,1 0 1 0 0,2-3-1 0 0</inkml:trace>
</inkml:ink>
</file>

<file path=ppt/ink/ink8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8.3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4 112 512 0 0,'-2'-28'2400'0'0,"0"-11"2550"0"0,2 36-4440 0 0,1 0 0 0 0,-1 1 0 0 0,0-1 0 0 0,1 0 0 0 0,0 1 0 0 0,0-1 0 0 0,-1 0 0 0 0,1 1 0 0 0,1-1 0 0 0,-1 1 0 0 0,2-3 0 0 0,-3 4-329 0 0,1 0 1 0 0,0 0-1 0 0,-1 1 0 0 0,1-1 1 0 0,0 0-1 0 0,0 1 1 0 0,-1-1-1 0 0,1 0 1 0 0,0 1-1 0 0,0-1 1 0 0,0 1-1 0 0,0-1 0 0 0,0 1 1 0 0,0 0-1 0 0,0-1 1 0 0,0 1-1 0 0,-1 0 1 0 0,1 0-1 0 0,0 0 1 0 0,2 0-1 0 0,-1 0 78 0 0,0 0 0 0 0,1 0 0 0 0,-1 1 0 0 0,0-1 0 0 0,1 1 0 0 0,-1 0-1 0 0,0-1 1 0 0,3 3 0 0 0,4 1 228 0 0,-1 1 0 0 0,-1 0 0 0 0,10 8-1 0 0,-15-12-413 0 0,29 27 1525 0 0,53 60 0 0 0,-20-19-622 0 0,-50-53-806 0 0,2-2 0 0 0,0 0 0 0 0,21 14 0 0 0,5-3 13 0 0,-25-16-124 0 0,-1 0 1 0 0,-1 2-1 0 0,0 0 1 0 0,0 0 0 0 0,-1 1-1 0 0,15 16 1 0 0,27 46 71 0 0,-23-30-58 0 0,-15-24-90 0 0,-18-19-12 0 0,1-1 1 0 0,-1 1 0 0 0,0-1-1 0 0,1 1 1 0 0,-1-1 0 0 0,1 1-1 0 0,0-1 1 0 0,-1 1-1 0 0,1-1 1 0 0,-1 0 0 0 0,1 1-1 0 0,0-1 1 0 0,-1 0 0 0 0,1 1-1 0 0,0-1 1 0 0,-1 0-1 0 0,1 0 1 0 0,0 0 0 0 0,0 0-1 0 0,-1 0 1 0 0,1 1 0 0 0,0-1-1 0 0,-1 0 1 0 0,1-1-1 0 0,0 1 1 0 0,0 0 0 0 0,-1 0-1 0 0,1 0 1 0 0,0 0 0 0 0,-1 0-1 0 0,1-1 1 0 0,0 1-1 0 0,0-1-122 0 0,0 0 1 0 0,-1 0-1 0 0,1 0 0 0 0,-1 0 0 0 0,1 0 0 0 0,-1-1 0 0 0,0 1 0 0 0,1 0 0 0 0,-1 0 0 0 0,0 0 1 0 0,0 0-1 0 0,0 0 0 0 0,0 0 0 0 0,0-1 0 0 0,0 1 0 0 0,0 0 0 0 0,0-1 0 0 0,-5-22-3035 0 0,4 20 2550 0 0,-8-24-5759 0 0,3 13 2262 0 0</inkml:trace>
</inkml:ink>
</file>

<file path=ppt/ink/ink8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8.6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694 67 2401 0 0,'-4'-6'1559'0'0,"0"1"1"0"0,-1-1 0 0 0,0 1-1 0 0,1 0 1 0 0,-7-4 0 0 0,6 5-1235 0 0,1 1 0 0 0,-1 0 0 0 0,0 0 1 0 0,0 0-1 0 0,0 1 0 0 0,0-1 0 0 0,-1 1 1 0 0,1 0-1 0 0,0 1 0 0 0,-1-1 0 0 0,0 1 1 0 0,1 0-1 0 0,-1 1 0 0 0,0-1 0 0 0,1 1 1 0 0,-1 0-1 0 0,0 1 0 0 0,-7 1 0 0 0,11-2-229 0 0,0 1-1 0 0,0 0 1 0 0,1-1-1 0 0,-1 1 0 0 0,0 0 1 0 0,0 1-1 0 0,0-1 1 0 0,1 0-1 0 0,-1 0 0 0 0,1 1 1 0 0,-1-1-1 0 0,1 1 0 0 0,-1-1 1 0 0,1 1-1 0 0,0 0 1 0 0,0-1-1 0 0,0 1 0 0 0,-1 2 1 0 0,-2 5 164 0 0,0-1 1 0 0,-4 16 0 0 0,6-15-168 0 0,-12 36 378 0 0,-11 34 161 0 0,21-71-597 0 0,0 0 0 0 0,0-1 0 0 0,-1 0 0 0 0,0 0 0 0 0,0 0 0 0 0,-1-1 0 0 0,0 1 0 0 0,0-1 0 0 0,-10 7 0 0 0,0 1 25 0 0,-85 72-8 0 0,65-56-478 0 0,-1-1-1 0 0,-1-3 0 0 0,-53 28 1 0 0,34-19-2430 0 0,52-32 2072 0 0,3-2 381 0 0,0 0-1 0 0,0 0 0 0 0,0 0 1 0 0,0 1-1 0 0,0-1 1 0 0,0 0-1 0 0,1 1 1 0 0,-1 0-1 0 0,-1 2 0 0 0,0 4-1059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09.85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27 1128 0 0,'0'-7'9197'0'0,"0"7"-8949"0"0,10-2 3694 0 0,17 3-2592 0 0,-21 0-397 0 0,52 5 848 0 0,-18-1-1394 0 0,0-2-1 0 0,53-3 1 0 0,-72-2-452 0 0,-3 2-287 0 0,1-2 0 0 0,0 0 0 0 0,-1-1-1 0 0,0-1 1 0 0,19-6 0 0 0,-27 5-2094 0 0,-2 0-338 0 0</inkml:trace>
</inkml:ink>
</file>

<file path=ppt/ink/ink8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10.9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33 109 512 0 0,'-12'-11'2467'0'0,"11"10"-1594"0"0,0 0-1 0 0,0 1 1 0 0,-1-1 0 0 0,1 0-1 0 0,0 1 1 0 0,-1-1 0 0 0,1 1 0 0 0,-1-1-1 0 0,1 1 1 0 0,0-1 0 0 0,-1 1-1 0 0,1 0 1 0 0,-3 0 0 0 0,11 17 3269 0 0,-3-8-3820 0 0,0 1 1 0 0,-1-1-1 0 0,0 1 0 0 0,0 0 1 0 0,-1 0-1 0 0,0 0 0 0 0,0 18 1 0 0,0-11-151 0 0,6 30 0 0 0,-6-42-156 0 0,0-1 0 0 0,0 0-1 0 0,0 0 1 0 0,0 0 0 0 0,1 0 0 0 0,0-1 0 0 0,-1 1-1 0 0,1-1 1 0 0,1 1 0 0 0,-1-1 0 0 0,0 0 0 0 0,6 4-1 0 0,-8-7-13 0 0,-1 0 0 0 0,0 1-1 0 0,1-1 1 0 0,-1 0-1 0 0,1 0 1 0 0,-1 0 0 0 0,0 0-1 0 0,1 0 1 0 0,-1 1-1 0 0,1-1 1 0 0,-1 0-1 0 0,1 0 1 0 0,-1 0 0 0 0,1 0-1 0 0,-1 0 1 0 0,0 0-1 0 0,1 0 1 0 0,-1 0 0 0 0,1 0-1 0 0,-1-1 1 0 0,1 1-1 0 0,-1 0 1 0 0,1 0-1 0 0,-1 0 1 0 0,0 0 0 0 0,1-1-1 0 0,-1 1 1 0 0,1 0-1 0 0,-1-1 1 0 0,1 1 0 0 0,-1-1-1 0 0,1 0 1 0 0,0 0 0 0 0,-1 0 0 0 0,1-1 0 0 0,-1 1 0 0 0,1 0 0 0 0,-1 0 0 0 0,0 0 0 0 0,1 0 0 0 0,-1-1-1 0 0,0-1 1 0 0,1-5 11 0 0,-1-1 1 0 0,-1-14-1 0 0,0 18 5 0 0,-5-54-26 0 0,3 38 1 0 0,1 0-1 0 0,1 0 1 0 0,0 0 0 0 0,5-36 0 0 0,-4 54 8 0 0,1 0 0 0 0,0 0 0 0 0,0 0 0 0 0,-1 0 0 0 0,2 0 0 0 0,-1 0 0 0 0,0 0 0 0 0,1 0 0 0 0,-1 0 1 0 0,1 0-1 0 0,0 1 0 0 0,0-1 0 0 0,0 0 0 0 0,4-2 0 0 0,-4 3 1 0 0,0 1 0 0 0,0-1 0 0 0,1 1 0 0 0,-1 0 0 0 0,1 0-1 0 0,-1 0 1 0 0,1 1 0 0 0,-1-1 0 0 0,1 0 0 0 0,0 1 0 0 0,-1 0 0 0 0,1 0 0 0 0,0 0 0 0 0,-1 0 0 0 0,1 0 0 0 0,0 0 0 0 0,4 1-1 0 0,3 2 9 0 0,1 0-1 0 0,0 0 0 0 0,-1 1 0 0 0,18 8 0 0 0,39 26 48 0 0,-40-21-59 0 0,79 56 489 0 0,-50-32-64 0 0,-54-39-390 0 0,0-1 0 0 0,0 1 0 0 0,0 0-1 0 0,0 0 1 0 0,0 0 0 0 0,-1 0 0 0 0,1 0-1 0 0,-1 0 1 0 0,0 0 0 0 0,1 1 0 0 0,-1-1-1 0 0,0 0 1 0 0,0 1 0 0 0,-1-1 0 0 0,1 1-1 0 0,0-1 1 0 0,-1 1 0 0 0,1-1 0 0 0,-1 1-1 0 0,0 0 1 0 0,0-1 0 0 0,0 1 0 0 0,0-1-1 0 0,-1 1 1 0 0,1-1 0 0 0,-2 5 0 0 0,2-5-18 0 0,-1-1 1 0 0,0 0 0 0 0,1 1 0 0 0,-1-1 0 0 0,0 0 0 0 0,0 0-1 0 0,0 1 1 0 0,0-1 0 0 0,0 0 0 0 0,0 0 0 0 0,0 0 0 0 0,0 0 0 0 0,0-1-1 0 0,-1 1 1 0 0,1 0 0 0 0,0 0 0 0 0,-1-1 0 0 0,-1 2 0 0 0,-30 9 100 0 0,25-9-77 0 0,-14 6 70 0 0,15-5-84 0 0,-1 0 0 0 0,1-1 1 0 0,0 0-1 0 0,-1 0 0 0 0,1 0 0 0 0,-1-1 0 0 0,0 0 1 0 0,1-1-1 0 0,-1 0 0 0 0,-10-1 0 0 0,18 1-25 0 0,-1 0-1 0 0,1 0 0 0 0,-1 0 0 0 0,1 0 0 0 0,-1-1 1 0 0,1 1-1 0 0,-1 0 0 0 0,1 0 0 0 0,-1-1 1 0 0,1 1-1 0 0,0 0 0 0 0,-1-1 0 0 0,1 1 0 0 0,-1 0 1 0 0,1-1-1 0 0,0 1 0 0 0,-1-1 0 0 0,1 1 0 0 0,0 0 1 0 0,-1-1-1 0 0,1 1 0 0 0,0-1 0 0 0,0 1 1 0 0,-1-1-1 0 0,1 1 0 0 0,0-1 0 0 0,0 1 0 0 0,0-1 1 0 0,0 1-1 0 0,0-1 0 0 0,0 0 0 0 0,0 1 0 0 0,0-1 1 0 0,0 1-1 0 0,0-1 0 0 0,0 1 0 0 0,0-1 1 0 0,0 1-1 0 0,0-1 0 0 0,0 1 0 0 0,1-1 0 0 0,-1 1 1 0 0,0-1-1 0 0,0 1 0 0 0,1-1 0 0 0,-1 1 0 0 0,0-1 1 0 0,1 1-1 0 0,-1-1 0 0 0,4-5-6 0 0,0 1 1 0 0,-1 0-1 0 0,7-7 0 0 0,-5 6 9 0 0,65-87-247 0 0,-66 87 238 0 0,1 1 1 0 0,0 0-1 0 0,1 0 0 0 0,-1 1 1 0 0,1-1-1 0 0,0 1 0 0 0,0 0 1 0 0,8-3-1 0 0,15-12 30 0 0,-13 2-37 0 0,-15 16 15 0 0,0-1 0 0 0,0 0 0 0 0,0 1 0 0 0,0-1 0 0 0,1 1 0 0 0,-1-1 0 0 0,0 1 0 0 0,1 0 0 0 0,-1-1 0 0 0,1 1 0 0 0,0 0 0 0 0,-1 0 0 0 0,1 0 0 0 0,0 0 0 0 0,0 0 0 0 0,-1 1 0 0 0,3-2 0 0 0,-2 3-1 0 0,0 1 1 0 0,-1-1 0 0 0,1 0-1 0 0,-1 0 1 0 0,0 1-1 0 0,0-1 1 0 0,1 1 0 0 0,-1-1-1 0 0,0 1 1 0 0,0 0-1 0 0,0-1 1 0 0,0 1 0 0 0,0 2-1 0 0,4 5 8 0 0,5 3 22 0 0,45 63-1 0 0,-48-64-3 0 0,0 1 0 0 0,0 1-1 0 0,-2-1 1 0 0,8 22 0 0 0,-3-5-39 0 0,-6-21 28 0 0,-1-1 1 0 0,-1 1 0 0 0,0 0 0 0 0,0 0 0 0 0,0 0 0 0 0,0 10 0 0 0,-4-10-543 0 0,6-17-2988 0 0,5-2-3329 0 0,-7 6 2519 0 0</inkml:trace>
</inkml:ink>
</file>

<file path=ppt/ink/ink8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11.5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11 187 512 0 0,'-4'-17'1838'0'0,"1"1"-1"0"0,1-1 1 0 0,1 0-1 0 0,0 1 1 0 0,2-1-1 0 0,-1 0 1 0 0,7-28 0 0 0,0 25 697 0 0,-7 19-2461 0 0,0 1 0 0 0,1 0 0 0 0,-1 0 0 0 0,0 0 0 0 0,0-1 0 0 0,0 1 0 0 0,0 0 0 0 0,0 0 0 0 0,1 0-1 0 0,-1-1 1 0 0,0 1 0 0 0,0 0 0 0 0,0 0 0 0 0,1 0 0 0 0,-1 0 0 0 0,0-1 0 0 0,0 1 0 0 0,1 0 0 0 0,-1 0-1 0 0,0 0 1 0 0,0 0 0 0 0,0 0 0 0 0,1 0 0 0 0,-1 0 0 0 0,1 0 0 0 0,-1 0-16 0 0,1 0 1 0 0,-1 1-1 0 0,0-1 0 0 0,1 1 1 0 0,-1-1-1 0 0,0 0 1 0 0,1 1-1 0 0,-1-1 0 0 0,0 1 1 0 0,0-1-1 0 0,1 1 0 0 0,-1-1 1 0 0,0 1-1 0 0,0-1 1 0 0,0 1-1 0 0,0-1 0 0 0,0 1 1 0 0,1 0-1 0 0,0 14 311 0 0,1 1-1 0 0,-2-1 0 0 0,0 0 1 0 0,-3 23-1 0 0,1-13-25 0 0,1 94 570 0 0,2-99-790 0 0,1 1 0 0 0,1-1-1 0 0,10 34 1 0 0,-11-49-130 0 0,0 0 0 0 0,1 0 1 0 0,-1 0-1 0 0,1 0 0 0 0,0 0 0 0 0,0-1 1 0 0,1 1-1 0 0,-1-1 0 0 0,1 0 0 0 0,0 0 0 0 0,0 0 1 0 0,0-1-1 0 0,1 1 0 0 0,-1-1 0 0 0,1 0 1 0 0,0 0-1 0 0,0-1 0 0 0,7 3 0 0 0,-8-3-288 0 0,1-1 0 0 0,0 1 0 0 0,0-1 0 0 0,0 0-1 0 0,0-1 1 0 0,0 1 0 0 0,0-1 0 0 0,0 0 0 0 0,0 0-1 0 0,0 0 1 0 0,0-1 0 0 0,9-2 0 0 0,0-3-1855 0 0</inkml:trace>
</inkml:ink>
</file>

<file path=ppt/ink/ink8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20.9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 96 512 0 0,'0'0'12'0'0,"-11"-1"1443"0"0,11 0-1438 0 0,0 1 1 0 0,0 0-1 0 0,0-1 0 0 0,0 1 0 0 0,0 0 0 0 0,0-1 0 0 0,0 1 1 0 0,0 0-1 0 0,1 0 0 0 0,-1-1 0 0 0,0 1 0 0 0,0 0 0 0 0,0-1 1 0 0,0 1-1 0 0,0 0 0 0 0,1 0 0 0 0,-1-1 0 0 0,0 1 0 0 0,0 0 1 0 0,1 0-1 0 0,-1 0 0 0 0,0-1 0 0 0,0 1 0 0 0,1 0 1 0 0,-1 0-1 0 0,0 0 0 0 0,0 0 0 0 0,1 0 0 0 0,-1-1 0 0 0,0 1 1 0 0,1 0-1 0 0,-1 0 0 0 0,9-3-113 0 0,-8 6 1735 0 0,-1-2-1316 0 0,-1 0-1 0 0,1 0 1 0 0,-1 0-1 0 0,1-1 1 0 0,-1 1-1 0 0,1 0 1 0 0,-1-1-1 0 0,0 1 1 0 0,1 0-1 0 0,-1-1 1 0 0,0 1-1 0 0,1-1 1 0 0,-1 1-1 0 0,0-1 1 0 0,0 1-1 0 0,0-1 1 0 0,-1 1-1 0 0,2-1-263 0 0,0 0 0 0 0,0 0 0 0 0,0 0 1 0 0,0 0-1 0 0,0 0 0 0 0,0 1 0 0 0,-1-1 0 0 0,1 0 0 0 0,0 0 0 0 0,0 0 0 0 0,0 0 1 0 0,0 0-1 0 0,0 0 0 0 0,0 0 0 0 0,0 0 0 0 0,0 0 0 0 0,0 0 0 0 0,-1 0 0 0 0,1 0 1 0 0,0 0-1 0 0,0 0 0 0 0,0 0 0 0 0,0 0 0 0 0,0 0 0 0 0,0 0 0 0 0,0 0 0 0 0,0 0 1 0 0,0-1-1 0 0,0 1 0 0 0,-1 0 0 0 0,1 0 0 0 0,0 0 0 0 0,0 0 0 0 0,0 0 0 0 0,0 0 1 0 0,0 0-1 0 0,0 0 0 0 0,0 0 0 0 0,0 0 0 0 0,0 0 0 0 0,0 0 0 0 0,0 0 0 0 0,0-1 0 0 0,0 1 1 0 0,0 0-1 0 0,0 0 0 0 0,0 0 0 0 0,0 0 0 0 0,0 0 0 0 0,0 0 0 0 0,0 0 0 0 0,0 0 1 0 0,0 0-1 0 0,0 0 0 0 0,0-1 0 0 0,0 1 0 0 0,0 0 0 0 0,0 0 0 0 0,0 0 0 0 0,0 0 1 0 0,4-9 1167 0 0,7-9-334 0 0,-9 15-652 0 0,-1 2-89 0 0,0-1-1 0 0,0 0 1 0 0,0 1 0 0 0,1-1 0 0 0,-1 1 0 0 0,0-1 0 0 0,1 1-1 0 0,-1-1 1 0 0,1 1 0 0 0,-1 0 0 0 0,3-1 0 0 0,-4 2-129 0 0,0 0 1 0 0,1 0-1 0 0,-1 0 0 0 0,0 0 1 0 0,0 0-1 0 0,0 1 0 0 0,1-1 1 0 0,-1 0-1 0 0,0 0 1 0 0,0 0-1 0 0,0 0 0 0 0,1 1 1 0 0,-1-1-1 0 0,0 0 1 0 0,0 0-1 0 0,0 1 0 0 0,0-1 1 0 0,0 0-1 0 0,0 0 0 0 0,1 0 1 0 0,-1 1-1 0 0,0-1 1 0 0,0 0-1 0 0,0 0 0 0 0,0 1 1 0 0,0-1-1 0 0,0 1-6 0 0,0-1 0 0 0,0 0 0 0 0,0 1-1 0 0,0-1 1 0 0,0 0 0 0 0,0 1 0 0 0,0-1 0 0 0,1 0 0 0 0,-1 1-1 0 0,0-1 1 0 0,0 0 0 0 0,0 1 0 0 0,1-1 0 0 0,-1 0 0 0 0,0 1-1 0 0,0-1 1 0 0,1 0 0 0 0,-1 0 0 0 0,0 1 0 0 0,0-1 0 0 0,1 0-1 0 0,-1 0 1 0 0,0 0 0 0 0,1 0 0 0 0,-1 1 0 0 0,0-1 0 0 0,1 0-1 0 0,-1 0 1 0 0,1 0 0 0 0,-1 0 103 0 0,0 0-81 0 0,0 0 0 0 0,0 1 0 0 0,0-1 0 0 0,-1 0 0 0 0,1 0 0 0 0,0 0 0 0 0,0 0 0 0 0,0 0 0 0 0,0 0 0 0 0,-1 0 0 0 0,1 1 0 0 0,0-1 0 0 0,0 0 0 0 0,0 0 0 0 0,-1 0 0 0 0,1 0 0 0 0,0 0 0 0 0,0 0 0 0 0,-1 0 0 0 0,1 0 0 0 0,0 0 0 0 0,0 0 0 0 0,0 0 0 0 0,-1 0 0 0 0,1 0 0 0 0,0 0 0 0 0,0 0 0 0 0,0-1 0 0 0,-1 1 0 0 0,1 0 0 0 0,0 0 0 0 0,0 0 0 0 0,0 0 0 0 0,0 0 0 0 0,-1 0 1 0 0,1 0-1 0 0,0-1 0 0 0,0 1 0 0 0,-1 0-20 0 0,1 0 0 0 0,-1-1 0 0 0,1 1 0 0 0,-1 0 1 0 0,1-1-1 0 0,-1 1 0 0 0,1 0 0 0 0,0-1 1 0 0,-1 1-1 0 0,1-1 0 0 0,0 1 0 0 0,-1 0 0 0 0,1-1 1 0 0,0 1-1 0 0,-1-1 0 0 0,1 1 0 0 0,0-1 1 0 0,0 1-1 0 0,0-1 0 0 0,-1 1 0 0 0,1-2 0 0 0,0 2-15 0 0,0 0-1 0 0,0 0 0 0 0,0-1 0 0 0,0 1 0 0 0,0 0 1 0 0,0 0-1 0 0,0 0 0 0 0,0 0 0 0 0,-1 0 1 0 0,1 0-1 0 0,0-1 0 0 0,0 1 0 0 0,0 0 0 0 0,0 0 1 0 0,0 0-1 0 0,0 0 0 0 0,-1 0 0 0 0,1 0 0 0 0,0 0 1 0 0,0 0-1 0 0,0-1 0 0 0,0 1 0 0 0,0 0 0 0 0,-1 0 1 0 0,1 0-1 0 0,0 0 0 0 0,0 0 0 0 0,0 0 0 0 0,0 0 1 0 0,-1 0-1 0 0,1 0 0 0 0,0 0 0 0 0,0 0 0 0 0,0 0 1 0 0,0 0-1 0 0,-1 0 0 0 0,1 0 0 0 0,0 0 1 0 0,0 1-1 0 0,0-1 0 0 0,0 0 0 0 0,0 0 0 0 0,-1 0 1 0 0,1 0-1 0 0,0 0 0 0 0,0 0 0 0 0,0 0 0 0 0,0 0 1 0 0,0 1-1 0 0,0-1 0 0 0,0 0 0 0 0,-1 0 0 0 0,1 0 1 0 0,0 0-1 0 0,0 0 0 0 0,0 0 0 0 0,0 1 0 0 0,0-1 1 0 0,-9 10 339 0 0,10-13-313 0 0,1 0 0 0 0,0 1 0 0 0,0-1 0 0 0,0 1 1 0 0,0 0-1 0 0,3-3 0 0 0,2-2 89 0 0,-4 5-114 0 0,-5 4 68 0 0,1 0-20 0 0,3-4-64 0 0,1-1 94 0 0,-2 1-79 0 0,0 1 0 0 0,-1 0 0 0 0,1 0-1 0 0,0 0 1 0 0,0 0 0 0 0,0 0 0 0 0,0 0 0 0 0,1 1-1 0 0,-1-1 1 0 0,0 0 0 0 0,0 0 0 0 0,0 1-1 0 0,1-1 1 0 0,-1 1 0 0 0,0-1 0 0 0,1 1-1 0 0,-1 0 1 0 0,2-1 0 0 0,-3 2 4 0 0,1-1 1 0 0,-1 1-1 0 0,1-1 0 0 0,-1 1 1 0 0,0-1-1 0 0,0 1 1 0 0,1 0-1 0 0,-1-1 0 0 0,0 1 1 0 0,0 0-1 0 0,0-1 0 0 0,1 1 1 0 0,-1 0-1 0 0,0-1 0 0 0,0 1 1 0 0,0 0-1 0 0,0-1 0 0 0,0 1 1 0 0,-1 0-1 0 0,1-1 0 0 0,0 1 1 0 0,0 0-1 0 0,-1 0 1 0 0,1 3 30 0 0,-9 0-39 0 0,6-4-4 0 0,6-4 1 0 0,36-26-6234 0 0,-31 23 4662 0 0</inkml:trace>
</inkml:ink>
</file>

<file path=ppt/ink/ink8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9T12:05:27.8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111 2552 24210,'-93'89'0,"77"-217"0,32 256 0,919-2768 0</inkml:trace>
</inkml:ink>
</file>

<file path=ppt/ink/ink8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1.25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1710 512 0 0,'0'-1'321'0'0,"0"0"-1"0"0,0 1 1 0 0,0-1-1 0 0,0 0 0 0 0,0 0 1 0 0,-1 0-1 0 0,1 0 1 0 0,0 1-1 0 0,0-1 1 0 0,-1 0-1 0 0,1 0 1 0 0,-1 1-1 0 0,1-1 1 0 0,-1-1-1 0 0,0 2-165 0 0,1-1-1 0 0,-1 0 0 0 0,0 1 1 0 0,0-1-1 0 0,1 1 0 0 0,-1-1 1 0 0,0 1-1 0 0,0 0 0 0 0,0-1 1 0 0,1 1-1 0 0,-1 0 1 0 0,0-1-1 0 0,0 1 0 0 0,0 0 1 0 0,0 0-1 0 0,0 0 0 0 0,0 0 1 0 0,-1 0-1 0 0,0 0 169 0 0,0 1-1 0 0,-1-1 1 0 0,1 0-1 0 0,0 1 0 0 0,0 0 1 0 0,0-1-1 0 0,-1 1 1 0 0,1 0-1 0 0,0 0 1 0 0,0 0-1 0 0,0 1 1 0 0,1-1-1 0 0,-4 3 1 0 0,5-4-292 0 0,0 0 0 0 0,0 0 0 0 0,0 0 0 0 0,0 1 1 0 0,0-1-1 0 0,0 0 0 0 0,0 0 0 0 0,0 0 0 0 0,0 0 0 0 0,0 0 1 0 0,0 1-1 0 0,1-1 0 0 0,-1 0 0 0 0,0 0 0 0 0,0 0 0 0 0,0 0 1 0 0,0 0-1 0 0,0 0 0 0 0,0 0 0 0 0,1 0 0 0 0,-1 1 0 0 0,0-1 0 0 0,0 0 1 0 0,0 0-1 0 0,0 0 0 0 0,0 0 0 0 0,1 0 0 0 0,-1 0 0 0 0,0 0 1 0 0,0 0-1 0 0,0 0 0 0 0,0 0 0 0 0,0 0 0 0 0,1 0 0 0 0,-1 0 1 0 0,0 0-1 0 0,0 0 0 0 0,0 0 0 0 0,0 0 0 0 0,1 0 0 0 0,-1 0 1 0 0,0 0-1 0 0,0 0 0 0 0,0-1 0 0 0,0 1 0 0 0,0 0 0 0 0,1 0 1 0 0,9-2 423 0 0,1-10 910 0 0,-4 3-164 0 0,-7 9-1183 0 0,0 0 0 0 0,0 0 1 0 0,0 0-1 0 0,0 0 0 0 0,0 0 1 0 0,0 0-1 0 0,0 0 0 0 0,0 0 1 0 0,0 0-1 0 0,0 0 0 0 0,0 0 1 0 0,0 0-1 0 0,0 0 0 0 0,0 0 1 0 0,0 0-1 0 0,0 0 0 0 0,-1 0 1 0 0,1 0-1 0 0,0 0 0 0 0,0 0 1 0 0,0 0-1 0 0,0 0 0 0 0,0 0 1 0 0,0 0-1 0 0,0 0 0 0 0,0 0 1 0 0,0 0-1 0 0,0 0 0 0 0,0-1 1 0 0,0 1-1 0 0,0 0 0 0 0,0 0 0 0 0,0 0 1 0 0,0 0-1 0 0,0 0 0 0 0,0 0 1 0 0,0 0-1 0 0,0 0 0 0 0,0 0 1 0 0,0 0-1 0 0,0 0 0 0 0,0 0 1 0 0,0 0-1 0 0,0 0 0 0 0,0 0 1 0 0,0 0-1 0 0,0 0 0 0 0,0 0 1 0 0,0 0-1 0 0,0 0 0 0 0,0 0 1 0 0,0-1-1 0 0,0 1 0 0 0,0 0 1 0 0,0 0-1 0 0,0 0 0 0 0,0 0 1 0 0,0 0-1 0 0,0 0 0 0 0,0 0 1 0 0,0 0-1 0 0,0 0 0 0 0,0 0 1 0 0,0 0-1 0 0,0 0 0 0 0,0 0 1 0 0,-7 1 527 0 0,-10 3 188 0 0,4 0 70 0 0,22-8-49 0 0,49-22-237 0 0,-25 11-302 0 0,36-11 0 0 0,-48 21-22 0 0,28-3 1 0 0,-49 8-195 0 0,41-9 344 0 0,0-1 0 0 0,62-24 0 0 0,-72 23-181 0 0,10-5 11 0 0,21-6 20 0 0,52-14 58 0 0,86-19 80 0 0,-169 47-301 0 0,177-52 41 0 0,-5-15 92 0 0,-201 74-162 0 0,154-72 87 0 0,184-74 354 0 0,-121 57-245 0 0,-2 15-146 0 0,-71 29-41 0 0,-110 33-41 0 0,130-51 63 0 0,-131 49-8 0 0,279-110-1 0 0,-174 76-22 0 0,-110 38 40 0 0,64-31-47 0 0,1-1-42 0 0,83-38 25 0 0,-97 41 81 0 0,93-57-23 0 0,-43 20-60 0 0,-92 58 16 0 0,71-23-1 0 0,-95 38-3 0 0,-12 3 19 0 0,0 0 0 0 0,0 0 0 0 0,0 0 0 0 0,0 0 0 0 0,0 0 0 0 0,0 0-1 0 0,0-1 1 0 0,0 0 0 0 0,-1 1 0 0 0,5-5 0 0 0,-3 3-6 0 0,0 1 0 0 0,0 0 0 0 0,0 0 0 0 0,0 0 0 0 0,1 1 1 0 0,-1-1-1 0 0,0 1 0 0 0,8-2 0 0 0,1 1-24 0 0,60-17-7 0 0,-64 18 75 0 0,-1 0 0 0 0,16 0 0 0 0,-48 9-17 0 0,21-7-29 0 0,-1-1 1 0 0,1 0-1 0 0,0 0 0 0 0,-1 0 1 0 0,1 0-1 0 0,0 0 0 0 0,-1-1 1 0 0,1 1-1 0 0,-6-3 0 0 0,7 1-43 0 0,6-1-2 0 0,10-2-11 0 0,-8 3 72 0 0,-3 0-31 0 0,0 1-1 0 0,0 0 1 0 0,1 0-1 0 0,-1 0 1 0 0,0 0 0 0 0,6-1-1 0 0,-7 2 9 0 0,-1 0 0 0 0,0 0-1 0 0,0 0 1 0 0,0 0 0 0 0,0 0 0 0 0,0 0-1 0 0,0 0 1 0 0,0 1 0 0 0,0-1 0 0 0,0 0-1 0 0,2 1 1 0 0,-3 0 5 0 0,1-1 0 0 0,-1 0-1 0 0,0 0 1 0 0,0 1 0 0 0,1-1 0 0 0,-1 0-1 0 0,0 1 1 0 0,1-1 0 0 0,-1 0 0 0 0,0 1-1 0 0,0-1 1 0 0,0 1 0 0 0,1-1-1 0 0,-1 0 1 0 0,0 1 0 0 0,0-1 0 0 0,0 1-1 0 0,0-1 1 0 0,0 0 0 0 0,0 1 0 0 0,0-1-1 0 0,0 1 1 0 0,0-1 0 0 0,0 1-1 0 0,0-1 1 0 0,0 0 0 0 0,0 1 0 0 0,0-1-1 0 0,-1 1 1 0 0,0 1-4 0 0,0 0-1 0 0,0 0 0 0 0,0-1 1 0 0,-1 1-1 0 0,1-1 1 0 0,-1 1-1 0 0,1-1 0 0 0,-1 0 1 0 0,-2 2-1 0 0,3-2 1 0 0,0 0 0 0 0,0 0 0 0 0,0-1 0 0 0,0 1 0 0 0,0 0 0 0 0,0-1 0 0 0,0 1 0 0 0,-1-1 0 0 0,1 1 0 0 0,0-1 0 0 0,0 0 0 0 0,0 1 0 0 0,-1-1 0 0 0,1 0 0 0 0,0 0 0 0 0,-3 0 0 0 0,4 0 6 0 0,0 0 0 0 0,0 0 0 0 0,-1-1-1 0 0,1 1 1 0 0,0 0 0 0 0,0 0-1 0 0,0-1 1 0 0,0 1 0 0 0,0 0 0 0 0,-1 0-1 0 0,1-1 1 0 0,0 1 0 0 0,0 0-1 0 0,0 0 1 0 0,0-1 0 0 0,0 1 0 0 0,0 0-1 0 0,0-1 1 0 0,0 1 0 0 0,0 0-1 0 0,0 0 1 0 0,0-1 0 0 0,0 1 0 0 0,0 0-1 0 0,0-1 1 0 0,0 1 0 0 0,0 0-1 0 0,1 0 1 0 0,-1-1 0 0 0,0 1 0 0 0,0 0-1 0 0,0 0 1 0 0,0-1 0 0 0,1 1-1 0 0,5-10-52 0 0,-5 9 47 0 0,4-6-114 0 0,0 1 1 0 0,0-1-1 0 0,11-11 1 0 0,1 6-2486 0 0,-12 8 831 0 0,4-1-6248 0 0</inkml:trace>
</inkml:ink>
</file>

<file path=ppt/ink/ink8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3.8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43 641 512 0 0,'-3'2'722'0'0,"0"0"0"0"0,1 0 0 0 0,-1 0 0 0 0,0-1 0 0 0,0 1 0 0 0,0-1 0 0 0,0 1 0 0 0,-1-1 0 0 0,1 0 1 0 0,0 0-1 0 0,-6 0 742 0 0,11 7 3472 0 0,8 1-2730 0 0,-8-8-2139 0 0,-1 0 0 0 0,1 1 0 0 0,-1-1 0 0 0,0 0 0 0 0,1 1 0 0 0,-1-1 0 0 0,2 4 0 0 0,-3-4-20 0 0,1 0 0 0 0,-1-1 0 0 0,0 1 0 0 0,1 0-1 0 0,-1 0 1 0 0,0-1 0 0 0,1 1 0 0 0,-1 0 0 0 0,1-1 0 0 0,0 1 0 0 0,-1 0-1 0 0,1-1 1 0 0,-1 1 0 0 0,1-1 0 0 0,0 1 0 0 0,-1-1 0 0 0,1 1 0 0 0,0-1 0 0 0,0 1-1 0 0,-1-1 1 0 0,1 0 0 0 0,0 0 0 0 0,0 1 0 0 0,0-1 0 0 0,1 0 0 0 0,0 0 26 0 0,-1-1 1 0 0,1 1 0 0 0,0-1-1 0 0,0 0 1 0 0,-1 1 0 0 0,1-1 0 0 0,0 0-1 0 0,-1 0 1 0 0,1 0 0 0 0,-1-1 0 0 0,2 0-1 0 0,28-18 597 0 0,-29 19-613 0 0,0 0 0 0 0,0 0 1 0 0,0 0-1 0 0,0 0 0 0 0,0 1 0 0 0,0-1 0 0 0,1 1 0 0 0,-1-1 0 0 0,0 1 1 0 0,0 0-1 0 0,0 0 0 0 0,1 0 0 0 0,-1 0 0 0 0,2 0 0 0 0,-2 1-32 0 0,-1-1 0 0 0,0 1-1 0 0,0 0 1 0 0,1 0 0 0 0,-1-1-1 0 0,0 1 1 0 0,0 0 0 0 0,0 0-1 0 0,0 0 1 0 0,0 0 0 0 0,1 2-1 0 0,-2-2-15 0 0,1-1 0 0 0,-1 1 1 0 0,1 0-1 0 0,-1 0 0 0 0,1-1 0 0 0,0 1 0 0 0,-1-1 0 0 0,1 1 0 0 0,0-1 0 0 0,-1 1 0 0 0,1-1 0 0 0,0 1 0 0 0,-1-1 1 0 0,1 1-1 0 0,0-1 0 0 0,0 0 0 0 0,0 1 0 0 0,-1-1 0 0 0,1 0 0 0 0,0 0 0 0 0,0 0 0 0 0,0 0 0 0 0,0 0 0 0 0,0 0 0 0 0,-1 0 1 0 0,3 0-1 0 0,35-6 182 0 0,1 3 0 0 0,45 0 0 0 0,7 0-42 0 0,-79 3-106 0 0,0 0-1 0 0,0 1 1 0 0,-1 1-1 0 0,21 5 1 0 0,-16-4 33 0 0,26 3 0 0 0,-25-4-62 0 0,1-1 0 0 0,-1-1 0 0 0,1-1 0 0 0,19-4 0 0 0,40-7 99 0 0,-1 3-1 0 0,119 2 1 0 0,-104 4 64 0 0,0-4-1 0 0,155-31 1 0 0,-159 27-126 0 0,-28 4-20 0 0,82-4 17 0 0,-37 4 26 0 0,26-2 35 0 0,56-6 131 0 0,52-12-146 0 0,9 0-64 0 0,101-20 40 0 0,3 8-67 0 0,74-12 48 0 0,172-46 30 0 0,-306 47-88 0 0,26-20 11 0 0,-230 48 16 0 0,-23 4 181 0 0,-1-3 0 0 0,61-29 0 0 0,-103 44-216 0 0,-17 5 11 0 0,0 0 0 0 0,1-1 0 0 0,-1 1 0 0 0,0-1 0 0 0,4-2 0 0 0,-7 3 3 0 0,0 1 0 0 0,-1-1-1 0 0,1 0 1 0 0,0 0-1 0 0,0 0 1 0 0,-1 1-1 0 0,1-1 1 0 0,0 0 0 0 0,-1 0-1 0 0,1 0 1 0 0,-1 0-1 0 0,1 0 1 0 0,-1 0 0 0 0,1 0-1 0 0,-1-2 1 0 0,0 3 55 0 0,-33 9-406 0 0,16-3-560 0 0,13-5 29 0 0,0 0-1 0 0,0 0 1 0 0,1 0-1 0 0,-1-1 1 0 0,0 1-1 0 0,0-1 0 0 0,-5 0 1 0 0,2-2-1351 0 0</inkml:trace>
</inkml:ink>
</file>

<file path=ppt/ink/ink8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5.5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30 110 512 0 0,'-14'3'3411'0'0,"25"-9"3728"0"0,-4 4-3063 0 0,-18 2-3259 0 0,-10 9 873 0 0,20-9-1669 0 0,1 0-1 0 0,0 0 1 0 0,0 0-1 0 0,0 1 1 0 0,0-1-1 0 0,0 0 1 0 0,0 0-1 0 0,0 1 1 0 0,0-1 0 0 0,0 0-1 0 0,0 0 1 0 0,0 0-1 0 0,0 1 1 0 0,0-1-1 0 0,0 0 1 0 0,0 0-1 0 0,0 1 1 0 0,0-1-1 0 0,0 0 1 0 0,0 0-1 0 0,0 0 1 0 0,0 1 0 0 0,0-1-1 0 0,0 0 1 0 0,0 0-1 0 0,0 1 1 0 0,0-1-1 0 0,1 0 1 0 0,-1 0-1 0 0,0 0 1 0 0,0 0-1 0 0,0 1 1 0 0,0-1 0 0 0,1 0-1 0 0,-1 0 1 0 0,0 0-1 0 0,0 0 1 0 0,0 0-1 0 0,1 1 1 0 0,-1-1-1 0 0,0 0 1 0 0,0 0-1 0 0,0 0 1 0 0,1 0 0 0 0,-1 0-1 0 0,0 0 1 0 0,0 0-1 0 0,1 0 1 0 0,-1 0-1 0 0,0 0 1 0 0,1 0-1 0 0,83-8 2389 0 0,-60 7-2126 0 0,-2 1-186 0 0,43 4 0 0 0,23 15 1138 0 0,-54-15-1037 0 0,-1-1-1 0 0,1-2 0 0 0,-1 0 1 0 0,57-9-1 0 0,135-4-146 0 0,-39 4-19 0 0,12-1-123 0 0,-4 1 118 0 0,26-6-50 0 0,-99 7 34 0 0,437-12 51 0 0,-280 12-47 0 0,92-6-60 0 0,264-20 30 0 0,129 26 43 0 0,-659 9-19 0 0,658 4-73 0 0,-177-3 96 0 0,-543-2-33 0 0,848 11-75 0 0,326 34 9 0 0,-296-9 114 0 0,-465-19-29 0 0,64 1-8 0 0,671 6 19 0 0,-1062-24-16 0 0,978 28 89 0 0,186 34-255 0 0,-614-49 214 0 0,140 6 23 0 0,161 39-594 0 0,-273-13 152 0 0,-593-39 162 0 0,106 5-46 0 0,0-16-2731 0 0,-150-6-580 0 0,-24-1-2247 0 0,-22 4 1276 0 0</inkml:trace>
</inkml:ink>
</file>

<file path=ppt/ink/ink8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9.9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5 102 512 0 0,'-2'-10'1577'0'0,"1"-1"0"0"0,0 1-1 0 0,1-1 1 0 0,0 1 0 0 0,0-1-1 0 0,5-19 1 0 0,-5 29-1402 0 0,0 0-1 0 0,1 1 1 0 0,-1-1 0 0 0,1 1-1 0 0,-1-1 1 0 0,1 1-1 0 0,-1-1 1 0 0,1 1 0 0 0,-1 0-1 0 0,1-1 1 0 0,-1 1 0 0 0,1-1-1 0 0,-1 1 1 0 0,1 0-1 0 0,0 0 1 0 0,-1-1 0 0 0,1 1-1 0 0,0 0 1 0 0,-1 0-1 0 0,1 0 1 0 0,0 0 0 0 0,-1 0-1 0 0,1-1 1 0 0,0 1 0 0 0,0 1-1 0 0,-1-1 1 0 0,1 0-1 0 0,0 0 1 0 0,-1 0 0 0 0,1 0-1 0 0,0 0 1 0 0,0 1 0 0 0,2 0 175 0 0,0-1 0 0 0,0 1 1 0 0,0 0-1 0 0,-1 0 1 0 0,1 1-1 0 0,0-1 1 0 0,2 2-1 0 0,52 45 2209 0 0,-35-30-2095 0 0,43 29-1 0 0,-9-9-144 0 0,-35-21-162 0 0,0 1 0 0 0,26 30 0 0 0,30 45 59 0 0,-49-58-132 0 0,70 77-71 0 0,-96-110-35 0 0,0 1-11 0 0,0-1 0 0 0,-1 0 0 0 0,1 0 0 0 0,0 0 0 0 0,0 0 0 0 0,1-1 0 0 0,-1 1 0 0 0,0-1 0 0 0,1 1 0 0 0,-1-1 1 0 0,0 0-1 0 0,1 1 0 0 0,0-1 0 0 0,3 0 0 0 0,-6-1-12 0 0,0 0 0 0 0,0 0 0 0 0,1 0 0 0 0,-1 0 0 0 0,0 0 0 0 0,0 0 0 0 0,1-1 0 0 0,-1 1 0 0 0,0 0 0 0 0,0 0 0 0 0,0 0 0 0 0,0-1 0 0 0,1 1 0 0 0,-1 0 0 0 0,0 0 0 0 0,0 0 0 0 0,0-1 0 0 0,0 1 0 0 0,0 0 0 0 0,0 0-1 0 0,1-1 1 0 0,-1 1 0 0 0,0 0 0 0 0,0 0 0 0 0,0-1 0 0 0,0 1 0 0 0,0 0 0 0 0,0 0 0 0 0,0-1 0 0 0,0 1 0 0 0,0 0 0 0 0,0 0 0 0 0,0-1 0 0 0,0 1 0 0 0,-1 0 0 0 0,1 0 0 0 0,0-1 0 0 0,0 1 0 0 0,0 0 0 0 0,0 0 0 0 0,0-1 0 0 0,0 1 0 0 0,-1 0 0 0 0,1 0 0 0 0,0 0 0 0 0,0-1 0 0 0,-1 1 0 0 0,-6-13-2103 0 0,-14-10-4035 0 0,6 9 2401 0 0</inkml:trace>
</inkml:ink>
</file>

<file path=ppt/ink/ink8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0.35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360 36 8 0 0,'12'-4'819'0'0,"-10"4"-580"0"0,0-1-1 0 0,0 1 1 0 0,0-1 0 0 0,0 0-1 0 0,0 1 1 0 0,0-1-1 0 0,0 0 1 0 0,0 0-1 0 0,-1-1 1 0 0,4-1-1 0 0,-5 3-125 0 0,0-1-1 0 0,0 1 0 0 0,-1 0 0 0 0,1-1 0 0 0,0 1 0 0 0,0 0 0 0 0,-1-1 0 0 0,1 1 0 0 0,0 0 1 0 0,0-1-1 0 0,-1 1 0 0 0,1 0 0 0 0,0 0 0 0 0,-1-1 0 0 0,1 1 0 0 0,0 0 0 0 0,-1 0 0 0 0,1 0 1 0 0,0-1-1 0 0,-1 1 0 0 0,1 0 0 0 0,-1 0 0 0 0,1 0 0 0 0,-1 0 0 0 0,-13-5 1701 0 0,13 4-1398 0 0,-27-6 2994 0 0,27 7-3157 0 0,-1-1 0 0 0,0 1 1 0 0,0 0-1 0 0,1 0 0 0 0,-1 0 0 0 0,0 0 0 0 0,0 0 0 0 0,1 0 0 0 0,-1 0 0 0 0,0 1 0 0 0,0-1 0 0 0,1 1 1 0 0,-4 0-1 0 0,4 0-127 0 0,0 0 1 0 0,0 0 0 0 0,0 1 0 0 0,0-1 0 0 0,0 0 0 0 0,1 0 0 0 0,-1 0-1 0 0,0 1 1 0 0,1-1 0 0 0,-1 0 0 0 0,1 1 0 0 0,-1-1 0 0 0,1 1-1 0 0,-1-1 1 0 0,1 2 0 0 0,-3 23 804 0 0,3-22-723 0 0,-2 28 143 0 0,-2-1 0 0 0,0 0 1 0 0,-3 0-1 0 0,-12 40 1 0 0,13-56-373 0 0,1 0 1 0 0,-2-1-1 0 0,0 0 1 0 0,-1 0 0 0 0,0-1-1 0 0,-1 1 1 0 0,0-2-1 0 0,-1 0 1 0 0,0 0-1 0 0,-20 17 1 0 0,8-12-323 0 0,-27 17 0 0 0,40-28-612 0 0,-1-1 0 0 0,1 0 0 0 0,-1-1 1 0 0,0 0-1 0 0,0-1 0 0 0,-12 3 0 0 0,14-5-406 0 0</inkml:trace>
</inkml:ink>
</file>

<file path=ppt/ink/ink8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2.3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44 238 512 0 0,'-10'-15'1084'0'0,"8"10"58"0"0,-1 1-1 0 0,0 0 0 0 0,0 0 0 0 0,-1 0 0 0 0,1 0 1 0 0,-7-5-1 0 0,10 9-1002 0 0,0 0 0 0 0,-1 0 0 0 0,1 0 0 0 0,0 0 0 0 0,-1-1 0 0 0,1 1 0 0 0,0 0 0 0 0,-1 0 0 0 0,1 0 0 0 0,0-1 0 0 0,0 1 0 0 0,-1 0 0 0 0,1 0 0 0 0,0-1 0 0 0,0 1 0 0 0,-1 0 0 0 0,1-1 0 0 0,0 1 0 0 0,0 0 0 0 0,0 0 0 0 0,0-1 0 0 0,-1 1 0 0 0,1 0 0 0 0,0-1 0 0 0,0 1 0 0 0,0-1 0 0 0,0 1 0 0 0,0 0 0 0 0,0-1 0 0 0,0 1 0 0 0,0 0 0 0 0,0-1 0 0 0,0 1 1 0 0,0 0-1 0 0,0-1 0 0 0,0 1 0 0 0,1 0 0 0 0,-1-1 0 0 0,0 1 0 0 0,0 0 0 0 0,0-1 0 0 0,0 1 0 0 0,1-1 0 0 0,-1 1 60 0 0,1-1 1 0 0,0 1-1 0 0,0-1 1 0 0,-1 1-1 0 0,1-1 1 0 0,0 1-1 0 0,0-1 1 0 0,0 1-1 0 0,-1 0 0 0 0,1 0 1 0 0,0-1-1 0 0,0 1 1 0 0,0 0-1 0 0,0 0 1 0 0,1 0-1 0 0,3 0 55 0 0,0 0 0 0 0,0 1 0 0 0,0 0 0 0 0,0 0 0 0 0,0 0 0 0 0,-1 1-1 0 0,1 0 1 0 0,0 0 0 0 0,-1 0 0 0 0,1 0 0 0 0,-1 1 0 0 0,0-1 0 0 0,0 1-1 0 0,0 0 1 0 0,0 0 0 0 0,5 6 0 0 0,-8-8-208 0 0,0 1-1 0 0,0-1 1 0 0,0 1 0 0 0,-1-1 0 0 0,1 1-1 0 0,0 0 1 0 0,0 0 0 0 0,-1-1 0 0 0,1 1-1 0 0,-1 0 1 0 0,0 0 0 0 0,0 0 0 0 0,1 0-1 0 0,-1-1 1 0 0,0 1 0 0 0,0 0 0 0 0,-1 0-1 0 0,1 0 1 0 0,0 0 0 0 0,-1 0 0 0 0,1-1-1 0 0,-1 1 1 0 0,0 2 0 0 0,-3 5 83 0 0,0-1 1 0 0,-1 1-1 0 0,-8 11 0 0 0,-3 5 130 0 0,14-21-219 0 0,1-3-31 0 0,0 1 0 0 0,0 0-1 0 0,0 0 1 0 0,0 0 0 0 0,0 0-1 0 0,0 1 1 0 0,1-1 0 0 0,-1 0-1 0 0,1 0 1 0 0,0 0 0 0 0,-1 0-1 0 0,1 1 1 0 0,0-1 0 0 0,0 0-1 0 0,0 0 1 0 0,1 4 0 0 0,-1-6-7 0 0,1 0 0 0 0,-1 1 0 0 0,0-1 0 0 0,0 0 1 0 0,0 0-1 0 0,0 0 0 0 0,1 0 0 0 0,-1 1 0 0 0,0-1 0 0 0,0 0 1 0 0,0 0-1 0 0,1 0 0 0 0,-1 0 0 0 0,0 0 0 0 0,0 0 0 0 0,1 0 1 0 0,-1 0-1 0 0,0 0 0 0 0,0 0 0 0 0,1 0 0 0 0,-1 0 1 0 0,0 0-1 0 0,0 0 0 0 0,0 0 0 0 0,1 0 0 0 0,-1 0 0 0 0,0 0 1 0 0,0 0-1 0 0,1 0 0 0 0,-1 0 0 0 0,0 0 0 0 0,0 0 0 0 0,0 0 1 0 0,1-1-1 0 0,-1 1 0 0 0,0 0 0 0 0,0 0 0 0 0,0 0 0 0 0,1 0 1 0 0,-1 0-1 0 0,0-1 0 0 0,0 1 0 0 0,0 0 0 0 0,0 0 0 0 0,0 0 1 0 0,1-1-1 0 0,-1 1 0 0 0,0 0 0 0 0,0 0 0 0 0,9-11 10 0 0,-4 4-5 0 0,-1-1 1 0 0,0 0-1 0 0,0-1 0 0 0,0 1 1 0 0,-1-1-1 0 0,0 0 1 0 0,2-11-1 0 0,6-67 51 0 0,-8 62-54 0 0,0-26-5 0 0,-2 28 0 0 0,7-39 0 0 0,-8 60-1 0 0,1 1 0 0 0,-1 0 0 0 0,0-1 0 0 0,0 1 0 0 0,1 0 0 0 0,-1-1 0 0 0,1 1 0 0 0,-1 0 0 0 0,1 0 0 0 0,0-1 0 0 0,0 1 0 0 0,-1 0 0 0 0,1 0 0 0 0,0 0 0 0 0,0 0 0 0 0,0 0 0 0 0,0 0 0 0 0,0 0 0 0 0,0 1 0 0 0,0-1 0 0 0,2-1 0 0 0,-1 2 1 0 0,-1-1-1 0 0,1 1 1 0 0,-1 0 0 0 0,1 0 0 0 0,0 0-1 0 0,-1 0 1 0 0,1 0 0 0 0,-1 0-1 0 0,1 0 1 0 0,-1 1 0 0 0,1-1 0 0 0,-1 0-1 0 0,1 1 1 0 0,-1 0 0 0 0,3 0-1 0 0,5 4 4 0 0,-1 0 1 0 0,0 1-1 0 0,-1 0 0 0 0,12 11 0 0 0,24 21 24 0 0,-15-13 35 0 0,37 40 0 0 0,-37-33-3 0 0,-9-10 71 0 0,30 43 1 0 0,-48-63-101 0 0,1 0-1 0 0,-1 0 1 0 0,0 0-1 0 0,-1 0 1 0 0,1 0-1 0 0,0 0 1 0 0,-1 0-1 0 0,1 1 1 0 0,-1-1-1 0 0,1 2 1 0 0,-6-19 41 0 0,4 15-71 0 0,1-1 1 0 0,-1 1-1 0 0,1-1 1 0 0,0 0 0 0 0,-1 1-1 0 0,1-1 1 0 0,-1 0-1 0 0,1 1 1 0 0,0-1 0 0 0,0 0-1 0 0,-1 1 1 0 0,1-1-1 0 0,0 0 1 0 0,0 0-1 0 0,0 1 1 0 0,0-1 0 0 0,0 0-1 0 0,0 0 1 0 0,0 1-1 0 0,0-1 1 0 0,0 0 0 0 0,0 0-1 0 0,1 1 1 0 0,-1-1-1 0 0,0 0 1 0 0,0 1-1 0 0,1-1 1 0 0,-1 0 0 0 0,0 1-1 0 0,1-1 1 0 0,-1 0-1 0 0,1 1 1 0 0,-1-1 0 0 0,1 1-1 0 0,-1-1 1 0 0,2 0-1 0 0,17-12 0 0 0,-15 11-14 0 0,0 0-1 0 0,-1-1 1 0 0,1 1 0 0 0,0-1 0 0 0,-1 0 0 0 0,1 0 0 0 0,-1 0-1 0 0,0-1 1 0 0,0 1 0 0 0,0-1 0 0 0,-1 0 0 0 0,5-7 0 0 0,1-12-86 0 0,8-48 0 0 0,-13 53 48 0 0,-3 18 51 0 0,0 0 0 0 0,0-1 0 0 0,0 1 0 0 0,0 0 0 0 0,0-1 0 0 0,0 1 0 0 0,0 0 0 0 0,1-1 0 0 0,-1 1 0 0 0,0 0 0 0 0,0 0 0 0 0,0-1 1 0 0,0 1-1 0 0,0 0 0 0 0,0-1 0 0 0,1 1 0 0 0,-1 0 0 0 0,0 0 0 0 0,0-1 0 0 0,0 1 0 0 0,1 0 0 0 0,-1 0 0 0 0,0 0 0 0 0,0-1 0 0 0,1 1 0 0 0,-1 0 0 0 0,0 0 0 0 0,0 0 0 0 0,1 0 0 0 0,-1 0 0 0 0,0-1 1 0 0,0 1-1 0 0,1 0 0 0 0,-1 0 0 0 0,0 0 0 0 0,1 0 0 0 0,0 0 0 0 0,9 9-3 0 0,7 17 51 0 0,-9-14-36 0 0,0 1 0 0 0,1-1 0 0 0,0-1 0 0 0,1 0 0 0 0,0 0 1 0 0,14 10-1 0 0,2 4-20 0 0,5 16 222 0 0,-25-32-196 0 0,2 4-105 0 0,-8-13 86 0 0,1 0-1 0 0,0 0 1 0 0,-1 1 0 0 0,1-1-1 0 0,-1 0 1 0 0,1 0-1 0 0,0 0 1 0 0,-1 0-1 0 0,1 0 1 0 0,0 0-1 0 0,-1 0 1 0 0,1 0-1 0 0,0 0 1 0 0,-1 0-1 0 0,1 0 1 0 0,-1 0-1 0 0,1 0 1 0 0,0-1-1 0 0,-1 1 1 0 0,1 0 0 0 0,-1 0-1 0 0,1-1 1 0 0,-1 1-1 0 0,1 0 1 0 0,0-1-1 0 0,6-3-260 0 0,-1 2 0 0 0,0-1-1 0 0,0 1 1 0 0,1 0-1 0 0,0 0 1 0 0,8-1 0 0 0,22-2-4836 0 0,-32 5 3894 0 0,2-1-1179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0.10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 2 2385 0 0,'-1'-1'444'0'0,"0"1"1"0"0,0 0 0 0 0,1 0 0 0 0,-1 0-1 0 0,0-1 1 0 0,0 1 0 0 0,0 0 0 0 0,0 0-1 0 0,1 1 1 0 0,-1-1 0 0 0,0 0 0 0 0,0 0-1 0 0,0 0 1 0 0,0 0 0 0 0,1 1 0 0 0,-1-1 0 0 0,0 0-1 0 0,0 1 1 0 0,1-1 0 0 0,-1 1 0 0 0,0-1-1 0 0,0 1 1 0 0,1-1 0 0 0,-2 2 0 0 0,1-1-70 0 0,0 1 0 0 0,0-1 1 0 0,0 1-1 0 0,0-1 0 0 0,1 1 1 0 0,-1 0-1 0 0,0 0 0 0 0,1-1 0 0 0,-1 1 1 0 0,1 3-1 0 0,-1 4 40 0 0,0-1-1 0 0,1 0 1 0 0,2 16 0 0 0,8 29-20 0 0,2-1-1 0 0,19 53 1 0 0,-18-63-187 0 0,5 10-448 0 0,-5-15 458 0 0,12 61 0 0 0,-23-88-601 0 0,0 0 1 0 0,-1 0 0 0 0,-1 0-1 0 0,0 0 1 0 0,0 0-1 0 0,-1 1 1 0 0,0-1 0 0 0,0 0-1 0 0,-1 0 1 0 0,-1 0 0 0 0,-3 10-1 0 0,0-8-984 0 0</inkml:trace>
</inkml:ink>
</file>

<file path=ppt/ink/ink8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2.81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145 19 512 0 0,'-52'-8'6485'0'0,"42"5"-4669"0"0,-1 1-1 0 0,1 0 1 0 0,-1 1-1 0 0,0 0 1 0 0,1 1-1 0 0,-19 2 1 0 0,87 0 553 0 0,35-5-1899 0 0,47 1-129 0 0,-133 2-326 0 0,99 10 221 0 0,-90-7-228 0 0,0 0 1 0 0,0 1-1 0 0,-1 1 0 0 0,25 10 0 0 0,-37-13-2 0 0,1-1-1 0 0,-1 1 1 0 0,0 0 0 0 0,0 0-1 0 0,0 1 1 0 0,0-1-1 0 0,0 1 1 0 0,-1-1 0 0 0,5 6-1 0 0,-6-6-4 0 0,-1-1-1 0 0,1 0 0 0 0,0 0 0 0 0,-1 1 0 0 0,1-1 1 0 0,0 0-1 0 0,-1 1 0 0 0,0-1 0 0 0,1 0 1 0 0,-1 1-1 0 0,0-1 0 0 0,0 1 0 0 0,0-1 1 0 0,0 1-1 0 0,0-1 0 0 0,0 0 0 0 0,0 1 0 0 0,0-1 1 0 0,-1 1-1 0 0,1-1 0 0 0,0 0 0 0 0,-1 1 1 0 0,1-1-1 0 0,-1 0 0 0 0,0 1 0 0 0,1-1 1 0 0,-1 0-1 0 0,-1 2 0 0 0,-5 5 26 0 0,-1 1 0 0 0,1-1-1 0 0,-2-1 1 0 0,1 0 0 0 0,-1 0 0 0 0,0 0-1 0 0,0-1 1 0 0,-12 5 0 0 0,-84 35 131 0 0,84-38-91 0 0,4-2-26 0 0,4-1 1 0 0,1-1 0 0 0,-1 1-1 0 0,1 1 1 0 0,1 0 0 0 0,-1 1-1 0 0,-13 11 1 0 0,24-18-43 0 0,0 1-1 0 0,0 0 1 0 0,1 0-1 0 0,-1 0 1 0 0,0-1-1 0 0,0 1 1 0 0,1 0-1 0 0,-1 0 1 0 0,1 0-1 0 0,-1 0 1 0 0,0 0-1 0 0,1 0 1 0 0,0 0-1 0 0,-1 0 1 0 0,1 1-1 0 0,0-1 1 0 0,-1 0-1 0 0,1 0 1 0 0,0 0 0 0 0,0 0-1 0 0,0 0 1 0 0,0 2-1 0 0,1-1-2 0 0,-1-1-1 0 0,1 1 1 0 0,0-1-1 0 0,-1 0 1 0 0,1 1-1 0 0,0-1 1 0 0,0 0-1 0 0,0 1 1 0 0,0-1 0 0 0,0 0-1 0 0,0 0 1 0 0,0 0-1 0 0,0 0 1 0 0,2 1-1 0 0,3 2-22 0 0,1 0 0 0 0,-1-1 0 0 0,0 0 0 0 0,1 0 0 0 0,-1-1 0 0 0,10 3 0 0 0,11 0-967 0 0,0-1 0 0 0,1-1 0 0 0,0-1 0 0 0,55-5 0 0 0,-37-1-1521 0 0</inkml:trace>
</inkml:ink>
</file>

<file path=ppt/ink/ink8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19.41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19 512 0 0,'0'-1'-1'0'0,"0"1"0"0"0,0-1 1 0 0,0 1-1 0 0,0-1 0 0 0,1 1 0 0 0,-1-1 0 0 0,0 1 1 0 0,0-1-1 0 0,1 1 0 0 0,-1-1 0 0 0,0 1 0 0 0,1-1 0 0 0,-1 1 1 0 0,0-1-1 0 0,1 1 0 0 0,-1 0 0 0 0,0-1 0 0 0,1 1 1 0 0,-1 0-1 0 0,1-1 0 0 0,-1 1 0 0 0,1 0 0 0 0,-1-1 0 0 0,1 1 1 0 0,-1 0-1 0 0,2 0 0 0 0,17-5-381 0 0,-10 4 282 0 0,-5-1 100 0 0</inkml:trace>
</inkml:ink>
</file>

<file path=ppt/ink/ink8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25.76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76 4268 8 0 0,'-4'4'395'0'0,"5"-6"506"0"0,7-9 797 0 0,-8 11-1565 0 0,-15 12 1021 0 0,-2-10 1681 0 0,17-2-2767 0 0,0 0-1 0 0,0 0 0 0 0,-1 0 0 0 0,1 0 0 0 0,0 0 0 0 0,-1 0 0 0 0,1 0 0 0 0,0 0 0 0 0,0 0 1 0 0,-1 0-1 0 0,1-1 0 0 0,0 1 0 0 0,-1 0 0 0 0,1 0 0 0 0,0 0 0 0 0,0 0 0 0 0,-1-1 0 0 0,1 1 1 0 0,0 0-1 0 0,0 0 0 0 0,0 0 0 0 0,-1-1 0 0 0,1 1 0 0 0,0 0 0 0 0,0 0 0 0 0,0-1 0 0 0,0 1 1 0 0,0 0-1 0 0,-1 0 0 0 0,1-1 0 0 0,0 1 0 0 0,0 0 0 0 0,0-1 0 0 0,0 1 0 0 0,0 0 0 0 0,0 0 1 0 0,0-1-1 0 0,0 1 0 0 0,0 0 0 0 0,0-1 0 0 0,0 1 0 0 0,0 0 0 0 0,0 0 0 0 0,0-1 0 0 0,0 1 1 0 0,1 0-1 0 0,-1-1 0 0 0,0 1 0 0 0,2-4 607 0 0,2-5 1532 0 0,-5 8-1285 0 0,-6 5-555 0 0,4-3-118 0 0,0 1-1 0 0,0-1 0 0 0,0 1 1 0 0,0-1-1 0 0,-1 0 0 0 0,1 0 1 0 0,0 0-1 0 0,-1-1 0 0 0,1 1 1 0 0,-5-1 420 0 0,15-10-157 0 0,1 3-282 0 0,-7 7-141 0 0,0-1 1 0 0,0 1-1 0 0,0-1 0 0 0,-1 0 1 0 0,1 0-1 0 0,0 1 1 0 0,0-1-1 0 0,-1 0 0 0 0,1 0 1 0 0,0 0-1 0 0,-1 0 0 0 0,1-1 1 0 0,3-3 65 0 0,0 1 1 0 0,1 0 0 0 0,-1 0-1 0 0,1 1 1 0 0,0-1-1 0 0,0 1 1 0 0,0 0-1 0 0,6-3 1 0 0,-3 2-25 0 0,-1 0 0 0 0,-1-1 0 0 0,11-9 0 0 0,-11 9-22 0 0,1-1-1 0 0,-1 1 0 0 0,13-6 0 0 0,-5 2-26 0 0,-1 0-1 0 0,0-1 1 0 0,0 0-1 0 0,-1-1 1 0 0,0 0-1 0 0,14-18 1 0 0,24-23 60 0 0,-16 24-22 0 0,39-23 0 0 0,-26 18-20 0 0,-39 28-85 0 0,0 1-1 0 0,0 0 1 0 0,11-5 0 0 0,-10 6 17 0 0,0-1 0 0 0,-1 0 1 0 0,10-7-1 0 0,31-23 81 0 0,16-13 80 0 0,6-3-171 0 0,0 1 90 0 0,3-1-105 0 0,3-2 0 0 0,106-73 94 0 0,-89 65-104 0 0,-42 26 88 0 0,-1-3 0 0 0,70-66 0 0 0,-58 48-26 0 0,-13 13-51 0 0,-40 33-4 0 0,1-2 15 0 0,1 1 0 0 0,15-10-1 0 0,40-31-26 0 0,-40 30-20 0 0,117-84 62 0 0,-54 49 4 0 0,7-5 94 0 0,75-54 199 0 0,-30 11-142 0 0,-31 25-58 0 0,-24 14-56 0 0,-30 18-5 0 0,38-28 79 0 0,-25 25-116 0 0,69-47 47 0 0,-123 85-81 0 0,27-25 0 0 0,4-3-20 0 0,70-47 42 0 0,-34 26 35 0 0,-56 41-39 0 0,14-11-7 0 0,77-64-36 0 0,-99 80 10 0 0,11-7 45 0 0,3-3-6 0 0,38-37 0 0 0,-12 8 8 0 0,14-13-49 0 0,7-20-1 0 0,-3 18 35 0 0,-64 57-7 0 0,27-18 0 0 0,6-6 20 0 0,30-26-36 0 0,-31 27 33 0 0,19-21-30 0 0,-38 31 29 0 0,2 2 1 0 0,40-27-1 0 0,-32 27 13 0 0,43-25 30 0 0,-58 36-18 0 0,0 0 0 0 0,34-31 0 0 0,-28 22 68 0 0,22-25-31 0 0,38-33 55 0 0,-59 49-27 0 0,-19 20-94 0 0,0 0 0 0 0,13-9 1 0 0,47-36 125 0 0,-22 20-94 0 0,31-19 42 0 0,-55 39-41 0 0,38-32 0 0 0,-21 14-43 0 0,2-3 20 0 0,50-53 0 0 0,-6 3 130 0 0,-7 4 92 0 0,-69 71-240 0 0,-1-1 0 0 0,0 0 0 0 0,13-24 0 0 0,-20 32-13 0 0,1 0 1 0 0,0 0 0 0 0,-1 1-1 0 0,1-1 1 0 0,1 1 0 0 0,-1-1-1 0 0,0 1 1 0 0,1 0 0 0 0,0 0-1 0 0,5-2 1 0 0,3-4 2 0 0,9-7-82 0 0,-30 29-784 0 0,8-8-2091 0 0,10-5-3010 0 0,-4-2 958 0 0,3 2-324 0 0</inkml:trace>
</inkml:ink>
</file>

<file path=ppt/ink/ink8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29.5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92 291 512 0 0,'-3'-1'381'0'0,"2"1"-250"0"0,1-1 1 0 0,-1 1-1 0 0,0 0 1 0 0,0 0-1 0 0,1-1 1 0 0,-1 1-1 0 0,1 0 1 0 0,-1-1 0 0 0,0 1-1 0 0,1-1 1 0 0,-1 1-1 0 0,1-1 1 0 0,-1 1-1 0 0,1-1 1 0 0,-1 1-1 0 0,1-1 1 0 0,-1 1-1 0 0,1-1 1 0 0,0 0-1 0 0,-1 1 1 0 0,1-1-1 0 0,0 0 1 0 0,-1 1 0 0 0,1-1-1 0 0,0 0 1 0 0,0 1-1 0 0,0-2 1458 0 0,-1 1-1512 0 0,0 1-1 0 0,1 0 1 0 0,-1 0-1 0 0,1-1 1 0 0,-1 1-1 0 0,0 0 0 0 0,1 0 1 0 0,-1 0-1 0 0,0 0 1 0 0,1 0-1 0 0,-1 0 1 0 0,0 0-1 0 0,1 0 1 0 0,-1 0-1 0 0,1 0 1 0 0,-1 0-1 0 0,0 0 1 0 0,1 0-1 0 0,-1 1 0 0 0,0-1 1 0 0,-16 7 1401 0 0,12-5-902 0 0,-34 20 4062 0 0,63-32-1465 0 0,-12 4-2932 0 0,0 1 1 0 0,15-4-1 0 0,-16 6-59 0 0,-5 1-62 0 0,1 0 1 0 0,0 1 0 0 0,-1 0 0 0 0,12 0-1 0 0,5-1 98 0 0,14-1 514 0 0,-35 3-661 0 0,0 1 1 0 0,0-1-1 0 0,0 0 0 0 0,0 0 0 0 0,0 1 1 0 0,0-1-1 0 0,-1 1 0 0 0,1 0 1 0 0,0-1-1 0 0,0 1 0 0 0,0 0 1 0 0,-1 0-1 0 0,1 0 0 0 0,2 3 0 0 0,0-2 0 0 0,0 0 0 0 0,0 0 0 0 0,0 0 0 0 0,1-1 0 0 0,-1 1-1 0 0,0-1 1 0 0,1 0 0 0 0,-1 0 0 0 0,5 0 0 0 0,14 0 43 0 0,0-2 1 0 0,1 0 0 0 0,-1-1-1 0 0,29-7 1 0 0,5 1 86 0 0,42-4-65 0 0,56-6 130 0 0,-122 14-167 0 0,1 3 1 0 0,-1 0-1 0 0,37 5 1 0 0,-54-2-57 0 0,13-1 16 0 0,1 0 0 0 0,0-1-1 0 0,-1-2 1 0 0,44-9 0 0 0,210-40 341 0 0,-253 46-260 0 0,-1 1 0 0 0,32 1 1 0 0,-10 1-73 0 0,76-15 10 0 0,13 0 32 0 0,153-13 141 0 0,-86 9-213 0 0,-98 7-72 0 0,-97 13 34 0 0,288-27-40 0 0,-134 14 85 0 0,129-4 10 0 0,114 31-3 0 0,-259-10-67 0 0,31 2-30 0 0,31-1 66 0 0,-39-1 13 0 0,-73 0-44 0 0,120 7 54 0 0,85-3-35 0 0,-237-7-4 0 0,136-3-63 0 0,73 0 81 0 0,-255 3-32 0 0,285 14 34 0 0,-73-9-37 0 0,-139-6 11 0 0,132-7 29 0 0,-110 2 2 0 0,-6 2-32 0 0,277-5-21 0 0,-19 25-104 0 0,-5 0 145 0 0,-230-14-32 0 0,187 6 64 0 0,277 12-154 0 0,-270-19 76 0 0,-164-2 48 0 0,48 0-28 0 0,268 4-27 0 0,-417-1 36 0 0,350 8 44 0 0,0-21 0 0 0,35-19-20 0 0,-71 8-65 0 0,-110 7 93 0 0,296-1-90 0 0,-374 18-9 0 0,190-4 103 0 0,-181-2-20 0 0,-55 3-90 0 0,167 7-29 0 0,-147 0-35 0 0,268-2 141 0 0,-138 3-15 0 0,65-3-47 0 0,61 0 68 0 0,-210 4-14 0 0,-107-2-14 0 0,43 6-26 0 0,24 1-6 0 0,96 4-21 0 0,-61-2 10 0 0,-97-7 42 0 0,43 2-6 0 0,218 4 47 0 0,-23 6-113 0 0,-253-15 69 0 0,112 9-65 0 0,-26-2 32 0 0,-31-3 18 0 0,-82-2 70 0 0,30 2-60 0 0,246 25 19 0 0,-68-4-177 0 0,-17-14 83 0 0,-223-15 80 0 0,99 8 50 0 0,22 2-4 0 0,86 0-12 0 0,-103-5-62 0 0,37 3-4 0 0,-85-2 60 0 0,114-7 0 0 0,-100 0-8 0 0,39-2 28 0 0,185-1-45 0 0,-253 2 69 0 0,-36 0-65 0 0,72 8 0 0 0,-73-1-26 0 0,155 18-22 0 0,-109-18 132 0 0,1-4-1 0 0,156-15 1 0 0,-189 9-76 0 0,1 1 1 0 0,88 9 0 0 0,-54-1-62 0 0,43 10 9 0 0,0 1 37 0 0,-114-16 14 0 0,1 0 0 0 0,-1-1 0 0 0,1 0 0 0 0,-1-1 0 0 0,1-1 0 0 0,19-7 0 0 0,-34 10-12 0 0,8-2-6 0 0,0-1 1 0 0,-1 0 0 0 0,0-1-1 0 0,1 1 1 0 0,-1-2 0 0 0,-1 1-1 0 0,1-1 1 0 0,12-10 0 0 0,-18 13-8 0 0,-1 1 0 0 0,1 0 1 0 0,0 1-1 0 0,0-1 1 0 0,-1 0-1 0 0,1 0 0 0 0,0 1 1 0 0,0-1-1 0 0,0 1 0 0 0,0 0 1 0 0,0-1-1 0 0,0 1 1 0 0,-1 0-1 0 0,5 1 0 0 0,30 2-133 0 0,-30-2 143 0 0,0 0-516 0 0,12 3 1401 0 0,-13 1-3136 0 0,-5 4-4656 0 0,-2-3 3246 0 0</inkml:trace>
</inkml:ink>
</file>

<file path=ppt/ink/ink8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33.86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25 386 512 0 0,'-2'0'-8'0'0,"1"0"0"0"0,-1 0 0 0 0,0 0 0 0 0,1 0 0 0 0,-1-1 0 0 0,0 1 1 0 0,1 0-1 0 0,-4-2 0 0 0,-2-3 4948 0 0,10-2 131 0 0,5 7-3134 0 0,-7 0-1728 0 0,1 0-1 0 0,-1 0 1 0 0,1-1-1 0 0,-1 1 1 0 0,0 1-1 0 0,1-1 1 0 0,-1 0-1 0 0,0 0 1 0 0,1 0-1 0 0,-1 1 1 0 0,0-1-1 0 0,1 1 1 0 0,-1-1-1 0 0,0 1 1 0 0,0-1-1 0 0,0 1 1 0 0,1 0-1 0 0,-1 0 1 0 0,0-1-1 0 0,0 1 1 0 0,0 0-1 0 0,0 0 1 0 0,0 0-1 0 0,0 0 1 0 0,0 2-1 0 0,5 3-74 0 0,0 1 0 0 0,0-1 0 0 0,1 0 0 0 0,0 0-1 0 0,0 0 1 0 0,0-1 0 0 0,0 0 0 0 0,1-1 0 0 0,0 0 0 0 0,0 0-1 0 0,0 0 1 0 0,1-1 0 0 0,-1-1 0 0 0,13 3 0 0 0,4-1-26 0 0,-1-1 1 0 0,1-2 0 0 0,50-2 0 0 0,-57-1-85 0 0,1-1 0 0 0,-1 0 0 0 0,1-1-1 0 0,-2-1 1 0 0,1-1 0 0 0,17-8 0 0 0,-30 11-18 0 0,-1 1-1 0 0,0-1 1 0 0,1 1-1 0 0,-1-1 1 0 0,0-1-1 0 0,0 1 1 0 0,0 0-1 0 0,-1-1 1 0 0,0 0-1 0 0,1 0 1 0 0,-1 0-1 0 0,3-5 0 0 0,-3 3-1 0 0,0-1 0 0 0,0 0 0 0 0,-1 1-1 0 0,0-1 1 0 0,0 0 0 0 0,0 0-1 0 0,1-12 1 0 0,-2-5-1 0 0,-2 1 0 0 0,0-1 0 0 0,-1 0 0 0 0,-6-24 0 0 0,7 40 22 0 0,-1-1-1 0 0,0 1 0 0 0,0 0 1 0 0,-1 0-1 0 0,0 0 0 0 0,0 0 1 0 0,-1 0-1 0 0,0 0 0 0 0,-1 1 1 0 0,0 0-1 0 0,0 0 0 0 0,0 0 0 0 0,-1 1 1 0 0,0 0-1 0 0,0 0 0 0 0,0 0 1 0 0,-1 1-1 0 0,0 0 0 0 0,0 0 1 0 0,0 0-1 0 0,-1 1 0 0 0,1 0 1 0 0,-1 1-1 0 0,0 0 0 0 0,0 0 1 0 0,-1 1-1 0 0,1 0 0 0 0,0 0 1 0 0,-13-1-1 0 0,15 4 25 0 0,0-1 0 0 0,0 1 0 0 0,0 0 0 0 0,0 0 0 0 0,0 0 0 0 0,0 1 1 0 0,1 0-1 0 0,-1 0 0 0 0,-10 6 0 0 0,7-3 46 0 0,0 0 0 0 0,0 1 0 0 0,0 1-1 0 0,-12 11 1 0 0,15-11-25 0 0,-1 0-1 0 0,1 1 0 0 0,0 0 0 0 0,1 0 0 0 0,0 0 0 0 0,0 1 0 0 0,1-1 0 0 0,0 1 0 0 0,1 0 0 0 0,0 0 0 0 0,0 1 0 0 0,1-1 0 0 0,0 1 1 0 0,-1 13-1 0 0,2 7 96 0 0,1 1 1 0 0,2-1-1 0 0,6 37 0 0 0,0-4 84 0 0,-4 133 331 0 0,-4-125-347 0 0,-3-3-92 0 0,1-42-90 0 0,1 1 0 0 0,2-1 0 0 0,4 33 0 0 0,4-23-34 0 0,-9-33-10 0 0,1 0-1 0 0,1 0 0 0 0,-1 0 1 0 0,0 0-1 0 0,1 0 1 0 0,-1-1-1 0 0,1 1 1 0 0,0 0-1 0 0,3 3 0 0 0,-4-5-4 0 0,0-1 1 0 0,0 1-1 0 0,-1 0 0 0 0,1-1 0 0 0,0 1 0 0 0,0-1 0 0 0,0 0 0 0 0,0 1 0 0 0,-1-1 0 0 0,1 0 0 0 0,0 1 0 0 0,0-1 0 0 0,0 0 0 0 0,0 0 0 0 0,0 0 0 0 0,0 0 0 0 0,0 0 0 0 0,0 0 0 0 0,0 0 0 0 0,0 0 0 0 0,0 0 0 0 0,1-1 1 0 0,0 0-6 0 0,0 0 1 0 0,0 0-1 0 0,0 0 1 0 0,0 0 0 0 0,-1 0-1 0 0,1 0 1 0 0,0-1-1 0 0,-1 1 1 0 0,3-4 0 0 0,2-2-12 0 0,-1 0 1 0 0,-1-1-1 0 0,8-13 1 0 0,1-11-59 0 0,15-53 1 0 0,-20 57-5 0 0,0 0 0 0 0,25-49 0 0 0,-29 71 72 0 0,-1 0-1 0 0,2 0 1 0 0,-1 0-1 0 0,0 1 1 0 0,1 0-1 0 0,0 0 1 0 0,10-7 0 0 0,-14 10 2 0 0,1 1 0 0 0,0 0 0 0 0,0 0 0 0 0,-1-1 1 0 0,1 1-1 0 0,0 0 0 0 0,0 1 0 0 0,0-1 0 0 0,0 0 1 0 0,0 0-1 0 0,0 1 0 0 0,0 0 0 0 0,1-1 0 0 0,-1 1 1 0 0,0 0-1 0 0,0 0 0 0 0,0 0 0 0 0,0 0 0 0 0,0 0 1 0 0,1 1-1 0 0,-1-1 0 0 0,0 0 0 0 0,0 1 0 0 0,0 0 1 0 0,0-1-1 0 0,0 1 0 0 0,0 0 0 0 0,0 0 0 0 0,2 2 1 0 0,-2-1-1 0 0,0 0 1 0 0,0 0 0 0 0,-1 0-1 0 0,1 0 1 0 0,0 0 0 0 0,-1 1-1 0 0,1-1 1 0 0,-1 0-1 0 0,0 1 1 0 0,0 0 0 0 0,0-1-1 0 0,0 1 1 0 0,0-1 0 0 0,-1 1-1 0 0,1 4 1 0 0,0 5 11 0 0,0 0-1 0 0,-2 16 1 0 0,1-9 20 0 0,-1 15-19 0 0,1-4 28 0 0,0 0 1 0 0,9 56-1 0 0,-8-78-35 0 0,1 0 1 0 0,0 0-1 0 0,1 0 1 0 0,-1 0-1 0 0,2-1 1 0 0,-1 1-1 0 0,1-1 1 0 0,0 0 0 0 0,0 0-1 0 0,1 0 1 0 0,0-1-1 0 0,0 1 1 0 0,1-1-1 0 0,0 0 1 0 0,9 6-1 0 0,-11-9-20 0 0,1 0 0 0 0,0-1-1 0 0,-1 0 1 0 0,1 0 0 0 0,0 0-1 0 0,0 0 1 0 0,1-1 0 0 0,-1 0-1 0 0,0 0 1 0 0,0-1 0 0 0,1 1-1 0 0,-1-1 1 0 0,0 0 0 0 0,7-1-1 0 0,-3 0-342 0 0,-1 0-1 0 0,0-1 0 0 0,0 0 0 0 0,0 0 0 0 0,0-1 0 0 0,0 0 1 0 0,0-1-1 0 0,10-5 0 0 0,-8 1-1682 0 0,0 1 0 0 0,0-1-1 0 0,-1-1 1 0 0,0 0 0 0 0,10-13 0 0 0,-3 2-762 0 0</inkml:trace>
</inkml:ink>
</file>

<file path=ppt/ink/ink8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44.87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26 512 0 0,'13'1'3417'0'0,"11"1"6474"0"0,-24-2-9808 0 0,0 0 0 0 0,0 0 0 0 0,0 0 0 0 0,0 1 0 0 0,0-1 0 0 0,0 0 0 0 0,0 0 0 0 0,0 0 0 0 0,0 0 0 0 0,0 0 1 0 0,0 0-1 0 0,0 0 0 0 0,0 1 0 0 0,0-1 0 0 0,0 0 0 0 0,0 0 0 0 0,0 0 0 0 0,0 0 0 0 0,0 0 0 0 0,0 0 0 0 0,0 0 0 0 0,0 1 0 0 0,0-1 0 0 0,0 0 0 0 0,0 0 0 0 0,0 0 0 0 0,-1 0 0 0 0,1 0 0 0 0,0 0 0 0 0,0 0 0 0 0,0 0 0 0 0,0 0 0 0 0,0 0 0 0 0,0 0 0 0 0,0 1 0 0 0,0-1 0 0 0,0 0 0 0 0,-1 0 0 0 0,1 0 0 0 0,0 0 0 0 0,0 0 0 0 0,0 0 0 0 0,0 0 0 0 0,0 0 0 0 0,0 0 0 0 0,0 0 0 0 0,0 0 0 0 0,-1 0 0 0 0,1 0 0 0 0,0 0 0 0 0,0 0 0 0 0,0 0 0 0 0,0 0 0 0 0,0 0 0 0 0,0 0 0 0 0,0 0 0 0 0,-1 0 1 0 0,1 0-1 0 0,0 0 0 0 0,0-1-58 0 0,0 1 1 0 0,0 0-1 0 0,0 0 1 0 0,0 0 0 0 0,0-1-1 0 0,0 1 1 0 0,0 0 0 0 0,0 0-1 0 0,0 0 1 0 0,0-1 0 0 0,0 1-1 0 0,0 0 1 0 0,0 0 0 0 0,0 0-1 0 0,0-1 1 0 0,0 1-1 0 0,0 0 1 0 0,0 0 0 0 0,0 0-1 0 0,0-1 1 0 0,0 1 0 0 0,1 0-1 0 0,-1 0 1 0 0,0 0 0 0 0,0 0-1 0 0,0-1 1 0 0,0 1 0 0 0,0 0-1 0 0,1 0 1 0 0,-1 0-1 0 0,0 0 1 0 0,0 0 0 0 0,0 0-1 0 0,0-1 1 0 0,1 1 0 0 0,-1 0-1 0 0,0 0 1 0 0,0 0 0 0 0,0 0-1 0 0,1 0 1 0 0,-1 0 0 0 0,0 0-1 0 0,11-4 116 0 0,1 0 0 0 0,-1 1 1 0 0,0 1-1 0 0,1 0 0 0 0,0 0 0 0 0,22 0 0 0 0,-7 1-83 0 0,-11-1 29 0 0,63-2 247 0 0,-72 4-278 0 0,0 1 1 0 0,0 0-1 0 0,0 0 1 0 0,0 0-1 0 0,0 0 1 0 0,-1 1-1 0 0,1 1 1 0 0,11 4-1 0 0,-15-5-29 0 0,-1-1 0 0 0,1 1-1 0 0,-1-1 1 0 0,1 1 0 0 0,-1 0-1 0 0,0 0 1 0 0,0 0 0 0 0,0 0-1 0 0,0 1 1 0 0,0-1 0 0 0,0 0-1 0 0,-1 1 1 0 0,1-1 0 0 0,-1 1-1 0 0,0 0 1 0 0,0-1 0 0 0,2 6-1 0 0,-3-5 7 0 0,1 1-1 0 0,-1 0 0 0 0,0 0 0 0 0,0-1 0 0 0,0 1 0 0 0,-1 0 0 0 0,1 0 0 0 0,-1 0 0 0 0,0-1 0 0 0,0 1 1 0 0,0-1-1 0 0,-2 5 0 0 0,-2 2 37 0 0,-1 0 0 0 0,0 0 0 0 0,0 0 0 0 0,-1-1 0 0 0,0 0 0 0 0,-1 0 0 0 0,-16 14 0 0 0,-49 31 388 0 0,14-11-6 0 0,57-42-437 0 0,0 1 1 0 0,0-1-1 0 0,1 1 0 0 0,-1 0 0 0 0,0 0 0 0 0,1 0 0 0 0,-1-1 1 0 0,1 2-1 0 0,0-1 0 0 0,0 0 0 0 0,0 0 0 0 0,0 0 0 0 0,0 0 1 0 0,-1 4-1 0 0,2-5-14 0 0,0 0 0 0 0,0 0 1 0 0,0 0-1 0 0,0 1 0 0 0,1-1 0 0 0,-1 0 1 0 0,0 0-1 0 0,0 0 0 0 0,1 0 0 0 0,-1 0 1 0 0,0 0-1 0 0,1 0 0 0 0,0 0 0 0 0,-1 0 1 0 0,1 0-1 0 0,-1 0 0 0 0,1 0 1 0 0,0 0-1 0 0,0-1 0 0 0,-1 1 0 0 0,1 0 1 0 0,0 0-1 0 0,0-1 0 0 0,0 1 0 0 0,0 0 1 0 0,0-1-1 0 0,0 1 0 0 0,0-1 0 0 0,0 0 1 0 0,0 1-1 0 0,0-1 0 0 0,2 1 1 0 0,4 1-19 0 0,0 0 0 0 0,0-1 0 0 0,1 0 0 0 0,-1 0 0 0 0,13 0 0 0 0,40-5-124 0 0,-30 2 57 0 0,-26 1-42 0 0,127-10-636 0 0,-88 3-1847 0 0,-1-4-3490 0 0,-33 9 2354 0 0</inkml:trace>
</inkml:ink>
</file>

<file path=ppt/ink/ink8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0.61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107 7472 512 0 0,'-35'29'441'0'0,"20"-19"2299"0"0,7-7-1103 0 0,7-3-1570 0 0,1 0 1 0 0,-1 1 0 0 0,1-1 0 0 0,0 0 0 0 0,-1 0 0 0 0,1 0 0 0 0,-1 0 0 0 0,1 1-1 0 0,-1-1 1 0 0,1 0 0 0 0,-1 0 0 0 0,1 1 0 0 0,0-1 0 0 0,-1 0 0 0 0,1 1-1 0 0,-1-1 1 0 0,1 0 0 0 0,0 1 0 0 0,-1-1 0 0 0,1 1 0 0 0,-1 1 576 0 0,0-1-1 0 0,1 0 1 0 0,-1 1 0 0 0,1-1 0 0 0,0 1-1 0 0,-1-1 1 0 0,1 1 0 0 0,0 0 0 0 0,0-1-1 0 0,0 2 1 0 0,0-1-491 0 0,0-1 1 0 0,0 1-1 0 0,0-1 0 0 0,0 0 0 0 0,-1 1 0 0 0,1-1 0 0 0,0 0 0 0 0,-1 1 1 0 0,1-1-1 0 0,-1 0 0 0 0,1 0 0 0 0,-1 1 0 0 0,1-1 0 0 0,-1 0 1 0 0,0 0-1 0 0,0 0 0 0 0,1 0 0 0 0,-3 2 0 0 0,0 0 137 0 0,0-1 0 0 0,0 1 0 0 0,1 1 0 0 0,-1-1 0 0 0,-2 4 0 0 0,4-6-235 0 0,0 0 0 0 0,1 0 0 0 0,-1 0 0 0 0,0 1 0 0 0,1-1 1 0 0,-1 0-1 0 0,1 0 0 0 0,-1 0 0 0 0,1 1 0 0 0,0-1 0 0 0,0 0 0 0 0,-1 1 0 0 0,1-1 0 0 0,0 0 0 0 0,0 1 0 0 0,0-1 0 0 0,0 0 1 0 0,1 1-1 0 0,-1-1 0 0 0,1 2 0 0 0,-1-3-31 0 0,0 1 0 0 0,1-1 0 0 0,-1 1-1 0 0,0-1 1 0 0,1 1 0 0 0,-1-1 0 0 0,1 0 0 0 0,-1 1 0 0 0,1-1 0 0 0,-1 0 0 0 0,1 1 0 0 0,-1-1 0 0 0,1 0 0 0 0,-1 0-1 0 0,1 1 1 0 0,-1-1 0 0 0,1 0 0 0 0,-1 0 0 0 0,1 0 0 0 0,-1 0 0 0 0,1 0 0 0 0,0 0 0 0 0,-1 0 0 0 0,1 0 0 0 0,-1 0-1 0 0,1 0 1 0 0,-1 0 0 0 0,1 0 0 0 0,-1 0 0 0 0,1-1 0 0 0,0 1 0 0 0,0 0 0 0 0,22-11 336 0 0,-12 5-224 0 0,-7 5-46 0 0,6-2-60 0 0,-7 1 430 0 0,-5 2 668 0 0,16-15-939 0 0,52-41 59 0 0,3-2-181 0 0,-52 44-1 0 0,0-1 0 0 0,-1 0 1 0 0,-1-1-1 0 0,14-18 0 0 0,32-34 167 0 0,-7 16-97 0 0,-5 5-30 0 0,81-62 0 0 0,45-23 4 0 0,-15 1-74 0 0,-96 76-29 0 0,90-60 1 0 0,55-13 27 0 0,-184 112-29 0 0,-1-1 1 0 0,0-1-1 0 0,40-41 0 0 0,53-73 41 0 0,-109 122-43 0 0,61-66 88 0 0,3 3-1 0 0,4 3 1 0 0,118-86 0 0 0,-143 119-7 0 0,65-48 99 0 0,-98 72-161 0 0,-1-1 0 0 0,0 0 0 0 0,20-25 1 0 0,40-55 114 0 0,-20 22-89 0 0,29-33 13 0 0,36-41 132 0 0,-88 109-136 0 0,72-59 0 0 0,-40 44-51 0 0,-4 5 1 0 0,-2-3-1 0 0,63-67 0 0 0,-93 84-34 0 0,247-256 193 0 0,-112 154-164 0 0,-15 13-14 0 0,-115 90 19 0 0,-1-1 0 0 0,31-41 0 0 0,203-232-44 0 0,-226 267 48 0 0,2 1 1 0 0,95-61-1 0 0,27-21-40 0 0,-122 79 24 0 0,69-85 0 0 0,10-8 38 0 0,58-28-96 0 0,92-47 51 0 0,-167 114-12 0 0,-78 68 1 0 0,139-122 103 0 0,2 20-81 0 0,-24 21 49 0 0,-113 79-61 0 0,-21 18 18 0 0,1 1 0 0 0,16-12 1 0 0,-6 6-1 0 0,0-1 1 0 0,24-26 0 0 0,8-6-17 0 0,262-213 94 0 0,-217 169-58 0 0,2-1 7 0 0,-56 60-34 0 0,86-49 1 0 0,-7 7 10 0 0,-41 24 55 0 0,-45 29 9 0 0,40-31 0 0 0,50-36 28 0 0,-110 78-92 0 0,68-39 53 0 0,-15 10-12 0 0,-53 30-28 0 0,64-40 151 0 0,125-101 0 0 0,-194 140-183 0 0,15-12 4 0 0,0 0 1 0 0,62-38-1 0 0,109-63 95 0 0,-185 115-81 0 0,0-1-1 0 0,0 0 0 0 0,-1-1 0 0 0,19-23 0 0 0,105-128-83 0 0,-122 149 91 0 0,1 1 0 0 0,0 0 0 0 0,1 1 0 0 0,25-12 0 0 0,17-14-12 0 0,-22 13 30 0 0,-25 19-23 0 0,-1-1-1 0 0,-1-1 1 0 0,1 0 0 0 0,-1 0-1 0 0,0-1 1 0 0,-1-1 0 0 0,15-18-1 0 0,-11 6 4 0 0,12-25-1 0 0,-16 27-20 0 0,1 1 1 0 0,18-25-1 0 0,-21 35 0 0 0,0 1 0 0 0,1 0 0 0 0,-1 1 0 0 0,1 0 0 0 0,14-10 0 0 0,48-23 9 0 0,-20 12 16 0 0,-44 24-15 0 0,26-17 54 0 0,-37 21-1937 0 0,-7 0-5017 0 0,4-1 5123 0 0</inkml:trace>
</inkml:ink>
</file>

<file path=ppt/ink/ink8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3.2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102 8 512 0 0,'-16'-2'1095'0'0,"14"0"-384"0"0,11 0-54 0 0,-9 2-580 0 0,1-1-1 0 0,0 1 1 0 0,-1 0-1 0 0,1 0 0 0 0,0 0 1 0 0,-1 0-1 0 0,1 0 1 0 0,-1 0-1 0 0,1 0 0 0 0,0 0 1 0 0,-1 0-1 0 0,1 0 1 0 0,-1 0-1 0 0,1 1 0 0 0,0-1 1 0 0,-1 0-1 0 0,2 1 1 0 0,-2-1 49 0 0,0 0 1 0 0,0 1-1 0 0,0-1 1 0 0,0 0 0 0 0,0 0-1 0 0,0 1 1 0 0,0-1 0 0 0,0 0-1 0 0,0 0 1 0 0,0 1-1 0 0,0-1 1 0 0,0 0 0 0 0,0 0-1 0 0,0 1 1 0 0,0-1 0 0 0,0 0-1 0 0,0 0 1 0 0,-1 1 0 0 0,1-1-1 0 0,0 0 1 0 0,0 0-1 0 0,0 1 1 0 0,0-1 0 0 0,-1 0-1 0 0,1 0 1 0 0,0 0 0 0 0,0 1-1 0 0,-3 1 478 0 0,1 0-1 0 0,0 0 1 0 0,-1 0 0 0 0,1 0-1 0 0,-1 0 1 0 0,-3 1-1 0 0,-53 18 3138 0 0,37-14-2485 0 0,53-8 142 0 0,-7 1-1027 0 0,-8-1-111 0 0,1 1-1 0 0,0 0 1 0 0,-1 1 0 0 0,1 1 0 0 0,30 7 0 0 0,-30-5-56 0 0,0 0-1 0 0,0-2 1 0 0,1 0 0 0 0,22 0 0 0 0,70-8 756 0 0,-85 4-796 0 0,-4 1-2 0 0,36 4 1 0 0,-3-1 75 0 0,24 1-30 0 0,26-2-103 0 0,95 0-73 0 0,-69 1 184 0 0,14 10 14 0 0,-26 0-185 0 0,26-17-28 0 0,-79 1-2 0 0,160 4-13 0 0,-96 2 25 0 0,-95-2-22 0 0,281-8 41 0 0,-35-1-39 0 0,-149 8-26 0 0,81 2 6 0 0,-68 1 44 0 0,-19-1-59 0 0,126-2 28 0 0,-101-4-10 0 0,53-2 3 0 0,216-1 51 0 0,-390 8-44 0 0,192 8 4 0 0,-146-4-35 0 0,102 6-60 0 0,117 5 84 0 0,-207-10-17 0 0,20 0 14 0 0,294 1 13 0 0,-68-6 25 0 0,-198-3-72 0 0,21 0-16 0 0,88 4-57 0 0,-110-2 112 0 0,28-1 44 0 0,11-6-72 0 0,74-6 72 0 0,-23 1-11 0 0,-86 6-10 0 0,292-1-74 0 0,-351 8 54 0 0,397 15-48 0 0,-280-9 49 0 0,-64-2 42 0 0,43-1-59 0 0,22 1-56 0 0,17 1-2 0 0,-47-3 72 0 0,86 1-14 0 0,-73-2-28 0 0,221 11 50 0 0,-347-9 7 0 0,147 9-88 0 0,19 0 53 0 0,-88-8 22 0 0,49 1-25 0 0,25 1 44 0 0,-55 0-36 0 0,21 2 3 0 0,85 4-52 0 0,-32-3 59 0 0,-81-5-34 0 0,-14-1 79 0 0,84 1-29 0 0,12 0-21 0 0,-40 2-89 0 0,-25-1 36 0 0,60-8-47 0 0,-70-2 74 0 0,17-3 112 0 0,19 8-50 0 0,-57 3-21 0 0,214 5-64 0 0,-246-5 74 0 0,29 3-67 0 0,151 9 62 0 0,-80-7 15 0 0,80-3-92 0 0,-170-6 26 0 0,67-4 71 0 0,37 0-48 0 0,-163 6 20 0 0,223 13-292 0 0,-8 1-242 0 0,-120-9 437 0 0,127-7 172 0 0,-152-3 67 0 0,61-6-95 0 0,31 0 73 0 0,-32 4-162 0 0,3 1 22 0 0,-1-5-5 0 0,0 1 9 0 0,-142 9 16 0 0,0-2 0 0 0,0-1 0 0 0,57-13 0 0 0,-67 10-17 0 0,-20 5-3 0 0,-1 0 1 0 0,1-1-1 0 0,0 0 1 0 0,14-7-1 0 0,-22 9-52 0 0,0-1 0 0 0,1 1 0 0 0,-1 0 0 0 0,1-1-1 0 0,-1 1 1 0 0,0 0 0 0 0,1 0 0 0 0,-1 0 0 0 0,1 0-1 0 0,-1 0 1 0 0,1 0 0 0 0,-1 0 0 0 0,1 1-1 0 0,-1-1 1 0 0,3 1 0 0 0,22 12-3725 0 0,-14-7 569 0 0,-2-1 1310 0 0</inkml:trace>
</inkml:ink>
</file>

<file path=ppt/ink/ink8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2.01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266 27 512 0 0,'0'-2'27'0'0,"0"1"0"0"0,-1 0 0 0 0,1-1 0 0 0,-1 1-1 0 0,1 0 1 0 0,-1 0 0 0 0,1 0 0 0 0,-1-1 0 0 0,0 1 0 0 0,0 0-1 0 0,0 0 1 0 0,1 0 0 0 0,-1 0 0 0 0,0 0 0 0 0,0 0 0 0 0,0 1 0 0 0,-1-1-1 0 0,1 0 1 0 0,-2-1 0 0 0,1 2 249 0 0,-1-1 1 0 0,1 0-1 0 0,0 1 0 0 0,-1-1 0 0 0,1 1 0 0 0,0 0 1 0 0,-1 0-1 0 0,1 0 0 0 0,0 0 0 0 0,-4 1 1 0 0,-5 1 1101 0 0,1 1 0 0 0,-1 0 1 0 0,-18 9-1 0 0,24-10-1346 0 0,-1 1 297 0 0,-1 1 0 0 0,0 0 0 0 0,1 0-1 0 0,0 1 1 0 0,0-1 0 0 0,-9 11 0 0 0,-29 36 1245 0 0,33-37-1140 0 0,6-8-188 0 0,0 1 1 0 0,0 0-1 0 0,1 0 1 0 0,0 0-1 0 0,0 1 1 0 0,0-1-1 0 0,1 1 1 0 0,1 0-1 0 0,-1 0 1 0 0,1 0-1 0 0,0 0 0 0 0,0 14 1 0 0,2-17-180 0 0,0 0 0 0 0,0 0 1 0 0,1 1-1 0 0,-1-1 0 0 0,2 0 0 0 0,-1 0 0 0 0,0 0 1 0 0,1 0-1 0 0,0 0 0 0 0,0-1 0 0 0,0 1 0 0 0,1 0 1 0 0,0-1-1 0 0,-1 0 0 0 0,2 1 0 0 0,-1-1 0 0 0,0 0 1 0 0,1-1-1 0 0,0 1 0 0 0,0-1 0 0 0,5 4 0 0 0,-2-2-60 0 0,0 0 1 0 0,0 0-1 0 0,1-1 0 0 0,0 0 0 0 0,0 0 0 0 0,0-1 0 0 0,1 0 1 0 0,-1-1-1 0 0,0 0 0 0 0,1 0 0 0 0,0-1 0 0 0,-1 0 0 0 0,1 0 0 0 0,0-1 1 0 0,0 0-1 0 0,-1-1 0 0 0,1 0 0 0 0,0 0 0 0 0,0-1 0 0 0,-1 0 1 0 0,13-4-1 0 0,15-7-112 0 0,-2-1 0 0 0,0-2 1 0 0,49-30-1 0 0,-76 41 75 0 0,0 0 1 0 0,-1 0-1 0 0,1-1 0 0 0,-1 1 1 0 0,0-2-1 0 0,-1 1 1 0 0,0-1-1 0 0,0 1 0 0 0,0-2 1 0 0,7-13-1 0 0,-10 16 19 0 0,0 0 0 0 0,-1 1 0 0 0,1-1 1 0 0,-1 0-1 0 0,0 0 0 0 0,-1 0 0 0 0,1 0 0 0 0,-1 0 0 0 0,0 0 0 0 0,0 0 0 0 0,0 0 0 0 0,-1 0 0 0 0,1 0 0 0 0,-1 0 0 0 0,-1 0 0 0 0,1 0 1 0 0,-1 1-1 0 0,0-1 0 0 0,-3-6 0 0 0,2 5 4 0 0,-1 0 0 0 0,0 0 0 0 0,-1 0 0 0 0,1 1 0 0 0,-1-1 0 0 0,0 1 0 0 0,0 1 0 0 0,0-1 0 0 0,-1 1 0 0 0,0-1-1 0 0,0 2 1 0 0,0-1 0 0 0,0 1 0 0 0,0 0 0 0 0,-1 0 0 0 0,0 0 0 0 0,-11-2 0 0 0,7 3 18 0 0,1 1-1 0 0,-1 0 1 0 0,1 0-1 0 0,-1 1 0 0 0,1 0 1 0 0,-1 1-1 0 0,1 0 1 0 0,-1 1-1 0 0,1 0 1 0 0,0 1-1 0 0,-15 5 0 0 0,3 0 16 0 0,0 2 0 0 0,-41 24 0 0 0,57-30-11 0 0,-1 0 1 0 0,1 1-1 0 0,-1 0 1 0 0,1 1 0 0 0,1-1-1 0 0,-1 1 1 0 0,1 0 0 0 0,0 1-1 0 0,0-1 1 0 0,1 1-1 0 0,0 0 1 0 0,-6 13 0 0 0,9-17-1 0 0,0 0 0 0 0,0 0 0 0 0,1 0 1 0 0,-1 0-1 0 0,1 0 0 0 0,0 0 1 0 0,0 0-1 0 0,0 0 0 0 0,0 0 1 0 0,0 0-1 0 0,0 0 0 0 0,1 0 1 0 0,0 0-1 0 0,1 5 0 0 0,0-4 4 0 0,1 1-1 0 0,-1-1 0 0 0,1 0 0 0 0,-1 0 1 0 0,1 0-1 0 0,0-1 0 0 0,0 1 1 0 0,7 5-1 0 0,0-1-1 0 0,2 1 0 0 0,-1-2 0 0 0,1 0 1 0 0,0 0-1 0 0,22 8 0 0 0,-3-2-20 0 0,-18-7-16 0 0,0 0 0 0 0,1-1 0 0 0,21 5 0 0 0,-31-9 6 0 0,0 0 0 0 0,0-1 0 0 0,0 0-1 0 0,1 1 1 0 0,-1-2 0 0 0,0 1 0 0 0,0 0-1 0 0,1-1 1 0 0,-1 0 0 0 0,0 0-1 0 0,0 0 1 0 0,0 0 0 0 0,0-1 0 0 0,0 1-1 0 0,0-1 1 0 0,5-4 0 0 0,2-2 10 0 0,1-1-1 0 0,-1-1 1 0 0,-1 0 0 0 0,0-1-1 0 0,0 0 1 0 0,-1 0 0 0 0,0-1 0 0 0,12-23-1 0 0,-13 20 24 0 0,-1 1 0 0 0,-1-1 0 0 0,0-1 0 0 0,-1 1 0 0 0,-1-1 1 0 0,0 0-1 0 0,2-28 0 0 0,-5 42-12 0 0,-1 1 0 0 0,0-1 0 0 0,0 1 1 0 0,0 0-1 0 0,0-1 0 0 0,0 1 0 0 0,0 0 0 0 0,-1-1 1 0 0,1 1-1 0 0,0 0 0 0 0,-1-1 0 0 0,1 1 1 0 0,-1 0-1 0 0,1-1 0 0 0,-1 1 0 0 0,1 0 0 0 0,-3-2 1 0 0,3 3-4 0 0,0-1 1 0 0,-1 1 0 0 0,1 0-1 0 0,-1 0 1 0 0,1 0-1 0 0,0-1 1 0 0,-1 1 0 0 0,1 0-1 0 0,-1 0 1 0 0,1 0 0 0 0,-1 0-1 0 0,1 0 1 0 0,0 0 0 0 0,-1 0-1 0 0,1 0 1 0 0,-1 0 0 0 0,1 0-1 0 0,-1 0 1 0 0,1 0-1 0 0,0 0 1 0 0,-1 0 0 0 0,-14 9 16 0 0,10-3 13 0 0,0-1 0 0 0,-1 0 0 0 0,2 1 0 0 0,-1 0 0 0 0,1 0 0 0 0,0 1 0 0 0,0-1 0 0 0,1 1 0 0 0,-1 0 0 0 0,2 0 0 0 0,-4 10 0 0 0,5-12-29 0 0,0 0 0 0 0,0 0 0 0 0,1 0 0 0 0,-1 0 0 0 0,1 0-1 0 0,0 0 1 0 0,1 0 0 0 0,-1 1 0 0 0,1-1 0 0 0,0 0 0 0 0,1-1-1 0 0,-1 1 1 0 0,1 0 0 0 0,0 0 0 0 0,0-1 0 0 0,0 1-1 0 0,0-1 1 0 0,4 5 0 0 0,16 18 49 0 0,0-1-1 0 0,2-2 1 0 0,1 0-1 0 0,35 26 1 0 0,50 48 291 0 0,-104-92-326 0 0,3 3 41 0 0,-1 0 1 0 0,0 0-1 0 0,0 1 1 0 0,-1 0-1 0 0,6 11 0 0 0,-12-18-34 0 0,0 0-1 0 0,0-1 0 0 0,0 1 1 0 0,0 0-1 0 0,0 0 0 0 0,0-1 1 0 0,-1 1-1 0 0,1 0 0 0 0,-1 0 1 0 0,0 0-1 0 0,0 0 0 0 0,0 0 0 0 0,-1 0 1 0 0,1 0-1 0 0,0 0 0 0 0,-1-1 1 0 0,0 1-1 0 0,0 0 0 0 0,0 0 1 0 0,0 0-1 0 0,0-1 0 0 0,-1 1 1 0 0,1-1-1 0 0,-1 1 0 0 0,1-1 1 0 0,-4 4-1 0 0,-2 1 11 0 0,1-1 1 0 0,-1 0 0 0 0,0 0 0 0 0,-1-1-1 0 0,1 0 1 0 0,-1 0 0 0 0,0-1-1 0 0,-14 5 1 0 0,8-3-18 0 0,0-1 0 0 0,-1-1 1 0 0,1-1-1 0 0,-23 3 0 0 0,25-5 1 0 0,0 0 0 0 0,1-1 1 0 0,-1 0-1 0 0,0-1 0 0 0,0-1 0 0 0,1 1 1 0 0,-13-5-1 0 0,20 5-16 0 0,-1-1 0 0 0,1 1 1 0 0,0-1-1 0 0,0 0 0 0 0,0 0 0 0 0,0 0 1 0 0,1-1-1 0 0,-1 0 0 0 0,1 1 0 0 0,-1-1 1 0 0,1 0-1 0 0,0-1 0 0 0,0 1 0 0 0,0-1 1 0 0,1 1-1 0 0,-1-1 0 0 0,1 0 0 0 0,0 0 1 0 0,0 0-1 0 0,0 0 0 0 0,-2-7 0 0 0,2 2-15 0 0,0 0-1 0 0,1-1 1 0 0,0 1-1 0 0,0 0 0 0 0,1-1 1 0 0,1 1-1 0 0,-1 0 1 0 0,1-1-1 0 0,1 1 0 0 0,0 0 1 0 0,0 0-1 0 0,1 0 1 0 0,0 0-1 0 0,0 0 0 0 0,10-15 1 0 0,-5 10-21 0 0,0 2 0 0 0,1-1 0 0 0,0 1 1 0 0,1 0-1 0 0,0 1 0 0 0,1 0 0 0 0,0 1 0 0 0,1 0 1 0 0,13-8-1 0 0,3 0-171 0 0,58-28 0 0 0,-75 41-440 0 0,0 1 0 0 0,1 0 0 0 0,0 0-1 0 0,-1 1 1 0 0,1 1 0 0 0,1 0-1 0 0,-1 1 1 0 0,19 0 0 0 0,-29 1 181 0 0,0 0 0 0 0,1 0 0 0 0,-1 0 0 0 0,0 1 0 0 0,0-1-1 0 0,0 1 1 0 0,1 0 0 0 0,-1-1 0 0 0,0 1 0 0 0,3 2 0 0 0,4 5-1327 0 0</inkml:trace>
</inkml:ink>
</file>

<file path=ppt/ink/ink8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2.3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151 54 984 0 0,'-16'0'1901'0'0,"7"-1"-750"0"0,0 1 1 0 0,0 1 0 0 0,-10 1-1 0 0,15-1-780 0 0,1 0-1 0 0,0 0 1 0 0,-1 0-1 0 0,1 0 1 0 0,0 1-1 0 0,0 0 1 0 0,0-1-1 0 0,0 1 1 0 0,0 0-1 0 0,0 0 1 0 0,-4 5-1 0 0,2-2 32 0 0,0 1 0 0 0,0 0 0 0 0,1 0 0 0 0,0 0 1 0 0,0 0-1 0 0,0 1 0 0 0,1 0 0 0 0,0-1 0 0 0,-3 12 0 0 0,5-16-330 0 0,0 1 1 0 0,1-1-1 0 0,-1 1 1 0 0,1-1 0 0 0,0 1-1 0 0,-1-1 1 0 0,1 1-1 0 0,0-1 1 0 0,1 0-1 0 0,-1 1 1 0 0,0-1-1 0 0,1 1 1 0 0,-1-1 0 0 0,1 0-1 0 0,0 1 1 0 0,0-1-1 0 0,0 0 1 0 0,0 1-1 0 0,0-1 1 0 0,0 0-1 0 0,1 0 1 0 0,-1 0-1 0 0,1 0 1 0 0,0 0 0 0 0,-1-1-1 0 0,1 1 1 0 0,0 0-1 0 0,0-1 1 0 0,0 1-1 0 0,0-1 1 0 0,0 0-1 0 0,3 2 1 0 0,2 0-21 0 0,0-1 1 0 0,0 0-1 0 0,1 0 1 0 0,-1 0 0 0 0,0-1-1 0 0,1 0 1 0 0,-1 0-1 0 0,12-1 1 0 0,-8 0-30 0 0,-1-1 0 0 0,0 0 0 0 0,-1-1 0 0 0,1 0 0 0 0,18-6 0 0 0,-19 4-34 0 0,0 0 1 0 0,-1 0-1 0 0,0-1 1 0 0,0 0 0 0 0,0-1-1 0 0,0 0 1 0 0,-1 0-1 0 0,0 0 1 0 0,7-9 0 0 0,-12 12 4 0 0,0 1 1 0 0,0 0 0 0 0,0-1 0 0 0,-1 1-1 0 0,1-1 1 0 0,-1 0 0 0 0,0 0 0 0 0,1 1-1 0 0,-1-1 1 0 0,0 0 0 0 0,-1 0 0 0 0,1 0-1 0 0,0 0 1 0 0,-1 0 0 0 0,0 0 0 0 0,0 0-1 0 0,0 0 1 0 0,0-1 0 0 0,0 1 0 0 0,0 0-1 0 0,-1 0 1 0 0,0 0 0 0 0,1 0 0 0 0,-1 0-1 0 0,0 1 1 0 0,0-1 0 0 0,-1 0 0 0 0,1 0-1 0 0,-1 1 1 0 0,1-1 0 0 0,-5-4 0 0 0,1 1 3 0 0,-1 0 1 0 0,0 0 0 0 0,0 1-1 0 0,-1 0 1 0 0,1 0 0 0 0,-1 1-1 0 0,0 0 1 0 0,0 0 0 0 0,-1 1 0 0 0,1-1-1 0 0,-15-3 1 0 0,14 5 23 0 0,1 0 0 0 0,0 1 0 0 0,-1 0 0 0 0,0 0 1 0 0,1 0-1 0 0,-1 1 0 0 0,0 0 0 0 0,1 1 0 0 0,-1 0 0 0 0,1 0 0 0 0,-1 0 1 0 0,-13 6-1 0 0,18-6-22 0 0,1 0 1 0 0,-1 0-1 0 0,0 0 1 0 0,1 1-1 0 0,0-1 1 0 0,-1 1-1 0 0,1 0 1 0 0,0 0-1 0 0,0 0 0 0 0,0 0 1 0 0,0 0-1 0 0,0 0 1 0 0,0 0-1 0 0,0 1 1 0 0,1-1-1 0 0,-1 1 1 0 0,1-1-1 0 0,0 1 1 0 0,0 0-1 0 0,0-1 1 0 0,0 1-1 0 0,0 0 1 0 0,1 0-1 0 0,-1-1 1 0 0,1 1-1 0 0,-1 0 1 0 0,1 0-1 0 0,0 0 0 0 0,1 4 1 0 0,0-2-109 0 0,0 1 0 0 0,0-1 0 0 0,1 0 0 0 0,-1 0 0 0 0,1 0-1 0 0,0-1 1 0 0,1 1 0 0 0,-1 0 0 0 0,1-1 0 0 0,0 1 0 0 0,0-1 0 0 0,0 0 0 0 0,1 0 0 0 0,-1 0 0 0 0,7 5 0 0 0,13 6-1571 0 0,4-2-519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0.35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 0 1296 0 0,'-15'3'10363'0'0,"8"4"-5069"0"0,7-5-5035 0 0,-1 0 1 0 0,1 0-1 0 0,0 0 1 0 0,0 0-1 0 0,0 1 1 0 0,0-1-1 0 0,0 0 1 0 0,1 0-1 0 0,-1 0 0 0 0,2 3 1 0 0,5 22 821 0 0,13 29 0 0 0,-6-19-487 0 0,-4-14-709 0 0,0 0 0 0 0,26 40 0 0 0,-36-62 26 0 0,1-1 0 0 0,-1 1 0 0 0,0-1 0 0 0,1 1 0 0 0,-1-1 0 0 0,1 1 0 0 0,-1-1 0 0 0,0 1 0 0 0,1-1 0 0 0,-1 0 0 0 0,1 1 0 0 0,-1-1 0 0 0,1 0 0 0 0,-1 1 0 0 0,1-1 0 0 0,0 0 0 0 0,-1 1 0 0 0,1-1 0 0 0,-1 0 0 0 0,2 0 1 0 0,-2 0-325 0 0,1 0 0 0 0,0 0 1 0 0,0 0-1 0 0,-1 0 1 0 0,1-1-1 0 0,0 1 1 0 0,0 0-1 0 0,-1 0 1 0 0,1-1-1 0 0,0 1 1 0 0,0-1-1 0 0,-1 1 1 0 0,1 0-1 0 0,0-2 1 0 0,5-2-2003 0 0</inkml:trace>
</inkml:ink>
</file>

<file path=ppt/ink/ink8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7.50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115 57 512 0 0,'-2'-1'127'0'0,"0"0"436"0"0,1 1 0 0 0,-1-1 0 0 0,1 1-1 0 0,-1-1 1 0 0,0 1 0 0 0,1 0 0 0 0,-1-1-1 0 0,0 1 1 0 0,1 0 0 0 0,-3 0 0 0 0,3 1-376 0 0,1-1 1 0 0,-1 1-1 0 0,0-1 1 0 0,0 1-1 0 0,0 0 1 0 0,1-1-1 0 0,-1 1 0 0 0,0 0 1 0 0,1 0-1 0 0,-1-1 1 0 0,1 1-1 0 0,-1 0 1 0 0,1 0-1 0 0,-1 0 1 0 0,1 0-1 0 0,-1-1 1 0 0,1 1-1 0 0,-1 2 1 0 0,1-1 77 0 0,-1 0 0 0 0,1 0 0 0 0,-1 0 0 0 0,1 0 0 0 0,0 0 0 0 0,0 0 0 0 0,0 0 0 0 0,0 0 0 0 0,0 0 0 0 0,0 0 1 0 0,0 0-1 0 0,1 0 0 0 0,-1 0 0 0 0,1 0 0 0 0,0 0 0 0 0,-1 0 0 0 0,1 0 0 0 0,0 0 0 0 0,0 0 0 0 0,0-1 1 0 0,0 1-1 0 0,1 0 0 0 0,2 2 0 0 0,0 1-120 0 0,0-1 0 0 0,1 0 1 0 0,0 0-1 0 0,0 0 0 0 0,0-1 0 0 0,10 6 0 0 0,-13-8-136 0 0,0 0 0 0 0,0 0 0 0 0,0 0-1 0 0,0 0 1 0 0,0 0 0 0 0,0-1 0 0 0,1 1-1 0 0,-1-1 1 0 0,0 0 0 0 0,0 0 0 0 0,0 0-1 0 0,0 0 1 0 0,0 0 0 0 0,1 0 0 0 0,-1 0-1 0 0,0 0 1 0 0,0-1 0 0 0,0 0 0 0 0,0 1-1 0 0,0-1 1 0 0,0 0 0 0 0,0 0 0 0 0,0 0-1 0 0,0 0 1 0 0,0 0 0 0 0,2-2 0 0 0,-2 1-3 0 0,0-1 1 0 0,0 1 0 0 0,0-1 0 0 0,0 1 0 0 0,0-1 0 0 0,0 0-1 0 0,-1 1 1 0 0,0-1 0 0 0,1 0 0 0 0,-1 0 0 0 0,0 0-1 0 0,0-1 1 0 0,-1 1 0 0 0,1 0 0 0 0,-1 0 0 0 0,1 0-1 0 0,-1-5 1 0 0,0 4 11 0 0,0 1-1 0 0,0-1 1 0 0,-1 0 0 0 0,1 1-1 0 0,-1-1 1 0 0,1 1 0 0 0,-1-1-1 0 0,0 1 1 0 0,-1-1-1 0 0,1 1 1 0 0,-1 0 0 0 0,1-1-1 0 0,-1 1 1 0 0,0 0 0 0 0,0 0-1 0 0,0 0 1 0 0,-1 1-1 0 0,1-1 1 0 0,-1 0 0 0 0,1 1-1 0 0,-1-1 1 0 0,0 1 0 0 0,0 0-1 0 0,0 0 1 0 0,0 0-1 0 0,0 1 1 0 0,-1-1 0 0 0,1 1-1 0 0,0-1 1 0 0,-1 1 0 0 0,1 0-1 0 0,-1 1 1 0 0,1-1-1 0 0,-1 0 1 0 0,0 1 0 0 0,1 0-1 0 0,-1 0 1 0 0,1 0-1 0 0,-1 0 1 0 0,0 1 0 0 0,-4 1-1 0 0,1-1 47 0 0,1 1 0 0 0,-1 1-1 0 0,1-1 1 0 0,-1 1 0 0 0,1 1-1 0 0,0-1 1 0 0,0 1 0 0 0,0 0-1 0 0,1 0 1 0 0,0 1 0 0 0,-1-1-1 0 0,2 1 1 0 0,-1 0 0 0 0,0 1-1 0 0,1-1 1 0 0,0 1 0 0 0,0 0-1 0 0,-3 8 1 0 0,6-12-45 0 0,0-1-1 0 0,0 1 1 0 0,0-1 0 0 0,1 1 0 0 0,-1 0-1 0 0,1-1 1 0 0,-1 1 0 0 0,1 0 0 0 0,0 0-1 0 0,0-1 1 0 0,-1 1 0 0 0,1 0 0 0 0,1 0-1 0 0,-1-1 1 0 0,0 1 0 0 0,0 0 0 0 0,0 0-1 0 0,1-1 1 0 0,-1 1 0 0 0,1 0 0 0 0,0-1-1 0 0,-1 1 1 0 0,1 0 0 0 0,0-1 0 0 0,0 1-1 0 0,0-1 1 0 0,0 0 0 0 0,0 1 0 0 0,0-1-1 0 0,0 0 1 0 0,1 1 0 0 0,-1-1 0 0 0,0 0-1 0 0,1 0 1 0 0,-1 0 0 0 0,1 0 0 0 0,2 1-1 0 0,2 1 12 0 0,-1-1 0 0 0,1 0 0 0 0,0 1-1 0 0,1-2 1 0 0,-1 1 0 0 0,0-1-1 0 0,1 0 1 0 0,-1 0 0 0 0,7-1-1 0 0,1 0-15 0 0,0-1-1 0 0,-1 0 0 0 0,27-7 0 0 0,-32 5-25 0 0,0 1 1 0 0,1-1-1 0 0,-1-1 1 0 0,0 1-1 0 0,0-1 0 0 0,-1-1 1 0 0,9-6-1 0 0,-15 11 13 0 0,0-1-1 0 0,0 1 0 0 0,0-1 0 0 0,0 0 0 0 0,0 0 0 0 0,0 1 0 0 0,-1-1 0 0 0,1 0 1 0 0,0 0-1 0 0,0 0 0 0 0,-1 0 0 0 0,1 0 0 0 0,-1 0 0 0 0,1 0 0 0 0,-1 0 0 0 0,1 0 1 0 0,-1 0-1 0 0,0 0 0 0 0,1 0 0 0 0,-1 0 0 0 0,0 0 0 0 0,0 0 0 0 0,0-1 0 0 0,0 1 0 0 0,0 0 1 0 0,0 0-1 0 0,0 0 0 0 0,0 0 0 0 0,0 0 0 0 0,0 0 0 0 0,-1 0 0 0 0,1-1 0 0 0,-1 1 1 0 0,1 0-1 0 0,-1 0 0 0 0,1 0 0 0 0,-1 0 0 0 0,1 0 0 0 0,-1 0 0 0 0,0 1 0 0 0,1-1 1 0 0,-1 0-1 0 0,-2-1 0 0 0,0-1-1 0 0,0 0 0 0 0,-1 1 1 0 0,1 0-1 0 0,-1-1 0 0 0,1 2 0 0 0,-1-1 1 0 0,0 0-1 0 0,0 1 0 0 0,0-1 1 0 0,-7 0-1 0 0,1 0 5 0 0,-1 1 1 0 0,1 1-1 0 0,0 0 1 0 0,-1 0-1 0 0,1 1 1 0 0,0 1-1 0 0,0-1 1 0 0,-1 2-1 0 0,1-1 1 0 0,1 2-1 0 0,-1-1 1 0 0,-16 9 0 0 0,23-10-11 0 0,-1 0 0 0 0,1 1 0 0 0,0-1 0 0 0,0 1 0 0 0,1-1 0 0 0,-1 1 0 0 0,0 0 0 0 0,1 0 0 0 0,0 0 0 0 0,-3 4 0 0 0,5-6 1 0 0,-1 0 1 0 0,1 0-1 0 0,0 0 0 0 0,-1 0 1 0 0,1 0-1 0 0,0 0 0 0 0,-1 0 1 0 0,1 0-1 0 0,0 1 0 0 0,0-1 1 0 0,0 0-1 0 0,0 0 0 0 0,0 0 1 0 0,0 0-1 0 0,1 0 0 0 0,-1 0 1 0 0,0 1-1 0 0,0-1 0 0 0,1 0 1 0 0,-1 0-1 0 0,1 0 0 0 0,-1 0 1 0 0,1 0-1 0 0,-1 0 0 0 0,1 0 1 0 0,0 0-1 0 0,-1-1 0 0 0,1 1 1 0 0,0 0-1 0 0,0 0 0 0 0,0 0 1 0 0,0-1-1 0 0,0 1 0 0 0,0 0 1 0 0,-1-1-1 0 0,2 1 0 0 0,0 0 1 0 0,4 2-140 0 0,0-1 0 0 0,0 1 0 0 0,0-1 1 0 0,0-1-1 0 0,0 1 0 0 0,0-1 0 0 0,1 0 0 0 0,7 0 1 0 0,7 0-2897 0 0,24-4 0 0 0,-33 3 984 0 0,11-1-2487 0 0</inkml:trace>
</inkml:ink>
</file>

<file path=ppt/ink/ink8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3.55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116 87 512 0 0,'-3'0'216'0'0,"0"0"-1"0"0,0 1 1 0 0,0-1-1 0 0,0 0 1 0 0,1 1-1 0 0,-1 0 1 0 0,-5 1-1 0 0,5 0 474 0 0,0 0-1 0 0,0 0 0 0 0,0 0 1 0 0,0 0-1 0 0,0 1 1 0 0,0-1-1 0 0,1 1 1 0 0,-1 0-1 0 0,-2 3 1 0 0,-3 4 698 0 0,5-7-874 0 0,1 0 0 0 0,-1 1 0 0 0,1-1 0 0 0,-1 0 0 0 0,1 1 0 0 0,0 0 0 0 0,-1 4 0 0 0,1-3-358 0 0,0 0 0 0 0,1 0 0 0 0,0 0 0 0 0,0 1-1 0 0,0-1 1 0 0,0 0 0 0 0,1 1 0 0 0,0-1-1 0 0,0 1 1 0 0,1-1 0 0 0,0 0 0 0 0,-1 1-1 0 0,2-1 1 0 0,-1 0 0 0 0,1 0 0 0 0,-1 1 0 0 0,1-1-1 0 0,4 5 1 0 0,-3-4-141 0 0,1-1-1 0 0,-1 0 1 0 0,1 0 0 0 0,0 0-1 0 0,1-1 1 0 0,-1 1 0 0 0,1-1-1 0 0,0 0 1 0 0,0-1 0 0 0,0 1-1 0 0,1-1 1 0 0,-1 0 0 0 0,1 0-1 0 0,0 0 1 0 0,8 2 0 0 0,-6-3-23 0 0,1 0 0 0 0,0-1 1 0 0,-1 0-1 0 0,1 0 1 0 0,0-1-1 0 0,0 0 0 0 0,0 0 1 0 0,-1-1-1 0 0,1 0 0 0 0,14-4 1 0 0,-16 3-15 0 0,0 0 1 0 0,0-1 0 0 0,0 0 0 0 0,0 0 0 0 0,-1 0 0 0 0,1-1 0 0 0,-1 0 0 0 0,0 0 0 0 0,0-1 0 0 0,0 1 0 0 0,0-1 0 0 0,-1-1 0 0 0,5-5 0 0 0,-8 8 5 0 0,0 0 1 0 0,-1 0-1 0 0,1-1 1 0 0,-1 1 0 0 0,1 0-1 0 0,-1-1 1 0 0,0 1-1 0 0,0 0 1 0 0,-1-1-1 0 0,1 1 1 0 0,-1-1-1 0 0,0 0 1 0 0,0 1 0 0 0,0-1-1 0 0,0 1 1 0 0,0-1-1 0 0,-1 1 1 0 0,0-1-1 0 0,-2-6 1 0 0,-2-4 0 0 0,-1-1-1 0 0,0 1 1 0 0,-11-17 0 0 0,10 20-32 0 0,1 0 58 0 0,0 0 0 0 0,-1 1-1 0 0,0-1 1 0 0,-1 2-1 0 0,0-1 1 0 0,-14-12 0 0 0,18 19 14 0 0,-1-1 0 0 0,1 1 0 0 0,-1 0 1 0 0,1 1-1 0 0,-1-1 0 0 0,0 1 0 0 0,0 0 1 0 0,0 1-1 0 0,-1-1 0 0 0,1 1 1 0 0,0 0-1 0 0,0 0 0 0 0,-1 0 0 0 0,1 1 1 0 0,-1 0-1 0 0,1 0 0 0 0,-9 1 0 0 0,8 0 10 0 0,0 1 0 0 0,0-1 0 0 0,0 1 0 0 0,1 0 0 0 0,-1 1 0 0 0,1-1 0 0 0,-1 1 0 0 0,1 0 0 0 0,0 1 0 0 0,0-1 0 0 0,1 1 0 0 0,-1 0 0 0 0,1 0 0 0 0,-1 0 0 0 0,-5 9 0 0 0,5-7-11 0 0,0 1 0 0 0,1 0 1 0 0,0 0-1 0 0,1 0 0 0 0,0 0 0 0 0,0 0 1 0 0,0 1-1 0 0,1-1 0 0 0,0 1 1 0 0,0 0-1 0 0,0 13 0 0 0,2-16-14 0 0,0 0-1 0 0,0-1 0 0 0,1 1 0 0 0,-1 0 1 0 0,1-1-1 0 0,0 1 0 0 0,0 0 0 0 0,1-1 1 0 0,0 1-1 0 0,0-1 0 0 0,0 0 0 0 0,4 8 1 0 0,-1-6 3 0 0,-1-1 0 0 0,1 1 0 0 0,0 0 0 0 0,1-1 0 0 0,-1 0 0 0 0,1-1 0 0 0,9 7 1 0 0,0-2 0 0 0,0-1 0 0 0,1-1 0 0 0,0-1 1 0 0,0 0-1 0 0,1 0 0 0 0,21 3 1 0 0,-26-7-31 0 0,0 0 1 0 0,1-1-1 0 0,-1 0 0 0 0,1-1 1 0 0,17-2-1 0 0,-25 2 9 0 0,0-1 0 0 0,-1 0 0 0 0,1 0 0 0 0,-1-1 0 0 0,0 1 0 0 0,1-1 0 0 0,6-4-1 0 0,-8 4 10 0 0,-1 1-1 0 0,0-1 0 0 0,0 0 0 0 0,0 0 0 0 0,0 0 1 0 0,-1 0-1 0 0,1 0 0 0 0,0 0 0 0 0,-1 0 0 0 0,1-1 1 0 0,-1 1-1 0 0,0 0 0 0 0,0-1 0 0 0,1-3 0 0 0,-1 2 6 0 0,0 1-1 0 0,-1-1 0 0 0,1 0 0 0 0,-1 1 0 0 0,0-1 1 0 0,0 0-1 0 0,-1 0 0 0 0,1 1 0 0 0,-1-1 1 0 0,0 0-1 0 0,0 1 0 0 0,0-1 0 0 0,0 1 1 0 0,0-1-1 0 0,-1 1 0 0 0,0 0 0 0 0,-2-4 1 0 0,-5-7 15 0 0,0 1 1 0 0,-19-20-1 0 0,14 17 76 0 0,0-2 67 0 0,-14-24 0 0 0,11 17 342 0 0,15 19-240 0 0,8 8-163 0 0,7 7-71 0 0,73 68-84 0 0,22 23 38 0 0,-87-77 18 0 0,-1 1 1 0 0,0 2-1 0 0,-2 0 1 0 0,17 32 0 0 0,-29-48-1 0 0,-1 1-1 0 0,-1 1 1 0 0,0-1 0 0 0,0 1 0 0 0,-1-1-1 0 0,0 1 1 0 0,-1 0 0 0 0,0 0 0 0 0,-1 1 0 0 0,-1-1-1 0 0,0 0 1 0 0,0 0 0 0 0,-5 24 0 0 0,3-29 6 0 0,-1 1 0 0 0,0-1 0 0 0,0 1 0 0 0,-1-1 0 0 0,0 0 0 0 0,0 0 0 0 0,0 0 0 0 0,-1-1 0 0 0,0 1 0 0 0,-1-1 0 0 0,1 0 0 0 0,-1-1 0 0 0,-9 7 0 0 0,-5 3 37 0 0,0-1-1 0 0,-1-1 1 0 0,-24 11-1 0 0,16-10 5 0 0,-49 16 0 0 0,64-25 15 0 0,0-2 0 0 0,-1 1 0 0 0,1-2 0 0 0,-1 0 0 0 0,-27 0 0 0 0,40-2-39 0 0,0 0-1 0 0,-1 0 1 0 0,1 0 0 0 0,0-1 0 0 0,-1 1 0 0 0,1-1-1 0 0,0 1 1 0 0,0-1 0 0 0,-1 0 0 0 0,1 0 0 0 0,0 0 0 0 0,0 0-1 0 0,0 0 1 0 0,0 0 0 0 0,0-1 0 0 0,0 1 0 0 0,0-1-1 0 0,1 1 1 0 0,-1-1 0 0 0,-2-3 0 0 0,3 2-14 0 0,-1 1 1 0 0,1-1-1 0 0,0 0 1 0 0,0-1-1 0 0,0 1 1 0 0,1 0-1 0 0,-1 0 1 0 0,1 0-1 0 0,-1 0 1 0 0,1 0-1 0 0,0-1 1 0 0,0 1-1 0 0,1 0 1 0 0,0-6-1 0 0,2-4-30 0 0,0 0-1 0 0,0 0 1 0 0,1 0 0 0 0,1 1-1 0 0,0 0 1 0 0,1-1-1 0 0,0 2 1 0 0,10-15-1 0 0,-5 11-51 0 0,0 1 0 0 0,1 1 0 0 0,0 0 0 0 0,2 0 0 0 0,22-16 0 0 0,-8 9-415 0 0,0 1-1 0 0,47-22 0 0 0,-53 31-1500 0 0,0 1 0 0 0,30-7 0 0 0,-37 13-188 0 0,-3 2 57 0 0</inkml:trace>
</inkml:ink>
</file>

<file path=ppt/ink/ink8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3.79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0 2625 0 0,'-10'4'5266'0'0,"9"-3"-4766"0"0,-1-1 0 0 0,1 1 0 0 0,-1 0 0 0 0,1-1 0 0 0,0 1 0 0 0,-1 0 0 0 0,1 0 1 0 0,0 0-1 0 0,0 0 0 0 0,-2 2 0 0 0,3-2-386 0 0,-1 0 1 0 0,1 0-1 0 0,-1 0 1 0 0,1 0-1 0 0,0 0 1 0 0,0 0-1 0 0,0 0 0 0 0,0 0 1 0 0,0 1-1 0 0,0-1 1 0 0,0 0-1 0 0,0 0 1 0 0,0 0-1 0 0,0 0 0 0 0,0 0 1 0 0,1 0-1 0 0,-1 0 1 0 0,0 0-1 0 0,1 1 1 0 0,3 10 198 0 0,0-2 1 0 0,1 1-1 0 0,0 0 1 0 0,1-1 0 0 0,0 0-1 0 0,14 18 1 0 0,-13-21-380 0 0,-1 0-1 0 0,1-1 1 0 0,0 0 0 0 0,0 0-1 0 0,1-1 1 0 0,0 0 0 0 0,0 0 0 0 0,0-1-1 0 0,12 5 1 0 0,27 4-4859 0 0,-39-11 3729 0 0,2 0-630 0 0</inkml:trace>
</inkml:ink>
</file>

<file path=ppt/ink/ink8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3.88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137 62 512 0 0,'-2'-7'724'0'0,"1"6"-529"0"0,1 0 0 0 0,0 0 0 0 0,-1 0 0 0 0,1-1 0 0 0,0 1 0 0 0,-1 0 0 0 0,1 0 1 0 0,0 0-1 0 0,0-1 0 0 0,0 1 0 0 0,0 0 0 0 0,0 0 0 0 0,0 0 0 0 0,0-1 0 0 0,1 1 0 0 0,-1 0 0 0 0,0 0 0 0 0,1 0 0 0 0,0-2 0 0 0,-31 28 6523 0 0,-7 6-5083 0 0,35-28-1451 0 0,-1 0-1 0 0,1 0 1 0 0,0 0 0 0 0,0 0-1 0 0,0 0 1 0 0,0 1 0 0 0,0-1-1 0 0,0 0 1 0 0,1 1-1 0 0,-2 5 1 0 0,3-6-93 0 0,-1 0-1 0 0,1 1 1 0 0,-1-1 0 0 0,1 1-1 0 0,0-1 1 0 0,0 0 0 0 0,1 1-1 0 0,-1-1 1 0 0,1 0 0 0 0,-1 1-1 0 0,1-1 1 0 0,0 0 0 0 0,0 0-1 0 0,1 1 1 0 0,1 3 0 0 0,0-3-50 0 0,0 0 0 0 0,-1-1 0 0 0,2 1 0 0 0,-1 0-1 0 0,0-1 1 0 0,1 0 0 0 0,-1 0 0 0 0,1 0 0 0 0,0 0 0 0 0,5 2 0 0 0,-3-1-21 0 0,1-1 0 0 0,0 0-1 0 0,-1-1 1 0 0,1 1 0 0 0,1-1-1 0 0,-1-1 1 0 0,0 1 0 0 0,0-1-1 0 0,1 0 1 0 0,-1-1 0 0 0,0 0-1 0 0,1 0 1 0 0,-1-1 0 0 0,8-1-1 0 0,-10 1-6 0 0,-1 0 0 0 0,1-1 0 0 0,-1 1 0 0 0,1-1 0 0 0,-1 0 0 0 0,0-1 0 0 0,0 1 0 0 0,0-1 0 0 0,0 0-1 0 0,7-6 1 0 0,-10 8 2 0 0,0 0-1 0 0,0 0 0 0 0,0-1 1 0 0,0 1-1 0 0,0 0 1 0 0,-1-1-1 0 0,1 1 0 0 0,0-1 1 0 0,-1 1-1 0 0,1-1 0 0 0,-1 1 1 0 0,1-1-1 0 0,-1 1 0 0 0,0-1 1 0 0,0 0-1 0 0,0 1 1 0 0,0-1-1 0 0,0 1 0 0 0,0-1 1 0 0,0 1-1 0 0,0-1 0 0 0,-1 0 1 0 0,1 1-1 0 0,0-1 1 0 0,-1 1-1 0 0,1-1 0 0 0,-1 1 1 0 0,0-1-1 0 0,0 1 0 0 0,1 0 1 0 0,-1-1-1 0 0,0 1 0 0 0,0 0 1 0 0,0 0-1 0 0,0-1 1 0 0,-2 0-1 0 0,-7-8 82 0 0,0 1-1 0 0,-1 0 1 0 0,-14-8-1 0 0,-4-3 194 0 0,25 16-191 0 0,-1 1 1 0 0,0 0-1 0 0,0 0 0 0 0,0 1 1 0 0,0-1-1 0 0,0 1 1 0 0,-1 0-1 0 0,-6-1 1 0 0,11 2-80 0 0,-1 1 1 0 0,1 0-1 0 0,0 0 1 0 0,0 0 0 0 0,-1 0-1 0 0,1 0 1 0 0,0 0-1 0 0,0 0 1 0 0,-1 0 0 0 0,1 0-1 0 0,0 0 1 0 0,-1 1 0 0 0,1-1-1 0 0,0 0 1 0 0,0 1-1 0 0,0-1 1 0 0,0 1 0 0 0,-1 0-1 0 0,1-1 1 0 0,0 1 0 0 0,0 0-1 0 0,0 0 1 0 0,0 0-1 0 0,0-1 1 0 0,1 1 0 0 0,-1 0-1 0 0,0 0 1 0 0,0 0-1 0 0,0 1 1 0 0,1-1 0 0 0,-1 0-1 0 0,1 0 1 0 0,-1 0 0 0 0,1 0-1 0 0,-1 1 1 0 0,1-1-1 0 0,0 0 1 0 0,-1 0 0 0 0,1 1-1 0 0,0-1 1 0 0,0 2-1 0 0,0 3 10 0 0,-1 1-1 0 0,1-1 1 0 0,0 0-1 0 0,1 0 1 0 0,0 0-1 0 0,0 1 0 0 0,0-1 1 0 0,0 0-1 0 0,1 0 1 0 0,0 0-1 0 0,1-1 0 0 0,3 9 1 0 0,-3-9-24 0 0,0-1 0 0 0,0 0 0 0 0,0 0 0 0 0,0-1 0 0 0,0 1 0 0 0,1-1 0 0 0,0 1 0 0 0,-1-1 0 0 0,1 0 0 0 0,1-1 0 0 0,-1 1 0 0 0,0-1 0 0 0,0 0 0 0 0,1 0 0 0 0,0 0 0 0 0,7 2 0 0 0,-4-3-7 0 0,0 1 1 0 0,0-2-1 0 0,-1 1 0 0 0,1-1 1 0 0,0 0-1 0 0,0-1 0 0 0,0 0 1 0 0,0 0-1 0 0,11-4 0 0 0,-8 2-7 0 0,-1-1 0 0 0,0 0 0 0 0,1 0 0 0 0,-2-1 0 0 0,1 0 0 0 0,12-9 0 0 0,-20 12 4 0 0,0 0 1 0 0,1 0-1 0 0,-1 0 0 0 0,0-1 0 0 0,0 1 1 0 0,0 0-1 0 0,0-1 0 0 0,-1 1 0 0 0,1-1 1 0 0,-1 0-1 0 0,0 1 0 0 0,1-1 0 0 0,-1 0 1 0 0,0 0-1 0 0,-1 0 0 0 0,1 0 0 0 0,0 0 1 0 0,-1 0-1 0 0,0 0 0 0 0,1 0 0 0 0,-1 0 1 0 0,-1 0-1 0 0,1 0 0 0 0,0 0 0 0 0,-1 0 1 0 0,1 0-1 0 0,-1 0 0 0 0,0 0 0 0 0,-2-4 1 0 0,1 1 2 0 0,-1 0 0 0 0,0 1-1 0 0,0-1 1 0 0,-1 1 0 0 0,1-1 0 0 0,-1 1 0 0 0,0 0 0 0 0,-1 0 0 0 0,1 1 0 0 0,-1-1 0 0 0,0 1 0 0 0,-11-7 0 0 0,4 5 15 0 0,-1 0 0 0 0,0 1 0 0 0,0 1 1 0 0,0 0-1 0 0,-1 0 0 0 0,1 1 0 0 0,-1 1 0 0 0,0 0 1 0 0,-28 1-1 0 0,38 2-11 0 0,-1-1-1 0 0,1 1 1 0 0,0 0-1 0 0,0 0 1 0 0,-1 0 0 0 0,1 1-1 0 0,0 0 1 0 0,0-1 0 0 0,0 2-1 0 0,0-1 1 0 0,1 0 0 0 0,-1 1-1 0 0,0-1 1 0 0,1 1 0 0 0,0 0-1 0 0,0 0 1 0 0,-4 5 0 0 0,6-6-1 0 0,-1 0 0 0 0,1 0 0 0 0,-1 0 1 0 0,1 1-1 0 0,0-1 0 0 0,0 0 0 0 0,0 1 1 0 0,0-1-1 0 0,0 1 0 0 0,1-1 0 0 0,-1 1 0 0 0,1-1 1 0 0,-1 1-1 0 0,1 0 0 0 0,0-1 0 0 0,0 1 1 0 0,0-1-1 0 0,0 1 0 0 0,1 0 0 0 0,-1-1 1 0 0,1 1-1 0 0,0-1 0 0 0,0 1 0 0 0,-1-1 0 0 0,1 0 1 0 0,1 1-1 0 0,-1-1 0 0 0,0 0 0 0 0,4 5 1 0 0,1 0 7 0 0,0-1 1 0 0,0 1 0 0 0,1-1-1 0 0,0 0 1 0 0,0-1 0 0 0,0 0-1 0 0,1 0 1 0 0,0 0 0 0 0,0-1-1 0 0,0 0 1 0 0,0-1 0 0 0,11 3-1 0 0,-3-1-6 0 0,0-2 0 0 0,0 0 0 0 0,1-1 0 0 0,-1 0 1 0 0,31-2-1 0 0,-37 0 1 0 0,1-1 1 0 0,11-3 0 0 0,-20 4-6 0 0,0 0-1 0 0,-1-1 1 0 0,1 1 0 0 0,0-1 0 0 0,0 1 0 0 0,0-1-1 0 0,-1 0 1 0 0,1 1 0 0 0,0-1 0 0 0,-1 0 0 0 0,1 0 0 0 0,-1 0-1 0 0,1 0 1 0 0,-1-1 0 0 0,0 1 0 0 0,1 0 0 0 0,-1-1-1 0 0,0 1 1 0 0,0-1 0 0 0,1-1 0 0 0,-2 2-1 0 0,1 0 1 0 0,-1-1 0 0 0,0 1-1 0 0,0 0 1 0 0,0 0-1 0 0,0 0 1 0 0,0-1 0 0 0,-1 1-1 0 0,1 0 1 0 0,0 0-1 0 0,0 0 1 0 0,-1 0 0 0 0,1-1-1 0 0,-1 1 1 0 0,1 0 0 0 0,-1 0-1 0 0,1 0 1 0 0,-1 0-1 0 0,0 0 1 0 0,0 0 0 0 0,1 0-1 0 0,-3-1 1 0 0,-22-18-42 0 0,21 17 45 0 0,-7-5 6 0 0,-1 1 1 0 0,0 1 0 0 0,-1 0-1 0 0,-15-6 1 0 0,-53-12-35 0 0,48 15 77 0 0,27 7-35 0 0,-55-13 63 0 0,54 14-62 0 0,-1 0 0 0 0,1 0 0 0 0,-1 1 0 0 0,1 0 0 0 0,-1 0 0 0 0,-8 2 0 0 0,15-2-15 0 0,-1 0 1 0 0,1 0-1 0 0,0 0 0 0 0,0 0 0 0 0,0 1 0 0 0,0-1 0 0 0,-1 1 1 0 0,1-1-1 0 0,0 1 0 0 0,0-1 0 0 0,0 1 0 0 0,0-1 0 0 0,0 1 0 0 0,0 0 1 0 0,0 0-1 0 0,0-1 0 0 0,0 1 0 0 0,0 0 0 0 0,1 0 0 0 0,-1 0 1 0 0,0 0-1 0 0,1 0 0 0 0,-1 0 0 0 0,0 0 0 0 0,1 0 0 0 0,-1 1 0 0 0,1-1 1 0 0,0 0-1 0 0,-1 1 0 0 0,1 0-3 0 0,0-1 1 0 0,0 1 0 0 0,1 0-1 0 0,-1-1 1 0 0,0 1-1 0 0,1-1 1 0 0,-1 1-1 0 0,1-1 1 0 0,0 1-1 0 0,-1-1 1 0 0,1 0-1 0 0,0 1 1 0 0,0-1 0 0 0,0 0-1 0 0,0 0 1 0 0,0 1-1 0 0,0-1 1 0 0,0 0-1 0 0,0 0 1 0 0,1 0-1 0 0,1 1 1 0 0,13 8-41 0 0,-1-1 1 0 0,1-1-1 0 0,1 0 1 0 0,-1-1-1 0 0,1-1 1 0 0,31 7-1 0 0,29 1-1970 0 0,1-7-4447 0 0,-45-4 1363 0 0</inkml:trace>
</inkml:ink>
</file>

<file path=ppt/ink/ink8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5.24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397 79 512 0 0,'-3'-2'550'0'0,"-1"0"0"0"0,1 0 1 0 0,0 0-1 0 0,-1 1 0 0 0,0-1 0 0 0,1 1 0 0 0,-1 0 0 0 0,0 0 0 0 0,1 0 0 0 0,-1 0 1 0 0,0 1-1 0 0,0 0 0 0 0,0 0 0 0 0,1 0 0 0 0,-8 0 0 0 0,-4 3 220 0 0,-1-1 0 0 0,-22 9 0 0 0,23-7-323 0 0,3-1 113 0 0,0 1 0 0 0,0 0 0 0 0,0 1 1 0 0,1 1-1 0 0,-20 11 0 0 0,25-12-392 0 0,0-1-1 0 0,1 1 1 0 0,0 0-1 0 0,-1 0 1 0 0,2 1-1 0 0,-1 0 1 0 0,1 0-1 0 0,-1 0 1 0 0,2 0-1 0 0,-1 0 1 0 0,-3 10-1 0 0,4-8-130 0 0,0-1 0 0 0,0 1 1 0 0,1 0-1 0 0,0 0 0 0 0,1-1 0 0 0,0 1 0 0 0,0 0 0 0 0,0 1 0 0 0,1-1 0 0 0,0 0 0 0 0,1 0 0 0 0,0 0 0 0 0,0 0 0 0 0,1 0 0 0 0,0-1 0 0 0,0 1 0 0 0,1 0 0 0 0,0-1 0 0 0,0 0 0 0 0,1 1 0 0 0,7 11 0 0 0,-5-11-13 0 0,0-1 0 0 0,0 1 0 0 0,1-1 1 0 0,0 0-1 0 0,0 0 0 0 0,0-1 0 0 0,1 0 0 0 0,0-1 0 0 0,0 1 0 0 0,11 4 0 0 0,-8-5-16 0 0,0-1 0 0 0,0 0-1 0 0,0-1 1 0 0,1-1 0 0 0,-1 1 0 0 0,1-2-1 0 0,-1 0 1 0 0,16 0 0 0 0,-14-1 8 0 0,0-1 1 0 0,-1 0-1 0 0,1-1 0 0 0,0-1 0 0 0,-1 0 1 0 0,0 0-1 0 0,0-1 0 0 0,22-11 1 0 0,-27 11-23 0 0,0 1 0 0 0,-1-2 0 0 0,0 1 1 0 0,0 0-1 0 0,0-1 0 0 0,0 0 1 0 0,-1-1-1 0 0,0 1 0 0 0,0-1 0 0 0,0 0 1 0 0,-1 0-1 0 0,0 0 0 0 0,0-1 0 0 0,0 0 1 0 0,-1 1-1 0 0,3-11 0 0 0,-1-1-38 0 0,-2 0 0 0 0,-1 0 0 0 0,0 0 0 0 0,-1 0 0 0 0,-1 0 0 0 0,0 0 0 0 0,-6-32 0 0 0,4 42 42 0 0,1 0-1 0 0,-1 0 1 0 0,-1 0-1 0 0,1 1 1 0 0,-2-1 0 0 0,1 1-1 0 0,-1 0 1 0 0,0 0-1 0 0,0 0 1 0 0,-1 1-1 0 0,1-1 1 0 0,-2 1 0 0 0,1 0-1 0 0,-12-9 1 0 0,8 8 5 0 0,0 1 0 0 0,0 0 1 0 0,-1 1-1 0 0,1 0 0 0 0,-1 1 1 0 0,0 0-1 0 0,-1 1 0 0 0,1 0 1 0 0,-1 0-1 0 0,-16-2 0 0 0,6 3 35 0 0,0 0 0 0 0,-1 1 1 0 0,1 0-1 0 0,0 2 0 0 0,-34 6 0 0 0,45-5-23 0 0,-1 0 0 0 0,1 2 0 0 0,0-1 0 0 0,-1 1-1 0 0,2 1 1 0 0,-1-1 0 0 0,0 2 0 0 0,1-1 0 0 0,0 2 0 0 0,0-1 0 0 0,1 1 0 0 0,-14 14 0 0 0,14-13-4 0 0,1 0 0 0 0,1 1 0 0 0,0 0 0 0 0,0 0 1 0 0,1 0-1 0 0,-8 18 0 0 0,11-22 0 0 0,0 0-1 0 0,1 0 1 0 0,0 1 0 0 0,0-1 0 0 0,0 0 0 0 0,1 1-1 0 0,0-1 1 0 0,0 0 0 0 0,0 1 0 0 0,0-1 0 0 0,1 0-1 0 0,0 1 1 0 0,0-1 0 0 0,1 0 0 0 0,1 6 0 0 0,2-1 6 0 0,0 0 0 0 0,0 0 1 0 0,1-1-1 0 0,1 0 0 0 0,-1 0 0 0 0,1 0 1 0 0,1-1-1 0 0,13 13 0 0 0,-4-8 1 0 0,-1 0-1 0 0,2-1 1 0 0,30 16-1 0 0,-35-21-20 0 0,1-2 0 0 0,0 0 0 0 0,0 0 1 0 0,0-2-1 0 0,1 0 0 0 0,-1 0 0 0 0,1-1 0 0 0,0-1 0 0 0,-1-1 0 0 0,1 0 0 0 0,0 0 1 0 0,-1-2-1 0 0,1 0 0 0 0,0 0 0 0 0,-1-2 0 0 0,0 0 0 0 0,0 0 0 0 0,22-11 0 0 0,-32 13 0 0 0,0-1 1 0 0,0 0-1 0 0,0 0 0 0 0,0 0 0 0 0,0-1 0 0 0,-1 1 0 0 0,0-1 0 0 0,1 0 0 0 0,-1 0 0 0 0,-1 0 0 0 0,1 0 0 0 0,0-1 0 0 0,-1 1 0 0 0,0-1 0 0 0,0 1 0 0 0,-1-1 0 0 0,1 0 0 0 0,-1 0 0 0 0,0 1 0 0 0,1-9 0 0 0,-1 4 18 0 0,-1 0 0 0 0,0-1 0 0 0,0 1 0 0 0,-1 0 0 0 0,0 0 0 0 0,-1 0-1 0 0,0 0 1 0 0,0 0 0 0 0,-1 0 0 0 0,-5-12 0 0 0,7 18 18 0 0,0 1 1 0 0,-1 0-1 0 0,1-1 0 0 0,0 1 1 0 0,-1 0-1 0 0,1 0 1 0 0,-1 0-1 0 0,0 0 0 0 0,0 0 1 0 0,0 1-1 0 0,0-1 0 0 0,0 1 1 0 0,0-1-1 0 0,0 1 1 0 0,0-1-1 0 0,-1 1 0 0 0,1 0 1 0 0,-4-1-1 0 0,4 2 9 0 0,0-1-1 0 0,0 1 1 0 0,0 0-1 0 0,-1 0 1 0 0,1 0-1 0 0,0 0 1 0 0,0 0-1 0 0,0 1 0 0 0,0-1 1 0 0,0 1-1 0 0,0-1 1 0 0,0 1-1 0 0,0 0 1 0 0,0 0-1 0 0,0 0 1 0 0,0 0-1 0 0,0 0 1 0 0,0 0-1 0 0,0 1 1 0 0,1-1-1 0 0,-1 0 1 0 0,-1 3-1 0 0,0-1-25 0 0,0 0 0 0 0,0 0-1 0 0,0 1 1 0 0,1-1 0 0 0,0 1-1 0 0,-1-1 1 0 0,1 1 0 0 0,0 0 0 0 0,1 0-1 0 0,-1 0 1 0 0,1 0 0 0 0,0 0-1 0 0,0 0 1 0 0,0 0 0 0 0,0 0 0 0 0,1 0-1 0 0,0 1 1 0 0,0-1 0 0 0,0 0-1 0 0,0 0 1 0 0,0 0 0 0 0,1 1 0 0 0,2 7-1 0 0,1-2 10 0 0,0 1 0 0 0,1-1-1 0 0,0 0 1 0 0,1 0 0 0 0,0-1-1 0 0,0 1 1 0 0,15 15 0 0 0,45 51-18 0 0,78 118-1 0 0,-120-152-53 0 0,37 92 0 0 0,-44-93 63 0 0,4 10-7 0 0,23 94 0 0 0,-42-136-8 0 0,0-1 1 0 0,-1 1-1 0 0,0 0 0 0 0,-1-1 0 0 0,1 1 0 0 0,-2 0 1 0 0,1-1-1 0 0,-1 1 0 0 0,-1 0 0 0 0,-2 9 0 0 0,3-13 13 0 0,-1 0 0 0 0,0 0-1 0 0,0-1 1 0 0,-1 1 0 0 0,1-1-1 0 0,-1 0 1 0 0,0 0-1 0 0,0 0 1 0 0,0 0 0 0 0,-1 0-1 0 0,1 0 1 0 0,-1-1 0 0 0,0 0-1 0 0,0 0 1 0 0,0 0-1 0 0,0 0 1 0 0,-1-1 0 0 0,-8 4-1 0 0,6-3 0 0 0,0-1 0 0 0,0 1 0 0 0,0-2 0 0 0,0 1 0 0 0,0-1 0 0 0,-1 0 0 0 0,1-1 0 0 0,-1 0 0 0 0,1 0 0 0 0,0 0 0 0 0,-1-1 0 0 0,-12-3 0 0 0,8 0 1 0 0,1 0 0 0 0,-1 0-1 0 0,1-1 1 0 0,0 0-1 0 0,0-1 1 0 0,-18-14-1 0 0,-8-7-6 0 0,0-2 0 0 0,-55-56 1 0 0,82 74-7 0 0,0-1 1 0 0,0 0 0 0 0,1-1 0 0 0,1 0-1 0 0,0 0 1 0 0,1-1 0 0 0,0 0 0 0 0,1 0-1 0 0,1-1 1 0 0,0 1 0 0 0,1-1 0 0 0,-2-16-1 0 0,4 17-24 0 0,1 0 0 0 0,1 0 0 0 0,0 0 0 0 0,1-1 0 0 0,0 1 0 0 0,1 0-1 0 0,1 0 1 0 0,1 0 0 0 0,0 1 0 0 0,0-1 0 0 0,1 1 0 0 0,1 0 0 0 0,0 0-1 0 0,10-15 1 0 0,-9 18-176 0 0,1 0 0 0 0,0 0-1 0 0,0 1 1 0 0,1 0 0 0 0,0 0-1 0 0,0 1 1 0 0,1 0 0 0 0,0 1-1 0 0,1 0 1 0 0,0 0 0 0 0,0 1-1 0 0,0 1 1 0 0,1 0 0 0 0,-1 0 0 0 0,1 1-1 0 0,17-3 1 0 0,-5 3-1424 0 0,1 2-1 0 0,0 0 1 0 0,28 3 0 0 0,-23 0 122 0 0</inkml:trace>
</inkml:ink>
</file>

<file path=ppt/ink/ink8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5.89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86 34 152 0 0,'-22'-3'8353'0'0,"-41"-1"447"0"0,80 1-7082 0 0,15-4-1490 0 0,1 1 1 0 0,-1 1 0 0 0,42 0 0 0 0,-62 4-215 0 0,0 2 1 0 0,0-1-1 0 0,0 1 1 0 0,0 1 0 0 0,-1 0-1 0 0,1 1 1 0 0,-1 0-1 0 0,23 10 1 0 0,-30-11-12 0 0,0 0 0 0 0,0 0 1 0 0,1 0-1 0 0,-1 1 0 0 0,-1 0 0 0 0,1 0 0 0 0,0 0 1 0 0,-1 0-1 0 0,0 1 0 0 0,0-1 0 0 0,0 1 0 0 0,0 0 1 0 0,0 0-1 0 0,-1 0 0 0 0,1 0 0 0 0,-1 1 0 0 0,0-1 1 0 0,-1 0-1 0 0,1 1 0 0 0,-1-1 0 0 0,0 1 0 0 0,0 0 1 0 0,0-1-1 0 0,-1 1 0 0 0,1 5 0 0 0,-1-4 36 0 0,-1 0 0 0 0,1-1 0 0 0,-1 1 0 0 0,0 0 0 0 0,-1-1 0 0 0,1 1 0 0 0,-1 0 0 0 0,-4 6 0 0 0,6-10-19 0 0,-1 0 0 0 0,-1 0 0 0 0,1 0 1 0 0,0 0-1 0 0,0 0 0 0 0,-1 0 0 0 0,1-1 0 0 0,-1 1 0 0 0,1 0 0 0 0,-1-1 0 0 0,0 1 0 0 0,0-1 1 0 0,0 0-1 0 0,0 0 0 0 0,0 0 0 0 0,0 0 0 0 0,0 0 0 0 0,0 0 0 0 0,0 0 0 0 0,0-1 0 0 0,0 1 0 0 0,0-1 1 0 0,-1 1-1 0 0,-2-1 0 0 0,5 0-22 0 0,-1 0 1 0 0,1 0-1 0 0,0 0 0 0 0,-1 0 1 0 0,1 0-1 0 0,0 0 0 0 0,-1 0 1 0 0,1 0-1 0 0,0 0 0 0 0,-1 0 1 0 0,1 0-1 0 0,-1 0 0 0 0,1 0 1 0 0,0 0-1 0 0,-1 0 1 0 0,1-1-1 0 0,0 1 0 0 0,0 0 1 0 0,-1 0-1 0 0,1 0 0 0 0,0-1 1 0 0,-1 1-1 0 0,1 0 0 0 0,0 0 1 0 0,0-1-1 0 0,-1 1 0 0 0,1 0 1 0 0,0-1-1 0 0,0 1 1 0 0,0 0-1 0 0,0-1 0 0 0,-1 1 1 0 0,1 0-1 0 0,0-1 0 0 0,0 1 1 0 0,0 0-1 0 0,0-1 0 0 0,0 1 1 0 0,0 0-1 0 0,0-1 0 0 0,0 1 1 0 0,0 0-1 0 0,0-1 1 0 0,0 1-1 0 0,0-1 0 0 0,0 1 1 0 0,0 0-1 0 0,0-1 0 0 0,0 1 1 0 0,1 0-1 0 0,-1-1 0 0 0,0 1 1 0 0,0 0-1 0 0,0-1 0 0 0,1 1 1 0 0,-1 0-1 0 0,0 0 1 0 0,0-1-1 0 0,1 1 0 0 0,-1-1 1 0 0,15-18-35 0 0,-10 16 28 0 0,-1 0 0 0 0,0 0 0 0 0,1 0 1 0 0,-1 0-1 0 0,1 1 0 0 0,0-1 0 0 0,0 1 0 0 0,0 1 1 0 0,0-1-1 0 0,0 1 0 0 0,0-1 0 0 0,0 2 0 0 0,7-2 0 0 0,-5 2-2 0 0,1 0 0 0 0,-1 0 0 0 0,0 1 0 0 0,0 0-1 0 0,0 0 1 0 0,0 1 0 0 0,0 0 0 0 0,0 0 0 0 0,9 4-1 0 0,-10-3 6 0 0,0 0 0 0 0,0 1 0 0 0,0-1 0 0 0,-1 1 0 0 0,0 0 0 0 0,0 1 0 0 0,0-1 0 0 0,0 1 0 0 0,0 0 0 0 0,4 7 0 0 0,-7-8 7 0 0,1 0 0 0 0,-1 0 0 0 0,1 1 0 0 0,-1-1 0 0 0,-1 1 0 0 0,1 0 0 0 0,-1-1 0 0 0,1 1 0 0 0,-1 0 0 0 0,-1 0 0 0 0,1 0-1 0 0,-1 0 1 0 0,0 0 0 0 0,0 7 0 0 0,-1-8 9 0 0,0 1 0 0 0,1-1-1 0 0,-1 0 1 0 0,-1 0 0 0 0,1 0-1 0 0,-1 0 1 0 0,0 0 0 0 0,0 0-1 0 0,0 0 1 0 0,0-1 0 0 0,0 1-1 0 0,-6 5 1 0 0,3-4 6 0 0,0 0 0 0 0,-1 0 0 0 0,1-1 0 0 0,-1 0 0 0 0,0 0 0 0 0,0-1 0 0 0,-8 4 0 0 0,-4 0 26 0 0,-1 0-1 0 0,0-2 1 0 0,0 0 0 0 0,-31 4 0 0 0,-53 0-6 0 0,86-9-117 0 0,0 0 0 0 0,1-2 0 0 0,-1 0 0 0 0,-19-5 0 0 0,16 0-622 0 0,20 7 580 0 0,-1 0-1 0 0,1 0 0 0 0,0-1 0 0 0,-1 1 0 0 0,1 0 0 0 0,-1 0 0 0 0,1-1 0 0 0,0 1 0 0 0,-1 0 0 0 0,1-1 0 0 0,0 1 1 0 0,0 0-1 0 0,-1-1 0 0 0,1 1 0 0 0,0-1 0 0 0,0 1 0 0 0,-1 0 0 0 0,1-1 0 0 0,0 1 0 0 0,0-1 0 0 0,0 1 1 0 0,0-1-1 0 0,0 1 0 0 0,-1-1 0 0 0,1 1 0 0 0,0-1 0 0 0,0 1 0 0 0,0 0 0 0 0,0-1 0 0 0,0 1 0 0 0,1-1 1 0 0,-1 1-1 0 0,0-1 0 0 0,0 1 0 0 0,0-1 0 0 0,0 1 0 0 0,0-1 0 0 0,1 1 0 0 0,5-7-3225 0 0</inkml:trace>
</inkml:ink>
</file>

<file path=ppt/ink/ink8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5.72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1 344 512 0 0,'0'-1'500'0'0,"0"0"-1"0"0,0 0 1 0 0,0 0 0 0 0,0 0-1 0 0,0 0 1 0 0,0 0 0 0 0,0 0-1 0 0,0 0 1 0 0,0 0-1 0 0,1 0 1 0 0,-1 0 0 0 0,1-1-1 0 0,0 1-319 0 0,-1 1 0 0 0,1 0 0 0 0,-1 0-1 0 0,1 0 1 0 0,-1 0 0 0 0,1 0 0 0 0,0 0 0 0 0,-1 0-1 0 0,1 0 1 0 0,-1 0 0 0 0,1 0 0 0 0,-1 0-1 0 0,1 0 1 0 0,-1 1 0 0 0,1-1 0 0 0,0 0-1 0 0,-1 0 1 0 0,1 1 0 0 0,-1-1 0 0 0,1 0 0 0 0,-1 0-1 0 0,0 1 1 0 0,1-1 0 0 0,-1 1 0 0 0,1-1-1 0 0,0 1 1 0 0,1 1 310 0 0,1 1-1 0 0,0 0 0 0 0,0-1 0 0 0,-1 1 1 0 0,1 0-1 0 0,-1 0 0 0 0,4 7 1 0 0,-5-7-379 0 0,1 1 0 0 0,0-1 0 0 0,0 0 0 0 0,1 0 1 0 0,-1 0-1 0 0,0-1 0 0 0,1 1 0 0 0,0-1 0 0 0,4 4 1 0 0,-2-3-66 0 0,1-1 1 0 0,-1 0 0 0 0,1 0 0 0 0,0 0 0 0 0,-1-1-1 0 0,1 1 1 0 0,0-1 0 0 0,0-1 0 0 0,8 1 0 0 0,8-1 26 0 0,26-5 1 0 0,-23 3 47 0 0,1-1-84 0 0,0-1 0 0 0,0-1 1 0 0,-1-1-1 0 0,0-1 0 0 0,0-1 1 0 0,45-22-1 0 0,-45 18 24 0 0,-16 8-32 0 0,0 0-1 0 0,0 0 1 0 0,0-1-1 0 0,-1 0 1 0 0,1-1-1 0 0,-1 0 1 0 0,9-9 0 0 0,-15 11-24 0 0,1 0 1 0 0,-2 0 0 0 0,1-1 0 0 0,0 1-1 0 0,-1 0 1 0 0,0-1 0 0 0,0 1 0 0 0,0 0 0 0 0,0-1-1 0 0,-1 0 1 0 0,0 1 0 0 0,0-1 0 0 0,-1-7 0 0 0,1 2 10 0 0,-3-28 99 0 0,3 35-107 0 0,-1 1 1 0 0,0-1 0 0 0,0 0-1 0 0,0 0 1 0 0,0 1 0 0 0,0-1-1 0 0,-1 0 1 0 0,1 1 0 0 0,-1 0-1 0 0,1-1 1 0 0,-5-3 0 0 0,-1-1 28 0 0,-1 1 1 0 0,0 0 0 0 0,-1 1 0 0 0,1 0-1 0 0,-11-5 1 0 0,-50-18 297 0 0,37 15-170 0 0,15 6-54 0 0,-65-23 419 0 0,72 27-464 0 0,1 1 0 0 0,-1 0 0 0 0,0 1 0 0 0,1 0 0 0 0,-1 0 0 0 0,-18 1 0 0 0,25 1-32 0 0,-1-1-1 0 0,1 1 0 0 0,-1 0 1 0 0,1 0-1 0 0,-1 0 0 0 0,1 0 1 0 0,-1 0-1 0 0,1 1 0 0 0,0 0 1 0 0,0-1-1 0 0,0 1 0 0 0,0 0 1 0 0,0 1-1 0 0,0-1 0 0 0,1 0 1 0 0,-1 1-1 0 0,1 0 0 0 0,-1-1 1 0 0,-3 7-1 0 0,3-3 64 0 0,1-1 0 0 0,-1 1 0 0 0,1 0 0 0 0,0 0-1 0 0,1 1 1 0 0,-1-1 0 0 0,1 0 0 0 0,0 0 0 0 0,1 1 0 0 0,0 8 0 0 0,1 28 516 0 0,0-22-357 0 0,-1 0-1 0 0,-3 23 1 0 0,-11 46 386 0 0,-6 55 12 0 0,16-89-514 0 0,1-10 118 0 0,1-1 1 0 0,7 68-1 0 0,-3-97-90 0 0,8 26-1 0 0,-8-35-103 0 0,-2-4-1 0 0,0-5-20 0 0,-2-20-48 0 0,5 2-14 0 0,0 1 1 0 0,2 0-1 0 0,0 1 0 0 0,0-1 0 0 0,2 1 1 0 0,1 0-1 0 0,0 0 0 0 0,1 1 0 0 0,0 0 0 0 0,24-29 1 0 0,-28 40 4 0 0,-1 1 0 0 0,2 0 0 0 0,-1 0 0 0 0,1 0 0 0 0,11-7 0 0 0,-15 10 7 0 0,1 1 1 0 0,0-1 0 0 0,0 1-1 0 0,-1 0 1 0 0,1-1-1 0 0,0 2 1 0 0,0-1-1 0 0,0 0 1 0 0,0 0-1 0 0,0 1 1 0 0,0 0-1 0 0,0-1 1 0 0,0 1 0 0 0,0 1-1 0 0,0-1 1 0 0,5 1-1 0 0,-7-1 8 0 0,0 1 0 0 0,0-1 1 0 0,0 1-1 0 0,0-1 0 0 0,0 1 0 0 0,-1 0 0 0 0,1-1 0 0 0,0 1 1 0 0,0 0-1 0 0,0 0 0 0 0,-1 0 0 0 0,1-1 0 0 0,0 1 0 0 0,-1 0 0 0 0,1 0 1 0 0,0 0-1 0 0,-1 0 0 0 0,0 0 0 0 0,1 0 0 0 0,-1 0 0 0 0,0 0 0 0 0,1 1 1 0 0,-1-1-1 0 0,0 0 0 0 0,0 0 0 0 0,0 0 0 0 0,0 0 0 0 0,0 1 0 0 0,0 5-1 0 0,0 1-1 0 0,-1-1 0 0 0,-1 8 1 0 0,0-9 0 0 0,-3 25 14 0 0,0-4 0 0 0,1 1-1 0 0,1 0 0 0 0,2 47 0 0 0,1-68-14 0 0,1 1-1 0 0,0-1 0 0 0,0 0 0 0 0,1 1 0 0 0,0-1 0 0 0,0 0 0 0 0,0 0 0 0 0,1-1 0 0 0,0 1 0 0 0,1 0 0 0 0,0-1 0 0 0,0 0 1 0 0,0 0-1 0 0,0 0 0 0 0,1 0 0 0 0,0-1 0 0 0,0 0 0 0 0,1 0 0 0 0,6 5 0 0 0,-3-3-57 0 0,1-1 0 0 0,0 0 0 0 0,0-1 0 0 0,0 0 0 0 0,0 0 0 0 0,1-1 0 0 0,18 5 0 0 0,-11-6-474 0 0,-1 0 0 0 0,1-1-1 0 0,0-1 1 0 0,0-1 0 0 0,22-2 0 0 0,-34 1-386 0 0,-1 0 1 0 0,0 0-1 0 0,0-1 0 0 0,8-3 1 0 0,1-3-1867 0 0</inkml:trace>
</inkml:ink>
</file>

<file path=ppt/ink/ink8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7.14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12 128 512 0 0,'-1'-4'644'0'0,"-1"1"0"0"0,1-1 0 0 0,0 1 0 0 0,0-1 0 0 0,0 0 1 0 0,0 1-1 0 0,1-1 0 0 0,-1-5 0 0 0,1 6-359 0 0,1 1 0 0 0,-1 0 1 0 0,1 0-1 0 0,-1 0 1 0 0,1-1-1 0 0,0 1 0 0 0,0 0 1 0 0,0 0-1 0 0,0 0 0 0 0,0 0 1 0 0,0 1-1 0 0,1-1 0 0 0,-1 0 1 0 0,1 0-1 0 0,2-1 0 0 0,-1-1 440 0 0,1 0 1 0 0,-1 0-1 0 0,0 0 0 0 0,0-1 0 0 0,0 1 0 0 0,0-1 0 0 0,-1 0 0 0 0,0 1 0 0 0,2-6 0 0 0,-4 9-680 0 0,0 1 0 0 0,0 0 0 0 0,0 0-1 0 0,0 0 1 0 0,0-1 0 0 0,0 1 0 0 0,0 0 0 0 0,0 0-1 0 0,0-1 1 0 0,0 1 0 0 0,0 0 0 0 0,0 0 0 0 0,0 0-1 0 0,0-1 1 0 0,0 1 0 0 0,0 0 0 0 0,-1 0-1 0 0,1 0 1 0 0,0 0 0 0 0,0-1 0 0 0,0 1 0 0 0,0 0-1 0 0,0 0 1 0 0,-1 0 0 0 0,1 0 0 0 0,0 0 0 0 0,0-1-1 0 0,0 1 1 0 0,-1 0 0 0 0,1 0 0 0 0,0 0 0 0 0,0 0-1 0 0,0 0 1 0 0,-1 0 0 0 0,1 0 0 0 0,0 0-1 0 0,0 0 1 0 0,0 0 0 0 0,-1 0 0 0 0,1 0 0 0 0,0 0-1 0 0,0 0 1 0 0,-1 0 0 0 0,1 0 0 0 0,0 0 0 0 0,0 0-1 0 0,0 0 1 0 0,-1 0 0 0 0,1 0 0 0 0,0 0 0 0 0,0 0-1 0 0,0 0 1 0 0,-1 1 0 0 0,1-1 0 0 0,0 0 0 0 0,0 0-1 0 0,0 0 1 0 0,-14 8 786 0 0,11-3-698 0 0,-1 0 0 0 0,1 1 0 0 0,0-1 0 0 0,1 1 0 0 0,-1-1 0 0 0,1 1 0 0 0,0 0 0 0 0,0 0 0 0 0,-1 11 0 0 0,2-7-23 0 0,1 0 0 0 0,0 0 0 0 0,0 0 0 0 0,1 0 0 0 0,2 14-1 0 0,3 0 14 0 0,1-1 0 0 0,1 0 0 0 0,1 0-1 0 0,13 24 1 0 0,-12-28-56 0 0,9 20 6 0 0,-19-39-77 0 0,0 0 0 0 0,0 0 0 0 0,0 0-1 0 0,0 0 1 0 0,0 0 0 0 0,0 0 0 0 0,0 0 0 0 0,0 0-1 0 0,0 1 1 0 0,0-1 0 0 0,0 0 0 0 0,0 0-1 0 0,0 0 1 0 0,0 0 0 0 0,0 0 0 0 0,0 0 0 0 0,0 0-1 0 0,0 0 1 0 0,0 0 0 0 0,0 0 0 0 0,0 0 0 0 0,0 0-1 0 0,0 0 1 0 0,0 0 0 0 0,0 0 0 0 0,0 0 0 0 0,0 0-1 0 0,0 0 1 0 0,0 0 0 0 0,0 1 0 0 0,0-1 0 0 0,0 0-1 0 0,0 0 1 0 0,0 0 0 0 0,0 0 0 0 0,0 0-1 0 0,0 0 1 0 0,0 0 0 0 0,0 0 0 0 0,0 0 0 0 0,-1 0-1 0 0,1 0 1 0 0,0 0 0 0 0,0 0 0 0 0,0 0 0 0 0,0 0-1 0 0,0 0 1 0 0,0 0 0 0 0,0 0 0 0 0,0 0 0 0 0,0 0-1 0 0,0 0 1 0 0,0 0 0 0 0,0 0 0 0 0,0 0-1 0 0,0 0 1 0 0,0 0 0 0 0,0 0 0 0 0,0 0 0 0 0,0 0-1 0 0,-1 0 1 0 0,1 0 0 0 0,0 0 0 0 0,-6-3-239 0 0,-5-5-350 0 0,6 5-10 0 0,1-1 0 0 0,0 0 0 0 0,0 0 0 0 0,0-1 0 0 0,-5-7 0 0 0,-14-28-7223 0 0,13 21 3464 0 0</inkml:trace>
</inkml:ink>
</file>

<file path=ppt/ink/ink8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8.2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6 512 0 0,'5'0'747'0'0,"0"0"0"0"0,0 0 0 0 0,0 0 0 0 0,0-1 0 0 0,8-1 0 0 0,3-1 3665 0 0,-17 4-4075 0 0,0 0-1 0 0,-1 1 1 0 0,1-1 0 0 0,0 0-1 0 0,0 1 1 0 0,0-1 0 0 0,1 1 0 0 0,-1-1-1 0 0,0 1 1 0 0,0-1 0 0 0,1 1-1 0 0,-1 2 1 0 0,0 4-78 0 0,1 0 0 0 0,0-1 0 0 0,1 1 0 0 0,0-1 0 0 0,0 1 0 0 0,0-1 0 0 0,1 0 0 0 0,3 9-1 0 0,4 5 814 0 0,14 28 0 0 0,7 12 370 0 0,-30-59-1400 0 0,1 0 1 0 0,0-1 0 0 0,-1 1-1 0 0,1 0 1 0 0,-1 0-1 0 0,1-1 1 0 0,-1 1-1 0 0,0 0 1 0 0,0 0 0 0 0,0 0-1 0 0,0-1 1 0 0,0 4-1 0 0,-1-4-28 0 0,1 0-1 0 0,-1-1 1 0 0,1 1-1 0 0,-1 0 1 0 0,1 0-1 0 0,-1-1 1 0 0,0 1 0 0 0,1 0-1 0 0,-1-1 1 0 0,0 1-1 0 0,0-1 1 0 0,1 1-1 0 0,-1-1 1 0 0,0 1-1 0 0,0-1 1 0 0,0 0-1 0 0,0 1 1 0 0,1-1 0 0 0,-1 0-1 0 0,0 0 1 0 0,0 1-1 0 0,0-1 1 0 0,0 0-1 0 0,0 0 1 0 0,-1 0-1 0 0,0 0 3 0 0,0 0 0 0 0,0 1 0 0 0,0-1-1 0 0,-1-1 1 0 0,1 1 0 0 0,0 0-1 0 0,0 0 1 0 0,0-1 0 0 0,0 1-1 0 0,0-1 1 0 0,0 0 0 0 0,0 1 0 0 0,0-1-1 0 0,0 0 1 0 0,0 0 0 0 0,0 0-1 0 0,0-1 1 0 0,0 1 0 0 0,1 0 0 0 0,-1-1-1 0 0,-2-2 1 0 0,3 3-7 0 0,0-1 0 0 0,0 1 0 0 0,1-1 1 0 0,-1 1-1 0 0,0-1 0 0 0,1 1 0 0 0,-1-1 0 0 0,1 1 1 0 0,0-1-1 0 0,-1 0 0 0 0,1 1 0 0 0,0-1 0 0 0,0 1 1 0 0,0-1-1 0 0,0 0 0 0 0,0 1 0 0 0,1-1 0 0 0,-1 0 1 0 0,0 1-1 0 0,1-1 0 0 0,-1 1 0 0 0,1-1 0 0 0,-1 1 1 0 0,1-1-1 0 0,0 1 0 0 0,0-1 0 0 0,0 1 0 0 0,0 0 1 0 0,1-2-1 0 0,3-3 9 0 0,1 1-1 0 0,-1 0 1 0 0,1 0 0 0 0,0 1 0 0 0,1-1-1 0 0,-1 1 1 0 0,1 1 0 0 0,0-1 0 0 0,-1 1-1 0 0,11-3 1 0 0,-10 3 15 0 0,1 0-1 0 0,-1 0 0 0 0,0-1 1 0 0,0 0-1 0 0,0 0 1 0 0,0 0-1 0 0,-1-1 0 0 0,10-9 1 0 0,-12 9 58 0 0,0 1 0 0 0,1-1 1 0 0,-1 1-1 0 0,8-5 0 0 0,-11 8-55 0 0,1 0-1 0 0,-1 0 1 0 0,0 1-1 0 0,1-1 1 0 0,-1 0-1 0 0,1 1 1 0 0,-1-1-1 0 0,1 1 0 0 0,-1-1 1 0 0,1 1-1 0 0,-1 0 1 0 0,1 0-1 0 0,-1 0 1 0 0,1 0-1 0 0,-1 0 1 0 0,1 0-1 0 0,0 0 1 0 0,-1 0-1 0 0,1 0 1 0 0,-1 1-1 0 0,1-1 0 0 0,1 2 1 0 0,-1-1 26 0 0,0 0-1 0 0,0 1 1 0 0,0-1 0 0 0,0 1-1 0 0,0-1 1 0 0,-1 1 0 0 0,1 0 0 0 0,-1-1-1 0 0,1 1 1 0 0,-1 0 0 0 0,0 0 0 0 0,0 0-1 0 0,0 0 1 0 0,0 1 0 0 0,0-1-1 0 0,0 0 1 0 0,0 0 0 0 0,-1 0 0 0 0,1 1-1 0 0,0 3 1 0 0,0 6 109 0 0,-1 0 0 0 0,0 0 0 0 0,-2 12 1 0 0,1 2-87 0 0,1-7-15 0 0,1-1 1 0 0,1 0 0 0 0,6 30-1 0 0,-8-39-81 0 0,-5-9 26 0 0,-7-12 3 0 0,11 8-19 0 0,-1-1 1 0 0,1 0-1 0 0,0 1 1 0 0,0-1-1 0 0,0 0 1 0 0,1 0-1 0 0,-1 0 1 0 0,1 0-1 0 0,1-8 1 0 0,-1 1-25 0 0,0 1 9 0 0,1 0-1 0 0,0 0 0 0 0,0 0 0 0 0,1 0 0 0 0,1 0 0 0 0,0 1 0 0 0,0-1 1 0 0,1 1-1 0 0,7-15 0 0 0,-9 20 11 0 0,1 1 0 0 0,-1 0 0 0 0,1 1 0 0 0,0-1 0 0 0,0 0 0 0 0,0 1 0 0 0,1 0 0 0 0,-1 0 0 0 0,1 0 0 0 0,0 0 0 0 0,0 0 0 0 0,0 1 0 0 0,0 0 0 0 0,0-1 0 0 0,0 2 0 0 0,0-1 0 0 0,1 0 0 0 0,-1 1 0 0 0,1 0 0 0 0,-1 0 0 0 0,1 0 0 0 0,0 1 0 0 0,-1-1 0 0 0,10 1 0 0 0,-10 1 3 0 0,1 0 1 0 0,-1 0 0 0 0,0 0-1 0 0,0 0 1 0 0,0 0 0 0 0,0 1-1 0 0,0 0 1 0 0,0 0 0 0 0,0 0-1 0 0,0 0 1 0 0,-1 1 0 0 0,1 0 0 0 0,-1-1-1 0 0,4 5 1 0 0,-2-1 3 0 0,0-1 1 0 0,0 0-1 0 0,-1 1 0 0 0,0 0 1 0 0,0 0-1 0 0,-1 0 0 0 0,6 14 1 0 0,3 15 84 0 0,10 46 0 0 0,-18-62-74 0 0,-2 0 0 0 0,1 0 0 0 0,-2 1 1 0 0,-2 23-1 0 0,0-32 16 0 0,0-9-61 0 0,1 0 0 0 0,0-1 1 0 0,-1 1-1 0 0,1 0 0 0 0,0-1 0 0 0,0 1 1 0 0,0 0-1 0 0,1 3 0 0 0,-1-5 10 0 0,0 0 0 0 0,0 0 0 0 0,0 0-1 0 0,0 0 1 0 0,0 0 0 0 0,1 1 0 0 0,-1-1 0 0 0,0 0 0 0 0,0 0 0 0 0,0 0-1 0 0,0 0 1 0 0,0 0 0 0 0,1 0 0 0 0,-1 1 0 0 0,0-1 0 0 0,0 0 0 0 0,0 0-1 0 0,0 0 1 0 0,1 0 0 0 0,-1 0 0 0 0,0 0 0 0 0,0 0 0 0 0,0 0-1 0 0,1 0 1 0 0,-1 0 0 0 0,0 0 0 0 0,0 0 0 0 0,0 0 0 0 0,1 0 0 0 0,-1 0-1 0 0,12-5-1335 0 0,17-18-7781 0 0,-17 12 4282 0 0</inkml:trace>
</inkml:ink>
</file>

<file path=ppt/ink/ink8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57.27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15 427 512 0 0,'0'0'275'0'0,"-1"0"0"0"0,1-1 0 0 0,0 1-1 0 0,-1 0 1 0 0,1-1 0 0 0,-1 1 0 0 0,1 0 0 0 0,0 0 0 0 0,-1 0-1 0 0,1-1 1 0 0,-1 1 0 0 0,1 0 0 0 0,-1 0 0 0 0,1 0 0 0 0,-1 0 0 0 0,1 0-1 0 0,-1 0 1 0 0,1 0 0 0 0,-1 0 0 0 0,1 0 0 0 0,-1 0 0 0 0,1 0-1 0 0,-1 0 1 0 0,1 0 0 0 0,0 0 0 0 0,-1 1 0 0 0,1-1 0 0 0,-1 0-1 0 0,1 0 1 0 0,-1 1 0 0 0,1-1 140 0 0,0 1 0 0 0,-1 0 0 0 0,1 0 1 0 0,0 0-1 0 0,0-1 0 0 0,0 1 0 0 0,0 0 0 0 0,1 0 0 0 0,-1-1 0 0 0,0 1 1 0 0,0 0-1 0 0,0 0 0 0 0,0-1 0 0 0,1 1 0 0 0,-1 0 0 0 0,1 0 0 0 0,9 17 3985 0 0,-1-6-3853 0 0,-6-10-401 0 0,0 0-1 0 0,0 0 1 0 0,1 0-1 0 0,-1-1 1 0 0,0 1-1 0 0,1-1 0 0 0,-1 0 1 0 0,7 1-1 0 0,29 4 420 0 0,-36-6-538 0 0,17 1 10 0 0,1 0 1 0 0,-1-1-1 0 0,1-1 0 0 0,-1-1 1 0 0,1-1-1 0 0,-1-1 0 0 0,0-1 1 0 0,-1 0-1 0 0,1-2 0 0 0,-1 0 1 0 0,0-1-1 0 0,-1-1 0 0 0,0-1 1 0 0,0 0-1 0 0,-1-1 0 0 0,20-18 1 0 0,-31 24-36 0 0,0-1 1 0 0,0 0 0 0 0,-1-1 0 0 0,0 0-1 0 0,0 1 1 0 0,-1-1 0 0 0,0-1 0 0 0,0 1-1 0 0,-1-1 1 0 0,5-13 0 0 0,0-7 87 0 0,8-49 0 0 0,-12 56-3 0 0,-2 10 35 0 0,0 0 0 0 0,-1 0 0 0 0,0 0 0 0 0,-1-18 0 0 0,-1 26-57 0 0,1-1 1 0 0,-1 0-1 0 0,0 1 1 0 0,0-1 0 0 0,0 1-1 0 0,0-1 1 0 0,-1 1-1 0 0,0-1 1 0 0,1 1-1 0 0,-1 0 1 0 0,0 0-1 0 0,0 0 1 0 0,-1 0 0 0 0,1 0-1 0 0,-1 1 1 0 0,1-1-1 0 0,-5-3 1 0 0,1 2-11 0 0,1 1 1 0 0,-1-1-1 0 0,0 1 1 0 0,0 0-1 0 0,0 0 1 0 0,0 0-1 0 0,-1 1 1 0 0,1 0 0 0 0,-1 1-1 0 0,1-1 1 0 0,-1 1-1 0 0,0 1 1 0 0,0-1-1 0 0,1 1 1 0 0,-1 0-1 0 0,0 0 1 0 0,1 1-1 0 0,-1 0 1 0 0,0 0-1 0 0,1 1 1 0 0,-1 0-1 0 0,1 0 1 0 0,0 0-1 0 0,-1 1 1 0 0,1 0-1 0 0,0 0 1 0 0,1 1-1 0 0,-1-1 1 0 0,-6 6 0 0 0,6-4 0 0 0,0 0 0 0 0,0 0 0 0 0,1 0 0 0 0,-1 1 0 0 0,1 0 0 0 0,1 0 0 0 0,-1 0 0 0 0,1 1 0 0 0,0-1 0 0 0,0 1 0 0 0,1 0 0 0 0,0 0 1 0 0,0 0-1 0 0,1 0 0 0 0,0 1 0 0 0,0-1 0 0 0,1 1 0 0 0,-1-1 0 0 0,1 16 0 0 0,2 20 248 0 0,2-1 0 0 0,10 47 0 0 0,26 83 68 0 0,-14-36-248 0 0,-11-53-90 0 0,-3 12 26 0 0,-11-95-60 0 0,0 0 1 0 0,0 1-1 0 0,0-1 0 0 0,0 0 1 0 0,0 0-1 0 0,0 0 1 0 0,0 0-1 0 0,0 0 0 0 0,0 1 1 0 0,0-1-1 0 0,0 0 1 0 0,0 0-1 0 0,0 0 0 0 0,0 0 1 0 0,0 1-1 0 0,0-1 1 0 0,0 0-1 0 0,0 0 0 0 0,0 0 1 0 0,0 0-1 0 0,0 0 0 0 0,0 1 1 0 0,0-1-1 0 0,0 0 1 0 0,0 0-1 0 0,0 0 0 0 0,0 0 1 0 0,1 0-1 0 0,-1 1 1 0 0,0-1-1 0 0,0 0 0 0 0,0 0 1 0 0,0 0-1 0 0,0 0 1 0 0,0 0-1 0 0,1 0 0 0 0,-1 0 1 0 0,0 0-1 0 0,0 0 1 0 0,0 1-1 0 0,0-1 0 0 0,0 0 1 0 0,1 0-1 0 0,-1 0 1 0 0,0 0-1 0 0,0 0 0 0 0,0 0 1 0 0,0 0-1 0 0,1 0 1 0 0,-1 0-1 0 0,0 0 0 0 0,0 0 1 0 0,0 0-1 0 0,0 0 1 0 0,0 0-1 0 0,1-1 0 0 0,-1 1 1 0 0,0 0-1 0 0,8-12-4 0 0,4-19-42 0 0,-7 17 25 0 0,28-81-104 0 0,-27 79 111 0 0,1 1 0 0 0,1 0 0 0 0,18-27-1 0 0,-24 39 2 0 0,1 0 0 0 0,0 0 1 0 0,0 0-1 0 0,0 0 0 0 0,0 1 0 0 0,0-1 0 0 0,6-3 0 0 0,-8 5 11 0 0,0 1 1 0 0,0 0 0 0 0,-1-1-1 0 0,1 1 1 0 0,0 0-1 0 0,0-1 1 0 0,-1 1 0 0 0,1 0-1 0 0,0 0 1 0 0,0 0-1 0 0,0 0 1 0 0,0 0 0 0 0,-1 0-1 0 0,1 0 1 0 0,0 0-1 0 0,0 0 1 0 0,0 0 0 0 0,-1 0-1 0 0,1 1 1 0 0,0-1-1 0 0,0 0 1 0 0,0 0 0 0 0,-1 1-1 0 0,1-1 1 0 0,0 1-1 0 0,-1-1 1 0 0,1 1-1 0 0,0-1 1 0 0,-1 1 0 0 0,1-1-1 0 0,0 1 1 0 0,-1-1-1 0 0,1 1 1 0 0,-1 0 0 0 0,1-1-1 0 0,-1 1 1 0 0,0 0-1 0 0,1 0 1 0 0,-1-1 0 0 0,0 1-1 0 0,1 0 1 0 0,-1 0-1 0 0,0-1 1 0 0,1 3 0 0 0,2 11 2 0 0,0 1 0 0 0,-1 0 0 0 0,0 0 1 0 0,-1-1-1 0 0,-1 1 0 0 0,-1 17 1 0 0,0-11-3 0 0,1 0 1 0 0,3 22 0 0 0,-2-34 2 0 0,1-1 1 0 0,0 1-1 0 0,0-1 1 0 0,1 0 0 0 0,0 0-1 0 0,8 15 1 0 0,-8-18-23 0 0,0 0 0 0 0,0-1-1 0 0,1 1 1 0 0,0-1 0 0 0,0 0 0 0 0,0 0 0 0 0,1 0 0 0 0,-1-1 0 0 0,1 0 0 0 0,0 1 0 0 0,7 2 0 0 0,-5-2-186 0 0,1-1-1 0 0,-1-1 1 0 0,1 0 0 0 0,0 0-1 0 0,-1 0 1 0 0,1-1 0 0 0,0 0 0 0 0,0 0-1 0 0,0-1 1 0 0,0 0 0 0 0,0 0-1 0 0,0-1 1 0 0,9-2 0 0 0,-9 1-874 0 0,0 0 0 0 0,0-1 0 0 0,7-3 1 0 0,-9 3-1124 0 0,1 0 0 0 0,-1-1 1 0 0,9-7-1 0 0,-2-1-1074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0.51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 42 2369 0 0,'-7'-5'9986'0'0,"3"2"-9058"0"0,1-2 1592 0 0,3 3-1423 0 0,4-1-233 0 0,3 0-192 0 0,2-3-512 0 0,1 3-64 0 0,0 0-136 0 0,2-1-384 0 0,-2 1-520 0 0,-1 2-121 0 0</inkml:trace>
</inkml:ink>
</file>

<file path=ppt/ink/ink8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58.59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 50 512 0 0,'3'-5'848'0'0,"7"-23"1591"0"0,-9 11 8530 0 0,-9 29-8627 0 0,4-1-1918 0 0,2 0-1 0 0,0 0 1 0 0,0 1 0 0 0,1-1-1 0 0,0 0 1 0 0,1 1-1 0 0,0-1 1 0 0,1 1-1 0 0,0-1 1 0 0,1 1-1 0 0,0-1 1 0 0,1 0 0 0 0,1 0-1 0 0,4 11 1 0 0,-5-16-366 0 0,0 0-1 0 0,0-1 1 0 0,1 1 0 0 0,0-1 0 0 0,0 0 0 0 0,0 0 0 0 0,1-1 0 0 0,-1 1-1 0 0,1-1 1 0 0,0 0 0 0 0,10 6 0 0 0,-13-9-157 0 0,1 1 0 0 0,-1-1 1 0 0,1 0-1 0 0,0 0 0 0 0,0 0 0 0 0,-1-1 0 0 0,1 1 0 0 0,0-1 1 0 0,0 1-1 0 0,0-1 0 0 0,0 0 0 0 0,3 0 0 0 0,-3 0-209 0 0,-1-1-1 0 0,0 0 0 0 0,1 1 0 0 0,-1-1 0 0 0,0 0 0 0 0,1 0 0 0 0,-1 0 0 0 0,0 0 0 0 0,0-1 1 0 0,0 1-1 0 0,0-1 0 0 0,0 1 0 0 0,0-1 0 0 0,0 0 0 0 0,-1 1 0 0 0,3-4 0 0 0,4-7-3453 0 0,-1 0-64 0 0</inkml:trace>
</inkml:ink>
</file>

<file path=ppt/ink/ink8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58.77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30 0 3025 0 0,'-4'0'11458'0'0,"-2"0"-10410"0"0,2 2 817 0 0,-1-1-625 0 0,0 2 48 0 0,4 0-336 0 0,-2 1-295 0 0,2-1-249 0 0,1-1-264 0 0,3 3-192 0 0,2-3-120 0 0,4 3 40 0 0,0-3-1105 0 0,1 1-1519 0 0,1-1-441 0 0</inkml:trace>
</inkml:ink>
</file>

<file path=ppt/ink/ink8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59.69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0 18 512 0 0,'2'-1'512'0'0,"-1"-1"784"0"0,2 2-1039 0 0,-2-1 383 0 0,1 1 168 0 0,0 0-152 0 0,1 0-328 0 0,0-1-136 0 0,0 1-136 0 0,2-3-176 0 0,-1 3-136 0 0,1-3 56 0 0,2 2-784 0 0,-3-2-232 0 0,0 0-161 0 0</inkml:trace>
</inkml:ink>
</file>

<file path=ppt/ink/ink8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0.12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287 12 48 0 0,'3'-2'1101'0'0,"0"1"0"0"0,1-1 0 0 0,-1 1 0 0 0,1 0 0 0 0,-1-1 0 0 0,1 2 0 0 0,0-1 0 0 0,0 0 0 0 0,-1 1 0 0 0,1 0 0 0 0,0-1 0 0 0,0 1 0 0 0,4 1 0 0 0,-8-1-1049 0 0,1 1 0 0 0,-1-1 1 0 0,0 0-1 0 0,0 0 0 0 0,0 0 0 0 0,0 0 1 0 0,1 1-1 0 0,-1-1 0 0 0,0 0 0 0 0,0 0 1 0 0,0 0-1 0 0,0 1 0 0 0,0-1 0 0 0,0 0 0 0 0,0 0 1 0 0,0 1-1 0 0,0-1 0 0 0,0 0 0 0 0,1 0 1 0 0,-1 1-1 0 0,0-1 0 0 0,0 0 0 0 0,0 0 1 0 0,-1 0-1 0 0,1 1 0 0 0,0-1 0 0 0,0 0 1 0 0,0 0-1 0 0,0 1 0 0 0,0-1 0 0 0,0 0 0 0 0,0 0 1 0 0,0 0-1 0 0,0 1 0 0 0,0-1 0 0 0,-1 0 1 0 0,1 0-1 0 0,0 0 0 0 0,0 1 0 0 0,0-1 1 0 0,0 0-1 0 0,-1 0 0 0 0,1 0 0 0 0,0 0 1 0 0,0 0-1 0 0,-1 1 0 0 0,-10 10 797 0 0,9-9-584 0 0,-30 32 568 0 0,2 1 1 0 0,-27 42-1 0 0,52-70-801 0 0,-16 24 205 0 0,-2-1-1 0 0,-32 34 1 0 0,35-45-19 0 0,8-7 86 0 0,-1 0-1 0 0,2 0 0 0 0,0 1 0 0 0,0 1 0 0 0,-12 20 1 0 0,23-34-296 0 0,0 1 0 0 0,-1-1 0 0 0,1 1 0 0 0,-1-1 0 0 0,1 1 0 0 0,0-1 0 0 0,0 1 0 0 0,-1 0 0 0 0,1-1 0 0 0,0 1 0 0 0,0 0 0 0 0,0-1 0 0 0,0 1 0 0 0,0 0 0 0 0,-1-1 0 0 0,1 1 0 0 0,1 0 0 0 0,-1-1 0 0 0,0 1 0 0 0,0 0 0 0 0,0-1 0 0 0,0 1 0 0 0,0 0 0 0 0,0-1 0 0 0,1 1 0 0 0,-1 0 0 0 0,0-1 0 0 0,1 1 0 0 0,-1-1 0 0 0,0 1 0 0 0,1-1 0 0 0,-1 1 0 0 0,1-1 0 0 0,-1 1 0 0 0,1-1 0 0 0,-1 1 0 0 0,1-1 0 0 0,-1 1 0 0 0,1-1 0 0 0,-1 0 0 0 0,1 1 0 0 0,0-1 0 0 0,-1 0 0 0 0,1 0 0 0 0,0 1-1 0 0,5 0 88 0 0,-1 0-1 0 0,0 0 0 0 0,1-1 0 0 0,10 0 0 0 0,-1 1-16 0 0,127 18-84 0 0,-68-8 5 0 0,-42-6-30 0 0,46 12 1 0 0,-69-14-7 0 0,1 0 1 0 0,-1 0 0 0 0,0 1 0 0 0,0 1-1 0 0,0-1 1 0 0,-1 1 0 0 0,0 1 0 0 0,1 0-1 0 0,7 7 1 0 0,-6 3-2 0 0,-9-8-566 0 0,-1-8 537 0 0,0 0-1 0 0,0 0 1 0 0,0 0-1 0 0,0 1 0 0 0,-1-1 1 0 0,1 0-1 0 0,0 0 0 0 0,0 0 1 0 0,0 0-1 0 0,0 0 0 0 0,-1 0 1 0 0,1 1-1 0 0,0-1 0 0 0,0 0 1 0 0,0 0-1 0 0,-1 0 1 0 0,1 0-1 0 0,0 0 0 0 0,0 0 1 0 0,0 0-1 0 0,-1 0 0 0 0,1 0 1 0 0,0 0-1 0 0,0 0 0 0 0,0 0 1 0 0,-1 0-1 0 0,1 0 0 0 0,0 0 1 0 0,0 0-1 0 0,0-1 1 0 0,-1 1-1 0 0,1 0 0 0 0,0 0 1 0 0,0 0-1 0 0,-1 0 0 0 0,1-1-350 0 0,-1 1 0 0 0,0 0 0 0 0,0-1-1 0 0,0 0 1 0 0,0 1 0 0 0,1-1 0 0 0,-1 1 0 0 0,0-1-1 0 0,1 0 1 0 0,-1 0 0 0 0,0 1 0 0 0,1-1-1 0 0,-1 0 1 0 0,0-1 0 0 0,-3-3-2713 0 0</inkml:trace>
</inkml:ink>
</file>

<file path=ppt/ink/ink8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0.34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18 0 3409 0 0,'-12'6'10875'0'0,"6"3"-5854"0"0,6-9-4882 0 0,0 1 0 0 0,0 0 1 0 0,0 0-1 0 0,0 0 0 0 0,1 0 0 0 0,-1 0 0 0 0,0 0 0 0 0,0 0 0 0 0,1-1 0 0 0,-1 1 0 0 0,1 0 0 0 0,-1 0 1 0 0,0 0-1 0 0,1-1 0 0 0,0 1 0 0 0,-1 0 0 0 0,1 0 0 0 0,-1-1 0 0 0,1 1 0 0 0,0-1 0 0 0,-1 1 0 0 0,1 0 1 0 0,0-1-1 0 0,0 0 0 0 0,0 1 0 0 0,0 0 0 0 0,7 3 109 0 0,0-1 1 0 0,0 1-1 0 0,1-1 1 0 0,-1-1-1 0 0,1 0 0 0 0,-1 0 1 0 0,18 1-1 0 0,64-2-277 0 0,-67-2 57 0 0,62 1-512 0 0,44-2-1680 0 0,-43-8-7319 0 0,-72 7 5385 0 0</inkml:trace>
</inkml:ink>
</file>

<file path=ppt/ink/ink8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0.8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53 75 512 0 0,'-11'2'1474'0'0,"-21"4"17687"0"0,23-1-15760 0 0,29-8-1745 0 0,-4-2-1491 0 0,-2-2-1 0 0,1 0 1 0 0,14-9-1 0 0,-14 8-127 0 0,0-1 0 0 0,23-7-1 0 0,-27 12-21 0 0,0 1-1 0 0,0 0 0 0 0,1 1 0 0 0,-1 0 0 0 0,1 0 0 0 0,0 2 1 0 0,21 0-1 0 0,-30 0-5 0 0,0 1 0 0 0,0-1 0 0 0,-1 1 0 0 0,1 0 1 0 0,0 0-1 0 0,-1 0 0 0 0,1 0 0 0 0,0 1 0 0 0,-1-1 1 0 0,0 1-1 0 0,1-1 0 0 0,-1 1 0 0 0,0 0 0 0 0,3 3 0 0 0,-2-1 5 0 0,0 0 0 0 0,0 0 0 0 0,0 0-1 0 0,-1 0 1 0 0,1 1 0 0 0,-1-1-1 0 0,2 9 1 0 0,0 1 41 0 0,-1 1 1 0 0,-1-1-1 0 0,0 0 1 0 0,0 27-1 0 0,-2-19 42 0 0,3 80 279 0 0,-2-90-370 0 0,1 0 1 0 0,0 0-1 0 0,1 0 1 0 0,0 0-1 0 0,1-1 1 0 0,6 15 0 0 0,-8-22-38 0 0,0 0 1 0 0,1 1 0 0 0,0-1-1 0 0,0 0 1 0 0,0-1 0 0 0,0 1-1 0 0,0 0 1 0 0,1-1 0 0 0,0 0-1 0 0,5 4 1 0 0,-7-6-77 0 0,0 0 1 0 0,-1 0-1 0 0,1 0 1 0 0,0 0-1 0 0,0 0 1 0 0,0-1-1 0 0,1 1 1 0 0,-1-1-1 0 0,0 1 1 0 0,0-1-1 0 0,0 0 1 0 0,0 0-1 0 0,0 0 1 0 0,0 0-1 0 0,1 0 1 0 0,-1 0-1 0 0,0-1 1 0 0,0 1-1 0 0,0-1 1 0 0,0 1-1 0 0,0-1 0 0 0,0 0 1 0 0,0 0-1 0 0,0 0 1 0 0,2-1-1 0 0,3-3-931 0 0,-1 0 0 0 0,0-1 0 0 0,0 1 0 0 0,0-1 0 0 0,-1 0 0 0 0,0-1 0 0 0,0 1 0 0 0,-1-1 0 0 0,6-10-1 0 0,0-2-1866 0 0</inkml:trace>
</inkml:ink>
</file>

<file path=ppt/ink/ink8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1.05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352 24 3073 0 0,'-6'-10'6714'0'0,"5"9"-5516"0"0,0-1-1 0 0,0 1 1 0 0,1 0 0 0 0,-1-1 0 0 0,0 1-1 0 0,0 0 1 0 0,-1-1 0 0 0,-1-1 0 0 0,3 3-1077 0 0,-1 0 0 0 0,1 0 0 0 0,0 0 0 0 0,-1 0 1 0 0,1 0-1 0 0,-1 0 0 0 0,1 0 0 0 0,-1 0 0 0 0,1 0 1 0 0,-1 0-1 0 0,1 0 0 0 0,-1 1 0 0 0,1-1 0 0 0,0 0 1 0 0,-1 0-1 0 0,1 0 0 0 0,-1 1 0 0 0,1-1 0 0 0,0 0 1 0 0,-1 0-1 0 0,1 1 0 0 0,-1-1 0 0 0,1 0 0 0 0,0 1 1 0 0,0-1-1 0 0,-1 0 0 0 0,1 1 0 0 0,0-1 0 0 0,-1 0 0 0 0,1 1 1 0 0,0-1-1 0 0,0 1 0 0 0,0-1 0 0 0,0 1 0 0 0,-1-1 1 0 0,1 0-1 0 0,0 1 0 0 0,-9 14 148 0 0,0-1-1 0 0,-1 0 1 0 0,-1 0 0 0 0,0-1-1 0 0,-1-1 1 0 0,-16 14 0 0 0,0-4-251 0 0,-59 36 1 0 0,27-19-84 0 0,53-33-49 0 0,0 0-1 0 0,1 0 0 0 0,-1 1 1 0 0,1-1-1 0 0,-9 14 1 0 0,14-19-4 0 0,0 0-1 0 0,0 0 1 0 0,1 0 0 0 0,-1 0 0 0 0,0 1 0 0 0,1-1 0 0 0,-1 0 0 0 0,1 0 0 0 0,-1 1 0 0 0,1-1 0 0 0,-1 0 0 0 0,1 1 0 0 0,0-1-1 0 0,0 0 1 0 0,0 1 0 0 0,0-1 0 0 0,0 1 0 0 0,0-1 0 0 0,0 0 0 0 0,0 1 0 0 0,0-1 0 0 0,1 0 0 0 0,-1 1 0 0 0,1-1 0 0 0,-1 0-1 0 0,1 0 1 0 0,-1 1 0 0 0,1-1 0 0 0,0 0 0 0 0,0 2 0 0 0,1-2-292 0 0,1 1-1 0 0,-1-1 1 0 0,0 1-1 0 0,0-1 1 0 0,0 0-1 0 0,1 1 1 0 0,-1-1 0 0 0,1-1-1 0 0,-1 1 1 0 0,1 0-1 0 0,-1 0 1 0 0,1-1-1 0 0,-1 0 1 0 0,1 1 0 0 0,3-1-1 0 0,14 0-1176 0 0</inkml:trace>
</inkml:ink>
</file>

<file path=ppt/ink/ink8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1.6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18 3 1752 0 0,'-10'-2'15188'0'0,"10"2"-14808"0"0,-5 14 4689 0 0,3 17-3619 0 0,2-31-1319 0 0,0 15 234 0 0,1 0 0 0 0,1 0 0 0 0,0 0 0 0 0,6 18 0 0 0,-6-25-371 0 0,0-1 0 0 0,1 1 0 0 0,0 0 0 0 0,1-1 0 0 0,0 0 0 0 0,0 0 0 0 0,1 0 0 0 0,-1 0 0 0 0,8 8 0 0 0,-9-13-83 0 0,-1 0 0 0 0,1 0 0 0 0,-1 0 0 0 0,1-1 0 0 0,0 1 0 0 0,0-1 0 0 0,0 1 0 0 0,0-1 1 0 0,4 1-1 0 0,-6-1-235 0 0,1-1 0 0 0,-1 0 0 0 0,1 1 0 0 0,-1-1 0 0 0,1 0 1 0 0,-1 0-1 0 0,1 0 0 0 0,0 0 0 0 0,-1 0 0 0 0,1 0 0 0 0,-1 0 1 0 0,1-1-1 0 0,-1 1 0 0 0,1 0 0 0 0,-1-1 0 0 0,1 1 1 0 0,-1-1-1 0 0,1 0 0 0 0,-1 0 0 0 0,2 0 0 0 0,1-3-2838 0 0</inkml:trace>
</inkml:ink>
</file>

<file path=ppt/ink/ink8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1.8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84 0 3881 0 0,'-18'0'3889'0'0,"-1"0"5169"0"0,6 0-8458 0 0,1 2 656 0 0,1 1-712 0 0,5-1-200 0 0,2 0-136 0 0,4 1-336 0 0,0-2-584 0 0,5-1 504 0 0,4 0-5041 0 0,5-1 3513 0 0,1-4-721 0 0</inkml:trace>
</inkml:ink>
</file>

<file path=ppt/ink/ink8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2.64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 1 512 0 0,'0'4'13140'0'0,"0"4"-6787"0"0,-3 23-3806 0 0,3-28-1330 0 0,-1 11-759 0 0,1 0 0 0 0,0 0 0 0 0,1-1-1 0 0,1 1 1 0 0,0 0 0 0 0,6 18 0 0 0,-5-22-416 0 0,0 0-1 0 0,1-1 1 0 0,0 1 0 0 0,0-1 0 0 0,1 0-1 0 0,1 0 1 0 0,-1-1 0 0 0,1 1-1 0 0,10 9 1 0 0,-16-18-38 0 0,0 0 0 0 0,1 1 0 0 0,-1-1 0 0 0,0 0 0 0 0,0 0 0 0 0,1 1 0 0 0,-1-1 0 0 0,0 0 0 0 0,1 0 0 0 0,-1 0 0 0 0,0 1 0 0 0,1-1 0 0 0,-1 0 0 0 0,0 0 1 0 0,1 0-1 0 0,-1 0 0 0 0,0 0 0 0 0,1 0 0 0 0,-1 0 0 0 0,0 0 0 0 0,1 0 0 0 0,-1 0 0 0 0,1 0 0 0 0,-1 0 0 0 0,0 0 0 0 0,1 0 0 0 0,-1 0 0 0 0,0 0 0 0 0,1 0 0 0 0,7-10 31 0 0,0-21-67 0 0,-7 26 31 0 0,2-15-14 0 0,1-31 0 0 0,-4 37 13 0 0,1 1 1 0 0,0-1-1 0 0,1 1 1 0 0,1 0 0 0 0,5-17-1 0 0,-7 28 3 0 0,-1 0 0 0 0,1 0 0 0 0,0 1 0 0 0,0-1 0 0 0,0 0 0 0 0,0 1 0 0 0,0-1 0 0 0,0 1 0 0 0,0-1 0 0 0,1 1 0 0 0,-1 0 1 0 0,0-1-1 0 0,1 1 0 0 0,-1 0 0 0 0,1 0 0 0 0,0 0 0 0 0,2-1 0 0 0,-3 1-3 0 0,0 1 1 0 0,1 0-1 0 0,-1 0 1 0 0,0 0 0 0 0,0 0-1 0 0,0 0 1 0 0,0 0-1 0 0,0 0 1 0 0,1 0 0 0 0,-1 1-1 0 0,0-1 1 0 0,0 0-1 0 0,0 1 1 0 0,0-1-1 0 0,0 1 1 0 0,0-1 0 0 0,0 1-1 0 0,0-1 1 0 0,0 1-1 0 0,0 0 1 0 0,0-1 0 0 0,0 1-1 0 0,0 0 1 0 0,-1 0-1 0 0,1 0 1 0 0,0 0-1 0 0,0 0 1 0 0,-1-1 0 0 0,1 3-1 0 0,50 62 109 0 0,-39-50-46 0 0,-1 1 1 0 0,-1 0-1 0 0,13 28 0 0 0,-23-47-76 0 0,-1 0 0 0 0,1 1 0 0 0,-1-1 0 0 0,1 1 0 0 0,0-1 0 0 0,0 1 0 0 0,0-1 0 0 0,1 0 0 0 0,-1 1 0 0 0,1-4 0 0 0,9-30-174 0 0,-8 32 158 0 0,2-10-57 0 0,2 1-1 0 0,-1-1 1 0 0,2 1 0 0 0,8-14-1 0 0,-13 25 79 0 0,0-1 1 0 0,-1 1-1 0 0,1-1 0 0 0,0 1 0 0 0,0 0 0 0 0,1 0 1 0 0,-1 0-1 0 0,0 0 0 0 0,1 0 0 0 0,-1 0 1 0 0,1 0-1 0 0,0 1 0 0 0,0 0 0 0 0,-1-1 0 0 0,1 1 1 0 0,0 0-1 0 0,0 0 0 0 0,0 1 0 0 0,0-1 0 0 0,0 1 1 0 0,0-1-1 0 0,0 1 0 0 0,1 0 0 0 0,-1 0 0 0 0,5 1 1 0 0,-6-1 8 0 0,-1 1 1 0 0,1-1 0 0 0,-1 1-1 0 0,0 0 1 0 0,1 0 0 0 0,-1-1-1 0 0,0 1 1 0 0,1 0 0 0 0,-1 0-1 0 0,0 0 1 0 0,0 0 0 0 0,0 1-1 0 0,0-1 1 0 0,0 0 0 0 0,0 0-1 0 0,0 1 1 0 0,0-1 0 0 0,-1 0-1 0 0,1 1 1 0 0,0-1-1 0 0,0 3 1 0 0,2 4 6 0 0,-1 0-1 0 0,2 14 1 0 0,-2-14-7 0 0,0 9-68 0 0,1 22 0 0 0,-3-24 122 0 0,1 0 1 0 0,5 21-1 0 0,-5-31-634 0 0,0 0 0 0 0,1-1 0 0 0,0 1-1 0 0,-1-1 1 0 0,2 0 0 0 0,-1 1 0 0 0,0-1 0 0 0,1 0 0 0 0,0 0 0 0 0,0-1 0 0 0,7 8 0 0 0,-2-4-2402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0.94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24 135 1384 0 0,'-2'1'887'0'0,"1"0"0"0"0,-1-1 0 0 0,1 1 0 0 0,0 1-1 0 0,-1-1 1 0 0,1 0 0 0 0,0 0 0 0 0,0 0 0 0 0,-1 1 0 0 0,1-1-1 0 0,0 0 1 0 0,0 1 0 0 0,1-1 0 0 0,-3 4 0 0 0,2-2-290 0 0,1 0 1 0 0,-1-1 0 0 0,0 1-1 0 0,1 0 1 0 0,-1 0-1 0 0,1 0 1 0 0,0 0 0 0 0,0 4-1 0 0,1-1-53 0 0,0 0-1 0 0,0 0 0 0 0,1 1 0 0 0,-1-1 0 0 0,1 0 0 0 0,1-1 0 0 0,4 11 1 0 0,-7-15-485 0 0,1 0 1 0 0,-1-1 0 0 0,0 1 0 0 0,1 0 0 0 0,-1 0-1 0 0,0-1 1 0 0,1 1 0 0 0,-1-1 0 0 0,1 1 0 0 0,-1 0 0 0 0,1-1-1 0 0,0 1 1 0 0,-1-1 0 0 0,1 1 0 0 0,-1-1 0 0 0,1 0-1 0 0,0 1 1 0 0,-1-1 0 0 0,1 1 0 0 0,0-1 0 0 0,0 0 0 0 0,0 1-1 0 0,0-2-32 0 0,0 1-1 0 0,-1 0 1 0 0,1 0-1 0 0,-1-1 0 0 0,0 1 1 0 0,1-1-1 0 0,-1 1 1 0 0,1 0-1 0 0,-1-1 0 0 0,1 1 1 0 0,-1-1-1 0 0,0 1 1 0 0,1-1-1 0 0,-1 1 0 0 0,0-1 1 0 0,0 1-1 0 0,1-1 1 0 0,-1 1-1 0 0,0-1 0 0 0,0 1 1 0 0,1-2-1 0 0,0-3-15 0 0,0-1-1 0 0,0 1 1 0 0,-1 0 0 0 0,1-1-1 0 0,-1-5 1 0 0,-2-1-23 0 0,0 1 0 0 0,-1 0-1 0 0,0 0 1 0 0,-8-18 0 0 0,5 13-31 0 0,-6-21 0 0 0,11 32 22 0 0,0 0 0 0 0,0 0 1 0 0,1 0-1 0 0,0 0 0 0 0,0-1 1 0 0,0 1-1 0 0,0 0 0 0 0,2-8 1 0 0,-2 12 5 0 0,1 0 1 0 0,-1-1 0 0 0,1 1-1 0 0,-1-1 1 0 0,1 1 0 0 0,0 0-1 0 0,-1 0 1 0 0,1-1 0 0 0,0 1-1 0 0,0 0 1 0 0,0 0 0 0 0,0 0-1 0 0,0 0 1 0 0,0 0 0 0 0,0 0-1 0 0,0 0 1 0 0,0 0 0 0 0,0 0-1 0 0,1 1 1 0 0,-1-1 0 0 0,0 0-1 0 0,1 1 1 0 0,-1-1 0 0 0,0 1-1 0 0,1 0 1 0 0,-1-1 0 0 0,1 1 0 0 0,-1 0-1 0 0,1 0 1 0 0,-1 0 0 0 0,0 0-1 0 0,4 0 1 0 0,4 1-138 0 0,-1 0 0 0 0,1 1-1 0 0,0 0 1 0 0,11 4 0 0 0,-5-1-313 0 0,35 10-1632 0 0,-8-1-5003 0 0,-32-11 4093 0 0</inkml:trace>
</inkml:ink>
</file>

<file path=ppt/ink/ink8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3.7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482 39 512 0 0,'-1'-2'387'0'0,"0"1"0"0"0,-1-1 0 0 0,1 1 0 0 0,-1 0-1 0 0,1-1 1 0 0,-1 1 0 0 0,1 0 0 0 0,-1 0 0 0 0,0 0 0 0 0,1 0-1 0 0,-1 1 1 0 0,0-1 0 0 0,0 0 0 0 0,0 1 0 0 0,-2-1 0 0 0,1 0 102 0 0,0 0 1 0 0,1 0-1 0 0,-1 0 0 0 0,1 0 1 0 0,-1 0-1 0 0,1 0 1 0 0,-1-1-1 0 0,-2-1 0 0 0,5 2-330 0 0,-1 0 0 0 0,1 1 0 0 0,-1-1 0 0 0,1 0 0 0 0,-1 1 0 0 0,0-1 0 0 0,1 1-1 0 0,-1-1 1 0 0,0 1 0 0 0,1-1 0 0 0,-1 1 0 0 0,0 0 0 0 0,1-1 0 0 0,-1 1 0 0 0,0 0 0 0 0,0-1-1 0 0,1 1 1 0 0,-1 0 0 0 0,0 0 0 0 0,0 0 0 0 0,0 0 0 0 0,1 0 0 0 0,-1 0 0 0 0,0 0 0 0 0,0 0-1 0 0,0 0 1 0 0,0 0 0 0 0,1 0 0 0 0,-1 0 0 0 0,0 1 0 0 0,0-1 0 0 0,1 0 0 0 0,-2 1 0 0 0,-6 1 182 0 0,-43 15 1942 0 0,-80 38-1 0 0,53-21-1109 0 0,63-28-886 0 0,0 1 0 0 0,0 0 0 0 0,1 1 1 0 0,-14 10-1 0 0,24-15-197 0 0,1 0 0 0 0,-1 0-1 0 0,0 1 1 0 0,1-1 0 0 0,0 1 0 0 0,0 0 0 0 0,0 0 0 0 0,0 0 0 0 0,0 1 0 0 0,1-1-1 0 0,0 1 1 0 0,0-1 0 0 0,0 1 0 0 0,1-1 0 0 0,-1 1 0 0 0,1 0 0 0 0,-1 7-1 0 0,2-10-51 0 0,0 1 1 0 0,0-1-1 0 0,0 1 0 0 0,0-1 0 0 0,0 1 0 0 0,1-1 0 0 0,-1 1 0 0 0,1-1 0 0 0,-1 1 0 0 0,3 3 0 0 0,-3-5-28 0 0,1 0-1 0 0,-1-1 1 0 0,0 1 0 0 0,1 0 0 0 0,-1-1 0 0 0,1 1-1 0 0,0-1 1 0 0,-1 1 0 0 0,1 0 0 0 0,-1-1 0 0 0,1 1-1 0 0,0-1 1 0 0,-1 0 0 0 0,1 1 0 0 0,0-1 0 0 0,0 1-1 0 0,-1-1 1 0 0,1 0 0 0 0,0 0 0 0 0,0 1 0 0 0,0-1-1 0 0,-1 0 1 0 0,1 0 0 0 0,0 0 0 0 0,0 0 0 0 0,0 0 0 0 0,-1 0-1 0 0,1 0 1 0 0,0 0 0 0 0,0-1 0 0 0,0 1 0 0 0,-1 0-1 0 0,1 0 1 0 0,1-1 0 0 0,5-1-10 0 0,0 0 1 0 0,0 1-1 0 0,0-1 1 0 0,0 1-1 0 0,1 1 1 0 0,-1 0-1 0 0,0 0 1 0 0,0 0-1 0 0,9 2 1 0 0,-2 1-3 0 0,0 0 0 0 0,0 1 0 0 0,23 10 0 0 0,134 70-364 0 0,-163-79 162 0 0,0-1 0 0 0,0 0 0 0 0,1 0 1 0 0,0-1-1 0 0,-1 0 0 0 0,1-1 1 0 0,18 3-1 0 0,-45-17-4325 0 0,-16-2-5963 0 0,26 11 6814 0 0</inkml:trace>
</inkml:ink>
</file>

<file path=ppt/ink/ink8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3.96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68 1 2328 0 0,'-6'1'1572'0'0,"0"1"0"0"0,0-1 0 0 0,-1 2-1 0 0,1-1 1 0 0,1 1 0 0 0,-10 5 0 0 0,14-7-1366 0 0,-1 0 0 0 0,1 0 0 0 0,0 0 0 0 0,0 0 0 0 0,-1 0 0 0 0,1 0 0 0 0,0 1 0 0 0,0-1 0 0 0,0 0 0 0 0,0 1 0 0 0,0-1 1 0 0,0 1-1 0 0,0 1 0 0 0,1-2-120 0 0,0 0 0 0 0,-1 0 1 0 0,1 0-1 0 0,0 0 1 0 0,0 1-1 0 0,0-1 0 0 0,0 0 1 0 0,1 0-1 0 0,-1 0 1 0 0,0 0-1 0 0,0 0 0 0 0,1 0 1 0 0,-1 0-1 0 0,0 0 0 0 0,1 0 1 0 0,-1 0-1 0 0,1 0 1 0 0,0 0-1 0 0,-1 0 0 0 0,1 0 1 0 0,0 0-1 0 0,1 1 1 0 0,1 1 78 0 0,1 1 0 0 0,0-1 0 0 0,0 0 0 0 0,1 0 1 0 0,-1-1-1 0 0,1 1 0 0 0,-1-1 0 0 0,1 0 1 0 0,0 0-1 0 0,0 0 0 0 0,0-1 0 0 0,8 2 1 0 0,7 0 294 0 0,39 1 0 0 0,-36-3-344 0 0,142 5-475 0 0,-95-6-3588 0 0,-63 2 67 0 0,-7 0 2594 0 0</inkml:trace>
</inkml:ink>
</file>

<file path=ppt/ink/ink8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6.03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34 60 512 0 0,'-3'-18'1340'0'0,"2"15"-466"0"0,0-1 0 0 0,0 0 0 0 0,0 0 1 0 0,1 0-1 0 0,0 0 0 0 0,0 1 0 0 0,0-1 0 0 0,1-8 0 0 0,-11 28 6888 0 0,8-13-7384 0 0,0 0 1 0 0,0-1 0 0 0,0 1-1 0 0,0 0 1 0 0,1 1 0 0 0,-1-1-1 0 0,1 0 1 0 0,0 0 0 0 0,-2 7-1 0 0,3-9-317 0 0,1-1-1 0 0,-1 1 0 0 0,0 0 1 0 0,0 0-1 0 0,1-1 1 0 0,-1 1-1 0 0,0 0 0 0 0,1-1 1 0 0,-1 1-1 0 0,0 0 1 0 0,1-1-1 0 0,-1 1 0 0 0,1-1 1 0 0,0 1-1 0 0,-1-1 1 0 0,1 1-1 0 0,-1-1 0 0 0,1 1 1 0 0,0-1-1 0 0,-1 0 1 0 0,1 1-1 0 0,0-1 0 0 0,-1 0 1 0 0,2 1-1 0 0,21 6 591 0 0,-13-4-418 0 0,4 2 11 0 0,0 1-1 0 0,0 0 0 0 0,0 1 1 0 0,-1 0-1 0 0,0 1 1 0 0,22 19-1 0 0,-28-21-211 0 0,-1 1-1 0 0,0-1 1 0 0,0 1-1 0 0,-1 0 0 0 0,0 0 1 0 0,-1 0-1 0 0,1 1 1 0 0,-1 0-1 0 0,0-1 1 0 0,-1 2-1 0 0,0-1 1 0 0,-1 0-1 0 0,3 14 1 0 0,2 29 33 0 0,-2 1 1 0 0,-3 75 0 0 0,-21 47 38 0 0,18-169-96 0 0,-10 50 68 0 0,10-50-42 0 0,-1 0 0 0 0,0 0 0 0 0,0-1 0 0 0,0 1 0 0 0,0-1 0 0 0,-1 1 0 0 0,1-1 0 0 0,-1 0 0 0 0,-4 4 0 0 0,6-7-30 0 0,0 0 1 0 0,0 0-1 0 0,0 0 1 0 0,0 0-1 0 0,0 0 1 0 0,0 0-1 0 0,0-1 1 0 0,0 1-1 0 0,0 0 1 0 0,0-1-1 0 0,0 1 1 0 0,-1-1-1 0 0,1 1 1 0 0,0-1-1 0 0,0 0 1 0 0,-1 1-1 0 0,1-1 0 0 0,0 0 1 0 0,-1 0-1 0 0,1 0 1 0 0,0 0-1 0 0,-3 0 1 0 0,2-1 5 0 0,1 0 0 0 0,-1 1 1 0 0,1-1-1 0 0,-1 0 0 0 0,1 0 0 0 0,-1 0 1 0 0,1 0-1 0 0,0 0 0 0 0,0-1 0 0 0,-1 1 1 0 0,1 0-1 0 0,0 0 0 0 0,0-1 0 0 0,0 1 0 0 0,-1-3 1 0 0,-1-2 16 0 0,1 0 0 0 0,-1 0 1 0 0,1-1-1 0 0,0 1 0 0 0,0-1 1 0 0,0 1-1 0 0,0-13 0 0 0,2 0-31 0 0,1-1-1 0 0,1 1 1 0 0,7-36-1 0 0,23-56-19 0 0,-26 92 22 0 0,-5 16 5 0 0,9-30-19 0 0,1 1 0 0 0,31-63-1 0 0,-37 87 15 0 0,0-1-1 0 0,0 1 1 0 0,1 0-1 0 0,0 1 1 0 0,0-1-1 0 0,1 1 1 0 0,0 1 0 0 0,0-1-1 0 0,1 1 1 0 0,-1 0-1 0 0,1 1 1 0 0,1 0-1 0 0,-1 0 1 0 0,1 1 0 0 0,15-6-1 0 0,-4 4-28 0 0,0 1 0 0 0,37-4 0 0 0,-46 8-75 0 0,0 1 0 0 0,-1 0 0 0 0,1 1 0 0 0,0 0-1 0 0,0 0 1 0 0,21 6 0 0 0,-30-6-19 0 0,0-1 0 0 0,0 1 0 0 0,-1 0 1 0 0,1-1-1 0 0,0 1 0 0 0,0 0 0 0 0,-1 0 0 0 0,1 0 0 0 0,0 1 1 0 0,-1-1-1 0 0,0 0 0 0 0,1 1 0 0 0,-1-1 0 0 0,0 1 0 0 0,1-1 1 0 0,-1 1-1 0 0,0-1 0 0 0,0 1 0 0 0,1 3 0 0 0,-2-3-312 0 0,1 0 1 0 0,-1 0-1 0 0,1 0 0 0 0,-1 0 1 0 0,0 0-1 0 0,0 0 0 0 0,0 0 1 0 0,-1 0-1 0 0,1 0 0 0 0,0 0 1 0 0,-1 0-1 0 0,1 0 0 0 0,-1 0 1 0 0,0-1-1 0 0,1 1 0 0 0,-1 0 1 0 0,0 0-1 0 0,0 0 0 0 0,-1 1 0 0 0,-11 16-4245 0 0</inkml:trace>
</inkml:ink>
</file>

<file path=ppt/ink/ink8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7.06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23 69 512 0 0,'-22'4'19927'0'0,"22"-4"-19796"0"0,12 1 737 0 0,142-14 1903 0 0,-86 5-2568 0 0,160-33-477 0 0,-194 37-214 0 0,-26 3-610 0 0,0 0 0 0 0,0 0 0 0 0,7-3-1 0 0,-27 10-5987 0 0</inkml:trace>
</inkml:ink>
</file>

<file path=ppt/ink/ink8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07.47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42 25 1968 0 0,'-11'10'5308'0'0,"8"-8"-4641"0"0,1 0 1 0 0,0 0 0 0 0,-1 0-1 0 0,1 0 1 0 0,0 0 0 0 0,0 0-1 0 0,0 0 1 0 0,1 1 0 0 0,-1-1-1 0 0,0 1 1 0 0,1-1 0 0 0,0 1-1 0 0,-1 0 1 0 0,1 0-1 0 0,0 0 1 0 0,1-1 0 0 0,-2 5 770 0 0,23-14 1116 0 0,16-8-2194 0 0,1 2 0 0 0,0 1 0 0 0,0 2 0 0 0,1 1 1 0 0,69-5-1 0 0,-101 13-366 0 0,1 0 0 0 0,0 1 0 0 0,-1 0 0 0 0,1 1 0 0 0,0 0 0 0 0,13 3 0 0 0,-19-4 4 0 0,-1 1 0 0 0,1-1 0 0 0,-1 1 0 0 0,1 0 0 0 0,-1 0 0 0 0,0 0 0 0 0,1-1-1 0 0,-1 1 1 0 0,0 0 0 0 0,1 1 0 0 0,-1-1 0 0 0,0 0 0 0 0,0 0 0 0 0,0 0 0 0 0,1 3 0 0 0,-1-2 1 0 0,0 0 0 0 0,-1 0 0 0 0,1 0-1 0 0,-1 0 1 0 0,0 0 0 0 0,1 0-1 0 0,-1 0 1 0 0,0 0 0 0 0,0 0 0 0 0,0 0-1 0 0,-1 0 1 0 0,1 0 0 0 0,0 0-1 0 0,-1 0 1 0 0,1-1 0 0 0,-2 4 0 0 0,0 0-5 0 0,0 1 1 0 0,-1-1-1 0 0,0 0 1 0 0,0 1-1 0 0,0-1 1 0 0,-1-1-1 0 0,-6 9 1 0 0,-3 0 27 0 0,-17 13 1 0 0,19-18-6 0 0,1 1 1 0 0,0 1 0 0 0,-15 18 0 0 0,24-27-17 0 0,0 0 1 0 0,1 0-1 0 0,-1 0 1 0 0,0 0-1 0 0,0 0 1 0 0,1 0-1 0 0,-1 0 0 0 0,1 0 1 0 0,-1 0-1 0 0,1 0 1 0 0,-1 1-1 0 0,1-1 1 0 0,0 0-1 0 0,-1 0 1 0 0,1 1-1 0 0,0-1 1 0 0,0 0-1 0 0,0 0 1 0 0,0 1-1 0 0,0-1 1 0 0,0 0-1 0 0,0 0 1 0 0,1 1-1 0 0,-1-1 1 0 0,0 0-1 0 0,1 0 1 0 0,-1 0-1 0 0,1 1 1 0 0,-1-1-1 0 0,1 0 1 0 0,0 0-1 0 0,-1 0 1 0 0,2 1-1 0 0,1 0-4 0 0,-1 0-1 0 0,0-1 1 0 0,1 1 0 0 0,-1-1-1 0 0,1 0 1 0 0,0 1 0 0 0,-1-1 0 0 0,1 0-1 0 0,0-1 1 0 0,0 1 0 0 0,-1 0-1 0 0,1-1 1 0 0,6 0 0 0 0,3 1-117 0 0,1-2 1 0 0,0 0-1 0 0,0-1 0 0 0,0 0 1 0 0,21-6-1 0 0,-8-1-2899 0 0,42-20 0 0 0,-48 19 299 0 0</inkml:trace>
</inkml:ink>
</file>

<file path=ppt/ink/ink8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3.04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84 134 512 0 0,'-12'-2'2545'0'0,"1"1"-1"0"0,-12-4 1 0 0,21 4-2065 0 0,0 1 0 0 0,-1-1 0 0 0,1 0 0 0 0,0 1 0 0 0,0-1 0 0 0,0 0 0 0 0,0 0 0 0 0,0-1 1 0 0,0 1-1 0 0,0 0 0 0 0,0-1 0 0 0,0 1 0 0 0,1-1 0 0 0,-1 0 0 0 0,0 1 0 0 0,1-1 0 0 0,-2-3 1 0 0,2 4-381 0 0,1-1 1 0 0,0 1-1 0 0,0-1 1 0 0,-1 1 0 0 0,1-1-1 0 0,0 1 1 0 0,0-1 0 0 0,0 1-1 0 0,1-1 1 0 0,-1 0 0 0 0,0 1-1 0 0,0-1 1 0 0,1 1-1 0 0,-1-1 1 0 0,1 1 0 0 0,0 0-1 0 0,-1-1 1 0 0,1 1 0 0 0,0-1-1 0 0,0 1 1 0 0,0 0 0 0 0,0 0-1 0 0,0 0 1 0 0,0-1-1 0 0,0 1 1 0 0,2-1 0 0 0,2-3 88 0 0,0 1 0 0 0,1 0 0 0 0,-1 1 0 0 0,12-7 0 0 0,2 1 158 0 0,28-8 0 0 0,-41 14-295 0 0,1 2 0 0 0,0-1 0 0 0,0 1 0 0 0,0 0 0 0 0,0 0 0 0 0,0 1-1 0 0,0 0 1 0 0,7 1 0 0 0,-13-1-42 0 0,0 0 0 0 0,0 0 0 0 0,0 1 0 0 0,0-1-1 0 0,0 0 1 0 0,0 1 0 0 0,0-1 0 0 0,0 1 0 0 0,0-1 0 0 0,0 1-1 0 0,0 0 1 0 0,0-1 0 0 0,0 1 0 0 0,-1 0 0 0 0,1 0-1 0 0,0-1 1 0 0,0 1 0 0 0,-1 0 0 0 0,1 0 0 0 0,-1 0 0 0 0,1 0-1 0 0,0 0 1 0 0,-1 0 0 0 0,0 0 0 0 0,1 0 0 0 0,-1 0-1 0 0,0 0 1 0 0,1 0 0 0 0,-1 0 0 0 0,0 0 0 0 0,0 0 0 0 0,0 0-1 0 0,0 2 1 0 0,-1 5 51 0 0,1-1 0 0 0,-1 0 0 0 0,-1 0 0 0 0,-2 9-1 0 0,0 4 161 0 0,3-10-101 0 0,1 0 1 0 0,0 0-1 0 0,1 0 0 0 0,0-1 1 0 0,0 1-1 0 0,1 0 0 0 0,0-1 0 0 0,1 1 1 0 0,0-1-1 0 0,8 17 0 0 0,-5-15-78 0 0,0 0-1 0 0,1 0 0 0 0,0-1 1 0 0,1 0-1 0 0,0 0 0 0 0,0-1 1 0 0,1 0-1 0 0,11 9 0 0 0,-14-14-6 0 0,0 1 1 0 0,1-1-1 0 0,0 0 0 0 0,0 0 0 0 0,0-1 0 0 0,0 0 1 0 0,0-1-1 0 0,10 3 0 0 0,-14-4-202 0 0,0-1 0 0 0,0 1-1 0 0,0-1 1 0 0,0 0 0 0 0,0 0 0 0 0,0 0 0 0 0,0 0 0 0 0,0-1-1 0 0,0 1 1 0 0,4-3 0 0 0,-5 3-271 0 0,0-1 1 0 0,0 0-1 0 0,0 0 0 0 0,0-1 0 0 0,0 1 1 0 0,-1 0-1 0 0,1-1 0 0 0,0 1 1 0 0,-1-1-1 0 0,1 1 0 0 0,-1-1 0 0 0,0 0 1 0 0,1 1-1 0 0,-1-1 0 0 0,0 0 1 0 0,1-3-1 0 0,3-5-4314 0 0,0-2-353 0 0</inkml:trace>
</inkml:ink>
</file>

<file path=ppt/ink/ink8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3.23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443 1 608 0 0,'-24'10'14399'0'0,"12"0"-12448"0"0,0 1-1 0 0,-14 16 0 0 0,-10 9-925 0 0,-108 74 592 0 0,7-8-1165 0 0,130-96-432 0 0,1 0-1 0 0,-1 1 1 0 0,1 0 0 0 0,0 0-1 0 0,-6 11 1 0 0,11-16-88 0 0,0-1 0 0 0,0 1 0 0 0,0 0-1 0 0,1 0 1 0 0,-1 0 0 0 0,0 0 0 0 0,1-1-1 0 0,0 1 1 0 0,-1 0 0 0 0,1 0 0 0 0,0 0 0 0 0,0 0-1 0 0,0 4 1 0 0,0-5-94 0 0,1 0 1 0 0,-1 1-1 0 0,1-1 0 0 0,0 0 1 0 0,-1 0-1 0 0,1 0 0 0 0,0 1 1 0 0,0-1-1 0 0,0 0 0 0 0,-1 0 0 0 0,1 0 1 0 0,0 0-1 0 0,0-1 0 0 0,1 1 1 0 0,-1 0-1 0 0,0 0 0 0 0,0-1 1 0 0,0 1-1 0 0,0 0 0 0 0,1-1 1 0 0,-1 1-1 0 0,3 0 0 0 0,19 3-5088 0 0,6-3 1538 0 0</inkml:trace>
</inkml:ink>
</file>

<file path=ppt/ink/ink8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4.23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 8 512 0 0,'4'-7'12559'0'0,"-1"19"-6917"0"0,-2-3-6527 0 0,0 11 2229 0 0,-2 1 0 0 0,-4 29 0 0 0,0 2-56 0 0,5-41-1183 0 0,-1 22 290 0 0,1-31-379 0 0,0 0-1 0 0,1 0 1 0 0,-1 0 0 0 0,1 0 0 0 0,-1 0 0 0 0,1 0-1 0 0,-1 0 1 0 0,1 0 0 0 0,0 0 0 0 0,0-1 0 0 0,0 1-1 0 0,0 0 1 0 0,3 2 0 0 0,-4-3-44 0 0,1-1 0 0 0,-1 0 1 0 0,1 1-1 0 0,-1-1 0 0 0,1 0 0 0 0,0 1 0 0 0,-1-1 1 0 0,1 0-1 0 0,-1 0 0 0 0,1 0 0 0 0,0 0 0 0 0,-1 1 0 0 0,1-1 1 0 0,0 0-1 0 0,-1 0 0 0 0,1 0 0 0 0,-1 0 0 0 0,1 0 0 0 0,0 0 1 0 0,-1-1-1 0 0,1 1 0 0 0,0 0 0 0 0,-1 0 0 0 0,1 0 1 0 0,0 0-1 0 0,-1-1 0 0 0,1 1 0 0 0,-1 0 0 0 0,1-1 0 0 0,-1 1 1 0 0,1-1-1 0 0,-1 1 0 0 0,1 0 0 0 0,-1-1 0 0 0,1 0 0 0 0,18-20-1816 0 0,-16 17 1460 0 0,11-17-6155 0 0,-6 10 3857 0 0</inkml:trace>
</inkml:ink>
</file>

<file path=ppt/ink/ink8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4.40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49 9 1768 0 0,'-10'1'3761'0'0,"-1"-1"3625"0"0,4-1-6098 0 0,2-1 1713 0 0,-2 1-2081 0 0,4 1 24 0 0,0 0-280 0 0,0 1-192 0 0,3 1-176 0 0,4-2-912 0 0,1-2 280 0 0,0-1-1416 0 0,2 1 1168 0 0,0 0-313 0 0</inkml:trace>
</inkml:ink>
</file>

<file path=ppt/ink/ink8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5.19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41 46 512 0 0,'-6'-19'3419'0'0,"2"-1"5801"0"0,4 19-9076 0 0,0 1 1 0 0,0 0 0 0 0,0 0-1 0 0,0-1 1 0 0,0 1 0 0 0,0 0-1 0 0,0 0 1 0 0,0-1 0 0 0,0 1-1 0 0,0 0 1 0 0,0 0-1 0 0,0-1 1 0 0,0 1 0 0 0,0 0-1 0 0,0 0 1 0 0,0 0 0 0 0,-1-1-1 0 0,1 1 1 0 0,0 0 0 0 0,0 0-1 0 0,0 0 1 0 0,0 0 0 0 0,-1-1-1 0 0,1 1 1 0 0,0 0-1 0 0,0 0 1 0 0,0 0 0 0 0,-1 0-1 0 0,1 0 1 0 0,0-1 0 0 0,0 1-1 0 0,0 0 1 0 0,-1 0 0 0 0,1 0-1 0 0,-1 0 1 0 0,-6 6 2313 0 0,-5 12-425 0 0,10-12-1830 0 0,1-1 0 0 0,0 0 0 0 0,0 0 1 0 0,0 0-1 0 0,1 1 0 0 0,0-1 0 0 0,0 0 0 0 0,0 1 0 0 0,0-1 1 0 0,1 0-1 0 0,2 8 0 0 0,2 2 96 0 0,0 0 0 0 0,12 21 0 0 0,-12-26-224 0 0,1 1-1 0 0,-2 0 1 0 0,0 1-1 0 0,0-1 1 0 0,3 18-1 0 0,-5-18-48 0 0,0-19-32 0 0,1-7-33 0 0,11-44 12 0 0,-11 43 31 0 0,1-1 0 0 0,0 1 0 0 0,2 0 0 0 0,-1 0 1 0 0,14-23-1 0 0,-19 38-5 0 0,1 0 1 0 0,-1-1 0 0 0,1 1 0 0 0,-1 0-1 0 0,1 0 1 0 0,0 1 0 0 0,0-1 0 0 0,-1 0-1 0 0,1 0 1 0 0,0 0 0 0 0,0 0 0 0 0,0 1-1 0 0,0-1 1 0 0,0 0 0 0 0,0 1-1 0 0,0-1 1 0 0,0 1 0 0 0,0-1 0 0 0,0 1-1 0 0,1 0 1 0 0,-1-1 0 0 0,0 1 0 0 0,0 0-1 0 0,0 0 1 0 0,0 0 0 0 0,2 0 0 0 0,-1 0 0 0 0,-1 1 0 0 0,0-1 0 0 0,1 1 0 0 0,-1 0 0 0 0,0 0 0 0 0,1-1 1 0 0,-1 1-1 0 0,0 0 0 0 0,0 0 0 0 0,0 0 0 0 0,0 0 0 0 0,0 0 0 0 0,0 1 1 0 0,0-1-1 0 0,0 0 0 0 0,-1 0 0 0 0,1 1 0 0 0,0-1 0 0 0,-1 0 1 0 0,2 2-1 0 0,19 57-2 0 0,-15-38 21 0 0,2-1 1 0 0,16 32 0 0 0,-24-53-19 0 0,1 1 0 0 0,-1-1-1 0 0,0 1 1 0 0,0-1 0 0 0,1 1 0 0 0,-1-1 0 0 0,0 1-1 0 0,1-1 1 0 0,-1 1 0 0 0,1-1 0 0 0,-1 1 0 0 0,0-1-1 0 0,1 0 1 0 0,-1 1 0 0 0,1-1 0 0 0,-1 0-1 0 0,1 1 1 0 0,-1-1 0 0 0,1 0 0 0 0,0 0 0 0 0,-1 1-1 0 0,1-1 1 0 0,-1 0 0 0 0,1 0 0 0 0,-1 0 0 0 0,1 0-1 0 0,0 0 1 0 0,0 0-2 0 0,0-1-1 0 0,0 1 0 0 0,0 0 1 0 0,0-1-1 0 0,-1 1 1 0 0,1-1-1 0 0,0 1 0 0 0,0-1 1 0 0,-1 0-1 0 0,1 1 1 0 0,0-1-1 0 0,-1 0 0 0 0,1 0 1 0 0,0 1-1 0 0,0-2 1 0 0,2-3-21 0 0,0-1 1 0 0,0 1 0 0 0,-1-1 0 0 0,3-7 0 0 0,1-9-60 0 0,-2 9 27 0 0,0-1 0 0 0,0 1-1 0 0,1 0 1 0 0,1 0-1 0 0,0 1 1 0 0,9-14-1 0 0,-14 24 52 0 0,0 1 0 0 0,0 0 0 0 0,0-1 0 0 0,0 1 0 0 0,0 0 0 0 0,0 0 1 0 0,0 0-1 0 0,0 0 0 0 0,1 0 0 0 0,-1 0 0 0 0,0 0 0 0 0,1 0 0 0 0,-1 1 0 0 0,0-1 0 0 0,1 0 0 0 0,-1 1 0 0 0,1-1 0 0 0,-1 1 0 0 0,1 0 0 0 0,-1-1 0 0 0,1 1 0 0 0,0 0 0 0 0,-1 0 0 0 0,1 0 0 0 0,-1 0 0 0 0,1 0 0 0 0,-1 0 0 0 0,1 1 0 0 0,-1-1 1 0 0,1 0-1 0 0,0 1 0 0 0,-1-1 0 0 0,2 2 0 0 0,0 0-2 0 0,1 0 0 0 0,-1 1 0 0 0,0-1 0 0 0,-1 1 0 0 0,1 0 0 0 0,0-1 0 0 0,-1 1 0 0 0,0 1 0 0 0,1-1 0 0 0,-1 0 0 0 0,0 0 0 0 0,2 6 0 0 0,54 130 6 0 0,-56-135-173 0 0,0 0 1 0 0,0 0-1 0 0,0 0 0 0 0,1-1 0 0 0,4 6 1 0 0,-6-8-400 0 0,0 1 1 0 0,1-1-1 0 0,-1 0 0 0 0,1 1 1 0 0,0-1-1 0 0,-1 0 1 0 0,1 0-1 0 0,3 1 1 0 0,2 0-2870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4.09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2 121 512 0 0,'0'0'134'0'0,"0"0"0"0"0,0-1 0 0 0,0 1 1 0 0,-1 0-1 0 0,1 0 0 0 0,0 0 0 0 0,0 0 0 0 0,0-1 0 0 0,0 1 0 0 0,0 0 1 0 0,0 0-1 0 0,0 0 0 0 0,0-1 0 0 0,0 1 0 0 0,0 0 0 0 0,-1 0 0 0 0,1 0 0 0 0,0-1 1 0 0,0 1-1 0 0,0 0 0 0 0,0 0 0 0 0,0 0 0 0 0,0-1 0 0 0,1 1 0 0 0,-1 0 0 0 0,0 0 1 0 0,0 0-1 0 0,0-1 0 0 0,0 1 0 0 0,0 0 0 0 0,0 0 0 0 0,0 0 0 0 0,0-1 1 0 0,0 1-1 0 0,0 0 0 0 0,1 0 0 0 0,-1 0 0 0 0,0 0 0 0 0,0 0 0 0 0,0-1 0 0 0,0 1 1 0 0,1 0-1 0 0,-1 0 0 0 0,0 0 0 0 0,0 0 0 0 0,0 0 0 0 0,0 0 0 0 0,1 0 0 0 0,-1 0 1 0 0,0-1-1 0 0,0 1 0 0 0,1 0 0 0 0,-1 0 0 0 0,0 0 0 0 0,0 0 0 0 0,0 0 1 0 0,1 0-1 0 0,-1 0 0 0 0,0 0 0 0 0,1 1 0 0 0,22-5 3222 0 0,-1 1-1864 0 0,15-8-205 0 0,1 2 0 0 0,76-8 0 0 0,-34 5-837 0 0,246-28 466 0 0,-275 34-833 0 0,-1 1-150 0 0,0 1-1 0 0,0 2 0 0 0,51 6 0 0 0,-67 0-721 0 0,-34-4 764 0 0,1 0 1 0 0,-1 0-1 0 0,0 0 1 0 0,0 0 0 0 0,0 0-1 0 0,0 0 1 0 0,0 0-1 0 0,0 0 1 0 0,0 0-1 0 0,0 0 1 0 0,0 0 0 0 0,0 0-1 0 0,0 0 1 0 0,0 0-1 0 0,0 0 1 0 0,1 0-1 0 0,-1 0 1 0 0,0 0 0 0 0,0 0-1 0 0,0 0 1 0 0,0 0-1 0 0,0 0 1 0 0,0 1-1 0 0,0-1 1 0 0,0 0-1 0 0,0 0 1 0 0,0 0 0 0 0,0 0-1 0 0,0 0 1 0 0,0 0-1 0 0,0 0 1 0 0,0 0-1 0 0,0 0 1 0 0,0 0 0 0 0,0 0-1 0 0,0 0 1 0 0,0 1-1 0 0,0-1 1 0 0,0 0-1 0 0,0 0 1 0 0,0 0-1 0 0,0 0 1 0 0,0 0 0 0 0,0 0-1 0 0,0 0 1 0 0,0 0-1 0 0,0 0 1 0 0,0 0-1 0 0,0 0 1 0 0,0 0 0 0 0,0 0-1 0 0,0 1 1 0 0,-1-1-1 0 0,-4 4-847 0 0,-8 2-1360 0 0,-3 1-910 0 0,-3 1-267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1.5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189 85 248 0 0,'38'-45'16011'0'0,"-37"44"-15843"0"0,0 1 0 0 0,0-1-1 0 0,-1 0 1 0 0,1 0 0 0 0,-1 0-1 0 0,1 0 1 0 0,-1 0 0 0 0,1 0 0 0 0,-1 0-1 0 0,0 0 1 0 0,1-1 0 0 0,-1 1-1 0 0,0 0 1 0 0,0 0 0 0 0,0 0-1 0 0,0 0 1 0 0,0 0 0 0 0,0 0-1 0 0,0-1 1 0 0,0 1 0 0 0,-1-2-1 0 0,0 2-90 0 0,1 0-1 0 0,-1 1 1 0 0,0-1-1 0 0,1 0 1 0 0,-1 0-1 0 0,0 0 1 0 0,0 1-1 0 0,0-1 1 0 0,0 0-1 0 0,0 1 1 0 0,0-1-1 0 0,0 1 1 0 0,0-1-1 0 0,0 1 1 0 0,0-1-1 0 0,0 1 1 0 0,-2-1-1 0 0,-2 0-29 0 0,0 1 1 0 0,0-1-1 0 0,0 1 0 0 0,0 0 0 0 0,-1 0 0 0 0,1 1 1 0 0,0-1-1 0 0,-7 3 0 0 0,-7 2 47 0 0,1 1 0 0 0,-17 9 0 0 0,30-13-105 0 0,-1 1-1 0 0,2-1 0 0 0,-1 1 1 0 0,0 1-1 0 0,0-1 0 0 0,1 1 1 0 0,0 0-1 0 0,0 0 1 0 0,0 0-1 0 0,0 0 0 0 0,-4 7 1 0 0,8-10 6 0 0,-1 0 0 0 0,1 0 0 0 0,-1 0 0 0 0,1 0 0 0 0,-1 0 0 0 0,1 0 0 0 0,0 0 0 0 0,-1 1 0 0 0,1-1 0 0 0,0 0 0 0 0,0 0 0 0 0,0 0 0 0 0,0 0 0 0 0,0 1 0 0 0,0-1 0 0 0,0 0 0 0 0,0 0 0 0 0,0 0 0 0 0,1 1 0 0 0,-1-1 0 0 0,0 0 0 0 0,1 0 0 0 0,-1 0 0 0 0,1 0 0 0 0,0 0 0 0 0,-1 0 0 0 0,1 0 0 0 0,0 0 0 0 0,-1 0 1 0 0,1 0-1 0 0,0 0 0 0 0,0-1 0 0 0,0 1 0 0 0,0 0 0 0 0,0 0 0 0 0,0-1 0 0 0,0 1 0 0 0,0-1 0 0 0,1 2 0 0 0,6 2 6 0 0,0-1 1 0 0,1 0-1 0 0,-1 0 1 0 0,12 3-1 0 0,-11-4-1 0 0,26 7 89 0 0,-22-6-16 0 0,-1 0 0 0 0,1 0 0 0 0,-1 1 0 0 0,0 1 0 0 0,18 10-1 0 0,-29-14-55 0 0,0-1 0 0 0,1 1 0 0 0,-1 0 0 0 0,0 0 0 0 0,0 0 0 0 0,0 0-1 0 0,0 0 1 0 0,0 0 0 0 0,0 1 0 0 0,0-1 0 0 0,0 0 0 0 0,-1 0 0 0 0,1 1-1 0 0,0-1 1 0 0,-1 0 0 0 0,1 1 0 0 0,-1-1 0 0 0,0 1 0 0 0,1-1 0 0 0,-1 1-1 0 0,0-1 1 0 0,0 1 0 0 0,0-1 0 0 0,0 1 0 0 0,0-1 0 0 0,0 1 0 0 0,0-1-1 0 0,0 0 1 0 0,-1 1 0 0 0,1-1 0 0 0,-1 1 0 0 0,1-1 0 0 0,-1 1 0 0 0,1-1-1 0 0,-2 3 1 0 0,0-1 27 0 0,-1 0 0 0 0,1 1 1 0 0,0-1-1 0 0,-1 0 0 0 0,0 0 0 0 0,1 0 0 0 0,-1 0 0 0 0,0-1 0 0 0,-1 1 0 0 0,1-1 0 0 0,0 0 1 0 0,-5 3-1 0 0,-17 4 175 0 0,1-2 0 0 0,-45 9 0 0 0,53-12-219 0 0,9-3-5 0 0,3 1-50 0 0,-1-1-1 0 0,1 0 1 0 0,0 0 0 0 0,-1-1-1 0 0,1 1 1 0 0,-1-1 0 0 0,1 0 0 0 0,0 0-1 0 0,-1-1 1 0 0,-7-1 0 0 0,11 2 22 0 0,1 0 1 0 0,-1-1 0 0 0,1 1 0 0 0,-1 0-1 0 0,1 0 1 0 0,0-1 0 0 0,-1 1-1 0 0,1 0 1 0 0,0-1 0 0 0,-1 1 0 0 0,1-1-1 0 0,0 1 1 0 0,-1 0 0 0 0,1-1 0 0 0,0 1-1 0 0,0-1 1 0 0,-1 1 0 0 0,1-1-1 0 0,0 1 1 0 0,0-1 0 0 0,0 1 0 0 0,0-1-1 0 0,0 1 1 0 0,0-1 0 0 0,0 0 0 0 0,5-15-1108 0 0,-3 12 306 0 0,1-1 1 0 0,1 1 0 0 0,6-9 0 0 0,15-7-4471 0 0,-11 10 3382 0 0</inkml:trace>
</inkml:ink>
</file>

<file path=ppt/ink/ink8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7.85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56 148 512 0 0,'0'-4'897'0'0,"0"1"0"0"0,0-1 0 0 0,0 1-1 0 0,-1-1 1 0 0,0 1 0 0 0,1-1 0 0 0,-1 1 0 0 0,-1 0-1 0 0,1-1 1 0 0,0 1 0 0 0,-1 0 0 0 0,0 0 0 0 0,1 0-1 0 0,-1 0 1 0 0,0 0 0 0 0,-1 0 0 0 0,1 1 0 0 0,0-1-1 0 0,-1 1 1 0 0,0-1 0 0 0,1 1 0 0 0,-1 0 0 0 0,-3-2-1 0 0,6 4-807 0 0,-1 0-1 0 0,1 0 0 0 0,0 0 0 0 0,-1-1 1 0 0,1 1-1 0 0,-1 0 0 0 0,1 0 1 0 0,0 0-1 0 0,-1 0 0 0 0,1 0 0 0 0,0-1 1 0 0,-1 1-1 0 0,1 0 0 0 0,-1 0 1 0 0,1 0-1 0 0,0 0 0 0 0,-1 0 0 0 0,1 0 1 0 0,-1 0-1 0 0,1 1 0 0 0,0-1 1 0 0,-1 0-1 0 0,1 0 0 0 0,-1 0 0 0 0,1 0 1 0 0,0 0-1 0 0,-1 1 0 0 0,1-1 1 0 0,0 0-1 0 0,-1 1 0 0 0,1-1 3 0 0,-1 1 0 0 0,1 0 0 0 0,-1 0 0 0 0,1-1 0 0 0,0 1 0 0 0,0 0 1 0 0,-1 0-1 0 0,1 0 0 0 0,0-1 0 0 0,0 1 0 0 0,0 0 0 0 0,0 0 0 0 0,0 1 0 0 0,4 26 697 0 0,20 41-24 0 0,-13-40-352 0 0,12 55-1 0 0,-2 60 454 0 0,-14-85-631 0 0,3 0 0 0 0,20 70 0 0 0,-23-107-209 0 0,12 23-1 0 0,-17-39-18 0 0,1-1 1 0 0,0 0-1 0 0,0 0 0 0 0,0 0 1 0 0,1 0-1 0 0,-1 0 0 0 0,1-1 0 0 0,0 0 1 0 0,9 8-1 0 0,-12-12-4 0 0,0 1-1 0 0,0 0 1 0 0,0-1-1 0 0,0 1 1 0 0,0-1-1 0 0,0 1 1 0 0,1-1-1 0 0,-1 1 1 0 0,0-1-1 0 0,0 0 1 0 0,0 0-1 0 0,0 0 0 0 0,0 1 1 0 0,0-1-1 0 0,1 0 1 0 0,-1 0-1 0 0,0-1 1 0 0,0 1-1 0 0,0 0 1 0 0,0 0-1 0 0,0 0 1 0 0,2-1-1 0 0,-1 0 2 0 0,-1 0 0 0 0,1 0-1 0 0,0-1 1 0 0,-1 1-1 0 0,1 0 1 0 0,-1-1-1 0 0,1 1 1 0 0,-1-1 0 0 0,0 1-1 0 0,0-1 1 0 0,2-3-1 0 0,2-4-5 0 0,-1 0 0 0 0,0 0 0 0 0,5-20 0 0 0,-8 27-3 0 0,3-16 3 0 0,-1 0 0 0 0,-1-1 1 0 0,0-35-1 0 0,-1 4-28 0 0,2 7-21 0 0,16-156-218 0 0,-14 169 243 0 0,1 1 1 0 0,1-1-1 0 0,2 1 0 0 0,18-42 0 0 0,-22 59 18 0 0,2 0 0 0 0,-1 1 0 0 0,2-1 0 0 0,-1 2 0 0 0,1-1 0 0 0,1 1-1 0 0,0 0 1 0 0,1 1 0 0 0,-1 0 0 0 0,2 0 0 0 0,-1 1 0 0 0,18-10 0 0 0,-26 17 10 0 0,0 0 1 0 0,-1 1-1 0 0,1-1 1 0 0,0 0 0 0 0,-1 1-1 0 0,1-1 1 0 0,0 1 0 0 0,0 0-1 0 0,0 0 1 0 0,-1 0-1 0 0,1 0 1 0 0,0 0 0 0 0,0 0-1 0 0,0 0 1 0 0,0 0-1 0 0,-1 1 1 0 0,1-1 0 0 0,0 1-1 0 0,0-1 1 0 0,2 2 0 0 0,-4-1-2 0 0,1-1 0 0 0,0 1 0 0 0,0 0 0 0 0,-1-1 0 0 0,1 1 0 0 0,0 0 0 0 0,-1 0 0 0 0,1 0 0 0 0,-1 0 0 0 0,1 0 0 0 0,-1 0 0 0 0,1 0 0 0 0,-1 0 0 0 0,0 0 0 0 0,1 0 0 0 0,-1 0 1 0 0,0 0-1 0 0,0 0 0 0 0,0 0 0 0 0,0 0 0 0 0,0 0 0 0 0,0 0 0 0 0,0 0 0 0 0,0 0 0 0 0,0 0 0 0 0,0 0 0 0 0,0 0 0 0 0,-1 0 0 0 0,1 0 0 0 0,-1 0 0 0 0,1 0 0 0 0,0 0 0 0 0,-1 0 1 0 0,0 0-1 0 0,0 1 0 0 0,-2 2-5 0 0,0 1 0 0 0,0-2 0 0 0,0 1 0 0 0,-1 0 1 0 0,1-1-1 0 0,-1 1 0 0 0,0-1 0 0 0,0 0 0 0 0,0 0 1 0 0,0-1-1 0 0,-5 3 0 0 0,-9 4-1015 0 0,-27 8 1 0 0,36-14 198 0 0,0 0-399 0 0,0 0-2146 0 0</inkml:trace>
</inkml:ink>
</file>

<file path=ppt/ink/ink8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8.07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55 21 3521 0 0,'-4'1'1524'0'0,"1"-1"0"0"0,-1 1 0 0 0,1 0 0 0 0,0-1 0 0 0,-1 1 0 0 0,-4-1 1 0 0,7 0-1177 0 0,-1 0 0 0 0,1 0 0 0 0,0-1 0 0 0,-1 1 0 0 0,1 0 0 0 0,0-1 1 0 0,-1 1-1 0 0,1 0 0 0 0,0-1 0 0 0,0 0 0 0 0,0 1 0 0 0,-1-1 0 0 0,1 0 1 0 0,0 1-1 0 0,0-1 0 0 0,0 0 0 0 0,0 0 0 0 0,0 0 0 0 0,-1-2 1 0 0,2 3-286 0 0,0 0 0 0 0,0 0 0 0 0,0-1 0 0 0,0 1 1 0 0,0 0-1 0 0,1 0 0 0 0,-1 0 0 0 0,0-1 1 0 0,0 1-1 0 0,0 0 0 0 0,0 0 0 0 0,1 0 0 0 0,-1-1 1 0 0,0 1-1 0 0,0 0 0 0 0,0 0 0 0 0,1 0 1 0 0,-1 0-1 0 0,0 0 0 0 0,0 0 0 0 0,1 0 1 0 0,-1-1-1 0 0,0 1 0 0 0,0 0 0 0 0,1 0 0 0 0,-1 0 1 0 0,0 0-1 0 0,0 0 0 0 0,1 0 0 0 0,0 0 1 0 0,8-1 563 0 0,39-3-21 0 0,-1 2 0 0 0,92 8 1 0 0,94 28-1464 0 0,-14-2-6016 0 0,-179-29 5448 0 0</inkml:trace>
</inkml:ink>
</file>

<file path=ppt/ink/ink8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8.31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48 1 5633 0 0,'-3'0'2229'0'0,"-1"1"0"0"0,1 0-1 0 0,-1 0 1 0 0,1 0 0 0 0,0 0-1 0 0,-6 3 1 0 0,-1 6 2555 0 0,5 6-5102 0 0,3 4 732 0 0,1 0 0 0 0,1-1 0 0 0,1 1 1 0 0,0 0-1 0 0,1 0 0 0 0,9 33 0 0 0,-7-39-463 0 0,0-1 1 0 0,1 1 0 0 0,1-1-1 0 0,0 0 1 0 0,0 0 0 0 0,2-1-1 0 0,0 1 1 0 0,0-2 0 0 0,19 22-1 0 0,-24-30-113 0 0,1 0-1 0 0,-1 0 0 0 0,1-1 0 0 0,-1 1 0 0 0,1-1 0 0 0,7 4 1 0 0,-9-5-216 0 0,-1-1 0 0 0,1 1 1 0 0,-1-1-1 0 0,1 1 0 0 0,0-1 0 0 0,-1 0 1 0 0,1 1-1 0 0,0-1 0 0 0,-1 0 1 0 0,1 0-1 0 0,0 0 0 0 0,0 0 1 0 0,-1-1-1 0 0,1 1 0 0 0,0 0 1 0 0,-1-1-1 0 0,1 1 0 0 0,-1-1 0 0 0,1 1 1 0 0,1-2-1 0 0,6-5-2094 0 0</inkml:trace>
</inkml:ink>
</file>

<file path=ppt/ink/ink8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18.46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38 4793 0 0,'-11'-9'5137'0'0,"1"-1"4945"0"0,6 3-9522 0 0,1 4 129 0 0,3 0-233 0 0,0 2-56 0 0,1 0-64 0 0,2-1-504 0 0,0 1-472 0 0,1 1-105 0 0,2 3-4552 0 0,3 1 3265 0 0</inkml:trace>
</inkml:ink>
</file>

<file path=ppt/ink/ink8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4.8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41 512 0 0,'0'0'-7'0'0,"23"-27"4340"0"0,-22 26-3579 0 0,1 0-1 0 0,-1-1 1 0 0,1 1 0 0 0,-1 0-1 0 0,1 0 1 0 0,0 0-1 0 0,0 0 1 0 0,-1 0 0 0 0,1 1-1 0 0,0-1 1 0 0,0 0-1 0 0,0 1 1 0 0,0 0-1 0 0,0-1 1 0 0,2 1 0 0 0,-4 1-526 0 0,0 0 0 0 0,1 0 0 0 0,-1 0 0 0 0,0 0 0 0 0,0 0 0 0 0,0 0 1 0 0,0 1-1 0 0,0-1 0 0 0,0 0 0 0 0,0 0 0 0 0,0 0 0 0 0,0 0 0 0 0,-1 0 1 0 0,1 2-1 0 0,-3 8 163 0 0,0-1 1 0 0,1 1 0 0 0,0 0-1 0 0,1 17 1 0 0,2 45 266 0 0,0-55-447 0 0,4 237 935 0 0,-5-252-1150 0 0,4 44 111 0 0,-4-43-139 0 0,1 0-1 0 0,0 1 1 0 0,0-1 0 0 0,1 0 0 0 0,-1 0 0 0 0,1 0 0 0 0,0 0 0 0 0,3 6 0 0 0,-5-10 14 0 0,1 0 0 0 0,-1 0-1 0 0,0 1 1 0 0,0-1 0 0 0,0 0 0 0 0,0 0-1 0 0,1 0 1 0 0,-1 1 0 0 0,0-1 0 0 0,0 0-1 0 0,0 0 1 0 0,1 0 0 0 0,-1 0-1 0 0,0 1 1 0 0,0-1 0 0 0,1 0 0 0 0,-1 0-1 0 0,0 0 1 0 0,0 0 0 0 0,1 0 0 0 0,-1 0-1 0 0,0 0 1 0 0,0 0 0 0 0,1 0 0 0 0,-1 0-1 0 0,0 0 1 0 0,0 0 0 0 0,1 0 0 0 0,-1 0-1 0 0,0 0 1 0 0,1 0 0 0 0,6-7-1105 0 0,1-15-1809 0 0,-7 20 2461 0 0,8-41-5907 0 0,-6 25 4787 0 0</inkml:trace>
</inkml:ink>
</file>

<file path=ppt/ink/ink8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5.07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14 1760 0 0,'0'-1'428'0'0,"0"0"1"0"0,-1 0-1 0 0,1 1 0 0 0,0-1 0 0 0,1 0 0 0 0,-1 1 0 0 0,0-1 0 0 0,0 0 0 0 0,0 1 0 0 0,0-1 1 0 0,0 0-1 0 0,1 1 0 0 0,-1-1 0 0 0,0 0 0 0 0,1 1 0 0 0,-1-1 0 0 0,1 0 0 0 0,-1 1-250 0 0,0 0 0 0 0,1 0 1 0 0,-1-1-1 0 0,0 1 0 0 0,0 0 0 0 0,1 0 0 0 0,-1 1 0 0 0,0-1 0 0 0,1 0 0 0 0,-1 0 0 0 0,0 0 0 0 0,0 0 0 0 0,1 0 0 0 0,-1 0 0 0 0,0 0 0 0 0,0 0 1 0 0,1 0-1 0 0,-1 1 0 0 0,0-1 0 0 0,0 0 0 0 0,1 0 0 0 0,-1 0 0 0 0,0 0 0 0 0,0 1 0 0 0,0-1 0 0 0,0 0 0 0 0,1 0 0 0 0,-1 1 0 0 0,2 1 411 0 0,0 1 0 0 0,0 0 0 0 0,0 0 0 0 0,-1 0 0 0 0,3 5 0 0 0,0 5-52 0 0,-1-1 0 0 0,0 1 1 0 0,-1 0-1 0 0,2 17 0 0 0,-4 55 430 0 0,0-26-509 0 0,1-13-460 0 0,2 0 0 0 0,17 89 0 0 0,-13-114-1872 0 0</inkml:trace>
</inkml:ink>
</file>

<file path=ppt/ink/ink8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5.2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21 60 1952 0 0,'-20'4'13669'0'0,"33"-2"-10853"0"0,17 0-1940 0 0,0-1 0 0 0,1-1 0 0 0,44-7 0 0 0,89-23-1104 0 0,-14 3-2160 0 0,-131 24-917 0 0,21 1 0 0 0,-29 2 1160 0 0</inkml:trace>
</inkml:ink>
</file>

<file path=ppt/ink/ink8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5.44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1 2561 0 0,'-7'2'3018'0'0,"2"0"-1214"0"0,0 0 0 0 0,0 1 0 0 0,0-1 0 0 0,-5 4 1 0 0,9-5-1717 0 0,1-1 0 0 0,-1 0 0 0 0,1 0 0 0 0,-1 1 0 0 0,1-1 0 0 0,0 0 0 0 0,-1 1 0 0 0,1-1 0 0 0,0 1 0 0 0,-1-1 0 0 0,1 0 0 0 0,0 1 0 0 0,-1-1 0 0 0,1 1 0 0 0,0-1 1 0 0,0 1-1 0 0,0-1 0 0 0,-1 1 0 0 0,1-1 0 0 0,0 1 0 0 0,0-1 0 0 0,0 1 0 0 0,0-1 0 0 0,0 1 0 0 0,0-1 0 0 0,0 1 0 0 0,0-1 0 0 0,0 1 0 0 0,0-1 0 0 0,0 1 0 0 0,0-1 0 0 0,0 1 1 0 0,1-1-1 0 0,-1 1 0 0 0,0-1 0 0 0,0 1 0 0 0,1-1 0 0 0,-1 1 0 0 0,0-1 0 0 0,0 1 0 0 0,1-1 0 0 0,-1 0 0 0 0,1 1 0 0 0,-1-1 0 0 0,0 1 0 0 0,1-1 0 0 0,-1 0 0 0 0,1 0 0 0 0,-1 1 1 0 0,1-1-1 0 0,-1 0 0 0 0,0 0 0 0 0,1 1 0 0 0,0-1 0 0 0,3 2 6 0 0,1 0 0 0 0,-1 0 1 0 0,1 0-1 0 0,0-1 0 0 0,-1 1 1 0 0,1-1-1 0 0,0 0 0 0 0,7 0 1 0 0,42 1 133 0 0,-41-3-177 0 0,34-1-774 0 0,1-3 1 0 0,78-18-1 0 0,-111 20 110 0 0,20-5-1014 0 0</inkml:trace>
</inkml:ink>
</file>

<file path=ppt/ink/ink8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6.8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 70 512 0 0,'-4'-8'2261'0'0,"0"1"-1"0"0,1-1 1 0 0,-4-13-1 0 0,-2-5 3429 0 0,12 38-848 0 0,2 23-2748 0 0,4 23-1320 0 0,-3-23-382 0 0,-2 1-1 0 0,-1-1 0 0 0,-3 45 1 0 0,-19 107 417 0 0,19-183-801 0 0,-1 0 0 0 0,1 1-1 0 0,0-1 1 0 0,1 9 0 0 0,-1-13-6 0 0,0 1-1 0 0,0-1 1 0 0,0 1 0 0 0,0-1 0 0 0,0 1 0 0 0,1-1 0 0 0,-1 1-1 0 0,0-1 1 0 0,0 1 0 0 0,0-1 0 0 0,1 0 0 0 0,-1 1 0 0 0,0-1-1 0 0,1 1 1 0 0,-1-1 0 0 0,0 0 0 0 0,1 1 0 0 0,-1-1 0 0 0,0 0-1 0 0,1 0 1 0 0,0 1 0 0 0,0-1 0 0 0,-1 0-1 0 0,1 0 1 0 0,0 0-1 0 0,-1 0 1 0 0,1 0-1 0 0,0 0 1 0 0,0 0-1 0 0,-1 0 1 0 0,1 0-1 0 0,0-1 0 0 0,0 1 1 0 0,-1 0-1 0 0,1 0 1 0 0,0-1-1 0 0,-1 1 1 0 0,1 0-1 0 0,-1-1 1 0 0,2 0-1 0 0,29-22-125 0 0,-2-1-1 0 0,31-32 1 0 0,-5 5-40 0 0,-48 44 134 0 0,0 2 0 0 0,1-1 1 0 0,0 1-1 0 0,0 0 0 0 0,0 1 0 0 0,0 0 0 0 0,1 0 1 0 0,11-3-1 0 0,-17 6 24 0 0,0 0 0 0 0,0 0 1 0 0,0 1-1 0 0,0-1 0 0 0,1 1 0 0 0,-1 0 1 0 0,0 0-1 0 0,0 0 0 0 0,0 0 1 0 0,0 0-1 0 0,0 1 0 0 0,0 0 0 0 0,0-1 1 0 0,0 1-1 0 0,0 0 0 0 0,0 1 0 0 0,0-1 1 0 0,0 0-1 0 0,0 1 0 0 0,-1 0 1 0 0,1-1-1 0 0,0 1 0 0 0,-1 0 0 0 0,0 0 1 0 0,1 1-1 0 0,-1-1 0 0 0,3 5 1 0 0,-1-1 6 0 0,0 1 1 0 0,0 0 0 0 0,0 0-1 0 0,-1 0 1 0 0,-1 0 0 0 0,1 0-1 0 0,-1 1 1 0 0,0-1 0 0 0,-1 1 0 0 0,0 0-1 0 0,0-1 1 0 0,0 1 0 0 0,-1 0-1 0 0,0 0 1 0 0,-1-1 0 0 0,-2 15 0 0 0,1-16 20 0 0,1 0 0 0 0,-1 0 0 0 0,0 0 0 0 0,0-1 0 0 0,-1 1 0 0 0,0-1 0 0 0,0 0 0 0 0,0 0 0 0 0,0 0 1 0 0,-1 0-1 0 0,0 0 0 0 0,0-1 0 0 0,0 1 0 0 0,-1-1 0 0 0,1 0 0 0 0,-1-1 0 0 0,0 1 0 0 0,0-1 0 0 0,0 0 0 0 0,-1 0 1 0 0,-9 3-1 0 0,5-3 9 0 0,0 0 0 0 0,0-1 1 0 0,0 0-1 0 0,0-1 0 0 0,0 0 1 0 0,-1-1-1 0 0,1 0 0 0 0,0-1 1 0 0,0 0-1 0 0,-20-4 1 0 0,24 3-146 0 0,0 1 1 0 0,0-1-1 0 0,0 0 1 0 0,0-1-1 0 0,1 1 1 0 0,-1-1-1 0 0,1 0 1 0 0,0-1-1 0 0,0 1 1 0 0,0-1 0 0 0,0 0-1 0 0,1 0 1 0 0,-1-1-1 0 0,1 1 1 0 0,0-1-1 0 0,0 0 1 0 0,1 0-1 0 0,0 0 1 0 0,-4-8 0 0 0,6 10-224 0 0,-1 0 1 0 0,1-1-1 0 0,1 1 1 0 0,-1 0-1 0 0,1-1 1 0 0,-1 1-1 0 0,1 0 1 0 0,0-1-1 0 0,0 1 1 0 0,0 0 0 0 0,1-1-1 0 0,-1 1 1 0 0,1-1-1 0 0,1-2 1 0 0,-1 3-507 0 0,0 0 0 0 0,0 0 0 0 0,1 0 1 0 0,-1 0-1 0 0,1 0 0 0 0,0 0 0 0 0,0 0 0 0 0,4-4 1 0 0,8-6-4444 0 0</inkml:trace>
</inkml:ink>
</file>

<file path=ppt/ink/ink8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7.3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27 105 1904 0 0,'-5'-3'2800'0'0,"1"1"-1"0"0,-1-1 1 0 0,1 0 0 0 0,-5-5 1025 0 0,14 47-346 0 0,11 20-2648 0 0,-8-31-176 0 0,-7-26-605 0 0,13 44 769 0 0,-12-43-760 0 0,-1 0 0 0 0,1 1 0 0 0,-1-1 0 0 0,1 0 1 0 0,0 0-1 0 0,0 0 0 0 0,0 0 0 0 0,0 0 1 0 0,1-1-1 0 0,4 5 0 0 0,-7-7-54 0 0,1 0-1 0 0,-1 1 1 0 0,0-1 0 0 0,1 0-1 0 0,-1 0 1 0 0,1 0 0 0 0,-1 1-1 0 0,0-1 1 0 0,1 0 0 0 0,-1 0 0 0 0,1 0-1 0 0,-1 0 1 0 0,1 0 0 0 0,-1 0-1 0 0,1 0 1 0 0,-1 0 0 0 0,0 0-1 0 0,1 0 1 0 0,-1 0 0 0 0,1 0-1 0 0,-1 0 1 0 0,1 0 0 0 0,-1-1-1 0 0,0 1 1 0 0,1 0 0 0 0,-1 0-1 0 0,1 0 1 0 0,0-1 0 0 0,0 0 1 0 0,0 0 0 0 0,0 0 0 0 0,0 0-1 0 0,0 0 1 0 0,-1 0 0 0 0,1-1 0 0 0,0 1 0 0 0,0 0 0 0 0,0-2 0 0 0,1-2 7 0 0,-1 1 0 0 0,1-1-1 0 0,-1 0 1 0 0,1-8 0 0 0,-2-9-8 0 0,-1-1 0 0 0,0 1 1 0 0,-2-1-1 0 0,-10-38 0 0 0,-3-24-7 0 0,13 71 5 0 0,2 13 1 0 0,-1 8-11 0 0,2-1 15 0 0,-1 1 0 0 0,1-1-1 0 0,0 1 1 0 0,1-1 0 0 0,-1 1 0 0 0,1-1 0 0 0,1 1 0 0 0,-1-1 0 0 0,1 0 0 0 0,0 1 0 0 0,5 9 0 0 0,-4-11-6 0 0,-1-1 0 0 0,1 0 1 0 0,1 1-1 0 0,-1-1 0 0 0,0 0 1 0 0,1-1-1 0 0,0 1 0 0 0,0-1 0 0 0,0 1 1 0 0,1-1-1 0 0,-1 0 0 0 0,0-1 1 0 0,1 1-1 0 0,0-1 0 0 0,5 2 1 0 0,-2-1-13 0 0,0-1 0 0 0,1 0 0 0 0,-1 0 0 0 0,1-1 0 0 0,-1 0-1 0 0,1 0 1 0 0,-1-1 0 0 0,1 0 0 0 0,0-1 0 0 0,-1 1 0 0 0,12-4 0 0 0,-13 2-311 0 0,1 0 0 0 0,-1-1-1 0 0,0 0 1 0 0,0 0 0 0 0,9-6 0 0 0,-10 5-615 0 0,0 1 0 0 0,-1-2 1 0 0,0 1-1 0 0,0-1 0 0 0,0 0 1 0 0,6-7-1 0 0,-6 4-1115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1.8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136 183 1128 0 0,'5'-2'1628'0'0,"0"0"0"0"0,0 0 0 0 0,0-1 0 0 0,-1 0 0 0 0,1 1-1 0 0,-1-1 1 0 0,5-5 0 0 0,-4 3-810 0 0,0 0 1 0 0,0 0-1 0 0,-1 0 0 0 0,0 0 1 0 0,5-9-1 0 0,-6 8-559 0 0,0-1 0 0 0,1 0 1 0 0,-2 0-1 0 0,1 0 0 0 0,-1 0 0 0 0,0 0 0 0 0,-1 0 1 0 0,0-1-1 0 0,0 1 0 0 0,0-1 0 0 0,-1-8 0 0 0,0 14-222 0 0,-1 1-1 0 0,1 0 0 0 0,0 0 1 0 0,-1 0-1 0 0,1 0 0 0 0,0 0 1 0 0,-1 0-1 0 0,0 0 0 0 0,1 0 1 0 0,-1 0-1 0 0,1 0 0 0 0,-1 0 1 0 0,0 0-1 0 0,0 0 0 0 0,0 0 0 0 0,0 0 1 0 0,0 0-1 0 0,1 1 0 0 0,-1-1 1 0 0,0 1-1 0 0,-1-1 0 0 0,1 0 1 0 0,0 1-1 0 0,0-1 0 0 0,0 1 1 0 0,0 0-1 0 0,0-1 0 0 0,0 1 1 0 0,-1 0-1 0 0,1 0 0 0 0,0 0 1 0 0,0 0-1 0 0,-3 0 0 0 0,-1 0 47 0 0,-1 0 0 0 0,0 1 1 0 0,0-1-1 0 0,1 1 0 0 0,-12 3 0 0 0,7 0-58 0 0,0 0-1 0 0,1 1 1 0 0,-1 0-1 0 0,1 0 1 0 0,0 1-1 0 0,1 1 1 0 0,-1-1 0 0 0,1 1-1 0 0,0 0 1 0 0,1 1-1 0 0,0 0 1 0 0,0 0-1 0 0,-11 18 1 0 0,14-20-25 0 0,1 1-1 0 0,-1-1 1 0 0,1 0 0 0 0,1 1 0 0 0,-1 0 0 0 0,1 0 0 0 0,0-1 0 0 0,1 1-1 0 0,-1 0 1 0 0,2 1 0 0 0,-1-1 0 0 0,1 0 0 0 0,0 0 0 0 0,0 0-1 0 0,1 0 1 0 0,0 0 0 0 0,0 0 0 0 0,0 0 0 0 0,1 0 0 0 0,0 0-1 0 0,6 12 1 0 0,-4-13-1 0 0,0 0-1 0 0,1 1 1 0 0,0-1-1 0 0,0-1 1 0 0,0 1-1 0 0,1-1 1 0 0,-1 0-1 0 0,1 0 0 0 0,0-1 1 0 0,1 0-1 0 0,-1 0 1 0 0,1 0-1 0 0,0-1 1 0 0,12 5-1 0 0,-11-5-45 0 0,0-1-1 0 0,1 1 0 0 0,0-1 0 0 0,0-1 0 0 0,0 0 1 0 0,-1 0-1 0 0,1-1 0 0 0,0 0 0 0 0,0 0 0 0 0,0-1 1 0 0,0 0-1 0 0,9-3 0 0 0,-9 1-260 0 0,0 0 0 0 0,-1-1 1 0 0,1 0-1 0 0,-1-1 0 0 0,0 1 0 0 0,9-9 0 0 0,23-19-7082 0 0,-36 28 6201 0 0,11-9-3972 0 0</inkml:trace>
</inkml:ink>
</file>

<file path=ppt/ink/ink8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7.9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56 74 8 0 0,'-2'0'197'0'0,"-1"1"0"0"0,1-1 0 0 0,-1 1 0 0 0,1 0 0 0 0,-1 0 0 0 0,1 0 0 0 0,-1 1 0 0 0,1-1 0 0 0,0 0-1 0 0,0 1 1 0 0,-4 3 0 0 0,-3 5 4948 0 0,9-9-4903 0 0,0-1 0 0 0,1 1 0 0 0,-1-1 0 0 0,0 1-1 0 0,0-1 1 0 0,1 0 0 0 0,-1 1 0 0 0,0-1 0 0 0,1 0 0 0 0,-1 1 0 0 0,1-1-1 0 0,-1 0 1 0 0,0 1 0 0 0,1-1 0 0 0,-1 0 0 0 0,1 0 0 0 0,-1 1-1 0 0,1-1 1 0 0,-1 0 0 0 0,1 0 0 0 0,-1 0 0 0 0,1 0 0 0 0,16 6 2097 0 0,-14-5-1790 0 0,-2-1-392 0 0,0 1 0 0 0,0-1 0 0 0,0 1 0 0 0,0 0-1 0 0,0-1 1 0 0,0 1 0 0 0,0 0 0 0 0,0 0 0 0 0,0 0-1 0 0,0 0 1 0 0,0-1 0 0 0,0 1 0 0 0,-1 0 0 0 0,1 0-1 0 0,0 1 1 0 0,-1-1 0 0 0,1 0 0 0 0,0 2 0 0 0,6 26 1559 0 0,-7-25-1486 0 0,1 1 0 0 0,0-1 0 0 0,0 0 0 0 0,0 1 0 0 0,3 4 0 0 0,-3-6-176 0 0,1 0 0 0 0,0-1-1 0 0,-1 1 1 0 0,1-1 0 0 0,1 1 0 0 0,-1-1-1 0 0,0 0 1 0 0,0 0 0 0 0,1 0-1 0 0,-1 0 1 0 0,1 0 0 0 0,0 0-1 0 0,-1-1 1 0 0,1 1 0 0 0,0-1-1 0 0,0 0 1 0 0,0 0 0 0 0,4 1-1 0 0,-2-1-31 0 0,-1-1 0 0 0,1 1 0 0 0,-1-1 0 0 0,1 0-1 0 0,-1-1 1 0 0,1 1 0 0 0,-1-1 0 0 0,1 0-1 0 0,-1 0 1 0 0,1 0 0 0 0,7-4 0 0 0,-6 2-30 0 0,0 0 0 0 0,-1 0 0 0 0,0 0 0 0 0,1-1 0 0 0,-1 0 0 0 0,0 0 1 0 0,-1 0-1 0 0,8-8 0 0 0,-10 9 10 0 0,1-1 0 0 0,0 1 0 0 0,-1-1-1 0 0,0 0 1 0 0,0 1 0 0 0,0-1 0 0 0,0 0 0 0 0,-1 0 0 0 0,0-1 0 0 0,1 1 0 0 0,-2 0-1 0 0,2-7 1 0 0,-1 3 2 0 0,-1 0-1 0 0,-1 1 1 0 0,1-1-1 0 0,-1 0 1 0 0,0 1-1 0 0,-1-1 1 0 0,0 1-1 0 0,-4-12 1 0 0,5 16-1 0 0,-1 0 1 0 0,1 1 0 0 0,-1-1 0 0 0,0 0 0 0 0,0 1-1 0 0,1-1 1 0 0,-1 1 0 0 0,-1 0 0 0 0,1-1 0 0 0,0 1-1 0 0,-1 0 1 0 0,1 0 0 0 0,-1 1 0 0 0,1-1 0 0 0,-1 0-1 0 0,0 1 1 0 0,0 0 0 0 0,0 0 0 0 0,0 0 0 0 0,0 0 0 0 0,0 0-1 0 0,0 0 1 0 0,-5 0 0 0 0,1 1 33 0 0,0 0-1 0 0,0 1 1 0 0,0 0 0 0 0,0 0 0 0 0,0 0-1 0 0,0 1 1 0 0,0 0 0 0 0,1 1-1 0 0,-1-1 1 0 0,1 1 0 0 0,-1 0-1 0 0,1 1 1 0 0,0 0 0 0 0,0 0 0 0 0,0 0-1 0 0,1 1 1 0 0,0-1 0 0 0,0 1-1 0 0,-9 11 1 0 0,8-9 29 0 0,0 1 0 0 0,1 0 0 0 0,-1 0 0 0 0,2 0 0 0 0,-1 0 0 0 0,1 1 0 0 0,0 0 0 0 0,1 0-1 0 0,0 0 1 0 0,0 0 0 0 0,1 1 0 0 0,1-1 0 0 0,-1 0 0 0 0,1 15 0 0 0,1-19-44 0 0,1 0 1 0 0,0 0-1 0 0,0 0 0 0 0,1 0 0 0 0,-1 0 1 0 0,1 0-1 0 0,0-1 0 0 0,1 1 0 0 0,-1-1 1 0 0,1 1-1 0 0,-1-1 0 0 0,1 0 1 0 0,1 0-1 0 0,-1 0 0 0 0,0 0 0 0 0,1 0 1 0 0,0-1-1 0 0,0 0 0 0 0,0 0 0 0 0,7 4 1 0 0,0-1-63 0 0,0 0 1 0 0,1 0-1 0 0,0-1 1 0 0,0-1-1 0 0,0 0 1 0 0,0-1 0 0 0,15 3-1 0 0,-21-5-138 0 0,0-1 1 0 0,0 0-1 0 0,0 0 1 0 0,0 0-1 0 0,0 0 1 0 0,0-1-1 0 0,0 0 0 0 0,0 0 1 0 0,0-1-1 0 0,7-3 1 0 0,-4 1-1360 0 0,0 0 0 0 0,0-1 0 0 0,-1 0 0 0 0,1 0 1 0 0,9-10-1 0 0,-6 5-2067 0 0</inkml:trace>
</inkml:ink>
</file>

<file path=ppt/ink/ink8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8.53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113 89 2993 0 0,'-19'4'9406'0'0,"0"4"-5022"0"0,18-7-4270 0 0,0 0 0 0 0,0-1 1 0 0,0 1-1 0 0,0 0 1 0 0,0 0-1 0 0,0 0 1 0 0,0 0-1 0 0,0 0 1 0 0,1 0-1 0 0,-1 0 1 0 0,0 0-1 0 0,1 0 0 0 0,-1 1 1 0 0,0-1-1 0 0,1 0 1 0 0,-1 0-1 0 0,1 1 1 0 0,0-1-1 0 0,-1 0 1 0 0,1 0-1 0 0,0 1 0 0 0,0-1 1 0 0,0 0-1 0 0,0 1 1 0 0,0-1-1 0 0,0 0 1 0 0,0 1-1 0 0,1 0 1 0 0,1 3 8 0 0,-1-1 0 0 0,1 0-1 0 0,1 0 1 0 0,-1 0 0 0 0,0-1 0 0 0,1 1 0 0 0,0 0 0 0 0,0-1 0 0 0,6 5 0 0 0,8 12 157 0 0,-6-4-59 0 0,-6-7-123 0 0,1-1 0 0 0,0 0-1 0 0,0 0 1 0 0,1-1 0 0 0,11 10-1 0 0,-16-15-92 0 0,0-1 0 0 0,0 0 0 0 0,0 1-1 0 0,0-1 1 0 0,0 0 0 0 0,1 0 0 0 0,-1 0-1 0 0,0 0 1 0 0,1-1 0 0 0,-1 1 0 0 0,1-1-1 0 0,-1 1 1 0 0,1-1 0 0 0,-1 0 0 0 0,1 0-1 0 0,-1 0 1 0 0,1 0 0 0 0,-1-1 0 0 0,1 1-1 0 0,-1-1 1 0 0,0 1 0 0 0,1-1 0 0 0,-1 0-1 0 0,0 0 1 0 0,1 0 0 0 0,-1 0 0 0 0,3-2-1 0 0,0 0-12 0 0,1 0 0 0 0,-1 0 0 0 0,0-1 0 0 0,0 0-1 0 0,0 0 1 0 0,0 0 0 0 0,-1-1 0 0 0,1 1-1 0 0,-1-1 1 0 0,-1 0 0 0 0,1-1 0 0 0,-1 1-1 0 0,1 0 1 0 0,-1-1 0 0 0,-1 0 0 0 0,1 0 0 0 0,-1 0-1 0 0,0 0 1 0 0,-1 0 0 0 0,1 0 0 0 0,-1 0-1 0 0,0-7 1 0 0,0 2-31 0 0,-1-1-1 0 0,-1 1 1 0 0,0 0-1 0 0,0 0 1 0 0,-1-1-1 0 0,-5-13 1 0 0,6 21 33 0 0,0 1 0 0 0,0 0 0 0 0,0-1 0 0 0,-1 1 0 0 0,0 0 0 0 0,0 0 0 0 0,0 0 0 0 0,0 1 0 0 0,0-1 0 0 0,0 0 0 0 0,-1 1 0 0 0,1-1 0 0 0,-1 1 0 0 0,0 0 0 0 0,0 0 0 0 0,0 0 0 0 0,0 0 1 0 0,0 1-1 0 0,0-1 0 0 0,0 1 0 0 0,0-1 0 0 0,-1 1 0 0 0,1 0 0 0 0,-5 0 0 0 0,-1 0 35 0 0,1 0 1 0 0,0 1-1 0 0,0 0 0 0 0,-1 1 1 0 0,1 0-1 0 0,0 0 1 0 0,0 1-1 0 0,0 0 1 0 0,0 0-1 0 0,0 1 0 0 0,1 0 1 0 0,-1 0-1 0 0,1 1 1 0 0,0 0-1 0 0,0 0 1 0 0,-8 7-1 0 0,6-4 68 0 0,0 1-1 0 0,0 0 1 0 0,1 1 0 0 0,0-1 0 0 0,0 2-1 0 0,1-1 1 0 0,1 1 0 0 0,-1 0 0 0 0,2 1-1 0 0,-9 18 1 0 0,13-25-74 0 0,-1-1-1 0 0,1 1 1 0 0,0 0 0 0 0,0 0-1 0 0,1-1 1 0 0,-1 1-1 0 0,1 0 1 0 0,0 0 0 0 0,0 0-1 0 0,0 0 1 0 0,0 0 0 0 0,1-1-1 0 0,-1 1 1 0 0,1 0 0 0 0,0 0-1 0 0,0-1 1 0 0,1 1-1 0 0,1 4 1 0 0,0-4 1 0 0,0 0-1 0 0,0 0 1 0 0,0 0 0 0 0,0-1-1 0 0,0 1 1 0 0,1-1-1 0 0,-1 0 1 0 0,1 0 0 0 0,0 0-1 0 0,0 0 1 0 0,0-1-1 0 0,1 0 1 0 0,-1 0 0 0 0,6 2-1 0 0,0 0-39 0 0,0-1 0 0 0,0 0 1 0 0,0 0-1 0 0,0-1 0 0 0,0-1 0 0 0,13 1 0 0 0,-16-2 2 0 0,0-1 0 0 0,0 1-1 0 0,-1-1 1 0 0,1-1 0 0 0,0 1 0 0 0,0-1-1 0 0,-1 0 1 0 0,1-1 0 0 0,-1 1-1 0 0,9-6 1 0 0,-5 2-106 0 0,-1 0-1 0 0,1 0 0 0 0,-1-1 1 0 0,-1 0-1 0 0,1-1 1 0 0,10-12-1 0 0,-15 14 31 0 0,0 1 1 0 0,0-1 0 0 0,-1 0-1 0 0,1 0 1 0 0,-1-1-1 0 0,0 1 1 0 0,-1-1-1 0 0,0 0 1 0 0,0 1-1 0 0,0-1 1 0 0,0-11-1 0 0,0 2-52 0 0,-1 1 0 0 0,-2-21 1 0 0,1 31 151 0 0,-1 1 1 0 0,1 0-1 0 0,-1 0 1 0 0,0 0-1 0 0,0-1 1 0 0,0 1-1 0 0,-1 0 1 0 0,0 1-1 0 0,1-1 1 0 0,-1 0-1 0 0,-1 0 1 0 0,1 1-1 0 0,-5-6 1 0 0,7 8 7 0 0,-1 1 0 0 0,0 0-1 0 0,1-1 1 0 0,-1 1 0 0 0,0-1 0 0 0,0 1 0 0 0,0 0 0 0 0,1-1 0 0 0,-1 1 0 0 0,0 0 0 0 0,0 0 0 0 0,0 0 0 0 0,0 0 0 0 0,1 0 0 0 0,-1 0 0 0 0,0 0 0 0 0,0 0 0 0 0,0 0 0 0 0,0 0-1 0 0,0 0 1 0 0,1 0 0 0 0,-1 1 0 0 0,0-1 0 0 0,0 0 0 0 0,0 1 0 0 0,1-1 0 0 0,-1 0 0 0 0,0 1 0 0 0,1-1 0 0 0,-1 1 0 0 0,0-1 0 0 0,1 1 0 0 0,-1 0 0 0 0,0-1 0 0 0,1 1-1 0 0,-1-1 1 0 0,0 2 0 0 0,-3 2 134 0 0,0 1-1 0 0,1 0 0 0 0,-7 9 1 0 0,7-7-128 0 0,-1 0 0 0 0,1 0 1 0 0,0 1-1 0 0,0-1 0 0 0,1 1 1 0 0,0 0-1 0 0,1-1 0 0 0,0 1 1 0 0,0 0-1 0 0,0 0 1 0 0,1 0-1 0 0,0 0 0 0 0,1 0 1 0 0,-1-1-1 0 0,2 1 0 0 0,-1 0 1 0 0,1 0-1 0 0,0-1 0 0 0,1 1 1 0 0,0-1-1 0 0,0 0 0 0 0,0 1 1 0 0,1-1-1 0 0,0-1 1 0 0,1 1-1 0 0,-1-1 0 0 0,1 0 1 0 0,0 0-1 0 0,1 0 0 0 0,-1 0 1 0 0,1-1-1 0 0,1 0 0 0 0,-1 0 1 0 0,1-1-1 0 0,-1 0 0 0 0,1 0 1 0 0,12 4-1 0 0,-12-5-161 0 0,0 0 1 0 0,0-1-1 0 0,0 0 0 0 0,0-1 1 0 0,0 0-1 0 0,0 0 0 0 0,10 0 1 0 0,-13-1-397 0 0,0 0 0 0 0,0-1 1 0 0,0 0-1 0 0,1 1 1 0 0,5-4-1 0 0,-6 3-600 0 0,0-1 0 0 0,0 0 0 0 0,-1 0-1 0 0,1 0 1 0 0,0-1 0 0 0,3-2 0 0 0,3-4-1445 0 0</inkml:trace>
</inkml:ink>
</file>

<file path=ppt/ink/ink8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8.7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0 3481 0 0,'-6'5'9184'0'0,"5"-4"-8701"0"0,1-1 1 0 0,0 1-1 0 0,0-1 0 0 0,0 0 1 0 0,0 1-1 0 0,1 14 3701 0 0,12 15-4361 0 0,-10-24 1361 0 0,6 16-415 0 0,-1 1 0 0 0,8 37 0 0 0,4 50 570 0 0,-11-55-970 0 0,2 52 207 0 0,-5-41-515 0 0,-6-65-68 0 0,0-1-1 0 0,0 1 1 0 0,0-1 0 0 0,0 0-1 0 0,0 1 1 0 0,0-1 0 0 0,0 1-1 0 0,0-1 1 0 0,0 0-1 0 0,0 1 1 0 0,1-1 0 0 0,-1 1-1 0 0,0-1 1 0 0,0 0 0 0 0,0 1-1 0 0,1-1 1 0 0,-1 0 0 0 0,0 1-1 0 0,1-1 1 0 0,-1 1-1 0 0,6-5-529 0 0,1-13-1202 0 0,-6 10 714 0 0,-1 0-1 0 0,-1 0 1 0 0,1 0 0 0 0,-1 0 0 0 0,0 1-1 0 0,-1-1 1 0 0,0 0 0 0 0,0 1 0 0 0,0-1-1 0 0,-1 1 1 0 0,0 0 0 0 0,-5-8 0 0 0,0-2-758 0 0</inkml:trace>
</inkml:ink>
</file>

<file path=ppt/ink/ink8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9.10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0 117 472 0 0,'35'0'12508'0'0,"3"-2"-5974"0"0,-1-1-4198 0 0,-6 0-2249 0 0,0-1-1 0 0,58-18 1 0 0,-66 15-28 0 0,-1-1-1 0 0,0-1 0 0 0,0-1 1 0 0,-1-1-1 0 0,28-19 1 0 0,-44 23-22 0 0,-12 7-8 0 0,-10 3-59 0 0,-15 8 16 0 0,0 1 1 0 0,2 2-1 0 0,-1 0 1 0 0,2 3-1 0 0,-28 19 0 0 0,52-33 12 0 0,1 1 0 0 0,0 0 0 0 0,0 1-1 0 0,0-1 1 0 0,0 1 0 0 0,1-1 0 0 0,-1 1 0 0 0,1 0-1 0 0,-3 8 1 0 0,5-12 13 0 0,0 1-1 0 0,1 0 1 0 0,-1-1 0 0 0,1 1 0 0 0,-1 0-1 0 0,1-1 1 0 0,-1 1 0 0 0,1 0-1 0 0,0 0 1 0 0,0 0 0 0 0,0-1-1 0 0,0 1 1 0 0,0 0 0 0 0,0 0 0 0 0,0-1-1 0 0,1 1 1 0 0,-1 0 0 0 0,1 0-1 0 0,-1-1 1 0 0,1 1 0 0 0,0 0-1 0 0,-1-1 1 0 0,1 1 0 0 0,0-1 0 0 0,0 1-1 0 0,0-1 1 0 0,0 0 0 0 0,0 1-1 0 0,1-1 1 0 0,-1 0 0 0 0,0 1-1 0 0,1-1 1 0 0,-1 0 0 0 0,2 1 0 0 0,16 7 132 0 0,0 0 0 0 0,0-2 0 0 0,34 9 1 0 0,7 3-133 0 0,-41-12-221 0 0,1-1 1 0 0,30 6 0 0 0,-11-9-5846 0 0,-30-3 3220 0 0,-1 3-429 0 0</inkml:trace>
</inkml:ink>
</file>

<file path=ppt/ink/ink8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29.70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74 512 0 0,'16'-23'2598'0'0,"8"-8"2713"0"0,-23 29-4790 0 0,1 0 0 0 0,0 0 0 0 0,0 0 0 0 0,0 1 0 0 0,0-1 0 0 0,0 1 0 0 0,1-1 0 0 0,-1 1 0 0 0,0 0 0 0 0,1 0 0 0 0,-1 0 0 0 0,4-1 0 0 0,-6 2-436 0 0,0 0 1 0 0,0 0-1 0 0,0 0 1 0 0,1 0-1 0 0,-1 0 1 0 0,0 0-1 0 0,0 0 1 0 0,0 0-1 0 0,0 0 1 0 0,0 0-1 0 0,0 0 1 0 0,0 0-1 0 0,0 0 1 0 0,1 0-1 0 0,-1 0 1 0 0,0 0-1 0 0,0 0 1 0 0,0 0-1 0 0,0 0 1 0 0,0 1-1 0 0,0-1 1 0 0,0 0-1 0 0,0 0 1 0 0,0 0-1 0 0,1 0 1 0 0,-1 0-1 0 0,0 0 1 0 0,0 0-1 0 0,0 0 1 0 0,0 0-1 0 0,0 0 1 0 0,0 0-1 0 0,0 0 1 0 0,0 1-1 0 0,0-1 1 0 0,0 0-1 0 0,0 0 1 0 0,0 0-1 0 0,0 0 1 0 0,0 0-1 0 0,0 0 1 0 0,0 0-1 0 0,0 0 1 0 0,0 1-1 0 0,0-1 1 0 0,0 0-1 0 0,-2 8 1752 0 0,-7 11-1092 0 0,6-14-149 0 0,-1 5-386 0 0,1-1 0 0 0,0 1 0 0 0,0-1 0 0 0,1 1 0 0 0,0 0 0 0 0,1 0-1 0 0,0 0 1 0 0,1 0 0 0 0,1 18 0 0 0,1-12-18 0 0,1-1-1 0 0,0 1 1 0 0,1-1 0 0 0,1 0-1 0 0,10 22 1 0 0,-3-12-24 0 0,2 7-25 0 0,-1-1 1 0 0,14 48 0 0 0,-23-62-134 0 0,-1 1 1 0 0,2 21 0 0 0,-4-34-58 0 0,-1 1 1 0 0,0 0-1 0 0,-1-1 0 0 0,1 1 0 0 0,-1-1 1 0 0,0 1-1 0 0,0-1 0 0 0,-1 1 1 0 0,0-1-1 0 0,0 0 0 0 0,-3 7 0 0 0,5-12 10 0 0,0 0 0 0 0,0 1 0 0 0,0-1 0 0 0,-1 0 0 0 0,1 1 0 0 0,0-1 0 0 0,0 0 0 0 0,-1 1 0 0 0,1-1 0 0 0,0 0 0 0 0,0 1 0 0 0,-1-1-1 0 0,1 0 1 0 0,0 0 0 0 0,-1 1 0 0 0,1-1 0 0 0,0 0 0 0 0,-1 0 0 0 0,1 1 0 0 0,-1-1 0 0 0,1 0 0 0 0,-1 0 0 0 0,-4-5-1982 0 0,2-14-1910 0 0,7-9-1222 0 0,2 13 3308 0 0</inkml:trace>
</inkml:ink>
</file>

<file path=ppt/ink/ink8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0.01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25 148 2521 0 0,'-11'-5'6848'0'0,"-1"-1"-171"0"0,12 6-6586 0 0,-1 0 1 0 0,1-1-1 0 0,0 1 0 0 0,0 0 0 0 0,0-1 0 0 0,0 1 0 0 0,0 0 0 0 0,0-1 0 0 0,0 1 0 0 0,0 0 1 0 0,0-1-1 0 0,0 1 0 0 0,0-1 0 0 0,0 1 0 0 0,0 0 0 0 0,0-1 0 0 0,0 1 0 0 0,0 0 0 0 0,0-1 1 0 0,0 1-1 0 0,0 0 0 0 0,0-1 0 0 0,1 1 0 0 0,-1 0 0 0 0,0-1 0 0 0,0 1 0 0 0,0 0 0 0 0,1-1 1 0 0,-1 1-1 0 0,0 0 0 0 0,0 0 0 0 0,1-1 0 0 0,-1 1 0 0 0,0 0 0 0 0,1 0 0 0 0,-1-1 0 0 0,6-4 236 0 0,16-18 679 0 0,42-32 0 0 0,-57 50-988 0 0,0 0-1 0 0,0 1 1 0 0,0 0-1 0 0,0 0 1 0 0,1 0-1 0 0,0 1 1 0 0,-1 0-1 0 0,1 1 1 0 0,0 0-1 0 0,1 0 1 0 0,12-1-1 0 0,-18 3-18 0 0,1 0 0 0 0,0 0 1 0 0,-1 0-1 0 0,1 1 0 0 0,0 0 0 0 0,-1-1 1 0 0,1 1-1 0 0,-1 1 0 0 0,1-1 0 0 0,-1 0 0 0 0,1 1 1 0 0,-1 0-1 0 0,0 0 0 0 0,0 0 0 0 0,6 4 0 0 0,-5-2-2 0 0,-1 0-1 0 0,1 0 1 0 0,-1 0-1 0 0,0 0 1 0 0,0 1-1 0 0,0-1 1 0 0,-1 1-1 0 0,0 0 1 0 0,0 0-1 0 0,2 6 1 0 0,-1-3 10 0 0,-1 0-1 0 0,-1 0 1 0 0,0 0 0 0 0,0 0-1 0 0,0 0 1 0 0,-1 0 0 0 0,0 0-1 0 0,-1 0 1 0 0,1 1 0 0 0,-2-1 0 0 0,1 0-1 0 0,-1-1 1 0 0,0 1 0 0 0,-5 10-1 0 0,2-9 63 0 0,-1 1 0 0 0,0-1 0 0 0,0 0 0 0 0,-1-1-1 0 0,0 0 1 0 0,0 0 0 0 0,-1 0 0 0 0,0-1 0 0 0,-11 7 0 0 0,12-9-12 0 0,0 0 0 0 0,-1-1 0 0 0,1 0 0 0 0,-1 0 0 0 0,0-1 0 0 0,0 0 0 0 0,0 0 0 0 0,-1-1 0 0 0,1 0 0 0 0,-1-1 0 0 0,-16 1 0 0 0,22-2-124 0 0,0 0 0 0 0,0 0 0 0 0,0 0 0 0 0,0-1 0 0 0,-1 1 0 0 0,1-1 0 0 0,0 0 0 0 0,0 0 0 0 0,0 0 0 0 0,0-1 0 0 0,0 1 0 0 0,1-1 0 0 0,-1 1 0 0 0,0-1 0 0 0,1 0 0 0 0,-1 0 0 0 0,1 0 0 0 0,0-1 0 0 0,-1 1 0 0 0,1 0 0 0 0,0-1 0 0 0,0 1 0 0 0,1-1 1 0 0,-1 0-1 0 0,1 0 0 0 0,-1 0 0 0 0,1 0 0 0 0,0 0 0 0 0,-2-5 0 0 0,2 1-784 0 0,-1 0-1 0 0,1 0 1 0 0,0 0 0 0 0,1 0 0 0 0,0 0 0 0 0,0 0 0 0 0,0-1 0 0 0,1 1 0 0 0,0 0 0 0 0,1 0-1 0 0,-1 0 1 0 0,5-9 0 0 0,4-6-1744 0 0,4 1 181 0 0</inkml:trace>
</inkml:ink>
</file>

<file path=ppt/ink/ink8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0.58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77 128 3409 0 0,'-22'1'5714'0'0,"18"-2"-4961"0"0,0 1 0 0 0,0 0 0 0 0,0 0-1 0 0,0 1 1 0 0,0-1 0 0 0,0 1-1 0 0,0 0 1 0 0,0 0 0 0 0,1 0-1 0 0,-1 0 1 0 0,-5 3 0 0 0,9-4-711 0 0,0 1 0 0 0,-1-1 0 0 0,1 1-1 0 0,0-1 1 0 0,0 0 0 0 0,-1 1 0 0 0,1-1 0 0 0,0 1 0 0 0,0-1 0 0 0,0 1 0 0 0,0-1 0 0 0,0 1-1 0 0,0-1 1 0 0,-1 1 0 0 0,1-1 0 0 0,0 1 0 0 0,0-1 0 0 0,1 1 0 0 0,-1-1 0 0 0,0 1-1 0 0,0-1 1 0 0,0 1 0 0 0,0-1 0 0 0,0 1 0 0 0,1-1 0 0 0,-1 1 0 0 0,0-1 0 0 0,0 1 0 0 0,1-1-1 0 0,-1 1 1 0 0,0-1 0 0 0,1 0 0 0 0,-1 1 0 0 0,15 17 239 0 0,-13-16-139 0 0,18 20 142 0 0,35 35 76 0 0,-47-50-351 0 0,0 1 1 0 0,1-1 0 0 0,1-1-1 0 0,18 11 1 0 0,-24-16-9 0 0,1 1-1 0 0,-1-1 1 0 0,1 1-1 0 0,-1-1 1 0 0,1 0 0 0 0,-1-1-1 0 0,1 1 1 0 0,-1-1-1 0 0,1 0 1 0 0,0 0-1 0 0,-1 0 1 0 0,1-1 0 0 0,0 0-1 0 0,-1 0 1 0 0,1 0-1 0 0,-1 0 1 0 0,0-1-1 0 0,1 1 1 0 0,6-5 0 0 0,-8 4-8 0 0,0 0 0 0 0,0 0 0 0 0,0 0 0 0 0,0 0 1 0 0,0-1-1 0 0,-1 1 0 0 0,1-1 0 0 0,-1 1 0 0 0,0-1 1 0 0,0 0-1 0 0,0 0 0 0 0,0 0 0 0 0,0-1 0 0 0,0 1 1 0 0,-1 0-1 0 0,0-1 0 0 0,0 1 0 0 0,0 0 0 0 0,0-1 1 0 0,0 0-1 0 0,-1 1 0 0 0,1-1 0 0 0,-1 1 0 0 0,0-1 1 0 0,-1-6-1 0 0,0 1 2 0 0,-1 0 1 0 0,-1 0-1 0 0,0 0 0 0 0,0 0 1 0 0,-1 0-1 0 0,0 1 1 0 0,0-1-1 0 0,-8-10 1 0 0,-3-3-18 0 0,-32-33 1 0 0,43 51 39 0 0,0 0 1 0 0,-1 0-1 0 0,1 0 1 0 0,-1 1-1 0 0,0-1 1 0 0,0 1-1 0 0,0 0 1 0 0,0 1-1 0 0,0 0 1 0 0,-1-1-1 0 0,-5 0 1 0 0,9 2-5 0 0,0 1 0 0 0,0-1 1 0 0,0 1-1 0 0,0 0 0 0 0,-1 0 0 0 0,1 0 0 0 0,0 0 0 0 0,0 0 1 0 0,0 0-1 0 0,0 1 0 0 0,0-1 0 0 0,0 0 0 0 0,0 1 0 0 0,0 0 1 0 0,0 0-1 0 0,0-1 0 0 0,1 1 0 0 0,-1 0 0 0 0,0 0 0 0 0,0 1 1 0 0,1-1-1 0 0,-1 0 0 0 0,0 1 0 0 0,1-1 0 0 0,0 0 0 0 0,-1 1 1 0 0,1 0-1 0 0,0-1 0 0 0,0 1 0 0 0,0 0 0 0 0,0 0 1 0 0,0 0-1 0 0,-1 3 0 0 0,0-1 3 0 0,1-1 0 0 0,-1 1 1 0 0,1-1-1 0 0,1 1 0 0 0,-1 0 0 0 0,0-1 1 0 0,1 1-1 0 0,0 0 0 0 0,0-1 0 0 0,0 1 1 0 0,0 0-1 0 0,0 0 0 0 0,1-1 0 0 0,0 1 1 0 0,-1 0-1 0 0,1-1 0 0 0,1 1 0 0 0,-1-1 1 0 0,0 1-1 0 0,1-1 0 0 0,0 0 0 0 0,0 0 1 0 0,0 0-1 0 0,0 0 0 0 0,4 4 0 0 0,1 0 9 0 0,0-1-1 0 0,0 0 1 0 0,1-1-1 0 0,-1 1 1 0 0,2-2-1 0 0,-1 1 0 0 0,0-1 1 0 0,18 6-1 0 0,-12-5-41 0 0,-1-1-1 0 0,1 0 0 0 0,0-1 0 0 0,1-1 1 0 0,-1 0-1 0 0,0-1 0 0 0,24-1 0 0 0,-29 0-18 0 0,-1-1-1 0 0,0-1 0 0 0,0 0 0 0 0,0 0 0 0 0,0 0 1 0 0,0-1-1 0 0,0 0 0 0 0,-1-1 0 0 0,1 0 1 0 0,-1 0-1 0 0,0 0 0 0 0,0-1 0 0 0,-1 0 0 0 0,10-9 1 0 0,-8 5 48 0 0,0 0 0 0 0,-1 0 1 0 0,0 0-1 0 0,-1-1 0 0 0,7-12 1 0 0,-14 27 152 0 0,0 0 1 0 0,0 1 0 0 0,0-1 0 0 0,0 7 0 0 0,0 1 56 0 0,1-10-170 0 0,-2 15 178 0 0,0-1-1 0 0,1 0 1 0 0,1 1 0 0 0,2 17-1 0 0,-1-31-228 0 0,-1 0 0 0 0,1-1 0 0 0,-1 1-1 0 0,1-1 1 0 0,0 1 0 0 0,1-1 0 0 0,-1 1 0 0 0,0-1 0 0 0,1 0-1 0 0,0 1 1 0 0,0-1 0 0 0,0 0 0 0 0,0 0 0 0 0,0-1 0 0 0,1 1-1 0 0,-1 0 1 0 0,1-1 0 0 0,0 1 0 0 0,0-1 0 0 0,0 0 0 0 0,0 0-1 0 0,0 0 1 0 0,0 0 0 0 0,0-1 0 0 0,7 3 0 0 0,-6-4-232 0 0,-1 1 1 0 0,1-1 0 0 0,0 1-1 0 0,-1-1 1 0 0,1-1-1 0 0,0 1 1 0 0,-1 0 0 0 0,1-1-1 0 0,-1 0 1 0 0,1 0-1 0 0,-1 0 1 0 0,1 0 0 0 0,-1 0-1 0 0,1-1 1 0 0,-1 0 0 0 0,0 1-1 0 0,0-1 1 0 0,0 0-1 0 0,0-1 1 0 0,4-2 0 0 0,4-6-1970 0 0</inkml:trace>
</inkml:ink>
</file>

<file path=ppt/ink/ink8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0.74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1 1640 0 0,'-13'1'3609'0'0,"1"2"3353"0"0,0 2-5914 0 0,6 2 1560 0 0,4 0-2047 0 0,4 2-9 0 0,3-2-176 0 0,3 1 32 0 0,2-2-200 0 0,1 1-160 0 0,7-2-208 0 0,1 2-392 0 0,0-1 360 0 0,8 1-2881 0 0,-5-2 2025 0 0,1-1-345 0 0</inkml:trace>
</inkml:ink>
</file>

<file path=ppt/ink/ink8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1.1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73 90 3745 0 0,'-14'2'3934'0'0,"10"-2"-2151"0"0,0 1 1 0 0,0 0 0 0 0,-1 0 0 0 0,1 0 0 0 0,-5 2-1 0 0,7-2-1467 0 0,0 0 1 0 0,1 0-1 0 0,-1 0 0 0 0,1 0 0 0 0,-1 1 0 0 0,1-1 0 0 0,0 0 0 0 0,-1 1 0 0 0,1-1 0 0 0,0 1 0 0 0,0-1 0 0 0,0 1 0 0 0,0 0 0 0 0,0-1 0 0 0,-1 4 0 0 0,1-2-193 0 0,0 0-1 0 0,0 0 1 0 0,0 1-1 0 0,0-1 1 0 0,0 0-1 0 0,1 0 0 0 0,0 0 1 0 0,-1 1-1 0 0,1-1 1 0 0,1 0-1 0 0,-1 1 1 0 0,0-1-1 0 0,1 0 1 0 0,1 5-1 0 0,0-1 61 0 0,1-1 0 0 0,1 1 0 0 0,-1-1 0 0 0,1 0-1 0 0,7 9 1 0 0,3 10 202 0 0,7 9-110 0 0,-20-32-271 0 0,0-1 0 0 0,0 1 0 0 0,1-1 0 0 0,-1 1 0 0 0,1-1 0 0 0,-1 0 1 0 0,1 0-1 0 0,-1 1 0 0 0,1-1 0 0 0,0 0 0 0 0,0 0 0 0 0,0-1 0 0 0,-1 1 1 0 0,1 0-1 0 0,3 0 0 0 0,-5-1-6 0 0,1 0 0 0 0,0 0 0 0 0,0 0 0 0 0,0-1 0 0 0,-1 1 0 0 0,1 0 1 0 0,0 0-1 0 0,0-1 0 0 0,-1 1 0 0 0,1-1 0 0 0,0 1 0 0 0,-1-1 0 0 0,1 1 0 0 0,0-1 0 0 0,-1 1 0 0 0,1-1 1 0 0,-1 1-1 0 0,1-1 0 0 0,-1 0 0 0 0,1 1 0 0 0,-1-1 0 0 0,1 0 0 0 0,-1 0 0 0 0,1 1 0 0 0,-1-1 0 0 0,0 0 1 0 0,0 0-1 0 0,1-1 0 0 0,8-30-277 0 0,-7 23 209 0 0,11-50-121 0 0,9-33 87 0 0,-19 83 96 0 0,0 0-1 0 0,1 1 1 0 0,0-1 0 0 0,1 1-1 0 0,0 0 1 0 0,0 0 0 0 0,11-13-1 0 0,-15 20 9 0 0,0 0 0 0 0,0 0 0 0 0,0 0 0 0 0,0 0 0 0 0,0 0 0 0 0,0 0 0 0 0,1 0 0 0 0,-1 1 0 0 0,0-1 0 0 0,0 0 0 0 0,1 1-1 0 0,-1-1 1 0 0,0 1 0 0 0,1-1 0 0 0,-1 1 0 0 0,1 0 0 0 0,-1-1 0 0 0,1 1 0 0 0,1 0 0 0 0,-2 0 6 0 0,1 1-1 0 0,-1-1 1 0 0,0 1-1 0 0,0-1 1 0 0,0 1-1 0 0,0-1 1 0 0,0 1-1 0 0,0 0 1 0 0,0 0 0 0 0,0-1-1 0 0,0 1 1 0 0,0 0-1 0 0,-1 0 1 0 0,1 0-1 0 0,0 0 1 0 0,0 0-1 0 0,-1 0 1 0 0,1 0 0 0 0,-1 0-1 0 0,1 0 1 0 0,-1 0-1 0 0,1 1 1 0 0,0 1-1 0 0,4 17 48 0 0,8 40 0 0 0,-1 2 59 0 0,-8-47-105 0 0,2 7 35 0 0,13 34 0 0 0,-16-49-66 0 0,0 0-1 0 0,1-1 0 0 0,-1 1 0 0 0,2-1 0 0 0,-1 0 0 0 0,1 0 0 0 0,-1-1 1 0 0,13 11-1 0 0,-16-15-53 0 0,0 0 0 0 0,0 0-1 0 0,0 0 1 0 0,0 0 0 0 0,1-1 0 0 0,-1 1 0 0 0,0 0 0 0 0,1-1 0 0 0,-1 1 0 0 0,0-1 0 0 0,1 1 0 0 0,-1-1 0 0 0,1 0 0 0 0,-1 0 0 0 0,1 1-1 0 0,-1-1 1 0 0,1 0 0 0 0,-1 0 0 0 0,1 0 0 0 0,-1-1 0 0 0,1 1 0 0 0,-1 0 0 0 0,1-1 0 0 0,-1 1 0 0 0,0 0 0 0 0,1-1 0 0 0,1-1 0 0 0,0 0-603 0 0,0 0 0 0 0,0 0 0 0 0,-1 0 0 0 0,1-1 0 0 0,-1 1 0 0 0,1-1 1 0 0,-1 0-1 0 0,0 0 0 0 0,0 1 0 0 0,2-6 0 0 0,2-4-1686 0 0</inkml:trace>
</inkml:ink>
</file>

<file path=ppt/ink/ink8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1.3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62 7 3753 0 0,'-16'-6'9572'0'0,"4"7"-4975"0"0,11 0-4373 0 0,-1-1-1 0 0,1 1 1 0 0,0 0-1 0 0,0 0 0 0 0,0 0 1 0 0,0 0-1 0 0,0 1 1 0 0,0-1-1 0 0,0 0 0 0 0,0 0 1 0 0,0 1-1 0 0,1-1 0 0 0,-1 0 1 0 0,0 1-1 0 0,1-1 1 0 0,-1 0-1 0 0,0 4 0 0 0,-4 14 299 0 0,1 1-1 0 0,1 0 0 0 0,0 0 0 0 0,2 0 0 0 0,0 1 1 0 0,1-1-1 0 0,5 30 0 0 0,5 13-95 0 0,20 64-1 0 0,-5-23-4 0 0,46 266-236 0 0,-68-356-352 0 0,-1-5-175 0 0,-1-1 0 0 0,2 1 0 0 0,-1 0 0 0 0,1 0 0 0 0,0-1 0 0 0,1 0 0 0 0,6 11 0 0 0,-10-19 243 0 0,0 0 1 0 0,0 0 0 0 0,0 0 0 0 0,0 0-1 0 0,1 0 1 0 0,-1 0 0 0 0,0 0 0 0 0,0 0-1 0 0,0 0 1 0 0,0 0 0 0 0,0 0 0 0 0,1 0-1 0 0,-1 0 1 0 0,0 0 0 0 0,0 0 0 0 0,0 0-1 0 0,0 0 1 0 0,0 0 0 0 0,0 0 0 0 0,1-1 0 0 0,-1 1-1 0 0,0 0 1 0 0,0 0 0 0 0,0 0 0 0 0,0 0-1 0 0,0 0 1 0 0,0 0 0 0 0,0 0 0 0 0,1 0-1 0 0,-1-1 1 0 0,0 1 0 0 0,0 0 0 0 0,0 0-1 0 0,0 0 1 0 0,0 0 0 0 0,0 0 0 0 0,0 0-1 0 0,0-1 1 0 0,0 1 0 0 0,0 0 0 0 0,0 0-1 0 0,0 0 1 0 0,0 0 0 0 0,0-1 0 0 0,3-6-2784 0 0,0-2 633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2.51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54 246 1648 0 0,'-53'-33'19509'0'0,"59"40"-18442"0"0,12 9-890 0 0,12 1-35 0 0,1-2 0 0 0,0-1 0 0 0,1-1 0 0 0,0-2 0 0 0,1-2 1 0 0,42 8-1 0 0,-68-16-129 0 0,1 0 1 0 0,0-1 0 0 0,0 0-1 0 0,0 0 1 0 0,0 0 0 0 0,0-1-1 0 0,0-1 1 0 0,0 1 0 0 0,-1-1-1 0 0,1-1 1 0 0,8-3 0 0 0,-12 4-10 0 0,1 0 1 0 0,-1-1-1 0 0,0 1 0 0 0,0-1 1 0 0,0 0-1 0 0,0 0 1 0 0,-1 0-1 0 0,1-1 0 0 0,-1 0 1 0 0,0 1-1 0 0,0-1 1 0 0,0 0-1 0 0,-1 0 0 0 0,1-1 1 0 0,-1 1-1 0 0,0 0 1 0 0,0-1-1 0 0,0 1 0 0 0,1-8 1 0 0,-2 4-9 0 0,0 0 1 0 0,0-1 0 0 0,-1 1-1 0 0,0-1 1 0 0,-1 1 0 0 0,0 0-1 0 0,0-1 1 0 0,-1 1 0 0 0,0 0-1 0 0,0 0 1 0 0,-1 0 0 0 0,0 0-1 0 0,-5-10 1 0 0,3 9-7 0 0,0-1 0 0 0,0 1 0 0 0,-1 1 0 0 0,0-1 0 0 0,-1 1 0 0 0,0 0 0 0 0,0 1 0 0 0,-1 0-1 0 0,0 0 1 0 0,-12-8 0 0 0,16 12 14 0 0,0 1-1 0 0,0 0 0 0 0,0 0 0 0 0,-1 0 1 0 0,1 0-1 0 0,0 1 0 0 0,-1 0 0 0 0,1 0 0 0 0,-1 0 1 0 0,1 0-1 0 0,-1 1 0 0 0,0 0 0 0 0,-8 0 1 0 0,7 1 5 0 0,1 1 1 0 0,-1-1 0 0 0,0 1 0 0 0,1 0 0 0 0,-1 0 0 0 0,1 1-1 0 0,0 0 1 0 0,0 0 0 0 0,0 0 0 0 0,-7 5 0 0 0,2 0 23 0 0,1 1 0 0 0,0-1 1 0 0,0 2-1 0 0,1-1 0 0 0,0 1 0 0 0,0 0 1 0 0,1 1-1 0 0,0 0 0 0 0,1 0 0 0 0,1 0 1 0 0,0 1-1 0 0,0-1 0 0 0,1 1 1 0 0,0 1-1 0 0,1-1 0 0 0,1 0 0 0 0,0 1 1 0 0,-1 20-1 0 0,1 7 253 0 0,2-1 1 0 0,7 53 0 0 0,-4-68-206 0 0,2 0 1 0 0,1 0 0 0 0,1 0-1 0 0,18 43 1 0 0,-5-27-41 0 0,2 0 1 0 0,31 43-1 0 0,-48-75-43 0 0,2 0-34 0 0,-8-23-385 0 0,0 6 290 0 0,0 0-1 0 0,0 0 0 0 0,1-1 1 0 0,0 1-1 0 0,3-17 0 0 0,-2 23 124 0 0,0 0-1 0 0,0 1 1 0 0,0-1 0 0 0,0 0-1 0 0,0 1 1 0 0,0-1 0 0 0,1 0-1 0 0,-1 1 1 0 0,1 0 0 0 0,0-1-1 0 0,-1 1 1 0 0,1 0-1 0 0,0 0 1 0 0,1 0 0 0 0,-1 0-1 0 0,0 0 1 0 0,0 1 0 0 0,1-1-1 0 0,-1 1 1 0 0,1-1 0 0 0,0 1-1 0 0,-1 0 1 0 0,4-1 0 0 0,-1 1 26 0 0,0 0 0 0 0,0 0 1 0 0,1 0-1 0 0,-1 1 1 0 0,0 0-1 0 0,0 0 1 0 0,0 0-1 0 0,1 1 1 0 0,-1 0-1 0 0,0 0 0 0 0,0 0 1 0 0,0 0-1 0 0,9 5 1 0 0,6 3 105 0 0,-1 0 0 0 0,18 14 0 0 0,-28-18-117 0 0,18 12-68 0 0,7 4-694 0 0,1-1-1 0 0,46 19 1 0 0,-55-32-4992 0 0,-13-5 1512 0 0</inkml:trace>
</inkml:ink>
</file>

<file path=ppt/ink/ink8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1.51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19 8 0 0,'-8'-16'14377'0'0,"19"15"-10658"0"0,65-1-1434 0 0,57 2-2640 0 0,-107 3-2865 0 0,42 10 0 0 0,-41-6-436 0 0</inkml:trace>
</inkml:ink>
</file>

<file path=ppt/ink/ink8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1.9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95 305 1408 0 0,'0'0'3410'0'0,"4"-5"-1225"0"0,56-60 4728 0 0,-28 33-5807 0 0,36-49-1 0 0,10-29 606 0 0,-78 110-1672 0 0,0 0 0 0 0,1-1 0 0 0,-1 1 0 0 0,0 0 0 0 0,0 0 0 0 0,1-1-1 0 0,-1 1 1 0 0,0 0 0 0 0,0 0 0 0 0,0-1 0 0 0,0 1 0 0 0,0 0-1 0 0,1 0 1 0 0,-1-1 0 0 0,0 1 0 0 0,0 0 0 0 0,0-1 0 0 0,0 1-1 0 0,0 0 1 0 0,0-1 0 0 0,0 1 0 0 0,0 0 0 0 0,0-1 0 0 0,0 1-1 0 0,0 0 1 0 0,0 0 0 0 0,0-1 0 0 0,0 1 0 0 0,0 0 0 0 0,0-1-1 0 0,-1 1 1 0 0,1 0 0 0 0,0-1 0 0 0,-11-1 806 0 0,-15 7-109 0 0,5 2-539 0 0,0 0-1 0 0,1 1 1 0 0,-1 2-1 0 0,2 0 1 0 0,-24 16-1 0 0,37-22-152 0 0,0 1 0 0 0,0-1 0 0 0,0 1 0 0 0,1 1 0 0 0,0-1 0 0 0,0 1 0 0 0,0 0-1 0 0,1 0 1 0 0,0 0 0 0 0,0 1 0 0 0,1-1 0 0 0,0 1 0 0 0,0 0 0 0 0,0 0 0 0 0,1 0-1 0 0,0 0 1 0 0,0 0 0 0 0,1 1 0 0 0,-1 9 0 0 0,2-13-40 0 0,0-1 0 0 0,0 1-1 0 0,0-1 1 0 0,1 1 0 0 0,-1-1 0 0 0,1 1 0 0 0,0-1 0 0 0,0 0 0 0 0,0 1-1 0 0,1-1 1 0 0,-1 0 0 0 0,1 0 0 0 0,0 0 0 0 0,0 0 0 0 0,0 0 0 0 0,0 0-1 0 0,0-1 1 0 0,0 1 0 0 0,1-1 0 0 0,-1 1 0 0 0,1-1 0 0 0,0 0 0 0 0,0 0-1 0 0,0 0 1 0 0,4 2 0 0 0,7 2-38 0 0,1 0 0 0 0,0 0 0 0 0,0-2-1 0 0,23 5 1 0 0,5 2-130 0 0,-37-9 165 0 0,0 0 0 0 0,0 0-1 0 0,0 0 1 0 0,-1 1 0 0 0,9 6-1 0 0,-13-9 9 0 0,0 1 0 0 0,0-1 0 0 0,-1 1 0 0 0,1 0 0 0 0,0-1 0 0 0,0 1 0 0 0,-1 0 0 0 0,1 0 0 0 0,0-1 0 0 0,-1 1 0 0 0,1 0 0 0 0,-1 0 0 0 0,1 0 0 0 0,-1 0 0 0 0,0 0 0 0 0,1 0 0 0 0,-1 0 0 0 0,0 0-1 0 0,0 0 1 0 0,0 0 0 0 0,1 0 0 0 0,-1-1 0 0 0,0 1 0 0 0,0 0 0 0 0,0 0 0 0 0,-1 0 0 0 0,1 0 0 0 0,0 0 0 0 0,0 0 0 0 0,0 0 0 0 0,-1 0 0 0 0,1 0 0 0 0,0 0 0 0 0,-1 0 0 0 0,1 0 0 0 0,-1 0 0 0 0,1 0 0 0 0,-1-1 0 0 0,0 1 0 0 0,1 0 0 0 0,-1 0 0 0 0,-1 0 0 0 0,-2 4 87 0 0,-1-2 1 0 0,1 1 0 0 0,-1 0 0 0 0,0-1 0 0 0,0 0-1 0 0,0 0 1 0 0,0 0 0 0 0,-10 3 0 0 0,-49 13 443 0 0,36-12-311 0 0,11-2-265 0 0,0-1-1 0 0,0 0 1 0 0,0-1-1 0 0,0-1 1 0 0,-1-1 0 0 0,-22-1-1 0 0,39 0-29 0 0,0 0 1 0 0,0 0-1 0 0,0 0 0 0 0,0 0 1 0 0,0 0-1 0 0,0 0 0 0 0,0 0 1 0 0,1 0-1 0 0,-1-1 0 0 0,0 1 0 0 0,0 0 1 0 0,0-1-1 0 0,0 1 0 0 0,1 0 1 0 0,-1-1-1 0 0,0 1 0 0 0,0-1 0 0 0,1 0 1 0 0,-1 1-1 0 0,0-1 0 0 0,1 1 1 0 0,-1-1-1 0 0,1 0 0 0 0,-1 0 0 0 0,1 1 1 0 0,-1-1-1 0 0,1 0 0 0 0,-1 0 1 0 0,1 1-1 0 0,0-1 0 0 0,-1 0 0 0 0,1 0 1 0 0,0 0-1 0 0,0-1 0 0 0,0 0-523 0 0,0-1-1 0 0,1 1 1 0 0,-1 0-1 0 0,1-1 0 0 0,-1 1 1 0 0,1 0-1 0 0,0-1 0 0 0,0 1 1 0 0,0 0-1 0 0,0 0 1 0 0,1 0-1 0 0,1-2 0 0 0,11-15-2027 0 0</inkml:trace>
</inkml:ink>
</file>

<file path=ppt/ink/ink8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50.84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23 512 0 0,'-7'-8'2965'0'0,"6"7"-1716"0"0,-1-1 1 0 0,1 1-1 0 0,-1 0 1 0 0,0 0-1 0 0,1 0 1 0 0,-1 0-1 0 0,0 0 1 0 0,1 1-1 0 0,-1-1 1 0 0,0 0-1 0 0,-4 0 5332 0 0,8 0-5662 0 0,16 0 137 0 0,-10 1-929 0 0,0 0 1 0 0,0 0-1 0 0,0 0 1 0 0,0 1-1 0 0,0 0 0 0 0,0 1 1 0 0,-1-1-1 0 0,1 2 1 0 0,8 2-1 0 0,-5 1-113 0 0,0 0 0 0 0,-1 0 0 0 0,0 1 0 0 0,0 0-1 0 0,0 0 1 0 0,-1 1 0 0 0,0 1 0 0 0,-1 0 0 0 0,13 16 0 0 0,-11-10-3 0 0,-1 0 0 0 0,-1 0-1 0 0,0 1 1 0 0,-1 0 0 0 0,-1 0 0 0 0,5 20 0 0 0,-5-16 6 0 0,-1 0 1 0 0,-1 1-1 0 0,2 33 0 0 0,-6-48-8 0 0,0-1 0 0 0,0 1 0 0 0,0 0 0 0 0,-1 0 0 0 0,1-1-1 0 0,-2 1 1 0 0,1 0 0 0 0,0-1 0 0 0,-1 1 0 0 0,0-1 0 0 0,-1 1-1 0 0,1-1 1 0 0,-1 0 0 0 0,0 0 0 0 0,0 0 0 0 0,0-1 0 0 0,-1 1-1 0 0,-4 4 1 0 0,5-7-5 0 0,-1 0-1 0 0,1 0 1 0 0,-1 0-1 0 0,1 0 1 0 0,-1 0-1 0 0,0-1 1 0 0,0 1-1 0 0,0-1 1 0 0,0 0-1 0 0,0-1 1 0 0,0 1-1 0 0,0-1 1 0 0,0 1-1 0 0,0-1 1 0 0,-6-1-1 0 0,-1 0-2 0 0,-1 0 0 0 0,1-1 0 0 0,0 0 0 0 0,-15-6 1 0 0,16 5-17 0 0,0-1 1 0 0,1 0 0 0 0,-1-1-1 0 0,1 0 1 0 0,0 0 0 0 0,0-1 0 0 0,1 0-1 0 0,-11-10 1 0 0,16 13 4 0 0,0 0-1 0 0,1 0 1 0 0,-1 0 0 0 0,1 0 0 0 0,0-1-1 0 0,0 1 1 0 0,0-1 0 0 0,0 0 0 0 0,1 1-1 0 0,-1-1 1 0 0,1 0 0 0 0,0 0-1 0 0,0 0 1 0 0,0 0 0 0 0,1 0 0 0 0,-1 0-1 0 0,1 0 1 0 0,0-1 0 0 0,0 1 0 0 0,1 0-1 0 0,-1 0 1 0 0,1 0 0 0 0,0 0-1 0 0,2-4 1 0 0,-1-2-11 0 0,2 1 0 0 0,-1 0 0 0 0,2 0 0 0 0,-1 0 0 0 0,1 0 0 0 0,0 1 0 0 0,1 0-1 0 0,0 0 1 0 0,0 0 0 0 0,0 1 0 0 0,1 0 0 0 0,1 0 0 0 0,-1 1 0 0 0,1 0 0 0 0,0 0 0 0 0,0 0 0 0 0,1 1 0 0 0,-1 1 0 0 0,1-1 0 0 0,0 2-1 0 0,1-1 1 0 0,-1 1 0 0 0,1 0 0 0 0,-1 1 0 0 0,15-2 0 0 0,12 1-71 0 0,0 1-1 0 0,0 1 1 0 0,47 6 0 0 0,-71-3-191 0 0,-1 0 0 0 0,18 6 0 0 0,2 7-3021 0 0,-26-10 768 0 0,-7 0-2593 0 0,-4-1 847 0 0</inkml:trace>
</inkml:ink>
</file>

<file path=ppt/ink/ink8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19.16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17 512 0 0,'36'-17'-504'0'0,"-64"23"504"0"0,26-5 0 0 0</inkml:trace>
</inkml:ink>
</file>

<file path=ppt/ink/ink8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0.43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295 127 8 0 0,'-1'-1'206'0'0,"1"0"-1"0"0,0 1 1 0 0,0-1 0 0 0,-1 0-1 0 0,1 1 1 0 0,-1-1 0 0 0,1 0 0 0 0,-1 1-1 0 0,1-1 1 0 0,-1 1 0 0 0,1-1-1 0 0,-1 0 1 0 0,1 1 0 0 0,-1-1-1 0 0,1 1 1 0 0,-1-1 0 0 0,0 1 0 0 0,1 0-1 0 0,-1-1 1 0 0,0 1 0 0 0,0 0-1 0 0,1-1 1 0 0,-1 1 0 0 0,0 0-1 0 0,0 0 1 0 0,1 0 0 0 0,-1 0 0 0 0,0 0-1 0 0,-1 0 1 0 0,-27-2 3654 0 0,27 2-3557 0 0,-7 0 676 0 0,-1 0-1 0 0,1 1 0 0 0,0 0 1 0 0,-10 3-1 0 0,6-1-273 0 0,9-2-396 0 0,0-1 1 0 0,0 1-1 0 0,0 0 0 0 0,-7 4 0 0 0,10-5-244 0 0,0 1 1 0 0,0-1 0 0 0,0 1-1 0 0,0 0 1 0 0,0 0 0 0 0,0 0 0 0 0,0-1-1 0 0,1 1 1 0 0,-1 0 0 0 0,0 0-1 0 0,0 0 1 0 0,1 0 0 0 0,-1 0-1 0 0,0 1 1 0 0,1-1 0 0 0,-1 0-1 0 0,1 0 1 0 0,0 0 0 0 0,-1 0-1 0 0,1 2 1 0 0,-1 1 10 0 0,1-1 0 0 0,0 0 0 0 0,0 1 1 0 0,0-1-1 0 0,1 0 0 0 0,-1 1 0 0 0,1-1 0 0 0,-1 0 0 0 0,1 0 0 0 0,0 0 0 0 0,1 0 1 0 0,-1 1-1 0 0,2 2 0 0 0,4 4 23 0 0,-1 0 0 0 0,12 13 1 0 0,-5-6 0 0 0,-12-16-97 0 0,-1-1 0 0 0,1 1 0 0 0,-1-1 1 0 0,1 1-1 0 0,-1-1 0 0 0,1 1 0 0 0,0-1 0 0 0,-1 0 0 0 0,1 1 0 0 0,-1-1 0 0 0,1 0 0 0 0,0 1 0 0 0,0-1 0 0 0,-1 0 0 0 0,1 0 0 0 0,0 1 0 0 0,-1-1 0 0 0,1 0 0 0 0,0 0 0 0 0,0 0 0 0 0,-1 0 0 0 0,1 0 1 0 0,0 0-1 0 0,-1 0 0 0 0,1 0 0 0 0,0-1 0 0 0,0 1 0 0 0,-1 0 0 0 0,1 0 0 0 0,0 0 0 0 0,-1-1 0 0 0,1 1 0 0 0,0-1 0 0 0,-1 1 0 0 0,1 0 0 0 0,-1-1 0 0 0,1 1 0 0 0,0-1 0 0 0,-1 1 0 0 0,1-1 0 0 0,0 0 0 0 0,4-4-14 0 0,0 0-1 0 0,-1-1 0 0 0,6-8 0 0 0,-5 7-11 0 0,0 0-30 0 0,0-1 0 0 0,-1 0 1 0 0,0 0-1 0 0,0 0 0 0 0,-1 0 0 0 0,0-1 1 0 0,-1 0-1 0 0,1 1 0 0 0,-2-1 0 0 0,1 0 1 0 0,-1 0-1 0 0,0-12 0 0 0,-2 16 43 0 0,1 0 0 0 0,0 0 0 0 0,-1 0 0 0 0,0-1 0 0 0,-1 1 0 0 0,1 1 0 0 0,-1-1-1 0 0,1 0 1 0 0,-2 0 0 0 0,-1-4 0 0 0,2 6 14 0 0,-1 0 0 0 0,1 0 0 0 0,0 0 0 0 0,-1 0-1 0 0,1 1 1 0 0,-1-1 0 0 0,0 1 0 0 0,0 0 0 0 0,0 0 0 0 0,0 0 0 0 0,0 0-1 0 0,-1 0 1 0 0,1 1 0 0 0,0-1 0 0 0,-5 0 0 0 0,1 0 19 0 0,0 1 0 0 0,0 0 1 0 0,0 1-1 0 0,0-1 0 0 0,0 1 0 0 0,0 1 1 0 0,1-1-1 0 0,-1 1 0 0 0,0 0 0 0 0,0 1 1 0 0,0 0-1 0 0,1 0 0 0 0,-1 0 1 0 0,1 1-1 0 0,0 0 0 0 0,-1 0 0 0 0,-8 7 1 0 0,10-7-10 0 0,-1 1 1 0 0,1 0-1 0 0,0 0 1 0 0,0 0-1 0 0,1 1 1 0 0,0 0-1 0 0,-1 0 1 0 0,1 0-1 0 0,1 0 1 0 0,-1 1-1 0 0,1-1 1 0 0,0 1-1 0 0,0 0 1 0 0,1 0 0 0 0,0 0-1 0 0,0 0 1 0 0,0 1-1 0 0,-1 11 1 0 0,2-14 0 0 0,1 0 0 0 0,0 0 0 0 0,0-1 0 0 0,1 1 1 0 0,-1 0-1 0 0,1 0 0 0 0,-1 0 0 0 0,1 0 0 0 0,1 0 0 0 0,-1-1 1 0 0,0 1-1 0 0,1 0 0 0 0,0-1 0 0 0,0 0 0 0 0,0 1 0 0 0,0-1 1 0 0,0 0-1 0 0,1 0 0 0 0,-1 0 0 0 0,1 0 0 0 0,0 0 1 0 0,0-1-1 0 0,0 1 0 0 0,0-1 0 0 0,1 0 0 0 0,-1 0 0 0 0,0 0 1 0 0,1 0-1 0 0,0-1 0 0 0,-1 1 0 0 0,1-1 0 0 0,0 0 0 0 0,0 0 1 0 0,-1-1-1 0 0,1 1 0 0 0,6 0 0 0 0,-5-1-26 0 0,0-1-1 0 0,1 1 0 0 0,-1-1 1 0 0,0 0-1 0 0,0 0 0 0 0,0-1 1 0 0,0 1-1 0 0,0-1 1 0 0,0 0-1 0 0,-1 0 0 0 0,1-1 1 0 0,-1 1-1 0 0,1-1 1 0 0,-1 0-1 0 0,0 0 0 0 0,0-1 1 0 0,0 1-1 0 0,4-7 0 0 0,-5 7 7 0 0,-1 0-1 0 0,0-1 1 0 0,0 1-1 0 0,0 0 1 0 0,0-1-1 0 0,-1 0 0 0 0,0 1 1 0 0,1-1-1 0 0,-1 0 1 0 0,-1 0-1 0 0,1 0 1 0 0,0 0-1 0 0,-1 1 0 0 0,0-1 1 0 0,0 0-1 0 0,0 0 1 0 0,0 0-1 0 0,-1 0 1 0 0,0 0-1 0 0,0 0 0 0 0,0 0 1 0 0,0 1-1 0 0,0-1 1 0 0,-4-7-1 0 0,4 9 5 0 0,0 0 0 0 0,0 0 0 0 0,0 0 1 0 0,0 0-1 0 0,-1 1 0 0 0,1-1 0 0 0,0 0 0 0 0,-1 0 0 0 0,0 1 0 0 0,1-1 1 0 0,-1 1-1 0 0,0 0 0 0 0,0-1 0 0 0,0 1 0 0 0,0 0 0 0 0,0 0 0 0 0,0 0 1 0 0,-2-1-1 0 0,0 2 2 0 0,1-1 0 0 0,-1 1 0 0 0,1 0 0 0 0,0 0 0 0 0,-1 0 1 0 0,1 0-1 0 0,-1 1 0 0 0,1 0 0 0 0,-1-1 0 0 0,1 1 0 0 0,-4 2 0 0 0,2-1 3 0 0,-1 0-1 0 0,1 1 0 0 0,0-1 0 0 0,0 1 1 0 0,0 0-1 0 0,0 1 0 0 0,0-1 1 0 0,1 1-1 0 0,-1 0 0 0 0,1 0 0 0 0,0 1 1 0 0,0-1-1 0 0,1 1 0 0 0,-1 0 0 0 0,1-1 1 0 0,0 2-1 0 0,-4 8 0 0 0,6-10 2 0 0,-1 0 0 0 0,1 0 0 0 0,0 0 0 0 0,0 1 0 0 0,0-1 0 0 0,1 0 0 0 0,0 1 0 0 0,0-1 0 0 0,0 1 0 0 0,0-1 0 0 0,0 0 0 0 0,1 1 0 0 0,0-1 0 0 0,0 0 0 0 0,0 0-1 0 0,0 0 1 0 0,1 1 0 0 0,0-1 0 0 0,-1 0 0 0 0,2-1 0 0 0,-1 1 0 0 0,0 0 0 0 0,1-1 0 0 0,3 4 0 0 0,-4-4-7 0 0,0-1 0 0 0,0 0 1 0 0,0 0-1 0 0,0 0 0 0 0,1-1 0 0 0,-1 1 0 0 0,1 0 0 0 0,-1-1 0 0 0,1 0 1 0 0,0 1-1 0 0,-1-1 0 0 0,1 0 0 0 0,0-1 0 0 0,0 1 0 0 0,0 0 0 0 0,0-1 1 0 0,0 1-1 0 0,0-1 0 0 0,0 0 0 0 0,0 0 0 0 0,0 0 0 0 0,0-1 1 0 0,0 1-1 0 0,-1-1 0 0 0,1 1 0 0 0,0-1 0 0 0,0 0 0 0 0,4-2 0 0 0,-4 1 0 0 0,0 1-1 0 0,0-1 0 0 0,0 0 1 0 0,0 0-1 0 0,0 0 0 0 0,-1-1 0 0 0,1 1 1 0 0,-1-1-1 0 0,0 1 0 0 0,1-1 1 0 0,-1 0-1 0 0,0 0 0 0 0,-1 0 0 0 0,1 0 1 0 0,0 0-1 0 0,-1 0 0 0 0,0 0 1 0 0,1-1-1 0 0,-1 1 0 0 0,-1 0 1 0 0,1-1-1 0 0,0 1 0 0 0,-1-8 0 0 0,0 3-7 0 0,-1-1-1 0 0,0 1 1 0 0,-1 0-1 0 0,0 0 1 0 0,0 0-1 0 0,-1 0 1 0 0,0 0-1 0 0,-1 0 1 0 0,-4-8-1 0 0,5 11 12 0 0,1 0-1 0 0,-1 1 1 0 0,-1-1-1 0 0,1 1 0 0 0,-1-1 1 0 0,1 1-1 0 0,-1 0 1 0 0,0 0-1 0 0,-1 1 1 0 0,1-1-1 0 0,-1 1 0 0 0,1 0 1 0 0,-1 0-1 0 0,-9-3 1 0 0,12 5-1 0 0,0 1 1 0 0,0-1 0 0 0,-1 1-1 0 0,1 0 1 0 0,0 0 0 0 0,0 0-1 0 0,0 0 1 0 0,-1 0-1 0 0,1 0 1 0 0,0 0 0 0 0,0 1-1 0 0,0-1 1 0 0,0 1 0 0 0,0 0-1 0 0,0-1 1 0 0,-4 3-1 0 0,3-1 3 0 0,0 0 0 0 0,-1 1 0 0 0,1-1 0 0 0,0 1 0 0 0,0 0 0 0 0,0 0 0 0 0,1 0 0 0 0,-5 5 0 0 0,3-2 1 0 0,0 0 0 0 0,1 1-1 0 0,0-1 1 0 0,0 1 0 0 0,0 0 0 0 0,1 0 0 0 0,0 0 0 0 0,0 0 0 0 0,-1 13 0 0 0,3-13 4 0 0,0 1 1 0 0,0 0-1 0 0,1-1 1 0 0,0 1-1 0 0,1-1 1 0 0,0 1-1 0 0,0-1 1 0 0,0 0-1 0 0,1 0 1 0 0,0 0-1 0 0,7 10 1 0 0,-8-12-5 0 0,1-2 1 0 0,-1 1-1 0 0,1 0 1 0 0,0 0-1 0 0,0-1 1 0 0,1 0-1 0 0,-1 0 1 0 0,1 0-1 0 0,0 0 1 0 0,0 0-1 0 0,0-1 1 0 0,0 1-1 0 0,0-1 1 0 0,0 0-1 0 0,1 0 1 0 0,-1-1-1 0 0,1 1 1 0 0,-1-1-1 0 0,9 1 1 0 0,-8-2-8 0 0,-1 0 0 0 0,0-1-1 0 0,0 1 1 0 0,0-1 0 0 0,0 0 0 0 0,1-1 0 0 0,-1 1 0 0 0,0 0 0 0 0,-1-1 0 0 0,1 0 0 0 0,0 0 0 0 0,0 0 0 0 0,-1-1-1 0 0,0 1 1 0 0,1-1 0 0 0,-1 0 0 0 0,5-5 0 0 0,-3 3 7 0 0,-1 0 1 0 0,1-1-1 0 0,-1 1 1 0 0,0-1-1 0 0,-1 0 1 0 0,1 0-1 0 0,-1 0 1 0 0,0-1-1 0 0,-1 1 1 0 0,2-8-1 0 0,-1 5-5 0 0,-2 0 1 0 0,1-1-1 0 0,-1 1 0 0 0,-1 0 0 0 0,1-1 0 0 0,-2 1 1 0 0,1 0-1 0 0,-1-1 0 0 0,-1 1 0 0 0,0 0 0 0 0,0 0 0 0 0,-1 0 1 0 0,0 0-1 0 0,-6-12 0 0 0,8 19 4 0 0,1 0 0 0 0,-1 1-1 0 0,-1-1 1 0 0,1 0 0 0 0,0 1 0 0 0,0-1 0 0 0,-1 1-1 0 0,1-1 1 0 0,-1 1 0 0 0,1 0 0 0 0,-1-1 0 0 0,1 1-1 0 0,-1 0 1 0 0,0 0 0 0 0,0 0 0 0 0,1 0 0 0 0,-1 1-1 0 0,0-1 1 0 0,0 0 0 0 0,0 1 0 0 0,0-1 0 0 0,0 1-1 0 0,0 0 1 0 0,0 0 0 0 0,0-1 0 0 0,0 1 0 0 0,-2 1-1 0 0,1-1 1 0 0,-1 1 0 0 0,1 0 0 0 0,0 1 0 0 0,-1-1 0 0 0,1 0 0 0 0,0 1-1 0 0,0 0 1 0 0,0 0 0 0 0,0 0 0 0 0,1 0 0 0 0,-1 0 0 0 0,0 0 0 0 0,1 1 0 0 0,-4 4-1 0 0,3-3-1 0 0,0 0-1 0 0,0 0 1 0 0,0 0-1 0 0,0 1 1 0 0,1-1-1 0 0,0 1 1 0 0,0 0-1 0 0,0-1 1 0 0,1 1-1 0 0,0 0 1 0 0,-1 5-1 0 0,2-7-36 0 0,-1-1 0 0 0,1 1 0 0 0,0-1-1 0 0,1 1 1 0 0,-1-1 0 0 0,0 1-1 0 0,1-1 1 0 0,0 0 0 0 0,-1 1-1 0 0,1-1 1 0 0,0 0 0 0 0,0 1 0 0 0,0-1-1 0 0,0 0 1 0 0,1 0 0 0 0,-1 0-1 0 0,1 0 1 0 0,-1 0 0 0 0,1 0-1 0 0,-1-1 1 0 0,1 1 0 0 0,0 0 0 0 0,0-1-1 0 0,4 3 1 0 0,-2-2-616 0 0,0 1 1 0 0,1-1-1 0 0,-1 0 1 0 0,7 2-1 0 0,7 0-2010 0 0</inkml:trace>
</inkml:ink>
</file>

<file path=ppt/ink/ink8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1.62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346 63 512 0 0,'0'-2'240'0'0,"-1"0"0"0"0,1 0 0 0 0,0 0 0 0 0,-1 0 0 0 0,1 1 0 0 0,-1-1-1 0 0,0 0 1 0 0,0 0 0 0 0,0 1 0 0 0,1-1 0 0 0,-2 0 0 0 0,1 1 0 0 0,0-1 0 0 0,0 1 0 0 0,0-1 0 0 0,-1 1 0 0 0,1 0-1 0 0,-1 0 1 0 0,1-1 0 0 0,-1 1 0 0 0,1 0 0 0 0,-1 0 0 0 0,0 0 0 0 0,1 1 0 0 0,-4-2 0 0 0,-6-2 882 0 0,1 1 1 0 0,0 0-1 0 0,-15-2 1 0 0,17 4-695 0 0,-3-1 74 0 0,-1 0 0 0 0,1 1 0 0 0,0 1 0 0 0,0-1 0 0 0,-1 2 1 0 0,1 0-1 0 0,0 0 0 0 0,-18 5 0 0 0,22-4-331 0 0,1 0 0 0 0,-1 1 1 0 0,1 0-1 0 0,0 0 0 0 0,0 0 0 0 0,0 1 1 0 0,0 0-1 0 0,1 0 0 0 0,-1 0 0 0 0,1 1 1 0 0,0-1-1 0 0,0 1 0 0 0,1 1 0 0 0,-1-1 0 0 0,-4 8 1 0 0,6-7-92 0 0,0 0 1 0 0,0 0-1 0 0,0 1 1 0 0,1-1-1 0 0,0 0 1 0 0,0 1-1 0 0,1-1 1 0 0,0 1-1 0 0,0 0 1 0 0,0-1-1 0 0,1 1 1 0 0,0 0-1 0 0,0 0 1 0 0,1-1-1 0 0,0 1 1 0 0,0 0-1 0 0,0-1 1 0 0,5 13-1 0 0,-2-9-47 0 0,1 1 0 0 0,0-1 0 0 0,1 0 0 0 0,0 0 0 0 0,0 0-1 0 0,1-1 1 0 0,1 0 0 0 0,-1 0 0 0 0,1-1 0 0 0,11 9 0 0 0,-9-9-58 0 0,0 0 0 0 0,1-1 0 0 0,0 0 0 0 0,0-1 0 0 0,1 0 0 0 0,17 5 1 0 0,-21-8-12 0 0,-1-1 1 0 0,1 0-1 0 0,0 0 1 0 0,0-1 0 0 0,0-1-1 0 0,0 1 1 0 0,-1-1 0 0 0,1 0-1 0 0,0-1 1 0 0,0 0-1 0 0,14-3 1 0 0,-15 2-33 0 0,0 0 0 0 0,0-1 0 0 0,-1 0 0 0 0,1-1 0 0 0,-1 1 0 0 0,1-1 0 0 0,-1 0 0 0 0,0-1 0 0 0,-1 1 0 0 0,1-1 0 0 0,-1 0 0 0 0,0-1 0 0 0,0 1 0 0 0,0-1 0 0 0,-1 0 0 0 0,0 0 0 0 0,0 0 0 0 0,-1-1 0 0 0,0 1 0 0 0,0-1 0 0 0,0 0 0 0 0,-1 0 0 0 0,0 0 0 0 0,0 0 0 0 0,-1-1 0 0 0,0 1 0 0 0,1-13 0 0 0,-2 7-68 0 0,0 0 0 0 0,-1 1 0 0 0,-1-1 1 0 0,0 0-1 0 0,0 1 0 0 0,-1-1 0 0 0,-1 1 1 0 0,-7-18-1 0 0,8 24 135 0 0,1 1-1 0 0,-2-1 1 0 0,1 0-1 0 0,-1 1 1 0 0,1-1 0 0 0,-2 1-1 0 0,1 0 1 0 0,0 1-1 0 0,-1-1 1 0 0,0 1 0 0 0,0 0-1 0 0,0 0 1 0 0,-1 0-1 0 0,1 1 1 0 0,-1 0 0 0 0,0 0-1 0 0,0 0 1 0 0,-11-3-1 0 0,7 4 63 0 0,-1 0 0 0 0,1 0-1 0 0,0 1 1 0 0,-1 1 0 0 0,0-1-1 0 0,1 2 1 0 0,-1-1 0 0 0,1 2-1 0 0,0-1 1 0 0,-1 1 0 0 0,1 1-1 0 0,0 0 1 0 0,0 0 0 0 0,0 1 0 0 0,1 0-1 0 0,-1 1 1 0 0,1 0 0 0 0,0 1-1 0 0,0 0 1 0 0,1 0 0 0 0,-11 10-1 0 0,11-8-43 0 0,0 0 0 0 0,0 0-1 0 0,0 1 1 0 0,1 1 0 0 0,1-1 0 0 0,-1 1-1 0 0,2 0 1 0 0,-1 1 0 0 0,-4 12-1 0 0,8-18-1 0 0,1 0-1 0 0,-1 1 1 0 0,1-1-1 0 0,0 1 1 0 0,0-1-1 0 0,1 1 1 0 0,0 0-1 0 0,0-1 1 0 0,0 1-1 0 0,0 0 0 0 0,1-1 1 0 0,0 1-1 0 0,0-1 1 0 0,1 1-1 0 0,0-1 1 0 0,0 0-1 0 0,0 1 1 0 0,0-1-1 0 0,1 0 1 0 0,5 8-1 0 0,-1-5-4 0 0,-1-1 1 0 0,1 0-1 0 0,0 0 1 0 0,1-1-1 0 0,0 0 1 0 0,0 0-1 0 0,0 0 1 0 0,1-1-1 0 0,0-1 1 0 0,0 1-1 0 0,0-2 1 0 0,14 5-1 0 0,-12-4-26 0 0,0-2-1 0 0,0 1 1 0 0,1-1 0 0 0,-1-1-1 0 0,1 0 1 0 0,-1-1 0 0 0,1 0-1 0 0,-1 0 1 0 0,1-2-1 0 0,15-2 1 0 0,-20 2-9 0 0,0 0 1 0 0,0-1-1 0 0,0 0 0 0 0,0 0 1 0 0,0-1-1 0 0,0 1 0 0 0,-1-1 1 0 0,0-1-1 0 0,0 1 1 0 0,0-1-1 0 0,6-6 0 0 0,-9 7 24 0 0,0 0 0 0 0,0 0 0 0 0,0 0-1 0 0,-1 0 1 0 0,1 0 0 0 0,-1 0 0 0 0,0-1 0 0 0,0 1-1 0 0,-1-1 1 0 0,1 1 0 0 0,-1-1 0 0 0,0 0 0 0 0,-1 1-1 0 0,1-1 1 0 0,-1 0 0 0 0,1 0 0 0 0,-2 0-1 0 0,0-6 1 0 0,-1-3 26 0 0,-1 0 1 0 0,-1 1-1 0 0,0 0 0 0 0,-1 0 0 0 0,0 0 0 0 0,-1 1 1 0 0,0-1-1 0 0,-15-20 0 0 0,2 12 186 0 0,18 20-183 0 0,0 0 1 0 0,0 0-1 0 0,0 0 1 0 0,0 1-1 0 0,0-1 1 0 0,0 0-1 0 0,0 1 1 0 0,0-1 0 0 0,0 1-1 0 0,0-1 1 0 0,0 1-1 0 0,-1-1 1 0 0,1 1-1 0 0,0 0 1 0 0,0 0-1 0 0,-1-1 1 0 0,1 1-1 0 0,0 0 1 0 0,-2 0 0 0 0,2 1-23 0 0,1-1-1 0 0,-1 0 1 0 0,0 1 0 0 0,1-1 0 0 0,-1 1 0 0 0,1-1 0 0 0,-1 1 0 0 0,1-1 0 0 0,-1 1 0 0 0,1-1 0 0 0,-1 1 0 0 0,1 0 0 0 0,-1-1 0 0 0,1 1 0 0 0,0-1 0 0 0,-1 1 0 0 0,1 0 0 0 0,0 0 0 0 0,0-1 0 0 0,-1 1 0 0 0,1 0 0 0 0,0-1 0 0 0,0 1 0 0 0,0 0 0 0 0,0 1 0 0 0,0 18 36 0 0,1-9-38 0 0,1-1 0 0 0,0 1 0 0 0,1-1 1 0 0,0 0-1 0 0,1 0 0 0 0,0 0 0 0 0,1-1 0 0 0,0 1 1 0 0,0-1-1 0 0,13 15 0 0 0,6 7 54 0 0,45 42 1 0 0,-56-60-58 0 0,-4-4 12 0 0,78 81 80 0 0,-70-69-77 0 0,0 0 0 0 0,22 38-1 0 0,-27-37 70 0 0,-1 0 0 0 0,0 0 0 0 0,-2 1 0 0 0,-1 0 1 0 0,0 1-1 0 0,7 47 0 0 0,-13-60-41 0 0,-1 1 1 0 0,-1-1 0 0 0,0 0-1 0 0,0 1 1 0 0,-1-1 0 0 0,-1 0 0 0 0,0 0-1 0 0,0 0 1 0 0,-1 0 0 0 0,0 0 0 0 0,-1 0-1 0 0,0-1 1 0 0,-1 1 0 0 0,0-1-1 0 0,-1 0 1 0 0,0-1 0 0 0,-10 13 0 0 0,9-15 24 0 0,0 0 0 0 0,-1 0 0 0 0,0-1 0 0 0,0 0 0 0 0,-1 0 0 0 0,1-1 0 0 0,-19 8 0 0 0,5-3 152 0 0,-1-2 0 0 0,-28 7 0 0 0,33-11-46 0 0,0 0 0 0 0,-1-1 0 0 0,1-1 0 0 0,-1-1 0 0 0,-31-2 0 0 0,43 0-119 0 0,0 0 0 0 0,0 0 0 0 0,0-1 0 0 0,1 0 0 0 0,-1 0 0 0 0,0-1 0 0 0,-11-6 0 0 0,14 7-27 0 0,0-1 0 0 0,1 0-1 0 0,-1 0 1 0 0,0 0 0 0 0,1 0 0 0 0,0-1-1 0 0,0 0 1 0 0,0 1 0 0 0,0-1 0 0 0,0 0-1 0 0,1 0 1 0 0,-4-8 0 0 0,3 2-25 0 0,-1-1 0 0 0,2 0 0 0 0,-1 0-1 0 0,1 0 1 0 0,1 0 0 0 0,0 0 0 0 0,1 0 0 0 0,1-18 0 0 0,2 0-61 0 0,1 0 0 0 0,10-31 0 0 0,-11 47-25 0 0,2 0 0 0 0,0 1 0 0 0,0-1 0 0 0,1 1 0 0 0,0 0 0 0 0,1 1 0 0 0,1-1 0 0 0,0 1 0 0 0,0 1 0 0 0,1 0-1 0 0,1 0 1 0 0,-1 0 0 0 0,1 1 0 0 0,1 1 0 0 0,0 0 0 0 0,0 0 0 0 0,18-8 0 0 0,-17 10-934 0 0,1 1 0 0 0,-1 0-1 0 0,1 1 1 0 0,0 0-1 0 0,0 1 1 0 0,19-2 0 0 0,-16 5-2684 0 0,-3 1-239 0 0</inkml:trace>
</inkml:ink>
</file>

<file path=ppt/ink/ink8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2.02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50 1224 0 0,'0'-1'461'0'0,"-1"0"0"0"0,1 0 0 0 0,-1 1-1 0 0,1-1 1 0 0,-1 0 0 0 0,0 0 0 0 0,1 0 0 0 0,-1 1-1 0 0,0-1 1 0 0,0 0 0 0 0,1 1 0 0 0,-1-1 0 0 0,0 1-1 0 0,0-1 1 0 0,0 1 0 0 0,0-1 0 0 0,-1 0 0 0 0,2 1-118 0 0,-1-1 1 0 0,0 1 0 0 0,0 0-1 0 0,1-1 1 0 0,-1 1 0 0 0,0 0-1 0 0,0-1 1 0 0,0 1 0 0 0,1 0-1 0 0,-1 0 1 0 0,0 0 0 0 0,0 0-1 0 0,0 0 1 0 0,0 0 0 0 0,0 0 0 0 0,1 0-1 0 0,-1 0 1 0 0,0 0 0 0 0,0 0-1 0 0,0 1 1 0 0,-1-1 0 0 0,22 0 2005 0 0,24-12-1334 0 0,-20 5-705 0 0,41-7 0 0 0,-56 13-309 0 0,0 1 0 0 0,0 0 0 0 0,-1 0 0 0 0,1 0 0 0 0,0 1 0 0 0,0 1 1 0 0,-1-1-1 0 0,14 6 0 0 0,-15-5-10 0 0,0 1 0 0 0,-1 0-1 0 0,0 0 1 0 0,1 1 0 0 0,-1-1 0 0 0,0 2 0 0 0,-1-1 0 0 0,1 0-1 0 0,9 11 1 0 0,-13-12 1 0 0,0-1-1 0 0,0 1 0 0 0,0 0 1 0 0,0-1-1 0 0,-1 1 0 0 0,1 0 1 0 0,-1 0-1 0 0,0 0 1 0 0,0 0-1 0 0,0 1 0 0 0,0-1 1 0 0,0 0-1 0 0,-1 0 0 0 0,0 0 1 0 0,1 1-1 0 0,-1-1 1 0 0,0 0-1 0 0,0 1 0 0 0,-1-1 1 0 0,1 0-1 0 0,-1 0 0 0 0,0 1 1 0 0,-1 4-1 0 0,-1-3 18 0 0,1 0 1 0 0,0 0-1 0 0,-1 0 0 0 0,0 0 0 0 0,0-1 0 0 0,-1 0 1 0 0,1 1-1 0 0,-1-1 0 0 0,-6 6 0 0 0,-1-2 19 0 0,-1 0-1 0 0,-16 9 1 0 0,-17 12 212 0 0,44-29-234 0 0,1 0 0 0 0,0 0 0 0 0,-1 0 1 0 0,1 0-1 0 0,0 1 0 0 0,-1-1 0 0 0,1 0 0 0 0,0 0 0 0 0,-1 1 1 0 0,1-1-1 0 0,0 0 0 0 0,0 1 0 0 0,-1-1 0 0 0,1 0 1 0 0,0 0-1 0 0,0 1 0 0 0,0-1 0 0 0,-1 0 0 0 0,1 1 0 0 0,0-1 1 0 0,0 1-1 0 0,0-1 0 0 0,0 0 0 0 0,0 1 0 0 0,0-1 1 0 0,0 0-1 0 0,0 1 0 0 0,0 0 0 0 0,0-1 0 0 0,0 1 0 0 0,1-1-1 0 0,-1 0 1 0 0,1 1 0 0 0,-1-1 0 0 0,1 0-1 0 0,-1 0 1 0 0,1 1 0 0 0,-1-1 0 0 0,1 0-1 0 0,-1 0 1 0 0,1 0 0 0 0,-1 0 0 0 0,1 1-1 0 0,-1-1 1 0 0,2 0 0 0 0,25-1-7 0 0,-2-4-7 0 0,0-1-1 0 0,39-15 1 0 0,-22 7-20 0 0,198-57-362 0 0,-41 14-5178 0 0,-158 45 2692 0 0</inkml:trace>
</inkml:ink>
</file>

<file path=ppt/ink/ink8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33.67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1046 23 512 0 0,'0'-1'101'0'0,"0"0"-1"0"0,0 0 1 0 0,0-1 0 0 0,-1 1-1 0 0,1 0 1 0 0,0 0 0 0 0,0 0-1 0 0,-1 0 1 0 0,1 0 0 0 0,-1 0-1 0 0,1 0 1 0 0,-1 0 0 0 0,1 0-1 0 0,-1 0 1 0 0,0 0-25 0 0,1 1-1 0 0,0 0 1 0 0,-1 0 0 0 0,1-1 0 0 0,0 1-1 0 0,-1 0 1 0 0,1 0 0 0 0,0 0 0 0 0,-1-1-1 0 0,1 1 1 0 0,-1 0 0 0 0,-8-1 10902 0 0,9 1-10781 0 0,-9-3 2111 0 0,-13 5-1508 0 0,15 0-579 0 0,1 1 0 0 0,-1 0-1 0 0,1 1 1 0 0,0 0 0 0 0,0-1 0 0 0,0 2-1 0 0,1-1 1 0 0,-9 9 0 0 0,0 2 152 0 0,-22 29 0 0 0,-18 32 429 0 0,-65 83 564 0 0,-59 29 160 0 0,0-1-399 0 0,139-141-970 0 0,2 0 297 0 0,-83 77-1 0 0,92-98-291 0 0,14-11 8 0 0,-1-1 0 0 0,0-1 1 0 0,-1 0-1 0 0,-31 16 1 0 0,46-27-161 0 0,0-1 0 0 0,0 1 1 0 0,0-1-1 0 0,1 1 0 0 0,-1-1 0 0 0,0 1 1 0 0,0-1-1 0 0,0 1 0 0 0,1 0 1 0 0,-1-1-1 0 0,0 1 0 0 0,1 0 0 0 0,-1 0 1 0 0,0 0-1 0 0,1-1 0 0 0,-1 1 1 0 0,1 0-1 0 0,0 0 0 0 0,-1 0 0 0 0,1 0 1 0 0,0 0-1 0 0,-1 1 0 0 0,1 1 5 0 0,0 0 0 0 0,0 0-1 0 0,0 0 1 0 0,0 0-1 0 0,1 0 1 0 0,0 3-1 0 0,2 15-42 0 0,-3-15-4 0 0,-1 0-1 0 0,0 0 1 0 0,0 0-1 0 0,0 0 1 0 0,-1 0-1 0 0,1 0 1 0 0,-5 8-1 0 0,8-36-1013 0 0,3 4 656 0 0,1 1 0 0 0,1-1 0 0 0,1 1 0 0 0,13-23 0 0 0,-15 31-370 0 0,1-1-1 0 0,0 2 1 0 0,11-12 0 0 0,-12 14-618 0 0,0 1 0 0 0,0 0 0 0 0,0 1 0 0 0,1-1 0 0 0,11-5 0 0 0,-6 6-2395 0 0</inkml:trace>
</inkml:ink>
</file>

<file path=ppt/ink/ink8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34.09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96 56 64 0 0,'-5'0'-66'0'0,"-10"-2"4190"0"0,15-2-1532 0 0,7-4-1424 0 0,30-29 4822 0 0,-37 37-5925 0 0,0-1-1 0 0,0 1 1 0 0,0 0 0 0 0,1 0-1 0 0,-1-1 1 0 0,0 1-1 0 0,0 0 1 0 0,1-1 0 0 0,-1 1-1 0 0,0 0 1 0 0,1 0-1 0 0,-1 0 1 0 0,0-1 0 0 0,1 1-1 0 0,-1 0 1 0 0,0 0-1 0 0,1 0 1 0 0,-1 0 0 0 0,0 0-1 0 0,1 0 1 0 0,-1-1-1 0 0,0 1 1 0 0,1 0 0 0 0,-1 0-1 0 0,0 0 1 0 0,1 0-1 0 0,-1 0 1 0 0,1 1 0 0 0,-1-1-1 0 0,3 9 949 0 0,-7 18-220 0 0,-18 66 703 0 0,15-57-1031 0 0,-2 0 1 0 0,-14 36-1 0 0,2-22-8 0 0,-12 29 46 0 0,30-69-462 0 0,0 0-1 0 0,1 0 1 0 0,0 0 0 0 0,1 0-1 0 0,0 0 1 0 0,0 14 0 0 0,1-22-36 0 0,0 0 0 0 0,0 1 0 0 0,1-1 0 0 0,-1 0 0 0 0,1 0 0 0 0,-1 1 0 0 0,1-1 0 0 0,0 0 0 0 0,-1 0 0 0 0,1 0 0 0 0,0 0 0 0 0,0 0 0 0 0,1 0-1 0 0,-1 0 1 0 0,0-1 0 0 0,1 1 0 0 0,-1 0 0 0 0,1-1 0 0 0,-1 1 0 0 0,4 1 0 0 0,-3-1-1 0 0,1-1-1 0 0,-1 0 0 0 0,0-1 0 0 0,1 1 0 0 0,-1 0 1 0 0,1-1-1 0 0,-1 1 0 0 0,1-1 0 0 0,-1 0 0 0 0,1 0 0 0 0,-1 0 1 0 0,1 0-1 0 0,-1 0 0 0 0,1 0 0 0 0,-1-1 0 0 0,1 1 1 0 0,-1-1-1 0 0,4-1 0 0 0,22-10-234 0 0,0-1-1 0 0,45-29 1 0 0,-19 11-405 0 0,108-46-4370 0 0,-103 51 1667 0 0,-17 6 610 0 0</inkml:trace>
</inkml:ink>
</file>

<file path=ppt/ink/ink8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0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45 512 0 0,'-2'1'1170'0'0,"1"0"0"0"0,-1 0-1 0 0,0 0 1 0 0,0 0 0 0 0,1 0-1 0 0,-1 0 1 0 0,0 1 0 0 0,1-1 0 0 0,-3 3-1 0 0,0 9 4239 0 0,5 0-5304 0 0,-1-9 75 0 0,1 0 0 0 0,-1 1-1 0 0,1-1 1 0 0,0 0 0 0 0,1 0 0 0 0,-1 0 0 0 0,1 0-1 0 0,-1 0 1 0 0,1-1 0 0 0,0 1 0 0 0,0 0 0 0 0,1-1-1 0 0,-1 0 1 0 0,5 5 0 0 0,-4-5-130 0 0,0-1 0 0 0,0 0 1 0 0,0 0-1 0 0,1 0 0 0 0,-1 0 1 0 0,0 0-1 0 0,1-1 0 0 0,0 1 0 0 0,-1-1 1 0 0,1 0-1 0 0,0 0 0 0 0,-1-1 0 0 0,1 1 1 0 0,0-1-1 0 0,7 0 0 0 0,2 0-31 0 0,0-1 0 0 0,0-1-1 0 0,0-1 1 0 0,0 1 0 0 0,0-2 0 0 0,-1 0-1 0 0,1-1 1 0 0,-1 0 0 0 0,0 0-1 0 0,-1-1 1 0 0,1-1 0 0 0,-1 0 0 0 0,-1-1-1 0 0,1 0 1 0 0,-1 0 0 0 0,12-14 0 0 0,-21 20-20 0 0,1 0 0 0 0,0 1 0 0 0,-1-1 0 0 0,1 0 0 0 0,-1 0 0 0 0,0-1 0 0 0,0 1 0 0 0,1 0 0 0 0,-2 0 0 0 0,1-1 0 0 0,0 1 0 0 0,0 0 0 0 0,0-4 0 0 0,-1 5 2 0 0,0 0-1 0 0,0-1 0 0 0,-1 1 1 0 0,1 0-1 0 0,0 0 1 0 0,-1 0-1 0 0,1 0 0 0 0,0 0 1 0 0,-1 0-1 0 0,1 0 1 0 0,-1 0-1 0 0,0 0 0 0 0,1 0 1 0 0,-1 0-1 0 0,0 0 1 0 0,0 0-1 0 0,1 0 0 0 0,-1 0 1 0 0,0 1-1 0 0,0-1 1 0 0,0 0-1 0 0,0 1 0 0 0,0-1 1 0 0,0 1-1 0 0,0-1 1 0 0,0 1-1 0 0,0-1 0 0 0,0 1 1 0 0,-3-1-1 0 0,-9-2 60 0 0,0 0-1 0 0,0 1 0 0 0,0 0 1 0 0,-1 1-1 0 0,1 0 0 0 0,0 1 1 0 0,-1 0-1 0 0,1 2 1 0 0,-1-1-1 0 0,1 2 0 0 0,0-1 1 0 0,0 2-1 0 0,0 0 0 0 0,1 0 1 0 0,-1 2-1 0 0,-16 8 0 0 0,26-11 38 0 0,-1-1-1 0 0,1 1 0 0 0,0 0 0 0 0,0 0 1 0 0,0 0-1 0 0,1 1 0 0 0,-1-1 0 0 0,1 1 0 0 0,0-1 1 0 0,0 1-1 0 0,0 0 0 0 0,0 0 0 0 0,0 0 1 0 0,1 0-1 0 0,0 0 0 0 0,0 0 0 0 0,0 0 0 0 0,0 0 1 0 0,1 0-1 0 0,0 1 0 0 0,0-1 0 0 0,0 7 1 0 0,1 1 26 0 0,1 0 0 0 0,0 1 1 0 0,0-1-1 0 0,1-1 1 0 0,1 1-1 0 0,8 19 1 0 0,-9-24-116 0 0,1 0-1 0 0,0-1 1 0 0,0 1 0 0 0,0-1 0 0 0,1 0 0 0 0,0-1 0 0 0,0 1-1 0 0,0-1 1 0 0,1 0 0 0 0,0 0 0 0 0,0-1 0 0 0,0 1-1 0 0,0-1 1 0 0,1-1 0 0 0,0 1 0 0 0,-1-1 0 0 0,1 0 0 0 0,1-1-1 0 0,-1 0 1 0 0,0 0 0 0 0,9 1 0 0 0,-6-1-136 0 0,0-2-1 0 0,0 1 1 0 0,0-1 0 0 0,0-1 0 0 0,0 0-1 0 0,0 0 1 0 0,-1-1 0 0 0,1 0 0 0 0,0-1-1 0 0,-1 0 1 0 0,0 0 0 0 0,0-1 0 0 0,0 0 0 0 0,0-1-1 0 0,14-9 1 0 0,-13 6-517 0 0,0 0 0 0 0,0-1 0 0 0,-1 0 0 0 0,-1 0 1 0 0,13-17-1 0 0,-17 20 399 0 0,-1 1 0 0 0,1 0 0 0 0,-1-1 1 0 0,-1 0-1 0 0,1 0 0 0 0,-1 0 1 0 0,0 0-1 0 0,0 0 0 0 0,-1 0 0 0 0,0 0 1 0 0,0-1-1 0 0,0 1 0 0 0,-1-8 0 0 0,0 12 223 0 0,0 0 0 0 0,-1 0 0 0 0,1 0 0 0 0,0 0-1 0 0,-1 0 1 0 0,1 0 0 0 0,-1 1 0 0 0,0-1 0 0 0,0 0-1 0 0,1 0 1 0 0,-1 1 0 0 0,0-1 0 0 0,0 1 0 0 0,-1-1-1 0 0,1 1 1 0 0,0-1 0 0 0,0 1 0 0 0,-1-1 0 0 0,1 1-1 0 0,-1 0 1 0 0,1 0 0 0 0,-1 0 0 0 0,0 0-1 0 0,1 0 1 0 0,-1 0 0 0 0,-3 0 0 0 0,4 0 78 0 0,-1 1 0 0 0,0 0 1 0 0,1-1-1 0 0,-1 1 0 0 0,0 0 0 0 0,0 0 1 0 0,1 0-1 0 0,-1 1 0 0 0,0-1 0 0 0,1 0 0 0 0,-1 1 1 0 0,0-1-1 0 0,1 1 0 0 0,-1-1 0 0 0,1 1 1 0 0,-1 0-1 0 0,1 0 0 0 0,-1-1 0 0 0,1 1 1 0 0,-1 0-1 0 0,1 0 0 0 0,0 1 0 0 0,0-1 1 0 0,-1 0-1 0 0,1 0 0 0 0,0 1 0 0 0,0-1 1 0 0,0 0-1 0 0,-1 3 0 0 0,2-3 26 0 0,-1 0-1 0 0,1 0 1 0 0,0 1 0 0 0,-1-1 0 0 0,1 0-1 0 0,0 0 1 0 0,0 0 0 0 0,0 0 0 0 0,0 0-1 0 0,0 0 1 0 0,0 1 0 0 0,0-1 0 0 0,0 0-1 0 0,0 0 1 0 0,1 0 0 0 0,-1 0 0 0 0,0 0-1 0 0,1 0 1 0 0,-1 0 0 0 0,1 0 0 0 0,-1 0-1 0 0,1 0 1 0 0,0 0 0 0 0,-1 0 0 0 0,1 0-1 0 0,0 0 1 0 0,-1 0 0 0 0,3 1 0 0 0,3 3 289 0 0,0 1 1 0 0,0-1 0 0 0,8 4 0 0 0,-2 0-49 0 0,-4-3-134 0 0,0 2-1 0 0,0-1 1 0 0,-1 1 0 0 0,-1 0-1 0 0,1 0 1 0 0,-1 1 0 0 0,0 0 0 0 0,-1 0-1 0 0,0 0 1 0 0,-1 1 0 0 0,5 13-1 0 0,-7-17-176 0 0,0-1-1 0 0,0 0 1 0 0,0 0-1 0 0,1 0 1 0 0,0 0-1 0 0,3 5 1 0 0,-5-9-39 0 0,0 0-1 0 0,0 0 1 0 0,0 0 0 0 0,0-1 0 0 0,0 1-1 0 0,0 0 1 0 0,0 0 0 0 0,0-1 0 0 0,1 1-1 0 0,-1 0 1 0 0,0-1 0 0 0,0 1 0 0 0,0-1-1 0 0,1 0 1 0 0,-1 1 0 0 0,0-1 0 0 0,1 0-1 0 0,-1 0 1 0 0,0 0 0 0 0,1 0 0 0 0,-1 0-1 0 0,0 0 1 0 0,1 0 0 0 0,-1 0 0 0 0,0 0-1 0 0,0-1 1 0 0,1 1 0 0 0,-1-1 0 0 0,0 1-1 0 0,3-2 1 0 0,8-4-2091 0 0,-1-1-1 0 0,1-1 1 0 0,17-14-1 0 0,-17 12-1382 0 0,6-4-1165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5.71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251 139 512 0 0,'1'-4'847'0'0,"0"0"0"0"0,-1 0 0 0 0,1-1 1 0 0,-1 1-1 0 0,0 0 0 0 0,0 0 0 0 0,-1-1 0 0 0,1 1 0 0 0,-1 0 0 0 0,0 0 0 0 0,0 0 0 0 0,-1 0 1 0 0,1 0-1 0 0,-3-5 0 0 0,-1 0 289 0 0,0-1 1 0 0,0 1-1 0 0,-1 1 1 0 0,-11-14-1 0 0,16 20-1043 0 0,0 1 0 0 0,0 0 1 0 0,0 0-1 0 0,0 0 0 0 0,-1 0 0 0 0,1 0 0 0 0,-1 0 0 0 0,1 0 0 0 0,-1 1 0 0 0,1-1 0 0 0,-1 0 0 0 0,1 1 0 0 0,-1-1 0 0 0,1 1 0 0 0,-1 0 0 0 0,0-1 0 0 0,1 1 0 0 0,-1 0 0 0 0,0 0 0 0 0,1 0 0 0 0,-1 0 0 0 0,0 0 0 0 0,1 1 0 0 0,-1-1 1 0 0,1 0-1 0 0,-1 1 0 0 0,0-1 0 0 0,1 1 0 0 0,-1 0 0 0 0,1-1 0 0 0,-1 1 0 0 0,1 0 0 0 0,-2 1 0 0 0,-5 4 101 0 0,-1 0 1 0 0,1 1-1 0 0,1 0 0 0 0,-9 9 1 0 0,6-6 30 0 0,-1 2-62 0 0,0 0-1 0 0,1 1 0 0 0,1 0 1 0 0,0 1-1 0 0,-8 14 0 0 0,13-19-91 0 0,0 0-1 0 0,0 0 0 0 0,0 0 1 0 0,2 1-1 0 0,-1-1 0 0 0,1 1 1 0 0,0-1-1 0 0,1 1 1 0 0,0 17-1 0 0,1-24-64 0 0,0 0 0 0 0,0 1 0 0 0,1-1 0 0 0,0 0 1 0 0,-1 0-1 0 0,1 0 0 0 0,1 0 0 0 0,-1 0 0 0 0,0 0 0 0 0,1 0 0 0 0,-1 0 0 0 0,1 0 0 0 0,0 0 0 0 0,0-1 1 0 0,4 5-1 0 0,-3-4-17 0 0,0 0 1 0 0,1-1-1 0 0,0 1 0 0 0,0-1 1 0 0,0 0-1 0 0,0 0 1 0 0,0 0-1 0 0,0 0 1 0 0,0-1-1 0 0,6 2 0 0 0,2-1-92 0 0,1-1-1 0 0,-1 0 1 0 0,0 0-1 0 0,1-1 1 0 0,-1-1-1 0 0,0 0 1 0 0,17-4-1 0 0,-9 1-633 0 0,30-12-1 0 0,-5-3-3296 0 0,-27 11 709 0 0,0 0-252 0 0</inkml:trace>
</inkml:ink>
</file>

<file path=ppt/ink/ink8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2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28 3065 0 0,'1'-12'11682'0'0,"-3"8"-11042"0"0,0 1 697 0 0,2-1-1297 0 0,3 3 56 0 0,1-2-200 0 0,2 3 312 0 0,-2 0-64 0 0,0 1-40 0 0,-1 2-120 0 0,0 1-32 0 0,1-1-16 0 0,0 3-248 0 0,1-1-529 0 0,0 1-111 0 0,1 1-3049 0 0,-1-1 2233 0 0</inkml:trace>
</inkml:ink>
</file>

<file path=ppt/ink/ink8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5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80 1 4385 0 0,'-38'0'11441'0'0,"15"-1"-9090"0"0,22 1-2330 0 0,1 0 0 0 0,-1 1-1 0 0,0-1 1 0 0,1 0 0 0 0,-1 0-1 0 0,0 1 1 0 0,1-1 0 0 0,-1 0-1 0 0,0 0 1 0 0,1 1 0 0 0,-1-1-1 0 0,0 1 1 0 0,1-1 0 0 0,-1 1-1 0 0,1-1 1 0 0,-1 1 0 0 0,1-1-1 0 0,-1 1 1 0 0,1 0 0 0 0,-1-1-1 0 0,1 1 1 0 0,0-1 0 0 0,-1 1-1 0 0,1 0 1 0 0,0-1 0 0 0,-1 1-1 0 0,1 0 1 0 0,0 0 0 0 0,0-1-1 0 0,0 2 1 0 0,-3 27 1069 0 0,3-22-824 0 0,0 6 125 0 0,1-1 1 0 0,0 1-1 0 0,1 0 1 0 0,0-1-1 0 0,1 1 1 0 0,0-1-1 0 0,8 18 0 0 0,44 81 1389 0 0,-31-65-1456 0 0,-3-4-56 0 0,-2 1-1 0 0,19 59 1 0 0,-32-81-257 0 0,-1-1 0 0 0,-1 1 0 0 0,-1 0 1 0 0,-1 0-1 0 0,-1 0 0 0 0,0 0 0 0 0,-5 32 1 0 0,4-51-95 0 0,0 0 0 0 0,-1 0 1 0 0,1 0-1 0 0,0 0 1 0 0,0-1-1 0 0,0 1 0 0 0,1 0 1 0 0,0 3-1 0 0,-1-5 51 0 0,0 0 1 0 0,0 0-1 0 0,0 0 0 0 0,0 0 1 0 0,0 0-1 0 0,0 0 0 0 0,0 0 1 0 0,0 0-1 0 0,0 0 0 0 0,0 0 1 0 0,0 0-1 0 0,0 0 0 0 0,0 0 0 0 0,0 0 1 0 0,1 0-1 0 0,-1 0 0 0 0,0 0 1 0 0,0 0-1 0 0,0 0 0 0 0,0 0 1 0 0,0 0-1 0 0,0 0 0 0 0,0 0 1 0 0,0 0-1 0 0,0 0 0 0 0,0 0 0 0 0,0 0 1 0 0,1 0-1 0 0,-1 0 0 0 0,0 0 1 0 0,0 0-1 0 0,0 0 0 0 0,0 0 1 0 0,0 0-1 0 0,0 0 0 0 0,0 0 1 0 0,0 0-1 0 0,0 0 0 0 0,0 0 0 0 0,0 0 1 0 0,0 0-1 0 0,0 0 0 0 0,0 0 1 0 0,0 0-1 0 0,1-1 0 0 0,-1 1 1 0 0,0 0-1 0 0,0 0 0 0 0,0 0 1 0 0,0 0-1 0 0,0 0 0 0 0,5-11-1991 0 0,11-27-6669 0 0,-10 20 5051 0 0</inkml:trace>
</inkml:ink>
</file>

<file path=ppt/ink/ink8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7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4 4265 0 0,'-5'-1'2553'0'0,"-14"-1"6550"0"0,19 2-8929 0 0,-1-1 0 0 0,1 1-1 0 0,-1 0 1 0 0,1 0-1 0 0,-1 0 1 0 0,1 0-1 0 0,-1 0 1 0 0,0 0 0 0 0,1 0-1 0 0,-1 0 1 0 0,1 0-1 0 0,-1 1 1 0 0,1-1-1 0 0,-1 0 1 0 0,1 0 0 0 0,-1 0-1 0 0,1 1 1 0 0,-1-1-1 0 0,1 0 1 0 0,-1 0-1 0 0,1 1 1 0 0,-1 0 0 0 0,2 1 83 0 0,-1 0 1 0 0,1-1 0 0 0,0 1 0 0 0,0 0 0 0 0,1 0 0 0 0,-1-1-1 0 0,0 1 1 0 0,1 0 0 0 0,-1-1 0 0 0,0 1 0 0 0,3 0 0 0 0,-1 2 318 0 0,1-1-475 0 0,0 0-1 0 0,0 0 1 0 0,0 0 0 0 0,0 0 0 0 0,0-1 0 0 0,0 0 0 0 0,1 0 0 0 0,-1 0 0 0 0,1 0-1 0 0,-1-1 1 0 0,6 1 0 0 0,7 2-68 0 0,29 2 0 0 0,-15-4-504 0 0,-1-1 0 0 0,56-6-1 0 0,-38-3-3090 0 0,0-6-4137 0 0,-35 10 5708 0 0</inkml:trace>
</inkml:ink>
</file>

<file path=ppt/ink/ink8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1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 1 3713 0 0,'-1'0'8244'0'0,"-3"0"-4381"0"0,-8 0-1700 0 0,12 1-2065 0 0,-1-1 1 0 0,0 1 0 0 0,0-1-1 0 0,1 1 1 0 0,-1-1 0 0 0,0 1 0 0 0,1-1-1 0 0,-1 1 1 0 0,0 0 0 0 0,1-1-1 0 0,-1 1 1 0 0,1 0 0 0 0,-1 0 0 0 0,1-1-1 0 0,-1 1 1 0 0,1 0 0 0 0,0 0 0 0 0,-1 0-1 0 0,1 1 1 0 0,-8 22 2046 0 0,6-16-1461 0 0,-1 3-450 0 0,1 0-1 0 0,0 0 1 0 0,1 0-1 0 0,0 0 1 0 0,0 0-1 0 0,1 1 1 0 0,1-1-1 0 0,0 0 1 0 0,0 0-1 0 0,5 18 1 0 0,5 7 162 0 0,28 64 0 0 0,-13-36-143 0 0,-14-32-203 0 0,0-2 6 0 0,9 37-1 0 0,-18-58-48 0 0,-1 0 0 0 0,-1 0 0 0 0,0 0 0 0 0,0 0 0 0 0,-1 1 0 0 0,0-1 0 0 0,-1 0 0 0 0,-2 16 0 0 0,-5-5-15 0 0,8-19 5 0 0,0-1-1 0 0,0 1 1 0 0,0-1-1 0 0,-1 1 1 0 0,1 0-1 0 0,0-1 1 0 0,0 1-1 0 0,-1-1 1 0 0,1 1-1 0 0,0-1 1 0 0,-1 0-1 0 0,1 1 1 0 0,-1-1-1 0 0,1 1 1 0 0,0-1-1 0 0,-1 0 1 0 0,1 1-1 0 0,-1-1 1 0 0,1 0-1 0 0,-1 1 1 0 0,1-1-1 0 0,-1 0 1 0 0,0 0-1 0 0,1 1 1 0 0,-1-1-1 0 0,1 0 1 0 0,-1 0-1 0 0,1 0 1 0 0,-1 0-1 0 0,0 0 1 0 0,0 0-1 0 0,1 0 1 0 0,-1 0-1 0 0,1-1 0 0 0,0 1 0 0 0,0 0 0 0 0,0-1 0 0 0,-1 1 1 0 0,1 0-1 0 0,0 0 0 0 0,0-1 0 0 0,0 1 0 0 0,0 0 0 0 0,0-1 1 0 0,0 1-1 0 0,0 0 0 0 0,0-1 0 0 0,0 1 0 0 0,0 0 0 0 0,0-1 1 0 0,0 1-1 0 0,0 0 0 0 0,0-1 0 0 0,0 1 0 0 0,0 0 1 0 0,0-1-1 0 0,0 1 0 0 0,0 0 0 0 0,0 0 0 0 0,1-1 0 0 0,4-12-114 0 0,-3 11 93 0 0,50-101-720 0 0,-44 89 646 0 0,1 1 1 0 0,0 0-1 0 0,0 0 0 0 0,2 1 0 0 0,14-13 0 0 0,-23 23 101 0 0,-1 1 0 0 0,1-1 1 0 0,0 1-1 0 0,-1 0 0 0 0,1 0 0 0 0,0 0 1 0 0,0 0-1 0 0,0 0 0 0 0,0 0 0 0 0,0 1 1 0 0,0-1-1 0 0,0 1 0 0 0,3-1 0 0 0,-5 1 2 0 0,1 0 0 0 0,-1 0 0 0 0,1 0 0 0 0,-1 0 0 0 0,0 0 0 0 0,1 0 0 0 0,-1 0 0 0 0,1 0 0 0 0,-1 1 0 0 0,0-1 0 0 0,1 0-1 0 0,-1 0 1 0 0,0 0 0 0 0,1 1 0 0 0,-1-1 0 0 0,0 0 0 0 0,1 0 0 0 0,-1 1 0 0 0,0-1 0 0 0,1 0 0 0 0,-1 1 0 0 0,0-1 0 0 0,0 0 0 0 0,1 1-1 0 0,-1 1 9 0 0,1-1 0 0 0,-1 0-1 0 0,0 1 1 0 0,0-1 0 0 0,0 0-1 0 0,0 1 1 0 0,0-1 0 0 0,0 0-1 0 0,0 1 1 0 0,0-1 0 0 0,-1 2-1 0 0,-3 14 129 0 0,-1-1 0 0 0,-9 18-1 0 0,-8 28 147 0 0,21-56-276 0 0,-1-1 0 0 0,1 1-1 0 0,0 0 1 0 0,1 0-1 0 0,0 0 1 0 0,-1 0-1 0 0,2-1 1 0 0,0 10-1 0 0,0-12-23 0 0,0 0-1 0 0,1 0 0 0 0,-1 0 1 0 0,0 0-1 0 0,1 0 1 0 0,0 0-1 0 0,-1 0 0 0 0,1-1 1 0 0,0 1-1 0 0,1-1 0 0 0,-1 1 1 0 0,0-1-1 0 0,1 0 1 0 0,-1 0-1 0 0,1 0 0 0 0,0 0 1 0 0,-1 0-1 0 0,1 0 0 0 0,0-1 1 0 0,0 0-1 0 0,0 1 1 0 0,1-1-1 0 0,-1 0 0 0 0,6 0 1 0 0,-1 1-232 0 0,1 0 1 0 0,0-1-1 0 0,0-1 1 0 0,-1 1-1 0 0,1-1 1 0 0,0-1-1 0 0,-1 0 1 0 0,13-2-1 0 0,-3-2-1578 0 0,-1-1-1 0 0,1-1 1 0 0,-1 0-1 0 0,22-13 1 0 0,-19 8 112 0 0</inkml:trace>
</inkml:ink>
</file>

<file path=ppt/ink/ink8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5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50 4073 0 0,'-7'0'4283'0'0,"-16"0"4621"0"0,22 0-8851 0 0,1 0 0 0 0,-1 0-1 0 0,1 0 1 0 0,0 0 0 0 0,-1 0 0 0 0,1 1-1 0 0,0-1 1 0 0,-1 0 0 0 0,1 0-1 0 0,0 0 1 0 0,-1 0 0 0 0,1 1 0 0 0,0-1-1 0 0,-1 0 1 0 0,1 0 0 0 0,0 1-1 0 0,-1-1 1 0 0,1 0 0 0 0,0 1 0 0 0,0-1-1 0 0,-1 0 1 0 0,1 0 0 0 0,0 1 0 0 0,0-1-1 0 0,0 1 1 0 0,0-1 0 0 0,-1 0-1 0 0,1 1 1 0 0,0-1 0 0 0,0 0 0 0 0,0 1-1 0 0,0-1 1 0 0,0 1 0 0 0,0-1-1 0 0,0 0 1 0 0,0 1 0 0 0,0-1 0 0 0,0 1-1 0 0,0-1 1 0 0,0 0 0 0 0,0 1 0 0 0,0-1-1 0 0,1 0 1 0 0,-1 1 0 0 0,0-1-1 0 0,0 0 1 0 0,1 1 0 0 0,6 17 1653 0 0,-3-9-917 0 0,0 0 0 0 0,8 13 0 0 0,-10-19-710 0 0,0 1 0 0 0,1-1 0 0 0,0-1 0 0 0,-1 1 0 0 0,1 0 0 0 0,0 0 0 0 0,0-1 0 0 0,0 0 1 0 0,7 4-1 0 0,3 0-71 0 0,0 0 0 0 0,1-1 1 0 0,0 0-1 0 0,24 5 1 0 0,-31-9-58 0 0,1 0 1 0 0,-1 0 0 0 0,1 0 0 0 0,-1-1 0 0 0,1 0-1 0 0,0-1 1 0 0,-1 1 0 0 0,1-1 0 0 0,-1-1 0 0 0,13-4 0 0 0,-16 4 0 0 0,0 0 0 0 0,-1 0 1 0 0,1 0-1 0 0,-1-1 1 0 0,0 0-1 0 0,0 1 1 0 0,0-1-1 0 0,0-1 0 0 0,0 1 1 0 0,0 0-1 0 0,-1-1 1 0 0,0 1-1 0 0,0-1 1 0 0,0 0-1 0 0,0 1 1 0 0,0-1-1 0 0,-1 0 0 0 0,0 0 1 0 0,1 0-1 0 0,-2-1 1 0 0,1 1-1 0 0,0 0 1 0 0,-1 0-1 0 0,0 0 1 0 0,0 0-1 0 0,0-5 0 0 0,0 5 48 0 0,-1 1 0 0 0,1-1 0 0 0,0 1 0 0 0,-1 0 0 0 0,0-1 0 0 0,0 1 0 0 0,0-1 0 0 0,0 1 0 0 0,0 0 0 0 0,-1 0 0 0 0,1 0 0 0 0,-1 0 0 0 0,0 0 0 0 0,0 0 0 0 0,0 0 0 0 0,0 1 0 0 0,-1-1 0 0 0,1 1 0 0 0,-1-1 0 0 0,1 1 0 0 0,-1 0 0 0 0,0 0 0 0 0,0 0 0 0 0,0 0 0 0 0,0 1 0 0 0,0-1 0 0 0,0 1 0 0 0,-1 0 0 0 0,1 0 0 0 0,0 0 0 0 0,-7-1 0 0 0,3 2 103 0 0,-1 0-1 0 0,0 0 1 0 0,0 1-1 0 0,0 0 1 0 0,0 0-1 0 0,0 1 1 0 0,1 0 0 0 0,-1 1-1 0 0,1-1 1 0 0,-1 1-1 0 0,1 1 1 0 0,0-1-1 0 0,0 1 1 0 0,1 1-1 0 0,-9 6 1 0 0,5-3 89 0 0,1 0 0 0 0,0 1-1 0 0,1 0 1 0 0,0 0 0 0 0,0 1 0 0 0,1 0 0 0 0,0 0 0 0 0,1 1 0 0 0,-7 13 0 0 0,12-20-133 0 0,-1 0-1 0 0,0 0 1 0 0,1 1 0 0 0,0-1 0 0 0,0 0 0 0 0,1 1 0 0 0,-1-1 0 0 0,1 0 0 0 0,-1 1 0 0 0,2-1 0 0 0,-1 1 0 0 0,0-1 0 0 0,1 0 0 0 0,0 1 0 0 0,0-1 0 0 0,0 0-1 0 0,0 0 1 0 0,3 6 0 0 0,0-4-29 0 0,-1 0-1 0 0,1-1 0 0 0,-1 0 0 0 0,2 0 1 0 0,-1 0-1 0 0,0 0 0 0 0,1-1 1 0 0,0 0-1 0 0,0 0 0 0 0,0 0 0 0 0,12 6 1 0 0,-4-3-81 0 0,1 0 1 0 0,0-1 0 0 0,1 0 0 0 0,-1-1 0 0 0,1-1 0 0 0,31 5 0 0 0,-38-8-377 0 0,1-1 1 0 0,-1 1 0 0 0,1-2 0 0 0,0 1 0 0 0,-1-1-1 0 0,1 0 1 0 0,-1-1 0 0 0,1 0 0 0 0,-1 0 0 0 0,0-1-1 0 0,0 0 1 0 0,0 0 0 0 0,0-1 0 0 0,7-5 0 0 0,21-17-6932 0 0,-17 10 4677 0 0</inkml:trace>
</inkml:ink>
</file>

<file path=ppt/ink/ink8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8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45 2761 0 0,'-1'0'537'0'0,"0"0"1"0"0,0 0 0 0 0,0 0-1 0 0,0 0 1 0 0,0 0 0 0 0,0 1-1 0 0,0-1 1 0 0,0 0-1 0 0,1 1 1 0 0,-1-1 0 0 0,0 1-1 0 0,0-1 1 0 0,0 1 0 0 0,0-1-1 0 0,1 1 1 0 0,-1 0 0 0 0,0-1-1 0 0,1 1 1 0 0,-1 0 0 0 0,0 0-1 0 0,-1 2 70 0 0,1-1 0 0 0,-1 1 0 0 0,1-1-1 0 0,0 1 1 0 0,0 0 0 0 0,0-1-1 0 0,0 4 1 0 0,-1 2 306 0 0,1 1-1 0 0,0 0 1 0 0,1 15-1 0 0,1-13-489 0 0,0 1-1 0 0,1-1 0 0 0,1 0 1 0 0,0 0-1 0 0,0 0 0 0 0,1 0 0 0 0,5 11 1 0 0,1-3-192 0 0,0-1 1 0 0,1 0 0 0 0,14 15-1 0 0,-15-17-60 0 0,-9-16-155 0 0,-5-8-83 0 0,-18-31 45 0 0,16 30 29 0 0,0 0 0 0 0,1-1 0 0 0,0 0 0 0 0,1 0 0 0 0,0 0 0 0 0,0 0 0 0 0,1-1 0 0 0,-2-13-1 0 0,3 7 3 0 0,2 0-1 0 0,-1 0 0 0 0,3-18 0 0 0,-1 29-6 0 0,-1 1-1 0 0,1-1 0 0 0,1 1 1 0 0,-1 0-1 0 0,1 0 0 0 0,-1 0 1 0 0,1 0-1 0 0,1 0 1 0 0,-1 0-1 0 0,1 0 0 0 0,0 0 1 0 0,0 1-1 0 0,7-8 0 0 0,-7 10-6 0 0,0 0 0 0 0,0 0-1 0 0,1 0 1 0 0,-1 0-1 0 0,1 1 1 0 0,-1-1-1 0 0,1 1 1 0 0,-1 0-1 0 0,1 0 1 0 0,0 1-1 0 0,0-1 1 0 0,0 1 0 0 0,-1-1-1 0 0,1 1 1 0 0,0 0-1 0 0,5 1 1 0 0,8 1-33 0 0,0 1 0 0 0,19 5 0 0 0,89 30-1958 0 0,-43-9-6134 0 0,-66-23 6345 0 0</inkml:trace>
</inkml:ink>
</file>

<file path=ppt/ink/ink8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2.6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106 35 512 0 0,'-12'-16'8000'0'0,"12"14"-7255"0"0,-2 1 0 0 0,1-1-1 0 0,0 0 1 0 0,0 1 0 0 0,-1-1 0 0 0,1 1-1 0 0,0-1 1 0 0,-1 1 0 0 0,-2-2-1 0 0,3 2-616 0 0,0 1 0 0 0,0 0 0 0 0,0 0 0 0 0,0 0 0 0 0,0 0 0 0 0,0 0 0 0 0,0 0 0 0 0,0 0 0 0 0,0 0 0 0 0,0 0 0 0 0,0 0 0 0 0,0 0 0 0 0,0 1 0 0 0,0-1 0 0 0,0 0 0 0 0,0 1 0 0 0,0-1 0 0 0,1 1 0 0 0,-1-1 0 0 0,0 1 0 0 0,0-1 0 0 0,0 1 0 0 0,1 0 0 0 0,-1-1 0 0 0,0 1 0 0 0,0 1 0 0 0,-4 3 92 0 0,0 0 0 0 0,0 0 0 0 0,0 1 0 0 0,1 0 0 0 0,0 0 0 0 0,0 1 0 0 0,1-1 0 0 0,0 1 0 0 0,0-1 0 0 0,0 1 0 0 0,1 0 0 0 0,0 0 0 0 0,0 0 0 0 0,1 1 1 0 0,-1-1-1 0 0,2 0 0 0 0,-1 1 0 0 0,1-1 0 0 0,0 0 0 0 0,1 1 0 0 0,1 9 0 0 0,0-10-194 0 0,-1 1 0 0 0,1-1-1 0 0,0 0 1 0 0,1 0 0 0 0,-1 0 0 0 0,2 0 0 0 0,-1 0 0 0 0,1-1-1 0 0,0 1 1 0 0,0-1 0 0 0,0 0 0 0 0,1 0 0 0 0,0-1 0 0 0,0 1 0 0 0,1-1-1 0 0,-1 0 1 0 0,1-1 0 0 0,0 1 0 0 0,1-1 0 0 0,11 6 0 0 0,-8-6-20 0 0,0 0 0 0 0,1-1 0 0 0,0 0 0 0 0,0-1 0 0 0,0 0 0 0 0,21 0 0 0 0,-24-2-384 0 0,1 0 1 0 0,-1-1-1 0 0,16-3 1 0 0,-18 2-619 0 0,0 0 0 0 0,0 0 0 0 0,0-1 0 0 0,0 1-1 0 0,9-6 1 0 0,-4-1-2547 0 0</inkml:trace>
</inkml:ink>
</file>

<file path=ppt/ink/ink8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3.4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 59 1192 0 0,'-2'-1'917'0'0,"-1"0"0"0"0,1 0 0 0 0,0 0 0 0 0,0 0-1 0 0,-1 1 1 0 0,1-1 0 0 0,-1 1 0 0 0,1 0 0 0 0,-4-1 0 0 0,5 1-478 0 0,-1 1 0 0 0,1-1 1 0 0,-1 0-1 0 0,0 0 1 0 0,1 1-1 0 0,-1-1 0 0 0,1 1 1 0 0,-1-1-1 0 0,1 1 1 0 0,0 0-1 0 0,-1 0 1 0 0,-1 0-1 0 0,2 1-206 0 0,-1 0 1 0 0,0-1-1 0 0,1 1 0 0 0,-1 0 1 0 0,1 0-1 0 0,0 0 1 0 0,-1 0-1 0 0,1 0 0 0 0,0 0 1 0 0,0 0-1 0 0,1 0 0 0 0,-1 1 1 0 0,0-1-1 0 0,1 0 1 0 0,-1 0-1 0 0,1 1 0 0 0,0-1 1 0 0,-1 0-1 0 0,2 4 0 0 0,-1 1-107 0 0,0-1-1 0 0,1 1 0 0 0,1-1 0 0 0,-1 1 1 0 0,1-1-1 0 0,0 1 0 0 0,0-1 0 0 0,1 0 0 0 0,-1 0 1 0 0,2 0-1 0 0,-1 0 0 0 0,0-1 0 0 0,6 7 1 0 0,-1-2-131 0 0,0-2 1 0 0,1 1-1 0 0,0-1 1 0 0,0 0-1 0 0,1 0 1 0 0,14 7-1 0 0,-23-14 0 0 0,0 0 0 0 0,0-1 0 0 0,1 1-1 0 0,-1-1 1 0 0,0 1 0 0 0,1-1 0 0 0,-1 0 0 0 0,0 1-1 0 0,1-1 1 0 0,-1 0 0 0 0,0 0 0 0 0,1 0 0 0 0,-1 0 0 0 0,0 0-1 0 0,1 0 1 0 0,-1 0 0 0 0,0 0 0 0 0,3-2 0 0 0,-1 1-47 0 0,-1 0 0 0 0,0 0 1 0 0,0 0-1 0 0,0-1 1 0 0,1 1-1 0 0,-1-1 1 0 0,-1 1-1 0 0,1-1 0 0 0,3-3 1 0 0,-1 0-89 0 0,-1 1 1 0 0,0-1-1 0 0,0 0 1 0 0,0 0-1 0 0,0-1 1 0 0,-1 1-1 0 0,0-1 1 0 0,2-7-1 0 0,-2 1 66 0 0,-1 1-1 0 0,-1-1 0 0 0,0 1 1 0 0,0-1-1 0 0,-1 1 0 0 0,-1-1 1 0 0,0 1-1 0 0,0 0 0 0 0,-8-20 1 0 0,8 27 78 0 0,0 0 0 0 0,0 0 0 0 0,0 0 0 0 0,-1 1 1 0 0,1-1-1 0 0,-1 1 0 0 0,0 0 0 0 0,0 0 0 0 0,0 0 0 0 0,-1 0 1 0 0,1 0-1 0 0,-1 1 0 0 0,1 0 0 0 0,-1-1 0 0 0,0 1 1 0 0,0 1-1 0 0,0-1 0 0 0,-5-1 0 0 0,6 2 54 0 0,0 0-1 0 0,0 0 1 0 0,1 1 0 0 0,-1 0-1 0 0,0-1 1 0 0,0 1 0 0 0,0 0-1 0 0,1 0 1 0 0,-1 0 0 0 0,0 1-1 0 0,0-1 1 0 0,0 1-1 0 0,1-1 1 0 0,-1 1 0 0 0,0 0-1 0 0,0 0 1 0 0,1 0 0 0 0,-1 0-1 0 0,1 1 1 0 0,-1-1 0 0 0,1 1-1 0 0,0-1 1 0 0,0 1-1 0 0,-1 0 1 0 0,1 0 0 0 0,0 0-1 0 0,1 0 1 0 0,-4 5 0 0 0,3-5 39 0 0,0 1 1 0 0,1 0 0 0 0,-1-1 0 0 0,1 1 0 0 0,0 0 0 0 0,0 0-1 0 0,0 0 1 0 0,0 0 0 0 0,1 0 0 0 0,-1 0 0 0 0,1 0-1 0 0,-1 0 1 0 0,1 0 0 0 0,0 0 0 0 0,0 0 0 0 0,1 0 0 0 0,-1 0-1 0 0,1 3 1 0 0,0-4-66 0 0,0 0 0 0 0,0 1-1 0 0,1-1 1 0 0,-1 0 0 0 0,0 0-1 0 0,1-1 1 0 0,-1 1 0 0 0,1 0-1 0 0,-1 0 1 0 0,1-1 0 0 0,0 1 0 0 0,0-1-1 0 0,0 1 1 0 0,0-1 0 0 0,0 0-1 0 0,0 0 1 0 0,0 0 0 0 0,0 0-1 0 0,0 0 1 0 0,1-1 0 0 0,-1 1-1 0 0,0 0 1 0 0,5 0 0 0 0,2-1-50 0 0,1 1 1 0 0,-1-1 0 0 0,0-1-1 0 0,0 1 1 0 0,1-1 0 0 0,-1-1-1 0 0,0 0 1 0 0,0 0 0 0 0,13-6-1 0 0,4-3-1254 0 0,45-25 0 0 0,-67 32-1732 0 0,-12 4 1171 0 0,-13 8-1150 0 0,21-8 2723 0 0,0 0 0 0 0,-1 1 0 0 0,1-1 1 0 0,-1 0-1 0 0,1 1 0 0 0,0-1 0 0 0,-1 0 1 0 0,1 1-1 0 0,0-1 0 0 0,0 0 0 0 0,-1 1 1 0 0,1-1-1 0 0,0 1 0 0 0,0-1 1 0 0,-1 0-1 0 0,1 1 0 0 0,0-1 0 0 0,0 1 1 0 0,0-1-1 0 0,0 1 0 0 0</inkml:trace>
</inkml:ink>
</file>

<file path=ppt/ink/ink8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0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191 112 1704 0 0,'-33'1'9879'0'0,"20"1"-9396"0"0,0 0 0 0 0,0 1 0 0 0,1 0 0 0 0,-14 5 0 0 0,27-8-427 0 0,-1 0 1 0 0,0 0-1 0 0,0 1 1 0 0,0-1 0 0 0,0 0-1 0 0,1 0 1 0 0,-1 0-1 0 0,0 0 1 0 0,0 0 0 0 0,0 0-1 0 0,0 0 1 0 0,0 0-1 0 0,0 1 1 0 0,1-1 0 0 0,-1 0-1 0 0,0 0 1 0 0,0 0-1 0 0,0 0 1 0 0,0 0 0 0 0,0 1-1 0 0,0-1 1 0 0,0 0-1 0 0,0 0 1 0 0,0 0 0 0 0,0 1-1 0 0,0-1 1 0 0,0 0-1 0 0,0 0 1 0 0,0 0 0 0 0,0 0-1 0 0,0 1 1 0 0,0-1-1 0 0,0 0 1 0 0,0 0 0 0 0,0 0-1 0 0,0 0 1 0 0,0 1-1 0 0,0-1 1 0 0,0 0 0 0 0,0 0-1 0 0,0 0 1 0 0,0 0-1 0 0,0 1 1 0 0,0-1 0 0 0,0 0-1 0 0,-1 0 1 0 0,1 0 0 0 0,0 0-1 0 0,0 0 1 0 0,0 1-1 0 0,0-1 1 0 0,0 0 0 0 0,-1 0-1 0 0,1 0 1 0 0,0 0-1 0 0,0 0 1 0 0,0 0 0 0 0,0 0-1 0 0,-1 0 1 0 0,17 4 2631 0 0,-38-2-927 0 0,22-2-1736 0 0,-41 11 1107 0 0,38-10-1037 0 0,1 0 0 0 0,0-1 0 0 0,-1 1 0 0 0,1 1 0 0 0,0-1 0 0 0,0 0 0 0 0,0 0 0 0 0,0 1 0 0 0,0-1 0 0 0,0 1 0 0 0,0 0 0 0 0,0 0 0 0 0,1-1 0 0 0,-3 4 0 0 0,4-3 78 0 0,0 1-1 0 0,0-1 1 0 0,0 0-1 0 0,0 0 1 0 0,1 0 0 0 0,-1 0-1 0 0,1 1 1 0 0,-1-1-1 0 0,1 0 1 0 0,0 0-1 0 0,0 0 1 0 0,0 0 0 0 0,0 0-1 0 0,0 0 1 0 0,2 2-1 0 0,3 7 75 0 0,-4-4-183 0 0,0 0 1 0 0,0 0 0 0 0,0 0-1 0 0,-1 0 1 0 0,0 1 0 0 0,-1-1 0 0 0,1 0-1 0 0,-1 0 1 0 0,-1 1 0 0 0,1-1-1 0 0,-3 10 1 0 0,2-9 11 0 0,0-7-72 0 0,1 1 1 0 0,0-1-1 0 0,0 0 0 0 0,0 1 1 0 0,0-1-1 0 0,0 0 0 0 0,1 1 1 0 0,-1-1-1 0 0,0 0 1 0 0,0 0-1 0 0,1 1 0 0 0,-1-1 1 0 0,1 0-1 0 0,-1 0 1 0 0,1 1-1 0 0,0-1 0 0 0,0 0 1 0 0,-1 0-1 0 0,1 0 1 0 0,0 0-1 0 0,1 1 0 0 0,-1-2-2 0 0,-1 1 0 0 0,0-1 0 0 0,1 0 0 0 0,-1 0 0 0 0,0 0 0 0 0,1 0 0 0 0,-1 1 0 0 0,0-1 0 0 0,1 0 0 0 0,-1 0 0 0 0,1 0 0 0 0,-1 0 0 0 0,0 0 0 0 0,1 0 0 0 0,-1 0-1 0 0,1 0 1 0 0,-1 0 0 0 0,0 0 0 0 0,1 0 0 0 0,-1 0 0 0 0,1 0 0 0 0,-1-1 0 0 0,0 1 0 0 0,1 0 0 0 0,0 0 0 0 0,0-1-1 0 0,-1 0-1 0 0,1 0 1 0 0,0 0 0 0 0,0 1 0 0 0,-1-1-1 0 0,1 0 1 0 0,0 0 0 0 0,-1 0-1 0 0,1 0 1 0 0,-1 0 0 0 0,1 0 0 0 0,-1 0-1 0 0,1-2 1 0 0,1-5-9 0 0,0 1-1 0 0,-1-1 1 0 0,0 1 0 0 0,0-1 0 0 0,0 1-1 0 0,-2-10 1 0 0,-6-48-27 0 0,1 11 25 0 0,5 32 1 0 0,2-28 0 0 0,0 41-3 0 0,0 0 1 0 0,1 0-1 0 0,0 0 1 0 0,0 0-1 0 0,7-16 0 0 0,-9 23 13 0 0,1 1-1 0 0,0 0 1 0 0,-1 0-1 0 0,1-1 0 0 0,0 1 1 0 0,0 0-1 0 0,0 0 1 0 0,0 0-1 0 0,0 0 0 0 0,0 0 1 0 0,0 0-1 0 0,0 0 1 0 0,0 0-1 0 0,0 1 0 0 0,0-1 1 0 0,1 0-1 0 0,-1 1 1 0 0,0-1-1 0 0,1 1 0 0 0,-1-1 1 0 0,2 0-1 0 0,-1 1-3 0 0,1 0 0 0 0,-1 0 0 0 0,1 0 0 0 0,-1 0 0 0 0,1 1 0 0 0,-1-1 0 0 0,1 1 0 0 0,-1-1 0 0 0,0 1 0 0 0,1 0 0 0 0,2 1 1 0 0,3 2-4 0 0,0 1 0 0 0,0 0 0 0 0,0 1 1 0 0,0 0-1 0 0,7 7 0 0 0,83 90 46 0 0,-85-87-32 0 0,19 29-1 0 0,-28-39-6 0 0,-1-1 0 0 0,0 1 0 0 0,-1-1 0 0 0,1 1 1 0 0,-1 0-1 0 0,0 0 0 0 0,-1 0 0 0 0,0 0 0 0 0,0 0 0 0 0,1 8 0 0 0,-9 3 0 0 0,7-16-13 0 0,0-1 0 0 0,0 1 0 0 0,0-1 0 0 0,0 0 0 0 0,0 1 0 0 0,-1-1 0 0 0,1 0 0 0 0,0 1 0 0 0,0-1 0 0 0,-1 0 0 0 0,1 1 1 0 0,0-1-1 0 0,0 0 0 0 0,-1 1 0 0 0,1-1 0 0 0,0 0 0 0 0,-1 0 0 0 0,1 1 0 0 0,0-1 0 0 0,-1 0 0 0 0,1 0 0 0 0,0 0 0 0 0,-1 0 0 0 0,1 1 0 0 0,0-1 0 0 0,-1 0 0 0 0,1 0 1 0 0,-1 0-1 0 0,1 0 0 0 0,0 0 0 0 0,-1 0 0 0 0,1 0 0 0 0,-1 0 0 0 0,1 0 0 0 0,0 0 0 0 0,-1 0 0 0 0,1 0 0 0 0,-1 0 0 0 0,1-1 0 0 0,0 1 0 0 0,-1 0 0 0 0,1 0 0 0 0,0 0 1 0 0,-1 0-1 0 0,1-1 0 0 0,-1 1-80 0 0,1-1 0 0 0,0 0 0 0 0,-1 1 0 0 0,1-1 0 0 0,0 0 0 0 0,0 1 0 0 0,0-1 1 0 0,-1 1-1 0 0,1-1 0 0 0,0 0 0 0 0,0 1 0 0 0,0-1 0 0 0,0 0 0 0 0,0 1 0 0 0,0-1 1 0 0,1 0-1 0 0,-1 1 0 0 0,0-1 0 0 0,0 0 0 0 0,0 1 0 0 0,0-1 0 0 0,1 0 0 0 0,-1 1 1 0 0,0-1-1 0 0,1 1 0 0 0,-1-1 0 0 0,0 1 0 0 0,1-1 0 0 0,-1 1 0 0 0,1-1 1 0 0,0 0-1 0 0,17-16-3323 0 0,-18 16 3262 0 0,21-15-6278 0 0,-10 7 2463 0 0</inkml:trace>
</inkml:ink>
</file>

<file path=ppt/ink/ink8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4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63 163 3121 0 0,'0'-2'12105'0'0,"8"-9"-11228"0"0,-3 9-624 0 0,1-1 356 0 0,0 0-1 0 0,0 0 0 0 0,-1-1 0 0 0,0 1 0 0 0,10-9 1 0 0,-14 10-540 0 0,8-7 282 0 0,0 0 0 0 0,11-17 1 0 0,-18 24-346 0 0,0 0 1 0 0,-1-1 0 0 0,1 1 0 0 0,-1-1 0 0 0,0 1-1 0 0,0-1 1 0 0,0 1 0 0 0,0-1 0 0 0,0 0 0 0 0,-1 0-1 0 0,1 1 1 0 0,-1-1 0 0 0,1 0 0 0 0,-1 0 0 0 0,0 0-1 0 0,-1 0 1 0 0,1 1 0 0 0,-1-4 0 0 0,1 5-8 0 0,0 0 1 0 0,-1 0-1 0 0,1 0 0 0 0,-1 0 0 0 0,0 0 1 0 0,1 0-1 0 0,-1 0 0 0 0,1 0 1 0 0,-1 0-1 0 0,0 1 0 0 0,0-1 1 0 0,0 0-1 0 0,1 1 0 0 0,-1-1 1 0 0,0 0-1 0 0,0 1 0 0 0,0-1 0 0 0,-1 0 1 0 0,-1 0 5 0 0,0 0 0 0 0,0 0 1 0 0,0 1-1 0 0,0-1 0 0 0,0 1 1 0 0,-5-1-1 0 0,-2 1 60 0 0,1 1-1 0 0,-1 0 1 0 0,-11 2 0 0 0,16-1-7 0 0,0-1 0 0 0,-1 1 0 0 0,1 0 0 0 0,0 1 0 0 0,0-1 0 0 0,0 1 0 0 0,0 0 0 0 0,1 0 0 0 0,-1 0 0 0 0,1 1 0 0 0,-8 7 0 0 0,11-10-47 0 0,0 1 0 0 0,-1-1 0 0 0,1 1 0 0 0,0-1 0 0 0,0 1 0 0 0,0 0 0 0 0,0 0 0 0 0,0-1 0 0 0,0 1 0 0 0,0 0 0 0 0,1 0 0 0 0,-1 0 0 0 0,1 0 0 0 0,-1 0 0 0 0,1 0 0 0 0,0 0 0 0 0,0 0-1 0 0,0 0 1 0 0,0 0 0 0 0,0 0 0 0 0,0 0 0 0 0,1 0 0 0 0,-1 0 0 0 0,1 0 0 0 0,-1 0 0 0 0,1 0 0 0 0,0 0 0 0 0,0 0 0 0 0,-1-1 0 0 0,1 1 0 0 0,1 0 0 0 0,-1-1 0 0 0,0 1 0 0 0,0 0 0 0 0,2 1 0 0 0,2 2 5 0 0,0-1 1 0 0,0 0 0 0 0,0 0 0 0 0,1 0 0 0 0,-1 0-1 0 0,1-1 1 0 0,9 4 0 0 0,47 14 20 0 0,-46-16-55 0 0,0 0 0 0 0,28 13 0 0 0,-37-14 20 0 0,0 0 0 0 0,0 1 0 0 0,-1-1 1 0 0,0 1-1 0 0,6 6 0 0 0,-10-9 12 0 0,0 0 1 0 0,-1 0-1 0 0,1 0 1 0 0,-1 0-1 0 0,1 0 0 0 0,-1 0 1 0 0,0 0-1 0 0,0 0 1 0 0,0 1-1 0 0,0-1 1 0 0,0 0-1 0 0,0 1 0 0 0,-1-1 1 0 0,1 1-1 0 0,-1-1 1 0 0,1 1-1 0 0,-1-1 0 0 0,0 1 1 0 0,-1 4-1 0 0,1-4 18 0 0,-1-1-1 0 0,0 0 0 0 0,0 0 1 0 0,0 0-1 0 0,-1 0 0 0 0,1 0 1 0 0,0 0-1 0 0,-1 0 0 0 0,0 0 1 0 0,1 0-1 0 0,-1-1 0 0 0,0 1 1 0 0,0-1-1 0 0,1 1 1 0 0,-4 1-1 0 0,-1 1 149 0 0,-1-1-1 0 0,1 0 1 0 0,-13 5 0 0 0,7-4 5 0 0,1-1 0 0 0,-1-1 0 0 0,0 0 0 0 0,-16 1 0 0 0,22-2-163 0 0,-1-1 0 0 0,1-1 0 0 0,0 1 0 0 0,0-1 0 0 0,0 0 0 0 0,0 0 0 0 0,0-1 0 0 0,0 1 0 0 0,0-1 0 0 0,-8-5-1 0 0,12 6-35 0 0,0 0-1 0 0,0 0 0 0 0,1 0 1 0 0,-1-1-1 0 0,0 1 0 0 0,1-1 1 0 0,-1 1-1 0 0,1-1 0 0 0,-1 0 1 0 0,1 0-1 0 0,0 1 0 0 0,-1-1 1 0 0,1 0-1 0 0,0 0 0 0 0,1 0 1 0 0,-2-3-1 0 0,1 1-84 0 0,0 1-1 0 0,1 0 1 0 0,0-1-1 0 0,0 1 1 0 0,0 0-1 0 0,0-1 1 0 0,0 1 0 0 0,0 0-1 0 0,3-7 1 0 0,1-3-1113 0 0,1 0 1 0 0,0 0-1 0 0,2 0 1 0 0,8-14-1 0 0,-10 19-267 0 0,7-14-1047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6.4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122 38 912 0 0,'-22'7'4766'0'0,"17"-6"-4351"0"0,1 0 0 0 0,0 1 0 0 0,0-1-1 0 0,0 1 1 0 0,0 0 0 0 0,0 0 0 0 0,0 0-1 0 0,0 1 1 0 0,0-1 0 0 0,-5 6 0 0 0,4-2-207 0 0,-1 0-1 0 0,2 0 1 0 0,-1 0 0 0 0,1 1 0 0 0,0 0 0 0 0,0-1-1 0 0,1 1 1 0 0,-5 15 0 0 0,6-18 1 0 0,1 0-1 0 0,0 0 1 0 0,0 0 0 0 0,1 0 0 0 0,-1 0 0 0 0,1 0-1 0 0,0 0 1 0 0,0 0 0 0 0,0 0 0 0 0,1 0 0 0 0,-1 0-1 0 0,1 0 1 0 0,0 0 0 0 0,0 0 0 0 0,1 0 0 0 0,-1 0-1 0 0,1-1 1 0 0,3 7 0 0 0,-3-7-174 0 0,0-1 0 0 0,1 0 0 0 0,-1 0 0 0 0,0 0 0 0 0,1 0 0 0 0,-1-1 0 0 0,1 1 0 0 0,-1-1 0 0 0,1 1 0 0 0,0-1 0 0 0,0 0 0 0 0,-1 0 0 0 0,1 0 0 0 0,0 0 0 0 0,0-1 0 0 0,0 1 0 0 0,0-1 0 0 0,0 0 0 0 0,0 0 0 0 0,5 0 0 0 0,-2 0 17 0 0,0-1 0 0 0,-1 0 1 0 0,1 0-1 0 0,0 0 1 0 0,0 0-1 0 0,-1-1 1 0 0,1 0-1 0 0,-1 0 1 0 0,9-6-1 0 0,-9 6 45 0 0,-1-1 0 0 0,0 0 0 0 0,0-1 0 0 0,-1 1 0 0 0,1-1 0 0 0,-1 1 0 0 0,1-1 0 0 0,-1 0 0 0 0,0 0 0 0 0,-1-1 1 0 0,1 1-1 0 0,3-9 0 0 0,-5 9-55 0 0,0 1 1 0 0,0-1 0 0 0,0 1 0 0 0,-1-1 0 0 0,1 0 0 0 0,-1 1 0 0 0,0-1 0 0 0,0 0 0 0 0,0 1-1 0 0,-1-1 1 0 0,1 0 0 0 0,-1 1 0 0 0,0-1 0 0 0,0 1 0 0 0,0-1 0 0 0,-1 1 0 0 0,1-1 0 0 0,-3-3-1 0 0,-1 0-20 0 0,0 0 0 0 0,0 0 0 0 0,0 1 0 0 0,-1 0 0 0 0,0 0 0 0 0,-1 0 0 0 0,1 1 0 0 0,-1-1 0 0 0,0 2 0 0 0,0-1 0 0 0,-1 1 0 0 0,1 0 0 0 0,-1 1 0 0 0,0-1 0 0 0,0 2 0 0 0,0-1 0 0 0,0 1 0 0 0,-1 0 0 0 0,1 1 0 0 0,-16-1 0 0 0,23 2-28 0 0,1 0 0 0 0,-1 0 1 0 0,0 0-1 0 0,1 0 0 0 0,-1 0 0 0 0,0 0 1 0 0,1 0-1 0 0,-1 1 0 0 0,1-1 1 0 0,-1 0-1 0 0,0 0 0 0 0,1 1 0 0 0,-1-1 1 0 0,1 0-1 0 0,-1 1 0 0 0,1-1 0 0 0,-1 0 1 0 0,1 1-1 0 0,-1-1 0 0 0,1 1 0 0 0,0-1 1 0 0,-1 1-1 0 0,1-1 0 0 0,0 1 0 0 0,-1-1 1 0 0,1 1-1 0 0,0-1 0 0 0,-1 1 0 0 0,1 0 1 0 0,0-1-1 0 0,0 1 0 0 0,0-1 0 0 0,0 1 1 0 0,0 0-1 0 0,0-1 0 0 0,0 1 1 0 0,0 0-1 0 0,0 0 0 0 0,0 0 12 0 0,0 0 0 0 0,0 0-1 0 0,0 0 1 0 0,0 1 0 0 0,0-1 0 0 0,1 0-1 0 0,-1 0 1 0 0,0 0 0 0 0,1 0 0 0 0,-1 0-1 0 0,1 0 1 0 0,-1 0 0 0 0,1 0 0 0 0,0-1-1 0 0,-1 1 1 0 0,1 0 0 0 0,0 0 0 0 0,0 0-1 0 0,-1-1 1 0 0,1 1 0 0 0,1 1 0 0 0,5 1 42 0 0,0-1 1 0 0,0 1 0 0 0,0-1-1 0 0,0-1 1 0 0,0 1 0 0 0,0-1 0 0 0,1 0-1 0 0,12 0 1 0 0,5-3 348 0 0,32-5 0 0 0,-34 4-2 0 0,32-2-1 0 0,-52 5-301 0 0,0 0 0 0 0,1 0 0 0 0,-1 1 0 0 0,0-1 0 0 0,1 0 0 0 0,-1 1 0 0 0,0 0 0 0 0,0 0 0 0 0,0 0 0 0 0,0 0 0 0 0,1 1 0 0 0,3 2 0 0 0,-5-3-33 0 0,-1 1 1 0 0,1 0-1 0 0,-1-1 0 0 0,1 1 1 0 0,-1 0-1 0 0,0 0 0 0 0,0 0 0 0 0,0-1 1 0 0,0 1-1 0 0,0 0 0 0 0,0 1 1 0 0,0-1-1 0 0,-1 0 0 0 0,1 0 1 0 0,-1 0-1 0 0,0 0 0 0 0,1 0 1 0 0,-1 1-1 0 0,0-1 0 0 0,0 2 1 0 0,-1 5-29 0 0,1-1 1 0 0,-1 1 0 0 0,-1-1 0 0 0,1 1-1 0 0,-2-1 1 0 0,1 0 0 0 0,-1 0 0 0 0,0 0 0 0 0,-1 0-1 0 0,1-1 1 0 0,-10 14 0 0 0,12-20-33 0 0,1-1 0 0 0,0 1 0 0 0,-1 0 0 0 0,1-1-1 0 0,0 1 1 0 0,-1-1 0 0 0,1 1 0 0 0,-1-1 0 0 0,1 1 0 0 0,-1-1 0 0 0,1 1 0 0 0,-1-1 0 0 0,1 0 0 0 0,-1 1-1 0 0,0-1 1 0 0,1 0 0 0 0,-1 1 0 0 0,0-1 0 0 0,1 0 0 0 0,-2 1 0 0 0,2-2-4 0 0,0 1 1 0 0,-1 0 0 0 0,1-1-1 0 0,0 1 1 0 0,0 0 0 0 0,-1-1-1 0 0,1 1 1 0 0,0 0 0 0 0,0-1-1 0 0,0 1 1 0 0,0-1 0 0 0,-1 1-1 0 0,1 0 1 0 0,0-1-1 0 0,0 1 1 0 0,0-1 0 0 0,0 1-1 0 0,0-1 1 0 0,0 1 0 0 0,0 0-1 0 0,0-1 1 0 0,0 0 0 0 0,4-29-86 0 0,1 8-9 0 0,0 1 0 0 0,13-33 0 0 0,-16 47 88 0 0,1 2 1 0 0,-1-1-1 0 0,2 0 1 0 0,-1 0-1 0 0,0 1 1 0 0,1 0-1 0 0,0 0 0 0 0,0 0 1 0 0,1 0-1 0 0,0 1 1 0 0,-1-1-1 0 0,1 1 0 0 0,9-5 1 0 0,-12 8 7 0 0,1-1 1 0 0,-1 1-1 0 0,0 0 1 0 0,1 0-1 0 0,-1 0 1 0 0,1 1 0 0 0,-1-1-1 0 0,1 1 1 0 0,-1-1-1 0 0,1 1 1 0 0,0 0-1 0 0,-1 0 1 0 0,1 0-1 0 0,0 0 1 0 0,-1 0-1 0 0,1 1 1 0 0,-1-1-1 0 0,1 1 1 0 0,-1 0-1 0 0,4 1 1 0 0,-2 0-4 0 0,-1 0 0 0 0,1 1 0 0 0,0-1 0 0 0,-1 1 1 0 0,0 0-1 0 0,1 0 0 0 0,-1 1 0 0 0,-1-1 0 0 0,1 1 0 0 0,0-1 0 0 0,1 5 0 0 0,1 0-6 0 0,0 1 0 0 0,-1-1 0 0 0,0 1 0 0 0,-1 0 0 0 0,0 0-1 0 0,0 1 1 0 0,-1-1 0 0 0,0 0 0 0 0,-1 1 0 0 0,0-1 0 0 0,0 1-1 0 0,-1 0 1 0 0,-1-1 0 0 0,1 1 0 0 0,-4 13 0 0 0,2-17 261 0 0,0 0-4494 0 0,8-8-2322 0 0,-2 1 4436 0 0</inkml:trace>
</inkml:ink>
</file>

<file path=ppt/ink/ink8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7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0 4601 0 0,'1'2'11953'0'0,"3"4"-5920"0"0,1 1-5368 0 0,0 0 1 0 0,0 0 0 0 0,4 13-1 0 0,11 53 1347 0 0,4 14-1060 0 0,41 131-372 0 0,-45-136-551 0 0,12 56-181 0 0,-32-136 72 0 0,4 33 50 0 0,-3-32-394 0 0,-1 0 1 0 0,0 0-1 0 0,0 0 1 0 0,-1 0-1 0 0,1 0 1 0 0,-1 0-1 0 0,1 0 1 0 0,-3 6-1 0 0,0-21-10625 0 0</inkml:trace>
</inkml:ink>
</file>

<file path=ppt/ink/ink8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9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 0 4121 0 0,'-1'1'13380'0'0,"8"4"-11039"0"0,13 5-3398 0 0,-5-5 1095 0 0,1-1 0 0 0,-1 0 0 0 0,1 0 0 0 0,25 1 0 0 0,63-4-651 0 0,6 1-5673 0 0,-83 2 1744 0 0,-16-2 2769 0 0</inkml:trace>
</inkml:ink>
</file>

<file path=ppt/ink/ink8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5.3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105 15 8 0 0,'-4'5'1851'0'0,"0"0"1"0"0,1 0-1 0 0,-1 0 1 0 0,-1-1-1 0 0,1 1 1 0 0,-1-1-1 0 0,-6 4 1 0 0,-10 11 1181 0 0,16-15-2584 0 0,1 1 0 0 0,0 0 0 0 0,0 0 0 0 0,0 0 0 0 0,1 0 0 0 0,-1 1 0 0 0,1 0 0 0 0,0-1 0 0 0,1 1 0 0 0,-3 8 0 0 0,4-10-386 0 0,0 0 0 0 0,1 0 0 0 0,0 0 0 0 0,-1 0-1 0 0,1-1 1 0 0,1 1 0 0 0,-1 0 0 0 0,0 0-1 0 0,1 0 1 0 0,0 0 0 0 0,0 0 0 0 0,0-1-1 0 0,0 1 1 0 0,1 0 0 0 0,0-1 0 0 0,-1 1 0 0 0,1-1-1 0 0,4 5 1 0 0,-2-2-52 0 0,1 0 1 0 0,0-1-1 0 0,0 1 0 0 0,1-1 1 0 0,0 0-1 0 0,0 0 0 0 0,0-1 0 0 0,0 0 1 0 0,1 0-1 0 0,0-1 0 0 0,0 1 0 0 0,0-1 1 0 0,0-1-1 0 0,0 1 0 0 0,13 2 1 0 0,-13-4-49 0 0,-1-1 0 0 0,1 1 0 0 0,-1-1 0 0 0,1 0 0 0 0,0 0 0 0 0,-1-1 0 0 0,1 0 0 0 0,-1 0 0 0 0,0 0 0 0 0,1-1 0 0 0,-1 0 0 0 0,0 0 0 0 0,0-1 0 0 0,0 0 0 0 0,0 0 1 0 0,0 0-1 0 0,-1 0 0 0 0,9-8 0 0 0,-10 8-68 0 0,0-1 0 0 0,-1 0 0 0 0,1 0 1 0 0,-1 0-1 0 0,0-1 0 0 0,0 1 0 0 0,0-1 1 0 0,-1 1-1 0 0,1-1 0 0 0,1-7 0 0 0,-1 2-69 0 0,-1 1 1 0 0,0-1-1 0 0,-1 0 0 0 0,1-17 0 0 0,-2 18 129 0 0,0 0 1 0 0,0 0-1 0 0,-1 1 0 0 0,0-1 1 0 0,0 0-1 0 0,-1 0 0 0 0,-3-9 1 0 0,4 15 46 0 0,-1 0 0 0 0,1 0 0 0 0,-1 0 0 0 0,1 0 0 0 0,-1 1 0 0 0,0-1 0 0 0,0 0-1 0 0,0 1 1 0 0,-1-1 0 0 0,1 1 0 0 0,-1 0 0 0 0,1 0 0 0 0,-1 0 0 0 0,1 0 0 0 0,-1 0 0 0 0,0 1 0 0 0,0-1 0 0 0,0 1 0 0 0,0 0 0 0 0,0 0 0 0 0,-1 0 0 0 0,-3-1 0 0 0,-2 1 61 0 0,1-1 0 0 0,-1 2-1 0 0,0 0 1 0 0,0 0 0 0 0,0 0 0 0 0,1 1 0 0 0,-1 0 0 0 0,0 1 0 0 0,1 0-1 0 0,-1 0 1 0 0,1 1 0 0 0,0 0 0 0 0,-12 6 0 0 0,14-5 30 0 0,0-1-1 0 0,0 1 1 0 0,0 0 0 0 0,1 0 0 0 0,0 1 0 0 0,0-1 0 0 0,0 1 0 0 0,0 0-1 0 0,1 1 1 0 0,0-1 0 0 0,0 1 0 0 0,0 0 0 0 0,1 0 0 0 0,-1 0 0 0 0,2 0-1 0 0,-1 0 1 0 0,-3 13 0 0 0,5-14-35 0 0,1 0 0 0 0,-1 1 0 0 0,1-1 1 0 0,0 1-1 0 0,1-1 0 0 0,-1 0 0 0 0,1 1 0 0 0,0-1 0 0 0,0 0 0 0 0,0 0 0 0 0,1 0 1 0 0,0 0-1 0 0,0 0 0 0 0,0 0 0 0 0,1 0 0 0 0,0 0 0 0 0,0-1 0 0 0,6 8 0 0 0,-5-7-45 0 0,1 1-1 0 0,0-1 0 0 0,1 0 0 0 0,-1 0 0 0 0,1-1 0 0 0,0 0 1 0 0,0 0-1 0 0,0 0 0 0 0,1-1 0 0 0,-1 0 0 0 0,1 0 1 0 0,0 0-1 0 0,10 2 0 0 0,-10-4-58 0 0,-1-1 0 0 0,1 1 0 0 0,-1-1-1 0 0,1-1 1 0 0,-1 1 0 0 0,1-1 0 0 0,-1 0 0 0 0,1 0 0 0 0,-1-1 0 0 0,0 0-1 0 0,1 0 1 0 0,-1 0 0 0 0,0-1 0 0 0,-1 0 0 0 0,1 0 0 0 0,0-1 0 0 0,-1 1-1 0 0,0-1 1 0 0,0-1 0 0 0,0 1 0 0 0,0 0 0 0 0,-1-1 0 0 0,1 0 0 0 0,-1 0-1 0 0,-1-1 1 0 0,1 1 0 0 0,-1-1 0 0 0,0 0 0 0 0,0 0 0 0 0,0 0 0 0 0,-1 0-1 0 0,0 0 1 0 0,0 0 0 0 0,1-11 0 0 0,-2 10 43 0 0,1-6-73 0 0,0-23 0 0 0,-2 33 83 0 0,0 0-1 0 0,0 1 1 0 0,-1-1 0 0 0,1 0-1 0 0,-1 0 1 0 0,1 1-1 0 0,-1-1 1 0 0,0 0 0 0 0,0 1-1 0 0,0-1 1 0 0,0 1-1 0 0,-1-1 1 0 0,1 1-1 0 0,-4-4 1 0 0,5 5 3 0 0,0 1 1 0 0,0 0-1 0 0,-1-1 0 0 0,1 1 1 0 0,0 0-1 0 0,0 0 0 0 0,-1 0 1 0 0,1-1-1 0 0,0 1 1 0 0,-1 0-1 0 0,1 0 0 0 0,0 0 1 0 0,-1 0-1 0 0,1-1 0 0 0,-1 1 1 0 0,1 0-1 0 0,0 0 0 0 0,-1 0 1 0 0,1 0-1 0 0,0 0 0 0 0,-1 0 1 0 0,1 0-1 0 0,-1 0 1 0 0,1 0-1 0 0,0 0 0 0 0,-1 0 1 0 0,1 0-1 0 0,-1 1 0 0 0,-7 8 291 0 0,-1 15 67 0 0,8-24-366 0 0,0 6-12 0 0,0 1 1 0 0,0 0-1 0 0,0-1 1 0 0,0 1 0 0 0,1 0-1 0 0,0-1 1 0 0,1 1-1 0 0,0 0 1 0 0,0 0-1 0 0,0-1 1 0 0,1 1-1 0 0,0-1 1 0 0,0 0-1 0 0,0 1 1 0 0,1-1-1 0 0,0 0 1 0 0,0 0-1 0 0,1-1 1 0 0,-1 1 0 0 0,1-1-1 0 0,1 1 1 0 0,-1-1-1 0 0,1 0 1 0 0,0-1-1 0 0,0 1 1 0 0,0-1-1 0 0,0 0 1 0 0,1-1-1 0 0,0 1 1 0 0,11 5-1 0 0,-15-8-231 0 0,1-1 0 0 0,-1 1-1 0 0,0 0 1 0 0,0-1-1 0 0,0 1 1 0 0,0-1-1 0 0,1 0 1 0 0,-1 0-1 0 0,0 0 1 0 0,0 0-1 0 0,1 0 1 0 0,-1 0-1 0 0,3-1 1 0 0,-3 0-806 0 0,1 1 1 0 0,-1-1-1 0 0,0 0 1 0 0,1 0-1 0 0,-1 0 1 0 0,4-3-1 0 0,4-3-3223 0 0</inkml:trace>
</inkml:ink>
</file>

<file path=ppt/ink/ink8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5.7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27 2921 0 0,'-3'0'1190'0'0,"1"0"1"0"0,-1 1 0 0 0,1-1 0 0 0,-1 1 0 0 0,1 0 0 0 0,-1-1 0 0 0,1 1 0 0 0,0 0 0 0 0,0 1-1 0 0,-1-1 1 0 0,-2 2 0 0 0,-4 10 2943 0 0,6 5-3573 0 0,3-3 137 0 0,0 2 282 0 0,2 25 0 0 0,-1-35-758 0 0,1-1 0 0 0,0 1 0 0 0,-1-1 1 0 0,2 0-1 0 0,-1 1 0 0 0,1-1 0 0 0,4 7 1 0 0,1 1-71 0 0,1 1 0 0 0,0-1 1 0 0,1-1-1 0 0,1 0 0 0 0,0-1 1 0 0,1 0-1 0 0,14 12 1 0 0,-26-24-157 0 0,1 1 1 0 0,-1-1 0 0 0,0 0 0 0 0,0 0 0 0 0,0 1 0 0 0,1-1-1 0 0,-1 0 1 0 0,0 0 0 0 0,0 0 0 0 0,1 0 0 0 0,-1 1 0 0 0,0-1-1 0 0,1 0 1 0 0,-1 0 0 0 0,0 0 0 0 0,0 0 0 0 0,1 0 0 0 0,-1 0-1 0 0,0 0 1 0 0,1 0 0 0 0,-1 0 0 0 0,0 0 0 0 0,1 0 0 0 0,-1 0-1 0 0,0 0 1 0 0,1 0 0 0 0,-1 0 0 0 0,0 0 0 0 0,0 0 0 0 0,1 0-1 0 0,-1 0 1 0 0,0 0 0 0 0,1 0 0 0 0,-1-1 0 0 0,0 1 0 0 0,1 0-1 0 0,1-14-122 0 0,-7-18-264 0 0,5 30 321 0 0,-9-36-407 0 0,3 14 298 0 0,1 0 1 0 0,-2-33-1 0 0,7 49 185 0 0,0 0 1 0 0,0 0-1 0 0,1 0 0 0 0,0 0 0 0 0,0 1 0 0 0,1-1 0 0 0,0 0 0 0 0,0 1 0 0 0,1-1 1 0 0,0 1-1 0 0,6-11 0 0 0,-8 17 0 0 0,0-1 0 0 0,0 0 0 0 0,0 1-1 0 0,0-1 1 0 0,0 1 0 0 0,0-1 0 0 0,1 1 0 0 0,-1-1 0 0 0,0 1 0 0 0,1 0 0 0 0,-1 0-1 0 0,1 0 1 0 0,0 0 0 0 0,-1 0 0 0 0,1 0 0 0 0,0 0 0 0 0,-1 0 0 0 0,1 1 0 0 0,0-1-1 0 0,0 1 1 0 0,2-1 0 0 0,-2 1 7 0 0,0 0 0 0 0,0 1 0 0 0,1-1 0 0 0,-1 1 0 0 0,0-1 0 0 0,0 1 0 0 0,0 0-1 0 0,0-1 1 0 0,-1 1 0 0 0,1 0 0 0 0,0 0 0 0 0,0 1 0 0 0,-1-1 0 0 0,1 0 0 0 0,0 1 0 0 0,-1-1 0 0 0,1 1-1 0 0,-1-1 1 0 0,2 3 0 0 0,5 6 43 0 0,-1 1-1 0 0,0 0 1 0 0,-1 0-1 0 0,0 1 1 0 0,5 16-1 0 0,18 63 303 0 0,-27-84-350 0 0,0 1 0 0 0,1-1 1 0 0,-1 0-1 0 0,1 0 1 0 0,1 0-1 0 0,6 10 0 0 0,-9-15-81 0 0,1-1 0 0 0,-1 1 0 0 0,1-1 0 0 0,-1 1 0 0 0,1-1 0 0 0,0 1 0 0 0,-1-1 0 0 0,1 0 0 0 0,0 0 1 0 0,0 0-1 0 0,0 0 0 0 0,0 0 0 0 0,0 0 0 0 0,0-1 0 0 0,0 1 0 0 0,0-1 0 0 0,1 1 0 0 0,-1-1 0 0 0,0 0 0 0 0,0 0 0 0 0,0 0 0 0 0,0 0 0 0 0,0 0 0 0 0,1 0 0 0 0,-1-1 0 0 0,0 1 0 0 0,4-2 0 0 0,0 0-1126 0 0,0-1-1 0 0,-1 0 1 0 0,1-1-1 0 0,-1 1 1 0 0,1-1 0 0 0,-1 0-1 0 0,9-9 1 0 0,-8 7-893 0 0,8-6-2381 0 0</inkml:trace>
</inkml:ink>
</file>

<file path=ppt/ink/ink8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0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 0 4241 0 0,'-11'8'6858'0'0,"-6"4"305"0"0,3 1-4172 0 0,12-11-2828 0 0,0 1 1 0 0,0 0-1 0 0,1-1 1 0 0,-1 1-1 0 0,1 0 1 0 0,-1 0 0 0 0,1 0-1 0 0,0 0 1 0 0,0 0-1 0 0,0 1 1 0 0,0 2 0 0 0,-3 25 720 0 0,2 1 0 0 0,1-1 0 0 0,1 1 0 0 0,2-1 0 0 0,1 0 0 0 0,8 34 0 0 0,4 30-221 0 0,11 58-396 0 0,-17-110-380 0 0,24 63 1 0 0,-11-53-358 0 0,-2-21-3884 0 0,-17-40-5344 0 0</inkml:trace>
</inkml:ink>
</file>

<file path=ppt/ink/ink8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1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40 5409 0 0,'1'-12'17060'0'0,"1"10"-16684"0"0,2 1 88 0 0,6 2-440 0 0,4 1-16 0 0,1 1 8 0 0,4-2 48 0 0,-1-2-48 0 0,2 1-24 0 0,4-3-160 0 0,1 1 56 0 0,3 1-64 0 0,5 0-104 0 0,-1-2-448 0 0,0-3-160 0 0,8-1-1705 0 0,-2 0 1329 0 0</inkml:trace>
</inkml:ink>
</file>

<file path=ppt/ink/ink8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7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21 512 0 0,'7'-3'512'0'0,"-1"1"720"0"0,-1-1-1039 0 0,1-2-289 0 0,-2 4 192 0 0,2-2-289 0 0,-2 2-567 0 0,-2-1 544 0 0,-1 1-240 0 0</inkml:trace>
</inkml:ink>
</file>

<file path=ppt/ink/ink8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7.0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235 117 216 0 0,'-7'1'1647'0'0,"-22"-2"5771"0"0,27 1-6689 0 0,0 0 0 0 0,1-1 0 0 0,-1 1 0 0 0,0 0 0 0 0,0-1 0 0 0,1 1 0 0 0,-1-1 0 0 0,0 1 0 0 0,1-1 0 0 0,-1 0-1 0 0,1 0 1 0 0,-3-1 0 0 0,0-7 2041 0 0,2 5-1560 0 0,-7 4-446 0 0,-2 4-503 0 0,0 0-1 0 0,0 1 1 0 0,0 0 0 0 0,1 0 0 0 0,0 1-1 0 0,0 1 1 0 0,0-1 0 0 0,1 2-1 0 0,0-1 1 0 0,-15 17 0 0 0,20-19-206 0 0,0 0 0 0 0,1 0 0 0 0,-1 0 0 0 0,1 0 1 0 0,1 0-1 0 0,-1 1 0 0 0,1-1 0 0 0,0 1 0 0 0,0 0 0 0 0,-1 6 0 0 0,2-7-36 0 0,1 0 0 0 0,0-1 0 0 0,0 1 0 0 0,0 0 0 0 0,0-1 0 0 0,1 1 0 0 0,0 0 0 0 0,0-1 0 0 0,0 1 0 0 0,0-1 0 0 0,1 0-1 0 0,0 1 1 0 0,0-1 0 0 0,3 6 0 0 0,-1-4-23 0 0,0-1 0 0 0,0 0 1 0 0,0 0-1 0 0,1 0 0 0 0,-1 0 0 0 0,1-1 0 0 0,0 0 0 0 0,1 0 0 0 0,-1 0 1 0 0,1-1-1 0 0,-1 1 0 0 0,1-1 0 0 0,9 3 0 0 0,-6-3-54 0 0,0-1 0 0 0,0 1 0 0 0,0-1 0 0 0,1-1 0 0 0,-1 0 0 0 0,0 0-1 0 0,1-1 1 0 0,-1 0 0 0 0,12-2 0 0 0,-13 1-76 0 0,1-1 0 0 0,-1 0 0 0 0,0 0 0 0 0,1-1 0 0 0,-1 0 0 0 0,-1 0 0 0 0,1-1 0 0 0,0 0 0 0 0,-1 0 0 0 0,8-7 0 0 0,-10 7-49 0 0,-1 0 1 0 0,1 0 0 0 0,-1 0-1 0 0,0-1 1 0 0,0 0 0 0 0,-1 0 0 0 0,1 0-1 0 0,-1 0 1 0 0,0 0 0 0 0,0-1 0 0 0,-1 1-1 0 0,0-1 1 0 0,0 0 0 0 0,2-11-1 0 0,-1 2 49 0 0,-2 1-1 0 0,0-1 1 0 0,-1 0-1 0 0,0 1 0 0 0,-1-1 1 0 0,-1 0-1 0 0,0 1 1 0 0,-1 0-1 0 0,-1-1 0 0 0,0 1 1 0 0,-1 0-1 0 0,0 1 1 0 0,-9-16-1 0 0,12 25 174 0 0,0 1-1 0 0,-1-1 1 0 0,0 1 0 0 0,0 0 0 0 0,0-1-1 0 0,0 1 1 0 0,-1 1 0 0 0,1-1-1 0 0,-1 0 1 0 0,1 1 0 0 0,-1 0-1 0 0,0 0 1 0 0,0 0 0 0 0,0 0-1 0 0,0 1 1 0 0,0-1 0 0 0,-1 1 0 0 0,-6-1-1 0 0,8 2-7 0 0,-1-1 1 0 0,0 1-1 0 0,1 0 0 0 0,-1 1 0 0 0,0-1 0 0 0,1 0 0 0 0,-1 1 1 0 0,1 0-1 0 0,-1 0 0 0 0,1 0 0 0 0,-1 1 0 0 0,1-1 1 0 0,-1 1-1 0 0,1-1 0 0 0,0 1 0 0 0,0 0 0 0 0,0 1 0 0 0,0-1 1 0 0,0 0-1 0 0,1 1 0 0 0,-1 0 0 0 0,-3 4 0 0 0,3-3-39 0 0,-1 1-1 0 0,1 0 0 0 0,-1 1 0 0 0,1-1 0 0 0,1 0 0 0 0,-1 1 1 0 0,1 0-1 0 0,-3 10 0 0 0,5-14 4 0 0,0 1 0 0 0,-1-1 1 0 0,1 1-1 0 0,0-1 0 0 0,1 1 0 0 0,-1 0 0 0 0,0-1 1 0 0,1 1-1 0 0,-1-1 0 0 0,1 1 0 0 0,0-1 0 0 0,0 0 1 0 0,0 1-1 0 0,0-1 0 0 0,0 0 0 0 0,0 1 0 0 0,1-1 0 0 0,-1 0 1 0 0,1 0-1 0 0,0 0 0 0 0,-1 0 0 0 0,1-1 0 0 0,2 3 1 0 0,4 2-250 0 0,-1 0 1 0 0,1-1-1 0 0,0 0 1 0 0,1-1-1 0 0,-1 1 1 0 0,17 5-1 0 0,29 4-5809 0 0,-36-11 4235 0 0</inkml:trace>
</inkml:ink>
</file>

<file path=ppt/ink/ink8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7.4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1 131 3713 0 0,'9'-2'8893'0'0,"-1"4"-3537"0"0,-6-1-4905 0 0,0 0 1 0 0,0 0-1 0 0,-1 0 1 0 0,1 1 0 0 0,-1-1-1 0 0,1 0 1 0 0,2 3-1 0 0,0 1-188 0 0,-1 0 1 0 0,0 0-1 0 0,0 0 0 0 0,4 8 0 0 0,-2 1 351 0 0,0 0 0 0 0,-1 1-1 0 0,-1-1 1 0 0,2 24 0 0 0,3 11-179 0 0,-6-41-428 0 0,0-1 1 0 0,0 1 0 0 0,7 12-1 0 0,-8-18-9 0 0,-1 0 0 0 0,1-1 0 0 0,0 1 0 0 0,0 0 0 0 0,0-1 0 0 0,0 1 0 0 0,0-1 0 0 0,0 0 1 0 0,1 1-1 0 0,-1-1 0 0 0,0 0 0 0 0,1 0 0 0 0,-1 0 0 0 0,1 0 0 0 0,-1 0 0 0 0,1 0 0 0 0,-1 0 0 0 0,1 0 0 0 0,0-1 0 0 0,-1 1 0 0 0,1 0 0 0 0,3 0 0 0 0,-4-2-6 0 0,-1 1 0 0 0,1 0 0 0 0,0 0 1 0 0,0 0-1 0 0,-1 0 0 0 0,1-1 0 0 0,0 1 0 0 0,0 0 0 0 0,-1-1 1 0 0,1 1-1 0 0,0-1 0 0 0,-1 1 0 0 0,1-1 0 0 0,-1 1 0 0 0,1-1 1 0 0,0 1-1 0 0,-1-1 0 0 0,1 1 0 0 0,-1-1 0 0 0,1 0 0 0 0,-1 1 0 0 0,0-1 1 0 0,1 0-1 0 0,-1 0 0 0 0,0 1 0 0 0,1-1 0 0 0,-1 0 0 0 0,0 0 1 0 0,0 1-1 0 0,0-1 0 0 0,0 0 0 0 0,0 0 0 0 0,0 1 0 0 0,0-1 1 0 0,0 0-1 0 0,0 0 0 0 0,0 0 0 0 0,0 0 0 0 0,0-4-24 0 0,-1 1 0 0 0,0-1 0 0 0,1 1 0 0 0,-2-1 0 0 0,-1-5 1 0 0,-47-96-489 0 0,37 82 487 0 0,1 0 0 0 0,1 0 1 0 0,1-1-1 0 0,1-1 0 0 0,-6-29 0 0 0,15 55 33 0 0,-1-5 11 0 0,0 0 1 0 0,1 0-1 0 0,0-11 0 0 0,0 15-13 0 0,0 0 1 0 0,0 1 0 0 0,0-1 0 0 0,0 0 0 0 0,0 0-1 0 0,0 0 1 0 0,0 1 0 0 0,1-1 0 0 0,-1 0-1 0 0,0 0 1 0 0,0 1 0 0 0,1-1 0 0 0,-1 0-1 0 0,1 1 1 0 0,-1-1 0 0 0,0 0 0 0 0,1 1 0 0 0,-1-1-1 0 0,1 1 1 0 0,0-1 0 0 0,-1 1 0 0 0,1-1-1 0 0,-1 1 1 0 0,1-1 0 0 0,0 1 0 0 0,-1-1-1 0 0,1 1 1 0 0,0 0 0 0 0,0-1 0 0 0,-1 1 0 0 0,1 0-1 0 0,0 0 1 0 0,0 0 0 0 0,-1-1 0 0 0,2 1-1 0 0,15 2-6 0 0,-1 0-1 0 0,0 1 1 0 0,0 1-1 0 0,0 0 0 0 0,0 2 1 0 0,16 7-1 0 0,-15-7-47 0 0,58 24-992 0 0,11 5-7075 0 0,-67-28 6200 0 0</inkml:trace>
</inkml:ink>
</file>

<file path=ppt/ink/ink8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8.1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287 165 512 0 0,'3'-13'7615'0'0,"6"-5"-5312"0"0,-7 16-2330 0 0,-1 0-1 0 0,0 0 0 0 0,1 0 1 0 0,-1 0-1 0 0,0 0 0 0 0,0-1 1 0 0,0 1-1 0 0,-1 0 0 0 0,1-1 1 0 0,-1 1-1 0 0,1-5 0 0 0,-1 3 265 0 0,0 1-1 0 0,-1-1 1 0 0,0 1 0 0 0,0 0-1 0 0,0-1 1 0 0,0 1-1 0 0,-1 0 1 0 0,1-1 0 0 0,-1 1-1 0 0,0 0 1 0 0,0 0-1 0 0,0 0 1 0 0,0 1 0 0 0,0-1-1 0 0,-1 0 1 0 0,1 1-1 0 0,-1 0 1 0 0,1-1 0 0 0,-1 1-1 0 0,0 0 1 0 0,0 0-1 0 0,-6-2 1 0 0,-3-2 135 0 0,-1 0 0 0 0,1 1 1 0 0,-1 0-1 0 0,-21-3 0 0 0,29 6-101 0 0,-1 1-1 0 0,1 0 1 0 0,-1 1-1 0 0,1-1 1 0 0,-1 1 0 0 0,1 0-1 0 0,-1 1 1 0 0,-8 1 0 0 0,12-2-173 0 0,0 1 0 0 0,0-1 0 0 0,0 1 1 0 0,0 0-1 0 0,0 0 0 0 0,1 0 1 0 0,-1 0-1 0 0,0 0 0 0 0,1 0 0 0 0,-1 0 1 0 0,1 1-1 0 0,-1-1 0 0 0,1 1 0 0 0,0-1 1 0 0,-1 1-1 0 0,1-1 0 0 0,0 1 1 0 0,0 0-1 0 0,0 0 0 0 0,0-1 0 0 0,0 1 1 0 0,1 0-1 0 0,-1 0 0 0 0,1 0 1 0 0,-1 0-1 0 0,0 4 0 0 0,1-1-31 0 0,0 0-1 0 0,0 0 1 0 0,0 1-1 0 0,0-1 1 0 0,1 0-1 0 0,0 0 1 0 0,0 0-1 0 0,1 0 1 0 0,-1 0-1 0 0,1 0 0 0 0,0 0 1 0 0,5 8-1 0 0,3 4 10 0 0,26 32-1 0 0,-23-33-87 0 0,8 9 35 0 0,1-1 1 0 0,27 22-1 0 0,22 24 267 0 0,-69-68-269 0 0,0 0-1 0 0,0 0 1 0 0,-1 1 0 0 0,1-1-1 0 0,0 1 1 0 0,-1 0 0 0 0,1-1-1 0 0,-1 1 1 0 0,0 0 0 0 0,0 0-1 0 0,1 5 1 0 0,-2-6-9 0 0,0-1 0 0 0,0 1 0 0 0,0-1 0 0 0,0 1 0 0 0,-1-1 0 0 0,1 0-1 0 0,0 1 1 0 0,-1-1 0 0 0,1 0 0 0 0,-1 1 0 0 0,1-1 0 0 0,-1 0 0 0 0,0 0 0 0 0,0 1 0 0 0,0-1 0 0 0,1 0-1 0 0,-1 0 1 0 0,0 0 0 0 0,0 0 0 0 0,0 0 0 0 0,-1 0 0 0 0,1 0 0 0 0,0-1 0 0 0,0 1 0 0 0,0 0 0 0 0,-3 1 0 0 0,-2 0 38 0 0,1 0 1 0 0,-1 0 0 0 0,0 0 0 0 0,1-1 0 0 0,-1 0-1 0 0,0 0 1 0 0,0 0 0 0 0,-9-1 0 0 0,-4-1 36 0 0,-26-3 1 0 0,29 2-64 0 0,0-2 1 0 0,-1 0 0 0 0,1-1 0 0 0,-23-10 0 0 0,31 12-43 0 0,1 0 1 0 0,1-1 0 0 0,-1 0 0 0 0,0 0 0 0 0,1-1-1 0 0,0 0 1 0 0,0 0 0 0 0,0 0 0 0 0,1-1-1 0 0,0 0 1 0 0,-8-11 0 0 0,11 14-9 0 0,1 1 0 0 0,0 0 0 0 0,-1-1-1 0 0,1 1 1 0 0,0-1 0 0 0,1 0 0 0 0,-1 1 0 0 0,0-1 0 0 0,1 0 0 0 0,0 1 0 0 0,0-1-1 0 0,-1 0 1 0 0,1 0 0 0 0,1 1 0 0 0,-1-1 0 0 0,0 0 0 0 0,2-4 0 0 0,-1 4-68 0 0,1 0 1 0 0,-1-1 0 0 0,1 1-1 0 0,0 0 1 0 0,0 0 0 0 0,0 0-1 0 0,0 0 1 0 0,1 0 0 0 0,-1 1-1 0 0,1-1 1 0 0,5-3 0 0 0,-2 1-627 0 0,1 0 1 0 0,0 1-1 0 0,1 0 1 0 0,-1 1-1 0 0,1 0 1 0 0,-1 0-1 0 0,1 0 1 0 0,0 1-1 0 0,0 0 1 0 0,16-1-1 0 0,-7 3-1832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6.90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266 9 1744 0 0,'-24'-8'12406'0'0,"24"24"-8277"0"0,7 88 26 0 0,-4-67-3352 0 0,3 4-315 0 0,1-1 0 0 0,2 0-1 0 0,17 44 1 0 0,-14-37-447 0 0,-2 1 0 0 0,-2 0 0 0 0,-1 0 0 0 0,-1 51 0 0 0,-6-91-31 0 0,0 1-1 0 0,-1-1 1 0 0,0 0-1 0 0,0 0 1 0 0,0 1-1 0 0,-6 13 1 0 0,7-19 3 0 0,-1-1 0 0 0,0 1 1 0 0,0-1-1 0 0,-1 0 0 0 0,1 0 1 0 0,0 1-1 0 0,-1-1 0 0 0,1 0 0 0 0,-1 0 1 0 0,0 0-1 0 0,1-1 0 0 0,-1 1 1 0 0,0 0-1 0 0,0-1 0 0 0,0 1 1 0 0,-1-1-1 0 0,1 1 0 0 0,0-1 0 0 0,0 0 1 0 0,-1 0-1 0 0,1 0 0 0 0,-1 0 1 0 0,1-1-1 0 0,-1 1 0 0 0,-3 0 1 0 0,-6-1-10 0 0,0 0 0 0 0,0-1 0 0 0,1-1 0 0 0,-1 0 0 0 0,1 0 0 0 0,0-1 0 0 0,-1-1 1 0 0,1 0-1 0 0,1 0 0 0 0,-1-1 0 0 0,-12-7 0 0 0,12 5-25 0 0,0 0-1 0 0,0-1 0 0 0,1 0 1 0 0,0-1-1 0 0,0 0 0 0 0,1 0 1 0 0,0-1-1 0 0,1 0 0 0 0,-13-21 1 0 0,17 24-3 0 0,1-1 1 0 0,0 1 0 0 0,0-1-1 0 0,1 0 1 0 0,0 0 0 0 0,0 0-1 0 0,0 0 1 0 0,1 0-1 0 0,1 0 1 0 0,-1-1 0 0 0,1 1-1 0 0,1 0 1 0 0,0 0 0 0 0,0 0-1 0 0,0 0 1 0 0,1-1 0 0 0,0 2-1 0 0,1-1 1 0 0,0 0-1 0 0,0 0 1 0 0,0 1 0 0 0,5-8-1 0 0,-2 6-244 0 0,0-1 0 0 0,1 1 0 0 0,-1 1 0 0 0,1-1 0 0 0,1 1 0 0 0,0 0 1 0 0,0 1-1 0 0,1 0 0 0 0,-1 0 0 0 0,2 1 0 0 0,-1 0 0 0 0,1 1 0 0 0,-1 0 0 0 0,1 0 0 0 0,21-6 0 0 0,8 3-3417 0 0,-12 5-1737 0 0,-11 1 1389 0 0</inkml:trace>
</inkml:ink>
</file>

<file path=ppt/ink/ink8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8.5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91 1248 0 0,'-9'-21'4812'0'0,"-9"-18"232"0"0,16 37-4598 0 0,1-1 0 0 0,-1 1-1 0 0,0-1 1 0 0,1 1 0 0 0,-1 0 0 0 0,0 0-1 0 0,-1-1 1 0 0,1 1 0 0 0,0 1 0 0 0,-5-4-1 0 0,6 4-298 0 0,0 1 0 0 0,0-1 0 0 0,0 1 0 0 0,0 0 0 0 0,0-1 0 0 0,0 1 0 0 0,0 0 0 0 0,0 0 0 0 0,0 0 0 0 0,0 0 0 0 0,0-1 0 0 0,0 1 0 0 0,0 1 0 0 0,0-1 0 0 0,0 0 0 0 0,0 0 0 0 0,0 0 0 0 0,0 0 0 0 0,0 1 0 0 0,0-1 0 0 0,1 0 0 0 0,-3 2 0 0 0,1-1 42 0 0,1 0 0 0 0,-1 1-1 0 0,1-1 1 0 0,0 0 0 0 0,-1 1-1 0 0,1 0 1 0 0,0-1 0 0 0,0 1 0 0 0,0 0-1 0 0,-2 3 1 0 0,1 2 149 0 0,-1 0 0 0 0,1 1-1 0 0,0-1 1 0 0,-1 14 0 0 0,2-11-202 0 0,0-1 0 0 0,1 0 1 0 0,0 0-1 0 0,1 1 0 0 0,0-1 0 0 0,1 0 1 0 0,0 0-1 0 0,0 0 0 0 0,1 0 0 0 0,0 0 1 0 0,1 0-1 0 0,6 11 0 0 0,-7-14-136 0 0,1-1 0 0 0,-1 0 0 0 0,2 1-1 0 0,-1-1 1 0 0,0-1 0 0 0,1 1 0 0 0,0-1 0 0 0,0 0 0 0 0,0 0 0 0 0,1 0-1 0 0,-1-1 1 0 0,1 1 0 0 0,0-1 0 0 0,0-1 0 0 0,0 1 0 0 0,0-1 0 0 0,1 0-1 0 0,8 1 1 0 0,-7-2-120 0 0,0 0-1 0 0,0 0 0 0 0,0-1 0 0 0,0-1 0 0 0,0 1 1 0 0,0-1-1 0 0,0 0 0 0 0,-1-1 0 0 0,1 0 0 0 0,0 0 1 0 0,-1-1-1 0 0,1 0 0 0 0,-1 0 0 0 0,0-1 0 0 0,0 1 1 0 0,10-9-1 0 0,-10 7-895 0 0,-1-1 1 0 0,1 0-1 0 0,9-10 0 0 0,-11 8-969 0 0,0 1 0 0 0,0 0-1 0 0,6-14 1 0 0,-4 6-237 0 0</inkml:trace>
</inkml:ink>
</file>

<file path=ppt/ink/ink8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2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132 23 2449 0 0,'0'-2'741'0'0,"-1"1"1"0"0,0-1-1 0 0,1 1 1 0 0,-1 0-1 0 0,0-1 1 0 0,0 1 0 0 0,0 0-1 0 0,0-1 1 0 0,-1 0-1 0 0,1 1-566 0 0,0 0 0 0 0,1 1 0 0 0,-1-1 1 0 0,0 0-1 0 0,0 1 0 0 0,0-1 0 0 0,0 1 0 0 0,0-1 0 0 0,0 1 0 0 0,0 0 0 0 0,0-1 0 0 0,0 1 0 0 0,0 0 0 0 0,0 0 0 0 0,0 0 0 0 0,0-1 1 0 0,0 1-1 0 0,0 0 0 0 0,0 0 0 0 0,-1 1 0 0 0,1-1 0 0 0,0 0 0 0 0,0 0 0 0 0,0 0 0 0 0,0 1 0 0 0,0-1 0 0 0,0 0 0 0 0,0 1 0 0 0,0-1 0 0 0,0 1 1 0 0,1 0-1 0 0,-1-1 0 0 0,-2 2 0 0 0,-1 3 378 0 0,0-1-1 0 0,0 1 1 0 0,0 0 0 0 0,1 0 0 0 0,0 0 0 0 0,0 1 0 0 0,0-1 0 0 0,1 1 0 0 0,0 0 0 0 0,0-1-1 0 0,0 1 1 0 0,-1 9 0 0 0,1-3-361 0 0,0 0 1 0 0,1 0-1 0 0,0 0 0 0 0,1 0 0 0 0,2 18 0 0 0,-1-24-176 0 0,0 0 0 0 0,1-1 0 0 0,-1 1 0 0 0,1 0 0 0 0,1-1 0 0 0,-1 1 0 0 0,1-1 1 0 0,0 0-1 0 0,0 1 0 0 0,0-1 0 0 0,1-1 0 0 0,0 1 0 0 0,0-1 0 0 0,8 8 0 0 0,-8-9-32 0 0,0 0 1 0 0,0 0 0 0 0,0 0-1 0 0,0-1 1 0 0,1 0 0 0 0,-1 0-1 0 0,1 0 1 0 0,-1 0 0 0 0,1-1-1 0 0,0 0 1 0 0,-1 0 0 0 0,1 0-1 0 0,0 0 1 0 0,0-1 0 0 0,0 0-1 0 0,0 0 1 0 0,-1 0 0 0 0,10-2-1 0 0,-9 0-110 0 0,0 1-1 0 0,0-1 1 0 0,0 0-1 0 0,0 0 1 0 0,-1 0-1 0 0,1-1 1 0 0,-1 0 0 0 0,1 0-1 0 0,-1 0 1 0 0,0 0-1 0 0,0-1 1 0 0,-1 1-1 0 0,1-1 1 0 0,-1 0-1 0 0,0 0 1 0 0,0-1-1 0 0,0 1 1 0 0,0-1-1 0 0,-1 1 1 0 0,0-1-1 0 0,0 0 1 0 0,0 0-1 0 0,2-6 1 0 0,-3 4 41 0 0,1 0 1 0 0,-1 0 0 0 0,0 0 0 0 0,0 0 0 0 0,-1 0 0 0 0,0 0 0 0 0,0 0-1 0 0,0 0 1 0 0,-1 0 0 0 0,0 0 0 0 0,-1 0 0 0 0,0 0 0 0 0,0 1 0 0 0,0-1-1 0 0,-1 0 1 0 0,-6-10 0 0 0,7 13 85 0 0,-1 0 0 0 0,0 1 0 0 0,0 0 1 0 0,0-1-1 0 0,0 1 0 0 0,-1 1 0 0 0,1-1 0 0 0,-1 0 0 0 0,1 1 0 0 0,-1 0 0 0 0,0 0 0 0 0,0 0 0 0 0,0 0 0 0 0,0 0 0 0 0,-1 1 1 0 0,1 0-1 0 0,0 0 0 0 0,-1 0 0 0 0,1 0 0 0 0,0 1 0 0 0,-1 0 0 0 0,1 0 0 0 0,-6 0 0 0 0,2 1 128 0 0,-1 0 0 0 0,1 1 0 0 0,0 0 0 0 0,-1 0 0 0 0,1 0 0 0 0,0 1 0 0 0,0 0 0 0 0,0 1 0 0 0,1 0 0 0 0,-1 0 0 0 0,-6 6 0 0 0,8-6-1 0 0,1 0-1 0 0,1 0 1 0 0,-1 1 0 0 0,0 0 0 0 0,1 0 0 0 0,0 0-1 0 0,0 0 1 0 0,1 1 0 0 0,-1-1 0 0 0,1 1 0 0 0,1 0-1 0 0,-1 0 1 0 0,1 0 0 0 0,0 0 0 0 0,-2 11-1 0 0,3-12-98 0 0,1 0 0 0 0,-1 1 0 0 0,1-1-1 0 0,1 0 1 0 0,-1 0 0 0 0,1 0-1 0 0,0 1 1 0 0,0-1 0 0 0,0 0-1 0 0,1 0 1 0 0,-1 0 0 0 0,1-1 0 0 0,1 1-1 0 0,-1 0 1 0 0,1-1 0 0 0,0 1-1 0 0,0-1 1 0 0,0 0 0 0 0,0 0-1 0 0,5 4 1 0 0,-2-3-32 0 0,0 1-1 0 0,0-1 1 0 0,1 0 0 0 0,-1-1-1 0 0,1 0 1 0 0,0 0-1 0 0,1 0 1 0 0,-1-1 0 0 0,0 0-1 0 0,1-1 1 0 0,0 1-1 0 0,0-2 1 0 0,0 1 0 0 0,0-1-1 0 0,13 1 1 0 0,-14-2-88 0 0,0-1 1 0 0,-1 1-1 0 0,1-1 0 0 0,0 0 0 0 0,0-1 1 0 0,-1 0-1 0 0,1 0 0 0 0,-1 0 1 0 0,1-1-1 0 0,-1 1 0 0 0,0-2 0 0 0,0 1 1 0 0,0-1-1 0 0,-1 0 0 0 0,1 0 1 0 0,-1 0-1 0 0,0-1 0 0 0,9-9 0 0 0,-9 7 33 0 0,-1 0-1 0 0,0 0 1 0 0,1 0-1 0 0,-2-1 1 0 0,1 0-1 0 0,-1 1 1 0 0,-1-1-1 0 0,1 0 1 0 0,-1 0-1 0 0,-1 0 1 0 0,1-1-1 0 0,-1 1 1 0 0,-1 0-1 0 0,0-1 1 0 0,0-8-1 0 0,0 17 86 0 0,0-1-1 0 0,0 1 1 0 0,0-1 0 0 0,0 1-1 0 0,0-1 1 0 0,0 1 0 0 0,0-1-1 0 0,-1 1 1 0 0,1-1-1 0 0,0 1 1 0 0,0-1 0 0 0,0 1-1 0 0,0-1 1 0 0,-1 1-1 0 0,1-1 1 0 0,0 1 0 0 0,0 0-1 0 0,-1-1 1 0 0,1 1 0 0 0,0-1-1 0 0,-1 1 1 0 0,1 0-1 0 0,0-1 1 0 0,-1 1 0 0 0,1 0-1 0 0,-1-1 1 0 0,1 1-1 0 0,0 0 1 0 0,-2-1 0 0 0,1 2 24 0 0,1-1 0 0 0,-1 0 0 0 0,0 0-1 0 0,0 0 1 0 0,0 0 0 0 0,1 1 0 0 0,-1-1 0 0 0,0 0 0 0 0,0 1 0 0 0,1-1 0 0 0,-1 1 0 0 0,0-1 0 0 0,1 1 0 0 0,-1-1 0 0 0,-1 2 0 0 0,-2 2 108 0 0,1 0 1 0 0,-1 0-1 0 0,1 0 1 0 0,-4 7-1 0 0,4-5-106 0 0,0 0-1 0 0,1 0 0 0 0,0 0 0 0 0,0 1 1 0 0,1-1-1 0 0,0 0 0 0 0,0 1 0 0 0,0-1 0 0 0,1 1 1 0 0,0-1-1 0 0,0 1 0 0 0,1 0 0 0 0,-1-1 1 0 0,1 0-1 0 0,4 13 0 0 0,-3-12-57 0 0,1 0 1 0 0,0 1-1 0 0,0-1 1 0 0,1 0-1 0 0,0-1 0 0 0,0 1 1 0 0,0-1-1 0 0,1 0 0 0 0,0 0 1 0 0,0 0-1 0 0,1 0 0 0 0,-1-1 1 0 0,8 5-1 0 0,-11-9-69 0 0,0 1 0 0 0,0-1 0 0 0,0 0 0 0 0,0 0 0 0 0,0 0-1 0 0,0-1 1 0 0,0 1 0 0 0,0 0 0 0 0,0-1 0 0 0,0 0 0 0 0,1 1 0 0 0,2-1 0 0 0,16-4-6635 0 0,-15 3 2751 0 0</inkml:trace>
</inkml:ink>
</file>

<file path=ppt/ink/ink8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5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8 3633 0 0,'-3'-1'1715'0'0,"-1"1"0"0"0,0 0 1 0 0,0-1-1 0 0,0 0 0 0 0,1 0 0 0 0,-5-2 1 0 0,6 3-1655 0 0,4 3 750 0 0,-1-1 1 0 0,1 1 0 0 0,-1 0 0 0 0,0 0-1 0 0,0 0 1 0 0,0 1 0 0 0,0-1 0 0 0,0 4-1 0 0,1 3 228 0 0,2 10-395 0 0,-2 1-1 0 0,0-1 1 0 0,-1 1-1 0 0,-1 0 1 0 0,-3 22-1 0 0,3-41-603 0 0,-8 82 506 0 0,-2 34-118 0 0,10-110-415 0 0,3 95 138 0 0,-1-87-179 0 0,0 1 0 0 0,1-1 0 0 0,0 0 1 0 0,7 17-1 0 0,-9-29-63 0 0,1-1 0 0 0,-1 0 0 0 0,1 1 0 0 0,0-1 0 0 0,0 0 0 0 0,0 0 0 0 0,0 0 1 0 0,0 0-1 0 0,1-1 0 0 0,-1 1 0 0 0,1-1 0 0 0,0 1 0 0 0,0-1 0 0 0,0 0 0 0 0,0 0 0 0 0,0 0 0 0 0,0-1 0 0 0,0 1 0 0 0,6 1 0 0 0,-4-2-450 0 0,-1 0 0 0 0,1 0 0 0 0,-1 0 0 0 0,1-1-1 0 0,-1 0 1 0 0,1 0 0 0 0,-1 0 0 0 0,1-1-1 0 0,0 1 1 0 0,-1-1 0 0 0,0 0 0 0 0,1 0 0 0 0,-1-1-1 0 0,9-3 1 0 0,22-12-6600 0 0,-17 5 4460 0 0</inkml:trace>
</inkml:ink>
</file>

<file path=ppt/ink/ink8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7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1 1800 0 0,'-1'0'1065'0'0,"0"0"-1"0"0,-1 0 1 0 0,1 0-1 0 0,0 0 0 0 0,0 1 1 0 0,0-1-1 0 0,0 0 1 0 0,0 1-1 0 0,-1-1 0 0 0,1 1 1 0 0,0-1-1 0 0,-1 1 1 0 0,1 0-560 0 0,0 0 0 0 0,0 0 0 0 0,0-1 0 0 0,1 1 1 0 0,-1 0-1 0 0,0 0 0 0 0,0 0 0 0 0,1 0 0 0 0,-1 0 1 0 0,0 2-1 0 0,-1 2-617 0 0,1-1 0 0 0,0 1 0 0 0,0 0 1 0 0,-1 10-1 0 0,-3 12 1505 0 0,4-23-1211 0 0,-5 13 583 0 0,0 0 0 0 0,2 1 0 0 0,0 0 0 0 0,-3 32 0 0 0,7-46-760 0 0,-1 0-1 0 0,2 0 1 0 0,-1 0 0 0 0,0 0 0 0 0,1 0 0 0 0,0 0 0 0 0,0 0-1 0 0,0 0 1 0 0,0 0 0 0 0,1 0 0 0 0,-1 0 0 0 0,1 0 0 0 0,0-1-1 0 0,0 1 1 0 0,0-1 0 0 0,1 1 0 0 0,-1-1 0 0 0,1 0-1 0 0,0 0 1 0 0,0 0 0 0 0,0-1 0 0 0,0 1 0 0 0,0 0 0 0 0,1-1-1 0 0,-1 0 1 0 0,1 0 0 0 0,4 2 0 0 0,-4-3-170 0 0,-1 1 1 0 0,1-1-1 0 0,0 0 0 0 0,0 0 1 0 0,-1-1-1 0 0,1 1 0 0 0,0-1 1 0 0,0 0-1 0 0,0 0 0 0 0,0 0 1 0 0,0 0-1 0 0,4-2 0 0 0,-3 1-817 0 0,1 0-1 0 0,-1-1 1 0 0,0 0-1 0 0,9-4 0 0 0,1-2-1923 0 0</inkml:trace>
</inkml:ink>
</file>

<file path=ppt/ink/ink8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9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2 5041 0 0,'-10'0'5289'0'0,"2"-2"4889"0"0,3 2-9898 0 0,5 3-184 0 0,3 1-256 0 0,3 2-128 0 0,-2 1 16 0 0,0-3 8 0 0,-1 0-416 0 0,1 1-248 0 0,-1-4-176 0 0,4 2-305 0 0,2 1-1143 0 0,0-1 303 0 0</inkml:trace>
</inkml:ink>
</file>

<file path=ppt/ink/ink8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00.9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90 4177 0 0,'-11'-1'9630'0'0,"1"1"-3008"0"0,2 2-3819 0 0,7-1-2718 0 0,1-1 1 0 0,-1 1 0 0 0,1-1 0 0 0,-1 1 0 0 0,1 0 0 0 0,-1-1 0 0 0,1 1 0 0 0,-1 0-1 0 0,1-1 1 0 0,0 1 0 0 0,-1 0 0 0 0,1 0 0 0 0,0-1 0 0 0,0 1 0 0 0,-1 0 0 0 0,1 0-1 0 0,0 0 1 0 0,0 0 0 0 0,0-1 0 0 0,0 1 0 0 0,0 0 0 0 0,0 1 0 0 0,0 7 236 0 0,0-2-216 0 0,0 0 0 0 0,0 0-1 0 0,0 0 1 0 0,1-1 0 0 0,0 1-1 0 0,1 0 1 0 0,-1-1-1 0 0,1 1 1 0 0,5 10 0 0 0,1-1-53 0 0,2 0-1 0 0,0 0 1 0 0,1-1 0 0 0,1 0 0 0 0,18 17 0 0 0,-30-31-56 0 0,0-1 1 0 0,1 0-1 0 0,-1 0 1 0 0,0 0-1 0 0,0 0 0 0 0,1 0 1 0 0,-1 0-1 0 0,0 0 1 0 0,0 0-1 0 0,1 0 0 0 0,-1 0 1 0 0,0 0-1 0 0,0 0 1 0 0,0 0-1 0 0,1 0 0 0 0,-1 0 1 0 0,0 0-1 0 0,0 0 1 0 0,1 0-1 0 0,-1 0 0 0 0,0 0 1 0 0,0 0-1 0 0,1 0 1 0 0,-1 0-1 0 0,0-1 0 0 0,0 1 1 0 0,0 0-1 0 0,0 0 0 0 0,1 0 1 0 0,-1 0-1 0 0,0 0 1 0 0,0-1-1 0 0,0 1 0 0 0,0 0 1 0 0,1 0-1 0 0,-1 0 1 0 0,0-1-1 0 0,0 1 0 0 0,9-15-91 0 0,5-18-47 0 0,0-22-65 0 0,8-22 127 0 0,-19 69 83 0 0,0 1 0 0 0,0 0 1 0 0,1 0-1 0 0,0 0 1 0 0,0 0-1 0 0,1 1 1 0 0,9-11-1 0 0,-13 15-1 0 0,0 1 0 0 0,1 0-1 0 0,-1 0 1 0 0,0 0 0 0 0,1 0-1 0 0,-1 0 1 0 0,1 0 0 0 0,-1 0-1 0 0,1 0 1 0 0,-1 0 0 0 0,1 1 0 0 0,0-1-1 0 0,-1 1 1 0 0,1-1 0 0 0,0 1-1 0 0,0 0 1 0 0,-1-1 0 0 0,1 1-1 0 0,2 0 1 0 0,-3 1 1 0 0,0-1 0 0 0,0 1 1 0 0,1-1-1 0 0,-1 0 0 0 0,0 1 0 0 0,0 0 0 0 0,0-1 0 0 0,0 1 1 0 0,0 0-1 0 0,-1-1 0 0 0,1 1 0 0 0,0 0 0 0 0,0 0 0 0 0,0 0 1 0 0,-1 0-1 0 0,1 0 0 0 0,0 0 0 0 0,-1 0 0 0 0,1 0 0 0 0,-1 0 1 0 0,1 0-1 0 0,-1 0 0 0 0,0 0 0 0 0,1 1 0 0 0,-1-1 0 0 0,0 0 1 0 0,0 0-1 0 0,0 2 0 0 0,3 19 66 0 0,-2 34-1 0 0,-2-43-50 0 0,1 0-1 0 0,0 0 0 0 0,1 1 0 0 0,1-1 1 0 0,0 0-1 0 0,1 0 0 0 0,8 24 0 0 0,-10-33-48 0 0,1 0-1 0 0,0 0 0 0 0,0-1 1 0 0,0 1-1 0 0,0 0 0 0 0,1-1 0 0 0,-1 0 1 0 0,1 0-1 0 0,0 1 0 0 0,0-1 1 0 0,0-1-1 0 0,0 1 0 0 0,1 0 0 0 0,-1-1 1 0 0,1 0-1 0 0,-1 0 0 0 0,1 0 1 0 0,0 0-1 0 0,0-1 0 0 0,0 1 0 0 0,0-1 1 0 0,0 0-1 0 0,0 0 0 0 0,0 0 1 0 0,0-1-1 0 0,0 1 0 0 0,1-1 0 0 0,-1 0 1 0 0,0-1-1 0 0,0 1 0 0 0,0-1 1 0 0,8-1-1 0 0,-6 0-196 0 0,1 0 1 0 0,-1 0-1 0 0,0-1 1 0 0,0 0-1 0 0,0 0 1 0 0,0 0-1 0 0,-1-1 1 0 0,0 0-1 0 0,1 0 1 0 0,-1 0-1 0 0,0-1 1 0 0,4-5-1 0 0,-4 3-14 0 0,1 0-1 0 0,-1-1 1 0 0,-1 0-1 0 0,0 0 1 0 0,0-1-1 0 0,0 1 0 0 0,-1-1 1 0 0,2-10-1 0 0,4-10 238 0 0,-2-1 0 0 0,-2 0 0 0 0,4-53 0 0 0,-10 83 72 0 0,0 1 0 0 0,-1-1-1 0 0,1 1 1 0 0,0-1 0 0 0,0 1-1 0 0,0-1 1 0 0,0 1 0 0 0,0 0-1 0 0,0 0 1 0 0,-1 1 0 0 0,-4 3 28 0 0,0 1 0 0 0,1 0 0 0 0,-1 0 0 0 0,1 1 0 0 0,0-1 0 0 0,1 1 0 0 0,0 0 0 0 0,0 0 0 0 0,1 1 0 0 0,-1-1 0 0 0,2 1 0 0 0,-1 0 0 0 0,1-1 0 0 0,0 1 0 0 0,1 0 0 0 0,-1 0 0 0 0,2 1 0 0 0,-1-1 0 0 0,1 0 0 0 0,0 0 0 0 0,1 0 0 0 0,0 0 0 0 0,0 0 0 0 0,1 0 0 0 0,0 0 0 0 0,1 0 0 0 0,-1 0 0 0 0,1-1 0 0 0,1 1 0 0 0,-1-1 0 0 0,1 0 0 0 0,7 9 0 0 0,-7-11-106 0 0,0 0-1 0 0,0-1 0 0 0,0 0 1 0 0,0 0-1 0 0,1 0 1 0 0,0 0-1 0 0,0-1 1 0 0,0 0-1 0 0,0 0 0 0 0,0 0 1 0 0,8 3-1 0 0,-9-5-40 0 0,0 0-1 0 0,0 0 1 0 0,1-1-1 0 0,-1 1 1 0 0,0-1-1 0 0,0 0 1 0 0,0 0-1 0 0,1 0 1 0 0,-1-1-1 0 0,0 1 1 0 0,0-1-1 0 0,0 0 1 0 0,0 0 0 0 0,0 0-1 0 0,0-1 1 0 0,0 0-1 0 0,4-2 1 0 0,-3 1-83 0 0,0 0 1 0 0,0 0 0 0 0,0-1-1 0 0,0 1 1 0 0,-1-1-1 0 0,1-1 1 0 0,-1 1 0 0 0,0 0-1 0 0,0-1 1 0 0,-1 0-1 0 0,1 0 1 0 0,-1 0 0 0 0,0 0-1 0 0,-1-1 1 0 0,1 1-1 0 0,1-8 1 0 0,0-3 11 0 0,0 0 0 0 0,-1-1 0 0 0,-1 1 0 0 0,0-28 0 0 0,-2 39 121 0 0,1-8 6 0 0,-1 0 0 0 0,-1 0 0 0 0,0 0 0 0 0,-4-20 0 0 0,5 30 14 0 0,-1 0 0 0 0,0 1 0 0 0,1-1 0 0 0,-1 1 1 0 0,0-1-1 0 0,-1 1 0 0 0,1 0 0 0 0,0-1 0 0 0,-1 1 0 0 0,1 0 0 0 0,-1 0 0 0 0,0 0 0 0 0,1 0 0 0 0,-1 0 0 0 0,0 0 0 0 0,0 0 0 0 0,0 1 0 0 0,-1-1 0 0 0,1 1 0 0 0,0-1 0 0 0,-1 1 0 0 0,1 0 1 0 0,-1 0-1 0 0,1 0 0 0 0,-1 0 0 0 0,1 1 0 0 0,-1-1 0 0 0,0 1 0 0 0,-3-1 0 0 0,-3 1 132 0 0,0 0 1 0 0,0 0-1 0 0,-1 1 1 0 0,1 0-1 0 0,0 1 0 0 0,0 0 1 0 0,0 1-1 0 0,0-1 1 0 0,0 2-1 0 0,1-1 1 0 0,-1 1-1 0 0,1 1 0 0 0,0-1 1 0 0,0 1-1 0 0,-11 10 1 0 0,13-10-52 0 0,0 1 1 0 0,1 0 0 0 0,0 0 0 0 0,0 0 0 0 0,0 0 0 0 0,1 1-1 0 0,0-1 1 0 0,0 1 0 0 0,1 0 0 0 0,-1 1 0 0 0,2-1-1 0 0,-1 0 1 0 0,1 1 0 0 0,0 0 0 0 0,1-1 0 0 0,0 1-1 0 0,0 0 1 0 0,0 14 0 0 0,2-13-85 0 0,1 1 1 0 0,0-1-1 0 0,0 1 0 0 0,1-1 0 0 0,0 0 0 0 0,0 0 1 0 0,1 0-1 0 0,1-1 0 0 0,-1 1 0 0 0,1-1 0 0 0,0 0 1 0 0,1-1-1 0 0,0 1 0 0 0,0-1 0 0 0,1 0 0 0 0,0-1 1 0 0,0 1-1 0 0,1-1 0 0 0,-1-1 0 0 0,1 1 1 0 0,1-1-1 0 0,-1-1 0 0 0,1 0 0 0 0,-1 0 0 0 0,13 4 1 0 0,-16-7-41 0 0,0 0 1 0 0,0 0 0 0 0,0-1 0 0 0,0 1 0 0 0,0-1 0 0 0,0 0 0 0 0,0 0 0 0 0,0-1-1 0 0,0 0 1 0 0,0 0 0 0 0,-1 0 0 0 0,1 0 0 0 0,0-1 0 0 0,0 1 0 0 0,-1-1 0 0 0,1 0 0 0 0,-1-1-1 0 0,0 1 1 0 0,1-1 0 0 0,-1 0 0 0 0,7-6 0 0 0,-6 3-33 0 0,0 1-1 0 0,0-1 1 0 0,-1 0 0 0 0,0 0-1 0 0,0 0 1 0 0,0 0 0 0 0,-1-1-1 0 0,0 1 1 0 0,0-1 0 0 0,-1 0-1 0 0,0 0 1 0 0,0 0 0 0 0,0 0-1 0 0,0-10 1 0 0,0-19 105 0 0,-2 0 1 0 0,-6-62-1 0 0,5 95-4 0 0,1 0 0 0 0,-1 0 0 0 0,1 0 0 0 0,-1 0 0 0 0,0 0 0 0 0,0 1 0 0 0,0-1 0 0 0,-1 0 0 0 0,-2-4 0 0 0,3 6-28 0 0,1 1 1 0 0,0-1 0 0 0,-1 1 0 0 0,1-1 0 0 0,-1 1 0 0 0,1 0 0 0 0,-1-1 0 0 0,1 1 0 0 0,-1 0 0 0 0,1-1 0 0 0,-1 1 0 0 0,1 0-1 0 0,-1 0 1 0 0,1 0 0 0 0,-1-1 0 0 0,1 1 0 0 0,-1 0 0 0 0,1 0 0 0 0,-1 0 0 0 0,0 0 0 0 0,0 0 0 0 0,0 0 4 0 0,0 1-1 0 0,0-1 1 0 0,0 1 0 0 0,0-1 0 0 0,0 1-1 0 0,0-1 1 0 0,0 1 0 0 0,0-1 0 0 0,0 1 0 0 0,0 0-1 0 0,0 0 1 0 0,0-1 0 0 0,1 1 0 0 0,-1 0-1 0 0,-1 1 1 0 0,-1 4 21 0 0,-1 0 0 0 0,1 0 0 0 0,0 0 0 0 0,0 0 0 0 0,0 0-1 0 0,1 1 1 0 0,0-1 0 0 0,0 1 0 0 0,1 0 0 0 0,0-1 0 0 0,0 1 0 0 0,0 0-1 0 0,1 7 1 0 0,1 2-8 0 0,0 0 1 0 0,1 0-1 0 0,0 0 0 0 0,7 23 0 0 0,12 21 21 0 0,44 91-1 0 0,-4-11-162 0 0,-25-47 140 0 0,22 57-42 0 0,-53-136 25 0 0,-1 1-1 0 0,0 1 1 0 0,2 26-1 0 0,-5-33 0 0 0,-1 0-1 0 0,0 0 1 0 0,0 0-1 0 0,-1 1 0 0 0,0-1 1 0 0,-1 0-1 0 0,-4 13 1 0 0,5-19-9 0 0,0-1-1 0 0,0 1 1 0 0,0-1 0 0 0,0 1 0 0 0,0-1 0 0 0,-1 0 0 0 0,1 1 0 0 0,-1-1-1 0 0,0 0 1 0 0,1 0 0 0 0,-1 0 0 0 0,0 0 0 0 0,0-1 0 0 0,0 1 0 0 0,0 0-1 0 0,-1-1 1 0 0,1 1 0 0 0,-5 1 0 0 0,4-2 11 0 0,-1 0-1 0 0,0 0 1 0 0,1-1 0 0 0,-1 1 0 0 0,0-1-1 0 0,1 0 1 0 0,-1 0 0 0 0,0 0 0 0 0,0-1-1 0 0,1 1 1 0 0,-1-1 0 0 0,-4-1 0 0 0,-3-2 49 0 0,-1-1 0 0 0,1 0 1 0 0,0 0-1 0 0,0-1 1 0 0,0 0-1 0 0,1-1 1 0 0,-11-10-1 0 0,3 2-25 0 0,1-1 0 0 0,1-1 0 0 0,0 0 0 0 0,2-1 0 0 0,0-1 0 0 0,-22-38 0 0 0,31 47-27 0 0,0 0-1 0 0,1 0 0 0 0,0-1 1 0 0,0 1-1 0 0,1-1 1 0 0,0 0-1 0 0,1 0 0 0 0,1 0 1 0 0,0-1-1 0 0,0 1 0 0 0,1 0 1 0 0,0-1-1 0 0,1 1 1 0 0,0 0-1 0 0,1 0 0 0 0,4-14 1 0 0,1 4-241 0 0,1 0 1 0 0,1 0 0 0 0,1 1-1 0 0,0 1 1 0 0,2-1-1 0 0,0 2 1 0 0,2 0 0 0 0,-1 0-1 0 0,2 1 1 0 0,1 1 0 0 0,28-24-1 0 0,-36 34-128 0 0,1 1 0 0 0,-1 0 0 0 0,1 0 0 0 0,1 1 0 0 0,-1 0 0 0 0,0 0-1 0 0,13-2 1 0 0,-6 2-2056 0 0,30-2 0 0 0,-18 5 709 0 0</inkml:trace>
</inkml:ink>
</file>

<file path=ppt/ink/ink8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0.5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95 417 512 0 0,'0'0'518'0'0,"-9"21"7761"0"0,8-12-6557 0 0,0 1 0 0 0,1 18 0 0 0,9 42 609 0 0,-6-55-1841 0 0,1 7 13 0 0,-1-14-205 0 0,-2 0-1 0 0,1 0 1 0 0,-1 0-1 0 0,-1 0 1 0 0,1 0-1 0 0,-2 11 1 0 0,1-18-274 0 0,0-1 1 0 0,0 1-1 0 0,0-1 1 0 0,-1 1 0 0 0,1 0-1 0 0,0-1 1 0 0,-1 1 0 0 0,1-1-1 0 0,0 1 1 0 0,-1-1-1 0 0,1 1 1 0 0,0-1 0 0 0,-1 1-1 0 0,1-1 1 0 0,-1 1 0 0 0,1-1-1 0 0,-1 1 1 0 0,1-1-1 0 0,-1 0 1 0 0,0 1 0 0 0,1-1-1 0 0,-1 0 1 0 0,1 0 0 0 0,-1 1-1 0 0,0-1 1 0 0,1 0-1 0 0,-1 0 1 0 0,0 0 0 0 0,1 0-1 0 0,-1 0 1 0 0,0 0 0 0 0,1 0-1 0 0,-1 0 1 0 0,1 0-1 0 0,-1 0 1 0 0,0 0 0 0 0,1 0-1 0 0,-1-1 1 0 0,0 1 0 0 0,1 0-1 0 0,-1 0 1 0 0,1-1-1 0 0,-1 1 1 0 0,0-1 0 0 0,-3 0 25 0 0,0-1 1 0 0,0 0-1 0 0,0 0 1 0 0,0 0-1 0 0,-3-4 1 0 0,1 1-21 0 0,2 1 1 0 0,-1-1 0 0 0,1-1 0 0 0,0 1-1 0 0,0-1 1 0 0,0 1 0 0 0,0-1 0 0 0,1 0 0 0 0,0 0-1 0 0,1-1 1 0 0,-1 1 0 0 0,1-1 0 0 0,1 1-1 0 0,-1-1 1 0 0,0-9 0 0 0,0-11 23 0 0,0 1 0 0 0,5-46-1 0 0,0 24-8 0 0,-2 18-53 0 0,1-1 0 0 0,2 1 0 0 0,14-58 0 0 0,-13 72-10 0 0,0 0 0 0 0,1 1 1 0 0,1 0-1 0 0,0 0 0 0 0,1 1 0 0 0,1 0 0 0 0,0 1 0 0 0,1-1 1 0 0,12-11-1 0 0,-19 21-84 0 0,1 0 1 0 0,0 1 0 0 0,0 0 0 0 0,0-1-1 0 0,0 1 1 0 0,0 1 0 0 0,1-1 0 0 0,-1 1-1 0 0,1-1 1 0 0,0 1 0 0 0,0 1 0 0 0,0-1 0 0 0,0 1-1 0 0,0 0 1 0 0,0 0 0 0 0,0 0 0 0 0,0 1-1 0 0,0-1 1 0 0,1 1 0 0 0,-1 1 0 0 0,0-1-1 0 0,0 1 1 0 0,0 0 0 0 0,0 0 0 0 0,0 0-1 0 0,0 1 1 0 0,0-1 0 0 0,0 1 0 0 0,0 1-1 0 0,-1-1 1 0 0,1 1 0 0 0,-1-1 0 0 0,0 1-1 0 0,7 6 1 0 0,-6-3-959 0 0,0-1 0 0 0,0 1 0 0 0,-1 0 0 0 0,0 0 0 0 0,0 1 0 0 0,0-1 1 0 0,-1 1-1 0 0,0 0 0 0 0,3 11 0 0 0,-1 4-1321 0 0</inkml:trace>
</inkml:ink>
</file>

<file path=ppt/ink/ink8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0.7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15 3153 0 0,'-29'-15'10084'0'0,"51"19"-9449"0"0,-2 2-623 0 0,0 0-1 0 0,1-2 1 0 0,0-1-1 0 0,-1 0 1 0 0,1-1-1 0 0,0-2 1 0 0,25-1-1 0 0,-2-2-536 0 0,88-7-4403 0 0,-98 6 3451 0 0</inkml:trace>
</inkml:ink>
</file>

<file path=ppt/ink/ink8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1.21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94 12 2993 0 0,'-1'-1'603'0'0,"1"0"1"0"0,-1 0 0 0 0,0 1 0 0 0,0-1-1 0 0,0 0 1 0 0,0 1 0 0 0,0-1-1 0 0,0 1 1 0 0,0-1 0 0 0,0 1 0 0 0,0-1-1 0 0,0 1 1 0 0,0 0 0 0 0,0-1-1 0 0,-2 1 1 0 0,2 1-456 0 0,0-1-1 0 0,0 1 1 0 0,1 0 0 0 0,-1 0-1 0 0,1 0 1 0 0,-1-1-1 0 0,0 1 1 0 0,1 0 0 0 0,0 0-1 0 0,-1 0 1 0 0,1 0-1 0 0,-1 0 1 0 0,1 0 0 0 0,0 0-1 0 0,0 2 1 0 0,-7 16 838 0 0,-1-1 1 0 0,-13 25-1 0 0,-8 17 416 0 0,28-58-1387 0 0,1 0 0 0 0,-1 0-1 0 0,1 0 1 0 0,-1 1 0 0 0,1-1 0 0 0,0 0 0 0 0,0 0 0 0 0,0 0 0 0 0,0 0 0 0 0,0 0-1 0 0,0 0 1 0 0,1 0 0 0 0,-1 0 0 0 0,1 0 0 0 0,-1 0 0 0 0,1 0 0 0 0,0 0 0 0 0,-1 0 0 0 0,1 0-1 0 0,0 0 1 0 0,1-1 0 0 0,-1 1 0 0 0,0 0 0 0 0,0-1 0 0 0,1 1 0 0 0,-1-1 0 0 0,1 1-1 0 0,-1-1 1 0 0,1 1 0 0 0,0-1 0 0 0,-1 0 0 0 0,3 1 0 0 0,2 1-28 0 0,-1 0-1 0 0,1 0 1 0 0,0-1 0 0 0,0 1 0 0 0,0-1-1 0 0,0-1 1 0 0,1 1 0 0 0,-1-1 0 0 0,9 0 0 0 0,-2-1-52 0 0,0 0 1 0 0,0-1 0 0 0,1-1 0 0 0,-1 0 0 0 0,22-7 0 0 0,-14 1-21 0 0,0 0 0 0 0,31-17 1 0 0,-48 23 65 0 0,0-1 1 0 0,0 1-1 0 0,0-1 0 0 0,-1 0 1 0 0,1 0-1 0 0,-1 0 0 0 0,0 0 1 0 0,0-1-1 0 0,0 1 1 0 0,0-1-1 0 0,3-7 0 0 0,-5 9 16 0 0,0 0-1 0 0,0 0 0 0 0,0 0 1 0 0,-1 0-1 0 0,1 0 1 0 0,-1 0-1 0 0,0 0 0 0 0,1 0 1 0 0,-1 0-1 0 0,0-1 1 0 0,0 1-1 0 0,-1 0 0 0 0,1 0 1 0 0,0 0-1 0 0,-1 0 1 0 0,1 0-1 0 0,-1 0 0 0 0,1 0 1 0 0,-1 0-1 0 0,0 0 1 0 0,0 0-1 0 0,0 0 0 0 0,0 1 1 0 0,0-1-1 0 0,-1 0 0 0 0,1 1 1 0 0,0-1-1 0 0,-3-1 1 0 0,-5-6 32 0 0,0 2-1 0 0,-1-1 1 0 0,0 1 0 0 0,-1 1 0 0 0,1 0 0 0 0,-1 1 0 0 0,0-1 0 0 0,-1 2 0 0 0,1 0 0 0 0,-15-3-1 0 0,4 2 265 0 0,0 1-1 0 0,0 1 0 0 0,-1 1 0 0 0,-36 2 1 0 0,57 0-262 0 0,0 0 1 0 0,1 0-1 0 0,-1 0 1 0 0,0 0 0 0 0,1 1-1 0 0,-1-1 1 0 0,0 0-1 0 0,1 1 1 0 0,-1 0 0 0 0,1-1-1 0 0,-1 1 1 0 0,1 0-1 0 0,-1 0 1 0 0,-1 1-1 0 0,3-2-26 0 0,-1 1 0 0 0,1-1 0 0 0,0 0 0 0 0,0 0 0 0 0,0 1 0 0 0,-1-1 0 0 0,1 0 0 0 0,0 1 0 0 0,0-1 0 0 0,0 1 0 0 0,0-1 0 0 0,0 0-1 0 0,0 1 1 0 0,0-1 0 0 0,0 0 0 0 0,0 1 0 0 0,0-1 0 0 0,0 1 0 0 0,0-1 0 0 0,0 0 0 0 0,0 1 0 0 0,0-1 0 0 0,0 1 0 0 0,1 0-9 0 0,-1 0 0 0 0,1 1 0 0 0,0-1 0 0 0,0 0 0 0 0,-1 0 1 0 0,1 0-1 0 0,0 0 0 0 0,0 0 0 0 0,2 2 0 0 0,2 0 0 0 0,-1 0-1 0 0,1-1 0 0 0,0 1 1 0 0,-1-1-1 0 0,1 0 1 0 0,0 0-1 0 0,0 0 1 0 0,1-1-1 0 0,-1 1 1 0 0,7 0-1 0 0,10 0-27 0 0,27 0 0 0 0,-16-1 19 0 0,-1 1-14 0 0,-1-2 0 0 0,1-1-1 0 0,-1-1 1 0 0,40-9-1 0 0,-26 1 9 0 0,-11 2 39 0 0,45-6-1 0 0,-79 14-12 0 0,0 0 0 0 0,1 0 0 0 0,-1 0-1 0 0,0 0 1 0 0,1 0 0 0 0,-1 0 0 0 0,0 0 0 0 0,1 0-1 0 0,-1 0 1 0 0,0 0 0 0 0,1 0 0 0 0,-1 0 0 0 0,0 0-1 0 0,1 0 1 0 0,-1 0 0 0 0,0 0 0 0 0,1 0 0 0 0,-1 1 0 0 0,0-1-1 0 0,1 0 1 0 0,-1 0 0 0 0,0 0 0 0 0,0 1 0 0 0,1-1-1 0 0,-1 0 1 0 0,0 0 0 0 0,0 0 0 0 0,1 1 0 0 0,-1 0-1 0 0,-3 9 123 0 0,-15 15 64 0 0,14-21-120 0 0,-2 4-26 0 0,0 0 1 0 0,0 0 0 0 0,1 1-1 0 0,0 0 1 0 0,-6 15-1 0 0,9-20-43 0 0,1 1 1 0 0,0-1-1 0 0,0 0 0 0 0,0 0 0 0 0,0 1 0 0 0,1-1 0 0 0,0 0 1 0 0,-1 1-1 0 0,2-1 0 0 0,-1 0 0 0 0,1 1 0 0 0,-1-1 0 0 0,1 0 1 0 0,0 1-1 0 0,3 6 0 0 0,1-2-39 0 0,-1-1 0 0 0,2 1 0 0 0,-1-1 0 0 0,1 0 1 0 0,0 0-1 0 0,1-1 0 0 0,0 0 0 0 0,0 0 0 0 0,0-1 0 0 0,16 11 0 0 0,-14-11-760 0 0,1-1 0 0 0,0 1-1 0 0,0-2 1 0 0,0 1 0 0 0,17 4-1 0 0,-2-5-2251 0 0</inkml:trace>
</inkml:ink>
</file>

<file path=ppt/ink/ink8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2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247 30 8 0 0,'-5'-3'907'0'0,"1"0"-1"0"0,-1 0 1 0 0,1 0 0 0 0,-1 0-1 0 0,0 1 1 0 0,0-1 0 0 0,0 1 0 0 0,-1 1-1 0 0,1-1 1 0 0,0 1 0 0 0,-1 0-1 0 0,1 0 1 0 0,-11 0 0 0 0,9 1-447 0 0,1 1 1 0 0,-1 0 0 0 0,-12 3-1 0 0,11-2-152 0 0,-1 1 0 0 0,1 0-1 0 0,0 1 1 0 0,1-1-1 0 0,-1 1 1 0 0,1 1 0 0 0,0 0-1 0 0,0 0 1 0 0,0 0-1 0 0,0 1 1 0 0,-9 11 0 0 0,13-14-203 0 0,0 1 1 0 0,0 0 0 0 0,0 0 0 0 0,1 0 0 0 0,0 0-1 0 0,0 1 1 0 0,0-1 0 0 0,0 0 0 0 0,1 1-1 0 0,0 0 1 0 0,0-1 0 0 0,0 1 0 0 0,0-1-1 0 0,1 1 1 0 0,0 0 0 0 0,0 0 0 0 0,0-1 0 0 0,0 1-1 0 0,1 0 1 0 0,0-1 0 0 0,0 1 0 0 0,2 7-1 0 0,1-3-59 0 0,1 1 0 0 0,0-2 0 0 0,0 1 0 0 0,0 0 0 0 0,1-1 0 0 0,1 0 0 0 0,-1 0 0 0 0,1-1 0 0 0,0 0 0 0 0,1 0 0 0 0,11 7 0 0 0,-1-1-63 0 0,0-2 1 0 0,1 0 0 0 0,1-1-1 0 0,24 9 1 0 0,-34-16-3 0 0,1 1 0 0 0,0-2 1 0 0,0 1-1 0 0,-1-2 0 0 0,1 1 0 0 0,1-1 0 0 0,-1-1 1 0 0,0 0-1 0 0,13-2 0 0 0,-15 1 9 0 0,-1-1-1 0 0,1 0 0 0 0,-1 0 1 0 0,1-1-1 0 0,-1 0 1 0 0,0 0-1 0 0,0-1 0 0 0,0 0 1 0 0,-1 0-1 0 0,0-1 1 0 0,1 0-1 0 0,7-8 0 0 0,-13 12 5 0 0,0-1-1 0 0,0-1 0 0 0,-1 1 0 0 0,1 0 0 0 0,-1 0 0 0 0,1-1 0 0 0,-1 1 0 0 0,1 0 1 0 0,-1-1-1 0 0,0 0 0 0 0,0 1 0 0 0,-1-1 0 0 0,1 0 0 0 0,0 1 0 0 0,0-5 1 0 0,-1 3-10 0 0,0-1 1 0 0,-1 1 0 0 0,1 0 0 0 0,-1-1 0 0 0,0 1-1 0 0,0 0 1 0 0,0-1 0 0 0,-3-7 0 0 0,-2 0-6 0 0,-1 0 1 0 0,0 1-1 0 0,-1 0 1 0 0,0 0-1 0 0,-12-13 1 0 0,6 10 33 0 0,-1 1-1 0 0,-1 0 0 0 0,0 1 1 0 0,-1 1-1 0 0,-20-10 1 0 0,-20-14 77 0 0,54 32-91 0 0,0 1 0 0 0,-1 0 0 0 0,0 0 0 0 0,1 0 0 0 0,-1 1 1 0 0,0-1-1 0 0,0 1 0 0 0,0 0 0 0 0,0 0 0 0 0,0 0 0 0 0,0 1 0 0 0,0-1 0 0 0,-8 1 0 0 0,9 0 4 0 0,0 1 1 0 0,0 0-1 0 0,0-1 1 0 0,1 1 0 0 0,-1 0-1 0 0,0 1 1 0 0,1-1-1 0 0,-1 0 1 0 0,1 1-1 0 0,-1-1 1 0 0,1 1 0 0 0,0 0-1 0 0,-1 0 1 0 0,1 0-1 0 0,0 0 1 0 0,0 0-1 0 0,1 0 1 0 0,-1 1 0 0 0,0-1-1 0 0,-1 4 1 0 0,-1 1 16 0 0,2-1 1 0 0,-1 0-1 0 0,1 0 1 0 0,0 1 0 0 0,0 0-1 0 0,1-1 1 0 0,-1 1-1 0 0,1 10 1 0 0,0 5 184 0 0,4 29 0 0 0,0 0 5 0 0,-3-35-65 0 0,4 30-1 0 0,-3-40-101 0 0,0 0 0 0 0,1 0 1 0 0,0 0-1 0 0,0 0 0 0 0,0 0 0 0 0,0-1 1 0 0,7 11-1 0 0,-8-15-39 0 0,0 0 0 0 0,0 1 0 0 0,0-1 0 0 0,0 0 0 0 0,0 0 0 0 0,0 0 0 0 0,1 0 0 0 0,-1 0 0 0 0,0 0 0 0 0,0 0 0 0 0,1 0 0 0 0,-1-1 0 0 0,1 1 0 0 0,-1-1 0 0 0,1 1 0 0 0,-1-1 0 0 0,1 1 0 0 0,1-1 0 0 0,0 0-2 0 0,0 0 0 0 0,-1 0 0 0 0,1 0 0 0 0,0 0 0 0 0,-1-1 0 0 0,1 1 0 0 0,-1-1 0 0 0,1 0 0 0 0,-1 0 0 0 0,3-1 0 0 0,5-3-7 0 0,0-1-1 0 0,-1 0 0 0 0,0 0 1 0 0,8-9-1 0 0,-16 15 5 0 0,20-18-32 0 0,0 0-1 0 0,-2-1 0 0 0,29-35 1 0 0,-45 50 35 0 0,0 0 0 0 0,0-1 1 0 0,-1 1-1 0 0,0-1 0 0 0,1 0 1 0 0,-2 0-1 0 0,1 1 0 0 0,0-1 1 0 0,-1 0-1 0 0,0-1 0 0 0,0 1 0 0 0,-1 0 1 0 0,0 0-1 0 0,0-9 0 0 0,0 14 2 0 0,0 0-1 0 0,0 0 1 0 0,0 1-1 0 0,0-1 1 0 0,0 0-1 0 0,-1 0 1 0 0,1 0-1 0 0,0 1 1 0 0,0-1-1 0 0,0 0 1 0 0,-1 0-1 0 0,1 0 1 0 0,0 0-1 0 0,0 1 1 0 0,0-1-1 0 0,-1 0 1 0 0,1 0-1 0 0,0 0 1 0 0,0 0-1 0 0,-1 0 1 0 0,1 0-1 0 0,0 0 0 0 0,0 0 1 0 0,-1 0-1 0 0,1 0 1 0 0,0 0-1 0 0,0 0 1 0 0,-1 0-1 0 0,1 0 1 0 0,0 0-1 0 0,0 0 1 0 0,-1 0-1 0 0,1 0 1 0 0,0 0-1 0 0,0 0 1 0 0,0 0-1 0 0,-1 0 1 0 0,1 0-1 0 0,0 0 1 0 0,0-1-1 0 0,-1 1 1 0 0,1 0-1 0 0,0 0 1 0 0,0 0-1 0 0,0 0 1 0 0,0-1-1 0 0,-1 1 1 0 0,1 0-1 0 0,0 0 1 0 0,0 0-1 0 0,0-1 0 0 0,0 1 1 0 0,0 0-1 0 0,-1 0 1 0 0,1-1-1 0 0,0 1 1 0 0,0 0-1 0 0,0 0 1 0 0,0-1-1 0 0,0 1 1 0 0,0 0-1 0 0,0 0 1 0 0,0-1-1 0 0,0 1 1 0 0,0 0-1 0 0,0 0 1 0 0,0-1-1 0 0,0 1 1 0 0,-10 16 181 0 0,9-9-173 0 0,-1 0 0 0 0,1-1 1 0 0,0 1-1 0 0,1 0 0 0 0,0 0 0 0 0,0 0 1 0 0,0 0-1 0 0,1 0 0 0 0,0-1 1 0 0,0 1-1 0 0,1 0 0 0 0,0-1 0 0 0,0 1 1 0 0,1-1-1 0 0,-1 1 0 0 0,1-1 1 0 0,6 9-1 0 0,7 9-7 0 0,0 0 0 0 0,36 38 0 0 0,-42-51 4 0 0,134 143 31 0 0,-131-141-65 0 0,-3-2 49 0 0,0-1 1 0 0,-1 1-1 0 0,-1 1 1 0 0,0 0-1 0 0,9 16 1 0 0,-15-24-14 0 0,-1-1-1 0 0,1 1 1 0 0,-1-1 0 0 0,1 1 0 0 0,-1 0 0 0 0,0-1-1 0 0,0 1 1 0 0,-1 0 0 0 0,1 0 0 0 0,-1 0-1 0 0,0 0 1 0 0,0-1 0 0 0,0 1 0 0 0,-1 0-1 0 0,1 0 1 0 0,-1 0 0 0 0,0 0 0 0 0,0-1-1 0 0,0 1 1 0 0,-1 0 0 0 0,1-1 0 0 0,-1 1-1 0 0,0-1 1 0 0,-2 4 0 0 0,-2 0 24 0 0,1-1 1 0 0,-1 0-1 0 0,0-1 1 0 0,-1 1 0 0 0,1-1-1 0 0,-1-1 1 0 0,0 1-1 0 0,0-1 1 0 0,-1 0-1 0 0,1-1 1 0 0,-1 1-1 0 0,1-2 1 0 0,-1 1-1 0 0,-9 1 1 0 0,-12 1 105 0 0,0-1 1 0 0,-48 0-1 0 0,47-3-16 0 0,24 0-96 0 0,-15 0 51 0 0,0-1 1 0 0,0-1 0 0 0,-22-3 0 0 0,39 4-73 0 0,-1-1 0 0 0,1 0 1 0 0,-1 0-1 0 0,1-1 0 0 0,-1 1 0 0 0,1-1 0 0 0,0 0 0 0 0,0 0 0 0 0,0 0 0 0 0,0 0 0 0 0,0-1 0 0 0,0 0 1 0 0,1 1-1 0 0,-1-1 0 0 0,1-1 0 0 0,0 1 0 0 0,0 0 0 0 0,0-1 0 0 0,0 0 0 0 0,-2-4 0 0 0,3 4-21 0 0,1 0 0 0 0,0 0 0 0 0,0-1 0 0 0,0 1 0 0 0,0 0 0 0 0,1 0 0 0 0,0 0 0 0 0,0-1 0 0 0,0 1 0 0 0,0 0 0 0 0,1 0 0 0 0,-1-1 0 0 0,1 1 0 0 0,0 0 0 0 0,0 0 0 0 0,1 0 0 0 0,-1 0 0 0 0,1 0 0 0 0,0 0 0 0 0,0 1 0 0 0,4-7 0 0 0,3-3-199 0 0,1 1-1 0 0,0-1 0 0 0,1 2 0 0 0,17-16 1 0 0,-8 9-532 0 0,2 2 0 0 0,0 0 1 0 0,31-17-1 0 0,-30 21-2766 0 0,42-15-1 0 0,-37 18 17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7.12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28 34 3481 0 0,'-12'-9'3825'0'0,"6"4"3280"0"0,1 0-6113 0 0,2 1-48 0 0,1 3-191 0 0,2-2-441 0 0,3 1 80 0 0,0 1-336 0 0,3-1-88 0 0,0 2-112 0 0,1-1-56 0 0,3 1-536 0 0,0 0-817 0 0,0 0 481 0 0,2 3-1801 0 0</inkml:trace>
</inkml:ink>
</file>

<file path=ppt/ink/ink8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6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298 68 912 0 0,'16'-30'3783'0'0,"-15"28"-3032"0"0,0 0 1 0 0,0-1-1 0 0,-1 1 1 0 0,1-1-1 0 0,0 0 1 0 0,-1 1-1 0 0,0-1 1 0 0,0 1-1 0 0,1-1 1 0 0,-2-4-1 0 0,1 6-549 0 0,-1 1 0 0 0,0-1 0 0 0,1 1 0 0 0,-1-1 0 0 0,0 1 0 0 0,1 0 0 0 0,-1-1 0 0 0,0 1 0 0 0,1 0 0 0 0,-1-1 0 0 0,0 1 0 0 0,0 0 0 0 0,1 0 0 0 0,-1 0-1 0 0,0-1 1 0 0,0 1 0 0 0,0 0 0 0 0,1 0 0 0 0,-1 0 0 0 0,0 0 0 0 0,0 1 0 0 0,0-1 0 0 0,-21 2 1083 0 0,-13 5-158 0 0,0 2 0 0 0,-41 17 0 0 0,67-23-947 0 0,0 1 1 0 0,-1 1-1 0 0,2 0 0 0 0,-1 0 1 0 0,0 1-1 0 0,1 0 0 0 0,0 0 0 0 0,1 1 1 0 0,-1 0-1 0 0,1 0 0 0 0,1 1 1 0 0,-11 14-1 0 0,14-16-129 0 0,0 0 1 0 0,0 1 0 0 0,1-1-1 0 0,0 0 1 0 0,1 1-1 0 0,-1-1 1 0 0,1 1-1 0 0,0-1 1 0 0,1 1-1 0 0,0 0 1 0 0,0-1-1 0 0,0 1 1 0 0,1 0-1 0 0,0-1 1 0 0,0 1-1 0 0,0-1 1 0 0,1 1-1 0 0,0-1 1 0 0,0 0-1 0 0,1 1 1 0 0,5 8 0 0 0,-3-6-56 0 0,0-1 0 0 0,0 0 0 0 0,1-1 1 0 0,0 1-1 0 0,0-1 0 0 0,1 0 0 0 0,0-1 1 0 0,0 1-1 0 0,1-1 0 0 0,-1-1 0 0 0,1 1 1 0 0,1-2-1 0 0,-1 1 0 0 0,14 5 0 0 0,-10-7-60 0 0,0 0-1 0 0,0 0 1 0 0,0-1-1 0 0,1-1 1 0 0,-1 0-1 0 0,1 0 0 0 0,-1-2 1 0 0,23-2-1 0 0,-19 0-619 0 0,0 0-1 0 0,0-1 0 0 0,0-1 0 0 0,0-1 1 0 0,-1 0-1 0 0,17-10 0 0 0,-25 12-591 0 0,0 0 0 0 0,-1-1 0 0 0,1 0 0 0 0,-1 0 0 0 0,0-1 0 0 0,6-6-1 0 0,-1-2-2899 0 0</inkml:trace>
</inkml:ink>
</file>

<file path=ppt/ink/ink8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8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8 3713 0 0,'-18'-6'8005'0'0,"14"4"-3314"0"0,13 5-3707 0 0,24 5-554 0 0,0-1 1 0 0,57 4-1 0 0,71-7-778 0 0,-65-2-86 0 0,54-1-4308 0 0,-122-1 1912 0 0</inkml:trace>
</inkml:ink>
</file>

<file path=ppt/ink/ink8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3.7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304 29 8 0 0,'1'0'8514'0'0,"5"7"-6346"0"0,-2-2-603 0 0,-5-7-1406 0 0,1 1 0 0 0,-1-1 1 0 0,0 1-1 0 0,0 0 0 0 0,0 0 1 0 0,0-1-1 0 0,0 1 0 0 0,0 0 1 0 0,0 0-1 0 0,0 0 1 0 0,0 0-1 0 0,0 0 0 0 0,-1 0 1 0 0,1 0-1 0 0,0 1 0 0 0,-1-1 1 0 0,-1 0-1 0 0,-27-10 475 0 0,25 9-440 0 0,-2 0 33 0 0,1 1 0 0 0,0-1 0 0 0,0 1 0 0 0,-1 1 0 0 0,1-1 0 0 0,0 1 1 0 0,-1 0-1 0 0,1 0 0 0 0,-10 2 0 0 0,7 0-40 0 0,0 1 1 0 0,0 0-1 0 0,1 0 1 0 0,-1 1-1 0 0,-14 8 1 0 0,7-2-161 0 0,5-5 76 0 0,2 0 0 0 0,-1 1 0 0 0,0 1 0 0 0,1-1 0 0 0,0 2 0 0 0,1-1 0 0 0,0 1-1 0 0,-13 15 1 0 0,20-21-77 0 0,0 0-1 0 0,0-1 0 0 0,0 1 1 0 0,0 0-1 0 0,1 0 1 0 0,-1 0-1 0 0,1 0 0 0 0,-1-1 1 0 0,1 1-1 0 0,0 0 0 0 0,0 0 1 0 0,-1 0-1 0 0,1 0 1 0 0,1 0-1 0 0,-1 0 0 0 0,0 0 1 0 0,1 3-1 0 0,1 2 193 0 0,0-1-1 0 0,1 0 1 0 0,5 11 0 0 0,-3-8-8 0 0,-4-5-191 0 0,1 1-1 0 0,-2-1 1 0 0,1 0-1 0 0,0 1 1 0 0,-1-1-1 0 0,0 1 1 0 0,0-1-1 0 0,0 0 1 0 0,-1 8 0 0 0,0 18 56 0 0,3-8-102 0 0,14 155 193 0 0,-14-158-123 0 0,-1-5-19 0 0,-1-1 0 0 0,-1 24-1 0 0,0-34-18 0 0,1 0 0 0 0,-1 1 0 0 0,1-1 0 0 0,-1 0 0 0 0,0 0 0 0 0,0 0 0 0 0,-1 0 0 0 0,1 0-1 0 0,0 0 1 0 0,-1 0 0 0 0,0 0 0 0 0,0-1 0 0 0,0 1 0 0 0,0-1 0 0 0,0 1 0 0 0,-4 2-1 0 0,1-3-19 0 0,6-5 62 0 0,5-5-120 0 0,9-3-296 0 0,1 2 0 0 0,1 0 1 0 0,0 1-1 0 0,0 0 0 0 0,1 2 0 0 0,-1 0 0 0 0,2 1 1 0 0,31-5-1 0 0,-32 6-5414 0 0,-11 4 1445 0 0</inkml:trace>
</inkml:ink>
</file>

<file path=ppt/ink/ink8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4.5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84 61 8 0 0,'-1'-1'389'0'0,"1"0"0"0"0,0 1-1 0 0,-1-1 1 0 0,1 1 0 0 0,0-1 0 0 0,-1 1 0 0 0,1-1 0 0 0,-1 1-1 0 0,1-1 1 0 0,0 1 0 0 0,-1-1 0 0 0,1 1 0 0 0,-1-1 0 0 0,0 1-1 0 0,1 0 1 0 0,-1-1 0 0 0,1 1 0 0 0,-1 0 0 0 0,0 0-1 0 0,1-1 1 0 0,-1 1 0 0 0,0 0 0 0 0,0 0 0 0 0,-1 0 19 0 0,1 0 0 0 0,0 0 0 0 0,0 0 0 0 0,-1 1 0 0 0,1-1 0 0 0,0 0 0 0 0,0 1 0 0 0,0-1-1 0 0,-1 1 1 0 0,1 0 0 0 0,-2 1 0 0 0,-2 2 450 0 0,-1 1 0 0 0,1-1 0 0 0,-8 10 0 0 0,12-13-745 0 0,-1 2 46 0 0,-1 0 0 0 0,1 0 0 0 0,0 0 0 0 0,0 0 0 0 0,0 0 0 0 0,0 1 0 0 0,1-1 0 0 0,-1 0-1 0 0,1 1 1 0 0,0 0 0 0 0,0-1 0 0 0,0 1 0 0 0,0 0 0 0 0,1 0 0 0 0,-1-1 0 0 0,1 1 0 0 0,0 0 0 0 0,0 0 0 0 0,1-1 0 0 0,0 6 0 0 0,1-3-88 0 0,0 1 0 0 0,0-1-1 0 0,0 0 1 0 0,1 0 0 0 0,0-1 0 0 0,1 1-1 0 0,-1-1 1 0 0,1 1 0 0 0,0-1 0 0 0,0 0 0 0 0,6 4-1 0 0,-3-1-62 0 0,0-1-1 0 0,1-1 0 0 0,0 1 1 0 0,1-1-1 0 0,0-1 0 0 0,-1 0 1 0 0,20 8-1 0 0,-22-11-5 0 0,0 0 0 0 0,0 0-1 0 0,-1-1 1 0 0,1 0 0 0 0,0 0 0 0 0,1-1-1 0 0,-1 0 1 0 0,0 0 0 0 0,0 0 0 0 0,0-1 0 0 0,0 0-1 0 0,0 0 1 0 0,0 0 0 0 0,10-4 0 0 0,-7 1-18 0 0,-1 1 0 0 0,1-2 0 0 0,0 1 0 0 0,-1-1 1 0 0,0 0-1 0 0,0-1 0 0 0,-1 0 0 0 0,1 0 0 0 0,8-10 0 0 0,-12 11 3 0 0,1-1-1 0 0,-1 0 1 0 0,-1 0-1 0 0,1 0 1 0 0,-1-1-1 0 0,0 1 0 0 0,0-1 1 0 0,-1 0-1 0 0,0 0 1 0 0,0 0-1 0 0,0 0 1 0 0,0-15-1 0 0,-1 14 3 0 0,0-1 1 0 0,-1 1-1 0 0,-1-1 1 0 0,1 1-1 0 0,-4-13 0 0 0,3 18 6 0 0,1 0 0 0 0,-1 0 0 0 0,0 0 0 0 0,-1 1 0 0 0,1-1 0 0 0,0 0 0 0 0,-1 1 0 0 0,0-1 0 0 0,1 1-1 0 0,-1 0 1 0 0,0-1 0 0 0,0 1 0 0 0,0 0 0 0 0,-1 0 0 0 0,1 0 0 0 0,0 0 0 0 0,-1 1 0 0 0,1-1 0 0 0,-6-1 0 0 0,-3-2 1 0 0,-1 1 0 0 0,0 1 1 0 0,0 0-1 0 0,0 1 0 0 0,0 0 1 0 0,-1 1-1 0 0,1 0 0 0 0,0 1 1 0 0,-1 0-1 0 0,1 1 0 0 0,-15 3 1 0 0,19-3 12 0 0,0 1 1 0 0,0 0 0 0 0,0 0-1 0 0,0 1 1 0 0,0 0-1 0 0,1 0 1 0 0,-1 1 0 0 0,1 0-1 0 0,0 1 1 0 0,0-1 0 0 0,1 1-1 0 0,-1 1 1 0 0,1-1-1 0 0,0 1 1 0 0,0 0 0 0 0,1 0-1 0 0,-8 12 1 0 0,11-14 1 0 0,0 0 1 0 0,0 0-1 0 0,0 1 0 0 0,0-1 1 0 0,1 1-1 0 0,0-1 0 0 0,0 1 1 0 0,0-1-1 0 0,0 1 0 0 0,1 0 1 0 0,0 0-1 0 0,0-1 1 0 0,0 1-1 0 0,0 0 0 0 0,1-1 1 0 0,0 1-1 0 0,0 0 0 0 0,2 5 1 0 0,-2-7-7 0 0,1 1 0 0 0,0 0 1 0 0,0-1-1 0 0,0 0 0 0 0,0 1 0 0 0,0-1 1 0 0,1 0-1 0 0,-1 0 0 0 0,1 0 1 0 0,0-1-1 0 0,0 1 0 0 0,0-1 0 0 0,0 1 1 0 0,0-1-1 0 0,1 0 0 0 0,-1 0 1 0 0,1-1-1 0 0,-1 1 0 0 0,1-1 1 0 0,0 1-1 0 0,-1-1 0 0 0,7 1 0 0 0,-1-1-17 0 0,0-1 0 0 0,0 0 1 0 0,0 0-1 0 0,1-1 0 0 0,-1 0 0 0 0,0 0 0 0 0,0-1 0 0 0,-1 0 0 0 0,1-1 0 0 0,0 0 0 0 0,-1 0 0 0 0,1-1 0 0 0,-1 0 0 0 0,0 0 0 0 0,0-1 0 0 0,-1 0 0 0 0,1-1 0 0 0,-1 0 0 0 0,0 0 1 0 0,-1 0-1 0 0,8-10 0 0 0,-12 14 17 0 0,-1 0 0 0 0,1 0-1 0 0,-1 0 1 0 0,0 0 0 0 0,1 0 0 0 0,-1-1 0 0 0,0 1 0 0 0,-1 0 0 0 0,1 0 0 0 0,0-1 0 0 0,-1 1 0 0 0,1-1 0 0 0,-1 1 0 0 0,0 0 0 0 0,1-1 0 0 0,-1 1 0 0 0,-1-1 0 0 0,1 1 0 0 0,0-1 0 0 0,0 1-1 0 0,-1 0 1 0 0,0-1 0 0 0,1 1 0 0 0,-1 0 0 0 0,0-1 0 0 0,0 1 0 0 0,0 0 0 0 0,0 0 0 0 0,-1 0 0 0 0,1 0 0 0 0,-1 0 0 0 0,1 0 0 0 0,-1 0 0 0 0,1 0 0 0 0,-1 1 0 0 0,0-1 0 0 0,0 1-1 0 0,0-1 1 0 0,0 1 0 0 0,0 0 0 0 0,0 0 0 0 0,0-1 0 0 0,-1 2 0 0 0,1-1 0 0 0,0 0 0 0 0,-1 0 0 0 0,1 1 0 0 0,0-1 0 0 0,-1 1 0 0 0,-3 0 0 0 0,4-1 12 0 0,-1 2 0 0 0,1-1 0 0 0,0 0 0 0 0,0 0 0 0 0,0 1 0 0 0,0-1 1 0 0,1 1-1 0 0,-1-1 0 0 0,0 1 0 0 0,0 0 0 0 0,0 0 0 0 0,0 0 0 0 0,0 0 1 0 0,1 0-1 0 0,-4 2 0 0 0,4-2-14 0 0,0 0 0 0 0,1 1 0 0 0,-1-1 0 0 0,0 0 0 0 0,1 0-1 0 0,-1 0 1 0 0,0 0 0 0 0,1 1 0 0 0,0-1 0 0 0,-1 0 0 0 0,1 1 0 0 0,0-1 0 0 0,0 0 0 0 0,-1 1 0 0 0,1-1 0 0 0,0 0 0 0 0,0 1 0 0 0,0-1 0 0 0,1 0 0 0 0,-1 1 0 0 0,0-1 0 0 0,1 0 0 0 0,-1 0 0 0 0,0 1 0 0 0,2 1-1 0 0,1 4 2 0 0,0 0 0 0 0,1-1 0 0 0,0 0 0 0 0,0 1 0 0 0,1-1 0 0 0,-1-1 0 0 0,1 1 0 0 0,1-1 0 0 0,6 6 0 0 0,8 5 9 0 0,31 17 1 0 0,1 2-33 0 0,-34-22 20 0 0,-1 1 0 0 0,-1 1 0 0 0,0 1-1 0 0,-1 0 1 0 0,-1 1 0 0 0,20 29-1 0 0,-29-37 26 0 0,1 0 0 0 0,-2 0 0 0 0,0 0 0 0 0,0 1 0 0 0,0-1-1 0 0,-1 1 1 0 0,-1 0 0 0 0,1 0 0 0 0,-2 0 0 0 0,1 0 0 0 0,-2 1-1 0 0,1-1 1 0 0,-1 0 0 0 0,-1 0 0 0 0,0 1 0 0 0,-3 14 0 0 0,2-17 39 0 0,-1 0 1 0 0,0 0-1 0 0,0-1 1 0 0,-1 1-1 0 0,0-1 1 0 0,0 0-1 0 0,0 0 1 0 0,-1 0-1 0 0,0 0 1 0 0,-1-1-1 0 0,1 0 1 0 0,-1 0 0 0 0,-1-1-1 0 0,1 0 1 0 0,-1 0-1 0 0,1 0 1 0 0,-1-1-1 0 0,-1 0 1 0 0,1 0-1 0 0,-13 4 1 0 0,19-7-65 0 0,1-1 1 0 0,-1 0-1 0 0,0 0 1 0 0,1 0-1 0 0,-1 0 1 0 0,0 0-1 0 0,1 1 1 0 0,-1-1-1 0 0,0-1 1 0 0,1 1-1 0 0,-1 0 1 0 0,0 0-1 0 0,1 0 1 0 0,-1 0-1 0 0,0 0 1 0 0,1-1-1 0 0,-1 1 1 0 0,1 0-1 0 0,-1 0 1 0 0,0-1 0 0 0,1 1-1 0 0,-1 0 1 0 0,1-1-1 0 0,-1 1 1 0 0,1-1-1 0 0,-1 1 1 0 0,1-1-1 0 0,-1 1 1 0 0,1-1-1 0 0,0 1 1 0 0,-1-1-1 0 0,1 1 1 0 0,0-1-1 0 0,-1 0 1 0 0,1 1-1 0 0,0-1 1 0 0,0 1-1 0 0,-1-2 1 0 0,0-3-11 0 0,0 0-1 0 0,0-1 1 0 0,-1-10 0 0 0,1 6 19 0 0,-21-84-43 0 0,3 19-38 0 0,14 52 16 0 0,2 13 5 0 0,1 1 0 0 0,0-1 0 0 0,0 1 1 0 0,1-1-1 0 0,1 0 0 0 0,-1 1 1 0 0,2-1-1 0 0,0-11 0 0 0,0 19-73 0 0,0 0 0 0 0,0 0-1 0 0,0 0 1 0 0,0 0 0 0 0,0 1 0 0 0,0-1 0 0 0,0 0-1 0 0,0 0 1 0 0,1 1 0 0 0,-1-1 0 0 0,1 1 0 0 0,-1 0-1 0 0,1-1 1 0 0,0 1 0 0 0,-1 0 0 0 0,1 0 0 0 0,0 0-1 0 0,0 0 1 0 0,0 0 0 0 0,0 0 0 0 0,0 0 0 0 0,0 1-1 0 0,0-1 1 0 0,4 0 0 0 0,3 0-1466 0 0,0 0 0 0 0,-1 1-1 0 0,1 0 1 0 0,14 1 0 0 0,-7 1-52 0 0</inkml:trace>
</inkml:ink>
</file>

<file path=ppt/ink/ink8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5.6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54 512 0 0,'0'-2'304'0'0,"0"1"-1"0"0,0 0 1 0 0,-1-1-1 0 0,1 1 1 0 0,0 0 0 0 0,0 0-1 0 0,0-1 1 0 0,1 1-1 0 0,-1 0 1 0 0,0-1 0 0 0,0 1-1 0 0,1 0 1 0 0,-1-1-1 0 0,1 1 1 0 0,-1 0 0 0 0,1 0-1 0 0,-1 0 1 0 0,1 0-1 0 0,0-1 1 0 0,-1 1 0 0 0,1 0-1 0 0,0 0 1 0 0,1-1-1 0 0,3-2 2031 0 0,0-1-1 0 0,0 1 0 0 0,8-5 1 0 0,-11 8-1773 0 0,-2 1-440 0 0,0 0-1 0 0,0 0 1 0 0,1 1 0 0 0,-1-1 0 0 0,0 0-1 0 0,0 0 1 0 0,1 0 0 0 0,-1 1-1 0 0,0-1 1 0 0,0 0 0 0 0,1 0-1 0 0,-1 0 1 0 0,0 1 0 0 0,0-1-1 0 0,0 0 1 0 0,0 0 0 0 0,1 1-1 0 0,-1-1 1 0 0,0 0 0 0 0,0 0-1 0 0,0 1 1 0 0,0-1 0 0 0,0 0-1 0 0,0 1 1 0 0,0-1 0 0 0,0 0-1 0 0,0 1 1 0 0,0-1 0 0 0,0 0 0 0 0,0 0-1 0 0,0 1 1 0 0,0-1 0 0 0,0 0-1 0 0,0 1 1 0 0,0-1 0 0 0,0 1-1 0 0,0 18-261 0 0,0-15 438 0 0,0 20-234 0 0,1 0 0 0 0,1 0 0 0 0,1-1 0 0 0,1 1 0 0 0,10 31 0 0 0,-11-46-233 0 0,0 1 0 0 0,1-1 0 0 0,0 0 0 0 0,1 0 0 0 0,0-1 0 0 0,0 1 0 0 0,1-1 0 0 0,0 0 0 0 0,1-1 0 0 0,-1 1 0 0 0,1-1 0 0 0,1-1 0 0 0,-1 1 0 0 0,1-1 0 0 0,14 8 0 0 0,-4-8-5454 0 0,-11-3 1974 0 0</inkml:trace>
</inkml:ink>
</file>

<file path=ppt/ink/ink8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5.9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3 1232 0 0,'1'0'227'0'0,"-1"-1"0"0"0,1 1-1 0 0,-1 0 1 0 0,1 0 0 0 0,0-1 0 0 0,-1 1-1 0 0,1 0 1 0 0,0 0 0 0 0,0 0-1 0 0,-1 0 1 0 0,1-1 0 0 0,0 1 0 0 0,-1 0-1 0 0,1 1 1 0 0,0-1 0 0 0,-1 0-1 0 0,1 0 1 0 0,0 0 0 0 0,-1 0 0 0 0,1 0-1 0 0,1 1 1 0 0,14 11 2002 0 0,-11-6-1773 0 0,-1-1 1 0 0,1 1-1 0 0,4 9 0 0 0,1 3 318 0 0,-1 1 0 0 0,-1 0 0 0 0,0 0 0 0 0,-1 1 0 0 0,7 37 0 0 0,-13-54-759 0 0,-1 1 1 0 0,0 0-1 0 0,1 0 0 0 0,-2 0 1 0 0,1 0-1 0 0,0 0 0 0 0,-1 0 1 0 0,1 0-1 0 0,-1-1 0 0 0,0 1 1 0 0,-1 0-1 0 0,1 0 0 0 0,-1-1 1 0 0,1 1-1 0 0,-1-1 0 0 0,0 0 1 0 0,0 1-1 0 0,-1-1 0 0 0,1 0 1 0 0,-1 0-1 0 0,-3 3 0 0 0,1-2-323 0 0,0 0-1 0 0,0 0 1 0 0,0-1-1 0 0,0 1 0 0 0,-7 2 1 0 0,3-2-1444 0 0,0-1 0 0 0,-17 5 0 0 0,17-6 453 0 0</inkml:trace>
</inkml:ink>
</file>

<file path=ppt/ink/ink8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6.7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200 27 528 0 0,'1'-2'448'0'0,"-1"1"0"0"0,0-1 0 0 0,0 1 0 0 0,1-1 0 0 0,-1 0 0 0 0,0 1 0 0 0,0-1 0 0 0,0 1 0 0 0,-1-1 0 0 0,1 0 0 0 0,0 1 0 0 0,-1-2 0 0 0,0 2-236 0 0,1 1 0 0 0,-1-1 1 0 0,1 1-1 0 0,-1-1 0 0 0,0 1 0 0 0,1 0 1 0 0,-1-1-1 0 0,0 1 0 0 0,1 0 0 0 0,-1 0 1 0 0,0 0-1 0 0,1 0 0 0 0,-1-1 0 0 0,0 1 1 0 0,0 0-1 0 0,1 0 0 0 0,-1 0 0 0 0,0 0 0 0 0,0 0 1 0 0,1 1-1 0 0,-1-1 0 0 0,0 0 0 0 0,1 0 1 0 0,-1 0-1 0 0,0 1 0 0 0,1-1 0 0 0,-2 1 1 0 0,-17 4 1953 0 0,0 1 1 0 0,-34 15 0 0 0,47-18-1925 0 0,0 0 1 0 0,0 1-1 0 0,0 0 0 0 0,1 0 1 0 0,0 1-1 0 0,-1-1 0 0 0,1 1 1 0 0,1 0-1 0 0,-1 1 1 0 0,1-1-1 0 0,-7 12 0 0 0,8-12-202 0 0,0 1 0 0 0,1-1 0 0 0,-1 1 0 0 0,1 0 0 0 0,1-1 0 0 0,-1 1-1 0 0,1 0 1 0 0,0 0 0 0 0,0 0 0 0 0,1 0 0 0 0,-1 0 0 0 0,1 0 0 0 0,1 0 0 0 0,-1 0-1 0 0,1 0 1 0 0,0 0 0 0 0,1 0 0 0 0,-1 0 0 0 0,1 0 0 0 0,0-1 0 0 0,0 1 0 0 0,1-1-1 0 0,0 1 1 0 0,0-1 0 0 0,0 0 0 0 0,1 0 0 0 0,-1 0 0 0 0,1-1 0 0 0,6 6 0 0 0,-2-2-59 0 0,1-1 1 0 0,0 0-1 0 0,0 0 0 0 0,1-1 1 0 0,-1 0-1 0 0,1-1 1 0 0,1 0-1 0 0,-1 0 1 0 0,1-1-1 0 0,0-1 1 0 0,0 0-1 0 0,0 0 1 0 0,0-1-1 0 0,0 0 1 0 0,0-1-1 0 0,1-1 1 0 0,-1 0-1 0 0,0 0 1 0 0,1-1-1 0 0,-1 0 1 0 0,0-1-1 0 0,0 0 1 0 0,0-1-1 0 0,0-1 0 0 0,0 1 1 0 0,14-8-1 0 0,-21 8-23 0 0,1 0-1 0 0,-1 0 0 0 0,0 0 0 0 0,0 0 0 0 0,0-1 0 0 0,0 0 1 0 0,-1 0-1 0 0,1 0 0 0 0,-1 0 0 0 0,0 0 0 0 0,0-1 1 0 0,-1 1-1 0 0,1-1 0 0 0,-1 0 0 0 0,0 0 0 0 0,0 0 0 0 0,0 0 1 0 0,-1 0-1 0 0,1-5 0 0 0,0-1-30 0 0,-1 1 0 0 0,1-1 0 0 0,-2 0 0 0 0,0 1 0 0 0,0-1 0 0 0,-1 0 0 0 0,0 1 0 0 0,-4-17 0 0 0,4 23 75 0 0,-1 0 1 0 0,1 0 0 0 0,-1 0-1 0 0,1 0 1 0 0,-1 0 0 0 0,0 0-1 0 0,-1 1 1 0 0,1-1 0 0 0,-1 0-1 0 0,1 1 1 0 0,-1 0 0 0 0,0 0-1 0 0,-1 0 1 0 0,-4-4-1 0 0,2 3 1 0 0,1 1 0 0 0,0 1 0 0 0,-1-1 0 0 0,0 1 0 0 0,0 0 0 0 0,0 0 0 0 0,0 1 0 0 0,0 0 0 0 0,-11-1 0 0 0,-4 0 2 0 0,0 2 0 0 0,0 0-1 0 0,-39 6 1 0 0,48-4 5 0 0,0 0-1 0 0,1 1 0 0 0,-1 0 0 0 0,1 1 1 0 0,0 1-1 0 0,0 0 0 0 0,0 0 1 0 0,-13 10-1 0 0,20-12 10 0 0,0 0 1 0 0,1 0 0 0 0,0 0-1 0 0,-1 1 1 0 0,1-1-1 0 0,1 1 1 0 0,-1 0-1 0 0,0 0 1 0 0,1 0-1 0 0,-3 6 1 0 0,4-7-5 0 0,0 0-1 0 0,0-1 1 0 0,0 1 0 0 0,0 0-1 0 0,1-1 1 0 0,0 1 0 0 0,-1 0-1 0 0,1-1 1 0 0,0 1-1 0 0,0 0 1 0 0,0 0 0 0 0,1-1-1 0 0,-1 1 1 0 0,1 0 0 0 0,-1 0-1 0 0,1-1 1 0 0,0 1 0 0 0,0-1-1 0 0,2 3 1 0 0,2 5-6 0 0,1-1 0 0 0,0-1 0 0 0,1 1 0 0 0,0-1 0 0 0,0-1 0 0 0,1 1 0 0 0,0-1 0 0 0,0 0 0 0 0,1-1 0 0 0,0 0 1 0 0,0 0-1 0 0,12 4 0 0 0,-16-7-4 0 0,1-1-1 0 0,0 1 1 0 0,0-2 0 0 0,1 1 0 0 0,-1-1 0 0 0,0 0 0 0 0,0 0 0 0 0,1 0 0 0 0,-1-1 0 0 0,1 0-1 0 0,-1 0 1 0 0,0-1 0 0 0,1 0 0 0 0,-1 0 0 0 0,0 0 0 0 0,0-1 0 0 0,0 0 0 0 0,0 0 0 0 0,0-1 0 0 0,0 1-1 0 0,10-7 1 0 0,-13 6-7 0 0,0 1-1 0 0,0-1 0 0 0,0 0 1 0 0,-1 1-1 0 0,1-1 1 0 0,0 0-1 0 0,-1-1 0 0 0,0 1 1 0 0,0 0-1 0 0,0-1 1 0 0,0 1-1 0 0,-1-1 0 0 0,1 0 1 0 0,-1 1-1 0 0,1-6 0 0 0,1-6-23 0 0,0 0 0 0 0,-1-27 0 0 0,-1 30 18 0 0,-1 0 0 0 0,2 1 0 0 0,-1-1-1 0 0,6-17 1 0 0,0 16 65 0 0,-7 13-46 0 0,0 0 0 0 0,0-1-1 0 0,0 1 1 0 0,1 0 0 0 0,-1 0 0 0 0,0 0 0 0 0,0-1 0 0 0,1 1-1 0 0,-1 0 1 0 0,0 0 0 0 0,1 0 0 0 0,-1 0 0 0 0,0 0 0 0 0,0 0-1 0 0,1-1 1 0 0,-1 1 0 0 0,0 0 0 0 0,1 0 0 0 0,-1 0 0 0 0,0 0-1 0 0,1 0 1 0 0,-1 0 0 0 0,1 0 0 0 0,-1 1 19 0 0,1 0 1 0 0,0-1-1 0 0,-1 1 1 0 0,1-1-1 0 0,0 1 1 0 0,-1 0-1 0 0,1-1 1 0 0,-1 1-1 0 0,1 0 1 0 0,-1 0-1 0 0,0 0 0 0 0,1-1 1 0 0,-1 1-1 0 0,0 0 1 0 0,1 0-1 0 0,-1 0 1 0 0,0 0-1 0 0,0 0 1 0 0,0-1-1 0 0,0 1 1 0 0,0 0-1 0 0,0 2 1 0 0,3 39 459 0 0,-2-15-294 0 0,1 0-1 0 0,2 0 0 0 0,0 0 0 0 0,15 46 0 0 0,11-1-84 0 0,4-2 0 0 0,42 67 0 0 0,-58-106-119 0 0,-10-17 27 0 0,-1 0 0 0 0,0 0 1 0 0,-1 0-1 0 0,-1 1 0 0 0,-1 0 1 0 0,0 0-1 0 0,3 19 0 0 0,-7-27-7 0 0,1-1-1 0 0,-1 0 1 0 0,0 1-1 0 0,-1-1 0 0 0,0 0 1 0 0,0 0-1 0 0,0 1 0 0 0,0-1 1 0 0,-4 6-1 0 0,4-8-5 0 0,-1 0 0 0 0,-1 0-1 0 0,1 0 1 0 0,-1 0 0 0 0,1 0 0 0 0,-1-1-1 0 0,0 1 1 0 0,0-1 0 0 0,-1 0 0 0 0,1 0 0 0 0,-1 0-1 0 0,1 0 1 0 0,-8 4 0 0 0,7-5 9 0 0,0 0 0 0 0,0 0 0 0 0,0-1-1 0 0,-1 1 1 0 0,1-1 0 0 0,0 0 0 0 0,-1 0 0 0 0,1 0 0 0 0,-1-1 0 0 0,1 1 0 0 0,-1-1 0 0 0,1 0-1 0 0,-1-1 1 0 0,-5 0 0 0 0,4 0-9 0 0,-1-1 0 0 0,1 0 0 0 0,0-1 0 0 0,-1 1 0 0 0,1-1 0 0 0,0 0 0 0 0,1-1 0 0 0,-11-7 0 0 0,5 2-6 0 0,0-1 1 0 0,1 0-1 0 0,0-1 0 0 0,0-1 1 0 0,1 1-1 0 0,1-1 0 0 0,0-1 1 0 0,-7-14-1 0 0,11 16-1 0 0,0 1 0 0 0,0-1 0 0 0,1 0 0 0 0,1 0 0 0 0,-1 0 0 0 0,2 0 0 0 0,0 0 0 0 0,0-1 0 0 0,1 1 0 0 0,2-18 0 0 0,-2 22 6 0 0,1 0-1 0 0,1 0 1 0 0,-1 1 0 0 0,1-1 0 0 0,0 1 0 0 0,0-1 0 0 0,1 1 0 0 0,0 0 0 0 0,0 0-1 0 0,0 0 1 0 0,1 0 0 0 0,0 0 0 0 0,0 1 0 0 0,0 0 0 0 0,1 0 0 0 0,0 0 0 0 0,0 0 0 0 0,10-6-1 0 0,-9 8-15 0 0,0 0 0 0 0,1 0 0 0 0,-1 1-1 0 0,1 0 1 0 0,-1 1 0 0 0,1-1-1 0 0,0 1 1 0 0,0 1 0 0 0,0-1 0 0 0,0 1-1 0 0,-1 0 1 0 0,1 1 0 0 0,0-1-1 0 0,0 1 1 0 0,0 1 0 0 0,12 3 0 0 0,-3 0-783 0 0,31 15 1 0 0,8 9-4693 0 0,-42-20 2060 0 0</inkml:trace>
</inkml:ink>
</file>

<file path=ppt/ink/ink8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7.1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2 2224 0 0,'-3'0'1353'0'0,"-1"-1"0"0"0,1 1-1 0 0,0-1 1 0 0,0 1 0 0 0,0 0-1 0 0,0 1 1 0 0,-7 0 0 0 0,10-1-1206 0 0,-1 0 1 0 0,0 0-1 0 0,1 0 1 0 0,-1 0-1 0 0,1 0 1 0 0,-1 1-1 0 0,0-1 1 0 0,1 0-1 0 0,-1 0 1 0 0,1 1-1 0 0,-1-1 1 0 0,1 0-1 0 0,-1 1 1 0 0,1-1-1 0 0,-1 0 1 0 0,1 1-1 0 0,-1-1 1 0 0,1 1-1 0 0,-1-1 1 0 0,1 1-1 0 0,-1-1 1 0 0,1 1-1 0 0,0-1 1 0 0,-1 1-1 0 0,1-1 1 0 0,0 1-1 0 0,0-1 1 0 0,0 1-1 0 0,-1 0 1 0 0,1-1-1 0 0,0 1 1 0 0,0-1-1 0 0,0 1 1 0 0,0 0-1 0 0,0-1 1 0 0,0 1 0 0 0,0 0-1 0 0,0-1 1 0 0,0 1-1 0 0,0 0 1 0 0,0-1-1 0 0,1 1 1 0 0,-1-1-1 0 0,0 1 1 0 0,0 0-1 0 0,0-1 1 0 0,1 1-1 0 0,0 0 1 0 0,-1 0-64 0 0,1 0 0 0 0,0-1 1 0 0,0 1-1 0 0,0 0 0 0 0,-1 0 0 0 0,1 0 1 0 0,0-1-1 0 0,0 1 0 0 0,0 0 0 0 0,1-1 1 0 0,-1 1-1 0 0,0-1 0 0 0,0 0 1 0 0,0 1-1 0 0,0-1 0 0 0,0 0 0 0 0,1 1 1 0 0,-1-1-1 0 0,2 0 0 0 0,27 0-68 0 0,-21 0 68 0 0,45-2-113 0 0,-37 0 3 0 0,0 1 1 0 0,1 1-1 0 0,-1 1 0 0 0,33 5 0 0 0,-49-6 23 0 0,0 0 1 0 0,0 0-1 0 0,0 1 1 0 0,0-1 0 0 0,0 0-1 0 0,0 1 1 0 0,0-1-1 0 0,0 0 1 0 0,-1 1-1 0 0,1-1 1 0 0,0 1-1 0 0,0 0 1 0 0,0-1 0 0 0,-1 1-1 0 0,1 0 1 0 0,0-1-1 0 0,0 1 1 0 0,-1 0-1 0 0,1 0 1 0 0,-1-1 0 0 0,1 1-1 0 0,-1 0 1 0 0,1 0-1 0 0,-1 0 1 0 0,1 0-1 0 0,-1 0 1 0 0,0 0 0 0 0,0 0-1 0 0,1 0 1 0 0,-1 0-1 0 0,0 0 1 0 0,0 0-1 0 0,0 0 1 0 0,0 0 0 0 0,0 0-1 0 0,0 0 1 0 0,0 0-1 0 0,-1 0 1 0 0,1 0-1 0 0,0 0 1 0 0,0 0 0 0 0,-1 0-1 0 0,0 1 1 0 0,-2 5 2 0 0,-1 1 1 0 0,0-1 0 0 0,0 0 0 0 0,-8 9 0 0 0,5-6 38 0 0,4-7-15 0 0,1 1 1 0 0,0-1 0 0 0,0 1-1 0 0,0 0 1 0 0,0 0 0 0 0,1 0-1 0 0,0 0 1 0 0,0 0 0 0 0,0 0-1 0 0,0 1 1 0 0,0 7 0 0 0,1-9-6 0 0,0 0 0 0 0,1 0 0 0 0,-1 1 0 0 0,1-1 0 0 0,0 0 0 0 0,0 0 0 0 0,0 0 0 0 0,0 0 0 0 0,0 0 0 0 0,1 0 0 0 0,-1-1 1 0 0,1 1-1 0 0,0 0 0 0 0,0-1 0 0 0,0 1 0 0 0,3 2 0 0 0,2 2-6 0 0,1-1 0 0 0,0 0 0 0 0,0-1 0 0 0,0 0 0 0 0,0 0 0 0 0,1 0 0 0 0,0-1 0 0 0,0-1 0 0 0,0 0 0 0 0,1 0 0 0 0,-1-1 1 0 0,17 3-1 0 0,-13-4-365 0 0,0 0 1 0 0,1 0-1 0 0,20-3 1 0 0,-23 0-743 0 0,0 0 0 0 0,1 0 0 0 0,-1-1 0 0 0,12-5 0 0 0,0-2-2918 0 0</inkml:trace>
</inkml:ink>
</file>

<file path=ppt/ink/ink8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7.7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 94 1616 0 0,'0'-2'515'0'0,"0"1"0"0"0,0 0-1 0 0,0 0 1 0 0,0 0 0 0 0,0 0-1 0 0,-1 0 1 0 0,1 0-1 0 0,0-1 1 0 0,-1 1 0 0 0,1 0-1 0 0,-1 0 1 0 0,1 0 0 0 0,-1 0-1 0 0,0 0 1 0 0,1 0 0 0 0,-1 1-1 0 0,0-1 1 0 0,0 0-1 0 0,1 0 1 0 0,-1 0 0 0 0,0 1-1 0 0,0-1 1 0 0,0 0 0 0 0,0 1-1 0 0,0-1 1 0 0,-2 0 0 0 0,-17-3 5995 0 0,19 4-6207 0 0,24 1-149 0 0,0-1 0 0 0,0-1 0 0 0,0 0 0 0 0,-1-2 0 0 0,27-6 0 0 0,-13 2-179 0 0,41-6 38 0 0,103-16 54 0 0,-173 28-37 0 0,0 1 0 0 0,0-1 1 0 0,0 1-1 0 0,8 1 1 0 0,-15-1-26 0 0,0 0 0 0 0,0 0 1 0 0,0 0-1 0 0,1 0 1 0 0,-1 0-1 0 0,0 0 0 0 0,0 0 1 0 0,0 0-1 0 0,1 0 1 0 0,-1 0-1 0 0,0 0 0 0 0,0 1 1 0 0,0-1-1 0 0,0 0 1 0 0,1 0-1 0 0,-1 0 0 0 0,0 0 1 0 0,0 0-1 0 0,0 0 0 0 0,0 1 1 0 0,1-1-1 0 0,-1 0 1 0 0,0 0-1 0 0,0 0 0 0 0,0 1 1 0 0,0-1-1 0 0,0 0 1 0 0,0 0-1 0 0,0 0 0 0 0,0 1 1 0 0,0-1-1 0 0,0 0 1 0 0,0 0-1 0 0,0 0 0 0 0,0 1 1 0 0,-3 8 117 0 0,-10 7-2 0 0,12-15-114 0 0,-13 14 0 0 0,6-7 74 0 0,0 0 0 0 0,1 1 0 0 0,0 0 0 0 0,0 1 0 0 0,1-1 0 0 0,-9 18 0 0 0,7-7-29 0 0,1 0 1 0 0,0 1-1 0 0,2-1 1 0 0,0 1 0 0 0,1 0-1 0 0,1 1 1 0 0,2-1 0 0 0,0 0-1 0 0,1 1 1 0 0,0-1-1 0 0,2 1 1 0 0,8 36 0 0 0,10 38 101 0 0,12 166 1 0 0,-32-252-147 0 0,1 1 0 0 0,-1-1-1 0 0,-1 0 1 0 0,1 0 0 0 0,-2 0 0 0 0,0 1 0 0 0,-5 17-1 0 0,5-24 6 0 0,1 0 0 0 0,-1 0 0 0 0,0 0 0 0 0,-1-1 0 0 0,1 1 0 0 0,0-1 0 0 0,-1 0 0 0 0,0 0 0 0 0,0 0 0 0 0,0 0 0 0 0,0 0 0 0 0,0 0 0 0 0,-1-1 0 0 0,1 1 0 0 0,-1-1 0 0 0,1 0 0 0 0,-1 0 0 0 0,0-1 0 0 0,0 1 0 0 0,0-1 0 0 0,-8 2 0 0 0,-8 0 31 0 0,-1-1-1 0 0,1-1 0 0 0,-24-1 1 0 0,18 0-44 0 0,25 0-2 0 0,-25 1-87 0 0,0-2 0 0 0,0-1 0 0 0,0 0 0 0 0,-34-9 0 0 0,58 10-89 0 0,2 1 126 0 0,0 0-1 0 0,0 0 0 0 0,0 0 1 0 0,-1 0-1 0 0,1 0 1 0 0,0 0-1 0 0,0 0 1 0 0,0 0-1 0 0,0 0 0 0 0,-1 0 1 0 0,1 0-1 0 0,0 0 1 0 0,0 0-1 0 0,0 0 1 0 0,0 0-1 0 0,-1 0 1 0 0,1 0-1 0 0,0-1 0 0 0,0 1 1 0 0,0 0-1 0 0,0 0 1 0 0,0 0-1 0 0,-1 0 1 0 0,1 0-1 0 0,0 0 1 0 0,0-1-1 0 0,0 1 0 0 0,0 0 1 0 0,0 0-1 0 0,0-1 1 0 0,1-1-1511 0 0</inkml:trace>
</inkml:ink>
</file>

<file path=ppt/ink/ink8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3.49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381 2 512 0 0,'2'-1'6667'0'0,"-5"3"-3817"0"0,-4 6-1237 0 0,6-7-1417 0 0,1 0 0 0 0,-1 1 0 0 0,1-1 0 0 0,-1 1 0 0 0,1-1 0 0 0,0 1 0 0 0,0-1 0 0 0,-1 1 0 0 0,1-1 0 0 0,0 1 0 0 0,0-1-1 0 0,1 1 1 0 0,-1-1 0 0 0,0 0 0 0 0,0 1 0 0 0,2 2 0 0 0,-2-3-111 0 0,0 1-1 0 0,1-1 1 0 0,-1 1-1 0 0,0-1 1 0 0,1 1-1 0 0,-1-1 1 0 0,0 1-1 0 0,0-1 1 0 0,0 1 0 0 0,0-1-1 0 0,-1 0 1 0 0,1 1-1 0 0,0-1 1 0 0,-1 1-1 0 0,1-1 1 0 0,-1 1-1 0 0,1-1 1 0 0,-2 3 0 0 0,-6 6 131 0 0,-1-1 1 0 0,1 0 0 0 0,-1 0 0 0 0,-1 0 0 0 0,-20 13 0 0 0,10-8 83 0 0,-92 58 705 0 0,73-49-195 0 0,-44 34 0 0 0,79-54-720 0 0,0 1 0 0 0,0 0 1 0 0,1-1-1 0 0,-1 1 0 0 0,1 1 1 0 0,0-1-1 0 0,0 0 0 0 0,1 1 1 0 0,-1 0-1 0 0,-1 6 0 0 0,3-10-69 0 0,0 1 0 0 0,1 0-1 0 0,-1-1 1 0 0,1 1 0 0 0,0 0 0 0 0,-1-1-1 0 0,1 1 1 0 0,0 0 0 0 0,0-1 0 0 0,0 1-1 0 0,0 0 1 0 0,1-1 0 0 0,-1 1 0 0 0,0 0-1 0 0,1-1 1 0 0,-1 1 0 0 0,1 0 0 0 0,0-1-1 0 0,-1 1 1 0 0,1-1 0 0 0,0 1 0 0 0,0-1-1 0 0,0 1 1 0 0,0-1 0 0 0,0 0 0 0 0,0 1-1 0 0,0-1 1 0 0,1 0 0 0 0,-1 0 0 0 0,0 0-1 0 0,1 0 1 0 0,-1 0 0 0 0,1 0 0 0 0,-1 0-1 0 0,2 0 1 0 0,5 2 2 0 0,0 0-1 0 0,0-1 1 0 0,0 1-1 0 0,0-2 1 0 0,1 1-1 0 0,-1-1 0 0 0,10 0 1 0 0,62-4 65 0 0,-40 0-96 0 0,109-12-110 0 0,-35 1-20 0 0,-106 14 72 0 0,26-2-81 0 0,-31 2 90 0 0,-1 0 0 0 0,0 0 0 0 0,1 1 0 0 0,-1-1 1 0 0,0 1-1 0 0,0-1 0 0 0,1 1 0 0 0,-1 0 0 0 0,0 0 0 0 0,0 0 0 0 0,3 2 0 0 0,-5-3 33 0 0,0 0 0 0 0,0 0-1 0 0,1 0 1 0 0,-1 0 0 0 0,0 1 0 0 0,0-1-1 0 0,0 0 1 0 0,0 0 0 0 0,0 0 0 0 0,1 1-1 0 0,-1-1 1 0 0,0 0 0 0 0,0 0 0 0 0,0 0-1 0 0,0 1 1 0 0,0-1 0 0 0,0 0 0 0 0,0 0 0 0 0,0 1-1 0 0,0-1 1 0 0,0 0 0 0 0,0 0 0 0 0,0 1-1 0 0,0-1 1 0 0,0 0 0 0 0,0 0 0 0 0,0 0-1 0 0,0 1 1 0 0,0-1 0 0 0,0 0 0 0 0,0 0 0 0 0,-1 1-1 0 0,1-1 1 0 0,0 0 0 0 0,0 0 0 0 0,0 0-1 0 0,0 0 1 0 0,0 1 0 0 0,-1-1 0 0 0,1 0-1 0 0,0 0 1 0 0,0 0 0 0 0,0 0 0 0 0,0 1 0 0 0,-1-1-1 0 0,1 0 1 0 0,0 0 0 0 0,0 0 0 0 0,-1 0-1 0 0,1 0 1 0 0,-14 7-1352 0 0,12-6 785 0 0,-38 13-7883 0 0,29-12 6675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7.5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43 35 848 0 0,'-10'0'3222'0'0,"7"0"-1844"0"0,0 1 1 0 0,0-1 0 0 0,0 0 0 0 0,0 1 0 0 0,0 0 0 0 0,0-1 0 0 0,-4 2 0 0 0,7-1-1222 0 0,0-1 0 0 0,0 0 0 0 0,-1 0 0 0 0,1 0 0 0 0,0 1 0 0 0,-1-1 0 0 0,1 0 0 0 0,0 0 0 0 0,0 1 0 0 0,-1-1 1 0 0,1 0-1 0 0,0 1 0 0 0,0-1 0 0 0,0 0 0 0 0,0 0 0 0 0,-1 1 0 0 0,1-1 0 0 0,0 0 0 0 0,0 1 0 0 0,0-1 0 0 0,0 1 0 0 0,0-1 0 0 0,0 0 0 0 0,0 1 0 0 0,0 0 0 0 0,0 0-92 0 0,1 0-1 0 0,-1 0 1 0 0,0 1-1 0 0,1-1 1 0 0,-1 0-1 0 0,1 0 0 0 0,0 0 1 0 0,-1 0-1 0 0,1 0 1 0 0,0 0-1 0 0,1 1 1 0 0,3 3 102 0 0,0 0 0 0 0,0-1 0 0 0,1 0 0 0 0,-1 0 0 0 0,1-1 0 0 0,0 1 0 0 0,0-1 0 0 0,0 0 0 0 0,11 3 0 0 0,-3-2-158 0 0,0 0 0 0 0,0-1-1 0 0,22 1 1 0 0,-30-4-19 0 0,-1 0-1 0 0,0 0 0 0 0,1-1 1 0 0,-1 0-1 0 0,0 0 1 0 0,0 0-1 0 0,1-1 0 0 0,-1 0 1 0 0,0 0-1 0 0,-1 0 0 0 0,1-1 1 0 0,0 1-1 0 0,4-4 0 0 0,-6 4 18 0 0,-1 0 0 0 0,1 0-1 0 0,-1 0 1 0 0,1 0 0 0 0,-1-1-1 0 0,1 1 1 0 0,-1-1 0 0 0,0 1-1 0 0,0-1 1 0 0,-1 0 0 0 0,1 1-1 0 0,0-1 1 0 0,-1 0 0 0 0,0 0-1 0 0,0 0 1 0 0,0-1-1 0 0,0 1 1 0 0,0 0 0 0 0,0 0-1 0 0,-1 0 1 0 0,0-1 0 0 0,0-3-1 0 0,0 6 0 0 0,0-1-1 0 0,0 1 0 0 0,-1 0 1 0 0,1-1-1 0 0,-1 1 0 0 0,1 0 1 0 0,-1-1-1 0 0,0 1 0 0 0,0 0 1 0 0,1 0-1 0 0,-1-1 1 0 0,0 1-1 0 0,0 0 0 0 0,0 0 1 0 0,0 0-1 0 0,0 0 0 0 0,0 0 1 0 0,-1 0-1 0 0,1 1 0 0 0,0-1 1 0 0,0 0-1 0 0,-1 1 0 0 0,1-1 1 0 0,0 0-1 0 0,-1 1 0 0 0,1 0 1 0 0,-1-1-1 0 0,1 1 1 0 0,0 0-1 0 0,-1 0 0 0 0,1 0 1 0 0,-3 0-1 0 0,-2-1-3 0 0,0 2 0 0 0,0-1-1 0 0,0 0 1 0 0,0 1 0 0 0,0 0 0 0 0,-9 3 0 0 0,7 0 1 0 0,0-1 0 0 0,0 1 1 0 0,0 0-1 0 0,0 1 0 0 0,1 0 1 0 0,0 0-1 0 0,0 0 0 0 0,0 1 0 0 0,-11 13 1 0 0,3-1 31 0 0,1 1-1 0 0,-17 31 1 0 0,28-46-28 0 0,1 0 1 0 0,0 0-1 0 0,0 1 0 0 0,0-1 1 0 0,0 1-1 0 0,1-1 0 0 0,0 1 1 0 0,0-1-1 0 0,0 1 0 0 0,0 0 0 0 0,1 5 1 0 0,0-8-15 0 0,0 0 1 0 0,1 1-1 0 0,-1-1 1 0 0,1 0-1 0 0,0 1 1 0 0,-1-1-1 0 0,1 0 1 0 0,0 0-1 0 0,0 0 1 0 0,1 0-1 0 0,-1 0 1 0 0,0 0-1 0 0,1 0 1 0 0,-1 0-1 0 0,1 0 1 0 0,-1-1-1 0 0,1 1 1 0 0,0 0-1 0 0,0-1 1 0 0,0 0-1 0 0,0 1 1 0 0,0-1 0 0 0,3 2-1 0 0,3 0-89 0 0,-1-1-1 0 0,0 1 1 0 0,1-1-1 0 0,-1-1 1 0 0,1 1-1 0 0,-1-1 1 0 0,13 0-1 0 0,55-5-2624 0 0,-57 2-1354 0 0,32-9 1 0 0,-27 5 7 0 0</inkml:trace>
</inkml:ink>
</file>

<file path=ppt/ink/ink8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3.68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21 2417 0 0,'-1'-3'9754'0'0,"1"3"-9606"0"0,8-4 2804 0 0,11 0-1398 0 0,11-1-372 0 0,-1 2 1 0 0,38 2-1 0 0,-32 0-855 0 0,136 7-434 0 0,-161-5-798 0 0,1 1-1 0 0,16 5 0 0 0,-7-1-6059 0 0,-12-4 1960 0 0</inkml:trace>
</inkml:ink>
</file>

<file path=ppt/ink/ink8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9.70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196 215 512 0 0,'23'-13'4394'0'0,"0"-1"778"0"0,38-28 0 0 0,-54 37-4648 0 0,-1-2 1 0 0,1 1-1 0 0,-1-1 0 0 0,0 0 1 0 0,-1 0-1 0 0,1 0 1 0 0,-1-1-1 0 0,-1 0 0 0 0,4-9 1 0 0,-6 14-330 0 0,0-1 0 0 0,0 0 1 0 0,-1 0-1 0 0,0-1 0 0 0,0 1 1 0 0,0 0-1 0 0,0-6 0 0 0,-1 9-160 0 0,0 0 0 0 0,0 0 0 0 0,-1 0-1 0 0,1 0 1 0 0,0 0 0 0 0,-1-1 0 0 0,1 1-1 0 0,0 0 1 0 0,-1 0 0 0 0,1 0 0 0 0,-1 0-1 0 0,0 0 1 0 0,1 1 0 0 0,-1-1 0 0 0,0 0 0 0 0,1 0-1 0 0,-1 0 1 0 0,0 0 0 0 0,0 1 0 0 0,0-1-1 0 0,0 0 1 0 0,0 1 0 0 0,0-1 0 0 0,0 1-1 0 0,0-1 1 0 0,0 1 0 0 0,0 0 0 0 0,0-1 0 0 0,0 1-1 0 0,0 0 1 0 0,0 0 0 0 0,-2-1 0 0 0,-8-1 83 0 0,-1 1 0 0 0,1 0 0 0 0,-1 1 0 0 0,0 0 0 0 0,1 1 0 0 0,-1 0 1 0 0,-22 6-1 0 0,13-1-55 0 0,0 0-1 0 0,0 2 1 0 0,-24 12 0 0 0,31-13-24 0 0,1 0 0 0 0,0 1 0 0 0,0 1 0 0 0,1 0 0 0 0,-17 16 0 0 0,26-21-17 0 0,-1 0 0 0 0,1 0-1 0 0,0 0 1 0 0,0 0-1 0 0,1 0 1 0 0,-1 1 0 0 0,1-1-1 0 0,-4 10 1 0 0,6-11-12 0 0,-1 0-1 0 0,0 0 1 0 0,1 1 0 0 0,0-1 0 0 0,-1 0-1 0 0,1 0 1 0 0,1 0 0 0 0,-1 0 0 0 0,0 0 0 0 0,1 1-1 0 0,0-1 1 0 0,-1 0 0 0 0,1 0 0 0 0,0 0 0 0 0,3 4-1 0 0,1 2-7 0 0,0-1 0 0 0,0 0 0 0 0,1 0 0 0 0,0-1 0 0 0,1 1 0 0 0,-1-2 1 0 0,2 1-1 0 0,-1-1 0 0 0,9 7 0 0 0,12 5 19 0 0,40 20 0 0 0,-3-2-70 0 0,-39-20 52 0 0,0 0 16 0 0,26 19 1 0 0,-45-29-17 0 0,-1 0 0 0 0,1 0 0 0 0,-1 0 1 0 0,0 0-1 0 0,-1 1 0 0 0,0 0 0 0 0,0 0 0 0 0,6 12 0 0 0,-10-16 25 0 0,1 1-1 0 0,-1 0 0 0 0,0 0 1 0 0,0 0-1 0 0,0 0 0 0 0,-1 1 1 0 0,0-1-1 0 0,1 0 0 0 0,-1 0 1 0 0,-1 0-1 0 0,1 0 0 0 0,-1 0 1 0 0,1 0-1 0 0,-1 0 1 0 0,0 0-1 0 0,-1 0 0 0 0,1 0 1 0 0,-1 0-1 0 0,0 0 0 0 0,-3 6 1 0 0,-6 5 188 0 0,0 1 1 0 0,0-1 0 0 0,-19 18 0 0 0,8-9-80 0 0,15-16 44 0 0,0 0-1 0 0,-16 13 0 0 0,21-20-160 0 0,1 1 0 0 0,-1-1-1 0 0,0 1 1 0 0,0-1 0 0 0,-1 0 0 0 0,1 0-1 0 0,0 0 1 0 0,0 0 0 0 0,0 0-1 0 0,-1-1 1 0 0,1 1 0 0 0,0-1-1 0 0,-1 1 1 0 0,1-1 0 0 0,-1 0-1 0 0,1 0 1 0 0,0 0 0 0 0,-1 0 0 0 0,-2 0-1 0 0,3-1-24 0 0,1 0 0 0 0,0 0-1 0 0,-1 0 1 0 0,1 0 0 0 0,0 0-1 0 0,-1 0 1 0 0,1 0 0 0 0,0 0-1 0 0,0 0 1 0 0,0-1 0 0 0,0 1 0 0 0,0 0-1 0 0,0-1 1 0 0,1 1 0 0 0,-1-1-1 0 0,0 1 1 0 0,1-1 0 0 0,-1 1-1 0 0,1-1 1 0 0,-1-1 0 0 0,-6-36-208 0 0,7 35 168 0 0,-2-11-459 0 0,0 0 0 0 0,2-1 1 0 0,2-28-1 0 0,-2 39 118 0 0,1 0 0 0 0,0 0 0 0 0,1 1 0 0 0,-1-1 0 0 0,1 1 0 0 0,0-1 0 0 0,3-4 0 0 0,-4 6-172 0 0,1 1 1 0 0,0-1 0 0 0,0 1 0 0 0,0 0 0 0 0,0 0-1 0 0,0 0 1 0 0,0 0 0 0 0,1 0 0 0 0,-1 0 0 0 0,1 1 0 0 0,-1-1-1 0 0,6-1 1 0 0,4-2-3452 0 0</inkml:trace>
</inkml:ink>
</file>

<file path=ppt/ink/ink8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0.3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63 42 1584 0 0,'1'-4'1285'0'0,"-1"0"-1"0"0,0 0 0 0 0,0 0 0 0 0,0 0 1 0 0,0-4-1 0 0,-1 7-880 0 0,1 0-1 0 0,0 0 0 0 0,0 0 1 0 0,0 1-1 0 0,-1-1 1 0 0,1 0-1 0 0,0 0 1 0 0,-1 0-1 0 0,1 0 1 0 0,-1 1-1 0 0,1-1 1 0 0,-2-1-1 0 0,2 2-202 0 0,0-1-1 0 0,-1 1 1 0 0,1 0 0 0 0,0 0-1 0 0,-1 0 1 0 0,1 0 0 0 0,-1-1-1 0 0,1 1 1 0 0,0 0 0 0 0,-1 0-1 0 0,1 0 1 0 0,-1 0 0 0 0,1 0-1 0 0,0 0 1 0 0,-1 0 0 0 0,1 0-1 0 0,-1 0 1 0 0,1 0 0 0 0,-1 0-1 0 0,1 0 1 0 0,0 1 0 0 0,-1-1-1 0 0,1 0 1 0 0,-1 0 0 0 0,1 0-1 0 0,0 0 1 0 0,-1 1 0 0 0,1-1-1 0 0,-1 0 1 0 0,0 1-3 0 0,0 1-1 0 0,0-1 1 0 0,0 0-1 0 0,0 0 1 0 0,0 0-1 0 0,0 1 1 0 0,1-1 0 0 0,-1 0-1 0 0,0 1 1 0 0,1-1-1 0 0,-1 0 1 0 0,1 1-1 0 0,-1 2 1 0 0,-4 22 776 0 0,4-24-881 0 0,0 13 225 0 0,0 0 0 0 0,1 0-1 0 0,0 0 1 0 0,2-1 0 0 0,2 19 0 0 0,23 77 673 0 0,-6-27-528 0 0,-15-59-376 0 0,-2 0 1 0 0,-1 1 0 0 0,-1-1 0 0 0,-2 33-1 0 0,0-47-66 0 0,-1-1-1 0 0,-1 1 0 0 0,1 0 1 0 0,-2-1-1 0 0,1 0 0 0 0,-1 0 1 0 0,-1 0-1 0 0,1 0 1 0 0,-2 0-1 0 0,1-1 0 0 0,-1 1 1 0 0,0-1-1 0 0,-1 0 0 0 0,-7 7 1 0 0,2-4 17 0 0,6-7-19 0 0,1 1 1 0 0,-1-1-1 0 0,1 1 0 0 0,-6 8 0 0 0,12-11 10 0 0,4-3-16 0 0,7-3 0 0 0,21-9-45 0 0,0 2-1 0 0,0 1 1 0 0,1 1-1 0 0,46-4 0 0 0,-55 10-561 0 0,1 1-1 0 0,-1 2 0 0 0,32 2 0 0 0,-50 2-1363 0 0</inkml:trace>
</inkml:ink>
</file>

<file path=ppt/ink/ink8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0.8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381 218 2857 0 0,'8'-55'11736'0'0,"4"1"-7213"0"0,6-36-807 0 0,-17 89-3681 0 0,-1 1 0 0 0,0-1 0 0 0,0 0 0 0 0,0 1 0 0 0,0-1 0 0 0,0 1 1 0 0,1-1-1 0 0,-1 1 0 0 0,0-1 0 0 0,0 1 0 0 0,0-1 0 0 0,-1 0 0 0 0,1 1 1 0 0,0-1-1 0 0,0 1 0 0 0,0-1 0 0 0,0 1 0 0 0,0-1 0 0 0,-1 1 0 0 0,1-1 1 0 0,0 0-1 0 0,-1 1 0 0 0,1 0 0 0 0,0-1 0 0 0,-1 1 0 0 0,1-1 1 0 0,0 1-1 0 0,-1-1 0 0 0,1 1 0 0 0,-1 0 0 0 0,1-1 0 0 0,-1 1 0 0 0,1 0 1 0 0,-1-1-1 0 0,0 1 0 0 0,-1 0 66 0 0,-1 0 1 0 0,1 0-1 0 0,0 0 1 0 0,0 0 0 0 0,-1 1-1 0 0,1-1 1 0 0,0 1-1 0 0,-3 0 1 0 0,-12 5 188 0 0,0 1 1 0 0,0 0-1 0 0,1 1 1 0 0,0 1 0 0 0,-16 12-1 0 0,-72 60 691 0 0,80-61-739 0 0,9-8-57 0 0,0 1 0 0 0,2 1 0 0 0,0 0 0 0 0,0 1 1 0 0,1 0-1 0 0,1 1 0 0 0,1 0 0 0 0,-10 19 0 0 0,16-26-115 0 0,0-1 0 0 0,1 1 0 0 0,0 0-1 0 0,0 0 1 0 0,1 0 0 0 0,0 0 0 0 0,1 1 0 0 0,0-1-1 0 0,0 0 1 0 0,1 1 0 0 0,0-1 0 0 0,1 1 0 0 0,0-1-1 0 0,1 0 1 0 0,-1 0 0 0 0,2 0 0 0 0,-1 0 0 0 0,6 13-1 0 0,-2-11-45 0 0,1 0 0 0 0,-1-1 0 0 0,2 0 0 0 0,-1 0 0 0 0,1 0 0 0 0,1-1 0 0 0,0-1 0 0 0,0 1 0 0 0,1-1 0 0 0,0-1 0 0 0,0 0 0 0 0,1 0 0 0 0,-1-1 0 0 0,2 0 0 0 0,18 6 0 0 0,-6-3-151 0 0,2-2 1 0 0,-1 0 0 0 0,1-2-1 0 0,0 0 1 0 0,0-2-1 0 0,39 0 1 0 0,-50-4-409 0 0,-1 0 0 0 0,0-1 0 0 0,1 0 0 0 0,-1-1 0 0 0,18-6 0 0 0,-18 4-1659 0 0,0 0-1 0 0,22-14 1 0 0,-16 7-1005 0 0</inkml:trace>
</inkml:ink>
</file>

<file path=ppt/ink/ink8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1.81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397 5 2681 0 0,'-1'-5'8817'0'0,"1"5"-8673"0"0,-9 0 3467 0 0,2 4-2551 0 0,0 0 1 0 0,1 0 0 0 0,-1 1 0 0 0,1 0 0 0 0,-9 9-1 0 0,-2 0 140 0 0,-22 19-234 0 0,1 2 0 0 0,2 2 0 0 0,2 1 0 0 0,-44 62 0 0 0,64-79-766 0 0,2 0 0 0 0,1 1 0 0 0,0 0 0 0 0,2 0 0 0 0,0 2 0 0 0,2-1 0 0 0,0 1 0 0 0,2 0 0 0 0,0 0 0 0 0,-1 40 0 0 0,6-47-164 0 0,0 0 0 0 0,1 0-1 0 0,1 0 1 0 0,1 0-1 0 0,1-1 1 0 0,10 33 0 0 0,-9-37-40 0 0,1 1 1 0 0,0-1 0 0 0,1 0 0 0 0,0 0 0 0 0,1 0 0 0 0,1-1 0 0 0,-1-1-1 0 0,2 1 1 0 0,12 10 0 0 0,-6-8-109 0 0,1 0 1 0 0,0-2-1 0 0,0 0 0 0 0,31 13 1 0 0,82 25-1954 0 0,-110-43-622 0 0,23 3-1 0 0,-20-5-871 0 0</inkml:trace>
</inkml:ink>
</file>

<file path=ppt/ink/ink8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4.78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42 38 512 0 0,'-1'-1'126'0'0,"-15"-22"4307"0"0,16 22-3894 0 0,-1 0-1 0 0,0 0 1 0 0,0 0-1 0 0,0 0 0 0 0,0 0 1 0 0,0 0-1 0 0,0 0 1 0 0,0 0-1 0 0,0 1 1 0 0,-1-1-1 0 0,1 0 1 0 0,0 1-1 0 0,0-1 0 0 0,-1 1 1 0 0,1-1-1 0 0,0 1 1 0 0,-3-1-1 0 0,4 1-431 0 0,0 1-1 0 0,0-1 1 0 0,0 0-1 0 0,0 0 1 0 0,-1 0-1 0 0,1 0 0 0 0,0 0 1 0 0,0 1-1 0 0,0-1 1 0 0,0 0-1 0 0,0 0 1 0 0,-1 0-1 0 0,1 1 1 0 0,0-1-1 0 0,0 0 1 0 0,0 0-1 0 0,0 0 1 0 0,0 1-1 0 0,0-1 1 0 0,0 0-1 0 0,0 0 1 0 0,0 0-1 0 0,0 1 0 0 0,0-1 1 0 0,0 0-1 0 0,0 0 1 0 0,0 0-1 0 0,0 1 1 0 0,0-1-1 0 0,0 0 1 0 0,0 0-1 0 0,0 1 1 0 0,0-1-1 0 0,0 0 1 0 0,0 0-1 0 0,1 0 1 0 0,-1 0-1 0 0,0 1 1 0 0,0-1-1 0 0,0 0 0 0 0,0 0 1 0 0,0 0-1 0 0,0 0 1 0 0,1 1-1 0 0,-1-1 1 0 0,6 10 978 0 0,16 11 765 0 0,-13-14-1475 0 0,0 2 0 0 0,-1-1 0 0 0,0 1 0 0 0,-1 0 0 0 0,1 1 0 0 0,8 17 0 0 0,35 102 829 0 0,-17-39-783 0 0,-31-83-412 0 0,5 13 58 0 0,1 0 0 0 0,13 20 0 0 0,-20-35-103 0 0,1-1-1 0 0,1 1 1 0 0,-1-1-1 0 0,1 0 0 0 0,-1 0 1 0 0,1 0-1 0 0,1 0 1 0 0,-1 0-1 0 0,0-1 1 0 0,1 0-1 0 0,0 0 0 0 0,-1 0 1 0 0,9 3-1 0 0,-11-6-84 0 0,-1 0-1 0 0,1 0 1 0 0,-1 0 0 0 0,1 0-1 0 0,-1 0 1 0 0,1-1-1 0 0,-1 1 1 0 0,1 0 0 0 0,-1-1-1 0 0,1 1 1 0 0,-1-1-1 0 0,1 1 1 0 0,-1-1-1 0 0,0 0 1 0 0,1 0 0 0 0,-1 0-1 0 0,0 1 1 0 0,0-1-1 0 0,0 0 1 0 0,0 0 0 0 0,0-1-1 0 0,0 1 1 0 0,0 0-1 0 0,0 0 1 0 0,1-3-1 0 0,3-2-1940 0 0,-1 0 0 0 0,0 0-1 0 0,5-13 1 0 0,-5 7 95 0 0</inkml:trace>
</inkml:ink>
</file>

<file path=ppt/ink/ink8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5.0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338 25 816 0 0,'-13'-8'5252'0'0,"10"5"-3572"0"0,0 1 1 0 0,-1 0-1 0 0,1 0 1 0 0,-1 0 0 0 0,0 0-1 0 0,-5-1 1 0 0,7 3-1442 0 0,1 0 0 0 0,-1-1 0 0 0,0 1 0 0 0,0 0 0 0 0,1 0 0 0 0,-1 1 0 0 0,0-1 0 0 0,0 0 0 0 0,1 1 0 0 0,-1-1 0 0 0,0 1 0 0 0,1-1 0 0 0,-1 1 1 0 0,1 0-1 0 0,-1 0 0 0 0,1-1 0 0 0,-1 1 0 0 0,1 0 0 0 0,-2 2 0 0 0,-4 3 41 0 0,0 0 1 0 0,1 0-1 0 0,0 0 1 0 0,0 1-1 0 0,1 0 0 0 0,-6 11 1 0 0,-23 48 415 0 0,26-48-611 0 0,0-2 1 0 0,-1 1-1 0 0,-20 26 0 0 0,-24 12-19 0 0,37-40-227 0 0,-29 34 0 0 0,44-48-6 0 0,0 1 0 0 0,0-1 0 0 0,0 1 0 0 0,0-1 0 0 0,0 1 0 0 0,0-1 0 0 0,1 1 0 0 0,-1-1 0 0 0,0 1 0 0 0,1 0 0 0 0,-1-1 0 0 0,1 3 0 0 0,0-3 12 0 0,0-1 1 0 0,0 0-1 0 0,0 0 1 0 0,0 1-1 0 0,0-1 1 0 0,0 0 0 0 0,0 0-1 0 0,0 1 1 0 0,0-1-1 0 0,1 0 1 0 0,-1 0-1 0 0,0 0 1 0 0,0 1 0 0 0,0-1-1 0 0,0 0 1 0 0,1 0-1 0 0,-1 0 1 0 0,0 0-1 0 0,0 1 1 0 0,0-1 0 0 0,1 0-1 0 0,-1 0 1 0 0,0 0-1 0 0,0 0 1 0 0,1 0-1 0 0,-1 0 1 0 0,0 0 0 0 0,1 1-1 0 0,14-2-5432 0 0,-4-2 3237 0 0</inkml:trace>
</inkml:ink>
</file>

<file path=ppt/ink/ink8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5.28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2 4489 0 0,'-3'-1'12714'0'0,"-4"0"-10501"0"0,6 2-2126 0 0,0 1-1 0 0,1-1 1 0 0,-1 1 0 0 0,0-1-1 0 0,1 1 1 0 0,-1-1 0 0 0,1 1-1 0 0,-1 0 1 0 0,1 2 0 0 0,-4 10 617 0 0,-1-4-238 0 0,0 0 0 0 0,1 0 0 0 0,0 1 0 0 0,-3 12 0 0 0,6-19-406 0 0,1 0 0 0 0,-1 0 1 0 0,1 1-1 0 0,0-1 0 0 0,0 0 0 0 0,1 0 0 0 0,-1 1 0 0 0,1-1 0 0 0,0 0 0 0 0,0 0 0 0 0,0 0 0 0 0,0 0 0 0 0,1 0 0 0 0,2 5 1 0 0,0-1-22 0 0,1 0 1 0 0,0 0-1 0 0,1-1 1 0 0,0 1-1 0 0,7 6 1 0 0,-11-12-249 0 0,0 0-1 0 0,0 0 1 0 0,1 0-1 0 0,-1 0 1 0 0,1 0-1 0 0,-1 0 1 0 0,1-1-1 0 0,0 1 1 0 0,-1-1-1 0 0,1 0 1 0 0,0 0 0 0 0,0 0-1 0 0,0 0 1 0 0,0-1-1 0 0,0 1 1 0 0,0-1-1 0 0,1 1 1 0 0,4-1-1 0 0,1-3-2890 0 0,0-2-289 0 0</inkml:trace>
</inkml:ink>
</file>

<file path=ppt/ink/ink8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5.4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41 9 3633 0 0,'-5'-7'11578'0'0,"-1"6"-11122"0"0,0 1 289 0 0,2 4-353 0 0,1 0-112 0 0,-1 0-96 0 0,1 0-176 0 0,1 1 32 0 0,-1-3-56 0 0,0 1-128 0 0,2 0-296 0 0,1 0-89 0 0,4 3-5120 0 0</inkml:trace>
</inkml:ink>
</file>

<file path=ppt/ink/ink8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6.22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14 91 512 0 0,'-7'-8'19181'0'0,"5"14"-17978"0"0,1 1-600 0 0,-1-1 0 0 0,1 1 0 0 0,1 0 0 0 0,-1 0 0 0 0,1 0 0 0 0,0 0 0 0 0,2 8-1 0 0,11 49 573 0 0,0-4-631 0 0,-12-37-428 0 0,2 10 84 0 0,1-39-164 0 0,0 0 0 0 0,0-1 0 0 0,5-12 0 0 0,-2-9-14 0 0,-1-1-1 0 0,-2 0 1 0 0,1-30 0 0 0,-2 27-25 0 0,0 0 0 0 0,10-36 1 0 0,-13 68 0 0 0,0-1 0 0 0,0 0 0 0 0,0 1 0 0 0,0-1 0 0 0,0 0 0 0 0,1 0 0 0 0,-1 1 0 0 0,0-1 1 0 0,0 0-1 0 0,1 1 0 0 0,-1-1 0 0 0,0 0 0 0 0,1 1 0 0 0,-1-1 0 0 0,1 1 0 0 0,-1-1 0 0 0,0 1 0 0 0,1-1 1 0 0,0 1-1 0 0,-1-1 0 0 0,1 1 0 0 0,-1-1 0 0 0,1 1 0 0 0,-1-1 0 0 0,1 1 0 0 0,0 0 0 0 0,-1 0 0 0 0,1-1 1 0 0,1 1-1 0 0,-1 0 0 0 0,-1 1 0 0 0,1-1 0 0 0,0 1 0 0 0,0-1 0 0 0,0 1 0 0 0,-1 0 0 0 0,1-1 0 0 0,0 1 0 0 0,-1 0 0 0 0,1-1 0 0 0,-1 1 0 0 0,1 0 0 0 0,-1 0 0 0 0,1 0 0 0 0,-1-1 0 0 0,1 1 0 0 0,-1 0 0 0 0,0 0 0 0 0,1 0 1 0 0,-1 0-1 0 0,0 2 0 0 0,55 205 24 0 0,-52-196 7 0 0,0 0 0 0 0,0 0 0 0 0,-1 0 0 0 0,0 16-1 0 0,-3-26-2 0 0,-2-5-7 0 0,0-7 8 0 0,3 1-46 0 0,1-1-1 0 0,1 0 0 0 0,0 0 0 0 0,0 1 1 0 0,0-1-1 0 0,1 1 0 0 0,6-11 0 0 0,-2 3-37 0 0,2 0 0 0 0,20-29 0 0 0,-25 42 46 0 0,-1 0 1 0 0,1 0-1 0 0,0 0 1 0 0,0 0-1 0 0,0 0 1 0 0,0 1-1 0 0,1 0 1 0 0,-1 0-1 0 0,1 0 1 0 0,0 0-1 0 0,0 1 0 0 0,9-3 1 0 0,-12 4 6 0 0,0 1 1 0 0,0-1 0 0 0,0 1-1 0 0,0 0 1 0 0,0 0-1 0 0,0-1 1 0 0,0 1 0 0 0,1 1-1 0 0,-1-1 1 0 0,0 0-1 0 0,0 0 1 0 0,0 1-1 0 0,0-1 1 0 0,0 1 0 0 0,0 0-1 0 0,0 0 1 0 0,0 0-1 0 0,0 0 1 0 0,-1 0 0 0 0,1 0-1 0 0,0 0 1 0 0,-1 0-1 0 0,1 1 1 0 0,0-1-1 0 0,-1 1 1 0 0,0-1 0 0 0,1 1-1 0 0,-1 0 1 0 0,0-1-1 0 0,0 1 1 0 0,0 0 0 0 0,0 0-1 0 0,0 0 1 0 0,0 0-1 0 0,1 3 1 0 0,2 9 12 0 0,0 0 0 0 0,3 25 0 0 0,-4-23-2 0 0,0-1 1 0 0,6 18-1 0 0,-4-17-128 0 0,9 25 349 0 0,-13-39-345 0 0,0 0-1 0 0,0-1 0 0 0,0 1 1 0 0,1 0-1 0 0,-1 0 0 0 0,0 0 1 0 0,1-1-1 0 0,-1 1 1 0 0,1-1-1 0 0,-1 1 0 0 0,1-1 1 0 0,0 0-1 0 0,0 1 0 0 0,-1-1 1 0 0,5 2-1 0 0,8-3-4364 0 0,-7-1 2216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7.94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159 132 1352 0 0,'-17'7'6561'0'0,"16"-7"-6349"0"0,1 1-1 0 0,-1-1 1 0 0,1 0 0 0 0,-1 0-1 0 0,1 1 1 0 0,-1-1 0 0 0,1 0 0 0 0,0 1-1 0 0,-1-1 1 0 0,1 1 0 0 0,0-1-1 0 0,-1 0 1 0 0,1 1 0 0 0,0-1 0 0 0,-1 1-1 0 0,1-1 1 0 0,0 1 0 0 0,0-1 0 0 0,0 1-1 0 0,-1-1 1 0 0,1 1 0 0 0,0-1-1 0 0,0 1 1 0 0,0-1 0 0 0,0 1 0 0 0,0 0-1 0 0,0-1 1 0 0,0 1 0 0 0,0-1-1 0 0,0 1 1 0 0,0-1 0 0 0,0 1 0 0 0,1 0-1 0 0,-1-1-134 0 0,0 0 0 0 0,1 1-1 0 0,-1-1 1 0 0,0 0-1 0 0,1 0 1 0 0,-1 1 0 0 0,1-1-1 0 0,-1 0 1 0 0,0 0 0 0 0,1 0-1 0 0,-1 0 1 0 0,1 0 0 0 0,-1 0-1 0 0,0 1 1 0 0,1-1 0 0 0,-1 0-1 0 0,1 0 1 0 0,-1 0-1 0 0,0 0 1 0 0,1 0 0 0 0,-1-1-1 0 0,1 1 1 0 0,-1 0 0 0 0,1 0-1 0 0,-1 0 1 0 0,0 0 0 0 0,1 0-1 0 0,-1-1 1 0 0,0 1 0 0 0,1 0-1 0 0,-1 0 1 0 0,1-1-1 0 0,-1 1 1 0 0,0 0 0 0 0,0 0-1 0 0,1-1 1 0 0,-1 1 0 0 0,0 0-1 0 0,1-1 1 0 0,12-13 1288 0 0,-8 8-1046 0 0,-2 0 0 0 0,1 0 1 0 0,0 0-1 0 0,-1-1 1 0 0,-1 1-1 0 0,5-13 1 0 0,-6 15-265 0 0,0 0 0 0 0,-1 0 1 0 0,1 0-1 0 0,-1 0 0 0 0,1 0 0 0 0,-1 0 1 0 0,-1 0-1 0 0,1 0 0 0 0,0 0 0 0 0,-1 0 1 0 0,0 0-1 0 0,0 0 0 0 0,-3-6 0 0 0,4 9-47 0 0,-1-1-1 0 0,1 1 1 0 0,-1 0-1 0 0,0 0 1 0 0,0-1-1 0 0,0 1 1 0 0,1 0-1 0 0,-1 0 1 0 0,0 0-1 0 0,0 0 1 0 0,-1 0-1 0 0,1 0 1 0 0,0 0-1 0 0,0 1 0 0 0,0-1 1 0 0,-1 0-1 0 0,1 1 1 0 0,0-1-1 0 0,0 1 1 0 0,-1-1-1 0 0,-2 0 1 0 0,1 1 12 0 0,1 0 0 0 0,-1 0 1 0 0,1 0-1 0 0,-1 1 1 0 0,0-1-1 0 0,1 0 0 0 0,-1 1 1 0 0,1 0-1 0 0,-1 0 1 0 0,1 0-1 0 0,-4 1 0 0 0,0 2 23 0 0,-1 0-1 0 0,1 0 0 0 0,-1 0 0 0 0,1 1 1 0 0,1 0-1 0 0,-1 0 0 0 0,-8 10 0 0 0,4-1-26 0 0,0 0 0 0 0,1 1 0 0 0,1 1 0 0 0,-8 19 0 0 0,13-27 30 0 0,0 0 0 0 0,0 1-1 0 0,1 0 1 0 0,0 0-1 0 0,0 0 1 0 0,1 0 0 0 0,0 0-1 0 0,1 0 1 0 0,1 16-1 0 0,0-19-12 0 0,0-1 0 0 0,1 1 0 0 0,-1-1 0 0 0,1 0 0 0 0,0 0 0 0 0,1 0 0 0 0,-1 0 0 0 0,1 0 0 0 0,0-1 0 0 0,0 1 0 0 0,1-1 0 0 0,-1 1 0 0 0,1-1 0 0 0,0 0-1 0 0,0-1 1 0 0,0 1 0 0 0,1-1 0 0 0,8 5 0 0 0,-9-5-65 0 0,0-1 1 0 0,0-1-1 0 0,1 1 0 0 0,-1 0 1 0 0,0-1-1 0 0,1 0 0 0 0,-1 0 0 0 0,1-1 1 0 0,0 1-1 0 0,-1-1 0 0 0,1 0 0 0 0,-1 0 1 0 0,1 0-1 0 0,0-1 0 0 0,-1 0 1 0 0,1 0-1 0 0,-1 0 0 0 0,1 0 0 0 0,-1 0 1 0 0,0-1-1 0 0,0 0 0 0 0,8-4 0 0 0,0-2-596 0 0,0-1 0 0 0,0 0 0 0 0,-1 0-1 0 0,-1-1 1 0 0,15-17 0 0 0,-18 18-1310 0 0,0 0 0 0 0,-1-1 0 0 0,0 0 0 0 0,6-13 1 0 0,-5 6-1798 0 0</inkml:trace>
</inkml:ink>
</file>

<file path=ppt/ink/ink8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46.8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42 512 0 0,'1'-12'607'0'0,"1"-3"2109"0"0,2 5 4897 0 0,-4 9-7303 0 0,1 1 1 0 0,0-1-1 0 0,0 1 0 0 0,-1-1 1 0 0,1 1-1 0 0,0 0 0 0 0,0-1 1 0 0,-1 1-1 0 0,1 0 1 0 0,0 0-1 0 0,0 0 0 0 0,0-1 1 0 0,-1 1-1 0 0,1 0 1 0 0,0 0-1 0 0,0 0 0 0 0,1 1 1 0 0,16 1 867 0 0,-16-2-950 0 0,13 4 155 0 0,0 0-1 0 0,0 1 0 0 0,0 1 0 0 0,-1 0 1 0 0,1 1-1 0 0,-2 0 0 0 0,1 1 0 0 0,-1 1 1 0 0,0 0-1 0 0,13 13 0 0 0,8 9 51 0 0,-2 2 0 0 0,34 44 0 0 0,-49-54-225 0 0,-1 1-1 0 0,0 0 0 0 0,-2 1 1 0 0,-1 1-1 0 0,-1 0 1 0 0,-1 1-1 0 0,-1 0 1 0 0,-2 0-1 0 0,-1 1 0 0 0,-1 1 1 0 0,-1-1-1 0 0,2 39 1 0 0,-6-33-20 0 0,-1 0 1 0 0,-2-1-1 0 0,-1 1 1 0 0,-11 50-1 0 0,8-63-122 0 0,0 1 0 0 0,-2-1-1 0 0,0 0 1 0 0,-2-1 0 0 0,0 0 0 0 0,-1 0-1 0 0,-24 32 1 0 0,17-31-27 0 0,0 0-1 0 0,-1-1 1 0 0,-2-1 0 0 0,1-1-1 0 0,-31 20 1 0 0,32-25-557 0 0,0-2 1 0 0,-1 0 0 0 0,-1-1-1 0 0,1-1 1 0 0,-2-1-1 0 0,1-1 1 0 0,-24 4 0 0 0,21-8-2520 0 0,3-1-709 0 0</inkml:trace>
</inkml:ink>
</file>

<file path=ppt/ink/ink8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6.57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361 181 512 0 0,'31'-8'797'0'0,"-18"4"766"0"0,-1-1 1 0 0,1 0-1 0 0,-1-1 1 0 0,0 0-1 0 0,0-1 0 0 0,-1 0 1 0 0,13-10-1 0 0,16-20 1936 0 0,-30 27-2915 0 0,0 0 0 0 0,0 1 0 0 0,1 0 1 0 0,0 1-1 0 0,0 0 0 0 0,14-6 1 0 0,-21 13-290 0 0,8-4 144 0 0,-12 5-403 0 0,0 0-1 0 0,1 0 1 0 0,-1 0 0 0 0,0 0 0 0 0,0 0 0 0 0,0 0 0 0 0,1 0 0 0 0,-1 0 0 0 0,0 0 0 0 0,0 0 0 0 0,0 0 0 0 0,0 0 0 0 0,1 0 0 0 0,-1 0-1 0 0,0 0 1 0 0,0 0 0 0 0,0-1 0 0 0,0 1 0 0 0,0 0 0 0 0,1 0 0 0 0,-1 0 0 0 0,0 0 0 0 0,0 0 0 0 0,0-1 0 0 0,0 1 0 0 0,0 0 0 0 0,0 0-1 0 0,0 0 1 0 0,0 0 0 0 0,1-1 0 0 0,-1 1 0 0 0,0 0 0 0 0,0 0 0 0 0,0 0 0 0 0,0 0 0 0 0,0-1 0 0 0,0 1 0 0 0,-23 4 912 0 0,-65 23-340 0 0,-22 5-440 0 0,68-24-126 0 0,-137 31 177 0 0,129-29-154 0 0,27-6 82 0 0,-37 11 1 0 0,54-13-112 0 0,1 0 0 0 0,-1 0 0 0 0,1 1 0 0 0,0 0 0 0 0,0 0-1 0 0,0 0 1 0 0,0 0 0 0 0,0 1 0 0 0,0 0 0 0 0,1 0 0 0 0,-6 7 0 0 0,9-10-27 0 0,0 0 0 0 0,1 0 0 0 0,-1 0 0 0 0,0 1 0 0 0,0-1-1 0 0,1 0 1 0 0,-1 0 0 0 0,1 1 0 0 0,-1-1 0 0 0,1 1 0 0 0,-1-1 0 0 0,1 0 0 0 0,0 1-1 0 0,0-1 1 0 0,0 1 0 0 0,0-1 0 0 0,0 1 0 0 0,0-1 0 0 0,0 1 0 0 0,1 1-1 0 0,0 0 0 0 0,0-1 0 0 0,0 0-1 0 0,0 0 1 0 0,0 0 0 0 0,1 0-1 0 0,-1 0 1 0 0,1 0 0 0 0,-1 0-1 0 0,1 0 1 0 0,0 0 0 0 0,2 1-1 0 0,6 4 8 0 0,0 0 0 0 0,0-1 0 0 0,1 0 0 0 0,11 4 0 0 0,-17-8-4 0 0,14 5 20 0 0,0-1 0 0 0,1 0 0 0 0,0-2-1 0 0,24 3 1 0 0,-17-3-31 0 0,35 10 0 0 0,-53-11-2 0 0,0 1-1 0 0,0-1 1 0 0,0 1-1 0 0,-1 1 1 0 0,0-1 0 0 0,1 2-1 0 0,11 9 1 0 0,-18-14 6 0 0,9 9 2 0 0,1 1 0 0 0,-1 0 0 0 0,-1 0-1 0 0,12 16 1 0 0,-20-23-7 0 0,0-1-1 0 0,0 1 0 0 0,0-1 1 0 0,0 1-1 0 0,-1-1 0 0 0,0 1 1 0 0,0 0-1 0 0,0 0 0 0 0,1 7 1 0 0,-2-9 1 0 0,0 1 0 0 0,0-1 1 0 0,-1 1-1 0 0,1-1 0 0 0,0 1 0 0 0,-1-1 1 0 0,0 0-1 0 0,0 1 0 0 0,0-1 0 0 0,0 0 1 0 0,0 1-1 0 0,0-1 0 0 0,0 0 1 0 0,-1 0-1 0 0,1 0 0 0 0,-4 4 0 0 0,-3 1 15 0 0,-1 0 0 0 0,0 0-1 0 0,0 0 1 0 0,-1-1-1 0 0,1 0 1 0 0,-1-1-1 0 0,-13 5 1 0 0,13-7-7 0 0,1 1 0 0 0,0 0 0 0 0,1 1 0 0 0,-1 0 0 0 0,1 1 0 0 0,0-1 1 0 0,0 2-1 0 0,1-1 0 0 0,-11 12 0 0 0,16-16-7 0 0,1 0-1 0 0,-1 0 1 0 0,1 0 0 0 0,0 0 0 0 0,0 1-1 0 0,0-1 1 0 0,0 0 0 0 0,0 1 0 0 0,0-1-1 0 0,0 1 1 0 0,1-1 0 0 0,-1 1 0 0 0,1-1 0 0 0,0 1-1 0 0,0-1 1 0 0,0 1 0 0 0,0-1 0 0 0,0 1-1 0 0,1-1 1 0 0,-1 1 0 0 0,1-1 0 0 0,-1 1-1 0 0,1-1 1 0 0,0 1 0 0 0,0-1 0 0 0,0 0 0 0 0,0 1-1 0 0,1-1 1 0 0,-1 0 0 0 0,1 0 0 0 0,-1 0-1 0 0,1 0 1 0 0,0 0 0 0 0,-1 0 0 0 0,1-1-1 0 0,0 1 1 0 0,0-1 0 0 0,0 1 0 0 0,1-1 0 0 0,-1 0-1 0 0,0 1 1 0 0,0-1 0 0 0,1 0 0 0 0,3 0-1 0 0,7 2 7 0 0,1 0 0 0 0,1-1-1 0 0,-1-1 1 0 0,0 0-1 0 0,0-1 1 0 0,15-2-1 0 0,85-17 9 0 0,-81 12-41 0 0,0 2 0 0 0,50-3 0 0 0,-77 8-21 0 0,-1 0-18 0 0,1 0 1 0 0,0 0-1 0 0,-1 0 0 0 0,1 1 1 0 0,-1 0-1 0 0,1 0 1 0 0,9 4-1 0 0,-28-4-10944 0 0,8-3 7722 0 0</inkml:trace>
</inkml:ink>
</file>

<file path=ppt/ink/ink8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7.0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78 45 512 0 0,'0'-3'1117'0'0,"0"-1"1"0"0,0 1-1 0 0,-1 0 0 0 0,0 0 0 0 0,1 0 1 0 0,-1 0-1 0 0,0 0 0 0 0,-1 0 0 0 0,-1-3 1 0 0,3 5-922 0 0,0 0 1 0 0,-1 1-1 0 0,1-1 1 0 0,-1 0-1 0 0,1 1 1 0 0,-1-1-1 0 0,1 1 1 0 0,-1-1-1 0 0,1 1 1 0 0,-1-1-1 0 0,1 1 1 0 0,-1-1-1 0 0,0 1 0 0 0,1-1 1 0 0,-1 1-1 0 0,0 0 1 0 0,1-1-1 0 0,-1 1 1 0 0,0 0-1 0 0,1 0 1 0 0,-1-1-1 0 0,0 1 1 0 0,0 0-1 0 0,1 0 1 0 0,-1 0-1 0 0,0 0 1 0 0,0 0-1 0 0,1 0 1 0 0,-1 0-1 0 0,0 0 1 0 0,0 0-1 0 0,1 1 1 0 0,-1-1-1 0 0,0 0 1 0 0,0 0-1 0 0,1 1 1 0 0,-1-1-1 0 0,0 0 1 0 0,1 1-1 0 0,-1-1 1 0 0,0 1-1 0 0,0 0 1 0 0,-1 1 62 0 0,1 0 0 0 0,0 1 1 0 0,0-1-1 0 0,0 0 1 0 0,0 0-1 0 0,0 1 1 0 0,1-1-1 0 0,-1 1 0 0 0,1-1 1 0 0,-1 1-1 0 0,1-1 1 0 0,0 0-1 0 0,0 1 1 0 0,0 3-1 0 0,-1 7 272 0 0,-12 50 782 0 0,8-45-1058 0 0,1 0 1 0 0,-3 26-1 0 0,7-43-251 0 0,0 1 1 0 0,0-1-1 0 0,-1 0 1 0 0,1 1-1 0 0,0-1 0 0 0,1 1 1 0 0,-1-1-1 0 0,0 0 1 0 0,0 1-1 0 0,1-1 0 0 0,-1 0 1 0 0,0 1-1 0 0,1-1 1 0 0,-1 0-1 0 0,1 0 0 0 0,0 1 1 0 0,0-1-1 0 0,-1 0 1 0 0,1 0-1 0 0,0 0 0 0 0,0 0 1 0 0,0 0-1 0 0,0 0 1 0 0,0 0-1 0 0,0 0 0 0 0,0 0 1 0 0,0-1-1 0 0,0 1 1 0 0,3 1-1 0 0,-2-2-22 0 0,1 1 1 0 0,-1-1-1 0 0,1 1 0 0 0,0-1 1 0 0,-1 0-1 0 0,1 0 0 0 0,0 0 0 0 0,-1 0 1 0 0,1-1-1 0 0,0 1 0 0 0,-1-1 1 0 0,1 0-1 0 0,0 1 0 0 0,3-3 1 0 0,3-1-477 0 0,1-1 0 0 0,-1 0 0 0 0,-1 0 0 0 0,1-1 0 0 0,11-9 1 0 0,-15 10-760 0 0,-1 1 1 0 0,1-1 0 0 0,-1 0 0 0 0,0 0 0 0 0,6-10 0 0 0,-3 0-2139 0 0</inkml:trace>
</inkml:ink>
</file>

<file path=ppt/ink/ink8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7.2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29 3329 0 0,'-1'-1'287'0'0,"1"1"1"0"0,-1 0 0 0 0,1 0-1 0 0,0 0 1 0 0,-1-1 0 0 0,1 1-1 0 0,0 0 1 0 0,-1 0-1 0 0,1-1 1 0 0,0 1 0 0 0,-1 0-1 0 0,1-1 1 0 0,0 1 0 0 0,-1 0-1 0 0,1-1 1 0 0,0 1 0 0 0,0 0-1 0 0,0-1 1 0 0,-1 1-1 0 0,1-1 1 0 0,0 1 0 0 0,0 0-1 0 0,0-1 1 0 0,0 1 0 0 0,0-1-1 0 0,0 1 1 0 0,0-1 0 0 0,0 1-1 0 0,0 0 1 0 0,0-1-1 0 0,0 1 1 0 0,0-1 0 0 0,0 1-1 0 0,0-1 1 0 0,0 1 0 0 0,0 0-1 0 0,0-1 1 0 0,1 1 0 0 0,-1-1-1 0 0,0 1 1 0 0,0 0-1 0 0,0-1 1 0 0,1 1 0 0 0,0-1-1 0 0,0 0 99 0 0,0 0-1 0 0,0 0 1 0 0,1 1-1 0 0,-1-1 1 0 0,1 0-1 0 0,-1 1 1 0 0,1-1-1 0 0,-1 1 0 0 0,1-1 1 0 0,-1 1-1 0 0,4-1 1 0 0,3 1-435 0 0,50-4 787 0 0,-28 7-3091 0 0,-3 5-4605 0 0,-20-5 4924 0 0</inkml:trace>
</inkml:ink>
</file>

<file path=ppt/ink/ink8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7.5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46 2080 0 0,'60'-5'11228'0'0,"34"-11"-8448"0"0,-53 7-3174 0 0,54-4 1 0 0,-79 13 377 0 0,-1-2-7 0 0,1 1 0 0 0,-1 1-1 0 0,1 1 1 0 0,18 3 0 0 0,-33-4 2 0 0,0 0 0 0 0,-1 0 0 0 0,1 1 1 0 0,0-1-1 0 0,0 0 0 0 0,-1 0 0 0 0,1 1 1 0 0,0-1-1 0 0,-1 0 0 0 0,1 1 1 0 0,0-1-1 0 0,-1 0 0 0 0,1 1 0 0 0,-1-1 1 0 0,1 1-1 0 0,-1-1 0 0 0,1 1 0 0 0,-1 0 0 0 0,1-1-1 0 0,-1 0 0 0 0,0 1 0 0 0,0-1 0 0 0,0 0 1 0 0,0 1-1 0 0,0-1 0 0 0,0 0 0 0 0,0 1 0 0 0,0-1 0 0 0,0 0 1 0 0,0 1-1 0 0,-1-1 0 0 0,1 0 0 0 0,0 1 0 0 0,0-1 0 0 0,0 0 1 0 0,0 0-1 0 0,0 1 0 0 0,0-1 0 0 0,-1 0 0 0 0,1 1 1 0 0,0-1-1 0 0,0 0 0 0 0,-1 1 0 0 0,-1 1-332 0 0,-1 0 0 0 0,1 0 1 0 0,-1 0-1 0 0,0 0 0 0 0,-5 2 0 0 0,-6 2-509 0 0</inkml:trace>
</inkml:ink>
</file>

<file path=ppt/ink/ink8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7.74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55 3233 0 0,'0'-7'17497'0'0,"0"8"-17295"0"0,1-1 0 0 0,-1 1-1 0 0,1 0 1 0 0,0 0 0 0 0,-1-1-1 0 0,1 1 1 0 0,0 0 0 0 0,0-1 0 0 0,-1 1-1 0 0,1-1 1 0 0,0 1 0 0 0,0-1-1 0 0,0 1 1 0 0,1 0 0 0 0,7 2-88 0 0,1 0 1 0 0,-1 0-1 0 0,1-1 1 0 0,-1-1 0 0 0,1 1-1 0 0,0-1 1 0 0,0-1-1 0 0,11-1 1 0 0,82-12-464 0 0,-69 8 207 0 0,97-24-1440 0 0,-57 11-1640 0 0,-53 13-1716 0 0,-17 3 2034 0 0</inkml:trace>
</inkml:ink>
</file>

<file path=ppt/ink/ink8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7.99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5 0 1376 0 0,'-5'1'17528'0'0,"6"8"-16202"0"0,4 7-550 0 0,0 0 0 0 0,1 0 0 0 0,1 0 0 0 0,0-1 0 0 0,12 17 1 0 0,1 3-281 0 0,17 40-712 0 0,-37-75 105 0 0,0 0 0 0 0,0 0 0 0 0,0 0 1 0 0,0 1-1 0 0,0-1 0 0 0,1 0 0 0 0,-1 0 1 0 0,0 0-1 0 0,0 0 0 0 0,0 0 0 0 0,0 0 0 0 0,0 0 1 0 0,1 0-1 0 0,-1 0 0 0 0,0 0 0 0 0,0 0 1 0 0,0 0-1 0 0,0 0 0 0 0,1 0 0 0 0,-1 0 1 0 0,0 0-1 0 0,0 0 0 0 0,0 0 0 0 0,1 0 0 0 0,-1 0 1 0 0,0 0-1 0 0,0 0 0 0 0,0 0 0 0 0,0 0 1 0 0,1 0-1 0 0,-1 0 0 0 0,0 0 0 0 0,0 0 1 0 0,0 0-1 0 0,0 0 0 0 0,0 0 0 0 0,1-1 0 0 0,-1 1 1 0 0,0 0-1 0 0,0 0 0 0 0,0 0 0 0 0,0 0 1 0 0,0 0-1 0 0,0 0 0 0 0,0-1 0 0 0,0 1 1 0 0,1 0-1 0 0,-1 0 0 0 0,0-1 0 0 0,1-2-2121 0 0</inkml:trace>
</inkml:ink>
</file>

<file path=ppt/ink/ink8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0:38.92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25 91 512 0 0,'-13'-19'16622'0'0,"13"19"-16426"0"0,1 0-1 0 0,-1 0 0 0 0,1 0 0 0 0,-1 0 0 0 0,0 0 0 0 0,1 0 1 0 0,-1 0-1 0 0,0 0 0 0 0,1 0 0 0 0,-1 1 0 0 0,0-1 0 0 0,1 0 1 0 0,-1 0-1 0 0,0 1 0 0 0,1-1 0 0 0,-1 0 0 0 0,0 0 1 0 0,0 1-1 0 0,1-1 0 0 0,-1 0 0 0 0,0 1 0 0 0,0-1 0 0 0,1 0 1 0 0,-1 1-1 0 0,0-1 0 0 0,0 1 0 0 0,3 14 1820 0 0,-6 21-1750 0 0,2-28 302 0 0,-17 124 1242 0 0,18-122-1639 0 0,3-17-110 0 0,5-16-40 0 0,4-25-20 0 0,24-60 0 0 0,-33 101 1 0 0,0 0 1 0 0,1 1-1 0 0,-1 0 1 0 0,1-1-1 0 0,0 1 1 0 0,1 1-1 0 0,0-1 1 0 0,0 1-1 0 0,0 0 1 0 0,0 0-1 0 0,11-8 0 0 0,-13 11-3 0 0,1 0-1 0 0,-1 0 1 0 0,1 1-1 0 0,-1-1 1 0 0,1 1-1 0 0,0 0 1 0 0,0 0-1 0 0,0 0 0 0 0,-1 0 1 0 0,1 1-1 0 0,0 0 1 0 0,0 0-1 0 0,0 0 1 0 0,0 0-1 0 0,0 0 0 0 0,0 1 1 0 0,0-1-1 0 0,-1 1 1 0 0,1 0-1 0 0,0 1 1 0 0,0-1-1 0 0,-1 0 0 0 0,5 3 1 0 0,2 2 0 0 0,-1 0 0 0 0,0 1 0 0 0,-1 0 0 0 0,1 1 1 0 0,-1-1-1 0 0,-1 1 0 0 0,1 1 0 0 0,-1 0 0 0 0,-1 0 0 0 0,0 0 1 0 0,0 1-1 0 0,-1-1 0 0 0,0 1 0 0 0,-1 1 0 0 0,6 16 0 0 0,-9-21-24 0 0,0-1 0 0 0,0 0 0 0 0,0 1 0 0 0,-1-1-1 0 0,0 1 1 0 0,0-1 0 0 0,0 1 0 0 0,-1-1-1 0 0,0 1 1 0 0,0-1 0 0 0,-1 6 0 0 0,18-21-10899 0 0,-4 4 6082 0 0</inkml:trace>
</inkml:ink>
</file>

<file path=ppt/ink/ink8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45.86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168 89 512 0 0,'-1'-1'239'0'0,"1"0"-1"0"0,-1 0 0 0 0,1 1 1 0 0,-1-1-1 0 0,0 0 1 0 0,1 1-1 0 0,-1-1 1 0 0,0 0-1 0 0,0 1 1 0 0,0-1-1 0 0,1 1 0 0 0,-1-1 1 0 0,0 1-1 0 0,0-1 1 0 0,0 1-1 0 0,0 0 1 0 0,0 0-1 0 0,0-1 1 0 0,0 1-1 0 0,0 0 0 0 0,0 0 1 0 0,0 0-1 0 0,0 0 1 0 0,-1 0-1 0 0,-30 2 3464 0 0,22-1-3124 0 0,-89 4 6866 0 0,99-5-7416 0 0,-1 0 0 0 0,1 0 0 0 0,0 0 0 0 0,0 0 0 0 0,0 0-1 0 0,0 0 1 0 0,0 0 0 0 0,-1 0 0 0 0,1 0 0 0 0,0 0 0 0 0,0 0 0 0 0,0 0 0 0 0,0 0-1 0 0,0 0 1 0 0,-1 0 0 0 0,1 0 0 0 0,0 0 0 0 0,0 0 0 0 0,0 0 0 0 0,0 0-1 0 0,0 0 1 0 0,0 0 0 0 0,-1 0 0 0 0,1 0 0 0 0,0 0 0 0 0,0-1 0 0 0,0 1 0 0 0,0 0-1 0 0,0 0 1 0 0,0 0 0 0 0,0 0 0 0 0,0 0 0 0 0,-1 0 0 0 0,1 0 0 0 0,0-1 0 0 0,0 1-1 0 0,0 0 1 0 0,0 0 0 0 0,0 0 0 0 0,0 0 0 0 0,0 0 0 0 0,0-1 0 0 0,4-5 520 0 0,10-5-210 0 0,3 2-249 0 0,1 0 0 0 0,0 2 0 0 0,0 0 0 0 0,0 0 0 0 0,1 2 0 0 0,31-5 1 0 0,-4 4 130 0 0,78 1 0 0 0,-111 5-188 0 0,0 0 1 0 0,-1 1-1 0 0,1 1 0 0 0,0 0 0 0 0,0 1 1 0 0,-1 0-1 0 0,0 1 0 0 0,1 1 1 0 0,11 5-1 0 0,-17-6-5 0 0,-1 0 0 0 0,1 0 0 0 0,-1 1 0 0 0,0-1 0 0 0,0 1 0 0 0,-1 1 0 0 0,1-1 0 0 0,-1 1 0 0 0,0 0 0 0 0,-1 0 0 0 0,1 0 1 0 0,-1 1-1 0 0,-1 0 0 0 0,1 0 0 0 0,-1 0 0 0 0,4 11 0 0 0,-4-6 44 0 0,0 1 1 0 0,-1-1 0 0 0,0 0-1 0 0,-1 1 1 0 0,0 0-1 0 0,-1-1 1 0 0,-1 1 0 0 0,0-1-1 0 0,0 1 1 0 0,-1-1 0 0 0,-1 0-1 0 0,0 0 1 0 0,-9 24 0 0 0,5-22-24 0 0,0 1 0 0 0,-1-1 0 0 0,-1-1 0 0 0,0 1 0 0 0,-1-1 0 0 0,0-1 0 0 0,-1 0 1 0 0,0 0-1 0 0,-1-1 0 0 0,-18 13 0 0 0,-7 0 112 0 0,-1-1 0 0 0,-1-2 0 0 0,0-2 0 0 0,-73 25 0 0 0,102-41-53 0 0,-17 7 197 0 0,26-9-271 0 0,0-1-1 0 0,-1 1 0 0 0,1 0 0 0 0,0 0 0 0 0,-1-1 0 0 0,1 1 0 0 0,0 0 1 0 0,0 0-1 0 0,0 0 0 0 0,0 1 0 0 0,0-1 0 0 0,0 0 0 0 0,0 0 1 0 0,-1 3-1 0 0,2-4-22 0 0,0 1 1 0 0,0 0 0 0 0,0-1 0 0 0,0 1-1 0 0,0 0 1 0 0,0-1 0 0 0,0 1 0 0 0,0 0-1 0 0,0-1 1 0 0,0 1 0 0 0,0 0-1 0 0,1-1 1 0 0,-1 1 0 0 0,0-1 0 0 0,1 1-1 0 0,-1-1 1 0 0,0 1 0 0 0,1 0 0 0 0,-1-1-1 0 0,1 1 1 0 0,-1-1 0 0 0,0 1-1 0 0,1-1 1 0 0,-1 0 0 0 0,1 1 0 0 0,0-1-1 0 0,-1 1 1 0 0,2-1 0 0 0,18 11 91 0 0,-18-10-85 0 0,25 8 56 0 0,1-1-1 0 0,0-1 0 0 0,1-1 1 0 0,44 3-1 0 0,-20-3-47 0 0,128 26 64 0 0,76 9-1481 0 0,-246-40 811 0 0,29 1-1251 0 0,-15-6-3454 0 0,-19 1 3077 0 0,-5-1 3 0 0</inkml:trace>
</inkml:ink>
</file>

<file path=ppt/ink/ink8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0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147 100 512 0 0,'4'-11'42'0'0,"-2"4"735"0"0,0 0 1 0 0,0 1-1 0 0,-1-1 0 0 0,2-13 0 0 0,-3 19-492 0 0,0 0 0 0 0,0-1 0 0 0,0 1 0 0 0,0-1 0 0 0,-1 1 0 0 0,1 0 0 0 0,0-1 0 0 0,-1 1-1 0 0,1 0 1 0 0,-1-1 0 0 0,1 1 0 0 0,-1 0 0 0 0,1-1 0 0 0,-1 1 0 0 0,0 0 0 0 0,0 0-1 0 0,0 0 1 0 0,0 0 0 0 0,0 0 0 0 0,0 0 0 0 0,0 0 0 0 0,0 0 0 0 0,0 0 0 0 0,0 0-1 0 0,0 1 1 0 0,0-1 0 0 0,-1 0 0 0 0,1 1 0 0 0,-2-1 0 0 0,-2-1 433 0 0,1 1 93 0 0,0-1 0 0 0,0 1 1 0 0,0 0-1 0 0,-1 0 0 0 0,-4 0 0 0 0,8 1-760 0 0,1 0 1 0 0,0 0-1 0 0,0 1 1 0 0,-1-1-1 0 0,1 0 1 0 0,0 0-1 0 0,0 0 1 0 0,0 0-1 0 0,-1 0 1 0 0,1 1-1 0 0,0-1 1 0 0,0 0-1 0 0,0 0 1 0 0,0 0-1 0 0,0 1 1 0 0,-1-1-1 0 0,1 0 1 0 0,0 0-1 0 0,0 0 1 0 0,0 1-1 0 0,0-1 1 0 0,0 0-1 0 0,0 0 1 0 0,0 1-1 0 0,0-1 1 0 0,0 0-1 0 0,0 0 1 0 0,0 1-1 0 0,0-1 1 0 0,0 0-1 0 0,0 0 1 0 0,0 1-1 0 0,0-1 1 0 0,0 0-1 0 0,0 0 0 0 0,0 1 1 0 0,0-1-1 0 0,0 0 1 0 0,1 0-1 0 0,-1 0 1 0 0,0 1-1 0 0,5 13 688 0 0,-3-11-555 0 0,1 8 131 0 0,-1 0 1 0 0,1 0 0 0 0,-1 0-1 0 0,-1 0 1 0 0,0 0 0 0 0,-1 1 0 0 0,0-1-1 0 0,-2 13 1 0 0,-3 8 274 0 0,-13 50 1 0 0,-20 30 52 0 0,-3 16-100 0 0,36-111-464 0 0,2 0 0 0 0,0 0 0 0 0,1 1 0 0 0,1-1 0 0 0,1 28 0 0 0,1-39-60 0 0,0 0 1 0 0,0 1-1 0 0,0-1 0 0 0,1 0 0 0 0,0 0 0 0 0,0 0 1 0 0,1-1-1 0 0,-1 1 0 0 0,6 7 0 0 0,-7-11-25 0 0,0 0-1 0 0,0-1 1 0 0,0 1-1 0 0,1-1 1 0 0,-1 1-1 0 0,0-1 1 0 0,1 0-1 0 0,-1 0 1 0 0,1 0-1 0 0,0 1 1 0 0,-1-1-1 0 0,1-1 1 0 0,0 1-1 0 0,0 0 0 0 0,-1 0 1 0 0,1-1-1 0 0,0 1 1 0 0,0-1-1 0 0,0 1 1 0 0,0-1-1 0 0,0 0 1 0 0,0 0-1 0 0,0 0 1 0 0,0 0-1 0 0,-1 0 1 0 0,1 0-1 0 0,0 0 1 0 0,0-1-1 0 0,0 1 1 0 0,0-1-1 0 0,0 1 1 0 0,0-1-1 0 0,-1 0 1 0 0,3-1-1 0 0,0 0-114 0 0,0-1 0 0 0,-1 1 0 0 0,0-1 0 0 0,1 1 0 0 0,-1-1 0 0 0,0 0 0 0 0,-1-1 0 0 0,1 1 0 0 0,0 0 0 0 0,-1-1 0 0 0,0 1 1 0 0,0-1-1 0 0,0 0 0 0 0,0 0 0 0 0,-1 0 0 0 0,1 0 0 0 0,-1 0 0 0 0,0 0 0 0 0,0 0 0 0 0,0 0 0 0 0,-1 0 0 0 0,0-5 0 0 0,1-6-1476 0 0,-1 0 0 0 0,-1 1 1 0 0,0-1-1 0 0,-1 1 0 0 0,-4-16 1 0 0,0 9-246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8.19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45 33 2120 0 0,'-2'-4'697'0'0,"1"2"-8"0"0,0 0 1 0 0,0 0-1 0 0,-1 0 0 0 0,1 0 1 0 0,0 0-1 0 0,-1 0 0 0 0,0 0 0 0 0,1 0 1 0 0,-1 1-1 0 0,0-1 0 0 0,0 1 0 0 0,0-1 1 0 0,0 1-1 0 0,-4-3 0 0 0,6 4-585 0 0,-1 0 0 0 0,1 0-1 0 0,-1 0 1 0 0,1 0 0 0 0,-1 0-1 0 0,1 1 1 0 0,-1-1 0 0 0,1 0-1 0 0,-1 0 1 0 0,1 0 0 0 0,-1 0 0 0 0,1 1-1 0 0,-1-1 1 0 0,1 0 0 0 0,-1 0-1 0 0,1 1 1 0 0,-1-1 0 0 0,1 0 0 0 0,0 1-1 0 0,-1-1 1 0 0,1 0 0 0 0,0 1-1 0 0,-1-1 1 0 0,1 1 0 0 0,0-1-1 0 0,-1 0 1 0 0,1 1 0 0 0,0-1 0 0 0,0 1-1 0 0,0-1 1 0 0,-1 1 0 0 0,1-1-1 0 0,0 1 1 0 0,0-1 0 0 0,0 1 0 0 0,0-1-1 0 0,0 1 1 0 0,0-1 0 0 0,0 2-1 0 0,-2 24 2109 0 0,3-24-1850 0 0,0 51 835 0 0,3-1 0 0 0,16 77 0 0 0,-13-87-1172 0 0,-1 1 0 0 0,-3-1 0 0 0,-2 46 0 0 0,-5-16-350 0 0,-14 71 1 0 0,17-136 145 0 0,-4 35-660 0 0,4-39 432 0 0,1 0 1 0 0,0 0-1 0 0,0 0 0 0 0,1-1 0 0 0,-1 1 0 0 0,1 0 1 0 0,-1 0-1 0 0,1 0 0 0 0,0-1 0 0 0,0 1 1 0 0,2 4-1 0 0,-2-7 86 0 0,-1 1 0 0 0,1 0 0 0 0,-1-1 0 0 0,1 1 0 0 0,-1-1 0 0 0,1 1 0 0 0,0-1 0 0 0,-1 1 0 0 0,1-1 0 0 0,0 1 0 0 0,0-1 0 0 0,-1 1 0 0 0,2-1 0 0 0,4 2-1636 0 0</inkml:trace>
</inkml:ink>
</file>

<file path=ppt/ink/ink8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42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68 243 1664 0 0,'-5'1'1228'0'0,"1"0"-1"0"0,-1-1 1 0 0,0 0 0 0 0,1 0-1 0 0,-1-1 1 0 0,1 1-1 0 0,-6-2 1 0 0,9 2-1013 0 0,0-1 0 0 0,-1 1 1 0 0,1-1-1 0 0,-1 0 0 0 0,1 1 0 0 0,0-1 1 0 0,0 0-1 0 0,-1 0 0 0 0,1 0 1 0 0,0 0-1 0 0,0 0 0 0 0,0 0 0 0 0,0-1 1 0 0,0 1-1 0 0,0 0 0 0 0,0 0 1 0 0,1-1-1 0 0,-1 1 0 0 0,0 0 1 0 0,1-1-1 0 0,-1 1 0 0 0,1-1 0 0 0,0 1 1 0 0,-1-1-1 0 0,1-1 0 0 0,-1-2-47 0 0,1-1 0 0 0,0 1 0 0 0,0-1 1 0 0,0 1-1 0 0,1-1 0 0 0,0 1 0 0 0,0 0 0 0 0,1-1 0 0 0,-1 1 0 0 0,1 0 0 0 0,0 0 0 0 0,4-7 0 0 0,2-3-42 0 0,1 1-1 0 0,18-24 1 0 0,-22 32-102 0 0,0 0-1 0 0,1 1 1 0 0,-1 0 0 0 0,1 0-1 0 0,0 0 1 0 0,0 0-1 0 0,0 1 1 0 0,1 0 0 0 0,0 0-1 0 0,-1 1 1 0 0,1 0-1 0 0,0 0 1 0 0,1 1 0 0 0,-1 0-1 0 0,10-2 1 0 0,-6 3-4 0 0,1 0 1 0 0,0 1 0 0 0,0 0-1 0 0,0 1 1 0 0,0 0 0 0 0,0 1-1 0 0,0 0 1 0 0,-1 1 0 0 0,14 4-1 0 0,-8 0 1 0 0,0 0-1 0 0,0 0 1 0 0,0 1-1 0 0,-1 2 1 0 0,-1-1-1 0 0,28 23 1 0 0,-36-26-7 0 0,0 0 0 0 0,-1 1 0 0 0,1 0 1 0 0,-2 0-1 0 0,1 0 0 0 0,-1 0 0 0 0,0 1 0 0 0,0 0 1 0 0,-1 0-1 0 0,0 0 0 0 0,0 1 0 0 0,-1 0 0 0 0,-1-1 1 0 0,1 1-1 0 0,2 18 0 0 0,-5-23 23 0 0,0 1 1 0 0,0-1-1 0 0,0 1 0 0 0,-1-1 1 0 0,1 0-1 0 0,-1 1 1 0 0,0-1-1 0 0,-1 0 0 0 0,1 0 1 0 0,-1 0-1 0 0,1 0 0 0 0,-1 0 1 0 0,-3 5-1 0 0,1-4 35 0 0,0 1 0 0 0,-1-2 0 0 0,1 1 0 0 0,-1 0 0 0 0,0-1 1 0 0,0 0-1 0 0,0 0 0 0 0,-7 4 0 0 0,-6 1 164 0 0,0 0 0 0 0,-1-2-1 0 0,0 0 1 0 0,-35 8 0 0 0,36-11-100 0 0,0 0-1 0 0,0-1 1 0 0,-36 0-1 0 0,49-2-140 0 0,-1-2-1 0 0,0 1 1 0 0,1-1-1 0 0,-1 0 1 0 0,1 0-1 0 0,-1 0 1 0 0,1-1-1 0 0,-1 0 1 0 0,1 0-1 0 0,0 0 1 0 0,0-1-1 0 0,0 1 0 0 0,0-1 1 0 0,0-1-1 0 0,1 1 1 0 0,-9-8-1 0 0,11 8-49 0 0,0 1 1 0 0,0-1-1 0 0,1 1 0 0 0,-1-1 0 0 0,1 0 0 0 0,0 0 0 0 0,0 0 0 0 0,0 0 1 0 0,0 1-1 0 0,0-1 0 0 0,1-1 0 0 0,-1 1 0 0 0,1 0 0 0 0,0 0 0 0 0,0 0 0 0 0,0 0 1 0 0,0 0-1 0 0,0 0 0 0 0,1 0 0 0 0,-1 0 0 0 0,1 0 0 0 0,0 0 0 0 0,0 0 0 0 0,0 0 1 0 0,0 0-1 0 0,3-3 0 0 0,1-3-342 0 0,0 1 1 0 0,0-1 0 0 0,1 1-1 0 0,0 1 1 0 0,1-1-1 0 0,-1 1 1 0 0,10-7-1 0 0,1 0-1012 0 0,1 1-1 0 0,0 1 0 0 0,1 1 1 0 0,1 1-1 0 0,28-11 1 0 0,-8 5-2094 0 0</inkml:trace>
</inkml:ink>
</file>

<file path=ppt/ink/ink8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83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74 3025 0 0,'-7'-2'2048'0'0,"-9"-5"4415"0"0,7 1-5060 0 0,9 7-1082 0 0,-1 1 0 0 0,0-1 0 0 0,1 1 0 0 0,0-1 0 0 0,-1 1 0 0 0,1-1 0 0 0,0 1 0 0 0,0-1 0 0 0,0 1 0 0 0,0 1 0 0 0,0 18 132 0 0,1 0-1 0 0,0-1 0 0 0,2 1 1 0 0,0-1-1 0 0,2 1 1 0 0,0-1-1 0 0,12 29 1 0 0,-14-43-429 0 0,0 0 1 0 0,1-1 0 0 0,-1 1 0 0 0,1-1-1 0 0,0 1 1 0 0,1-1 0 0 0,-1 0 0 0 0,1-1-1 0 0,0 1 1 0 0,0-1 0 0 0,1 0 0 0 0,-1 0-1 0 0,10 4 1 0 0,-11-6-21 0 0,0 0 0 0 0,0-1 0 0 0,0 0 0 0 0,0 1 0 0 0,0-2 0 0 0,1 1 0 0 0,-1 0 0 0 0,0-1 0 0 0,1 0 0 0 0,-1 0 0 0 0,1 0 0 0 0,-1 0 0 0 0,0-1-1 0 0,1 0 1 0 0,-1 0 0 0 0,0 0 0 0 0,0 0 0 0 0,0-1 0 0 0,0 1 0 0 0,0-1 0 0 0,6-4 0 0 0,-7 4-20 0 0,1-1 0 0 0,0 0 0 0 0,-1 1 0 0 0,1-2 0 0 0,-1 1 0 0 0,0 0-1 0 0,0-1 1 0 0,-1 1 0 0 0,1-1 0 0 0,-1 0 0 0 0,4-6 0 0 0,-3 3-25 0 0,-1-1 1 0 0,1 1-1 0 0,-1-1 1 0 0,0 1-1 0 0,-1-1 0 0 0,1-8 1 0 0,-1-5-84 0 0,-2 0 0 0 0,0 0 0 0 0,-1 0 0 0 0,-5-22-1 0 0,6 36 128 0 0,-1-1-1 0 0,0 1 1 0 0,0 0-1 0 0,-1 0 1 0 0,0 0-1 0 0,0 0 0 0 0,0 1 1 0 0,-1-1-1 0 0,-8-10 1 0 0,10 15 21 0 0,0 0 1 0 0,0 0-1 0 0,0 0 1 0 0,0 0-1 0 0,0 1 1 0 0,0-1-1 0 0,-1 1 1 0 0,1-1-1 0 0,0 1 1 0 0,-1 0-1 0 0,1 0 1 0 0,-1 0 0 0 0,0 0-1 0 0,1 0 1 0 0,-1 1-1 0 0,0-1 1 0 0,1 1-1 0 0,-1 0 1 0 0,0 0-1 0 0,1 0 1 0 0,-1 0-1 0 0,0 0 1 0 0,0 0-1 0 0,1 1 1 0 0,-1 0 0 0 0,1-1-1 0 0,-1 1 1 0 0,0 0-1 0 0,-3 2 1 0 0,-2 2 64 0 0,0-1 1 0 0,1 1-1 0 0,-1 1 1 0 0,1-1-1 0 0,1 1 1 0 0,-1 1-1 0 0,1-1 1 0 0,0 1-1 0 0,1 0 1 0 0,-1 0-1 0 0,2 1 1 0 0,-1-1-1 0 0,1 1 1 0 0,0 0-1 0 0,0 1 1 0 0,1-1-1 0 0,0 1 1 0 0,-2 13-1 0 0,4-19-87 0 0,1 1 0 0 0,-1-1-1 0 0,1 1 1 0 0,0-1 0 0 0,0 1 0 0 0,1-1-1 0 0,-1 1 1 0 0,1-1 0 0 0,0 1 0 0 0,0-1-1 0 0,0 1 1 0 0,0-1 0 0 0,0 0 0 0 0,1 0-1 0 0,3 6 1 0 0,-2-5-2 0 0,0-1 0 0 0,0 0 0 0 0,0 0 0 0 0,1 0 1 0 0,-1-1-1 0 0,1 1 0 0 0,-1-1 0 0 0,1 0 0 0 0,0 0 0 0 0,0 0 0 0 0,0 0 0 0 0,6 1 0 0 0,4 1-38 0 0,0 0 0 0 0,0-1-1 0 0,1-1 1 0 0,-1 0 0 0 0,0-1 0 0 0,1-1-1 0 0,-1 0 1 0 0,1-1 0 0 0,19-4 0 0 0,-18 2-696 0 0,1-1 0 0 0,27-12 1 0 0,-24 8-2346 0 0,34-22 1 0 0,-32 16 281 0 0</inkml:trace>
</inkml:ink>
</file>

<file path=ppt/ink/ink8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11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129 4 2817 0 0,'-2'-1'646'0'0,"0"1"0"0"0,0-1 0 0 0,0 0 1 0 0,0 1-1 0 0,0 0 0 0 0,0-1 1 0 0,0 1-1 0 0,0 0 0 0 0,-1 0 1 0 0,1 0-1 0 0,0 0 0 0 0,0 1 0 0 0,0-1 1 0 0,0 1-1 0 0,0-1 0 0 0,0 1 1 0 0,-3 1-1 0 0,1 0-296 0 0,1 0 0 0 0,0 0 0 0 0,0 0 1 0 0,0 1-1 0 0,0-1 0 0 0,0 1 0 0 0,0 0 0 0 0,1 0 1 0 0,-3 3-1 0 0,-2 5-118 0 0,0 0 0 0 0,1 0 1 0 0,0 1-1 0 0,-7 22 0 0 0,8-16 94 0 0,1 0-1 0 0,1-1 0 0 0,0 1 1 0 0,2 1-1 0 0,0-1 0 0 0,0 0 1 0 0,2 0-1 0 0,5 32 0 0 0,0-16 6 0 0,2 0 0 0 0,1 0-1 0 0,23 51 1 0 0,-23-62-331 0 0,2-1 0 0 0,1 0 1 0 0,0-1-1 0 0,2 0 0 0 0,0-1 1 0 0,1-1-1 0 0,24 24 0 0 0,-37-41-64 0 0,0-1-1 0 0,-1 1 0 0 0,1-1 0 0 0,0 0 1 0 0,0 0-1 0 0,-1 0 0 0 0,1 0 1 0 0,0 0-1 0 0,0 0 0 0 0,0 0 0 0 0,0-1 1 0 0,0 1-1 0 0,1-1 0 0 0,3 1 0 0 0,-5-1-196 0 0,0 0-1 0 0,1 0 0 0 0,-1-1 0 0 0,0 1 0 0 0,1 0 1 0 0,-1-1-1 0 0,0 1 0 0 0,1-1 0 0 0,-1 1 0 0 0,0-1 0 0 0,0 1 1 0 0,0-1-1 0 0,0 0 0 0 0,0 0 0 0 0,1 0 0 0 0,-1 0 1 0 0,0 0-1 0 0,-1 0 0 0 0,1 0 0 0 0,0 0 0 0 0,0 0 0 0 0,0 0 1 0 0,-1 0-1 0 0,2-2 0 0 0,2-8-1745 0 0</inkml:trace>
</inkml:ink>
</file>

<file path=ppt/ink/ink8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6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111 0 2216 0 0,'-21'23'8884'0'0,"14"-17"-8096"0"0,1 1 1 0 0,0 0 0 0 0,0 0 0 0 0,-5 9-1 0 0,7-10-600 0 0,-7 14 504 0 0,-16 35 1 0 0,25-49-565 0 0,0-1 0 0 0,0 0 0 0 0,1 0-1 0 0,-1 1 1 0 0,1-1 0 0 0,1 1 0 0 0,-1-1-1 0 0,1 1 1 0 0,0-1 0 0 0,0 1 0 0 0,0-1-1 0 0,3 11 1 0 0,-2-12-64 0 0,1 1 0 0 0,0-1 0 0 0,0 0 0 0 0,0 0 0 0 0,0 0-1 0 0,1 0 1 0 0,0 0 0 0 0,-1 0 0 0 0,1-1 0 0 0,1 1 0 0 0,-1-1 0 0 0,4 3-1 0 0,-1-2-29 0 0,0 0-1 0 0,0 0 1 0 0,0-1-1 0 0,0 1 1 0 0,1-2-1 0 0,-1 1 1 0 0,11 2-1 0 0,-6-2-91 0 0,1-1 1 0 0,-1-1-1 0 0,1 0 1 0 0,-1 0-1 0 0,1-1 0 0 0,0 0 1 0 0,-1-1-1 0 0,1-1 0 0 0,15-3 1 0 0,-22 4-99 0 0,1-1 0 0 0,-1 0 0 0 0,0 0 0 0 0,0 0 0 0 0,0 0 0 0 0,0-1 0 0 0,0 0 0 0 0,-1 0 0 0 0,1 0 0 0 0,-1-1 0 0 0,0 1 0 0 0,1-1 0 0 0,-2 0 0 0 0,1 0 0 0 0,0-1 0 0 0,-1 1 0 0 0,0-1 0 0 0,0 1 0 0 0,0-1 0 0 0,-1 0 0 0 0,0 0 0 0 0,0-1 0 0 0,0 1 0 0 0,0 0 0 0 0,-1-1 0 0 0,0 1 0 0 0,0-1 0 0 0,0 1 0 0 0,-1-1 0 0 0,0-8 0 0 0,0 3-319 0 0,-1-1 0 0 0,-1 1 0 0 0,0-1 0 0 0,0 1 0 0 0,-1-1 0 0 0,-1 1 0 0 0,0 0 0 0 0,-10-19 0 0 0,12 26 570 0 0,0 1-1 0 0,0-1 1 0 0,0 1-1 0 0,0 0 1 0 0,-1 0-1 0 0,0 0 1 0 0,1 1-1 0 0,-1-1 1 0 0,0 0-1 0 0,0 1 1 0 0,0 0-1 0 0,-1 0 1 0 0,1 0-1 0 0,-1 0 1 0 0,1 0 0 0 0,-1 1-1 0 0,1 0 1 0 0,-1-1-1 0 0,0 1 1 0 0,0 0-1 0 0,1 1 1 0 0,-1-1-1 0 0,0 1 1 0 0,0 0-1 0 0,0 0 1 0 0,0 0-1 0 0,0 0 1 0 0,0 1-1 0 0,-7 1 1 0 0,1 1 290 0 0,-1 1 0 0 0,1 0 0 0 0,0 1 1 0 0,0 0-1 0 0,1 0 0 0 0,-1 1 0 0 0,1 0 0 0 0,1 1 0 0 0,-1 0 0 0 0,1 0 1 0 0,0 1-1 0 0,-8 10 0 0 0,10-11-289 0 0,1-1 1 0 0,0 1-1 0 0,1 1 1 0 0,-1-1 0 0 0,1 0-1 0 0,1 1 1 0 0,0 0-1 0 0,0 0 1 0 0,0 0-1 0 0,1 0 1 0 0,0 1-1 0 0,0-1 1 0 0,1 0-1 0 0,1 1 1 0 0,-1-1 0 0 0,2 14-1 0 0,0-17-52 0 0,0 0 0 0 0,0 0 0 0 0,0 0 0 0 0,1 0 0 0 0,0-1 0 0 0,0 1 0 0 0,0 0 0 0 0,0-1 0 0 0,1 1 0 0 0,0-1 1 0 0,0 0-1 0 0,0 0 0 0 0,4 4 0 0 0,-1-3-12 0 0,-1 0 0 0 0,1 0 0 0 0,0-1 0 0 0,1 0 0 0 0,-1 0 0 0 0,1 0 0 0 0,-1-1 0 0 0,12 4 0 0 0,-10-4-64 0 0,0-1 1 0 0,0 0-1 0 0,1 0 1 0 0,-1 0-1 0 0,0-1 1 0 0,1-1-1 0 0,-1 0 1 0 0,0 0-1 0 0,1 0 1 0 0,-1-1-1 0 0,0 0 1 0 0,1-1-1 0 0,-1 0 1 0 0,0 0-1 0 0,0-1 1 0 0,14-6 0 0 0,-18 6-46 0 0,1 0 1 0 0,-1 0 0 0 0,0 0 0 0 0,1 0-1 0 0,-2-1 1 0 0,1 1 0 0 0,0-1 0 0 0,-1 0 0 0 0,0 0-1 0 0,1-1 1 0 0,-2 1 0 0 0,1-1 0 0 0,3-7-1 0 0,-4 6-23 0 0,0-1-1 0 0,0 1 0 0 0,-1 0 0 0 0,0-1 0 0 0,0 1 0 0 0,-1-1 0 0 0,0 0 1 0 0,0 1-1 0 0,0-1 0 0 0,-3-9 0 0 0,1 0 74 0 0,-1 1 1 0 0,0 0-1 0 0,-1-1 0 0 0,-1 1 1 0 0,0 1-1 0 0,-2-1 0 0 0,-10-19 1 0 0,17 33 65 0 0,-1 0 0 0 0,1 0 0 0 0,-1 1 1 0 0,0-1-1 0 0,1 0 0 0 0,-1 0 0 0 0,0 1 1 0 0,1-1-1 0 0,-1 0 0 0 0,0 1 0 0 0,0-1 0 0 0,1 1 1 0 0,-1-1-1 0 0,0 1 0 0 0,0-1 0 0 0,0 1 1 0 0,0 0-1 0 0,0-1 0 0 0,0 1 0 0 0,1 0 1 0 0,-1 0-1 0 0,0 0 0 0 0,-2-1 0 0 0,2 2 28 0 0,-1-1 0 0 0,1 1 1 0 0,0-1-1 0 0,0 1 0 0 0,0-1 0 0 0,0 1 0 0 0,0-1 0 0 0,0 1 0 0 0,0 0 0 0 0,0 0 0 0 0,0 0 0 0 0,0-1 0 0 0,0 1 1 0 0,0 0-1 0 0,-1 2 0 0 0,0 1 39 0 0,-1 0 0 0 0,1 0 0 0 0,0 0 0 0 0,0 1 1 0 0,0-1-1 0 0,1 0 0 0 0,0 1 0 0 0,0-1 0 0 0,-1 6 0 0 0,2-4-90 0 0,0-1 0 0 0,1 1 0 0 0,-1 0 0 0 0,1 0 0 0 0,0-1 0 0 0,1 1 0 0 0,0 0-1 0 0,-1-1 1 0 0,2 1 0 0 0,-1-1 0 0 0,1 0 0 0 0,-1 0 0 0 0,2 0 0 0 0,-1 0 0 0 0,0 0 0 0 0,1-1-1 0 0,0 1 1 0 0,0-1 0 0 0,0 0 0 0 0,9 6 0 0 0,1 0-25 0 0,0-1 1 0 0,1 0 0 0 0,0-2-1 0 0,0 1 1 0 0,32 9-1 0 0,-14-5-247 0 0,23 6-511 0 0,-49-16-539 0 0,-1-1 0 0 0,1 0 0 0 0,10 0 0 0 0,-7-1-387 0 0</inkml:trace>
</inkml:ink>
</file>

<file path=ppt/ink/ink8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9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99 2633 0 0,'-3'2'1174'0'0,"0"1"0"0"0,0-1 0 0 0,0 0 0 0 0,0 1 0 0 0,0 0 1 0 0,-2 3-1 0 0,4-3-1035 0 0,-1-1 0 0 0,1 1 0 0 0,0 0 1 0 0,0-1-1 0 0,0 1 0 0 0,0 0 1 0 0,0 0-1 0 0,0 0 0 0 0,1 0 0 0 0,0 0 1 0 0,-1 0-1 0 0,1 0 0 0 0,1 3 0 0 0,-1-1 111 0 0,0-1 0 0 0,0 1-1 0 0,1-1 1 0 0,-1 1 0 0 0,1 0-1 0 0,0-1 1 0 0,1 1 0 0 0,-1-1-1 0 0,1 0 1 0 0,0 0 0 0 0,0 1 0 0 0,0-1-1 0 0,1 0 1 0 0,-1-1 0 0 0,1 1-1 0 0,0 0 1 0 0,0-1 0 0 0,0 0-1 0 0,1 1 1 0 0,-1-1 0 0 0,1 0-1 0 0,5 3 1 0 0,-5-3-72 0 0,36 24 1318 0 0,-37-26-1423 0 0,-1 1-1 0 0,1-1 0 0 0,1 1 1 0 0,-1-1-1 0 0,0 0 0 0 0,0 0 0 0 0,0 0 1 0 0,0-1-1 0 0,1 1 0 0 0,-1-1 1 0 0,7 0-1 0 0,-10 0-67 0 0,1 0 0 0 0,-1 0 0 0 0,1-1 0 0 0,-1 1 0 0 0,1 0-1 0 0,-1 0 1 0 0,1-1 0 0 0,-1 1 0 0 0,1 0 0 0 0,-1-1 0 0 0,1 1 0 0 0,-1-1 0 0 0,1 1 0 0 0,-1 0 0 0 0,0-1 0 0 0,1 1 0 0 0,-1-1 0 0 0,0 1 0 0 0,1-1 0 0 0,-1 1 0 0 0,0-1 0 0 0,0 1-1 0 0,0-1 1 0 0,1 0 0 0 0,-1 1 0 0 0,0-1 0 0 0,0 1 0 0 0,0-1 0 0 0,0 0 0 0 0,0 1 0 0 0,0-1 0 0 0,0 1 0 0 0,0-1 0 0 0,0 1 0 0 0,0-1 0 0 0,0 0 0 0 0,-1 0 0 0 0,-5-22-57 0 0,-3 7 80 0 0,0 0 1 0 0,0 0-1 0 0,-2 1 1 0 0,0 0-1 0 0,-19-20 1 0 0,16 20 7 0 0,0-2 0 0 0,2 1 0 0 0,-19-33 0 0 0,29 46 6 0 0,1 0 1 0 0,-1 0 0 0 0,1 0 0 0 0,0 0-1 0 0,0-1 1 0 0,1 1 0 0 0,-1-4 0 0 0,1 6-38 0 0,0 0-1 0 0,0 1 1 0 0,0-1 0 0 0,0 0 0 0 0,0 1 0 0 0,0-1 0 0 0,0 0 0 0 0,0 1 0 0 0,0-1-1 0 0,1 0 1 0 0,-1 1 0 0 0,0-1 0 0 0,0 0 0 0 0,1 1 0 0 0,-1-1 0 0 0,1 1 0 0 0,-1-1-1 0 0,0 0 1 0 0,1 1 0 0 0,-1-1 0 0 0,1 1 0 0 0,-1-1 0 0 0,1 1 0 0 0,0 0 0 0 0,-1-1-1 0 0,1 1 1 0 0,-1 0 0 0 0,1-1 0 0 0,0 1 0 0 0,-1 0 0 0 0,1 0 0 0 0,0-1-1 0 0,-1 1 1 0 0,1 0 0 0 0,0 0 0 0 0,-1 0 0 0 0,1 0 0 0 0,1 0 0 0 0,124 1 27 0 0,-66 2-47 0 0,48 5-63 0 0,-90-6-115 0 0,-1 2-1 0 0,0 0 1 0 0,0 1-1 0 0,18 7 0 0 0,-31-10-213 0 0,0-1 0 0 0,0 1 0 0 0,-1 1-1 0 0,1-1 1 0 0,4 4 0 0 0,-7-5 62 0 0,0 0 0 0 0,0 0 0 0 0,0 0 0 0 0,0 0 1 0 0,-1 0-1 0 0,1 0 0 0 0,0 0 0 0 0,0 0 0 0 0,-1 0 1 0 0,1 0-1 0 0,-1 0 0 0 0,1 0 0 0 0,-1 1 0 0 0,0-1 1 0 0,1 0-1 0 0,-1 0 0 0 0,0 1 0 0 0,0-1 0 0 0,0 0 1 0 0,0 0-1 0 0,0 1 0 0 0,0 1 0 0 0,-2 4-1367 0 0</inkml:trace>
</inkml:ink>
</file>

<file path=ppt/ink/ink8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0.24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151 0 3721 0 0,'-32'8'8516'0'0,"27"-8"-8025"0"0,1 1 0 0 0,-1 0-1 0 0,0 0 1 0 0,1 0 0 0 0,0 0-1 0 0,-1 1 1 0 0,1 0 0 0 0,0 0 0 0 0,0 0-1 0 0,-1 1 1 0 0,2-1 0 0 0,-1 1-1 0 0,0 0 1 0 0,-6 7 0 0 0,5-4-296 0 0,0 0 0 0 0,0 0 0 0 0,0 1 0 0 0,1 0 0 0 0,0 0 1 0 0,1 1-1 0 0,-1-1 0 0 0,1 1 0 0 0,1-1 0 0 0,0 1 1 0 0,0 0-1 0 0,0 0 0 0 0,0 13 0 0 0,1-15-123 0 0,2 0 0 0 0,-1-1-1 0 0,1 1 1 0 0,-1 0 0 0 0,1 0-1 0 0,1-1 1 0 0,-1 1 0 0 0,1-1-1 0 0,0 0 1 0 0,1 1 0 0 0,-1-1-1 0 0,1 0 1 0 0,0 0 0 0 0,0 0-1 0 0,0-1 1 0 0,1 1 0 0 0,0-1-1 0 0,0 0 1 0 0,9 7 0 0 0,-2-2-87 0 0,2-1 0 0 0,-1 0-1 0 0,1-2 1 0 0,1 1 0 0 0,-1-1 0 0 0,1-1 0 0 0,0-1 0 0 0,0 0 0 0 0,0 0 0 0 0,1-2 0 0 0,-1 0 0 0 0,1 0 0 0 0,0-1 0 0 0,-1-1-1 0 0,27-3 1 0 0,-34 1-225 0 0,0 1 0 0 0,0-1 0 0 0,0-1 0 0 0,0 1 0 0 0,0-1-1 0 0,-1-1 1 0 0,1 1 0 0 0,6-6 0 0 0,-6 4-721 0 0,-1 0 1 0 0,0 0-1 0 0,-1-1 1 0 0,1 0-1 0 0,-1 0 0 0 0,0 0 1 0 0,5-9-1 0 0,0-2-752 0 0</inkml:trace>
</inkml:ink>
</file>

<file path=ppt/ink/ink8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0.35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31 1 4049 0 0,'-15'3'4241'0'0,"4"-2"3929"0"0,6 2-7834 0 0,7 0-128 0 0,5 1-192 0 0,4 0-144 0 0,2 0-56 0 0,1-1-16 0 0,4 1-1089 0 0,-1-1-1615 0 0,3-1-521 0 0</inkml:trace>
</inkml:ink>
</file>

<file path=ppt/ink/ink8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08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67 1976 0 0,'-1'1'886'0'0,"0"-1"-1"0"0,0 0 0 0 0,-1-1 0 0 0,1 1 1 0 0,0 0-1 0 0,-1 0 0 0 0,1 0 0 0 0,0-1 0 0 0,-1 1 1 0 0,1-1-1 0 0,0 1 0 0 0,0-1 0 0 0,-2-1 1 0 0,2 2-710 0 0,1 0 1 0 0,-1 0-1 0 0,0-1 1 0 0,1 1-1 0 0,-1 0 1 0 0,1-1-1 0 0,-1 1 1 0 0,1-1-1 0 0,-1 1 1 0 0,1-1-1 0 0,0 1 1 0 0,-1-1-1 0 0,1 1 1 0 0,-1-1-1 0 0,1 1 1 0 0,0-1-1 0 0,0 1 1 0 0,-1-1-1 0 0,1 0 1 0 0,0 1-1 0 0,0-1 1 0 0,0 0-1 0 0,-1 1 1 0 0,1-1-1 0 0,0 1 1 0 0,0-1-1 0 0,0 0 1 0 0,0 0-1 0 0,2 0-83 0 0,-1-1 1 0 0,1 1-1 0 0,0 0 0 0 0,-1 0 0 0 0,1 1 0 0 0,0-1 1 0 0,0 0-1 0 0,0 1 0 0 0,0-1 0 0 0,-1 1 0 0 0,1-1 1 0 0,0 1-1 0 0,2 0 0 0 0,3-2-24 0 0,11-2 29 0 0,14-5 66 0 0,0 1 1 0 0,48-4-1 0 0,-72 11-127 0 0,1 1 0 0 0,0 0 0 0 0,-1 0 0 0 0,1 0 0 0 0,-1 1 0 0 0,1 1 1 0 0,-1 0-1 0 0,1 0 0 0 0,-1 0 0 0 0,0 1 0 0 0,0 0 0 0 0,0 1 0 0 0,0 0 0 0 0,11 8 0 0 0,-17-11-20 0 0,1 1-1 0 0,-1 0 1 0 0,0 0 0 0 0,0 0 0 0 0,0 0 0 0 0,0 0-1 0 0,-1 0 1 0 0,1 1 0 0 0,0-1 0 0 0,-1 0 0 0 0,0 1-1 0 0,0 0 1 0 0,1-1 0 0 0,-1 1 0 0 0,-1 0 0 0 0,1-1-1 0 0,0 1 1 0 0,-1 0 0 0 0,0 0 0 0 0,1 0 0 0 0,-1-1-1 0 0,0 4 1 0 0,-1-1 28 0 0,0 0 1 0 0,0 0-1 0 0,-1 0 0 0 0,1 0 0 0 0,-1-1 1 0 0,0 1-1 0 0,0-1 0 0 0,-1 1 0 0 0,1-1 1 0 0,-1 0-1 0 0,-6 7 0 0 0,-8 10 215 0 0,-24 30 919 0 0,37-46-998 0 0,1 0 0 0 0,0 1-1 0 0,0-1 1 0 0,0 1 0 0 0,1-1-1 0 0,-1 1 1 0 0,-1 12 0 0 0,3-14-156 0 0,1-1 1 0 0,1 0-1 0 0,-1 1 1 0 0,0-1-1 0 0,1 0 0 0 0,0 0 1 0 0,-1 1-1 0 0,1-1 1 0 0,1 0-1 0 0,-1 0 1 0 0,0 0-1 0 0,1 0 0 0 0,-1 0 1 0 0,1 0-1 0 0,0 0 1 0 0,0-1-1 0 0,0 1 1 0 0,1-1-1 0 0,-1 1 1 0 0,0-1-1 0 0,1 0 0 0 0,4 3 1 0 0,-1-1-30 0 0,0 0 0 0 0,0 0 1 0 0,0 0-1 0 0,0-1 0 0 0,1 0 1 0 0,-1 0-1 0 0,1-1 0 0 0,0 0 1 0 0,11 2-1 0 0,-6-3-235 0 0,0 0-1 0 0,-1 0 1 0 0,1-1-1 0 0,-1-1 1 0 0,1 0 0 0 0,-1-1-1 0 0,1 0 1 0 0,-1 0 0 0 0,0-2-1 0 0,0 1 1 0 0,14-7-1 0 0,-13 4-530 0 0,28-14-4909 0 0,-26 9 2129 0 0</inkml:trace>
</inkml:ink>
</file>

<file path=ppt/ink/ink8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2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56 5225 0 0,'0'-8'14149'0'0,"8"4"-10638"0"0,17 3-5822 0 0,-22 1 3483 0 0,79-1-1533 0 0,120-18 0 0 0,-113 7-1652 0 0,-29 4-3733 0 0,-52 7 4257 0 0,14 0-2877 0 0</inkml:trace>
</inkml:ink>
</file>

<file path=ppt/ink/ink8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79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205 98 3049 0 0,'-16'5'8861'0'0,"0"-3"-4138"0"0,14-2-4484 0 0,-1 0 1 0 0,0 0-1 0 0,1 0 1 0 0,-1 0-1 0 0,0 1 0 0 0,1-1 1 0 0,-1 1-1 0 0,1 0 0 0 0,-1 0 1 0 0,1 0-1 0 0,-1 0 1 0 0,1 1-1 0 0,-3 1 0 0 0,-62 55 1908 0 0,57-48-1770 0 0,0 0-1 0 0,1 1 0 0 0,0 0 1 0 0,-9 15-1 0 0,17-23-307 0 0,-1-1 0 0 0,1 1-1 0 0,-1 0 1 0 0,1 0 0 0 0,0 0 0 0 0,0 0-1 0 0,0 0 1 0 0,0 1 0 0 0,1-1-1 0 0,0 0 1 0 0,-1 0 0 0 0,1 0 0 0 0,0 1-1 0 0,0-1 1 0 0,1 0 0 0 0,-1 0 0 0 0,1 0-1 0 0,0 4 1 0 0,1-3-37 0 0,0 0 0 0 0,0-1 0 0 0,0 1 1 0 0,0-1-1 0 0,0 0 0 0 0,1 1 0 0 0,-1-1 0 0 0,1 0 0 0 0,0-1 0 0 0,0 1 1 0 0,0 0-1 0 0,7 3 0 0 0,-2-1-44 0 0,1 0 0 0 0,-1-1-1 0 0,1 0 1 0 0,0-1 0 0 0,0 0 0 0 0,1 0 0 0 0,-1-1-1 0 0,0 0 1 0 0,1-1 0 0 0,0 0 0 0 0,13-1 0 0 0,-12-1-176 0 0,-1 0 0 0 0,0-1 1 0 0,0-1-1 0 0,1 0 0 0 0,-2 0 0 0 0,1-1 1 0 0,0 0-1 0 0,-1-1 0 0 0,1 0 1 0 0,-1 0-1 0 0,-1-1 0 0 0,1 0 0 0 0,-1-1 1 0 0,0 0-1 0 0,-1 0 0 0 0,1-1 0 0 0,-1 0 1 0 0,-1 0-1 0 0,0 0 0 0 0,0-1 1 0 0,0 0-1 0 0,-1 0 0 0 0,-1-1 0 0 0,1 1 1 0 0,-1-1-1 0 0,-1 0 0 0 0,0 0 0 0 0,-1 0 1 0 0,0-1-1 0 0,0 1 0 0 0,-1-1 1 0 0,0 1-1 0 0,-1-15 0 0 0,-1 17 65 0 0,0 0 0 0 0,0-1-1 0 0,-1 1 1 0 0,0 0 0 0 0,0 0 0 0 0,-1 1-1 0 0,0-1 1 0 0,0 0 0 0 0,-7-10 0 0 0,8 15 154 0 0,0 0 0 0 0,-1 0 1 0 0,1 1-1 0 0,0-1 1 0 0,-1 1-1 0 0,0-1 0 0 0,1 1 1 0 0,-1 0-1 0 0,0 0 0 0 0,0 0 1 0 0,0 1-1 0 0,0-1 1 0 0,-1 1-1 0 0,1-1 0 0 0,0 1 1 0 0,0 0-1 0 0,-1 1 0 0 0,1-1 1 0 0,-1 0-1 0 0,1 1 1 0 0,-1 0-1 0 0,1 0 0 0 0,-1 0 1 0 0,-6 1-1 0 0,0 1 221 0 0,-1 1-1 0 0,1 0 1 0 0,-1 0-1 0 0,1 1 1 0 0,0 0 0 0 0,0 1-1 0 0,1 0 1 0 0,0 1 0 0 0,0 0-1 0 0,0 0 1 0 0,-10 9-1 0 0,7-3-54 0 0,0 0 0 0 0,0 0 0 0 0,1 1 0 0 0,1 1 0 0 0,0 0 0 0 0,-12 22 0 0 0,19-31-172 0 0,1 0 0 0 0,-1-1 1 0 0,1 1-1 0 0,1 0 0 0 0,-1 0 0 0 0,0 0 0 0 0,1 1 0 0 0,0-1 0 0 0,1 0 0 0 0,-1 0 0 0 0,1 1 1 0 0,0-1-1 0 0,0 0 0 0 0,0 0 0 0 0,1 1 0 0 0,0-1 0 0 0,0 0 0 0 0,0 0 0 0 0,1 0 0 0 0,-1 0 1 0 0,1 0-1 0 0,1 0 0 0 0,-1 0 0 0 0,1-1 0 0 0,-1 1 0 0 0,1-1 0 0 0,1 0 0 0 0,5 7 0 0 0,-1-3-3 0 0,0 0-1 0 0,1 0 0 0 0,1-1 0 0 0,-1 0 0 0 0,1 0 0 0 0,0-1 0 0 0,21 9 1 0 0,-14-8-78 0 0,-1-1 0 0 0,1-1 1 0 0,0-1-1 0 0,30 5 0 0 0,-41-9-102 0 0,0 0 1 0 0,0 1-1 0 0,0-2 0 0 0,0 1 0 0 0,0-1 1 0 0,0 0-1 0 0,0 0 0 0 0,0-1 1 0 0,0 1-1 0 0,-1-1 0 0 0,1 0 0 0 0,-1-1 1 0 0,1 0-1 0 0,-1 0 0 0 0,0 0 0 0 0,0 0 1 0 0,0-1-1 0 0,-1 0 0 0 0,1 0 0 0 0,-1 0 1 0 0,0 0-1 0 0,0-1 0 0 0,0 0 1 0 0,0 1-1 0 0,-1-1 0 0 0,0-1 0 0 0,0 1 1 0 0,-1 0-1 0 0,1-1 0 0 0,-1 0 0 0 0,0 1 1 0 0,1-10-1 0 0,0 1-20 0 0,-2-1 0 0 0,0 0 0 0 0,0 0 0 0 0,-2 0 0 0 0,0 0 0 0 0,0 0 0 0 0,-2 1 0 0 0,-4-17 0 0 0,7 29 265 0 0,0 1-1 0 0,-1-1 0 0 0,1 1 0 0 0,-1 0 1 0 0,0 0-1 0 0,1-1 0 0 0,-1 1 0 0 0,0 0 0 0 0,0 0 1 0 0,0 0-1 0 0,-2-3 0 0 0,3 4 2 0 0,-1 0 0 0 0,1-1 0 0 0,-1 1 0 0 0,1 0 0 0 0,-1-1-1 0 0,0 1 1 0 0,1 0 0 0 0,-1 0 0 0 0,0 0 0 0 0,1-1 0 0 0,-1 1 0 0 0,1 0-1 0 0,-1 0 1 0 0,0 0 0 0 0,1 0 0 0 0,-1 0 0 0 0,0 0 0 0 0,1 0 0 0 0,-2 1 0 0 0,0-1 61 0 0,0 1 0 0 0,0 0 1 0 0,1 0-1 0 0,-1 0 0 0 0,0 0 1 0 0,0 1-1 0 0,1-1 1 0 0,-1 0-1 0 0,1 1 0 0 0,-1-1 1 0 0,1 1-1 0 0,-1 0 1 0 0,1-1-1 0 0,-2 4 0 0 0,0-1-80 0 0,0 1-1 0 0,1 0 0 0 0,-1 1 0 0 0,1-1 0 0 0,0 0 1 0 0,0 1-1 0 0,1-1 0 0 0,-1 1 0 0 0,1-1 0 0 0,0 1 1 0 0,1 0-1 0 0,0 0 0 0 0,0-1 0 0 0,0 1 0 0 0,0 0 1 0 0,3 9-1 0 0,-2-9-33 0 0,1 0 0 0 0,1 1 0 0 0,-1-1 0 0 0,1 0 0 0 0,0-1 0 0 0,1 1 0 0 0,-1-1 0 0 0,1 1 0 0 0,0-1 0 0 0,0 0 0 0 0,1 0 0 0 0,-1-1 0 0 0,1 1 0 0 0,8 4 0 0 0,5 4 20 0 0,1-1 1 0 0,29 14-1 0 0,-38-22-215 0 0,1 1 0 0 0,-1-1 0 0 0,1-1 0 0 0,0 0 0 0 0,0-1 0 0 0,19 2 0 0 0,-27-4-270 0 0,0 0-1 0 0,1 0 1 0 0,-1 0-1 0 0,0-1 1 0 0,1 1-1 0 0,-1-1 1 0 0,0 0-1 0 0,0 0 0 0 0,5-2 1 0 0,-5 1-735 0 0,0 1 0 0 0,0-1 0 0 0,-1 0 0 0 0,1 0 0 0 0,4-4-1 0 0,1-3-4175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4.6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274 45 176 0 0,'-4'-11'1447'0'0,"3"8"33"0"0,0-1-1 0 0,0 1 1 0 0,0 0 0 0 0,0-1-1 0 0,0-6 1 0 0,1 10-1392 0 0,0 0 1 0 0,0-1-1 0 0,0 1 1 0 0,0 0 0 0 0,0 0-1 0 0,0 0 1 0 0,0-1-1 0 0,0 1 1 0 0,0 0-1 0 0,0 0 1 0 0,0 0-1 0 0,0-1 1 0 0,0 1-1 0 0,0 0 1 0 0,0 0-1 0 0,1 0 1 0 0,-1-1-1 0 0,0 1 1 0 0,0 0-1 0 0,0 0 1 0 0,0 0 0 0 0,0 0-1 0 0,0-1 1 0 0,1 1-1 0 0,-1 0 1 0 0,0 0-1 0 0,0 0 1 0 0,0 0-1 0 0,0 0 1 0 0,1 0-1 0 0,-1-1 1 0 0,0 1-1 0 0,0 0 1 0 0,0 0-1 0 0,1 0 1 0 0,-1 0-1 0 0,0 0 1 0 0,0 0-1 0 0,0 0 1 0 0,1 0 0 0 0,-1 0-1 0 0,0 0 1 0 0,0 0-1 0 0,0 0 1 0 0,1 0-1 0 0,-1 0 1 0 0,0 0-1 0 0,0 0 1 0 0,0 0-1 0 0,1 0 1 0 0,-1 0-1 0 0,0 1 1 0 0,0-1-1 0 0,0 0 1 0 0,1 0-1 0 0,-1 0 1 0 0,0 0-1 0 0,11 8 1386 0 0,8 13-716 0 0,-1 0-1 0 0,-1 2 1 0 0,0 0 0 0 0,19 38 0 0 0,44 108-248 0 0,-72-150-367 0 0,127 348 404 0 0,-127-339-500 0 0,-2 0-1 0 0,-1 1 1 0 0,-2-1 0 0 0,0 1-1 0 0,-2 33 1 0 0,-1-56-34 0 0,-1 0-1 0 0,1-1 1 0 0,-1 1 0 0 0,0 0-1 0 0,0 0 1 0 0,0-1 0 0 0,-1 1-1 0 0,0-1 1 0 0,0 1 0 0 0,-1-1-1 0 0,1 0 1 0 0,-1 0-1 0 0,0 0 1 0 0,-1 0 0 0 0,1 0-1 0 0,-1-1 1 0 0,0 0 0 0 0,0 0-1 0 0,0 0 1 0 0,-1 0 0 0 0,1 0-1 0 0,-1-1 1 0 0,0 0 0 0 0,-8 4-1 0 0,-5 2 9 0 0,0-1 0 0 0,-1-1 0 0 0,-1-1 0 0 0,1 0 1 0 0,-1-2-1 0 0,-30 4 0 0 0,14-5-31 0 0,-1-2 0 0 0,-61-5 1 0 0,79 2-27 0 0,1-1 0 0 0,-1-1 1 0 0,-33-11-1 0 0,42 11 13 0 0,0 0 0 0 0,0 0 0 0 0,1-1 0 0 0,0-1 0 0 0,0 0 0 0 0,0 0 0 0 0,0 0 0 0 0,-8-10 0 0 0,14 13-5 0 0,1 0-1 0 0,-1 0 1 0 0,1 0-1 0 0,0 0 0 0 0,0 0 1 0 0,0 0-1 0 0,0 0 0 0 0,1-1 1 0 0,-1 1-1 0 0,1-1 0 0 0,0 1 1 0 0,0-1-1 0 0,0 0 0 0 0,1 1 1 0 0,-1-1-1 0 0,1 0 1 0 0,0 1-1 0 0,0-1 0 0 0,0 0 1 0 0,0 0-1 0 0,1 1 0 0 0,-1-1 1 0 0,3-4-1 0 0,-1 2-203 0 0,0 0 1 0 0,1 1-1 0 0,-1-1 1 0 0,2 1-1 0 0,-1 0 1 0 0,0 0-1 0 0,1 0 1 0 0,0 0-1 0 0,0 1 1 0 0,0-1-1 0 0,1 1 1 0 0,0 0-1 0 0,7-5 1 0 0,2 0-1726 0 0,1 1-1 0 0,0 0 1 0 0,25-9 0 0 0,-8 7-2364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8.66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79 1768 0 0,'0'3'8925'0'0,"7"0"-6001"0"0,10 2-655 0 0,-6-3-1206 0 0,1-1 0 0 0,0 1 0 0 0,19-2 0 0 0,-20-1-941 0 0,0 0-1 0 0,0-1 1 0 0,-1 0-1 0 0,1-1 0 0 0,0 0 1 0 0,-1-1-1 0 0,10-4 1 0 0,1-3-76 0 0,23-16 0 0 0,10-5-115 0 0,-54 32 68 0 0,0 0 0 0 0,0 0 0 0 0,0 0 0 0 0,0 0 0 0 0,1 0 0 0 0,-1 0 0 0 0,0 0 1 0 0,0 0-1 0 0,0-1 0 0 0,0 1 0 0 0,1 0 0 0 0,-1 0 0 0 0,0 0 0 0 0,0 0 1 0 0,0 0-1 0 0,0 0 0 0 0,1 0 0 0 0,-1 0 0 0 0,0 0 0 0 0,0 0 0 0 0,0 0 1 0 0,1 0-1 0 0,-1 0 0 0 0,0 1 0 0 0,0-1 0 0 0,0 0 0 0 0,0 0 0 0 0,1 0 0 0 0,-1 0 1 0 0,0 0-1 0 0,0 0 0 0 0,0 0 0 0 0,0 0 0 0 0,0 0 0 0 0,1 1 0 0 0,-1-1 1 0 0,0 0-1 0 0,1 10-43 0 0,-8 18-55 0 0,5-16 45 0 0,-3 25 65 0 0,2 1 1 0 0,2 0-1 0 0,1 0 0 0 0,7 43 0 0 0,-6-76 0 0 0,-1 0 0 0 0,2 0 0 0 0,-1 0-1 0 0,1 0 1 0 0,-1 0 0 0 0,5 8 0 0 0,-5-12-13 0 0,-1 0-1 0 0,1 0 1 0 0,-1 0 0 0 0,1-1 0 0 0,-1 1-1 0 0,1 0 1 0 0,-1-1 0 0 0,1 1 0 0 0,0 0-1 0 0,-1-1 1 0 0,1 1 0 0 0,0-1 0 0 0,-1 1-1 0 0,1-1 1 0 0,0 1 0 0 0,0-1-1 0 0,0 0 1 0 0,0 1 0 0 0,-1-1 0 0 0,1 0-1 0 0,0 0 1 0 0,0 1 0 0 0,0-1 0 0 0,0 0-1 0 0,0 0 1 0 0,0 0 0 0 0,-1 0 0 0 0,1 0-1 0 0,0 0 1 0 0,0-1 0 0 0,0 1-1 0 0,0 0 1 0 0,0 0 0 0 0,0 0 0 0 0,-1-1-1 0 0,1 1 1 0 0,0-1 0 0 0,0 1 0 0 0,0-1-1 0 0,-1 1 1 0 0,1-1 0 0 0,0 1 0 0 0,-1-1-1 0 0,1 1 1 0 0,0-1 0 0 0,0-1-1 0 0,5-4-72 0 0,1 0-1 0 0,-2-1 1 0 0,1 0-1 0 0,-1-1 0 0 0,0 1 1 0 0,0-1-1 0 0,6-15 1 0 0,20-64 25 0 0,-17 43 154 0 0,0 6 286 0 0,-13 37-311 0 0,-2 12 219 0 0,0 0 0 0 0,-1 0 0 0 0,-3 13 0 0 0,-4 20-156 0 0,8-31-116 0 0,1 1 0 0 0,0-1 0 0 0,1 0 1 0 0,0 0-1 0 0,4 19 0 0 0,-4-27-91 0 0,0-1-1 0 0,1 0 1 0 0,-1 1-1 0 0,1-1 1 0 0,0 0 0 0 0,-1 0-1 0 0,2 0 1 0 0,-1 0-1 0 0,1 0 1 0 0,-1 0 0 0 0,1-1-1 0 0,0 1 1 0 0,0-1-1 0 0,0 0 1 0 0,1 0-1 0 0,-1 0 1 0 0,1-1 0 0 0,0 1-1 0 0,6 3 1 0 0,-8-5-216 0 0,1-1 0 0 0,-1 1 0 0 0,1 0 0 0 0,-1-1 0 0 0,1 1 0 0 0,0-1 0 0 0,4 0 0 0 0,-4 0-289 0 0,-1 0-1 0 0,0 0 1 0 0,1-1 0 0 0,-1 1 0 0 0,0-1 0 0 0,0 0 0 0 0,0 0 0 0 0,0 1 0 0 0,0-1 0 0 0,2-2 0 0 0,5-2-1115 0 0</inkml:trace>
</inkml:ink>
</file>

<file path=ppt/ink/ink8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03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 0 5161 0 0,'-10'7'7748'0'0,"9"-6"-6929"0"0,-1-1-1 0 0,1 1 1 0 0,0 0 0 0 0,0 0 0 0 0,0-1 0 0 0,0 1-1 0 0,0 0 1 0 0,0 0 0 0 0,0 0 0 0 0,-1 2-1 0 0,0 10-874 0 0,11 63 657 0 0,-1-17-329 0 0,49 283 3024 0 0,-44-273-2949 0 0,-2-18-428 0 0,1-1-1 0 0,37 94 1 0 0,-45-135-131 0 0,1 0 0 0 0,8 13 0 0 0,-12-20 70 0 0,0 0 0 0 0,0 0 0 0 0,0 0 1 0 0,1-1-1 0 0,-1 1 0 0 0,1-1 0 0 0,-1 1 0 0 0,1-1 0 0 0,-1 0 1 0 0,1 1-1 0 0,0-1 0 0 0,0 0 0 0 0,0 0 0 0 0,0 0 0 0 0,0 0 1 0 0,0-1-1 0 0,0 1 0 0 0,0 0 0 0 0,3 0 0 0 0,-4-2-176 0 0,0 1-1 0 0,1 0 0 0 0,-1 0 0 0 0,0-1 1 0 0,0 1-1 0 0,0-1 0 0 0,1 1 1 0 0,-1-1-1 0 0,0 1 0 0 0,0-1 1 0 0,0 0-1 0 0,0 0 0 0 0,0 1 1 0 0,0-1-1 0 0,0 0 0 0 0,0 0 1 0 0,-1 0-1 0 0,1 0 0 0 0,1-2 1 0 0,0 1-389 0 0,8-9-2908 0 0</inkml:trace>
</inkml:ink>
</file>

<file path=ppt/ink/ink8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2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28 88 5169 0 0,'-1'1'1623'0'0,"-1"-1"0"0"0,0 1 0 0 0,1 0 0 0 0,-1-1 0 0 0,0 1 0 0 0,0-1 0 0 0,0 1 0 0 0,-3-1 0 0 0,-3 0 1191 0 0,51-4 514 0 0,-23 0-3303 0 0,0-1-1 0 0,-1-1 1 0 0,30-12-1 0 0,-28 7-23 0 0,2 2 0 0 0,-1 1 0 0 0,1 1 0 0 0,0 1 0 0 0,0 1 0 0 0,45-4 0 0 0,-65 8-6 0 0,1 1 0 0 0,0 1 0 0 0,-1-1 0 0 0,1 0 0 0 0,-1 1 0 0 0,1 0 0 0 0,-1 0 0 0 0,1 0 0 0 0,-1 0 0 0 0,1 0 0 0 0,-1 1 0 0 0,0-1 0 0 0,0 1 0 0 0,0 0 0 0 0,0 0 0 0 0,0 0 0 0 0,0 1 0 0 0,0-1 0 0 0,-1 1 0 0 0,1-1 0 0 0,-1 1 0 0 0,1 0 0 0 0,-1 0 0 0 0,0 0 0 0 0,-1 0 0 0 0,1 0 0 0 0,0 0 0 0 0,-1 1 0 0 0,0-1 0 0 0,1 1 0 0 0,-2-1 0 0 0,1 1 0 0 0,0-1 0 0 0,-1 1 0 0 0,1-1 0 0 0,-1 1 0 0 0,0 7 1 0 0,-2 2 17 0 0,0 1 1 0 0,-4 17-1 0 0,3-23 30 0 0,1 0-1 0 0,0 0 1 0 0,1-1-1 0 0,0 1 1 0 0,0 0-1 0 0,1 0 1 0 0,0 0-1 0 0,0 0 1 0 0,1 0-1 0 0,1 9 1 0 0,0-14-41 0 0,-1 1 0 0 0,1-1 1 0 0,-1 0-1 0 0,1-1 0 0 0,0 1 1 0 0,0 0-1 0 0,0 0 0 0 0,1-1 1 0 0,-1 1-1 0 0,0-1 1 0 0,1 0-1 0 0,0 0 0 0 0,-1 0 1 0 0,1 0-1 0 0,0 0 0 0 0,0-1 1 0 0,0 1-1 0 0,0-1 0 0 0,7 2 1 0 0,-5-1-222 0 0,0-1 1 0 0,0 0-1 0 0,1 0 1 0 0,-1 0-1 0 0,1-1 1 0 0,-1 1-1 0 0,0-1 1 0 0,1-1-1 0 0,-1 1 0 0 0,1-1 1 0 0,8-2-1 0 0,17-10-5332 0 0,-16 5 1555 0 0</inkml:trace>
</inkml:ink>
</file>

<file path=ppt/ink/ink8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42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10 5593 0 0,'-27'-4'6138'0'0,"8"-2"5904"0"0,5 6-11218 0 0,4 2-392 0 0,10 2-176 0 0,4 3-128 0 0,4 0-216 0 0,1 1-112 0 0,-1 1-56 0 0,2-1-616 0 0,-1-1-232 0 0,-1 2 112 0 0,3-1-777 0 0,1 1-567 0 0,-1-1 87 0 0</inkml:trace>
</inkml:ink>
</file>

<file path=ppt/ink/ink8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3.09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72 105 512 0 0,'2'-7'14314'0'0,"-3"13"-13470"0"0,-1 1-189 0 0,0 0 0 0 0,0 0 0 0 0,-1 0 0 0 0,0 0 0 0 0,-8 12 0 0 0,-2 6 608 0 0,10-19-870 0 0,-6 14 827 0 0,-8 26 1 0 0,15-41-1116 0 0,1 1 1 0 0,-1-1 0 0 0,1 1 0 0 0,1-1 0 0 0,-1 1 0 0 0,1 0 0 0 0,0-1 0 0 0,0 1 0 0 0,1 0-1 0 0,1 6 1 0 0,-2-9-104 0 0,1-1 0 0 0,1 1 1 0 0,-1 0-1 0 0,0-1 0 0 0,1 0 0 0 0,-1 1 0 0 0,1-1 0 0 0,0 0 0 0 0,0 0 0 0 0,0 0 0 0 0,0 0 0 0 0,0 0 0 0 0,0 0 1 0 0,0-1-1 0 0,1 1 0 0 0,-1-1 0 0 0,0 1 0 0 0,1-1 0 0 0,0 0 0 0 0,-1 0 0 0 0,5 1 0 0 0,-3-1 0 0 0,1 0 0 0 0,-1 0 1 0 0,1 0-1 0 0,-1-1 0 0 0,1 1 0 0 0,-1-1 0 0 0,1 0 0 0 0,-1-1 0 0 0,1 1 0 0 0,-1-1 0 0 0,1 0 1 0 0,7-2-1 0 0,-4-1-22 0 0,0 1 0 0 0,0-2 0 0 0,-1 1 0 0 0,1-1 0 0 0,-1-1 1 0 0,0 1-1 0 0,0-1 0 0 0,-1 0 0 0 0,1-1 0 0 0,9-13 0 0 0,-12 15-15 0 0,-1 0-1 0 0,0 0 0 0 0,0 0 0 0 0,0-1 0 0 0,-1 1 0 0 0,0-1 0 0 0,0 0 0 0 0,0 1 0 0 0,0-1 0 0 0,-1 0 0 0 0,0 0 0 0 0,-1 0 0 0 0,1 0 0 0 0,-1 0 0 0 0,0 0 0 0 0,-2-12 0 0 0,-2 2-37 0 0,0 1-1 0 0,-1 0 0 0 0,0 0 1 0 0,-2 0-1 0 0,-10-18 1 0 0,14 27 77 0 0,0 1 0 0 0,-1-1 0 0 0,1 1 0 0 0,-1 0 0 0 0,-1 0 0 0 0,1 0 0 0 0,-1 1 0 0 0,0-1 0 0 0,0 1 0 0 0,0 0 0 0 0,0 0 0 0 0,-1 1 0 0 0,1 0 0 0 0,-1 0 0 0 0,-12-4 0 0 0,16 6 11 0 0,0 1 1 0 0,-1-1 0 0 0,1 1-1 0 0,0 0 1 0 0,0 0 0 0 0,-1 0 0 0 0,1 0-1 0 0,0 0 1 0 0,-1 0 0 0 0,1 1-1 0 0,0-1 1 0 0,0 1 0 0 0,-1 0-1 0 0,1 0 1 0 0,0-1 0 0 0,0 1 0 0 0,0 0-1 0 0,0 1 1 0 0,-3 1 0 0 0,2 0 1 0 0,0-1 0 0 0,0 1 0 0 0,1 0 1 0 0,-1 0-1 0 0,1 0 0 0 0,0 1 0 0 0,0-1 1 0 0,0 1-1 0 0,0-1 0 0 0,1 1 0 0 0,-2 4 1 0 0,1-3 5 0 0,1 0 0 0 0,-1 0 0 0 0,1 0 0 0 0,0 0 0 0 0,1 1 0 0 0,-1-1 0 0 0,1 0 0 0 0,0 1 0 0 0,1-1 0 0 0,-1 0 0 0 0,1 1 1 0 0,0-1-1 0 0,0 0 0 0 0,0 0 0 0 0,1 0 0 0 0,0 0 0 0 0,4 8 0 0 0,-2-8-15 0 0,1 0 0 0 0,0 0 0 0 0,0-1 0 0 0,0 1 0 0 0,1-1 0 0 0,-1 0 0 0 0,1-1 0 0 0,0 1 0 0 0,0-1 0 0 0,1 0 0 0 0,-1 0 0 0 0,12 2 0 0 0,8 2-95 0 0,49 6 1 0 0,-42-9-429 0 0,59-1 0 0 0,-67-5-3641 0 0,32-5 1 0 0,-45 5 1224 0 0</inkml:trace>
</inkml:ink>
</file>

<file path=ppt/ink/ink8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3.4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138 21 4297 0 0,'-9'0'3302'0'0,"0"-1"-1"0"0,0-1 1 0 0,-14-3 0 0 0,-16-2-290 0 0,37 7-2929 0 0,0 0-1 0 0,1 0 1 0 0,-1 0 0 0 0,0 0-1 0 0,0 1 1 0 0,1-1-1 0 0,-1 1 1 0 0,0-1-1 0 0,0 1 1 0 0,1 0-1 0 0,-1-1 1 0 0,1 1 0 0 0,-1 0-1 0 0,0 0 1 0 0,1 0-1 0 0,0 0 1 0 0,-1 0-1 0 0,1 1 1 0 0,0-1-1 0 0,-1 0 1 0 0,1 1-1 0 0,0-1 1 0 0,0 0 0 0 0,-1 4-1 0 0,0-2 60 0 0,1-1 0 0 0,0 1 0 0 0,-1 0 0 0 0,1 0 1 0 0,1 0-1 0 0,-1 0 0 0 0,0 0 0 0 0,1 0 0 0 0,-1 0 0 0 0,1 0 0 0 0,0 0 0 0 0,0 0 0 0 0,1 5 0 0 0,1 0 9 0 0,1 1-1 0 0,0-1 1 0 0,0 0-1 0 0,1 0 1 0 0,0 0-1 0 0,1 0 1 0 0,0-1-1 0 0,0 0 1 0 0,7 9-1 0 0,3 0 30 0 0,1 0-1 0 0,26 21 0 0 0,62 42 77 0 0,-104-81-120 0 0,-5-10-138 0 0,1-1 1 0 0,-3-22-1 0 0,7 25-5 0 0,0 1 0 0 0,1-1 0 0 0,1 1 0 0 0,0-1 0 0 0,0 1 0 0 0,1-1 0 0 0,0 1 0 0 0,6-13 0 0 0,0 3-51 0 0,1 1-1 0 0,23-32 0 0 0,-28 43 42 0 0,1 1 0 0 0,-1 0 0 0 0,1 0-1 0 0,0 0 1 0 0,1 1 0 0 0,-1 0 0 0 0,12-7-1 0 0,-16 11 22 0 0,0-1 0 0 0,0 1 0 0 0,1 0 0 0 0,-1 0 0 0 0,0 0 0 0 0,1 1 0 0 0,-1-1 0 0 0,1 0 0 0 0,-1 1 0 0 0,0 0 0 0 0,1 0 0 0 0,0-1-1 0 0,-1 1 1 0 0,1 1 0 0 0,-1-1 0 0 0,1 0 0 0 0,-1 1 0 0 0,0-1 0 0 0,1 1 0 0 0,-1 0 0 0 0,1-1 0 0 0,-1 1 0 0 0,0 0 0 0 0,0 1 0 0 0,1-1 0 0 0,-1 0 0 0 0,0 1-1 0 0,3 2 1 0 0,0 1 7 0 0,0 1-1 0 0,0 0 0 0 0,-1 0 0 0 0,0 0 1 0 0,0 1-1 0 0,5 11 0 0 0,16 46 72 0 0,-16-37-70 0 0,9 26-61 0 0,-12-31-15 0 0,2 0-1 0 0,1 0 1 0 0,20 37-1 0 0,-25-52-203 0 0,0-2 1 0 0,1 1-1 0 0,-1 0 1 0 0,1-1-1 0 0,1 0 1 0 0,-1 0-1 0 0,11 7 1 0 0,-10-8-1074 0 0,0-1-1 0 0,0 0 1 0 0,0 0 0 0 0,14 4 0 0 0,-5-3-1917 0 0</inkml:trace>
</inkml:ink>
</file>

<file path=ppt/ink/ink8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4.9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100 101 512 0 0,'1'-7'1235'0'0,"0"0"1"0"0,1 1-1 0 0,0-1 0 0 0,0 0 0 0 0,1 1 1 0 0,0 0-1 0 0,0-1 0 0 0,7-9 1 0 0,-4 5 257 0 0,2 1-59 0 0,-2 1 1876 0 0,-8 8-1966 0 0,-6 4-755 0 0,-12 7 36 0 0,0 2 1 0 0,1 0-1 0 0,0 1 0 0 0,1 1 0 0 0,-16 16 1 0 0,34-30-595 0 0,-1 1 1 0 0,1-1 0 0 0,-1 0 0 0 0,1 1-1 0 0,-1-1 1 0 0,1 0 0 0 0,0 1 0 0 0,-1-1-1 0 0,1 1 1 0 0,0-1 0 0 0,0 1 0 0 0,-1-1-1 0 0,1 1 1 0 0,0-1 0 0 0,0 0 0 0 0,-1 1-1 0 0,1 0 1 0 0,0-1 0 0 0,0 1 0 0 0,0-1-1 0 0,0 1 1 0 0,0-1 0 0 0,0 1 0 0 0,0-1-1 0 0,0 1 1 0 0,0 0 0 0 0,1 0-10 0 0,-1-1 0 0 0,1 1 0 0 0,-1-1 0 0 0,1 0 0 0 0,-1 1 0 0 0,1-1 0 0 0,-1 0 0 0 0,1 1 0 0 0,-1-1 0 0 0,1 0 0 0 0,0 0 0 0 0,-1 1 0 0 0,1-1 0 0 0,0 0 0 0 0,-1 0 0 0 0,1 0 0 0 0,1 0 0 0 0,2 0 8 0 0,1 1 0 0 0,-1-2 1 0 0,1 1-1 0 0,-1 0 0 0 0,6-2 1 0 0,6-3-52 0 0,0 0 0 0 0,19-10 0 0 0,-31 13 25 0 0,0 0 0 0 0,0 0 0 0 0,-1 0 1 0 0,1 0-1 0 0,-1-1 0 0 0,1 1 0 0 0,-1-1 0 0 0,0 0 1 0 0,0 0-1 0 0,0 0 0 0 0,0-1 0 0 0,-1 1 0 0 0,1-1 0 0 0,2-5 1 0 0,-5 9-4 0 0,0-1 0 0 0,0 1 0 0 0,1 0 1 0 0,-1 0-1 0 0,0-1 0 0 0,0 1 0 0 0,0 0 1 0 0,0-1-1 0 0,0 1 0 0 0,0 0 0 0 0,0 0 1 0 0,0-1-1 0 0,0 1 0 0 0,0 0 0 0 0,0-1 1 0 0,0 1-1 0 0,0 0 0 0 0,0-1 0 0 0,0 1 1 0 0,0 0-1 0 0,0 0 0 0 0,0-1 0 0 0,0 1 1 0 0,0 0-1 0 0,-1-1 0 0 0,1 1 0 0 0,0 0 1 0 0,0 0-1 0 0,0-1 0 0 0,0 1 0 0 0,-1 0 0 0 0,1 0 1 0 0,0 0-1 0 0,0-1 0 0 0,-1 1 0 0 0,1 0 1 0 0,0 0-1 0 0,-1 0 0 0 0,-13 0 37 0 0,-17 9-30 0 0,20-4 9 0 0,-1 1 0 0 0,0 1 0 0 0,1-1 0 0 0,0 2 0 0 0,1 0-1 0 0,-1 0 1 0 0,-11 13 0 0 0,22-21-14 0 0,-1 1-1 0 0,0-1 1 0 0,1 1-1 0 0,-1 0 1 0 0,0-1 0 0 0,1 1-1 0 0,-1 0 1 0 0,1 0-1 0 0,-1-1 1 0 0,1 1 0 0 0,-1 0-1 0 0,1 0 1 0 0,0 0-1 0 0,-1 0 1 0 0,1-1-1 0 0,0 1 1 0 0,0 0 0 0 0,0 0-1 0 0,-1 0 1 0 0,1 0-1 0 0,0 0 1 0 0,0 0 0 0 0,0 0-1 0 0,1 0 1 0 0,-1 0-1 0 0,0-1 1 0 0,0 1 0 0 0,0 0-1 0 0,1 0 1 0 0,0 1-1 0 0,0-1-4 0 0,0 0-1 0 0,0 0 0 0 0,0 0 1 0 0,0 0-1 0 0,1 0 1 0 0,-1 0-1 0 0,0-1 0 0 0,1 1 1 0 0,-1-1-1 0 0,1 1 1 0 0,-1-1-1 0 0,1 1 0 0 0,-1-1 1 0 0,1 0-1 0 0,-1 0 1 0 0,1 0-1 0 0,-1 0 0 0 0,3 0 1 0 0,5 0-162 0 0,0-1 1 0 0,0 0 0 0 0,0 0-1 0 0,0-1 1 0 0,-1 0 0 0 0,1-1 0 0 0,0 0-1 0 0,-1 0 1 0 0,0-1 0 0 0,0 0-1 0 0,0 0 1 0 0,9-7 0 0 0,-8-1-1777 0 0,-9 12 1662 0 0,0 0 1 0 0,1-1 0 0 0,-1 1-1 0 0,0 0 1 0 0,0 0-1 0 0,0-1 1 0 0,0 1-1 0 0,0-1 1 0 0,0 1 0 0 0,1 0-1 0 0,-1-1 1 0 0,0 1-1 0 0,0 0 1 0 0,0-1 0 0 0,0 1-1 0 0,0 0 1 0 0,0-1-1 0 0,-1 1 1 0 0,1 0-1 0 0,0-1 1 0 0,0 0 0 0 0,-2 0-1473 0 0</inkml:trace>
</inkml:ink>
</file>

<file path=ppt/ink/ink8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5.39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64 27 2425 0 0,'-13'3'8014'0'0,"13"-3"-7871"0"0,-1 0 0 0 0,1 0 0 0 0,0 0 0 0 0,0 0 0 0 0,0 0-1 0 0,0 1 1 0 0,-1-1 0 0 0,1 0 0 0 0,0 0 0 0 0,0 0 0 0 0,0 0 0 0 0,0 1 0 0 0,0-1-1 0 0,0 0 1 0 0,0 0 0 0 0,-1 1 0 0 0,1-1 0 0 0,0 0 0 0 0,0 0 0 0 0,0 0 0 0 0,0 1 0 0 0,0-1-1 0 0,0 0 1 0 0,0 0 0 0 0,0 1 0 0 0,0-1 0 0 0,0 0 0 0 0,0 0 0 0 0,0 1 0 0 0,1-1-1 0 0,-1 1-9 0 0,1 0 0 0 0,0 0 0 0 0,-1 0 0 0 0,1 0 0 0 0,0 0-1 0 0,0 0 1 0 0,0-1 0 0 0,0 1 0 0 0,0 0 0 0 0,0 0 0 0 0,0-1 0 0 0,0 1-1 0 0,0-1 1 0 0,0 1 0 0 0,0-1 0 0 0,1 1 0 0 0,0 0 0 0 0,4 0 75 0 0,0 0-1 0 0,1 0 1 0 0,-1-1 0 0 0,0 1 0 0 0,11-2 0 0 0,-14 1-186 0 0,-1 0 1 0 0,1 0-1 0 0,0-1 0 0 0,0 1 1 0 0,-1-1-1 0 0,1 0 0 0 0,0 1 0 0 0,-1-1 1 0 0,1-1-1 0 0,-1 1 0 0 0,1 0 1 0 0,-1 0-1 0 0,0-1 0 0 0,0 0 1 0 0,3-1-1 0 0,-5 3-26 0 0,0-1 0 0 0,1 1 1 0 0,-1 0-1 0 0,0-1 0 0 0,1 1 0 0 0,-1-1 0 0 0,0 1 0 0 0,0 0 0 0 0,0-1 1 0 0,1 1-1 0 0,-1-1 0 0 0,0 1 0 0 0,0-1 0 0 0,0 1 0 0 0,0 0 1 0 0,0-1-1 0 0,0 1 0 0 0,0-1 0 0 0,0 1 0 0 0,0-1 0 0 0,0 1 1 0 0,0-1-1 0 0,0 1 0 0 0,0 0 0 0 0,0-1 0 0 0,-1 1 0 0 0,1-1 0 0 0,-1 0 9 0 0,1 0-1 0 0,-1 0 0 0 0,0 1 0 0 0,1-1 0 0 0,-1 0 1 0 0,0 1-1 0 0,0-1 0 0 0,0 0 0 0 0,0 1 0 0 0,1-1 1 0 0,-3 0-1 0 0,-1 0 14 0 0,0-1 1 0 0,-1 1 0 0 0,1 0-1 0 0,-7-1 1 0 0,-2 1 135 0 0,0 0 0 0 0,-18 1 0 0 0,26 0 14 0 0,0 1-1 0 0,0 0 1 0 0,0 0-1 0 0,0 0 1 0 0,0 0 0 0 0,0 1-1 0 0,1-1 1 0 0,-1 1-1 0 0,-6 4 1 0 0,11-6-149 0 0,-1 0 0 0 0,1 1 0 0 0,-1-1 0 0 0,1 0 0 0 0,-1 0 1 0 0,1 1-1 0 0,-1-1 0 0 0,1 0 0 0 0,-1 1 0 0 0,1-1 0 0 0,0 1 0 0 0,-1-1 0 0 0,1 0 0 0 0,0 1 1 0 0,-1-1-1 0 0,1 1 0 0 0,0-1 0 0 0,-1 1 0 0 0,1-1 0 0 0,0 1 0 0 0,0-1 0 0 0,0 1 1 0 0,0-1-1 0 0,-1 1 0 0 0,1-1 0 0 0,0 2 0 0 0,1-2-8 0 0,-1 1 0 0 0,0-1 0 0 0,1 0 0 0 0,-1 1 0 0 0,1-1 1 0 0,-1 1-1 0 0,1-1 0 0 0,-1 0 0 0 0,1 1 0 0 0,-1-1 0 0 0,1 0 0 0 0,0 0 0 0 0,-1 0 0 0 0,1 1 0 0 0,-1-1 1 0 0,1 0-1 0 0,0 0 0 0 0,0 0 0 0 0,5 1 2 0 0,0-1 1 0 0,0 0 0 0 0,9 0-1 0 0,15-5-291 0 0,54-16-1 0 0,-38 6-7344 0 0,-43 15 5362 0 0,-2 3-3 0 0</inkml:trace>
</inkml:ink>
</file>

<file path=ppt/ink/ink8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6.7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60 297 512 0 0,'-23'-19'3815'0'0,"19"16"-2779"0"0,0 0 0 0 0,-1-1 0 0 0,1 1 1 0 0,-4-6-1 0 0,6 7-711 0 0,1 0-1 0 0,0 0 1 0 0,0 0-1 0 0,0-1 1 0 0,0 1 0 0 0,0 0-1 0 0,0 0 1 0 0,0-1-1 0 0,1 1 1 0 0,-1 0 0 0 0,1-1-1 0 0,0 1 1 0 0,0-4-1 0 0,0 1 277 0 0,1 0 0 0 0,0 0-1 0 0,0 0 1 0 0,0 0-1 0 0,0 1 1 0 0,1-1 0 0 0,0 0-1 0 0,0 1 1 0 0,1-1-1 0 0,-1 1 1 0 0,1 0 0 0 0,0 0-1 0 0,5-6 1 0 0,-9 10-429 0 0,0 0 1 0 0,0 1 0 0 0,0-1-1 0 0,0 1 1 0 0,0-1 0 0 0,0 1-1 0 0,0 0 1 0 0,0-1 0 0 0,0 1-1 0 0,-1 1 1 0 0,0 1-110 0 0,0 0 0 0 0,0 0 0 0 0,1 0 0 0 0,-1 1 0 0 0,1-1 0 0 0,0 0 0 0 0,0 1 0 0 0,0-1-1 0 0,0 1 1 0 0,0 0 0 0 0,1-1 0 0 0,0 1 0 0 0,0-1 0 0 0,0 1 0 0 0,0 0 0 0 0,0-1 0 0 0,1 1 0 0 0,0-1 0 0 0,-1 1 0 0 0,1-1 0 0 0,1 1 0 0 0,1 5 0 0 0,4 5 27 0 0,1 0 0 0 0,1-1 0 0 0,0 1 1 0 0,10 11-1 0 0,6 8 71 0 0,-5-2 39 0 0,-1 0-1 0 0,-1 2 1 0 0,-2 0-1 0 0,13 38 1 0 0,5 34 124 0 0,74 185 299 0 0,-107-288-626 0 0,1 4 56 0 0,1 1 1 0 0,0-1 0 0 0,1 0 0 0 0,-1 0-1 0 0,1 0 1 0 0,1-1 0 0 0,8 10-1 0 0,-13-15-51 0 0,1 0 0 0 0,-1 1-1 0 0,0-1 1 0 0,0 0 0 0 0,0 0-1 0 0,0 0 1 0 0,0 0-1 0 0,1 0 1 0 0,-1 0 0 0 0,0 0-1 0 0,0-1 1 0 0,0 1-1 0 0,0 0 1 0 0,0 0 0 0 0,1 0-1 0 0,-1 0 1 0 0,0 0-1 0 0,0 0 1 0 0,0 0 0 0 0,0 0-1 0 0,0 0 1 0 0,0 0 0 0 0,0 0-1 0 0,1 0 1 0 0,-1-1-1 0 0,0 1 1 0 0,0 0 0 0 0,0 0-1 0 0,0 0 1 0 0,0 0-1 0 0,0 0 1 0 0,0 0 0 0 0,0 0-1 0 0,0-1 1 0 0,0 1-1 0 0,0 0 1 0 0,0 0 0 0 0,0 0-1 0 0,0 0 1 0 0,0 0 0 0 0,0-1-1 0 0,1 1 1 0 0,-2 0-1 0 0,1 0 1 0 0,0 0 0 0 0,0 0-1 0 0,0 0 1 0 0,0-1-1 0 0,0 1 1 0 0,0 0 0 0 0,0-7 25 0 0,4-83-10 0 0,18-100 0 0 0,-8 85-47 0 0,42-305-82 0 0,-46 251 162 0 0,-10 156-42 0 0,0 0 0 0 0,0 0 0 0 0,0 0 0 0 0,-1 1 0 0 0,1-1 0 0 0,-1 0 0 0 0,1 0-1 0 0,-1 0 1 0 0,0 0 0 0 0,-2-4 0 0 0,2 6-3 0 0,1 1 0 0 0,0-1 0 0 0,-1 1 0 0 0,1-1 1 0 0,-1 1-1 0 0,1-1 0 0 0,0 1 0 0 0,-1 0 0 0 0,1-1 0 0 0,-1 1 0 0 0,1 0 0 0 0,-1-1 0 0 0,1 1 0 0 0,-1 0 0 0 0,0 0 1 0 0,1-1-1 0 0,-1 1 0 0 0,1 0 0 0 0,-1 0 0 0 0,1 0 0 0 0,-2 0 0 0 0,1 0 2 0 0,-1 0 0 0 0,1 1 1 0 0,-1-1-1 0 0,1 0 0 0 0,0 1 0 0 0,0-1 0 0 0,-1 1 0 0 0,1 0 0 0 0,0-1 1 0 0,0 1-1 0 0,-1 0 0 0 0,1 0 0 0 0,-1 1 0 0 0,-2 2-13 0 0,0 0-1 0 0,0 0 0 0 0,0 0 0 0 0,0 0 1 0 0,1 1-1 0 0,0 0 0 0 0,0-1 1 0 0,0 1-1 0 0,0 0 0 0 0,1 1 0 0 0,0-1 1 0 0,0 0-1 0 0,0 1 0 0 0,-1 10 1 0 0,2-11-19 0 0,1-1 1 0 0,0 1-1 0 0,0-1 1 0 0,0 1 0 0 0,0 0-1 0 0,1-1 1 0 0,0 1-1 0 0,0-1 1 0 0,0 1 0 0 0,1-1-1 0 0,-1 1 1 0 0,1-1 0 0 0,0 0-1 0 0,0 0 1 0 0,1 0-1 0 0,-1 0 1 0 0,1 0 0 0 0,4 5-1 0 0,-1-3-243 0 0,0-1 0 0 0,-1 0 0 0 0,2 0 0 0 0,-1-1 0 0 0,0 0 0 0 0,1 0 0 0 0,0 0 0 0 0,11 4 0 0 0,-9-5-1173 0 0,0 0 0 0 0,0-1 0 0 0,16 3 0 0 0,-15-4-1539 0 0,-1 2-503 0 0</inkml:trace>
</inkml:ink>
</file>

<file path=ppt/ink/ink8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0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88 96 2713 0 0,'-20'-6'3876'0'0,"-15"-5"2794"0"0,12 1-5114 0 0,23 10-1425 0 0,-1 0 0 0 0,1-1 0 0 0,-1 1 0 0 0,0 0 0 0 0,1 0 0 0 0,-1-1 0 0 0,1 1-1 0 0,-1-1 1 0 0,1 1 0 0 0,0 0 0 0 0,-1-1 0 0 0,1 1 0 0 0,-1-1 0 0 0,1 1 0 0 0,0-1 0 0 0,-1 1 0 0 0,1-1 0 0 0,0 1-1 0 0,-1-1 1 0 0,1 1 0 0 0,0-1 0 0 0,0 1 0 0 0,-1-2 0 0 0,2 1-44 0 0,-1 1 0 0 0,0-1 0 0 0,0 1 0 0 0,1-1 0 0 0,-1 1 0 0 0,0-1 0 0 0,1 1 0 0 0,-1 0 0 0 0,0-1 0 0 0,1 1 0 0 0,-1-1 0 0 0,1 1 0 0 0,-1 0 0 0 0,1-1 0 0 0,-1 1 0 0 0,1 0 0 0 0,-1 0 0 0 0,1-1 0 0 0,0 1 0 0 0,33-9 1325 0 0,-32 9-1228 0 0,344-35 1089 0 0,-288 31-1488 0 0,-12 3-2164 0 0,72 7-1 0 0,-85-3 655 0 0</inkml:trace>
</inkml:ink>
</file>

<file path=ppt/ink/ink8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3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9 1360 0 0,'4'-9'16036'0'0,"-4"14"-15028"0"0,-3 58 4271 0 0,1-41-4417 0 0,1-1 0 0 0,2 31 0 0 0,0-44-825 0 0,1 0 1 0 0,-1 0 0 0 0,1-1 0 0 0,1 1 0 0 0,-1-1-1 0 0,1 1 1 0 0,1-1 0 0 0,-1 0 0 0 0,1 0 0 0 0,7 9-1 0 0,-5-8 69 0 0,1 1 0 0 0,13 11-1 0 0,2-5-1730 0 0,-20-13 542 0 0,1-1 0 0 0,0 0 0 0 0,-1 0 0 0 0,1 0 0 0 0,0 0 0 0 0,4 0-1 0 0,-2-1-3187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8.9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61 286 1904 0 0,'-1'2'908'0'0,"-12"19"8180"0"0,4 1-3394 0 0,8-20-5536 0 0,1 0 0 0 0,-1-1 0 0 0,1 1 0 0 0,0 0 0 0 0,0 0 0 0 0,0-1 0 0 0,0 1 0 0 0,0 0 0 0 0,0 0 0 0 0,1-1 0 0 0,-1 1 0 0 0,1 0 0 0 0,-1 0 0 0 0,1-1 0 0 0,-1 1 0 0 0,1-1 0 0 0,0 1 0 0 0,0 0 0 0 0,0-1-1 0 0,0 1 1 0 0,0-1 0 0 0,0 0 0 0 0,0 1 0 0 0,0-1 0 0 0,1 0 0 0 0,1 1 0 0 0,7 7 1127 0 0,-15-18-317 0 0,-1 2-978 0 0,-2-4 1 0 0,0 1 0 0 0,0-1 0 0 0,-7-14 0 0 0,13 20 12 0 0,0 1 1 0 0,0-1 0 0 0,1 0-1 0 0,-1 0 1 0 0,1 0 0 0 0,0 1-1 0 0,1-1 1 0 0,-1 0 0 0 0,1 0-1 0 0,0 0 1 0 0,0 0-1 0 0,1-7 1 0 0,6-20 120 0 0,1-1 0 0 0,2 1-1 0 0,14-35 1 0 0,-24 67-124 0 0,5-10 32 0 0,-1-1 0 0 0,10-15-1 0 0,-13 24-22 0 0,1 0-1 0 0,-1 0 1 0 0,1 0-1 0 0,-1 0 1 0 0,1 0-1 0 0,0 0 1 0 0,0 0-1 0 0,0 1 1 0 0,0-1-1 0 0,0 1 1 0 0,0-1-1 0 0,0 1 1 0 0,0 0-1 0 0,0 0 1 0 0,1 0-1 0 0,-1 0 0 0 0,5-1 1 0 0,-6 2-10 0 0,0 0 1 0 0,0 0-1 0 0,0 0 0 0 0,0 0 1 0 0,0 1-1 0 0,0-1 0 0 0,0 0 1 0 0,0 1-1 0 0,0-1 0 0 0,0 1 0 0 0,0-1 1 0 0,0 1-1 0 0,-1-1 0 0 0,1 1 1 0 0,0 0-1 0 0,0-1 0 0 0,-1 1 1 0 0,1 0-1 0 0,0 0 0 0 0,-1-1 1 0 0,1 1-1 0 0,-1 0 0 0 0,1 0 1 0 0,-1 0-1 0 0,1 0 0 0 0,-1 0 1 0 0,1 1-1 0 0,8 29-163 0 0,-8-29 147 0 0,4 20-276 0 0,5 21-869 0 0,2-16-3071 0 0,-6-17 1693 0 0</inkml:trace>
</inkml:ink>
</file>

<file path=ppt/ink/ink8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5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 26 3281 0 0,'1'-2'8937'0'0,"-5"-3"-4337"0"0,-5-3-1970 0 0,7 7-2154 0 0,1 0-61 0 0,-1 0 0 0 0,0-1-1 0 0,0 1 1 0 0,1 0 0 0 0,-1 1 0 0 0,0-1 0 0 0,0 0-1 0 0,-3-1 1 0 0,7 4 658 0 0,-2-2-1070 0 0,0 1 1 0 0,1-1-1 0 0,-1 0 0 0 0,0 0 1 0 0,1 1-1 0 0,-1-1 1 0 0,0 0-1 0 0,1 1 1 0 0,-1-1-1 0 0,0 0 1 0 0,1 0-1 0 0,-1 0 1 0 0,1 0-1 0 0,-1 1 1 0 0,0-1-1 0 0,1 0 1 0 0,-1 0-1 0 0,1 0 0 0 0,-1 0 1 0 0,1 0-1 0 0,-1 0 1 0 0,1 0-1 0 0,17-3-3121 0 0,-14 3 967 0 0</inkml:trace>
</inkml:ink>
</file>

<file path=ppt/ink/ink8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3.9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22 447 512 0 0,'-1'-1'801'0'0,"0"0"0"0"0,0 0 0 0 0,0 1-1 0 0,0-1 1 0 0,0 1 0 0 0,0-1 0 0 0,-1 1 0 0 0,1-1 0 0 0,0 1 0 0 0,0 0-1 0 0,-1-1 1 0 0,-3 5 4279 0 0,3 4-4617 0 0,2-7-357 0 0,0 0 0 0 0,0-1 0 0 0,0 1 1 0 0,0 0-1 0 0,0 0 0 0 0,0 0 0 0 0,1-1 0 0 0,-1 1 1 0 0,0 0-1 0 0,1 0 0 0 0,-1-1 0 0 0,0 1 0 0 0,1 0 1 0 0,-1-1-1 0 0,1 1 0 0 0,-1 0 0 0 0,1-1 1 0 0,-1 1-1 0 0,1-1 0 0 0,0 1 0 0 0,-1 0 0 0 0,2 0 1 0 0,18 11 759 0 0,-16-10-577 0 0,10 5-153 0 0,0-1-1 0 0,0-1 1 0 0,1-1 0 0 0,-1 0 0 0 0,1 0-1 0 0,0-1 1 0 0,0-1 0 0 0,0-1 0 0 0,17 0-1 0 0,-18-2-135 0 0,-1 0 0 0 0,1-1 0 0 0,-1 0 0 0 0,0-1 0 0 0,0 0 0 0 0,0-1 0 0 0,0-1 0 0 0,-1 0 0 0 0,0 0 0 0 0,0-1-1 0 0,0-1 1 0 0,-1 0 0 0 0,0-1 0 0 0,0 0 0 0 0,14-14 0 0 0,-20 16-13 0 0,-1 1 0 0 0,0-1 0 0 0,-1 0 0 0 0,1 0 0 0 0,-1 0-1 0 0,0 0 1 0 0,0-1 0 0 0,-1 1 0 0 0,0-1 0 0 0,0 0 0 0 0,-1 1 0 0 0,1-1 0 0 0,-1 0 0 0 0,-1 0-1 0 0,0 0 1 0 0,0 0 0 0 0,-1-8 0 0 0,-1-6 16 0 0,0 1 0 0 0,-2 0 1 0 0,-1 0-1 0 0,-11-32 0 0 0,-16-29 88 0 0,26 70-22 0 0,1 0 0 0 0,-2 0 1 0 0,0 1-1 0 0,-16-19 0 0 0,21 27-30 0 0,0 0 1 0 0,0 0-1 0 0,0 0 0 0 0,0 1 0 0 0,0-1 0 0 0,-1 1 0 0 0,1-1 0 0 0,-1 1 0 0 0,1 0 0 0 0,-1 0 0 0 0,1 0 0 0 0,-1 0 0 0 0,0 1 0 0 0,-5-1 0 0 0,3 0 24 0 0,1 1 0 0 0,-1 1 1 0 0,0-1-1 0 0,0 1 1 0 0,1-1-1 0 0,-1 2 0 0 0,0-1 1 0 0,-4 2-1 0 0,0 1 31 0 0,0 0 0 0 0,0 0 0 0 0,1 1 0 0 0,0 1 0 0 0,0-1 0 0 0,1 1 0 0 0,-1 0 0 0 0,-6 8 0 0 0,4-2 27 0 0,1 1 0 0 0,0 0 0 0 0,1 0 0 0 0,0 0 0 0 0,1 1 0 0 0,1 1 0 0 0,0-1 0 0 0,1 1 0 0 0,-6 28 0 0 0,5-10 116 0 0,1 1 1 0 0,2-1-1 0 0,1 51 0 0 0,6-29-30 0 0,2 0-1 0 0,2 0 1 0 0,3-1-1 0 0,21 62 1 0 0,-5-39-33 0 0,-15-49-46 0 0,-2 0 1 0 0,7 33 0 0 0,-12-47-79 0 0,-2-14-46 0 0,-1-9-24 0 0,3-39-127 0 0,7-53 19 0 0,-9 84 89 0 0,1 0-1 0 0,0-1 0 0 0,11-25 1 0 0,-11 37 24 0 0,-1-1-1 0 0,1 1 1 0 0,-1 0-1 0 0,2 0 1 0 0,-1 1-1 0 0,8-9 1 0 0,-10 12 11 0 0,1 0 0 0 0,-1 1 0 0 0,0-1 0 0 0,0 0 1 0 0,1 1-1 0 0,-1 0 0 0 0,1-1 0 0 0,-1 1 0 0 0,3-1 0 0 0,-3 2 4 0 0,-1 0 1 0 0,0-1-1 0 0,1 1 0 0 0,-1 0 0 0 0,1 0 0 0 0,-1 0 1 0 0,1 0-1 0 0,-1 0 0 0 0,0 1 0 0 0,1-1 1 0 0,-1 0-1 0 0,0 1 0 0 0,1-1 0 0 0,-1 0 0 0 0,0 1 1 0 0,1 0-1 0 0,-1-1 0 0 0,2 2 0 0 0,-1 0 1 0 0,0 0 0 0 0,0 0 1 0 0,0 0-1 0 0,0 0 0 0 0,0 0 0 0 0,-1 1 0 0 0,1-1 0 0 0,-1 1 0 0 0,1-1 0 0 0,-1 1 1 0 0,0 0-1 0 0,0-1 0 0 0,0 1 0 0 0,-1 0 0 0 0,1 0 0 0 0,0 3 0 0 0,1 8 17 0 0,-1-1-1 0 0,-1 16 1 0 0,0-20 0 0 0,-3 64 127 0 0,0 26 78 0 0,3-88-223 0 0,1 0-1 0 0,1-1 1 0 0,0 1-1 0 0,0 0 1 0 0,1-1 0 0 0,9 21-1 0 0,-10-28-27 0 0,-1 1 0 0 0,2-1 1 0 0,-1 0-1 0 0,0 1 0 0 0,1-1 0 0 0,-1 0 0 0 0,1 0 1 0 0,0-1-1 0 0,0 1 0 0 0,0-1 0 0 0,1 1 0 0 0,-1-1 0 0 0,0 0 1 0 0,1 0-1 0 0,0 0 0 0 0,-1-1 0 0 0,1 1 0 0 0,0-1 1 0 0,0 0-1 0 0,0 0 0 0 0,0 0 0 0 0,0-1 0 0 0,7 1 1 0 0,-3-1-455 0 0,-1 0 1 0 0,0-1 0 0 0,0 0 0 0 0,0 0 0 0 0,0 0-1 0 0,0-1 1 0 0,0 0 0 0 0,0-1 0 0 0,-1 0 0 0 0,1 0 0 0 0,-1 0-1 0 0,10-7 1 0 0,-1-2-2071 0 0</inkml:trace>
</inkml:ink>
</file>

<file path=ppt/ink/ink8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4.6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48 2288 0 0,'0'-2'1329'0'0,"1"-1"-1"0"0,-1 1 0 0 0,0 0 0 0 0,1-1 1 0 0,-1 1-1 0 0,3-5 0 0 0,-3 6-1009 0 0,1-1 0 0 0,0 0 0 0 0,0 1 0 0 0,-1-1 0 0 0,1 1 0 0 0,1-1 0 0 0,-1 1 0 0 0,0 0 0 0 0,0-1 0 0 0,0 1 0 0 0,1 0 0 0 0,-1 0 0 0 0,1 0 0 0 0,-1 0 0 0 0,1 0 0 0 0,-1 0 0 0 0,1 0 0 0 0,-1 0 0 0 0,1 1 0 0 0,0-1 0 0 0,0 1 0 0 0,-1-1 0 0 0,1 1 0 0 0,0 0 0 0 0,2-1 0 0 0,-3 1-202 0 0,0 1-1 0 0,0-1 0 0 0,0 0 1 0 0,0 0-1 0 0,-1 1 0 0 0,1-1 1 0 0,0 1-1 0 0,0-1 1 0 0,0 1-1 0 0,-1-1 0 0 0,1 1 1 0 0,0-1-1 0 0,-1 1 0 0 0,1 0 1 0 0,-1-1-1 0 0,1 1 0 0 0,0 0 1 0 0,-1-1-1 0 0,1 1 0 0 0,-1 0 1 0 0,0 0-1 0 0,1 0 1 0 0,-1-1-1 0 0,0 1 0 0 0,1 0 1 0 0,-1 0-1 0 0,0 0 0 0 0,0 0 1 0 0,0 0-1 0 0,0-1 0 0 0,0 1 1 0 0,0 2-1 0 0,0 3 175 0 0,1 0 0 0 0,-2 0 0 0 0,0 9 0 0 0,-12 36 753 0 0,10-41-941 0 0,0 1 0 0 0,0-1 0 0 0,1 1 0 0 0,0-1 0 0 0,1 1 0 0 0,0 11-1 0 0,1-20-110 0 0,0-1 0 0 0,1 1 0 0 0,-1 0-1 0 0,0 0 1 0 0,1-1 0 0 0,-1 1 0 0 0,1 0 0 0 0,0-1-1 0 0,0 1 1 0 0,-1-1 0 0 0,1 1 0 0 0,0-1-1 0 0,0 1 1 0 0,0-1 0 0 0,1 0 0 0 0,-1 1-1 0 0,0-1 1 0 0,0 0 0 0 0,1 0 0 0 0,-1 0 0 0 0,1 0-1 0 0,-1 0 1 0 0,1 0 0 0 0,-1 0 0 0 0,1 0-1 0 0,-1-1 1 0 0,1 1 0 0 0,0-1 0 0 0,0 1-1 0 0,-1-1 1 0 0,1 0 0 0 0,0 1 0 0 0,0-1 0 0 0,-1 0-1 0 0,3 0 1 0 0,3 0-185 0 0,1-1 0 0 0,-1 1 0 0 0,0-1 0 0 0,0-1 0 0 0,1 1 0 0 0,-1-1 0 0 0,8-4 0 0 0,30-15-4064 0 0,-24 9 1342 0 0</inkml:trace>
</inkml:ink>
</file>

<file path=ppt/ink/ink8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4.8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26 4769 0 0,'-14'-12'6009'0'0,"3"3"4754"0"0,5 4-8011 0 0,12 10-2568 0 0,4 2-112 0 0,-1 1-40 0 0,3 1-8 0 0,-2 0-216 0 0,-3-2-104 0 0,-2 2 24 0 0,-1-2-1024 0 0,-1-3-737 0 0,1 0-263 0 0</inkml:trace>
</inkml:ink>
</file>

<file path=ppt/ink/ink8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4.4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172 130 512 0 0,'-4'2'687'0'0,"0"-1"0"0"0,0 1 0 0 0,0 0 0 0 0,0 0 0 0 0,0 0 0 0 0,0 1 0 0 0,1-1 0 0 0,-1 1 0 0 0,1 0 0 0 0,0 0 0 0 0,-5 6 0 0 0,6-7-436 0 0,0 0 0 0 0,1 0 0 0 0,-1 0 0 0 0,0 1 0 0 0,1-1 1 0 0,0 0-1 0 0,0 1 0 0 0,0-1 0 0 0,0 1 0 0 0,0-1 0 0 0,0 1 0 0 0,0 0 1 0 0,1-1-1 0 0,0 1 0 0 0,-1 0 0 0 0,1 0 0 0 0,0-1 0 0 0,0 1 0 0 0,1 0 1 0 0,-1 2-1 0 0,1-3-191 0 0,0-1 1 0 0,-1 0 0 0 0,1 1 0 0 0,0-1 0 0 0,0 0-1 0 0,0 0 1 0 0,0 0 0 0 0,0 0 0 0 0,0 1-1 0 0,1-1 1 0 0,-1-1 0 0 0,0 1 0 0 0,0 0 0 0 0,1 0-1 0 0,-1 0 1 0 0,0-1 0 0 0,1 1 0 0 0,-1-1 0 0 0,1 1-1 0 0,-1-1 1 0 0,1 1 0 0 0,-1-1 0 0 0,1 0-1 0 0,-1 0 1 0 0,4 0 0 0 0,0 1 17 0 0,1-1 0 0 0,0 0 0 0 0,0-1 0 0 0,-1 1 0 0 0,11-4 0 0 0,2-1-70 0 0,-1-2 0 0 0,1 0 0 0 0,23-14 0 0 0,46-34-137 0 0,-87 55 129 0 0,7-5 1 0 0,0 0 1 0 0,0-1 0 0 0,0 1-1 0 0,-1-2 1 0 0,0 1-1 0 0,8-11 1 0 0,-13 15-3 0 0,1 0 0 0 0,-1-1 1 0 0,0 1-1 0 0,0 0 0 0 0,0 0 0 0 0,0-1 0 0 0,0 1 1 0 0,-1-1-1 0 0,1 1 0 0 0,-1 0 0 0 0,1-1 1 0 0,-1-2-1 0 0,0 3 1 0 0,-1 0 0 0 0,1 1 0 0 0,0-1 0 0 0,-1 0 0 0 0,1 0 0 0 0,-1 1 0 0 0,0-1 0 0 0,1 1 0 0 0,-1-1 0 0 0,0 1 0 0 0,0-1 0 0 0,0 1 0 0 0,0-1 0 0 0,0 1 0 0 0,-1 0 0 0 0,1-1 0 0 0,0 1 0 0 0,-1 0 0 0 0,-1-1 0 0 0,-3-2 1 0 0,0 1 0 0 0,-1 0 0 0 0,1 0 0 0 0,-1 0 0 0 0,0 1 0 0 0,1 0 0 0 0,-1 0 0 0 0,0 1 0 0 0,0 0 1 0 0,0 0-1 0 0,0 1 0 0 0,-1-1 0 0 0,1 2 0 0 0,-11 0 0 0 0,-5 3 146 0 0,-1 0-1 0 0,-44 15 1 0 0,51-14 131 0 0,2 1 0 0 0,-1 1 0 0 0,1 0 0 0 0,0 1 1 0 0,0 0-1 0 0,-17 14 0 0 0,27-18-151 0 0,1 0 0 0 0,-1 0 0 0 0,1 1 0 0 0,-1-1 1 0 0,1 1-1 0 0,0 0 0 0 0,1 0 0 0 0,-1 0 0 0 0,1 1 0 0 0,0-1 1 0 0,1 1-1 0 0,-1 0 0 0 0,1 0 0 0 0,0-1 0 0 0,1 2 0 0 0,-1-1 1 0 0,1 0-1 0 0,0 0 0 0 0,1 0 0 0 0,-1 8 0 0 0,2-9-94 0 0,0 0 0 0 0,0 0 0 0 0,0-1 0 0 0,1 1 1 0 0,-1 0-1 0 0,1-1 0 0 0,1 1 0 0 0,-1-1 0 0 0,0 0 0 0 0,1 0 0 0 0,0 0 0 0 0,0 0 0 0 0,0 0 0 0 0,0-1 0 0 0,1 1 0 0 0,-1-1 0 0 0,1 0 1 0 0,8 5-1 0 0,2 1-21 0 0,1 0 1 0 0,-1-1-1 0 0,2-1 1 0 0,18 6-1 0 0,-12-6-80 0 0,0-1 0 0 0,1 0 0 0 0,31 2 0 0 0,71-1-1258 0 0,-37-3-1957 0 0,-47-1-825 0 0,-2-1-1103 0 0</inkml:trace>
</inkml:ink>
</file>

<file path=ppt/ink/ink8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5.2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163 233 512 0 0,'3'-2'34'0'0,"0"0"0"0"0,1-1-1 0 0,-1 1 1 0 0,0-1 0 0 0,0 0-1 0 0,-1 1 1 0 0,1-1 0 0 0,-1-1 0 0 0,1 1-1 0 0,-1 0 1 0 0,0-1 0 0 0,2-4-1 0 0,1-2 7 0 0,-1-1-1 0 0,0 1 1 0 0,2-14-1 0 0,-5 18 11 0 0,0 0 0 0 0,0-1 0 0 0,-1 1-1 0 0,1 0 1 0 0,-2-1 0 0 0,1 1 0 0 0,-1-1 0 0 0,0 1 0 0 0,0 0-1 0 0,0 0 1 0 0,-4-8 0 0 0,3 9 284 0 0,0 0 0 0 0,0 1-1 0 0,0-1 1 0 0,-1 1 0 0 0,0 0 0 0 0,0 0-1 0 0,0 0 1 0 0,0 0 0 0 0,-5-3 0 0 0,7 6-167 0 0,0 0 0 0 0,0 1 1 0 0,0-1-1 0 0,0 0 0 0 0,0 1 0 0 0,0-1 1 0 0,-1 1-1 0 0,1 0 0 0 0,0-1 1 0 0,0 1-1 0 0,0 0 0 0 0,-1 0 1 0 0,1 0-1 0 0,0 0 0 0 0,0 0 0 0 0,-1 0 1 0 0,1 0-1 0 0,0 0 0 0 0,0 0 1 0 0,-1 1-1 0 0,1-1 0 0 0,0 0 0 0 0,0 1 1 0 0,0-1-1 0 0,0 1 0 0 0,0-1 1 0 0,-2 2-1 0 0,-3 2 496 0 0,-1 0 1 0 0,1 1-1 0 0,-7 7 1 0 0,5-5-226 0 0,-5 4 166 0 0,1 0-1 0 0,0 1 1 0 0,1 0 0 0 0,-16 23-1 0 0,22-28-480 0 0,1-1 0 0 0,1 1 0 0 0,-1 0-1 0 0,1 0 1 0 0,0 0 0 0 0,1 0 0 0 0,0 0-1 0 0,0 0 1 0 0,0 1 0 0 0,1-1 0 0 0,0 1 0 0 0,0 11-1 0 0,2-15-94 0 0,-1 0-1 0 0,1-1 0 0 0,-1 1 0 0 0,1 0 1 0 0,0-1-1 0 0,0 1 0 0 0,1-1 1 0 0,-1 1-1 0 0,1-1 0 0 0,-1 0 0 0 0,1 0 1 0 0,0 1-1 0 0,0-1 0 0 0,4 3 0 0 0,-2-2-12 0 0,0 0-1 0 0,0-1 0 0 0,1 1 0 0 0,0-1 0 0 0,-1 0 1 0 0,1 0-1 0 0,0-1 0 0 0,8 4 0 0 0,4-1-28 0 0,1 0-1 0 0,0-1 1 0 0,-1-1-1 0 0,32 2 1 0 0,-28-5-24 0 0,-1 0 0 0 0,1-1 0 0 0,0-1 1 0 0,0-1-1 0 0,-1 0 0 0 0,1-2 1 0 0,-1-1-1 0 0,0 0 0 0 0,-1-1 1 0 0,1-1-1 0 0,27-17 0 0 0,-43 23 37 0 0,-1 0 0 0 0,0 0 0 0 0,1-1-1 0 0,-1 1 1 0 0,0-1 0 0 0,0 0 0 0 0,-1 0 0 0 0,1 0-1 0 0,3-5 1 0 0,-5 7 3 0 0,-1 0 0 0 0,1 0 0 0 0,-1-1 0 0 0,1 1 0 0 0,-1 0 0 0 0,0 0 0 0 0,1 0 0 0 0,-1 0 0 0 0,0-1 0 0 0,0 1 0 0 0,0 0 0 0 0,0 0 0 0 0,0-1 0 0 0,0 1 0 0 0,0 0 0 0 0,0 0 0 0 0,0 0 0 0 0,0-1 0 0 0,-1 1 0 0 0,1 0-1 0 0,-1 0 1 0 0,1 0 0 0 0,-1 0 0 0 0,1 0 0 0 0,-1-1 0 0 0,1 1 0 0 0,-1 0 0 0 0,0 0 0 0 0,0 1 0 0 0,0-1 0 0 0,1 0 0 0 0,-1 0 0 0 0,-2-1 0 0 0,-5-3 24 0 0,0 0 1 0 0,-1 0-1 0 0,1 1 1 0 0,-1 0-1 0 0,0 1 0 0 0,0 0 1 0 0,0 0-1 0 0,-18-2 0 0 0,-14-5 93 0 0,9-1-251 0 0,96 1-520 0 0,-63 10 591 0 0,-1 0 1 0 0,1 0-1 0 0,-1 1 1 0 0,1-1-1 0 0,-1 0 1 0 0,1 0-1 0 0,-1 0 1 0 0,1 0-1 0 0,-1 1 1 0 0,1-1-1 0 0,-1 0 1 0 0,1 0-1 0 0,-1 1 1 0 0,0-1-1 0 0,1 0 1 0 0,-1 1-1 0 0,1-1 1 0 0,-1 1-1 0 0,0-1 1 0 0,1 0-1 0 0,-1 2 1 0 0,3 6-4962 0 0,-3-5 3016 0 0</inkml:trace>
</inkml:ink>
</file>

<file path=ppt/ink/ink8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6.4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260 33 8 0 0,'-1'0'157'0'0,"0"-1"1"0"0,-1 1-1 0 0,1-1 1 0 0,-1 1-1 0 0,1-1 0 0 0,-1 1 1 0 0,1 0-1 0 0,0 0 0 0 0,-1 0 1 0 0,1 0-1 0 0,-1 0 1 0 0,1 0-1 0 0,-1 0 0 0 0,1 1 1 0 0,-1-1-1 0 0,1 1 0 0 0,0-1 1 0 0,-2 1-1 0 0,-29 14 2841 0 0,22-10-2065 0 0,-11 6 921 0 0,0 0-1 0 0,-37 28 0 0 0,46-30-1145 0 0,1 1 0 0 0,0 1-1 0 0,0-1 1 0 0,1 2 0 0 0,-15 20 0 0 0,24-30-638 0 0,0 0 0 0 0,0 0 0 0 0,0-1 1 0 0,0 1-1 0 0,0 0 0 0 0,0 0 0 0 0,1 0 1 0 0,-1 0-1 0 0,1 0 0 0 0,-1 0 0 0 0,1 0 1 0 0,0 0-1 0 0,0 0 0 0 0,0 0 0 0 0,0 0 1 0 0,0 0-1 0 0,0 0 0 0 0,0 0 1 0 0,2 4-1 0 0,-1-4-25 0 0,0 0 1 0 0,0 0 0 0 0,0 0 0 0 0,1 0-1 0 0,-1 0 1 0 0,1 0 0 0 0,-1 0-1 0 0,1 0 1 0 0,0-1 0 0 0,0 1-1 0 0,0-1 1 0 0,0 1 0 0 0,0-1-1 0 0,0 0 1 0 0,0 0 0 0 0,4 2-1 0 0,12 3 30 0 0,1-1-1 0 0,-1 0 1 0 0,1-1-1 0 0,29 2 1 0 0,15 2-193 0 0,39 5 78 0 0,-53-8-89 0 0,-45-4 106 0 0,0-1 1 0 0,0 0 0 0 0,0 0-1 0 0,0 0 1 0 0,0 0 0 0 0,0-1-1 0 0,0 1 1 0 0,0-1 0 0 0,0 0-1 0 0,0-1 1 0 0,0 1-1 0 0,0-1 1 0 0,-1 1 0 0 0,1-1-1 0 0,3-3 1 0 0,-4 3 10 0 0,-1 0 0 0 0,1 0 0 0 0,-1-1 0 0 0,0 1 0 0 0,0-1 0 0 0,0 1 0 0 0,0-1 0 0 0,0 0 0 0 0,0 0-1 0 0,-1 0 1 0 0,1 0 0 0 0,-1 0 0 0 0,0 0 0 0 0,0-1 0 0 0,0 1 0 0 0,0 0 0 0 0,-1-1 0 0 0,1-4 0 0 0,-1-1 17 0 0,0 1 0 0 0,-1-1 0 0 0,0 1 1 0 0,-1 0-1 0 0,0-1 0 0 0,0 1 0 0 0,0 0 0 0 0,-1 0 1 0 0,0 0-1 0 0,-6-9 0 0 0,1 3 45 0 0,-1 0 0 0 0,0 0 1 0 0,-1 0-1 0 0,-15-14 0 0 0,20 22-33 0 0,-1 1 1 0 0,0-1-1 0 0,-1 2 1 0 0,1-1-1 0 0,-1 1 1 0 0,0 0-1 0 0,0 0 1 0 0,-11-4-1 0 0,13 6-8 0 0,0 1-1 0 0,-1-1 1 0 0,1 1-1 0 0,0 0 1 0 0,-1 0-1 0 0,1 1 1 0 0,-1 0-1 0 0,1 0 1 0 0,-1 0-1 0 0,1 0 1 0 0,-1 1-1 0 0,1 0 1 0 0,-7 2-1 0 0,7-1-4 0 0,1 0-1 0 0,0 1 1 0 0,-1-1-1 0 0,1 1 1 0 0,0-1 0 0 0,0 2-1 0 0,1-1 1 0 0,-1 0-1 0 0,1 0 1 0 0,-1 1 0 0 0,1 0-1 0 0,0 0 1 0 0,1 0-1 0 0,-1 0 1 0 0,1 0 0 0 0,-3 5-1 0 0,4-6 8 0 0,-1 0 0 0 0,1 1 0 0 0,0-1 0 0 0,0 0 0 0 0,0 1 0 0 0,0-1 0 0 0,1 0 0 0 0,-1 1 0 0 0,1-1 0 0 0,0 1 0 0 0,0-1 1 0 0,0 1-1 0 0,0-1 0 0 0,1 1 0 0 0,-1-1 0 0 0,1 1 0 0 0,0-1 0 0 0,0 0 0 0 0,0 1 0 0 0,1-1 0 0 0,-1 0 0 0 0,4 5 0 0 0,-3-4 38 0 0,1-1 0 0 0,0 0 0 0 0,0 1 0 0 0,1-1 0 0 0,-1-1 1 0 0,1 1-1 0 0,-1 0 0 0 0,1-1 0 0 0,0 0 0 0 0,0 0 0 0 0,0 0 0 0 0,8 3 0 0 0,-6-4 8 0 0,0 1 0 0 0,1-1 0 0 0,0 0-1 0 0,-1-1 1 0 0,1 0 0 0 0,0 0-1 0 0,11-2 1 0 0,5-2 46 0 0,0-2 0 0 0,0-1 0 0 0,39-17 0 0 0,-44 16-92 0 0,-15 7-4 0 0,17-8 5 0 0,0 1 1 0 0,1 1-1 0 0,0 1 0 0 0,24-3 1 0 0,-40 8 12 0 0,1 0 0 0 0,-1 1 0 0 0,1 0 0 0 0,-1 0 0 0 0,1 0-1 0 0,-1 1 1 0 0,1-1 0 0 0,-1 1 0 0 0,0 1 0 0 0,0-1 0 0 0,1 1 0 0 0,-1 0 0 0 0,0 0 0 0 0,0 0 0 0 0,-1 1 0 0 0,1 0 0 0 0,0 0 0 0 0,-1 0 0 0 0,0 0 0 0 0,1 1 0 0 0,-2 0 0 0 0,5 4 0 0 0,-3-1 54 0 0,0 0 1 0 0,0 0 0 0 0,-1 0 0 0 0,1 1 0 0 0,-2 0 0 0 0,1-1 0 0 0,-1 2 0 0 0,-1-1 0 0 0,1 0 0 0 0,-1 0 0 0 0,1 14-1 0 0,0-5 80 0 0,-1-6-51 0 0,-1 1-1 0 0,1-1 1 0 0,-2 13-1 0 0,0-21-64 0 0,0 0 0 0 0,0-1 0 0 0,0 1 0 0 0,-1-1 0 0 0,0 1 1 0 0,1 0-1 0 0,-1-1 0 0 0,0 1 0 0 0,0-1 0 0 0,0 1 0 0 0,0-1 0 0 0,-1 0 0 0 0,1 0 0 0 0,-1 1 0 0 0,1-1 0 0 0,-1 0 0 0 0,0 0 0 0 0,-3 3 0 0 0,4-5-37 0 0,1 0-1 0 0,-1 1 1 0 0,0-1 0 0 0,0 0-1 0 0,1 0 1 0 0,-1 0-1 0 0,0 1 1 0 0,1-1-1 0 0,-1 0 1 0 0,0 0-1 0 0,0 0 1 0 0,1 0-1 0 0,-1 0 1 0 0,0 0-1 0 0,0 0 1 0 0,1-1-1 0 0,-1 1 1 0 0,0 0-1 0 0,1 0 1 0 0,-1 0-1 0 0,0-1 1 0 0,1 1 0 0 0,-1 0-1 0 0,0-1 1 0 0,1 1-1 0 0,-1-1 1 0 0,1 1-1 0 0,-1-1 1 0 0,0 1-1 0 0,1-1 1 0 0,-1 1-1 0 0,1-1 1 0 0,0 1-1 0 0,-1-1 1 0 0,1 0-1 0 0,-1 1 1 0 0,1-2-1 0 0,-3-1-8 0 0,1-1 0 0 0,0 1-1 0 0,1-1 1 0 0,-1 1-1 0 0,-1-7 1 0 0,2 4-1 0 0,0 1 0 0 0,0 0 0 0 0,1-1 0 0 0,0 1 0 0 0,0-1 0 0 0,0 1 0 0 0,1 0 1 0 0,0-1-1 0 0,0 1 0 0 0,0 0 0 0 0,4-10 0 0 0,2-3-27 0 0,2 1 0 0 0,10-17 0 0 0,-8 14-8 0 0,-5 11 22 0 0,0-1 1 0 0,0 2-1 0 0,1-1 1 0 0,0 1-1 0 0,1 0 0 0 0,-1 0 1 0 0,1 1-1 0 0,1 0 0 0 0,0 0 1 0 0,14-7-1 0 0,-16 10 15 0 0,1 0 0 0 0,-1 0-1 0 0,1 1 1 0 0,0 1 0 0 0,0-1 0 0 0,1 1 0 0 0,-1 1-1 0 0,0-1 1 0 0,1 1 0 0 0,-1 1 0 0 0,1 0 0 0 0,-1 0-1 0 0,0 0 1 0 0,11 3 0 0 0,-14-2 4 0 0,0 1-1 0 0,0-1 0 0 0,0 1 1 0 0,-1 1-1 0 0,1-1 1 0 0,-1 0-1 0 0,1 1 1 0 0,-1 0-1 0 0,0 0 1 0 0,0 0-1 0 0,0 1 1 0 0,0 0-1 0 0,-1-1 1 0 0,0 1-1 0 0,5 7 1 0 0,1 3 47 0 0,-1 0 1 0 0,0 0 0 0 0,8 25 0 0 0,-14-31-31 0 0,0 0 1 0 0,0 0-1 0 0,-1 0 0 0 0,0 0 1 0 0,0 0-1 0 0,-1 1 0 0 0,0-1 1 0 0,0 0-1 0 0,-1 0 1 0 0,0 0-1 0 0,-1 0 0 0 0,0 0 1 0 0,0 0-1 0 0,-4 8 0 0 0,5-14-14 0 0,1 0 0 0 0,-1-1-1 0 0,0 1 1 0 0,0-1-1 0 0,0 1 1 0 0,0-1 0 0 0,-1 1-1 0 0,1-1 1 0 0,0 0-1 0 0,-1 1 1 0 0,1-1 0 0 0,0 0-1 0 0,-1 0 1 0 0,1 0-1 0 0,-1 0 1 0 0,0 0 0 0 0,-3 1-1 0 0,11-23-147 0 0,41-105-169 0 0,-39 105 237 0 0,24-49-202 0 0,-27 61 216 0 0,0 1 0 0 0,1 1 0 0 0,-1-1 0 0 0,2 1 0 0 0,-1 0 0 0 0,9-8 1 0 0,-7 8-7 0 0,2-2-53 0 0,22-14-1 0 0,-29 21 114 0 0,-1 1 1 0 0,1-1-1 0 0,0 1 0 0 0,0 0 1 0 0,-1 0-1 0 0,1 0 1 0 0,0 0-1 0 0,0 0 0 0 0,0 0 1 0 0,0 1-1 0 0,1 0 1 0 0,-1 0-1 0 0,0-1 0 0 0,3 2 1 0 0,-4 0 7 0 0,0-1 1 0 0,0 1-1 0 0,0 0 1 0 0,0 1-1 0 0,0-1 1 0 0,0 0-1 0 0,0 0 1 0 0,-1 1-1 0 0,1-1 1 0 0,0 1-1 0 0,-1 0 1 0 0,0-1 0 0 0,1 1-1 0 0,-1 0 1 0 0,0 0-1 0 0,0 0 1 0 0,0 0-1 0 0,0 0 1 0 0,0 0-1 0 0,1 3 1 0 0,1 4 25 0 0,0 1 1 0 0,-1-1 0 0 0,2 13 0 0 0,-2-1 133 0 0,-2 39 1 0 0,-1-40-80 0 0,1 0 0 0 0,3 28 1 0 0,-2-42-94 0 0,0 0 1 0 0,1 0 0 0 0,-1 0 0 0 0,1 0 0 0 0,1 0 0 0 0,-1 0 0 0 0,1-1 0 0 0,0 1 0 0 0,0-1 0 0 0,0 0-1 0 0,1 0 1 0 0,4 5 0 0 0,-4-7-26 0 0,0 1 0 0 0,0-1 0 0 0,0 0 0 0 0,1 0 0 0 0,-1-1 0 0 0,1 1 0 0 0,-1-1 0 0 0,1 0 0 0 0,0 0 0 0 0,0-1-1 0 0,0 1 1 0 0,0-1 0 0 0,7 0 0 0 0,0 1-1031 0 0,0-2-1 0 0,0 1 1 0 0,0-2-1 0 0,21-2 1 0 0,-7-3-2186 0 0</inkml:trace>
</inkml:ink>
</file>

<file path=ppt/ink/ink8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6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70 512 0 0,'0'-11'2041'0'0,"0"1"0"0"0,-1 0-1 0 0,0-1 1 0 0,-4-14 0 0 0,5 25-1980 0 0,0 0 1 0 0,0-1 0 0 0,0 1 0 0 0,0 0-1 0 0,0 0 1 0 0,0 0 0 0 0,0 0 0 0 0,0 0-1 0 0,0 0 1 0 0,0 0 0 0 0,0 0 0 0 0,0-1-1 0 0,0 1 1 0 0,0 0 0 0 0,0 0 0 0 0,0 0-1 0 0,0 0 1 0 0,-1 0 0 0 0,1 0-1 0 0,0 0 1 0 0,0 0 0 0 0,0 0 0 0 0,0 0-1 0 0,0-1 1 0 0,0 1 0 0 0,0 0 0 0 0,0 0-1 0 0,0 0 1 0 0,0 0 0 0 0,-1 0 0 0 0,1 0-1 0 0,0 0 1 0 0,0 0 0 0 0,0 0 0 0 0,0 0-1 0 0,0 0 1 0 0,0 0 0 0 0,0 0 0 0 0,0 0-1 0 0,-1 0 1 0 0,1 0 0 0 0,0 0 0 0 0,0 0-1 0 0,0 0 1 0 0,0 0 0 0 0,0 0 0 0 0,0 0-1 0 0,0 0 1 0 0,0 0 0 0 0,-1 0 0 0 0,1 0-1 0 0,0 0 1 0 0,0 1 0 0 0,-5 6 1464 0 0,-1 11-260 0 0,5-9-908 0 0,1 0-1 0 0,1-1 1 0 0,-1 1-1 0 0,1-1 1 0 0,4 13 0 0 0,14 44 595 0 0,-5-22-470 0 0,-1 5-199 0 0,-1 0 0 0 0,-3 1-1 0 0,-2 0 1 0 0,-2 0 0 0 0,-3 1-1 0 0,-5 81 1 0 0,-13-14-112 0 0,9-73-165 0 0,6-39-18 0 0,-3 34 69 0 0,4-35-74 0 0,0-1 1 0 0,0 0-1 0 0,0 1 0 0 0,1-1 0 0 0,-1 0 0 0 0,1 1 1 0 0,0-1-1 0 0,2 6 0 0 0,-2-8-2 0 0,-1 0-1 0 0,0-1 1 0 0,1 1 0 0 0,-1-1-1 0 0,1 1 1 0 0,-1-1 0 0 0,1 1-1 0 0,-1-1 1 0 0,1 1 0 0 0,-1-1 0 0 0,1 0-1 0 0,0 1 1 0 0,-1-1 0 0 0,1 0-1 0 0,0 1 1 0 0,-1-1 0 0 0,1 0-1 0 0,0 0 1 0 0,-1 0 0 0 0,1 1-1 0 0,0-1 1 0 0,-1 0 0 0 0,1 0-1 0 0,0 0 1 0 0,-1 0 0 0 0,1 0-1 0 0,0 0 1 0 0,-1-1 0 0 0,1 1-1 0 0,0 0 1 0 0,0 0 0 0 0,-1 0-1 0 0,1-1 1 0 0,-1 1 0 0 0,1 0-1 0 0,0-1 1 0 0,-1 1 0 0 0,1-1-1 0 0,23-15-1413 0 0,-14 6-1136 0 0,0 0 0 0 0,15-20 0 0 0,-8 8-2105 0 0</inkml:trace>
</inkml:ink>
</file>

<file path=ppt/ink/ink8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7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1 256 1440 0 0,'2'-31'6483'0'0,"-2"27"-6240"0"0,0-1 0 0 0,1 0 0 0 0,-1 1 0 0 0,1-1 0 0 0,0 0 1 0 0,1-5-1 0 0,2 0 370 0 0,-2-1 0 0 0,1 0 0 0 0,-2 0 1 0 0,1 0-1 0 0,-1-15 0 0 0,-1 12 209 0 0,1 0 0 0 0,5-23 0 0 0,-6 35-749 0 0,1 0 1 0 0,-1 0-1 0 0,1 0 0 0 0,0 0 1 0 0,0 0-1 0 0,0 0 0 0 0,0 0 1 0 0,0 0-1 0 0,0 0 0 0 0,1 1 1 0 0,-1-1-1 0 0,1 0 0 0 0,-1 1 0 0 0,1-1 1 0 0,-1 1-1 0 0,1 0 0 0 0,0-1 1 0 0,3 0-1 0 0,-2 0-24 0 0,0 1-1 0 0,1 0 1 0 0,-1 0-1 0 0,1 0 1 0 0,-1 0 0 0 0,1 1-1 0 0,-1 0 1 0 0,1-1-1 0 0,0 1 1 0 0,4 1-1 0 0,4 1-23 0 0,-1 0-1 0 0,0 0 0 0 0,1 1 0 0 0,-1 1 0 0 0,20 9 0 0 0,-16-5-24 0 0,0 1-1 0 0,-1 0 1 0 0,0 1-1 0 0,-1 1 1 0 0,0 0-1 0 0,0 1 0 0 0,-1 0 1 0 0,18 25-1 0 0,-26-32 25 0 0,-1 0 0 0 0,0 1 0 0 0,0-1-1 0 0,0 1 1 0 0,0 0 0 0 0,-1-1 0 0 0,0 1 0 0 0,0 1-1 0 0,-1-1 1 0 0,0 0 0 0 0,0 0 0 0 0,0 0 0 0 0,-1 11-1 0 0,0-12 17 0 0,-1 0-1 0 0,0 1 0 0 0,0-1 1 0 0,0 0-1 0 0,-1 0 0 0 0,0 0 0 0 0,0-1 1 0 0,0 1-1 0 0,0 0 0 0 0,-1-1 0 0 0,0 1 1 0 0,0-1-1 0 0,0 0 0 0 0,0 0 1 0 0,-1 0-1 0 0,1-1 0 0 0,-6 4 0 0 0,-4 3 18 0 0,-1-1 0 0 0,0 0-1 0 0,0-1 1 0 0,-1 0 0 0 0,0-2-1 0 0,-1 0 1 0 0,1 0 0 0 0,-1-1-1 0 0,-32 4 1 0 0,43-8-111 0 0,1-1 0 0 0,0 1 1 0 0,-1-1-1 0 0,1 0 0 0 0,0-1 0 0 0,-1 1 0 0 0,1-1 0 0 0,0 0 0 0 0,0 0 1 0 0,0 0-1 0 0,0-1 0 0 0,0 1 0 0 0,0-1 0 0 0,0 0 0 0 0,0 0 0 0 0,0-1 0 0 0,1 1 1 0 0,-1-1-1 0 0,1 0 0 0 0,0 1 0 0 0,0-1 0 0 0,0-1 0 0 0,0 1 0 0 0,0 0 1 0 0,1-1-1 0 0,0 1 0 0 0,-1-1 0 0 0,1 0 0 0 0,1 0 0 0 0,-1 0 0 0 0,0 0 0 0 0,1 0 1 0 0,0 0-1 0 0,0 0 0 0 0,0-1 0 0 0,1 1 0 0 0,-1 0 0 0 0,1-1 0 0 0,0 1 1 0 0,1-6-1 0 0,0 0-378 0 0,0 1 1 0 0,1-1 0 0 0,0 1-1 0 0,0 0 1 0 0,1-1 0 0 0,6-11-1 0 0,5-7-933 0 0</inkml:trace>
</inkml:ink>
</file>

<file path=ppt/ink/ink8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7.8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108 61 1976 0 0,'-30'9'4970'0'0,"26"-9"-4610"0"0,1 1 0 0 0,0 0 0 0 0,-1-1 1 0 0,1 2-1 0 0,-1-1 0 0 0,1 0 0 0 0,0 1 1 0 0,0-1-1 0 0,0 1 0 0 0,0 0 0 0 0,0 0 0 0 0,0 0 1 0 0,0 0-1 0 0,1 1 0 0 0,-4 2 0 0 0,3-1-161 0 0,0 0 0 0 0,1 1 0 0 0,-1-1-1 0 0,1 1 1 0 0,0-1 0 0 0,0 1 0 0 0,0 0-1 0 0,1 0 1 0 0,-1 0 0 0 0,1 0 0 0 0,0 0-1 0 0,1 0 1 0 0,-1 0 0 0 0,1 0 0 0 0,0 0-1 0 0,1 0 1 0 0,-1 0 0 0 0,1 0 0 0 0,0 0-1 0 0,0 0 1 0 0,0 0 0 0 0,3 5 0 0 0,-1-2-137 0 0,0-1 1 0 0,1 0 0 0 0,-1 0-1 0 0,2 0 1 0 0,-1-1 0 0 0,1 1 0 0 0,0-1-1 0 0,0 0 1 0 0,1-1 0 0 0,-1 1-1 0 0,1-1 1 0 0,1 0 0 0 0,9 6 0 0 0,4 0-30 0 0,-1-1 0 0 0,1-2 0 0 0,1 0 0 0 0,32 9 0 0 0,-40-14-39 0 0,0-1 0 0 0,1 0 0 0 0,-1 0 0 0 0,1-1 0 0 0,-1-1-1 0 0,1 0 1 0 0,-1-1 0 0 0,20-4 0 0 0,-26 3-9 0 0,0 0-1 0 0,0 0 0 0 0,0-1 1 0 0,0 0-1 0 0,-1 0 1 0 0,1-1-1 0 0,-1 0 0 0 0,0 0 1 0 0,0 0-1 0 0,-1-1 1 0 0,1 0-1 0 0,8-10 0 0 0,-11 11 0 0 0,0 1 0 0 0,0-1 0 0 0,-1 0 0 0 0,1-1 0 0 0,-1 1 0 0 0,0 0 0 0 0,0-1 0 0 0,-1 1 0 0 0,1-1 0 0 0,-1 1 0 0 0,0-1 0 0 0,0 0 0 0 0,-1 1 0 0 0,1-1-1 0 0,-1 0 1 0 0,0 0 0 0 0,0 0 0 0 0,-1 1 0 0 0,1-1 0 0 0,-3-6 0 0 0,0 0 20 0 0,0-1-1 0 0,-1 1 1 0 0,-1 0-1 0 0,0 0 1 0 0,-1 1-1 0 0,0 0 1 0 0,0-1-1 0 0,-1 2 1 0 0,0-1-1 0 0,-1 1 1 0 0,0 0-1 0 0,0 1 1 0 0,-1 0 0 0 0,0 0-1 0 0,-1 1 1 0 0,1 0-1 0 0,-1 1 1 0 0,-1 0-1 0 0,1 1 1 0 0,-1 0-1 0 0,0 0 1 0 0,0 1-1 0 0,-1 0 1 0 0,1 1-1 0 0,-1 1 1 0 0,0 0-1 0 0,1 0 1 0 0,-1 1-1 0 0,0 1 1 0 0,-22 1-1 0 0,27 0 51 0 0,-1 1-1 0 0,1 0 0 0 0,0 0 0 0 0,-1 1 0 0 0,1-1 0 0 0,0 2 0 0 0,0-1 1 0 0,1 1-1 0 0,-1 0 0 0 0,1 0 0 0 0,-10 9 0 0 0,13-11-12 0 0,0 1-1 0 0,0 0 1 0 0,1 0 0 0 0,-1 0-1 0 0,0 0 1 0 0,1 0-1 0 0,0 1 1 0 0,0-1 0 0 0,0 1-1 0 0,0 0 1 0 0,0-1 0 0 0,1 1-1 0 0,0 0 1 0 0,0 0-1 0 0,0 0 1 0 0,0 0 0 0 0,0 0-1 0 0,1 0 1 0 0,0 0-1 0 0,0 0 1 0 0,0 0 0 0 0,0 0-1 0 0,2 6 1 0 0,-2-8-16 0 0,1 0 0 0 0,0 1 1 0 0,0-1-1 0 0,0 0 0 0 0,0 0 1 0 0,0 1-1 0 0,1-1 0 0 0,-1 0 0 0 0,1-1 1 0 0,-1 1-1 0 0,1 0 0 0 0,0 0 0 0 0,-1-1 1 0 0,4 3-1 0 0,-1-1-11 0 0,1-1 0 0 0,-1 1 0 0 0,1-1 0 0 0,-1 0 0 0 0,1 0 0 0 0,7 1 0 0 0,4 0-12 0 0,-1-1 0 0 0,1 0 0 0 0,22-1 0 0 0,-9-2-35 0 0,0-2 0 0 0,-1-1 0 0 0,48-14 0 0 0,-55 11-218 0 0,1-1-1 0 0,39-20 0 0 0,-50 23-32 0 0,8-4-899 0 0,5-1-5755 0 0,-14 4 4344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9:19.4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64 87 2777 0 0,'-4'1'1411'0'0,"0"0"0"0"0,0 0 0 0 0,0 0 0 0 0,0 1 0 0 0,0 0 1 0 0,-4 2-1 0 0,5-2-877 0 0,1 0 1 0 0,-1 0 0 0 0,1 0 0 0 0,0 0-1 0 0,0 0 1 0 0,0 0 0 0 0,0 0 0 0 0,-3 4-1 0 0,4-4-417 0 0,0 0-1 0 0,0 1 1 0 0,0-1-1 0 0,0 1 0 0 0,0-1 1 0 0,0 1-1 0 0,1-1 1 0 0,-1 1-1 0 0,1-1 1 0 0,0 1-1 0 0,0-1 0 0 0,0 1 1 0 0,0 0-1 0 0,0-1 1 0 0,0 1-1 0 0,1-1 1 0 0,-1 1-1 0 0,1-1 0 0 0,0 1 1 0 0,-1-1-1 0 0,1 1 1 0 0,0-1-1 0 0,2 4 1 0 0,0-2-6 0 0,0 1 0 0 0,0-1 0 0 0,0 0 0 0 0,0 0 0 0 0,0 0 0 0 0,1-1 0 0 0,0 1 0 0 0,0-1 0 0 0,0 0 0 0 0,0 0 0 0 0,9 5 0 0 0,-6-5-42 0 0,0 0 0 0 0,0 0 0 0 0,0-1 0 0 0,0 0 1 0 0,0 0-1 0 0,1-1 0 0 0,12 1 0 0 0,-9-2-58 0 0,-1 0-1 0 0,1 0 1 0 0,0-1 0 0 0,0-1 0 0 0,0 0 0 0 0,-1-1 0 0 0,1 0-1 0 0,-1 0 1 0 0,0-1 0 0 0,0 0 0 0 0,14-9 0 0 0,-19 9-5 0 0,0 1 1 0 0,0-1-1 0 0,-1-1 1 0 0,1 1-1 0 0,-1-1 1 0 0,-1 0-1 0 0,1 0 1 0 0,0 0-1 0 0,-1 0 1 0 0,0-1-1 0 0,0 1 1 0 0,-1-1-1 0 0,0 0 1 0 0,0 1-1 0 0,2-11 0 0 0,-3 11 0 0 0,0 0 0 0 0,0 0 0 0 0,0-1 0 0 0,-1 1 0 0 0,0 0 0 0 0,0-1 0 0 0,0 1 0 0 0,-1 0 0 0 0,0 0 0 0 0,0-1 0 0 0,0 1 0 0 0,0 0 0 0 0,-1 0 0 0 0,0 0 0 0 0,0 0 0 0 0,-1 0 0 0 0,1 1 0 0 0,-5-7 0 0 0,5 9 1 0 0,-1-1 0 0 0,1 1 1 0 0,-1 0-1 0 0,1 0 0 0 0,-1 1 0 0 0,1-1 0 0 0,-1 1 0 0 0,0-1 0 0 0,0 1 0 0 0,0 0 1 0 0,0 0-1 0 0,0 0 0 0 0,0 0 0 0 0,0 1 0 0 0,0-1 0 0 0,0 1 0 0 0,-1 0 1 0 0,1 0-1 0 0,0 0 0 0 0,0 0 0 0 0,0 0 0 0 0,-5 2 0 0 0,-5 0 19 0 0,1 2 0 0 0,0-1 1 0 0,0 1-1 0 0,-14 8 0 0 0,17-7 39 0 0,0 0 1 0 0,0 1-1 0 0,0 0 1 0 0,1 1-1 0 0,0 0 1 0 0,0 0-1 0 0,1 0 1 0 0,0 1-1 0 0,0 0 1 0 0,1 1 0 0 0,-5 9-1 0 0,1-3 106 0 0,2 1 0 0 0,0 1 0 0 0,1-1 0 0 0,1 1 0 0 0,-7 28 0 0 0,11-36-98 0 0,0 0-1 0 0,1 0 1 0 0,0 0-1 0 0,1 1 1 0 0,0-1-1 0 0,0 0 1 0 0,1 0 0 0 0,0 1-1 0 0,0-1 1 0 0,1 0-1 0 0,1 0 1 0 0,5 15-1 0 0,-5-18-83 0 0,1 1 0 0 0,0-1 0 0 0,0 1 0 0 0,0-1-1 0 0,1 0 1 0 0,-1-1 0 0 0,1 1 0 0 0,1-1 0 0 0,-1 0 0 0 0,1 0 0 0 0,0 0-1 0 0,0-1 1 0 0,0 0 0 0 0,1-1 0 0 0,0 1 0 0 0,7 2 0 0 0,-1-1-398 0 0,1-1-1 0 0,-1 0 1 0 0,1-1 0 0 0,15 1 0 0 0,28-2-6466 0 0,-24-3 1851 0 0</inkml:trace>
</inkml:ink>
</file>

<file path=ppt/ink/ink8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8.6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156 164 200 0 0,'4'0'6191'0'0,"12"1"-3829"0"0,-10 0-1852 0 0,0-1 0 0 0,0 0 0 0 0,0 0 1 0 0,-1-1-1 0 0,1 0 0 0 0,0 0 0 0 0,10-3 1 0 0,-8 1-336 0 0,0 0-1 0 0,0 0 1 0 0,0-1 0 0 0,-1 0 0 0 0,0 0 0 0 0,0 0 0 0 0,0-1 0 0 0,9-9-1 0 0,-7 6 28 0 0,-1-1 0 0 0,10-16 0 0 0,-15 21-84 0 0,0 0 0 0 0,-1 0 0 0 0,0 0 0 0 0,0-1 0 0 0,0 1 0 0 0,-1-1 0 0 0,1 1 0 0 0,-1-1 0 0 0,1-6 0 0 0,-2 10-92 0 0,0 0 1 0 0,0 1-1 0 0,0-1 0 0 0,0 0 0 0 0,0 0 0 0 0,0 0 1 0 0,-1 0-1 0 0,1 0 0 0 0,0 1 0 0 0,-1-1 0 0 0,1 0 1 0 0,0 0-1 0 0,-1 0 0 0 0,1 1 0 0 0,-1-1 0 0 0,1 0 1 0 0,-1 1-1 0 0,1-1 0 0 0,-1 0 0 0 0,0 1 1 0 0,1-1-1 0 0,-1 1 0 0 0,0-1 0 0 0,1 1 0 0 0,-1-1 1 0 0,0 1-1 0 0,0-1 0 0 0,0 1 0 0 0,1 0 0 0 0,-1-1 1 0 0,0 1-1 0 0,0 0 0 0 0,0 0 0 0 0,0 0 0 0 0,0 0 1 0 0,-1 0-1 0 0,-5-1 95 0 0,1 1 1 0 0,-1 0-1 0 0,-11 2 1 0 0,13-2-70 0 0,-29 4 68 0 0,0 2 0 0 0,-39 11 1 0 0,54-11-121 0 0,1 0 0 0 0,0 2 0 0 0,0 0 0 0 0,1 1 1 0 0,-23 14-1 0 0,38-21-6 0 0,-1 0 1 0 0,1-1 0 0 0,0 1-1 0 0,0 0 1 0 0,0 0-1 0 0,1 0 1 0 0,-1 0 0 0 0,0 0-1 0 0,1 0 1 0 0,-1 1-1 0 0,1-1 1 0 0,0 1 0 0 0,0-1-1 0 0,0 1 1 0 0,0-1-1 0 0,0 1 1 0 0,0 2-1 0 0,1-3 6 0 0,0 0 0 0 0,0-1 0 0 0,0 1-1 0 0,0 0 1 0 0,0 0 0 0 0,1-1 0 0 0,-1 1-1 0 0,1 0 1 0 0,-1-1 0 0 0,1 1-1 0 0,0-1 1 0 0,-1 1 0 0 0,1-1 0 0 0,0 1-1 0 0,0-1 1 0 0,0 1 0 0 0,0-1-1 0 0,1 0 1 0 0,-1 0 0 0 0,0 1 0 0 0,0-1-1 0 0,1 0 1 0 0,-1 0 0 0 0,1 0-1 0 0,-1 0 1 0 0,1-1 0 0 0,2 2 0 0 0,9 3-39 0 0,1 0 0 0 0,0 0 0 0 0,0-2 1 0 0,26 4-1 0 0,1 0-54 0 0,-14-1 24 0 0,31 6 34 0 0,85 30 0 0 0,-135-39 77 0 0,0 1-1 0 0,-1 0 1 0 0,1 1-1 0 0,-1-1 1 0 0,0 1 0 0 0,0 1-1 0 0,0-1 1 0 0,-1 1-1 0 0,0 0 1 0 0,10 13 0 0 0,-15-17-10 0 0,0-1 0 0 0,-1 0 0 0 0,1 0 1 0 0,-1 1-1 0 0,1-1 0 0 0,-1 1 0 0 0,1-1 1 0 0,-1 0-1 0 0,0 1 0 0 0,1-1 0 0 0,-1 1 1 0 0,0-1-1 0 0,0 1 0 0 0,0-1 0 0 0,-1 1 1 0 0,1-1-1 0 0,0 1 0 0 0,0-1 0 0 0,-1 0 1 0 0,1 1-1 0 0,-1-1 0 0 0,1 1 0 0 0,-1-1 1 0 0,0 0-1 0 0,1 1 0 0 0,-1-1 0 0 0,0 0 1 0 0,0 0-1 0 0,-1 2 0 0 0,-4 4 152 0 0,-1-1-1 0 0,0 1 0 0 0,-13 9 1 0 0,6-6 172 0 0,-8 7-173 0 0,-2-2 0 0 0,1 0 1 0 0,-2-2-1 0 0,0-1 0 0 0,-1 0 0 0 0,-39 10 0 0 0,58-19-155 0 0,1-1 0 0 0,-1-1 0 0 0,0 1 0 0 0,0-1 0 0 0,-7 0 0 0 0,13-1-24 0 0,0 0-1 0 0,0 0 1 0 0,0 0-1 0 0,0 0 1 0 0,0 0-1 0 0,-1 0 1 0 0,1 0-1 0 0,0-1 0 0 0,0 1 1 0 0,0 0-1 0 0,0-1 1 0 0,0 1-1 0 0,0-1 1 0 0,0 1-1 0 0,0-1 1 0 0,0 0-1 0 0,1 1 1 0 0,-1-1-1 0 0,0 0 0 0 0,0 1 1 0 0,0-1-1 0 0,1 0 1 0 0,-1 0-1 0 0,0 0 1 0 0,1 0-1 0 0,-1 0 1 0 0,1 0-1 0 0,-1 0 1 0 0,1 0-1 0 0,0 0 1 0 0,-1 0-1 0 0,1 0 0 0 0,0 0 1 0 0,-1 0-1 0 0,1 0 1 0 0,0 0-1 0 0,0 0 1 0 0,0-1-1 0 0,0 0 1 0 0,1-7-27 0 0,0 1 1 0 0,0-1-1 0 0,0 1 1 0 0,1 0-1 0 0,1 0 1 0 0,-1 0-1 0 0,6-11 1 0 0,31-54-253 0 0,-24 48 182 0 0,-6 8 27 0 0,72-114-511 0 0,-70 117 459 0 0,0 1 0 0 0,1 0 0 0 0,0 0 0 0 0,1 2 0 0 0,0-1 0 0 0,27-17 0 0 0,-32 25 75 0 0,0 0 1 0 0,0 1-1 0 0,0 0 0 0 0,0 0 1 0 0,1 1-1 0 0,14-3 0 0 0,53-2-99 0 0,-67 7 150 0 0,-2-1 24 0 0,-1 1 0 0 0,1 0 0 0 0,0 1 0 0 0,-1 0 0 0 0,1 0 0 0 0,0 0 0 0 0,-1 1 0 0 0,0 0 0 0 0,9 3 0 0 0,-12-3 18 0 0,1 0 1 0 0,-1 0 0 0 0,0 0 0 0 0,0 0-1 0 0,0 0 1 0 0,0 1 0 0 0,0-1 0 0 0,0 1-1 0 0,-1 0 1 0 0,1 0 0 0 0,-1 0 0 0 0,0 0-1 0 0,0 0 1 0 0,0 1 0 0 0,0-1 0 0 0,-1 1 0 0 0,1-1-1 0 0,0 5 1 0 0,0-1 107 0 0,-1 1 1 0 0,1 0-1 0 0,-2 0 0 0 0,1 0 1 0 0,-1 0-1 0 0,-1 15 0 0 0,-13 48 673 0 0,10-51-611 0 0,0 0 0 0 0,-2 29 0 0 0,6-43-199 0 0,0 1 0 0 0,0-1 0 0 0,1 0 0 0 0,0 1-1 0 0,0-1 1 0 0,1 1 0 0 0,-1-1 0 0 0,1 0 0 0 0,1 0 0 0 0,-1 0 0 0 0,6 10 0 0 0,-6-14-25 0 0,-1 0 0 0 0,1 1 0 0 0,0-1 0 0 0,0 0 0 0 0,0 0 0 0 0,0 0 0 0 0,0 0-1 0 0,0 0 1 0 0,3 1 0 0 0,13 4-63 0 0,-15-7 38 0 0,0 0-1 0 0,0 1 1 0 0,0-1-1 0 0,0 0 1 0 0,0-1-1 0 0,-1 1 1 0 0,6-2-1 0 0,12-5-259 0 0,-7 1 119 0 0,3-5-230 0 0,-1-2-323 0 0,4-12-1337 0 0,-1-3-2225 0 0,-7 8 1746 0 0,-1 3 670 0 0</inkml:trace>
</inkml:ink>
</file>

<file path=ppt/ink/ink8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8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 10 8682 0 0,'-1'-3'9090'0'0,"-1"0"-8362"0"0,2 0 16 0 0,2 3-216 0 0,-1 0 408 0 0,1 3-784 0 0,-1 0-88 0 0,-1 0-104 0 0,3 4-104 0 0,-3-1-56 0 0,2-2 32 0 0,1 6-424 0 0,-1-1-432 0 0,-1 1-120 0 0,2-1-2913 0 0,1 4 2289 0 0</inkml:trace>
</inkml:ink>
</file>

<file path=ppt/ink/ink8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3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5 512 0 0,'-10'-5'7784'0'0,"17"7"-5440"0"0,16 7-1501 0 0,25 13 1 0 0,-39-18-772 0 0,-1 1-1 0 0,-1 0 0 0 0,1 0 1 0 0,-1 1-1 0 0,0 0 0 0 0,9 10 1 0 0,-11-10 91 0 0,-1 0 0 0 0,0 0 0 0 0,-1 1 0 0 0,0-1 1 0 0,0 1-1 0 0,0 0 0 0 0,-1 0 0 0 0,0 0 0 0 0,0 0 0 0 0,1 13 0 0 0,-1-3 416 0 0,-1 0 0 0 0,-1 0-1 0 0,-2 26 1 0 0,-4-7 61 0 0,-2 0-1 0 0,-22 62 1 0 0,-5 21 103 0 0,26-66-501 0 0,7-38-219 0 0,1 1-1 0 0,1-1 0 0 0,3 25 1 0 0,-3-33-65 0 0,1 0 0 0 0,1 0 1 0 0,-1 0-1 0 0,1-1 0 0 0,0 1 1 0 0,1-1-1 0 0,-1 1 0 0 0,1-1 0 0 0,1 0 1 0 0,-1 0-1 0 0,1 0 0 0 0,0 0 1 0 0,0-1-1 0 0,1 0 0 0 0,0 0 1 0 0,0 0-1 0 0,0 0 0 0 0,6 4 0 0 0,-5-6-33 0 0,-1 0-1 0 0,0-1 0 0 0,1 0 0 0 0,-1 1 0 0 0,1-2 0 0 0,0 1 0 0 0,0-1 0 0 0,0 0 1 0 0,-1 0-1 0 0,1-1 0 0 0,0 1 0 0 0,0-1 0 0 0,7-1 0 0 0,-4 0-557 0 0,1-1 0 0 0,-1 0 1 0 0,0 0-1 0 0,1-1 0 0 0,-1 0 0 0 0,0 0 0 0 0,11-7 0 0 0,-4 1-1545 0 0</inkml:trace>
</inkml:ink>
</file>

<file path=ppt/ink/ink8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63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71 45 1456 0 0,'-19'4'5791'0'0,"-26"6"629"0"0,39-6-4574 0 0,11-1-856 0 0,14-2-487 0 0,176-27 1640 0 0,-116 13-1927 0 0,-22 3-78 0 0,37-5-2 0 0,-76 13-90 0 0,0 1-1 0 0,0 1 1 0 0,21 2 0 0 0,-36-2-19 0 0,1 1 1 0 0,-1-1 0 0 0,1 1 0 0 0,-1 0 0 0 0,1 0 0 0 0,-1 0 0 0 0,1 0 0 0 0,-1 1 0 0 0,0-1-1 0 0,0 1 1 0 0,0 0 0 0 0,0 0 0 0 0,0 0 0 0 0,0 0 0 0 0,0 1 0 0 0,-1-1 0 0 0,1 1 0 0 0,2 3-1 0 0,-2-2 26 0 0,-1 0 0 0 0,0 1 0 0 0,-1-1-1 0 0,1 0 1 0 0,-1 0 0 0 0,0 1-1 0 0,0-1 1 0 0,0 1 0 0 0,-1-1-1 0 0,1 1 1 0 0,-1-1 0 0 0,0 1-1 0 0,0-1 1 0 0,-2 5 0 0 0,-1 9 165 0 0,-1 0-1 0 0,0 0 1 0 0,-2-1 0 0 0,-8 19-1 0 0,7-20-105 0 0,1-1-1 0 0,1 1 0 0 0,1 1 0 0 0,0-1 0 0 0,-2 20 0 0 0,6-34-115 0 0,-1-1 0 0 0,1 1-1 0 0,0-1 1 0 0,0 1 0 0 0,0 0 0 0 0,0-1 0 0 0,1 1 0 0 0,-1-1 0 0 0,0 1 0 0 0,1-1-1 0 0,-1 1 1 0 0,1-1 0 0 0,-1 1 0 0 0,1-1 0 0 0,0 1 0 0 0,-1-1 0 0 0,1 1-1 0 0,0-1 1 0 0,0 0 0 0 0,0 0 0 0 0,0 1 0 0 0,0-1 0 0 0,1 0 0 0 0,-1 0 0 0 0,0 0-1 0 0,0 0 1 0 0,1 0 0 0 0,-1-1 0 0 0,1 1 0 0 0,-1 0 0 0 0,0-1 0 0 0,1 1-1 0 0,-1 0 1 0 0,1-1 0 0 0,0 0 0 0 0,-1 1 0 0 0,1-1 0 0 0,-1 0 0 0 0,1 0 0 0 0,0 0-1 0 0,-1 0 1 0 0,4-1 0 0 0,3 1-79 0 0,0-2 0 0 0,0 1 0 0 0,0-1 0 0 0,0 0 0 0 0,0-1 0 0 0,-1 1 0 0 0,9-5 0 0 0,99-58-3377 0 0,-41 17-3135 0 0,-49 31 4637 0 0</inkml:trace>
</inkml:ink>
</file>

<file path=ppt/ink/ink8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19.7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5 9074 0 0,'-3'-3'9578'0'0,"1"1"-8002"0"0,6 4-1080 0 0,-1 2-31 0 0,0 1-201 0 0,1 0-232 0 0,1 1-48 0 0,0 0-56 0 0,3 2-136 0 0,-2 0-57 0 0,3 0 57 0 0,2-2-512 0 0,0-1-448 0 0,0 1-48 0 0,5 0-2969 0 0,3 2 2184 0 0</inkml:trace>
</inkml:ink>
</file>

<file path=ppt/ink/ink8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0.5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206 100 512 0 0,'-1'-1'72'0'0,"1"0"1"0"0,0 0-1 0 0,0 0 1 0 0,0 0-1 0 0,-1 0 0 0 0,1 0 1 0 0,0 0-1 0 0,0 0 0 0 0,1 0 1 0 0,-1 0-1 0 0,0 0 1 0 0,0 0-1 0 0,0 0 0 0 0,1 0 1 0 0,-1 0-1 0 0,0 0 0 0 0,1 0 1 0 0,-1 0-1 0 0,1 0 1 0 0,-1 0-1 0 0,1 1 0 0 0,0-1 1 0 0,-1 0-1 0 0,1 0 0 0 0,0 1 1 0 0,0-1-1 0 0,-1 0 1 0 0,1 1-1 0 0,0-1 0 0 0,2-1 1 0 0,-2 2-4 0 0,0-1 1 0 0,0 0-1 0 0,1 0 1 0 0,-1 0 0 0 0,0-1-1 0 0,0 1 1 0 0,0 0-1 0 0,0 0 1 0 0,-1-1 0 0 0,1 1-1 0 0,0 0 1 0 0,0-1 0 0 0,0-1-1 0 0,-1 3 84 0 0,0-1-1 0 0,0 1 1 0 0,-1-1 0 0 0,1 1-1 0 0,0 0 1 0 0,0-1-1 0 0,0 1 1 0 0,-1-1 0 0 0,1 1-1 0 0,0 0 1 0 0,0-1-1 0 0,-1 1 1 0 0,1 0 0 0 0,0-1-1 0 0,-1 1 1 0 0,1 0 0 0 0,0 0-1 0 0,-1-1 1 0 0,1 1-1 0 0,-1 0 1 0 0,1 0 0 0 0,0-1-1 0 0,-1 1 1 0 0,1 0-1 0 0,-1 0 1 0 0,1 0 0 0 0,-1 0-1 0 0,1 0 1 0 0,-1 0-1 0 0,1 0 1 0 0,0 0 0 0 0,-1 0-1 0 0,1 0 1 0 0,-1 0 0 0 0,-19-1 2647 0 0,19 1-2681 0 0,-5 1 345 0 0,-1 0 0 0 0,1 1 1 0 0,-1 0-1 0 0,1 0 1 0 0,0 0-1 0 0,0 1 1 0 0,0 0-1 0 0,-9 6 1 0 0,0-1-22 0 0,4-2-73 0 0,-1 0 0 0 0,1 1 0 0 0,0 0 0 0 0,1 1 0 0 0,-18 16 0 0 0,24-19-275 0 0,1-1 0 0 0,-1 1 0 0 0,1-1 0 0 0,0 1 0 0 0,0 0 0 0 0,1 0 0 0 0,-1 1 0 0 0,1-1 0 0 0,0 0 0 0 0,1 1 0 0 0,-1-1 0 0 0,1 1 0 0 0,0-1 0 0 0,0 1 0 0 0,1 10 0 0 0,0-12-49 0 0,0 1 0 0 0,1 0 1 0 0,-1-1-1 0 0,1 1 0 0 0,0-1 1 0 0,0 1-1 0 0,1-1 0 0 0,0 1 1 0 0,-1-1-1 0 0,1 0 0 0 0,1 0 0 0 0,-1 0 1 0 0,3 4-1 0 0,0-2-18 0 0,0-1-1 0 0,0 1 1 0 0,1-1 0 0 0,-1-1 0 0 0,1 1-1 0 0,0-1 1 0 0,10 6 0 0 0,3-1-38 0 0,1 0 1 0 0,0-1 0 0 0,0-2 0 0 0,37 8 0 0 0,-32-8-9 0 0,-3-1-37 0 0,-1-1-1 0 0,30 3 0 0 0,-45-7 28 0 0,0 0 1 0 0,-1 0-1 0 0,1 0 0 0 0,0-1 1 0 0,0 0-1 0 0,0 0 0 0 0,-1-1 1 0 0,1 1-1 0 0,0-1 0 0 0,-1 0 1 0 0,1-1-1 0 0,-1 1 0 0 0,8-6 1 0 0,-7 4-46 0 0,0-1 1 0 0,0 0-1 0 0,-1 0 1 0 0,0 0-1 0 0,0-1 0 0 0,0 1 1 0 0,-1-1-1 0 0,7-11 1 0 0,-8 12 52 0 0,-2 1 1 0 0,1-1 0 0 0,-1 1-1 0 0,1-1 1 0 0,-1 0-1 0 0,-1 1 1 0 0,1-1-1 0 0,0 0 1 0 0,-1 0 0 0 0,0 1-1 0 0,-1-1 1 0 0,1 0-1 0 0,-1 0 1 0 0,-1-7 0 0 0,-5-9 15 0 0,0 1 1 0 0,-1 1 0 0 0,-1 0 0 0 0,-1 0 0 0 0,0 0 0 0 0,-19-23 0 0 0,24 34 27 0 0,-1 1 0 0 0,0-1 0 0 0,-1 1 0 0 0,0 0 0 0 0,0 1 0 0 0,0 0 0 0 0,-1 0 0 0 0,-9-5 0 0 0,10 7 9 0 0,0 1 1 0 0,0 0-1 0 0,-1 0 1 0 0,1 1 0 0 0,-1 0-1 0 0,1 0 1 0 0,-1 1 0 0 0,0 0-1 0 0,1 0 1 0 0,-13 1 0 0 0,5 1 47 0 0,0 1 0 0 0,-1 0 0 0 0,1 1 0 0 0,0 0 0 0 0,-21 9 0 0 0,25-8-20 0 0,0 1-1 0 0,0 0 1 0 0,0 1 0 0 0,1 0 0 0 0,0 1 0 0 0,0 0 0 0 0,-13 12 0 0 0,21-17-56 0 0,0 0 0 0 0,1 0 1 0 0,-1 0-1 0 0,0 0 0 0 0,1 1 0 0 0,-1-1 0 0 0,1 0 0 0 0,0 1 0 0 0,0-1 0 0 0,0 1 1 0 0,0-1-1 0 0,0 1 0 0 0,0-1 0 0 0,1 1 0 0 0,-1 4 0 0 0,1-6-4 0 0,0 1-1 0 0,0 0 1 0 0,1-1-1 0 0,-1 1 0 0 0,1-1 1 0 0,-1 1-1 0 0,1-1 1 0 0,-1 1-1 0 0,1-1 0 0 0,0 1 1 0 0,0-1-1 0 0,-1 0 1 0 0,1 1-1 0 0,0-1 1 0 0,0 0-1 0 0,0 0 0 0 0,1 0 1 0 0,-1 0-1 0 0,0 0 1 0 0,0 0-1 0 0,1 0 0 0 0,-1 0 1 0 0,0 0-1 0 0,1 0 1 0 0,-1-1-1 0 0,3 2 1 0 0,5 0-29 0 0,-1 1 1 0 0,0-1-1 0 0,1 0 0 0 0,-1-1 1 0 0,1 0-1 0 0,14 0 1 0 0,55-6-322 0 0,-55 3 186 0 0,104-11-1579 0 0,-37 3-5123 0 0,-66 8 3934 0 0</inkml:trace>
</inkml:ink>
</file>

<file path=ppt/ink/ink8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0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39 107 3097 0 0,'-2'0'695'0'0,"1"0"1"0"0,-1-1-1 0 0,1 1 1 0 0,-1-1-1 0 0,1 0 1 0 0,-1 1 0 0 0,1-1-1 0 0,-1 0 1 0 0,1 0-1 0 0,0 0 1 0 0,-2-1-1 0 0,1 0-331 0 0,0 0 0 0 0,1 0 1 0 0,-1 0-1 0 0,1 0 0 0 0,-1 0 0 0 0,1 0 0 0 0,-1-3 0 0 0,1 2-242 0 0,0 1 0 0 0,0-1 0 0 0,0 0 0 0 0,0 0 0 0 0,0 0 0 0 0,1 0-1 0 0,0 0 1 0 0,-1 0 0 0 0,1 0 0 0 0,0 0 0 0 0,1 0 0 0 0,0-5 0 0 0,-2 13 336 0 0,0 0-1 0 0,1 1 1 0 0,0-1 0 0 0,0 0 0 0 0,1 0 0 0 0,-1 0 0 0 0,1 1 0 0 0,0-1 0 0 0,1 0-1 0 0,2 7 1 0 0,25 57 61 0 0,-16-41 163 0 0,9 21-71 0 0,27 96 0 0 0,-47-133-600 0 0,0-5 114 0 0,-1-20-121 0 0,-2-35-71 0 0,0 19 33 0 0,1 0 1 0 0,1 0-1 0 0,7-37 0 0 0,-4 49 46 0 0,-1-2-34 0 0,1 0 0 0 0,1 1 1 0 0,13-31-1 0 0,-16 45 14 0 0,0-1 1 0 0,0 1 0 0 0,1-1-1 0 0,0 1 1 0 0,0 0 0 0 0,0 0-1 0 0,0 0 1 0 0,1 1-1 0 0,-1-1 1 0 0,1 1 0 0 0,0 0-1 0 0,0 0 1 0 0,0 0 0 0 0,1 0-1 0 0,-1 1 1 0 0,1 0 0 0 0,-1 0-1 0 0,1 0 1 0 0,6-2 0 0 0,-6 3 15 0 0,1 0 0 0 0,-1-1 0 0 0,1 1 0 0 0,-1 1 0 0 0,1-1 0 0 0,0 1 0 0 0,-1 0 0 0 0,1 1 0 0 0,0-1 0 0 0,-1 1 0 0 0,1 0 0 0 0,0 1 0 0 0,-1-1 0 0 0,0 1 0 0 0,1 0 0 0 0,-1 0 0 0 0,0 1 0 0 0,0 0 0 0 0,0-1 0 0 0,0 2 0 0 0,-1-1 0 0 0,1 1 0 0 0,6 6 0 0 0,3 4 22 0 0,56 65 40 0 0,-61-67-38 0 0,0 1 0 0 0,0 1 0 0 0,-1-1 0 0 0,10 27 0 0 0,-7-12-4 0 0,20 36 0 0 0,-26-55-85 0 0,0 0 0 0 0,1-1 0 0 0,0 0 0 0 0,1 0 0 0 0,0 0 0 0 0,0-1 0 0 0,15 13 0 0 0,-19-19-162 0 0,0 1 1 0 0,0 0-1 0 0,0-1 1 0 0,0 1-1 0 0,0-1 1 0 0,1 0-1 0 0,-1 0 1 0 0,0 0-1 0 0,1-1 1 0 0,-1 1-1 0 0,0-1 1 0 0,1 0-1 0 0,4 0 1 0 0,3-1-2685 0 0,1-1 1 0 0,17-4-1 0 0,-9 0 216 0 0</inkml:trace>
</inkml:ink>
</file>

<file path=ppt/ink/ink8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1.79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265 104 512 0 0,'-8'-23'1790'0'0,"4"12"-323"0"0,0 0-1 0 0,-1 0 1 0 0,0 0 0 0 0,-10-16-1 0 0,14 26-1360 0 0,1 0-1 0 0,-1 1 1 0 0,0-1-1 0 0,0 0 1 0 0,0 0-1 0 0,0 1 1 0 0,0-1 0 0 0,0 1-1 0 0,0-1 1 0 0,0 1-1 0 0,0-1 1 0 0,0 1-1 0 0,-1-1 1 0 0,1 1-1 0 0,0 0 1 0 0,0 0-1 0 0,0 0 1 0 0,0-1-1 0 0,-1 1 1 0 0,1 0-1 0 0,0 1 1 0 0,0-1-1 0 0,0 0 1 0 0,0 0-1 0 0,-1 0 1 0 0,1 1-1 0 0,0-1 1 0 0,0 1-1 0 0,0-1 1 0 0,-2 2-1 0 0,-3 0 323 0 0,1 1 1 0 0,-1 1-1 0 0,1-1 0 0 0,-7 6 0 0 0,0 0 196 0 0,-9 8 93 0 0,0 0 0 0 0,1 2 0 0 0,-21 24 0 0 0,37-38-668 0 0,0 0 1 0 0,0 1-1 0 0,0-1 1 0 0,1 1-1 0 0,-1 0 1 0 0,2 0-1 0 0,-1 0 1 0 0,1 0-1 0 0,-1 0 1 0 0,2 0-1 0 0,-1 1 0 0 0,1-1 1 0 0,0 1-1 0 0,0-1 1 0 0,1 1-1 0 0,0 0 1 0 0,0-1-1 0 0,2 12 1 0 0,0-11-13 0 0,0 1 0 0 0,1-1 1 0 0,0 0-1 0 0,0 0 0 0 0,1 0 0 0 0,0 0 1 0 0,0-1-1 0 0,1 1 0 0 0,0-1 0 0 0,0 0 1 0 0,0-1-1 0 0,1 1 0 0 0,8 6 1 0 0,-2-3-31 0 0,-1-1 1 0 0,1 0 0 0 0,1-1 0 0 0,-1-1 0 0 0,1 1 0 0 0,20 5 0 0 0,-24-9-17 0 0,-1-1-1 0 0,1-1 0 0 0,0 1 0 0 0,1-1 1 0 0,-1-1-1 0 0,0 1 0 0 0,0-2 0 0 0,0 1 1 0 0,0-1-1 0 0,14-3 0 0 0,-16 2-30 0 0,0-1 1 0 0,0 1-1 0 0,0-1 0 0 0,0 0 0 0 0,0 0 0 0 0,-1-1 1 0 0,1 0-1 0 0,-1 0 0 0 0,0-1 0 0 0,0 0 1 0 0,-1 0-1 0 0,1 0 0 0 0,5-7 0 0 0,-8 6 15 0 0,1 0 1 0 0,-1 0-1 0 0,1 0 0 0 0,-2 0 1 0 0,1-1-1 0 0,-1 1 0 0 0,0-1 1 0 0,0 0-1 0 0,-1 1 0 0 0,0-1 1 0 0,0 0-1 0 0,0 0 0 0 0,-1 0 1 0 0,-1-10-1 0 0,-1-1-9 0 0,0 0 0 0 0,-1 0 0 0 0,-2 0 0 0 0,-7-22 0 0 0,10 33 46 0 0,-1 0 0 0 0,0 0 1 0 0,0 0-1 0 0,-1 0 0 0 0,1 1 0 0 0,-2 0 0 0 0,1 0 1 0 0,-1 0-1 0 0,0 0 0 0 0,0 0 0 0 0,0 1 0 0 0,-1 0 1 0 0,0 0-1 0 0,0 1 0 0 0,0 0 0 0 0,0 0 0 0 0,-1 0 0 0 0,0 1 1 0 0,1 0-1 0 0,-1 0 0 0 0,0 0 0 0 0,-1 1 0 0 0,1 0 1 0 0,0 1-1 0 0,-1-1 0 0 0,1 2 0 0 0,-12-1 0 0 0,12 1 9 0 0,0 0 0 0 0,0 0 0 0 0,0 1 0 0 0,-1 0 0 0 0,1 0 0 0 0,0 1 0 0 0,0-1 0 0 0,1 2 0 0 0,-1-1 0 0 0,0 1 0 0 0,1 0 0 0 0,-1 0 0 0 0,1 1 0 0 0,0 0 0 0 0,0 0 0 0 0,-6 6 0 0 0,11-9-22 0 0,0-1 1 0 0,1 1 0 0 0,-1 0 0 0 0,0 0-1 0 0,1-1 1 0 0,-1 1 0 0 0,0 0 0 0 0,1 0 0 0 0,-1 0-1 0 0,1 0 1 0 0,-1 0 0 0 0,1 0 0 0 0,-1 0-1 0 0,1 0 1 0 0,0 0 0 0 0,0 0 0 0 0,-1 0 0 0 0,1 0-1 0 0,0 0 1 0 0,0 0 0 0 0,0 1 0 0 0,1-1-3 0 0,-1 0 0 0 0,0 0 1 0 0,1 0-1 0 0,-1 0 0 0 0,1-1 1 0 0,-1 1-1 0 0,1 0 0 0 0,0 0 1 0 0,-1-1-1 0 0,1 1 0 0 0,0 0 1 0 0,-1-1-1 0 0,1 1 0 0 0,0-1 1 0 0,0 1-1 0 0,0-1 0 0 0,0 1 1 0 0,1 0-1 0 0,4 1 7 0 0,1 0 1 0 0,-1 0-1 0 0,1-1 1 0 0,13 2-1 0 0,64 2-212 0 0,-56-5-284 0 0,0 2-1 0 0,0 1 1 0 0,32 7-1 0 0,28 15-5284 0 0,-65-17 3850 0 0</inkml:trace>
</inkml:ink>
</file>

<file path=ppt/ink/ink8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2.2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116 659 3441 0 0,'-7'-3'3497'0'0,"-19"-5"3138"0"0,22 7-6377 0 0,1 0 1 0 0,-1 0 0 0 0,1 1-1 0 0,-1-1 1 0 0,0 1 0 0 0,1 0-1 0 0,-1 0 1 0 0,-5 1 0 0 0,8-1-213 0 0,1 1 0 0 0,-1-1 0 0 0,0 0 1 0 0,1 1-1 0 0,0-1 0 0 0,-1 1 0 0 0,1-1 1 0 0,-1 0-1 0 0,1 1 0 0 0,-1-1 0 0 0,1 1 1 0 0,0-1-1 0 0,-1 1 0 0 0,1-1 0 0 0,0 1 1 0 0,0 0-1 0 0,-1-1 0 0 0,1 1 0 0 0,0-1 1 0 0,0 1-1 0 0,0 0 0 0 0,-3 16 502 0 0,2-14-404 0 0,-1 12 108 0 0,1-1-1 0 0,0 0 1 0 0,2 19-1 0 0,-1-26-167 0 0,1-1 0 0 0,0 1 0 0 0,1-1 1 0 0,0 1-1 0 0,0-1 0 0 0,0 0 0 0 0,1 0 0 0 0,-1 0 0 0 0,6 8 0 0 0,57 87 1497 0 0,-29-45-1067 0 0,16 29-176 0 0,-43-73-225 0 0,-7-13-25 0 0,-1-7-90 0 0,-3 2 2 0 0,0-1 0 0 0,0 1 0 0 0,0 0 0 0 0,-1 0 0 0 0,0 0 0 0 0,-5-8 0 0 0,0-1-16 0 0,-17-28-20 0 0,-32-42 0 0 0,-2-2 78 0 0,52 74-39 0 0,0-2 0 0 0,1 1 0 0 0,0-1 0 0 0,1 0-1 0 0,1 0 1 0 0,0 0 0 0 0,1-1 0 0 0,1 1 0 0 0,-1-32 0 0 0,4 8-12 0 0,1-1 0 0 0,13-70 0 0 0,-9 81 9 0 0,2 0 0 0 0,1 0 0 0 0,17-36-1 0 0,48-76-1 0 0,-64 126 5 0 0,0-1-1 0 0,1 2 1 0 0,17-19-1 0 0,-24 29 6 0 0,0-1 0 0 0,1 1-1 0 0,0 0 1 0 0,0 0-1 0 0,0 1 1 0 0,0-1-1 0 0,0 1 1 0 0,1 0-1 0 0,-1 1 1 0 0,1-1-1 0 0,0 1 1 0 0,0 1 0 0 0,9-3-1 0 0,-11 4 0 0 0,0 0 1 0 0,0 1-1 0 0,0-1 0 0 0,-1 1 1 0 0,1 0-1 0 0,0 0 0 0 0,-1 0 0 0 0,1 0 1 0 0,0 1-1 0 0,-1-1 0 0 0,0 1 1 0 0,1 0-1 0 0,-1 0 0 0 0,0 0 0 0 0,0 1 1 0 0,0-1-1 0 0,0 1 0 0 0,0-1 1 0 0,-1 1-1 0 0,1 0 0 0 0,1 4 1 0 0,5 5-18 0 0,-1 0 0 0 0,0 0 0 0 0,-1 1 1 0 0,6 17-1 0 0,3 7-97 0 0,17 65-1 0 0,-28-81-250 0 0,-1 1 0 0 0,-1-1 1 0 0,-1 1-1 0 0,-1 38 0 0 0,-3-22-773 0 0,-3 106-7881 0 0,5-125 7555 0 0</inkml:trace>
</inkml:ink>
</file>

<file path=ppt/ink/ink8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2.4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35 3233 0 0,'-43'15'11574'0'0,"43"-15"-11546"0"0,0 0 0 0 0,-1 0 0 0 0,1 0 0 0 0,0 0 0 0 0,0 0 0 0 0,0 0 0 0 0,0 1 0 0 0,0-1 0 0 0,0 0 0 0 0,0 0 0 0 0,-1 0 0 0 0,1 0 0 0 0,0 0 0 0 0,0 0 0 0 0,0 0 0 0 0,0 0 0 0 0,0 0 0 0 0,0 0 0 0 0,0 1 0 0 0,0-1 0 0 0,0 0 0 0 0,0 0 0 0 0,0 0 0 0 0,-1 0 0 0 0,1 0 0 0 0,0 0 0 0 0,0 0 0 0 0,0 1 0 0 0,0-1 0 0 0,0 0 0 0 0,0 0 0 0 0,0 0 0 0 0,0 0 0 0 0,0 0 0 0 0,0 0 0 0 0,0 1 0 0 0,0-1 0 0 0,0 0 0 0 0,0 0 0 0 0,0 0 0 0 0,0 0 0 0 0,1 0 0 0 0,-1 0 0 0 0,0 0 0 0 0,0 1 0 0 0,0-1 0 0 0,0 0 0 0 0,7 5 366 0 0,11 1-199 0 0,12-1-39 0 0,0-1 1 0 0,0-1-1 0 0,0-2 1 0 0,59-5-1 0 0,-47-2-867 0 0,-1-1 1 0 0,79-25-1 0 0,-46 10-2220 0 0,-42 14 866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15.8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13 512 0 0,'0'0'114'0'0,"0"0"-1"0"0,-1 0 1 0 0,1 0-1 0 0,0 0 1 0 0,0 0-1 0 0,0-1 1 0 0,0 1-1 0 0,0 0 1 0 0,0 0-1 0 0,0 0 1 0 0,0 0-1 0 0,0 0 1 0 0,0 0-1 0 0,0 0 1 0 0,0-1-1 0 0,0 1 1 0 0,0 0-1 0 0,0 0 1 0 0,0 0-1 0 0,0 0 0 0 0,0 0 1 0 0,1-2 1475 0 0,-1 2-1476 0 0,0 0 1 0 0,1 0-1 0 0,-1 0 1 0 0,0 0-1 0 0,0 0 1 0 0,0 0-1 0 0,0 0 1 0 0,0 0-1 0 0,0 0 1 0 0,0 0-1 0 0,0 0 1 0 0,1 0-1 0 0,-1 0 1 0 0,0 0-1 0 0,0 0 1 0 0,0 0-1 0 0,0 0 1 0 0,0 0-1 0 0,0 0 1 0 0,1 0-1 0 0,-1 0 1 0 0,0 0-1 0 0,0 0 1 0 0,0 0-1 0 0,0 0 1 0 0,0 0-1 0 0,17-3 1735 0 0,23 0-1460 0 0,-18 2-158 0 0,53-1 1078 0 0,-67 3-970 0 0,1 0-1 0 0,-1 0 1 0 0,1 1-1 0 0,-1 0 1 0 0,0 0-1 0 0,14 6 1 0 0,4 4 208 0 0,0-1 0 0 0,1-1 0 0 0,28 7 0 0 0,-15-9-134 0 0,18 6 210 0 0,0-2 0 0 0,99 5 0 0 0,66-6 402 0 0,-72-3-510 0 0,611 2 84 0 0,-636-10-469 0 0,233-2 186 0 0,325 3 1026 0 0,-74 19-411 0 0,-342-10-657 0 0,321 19 106 0 0,-553-26-371 0 0,537 34 420 0 0,84-32-304 0 0,-220-6-72 0 0,408 36 24 0 0,-780-30-71 0 0,328 31 17 0 0,216 10 23 0 0,0-32-6 0 0,-404-12 13 0 0,317 8-16 0 0,-107 12-22 0 0,-289-14-23 0 0,129 7 38 0 0,307-24 67 0 0,-130-17-174 0 0,-422 25 58 0 0,-11-1-168 0 0,-17-1-344 0 0,5 2 339 0 0,0-2-334 0 0,-13-4-1179 0 0,12-2-6824 0 0</inkml:trace>
</inkml:ink>
</file>

<file path=ppt/ink/ink8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4.3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76 141 512 0 0,'-1'1'386'0'0,"-1"0"1"0"0,1-1-1 0 0,0 1 1 0 0,-1 0-1 0 0,1 0 0 0 0,0 0 1 0 0,0 0-1 0 0,-1 0 0 0 0,0 1 1 0 0,-26 49 4810 0 0,23-42-4627 0 0,0-1 0 0 0,1 1 1 0 0,0 0-1 0 0,1 0 0 0 0,0 1 0 0 0,0-1 1 0 0,1 1-1 0 0,0 0 0 0 0,1-1 0 0 0,0 1 1 0 0,0 0-1 0 0,2 10 0 0 0,1 11 385 0 0,2 1 1 0 0,12 43-1 0 0,-9-46-603 0 0,-2-1 0 0 0,0 1-1 0 0,0 29 1 0 0,-5-38-256 0 0,-1-1 0 0 0,-5 26 0 0 0,5-38-64 0 0,-1 1 1 0 0,0-1 0 0 0,0 0 0 0 0,-1 1 0 0 0,0-1 0 0 0,0 0-1 0 0,-1-1 1 0 0,-8 13 0 0 0,12-19-31 0 0,0 0 0 0 0,0 0-1 0 0,0 0 1 0 0,0 0 0 0 0,0 0 0 0 0,0 0-1 0 0,0 0 1 0 0,0 1 0 0 0,0-1 0 0 0,0 0-1 0 0,0 0 1 0 0,0 0 0 0 0,0 0 0 0 0,0 0-1 0 0,0 0 1 0 0,0 0 0 0 0,0 0 0 0 0,0 0-1 0 0,0 0 1 0 0,0 0 0 0 0,0 0 0 0 0,0 0-1 0 0,0 0 1 0 0,0 0 0 0 0,0 1 0 0 0,-1-1-1 0 0,1 0 1 0 0,0 0 0 0 0,0 0 0 0 0,0 0-1 0 0,0 0 1 0 0,0 0 0 0 0,0 0 0 0 0,0 0 0 0 0,0 0-1 0 0,0 0 1 0 0,0 0 0 0 0,0 0 0 0 0,0 0-1 0 0,-1 0 1 0 0,1 0 0 0 0,0 0 0 0 0,0 0-1 0 0,0 0 1 0 0,0 0 0 0 0,0 0 0 0 0,0 0-1 0 0,0 0 1 0 0,0 0 0 0 0,0 0 0 0 0,0 0-1 0 0,0 0 1 0 0,0 0 0 0 0,0-1 0 0 0,-1 1-1 0 0,1 0 1 0 0,0 0 0 0 0,0 0 0 0 0,0 0-1 0 0,0 0 1 0 0,0 0 0 0 0,0 0 0 0 0,0 0-1 0 0,0 0 1 0 0,0 0 0 0 0,0 0 0 0 0,0-9 44 0 0,6-17-42 0 0,-5 19 9 0 0,33-109 4 0 0,-4 12-16 0 0,-20 60 11 0 0,41-164-26 0 0,16 6 42 0 0,-63 193-11 0 0,10-23-12 0 0,-14 31 2 0 0,1 0 0 0 0,0-1 0 0 0,0 1 0 0 0,0 0 1 0 0,0-1-1 0 0,0 1 0 0 0,0 0 0 0 0,0 0 0 0 0,0 0 1 0 0,0 0-1 0 0,0 0 0 0 0,1 0 0 0 0,-1 0 0 0 0,0 1 1 0 0,1-1-1 0 0,-1 0 0 0 0,3 0 0 0 0,-3 1 3 0 0,-1 0 0 0 0,1 0-1 0 0,0 0 1 0 0,-1 0 0 0 0,1 0-1 0 0,0 1 1 0 0,-1-1 0 0 0,1 0 0 0 0,0 0-1 0 0,-1 1 1 0 0,1-1 0 0 0,0 0-1 0 0,-1 1 1 0 0,1-1 0 0 0,-1 1-1 0 0,1-1 1 0 0,0 1 0 0 0,-1-1 0 0 0,1 1-1 0 0,-1-1 1 0 0,0 1 0 0 0,1-1-1 0 0,-1 1 1 0 0,1 0 0 0 0,-1-1 0 0 0,0 1-1 0 0,0 0 1 0 0,1-1 0 0 0,-1 2-1 0 0,7 23 219 0 0,-7-22-176 0 0,21 178 595 0 0,-14-95-419 0 0,3 10-120 0 0,24 197 347 0 0,-32-271-488 0 0,-2-18 36 0 0,0 0 0 0 0,0 1 0 0 0,0-1 0 0 0,1 0 0 0 0,0 0 0 0 0,0 1 0 0 0,3 5 1 0 0,-4-10-6 0 0,0 0 0 0 0,0 0 0 0 0,0 0 0 0 0,0 0 0 0 0,0 0 0 0 0,0 0 0 0 0,0 0 0 0 0,0 0 0 0 0,0 0 0 0 0,0 1 0 0 0,0-1 0 0 0,0 0 0 0 0,1 0 0 0 0,-1 0 0 0 0,0 0 0 0 0,0 0 0 0 0,0 0 0 0 0,0 0 0 0 0,0 0 0 0 0,0 0 0 0 0,0 0 0 0 0,0 0 0 0 0,0 0 0 0 0,0 0 0 0 0,1 0 0 0 0,-1 0 0 0 0,0 0 0 0 0,0 0 0 0 0,0-1 0 0 0,0 1 0 0 0,0 0 0 0 0,0 0 0 0 0,0 0 0 0 0,0 0 0 0 0,0 0 0 0 0,0 0 0 0 0,0 0 0 0 0,0 0 0 0 0,0 0 0 0 0,1 0 0 0 0,-1 0 0 0 0,0 0 0 0 0,0 0 0 0 0,0 0 0 0 0,0 0 0 0 0,0-1 0 0 0,0 1 0 0 0,0 0 0 0 0,0 0 0 0 0,0 0 0 0 0,0 0 0 0 0,0 0-1 0 0,5-8-53 0 0,1-9-27 0 0,0-17 7 0 0,-2 0 0 0 0,-1 0 0 0 0,-4-61-1 0 0,0 50 45 0 0,5-61 0 0 0,1 71-22 0 0,1 1 1 0 0,20-66-1 0 0,-21 86 34 0 0,0 0 0 0 0,1 0 1 0 0,1 1-1 0 0,0 0 0 0 0,0 0 0 0 0,2 1 0 0 0,0 0 1 0 0,0 0-1 0 0,18-16 0 0 0,-21 23 11 0 0,0 0 0 0 0,1 0 0 0 0,0 1-1 0 0,0 0 1 0 0,0 1 0 0 0,0-1 0 0 0,0 1 0 0 0,1 1 0 0 0,-1-1 0 0 0,1 1-1 0 0,11-1 1 0 0,-12 2 18 0 0,-1 0 1 0 0,0 1-1 0 0,1 0 0 0 0,-1 0 0 0 0,0 1 0 0 0,1 0 0 0 0,-1 0 0 0 0,0 0 0 0 0,0 1 0 0 0,0 0 0 0 0,0 0 0 0 0,0 1 0 0 0,0-1 1 0 0,9 7-1 0 0,-11-6 0 0 0,0 1 1 0 0,-1-1 0 0 0,1 1-1 0 0,-1 0 1 0 0,0 0 0 0 0,0 0 0 0 0,0 0-1 0 0,0 1 1 0 0,-1-1 0 0 0,0 1-1 0 0,0-1 1 0 0,0 1 0 0 0,0 0-1 0 0,-1 0 1 0 0,2 7 0 0 0,-1 1 25 0 0,-1-1 1 0 0,0 1-1 0 0,0 0 0 0 0,-3 26 1 0 0,-6 4 81 0 0,-1 0 0 0 0,-2 0 0 0 0,-20 48 0 0 0,-3 13 174 0 0,31-94-252 0 0,-5 16 56 0 0,1 0-1 0 0,1 1 1 0 0,-3 32 0 0 0,9-50-89 0 0,0-1 0 0 0,0 1 0 0 0,1-1 1 0 0,0 1-1 0 0,0-1 0 0 0,3 10 0 0 0,-2-13-17 0 0,0-1 0 0 0,0 1-1 0 0,0 0 1 0 0,1 0 0 0 0,-1-1 0 0 0,1 1-1 0 0,0-1 1 0 0,0 0 0 0 0,1 0-1 0 0,7 7 1 0 0,-9-9-3 0 0,1 0 1 0 0,0 0-1 0 0,-1 0 0 0 0,1-1 1 0 0,0 1-1 0 0,0-1 1 0 0,0 0-1 0 0,0 1 0 0 0,0-1 1 0 0,0 0-1 0 0,0-1 0 0 0,0 1 1 0 0,1-1-1 0 0,3 1 1 0 0,-2-1-67 0 0,0-1 0 0 0,0 1 0 0 0,0-1 0 0 0,0 0 0 0 0,0 0 0 0 0,-1-1 0 0 0,1 1 0 0 0,6-4 0 0 0,1-1-343 0 0,-1-1 0 0 0,1 0-1 0 0,-2-1 1 0 0,1 0 0 0 0,-1-1 0 0 0,10-10 0 0 0,35-45-4474 0 0,-24 18-1365 0 0,-18 21 2472 0 0</inkml:trace>
</inkml:ink>
</file>

<file path=ppt/ink/ink8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4.9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117 143 1808 0 0,'-4'-2'1017'0'0,"0"0"0"0"0,0 0 0 0 0,0 1-1 0 0,0-1 1 0 0,-1 1 0 0 0,-4-2-1 0 0,7 3-804 0 0,1 0-1 0 0,0 0 1 0 0,0 0-1 0 0,0-1 1 0 0,0 1-1 0 0,-1 0 1 0 0,1 0-1 0 0,0 0 1 0 0,0 1-1 0 0,0-1 0 0 0,0 0 1 0 0,-1 0-1 0 0,1 1 1 0 0,0-1-1 0 0,0 0 1 0 0,0 1-1 0 0,0-1 1 0 0,0 1-1 0 0,0 0 1 0 0,0-1-1 0 0,0 1 1 0 0,0 0-1 0 0,0 0 1 0 0,0-1-1 0 0,1 1 0 0 0,-1 0 1 0 0,0 0-1 0 0,0 1 1 0 0,-6 13 459 0 0,1 0 0 0 0,0 1 0 0 0,1-1 0 0 0,1 1 0 0 0,0 0 0 0 0,-1 21 0 0 0,4-27-617 0 0,1 0 0 0 0,-1 0 1 0 0,2 0-1 0 0,-1 0 1 0 0,1-1-1 0 0,1 1 0 0 0,0 0 1 0 0,0 0-1 0 0,1-1 0 0 0,0 1 1 0 0,7 12-1 0 0,-8-18-55 0 0,1 0 0 0 0,-1 0 0 0 0,1 0 0 0 0,0-1 1 0 0,0 1-1 0 0,0-1 0 0 0,0 0 0 0 0,0 0 0 0 0,1 0 0 0 0,-1-1 0 0 0,1 1 0 0 0,5 2 0 0 0,-6-4-5 0 0,0 0 0 0 0,0 0-1 0 0,0 0 1 0 0,0 0 0 0 0,0 0-1 0 0,0-1 1 0 0,0 0 0 0 0,0 1-1 0 0,1-1 1 0 0,-1 0 0 0 0,0-1-1 0 0,0 1 1 0 0,0 0 0 0 0,0-1-1 0 0,0 0 1 0 0,0 0 0 0 0,0 0-1 0 0,4-2 1 0 0,1 0-36 0 0,0-2 0 0 0,-1 1 0 0 0,1-1 0 0 0,-1 0 0 0 0,0-1-1 0 0,0 0 1 0 0,0 0 0 0 0,-1 0 0 0 0,0-1 0 0 0,0 0 0 0 0,-1 0 0 0 0,0-1 0 0 0,0 1 0 0 0,-1-1 0 0 0,0 0 0 0 0,0 0-1 0 0,-1-1 1 0 0,0 1 0 0 0,0-1 0 0 0,1-9 0 0 0,-1-1-15 0 0,0 0 0 0 0,-2 0 0 0 0,0-1 0 0 0,-1 1 0 0 0,-1 0 0 0 0,-1-1 0 0 0,0 1-1 0 0,-7-25 1 0 0,6 35 65 0 0,1-1-1 0 0,-1 0 1 0 0,0 1-1 0 0,-1 0 1 0 0,-8-16-1 0 0,11 24 4 0 0,0-1 0 0 0,-1 0 1 0 0,1 0-1 0 0,-1 0 0 0 0,1 1 0 0 0,-1-1 0 0 0,0 1 1 0 0,1-1-1 0 0,-1 1 0 0 0,0 0 0 0 0,0-1 0 0 0,0 1 1 0 0,0 0-1 0 0,0 0 0 0 0,0 1 0 0 0,-1-1 0 0 0,1 0 0 0 0,0 1 1 0 0,0-1-1 0 0,0 1 0 0 0,-1 0 0 0 0,1 0 0 0 0,0 0 1 0 0,0 0-1 0 0,-1 0 0 0 0,1 0 0 0 0,0 0 0 0 0,0 1 1 0 0,-1-1-1 0 0,1 1 0 0 0,-3 1 0 0 0,-3 1 28 0 0,-1 1 1 0 0,1 0-1 0 0,0 1 1 0 0,0 0-1 0 0,0 0 0 0 0,1 1 1 0 0,0 0-1 0 0,0 0 0 0 0,0 1 1 0 0,1-1-1 0 0,0 1 0 0 0,0 1 1 0 0,1-1-1 0 0,-1 1 0 0 0,-5 12 1 0 0,4-4 24 0 0,0 0 0 0 0,0 1 0 0 0,2-1 0 0 0,0 1 0 0 0,1 0 0 0 0,0 1 0 0 0,-1 21 0 0 0,5-27-40 0 0,0-1 0 0 0,0 0 0 0 0,1 1 0 0 0,0-1 0 0 0,1 0 1 0 0,0 0-1 0 0,1 0 0 0 0,1 0 0 0 0,6 15 0 0 0,-8-22-23 0 0,0 0 0 0 0,0 1 0 0 0,0-1-1 0 0,1 0 1 0 0,0 0 0 0 0,-1-1 0 0 0,2 1 0 0 0,-1-1 0 0 0,0 1-1 0 0,1-1 1 0 0,-1 0 0 0 0,1 0 0 0 0,0-1 0 0 0,0 1-1 0 0,0-1 1 0 0,0 1 0 0 0,1-2 0 0 0,-1 1 0 0 0,0 0 0 0 0,1-1-1 0 0,-1 0 1 0 0,1 0 0 0 0,0 0 0 0 0,-1 0 0 0 0,6-1-1 0 0,-5 0-9 0 0,0-1 0 0 0,-1 0-1 0 0,1 0 1 0 0,0 0 0 0 0,-1-1-1 0 0,1 1 1 0 0,-1-1 0 0 0,1 0-1 0 0,-1-1 1 0 0,0 1 0 0 0,0-1-1 0 0,0 0 1 0 0,0 0-1 0 0,4-4 1 0 0,3-3-34 0 0,0-1 0 0 0,-1-1 0 0 0,10-14 0 0 0,-5 5-34 0 0,15-29 0 0 0,-25 40 37 0 0,0 0 0 0 0,-1-1 0 0 0,0 1 1 0 0,-1-1-1 0 0,3-17 0 0 0,1-25 1 0 0,0-77-1 0 0,-7 129 50 0 0,0 0 0 0 0,0 1 0 0 0,1-1 0 0 0,-1 1 0 0 0,0-1 0 0 0,0 1 0 0 0,-1-1 0 0 0,1 0 0 0 0,0 1 0 0 0,0-1 0 0 0,0 1 0 0 0,0-1 0 0 0,0 1 0 0 0,-1-1 0 0 0,1 0 0 0 0,0 1 0 0 0,0-1 0 0 0,-1 1 0 0 0,1-1 0 0 0,0 1 0 0 0,-1 0 0 0 0,0-1 0 0 0,1 1 1 0 0,0 0 0 0 0,-1 0 0 0 0,1 0 0 0 0,-1 0 0 0 0,1 0 0 0 0,-1 0 0 0 0,1 0 0 0 0,0 0 0 0 0,-1 0 0 0 0,1 0 0 0 0,-1 1 0 0 0,1-1 0 0 0,0 0 0 0 0,-1 0 0 0 0,1 1 0 0 0,0-1 0 0 0,-1 0 0 0 0,1 0 0 0 0,0 1 0 0 0,0-1 1 0 0,-1 0-1 0 0,1 1 0 0 0,-3 2 79 0 0,0 1 1 0 0,1-1-1 0 0,-1 1 1 0 0,-2 6-1 0 0,1 1 8 0 0,0 0 0 0 0,0 0-1 0 0,1 1 1 0 0,0-1-1 0 0,1 1 1 0 0,1 0-1 0 0,0 0 1 0 0,0 0-1 0 0,2-1 1 0 0,-1 1-1 0 0,1 0 1 0 0,4 17 0 0 0,-3-20-81 0 0,1 0 1 0 0,0 0 0 0 0,0 0-1 0 0,1-1 1 0 0,0 1 0 0 0,1-1 0 0 0,0 0-1 0 0,0 0 1 0 0,1-1 0 0 0,0 1 0 0 0,0-1-1 0 0,0-1 1 0 0,1 1 0 0 0,0-1 0 0 0,0 0-1 0 0,12 7 1 0 0,0-2 36 0 0,-1-1-1 0 0,2 0 1 0 0,0-1 0 0 0,0-1-1 0 0,26 6 1 0 0,-38-12-300 0 0,1 0 1 0 0,-1-1-1 0 0,1 0 1 0 0,0-1-1 0 0,-1 0 1 0 0,17-2-1 0 0,-19 1-416 0 0,0-1 0 0 0,0 1-1 0 0,-1-1 1 0 0,1 0 0 0 0,-1-1-1 0 0,1 1 1 0 0,-1-1 0 0 0,0 0-1 0 0,0 0 1 0 0,0-1 0 0 0,5-4-1 0 0,-3 1-892 0 0</inkml:trace>
</inkml:ink>
</file>

<file path=ppt/ink/ink8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5.2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8 2529 0 0,'-4'-5'9283'0'0,"3"5"-8861"0"0,-11-2 2870 0 0,11 2-3258 0 0,1 0 0 0 0,0-1-1 0 0,-1 1 1 0 0,1 0-1 0 0,-1 0 1 0 0,1 0-1 0 0,0 0 1 0 0,-1 0-1 0 0,1 0 1 0 0,-1 0-1 0 0,1 0 1 0 0,-1 0 0 0 0,1 0-1 0 0,0 0 1 0 0,-1 0-1 0 0,1 1 1 0 0,-1-1-1 0 0,1 0 1 0 0,0 0-1 0 0,-1 0 1 0 0,1 0 0 0 0,0 1-1 0 0,-1-1 1 0 0,1 0-1 0 0,0 0 1 0 0,-1 1-1 0 0,1-1 1 0 0,0 0-1 0 0,-1 1 1 0 0,1-1-1 0 0,0 0 1 0 0,0 1 0 0 0,-1-1-1 0 0,1 0 1 0 0,0 1-1 0 0,0-1 1 0 0,0 1-1 0 0,0-1 1 0 0,0 0-1 0 0,-1 1 1 0 0,1-1-1 0 0,0 1 1 0 0,0-1 0 0 0,0 1-1 0 0,0-1 1 0 0,0 0-1 0 0,0 1 1 0 0,0 0-1 0 0,3 5 386 0 0,0 1 0 0 0,1-1 0 0 0,6 10 0 0 0,6 11 219 0 0,10 37 1539 0 0,20 77 1 0 0,-4-10-1428 0 0,-23-75-643 0 0,-10-26-330 0 0,21 44 1 0 0,-29-72 130 0 0,-1-1 1 0 0,1 0 0 0 0,0 1-1 0 0,0-1 1 0 0,0 0 0 0 0,0 1-1 0 0,0-1 1 0 0,0 0 0 0 0,0 0-1 0 0,0 0 1 0 0,0 0 0 0 0,1 0-1 0 0,-1 0 1 0 0,0 0 0 0 0,1-1-1 0 0,1 2 1 0 0,-2-2-114 0 0,0 0 0 0 0,0 0-1 0 0,0 0 1 0 0,0 0 0 0 0,0 0 0 0 0,0 0-1 0 0,0 0 1 0 0,0 0 0 0 0,0 0-1 0 0,0 0 1 0 0,0 0 0 0 0,0-1 0 0 0,0 1-1 0 0,0 0 1 0 0,0-1 0 0 0,0 1 0 0 0,0-1-1 0 0,-1 1 1 0 0,1-1 0 0 0,0 0-1 0 0,0 1 1 0 0,0-1 0 0 0,-1 0 0 0 0,2 0-1 0 0,6-8-2269 0 0</inkml:trace>
</inkml:ink>
</file>

<file path=ppt/ink/ink8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5.46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612 1 3193 0 0,'-23'4'5373'0'0,"-28"6"455"0"0,41-8-5364 0 0,1 0 1 0 0,0 2-1 0 0,-1-1 0 0 0,1 1 0 0 0,-15 9 1 0 0,7-2 140 0 0,1 0 1 0 0,0 1 0 0 0,-16 17 0 0 0,6-4-84 0 0,-9 11-176 0 0,-44 34-1 0 0,-9-9-413 0 0,52-37 59 0 0,-43 36 0 0 0,75-56 0 0 0,-23 21-62 0 0,26-23 29 0 0,0-1 0 0 0,0 0 0 0 0,0 1 0 0 0,0-1 0 0 0,0 1 0 0 0,0-1 0 0 0,0 1 0 0 0,0 0 0 0 0,1-1 0 0 0,-1 1 0 0 0,1 0 0 0 0,-1-1 0 0 0,1 1 0 0 0,0 0 0 0 0,-1-1 0 0 0,1 4 0 0 0,0-4-56 0 0,0 0 1 0 0,1-1-1 0 0,-1 1 0 0 0,0 0 0 0 0,1-1 0 0 0,-1 1 0 0 0,0 0 0 0 0,1-1 0 0 0,-1 1 0 0 0,1 0 1 0 0,-1-1-1 0 0,1 1 0 0 0,-1-1 0 0 0,1 1 0 0 0,-1-1 0 0 0,1 1 0 0 0,0-1 0 0 0,-1 1 1 0 0,1-1-1 0 0,0 0 0 0 0,-1 1 0 0 0,1-1 0 0 0,0 0 0 0 0,-1 0 0 0 0,1 1 0 0 0,0-1 1 0 0,0 0-1 0 0,14 2-1687 0 0</inkml:trace>
</inkml:ink>
</file>

<file path=ppt/ink/ink8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2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584 283 512 0 0,'5'-18'2348'0'0,"0"-1"-1"0"0,-1 0 1 0 0,2-29-1 0 0,-5 26-705 0 0,0-1 0 0 0,-6-39 1 0 0,5 58-1461 0 0,-1 0 1 0 0,1 0-1 0 0,-1 0 1 0 0,-1 0-1 0 0,1 0 1 0 0,0 0-1 0 0,-1 1 1 0 0,0-1-1 0 0,0 0 1 0 0,0 1-1 0 0,0-1 1 0 0,-3-3 0 0 0,3 5-74 0 0,-1 1 0 0 0,1-1 0 0 0,0 0 0 0 0,0 1 0 0 0,-1-1 0 0 0,1 1 0 0 0,-1 0 0 0 0,1-1 1 0 0,-1 1-1 0 0,1 0 0 0 0,-1 1 0 0 0,0-1 0 0 0,0 0 0 0 0,1 1 0 0 0,-1 0 0 0 0,0-1 1 0 0,0 1-1 0 0,-4 1 0 0 0,-9 0 115 0 0,0 1 1 0 0,0 1-1 0 0,0 0 1 0 0,0 1-1 0 0,-18 8 1 0 0,5 0 32 0 0,-48 27 1 0 0,47-20 66 0 0,1 0 1 0 0,1 2 0 0 0,0 1-1 0 0,2 2 1 0 0,0 0-1 0 0,2 1 1 0 0,1 2 0 0 0,-36 53-1 0 0,55-73-264 0 0,-1 1-1 0 0,1 0 0 0 0,0 0 0 0 0,1 1 0 0 0,0-1 0 0 0,0 1 0 0 0,1-1 0 0 0,0 1 0 0 0,1 0 0 0 0,-1 10 0 0 0,2-14-52 0 0,0 1-1 0 0,0 0 1 0 0,1 0 0 0 0,0 0-1 0 0,1-1 1 0 0,-1 1 0 0 0,1-1-1 0 0,0 1 1 0 0,0-1 0 0 0,1 1-1 0 0,-1-1 1 0 0,1 0 0 0 0,0 0-1 0 0,1-1 1 0 0,-1 1 0 0 0,7 6-1 0 0,-1-3-32 0 0,1 1-1 0 0,0-1 1 0 0,1-1-1 0 0,0 0 0 0 0,0 0 1 0 0,0-1-1 0 0,1-1 1 0 0,0 0-1 0 0,0 0 0 0 0,17 3 1 0 0,15 2-746 0 0,69 7 0 0 0,-85-13 55 0 0,91 8-1972 0 0,-39-12-5632 0 0,-57-3 4153 0 0</inkml:trace>
</inkml:ink>
</file>

<file path=ppt/ink/ink8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5 1320 0 0,'-16'-3'5407'0'0,"15"3"-4936"0"0,1 0-1 0 0,-1 0 1 0 0,0-1-1 0 0,1 1 1 0 0,-1 0-1 0 0,0 0 1 0 0,1 0-1 0 0,-1 0 0 0 0,0 0 1 0 0,1 0-1 0 0,-1 0 1 0 0,0 0-1 0 0,1 0 1 0 0,-1 0-1 0 0,-1 0 0 0 0,2 1-232 0 0,-1-1-1 0 0,1 1 0 0 0,0 0 0 0 0,-1-1 1 0 0,1 1-1 0 0,-1 0 0 0 0,1-1 0 0 0,0 1 0 0 0,0 0 1 0 0,-1-1-1 0 0,1 1 0 0 0,0 0 0 0 0,0 0 0 0 0,0-1 1 0 0,0 1-1 0 0,0 0 0 0 0,0 0 0 0 0,0 0 1 0 0,0 1-1 0 0,-2 37 1133 0 0,-2 1 1 0 0,-18 72 0 0 0,2-7-560 0 0,3 41-538 0 0,16-121-545 0 0,0 1 0 0 0,2-1 0 0 0,7 45 1 0 0,-7-69 207 0 0,-1 1 0 0 0,0-1 1 0 0,0 0-1 0 0,1 0 0 0 0,-1 0 1 0 0,1 0-1 0 0,-1 0 0 0 0,1 0 1 0 0,-1 0-1 0 0,1 0 0 0 0,1 2 1 0 0,-2-3-14 0 0,0 0 1 0 0,0 0-1 0 0,1 1 1 0 0,-1-1 0 0 0,0 0-1 0 0,1 0 1 0 0,-1 0 0 0 0,0 1-1 0 0,1-1 1 0 0,-1 0 0 0 0,0 0-1 0 0,1 0 1 0 0,-1 0 0 0 0,0 0-1 0 0,1 0 1 0 0,-1 0 0 0 0,0 0-1 0 0,1 0 1 0 0,-1 0 0 0 0,1 0-1 0 0,-1 0 1 0 0,0 0-1 0 0,1 0 1 0 0,-1 0 0 0 0,1-1-1 0 0,1 0-449 0 0,-1 0 0 0 0,1 0 0 0 0,0-1-1 0 0,0 1 1 0 0,-1-1 0 0 0,1 1 0 0 0,0-1 0 0 0,-1 0-1 0 0,0 1 1 0 0,2-4 0 0 0,5-5-2289 0 0</inkml:trace>
</inkml:ink>
</file>

<file path=ppt/ink/ink8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6.98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127 195 2048 0 0,'-8'1'1742'0'0,"0"0"-1"0"0,0 0 0 0 0,0-1 0 0 0,0 0 1 0 0,-12-2-1 0 0,16 1-1353 0 0,-1 0 0 0 0,1 0-1 0 0,0 0 1 0 0,0-1 0 0 0,0 1 0 0 0,0-1 0 0 0,0 0 0 0 0,1 0 0 0 0,-1 0 0 0 0,0 0 0 0 0,1-1 0 0 0,-4-3-1 0 0,6 5-291 0 0,-1 0 0 0 0,1-1 0 0 0,0 1 0 0 0,0-1-1 0 0,0 1 1 0 0,0 0 0 0 0,1-1 0 0 0,-1 1-1 0 0,0-1 1 0 0,0 0 0 0 0,1 1 0 0 0,-1-1 0 0 0,1 0-1 0 0,0 1 1 0 0,0-1 0 0 0,-1 0 0 0 0,1-3-1 0 0,1 2-20 0 0,-1 1 0 0 0,1-1 0 0 0,-1 0 0 0 0,1 0-1 0 0,0 0 1 0 0,0 1 0 0 0,0-1 0 0 0,1 0 0 0 0,2-4-1 0 0,1 1-15 0 0,0-1 0 0 0,0 1-1 0 0,1 0 1 0 0,0 0-1 0 0,0 1 1 0 0,12-9-1 0 0,-5 7-22 0 0,1-1-1 0 0,0 2 0 0 0,0-1 1 0 0,0 2-1 0 0,1 0 0 0 0,28-5 1 0 0,-20 6 1 0 0,0 1 0 0 0,0 1 0 0 0,46 3 0 0 0,-58-1-23 0 0,0 2 0 0 0,0 0 0 0 0,0 0 0 0 0,-1 1 0 0 0,1 0-1 0 0,-1 1 1 0 0,1 0 0 0 0,-1 1 0 0 0,0 0 0 0 0,-1 0 0 0 0,1 1 0 0 0,10 9-1 0 0,-15-10 3 0 0,1 0-1 0 0,-1 0 1 0 0,0 1-1 0 0,0 0 1 0 0,0 0-1 0 0,-1 0 1 0 0,0 1 0 0 0,0-1-1 0 0,-1 1 1 0 0,1 0-1 0 0,-2 0 1 0 0,1 0-1 0 0,-1 1 1 0 0,0-1-1 0 0,0 1 1 0 0,-1-1-1 0 0,0 1 1 0 0,0 10-1 0 0,-2-8 39 0 0,1 0 0 0 0,-1 0 0 0 0,-1 0 0 0 0,0-1-1 0 0,0 1 1 0 0,-1-1 0 0 0,0 0 0 0 0,-1 1 0 0 0,0-1 0 0 0,0-1-1 0 0,-1 1 1 0 0,0-1 0 0 0,0 1 0 0 0,-1-2 0 0 0,-8 10 0 0 0,3-6 2 0 0,0 0 0 0 0,-1-1 1 0 0,-1 0-1 0 0,0-1 0 0 0,0-1 1 0 0,0 0-1 0 0,-1 0 0 0 0,-26 9 1 0 0,-77 24-30 0 0,99-36-150 0 0,-1 0 0 0 0,0-2 0 0 0,0 0-1 0 0,-27 0 1 0 0,44-3-27 0 0,1 0 0 0 0,-1 0 0 0 0,0 0 0 0 0,0 0 1 0 0,0 0-1 0 0,0-1 0 0 0,0 1 0 0 0,1-1 0 0 0,-1 1 0 0 0,0-1 0 0 0,0 0 0 0 0,1 0 0 0 0,-3-1 0 0 0,3 1-130 0 0,0 1 0 0 0,1-1 1 0 0,-1 0-1 0 0,0 0 0 0 0,1 0 1 0 0,-1 0-1 0 0,1 0 0 0 0,-1 0 1 0 0,1 0-1 0 0,-1 0 0 0 0,1 0 0 0 0,-1 0 1 0 0,1-1-1 0 0,0 1 0 0 0,0 0 1 0 0,0 0-1 0 0,0 0 0 0 0,0 0 1 0 0,0 0-1 0 0,0-1 0 0 0,0 1 1 0 0,1-2-1 0 0,3-15-3257 0 0</inkml:trace>
</inkml:ink>
</file>

<file path=ppt/ink/ink8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7.7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39 190 512 0 0,'-4'0'1315'0'0,"2"0"-375"0"0,0 0 1 0 0,0 0-1 0 0,0 0 0 0 0,-1 0 1 0 0,1 0-1 0 0,0-1 0 0 0,0 1 1 0 0,-3-2-1 0 0,1-4 4378 0 0,-2-5-1830 0 0,5 7-3324 0 0,1 1 0 0 0,-1 0 1 0 0,1-1-1 0 0,-1 1 0 0 0,1 0 0 0 0,0-1 0 0 0,0 1 0 0 0,1 0 1 0 0,-1-1-1 0 0,1 1 0 0 0,0 0 0 0 0,-1 0 0 0 0,1-1 0 0 0,1 1 1 0 0,-1 0-1 0 0,4-6 0 0 0,-1 1-130 0 0,1-1-1 0 0,1 1 1 0 0,0 0 0 0 0,10-11-1 0 0,-10 13-20 0 0,1 1-1 0 0,0-1 0 0 0,0 1 1 0 0,0 1-1 0 0,1-1 1 0 0,0 1-1 0 0,-1 1 0 0 0,1-1 1 0 0,1 2-1 0 0,-1-1 0 0 0,0 1 1 0 0,1 0-1 0 0,-1 0 1 0 0,15 0-1 0 0,-18 2 1 0 0,1 0 1 0 0,-1 0-1 0 0,0 1 1 0 0,1-1 0 0 0,-1 1-1 0 0,0 1 1 0 0,0-1-1 0 0,0 1 1 0 0,0-1-1 0 0,10 6 1 0 0,-12-5-3 0 0,1 1 0 0 0,-1-1 0 0 0,0 1 1 0 0,0-1-1 0 0,0 1 0 0 0,-1 0 0 0 0,1 0 1 0 0,-1 0-1 0 0,1 1 0 0 0,-1-1 0 0 0,0 0 1 0 0,0 1-1 0 0,-1 0 0 0 0,1-1 0 0 0,-1 1 1 0 0,2 4-1 0 0,-2-3 21 0 0,0 0-1 0 0,0 0 1 0 0,-1 1 0 0 0,1-1-1 0 0,-1 0 1 0 0,0 1 0 0 0,0-1-1 0 0,-1 0 1 0 0,0 0 0 0 0,0 1 0 0 0,0-1-1 0 0,0 0 1 0 0,-3 5 0 0 0,-2 5 100 0 0,-2-1 0 0 0,1-1-1 0 0,-11 14 1 0 0,10-15-22 0 0,0 0 0 0 0,1 0 0 0 0,-11 26 0 0 0,18-37-115 0 0,-1 1 0 0 0,1-1 0 0 0,-1 0 0 0 0,1 0 0 0 0,-1 0 0 0 0,1 0 0 0 0,0 0 0 0 0,0 1 0 0 0,0-1 0 0 0,-1 0 0 0 0,1 0 1 0 0,0 1-1 0 0,1-1 0 0 0,-1 0 0 0 0,0 0 0 0 0,0 0 0 0 0,0 1 0 0 0,1-1 0 0 0,-1 0 0 0 0,0 0 0 0 0,1 0 0 0 0,-1 0 0 0 0,1 0 0 0 0,0 0 0 0 0,-1 0 0 0 0,1 0 0 0 0,0 0 1 0 0,1 2-1 0 0,0-2-24 0 0,0-1 0 0 0,-1 1 0 0 0,1 0 0 0 0,0-1 0 0 0,0 1 0 0 0,0-1 0 0 0,0 0 0 0 0,1 0 0 0 0,-1 1 0 0 0,0-1 0 0 0,0-1 0 0 0,0 1 0 0 0,0 0 0 0 0,0 0 0 0 0,0-1 0 0 0,2 0 0 0 0,89-25-3443 0 0,-33 3-2886 0 0,-41 14 4635 0 0</inkml:trace>
</inkml:ink>
</file>

<file path=ppt/ink/ink8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7.9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119 22 3673 0 0,'-31'-3'11882'0'0,"2"-5"-8448"0"0,20 6-3202 0 0,1-1 0 0 0,-1 1 0 0 0,0 1-1 0 0,-14-1 1 0 0,22 2-121 0 0,19 7-347 0 0,-8-4-648 0 0,-1 0 0 0 0,1-1-1 0 0,14 1 1 0 0,4 0-4808 0 0,-11 1 1203 0 0</inkml:trace>
</inkml:ink>
</file>

<file path=ppt/ink/ink8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46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65 134 2713 0 0,'0'-2'753'0'0,"-1"0"0"0"0,0 0 1 0 0,0 0-1 0 0,0 1 1 0 0,-1-1-1 0 0,1 0 0 0 0,0 1 1 0 0,0-1-1 0 0,-3-1 1 0 0,0 0-20 0 0,0-1 1 0 0,-1 1 0 0 0,0 1 0 0 0,-6-4-1 0 0,-9-5 1994 0 0,20 11-2673 0 0,0 0 1 0 0,0 0 0 0 0,0 0-1 0 0,0 0 1 0 0,0 0-1 0 0,0 0 1 0 0,0 0 0 0 0,-1 0-1 0 0,1 0 1 0 0,0 0 0 0 0,0 0-1 0 0,0 0 1 0 0,0 0 0 0 0,0 0-1 0 0,0 0 1 0 0,0 0 0 0 0,0 0-1 0 0,0 0 1 0 0,0 0 0 0 0,0 0-1 0 0,0 0 1 0 0,-1 0 0 0 0,1 0-1 0 0,0 0 1 0 0,0 0 0 0 0,0 0-1 0 0,0 0 1 0 0,0 0-1 0 0,0 0 1 0 0,0 0 0 0 0,0 0-1 0 0,0 0 1 0 0,0 0 0 0 0,0 0-1 0 0,0 0 1 0 0,0 0 0 0 0,0 0-1 0 0,0 0 1 0 0,0 0 0 0 0,0 1-1 0 0,0-1 1 0 0,0 0 0 0 0,0 0-1 0 0,-1 0 1 0 0,1 0 0 0 0,0 0-1 0 0,0 0 1 0 0,0 0 0 0 0,0 0-1 0 0,0 0 1 0 0,0 0 0 0 0,0 0-1 0 0,0 0 1 0 0,0 0-1 0 0,1 1 1 0 0,-1 7 1020 0 0,2 7-467 0 0,20 52 702 0 0,-14-48-1209 0 0,-1 1 1 0 0,-1 1 0 0 0,-1-1-1 0 0,3 27 1 0 0,-8-45-89 0 0,1 19 0 0 0,-1-21-13 0 0,0 1 0 0 0,0-1 0 0 0,0 1 0 0 0,0-1 1 0 0,0 1-1 0 0,0 0 0 0 0,0-1 0 0 0,0 1 0 0 0,0-1 0 0 0,0 1 0 0 0,-1 0 0 0 0,1-1 0 0 0,0 1 0 0 0,0-1 0 0 0,0 1 0 0 0,-1-1 0 0 0,1 1 0 0 0,0-1 1 0 0,-1 1-1 0 0,1-1 0 0 0,0 1 0 0 0,-1-1 0 0 0,1 1 0 0 0,-1-1 0 0 0,0 1 0 0 0,1-1-5 0 0,-1-1-1 0 0,1 1 1 0 0,0 0 0 0 0,-1-1 0 0 0,1 1-1 0 0,-1 0 1 0 0,1-1 0 0 0,-1 1 0 0 0,1 0-1 0 0,0-1 1 0 0,-1 1 0 0 0,1-1-1 0 0,0 1 1 0 0,0 0 0 0 0,-1-1 0 0 0,1 1-1 0 0,0-1 1 0 0,0 1 0 0 0,0-1 0 0 0,-1 1-1 0 0,1-1 1 0 0,0 1 0 0 0,0-1 0 0 0,0 0-1 0 0,0 1 1 0 0,0-1 0 0 0,0 1-1 0 0,0-1 1 0 0,0 0 0 0 0,1-17-9 0 0,7-3-26 0 0,1 0 0 0 0,1 0 1 0 0,0 1-1 0 0,21-29 0 0 0,-19 30 29 0 0,1-1-3 0 0,1 1 0 0 0,1 0 1 0 0,0 1-1 0 0,1 1 0 0 0,19-15 1 0 0,-29 27 6 0 0,0 0 1 0 0,1 1-1 0 0,-1-1 1 0 0,9-2 0 0 0,-13 5 15 0 0,0 1 0 0 0,1 0 0 0 0,-1 0 0 0 0,1 1 1 0 0,-1-1-1 0 0,1 0 0 0 0,-1 1 0 0 0,1 0 0 0 0,0-1 1 0 0,-1 1-1 0 0,1 0 0 0 0,0 0 0 0 0,-1 1 1 0 0,1-1-1 0 0,-1 0 0 0 0,4 2 0 0 0,-5-2 5 0 0,0 1 0 0 0,1 0 0 0 0,-1 0 0 0 0,0 0 0 0 0,0 0-1 0 0,0 0 1 0 0,0 0 0 0 0,0 0 0 0 0,0 0 0 0 0,0 1 0 0 0,0-1-1 0 0,0 0 1 0 0,0 1 0 0 0,-1-1 0 0 0,1 0 0 0 0,-1 1 0 0 0,1-1 0 0 0,-1 1-1 0 0,1-1 1 0 0,-1 1 0 0 0,0-1 0 0 0,0 1 0 0 0,0 2 0 0 0,1 4 65 0 0,-1 1 1 0 0,-2 15 0 0 0,2-22-53 0 0,-11 63 320 0 0,7-46-269 0 0,1-1 1 0 0,0 1-1 0 0,1 38 1 0 0,2-55-79 0 0,0 1 0 0 0,0 0 1 0 0,1 0-1 0 0,-1 0 0 0 0,1-1 1 0 0,0 1-1 0 0,0 0 0 0 0,0-1 1 0 0,0 1-1 0 0,0-1 1 0 0,1 1-1 0 0,-1-1 0 0 0,1 1 1 0 0,0-1-1 0 0,0 0 0 0 0,-1 0 1 0 0,1 0-1 0 0,0 0 0 0 0,1 0 1 0 0,-1 0-1 0 0,0-1 1 0 0,1 1-1 0 0,-1-1 0 0 0,5 3 1 0 0,-1-2-67 0 0,-1-1 0 0 0,1 1 0 0 0,-1-1 0 0 0,1 0 0 0 0,-1 0 0 0 0,1-1 0 0 0,0 0 0 0 0,-1 0 0 0 0,1 0 0 0 0,0-1 0 0 0,7-1 0 0 0,48-12-3001 0 0,-22-2-3469 0 0,-23 8 4418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1.80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23 136 512 0 0,'-12'-38'1492'0'0,"9"22"1618"0"0,0 1 0 0 0,1-1 0 0 0,-1-28 0 0 0,3 44-3050 0 0,0-1-1 0 0,0 1 1 0 0,0 0-1 0 0,0 0 1 0 0,0-1-1 0 0,0 1 1 0 0,0 0-1 0 0,0 0 1 0 0,0 0-1 0 0,0-1 1 0 0,1 1-1 0 0,-1 0 1 0 0,0 0-1 0 0,0-1 1 0 0,0 1-1 0 0,0 0 1 0 0,0 0-1 0 0,0 0 1 0 0,0 0-1 0 0,1-1 1 0 0,-1 1-1 0 0,0 0 1 0 0,0 0-1 0 0,0 0 1 0 0,0 0-1 0 0,1-1 1 0 0,-1 1-1 0 0,0 0 1 0 0,0 0-1 0 0,0 0 1 0 0,1 0-1 0 0,-1 0 1 0 0,0 0-1 0 0,0 0 1 0 0,10 2 990 0 0,7 9 245 0 0,-11-3-1035 0 0,0 0 1 0 0,0 1-1 0 0,-1 0 0 0 0,0 0 1 0 0,-1 0-1 0 0,0 1 0 0 0,0 0 1 0 0,-1-1-1 0 0,0 1 0 0 0,-1 0 1 0 0,2 11-1 0 0,-1 10 266 0 0,-1 0-1 0 0,-2 43 1 0 0,-3-42-283 0 0,-2-1 1 0 0,-1 0-1 0 0,-17 55 0 0 0,11-47-204 0 0,-10 61 0 0 0,17-69 5 0 0,2-22-45 0 0,2 0-1 0 0,-1 0 1 0 0,1 0 0 0 0,0 0 0 0 0,1 0 0 0 0,1 11 0 0 0,-1-20-1 0 0,0 1-1 0 0,0-1 1 0 0,0 1 0 0 0,0-1-1 0 0,0 0 1 0 0,0 1 0 0 0,0-1 0 0 0,0 1-1 0 0,0-1 1 0 0,0 0 0 0 0,0 1-1 0 0,1-1 1 0 0,-1 1 0 0 0,0-1 0 0 0,0 0-1 0 0,0 1 1 0 0,1-1 0 0 0,-1 0-1 0 0,0 1 1 0 0,0-1 0 0 0,1 0 0 0 0,-1 1-1 0 0,0-1 1 0 0,1 0 0 0 0,-1 0-1 0 0,0 1 1 0 0,1-1 0 0 0,0 0-1 0 0,-1 0-10 0 0,1 0 0 0 0,0 0 0 0 0,-1-1 0 0 0,1 1 0 0 0,-1 0-1 0 0,1-1 1 0 0,-1 1 0 0 0,1 0 0 0 0,-1-1 0 0 0,1 1 0 0 0,-1-1-1 0 0,0 1 1 0 0,1 0 0 0 0,-1-1 0 0 0,1 1 0 0 0,-1-2 0 0 0,13-23-896 0 0,-7 2-1631 0 0,-5 7-3536 0 0,-1 10 2273 0 0</inkml:trace>
</inkml:ink>
</file>

<file path=ppt/ink/ink8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7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125 23 7906 0 0,'-11'-9'6935'0'0,"9"7"-6757"0"0,0 1 0 0 0,-1-1 0 0 0,1 1 1 0 0,-1 0-1 0 0,1 0 0 0 0,-1-1 0 0 0,0 2 0 0 0,1-1 1 0 0,-1 0-1 0 0,-3 0 0 0 0,6 1-111 0 0,-1 0-1 0 0,1 1 1 0 0,-1-1 0 0 0,1 0 0 0 0,0 0-1 0 0,-1 1 1 0 0,1-1 0 0 0,-1 0 0 0 0,1 1-1 0 0,0-1 1 0 0,-1 0 0 0 0,1 1-1 0 0,0-1 1 0 0,0 1 0 0 0,-1-1 0 0 0,1 1-1 0 0,0-1 1 0 0,0 0 0 0 0,0 1 0 0 0,-1-1-1 0 0,1 1 1 0 0,0-1 0 0 0,0 1 0 0 0,0-1-1 0 0,0 1 1 0 0,0 0 0 0 0,-2 19 591 0 0,1-13-324 0 0,-9 149 1782 0 0,8-112-1776 0 0,-1 44 92 0 0,-10 179 297 0 0,8-197-535 0 0,-21 91 1 0 0,23-149-265 0 0,0 1 53 0 0,0 1 1 0 0,0 15-1 0 0,2-27-39 0 0,1 1 0 0 0,0-1 0 0 0,0 0 0 0 0,0 1 1 0 0,0-1-1 0 0,0 1 0 0 0,1-1 0 0 0,-1 0 0 0 0,1 1 0 0 0,-1-1 0 0 0,1 0 0 0 0,0 0 0 0 0,0 1 0 0 0,0-1 0 0 0,0 0 0 0 0,1 0 0 0 0,-1 0 0 0 0,0 0 0 0 0,3 2 0 0 0,-3-3-97 0 0,0-1 0 0 0,0 1 0 0 0,0 0 0 0 0,0-1 0 0 0,0 1 1 0 0,0-1-1 0 0,0 1 0 0 0,0-1 0 0 0,0 0 0 0 0,0 1 0 0 0,1-1 0 0 0,-1 0 0 0 0,0 0 0 0 0,0 0 0 0 0,0 0 0 0 0,0 0 0 0 0,1 0 0 0 0,-1 0 0 0 0,0 0 0 0 0,0 0 1 0 0,0-1-1 0 0,0 1 0 0 0,2-1 0 0 0,1-1-1132 0 0,0 0 1 0 0,0 0 0 0 0,0 0-1 0 0,5-5 1 0 0,-7 6 690 0 0,13-10-4153 0 0</inkml:trace>
</inkml:ink>
</file>

<file path=ppt/ink/ink8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28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93 9682 0 0,'6'1'8792'0'0,"14"-1"-6608"0"0,9 1-2596 0 0,-3 0 490 0 0,1-1 1 0 0,-1-1-1 0 0,1-1 0 0 0,35-7 1 0 0,102-36-1572 0 0,-54 15-3381 0 0,-77 22 2285 0 0</inkml:trace>
</inkml:ink>
</file>

<file path=ppt/ink/ink8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30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345 121 512 0 0,'-25'-5'4166'0'0,"-49"-3"0"0"0,65 8-3612 0 0,-1 0 0 0 0,0 1-1 0 0,1 0 1 0 0,-1 0-1 0 0,0 1 1 0 0,1 0 0 0 0,0 1-1 0 0,-12 5 1 0 0,9-3-199 0 0,0 1-1 0 0,1 1 1 0 0,0 0-1 0 0,0 0 1 0 0,1 1-1 0 0,0 0 1 0 0,0 1-1 0 0,1 0 1 0 0,0 1 0 0 0,-8 10-1 0 0,14-15-271 0 0,0-1-1 0 0,0 1 1 0 0,0 0 0 0 0,1-1 0 0 0,0 1-1 0 0,0 0 1 0 0,0 1 0 0 0,0-1-1 0 0,1 0 1 0 0,0 1 0 0 0,0-1 0 0 0,0 0-1 0 0,1 1 1 0 0,0-1 0 0 0,0 1-1 0 0,0-1 1 0 0,0 1 0 0 0,1-1 0 0 0,0 1-1 0 0,1-1 1 0 0,-1 0 0 0 0,1 0-1 0 0,0 0 1 0 0,0 0 0 0 0,0 0 0 0 0,4 6-1 0 0,-2-5-61 0 0,0 0 0 0 0,1 0 0 0 0,0 0 0 0 0,-1-1 0 0 0,2 0 0 0 0,-1 0 0 0 0,1 0 0 0 0,-1-1-1 0 0,1 0 1 0 0,0 0 0 0 0,8 3 0 0 0,-4-2-23 0 0,-1-2 0 0 0,1 1-1 0 0,0-1 1 0 0,1-1 0 0 0,-1 0 0 0 0,0 0-1 0 0,12 0 1 0 0,1-2-69 0 0,-1-1 0 0 0,1-1 1 0 0,-1-1-1 0 0,1-1 0 0 0,-1 0 0 0 0,37-14 1 0 0,-58 17 67 0 0,22-6-236 0 0,-1-2-1 0 0,1 0 0 0 0,-2-2 0 0 0,24-14 1 0 0,-40 22 165 0 0,0-1 1 0 0,0 0-1 0 0,0 0 1 0 0,0 0-1 0 0,-1-1 1 0 0,0 1-1 0 0,1-1 1 0 0,-2 0-1 0 0,1-1 1 0 0,-1 1-1 0 0,1 0 1 0 0,-2-1-1 0 0,1 0 1 0 0,-1 0-1 0 0,1 0 1 0 0,-2 0-1 0 0,1 0 1 0 0,-1 0-1 0 0,1 0 1 0 0,-2-1-1 0 0,1-7 1 0 0,-1 3 17 0 0,-1 1 1 0 0,-1-1 0 0 0,0 1 0 0 0,0-1 0 0 0,-1 1-1 0 0,0 0 1 0 0,-1 0 0 0 0,-9-17 0 0 0,9 18 43 0 0,-1 1 0 0 0,0 0 0 0 0,-1 0 0 0 0,1 1 0 0 0,-2-1 0 0 0,1 1 0 0 0,-1 1 0 0 0,0-1 0 0 0,0 1 0 0 0,-10-6 0 0 0,5 6 32 0 0,0 0 0 0 0,0 1 0 0 0,-1 0 0 0 0,1 1 0 0 0,-1 0 0 0 0,0 1 0 0 0,0 1 0 0 0,-1 0-1 0 0,1 1 1 0 0,0 0 0 0 0,-20 2 0 0 0,25-1-8 0 0,0 1 0 0 0,0 1 1 0 0,0-1-1 0 0,0 2 0 0 0,1-1 0 0 0,-1 1 0 0 0,1 0 0 0 0,-1 0 1 0 0,-6 5-1 0 0,9-5-21 0 0,1 0 1 0 0,0 1 0 0 0,-1 0-1 0 0,2-1 1 0 0,-1 1-1 0 0,0 0 1 0 0,1 1 0 0 0,-1-1-1 0 0,1 1 1 0 0,0 0 0 0 0,1-1-1 0 0,-1 1 1 0 0,1 0 0 0 0,-2 7-1 0 0,3-8-117 0 0,0 0-1 0 0,0 0 0 0 0,0 0 1 0 0,0 1-1 0 0,1-1 1 0 0,0 0-1 0 0,0 1 1 0 0,0-1-1 0 0,0 0 1 0 0,1 0-1 0 0,-1 1 0 0 0,1-1 1 0 0,0 0-1 0 0,0 0 1 0 0,1 0-1 0 0,-1 0 1 0 0,1 0-1 0 0,0 0 0 0 0,0 0 1 0 0,1 0-1 0 0,-1-1 1 0 0,6 7-1 0 0,-1-3-530 0 0,0-1 1 0 0,0 1-1 0 0,1-1 0 0 0,0-1 0 0 0,0 1 0 0 0,1-2 0 0 0,-1 1 1 0 0,1-1-1 0 0,10 4 0 0 0,26 7-2189 0 0</inkml:trace>
</inkml:ink>
</file>

<file path=ppt/ink/ink8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0.6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57 172 512 0 0,'1'-7'157'0'0,"7"-46"2520"0"0,-6 16 1971 0 0,0-34 4930 0 0,-3 68-7355 0 0,0 4-831 0 0,-2 12-342 0 0,-5 16-688 0 0,0-7-40 0 0,0 0 1 0 0,-8 45-1 0 0,5-16-100 0 0,6-25-117 0 0,1 0 1 0 0,1 0 0 0 0,1 1-1 0 0,3 33 1 0 0,14 116 231 0 0,-5-80-185 0 0,-9-83-139 0 0,-1-5-10 0 0,0 0-1 0 0,1 1 1 0 0,0-1 0 0 0,1 0 0 0 0,0 0 0 0 0,5 13-1 0 0,-7-21-6 0 0,0 0 0 0 0,0 1 0 0 0,0-1 1 0 0,0 1-1 0 0,1-1 0 0 0,-1 0 0 0 0,0 1 0 0 0,0-1 0 0 0,0 0 0 0 0,1 0 0 0 0,-1 1 0 0 0,0-1 0 0 0,0 0 0 0 0,1 1 0 0 0,-1-1 0 0 0,0 0 0 0 0,0 0 0 0 0,1 1 0 0 0,-1-1 0 0 0,0 0 0 0 0,1 0 1 0 0,-1 0-1 0 0,1 0 0 0 0,-1 1 0 0 0,0-1 0 0 0,1 0 0 0 0,-1 0 0 0 0,0 0 0 0 0,1 0 0 0 0,-1 0 0 0 0,1 0 0 0 0,-1 0 0 0 0,0 0 0 0 0,1 0 0 0 0,-1 0 0 0 0,1 0 0 0 0,-1 0 0 0 0,0-1 0 0 0,1 1 1 0 0,-1 0-1 0 0,0 0 0 0 0,1 0 0 0 0,-1 0 0 0 0,0-1 0 0 0,1 1 0 0 0,-1 0 0 0 0,0 0 0 0 0,1 0 0 0 0,-1-1 0 0 0,0 1 0 0 0,0 0 0 0 0,1-1 0 0 0,-1 1 0 0 0,0 0 0 0 0,0-1 0 0 0,0 1 0 0 0,1 0 0 0 0,-1-1 1 0 0,0 1-1 0 0,0-1 0 0 0,2-1-90 0 0,-1-1 0 0 0,0 0 0 0 0,0 0 0 0 0,0 0 0 0 0,0 1 1 0 0,1-6-1 0 0,-1-2-268 0 0,2-12-2512 0 0,-1-36 0 0 0,-3 37 319 0 0</inkml:trace>
</inkml:ink>
</file>

<file path=ppt/ink/ink8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0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65 185 512 0 0,'-8'-15'4775'0'0,"-9"-21"-1"0"0,-10-42 1559 0 0,15 43-4542 0 0,12 34-1763 0 0,0 1 0 0 0,0-1-1 0 0,0 1 1 0 0,-1-1 0 0 0,1 1 0 0 0,0-1-1 0 0,0 1 1 0 0,0-1 0 0 0,0 0 0 0 0,0 1-1 0 0,0-1 1 0 0,0 1 0 0 0,0-1-1 0 0,0 1 1 0 0,1-1 0 0 0,-1 0 0 0 0,0 1-1 0 0,0-1 1 0 0,0 1 0 0 0,1-1 0 0 0,-1 1-1 0 0,0-1 1 0 0,1 1 0 0 0,-1-1-1 0 0,0 1 1 0 0,1 0 0 0 0,-1-1 0 0 0,0 1-1 0 0,1-1 1 0 0,-1 1 0 0 0,1 0 0 0 0,-1-1-1 0 0,1 1 1 0 0,-1 0 0 0 0,1 0-1 0 0,-1-1 1 0 0,1 1 0 0 0,-1 0 0 0 0,1 0-1 0 0,-1 0 1 0 0,1 0 0 0 0,0-1 0 0 0,0 1-1 0 0,4 0-1 0 0,1-1 0 0 0,-1 1 0 0 0,11 1 0 0 0,-6-1 9 0 0,44 3-24 0 0,0 3 0 0 0,-1 2-1 0 0,70 19 1 0 0,-85-17-57 0 0,48 18 0 0 0,-74-24 45 0 0,0 1 0 0 0,-1 1-1 0 0,0 0 1 0 0,0 0-1 0 0,-1 1 1 0 0,0 1 0 0 0,0 0-1 0 0,11 11 1 0 0,-19-16 5 0 0,1 0 0 0 0,-1 0 0 0 0,0-1 0 0 0,0 2 0 0 0,0-1 0 0 0,0 0 1 0 0,-1 0-1 0 0,1 0 0 0 0,-1 1 0 0 0,0-1 0 0 0,0 1 0 0 0,0-1 0 0 0,-1 1 0 0 0,1-1 0 0 0,-1 1 0 0 0,1 0 1 0 0,-1-1-1 0 0,-1 1 0 0 0,1-1 0 0 0,0 1 0 0 0,-1-1 0 0 0,0 1 0 0 0,1 0 0 0 0,-4 5 0 0 0,2-3 9 0 0,-2 0-1 0 0,1 0 0 0 0,-1 0 1 0 0,0 0-1 0 0,0-1 0 0 0,0 0 1 0 0,-1 0-1 0 0,0 0 0 0 0,0 0 1 0 0,0 0-1 0 0,0-1 0 0 0,-7 4 1 0 0,-28 14-6 0 0,-2-1 0 0 0,-79 29 0 0 0,115-48-8 0 0,-16 6-7 0 0,-16 7-129 0 0,0-2 0 0 0,-49 10 0 0 0,80-22-187 0 0,0 0 1 0 0,-1 0 0 0 0,1-1 0 0 0,0 0-1 0 0,-1 0 1 0 0,-12-3 0 0 0,19 3 116 0 0,0 0 0 0 0,1 0 0 0 0,-1-1-1 0 0,1 1 1 0 0,-1 0 0 0 0,0 0 0 0 0,1-1 0 0 0,-1 1 0 0 0,1-1 0 0 0,-1 1 0 0 0,1 0 0 0 0,-1-1 0 0 0,1 1 0 0 0,0-1 0 0 0,-1 1 0 0 0,1-1 0 0 0,-1 1 0 0 0,1-1 0 0 0,0 1 0 0 0,0-1 0 0 0,-1 0 0 0 0,1 1 0 0 0,0-2 0 0 0,-1-7-2938 0 0</inkml:trace>
</inkml:ink>
</file>

<file path=ppt/ink/ink8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6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113 121 1256 0 0,'-1'-1'388'0'0,"0"0"0"0"0,0 1 0 0 0,0-1 0 0 0,0 0 1 0 0,0 0-1 0 0,0 1 0 0 0,0-1 0 0 0,0 1 0 0 0,-1-1 0 0 0,1 1 0 0 0,0 0 0 0 0,0-1 0 0 0,-1 1 0 0 0,1 0 0 0 0,0 0 0 0 0,0 0 0 0 0,-1 0 0 0 0,1 0 0 0 0,0 0 0 0 0,0 0 0 0 0,-1 0 0 0 0,1 0 1 0 0,0 1-1 0 0,0-1 0 0 0,-1 0 0 0 0,1 1 0 0 0,-2 1 0 0 0,-3 1 522 0 0,0 0 0 0 0,1 1 1 0 0,0 0-1 0 0,-6 5 0 0 0,4-4-595 0 0,4-1-203 0 0,0-1 1 0 0,0 1 0 0 0,0 0 0 0 0,0 0-1 0 0,1 0 1 0 0,0 0 0 0 0,0 1-1 0 0,0-1 1 0 0,0 1 0 0 0,1-1 0 0 0,-1 1-1 0 0,1 0 1 0 0,1-1 0 0 0,-1 1-1 0 0,0 0 1 0 0,1 0 0 0 0,0 0 0 0 0,0-1-1 0 0,1 1 1 0 0,1 9 0 0 0,0-10-87 0 0,0-1 1 0 0,-1 1-1 0 0,2-1 1 0 0,-1 1-1 0 0,0-1 0 0 0,1 0 1 0 0,-1 0-1 0 0,1 0 1 0 0,0-1-1 0 0,0 1 1 0 0,0-1-1 0 0,0 1 0 0 0,1-1 1 0 0,-1 0-1 0 0,0 0 1 0 0,1 0-1 0 0,0-1 1 0 0,-1 1-1 0 0,1-1 1 0 0,0 0-1 0 0,6 1 0 0 0,4 1-28 0 0,-1-2-1 0 0,1 1 0 0 0,0-2 1 0 0,26-1-1 0 0,-29 0-1 0 0,1-1 1 0 0,0 0 0 0 0,-1-1-1 0 0,1 0 1 0 0,-1 0-1 0 0,0-1 1 0 0,21-11-1 0 0,-27 13 10 0 0,-1-1 0 0 0,0 0 0 0 0,0 0 1 0 0,0 0-1 0 0,0 0 0 0 0,-1-1 0 0 0,1 1 0 0 0,-1-1 0 0 0,0 0 0 0 0,0 0 0 0 0,0 0 0 0 0,-1 0 0 0 0,1 0 0 0 0,-1-1 0 0 0,0 1 0 0 0,-1-1 0 0 0,1 0 0 0 0,-1 0 0 0 0,1 1 0 0 0,-1-1 0 0 0,0-7 0 0 0,-1 1-4 0 0,0 0-1 0 0,-1 0 0 0 0,0 0 1 0 0,-1 0-1 0 0,-4-17 1 0 0,4 22-1 0 0,0 0 0 0 0,0 0 0 0 0,0 0 0 0 0,-1 1 1 0 0,0-1-1 0 0,0 1 0 0 0,0 0 0 0 0,-1 0 0 0 0,0 0 1 0 0,0 0-1 0 0,-5-5 0 0 0,4 7 4 0 0,0 0 1 0 0,0 0-1 0 0,0 0 1 0 0,0 1-1 0 0,0 0 1 0 0,0 0-1 0 0,-1 0 1 0 0,1 1 0 0 0,-1 0-1 0 0,-7-1 1 0 0,-8 0 19 0 0,-28 1 0 0 0,37 1 9 0 0,5 0-18 0 0,-1 0-1 0 0,1 1 1 0 0,-1 0-1 0 0,1 1 1 0 0,0 0-1 0 0,-1 0 1 0 0,1 0-1 0 0,0 1 1 0 0,0 0-1 0 0,1 0 1 0 0,-1 1-1 0 0,-6 4 1 0 0,9-5 13 0 0,0 0 1 0 0,0 1-1 0 0,0-1 1 0 0,0 1 0 0 0,1 0-1 0 0,0 0 1 0 0,0 0-1 0 0,0 0 1 0 0,0 0-1 0 0,0 1 1 0 0,1-1-1 0 0,0 1 1 0 0,0 0-1 0 0,0 0 1 0 0,1 0 0 0 0,0 0-1 0 0,0 0 1 0 0,-1 8-1 0 0,2-11-11 0 0,0 1-1 0 0,0-1 0 0 0,0 1 1 0 0,0-1-1 0 0,1 0 1 0 0,-1 1-1 0 0,1-1 0 0 0,-1 0 1 0 0,1 0-1 0 0,0 1 0 0 0,0-1 1 0 0,0 0-1 0 0,0 0 1 0 0,3 4-1 0 0,-1-3-3 0 0,0 0-1 0 0,0 0 1 0 0,0 0-1 0 0,1 0 1 0 0,-1-1-1 0 0,1 0 1 0 0,6 4-1 0 0,0-1-9 0 0,1-1-1 0 0,-1 0 1 0 0,1-1 0 0 0,0 0-1 0 0,17 2 1 0 0,5-2-168 0 0,0-1 1 0 0,1-1-1 0 0,45-6 1 0 0,-41 0-1901 0 0,41-11 1 0 0,-62 11 94 0 0,-4-1-252 0 0</inkml:trace>
</inkml:ink>
</file>

<file path=ppt/ink/ink8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1.9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58 2593 0 0,'1'-18'3027'0'0,"-2"-21"4253"0"0,-4 50-1519 0 0,-1 12-4856 0 0,2 230 2294 0 0,4-249-3151 0 0,28 257 1241 0 0,-17-181-1174 0 0,-9-63-103 0 0,12 67 50 0 0,-11-70-96 0 0,0-1-1 0 0,1 0 1 0 0,1-1 0 0 0,7 16 0 0 0,-11-25-42 0 0,1 0-1 0 0,0 0 1 0 0,0 0 0 0 0,0 0 0 0 0,0-1-1 0 0,1 1 1 0 0,-1-1 0 0 0,1 1 0 0 0,0-1-1 0 0,-1 0 1 0 0,1 0 0 0 0,5 3 0 0 0,-6-4-216 0 0,0-1 1 0 0,0 1-1 0 0,0 0 1 0 0,0-1 0 0 0,0 1-1 0 0,1-1 1 0 0,-1 0 0 0 0,0 1-1 0 0,0-1 1 0 0,0 0-1 0 0,0 0 1 0 0,1-1 0 0 0,-1 1-1 0 0,0 0 1 0 0,0-1-1 0 0,0 1 1 0 0,0-1 0 0 0,0 0-1 0 0,0 0 1 0 0,0 1 0 0 0,3-3-1 0 0,7-5-2980 0 0,0-1-220 0 0</inkml:trace>
</inkml:ink>
</file>

<file path=ppt/ink/ink8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2.59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151 23 2521 0 0,'-3'-1'827'0'0,"1"1"1"0"0,-1 0 0 0 0,0 0 0 0 0,0 0-1 0 0,0 0 1 0 0,0 1 0 0 0,0-1 0 0 0,0 1-1 0 0,0 0 1 0 0,1 0 0 0 0,-1 0 0 0 0,0 0-1 0 0,-3 3 1 0 0,1-2-283 0 0,1 1 0 0 0,0 1 0 0 0,0-1 0 0 0,0 0 0 0 0,1 1 0 0 0,-1 0 0 0 0,-3 5 1 0 0,1-1-242 0 0,2 0 1 0 0,-1-1-1 0 0,1 2 1 0 0,0-1 0 0 0,1 0-1 0 0,0 1 1 0 0,0 0 0 0 0,-2 14-1 0 0,4-17-259 0 0,0 0 1 0 0,0 1-1 0 0,1-1 0 0 0,0 1 0 0 0,1 0 0 0 0,-1-1 1 0 0,1 1-1 0 0,0-1 0 0 0,1 0 0 0 0,-1 1 1 0 0,1-1-1 0 0,1 0 0 0 0,-1 0 0 0 0,1 0 0 0 0,0 0 1 0 0,0-1-1 0 0,1 1 0 0 0,0-1 0 0 0,0 0 0 0 0,0 0 1 0 0,0 0-1 0 0,1 0 0 0 0,0-1 0 0 0,0 0 1 0 0,0 0-1 0 0,0 0 0 0 0,1-1 0 0 0,-1 1 0 0 0,1-1 1 0 0,12 4-1 0 0,-5-3-75 0 0,1 0 1 0 0,0 0-1 0 0,0-1 1 0 0,0-1-1 0 0,0 0 1 0 0,0-1-1 0 0,0-1 1 0 0,25-2-1 0 0,-34 1 19 0 0,-1 0 0 0 0,0 1 0 0 0,0-2 0 0 0,1 1 0 0 0,-1 0 0 0 0,0-1-1 0 0,0 0 1 0 0,0 0 0 0 0,-1 0 0 0 0,1 0 0 0 0,0-1 0 0 0,-1 1 0 0 0,0-1-1 0 0,1 0 1 0 0,-1 0 0 0 0,0 0 0 0 0,0 0 0 0 0,3-7 0 0 0,-3 5-5 0 0,-1 0 1 0 0,1 1-1 0 0,-1-1 0 0 0,-1 0 1 0 0,1-1-1 0 0,-1 1 1 0 0,0 0-1 0 0,0 0 1 0 0,-1-1-1 0 0,1 1 0 0 0,-1 0 1 0 0,0-1-1 0 0,-1 1 1 0 0,-1-10-1 0 0,-1-1-8 0 0,0 1 1 0 0,-2 0-1 0 0,1 0 0 0 0,-2 1 1 0 0,0-1-1 0 0,-15-23 1 0 0,18 32 14 0 0,-1 0 0 0 0,-1 0 1 0 0,1 0-1 0 0,-1 1 1 0 0,0 0-1 0 0,-1 0 1 0 0,1 0-1 0 0,-1 1 1 0 0,0 0-1 0 0,0 0 1 0 0,0 0-1 0 0,0 0 0 0 0,-1 1 1 0 0,0 0-1 0 0,1 1 1 0 0,-14-4-1 0 0,13 5 16 0 0,1 1 0 0 0,-1-1-1 0 0,0 1 1 0 0,0 1 0 0 0,0-1-1 0 0,0 1 1 0 0,0 0 0 0 0,0 1-1 0 0,0-1 1 0 0,1 1 0 0 0,-1 1-1 0 0,1-1 1 0 0,-1 1 0 0 0,1 0-1 0 0,0 1 1 0 0,0-1 0 0 0,1 1-1 0 0,-1 1 1 0 0,1-1 0 0 0,-7 7-1 0 0,5-4 22 0 0,-1 2 1 0 0,1-1-1 0 0,0 1 0 0 0,1 0 0 0 0,0 0 0 0 0,0 1 0 0 0,1-1 0 0 0,0 1 0 0 0,1 1 0 0 0,0-1 0 0 0,1 0 1 0 0,-3 14-1 0 0,5-17-2 0 0,0 1 1 0 0,1-1 0 0 0,0 1-1 0 0,0-1 1 0 0,1 1 0 0 0,-1-1-1 0 0,2 1 1 0 0,-1-1 0 0 0,1 0-1 0 0,0 1 1 0 0,0-1 0 0 0,1 0-1 0 0,0 0 1 0 0,5 8 0 0 0,-4-10-22 0 0,-1 0 0 0 0,0-1 0 0 0,1 1 0 0 0,0-1 1 0 0,0 0-1 0 0,0 0 0 0 0,0 0 0 0 0,1 0 0 0 0,0-1 1 0 0,-1 0-1 0 0,1 0 0 0 0,1 0 0 0 0,-1 0 0 0 0,0-1 1 0 0,1 0-1 0 0,-1 0 0 0 0,1 0 0 0 0,10 1 0 0 0,-2-2-30 0 0,0 0 0 0 0,0-1 0 0 0,0-1 0 0 0,0 0 0 0 0,-1-1 0 0 0,26-6 0 0 0,-30 5-19 0 0,0 1 0 0 0,0-2-1 0 0,0 1 1 0 0,-1-1 0 0 0,1-1-1 0 0,-1 1 1 0 0,0-2 0 0 0,0 1-1 0 0,-1-1 1 0 0,14-13 0 0 0,-16 13-48 0 0,-1-1 0 0 0,1 1 0 0 0,-1-1 0 0 0,-1-1 1 0 0,1 1-1 0 0,-1 0 0 0 0,-1-1 0 0 0,1 0 0 0 0,-1 1 0 0 0,0-1 1 0 0,0-12-1 0 0,0 0-83 0 0,-1-1 1 0 0,-1 1 0 0 0,-3-28 0 0 0,3 43 179 0 0,-1-1 1 0 0,0 1-1 0 0,1 0 1 0 0,-2 0-1 0 0,1 0 1 0 0,-1 0 0 0 0,1 0-1 0 0,-1 0 1 0 0,-1 0-1 0 0,1 1 1 0 0,-5-7-1 0 0,6 10 5 0 0,0 0 0 0 0,0 0 0 0 0,0 1 0 0 0,0-1 0 0 0,0 0 0 0 0,-1 1 0 0 0,1-1 0 0 0,0 1 0 0 0,0-1 1 0 0,-1 1-1 0 0,1-1 0 0 0,-1 1 0 0 0,1 0 0 0 0,0 0 0 0 0,-1 0 0 0 0,1 0 0 0 0,0 0 0 0 0,-1 0 0 0 0,1 0 0 0 0,-1 0 0 0 0,1 0 0 0 0,0 1 0 0 0,-1-1 0 0 0,1 1 0 0 0,0-1 0 0 0,0 1 0 0 0,-1-1 0 0 0,1 1 0 0 0,-2 1 0 0 0,-1 0 33 0 0,-1 1-1 0 0,1 0 1 0 0,0 0-1 0 0,1 0 1 0 0,-1 0 0 0 0,0 0-1 0 0,-3 5 1 0 0,4-3-1 0 0,0-1 1 0 0,0 0 0 0 0,0 1 0 0 0,1 0-1 0 0,-1 0 1 0 0,1-1 0 0 0,0 1-1 0 0,1 0 1 0 0,-1 1 0 0 0,1-1 0 0 0,0 0-1 0 0,0 0 1 0 0,1 1 0 0 0,0 9-1 0 0,0-8 3 0 0,2 1 0 0 0,-1-1 0 0 0,1-1 0 0 0,0 1 0 0 0,0 0 0 0 0,1 0 0 0 0,0-1 0 0 0,0 1 0 0 0,1-1 0 0 0,6 9 0 0 0,-1-2 29 0 0,1-1-1 0 0,0 0 1 0 0,1-1 0 0 0,0 0 0 0 0,1-1 0 0 0,0 0 0 0 0,1-1-1 0 0,23 13 1 0 0,-26-17-359 0 0,0 0 0 0 0,0-1 0 0 0,0-1-1 0 0,1 1 1 0 0,16 2 0 0 0,-19-5-637 0 0,1-1-1 0 0,-1 1 1 0 0,0-1 0 0 0,0 0-1 0 0,0-1 1 0 0,1 0 0 0 0,-1-1 0 0 0,8-2-1 0 0,-3 0-2584 0 0</inkml:trace>
</inkml:ink>
</file>

<file path=ppt/ink/ink8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0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60 146 2577 0 0,'-3'0'1151'0'0,"1"0"0"0"0,0 0 0 0 0,-1-1 0 0 0,1 1 0 0 0,-1 1 0 0 0,1-1 0 0 0,-4 1 0 0 0,5-1-746 0 0,0 0 0 0 0,-1 1 0 0 0,1-1-1 0 0,0 1 1 0 0,-1 0 0 0 0,1-1 0 0 0,0 1-1 0 0,0 0 1 0 0,0 0 0 0 0,-2 1-1 0 0,1 1-108 0 0,0-1 0 0 0,0 1 0 0 0,0 0 0 0 0,0 0 0 0 0,1 0 0 0 0,-1 0 0 0 0,1 1 0 0 0,0-1-1 0 0,0 0 1 0 0,-1 4 0 0 0,1-1-70 0 0,0 1 0 0 0,0-1 0 0 0,0 1 1 0 0,1 0-1 0 0,0-1 0 0 0,1 1 0 0 0,1 10 0 0 0,14 47 1100 0 0,-7-30-832 0 0,-6-24-425 0 0,0 1 0 0 0,0-1 0 0 0,1 0 0 0 0,1 0 0 0 0,-1 0 0 0 0,2-1 1 0 0,-1 0-1 0 0,1 0 0 0 0,13 15 0 0 0,-18-24-70 0 0,-1 1 0 0 0,0-1 0 0 0,1 0 1 0 0,-1 0-1 0 0,0 0 0 0 0,1 1 0 0 0,-1-1 0 0 0,1 0 1 0 0,-1 0-1 0 0,0 0 0 0 0,1 0 0 0 0,-1 0 1 0 0,1 0-1 0 0,-1 0 0 0 0,0 0 0 0 0,1 0 0 0 0,-1 0 1 0 0,1 0-1 0 0,-1 0 0 0 0,0 0 0 0 0,1 0 0 0 0,-1 0 1 0 0,1-1-1 0 0,-1 1 0 0 0,0 0 0 0 0,1 0 1 0 0,-1 0-1 0 0,0-1 0 0 0,1 1 0 0 0,-1 0 0 0 0,0 0 1 0 0,1-1-1 0 0,-1 1 0 0 0,0 0 0 0 0,0-1 0 0 0,1 1 1 0 0,-1 0-1 0 0,0-1 0 0 0,0 1 0 0 0,0 0 1 0 0,1-1-1 0 0,-1 0 0 0 0,11-18-98 0 0,-10 15 65 0 0,4-3 42 0 0,-2-1-1 0 0,1 0 0 0 0,-1-1 1 0 0,0 1-1 0 0,-1 0 1 0 0,0-1-1 0 0,0 0 1 0 0,-1 1-1 0 0,1-16 1 0 0,-3 4 17 0 0,-1 0 0 0 0,0 1 0 0 0,-1-1 0 0 0,-7-21 0 0 0,-29-74 166 0 0,21 65-41 0 0,17 48-147 0 0,0-1 0 0 0,0 1 0 0 0,0-1-1 0 0,1 0 1 0 0,-1 0 0 0 0,1 0-1 0 0,0 1 1 0 0,0-1 0 0 0,0 0-1 0 0,0 0 1 0 0,0-4 0 0 0,1 6-4 0 0,-1 0 1 0 0,1 0-1 0 0,-1 0 1 0 0,1 0 0 0 0,0 0-1 0 0,-1 0 1 0 0,1 0-1 0 0,0 1 1 0 0,0-1 0 0 0,0 0-1 0 0,0 0 1 0 0,-1 1-1 0 0,1-1 1 0 0,0 0 0 0 0,0 1-1 0 0,0-1 1 0 0,0 1-1 0 0,0-1 1 0 0,1 1 0 0 0,-1 0-1 0 0,0-1 1 0 0,0 1-1 0 0,0 0 1 0 0,0 0 0 0 0,0 0-1 0 0,0 0 1 0 0,1 0-1 0 0,-1 0 1 0 0,2 0-1 0 0,10 1-11 0 0,0 1-1 0 0,-1 0 1 0 0,1 1-1 0 0,-1 1 0 0 0,13 5 1 0 0,10 2-11 0 0,19 4-11 0 0,84 12 0 0 0,-130-26 84 0 0,-1-1-1 0 0,1 1 1 0 0,0-1 0 0 0,10-2-1 0 0,-15 2-219 0 0,-1-1-1 0 0,0 1 0 0 0,0-1 1 0 0,1 0-1 0 0,-1 0 0 0 0,0 0 1 0 0,4-2-1 0 0,-5 2-253 0 0,0 0 0 0 0,1 0 0 0 0,-1 0 0 0 0,0 0 0 0 0,0 0 0 0 0,0-1 0 0 0,0 1 0 0 0,0 0 0 0 0,-1-1 0 0 0,1 1-1 0 0,0 0 1 0 0,0-1 0 0 0,0-1 0 0 0</inkml:trace>
</inkml:ink>
</file>

<file path=ppt/ink/ink8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3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49 1840 0 0,'-2'-28'9411'0'0,"2"27"-9020"0"0,0 0-1 0 0,-1 0 0 0 0,1 0 0 0 0,0 0 1 0 0,-1 0-1 0 0,1 0 0 0 0,0 0 1 0 0,-1 0-1 0 0,1 0 0 0 0,-1 0 0 0 0,0 0 1 0 0,1 0-1 0 0,-1 0 0 0 0,0 0 1 0 0,0 1-1 0 0,1-1 0 0 0,-1 0 0 0 0,0 1 1 0 0,0-1-1 0 0,0 0 0 0 0,-2 0 1 0 0,3 1-298 0 0,-1 0 0 0 0,1 0 0 0 0,-1 0 0 0 0,0 1 1 0 0,1-1-1 0 0,-1 0 0 0 0,1 0 0 0 0,-1 1 1 0 0,0-1-1 0 0,1 0 0 0 0,-1 1 0 0 0,1-1 0 0 0,-1 1 1 0 0,1-1-1 0 0,-1 1 0 0 0,1-1 0 0 0,0 1 1 0 0,-1-1-1 0 0,1 1 0 0 0,0-1 0 0 0,-1 1 0 0 0,1 0 1 0 0,-9 14 515 0 0,5-3-505 0 0,0 0-1 0 0,1 0 0 0 0,0 1 1 0 0,1-1-1 0 0,1 1 0 0 0,-1-1 0 0 0,2 1 1 0 0,0-1-1 0 0,1 1 0 0 0,4 24 1 0 0,-3-26-106 0 0,0 0 1 0 0,1 0 0 0 0,1 0 0 0 0,0 0 0 0 0,0 0 0 0 0,1-1 0 0 0,1 0 0 0 0,0 0 0 0 0,0 0-1 0 0,1-1 1 0 0,0 0 0 0 0,9 10 0 0 0,-11-15-15 0 0,0 0-1 0 0,0 0 1 0 0,0 0-1 0 0,0-1 1 0 0,1 1-1 0 0,0-1 0 0 0,-1-1 1 0 0,1 1-1 0 0,7 1 1 0 0,-10-3-113 0 0,0 0 1 0 0,0-1-1 0 0,0 1 1 0 0,0-1-1 0 0,1 0 1 0 0,-1 0-1 0 0,0 0 1 0 0,0 0-1 0 0,0 0 1 0 0,0-1-1 0 0,1 1 1 0 0,-1-1-1 0 0,0 0 1 0 0,0 0-1 0 0,0 0 1 0 0,0-1-1 0 0,-1 1 1 0 0,1-1-1 0 0,5-3 1 0 0,-2 0-1256 0 0,1 0 0 0 0,-2-1 0 0 0,8-7 0 0 0,-3 0-1167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2.05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1 406 2601 0 0,'-1'-4'1431'0'0,"1"1"0"0"0,0-1 0 0 0,0 1 0 0 0,0 0 1 0 0,1-1-1 0 0,0-3 0 0 0,0 4-754 0 0,0 0 1 0 0,0 0-1 0 0,0 1 1 0 0,0-1-1 0 0,3-5 1 0 0,2 1-434 0 0,-1 1 0 0 0,1-1 0 0 0,0 1 0 0 0,7-6 0 0 0,-3 4 429 0 0,48-41-205 0 0,77-48 0 0 0,4-2 437 0 0,-58 45-264 0 0,-72 48-607 0 0,-8 5-83 0 0,-1 1 0 0 0,1-1 1 0 0,0 1-1 0 0,0 0 0 0 0,-1-1 1 0 0,1 1-1 0 0,0 0 0 0 0,-1-1 1 0 0,1 1-1 0 0,0 0 0 0 0,0 0 1 0 0,-1 0-1 0 0,1 0 0 0 0,0 0 1 0 0,0 0-1 0 0,1 0 0 0 0,-2 3-2677 0 0,-6 3-2200 0 0,2-3 2096 0 0,-1 0-80 0 0</inkml:trace>
</inkml:ink>
</file>

<file path=ppt/ink/ink8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4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0 1968 0 0,'-6'3'2793'0'0,"0"-3"2824"0"0,0 0-4897 0 0,2-1 753 0 0,1 1-129 0 0,5 0-848 0 0,1 1 24 0 0,3 1-200 0 0,1 0-240 0 0,2-1-136 0 0,3-1-24 0 0,1 0 0 0 0,4 0-416 0 0,-1 0-592 0 0,-1 0-160 0 0</inkml:trace>
</inkml:ink>
</file>

<file path=ppt/ink/ink8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3.8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94 74 3657 0 0,'-45'1'11872'0'0,"0"0"-5451"0"0,45-1-6399 0 0,0 0-1 0 0,0 0 1 0 0,0 0-1 0 0,0 0 1 0 0,0 0-1 0 0,0 0 1 0 0,-1 0-1 0 0,1 0 1 0 0,0 0-1 0 0,0 0 1 0 0,0 0-1 0 0,0 0 1 0 0,0 0-1 0 0,0 0 1 0 0,0 0-1 0 0,0 0 1 0 0,0 0-1 0 0,-1 0 1 0 0,1 0-1 0 0,0 0 1 0 0,0 0-1 0 0,0 0 1 0 0,0 0-1 0 0,0 0 1 0 0,0 0-1 0 0,0 0 1 0 0,0 0-1 0 0,0 0 1 0 0,-1 0-1 0 0,1 0 1 0 0,0 0-1 0 0,0 0 1 0 0,0 0-1 0 0,0 0 1 0 0,0 0-1 0 0,0 0 1 0 0,0 0-1 0 0,0 0 1 0 0,0 0-1 0 0,0 0 1 0 0,0-1-1 0 0,0 1 1 0 0,0 0 0 0 0,0 0-1 0 0,-1 0 1 0 0,1 0-1 0 0,0 0 1 0 0,0 0-1 0 0,0 0 1 0 0,0 0-1 0 0,0 0 1 0 0,0-1-1 0 0,0 1 1 0 0,0 0-1 0 0,0 0 1 0 0,0 0-1 0 0,0 0 1 0 0,0 0-1 0 0,0 0 1 0 0,0 0-1 0 0,0 0 1 0 0,7-6 327 0 0,10-2-310 0 0,15-5-35 0 0,0 1 0 0 0,64-13 0 0 0,-79 21-16 0 0,0 2 1 0 0,0 0-1 0 0,1 1 1 0 0,-1 1-1 0 0,1 0 1 0 0,-1 2-1 0 0,28 4 1 0 0,-41-5 15 0 0,1 0-1 0 0,0 1 1 0 0,-1-1 0 0 0,0 1 0 0 0,1 0 0 0 0,-1 0-1 0 0,0 0 1 0 0,0 0 0 0 0,0 1 0 0 0,0-1 0 0 0,-1 1-1 0 0,1 0 1 0 0,-1 1 0 0 0,1-1 0 0 0,-1 0 0 0 0,0 1-1 0 0,0 0 1 0 0,-1 0 0 0 0,1 0 0 0 0,-1 0 0 0 0,0 0 0 0 0,0 0-1 0 0,0 1 1 0 0,-1-1 0 0 0,1 0 0 0 0,-1 1 0 0 0,0 0-1 0 0,0-1 1 0 0,-1 1 0 0 0,1-1 0 0 0,-1 1 0 0 0,0 0-1 0 0,-1 0 1 0 0,0 4 0 0 0,0-1 35 0 0,-1 1-1 0 0,0-1 1 0 0,-1 0 0 0 0,0 0-1 0 0,0 0 1 0 0,-1-1-1 0 0,0 1 1 0 0,0-1 0 0 0,0 0-1 0 0,-1 0 1 0 0,0 0 0 0 0,-8 7-1 0 0,-7 6 136 0 0,-2-1 0 0 0,-28 21 0 0 0,44-35-141 0 0,0 1 0 0 0,0 0-1 0 0,1 0 1 0 0,0 0 0 0 0,0 1-1 0 0,0-1 1 0 0,1 1 0 0 0,0 0-1 0 0,0 1 1 0 0,1-1-1 0 0,0 1 1 0 0,0 0 0 0 0,1-1-1 0 0,-3 13 1 0 0,5-17-38 0 0,-1 1-1 0 0,1 0 1 0 0,0 1-1 0 0,0-1 1 0 0,0 0 0 0 0,0 0-1 0 0,1 0 1 0 0,0-1-1 0 0,0 1 1 0 0,0 0-1 0 0,0 0 1 0 0,0 0 0 0 0,3 4-1 0 0,-2-5-18 0 0,0 0-1 0 0,1 0 1 0 0,-1 0 0 0 0,0-1-1 0 0,1 1 1 0 0,-1-1-1 0 0,1 0 1 0 0,0 1 0 0 0,0-1-1 0 0,0-1 1 0 0,0 1-1 0 0,0 0 1 0 0,0-1 0 0 0,1 0-1 0 0,-1 1 1 0 0,1-1-1 0 0,3 0 1 0 0,3 2-191 0 0,-1-1-1 0 0,0-1 1 0 0,0 0 0 0 0,0 0-1 0 0,1-1 1 0 0,-1 0 0 0 0,0 0-1 0 0,1-1 1 0 0,-1-1 0 0 0,0 1-1 0 0,0-1 1 0 0,0-1-1 0 0,0 0 1 0 0,-1 0 0 0 0,1-1-1 0 0,-1 0 1 0 0,1 0 0 0 0,8-7-1 0 0,-2 0-2092 0 0,0-1 0 0 0,-1 0 1 0 0,0-1-1 0 0,17-22 0 0 0,-20 21 641 0 0</inkml:trace>
</inkml:ink>
</file>

<file path=ppt/ink/ink8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4.0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15 4001 0 0,'-8'-4'2269'0'0,"5"2"-398"0"0,1 0 1 0 0,-1 1-1 0 0,0-1 1 0 0,0 1-1 0 0,-6-2 0 0 0,33 12 2339 0 0,-17-6-3876 0 0,0-1 1 0 0,0 1 0 0 0,11 2-1 0 0,13-3-127 0 0,1 0-1 0 0,54-5 1 0 0,-30 0-252 0 0,68 3-283 0 0,-57 0-1865 0 0,0-1-5185 0 0,-46 1 3090 0 0</inkml:trace>
</inkml:ink>
</file>

<file path=ppt/ink/ink8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4.4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109 169 3169 0 0,'-4'-3'1825'0'0,"0"-1"0"0"0,0 1 0 0 0,-1 1 0 0 0,1-1 0 0 0,-1 0 0 0 0,-8-2 0 0 0,11 4-1373 0 0,0 0 0 0 0,-1 0 1 0 0,1 1-1 0 0,-1-1 0 0 0,1 1 1 0 0,0 0-1 0 0,-1 0 0 0 0,1 0 1 0 0,-1 0-1 0 0,1 0 0 0 0,-1 0 0 0 0,1 1 1 0 0,0-1-1 0 0,-1 1 0 0 0,1 0 1 0 0,-4 1-1 0 0,6-2-423 0 0,0 0 0 0 0,-1 0 0 0 0,1 0 0 0 0,-1 1 0 0 0,1-1-1 0 0,0 0 1 0 0,-1 1 0 0 0,1-1 0 0 0,0 0 0 0 0,-1 0 0 0 0,1 1 0 0 0,0-1 0 0 0,0 0 0 0 0,-1 1 0 0 0,1-1-1 0 0,0 1 1 0 0,0-1 0 0 0,0 0 0 0 0,0 1 0 0 0,-1-1 0 0 0,1 1 0 0 0,0-1 0 0 0,0 0 0 0 0,0 1 0 0 0,0-1-1 0 0,0 1 1 0 0,0-1 0 0 0,0 1 0 0 0,0-1 0 0 0,0 0 0 0 0,0 1 0 0 0,0-1 0 0 0,0 1 0 0 0,0-1 0 0 0,1 1 0 0 0,-1-1-1 0 0,0 0 1 0 0,0 1 0 0 0,0-1 0 0 0,1 1 0 0 0,-1-1 0 0 0,0 0 0 0 0,0 1 0 0 0,1-1 0 0 0,-1 0 0 0 0,0 0-1 0 0,1 1 1 0 0,-1-1 0 0 0,0 0 0 0 0,1 1 0 0 0,-1-1 0 0 0,1 0 0 0 0,22 16 131 0 0,-22-16-129 0 0,6 4-23 0 0,0-1 0 0 0,0 0 0 0 0,0-1 0 0 0,0 0 0 0 0,1 0 0 0 0,12 1 1 0 0,48 2-139 0 0,-54-5 132 0 0,3 1-84 0 0,0-1 0 0 0,0-1 0 0 0,0-1 0 0 0,0 0 0 0 0,0-1 0 0 0,-1-1 0 0 0,1 0 0 0 0,-1-2 0 0 0,29-12 0 0 0,-43 16 43 0 0,1 1-1 0 0,-1-1 1 0 0,1 1-1 0 0,-1-1 1 0 0,0 0 0 0 0,0 0-1 0 0,1 0 1 0 0,-2 0-1 0 0,1-1 1 0 0,0 1-1 0 0,0-1 1 0 0,-1 1 0 0 0,1-1-1 0 0,-1 1 1 0 0,0-1-1 0 0,0 0 1 0 0,0 1-1 0 0,0-1 1 0 0,0 0 0 0 0,0 0-1 0 0,-1 0 1 0 0,1 0-1 0 0,-1 0 1 0 0,0 0-1 0 0,0 0 1 0 0,0 0-1 0 0,-2-5 1 0 0,2 4 27 0 0,-2 0 0 0 0,1 0 0 0 0,0 0-1 0 0,-1 0 1 0 0,0 0 0 0 0,1 0 0 0 0,-2 1 0 0 0,1-1 0 0 0,0 1 0 0 0,-1-1 0 0 0,1 1-1 0 0,-1 0 1 0 0,0 0 0 0 0,0 0 0 0 0,0 0 0 0 0,-1 1 0 0 0,1-1 0 0 0,-1 1-1 0 0,-4-2 1 0 0,-1-1 43 0 0,-1 2 0 0 0,0-1 0 0 0,1 1 0 0 0,-1 1 0 0 0,-1-1 0 0 0,1 2 0 0 0,0-1 0 0 0,-20 1 0 0 0,22 2 61 0 0,0-1 0 0 0,0 1 0 0 0,1 1 0 0 0,-1-1 0 0 0,0 1-1 0 0,1 1 1 0 0,-1 0 0 0 0,1 0 0 0 0,-1 0 0 0 0,1 1 0 0 0,0 0 0 0 0,-7 6 0 0 0,-6 4 327 0 0,1 2 0 0 0,1 0 1 0 0,0 1-1 0 0,-28 37 0 0 0,41-47-325 0 0,0 1-1 0 0,0 0 1 0 0,1 1 0 0 0,0-1-1 0 0,0 1 1 0 0,-4 17 0 0 0,7-20-75 0 0,0 1 1 0 0,0-1-1 0 0,1 1 1 0 0,0-1 0 0 0,0 1-1 0 0,0-1 1 0 0,1 1-1 0 0,0-1 1 0 0,0 1 0 0 0,4 11-1 0 0,-3-12-23 0 0,0-2 0 0 0,0 1 0 0 0,1 0 0 0 0,0 0-1 0 0,0-1 1 0 0,0 1 0 0 0,0-1 0 0 0,0 0 0 0 0,1 0 0 0 0,0 0-1 0 0,0-1 1 0 0,4 4 0 0 0,-1-2-46 0 0,0-1-1 0 0,1 0 1 0 0,-1 0 0 0 0,1-1-1 0 0,0 0 1 0 0,0 0 0 0 0,8 2-1 0 0,3-2-361 0 0,1 0 0 0 0,-1-1 0 0 0,0-1 0 0 0,0-1-1 0 0,38-4 1 0 0,114-25-5562 0 0,-60 2-3322 0 0,-76 16 4842 0 0</inkml:trace>
</inkml:ink>
</file>

<file path=ppt/ink/ink8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5.06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222 917 1560 0 0,'-1'0'6571'0'0,"3"6"-4322"0"0,5 6-394 0 0,0-4-1096 0 0,1-1 0 0 0,0-1 0 0 0,0 0 0 0 0,0 0 0 0 0,1 0 0 0 0,-1-1 0 0 0,12 4 1 0 0,-16-7-698 0 0,0 0 0 0 0,0-1 1 0 0,1 0-1 0 0,-1 0 1 0 0,1 0-1 0 0,-1 0 0 0 0,1-1 1 0 0,-1 0-1 0 0,1 0 1 0 0,-1 0-1 0 0,1 0 1 0 0,-1-1-1 0 0,1 0 0 0 0,-1 0 1 0 0,1 0-1 0 0,-1 0 1 0 0,0-1-1 0 0,5-2 0 0 0,-1 0-73 0 0,0-1-1 0 0,0-1 1 0 0,0 1-1 0 0,0-1 1 0 0,-1-1-1 0 0,0 0 1 0 0,-1 0-1 0 0,1 0 0 0 0,-1 0 1 0 0,-1-1-1 0 0,1 0 1 0 0,-2 0-1 0 0,1-1 1 0 0,-1 0-1 0 0,0 1 0 0 0,0-1 1 0 0,-1 0-1 0 0,-1-1 1 0 0,0 1-1 0 0,2-14 1 0 0,-3 15 10 0 0,0-1 1 0 0,-1 0 0 0 0,0 0 0 0 0,0 0 0 0 0,-1 0 0 0 0,0 1 0 0 0,0-1 0 0 0,-1 0 0 0 0,-1 1 0 0 0,1-1-1 0 0,-1 1 1 0 0,-1 0 0 0 0,1 0 0 0 0,-2 0 0 0 0,1 0 0 0 0,-1 1 0 0 0,0-1 0 0 0,0 1 0 0 0,-1 1-1 0 0,0-1 1 0 0,0 1 0 0 0,-9-7 0 0 0,9 9 99 0 0,0 0-1 0 0,0 0 1 0 0,-1 0-1 0 0,0 1 1 0 0,0 0-1 0 0,0 1 1 0 0,0-1-1 0 0,0 1 1 0 0,0 1 0 0 0,0-1-1 0 0,-1 1 1 0 0,1 1-1 0 0,-1-1 1 0 0,1 1-1 0 0,-1 1 1 0 0,1-1-1 0 0,0 1 1 0 0,-1 0-1 0 0,-11 4 1 0 0,-4 3 402 0 0,1 0-1 0 0,0 2 1 0 0,1 0 0 0 0,-38 25-1 0 0,31-17 139 0 0,-50 42 0 0 0,75-57-611 0 0,0 1 0 0 0,0-1 0 0 0,1 1 0 0 0,-1 0 0 0 0,1-1 0 0 0,0 1 0 0 0,0 0 0 0 0,0 0 0 0 0,1 1 0 0 0,-1-1 0 0 0,1 0 0 0 0,0 0 0 0 0,0 1 0 0 0,1-1 0 0 0,-1 1 0 0 0,1-1 0 0 0,0 8 0 0 0,1-7-12 0 0,-1 1 1 0 0,1-1-1 0 0,0 1 0 0 0,0-1 0 0 0,0 1 1 0 0,1-1-1 0 0,0 0 0 0 0,0 1 1 0 0,0-1-1 0 0,1 0 0 0 0,0 0 1 0 0,0-1-1 0 0,6 9 0 0 0,78 66 7 0 0,-66-61-22 0 0,-11-10-21 0 0,1 0 0 0 0,-1 0 0 0 0,1-1 0 0 0,0 0 0 0 0,1-1 0 0 0,22 8 0 0 0,-28-12-7 0 0,0 0 0 0 0,1-1 0 0 0,-1 1 0 0 0,1-2 0 0 0,-1 1 0 0 0,1-1 0 0 0,-1 0-1 0 0,1 0 1 0 0,-1 0 0 0 0,1-1 0 0 0,-1 0 0 0 0,0-1 0 0 0,1 1 0 0 0,-1-1 0 0 0,9-4 0 0 0,-3 0-4 0 0,0 0 1 0 0,0-1-1 0 0,-1-1 1 0 0,0 0-1 0 0,-1 0 1 0 0,1-1-1 0 0,-2 0 1 0 0,1-1-1 0 0,-1 0 0 0 0,-1-1 1 0 0,0 1-1 0 0,7-14 1 0 0,-1-1-25 0 0,-1-1 1 0 0,-2-1-1 0 0,0 0 1 0 0,10-45-1 0 0,-3 5-107 0 0,51-235-385 0 0,-59 238 533 0 0,2-14 265 0 0,4-117 0 0 0,-16 190-142 0 0,0 0 0 0 0,-1 0 1 0 0,0 0-1 0 0,0 1 0 0 0,-2-8 1 0 0,3 11-93 0 0,0 0 1 0 0,0 1-1 0 0,0-1 1 0 0,-1 1 0 0 0,1-1-1 0 0,0 0 1 0 0,0 1-1 0 0,-1-1 1 0 0,1 1 0 0 0,0-1-1 0 0,-1 1 1 0 0,1-1-1 0 0,-1 1 1 0 0,1-1 0 0 0,-1 1-1 0 0,1-1 1 0 0,0 1-1 0 0,-1 0 1 0 0,0-1-1 0 0,1 1 1 0 0,-1 0 0 0 0,1-1-1 0 0,-1 1 1 0 0,1 0-1 0 0,-1 0 1 0 0,0-1 0 0 0,1 1-1 0 0,-1 0 1 0 0,0 0-1 0 0,1 0 1 0 0,-1 0 0 0 0,1 0-1 0 0,-1 0 1 0 0,0 0-1 0 0,1 0 1 0 0,-1 0 0 0 0,0 0-1 0 0,1 0 1 0 0,-1 0-1 0 0,1 1 1 0 0,-1-1-1 0 0,0 0 1 0 0,1 0 0 0 0,-1 1-1 0 0,1-1 1 0 0,-1 0-1 0 0,1 1 1 0 0,-1-1 0 0 0,1 1-1 0 0,-1-1 1 0 0,1 1-1 0 0,-1-1 1 0 0,0 1 0 0 0,-4 4 53 0 0,1 0 0 0 0,-1 0 1 0 0,1 1-1 0 0,0 0 0 0 0,1-1 1 0 0,-1 1-1 0 0,-2 7 1 0 0,-3 6 64 0 0,-5 22-1 0 0,4-3-45 0 0,1 0 0 0 0,2 0-1 0 0,1 1 1 0 0,0 60-1 0 0,6-37-57 0 0,4 0 0 0 0,12 70 1 0 0,-1-57-491 0 0,4-1 0 0 0,35 91 0 0 0,-44-141-730 0 0,14 29-1 0 0,-2-17-2094 0 0,-17-30 1198 0 0,0 0 1 0 0,1 0 0 0 0,7 6-1 0 0,0-3-3219 0 0</inkml:trace>
</inkml:ink>
</file>

<file path=ppt/ink/ink8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5.97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372 170 512 0 0,'12'-16'1980'0'0,"-7"10"-879"0"0,-1 1 0 0 0,0-1 0 0 0,0 0-1 0 0,-1 1 1 0 0,1-2 0 0 0,-1 1 0 0 0,0 0 0 0 0,3-13 0 0 0,-6 18-923 0 0,0-1-1 0 0,0 1 1 0 0,0-1 0 0 0,0 1 0 0 0,-1-1-1 0 0,1 1 1 0 0,-1 0 0 0 0,1-1 0 0 0,-1 1-1 0 0,1 0 1 0 0,-1-1 0 0 0,0 1-1 0 0,1 0 1 0 0,-1-1 0 0 0,0 1 0 0 0,0 0-1 0 0,0 0 1 0 0,0 0 0 0 0,0 0 0 0 0,0 0-1 0 0,0 0 1 0 0,0 0 0 0 0,-1 0 0 0 0,1 1-1 0 0,0-1 1 0 0,-2 0 0 0 0,-6-4 373 0 0,1 1 0 0 0,-18-5 0 0 0,22 8-362 0 0,-21-8 129 0 0,0 1 0 0 0,-1 2 0 0 0,1 1 0 0 0,-32-3 0 0 0,49 7-209 0 0,0 1 0 0 0,0 0 0 0 0,0 1 1 0 0,1-1-1 0 0,-1 1 0 0 0,0 1 0 0 0,1 0 0 0 0,-1 0 0 0 0,1 0 0 0 0,0 1 1 0 0,-1 0-1 0 0,1 0 0 0 0,0 1 0 0 0,1 0 0 0 0,-1 0 0 0 0,1 1 1 0 0,0-1-1 0 0,-9 10 0 0 0,10-9-50 0 0,0 1 0 0 0,0 0 1 0 0,1 0-1 0 0,0 0 0 0 0,0 1 0 0 0,0 0 0 0 0,1-1 1 0 0,0 1-1 0 0,-3 11 0 0 0,5-12-55 0 0,0 0-1 0 0,0-1 1 0 0,0 1-1 0 0,1 0 0 0 0,0 0 1 0 0,0 0-1 0 0,1 0 1 0 0,-1 0-1 0 0,1-1 1 0 0,0 1-1 0 0,1 0 1 0 0,3 10-1 0 0,0-5-12 0 0,1-1 0 0 0,0 1-1 0 0,0-1 1 0 0,1 0 0 0 0,0 0-1 0 0,1-1 1 0 0,0 0 0 0 0,0-1-1 0 0,12 9 1 0 0,13 9-37 0 0,47 28 0 0 0,-10-8-14 0 0,8 14 105 0 0,-67-51-38 0 0,-1 1 1 0 0,0 0 0 0 0,-1 1-1 0 0,0-1 1 0 0,7 14 0 0 0,-13-20-5 0 0,-1 1 0 0 0,1-1 0 0 0,-1 1 0 0 0,0 0 0 0 0,-1 0 1 0 0,1 0-1 0 0,-1 0 0 0 0,0 0 0 0 0,0 0 0 0 0,0 0 0 0 0,-1 1 1 0 0,0-1-1 0 0,0 0 0 0 0,0 0 0 0 0,-2 6 0 0 0,1-4 4 0 0,-1 0-1 0 0,-1-1 1 0 0,1 1-1 0 0,-1-1 1 0 0,0 1-1 0 0,-1-1 1 0 0,1 0-1 0 0,-1-1 1 0 0,0 1-1 0 0,-6 6 1 0 0,-2 0 47 0 0,-1 0 1 0 0,-1-1-1 0 0,0 0 1 0 0,0-1 0 0 0,-1 0-1 0 0,0-1 1 0 0,-1-1-1 0 0,-18 7 1 0 0,20-10-5 0 0,0 0 1 0 0,-1-1-1 0 0,0-1 0 0 0,-22 3 0 0 0,29-6-34 0 0,0 1 0 0 0,0-1 0 0 0,0 0 0 0 0,0-1 0 0 0,0 0 0 0 0,0 0 0 0 0,0 0 0 0 0,0-1 0 0 0,1-1 0 0 0,-10-3 0 0 0,14 4-49 0 0,0 0 1 0 0,-1 0-1 0 0,1 0 0 0 0,0 0 1 0 0,0-1-1 0 0,1 0 1 0 0,-1 1-1 0 0,1-1 0 0 0,-1 0 1 0 0,1 0-1 0 0,0-1 1 0 0,0 1-1 0 0,0 0 0 0 0,0-1 1 0 0,1 1-1 0 0,0-1 1 0 0,-1 1-1 0 0,1-1 0 0 0,0 0 1 0 0,1 0-1 0 0,-1 1 1 0 0,1-1-1 0 0,0 0 0 0 0,0-4 1 0 0,0-1-231 0 0,0 1 0 0 0,1-1-1 0 0,1 0 1 0 0,-1 1 0 0 0,2-1 0 0 0,-1 1 0 0 0,1 0 0 0 0,0-1 0 0 0,6-9 0 0 0,-3 7-599 0 0,0 1 1 0 0,1 0-1 0 0,1 1 1 0 0,-1 0-1 0 0,1 0 1 0 0,1 0-1 0 0,12-9 1 0 0,1 2-1803 0 0</inkml:trace>
</inkml:ink>
</file>

<file path=ppt/ink/ink8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7.1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28 146 3273 0 0,'-7'-4'3058'0'0,"5"3"-2097"0"0,0 0 1 0 0,0 0 0 0 0,1 0-1 0 0,-1 1 1 0 0,0-1 0 0 0,0 0-1 0 0,0 1 1 0 0,-3-1 0 0 0,21 20 2569 0 0,-10-15-3200 0 0,1 1-1 0 0,-1-2 1 0 0,0 1-1 0 0,1-1 1 0 0,0 0-1 0 0,-1 0 0 0 0,14 3 1 0 0,55 8-74 0 0,-51-11-228 0 0,-9 0-26 0 0,0-2 0 0 0,1 0 0 0 0,-1 0 1 0 0,24-4-1 0 0,-32 3-28 0 0,0-1 0 0 0,-1-1 0 0 0,1 1 0 0 0,-1-1 1 0 0,1-1-1 0 0,-1 1 0 0 0,0-1 0 0 0,0 0 0 0 0,0 0 0 0 0,0-1 1 0 0,-1 1-1 0 0,0-1 0 0 0,6-5 0 0 0,-9 6 10 0 0,0 1 0 0 0,0 0 0 0 0,-1-1 0 0 0,1 1 0 0 0,-1-1 0 0 0,0 1 0 0 0,0-1 0 0 0,1 1 0 0 0,-2-1 0 0 0,1 0 0 0 0,0 0 0 0 0,0 1 0 0 0,-1-1 0 0 0,0 0 0 0 0,0 0 0 0 0,1 0 0 0 0,-2 0 0 0 0,1 0 0 0 0,0 0 0 0 0,0 1 0 0 0,-1-1 0 0 0,0 0 0 0 0,1 0 0 0 0,-1 1 0 0 0,0-1 0 0 0,-3-4 0 0 0,3 3 6 0 0,-1 0 1 0 0,-1 1-1 0 0,1-1 0 0 0,0 0 0 0 0,-1 1 1 0 0,0 0-1 0 0,1 0 0 0 0,-1-1 0 0 0,-1 2 1 0 0,1-1-1 0 0,0 0 0 0 0,-1 1 0 0 0,1-1 0 0 0,-1 1 1 0 0,0 0-1 0 0,0 0 0 0 0,-5-1 0 0 0,1 1 55 0 0,-1 0 1 0 0,1 1-1 0 0,-1 0 0 0 0,0 0 0 0 0,1 1 0 0 0,-1 0 0 0 0,0 1 0 0 0,1 0 0 0 0,-1 0 0 0 0,1 1 0 0 0,-1 0 0 0 0,1 0 0 0 0,0 1 0 0 0,0 0 1 0 0,0 1-1 0 0,0-1 0 0 0,0 2 0 0 0,1-1 0 0 0,-10 8 0 0 0,6-2 120 0 0,-1 0 124 0 0,1 0 0 0 0,-1 1 0 0 0,2 1-1 0 0,-12 16 1 0 0,20-25-214 0 0,-1 1-1 0 0,1-1 1 0 0,1 1-1 0 0,-1 0 1 0 0,0-1-1 0 0,1 1 1 0 0,0 0-1 0 0,0 0 1 0 0,0 0-1 0 0,0 0 1 0 0,1 0-1 0 0,-1 0 1 0 0,1 0-1 0 0,0 1 1 0 0,0-1 0 0 0,1 0-1 0 0,-1 0 1 0 0,1 0-1 0 0,0 0 1 0 0,0 0-1 0 0,3 6 1 0 0,-2-6-19 0 0,0 0 0 0 0,1 1 0 0 0,-1-1 1 0 0,1 0-1 0 0,0-1 0 0 0,1 1 1 0 0,5 5-1 0 0,32 23 176 0 0,-17-14-171 0 0,-16-11-70 0 0,1-2 0 0 0,-1 1 0 0 0,1-1 1 0 0,0 0-1 0 0,0-1 0 0 0,0 0 0 0 0,1 0 0 0 0,0-1 0 0 0,-1 0 0 0 0,1-1 0 0 0,0 0 0 0 0,0-1 1 0 0,1 0-1 0 0,-1 0 0 0 0,0-1 0 0 0,0 0 0 0 0,0-1 0 0 0,0 0 0 0 0,0-1 0 0 0,0 0 1 0 0,0-1-1 0 0,14-5 0 0 0,64-27-523 0 0,-75 30 259 0 0,0-2 1 0 0,-1 0-1 0 0,0 0 1 0 0,19-16-1 0 0,-27 18 109 0 0,1 0-1 0 0,-1 0 0 0 0,0-1 1 0 0,-1 1-1 0 0,1-1 0 0 0,-1 0 1 0 0,0 0-1 0 0,-1 0 0 0 0,1 0 1 0 0,-1 0-1 0 0,2-11 0 0 0,-2 7 13 0 0,0-1 0 0 0,-1 1 1 0 0,0-1-1 0 0,-1 1 0 0 0,0-1 0 0 0,-3-15 0 0 0,3 24 158 0 0,0-1 0 0 0,0 1 1 0 0,-1 0-1 0 0,1 0 0 0 0,-1 0 1 0 0,0 0-1 0 0,1 0 0 0 0,-1 0 1 0 0,0 0-1 0 0,0 1 0 0 0,0-1 1 0 0,-1 0-1 0 0,1 0 0 0 0,0 1 1 0 0,-1-1-1 0 0,1 1 0 0 0,-1-1 1 0 0,1 1-1 0 0,-1-1 0 0 0,0 1 1 0 0,0 0-1 0 0,1 0 0 0 0,-1 0 0 0 0,0 0 1 0 0,0 0-1 0 0,0 0 0 0 0,0 1 1 0 0,0-1-1 0 0,0 1 0 0 0,-3-1 1 0 0,1 1 39 0 0,1 0 1 0 0,0 0 0 0 0,0 1 0 0 0,0-1-1 0 0,0 1 1 0 0,0 0 0 0 0,0 0 0 0 0,0 0-1 0 0,0 0 1 0 0,0 0 0 0 0,1 1 0 0 0,-1-1-1 0 0,0 1 1 0 0,1 0 0 0 0,-1-1 0 0 0,1 1-1 0 0,-1 1 1 0 0,1-1 0 0 0,0 0 0 0 0,-3 4-1 0 0,2-1 35 0 0,-1 1-1 0 0,1 0 0 0 0,0 0 1 0 0,0 1-1 0 0,0-1 0 0 0,1 0 1 0 0,0 1-1 0 0,0 0 0 0 0,1-1 0 0 0,0 1 1 0 0,0 0-1 0 0,0 0 0 0 0,1-1 1 0 0,0 1-1 0 0,1 0 0 0 0,-1 0 1 0 0,1 0-1 0 0,1-1 0 0 0,2 10 1 0 0,0-3-32 0 0,0 0 1 0 0,2 0-1 0 0,-1 0 1 0 0,1-1 0 0 0,1 0-1 0 0,0-1 1 0 0,1 1-1 0 0,16 17 1 0 0,-20-25-40 0 0,0 0-1 0 0,0-1 1 0 0,1 1-1 0 0,-1-1 1 0 0,1 0-1 0 0,0 0 1 0 0,0 0 0 0 0,0-1-1 0 0,0 1 1 0 0,0-1-1 0 0,10 2 1 0 0,-7-2-5 0 0,0-1 0 0 0,0 0 1 0 0,0-1-1 0 0,0 0 0 0 0,0 0 1 0 0,1 0-1 0 0,10-3 0 0 0,-5 0-49 0 0,-1-1 1 0 0,1 0-1 0 0,-1 0 0 0 0,-1-2 0 0 0,1 1 1 0 0,-1-2-1 0 0,0 0 0 0 0,0 0 0 0 0,13-12 0 0 0,-20 14-1 0 0,0 0 0 0 0,0 0 0 0 0,-1 0 0 0 0,0-1 0 0 0,0 0 0 0 0,-1 0 0 0 0,0 0 0 0 0,0 0 0 0 0,0 0 0 0 0,-1-1 0 0 0,0 1 0 0 0,0-1 0 0 0,2-11 0 0 0,-1-1-196 0 0,-2 0 0 0 0,1 0 0 0 0,-3-31 0 0 0,0 43 185 0 0,1 1 0 0 0,-1-1 0 0 0,-1 0 1 0 0,1 1-1 0 0,-1 0 0 0 0,0-1 0 0 0,-1 1 0 0 0,1 0 0 0 0,-1 0 0 0 0,0 0 0 0 0,-1 0 1 0 0,0 1-1 0 0,-7-9 0 0 0,7 10 65 0 0,0 0 0 0 0,0 0 0 0 0,0 1-1 0 0,-1-1 1 0 0,0 1 0 0 0,0 0 0 0 0,0 1 0 0 0,0-1 0 0 0,0 1 0 0 0,0 0 0 0 0,-1 0-1 0 0,1 1 1 0 0,-1 0 0 0 0,0 0 0 0 0,1 0 0 0 0,-8 0 0 0 0,1 1 83 0 0,0 1 1 0 0,0 0-1 0 0,0 1 1 0 0,0 0-1 0 0,1 1 1 0 0,-1 0-1 0 0,1 1 1 0 0,-16 7-1 0 0,11-4 159 0 0,2 1-1 0 0,-1 1 0 0 0,1 0 0 0 0,0 1 0 0 0,-17 16 0 0 0,26-21-168 0 0,0 1 1 0 0,0-1-1 0 0,0 1 0 0 0,1 0 0 0 0,-1 0 0 0 0,2 1 0 0 0,-1-1 0 0 0,1 1 0 0 0,0 0 0 0 0,0 0 0 0 0,0 0 1 0 0,1 0-1 0 0,-2 11 0 0 0,4-12-50 0 0,-1 0 1 0 0,1 0-1 0 0,0 0 1 0 0,1 0-1 0 0,-1 0 1 0 0,1 0-1 0 0,1-1 0 0 0,-1 1 1 0 0,1 0-1 0 0,0 0 1 0 0,0-1-1 0 0,0 1 1 0 0,1-1-1 0 0,0 0 1 0 0,0 1-1 0 0,0-1 1 0 0,5 5-1 0 0,-2-3-29 0 0,-1 0 0 0 0,2-1 0 0 0,-1 1-1 0 0,1-1 1 0 0,0-1 0 0 0,0 1 0 0 0,0-1 0 0 0,1 0 0 0 0,0-1 0 0 0,0 0-1 0 0,0 0 1 0 0,0-1 0 0 0,1 0 0 0 0,-1 0 0 0 0,1-1 0 0 0,0 0 0 0 0,0-1-1 0 0,0 0 1 0 0,0 0 0 0 0,0-1 0 0 0,0 0 0 0 0,0 0 0 0 0,0-1-1 0 0,0-1 1 0 0,17-4 0 0 0,-18 4-18 0 0,1-1-1 0 0,0 0 0 0 0,-1 0 1 0 0,0-1-1 0 0,0 0 1 0 0,0-1-1 0 0,0 0 1 0 0,-1 0-1 0 0,10-9 1 0 0,-12 10-10 0 0,-1 0 0 0 0,0-1 0 0 0,0 0 1 0 0,0 0-1 0 0,-1 0 0 0 0,1-1 0 0 0,-1 1 1 0 0,-1-1-1 0 0,1 0 0 0 0,-1 0 1 0 0,0 0-1 0 0,0 0 0 0 0,-1 0 0 0 0,2-8 1 0 0,-3 8 6 0 0,2-6 19 0 0,-1 1-1 0 0,-1-24 1 0 0,0 33 2 0 0,0 0 1 0 0,0-1 0 0 0,0 1 0 0 0,-1 0-1 0 0,1 0 1 0 0,-1-1 0 0 0,0 1 0 0 0,0 0-1 0 0,1 0 1 0 0,-1 0 0 0 0,-1 0-1 0 0,1 0 1 0 0,0 0 0 0 0,0 0 0 0 0,-1 0-1 0 0,1 1 1 0 0,-1-1 0 0 0,1 0 0 0 0,-1 1-1 0 0,0-1 1 0 0,-3-1 0 0 0,4 2-4 0 0,0 1 0 0 0,-1 0 0 0 0,1-1 0 0 0,0 1 0 0 0,-1 0 0 0 0,1 0-1 0 0,0-1 1 0 0,-1 1 0 0 0,1 0 0 0 0,0 0 0 0 0,-1 1 0 0 0,1-1 0 0 0,0 0 0 0 0,-1 0 0 0 0,1 1 0 0 0,0-1 0 0 0,0 1 0 0 0,-1-1 0 0 0,1 1 0 0 0,0-1 0 0 0,0 1 0 0 0,0 0 0 0 0,0-1 0 0 0,0 1 0 0 0,0 0 0 0 0,0 0 0 0 0,0 0 0 0 0,0 0 0 0 0,0 0 0 0 0,0 0 0 0 0,-1 2 0 0 0,0 1 0 0 0,0-1 0 0 0,0 0 1 0 0,0 1-1 0 0,0-1 0 0 0,1 1 1 0 0,-1-1-1 0 0,1 1 0 0 0,0 0 0 0 0,0-1 1 0 0,0 5-1 0 0,1 2 8 0 0,0 1-1 0 0,1-1 1 0 0,0 0-1 0 0,1 0 1 0 0,0 0 0 0 0,1 0-1 0 0,7 18 1 0 0,36 65 14 0 0,-45-91-23 0 0,92 158-32 0 0,-17-31 85 0 0,-66-112-39 0 0,-1 2 0 0 0,-1-1-1 0 0,-1 1 1 0 0,-1 0-1 0 0,6 27 1 0 0,-9-33 10 0 0,-2 0 1 0 0,1 1 0 0 0,-2-1-1 0 0,1 0 1 0 0,-2 1-1 0 0,0-1 1 0 0,0 1-1 0 0,-2-1 1 0 0,-3 13-1 0 0,5-22-9 0 0,0 0 0 0 0,-1 0 0 0 0,0 0 0 0 0,0 0-1 0 0,0-1 1 0 0,0 1 0 0 0,0-1 0 0 0,-1 1 0 0 0,0-1 0 0 0,1 0 0 0 0,-1 0-1 0 0,0 0 1 0 0,-7 4 0 0 0,5-4 8 0 0,-1 1 0 0 0,0-1 0 0 0,0-1 0 0 0,0 1 0 0 0,0-1-1 0 0,-1 0 1 0 0,1 0 0 0 0,-8 0 0 0 0,0 0 15 0 0,-1-1 0 0 0,1-1 0 0 0,-1 0 0 0 0,0-1 0 0 0,1 0 0 0 0,-1-1 0 0 0,-16-5 0 0 0,18 3-35 0 0,1-1 1 0 0,0 0-1 0 0,0-1 1 0 0,0 0-1 0 0,1 0 1 0 0,-1-1 0 0 0,-13-12-1 0 0,9 5 0 0 0,1 0 0 0 0,0-1 0 0 0,-24-32 0 0 0,36 42-6 0 0,-1 0 0 0 0,1 0 0 0 0,1 0 0 0 0,-1-1 0 0 0,1 1 0 0 0,0-1 0 0 0,0 0 1 0 0,0 0-1 0 0,1 1 0 0 0,0-1 0 0 0,0 0 0 0 0,1 0 0 0 0,-1 0 0 0 0,1 0 0 0 0,1 0 0 0 0,-1 0 1 0 0,1 0-1 0 0,0 0 0 0 0,0 0 0 0 0,1 0 0 0 0,0 0 0 0 0,0 1 0 0 0,0-1 0 0 0,4-6 0 0 0,5-7-37 0 0,0 0 0 0 0,2 1 0 0 0,0 0 0 0 0,1 1-1 0 0,20-19 1 0 0,-23 25 73 0 0,1 1-1 0 0,0 0 1 0 0,1 1 0 0 0,0 0-1 0 0,0 1 1 0 0,26-11 0 0 0,25-6-2123 0 0,1 5-7206 0 0,-60 19 4839 0 0</inkml:trace>
</inkml:ink>
</file>

<file path=ppt/ink/ink8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7.8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28 90 512 0 0,'-14'-13'3494'0'0,"3"9"5745"0"0,11 4-9149 0 0,0 0 0 0 0,0 0-1 0 0,-1 0 1 0 0,1 0-1 0 0,0 0 1 0 0,0 0-1 0 0,0 0 1 0 0,0 0-1 0 0,0 0 1 0 0,-1 1 1432 0 0,1-1-1433 0 0,0 0 1 0 0,0 0-1 0 0,0 0 1 0 0,0 0-1 0 0,-1 0 1 0 0,1 0-1 0 0,0 0 1 0 0,0 0-1 0 0,0 0 1 0 0,0 0 0 0 0,0 1-1 0 0,0-1 1 0 0,0 0-1 0 0,0 0 1 0 0,0 0-1 0 0,0 0 1 0 0,0 0-1 0 0,0 0 1 0 0,0 0-1 0 0,2 8 1406 0 0,4 7-707 0 0,-5-14-520 0 0,15 30 1746 0 0,37 54-1 0 0,-35-60-1718 0 0,-2 1-1 0 0,26 54 1 0 0,-38-68-140 0 0,-9-17-70 0 0,-8-19-131 0 0,6 4 5 0 0,0-1-1 0 0,-5-27 0 0 0,10 39 43 0 0,1 0 0 0 0,1 1 1 0 0,0-1-1 0 0,0 0 0 0 0,0 0 0 0 0,1 0 0 0 0,1 0 0 0 0,-1 1 0 0 0,1-1 1 0 0,5-12-1 0 0,-2 10-18 0 0,0-1 1 0 0,0 2 0 0 0,1-1-1 0 0,0 0 1 0 0,1 1-1 0 0,0 1 1 0 0,9-11-1 0 0,-14 18 22 0 0,-1 1 1 0 0,1-1-1 0 0,-1 0 0 0 0,1 1 0 0 0,0 0 0 0 0,0-1 0 0 0,0 1 1 0 0,0 0-1 0 0,0 0 0 0 0,0 0 0 0 0,0 0 0 0 0,0 0 0 0 0,0 0 0 0 0,0 1 1 0 0,1-1-1 0 0,-1 1 0 0 0,0 0 0 0 0,0-1 0 0 0,1 1 0 0 0,-1 0 1 0 0,0 0-1 0 0,0 1 0 0 0,1-1 0 0 0,-1 0 0 0 0,0 1 0 0 0,0-1 0 0 0,0 1 1 0 0,1 0-1 0 0,2 1 0 0 0,0 1 12 0 0,1 1 0 0 0,-1-1 1 0 0,0 1-1 0 0,-1 0 0 0 0,1 0 0 0 0,-1 0 0 0 0,1 1 1 0 0,-1 0-1 0 0,6 9 0 0 0,64 107 446 0 0,-62-99-178 0 0,-2 1 0 0 0,0 0 0 0 0,10 40 0 0 0,-3 30 869 0 0,-14-107-835 0 0,-1-13-396 0 0,-2 12 15 0 0,5-117-665 0 0,-3 118 590 0 0,0 1 0 0 0,1-1-1 0 0,0 0 1 0 0,1 1-1 0 0,1-1 1 0 0,0 1-1 0 0,9-16 1 0 0,-4 13-31 0 0,-2 1-71 0 0,16-22-1 0 0,-21 34 224 0 0,0-1 0 0 0,-1 1 0 0 0,2 0 0 0 0,-1 0 0 0 0,0 0 0 0 0,1 0 0 0 0,-1 1 0 0 0,1-1 0 0 0,0 1 0 0 0,0 0 0 0 0,5-2 0 0 0,-7 3 21 0 0,-1 1-1 0 0,1-1 1 0 0,0 1-1 0 0,-1 0 0 0 0,1 0 1 0 0,0 0-1 0 0,-1 0 1 0 0,1 0-1 0 0,0 0 1 0 0,-1 0-1 0 0,1 0 1 0 0,-1 1-1 0 0,1-1 1 0 0,0 1-1 0 0,-1-1 1 0 0,1 1-1 0 0,-1 0 1 0 0,1 0-1 0 0,-1-1 0 0 0,1 1 1 0 0,-1 0-1 0 0,0 0 1 0 0,1 0-1 0 0,-1 1 1 0 0,0-1-1 0 0,0 0 1 0 0,0 0-1 0 0,0 1 1 0 0,0-1-1 0 0,0 0 1 0 0,0 1-1 0 0,0-1 1 0 0,0 3-1 0 0,4 6 13 0 0,-1 0-1 0 0,-1 0 1 0 0,0 0-1 0 0,2 11 1 0 0,-3-12-17 0 0,43 205 556 0 0,-41-196-524 0 0,13 35 0 0 0,-15-47-44 0 0,1 0 0 0 0,0 0 0 0 0,0-1 0 0 0,0 1 0 0 0,1-1-1 0 0,0 0 1 0 0,0 0 0 0 0,0 0 0 0 0,7 6 0 0 0,-10-10-46 0 0,0 0-1 0 0,0 0 1 0 0,1-1 0 0 0,-1 1 0 0 0,0 0 0 0 0,1 0 0 0 0,-1-1 0 0 0,1 1 0 0 0,-1-1 0 0 0,0 0 0 0 0,1 1 0 0 0,-1-1 0 0 0,1 0 0 0 0,-1 0 0 0 0,1 0 0 0 0,-1 0-1 0 0,1 0 1 0 0,-1 0 0 0 0,4-1 0 0 0,-2 0-612 0 0,0 0-1 0 0,0 0 0 0 0,0 0 1 0 0,0-1-1 0 0,0 0 0 0 0,0 1 1 0 0,4-5-1 0 0,4-3-2428 0 0</inkml:trace>
</inkml:ink>
</file>

<file path=ppt/ink/ink8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8.2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27 134 3369 0 0,'-10'-1'7055'0'0,"9"1"-6527"0"0,0 0 0 0 0,0 0 0 0 0,0-1-1 0 0,0 1 1 0 0,0 0 0 0 0,0 0 0 0 0,0 0-1 0 0,-1 1 1 0 0,1-1 0 0 0,0 0 0 0 0,0 0-1 0 0,-1 1 1 0 0,2 0-455 0 0,0-1-1 0 0,-1 1 1 0 0,1-1-1 0 0,0 1 1 0 0,0 0-1 0 0,0-1 0 0 0,0 1 1 0 0,0 0-1 0 0,0-1 1 0 0,0 1-1 0 0,0 0 1 0 0,0-1-1 0 0,0 1 1 0 0,0 0-1 0 0,0-1 1 0 0,0 1-1 0 0,1-1 1 0 0,-1 1-1 0 0,0 0 1 0 0,0-1-1 0 0,1 1 1 0 0,-1-1-1 0 0,0 1 1 0 0,1-1-1 0 0,-1 1 1 0 0,1-1-1 0 0,0 1 1 0 0,4 7 330 0 0,0-1 0 0 0,0 0-1 0 0,1-1 1 0 0,0 1 0 0 0,1-1 0 0 0,-1 0 0 0 0,1-1 0 0 0,0 1 0 0 0,0-1-1 0 0,1-1 1 0 0,0 1 0 0 0,16 5 0 0 0,-10-4-395 0 0,0-2-1 0 0,1 1 1 0 0,0-2-1 0 0,0 0 1 0 0,-1-1 0 0 0,28 1-1 0 0,-36-3-19 0 0,0 0 1 0 0,0-1-1 0 0,0 1 0 0 0,0-1 0 0 0,0-1 1 0 0,0 1-1 0 0,0-1 0 0 0,0 0 0 0 0,-1 0 0 0 0,1-1 1 0 0,9-5-1 0 0,-11 5-11 0 0,-1 1 0 0 0,-1-1 0 0 0,1 1 1 0 0,0-1-1 0 0,-1 0 0 0 0,1 0 0 0 0,-1 0 0 0 0,0 0 1 0 0,0-1-1 0 0,0 1 0 0 0,0-1 0 0 0,-1 1 0 0 0,0-1 1 0 0,1 1-1 0 0,-1-1 0 0 0,0 0 0 0 0,-1 0 0 0 0,1 1 1 0 0,0-8-1 0 0,-1 3-15 0 0,0 0 0 0 0,-1 1 0 0 0,1-1 0 0 0,-1 0 0 0 0,-1 1 0 0 0,1-1 0 0 0,-2 1 0 0 0,1 0-1 0 0,-1 0 1 0 0,0 0 0 0 0,0 0 0 0 0,0 0 0 0 0,-7-8 0 0 0,7 10 42 0 0,-1 1 0 0 0,0 0-1 0 0,0 0 1 0 0,0 0 0 0 0,0 0-1 0 0,-1 1 1 0 0,1 0 0 0 0,-1 0-1 0 0,0 0 1 0 0,0 0 0 0 0,0 1 0 0 0,0 0-1 0 0,0 0 1 0 0,-1 0 0 0 0,1 1-1 0 0,0 0 1 0 0,-1 0 0 0 0,0 0-1 0 0,-5 0 1 0 0,7 1 35 0 0,-1 0-1 0 0,1 0 1 0 0,0 0 0 0 0,-1 0-1 0 0,1 1 1 0 0,-1 0 0 0 0,1 0-1 0 0,0 0 1 0 0,0 0 0 0 0,-1 1-1 0 0,1 0 1 0 0,0 0 0 0 0,1 0-1 0 0,-1 0 1 0 0,0 0 0 0 0,0 1 0 0 0,1 0-1 0 0,0-1 1 0 0,-1 1 0 0 0,1 1-1 0 0,0-1 1 0 0,0 0 0 0 0,1 1-1 0 0,-1-1 1 0 0,-2 7 0 0 0,0-3 90 0 0,1 1 0 0 0,0 0 0 0 0,0 1 0 0 0,0-1 0 0 0,1 1 0 0 0,1-1 0 0 0,-1 1 0 0 0,2 0 0 0 0,-3 16 0 0 0,4-18-83 0 0,0 1 0 0 0,1 0 0 0 0,0-1 0 0 0,0 1 0 0 0,0-1 0 0 0,1 1 0 0 0,0-1 0 0 0,1 0 0 0 0,0 0 0 0 0,0 0 0 0 0,0 0 0 0 0,5 7 0 0 0,7 10-63 0 0,2-1 1 0 0,0-1-1 0 0,34 34 0 0 0,-38-44-181 0 0,0-1-1 0 0,0 0 0 0 0,1 0 0 0 0,1-2 0 0 0,-1 0 0 0 0,2-1 0 0 0,20 9 0 0 0,-25-13-311 0 0,-1-2 1 0 0,1 1-1 0 0,0-2 0 0 0,0 1 0 0 0,0-1 0 0 0,0-1 1 0 0,-1 0-1 0 0,1 0 0 0 0,17-4 0 0 0,-17 2-1298 0 0,-1 0-1 0 0,1-1 1 0 0,0-1-1 0 0,-1 1 1 0 0,15-9 0 0 0,-7 1-2316 0 0</inkml:trace>
</inkml:ink>
</file>

<file path=ppt/ink/ink8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8.7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0 216 1864 0 0,'7'-15'4295'0'0,"0"-1"204"0"0,8-26-1 0 0,-13 35-3989 0 0,-1 1-1 0 0,0-1 0 0 0,0 1 1 0 0,-1-1-1 0 0,1 1 0 0 0,-2-1 0 0 0,0-10 1 0 0,-1 6 208 0 0,-3-23 1107 0 0,3 26-384 0 0,0 14 640 0 0,0 17-1552 0 0,-1-3-220 0 0,1 1 1 0 0,2-1-1 0 0,1 28 1 0 0,4-10-119 0 0,1 1 1 0 0,1-1-1 0 0,17 48 0 0 0,-24-85-186 0 0,1 0 0 0 0,-1-1 0 0 0,0 1 0 0 0,1 0 0 0 0,-1 0 0 0 0,0 0-1 0 0,1 0 1 0 0,-1 0 0 0 0,1-1 0 0 0,-1 1 0 0 0,1 0 0 0 0,0 0 0 0 0,-1-1 0 0 0,1 1-1 0 0,0 0 1 0 0,0-1 0 0 0,-1 1 0 0 0,1-1 0 0 0,1 1 0 0 0,-1-1-7 0 0,-1 0 1 0 0,1 0 0 0 0,-1 0-1 0 0,1 0 1 0 0,0-1-1 0 0,-1 1 1 0 0,1 0 0 0 0,-1 0-1 0 0,1-1 1 0 0,0 1-1 0 0,-1 0 1 0 0,1-1 0 0 0,-1 1-1 0 0,1-1 1 0 0,-1 1-1 0 0,0-1 1 0 0,1 1 0 0 0,-1 0-1 0 0,1-1 1 0 0,-1 0-1 0 0,0 1 1 0 0,1-1 0 0 0,-1 1-1 0 0,0-1 1 0 0,0 1-1 0 0,1-1 1 0 0,-1 0 0 0 0,0 0-1 0 0,5-12-95 0 0,-1 0-1 0 0,-1 1 1 0 0,0-2-1 0 0,-1 1 0 0 0,1-20 1 0 0,5-29 8 0 0,-3 40 51 0 0,1-1 0 0 0,0 1 0 0 0,2 0 0 0 0,1 0 0 0 0,1 1-1 0 0,18-32 1 0 0,-26 51 47 0 0,0 0 0 0 0,-1-1 0 0 0,1 1 0 0 0,0 0 0 0 0,0 0 0 0 0,0 0 0 0 0,0 1 0 0 0,1-1 0 0 0,3-2 0 0 0,-5 4-5 0 0,0 0 0 0 0,-1-1 0 0 0,1 1 0 0 0,0 0 1 0 0,-1 0-1 0 0,1 0 0 0 0,0 0 0 0 0,-1 0 0 0 0,1 0 0 0 0,0 0 0 0 0,0 0 0 0 0,-1 0 0 0 0,1 0 0 0 0,0 0 1 0 0,-1 0-1 0 0,1 0 0 0 0,0 0 0 0 0,0 1 0 0 0,-1-1 0 0 0,1 0 0 0 0,-1 1 0 0 0,1-1 0 0 0,0 0 0 0 0,-1 1 1 0 0,1-1-1 0 0,-1 1 0 0 0,1-1 0 0 0,-1 1 0 0 0,1-1 0 0 0,-1 1 0 0 0,1-1 0 0 0,-1 1 0 0 0,1 0 0 0 0,-1-1 1 0 0,0 1-1 0 0,1 0 0 0 0,-1-1 0 0 0,0 1 0 0 0,0 0 0 0 0,1 1 0 0 0,6 20 57 0 0,10 45 1 0 0,-12-45-23 0 0,0 0 0 0 0,12 28 0 0 0,-17-49-38 0 0,6 13-102 0 0,0 0 1 0 0,0-1 0 0 0,1 0-1 0 0,17 23 1 0 0,-22-33 73 0 0,0-1 1 0 0,1 1-1 0 0,0 0 1 0 0,-1-1-1 0 0,1 0 0 0 0,0 0 1 0 0,0 1-1 0 0,0-2 1 0 0,1 1-1 0 0,-1 0 0 0 0,0-1 1 0 0,1 1-1 0 0,-1-1 1 0 0,1 0-1 0 0,-1 0 0 0 0,1 0 1 0 0,-1-1-1 0 0,1 1 1 0 0,0-1-1 0 0,-1 0 1 0 0,1 0-1 0 0,0 0 0 0 0,-1-1 1 0 0,1 1-1 0 0,5-2 1 0 0,-5 1-358 0 0,-1-1 1 0 0,1 1 0 0 0,-1 0-1 0 0,1-1 1 0 0,-1 0 0 0 0,0 0-1 0 0,0 0 1 0 0,0 0 0 0 0,0-1-1 0 0,0 1 1 0 0,0-1 0 0 0,-1 0-1 0 0,1 1 1 0 0,-1-1 0 0 0,3-5-1 0 0,1-1-1685 0 0,-1-1 0 0 0,0 1 0 0 0,-1-1 0 0 0,3-12 0 0 0,-1 5 398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2.32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47 0 2441 0 0,'-14'4'7761'0'0,"11"-4"-6780"0"0,0 1 0 0 0,0 0 1 0 0,0 0-1 0 0,0 0 0 0 0,-1 0 0 0 0,2 1 1 0 0,-4 1-1 0 0,5-3-872 0 0,1 1-1 0 0,-1-1 1 0 0,1 0-1 0 0,0 1 1 0 0,-1-1-1 0 0,1 1 1 0 0,0-1-1 0 0,-1 0 1 0 0,1 1 0 0 0,0-1-1 0 0,0 1 1 0 0,-1-1-1 0 0,1 1 1 0 0,0-1-1 0 0,0 1 1 0 0,0-1-1 0 0,0 1 1 0 0,0-1 0 0 0,0 2-1 0 0,0-1 27 0 0,0 0 0 0 0,0 0-1 0 0,0 0 1 0 0,1 0 0 0 0,-1 0 0 0 0,0 0 0 0 0,1 1-1 0 0,-1-1 1 0 0,1 0 0 0 0,-1 0 0 0 0,1-1 0 0 0,1 3-1 0 0,7 7 393 0 0,-1 0-1 0 0,2 0 1 0 0,0-1-1 0 0,21 15 1 0 0,49 27 638 0 0,-63-41-954 0 0,-5-4-295 0 0,87 49 779 0 0,-86-49-1373 0 0,0-1 1 0 0,0 0 0 0 0,0-1 0 0 0,0 0 0 0 0,28 3-1 0 0,-29-6-4980 0 0,-8 0 1972 0 0</inkml:trace>
</inkml:ink>
</file>

<file path=ppt/ink/ink8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0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102 64 3409 0 0,'-4'-7'2007'0'0,"-1"1"1"0"0,0 0 0 0 0,0 0-1 0 0,-7-6 1 0 0,8 9-1571 0 0,0-1 0 0 0,0 1 0 0 0,-1 0 0 0 0,1 0 0 0 0,-1 0 0 0 0,-8-3 0 0 0,12 6-379 0 0,0 0-1 0 0,0-1 0 0 0,0 1 1 0 0,0 0-1 0 0,0 0 1 0 0,1 0-1 0 0,-1 0 0 0 0,0 0 1 0 0,0 0-1 0 0,0 0 0 0 0,0 0 1 0 0,0 0-1 0 0,0 0 1 0 0,1 0-1 0 0,-1 1 0 0 0,0-1 1 0 0,0 0-1 0 0,0 1 1 0 0,0-1-1 0 0,1 0 0 0 0,-1 1 1 0 0,0-1-1 0 0,1 1 0 0 0,-1-1 1 0 0,0 1-1 0 0,1 0 1 0 0,-1-1-1 0 0,0 1 0 0 0,1 0 1 0 0,-1-1-1 0 0,1 1 1 0 0,-1 0-1 0 0,1-1 0 0 0,-1 1 1 0 0,1 0-1 0 0,0 0 0 0 0,-1 0 1 0 0,1 0-1 0 0,0 1 1 0 0,-1 1 234 0 0,0 1 0 0 0,0 0 0 0 0,1-1 0 0 0,-1 1 0 0 0,1 0 0 0 0,0-1 0 0 0,0 1 0 0 0,1 4 0 0 0,38 136 2731 0 0,-4-20-2227 0 0,-25-73-709 0 0,-2 1-1 0 0,-2 1 0 0 0,-2-1 0 0 0,-2 1 0 0 0,-3 0 1 0 0,-2-1-1 0 0,-12 60 0 0 0,1-38-356 0 0,2 1 1 0 0,-2 101 0 0 0,14-175 234 0 0,0-1-1 0 0,0 0 1 0 0,0 1 0 0 0,0-1 0 0 0,0 0 0 0 0,0 0 0 0 0,0 1-1 0 0,0-1 1 0 0,0 0 0 0 0,0 1 0 0 0,0-1 0 0 0,0 0-1 0 0,0 0 1 0 0,0 1 0 0 0,0-1 0 0 0,0 0 0 0 0,0 0 0 0 0,0 1-1 0 0,1-1 1 0 0,-1 0 0 0 0,0 0 0 0 0,0 1 0 0 0,0-1 0 0 0,0 0-1 0 0,1 0 1 0 0,-1 1 0 0 0,0-1 0 0 0,0 0 0 0 0,0 0 0 0 0,1 0-1 0 0,-1 0 1 0 0,0 1 0 0 0,0-1 0 0 0,1 0 0 0 0,-1 0 0 0 0,1 0-1 0 0,9-6-2660 0 0,6-13-3070 0 0,-8 3 2041 0 0</inkml:trace>
</inkml:ink>
</file>

<file path=ppt/ink/ink8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2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17 2593 0 0,'0'0'322'0'0,"-1"0"0"0"0,1 0 1 0 0,0 0-1 0 0,-1 0 0 0 0,1 0 1 0 0,0 0-1 0 0,-1 0 1 0 0,1 0-1 0 0,0 0 0 0 0,-1 0 1 0 0,1 0-1 0 0,0 0 0 0 0,-1 0 1 0 0,1 0-1 0 0,0-1 1 0 0,-1 1-1 0 0,1 0 0 0 0,-2-2 2257 0 0,2 2-2256 0 0,-1 0-1 0 0,1 0 0 0 0,0-1 1 0 0,0 1-1 0 0,0 0 1 0 0,0-1-1 0 0,0 1 0 0 0,-1 0 1 0 0,1-1-1 0 0,0 1 0 0 0,0 0 1 0 0,0-1-1 0 0,0 1 1 0 0,0 0-1 0 0,0-1 0 0 0,0 1 1 0 0,0 0-1 0 0,0-1 0 0 0,0 1 1 0 0,0 0-1 0 0,0-1 1 0 0,0 1-1 0 0,1 0 0 0 0,-1-1 1 0 0,8-3 1170 0 0,1 3-1185 0 0,0 1 0 0 0,0 0 0 0 0,1 1 0 0 0,-1 0 0 0 0,13 3 0 0 0,25 2 141 0 0,21-4-113 0 0,60 3-144 0 0,-98-3-342 0 0,-1 2 1 0 0,39 10 0 0 0,-40-5-567 0 0,0 0 1 0 0,29 14 0 0 0,-36-12-2212 0 0,28 18-1 0 0,-25-13-293 0 0</inkml:trace>
</inkml:ink>
</file>

<file path=ppt/ink/ink8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5:59.6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337 362 3521 0 0,'-1'-2'943'0'0,"1"1"-1"0"0,0-1 1 0 0,0 1 0 0 0,0-1 0 0 0,0 1 0 0 0,0-1 0 0 0,0 1-1 0 0,0-1 1 0 0,0 1 0 0 0,1-3 0 0 0,8-13 3891 0 0,-3 9-4376 0 0,1 0 0 0 0,10-9-1 0 0,1-2 1054 0 0,36-55 56 0 0,-4 5-1388 0 0,-43 60-165 0 0,12-20 0 0 0,-17 26-33 0 0,-1 1 0 0 0,1-1-1 0 0,-1 0 1 0 0,0 0 0 0 0,0 0-1 0 0,0 0 1 0 0,-1 0 0 0 0,1 0-1 0 0,-1 0 1 0 0,1 0 0 0 0,-1 0-1 0 0,0-6 1 0 0,-1 8-9 0 0,1-1 1 0 0,-1 1-1 0 0,0 0 0 0 0,1-1 1 0 0,-1 1-1 0 0,0-1 0 0 0,0 1 1 0 0,0 0-1 0 0,0 0 0 0 0,0-1 1 0 0,0 1-1 0 0,0 0 1 0 0,0 0-1 0 0,-1 0 0 0 0,1 0 1 0 0,0 0-1 0 0,-1 1 0 0 0,1-1 1 0 0,0 0-1 0 0,-1 1 0 0 0,-2-2 1 0 0,-5-1-167 0 0,1 1 0 0 0,-15-3 1 0 0,14 3 24 0 0,-9-2 16 0 0,0 1 0 0 0,-1 0-1 0 0,1 2 1 0 0,-1 0 0 0 0,1 1 0 0 0,-25 3-1 0 0,36-2 167 0 0,-1 0-1 0 0,1 1 1 0 0,-1 0 0 0 0,1 1-1 0 0,0-1 1 0 0,0 1-1 0 0,0 1 1 0 0,0-1-1 0 0,0 1 1 0 0,1 0 0 0 0,0 1-1 0 0,0-1 1 0 0,0 1-1 0 0,0 1 1 0 0,1-1-1 0 0,0 1 1 0 0,-8 10-1 0 0,10-12 10 0 0,0 1 0 0 0,1 0 0 0 0,-1 0 0 0 0,1 0 0 0 0,0 0 0 0 0,0 0 0 0 0,0 0 0 0 0,1 0 0 0 0,0 1-1 0 0,-2 10 1 0 0,3-12 9 0 0,1 0 1 0 0,-1 0-1 0 0,1-1 0 0 0,-1 1 0 0 0,1 0 0 0 0,1 0 0 0 0,-1 0 0 0 0,0 0 0 0 0,1-1 1 0 0,0 1-1 0 0,-1 0 0 0 0,2-1 0 0 0,-1 0 0 0 0,0 1 0 0 0,5 4 0 0 0,9 7 115 0 0,0 0-1 0 0,1-1 0 0 0,1-1 1 0 0,31 18-1 0 0,24 17-53 0 0,-66-43-61 0 0,54 45 123 0 0,-53-42-83 0 0,0 0 0 0 0,0 0 1 0 0,0 1-1 0 0,10 17 1 0 0,-17-23-49 0 0,1-1 0 0 0,-1 1 1 0 0,0-1-1 0 0,0 1 0 0 0,0-1 1 0 0,0 1-1 0 0,0 0 0 0 0,0 0 1 0 0,-1 0-1 0 0,0-1 0 0 0,1 1 0 0 0,-1 0 1 0 0,0 0-1 0 0,0 0 0 0 0,-1 0 1 0 0,1 0-1 0 0,-2 4 0 0 0,1-4 35 0 0,0 1-1 0 0,-1 0 1 0 0,0-1-1 0 0,0 0 1 0 0,0 1-1 0 0,0-1 1 0 0,-1 0-1 0 0,1 0 0 0 0,-1 0 1 0 0,0 0-1 0 0,-4 3 1 0 0,-2 1 71 0 0,-1-1 1 0 0,1 0-1 0 0,-1-1 0 0 0,0 0 1 0 0,0 0-1 0 0,-1-1 1 0 0,0 0-1 0 0,-10 1 0 0 0,-9 1-83 0 0,-1-1-1 0 0,1-2 1 0 0,-41 0-1 0 0,49-3-259 0 0,0-2 0 0 0,1 0 0 0 0,-1-1 0 0 0,1-2 0 0 0,-31-9 0 0 0,48 13 0 0 0,1-1 0 0 0,-1 0 1 0 0,1 0-1 0 0,-1 0 0 0 0,1 0 1 0 0,0-1-1 0 0,0 1 0 0 0,-4-5 1 0 0,6 6-134 0 0,0 0 0 0 0,0 0 1 0 0,0 0-1 0 0,0 0 1 0 0,0 0-1 0 0,0-1 1 0 0,1 1-1 0 0,-1 0 1 0 0,0-1-1 0 0,1 1 1 0 0,-1 0-1 0 0,1-1 1 0 0,-1 1-1 0 0,1-1 0 0 0,0 1 1 0 0,0-1-1 0 0,0 1 1 0 0,-1 0-1 0 0,1-1 1 0 0,1 1-1 0 0,-1-1 1 0 0,0 1-1 0 0,0-1 1 0 0,0 1-1 0 0,2-3 0 0 0,3-5-2124 0 0</inkml:trace>
</inkml:ink>
</file>

<file path=ppt/ink/ink8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0:46:03.0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180 94 512 0 0,'-4'-4'20'0'0,"-1"0"1"0"0,1 0-1 0 0,-1 0 0 0 0,0 1 0 0 0,0 0 1 0 0,0 0-1 0 0,-1 1 0 0 0,1-1 1 0 0,-11-2-1 0 0,10 3 713 0 0,0-1 1 0 0,-1 1 0 0 0,1-1-1 0 0,1 0 1 0 0,-1-1 0 0 0,0 1-1 0 0,-8-8 1 0 0,13 9-181 0 0,0 0 1 0 0,0 0-1 0 0,0 0 1 0 0,0 0-1 0 0,0 0 1 0 0,0 0-1 0 0,1-1 0 0 0,-2-3 1 0 0,2 2 2017 0 0,4 16-1945 0 0,0 12-363 0 0,-1-1-1 0 0,-1 0 1 0 0,-2 1 0 0 0,-2 28-1 0 0,1-22-78 0 0,-10 132 130 0 0,-1 33-41 0 0,10-30-181 0 0,1 64 24 0 0,-24 263-240 0 0,13-335 131 0 0,11-114-24 0 0,6 71 1 0 0,-1-91 54 0 0,1 1 0 0 0,0 0 0 0 0,11 24 0 0 0,31 67 8 0 0,-14-36-27 0 0,-8-17-24 0 0,37 107-35 0 0,-56-150 45 0 0,-2 0 0 0 0,-1 0 0 0 0,0 0 1 0 0,-1 1-1 0 0,-1-1 0 0 0,-1 1 0 0 0,-3 22 0 0 0,3-41-5 0 0,-1 11 40 0 0,-1-1-1 0 0,0 1 1 0 0,0-1-1 0 0,-1 0 1 0 0,-7 17-1 0 0,10-28-33 0 0,0-1 0 0 0,0 1 0 0 0,0 0 0 0 0,0 0 0 0 0,0 0 0 0 0,0 0 0 0 0,0 0 0 0 0,0 0 0 0 0,0 0 0 0 0,-1 0 0 0 0,1 0 0 0 0,0-1 0 0 0,0 1 0 0 0,0 0 0 0 0,0 0 0 0 0,0 0 0 0 0,0 0 0 0 0,0 0 0 0 0,0 0 0 0 0,0 0 0 0 0,0 0 0 0 0,0 0 0 0 0,0 0 0 0 0,0 0 0 0 0,0 0 0 0 0,-1 0 0 0 0,1-1 0 0 0,0 1 0 0 0,0 0 0 0 0,0 0 0 0 0,0 0 0 0 0,0 0 0 0 0,0 0 0 0 0,0 0 0 0 0,0 0 0 0 0,0 0 0 0 0,-1 0 0 0 0,1 0 0 0 0,0 0 0 0 0,0 0 0 0 0,0 0 0 0 0,0 0 0 0 0,0 0 0 0 0,0 0 0 0 0,0 0 0 0 0,0 0 0 0 0,0 0 0 0 0,-1 1 0 0 0,1-1 0 0 0,0 0 0 0 0,0 0 0 0 0,0 0 0 0 0,0 0 0 0 0,0 0 0 0 0,0 0 0 0 0,0 0 0 0 0,0 0 0 0 0,0 0 0 0 0,0 0 0 0 0,0 0 0 0 0,0 0 0 0 0,1-10 348 0 0,6 1-227 0 0,1 0 0 0 0,0 0 0 0 0,0 1 0 0 0,1 0 0 0 0,0 1-1 0 0,0 0 1 0 0,1 1 0 0 0,0 0 0 0 0,0 0 0 0 0,13-5 0 0 0,-16 8-123 0 0,1 1 0 0 0,-1-1 0 0 0,1 1 0 0 0,0 1 0 0 0,0 0 0 0 0,12-1 0 0 0,2 2-38 0 0,23 3-1 0 0,-38-2 32 0 0,14 0-4 0 0,0-2-1 0 0,0 0 1 0 0,25-5 0 0 0,11-1 52 0 0,132-12-6 0 0,-22 1-61 0 0,-88 9 13 0 0,86-4 109 0 0,1 1-41 0 0,-67 1 44 0 0,80-10 9 0 0,7-3 350 0 0,337-2 0 0 0,77 9-192 0 0,-547 15-250 0 0,661-54 185 0 0,-578 41-208 0 0,363-33 192 0 0,-467 46-163 0 0,257-13 168 0 0,189 7-159 0 0,363 29 5 0 0,-595-6-16 0 0,183 15 40 0 0,656 12 585 0 0,-392-36-355 0 0,1-1-271 0 0,-84-2 175 0 0,-131 13-143 0 0,-389-9-52 0 0,178 16 6 0 0,167 7 44 0 0,0-20-44 0 0,-358-9-10 0 0,267 5 81 0 0,147 28 144 0 0,-438-29-232 0 0,287 22-24 0 0,160-12 183 0 0,-455-15-148 0 0,353 6 230 0 0,-255-3-240 0 0,673-4-25 0 0,-456-7 103 0 0,-117 6-58 0 0,-84 1 50 0 0,172-1-39 0 0,2 7-40 0 0,-139-1 7 0 0,-53 0 50 0 0,104 3-8 0 0,140 0-33 0 0,17-9 7 0 0,248-7 32 0 0,-1 22-7 0 0,178 20-58 0 0,-731-31 52 0 0,309 5 44 0 0,359 1 46 0 0,-353-3-188 0 0,-135-3 121 0 0,359 9 13 0 0,38 16-157 0 0,-342-22 50 0 0,-172-4 37 0 0,330-4 110 0 0,14 1-6 0 0,-117 13-107 0 0,-112 2-88 0 0,-46-7 53 0 0,-77-3 44 0 0,155-8 90 0 0,-258 3-101 0 0,91-6 71 0 0,31-2 60 0 0,-2 3-121 0 0,38 0 13 0 0,93-3 27 0 0,-223 7-21 0 0,33-4-35 0 0,71-1 81 0 0,-78 7 54 0 0,-13-1-36 0 0,113 13 0 0 0,-119-3-85 0 0,1-3 0 0 0,89-6 0 0 0,-149-1 32 0 0,0 0 0 0 0,0-2 0 0 0,0-1 0 0 0,-1 0-1 0 0,27-11 1 0 0,-46 14-26 0 0,0 0 0 0 0,-1 0 0 0 0,1 0-1 0 0,-1-1 1 0 0,0 1 0 0 0,0-1 0 0 0,0 0-1 0 0,0 0 1 0 0,0 0 0 0 0,0 0 0 0 0,-1-1-1 0 0,0 1 1 0 0,1-1 0 0 0,-1 1 0 0 0,0-1-1 0 0,-1 0 1 0 0,3-7 0 0 0,1-6 9 0 0,-1 0-1 0 0,4-34 1 0 0,-4 29 37 0 0,8-61-9 0 0,4 1 1 0 0,4 1 0 0 0,32-84-1 0 0,-38 130-51 0 0,137-384 1084 0 0,-129 352-774 0 0,-10 34 22 0 0,-2-1 1 0 0,-1 0-1 0 0,8-58 1 0 0,-16 77-267 0 0,-1 0 0 0 0,-1 0 0 0 0,0 0 0 0 0,-1 0-1 0 0,-1 0 1 0 0,0 0 0 0 0,-7-16 0 0 0,-5-10-148 0 0,-23-43 0 0 0,28 64 66 0 0,-23-41-255 0 0,-65-91 0 0 0,58 94 231 0 0,-48-93 1 0 0,81 137 52 0 0,2 0 1 0 0,0 0 0 0 0,0-1-1 0 0,1 0 1 0 0,1 0 0 0 0,1 0-1 0 0,-2-28 1 0 0,4 34-21 0 0,0 1 0 0 0,1-1-1 0 0,-1 1 1 0 0,2-1 0 0 0,-1 1 0 0 0,1-1 0 0 0,0 1-1 0 0,1 0 1 0 0,0 0 0 0 0,0 0 0 0 0,1 0 0 0 0,0 0 0 0 0,1 1-1 0 0,-1 0 1 0 0,9-10 0 0 0,-9 14-48 0 0,-1-1 0 0 0,1 1 0 0 0,1 0 0 0 0,-1 0 0 0 0,0 0 0 0 0,1 0 0 0 0,-1 1 0 0 0,1 0 0 0 0,0 0 0 0 0,9-3 0 0 0,-11 5-214 0 0,-1-1-1 0 0,1 0 0 0 0,0 1 0 0 0,-1 0 1 0 0,1 0-1 0 0,-1 0 0 0 0,1 0 0 0 0,0 0 1 0 0,-1 0-1 0 0,1 1 0 0 0,-1-1 0 0 0,1 1 1 0 0,0-1-1 0 0,-1 1 0 0 0,0 0 0 0 0,1 0 1 0 0,-1 1-1 0 0,1-1 0 0 0,-1 0 0 0 0,0 1 1 0 0,0-1-1 0 0,0 1 0 0 0,2 2 1 0 0,-3-4-44 0 0,-1 1 0 0 0,1-1 1 0 0,-1 1-1 0 0,1-1 1 0 0,-1 1-1 0 0,1-1 0 0 0,-1 1 1 0 0,0-1-1 0 0,1 1 1 0 0,-1 0-1 0 0,0-1 1 0 0,0 1-1 0 0,1 0 0 0 0,-1-1 1 0 0,0 1-1 0 0,0-1 1 0 0,0 1-1 0 0,0 0 1 0 0,0-1-1 0 0,0 1 0 0 0,0 0 1 0 0,0 1-1 0 0,-4 2-2549 0 0</inkml:trace>
</inkml:ink>
</file>

<file path=ppt/ink/ink8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5:37.1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52 146 512 0 0,'-10'-16'1664'0'0,"1"-1"-1"0"0,-8-20 0 0 0,13 29-556 0 0,1-1 1 0 0,1 1-1 0 0,0-1 0 0 0,0 0 0 0 0,1 0 0 0 0,-1-15 0 0 0,17 56 2814 0 0,4 57-2864 0 0,-4 2-1 0 0,-4-1 1 0 0,-1 154-1 0 0,-10-236-1035 0 0,0 26 126 0 0,7 58 0 0 0,-7-91-149 0 0,0 0 0 0 0,0 0 0 0 0,1 0 0 0 0,-1 0-1 0 0,0 0 1 0 0,0 0 0 0 0,1 0 0 0 0,-1 0 0 0 0,1 0 0 0 0,-1 0 0 0 0,1 0 0 0 0,-1 0 0 0 0,1 0-1 0 0,0 0 1 0 0,-1 0 0 0 0,1-1 0 0 0,0 1 0 0 0,0 0 0 0 0,1 1 0 0 0,-1-2-10 0 0,-1 0 1 0 0,1 0 0 0 0,0 0 0 0 0,-1 0-1 0 0,1 0 1 0 0,0 0 0 0 0,-1-1-1 0 0,1 1 1 0 0,-1 0 0 0 0,1 0-1 0 0,0 0 1 0 0,-1-1 0 0 0,1 1-1 0 0,-1 0 1 0 0,1-1 0 0 0,-1 1-1 0 0,1 0 1 0 0,-1-1 0 0 0,1 1-1 0 0,-1-1 1 0 0,1 1 0 0 0,-1-1-1 0 0,0 1 1 0 0,1-1 0 0 0,-1 1-1 0 0,0-1 1 0 0,1 1 0 0 0,-1-1-1 0 0,0 0 1 0 0,0 1 0 0 0,1-1-1 0 0,-1 1 1 0 0,0-1 0 0 0,0 0-1 0 0,9-21-1457 0 0,-1-1 0 0 0,-1 1 0 0 0,4-27 0 0 0,-6 20-719 0 0</inkml:trace>
</inkml:ink>
</file>

<file path=ppt/ink/ink8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1:55:37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113 248 208 0 0,'0'-32'2453'0'0,"0"11"2876"0"0,-1 20-5180 0 0,1 0-1 0 0,0 0 1 0 0,-1 1 0 0 0,1-1 0 0 0,0 0 0 0 0,-1 0 0 0 0,1 1 0 0 0,-1-1 0 0 0,1 0-1 0 0,-1 1 1 0 0,0-1 0 0 0,1 0 0 0 0,-1 1 0 0 0,1-1 0 0 0,-1 1 0 0 0,0-1-1 0 0,0 1 1 0 0,1-1 0 0 0,-1 1 0 0 0,0 0 0 0 0,0-1 0 0 0,1 1 0 0 0,-2 0 0 0 0,-21-7 1910 0 0,20 6-1853 0 0,-14-2 1044 0 0,-16-5 669 0 0,32 8-1831 0 0,0-1-1 0 0,-1 1 1 0 0,1-1-1 0 0,0 0 1 0 0,-1 1-1 0 0,1-1 1 0 0,0 0-1 0 0,0 0 1 0 0,0 0 0 0 0,0 0-1 0 0,0 0 1 0 0,0 0-1 0 0,0 0 1 0 0,0 0-1 0 0,1 0 1 0 0,-1-1-1 0 0,0 1 1 0 0,0 0-1 0 0,0-3 1 0 0,1 3-44 0 0,0-1 0 0 0,0 1 0 0 0,0 0 0 0 0,0-1 0 0 0,0 1 0 0 0,0 0 0 0 0,1-1 0 0 0,-1 1 0 0 0,0 0 0 0 0,1-1 0 0 0,-1 1 0 0 0,1 0 0 0 0,-1-1 0 0 0,1 1 0 0 0,0 0 0 0 0,0 0 1 0 0,-1 0-1 0 0,1 0 0 0 0,0 0 0 0 0,2-2 0 0 0,21-19 179 0 0,-21 20-163 0 0,11-8-18 0 0,1 0 0 0 0,0 1-1 0 0,0 1 1 0 0,1 1-1 0 0,0 0 1 0 0,0 1 0 0 0,1 0-1 0 0,32-5 1 0 0,-8 4 26 0 0,0 3-1 0 0,66 1 1 0 0,-76 3-28 0 0,1 3 0 0 0,-1 0 1 0 0,1 2-1 0 0,-1 1 0 0 0,-1 1 0 0 0,56 22 1 0 0,-67-21-32 0 0,1 2 0 0 0,-2 0 0 0 0,0 0 0 0 0,0 2 0 0 0,-1 1 0 0 0,0 0 0 0 0,-1 1 0 0 0,-1 0 0 0 0,0 1 0 0 0,-1 1 0 0 0,14 20 0 0 0,-14-15 0 0 0,-1 1-1 0 0,0 1 0 0 0,-2 0 0 0 0,0 0 0 0 0,-2 1 1 0 0,9 34-1 0 0,-13-37 5 0 0,-1 0 0 0 0,-2 0-1 0 0,0 0 1 0 0,-1 0 0 0 0,-1 0 0 0 0,0 0 0 0 0,-2 0 0 0 0,-5 25 0 0 0,-3-8 121 0 0,-1 0 0 0 0,-2 0 1 0 0,-2-1-1 0 0,-1-1 0 0 0,-1-1 1 0 0,-35 51-1 0 0,45-75-101 0 0,0-1 0 0 0,-1 0 1 0 0,-1 0-1 0 0,1-1 0 0 0,-2 0 0 0 0,1-1 0 0 0,-1 0 0 0 0,0 0 0 0 0,-1-1 1 0 0,0 0-1 0 0,0-1 0 0 0,-1 0 0 0 0,1-1 0 0 0,-1-1 0 0 0,0 1 1 0 0,-1-2-1 0 0,1 0 0 0 0,-1 0 0 0 0,1-1 0 0 0,-1-1 0 0 0,-12 1 1 0 0,-5-2-115 0 0,1-1 0 0 0,0-2 1 0 0,-1 0-1 0 0,1-2 0 0 0,-53-17 1 0 0,60 15-473 0 0,-1-2 1 0 0,1-1 0 0 0,1 0-1 0 0,-1-2 1 0 0,2 0 0 0 0,0-2-1 0 0,-30-26 1 0 0,0-9-1734 0 0</inkml:trace>
</inkml:ink>
</file>

<file path=ppt/ink/ink8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1:57.575"/>
    </inkml:context>
    <inkml:brush xml:id="br0">
      <inkml:brushProperty name="width" value="0.035" units="cm"/>
      <inkml:brushProperty name="height" value="0.035" units="cm"/>
      <inkml:brushProperty name="color" value="#7030A0"/>
    </inkml:brush>
  </inkml:definitions>
  <inkml:trace contextRef="#ctx0" brushRef="#br0">32 1 512 0 0,'-3'1'512'0'0,"-2"3"-208"0"0,0-1-600 0 0,1-1-504 0 0,-1 1 576 0 0,0 0 224 0 0,0-1 0 0 0</inkml:trace>
</inkml:ink>
</file>

<file path=ppt/ink/ink8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23.8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51 680 0 0,'0'-18'9667'0'0,"0"16"-9301"0"0,1 0-1 0 0,-1 0 1 0 0,0 0-1 0 0,1 0 0 0 0,-1 0 1 0 0,1 0-1 0 0,-1 0 1 0 0,1 0-1 0 0,0 0 1 0 0,0 1-1 0 0,0-1 0 0 0,0 0 1 0 0,0 0-1 0 0,1 1 1 0 0,1-3-1 0 0,-3 3-210 0 0,0 1 0 0 0,-1 0 0 0 0,1 0 0 0 0,-1 0 0 0 0,1 0 0 0 0,0 0 0 0 0,-1 0-1 0 0,1 0 1 0 0,-1 0 0 0 0,1 0 0 0 0,-1 1 0 0 0,1-1 0 0 0,0 0 0 0 0,-1 0 0 0 0,1 0 0 0 0,0 0 0 0 0,-1 1 0 0 0,1-1-1 0 0,0 0 1 0 0,-1 0 0 0 0,1 0 0 0 0,0 1 0 0 0,-1-1 0 0 0,1 1 0 0 0,-4 4 230 0 0,1 0 1 0 0,0 1-1 0 0,0-1 1 0 0,1 1-1 0 0,0 0 1 0 0,0 0-1 0 0,0 0 1 0 0,1 0-1 0 0,0 0 0 0 0,-1 7 1 0 0,1 11 19 0 0,1 31 1 0 0,1-21-43 0 0,1 11 18 0 0,11 62 0 0 0,-1-14-61 0 0,-2 5-102 0 0,-1-13-20 0 0,-2 151 1 0 0,-8 197 186 0 0,23-223-179 0 0,-8-84-128 0 0,4 188 177 0 0,-30 20-88 0 0,11-315-141 0 0,-3 251 309 0 0,7-186-208 0 0,17 100 0 0 0,2-53 43 0 0,25 162 129 0 0,-16 1 9 0 0,-11 252 353 0 0,44 327 548 0 0,-16-266-757 0 0,-49-176-425 0 0,-3-158-15 0 0,5-133-7 0 0,22 155 0 0 0,32 175 10 0 0,-47-347-4 0 0,-14 227 1 0 0,-34 72 73 0 0,32-318 8 0 0,4-1 0 0 0,17 170 0 0 0,7-14 9 0 0,-12-148-32 0 0,-8 291 91 0 0,-3-314-161 0 0,-6 184 0 0 0,16 0 0 0 0,11 108 0 0 0,-16-265 0 0 0,-2-15 0 0 0,22 161 0 0 0,7-122 0 0 0,-16-87 0 0 0,-3 0 0 0 0,-2 1 0 0 0,2 64 0 0 0,-30 208 0 0 0,15-273 0 0 0,1-17 0 0 0,2-20 0 0 0,0-1 0 0 0,1 1 0 0 0,1 0 0 0 0,1 16 0 0 0,-1-30 0 0 0,0 0 0 0 0,0 0 0 0 0,1 0 0 0 0,-1 0 0 0 0,0 0 0 0 0,1 0 0 0 0,-1 0 0 0 0,0 0 0 0 0,1 0 0 0 0,-1-1 0 0 0,1 1 0 0 0,-1 0 0 0 0,1 0 0 0 0,-1-1 0 0 0,1 1 0 0 0,0 0 0 0 0,-1-1 0 0 0,1 1 0 0 0,0 0 0 0 0,0-1 0 0 0,-1 1 0 0 0,1-1 0 0 0,1 1 0 0 0,0-1 0 0 0,-29-3 0 0 0,22 3 0 0 0,0-1 0 0 0,-1 0 0 0 0,1 0 0 0 0,0 0 0 0 0,-1 0 0 0 0,1-1 0 0 0,0 0 0 0 0,-9-4 0 0 0,13 6 0 0 0,1 0 0 0 0,0 0 0 0 0,0-1 0 0 0,-1 1 0 0 0,1 0 0 0 0,0 0 0 0 0,0 0 0 0 0,-1 0 0 0 0,1 0 0 0 0,0 0 0 0 0,0-1 0 0 0,0 1 0 0 0,-1 0 0 0 0,1 0 0 0 0,0 0 0 0 0,0 0 0 0 0,0-1 0 0 0,0 1 0 0 0,0 0 0 0 0,-1 0 0 0 0,1-1 0 0 0,0 1 0 0 0,0 0 0 0 0,0 0 0 0 0,0-1 0 0 0,0 1 0 0 0,0 0 0 0 0,0 0 0 0 0,0-1 0 0 0,0 1 0 0 0,0 0 0 0 0,0 0 0 0 0,0-1 0 0 0,0 1 0 0 0,0 0 0 0 0,0-1 0 0 0,0 1 0 0 0,1 0 0 0 0,-1 0 0 0 0,0 0 0 0 0,1-1 0 0 0,-1 1 0 0 0,1 0 0 0 0,-1 0 0 0 0,0 0 0 0 0,1 0 0 0 0,-1 0 0 0 0,0 0 0 0 0,1 0 0 0 0,-1 0 0 0 0,1 0 0 0 0,-1 0 0 0 0,0 0 0 0 0,1 1 0 0 0,-1-1 0 0 0,0 0 0 0 0,1 0 0 0 0,-1 0 0 0 0,0 0 0 0 0,1 1 0 0 0,9 4 0 0 0,-5-2 0 0 0,0 0 0 0 0,1-1 0 0 0,-1 0 0 0 0,0 0 0 0 0,1 0 0 0 0,0 0 0 0 0,-1-1 0 0 0,1 0 0 0 0,0 0 0 0 0,8 0 0 0 0,68 6 0 0 0,-71-6 0 0 0,1 0 0 0 0,0 1 0 0 0,13 3 0 0 0,10 3 0 0 0,110 18 0 0 0,-135-25 0 0 0,-1 0 0 0 0,0-1 0 0 0,1-1 0 0 0,-1 0 0 0 0,0 0 0 0 0,0-1 0 0 0,10-2 0 0 0,1 0 0 0 0,22-4 0 0 0,148-31 0 0 0,-62 15 0 0 0,211-12 0 0 0,-251 31 0 0 0,73-7 0 0 0,202-14 0 0 0,-254 20 0 0 0,683 16 0 0 0,-177 3 0 0 0,-79-40 0 0 0,-173 4 0 0 0,1 20 0 0 0,119 8 0 0 0,-128-23 0 0 0,-52 2 0 0 0,261-11 0 0 0,-499 23 0 0 0,432-38 0 0 0,-1-11 0 0 0,-88 24 0 0 0,-42 12 0 0 0,162-27 0 0 0,-400 32 0 0 0,-19 1 0 0 0,451-37 0 0 0,-384 42 0 0 0,-44 2 0 0 0,72 4 0 0 0,-63 0 0 0 0,64-1 0 0 0,150-3 0 0 0,79-18 0 0 0,-245 8 0 0 0,-33 1 0 0 0,-12 2 0 0 0,71-4 0 0 0,224 1 0 0 0,-33 9 0 0 0,39 0 0 0 0,369-9 0 0 0,-724 12 0 0 0,176-8 0 0 0,-142 3 0 0 0,44-3 0 0 0,24-2 0 0 0,13-1 0 0 0,146-16 0 0 0,-225 20 0 0 0,678-34 0 0 0,-582 34 0 0 0,109 5 0 0 0,47-2 0 0 0,-192-1 0 0 0,57-5 0 0 0,-2-7 0 0 0,136-12 0 0 0,-183 12 0 0 0,294-28 0 0 0,1 22 0 0 0,620 29 0 0 0,-978-2 0 0 0,284 12 0 0 0,-5-1 0 0 0,828 0 0 0 0,-925-12 0 0 0,211 6 0 0 0,-447-4 0 0 0,426 26 0 0 0,52 0 0 0 0,-227-15 0 0 0,231 13 0 0 0,-475-22 0 0 0,84 2 0 0 0,-11-12 0 0 0,179 0 0 0 0,-108 22 0 0 0,-108-7 0 0 0,-13-1 0 0 0,155 7 0 0 0,-147-14 0 0 0,73-1 0 0 0,-30-6 0 0 0,170 17 0 0 0,-156 12 0 0 0,-164-24-6 0 0,-1 2 1 0 0,0-1-1 0 0,0 1 0 0 0,0 0 1 0 0,0 1-1 0 0,0 0 0 0 0,7 3 1 0 0,-3 0-289 0 0,-6-3-97 0 0,0 0 1 0 0,0 0 0 0 0,0-1-1 0 0,0 0 1 0 0,0 0 0 0 0,1-1-1 0 0,7 2 1 0 0,-36 0-23497 0 0,17-2 20990 0 0</inkml:trace>
</inkml:ink>
</file>

<file path=ppt/ink/ink8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39.3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22 4751 512 0 0,'1'0'6'0'0,"-1"0"0"0"0,1 0 0 0 0,0 0 0 0 0,-1 0 0 0 0,1 0 0 0 0,0 0 0 0 0,-1-1 0 0 0,1 1 0 0 0,0 0 0 0 0,-1 0 0 0 0,1 0 1 0 0,-1-1-1 0 0,1 1 0 0 0,0 0 0 0 0,-1-1 0 0 0,1 1 0 0 0,-1 0 0 0 0,1-1 0 0 0,-1 1 0 0 0,2-1 469 0 0,-2 0-412 0 0,0 1-1 0 0,0 0 1 0 0,0 0 0 0 0,0 0-1 0 0,0 0 1 0 0,0 0 0 0 0,0 0-1 0 0,0 0 1 0 0,0 0-1 0 0,0-1 1 0 0,0 1 0 0 0,0 0-1 0 0,0 0 1 0 0,0 0-1 0 0,0 0 1 0 0,0 0 0 0 0,0 0-1 0 0,0 0 1 0 0,0 0 0 0 0,0-1-1 0 0,0 1 1 0 0,0 0-1 0 0,0 0 1 0 0,0 0 0 0 0,0 0-1 0 0,0 0 1 0 0,-1 0-1 0 0,1 0 1 0 0,0 0 0 0 0,0-1-1 0 0,0 1 1 0 0,0 0 0 0 0,0 0-1 0 0,0 0 1 0 0,0 0-1 0 0,0 0 1 0 0,0 0 0 0 0,0 0-1 0 0,0 0 1 0 0,-1 0-1 0 0,1 0 1 0 0,0 0 0 0 0,0 0-1 0 0,0 0 1 0 0,0 0 0 0 0,0 0-1 0 0,0 0 1 0 0,0 0-1 0 0,-1 0 1 0 0,1 0 0 0 0,0 0-1 0 0,-6-4 1346 0 0,-6 3 823 0 0,1 0 1748 0 0,11 1-3908 0 0,0 0 1 0 0,0-1-1 0 0,0 1 0 0 0,0 0 0 0 0,0-1 0 0 0,0 1 0 0 0,0 0 1 0 0,0-1-1 0 0,0 1 0 0 0,0 0 0 0 0,0-1 0 0 0,0 1 0 0 0,0 0 1 0 0,0-1-1 0 0,1 1 0 0 0,-1 0 0 0 0,0 0 0 0 0,0-1 0 0 0,0 1 0 0 0,0 0 1 0 0,1-1-1 0 0,-1 1 0 0 0,0 0 0 0 0,0 0 0 0 0,0-1 0 0 0,1 1 1 0 0,-1 0-1 0 0,0 0 0 0 0,0 0 0 0 0,1-1 0 0 0,-1 1 0 0 0,0 0 1 0 0,1 0-1 0 0,-1 0-71 0 0,4-5 998 0 0,-7 5 554 0 0,-7 0-547 0 0,12-10-217 0 0,18-21 627 0 0,-20 30-1332 0 0,8-19 481 0 0,36-56 538 0 0,-27 44-652 0 0,19-47 0 0 0,-26 53-282 0 0,1 0 0 0 0,1 2 0 0 0,29-44 0 0 0,-24 43 9 0 0,0-2-1 0 0,-1 0 1 0 0,14-35-1 0 0,28-89 603 0 0,-58 149-774 0 0,13-33 128 0 0,0 1 0 0 0,3 0 1 0 0,0 1-1 0 0,3 1 0 0 0,28-41 1 0 0,32-37 319 0 0,-37 52-309 0 0,102-158 276 0 0,-111 158-294 0 0,19-36 39 0 0,4-8 7 0 0,8-17 15 0 0,-29 49-62 0 0,-15 33-58 0 0,-1-2 0 0 0,17-56 1 0 0,-34 90-66 0 0,15-52 101 0 0,33-78 1 0 0,74-123 129 0 0,-95 199-25 0 0,73-105 0 0 0,-83 136-150 0 0,14-21 61 0 0,75-120 221 0 0,-64 94-219 0 0,37-70 188 0 0,-35 45-144 0 0,23-43 2 0 0,-13 28-78 0 0,-36 71-72 0 0,35-57 0 0 0,96-169 215 0 0,-132 234-208 0 0,18-47 24 0 0,-4 10 3 0 0,106-186 26 0 0,-127 238-42 0 0,-2 0 0 0 0,0-1 0 0 0,-1 0 0 0 0,-1-1 0 0 0,5-24 0 0 0,-10 32-11 0 0,1 0 1 0 0,0 0-1 0 0,1 0 1 0 0,1 1-1 0 0,0 0 1 0 0,16-26 0 0 0,39-45 53 0 0,-59 82-72 0 0,0-1-1 0 0,0 1 0 0 0,-1-1 1 0 0,0 0-1 0 0,0 1 0 0 0,0-1 1 0 0,0 0-1 0 0,0-7 0 0 0,-1 11-4 0 0,1 0-1 0 0,-1 0 1 0 0,0 0-1 0 0,0 0 0 0 0,0 0 1 0 0,0 0-1 0 0,0 0 1 0 0,0 0-1 0 0,0 0 1 0 0,0 0-1 0 0,0 0 1 0 0,0 0-1 0 0,0 0 0 0 0,0 0 1 0 0,0 0-1 0 0,0 0 1 0 0,0 0-1 0 0,0 0 1 0 0,0 0-1 0 0,0 0 1 0 0,0 0-1 0 0,0 0 0 0 0,0 0 1 0 0,1 0-1 0 0,-1 0 1 0 0,0 0-1 0 0,0 0 1 0 0,0 0-1 0 0,0 0 1 0 0,0 0-1 0 0,-2 10 4 0 0,2-9-23 0 0,0-1 0 0 0,-1 1 1 0 0,1 0-1 0 0,-1 0 0 0 0,1-1 1 0 0,0 1-1 0 0,0 0 1 0 0,-1 0-1 0 0,1 0 0 0 0,0-1 1 0 0,0 1-1 0 0,0 0 0 0 0,0 0 1 0 0,0 0-1 0 0,0 0 0 0 0,0 0 1 0 0,0-1-1 0 0,1 3 1 0 0,-1-3 4 0 0,0 0 0 0 0,1 0 0 0 0,-1 1 0 0 0,1-1 0 0 0,-1 0 1 0 0,1 0-1 0 0,-1 0 0 0 0,1 0 0 0 0,-1 0 0 0 0,0 0 0 0 0,1 0 1 0 0,-1 0-1 0 0,1 0 0 0 0,-1 0 0 0 0,1 0 0 0 0,-1 0 1 0 0,1 0-1 0 0,-1 0 0 0 0,1 0 0 0 0,-1 0 0 0 0,0 0 0 0 0,1-1 1 0 0,-1 1-1 0 0,1 0 0 0 0,-1 0 0 0 0,0-1 0 0 0,1 1 0 0 0,-1 0 1 0 0,0 0-1 0 0,1-1 0 0 0,-1 1 0 0 0,0 0 0 0 0,1-1 0 0 0,5-4-761 0 0,18-14-1168 0 0,-14 4-7000 0 0,-8 11 6345 0 0</inkml:trace>
</inkml:ink>
</file>

<file path=ppt/ink/ink8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0.2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29 15 512 0 0,'-28'0'5372'0'0,"28"0"-5373"0"0,0 0-1 0 0,0-1 1 0 0,0 1 0 0 0,0-1-1 0 0,0 1 1 0 0,1 0 0 0 0,-1-1 0 0 0,0 1-1 0 0,0-1 1 0 0,0 1 0 0 0,1 0-1 0 0,-1-1 1 0 0,0 1 0 0 0,1 0 0 0 0,-1 0-1 0 0,0-1 1 0 0,1 1 0 0 0,-1 0-1 0 0,0-1 1 0 0,1 1 0 0 0,0 0 0 0 0,3-4 62 0 0,-6 4-351 0 0,-1 1 595 0 0,1 1-859 0 0,4-6-2309 0 0,-1 1 2300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3.72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260 569 512 0 0,'-4'-3'453'0'0,"-7"-3"1434"0"0,0 0 0 0 0,0 0 0 0 0,-15-5 0 0 0,23 10-1677 0 0,1 0 1 0 0,-1 0-1 0 0,1 1 0 0 0,-1-1 0 0 0,1 1 0 0 0,-1-1 0 0 0,0 1 1 0 0,1 0-1 0 0,-1 0 0 0 0,1 0 0 0 0,-1 0 0 0 0,0 1 0 0 0,1-1 0 0 0,-1 1 1 0 0,1 0-1 0 0,-1-1 0 0 0,1 1 0 0 0,0 0 0 0 0,-1 0 0 0 0,1 1 1 0 0,0-1-1 0 0,-4 3 0 0 0,3-1-139 0 0,0 0 0 0 0,1 1 0 0 0,-1-1 0 0 0,1 1 1 0 0,-1 0-1 0 0,1-1 0 0 0,-3 9 0 0 0,-8 30 289 0 0,-5 36 589 0 0,16-68-741 0 0,1-1 0 0 0,0 1-1 0 0,1 0 1 0 0,0 0 0 0 0,1 0 0 0 0,1 10 0 0 0,-1-16-144 0 0,1 0 0 0 0,-1 0 1 0 0,1 0-1 0 0,-1-1 1 0 0,1 1-1 0 0,0 0 1 0 0,0-1-1 0 0,1 0 1 0 0,-1 1-1 0 0,1-1 1 0 0,0 0-1 0 0,0 0 0 0 0,0-1 1 0 0,0 1-1 0 0,0-1 1 0 0,0 1-1 0 0,1-1 1 0 0,-1 0-1 0 0,8 3 1 0 0,-3-2-38 0 0,0 0 0 0 0,1 0 1 0 0,-1-1-1 0 0,1 0 0 0 0,-1-1 1 0 0,1 1-1 0 0,0-2 0 0 0,11 1 1 0 0,-13-2-4 0 0,1 0 0 0 0,-1 0 1 0 0,0-1-1 0 0,1 0 1 0 0,-1 0-1 0 0,0-1 1 0 0,7-3-1 0 0,46-27 200 0 0,-54 29-183 0 0,-3 2-37 0 0,0 0-1 0 0,0-1 1 0 0,0 1 0 0 0,0-1 0 0 0,0 1 0 0 0,-1-1 0 0 0,1 0 0 0 0,-1 0 0 0 0,1-1-1 0 0,-1 1 1 0 0,0 0 0 0 0,-1-1 0 0 0,1 1 0 0 0,-1-1 0 0 0,1 0 0 0 0,-1 1 0 0 0,1-6 0 0 0,-1 3-33 0 0,0-1 0 0 0,-1 0 1 0 0,0 0-1 0 0,0 1 1 0 0,0-1-1 0 0,-1 0 0 0 0,0 1 1 0 0,0-1-1 0 0,-2-6 1 0 0,0 4-29 0 0,1 1 0 0 0,-1 0 1 0 0,-1 0-1 0 0,1 0 0 0 0,-1 0 1 0 0,-1 1-1 0 0,-8-12 0 0 0,11 16 12 0 0,-1 0 0 0 0,0 0 0 0 0,-1 0 0 0 0,1 1-1 0 0,0-1 1 0 0,-1 1 0 0 0,1 0 0 0 0,-1 0 0 0 0,0 0-1 0 0,0 0 1 0 0,0 1 0 0 0,0-1 0 0 0,0 1 0 0 0,0 0-1 0 0,0 0 1 0 0,0 1 0 0 0,-8-1 0 0 0,1 1-14 0 0,0 1 1 0 0,-1 0-1 0 0,1 0 1 0 0,0 1 0 0 0,0 1-1 0 0,1 0 1 0 0,-1 0-1 0 0,0 1 1 0 0,1 1 0 0 0,0-1-1 0 0,0 2 1 0 0,0-1-1 0 0,1 1 1 0 0,-13 11 0 0 0,10-7 13 0 0,1 0 1 0 0,1 1-1 0 0,0 0 1 0 0,0 1-1 0 0,1 0 1 0 0,1 0-1 0 0,0 1 1 0 0,0 0-1 0 0,2 0 1 0 0,-9 21-1 0 0,14-30 52 0 0,-1 1-1 0 0,1 0 1 0 0,0-1-1 0 0,0 1 1 0 0,1 0-1 0 0,-1 0 1 0 0,1 0 0 0 0,0 0-1 0 0,0 0 1 0 0,1 0-1 0 0,0-1 1 0 0,0 1-1 0 0,0 0 1 0 0,0 0-1 0 0,2 4 1 0 0,-1-5 50 0 0,0-1 0 0 0,0 0 0 0 0,0 0 0 0 0,0 0 0 0 0,0 0 0 0 0,0 0 0 0 0,1 0 0 0 0,0 0 0 0 0,-1-1 0 0 0,1 1 0 0 0,0-1 0 0 0,0 0 0 0 0,1 0 0 0 0,-1 0 0 0 0,0 0 0 0 0,1-1 0 0 0,-1 1 0 0 0,1-1 0 0 0,-1 0 0 0 0,5 1 0 0 0,2 0 76 0 0,0-1 0 0 0,0-1 0 0 0,0 1 0 0 0,0-2 0 0 0,0 1 0 0 0,1-1 0 0 0,-2-1 0 0 0,1 0 0 0 0,0 0 0 0 0,0-1 0 0 0,-1 0-1 0 0,1-1 1 0 0,10-5 0 0 0,-5 1 27 0 0,-1 0 0 0 0,1-1 0 0 0,-1-1-1 0 0,-1 0 1 0 0,0-1 0 0 0,0 0-1 0 0,11-14 1 0 0,-19 19-156 0 0,-1 0 0 0 0,0 1 0 0 0,-1-1 0 0 0,0-1 0 0 0,0 1 0 0 0,0 0 0 0 0,0-1 0 0 0,-1 1 0 0 0,0-1 0 0 0,1-11 0 0 0,-2 14-5 0 0,0 0 0 0 0,-1 0 0 0 0,0 0 0 0 0,0 0 0 0 0,0 0 0 0 0,0 0 0 0 0,-1 0 0 0 0,1 0 0 0 0,-1 0 0 0 0,0 0 0 0 0,0 0 0 0 0,-1 0 0 0 0,1 1 0 0 0,-1-1 0 0 0,0 0 0 0 0,0 1 0 0 0,0-1 0 0 0,0 1 0 0 0,-4-4 0 0 0,6 6 0 0 0,-1 0 1 0 0,0 1-1 0 0,1-1 0 0 0,-1 0 0 0 0,0 1 1 0 0,1-1-1 0 0,-1 1 0 0 0,0-1 1 0 0,0 1-1 0 0,1-1 0 0 0,-1 1 0 0 0,0-1 1 0 0,0 1-1 0 0,0 0 0 0 0,0 0 1 0 0,0-1-1 0 0,1 1 0 0 0,-1 0 0 0 0,0 0 1 0 0,0 0-1 0 0,0 0 0 0 0,0 0 1 0 0,0 0-1 0 0,0 0 0 0 0,-1 0 0 0 0,1 1-1 0 0,0 0 0 0 0,0-1 0 0 0,0 1-1 0 0,0 0 1 0 0,0 0 0 0 0,0 0 0 0 0,0 0-1 0 0,0 0 1 0 0,0 0 0 0 0,0 0-1 0 0,0 0 1 0 0,1 0 0 0 0,-1 0 0 0 0,1 0-1 0 0,-2 2 1 0 0,0 3 1 0 0,0 0 1 0 0,0-1-1 0 0,1 1 0 0 0,0 0 0 0 0,0 0 1 0 0,-1 10-1 0 0,2-9 28 0 0,0 0 0 0 0,1 0 1 0 0,0 0-1 0 0,0 0 0 0 0,0 0 0 0 0,1 0 0 0 0,0 0 1 0 0,0 0-1 0 0,1-1 0 0 0,0 1 0 0 0,0-1 0 0 0,0 0 1 0 0,1 0-1 0 0,0 0 0 0 0,0 0 0 0 0,0-1 0 0 0,1 1 1 0 0,0-1-1 0 0,8 6 0 0 0,-8-6-4 0 0,0-2-1 0 0,0 1 1 0 0,1-1-1 0 0,-1 1 1 0 0,1-1-1 0 0,0-1 0 0 0,0 1 1 0 0,0-1-1 0 0,0 0 1 0 0,0-1-1 0 0,0 1 1 0 0,0-1-1 0 0,1 0 1 0 0,-1-1-1 0 0,1 0 1 0 0,-1 0-1 0 0,0 0 1 0 0,1-1-1 0 0,-1 1 1 0 0,0-2-1 0 0,0 1 1 0 0,1-1-1 0 0,-1 0 1 0 0,0 0-1 0 0,0 0 1 0 0,-1-1-1 0 0,9-5 1 0 0,12-10-49 0 0,-1-1 0 0 0,-1-2 1 0 0,23-23-1 0 0,-34 30-3 0 0,-1 0 1 0 0,-1-1-1 0 0,0 0 0 0 0,-1-1 0 0 0,-1 0 0 0 0,12-28 1 0 0,-10 13 12 0 0,-2 0 1 0 0,10-53 0 0 0,-1-67 7 0 0,-16 115 57 0 0,-2-1-1 0 0,-2 1 1 0 0,-1 0-1 0 0,-1 0 0 0 0,-12-42 1 0 0,15 75-26 0 0,1 0-1 0 0,-1 0 1 0 0,0 1-1 0 0,0-1 1 0 0,0 0 0 0 0,0 1-1 0 0,-1-1 1 0 0,1 1 0 0 0,-1-1-1 0 0,0 1 1 0 0,1 0 0 0 0,-1-1-1 0 0,0 1 1 0 0,-4-3 0 0 0,4 4-9 0 0,1 1 1 0 0,-1-1-1 0 0,0 0 1 0 0,1 1-1 0 0,-1-1 1 0 0,0 1-1 0 0,1 0 1 0 0,-1-1-1 0 0,0 1 1 0 0,1 0-1 0 0,-1 0 1 0 0,0 0-1 0 0,0 0 1 0 0,1 1 0 0 0,-1-1-1 0 0,0 0 1 0 0,0 1-1 0 0,1-1 1 0 0,-1 1-1 0 0,1 0 1 0 0,-1-1-1 0 0,0 1 1 0 0,1 0-1 0 0,-1 0 1 0 0,-2 2-1 0 0,-4 3 2 0 0,0 1-1 0 0,0-1 0 0 0,1 2 0 0 0,0-1 0 0 0,0 1 0 0 0,1 0 1 0 0,-1 0-1 0 0,2 1 0 0 0,-1 0 0 0 0,-6 15 0 0 0,-2 10-36 0 0,-17 58-1 0 0,24-68 60 0 0,-4 16-5 0 0,1 0 1 0 0,2 0-1 0 0,1 1 1 0 0,3 0 0 0 0,1 73-1 0 0,4-98 19 0 0,1 1 0 0 0,1-1 0 0 0,0 0 0 0 0,1 0 0 0 0,1 0 0 0 0,0-1 0 0 0,1 0 0 0 0,13 24 0 0 0,-13-29-52 0 0,0 0-1 0 0,1 0 0 0 0,0-1 0 0 0,0 0 1 0 0,1 0-1 0 0,0-1 0 0 0,1 0 1 0 0,0-1-1 0 0,0 0 0 0 0,0 0 0 0 0,1-1 1 0 0,21 10-1 0 0,-24-13-5 0 0,0-1 0 0 0,0 0-1 0 0,1 0 1 0 0,-1-1 0 0 0,0 0 0 0 0,1 0 0 0 0,-1-1 0 0 0,1 0-1 0 0,-1 0 1 0 0,1-1 0 0 0,-1 0 0 0 0,8-2 0 0 0,10-3-699 0 0,0-2 1 0 0,26-12-1 0 0,-20 8-1722 0 0,-16 7 134 0 0</inkml:trace>
</inkml:ink>
</file>

<file path=ppt/ink/ink8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1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118 2359 208 0 0,'0'-1'124'0'0,"-1"1"0"0"0,1 0-1 0 0,0 0 1 0 0,-1 0 0 0 0,1-1 0 0 0,-1 1-1 0 0,1 0 1 0 0,0 0 0 0 0,-1 0 0 0 0,1 0 0 0 0,-1 0-1 0 0,1 0 1 0 0,-1 0 0 0 0,1 0 0 0 0,-1 0-1 0 0,1 0 1 0 0,0 0 0 0 0,-1 0 0 0 0,1 0 0 0 0,-1 0-1 0 0,1 0 1 0 0,-1 0 0 0 0,1 0 0 0 0,-1 1-1 0 0,-15 3 840 0 0,14-3-800 0 0,-58 15 6673 0 0,54-12-4374 0 0,13-6-813 0 0,0 0-991 0 0,2-2 803 0 0,-9 4-1453 0 0,0 1-1 0 0,0-1 0 0 0,0 0 1 0 0,-1 0-1 0 0,1 0 0 0 0,0 0 1 0 0,0 0-1 0 0,0 0 0 0 0,0 0 1 0 0,0 0-1 0 0,-1 0 0 0 0,1-1 1 0 0,0 1-1 0 0,0 0 0 0 0,0 0 1 0 0,0 0-1 0 0,0 0 0 0 0,-1 0 1 0 0,1 0-1 0 0,0 0 0 0 0,0 0 1 0 0,0 0-1 0 0,0 0 0 0 0,0 0 1 0 0,0-1-1 0 0,0 1 0 0 0,-1 0 1 0 0,1 0-1 0 0,0 0 0 0 0,0 0 1 0 0,0 0-1 0 0,0 0 0 0 0,0-1 1 0 0,0 1-1 0 0,0 0 0 0 0,1-4-82 0 0,0 4 96 0 0,-1 0 1 0 0,0 0-1 0 0,0 0 1 0 0,0-1-1 0 0,0 1 1 0 0,1 0-1 0 0,-1 0 1 0 0,0 0-1 0 0,0-1 1 0 0,0 1-1 0 0,0 0 1 0 0,0 0-1 0 0,1-1 1 0 0,-1 1-1 0 0,0 0 1 0 0,0-1-1 0 0,0 1 1 0 0,0 0-1 0 0,0 0 0 0 0,0-1 1 0 0,0 1-1 0 0,0 0 1 0 0,0 0-1 0 0,0-1 1 0 0,0 1-1 0 0,0 0 1 0 0,0-1-1 0 0,-1 1 1 0 0,1 0-1 0 0,0 0 1 0 0,0-1-1 0 0,0 1 1 0 0,0 0-1 0 0,0 0 1 0 0,0-1-1 0 0,-1 1 1 0 0,1 0-1 0 0,0 0 1 0 0,0 0-1 0 0,0-1 1 0 0,-1 1-1 0 0,1 0 1 0 0,0 0-1 0 0,0 0 1 0 0,-1 0-1 0 0,1-1 1 0 0,0 1-1 0 0,0 0 1 0 0,-1 0-1 0 0,1 0 1 0 0,0 0-1 0 0,0 0 1 0 0,-1 0-1 0 0,1 0 1 0 0,0 0-1 0 0,-1 0 1 0 0,1 0-1 0 0,0 0 1 0 0,0 0-1 0 0,-1 0 1 0 0,1 0-1 0 0,0 0 1 0 0,0 0-1 0 0,-1 0 1 0 0,1 0-1 0 0,0 0 1 0 0,-1 1-1 0 0,0-1 29 0 0,0 0-1 0 0,1 0 1 0 0,-1 1-1 0 0,0-1 1 0 0,0 0 0 0 0,0 1-1 0 0,1-1 1 0 0,-1 1-1 0 0,0-1 1 0 0,0 1-1 0 0,1-1 1 0 0,-1 1 0 0 0,0-1-1 0 0,1 1 1 0 0,-1 0-1 0 0,0 1 1 0 0,0-2-1 0 0,1 1-1 0 0,-1 0 1 0 0,0 0 0 0 0,1-1 0 0 0,-1 1 0 0 0,0-1 0 0 0,0 1-1 0 0,1 0 1 0 0,-1-1 0 0 0,0 1 0 0 0,0-1 0 0 0,0 0 0 0 0,0 1-1 0 0,0-1 1 0 0,0 0 0 0 0,1 1 0 0 0,-2-1 0 0 0,2 0-40 0 0,0 0 1 0 0,0 0 0 0 0,0 0-1 0 0,0 0 1 0 0,0 0 0 0 0,0 0-1 0 0,0 0 1 0 0,0 0 0 0 0,0 0-1 0 0,0 0 1 0 0,0-1-1 0 0,0 1 1 0 0,1 0 0 0 0,-1 0-1 0 0,0 0 1 0 0,0 0 0 0 0,0 0-1 0 0,0 0 1 0 0,0 0 0 0 0,0 0-1 0 0,0 0 1 0 0,0 0 0 0 0,0-1-1 0 0,0 1 1 0 0,0 0-1 0 0,0 0 1 0 0,0 0 0 0 0,0 0-1 0 0,0 0 1 0 0,0 0 0 0 0,0 0-1 0 0,0 0 1 0 0,0 0 0 0 0,0-1-1 0 0,0 1 1 0 0,0 0-1 0 0,0 0 1 0 0,0 0 0 0 0,0 0-1 0 0,0 0 1 0 0,0 0 0 0 0,0 0-1 0 0,-1 0 1 0 0,1 0 0 0 0,0 0-1 0 0,0 0 1 0 0,0-1 0 0 0,0 1-1 0 0,0 0 1 0 0,0 0-1 0 0,0 0 1 0 0,0 0 0 0 0,0 0-1 0 0,0 0 1 0 0,0 0 0 0 0,-1 0-1 0 0,1 0 1 0 0,0 0 0 0 0,0 0-1 0 0,0 0 1 0 0,0 0-1 0 0,0 0 1 0 0,0 0 0 0 0,0 0-1 0 0,0 0 1 0 0,0 0 0 0 0,-1 0-1 0 0,1 0 3 0 0,1 0-1 0 0,-1 0 1 0 0,0 0-1 0 0,0 0 1 0 0,0 0-1 0 0,0 0 0 0 0,1 0 1 0 0,-1 0-1 0 0,0 0 1 0 0,0 0-1 0 0,0 0 1 0 0,0 0-1 0 0,1 0 1 0 0,-1 0-1 0 0,0 0 0 0 0,0 0 1 0 0,0 0-1 0 0,0 0 1 0 0,1 0-1 0 0,-1 0 1 0 0,0 0-1 0 0,0 0 1 0 0,0 0-1 0 0,0 0 0 0 0,0 0 1 0 0,0 1-1 0 0,1-1 1 0 0,-1 0-1 0 0,0 0 1 0 0,0 0-1 0 0,0 0 1 0 0,0 0-1 0 0,0 0 1 0 0,0 1-1 0 0,0-1 0 0 0,0 0 1 0 0,1 0-1 0 0,-1 0 1 0 0,0 0-1 0 0,0 0 1 0 0,0 1-1 0 0,0-1 1 0 0,0 0-1 0 0,0 0 0 0 0,0 0 1 0 0,0 0-1 0 0,0 1 1 0 0,0-1-1 0 0,0 0 1 0 0,0 0-1 0 0,0 0 1 0 0,0 0-1 0 0,0 1 1 0 0,0-1-1 0 0,-1 0 0 0 0,1 0 1 0 0,0 0-1 0 0,0 0 1 0 0,0 1 25 0 0,-8 9 187 0 0,7-10-224 0 0,-1 4 179 0 0,4-4 171 0 0,7-6-84 0 0,8 1 114 0 0,-13 3-290 0 0,0 1 0 0 0,0-1 0 0 0,0 1-1 0 0,0 0 1 0 0,7 0 0 0 0,-3 0 19 0 0,0 0 0 0 0,-1-1 1 0 0,1 0-1 0 0,0 0 0 0 0,-1 0 1 0 0,0-1-1 0 0,9-5 0 0 0,16-5 62 0 0,-15 7-100 0 0,-1-2 0 0 0,27-16 0 0 0,0 0 28 0 0,167-76 460 0 0,-40 12-159 0 0,-41 21-232 0 0,232-96 215 0 0,-314 144-292 0 0,0-2-1 0 0,75-47 1 0 0,10-6 33 0 0,-44 25-6 0 0,309-182 215 0 0,-260 146-217 0 0,-22 13-5 0 0,191-78 79 0 0,-227 118-128 0 0,-12 5-35 0 0,0-3 0 0 0,63-39 0 0 0,-50 23-27 0 0,32-22-16 0 0,46-29 64 0 0,-102 64-49 0 0,73-33 27 0 0,-14 9-3 0 0,-42 15-17 0 0,154-84 25 0 0,18 11 72 0 0,31-14 41 0 0,-272 127-127 0 0,1-1-1 0 0,-1 0 0 0 0,0-1 1 0 0,1 1-1 0 0,-1-1 1 0 0,-1 0-1 0 0,6-5 0 0 0,21-34 76 0 0,-23 33-87 0 0,-6 9-1 0 0,-1 0-1 0 0,1 0 1 0 0,0 0-1 0 0,-1-1 0 0 0,1 1 1 0 0,0 0-1 0 0,-1 0 1 0 0,1-1-1 0 0,-1 1 1 0 0,0 0-1 0 0,0 0 1 0 0,1-1-1 0 0,-1 1 1 0 0,0 0-1 0 0,0-1 1 0 0,0 1-1 0 0,0-2 0 0 0,-1 2-3 0 0,1 0 0 0 0,-1 1 0 0 0,1-1 0 0 0,-1 1 0 0 0,1-1 0 0 0,-1 1 0 0 0,1-1 0 0 0,-1 1-1 0 0,1-1 1 0 0,-1 1 0 0 0,0-1 0 0 0,1 1 0 0 0,-1 0 0 0 0,0-1 0 0 0,1 1 0 0 0,-1 0 0 0 0,0 0 0 0 0,1-1-1 0 0,-1 1 1 0 0,0 0 0 0 0,0 0 0 0 0,1 0 0 0 0,-1 0 0 0 0,0 0 0 0 0,1 0 0 0 0,-1 0 0 0 0,0 0-1 0 0,0 0 1 0 0,1 0 0 0 0,-1 1 0 0 0,0-1 0 0 0,0 0 0 0 0,-22 7-6 0 0,21-6-151 0 0,10-6-162 0 0,-5 4 238 0 0,54-31-7095 0 0,-43 25 4206 0 0</inkml:trace>
</inkml:ink>
</file>

<file path=ppt/ink/ink8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49.70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99 1252 512 0 0,'-6'2'1054'0'0,"2"-1"-1010"0"0,0 1 1 0 0,0-1 0 0 0,0 0 0 0 0,1 1 0 0 0,-1 0-1 0 0,-4 2 561 0 0,8-4-301 0 0,1 0-1 0 0,-1-1 0 0 0,0 1 1 0 0,0 0-1 0 0,0-1 1 0 0,0 1-1 0 0,-1-1 1 0 0,1 1-1 0 0,0 0 1 0 0,0-1-1 0 0,0 1 0 0 0,0 0 1 0 0,0-1-1 0 0,0 1 1 0 0,-1 0-1 0 0,1-1 1 0 0,0 1-1 0 0,0 0 0 0 0,0-1 1 0 0,-1 1-1 0 0,1 0 1 0 0,0 0-1 0 0,0-1 1 0 0,-1 1-1 0 0,1 0 1 0 0,0 0-1 0 0,-1-1 0 0 0,1 1 1 0 0,0 0-1 0 0,-1 0 1 0 0,0 0-1 0 0,0-1-60 0 0,0 1-1 0 0,0 0 1 0 0,0 0-1 0 0,0 1 1 0 0,0-1-1 0 0,0 0 1 0 0,0 0-1 0 0,0 0 1 0 0,0 1-1 0 0,0-1 1 0 0,-2 1-1 0 0,1 0-45 0 0,-1 1 0 0 0,0-1-1 0 0,1 1 1 0 0,-1 0-1 0 0,1 0 1 0 0,-1 0 0 0 0,1 0-1 0 0,-3 3 1 0 0,-4 1 2076 0 0,16-9-1861 0 0,4-2 677 0 0,-21 4 153 0 0,-2 5-778 0 0,8-2-181 0 0,6 0 275 0 0,1-3-502 0 0,0 0-1 0 0,0 0 1 0 0,0 0 0 0 0,0-1-1 0 0,0 1 1 0 0,4-3-1 0 0,0 0 42 0 0,30-16 147 0 0,-22 12-147 0 0,0 0 0 0 0,0 0-1 0 0,1 2 1 0 0,25-8 0 0 0,59-11 173 0 0,55-12 73 0 0,201-57 236 0 0,-235 60-231 0 0,21-6-149 0 0,10-4-14 0 0,-99 31-81 0 0,102-39-1 0 0,73-32 65 0 0,6 17-37 0 0,-125 38-141 0 0,85-39 100 0 0,-4-14-54 0 0,-130 55-11 0 0,41-18-24 0 0,234-108 74 0 0,-283 128-109 0 0,-5 1 37 0 0,67-24 0 0 0,50-15 66 0 0,-112 44-82 0 0,88-46 0 0 0,-134 61 20 0 0,0 0 0 0 0,0-1 0 0 0,0 1 1 0 0,5-7-1 0 0,-12 10-3 0 0,0 0 0 0 0,0 0 1 0 0,0 1-1 0 0,-1-1 0 0 0,1 0 1 0 0,0 1-1 0 0,0-1 0 0 0,-1 0 1 0 0,1 1-1 0 0,0-1 0 0 0,-3 1 1 0 0,1 0-28 0 0,2-1 24 0 0,0 1-1 0 0,0 0 1 0 0,0 0-1 0 0,0 0 1 0 0,0 0-1 0 0,-1 0 0 0 0,1 0 1 0 0,0 0-1 0 0,0 0 1 0 0,0 1-1 0 0,0-1 1 0 0,0 0-1 0 0,0 1 0 0 0,0-1 1 0 0,0 1-1 0 0,0-1 1 0 0,0 1-1 0 0,0-1 1 0 0,0 1-1 0 0,0 0 1 0 0,1-1-1 0 0,-1 1 0 0 0,-1 1 1 0 0,-2 2-26 0 0,1-1-49 0 0,10-4-75 0 0,-1-1-39 0 0,-1 0 0 0 0,1 0 0 0 0,-1-1 0 0 0,1 0 0 0 0,4-4 0 0 0,19-8-2020 0 0,-11 6-3277 0 0,-14 8 2615 0 0</inkml:trace>
</inkml:ink>
</file>

<file path=ppt/ink/ink8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4:51.86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165 1 512 0 0,'-23'7'1836'0'0,"0"1"0"0"0,1 1 0 0 0,1 0 0 0 0,-39 24-1 0 0,46-27-29 0 0,12-7-172 0 0,10-3-467 0 0,0 0-634 0 0,-5 3-320 0 0,0 0 1 0 0,0-1 0 0 0,0 1-1 0 0,0 0 1 0 0,0 0-1 0 0,5 0 1 0 0,-7 1-197 0 0,-1 0 0 0 0,0 0 0 0 0,0 0 0 0 0,0 0 0 0 0,0 0 0 0 0,0 0-1 0 0,0 0 1 0 0,0 0 0 0 0,0 0 0 0 0,1 0 0 0 0,-1 0 0 0 0,0 0 0 0 0,0 0 0 0 0,0 0 0 0 0,0 0 0 0 0,0 0 0 0 0,0 1-1 0 0,0-1 1 0 0,0 0 0 0 0,0 0 0 0 0,1 0 0 0 0,-1 0 0 0 0,0 0 0 0 0,0 0 0 0 0,0 0 0 0 0,0 0 0 0 0,0 0-1 0 0,0 1 1 0 0,0-1 0 0 0,0 0 0 0 0,0 0 0 0 0,0 0 0 0 0,0 0 0 0 0,0 0 0 0 0,0 0 0 0 0,0 0 0 0 0,0 0-1 0 0,0 1 1 0 0,0-1 0 0 0,0 0 0 0 0,0 0 0 0 0,0 0 0 0 0,0 0 0 0 0,0 0 0 0 0,0 0 0 0 0,0 0 0 0 0,0 1 0 0 0,0-1-1 0 0,0 0 1 0 0,0 0 0 0 0,0 0 0 0 0,0 0 0 0 0,0 0 0 0 0,0 0 0 0 0,-1 0 0 0 0,1 0 0 0 0,0 0 0 0 0,0 0-1 0 0,0 1 1 0 0,0-1 0 0 0,0 0 0 0 0,0 0 0 0 0,0 0 0 0 0,0 0 0 0 0,0 0 0 0 0,-1 0 0 0 0,-6 5 552 0 0,6-4-498 0 0,-1 0 1 0 0,1-1-1 0 0,-1 1 1 0 0,1 0 0 0 0,-1 0-1 0 0,1 0 1 0 0,0 0-1 0 0,0 0 1 0 0,-1 0-1 0 0,1 0 1 0 0,0 0-1 0 0,0 1 1 0 0,-1 1-1 0 0,1-3-30 0 0,1 1-1 0 0,-1 0 0 0 0,1 0 1 0 0,-1-1-1 0 0,1 1 0 0 0,-1 0 1 0 0,1 0-1 0 0,0 0 0 0 0,-1 0 1 0 0,1-1-1 0 0,0 1 0 0 0,-1 0 1 0 0,1 0-1 0 0,0 0 0 0 0,0 0 1 0 0,0 0-1 0 0,0 0 0 0 0,0 0 1 0 0,0 0-1 0 0,0 0 0 0 0,0 0 1 0 0,1-1-1 0 0,-1 1 0 0 0,1 1 1 0 0,-1-1-24 0 0,1-1 0 0 0,0 1 1 0 0,-1-1-1 0 0,1 1 0 0 0,0-1 0 0 0,0 0 1 0 0,-1 1-1 0 0,1-1 0 0 0,0 0 1 0 0,0 1-1 0 0,0-1 0 0 0,0 0 1 0 0,-1 0-1 0 0,1 0 0 0 0,0 0 1 0 0,0 0-1 0 0,0 0 0 0 0,1 0 1 0 0,18-2 214 0 0,-15 1-189 0 0,67-1 914 0 0,-62 3-844 0 0,-1 1-1 0 0,0-1 1 0 0,0 1 0 0 0,0 1-1 0 0,18 7 1 0 0,9 2 62 0 0,-15-7-112 0 0,1 0 1 0 0,0-2-1 0 0,1 0 0 0 0,30-1 0 0 0,88-11 35 0 0,2 0 14 0 0,-79 11-10 0 0,68 13 0 0 0,11 1-134 0 0,26-9 1 0 0,-122-7 57 0 0,74-11 1 0 0,176-18 29 0 0,-279 29-48 0 0,-1 0-1 0 0,24 5 0 0 0,20 0-2 0 0,-3-1-18 0 0,-38-2 24 0 0,32 0 0 0 0,83-13-22 0 0,15-1 27 0 0,-115 11-16 0 0,0 1 0 0 0,44 8 1 0 0,88 4-9 0 0,-46-6 26 0 0,161-2-10 0 0,-150-7-9 0 0,16 1 27 0 0,63 1-48 0 0,-35 0-13 0 0,41 2 82 0 0,-72 3-117 0 0,53 3 84 0 0,-1-2-52 0 0,-10-1 48 0 0,143-3-19 0 0,-263-2-14 0 0,127-9 54 0 0,-33 1-81 0 0,-8 1 132 0 0,59-2-106 0 0,-76 7 29 0 0,83 3-40 0 0,212 15-91 0 0,-287-9 159 0 0,73 5-77 0 0,115 4 32 0 0,-143-11-39 0 0,-10 0 66 0 0,4-1-52 0 0,-16-1 25 0 0,30 2-2 0 0,-12 0-75 0 0,-6 1 98 0 0,55 2-85 0 0,-13-3 93 0 0,-58-3-19 0 0,229 6-27 0 0,-251-6 59 0 0,43 1 2 0 0,73 4-63 0 0,-84-4-19 0 0,20-3 110 0 0,-30-1-60 0 0,-38 1 24 0 0,78 2-49 0 0,38 8 32 0 0,-77-5-18 0 0,-17 1-13 0 0,75 4 37 0 0,-37-5 0 0 0,-33-1-19 0 0,120-3 24 0 0,-117-2-54 0 0,83-7 109 0 0,-83 2-91 0 0,19-7-4 0 0,-10 0-12 0 0,16-6 86 0 0,-132 12-126 0 0,0 2 0 0 0,0 2 0 0 0,66 3 0 0 0,-112 1-15 0 0,1 0-1 0 0,-1 1 1 0 0,0-1 0 0 0,1 1 0 0 0,-1-1-1 0 0,0 1 1 0 0,1 0 0 0 0,-1 0 0 0 0,0 0-1 0 0,0 0 1 0 0,0 1 0 0 0,0-1 0 0 0,0 1 0 0 0,0-1-1 0 0,0 1 1 0 0,1 1 0 0 0,0 1-743 0 0,0-1 0 0 0,-1 1 1 0 0,0 0-1 0 0,0 0 0 0 0,0 0 0 0 0,0 0 0 0 0,2 7 1 0 0,0-1-1596 0 0</inkml:trace>
</inkml:ink>
</file>

<file path=ppt/ink/ink8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1.937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139 239 512 0 0,'-36'-18'748'0'0,"18"8"1827"0"0,0 1 3313 0 0,-2 3-1196 0 0,-10 5-3980 0 0,13 2 750 0 0,18 0-1413 0 0,-1-1 0 0 0,0 1 1 0 0,1-1-1 0 0,-1 1 0 0 0,1-1 0 0 0,-1 1 0 0 0,1-1 1 0 0,-1 1-1 0 0,1-1 0 0 0,-1 1 0 0 0,1-1 0 0 0,0 1 1 0 0,-1-1-1 0 0,1 0 0 0 0,-1 1 0 0 0,1-1 1 0 0,0 0-1 0 0,-1 0 0 0 0,1 1 0 0 0,0-1 0 0 0,0 0 1 0 0,-1 0-1 0 0,1 0 0 0 0,0 0 0 0 0,-1 0 1 0 0,1 0-1 0 0,0 0 0 0 0,0 0 0 0 0,0-1 0 0 0,26 0 287 0 0,-26 1-308 0 0,12-2 210 0 0,0-1 1 0 0,0-1-1 0 0,24-9 0 0 0,2 0 164 0 0,-20 8-178 0 0,1 1-1 0 0,-1 0 0 0 0,27 0 1 0 0,60 3 88 0 0,-58 2-7 0 0,-12-1-200 0 0,-7 1 72 0 0,48-6 0 0 0,-37 2-46 0 0,1 1 1 0 0,66 6-1 0 0,-89-3-116 0 0,32 0 162 0 0,85-11-1 0 0,-20 1-22 0 0,97-3 170 0 0,-128 2-221 0 0,-56 6 26 0 0,43-2 1 0 0,14 9 27 0 0,-43-1-113 0 0,1-2-1 0 0,42-5 1 0 0,113-8-7 0 0,-82 8 91 0 0,-55 0-95 0 0,130-2 107 0 0,52 3 43 0 0,-69-2-76 0 0,17-8-51 0 0,-29 0-37 0 0,-138 13-25 0 0,450-8 93 0 0,-390 7-73 0 0,59 2 32 0 0,-136 0-41 0 0,7 1 11 0 0,-1 0 0 0 0,1-1 0 0 0,14-2 0 0 0,-27 2-14 0 0,-1 0 1 0 0,1 0-1 0 0,0-1 0 0 0,0 1 0 0 0,0 0 0 0 0,0 0 1 0 0,0-1-1 0 0,-1 1 0 0 0,1 0 0 0 0,0-1 0 0 0,0 1 0 0 0,-1 0 1 0 0,1-1-1 0 0,0 1 0 0 0,-1-1 0 0 0,1 0 0 0 0,0 1 1 0 0,-1-1-1 0 0,1 0 0 0 0,-1 1 0 0 0,1-2 0 0 0,-1 2 56 0 0,0 0-91 0 0,0 0 33 0 0,0 0-1 0 0,0 0 1 0 0,0 0-1 0 0,0 0 1 0 0,0 0 0 0 0,0 0-1 0 0,0 0 1 0 0,0 0-1 0 0,0 0 1 0 0,0 0-1 0 0,0 0 1 0 0,0 0-1 0 0,0 0 1 0 0,0 0 0 0 0,0 0-1 0 0,0 0 1 0 0,-1 0-1 0 0,1 0 1 0 0,0 0-1 0 0,0 0 1 0 0,0 0 0 0 0,0 0-1 0 0,0 0 1 0 0,0 0-1 0 0,0 0 1 0 0,0 0-1 0 0,0 0 1 0 0,0 0-1 0 0,0 0 1 0 0,0 0 0 0 0,0 1-1 0 0,0-1 1 0 0,0 0-1 0 0,0 0 1 0 0,0 0-1 0 0,0 0 1 0 0,0 0 0 0 0,0 0-1 0 0,0 0 1 0 0,0 0-1 0 0,0 0 1 0 0,0 0-1 0 0,0 0 1 0 0,0 0-1 0 0,0 0 1 0 0,0 0 0 0 0,0 0-1 0 0,0 0 1 0 0,0 0-1 0 0,0 1 1 0 0,0-1-1 0 0,0 0 1 0 0,0 0 0 0 0,0 0-1 0 0,0 0 1 0 0,0 0-1 0 0,0 0 1 0 0,0 0-1 0 0,0 0 1 0 0,0 0-1 0 0,0 0 1 0 0,0 0 0 0 0,0 0-1 0 0,0 0 1 0 0,5 5-54 0 0,8 3 22 0 0,-7-7-68 0 0,-1-1 1 0 0,1 1-1 0 0,-1-1 1 0 0,1 0-1 0 0,-1 0 1 0 0,0-1-1 0 0,1 0 1 0 0,-1 0-1 0 0,1 0 1 0 0,7-3-1 0 0,-10 3-592 0 0,0-1-1 0 0,-1 1 1 0 0,1-1-1 0 0,0 1 1 0 0,-1-1-1 0 0,1 0 1 0 0,2-3-1 0 0</inkml:trace>
</inkml:ink>
</file>

<file path=ppt/ink/ink8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8.35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4 112 512 0 0,'-2'-28'2400'0'0,"0"-11"2550"0"0,2 36-4440 0 0,1 0 0 0 0,-1 1 0 0 0,0-1 0 0 0,1 0 0 0 0,0 1 0 0 0,0-1 0 0 0,-1 0 0 0 0,1 1 0 0 0,1-1 0 0 0,-1 1 0 0 0,2-3 0 0 0,-3 4-329 0 0,1 0 1 0 0,0 0-1 0 0,-1 1 0 0 0,1-1 1 0 0,0 0-1 0 0,0 1 1 0 0,-1-1-1 0 0,1 0 1 0 0,0 1-1 0 0,0-1 1 0 0,0 1-1 0 0,0-1 0 0 0,0 1 1 0 0,0 0-1 0 0,0-1 1 0 0,0 1-1 0 0,-1 0 1 0 0,1 0-1 0 0,0 0 1 0 0,2 0-1 0 0,-1 0 78 0 0,0 0 0 0 0,1 0 0 0 0,-1 1 0 0 0,0-1 0 0 0,1 1 0 0 0,-1 0-1 0 0,0-1 1 0 0,3 3 0 0 0,4 1 228 0 0,-1 1 0 0 0,-1 0 0 0 0,10 8-1 0 0,-15-12-413 0 0,29 27 1525 0 0,53 60 0 0 0,-20-19-622 0 0,-50-53-806 0 0,2-2 0 0 0,0 0 0 0 0,21 14 0 0 0,5-3 13 0 0,-25-16-124 0 0,-1 0 1 0 0,-1 2-1 0 0,0 0 1 0 0,0 0 0 0 0,-1 1-1 0 0,15 16 1 0 0,27 46 71 0 0,-23-30-58 0 0,-15-24-90 0 0,-18-19-12 0 0,1-1 1 0 0,-1 1 0 0 0,0-1-1 0 0,1 1 1 0 0,-1-1 0 0 0,1 1-1 0 0,0-1 1 0 0,-1 1-1 0 0,1-1 1 0 0,-1 0 0 0 0,1 1-1 0 0,0-1 1 0 0,-1 0 0 0 0,1 1-1 0 0,0-1 1 0 0,-1 0-1 0 0,1 0 1 0 0,0 0 0 0 0,0 0-1 0 0,-1 0 1 0 0,1 1 0 0 0,0-1-1 0 0,-1 0 1 0 0,1-1-1 0 0,0 1 1 0 0,0 0 0 0 0,-1 0-1 0 0,1 0 1 0 0,0 0 0 0 0,-1 0-1 0 0,1-1 1 0 0,0 1-1 0 0,0-1-122 0 0,0 0 1 0 0,-1 0-1 0 0,1 0 0 0 0,-1 0 0 0 0,1 0 0 0 0,-1-1 0 0 0,0 1 0 0 0,1 0 0 0 0,-1 0 0 0 0,0 0 1 0 0,0 0-1 0 0,0 0 0 0 0,0 0 0 0 0,0-1 0 0 0,0 1 0 0 0,0 0 0 0 0,0-1 0 0 0,-5-22-3035 0 0,4 20 2550 0 0,-8-24-5759 0 0,3 13 2262 0 0</inkml:trace>
</inkml:ink>
</file>

<file path=ppt/ink/ink8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08.60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694 67 2401 0 0,'-4'-6'1559'0'0,"0"1"1"0"0,-1-1 0 0 0,0 1-1 0 0,1 0 1 0 0,-7-4 0 0 0,6 5-1235 0 0,1 1 0 0 0,-1 0 0 0 0,0 0 1 0 0,0 0-1 0 0,0 1 0 0 0,0-1 0 0 0,-1 1 1 0 0,1 0-1 0 0,0 1 0 0 0,-1-1 0 0 0,0 1 1 0 0,1 0-1 0 0,-1 1 0 0 0,0-1 0 0 0,1 1 1 0 0,-1 0-1 0 0,0 1 0 0 0,-7 1 0 0 0,11-2-229 0 0,0 1-1 0 0,0 0 1 0 0,1-1-1 0 0,-1 1 0 0 0,0 0 1 0 0,0 1-1 0 0,0-1 1 0 0,1 0-1 0 0,-1 0 0 0 0,1 1 1 0 0,-1-1-1 0 0,1 1 0 0 0,-1-1 1 0 0,1 1-1 0 0,0 0 1 0 0,0-1-1 0 0,0 1 0 0 0,-1 2 1 0 0,-2 5 164 0 0,0-1 1 0 0,-4 16 0 0 0,6-15-168 0 0,-12 36 378 0 0,-11 34 161 0 0,21-71-597 0 0,0 0 0 0 0,0-1 0 0 0,-1 0 0 0 0,0 0 0 0 0,0 0 0 0 0,-1-1 0 0 0,0 1 0 0 0,0-1 0 0 0,-10 7 0 0 0,0 1 25 0 0,-85 72-8 0 0,65-56-478 0 0,-1-1-1 0 0,-1-3 0 0 0,-53 28 1 0 0,34-19-2430 0 0,52-32 2072 0 0,3-2 381 0 0,0 0-1 0 0,0 0 0 0 0,0 0 1 0 0,0 1-1 0 0,0-1 1 0 0,0 0-1 0 0,1 1 1 0 0,-1 0-1 0 0,-1 2 0 0 0,0 4-1059 0 0</inkml:trace>
</inkml:ink>
</file>

<file path=ppt/ink/ink8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10.96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33 109 512 0 0,'-12'-11'2467'0'0,"11"10"-1594"0"0,0 0-1 0 0,0 1 1 0 0,-1-1 0 0 0,1 0-1 0 0,0 1 1 0 0,-1-1 0 0 0,1 1 0 0 0,-1-1-1 0 0,1 1 1 0 0,0-1 0 0 0,-1 1-1 0 0,1 0 1 0 0,-3 0 0 0 0,11 17 3269 0 0,-3-8-3820 0 0,0 1 1 0 0,-1-1-1 0 0,0 1 0 0 0,0 0 1 0 0,-1 0-1 0 0,0 0 0 0 0,0 18 1 0 0,0-11-151 0 0,6 30 0 0 0,-6-42-156 0 0,0-1 0 0 0,0 0-1 0 0,0 0 1 0 0,0 0 0 0 0,1 0 0 0 0,0-1 0 0 0,-1 1-1 0 0,1-1 1 0 0,1 1 0 0 0,-1-1 0 0 0,0 0 0 0 0,6 4-1 0 0,-8-7-13 0 0,-1 0 0 0 0,0 1-1 0 0,1-1 1 0 0,-1 0-1 0 0,1 0 1 0 0,-1 0 0 0 0,0 0-1 0 0,1 0 1 0 0,-1 1-1 0 0,1-1 1 0 0,-1 0-1 0 0,1 0 1 0 0,-1 0 0 0 0,1 0-1 0 0,-1 0 1 0 0,0 0-1 0 0,1 0 1 0 0,-1 0 0 0 0,1 0-1 0 0,-1-1 1 0 0,1 1-1 0 0,-1 0 1 0 0,1 0-1 0 0,-1 0 1 0 0,0 0 0 0 0,1-1-1 0 0,-1 1 1 0 0,1 0-1 0 0,-1-1 1 0 0,1 1 0 0 0,-1-1-1 0 0,1 0 1 0 0,0 0 0 0 0,-1 0 0 0 0,1-1 0 0 0,-1 1 0 0 0,1 0 0 0 0,-1 0 0 0 0,0 0 0 0 0,1 0 0 0 0,-1-1-1 0 0,0-1 1 0 0,1-5 11 0 0,-1-1 1 0 0,-1-14-1 0 0,0 18 5 0 0,-5-54-26 0 0,3 38 1 0 0,1 0-1 0 0,1 0 1 0 0,0 0 0 0 0,5-36 0 0 0,-4 54 8 0 0,1 0 0 0 0,0 0 0 0 0,0 0 0 0 0,-1 0 0 0 0,2 0 0 0 0,-1 0 0 0 0,0 0 0 0 0,1 0 0 0 0,-1 0 1 0 0,1 0-1 0 0,0 1 0 0 0,0-1 0 0 0,0 0 0 0 0,4-2 0 0 0,-4 3 1 0 0,0 1 0 0 0,0-1 0 0 0,1 1 0 0 0,-1 0 0 0 0,1 0-1 0 0,-1 0 1 0 0,1 1 0 0 0,-1-1 0 0 0,1 0 0 0 0,0 1 0 0 0,-1 0 0 0 0,1 0 0 0 0,0 0 0 0 0,-1 0 0 0 0,1 0 0 0 0,0 0 0 0 0,4 1-1 0 0,3 2 9 0 0,1 0-1 0 0,0 0 0 0 0,-1 1 0 0 0,18 8 0 0 0,39 26 48 0 0,-40-21-59 0 0,79 56 489 0 0,-50-32-64 0 0,-54-39-390 0 0,0-1 0 0 0,0 1 0 0 0,0 0-1 0 0,0 0 1 0 0,0 0 0 0 0,-1 0 0 0 0,1 0-1 0 0,-1 0 1 0 0,0 0 0 0 0,1 1 0 0 0,-1-1-1 0 0,0 0 1 0 0,0 1 0 0 0,-1-1 0 0 0,1 1-1 0 0,0-1 1 0 0,-1 1 0 0 0,1-1 0 0 0,-1 1-1 0 0,0 0 1 0 0,0-1 0 0 0,0 1 0 0 0,0-1-1 0 0,-1 1 1 0 0,1-1 0 0 0,-2 5 0 0 0,2-5-18 0 0,-1-1 1 0 0,0 0 0 0 0,1 1 0 0 0,-1-1 0 0 0,0 0 0 0 0,0 0-1 0 0,0 1 1 0 0,0-1 0 0 0,0 0 0 0 0,0 0 0 0 0,0 0 0 0 0,0 0 0 0 0,0-1-1 0 0,-1 1 1 0 0,1 0 0 0 0,0 0 0 0 0,-1-1 0 0 0,-1 2 0 0 0,-30 9 100 0 0,25-9-77 0 0,-14 6 70 0 0,15-5-84 0 0,-1 0 0 0 0,1-1 1 0 0,0 0-1 0 0,-1 0 0 0 0,1 0 0 0 0,-1-1 0 0 0,0 0 1 0 0,1-1-1 0 0,-1 0 0 0 0,-10-1 0 0 0,18 1-25 0 0,-1 0-1 0 0,1 0 0 0 0,-1 0 0 0 0,1 0 0 0 0,-1-1 1 0 0,1 1-1 0 0,-1 0 0 0 0,1 0 0 0 0,-1-1 1 0 0,1 1-1 0 0,0 0 0 0 0,-1-1 0 0 0,1 1 0 0 0,-1 0 1 0 0,1-1-1 0 0,0 1 0 0 0,-1-1 0 0 0,1 1 0 0 0,0 0 1 0 0,-1-1-1 0 0,1 1 0 0 0,0-1 0 0 0,0 1 1 0 0,-1-1-1 0 0,1 1 0 0 0,0-1 0 0 0,0 1 0 0 0,0-1 1 0 0,0 1-1 0 0,0-1 0 0 0,0 0 0 0 0,0 1 0 0 0,0-1 1 0 0,0 1-1 0 0,0-1 0 0 0,0 1 0 0 0,0-1 1 0 0,0 1-1 0 0,0-1 0 0 0,0 1 0 0 0,1-1 0 0 0,-1 1 1 0 0,0-1-1 0 0,0 1 0 0 0,1-1 0 0 0,-1 1 0 0 0,0-1 1 0 0,1 1-1 0 0,-1-1 0 0 0,4-5-6 0 0,0 1 1 0 0,-1 0-1 0 0,7-7 0 0 0,-5 6 9 0 0,65-87-247 0 0,-66 87 238 0 0,1 1 1 0 0,0 0-1 0 0,1 0 0 0 0,-1 1 1 0 0,1-1-1 0 0,0 1 0 0 0,0 0 1 0 0,8-3-1 0 0,15-12 30 0 0,-13 2-37 0 0,-15 16 15 0 0,0-1 0 0 0,0 0 0 0 0,0 1 0 0 0,0-1 0 0 0,1 1 0 0 0,-1-1 0 0 0,0 1 0 0 0,1 0 0 0 0,-1-1 0 0 0,1 1 0 0 0,0 0 0 0 0,-1 0 0 0 0,1 0 0 0 0,0 0 0 0 0,0 0 0 0 0,-1 1 0 0 0,3-2 0 0 0,-2 3-1 0 0,0 1 1 0 0,-1-1 0 0 0,1 0-1 0 0,-1 0 1 0 0,0 1-1 0 0,0-1 1 0 0,1 1 0 0 0,-1-1-1 0 0,0 1 1 0 0,0 0-1 0 0,0-1 1 0 0,0 1 0 0 0,0 2-1 0 0,4 5 8 0 0,5 3 22 0 0,45 63-1 0 0,-48-64-3 0 0,0 1 0 0 0,0 1-1 0 0,-2-1 1 0 0,8 22 0 0 0,-3-5-39 0 0,-6-21 28 0 0,-1-1 1 0 0,-1 1 0 0 0,0 0 0 0 0,0 0 0 0 0,0 0 0 0 0,0 10 0 0 0,-4-10-543 0 0,6-17-2988 0 0,5-2-3329 0 0,-7 6 2519 0 0</inkml:trace>
</inkml:ink>
</file>

<file path=ppt/ink/ink8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11.53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11 187 512 0 0,'-4'-17'1838'0'0,"1"1"-1"0"0,1-1 1 0 0,1 0-1 0 0,0 1 1 0 0,2-1-1 0 0,-1 0 1 0 0,7-28 0 0 0,0 25 697 0 0,-7 19-2461 0 0,0 1 0 0 0,1 0 0 0 0,-1 0 0 0 0,0 0 0 0 0,0-1 0 0 0,0 1 0 0 0,0 0 0 0 0,0 0 0 0 0,1 0-1 0 0,-1-1 1 0 0,0 1 0 0 0,0 0 0 0 0,0 0 0 0 0,1 0 0 0 0,-1 0 0 0 0,0-1 0 0 0,0 1 0 0 0,1 0 0 0 0,-1 0-1 0 0,0 0 1 0 0,0 0 0 0 0,0 0 0 0 0,1 0 0 0 0,-1 0 0 0 0,1 0 0 0 0,-1 0-16 0 0,1 0 1 0 0,-1 1-1 0 0,0-1 0 0 0,1 1 1 0 0,-1-1-1 0 0,0 0 1 0 0,1 1-1 0 0,-1-1 0 0 0,0 1 1 0 0,0-1-1 0 0,1 1 0 0 0,-1-1 1 0 0,0 1-1 0 0,0-1 1 0 0,0 1-1 0 0,0-1 0 0 0,0 1 1 0 0,1 0-1 0 0,0 14 311 0 0,1 1-1 0 0,-2-1 0 0 0,0 0 1 0 0,-3 23-1 0 0,1-13-25 0 0,1 94 570 0 0,2-99-790 0 0,1 1 0 0 0,1-1-1 0 0,10 34 1 0 0,-11-49-130 0 0,0 0 0 0 0,1 0 1 0 0,-1 0-1 0 0,1 0 0 0 0,0 0 0 0 0,0-1 1 0 0,1 1-1 0 0,-1-1 0 0 0,1 0 0 0 0,0 0 0 0 0,0 0 1 0 0,0-1-1 0 0,1 1 0 0 0,-1-1 0 0 0,1 0 1 0 0,0 0-1 0 0,0-1 0 0 0,7 3 0 0 0,-8-3-288 0 0,1-1 0 0 0,0 1 0 0 0,0-1 0 0 0,0 0-1 0 0,0-1 1 0 0,0 1 0 0 0,0-1 0 0 0,0 0 0 0 0,0 0-1 0 0,0 0 1 0 0,0-1 0 0 0,9-2 0 0 0,0-3-1855 0 0</inkml:trace>
</inkml:ink>
</file>

<file path=ppt/ink/ink8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20.901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12 96 512 0 0,'0'0'12'0'0,"-11"-1"1443"0"0,11 0-1438 0 0,0 1 1 0 0,0 0-1 0 0,0-1 0 0 0,0 1 0 0 0,0 0 0 0 0,0-1 0 0 0,0 1 1 0 0,0 0-1 0 0,1 0 0 0 0,-1-1 0 0 0,0 1 0 0 0,0 0 0 0 0,0-1 1 0 0,0 1-1 0 0,0 0 0 0 0,1 0 0 0 0,-1-1 0 0 0,0 1 0 0 0,0 0 1 0 0,1 0-1 0 0,-1 0 0 0 0,0-1 0 0 0,0 1 0 0 0,1 0 1 0 0,-1 0-1 0 0,0 0 0 0 0,0 0 0 0 0,1 0 0 0 0,-1-1 0 0 0,0 1 1 0 0,1 0-1 0 0,-1 0 0 0 0,9-3-113 0 0,-8 6 1735 0 0,-1-2-1316 0 0,-1 0-1 0 0,1 0 1 0 0,-1 0-1 0 0,1-1 1 0 0,-1 1-1 0 0,1 0 1 0 0,-1-1-1 0 0,0 1 1 0 0,1 0-1 0 0,-1-1 1 0 0,0 1-1 0 0,1-1 1 0 0,-1 1-1 0 0,0-1 1 0 0,0 1-1 0 0,0-1 1 0 0,-1 1-1 0 0,2-1-263 0 0,0 0 0 0 0,0 0 0 0 0,0 0 1 0 0,0 0-1 0 0,0 0 0 0 0,0 1 0 0 0,-1-1 0 0 0,1 0 0 0 0,0 0 0 0 0,0 0 0 0 0,0 0 1 0 0,0 0-1 0 0,0 0 0 0 0,0 0 0 0 0,0 0 0 0 0,0 0 0 0 0,0 0 0 0 0,-1 0 0 0 0,1 0 1 0 0,0 0-1 0 0,0 0 0 0 0,0 0 0 0 0,0 0 0 0 0,0 0 0 0 0,0 0 0 0 0,0 0 0 0 0,0 0 1 0 0,0-1-1 0 0,0 1 0 0 0,-1 0 0 0 0,1 0 0 0 0,0 0 0 0 0,0 0 0 0 0,0 0 0 0 0,0 0 1 0 0,0 0-1 0 0,0 0 0 0 0,0 0 0 0 0,0 0 0 0 0,0 0 0 0 0,0 0 0 0 0,0 0 0 0 0,0-1 0 0 0,0 1 1 0 0,0 0-1 0 0,0 0 0 0 0,0 0 0 0 0,0 0 0 0 0,0 0 0 0 0,0 0 0 0 0,0 0 0 0 0,0 0 1 0 0,0 0-1 0 0,0 0 0 0 0,0-1 0 0 0,0 1 0 0 0,0 0 0 0 0,0 0 0 0 0,0 0 0 0 0,0 0 1 0 0,4-9 1167 0 0,7-9-334 0 0,-9 15-652 0 0,-1 2-89 0 0,0-1-1 0 0,0 0 1 0 0,0 1 0 0 0,1-1 0 0 0,-1 1 0 0 0,0-1 0 0 0,1 1-1 0 0,-1-1 1 0 0,1 1 0 0 0,-1 0 0 0 0,3-1 0 0 0,-4 2-129 0 0,0 0 1 0 0,1 0-1 0 0,-1 0 0 0 0,0 0 1 0 0,0 0-1 0 0,0 1 0 0 0,1-1 1 0 0,-1 0-1 0 0,0 0 1 0 0,0 0-1 0 0,0 0 0 0 0,1 1 1 0 0,-1-1-1 0 0,0 0 1 0 0,0 0-1 0 0,0 1 0 0 0,0-1 1 0 0,0 0-1 0 0,0 0 0 0 0,1 0 1 0 0,-1 1-1 0 0,0-1 1 0 0,0 0-1 0 0,0 0 0 0 0,0 1 1 0 0,0-1-1 0 0,0 1-6 0 0,0-1 0 0 0,0 0 0 0 0,0 1-1 0 0,0-1 1 0 0,0 0 0 0 0,0 1 0 0 0,0-1 0 0 0,1 0 0 0 0,-1 1-1 0 0,0-1 1 0 0,0 0 0 0 0,0 1 0 0 0,1-1 0 0 0,-1 0 0 0 0,0 1-1 0 0,0-1 1 0 0,1 0 0 0 0,-1 0 0 0 0,0 1 0 0 0,0-1 0 0 0,1 0-1 0 0,-1 0 1 0 0,0 0 0 0 0,1 0 0 0 0,-1 1 0 0 0,0-1 0 0 0,1 0-1 0 0,-1 0 1 0 0,1 0 0 0 0,-1 0 103 0 0,0 0-81 0 0,0 0 0 0 0,0 1 0 0 0,0-1 0 0 0,-1 0 0 0 0,1 0 0 0 0,0 0 0 0 0,0 0 0 0 0,0 0 0 0 0,0 0 0 0 0,-1 0 0 0 0,1 1 0 0 0,0-1 0 0 0,0 0 0 0 0,0 0 0 0 0,-1 0 0 0 0,1 0 0 0 0,0 0 0 0 0,0 0 0 0 0,-1 0 0 0 0,1 0 0 0 0,0 0 0 0 0,0 0 0 0 0,0 0 0 0 0,-1 0 0 0 0,1 0 0 0 0,0 0 0 0 0,0 0 0 0 0,0-1 0 0 0,-1 1 0 0 0,1 0 0 0 0,0 0 0 0 0,0 0 0 0 0,0 0 0 0 0,0 0 0 0 0,-1 0 1 0 0,1 0-1 0 0,0-1 0 0 0,0 1 0 0 0,-1 0-20 0 0,1 0 0 0 0,-1-1 0 0 0,1 1 0 0 0,-1 0 1 0 0,1-1-1 0 0,-1 1 0 0 0,1 0 0 0 0,0-1 1 0 0,-1 1-1 0 0,1-1 0 0 0,0 1 0 0 0,-1 0 0 0 0,1-1 1 0 0,0 1-1 0 0,-1-1 0 0 0,1 1 0 0 0,0-1 1 0 0,0 1-1 0 0,0-1 0 0 0,-1 1 0 0 0,1-2 0 0 0,0 2-15 0 0,0 0-1 0 0,0 0 0 0 0,0-1 0 0 0,0 1 0 0 0,0 0 1 0 0,0 0-1 0 0,0 0 0 0 0,0 0 0 0 0,-1 0 1 0 0,1 0-1 0 0,0-1 0 0 0,0 1 0 0 0,0 0 0 0 0,0 0 1 0 0,0 0-1 0 0,0 0 0 0 0,-1 0 0 0 0,1 0 0 0 0,0 0 1 0 0,0 0-1 0 0,0-1 0 0 0,0 1 0 0 0,0 0 0 0 0,-1 0 1 0 0,1 0-1 0 0,0 0 0 0 0,0 0 0 0 0,0 0 0 0 0,0 0 1 0 0,-1 0-1 0 0,1 0 0 0 0,0 0 0 0 0,0 0 0 0 0,0 0 1 0 0,0 0-1 0 0,-1 0 0 0 0,1 0 0 0 0,0 0 1 0 0,0 1-1 0 0,0-1 0 0 0,0 0 0 0 0,0 0 0 0 0,-1 0 1 0 0,1 0-1 0 0,0 0 0 0 0,0 0 0 0 0,0 0 0 0 0,0 0 1 0 0,0 1-1 0 0,0-1 0 0 0,0 0 0 0 0,-1 0 0 0 0,1 0 1 0 0,0 0-1 0 0,0 0 0 0 0,0 0 0 0 0,0 1 0 0 0,0-1 1 0 0,-9 10 339 0 0,10-13-313 0 0,1 0 0 0 0,0 1 0 0 0,0-1 0 0 0,0 1 1 0 0,0 0-1 0 0,3-3 0 0 0,2-2 89 0 0,-4 5-114 0 0,-5 4 68 0 0,1 0-20 0 0,3-4-64 0 0,1-1 94 0 0,-2 1-79 0 0,0 1 0 0 0,-1 0 0 0 0,1 0-1 0 0,0 0 1 0 0,0 0 0 0 0,0 0 0 0 0,0 0 0 0 0,1 1-1 0 0,-1-1 1 0 0,0 0 0 0 0,0 0 0 0 0,0 1-1 0 0,1-1 1 0 0,-1 1 0 0 0,0-1 0 0 0,1 1-1 0 0,-1 0 1 0 0,2-1 0 0 0,-3 2 4 0 0,1-1 1 0 0,-1 1-1 0 0,1-1 0 0 0,-1 1 1 0 0,0-1-1 0 0,0 1 1 0 0,1 0-1 0 0,-1-1 0 0 0,0 1 1 0 0,0 0-1 0 0,0-1 0 0 0,1 1 1 0 0,-1 0-1 0 0,0-1 0 0 0,0 1 1 0 0,0 0-1 0 0,0-1 0 0 0,0 1 1 0 0,-1 0-1 0 0,1-1 0 0 0,0 1 1 0 0,0 0-1 0 0,-1 0 1 0 0,1 3 30 0 0,-9 0-39 0 0,6-4-4 0 0,6-4 1 0 0,36-26-6234 0 0,-31 23 4662 0 0</inkml:trace>
</inkml:ink>
</file>

<file path=ppt/ink/ink8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5-06-09T12:05:27.838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111 2552 24210,'-93'89'0,"77"-217"0,32 256 0,919-2768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4.62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133 46 512 0 0,'-3'0'605'0'0,"0"1"0"0"0,0-1 0 0 0,0 1 0 0 0,0 0 0 0 0,1 0 1 0 0,-1 0-1 0 0,0 0 0 0 0,1 0 0 0 0,-1 1 0 0 0,0-1 0 0 0,1 1 0 0 0,0 0 0 0 0,-1 0 0 0 0,1 0 0 0 0,-3 3 0 0 0,-4 5 529 0 0,1 0 0 0 0,-8 12 0 0 0,7-9-423 0 0,1 1-1 0 0,0 0 1 0 0,-10 25 0 0 0,16-34-522 0 0,0 1 0 0 0,1-1 1 0 0,-1 1-1 0 0,1-1 0 0 0,0 1 1 0 0,0 0-1 0 0,1-1 0 0 0,-1 1 0 0 0,1 0 1 0 0,1 0-1 0 0,-1-1 0 0 0,1 1 1 0 0,2 9-1 0 0,-2-13-143 0 0,0 1 0 0 0,0-1 0 0 0,0 0 0 0 0,1 0 0 0 0,-1 0 0 0 0,0 0 0 0 0,1 0 0 0 0,0 0 0 0 0,-1 0 0 0 0,1 0 0 0 0,0-1-1 0 0,0 1 1 0 0,0-1 0 0 0,0 1 0 0 0,4 1 0 0 0,-1-1-10 0 0,-1 0-1 0 0,1 0 0 0 0,-1-1 0 0 0,1 0 1 0 0,-1 0-1 0 0,1 0 0 0 0,9 0 0 0 0,-2-2-25 0 0,-1 1 1 0 0,1-2-1 0 0,-1 1 0 0 0,0-2 0 0 0,1 1 0 0 0,11-6 0 0 0,-15 5 3 0 0,1 0-1 0 0,-1-1 0 0 0,0 0 0 0 0,-1-1 1 0 0,1 0-1 0 0,-1 0 0 0 0,0-1 0 0 0,0 1 0 0 0,0-2 1 0 0,6-7-1 0 0,-9 9-48 0 0,0-1 0 0 0,0 0-1 0 0,-1 1 1 0 0,0-1 0 0 0,0-1 0 0 0,0 1 0 0 0,0 0-1 0 0,-1-1 1 0 0,-1 1 0 0 0,1-1 0 0 0,-1 0 0 0 0,0 1-1 0 0,0-14 1 0 0,-1 5-288 0 0,-1 0 0 0 0,-4-21 0 0 0,4 29 172 0 0,0 1-1 0 0,-1 0 0 0 0,0 0 0 0 0,0 0 0 0 0,0 0 1 0 0,-1 0-1 0 0,0 1 0 0 0,-5-7 0 0 0,7 10 133 0 0,-1 0-1 0 0,1 1 1 0 0,-1 0-1 0 0,0-1 1 0 0,1 1-1 0 0,-1 0 1 0 0,0 0 0 0 0,0 0-1 0 0,0 0 1 0 0,0 0-1 0 0,0 0 1 0 0,0 0-1 0 0,0 1 1 0 0,0-1 0 0 0,0 1-1 0 0,0 0 1 0 0,0-1-1 0 0,0 1 1 0 0,0 0-1 0 0,-1 0 1 0 0,1 1 0 0 0,0-1-1 0 0,0 0 1 0 0,0 1-1 0 0,0-1 1 0 0,0 1-1 0 0,0-1 1 0 0,0 1 0 0 0,-2 1-1 0 0,-6 2-26 0 0,0 1-1 0 0,0 1 1 0 0,1-1 0 0 0,-10 9 0 0 0,4-3 47 0 0,2 1 0 0 0,-1 1 0 0 0,2 0 0 0 0,0 0 0 0 0,0 1 0 0 0,1 1 0 0 0,1 0 1 0 0,1 1-1 0 0,-13 25 0 0 0,18-31 77 0 0,1 0 0 0 0,-1 0 1 0 0,-1 16-1 0 0,4-21-14 0 0,0 0-1 0 0,0 0 1 0 0,1 1 0 0 0,0-1 0 0 0,0 0 0 0 0,1 0 0 0 0,-1 0 0 0 0,1 0 0 0 0,2 6-1 0 0,-2-8-16 0 0,0-1 0 0 0,0 0 0 0 0,0 1 0 0 0,0-1-1 0 0,1 0 1 0 0,-1 0 0 0 0,1 0 0 0 0,-1 0-1 0 0,1 0 1 0 0,0 0 0 0 0,0 0 0 0 0,0-1 0 0 0,0 1-1 0 0,0-1 1 0 0,3 3 0 0 0,-1-3-7 0 0,0 1 0 0 0,0-1 0 0 0,0 1 0 0 0,0-1 0 0 0,1 0 0 0 0,-1 0 0 0 0,0-1 0 0 0,7 1 0 0 0,-1-2 1 0 0,-1 1 0 0 0,0-1 0 0 0,0-1 0 0 0,0 1 0 0 0,0-2 0 0 0,0 1 1 0 0,16-8-1 0 0,-12 4-19 0 0,-1-1 0 0 0,0 0 1 0 0,0-1-1 0 0,0 0 0 0 0,-1 0 0 0 0,0-2 1 0 0,13-13-1 0 0,-19 16-32 0 0,1 0 0 0 0,-1 0 1 0 0,-1 0-1 0 0,0 0 0 0 0,0 0 1 0 0,0-1-1 0 0,-1 0 0 0 0,0 0 0 0 0,0 0 1 0 0,-1 0-1 0 0,0 0 0 0 0,-1-1 0 0 0,2-13 1 0 0,-3 11 9 0 0,1 6-6 0 0,0 0 0 0 0,-1 0 0 0 0,0 0 0 0 0,0 0 0 0 0,0 0 0 0 0,-1 1 0 0 0,1-1 0 0 0,-1 0 0 0 0,-2-6 0 0 0,3 11 4 0 0,0 0 1 0 0,-1 0-1 0 0,1 0 0 0 0,0 0 0 0 0,0-1 1 0 0,0 1-1 0 0,0 0 0 0 0,0 0 1 0 0,0 0-1 0 0,0 0 0 0 0,-1 0 1 0 0,1 0-1 0 0,0 0 0 0 0,0 0 0 0 0,0 0 1 0 0,0 0-1 0 0,0 0 0 0 0,0 0 1 0 0,-1 0-1 0 0,1-1 0 0 0,0 1 0 0 0,0 0 1 0 0,0 0-1 0 0,0 0 0 0 0,-1 0 1 0 0,1 0-1 0 0,0 1 0 0 0,0-1 0 0 0,0 0 1 0 0,0 0-1 0 0,0 0 0 0 0,-1 0 1 0 0,1 0-1 0 0,0 0 0 0 0,0 0 0 0 0,0 0 1 0 0,0 0-1 0 0,0 0 0 0 0,0 0 1 0 0,-1 0-1 0 0,1 0 0 0 0,0 1 0 0 0,0-1 1 0 0,0 0-1 0 0,-7 9-89 0 0,-4 12 82 0 0,6-7 37 0 0,1 0 1 0 0,0 0-1 0 0,1 0 0 0 0,-2 29 1 0 0,4-34 58 0 0,1-1-1 0 0,0 1 1 0 0,1 0 0 0 0,0-1 0 0 0,0 1 0 0 0,1-1-1 0 0,0 1 1 0 0,0-1 0 0 0,7 14 0 0 0,-8-20-60 0 0,0 1 0 0 0,1-1 0 0 0,-1 0-1 0 0,1 1 1 0 0,0-1 0 0 0,0 0 0 0 0,0 0 0 0 0,0 0 0 0 0,0-1 0 0 0,0 1 0 0 0,0 0-1 0 0,0-1 1 0 0,1 0 0 0 0,-1 1 0 0 0,1-1 0 0 0,-1 0 0 0 0,1 0 0 0 0,-1 0 0 0 0,1 0-1 0 0,0-1 1 0 0,0 1 0 0 0,4-1 0 0 0,-2 0-9 0 0,-1 0 0 0 0,1 0 0 0 0,0 0 0 0 0,0-1 1 0 0,0 0-1 0 0,-1 0 0 0 0,1 0 0 0 0,0-1 0 0 0,-1 0 0 0 0,1 1 0 0 0,-1-2 0 0 0,5-1 0 0 0,-3-1-34 0 0,0 1-1 0 0,0-1 0 0 0,0 0 0 0 0,0 0 0 0 0,-1 0 1 0 0,0-1-1 0 0,7-9 0 0 0,-1-3-135 0 0,13-27 0 0 0,-22 41 143 0 0,-2 3-11 0 0,1 0 0 0 0,-1 1 0 0 0,1-1 0 0 0,-1 0 0 0 0,1 0 0 0 0,-1 0 1 0 0,1 0-1 0 0,0 1 0 0 0,-1-1 0 0 0,1 0 0 0 0,0 1 0 0 0,0-1 0 0 0,-1 0 0 0 0,3 0 1 0 0,0 3-192 0 0,-3 8 166 0 0,-16 53 66 0 0,14-55 8 0 0,1 0 0 0 0,0 0 0 0 0,0 0 1 0 0,1-1-1 0 0,0 1 0 0 0,3 16 0 0 0,-3-22-8 0 0,1 0-1 0 0,-1-1 1 0 0,1 1-1 0 0,-1 0 0 0 0,1 0 1 0 0,0 0-1 0 0,0 0 1 0 0,0 0-1 0 0,0-1 1 0 0,0 1-1 0 0,0 0 1 0 0,1-1-1 0 0,-1 1 0 0 0,0-1 1 0 0,1 0-1 0 0,0 1 1 0 0,-1-1-1 0 0,1 0 1 0 0,-1 0-1 0 0,1 0 0 0 0,0 0 1 0 0,0 0-1 0 0,0 0 1 0 0,0 0-1 0 0,0-1 1 0 0,0 1-1 0 0,-1-1 1 0 0,1 0-1 0 0,0 1 0 0 0,0-1 1 0 0,1 0-1 0 0,1 0 1 0 0,2 0-94 0 0,1-1 0 0 0,-1 0 0 0 0,0 0 0 0 0,0 0 1 0 0,0 0-1 0 0,0-1 0 0 0,6-3 0 0 0,22-12-3431 0 0,-23 10 1526 0 0</inkml:trace>
</inkml:ink>
</file>

<file path=ppt/ink/ink8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1.25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58 1710 512 0 0,'0'-1'321'0'0,"0"0"-1"0"0,0 1 1 0 0,0-1-1 0 0,0 0 0 0 0,0 0 1 0 0,-1 0-1 0 0,1 0 1 0 0,0 1-1 0 0,0-1 1 0 0,-1 0-1 0 0,1 0 1 0 0,-1 1-1 0 0,1-1 1 0 0,-1-1-1 0 0,0 2-165 0 0,1-1-1 0 0,-1 0 0 0 0,0 1 1 0 0,0-1-1 0 0,1 1 0 0 0,-1-1 1 0 0,0 1-1 0 0,0 0 0 0 0,0-1 1 0 0,1 1-1 0 0,-1 0 1 0 0,0-1-1 0 0,0 1 0 0 0,0 0 1 0 0,0 0-1 0 0,0 0 0 0 0,0 0 1 0 0,-1 0-1 0 0,0 0 169 0 0,0 1-1 0 0,-1-1 1 0 0,1 0-1 0 0,0 1 0 0 0,0 0 1 0 0,0-1-1 0 0,-1 1 1 0 0,1 0-1 0 0,0 0 1 0 0,0 0-1 0 0,0 1 1 0 0,1-1-1 0 0,-4 3 1 0 0,5-4-292 0 0,0 0 0 0 0,0 0 0 0 0,0 0 0 0 0,0 1 1 0 0,0-1-1 0 0,0 0 0 0 0,0 0 0 0 0,0 0 0 0 0,0 0 0 0 0,0 0 1 0 0,0 1-1 0 0,1-1 0 0 0,-1 0 0 0 0,0 0 0 0 0,0 0 0 0 0,0 0 1 0 0,0 0-1 0 0,0 0 0 0 0,0 0 0 0 0,1 0 0 0 0,-1 1 0 0 0,0-1 0 0 0,0 0 1 0 0,0 0-1 0 0,0 0 0 0 0,0 0 0 0 0,1 0 0 0 0,-1 0 0 0 0,0 0 1 0 0,0 0-1 0 0,0 0 0 0 0,0 0 0 0 0,0 0 0 0 0,1 0 0 0 0,-1 0 1 0 0,0 0-1 0 0,0 0 0 0 0,0 0 0 0 0,0 0 0 0 0,1 0 0 0 0,-1 0 1 0 0,0 0-1 0 0,0 0 0 0 0,0-1 0 0 0,0 1 0 0 0,0 0 0 0 0,1 0 1 0 0,9-2 423 0 0,1-10 910 0 0,-4 3-164 0 0,-7 9-1183 0 0,0 0 0 0 0,0 0 1 0 0,0 0-1 0 0,0 0 0 0 0,0 0 1 0 0,0 0-1 0 0,0 0 0 0 0,0 0 1 0 0,0 0-1 0 0,0 0 0 0 0,0 0 1 0 0,0 0-1 0 0,0 0 0 0 0,0 0 1 0 0,0 0-1 0 0,0 0 0 0 0,-1 0 1 0 0,1 0-1 0 0,0 0 0 0 0,0 0 1 0 0,0 0-1 0 0,0 0 0 0 0,0 0 1 0 0,0 0-1 0 0,0 0 0 0 0,0 0 1 0 0,0 0-1 0 0,0 0 0 0 0,0-1 1 0 0,0 1-1 0 0,0 0 0 0 0,0 0 0 0 0,0 0 1 0 0,0 0-1 0 0,0 0 0 0 0,0 0 1 0 0,0 0-1 0 0,0 0 0 0 0,0 0 1 0 0,0 0-1 0 0,0 0 0 0 0,0 0 1 0 0,0 0-1 0 0,0 0 0 0 0,0 0 1 0 0,0 0-1 0 0,0 0 0 0 0,0 0 1 0 0,0 0-1 0 0,0 0 0 0 0,0 0 1 0 0,0-1-1 0 0,0 1 0 0 0,0 0 1 0 0,0 0-1 0 0,0 0 0 0 0,0 0 1 0 0,0 0-1 0 0,0 0 0 0 0,0 0 1 0 0,0 0-1 0 0,0 0 0 0 0,0 0 1 0 0,0 0-1 0 0,0 0 0 0 0,0 0 1 0 0,-7 1 527 0 0,-10 3 188 0 0,4 0 70 0 0,22-8-49 0 0,49-22-237 0 0,-25 11-302 0 0,36-11 0 0 0,-48 21-22 0 0,28-3 1 0 0,-49 8-195 0 0,41-9 344 0 0,0-1 0 0 0,62-24 0 0 0,-72 23-181 0 0,10-5 11 0 0,21-6 20 0 0,52-14 58 0 0,86-19 80 0 0,-169 47-301 0 0,177-52 41 0 0,-5-15 92 0 0,-201 74-162 0 0,154-72 87 0 0,184-74 354 0 0,-121 57-245 0 0,-2 15-146 0 0,-71 29-41 0 0,-110 33-41 0 0,130-51 63 0 0,-131 49-8 0 0,279-110-1 0 0,-174 76-22 0 0,-110 38 40 0 0,64-31-47 0 0,1-1-42 0 0,83-38 25 0 0,-97 41 81 0 0,93-57-23 0 0,-43 20-60 0 0,-92 58 16 0 0,71-23-1 0 0,-95 38-3 0 0,-12 3 19 0 0,0 0 0 0 0,0 0 0 0 0,0 0 0 0 0,0 0 0 0 0,0 0 0 0 0,0 0-1 0 0,0-1 1 0 0,0 0 0 0 0,-1 1 0 0 0,5-5 0 0 0,-3 3-6 0 0,0 1 0 0 0,0 0 0 0 0,0 0 0 0 0,0 0 0 0 0,1 1 1 0 0,-1-1-1 0 0,0 1 0 0 0,8-2 0 0 0,1 1-24 0 0,60-17-7 0 0,-64 18 75 0 0,-1 0 0 0 0,16 0 0 0 0,-48 9-17 0 0,21-7-29 0 0,-1-1 1 0 0,1 0-1 0 0,0 0 0 0 0,-1 0 1 0 0,1 0-1 0 0,0 0 0 0 0,-1-1 1 0 0,1 1-1 0 0,-6-3 0 0 0,7 1-43 0 0,6-1-2 0 0,10-2-11 0 0,-8 3 72 0 0,-3 0-31 0 0,0 1-1 0 0,0 0 1 0 0,1 0-1 0 0,-1 0 1 0 0,0 0 0 0 0,6-1-1 0 0,-7 2 9 0 0,-1 0 0 0 0,0 0-1 0 0,0 0 1 0 0,0 0 0 0 0,0 0 0 0 0,0 0-1 0 0,0 0 1 0 0,0 1 0 0 0,0-1 0 0 0,0 0-1 0 0,2 1 1 0 0,-3 0 5 0 0,1-1 0 0 0,-1 0-1 0 0,0 0 1 0 0,0 1 0 0 0,1-1 0 0 0,-1 0-1 0 0,0 1 1 0 0,1-1 0 0 0,-1 0 0 0 0,0 1-1 0 0,0-1 1 0 0,0 1 0 0 0,1-1-1 0 0,-1 0 1 0 0,0 1 0 0 0,0-1 0 0 0,0 1-1 0 0,0-1 1 0 0,0 0 0 0 0,0 1 0 0 0,0-1-1 0 0,0 1 1 0 0,0-1 0 0 0,0 1-1 0 0,0-1 1 0 0,0 0 0 0 0,0 1 0 0 0,0-1-1 0 0,-1 1 1 0 0,0 1-4 0 0,0 0-1 0 0,0 0 0 0 0,0-1 1 0 0,-1 1-1 0 0,1-1 1 0 0,-1 1-1 0 0,1-1 0 0 0,-1 0 1 0 0,-2 2-1 0 0,3-2 1 0 0,0 0 0 0 0,0 0 0 0 0,0-1 0 0 0,0 1 0 0 0,0 0 0 0 0,0-1 0 0 0,0 1 0 0 0,-1-1 0 0 0,1 1 0 0 0,0-1 0 0 0,0 0 0 0 0,0 1 0 0 0,-1-1 0 0 0,1 0 0 0 0,0 0 0 0 0,-3 0 0 0 0,4 0 6 0 0,0 0 0 0 0,0 0 0 0 0,-1-1-1 0 0,1 1 1 0 0,0 0 0 0 0,0 0-1 0 0,0-1 1 0 0,0 1 0 0 0,0 0 0 0 0,-1 0-1 0 0,1-1 1 0 0,0 1 0 0 0,0 0-1 0 0,0 0 1 0 0,0-1 0 0 0,0 1 0 0 0,0 0-1 0 0,0-1 1 0 0,0 1 0 0 0,0 0-1 0 0,0 0 1 0 0,0-1 0 0 0,0 1 0 0 0,0 0-1 0 0,0-1 1 0 0,0 1 0 0 0,0 0-1 0 0,1 0 1 0 0,-1-1 0 0 0,0 1 0 0 0,0 0-1 0 0,0 0 1 0 0,0-1 0 0 0,1 1-1 0 0,5-10-52 0 0,-5 9 47 0 0,4-6-114 0 0,0 1 1 0 0,0-1-1 0 0,11-11 1 0 0,1 6-2486 0 0,-12 8 831 0 0,4-1-6248 0 0</inkml:trace>
</inkml:ink>
</file>

<file path=ppt/ink/ink8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3.822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43 641 512 0 0,'-3'2'722'0'0,"0"0"0"0"0,1 0 0 0 0,-1 0 0 0 0,0-1 0 0 0,0 1 0 0 0,0-1 0 0 0,0 1 0 0 0,-1-1 0 0 0,1 0 1 0 0,0 0-1 0 0,-6 0 742 0 0,11 7 3472 0 0,8 1-2730 0 0,-8-8-2139 0 0,-1 0 0 0 0,1 1 0 0 0,-1-1 0 0 0,0 0 0 0 0,1 1 0 0 0,-1-1 0 0 0,2 4 0 0 0,-3-4-20 0 0,1 0 0 0 0,-1-1 0 0 0,0 1 0 0 0,1 0-1 0 0,-1 0 1 0 0,0-1 0 0 0,1 1 0 0 0,-1 0 0 0 0,1-1 0 0 0,0 1 0 0 0,-1 0-1 0 0,1-1 1 0 0,-1 1 0 0 0,1-1 0 0 0,0 1 0 0 0,-1-1 0 0 0,1 1 0 0 0,0-1 0 0 0,0 1-1 0 0,-1-1 1 0 0,1 0 0 0 0,0 0 0 0 0,0 1 0 0 0,0-1 0 0 0,1 0 0 0 0,0 0 26 0 0,-1-1 1 0 0,1 1 0 0 0,0-1-1 0 0,0 0 1 0 0,-1 1 0 0 0,1-1 0 0 0,0 0-1 0 0,-1 0 1 0 0,1 0 0 0 0,-1-1 0 0 0,2 0-1 0 0,28-18 597 0 0,-29 19-613 0 0,0 0 0 0 0,0 0 1 0 0,0 0-1 0 0,0 0 0 0 0,0 1 0 0 0,0-1 0 0 0,1 1 0 0 0,-1-1 0 0 0,0 1 1 0 0,0 0-1 0 0,0 0 0 0 0,1 0 0 0 0,-1 0 0 0 0,2 0 0 0 0,-2 1-32 0 0,-1-1 0 0 0,0 1-1 0 0,0 0 1 0 0,1 0 0 0 0,-1-1-1 0 0,0 1 1 0 0,0 0 0 0 0,0 0-1 0 0,0 0 1 0 0,0 0 0 0 0,1 2-1 0 0,-2-2-15 0 0,1-1 0 0 0,-1 1 1 0 0,1 0-1 0 0,-1 0 0 0 0,1-1 0 0 0,0 1 0 0 0,-1-1 0 0 0,1 1 0 0 0,0-1 0 0 0,-1 1 0 0 0,1-1 0 0 0,0 1 0 0 0,-1-1 1 0 0,1 1-1 0 0,0-1 0 0 0,0 0 0 0 0,0 1 0 0 0,-1-1 0 0 0,1 0 0 0 0,0 0 0 0 0,0 0 0 0 0,0 0 0 0 0,0 0 0 0 0,0 0 0 0 0,-1 0 1 0 0,3 0-1 0 0,35-6 182 0 0,1 3 0 0 0,45 0 0 0 0,7 0-42 0 0,-79 3-106 0 0,0 0-1 0 0,0 1 1 0 0,-1 1-1 0 0,21 5 1 0 0,-16-4 33 0 0,26 3 0 0 0,-25-4-62 0 0,1-1 0 0 0,-1-1 0 0 0,1-1 0 0 0,19-4 0 0 0,40-7 99 0 0,-1 3-1 0 0,119 2 1 0 0,-104 4 64 0 0,0-4-1 0 0,155-31 1 0 0,-159 27-126 0 0,-28 4-20 0 0,82-4 17 0 0,-37 4 26 0 0,26-2 35 0 0,56-6 131 0 0,52-12-146 0 0,9 0-64 0 0,101-20 40 0 0,3 8-67 0 0,74-12 48 0 0,172-46 30 0 0,-306 47-88 0 0,26-20 11 0 0,-230 48 16 0 0,-23 4 181 0 0,-1-3 0 0 0,61-29 0 0 0,-103 44-216 0 0,-17 5 11 0 0,0 0 0 0 0,1-1 0 0 0,-1 1 0 0 0,0-1 0 0 0,4-2 0 0 0,-7 3 3 0 0,0 1 0 0 0,-1-1-1 0 0,1 0 1 0 0,0 0-1 0 0,0 0 1 0 0,-1 1-1 0 0,1-1 1 0 0,0 0 0 0 0,-1 0-1 0 0,1 0 1 0 0,-1 0-1 0 0,1 0 1 0 0,-1 0 0 0 0,1 0-1 0 0,-1-2 1 0 0,0 3 55 0 0,-33 9-406 0 0,16-3-560 0 0,13-5 29 0 0,0 0-1 0 0,0 0 1 0 0,1 0-1 0 0,-1-1 1 0 0,0 1-1 0 0,0-1 0 0 0,-5 0 1 0 0,2-2-1351 0 0</inkml:trace>
</inkml:ink>
</file>

<file path=ppt/ink/ink8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5.51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30 110 512 0 0,'-14'3'3411'0'0,"25"-9"3728"0"0,-4 4-3063 0 0,-18 2-3259 0 0,-10 9 873 0 0,20-9-1669 0 0,1 0-1 0 0,0 0 1 0 0,0 0-1 0 0,0 1 1 0 0,0-1-1 0 0,0 0 1 0 0,0 0-1 0 0,0 1 1 0 0,0-1 0 0 0,0 0-1 0 0,0 0 1 0 0,0 0-1 0 0,0 1 1 0 0,0-1-1 0 0,0 0 1 0 0,0 0-1 0 0,0 1 1 0 0,0-1-1 0 0,0 0 1 0 0,0 0-1 0 0,0 0 1 0 0,0 1 0 0 0,0-1-1 0 0,0 0 1 0 0,0 0-1 0 0,0 1 1 0 0,0-1-1 0 0,1 0 1 0 0,-1 0-1 0 0,0 0 1 0 0,0 0-1 0 0,0 1 1 0 0,0-1 0 0 0,1 0-1 0 0,-1 0 1 0 0,0 0-1 0 0,0 0 1 0 0,0 0-1 0 0,1 1 1 0 0,-1-1-1 0 0,0 0 1 0 0,0 0-1 0 0,0 0 1 0 0,1 0 0 0 0,-1 0-1 0 0,0 0 1 0 0,0 0-1 0 0,1 0 1 0 0,-1 0-1 0 0,0 0 1 0 0,1 0-1 0 0,83-8 2389 0 0,-60 7-2126 0 0,-2 1-186 0 0,43 4 0 0 0,23 15 1138 0 0,-54-15-1037 0 0,-1-1-1 0 0,1-2 0 0 0,-1 0 1 0 0,57-9-1 0 0,135-4-146 0 0,-39 4-19 0 0,12-1-123 0 0,-4 1 118 0 0,26-6-50 0 0,-99 7 34 0 0,437-12 51 0 0,-280 12-47 0 0,92-6-60 0 0,264-20 30 0 0,129 26 43 0 0,-659 9-19 0 0,658 4-73 0 0,-177-3 96 0 0,-543-2-33 0 0,848 11-75 0 0,326 34 9 0 0,-296-9 114 0 0,-465-19-29 0 0,64 1-8 0 0,671 6 19 0 0,-1062-24-16 0 0,978 28 89 0 0,186 34-255 0 0,-614-49 214 0 0,140 6 23 0 0,161 39-594 0 0,-273-13 152 0 0,-593-39 162 0 0,106 5-46 0 0,0-16-2731 0 0,-150-6-580 0 0,-24-1-2247 0 0,-22 4 1276 0 0</inkml:trace>
</inkml:ink>
</file>

<file path=ppt/ink/ink8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39.959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5 102 512 0 0,'-2'-10'1577'0'0,"1"-1"0"0"0,0 1-1 0 0,1-1 1 0 0,0 1 0 0 0,0-1-1 0 0,5-19 1 0 0,-5 29-1402 0 0,0 0-1 0 0,1 1 1 0 0,-1-1 0 0 0,1 1-1 0 0,-1-1 1 0 0,1 1-1 0 0,-1-1 1 0 0,1 1 0 0 0,-1 0-1 0 0,1-1 1 0 0,-1 1 0 0 0,1-1-1 0 0,-1 1 1 0 0,1 0-1 0 0,0 0 1 0 0,-1-1 0 0 0,1 1-1 0 0,0 0 1 0 0,-1 0-1 0 0,1 0 1 0 0,0 0 0 0 0,-1 0-1 0 0,1-1 1 0 0,0 1 0 0 0,0 1-1 0 0,-1-1 1 0 0,1 0-1 0 0,0 0 1 0 0,-1 0 0 0 0,1 0-1 0 0,0 0 1 0 0,0 1 0 0 0,2 0 175 0 0,0-1 0 0 0,0 1 1 0 0,0 0-1 0 0,-1 0 1 0 0,1 1-1 0 0,0-1 1 0 0,2 2-1 0 0,52 45 2209 0 0,-35-30-2095 0 0,43 29-1 0 0,-9-9-144 0 0,-35-21-162 0 0,0 1 0 0 0,26 30 0 0 0,30 45 59 0 0,-49-58-132 0 0,70 77-71 0 0,-96-110-35 0 0,0 1-11 0 0,0-1 0 0 0,-1 0 0 0 0,1 0 0 0 0,0 0 0 0 0,0 0 0 0 0,1-1 0 0 0,-1 1 0 0 0,0-1 0 0 0,1 1 0 0 0,-1-1 1 0 0,0 0-1 0 0,1 1 0 0 0,0-1 0 0 0,3 0 0 0 0,-6-1-12 0 0,0 0 0 0 0,0 0 0 0 0,1 0 0 0 0,-1 0 0 0 0,0 0 0 0 0,0 0 0 0 0,1-1 0 0 0,-1 1 0 0 0,0 0 0 0 0,0 0 0 0 0,0 0 0 0 0,0-1 0 0 0,1 1 0 0 0,-1 0 0 0 0,0 0 0 0 0,0 0 0 0 0,0-1 0 0 0,0 1 0 0 0,0 0 0 0 0,0 0-1 0 0,1-1 1 0 0,-1 1 0 0 0,0 0 0 0 0,0 0 0 0 0,0-1 0 0 0,0 1 0 0 0,0 0 0 0 0,0 0 0 0 0,0-1 0 0 0,0 1 0 0 0,0 0 0 0 0,0 0 0 0 0,0-1 0 0 0,0 1 0 0 0,-1 0 0 0 0,1 0 0 0 0,0-1 0 0 0,0 1 0 0 0,0 0 0 0 0,0 0 0 0 0,0-1 0 0 0,0 1 0 0 0,-1 0 0 0 0,1 0 0 0 0,0 0 0 0 0,0-1 0 0 0,-1 1 0 0 0,-6-13-2103 0 0,-14-10-4035 0 0,6 9 2401 0 0</inkml:trace>
</inkml:ink>
</file>

<file path=ppt/ink/ink8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0.356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360 36 8 0 0,'12'-4'819'0'0,"-10"4"-580"0"0,0-1-1 0 0,0 1 1 0 0,0-1 0 0 0,0 0-1 0 0,0 1 1 0 0,0-1-1 0 0,0 0 1 0 0,0 0-1 0 0,-1-1 1 0 0,4-1-1 0 0,-5 3-125 0 0,0-1-1 0 0,0 1 0 0 0,-1 0 0 0 0,1-1 0 0 0,0 1 0 0 0,0 0 0 0 0,-1-1 0 0 0,1 1 0 0 0,0 0 1 0 0,0-1-1 0 0,-1 1 0 0 0,1 0 0 0 0,0 0 0 0 0,-1-1 0 0 0,1 1 0 0 0,0 0 0 0 0,-1 0 0 0 0,1 0 1 0 0,0-1-1 0 0,-1 1 0 0 0,1 0 0 0 0,-1 0 0 0 0,1 0 0 0 0,-1 0 0 0 0,-13-5 1701 0 0,13 4-1398 0 0,-27-6 2994 0 0,27 7-3157 0 0,-1-1 0 0 0,0 1 1 0 0,0 0-1 0 0,1 0 0 0 0,-1 0 0 0 0,0 0 0 0 0,0 0 0 0 0,1 0 0 0 0,-1 0 0 0 0,0 1 0 0 0,0-1 0 0 0,1 1 1 0 0,-4 0-1 0 0,4 0-127 0 0,0 0 1 0 0,0 0 0 0 0,0 1 0 0 0,0-1 0 0 0,0 0 0 0 0,1 0 0 0 0,-1 0-1 0 0,0 1 1 0 0,1-1 0 0 0,-1 0 0 0 0,1 1 0 0 0,-1-1 0 0 0,1 1-1 0 0,-1-1 1 0 0,1 2 0 0 0,-3 23 804 0 0,3-22-723 0 0,-2 28 143 0 0,-2-1 0 0 0,0 0 1 0 0,-3 0-1 0 0,-12 40 1 0 0,13-56-373 0 0,1 0 1 0 0,-2-1-1 0 0,0 0 1 0 0,-1 0 0 0 0,0-1-1 0 0,-1 1 1 0 0,0-2-1 0 0,-1 0 1 0 0,0 0-1 0 0,-20 17 1 0 0,8-12-323 0 0,-27 17 0 0 0,40-28-612 0 0,-1-1 0 0 0,1 0 0 0 0,-1-1 1 0 0,0 0-1 0 0,0-1 0 0 0,-12 3 0 0 0,14-5-406 0 0</inkml:trace>
</inkml:ink>
</file>

<file path=ppt/ink/ink8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2.323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44 238 512 0 0,'-10'-15'1084'0'0,"8"10"58"0"0,-1 1-1 0 0,0 0 0 0 0,0 0 0 0 0,-1 0 0 0 0,1 0 1 0 0,-7-5-1 0 0,10 9-1002 0 0,0 0 0 0 0,-1 0 0 0 0,1 0 0 0 0,0 0 0 0 0,-1-1 0 0 0,1 1 0 0 0,0 0 0 0 0,-1 0 0 0 0,1 0 0 0 0,0-1 0 0 0,0 1 0 0 0,-1 0 0 0 0,1 0 0 0 0,0-1 0 0 0,0 1 0 0 0,-1 0 0 0 0,1-1 0 0 0,0 1 0 0 0,0 0 0 0 0,0 0 0 0 0,0-1 0 0 0,-1 1 0 0 0,1 0 0 0 0,0-1 0 0 0,0 1 0 0 0,0-1 0 0 0,0 1 0 0 0,0 0 0 0 0,0-1 0 0 0,0 1 0 0 0,0 0 0 0 0,0-1 0 0 0,0 1 1 0 0,0 0-1 0 0,0-1 0 0 0,0 1 0 0 0,1 0 0 0 0,-1-1 0 0 0,0 1 0 0 0,0 0 0 0 0,0-1 0 0 0,0 1 0 0 0,1-1 0 0 0,-1 1 60 0 0,1-1 1 0 0,0 1-1 0 0,0-1 1 0 0,-1 1-1 0 0,1-1 1 0 0,0 1-1 0 0,0-1 1 0 0,0 1-1 0 0,-1 0 0 0 0,1 0 1 0 0,0-1-1 0 0,0 1 1 0 0,0 0-1 0 0,0 0 1 0 0,1 0-1 0 0,3 0 55 0 0,0 0 0 0 0,0 1 0 0 0,0 0 0 0 0,0 0 0 0 0,0 0 0 0 0,-1 1-1 0 0,1 0 1 0 0,0 0 0 0 0,-1 0 0 0 0,1 0 0 0 0,-1 1 0 0 0,0-1 0 0 0,0 1-1 0 0,0 0 1 0 0,0 0 0 0 0,5 6 0 0 0,-8-8-208 0 0,0 1-1 0 0,0-1 1 0 0,0 1 0 0 0,-1-1 0 0 0,1 1-1 0 0,0 0 1 0 0,0 0 0 0 0,-1-1 0 0 0,1 1-1 0 0,-1 0 1 0 0,0 0 0 0 0,0 0 0 0 0,1 0-1 0 0,-1-1 1 0 0,0 1 0 0 0,0 0 0 0 0,-1 0-1 0 0,1 0 1 0 0,0 0 0 0 0,-1 0 0 0 0,1-1-1 0 0,-1 1 1 0 0,0 2 0 0 0,-3 5 83 0 0,0-1 1 0 0,-1 1-1 0 0,-8 11 0 0 0,-3 5 130 0 0,14-21-219 0 0,1-3-31 0 0,0 1 0 0 0,0 0-1 0 0,0 0 1 0 0,0 0 0 0 0,0 0-1 0 0,0 1 1 0 0,1-1 0 0 0,-1 0-1 0 0,1 0 1 0 0,0 0 0 0 0,-1 0-1 0 0,1 1 1 0 0,0-1 0 0 0,0 0-1 0 0,0 0 1 0 0,1 4 0 0 0,-1-6-7 0 0,1 0 0 0 0,-1 1 0 0 0,0-1 0 0 0,0 0 1 0 0,0 0-1 0 0,0 0 0 0 0,1 0 0 0 0,-1 1 0 0 0,0-1 0 0 0,0 0 1 0 0,0 0-1 0 0,1 0 0 0 0,-1 0 0 0 0,0 0 0 0 0,0 0 0 0 0,1 0 1 0 0,-1 0-1 0 0,0 0 0 0 0,0 0 0 0 0,1 0 0 0 0,-1 0 1 0 0,0 0-1 0 0,0 0 0 0 0,0 0 0 0 0,1 0 0 0 0,-1 0 0 0 0,0 0 1 0 0,0 0-1 0 0,1 0 0 0 0,-1 0 0 0 0,0 0 0 0 0,0 0 0 0 0,0 0 1 0 0,1-1-1 0 0,-1 1 0 0 0,0 0 0 0 0,0 0 0 0 0,0 0 0 0 0,1 0 1 0 0,-1 0-1 0 0,0-1 0 0 0,0 1 0 0 0,0 0 0 0 0,0 0 0 0 0,0 0 1 0 0,1-1-1 0 0,-1 1 0 0 0,0 0 0 0 0,0 0 0 0 0,9-11 10 0 0,-4 4-5 0 0,-1-1 1 0 0,0 0-1 0 0,0-1 0 0 0,0 1 1 0 0,-1-1-1 0 0,0 0 1 0 0,2-11-1 0 0,6-67 51 0 0,-8 62-54 0 0,0-26-5 0 0,-2 28 0 0 0,7-39 0 0 0,-8 60-1 0 0,1 1 0 0 0,-1 0 0 0 0,0-1 0 0 0,0 1 0 0 0,1 0 0 0 0,-1-1 0 0 0,1 1 0 0 0,-1 0 0 0 0,1 0 0 0 0,0-1 0 0 0,0 1 0 0 0,-1 0 0 0 0,1 0 0 0 0,0 0 0 0 0,0 0 0 0 0,0 0 0 0 0,0 0 0 0 0,0 0 0 0 0,0 1 0 0 0,0-1 0 0 0,2-1 0 0 0,-1 2 1 0 0,-1-1-1 0 0,1 1 1 0 0,-1 0 0 0 0,1 0 0 0 0,0 0-1 0 0,-1 0 1 0 0,1 0 0 0 0,-1 0-1 0 0,1 0 1 0 0,-1 1 0 0 0,1-1 0 0 0,-1 0-1 0 0,1 1 1 0 0,-1 0 0 0 0,3 0-1 0 0,5 4 4 0 0,-1 0 1 0 0,0 1-1 0 0,-1 0 0 0 0,12 11 0 0 0,24 21 24 0 0,-15-13 35 0 0,37 40 0 0 0,-37-33-3 0 0,-9-10 71 0 0,30 43 1 0 0,-48-63-101 0 0,1 0-1 0 0,-1 0 1 0 0,0 0-1 0 0,-1 0 1 0 0,1 0-1 0 0,0 0 1 0 0,-1 0-1 0 0,1 1 1 0 0,-1-1-1 0 0,1 2 1 0 0,-6-19 41 0 0,4 15-71 0 0,1-1 1 0 0,-1 1-1 0 0,1-1 1 0 0,0 0 0 0 0,-1 1-1 0 0,1-1 1 0 0,-1 0-1 0 0,1 1 1 0 0,0-1 0 0 0,0 0-1 0 0,-1 1 1 0 0,1-1-1 0 0,0 0 1 0 0,0 0-1 0 0,0 1 1 0 0,0-1 0 0 0,0 0-1 0 0,0 0 1 0 0,0 1-1 0 0,0-1 1 0 0,0 0 0 0 0,0 0-1 0 0,1 1 1 0 0,-1-1-1 0 0,0 0 1 0 0,0 1-1 0 0,1-1 1 0 0,-1 0 0 0 0,0 1-1 0 0,1-1 1 0 0,-1 0-1 0 0,1 1 1 0 0,-1-1 0 0 0,1 1-1 0 0,-1-1 1 0 0,2 0-1 0 0,17-12 0 0 0,-15 11-14 0 0,0 0-1 0 0,-1-1 1 0 0,1 1 0 0 0,0-1 0 0 0,-1 0 0 0 0,1 0 0 0 0,-1 0-1 0 0,0-1 1 0 0,0 1 0 0 0,0-1 0 0 0,-1 0 0 0 0,5-7 0 0 0,1-12-86 0 0,8-48 0 0 0,-13 53 48 0 0,-3 18 51 0 0,0 0 0 0 0,0-1 0 0 0,0 1 0 0 0,0 0 0 0 0,0-1 0 0 0,0 1 0 0 0,0 0 0 0 0,1-1 0 0 0,-1 1 0 0 0,0 0 0 0 0,0 0 0 0 0,0-1 1 0 0,0 1-1 0 0,0 0 0 0 0,0-1 0 0 0,1 1 0 0 0,-1 0 0 0 0,0 0 0 0 0,0-1 0 0 0,0 1 0 0 0,1 0 0 0 0,-1 0 0 0 0,0 0 0 0 0,0-1 0 0 0,1 1 0 0 0,-1 0 0 0 0,0 0 0 0 0,0 0 0 0 0,1 0 0 0 0,-1 0 0 0 0,0-1 1 0 0,0 1-1 0 0,1 0 0 0 0,-1 0 0 0 0,0 0 0 0 0,1 0 0 0 0,0 0 0 0 0,9 9-3 0 0,7 17 51 0 0,-9-14-36 0 0,0 1 0 0 0,1-1 0 0 0,0-1 0 0 0,1 0 0 0 0,0 0 1 0 0,14 10-1 0 0,2 4-20 0 0,5 16 222 0 0,-25-32-196 0 0,2 4-105 0 0,-8-13 86 0 0,1 0-1 0 0,0 0 1 0 0,-1 1 0 0 0,1-1-1 0 0,-1 0 1 0 0,1 0-1 0 0,0 0 1 0 0,-1 0-1 0 0,1 0 1 0 0,0 0-1 0 0,-1 0 1 0 0,1 0-1 0 0,0 0 1 0 0,-1 0-1 0 0,1 0 1 0 0,-1 0-1 0 0,1 0 1 0 0,0-1-1 0 0,-1 1 1 0 0,1 0 0 0 0,-1 0-1 0 0,1-1 1 0 0,-1 1-1 0 0,1 0 1 0 0,0-1-1 0 0,6-3-260 0 0,-1 2 0 0 0,0-1-1 0 0,0 1 1 0 0,1 0-1 0 0,0 0 1 0 0,8-1 0 0 0,22-2-4836 0 0,-32 5 3894 0 0,2-1-1179 0 0</inkml:trace>
</inkml:ink>
</file>

<file path=ppt/ink/ink8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5:42.814"/>
    </inkml:context>
    <inkml:brush xml:id="br0">
      <inkml:brushProperty name="width" value="0.035" units="cm"/>
      <inkml:brushProperty name="height" value="0.035" units="cm"/>
      <inkml:brushProperty name="color" value="#008C3A"/>
    </inkml:brush>
  </inkml:definitions>
  <inkml:trace contextRef="#ctx0" brushRef="#br0">145 19 512 0 0,'-52'-8'6485'0'0,"42"5"-4669"0"0,-1 1-1 0 0,1 0 1 0 0,-1 1-1 0 0,0 0 1 0 0,1 1-1 0 0,-19 2 1 0 0,87 0 553 0 0,35-5-1899 0 0,47 1-129 0 0,-133 2-326 0 0,99 10 221 0 0,-90-7-228 0 0,0 0 1 0 0,0 1-1 0 0,-1 1 0 0 0,25 10 0 0 0,-37-13-2 0 0,1-1-1 0 0,-1 1 1 0 0,0 0 0 0 0,0 0-1 0 0,0 1 1 0 0,0-1-1 0 0,0 1 1 0 0,-1-1 0 0 0,5 6-1 0 0,-6-6-4 0 0,-1-1-1 0 0,1 0 0 0 0,0 0 0 0 0,-1 1 0 0 0,1-1 1 0 0,0 0-1 0 0,-1 1 0 0 0,0-1 0 0 0,1 0 1 0 0,-1 1-1 0 0,0-1 0 0 0,0 1 0 0 0,0-1 1 0 0,0 1-1 0 0,0-1 0 0 0,0 0 0 0 0,0 1 0 0 0,0-1 1 0 0,-1 1-1 0 0,1-1 0 0 0,0 0 0 0 0,-1 1 1 0 0,1-1-1 0 0,-1 0 0 0 0,0 1 0 0 0,1-1 1 0 0,-1 0-1 0 0,-1 2 0 0 0,-5 5 26 0 0,-1 1 0 0 0,1-1-1 0 0,-2-1 1 0 0,1 0 0 0 0,-1 0 0 0 0,0 0-1 0 0,0-1 1 0 0,-12 5 0 0 0,-84 35 131 0 0,84-38-91 0 0,4-2-26 0 0,4-1 1 0 0,1-1 0 0 0,-1 1-1 0 0,1 1 1 0 0,1 0 0 0 0,-1 1-1 0 0,-13 11 1 0 0,24-18-43 0 0,0 1-1 0 0,0 0 1 0 0,1 0-1 0 0,-1 0 1 0 0,0-1-1 0 0,0 1 1 0 0,1 0-1 0 0,-1 0 1 0 0,1 0-1 0 0,-1 0 1 0 0,0 0-1 0 0,1 0 1 0 0,0 0-1 0 0,-1 0 1 0 0,1 1-1 0 0,0-1 1 0 0,-1 0-1 0 0,1 0 1 0 0,0 0 0 0 0,0 0-1 0 0,0 0 1 0 0,0 2-1 0 0,1-1-2 0 0,-1-1-1 0 0,1 1 1 0 0,0-1-1 0 0,-1 0 1 0 0,1 1-1 0 0,0-1 1 0 0,0 0-1 0 0,0 1 1 0 0,0-1 0 0 0,0 0-1 0 0,0 0 1 0 0,0 0-1 0 0,0 0 1 0 0,2 1-1 0 0,3 2-22 0 0,1 0 0 0 0,-1-1 0 0 0,0 0 0 0 0,1 0 0 0 0,-1-1 0 0 0,10 3 0 0 0,11 0-967 0 0,0-1 0 0 0,1-1 0 0 0,0-1 0 0 0,55-5 0 0 0,-37-1-1521 0 0</inkml:trace>
</inkml:ink>
</file>

<file path=ppt/ink/ink8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19.41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19 512 0 0,'0'-1'-1'0'0,"0"1"0"0"0,0-1 1 0 0,0 1-1 0 0,0-1 0 0 0,1 1 0 0 0,-1-1 0 0 0,0 1 1 0 0,0-1-1 0 0,1 1 0 0 0,-1-1 0 0 0,0 1 0 0 0,1-1 0 0 0,-1 1 1 0 0,0-1-1 0 0,1 1 0 0 0,-1 0 0 0 0,0-1 0 0 0,1 1 1 0 0,-1 0-1 0 0,1-1 0 0 0,-1 1 0 0 0,1 0 0 0 0,-1-1 0 0 0,1 1 1 0 0,-1 0-1 0 0,2 0 0 0 0,17-5-381 0 0,-10 4 282 0 0,-5-1 100 0 0</inkml:trace>
</inkml:ink>
</file>

<file path=ppt/ink/ink8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25.76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76 4268 8 0 0,'-4'4'395'0'0,"5"-6"506"0"0,7-9 797 0 0,-8 11-1565 0 0,-15 12 1021 0 0,-2-10 1681 0 0,17-2-2767 0 0,0 0-1 0 0,0 0 0 0 0,-1 0 0 0 0,1 0 0 0 0,0 0 0 0 0,-1 0 0 0 0,1 0 0 0 0,0 0 0 0 0,0 0 1 0 0,-1 0-1 0 0,1-1 0 0 0,0 1 0 0 0,-1 0 0 0 0,1 0 0 0 0,0 0 0 0 0,0 0 0 0 0,-1-1 0 0 0,1 1 1 0 0,0 0-1 0 0,0 0 0 0 0,0 0 0 0 0,-1-1 0 0 0,1 1 0 0 0,0 0 0 0 0,0 0 0 0 0,0-1 0 0 0,0 1 1 0 0,0 0-1 0 0,-1 0 0 0 0,1-1 0 0 0,0 1 0 0 0,0 0 0 0 0,0-1 0 0 0,0 1 0 0 0,0 0 0 0 0,0 0 1 0 0,0-1-1 0 0,0 1 0 0 0,0 0 0 0 0,0-1 0 0 0,0 1 0 0 0,0 0 0 0 0,0 0 0 0 0,0-1 0 0 0,0 1 1 0 0,1 0-1 0 0,-1-1 0 0 0,0 1 0 0 0,2-4 607 0 0,2-5 1532 0 0,-5 8-1285 0 0,-6 5-555 0 0,4-3-118 0 0,0 1-1 0 0,0-1 0 0 0,0 1 1 0 0,0-1-1 0 0,-1 0 0 0 0,1 0 1 0 0,0 0-1 0 0,-1-1 0 0 0,1 1 1 0 0,-5-1 420 0 0,15-10-157 0 0,1 3-282 0 0,-7 7-141 0 0,0-1 1 0 0,0 1-1 0 0,0-1 0 0 0,-1 0 1 0 0,1 0-1 0 0,0 1 1 0 0,0-1-1 0 0,-1 0 0 0 0,1 0 1 0 0,0 0-1 0 0,-1 0 0 0 0,1-1 1 0 0,3-3 65 0 0,0 1 1 0 0,1 0 0 0 0,-1 0-1 0 0,1 1 1 0 0,0-1-1 0 0,0 1 1 0 0,0 0-1 0 0,6-3 1 0 0,-3 2-25 0 0,-1 0 0 0 0,-1-1 0 0 0,11-9 0 0 0,-11 9-22 0 0,1-1-1 0 0,-1 1 0 0 0,13-6 0 0 0,-5 2-26 0 0,-1 0-1 0 0,0-1 1 0 0,0 0-1 0 0,-1-1 1 0 0,0 0-1 0 0,14-18 1 0 0,24-23 60 0 0,-16 24-22 0 0,39-23 0 0 0,-26 18-20 0 0,-39 28-85 0 0,0 1-1 0 0,0 0 1 0 0,11-5 0 0 0,-10 6 17 0 0,0-1 0 0 0,-1 0 1 0 0,10-7-1 0 0,31-23 81 0 0,16-13 80 0 0,6-3-171 0 0,0 1 90 0 0,3-1-105 0 0,3-2 0 0 0,106-73 94 0 0,-89 65-104 0 0,-42 26 88 0 0,-1-3 0 0 0,70-66 0 0 0,-58 48-26 0 0,-13 13-51 0 0,-40 33-4 0 0,1-2 15 0 0,1 1 0 0 0,15-10-1 0 0,40-31-26 0 0,-40 30-20 0 0,117-84 62 0 0,-54 49 4 0 0,7-5 94 0 0,75-54 199 0 0,-30 11-142 0 0,-31 25-58 0 0,-24 14-56 0 0,-30 18-5 0 0,38-28 79 0 0,-25 25-116 0 0,69-47 47 0 0,-123 85-81 0 0,27-25 0 0 0,4-3-20 0 0,70-47 42 0 0,-34 26 35 0 0,-56 41-39 0 0,14-11-7 0 0,77-64-36 0 0,-99 80 10 0 0,11-7 45 0 0,3-3-6 0 0,38-37 0 0 0,-12 8 8 0 0,14-13-49 0 0,7-20-1 0 0,-3 18 35 0 0,-64 57-7 0 0,27-18 0 0 0,6-6 20 0 0,30-26-36 0 0,-31 27 33 0 0,19-21-30 0 0,-38 31 29 0 0,2 2 1 0 0,40-27-1 0 0,-32 27 13 0 0,43-25 30 0 0,-58 36-18 0 0,0 0 0 0 0,34-31 0 0 0,-28 22 68 0 0,22-25-31 0 0,38-33 55 0 0,-59 49-27 0 0,-19 20-94 0 0,0 0 0 0 0,13-9 1 0 0,47-36 125 0 0,-22 20-94 0 0,31-19 42 0 0,-55 39-41 0 0,38-32 0 0 0,-21 14-43 0 0,2-3 20 0 0,50-53 0 0 0,-6 3 130 0 0,-7 4 92 0 0,-69 71-240 0 0,-1-1 0 0 0,0 0 0 0 0,13-24 0 0 0,-20 32-13 0 0,1 0 1 0 0,0 0 0 0 0,-1 1-1 0 0,1-1 1 0 0,1 1 0 0 0,-1-1-1 0 0,0 1 1 0 0,1 0 0 0 0,0 0-1 0 0,5-2 1 0 0,3-4 2 0 0,9-7-82 0 0,-30 29-784 0 0,8-8-2091 0 0,10-5-3010 0 0,-4-2 958 0 0,3 2-324 0 0</inkml:trace>
</inkml:ink>
</file>

<file path=ppt/ink/ink8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29.52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92 291 512 0 0,'-3'-1'381'0'0,"2"1"-250"0"0,1-1 1 0 0,-1 1-1 0 0,0 0 1 0 0,0 0-1 0 0,1-1 1 0 0,-1 1-1 0 0,1 0 1 0 0,-1-1 0 0 0,0 1-1 0 0,1-1 1 0 0,-1 1-1 0 0,1-1 1 0 0,-1 1-1 0 0,1-1 1 0 0,-1 1-1 0 0,1-1 1 0 0,-1 1-1 0 0,1-1 1 0 0,0 0-1 0 0,-1 1 1 0 0,1-1-1 0 0,0 0 1 0 0,-1 1 0 0 0,1-1-1 0 0,0 0 1 0 0,0 1-1 0 0,0-2 1458 0 0,-1 1-1512 0 0,0 1-1 0 0,1 0 1 0 0,-1 0-1 0 0,1-1 1 0 0,-1 1-1 0 0,0 0 0 0 0,1 0 1 0 0,-1 0-1 0 0,0 0 1 0 0,1 0-1 0 0,-1 0 1 0 0,0 0-1 0 0,1 0 1 0 0,-1 0-1 0 0,1 0 1 0 0,-1 0-1 0 0,0 0 1 0 0,1 0-1 0 0,-1 1 0 0 0,0-1 1 0 0,-16 7 1401 0 0,12-5-902 0 0,-34 20 4062 0 0,63-32-1465 0 0,-12 4-2932 0 0,0 1 1 0 0,15-4-1 0 0,-16 6-59 0 0,-5 1-62 0 0,1 0 1 0 0,0 1 0 0 0,-1 0 0 0 0,12 0-1 0 0,5-1 98 0 0,14-1 514 0 0,-35 3-661 0 0,0 1 1 0 0,0-1-1 0 0,0 0 0 0 0,0 0 0 0 0,0 1 1 0 0,0-1-1 0 0,-1 1 0 0 0,1 0 1 0 0,0-1-1 0 0,0 1 0 0 0,0 0 1 0 0,-1 0-1 0 0,1 0 0 0 0,2 3 0 0 0,0-2 0 0 0,0 0 0 0 0,0 0 0 0 0,0 0 0 0 0,1-1 0 0 0,-1 1-1 0 0,0-1 1 0 0,1 0 0 0 0,-1 0 0 0 0,5 0 0 0 0,14 0 43 0 0,0-2 1 0 0,1 0 0 0 0,-1-1-1 0 0,29-7 1 0 0,5 1 86 0 0,42-4-65 0 0,56-6 130 0 0,-122 14-167 0 0,1 3 1 0 0,-1 0-1 0 0,37 5 1 0 0,-54-2-57 0 0,13-1 16 0 0,1 0 0 0 0,0-1-1 0 0,-1-2 1 0 0,44-9 0 0 0,210-40 341 0 0,-253 46-260 0 0,-1 1 0 0 0,32 1 1 0 0,-10 1-73 0 0,76-15 10 0 0,13 0 32 0 0,153-13 141 0 0,-86 9-213 0 0,-98 7-72 0 0,-97 13 34 0 0,288-27-40 0 0,-134 14 85 0 0,129-4 10 0 0,114 31-3 0 0,-259-10-67 0 0,31 2-30 0 0,31-1 66 0 0,-39-1 13 0 0,-73 0-44 0 0,120 7 54 0 0,85-3-35 0 0,-237-7-4 0 0,136-3-63 0 0,73 0 81 0 0,-255 3-32 0 0,285 14 34 0 0,-73-9-37 0 0,-139-6 11 0 0,132-7 29 0 0,-110 2 2 0 0,-6 2-32 0 0,277-5-21 0 0,-19 25-104 0 0,-5 0 145 0 0,-230-14-32 0 0,187 6 64 0 0,277 12-154 0 0,-270-19 76 0 0,-164-2 48 0 0,48 0-28 0 0,268 4-27 0 0,-417-1 36 0 0,350 8 44 0 0,0-21 0 0 0,35-19-20 0 0,-71 8-65 0 0,-110 7 93 0 0,296-1-90 0 0,-374 18-9 0 0,190-4 103 0 0,-181-2-20 0 0,-55 3-90 0 0,167 7-29 0 0,-147 0-35 0 0,268-2 141 0 0,-138 3-15 0 0,65-3-47 0 0,61 0 68 0 0,-210 4-14 0 0,-107-2-14 0 0,43 6-26 0 0,24 1-6 0 0,96 4-21 0 0,-61-2 10 0 0,-97-7 42 0 0,43 2-6 0 0,218 4 47 0 0,-23 6-113 0 0,-253-15 69 0 0,112 9-65 0 0,-26-2 32 0 0,-31-3 18 0 0,-82-2 70 0 0,30 2-60 0 0,246 25 19 0 0,-68-4-177 0 0,-17-14 83 0 0,-223-15 80 0 0,99 8 50 0 0,22 2-4 0 0,86 0-12 0 0,-103-5-62 0 0,37 3-4 0 0,-85-2 60 0 0,114-7 0 0 0,-100 0-8 0 0,39-2 28 0 0,185-1-45 0 0,-253 2 69 0 0,-36 0-65 0 0,72 8 0 0 0,-73-1-26 0 0,155 18-22 0 0,-109-18 132 0 0,1-4-1 0 0,156-15 1 0 0,-189 9-76 0 0,1 1 1 0 0,88 9 0 0 0,-54-1-62 0 0,43 10 9 0 0,0 1 37 0 0,-114-16 14 0 0,1 0 0 0 0,-1-1 0 0 0,1 0 0 0 0,-1-1 0 0 0,1-1 0 0 0,19-7 0 0 0,-34 10-12 0 0,8-2-6 0 0,0-1 1 0 0,-1 0 0 0 0,0-1-1 0 0,1 1 1 0 0,-1-2 0 0 0,-1 1-1 0 0,1-1 1 0 0,12-10 0 0 0,-18 13-8 0 0,-1 1 0 0 0,1 0 1 0 0,0 1-1 0 0,0-1 1 0 0,-1 0-1 0 0,1 0 0 0 0,0 1 1 0 0,0-1-1 0 0,0 1 0 0 0,0 0 1 0 0,0-1-1 0 0,0 1 1 0 0,-1 0-1 0 0,5 1 0 0 0,30 2-133 0 0,-30-2 143 0 0,0 0-516 0 0,12 3 1401 0 0,-13 1-3136 0 0,-5 4-4656 0 0,-2-3 3246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4.84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68 109 512 0 0,'-20'-5'512'0'0,"1"-3"7962"0"0,9-1-2897 0 0,1-1-2848 0 0,3 0 4840 0 0,4 1-6840 0 0,0 2-209 0 0,5 1-256 0 0,0-1-264 0 0,4 0-64 0 0,3-2-120 0 0,0 2 120 0 0,3 1-921 0 0,-1 2-967 0 0,-1 0-120 0 0</inkml:trace>
</inkml:ink>
</file>

<file path=ppt/ink/ink8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33.86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25 386 512 0 0,'-2'0'-8'0'0,"1"0"0"0"0,-1 0 0 0 0,0 0 0 0 0,1 0 0 0 0,-1-1 0 0 0,0 1 1 0 0,1 0-1 0 0,-4-2 0 0 0,-2-3 4948 0 0,10-2 131 0 0,5 7-3134 0 0,-7 0-1728 0 0,1 0-1 0 0,-1 0 1 0 0,1-1-1 0 0,-1 1 1 0 0,0 1-1 0 0,1-1 1 0 0,-1 0-1 0 0,0 0 1 0 0,1 0-1 0 0,-1 1 1 0 0,0-1-1 0 0,1 1 1 0 0,-1-1-1 0 0,0 1 1 0 0,0-1-1 0 0,0 1 1 0 0,1 0-1 0 0,-1 0 1 0 0,0-1-1 0 0,0 1 1 0 0,0 0-1 0 0,0 0 1 0 0,0 0-1 0 0,0 0 1 0 0,0 2-1 0 0,5 3-74 0 0,0 1 0 0 0,0-1 0 0 0,1 0 0 0 0,0 0-1 0 0,0 0 1 0 0,0-1 0 0 0,0 0 0 0 0,1-1 0 0 0,0 0 0 0 0,0 0-1 0 0,0 0 1 0 0,1-1 0 0 0,-1-1 0 0 0,13 3 0 0 0,4-1-26 0 0,-1-1 1 0 0,1-2 0 0 0,50-2 0 0 0,-57-1-85 0 0,1-1 0 0 0,-1 0 0 0 0,1-1-1 0 0,-2-1 1 0 0,1-1 0 0 0,17-8 0 0 0,-30 11-18 0 0,-1 1-1 0 0,0-1 1 0 0,1 1-1 0 0,-1-1 1 0 0,0-1-1 0 0,0 1 1 0 0,0 0-1 0 0,-1-1 1 0 0,0 0-1 0 0,1 0 1 0 0,-1 0-1 0 0,3-5 0 0 0,-3 3-1 0 0,0-1 0 0 0,0 0 0 0 0,-1 1-1 0 0,0-1 1 0 0,0 0 0 0 0,0 0-1 0 0,1-12 1 0 0,-2-5-1 0 0,-2 1 0 0 0,0-1 0 0 0,-1 0 0 0 0,-6-24 0 0 0,7 40 22 0 0,-1-1-1 0 0,0 1 0 0 0,0 0 1 0 0,-1 0-1 0 0,0 0 0 0 0,0 0 1 0 0,-1 0-1 0 0,0 0 0 0 0,-1 1 1 0 0,0 0-1 0 0,0 0 0 0 0,0 0 0 0 0,-1 1 1 0 0,0 0-1 0 0,0 0 0 0 0,0 0 1 0 0,-1 1-1 0 0,0 0 0 0 0,0 0 1 0 0,0 0-1 0 0,-1 1 0 0 0,1 0 1 0 0,-1 1-1 0 0,0 0 0 0 0,0 0 1 0 0,-1 1-1 0 0,1 0 0 0 0,0 0 1 0 0,-13-1-1 0 0,15 4 25 0 0,0-1 0 0 0,0 1 0 0 0,0 0 0 0 0,0 0 0 0 0,0 0 0 0 0,0 1 1 0 0,1 0-1 0 0,-1 0 0 0 0,-10 6 0 0 0,7-3 46 0 0,0 0 0 0 0,0 1 0 0 0,0 1-1 0 0,-12 11 1 0 0,15-11-25 0 0,-1 0-1 0 0,1 1 0 0 0,0 0 0 0 0,1 0 0 0 0,0 0 0 0 0,0 1 0 0 0,1-1 0 0 0,0 1 0 0 0,1 0 0 0 0,0 0 0 0 0,0 1 0 0 0,1-1 0 0 0,0 1 1 0 0,-1 13-1 0 0,2 7 96 0 0,1 1 1 0 0,2-1-1 0 0,6 37 0 0 0,0-4 84 0 0,-4 133 331 0 0,-4-125-347 0 0,-3-3-92 0 0,1-42-90 0 0,1 1 0 0 0,2-1 0 0 0,4 33 0 0 0,4-23-34 0 0,-9-33-10 0 0,1 0-1 0 0,1 0 0 0 0,-1 0 1 0 0,0 0-1 0 0,1 0 1 0 0,-1-1-1 0 0,1 1 1 0 0,0 0-1 0 0,3 3 0 0 0,-4-5-4 0 0,0-1 1 0 0,0 1-1 0 0,-1 0 0 0 0,1-1 0 0 0,0 1 0 0 0,0-1 0 0 0,0 0 0 0 0,0 1 0 0 0,-1-1 0 0 0,1 0 0 0 0,0 1 0 0 0,0-1 0 0 0,0 0 0 0 0,0 0 0 0 0,0 0 0 0 0,0 0 0 0 0,0 0 0 0 0,0 0 0 0 0,0 0 0 0 0,0 0 0 0 0,0 0 0 0 0,1-1 1 0 0,0 0-6 0 0,0 0 1 0 0,0 0-1 0 0,0 0 1 0 0,0 0 0 0 0,-1 0-1 0 0,1 0 1 0 0,0-1-1 0 0,-1 1 1 0 0,3-4 0 0 0,2-2-12 0 0,-1 0 1 0 0,-1-1-1 0 0,8-13 1 0 0,1-11-59 0 0,15-53 1 0 0,-20 57-5 0 0,0 0 0 0 0,25-49 0 0 0,-29 71 72 0 0,-1 0-1 0 0,2 0 1 0 0,-1 0-1 0 0,0 1 1 0 0,1 0-1 0 0,0 0 1 0 0,10-7 0 0 0,-14 10 2 0 0,1 1 0 0 0,0 0 0 0 0,0 0 0 0 0,-1-1 1 0 0,1 1-1 0 0,0 0 0 0 0,0 1 0 0 0,0-1 0 0 0,0 0 1 0 0,0 0-1 0 0,0 1 0 0 0,0 0 0 0 0,1-1 0 0 0,-1 1 1 0 0,0 0-1 0 0,0 0 0 0 0,0 0 0 0 0,0 0 0 0 0,0 0 1 0 0,1 1-1 0 0,-1-1 0 0 0,0 0 0 0 0,0 1 0 0 0,0 0 1 0 0,0-1-1 0 0,0 1 0 0 0,0 0 0 0 0,0 0 0 0 0,2 2 1 0 0,-2-1-1 0 0,0 0 1 0 0,0 0 0 0 0,-1 0-1 0 0,1 0 1 0 0,0 0 0 0 0,-1 1-1 0 0,1-1 1 0 0,-1 0-1 0 0,0 1 1 0 0,0 0 0 0 0,0-1-1 0 0,0 1 1 0 0,0-1 0 0 0,-1 1-1 0 0,1 4 1 0 0,0 5 11 0 0,0 0-1 0 0,-2 16 1 0 0,1-9 20 0 0,-1 15-19 0 0,1-4 28 0 0,0 0 1 0 0,9 56-1 0 0,-8-78-35 0 0,1 0 1 0 0,0 0-1 0 0,1 0 1 0 0,-1 0-1 0 0,2-1 1 0 0,-1 1-1 0 0,1-1 1 0 0,0 0 0 0 0,0 0-1 0 0,1 0 1 0 0,0-1-1 0 0,0 1 1 0 0,1-1-1 0 0,0 0 1 0 0,9 6-1 0 0,-11-9-20 0 0,1 0 0 0 0,0-1-1 0 0,-1 0 1 0 0,1 0 0 0 0,0 0-1 0 0,0 0 1 0 0,1-1 0 0 0,-1 0-1 0 0,0 0 1 0 0,0-1 0 0 0,1 1-1 0 0,-1-1 1 0 0,0 0 0 0 0,7-1-1 0 0,-3 0-342 0 0,-1 0-1 0 0,0-1 0 0 0,0 0 0 0 0,0 0 0 0 0,0-1 0 0 0,0 0 1 0 0,0-1-1 0 0,10-5 0 0 0,-8 1-1682 0 0,0 1 0 0 0,0-1-1 0 0,-1-1 1 0 0,0 0 0 0 0,10-13 0 0 0,-3 2-762 0 0</inkml:trace>
</inkml:ink>
</file>

<file path=ppt/ink/ink8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6:44.87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26 512 0 0,'13'1'3417'0'0,"11"1"6474"0"0,-24-2-9808 0 0,0 0 0 0 0,0 0 0 0 0,0 0 0 0 0,0 1 0 0 0,0-1 0 0 0,0 0 0 0 0,0 0 0 0 0,0 0 0 0 0,0 0 0 0 0,0 0 1 0 0,0 0-1 0 0,0 0 0 0 0,0 1 0 0 0,0-1 0 0 0,0 0 0 0 0,0 0 0 0 0,0 0 0 0 0,0 0 0 0 0,0 0 0 0 0,0 0 0 0 0,0 0 0 0 0,0 1 0 0 0,0-1 0 0 0,0 0 0 0 0,0 0 0 0 0,0 0 0 0 0,-1 0 0 0 0,1 0 0 0 0,0 0 0 0 0,0 0 0 0 0,0 0 0 0 0,0 0 0 0 0,0 0 0 0 0,0 0 0 0 0,0 1 0 0 0,0-1 0 0 0,0 0 0 0 0,-1 0 0 0 0,1 0 0 0 0,0 0 0 0 0,0 0 0 0 0,0 0 0 0 0,0 0 0 0 0,0 0 0 0 0,0 0 0 0 0,0 0 0 0 0,0 0 0 0 0,-1 0 0 0 0,1 0 0 0 0,0 0 0 0 0,0 0 0 0 0,0 0 0 0 0,0 0 0 0 0,0 0 0 0 0,0 0 0 0 0,0 0 0 0 0,-1 0 1 0 0,1 0-1 0 0,0 0 0 0 0,0-1-58 0 0,0 1 1 0 0,0 0-1 0 0,0 0 1 0 0,0 0 0 0 0,0-1-1 0 0,0 1 1 0 0,0 0 0 0 0,0 0-1 0 0,0 0 1 0 0,0-1 0 0 0,0 1-1 0 0,0 0 1 0 0,0 0 0 0 0,0 0-1 0 0,0-1 1 0 0,0 1-1 0 0,0 0 1 0 0,0 0 0 0 0,0 0-1 0 0,0-1 1 0 0,0 1 0 0 0,1 0-1 0 0,-1 0 1 0 0,0 0 0 0 0,0 0-1 0 0,0-1 1 0 0,0 1 0 0 0,0 0-1 0 0,1 0 1 0 0,-1 0-1 0 0,0 0 1 0 0,0 0 0 0 0,0 0-1 0 0,0-1 1 0 0,1 1 0 0 0,-1 0-1 0 0,0 0 1 0 0,0 0 0 0 0,0 0-1 0 0,1 0 1 0 0,-1 0 0 0 0,0 0-1 0 0,11-4 116 0 0,1 0 0 0 0,-1 1 1 0 0,0 1-1 0 0,1 0 0 0 0,0 0 0 0 0,22 0 0 0 0,-7 1-83 0 0,-11-1 29 0 0,63-2 247 0 0,-72 4-278 0 0,0 1 1 0 0,0 0-1 0 0,0 0 1 0 0,0 0-1 0 0,0 0 1 0 0,-1 1-1 0 0,1 1 1 0 0,11 4-1 0 0,-15-5-29 0 0,-1-1 0 0 0,1 1-1 0 0,-1-1 1 0 0,1 1 0 0 0,-1 0-1 0 0,0 0 1 0 0,0 0 0 0 0,0 0-1 0 0,0 1 1 0 0,0-1 0 0 0,0 0-1 0 0,-1 1 1 0 0,1-1 0 0 0,-1 1-1 0 0,0 0 1 0 0,0-1 0 0 0,2 6-1 0 0,-3-5 7 0 0,1 1-1 0 0,-1 0 0 0 0,0 0 0 0 0,0-1 0 0 0,0 1 0 0 0,-1 0 0 0 0,1 0 0 0 0,-1 0 0 0 0,0-1 0 0 0,0 1 1 0 0,0-1-1 0 0,-2 5 0 0 0,-2 2 37 0 0,-1 0 0 0 0,0 0 0 0 0,0 0 0 0 0,-1-1 0 0 0,0 0 0 0 0,-1 0 0 0 0,-16 14 0 0 0,-49 31 388 0 0,14-11-6 0 0,57-42-437 0 0,0 1 1 0 0,0-1-1 0 0,1 1 0 0 0,-1 0 0 0 0,0 0 0 0 0,1 0 0 0 0,-1-1 1 0 0,1 2-1 0 0,0-1 0 0 0,0 0 0 0 0,0 0 0 0 0,0 0 0 0 0,0 0 1 0 0,-1 4-1 0 0,2-5-14 0 0,0 0 0 0 0,0 0 1 0 0,0 0-1 0 0,0 1 0 0 0,1-1 0 0 0,-1 0 1 0 0,0 0-1 0 0,0 0 0 0 0,1 0 0 0 0,-1 0 1 0 0,0 0-1 0 0,1 0 0 0 0,0 0 0 0 0,-1 0 1 0 0,1 0-1 0 0,-1 0 0 0 0,1 0 1 0 0,0 0-1 0 0,0-1 0 0 0,-1 1 0 0 0,1 0 1 0 0,0 0-1 0 0,0-1 0 0 0,0 1 0 0 0,0 0 1 0 0,0-1-1 0 0,0 1 0 0 0,0-1 0 0 0,0 0 1 0 0,0 1-1 0 0,0-1 0 0 0,2 1 1 0 0,4 1-19 0 0,0 0 0 0 0,0-1 0 0 0,1 0 0 0 0,-1 0 0 0 0,13 0 0 0 0,40-5-124 0 0,-30 2 57 0 0,-26 1-42 0 0,127-10-636 0 0,-88 3-1847 0 0,-1-4-3490 0 0,-33 9 2354 0 0</inkml:trace>
</inkml:ink>
</file>

<file path=ppt/ink/ink8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0.61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107 7472 512 0 0,'-35'29'441'0'0,"20"-19"2299"0"0,7-7-1103 0 0,7-3-1570 0 0,1 0 1 0 0,-1 1 0 0 0,1-1 0 0 0,0 0 0 0 0,-1 0 0 0 0,1 0 0 0 0,-1 0 0 0 0,1 1-1 0 0,-1-1 1 0 0,1 0 0 0 0,-1 0 0 0 0,1 1 0 0 0,0-1 0 0 0,-1 0 0 0 0,1 1-1 0 0,-1-1 1 0 0,1 0 0 0 0,0 1 0 0 0,-1-1 0 0 0,1 1 0 0 0,-1 1 576 0 0,0-1-1 0 0,1 0 1 0 0,-1 1 0 0 0,1-1 0 0 0,0 1-1 0 0,-1-1 1 0 0,1 1 0 0 0,0 0 0 0 0,0-1-1 0 0,0 2 1 0 0,0-1-491 0 0,0-1 1 0 0,0 1-1 0 0,0-1 0 0 0,0 0 0 0 0,-1 1 0 0 0,1-1 0 0 0,0 0 0 0 0,-1 1 1 0 0,1-1-1 0 0,-1 0 0 0 0,1 0 0 0 0,-1 1 0 0 0,1-1 0 0 0,-1 0 1 0 0,0 0-1 0 0,0 0 0 0 0,1 0 0 0 0,-3 2 0 0 0,0 0 137 0 0,0-1 0 0 0,0 1 0 0 0,1 1 0 0 0,-1-1 0 0 0,-2 4 0 0 0,4-6-235 0 0,0 0 0 0 0,1 0 0 0 0,-1 0 0 0 0,0 1 0 0 0,1-1 1 0 0,-1 0-1 0 0,1 0 0 0 0,-1 0 0 0 0,1 1 0 0 0,0-1 0 0 0,0 0 0 0 0,-1 1 0 0 0,1-1 0 0 0,0 0 0 0 0,0 1 0 0 0,0-1 0 0 0,0 0 1 0 0,1 1-1 0 0,-1-1 0 0 0,1 2 0 0 0,-1-3-31 0 0,0 1 0 0 0,1-1 0 0 0,-1 1-1 0 0,0-1 1 0 0,1 1 0 0 0,-1-1 0 0 0,1 0 0 0 0,-1 1 0 0 0,1-1 0 0 0,-1 0 0 0 0,1 1 0 0 0,-1-1 0 0 0,1 0 0 0 0,-1 0-1 0 0,1 1 1 0 0,-1-1 0 0 0,1 0 0 0 0,-1 0 0 0 0,1 0 0 0 0,-1 0 0 0 0,1 0 0 0 0,0 0 0 0 0,-1 0 0 0 0,1 0 0 0 0,-1 0-1 0 0,1 0 1 0 0,-1 0 0 0 0,1 0 0 0 0,-1 0 0 0 0,1-1 0 0 0,0 1 0 0 0,0 0 0 0 0,22-11 336 0 0,-12 5-224 0 0,-7 5-46 0 0,6-2-60 0 0,-7 1 430 0 0,-5 2 668 0 0,16-15-939 0 0,52-41 59 0 0,3-2-181 0 0,-52 44-1 0 0,0-1 0 0 0,-1 0 1 0 0,-1-1-1 0 0,14-18 0 0 0,32-34 167 0 0,-7 16-97 0 0,-5 5-30 0 0,81-62 0 0 0,45-23 4 0 0,-15 1-74 0 0,-96 76-29 0 0,90-60 1 0 0,55-13 27 0 0,-184 112-29 0 0,-1-1 1 0 0,0-1-1 0 0,40-41 0 0 0,53-73 41 0 0,-109 122-43 0 0,61-66 88 0 0,3 3-1 0 0,4 3 1 0 0,118-86 0 0 0,-143 119-7 0 0,65-48 99 0 0,-98 72-161 0 0,-1-1 0 0 0,0 0 0 0 0,20-25 1 0 0,40-55 114 0 0,-20 22-89 0 0,29-33 13 0 0,36-41 132 0 0,-88 109-136 0 0,72-59 0 0 0,-40 44-51 0 0,-4 5 1 0 0,-2-3-1 0 0,63-67 0 0 0,-93 84-34 0 0,247-256 193 0 0,-112 154-164 0 0,-15 13-14 0 0,-115 90 19 0 0,-1-1 0 0 0,31-41 0 0 0,203-232-44 0 0,-226 267 48 0 0,2 1 1 0 0,95-61-1 0 0,27-21-40 0 0,-122 79 24 0 0,69-85 0 0 0,10-8 38 0 0,58-28-96 0 0,92-47 51 0 0,-167 114-12 0 0,-78 68 1 0 0,139-122 103 0 0,2 20-81 0 0,-24 21 49 0 0,-113 79-61 0 0,-21 18 18 0 0,1 1 0 0 0,16-12 1 0 0,-6 6-1 0 0,0-1 1 0 0,24-26 0 0 0,8-6-17 0 0,262-213 94 0 0,-217 169-58 0 0,2-1 7 0 0,-56 60-34 0 0,86-49 1 0 0,-7 7 10 0 0,-41 24 55 0 0,-45 29 9 0 0,40-31 0 0 0,50-36 28 0 0,-110 78-92 0 0,68-39 53 0 0,-15 10-12 0 0,-53 30-28 0 0,64-40 151 0 0,125-101 0 0 0,-194 140-183 0 0,15-12 4 0 0,0 0 1 0 0,62-38-1 0 0,109-63 95 0 0,-185 115-81 0 0,0-1-1 0 0,0 0 0 0 0,-1-1 0 0 0,19-23 0 0 0,105-128-83 0 0,-122 149 91 0 0,1 1 0 0 0,0 0 0 0 0,1 1 0 0 0,25-12 0 0 0,17-14-12 0 0,-22 13 30 0 0,-25 19-23 0 0,-1-1-1 0 0,-1-1 1 0 0,1 0 0 0 0,-1 0-1 0 0,0-1 1 0 0,-1-1 0 0 0,15-18-1 0 0,-11 6 4 0 0,12-25-1 0 0,-16 27-20 0 0,1 1 1 0 0,18-25-1 0 0,-21 35 0 0 0,0 1 0 0 0,1 0 0 0 0,-1 1 0 0 0,1 0 0 0 0,14-10 0 0 0,48-23 9 0 0,-20 12 16 0 0,-44 24-15 0 0,26-17 54 0 0,-37 21-1937 0 0,-7 0-5017 0 0,4-1 5123 0 0</inkml:trace>
</inkml:ink>
</file>

<file path=ppt/ink/ink8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3.24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102 8 512 0 0,'-16'-2'1095'0'0,"14"0"-384"0"0,11 0-54 0 0,-9 2-580 0 0,1-1-1 0 0,0 1 1 0 0,-1 0-1 0 0,1 0 0 0 0,0 0 1 0 0,-1 0-1 0 0,1 0 1 0 0,-1 0-1 0 0,1 0 0 0 0,0 0 1 0 0,-1 0-1 0 0,1 0 1 0 0,-1 0-1 0 0,1 1 0 0 0,0-1 1 0 0,-1 0-1 0 0,2 1 1 0 0,-2-1 49 0 0,0 0 1 0 0,0 1-1 0 0,0-1 1 0 0,0 0 0 0 0,0 0-1 0 0,0 1 1 0 0,0-1 0 0 0,0 0-1 0 0,0 0 1 0 0,0 1-1 0 0,0-1 1 0 0,0 0 0 0 0,0 0-1 0 0,0 1 1 0 0,0-1 0 0 0,0 0-1 0 0,0 0 1 0 0,-1 1 0 0 0,1-1-1 0 0,0 0 1 0 0,0 0-1 0 0,0 1 1 0 0,0-1 0 0 0,-1 0-1 0 0,1 0 1 0 0,0 0 0 0 0,0 1-1 0 0,-3 1 478 0 0,1 0-1 0 0,0 0 1 0 0,-1 0 0 0 0,1 0-1 0 0,-1 0 1 0 0,-3 1-1 0 0,-53 18 3138 0 0,37-14-2485 0 0,53-8 142 0 0,-7 1-1027 0 0,-8-1-111 0 0,1 1-1 0 0,0 0 1 0 0,-1 1 0 0 0,1 1 0 0 0,30 7 0 0 0,-30-5-56 0 0,0 0-1 0 0,0-2 1 0 0,1 0 0 0 0,22 0 0 0 0,70-8 756 0 0,-85 4-796 0 0,-4 1-2 0 0,36 4 1 0 0,-3-1 75 0 0,24 1-30 0 0,26-2-103 0 0,95 0-73 0 0,-69 1 184 0 0,14 10 14 0 0,-26 0-185 0 0,26-17-28 0 0,-79 1-2 0 0,160 4-13 0 0,-96 2 25 0 0,-95-2-22 0 0,281-8 41 0 0,-35-1-39 0 0,-149 8-26 0 0,81 2 6 0 0,-68 1 44 0 0,-19-1-59 0 0,126-2 28 0 0,-101-4-10 0 0,53-2 3 0 0,216-1 51 0 0,-390 8-44 0 0,192 8 4 0 0,-146-4-35 0 0,102 6-60 0 0,117 5 84 0 0,-207-10-17 0 0,20 0 14 0 0,294 1 13 0 0,-68-6 25 0 0,-198-3-72 0 0,21 0-16 0 0,88 4-57 0 0,-110-2 112 0 0,28-1 44 0 0,11-6-72 0 0,74-6 72 0 0,-23 1-11 0 0,-86 6-10 0 0,292-1-74 0 0,-351 8 54 0 0,397 15-48 0 0,-280-9 49 0 0,-64-2 42 0 0,43-1-59 0 0,22 1-56 0 0,17 1-2 0 0,-47-3 72 0 0,86 1-14 0 0,-73-2-28 0 0,221 11 50 0 0,-347-9 7 0 0,147 9-88 0 0,19 0 53 0 0,-88-8 22 0 0,49 1-25 0 0,25 1 44 0 0,-55 0-36 0 0,21 2 3 0 0,85 4-52 0 0,-32-3 59 0 0,-81-5-34 0 0,-14-1 79 0 0,84 1-29 0 0,12 0-21 0 0,-40 2-89 0 0,-25-1 36 0 0,60-8-47 0 0,-70-2 74 0 0,17-3 112 0 0,19 8-50 0 0,-57 3-21 0 0,214 5-64 0 0,-246-5 74 0 0,29 3-67 0 0,151 9 62 0 0,-80-7 15 0 0,80-3-92 0 0,-170-6 26 0 0,67-4 71 0 0,37 0-48 0 0,-163 6 20 0 0,223 13-292 0 0,-8 1-242 0 0,-120-9 437 0 0,127-7 172 0 0,-152-3 67 0 0,61-6-95 0 0,31 0 73 0 0,-32 4-162 0 0,3 1 22 0 0,-1-5-5 0 0,0 1 9 0 0,-142 9 16 0 0,0-2 0 0 0,0-1 0 0 0,57-13 0 0 0,-67 10-17 0 0,-20 5-3 0 0,-1 0 1 0 0,1-1-1 0 0,0 0 1 0 0,14-7-1 0 0,-22 9-52 0 0,0-1 0 0 0,1 1 0 0 0,-1 0 0 0 0,1-1-1 0 0,-1 1 1 0 0,0 0 0 0 0,1 0 0 0 0,-1 0 0 0 0,1 0-1 0 0,-1 0 1 0 0,1 0 0 0 0,-1 0 0 0 0,1 1-1 0 0,-1-1 1 0 0,3 1 0 0 0,22 12-3725 0 0,-14-7 569 0 0,-2-1 1310 0 0</inkml:trace>
</inkml:ink>
</file>

<file path=ppt/ink/ink8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2.01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266 27 512 0 0,'0'-2'27'0'0,"0"1"0"0"0,-1 0 0 0 0,1-1 0 0 0,-1 1-1 0 0,1 0 1 0 0,-1 0 0 0 0,1 0 0 0 0,-1-1 0 0 0,0 1 0 0 0,0 0-1 0 0,0 0 1 0 0,1 0 0 0 0,-1 0 0 0 0,0 0 0 0 0,0 0 0 0 0,0 1 0 0 0,-1-1-1 0 0,1 0 1 0 0,-2-1 0 0 0,1 2 249 0 0,-1-1 1 0 0,1 0-1 0 0,0 1 0 0 0,-1-1 0 0 0,1 1 0 0 0,0 0 1 0 0,-1 0-1 0 0,1 0 0 0 0,0 0 0 0 0,-4 1 1 0 0,-5 1 1101 0 0,1 1 0 0 0,-1 0 1 0 0,-18 9-1 0 0,24-10-1346 0 0,-1 1 297 0 0,-1 1 0 0 0,0 0 0 0 0,1 0-1 0 0,0 1 1 0 0,0-1 0 0 0,-9 11 0 0 0,-29 36 1245 0 0,33-37-1140 0 0,6-8-188 0 0,0 1 1 0 0,0 0-1 0 0,1 0 1 0 0,0 0-1 0 0,0 1 1 0 0,0-1-1 0 0,1 1 1 0 0,1 0-1 0 0,-1 0 1 0 0,1 0-1 0 0,0 0 0 0 0,0 14 1 0 0,2-17-180 0 0,0 0 0 0 0,0 0 1 0 0,1 1-1 0 0,-1-1 0 0 0,2 0 0 0 0,-1 0 0 0 0,0 0 1 0 0,1 0-1 0 0,0 0 0 0 0,0-1 0 0 0,0 1 0 0 0,1 0 1 0 0,0-1-1 0 0,-1 0 0 0 0,2 1 0 0 0,-1-1 0 0 0,0 0 1 0 0,1-1-1 0 0,0 1 0 0 0,0-1 0 0 0,5 4 0 0 0,-2-2-60 0 0,0 0 1 0 0,0 0-1 0 0,1-1 0 0 0,0 0 0 0 0,0 0 0 0 0,0-1 0 0 0,1 0 1 0 0,-1-1-1 0 0,0 0 0 0 0,1 0 0 0 0,0-1 0 0 0,-1 0 0 0 0,1 0 0 0 0,0-1 1 0 0,0 0-1 0 0,-1-1 0 0 0,1 0 0 0 0,0 0 0 0 0,0-1 0 0 0,-1 0 1 0 0,13-4-1 0 0,15-7-112 0 0,-2-1 0 0 0,0-2 1 0 0,49-30-1 0 0,-76 41 75 0 0,0 0 1 0 0,-1 0-1 0 0,1-1 0 0 0,-1 1 1 0 0,0-2-1 0 0,-1 1 1 0 0,0-1-1 0 0,0 1 0 0 0,0-2 1 0 0,7-13-1 0 0,-10 16 19 0 0,0 0 0 0 0,-1 1 0 0 0,1-1 1 0 0,-1 0-1 0 0,0 0 0 0 0,-1 0 0 0 0,1 0 0 0 0,-1 0 0 0 0,0 0 0 0 0,0 0 0 0 0,0 0 0 0 0,-1 0 0 0 0,1 0 0 0 0,-1 0 0 0 0,-1 0 0 0 0,1 0 1 0 0,-1 1-1 0 0,0-1 0 0 0,-3-6 0 0 0,2 5 4 0 0,-1 0 0 0 0,0 0 0 0 0,-1 0 0 0 0,1 1 0 0 0,-1-1 0 0 0,0 1 0 0 0,0 1 0 0 0,0-1 0 0 0,-1 1 0 0 0,0-1-1 0 0,0 2 1 0 0,0-1 0 0 0,0 1 0 0 0,0 0 0 0 0,-1 0 0 0 0,0 0 0 0 0,-11-2 0 0 0,7 3 18 0 0,1 1-1 0 0,-1 0 1 0 0,1 0-1 0 0,-1 1 0 0 0,1 0 1 0 0,-1 1-1 0 0,1 0 1 0 0,-1 1-1 0 0,1 0 1 0 0,0 1-1 0 0,-15 5 0 0 0,3 0 16 0 0,0 2 0 0 0,-41 24 0 0 0,57-30-11 0 0,-1 0 1 0 0,1 1-1 0 0,-1 0 1 0 0,1 1 0 0 0,1-1-1 0 0,-1 1 1 0 0,1 0 0 0 0,0 1-1 0 0,0-1 1 0 0,1 1-1 0 0,0 0 1 0 0,-6 13 0 0 0,9-17-1 0 0,0 0 0 0 0,0 0 0 0 0,1 0 1 0 0,-1 0-1 0 0,1 0 0 0 0,0 0 1 0 0,0 0-1 0 0,0 0 0 0 0,0 0 1 0 0,0 0-1 0 0,0 0 0 0 0,1 0 1 0 0,0 0-1 0 0,1 5 0 0 0,0-4 4 0 0,1 1-1 0 0,-1-1 0 0 0,1 0 0 0 0,-1 0 1 0 0,1 0-1 0 0,0-1 0 0 0,0 1 1 0 0,7 5-1 0 0,0-1-1 0 0,2 1 0 0 0,-1-2 0 0 0,1 0 1 0 0,0 0-1 0 0,22 8 0 0 0,-3-2-20 0 0,-18-7-16 0 0,0 0 0 0 0,1-1 0 0 0,21 5 0 0 0,-31-9 6 0 0,0 0 0 0 0,0-1 0 0 0,0 0-1 0 0,1 1 1 0 0,-1-2 0 0 0,0 1 0 0 0,0 0-1 0 0,1-1 1 0 0,-1 0 0 0 0,0 0-1 0 0,0 0 1 0 0,0 0 0 0 0,0-1 0 0 0,0 1-1 0 0,0-1 1 0 0,5-4 0 0 0,2-2 10 0 0,1-1-1 0 0,-1-1 1 0 0,-1 0 0 0 0,0-1-1 0 0,0 0 1 0 0,-1 0 0 0 0,0-1 0 0 0,12-23-1 0 0,-13 20 24 0 0,-1 1 0 0 0,-1-1 0 0 0,0-1 0 0 0,-1 1 0 0 0,-1-1 1 0 0,0 0-1 0 0,2-28 0 0 0,-5 42-12 0 0,-1 1 0 0 0,0-1 0 0 0,0 1 1 0 0,0 0-1 0 0,0-1 0 0 0,0 1 0 0 0,0 0 0 0 0,-1-1 1 0 0,1 1-1 0 0,0 0 0 0 0,-1-1 0 0 0,1 1 1 0 0,-1 0-1 0 0,1-1 0 0 0,-1 1 0 0 0,1 0 0 0 0,-3-2 1 0 0,3 3-4 0 0,0-1 1 0 0,-1 1 0 0 0,1 0-1 0 0,-1 0 1 0 0,1 0-1 0 0,0-1 1 0 0,-1 1 0 0 0,1 0-1 0 0,-1 0 1 0 0,1 0 0 0 0,-1 0-1 0 0,1 0 1 0 0,0 0 0 0 0,-1 0-1 0 0,1 0 1 0 0,-1 0 0 0 0,1 0-1 0 0,-1 0 1 0 0,1 0-1 0 0,0 0 1 0 0,-1 0 0 0 0,-14 9 16 0 0,10-3 13 0 0,0-1 0 0 0,-1 0 0 0 0,2 1 0 0 0,-1 0 0 0 0,1 0 0 0 0,0 1 0 0 0,0-1 0 0 0,1 1 0 0 0,-1 0 0 0 0,2 0 0 0 0,-4 10 0 0 0,5-12-29 0 0,0 0 0 0 0,0 0 0 0 0,1 0 0 0 0,-1 0 0 0 0,1 0-1 0 0,0 0 1 0 0,1 0 0 0 0,-1 1 0 0 0,1-1 0 0 0,0 0 0 0 0,1-1-1 0 0,-1 1 1 0 0,1 0 0 0 0,0 0 0 0 0,0-1 0 0 0,0 1-1 0 0,0-1 1 0 0,4 5 0 0 0,16 18 49 0 0,0-1-1 0 0,2-2 1 0 0,1 0-1 0 0,35 26 1 0 0,50 48 291 0 0,-104-92-326 0 0,3 3 41 0 0,-1 0 1 0 0,0 0-1 0 0,0 1 1 0 0,-1 0-1 0 0,6 11 0 0 0,-12-18-34 0 0,0 0-1 0 0,0-1 0 0 0,0 1 1 0 0,0 0-1 0 0,0 0 0 0 0,0-1 1 0 0,-1 1-1 0 0,1 0 0 0 0,-1 0 1 0 0,0 0-1 0 0,0 0 0 0 0,0 0 0 0 0,-1 0 1 0 0,1 0-1 0 0,0 0 0 0 0,-1-1 1 0 0,0 1-1 0 0,0 0 0 0 0,0 0 1 0 0,0 0-1 0 0,0-1 0 0 0,-1 1 1 0 0,1-1-1 0 0,-1 1 0 0 0,1-1 1 0 0,-4 4-1 0 0,-2 1 11 0 0,1-1 1 0 0,-1 0 0 0 0,0 0 0 0 0,-1-1-1 0 0,1 0 1 0 0,-1 0 0 0 0,0-1-1 0 0,-14 5 1 0 0,8-3-18 0 0,0-1 0 0 0,-1-1 1 0 0,1-1-1 0 0,-23 3 0 0 0,25-5 1 0 0,0 0 0 0 0,1-1 1 0 0,-1 0-1 0 0,0-1 0 0 0,0-1 0 0 0,1 1 1 0 0,-13-5-1 0 0,20 5-16 0 0,-1-1 0 0 0,1 1 1 0 0,0-1-1 0 0,0 0 0 0 0,0 0 0 0 0,0 0 1 0 0,1-1-1 0 0,-1 0 0 0 0,1 1 0 0 0,-1-1 1 0 0,1 0-1 0 0,0-1 0 0 0,0 1 0 0 0,0-1 1 0 0,1 1-1 0 0,-1-1 0 0 0,1 0 0 0 0,0 0 1 0 0,0 0-1 0 0,0 0 0 0 0,-2-7 0 0 0,2 2-15 0 0,0 0-1 0 0,1-1 1 0 0,0 1-1 0 0,0 0 0 0 0,1-1 1 0 0,1 1-1 0 0,-1 0 1 0 0,1-1-1 0 0,1 1 0 0 0,0 0 1 0 0,0 0-1 0 0,1 0 1 0 0,0 0-1 0 0,0 0 0 0 0,10-15 1 0 0,-5 10-21 0 0,0 2 0 0 0,1-1 0 0 0,0 1 1 0 0,1 0-1 0 0,0 1 0 0 0,1 0 0 0 0,0 1 0 0 0,1 0 1 0 0,13-8-1 0 0,3 0-171 0 0,58-28 0 0 0,-75 41-440 0 0,0 1 0 0 0,1 0 0 0 0,0 0-1 0 0,-1 1 1 0 0,1 1 0 0 0,1 0-1 0 0,-1 1 1 0 0,19 0 0 0 0,-29 1 181 0 0,0 0 0 0 0,1 0 0 0 0,-1 0 0 0 0,0 1 0 0 0,0-1-1 0 0,0 1 1 0 0,1 0 0 0 0,-1-1 0 0 0,0 1 0 0 0,3 2 0 0 0,4 5-1327 0 0</inkml:trace>
</inkml:ink>
</file>

<file path=ppt/ink/ink8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2.35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151 54 984 0 0,'-16'0'1901'0'0,"7"-1"-750"0"0,0 1 1 0 0,0 1 0 0 0,-10 1-1 0 0,15-1-780 0 0,1 0-1 0 0,0 0 1 0 0,-1 0-1 0 0,1 0 1 0 0,0 1-1 0 0,0 0 1 0 0,0-1-1 0 0,0 1 1 0 0,0 0-1 0 0,0 0 1 0 0,-4 5-1 0 0,2-2 32 0 0,0 1 0 0 0,0 0 0 0 0,1 0 0 0 0,0 0 1 0 0,0 0-1 0 0,0 1 0 0 0,1 0 0 0 0,0-1 0 0 0,-3 12 0 0 0,5-16-330 0 0,0 1 1 0 0,1-1-1 0 0,-1 1 1 0 0,1-1 0 0 0,0 1-1 0 0,-1-1 1 0 0,1 1-1 0 0,0-1 1 0 0,1 0-1 0 0,-1 1 1 0 0,0-1-1 0 0,1 1 1 0 0,-1-1 0 0 0,1 0-1 0 0,0 1 1 0 0,0-1-1 0 0,0 0 1 0 0,0 1-1 0 0,0-1 1 0 0,0 0-1 0 0,1 0 1 0 0,-1 0-1 0 0,1 0 1 0 0,0 0 0 0 0,-1-1-1 0 0,1 1 1 0 0,0 0-1 0 0,0-1 1 0 0,0 1-1 0 0,0-1 1 0 0,0 0-1 0 0,3 2 1 0 0,2 0-21 0 0,0-1 1 0 0,0 0-1 0 0,1 0 1 0 0,-1 0 0 0 0,0-1-1 0 0,1 0 1 0 0,-1 0-1 0 0,12-1 1 0 0,-8 0-30 0 0,-1-1 0 0 0,0 0 0 0 0,-1-1 0 0 0,1 0 0 0 0,18-6 0 0 0,-19 4-34 0 0,0 0 1 0 0,-1 0-1 0 0,0-1 1 0 0,0 0 0 0 0,0-1-1 0 0,0 0 1 0 0,-1 0-1 0 0,0 0 1 0 0,7-9 0 0 0,-12 12 4 0 0,0 1 1 0 0,0 0 0 0 0,0-1 0 0 0,-1 1-1 0 0,1-1 1 0 0,-1 0 0 0 0,0 0 0 0 0,1 1-1 0 0,-1-1 1 0 0,0 0 0 0 0,-1 0 0 0 0,1 0-1 0 0,0 0 1 0 0,-1 0 0 0 0,0 0 0 0 0,0 0-1 0 0,0 0 1 0 0,0-1 0 0 0,0 1 0 0 0,0 0-1 0 0,-1 0 1 0 0,0 0 0 0 0,1 0 0 0 0,-1 0-1 0 0,0 1 1 0 0,0-1 0 0 0,-1 0 0 0 0,1 0-1 0 0,-1 1 1 0 0,1-1 0 0 0,-5-4 0 0 0,1 1 3 0 0,-1 0 1 0 0,0 0 0 0 0,0 1-1 0 0,-1 0 1 0 0,1 0 0 0 0,-1 1-1 0 0,0 0 1 0 0,0 0 0 0 0,-1 1 0 0 0,1-1-1 0 0,-15-3 1 0 0,14 5 23 0 0,1 0 0 0 0,0 1 0 0 0,-1 0 0 0 0,0 0 1 0 0,1 0-1 0 0,-1 1 0 0 0,0 0 0 0 0,1 1 0 0 0,-1 0 0 0 0,1 0 0 0 0,-1 0 1 0 0,-13 6-1 0 0,18-6-22 0 0,1 0 1 0 0,-1 0-1 0 0,0 0 1 0 0,1 1-1 0 0,0-1 1 0 0,-1 1-1 0 0,1 0 1 0 0,0 0-1 0 0,0 0 0 0 0,0 0 1 0 0,0 0-1 0 0,0 0 1 0 0,0 0-1 0 0,0 1 1 0 0,1-1-1 0 0,-1 1 1 0 0,1-1-1 0 0,0 1 1 0 0,0 0-1 0 0,0-1 1 0 0,0 1-1 0 0,0 0 1 0 0,1 0-1 0 0,-1-1 1 0 0,1 1-1 0 0,-1 0 1 0 0,1 0-1 0 0,0 0 0 0 0,1 4 1 0 0,0-2-109 0 0,0 1 0 0 0,0-1 0 0 0,1 0 0 0 0,-1 0 0 0 0,1 0-1 0 0,0-1 1 0 0,1 1 0 0 0,-1 0 0 0 0,1-1 0 0 0,0 1 0 0 0,0-1 0 0 0,0 0 0 0 0,1 0 0 0 0,-1 0 0 0 0,7 5 0 0 0,13 6-1571 0 0,4-2-519 0 0</inkml:trace>
</inkml:ink>
</file>

<file path=ppt/ink/ink8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37.50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115 57 512 0 0,'-2'-1'127'0'0,"0"0"436"0"0,1 1 0 0 0,-1-1 0 0 0,1 1-1 0 0,-1-1 1 0 0,0 1 0 0 0,1 0 0 0 0,-1-1-1 0 0,0 1 1 0 0,1 0 0 0 0,-3 0 0 0 0,3 1-376 0 0,1-1 1 0 0,-1 1-1 0 0,0-1 1 0 0,0 1-1 0 0,0 0 1 0 0,1-1-1 0 0,-1 1 0 0 0,0 0 1 0 0,1 0-1 0 0,-1-1 1 0 0,1 1-1 0 0,-1 0 1 0 0,1 0-1 0 0,-1 0 1 0 0,1 0-1 0 0,-1-1 1 0 0,1 1-1 0 0,-1 2 1 0 0,1-1 77 0 0,-1 0 0 0 0,1 0 0 0 0,-1 0 0 0 0,1 0 0 0 0,0 0 0 0 0,0 0 0 0 0,0 0 0 0 0,0 0 0 0 0,0 0 0 0 0,0 0 1 0 0,0 0-1 0 0,1 0 0 0 0,-1 0 0 0 0,1 0 0 0 0,0 0 0 0 0,-1 0 0 0 0,1 0 0 0 0,0 0 0 0 0,0 0 0 0 0,0-1 1 0 0,0 1-1 0 0,1 0 0 0 0,2 2 0 0 0,0 1-120 0 0,0-1 0 0 0,1 0 1 0 0,0 0-1 0 0,0 0 0 0 0,0-1 0 0 0,10 6 0 0 0,-13-8-136 0 0,0 0 0 0 0,0 0 0 0 0,0 0-1 0 0,0 0 1 0 0,0 0 0 0 0,0-1 0 0 0,1 1-1 0 0,-1-1 1 0 0,0 0 0 0 0,0 0 0 0 0,0 0-1 0 0,0 0 1 0 0,0 0 0 0 0,1 0 0 0 0,-1 0-1 0 0,0 0 1 0 0,0-1 0 0 0,0 0 0 0 0,0 1-1 0 0,0-1 1 0 0,0 0 0 0 0,0 0 0 0 0,0 0-1 0 0,0 0 1 0 0,0 0 0 0 0,2-2 0 0 0,-2 1-3 0 0,0-1 1 0 0,0 1 0 0 0,0-1 0 0 0,0 1 0 0 0,0-1 0 0 0,0 0-1 0 0,-1 1 1 0 0,0-1 0 0 0,1 0 0 0 0,-1 0 0 0 0,0 0-1 0 0,0-1 1 0 0,-1 1 0 0 0,1 0 0 0 0,-1 0 0 0 0,1 0-1 0 0,-1-5 1 0 0,0 4 11 0 0,0 1-1 0 0,0-1 1 0 0,-1 0 0 0 0,1 1-1 0 0,-1-1 1 0 0,1 1 0 0 0,-1-1-1 0 0,0 1 1 0 0,-1-1-1 0 0,1 1 1 0 0,-1 0 0 0 0,1-1-1 0 0,-1 1 1 0 0,0 0 0 0 0,0 0-1 0 0,0 0 1 0 0,-1 1-1 0 0,1-1 1 0 0,-1 0 0 0 0,1 1-1 0 0,-1-1 1 0 0,0 1 0 0 0,0 0-1 0 0,0 0 1 0 0,0 0-1 0 0,0 1 1 0 0,-1-1 0 0 0,1 1-1 0 0,0-1 1 0 0,-1 1 0 0 0,1 0-1 0 0,-1 1 1 0 0,1-1-1 0 0,-1 0 1 0 0,0 1 0 0 0,1 0-1 0 0,-1 0 1 0 0,1 0-1 0 0,-1 0 1 0 0,0 1 0 0 0,-4 1-1 0 0,1-1 47 0 0,1 1 0 0 0,-1 1-1 0 0,1-1 1 0 0,-1 1 0 0 0,1 1-1 0 0,0-1 1 0 0,0 1 0 0 0,0 0-1 0 0,1 0 1 0 0,0 1 0 0 0,-1-1-1 0 0,2 1 1 0 0,-1 0 0 0 0,0 1-1 0 0,1-1 1 0 0,0 1 0 0 0,0 0-1 0 0,-3 8 1 0 0,6-12-45 0 0,0-1-1 0 0,0 1 1 0 0,0-1 0 0 0,1 1 0 0 0,-1 0-1 0 0,1-1 1 0 0,-1 1 0 0 0,1 0 0 0 0,0 0-1 0 0,0-1 1 0 0,-1 1 0 0 0,1 0 0 0 0,1 0-1 0 0,-1-1 1 0 0,0 1 0 0 0,0 0 0 0 0,0 0-1 0 0,1-1 1 0 0,-1 1 0 0 0,1 0 0 0 0,0-1-1 0 0,-1 1 1 0 0,1 0 0 0 0,0-1 0 0 0,0 1-1 0 0,0-1 1 0 0,0 0 0 0 0,0 1 0 0 0,0-1-1 0 0,0 0 1 0 0,1 1 0 0 0,-1-1 0 0 0,0 0-1 0 0,1 0 1 0 0,-1 0 0 0 0,1 0 0 0 0,2 1-1 0 0,2 1 12 0 0,-1-1 0 0 0,1 0 0 0 0,0 1-1 0 0,1-2 1 0 0,-1 1 0 0 0,0-1-1 0 0,1 0 1 0 0,-1 0 0 0 0,7-1-1 0 0,1 0-15 0 0,0-1-1 0 0,-1 0 0 0 0,27-7 0 0 0,-32 5-25 0 0,0 1 1 0 0,1-1-1 0 0,-1-1 1 0 0,0 1-1 0 0,0-1 0 0 0,-1-1 1 0 0,9-6-1 0 0,-15 11 13 0 0,0-1-1 0 0,0 1 0 0 0,0-1 0 0 0,0 0 0 0 0,0 0 0 0 0,0 1 0 0 0,-1-1 0 0 0,1 0 1 0 0,0 0-1 0 0,0 0 0 0 0,-1 0 0 0 0,1 0 0 0 0,-1 0 0 0 0,1 0 0 0 0,-1 0 0 0 0,1 0 1 0 0,-1 0-1 0 0,0 0 0 0 0,1 0 0 0 0,-1 0 0 0 0,0 0 0 0 0,0 0 0 0 0,0-1 0 0 0,0 1 0 0 0,0 0 1 0 0,0 0-1 0 0,0 0 0 0 0,0 0 0 0 0,0 0 0 0 0,0 0 0 0 0,-1 0 0 0 0,1-1 0 0 0,-1 1 1 0 0,1 0-1 0 0,-1 0 0 0 0,1 0 0 0 0,-1 0 0 0 0,1 0 0 0 0,-1 0 0 0 0,0 1 0 0 0,1-1 1 0 0,-1 0-1 0 0,-2-1 0 0 0,0-1-1 0 0,0 0 0 0 0,-1 1 1 0 0,1 0-1 0 0,-1-1 0 0 0,1 2 0 0 0,-1-1 1 0 0,0 0-1 0 0,0 1 0 0 0,0-1 1 0 0,-7 0-1 0 0,1 0 5 0 0,-1 1 1 0 0,1 1-1 0 0,0 0 1 0 0,-1 0-1 0 0,1 1 1 0 0,0 1-1 0 0,0-1 1 0 0,-1 2-1 0 0,1-1 1 0 0,1 2-1 0 0,-1-1 1 0 0,-16 9 0 0 0,23-10-11 0 0,-1 0 0 0 0,1 1 0 0 0,0-1 0 0 0,0 1 0 0 0,1-1 0 0 0,-1 1 0 0 0,0 0 0 0 0,1 0 0 0 0,0 0 0 0 0,-3 4 0 0 0,5-6 1 0 0,-1 0 1 0 0,1 0-1 0 0,0 0 0 0 0,-1 0 1 0 0,1 0-1 0 0,0 0 0 0 0,-1 0 1 0 0,1 0-1 0 0,0 1 0 0 0,0-1 1 0 0,0 0-1 0 0,0 0 0 0 0,0 0 1 0 0,0 0-1 0 0,1 0 0 0 0,-1 0 1 0 0,0 1-1 0 0,0-1 0 0 0,1 0 1 0 0,-1 0-1 0 0,1 0 0 0 0,-1 0 1 0 0,1 0-1 0 0,-1 0 0 0 0,1 0 1 0 0,0 0-1 0 0,-1-1 0 0 0,1 1 1 0 0,0 0-1 0 0,0 0 0 0 0,0 0 1 0 0,0-1-1 0 0,0 1 0 0 0,0 0 1 0 0,-1-1-1 0 0,2 1 0 0 0,0 0 1 0 0,4 2-140 0 0,0-1 0 0 0,0 1 0 0 0,0-1 1 0 0,0-1-1 0 0,0 1 0 0 0,0-1 0 0 0,1 0 0 0 0,7 0 1 0 0,7 0-2897 0 0,24-4 0 0 0,-33 3 984 0 0,11-1-2487 0 0</inkml:trace>
</inkml:ink>
</file>

<file path=ppt/ink/ink8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3.55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116 87 512 0 0,'-3'0'216'0'0,"0"0"-1"0"0,0 1 1 0 0,0-1-1 0 0,0 0 1 0 0,1 1-1 0 0,-1 0 1 0 0,-5 1-1 0 0,5 0 474 0 0,0 0-1 0 0,0 0 0 0 0,0 0 1 0 0,0 0-1 0 0,0 1 1 0 0,0-1-1 0 0,1 1 1 0 0,-1 0-1 0 0,-2 3 1 0 0,-3 4 698 0 0,5-7-874 0 0,1 0 0 0 0,-1 1 0 0 0,1-1 0 0 0,-1 0 0 0 0,1 1 0 0 0,0 0 0 0 0,-1 4 0 0 0,1-3-358 0 0,0 0 0 0 0,1 0 0 0 0,0 0 0 0 0,0 1-1 0 0,0-1 1 0 0,0 0 0 0 0,1 1 0 0 0,0-1-1 0 0,0 1 1 0 0,1-1 0 0 0,0 0 0 0 0,-1 1-1 0 0,2-1 1 0 0,-1 0 0 0 0,1 0 0 0 0,-1 1 0 0 0,1-1-1 0 0,4 5 1 0 0,-3-4-141 0 0,1-1-1 0 0,-1 0 1 0 0,1 0 0 0 0,0 0-1 0 0,1-1 1 0 0,-1 1 0 0 0,1-1-1 0 0,0 0 1 0 0,0-1 0 0 0,0 1-1 0 0,1-1 1 0 0,-1 0 0 0 0,1 0-1 0 0,0 0 1 0 0,8 2 0 0 0,-6-3-23 0 0,1 0 0 0 0,0-1 1 0 0,-1 0-1 0 0,1 0 1 0 0,0-1-1 0 0,0 0 0 0 0,0 0 1 0 0,-1-1-1 0 0,1 0 0 0 0,14-4 1 0 0,-16 3-15 0 0,0 0 1 0 0,0-1 0 0 0,0 0 0 0 0,0 0 0 0 0,-1 0 0 0 0,1-1 0 0 0,-1 0 0 0 0,0 0 0 0 0,0-1 0 0 0,0 1 0 0 0,0-1 0 0 0,-1-1 0 0 0,5-5 0 0 0,-8 8 5 0 0,0 0 1 0 0,-1 0-1 0 0,1-1 1 0 0,-1 1 0 0 0,1 0-1 0 0,-1-1 1 0 0,0 1-1 0 0,0 0 1 0 0,-1-1-1 0 0,1 1 1 0 0,-1-1-1 0 0,0 0 1 0 0,0 1 0 0 0,0-1-1 0 0,0 1 1 0 0,0-1-1 0 0,-1 1 1 0 0,0-1-1 0 0,-2-6 1 0 0,-2-4 0 0 0,-1-1-1 0 0,0 1 1 0 0,-11-17 0 0 0,10 20-32 0 0,1 0 58 0 0,0 0 0 0 0,-1 1-1 0 0,0-1 1 0 0,-1 2-1 0 0,0-1 1 0 0,-14-12 0 0 0,18 19 14 0 0,-1-1 0 0 0,1 1 0 0 0,-1 0 1 0 0,1 1-1 0 0,-1-1 0 0 0,0 1 0 0 0,0 0 1 0 0,0 1-1 0 0,-1-1 0 0 0,1 1 1 0 0,0 0-1 0 0,0 0 0 0 0,-1 0 0 0 0,1 1 1 0 0,-1 0-1 0 0,1 0 0 0 0,-9 1 0 0 0,8 0 10 0 0,0 1 0 0 0,0-1 0 0 0,0 1 0 0 0,1 0 0 0 0,-1 1 0 0 0,1-1 0 0 0,-1 1 0 0 0,1 0 0 0 0,0 1 0 0 0,0-1 0 0 0,1 1 0 0 0,-1 0 0 0 0,1 0 0 0 0,-1 0 0 0 0,-5 9 0 0 0,5-7-11 0 0,0 1 0 0 0,1 0 1 0 0,0 0-1 0 0,1 0 0 0 0,0 0 0 0 0,0 0 1 0 0,0 1-1 0 0,1-1 0 0 0,0 1 1 0 0,0 0-1 0 0,0 13 0 0 0,2-16-14 0 0,0 0-1 0 0,0-1 0 0 0,1 1 0 0 0,-1 0 1 0 0,1-1-1 0 0,0 1 0 0 0,0 0 0 0 0,1-1 1 0 0,0 1-1 0 0,0-1 0 0 0,0 0 0 0 0,4 8 1 0 0,-1-6 3 0 0,-1-1 0 0 0,1 1 0 0 0,0 0 0 0 0,1-1 0 0 0,-1 0 0 0 0,1-1 0 0 0,9 7 1 0 0,0-2 0 0 0,0-1 0 0 0,1-1 0 0 0,0-1 1 0 0,0 0-1 0 0,1 0 0 0 0,21 3 1 0 0,-26-7-31 0 0,0 0 1 0 0,1-1-1 0 0,-1 0 0 0 0,1-1 1 0 0,17-2-1 0 0,-25 2 9 0 0,0-1 0 0 0,-1 0 0 0 0,1 0 0 0 0,-1-1 0 0 0,0 1 0 0 0,1-1 0 0 0,6-4-1 0 0,-8 4 10 0 0,-1 1-1 0 0,0-1 0 0 0,0 0 0 0 0,0 0 0 0 0,0 0 1 0 0,-1 0-1 0 0,1 0 0 0 0,0 0 0 0 0,-1 0 0 0 0,1-1 1 0 0,-1 1-1 0 0,0 0 0 0 0,0-1 0 0 0,1-3 0 0 0,-1 2 6 0 0,0 1-1 0 0,-1-1 0 0 0,1 0 0 0 0,-1 1 0 0 0,0-1 1 0 0,0 0-1 0 0,-1 0 0 0 0,1 1 0 0 0,-1-1 1 0 0,0 0-1 0 0,0 1 0 0 0,0-1 0 0 0,0 1 1 0 0,0-1-1 0 0,-1 1 0 0 0,0 0 0 0 0,-2-4 1 0 0,-5-7 15 0 0,0 1 1 0 0,-19-20-1 0 0,14 17 76 0 0,0-2 67 0 0,-14-24 0 0 0,11 17 342 0 0,15 19-240 0 0,8 8-163 0 0,7 7-71 0 0,73 68-84 0 0,22 23 38 0 0,-87-77 18 0 0,-1 1 1 0 0,0 2-1 0 0,-2 0 1 0 0,17 32 0 0 0,-29-48-1 0 0,-1 1-1 0 0,-1 1 1 0 0,0-1 0 0 0,0 1 0 0 0,-1-1-1 0 0,0 1 1 0 0,-1 0 0 0 0,0 0 0 0 0,-1 1 0 0 0,-1-1-1 0 0,0 0 1 0 0,0 0 0 0 0,-5 24 0 0 0,3-29 6 0 0,-1 1 0 0 0,0-1 0 0 0,0 1 0 0 0,-1-1 0 0 0,0 0 0 0 0,0 0 0 0 0,0 0 0 0 0,-1-1 0 0 0,0 1 0 0 0,-1-1 0 0 0,1 0 0 0 0,-1-1 0 0 0,-9 7 0 0 0,-5 3 37 0 0,0-1-1 0 0,-1-1 1 0 0,-24 11-1 0 0,16-10 5 0 0,-49 16 0 0 0,64-25 15 0 0,0-2 0 0 0,-1 1 0 0 0,1-2 0 0 0,-1 0 0 0 0,-27 0 0 0 0,40-2-39 0 0,0 0-1 0 0,-1 0 1 0 0,1 0 0 0 0,0-1 0 0 0,-1 1 0 0 0,1-1-1 0 0,0 1 1 0 0,0-1 0 0 0,-1 0 0 0 0,1 0 0 0 0,0 0 0 0 0,0 0-1 0 0,0 0 1 0 0,0 0 0 0 0,0-1 0 0 0,0 1 0 0 0,0-1-1 0 0,1 1 1 0 0,-1-1 0 0 0,-2-3 0 0 0,3 2-14 0 0,-1 1 1 0 0,1-1-1 0 0,0 0 1 0 0,0-1-1 0 0,0 1 1 0 0,1 0-1 0 0,-1 0 1 0 0,1 0-1 0 0,-1 0 1 0 0,1 0-1 0 0,0-1 1 0 0,0 1-1 0 0,1 0 1 0 0,0-6-1 0 0,2-4-30 0 0,0 0-1 0 0,0 0 1 0 0,1 0 0 0 0,1 1-1 0 0,0 0 1 0 0,1-1-1 0 0,0 2 1 0 0,10-15-1 0 0,-5 11-51 0 0,0 1 0 0 0,1 1 0 0 0,0 0 0 0 0,2 0 0 0 0,22-16 0 0 0,-8 9-415 0 0,0 1-1 0 0,47-22 0 0 0,-53 31-1500 0 0,0 1 0 0 0,30-7 0 0 0,-37 13-188 0 0,-3 2 57 0 0</inkml:trace>
</inkml:ink>
</file>

<file path=ppt/ink/ink8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7:43.79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0 2625 0 0,'-10'4'5266'0'0,"9"-3"-4766"0"0,-1-1 0 0 0,1 1 0 0 0,-1 0 0 0 0,1-1 0 0 0,0 1 0 0 0,-1 0 0 0 0,1 0 1 0 0,0 0-1 0 0,0 0 0 0 0,-2 2 0 0 0,3-2-386 0 0,-1 0 1 0 0,1 0-1 0 0,-1 0 1 0 0,1 0-1 0 0,0 0 1 0 0,0 0-1 0 0,0 0 0 0 0,0 0 1 0 0,0 1-1 0 0,0-1 1 0 0,0 0-1 0 0,0 0 1 0 0,0 0-1 0 0,0 0 0 0 0,0 0 1 0 0,1 0-1 0 0,-1 0 1 0 0,0 0-1 0 0,1 1 1 0 0,3 10 198 0 0,0-2 1 0 0,1 1-1 0 0,0 0 1 0 0,1-1 0 0 0,0 0-1 0 0,14 18 1 0 0,-13-21-380 0 0,-1 0-1 0 0,1-1 1 0 0,0 0 0 0 0,0 0-1 0 0,1-1 1 0 0,0 0 0 0 0,0 0 0 0 0,0-1-1 0 0,12 5 1 0 0,27 4-4859 0 0,-39-11 3729 0 0,2 0-630 0 0</inkml:trace>
</inkml:ink>
</file>

<file path=ppt/ink/ink8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3.88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137 62 512 0 0,'-2'-7'724'0'0,"1"6"-529"0"0,1 0 0 0 0,0 0 0 0 0,-1 0 0 0 0,1-1 0 0 0,0 1 0 0 0,-1 0 0 0 0,1 0 1 0 0,0 0-1 0 0,0-1 0 0 0,0 1 0 0 0,0 0 0 0 0,0 0 0 0 0,0 0 0 0 0,0-1 0 0 0,1 1 0 0 0,-1 0 0 0 0,0 0 0 0 0,1 0 0 0 0,0-2 0 0 0,-31 28 6523 0 0,-7 6-5083 0 0,35-28-1451 0 0,-1 0-1 0 0,1 0 1 0 0,0 0 0 0 0,0 0-1 0 0,0 0 1 0 0,0 1 0 0 0,0-1-1 0 0,0 0 1 0 0,1 1-1 0 0,-2 5 1 0 0,3-6-93 0 0,-1 0-1 0 0,1 1 1 0 0,-1-1 0 0 0,1 1-1 0 0,0-1 1 0 0,0 0 0 0 0,1 1-1 0 0,-1-1 1 0 0,1 0 0 0 0,-1 1-1 0 0,1-1 1 0 0,0 0 0 0 0,0 0-1 0 0,1 1 1 0 0,1 3 0 0 0,0-3-50 0 0,0 0 0 0 0,-1-1 0 0 0,2 1 0 0 0,-1 0-1 0 0,0-1 1 0 0,1 0 0 0 0,-1 0 0 0 0,1 0 0 0 0,0 0 0 0 0,5 2 0 0 0,-3-1-21 0 0,1-1 0 0 0,0 0-1 0 0,-1-1 1 0 0,1 1 0 0 0,1-1-1 0 0,-1-1 1 0 0,0 1 0 0 0,0-1-1 0 0,1 0 1 0 0,-1-1 0 0 0,0 0-1 0 0,1 0 1 0 0,-1-1 0 0 0,8-1-1 0 0,-10 1-6 0 0,-1 0 0 0 0,1-1 0 0 0,-1 1 0 0 0,1-1 0 0 0,-1 0 0 0 0,0-1 0 0 0,0 1 0 0 0,0-1 0 0 0,0 0-1 0 0,7-6 1 0 0,-10 8 2 0 0,0 0-1 0 0,0 0 0 0 0,0-1 1 0 0,0 1-1 0 0,0 0 1 0 0,-1-1-1 0 0,1 1 0 0 0,0-1 1 0 0,-1 1-1 0 0,1-1 0 0 0,-1 1 1 0 0,1-1-1 0 0,-1 1 0 0 0,0-1 1 0 0,0 0-1 0 0,0 1 1 0 0,0-1-1 0 0,0 1 0 0 0,0-1 1 0 0,0 1-1 0 0,0-1 0 0 0,-1 0 1 0 0,1 1-1 0 0,0-1 1 0 0,-1 1-1 0 0,1-1 0 0 0,-1 1 1 0 0,0-1-1 0 0,0 1 0 0 0,1 0 1 0 0,-1-1-1 0 0,0 1 0 0 0,0 0 1 0 0,0 0-1 0 0,0-1 1 0 0,-2 0-1 0 0,-7-8 82 0 0,0 1-1 0 0,-1 0 1 0 0,-14-8-1 0 0,-4-3 194 0 0,25 16-191 0 0,-1 1 1 0 0,0 0-1 0 0,0 0 0 0 0,0 1 1 0 0,0-1-1 0 0,0 1 1 0 0,-1 0-1 0 0,-6-1 1 0 0,11 2-80 0 0,-1 1 1 0 0,1 0-1 0 0,0 0 1 0 0,0 0 0 0 0,-1 0-1 0 0,1 0 1 0 0,0 0-1 0 0,0 0 1 0 0,-1 0 0 0 0,1 0-1 0 0,0 0 1 0 0,-1 1 0 0 0,1-1-1 0 0,0 0 1 0 0,0 1-1 0 0,0-1 1 0 0,0 1 0 0 0,-1 0-1 0 0,1-1 1 0 0,0 1 0 0 0,0 0-1 0 0,0 0 1 0 0,0 0-1 0 0,0-1 1 0 0,1 1 0 0 0,-1 0-1 0 0,0 0 1 0 0,0 0-1 0 0,0 1 1 0 0,1-1 0 0 0,-1 0-1 0 0,1 0 1 0 0,-1 0 0 0 0,1 0-1 0 0,-1 1 1 0 0,1-1-1 0 0,0 0 1 0 0,-1 0 0 0 0,1 1-1 0 0,0-1 1 0 0,0 2-1 0 0,0 3 10 0 0,-1 1-1 0 0,1-1 1 0 0,0 0-1 0 0,1 0 1 0 0,0 0-1 0 0,0 1 0 0 0,0-1 1 0 0,0 0-1 0 0,1 0 1 0 0,0 0-1 0 0,1-1 0 0 0,3 9 1 0 0,-3-9-24 0 0,0-1 0 0 0,0 0 0 0 0,0 0 0 0 0,0-1 0 0 0,0 1 0 0 0,1-1 0 0 0,0 1 0 0 0,-1-1 0 0 0,1 0 0 0 0,1-1 0 0 0,-1 1 0 0 0,0-1 0 0 0,0 0 0 0 0,1 0 0 0 0,0 0 0 0 0,7 2 0 0 0,-4-3-7 0 0,0 1 1 0 0,0-2-1 0 0,-1 1 0 0 0,1-1 1 0 0,0 0-1 0 0,0-1 0 0 0,0 0 1 0 0,0 0-1 0 0,11-4 0 0 0,-8 2-7 0 0,-1-1 0 0 0,0 0 0 0 0,1 0 0 0 0,-2-1 0 0 0,1 0 0 0 0,12-9 0 0 0,-20 12 4 0 0,0 0 1 0 0,1 0-1 0 0,-1 0 0 0 0,0-1 0 0 0,0 1 1 0 0,0 0-1 0 0,0-1 0 0 0,-1 1 0 0 0,1-1 1 0 0,-1 0-1 0 0,0 1 0 0 0,1-1 0 0 0,-1 0 1 0 0,0 0-1 0 0,-1 0 0 0 0,1 0 0 0 0,0 0 1 0 0,-1 0-1 0 0,0 0 0 0 0,1 0 0 0 0,-1 0 1 0 0,-1 0-1 0 0,1 0 0 0 0,0 0 0 0 0,-1 0 1 0 0,1 0-1 0 0,-1 0 0 0 0,0 0 0 0 0,-2-4 1 0 0,1 1 2 0 0,-1 0 0 0 0,0 1-1 0 0,0-1 1 0 0,-1 1 0 0 0,1-1 0 0 0,-1 1 0 0 0,0 0 0 0 0,-1 0 0 0 0,1 1 0 0 0,-1-1 0 0 0,0 1 0 0 0,-11-7 0 0 0,4 5 15 0 0,-1 0 0 0 0,0 1 0 0 0,0 1 1 0 0,0 0-1 0 0,-1 0 0 0 0,1 1 0 0 0,-1 1 0 0 0,0 0 1 0 0,-28 1-1 0 0,38 2-11 0 0,-1-1-1 0 0,1 1 1 0 0,0 0-1 0 0,0 0 1 0 0,-1 0 0 0 0,1 1-1 0 0,0 0 1 0 0,0-1 0 0 0,0 2-1 0 0,0-1 1 0 0,1 0 0 0 0,-1 1-1 0 0,0-1 1 0 0,1 1 0 0 0,0 0-1 0 0,0 0 1 0 0,-4 5 0 0 0,6-6-1 0 0,-1 0 0 0 0,1 0 0 0 0,-1 0 1 0 0,1 1-1 0 0,0-1 0 0 0,0 0 0 0 0,0 1 1 0 0,0-1-1 0 0,0 1 0 0 0,1-1 0 0 0,-1 1 0 0 0,1-1 1 0 0,-1 1-1 0 0,1 0 0 0 0,0-1 0 0 0,0 1 1 0 0,0-1-1 0 0,0 1 0 0 0,1 0 0 0 0,-1-1 1 0 0,1 1-1 0 0,0-1 0 0 0,0 1 0 0 0,-1-1 0 0 0,1 0 1 0 0,1 1-1 0 0,-1-1 0 0 0,0 0 0 0 0,4 5 1 0 0,1 0 7 0 0,0-1 1 0 0,0 1 0 0 0,1-1-1 0 0,0 0 1 0 0,0-1 0 0 0,0 0-1 0 0,1 0 1 0 0,0 0 0 0 0,0-1-1 0 0,0 0 1 0 0,0-1 0 0 0,11 3-1 0 0,-3-1-6 0 0,0-2 0 0 0,0 0 0 0 0,1-1 0 0 0,-1 0 1 0 0,31-2-1 0 0,-37 0 1 0 0,1-1 1 0 0,11-3 0 0 0,-20 4-6 0 0,0 0-1 0 0,-1-1 1 0 0,1 1 0 0 0,0-1 0 0 0,0 1 0 0 0,0-1-1 0 0,-1 0 1 0 0,1 1 0 0 0,0-1 0 0 0,-1 0 0 0 0,1 0 0 0 0,-1 0-1 0 0,1 0 1 0 0,-1-1 0 0 0,0 1 0 0 0,1 0 0 0 0,-1-1-1 0 0,0 1 1 0 0,0-1 0 0 0,1-1 0 0 0,-2 2-1 0 0,1 0 1 0 0,-1-1 0 0 0,0 1-1 0 0,0 0 1 0 0,0 0-1 0 0,0 0 1 0 0,0-1 0 0 0,-1 1-1 0 0,1 0 1 0 0,0 0-1 0 0,0 0 1 0 0,-1 0 0 0 0,1-1-1 0 0,-1 1 1 0 0,1 0 0 0 0,-1 0-1 0 0,1 0 1 0 0,-1 0-1 0 0,0 0 1 0 0,0 0 0 0 0,1 0-1 0 0,-3-1 1 0 0,-22-18-42 0 0,21 17 45 0 0,-7-5 6 0 0,-1 1 1 0 0,0 1 0 0 0,-1 0-1 0 0,-15-6 1 0 0,-53-12-35 0 0,48 15 77 0 0,27 7-35 0 0,-55-13 63 0 0,54 14-62 0 0,-1 0 0 0 0,1 0 0 0 0,-1 1 0 0 0,1 0 0 0 0,-1 0 0 0 0,-8 2 0 0 0,15-2-15 0 0,-1 0 1 0 0,1 0-1 0 0,0 0 0 0 0,0 0 0 0 0,0 1 0 0 0,0-1 0 0 0,-1 1 1 0 0,1-1-1 0 0,0 1 0 0 0,0-1 0 0 0,0 1 0 0 0,0-1 0 0 0,0 1 0 0 0,0 0 1 0 0,0 0-1 0 0,0-1 0 0 0,0 1 0 0 0,0 0 0 0 0,1 0 0 0 0,-1 0 1 0 0,0 0-1 0 0,1 0 0 0 0,-1 0 0 0 0,0 0 0 0 0,1 0 0 0 0,-1 1 0 0 0,1-1 1 0 0,0 0-1 0 0,-1 1 0 0 0,1 0-3 0 0,0-1 1 0 0,0 1 0 0 0,1 0-1 0 0,-1-1 1 0 0,0 1-1 0 0,1-1 1 0 0,-1 1-1 0 0,1-1 1 0 0,0 1-1 0 0,-1-1 1 0 0,1 0-1 0 0,0 1 1 0 0,0-1 0 0 0,0 0-1 0 0,0 0 1 0 0,0 1-1 0 0,0-1 1 0 0,0 0-1 0 0,0 0 1 0 0,1 0-1 0 0,1 1 1 0 0,13 8-41 0 0,-1-1 1 0 0,1-1-1 0 0,1 0 1 0 0,-1-1-1 0 0,1-1 1 0 0,31 7-1 0 0,29 1-1970 0 0,1-7-4447 0 0,-45-4 1363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5.1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130 96 1136 0 0,'-3'-2'784'0'0,"-1"0"-1"0"0,0 1 0 0 0,1 0 0 0 0,-1 0 1 0 0,0 0-1 0 0,0 0 0 0 0,0 1 1 0 0,1-1-1 0 0,-1 1 0 0 0,0 0 0 0 0,-6 1 1 0 0,7-1-601 0 0,0 1 1 0 0,0 0 0 0 0,1 0-1 0 0,-1 0 1 0 0,0 0-1 0 0,1 1 1 0 0,-1-1 0 0 0,1 1-1 0 0,0 0 1 0 0,-1-1-1 0 0,1 1 1 0 0,0 0 0 0 0,0 0-1 0 0,0 0 1 0 0,-3 5 0 0 0,1-3 31 0 0,0 1 0 0 0,1 0 1 0 0,-1 0-1 0 0,1 0 0 0 0,0 0 1 0 0,1 0-1 0 0,-1 0 0 0 0,1 1 1 0 0,0-1-1 0 0,0 1 0 0 0,1 0 1 0 0,0-1-1 0 0,0 1 0 0 0,-1 9 1 0 0,2-8-148 0 0,1-1 1 0 0,0 1 0 0 0,-1 0-1 0 0,2-1 1 0 0,-1 1 0 0 0,1-1 0 0 0,0 1-1 0 0,0-1 1 0 0,1 0 0 0 0,0 0-1 0 0,7 11 1 0 0,-4-9-39 0 0,-1-1 1 0 0,2 0-1 0 0,-1-1 0 0 0,1 1 1 0 0,0-1-1 0 0,0-1 1 0 0,15 10-1 0 0,-3-5-4 0 0,1-1 0 0 0,-1 0-1 0 0,2-2 1 0 0,-1 0 0 0 0,1-2 0 0 0,36 6 0 0 0,-50-10-41 0 0,0 0 1 0 0,0-1 0 0 0,1 0-1 0 0,-1 0 1 0 0,0-1-1 0 0,0 1 1 0 0,0-2 0 0 0,0 1-1 0 0,1-1 1 0 0,-2 0-1 0 0,11-4 1 0 0,-13 4 13 0 0,0-1-1 0 0,1 1 1 0 0,-1-1-1 0 0,0 0 0 0 0,0 0 1 0 0,0 0-1 0 0,-1-1 1 0 0,1 0-1 0 0,-1 1 1 0 0,0-1-1 0 0,0 0 1 0 0,0 0-1 0 0,0-1 1 0 0,-1 1-1 0 0,0-1 1 0 0,0 1-1 0 0,2-7 1 0 0,-2 2 5 0 0,0 1 1 0 0,-1-1 0 0 0,0 1-1 0 0,0-1 1 0 0,-1 1 0 0 0,0-1-1 0 0,-1 1 1 0 0,0-1-1 0 0,0 1 1 0 0,-1-1 0 0 0,0 1-1 0 0,0 0 1 0 0,-1 0 0 0 0,0 0-1 0 0,-6-10 1 0 0,-1-2 48 0 0,-1 1 0 0 0,-1 1 0 0 0,-1 0 0 0 0,-27-29 0 0 0,34 41 11 0 0,0 0 0 0 0,-1 1-1 0 0,0-1 1 0 0,0 1 0 0 0,-1 1 0 0 0,0-1 0 0 0,1 1 0 0 0,-1 1 0 0 0,0-1 0 0 0,-1 2 0 0 0,1-1 0 0 0,-1 1 0 0 0,1 0 0 0 0,-1 1 0 0 0,-13-1 0 0 0,14 1-45 0 0,0 1 0 0 0,0 0-1 0 0,0 1 1 0 0,-1 0 0 0 0,2 0 0 0 0,-1 1-1 0 0,0 0 1 0 0,0 1 0 0 0,0-1-1 0 0,1 1 1 0 0,0 1 0 0 0,-1-1-1 0 0,1 1 1 0 0,1 1 0 0 0,-1-1-1 0 0,-12 12 1 0 0,17-15-34 0 0,1 1 1 0 0,-1 0-1 0 0,1-1 0 0 0,-1 1 0 0 0,1 0 0 0 0,-1 0 1 0 0,1 0-1 0 0,0 0 0 0 0,0 0 0 0 0,0 1 1 0 0,0-1-1 0 0,0 0 0 0 0,1 0 0 0 0,-1 0 0 0 0,1 1 1 0 0,-1-1-1 0 0,1 0 0 0 0,0 1 0 0 0,0-1 1 0 0,0 1-1 0 0,0-1 0 0 0,0 0 0 0 0,1 1 1 0 0,0 2-1 0 0,0-2-47 0 0,1 1 0 0 0,0-1 0 0 0,-1 0 1 0 0,1 0-1 0 0,1 0 0 0 0,-1 0 0 0 0,0 0 0 0 0,1 0 1 0 0,-1 0-1 0 0,1-1 0 0 0,0 0 0 0 0,0 1 0 0 0,0-1 1 0 0,6 3-1 0 0,2 1-719 0 0,0-1 1 0 0,1 0 0 0 0,24 6-1 0 0,13 0-4966 0 0,-26-8 1793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5.51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52 512 0 0,'39'-1'9788'0'0,"2"-3"-3689"0"0,23-6-2283 0 0,2-2-4233 0 0,79-11-3368 0 0,-126 21 687 0 0</inkml:trace>
</inkml:ink>
</file>

<file path=ppt/ink/ink8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5.24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397 79 512 0 0,'-3'-2'550'0'0,"-1"0"0"0"0,1 0 1 0 0,0 0-1 0 0,-1 1 0 0 0,0-1 0 0 0,1 1 0 0 0,-1 0 0 0 0,0 0 0 0 0,1 0 0 0 0,-1 0 1 0 0,0 1-1 0 0,0 0 0 0 0,0 0 0 0 0,1 0 0 0 0,-8 0 0 0 0,-4 3 220 0 0,-1-1 0 0 0,-22 9 0 0 0,23-7-323 0 0,3-1 113 0 0,0 1 0 0 0,0 0 0 0 0,0 1 1 0 0,1 1-1 0 0,-20 11 0 0 0,25-12-392 0 0,0-1-1 0 0,1 1 1 0 0,0 0-1 0 0,-1 0 1 0 0,2 1-1 0 0,-1 0 1 0 0,1 0-1 0 0,-1 0 1 0 0,2 0-1 0 0,-1 0 1 0 0,-3 10-1 0 0,4-8-130 0 0,0-1 0 0 0,0 1 1 0 0,1 0-1 0 0,0 0 0 0 0,1-1 0 0 0,0 1 0 0 0,0 0 0 0 0,0 1 0 0 0,1-1 0 0 0,0 0 0 0 0,1 0 0 0 0,0 0 0 0 0,0 0 0 0 0,1 0 0 0 0,0-1 0 0 0,0 1 0 0 0,1 0 0 0 0,0-1 0 0 0,0 0 0 0 0,1 1 0 0 0,7 11 0 0 0,-5-11-13 0 0,0-1 0 0 0,0 1 0 0 0,1-1 1 0 0,0 0-1 0 0,0 0 0 0 0,0-1 0 0 0,1 0 0 0 0,0-1 0 0 0,0 1 0 0 0,11 4 0 0 0,-8-5-16 0 0,0-1 0 0 0,0 0-1 0 0,0-1 1 0 0,1-1 0 0 0,-1 1 0 0 0,1-2-1 0 0,-1 0 1 0 0,16 0 0 0 0,-14-1 8 0 0,0-1 1 0 0,-1 0-1 0 0,1-1 0 0 0,0-1 0 0 0,-1 0 1 0 0,0 0-1 0 0,0-1 0 0 0,22-11 1 0 0,-27 11-23 0 0,0 1 0 0 0,-1-2 0 0 0,0 1 1 0 0,0 0-1 0 0,0-1 0 0 0,0 0 1 0 0,-1-1-1 0 0,0 1 0 0 0,0-1 0 0 0,0 0 1 0 0,-1 0-1 0 0,0 0 0 0 0,0-1 0 0 0,0 0 1 0 0,-1 1-1 0 0,3-11 0 0 0,-1-1-38 0 0,-2 0 0 0 0,-1 0 0 0 0,0 0 0 0 0,-1 0 0 0 0,-1 0 0 0 0,0 0 0 0 0,-6-32 0 0 0,4 42 42 0 0,1 0-1 0 0,-1 0 1 0 0,-1 0-1 0 0,1 1 1 0 0,-2-1 0 0 0,1 1-1 0 0,-1 0 1 0 0,0 0-1 0 0,0 0 1 0 0,-1 1-1 0 0,1-1 1 0 0,-2 1 0 0 0,1 0-1 0 0,-12-9 1 0 0,8 8 5 0 0,0 1 0 0 0,0 0 1 0 0,-1 1-1 0 0,1 0 0 0 0,-1 1 1 0 0,0 0-1 0 0,-1 1 0 0 0,1 0 1 0 0,-1 0-1 0 0,-16-2 0 0 0,6 3 35 0 0,0 0 0 0 0,-1 1 1 0 0,1 0-1 0 0,0 2 0 0 0,-34 6 0 0 0,45-5-23 0 0,-1 0 0 0 0,1 2 0 0 0,0-1 0 0 0,-1 1-1 0 0,2 1 1 0 0,-1-1 0 0 0,0 2 0 0 0,1-1 0 0 0,0 2 0 0 0,0-1 0 0 0,1 1 0 0 0,-14 14 0 0 0,14-13-4 0 0,1 0 0 0 0,1 1 0 0 0,0 0 0 0 0,0 0 1 0 0,1 0-1 0 0,-8 18 0 0 0,11-22 0 0 0,0 0-1 0 0,1 0 1 0 0,0 1 0 0 0,0-1 0 0 0,0 0 0 0 0,1 1-1 0 0,0-1 1 0 0,0 0 0 0 0,0 1 0 0 0,0-1 0 0 0,1 0-1 0 0,0 1 1 0 0,0-1 0 0 0,1 0 0 0 0,1 6 0 0 0,2-1 6 0 0,0 0 0 0 0,0 0 1 0 0,1-1-1 0 0,1 0 0 0 0,-1 0 0 0 0,1 0 1 0 0,1-1-1 0 0,13 13 0 0 0,-4-8 1 0 0,-1 0-1 0 0,2-1 1 0 0,30 16-1 0 0,-35-21-20 0 0,1-2 0 0 0,0 0 0 0 0,0 0 1 0 0,0-2-1 0 0,1 0 0 0 0,-1 0 0 0 0,1-1 0 0 0,0-1 0 0 0,-1-1 0 0 0,1 0 0 0 0,0 0 1 0 0,-1-2-1 0 0,1 0 0 0 0,0 0 0 0 0,-1-2 0 0 0,0 0 0 0 0,0 0 0 0 0,22-11 0 0 0,-32 13 0 0 0,0-1 1 0 0,0 0-1 0 0,0 0 0 0 0,0 0 0 0 0,0-1 0 0 0,-1 1 0 0 0,0-1 0 0 0,1 0 0 0 0,-1 0 0 0 0,-1 0 0 0 0,1 0 0 0 0,0-1 0 0 0,-1 1 0 0 0,0-1 0 0 0,0 1 0 0 0,-1-1 0 0 0,1 0 0 0 0,-1 0 0 0 0,0 1 0 0 0,1-9 0 0 0,-1 4 18 0 0,-1 0 0 0 0,0-1 0 0 0,0 1 0 0 0,-1 0 0 0 0,0 0 0 0 0,-1 0-1 0 0,0 0 1 0 0,0 0 0 0 0,-1 0 0 0 0,-5-12 0 0 0,7 18 18 0 0,0 1 1 0 0,-1 0-1 0 0,1-1 0 0 0,0 1 1 0 0,-1 0-1 0 0,1 0 1 0 0,-1 0-1 0 0,0 0 0 0 0,0 0 1 0 0,0 1-1 0 0,0-1 0 0 0,0 1 1 0 0,0-1-1 0 0,0 1 1 0 0,0-1-1 0 0,-1 1 0 0 0,1 0 1 0 0,-4-1-1 0 0,4 2 9 0 0,0-1-1 0 0,0 1 1 0 0,0 0-1 0 0,-1 0 1 0 0,1 0-1 0 0,0 0 1 0 0,0 0-1 0 0,0 1 0 0 0,0-1 1 0 0,0 1-1 0 0,0-1 1 0 0,0 1-1 0 0,0 0 1 0 0,0 0-1 0 0,0 0 1 0 0,0 0-1 0 0,0 0 1 0 0,0 0-1 0 0,0 1 1 0 0,1-1-1 0 0,-1 0 1 0 0,-1 3-1 0 0,0-1-25 0 0,0 0 0 0 0,0 0-1 0 0,0 1 1 0 0,1-1 0 0 0,0 1-1 0 0,-1-1 1 0 0,1 1 0 0 0,0 0 0 0 0,1 0-1 0 0,-1 0 1 0 0,1 0 0 0 0,0 0-1 0 0,0 0 1 0 0,0 0 0 0 0,0 0 0 0 0,1 0-1 0 0,0 1 1 0 0,0-1 0 0 0,0 0-1 0 0,0 0 1 0 0,0 0 0 0 0,1 1 0 0 0,2 7-1 0 0,1-2 10 0 0,0 1 0 0 0,1-1-1 0 0,0 0 1 0 0,1 0 0 0 0,0-1-1 0 0,0 1 1 0 0,15 15 0 0 0,45 51-18 0 0,78 118-1 0 0,-120-152-53 0 0,37 92 0 0 0,-44-93 63 0 0,4 10-7 0 0,23 94 0 0 0,-42-136-8 0 0,0-1 1 0 0,-1 1-1 0 0,0 0 0 0 0,-1-1 0 0 0,1 1 0 0 0,-2 0 1 0 0,1-1-1 0 0,-1 1 0 0 0,-1 0 0 0 0,-2 9 0 0 0,3-13 13 0 0,-1 0 0 0 0,0 0-1 0 0,0-1 1 0 0,-1 1 0 0 0,1-1-1 0 0,-1 0 1 0 0,0 0-1 0 0,0 0 1 0 0,0 0 0 0 0,-1 0-1 0 0,1 0 1 0 0,-1-1 0 0 0,0 0-1 0 0,0 0 1 0 0,0 0-1 0 0,0 0 1 0 0,-1-1 0 0 0,-8 4-1 0 0,6-3 0 0 0,0-1 0 0 0,0 1 0 0 0,0-2 0 0 0,0 1 0 0 0,0-1 0 0 0,-1 0 0 0 0,1-1 0 0 0,-1 0 0 0 0,1 0 0 0 0,0 0 0 0 0,-1-1 0 0 0,-12-3 0 0 0,8 0 1 0 0,1 0 0 0 0,-1 0-1 0 0,1-1 1 0 0,0 0-1 0 0,0-1 1 0 0,-18-14-1 0 0,-8-7-6 0 0,0-2 0 0 0,-55-56 1 0 0,82 74-7 0 0,0-1 1 0 0,0 0 0 0 0,1-1 0 0 0,1 0-1 0 0,0 0 1 0 0,1-1 0 0 0,0 0 0 0 0,1 0-1 0 0,1-1 1 0 0,0 1 0 0 0,1-1 0 0 0,-2-16-1 0 0,4 17-24 0 0,1 0 0 0 0,1 0 0 0 0,0 0 0 0 0,1-1 0 0 0,0 1 0 0 0,1 0-1 0 0,1 0 1 0 0,1 0 0 0 0,0 1 0 0 0,0-1 0 0 0,1 1 0 0 0,1 0 0 0 0,0 0-1 0 0,10-15 1 0 0,-9 18-176 0 0,1 0 0 0 0,0 0-1 0 0,0 1 1 0 0,1 0 0 0 0,0 0-1 0 0,0 1 1 0 0,1 0 0 0 0,0 1-1 0 0,1 0 1 0 0,0 0 0 0 0,0 1-1 0 0,0 1 1 0 0,1 0 0 0 0,-1 0 0 0 0,1 1-1 0 0,17-3 1 0 0,-5 3-1424 0 0,1 2-1 0 0,0 0 1 0 0,28 3 0 0 0,-23 0 122 0 0</inkml:trace>
</inkml:ink>
</file>

<file path=ppt/ink/ink8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05.89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86 34 152 0 0,'-22'-3'8353'0'0,"-41"-1"447"0"0,80 1-7082 0 0,15-4-1490 0 0,1 1 1 0 0,-1 1 0 0 0,42 0 0 0 0,-62 4-215 0 0,0 2 1 0 0,0-1-1 0 0,0 1 1 0 0,0 1 0 0 0,-1 0-1 0 0,1 1 1 0 0,-1 0-1 0 0,23 10 1 0 0,-30-11-12 0 0,0 0 0 0 0,0 0 1 0 0,1 0-1 0 0,-1 1 0 0 0,-1 0 0 0 0,1 0 0 0 0,0 0 1 0 0,-1 0-1 0 0,0 1 0 0 0,0-1 0 0 0,0 1 0 0 0,0 0 1 0 0,0 0-1 0 0,-1 0 0 0 0,1 0 0 0 0,-1 1 0 0 0,0-1 1 0 0,-1 0-1 0 0,1 1 0 0 0,-1-1 0 0 0,0 1 0 0 0,0 0 1 0 0,0-1-1 0 0,-1 1 0 0 0,1 5 0 0 0,-1-4 36 0 0,-1 0 0 0 0,1-1 0 0 0,-1 1 0 0 0,0 0 0 0 0,-1-1 0 0 0,1 1 0 0 0,-1 0 0 0 0,-4 6 0 0 0,6-10-19 0 0,-1 0 0 0 0,-1 0 0 0 0,1 0 1 0 0,0 0-1 0 0,0 0 0 0 0,-1 0 0 0 0,1-1 0 0 0,-1 1 0 0 0,1 0 0 0 0,-1-1 0 0 0,0 1 0 0 0,0-1 1 0 0,0 0-1 0 0,0 0 0 0 0,0 0 0 0 0,0 0 0 0 0,0 0 0 0 0,0 0 0 0 0,0 0 0 0 0,0-1 0 0 0,0 1 0 0 0,0-1 1 0 0,-1 1-1 0 0,-2-1 0 0 0,5 0-22 0 0,-1 0 1 0 0,1 0-1 0 0,0 0 0 0 0,-1 0 1 0 0,1 0-1 0 0,0 0 0 0 0,-1 0 1 0 0,1 0-1 0 0,0 0 0 0 0,-1 0 1 0 0,1 0-1 0 0,-1 0 0 0 0,1 0 1 0 0,0 0-1 0 0,-1 0 1 0 0,1-1-1 0 0,0 1 0 0 0,0 0 1 0 0,-1 0-1 0 0,1 0 0 0 0,0-1 1 0 0,-1 1-1 0 0,1 0 0 0 0,0 0 1 0 0,0-1-1 0 0,-1 1 0 0 0,1 0 1 0 0,0-1-1 0 0,0 1 1 0 0,0 0-1 0 0,0-1 0 0 0,-1 1 1 0 0,1 0-1 0 0,0-1 0 0 0,0 1 1 0 0,0 0-1 0 0,0-1 0 0 0,0 1 1 0 0,0 0-1 0 0,0-1 0 0 0,0 1 1 0 0,0 0-1 0 0,0-1 1 0 0,0 1-1 0 0,0-1 0 0 0,0 1 1 0 0,0 0-1 0 0,0-1 0 0 0,0 1 1 0 0,1 0-1 0 0,-1-1 0 0 0,0 1 1 0 0,0 0-1 0 0,0-1 0 0 0,1 1 1 0 0,-1 0-1 0 0,0 0 1 0 0,0-1-1 0 0,1 1 0 0 0,-1-1 1 0 0,15-18-35 0 0,-10 16 28 0 0,-1 0 0 0 0,0 0 0 0 0,1 0 1 0 0,-1 0-1 0 0,1 1 0 0 0,0-1 0 0 0,0 1 0 0 0,0 1 1 0 0,0-1-1 0 0,0 1 0 0 0,0-1 0 0 0,0 2 0 0 0,7-2 0 0 0,-5 2-2 0 0,1 0 0 0 0,-1 0 0 0 0,0 1 0 0 0,0 0-1 0 0,0 0 1 0 0,0 1 0 0 0,0 0 0 0 0,0 0 0 0 0,9 4-1 0 0,-10-3 6 0 0,0 0 0 0 0,0 1 0 0 0,0-1 0 0 0,-1 1 0 0 0,0 0 0 0 0,0 1 0 0 0,0-1 0 0 0,0 1 0 0 0,0 0 0 0 0,4 7 0 0 0,-7-8 7 0 0,1 0 0 0 0,-1 0 0 0 0,1 1 0 0 0,-1-1 0 0 0,-1 1 0 0 0,1 0 0 0 0,-1-1 0 0 0,1 1 0 0 0,-1 0 0 0 0,-1 0 0 0 0,1 0-1 0 0,-1 0 1 0 0,0 0 0 0 0,0 7 0 0 0,-1-8 9 0 0,0 1 0 0 0,1-1-1 0 0,-1 0 1 0 0,-1 0 0 0 0,1 0-1 0 0,-1 0 1 0 0,0 0 0 0 0,0 0-1 0 0,0 0 1 0 0,0-1 0 0 0,0 1-1 0 0,-6 5 1 0 0,3-4 6 0 0,0 0 0 0 0,-1 0 0 0 0,1-1 0 0 0,-1 0 0 0 0,0 0 0 0 0,0-1 0 0 0,-8 4 0 0 0,-4 0 26 0 0,-1 0-1 0 0,0-2 1 0 0,0 0 0 0 0,-31 4 0 0 0,-53 0-6 0 0,86-9-117 0 0,0 0 0 0 0,1-2 0 0 0,-1 0 0 0 0,-19-5 0 0 0,16 0-622 0 0,20 7 580 0 0,-1 0-1 0 0,1 0 0 0 0,0-1 0 0 0,-1 1 0 0 0,1 0 0 0 0,-1 0 0 0 0,1-1 0 0 0,0 1 0 0 0,-1 0 0 0 0,1-1 0 0 0,0 1 1 0 0,0 0-1 0 0,-1-1 0 0 0,1 1 0 0 0,0-1 0 0 0,0 1 0 0 0,-1 0 0 0 0,1-1 0 0 0,0 1 0 0 0,0-1 0 0 0,0 1 1 0 0,0-1-1 0 0,0 1 0 0 0,-1-1 0 0 0,1 1 0 0 0,0-1 0 0 0,0 1 0 0 0,0 0 0 0 0,0-1 0 0 0,0 1 0 0 0,1-1 1 0 0,-1 1-1 0 0,0-1 0 0 0,0 1 0 0 0,0-1 0 0 0,0 1 0 0 0,0-1 0 0 0,1 1 0 0 0,5-7-3225 0 0</inkml:trace>
</inkml:ink>
</file>

<file path=ppt/ink/ink8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5.72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1 344 512 0 0,'0'-1'500'0'0,"0"0"-1"0"0,0 0 1 0 0,0 0 0 0 0,0 0-1 0 0,0 0 1 0 0,0 0 0 0 0,0 0-1 0 0,0 0 1 0 0,0 0-1 0 0,1 0 1 0 0,-1 0 0 0 0,1-1-1 0 0,0 1-319 0 0,-1 1 0 0 0,1 0 0 0 0,-1 0-1 0 0,1 0 1 0 0,-1 0 0 0 0,1 0 0 0 0,0 0 0 0 0,-1 0-1 0 0,1 0 1 0 0,-1 0 0 0 0,1 0 0 0 0,-1 0-1 0 0,1 0 1 0 0,-1 1 0 0 0,1-1 0 0 0,0 0-1 0 0,-1 0 1 0 0,1 1 0 0 0,-1-1 0 0 0,1 0 0 0 0,-1 0-1 0 0,0 1 1 0 0,1-1 0 0 0,-1 1 0 0 0,1-1-1 0 0,0 1 1 0 0,1 1 310 0 0,1 1-1 0 0,0 0 0 0 0,0-1 0 0 0,-1 1 1 0 0,1 0-1 0 0,-1 0 0 0 0,4 7 1 0 0,-5-7-379 0 0,1 1 0 0 0,0-1 0 0 0,0 0 0 0 0,1 0 1 0 0,-1 0-1 0 0,0-1 0 0 0,1 1 0 0 0,0-1 0 0 0,4 4 1 0 0,-2-3-66 0 0,1-1 1 0 0,-1 0 0 0 0,1 0 0 0 0,0 0 0 0 0,-1-1-1 0 0,1 1 1 0 0,0-1 0 0 0,0-1 0 0 0,8 1 0 0 0,8-1 26 0 0,26-5 1 0 0,-23 3 47 0 0,1-1-84 0 0,0-1 0 0 0,0-1 1 0 0,-1-1-1 0 0,0-1 0 0 0,0-1 1 0 0,45-22-1 0 0,-45 18 24 0 0,-16 8-32 0 0,0 0-1 0 0,0 0 1 0 0,0-1-1 0 0,-1 0 1 0 0,1-1-1 0 0,-1 0 1 0 0,9-9 0 0 0,-15 11-24 0 0,1 0 1 0 0,-2 0 0 0 0,1-1 0 0 0,0 1-1 0 0,-1 0 1 0 0,0-1 0 0 0,0 1 0 0 0,0 0 0 0 0,0-1-1 0 0,-1 0 1 0 0,0 1 0 0 0,0-1 0 0 0,-1-7 0 0 0,1 2 10 0 0,-3-28 99 0 0,3 35-107 0 0,-1 1 1 0 0,0-1 0 0 0,0 0-1 0 0,0 0 1 0 0,0 1 0 0 0,0-1-1 0 0,-1 0 1 0 0,1 1 0 0 0,-1 0-1 0 0,1-1 1 0 0,-5-3 0 0 0,-1-1 28 0 0,-1 1 1 0 0,0 0 0 0 0,-1 1 0 0 0,1 0-1 0 0,-11-5 1 0 0,-50-18 297 0 0,37 15-170 0 0,15 6-54 0 0,-65-23 419 0 0,72 27-464 0 0,1 1 0 0 0,-1 0 0 0 0,0 1 0 0 0,1 0 0 0 0,-1 0 0 0 0,-18 1 0 0 0,25 1-32 0 0,-1-1-1 0 0,1 1 0 0 0,-1 0 1 0 0,1 0-1 0 0,-1 0 0 0 0,1 0 1 0 0,-1 0-1 0 0,1 1 0 0 0,0 0 1 0 0,0-1-1 0 0,0 1 0 0 0,0 0 1 0 0,0 1-1 0 0,0-1 0 0 0,1 0 1 0 0,-1 1-1 0 0,1 0 0 0 0,-1-1 1 0 0,-3 7-1 0 0,3-3 64 0 0,1-1 0 0 0,-1 1 0 0 0,1 0 0 0 0,0 0-1 0 0,1 1 1 0 0,-1-1 0 0 0,1 0 0 0 0,0 0 0 0 0,1 1 0 0 0,0 8 0 0 0,1 28 516 0 0,0-22-357 0 0,-1 0-1 0 0,-3 23 1 0 0,-11 46 386 0 0,-6 55 12 0 0,16-89-514 0 0,1-10 118 0 0,1-1 1 0 0,7 68-1 0 0,-3-97-90 0 0,8 26-1 0 0,-8-35-103 0 0,-2-4-1 0 0,0-5-20 0 0,-2-20-48 0 0,5 2-14 0 0,0 1 1 0 0,2 0-1 0 0,0 1 0 0 0,0-1 0 0 0,2 1 1 0 0,1 0-1 0 0,0 0 0 0 0,1 1 0 0 0,0 0 0 0 0,24-29 1 0 0,-28 40 4 0 0,-1 1 0 0 0,2 0 0 0 0,-1 0 0 0 0,1 0 0 0 0,11-7 0 0 0,-15 10 7 0 0,1 1 1 0 0,0-1 0 0 0,0 1-1 0 0,-1 0 1 0 0,1-1-1 0 0,0 2 1 0 0,0-1-1 0 0,0 0 1 0 0,0 0-1 0 0,0 1 1 0 0,0 0-1 0 0,0-1 1 0 0,0 1 0 0 0,0 1-1 0 0,0-1 1 0 0,5 1-1 0 0,-7-1 8 0 0,0 1 0 0 0,0-1 1 0 0,0 1-1 0 0,0-1 0 0 0,0 1 0 0 0,-1 0 0 0 0,1-1 0 0 0,0 1 1 0 0,0 0-1 0 0,0 0 0 0 0,-1 0 0 0 0,1-1 0 0 0,0 1 0 0 0,-1 0 0 0 0,1 0 1 0 0,0 0-1 0 0,-1 0 0 0 0,0 0 0 0 0,1 0 0 0 0,-1 0 0 0 0,0 0 0 0 0,1 1 1 0 0,-1-1-1 0 0,0 0 0 0 0,0 0 0 0 0,0 0 0 0 0,0 0 0 0 0,0 1 0 0 0,0 5-1 0 0,0 1-1 0 0,-1-1 0 0 0,-1 8 1 0 0,0-9 0 0 0,-3 25 14 0 0,0-4 0 0 0,1 1-1 0 0,1 0 0 0 0,2 47 0 0 0,1-68-14 0 0,1 1-1 0 0,0-1 0 0 0,0 0 0 0 0,1 1 0 0 0,0-1 0 0 0,0 0 0 0 0,0 0 0 0 0,1-1 0 0 0,0 1 0 0 0,1 0 0 0 0,0-1 0 0 0,0 0 1 0 0,0 0-1 0 0,0 0 0 0 0,1 0 0 0 0,0-1 0 0 0,0 0 0 0 0,1 0 0 0 0,6 5 0 0 0,-3-3-57 0 0,1-1 0 0 0,0 0 0 0 0,0-1 0 0 0,0 0 0 0 0,0 0 0 0 0,1-1 0 0 0,18 5 0 0 0,-11-6-474 0 0,-1 0 0 0 0,1-1-1 0 0,0-1 1 0 0,0-1 0 0 0,22-2 0 0 0,-34 1-386 0 0,-1 0 1 0 0,0 0-1 0 0,0-1 0 0 0,8-3 1 0 0,1-3-1867 0 0</inkml:trace>
</inkml:ink>
</file>

<file path=ppt/ink/ink8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7.14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12 128 512 0 0,'-1'-4'644'0'0,"-1"1"0"0"0,1-1 0 0 0,0 1 0 0 0,0-1 0 0 0,0 0 1 0 0,0 1-1 0 0,1-1 0 0 0,-1-5 0 0 0,1 6-359 0 0,1 1 0 0 0,-1 0 1 0 0,1 0-1 0 0,-1 0 1 0 0,1-1-1 0 0,0 1 0 0 0,0 0 1 0 0,0 0-1 0 0,0 0 0 0 0,0 0 1 0 0,0 1-1 0 0,1-1 0 0 0,-1 0 1 0 0,1 0-1 0 0,2-1 0 0 0,-1-1 440 0 0,1 0 1 0 0,-1 0-1 0 0,0 0 0 0 0,0-1 0 0 0,0 1 0 0 0,0-1 0 0 0,-1 0 0 0 0,0 1 0 0 0,2-6 0 0 0,-4 9-680 0 0,0 1 0 0 0,0 0 0 0 0,0 0-1 0 0,0 0 1 0 0,0-1 0 0 0,0 1 0 0 0,0 0 0 0 0,0 0-1 0 0,0-1 1 0 0,0 1 0 0 0,0 0 0 0 0,0 0 0 0 0,0 0-1 0 0,0-1 1 0 0,0 1 0 0 0,0 0 0 0 0,-1 0-1 0 0,1 0 1 0 0,0 0 0 0 0,0-1 0 0 0,0 1 0 0 0,0 0-1 0 0,0 0 1 0 0,-1 0 0 0 0,1 0 0 0 0,0 0 0 0 0,0-1-1 0 0,0 1 1 0 0,-1 0 0 0 0,1 0 0 0 0,0 0 0 0 0,0 0-1 0 0,0 0 1 0 0,-1 0 0 0 0,1 0 0 0 0,0 0-1 0 0,0 0 1 0 0,0 0 0 0 0,-1 0 0 0 0,1 0 0 0 0,0 0-1 0 0,0 0 1 0 0,-1 0 0 0 0,1 0 0 0 0,0 0 0 0 0,0 0-1 0 0,0 0 1 0 0,-1 0 0 0 0,1 0 0 0 0,0 0 0 0 0,0 0-1 0 0,0 0 1 0 0,-1 1 0 0 0,1-1 0 0 0,0 0 0 0 0,0 0-1 0 0,0 0 1 0 0,-14 8 786 0 0,11-3-698 0 0,-1 0 0 0 0,1 1 0 0 0,0-1 0 0 0,1 1 0 0 0,-1-1 0 0 0,1 1 0 0 0,0 0 0 0 0,0 0 0 0 0,-1 11 0 0 0,2-7-23 0 0,1 0 0 0 0,0 0 0 0 0,0 0 0 0 0,1 0 0 0 0,2 14-1 0 0,3 0 14 0 0,1-1 0 0 0,1 0 0 0 0,1 0-1 0 0,13 24 1 0 0,-12-28-56 0 0,9 20 6 0 0,-19-39-77 0 0,0 0 0 0 0,0 0 0 0 0,0 0-1 0 0,0 0 1 0 0,0 0 0 0 0,0 0 0 0 0,0 0 0 0 0,0 0-1 0 0,0 1 1 0 0,0-1 0 0 0,0 0 0 0 0,0 0-1 0 0,0 0 1 0 0,0 0 0 0 0,0 0 0 0 0,0 0 0 0 0,0 0-1 0 0,0 0 1 0 0,0 0 0 0 0,0 0 0 0 0,0 0 0 0 0,0 0-1 0 0,0 0 1 0 0,0 0 0 0 0,0 0 0 0 0,0 0 0 0 0,0 0-1 0 0,0 0 1 0 0,0 0 0 0 0,0 1 0 0 0,0-1 0 0 0,0 0-1 0 0,0 0 1 0 0,0 0 0 0 0,0 0 0 0 0,0 0-1 0 0,0 0 1 0 0,0 0 0 0 0,0 0 0 0 0,0 0 0 0 0,-1 0-1 0 0,1 0 1 0 0,0 0 0 0 0,0 0 0 0 0,0 0 0 0 0,0 0-1 0 0,0 0 1 0 0,0 0 0 0 0,0 0 0 0 0,0 0 0 0 0,0 0-1 0 0,0 0 1 0 0,0 0 0 0 0,0 0 0 0 0,0 0-1 0 0,0 0 1 0 0,0 0 0 0 0,0 0 0 0 0,0 0 0 0 0,0 0-1 0 0,-1 0 1 0 0,1 0 0 0 0,0 0 0 0 0,-6-3-239 0 0,-5-5-350 0 0,6 5-10 0 0,1-1 0 0 0,0 0 0 0 0,0 0 0 0 0,0-1 0 0 0,-5-7 0 0 0,-14-28-7223 0 0,13 21 3464 0 0</inkml:trace>
</inkml:ink>
</file>

<file path=ppt/ink/ink8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9:08.27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6 512 0 0,'5'0'747'0'0,"0"0"0"0"0,0 0 0 0 0,0 0 0 0 0,0-1 0 0 0,8-1 0 0 0,3-1 3665 0 0,-17 4-4075 0 0,0 0-1 0 0,-1 1 1 0 0,1-1 0 0 0,0 0-1 0 0,0 1 1 0 0,0-1 0 0 0,1 1 0 0 0,-1-1-1 0 0,0 1 1 0 0,0-1 0 0 0,1 1-1 0 0,-1 2 1 0 0,0 4-78 0 0,1 0 0 0 0,0-1 0 0 0,1 1 0 0 0,0-1 0 0 0,0 1 0 0 0,0-1 0 0 0,1 0 0 0 0,3 9-1 0 0,4 5 814 0 0,14 28 0 0 0,7 12 370 0 0,-30-59-1400 0 0,1 0 1 0 0,0-1 0 0 0,-1 1-1 0 0,1 0 1 0 0,-1 0-1 0 0,1-1 1 0 0,-1 1-1 0 0,0 0 1 0 0,0 0 0 0 0,0 0-1 0 0,0-1 1 0 0,0 4-1 0 0,-1-4-28 0 0,1 0-1 0 0,-1-1 1 0 0,1 1-1 0 0,-1 0 1 0 0,1 0-1 0 0,-1-1 1 0 0,0 1 0 0 0,1 0-1 0 0,-1-1 1 0 0,0 1-1 0 0,0-1 1 0 0,1 1-1 0 0,-1-1 1 0 0,0 1-1 0 0,0-1 1 0 0,0 0-1 0 0,0 1 1 0 0,1-1 0 0 0,-1 0-1 0 0,0 0 1 0 0,0 1-1 0 0,0-1 1 0 0,0 0-1 0 0,0 0 1 0 0,-1 0-1 0 0,0 0 3 0 0,0 0 0 0 0,0 1 0 0 0,0-1-1 0 0,-1-1 1 0 0,1 1 0 0 0,0 0-1 0 0,0 0 1 0 0,0-1 0 0 0,0 1-1 0 0,0-1 1 0 0,0 0 0 0 0,0 1 0 0 0,0-1-1 0 0,0 0 1 0 0,0 0 0 0 0,0 0-1 0 0,0-1 1 0 0,0 1 0 0 0,1 0 0 0 0,-1-1-1 0 0,-2-2 1 0 0,3 3-7 0 0,0-1 0 0 0,0 1 0 0 0,1-1 1 0 0,-1 1-1 0 0,0-1 0 0 0,1 1 0 0 0,-1-1 0 0 0,1 1 1 0 0,0-1-1 0 0,-1 0 0 0 0,1 1 0 0 0,0-1 0 0 0,0 1 1 0 0,0-1-1 0 0,0 0 0 0 0,0 1 0 0 0,1-1 0 0 0,-1 0 1 0 0,0 1-1 0 0,1-1 0 0 0,-1 1 0 0 0,1-1 0 0 0,-1 1 1 0 0,1-1-1 0 0,0 1 0 0 0,0-1 0 0 0,0 1 0 0 0,0 0 1 0 0,1-2-1 0 0,3-3 9 0 0,1 1-1 0 0,-1 0 1 0 0,1 0 0 0 0,0 1 0 0 0,1-1-1 0 0,-1 1 1 0 0,1 1 0 0 0,0-1 0 0 0,-1 1-1 0 0,11-3 1 0 0,-10 3 15 0 0,1 0-1 0 0,-1 0 0 0 0,0-1 1 0 0,0 0-1 0 0,0 0 1 0 0,0 0-1 0 0,-1-1 0 0 0,10-9 1 0 0,-12 9 58 0 0,0 1 0 0 0,1-1 1 0 0,-1 1-1 0 0,8-5 0 0 0,-11 8-55 0 0,1 0-1 0 0,-1 0 1 0 0,0 1-1 0 0,1-1 1 0 0,-1 0-1 0 0,1 1 1 0 0,-1-1-1 0 0,1 1 0 0 0,-1-1 1 0 0,1 1-1 0 0,-1 0 1 0 0,1 0-1 0 0,-1 0 1 0 0,1 0-1 0 0,-1 0 1 0 0,1 0-1 0 0,0 0 1 0 0,-1 0-1 0 0,1 0 1 0 0,-1 1-1 0 0,1-1 0 0 0,1 2 1 0 0,-1-1 26 0 0,0 0-1 0 0,0 1 1 0 0,0-1 0 0 0,0 1-1 0 0,0-1 1 0 0,-1 1 0 0 0,1 0 0 0 0,-1-1-1 0 0,1 1 1 0 0,-1 0 0 0 0,0 0 0 0 0,0 0-1 0 0,0 0 1 0 0,0 1 0 0 0,0-1-1 0 0,0 0 1 0 0,0 0 0 0 0,-1 0 0 0 0,1 1-1 0 0,0 3 1 0 0,0 6 109 0 0,-1 0 0 0 0,0 0 0 0 0,-2 12 1 0 0,1 2-87 0 0,1-7-15 0 0,1-1 1 0 0,1 0 0 0 0,6 30-1 0 0,-8-39-81 0 0,-5-9 26 0 0,-7-12 3 0 0,11 8-19 0 0,-1-1 1 0 0,1 0-1 0 0,0 1 1 0 0,0-1-1 0 0,0 0 1 0 0,1 0-1 0 0,-1 0 1 0 0,1 0-1 0 0,1-8 1 0 0,-1 1-25 0 0,0 1 9 0 0,1 0-1 0 0,0 0 0 0 0,0 0 0 0 0,1 0 0 0 0,1 0 0 0 0,0 1 0 0 0,0-1 1 0 0,1 1-1 0 0,7-15 0 0 0,-9 20 11 0 0,1 1 0 0 0,-1 0 0 0 0,1 1 0 0 0,0-1 0 0 0,0 0 0 0 0,0 1 0 0 0,1 0 0 0 0,-1 0 0 0 0,1 0 0 0 0,0 0 0 0 0,0 0 0 0 0,0 1 0 0 0,0 0 0 0 0,0-1 0 0 0,0 2 0 0 0,0-1 0 0 0,1 0 0 0 0,-1 1 0 0 0,1 0 0 0 0,-1 0 0 0 0,1 0 0 0 0,0 1 0 0 0,-1-1 0 0 0,10 1 0 0 0,-10 1 3 0 0,1 0 1 0 0,-1 0 0 0 0,0 0-1 0 0,0 0 1 0 0,0 0 0 0 0,0 1-1 0 0,0 0 1 0 0,0 0 0 0 0,0 0-1 0 0,0 0 1 0 0,-1 1 0 0 0,1 0 0 0 0,-1-1-1 0 0,4 5 1 0 0,-2-1 3 0 0,0-1 1 0 0,0 0-1 0 0,-1 1 0 0 0,0 0 1 0 0,0 0-1 0 0,-1 0 0 0 0,6 14 1 0 0,3 15 84 0 0,10 46 0 0 0,-18-62-74 0 0,-2 0 0 0 0,1 0 0 0 0,-2 1 1 0 0,-2 23-1 0 0,0-32 16 0 0,0-9-61 0 0,1 0 0 0 0,0-1 1 0 0,-1 1-1 0 0,1 0 0 0 0,0-1 0 0 0,0 1 1 0 0,0 0-1 0 0,1 3 0 0 0,-1-5 10 0 0,0 0 0 0 0,0 0 0 0 0,0 0-1 0 0,0 0 1 0 0,0 0 0 0 0,1 1 0 0 0,-1-1 0 0 0,0 0 0 0 0,0 0 0 0 0,0 0-1 0 0,0 0 1 0 0,0 0 0 0 0,1 0 0 0 0,-1 1 0 0 0,0-1 0 0 0,0 0 0 0 0,0 0-1 0 0,0 0 1 0 0,1 0 0 0 0,-1 0 0 0 0,0 0 0 0 0,0 0 0 0 0,0 0-1 0 0,1 0 1 0 0,-1 0 0 0 0,0 0 0 0 0,0 0 0 0 0,0 0 0 0 0,1 0 0 0 0,-1 0-1 0 0,12-5-1335 0 0,17-18-7781 0 0,-17 12 4282 0 0</inkml:trace>
</inkml:ink>
</file>

<file path=ppt/ink/ink8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19.16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17 512 0 0,'36'-17'-504'0'0,"-64"23"504"0"0,26-5 0 0 0</inkml:trace>
</inkml:ink>
</file>

<file path=ppt/ink/ink8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0.43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295 127 8 0 0,'-1'-1'206'0'0,"1"0"-1"0"0,0 1 1 0 0,0-1 0 0 0,-1 0-1 0 0,1 1 1 0 0,-1-1 0 0 0,1 0 0 0 0,-1 1-1 0 0,1-1 1 0 0,-1 1 0 0 0,1-1-1 0 0,-1 0 1 0 0,1 1 0 0 0,-1-1-1 0 0,1 1 1 0 0,-1-1 0 0 0,0 1 0 0 0,1 0-1 0 0,-1-1 1 0 0,0 1 0 0 0,0 0-1 0 0,1-1 1 0 0,-1 1 0 0 0,0 0-1 0 0,0 0 1 0 0,1 0 0 0 0,-1 0 0 0 0,0 0-1 0 0,-1 0 1 0 0,-27-2 3654 0 0,27 2-3557 0 0,-7 0 676 0 0,-1 0-1 0 0,1 1 0 0 0,0 0 1 0 0,-10 3-1 0 0,6-1-273 0 0,9-2-396 0 0,0-1 1 0 0,0 1-1 0 0,0 0 0 0 0,-7 4 0 0 0,10-5-244 0 0,0 1 1 0 0,0-1 0 0 0,0 1-1 0 0,0 0 1 0 0,0 0 0 0 0,0 0 0 0 0,0-1-1 0 0,1 1 1 0 0,-1 0 0 0 0,0 0-1 0 0,0 0 1 0 0,1 0 0 0 0,-1 0-1 0 0,0 1 1 0 0,1-1 0 0 0,-1 0-1 0 0,1 0 1 0 0,0 0 0 0 0,-1 0-1 0 0,1 2 1 0 0,-1 1 10 0 0,1-1 0 0 0,0 0 0 0 0,0 1 1 0 0,0-1-1 0 0,1 0 0 0 0,-1 1 0 0 0,1-1 0 0 0,-1 0 0 0 0,1 0 0 0 0,0 0 0 0 0,1 0 1 0 0,-1 1-1 0 0,2 2 0 0 0,4 4 23 0 0,-1 0 0 0 0,12 13 1 0 0,-5-6 0 0 0,-12-16-97 0 0,-1-1 0 0 0,1 1 0 0 0,-1-1 1 0 0,1 1-1 0 0,-1-1 0 0 0,1 1 0 0 0,0-1 0 0 0,-1 0 0 0 0,1 1 0 0 0,-1-1 0 0 0,1 0 0 0 0,0 1 0 0 0,0-1 0 0 0,-1 0 0 0 0,1 0 0 0 0,0 1 0 0 0,-1-1 0 0 0,1 0 0 0 0,0 0 0 0 0,0 0 0 0 0,-1 0 0 0 0,1 0 1 0 0,0 0-1 0 0,-1 0 0 0 0,1 0 0 0 0,0-1 0 0 0,0 1 0 0 0,-1 0 0 0 0,1 0 0 0 0,0 0 0 0 0,-1-1 0 0 0,1 1 0 0 0,0-1 0 0 0,-1 1 0 0 0,1 0 0 0 0,-1-1 0 0 0,1 1 0 0 0,0-1 0 0 0,-1 1 0 0 0,1-1 0 0 0,0 0 0 0 0,4-4-14 0 0,0 0-1 0 0,-1-1 0 0 0,6-8 0 0 0,-5 7-11 0 0,0 0-30 0 0,0-1 0 0 0,-1 0 1 0 0,0 0-1 0 0,0 0 0 0 0,-1 0 0 0 0,0-1 1 0 0,-1 0-1 0 0,1 1 0 0 0,-2-1 0 0 0,1 0 1 0 0,-1 0-1 0 0,0-12 0 0 0,-2 16 43 0 0,1 0 0 0 0,0 0 0 0 0,-1 0 0 0 0,0-1 0 0 0,-1 1 0 0 0,1 1 0 0 0,-1-1-1 0 0,1 0 1 0 0,-2 0 0 0 0,-1-4 0 0 0,2 6 14 0 0,-1 0 0 0 0,1 0 0 0 0,0 0 0 0 0,-1 0-1 0 0,1 1 1 0 0,-1-1 0 0 0,0 1 0 0 0,0 0 0 0 0,0 0 0 0 0,0 0 0 0 0,0 0-1 0 0,-1 0 1 0 0,1 1 0 0 0,0-1 0 0 0,-5 0 0 0 0,1 0 19 0 0,0 1 0 0 0,0 0 1 0 0,0 1-1 0 0,0-1 0 0 0,0 1 0 0 0,0 1 1 0 0,1-1-1 0 0,-1 1 0 0 0,0 0 0 0 0,0 1 1 0 0,0 0-1 0 0,1 0 0 0 0,-1 0 1 0 0,1 1-1 0 0,0 0 0 0 0,-1 0 0 0 0,-8 7 1 0 0,10-7-10 0 0,-1 1 1 0 0,1 0-1 0 0,0 0 1 0 0,0 0-1 0 0,1 1 1 0 0,0 0-1 0 0,-1 0 1 0 0,1 0-1 0 0,1 0 1 0 0,-1 1-1 0 0,1-1 1 0 0,0 1-1 0 0,0 0 1 0 0,1 0 0 0 0,0 0-1 0 0,0 0 1 0 0,0 1-1 0 0,-1 11 1 0 0,2-14 0 0 0,1 0 0 0 0,0 0 0 0 0,0-1 0 0 0,1 1 1 0 0,-1 0-1 0 0,1 0 0 0 0,-1 0 0 0 0,1 0 0 0 0,1 0 0 0 0,-1-1 1 0 0,0 1-1 0 0,1 0 0 0 0,0-1 0 0 0,0 0 0 0 0,0 1 0 0 0,0-1 1 0 0,0 0-1 0 0,1 0 0 0 0,-1 0 0 0 0,1 0 0 0 0,0 0 1 0 0,0-1-1 0 0,0 1 0 0 0,0-1 0 0 0,1 0 0 0 0,-1 0 0 0 0,0 0 1 0 0,1 0-1 0 0,0-1 0 0 0,-1 1 0 0 0,1-1 0 0 0,0 0 0 0 0,0 0 1 0 0,-1-1-1 0 0,1 1 0 0 0,6 0 0 0 0,-5-1-26 0 0,0-1-1 0 0,1 1 0 0 0,-1-1 1 0 0,0 0-1 0 0,0 0 0 0 0,0-1 1 0 0,0 1-1 0 0,0-1 1 0 0,0 0-1 0 0,-1 0 0 0 0,1-1 1 0 0,-1 1-1 0 0,1-1 1 0 0,-1 0-1 0 0,0 0 0 0 0,0-1 1 0 0,0 1-1 0 0,4-7 0 0 0,-5 7 7 0 0,-1 0-1 0 0,0-1 1 0 0,0 1-1 0 0,0 0 1 0 0,0-1-1 0 0,-1 0 0 0 0,0 1 1 0 0,1-1-1 0 0,-1 0 1 0 0,-1 0-1 0 0,1 0 1 0 0,0 0-1 0 0,-1 1 0 0 0,0-1 1 0 0,0 0-1 0 0,0 0 1 0 0,0 0-1 0 0,-1 0 1 0 0,0 0-1 0 0,0 0 0 0 0,0 0 1 0 0,0 1-1 0 0,0-1 1 0 0,-4-7-1 0 0,4 9 5 0 0,0 0 0 0 0,0 0 0 0 0,0 0 1 0 0,0 0-1 0 0,-1 1 0 0 0,1-1 0 0 0,0 0 0 0 0,-1 0 0 0 0,0 1 0 0 0,1-1 1 0 0,-1 1-1 0 0,0 0 0 0 0,0-1 0 0 0,0 1 0 0 0,0 0 0 0 0,0 0 0 0 0,0 0 1 0 0,-2-1-1 0 0,0 2 2 0 0,1-1 0 0 0,-1 1 0 0 0,1 0 0 0 0,0 0 0 0 0,-1 0 1 0 0,1 0-1 0 0,-1 1 0 0 0,1 0 0 0 0,-1-1 0 0 0,1 1 0 0 0,-4 2 0 0 0,2-1 3 0 0,-1 0-1 0 0,1 1 0 0 0,0-1 0 0 0,0 1 1 0 0,0 0-1 0 0,0 1 0 0 0,0-1 1 0 0,1 1-1 0 0,-1 0 0 0 0,1 0 0 0 0,0 1 1 0 0,0-1-1 0 0,1 1 0 0 0,-1 0 0 0 0,1-1 1 0 0,0 2-1 0 0,-4 8 0 0 0,6-10 2 0 0,-1 0 0 0 0,1 0 0 0 0,0 0 0 0 0,0 1 0 0 0,0-1 0 0 0,1 0 0 0 0,0 1 0 0 0,0-1 0 0 0,0 1 0 0 0,0-1 0 0 0,0 0 0 0 0,1 1 0 0 0,0-1 0 0 0,0 0 0 0 0,0 0-1 0 0,0 0 1 0 0,1 1 0 0 0,0-1 0 0 0,-1 0 0 0 0,2-1 0 0 0,-1 1 0 0 0,0 0 0 0 0,1-1 0 0 0,3 4 0 0 0,-4-4-7 0 0,0-1 0 0 0,0 0 1 0 0,0 0-1 0 0,0 0 0 0 0,1-1 0 0 0,-1 1 0 0 0,1 0 0 0 0,-1-1 0 0 0,1 0 1 0 0,0 1-1 0 0,-1-1 0 0 0,1 0 0 0 0,0-1 0 0 0,0 1 0 0 0,0 0 0 0 0,0-1 1 0 0,0 1-1 0 0,0-1 0 0 0,0 0 0 0 0,0 0 0 0 0,0 0 0 0 0,0-1 1 0 0,0 1-1 0 0,-1-1 0 0 0,1 1 0 0 0,0-1 0 0 0,0 0 0 0 0,4-2 0 0 0,-4 1 0 0 0,0 1-1 0 0,0-1 0 0 0,0 0 1 0 0,0 0-1 0 0,0 0 0 0 0,-1-1 0 0 0,1 1 1 0 0,-1-1-1 0 0,0 1 0 0 0,1-1 1 0 0,-1 0-1 0 0,0 0 0 0 0,-1 0 0 0 0,1 0 1 0 0,0 0-1 0 0,-1 0 0 0 0,0 0 1 0 0,1-1-1 0 0,-1 1 0 0 0,-1 0 1 0 0,1-1-1 0 0,0 1 0 0 0,-1-8 0 0 0,0 3-7 0 0,-1-1-1 0 0,0 1 1 0 0,-1 0-1 0 0,0 0 1 0 0,0 0-1 0 0,-1 0 1 0 0,0 0-1 0 0,-1 0 1 0 0,-4-8-1 0 0,5 11 12 0 0,1 0-1 0 0,-1 1 1 0 0,-1-1-1 0 0,1 1 0 0 0,-1-1 1 0 0,1 1-1 0 0,-1 0 1 0 0,0 0-1 0 0,-1 1 1 0 0,1-1-1 0 0,-1 1 0 0 0,1 0 1 0 0,-1 0-1 0 0,-9-3 1 0 0,12 5-1 0 0,0 1 1 0 0,0-1 0 0 0,-1 1-1 0 0,1 0 1 0 0,0 0 0 0 0,0 0-1 0 0,0 0 1 0 0,-1 0-1 0 0,1 0 1 0 0,0 0 0 0 0,0 1-1 0 0,0-1 1 0 0,0 1 0 0 0,0 0-1 0 0,0-1 1 0 0,-4 3-1 0 0,3-1 3 0 0,0 0 0 0 0,-1 1 0 0 0,1-1 0 0 0,0 1 0 0 0,0 0 0 0 0,0 0 0 0 0,1 0 0 0 0,-5 5 0 0 0,3-2 1 0 0,0 0 0 0 0,1 1-1 0 0,0-1 1 0 0,0 1 0 0 0,0 0 0 0 0,1 0 0 0 0,0 0 0 0 0,0 0 0 0 0,-1 13 0 0 0,3-13 4 0 0,0 1 1 0 0,0 0-1 0 0,1-1 1 0 0,0 1-1 0 0,1-1 1 0 0,0 1-1 0 0,0-1 1 0 0,0 0-1 0 0,1 0 1 0 0,0 0-1 0 0,7 10 1 0 0,-8-12-5 0 0,1-2 1 0 0,-1 1-1 0 0,1 0 1 0 0,0 0-1 0 0,0-1 1 0 0,1 0-1 0 0,-1 0 1 0 0,1 0-1 0 0,0 0 1 0 0,0 0-1 0 0,0-1 1 0 0,0 1-1 0 0,0-1 1 0 0,0 0-1 0 0,1 0 1 0 0,-1-1-1 0 0,1 1 1 0 0,-1-1-1 0 0,9 1 1 0 0,-8-2-8 0 0,-1 0 0 0 0,0-1-1 0 0,0 1 1 0 0,0-1 0 0 0,0 0 0 0 0,1-1 0 0 0,-1 1 0 0 0,0 0 0 0 0,-1-1 0 0 0,1 0 0 0 0,0 0 0 0 0,0 0 0 0 0,-1-1-1 0 0,0 1 1 0 0,1-1 0 0 0,-1 0 0 0 0,5-5 0 0 0,-3 3 7 0 0,-1 0 1 0 0,1-1-1 0 0,-1 1 1 0 0,0-1-1 0 0,-1 0 1 0 0,1 0-1 0 0,-1 0 1 0 0,0-1-1 0 0,-1 1 1 0 0,2-8-1 0 0,-1 5-5 0 0,-2 0 1 0 0,1-1-1 0 0,-1 1 0 0 0,-1 0 0 0 0,1-1 0 0 0,-2 1 1 0 0,1 0-1 0 0,-1-1 0 0 0,-1 1 0 0 0,0 0 0 0 0,0 0 0 0 0,-1 0 1 0 0,0 0-1 0 0,-6-12 0 0 0,8 19 4 0 0,1 0 0 0 0,-1 1-1 0 0,-1-1 1 0 0,1 0 0 0 0,0 1 0 0 0,0-1 0 0 0,-1 1-1 0 0,1-1 1 0 0,-1 1 0 0 0,1 0 0 0 0,-1-1 0 0 0,1 1-1 0 0,-1 0 1 0 0,0 0 0 0 0,0 0 0 0 0,1 0 0 0 0,-1 1-1 0 0,0-1 1 0 0,0 0 0 0 0,0 1 0 0 0,0-1 0 0 0,0 1-1 0 0,0 0 1 0 0,0 0 0 0 0,0-1 0 0 0,0 1 0 0 0,-2 1-1 0 0,1-1 1 0 0,-1 1 0 0 0,1 0 0 0 0,0 1 0 0 0,-1-1 0 0 0,1 0 0 0 0,0 1-1 0 0,0 0 1 0 0,0 0 0 0 0,0 0 0 0 0,1 0 0 0 0,-1 0 0 0 0,0 0 0 0 0,1 1 0 0 0,-4 4-1 0 0,3-3-1 0 0,0 0-1 0 0,0 0 1 0 0,0 0-1 0 0,0 1 1 0 0,1-1-1 0 0,0 1 1 0 0,0 0-1 0 0,0-1 1 0 0,1 1-1 0 0,0 0 1 0 0,-1 5-1 0 0,2-7-36 0 0,-1-1 0 0 0,1 1 0 0 0,0-1-1 0 0,1 1 1 0 0,-1-1 0 0 0,0 1-1 0 0,1-1 1 0 0,0 0 0 0 0,-1 1-1 0 0,1-1 1 0 0,0 0 0 0 0,0 1 0 0 0,0-1-1 0 0,0 0 1 0 0,1 0 0 0 0,-1 0-1 0 0,1 0 1 0 0,-1 0 0 0 0,1 0-1 0 0,-1-1 1 0 0,1 1 0 0 0,0 0 0 0 0,0-1-1 0 0,4 3 1 0 0,-2-2-616 0 0,0 1 1 0 0,1-1-1 0 0,-1 0 1 0 0,7 2-1 0 0,7 0-2010 0 0</inkml:trace>
</inkml:ink>
</file>

<file path=ppt/ink/ink8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1.62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346 63 512 0 0,'0'-2'240'0'0,"-1"0"0"0"0,1 0 0 0 0,0 0 0 0 0,-1 0 0 0 0,1 1 0 0 0,-1-1-1 0 0,0 0 1 0 0,0 0 0 0 0,0 1 0 0 0,1-1 0 0 0,-2 0 0 0 0,1 1 0 0 0,0-1 0 0 0,0 1 0 0 0,0-1 0 0 0,-1 1 0 0 0,1 0-1 0 0,-1 0 1 0 0,1-1 0 0 0,-1 1 0 0 0,1 0 0 0 0,-1 0 0 0 0,0 0 0 0 0,1 1 0 0 0,-4-2 0 0 0,-6-2 882 0 0,1 1 1 0 0,0 0-1 0 0,-15-2 1 0 0,17 4-695 0 0,-3-1 74 0 0,-1 0 0 0 0,1 1 0 0 0,0 1 0 0 0,0-1 0 0 0,-1 2 1 0 0,1 0-1 0 0,0 0 0 0 0,-18 5 0 0 0,22-4-331 0 0,1 0 0 0 0,-1 1 1 0 0,1 0-1 0 0,0 0 0 0 0,0 0 0 0 0,0 1 1 0 0,0 0-1 0 0,1 0 0 0 0,-1 0 0 0 0,1 1 1 0 0,0-1-1 0 0,0 1 0 0 0,1 1 0 0 0,-1-1 0 0 0,-4 8 1 0 0,6-7-92 0 0,0 0 1 0 0,0 0-1 0 0,0 1 1 0 0,1-1-1 0 0,0 0 1 0 0,0 1-1 0 0,1-1 1 0 0,0 1-1 0 0,0 0 1 0 0,0-1-1 0 0,1 1 1 0 0,0 0-1 0 0,0 0 1 0 0,1-1-1 0 0,0 1 1 0 0,0 0-1 0 0,0-1 1 0 0,5 13-1 0 0,-2-9-47 0 0,1 1 0 0 0,0-1 0 0 0,1 0 0 0 0,0 0 0 0 0,0 0-1 0 0,1-1 1 0 0,1 0 0 0 0,-1 0 0 0 0,1-1 0 0 0,11 9 0 0 0,-9-9-58 0 0,0 0 0 0 0,1-1 0 0 0,0 0 0 0 0,0-1 0 0 0,1 0 0 0 0,17 5 1 0 0,-21-8-12 0 0,-1-1 1 0 0,1 0-1 0 0,0 0 1 0 0,0-1 0 0 0,0-1-1 0 0,0 1 1 0 0,-1-1 0 0 0,1 0-1 0 0,0-1 1 0 0,0 0-1 0 0,14-3 1 0 0,-15 2-33 0 0,0 0 0 0 0,0-1 0 0 0,-1 0 0 0 0,1-1 0 0 0,-1 1 0 0 0,1-1 0 0 0,-1 0 0 0 0,0-1 0 0 0,-1 1 0 0 0,1-1 0 0 0,-1 0 0 0 0,0-1 0 0 0,0 1 0 0 0,0-1 0 0 0,-1 0 0 0 0,0 0 0 0 0,0 0 0 0 0,-1-1 0 0 0,0 1 0 0 0,0-1 0 0 0,0 0 0 0 0,-1 0 0 0 0,0 0 0 0 0,0 0 0 0 0,-1-1 0 0 0,0 1 0 0 0,1-13 0 0 0,-2 7-68 0 0,0 0 0 0 0,-1 1 0 0 0,-1-1 1 0 0,0 0-1 0 0,0 1 0 0 0,-1-1 0 0 0,-1 1 1 0 0,-7-18-1 0 0,8 24 135 0 0,1 1-1 0 0,-2-1 1 0 0,1 0-1 0 0,-1 1 1 0 0,1-1 0 0 0,-2 1-1 0 0,1 0 1 0 0,0 1-1 0 0,-1-1 1 0 0,0 1 0 0 0,0 0-1 0 0,0 0 1 0 0,-1 0-1 0 0,1 1 1 0 0,-1 0 0 0 0,0 0-1 0 0,0 0 1 0 0,-11-3-1 0 0,7 4 63 0 0,-1 0 0 0 0,1 0-1 0 0,0 1 1 0 0,-1 1 0 0 0,0-1-1 0 0,1 2 1 0 0,-1-1 0 0 0,1 2-1 0 0,0-1 1 0 0,-1 1 0 0 0,1 1-1 0 0,0 0 1 0 0,0 0 0 0 0,0 1 0 0 0,1 0-1 0 0,-1 1 1 0 0,1 0 0 0 0,0 1-1 0 0,0 0 1 0 0,1 0 0 0 0,-11 10-1 0 0,11-8-43 0 0,0 0 0 0 0,0 0-1 0 0,0 1 1 0 0,1 1 0 0 0,1-1 0 0 0,-1 1-1 0 0,2 0 1 0 0,-1 1 0 0 0,-4 12-1 0 0,8-18-1 0 0,1 0-1 0 0,-1 1 1 0 0,1-1-1 0 0,0 1 1 0 0,0-1-1 0 0,1 1 1 0 0,0 0-1 0 0,0-1 1 0 0,0 1-1 0 0,0 0 0 0 0,1-1 1 0 0,0 1-1 0 0,0-1 1 0 0,1 1-1 0 0,0-1 1 0 0,0 0-1 0 0,0 1 1 0 0,0-1-1 0 0,1 0 1 0 0,5 8-1 0 0,-1-5-4 0 0,-1-1 1 0 0,1 0-1 0 0,0 0 1 0 0,1-1-1 0 0,0 0 1 0 0,0 0-1 0 0,0 0 1 0 0,1-1-1 0 0,0-1 1 0 0,0 1-1 0 0,0-2 1 0 0,14 5-1 0 0,-12-4-26 0 0,0-2-1 0 0,0 1 1 0 0,1-1 0 0 0,-1-1-1 0 0,1 0 1 0 0,-1-1 0 0 0,1 0-1 0 0,-1 0 1 0 0,1-2-1 0 0,15-2 1 0 0,-20 2-9 0 0,0 0 1 0 0,0-1-1 0 0,0 0 0 0 0,0 0 1 0 0,0-1-1 0 0,0 1 0 0 0,-1-1 1 0 0,0-1-1 0 0,0 1 1 0 0,0-1-1 0 0,6-6 0 0 0,-9 7 24 0 0,0 0 0 0 0,0 0 0 0 0,0 0-1 0 0,-1 0 1 0 0,1 0 0 0 0,-1 0 0 0 0,0-1 0 0 0,0 1-1 0 0,-1-1 1 0 0,1 1 0 0 0,-1-1 0 0 0,0 0 0 0 0,-1 1-1 0 0,1-1 1 0 0,-1 0 0 0 0,1 0 0 0 0,-2 0-1 0 0,0-6 1 0 0,-1-3 26 0 0,-1 0 1 0 0,-1 1-1 0 0,0 0 0 0 0,-1 0 0 0 0,0 0 0 0 0,-1 1 1 0 0,0-1-1 0 0,-15-20 0 0 0,2 12 186 0 0,18 20-183 0 0,0 0 1 0 0,0 0-1 0 0,0 0 1 0 0,0 1-1 0 0,0-1 1 0 0,0 0-1 0 0,0 1 1 0 0,0-1 0 0 0,0 1-1 0 0,0-1 1 0 0,0 1-1 0 0,-1-1 1 0 0,1 1-1 0 0,0 0 1 0 0,0 0-1 0 0,-1-1 1 0 0,1 1-1 0 0,0 0 1 0 0,-2 0 0 0 0,2 1-23 0 0,1-1-1 0 0,-1 0 1 0 0,0 1 0 0 0,1-1 0 0 0,-1 1 0 0 0,1-1 0 0 0,-1 1 0 0 0,1-1 0 0 0,-1 1 0 0 0,1-1 0 0 0,-1 1 0 0 0,1 0 0 0 0,-1-1 0 0 0,1 1 0 0 0,0-1 0 0 0,-1 1 0 0 0,1 0 0 0 0,0 0 0 0 0,0-1 0 0 0,-1 1 0 0 0,1 0 0 0 0,0-1 0 0 0,0 1 0 0 0,0 0 0 0 0,0 1 0 0 0,0 18 36 0 0,1-9-38 0 0,1-1 0 0 0,0 1 0 0 0,1-1 1 0 0,0 0-1 0 0,1 0 0 0 0,0 0 0 0 0,1-1 0 0 0,0 1 1 0 0,0-1-1 0 0,13 15 0 0 0,6 7 54 0 0,45 42 1 0 0,-56-60-58 0 0,-4-4 12 0 0,78 81 80 0 0,-70-69-77 0 0,0 0 0 0 0,22 38-1 0 0,-27-37 70 0 0,-1 0 0 0 0,0 0 0 0 0,-2 1 0 0 0,-1 0 1 0 0,0 1-1 0 0,7 47 0 0 0,-13-60-41 0 0,-1 1 1 0 0,-1-1 0 0 0,0 0-1 0 0,0 1 1 0 0,-1-1 0 0 0,-1 0 0 0 0,0 0-1 0 0,0 0 1 0 0,-1 0 0 0 0,0 0 0 0 0,-1 0-1 0 0,0-1 1 0 0,-1 1 0 0 0,0-1-1 0 0,-1 0 1 0 0,0-1 0 0 0,-10 13 0 0 0,9-15 24 0 0,0 0 0 0 0,-1 0 0 0 0,0-1 0 0 0,0 0 0 0 0,-1 0 0 0 0,1-1 0 0 0,-19 8 0 0 0,5-3 152 0 0,-1-2 0 0 0,-28 7 0 0 0,33-11-46 0 0,0 0 0 0 0,-1-1 0 0 0,1-1 0 0 0,-1-1 0 0 0,-31-2 0 0 0,43 0-119 0 0,0 0 0 0 0,0 0 0 0 0,0-1 0 0 0,1 0 0 0 0,-1 0 0 0 0,0-1 0 0 0,-11-6 0 0 0,14 7-27 0 0,0-1 0 0 0,1 0-1 0 0,-1 0 1 0 0,0 0 0 0 0,1 0 0 0 0,0-1-1 0 0,0 0 1 0 0,0 1 0 0 0,0-1 0 0 0,0 0-1 0 0,1 0 1 0 0,-4-8 0 0 0,3 2-25 0 0,-1-1 0 0 0,2 0 0 0 0,-1 0-1 0 0,1 0 1 0 0,1 0 0 0 0,0 0 0 0 0,1 0 0 0 0,1-18 0 0 0,2 0-61 0 0,1 0 0 0 0,10-31 0 0 0,-11 47-25 0 0,2 0 0 0 0,0 1 0 0 0,0-1 0 0 0,1 1 0 0 0,0 0 0 0 0,1 1 0 0 0,1-1 0 0 0,0 1 0 0 0,0 1 0 0 0,1 0-1 0 0,1 0 1 0 0,-1 0 0 0 0,1 1 0 0 0,1 1 0 0 0,0 0 0 0 0,0 0 0 0 0,18-8 0 0 0,-17 10-934 0 0,1 1 0 0 0,-1 0-1 0 0,1 1 1 0 0,0 0-1 0 0,0 1 1 0 0,19-2 0 0 0,-16 5-2684 0 0,-3 1-239 0 0</inkml:trace>
</inkml:ink>
</file>

<file path=ppt/ink/ink8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08:22.02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33 50 1224 0 0,'0'-1'461'0'0,"-1"0"0"0"0,1 0 0 0 0,-1 1-1 0 0,1-1 1 0 0,-1 0 0 0 0,0 0 0 0 0,1 0 0 0 0,-1 1-1 0 0,0-1 1 0 0,0 0 0 0 0,1 1 0 0 0,-1-1 0 0 0,0 1-1 0 0,0-1 1 0 0,0 1 0 0 0,0-1 0 0 0,-1 0 0 0 0,2 1-118 0 0,-1-1 1 0 0,0 1 0 0 0,0 0-1 0 0,1-1 1 0 0,-1 1 0 0 0,0 0-1 0 0,0-1 1 0 0,0 1 0 0 0,1 0-1 0 0,-1 0 1 0 0,0 0 0 0 0,0 0-1 0 0,0 0 1 0 0,0 0 0 0 0,0 0 0 0 0,1 0-1 0 0,-1 0 1 0 0,0 0 0 0 0,0 0-1 0 0,0 1 1 0 0,-1-1 0 0 0,22 0 2005 0 0,24-12-1334 0 0,-20 5-705 0 0,41-7 0 0 0,-56 13-309 0 0,0 1 0 0 0,0 0 0 0 0,-1 0 0 0 0,1 0 0 0 0,0 1 0 0 0,0 1 1 0 0,-1-1-1 0 0,14 6 0 0 0,-15-5-10 0 0,0 1 0 0 0,-1 0-1 0 0,0 0 1 0 0,1 1 0 0 0,-1-1 0 0 0,0 2 0 0 0,-1-1 0 0 0,1 0-1 0 0,9 11 1 0 0,-13-12 1 0 0,0-1-1 0 0,0 1 0 0 0,0 0 1 0 0,0-1-1 0 0,-1 1 0 0 0,1 0 1 0 0,-1 0-1 0 0,0 0 1 0 0,0 0-1 0 0,0 1 0 0 0,0-1 1 0 0,0 0-1 0 0,-1 0 0 0 0,0 0 1 0 0,1 1-1 0 0,-1-1 1 0 0,0 0-1 0 0,0 1 0 0 0,-1-1 1 0 0,1 0-1 0 0,-1 0 0 0 0,0 1 1 0 0,-1 4-1 0 0,-1-3 18 0 0,1 0 1 0 0,0 0-1 0 0,-1 0 0 0 0,0 0 0 0 0,0-1 0 0 0,-1 0 1 0 0,1 1-1 0 0,-1-1 0 0 0,-6 6 0 0 0,-1-2 19 0 0,-1 0-1 0 0,-16 9 1 0 0,-17 12 212 0 0,44-29-234 0 0,1 0 0 0 0,0 0 0 0 0,-1 0 1 0 0,1 0-1 0 0,0 1 0 0 0,-1-1 0 0 0,1 0 0 0 0,0 0 0 0 0,-1 1 1 0 0,1-1-1 0 0,0 0 0 0 0,0 1 0 0 0,-1-1 0 0 0,1 0 1 0 0,0 0-1 0 0,0 1 0 0 0,0-1 0 0 0,-1 0 0 0 0,1 1 0 0 0,0-1 1 0 0,0 1-1 0 0,0-1 0 0 0,0 0 0 0 0,0 1 0 0 0,0-1 1 0 0,0 0-1 0 0,0 1 0 0 0,0 0 0 0 0,0-1 0 0 0,0 1 0 0 0,1-1-1 0 0,-1 0 1 0 0,1 1 0 0 0,-1-1 0 0 0,1 0-1 0 0,-1 0 1 0 0,1 1 0 0 0,-1-1 0 0 0,1 0-1 0 0,-1 0 1 0 0,1 0 0 0 0,-1 0 0 0 0,1 1-1 0 0,-1-1 1 0 0,2 0 0 0 0,25-1-7 0 0,-2-4-7 0 0,0-1-1 0 0,39-15 1 0 0,-22 7-20 0 0,198-57-362 0 0,-41 14-5178 0 0,-158 45 2692 0 0</inkml:trace>
</inkml:ink>
</file>

<file path=ppt/ink/ink8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33.67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1046 23 512 0 0,'0'-1'101'0'0,"0"0"-1"0"0,0 0 1 0 0,0-1 0 0 0,-1 1-1 0 0,1 0 1 0 0,0 0 0 0 0,0 0-1 0 0,-1 0 1 0 0,1 0 0 0 0,-1 0-1 0 0,1 0 1 0 0,-1 0 0 0 0,1 0-1 0 0,-1 0 1 0 0,0 0-25 0 0,1 1-1 0 0,0 0 1 0 0,-1 0 0 0 0,1-1 0 0 0,0 1-1 0 0,-1 0 1 0 0,1 0 0 0 0,0 0 0 0 0,-1-1-1 0 0,1 1 1 0 0,-1 0 0 0 0,-8-1 10902 0 0,9 1-10781 0 0,-9-3 2111 0 0,-13 5-1508 0 0,15 0-579 0 0,1 1 0 0 0,-1 0-1 0 0,1 1 1 0 0,0 0 0 0 0,0-1 0 0 0,0 2-1 0 0,1-1 1 0 0,-9 9 0 0 0,0 2 152 0 0,-22 29 0 0 0,-18 32 429 0 0,-65 83 564 0 0,-59 29 160 0 0,0-1-399 0 0,139-141-970 0 0,2 0 297 0 0,-83 77-1 0 0,92-98-291 0 0,14-11 8 0 0,-1-1 0 0 0,0-1 1 0 0,-1 0-1 0 0,-31 16 1 0 0,46-27-161 0 0,0-1 0 0 0,0 1 1 0 0,0-1-1 0 0,1 1 0 0 0,-1-1 0 0 0,0 1 1 0 0,0-1-1 0 0,0 1 0 0 0,1 0 1 0 0,-1-1-1 0 0,0 1 0 0 0,1 0 0 0 0,-1 0 1 0 0,0 0-1 0 0,1-1 0 0 0,-1 1 1 0 0,1 0-1 0 0,0 0 0 0 0,-1 0 0 0 0,1 0 1 0 0,0 0-1 0 0,-1 1 0 0 0,1 1 5 0 0,0 0 0 0 0,0 0-1 0 0,0 0 1 0 0,0 0-1 0 0,1 0 1 0 0,0 3-1 0 0,2 15-42 0 0,-3-15-4 0 0,-1 0-1 0 0,0 0 1 0 0,0 0-1 0 0,0 0 1 0 0,-1 0-1 0 0,1 0 1 0 0,-5 8-1 0 0,8-36-1013 0 0,3 4 656 0 0,1 1 0 0 0,1-1 0 0 0,1 1 0 0 0,13-23 0 0 0,-15 31-370 0 0,1-1-1 0 0,0 2 1 0 0,11-12 0 0 0,-12 14-618 0 0,0 1 0 0 0,0 0 0 0 0,0 1 0 0 0,1-1 0 0 0,11-5 0 0 0,-6 6-2395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6.11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78 5 512 0 0,'6'-5'13822'0'0,"-1"12"-9499"0"0,-3-1-4649 0 0,1 6 856 0 0,0-1 1 0 0,-1 1 0 0 0,0-1 0 0 0,0 21 0 0 0,-5 48 199 0 0,3-72-608 0 0,-42 473 544 0 0,41-470-797 0 0,-7 50-141 0 0,7-54-66 0 0,-1 1 1 0 0,0-1 0 0 0,-1 0 0 0 0,1 0 0 0 0,-8 12-1 0 0,10-18 114 0 0,-1 0-1 0 0,0 0 1 0 0,1 0 0 0 0,-1 0-1 0 0,0 0 1 0 0,0 0-1 0 0,0-1 1 0 0,1 1-1 0 0,-1 0 1 0 0,0-1 0 0 0,0 1-1 0 0,-2 0 1 0 0,-8 0-4687 0 0,5-3 2905 0 0</inkml:trace>
</inkml:ink>
</file>

<file path=ppt/ink/ink8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34.096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96 56 64 0 0,'-5'0'-66'0'0,"-10"-2"4190"0"0,15-2-1532 0 0,7-4-1424 0 0,30-29 4822 0 0,-37 37-5925 0 0,0-1-1 0 0,0 1 1 0 0,0 0 0 0 0,1 0-1 0 0,-1-1 1 0 0,0 1-1 0 0,0 0 1 0 0,1-1 0 0 0,-1 1-1 0 0,0 0 1 0 0,1 0-1 0 0,-1 0 1 0 0,0-1 0 0 0,1 1-1 0 0,-1 0 1 0 0,0 0-1 0 0,1 0 1 0 0,-1 0 0 0 0,0 0-1 0 0,1 0 1 0 0,-1-1-1 0 0,0 1 1 0 0,1 0 0 0 0,-1 0-1 0 0,0 0 1 0 0,1 0-1 0 0,-1 0 1 0 0,1 1 0 0 0,-1-1-1 0 0,3 9 949 0 0,-7 18-220 0 0,-18 66 703 0 0,15-57-1031 0 0,-2 0 1 0 0,-14 36-1 0 0,2-22-8 0 0,-12 29 46 0 0,30-69-462 0 0,0 0-1 0 0,1 0 1 0 0,0 0 0 0 0,1 0-1 0 0,0 0 1 0 0,0 14 0 0 0,1-22-36 0 0,0 0 0 0 0,0 1 0 0 0,1-1 0 0 0,-1 0 0 0 0,1 0 0 0 0,-1 1 0 0 0,1-1 0 0 0,0 0 0 0 0,-1 0 0 0 0,1 0 0 0 0,0 0 0 0 0,0 0 0 0 0,1 0-1 0 0,-1 0 1 0 0,0-1 0 0 0,1 1 0 0 0,-1 0 0 0 0,1-1 0 0 0,-1 1 0 0 0,4 1 0 0 0,-3-1-1 0 0,1-1-1 0 0,-1 0 0 0 0,0-1 0 0 0,1 1 0 0 0,-1 0 1 0 0,1-1-1 0 0,-1 1 0 0 0,1-1 0 0 0,-1 0 0 0 0,1 0 0 0 0,-1 0 1 0 0,1 0-1 0 0,-1 0 0 0 0,1 0 0 0 0,-1-1 0 0 0,1 1 1 0 0,-1-1-1 0 0,4-1 0 0 0,22-10-234 0 0,0-1-1 0 0,45-29 1 0 0,-19 11-405 0 0,108-46-4370 0 0,-103 51 1667 0 0,-17 6 610 0 0</inkml:trace>
</inkml:ink>
</file>

<file path=ppt/ink/ink8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05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45 512 0 0,'-2'1'1170'0'0,"1"0"0"0"0,-1 0-1 0 0,0 0 1 0 0,0 0 0 0 0,1 0-1 0 0,-1 0 1 0 0,0 1 0 0 0,1-1 0 0 0,-3 3-1 0 0,0 9 4239 0 0,5 0-5304 0 0,-1-9 75 0 0,1 0 0 0 0,-1 1-1 0 0,1-1 1 0 0,0 0 0 0 0,1 0 0 0 0,-1 0 0 0 0,1 0-1 0 0,-1 0 1 0 0,1-1 0 0 0,0 1 0 0 0,0 0 0 0 0,1-1-1 0 0,-1 0 1 0 0,5 5 0 0 0,-4-5-130 0 0,0-1 0 0 0,0 0 1 0 0,0 0-1 0 0,1 0 0 0 0,-1 0 1 0 0,0 0-1 0 0,1-1 0 0 0,0 1 0 0 0,-1-1 1 0 0,1 0-1 0 0,0 0 0 0 0,-1-1 0 0 0,1 1 1 0 0,0-1-1 0 0,7 0 0 0 0,2 0-31 0 0,0-1 0 0 0,0-1-1 0 0,0-1 1 0 0,0 1 0 0 0,0-2 0 0 0,-1 0-1 0 0,1-1 1 0 0,-1 0 0 0 0,0 0-1 0 0,-1-1 1 0 0,1-1 0 0 0,-1 0 0 0 0,-1-1-1 0 0,1 0 1 0 0,-1 0 0 0 0,12-14 0 0 0,-21 20-20 0 0,1 0 0 0 0,0 1 0 0 0,-1-1 0 0 0,1 0 0 0 0,-1 0 0 0 0,0-1 0 0 0,0 1 0 0 0,1 0 0 0 0,-2 0 0 0 0,1-1 0 0 0,0 1 0 0 0,0 0 0 0 0,0-4 0 0 0,-1 5 2 0 0,0 0-1 0 0,0-1 0 0 0,-1 1 1 0 0,1 0-1 0 0,0 0 1 0 0,-1 0-1 0 0,1 0 0 0 0,0 0 1 0 0,-1 0-1 0 0,1 0 1 0 0,-1 0-1 0 0,0 0 0 0 0,1 0 1 0 0,-1 0-1 0 0,0 0 1 0 0,0 0-1 0 0,1 0 0 0 0,-1 0 1 0 0,0 1-1 0 0,0-1 1 0 0,0 0-1 0 0,0 1 0 0 0,0-1 1 0 0,0 1-1 0 0,0-1 1 0 0,0 1-1 0 0,0-1 0 0 0,0 1 1 0 0,-3-1-1 0 0,-9-2 60 0 0,0 0-1 0 0,0 1 0 0 0,0 0 1 0 0,-1 1-1 0 0,1 0 0 0 0,0 1 1 0 0,-1 0-1 0 0,1 2 1 0 0,-1-1-1 0 0,1 2 0 0 0,0-1 1 0 0,0 2-1 0 0,0 0 0 0 0,1 0 1 0 0,-1 2-1 0 0,-16 8 0 0 0,26-11 38 0 0,-1-1-1 0 0,1 1 0 0 0,0 0 0 0 0,0 0 1 0 0,0 0-1 0 0,1 1 0 0 0,-1-1 0 0 0,1 1 0 0 0,0-1 1 0 0,0 1-1 0 0,0 0 0 0 0,0 0 0 0 0,0 0 1 0 0,1 0-1 0 0,0 0 0 0 0,0 0 0 0 0,0 0 0 0 0,0 0 1 0 0,1 0-1 0 0,0 1 0 0 0,0-1 0 0 0,0 7 1 0 0,1 1 26 0 0,1 0 0 0 0,0 1 1 0 0,0-1-1 0 0,1-1 1 0 0,1 1-1 0 0,8 19 1 0 0,-9-24-116 0 0,1 0-1 0 0,0-1 1 0 0,0 1 0 0 0,0-1 0 0 0,1 0 0 0 0,0-1 0 0 0,0 1-1 0 0,0-1 1 0 0,1 0 0 0 0,0 0 0 0 0,0-1 0 0 0,0 1-1 0 0,0-1 1 0 0,1-1 0 0 0,0 1 0 0 0,-1-1 0 0 0,1 0 0 0 0,1-1-1 0 0,-1 0 1 0 0,0 0 0 0 0,9 1 0 0 0,-6-1-136 0 0,0-2-1 0 0,0 1 1 0 0,0-1 0 0 0,0-1 0 0 0,0 0-1 0 0,0 0 1 0 0,-1-1 0 0 0,1 0 0 0 0,0-1-1 0 0,-1 0 1 0 0,0 0 0 0 0,0-1 0 0 0,0 0 0 0 0,0-1-1 0 0,14-9 1 0 0,-13 6-517 0 0,0 0 0 0 0,0-1 0 0 0,-1 0 0 0 0,-1 0 1 0 0,13-17-1 0 0,-17 20 399 0 0,-1 1 0 0 0,1 0 0 0 0,-1-1 1 0 0,-1 0-1 0 0,1 0 0 0 0,-1 0 1 0 0,0 0-1 0 0,0 0 0 0 0,-1 0 0 0 0,0 0 1 0 0,0-1-1 0 0,0 1 0 0 0,-1-8 0 0 0,0 12 223 0 0,0 0 0 0 0,-1 0 0 0 0,1 0 0 0 0,0 0-1 0 0,-1 0 1 0 0,1 0 0 0 0,-1 1 0 0 0,0-1 0 0 0,0 0-1 0 0,1 0 1 0 0,-1 1 0 0 0,0-1 0 0 0,0 1 0 0 0,-1-1-1 0 0,1 1 1 0 0,0-1 0 0 0,0 1 0 0 0,-1-1 0 0 0,1 1-1 0 0,-1 0 1 0 0,1 0 0 0 0,-1 0 0 0 0,0 0-1 0 0,1 0 1 0 0,-1 0 0 0 0,-3 0 0 0 0,4 0 78 0 0,-1 1 0 0 0,0 0 1 0 0,1-1-1 0 0,-1 1 0 0 0,0 0 0 0 0,0 0 1 0 0,1 0-1 0 0,-1 1 0 0 0,0-1 0 0 0,1 0 0 0 0,-1 1 1 0 0,0-1-1 0 0,1 1 0 0 0,-1-1 0 0 0,1 1 1 0 0,-1 0-1 0 0,1 0 0 0 0,-1-1 0 0 0,1 1 1 0 0,-1 0-1 0 0,1 0 0 0 0,0 1 0 0 0,0-1 1 0 0,-1 0-1 0 0,1 0 0 0 0,0 1 0 0 0,0-1 1 0 0,0 0-1 0 0,-1 3 0 0 0,2-3 26 0 0,-1 0-1 0 0,1 0 1 0 0,0 1 0 0 0,-1-1 0 0 0,1 0-1 0 0,0 0 1 0 0,0 0 0 0 0,0 0 0 0 0,0 0-1 0 0,0 0 1 0 0,0 1 0 0 0,0-1 0 0 0,0 0-1 0 0,0 0 1 0 0,1 0 0 0 0,-1 0 0 0 0,0 0-1 0 0,1 0 1 0 0,-1 0 0 0 0,1 0 0 0 0,-1 0-1 0 0,1 0 1 0 0,0 0 0 0 0,-1 0 0 0 0,1 0-1 0 0,0 0 1 0 0,-1 0 0 0 0,3 1 0 0 0,3 3 289 0 0,0 1 1 0 0,0-1 0 0 0,8 4 0 0 0,-2 0-49 0 0,-4-3-134 0 0,0 2-1 0 0,0-1 1 0 0,-1 1 0 0 0,-1 0-1 0 0,1 0 1 0 0,-1 1 0 0 0,0 0 0 0 0,-1 0-1 0 0,0 0 1 0 0,-1 1 0 0 0,5 13-1 0 0,-7-17-176 0 0,0-1-1 0 0,0 0 1 0 0,0 0-1 0 0,1 0 1 0 0,0 0-1 0 0,3 5 1 0 0,-5-9-39 0 0,0 0-1 0 0,0 0 1 0 0,0 0 0 0 0,0-1 0 0 0,0 1-1 0 0,0 0 1 0 0,0 0 0 0 0,0-1 0 0 0,1 1-1 0 0,-1 0 1 0 0,0-1 0 0 0,0 1 0 0 0,0-1-1 0 0,1 0 1 0 0,-1 1 0 0 0,0-1 0 0 0,1 0-1 0 0,-1 0 1 0 0,0 0 0 0 0,1 0 0 0 0,-1 0-1 0 0,0 0 1 0 0,1 0 0 0 0,-1 0 0 0 0,0 0-1 0 0,0-1 1 0 0,1 1 0 0 0,-1-1 0 0 0,0 1-1 0 0,3-2 1 0 0,8-4-2091 0 0,-1-1-1 0 0,1-1 1 0 0,17-14-1 0 0,-17 12-1382 0 0,6-4-1165 0 0</inkml:trace>
</inkml:ink>
</file>

<file path=ppt/ink/ink8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2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28 3065 0 0,'1'-12'11682'0'0,"-3"8"-11042"0"0,0 1 697 0 0,2-1-1297 0 0,3 3 56 0 0,1-2-200 0 0,2 3 312 0 0,-2 0-64 0 0,0 1-40 0 0,-1 2-120 0 0,0 1-32 0 0,1-1-16 0 0,0 3-248 0 0,1-1-529 0 0,0 1-111 0 0,1 1-3049 0 0,-1-1 2233 0 0</inkml:trace>
</inkml:ink>
</file>

<file path=ppt/ink/ink8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52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80 1 4385 0 0,'-38'0'11441'0'0,"15"-1"-9090"0"0,22 1-2330 0 0,1 0 0 0 0,-1 1-1 0 0,0-1 1 0 0,1 0 0 0 0,-1 0-1 0 0,0 1 1 0 0,1-1 0 0 0,-1 0-1 0 0,0 0 1 0 0,1 1 0 0 0,-1-1-1 0 0,0 1 1 0 0,1-1 0 0 0,-1 1-1 0 0,1-1 1 0 0,-1 1 0 0 0,1-1-1 0 0,-1 1 1 0 0,1 0 0 0 0,-1-1-1 0 0,1 1 1 0 0,0-1 0 0 0,-1 1-1 0 0,1 0 1 0 0,0-1 0 0 0,-1 1-1 0 0,1 0 1 0 0,0 0 0 0 0,0-1-1 0 0,0 2 1 0 0,-3 27 1069 0 0,3-22-824 0 0,0 6 125 0 0,1-1 1 0 0,0 1-1 0 0,1 0 1 0 0,0-1-1 0 0,1 1 1 0 0,0-1-1 0 0,8 18 0 0 0,44 81 1389 0 0,-31-65-1456 0 0,-3-4-56 0 0,-2 1-1 0 0,19 59 1 0 0,-32-81-257 0 0,-1-1 0 0 0,-1 1 0 0 0,-1 0 1 0 0,-1 0-1 0 0,-1 0 0 0 0,0 0 0 0 0,-5 32 1 0 0,4-51-95 0 0,0 0 0 0 0,-1 0 1 0 0,1 0-1 0 0,0 0 1 0 0,0-1-1 0 0,0 1 0 0 0,1 0 1 0 0,0 3-1 0 0,-1-5 51 0 0,0 0 1 0 0,0 0-1 0 0,0 0 0 0 0,0 0 1 0 0,0 0-1 0 0,0 0 0 0 0,0 0 1 0 0,0 0-1 0 0,0 0 0 0 0,0 0 1 0 0,0 0-1 0 0,0 0 0 0 0,0 0 0 0 0,0 0 1 0 0,1 0-1 0 0,-1 0 0 0 0,0 0 1 0 0,0 0-1 0 0,0 0 0 0 0,0 0 1 0 0,0 0-1 0 0,0 0 0 0 0,0 0 1 0 0,0 0-1 0 0,0 0 0 0 0,0 0 0 0 0,0 0 1 0 0,1 0-1 0 0,-1 0 0 0 0,0 0 1 0 0,0 0-1 0 0,0 0 0 0 0,0 0 1 0 0,0 0-1 0 0,0 0 0 0 0,0 0 1 0 0,0 0-1 0 0,0 0 0 0 0,0 0 0 0 0,0 0 1 0 0,0 0-1 0 0,0 0 0 0 0,0 0 1 0 0,0 0-1 0 0,1-1 0 0 0,-1 1 1 0 0,0 0-1 0 0,0 0 0 0 0,0 0 1 0 0,0 0-1 0 0,0 0 0 0 0,5-11-1991 0 0,11-27-6669 0 0,-10 20 5051 0 0</inkml:trace>
</inkml:ink>
</file>

<file path=ppt/ink/ink8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0.7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4 4265 0 0,'-5'-1'2553'0'0,"-14"-1"6550"0"0,19 2-8929 0 0,-1-1 0 0 0,1 1-1 0 0,-1 0 1 0 0,1 0-1 0 0,-1 0 1 0 0,1 0-1 0 0,-1 0 1 0 0,0 0 0 0 0,1 0-1 0 0,-1 0 1 0 0,1 0-1 0 0,-1 1 1 0 0,1-1-1 0 0,-1 0 1 0 0,1 0 0 0 0,-1 0-1 0 0,1 1 1 0 0,-1-1-1 0 0,1 0 1 0 0,-1 0-1 0 0,1 1 1 0 0,-1 0 0 0 0,2 1 83 0 0,-1 0 1 0 0,1-1 0 0 0,0 1 0 0 0,0 0 0 0 0,1 0 0 0 0,-1-1-1 0 0,0 1 1 0 0,1 0 0 0 0,-1-1 0 0 0,0 1 0 0 0,3 0 0 0 0,-1 2 318 0 0,1-1-475 0 0,0 0-1 0 0,0 0 1 0 0,0 0 0 0 0,0 0 0 0 0,0-1 0 0 0,0 0 0 0 0,1 0 0 0 0,-1 0 0 0 0,1 0-1 0 0,-1-1 1 0 0,6 1 0 0 0,7 2-68 0 0,29 2 0 0 0,-15-4-504 0 0,-1-1 0 0 0,56-6-1 0 0,-38-3-3090 0 0,0-6-4137 0 0,-35 10 5708 0 0</inkml:trace>
</inkml:ink>
</file>

<file path=ppt/ink/ink8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15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48 1 3713 0 0,'-1'0'8244'0'0,"-3"0"-4381"0"0,-8 0-1700 0 0,12 1-2065 0 0,-1-1 1 0 0,0 1 0 0 0,0-1-1 0 0,1 1 1 0 0,-1-1 0 0 0,0 1 0 0 0,1-1-1 0 0,-1 1 1 0 0,0 0 0 0 0,1-1-1 0 0,-1 1 1 0 0,1 0 0 0 0,-1 0 0 0 0,1-1-1 0 0,-1 1 1 0 0,1 0 0 0 0,0 0 0 0 0,-1 0-1 0 0,1 1 1 0 0,-8 22 2046 0 0,6-16-1461 0 0,-1 3-450 0 0,1 0-1 0 0,0 0 1 0 0,1 0-1 0 0,0 0 1 0 0,0 0-1 0 0,1 1 1 0 0,1-1-1 0 0,0 0 1 0 0,0 0-1 0 0,5 18 1 0 0,5 7 162 0 0,28 64 0 0 0,-13-36-143 0 0,-14-32-203 0 0,0-2 6 0 0,9 37-1 0 0,-18-58-48 0 0,-1 0 0 0 0,-1 0 0 0 0,0 0 0 0 0,0 0 0 0 0,-1 1 0 0 0,0-1 0 0 0,-1 0 0 0 0,-2 16 0 0 0,-5-5-15 0 0,8-19 5 0 0,0-1-1 0 0,0 1 1 0 0,0-1-1 0 0,-1 1 1 0 0,1 0-1 0 0,0-1 1 0 0,0 1-1 0 0,-1-1 1 0 0,1 1-1 0 0,0-1 1 0 0,-1 0-1 0 0,1 1 1 0 0,-1-1-1 0 0,1 1 1 0 0,0-1-1 0 0,-1 0 1 0 0,1 1-1 0 0,-1-1 1 0 0,1 0-1 0 0,-1 1 1 0 0,1-1-1 0 0,-1 0 1 0 0,0 0-1 0 0,1 1 1 0 0,-1-1-1 0 0,1 0 1 0 0,-1 0-1 0 0,1 0 1 0 0,-1 0-1 0 0,0 0 1 0 0,0 0-1 0 0,1 0 1 0 0,-1 0-1 0 0,1-1 0 0 0,0 1 0 0 0,0 0 0 0 0,0-1 0 0 0,-1 1 1 0 0,1 0-1 0 0,0 0 0 0 0,0-1 0 0 0,0 1 0 0 0,0 0 0 0 0,0-1 1 0 0,0 1-1 0 0,0 0 0 0 0,0-1 0 0 0,0 1 0 0 0,0 0 0 0 0,0-1 1 0 0,0 1-1 0 0,0 0 0 0 0,0-1 0 0 0,0 1 0 0 0,0 0 1 0 0,0-1-1 0 0,0 1 0 0 0,0 0 0 0 0,0 0 0 0 0,1-1 0 0 0,4-12-114 0 0,-3 11 93 0 0,50-101-720 0 0,-44 89 646 0 0,1 1 1 0 0,0 0-1 0 0,0 0 0 0 0,2 1 0 0 0,14-13 0 0 0,-23 23 101 0 0,-1 1 0 0 0,1-1 1 0 0,0 1-1 0 0,-1 0 0 0 0,1 0 0 0 0,0 0 1 0 0,0 0-1 0 0,0 0 0 0 0,0 0 0 0 0,0 1 1 0 0,0-1-1 0 0,0 1 0 0 0,3-1 0 0 0,-5 1 2 0 0,1 0 0 0 0,-1 0 0 0 0,1 0 0 0 0,-1 0 0 0 0,0 0 0 0 0,1 0 0 0 0,-1 0 0 0 0,1 0 0 0 0,-1 1 0 0 0,0-1 0 0 0,1 0-1 0 0,-1 0 1 0 0,0 0 0 0 0,1 1 0 0 0,-1-1 0 0 0,0 0 0 0 0,1 0 0 0 0,-1 1 0 0 0,0-1 0 0 0,1 0 0 0 0,-1 1 0 0 0,0-1 0 0 0,0 0 0 0 0,1 1-1 0 0,-1 1 9 0 0,1-1 0 0 0,-1 0-1 0 0,0 1 1 0 0,0-1 0 0 0,0 0-1 0 0,0 1 1 0 0,0-1 0 0 0,0 0-1 0 0,0 1 1 0 0,0-1 0 0 0,-1 2-1 0 0,-3 14 129 0 0,-1-1 0 0 0,-9 18-1 0 0,-8 28 147 0 0,21-56-276 0 0,-1-1 0 0 0,1 1-1 0 0,0 0 1 0 0,1 0-1 0 0,0 0 1 0 0,-1 0-1 0 0,2-1 1 0 0,0 10-1 0 0,0-12-23 0 0,0 0-1 0 0,1 0 0 0 0,-1 0 1 0 0,0 0-1 0 0,1 0 1 0 0,0 0-1 0 0,-1 0 0 0 0,1-1 1 0 0,0 1-1 0 0,1-1 0 0 0,-1 1 1 0 0,0-1-1 0 0,1 0 1 0 0,-1 0-1 0 0,1 0 0 0 0,0 0 1 0 0,-1 0-1 0 0,1 0 0 0 0,0-1 1 0 0,0 0-1 0 0,0 1 1 0 0,1-1-1 0 0,-1 0 0 0 0,6 0 1 0 0,-1 1-232 0 0,1 0 1 0 0,0-1-1 0 0,0-1 1 0 0,-1 1-1 0 0,1-1 1 0 0,0-1-1 0 0,-1 0 1 0 0,13-2-1 0 0,-3-2-1578 0 0,-1-1-1 0 0,1-1 1 0 0,-1 0-1 0 0,22-13 1 0 0,-19 8 112 0 0</inkml:trace>
</inkml:ink>
</file>

<file path=ppt/ink/ink8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5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40 50 4073 0 0,'-7'0'4283'0'0,"-16"0"4621"0"0,22 0-8851 0 0,1 0 0 0 0,-1 0-1 0 0,1 0 1 0 0,0 0 0 0 0,-1 0 0 0 0,1 1-1 0 0,0-1 1 0 0,-1 0 0 0 0,1 0-1 0 0,0 0 1 0 0,-1 0 0 0 0,1 1 0 0 0,0-1-1 0 0,-1 0 1 0 0,1 0 0 0 0,0 1-1 0 0,-1-1 1 0 0,1 0 0 0 0,0 1 0 0 0,0-1-1 0 0,-1 0 1 0 0,1 0 0 0 0,0 1 0 0 0,0-1-1 0 0,0 1 1 0 0,0-1 0 0 0,-1 0-1 0 0,1 1 1 0 0,0-1 0 0 0,0 0 0 0 0,0 1-1 0 0,0-1 1 0 0,0 1 0 0 0,0-1-1 0 0,0 0 1 0 0,0 1 0 0 0,0-1 0 0 0,0 1-1 0 0,0-1 1 0 0,0 0 0 0 0,0 1 0 0 0,0-1-1 0 0,1 0 1 0 0,-1 1 0 0 0,0-1-1 0 0,0 0 1 0 0,1 1 0 0 0,6 17 1653 0 0,-3-9-917 0 0,0 0 0 0 0,8 13 0 0 0,-10-19-710 0 0,0 1 0 0 0,1-1 0 0 0,0-1 0 0 0,-1 1 0 0 0,1 0 0 0 0,0 0 0 0 0,0-1 0 0 0,0 0 1 0 0,7 4-1 0 0,3 0-71 0 0,0 0 0 0 0,1-1 1 0 0,0 0-1 0 0,24 5 1 0 0,-31-9-58 0 0,1 0 1 0 0,-1 0 0 0 0,1 0 0 0 0,-1-1 0 0 0,1 0-1 0 0,0-1 1 0 0,-1 1 0 0 0,1-1 0 0 0,-1-1 0 0 0,13-4 0 0 0,-16 4 0 0 0,0 0 0 0 0,-1 0 1 0 0,1 0-1 0 0,-1-1 1 0 0,0 0-1 0 0,0 1 1 0 0,0-1-1 0 0,0-1 0 0 0,0 1 1 0 0,0 0-1 0 0,-1-1 1 0 0,0 1-1 0 0,0-1 1 0 0,0 0-1 0 0,0 1 1 0 0,0-1-1 0 0,-1 0 0 0 0,0 0 1 0 0,1 0-1 0 0,-2-1 1 0 0,1 1-1 0 0,0 0 1 0 0,-1 0-1 0 0,0 0 1 0 0,0 0-1 0 0,0-5 0 0 0,0 5 48 0 0,-1 1 0 0 0,1-1 0 0 0,0 1 0 0 0,-1 0 0 0 0,0-1 0 0 0,0 1 0 0 0,0-1 0 0 0,0 1 0 0 0,0 0 0 0 0,-1 0 0 0 0,1 0 0 0 0,-1 0 0 0 0,0 0 0 0 0,0 0 0 0 0,0 0 0 0 0,0 1 0 0 0,-1-1 0 0 0,1 1 0 0 0,-1-1 0 0 0,1 1 0 0 0,-1 0 0 0 0,0 0 0 0 0,0 0 0 0 0,0 0 0 0 0,0 1 0 0 0,0-1 0 0 0,0 1 0 0 0,-1 0 0 0 0,1 0 0 0 0,0 0 0 0 0,-7-1 0 0 0,3 2 103 0 0,-1 0-1 0 0,0 0 1 0 0,0 1-1 0 0,0 0 1 0 0,0 0-1 0 0,0 1 1 0 0,1 0 0 0 0,-1 1-1 0 0,1-1 1 0 0,-1 1-1 0 0,1 1 1 0 0,0-1-1 0 0,0 1 1 0 0,1 1-1 0 0,-9 6 1 0 0,5-3 89 0 0,1 0 0 0 0,0 1-1 0 0,1 0 1 0 0,0 0 0 0 0,0 1 0 0 0,1 0 0 0 0,0 0 0 0 0,1 1 0 0 0,-7 13 0 0 0,12-20-133 0 0,-1 0-1 0 0,0 0 1 0 0,1 1 0 0 0,0-1 0 0 0,0 0 0 0 0,1 1 0 0 0,-1-1 0 0 0,1 0 0 0 0,-1 1 0 0 0,2-1 0 0 0,-1 1 0 0 0,0-1 0 0 0,1 0 0 0 0,0 1 0 0 0,0-1 0 0 0,0 0-1 0 0,0 0 1 0 0,3 6 0 0 0,0-4-29 0 0,-1 0-1 0 0,1-1 0 0 0,-1 0 0 0 0,2 0 1 0 0,-1 0-1 0 0,0 0 0 0 0,1-1 1 0 0,0 0-1 0 0,0 0 0 0 0,0 0 0 0 0,12 6 1 0 0,-4-3-81 0 0,1 0 1 0 0,0-1 0 0 0,1 0 0 0 0,-1-1 0 0 0,1-1 0 0 0,31 5 0 0 0,-38-8-377 0 0,1-1 1 0 0,-1 1 0 0 0,1-2 0 0 0,0 1 0 0 0,-1-1-1 0 0,1 0 1 0 0,-1-1 0 0 0,1 0 0 0 0,-1 0 0 0 0,0-1-1 0 0,0 0 1 0 0,0 0 0 0 0,0-1 0 0 0,7-5 0 0 0,21-17-6932 0 0,-17 10 4677 0 0</inkml:trace>
</inkml:ink>
</file>

<file path=ppt/ink/ink8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1.8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33 45 2761 0 0,'-1'0'537'0'0,"0"0"1"0"0,0 0 0 0 0,0 0-1 0 0,0 0 1 0 0,0 0 0 0 0,0 1-1 0 0,0-1 1 0 0,0 0-1 0 0,1 1 1 0 0,-1-1 0 0 0,0 1-1 0 0,0-1 1 0 0,0 1 0 0 0,0-1-1 0 0,1 1 1 0 0,-1 0 0 0 0,0-1-1 0 0,1 1 1 0 0,-1 0 0 0 0,0 0-1 0 0,-1 2 70 0 0,1-1 0 0 0,-1 1 0 0 0,1-1-1 0 0,0 1 1 0 0,0 0 0 0 0,0-1-1 0 0,0 4 1 0 0,-1 2 306 0 0,1 1-1 0 0,0 0 1 0 0,1 15-1 0 0,1-13-489 0 0,0 1-1 0 0,1-1 0 0 0,1 0 1 0 0,0 0-1 0 0,0 0 0 0 0,1 0 0 0 0,5 11 1 0 0,1-3-192 0 0,0-1 1 0 0,1 0 0 0 0,14 15-1 0 0,-15-17-60 0 0,-9-16-155 0 0,-5-8-83 0 0,-18-31 45 0 0,16 30 29 0 0,0 0 0 0 0,1-1 0 0 0,0 0 0 0 0,1 0 0 0 0,0 0 0 0 0,0 0 0 0 0,1-1 0 0 0,-2-13-1 0 0,3 7 3 0 0,2 0-1 0 0,-1 0 0 0 0,3-18 0 0 0,-1 29-6 0 0,-1 1-1 0 0,1-1 0 0 0,1 1 1 0 0,-1 0-1 0 0,1 0 0 0 0,-1 0 1 0 0,1 0-1 0 0,1 0 1 0 0,-1 0-1 0 0,1 0 0 0 0,0 0 1 0 0,0 1-1 0 0,7-8 0 0 0,-7 10-6 0 0,0 0 0 0 0,0 0-1 0 0,1 0 1 0 0,-1 0-1 0 0,1 1 1 0 0,-1-1-1 0 0,1 1 1 0 0,-1 0-1 0 0,1 0 1 0 0,0 1-1 0 0,0-1 1 0 0,0 1 0 0 0,-1-1-1 0 0,1 1 1 0 0,0 0-1 0 0,5 1 1 0 0,8 1-33 0 0,0 1 0 0 0,19 5 0 0 0,89 30-1958 0 0,-43-9-6134 0 0,-66-23 6345 0 0</inkml:trace>
</inkml:ink>
</file>

<file path=ppt/ink/ink8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2.69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106 35 512 0 0,'-12'-16'8000'0'0,"12"14"-7255"0"0,-2 1 0 0 0,1-1-1 0 0,0 0 1 0 0,0 1 0 0 0,-1-1 0 0 0,1 1-1 0 0,0-1 1 0 0,-1 1 0 0 0,-2-2-1 0 0,3 2-616 0 0,0 1 0 0 0,0 0 0 0 0,0 0 0 0 0,0 0 0 0 0,0 0 0 0 0,0 0 0 0 0,0 0 0 0 0,0 0 0 0 0,0 0 0 0 0,0 0 0 0 0,0 0 0 0 0,0 0 0 0 0,0 1 0 0 0,0-1 0 0 0,0 0 0 0 0,0 1 0 0 0,0-1 0 0 0,1 1 0 0 0,-1-1 0 0 0,0 1 0 0 0,0-1 0 0 0,0 1 0 0 0,1 0 0 0 0,-1-1 0 0 0,0 1 0 0 0,0 1 0 0 0,-4 3 92 0 0,0 0 0 0 0,0 0 0 0 0,0 1 0 0 0,1 0 0 0 0,0 0 0 0 0,0 1 0 0 0,1-1 0 0 0,0 1 0 0 0,0-1 0 0 0,0 1 0 0 0,1 0 0 0 0,0 0 0 0 0,0 0 0 0 0,1 1 1 0 0,-1-1-1 0 0,2 0 0 0 0,-1 1 0 0 0,1-1 0 0 0,0 0 0 0 0,1 1 0 0 0,1 9 0 0 0,0-10-194 0 0,-1 1 0 0 0,1-1-1 0 0,0 0 1 0 0,1 0 0 0 0,-1 0 0 0 0,2 0 0 0 0,-1 0 0 0 0,1-1-1 0 0,0 1 1 0 0,0-1 0 0 0,0 0 0 0 0,1 0 0 0 0,0-1 0 0 0,0 1 0 0 0,1-1-1 0 0,-1 0 1 0 0,1-1 0 0 0,0 1 0 0 0,1-1 0 0 0,11 6 0 0 0,-8-6-20 0 0,0 0 0 0 0,1-1 0 0 0,0 0 0 0 0,0-1 0 0 0,0 0 0 0 0,21 0 0 0 0,-24-2-384 0 0,1 0 1 0 0,-1-1-1 0 0,16-3 1 0 0,-18 2-619 0 0,0 0 0 0 0,0 0 0 0 0,0-1 0 0 0,0 1-1 0 0,9-6 1 0 0,-4-1-2547 0 0</inkml:trace>
</inkml:ink>
</file>

<file path=ppt/ink/ink8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3.4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 59 1192 0 0,'-2'-1'917'0'0,"-1"0"0"0"0,1 0 0 0 0,0 0 0 0 0,0 0-1 0 0,-1 1 1 0 0,1-1 0 0 0,-1 1 0 0 0,1 0 0 0 0,-4-1 0 0 0,5 1-478 0 0,-1 1 0 0 0,1-1 1 0 0,-1 0-1 0 0,0 0 1 0 0,1 1-1 0 0,-1-1 0 0 0,1 1 1 0 0,-1-1-1 0 0,1 1 1 0 0,0 0-1 0 0,-1 0 1 0 0,-1 0-1 0 0,2 1-206 0 0,-1 0 1 0 0,0-1-1 0 0,1 1 0 0 0,-1 0 1 0 0,1 0-1 0 0,0 0 1 0 0,-1 0-1 0 0,1 0 0 0 0,0 0 1 0 0,0 0-1 0 0,1 0 0 0 0,-1 1 1 0 0,0-1-1 0 0,1 0 1 0 0,-1 0-1 0 0,1 1 0 0 0,0-1 1 0 0,-1 0-1 0 0,2 4 0 0 0,-1 1-107 0 0,0-1-1 0 0,1 1 0 0 0,1-1 0 0 0,-1 1 1 0 0,1-1-1 0 0,0 1 0 0 0,0-1 0 0 0,1 0 0 0 0,-1 0 1 0 0,2 0-1 0 0,-1 0 0 0 0,0-1 0 0 0,6 7 1 0 0,-1-2-131 0 0,0-2 1 0 0,1 1-1 0 0,0-1 1 0 0,0 0-1 0 0,1 0 1 0 0,14 7-1 0 0,-23-14 0 0 0,0 0 0 0 0,0-1 0 0 0,1 1-1 0 0,-1-1 1 0 0,0 1 0 0 0,1-1 0 0 0,-1 0 0 0 0,0 1-1 0 0,1-1 1 0 0,-1 0 0 0 0,0 0 0 0 0,1 0 0 0 0,-1 0 0 0 0,0 0-1 0 0,1 0 1 0 0,-1 0 0 0 0,0 0 0 0 0,3-2 0 0 0,-1 1-47 0 0,-1 0 0 0 0,0 0 1 0 0,0 0-1 0 0,0-1 1 0 0,1 1-1 0 0,-1-1 1 0 0,-1 1-1 0 0,1-1 0 0 0,3-3 1 0 0,-1 0-89 0 0,-1 1 1 0 0,0-1-1 0 0,0 0 1 0 0,0 0-1 0 0,0-1 1 0 0,-1 1-1 0 0,0-1 1 0 0,2-7-1 0 0,-2 1 66 0 0,-1 1-1 0 0,-1-1 0 0 0,0 1 1 0 0,0-1-1 0 0,-1 1 0 0 0,-1-1 1 0 0,0 1-1 0 0,0 0 0 0 0,-8-20 1 0 0,8 27 78 0 0,0 0 0 0 0,0 0 0 0 0,0 0 0 0 0,-1 1 1 0 0,1-1-1 0 0,-1 1 0 0 0,0 0 0 0 0,0 0 0 0 0,0 0 0 0 0,-1 0 1 0 0,1 0-1 0 0,-1 1 0 0 0,1 0 0 0 0,-1-1 0 0 0,0 1 1 0 0,0 1-1 0 0,0-1 0 0 0,-5-1 0 0 0,6 2 54 0 0,0 0-1 0 0,0 0 1 0 0,1 1 0 0 0,-1 0-1 0 0,0-1 1 0 0,0 1 0 0 0,0 0-1 0 0,1 0 1 0 0,-1 0 0 0 0,0 1-1 0 0,0-1 1 0 0,0 1-1 0 0,1-1 1 0 0,-1 1 0 0 0,0 0-1 0 0,0 0 1 0 0,1 0 0 0 0,-1 0-1 0 0,1 1 1 0 0,-1-1 0 0 0,1 1-1 0 0,0-1 1 0 0,0 1-1 0 0,-1 0 1 0 0,1 0 0 0 0,0 0-1 0 0,1 0 1 0 0,-4 5 0 0 0,3-5 39 0 0,0 1 1 0 0,1 0 0 0 0,-1-1 0 0 0,1 1 0 0 0,0 0 0 0 0,0 0-1 0 0,0 0 1 0 0,0 0 0 0 0,1 0 0 0 0,-1 0 0 0 0,1 0-1 0 0,-1 0 1 0 0,1 0 0 0 0,0 0 0 0 0,0 0 0 0 0,1 0 0 0 0,-1 0-1 0 0,1 3 1 0 0,0-4-66 0 0,0 0 0 0 0,0 1-1 0 0,1-1 1 0 0,-1 0 0 0 0,0 0-1 0 0,1-1 1 0 0,-1 1 0 0 0,1 0-1 0 0,-1 0 1 0 0,1-1 0 0 0,0 1 0 0 0,0-1-1 0 0,0 1 1 0 0,0-1 0 0 0,0 0-1 0 0,0 0 1 0 0,0 0 0 0 0,0 0-1 0 0,0 0 1 0 0,1-1 0 0 0,-1 1-1 0 0,0 0 1 0 0,5 0 0 0 0,2-1-50 0 0,1 1 1 0 0,-1-1 0 0 0,0-1-1 0 0,0 1 1 0 0,1-1 0 0 0,-1-1-1 0 0,0 0 1 0 0,0 0 0 0 0,13-6-1 0 0,4-3-1254 0 0,45-25 0 0 0,-67 32-1732 0 0,-12 4 1171 0 0,-13 8-1150 0 0,21-8 2723 0 0,0 0 0 0 0,-1 1 0 0 0,1-1 1 0 0,-1 0-1 0 0,1 1 0 0 0,0-1 0 0 0,-1 0 1 0 0,1 1-1 0 0,0-1 0 0 0,0 0 0 0 0,-1 1 1 0 0,1-1-1 0 0,0 1 0 0 0,0-1 1 0 0,-1 0-1 0 0,1 1 0 0 0,0-1 0 0 0,0 1 1 0 0,0-1-1 0 0,0 1 0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6.33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0 366 1520 0 0,'1'-2'879'0'0,"-1"0"-1"0"0,1 0 1 0 0,-1 0-1 0 0,1 0 1 0 0,0 0-1 0 0,0 0 0 0 0,0 0 1 0 0,0 0-1 0 0,0 0 1 0 0,0 0-1 0 0,1 0 1 0 0,1-2-1 0 0,1 1 296 0 0,1-1-1 0 0,-1 1 1 0 0,10-5-1 0 0,-11 6-958 0 0,191-95 5214 0 0,-38 21-4917 0 0,-113 52-613 0 0,61-44 0 0 0,-87 55-482 0 0,17-17 0 0 0,-33 30 541 0 0,-1 0-1 0 0,0 0 1 0 0,0 0 0 0 0,0 0-1 0 0,1 0 1 0 0,-1 0 0 0 0,0-1-1 0 0,0 1 1 0 0,0 0 0 0 0,1 0-1 0 0,-1 0 1 0 0,0-1 0 0 0,0 1-1 0 0,0 0 1 0 0,0 0 0 0 0,0 0-1 0 0,0-1 1 0 0,1 1 0 0 0,-1 0-1 0 0,0 0 1 0 0,0-1 0 0 0,0 1-1 0 0,0 0 1 0 0,0 0 0 0 0,0 0-1 0 0,0-1 1 0 0,0 1-1 0 0,0 0 1 0 0,0 0 0 0 0,0-1-1 0 0,0 1 1 0 0,0 0 0 0 0,0 0-1 0 0,0-1 1 0 0,0 1 0 0 0,0 0-1 0 0,-1-1 1 0 0,-9 0-1299 0 0,-12 4-754 0 0,7 2 287 0 0,0 0-1 0 0,0 0 1 0 0,1 1 0 0 0,-24 14-1 0 0,21-9-205 0 0</inkml:trace>
</inkml:ink>
</file>

<file path=ppt/ink/ink8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0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191 112 1704 0 0,'-33'1'9879'0'0,"20"1"-9396"0"0,0 0 0 0 0,0 1 0 0 0,1 0 0 0 0,-14 5 0 0 0,27-8-427 0 0,-1 0 1 0 0,0 0-1 0 0,0 1 1 0 0,0-1 0 0 0,0 0-1 0 0,1 0 1 0 0,-1 0-1 0 0,0 0 1 0 0,0 0 0 0 0,0 0-1 0 0,0 0 1 0 0,0 0-1 0 0,0 1 1 0 0,1-1 0 0 0,-1 0-1 0 0,0 0 1 0 0,0 0-1 0 0,0 0 1 0 0,0 0 0 0 0,0 1-1 0 0,0-1 1 0 0,0 0-1 0 0,0 0 1 0 0,0 0 0 0 0,0 1-1 0 0,0-1 1 0 0,0 0-1 0 0,0 0 1 0 0,0 0 0 0 0,0 0-1 0 0,0 1 1 0 0,0-1-1 0 0,0 0 1 0 0,0 0 0 0 0,0 0-1 0 0,0 0 1 0 0,0 1-1 0 0,0-1 1 0 0,0 0 0 0 0,0 0-1 0 0,0 0 1 0 0,0 0-1 0 0,0 1 1 0 0,0-1 0 0 0,0 0-1 0 0,-1 0 1 0 0,1 0 0 0 0,0 0-1 0 0,0 0 1 0 0,0 1-1 0 0,0-1 1 0 0,0 0 0 0 0,-1 0-1 0 0,1 0 1 0 0,0 0-1 0 0,0 0 1 0 0,0 0 0 0 0,0 0-1 0 0,-1 0 1 0 0,17 4 2631 0 0,-38-2-927 0 0,22-2-1736 0 0,-41 11 1107 0 0,38-10-1037 0 0,1 0 0 0 0,0-1 0 0 0,-1 1 0 0 0,1 1 0 0 0,0-1 0 0 0,0 0 0 0 0,0 0 0 0 0,0 1 0 0 0,0-1 0 0 0,0 1 0 0 0,0 0 0 0 0,0 0 0 0 0,1-1 0 0 0,-3 4 0 0 0,4-3 78 0 0,0 1-1 0 0,0-1 1 0 0,0 0-1 0 0,0 0 1 0 0,1 0 0 0 0,-1 0-1 0 0,1 1 1 0 0,-1-1-1 0 0,1 0 1 0 0,0 0-1 0 0,0 0 1 0 0,0 0 0 0 0,0 0-1 0 0,0 0 1 0 0,2 2-1 0 0,3 7 75 0 0,-4-4-183 0 0,0 0 1 0 0,0 0 0 0 0,0 0-1 0 0,-1 0 1 0 0,0 1 0 0 0,-1-1 0 0 0,1 0-1 0 0,-1 0 1 0 0,-1 1 0 0 0,1-1-1 0 0,-3 10 1 0 0,2-9 11 0 0,0-7-72 0 0,1 1 1 0 0,0-1-1 0 0,0 0 0 0 0,0 1 1 0 0,0-1-1 0 0,0 0 0 0 0,1 1 1 0 0,-1-1-1 0 0,0 0 1 0 0,0 0-1 0 0,1 1 0 0 0,-1-1 1 0 0,1 0-1 0 0,-1 0 1 0 0,1 1-1 0 0,0-1 0 0 0,0 0 1 0 0,-1 0-1 0 0,1 0 1 0 0,0 0-1 0 0,1 1 0 0 0,-1-2-2 0 0,-1 1 0 0 0,0-1 0 0 0,1 0 0 0 0,-1 0 0 0 0,0 0 0 0 0,1 0 0 0 0,-1 1 0 0 0,0-1 0 0 0,1 0 0 0 0,-1 0 0 0 0,1 0 0 0 0,-1 0 0 0 0,0 0 0 0 0,1 0 0 0 0,-1 0-1 0 0,1 0 1 0 0,-1 0 0 0 0,0 0 0 0 0,1 0 0 0 0,-1 0 0 0 0,1 0 0 0 0,-1-1 0 0 0,0 1 0 0 0,1 0 0 0 0,0 0 0 0 0,0-1-1 0 0,-1 0-1 0 0,1 0 1 0 0,0 0 0 0 0,0 1 0 0 0,-1-1-1 0 0,1 0 1 0 0,0 0 0 0 0,-1 0-1 0 0,1 0 1 0 0,-1 0 0 0 0,1 0 0 0 0,-1 0-1 0 0,1-2 1 0 0,1-5-9 0 0,0 1-1 0 0,-1-1 1 0 0,0 1 0 0 0,0-1 0 0 0,0 1-1 0 0,-2-10 1 0 0,-6-48-27 0 0,1 11 25 0 0,5 32 1 0 0,2-28 0 0 0,0 41-3 0 0,0 0 1 0 0,1 0-1 0 0,0 0 1 0 0,0 0-1 0 0,7-16 0 0 0,-9 23 13 0 0,1 1-1 0 0,0 0 1 0 0,-1 0-1 0 0,1-1 0 0 0,0 1 1 0 0,0 0-1 0 0,0 0 1 0 0,0 0-1 0 0,0 0 0 0 0,0 0 1 0 0,0 0-1 0 0,0 0 1 0 0,0 0-1 0 0,0 1 0 0 0,0-1 1 0 0,1 0-1 0 0,-1 1 1 0 0,0-1-1 0 0,1 1 0 0 0,-1-1 1 0 0,2 0-1 0 0,-1 1-3 0 0,1 0 0 0 0,-1 0 0 0 0,1 0 0 0 0,-1 0 0 0 0,1 1 0 0 0,-1-1 0 0 0,1 1 0 0 0,-1-1 0 0 0,0 1 0 0 0,1 0 0 0 0,2 1 1 0 0,3 2-4 0 0,0 1 0 0 0,0 0 0 0 0,0 1 1 0 0,0 0-1 0 0,7 7 0 0 0,83 90 46 0 0,-85-87-32 0 0,19 29-1 0 0,-28-39-6 0 0,-1-1 0 0 0,0 1 0 0 0,-1-1 0 0 0,1 1 1 0 0,-1 0-1 0 0,0 0 0 0 0,-1 0 0 0 0,0 0 0 0 0,0 0 0 0 0,1 8 0 0 0,-9 3 0 0 0,7-16-13 0 0,0-1 0 0 0,0 1 0 0 0,0-1 0 0 0,0 0 0 0 0,0 1 0 0 0,-1-1 0 0 0,1 0 0 0 0,0 1 0 0 0,0-1 0 0 0,-1 0 0 0 0,1 1 1 0 0,0-1-1 0 0,0 0 0 0 0,-1 1 0 0 0,1-1 0 0 0,0 0 0 0 0,-1 0 0 0 0,1 1 0 0 0,0-1 0 0 0,-1 0 0 0 0,1 0 0 0 0,0 0 0 0 0,-1 0 0 0 0,1 1 0 0 0,0-1 0 0 0,-1 0 0 0 0,1 0 1 0 0,-1 0-1 0 0,1 0 0 0 0,0 0 0 0 0,-1 0 0 0 0,1 0 0 0 0,-1 0 0 0 0,1 0 0 0 0,0 0 0 0 0,-1 0 0 0 0,1 0 0 0 0,-1 0 0 0 0,1-1 0 0 0,0 1 0 0 0,-1 0 0 0 0,1 0 0 0 0,0 0 1 0 0,-1 0-1 0 0,1-1 0 0 0,-1 1-80 0 0,1-1 0 0 0,0 0 0 0 0,-1 1 0 0 0,1-1 0 0 0,0 0 0 0 0,0 1 0 0 0,0-1 1 0 0,-1 1-1 0 0,1-1 0 0 0,0 0 0 0 0,0 1 0 0 0,0-1 0 0 0,0 0 0 0 0,0 1 0 0 0,0-1 1 0 0,1 0-1 0 0,-1 1 0 0 0,0-1 0 0 0,0 0 0 0 0,0 1 0 0 0,0-1 0 0 0,1 0 0 0 0,-1 1 1 0 0,0-1-1 0 0,1 1 0 0 0,-1-1 0 0 0,0 1 0 0 0,1-1 0 0 0,-1 1 0 0 0,1-1 1 0 0,0 0-1 0 0,17-16-3323 0 0,-18 16 3262 0 0,21-15-6278 0 0,-10 7 2463 0 0</inkml:trace>
</inkml:ink>
</file>

<file path=ppt/ink/ink8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4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63 163 3121 0 0,'0'-2'12105'0'0,"8"-9"-11228"0"0,-3 9-624 0 0,1-1 356 0 0,0 0-1 0 0,0 0 0 0 0,-1-1 0 0 0,0 1 0 0 0,10-9 1 0 0,-14 10-540 0 0,8-7 282 0 0,0 0 0 0 0,11-17 1 0 0,-18 24-346 0 0,0 0 1 0 0,-1-1 0 0 0,1 1 0 0 0,-1-1 0 0 0,0 1-1 0 0,0-1 1 0 0,0 1 0 0 0,0-1 0 0 0,0 0 0 0 0,-1 0-1 0 0,1 1 1 0 0,-1-1 0 0 0,1 0 0 0 0,-1 0 0 0 0,0 0-1 0 0,-1 0 1 0 0,1 1 0 0 0,-1-4 0 0 0,1 5-8 0 0,0 0 1 0 0,-1 0-1 0 0,1 0 0 0 0,-1 0 0 0 0,0 0 1 0 0,1 0-1 0 0,-1 0 0 0 0,1 0 1 0 0,-1 0-1 0 0,0 1 0 0 0,0-1 1 0 0,0 0-1 0 0,1 1 0 0 0,-1-1 1 0 0,0 0-1 0 0,0 1 0 0 0,0-1 0 0 0,-1 0 1 0 0,-1 0 5 0 0,0 0 0 0 0,0 0 1 0 0,0 1-1 0 0,0-1 0 0 0,0 1 1 0 0,-5-1-1 0 0,-2 1 60 0 0,1 1-1 0 0,-1 0 1 0 0,-11 2 0 0 0,16-1-7 0 0,0-1 0 0 0,-1 1 0 0 0,1 0 0 0 0,0 1 0 0 0,0-1 0 0 0,0 1 0 0 0,0 0 0 0 0,1 0 0 0 0,-1 0 0 0 0,1 1 0 0 0,-8 7 0 0 0,11-10-47 0 0,0 1 0 0 0,-1-1 0 0 0,1 1 0 0 0,0-1 0 0 0,0 1 0 0 0,0 0 0 0 0,0 0 0 0 0,0-1 0 0 0,0 1 0 0 0,0 0 0 0 0,1 0 0 0 0,-1 0 0 0 0,1 0 0 0 0,-1 0 0 0 0,1 0 0 0 0,0 0 0 0 0,0 0-1 0 0,0 0 1 0 0,0 0 0 0 0,0 0 0 0 0,0 0 0 0 0,1 0 0 0 0,-1 0 0 0 0,1 0 0 0 0,-1 0 0 0 0,1 0 0 0 0,0 0 0 0 0,0 0 0 0 0,-1-1 0 0 0,1 1 0 0 0,1 0 0 0 0,-1-1 0 0 0,0 1 0 0 0,0 0 0 0 0,2 1 0 0 0,2 2 5 0 0,0-1 1 0 0,0 0 0 0 0,0 0 0 0 0,1 0 0 0 0,-1 0-1 0 0,1-1 1 0 0,9 4 0 0 0,47 14 20 0 0,-46-16-55 0 0,0 0 0 0 0,28 13 0 0 0,-37-14 20 0 0,0 0 0 0 0,0 1 0 0 0,-1-1 1 0 0,0 1-1 0 0,6 6 0 0 0,-10-9 12 0 0,0 0 1 0 0,-1 0-1 0 0,1 0 1 0 0,-1 0-1 0 0,1 0 0 0 0,-1 0 1 0 0,0 0-1 0 0,0 0 1 0 0,0 1-1 0 0,0-1 1 0 0,0 0-1 0 0,0 1 0 0 0,-1-1 1 0 0,1 1-1 0 0,-1-1 1 0 0,1 1-1 0 0,-1-1 0 0 0,0 1 1 0 0,-1 4-1 0 0,1-4 18 0 0,-1-1-1 0 0,0 0 0 0 0,0 0 1 0 0,0 0-1 0 0,-1 0 0 0 0,1 0 1 0 0,0 0-1 0 0,-1 0 0 0 0,0 0 1 0 0,1 0-1 0 0,-1-1 0 0 0,0 1 1 0 0,0-1-1 0 0,1 1 1 0 0,-4 1-1 0 0,-1 1 149 0 0,-1-1-1 0 0,1 0 1 0 0,-13 5 0 0 0,7-4 5 0 0,1-1 0 0 0,-1-1 0 0 0,0 0 0 0 0,-16 1 0 0 0,22-2-163 0 0,-1-1 0 0 0,1-1 0 0 0,0 1 0 0 0,0-1 0 0 0,0 0 0 0 0,0 0 0 0 0,0-1 0 0 0,0 1 0 0 0,0-1 0 0 0,-8-5-1 0 0,12 6-35 0 0,0 0-1 0 0,0 0 0 0 0,1 0 1 0 0,-1-1-1 0 0,0 1 0 0 0,1-1 1 0 0,-1 1-1 0 0,1-1 0 0 0,-1 0 1 0 0,1 0-1 0 0,0 1 0 0 0,-1-1 1 0 0,1 0-1 0 0,0 0 0 0 0,1 0 1 0 0,-2-3-1 0 0,1 1-84 0 0,0 1-1 0 0,1 0 1 0 0,0-1-1 0 0,0 1 1 0 0,0 0-1 0 0,0-1 1 0 0,0 1 0 0 0,0 0-1 0 0,3-7 1 0 0,1-3-1113 0 0,1 0 1 0 0,0 0-1 0 0,2 0 1 0 0,8-14-1 0 0,-10 19-267 0 0,7-14-1047 0 0</inkml:trace>
</inkml:ink>
</file>

<file path=ppt/ink/ink8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75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0 4601 0 0,'1'2'11953'0'0,"3"4"-5920"0"0,1 1-5368 0 0,0 0 1 0 0,0 0 0 0 0,4 13-1 0 0,11 53 1347 0 0,4 14-1060 0 0,41 131-372 0 0,-45-136-551 0 0,12 56-181 0 0,-32-136 72 0 0,4 33 50 0 0,-3-32-394 0 0,-1 0 1 0 0,0 0-1 0 0,0 0 1 0 0,-1 0-1 0 0,1 0 1 0 0,-1 0-1 0 0,1 0 1 0 0,-3 6-1 0 0,0-21-10625 0 0</inkml:trace>
</inkml:ink>
</file>

<file path=ppt/ink/ink8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4.9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 0 4121 0 0,'-1'1'13380'0'0,"8"4"-11039"0"0,13 5-3398 0 0,-5-5 1095 0 0,1-1 0 0 0,-1 0 0 0 0,1 0 0 0 0,25 1 0 0 0,63-4-651 0 0,6 1-5673 0 0,-83 2 1744 0 0,-16-2 2769 0 0</inkml:trace>
</inkml:ink>
</file>

<file path=ppt/ink/ink8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5.38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105 15 8 0 0,'-4'5'1851'0'0,"0"0"1"0"0,1 0-1 0 0,-1 0 1 0 0,-1-1-1 0 0,1 1 1 0 0,-1-1-1 0 0,-6 4 1 0 0,-10 11 1181 0 0,16-15-2584 0 0,1 1 0 0 0,0 0 0 0 0,0 0 0 0 0,0 0 0 0 0,1 0 0 0 0,-1 1 0 0 0,1 0 0 0 0,0-1 0 0 0,1 1 0 0 0,-3 8 0 0 0,4-10-386 0 0,0 0 0 0 0,1 0 0 0 0,0 0 0 0 0,-1 0-1 0 0,1-1 1 0 0,1 1 0 0 0,-1 0 0 0 0,0 0-1 0 0,1 0 1 0 0,0 0 0 0 0,0 0 0 0 0,0-1-1 0 0,0 1 1 0 0,1 0 0 0 0,0-1 0 0 0,-1 1 0 0 0,1-1-1 0 0,4 5 1 0 0,-2-2-52 0 0,1 0 1 0 0,0-1-1 0 0,0 1 0 0 0,1-1 1 0 0,0 0-1 0 0,0 0 0 0 0,0-1 0 0 0,0 0 1 0 0,1 0-1 0 0,0-1 0 0 0,0 1 0 0 0,0-1 1 0 0,0-1-1 0 0,0 1 0 0 0,13 2 1 0 0,-13-4-49 0 0,-1-1 0 0 0,1 1 0 0 0,-1-1 0 0 0,1 0 0 0 0,0 0 0 0 0,-1-1 0 0 0,1 0 0 0 0,-1 0 0 0 0,0 0 0 0 0,1-1 0 0 0,-1 0 0 0 0,0 0 0 0 0,0-1 0 0 0,0 0 0 0 0,0 0 1 0 0,0 0-1 0 0,-1 0 0 0 0,9-8 0 0 0,-10 8-68 0 0,0-1 0 0 0,-1 0 0 0 0,1 0 1 0 0,-1 0-1 0 0,0-1 0 0 0,0 1 0 0 0,0-1 1 0 0,-1 1-1 0 0,1-1 0 0 0,1-7 0 0 0,-1 2-69 0 0,-1 1 1 0 0,0-1-1 0 0,-1 0 0 0 0,1-17 0 0 0,-2 18 129 0 0,0 0 1 0 0,0 0-1 0 0,-1 1 0 0 0,0-1 1 0 0,0 0-1 0 0,-1 0 0 0 0,-3-9 1 0 0,4 15 46 0 0,-1 0 0 0 0,1 0 0 0 0,-1 0 0 0 0,1 0 0 0 0,-1 1 0 0 0,0-1 0 0 0,0 0-1 0 0,0 1 1 0 0,-1-1 0 0 0,1 1 0 0 0,-1 0 0 0 0,1 0 0 0 0,-1 0 0 0 0,1 0 0 0 0,-1 0 0 0 0,0 1 0 0 0,0-1 0 0 0,0 1 0 0 0,0 0 0 0 0,0 0 0 0 0,-1 0 0 0 0,-3-1 0 0 0,-2 1 61 0 0,1-1 0 0 0,-1 2-1 0 0,0 0 1 0 0,0 0 0 0 0,0 0 0 0 0,1 1 0 0 0,-1 0 0 0 0,0 1 0 0 0,1 0-1 0 0,-1 0 1 0 0,1 1 0 0 0,0 0 0 0 0,-12 6 0 0 0,14-5 30 0 0,0-1-1 0 0,0 1 1 0 0,0 0 0 0 0,1 0 0 0 0,0 1 0 0 0,0-1 0 0 0,0 1 0 0 0,0 0-1 0 0,1 1 1 0 0,0-1 0 0 0,0 1 0 0 0,0 0 0 0 0,1 0 0 0 0,-1 0 0 0 0,2 0-1 0 0,-1 0 1 0 0,-3 13 0 0 0,5-14-35 0 0,1 0 0 0 0,-1 1 0 0 0,1-1 1 0 0,0 1-1 0 0,1-1 0 0 0,-1 0 0 0 0,1 1 0 0 0,0-1 0 0 0,0 0 0 0 0,0 0 0 0 0,1 0 1 0 0,0 0-1 0 0,0 0 0 0 0,0 0 0 0 0,1 0 0 0 0,0 0 0 0 0,0-1 0 0 0,6 8 0 0 0,-5-7-45 0 0,1 1-1 0 0,0-1 0 0 0,1 0 0 0 0,-1 0 0 0 0,1-1 0 0 0,0 0 1 0 0,0 0-1 0 0,0 0 0 0 0,1-1 0 0 0,-1 0 0 0 0,1 0 1 0 0,0 0-1 0 0,10 2 0 0 0,-10-4-58 0 0,-1-1 0 0 0,1 1 0 0 0,-1-1-1 0 0,1-1 1 0 0,-1 1 0 0 0,1-1 0 0 0,-1 0 0 0 0,1 0 0 0 0,-1-1 0 0 0,0 0-1 0 0,1 0 1 0 0,-1 0 0 0 0,0-1 0 0 0,-1 0 0 0 0,1 0 0 0 0,0-1 0 0 0,-1 1-1 0 0,0-1 1 0 0,0-1 0 0 0,0 1 0 0 0,0 0 0 0 0,-1-1 0 0 0,1 0 0 0 0,-1 0-1 0 0,-1-1 1 0 0,1 1 0 0 0,-1-1 0 0 0,0 0 0 0 0,0 0 0 0 0,0 0 0 0 0,-1 0-1 0 0,0 0 1 0 0,0 0 0 0 0,1-11 0 0 0,-2 10 43 0 0,1-6-73 0 0,0-23 0 0 0,-2 33 83 0 0,0 0-1 0 0,0 1 1 0 0,-1-1 0 0 0,1 0-1 0 0,-1 0 1 0 0,1 1-1 0 0,-1-1 1 0 0,0 0 0 0 0,0 1-1 0 0,0-1 1 0 0,0 1-1 0 0,-1-1 1 0 0,1 1-1 0 0,-4-4 1 0 0,5 5 3 0 0,0 1 1 0 0,0 0-1 0 0,-1-1 0 0 0,1 1 1 0 0,0 0-1 0 0,0 0 0 0 0,-1 0 1 0 0,1-1-1 0 0,0 1 1 0 0,-1 0-1 0 0,1 0 0 0 0,0 0 1 0 0,-1 0-1 0 0,1-1 0 0 0,-1 1 1 0 0,1 0-1 0 0,0 0 0 0 0,-1 0 1 0 0,1 0-1 0 0,0 0 0 0 0,-1 0 1 0 0,1 0-1 0 0,-1 0 1 0 0,1 0-1 0 0,0 0 0 0 0,-1 0 1 0 0,1 0-1 0 0,-1 1 0 0 0,-7 8 291 0 0,-1 15 67 0 0,8-24-366 0 0,0 6-12 0 0,0 1 1 0 0,0 0-1 0 0,0-1 1 0 0,0 1 0 0 0,1 0-1 0 0,0-1 1 0 0,1 1-1 0 0,0 0 1 0 0,0 0-1 0 0,0-1 1 0 0,1 1-1 0 0,0-1 1 0 0,0 0-1 0 0,0 1 1 0 0,1-1-1 0 0,0 0 1 0 0,0 0-1 0 0,1-1 1 0 0,-1 1 0 0 0,1-1-1 0 0,1 1 1 0 0,-1-1-1 0 0,1 0 1 0 0,0-1-1 0 0,0 1 1 0 0,0-1-1 0 0,0 0 1 0 0,1-1-1 0 0,0 1 1 0 0,11 5-1 0 0,-15-8-231 0 0,1-1 0 0 0,-1 1-1 0 0,0 0 1 0 0,0-1-1 0 0,0 1 1 0 0,0-1-1 0 0,1 0 1 0 0,-1 0-1 0 0,0 0 1 0 0,0 0-1 0 0,1 0 1 0 0,-1 0-1 0 0,3-1 1 0 0,-3 0-806 0 0,1 1 1 0 0,-1-1-1 0 0,0 0 1 0 0,1 0-1 0 0,-1 0 1 0 0,4-3-1 0 0,4-3-3223 0 0</inkml:trace>
</inkml:ink>
</file>

<file path=ppt/ink/ink8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5.76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45 27 2921 0 0,'-3'0'1190'0'0,"1"0"1"0"0,-1 1 0 0 0,1-1 0 0 0,-1 1 0 0 0,1 0 0 0 0,-1-1 0 0 0,1 1 0 0 0,0 0 0 0 0,0 1-1 0 0,-1-1 1 0 0,-2 2 0 0 0,-4 10 2943 0 0,6 5-3573 0 0,3-3 137 0 0,0 2 282 0 0,2 25 0 0 0,-1-35-758 0 0,1-1 0 0 0,0 1 0 0 0,-1-1 1 0 0,2 0-1 0 0,-1 1 0 0 0,1-1 0 0 0,4 7 1 0 0,1 1-71 0 0,1 1 0 0 0,0-1 1 0 0,1-1-1 0 0,1 0 0 0 0,0-1 1 0 0,1 0-1 0 0,14 12 1 0 0,-26-24-157 0 0,1 1 1 0 0,-1-1 0 0 0,0 0 0 0 0,0 0 0 0 0,0 1 0 0 0,1-1-1 0 0,-1 0 1 0 0,0 0 0 0 0,0 0 0 0 0,1 0 0 0 0,-1 1 0 0 0,0-1-1 0 0,1 0 1 0 0,-1 0 0 0 0,0 0 0 0 0,0 0 0 0 0,1 0 0 0 0,-1 0-1 0 0,0 0 1 0 0,1 0 0 0 0,-1 0 0 0 0,0 0 0 0 0,1 0 0 0 0,-1 0-1 0 0,0 0 1 0 0,1 0 0 0 0,-1 0 0 0 0,0 0 0 0 0,0 0 0 0 0,1 0-1 0 0,-1 0 1 0 0,0 0 0 0 0,1 0 0 0 0,-1-1 0 0 0,0 1 0 0 0,1 0-1 0 0,1-14-122 0 0,-7-18-264 0 0,5 30 321 0 0,-9-36-407 0 0,3 14 298 0 0,1 0 1 0 0,-2-33-1 0 0,7 49 185 0 0,0 0 1 0 0,0 0-1 0 0,1 0 0 0 0,0 0 0 0 0,0 1 0 0 0,1-1 0 0 0,0 0 0 0 0,0 1 0 0 0,1-1 1 0 0,0 1-1 0 0,6-11 0 0 0,-8 17 0 0 0,0-1 0 0 0,0 0 0 0 0,0 1-1 0 0,0-1 1 0 0,0 1 0 0 0,0-1 0 0 0,1 1 0 0 0,-1-1 0 0 0,0 1 0 0 0,1 0 0 0 0,-1 0-1 0 0,1 0 1 0 0,0 0 0 0 0,-1 0 0 0 0,1 0 0 0 0,0 0 0 0 0,-1 0 0 0 0,1 1 0 0 0,0-1-1 0 0,0 1 1 0 0,2-1 0 0 0,-2 1 7 0 0,0 0 0 0 0,0 1 0 0 0,1-1 0 0 0,-1 1 0 0 0,0-1 0 0 0,0 1 0 0 0,0 0-1 0 0,0-1 1 0 0,-1 1 0 0 0,1 0 0 0 0,0 0 0 0 0,0 1 0 0 0,-1-1 0 0 0,1 0 0 0 0,0 1 0 0 0,-1-1 0 0 0,1 1-1 0 0,-1-1 1 0 0,2 3 0 0 0,5 6 43 0 0,-1 1-1 0 0,0 0 1 0 0,-1 0-1 0 0,0 1 1 0 0,5 16-1 0 0,18 63 303 0 0,-27-84-350 0 0,0 1 0 0 0,1-1 1 0 0,-1 0-1 0 0,1 0 1 0 0,1 0-1 0 0,6 10 0 0 0,-9-15-81 0 0,1-1 0 0 0,-1 1 0 0 0,1-1 0 0 0,-1 1 0 0 0,1-1 0 0 0,0 1 0 0 0,-1-1 0 0 0,1 0 0 0 0,0 0 1 0 0,0 0-1 0 0,0 0 0 0 0,0 0 0 0 0,0 0 0 0 0,0-1 0 0 0,0 1 0 0 0,0-1 0 0 0,1 1 0 0 0,-1-1 0 0 0,0 0 0 0 0,0 0 0 0 0,0 0 0 0 0,0 0 0 0 0,0 0 0 0 0,1 0 0 0 0,-1-1 0 0 0,0 1 0 0 0,4-2 0 0 0,0 0-1126 0 0,0-1-1 0 0,-1 0 1 0 0,1-1-1 0 0,-1 1 1 0 0,1-1 0 0 0,-1 0-1 0 0,9-9 1 0 0,-8 7-893 0 0,8-6-2381 0 0</inkml:trace>
</inkml:ink>
</file>

<file path=ppt/ink/ink8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00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67 0 4241 0 0,'-11'8'6858'0'0,"-6"4"305"0"0,3 1-4172 0 0,12-11-2828 0 0,0 1 1 0 0,0 0-1 0 0,1-1 1 0 0,-1 1-1 0 0,1 0 1 0 0,-1 0 0 0 0,1 0-1 0 0,0 0 1 0 0,0 0-1 0 0,0 1 1 0 0,0 2 0 0 0,-3 25 720 0 0,2 1 0 0 0,1-1 0 0 0,1 1 0 0 0,2-1 0 0 0,1 0 0 0 0,8 34 0 0 0,4 30-221 0 0,11 58-396 0 0,-17-110-380 0 0,24 63 1 0 0,-11-53-358 0 0,-2-21-3884 0 0,-17-40-5344 0 0</inkml:trace>
</inkml:ink>
</file>

<file path=ppt/ink/ink8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16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40 5409 0 0,'1'-12'17060'0'0,"1"10"-16684"0"0,2 1 88 0 0,6 2-440 0 0,4 1-16 0 0,1 1 8 0 0,4-2 48 0 0,-1-2-48 0 0,2 1-24 0 0,4-3-160 0 0,1 1 56 0 0,3 1-64 0 0,5 0-104 0 0,-1-2-448 0 0,0-3-160 0 0,8-1-1705 0 0,-2 0 1329 0 0</inkml:trace>
</inkml:ink>
</file>

<file path=ppt/ink/ink8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6.72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21 512 0 0,'7'-3'512'0'0,"-1"1"720"0"0,-1-1-1039 0 0,1-2-289 0 0,-2 4 192 0 0,2-2-289 0 0,-2 2-567 0 0,-2-1 544 0 0,-1 1-240 0 0</inkml:trace>
</inkml:ink>
</file>

<file path=ppt/ink/ink8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7.0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235 117 216 0 0,'-7'1'1647'0'0,"-22"-2"5771"0"0,27 1-6689 0 0,0 0 0 0 0,1-1 0 0 0,-1 1 0 0 0,0 0 0 0 0,0-1 0 0 0,1 1 0 0 0,-1-1 0 0 0,0 1 0 0 0,1-1 0 0 0,-1 0-1 0 0,1 0 1 0 0,-3-1 0 0 0,0-7 2041 0 0,2 5-1560 0 0,-7 4-446 0 0,-2 4-503 0 0,0 0-1 0 0,0 1 1 0 0,0 0 0 0 0,1 0 0 0 0,0 1-1 0 0,0 1 1 0 0,0-1 0 0 0,1 2-1 0 0,0-1 1 0 0,-15 17 0 0 0,20-19-206 0 0,0 0 0 0 0,1 0 0 0 0,-1 0 0 0 0,1 0 1 0 0,1 0-1 0 0,-1 1 0 0 0,1-1 0 0 0,0 1 0 0 0,0 0 0 0 0,-1 6 0 0 0,2-7-36 0 0,1 0 0 0 0,0-1 0 0 0,0 1 0 0 0,0 0 0 0 0,0-1 0 0 0,1 1 0 0 0,0 0 0 0 0,0-1 0 0 0,0 1 0 0 0,0-1 0 0 0,1 0-1 0 0,0 1 1 0 0,0-1 0 0 0,3 6 0 0 0,-1-4-23 0 0,0-1 0 0 0,0 0 1 0 0,0 0-1 0 0,1 0 0 0 0,-1 0 0 0 0,1-1 0 0 0,0 0 0 0 0,1 0 0 0 0,-1 0 1 0 0,1-1-1 0 0,-1 1 0 0 0,1-1 0 0 0,9 3 0 0 0,-6-3-54 0 0,0-1 0 0 0,0 1 0 0 0,0-1 0 0 0,1-1 0 0 0,-1 0 0 0 0,0 0-1 0 0,1-1 1 0 0,-1 0 0 0 0,12-2 0 0 0,-13 1-76 0 0,1-1 0 0 0,-1 0 0 0 0,0 0 0 0 0,1-1 0 0 0,-1 0 0 0 0,-1 0 0 0 0,1-1 0 0 0,0 0 0 0 0,-1 0 0 0 0,8-7 0 0 0,-10 7-49 0 0,-1 0 1 0 0,1 0 0 0 0,-1 0-1 0 0,0-1 1 0 0,0 0 0 0 0,-1 0 0 0 0,1 0-1 0 0,-1 0 1 0 0,0 0 0 0 0,0-1 0 0 0,-1 1-1 0 0,0-1 1 0 0,0 0 0 0 0,2-11-1 0 0,-1 2 49 0 0,-2 1-1 0 0,0-1 1 0 0,-1 0-1 0 0,0 1 0 0 0,-1-1 1 0 0,-1 0-1 0 0,0 1 1 0 0,-1 0-1 0 0,-1-1 0 0 0,0 1 1 0 0,-1 0-1 0 0,0 1 1 0 0,-9-16-1 0 0,12 25 174 0 0,0 1-1 0 0,-1-1 1 0 0,0 1 0 0 0,0 0 0 0 0,0-1-1 0 0,0 1 1 0 0,-1 1 0 0 0,1-1-1 0 0,-1 0 1 0 0,1 1 0 0 0,-1 0-1 0 0,0 0 1 0 0,0 0 0 0 0,0 0-1 0 0,0 1 1 0 0,0-1 0 0 0,-1 1 0 0 0,-6-1-1 0 0,8 2-7 0 0,-1-1 1 0 0,0 1-1 0 0,1 0 0 0 0,-1 1 0 0 0,0-1 0 0 0,1 0 0 0 0,-1 1 1 0 0,1 0-1 0 0,-1 0 0 0 0,1 0 0 0 0,-1 1 0 0 0,1-1 1 0 0,-1 1-1 0 0,1-1 0 0 0,0 1 0 0 0,0 0 0 0 0,0 1 0 0 0,0-1 1 0 0,0 0-1 0 0,1 1 0 0 0,-1 0 0 0 0,-3 4 0 0 0,3-3-39 0 0,-1 1-1 0 0,1 0 0 0 0,-1 1 0 0 0,1-1 0 0 0,1 0 0 0 0,-1 1 1 0 0,1 0-1 0 0,-3 10 0 0 0,5-14 4 0 0,0 1 0 0 0,-1-1 1 0 0,1 1-1 0 0,0-1 0 0 0,1 1 0 0 0,-1 0 0 0 0,0-1 1 0 0,1 1-1 0 0,-1-1 0 0 0,1 1 0 0 0,0-1 0 0 0,0 0 1 0 0,0 1-1 0 0,0-1 0 0 0,0 0 0 0 0,0 1 0 0 0,1-1 0 0 0,-1 0 1 0 0,1 0-1 0 0,0 0 0 0 0,-1 0 0 0 0,1-1 0 0 0,2 3 1 0 0,4 2-250 0 0,-1 0 1 0 0,1-1-1 0 0,0 0 1 0 0,1-1-1 0 0,-1 1 1 0 0,17 5-1 0 0,29 4-5809 0 0,-36-11 4235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6.54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117 0 8 0 0,'-40'56'6909'0'0,"-3"3"6435"0"0,26-26-8928 0 0,5 3-4005 0 0,11-31-184 0 0,0 1 0 0 0,0-1 0 0 0,0 0 0 0 0,1 1-1 0 0,0-1 1 0 0,0 1 0 0 0,1 9 0 0 0,0-12-191 0 0,0-1 0 0 0,-1 1-1 0 0,1-1 1 0 0,0 1 0 0 0,1-1 0 0 0,-1 1 0 0 0,0-1-1 0 0,1 0 1 0 0,-1 0 0 0 0,1 1 0 0 0,0-1-1 0 0,0 0 1 0 0,-1-1 0 0 0,1 1 0 0 0,1 0 0 0 0,-1 0-1 0 0,4 2 1 0 0,6 3-24 0 0,1-1 1 0 0,0 0-1 0 0,0-1 0 0 0,0 0 0 0 0,0-1 0 0 0,1-1 0 0 0,24 4 1 0 0,-10-5-148 0 0,0-1 0 0 0,52-5 0 0 0,-79 4 122 0 0,100-11-1633 0 0,-34-1-7267 0 0,-58 10 7120 0 0</inkml:trace>
</inkml:ink>
</file>

<file path=ppt/ink/ink8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7.4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1 131 3713 0 0,'9'-2'8893'0'0,"-1"4"-3537"0"0,-6-1-4905 0 0,0 0 1 0 0,0 0-1 0 0,-1 0 1 0 0,1 1 0 0 0,-1-1-1 0 0,1 0 1 0 0,2 3-1 0 0,0 1-188 0 0,-1 0 1 0 0,0 0-1 0 0,0 0 0 0 0,4 8 0 0 0,-2 1 351 0 0,0 0 0 0 0,-1 1-1 0 0,-1-1 1 0 0,2 24 0 0 0,3 11-179 0 0,-6-41-428 0 0,0-1 1 0 0,0 1 0 0 0,7 12-1 0 0,-8-18-9 0 0,-1 0 0 0 0,1-1 0 0 0,0 1 0 0 0,0 0 0 0 0,0-1 0 0 0,0 1 0 0 0,0-1 0 0 0,0 0 1 0 0,1 1-1 0 0,-1-1 0 0 0,0 0 0 0 0,1 0 0 0 0,-1 0 0 0 0,1 0 0 0 0,-1 0 0 0 0,1 0 0 0 0,-1 0 0 0 0,1 0 0 0 0,0-1 0 0 0,-1 1 0 0 0,1 0 0 0 0,3 0 0 0 0,-4-2-6 0 0,-1 1 0 0 0,1 0 0 0 0,0 0 1 0 0,0 0-1 0 0,-1 0 0 0 0,1-1 0 0 0,0 1 0 0 0,0 0 0 0 0,-1-1 1 0 0,1 1-1 0 0,0-1 0 0 0,-1 1 0 0 0,1-1 0 0 0,-1 1 0 0 0,1-1 1 0 0,0 1-1 0 0,-1-1 0 0 0,1 1 0 0 0,-1-1 0 0 0,1 0 0 0 0,-1 1 0 0 0,0-1 1 0 0,1 0-1 0 0,-1 0 0 0 0,0 1 0 0 0,1-1 0 0 0,-1 0 0 0 0,0 0 1 0 0,0 1-1 0 0,0-1 0 0 0,0 0 0 0 0,0 0 0 0 0,0 1 0 0 0,0-1 1 0 0,0 0-1 0 0,0 0 0 0 0,0 0 0 0 0,0 0 0 0 0,0-4-24 0 0,-1 1 0 0 0,0-1 0 0 0,1 1 0 0 0,-2-1 0 0 0,-1-5 1 0 0,-47-96-489 0 0,37 82 487 0 0,1 0 0 0 0,1 0 1 0 0,1-1-1 0 0,1-1 0 0 0,-6-29 0 0 0,15 55 33 0 0,-1-5 11 0 0,0 0 1 0 0,1 0-1 0 0,0-11 0 0 0,0 15-13 0 0,0 0 1 0 0,0 1 0 0 0,0-1 0 0 0,0 0 0 0 0,0 0-1 0 0,0 0 1 0 0,0 1 0 0 0,1-1 0 0 0,-1 0-1 0 0,0 0 1 0 0,0 1 0 0 0,1-1 0 0 0,-1 0-1 0 0,1 1 1 0 0,-1-1 0 0 0,0 0 0 0 0,1 1 0 0 0,-1-1-1 0 0,1 1 1 0 0,0-1 0 0 0,-1 1 0 0 0,1-1-1 0 0,-1 1 1 0 0,1-1 0 0 0,0 1 0 0 0,-1-1-1 0 0,1 1 1 0 0,0 0 0 0 0,0-1 0 0 0,-1 1 0 0 0,1 0-1 0 0,0 0 1 0 0,0 0 0 0 0,-1-1 0 0 0,2 1-1 0 0,15 2-6 0 0,-1 0-1 0 0,0 1 1 0 0,0 1-1 0 0,0 0 0 0 0,0 2 1 0 0,16 7-1 0 0,-15-7-47 0 0,58 24-992 0 0,11 5-7075 0 0,-67-28 6200 0 0</inkml:trace>
</inkml:ink>
</file>

<file path=ppt/ink/ink8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8.184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287 165 512 0 0,'3'-13'7615'0'0,"6"-5"-5312"0"0,-7 16-2330 0 0,-1 0-1 0 0,0 0 0 0 0,1 0 1 0 0,-1 0-1 0 0,0 0 0 0 0,0-1 1 0 0,0 1-1 0 0,-1 0 0 0 0,1-1 1 0 0,-1 1-1 0 0,1-5 0 0 0,-1 3 265 0 0,0 1-1 0 0,-1-1 1 0 0,0 1 0 0 0,0 0-1 0 0,0-1 1 0 0,0 1-1 0 0,-1 0 1 0 0,1-1 0 0 0,-1 1-1 0 0,0 0 1 0 0,0 0-1 0 0,0 0 1 0 0,0 1 0 0 0,0-1-1 0 0,-1 0 1 0 0,1 1-1 0 0,-1 0 1 0 0,1-1 0 0 0,-1 1-1 0 0,0 0 1 0 0,0 0-1 0 0,-6-2 1 0 0,-3-2 135 0 0,-1 0 0 0 0,1 1 1 0 0,-1 0-1 0 0,-21-3 0 0 0,29 6-101 0 0,-1 1-1 0 0,1 0 1 0 0,-1 1-1 0 0,1-1 1 0 0,-1 1 0 0 0,1 0-1 0 0,-1 1 1 0 0,-8 1 0 0 0,12-2-173 0 0,0 1 0 0 0,0-1 0 0 0,0 1 1 0 0,0 0-1 0 0,0 0 0 0 0,1 0 1 0 0,-1 0-1 0 0,0 0 0 0 0,1 0 0 0 0,-1 0 1 0 0,1 1-1 0 0,-1-1 0 0 0,1 1 0 0 0,0-1 1 0 0,-1 1-1 0 0,1-1 0 0 0,0 1 1 0 0,0 0-1 0 0,0 0 0 0 0,0-1 0 0 0,0 1 1 0 0,1 0-1 0 0,-1 0 0 0 0,1 0 1 0 0,-1 0-1 0 0,0 4 0 0 0,1-1-31 0 0,0 0-1 0 0,0 0 1 0 0,0 1-1 0 0,0-1 1 0 0,1 0-1 0 0,0 0 1 0 0,0 0-1 0 0,1 0 1 0 0,-1 0-1 0 0,1 0 0 0 0,0 0 1 0 0,5 8-1 0 0,3 4 10 0 0,26 32-1 0 0,-23-33-87 0 0,8 9 35 0 0,1-1 1 0 0,27 22-1 0 0,22 24 267 0 0,-69-68-269 0 0,0 0-1 0 0,0 0 1 0 0,-1 1 0 0 0,1-1-1 0 0,0 1 1 0 0,-1 0 0 0 0,1-1-1 0 0,-1 1 1 0 0,0 0 0 0 0,0 0-1 0 0,1 5 1 0 0,-2-6-9 0 0,0-1 0 0 0,0 1 0 0 0,0-1 0 0 0,0 1 0 0 0,-1-1 0 0 0,1 0-1 0 0,0 1 1 0 0,-1-1 0 0 0,1 0 0 0 0,-1 1 0 0 0,1-1 0 0 0,-1 0 0 0 0,0 0 0 0 0,0 1 0 0 0,0-1 0 0 0,1 0-1 0 0,-1 0 1 0 0,0 0 0 0 0,0 0 0 0 0,0 0 0 0 0,-1 0 0 0 0,1 0 0 0 0,0-1 0 0 0,0 1 0 0 0,0 0 0 0 0,-3 1 0 0 0,-2 0 38 0 0,1 0 1 0 0,-1 0 0 0 0,0 0 0 0 0,1-1 0 0 0,-1 0-1 0 0,0 0 1 0 0,0 0 0 0 0,-9-1 0 0 0,-4-1 36 0 0,-26-3 1 0 0,29 2-64 0 0,0-2 1 0 0,-1 0 0 0 0,1-1 0 0 0,-23-10 0 0 0,31 12-43 0 0,1 0 1 0 0,1-1 0 0 0,-1 0 0 0 0,0 0 0 0 0,1-1-1 0 0,0 0 1 0 0,0 0 0 0 0,0 0 0 0 0,1-1-1 0 0,0 0 1 0 0,-8-11 0 0 0,11 14-9 0 0,1 1 0 0 0,0 0 0 0 0,-1-1-1 0 0,1 1 1 0 0,0-1 0 0 0,1 0 0 0 0,-1 1 0 0 0,0-1 0 0 0,1 0 0 0 0,0 1 0 0 0,0-1-1 0 0,-1 0 1 0 0,1 0 0 0 0,1 1 0 0 0,-1-1 0 0 0,0 0 0 0 0,2-4 0 0 0,-1 4-68 0 0,1 0 1 0 0,-1-1 0 0 0,1 1-1 0 0,0 0 1 0 0,0 0 0 0 0,0 0-1 0 0,0 0 1 0 0,1 0 0 0 0,-1 1-1 0 0,1-1 1 0 0,5-3 0 0 0,-2 1-627 0 0,1 0 1 0 0,0 1-1 0 0,1 0 1 0 0,-1 1-1 0 0,1 0 1 0 0,-1 0-1 0 0,1 0 1 0 0,0 1-1 0 0,0 0 1 0 0,16-1-1 0 0,-7 3-1832 0 0</inkml:trace>
</inkml:ink>
</file>

<file path=ppt/ink/ink8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8.58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107 91 1248 0 0,'-9'-21'4812'0'0,"-9"-18"232"0"0,16 37-4598 0 0,1-1 0 0 0,-1 1-1 0 0,0-1 1 0 0,1 1 0 0 0,-1 0 0 0 0,0 0-1 0 0,-1-1 1 0 0,1 1 0 0 0,0 1 0 0 0,-5-4-1 0 0,6 4-298 0 0,0 1 0 0 0,0-1 0 0 0,0 1 0 0 0,0 0 0 0 0,0-1 0 0 0,0 1 0 0 0,0 0 0 0 0,0 0 0 0 0,0 0 0 0 0,0 0 0 0 0,0-1 0 0 0,0 1 0 0 0,0 1 0 0 0,0-1 0 0 0,0 0 0 0 0,0 0 0 0 0,0 0 0 0 0,0 0 0 0 0,0 1 0 0 0,0-1 0 0 0,1 0 0 0 0,-3 2 0 0 0,1-1 42 0 0,1 0 0 0 0,-1 1-1 0 0,1-1 1 0 0,0 0 0 0 0,-1 1-1 0 0,1 0 1 0 0,0-1 0 0 0,0 1 0 0 0,0 0-1 0 0,-2 3 1 0 0,1 2 149 0 0,-1 0 0 0 0,1 1-1 0 0,0-1 1 0 0,-1 14 0 0 0,2-11-202 0 0,0-1 0 0 0,1 0 1 0 0,0 0-1 0 0,1 1 0 0 0,0-1 0 0 0,1 0 1 0 0,0 0-1 0 0,0 0 0 0 0,1 0 0 0 0,0 0 1 0 0,1 0-1 0 0,6 11 0 0 0,-7-14-136 0 0,1-1 0 0 0,-1 0 0 0 0,2 1-1 0 0,-1-1 1 0 0,0-1 0 0 0,1 1 0 0 0,0-1 0 0 0,0 0 0 0 0,0 0 0 0 0,1 0-1 0 0,-1-1 1 0 0,1 1 0 0 0,0-1 0 0 0,0-1 0 0 0,0 1 0 0 0,0-1 0 0 0,1 0-1 0 0,8 1 1 0 0,-7-2-120 0 0,0 0-1 0 0,0 0 0 0 0,0-1 0 0 0,0-1 0 0 0,0 1 1 0 0,0-1-1 0 0,0 0 0 0 0,-1-1 0 0 0,1 0 0 0 0,0 0 1 0 0,-1-1-1 0 0,1 0 0 0 0,-1 0 0 0 0,0-1 0 0 0,0 1 1 0 0,10-9-1 0 0,-10 7-895 0 0,-1-1 1 0 0,1 0-1 0 0,9-10 0 0 0,-11 8-969 0 0,0 1 0 0 0,0 0-1 0 0,6-14 1 0 0,-4 6-237 0 0</inkml:trace>
</inkml:ink>
</file>

<file path=ppt/ink/ink8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2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132 23 2449 0 0,'0'-2'741'0'0,"-1"1"1"0"0,0-1-1 0 0,1 1 1 0 0,-1 0-1 0 0,0-1 1 0 0,0 1 0 0 0,0 0-1 0 0,0-1 1 0 0,-1 0-1 0 0,1 1-566 0 0,0 0 0 0 0,1 1 0 0 0,-1-1 1 0 0,0 0-1 0 0,0 1 0 0 0,0-1 0 0 0,0 1 0 0 0,0-1 0 0 0,0 1 0 0 0,0 0 0 0 0,0-1 0 0 0,0 1 0 0 0,0 0 0 0 0,0 0 0 0 0,0 0 0 0 0,0-1 1 0 0,0 1-1 0 0,0 0 0 0 0,0 0 0 0 0,-1 1 0 0 0,1-1 0 0 0,0 0 0 0 0,0 0 0 0 0,0 0 0 0 0,0 1 0 0 0,0-1 0 0 0,0 0 0 0 0,0 1 0 0 0,0-1 0 0 0,0 1 1 0 0,1 0-1 0 0,-1-1 0 0 0,-2 2 0 0 0,-1 3 378 0 0,0-1-1 0 0,0 1 1 0 0,0 0 0 0 0,1 0 0 0 0,0 0 0 0 0,0 1 0 0 0,0-1 0 0 0,1 1 0 0 0,0 0 0 0 0,0-1-1 0 0,0 1 1 0 0,-1 9 0 0 0,1-3-361 0 0,0 0 1 0 0,1 0-1 0 0,0 0 0 0 0,1 0 0 0 0,2 18 0 0 0,-1-24-176 0 0,0 0 0 0 0,1-1 0 0 0,-1 1 0 0 0,1 0 0 0 0,1-1 0 0 0,-1 1 0 0 0,1-1 1 0 0,0 0-1 0 0,0 1 0 0 0,0-1 0 0 0,1-1 0 0 0,0 1 0 0 0,0-1 0 0 0,8 8 0 0 0,-8-9-32 0 0,0 0 1 0 0,0 0 0 0 0,0 0-1 0 0,0-1 1 0 0,1 0 0 0 0,-1 0-1 0 0,1 0 1 0 0,-1 0 0 0 0,1-1-1 0 0,0 0 1 0 0,-1 0 0 0 0,1 0-1 0 0,0 0 1 0 0,0-1 0 0 0,0 0-1 0 0,0 0 1 0 0,-1 0 0 0 0,10-2-1 0 0,-9 0-110 0 0,0 1-1 0 0,0-1 1 0 0,0 0-1 0 0,0 0 1 0 0,-1 0-1 0 0,1-1 1 0 0,-1 0 0 0 0,1 0-1 0 0,-1 0 1 0 0,0 0-1 0 0,0-1 1 0 0,-1 1-1 0 0,1-1 1 0 0,-1 0-1 0 0,0 0 1 0 0,0-1-1 0 0,0 1 1 0 0,0-1-1 0 0,-1 1 1 0 0,0-1-1 0 0,0 0 1 0 0,0 0-1 0 0,2-6 1 0 0,-3 4 41 0 0,1 0 1 0 0,-1 0 0 0 0,0 0 0 0 0,0 0 0 0 0,-1 0 0 0 0,0 0 0 0 0,0 0-1 0 0,0 0 1 0 0,-1 0 0 0 0,0 0 0 0 0,-1 0 0 0 0,0 0 0 0 0,0 1 0 0 0,0-1-1 0 0,-1 0 1 0 0,-6-10 0 0 0,7 13 85 0 0,-1 0 0 0 0,0 1 0 0 0,0 0 1 0 0,0-1-1 0 0,0 1 0 0 0,-1 1 0 0 0,1-1 0 0 0,-1 0 0 0 0,1 1 0 0 0,-1 0 0 0 0,0 0 0 0 0,0 0 0 0 0,0 0 0 0 0,0 0 0 0 0,-1 1 1 0 0,1 0-1 0 0,0 0 0 0 0,-1 0 0 0 0,1 0 0 0 0,0 1 0 0 0,-1 0 0 0 0,1 0 0 0 0,-6 0 0 0 0,2 1 128 0 0,-1 0 0 0 0,1 1 0 0 0,0 0 0 0 0,-1 0 0 0 0,1 0 0 0 0,0 1 0 0 0,0 0 0 0 0,0 1 0 0 0,1 0 0 0 0,-1 0 0 0 0,-6 6 0 0 0,8-6-1 0 0,1 0-1 0 0,1 0 1 0 0,-1 1 0 0 0,0 0 0 0 0,1 0 0 0 0,0 0-1 0 0,0 0 1 0 0,1 1 0 0 0,-1-1 0 0 0,1 1 0 0 0,1 0-1 0 0,-1 0 1 0 0,1 0 0 0 0,0 0 0 0 0,-2 11-1 0 0,3-12-98 0 0,1 0 0 0 0,-1 1 0 0 0,1-1-1 0 0,1 0 1 0 0,-1 0 0 0 0,1 0-1 0 0,0 1 1 0 0,0-1 0 0 0,0 0-1 0 0,1 0 1 0 0,-1 0 0 0 0,1-1 0 0 0,1 1-1 0 0,-1 0 1 0 0,1-1 0 0 0,0 1-1 0 0,0-1 1 0 0,0 0 0 0 0,0 0-1 0 0,5 4 1 0 0,-2-3-32 0 0,0 1-1 0 0,0-1 1 0 0,1 0 0 0 0,-1-1-1 0 0,1 0 1 0 0,0 0-1 0 0,1 0 1 0 0,-1-1 0 0 0,0 0-1 0 0,1-1 1 0 0,0 1-1 0 0,0-2 1 0 0,0 1 0 0 0,0-1-1 0 0,13 1 1 0 0,-14-2-88 0 0,0-1 1 0 0,-1 1-1 0 0,1-1 0 0 0,0 0 0 0 0,0-1 1 0 0,-1 0-1 0 0,1 0 0 0 0,-1 0 1 0 0,1-1-1 0 0,-1 1 0 0 0,0-2 0 0 0,0 1 1 0 0,0-1-1 0 0,-1 0 0 0 0,1 0 1 0 0,-1 0-1 0 0,0-1 0 0 0,9-9 0 0 0,-9 7 33 0 0,-1 0-1 0 0,0 0 1 0 0,1 0-1 0 0,-2-1 1 0 0,1 0-1 0 0,-1 1 1 0 0,-1-1-1 0 0,1 0 1 0 0,-1 0-1 0 0,-1 0 1 0 0,1-1-1 0 0,-1 1 1 0 0,-1 0-1 0 0,0-1 1 0 0,0-8-1 0 0,0 17 86 0 0,0-1-1 0 0,0 1 1 0 0,0-1 0 0 0,0 1-1 0 0,0-1 1 0 0,0 1 0 0 0,0-1-1 0 0,-1 1 1 0 0,1-1-1 0 0,0 1 1 0 0,0-1 0 0 0,0 1-1 0 0,0-1 1 0 0,-1 1-1 0 0,1-1 1 0 0,0 1 0 0 0,0 0-1 0 0,-1-1 1 0 0,1 1 0 0 0,0-1-1 0 0,-1 1 1 0 0,1 0-1 0 0,0-1 1 0 0,-1 1 0 0 0,1 0-1 0 0,-1-1 1 0 0,1 1-1 0 0,0 0 1 0 0,-2-1 0 0 0,1 2 24 0 0,1-1 0 0 0,-1 0 0 0 0,0 0-1 0 0,0 0 1 0 0,0 0 0 0 0,1 1 0 0 0,-1-1 0 0 0,0 0 0 0 0,0 1 0 0 0,1-1 0 0 0,-1 1 0 0 0,0-1 0 0 0,1 1 0 0 0,-1-1 0 0 0,-1 2 0 0 0,-2 2 108 0 0,1 0 1 0 0,-1 0-1 0 0,1 0 1 0 0,-4 7-1 0 0,4-5-106 0 0,0 0-1 0 0,1 0 0 0 0,0 0 0 0 0,0 1 1 0 0,1-1-1 0 0,0 0 0 0 0,0 1 0 0 0,0-1 0 0 0,1 1 1 0 0,0-1-1 0 0,0 1 0 0 0,1 0 0 0 0,-1-1 1 0 0,1 0-1 0 0,4 13 0 0 0,-3-12-57 0 0,1 0 1 0 0,0 1-1 0 0,0-1 1 0 0,1 0-1 0 0,0-1 0 0 0,0 1 1 0 0,0-1-1 0 0,1 0 0 0 0,0 0 1 0 0,0 0-1 0 0,1 0 0 0 0,-1-1 1 0 0,8 5-1 0 0,-11-9-69 0 0,0 1 0 0 0,0-1 0 0 0,0 0 0 0 0,0 0 0 0 0,0 0-1 0 0,0-1 1 0 0,0 1 0 0 0,0 0 0 0 0,0-1 0 0 0,0 0 0 0 0,1 1 0 0 0,2-1 0 0 0,16-4-6635 0 0,-15 3 2751 0 0</inkml:trace>
</inkml:ink>
</file>

<file path=ppt/ink/ink8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55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32 8 3633 0 0,'-3'-1'1715'0'0,"-1"1"0"0"0,0 0 1 0 0,0-1-1 0 0,0 0 0 0 0,1 0 0 0 0,-5-2 1 0 0,6 3-1655 0 0,4 3 750 0 0,-1-1 1 0 0,1 1 0 0 0,-1 0 0 0 0,0 0-1 0 0,0 0 1 0 0,0 1 0 0 0,0-1 0 0 0,0 4-1 0 0,1 3 228 0 0,2 10-395 0 0,-2 1-1 0 0,0-1 1 0 0,-1 1-1 0 0,-1 0 1 0 0,-3 22-1 0 0,3-41-603 0 0,-8 82 506 0 0,-2 34-118 0 0,10-110-415 0 0,3 95 138 0 0,-1-87-179 0 0,0 1 0 0 0,1-1 0 0 0,0 0 1 0 0,7 17-1 0 0,-9-29-63 0 0,1-1 0 0 0,-1 0 0 0 0,1 1 0 0 0,0-1 0 0 0,0 0 0 0 0,0 0 0 0 0,0 0 1 0 0,0 0-1 0 0,1-1 0 0 0,-1 1 0 0 0,1-1 0 0 0,0 1 0 0 0,0-1 0 0 0,0 0 0 0 0,0 0 0 0 0,0 0 0 0 0,0-1 0 0 0,0 1 0 0 0,6 1 0 0 0,-4-2-450 0 0,-1 0 0 0 0,1 0 0 0 0,-1 0 0 0 0,1-1-1 0 0,-1 0 1 0 0,1 0 0 0 0,-1 0 0 0 0,1-1-1 0 0,0 1 1 0 0,-1-1 0 0 0,0 0 0 0 0,1 0 0 0 0,-1-1-1 0 0,9-3 1 0 0,22-12-6600 0 0,-17 5 4460 0 0</inkml:trace>
</inkml:ink>
</file>

<file path=ppt/ink/ink8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7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66 1 1800 0 0,'-1'0'1065'0'0,"0"0"-1"0"0,-1 0 1 0 0,1 0-1 0 0,0 0 0 0 0,0 1 1 0 0,0-1-1 0 0,0 0 1 0 0,0 1-1 0 0,-1-1 0 0 0,1 1 1 0 0,0-1-1 0 0,-1 1 1 0 0,1 0-560 0 0,0 0 0 0 0,0 0 0 0 0,0-1 0 0 0,1 1 1 0 0,-1 0-1 0 0,0 0 0 0 0,0 0 0 0 0,1 0 0 0 0,-1 0 1 0 0,0 2-1 0 0,-1 2-617 0 0,1-1 0 0 0,0 1 0 0 0,0 0 1 0 0,-1 10-1 0 0,-3 12 1505 0 0,4-23-1211 0 0,-5 13 583 0 0,0 0 0 0 0,2 1 0 0 0,0 0 0 0 0,-3 32 0 0 0,7-46-760 0 0,-1 0-1 0 0,2 0 1 0 0,-1 0 0 0 0,0 0 0 0 0,1 0 0 0 0,0 0 0 0 0,0 0-1 0 0,0 0 1 0 0,0 0 0 0 0,1 0 0 0 0,-1 0 0 0 0,1 0 0 0 0,0-1-1 0 0,0 1 1 0 0,0-1 0 0 0,1 1 0 0 0,-1-1 0 0 0,1 0-1 0 0,0 0 1 0 0,0 0 0 0 0,0-1 0 0 0,0 1 0 0 0,0 0 0 0 0,1-1-1 0 0,-1 0 1 0 0,1 0 0 0 0,4 2 0 0 0,-4-3-170 0 0,-1 1 1 0 0,1-1-1 0 0,0 0 0 0 0,0 0 1 0 0,-1-1-1 0 0,1 1 0 0 0,0-1 1 0 0,0 0-1 0 0,0 0 0 0 0,0 0 1 0 0,0 0-1 0 0,4-2 0 0 0,-3 1-817 0 0,1 0-1 0 0,-1-1 1 0 0,0 0-1 0 0,9-4 0 0 0,1-2-1923 0 0</inkml:trace>
</inkml:ink>
</file>

<file path=ppt/ink/ink8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3:59.912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2 5041 0 0,'-10'0'5289'0'0,"2"-2"4889"0"0,3 2-9898 0 0,5 3-184 0 0,3 1-256 0 0,3 2-128 0 0,-2 1 16 0 0,0-3 8 0 0,-1 0-416 0 0,1 1-248 0 0,-1-4-176 0 0,4 2-305 0 0,2 1-1143 0 0,0-1 303 0 0</inkml:trace>
</inkml:ink>
</file>

<file path=ppt/ink/ink8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00.991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37 90 4177 0 0,'-11'-1'9630'0'0,"1"1"-3008"0"0,2 2-3819 0 0,7-1-2718 0 0,1-1 1 0 0,-1 1 0 0 0,1-1 0 0 0,-1 1 0 0 0,1 0 0 0 0,-1-1 0 0 0,1 1 0 0 0,-1 0-1 0 0,1-1 1 0 0,0 1 0 0 0,-1 0 0 0 0,1 0 0 0 0,0-1 0 0 0,0 1 0 0 0,-1 0 0 0 0,1 0-1 0 0,0 0 1 0 0,0 0 0 0 0,0-1 0 0 0,0 1 0 0 0,0 0 0 0 0,0 1 0 0 0,0 7 236 0 0,0-2-216 0 0,0 0 0 0 0,0 0-1 0 0,0 0 1 0 0,1-1 0 0 0,0 1-1 0 0,1 0 1 0 0,-1-1-1 0 0,1 1 1 0 0,5 10 0 0 0,1-1-53 0 0,2 0-1 0 0,0 0 1 0 0,1-1 0 0 0,1 0 0 0 0,18 17 0 0 0,-30-31-56 0 0,0-1 1 0 0,1 0-1 0 0,-1 0 1 0 0,0 0-1 0 0,0 0 0 0 0,1 0 1 0 0,-1 0-1 0 0,0 0 1 0 0,0 0-1 0 0,1 0 0 0 0,-1 0 1 0 0,0 0-1 0 0,0 0 1 0 0,0 0-1 0 0,1 0 0 0 0,-1 0 1 0 0,0 0-1 0 0,0 0 1 0 0,1 0-1 0 0,-1 0 0 0 0,0 0 1 0 0,0 0-1 0 0,1 0 1 0 0,-1 0-1 0 0,0-1 0 0 0,0 1 1 0 0,0 0-1 0 0,0 0 0 0 0,1 0 1 0 0,-1 0-1 0 0,0 0 1 0 0,0-1-1 0 0,0 1 0 0 0,0 0 1 0 0,1 0-1 0 0,-1 0 1 0 0,0-1-1 0 0,0 1 0 0 0,9-15-91 0 0,5-18-47 0 0,0-22-65 0 0,8-22 127 0 0,-19 69 83 0 0,0 1 0 0 0,0 0 1 0 0,1 0-1 0 0,0 0 1 0 0,0 0-1 0 0,1 1 1 0 0,9-11-1 0 0,-13 15-1 0 0,0 1 0 0 0,1 0-1 0 0,-1 0 1 0 0,0 0 0 0 0,1 0-1 0 0,-1 0 1 0 0,1 0 0 0 0,-1 0-1 0 0,1 0 1 0 0,-1 0 0 0 0,1 1 0 0 0,0-1-1 0 0,-1 1 1 0 0,1-1 0 0 0,0 1-1 0 0,0 0 1 0 0,-1-1 0 0 0,1 1-1 0 0,2 0 1 0 0,-3 1 1 0 0,0-1 0 0 0,0 1 1 0 0,1-1-1 0 0,-1 0 0 0 0,0 1 0 0 0,0 0 0 0 0,0-1 0 0 0,0 1 1 0 0,0 0-1 0 0,-1-1 0 0 0,1 1 0 0 0,0 0 0 0 0,0 0 0 0 0,0 0 1 0 0,-1 0-1 0 0,1 0 0 0 0,0 0 0 0 0,-1 0 0 0 0,1 0 0 0 0,-1 0 1 0 0,1 0-1 0 0,-1 0 0 0 0,0 0 0 0 0,1 1 0 0 0,-1-1 0 0 0,0 0 1 0 0,0 0-1 0 0,0 2 0 0 0,3 19 66 0 0,-2 34-1 0 0,-2-43-50 0 0,1 0-1 0 0,0 0 0 0 0,1 1 0 0 0,1-1 1 0 0,0 0-1 0 0,1 0 0 0 0,8 24 0 0 0,-10-33-48 0 0,1 0-1 0 0,0 0 0 0 0,0-1 1 0 0,0 1-1 0 0,0 0 0 0 0,1-1 0 0 0,-1 0 1 0 0,1 0-1 0 0,0 1 0 0 0,0-1 1 0 0,0-1-1 0 0,0 1 0 0 0,1 0 0 0 0,-1-1 1 0 0,1 0-1 0 0,-1 0 0 0 0,1 0 1 0 0,0 0-1 0 0,0-1 0 0 0,0 1 0 0 0,0-1 1 0 0,0 0-1 0 0,0 0 0 0 0,0 0 1 0 0,0-1-1 0 0,0 1 0 0 0,1-1 0 0 0,-1 0 1 0 0,0-1-1 0 0,0 1 0 0 0,0-1 1 0 0,8-1-1 0 0,-6 0-196 0 0,1 0 1 0 0,-1 0-1 0 0,0-1 1 0 0,0 0-1 0 0,0 0 1 0 0,0 0-1 0 0,-1-1 1 0 0,0 0-1 0 0,1 0 1 0 0,-1 0-1 0 0,0-1 1 0 0,4-5-1 0 0,-4 3-14 0 0,1 0-1 0 0,-1-1 1 0 0,-1 0-1 0 0,0 0 1 0 0,0-1-1 0 0,0 1 0 0 0,-1-1 1 0 0,2-10-1 0 0,4-10 238 0 0,-2-1 0 0 0,-2 0 0 0 0,4-53 0 0 0,-10 83 72 0 0,0 1 0 0 0,-1-1-1 0 0,1 1 1 0 0,0-1 0 0 0,0 1-1 0 0,0-1 1 0 0,0 1 0 0 0,0 0-1 0 0,0 0 1 0 0,-1 1 0 0 0,-4 3 28 0 0,0 1 0 0 0,1 0 0 0 0,-1 0 0 0 0,1 1 0 0 0,0-1 0 0 0,1 1 0 0 0,0 0 0 0 0,0 0 0 0 0,1 1 0 0 0,-1-1 0 0 0,2 1 0 0 0,-1 0 0 0 0,1-1 0 0 0,0 1 0 0 0,1 0 0 0 0,-1 0 0 0 0,2 1 0 0 0,-1-1 0 0 0,1 0 0 0 0,0 0 0 0 0,1 0 0 0 0,0 0 0 0 0,0 0 0 0 0,1 0 0 0 0,0 0 0 0 0,1 0 0 0 0,-1 0 0 0 0,1-1 0 0 0,1 1 0 0 0,-1-1 0 0 0,1 0 0 0 0,7 9 0 0 0,-7-11-106 0 0,0 0-1 0 0,0-1 0 0 0,0 0 1 0 0,0 0-1 0 0,1 0 1 0 0,0 0-1 0 0,0-1 1 0 0,0 0-1 0 0,0 0 0 0 0,0 0 1 0 0,8 3-1 0 0,-9-5-40 0 0,0 0-1 0 0,0 0 1 0 0,1-1-1 0 0,-1 1 1 0 0,0-1-1 0 0,0 0 1 0 0,0 0-1 0 0,1 0 1 0 0,-1-1-1 0 0,0 1 1 0 0,0-1-1 0 0,0 0 1 0 0,0 0 0 0 0,0 0-1 0 0,0-1 1 0 0,0 0-1 0 0,4-2 1 0 0,-3 1-83 0 0,0 0 1 0 0,0 0 0 0 0,0-1-1 0 0,0 1 1 0 0,-1-1-1 0 0,1-1 1 0 0,-1 1 0 0 0,0 0-1 0 0,0-1 1 0 0,-1 0-1 0 0,1 0 1 0 0,-1 0 0 0 0,0 0-1 0 0,-1-1 1 0 0,1 1-1 0 0,1-8 1 0 0,0-3 11 0 0,0 0 0 0 0,-1-1 0 0 0,-1 1 0 0 0,0-28 0 0 0,-2 39 121 0 0,1-8 6 0 0,-1 0 0 0 0,-1 0 0 0 0,0 0 0 0 0,-4-20 0 0 0,5 30 14 0 0,-1 0 0 0 0,0 1 0 0 0,1-1 0 0 0,-1 1 1 0 0,0-1-1 0 0,-1 1 0 0 0,1 0 0 0 0,0-1 0 0 0,-1 1 0 0 0,1 0 0 0 0,-1 0 0 0 0,0 0 0 0 0,1 0 0 0 0,-1 0 0 0 0,0 0 0 0 0,0 0 0 0 0,0 1 0 0 0,-1-1 0 0 0,1 1 0 0 0,0-1 0 0 0,-1 1 0 0 0,1 0 1 0 0,-1 0-1 0 0,1 0 0 0 0,-1 0 0 0 0,1 1 0 0 0,-1-1 0 0 0,0 1 0 0 0,-3-1 0 0 0,-3 1 132 0 0,0 0 1 0 0,0 0-1 0 0,-1 1 1 0 0,1 0-1 0 0,0 1 0 0 0,0 0 1 0 0,0 1-1 0 0,0-1 1 0 0,0 2-1 0 0,1-1 1 0 0,-1 1-1 0 0,1 1 0 0 0,0-1 1 0 0,0 1-1 0 0,-11 10 1 0 0,13-10-52 0 0,0 1 1 0 0,1 0 0 0 0,0 0 0 0 0,0 0 0 0 0,0 0 0 0 0,1 1-1 0 0,0-1 1 0 0,0 1 0 0 0,1 0 0 0 0,-1 1 0 0 0,2-1-1 0 0,-1 0 1 0 0,1 1 0 0 0,0 0 0 0 0,1-1 0 0 0,0 1-1 0 0,0 0 1 0 0,0 14 0 0 0,2-13-85 0 0,1 1 1 0 0,0-1-1 0 0,0 1 0 0 0,1-1 0 0 0,0 0 0 0 0,0 0 1 0 0,1 0-1 0 0,1-1 0 0 0,-1 1 0 0 0,1-1 0 0 0,0 0 1 0 0,1-1-1 0 0,0 1 0 0 0,0-1 0 0 0,1 0 0 0 0,0-1 1 0 0,0 1-1 0 0,1-1 0 0 0,-1-1 0 0 0,1 1 1 0 0,1-1-1 0 0,-1-1 0 0 0,1 0 0 0 0,-1 0 0 0 0,13 4 1 0 0,-16-7-41 0 0,0 0 1 0 0,0 0 0 0 0,0-1 0 0 0,0 1 0 0 0,0-1 0 0 0,0 0 0 0 0,0 0 0 0 0,0-1-1 0 0,0 0 1 0 0,0 0 0 0 0,-1 0 0 0 0,1 0 0 0 0,0-1 0 0 0,0 1 0 0 0,-1-1 0 0 0,1 0 0 0 0,-1-1-1 0 0,0 1 1 0 0,1-1 0 0 0,-1 0 0 0 0,7-6 0 0 0,-6 3-33 0 0,0 1-1 0 0,0-1 1 0 0,-1 0 0 0 0,0 0-1 0 0,0 0 1 0 0,0 0 0 0 0,-1-1-1 0 0,0 1 1 0 0,0-1 0 0 0,-1 0-1 0 0,0 0 1 0 0,0 0 0 0 0,0 0-1 0 0,0-10 1 0 0,0-19 105 0 0,-2 0 1 0 0,-6-62-1 0 0,5 95-4 0 0,1 0 0 0 0,-1 0 0 0 0,1 0 0 0 0,-1 0 0 0 0,0 0 0 0 0,0 1 0 0 0,0-1 0 0 0,-1 0 0 0 0,-2-4 0 0 0,3 6-28 0 0,1 1 1 0 0,0-1 0 0 0,-1 1 0 0 0,1-1 0 0 0,-1 1 0 0 0,1 0 0 0 0,-1-1 0 0 0,1 1 0 0 0,-1 0 0 0 0,1-1 0 0 0,-1 1 0 0 0,1 0-1 0 0,-1 0 1 0 0,1 0 0 0 0,-1-1 0 0 0,1 1 0 0 0,-1 0 0 0 0,1 0 0 0 0,-1 0 0 0 0,0 0 0 0 0,0 0 0 0 0,0 0 4 0 0,0 1-1 0 0,0-1 1 0 0,0 1 0 0 0,0-1 0 0 0,0 1-1 0 0,0-1 1 0 0,0 1 0 0 0,0-1 0 0 0,0 1 0 0 0,0 0-1 0 0,0 0 1 0 0,0-1 0 0 0,1 1 0 0 0,-1 0-1 0 0,-1 1 1 0 0,-1 4 21 0 0,-1 0 0 0 0,1 0 0 0 0,0 0 0 0 0,0 0 0 0 0,0 0-1 0 0,1 1 1 0 0,0-1 0 0 0,0 1 0 0 0,1 0 0 0 0,0-1 0 0 0,0 1 0 0 0,0 0-1 0 0,1 7 1 0 0,1 2-8 0 0,0 0 1 0 0,1 0-1 0 0,0 0 0 0 0,7 23 0 0 0,12 21 21 0 0,44 91-1 0 0,-4-11-162 0 0,-25-47 140 0 0,22 57-42 0 0,-53-136 25 0 0,-1 1-1 0 0,0 1 1 0 0,2 26-1 0 0,-5-33 0 0 0,-1 0-1 0 0,0 0 1 0 0,0 0-1 0 0,-1 1 0 0 0,0-1 1 0 0,-1 0-1 0 0,-4 13 1 0 0,5-19-9 0 0,0-1-1 0 0,0 1 1 0 0,0-1 0 0 0,0 1 0 0 0,0-1 0 0 0,-1 0 0 0 0,1 1 0 0 0,-1-1-1 0 0,0 0 1 0 0,1 0 0 0 0,-1 0 0 0 0,0 0 0 0 0,0-1 0 0 0,0 1 0 0 0,0 0-1 0 0,-1-1 1 0 0,1 1 0 0 0,-5 1 0 0 0,4-2 11 0 0,-1 0-1 0 0,0 0 1 0 0,1-1 0 0 0,-1 1 0 0 0,0-1-1 0 0,1 0 1 0 0,-1 0 0 0 0,0 0 0 0 0,0-1-1 0 0,1 1 1 0 0,-1-1 0 0 0,-4-1 0 0 0,-3-2 49 0 0,-1-1 0 0 0,1 0 1 0 0,0 0-1 0 0,0-1 1 0 0,0 0-1 0 0,1-1 1 0 0,-11-10-1 0 0,3 2-25 0 0,1-1 0 0 0,1-1 0 0 0,0 0 0 0 0,2-1 0 0 0,0-1 0 0 0,-22-38 0 0 0,31 47-27 0 0,0 0-1 0 0,1 0 0 0 0,0-1 1 0 0,0 1-1 0 0,1-1 1 0 0,0 0-1 0 0,1 0 0 0 0,1 0 1 0 0,0-1-1 0 0,0 1 0 0 0,1 0 1 0 0,0-1-1 0 0,1 1 1 0 0,0 0-1 0 0,1 0 0 0 0,4-14 1 0 0,1 4-241 0 0,1 0 1 0 0,1 0 0 0 0,1 1-1 0 0,0 1 1 0 0,2-1-1 0 0,0 2 1 0 0,2 0 0 0 0,-1 0-1 0 0,2 1 1 0 0,1 1 0 0 0,28-24-1 0 0,-36 34-128 0 0,1 1 0 0 0,-1 0 0 0 0,1 0 0 0 0,1 1 0 0 0,-1 0 0 0 0,0 0-1 0 0,13-2 1 0 0,-6 2-2056 0 0,30-2 0 0 0,-18 5 709 0 0</inkml:trace>
</inkml:ink>
</file>

<file path=ppt/ink/ink8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0.5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95 417 512 0 0,'0'0'518'0'0,"-9"21"7761"0"0,8-12-6557 0 0,0 1 0 0 0,1 18 0 0 0,9 42 609 0 0,-6-55-1841 0 0,1 7 13 0 0,-1-14-205 0 0,-2 0-1 0 0,1 0 1 0 0,-1 0-1 0 0,-1 0 1 0 0,1 0-1 0 0,-2 11 1 0 0,1-18-274 0 0,0-1 1 0 0,0 1-1 0 0,0-1 1 0 0,-1 1 0 0 0,1 0-1 0 0,0-1 1 0 0,-1 1 0 0 0,1-1-1 0 0,0 1 1 0 0,-1-1-1 0 0,1 1 1 0 0,0-1 0 0 0,-1 1-1 0 0,1-1 1 0 0,-1 1 0 0 0,1-1-1 0 0,-1 1 1 0 0,1-1-1 0 0,-1 0 1 0 0,0 1 0 0 0,1-1-1 0 0,-1 0 1 0 0,1 0 0 0 0,-1 1-1 0 0,0-1 1 0 0,1 0-1 0 0,-1 0 1 0 0,0 0 0 0 0,1 0-1 0 0,-1 0 1 0 0,0 0 0 0 0,1 0-1 0 0,-1 0 1 0 0,1 0-1 0 0,-1 0 1 0 0,0 0 0 0 0,1 0-1 0 0,-1-1 1 0 0,0 1 0 0 0,1 0-1 0 0,-1 0 1 0 0,1-1-1 0 0,-1 1 1 0 0,0-1 0 0 0,-3 0 25 0 0,0-1 1 0 0,0 0-1 0 0,0 0 1 0 0,0 0-1 0 0,-3-4 1 0 0,1 1-21 0 0,2 1 1 0 0,-1-1 0 0 0,1-1 0 0 0,0 1-1 0 0,0-1 1 0 0,0 1 0 0 0,0-1 0 0 0,1 0 0 0 0,0 0-1 0 0,1-1 1 0 0,-1 1 0 0 0,1-1 0 0 0,1 1-1 0 0,-1-1 1 0 0,0-9 0 0 0,0-11 23 0 0,0 1 0 0 0,5-46-1 0 0,0 24-8 0 0,-2 18-53 0 0,1-1 0 0 0,2 1 0 0 0,14-58 0 0 0,-13 72-10 0 0,0 0 0 0 0,1 1 1 0 0,1 0-1 0 0,0 0 0 0 0,1 1 0 0 0,1 0 0 0 0,0 1 0 0 0,1-1 1 0 0,12-11-1 0 0,-19 21-84 0 0,1 0 1 0 0,0 1 0 0 0,0 0 0 0 0,0-1-1 0 0,0 1 1 0 0,0 1 0 0 0,1-1 0 0 0,-1 1-1 0 0,1-1 1 0 0,0 1 0 0 0,0 1 0 0 0,0-1 0 0 0,0 1-1 0 0,0 0 1 0 0,0 0 0 0 0,0 0 0 0 0,0 1-1 0 0,0-1 1 0 0,1 1 0 0 0,-1 1 0 0 0,0-1-1 0 0,0 1 1 0 0,0 0 0 0 0,0 0 0 0 0,0 0-1 0 0,0 1 1 0 0,0-1 0 0 0,0 1 0 0 0,0 1-1 0 0,-1-1 1 0 0,1 1 0 0 0,-1-1 0 0 0,0 1-1 0 0,7 6 1 0 0,-6-3-959 0 0,0-1 0 0 0,0 1 0 0 0,-1 0 0 0 0,0 0 0 0 0,0 1 0 0 0,0-1 1 0 0,-1 1-1 0 0,0 0 0 0 0,3 11 0 0 0,-1 4-1321 0 0</inkml:trace>
</inkml:ink>
</file>

<file path=ppt/ink/ink8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0.73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 15 3153 0 0,'-29'-15'10084'0'0,"51"19"-9449"0"0,-2 2-623 0 0,0 0-1 0 0,1-2 1 0 0,0-1-1 0 0,-1 0 1 0 0,1-1-1 0 0,0-2 1 0 0,25-1-1 0 0,-2-2-536 0 0,88-7-4403 0 0,-98 6 3451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7.21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37 31 512 0 0,'-6'-8'1699'0'0,"1"-4"6982"0"0,5 12-8397 0 0,0 0-1 0 0,0-1 1 0 0,0 1 0 0 0,0 0 0 0 0,0-1 0 0 0,0 1 0 0 0,0 0 0 0 0,0-1-1 0 0,0 1 1 0 0,0 0 0 0 0,0-1 0 0 0,0 1 0 0 0,0 0 0 0 0,1 0 0 0 0,-1-1-1 0 0,0 1 1 0 0,0 0 0 0 0,0-1 0 0 0,0 1 0 0 0,1 0 0 0 0,-1 0 0 0 0,0-1-1 0 0,0 1 1 0 0,1 0 0 0 0,0-1-168 0 0,0 1-1 0 0,0-1 0 0 0,0 1 1 0 0,0 0-1 0 0,0-1 1 0 0,0 1-1 0 0,0 0 1 0 0,0 0-1 0 0,0 0 1 0 0,0 0-1 0 0,2 0 0 0 0,-2 0 10 0 0,0 0-1 0 0,1 1 0 0 0,-1-1 0 0 0,0 0 0 0 0,0 1 0 0 0,1-1 0 0 0,-1 1 0 0 0,0 0 0 0 0,0-1 0 0 0,0 1 0 0 0,0 0 1 0 0,0 0-1 0 0,0-1 0 0 0,0 1 0 0 0,0 0 0 0 0,0 0 0 0 0,0 0 0 0 0,-1 0 0 0 0,1 0 0 0 0,0 1 0 0 0,-1-1 0 0 0,1 0 0 0 0,0 0 1 0 0,-1 0-1 0 0,1 3 0 0 0,2 4 246 0 0,-1-1-1 0 0,3 16 1 0 0,-4-19-221 0 0,1 16 121 0 0,0 1 0 0 0,-1-1 0 0 0,-1 0 0 0 0,-3 24 0 0 0,-15 80 474 0 0,-10-15-302 0 0,20-81-392 0 0,0 1 0 0 0,2 0-1 0 0,1 0 1 0 0,-2 39 0 0 0,7-62-94 0 0,0-1 1 0 0,1 1-1 0 0,0-1 1 0 0,0 0-1 0 0,1 0 1 0 0,-1 1-1 0 0,1-1 1 0 0,0 0-1 0 0,1 0 1 0 0,-1-1-1 0 0,5 8 1 0 0,-5-10-69 0 0,-1 0 0 0 0,0 0 0 0 0,0-1 0 0 0,1 1 0 0 0,-1 0 0 0 0,1-1 0 0 0,0 0 0 0 0,-1 1 0 0 0,1-1 0 0 0,0 0 0 0 0,0 0 0 0 0,0 0 0 0 0,0 0 0 0 0,0 0 0 0 0,0 0 0 0 0,0 0 0 0 0,0-1 1 0 0,0 1-1 0 0,0-1 0 0 0,1 0 0 0 0,-1 1 0 0 0,0-1 0 0 0,0 0 0 0 0,0 0 0 0 0,0 0 0 0 0,1-1 0 0 0,-1 1 0 0 0,0-1 0 0 0,0 1 0 0 0,4-2 0 0 0,3-2-1473 0 0,-1-1 0 0 0,0 0 0 0 0,0 0-1 0 0,8-8 1 0 0,-13 11 1187 0 0,10-8-1477 0 0</inkml:trace>
</inkml:ink>
</file>

<file path=ppt/ink/ink8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1.21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94 12 2993 0 0,'-1'-1'603'0'0,"1"0"1"0"0,-1 0 0 0 0,0 1 0 0 0,0-1-1 0 0,0 0 1 0 0,0 1 0 0 0,0-1-1 0 0,0 1 1 0 0,0-1 0 0 0,0 1 0 0 0,0-1-1 0 0,0 1 1 0 0,0 0 0 0 0,0-1-1 0 0,-2 1 1 0 0,2 1-456 0 0,0-1-1 0 0,0 1 1 0 0,1 0 0 0 0,-1 0-1 0 0,1 0 1 0 0,-1-1-1 0 0,0 1 1 0 0,1 0 0 0 0,0 0-1 0 0,-1 0 1 0 0,1 0-1 0 0,-1 0 1 0 0,1 0 0 0 0,0 0-1 0 0,0 2 1 0 0,-7 16 838 0 0,-1-1 1 0 0,-13 25-1 0 0,-8 17 416 0 0,28-58-1387 0 0,1 0 0 0 0,-1 0-1 0 0,1 0 1 0 0,-1 1 0 0 0,1-1 0 0 0,0 0 0 0 0,0 0 0 0 0,0 0 0 0 0,0 0 0 0 0,0 0-1 0 0,0 0 1 0 0,1 0 0 0 0,-1 0 0 0 0,1 0 0 0 0,-1 0 0 0 0,1 0 0 0 0,0 0 0 0 0,-1 0 0 0 0,1 0-1 0 0,0 0 1 0 0,1-1 0 0 0,-1 1 0 0 0,0 0 0 0 0,0-1 0 0 0,1 1 0 0 0,-1-1 0 0 0,1 1-1 0 0,-1-1 1 0 0,1 1 0 0 0,0-1 0 0 0,-1 0 0 0 0,3 1 0 0 0,2 1-28 0 0,-1 0-1 0 0,1 0 1 0 0,0-1 0 0 0,0 1 0 0 0,0-1-1 0 0,0-1 1 0 0,1 1 0 0 0,-1-1 0 0 0,9 0 0 0 0,-2-1-52 0 0,0 0 1 0 0,0-1 0 0 0,1-1 0 0 0,-1 0 0 0 0,22-7 0 0 0,-14 1-21 0 0,0 0 0 0 0,31-17 1 0 0,-48 23 65 0 0,0-1 1 0 0,0 1-1 0 0,0-1 0 0 0,-1 0 1 0 0,1 0-1 0 0,-1 0 0 0 0,0 0 1 0 0,0-1-1 0 0,0 1 1 0 0,0-1-1 0 0,3-7 0 0 0,-5 9 16 0 0,0 0-1 0 0,0 0 0 0 0,0 0 1 0 0,-1 0-1 0 0,1 0 1 0 0,-1 0-1 0 0,0 0 0 0 0,1 0 1 0 0,-1 0-1 0 0,0-1 1 0 0,0 1-1 0 0,-1 0 0 0 0,1 0 1 0 0,0 0-1 0 0,-1 0 1 0 0,1 0-1 0 0,-1 0 0 0 0,1 0 1 0 0,-1 0-1 0 0,0 0 1 0 0,0 0-1 0 0,0 0 0 0 0,0 1 1 0 0,0-1-1 0 0,-1 0 0 0 0,1 1 1 0 0,0-1-1 0 0,-3-1 1 0 0,-5-6 32 0 0,0 2-1 0 0,-1-1 1 0 0,0 1 0 0 0,-1 1 0 0 0,1 0 0 0 0,-1 1 0 0 0,0-1 0 0 0,-1 2 0 0 0,1 0 0 0 0,-15-3-1 0 0,4 2 265 0 0,0 1-1 0 0,0 1 0 0 0,-1 1 0 0 0,-36 2 1 0 0,57 0-262 0 0,0 0 1 0 0,1 0-1 0 0,-1 0 1 0 0,0 0 0 0 0,1 1-1 0 0,-1-1 1 0 0,0 0-1 0 0,1 1 1 0 0,-1 0 0 0 0,1-1-1 0 0,-1 1 1 0 0,1 0-1 0 0,-1 0 1 0 0,-1 1-1 0 0,3-2-26 0 0,-1 1 0 0 0,1-1 0 0 0,0 0 0 0 0,0 0 0 0 0,0 1 0 0 0,-1-1 0 0 0,1 0 0 0 0,0 1 0 0 0,0-1 0 0 0,0 1 0 0 0,0-1 0 0 0,0 0-1 0 0,0 1 1 0 0,0-1 0 0 0,0 0 0 0 0,0 1 0 0 0,0-1 0 0 0,0 1 0 0 0,0-1 0 0 0,0 0 0 0 0,0 1 0 0 0,0-1 0 0 0,0 1 0 0 0,1 0-9 0 0,-1 0 0 0 0,1 1 0 0 0,0-1 0 0 0,0 0 0 0 0,-1 0 1 0 0,1 0-1 0 0,0 0 0 0 0,0 0 0 0 0,2 2 0 0 0,2 0 0 0 0,-1 0-1 0 0,1-1 0 0 0,0 1 1 0 0,-1-1-1 0 0,1 0 1 0 0,0 0-1 0 0,0 0 1 0 0,1-1-1 0 0,-1 1 1 0 0,7 0-1 0 0,10 0-27 0 0,27 0 0 0 0,-16-1 19 0 0,-1 1-14 0 0,-1-2 0 0 0,1-1-1 0 0,-1-1 1 0 0,40-9-1 0 0,-26 1 9 0 0,-11 2 39 0 0,45-6-1 0 0,-79 14-12 0 0,0 0 0 0 0,1 0 0 0 0,-1 0-1 0 0,0 0 1 0 0,1 0 0 0 0,-1 0 0 0 0,0 0 0 0 0,1 0-1 0 0,-1 0 1 0 0,0 0 0 0 0,1 0 0 0 0,-1 0 0 0 0,0 0-1 0 0,1 0 1 0 0,-1 0 0 0 0,0 0 0 0 0,1 0 0 0 0,-1 1 0 0 0,0-1-1 0 0,1 0 1 0 0,-1 0 0 0 0,0 0 0 0 0,0 1 0 0 0,1-1-1 0 0,-1 0 1 0 0,0 0 0 0 0,0 0 0 0 0,1 1 0 0 0,-1 0-1 0 0,-3 9 123 0 0,-15 15 64 0 0,14-21-120 0 0,-2 4-26 0 0,0 0 1 0 0,0 0 0 0 0,1 1-1 0 0,0 0 1 0 0,-6 15-1 0 0,9-20-43 0 0,1 1 1 0 0,0-1-1 0 0,0 0 0 0 0,0 0 0 0 0,0 1 0 0 0,1-1 0 0 0,0 0 1 0 0,-1 1-1 0 0,2-1 0 0 0,-1 0 0 0 0,1 1 0 0 0,-1-1 0 0 0,1 0 1 0 0,0 1-1 0 0,3 6 0 0 0,1-2-39 0 0,-1-1 0 0 0,2 1 0 0 0,-1-1 0 0 0,1 0 1 0 0,0 0-1 0 0,1-1 0 0 0,0 0 0 0 0,0 0 0 0 0,0-1 0 0 0,16 11 0 0 0,-14-11-760 0 0,1-1 0 0 0,0 1-1 0 0,0-2 1 0 0,0 1 0 0 0,17 4-1 0 0,-2-5-2251 0 0</inkml:trace>
</inkml:ink>
</file>

<file path=ppt/ink/ink8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23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247 30 8 0 0,'-5'-3'907'0'0,"1"0"-1"0"0,-1 0 1 0 0,1 0 0 0 0,-1 0-1 0 0,0 1 1 0 0,0-1 0 0 0,0 1 0 0 0,-1 1-1 0 0,1-1 1 0 0,0 1 0 0 0,-1 0-1 0 0,1 0 1 0 0,-11 0 0 0 0,9 1-447 0 0,1 1 1 0 0,-1 0 0 0 0,-12 3-1 0 0,11-2-152 0 0,-1 1 0 0 0,1 0-1 0 0,0 1 1 0 0,1-1-1 0 0,-1 1 1 0 0,1 1 0 0 0,0 0-1 0 0,0 0 1 0 0,0 0-1 0 0,0 1 1 0 0,-9 11 0 0 0,13-14-203 0 0,0 1 1 0 0,0 0 0 0 0,0 0 0 0 0,1 0 0 0 0,0 0-1 0 0,0 1 1 0 0,0-1 0 0 0,0 0 0 0 0,1 1-1 0 0,0 0 1 0 0,0-1 0 0 0,0 1 0 0 0,0-1-1 0 0,1 1 1 0 0,0 0 0 0 0,0 0 0 0 0,0-1 0 0 0,0 1-1 0 0,1 0 1 0 0,0-1 0 0 0,0 1 0 0 0,2 7-1 0 0,1-3-59 0 0,1 1 0 0 0,0-2 0 0 0,0 1 0 0 0,0 0 0 0 0,1-1 0 0 0,1 0 0 0 0,-1 0 0 0 0,1-1 0 0 0,0 0 0 0 0,1 0 0 0 0,11 7 0 0 0,-1-1-63 0 0,0-2 1 0 0,1 0 0 0 0,1-1-1 0 0,24 9 1 0 0,-34-16-3 0 0,1 1 0 0 0,0-2 1 0 0,0 1-1 0 0,-1-2 0 0 0,1 1 0 0 0,1-1 0 0 0,-1-1 1 0 0,0 0-1 0 0,13-2 0 0 0,-15 1 9 0 0,-1-1-1 0 0,1 0 0 0 0,-1 0 1 0 0,1-1-1 0 0,-1 0 1 0 0,0 0-1 0 0,0-1 0 0 0,0 0 1 0 0,-1 0-1 0 0,0-1 1 0 0,1 0-1 0 0,7-8 0 0 0,-13 12 5 0 0,0-1-1 0 0,0-1 0 0 0,-1 1 0 0 0,1 0 0 0 0,-1 0 0 0 0,1-1 0 0 0,-1 1 0 0 0,1 0 1 0 0,-1-1-1 0 0,0 0 0 0 0,0 1 0 0 0,-1-1 0 0 0,1 0 0 0 0,0 1 0 0 0,0-5 1 0 0,-1 3-10 0 0,0-1 1 0 0,-1 1 0 0 0,1 0 0 0 0,-1-1 0 0 0,0 1-1 0 0,0 0 1 0 0,0-1 0 0 0,-3-7 0 0 0,-2 0-6 0 0,-1 0 1 0 0,0 1-1 0 0,-1 0 1 0 0,0 0-1 0 0,-12-13 1 0 0,6 10 33 0 0,-1 1-1 0 0,-1 0 0 0 0,0 1 1 0 0,-1 1-1 0 0,-20-10 1 0 0,-20-14 77 0 0,54 32-91 0 0,0 1 0 0 0,-1 0 0 0 0,0 0 0 0 0,1 0 0 0 0,-1 1 1 0 0,0-1-1 0 0,0 1 0 0 0,0 0 0 0 0,0 0 0 0 0,0 0 0 0 0,0 1 0 0 0,0-1 0 0 0,-8 1 0 0 0,9 0 4 0 0,0 1 1 0 0,0 0-1 0 0,0-1 1 0 0,1 1 0 0 0,-1 0-1 0 0,0 1 1 0 0,1-1-1 0 0,-1 0 1 0 0,1 1-1 0 0,-1-1 1 0 0,1 1 0 0 0,0 0-1 0 0,-1 0 1 0 0,1 0-1 0 0,0 0 1 0 0,0 0-1 0 0,1 0 1 0 0,-1 1 0 0 0,0-1-1 0 0,-1 4 1 0 0,-1 1 16 0 0,2-1 1 0 0,-1 0-1 0 0,1 0 1 0 0,0 1 0 0 0,0 0-1 0 0,1-1 1 0 0,-1 1-1 0 0,1 10 1 0 0,0 5 184 0 0,4 29 0 0 0,0 0 5 0 0,-3-35-65 0 0,4 30-1 0 0,-3-40-101 0 0,0 0 0 0 0,1 0 1 0 0,0 0-1 0 0,0 0 0 0 0,0 0 0 0 0,0-1 1 0 0,7 11-1 0 0,-8-15-39 0 0,0 0 0 0 0,0 1 0 0 0,0-1 0 0 0,0 0 0 0 0,0 0 0 0 0,0 0 0 0 0,1 0 0 0 0,-1 0 0 0 0,0 0 0 0 0,0 0 0 0 0,1 0 0 0 0,-1-1 0 0 0,1 1 0 0 0,-1-1 0 0 0,1 1 0 0 0,-1-1 0 0 0,1 1 0 0 0,1-1 0 0 0,0 0-2 0 0,0 0 0 0 0,-1 0 0 0 0,1 0 0 0 0,0 0 0 0 0,-1-1 0 0 0,1 1 0 0 0,-1-1 0 0 0,1 0 0 0 0,-1 0 0 0 0,3-1 0 0 0,5-3-7 0 0,0-1-1 0 0,-1 0 0 0 0,0 0 1 0 0,8-9-1 0 0,-16 15 5 0 0,20-18-32 0 0,0 0-1 0 0,-2-1 0 0 0,29-35 1 0 0,-45 50 35 0 0,0 0 0 0 0,0-1 1 0 0,-1 1-1 0 0,0-1 0 0 0,1 0 1 0 0,-2 0-1 0 0,1 1 0 0 0,0-1 1 0 0,-1 0-1 0 0,0-1 0 0 0,0 1 0 0 0,-1 0 1 0 0,0 0-1 0 0,0-9 0 0 0,0 14 2 0 0,0 0-1 0 0,0 0 1 0 0,0 1-1 0 0,0-1 1 0 0,0 0-1 0 0,-1 0 1 0 0,1 0-1 0 0,0 1 1 0 0,0-1-1 0 0,0 0 1 0 0,-1 0-1 0 0,1 0 1 0 0,0 0-1 0 0,0 1 1 0 0,0-1-1 0 0,-1 0 1 0 0,1 0-1 0 0,0 0 1 0 0,0 0-1 0 0,-1 0 1 0 0,1 0-1 0 0,0 0 0 0 0,0 0 1 0 0,-1 0-1 0 0,1 0 1 0 0,0 0-1 0 0,0 0 1 0 0,-1 0-1 0 0,1 0 1 0 0,0 0-1 0 0,0 0 1 0 0,-1 0-1 0 0,1 0 1 0 0,0 0-1 0 0,0 0 1 0 0,0 0-1 0 0,-1 0 1 0 0,1 0-1 0 0,0 0 1 0 0,0-1-1 0 0,-1 1 1 0 0,1 0-1 0 0,0 0 1 0 0,0 0-1 0 0,0 0 1 0 0,0-1-1 0 0,-1 1 1 0 0,1 0-1 0 0,0 0 1 0 0,0 0-1 0 0,0-1 0 0 0,0 1 1 0 0,0 0-1 0 0,-1 0 1 0 0,1-1-1 0 0,0 1 1 0 0,0 0-1 0 0,0 0 1 0 0,0-1-1 0 0,0 1 1 0 0,0 0-1 0 0,0 0 1 0 0,0-1-1 0 0,0 1 1 0 0,0 0-1 0 0,0 0 1 0 0,0-1-1 0 0,0 1 1 0 0,-10 16 181 0 0,9-9-173 0 0,-1 0 0 0 0,1-1 1 0 0,0 1-1 0 0,1 0 0 0 0,0 0 0 0 0,0 0 1 0 0,0 0-1 0 0,1 0 0 0 0,0-1 1 0 0,0 1-1 0 0,1 0 0 0 0,0-1 0 0 0,0 1 1 0 0,1-1-1 0 0,-1 1 0 0 0,1-1 1 0 0,6 9-1 0 0,7 9-7 0 0,0 0 0 0 0,36 38 0 0 0,-42-51 4 0 0,134 143 31 0 0,-131-141-65 0 0,-3-2 49 0 0,0-1 1 0 0,-1 1-1 0 0,-1 1 1 0 0,0 0-1 0 0,9 16 1 0 0,-15-24-14 0 0,-1-1-1 0 0,1 1 1 0 0,-1-1 0 0 0,1 1 0 0 0,-1 0 0 0 0,0-1-1 0 0,0 1 1 0 0,-1 0 0 0 0,1 0 0 0 0,-1 0-1 0 0,0 0 1 0 0,0-1 0 0 0,0 1 0 0 0,-1 0-1 0 0,1 0 1 0 0,-1 0 0 0 0,0 0 0 0 0,0-1-1 0 0,0 1 1 0 0,-1 0 0 0 0,1-1 0 0 0,-1 1-1 0 0,0-1 1 0 0,-2 4 0 0 0,-2 0 24 0 0,1-1 1 0 0,-1 0-1 0 0,0-1 1 0 0,-1 1 0 0 0,1-1-1 0 0,-1-1 1 0 0,0 1-1 0 0,0-1 1 0 0,-1 0-1 0 0,1-1 1 0 0,-1 1-1 0 0,1-2 1 0 0,-1 1-1 0 0,-9 1 1 0 0,-12 1 105 0 0,0-1 1 0 0,-48 0-1 0 0,47-3-16 0 0,24 0-96 0 0,-15 0 51 0 0,0-1 1 0 0,0-1 0 0 0,-22-3 0 0 0,39 4-73 0 0,-1-1 0 0 0,1 0 1 0 0,-1 0-1 0 0,1-1 0 0 0,-1 1 0 0 0,1-1 0 0 0,0 0 0 0 0,0 0 0 0 0,0 0 0 0 0,0 0 0 0 0,0-1 0 0 0,0 0 1 0 0,1 1-1 0 0,-1-1 0 0 0,1-1 0 0 0,0 1 0 0 0,0 0 0 0 0,0-1 0 0 0,0 0 0 0 0,-2-4 0 0 0,3 4-21 0 0,1 0 0 0 0,0 0 0 0 0,0-1 0 0 0,0 1 0 0 0,0 0 0 0 0,1 0 0 0 0,0 0 0 0 0,0-1 0 0 0,0 1 0 0 0,0 0 0 0 0,1 0 0 0 0,-1-1 0 0 0,1 1 0 0 0,0 0 0 0 0,0 0 0 0 0,1 0 0 0 0,-1 0 0 0 0,1 0 0 0 0,0 0 0 0 0,0 1 0 0 0,4-7 0 0 0,3-3-199 0 0,1 1-1 0 0,0-1 0 0 0,1 2 0 0 0,17-16 1 0 0,-8 9-532 0 0,2 2 0 0 0,0 0 1 0 0,31-17-1 0 0,-30 21-2766 0 0,42-15-1 0 0,-37 18 17 0 0</inkml:trace>
</inkml:ink>
</file>

<file path=ppt/ink/ink8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68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298 68 912 0 0,'16'-30'3783'0'0,"-15"28"-3032"0"0,0 0 1 0 0,0-1-1 0 0,-1 1 1 0 0,1-1-1 0 0,0 0 1 0 0,-1 1-1 0 0,0-1 1 0 0,0 1-1 0 0,1-1 1 0 0,-2-4-1 0 0,1 6-549 0 0,-1 1 0 0 0,0-1 0 0 0,1 1 0 0 0,-1-1 0 0 0,0 1 0 0 0,1 0 0 0 0,-1-1 0 0 0,0 1 0 0 0,1 0 0 0 0,-1-1 0 0 0,0 1 0 0 0,0 0 0 0 0,1 0 0 0 0,-1 0-1 0 0,0-1 1 0 0,0 1 0 0 0,0 0 0 0 0,1 0 0 0 0,-1 0 0 0 0,0 0 0 0 0,0 1 0 0 0,0-1 0 0 0,-21 2 1083 0 0,-13 5-158 0 0,0 2 0 0 0,-41 17 0 0 0,67-23-947 0 0,0 1 1 0 0,-1 1-1 0 0,2 0 0 0 0,-1 0 1 0 0,0 1-1 0 0,1 0 0 0 0,0 0 0 0 0,1 1 1 0 0,-1 0-1 0 0,1 0 0 0 0,1 1 1 0 0,-11 14-1 0 0,14-16-129 0 0,0 0 1 0 0,0 1 0 0 0,1-1-1 0 0,0 0 1 0 0,1 1-1 0 0,-1-1 1 0 0,1 1-1 0 0,0-1 1 0 0,1 1-1 0 0,0 0 1 0 0,0-1-1 0 0,0 1 1 0 0,1 0-1 0 0,0-1 1 0 0,0 1-1 0 0,0-1 1 0 0,1 1-1 0 0,0-1 1 0 0,0 0-1 0 0,1 1 1 0 0,5 8 0 0 0,-3-6-56 0 0,0-1 0 0 0,0 0 0 0 0,1-1 1 0 0,0 1-1 0 0,0-1 0 0 0,1 0 0 0 0,0-1 1 0 0,0 1-1 0 0,1-1 0 0 0,-1-1 0 0 0,1 1 1 0 0,1-2-1 0 0,-1 1 0 0 0,14 5 0 0 0,-10-7-60 0 0,0 0-1 0 0,0 0 1 0 0,0-1-1 0 0,1-1 1 0 0,-1 0-1 0 0,1 0 0 0 0,-1-2 1 0 0,23-2-1 0 0,-19 0-619 0 0,0 0-1 0 0,0-1 0 0 0,0-1 0 0 0,0-1 1 0 0,-1 0-1 0 0,17-10 0 0 0,-25 12-591 0 0,0 0 0 0 0,-1-1 0 0 0,1 0 0 0 0,-1 0 0 0 0,0-1 0 0 0,6-6-1 0 0,-1-2-2899 0 0</inkml:trace>
</inkml:ink>
</file>

<file path=ppt/ink/ink8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2.82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23 8 3713 0 0,'-18'-6'8005'0'0,"14"4"-3314"0"0,13 5-3707 0 0,24 5-554 0 0,0-1 1 0 0,57 4-1 0 0,71-7-778 0 0,-65-2-86 0 0,54-1-4308 0 0,-122-1 1912 0 0</inkml:trace>
</inkml:ink>
</file>

<file path=ppt/ink/ink8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3.743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304 29 8 0 0,'1'0'8514'0'0,"5"7"-6346"0"0,-2-2-603 0 0,-5-7-1406 0 0,1 1 0 0 0,-1-1 1 0 0,0 1-1 0 0,0 0 0 0 0,0 0 1 0 0,0-1-1 0 0,0 1 0 0 0,0 0 1 0 0,0 0-1 0 0,0 0 1 0 0,0 0-1 0 0,0 0 0 0 0,-1 0 1 0 0,1 0-1 0 0,0 1 0 0 0,-1-1 1 0 0,-1 0-1 0 0,-27-10 475 0 0,25 9-440 0 0,-2 0 33 0 0,1 1 0 0 0,0-1 0 0 0,0 1 0 0 0,-1 1 0 0 0,1-1 0 0 0,0 1 1 0 0,-1 0-1 0 0,1 0 0 0 0,-10 2 0 0 0,7 0-40 0 0,0 1 1 0 0,0 0-1 0 0,1 0 1 0 0,-1 1-1 0 0,-14 8 1 0 0,7-2-161 0 0,5-5 76 0 0,2 0 0 0 0,-1 1 0 0 0,0 1 0 0 0,1-1 0 0 0,0 2 0 0 0,1-1 0 0 0,0 1-1 0 0,-13 15 1 0 0,20-21-77 0 0,0 0-1 0 0,0-1 0 0 0,0 1 1 0 0,0 0-1 0 0,1 0 1 0 0,-1 0-1 0 0,1 0 0 0 0,-1-1 1 0 0,1 1-1 0 0,0 0 0 0 0,0 0 1 0 0,-1 0-1 0 0,1 0 1 0 0,1 0-1 0 0,-1 0 0 0 0,0 0 1 0 0,1 3-1 0 0,1 2 193 0 0,0-1-1 0 0,1 0 1 0 0,5 11 0 0 0,-3-8-8 0 0,-4-5-191 0 0,1 1-1 0 0,-2-1 1 0 0,1 0-1 0 0,0 1 1 0 0,-1-1-1 0 0,0 1 1 0 0,0-1-1 0 0,0 0 1 0 0,-1 8 0 0 0,0 18 56 0 0,3-8-102 0 0,14 155 193 0 0,-14-158-123 0 0,-1-5-19 0 0,-1-1 0 0 0,-1 24-1 0 0,0-34-18 0 0,1 0 0 0 0,-1 1 0 0 0,1-1 0 0 0,-1 0 0 0 0,0 0 0 0 0,0 0 0 0 0,-1 0 0 0 0,1 0-1 0 0,0 0 1 0 0,-1 0 0 0 0,0 0 0 0 0,0-1 0 0 0,0 1 0 0 0,0-1 0 0 0,0 1 0 0 0,-4 2-1 0 0,1-3-19 0 0,6-5 62 0 0,5-5-120 0 0,9-3-296 0 0,1 2 0 0 0,1 0 1 0 0,0 1-1 0 0,0 0 0 0 0,1 2 0 0 0,-1 0 0 0 0,2 1 1 0 0,31-5-1 0 0,-32 6-5414 0 0,-11 4 1445 0 0</inkml:trace>
</inkml:ink>
</file>

<file path=ppt/ink/ink8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4.57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84 61 8 0 0,'-1'-1'389'0'0,"1"0"0"0"0,0 1-1 0 0,-1-1 1 0 0,1 1 0 0 0,0-1 0 0 0,-1 1 0 0 0,1-1 0 0 0,-1 1-1 0 0,1-1 1 0 0,0 1 0 0 0,-1-1 0 0 0,1 1 0 0 0,-1-1 0 0 0,0 1-1 0 0,1 0 1 0 0,-1-1 0 0 0,1 1 0 0 0,-1 0 0 0 0,0 0-1 0 0,1-1 1 0 0,-1 1 0 0 0,0 0 0 0 0,0 0 0 0 0,-1 0 19 0 0,1 0 0 0 0,0 0 0 0 0,0 0 0 0 0,-1 1 0 0 0,1-1 0 0 0,0 0 0 0 0,0 1 0 0 0,0-1-1 0 0,-1 1 1 0 0,1 0 0 0 0,-2 1 0 0 0,-2 2 450 0 0,-1 1 0 0 0,1-1 0 0 0,-8 10 0 0 0,12-13-745 0 0,-1 2 46 0 0,-1 0 0 0 0,1 0 0 0 0,0 0 0 0 0,0 0 0 0 0,0 0 0 0 0,0 1 0 0 0,1-1 0 0 0,-1 0-1 0 0,1 1 1 0 0,0 0 0 0 0,0-1 0 0 0,0 1 0 0 0,0 0 0 0 0,1 0 0 0 0,-1-1 0 0 0,1 1 0 0 0,0 0 0 0 0,0 0 0 0 0,1-1 0 0 0,0 6 0 0 0,1-3-88 0 0,0 1 0 0 0,0-1-1 0 0,0 0 1 0 0,1 0 0 0 0,0-1 0 0 0,1 1-1 0 0,-1-1 1 0 0,1 1 0 0 0,0-1 0 0 0,0 0 0 0 0,6 4-1 0 0,-3-1-62 0 0,0-1-1 0 0,1-1 0 0 0,0 1 1 0 0,1-1-1 0 0,0-1 0 0 0,-1 0 1 0 0,20 8-1 0 0,-22-11-5 0 0,0 0 0 0 0,0 0-1 0 0,-1-1 1 0 0,1 0 0 0 0,0 0 0 0 0,1-1-1 0 0,-1 0 1 0 0,0 0 0 0 0,0 0 0 0 0,0-1 0 0 0,0 0-1 0 0,0 0 1 0 0,0 0 0 0 0,10-4 0 0 0,-7 1-18 0 0,-1 1 0 0 0,1-2 0 0 0,0 1 0 0 0,-1-1 1 0 0,0 0-1 0 0,0-1 0 0 0,-1 0 0 0 0,1 0 0 0 0,8-10 0 0 0,-12 11 3 0 0,1-1-1 0 0,-1 0 1 0 0,-1 0-1 0 0,1 0 1 0 0,-1-1-1 0 0,0 1 0 0 0,0-1 1 0 0,-1 0-1 0 0,0 0 1 0 0,0 0-1 0 0,0 0 1 0 0,0-15-1 0 0,-1 14 3 0 0,0-1 1 0 0,-1 1-1 0 0,-1-1 1 0 0,1 1-1 0 0,-4-13 0 0 0,3 18 6 0 0,1 0 0 0 0,-1 0 0 0 0,0 0 0 0 0,-1 1 0 0 0,1-1 0 0 0,0 0 0 0 0,-1 1 0 0 0,0-1 0 0 0,1 1-1 0 0,-1 0 1 0 0,0-1 0 0 0,0 1 0 0 0,0 0 0 0 0,-1 0 0 0 0,1 0 0 0 0,0 0 0 0 0,-1 1 0 0 0,1-1 0 0 0,-6-1 0 0 0,-3-2 1 0 0,-1 1 0 0 0,0 1 1 0 0,0 0-1 0 0,0 1 0 0 0,0 0 1 0 0,-1 1-1 0 0,1 0 0 0 0,0 1 1 0 0,-1 0-1 0 0,1 1 0 0 0,-15 3 1 0 0,19-3 12 0 0,0 1 1 0 0,0 0 0 0 0,0 0-1 0 0,0 1 1 0 0,0 0-1 0 0,1 0 1 0 0,-1 1 0 0 0,1 0-1 0 0,0 1 1 0 0,0-1 0 0 0,1 1-1 0 0,-1 1 1 0 0,1-1-1 0 0,0 1 1 0 0,0 0 0 0 0,1 0-1 0 0,-8 12 1 0 0,11-14 1 0 0,0 0 1 0 0,0 0-1 0 0,0 1 0 0 0,0-1 1 0 0,1 1-1 0 0,0-1 0 0 0,0 1 1 0 0,0-1-1 0 0,0 1 0 0 0,1 0 1 0 0,0 0-1 0 0,0-1 1 0 0,0 1-1 0 0,0 0 0 0 0,1-1 1 0 0,0 1-1 0 0,0 0 0 0 0,2 5 1 0 0,-2-7-7 0 0,1 1 0 0 0,0 0 1 0 0,0-1-1 0 0,0 0 0 0 0,0 1 0 0 0,0-1 1 0 0,1 0-1 0 0,-1 0 0 0 0,1 0 1 0 0,0-1-1 0 0,0 1 0 0 0,0-1 0 0 0,0 1 1 0 0,0-1-1 0 0,1 0 0 0 0,-1 0 1 0 0,1-1-1 0 0,-1 1 0 0 0,1-1 1 0 0,0 1-1 0 0,-1-1 0 0 0,7 1 0 0 0,-1-1-17 0 0,0-1 0 0 0,0 0 1 0 0,0 0-1 0 0,1-1 0 0 0,-1 0 0 0 0,0 0 0 0 0,0-1 0 0 0,-1 0 0 0 0,1-1 0 0 0,0 0 0 0 0,-1 0 0 0 0,1-1 0 0 0,-1 0 0 0 0,0 0 0 0 0,0-1 0 0 0,-1 0 0 0 0,1-1 0 0 0,-1 0 0 0 0,0 0 1 0 0,-1 0-1 0 0,8-10 0 0 0,-12 14 17 0 0,-1 0 0 0 0,1 0-1 0 0,-1 0 1 0 0,0 0 0 0 0,1 0 0 0 0,-1-1 0 0 0,0 1 0 0 0,-1 0 0 0 0,1 0 0 0 0,0-1 0 0 0,-1 1 0 0 0,1-1 0 0 0,-1 1 0 0 0,0 0 0 0 0,1-1 0 0 0,-1 1 0 0 0,-1-1 0 0 0,1 1 0 0 0,0-1 0 0 0,0 1-1 0 0,-1 0 1 0 0,0-1 0 0 0,1 1 0 0 0,-1 0 0 0 0,0-1 0 0 0,0 1 0 0 0,0 0 0 0 0,0 0 0 0 0,-1 0 0 0 0,1 0 0 0 0,-1 0 0 0 0,1 0 0 0 0,-1 0 0 0 0,1 0 0 0 0,-1 1 0 0 0,0-1 0 0 0,0 1-1 0 0,0-1 1 0 0,0 1 0 0 0,0 0 0 0 0,0 0 0 0 0,0-1 0 0 0,-1 2 0 0 0,1-1 0 0 0,0 0 0 0 0,-1 0 0 0 0,1 1 0 0 0,0-1 0 0 0,-1 1 0 0 0,-3 0 0 0 0,4-1 12 0 0,-1 2 0 0 0,1-1 0 0 0,0 0 0 0 0,0 0 0 0 0,0 1 0 0 0,0-1 1 0 0,1 1-1 0 0,-1-1 0 0 0,0 1 0 0 0,0 0 0 0 0,0 0 0 0 0,0 0 0 0 0,0 0 1 0 0,1 0-1 0 0,-4 2 0 0 0,4-2-14 0 0,0 0 0 0 0,1 1 0 0 0,-1-1 0 0 0,0 0 0 0 0,1 0-1 0 0,-1 0 1 0 0,0 0 0 0 0,1 1 0 0 0,0-1 0 0 0,-1 0 0 0 0,1 1 0 0 0,0-1 0 0 0,0 0 0 0 0,-1 1 0 0 0,1-1 0 0 0,0 0 0 0 0,0 1 0 0 0,0-1 0 0 0,1 0 0 0 0,-1 1 0 0 0,0-1 0 0 0,1 0 0 0 0,-1 0 0 0 0,0 1 0 0 0,2 1-1 0 0,1 4 2 0 0,0 0 0 0 0,1-1 0 0 0,0 0 0 0 0,0 1 0 0 0,1-1 0 0 0,-1-1 0 0 0,1 1 0 0 0,1-1 0 0 0,6 6 0 0 0,8 5 9 0 0,31 17 1 0 0,1 2-33 0 0,-34-22 20 0 0,-1 1 0 0 0,-1 1 0 0 0,0 1-1 0 0,-1 0 1 0 0,-1 1 0 0 0,20 29-1 0 0,-29-37 26 0 0,1 0 0 0 0,-2 0 0 0 0,0 0 0 0 0,0 1 0 0 0,0-1-1 0 0,-1 1 1 0 0,-1 0 0 0 0,1 0 0 0 0,-2 0 0 0 0,1 0 0 0 0,-2 1-1 0 0,1-1 1 0 0,-1 0 0 0 0,-1 0 0 0 0,0 1 0 0 0,-3 14 0 0 0,2-17 39 0 0,-1 0 1 0 0,0 0-1 0 0,0-1 1 0 0,-1 1-1 0 0,0-1 1 0 0,0 0-1 0 0,0 0 1 0 0,-1 0-1 0 0,0 0 1 0 0,-1-1-1 0 0,1 0 1 0 0,-1 0 0 0 0,-1-1-1 0 0,1 0 1 0 0,-1 0-1 0 0,1 0 1 0 0,-1-1-1 0 0,-1 0 1 0 0,1 0-1 0 0,-13 4 1 0 0,19-7-65 0 0,1-1 1 0 0,-1 0-1 0 0,0 0 1 0 0,1 0-1 0 0,-1 0 1 0 0,0 0-1 0 0,1 1 1 0 0,-1-1-1 0 0,0-1 1 0 0,1 1-1 0 0,-1 0 1 0 0,0 0-1 0 0,1 0 1 0 0,-1 0-1 0 0,0 0 1 0 0,1-1-1 0 0,-1 1 1 0 0,1 0-1 0 0,-1 0 1 0 0,0-1 0 0 0,1 1-1 0 0,-1 0 1 0 0,1-1-1 0 0,-1 1 1 0 0,1-1-1 0 0,-1 1 1 0 0,1-1-1 0 0,-1 1 1 0 0,1-1-1 0 0,0 1 1 0 0,-1-1-1 0 0,1 1 1 0 0,0-1-1 0 0,-1 0 1 0 0,1 1-1 0 0,0-1 1 0 0,0 1-1 0 0,-1-2 1 0 0,0-3-11 0 0,0 0-1 0 0,0-1 1 0 0,-1-10 0 0 0,1 6 19 0 0,-21-84-43 0 0,3 19-38 0 0,14 52 16 0 0,2 13 5 0 0,1 1 0 0 0,0-1 0 0 0,0 1 1 0 0,1-1-1 0 0,1 0 0 0 0,-1 1 1 0 0,2-1-1 0 0,0-11 0 0 0,0 19-73 0 0,0 0 0 0 0,0 0-1 0 0,0 0 1 0 0,0 0 0 0 0,0 1 0 0 0,0-1 0 0 0,0 0-1 0 0,0 0 1 0 0,1 1 0 0 0,-1-1 0 0 0,1 1 0 0 0,-1 0-1 0 0,1-1 1 0 0,0 1 0 0 0,-1 0 0 0 0,1 0 0 0 0,0 0-1 0 0,0 0 1 0 0,0 0 0 0 0,0 0 0 0 0,0 0 0 0 0,0 1-1 0 0,0-1 1 0 0,4 0 0 0 0,3 0-1466 0 0,0 0 0 0 0,-1 1-1 0 0,1 0 1 0 0,14 1 0 0 0,-7 1-52 0 0</inkml:trace>
</inkml:ink>
</file>

<file path=ppt/ink/ink8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5.63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1 54 512 0 0,'0'-2'304'0'0,"0"1"-1"0"0,0 0 1 0 0,-1-1-1 0 0,1 1 1 0 0,0 0 0 0 0,0 0-1 0 0,0-1 1 0 0,1 1-1 0 0,-1 0 1 0 0,0-1 0 0 0,0 1-1 0 0,1 0 1 0 0,-1-1-1 0 0,1 1 1 0 0,-1 0 0 0 0,1 0-1 0 0,-1 0 1 0 0,1 0-1 0 0,0-1 1 0 0,-1 1 0 0 0,1 0-1 0 0,0 0 1 0 0,1-1-1 0 0,3-2 2031 0 0,0-1-1 0 0,0 1 0 0 0,8-5 1 0 0,-11 8-1773 0 0,-2 1-440 0 0,0 0-1 0 0,0 0 1 0 0,1 1 0 0 0,-1-1 0 0 0,0 0-1 0 0,0 0 1 0 0,1 0 0 0 0,-1 1-1 0 0,0-1 1 0 0,0 0 0 0 0,1 0-1 0 0,-1 0 1 0 0,0 1 0 0 0,0-1-1 0 0,0 0 1 0 0,0 0 0 0 0,1 1-1 0 0,-1-1 1 0 0,0 0 0 0 0,0 0-1 0 0,0 1 1 0 0,0-1 0 0 0,0 0-1 0 0,0 1 1 0 0,0-1 0 0 0,0 0-1 0 0,0 1 1 0 0,0-1 0 0 0,0 0 0 0 0,0 0-1 0 0,0 1 1 0 0,0-1 0 0 0,0 0-1 0 0,0 1 1 0 0,0-1 0 0 0,0 1-1 0 0,0 18-261 0 0,0-15 438 0 0,0 20-234 0 0,1 0 0 0 0,1 0 0 0 0,1-1 0 0 0,1 1 0 0 0,10 31 0 0 0,-11-46-233 0 0,0 1 0 0 0,1-1 0 0 0,0 0 0 0 0,1 0 0 0 0,0-1 0 0 0,0 1 0 0 0,1-1 0 0 0,0 0 0 0 0,1-1 0 0 0,-1 1 0 0 0,1-1 0 0 0,1-1 0 0 0,-1 1 0 0 0,1-1 0 0 0,14 8 0 0 0,-4-8-5454 0 0,-11-3 1974 0 0</inkml:trace>
</inkml:ink>
</file>

<file path=ppt/ink/ink8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5.93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 3 1232 0 0,'1'0'227'0'0,"-1"-1"0"0"0,1 1-1 0 0,-1 0 1 0 0,1 0 0 0 0,0-1 0 0 0,-1 1-1 0 0,1 0 1 0 0,0 0 0 0 0,0 0-1 0 0,-1 0 1 0 0,1-1 0 0 0,0 1 0 0 0,-1 0-1 0 0,1 1 1 0 0,0-1 0 0 0,-1 0-1 0 0,1 0 1 0 0,0 0 0 0 0,-1 0 0 0 0,1 0-1 0 0,1 1 1 0 0,14 11 2002 0 0,-11-6-1773 0 0,-1-1 1 0 0,1 1-1 0 0,4 9 0 0 0,1 3 318 0 0,-1 1 0 0 0,-1 0 0 0 0,0 0 0 0 0,-1 1 0 0 0,7 37 0 0 0,-13-54-759 0 0,-1 1 1 0 0,0 0-1 0 0,1 0 0 0 0,-2 0 1 0 0,1 0-1 0 0,0 0 0 0 0,-1 0 1 0 0,1 0-1 0 0,-1-1 0 0 0,0 1 1 0 0,-1 0-1 0 0,1 0 0 0 0,-1-1 1 0 0,1 1-1 0 0,-1-1 0 0 0,0 0 1 0 0,0 1-1 0 0,-1-1 0 0 0,1 0 1 0 0,-1 0-1 0 0,-3 3 0 0 0,1-2-323 0 0,0 0-1 0 0,0 0 1 0 0,0-1-1 0 0,0 1 0 0 0,-7 2 1 0 0,3-2-1444 0 0,0-1 0 0 0,-17 5 0 0 0,17-6 453 0 0</inkml:trace>
</inkml:ink>
</file>

<file path=ppt/ink/ink8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6.79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200 27 528 0 0,'1'-2'448'0'0,"-1"1"0"0"0,0-1 0 0 0,0 1 0 0 0,1-1 0 0 0,-1 0 0 0 0,0 1 0 0 0,0-1 0 0 0,0 1 0 0 0,-1-1 0 0 0,1 0 0 0 0,0 1 0 0 0,-1-2 0 0 0,0 2-236 0 0,1 1 0 0 0,-1-1 1 0 0,1 1-1 0 0,-1-1 0 0 0,0 1 0 0 0,1 0 1 0 0,-1-1-1 0 0,0 1 0 0 0,1 0 0 0 0,-1 0 1 0 0,0 0-1 0 0,1 0 0 0 0,-1-1 0 0 0,0 1 1 0 0,0 0-1 0 0,1 0 0 0 0,-1 0 0 0 0,0 0 0 0 0,0 0 1 0 0,1 1-1 0 0,-1-1 0 0 0,0 0 0 0 0,1 0 1 0 0,-1 0-1 0 0,0 1 0 0 0,1-1 0 0 0,-2 1 1 0 0,-17 4 1953 0 0,0 1 1 0 0,-34 15 0 0 0,47-18-1925 0 0,0 0 1 0 0,0 1-1 0 0,0 0 0 0 0,1 0 1 0 0,0 1-1 0 0,-1-1 0 0 0,1 1 1 0 0,1 0-1 0 0,-1 1 1 0 0,1-1-1 0 0,-7 12 0 0 0,8-12-202 0 0,0 1 0 0 0,1-1 0 0 0,-1 1 0 0 0,1 0 0 0 0,1-1 0 0 0,-1 1-1 0 0,1 0 1 0 0,0 0 0 0 0,0 0 0 0 0,1 0 0 0 0,-1 0 0 0 0,1 0 0 0 0,1 0 0 0 0,-1 0-1 0 0,1 0 1 0 0,0 0 0 0 0,1 0 0 0 0,-1 0 0 0 0,1 0 0 0 0,0-1 0 0 0,0 1 0 0 0,1-1-1 0 0,0 1 1 0 0,0-1 0 0 0,0 0 0 0 0,1 0 0 0 0,-1 0 0 0 0,1-1 0 0 0,6 6 0 0 0,-2-2-59 0 0,1-1 1 0 0,0 0-1 0 0,0 0 0 0 0,1-1 1 0 0,-1 0-1 0 0,1-1 1 0 0,1 0-1 0 0,-1 0 1 0 0,1-1-1 0 0,0-1 1 0 0,0 0-1 0 0,0 0 1 0 0,0-1-1 0 0,0 0 1 0 0,0-1-1 0 0,1-1 1 0 0,-1 0-1 0 0,0 0 1 0 0,1-1-1 0 0,-1 0 1 0 0,0-1-1 0 0,0 0 1 0 0,0-1-1 0 0,0-1 0 0 0,0 1 1 0 0,14-8-1 0 0,-21 8-23 0 0,1 0-1 0 0,-1 0 0 0 0,0 0 0 0 0,0 0 0 0 0,0-1 0 0 0,0 0 1 0 0,-1 0-1 0 0,1 0 0 0 0,-1 0 0 0 0,0 0 0 0 0,0-1 1 0 0,-1 1-1 0 0,1-1 0 0 0,-1 0 0 0 0,0 0 0 0 0,0 0 0 0 0,0 0 1 0 0,-1 0-1 0 0,1-5 0 0 0,0-1-30 0 0,-1 1 0 0 0,1-1 0 0 0,-2 0 0 0 0,0 1 0 0 0,0-1 0 0 0,-1 0 0 0 0,0 1 0 0 0,-4-17 0 0 0,4 23 75 0 0,-1 0 1 0 0,1 0 0 0 0,-1 0-1 0 0,1 0 1 0 0,-1 0 0 0 0,0 0-1 0 0,-1 1 1 0 0,1-1 0 0 0,-1 0-1 0 0,1 1 1 0 0,-1 0 0 0 0,0 0-1 0 0,-1 0 1 0 0,-4-4-1 0 0,2 3 1 0 0,1 1 0 0 0,0 1 0 0 0,-1-1 0 0 0,0 1 0 0 0,0 0 0 0 0,0 0 0 0 0,0 1 0 0 0,0 0 0 0 0,-11-1 0 0 0,-4 0 2 0 0,0 2 0 0 0,0 0-1 0 0,-39 6 1 0 0,48-4 5 0 0,0 0-1 0 0,1 1 0 0 0,-1 0 0 0 0,1 1 1 0 0,0 1-1 0 0,0 0 0 0 0,0 0 1 0 0,-13 10-1 0 0,20-12 10 0 0,0 0 1 0 0,1 0 0 0 0,0 0-1 0 0,-1 1 1 0 0,1-1-1 0 0,1 1 1 0 0,-1 0-1 0 0,0 0 1 0 0,1 0-1 0 0,-3 6 1 0 0,4-7-5 0 0,0 0-1 0 0,0-1 1 0 0,0 1 0 0 0,0 0-1 0 0,1-1 1 0 0,0 1 0 0 0,-1 0-1 0 0,1-1 1 0 0,0 1-1 0 0,0 0 1 0 0,0 0 0 0 0,1-1-1 0 0,-1 1 1 0 0,1 0 0 0 0,-1 0-1 0 0,1-1 1 0 0,0 1 0 0 0,0-1-1 0 0,2 3 1 0 0,2 5-6 0 0,1-1 0 0 0,0-1 0 0 0,1 1 0 0 0,0-1 0 0 0,0-1 0 0 0,1 1 0 0 0,0-1 0 0 0,0 0 0 0 0,1-1 0 0 0,0 0 1 0 0,0 0-1 0 0,12 4 0 0 0,-16-7-4 0 0,1-1-1 0 0,0 1 1 0 0,0-2 0 0 0,1 1 0 0 0,-1-1 0 0 0,0 0 0 0 0,0 0 0 0 0,1 0 0 0 0,-1-1 0 0 0,1 0-1 0 0,-1 0 1 0 0,0-1 0 0 0,1 0 0 0 0,-1 0 0 0 0,0 0 0 0 0,0-1 0 0 0,0 0 0 0 0,0 0 0 0 0,0-1 0 0 0,0 1-1 0 0,10-7 1 0 0,-13 6-7 0 0,0 1-1 0 0,0-1 0 0 0,0 0 1 0 0,-1 1-1 0 0,1-1 1 0 0,0 0-1 0 0,-1-1 0 0 0,0 1 1 0 0,0 0-1 0 0,0-1 1 0 0,0 1-1 0 0,-1-1 0 0 0,1 0 1 0 0,-1 1-1 0 0,1-6 0 0 0,1-6-23 0 0,0 0 0 0 0,-1-27 0 0 0,-1 30 18 0 0,-1 0 0 0 0,2 1 0 0 0,-1-1-1 0 0,6-17 1 0 0,0 16 65 0 0,-7 13-46 0 0,0 0 0 0 0,0-1-1 0 0,0 1 1 0 0,1 0 0 0 0,-1 0 0 0 0,0 0 0 0 0,0-1 0 0 0,1 1-1 0 0,-1 0 1 0 0,0 0 0 0 0,1 0 0 0 0,-1 0 0 0 0,0 0 0 0 0,0 0-1 0 0,1-1 1 0 0,-1 1 0 0 0,0 0 0 0 0,1 0 0 0 0,-1 0 0 0 0,0 0-1 0 0,1 0 1 0 0,-1 0 0 0 0,1 0 0 0 0,-1 1 19 0 0,1 0 1 0 0,0-1-1 0 0,-1 1 1 0 0,1-1-1 0 0,0 1 1 0 0,-1 0-1 0 0,1-1 1 0 0,-1 1-1 0 0,1 0 1 0 0,-1 0-1 0 0,0 0 0 0 0,1-1 1 0 0,-1 1-1 0 0,0 0 1 0 0,1 0-1 0 0,-1 0 1 0 0,0 0-1 0 0,0 0 1 0 0,0-1-1 0 0,0 1 1 0 0,0 0-1 0 0,0 2 1 0 0,3 39 459 0 0,-2-15-294 0 0,1 0-1 0 0,2 0 0 0 0,0 0 0 0 0,15 46 0 0 0,11-1-84 0 0,4-2 0 0 0,42 67 0 0 0,-58-106-119 0 0,-10-17 27 0 0,-1 0 0 0 0,0 0 1 0 0,-1 0-1 0 0,-1 1 0 0 0,-1 0 1 0 0,0 0-1 0 0,3 19 0 0 0,-7-27-7 0 0,1-1-1 0 0,-1 0 1 0 0,0 1-1 0 0,-1-1 0 0 0,0 0 1 0 0,0 0-1 0 0,0 1 0 0 0,0-1 1 0 0,-4 6-1 0 0,4-8-5 0 0,-1 0 0 0 0,-1 0-1 0 0,1 0 1 0 0,-1 0 0 0 0,1 0 0 0 0,-1-1-1 0 0,0 1 1 0 0,0-1 0 0 0,-1 0 0 0 0,1 0 0 0 0,-1 0-1 0 0,1 0 1 0 0,-8 4 0 0 0,7-5 9 0 0,0 0 0 0 0,0 0 0 0 0,0-1-1 0 0,-1 1 1 0 0,1-1 0 0 0,0 0 0 0 0,-1 0 0 0 0,1 0 0 0 0,-1-1 0 0 0,1 1 0 0 0,-1-1 0 0 0,1 0-1 0 0,-1-1 1 0 0,-5 0 0 0 0,4 0-9 0 0,-1-1 0 0 0,1 0 0 0 0,0-1 0 0 0,-1 1 0 0 0,1-1 0 0 0,0 0 0 0 0,1-1 0 0 0,-11-7 0 0 0,5 2-6 0 0,0-1 1 0 0,1 0-1 0 0,0-1 0 0 0,0-1 1 0 0,1 1-1 0 0,1-1 0 0 0,0-1 1 0 0,-7-14-1 0 0,11 16-1 0 0,0 1 0 0 0,0-1 0 0 0,1 0 0 0 0,1 0 0 0 0,-1 0 0 0 0,2 0 0 0 0,0 0 0 0 0,0-1 0 0 0,1 1 0 0 0,2-18 0 0 0,-2 22 6 0 0,1 0-1 0 0,1 0 1 0 0,-1 1 0 0 0,1-1 0 0 0,0 1 0 0 0,0-1 0 0 0,1 1 0 0 0,0 0 0 0 0,0 0-1 0 0,0 0 1 0 0,1 0 0 0 0,0 0 0 0 0,0 1 0 0 0,0 0 0 0 0,1 0 0 0 0,0 0 0 0 0,0 0 0 0 0,10-6-1 0 0,-9 8-15 0 0,0 0 0 0 0,1 0 0 0 0,-1 1-1 0 0,1 0 1 0 0,-1 1 0 0 0,1-1-1 0 0,0 1 1 0 0,0 1 0 0 0,0-1 0 0 0,0 1-1 0 0,-1 0 1 0 0,1 1 0 0 0,0-1-1 0 0,0 1 1 0 0,0 1 0 0 0,12 3 0 0 0,-3 0-783 0 0,31 15 1 0 0,8 9-4693 0 0,-42-20 2060 0 0</inkml:trace>
</inkml:ink>
</file>

<file path=ppt/ink/ink8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7.175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47 2 2224 0 0,'-3'0'1353'0'0,"-1"-1"0"0"0,1 1-1 0 0,0-1 1 0 0,0 1 0 0 0,0 0-1 0 0,0 1 1 0 0,-7 0 0 0 0,10-1-1206 0 0,-1 0 1 0 0,0 0-1 0 0,1 0 1 0 0,-1 0-1 0 0,1 0 1 0 0,-1 1-1 0 0,0-1 1 0 0,1 0-1 0 0,-1 0 1 0 0,1 1-1 0 0,-1-1 1 0 0,1 0-1 0 0,-1 1 1 0 0,1-1-1 0 0,-1 0 1 0 0,1 1-1 0 0,-1-1 1 0 0,1 1-1 0 0,-1-1 1 0 0,1 1-1 0 0,-1-1 1 0 0,1 1-1 0 0,0-1 1 0 0,-1 1-1 0 0,1-1 1 0 0,0 1-1 0 0,0-1 1 0 0,0 1-1 0 0,-1 0 1 0 0,1-1-1 0 0,0 1 1 0 0,0-1-1 0 0,0 1 1 0 0,0 0-1 0 0,0-1 1 0 0,0 1 0 0 0,0 0-1 0 0,0-1 1 0 0,0 1-1 0 0,0 0 1 0 0,0-1-1 0 0,1 1 1 0 0,-1-1-1 0 0,0 1 1 0 0,0 0-1 0 0,0-1 1 0 0,1 1-1 0 0,0 0 1 0 0,-1 0-64 0 0,1 0 0 0 0,0-1 1 0 0,0 1-1 0 0,0 0 0 0 0,-1 0 0 0 0,1 0 1 0 0,0-1-1 0 0,0 1 0 0 0,0 0 0 0 0,1-1 1 0 0,-1 1-1 0 0,0-1 0 0 0,0 0 1 0 0,0 1-1 0 0,0-1 0 0 0,0 0 0 0 0,1 1 1 0 0,-1-1-1 0 0,2 0 0 0 0,27 0-68 0 0,-21 0 68 0 0,45-2-113 0 0,-37 0 3 0 0,0 1 1 0 0,1 1-1 0 0,-1 1 0 0 0,33 5 0 0 0,-49-6 23 0 0,0 0 1 0 0,0 0-1 0 0,0 1 1 0 0,0-1 0 0 0,0 0-1 0 0,0 1 1 0 0,0-1-1 0 0,0 0 1 0 0,-1 1-1 0 0,1-1 1 0 0,0 1-1 0 0,0 0 1 0 0,0-1 0 0 0,-1 1-1 0 0,1 0 1 0 0,0-1-1 0 0,0 1 1 0 0,-1 0-1 0 0,1 0 1 0 0,-1-1 0 0 0,1 1-1 0 0,-1 0 1 0 0,1 0-1 0 0,-1 0 1 0 0,1 0-1 0 0,-1 0 1 0 0,0 0 0 0 0,0 0-1 0 0,1 0 1 0 0,-1 0-1 0 0,0 0 1 0 0,0 0-1 0 0,0 0 1 0 0,0 0 0 0 0,0 0-1 0 0,0 0 1 0 0,0 0-1 0 0,-1 0 1 0 0,1 0-1 0 0,0 0 1 0 0,0 0 0 0 0,-1 0-1 0 0,0 1 1 0 0,-2 5 2 0 0,-1 1 1 0 0,0-1 0 0 0,0 0 0 0 0,-8 9 0 0 0,5-6 38 0 0,4-7-15 0 0,1 1 1 0 0,0-1 0 0 0,0 1-1 0 0,0 0 1 0 0,0 0 0 0 0,1 0-1 0 0,0 0 1 0 0,0 0 0 0 0,0 0-1 0 0,0 1 1 0 0,0 7 0 0 0,1-9-6 0 0,0 0 0 0 0,1 0 0 0 0,-1 1 0 0 0,1-1 0 0 0,0 0 0 0 0,0 0 0 0 0,0 0 0 0 0,0 0 0 0 0,0 0 0 0 0,1 0 0 0 0,-1-1 1 0 0,1 1-1 0 0,0 0 0 0 0,0-1 0 0 0,0 1 0 0 0,3 2 0 0 0,2 2-6 0 0,1-1 0 0 0,0 0 0 0 0,0-1 0 0 0,0 0 0 0 0,0 0 0 0 0,1 0 0 0 0,0-1 0 0 0,0-1 0 0 0,0 0 0 0 0,1 0 0 0 0,-1-1 1 0 0,17 3-1 0 0,-13-4-365 0 0,0 0 1 0 0,1 0-1 0 0,20-3 1 0 0,-23 0-743 0 0,0 0 0 0 0,1 0 0 0 0,-1-1 0 0 0,12-5 0 0 0,0-2-2918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7.82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48 97 2176 0 0,'-11'4'6116'0'0,"8"-3"-4900"0"0,0 0 1 0 0,0 1-1 0 0,0-1 0 0 0,0 1 1 0 0,0-1-1 0 0,0 1 1 0 0,-3 3-1 0 0,5-4-1045 0 0,0 1 1 0 0,0-1-1 0 0,0 0 0 0 0,0 1 0 0 0,0-1 1 0 0,0 0-1 0 0,1 1 0 0 0,-1 0 1 0 0,1-1-1 0 0,-1 1 0 0 0,1-1 0 0 0,0 1 1 0 0,-1-1-1 0 0,1 1 0 0 0,0 0 0 0 0,0-1 1 0 0,0 1-1 0 0,0-1 0 0 0,1 4 1 0 0,-1-3-87 0 0,1 1 1 0 0,-1-1 0 0 0,1 0-1 0 0,-1 1 1 0 0,1-1 0 0 0,0 0 0 0 0,0 0-1 0 0,0 0 1 0 0,0 0 0 0 0,1 1-1 0 0,-1-2 1 0 0,0 1 0 0 0,1 0-1 0 0,0 0 1 0 0,-1 0 0 0 0,4 2 0 0 0,-2-2-34 0 0,1 1 0 0 0,0-1 0 0 0,0 0 0 0 0,0 0 0 0 0,0 0 0 0 0,0-1 0 0 0,0 1 0 0 0,7 0 0 0 0,0 0-36 0 0,0 0 1 0 0,0-1 0 0 0,1-1-1 0 0,-1 0 1 0 0,0-1 0 0 0,16-2-1 0 0,-12 1-18 0 0,1-2 0 0 0,29-10 0 0 0,-41 13 0 0 0,0-1 0 0 0,1 0 0 0 0,-1 0 0 0 0,-1 0 0 0 0,1-1 0 0 0,0 1 0 0 0,0-1 0 0 0,-1 0 0 0 0,0 0 0 0 0,1 0 0 0 0,-1-1 0 0 0,0 1 0 0 0,-1-1 0 0 0,1 1 0 0 0,2-6 0 0 0,-4 5-20 0 0,0 0 0 0 0,0 0 1 0 0,0 0-1 0 0,0 0 0 0 0,-1 0 1 0 0,1 0-1 0 0,-1 0 0 0 0,0-1 1 0 0,-1 1-1 0 0,1 0 0 0 0,-2-6 1 0 0,0 3-3 0 0,1 0 0 0 0,-1 0 1 0 0,-1 1-1 0 0,1-1 0 0 0,-1 1 1 0 0,-4-7-1 0 0,5 10 13 0 0,0 1 0 0 0,0 0 0 0 0,0 0 0 0 0,0 0 0 0 0,0 0 0 0 0,-1 0 0 0 0,1 0 0 0 0,-1 1 0 0 0,1-1 0 0 0,-1 1 0 0 0,1 0 0 0 0,-1 0 0 0 0,0 0 0 0 0,0 0 0 0 0,1 0 0 0 0,-1 0 0 0 0,0 1 0 0 0,0-1 0 0 0,0 1 0 0 0,0 0 0 0 0,0 0 0 0 0,0 0 0 0 0,0 0 0 0 0,-4 1 0 0 0,0 0 14 0 0,0 1-1 0 0,1-1 0 0 0,-1 1 1 0 0,1 0-1 0 0,0 1 0 0 0,-1 0 0 0 0,1 0 1 0 0,0 0-1 0 0,-8 7 0 0 0,4-2 13 0 0,0 1 0 0 0,1 0 0 0 0,0 0 0 0 0,1 1 0 0 0,0 0 0 0 0,1 0 0 0 0,0 1 0 0 0,0 0 0 0 0,1 1 0 0 0,1-1 0 0 0,0 1 0 0 0,-4 14 0 0 0,8-21 31 0 0,0 0-1 0 0,0 1 1 0 0,0-1-1 0 0,1 0 1 0 0,-1 0 0 0 0,1 1-1 0 0,1-1 1 0 0,-1 0 0 0 0,1 1-1 0 0,0-1 1 0 0,0 0 0 0 0,0 0-1 0 0,1 0 1 0 0,0 0-1 0 0,0 0 1 0 0,0 0 0 0 0,0-1-1 0 0,1 1 1 0 0,6 8 0 0 0,-5-8-26 0 0,0-1 1 0 0,0 0-1 0 0,1 0 1 0 0,0 0-1 0 0,-1-1 1 0 0,1 0 0 0 0,1 1-1 0 0,-1-2 1 0 0,0 1-1 0 0,1-1 1 0 0,-1 1-1 0 0,1-1 1 0 0,0-1 0 0 0,0 1-1 0 0,-1-1 1 0 0,1 0-1 0 0,9 0 1 0 0,-6-1-30 0 0,0-1-1 0 0,1 1 1 0 0,-1-1 0 0 0,0-1 0 0 0,0 0 0 0 0,0 0 0 0 0,0-1-1 0 0,-1 0 1 0 0,1-1 0 0 0,-1 1 0 0 0,10-7 0 0 0,-2 0-239 0 0,-1-1 1 0 0,-1 0 0 0 0,0-1-1 0 0,21-22 1 0 0,-30 28-32 0 0,0 1 0 0 0,-1-1 1 0 0,0 0-1 0 0,3-7 0 0 0,-5 10 81 0 0,-1 1-1 0 0,1-1 1 0 0,-1 0 0 0 0,0 0-1 0 0,0 0 1 0 0,-1 0 0 0 0,1 0-1 0 0,0 0 1 0 0,-1 0-1 0 0,0 0 1 0 0,0-6 0 0 0,0 9 175 0 0,0 0 1 0 0,0-1-1 0 0,0 1 0 0 0,0 0 1 0 0,0 0-1 0 0,0-1 1 0 0,0 1-1 0 0,0 0 0 0 0,0 0 1 0 0,-1-1-1 0 0,1 1 1 0 0,0 0-1 0 0,0 0 1 0 0,0-1-1 0 0,0 1 0 0 0,0 0 1 0 0,-1 0-1 0 0,1 0 1 0 0,0-1-1 0 0,0 1 0 0 0,0 0 1 0 0,-1 0-1 0 0,1 0 1 0 0,0 0-1 0 0,0-1 1 0 0,0 1-1 0 0,-1 0 0 0 0,1 0 1 0 0,0 0-1 0 0,0 0 1 0 0,-1 0-1 0 0,-9 3-145 0 0,-7 10 224 0 0,13-9-12 0 0,1 0 0 0 0,0-1-1 0 0,0 1 1 0 0,0 1 0 0 0,0-1 0 0 0,1 0 0 0 0,-1 1 0 0 0,1-1-1 0 0,0 1 1 0 0,0-1 0 0 0,1 1 0 0 0,0 0 0 0 0,-1 0 0 0 0,2 0-1 0 0,-1 0 1 0 0,0 0 0 0 0,1 0 0 0 0,0 0 0 0 0,0 0-1 0 0,1 0 1 0 0,-1 0 0 0 0,1 0 0 0 0,0 0 0 0 0,1 0 0 0 0,-1-1-1 0 0,1 1 1 0 0,0 0 0 0 0,0-1 0 0 0,0 1 0 0 0,0-1 0 0 0,1 0-1 0 0,0 1 1 0 0,0-1 0 0 0,0-1 0 0 0,1 1 0 0 0,6 6 0 0 0,-3-5-150 0 0,0-1 0 0 0,0 0 0 0 0,0-1 1 0 0,0 1-1 0 0,1-2 0 0 0,-1 1 0 0 0,1-1 0 0 0,0 0 1 0 0,0 0-1 0 0,0-1 0 0 0,0 0 0 0 0,0 0 1 0 0,0-1-1 0 0,0 0 0 0 0,12-2 0 0 0,-14 0-1591 0 0,-1-1-444 0 0</inkml:trace>
</inkml:ink>
</file>

<file path=ppt/ink/ink8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4:17.75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38 94 1616 0 0,'0'-2'515'0'0,"0"1"0"0"0,0 0-1 0 0,0 0 1 0 0,0 0 0 0 0,0 0-1 0 0,-1 0 1 0 0,1 0-1 0 0,0-1 1 0 0,-1 1 0 0 0,1 0-1 0 0,-1 0 1 0 0,1 0 0 0 0,-1 0-1 0 0,0 0 1 0 0,1 0 0 0 0,-1 1-1 0 0,0-1 1 0 0,0 0-1 0 0,1 0 1 0 0,-1 0 0 0 0,0 1-1 0 0,0-1 1 0 0,0 0 0 0 0,0 1-1 0 0,0-1 1 0 0,-2 0 0 0 0,-17-3 5995 0 0,19 4-6207 0 0,24 1-149 0 0,0-1 0 0 0,0-1 0 0 0,0 0 0 0 0,-1-2 0 0 0,27-6 0 0 0,-13 2-179 0 0,41-6 38 0 0,103-16 54 0 0,-173 28-37 0 0,0 1 0 0 0,0-1 1 0 0,0 1-1 0 0,8 1 1 0 0,-15-1-26 0 0,0 0 0 0 0,0 0 1 0 0,0 0-1 0 0,1 0 1 0 0,-1 0-1 0 0,0 0 0 0 0,0 0 1 0 0,0 0-1 0 0,1 0 1 0 0,-1 0-1 0 0,0 0 0 0 0,0 1 1 0 0,0-1-1 0 0,0 0 1 0 0,1 0-1 0 0,-1 0 0 0 0,0 0 1 0 0,0 0-1 0 0,0 0 0 0 0,0 1 1 0 0,1-1-1 0 0,-1 0 1 0 0,0 0-1 0 0,0 0 0 0 0,0 1 1 0 0,0-1-1 0 0,0 0 1 0 0,0 0-1 0 0,0 0 0 0 0,0 1 1 0 0,0-1-1 0 0,0 0 1 0 0,0 0-1 0 0,0 0 0 0 0,0 1 1 0 0,-3 8 117 0 0,-10 7-2 0 0,12-15-114 0 0,-13 14 0 0 0,6-7 74 0 0,0 0 0 0 0,1 1 0 0 0,0 0 0 0 0,0 1 0 0 0,1-1 0 0 0,-9 18 0 0 0,7-7-29 0 0,1 0 1 0 0,0 1-1 0 0,2-1 1 0 0,0 1 0 0 0,1 0-1 0 0,1 1 1 0 0,2-1 0 0 0,0 0-1 0 0,1 1 1 0 0,0-1-1 0 0,2 1 1 0 0,8 36 0 0 0,10 38 101 0 0,12 166 1 0 0,-32-252-147 0 0,1 1 0 0 0,-1-1-1 0 0,-1 0 1 0 0,1 0 0 0 0,-2 0 0 0 0,0 1 0 0 0,-5 17-1 0 0,5-24 6 0 0,1 0 0 0 0,-1 0 0 0 0,0 0 0 0 0,-1-1 0 0 0,1 1 0 0 0,0-1 0 0 0,-1 0 0 0 0,0 0 0 0 0,0 0 0 0 0,0 0 0 0 0,0 0 0 0 0,0 0 0 0 0,-1-1 0 0 0,1 1 0 0 0,-1-1 0 0 0,1 0 0 0 0,-1 0 0 0 0,0-1 0 0 0,0 1 0 0 0,0-1 0 0 0,-8 2 0 0 0,-8 0 31 0 0,-1-1-1 0 0,1-1 0 0 0,-24-1 1 0 0,18 0-44 0 0,25 0-2 0 0,-25 1-87 0 0,0-2 0 0 0,0-1 0 0 0,0 0 0 0 0,-34-9 0 0 0,58 10-89 0 0,2 1 126 0 0,0 0-1 0 0,0 0 0 0 0,0 0 1 0 0,-1 0-1 0 0,1 0 1 0 0,0 0-1 0 0,0 0 1 0 0,0 0-1 0 0,0 0 0 0 0,-1 0 1 0 0,1 0-1 0 0,0 0 1 0 0,0 0-1 0 0,0 0 1 0 0,0 0-1 0 0,-1 0 1 0 0,1 0-1 0 0,0-1 0 0 0,0 1 1 0 0,0 0-1 0 0,0 0 1 0 0,0 0-1 0 0,-1 0 1 0 0,1 0-1 0 0,0 0 1 0 0,0-1-1 0 0,0 1 0 0 0,0 0 1 0 0,0 0-1 0 0,0-1 1 0 0,1-1-1511 0 0</inkml:trace>
</inkml:ink>
</file>

<file path=ppt/ink/ink8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01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147 100 512 0 0,'4'-11'42'0'0,"-2"4"735"0"0,0 0 1 0 0,0 1-1 0 0,-1-1 0 0 0,2-13 0 0 0,-3 19-492 0 0,0 0 0 0 0,0-1 0 0 0,0 1 0 0 0,0-1 0 0 0,-1 1 0 0 0,1 0 0 0 0,0-1 0 0 0,-1 1-1 0 0,1 0 1 0 0,-1-1 0 0 0,1 1 0 0 0,-1 0 0 0 0,1-1 0 0 0,-1 1 0 0 0,0 0 0 0 0,0 0-1 0 0,0 0 1 0 0,0 0 0 0 0,0 0 0 0 0,0 0 0 0 0,0 0 0 0 0,0 0 0 0 0,0 0 0 0 0,0 0-1 0 0,0 1 1 0 0,0-1 0 0 0,-1 0 0 0 0,1 1 0 0 0,-2-1 0 0 0,-2-1 433 0 0,1 1 93 0 0,0-1 0 0 0,0 1 1 0 0,0 0-1 0 0,-1 0 0 0 0,-4 0 0 0 0,8 1-760 0 0,1 0 1 0 0,0 0-1 0 0,0 1 1 0 0,-1-1-1 0 0,1 0 1 0 0,0 0-1 0 0,0 0 1 0 0,0 0-1 0 0,-1 0 1 0 0,1 1-1 0 0,0-1 1 0 0,0 0-1 0 0,0 0 1 0 0,0 0-1 0 0,0 1 1 0 0,-1-1-1 0 0,1 0 1 0 0,0 0-1 0 0,0 0 1 0 0,0 1-1 0 0,0-1 1 0 0,0 0-1 0 0,0 0 1 0 0,0 1-1 0 0,0-1 1 0 0,0 0-1 0 0,0 0 1 0 0,0 1-1 0 0,0-1 1 0 0,0 0-1 0 0,0 0 1 0 0,0 1-1 0 0,0-1 1 0 0,0 0-1 0 0,0 0 0 0 0,0 1 1 0 0,0-1-1 0 0,0 0 1 0 0,1 0-1 0 0,-1 0 1 0 0,0 1-1 0 0,5 13 688 0 0,-3-11-555 0 0,1 8 131 0 0,-1 0 1 0 0,1 0 0 0 0,-1 0-1 0 0,-1 0 1 0 0,0 0 0 0 0,-1 1 0 0 0,0-1-1 0 0,-2 13 1 0 0,-3 8 274 0 0,-13 50 1 0 0,-20 30 52 0 0,-3 16-100 0 0,36-111-464 0 0,2 0 0 0 0,0 0 0 0 0,1 1 0 0 0,1-1 0 0 0,1 28 0 0 0,1-39-60 0 0,0 0 1 0 0,0 1-1 0 0,0-1 0 0 0,1 0 0 0 0,0 0 0 0 0,0 0 1 0 0,1-1-1 0 0,-1 1 0 0 0,6 7 0 0 0,-7-11-25 0 0,0 0-1 0 0,0-1 1 0 0,0 1-1 0 0,1-1 1 0 0,-1 1-1 0 0,0-1 1 0 0,1 0-1 0 0,-1 0 1 0 0,1 0-1 0 0,0 1 1 0 0,-1-1-1 0 0,1-1 1 0 0,0 1-1 0 0,0 0 0 0 0,-1 0 1 0 0,1-1-1 0 0,0 1 1 0 0,0-1-1 0 0,0 1 1 0 0,0-1-1 0 0,0 0 1 0 0,0 0-1 0 0,0 0 1 0 0,0 0-1 0 0,-1 0 1 0 0,1 0-1 0 0,0 0 1 0 0,0-1-1 0 0,0 1 1 0 0,0-1-1 0 0,0 1 1 0 0,0-1-1 0 0,-1 0 1 0 0,3-1-1 0 0,0 0-114 0 0,0-1 0 0 0,-1 1 0 0 0,0-1 0 0 0,1 1 0 0 0,-1-1 0 0 0,0 0 0 0 0,-1-1 0 0 0,1 1 0 0 0,0 0 0 0 0,-1-1 0 0 0,0 1 1 0 0,0-1-1 0 0,0 0 0 0 0,0 0 0 0 0,-1 0 0 0 0,1 0 0 0 0,-1 0 0 0 0,0 0 0 0 0,0 0 0 0 0,0 0 0 0 0,-1 0 0 0 0,0-5 0 0 0,1-6-1476 0 0,-1 0 0 0 0,-1 1 1 0 0,0-1-1 0 0,-1 1 0 0 0,-4-16 1 0 0,0 9-246 0 0</inkml:trace>
</inkml:ink>
</file>

<file path=ppt/ink/ink8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42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68 243 1664 0 0,'-5'1'1228'0'0,"1"0"-1"0"0,-1-1 1 0 0,0 0 0 0 0,1 0-1 0 0,-1-1 1 0 0,1 1-1 0 0,-6-2 1 0 0,9 2-1013 0 0,0-1 0 0 0,-1 1 1 0 0,1-1-1 0 0,-1 0 0 0 0,1 1 0 0 0,0-1 1 0 0,0 0-1 0 0,-1 0 0 0 0,1 0 1 0 0,0 0-1 0 0,0 0 0 0 0,0 0 0 0 0,0-1 1 0 0,0 1-1 0 0,0 0 0 0 0,0 0 1 0 0,1-1-1 0 0,-1 1 0 0 0,0 0 1 0 0,1-1-1 0 0,-1 1 0 0 0,1-1 0 0 0,0 1 1 0 0,-1-1-1 0 0,1-1 0 0 0,-1-2-47 0 0,1-1 0 0 0,0 1 0 0 0,0-1 1 0 0,0 1-1 0 0,1-1 0 0 0,0 1 0 0 0,0 0 0 0 0,1-1 0 0 0,-1 1 0 0 0,1 0 0 0 0,0 0 0 0 0,4-7 0 0 0,2-3-42 0 0,1 1-1 0 0,18-24 1 0 0,-22 32-102 0 0,0 0-1 0 0,1 1 1 0 0,-1 0 0 0 0,1 0-1 0 0,0 0 1 0 0,0 0-1 0 0,0 1 1 0 0,1 0 0 0 0,0 0-1 0 0,-1 1 1 0 0,1 0-1 0 0,0 0 1 0 0,1 1 0 0 0,-1 0-1 0 0,10-2 1 0 0,-6 3-4 0 0,1 0 1 0 0,0 1 0 0 0,0 0-1 0 0,0 1 1 0 0,0 0 0 0 0,0 1-1 0 0,0 0 1 0 0,-1 1 0 0 0,14 4-1 0 0,-8 0 1 0 0,0 0-1 0 0,0 0 1 0 0,0 1-1 0 0,-1 2 1 0 0,-1-1-1 0 0,28 23 1 0 0,-36-26-7 0 0,0 0 0 0 0,-1 1 0 0 0,1 0 1 0 0,-2 0-1 0 0,1 0 0 0 0,-1 0 0 0 0,0 1 0 0 0,0 0 1 0 0,-1 0-1 0 0,0 0 0 0 0,0 1 0 0 0,-1 0 0 0 0,-1-1 1 0 0,1 1-1 0 0,2 18 0 0 0,-5-23 23 0 0,0 1 1 0 0,0-1-1 0 0,0 1 0 0 0,-1-1 1 0 0,1 0-1 0 0,-1 1 1 0 0,0-1-1 0 0,-1 0 0 0 0,1 0 1 0 0,-1 0-1 0 0,1 0 0 0 0,-1 0 1 0 0,-3 5-1 0 0,1-4 35 0 0,0 1 0 0 0,-1-2 0 0 0,1 1 0 0 0,-1 0 0 0 0,0-1 1 0 0,0 0-1 0 0,0 0 0 0 0,-7 4 0 0 0,-6 1 164 0 0,0 0 0 0 0,-1-2-1 0 0,0 0 1 0 0,-35 8 0 0 0,36-11-100 0 0,0 0-1 0 0,0-1 1 0 0,-36 0-1 0 0,49-2-140 0 0,-1-2-1 0 0,0 1 1 0 0,1-1-1 0 0,-1 0 1 0 0,1 0-1 0 0,-1 0 1 0 0,1-1-1 0 0,-1 0 1 0 0,1 0-1 0 0,0 0 1 0 0,0-1-1 0 0,0 1 0 0 0,0-1 1 0 0,0-1-1 0 0,1 1 1 0 0,-9-8-1 0 0,11 8-49 0 0,0 1 1 0 0,0-1-1 0 0,1 1 0 0 0,-1-1 0 0 0,1 0 0 0 0,0 0 0 0 0,0 0 0 0 0,0 0 1 0 0,0 1-1 0 0,0-1 0 0 0,1-1 0 0 0,-1 1 0 0 0,1 0 0 0 0,0 0 0 0 0,0 0 0 0 0,0 0 1 0 0,0 0-1 0 0,0 0 0 0 0,1 0 0 0 0,-1 0 0 0 0,1 0 0 0 0,0 0 0 0 0,0 0 0 0 0,0 0 1 0 0,0 0-1 0 0,3-3 0 0 0,1-3-342 0 0,0 1 1 0 0,0-1 0 0 0,1 1-1 0 0,0 1 1 0 0,1-1-1 0 0,-1 1 1 0 0,10-7-1 0 0,1 0-1012 0 0,1 1-1 0 0,0 1 0 0 0,1 1 1 0 0,1 1-1 0 0,28-11 1 0 0,-8 5-2094 0 0</inkml:trace>
</inkml:ink>
</file>

<file path=ppt/ink/ink8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8.83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36 74 3025 0 0,'-7'-2'2048'0'0,"-9"-5"4415"0"0,7 1-5060 0 0,9 7-1082 0 0,-1 1 0 0 0,0-1 0 0 0,1 1 0 0 0,0-1 0 0 0,-1 1 0 0 0,1-1 0 0 0,0 1 0 0 0,0-1 0 0 0,0 1 0 0 0,0 1 0 0 0,0 18 132 0 0,1 0-1 0 0,0-1 0 0 0,2 1 1 0 0,0-1-1 0 0,2 1 1 0 0,0-1-1 0 0,12 29 1 0 0,-14-43-429 0 0,0 0 1 0 0,1-1 0 0 0,-1 1 0 0 0,1-1-1 0 0,0 1 1 0 0,1-1 0 0 0,-1 0 0 0 0,1-1-1 0 0,0 1 1 0 0,0-1 0 0 0,1 0 0 0 0,-1 0-1 0 0,10 4 1 0 0,-11-6-21 0 0,0 0 0 0 0,0-1 0 0 0,0 0 0 0 0,0 1 0 0 0,0-2 0 0 0,1 1 0 0 0,-1 0 0 0 0,0-1 0 0 0,1 0 0 0 0,-1 0 0 0 0,1 0 0 0 0,-1 0 0 0 0,0-1-1 0 0,1 0 1 0 0,-1 0 0 0 0,0 0 0 0 0,0 0 0 0 0,0-1 0 0 0,0 1 0 0 0,0-1 0 0 0,6-4 0 0 0,-7 4-20 0 0,1-1 0 0 0,0 0 0 0 0,-1 1 0 0 0,1-2 0 0 0,-1 1 0 0 0,0 0-1 0 0,0-1 1 0 0,-1 1 0 0 0,1-1 0 0 0,-1 0 0 0 0,4-6 0 0 0,-3 3-25 0 0,-1-1 1 0 0,1 1-1 0 0,-1-1 1 0 0,0 1-1 0 0,-1-1 0 0 0,1-8 1 0 0,-1-5-84 0 0,-2 0 0 0 0,0 0 0 0 0,-1 0 0 0 0,-5-22-1 0 0,6 36 128 0 0,-1-1-1 0 0,0 1 1 0 0,0 0-1 0 0,-1 0 1 0 0,0 0-1 0 0,0 0 0 0 0,0 1 1 0 0,-1-1-1 0 0,-8-10 1 0 0,10 15 21 0 0,0 0 1 0 0,0 0-1 0 0,0 0 1 0 0,0 0-1 0 0,0 1 1 0 0,0-1-1 0 0,-1 1 1 0 0,1-1-1 0 0,0 1 1 0 0,-1 0-1 0 0,1 0 1 0 0,-1 0 0 0 0,0 0-1 0 0,1 0 1 0 0,-1 1-1 0 0,0-1 1 0 0,1 1-1 0 0,-1 0 1 0 0,0 0-1 0 0,1 0 1 0 0,-1 0-1 0 0,0 0 1 0 0,0 0-1 0 0,1 1 1 0 0,-1 0 0 0 0,1-1-1 0 0,-1 1 1 0 0,0 0-1 0 0,-3 2 1 0 0,-2 2 64 0 0,0-1 1 0 0,1 1-1 0 0,-1 1 1 0 0,1-1-1 0 0,1 1 1 0 0,-1 1-1 0 0,1-1 1 0 0,0 1-1 0 0,1 0 1 0 0,-1 0-1 0 0,2 1 1 0 0,-1-1-1 0 0,1 1 1 0 0,0 0-1 0 0,0 1 1 0 0,1-1-1 0 0,0 1 1 0 0,-2 13-1 0 0,4-19-87 0 0,1 1 0 0 0,-1-1-1 0 0,1 1 1 0 0,0-1 0 0 0,0 1 0 0 0,1-1-1 0 0,-1 1 1 0 0,1-1 0 0 0,0 1 0 0 0,0-1-1 0 0,0 1 1 0 0,0-1 0 0 0,0 0 0 0 0,1 0-1 0 0,3 6 1 0 0,-2-5-2 0 0,0-1 0 0 0,0 0 0 0 0,0 0 0 0 0,1 0 1 0 0,-1-1-1 0 0,1 1 0 0 0,-1-1 0 0 0,1 0 0 0 0,0 0 0 0 0,0 0 0 0 0,0 0 0 0 0,6 1 0 0 0,4 1-38 0 0,0 0 0 0 0,0-1-1 0 0,1-1 1 0 0,-1 0 0 0 0,0-1 0 0 0,1-1-1 0 0,-1 0 1 0 0,1-1 0 0 0,19-4 0 0 0,-18 2-696 0 0,1-1 0 0 0,27-12 1 0 0,-24 8-2346 0 0,34-22 1 0 0,-32 16 281 0 0</inkml:trace>
</inkml:ink>
</file>

<file path=ppt/ink/ink8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11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129 4 2817 0 0,'-2'-1'646'0'0,"0"1"0"0"0,0-1 0 0 0,0 0 1 0 0,0 1-1 0 0,0 0 0 0 0,0-1 1 0 0,0 1-1 0 0,0 0 0 0 0,-1 0 1 0 0,1 0-1 0 0,0 0 0 0 0,0 1 0 0 0,0-1 1 0 0,0 1-1 0 0,0-1 0 0 0,0 1 1 0 0,-3 1-1 0 0,1 0-296 0 0,1 0 0 0 0,0 0 0 0 0,0 0 1 0 0,0 1-1 0 0,0-1 0 0 0,0 1 0 0 0,0 0 0 0 0,1 0 1 0 0,-3 3-1 0 0,-2 5-118 0 0,0 0 0 0 0,1 0 1 0 0,0 1-1 0 0,-7 22 0 0 0,8-16 94 0 0,1 0-1 0 0,1-1 0 0 0,0 1 1 0 0,2 1-1 0 0,0-1 0 0 0,0 0 1 0 0,2 0-1 0 0,5 32 0 0 0,0-16 6 0 0,2 0 0 0 0,1 0-1 0 0,23 51 1 0 0,-23-62-331 0 0,2-1 0 0 0,1 0 1 0 0,0-1-1 0 0,2 0 0 0 0,0-1 1 0 0,1-1-1 0 0,24 24 0 0 0,-37-41-64 0 0,0-1-1 0 0,-1 1 0 0 0,1-1 0 0 0,0 0 1 0 0,0 0-1 0 0,-1 0 0 0 0,1 0 1 0 0,0 0-1 0 0,0 0 0 0 0,0 0 0 0 0,0-1 1 0 0,0 1-1 0 0,1-1 0 0 0,3 1 0 0 0,-5-1-196 0 0,0 0-1 0 0,1 0 0 0 0,-1-1 0 0 0,0 1 0 0 0,1 0 1 0 0,-1-1-1 0 0,0 1 0 0 0,1-1 0 0 0,-1 1 0 0 0,0-1 0 0 0,0 1 1 0 0,0-1-1 0 0,0 0 0 0 0,0 0 0 0 0,1 0 0 0 0,-1 0 1 0 0,0 0-1 0 0,-1 0 0 0 0,1 0 0 0 0,0 0 0 0 0,0 0 0 0 0,0 0 1 0 0,-1 0-1 0 0,2-2 0 0 0,2-8-1745 0 0</inkml:trace>
</inkml:ink>
</file>

<file path=ppt/ink/ink8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64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111 0 2216 0 0,'-21'23'8884'0'0,"14"-17"-8096"0"0,1 1 1 0 0,0 0 0 0 0,0 0 0 0 0,-5 9-1 0 0,7-10-600 0 0,-7 14 504 0 0,-16 35 1 0 0,25-49-565 0 0,0-1 0 0 0,0 0 0 0 0,1 0-1 0 0,-1 1 1 0 0,1-1 0 0 0,1 1 0 0 0,-1-1-1 0 0,1 1 1 0 0,0-1 0 0 0,0 1 0 0 0,0-1-1 0 0,3 11 1 0 0,-2-12-64 0 0,1 1 0 0 0,0-1 0 0 0,0 0 0 0 0,0 0 0 0 0,0 0-1 0 0,1 0 1 0 0,0 0 0 0 0,-1 0 0 0 0,1-1 0 0 0,1 1 0 0 0,-1-1 0 0 0,4 3-1 0 0,-1-2-29 0 0,0 0-1 0 0,0 0 1 0 0,0-1-1 0 0,0 1 1 0 0,1-2-1 0 0,-1 1 1 0 0,11 2-1 0 0,-6-2-91 0 0,1-1 1 0 0,-1-1-1 0 0,1 0 1 0 0,-1 0-1 0 0,1-1 0 0 0,0 0 1 0 0,-1-1-1 0 0,1-1 0 0 0,15-3 1 0 0,-22 4-99 0 0,1-1 0 0 0,-1 0 0 0 0,0 0 0 0 0,0 0 0 0 0,0 0 0 0 0,0-1 0 0 0,0 0 0 0 0,-1 0 0 0 0,1 0 0 0 0,-1-1 0 0 0,0 1 0 0 0,1-1 0 0 0,-2 0 0 0 0,1 0 0 0 0,0-1 0 0 0,-1 1 0 0 0,0-1 0 0 0,0 1 0 0 0,0-1 0 0 0,-1 0 0 0 0,0 0 0 0 0,0-1 0 0 0,0 1 0 0 0,0 0 0 0 0,-1-1 0 0 0,0 1 0 0 0,0-1 0 0 0,0 1 0 0 0,-1-1 0 0 0,0-8 0 0 0,0 3-319 0 0,-1-1 0 0 0,-1 1 0 0 0,0-1 0 0 0,0 1 0 0 0,-1-1 0 0 0,-1 1 0 0 0,0 0 0 0 0,-10-19 0 0 0,12 26 570 0 0,0 1-1 0 0,0-1 1 0 0,0 1-1 0 0,0 0 1 0 0,-1 0-1 0 0,0 0 1 0 0,1 1-1 0 0,-1-1 1 0 0,0 0-1 0 0,0 1 1 0 0,0 0-1 0 0,-1 0 1 0 0,1 0-1 0 0,-1 0 1 0 0,1 0 0 0 0,-1 1-1 0 0,1 0 1 0 0,-1-1-1 0 0,0 1 1 0 0,0 0-1 0 0,1 1 1 0 0,-1-1-1 0 0,0 1 1 0 0,0 0-1 0 0,0 0 1 0 0,0 0-1 0 0,0 0 1 0 0,0 1-1 0 0,-7 1 1 0 0,1 1 290 0 0,-1 1 0 0 0,1 0 0 0 0,0 1 1 0 0,0 0-1 0 0,1 0 0 0 0,-1 1 0 0 0,1 0 0 0 0,1 1 0 0 0,-1 0 0 0 0,1 0 1 0 0,0 1-1 0 0,-8 10 0 0 0,10-11-289 0 0,1-1 1 0 0,0 1-1 0 0,1 1 1 0 0,-1-1 0 0 0,1 0-1 0 0,1 1 1 0 0,0 0-1 0 0,0 0 1 0 0,0 0-1 0 0,1 0 1 0 0,0 1-1 0 0,0-1 1 0 0,1 0-1 0 0,1 1 1 0 0,-1-1 0 0 0,2 14-1 0 0,0-17-52 0 0,0 0 0 0 0,0 0 0 0 0,0 0 0 0 0,1 0 0 0 0,0-1 0 0 0,0 1 0 0 0,0 0 0 0 0,0-1 0 0 0,1 1 0 0 0,0-1 1 0 0,0 0-1 0 0,0 0 0 0 0,4 4 0 0 0,-1-3-12 0 0,-1 0 0 0 0,1 0 0 0 0,0-1 0 0 0,1 0 0 0 0,-1 0 0 0 0,1 0 0 0 0,-1-1 0 0 0,12 4 0 0 0,-10-4-64 0 0,0-1 1 0 0,0 0-1 0 0,1 0 1 0 0,-1 0-1 0 0,0-1 1 0 0,1-1-1 0 0,-1 0 1 0 0,0 0-1 0 0,1 0 1 0 0,-1-1-1 0 0,0 0 1 0 0,1-1-1 0 0,-1 0 1 0 0,0 0-1 0 0,0-1 1 0 0,14-6 0 0 0,-18 6-46 0 0,1 0 1 0 0,-1 0 0 0 0,0 0 0 0 0,1 0-1 0 0,-2-1 1 0 0,1 1 0 0 0,0-1 0 0 0,-1 0 0 0 0,0 0-1 0 0,1-1 1 0 0,-2 1 0 0 0,1-1 0 0 0,3-7-1 0 0,-4 6-23 0 0,0-1-1 0 0,0 1 0 0 0,-1 0 0 0 0,0-1 0 0 0,0 1 0 0 0,-1-1 0 0 0,0 0 1 0 0,0 1-1 0 0,0-1 0 0 0,-3-9 0 0 0,1 0 74 0 0,-1 1 1 0 0,0 0-1 0 0,-1-1 0 0 0,-1 1 1 0 0,0 1-1 0 0,-2-1 0 0 0,-10-19 1 0 0,17 33 65 0 0,-1 0 0 0 0,1 0 0 0 0,-1 1 1 0 0,0-1-1 0 0,1 0 0 0 0,-1 0 0 0 0,0 1 1 0 0,1-1-1 0 0,-1 0 0 0 0,0 1 0 0 0,0-1 0 0 0,1 1 1 0 0,-1-1-1 0 0,0 1 0 0 0,0-1 0 0 0,0 1 1 0 0,0 0-1 0 0,0-1 0 0 0,0 1 0 0 0,1 0 1 0 0,-1 0-1 0 0,0 0 0 0 0,-2-1 0 0 0,2 2 28 0 0,-1-1 0 0 0,1 1 1 0 0,0-1-1 0 0,0 1 0 0 0,0-1 0 0 0,0 1 0 0 0,0-1 0 0 0,0 1 0 0 0,0 0 0 0 0,0 0 0 0 0,0 0 0 0 0,0-1 0 0 0,0 1 1 0 0,0 0-1 0 0,-1 2 0 0 0,0 1 39 0 0,-1 0 0 0 0,1 0 0 0 0,0 0 0 0 0,0 1 1 0 0,0-1-1 0 0,1 0 0 0 0,0 1 0 0 0,0-1 0 0 0,-1 6 0 0 0,2-4-90 0 0,0-1 0 0 0,1 1 0 0 0,-1 0 0 0 0,1 0 0 0 0,0-1 0 0 0,1 1 0 0 0,0 0-1 0 0,-1-1 1 0 0,2 1 0 0 0,-1-1 0 0 0,1 0 0 0 0,-1 0 0 0 0,2 0 0 0 0,-1 0 0 0 0,0 0 0 0 0,1-1-1 0 0,0 1 1 0 0,0-1 0 0 0,0 0 0 0 0,9 6 0 0 0,1 0-25 0 0,0-1 1 0 0,1 0 0 0 0,0-2-1 0 0,0 1 1 0 0,32 9-1 0 0,-14-5-247 0 0,23 6-511 0 0,-49-16-539 0 0,-1-1 0 0 0,1 0 0 0 0,10 0 0 0 0,-7-1-387 0 0</inkml:trace>
</inkml:ink>
</file>

<file path=ppt/ink/ink8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49.989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51 99 2633 0 0,'-3'2'1174'0'0,"0"1"0"0"0,0-1 0 0 0,0 0 0 0 0,0 1 0 0 0,0 0 1 0 0,-2 3-1 0 0,4-3-1035 0 0,-1-1 0 0 0,1 1 0 0 0,0 0 1 0 0,0-1-1 0 0,0 1 0 0 0,0 0 1 0 0,0 0-1 0 0,0 0 0 0 0,1 0 0 0 0,0 0 1 0 0,-1 0-1 0 0,1 0 0 0 0,1 3 0 0 0,-1-1 111 0 0,0-1 0 0 0,0 1-1 0 0,1-1 1 0 0,-1 1 0 0 0,1 0-1 0 0,0-1 1 0 0,1 1 0 0 0,-1-1-1 0 0,1 0 1 0 0,0 0 0 0 0,0 1 0 0 0,0-1-1 0 0,1 0 1 0 0,-1-1 0 0 0,1 1-1 0 0,0 0 1 0 0,0-1 0 0 0,0 0-1 0 0,1 1 1 0 0,-1-1 0 0 0,1 0-1 0 0,5 3 1 0 0,-5-3-72 0 0,36 24 1318 0 0,-37-26-1423 0 0,-1 1-1 0 0,1-1 0 0 0,1 1 1 0 0,-1-1-1 0 0,0 0 0 0 0,0 0 0 0 0,0 0 1 0 0,0-1-1 0 0,1 1 0 0 0,-1-1 1 0 0,7 0-1 0 0,-10 0-67 0 0,1 0 0 0 0,-1 0 0 0 0,1-1 0 0 0,-1 1 0 0 0,1 0-1 0 0,-1 0 1 0 0,1-1 0 0 0,-1 1 0 0 0,1 0 0 0 0,-1-1 0 0 0,1 1 0 0 0,-1-1 0 0 0,1 1 0 0 0,-1 0 0 0 0,0-1 0 0 0,1 1 0 0 0,-1-1 0 0 0,0 1 0 0 0,1-1 0 0 0,-1 1 0 0 0,0-1 0 0 0,0 1-1 0 0,0-1 1 0 0,1 0 0 0 0,-1 1 0 0 0,0-1 0 0 0,0 1 0 0 0,0-1 0 0 0,0 0 0 0 0,0 1 0 0 0,0-1 0 0 0,0 1 0 0 0,0-1 0 0 0,0 1 0 0 0,0-1 0 0 0,0 0 0 0 0,-1 0 0 0 0,-5-22-57 0 0,-3 7 80 0 0,0 0 1 0 0,0 0-1 0 0,-2 1 1 0 0,0 0-1 0 0,-19-20 1 0 0,16 20 7 0 0,0-2 0 0 0,2 1 0 0 0,-19-33 0 0 0,29 46 6 0 0,1 0 1 0 0,-1 0 0 0 0,1 0 0 0 0,0 0-1 0 0,0-1 1 0 0,1 1 0 0 0,-1-4 0 0 0,1 6-38 0 0,0 0-1 0 0,0 1 1 0 0,0-1 0 0 0,0 0 0 0 0,0 1 0 0 0,0-1 0 0 0,0 0 0 0 0,0 1 0 0 0,0-1-1 0 0,1 0 1 0 0,-1 1 0 0 0,0-1 0 0 0,0 0 0 0 0,1 1 0 0 0,-1-1 0 0 0,1 1 0 0 0,-1-1-1 0 0,0 0 1 0 0,1 1 0 0 0,-1-1 0 0 0,1 1 0 0 0,-1-1 0 0 0,1 1 0 0 0,0 0 0 0 0,-1-1-1 0 0,1 1 1 0 0,-1 0 0 0 0,1-1 0 0 0,0 1 0 0 0,-1 0 0 0 0,1 0 0 0 0,0-1-1 0 0,-1 1 1 0 0,1 0 0 0 0,0 0 0 0 0,-1 0 0 0 0,1 0 0 0 0,1 0 0 0 0,124 1 27 0 0,-66 2-47 0 0,48 5-63 0 0,-90-6-115 0 0,-1 2-1 0 0,0 0 1 0 0,0 1-1 0 0,18 7 0 0 0,-31-10-213 0 0,0-1 0 0 0,0 1 0 0 0,-1 1-1 0 0,1-1 1 0 0,4 4 0 0 0,-7-5 62 0 0,0 0 0 0 0,0 0 0 0 0,0 0 0 0 0,0 0 1 0 0,-1 0-1 0 0,1 0 0 0 0,0 0 0 0 0,0 0 0 0 0,-1 0 1 0 0,1 0-1 0 0,-1 0 0 0 0,1 0 0 0 0,-1 1 0 0 0,0-1 1 0 0,1 0-1 0 0,-1 0 0 0 0,0 1 0 0 0,0-1 0 0 0,0 0 1 0 0,0 0-1 0 0,0 1 0 0 0,0 1 0 0 0,-2 4-1367 0 0</inkml:trace>
</inkml:ink>
</file>

<file path=ppt/ink/ink8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0.24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151 0 3721 0 0,'-32'8'8516'0'0,"27"-8"-8025"0"0,1 1 0 0 0,-1 0-1 0 0,0 0 1 0 0,1 0 0 0 0,0 0-1 0 0,-1 1 1 0 0,1 0 0 0 0,0 0 0 0 0,0 0-1 0 0,-1 1 1 0 0,2-1 0 0 0,-1 1-1 0 0,0 0 1 0 0,-6 7 0 0 0,5-4-296 0 0,0 0 0 0 0,0 0 0 0 0,0 1 0 0 0,1 0 0 0 0,0 0 1 0 0,1 1-1 0 0,-1-1 0 0 0,1 1 0 0 0,1-1 0 0 0,0 1 1 0 0,0 0-1 0 0,0 0 0 0 0,0 13 0 0 0,1-15-123 0 0,2 0 0 0 0,-1-1-1 0 0,1 1 1 0 0,-1 0 0 0 0,1 0-1 0 0,1-1 1 0 0,-1 1 0 0 0,1-1-1 0 0,0 0 1 0 0,1 1 0 0 0,-1-1-1 0 0,1 0 1 0 0,0 0 0 0 0,0 0-1 0 0,0-1 1 0 0,1 1 0 0 0,0-1-1 0 0,0 0 1 0 0,9 7 0 0 0,-2-2-87 0 0,2-1 0 0 0,-1 0-1 0 0,1-2 1 0 0,1 1 0 0 0,-1-1 0 0 0,1-1 0 0 0,0-1 0 0 0,0 0 0 0 0,0 0 0 0 0,1-2 0 0 0,-1 0 0 0 0,1 0 0 0 0,0-1 0 0 0,-1-1-1 0 0,27-3 1 0 0,-34 1-225 0 0,0 1 0 0 0,0-1 0 0 0,0-1 0 0 0,0 1 0 0 0,0-1-1 0 0,-1-1 1 0 0,1 1 0 0 0,6-6 0 0 0,-6 4-721 0 0,-1 0 1 0 0,0 0-1 0 0,-1-1 1 0 0,1 0-1 0 0,-1 0 0 0 0,0 0 1 0 0,5-9-1 0 0,0-2-752 0 0</inkml:trace>
</inkml:ink>
</file>

<file path=ppt/ink/ink8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0.352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31 1 4049 0 0,'-15'3'4241'0'0,"4"-2"3929"0"0,6 2-7834 0 0,7 0-128 0 0,5 1-192 0 0,4 0-144 0 0,2 0-56 0 0,1-1-16 0 0,4 1-1089 0 0,-1-1-1615 0 0,3-1-521 0 0</inkml:trace>
</inkml:ink>
</file>

<file path=ppt/ink/ink8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08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29 67 1976 0 0,'-1'1'886'0'0,"0"-1"-1"0"0,0 0 0 0 0,-1-1 0 0 0,1 1 1 0 0,0 0-1 0 0,-1 0 0 0 0,1 0 0 0 0,0-1 0 0 0,-1 1 1 0 0,1-1-1 0 0,0 1 0 0 0,0-1 0 0 0,-2-1 1 0 0,2 2-710 0 0,1 0 1 0 0,-1 0-1 0 0,0-1 1 0 0,1 1-1 0 0,-1 0 1 0 0,1-1-1 0 0,-1 1 1 0 0,1-1-1 0 0,-1 1 1 0 0,1-1-1 0 0,0 1 1 0 0,-1-1-1 0 0,1 1 1 0 0,-1-1-1 0 0,1 1 1 0 0,0-1-1 0 0,0 1 1 0 0,-1-1-1 0 0,1 0 1 0 0,0 1-1 0 0,0-1 1 0 0,0 0-1 0 0,-1 1 1 0 0,1-1-1 0 0,0 1 1 0 0,0-1-1 0 0,0 0 1 0 0,0 0-1 0 0,2 0-83 0 0,-1-1 1 0 0,1 1-1 0 0,0 0 0 0 0,-1 0 0 0 0,1 1 0 0 0,0-1 1 0 0,0 0-1 0 0,0 1 0 0 0,0-1 0 0 0,-1 1 0 0 0,1-1 1 0 0,0 1-1 0 0,2 0 0 0 0,3-2-24 0 0,11-2 29 0 0,14-5 66 0 0,0 1 1 0 0,48-4-1 0 0,-72 11-127 0 0,1 1 0 0 0,0 0 0 0 0,-1 0 0 0 0,1 0 0 0 0,-1 1 0 0 0,1 1 1 0 0,-1 0-1 0 0,1 0 0 0 0,-1 0 0 0 0,0 1 0 0 0,0 0 0 0 0,0 1 0 0 0,0 0 0 0 0,11 8 0 0 0,-17-11-20 0 0,1 1-1 0 0,-1 0 1 0 0,0 0 0 0 0,0 0 0 0 0,0 0 0 0 0,0 0-1 0 0,-1 0 1 0 0,1 1 0 0 0,0-1 0 0 0,-1 0 0 0 0,0 1-1 0 0,0 0 1 0 0,1-1 0 0 0,-1 1 0 0 0,-1 0 0 0 0,1-1-1 0 0,0 1 1 0 0,-1 0 0 0 0,0 0 0 0 0,1 0 0 0 0,-1-1-1 0 0,0 4 1 0 0,-1-1 28 0 0,0 0 1 0 0,0 0-1 0 0,-1 0 0 0 0,1 0 0 0 0,-1-1 1 0 0,0 1-1 0 0,0-1 0 0 0,-1 1 0 0 0,1-1 1 0 0,-1 0-1 0 0,-6 7 0 0 0,-8 10 215 0 0,-24 30 919 0 0,37-46-998 0 0,1 0 0 0 0,0 1-1 0 0,0-1 1 0 0,0 1 0 0 0,1-1-1 0 0,-1 1 1 0 0,-1 12 0 0 0,3-14-156 0 0,1-1 1 0 0,1 0-1 0 0,-1 1 1 0 0,0-1-1 0 0,1 0 0 0 0,0 0 1 0 0,-1 1-1 0 0,1-1 1 0 0,1 0-1 0 0,-1 0 1 0 0,0 0-1 0 0,1 0 0 0 0,-1 0 1 0 0,1 0-1 0 0,0 0 1 0 0,0-1-1 0 0,0 1 1 0 0,1-1-1 0 0,-1 1 1 0 0,0-1-1 0 0,1 0 0 0 0,4 3 1 0 0,-1-1-30 0 0,0 0 0 0 0,0 0 1 0 0,0 0-1 0 0,0-1 0 0 0,1 0 1 0 0,-1 0-1 0 0,1-1 0 0 0,0 0 1 0 0,11 2-1 0 0,-6-3-235 0 0,0 0-1 0 0,-1 0 1 0 0,1-1-1 0 0,-1-1 1 0 0,1 0 0 0 0,-1-1-1 0 0,1 0 1 0 0,-1 0 0 0 0,0-2-1 0 0,0 1 1 0 0,14-7-1 0 0,-13 4-530 0 0,28-14-4909 0 0,-26 9 2129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8.06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55 81 2897 0 0,'-13'-2'8969'0'0,"-7"-6"-1992"0"0,4 1-2839 0 0,16 7-4067 0 0,0 0 1 0 0,-1 0-1 0 0,1 0 0 0 0,0 0 1 0 0,0-1-1 0 0,-1 1 1 0 0,1 0-1 0 0,0 0 0 0 0,-1 0 1 0 0,1 0-1 0 0,0-1 0 0 0,0 1 1 0 0,-1 0-1 0 0,1 0 1 0 0,0-1-1 0 0,0 1 0 0 0,0 0 1 0 0,-1 0-1 0 0,1-1 1 0 0,0 1-1 0 0,0 0 0 0 0,0-1 1 0 0,0 1-1 0 0,0 0 0 0 0,0 0 1 0 0,-1-1-1 0 0,1 1 1 0 0,0 0-1 0 0,0-1 0 0 0,0 1 1 0 0,0 0-1 0 0,0-1 0 0 0,0 1 1 0 0,0 0-1 0 0,0-1 1 0 0,1 1-1 0 0,-1 0 0 0 0,0-1 1 0 0,0 1-1 0 0,0 0 1 0 0,0-1-1 0 0,0 1 0 0 0,0 0 1 0 0,1 0-1 0 0,-1-1 0 0 0,0 1 1 0 0,0 0-1 0 0,0 0 1 0 0,1-1-1 0 0,-1 1 0 0 0,0 0 1 0 0,0 0-1 0 0,1-1 0 0 0,-1 1 1 0 0,0 0-1 0 0,1 0 1 0 0,-1 0-1 0 0,19-15-290 0 0,-17 14 368 0 0,9-7-367 0 0,21-12 101 0 0,-30 19-327 0 0,0 0 0 0 0,0 1 0 0 0,1-1 0 0 0,-1 0 0 0 0,0 1 0 0 0,0-1 0 0 0,5 1 0 0 0,-1 1-1514 0 0,-2 3-1124 0 0</inkml:trace>
</inkml:ink>
</file>

<file path=ppt/ink/ink8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237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 56 5225 0 0,'0'-8'14149'0'0,"8"4"-10638"0"0,17 3-5822 0 0,-22 1 3483 0 0,79-1-1533 0 0,120-18 0 0 0,-113 7-1652 0 0,-29 4-3733 0 0,-52 7 4257 0 0,14 0-2877 0 0</inkml:trace>
</inkml:ink>
</file>

<file path=ppt/ink/ink8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1.791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205 98 3049 0 0,'-16'5'8861'0'0,"0"-3"-4138"0"0,14-2-4484 0 0,-1 0 1 0 0,0 0-1 0 0,1 0 1 0 0,-1 0-1 0 0,0 1 0 0 0,1-1 1 0 0,-1 1-1 0 0,1 0 0 0 0,-1 0 1 0 0,1 0-1 0 0,-1 0 1 0 0,1 1-1 0 0,-3 1 0 0 0,-62 55 1908 0 0,57-48-1770 0 0,0 0-1 0 0,1 1 0 0 0,0 0 1 0 0,-9 15-1 0 0,17-23-307 0 0,-1-1 0 0 0,1 1-1 0 0,-1 0 1 0 0,1 0 0 0 0,0 0 0 0 0,0 0-1 0 0,0 0 1 0 0,0 1 0 0 0,1-1-1 0 0,0 0 1 0 0,-1 0 0 0 0,1 0 0 0 0,0 1-1 0 0,0-1 1 0 0,1 0 0 0 0,-1 0 0 0 0,1 0-1 0 0,0 4 1 0 0,1-3-37 0 0,0 0 0 0 0,0-1 0 0 0,0 1 1 0 0,0-1-1 0 0,0 0 0 0 0,1 1 0 0 0,-1-1 0 0 0,1 0 0 0 0,0-1 0 0 0,0 1 1 0 0,0 0-1 0 0,7 3 0 0 0,-2-1-44 0 0,1 0 0 0 0,-1-1-1 0 0,1 0 1 0 0,0-1 0 0 0,0 0 0 0 0,1 0 0 0 0,-1-1-1 0 0,0 0 1 0 0,1-1 0 0 0,0 0 0 0 0,13-1 0 0 0,-12-1-176 0 0,-1 0 0 0 0,0-1 1 0 0,0-1-1 0 0,1 0 0 0 0,-2 0 0 0 0,1-1 1 0 0,0 0-1 0 0,-1-1 0 0 0,1 0 1 0 0,-1 0-1 0 0,-1-1 0 0 0,1 0 0 0 0,-1-1 1 0 0,0 0-1 0 0,-1 0 0 0 0,1-1 0 0 0,-1 0 1 0 0,-1 0-1 0 0,0 0 0 0 0,0-1 1 0 0,0 0-1 0 0,-1 0 0 0 0,-1-1 0 0 0,1 1 1 0 0,-1-1-1 0 0,-1 0 0 0 0,0 0 0 0 0,-1 0 1 0 0,0-1-1 0 0,0 1 0 0 0,-1-1 1 0 0,0 1-1 0 0,-1-15 0 0 0,-1 17 65 0 0,0 0 0 0 0,0-1-1 0 0,-1 1 1 0 0,0 0 0 0 0,0 0 0 0 0,-1 1-1 0 0,0-1 1 0 0,0 0 0 0 0,-7-10 0 0 0,8 15 154 0 0,0 0 0 0 0,-1 0 1 0 0,1 1-1 0 0,0-1 1 0 0,-1 1-1 0 0,0-1 0 0 0,1 1 1 0 0,-1 0-1 0 0,0 0 0 0 0,0 0 1 0 0,0 1-1 0 0,0-1 1 0 0,-1 1-1 0 0,1-1 0 0 0,0 1 1 0 0,0 0-1 0 0,-1 1 0 0 0,1-1 1 0 0,-1 0-1 0 0,1 1 1 0 0,-1 0-1 0 0,1 0 0 0 0,-1 0 1 0 0,-6 1-1 0 0,0 1 221 0 0,-1 1-1 0 0,1 0 1 0 0,-1 0-1 0 0,1 1 1 0 0,0 0 0 0 0,0 1-1 0 0,1 0 1 0 0,0 1 0 0 0,0 0-1 0 0,0 0 1 0 0,-10 9-1 0 0,7-3-54 0 0,0 0 0 0 0,0 0 0 0 0,1 1 0 0 0,1 1 0 0 0,0 0 0 0 0,-12 22 0 0 0,19-31-172 0 0,1 0 0 0 0,-1-1 1 0 0,1 1-1 0 0,1 0 0 0 0,-1 0 0 0 0,0 0 0 0 0,1 1 0 0 0,0-1 0 0 0,1 0 0 0 0,-1 0 0 0 0,1 1 1 0 0,0-1-1 0 0,0 0 0 0 0,0 0 0 0 0,1 1 0 0 0,0-1 0 0 0,0 0 0 0 0,0 0 0 0 0,1 0 0 0 0,-1 0 1 0 0,1 0-1 0 0,1 0 0 0 0,-1 0 0 0 0,1-1 0 0 0,-1 1 0 0 0,1-1 0 0 0,1 0 0 0 0,5 7 0 0 0,-1-3-3 0 0,0 0-1 0 0,1 0 0 0 0,1-1 0 0 0,-1 0 0 0 0,1 0 0 0 0,0-1 0 0 0,21 9 1 0 0,-14-8-78 0 0,-1-1 0 0 0,1-1 1 0 0,0-1-1 0 0,30 5 0 0 0,-41-9-102 0 0,0 0 1 0 0,0 1-1 0 0,0-2 0 0 0,0 1 0 0 0,0-1 1 0 0,0 0-1 0 0,0 0 0 0 0,0-1 1 0 0,0 1-1 0 0,-1-1 0 0 0,1 0 0 0 0,-1-1 1 0 0,1 0-1 0 0,-1 0 0 0 0,0 0 0 0 0,0 0 1 0 0,0-1-1 0 0,-1 0 0 0 0,1 0 0 0 0,-1 0 1 0 0,0 0-1 0 0,0-1 0 0 0,0 0 1 0 0,0 1-1 0 0,-1-1 0 0 0,0-1 0 0 0,0 1 1 0 0,-1 0-1 0 0,1-1 0 0 0,-1 0 0 0 0,0 1 1 0 0,1-10-1 0 0,0 1-20 0 0,-2-1 0 0 0,0 0 0 0 0,0 0 0 0 0,-2 0 0 0 0,0 0 0 0 0,0 0 0 0 0,-2 1 0 0 0,-4-17 0 0 0,7 29 265 0 0,0 1-1 0 0,-1-1 0 0 0,1 1 0 0 0,-1 0 1 0 0,0 0-1 0 0,1-1 0 0 0,-1 1 0 0 0,0 0 0 0 0,0 0 1 0 0,0 0-1 0 0,-2-3 0 0 0,3 4 2 0 0,-1 0 0 0 0,1-1 0 0 0,-1 1 0 0 0,1 0 0 0 0,-1-1-1 0 0,0 1 1 0 0,1 0 0 0 0,-1 0 0 0 0,0 0 0 0 0,1-1 0 0 0,-1 1 0 0 0,1 0-1 0 0,-1 0 1 0 0,0 0 0 0 0,1 0 0 0 0,-1 0 0 0 0,0 0 0 0 0,1 0 0 0 0,-2 1 0 0 0,0-1 61 0 0,0 1 0 0 0,0 0 1 0 0,1 0-1 0 0,-1 0 0 0 0,0 0 1 0 0,0 1-1 0 0,1-1 1 0 0,-1 0-1 0 0,1 1 0 0 0,-1-1 1 0 0,1 1-1 0 0,-1 0 1 0 0,1-1-1 0 0,-2 4 0 0 0,0-1-80 0 0,0 1-1 0 0,1 0 0 0 0,-1 1 0 0 0,1-1 0 0 0,0 0 1 0 0,0 1-1 0 0,1-1 0 0 0,-1 1 0 0 0,1-1 0 0 0,0 1 1 0 0,1 0-1 0 0,0 0 0 0 0,0-1 0 0 0,0 1 0 0 0,0 0 1 0 0,3 9-1 0 0,-2-9-33 0 0,1 0 0 0 0,1 1 0 0 0,-1-1 0 0 0,1 0 0 0 0,0-1 0 0 0,1 1 0 0 0,-1-1 0 0 0,1 1 0 0 0,0-1 0 0 0,0 0 0 0 0,1 0 0 0 0,-1-1 0 0 0,1 1 0 0 0,8 4 0 0 0,5 4 20 0 0,1-1 1 0 0,29 14-1 0 0,-38-22-215 0 0,1 1 0 0 0,-1-1 0 0 0,1-1 0 0 0,0 0 0 0 0,0-1 0 0 0,19 2 0 0 0,-27-4-270 0 0,0 0-1 0 0,1 0 1 0 0,-1 0-1 0 0,0-1 1 0 0,1 1-1 0 0,-1-1 1 0 0,0 0-1 0 0,0 0 0 0 0,5-2 1 0 0,-5 1-735 0 0,0 1 0 0 0,0-1 0 0 0,-1 0 0 0 0,1 0 0 0 0,4-4-1 0 0,1-3-4175 0 0</inkml:trace>
</inkml:ink>
</file>

<file path=ppt/ink/ink8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03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26 0 5161 0 0,'-10'7'7748'0'0,"9"-6"-6929"0"0,-1-1-1 0 0,1 1 1 0 0,0 0 0 0 0,0 0 0 0 0,0-1 0 0 0,0 1-1 0 0,0 0 1 0 0,0 0 0 0 0,0 0 0 0 0,-1 2-1 0 0,0 10-874 0 0,11 63 657 0 0,-1-17-329 0 0,49 283 3024 0 0,-44-273-2949 0 0,-2-18-428 0 0,1-1-1 0 0,37 94 1 0 0,-45-135-131 0 0,1 0 0 0 0,8 13 0 0 0,-12-20 70 0 0,0 0 0 0 0,0 0 0 0 0,0 0 1 0 0,1-1-1 0 0,-1 1 0 0 0,1-1 0 0 0,-1 1 0 0 0,1-1 0 0 0,-1 0 1 0 0,1 1-1 0 0,0-1 0 0 0,0 0 0 0 0,0 0 0 0 0,0 0 0 0 0,0 0 1 0 0,0-1-1 0 0,0 1 0 0 0,0 0 0 0 0,3 0 0 0 0,-4-2-176 0 0,0 1-1 0 0,1 0 0 0 0,-1 0 0 0 0,0-1 1 0 0,0 1-1 0 0,0-1 0 0 0,1 1 1 0 0,-1-1-1 0 0,0 1 0 0 0,0-1 1 0 0,0 0-1 0 0,0 0 0 0 0,0 1 1 0 0,0-1-1 0 0,0 0 0 0 0,0 0 1 0 0,-1 0-1 0 0,1 0 0 0 0,1-2 1 0 0,0 1-389 0 0,8-9-2908 0 0</inkml:trace>
</inkml:ink>
</file>

<file path=ppt/ink/ink8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2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28 88 5169 0 0,'-1'1'1623'0'0,"-1"-1"0"0"0,0 1 0 0 0,1 0 0 0 0,-1-1 0 0 0,0 1 0 0 0,0-1 0 0 0,0 1 0 0 0,-3-1 0 0 0,-3 0 1191 0 0,51-4 514 0 0,-23 0-3303 0 0,0-1-1 0 0,-1-1 1 0 0,30-12-1 0 0,-28 7-23 0 0,2 2 0 0 0,-1 1 0 0 0,1 1 0 0 0,0 1 0 0 0,0 1 0 0 0,45-4 0 0 0,-65 8-6 0 0,1 1 0 0 0,0 1 0 0 0,-1-1 0 0 0,1 0 0 0 0,-1 1 0 0 0,1 0 0 0 0,-1 0 0 0 0,1 0 0 0 0,-1 0 0 0 0,1 0 0 0 0,-1 1 0 0 0,0-1 0 0 0,0 1 0 0 0,0 0 0 0 0,0 0 0 0 0,0 0 0 0 0,0 1 0 0 0,0-1 0 0 0,-1 1 0 0 0,1-1 0 0 0,-1 1 0 0 0,1 0 0 0 0,-1 0 0 0 0,0 0 0 0 0,-1 0 0 0 0,1 0 0 0 0,0 0 0 0 0,-1 1 0 0 0,0-1 0 0 0,1 1 0 0 0,-2-1 0 0 0,1 1 0 0 0,0-1 0 0 0,-1 1 0 0 0,1-1 0 0 0,-1 1 0 0 0,0 7 1 0 0,-2 2 17 0 0,0 1 1 0 0,-4 17-1 0 0,3-23 30 0 0,1 0-1 0 0,0 0 1 0 0,1-1-1 0 0,0 1 1 0 0,0 0-1 0 0,1 0 1 0 0,0 0-1 0 0,0 0 1 0 0,1 0-1 0 0,1 9 1 0 0,0-14-41 0 0,-1 1 0 0 0,1-1 1 0 0,-1 0-1 0 0,1-1 0 0 0,0 1 1 0 0,0 0-1 0 0,0 0 0 0 0,1-1 1 0 0,-1 1-1 0 0,0-1 1 0 0,1 0-1 0 0,0 0 0 0 0,-1 0 1 0 0,1 0-1 0 0,0 0 0 0 0,0-1 1 0 0,0 1-1 0 0,0-1 0 0 0,7 2 1 0 0,-5-1-222 0 0,0-1 1 0 0,0 0-1 0 0,1 0 1 0 0,-1 0-1 0 0,1-1 1 0 0,-1 1-1 0 0,0-1 1 0 0,1-1-1 0 0,-1 1 0 0 0,1-1 1 0 0,8-2-1 0 0,17-10-5332 0 0,-16 5 1555 0 0</inkml:trace>
</inkml:ink>
</file>

<file path=ppt/ink/ink8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2.423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71 10 5593 0 0,'-27'-4'6138'0'0,"8"-2"5904"0"0,5 6-11218 0 0,4 2-392 0 0,10 2-176 0 0,4 3-128 0 0,4 0-216 0 0,1 1-112 0 0,-1 1-56 0 0,2-1-616 0 0,-1-1-232 0 0,-1 2 112 0 0,3-1-777 0 0,1 1-567 0 0,-1-1 87 0 0</inkml:trace>
</inkml:ink>
</file>

<file path=ppt/ink/ink8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3.090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72 105 512 0 0,'2'-7'14314'0'0,"-3"13"-13470"0"0,-1 1-189 0 0,0 0 0 0 0,0 0 0 0 0,-1 0 0 0 0,0 0 0 0 0,-8 12 0 0 0,-2 6 608 0 0,10-19-870 0 0,-6 14 827 0 0,-8 26 1 0 0,15-41-1116 0 0,1 1 1 0 0,-1-1 0 0 0,1 1 0 0 0,1-1 0 0 0,-1 1 0 0 0,1 0 0 0 0,0-1 0 0 0,0 1 0 0 0,1 0-1 0 0,1 6 1 0 0,-2-9-104 0 0,1-1 0 0 0,1 1 1 0 0,-1 0-1 0 0,0-1 0 0 0,1 0 0 0 0,-1 1 0 0 0,1-1 0 0 0,0 0 0 0 0,0 0 0 0 0,0 0 0 0 0,0 0 0 0 0,0 0 0 0 0,0 0 1 0 0,0-1-1 0 0,1 1 0 0 0,-1-1 0 0 0,0 1 0 0 0,1-1 0 0 0,0 0 0 0 0,-1 0 0 0 0,5 1 0 0 0,-3-1 0 0 0,1 0 0 0 0,-1 0 1 0 0,1 0-1 0 0,-1-1 0 0 0,1 1 0 0 0,-1-1 0 0 0,1 0 0 0 0,-1-1 0 0 0,1 1 0 0 0,-1-1 0 0 0,1 0 1 0 0,7-2-1 0 0,-4-1-22 0 0,0 1 0 0 0,0-2 0 0 0,-1 1 0 0 0,1-1 0 0 0,-1-1 1 0 0,0 1-1 0 0,0-1 0 0 0,-1 0 0 0 0,1-1 0 0 0,9-13 0 0 0,-12 15-15 0 0,-1 0-1 0 0,0 0 0 0 0,0 0 0 0 0,0-1 0 0 0,-1 1 0 0 0,0-1 0 0 0,0 0 0 0 0,0 1 0 0 0,0-1 0 0 0,-1 0 0 0 0,0 0 0 0 0,-1 0 0 0 0,1 0 0 0 0,-1 0 0 0 0,0 0 0 0 0,-2-12 0 0 0,-2 2-37 0 0,0 1-1 0 0,-1 0 0 0 0,0 0 1 0 0,-2 0-1 0 0,-10-18 1 0 0,14 27 77 0 0,0 1 0 0 0,-1-1 0 0 0,1 1 0 0 0,-1 0 0 0 0,-1 0 0 0 0,1 0 0 0 0,-1 1 0 0 0,0-1 0 0 0,0 1 0 0 0,0 0 0 0 0,0 0 0 0 0,-1 1 0 0 0,1 0 0 0 0,-1 0 0 0 0,-12-4 0 0 0,16 6 11 0 0,0 1 1 0 0,-1-1 0 0 0,1 1-1 0 0,0 0 1 0 0,0 0 0 0 0,-1 0 0 0 0,1 0-1 0 0,0 0 1 0 0,-1 0 0 0 0,1 1-1 0 0,0-1 1 0 0,0 1 0 0 0,-1 0-1 0 0,1 0 1 0 0,0-1 0 0 0,0 1 0 0 0,0 0-1 0 0,0 1 1 0 0,-3 1 0 0 0,2 0 1 0 0,0-1 0 0 0,0 1 0 0 0,1 0 1 0 0,-1 0-1 0 0,1 0 0 0 0,0 1 0 0 0,0-1 1 0 0,0 1-1 0 0,0-1 0 0 0,1 1 0 0 0,-2 4 1 0 0,1-3 5 0 0,1 0 0 0 0,-1 0 0 0 0,1 0 0 0 0,0 0 0 0 0,1 1 0 0 0,-1-1 0 0 0,1 0 0 0 0,0 1 0 0 0,1-1 0 0 0,-1 0 0 0 0,1 1 1 0 0,0-1-1 0 0,0 0 0 0 0,0 0 0 0 0,1 0 0 0 0,0 0 0 0 0,4 8 0 0 0,-2-8-15 0 0,1 0 0 0 0,0 0 0 0 0,0-1 0 0 0,0 1 0 0 0,1-1 0 0 0,-1 0 0 0 0,1-1 0 0 0,0 1 0 0 0,0-1 0 0 0,1 0 0 0 0,-1 0 0 0 0,12 2 0 0 0,8 2-95 0 0,49 6 1 0 0,-42-9-429 0 0,59-1 0 0 0,-67-5-3641 0 0,32-5 1 0 0,-45 5 1224 0 0</inkml:trace>
</inkml:ink>
</file>

<file path=ppt/ink/ink8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2:53.488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138 21 4297 0 0,'-9'0'3302'0'0,"0"-1"-1"0"0,0-1 1 0 0,-14-3 0 0 0,-16-2-290 0 0,37 7-2929 0 0,0 0-1 0 0,1 0 1 0 0,-1 0 0 0 0,0 0-1 0 0,0 1 1 0 0,1-1-1 0 0,-1 1 1 0 0,0-1-1 0 0,0 1 1 0 0,1 0-1 0 0,-1-1 1 0 0,1 1 0 0 0,-1 0-1 0 0,0 0 1 0 0,1 0-1 0 0,0 0 1 0 0,-1 0-1 0 0,1 1 1 0 0,0-1-1 0 0,-1 0 1 0 0,1 1-1 0 0,0-1 1 0 0,0 0 0 0 0,-1 4-1 0 0,0-2 60 0 0,1-1 0 0 0,0 1 0 0 0,-1 0 0 0 0,1 0 1 0 0,1 0-1 0 0,-1 0 0 0 0,0 0 0 0 0,1 0 0 0 0,-1 0 0 0 0,1 0 0 0 0,0 0 0 0 0,0 0 0 0 0,1 5 0 0 0,1 0 9 0 0,1 1-1 0 0,0-1 1 0 0,0 0-1 0 0,1 0 1 0 0,0 0-1 0 0,1 0 1 0 0,0-1-1 0 0,0 0 1 0 0,7 9-1 0 0,3 0 30 0 0,1 0-1 0 0,26 21 0 0 0,62 42 77 0 0,-104-81-120 0 0,-5-10-138 0 0,1-1 1 0 0,-3-22-1 0 0,7 25-5 0 0,0 1 0 0 0,1-1 0 0 0,1 1 0 0 0,0-1 0 0 0,0 1 0 0 0,1-1 0 0 0,0 1 0 0 0,6-13 0 0 0,0 3-51 0 0,1 1-1 0 0,23-32 0 0 0,-28 43 42 0 0,1 1 0 0 0,-1 0 0 0 0,1 0-1 0 0,0 0 1 0 0,1 1 0 0 0,-1 0 0 0 0,12-7-1 0 0,-16 11 22 0 0,0-1 0 0 0,0 1 0 0 0,1 0 0 0 0,-1 0 0 0 0,0 0 0 0 0,1 1 0 0 0,-1-1 0 0 0,1 0 0 0 0,-1 1 0 0 0,0 0 0 0 0,1 0 0 0 0,0-1-1 0 0,-1 1 1 0 0,1 1 0 0 0,-1-1 0 0 0,1 0 0 0 0,-1 1 0 0 0,0-1 0 0 0,1 1 0 0 0,-1 0 0 0 0,1-1 0 0 0,-1 1 0 0 0,0 0 0 0 0,0 1 0 0 0,1-1 0 0 0,-1 0 0 0 0,0 1-1 0 0,3 2 1 0 0,0 1 7 0 0,0 1-1 0 0,0 0 0 0 0,-1 0 0 0 0,0 0 1 0 0,0 1-1 0 0,5 11 0 0 0,16 46 72 0 0,-16-37-70 0 0,9 26-61 0 0,-12-31-15 0 0,2 0-1 0 0,1 0 1 0 0,20 37-1 0 0,-25-52-203 0 0,0-2 1 0 0,1 1-1 0 0,-1 0 1 0 0,1-1-1 0 0,1 0 1 0 0,-1 0-1 0 0,11 7 1 0 0,-10-8-1074 0 0,0-1-1 0 0,0 0 1 0 0,0 0 0 0 0,14 4 0 0 0,-5-3-1917 0 0</inkml:trace>
</inkml:ink>
</file>

<file path=ppt/ink/ink8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4.984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100 101 512 0 0,'1'-7'1235'0'0,"0"0"1"0"0,1 1-1 0 0,0-1 0 0 0,0 0 0 0 0,1 1 1 0 0,0 0-1 0 0,0-1 0 0 0,7-9 1 0 0,-4 5 257 0 0,2 1-59 0 0,-2 1 1876 0 0,-8 8-1966 0 0,-6 4-755 0 0,-12 7 36 0 0,0 2 1 0 0,1 0-1 0 0,0 1 0 0 0,1 1 0 0 0,-16 16 1 0 0,34-30-595 0 0,-1 1 1 0 0,1-1 0 0 0,-1 0 0 0 0,1 1-1 0 0,-1-1 1 0 0,1 0 0 0 0,0 1 0 0 0,-1-1-1 0 0,1 1 1 0 0,0-1 0 0 0,0 1 0 0 0,-1-1-1 0 0,1 1 1 0 0,0-1 0 0 0,0 0 0 0 0,-1 1-1 0 0,1 0 1 0 0,0-1 0 0 0,0 1 0 0 0,0-1-1 0 0,0 1 1 0 0,0-1 0 0 0,0 1 0 0 0,0-1-1 0 0,0 1 1 0 0,0 0 0 0 0,1 0-10 0 0,-1-1 0 0 0,1 1 0 0 0,-1-1 0 0 0,1 0 0 0 0,-1 1 0 0 0,1-1 0 0 0,-1 0 0 0 0,1 1 0 0 0,-1-1 0 0 0,1 0 0 0 0,0 0 0 0 0,-1 1 0 0 0,1-1 0 0 0,0 0 0 0 0,-1 0 0 0 0,1 0 0 0 0,1 0 0 0 0,2 0 8 0 0,1 1 0 0 0,-1-2 1 0 0,1 1-1 0 0,-1 0 0 0 0,6-2 1 0 0,6-3-52 0 0,0 0 0 0 0,19-10 0 0 0,-31 13 25 0 0,0 0 0 0 0,0 0 0 0 0,-1 0 1 0 0,1 0-1 0 0,-1-1 0 0 0,1 1 0 0 0,-1-1 0 0 0,0 0 1 0 0,0 0-1 0 0,0 0 0 0 0,0-1 0 0 0,-1 1 0 0 0,1-1 0 0 0,2-5 1 0 0,-5 9-4 0 0,0-1 0 0 0,0 1 0 0 0,1 0 1 0 0,-1 0-1 0 0,0-1 0 0 0,0 1 0 0 0,0 0 1 0 0,0-1-1 0 0,0 1 0 0 0,0 0 0 0 0,0 0 1 0 0,0-1-1 0 0,0 1 0 0 0,0 0 0 0 0,0-1 1 0 0,0 1-1 0 0,0 0 0 0 0,0-1 0 0 0,0 1 1 0 0,0 0-1 0 0,0 0 0 0 0,0-1 0 0 0,0 1 1 0 0,0 0-1 0 0,-1-1 0 0 0,1 1 0 0 0,0 0 1 0 0,0 0-1 0 0,0-1 0 0 0,0 1 0 0 0,-1 0 0 0 0,1 0 1 0 0,0 0-1 0 0,0-1 0 0 0,-1 1 0 0 0,1 0 1 0 0,0 0-1 0 0,-1 0 0 0 0,-13 0 37 0 0,-17 9-30 0 0,20-4 9 0 0,-1 1 0 0 0,0 1 0 0 0,1-1 0 0 0,0 2 0 0 0,1 0-1 0 0,-1 0 1 0 0,-11 13 0 0 0,22-21-14 0 0,-1 1-1 0 0,0-1 1 0 0,1 1-1 0 0,-1 0 1 0 0,0-1 0 0 0,1 1-1 0 0,-1 0 1 0 0,1 0-1 0 0,-1-1 1 0 0,1 1 0 0 0,-1 0-1 0 0,1 0 1 0 0,0 0-1 0 0,-1 0 1 0 0,1-1-1 0 0,0 1 1 0 0,0 0 0 0 0,0 0-1 0 0,-1 0 1 0 0,1 0-1 0 0,0 0 1 0 0,0 0 0 0 0,0 0-1 0 0,1 0 1 0 0,-1 0-1 0 0,0-1 1 0 0,0 1 0 0 0,0 0-1 0 0,1 0 1 0 0,0 1-1 0 0,0-1-4 0 0,0 0-1 0 0,0 0 0 0 0,0 0 1 0 0,0 0-1 0 0,1 0 1 0 0,-1 0-1 0 0,0-1 0 0 0,1 1 1 0 0,-1-1-1 0 0,1 1 1 0 0,-1-1-1 0 0,1 1 0 0 0,-1-1 1 0 0,1 0-1 0 0,-1 0 1 0 0,1 0-1 0 0,-1 0 0 0 0,3 0 1 0 0,5 0-162 0 0,0-1 1 0 0,0 0 0 0 0,0 0-1 0 0,0-1 1 0 0,-1 0 0 0 0,1-1 0 0 0,0 0-1 0 0,-1 0 1 0 0,0-1 0 0 0,0 0-1 0 0,0 0 1 0 0,9-7 0 0 0,-8-1-1777 0 0,-9 12 1662 0 0,0 0 1 0 0,1-1 0 0 0,-1 1-1 0 0,0 0 1 0 0,0 0-1 0 0,0-1 1 0 0,0 1-1 0 0,0-1 1 0 0,0 1 0 0 0,1 0-1 0 0,-1-1 1 0 0,0 1-1 0 0,0 0 1 0 0,0-1 0 0 0,0 1-1 0 0,0 0 1 0 0,0-1-1 0 0,-1 1 1 0 0,1 0-1 0 0,0-1 1 0 0,0 0 0 0 0,-2 0-1473 0 0</inkml:trace>
</inkml:ink>
</file>

<file path=ppt/ink/ink8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5.395"/>
    </inkml:context>
    <inkml:brush xml:id="br0">
      <inkml:brushProperty name="width" value="0.035" units="cm"/>
      <inkml:brushProperty name="height" value="0.035" units="cm"/>
      <inkml:brushProperty name="color" value="#5B2D90"/>
    </inkml:brush>
  </inkml:definitions>
  <inkml:trace contextRef="#ctx0" brushRef="#br0">64 27 2425 0 0,'-13'3'8014'0'0,"13"-3"-7871"0"0,-1 0 0 0 0,1 0 0 0 0,0 0 0 0 0,0 0 0 0 0,0 0-1 0 0,0 1 1 0 0,-1-1 0 0 0,1 0 0 0 0,0 0 0 0 0,0 0 0 0 0,0 0 0 0 0,0 1 0 0 0,0-1-1 0 0,0 0 1 0 0,0 0 0 0 0,-1 1 0 0 0,1-1 0 0 0,0 0 0 0 0,0 0 0 0 0,0 0 0 0 0,0 1 0 0 0,0-1-1 0 0,0 0 1 0 0,0 0 0 0 0,0 1 0 0 0,0-1 0 0 0,0 0 0 0 0,0 0 0 0 0,0 1 0 0 0,1-1-1 0 0,-1 1-9 0 0,1 0 0 0 0,0 0 0 0 0,-1 0 0 0 0,1 0 0 0 0,0 0-1 0 0,0 0 1 0 0,0-1 0 0 0,0 1 0 0 0,0 0 0 0 0,0 0 0 0 0,0-1 0 0 0,0 1-1 0 0,0-1 1 0 0,0 1 0 0 0,0-1 0 0 0,1 1 0 0 0,0 0 0 0 0,4 0 75 0 0,0 0-1 0 0,1 0 1 0 0,-1-1 0 0 0,0 1 0 0 0,11-2 0 0 0,-14 1-186 0 0,-1 0 1 0 0,1 0-1 0 0,0-1 0 0 0,0 1 1 0 0,-1-1-1 0 0,1 0 0 0 0,0 1 0 0 0,-1-1 1 0 0,1-1-1 0 0,-1 1 0 0 0,1 0 1 0 0,-1 0-1 0 0,0-1 0 0 0,0 0 1 0 0,3-1-1 0 0,-5 3-26 0 0,0-1 0 0 0,1 1 1 0 0,-1 0-1 0 0,0-1 0 0 0,1 1 0 0 0,-1-1 0 0 0,0 1 0 0 0,0 0 0 0 0,0-1 1 0 0,1 1-1 0 0,-1-1 0 0 0,0 1 0 0 0,0-1 0 0 0,0 1 0 0 0,0 0 1 0 0,0-1-1 0 0,0 1 0 0 0,0-1 0 0 0,0 1 0 0 0,0-1 0 0 0,0 1 1 0 0,0-1-1 0 0,0 1 0 0 0,0 0 0 0 0,0-1 0 0 0,-1 1 0 0 0,1-1 0 0 0,-1 0 9 0 0,1 0-1 0 0,-1 0 0 0 0,0 1 0 0 0,1-1 0 0 0,-1 0 1 0 0,0 1-1 0 0,0-1 0 0 0,0 0 0 0 0,0 1 0 0 0,1-1 1 0 0,-3 0-1 0 0,-1 0 14 0 0,0-1 1 0 0,-1 1 0 0 0,1 0-1 0 0,-7-1 1 0 0,-2 1 135 0 0,0 0 0 0 0,-18 1 0 0 0,26 0 14 0 0,0 1-1 0 0,0 0 1 0 0,0 0-1 0 0,0 0 1 0 0,0 0 0 0 0,0 1-1 0 0,1-1 1 0 0,-1 1-1 0 0,-6 4 1 0 0,11-6-149 0 0,-1 0 0 0 0,1 1 0 0 0,-1-1 0 0 0,1 0 0 0 0,-1 0 1 0 0,1 1-1 0 0,-1-1 0 0 0,1 0 0 0 0,-1 1 0 0 0,1-1 0 0 0,0 1 0 0 0,-1-1 0 0 0,1 0 0 0 0,0 1 1 0 0,-1-1-1 0 0,1 1 0 0 0,0-1 0 0 0,-1 1 0 0 0,1-1 0 0 0,0 1 0 0 0,0-1 0 0 0,0 1 1 0 0,0-1-1 0 0,-1 1 0 0 0,1-1 0 0 0,0 2 0 0 0,1-2-8 0 0,-1 1 0 0 0,0-1 0 0 0,1 0 0 0 0,-1 1 0 0 0,1-1 1 0 0,-1 1-1 0 0,1-1 0 0 0,-1 0 0 0 0,1 1 0 0 0,-1-1 0 0 0,1 0 0 0 0,0 0 0 0 0,-1 0 0 0 0,1 1 0 0 0,-1-1 1 0 0,1 0-1 0 0,0 0 0 0 0,0 0 0 0 0,5 1 2 0 0,0-1 1 0 0,0 0 0 0 0,9 0-1 0 0,15-5-291 0 0,54-16-1 0 0,-38 6-7344 0 0,-43 15 5362 0 0,-2 3-3 0 0</inkml:trace>
</inkml:ink>
</file>

<file path=ppt/ink/ink8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6.760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60 297 512 0 0,'-23'-19'3815'0'0,"19"16"-2779"0"0,0 0 0 0 0,-1-1 0 0 0,1 1 1 0 0,-4-6-1 0 0,6 7-711 0 0,1 0-1 0 0,0 0 1 0 0,0 0-1 0 0,0-1 1 0 0,0 1 0 0 0,0 0-1 0 0,0 0 1 0 0,0-1-1 0 0,1 1 1 0 0,-1 0 0 0 0,1-1-1 0 0,0 1 1 0 0,0-4-1 0 0,0 1 277 0 0,1 0 0 0 0,0 0-1 0 0,0 0 1 0 0,0 0-1 0 0,0 1 1 0 0,1-1 0 0 0,0 0-1 0 0,0 1 1 0 0,1-1-1 0 0,-1 1 1 0 0,1 0 0 0 0,0 0-1 0 0,5-6 1 0 0,-9 10-429 0 0,0 0 1 0 0,0 1 0 0 0,0-1-1 0 0,0 1 1 0 0,0-1 0 0 0,0 1-1 0 0,0 0 1 0 0,0-1 0 0 0,0 1-1 0 0,-1 1 1 0 0,0 1-110 0 0,0 0 0 0 0,0 0 0 0 0,1 0 0 0 0,-1 1 0 0 0,1-1 0 0 0,0 0 0 0 0,0 1 0 0 0,0-1-1 0 0,0 1 1 0 0,0 0 0 0 0,1-1 0 0 0,0 1 0 0 0,0-1 0 0 0,0 1 0 0 0,0 0 0 0 0,0-1 0 0 0,1 1 0 0 0,0-1 0 0 0,-1 1 0 0 0,1-1 0 0 0,1 1 0 0 0,1 5 0 0 0,4 5 27 0 0,1 0 0 0 0,1-1 0 0 0,0 1 1 0 0,10 11-1 0 0,6 8 71 0 0,-5-2 39 0 0,-1 0-1 0 0,-1 2 1 0 0,-2 0-1 0 0,13 38 1 0 0,5 34 124 0 0,74 185 299 0 0,-107-288-626 0 0,1 4 56 0 0,1 1 1 0 0,0-1 0 0 0,1 0 0 0 0,-1 0-1 0 0,1 0 1 0 0,1-1 0 0 0,8 10-1 0 0,-13-15-51 0 0,1 0 0 0 0,-1 1-1 0 0,0-1 1 0 0,0 0 0 0 0,0 0-1 0 0,0 0 1 0 0,0 0-1 0 0,1 0 1 0 0,-1 0 0 0 0,0 0-1 0 0,0-1 1 0 0,0 1-1 0 0,0 0 1 0 0,0 0 0 0 0,1 0-1 0 0,-1 0 1 0 0,0 0-1 0 0,0 0 1 0 0,0 0 0 0 0,0 0-1 0 0,0 0 1 0 0,0 0 0 0 0,0 0-1 0 0,1 0 1 0 0,-1-1-1 0 0,0 1 1 0 0,0 0 0 0 0,0 0-1 0 0,0 0 1 0 0,0 0-1 0 0,0 0 1 0 0,0 0 0 0 0,0 0-1 0 0,0-1 1 0 0,0 1-1 0 0,0 0 1 0 0,0 0 0 0 0,0 0-1 0 0,0 0 1 0 0,0 0 0 0 0,0-1-1 0 0,1 1 1 0 0,-2 0-1 0 0,1 0 1 0 0,0 0 0 0 0,0 0-1 0 0,0 0 1 0 0,0-1-1 0 0,0 1 1 0 0,0 0 0 0 0,0-7 25 0 0,4-83-10 0 0,18-100 0 0 0,-8 85-47 0 0,42-305-82 0 0,-46 251 162 0 0,-10 156-42 0 0,0 0 0 0 0,0 0 0 0 0,0 0 0 0 0,-1 1 0 0 0,1-1 0 0 0,-1 0 0 0 0,1 0-1 0 0,-1 0 1 0 0,0 0 0 0 0,-2-4 0 0 0,2 6-3 0 0,1 1 0 0 0,0-1 0 0 0,-1 1 0 0 0,1-1 1 0 0,-1 1-1 0 0,1-1 0 0 0,0 1 0 0 0,-1 0 0 0 0,1-1 0 0 0,-1 1 0 0 0,1 0 0 0 0,-1-1 0 0 0,1 1 0 0 0,-1 0 0 0 0,0 0 1 0 0,1-1-1 0 0,-1 1 0 0 0,1 0 0 0 0,-1 0 0 0 0,1 0 0 0 0,-2 0 0 0 0,1 0 2 0 0,-1 0 0 0 0,1 1 1 0 0,-1-1-1 0 0,1 0 0 0 0,0 1 0 0 0,0-1 0 0 0,-1 1 0 0 0,1 0 0 0 0,0-1 1 0 0,0 1-1 0 0,-1 0 0 0 0,1 0 0 0 0,-1 1 0 0 0,-2 2-13 0 0,0 0-1 0 0,0 0 0 0 0,0 0 0 0 0,0 0 1 0 0,1 1-1 0 0,0 0 0 0 0,0-1 1 0 0,0 1-1 0 0,0 0 0 0 0,1 1 0 0 0,0-1 1 0 0,0 0-1 0 0,0 1 0 0 0,-1 10 1 0 0,2-11-19 0 0,1-1 1 0 0,0 1-1 0 0,0-1 1 0 0,0 1 0 0 0,0 0-1 0 0,1-1 1 0 0,0 1-1 0 0,0-1 1 0 0,0 1 0 0 0,1-1-1 0 0,-1 1 1 0 0,1-1 0 0 0,0 0-1 0 0,0 0 1 0 0,1 0-1 0 0,-1 0 1 0 0,1 0 0 0 0,4 5-1 0 0,-1-3-243 0 0,0-1 0 0 0,-1 0 0 0 0,2 0 0 0 0,-1-1 0 0 0,0 0 0 0 0,1 0 0 0 0,0 0 0 0 0,11 4 0 0 0,-9-5-1173 0 0,0 0 0 0 0,0-1 0 0 0,16 3 0 0 0,-15-4-1539 0 0,-1 2-503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8.44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142 1 3329 0 0,'-3'0'779'0'0,"1"0"-1"0"0,1 1 1 0 0,-1-1 0 0 0,0 1 0 0 0,0 0-1 0 0,0-1 1 0 0,0 1 0 0 0,0 0 0 0 0,0 0 0 0 0,1 0-1 0 0,-1 0 1 0 0,0 1 0 0 0,1-1 0 0 0,-3 3 0 0 0,2-1-278 0 0,-1 0 0 0 0,1 0 0 0 0,1 0 0 0 0,-1 0 0 0 0,0 0 0 0 0,1 0 0 0 0,-3 7 1 0 0,1 4-505 0 0,1 0 1 0 0,0 0-1 0 0,0 21 1 0 0,1-21 854 0 0,-41 276 2410 0 0,20-162-2282 0 0,18-108-866 0 0,-3 20 196 0 0,-2 65 1 0 0,9-93-457 0 0,0 0 0 0 0,1 0 0 0 0,0-1 1 0 0,1 1-1 0 0,1 0 0 0 0,0 0 0 0 0,0-1 1 0 0,1 0-1 0 0,10 21 0 0 0,-13-29-237 0 0,1 0 0 0 0,0 0 0 0 0,0 0 0 0 0,0-1 0 0 0,5 6 0 0 0,-6-7-171 0 0,0 0 0 0 0,0-1 0 0 0,1 1 0 0 0,-1 0 0 0 0,0-1 0 0 0,0 1 0 0 0,1 0 0 0 0,-1-1 0 0 0,0 1 0 0 0,2-1 0 0 0,5 1-3737 0 0</inkml:trace>
</inkml:ink>
</file>

<file path=ppt/ink/ink8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04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88 96 2713 0 0,'-20'-6'3876'0'0,"-15"-5"2794"0"0,12 1-5114 0 0,23 10-1425 0 0,-1 0 0 0 0,1-1 0 0 0,-1 1 0 0 0,0 0 0 0 0,1 0 0 0 0,-1-1 0 0 0,1 1-1 0 0,-1-1 1 0 0,1 1 0 0 0,0 0 0 0 0,-1-1 0 0 0,1 1 0 0 0,-1-1 0 0 0,1 1 0 0 0,0-1 0 0 0,-1 1 0 0 0,1-1 0 0 0,0 1-1 0 0,-1-1 1 0 0,1 1 0 0 0,0-1 0 0 0,0 1 0 0 0,-1-2 0 0 0,2 1-44 0 0,-1 1 0 0 0,0-1 0 0 0,0 1 0 0 0,1-1 0 0 0,-1 1 0 0 0,0-1 0 0 0,1 1 0 0 0,-1 0 0 0 0,0-1 0 0 0,1 1 0 0 0,-1-1 0 0 0,1 1 0 0 0,-1 0 0 0 0,1-1 0 0 0,-1 1 0 0 0,1 0 0 0 0,-1 0 0 0 0,1-1 0 0 0,0 1 0 0 0,33-9 1325 0 0,-32 9-1228 0 0,344-35 1089 0 0,-288 31-1488 0 0,-12 3-2164 0 0,72 7-1 0 0,-85-3 655 0 0</inkml:trace>
</inkml:ink>
</file>

<file path=ppt/ink/ink8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358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 9 1360 0 0,'4'-9'16036'0'0,"-4"14"-15028"0"0,-3 58 4271 0 0,1-41-4417 0 0,1-1 0 0 0,2 31 0 0 0,0-44-825 0 0,1 0 1 0 0,-1 0 0 0 0,1-1 0 0 0,1 1 0 0 0,-1-1-1 0 0,1 1 1 0 0,1-1 0 0 0,-1 0 0 0 0,1 0 0 0 0,7 9-1 0 0,-5-8 69 0 0,1 1 0 0 0,13 11-1 0 0,2-5-1730 0 0,-20-13 542 0 0,1-1 0 0 0,0 0 0 0 0,-1 0 0 0 0,1 0 0 0 0,0 0 0 0 0,4 0-1 0 0,-2-1-3187 0 0</inkml:trace>
</inkml:ink>
</file>

<file path=ppt/ink/ink8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47.54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34 26 3281 0 0,'1'-2'8937'0'0,"-5"-3"-4337"0"0,-5-3-1970 0 0,7 7-2154 0 0,1 0-61 0 0,-1 0 0 0 0,0-1-1 0 0,0 1 1 0 0,1 0 0 0 0,-1 1 0 0 0,0-1 0 0 0,0 0-1 0 0,-3-1 1 0 0,7 4 658 0 0,-2-2-1070 0 0,0 1 1 0 0,1-1-1 0 0,-1 0 0 0 0,0 0 1 0 0,1 1-1 0 0,-1-1 1 0 0,0 0-1 0 0,1 1 1 0 0,-1-1-1 0 0,0 0 1 0 0,1 0-1 0 0,-1 0 1 0 0,1 0-1 0 0,-1 1 1 0 0,0-1-1 0 0,1 0 1 0 0,-1 0-1 0 0,1 0 0 0 0,-1 0 1 0 0,1 0-1 0 0,-1 0 1 0 0,1 0-1 0 0,17-3-3121 0 0,-14 3 967 0 0</inkml:trace>
</inkml:ink>
</file>

<file path=ppt/ink/ink8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3.919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22 447 512 0 0,'-1'-1'801'0'0,"0"0"0"0"0,0 0 0 0 0,0 1-1 0 0,0-1 1 0 0,0 1 0 0 0,0-1 0 0 0,-1 1 0 0 0,1-1 0 0 0,0 1 0 0 0,0 0-1 0 0,-1-1 1 0 0,-3 5 4279 0 0,3 4-4617 0 0,2-7-357 0 0,0 0 0 0 0,0-1 0 0 0,0 1 1 0 0,0 0-1 0 0,0 0 0 0 0,0 0 0 0 0,1-1 0 0 0,-1 1 1 0 0,0 0-1 0 0,1 0 0 0 0,-1-1 0 0 0,0 1 0 0 0,1 0 1 0 0,-1-1-1 0 0,1 1 0 0 0,-1 0 0 0 0,1-1 1 0 0,-1 1-1 0 0,1-1 0 0 0,0 1 0 0 0,-1 0 0 0 0,2 0 1 0 0,18 11 759 0 0,-16-10-577 0 0,10 5-153 0 0,0-1-1 0 0,0-1 1 0 0,1-1 0 0 0,-1 0 0 0 0,1 0-1 0 0,0-1 1 0 0,0-1 0 0 0,0-1 0 0 0,17 0-1 0 0,-18-2-135 0 0,-1 0 0 0 0,1-1 0 0 0,-1 0 0 0 0,0-1 0 0 0,0 0 0 0 0,0-1 0 0 0,0-1 0 0 0,-1 0 0 0 0,0 0 0 0 0,0-1-1 0 0,0-1 1 0 0,-1 0 0 0 0,0-1 0 0 0,0 0 0 0 0,14-14 0 0 0,-20 16-13 0 0,-1 1 0 0 0,0-1 0 0 0,-1 0 0 0 0,1 0 0 0 0,-1 0-1 0 0,0 0 1 0 0,0-1 0 0 0,-1 1 0 0 0,0-1 0 0 0,0 0 0 0 0,-1 1 0 0 0,1-1 0 0 0,-1 0 0 0 0,-1 0-1 0 0,0 0 1 0 0,0 0 0 0 0,-1-8 0 0 0,-1-6 16 0 0,0 1 0 0 0,-2 0 1 0 0,-1 0-1 0 0,-11-32 0 0 0,-16-29 88 0 0,26 70-22 0 0,1 0 0 0 0,-2 0 1 0 0,0 1-1 0 0,-16-19 0 0 0,21 27-30 0 0,0 0 1 0 0,0 0-1 0 0,0 0 0 0 0,0 1 0 0 0,0-1 0 0 0,-1 1 0 0 0,1-1 0 0 0,-1 1 0 0 0,1 0 0 0 0,-1 0 0 0 0,1 0 0 0 0,-1 0 0 0 0,0 1 0 0 0,-5-1 0 0 0,3 0 24 0 0,1 1 0 0 0,-1 1 1 0 0,0-1-1 0 0,0 1 1 0 0,1-1-1 0 0,-1 2 0 0 0,0-1 1 0 0,-4 2-1 0 0,0 1 31 0 0,0 0 0 0 0,0 0 0 0 0,1 1 0 0 0,0 1 0 0 0,0-1 0 0 0,1 1 0 0 0,-1 0 0 0 0,-6 8 0 0 0,4-2 27 0 0,1 1 0 0 0,0 0 0 0 0,1 0 0 0 0,0 0 0 0 0,1 1 0 0 0,1 1 0 0 0,0-1 0 0 0,1 1 0 0 0,-6 28 0 0 0,5-10 116 0 0,1 1 1 0 0,2-1-1 0 0,1 51 0 0 0,6-29-30 0 0,2 0-1 0 0,2 0 1 0 0,3-1-1 0 0,21 62 1 0 0,-5-39-33 0 0,-15-49-46 0 0,-2 0 1 0 0,7 33 0 0 0,-12-47-79 0 0,-2-14-46 0 0,-1-9-24 0 0,3-39-127 0 0,7-53 19 0 0,-9 84 89 0 0,1 0-1 0 0,0-1 0 0 0,11-25 1 0 0,-11 37 24 0 0,-1-1-1 0 0,1 1 1 0 0,-1 0-1 0 0,2 0 1 0 0,-1 1-1 0 0,8-9 1 0 0,-10 12 11 0 0,1 0 0 0 0,-1 1 0 0 0,0-1 0 0 0,0 0 1 0 0,1 1-1 0 0,-1 0 0 0 0,1-1 0 0 0,-1 1 0 0 0,3-1 0 0 0,-3 2 4 0 0,-1 0 1 0 0,0-1-1 0 0,1 1 0 0 0,-1 0 0 0 0,1 0 0 0 0,-1 0 1 0 0,1 0-1 0 0,-1 0 0 0 0,0 1 0 0 0,1-1 1 0 0,-1 0-1 0 0,0 1 0 0 0,1-1 0 0 0,-1 0 0 0 0,0 1 1 0 0,1 0-1 0 0,-1-1 0 0 0,2 2 0 0 0,-1 0 1 0 0,0 0 0 0 0,0 0 1 0 0,0 0-1 0 0,0 0 0 0 0,0 0 0 0 0,-1 1 0 0 0,1-1 0 0 0,-1 1 0 0 0,1-1 0 0 0,-1 1 1 0 0,0 0-1 0 0,0-1 0 0 0,0 1 0 0 0,-1 0 0 0 0,1 0 0 0 0,0 3 0 0 0,1 8 17 0 0,-1-1-1 0 0,-1 16 1 0 0,0-20 0 0 0,-3 64 127 0 0,0 26 78 0 0,3-88-223 0 0,1 0-1 0 0,1-1 1 0 0,0 1-1 0 0,0 0 1 0 0,1-1 0 0 0,9 21-1 0 0,-10-28-27 0 0,-1 1 0 0 0,2-1 1 0 0,-1 0-1 0 0,0 1 0 0 0,1-1 0 0 0,-1 0 0 0 0,1 0 1 0 0,0-1-1 0 0,0 1 0 0 0,0-1 0 0 0,1 1 0 0 0,-1-1 0 0 0,0 0 1 0 0,1 0-1 0 0,0 0 0 0 0,-1-1 0 0 0,1 1 0 0 0,0-1 1 0 0,0 0-1 0 0,0 0 0 0 0,0 0 0 0 0,0-1 0 0 0,7 1 1 0 0,-3-1-455 0 0,-1 0 1 0 0,0-1 0 0 0,0 0 0 0 0,0 0 0 0 0,0 0-1 0 0,0-1 1 0 0,0 0 0 0 0,0-1 0 0 0,-1 0 0 0 0,1 0 0 0 0,-1 0-1 0 0,10-7 1 0 0,-1-2-2071 0 0</inkml:trace>
</inkml:ink>
</file>

<file path=ppt/ink/ink8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4.677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0 48 2288 0 0,'0'-2'1329'0'0,"1"-1"-1"0"0,-1 1 0 0 0,0 0 0 0 0,1-1 1 0 0,-1 1-1 0 0,3-5 0 0 0,-3 6-1009 0 0,1-1 0 0 0,0 0 0 0 0,0 1 0 0 0,-1-1 0 0 0,1 1 0 0 0,1-1 0 0 0,-1 1 0 0 0,0 0 0 0 0,0-1 0 0 0,0 1 0 0 0,1 0 0 0 0,-1 0 0 0 0,1 0 0 0 0,-1 0 0 0 0,1 0 0 0 0,-1 0 0 0 0,1 0 0 0 0,-1 0 0 0 0,1 1 0 0 0,0-1 0 0 0,0 1 0 0 0,-1-1 0 0 0,1 1 0 0 0,0 0 0 0 0,2-1 0 0 0,-3 1-202 0 0,0 1-1 0 0,0-1 0 0 0,0 0 1 0 0,0 0-1 0 0,-1 1 0 0 0,1-1 1 0 0,0 1-1 0 0,0-1 1 0 0,0 1-1 0 0,-1-1 0 0 0,1 1 1 0 0,0-1-1 0 0,-1 1 0 0 0,1 0 1 0 0,-1-1-1 0 0,1 1 0 0 0,0 0 1 0 0,-1-1-1 0 0,1 1 0 0 0,-1 0 1 0 0,0 0-1 0 0,1 0 1 0 0,-1-1-1 0 0,0 1 0 0 0,1 0 1 0 0,-1 0-1 0 0,0 0 0 0 0,0 0 1 0 0,0 0-1 0 0,0-1 0 0 0,0 1 1 0 0,0 2-1 0 0,0 3 175 0 0,1 0 0 0 0,-2 0 0 0 0,0 9 0 0 0,-12 36 753 0 0,10-41-941 0 0,0 1 0 0 0,0-1 0 0 0,1 1 0 0 0,0-1 0 0 0,1 1 0 0 0,0 11-1 0 0,1-20-110 0 0,0-1 0 0 0,1 1 0 0 0,-1 0-1 0 0,0 0 1 0 0,1-1 0 0 0,-1 1 0 0 0,1 0 0 0 0,0-1-1 0 0,0 1 1 0 0,-1-1 0 0 0,1 1 0 0 0,0-1-1 0 0,0 1 1 0 0,0-1 0 0 0,1 0 0 0 0,-1 1-1 0 0,0-1 1 0 0,0 0 0 0 0,1 0 0 0 0,-1 0 0 0 0,1 0-1 0 0,-1 0 1 0 0,1 0 0 0 0,-1 0 0 0 0,1 0-1 0 0,-1-1 1 0 0,1 1 0 0 0,0-1 0 0 0,0 1-1 0 0,-1-1 1 0 0,1 0 0 0 0,0 1 0 0 0,0-1 0 0 0,-1 0-1 0 0,3 0 1 0 0,3 0-185 0 0,1-1 0 0 0,-1 1 0 0 0,0-1 0 0 0,0-1 0 0 0,1 1 0 0 0,-1-1 0 0 0,8-4 0 0 0,30-15-4064 0 0,-24 9 1342 0 0</inkml:trace>
</inkml:ink>
</file>

<file path=ppt/ink/ink8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15:54.816"/>
    </inkml:context>
    <inkml:brush xml:id="br0">
      <inkml:brushProperty name="width" value="0.035" units="cm"/>
      <inkml:brushProperty name="height" value="0.035" units="cm"/>
      <inkml:brushProperty name="color" value="#FF0000"/>
    </inkml:brush>
  </inkml:definitions>
  <inkml:trace contextRef="#ctx0" brushRef="#br0">31 26 4769 0 0,'-14'-12'6009'0'0,"3"3"4754"0"0,5 4-8011 0 0,12 10-2568 0 0,4 2-112 0 0,-1 1-40 0 0,3 1-8 0 0,-2 0-216 0 0,-3-2-104 0 0,-2 2 24 0 0,-1-2-1024 0 0,-1-3-737 0 0,1 0-263 0 0</inkml:trace>
</inkml:ink>
</file>

<file path=ppt/ink/ink8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3:57.80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6 13 512 0 0,'0'-4'512'0'0,"-1"1"552"0"0,0 0-2120 0 0,-1 2 544 0 0,2-1 0 0 0,-1 4 512 0 0,1 0 0 0 0,0 1 0 0 0</inkml:trace>
</inkml:ink>
</file>

<file path=ppt/ink/ink8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1.54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34 79 512 0 0,'0'-17'5089'0'0,"2"10"-1282"0"0,-2 7-3719 0 0,0 0 0 0 0,1 0-1 0 0,-1 0 1 0 0,0 0-1 0 0,0 0 1 0 0,0 0-1 0 0,1 0 1 0 0,-1 0 0 0 0,0 0-1 0 0,0 0 1 0 0,0 0-1 0 0,0 0 1 0 0,1 0 0 0 0,-1 0-1 0 0,0 0 1 0 0,0 0-1 0 0,0 0 1 0 0,1 0-1 0 0,-1 0 1 0 0,0 0 0 0 0,0 0-1 0 0,0 0 1 0 0,0 0-1 0 0,1 0 1 0 0,-1 0 0 0 0,0 0-1 0 0,0 1 1 0 0,0-1-1 0 0,0 0 1 0 0,0 0-1 0 0,1 0 1 0 0,-1 0 0 0 0,0 0-1 0 0,0 1 1 0 0,0-1-1 0 0,1 1 56 0 0,0 0-1 0 0,-1 0 1 0 0,1 0-1 0 0,-1 1 1 0 0,1-1-1 0 0,-1 0 1 0 0,1 0-1 0 0,-1 0 1 0 0,0 1-1 0 0,1-1 0 0 0,-1 0 1 0 0,0 1-1 0 0,0-1 1 0 0,0 2-1 0 0,-2 22 1174 0 0,1-15-665 0 0,-5 66 1760 0 0,-2 57-280 0 0,8-67-1198 0 0,2 100 418 0 0,0-134-1206 0 0,2 0 0 0 0,2 0 1 0 0,10 36-1 0 0,-15-63-126 0 0,12 31 26 0 0,-13-34-52 0 0,1-1 1 0 0,0 1-1 0 0,0 0 0 0 0,0 0 1 0 0,0-1-1 0 0,0 1 0 0 0,0-1 1 0 0,0 1-1 0 0,1-1 0 0 0,-1 1 1 0 0,1-1-1 0 0,-1 0 0 0 0,1 1 0 0 0,-1-1 1 0 0,4 1-1 0 0,-5-2 3 0 0,1 0 0 0 0,0 0-1 0 0,-1 0 1 0 0,1 0 0 0 0,-1 0 0 0 0,1-1 0 0 0,-1 1-1 0 0,1 0 1 0 0,-1 0 0 0 0,1-1 0 0 0,-1 1 0 0 0,1 0-1 0 0,-1-1 1 0 0,1 1 0 0 0,-1 0 0 0 0,0-1 0 0 0,1 1-1 0 0,-1-1 1 0 0,0 1 0 0 0,1-1 0 0 0,-1 1-1 0 0,0-1 1 0 0,1 1 0 0 0,-1-1 0 0 0,0 1 0 0 0,0-1-1 0 0,0 1 1 0 0,1-1 0 0 0,-1 1 0 0 0,0-1 0 0 0,0 0-1 0 0,0 1 1 0 0,0-1 0 0 0,0 0 0 0 0,2-21-96 0 0,-3 3 81 0 0,-1 1 0 0 0,-1-1 0 0 0,-1 0 0 0 0,-8-23 0 0 0,0 1-31 0 0,-3-19-27 0 0,-37-159 71 0 0,49 200-10 0 0,0-1 0 0 0,1 0 0 0 0,1 0 0 0 0,1 0 0 0 0,3-24 0 0 0,-2 35 16 0 0,0-1 0 0 0,1 0 0 0 0,0 1 0 0 0,1-1 0 0 0,0 1 0 0 0,1-1 0 0 0,-1 1 0 0 0,2 0 0 0 0,-1 1 0 0 0,2-1 0 0 0,-1 1 0 0 0,10-12 0 0 0,-11 17 6 0 0,-1-1-1 0 0,1 1 1 0 0,0 0-1 0 0,0 0 1 0 0,1 0 0 0 0,-1 1-1 0 0,0-1 1 0 0,1 1-1 0 0,0 0 1 0 0,-1 0-1 0 0,1 1 1 0 0,0-1-1 0 0,0 1 1 0 0,0 0-1 0 0,0 1 1 0 0,0-1-1 0 0,0 1 1 0 0,0 0-1 0 0,6 0 1 0 0,-5 1 6 0 0,-1 0 1 0 0,1 0-1 0 0,0 1 0 0 0,0 0 1 0 0,-1 0-1 0 0,1 0 0 0 0,-1 0 1 0 0,1 1-1 0 0,-1 0 0 0 0,0 0 1 0 0,0 0-1 0 0,0 1 0 0 0,-1 0 1 0 0,1 0-1 0 0,7 8 0 0 0,-3 2 27 0 0,0-1 0 0 0,0 1 1 0 0,-1 1-1 0 0,-1 0 0 0 0,0 0 0 0 0,-1 0 0 0 0,-1 1 0 0 0,5 22 0 0 0,1 17 141 0 0,4 62 1 0 0,5 152 316 0 0,-18-244-500 0 0,2 23-21 0 0,-4-45 14 0 0,1 0-1 0 0,0 1 1 0 0,-1-1-1 0 0,1 0 1 0 0,0 0 0 0 0,1 0-1 0 0,-1-1 1 0 0,1 1-1 0 0,-1 0 1 0 0,1 0-1 0 0,3 3 1 0 0,-4-5-2 0 0,-1-1 0 0 0,0 1 1 0 0,1-1-1 0 0,-1 0 0 0 0,1 1 0 0 0,-1-1 0 0 0,1 0 1 0 0,-1 1-1 0 0,0-1 0 0 0,1 0 0 0 0,-1 0 0 0 0,1 1 1 0 0,0-1-1 0 0,-1 0 0 0 0,1 0 0 0 0,-1 0 0 0 0,1 0 1 0 0,-1 0-1 0 0,1 0 0 0 0,-1 0 0 0 0,1 0 0 0 0,-1 0 1 0 0,1 0-1 0 0,0 0 0 0 0,-1 0 0 0 0,1 0 1 0 0,0 0-1 0 0,0-1-24 0 0,0 0 0 0 0,0 1 0 0 0,0-1 0 0 0,0 0 0 0 0,0 0 0 0 0,0 0 0 0 0,0 0 0 0 0,0 0 0 0 0,0 0 0 0 0,-1 0 0 0 0,2-1 0 0 0,1-4-234 0 0,0 1 1 0 0,-1-1 0 0 0,4-11 0 0 0,6-35-3314 0 0,-10 40 1171 0 0,-1 0 1 0 0,-1-17 0 0 0,-1 11-483 0 0</inkml:trace>
</inkml:ink>
</file>

<file path=ppt/ink/ink8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1.76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30 64 2577 0 0,'-6'-2'1441'0'0,"-18"-3"9004"0"0,31 6-9488 0 0,1 0 0 0 0,-1 0-1 0 0,10 4 1 0 0,8 1-362 0 0,9-1-356 0 0,0-1-1 0 0,1-2 0 0 0,-1-1 1 0 0,1-2-1 0 0,-1-2 0 0 0,43-8 1 0 0,15-12-2350 0 0,-5-11-3576 0 0,-66 24 1277 0 0</inkml:trace>
</inkml:ink>
</file>

<file path=ppt/ink/ink8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3.676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 0 512 0 0,'0'7'512'0'0,"0"0"480"0"0,0 3-1976 0 0,0-2 656 0 0,2 2 32 0 0,0 0 392 0 0,1-1 184 0 0,0-1-280 0 0,1 1 24 0 0,-1-4-48 0 0,-1 2-72 0 0,3-1-144 0 0,-3-2 32 0 0,1 0-24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8.68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 79 4265 0 0,'-5'-13'7751'0'0,"3"10"-6428"0"0,1 0 0 0 0,0 1 0 0 0,0-1 0 0 0,0 0 0 0 0,0-5 0 0 0,1 7-1210 0 0,0 0 0 0 0,0 0 0 0 0,0 1 0 0 0,0-1 0 0 0,0 0 0 0 0,0 1 0 0 0,0-1 0 0 0,0 0 0 0 0,1 1 0 0 0,-1-1 0 0 0,0 0 0 0 0,0 1 0 0 0,1-1 0 0 0,-1 0 0 0 0,1 1 0 0 0,-1-1 0 0 0,1 1 0 0 0,-1-1 0 0 0,0 1 0 0 0,1-1 0 0 0,0 1-1 0 0,-1-1 1 0 0,1 1 0 0 0,-1-1 0 0 0,1 1 0 0 0,0 0 0 0 0,-1-1 0 0 0,2 1 0 0 0,18-7-81 0 0,1 2 0 0 0,-1 0 0 0 0,1 2 0 0 0,31-2 0 0 0,-1 3-1764 0 0,-40 3-402 0 0,1 0 0 0 0,15 3 1 0 0,-10 0-2242 0 0</inkml:trace>
</inkml:ink>
</file>

<file path=ppt/ink/ink8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4.124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41 22 704 0 0,'-6'-6'2527'0'0,"-1"-1"1667"0"0,6-2 6412 0 0,1 17-10061 0 0,-1-1 0 0 0,1 1 0 0 0,-1-1 1 0 0,-1 0-1 0 0,0 1 0 0 0,-3 9 0 0 0,1-7-375 0 0,1 1-1 0 0,1 1 0 0 0,-1-1 0 0 0,2 0 1 0 0,0 1-1 0 0,0-1 0 0 0,1 13 0 0 0,2-3-52 0 0,1-1 0 0 0,0 0 0 0 0,8 22 0 0 0,6 19-26 0 0,33 78-1 0 0,-47-132-112 0 0,0 0-1 0 0,0 0 0 0 0,0 0 0 0 0,-1 0 0 0 0,-1 0 0 0 0,1 0 1 0 0,0 10-1 0 0,-2-16 11 0 0,0-1 1 0 0,0 0 0 0 0,0 1 0 0 0,0-1-1 0 0,0 0 1 0 0,0 1 0 0 0,0-1 0 0 0,0 0-1 0 0,0 0 1 0 0,0 1 0 0 0,0-1 0 0 0,-1 0-1 0 0,1 1 1 0 0,0-1 0 0 0,0 0 0 0 0,0 0-1 0 0,0 1 1 0 0,-1-1 0 0 0,1 0 0 0 0,0 0-1 0 0,0 1 1 0 0,0-1 0 0 0,-1 0-1 0 0,1 0 1 0 0,0 0 0 0 0,0 1 0 0 0,-1-1-1 0 0,1 0 1 0 0,0 0 0 0 0,-1 0 0 0 0,1 0-1 0 0,-13-1-394 0 0,-8-10-438 0 0,16 8 644 0 0,0-1 0 0 0,1 0 0 0 0,0 0 0 0 0,0-1 0 0 0,0 1 0 0 0,0-1 0 0 0,1 0 0 0 0,0 0 0 0 0,0 0 0 0 0,0 0 0 0 0,1 0 0 0 0,-1-1 0 0 0,1 1 0 0 0,1-1 0 0 0,-1 0 0 0 0,1 1 0 0 0,0-1 0 0 0,0 0 1 0 0,1 0-1 0 0,-1-9 0 0 0,2 10-432 0 0,-1-1 1 0 0,1 1-1 0 0,0-1 1 0 0,0 1-1 0 0,0-1 1 0 0,1 1-1 0 0,0 0 1 0 0,2-6 0 0 0,2 0-1558 0 0</inkml:trace>
</inkml:ink>
</file>

<file path=ppt/ink/ink8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4.595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62 180 112 0 0,'-11'2'3521'0'0,"-1"0"0"0"0,-14 0-1 0 0,26-2-3358 0 0,-1-1-1 0 0,0 1 1 0 0,1 0 0 0 0,-1-1-1 0 0,1 1 1 0 0,-1 0-1 0 0,0-1 1 0 0,1 1 0 0 0,-1-1-1 0 0,1 1 1 0 0,-1-1-1 0 0,1 1 1 0 0,-1-1 0 0 0,1 1-1 0 0,0-1 1 0 0,-1 0-1 0 0,1 1 1 0 0,0-1 0 0 0,-1 1-1 0 0,1-1 1 0 0,0 0-1 0 0,0 1 1 0 0,0-1-1 0 0,-1 0 1 0 0,1 1 0 0 0,0-1-1 0 0,0-1 1 0 0,-1-21 1583 0 0,1 17-1639 0 0,1 0 1 0 0,0 0 0 0 0,0 0 0 0 0,1 1 0 0 0,-1-1 0 0 0,2 0-1 0 0,-1 0 1 0 0,0 1 0 0 0,1 0 0 0 0,0-1 0 0 0,0 1-1 0 0,1 0 1 0 0,5-6 0 0 0,-3 5-57 0 0,0 1-1 0 0,0 0 0 0 0,0 0 1 0 0,0 0-1 0 0,1 1 1 0 0,0 0-1 0 0,0 0 0 0 0,0 1 1 0 0,11-4-1 0 0,-6 3-35 0 0,1 1 0 0 0,0 0 0 0 0,0 1 0 0 0,0 1 0 0 0,0 0-1 0 0,0 0 1 0 0,0 1 0 0 0,0 1 0 0 0,0 0 0 0 0,0 1 0 0 0,-1 0 0 0 0,19 6-1 0 0,-14-1-26 0 0,1 0 0 0 0,-1 1 0 0 0,-1 0 0 0 0,1 2 0 0 0,-1 0 0 0 0,-1 0 0 0 0,0 2 0 0 0,0 0 0 0 0,16 18 0 0 0,-22-20 29 0 0,-1 0 0 0 0,0 0 0 0 0,0 1 0 0 0,-1 0 0 0 0,-1 1 0 0 0,0-1 0 0 0,0 1 0 0 0,-1 0 0 0 0,-1 1 1 0 0,0-1-1 0 0,0 1 0 0 0,-2 0 0 0 0,1 0 0 0 0,-1 14 0 0 0,-1-14 50 0 0,-1-1 0 0 0,0 1 0 0 0,-1 0 0 0 0,-1-1 0 0 0,0 1 0 0 0,0-1 0 0 0,-2 0-1 0 0,1 0 1 0 0,-2 0 0 0 0,1 0 0 0 0,-2-1 0 0 0,1 1 0 0 0,-2-1 0 0 0,1-1 0 0 0,-1 1 0 0 0,-1-1 0 0 0,0 0 0 0 0,-1-1 0 0 0,1 0-1 0 0,-18 13 1 0 0,7-8 72 0 0,-1 0 0 0 0,0-2 0 0 0,-42 20 0 0 0,49-27-159 0 0,0 0 0 0 0,1-1 0 0 0,-1-1-1 0 0,-1 0 1 0 0,1 0 0 0 0,0-1 0 0 0,-1-1 0 0 0,-19-1 0 0 0,30 0-7 0 0,0 0 0 0 0,-1 0 0 0 0,1-1-1 0 0,0 0 1 0 0,0 1 0 0 0,0-1 0 0 0,0 0 0 0 0,-1-1 0 0 0,1 1 0 0 0,1 0 0 0 0,-1-1 0 0 0,0 0 0 0 0,0 0 0 0 0,1 0 0 0 0,-1 0-1 0 0,1 0 1 0 0,-1 0 0 0 0,1 0 0 0 0,0-1 0 0 0,0 0 0 0 0,0 1 0 0 0,-3-5 0 0 0,3 2-142 0 0,0 0 1 0 0,1 0-1 0 0,-1-1 0 0 0,1 1 1 0 0,0 0-1 0 0,0-1 1 0 0,0 1-1 0 0,1 0 0 0 0,0-1 1 0 0,0 1-1 0 0,0 0 0 0 0,1-1 1 0 0,1-5-1 0 0,0 0-672 0 0,1 1 0 0 0,0 0 0 0 0,1 0 0 0 0,0 0 0 0 0,0 1 0 0 0,7-11 0 0 0,5-4-2123 0 0</inkml:trace>
</inkml:ink>
</file>

<file path=ppt/ink/ink8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8.019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26 125 512 0 0,'-2'-4'511'0'0,"2"0"-33"0"0,-1 1 1 0 0,0 0-1 0 0,-1 0 1 0 0,1 0-1 0 0,-1 0 0 0 0,1 0 1 0 0,-5-5 449 0 0,14-4 5348 0 0,-6 11-5978 0 0,-1-1 1 0 0,1 0-1 0 0,-1 1 0 0 0,0-1 1 0 0,0 0-1 0 0,0 1 0 0 0,0-1 1 0 0,0 0-1 0 0,0 0 0 0 0,0-3 1 0 0,0 3-94 0 0,-1 0 0 0 0,0 0 1 0 0,0 0-1 0 0,1 0 0 0 0,-2 0 0 0 0,1 0 1 0 0,0-1-1 0 0,0 1 0 0 0,-1 0 0 0 0,1 0 1 0 0,-1 0-1 0 0,1 0 0 0 0,-1 0 0 0 0,0 0 1 0 0,0 0-1 0 0,0 0 0 0 0,0 0 0 0 0,0 1 1 0 0,-1-1-1 0 0,1 0 0 0 0,0 1 0 0 0,-1-1 1 0 0,1 1-1 0 0,-1-1 0 0 0,0 1 0 0 0,1 0 1 0 0,-1-1-1 0 0,0 1 0 0 0,0 0 0 0 0,-3-1 1 0 0,5 4 796 0 0,7 6-756 0 0,8 6-108 0 0,-10-10-104 0 0,0 0 0 0 0,-1 0 0 0 0,0 0-1 0 0,0 0 1 0 0,0 1 0 0 0,0-1 0 0 0,0 1-1 0 0,-1 0 1 0 0,0 1 0 0 0,0-1 0 0 0,-1 0-1 0 0,1 1 1 0 0,-1-1 0 0 0,0 1-1 0 0,-1 0 1 0 0,1 0 0 0 0,-1 0 0 0 0,1 11-1 0 0,-3 4 133 0 0,0-1 0 0 0,-1 1 0 0 0,-1-1 0 0 0,-7 25 0 0 0,5-23 10 0 0,1 0-1 0 0,-2 39 0 0 0,6-47-162 0 0,0 0 1 0 0,2-1-1 0 0,0 1 1 0 0,0-1-1 0 0,1 1 1 0 0,1-1-1 0 0,0 0 1 0 0,6 12-1 0 0,0-3-5 0 0,8 29-1 0 0,-16-44 2 0 0,0-1-1 0 0,-1 1 1 0 0,0-1-1 0 0,0 1 1 0 0,-1 0-1 0 0,1 0 1 0 0,-1-1-1 0 0,-1 1 1 0 0,-1 9-1 0 0,-3-3 10 0 0,4-11-5 0 0,0-1 1 0 0,0 1 0 0 0,1-1-1 0 0,-1 1 1 0 0,0 0-1 0 0,1-1 1 0 0,0 1-1 0 0,-1 0 1 0 0,1 2 0 0 0,2-4-16 0 0,1 0 0 0 0,0 0 0 0 0,-1-1-1 0 0,1 1 1 0 0,-1 0 0 0 0,1-1 0 0 0,0 0 0 0 0,2 0 0 0 0,-3 0-6 0 0,32-7-59 0 0,-1 2 0 0 0,1 2 0 0 0,-1 1 1 0 0,1 1-1 0 0,0 2 0 0 0,55 6 0 0 0,-85-5 43 0 0,-1-1 0 0 0,1 0 0 0 0,-1 0 0 0 0,1 0 0 0 0,0 0 0 0 0,-1 0 0 0 0,0-1 0 0 0,7-1 0 0 0,-10 1-126 0 0,1 1 0 0 0,0 0 0 0 0,0-1 0 0 0,0 1 0 0 0,-1-1 0 0 0,1 1 0 0 0,0-1 0 0 0,0 1 0 0 0,-1-1 0 0 0,1 1 0 0 0,0-1 0 0 0,-1 0 0 0 0,1 1 0 0 0,-1-1 0 0 0,1 0 0 0 0,-1 0 0 0 0,1 0 0 0 0,-1 1 0 0 0,1-1 0 0 0,-1 0 0 0 0,0 0 0 0 0,0 0 0 0 0,1 0 0 0 0,-1 0 0 0 0,0 1 0 0 0,0-1 0 0 0,0 0 0 0 0,0 0 0 0 0,0 0 1 0 0,0 0-1 0 0,0 0 0 0 0,0 0 0 0 0,0 0 0 0 0,-1 0 0 0 0,1 0 0 0 0,0 1 0 0 0,-1-1 0 0 0,1-1 0 0 0,-4-7-2355 0 0,0 0-182 0 0</inkml:trace>
</inkml:ink>
</file>

<file path=ppt/ink/ink8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9.00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28 257 2264 0 0,'-2'-10'6461'0'0,"-4"-3"-3603"0"0,4 11-2580 0 0,1 0 1 0 0,0 0-1 0 0,0-1 1 0 0,0 1-1 0 0,0 0 1 0 0,0-1-1 0 0,0-2 1 0 0,1 2-233 0 0,-2-8 3912 0 0,1 23-763 0 0,15 273-183 0 0,-13-279-2991 0 0,25 250 531 0 0,-23-237-516 0 0,1 33 1 0 0,-4-52-22 0 0,-3-15-123 0 0,-25-220 148 0 0,20 176-41 0 0,-8-78 55 0 0,15 117-26 0 0,1-1 1 0 0,1 0-1 0 0,1 1 1 0 0,6-32 0 0 0,-7 47-10 0 0,1 0 1 0 0,-1 1 0 0 0,1-1-1 0 0,0 1 1 0 0,0 0 0 0 0,0 0-1 0 0,6-8 1 0 0,-7 11 1 0 0,0-1-1 0 0,0 1 1 0 0,0 0-1 0 0,1-1 1 0 0,-1 1 0 0 0,1 0-1 0 0,-1 0 1 0 0,1 0 0 0 0,-1 0-1 0 0,1 0 1 0 0,-1 0-1 0 0,1 1 1 0 0,0-1 0 0 0,0 1-1 0 0,-1-1 1 0 0,1 1-1 0 0,0-1 1 0 0,0 1 0 0 0,-1 0-1 0 0,1 0 1 0 0,0 0 0 0 0,0 0-1 0 0,3 0 1 0 0,-4 1-5 0 0,1-1 0 0 0,-1 1 0 0 0,0-1 0 0 0,1 1 0 0 0,-1 0 0 0 0,0 0 0 0 0,0-1 0 0 0,1 1 0 0 0,-1 0 0 0 0,0 0 0 0 0,0 0 0 0 0,0 0 0 0 0,0 0 0 0 0,0 1 0 0 0,0-1 0 0 0,0 0 0 0 0,-1 0 0 0 0,1 1 0 0 0,0-1 0 0 0,0 2 0 0 0,10 33 214 0 0,-7-23-143 0 0,51 130 195 0 0,-6-17-150 0 0,-44-111-120 0 0,1 1-1 0 0,0-1 1 0 0,1 0 0 0 0,0-1 0 0 0,19 27 0 0 0,-23-37-12 0 0,-1-1 0 0 0,1 0 0 0 0,0 1 0 0 0,1-1 0 0 0,-1-1 0 0 0,0 1 1 0 0,1 0-1 0 0,0-1 0 0 0,-1 0 0 0 0,1 0 0 0 0,0 0 0 0 0,0 0 0 0 0,0 0 0 0 0,1-1 0 0 0,-1 0 0 0 0,0 0 0 0 0,0 0 0 0 0,1 0 0 0 0,-1-1 0 0 0,1 0 1 0 0,-1 0-1 0 0,0 0 0 0 0,1 0 0 0 0,-1-1 0 0 0,1 1 0 0 0,-1-1 0 0 0,5-2 0 0 0,-6 2 2 0 0,0 0 0 0 0,1 0 0 0 0,-1-1 1 0 0,0 1-1 0 0,0-1 0 0 0,0 0 0 0 0,0 0 0 0 0,0 0 0 0 0,-1-1 0 0 0,1 1 0 0 0,0 0 1 0 0,-1-1-1 0 0,0 0 0 0 0,0 0 0 0 0,1 1 0 0 0,-2-1 0 0 0,1 0 0 0 0,0-1 1 0 0,-1 1-1 0 0,1 0 0 0 0,-1 0 0 0 0,0-1 0 0 0,0 1 0 0 0,0-1 0 0 0,0-4 0 0 0,0 1 8 0 0,-1-1-1 0 0,1 1 1 0 0,-2 0-1 0 0,1-1 1 0 0,-1 1-1 0 0,0-1 1 0 0,0 1-1 0 0,-1 0 1 0 0,0 0-1 0 0,0 0 1 0 0,-5-9-1 0 0,-20-40 58 0 0,1-2 0 0 0,-28-99-1 0 0,46 122-57 0 0,-5-46 0 0 0,11 62 58 0 0,1 1 1 0 0,1 0-1 0 0,1-1 1 0 0,4-25-1 0 0,-1 34 46 0 0,0 14-84 0 0,0 17-123 0 0,-4-12-94 0 0,1-1 0 0 0,-1 1 0 0 0,1 0-1 0 0,1-1 1 0 0,-1 1 0 0 0,5 10 0 0 0,-5-15-430 0 0,1-1 1 0 0,0 1 0 0 0,0-1-1 0 0,0 1 1 0 0,0-1-1 0 0,4 5 1 0 0,-3-5-631 0 0,0 0 0 0 0,0 0 0 0 0,0-1 1 0 0,1 0-1 0 0,-1 1 0 0 0,0-1 0 0 0,6 2 0 0 0,7 2-4512 0 0</inkml:trace>
</inkml:ink>
</file>

<file path=ppt/ink/ink8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19.59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17 196 1272 0 0,'-8'-31'5251'0'0,"6"25"-3867"0"0,0 0-1 0 0,1 0 1 0 0,-1 0 0 0 0,1 0 0 0 0,0-7 739 0 0,11 32 1851 0 0,0-2-3453 0 0,-1 1 1 0 0,0 1-1 0 0,-2-1 0 0 0,8 32 1 0 0,1 0 82 0 0,18 65 190 0 0,-23-75-580 0 0,1 0-1 0 0,28 63 1 0 0,-31-84-160 0 0,24 43 46 0 0,-29-56-75 0 0,0 0-1 0 0,1 0 0 0 0,-1-1 1 0 0,1 0-1 0 0,0 0 1 0 0,0 0-1 0 0,9 6 1 0 0,-13-10-18 0 0,-1 0 0 0 0,1-1 0 0 0,0 1 0 0 0,1-1 0 0 0,-1 1 0 0 0,0-1 0 0 0,0 1 0 0 0,0-1 0 0 0,0 0 0 0 0,0 1 0 0 0,0-1 0 0 0,1 0 0 0 0,-1 0 0 0 0,0 0 0 0 0,0 0 0 0 0,0 0 0 0 0,0 0 0 0 0,1 0 0 0 0,-1 0 0 0 0,0 0 0 0 0,0-1 0 0 0,0 1 0 0 0,2-1 0 0 0,-2 0 0 0 0,1 0 0 0 0,0 0 1 0 0,0-1-1 0 0,-1 1 0 0 0,1-1 0 0 0,-1 1 1 0 0,0-1-1 0 0,1 1 0 0 0,-1-1 0 0 0,0 0 0 0 0,0 0 1 0 0,1-2-1 0 0,2-5 11 0 0,0 0 0 0 0,-1-1 1 0 0,0 1-1 0 0,2-15 0 0 0,10-89-41 0 0,1-134 0 0 0,-13 161 20 0 0,2 19 45 0 0,8-34 1 0 0,-12 94-26 0 0,6-20 79 0 0,-6 26-82 0 0,-1 0 0 0 0,1 0 0 0 0,0-1 0 0 0,-1 1 0 0 0,1 0 0 0 0,0 0 0 0 0,0 0 0 0 0,-1 0 0 0 0,1 0 0 0 0,0 1 0 0 0,1-2 0 0 0,-1 2-11 0 0,-1 0 0 0 0,0 0-1 0 0,0 0 1 0 0,1 0-1 0 0,-1 0 1 0 0,0 0 0 0 0,0 0-1 0 0,1 0 1 0 0,-1 0-1 0 0,0 0 1 0 0,1 0 0 0 0,-1 0-1 0 0,0 0 1 0 0,0 0-1 0 0,1 0 1 0 0,-1 0 0 0 0,0 0-1 0 0,0 1 1 0 0,1-1-1 0 0,-1 0 1 0 0,0 0 0 0 0,0 0-1 0 0,0 0 1 0 0,1 1-1 0 0,-1-1 1 0 0,0 0 0 0 0,0 0-1 0 0,0 0 1 0 0,0 1-1 0 0,1-1 1 0 0,-1 0 0 0 0,0 0-1 0 0,0 1 1 0 0,0-1-1 0 0,0 0 1 0 0,0 0 0 0 0,0 1-1 0 0,0-1 1 0 0,0 0-1 0 0,0 0 1 0 0,0 1-1 0 0,4 13-12 0 0,-4-13 10 0 0,2 8-50 0 0,-1 1-1 0 0,0-1 1 0 0,-1 1 0 0 0,0 0 0 0 0,-1-1-1 0 0,-2 17 1 0 0,-7 15-1636 0 0,-2-1-3514 0 0,10-34 4228 0 0,-2 8-3143 0 0</inkml:trace>
</inkml:ink>
</file>

<file path=ppt/ink/ink8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21.85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55 38 512 0 0,'-27'4'4030'0'0,"1"-5"7238"0"0,24 1-10566 0 0,17-7 518 0 0,17-2-1018 0 0,1 1-1 0 0,0 2 1 0 0,1 1 0 0 0,-1 1 0 0 0,54 2 0 0 0,-83 2-183 0 0,0 1 1 0 0,0-1-1 0 0,0 1 1 0 0,0-1-1 0 0,0 1 1 0 0,0 0-1 0 0,-1 1 1 0 0,1-1-1 0 0,0 1 1 0 0,0-1-1 0 0,-1 1 1 0 0,1 0-1 0 0,-1 0 1 0 0,0 1-1 0 0,0-1 1 0 0,4 4-1 0 0,-4-2-2 0 0,0 0 1 0 0,0-1-1 0 0,-1 1 0 0 0,1 1 0 0 0,-1-1 0 0 0,0 0 0 0 0,0 0 0 0 0,-1 1 0 0 0,1-1 0 0 0,-1 1 0 0 0,0-1 0 0 0,0 1 0 0 0,0 8 1 0 0,-1 1 72 0 0,0 0 1 0 0,-1-1-1 0 0,-1 1 1 0 0,0 0 0 0 0,0-1-1 0 0,-9 26 1 0 0,-37 76 564 0 0,44-106-608 0 0,-17 32 207 0 0,15-31-168 0 0,0 0 0 0 0,1 1-1 0 0,0 0 1 0 0,0 0 0 0 0,1 1 0 0 0,1-1-1 0 0,-4 24 1 0 0,7-32-80 0 0,0 0-1 0 0,0 1 1 0 0,0-1-1 0 0,1 0 1 0 0,0 0-1 0 0,0 0 1 0 0,0 1 0 0 0,0-1-1 0 0,0 0 1 0 0,0 0-1 0 0,1 0 1 0 0,0-1-1 0 0,-1 1 1 0 0,1 0 0 0 0,0 0-1 0 0,0-1 1 0 0,1 1-1 0 0,-1-1 1 0 0,0 0-1 0 0,1 0 1 0 0,-1 0 0 0 0,1 0-1 0 0,0 0 1 0 0,0 0-1 0 0,0-1 1 0 0,4 2-1 0 0,3 2-23 0 0,1-2 0 0 0,0 1-1 0 0,0-1 1 0 0,0-1-1 0 0,0 0 1 0 0,15 1-1 0 0,2-1-269 0 0,-1-2-1 0 0,51-6 0 0 0,-58 3-877 0 0,26-8 0 0 0,-32 7-831 0 0,-1-1 1 0 0,20-10-1 0 0,-18 6 194 0 0,-1 0 105 0 0</inkml:trace>
</inkml:ink>
</file>

<file path=ppt/ink/ink8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23.08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110 169 304 0 0,'-6'-2'1382'0'0,"0"1"0"0"0,0 0 0 0 0,0 0 0 0 0,0 1 0 0 0,-1-1 0 0 0,-10 2 0 0 0,-2 0 3459 0 0,26-2-4233 0 0,0 0 0 0 0,-1-1 0 0 0,1 0 0 0 0,6-2 0 0 0,7-2-367 0 0,6 0 14 0 0,118-35 301 0 0,-128 35-514 0 0,0-1 0 0 0,0-1 0 0 0,-1-1 1 0 0,-1 0-1 0 0,1-1 0 0 0,-2-1 0 0 0,1 0 1 0 0,11-13-1 0 0,-25 24-32 0 0,1 0 1 0 0,-1 0 0 0 0,0-1-1 0 0,0 1 1 0 0,0 0 0 0 0,0 0-1 0 0,0 0 1 0 0,1 0 0 0 0,-1 0-1 0 0,0 0 1 0 0,0 0-1 0 0,0 0 1 0 0,0 0 0 0 0,0 0-1 0 0,1-1 1 0 0,-1 1 0 0 0,0 0-1 0 0,0 0 1 0 0,0 0 0 0 0,0 0-1 0 0,0 0 1 0 0,0-1 0 0 0,0 1-1 0 0,0 0 1 0 0,0 0-1 0 0,0 0 1 0 0,0 0 0 0 0,0-1-1 0 0,0 1 1 0 0,0 0 0 0 0,0 0-1 0 0,0 0 1 0 0,0 0 0 0 0,0-1-1 0 0,0 1 1 0 0,0 0 0 0 0,0 0-1 0 0,0 0 1 0 0,0 0-1 0 0,0-1 1 0 0,0 1 0 0 0,0 0-1 0 0,0 0 1 0 0,0 0 0 0 0,0 0-1 0 0,0-1 1 0 0,-11 2 234 0 0,-16 8 63 0 0,25-8-238 0 0,-60 25 795 0 0,-105 62 0 0 0,135-70-742 0 0,-27 20 355 0 0,52-34-414 0 0,1 2 1 0 0,0-1 0 0 0,0 1 0 0 0,0 0 0 0 0,1 0-1 0 0,-7 10 1 0 0,11-16-58 0 0,1 1-1 0 0,-1 0 0 0 0,1-1 0 0 0,-1 1 0 0 0,1 0 1 0 0,-1-1-1 0 0,1 1 0 0 0,0 0 0 0 0,0 0 1 0 0,-1 0-1 0 0,1 0 0 0 0,0-1 0 0 0,0 1 0 0 0,0 0 1 0 0,0 0-1 0 0,0 0 0 0 0,0 0 0 0 0,0 0 0 0 0,0-1 1 0 0,0 1-1 0 0,0 0 0 0 0,0 0 0 0 0,0 0 1 0 0,1 0-1 0 0,0 1 0 0 0,-1-2-1 0 0,1 1 0 0 0,0 0-1 0 0,0 0 1 0 0,0-1 0 0 0,0 1 0 0 0,0 0 0 0 0,0-1 0 0 0,0 1-1 0 0,0-1 1 0 0,0 1 0 0 0,1-1 0 0 0,-1 1 0 0 0,0-1-1 0 0,0 0 1 0 0,2 0 0 0 0,7 1-1 0 0,-1 0 0 0 0,0-2 0 0 0,15-1 0 0 0,-22 2-5 0 0,26-2-13 0 0,-1 0 1 0 0,53 5-1 0 0,-61-1 8 0 0,-1 1 1 0 0,1 1-1 0 0,-1 1 0 0 0,0 0 1 0 0,21 10-1 0 0,-31-12 14 0 0,-1 1 0 0 0,1-1 0 0 0,-1 2-1 0 0,0-1 1 0 0,0 1 0 0 0,-1 0 0 0 0,1 1 0 0 0,-1-1 0 0 0,0 1-1 0 0,-1 0 1 0 0,1 1 0 0 0,-1-1 0 0 0,-1 1 0 0 0,1 0 0 0 0,-1 1 0 0 0,0-1-1 0 0,-1 1 1 0 0,1-1 0 0 0,-2 1 0 0 0,1 0 0 0 0,-1 0 0 0 0,0 1-1 0 0,-1-1 1 0 0,0 0 0 0 0,0 15 0 0 0,-1-11 29 0 0,0 0 1 0 0,-1 0-1 0 0,-1-1 1 0 0,0 1-1 0 0,-5 16 0 0 0,5-21-18 0 0,0-1-1 0 0,-1 0 0 0 0,0 0 0 0 0,-1 0 1 0 0,1 0-1 0 0,-1-1 0 0 0,0 1 1 0 0,0-1-1 0 0,-1 0 0 0 0,-9 8 0 0 0,7-7-15 0 0,-1 0 0 0 0,1 0-1 0 0,-1-1 1 0 0,0 0 0 0 0,0 0-1 0 0,-1-1 1 0 0,1 0 0 0 0,-1 0-1 0 0,0-1 1 0 0,0-1 0 0 0,0 1-1 0 0,0-1 1 0 0,-1-1 0 0 0,1 0-1 0 0,0 0 1 0 0,-1-1 0 0 0,1 0-1 0 0,-1 0 1 0 0,-11-3 0 0 0,12 1-79 0 0,1 0 0 0 0,0 0 0 0 0,0 0 0 0 0,0-1 0 0 0,0 0 0 0 0,0-1 0 0 0,-8-5 0 0 0,15 8-14 0 0,-1 0 0 0 0,0 0 0 0 0,1-1-1 0 0,-1 1 1 0 0,0-1 0 0 0,1 1 0 0 0,0-1-1 0 0,-1 0 1 0 0,1 1 0 0 0,0-1 0 0 0,0 0 0 0 0,0 0-1 0 0,0 0 1 0 0,0 0 0 0 0,0 0 0 0 0,1 0-1 0 0,-1 0 1 0 0,1 0 0 0 0,-1 0 0 0 0,1 0-1 0 0,0 0 1 0 0,0 0 0 0 0,0 0 0 0 0,0-1-1 0 0,0 1 1 0 0,0 0 0 0 0,0 0 0 0 0,1 0 0 0 0,-1 0-1 0 0,1 0 1 0 0,0 0 0 0 0,0 0 0 0 0,1-3-1 0 0,2-3-781 0 0,1 1-1 0 0,0 0 0 0 0,0 0 0 0 0,0 0 0 0 0,1 1 0 0 0,-1 0 0 0 0,11-8 1 0 0,8-6-2568 0 0</inkml:trace>
</inkml:ink>
</file>

<file path=ppt/ink/ink8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24.062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116 9 512 0 0,'-2'-2'551'0'0,"-1"1"1"0"0,1 0-1 0 0,-1 0 0 0 0,1 0 1 0 0,-1 0-1 0 0,1 1 0 0 0,-1-1 1 0 0,0 1-1 0 0,1-1 0 0 0,-1 1 0 0 0,0 0 1 0 0,0 0-1 0 0,1 0 0 0 0,-1 1 1 0 0,0-1-1 0 0,1 0 0 0 0,-1 1 1 0 0,-3 1-1 0 0,3 0-162 0 0,0-1 0 0 0,0 1 0 0 0,0 0 0 0 0,0 0 0 0 0,0 1 0 0 0,1-1 0 0 0,-1 0 0 0 0,1 1 0 0 0,-1-1 0 0 0,1 1 0 0 0,0 0 0 0 0,-3 5 0 0 0,1 0-133 0 0,0 1 0 0 0,1 0 0 0 0,0-1-1 0 0,0 1 1 0 0,1 1 0 0 0,0-1 0 0 0,0 0 0 0 0,1 0 0 0 0,0 17 0 0 0,1-17-213 0 0,1 0 0 0 0,0 0 0 0 0,0 0 1 0 0,1 0-1 0 0,0 0 0 0 0,1-1 0 0 0,0 1 1 0 0,7 13-1 0 0,-7-17-245 0 0,-1-1 1 0 0,1 0-1 0 0,0 0 1 0 0,1 0-1 0 0,-1 0 1 0 0,1 0-1 0 0,0-1 1 0 0,-1 0-1 0 0,1 1 1 0 0,1-1-1 0 0,-1-1 1 0 0,0 1-1 0 0,1-1 1 0 0,-1 1-1 0 0,1-1 1 0 0,9 2-1 0 0,8 2-1033 0 0</inkml:trace>
</inkml:ink>
</file>

<file path=ppt/ink/ink8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25.587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 0 512 0 0,'-9'3'19292'0'0,"15"-2"-18998"0"0,3 0-443 0 0,-8-1-76 0 0,-1 0 1 0 0,0 0-1 0 0,1 0 0 0 0,-1 0 1 0 0,1 0-1 0 0,-1 0 0 0 0,1 0 1 0 0,-1 0-1 0 0,0 1 0 0 0,1-1 1 0 0,-1 0-1 0 0,1 0 0 0 0,-1 0 1 0 0,0 0-1 0 0,1 1 0 0 0,-1-1 1 0 0,0 0-1 0 0,1 1 0 0 0,-1-1 1 0 0,0 0-1 0 0,1 0 0 0 0,-1 1 1 0 0,0-1-1 0 0,1 1 0 0 0,1 2-2384 0 0</inkml:trace>
</inkml:ink>
</file>

<file path=ppt/ink/ink8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25.760"/>
    </inkml:context>
    <inkml:brush xml:id="br0">
      <inkml:brushProperty name="width" value="0.035" units="cm"/>
      <inkml:brushProperty name="height" value="0.035" units="cm"/>
      <inkml:brushProperty name="color" value="#33CCFF"/>
    </inkml:brush>
  </inkml:definitions>
  <inkml:trace contextRef="#ctx0" brushRef="#br0">92 4 3841 0 0,'-10'-2'4800'0'0,"5"2"-3266"0"0,0-1 0 0 0,1 1 0 0 0,-1-1 0 0 0,0 1 0 0 0,-6 1 0 0 0,9 0-1445 0 0,0-1-1 0 0,1 1 1 0 0,-1 0 0 0 0,0-1 0 0 0,0 1 0 0 0,1 0 0 0 0,-1 0 0 0 0,0 0-1 0 0,1 0 1 0 0,-1 0 0 0 0,1 1 0 0 0,0-1 0 0 0,-1 0 0 0 0,1 1 0 0 0,0-1-1 0 0,0 1 1 0 0,-1 1 0 0 0,-8 12 269 0 0,1-1-4000 0 0,15-26-4336 0 0,-3 6 5021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0:59.81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26 42 512 0 0,'-8'-3'652'0'0,"-5"-1"10519"0"0,13 4-11037 0 0,-1 0 1 0 0,1 0-1 0 0,0 0 0 0 0,0 0 1 0 0,0 0-1 0 0,0 0 0 0 0,0 0 0 0 0,-1 0 1 0 0,1 0-1 0 0,0 0 0 0 0,0 1 1 0 0,0-1-1 0 0,0 0 0 0 0,0 0 1 0 0,0 0-1 0 0,-1 0 0 0 0,1 0 1 0 0,0 0 536 0 0,0 1-537 0 0,0-1 1 0 0,-1 0-1 0 0,1 0 0 0 0,0 0 1 0 0,0 0-1 0 0,0 0 0 0 0,0 0 1 0 0,0 1-1 0 0,0-1 0 0 0,0 0 1 0 0,0 0-1 0 0,0 0 0 0 0,0 0 1 0 0,0 0-1 0 0,0 1 0 0 0,0-1 0 0 0,0 0 1 0 0,0 0-1 0 0,0 0 0 0 0,0 0 1 0 0,0 0-1 0 0,0 1 0 0 0,0-1 1 0 0,0 0-1 0 0,0 0 0 0 0,0 0 1 0 0,0 0-1 0 0,0 0 0 0 0,0 0 1 0 0,1 1-1 0 0,-1-1 537 0 0,0 0-536 0 0,0 0-1 0 0,0 0 0 0 0,1 0 1 0 0,-1 1-1 0 0,0-1 0 0 0,0 0 1 0 0,0 0-1 0 0,3 6 177 0 0,-1 0 0 0 0,0 1 1 0 0,0-1-1 0 0,-1 1 0 0 0,0-1 0 0 0,0 1 0 0 0,-1 0 1 0 0,1-1-1 0 0,-2 13 0 0 0,1 6 151 0 0,1-4-5 0 0,1-1 0 0 0,1-1 0 0 0,10 39 0 0 0,1 9 10 0 0,-13-65-476 0 0,6-25-229 0 0,0-27 21 0 0,-6 35 145 0 0,1 0 0 0 0,1 0 0 0 0,5-17 0 0 0,-7 28 80 0 0,3-9-17 0 0,0 0 1 0 0,1 0 0 0 0,0 1-1 0 0,1-1 1 0 0,1 1 0 0 0,0 0 0 0 0,10-12-1 0 0,-16 23 9 0 0,0-1-1 0 0,0 1 1 0 0,1 0-1 0 0,-1 0 0 0 0,0 0 1 0 0,1 0-1 0 0,-1 0 1 0 0,1 0-1 0 0,-1 0 0 0 0,1 0 1 0 0,-1 1-1 0 0,1-1 1 0 0,0 1-1 0 0,-1-1 0 0 0,1 1 1 0 0,0-1-1 0 0,0 1 1 0 0,-1 0-1 0 0,3 0 1 0 0,-1 0 5 0 0,-1 1 0 0 0,1-1 0 0 0,0 1 0 0 0,-1 0 0 0 0,1 0 0 0 0,0 0 0 0 0,-1 0 0 0 0,1 0 0 0 0,-1 1 1 0 0,5 2-1 0 0,2 4 11 0 0,0 0 1 0 0,-1 0-1 0 0,0 1 1 0 0,9 12-1 0 0,-15-19-19 0 0,12 16 109 0 0,-1 0 1 0 0,-1 0-1 0 0,0 2 0 0 0,17 39 0 0 0,-28-55-103 0 0,1 0 0 0 0,0 0 0 0 0,1 0-1 0 0,-1 0 1 0 0,1-1 0 0 0,-1 1 0 0 0,5 4 0 0 0,-5-9-23 0 0,1 0 0 0 0,-1-1 0 0 0,0 1 0 0 0,-1 0 0 0 0,1-1 1 0 0,0 1-1 0 0,0-1 0 0 0,0 1 0 0 0,2-4 0 0 0,17-26-200 0 0,-2 0 1 0 0,27-63-1 0 0,-9 18 126 0 0,-36 73 91 0 0,1-1 0 0 0,-1 1 1 0 0,1 0-1 0 0,0 0 0 0 0,0 0 1 0 0,1 1-1 0 0,-1-1 0 0 0,0 0 1 0 0,1 1-1 0 0,0-1 0 0 0,5-3 1 0 0,-7 6 3 0 0,-1 0 0 0 0,0 0 0 0 0,1 0 0 0 0,-1 0 0 0 0,1 0 0 0 0,-1 0 0 0 0,0 1 1 0 0,1-1-1 0 0,-1 0 0 0 0,1 0 0 0 0,-1 0 0 0 0,0 0 0 0 0,1 0 0 0 0,-1 1 0 0 0,0-1 1 0 0,1 0-1 0 0,-1 0 0 0 0,0 1 0 0 0,0-1 0 0 0,1 0 0 0 0,-1 0 0 0 0,0 1 0 0 0,0-1 0 0 0,1 0 1 0 0,-1 1-1 0 0,0-1 0 0 0,0 0 0 0 0,0 1 0 0 0,1-1 0 0 0,-1 1 0 0 0,0-1 0 0 0,0 0 1 0 0,0 1-1 0 0,0-1 0 0 0,0 0 0 0 0,0 1 0 0 0,0 0 0 0 0,3 19 30 0 0,-2-17-43 0 0,3 79 33 0 0,-3-56 19 0 0,5 42 0 0 0,-3-41-20 0 0,-1-14 26 0 0,-1 1 0 0 0,7 20-1 0 0,-7-32-96 0 0,0 1-1 0 0,-1 0 0 0 0,2 0 0 0 0,-1-1 0 0 0,0 1 1 0 0,0-1-1 0 0,1 1 0 0 0,0-1 0 0 0,-1 0 1 0 0,1 0-1 0 0,0 0 0 0 0,0 1 0 0 0,0-2 1 0 0,0 1-1 0 0,0 0 0 0 0,1 0 0 0 0,4 2 0 0 0,-5-4-277 0 0,0 1-1 0 0,0-1 0 0 0,0 0 0 0 0,-1 0 1 0 0,1 0-1 0 0,0 0 0 0 0,0 0 0 0 0,0 0 0 0 0,0 0 1 0 0,0-1-1 0 0,0 1 0 0 0,0-1 0 0 0,-1 1 1 0 0,1-1-1 0 0,0 0 0 0 0,0 0 0 0 0,2-1 0 0 0,0 0-1334 0 0,6-3-1726 0 0</inkml:trace>
</inkml:ink>
</file>

<file path=ppt/ink/ink8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6.1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26 102 512 0 0,'-14'1'2988'0'0,"3"-1"5464"0"0,25-4-4044 0 0,102-11-1155 0 0,-14 2-2552 0 0,263-40-167 0 0,-353 51-536 0 0,21-4-248 0 0,61-3 0 0 0,-89 11-674 0 0,-11 2-37 0 0,-12 3-1178 0 0,-33 10-5048 0 0,30-9 4677 0 0</inkml:trace>
</inkml:ink>
</file>

<file path=ppt/ink/ink8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6.6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75 8 0 0,'-5'-7'495'0'0,"3"5"709"0"0,0-1 1 0 0,0 0 0 0 0,1 0-1 0 0,-1 0 1 0 0,1 0-1 0 0,-2-5 1 0 0,2 7-881 0 0,1-1 1 0 0,0 1-1 0 0,0 0 0 0 0,0-1 1 0 0,0 1-1 0 0,0 0 0 0 0,0-1 1 0 0,1 1-1 0 0,-1 0 0 0 0,0-1 1 0 0,1 1-1 0 0,-1 0 0 0 0,1 0 1 0 0,-1-1-1 0 0,1 1 0 0 0,0 0 1 0 0,-1 0-1 0 0,1 0 0 0 0,0 0 1 0 0,1-2-1 0 0,-2 3-236 0 0,10-11 2024 0 0,-10 11-2054 0 0,1 0 0 0 0,-1-1-1 0 0,0 1 1 0 0,0 0-1 0 0,0 0 1 0 0,1-1-1 0 0,-1 1 1 0 0,0 0-1 0 0,0 0 1 0 0,0 0 0 0 0,1-1-1 0 0,-1 1 1 0 0,0 0-1 0 0,1 0 1 0 0,-1 0-1 0 0,0 0 1 0 0,0 0 0 0 0,1 0-1 0 0,-1 0 1 0 0,0-1-1 0 0,1 1 1 0 0,-1 0-1 0 0,0 0 1 0 0,1 0-1 0 0,-1 0 1 0 0,0 0 0 0 0,0 0-1 0 0,1 0 1 0 0,-1 0-1 0 0,0 1 1 0 0,1-1-1 0 0,-1 0 1 0 0,0 0-1 0 0,1 0 1 0 0,-1 0 0 0 0,0 0-1 0 0,0 0 1 0 0,1 1-1 0 0,-1-1 1 0 0,0 0-1 0 0,0 0 1 0 0,1 0-1 0 0,-1 1 1 0 0,-1 1 83 0 0,1 0-1 0 0,-1 0 1 0 0,0 1 0 0 0,0-1 0 0 0,0 0-1 0 0,0 0 1 0 0,0 0 0 0 0,-1-1-1 0 0,-1 3 1 0 0,-2 4 38 0 0,1-1-1 0 0,0 1 1 0 0,0 0 0 0 0,1 0 0 0 0,0 0-1 0 0,0 0 1 0 0,1 0 0 0 0,0 1-1 0 0,-2 13 1 0 0,4-18-125 0 0,0 1 0 0 0,-1-1 0 0 0,2 1 0 0 0,-1-1 0 0 0,0 1 1 0 0,1-1-1 0 0,0 1 0 0 0,3 7 0 0 0,16 36 254 0 0,-8-22-191 0 0,-9-19-96 0 0,9 21 58 0 0,11 41 1 0 0,-21-61-83 0 0,0 0-1 0 0,0 0 1 0 0,-1 0-1 0 0,0 0 1 0 0,-1 1 0 0 0,0-1-1 0 0,0 0 1 0 0,-1 0 0 0 0,0 1-1 0 0,-2 9 1 0 0,-3-3-38 0 0,6-14-6 0 0,-1-1 1 0 0,1 1 0 0 0,0 0 0 0 0,-1-1-1 0 0,1 1 1 0 0,0 0 0 0 0,-1-1 0 0 0,1 1-1 0 0,-1-1 1 0 0,1 1 0 0 0,-1-1 0 0 0,1 1-1 0 0,-1-1 1 0 0,1 1 0 0 0,-1-1 0 0 0,0 1-1 0 0,1-1 1 0 0,-2 1 0 0 0,2-2-32 0 0,0 1 0 0 0,-1 0 0 0 0,1 0 0 0 0,0-1 0 0 0,-1 1 0 0 0,1 0 0 0 0,0-1 1 0 0,0 1-1 0 0,0-1 0 0 0,-1 1 0 0 0,1 0 0 0 0,0-1 0 0 0,0 1 0 0 0,0-1 0 0 0,0 1 0 0 0,0 0 0 0 0,-1-1 1 0 0,1 1-1 0 0,0-1 0 0 0,0 1 0 0 0,0-1 0 0 0,0 1 0 0 0,1 0 0 0 0,-1-1 0 0 0,0 1 0 0 0,0-1 1 0 0,0 1-1 0 0,0-1 0 0 0,0 1 0 0 0,1-1 0 0 0,3-14-1930 0 0,12-23-5501 0 0,-11 28 4619 0 0</inkml:trace>
</inkml:ink>
</file>

<file path=ppt/ink/ink8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6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67 0 2080 0 0,'-7'2'3028'0'0,"1"0"-1525"0"0,1 0 0 0 0,-1 0-1 0 0,0 1 1 0 0,1-1 0 0 0,-7 5-1 0 0,10-6-1293 0 0,1 1 0 0 0,-1-1 0 0 0,1 0 0 0 0,-1 1-1 0 0,1-1 1 0 0,0 1 0 0 0,0-1 0 0 0,0 1 0 0 0,0 0-1 0 0,0 0 1 0 0,0-1 0 0 0,0 1 0 0 0,0 0 0 0 0,1 0-1 0 0,-1 0 1 0 0,1 0 0 0 0,-1 0 0 0 0,1 0 0 0 0,0 0-1 0 0,0 3 1 0 0,0-3-122 0 0,0-1-1 0 0,1 0 1 0 0,-1 1-1 0 0,0-1 1 0 0,1 0-1 0 0,-1 0 0 0 0,1 0 1 0 0,-1 1-1 0 0,1-1 1 0 0,0 0-1 0 0,0 0 1 0 0,-1 0-1 0 0,1 0 1 0 0,0 0-1 0 0,0 0 1 0 0,0 0-1 0 0,0 0 1 0 0,0-1-1 0 0,0 1 0 0 0,0 0 1 0 0,0 0-1 0 0,1-1 1 0 0,-1 1-1 0 0,0-1 1 0 0,0 1-1 0 0,1-1 1 0 0,-1 0-1 0 0,0 1 1 0 0,2-1-1 0 0,6 2 122 0 0,0-1-1 0 0,-1 0 1 0 0,11 0-1 0 0,-18-1-191 0 0,249-11 895 0 0,-147 3-902 0 0,44-6-112 0 0,88-2-2160 0 0,-229 16 1847 0 0,-5 0 83 0 0,1 0 0 0 0,-1 0 0 0 0,1 0 0 0 0,0 0 0 0 0,-1 0 1 0 0,1 0-1 0 0,-1 0 0 0 0,1 0 0 0 0,0 1 0 0 0,-1-1 0 0 0,1 1 0 0 0,-1-1 1 0 0,1 1-1 0 0,1 1 0 0 0,-2 0-2782 0 0</inkml:trace>
</inkml:ink>
</file>

<file path=ppt/ink/ink8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7.6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61 512 0 0,'-2'-16'1691'0'0,"0"-10"2604"0"0,2 25-3876 0 0,0 0 1 0 0,0-1-1 0 0,0 1 0 0 0,0 0 1 0 0,0 0-1 0 0,1 0 1 0 0,-1 0-1 0 0,0-1 1 0 0,1 1-1 0 0,-1 0 1 0 0,1 0-1 0 0,-1 0 1 0 0,1 0-1 0 0,0-2 0 0 0,2 12 3847 0 0,1 10-2616 0 0,6 39-126 0 0,-3 0-1 0 0,0 64 1 0 0,-5-62-1281 0 0,19 111-1 0 0,-21-169-273 0 0,0-1 1 0 0,0 0-1 0 0,1 0 0 0 0,-1 0 1 0 0,0 0-1 0 0,1 1 0 0 0,-1-1 1 0 0,1 0-1 0 0,0 0 0 0 0,-1 0 1 0 0,1 0-1 0 0,0 0 0 0 0,-1 0 0 0 0,1 0 1 0 0,0 0-1 0 0,0-1 0 0 0,0 1 1 0 0,0 0-1 0 0,0 0 0 0 0,0-1 1 0 0,0 1-1 0 0,0 0 0 0 0,0-1 1 0 0,0 1-1 0 0,2 0 0 0 0,-2-1-182 0 0,1 0 0 0 0,-1 0 0 0 0,0-1 0 0 0,1 1 0 0 0,-1 0 0 0 0,0 0 0 0 0,1-1 0 0 0,-1 1 0 0 0,0 0 0 0 0,1-1 0 0 0,-1 1 0 0 0,0-1 0 0 0,0 0 0 0 0,1 1 0 0 0,-1-1 0 0 0,0 0 0 0 0,0 0 0 0 0,0 0 0 0 0,0 0 0 0 0,0 0 0 0 0,0 0 0 0 0,0 0 0 0 0,0-1-1 0 0,16-22-6758 0 0,-9 7 4456 0 0</inkml:trace>
</inkml:ink>
</file>

<file path=ppt/ink/ink8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8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38 157 744 0 0,'-1'1'389'0'0,"0"-1"1"0"0,0 1-1 0 0,0-1 0 0 0,0 1 1 0 0,0-1-1 0 0,0 0 0 0 0,0 1 0 0 0,0-1 1 0 0,-1 0-1 0 0,1 0 0 0 0,0 1 0 0 0,0-1 1 0 0,0 0-1 0 0,-1 0 0 0 0,1-1 0 0 0,0 1 1 0 0,0 0-1 0 0,0 0 0 0 0,0 0 1 0 0,-1-1-1 0 0,1 1 0 0 0,0-1 0 0 0,-1 0 1 0 0,1 1-196 0 0,0-1 0 0 0,1 1 1 0 0,-1-1-1 0 0,0 1 1 0 0,1-1-1 0 0,-1 1 0 0 0,1-1 1 0 0,-1 0-1 0 0,1 1 1 0 0,-1-1-1 0 0,1 0 1 0 0,-1 0-1 0 0,1 1 0 0 0,0-1 1 0 0,-1 0-1 0 0,1 0 1 0 0,0 1-1 0 0,0-1 0 0 0,-1 0 1 0 0,1 0-1 0 0,0 0 1 0 0,0 0-1 0 0,0 0 0 0 0,0 1 1 0 0,0-1-1 0 0,0 0 1 0 0,0 0-1 0 0,0 0 1 0 0,1 0-1 0 0,-1 1 0 0 0,0-1 1 0 0,1-1-1 0 0,2-6-122 0 0,1-1-1 0 0,1 1 1 0 0,-1 0 0 0 0,1 1-1 0 0,0-1 1 0 0,1 1-1 0 0,0 0 1 0 0,0 0 0 0 0,0 1-1 0 0,1 0 1 0 0,0 0-1 0 0,1 0 1 0 0,-1 1 0 0 0,1 0-1 0 0,0 1 1 0 0,0 0-1 0 0,0 0 1 0 0,0 0 0 0 0,1 1-1 0 0,0 0 1 0 0,0 1-1 0 0,-1 0 1 0 0,1 1 0 0 0,1-1-1 0 0,-1 2 1 0 0,0-1-1 0 0,0 1 1 0 0,0 1 0 0 0,0 0-1 0 0,0 0 1 0 0,17 5-1 0 0,-13-2-66 0 0,-1 0 0 0 0,1 1 0 0 0,-1 0-1 0 0,-1 1 1 0 0,1 1 0 0 0,-1 0 0 0 0,0 0 0 0 0,0 1-1 0 0,14 15 1 0 0,-22-20 6 0 0,1 1 0 0 0,-1-1 0 0 0,0 1 0 0 0,0 0 0 0 0,0 0 0 0 0,0 0 0 0 0,-1 1 0 0 0,0-1 0 0 0,0 1 0 0 0,0-1 0 0 0,0 1 0 0 0,-1 0 0 0 0,0 0 0 0 0,0 0-1 0 0,0 0 1 0 0,0-1 0 0 0,-1 1 0 0 0,0 0 0 0 0,0 0 0 0 0,0 0 0 0 0,-1 0 0 0 0,0 0 0 0 0,0 0 0 0 0,0 0 0 0 0,0 0 0 0 0,-1-1 0 0 0,1 1 0 0 0,-4 5 0 0 0,1-3 26 0 0,0 0 0 0 0,0 0 1 0 0,-1 0-1 0 0,0-1 0 0 0,-1 1 0 0 0,1-1 1 0 0,-1-1-1 0 0,0 1 0 0 0,-12 7 0 0 0,8-6 22 0 0,-1-1-1 0 0,-1 0 1 0 0,1 0-1 0 0,-1-2 0 0 0,-20 7 1 0 0,0-4-3 0 0,0-2 1 0 0,0-1 0 0 0,-65 0-1 0 0,91-4-104 0 0,0 0-1 0 0,0-1 0 0 0,0 0 1 0 0,0 0-1 0 0,1 0 0 0 0,-9-3 1 0 0,13 4-26 0 0,0 0 1 0 0,0-1 0 0 0,1 1-1 0 0,-1-1 1 0 0,0 1 0 0 0,0-1-1 0 0,1 1 1 0 0,-1-1 0 0 0,0 1 0 0 0,1-1-1 0 0,-1 0 1 0 0,0 1 0 0 0,1-1-1 0 0,-1 0 1 0 0,1 1 0 0 0,-1-1-1 0 0,1 0 1 0 0,0 0 0 0 0,-1 0-1 0 0,1 0 1 0 0,0-1-144 0 0,0 1 0 0 0,0 0 0 0 0,0-1 0 0 0,0 1 1 0 0,0 0-1 0 0,1-1 0 0 0,-1 1 0 0 0,0 0 0 0 0,1 0 0 0 0,-1 0 0 0 0,1-1 0 0 0,0 1 0 0 0,-1 0 0 0 0,1 0 1 0 0,0 0-1 0 0,0 0 0 0 0,0 0 0 0 0,1-1 0 0 0,10-10-2151 0 0</inkml:trace>
</inkml:ink>
</file>

<file path=ppt/ink/ink8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8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19 114 1680 0 0,'-1'-13'2672'0'0,"0"1"0"0"0,-2 0 0 0 0,1 0-1 0 0,-9-22 1 0 0,11 59 1547 0 0,0-9-3714 0 0,2 16 117 0 0,1 0 1 0 0,2 0-1 0 0,9 32 1 0 0,7 53 416 0 0,-20-110-984 0 0,9 125 676 0 0,-10-110-541 0 0,0-1 1 0 0,-2 1-1 0 0,0-1 0 0 0,-7 24 0 0 0,16-174-173 0 0,-7 86-63 0 0,-1-59-36 0 0,1-22 64 0 0,2 100 26 0 0,0 0 0 0 0,2 0 0 0 0,7-28 0 0 0,-10 49 1 0 0,0-1 0 0 0,0 1 0 0 0,0 0 0 0 0,1 0 1 0 0,-1 0-1 0 0,1 0 0 0 0,3-5 0 0 0,-5 8-7 0 0,1-1-1 0 0,-1 1 1 0 0,0 0 0 0 0,1 0 0 0 0,-1-1 0 0 0,0 1-1 0 0,1 0 1 0 0,-1 0 0 0 0,1-1 0 0 0,-1 1 0 0 0,0 0 0 0 0,1 0-1 0 0,-1 0 1 0 0,1 0 0 0 0,-1 0 0 0 0,0-1 0 0 0,1 1-1 0 0,-1 0 1 0 0,1 0 0 0 0,-1 0 0 0 0,0 0 0 0 0,1 0-1 0 0,-1 0 1 0 0,1 1 0 0 0,0-1 0 0 0,0 0 2 0 0,0 1 1 0 0,0 0-1 0 0,0-1 1 0 0,0 1-1 0 0,0 0 1 0 0,0 0-1 0 0,0 0 1 0 0,-1 0-1 0 0,1-1 1 0 0,0 1-1 0 0,0 0 1 0 0,-1 1-1 0 0,2 0 1 0 0,15 31 106 0 0,21 60 0 0 0,1 0 1 0 0,-3-15-60 0 0,-14-28 28 0 0,44 73 0 0 0,-45-97-83 0 0,-20-24 6 0 0,1 0 0 0 0,0 0 0 0 0,-1-1 0 0 0,1 1 0 0 0,0-1-1 0 0,0 0 1 0 0,0 1 0 0 0,0-1 0 0 0,0 0 0 0 0,1 0-1 0 0,3 1 1 0 0,-5-2-3 0 0,0 0 1 0 0,-1-1-1 0 0,1 1 1 0 0,0 0-1 0 0,0 0 0 0 0,0-1 1 0 0,-1 1-1 0 0,1 0 0 0 0,0-1 1 0 0,0 1-1 0 0,-1-1 0 0 0,1 1 1 0 0,0-1-1 0 0,-1 0 0 0 0,1 1 1 0 0,-1-1-1 0 0,1 1 0 0 0,-1-1 1 0 0,1 0-1 0 0,-1 0 0 0 0,1 1 1 0 0,-1-1-1 0 0,1 0 0 0 0,-1 0 1 0 0,1-1-1 0 0,7-21-25 0 0,-4 3 12 0 0,-1-1 0 0 0,-1 0 0 0 0,-1-30 0 0 0,0 11-2 0 0,2-5-26 0 0,1-1-1 0 0,11-48 0 0 0,-11 76 29 0 0,1 1 0 0 0,0-1 0 0 0,2 1 0 0 0,0 0-1 0 0,0 1 1 0 0,2 0 0 0 0,0 0 0 0 0,13-17-1 0 0,-16 26 20 0 0,0 0 0 0 0,0 1 0 0 0,6-6 0 0 0,-10 11-2 0 0,0-1 0 0 0,0 1 0 0 0,0-1 1 0 0,0 1-1 0 0,0 0 0 0 0,1 0 0 0 0,-1 0 0 0 0,0 0 0 0 0,0 0 0 0 0,1 0 0 0 0,-1 1 0 0 0,1-1 0 0 0,-1 1 1 0 0,0-1-1 0 0,4 1 0 0 0,-5 0 5 0 0,0 1 0 0 0,0-1 1 0 0,0 1-1 0 0,0-1 0 0 0,-1 1 1 0 0,1-1-1 0 0,0 1 0 0 0,0-1 1 0 0,-1 1-1 0 0,1 0 0 0 0,0-1 1 0 0,0 1-1 0 0,-1 0 0 0 0,1 0 1 0 0,-1-1-1 0 0,1 1 0 0 0,-1 0 1 0 0,1 0-1 0 0,-1 0 0 0 0,0 0 1 0 0,1 0-1 0 0,-1 0 0 0 0,0 0 0 0 0,1 1 1 0 0,4 27 66 0 0,-4-24-54 0 0,7 97 220 0 0,1 10 128 0 0,2-55-275 0 0,2-2 1 0 0,2 1 0 0 0,3-2 0 0 0,34 73-1 0 0,-47-117-117 0 0,1 0 0 0 0,-1 0-1 0 0,1-1 1 0 0,8 9-1 0 0,-12-16-15 0 0,-1 0-1 0 0,1 0 1 0 0,0 0-1 0 0,0 0 1 0 0,-1 0-1 0 0,1-1 1 0 0,0 1-1 0 0,1-1 1 0 0,-1 0-1 0 0,0 1 1 0 0,0-1-1 0 0,1 0 1 0 0,-1 0-1 0 0,0 0 1 0 0,1-1-1 0 0,-1 1 1 0 0,1-1-1 0 0,-1 1 1 0 0,1-1-1 0 0,-1 0 1 0 0,1 0-1 0 0,-1 0 1 0 0,6 0-1 0 0,-6-2-216 0 0,1 1-1 0 0,-1 0 1 0 0,1 0 0 0 0,-1-1-1 0 0,1 0 1 0 0,-1 1-1 0 0,0-1 1 0 0,0 0 0 0 0,0 0-1 0 0,0 0 1 0 0,0 0-1 0 0,0-1 1 0 0,0 1 0 0 0,-1 0-1 0 0,2-4 1 0 0,2-3-3057 0 0,0-1 0 0 0,6-17 1 0 0,-5 6 241 0 0,-1-1 186 0 0</inkml:trace>
</inkml:ink>
</file>

<file path=ppt/ink/ink8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39.85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23 273 512 0 0,'-9'-63'1923'0'0,"4"31"1474"0"0,-2-50 0 0 0,6 62-2247 0 0,1-18 1197 0 0,0 35-1987 0 0,0 0 1 0 0,0 0-1 0 0,1 0 0 0 0,0 0 0 0 0,-1 0 1 0 0,1 0-1 0 0,0 0 0 0 0,1 1 1 0 0,1-5-1 0 0,-3 7-292 0 0,0-1 1 0 0,1 1-1 0 0,-1 0 1 0 0,0-1-1 0 0,0 1 0 0 0,1 0 1 0 0,-1-1-1 0 0,0 1 1 0 0,0 0-1 0 0,1 0 0 0 0,-1 0 1 0 0,0-1-1 0 0,1 1 1 0 0,-1 0-1 0 0,0 0 1 0 0,1 0-1 0 0,-1 0 0 0 0,0-1 1 0 0,1 1-1 0 0,-1 0 1 0 0,1 0-1 0 0,-1 0 1 0 0,0 0-1 0 0,1 0 0 0 0,-1 0 1 0 0,0 0-1 0 0,1 0 1 0 0,-1 0-1 0 0,1 0 1 0 0,10 9 857 0 0,7 17-262 0 0,-17-24-542 0 0,7 13 80 0 0,-1 1 0 0 0,-1 0 1 0 0,0 1-1 0 0,-1 0 1 0 0,4 24-1 0 0,8 90 654 0 0,-14-92-661 0 0,5 41 144 0 0,36 274-197 0 0,-41-334-289 0 0,-3-16-39 0 0,0 1 1 0 0,1-1-1 0 0,-1 0 1 0 0,1 1-1 0 0,0-1 1 0 0,0 0-1 0 0,0 1 1 0 0,1-1-1 0 0,0 0 1 0 0,0 0 0 0 0,4 7-1 0 0,-6-11 29 0 0,1 1 0 0 0,-1-1 0 0 0,0 0 1 0 0,1 0-1 0 0,-1 0 0 0 0,0 1 0 0 0,1-1 0 0 0,-1 0 0 0 0,0 0 0 0 0,1 0 1 0 0,-1 0-1 0 0,1 0 0 0 0,-1 0 0 0 0,0 0 0 0 0,1 0 0 0 0,-1 0 0 0 0,0 0 1 0 0,1 0-1 0 0,-1 0 0 0 0,1 0 0 0 0,-1 0 0 0 0,0 0 0 0 0,1 0 1 0 0,-1 0-1 0 0,0-1 0 0 0,1 1 0 0 0,-1 0 0 0 0,0 0 0 0 0,1 0 0 0 0,-1 0 1 0 0,0-1-1 0 0,1 1 0 0 0,-1 0 0 0 0,0 0 0 0 0,0-1 0 0 0,1 1 0 0 0,-1 0 1 0 0,0-1-1 0 0,6-5-1718 0 0</inkml:trace>
</inkml:ink>
</file>

<file path=ppt/ink/ink8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0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46 42 1432 0 0,'-5'-1'1817'0'0,"-2"0"953"0"0,0-1 0 0 0,1 0 1 0 0,-12-4-1 0 0,18 6-2760 0 0,0 0 1 0 0,0 0-1 0 0,0 0 1 0 0,0 0-1 0 0,-1 0 1 0 0,1 0 0 0 0,0-1-1 0 0,0 1 1 0 0,0 0-1 0 0,0 0 1 0 0,0 0-1 0 0,0 0 1 0 0,0 0-1 0 0,-1 0 1 0 0,1 0-1 0 0,0 0 1 0 0,0 0-1 0 0,0 0 1 0 0,0 0 0 0 0,0 0-1 0 0,0 0 1 0 0,0 0-1 0 0,0-1 1 0 0,0 1-1 0 0,0 0 1 0 0,0 0-1 0 0,-1 0 1 0 0,1 0-1 0 0,0 0 1 0 0,0 0 0 0 0,0 0-1 0 0,0-1 1 0 0,0 1-1 0 0,0 0 1 0 0,0 0-1 0 0,0 0 1 0 0,0 0-1 0 0,0 0 1 0 0,0 0-1 0 0,0 0 1 0 0,0-1 0 0 0,0 1-1 0 0,0 0 1 0 0,0 0-1 0 0,0 0 1 0 0,0 0-1 0 0,0 0 1 0 0,0 0-1 0 0,1 0 1 0 0,-1-1-1 0 0,0 1 1 0 0,8-3 451 0 0,11 1 548 0 0,140-8 786 0 0,-105 4-1788 0 0,0 3 1 0 0,55 4 0 0 0,-95 0-596 0 0,24 6 1 0 0,-4 4-3881 0 0,-18-5 1209 0 0</inkml:trace>
</inkml:ink>
</file>

<file path=ppt/ink/ink8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0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15 97 1840 0 0,'-1'3'698'0'0,"-1"0"0"0"0,0-1 0 0 0,1 1 0 0 0,-1 0 0 0 0,1 0 0 0 0,0 0 0 0 0,0 1-1 0 0,0-1 1 0 0,0 0 0 0 0,0 0 0 0 0,1 0 0 0 0,-1 5 0 0 0,2-2-185 0 0,-1 0 1 0 0,0-1-1 0 0,1 1 1 0 0,0 0-1 0 0,1 0 1 0 0,2 6-1 0 0,3 6 414 0 0,0-1 1 0 0,2-1-1 0 0,12 19 0 0 0,-17-28-439 0 0,-2-4-192 0 0,-1 0 1 0 0,1 0-1 0 0,0 0 1 0 0,0 0 0 0 0,0 0-1 0 0,0-1 1 0 0,1 1-1 0 0,-1-1 1 0 0,1 1-1 0 0,3 2 1 0 0,-6-5-280 0 0,1 0 0 0 0,-1 0 0 0 0,0 0-1 0 0,0 0 1 0 0,0 0 0 0 0,1 0 0 0 0,-1 0 0 0 0,0 0 0 0 0,0 0-1 0 0,0 0 1 0 0,1 0 0 0 0,-1 0 0 0 0,0 0 0 0 0,0 0 0 0 0,0 0 0 0 0,1-1-1 0 0,-1 1 1 0 0,0 0 0 0 0,0 0 0 0 0,0 0 0 0 0,0 0 0 0 0,1 0-1 0 0,-1 0 1 0 0,0-1 0 0 0,0 1 0 0 0,0 0 0 0 0,0 0 0 0 0,0 0 0 0 0,1 0-1 0 0,-1-1 1 0 0,0 1 0 0 0,0 0 0 0 0,0 0 0 0 0,0 0 0 0 0,0 0-1 0 0,0-1 1 0 0,0 1 0 0 0,0 0 0 0 0,0 0 0 0 0,0 0 0 0 0,0-1 0 0 0,0 1-1 0 0,0 0 1 0 0,0 0 0 0 0,0 0 0 0 0,0-1 0 0 0,0 1 0 0 0,0 0-1 0 0,0 0 1 0 0,0 0 0 0 0,0-1 0 0 0,0 1 0 0 0,-1 0 0 0 0,-2-14 41 0 0,3 13-28 0 0,-12-36 236 0 0,0 2-115 0 0,-6-37 1 0 0,16 60-169 0 0,0 0 1 0 0,1 1-1 0 0,0-1 1 0 0,1 0-1 0 0,1 0 1 0 0,0 1-1 0 0,3-18 1 0 0,-4 28 7 0 0,1-1 0 0 0,-1 0-1 0 0,1 0 1 0 0,-1 0 0 0 0,1 1 0 0 0,0-1 0 0 0,0 0-1 0 0,0 1 1 0 0,0-1 0 0 0,0 0 0 0 0,0 1 0 0 0,0-1-1 0 0,0 1 1 0 0,1 0 0 0 0,-1-1 0 0 0,1 1 0 0 0,-1 0-1 0 0,1 0 1 0 0,-1 0 0 0 0,3-1 0 0 0,-1 1-13 0 0,0 0 1 0 0,0 0-1 0 0,0 1 0 0 0,0-1 1 0 0,0 1-1 0 0,0-1 1 0 0,0 1-1 0 0,0 0 1 0 0,0 0-1 0 0,1 1 0 0 0,2 0 1 0 0,8 2-272 0 0,0 1 0 0 0,-1 1 1 0 0,1 0-1 0 0,14 8 0 0 0,-27-12 243 0 0,125 65-10233 0 0,-103-54 8341 0 0</inkml:trace>
</inkml:ink>
</file>

<file path=ppt/ink/ink8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1.0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185 35 2248 0 0,'-1'-1'470'0'0,"1"1"0"0"0,-1-1 0 0 0,1 0 0 0 0,-1 1 0 0 0,0-1-1 0 0,0 0 1 0 0,1 1 0 0 0,-1-1 0 0 0,0 1 0 0 0,0-1-1 0 0,0 1 1 0 0,1 0 0 0 0,-1-1 0 0 0,0 1 0 0 0,-2-1 0 0 0,2 1-180 0 0,-1 0 1 0 0,0 0 0 0 0,1 0 0 0 0,-1 0-1 0 0,0 1 1 0 0,0-1 0 0 0,1 0 0 0 0,-1 1 0 0 0,0-1-1 0 0,1 1 1 0 0,-1 0 0 0 0,-2 1 0 0 0,-1 0 89 0 0,1 1 1 0 0,-1 0 0 0 0,1 1-1 0 0,0-1 1 0 0,0 1 0 0 0,-4 4-1 0 0,-1 2 28 0 0,-10 14 535 0 0,0 0 1 0 0,-16 28-1 0 0,30-44-776 0 0,1-1 0 0 0,0 1 0 0 0,1-1 0 0 0,0 1 0 0 0,0 0 0 0 0,1 0 0 0 0,0 1 0 0 0,0-1 0 0 0,1 0 0 0 0,0 1 0 0 0,1-1 0 0 0,0 14 0 0 0,1-19-148 0 0,-1 1 0 0 0,1-1 0 0 0,0 1 0 0 0,0-1 0 0 0,0 1 0 0 0,1-1 0 0 0,-1 0 0 0 0,1 1 0 0 0,0-1 0 0 0,0 0 0 0 0,0 0 0 0 0,0 0 0 0 0,0 0 0 0 0,3 2 0 0 0,0-1-11 0 0,-1-1 0 0 0,1 1 0 0 0,-1-1 0 0 0,1 0 0 0 0,0 0 0 0 0,0-1 0 0 0,0 1-1 0 0,9 2 1 0 0,-6-3-37 0 0,0 0 0 0 0,0 0 0 0 0,0-1 0 0 0,1 0 0 0 0,-1-1 0 0 0,0 1 0 0 0,1-1 0 0 0,-1-1 0 0 0,0 0 0 0 0,0 0 0 0 0,0-1 0 0 0,12-3 0 0 0,-14 2-20 0 0,1 0-1 0 0,0-1 1 0 0,-1 0-1 0 0,1 0 1 0 0,-1 0 0 0 0,0-1-1 0 0,-1 0 1 0 0,1 0-1 0 0,-1-1 1 0 0,0 1 0 0 0,0-1-1 0 0,-1 0 1 0 0,1-1-1 0 0,-1 1 1 0 0,-1-1 0 0 0,1 0-1 0 0,-1 0 1 0 0,3-12-1 0 0,-1 4-98 0 0,-1 0-1 0 0,-1 0 0 0 0,-1-1 0 0 0,0 1 0 0 0,-1-1 1 0 0,-1 1-1 0 0,0-1 0 0 0,-3-16 0 0 0,2 26 135 0 0,0 0 0 0 0,0 0 0 0 0,0 1 0 0 0,-1-1 0 0 0,0 1 0 0 0,0-1 0 0 0,0 1 0 0 0,-1 0 0 0 0,0 0 1 0 0,0 0-1 0 0,-5-7 0 0 0,6 10 33 0 0,-1-1 1 0 0,1 1 0 0 0,-1 0 0 0 0,0 0 0 0 0,1 0 0 0 0,-1 0 0 0 0,0 0-1 0 0,0 1 1 0 0,-1-1 0 0 0,1 1 0 0 0,0 0 0 0 0,0 0 0 0 0,-1 0 0 0 0,1 0-1 0 0,0 1 1 0 0,-1-1 0 0 0,1 1 0 0 0,-1 0 0 0 0,1 0 0 0 0,-6 1 0 0 0,0 0 26 0 0,-1 1 1 0 0,1 0 0 0 0,-1 1 0 0 0,1 0 0 0 0,0 0 0 0 0,0 1 0 0 0,0 1 0 0 0,0-1 0 0 0,1 1 0 0 0,0 1 0 0 0,0-1 0 0 0,0 1-1 0 0,0 1 1 0 0,1 0 0 0 0,0 0 0 0 0,1 0 0 0 0,0 1 0 0 0,0-1 0 0 0,0 2 0 0 0,1-1 0 0 0,-7 16 0 0 0,10-19-14 0 0,1 1 0 0 0,-1-1 0 0 0,1 1 0 0 0,0-1 0 0 0,0 1 0 0 0,1 0 1 0 0,0-1-1 0 0,0 1 0 0 0,0-1 0 0 0,1 1 0 0 0,0 0 0 0 0,0-1 0 0 0,0 1 0 0 0,1-1 0 0 0,-1 0 1 0 0,1 1-1 0 0,1-1 0 0 0,4 9 0 0 0,-2-6-20 0 0,1 0-1 0 0,-1-1 1 0 0,1 0 0 0 0,0 0 0 0 0,1-1-1 0 0,0 0 1 0 0,0 0 0 0 0,0 0 0 0 0,1-1-1 0 0,16 9 1 0 0,-20-12-34 0 0,-1 0 1 0 0,1-1-1 0 0,0 1 0 0 0,0-1 0 0 0,0 0 0 0 0,0 0 0 0 0,0 0 1 0 0,0-1-1 0 0,1 1 0 0 0,-1-1 0 0 0,0 0 0 0 0,0 0 0 0 0,0-1 1 0 0,1 1-1 0 0,-1-1 0 0 0,0 0 0 0 0,0 0 0 0 0,0 0 1 0 0,0 0-1 0 0,4-3 0 0 0,-2 1-47 0 0,-1-1 0 0 0,1 0 0 0 0,0 0 1 0 0,-1-1-1 0 0,0 1 0 0 0,0-1 0 0 0,0 0 0 0 0,-1-1 1 0 0,0 1-1 0 0,0-1 0 0 0,5-9 0 0 0,-3 4-23 0 0,-1-1-1 0 0,0 0 0 0 0,0 0 0 0 0,-1 0 1 0 0,-1-1-1 0 0,2-12 0 0 0,-1-1 182 0 0,0-52 0 0 0,-9 84 269 0 0,-2 6-118 0 0,4-2-147 0 0,-1 1 1 0 0,2-1-1 0 0,0 1 1 0 0,0 0-1 0 0,0 0 1 0 0,2 0-1 0 0,-1 0 1 0 0,1 0-1 0 0,1 0 1 0 0,0 0-1 0 0,1 0 1 0 0,0 0 0 0 0,3 11-1 0 0,-3-15-125 0 0,1 1 1 0 0,-1-1-1 0 0,1 0 1 0 0,0 0-1 0 0,1 0 0 0 0,0 0 1 0 0,0 0-1 0 0,0-1 0 0 0,1 0 1 0 0,0 0-1 0 0,0 0 1 0 0,1 0-1 0 0,-1-1 0 0 0,1 0 1 0 0,1 0-1 0 0,-1-1 0 0 0,0 0 1 0 0,1 0-1 0 0,9 4 0 0 0,-13-7-209 0 0,1 1-1 0 0,-1-1 0 0 0,1-1 1 0 0,-1 1-1 0 0,1 0 0 0 0,-1-1 0 0 0,1 0 1 0 0,-1 0-1 0 0,1 0 0 0 0,5-1 1 0 0,-4 0-597 0 0,-1 0 0 0 0,0 0 0 0 0,0-1 0 0 0,0 0 0 0 0,0 1 0 0 0,0-1 0 0 0,-1-1 0 0 0,7-3 0 0 0,1-4-909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6.20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51 226 312 0 0,'-1'0'416'0'0,"-1"0"0"0"0,0 0 0 0 0,0 0 0 0 0,0 0 0 0 0,1 1 0 0 0,-1-1 1 0 0,0 1-1 0 0,0-1 0 0 0,1 1 0 0 0,-1 0 0 0 0,1-1 0 0 0,-1 1 0 0 0,0 0 0 0 0,-1 1 0 0 0,2-1-298 0 0,1 0-1 0 0,-1 0 1 0 0,0 0 0 0 0,0 0-1 0 0,1 0 1 0 0,-1 0 0 0 0,1 0 0 0 0,-1 0-1 0 0,1 0 1 0 0,0 0 0 0 0,-1 0-1 0 0,1 0 1 0 0,0 0 0 0 0,-1 0-1 0 0,1 0 1 0 0,0 0 0 0 0,0 1-1 0 0,0-1 1 0 0,0 0 0 0 0,0 0-1 0 0,0 0 1 0 0,1 0 0 0 0,-1 0-1 0 0,0 0 1 0 0,1 2 0 0 0,0-1 32 0 0,0 0 1 0 0,0 0-1 0 0,0-1 0 0 0,0 1 1 0 0,0 0-1 0 0,0 0 1 0 0,1-1-1 0 0,-1 1 0 0 0,0-1 1 0 0,1 1-1 0 0,0-1 0 0 0,-1 1 1 0 0,4 1-1 0 0,28 15 1582 0 0,-13-8-827 0 0,4 3-513 0 0,1 0 1 0 0,0-2-1 0 0,0-1 0 0 0,1-1 1 0 0,0-1-1 0 0,38 6 0 0 0,-45-11-322 0 0,0-1-1 0 0,-1 0 1 0 0,1-2-1 0 0,0 0 0 0 0,0-1 1 0 0,0-1-1 0 0,-1-1 1 0 0,1 0-1 0 0,-1-2 1 0 0,21-7-1 0 0,-32 9-70 0 0,0 0-1 0 0,0-1 0 0 0,0 0 1 0 0,0 0-1 0 0,-1 0 0 0 0,0-1 1 0 0,1 0-1 0 0,-2 0 1 0 0,1-1-1 0 0,-1 1 0 0 0,9-12 1 0 0,-12 13-5 0 0,0 1 1 0 0,0-1-1 0 0,0 1 1 0 0,-1-1-1 0 0,1 0 0 0 0,-1 0 1 0 0,0 0-1 0 0,0 0 1 0 0,0 0-1 0 0,0 0 0 0 0,-1 0 1 0 0,1 0-1 0 0,-1 0 1 0 0,0 0-1 0 0,-1 0 1 0 0,1 0-1 0 0,-1 0 0 0 0,1 0 1 0 0,-1 0-1 0 0,0 0 1 0 0,-1 0-1 0 0,1 0 1 0 0,-1 0-1 0 0,-2-3 0 0 0,-3-4-12 0 0,0 0-1 0 0,-1 0 0 0 0,0 1 0 0 0,-1 0 0 0 0,-12-10 0 0 0,-53-40 34 0 0,59 50 8 0 0,-1 0 0 0 0,0 2 0 0 0,0 0 0 0 0,-1 0 0 0 0,0 2 0 0 0,0 0 0 0 0,-1 1 0 0 0,1 0 0 0 0,-1 2 0 0 0,0 0 0 0 0,0 1 0 0 0,-27 1-1 0 0,36 1 14 0 0,-1 1 0 0 0,0 0 0 0 0,1 0-1 0 0,-1 1 1 0 0,1 1 0 0 0,-1 0-1 0 0,1 0 1 0 0,0 0 0 0 0,0 1-1 0 0,1 1 1 0 0,-1-1 0 0 0,1 1-1 0 0,0 1 1 0 0,0 0 0 0 0,0 0-1 0 0,-8 10 1 0 0,8-8 53 0 0,0 1-1 0 0,1 0 1 0 0,0 1-1 0 0,1 0 1 0 0,0 0 0 0 0,0 0-1 0 0,1 1 1 0 0,0 0-1 0 0,1 0 1 0 0,1 0 0 0 0,-1 0-1 0 0,2 1 1 0 0,-2 12 0 0 0,1 14 231 0 0,2 1 0 0 0,1-1 1 0 0,6 42-1 0 0,27 113 787 0 0,41 79-150 0 0,-51-195-810 0 0,-21-71-131 0 0,5 18 43 0 0,0 0-1 0 0,2-1 0 0 0,15 31 1 0 0,-23-53-56 0 0,-1 0 1 0 0,0-1-1 0 0,1 1 1 0 0,-1 0-1 0 0,1 0 1 0 0,-1 0-1 0 0,1-1 1 0 0,0 1-1 0 0,-1 0 1 0 0,1 0-1 0 0,0-1 1 0 0,-1 1-1 0 0,1-1 1 0 0,0 1-1 0 0,0 0 1 0 0,-1-1-1 0 0,1 1 1 0 0,0-1-1 0 0,0 0 1 0 0,0 1-1 0 0,0-1 1 0 0,0 0-1 0 0,0 0 1 0 0,0 1-1 0 0,0-1 1 0 0,-1 0-1 0 0,3 0 1 0 0,-2-1-1 0 0,0 1 0 0 0,0-1-1 0 0,0 0 1 0 0,0 1 0 0 0,0-1 0 0 0,0 0 0 0 0,0 0 0 0 0,0 0 0 0 0,0 0 0 0 0,0 0 0 0 0,0 0 0 0 0,0 0-1 0 0,-1 0 1 0 0,1 0 0 0 0,0 0 0 0 0,-1 0 0 0 0,1-1 0 0 0,-1 1 0 0 0,1-2 0 0 0,9-28-4 0 0,-1-2-1 0 0,-2 1 1 0 0,4-36 0 0 0,-6 32-33 0 0,1 0 0 0 0,15-44 0 0 0,-20 76 33 0 0,0 0-1 0 0,1 1 1 0 0,0 0-1 0 0,-1-1 1 0 0,1 1-1 0 0,0 0 1 0 0,1 0 0 0 0,-1 0-1 0 0,0 0 1 0 0,1 0-1 0 0,0 1 1 0 0,-1-1-1 0 0,1 1 1 0 0,0-1-1 0 0,0 1 1 0 0,7-3 0 0 0,-8 4 0 0 0,1 0 0 0 0,0 0 0 0 0,-1 1 0 0 0,1-1 0 0 0,0 1 0 0 0,-1 0 0 0 0,1-1 0 0 0,0 1 0 0 0,0 0 0 0 0,-1 1 0 0 0,1-1 0 0 0,0 0 1 0 0,0 1-1 0 0,-1 0 0 0 0,1-1 0 0 0,0 1 0 0 0,-1 0 0 0 0,1 1 0 0 0,-1-1 0 0 0,0 0 0 0 0,1 1 0 0 0,-1-1 0 0 0,4 4 0 0 0,3 3 3 0 0,-1 0 0 0 0,-1 0 0 0 0,1 1 0 0 0,-1-1 0 0 0,-1 2 0 0 0,0-1 0 0 0,7 13-1 0 0,30 78 24 0 0,-34-78-34 0 0,3 12 46 0 0,20 42 6 0 0,-28-68-47 0 0,1 1 1 0 0,0-1 0 0 0,0 0 0 0 0,1 0 0 0 0,0 0 0 0 0,9 7-1 0 0,-12-11-57 0 0,1-1-1 0 0,0 0 0 0 0,0-1 1 0 0,0 1-1 0 0,1-1 0 0 0,-1 1 0 0 0,0-1 1 0 0,1-1-1 0 0,-1 1 0 0 0,1 0 0 0 0,0-1 1 0 0,0 0-1 0 0,-1 0 0 0 0,11 0 1 0 0,-6-2-888 0 0,0 1 1 0 0,0-1 0 0 0,0 0 0 0 0,0-1 0 0 0,-1 0 0 0 0,1-1-1 0 0,9-3 1 0 0,0-1-2332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00.43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107 77 2961 0 0,'-30'-22'16663'0'0,"29"22"-16521"0"0,0 0 1 0 0,1 0-1 0 0,-1 0 0 0 0,1 0 0 0 0,-1 0 0 0 0,1 0 1 0 0,-1 0-1 0 0,0 0 0 0 0,1 1 0 0 0,-1-1 1 0 0,1 0-1 0 0,-1 0 0 0 0,1 0 0 0 0,-1 1 0 0 0,1-1 1 0 0,-1 0-1 0 0,1 1 0 0 0,-1-1 0 0 0,1 0 0 0 0,-1 1 1 0 0,1-1-1 0 0,0 1 0 0 0,-1-1 0 0 0,1 0 1 0 0,-1 2-1 0 0,-11 14 88 0 0,10-13 87 0 0,-6 8-115 0 0,1-1 0 0 0,0 1 0 0 0,1 0 0 0 0,-9 24-1 0 0,14-32-177 0 0,0 0 0 0 0,0 0 0 0 0,0 0 0 0 0,0 0 0 0 0,1 0 0 0 0,0 0 0 0 0,-1 1 0 0 0,1-1 0 0 0,0 0 0 0 0,1 0-1 0 0,-1 0 1 0 0,0 0 0 0 0,1 1 0 0 0,0-1 0 0 0,0 0 0 0 0,0 0 0 0 0,0 0 0 0 0,0 0 0 0 0,1-1 0 0 0,-1 1 0 0 0,1 0-1 0 0,0-1 1 0 0,0 1 0 0 0,0 0 0 0 0,3 3 0 0 0,3-1-1 0 0,-1 1-1 0 0,1-1 1 0 0,-1 0 0 0 0,1 0-1 0 0,1-1 1 0 0,-1 0 0 0 0,1-1-1 0 0,-1 0 1 0 0,1 0 0 0 0,0-1-1 0 0,13 2 1 0 0,-11-2 12 0 0,1-1 0 0 0,0-1 0 0 0,0 0 0 0 0,0 0 0 0 0,0-1 0 0 0,0 0 0 0 0,0-1 0 0 0,15-5 0 0 0,-22 6-33 0 0,-1-1 1 0 0,1 0-1 0 0,0 0 0 0 0,-1 0 1 0 0,0-1-1 0 0,1 0 0 0 0,-1 0 1 0 0,0 0-1 0 0,0 0 0 0 0,-1 0 1 0 0,1-1-1 0 0,-1 0 0 0 0,1 0 0 0 0,-1 0 1 0 0,-1 0-1 0 0,1 0 0 0 0,2-5 1 0 0,-2 1-42 0 0,0 1 1 0 0,0-1-1 0 0,-1 0 0 0 0,0 0 1 0 0,-1 0-1 0 0,0 1 1 0 0,0-1-1 0 0,-1-1 0 0 0,0 1 1 0 0,-1-8-1 0 0,1 7-7 0 0,-1-2-20 0 0,0-1 1 0 0,0 1-1 0 0,-1 0 1 0 0,-1-1-1 0 0,-4-13 1 0 0,6 23 58 0 0,1 0-1 0 0,-1 0 1 0 0,0 0 0 0 0,0 0-1 0 0,-1 1 1 0 0,1-1-1 0 0,0 0 1 0 0,-1 0 0 0 0,1 1-1 0 0,-1-1 1 0 0,1 1 0 0 0,-1-1-1 0 0,0 1 1 0 0,1 0 0 0 0,-1-1-1 0 0,0 1 1 0 0,0 0 0 0 0,0 0-1 0 0,0 1 1 0 0,0-1 0 0 0,0 0-1 0 0,0 1 1 0 0,0-1 0 0 0,-1 1-1 0 0,1-1 1 0 0,0 1 0 0 0,0 0-1 0 0,0 0 1 0 0,0 0 0 0 0,-1 0-1 0 0,1 1 1 0 0,0-1 0 0 0,0 0-1 0 0,-3 2 1 0 0,-5 1 7 0 0,1 0 0 0 0,-1 1-1 0 0,1 0 1 0 0,0 0 0 0 0,0 1 0 0 0,1 1 0 0 0,-1-1-1 0 0,1 1 1 0 0,0 1 0 0 0,1-1 0 0 0,-11 13-1 0 0,8-7 20 0 0,0 0-1 0 0,2 0 0 0 0,-1 1 0 0 0,1 0 0 0 0,1 0 0 0 0,0 1 1 0 0,-4 14-1 0 0,9-22 12 0 0,0 0 1 0 0,1 0-1 0 0,0 0 0 0 0,0 0 1 0 0,0 0-1 0 0,1 0 1 0 0,0 1-1 0 0,0-1 1 0 0,0 0-1 0 0,1 0 1 0 0,0 0-1 0 0,2 7 0 0 0,-2-10-17 0 0,0 0-1 0 0,0 0 0 0 0,0 0 1 0 0,1-1-1 0 0,-1 1 0 0 0,1 0 1 0 0,-1-1-1 0 0,1 0 0 0 0,0 1 1 0 0,0-1-1 0 0,0 0 0 0 0,0 0 0 0 0,1 0 1 0 0,-1 0-1 0 0,0 0 0 0 0,1 0 1 0 0,0-1-1 0 0,-1 1 0 0 0,1-1 1 0 0,0 0-1 0 0,-1 1 0 0 0,1-1 1 0 0,0-1-1 0 0,0 1 0 0 0,0 0 1 0 0,4 0-1 0 0,2-1-59 0 0,0 0 1 0 0,0 0-1 0 0,0-1 0 0 0,1 0 1 0 0,-1-1-1 0 0,0 0 1 0 0,0 0-1 0 0,-1-1 0 0 0,1 0 1 0 0,0 0-1 0 0,-1-1 1 0 0,0 0-1 0 0,0-1 1 0 0,0 0-1 0 0,0 0 0 0 0,-1-1 1 0 0,0 0-1 0 0,0 0 1 0 0,0 0-1 0 0,-1-1 0 0 0,0 0 1 0 0,-1 0-1 0 0,1-1 1 0 0,-1 0-1 0 0,-1 0 0 0 0,1 0 1 0 0,-1 0-1 0 0,-1-1 1 0 0,0 1-1 0 0,0-1 0 0 0,0 0 1 0 0,1-16-1 0 0,-1 9-56 0 0,-1 1-1 0 0,-1-1 0 0 0,-1 0 1 0 0,0 1-1 0 0,-1-1 0 0 0,-4-24 1 0 0,5 40 102 0 0,0 0 0 0 0,0 0 1 0 0,0 0-1 0 0,0 0 0 0 0,0 0 0 0 0,0 0 1 0 0,0 0-1 0 0,0 0 0 0 0,0 0 1 0 0,0-1-1 0 0,0 1 0 0 0,-1 0 1 0 0,1 0-1 0 0,0 0 0 0 0,0 0 0 0 0,0 0 1 0 0,0 0-1 0 0,0 0 0 0 0,0 0 1 0 0,0 0-1 0 0,0 0 0 0 0,0 0 0 0 0,0 0 1 0 0,0-1-1 0 0,0 1 0 0 0,0 0 1 0 0,0 0-1 0 0,-1 0 0 0 0,1 0 1 0 0,0 0-1 0 0,0 0 0 0 0,0 0 0 0 0,0 0 1 0 0,0 0-1 0 0,0 0 0 0 0,0 0 1 0 0,0 0-1 0 0,0 0 0 0 0,-1 0 1 0 0,1 0-1 0 0,0 0 0 0 0,0 0 0 0 0,0 0 1 0 0,0 0-1 0 0,0 0 0 0 0,0 0 1 0 0,0 0-1 0 0,0 0 0 0 0,0 0 0 0 0,-1 0 1 0 0,1 0-1 0 0,0 1 0 0 0,0-1 1 0 0,0 0-1 0 0,0 0 0 0 0,0 0 1 0 0,0 0-1 0 0,0 0 0 0 0,0 0 0 0 0,0 0 1 0 0,-6 9 26 0 0,-2 11 32 0 0,4-5 3 0 0,1 0 0 0 0,1 0 1 0 0,0 1-1 0 0,1-1 0 0 0,1 1 0 0 0,1 16 0 0 0,0-26-49 0 0,0 1 1 0 0,0-1-1 0 0,0 0 0 0 0,1 0 0 0 0,0 0 0 0 0,0 0 0 0 0,0 0 0 0 0,1 0 1 0 0,0-1-1 0 0,0 1 0 0 0,0-1 0 0 0,1 0 0 0 0,0 0 0 0 0,0 0 0 0 0,0 0 1 0 0,1-1-1 0 0,9 8 0 0 0,-11-10-266 0 0,1 1 0 0 0,0-1 0 0 0,0-1 0 0 0,0 1 1 0 0,0-1-1 0 0,0 1 0 0 0,9 0 0 0 0,16 1-7532 0 0,-19-3 3637 0 0</inkml:trace>
</inkml:ink>
</file>

<file path=ppt/ink/ink8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1.52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50 1568 0 0,'-9'-12'6768'0'0,"8"7"-3265"0"0,8 5 163 0 0,-6 2-3280 0 0,1-1 1 0 0,-1 1 0 0 0,0-1 0 0 0,1 1-1 0 0,-1-1 1 0 0,0 1 0 0 0,0 0-1 0 0,0 0 1 0 0,0 0 0 0 0,1 2 0 0 0,2 4 216 0 0,7 12 170 0 0,-1 1 0 0 0,15 45 0 0 0,5 13-36 0 0,-25-70-679 0 0,3 9 26 0 0,1 0 0 0 0,1 0 0 0 0,18 23 0 0 0,-25-37-86 0 0,1 1 1 0 0,-1-2 0 0 0,1 1 0 0 0,0 0-1 0 0,0-1 1 0 0,1 1 0 0 0,-1-1 0 0 0,1 0-1 0 0,-1-1 1 0 0,1 1 0 0 0,0-1 0 0 0,0 0-1 0 0,0 0 1 0 0,0-1 0 0 0,0 1 0 0 0,1-1-1 0 0,-1 0 1 0 0,6 0 0 0 0,-5-1-24 0 0,1 0-1 0 0,-1 0 1 0 0,0 0 0 0 0,0-1 0 0 0,0 0 0 0 0,1 0 0 0 0,-1-1 0 0 0,0 0-1 0 0,-1 0 1 0 0,11-5 0 0 0,-12 5-6 0 0,-1 0 0 0 0,1-1 0 0 0,0 0 0 0 0,-1 0-1 0 0,0 0 1 0 0,0 0 0 0 0,0-1 0 0 0,0 1 0 0 0,-1-1 0 0 0,1 1 0 0 0,-1-1-1 0 0,0 0 1 0 0,0 0 0 0 0,0 0 0 0 0,2-9 0 0 0,-2 4 12 0 0,0 0 0 0 0,0 0 0 0 0,-1-1 1 0 0,-1 1-1 0 0,0 0 0 0 0,0-1 0 0 0,-1 1 0 0 0,0 0 1 0 0,0-1-1 0 0,-6-16 0 0 0,2 10 25 0 0,0 0 0 0 0,-2 0-1 0 0,0 0 1 0 0,-1 1 0 0 0,-11-16 0 0 0,14 25 1 0 0,0-1-1 0 0,0 1 1 0 0,-1 0 0 0 0,0 0 0 0 0,0 1-1 0 0,-1 0 1 0 0,1 0 0 0 0,-10-5-1 0 0,-3 0 80 0 0,-38-15-1 0 0,43 22-63 0 0,14 3-22 0 0,-1 0 0 0 0,1 0 0 0 0,0 0 0 0 0,0 0 0 0 0,-1 0 0 0 0,1 0 0 0 0,0 0 0 0 0,0 0 0 0 0,0 0 0 0 0,-1 0 0 0 0,1 0 0 0 0,0 0 0 0 0,0 0 0 0 0,0 0 0 0 0,-1 0 0 0 0,1 0 0 0 0,0 0 0 0 0,0 1 0 0 0,0-1 0 0 0,-1 0 0 0 0,1 0 0 0 0,0 0 0 0 0,0 0 0 0 0,0 1 1 0 0,0-1-1 0 0,0 0 0 0 0,0 0 0 0 0,-1 1 0 0 0,2-1-4 0 0,-1 1 0 0 0,0 0 1 0 0,0 0-1 0 0,1-1 1 0 0,-1 1-1 0 0,1 0 0 0 0,-1 0 1 0 0,1-1-1 0 0,-1 1 0 0 0,1 0 1 0 0,-1-1-1 0 0,1 1 0 0 0,0-1 1 0 0,-1 1-1 0 0,1-1 1 0 0,0 1-1 0 0,-1-1 0 0 0,1 1 1 0 0,0-1-1 0 0,0 0 0 0 0,0 1 1 0 0,-1-1-1 0 0,3 0 1 0 0,28 12-85 0 0,54 10 1 0 0,-10-2-329 0 0,-60-15 88 0 0,-1-1 0 0 0,2-1 0 0 0,28 2 0 0 0,-37-4-119 0 0,-1-1-1 0 0,1-1 1 0 0,0 1 0 0 0,-1-1-1 0 0,1 0 1 0 0,0-1 0 0 0,-1 1-1 0 0,1-1 1 0 0,-1-1-1 0 0,0 1 1 0 0,9-6 0 0 0,2-3-4606 0 0,-13 5 3699 0 0</inkml:trace>
</inkml:ink>
</file>

<file path=ppt/ink/ink8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1.93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113 82 3537 0 0,'-1'-1'680'0'0,"0"1"-1"0"0,0-1 1 0 0,0 0 0 0 0,0 1 0 0 0,0-1 0 0 0,0 1-1 0 0,0 0 1 0 0,0-1 0 0 0,0 1 0 0 0,-1 0 0 0 0,1-1-1 0 0,0 1 1 0 0,0 0 0 0 0,0 0 0 0 0,0 0-1 0 0,-3 0 1 0 0,4 1-565 0 0,-1-1-1 0 0,1 1 1 0 0,-1-1 0 0 0,1 0-1 0 0,0 1 1 0 0,-1-1-1 0 0,1 1 1 0 0,0-1 0 0 0,0 1-1 0 0,-1-1 1 0 0,1 1-1 0 0,0 0 1 0 0,0-1 0 0 0,0 1-1 0 0,0-1 1 0 0,-1 1-1 0 0,1-1 1 0 0,0 1 0 0 0,0-1-1 0 0,0 1 1 0 0,0 0-1 0 0,0-1 1 0 0,1 1-1 0 0,-1-1 1 0 0,0 1 0 0 0,0-1-1 0 0,0 1 1 0 0,0-1-1 0 0,1 1 1 0 0,-1-1 0 0 0,0 1-1 0 0,0-1 1 0 0,1 2-1 0 0,4 11 343 0 0,0-1 1 0 0,1 1-1 0 0,1-1 0 0 0,0 0 0 0 0,0 0 0 0 0,14 15 0 0 0,-18-23-445 0 0,0-1 0 0 0,1 1-1 0 0,-1-1 1 0 0,1 0 0 0 0,0 0-1 0 0,0 0 1 0 0,0 0 0 0 0,1-1-1 0 0,-1 0 1 0 0,0 0 0 0 0,1 0-1 0 0,0 0 1 0 0,-1-1 0 0 0,1 1-1 0 0,0-1 1 0 0,0-1 0 0 0,0 1-1 0 0,0-1 1 0 0,-1 1 0 0 0,1-2-1 0 0,8 0 1 0 0,-8 1-27 0 0,0-1 0 0 0,-1-1 0 0 0,1 1 0 0 0,-1-1 0 0 0,1 1 0 0 0,-1-1 0 0 0,0 0 0 0 0,0-1-1 0 0,0 1 1 0 0,0-1 0 0 0,0 0 0 0 0,0 0 0 0 0,-1 0 0 0 0,1 0 0 0 0,-1-1 0 0 0,0 1 0 0 0,0-1 0 0 0,0 0 0 0 0,-1 0 0 0 0,1 0 0 0 0,-1 0-1 0 0,0 0 1 0 0,0-1 0 0 0,-1 1 0 0 0,2-6 0 0 0,-1 5 0 0 0,-1 0-1 0 0,-1 0 1 0 0,1 0-1 0 0,-1-1 1 0 0,1 1 0 0 0,-1 0-1 0 0,-1 0 1 0 0,1 0-1 0 0,-1 0 1 0 0,0-1-1 0 0,0 1 1 0 0,-1 0 0 0 0,1 0-1 0 0,-1 1 1 0 0,0-1-1 0 0,0 0 1 0 0,-1 1-1 0 0,1-1 1 0 0,-1 1 0 0 0,0 0-1 0 0,-1-1 1 0 0,-5-5-1 0 0,5 6 21 0 0,-1 0-1 0 0,1 1 0 0 0,-1 0 0 0 0,0 0 0 0 0,0 0 1 0 0,0 0-1 0 0,0 1 0 0 0,0-1 0 0 0,-1 1 0 0 0,1 1 1 0 0,0-1-1 0 0,-1 1 0 0 0,0 0 0 0 0,1 0 1 0 0,-1 1-1 0 0,0-1 0 0 0,1 1 0 0 0,-1 1 0 0 0,0-1 1 0 0,1 1-1 0 0,-1 0 0 0 0,0 0 0 0 0,-6 3 0 0 0,2 0 46 0 0,0 0-1 0 0,0 0 1 0 0,1 1-1 0 0,-1 0 1 0 0,1 1-1 0 0,1 0 1 0 0,-1 1-1 0 0,1 0 1 0 0,0 0-1 0 0,1 0 1 0 0,-12 15-1 0 0,12-12 46 0 0,0-1-1 0 0,0 2 1 0 0,1-1 0 0 0,1 1-1 0 0,0 0 1 0 0,0 0 0 0 0,1 0-1 0 0,-4 17 1 0 0,7-21-65 0 0,0 0 1 0 0,0 0-1 0 0,0 0 1 0 0,1-1 0 0 0,0 1-1 0 0,1 0 1 0 0,0 0-1 0 0,0 0 1 0 0,0-1-1 0 0,1 1 1 0 0,0 0-1 0 0,0-1 1 0 0,0 1-1 0 0,1-1 1 0 0,0 0 0 0 0,5 7-1 0 0,-3-5-110 0 0,1 0 1 0 0,0 0-1 0 0,1-1 0 0 0,-1 0 1 0 0,1 0-1 0 0,1-1 0 0 0,-1 0 1 0 0,1 0-1 0 0,0-1 1 0 0,1 0-1 0 0,-1 0 0 0 0,1-1 1 0 0,0 0-1 0 0,0-1 0 0 0,0 0 1 0 0,0 0-1 0 0,1-1 0 0 0,-1 0 1 0 0,1 0-1 0 0,0-1 0 0 0,-1-1 1 0 0,1 1-1 0 0,0-2 0 0 0,-1 1 1 0 0,19-5-1 0 0,-8 1-2161 0 0,0-1 0 0 0,0-1 0 0 0,26-11-1 0 0,-19 3 27 0 0</inkml:trace>
</inkml:ink>
</file>

<file path=ppt/ink/ink8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2.5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40 154 1824 0 0,'-3'-1'1041'0'0,"1"0"-1"0"0,0 0 0 0 0,-1 0 0 0 0,1 0 1 0 0,-1 0-1 0 0,1 0 0 0 0,-1 0 0 0 0,0 1 1 0 0,-3-1-1 0 0,6 1-844 0 0,-1 0-1 0 0,1 0 1 0 0,-1 0 0 0 0,1 0-1 0 0,0 0 1 0 0,-1 1 0 0 0,1-1-1 0 0,-1 0 1 0 0,1 0 0 0 0,-1 0-1 0 0,1 0 1 0 0,0 0 0 0 0,-1 1-1 0 0,1-1 1 0 0,0 0 0 0 0,-1 0-1 0 0,1 1 1 0 0,-1-1 0 0 0,1 0-1 0 0,0 1 1 0 0,0-1 0 0 0,-1 0-1 0 0,1 1 1 0 0,-1 0-3 0 0,1 0-1 0 0,0 0 1 0 0,0 0-1 0 0,0 0 1 0 0,0 0-1 0 0,0 0 1 0 0,0 0-1 0 0,0 0 1 0 0,0 0-1 0 0,0 0 1 0 0,0 0 0 0 0,0-1-1 0 0,1 1 1 0 0,-1 0-1 0 0,0 0 1 0 0,1 1-1 0 0,35 66 2454 0 0,-7-10-1998 0 0,-20-41-490 0 0,0 0 0 0 0,6 20 0 0 0,-14-34-154 0 0,1 2 39 0 0,0-1 0 0 0,-1 1 0 0 0,0 0 0 0 0,0 0-1 0 0,0 5 1 0 0,-1-16-35 0 0,-1 0-1 0 0,0 0 1 0 0,0 1 0 0 0,0-1-1 0 0,0 1 1 0 0,-1-1-1 0 0,-4-7 1 0 0,-21-38-3 0 0,19 38-1 0 0,1 0-1 0 0,-11-28 0 0 0,11 21-4 0 0,1-1 0 0 0,1 1-1 0 0,1-1 1 0 0,1 0 0 0 0,1-1-1 0 0,1-32 1 0 0,1 52 0 0 0,0 0 0 0 0,0-1 0 0 0,1 1 0 0 0,-1 0 0 0 0,0 0 0 0 0,1 0 0 0 0,-1 0 0 0 0,1 0 0 0 0,0 0 0 0 0,0 0 0 0 0,0 0 0 0 0,0 1 0 0 0,0-1 0 0 0,0 0 0 0 0,0 0 0 0 0,1 1-1 0 0,-1-1 1 0 0,1 1 0 0 0,-1-1 0 0 0,1 1 0 0 0,0 0 0 0 0,1-2 0 0 0,1 2-11 0 0,0-1-1 0 0,0 1 1 0 0,1 0-1 0 0,-1 0 0 0 0,0 0 1 0 0,0 1-1 0 0,1-1 1 0 0,-1 1-1 0 0,8 1 0 0 0,-1 0-24 0 0,-1 0-1 0 0,1 1 0 0 0,-1 0 0 0 0,1 1 0 0 0,13 6 0 0 0,51 25-346 0 0,-3 0-1409 0 0,-2-8-4807 0 0,-54-20 3681 0 0</inkml:trace>
</inkml:ink>
</file>

<file path=ppt/ink/ink8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3.09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293 107 592 0 0,'13'-32'2905'0'0,"-11"28"-2396"0"0,0-1 0 0 0,0 1 0 0 0,0 0-1 0 0,0-1 1 0 0,-1 0 0 0 0,0 1 0 0 0,0-1 0 0 0,0 0-1 0 0,0 1 1 0 0,-1-8 0 0 0,0 11-376 0 0,-1 0 1 0 0,1 0-1 0 0,0 0 1 0 0,-1 0-1 0 0,0 0 1 0 0,1 0-1 0 0,-1 0 0 0 0,1 1 1 0 0,-1-1-1 0 0,0 0 1 0 0,0 0-1 0 0,1 0 1 0 0,-1 1-1 0 0,0-1 0 0 0,0 1 1 0 0,0-1-1 0 0,0 0 1 0 0,0 1-1 0 0,0 0 1 0 0,0-1-1 0 0,0 1 0 0 0,0-1 1 0 0,0 1-1 0 0,0 0 1 0 0,0 0-1 0 0,0 0 1 0 0,0 0-1 0 0,0-1 0 0 0,0 1 1 0 0,0 1-1 0 0,-2-1 1 0 0,-2 0 409 0 0,-1 0 1 0 0,1 1-1 0 0,-1-1 0 0 0,-8 4 1 0 0,3-1-288 0 0,0 1 0 0 0,1 0-1 0 0,0 1 1 0 0,0 0 0 0 0,0 1 0 0 0,0 0 0 0 0,1 0 0 0 0,-11 11 0 0 0,18-15-231 0 0,1-1 1 0 0,-1 1-1 0 0,1 0 0 0 0,0 0 0 0 0,0 0 1 0 0,0 0-1 0 0,0 0 0 0 0,0 0 1 0 0,0 0-1 0 0,0 0 0 0 0,1 0 1 0 0,-1 0-1 0 0,1 1 0 0 0,0-1 1 0 0,-1 0-1 0 0,1 0 0 0 0,0 0 0 0 0,0 1 1 0 0,1-1-1 0 0,-1 0 0 0 0,0 0 1 0 0,1 1-1 0 0,-1-1 0 0 0,1 0 1 0 0,0 0-1 0 0,0 0 0 0 0,1 3 1 0 0,3 5 153 0 0,1 1 1 0 0,1-2 0 0 0,-1 1-1 0 0,9 9 1 0 0,-6-8 127 0 0,33 40 589 0 0,-20-25-497 0 0,25 38 1 0 0,-44-59-278 0 0,0 0 1 0 0,0 1 0 0 0,0-1 0 0 0,-1 1 0 0 0,0 0-1 0 0,0 0 1 0 0,-1 0 0 0 0,0 0 0 0 0,0 0-1 0 0,0 0 1 0 0,0 9 0 0 0,-1-12-52 0 0,-1 0-1 0 0,1 0 1 0 0,0-1 0 0 0,-1 1 0 0 0,0 0-1 0 0,0 0 1 0 0,0 0 0 0 0,0-1 0 0 0,0 1-1 0 0,0 0 1 0 0,-1-1 0 0 0,1 1 0 0 0,-1-1-1 0 0,0 1 1 0 0,1-1 0 0 0,-1 0 0 0 0,-1 0-1 0 0,1 0 1 0 0,0 0 0 0 0,0 0 0 0 0,-1 0-1 0 0,1-1 1 0 0,-1 1 0 0 0,1-1 0 0 0,-5 2-1 0 0,-9 3 3 0 0,0-1 0 0 0,0 0 0 0 0,-1-1 0 0 0,1-1 0 0 0,-1-1-1 0 0,0 0 1 0 0,0-2 0 0 0,0 1 0 0 0,1-2 0 0 0,-1 0 0 0 0,0-2-1 0 0,-31-7 1 0 0,46 10-84 0 0,-1-1 0 0 0,1 1 0 0 0,0-1-1 0 0,1 0 1 0 0,-1 0 0 0 0,0 1 0 0 0,0-1 0 0 0,0-1-1 0 0,0 1 1 0 0,1 0 0 0 0,-1 0 0 0 0,0-1 0 0 0,1 1-1 0 0,-1-1 1 0 0,1 1 0 0 0,0-1 0 0 0,0 1-1 0 0,-1-1 1 0 0,1 0 0 0 0,0 0 0 0 0,0 0 0 0 0,0-1-1 0 0,0 0-51 0 0,1 0-1 0 0,-1 0 1 0 0,1 0-1 0 0,0 1 1 0 0,0-1-1 0 0,0 0 1 0 0,1 0-1 0 0,-1 0 1 0 0,1 1-1 0 0,-1-1 1 0 0,1 0-1 0 0,0 1 1 0 0,0-1-1 0 0,0 0 1 0 0,0 1-1 0 0,2-3 1 0 0,9-14-1252 0 0,0 0 1 0 0,1 1 0 0 0,26-28-1 0 0,-21 28-2646 0 0,25-20 0 0 0,-18 19 1668 0 0</inkml:trace>
</inkml:ink>
</file>

<file path=ppt/ink/ink8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3.5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92 65 3113 0 0,'-10'-2'2822'0'0,"5"1"-1276"0"0,-1 0 0 0 0,1 0 0 0 0,-1 1 1 0 0,1 0-1 0 0,-12 0 0 0 0,15 1-1397 0 0,1-1-1 0 0,-1 1 1 0 0,1-1-1 0 0,-1 1 1 0 0,1 0 0 0 0,-1-1-1 0 0,1 1 1 0 0,-1 0-1 0 0,1 0 1 0 0,-1 0 0 0 0,1 0-1 0 0,0 0 1 0 0,0 0-1 0 0,0 1 1 0 0,-1-1-1 0 0,1 0 1 0 0,0 0 0 0 0,1 1-1 0 0,-1-1 1 0 0,0 1-1 0 0,0-1 1 0 0,0 1 0 0 0,1-1-1 0 0,-1 4 1 0 0,0-3-88 0 0,1 0 0 0 0,-1 0 0 0 0,1 0 1 0 0,0 0-1 0 0,0 0 0 0 0,0 0 0 0 0,0 0 1 0 0,0 0-1 0 0,1 0 0 0 0,-1 0 0 0 0,1 0 1 0 0,-1 0-1 0 0,1 0 0 0 0,-1 0 0 0 0,1 0 1 0 0,0-1-1 0 0,0 1 0 0 0,0 0 0 0 0,0-1 1 0 0,0 1-1 0 0,1 0 0 0 0,-1-1 0 0 0,0 1 1 0 0,1-1-1 0 0,-1 0 0 0 0,1 1 0 0 0,2 1 1 0 0,6 3 127 0 0,-1 0 1 0 0,1-1 0 0 0,18 8 0 0 0,-21-10-165 0 0,20 8 212 0 0,54 16 1 0 0,-77-26-241 0 0,1-1 1 0 0,0 1 0 0 0,0-1 0 0 0,-1 0-1 0 0,1-1 1 0 0,0 1 0 0 0,-1-1-1 0 0,1 0 1 0 0,0 0 0 0 0,-1-1 0 0 0,1 1-1 0 0,-1-1 1 0 0,0 0 0 0 0,0 0-1 0 0,1 0 1 0 0,-1-1 0 0 0,7-5 0 0 0,-5 3-15 0 0,0 0 0 0 0,0-1 0 0 0,0 0 0 0 0,-1 0 0 0 0,1 0 1 0 0,-2-1-1 0 0,1 1 0 0 0,-1-1 0 0 0,6-14 0 0 0,-8 17 23 0 0,0 1 0 0 0,-1-1 0 0 0,0 0 0 0 0,0-1 0 0 0,0 1 0 0 0,0 0-1 0 0,-1 0 1 0 0,0 0 0 0 0,0 0 0 0 0,0-1 0 0 0,0 1 0 0 0,0 0 0 0 0,-1 0-1 0 0,-2-6 1 0 0,2 7-1 0 0,0 0-1 0 0,0 1 0 0 0,-1-1 1 0 0,1 1-1 0 0,-1-1 0 0 0,0 1 0 0 0,0-1 1 0 0,0 1-1 0 0,0 0 0 0 0,0 0 1 0 0,0 0-1 0 0,0 0 0 0 0,-1 1 1 0 0,1-1-1 0 0,-1 1 0 0 0,1-1 1 0 0,-1 1-1 0 0,0 0 0 0 0,0 0 0 0 0,1 0 1 0 0,-6-1-1 0 0,0 1 61 0 0,1 0 0 0 0,-1 0 0 0 0,0 1 0 0 0,0 0 0 0 0,0 0 0 0 0,0 1-1 0 0,0 0 1 0 0,0 1 0 0 0,1-1 0 0 0,-1 1 0 0 0,1 1 0 0 0,-14 5 0 0 0,-1 3 452 0 0,0 1 0 0 0,-35 25 0 0 0,50-33-465 0 0,1 1 1 0 0,0 0-1 0 0,0 0 0 0 0,0 0 1 0 0,0 1-1 0 0,1 0 0 0 0,0 0 1 0 0,1 0-1 0 0,-1 0 0 0 0,1 1 0 0 0,0 0 1 0 0,1 0-1 0 0,0 0 0 0 0,0 0 1 0 0,0 1-1 0 0,1-1 0 0 0,0 1 1 0 0,0-1-1 0 0,1 1 0 0 0,0 0 1 0 0,1 0-1 0 0,0 10 0 0 0,0-11-39 0 0,1 1 0 0 0,0-1 0 0 0,1-1 1 0 0,-1 1-1 0 0,1 0 0 0 0,1 0 0 0 0,0-1 0 0 0,-1 1 0 0 0,2-1 0 0 0,-1 0 0 0 0,1 0 0 0 0,0 0 1 0 0,0 0-1 0 0,6 5 0 0 0,0-1-57 0 0,1-1 1 0 0,-1 0 0 0 0,2-1-1 0 0,-1 0 1 0 0,1-1 0 0 0,14 7-1 0 0,-16-9-283 0 0,-1-1 0 0 0,1 0 0 0 0,0 0 0 0 0,0-1 0 0 0,0-1 0 0 0,16 3 0 0 0,-19-5-555 0 0,0 1 0 0 0,0-2 0 0 0,1 1 0 0 0,-1-1 0 0 0,0 0 0 0 0,0 0 0 0 0,0-1 1 0 0,0 0-1 0 0,0 0 0 0 0,8-5 0 0 0,10-4-2475 0 0</inkml:trace>
</inkml:ink>
</file>

<file path=ppt/ink/ink8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4:44.07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247 299 2681 0 0,'-16'-5'12979'0'0,"25"-4"-11223"0"0,13-12-1101 0 0,-14 13-556 0 0,0 0 0 0 0,17-11 0 0 0,-15 13-49 0 0,-1 0 0 0 0,0-1 1 0 0,14-13-1 0 0,-20 16-27 0 0,0 1 1 0 0,0-1-1 0 0,0 0 1 0 0,-1 0-1 0 0,1 0 1 0 0,-1-1-1 0 0,0 1 1 0 0,0-1-1 0 0,-1 1 1 0 0,1-1-1 0 0,0-6 1 0 0,2-14 8 0 0,-1-1 0 0 0,-1-31 0 0 0,-2 56-28 0 0,0 0-1 0 0,-1 0 1 0 0,1 0 0 0 0,0 0 0 0 0,0 0-1 0 0,0 0 1 0 0,-1 0 0 0 0,1 0 0 0 0,-1 0 0 0 0,1 0-1 0 0,0 0 1 0 0,-1 1 0 0 0,0-1 0 0 0,1 0 0 0 0,-1 0-1 0 0,1 0 1 0 0,-1 1 0 0 0,0-1 0 0 0,0 0 0 0 0,1 1-1 0 0,-1-1 1 0 0,0 0 0 0 0,0 1 0 0 0,0-1-1 0 0,0 1 1 0 0,0 0 0 0 0,0-1 0 0 0,0 1 0 0 0,1 0-1 0 0,-1-1 1 0 0,0 1 0 0 0,0 0 0 0 0,0 0 0 0 0,-2 0-1 0 0,-4-1 25 0 0,0 1-1 0 0,0 0 1 0 0,-14 2-1 0 0,12-1-4 0 0,-11 1 69 0 0,1 1-1 0 0,0 0 1 0 0,-1 2 0 0 0,2 0-1 0 0,-1 1 1 0 0,1 1 0 0 0,-23 12-1 0 0,33-14-6 0 0,0 0 1 0 0,0 0-1 0 0,0 1 0 0 0,0 0 0 0 0,1 1 0 0 0,0 0 0 0 0,-7 9 0 0 0,10-11-47 0 0,0 1 0 0 0,1-1-1 0 0,0 1 1 0 0,0-1-1 0 0,0 1 1 0 0,1 0 0 0 0,0 0-1 0 0,0 0 1 0 0,0 0-1 0 0,1 1 1 0 0,0-1 0 0 0,0 7-1 0 0,1-9-44 0 0,0 0 0 0 0,0 0 0 0 0,1 0 0 0 0,-1 0 0 0 0,1 0 0 0 0,0 0 0 0 0,0 0 0 0 0,1 0 0 0 0,-1 0 0 0 0,1 0 0 0 0,0 0 0 0 0,0-1 0 0 0,0 1 0 0 0,0-1 0 0 0,1 0 0 0 0,-1 1 0 0 0,1-1 0 0 0,0 0 0 0 0,0 0 0 0 0,0-1 0 0 0,4 4-1 0 0,7 3 10 0 0,2 1 0 0 0,-1-2 0 0 0,29 13-1 0 0,-4-3-61 0 0,39 29 128 0 0,-70-42-70 0 0,2 0 8 0 0,0 1 0 0 0,0 0 0 0 0,18 15 0 0 0,-26-19 4 0 0,0 1 1 0 0,0 0-1 0 0,0 0 0 0 0,-1 0 0 0 0,1 1 0 0 0,-1-1 0 0 0,0 1 0 0 0,0-1 0 0 0,0 1 0 0 0,0 0 0 0 0,-1 0 0 0 0,0-1 0 0 0,0 1 0 0 0,0 0 0 0 0,0 0 0 0 0,0 5 1 0 0,0-2 99 0 0,0 1 1 0 0,-1-1 0 0 0,0 0 0 0 0,-1 1 0 0 0,1-1 0 0 0,-2 1 0 0 0,1-1 0 0 0,-1 0 0 0 0,0 1-1 0 0,0-1 1 0 0,-1 0 0 0 0,-4 8 0 0 0,5-12-73 0 0,0-1 0 0 0,1 0-1 0 0,-1 1 1 0 0,-1-1 0 0 0,1 0-1 0 0,0 0 1 0 0,0 0 0 0 0,-1 0-1 0 0,1-1 1 0 0,-1 1 0 0 0,0-1-1 0 0,-2 2 1 0 0,-38 13 273 0 0,36-14-226 0 0,-17 6 172 0 0,0-2 0 0 0,0 0 0 0 0,-32 2 0 0 0,44-7-267 0 0,1-1 0 0 0,0 0 0 0 0,-1 0 0 0 0,1-1 0 0 0,0-1 1 0 0,0 0-1 0 0,0 0 0 0 0,0-1 0 0 0,-17-7 0 0 0,25 9-6 0 0,1 0 0 0 0,0-1 0 0 0,-1 1 0 0 0,1 0-1 0 0,0-1 1 0 0,0 0 0 0 0,0 1 0 0 0,0-1 0 0 0,0 0 0 0 0,0 0 0 0 0,0 0-1 0 0,1 0 1 0 0,-1-1 0 0 0,1 1 0 0 0,0 0 0 0 0,-3-5 0 0 0,3 3-57 0 0,0 0 0 0 0,0 0 0 0 0,1 0 0 0 0,-1 1 0 0 0,1-1 0 0 0,0 0 0 0 0,0 0 0 0 0,0 0 0 0 0,1 0 0 0 0,1-6 0 0 0,1-1-556 0 0,1-1 0 0 0,0 1 0 0 0,0 0 0 0 0,2 0 0 0 0,-1 0 0 0 0,12-16 0 0 0,0 5-2305 0 0,3-1 1198 0 0</inkml:trace>
</inkml:ink>
</file>

<file path=ppt/ink/ink8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08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122 155 512 0 0,'-7'-7'2553'0'0,"-1"-1"-1"0"0,-8-12 1 0 0,14 16-2080 0 0,0 1 1 0 0,0-1 0 0 0,0 1 0 0 0,1-1-1 0 0,0 1 1 0 0,-1-1 0 0 0,1 0-1 0 0,0 0 1 0 0,0-7 0 0 0,-12-54 5839 0 0,13 65-6253 0 0,-1-1-1 0 0,1 1 1 0 0,0-1 0 0 0,0 1-1 0 0,0-1 1 0 0,0 1-1 0 0,-1-1 1 0 0,1 1 0 0 0,0-1-1 0 0,-1 1 1 0 0,1 0 0 0 0,0-1-1 0 0,-1 1 1 0 0,1-1-1 0 0,0 1 1 0 0,-1 0 0 0 0,1-1-1 0 0,-1 1 1 0 0,1 0 0 0 0,0 0-1 0 0,-1-1 1 0 0,1 1-1 0 0,-1 0 1 0 0,0 0 0 0 0,-16-1 999 0 0,14 1-883 0 0,0 1-1 0 0,1-1 1 0 0,-1 1-1 0 0,0 0 1 0 0,1 0-1 0 0,-1 0 1 0 0,1 0-1 0 0,-1 0 1 0 0,-3 4-1 0 0,5-5-147 0 0,1 0 0 0 0,-1 1 0 0 0,1-1 0 0 0,-1 0 0 0 0,1 1 0 0 0,0-1 0 0 0,-1 0-1 0 0,1 1 1 0 0,0-1 0 0 0,-1 1 0 0 0,1-1 0 0 0,0 1 0 0 0,-1-1 0 0 0,1 1 0 0 0,0-1 0 0 0,0 1 0 0 0,0-1 0 0 0,0 1 0 0 0,0-1 0 0 0,-1 1 0 0 0,1 0 0 0 0,0-1-1 0 0,0 1 1 0 0,0-1 0 0 0,0 1 0 0 0,0-1 0 0 0,1 1 0 0 0,-1-1 0 0 0,0 1 0 0 0,0 0 0 0 0,0-1 0 0 0,1 1 0 0 0,0 0 14 0 0,0 0-1 0 0,0 0 1 0 0,0 0 0 0 0,0 0 0 0 0,0-1 0 0 0,0 1-1 0 0,0 0 1 0 0,0-1 0 0 0,1 1 0 0 0,-1-1-1 0 0,0 1 1 0 0,3 0 0 0 0,4 0 90 0 0,0 1-1 0 0,0-1 1 0 0,10 0-1 0 0,2-3 278 0 0,-19 1-171 0 0,-12 1-122 0 0,-48 0-31 0 0,59 0-84 0 0,0 0 0 0 0,0 0 0 0 0,0 0 0 0 0,0 0 0 0 0,-1 0 0 0 0,1 0 0 0 0,0 0 0 0 0,0 0 0 0 0,0 0 0 0 0,0 0-1 0 0,-1 0 1 0 0,1 0 0 0 0,0 0 0 0 0,0 0 0 0 0,0 0 0 0 0,-1 0 0 0 0,1 0 0 0 0,0 0 0 0 0,0 0 0 0 0,0 0 0 0 0,0 0 0 0 0,0 0 0 0 0,-1 0-1 0 0,1-1 1 0 0,0 1 0 0 0,0 0 0 0 0,0 0 0 0 0,0 0 0 0 0,0 0 0 0 0,-1 0 0 0 0,1 0 0 0 0,0-1 0 0 0,0 1 0 0 0,0 0 0 0 0,5-5 21 0 0,9-2 13 0 0,-11 6-33 0 0,5 0 48 0 0,-15 4-9 0 0,6-3-39 0 0,1 0 0 0 0,-1 0 0 0 0,1 0 1 0 0,0 0-1 0 0,-1 0 0 0 0,1 1 0 0 0,-1-1 0 0 0,1 0 0 0 0,0 0 0 0 0,-1 1 0 0 0,1-1 1 0 0,-1 0-1 0 0,1 1 0 0 0,0-1 0 0 0,-1 0 0 0 0,1 1 0 0 0,0-1 0 0 0,0 0 0 0 0,-1 1 1 0 0,1-1-1 0 0,0 1 0 0 0,0-1 0 0 0,0 0 0 0 0,-1 1 0 0 0,1-1 0 0 0,0 1 0 0 0,0 0-1 0 0,0 0 0 0 0,1-1 0 0 0,-1 1 0 0 0,0 0 0 0 0,0-1 0 0 0,1 1 0 0 0,-1-1 0 0 0,0 1 0 0 0,1 0 0 0 0,-1-1 0 0 0,1 1 0 0 0,-1-1 0 0 0,1 1 0 0 0,-1-1 0 0 0,1 0 0 0 0,0 1 0 0 0,29 16-11 0 0,-24-14 15 0 0,13 9-8 0 0,0 1 0 0 0,-1 1 0 0 0,22 22 0 0 0,-29-26-14 0 0,46 43 37 0 0,27 25-1 0 0,-42-40-38 0 0,-1 3 1 0 0,59 77 0 0 0,-89-105 19 0 0,-2 0 1 0 0,0 1-1 0 0,0 0 1 0 0,-1 1-1 0 0,-1 0 0 0 0,0 0 1 0 0,-1 0-1 0 0,-1 1 1 0 0,-1 0-1 0 0,0 0 0 0 0,-1 0 1 0 0,0 1-1 0 0,-1-1 1 0 0,-1 1-1 0 0,-1-1 0 0 0,0 1 1 0 0,-2-1-1 0 0,-5 31 1 0 0,5-38-2 0 0,-2-1 0 0 0,1 1 0 0 0,-1 0 0 0 0,0-1 0 0 0,-1 0 0 0 0,1 0 0 0 0,-2 0 0 0 0,1-1 1 0 0,-1 0-1 0 0,0 0 0 0 0,-1 0 0 0 0,-9 7 0 0 0,4-4 4 0 0,0-2 0 0 0,0 1-1 0 0,-1-2 1 0 0,0 0 0 0 0,-1 0 0 0 0,-26 9 0 0 0,32-14-5 0 0,1 0 0 0 0,0 0 0 0 0,-1-1 1 0 0,1 0-1 0 0,-12 0 0 0 0,17-1 2 0 0,0 0-1 0 0,0 0 1 0 0,-1 0 0 0 0,1 0 0 0 0,0-1-1 0 0,0 1 1 0 0,0-1 0 0 0,0 1-1 0 0,0-1 1 0 0,0 0 0 0 0,0 0-1 0 0,0 0 1 0 0,0 0 0 0 0,0 0-1 0 0,1-1 1 0 0,-1 1 0 0 0,0 0 0 0 0,1-1-1 0 0,-1 1 1 0 0,1-1 0 0 0,-1 0-1 0 0,1 0 1 0 0,-2-2 0 0 0,-1-6-7 0 0,-1-1 0 0 0,2 0 1 0 0,-1 0-1 0 0,1 0 0 0 0,1 0 0 0 0,0 0 1 0 0,1-1-1 0 0,0-19 0 0 0,2-10 8 0 0,7-43 0 0 0,-7 78-1 0 0,4-31-29 0 0,1 0 0 0 0,2 0-1 0 0,1 1 1 0 0,25-59 0 0 0,-27 78 11 0 0,2-1 1 0 0,0 2 0 0 0,1 0-1 0 0,1 0 1 0 0,0 1-1 0 0,1 0 1 0 0,0 0-1 0 0,1 2 1 0 0,1 0-1 0 0,1 0 1 0 0,17-11-1 0 0,-8 8-69 0 0,0 2 0 0 0,1 1 0 0 0,1 1-1 0 0,0 1 1 0 0,1 2 0 0 0,0 0 0 0 0,0 2-1 0 0,1 1 1 0 0,0 1 0 0 0,0 1 0 0 0,46 1-1 0 0,-200 0-11510 0 0,106 3 9515 0 0</inkml:trace>
</inkml:ink>
</file>

<file path=ppt/ink/ink8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08.4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60 512 0 0,'4'-1'6525'0'0,"6"-1"-3971"0"0,27-3-2524 0 0,-1-2 0 0 0,37-11 0 0 0,24-5-4270 0 0,-79 20 3296 0 0</inkml:trace>
</inkml:ink>
</file>

<file path=ppt/ink/ink8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09.5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77 43 512 0 0,'0'-1'523'0'0,"-1"1"-1"0"0,1 0 1 0 0,-1-1 0 0 0,0 1-1 0 0,1 0 1 0 0,-1-1-1 0 0,1 1 1 0 0,-1-1 0 0 0,1 1-1 0 0,0 0 1 0 0,-1-1 0 0 0,1 1-1 0 0,-1-1 1 0 0,1 1-1 0 0,0-1 1 0 0,-1 0 0 0 0,1 1-1 0 0,0-1 1 0 0,-1 1 0 0 0,1-1-1 0 0,0 0 1 0 0,0 0-1 0 0,0 0-280 0 0,0 1 0 0 0,0 0 0 0 0,0-1-1 0 0,0 1 1 0 0,0 0 0 0 0,0-1-1 0 0,0 1 1 0 0,0 0 0 0 0,1-1-1 0 0,-1 1 1 0 0,0 0 0 0 0,0-1-1 0 0,0 1 1 0 0,1 0 0 0 0,-1 0-1 0 0,0-1 1 0 0,0 1 0 0 0,1 0 0 0 0,-1 0-1 0 0,0 0 1 0 0,0-1 0 0 0,1 1-1 0 0,7-2-1359 0 0,23-2 1475 0 0,-1 3 0 0 0,1 0 0 0 0,-1 2 1 0 0,45 6-1 0 0,-154-10-439 0 0,-24-1 144 0 0,96 3-55 0 0,-39-2 127 0 0,44 3-126 0 0,-1 0 1 0 0,1 0 0 0 0,-1 0 0 0 0,1 1-1 0 0,-1-1 1 0 0,1 1 0 0 0,-1-1 0 0 0,1 1-1 0 0,0 0 1 0 0,-1 0 0 0 0,1 0 0 0 0,0 0-1 0 0,0 1 1 0 0,-4 2 0 0 0,6-4-7 0 0,0 0-1 0 0,0 0 1 0 0,-1 0 0 0 0,1 0 0 0 0,0 1 0 0 0,0-1 0 0 0,0 0 0 0 0,-1 0 0 0 0,1 0-1 0 0,0 1 1 0 0,0-1 0 0 0,0 0 0 0 0,0 0 0 0 0,0 0 0 0 0,-1 1 0 0 0,1-1 0 0 0,0 0-1 0 0,0 0 1 0 0,0 1 0 0 0,0-1 0 0 0,0 0 0 0 0,0 1 0 0 0,0-1 0 0 0,0 0 0 0 0,0 0-1 0 0,0 1 1 0 0,0-1 0 0 0,0 0 0 0 0,0 0 0 0 0,0 1 0 0 0,0-1 0 0 0,0 0 0 0 0,1 1-1 0 0,8 3 45 0 0,14-2-5 0 0,-22-2-41 0 0,17-2-8 0 0,1 0-1 0 0,-1 0 0 0 0,35-11 0 0 0,-30 7 3 0 0,41-6-1 0 0,-55 11 93 0 0,4 0-756 0 0,-27 0-2064 0 0,0 1-2236 0 0,8 0 1915 0 0</inkml:trace>
</inkml:ink>
</file>

<file path=ppt/ink/ink8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0.23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34 512 0 0,'0'-3'97'0'0,"-1"-15"4238"0"0,1 17-4057 0 0,0 1 0 0 0,1-1-1 0 0,-1 1 1 0 0,-1-1 0 0 0,1 1-1 0 0,0-1 1 0 0,0 1 0 0 0,0-1-1 0 0,0 1 1 0 0,0-1-1 0 0,0 1 1 0 0,0-1 0 0 0,-1 1-1 0 0,1-1 1 0 0,0 1 0 0 0,0-1-1 0 0,-1 1 1 0 0,1 0 0 0 0,0-1-1 0 0,-1 1 1 0 0,1-1 0 0 0,0 1-1 0 0,-1 0 1 0 0,1-1 0 0 0,-1 1-1 0 0,1 0 1 0 0,0 0-1 0 0,-2-1 1 0 0,2 1-156 0 0,0 1 0 0 0,-1-1-1 0 0,1 0 1 0 0,0 0 0 0 0,-1 0 0 0 0,1 1 0 0 0,0-1-1 0 0,-1 0 1 0 0,1 1 0 0 0,0-1 0 0 0,0 0 0 0 0,-1 1-1 0 0,1-1 1 0 0,0 0 0 0 0,0 1 0 0 0,0-1 0 0 0,0 1-1 0 0,-1-1 1 0 0,1 0 0 0 0,0 1 0 0 0,0-1-1 0 0,0 1 1 0 0,0-1 0 0 0,0 0 0 0 0,0 2 0 0 0,-1 14 908 0 0,0-12-698 0 0,0 32 678 0 0,1 0 0 0 0,7 51 0 0 0,-2-38-474 0 0,2 47 96 0 0,35 170-1 0 0,-29-225-676 0 0,-12-39-3 0 0,0 0 0 0 0,0 0 0 0 0,0 1 0 0 0,0-1 1 0 0,0 0-1 0 0,1 0 0 0 0,-1 0 0 0 0,1 0 0 0 0,0 0 0 0 0,-1-1 1 0 0,1 1-1 0 0,0 0 0 0 0,0-1 0 0 0,4 3 0 0 0,-6-4-23 0 0,0 0 0 0 0,1 0 0 0 0,-1 0 0 0 0,0 0 0 0 0,0 0 0 0 0,0 0 0 0 0,1 1 0 0 0,-1-1 0 0 0,0 0 0 0 0,0 0-1 0 0,0 0 1 0 0,1 0 0 0 0,-1 0 0 0 0,0 0 0 0 0,0 0 0 0 0,0 0 0 0 0,1 0 0 0 0,-1 0 0 0 0,0 0 0 0 0,0-1 0 0 0,0 1 0 0 0,1 0 0 0 0,-1 0-1 0 0,0 0 1 0 0,0 0 0 0 0,0 0 0 0 0,1 0 0 0 0,-1 0 0 0 0,0 0 0 0 0,0-1 0 0 0,0 1 0 0 0,0 0 0 0 0,1 0 0 0 0,-1 0 0 0 0,0 0 0 0 0,0 0-1 0 0,0-1 1 0 0,0 1 0 0 0,0 0 0 0 0,0 0 0 0 0,0 0 0 0 0,0-1 0 0 0,0 1 0 0 0,1 0 0 0 0,-1 0 0 0 0,0 0 0 0 0,0-1 0 0 0,0 1 0 0 0,0 0-1 0 0,0 0 1 0 0,0-1 0 0 0,0 1 0 0 0,0 0 0 0 0,-2-13-5046 0 0,2 12 4892 0 0,-3-9-3024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00.82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31 20 3353 0 0,'-4'1'1179'0'0,"2"-1"216"0"0,0 1 1 0 0,0-1-1 0 0,0 1 1 0 0,0 0 0 0 0,-1 0-1 0 0,1 0 1 0 0,-3 2-1 0 0,4-3-1146 0 0,0 1-1 0 0,1 0 0 0 0,-1 0 1 0 0,1-1-1 0 0,-1 1 0 0 0,1 0 1 0 0,-1 0-1 0 0,1 0 0 0 0,0 0 1 0 0,-1-1-1 0 0,1 1 1 0 0,0 0-1 0 0,0 0 0 0 0,-1 0 1 0 0,1 0-1 0 0,0 0 0 0 0,0 0 1 0 0,0 0-1 0 0,0 0 0 0 0,0 0 1 0 0,1 0-1 0 0,-1-1 0 0 0,0 3 1 0 0,5 20 751 0 0,1 1 1 0 0,0-1-1 0 0,2 0 0 0 0,1 0 1 0 0,18 32-1 0 0,-24-49-1005 0 0,0 0 1 0 0,1-1-1 0 0,0 1 0 0 0,1-1 0 0 0,-1 0 0 0 0,1 0 0 0 0,7 5 1 0 0,-12-10-5 0 0,0 0 0 0 0,1 0 0 0 0,-1 0 1 0 0,1 0-1 0 0,-1 0 0 0 0,0 0 1 0 0,1 0-1 0 0,-1 0 0 0 0,1 0 0 0 0,-1 0 1 0 0,0 0-1 0 0,1-1 0 0 0,-1 1 1 0 0,0 0-1 0 0,1 0 0 0 0,-1-1 0 0 0,0 1 1 0 0,1 0-1 0 0,-1 0 0 0 0,0-1 1 0 0,0 1-1 0 0,1 0 0 0 0,-1-1 0 0 0,0 1 1 0 0,0 0-1 0 0,1-1 0 0 0,-1 1 1 0 0,0-1-1 0 0,0 1 0 0 0,0-1 0 0 0,8-15-165 0 0,-6 13 132 0 0,16-39-198 0 0,18-34 60 0 0,-30 66 156 0 0,0 0 0 0 0,1 0 1 0 0,0 1-1 0 0,0 1 0 0 0,14-14 0 0 0,-13 15 22 0 0,0 0 1 0 0,1 1-1 0 0,-1-1 0 0 0,1 2 0 0 0,1-1 1 0 0,16-6-1 0 0,-22 10 13 0 0,1 1 1 0 0,-1 0-1 0 0,1 0 0 0 0,-1 0 0 0 0,1 0 1 0 0,0 1-1 0 0,-1 0 0 0 0,1 0 1 0 0,-1 0-1 0 0,1 1 0 0 0,0-1 1 0 0,-1 1-1 0 0,1 0 0 0 0,-1 1 0 0 0,0-1 1 0 0,1 1-1 0 0,-1 0 0 0 0,6 3 1 0 0,7 5 7 0 0,0 0 1 0 0,-1 2-1 0 0,0 0 1 0 0,-1 0 0 0 0,21 23-1 0 0,-27-26-236 0 0,-1 1 0 0 0,-1 0-1 0 0,0 0 1 0 0,0 1 0 0 0,-1 0 0 0 0,-1 0-1 0 0,0 0 1 0 0,0 1 0 0 0,6 24 0 0 0,2 48-10020 0 0,-12-68 8206 0 0</inkml:trace>
</inkml:ink>
</file>

<file path=ppt/ink/ink8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0.5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29 259 2657 0 0,'-2'0'473'0'0,"1"0"1"0"0,0 0-1 0 0,-1-1 1 0 0,1 1-1 0 0,0 0 1 0 0,-1-1-1 0 0,1 0 1 0 0,0 1-1 0 0,0-1 1 0 0,-1 1-1 0 0,1-1 1 0 0,0 0-1 0 0,0 0 1 0 0,0 0-1 0 0,0 0 1 0 0,0 0-1 0 0,0 0 1 0 0,0 0-1 0 0,-1-2 1 0 0,1 2-188 0 0,1-1-1 0 0,-1 0 1 0 0,1 0-1 0 0,-1 0 1 0 0,1 1-1 0 0,0-1 1 0 0,-1 0 0 0 0,1 0-1 0 0,0 0 1 0 0,0 0-1 0 0,0 0 1 0 0,1-3 0 0 0,2-5-133 0 0,0 0 0 0 0,0 1 1 0 0,1-1-1 0 0,7-12 1 0 0,-7 14 283 0 0,3-6-318 0 0,0 0 0 0 0,2 0 0 0 0,-1 1 0 0 0,2 0 0 0 0,0 0 0 0 0,18-17 0 0 0,-24 26-102 0 0,1 0 0 0 0,0 0 0 0 0,0 1-1 0 0,0-1 1 0 0,1 1 0 0 0,-1 0 0 0 0,1 1 0 0 0,9-4 0 0 0,-10 5-6 0 0,-1 0 1 0 0,1 1-1 0 0,-1-1 1 0 0,1 1-1 0 0,-1 0 1 0 0,0 0-1 0 0,1 0 1 0 0,-1 1-1 0 0,1-1 0 0 0,-1 1 1 0 0,1 0-1 0 0,-1 1 1 0 0,5 1-1 0 0,-2 0-5 0 0,-1 1 0 0 0,0 0-1 0 0,0 0 1 0 0,0 0 0 0 0,0 1-1 0 0,-1 0 1 0 0,0 0 0 0 0,0 0-1 0 0,0 1 1 0 0,-1 0 0 0 0,0 0-1 0 0,0 0 1 0 0,4 8 0 0 0,0 2-4 0 0,-1-1 1 0 0,-1 1 0 0 0,0 0 0 0 0,5 26 0 0 0,-9-30-6 0 0,0 0 0 0 0,0 1 0 0 0,-2-1 0 0 0,0 0 1 0 0,0 0-1 0 0,-1 1 0 0 0,0-1 0 0 0,-1 0 1 0 0,-1 0-1 0 0,-7 22 0 0 0,8-29 13 0 0,0 1-1 0 0,0-1 1 0 0,-1 0-1 0 0,0 0 1 0 0,0-1 0 0 0,0 1-1 0 0,0 0 1 0 0,-1-1-1 0 0,0 0 1 0 0,0 0-1 0 0,0 0 1 0 0,0 0 0 0 0,-1-1-1 0 0,0 0 1 0 0,1 0-1 0 0,-1 0 1 0 0,0 0 0 0 0,0-1-1 0 0,-1 0 1 0 0,1 0-1 0 0,0 0 1 0 0,-1-1 0 0 0,1 1-1 0 0,-1-1 1 0 0,-9 0-1 0 0,11-1-87 0 0,0 0-1 0 0,0 0 0 0 0,0 0 0 0 0,0 0 1 0 0,0-1-1 0 0,0 0 0 0 0,0 0 1 0 0,1 0-1 0 0,-1 0 0 0 0,0 0 0 0 0,0-1 1 0 0,1 0-1 0 0,-1 0 0 0 0,1 0 1 0 0,0 0-1 0 0,-4-3 0 0 0,4 2-368 0 0,-1-1 0 0 0,1 1-1 0 0,1-1 1 0 0,-1 1 0 0 0,0-1-1 0 0,1 0 1 0 0,0 0 0 0 0,-4-8-1 0 0,0-6-1791 0 0</inkml:trace>
</inkml:ink>
</file>

<file path=ppt/ink/ink8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1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70 111 1560 0 0,'-4'0'730'0'0,"1"1"1"0"0,0 0-1 0 0,0 0 0 0 0,0 0 0 0 0,0 0 0 0 0,0 1 0 0 0,0-1 0 0 0,0 1 0 0 0,0-1 1 0 0,1 1-1 0 0,-1 0 0 0 0,1 0 0 0 0,-4 4 0 0 0,3-3-355 0 0,0 1 0 0 0,1-1 1 0 0,0 1-1 0 0,0-1 0 0 0,0 1 0 0 0,0 0 0 0 0,0 0 0 0 0,1 0 1 0 0,-2 7-1 0 0,2-5-243 0 0,0-1 0 0 0,0 0-1 0 0,1 1 1 0 0,-1-1 0 0 0,2 1 0 0 0,-1-1 0 0 0,0 1 0 0 0,1-1 0 0 0,0 0 0 0 0,0 1 0 0 0,1-1-1 0 0,0 0 1 0 0,0 0 0 0 0,0 0 0 0 0,0 0 0 0 0,6 9 0 0 0,-3-8-129 0 0,0 0 0 0 0,0 0-1 0 0,1 0 1 0 0,-1-1 0 0 0,1 1 0 0 0,1-1 0 0 0,-1-1 0 0 0,1 1-1 0 0,0-1 1 0 0,0 0 0 0 0,0-1 0 0 0,0 0 0 0 0,0 0 0 0 0,1 0-1 0 0,0-1 1 0 0,-1 0 0 0 0,1-1 0 0 0,0 1 0 0 0,0-2 0 0 0,0 1 0 0 0,0-1-1 0 0,0 0 1 0 0,0-1 0 0 0,0 0 0 0 0,-1 0 0 0 0,1 0 0 0 0,0-1-1 0 0,0-1 1 0 0,9-3 0 0 0,-13 4-36 0 0,0 0-1 0 0,-1 1 1 0 0,1-2-1 0 0,-1 1 0 0 0,1 0 1 0 0,-1-1-1 0 0,0 0 1 0 0,0 1-1 0 0,0-1 1 0 0,0 0-1 0 0,-1-1 1 0 0,1 1-1 0 0,-1 0 0 0 0,4-7 1 0 0,-4 5 2 0 0,0-2 1 0 0,0 1 0 0 0,-1 0-1 0 0,1 0 1 0 0,-1 0-1 0 0,0-1 1 0 0,-1 1-1 0 0,0-13 1 0 0,-1 3 27 0 0,-1-1 1 0 0,0 1-1 0 0,-1 0 1 0 0,-9-29 0 0 0,9 37 22 0 0,0-1-1 0 0,-1 1 1 0 0,1 1 0 0 0,-1-1 0 0 0,-1 1 0 0 0,0-1 0 0 0,0 1 0 0 0,0 0 0 0 0,-1 1 0 0 0,0 0-1 0 0,-7-7 1 0 0,9 10 17 0 0,0 1-1 0 0,-1-1 0 0 0,1 1 0 0 0,0 0 0 0 0,-1 0 1 0 0,1 1-1 0 0,-1-1 0 0 0,1 1 0 0 0,-1 0 1 0 0,0 0-1 0 0,0 1 0 0 0,1-1 0 0 0,-1 1 0 0 0,0 0 1 0 0,0 0-1 0 0,0 1 0 0 0,1-1 0 0 0,-1 1 1 0 0,0 0-1 0 0,1 1 0 0 0,-1-1 0 0 0,-5 3 0 0 0,6-2-9 0 0,1 0-1 0 0,-1 0 0 0 0,0 0 0 0 0,0 0 0 0 0,1 1 0 0 0,0-1 0 0 0,-1 1 0 0 0,1 0 1 0 0,0 0-1 0 0,0 0 0 0 0,1 0 0 0 0,-1 1 0 0 0,1-1 0 0 0,-1 1 0 0 0,1 0 0 0 0,0 0 1 0 0,0-1-1 0 0,1 1 0 0 0,-1 0 0 0 0,1 1 0 0 0,0-1 0 0 0,0 0 0 0 0,0 0 0 0 0,1 0 1 0 0,-1 6-1 0 0,1-8-12 0 0,1 1 1 0 0,-1 0-1 0 0,0-1 1 0 0,1 1 0 0 0,0 0-1 0 0,-1-1 1 0 0,1 1-1 0 0,0-1 1 0 0,0 1 0 0 0,0-1-1 0 0,1 1 1 0 0,-1-1-1 0 0,1 0 1 0 0,1 3 0 0 0,1-1 1 0 0,-1-1 0 0 0,1 0 0 0 0,0 1 0 0 0,-1-1 0 0 0,1-1 1 0 0,1 1-1 0 0,5 3 0 0 0,0-2-21 0 0,0 0 0 0 0,0-1 0 0 0,0 1 0 0 0,0-2 0 0 0,1 0 0 0 0,16 2 0 0 0,-15-3-151 0 0,1-1 1 0 0,0 0-1 0 0,0-1 0 0 0,21-4 0 0 0,-28 3-517 0 0,1 0-1 0 0,0 0 0 0 0,-1 0 1 0 0,1-1-1 0 0,-1 0 1 0 0,0 0-1 0 0,0-1 0 0 0,0 1 1 0 0,-1-1-1 0 0,8-7 1 0 0,-3 0-1889 0 0</inkml:trace>
</inkml:ink>
</file>

<file path=ppt/ink/ink8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1.3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 7 2993 0 0,'-2'-6'9328'0'0,"-3"8"-7252"0"0,-3 11-1702 0 0,2 7 428 0 0,0 1 0 0 0,2-1-1 0 0,0 1 1 0 0,0 38 0 0 0,5-24-46 0 0,2 0 0 0 0,13 63 0 0 0,27 65-95 0 0,-36-142-669 0 0,40 117 171 0 0,-41-123-327 0 0,1 0 1 0 0,1 0-1 0 0,1-1 1 0 0,0 0-1 0 0,0-1 1 0 0,20 21-1 0 0,-9-18-1116 0 0,-8-12-1151 0 0,-11-4 2106 0 0,-1 0 0 0 0,1 0 1 0 0,-1 0-1 0 0,1 0 1 0 0,-1 0-1 0 0,1 0 1 0 0,-1 0-1 0 0,1 0 0 0 0,-1 0 1 0 0,1-1-1 0 0,-1 1 1 0 0,1 0-1 0 0,-1 0 1 0 0,1-1-1 0 0,-1 1 0 0 0,0 0 1 0 0,1 0-1 0 0,-1-1 1 0 0,1 1-1 0 0,-1-1 1 0 0,3-3-2923 0 0</inkml:trace>
</inkml:ink>
</file>

<file path=ppt/ink/ink8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1.9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64 103 832 0 0,'-5'1'1088'0'0,"0"1"-1"0"0,0 0 1 0 0,0 0 0 0 0,0 0-1 0 0,1 1 1 0 0,-1 0-1 0 0,-3 3 1 0 0,6-4-889 0 0,0-1 1 0 0,0 1-1 0 0,1 0 1 0 0,-1 0-1 0 0,1 1 0 0 0,-1-1 1 0 0,1 0-1 0 0,0 0 1 0 0,0 1-1 0 0,0-1 0 0 0,0 1 1 0 0,0-1-1 0 0,0 1 1 0 0,1-1-1 0 0,0 1 0 0 0,-1 2 1 0 0,0 2 97 0 0,1-1 0 0 0,0 1 0 0 0,0-1 0 0 0,1 1 0 0 0,-1-1 0 0 0,1 1 0 0 0,1-1 0 0 0,-1 0 0 0 0,1 1 0 0 0,1-1 0 0 0,-1 0 0 0 0,1 0 0 0 0,6 10 0 0 0,-6-12-278 0 0,0 0 1 0 0,0 0-1 0 0,1 0 0 0 0,-1-1 1 0 0,1 1-1 0 0,0-1 1 0 0,0 0-1 0 0,0 0 1 0 0,0-1-1 0 0,0 1 1 0 0,1-1-1 0 0,-1 0 1 0 0,1 0-1 0 0,0 0 1 0 0,0-1-1 0 0,-1 0 0 0 0,1 0 1 0 0,9 1-1 0 0,-7-1-178 0 0,1-1-1 0 0,-1 0 1 0 0,1 0-1 0 0,-1-1 0 0 0,1 0 1 0 0,-1 0-1 0 0,0-1 1 0 0,1 0-1 0 0,-1 0 0 0 0,0 0 1 0 0,0-1-1 0 0,8-5 1 0 0,-11 5-189 0 0,1 0 0 0 0,-1 0 0 0 0,1-1 1 0 0,-1 1-1 0 0,0-1 0 0 0,-1 0 1 0 0,1 0-1 0 0,-1-1 0 0 0,1 1 0 0 0,-1-1 1 0 0,0 1-1 0 0,-1-1 0 0 0,1 0 1 0 0,-1 0-1 0 0,0 0 0 0 0,-1-1 0 0 0,3-7 1 0 0,-2 0 72 0 0,0 0 0 0 0,-1 0 0 0 0,-1 0 0 0 0,0 0 0 0 0,-1-1 0 0 0,0 1 0 0 0,0 0 0 0 0,-2 0 0 0 0,0 0 0 0 0,-5-15 0 0 0,7 26 420 0 0,0-1 0 0 0,0 0 0 0 0,-1 0 0 0 0,1 1 0 0 0,-1-1 0 0 0,1 1 0 0 0,-1-1 0 0 0,0 1 0 0 0,0 0 0 0 0,0 0 0 0 0,0-1 0 0 0,-1 1 0 0 0,1 1 0 0 0,0-1 0 0 0,-1 0 0 0 0,0 1 0 0 0,1-1 0 0 0,-1 1 0 0 0,0 0 0 0 0,1 0 0 0 0,-1 0 0 0 0,0 0 0 0 0,0 0-1 0 0,0 1 1 0 0,0-1 0 0 0,0 1 0 0 0,0 0 0 0 0,0 0 0 0 0,0 0 0 0 0,0 0 0 0 0,0 0 0 0 0,-6 2 0 0 0,2 0 214 0 0,-1 0 0 0 0,1 0-1 0 0,-1 1 1 0 0,1 0 0 0 0,0 1-1 0 0,0-1 1 0 0,0 1 0 0 0,0 1 0 0 0,1-1-1 0 0,0 1 1 0 0,-10 9 0 0 0,9-6-122 0 0,0 0 0 0 0,1 0 0 0 0,-1 1 0 0 0,2 0 0 0 0,-1 0 0 0 0,1 0 0 0 0,1 1 0 0 0,-1-1 1 0 0,-2 13-1 0 0,5-16-192 0 0,1-1 0 0 0,0 1 1 0 0,0 0-1 0 0,1-1 0 0 0,-1 1 0 0 0,1 0 1 0 0,0-1-1 0 0,1 1 0 0 0,0 0 0 0 0,0-1 1 0 0,0 1-1 0 0,0-1 0 0 0,1 1 1 0 0,0-1-1 0 0,0 0 0 0 0,0 0 0 0 0,1 1 1 0 0,5 7-1 0 0,-4-8-41 0 0,1 1 0 0 0,0-1-1 0 0,0-1 1 0 0,0 1 0 0 0,0-1 0 0 0,1 1 0 0 0,-1-1 0 0 0,1-1-1 0 0,0 1 1 0 0,0-1 0 0 0,1 0 0 0 0,-1-1 0 0 0,1 1-1 0 0,-1-1 1 0 0,1-1 0 0 0,0 1 0 0 0,11 0 0 0 0,-13-1-120 0 0,0-1 1 0 0,0 0-1 0 0,0 0 1 0 0,0-1 0 0 0,0 1-1 0 0,0-1 1 0 0,-1 0-1 0 0,1 0 1 0 0,0-1-1 0 0,0 1 1 0 0,-1-1-1 0 0,1 0 1 0 0,-1-1 0 0 0,0 1-1 0 0,1-1 1 0 0,-1 1-1 0 0,0-1 1 0 0,-1-1-1 0 0,1 1 1 0 0,0 0 0 0 0,-1-1-1 0 0,0 0 1 0 0,0 0-1 0 0,0 0 1 0 0,3-6-1 0 0,13-21-1048 0 0,-15 25 889 0 0,0 0 0 0 0,0-1 0 0 0,0 1 0 0 0,-1-1 0 0 0,0 1-1 0 0,-1-1 1 0 0,1 0 0 0 0,-1 0 0 0 0,0 0 0 0 0,1-14 0 0 0,-3 13 134 0 0,0 0-1 0 0,0-1 1 0 0,-1 1 0 0 0,0 0-1 0 0,0 0 1 0 0,-1 0 0 0 0,0 0-1 0 0,-1 0 1 0 0,0 1-1 0 0,0-1 1 0 0,0 1 0 0 0,-8-12-1 0 0,-4-19 1497 0 0,15 38-1336 0 0,0 0 0 0 0,-1 0 0 0 0,1 0 0 0 0,0 0 0 0 0,0-1 0 0 0,0 1-1 0 0,0 0 1 0 0,0 0 0 0 0,0 0 0 0 0,0 0 0 0 0,-1 0 0 0 0,1-1 0 0 0,0 1 0 0 0,0 0-1 0 0,0 0 1 0 0,0 0 0 0 0,-1 0 0 0 0,1 0 0 0 0,0 0 0 0 0,0 0 0 0 0,0 0 0 0 0,0 0-1 0 0,-1 0 1 0 0,1 0 0 0 0,0 0 0 0 0,0 0 0 0 0,0 0 0 0 0,-1 0 0 0 0,1 0 0 0 0,0 0 0 0 0,0 0-1 0 0,0 0 1 0 0,0 0 0 0 0,-1 0 0 0 0,1 0 0 0 0,-6 6 623 0 0,-4 11 253 0 0,9-16-827 0 0,-2 7 124 0 0,-1 1 1 0 0,1-1-1 0 0,1 1 0 0 0,0 0 1 0 0,0 0-1 0 0,0 0 1 0 0,1 0-1 0 0,1 0 0 0 0,-1 0 1 0 0,2 0-1 0 0,-1 0 1 0 0,1 0-1 0 0,0 0 0 0 0,1-1 1 0 0,0 1-1 0 0,1 0 1 0 0,0-1-1 0 0,0 1 0 0 0,0-1 1 0 0,1 0-1 0 0,6 9 1 0 0,-7-13-190 0 0,-1-1-1 0 0,1 0 1 0 0,0 0 0 0 0,0 0 0 0 0,0 0 0 0 0,0 0-1 0 0,1 0 1 0 0,5 2 0 0 0,33 17-183 0 0,-28-16 129 0 0,-10-4-275 0 0,1-1 0 0 0,-1 1 0 0 0,0-1-1 0 0,1 0 1 0 0,-1 0 0 0 0,1-1 0 0 0,-1 1 0 0 0,1-1-1 0 0,0 0 1 0 0,-1 0 0 0 0,1 0 0 0 0,6-2-1 0 0,0-1-1372 0 0</inkml:trace>
</inkml:ink>
</file>

<file path=ppt/ink/ink8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2.3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 1 1832 0 0,'-11'24'8864'0'0,"10"-20"-8700"0"0,-1 1 0 0 0,1 0-1 0 0,0-1 1 0 0,0 1 0 0 0,1 0 0 0 0,0 0-1 0 0,-1-1 1 0 0,2 1 0 0 0,-1 0 0 0 0,1 6-1 0 0,0-6-61 0 0,4 26 1472 0 0,0-1 0 0 0,12 35 1 0 0,-13-55-1239 0 0,-1-1 0 0 0,2 1 1 0 0,-1-1-1 0 0,1 0 0 0 0,0-1 0 0 0,1 1 1 0 0,0-1-1 0 0,0 0 0 0 0,1-1 0 0 0,13 12 0 0 0,-20-18-326 0 0,0-1-1 0 0,1 0 0 0 0,-1 0 0 0 0,0 1 0 0 0,0-1 0 0 0,1 0 0 0 0,-1 1 0 0 0,0-1 0 0 0,0 0 0 0 0,1 0 0 0 0,-1 0 0 0 0,0 1 0 0 0,1-1 0 0 0,-1 0 0 0 0,0 0 0 0 0,1 0 0 0 0,-1 0 0 0 0,0 0 0 0 0,1 1 0 0 0,-1-1 0 0 0,0 0 0 0 0,1 0 0 0 0,-1 0 0 0 0,0 0 0 0 0,1 0 0 0 0,-1 0 0 0 0,1 0 0 0 0,-1 0 0 0 0,0-1 0 0 0,1 1 0 0 0,-1 0 0 0 0,0 0 0 0 0,1 0 0 0 0,-1 0 1 0 0,0 0-1 0 0,1 0 0 0 0,-1-1 0 0 0,0 1 0 0 0,1 0 0 0 0,-1 0 0 0 0,0-1 0 0 0,0 1 0 0 0,1 0 0 0 0,-1 0 0 0 0,0-1 0 0 0,0 1 0 0 0,0 0 0 0 0,1-1 0 0 0,-1 1 0 0 0,0 0 0 0 0,0-1 0 0 0,0 1 0 0 0,0 0 0 0 0,1-1 0 0 0,-1 1 0 0 0,0 0 0 0 0,0-1 0 0 0,0 1 0 0 0,0 0 0 0 0,0-1 0 0 0,0 1 0 0 0,0 0 0 0 0,0-1 0 0 0,0 0 0 0 0,-2-24 87 0 0,-5 0-18 0 0,-19-42 1 0 0,17 45-82 0 0,0 1 46 0 0,3 8 56 0 0,0-1 0 0 0,1 0 0 0 0,0 0 0 0 0,2 0 0 0 0,-1 0 0 0 0,-2-29 0 0 0,6 42-97 0 0,1 1 1 0 0,-1 0-1 0 0,0-1 1 0 0,0 1-1 0 0,1 0 1 0 0,-1-1-1 0 0,0 1 1 0 0,0 0-1 0 0,1-1 1 0 0,-1 1-1 0 0,0 0 1 0 0,1 0-1 0 0,-1 0 1 0 0,1-1-1 0 0,-1 1 1 0 0,0 0 0 0 0,1 0-1 0 0,-1 0 1 0 0,1 0-1 0 0,-1-1 1 0 0,0 1-1 0 0,1 0 1 0 0,-1 0-1 0 0,1 0 1 0 0,-1 0-1 0 0,1 0 1 0 0,-1 0-1 0 0,0 0 1 0 0,1 0-1 0 0,0 1 1 0 0,16 0-41 0 0,-15-1 65 0 0,25 2 3 0 0,47-2 1 0 0,-25-1-59 0 0,-30 0-77 0 0,0 0 0 0 0,0-1 0 0 0,0-1 1 0 0,37-10-1 0 0,-76 17-10139 0 0,13-4 8057 0 0</inkml:trace>
</inkml:ink>
</file>

<file path=ppt/ink/ink8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2.5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75 8 4161 0 0,'-5'-2'1709'0'0,"1"1"0"0"0,-1 0-1 0 0,0 0 1 0 0,0 0 0 0 0,1 0 0 0 0,-8 1 0 0 0,11 0-1624 0 0,0 0 0 0 0,0 0 1 0 0,0 0-1 0 0,0 0 0 0 0,0 1 1 0 0,0-1-1 0 0,-1 0 0 0 0,1 1 0 0 0,0-1 1 0 0,0 1-1 0 0,0-1 0 0 0,0 1 1 0 0,0-1-1 0 0,0 1 0 0 0,0 0 0 0 0,1-1 1 0 0,-1 1-1 0 0,0 0 0 0 0,0 0 1 0 0,0 0-1 0 0,1 0 0 0 0,-1 0 0 0 0,0-1 1 0 0,1 1-1 0 0,-1 0 0 0 0,1 1 1 0 0,-1-1-1 0 0,1 0 0 0 0,0 0 0 0 0,-1 0 1 0 0,1 2-1 0 0,-3 12 353 0 0,1-1-1 0 0,0 1 1 0 0,1 0-1 0 0,1 0 1 0 0,3 29-1 0 0,-2-37-361 0 0,1 1 0 0 0,0-1 0 0 0,0 1 0 0 0,1-1 0 0 0,0 0 0 0 0,0 0 0 0 0,0 0 0 0 0,1 0 0 0 0,0-1 0 0 0,1 1 0 0 0,0-1 0 0 0,0 0 0 0 0,7 6 0 0 0,-1-2-97 0 0,0 0 0 0 0,1-1 0 0 0,0-1 0 0 0,0 0 0 0 0,16 8 0 0 0,-22-14-313 0 0,-1 1-1 0 0,1-1 0 0 0,0 0 1 0 0,0 0-1 0 0,-1 0 0 0 0,1-1 1 0 0,0 0-1 0 0,0 0 0 0 0,0-1 1 0 0,1 1-1 0 0,-1-1 1 0 0,0-1-1 0 0,0 1 0 0 0,0-1 1 0 0,7-2-1 0 0,0-3-2674 0 0,0-1-185 0 0</inkml:trace>
</inkml:ink>
</file>

<file path=ppt/ink/ink8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2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16 3921 0 0,'-21'-3'4225'0'0,"1"-1"4065"0"0,12 4-8002 0 0,2 0 112 0 0,12 2-472 0 0,1-2 8 0 0,4 0-24 0 0,0 0-368 0 0,1 0-73 0 0,4-2-687 0 0,0 1-688 0 0,-1-2 775 0 0,5 0-2695 0 0,-3 2 2367 0 0,6 1 25 0 0</inkml:trace>
</inkml:ink>
</file>

<file path=ppt/ink/ink8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3.1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86 29 2897 0 0,'-32'-19'9595'0'0,"27"17"-8905"0"0,1 0 0 0 0,-1 1 0 0 0,1-1 0 0 0,-1 1 0 0 0,-8-1 0 0 0,12 2-617 0 0,1 0 1 0 0,-1 0 0 0 0,0 0 0 0 0,0 0-1 0 0,1 0 1 0 0,-1 1 0 0 0,0-1 0 0 0,0 0 0 0 0,1 0-1 0 0,-1 1 1 0 0,0-1 0 0 0,1 0 0 0 0,-1 1-1 0 0,0-1 1 0 0,1 1 0 0 0,-1-1 0 0 0,1 1 0 0 0,-1-1-1 0 0,1 1 1 0 0,-1-1 0 0 0,1 1 0 0 0,-1 0-1 0 0,1-1 1 0 0,-1 1 0 0 0,1 1 0 0 0,-1-2-38 0 0,1 0 0 0 0,0 1 1 0 0,0-1-1 0 0,0 0 1 0 0,0 1-1 0 0,0-1 1 0 0,0 1-1 0 0,-1-1 0 0 0,1 0 1 0 0,0 1-1 0 0,0-1 1 0 0,0 1-1 0 0,0-1 0 0 0,0 0 1 0 0,1 1-1 0 0,-1-1 1 0 0,0 1-1 0 0,0-1 0 0 0,0 0 1 0 0,0 1-1 0 0,0-1 1 0 0,0 1-1 0 0,1-1 0 0 0,-1 0 1 0 0,0 1-1 0 0,0-1 1 0 0,1 0-1 0 0,-1 1 0 0 0,0-1 1 0 0,0 0-1 0 0,1 0 1 0 0,-1 1-1 0 0,0-1 0 0 0,1 0 1 0 0,-1 0-1 0 0,0 1 1 0 0,1-1-1 0 0,-1 0 0 0 0,1 0 1 0 0,-1 0-1 0 0,0 0 1 0 0,1 0-1 0 0,-1 1 1 0 0,1-1-1 0 0,-1 0 0 0 0,17 2 218 0 0,0 0-1 0 0,23-2 0 0 0,2 1-333 0 0,-19 0 79 0 0,-6 0-24 0 0,1 0 1 0 0,-1 1-1 0 0,17 4 0 0 0,-30-6 27 0 0,-1 1 0 0 0,1 0 0 0 0,-1 1-1 0 0,1-1 1 0 0,-1 0 0 0 0,0 1 0 0 0,1 0-1 0 0,-1 0 1 0 0,0 0 0 0 0,0 0 0 0 0,0 0-1 0 0,-1 1 1 0 0,1-1 0 0 0,0 1-1 0 0,-1 0 1 0 0,0-1 0 0 0,1 1 0 0 0,-1 0-1 0 0,3 7 1 0 0,-4-5 4 0 0,1 1 0 0 0,-1-1 0 0 0,0 0 0 0 0,-1 1-1 0 0,1-1 1 0 0,-1 1 0 0 0,0-1 0 0 0,0 1 0 0 0,-1-1 0 0 0,0 1 0 0 0,0-1-1 0 0,0 0 1 0 0,-1 1 0 0 0,-2 6 0 0 0,-5 9 176 0 0,0-1 0 0 0,-13 21-1 0 0,15-28 21 0 0,4-9-117 0 0,1 1 0 0 0,-1 0 0 0 0,1 0 0 0 0,1 0 0 0 0,-1 0 0 0 0,0 1 0 0 0,1-1 0 0 0,0 0 0 0 0,1 1 0 0 0,-1-1 0 0 0,1 1 0 0 0,0 6 0 0 0,1-8-67 0 0,0 1-1 0 0,0-1 0 0 0,0 0 0 0 0,1 1 1 0 0,-1-1-1 0 0,1 0 0 0 0,0 0 0 0 0,0 1 1 0 0,1-2-1 0 0,-1 1 0 0 0,1 0 0 0 0,0 0 1 0 0,0-1-1 0 0,6 6 0 0 0,-4-5-109 0 0,0 1-1 0 0,0-1 1 0 0,1 0-1 0 0,0 0 1 0 0,0-1 0 0 0,0 0-1 0 0,0 0 1 0 0,1 0-1 0 0,-1-1 1 0 0,1 0-1 0 0,-1 0 1 0 0,1 0-1 0 0,0-1 1 0 0,0 0 0 0 0,0-1-1 0 0,13 0 1 0 0,-10 0-730 0 0,1-2 1 0 0,0 1 0 0 0,20-7 0 0 0,-14 2-2554 0 0,27-13 0 0 0,-21 8 1276 0 0,-2 1 216 0 0</inkml:trace>
</inkml:ink>
</file>

<file path=ppt/ink/ink8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3.3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1 272 0 0,'8'5'14178'0'0,"3"-1"-8798"0"0,24 2-7250 0 0,-30-6 3225 0 0,19 1-1367 0 0,1-1 1 0 0,36-4 0 0 0,2-1-537 0 0,14 8-3682 0 0,-50-1 2538 0 0</inkml:trace>
</inkml:ink>
</file>

<file path=ppt/ink/ink8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3.77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30 2593 0 0,'0'-1'282'0'0,"-1"1"-1"0"0,1 0 1 0 0,-1-1 0 0 0,1 1 0 0 0,-1 0 0 0 0,1 0 0 0 0,-1-1 0 0 0,1 1 0 0 0,-1 0 0 0 0,1 0 0 0 0,-1 0 0 0 0,1 0 0 0 0,-1 0 0 0 0,1-1 0 0 0,-1 1 0 0 0,1 0 0 0 0,-1 0 0 0 0,1 1 0 0 0,-1-1 0 0 0,0 0 0 0 0,1 0 0 0 0,-1 0 0 0 0,1 0 0 0 0,-1 0 0 0 0,1 1 0 0 0,-1-1 0 0 0,1 0 0 0 0,-1 0 0 0 0,1 1 0 0 0,0-1 0 0 0,-1 0 0 0 0,1 1 0 0 0,-1-1 0 0 0,0 1 0 0 0,1 1 56 0 0,-1 0 0 0 0,1-1 1 0 0,0 1-1 0 0,0 0 0 0 0,0 0 1 0 0,0 0-1 0 0,0 0 1 0 0,0 3-1 0 0,1 6 787 0 0,-1-9-961 0 0,1 0 0 0 0,-1 0 0 0 0,1 0 1 0 0,-1 0-1 0 0,1 0 0 0 0,0 0 1 0 0,0-1-1 0 0,0 1 0 0 0,0 0 1 0 0,0-1-1 0 0,1 1 0 0 0,-1 0 0 0 0,0-1 1 0 0,1 0-1 0 0,-1 1 0 0 0,1-1 1 0 0,0 0-1 0 0,-1 0 0 0 0,1 0 0 0 0,0 0 1 0 0,0 0-1 0 0,3 1 0 0 0,4 3 50 0 0,0-2-1 0 0,1 1 1 0 0,10 1 0 0 0,-11-3-199 0 0,0 0 1 0 0,1 0 0 0 0,-1-1-1 0 0,0-1 1 0 0,0 1 0 0 0,1-2-1 0 0,-1 1 1 0 0,15-4 0 0 0,-22 4-29 0 0,1-1 0 0 0,0 0 0 0 0,0 0 0 0 0,-1 0 0 0 0,1 0 0 0 0,-1 0 0 0 0,1-1 0 0 0,-1 1 0 0 0,1-1 0 0 0,-1 0 0 0 0,0 1 0 0 0,0-1 0 0 0,0 0 0 0 0,0 0 0 0 0,0-1 0 0 0,0 1 0 0 0,-1 0 0 0 0,1 0 0 0 0,-1-1 0 0 0,1 1 0 0 0,-1-1 0 0 0,0 0 0 0 0,0 1 0 0 0,0-1 0 0 0,0 0 0 0 0,-1 1 0 0 0,1-1 0 0 0,-1 0 0 0 0,0 0 0 0 0,1 0 0 0 0,-2-3 0 0 0,1 4 8 0 0,0 0 1 0 0,0 1 0 0 0,0-1 0 0 0,0 0-1 0 0,-1 1 1 0 0,1-1 0 0 0,-1 0-1 0 0,1 1 1 0 0,-1-1 0 0 0,1 1-1 0 0,-1-1 1 0 0,0 1 0 0 0,0 0-1 0 0,0-1 1 0 0,0 1 0 0 0,0 0-1 0 0,0-1 1 0 0,-2 0 0 0 0,1 0 2 0 0,-1 0 0 0 0,0 0 0 0 0,1 1 0 0 0,-1-1 0 0 0,0 1 0 0 0,0 0 0 0 0,0-1 0 0 0,-6 0 0 0 0,-1 0 25 0 0,1 1-1 0 0,-1 0 0 0 0,1 0 1 0 0,-1 1-1 0 0,-13 2 0 0 0,12-1 87 0 0,1 1 0 0 0,0 1 0 0 0,-1 0 0 0 0,1 1 0 0 0,0 0 0 0 0,0 0 0 0 0,-15 10 0 0 0,13-6 111 0 0,0 0 0 0 0,1 0 0 0 0,0 1 0 0 0,0 1 0 0 0,-12 15 0 0 0,20-22-164 0 0,-1 1 1 0 0,2 0 0 0 0,-1 1 0 0 0,0-1-1 0 0,1 0 1 0 0,0 1 0 0 0,0-1 0 0 0,0 1 0 0 0,0 0-1 0 0,1 0 1 0 0,0 0 0 0 0,-1 8 0 0 0,2-9-37 0 0,0 0 1 0 0,0 0 0 0 0,1 0-1 0 0,-1 0 1 0 0,1 0 0 0 0,0 0-1 0 0,0-1 1 0 0,1 1 0 0 0,-1 0-1 0 0,1-1 1 0 0,-1 1 0 0 0,1-1-1 0 0,0 1 1 0 0,1-1 0 0 0,-1 0 0 0 0,5 5-1 0 0,3 2-19 0 0,0-1 0 0 0,1 1 0 0 0,0-2 0 0 0,1 0-1 0 0,0 0 1 0 0,0-1 0 0 0,1 0 0 0 0,17 6 0 0 0,-12-7-482 0 0,-1 0 0 0 0,1-1-1 0 0,0-1 1 0 0,1 0 0 0 0,34 1 0 0 0,-39-5-943 0 0,-1 0 1 0 0,1-1-1 0 0,-1-1 1 0 0,15-3-1 0 0,-5-1-2234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27.21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415 38 512 0 0,'-1'-3'420'0'0,"-1"1"0"0"0,0-1 0 0 0,0 1 0 0 0,0 0 0 0 0,0 0 0 0 0,0 0 0 0 0,-1 0-1 0 0,1 0 1 0 0,-1 0 0 0 0,1 0 0 0 0,-1 1 0 0 0,0 0 0 0 0,1-1 0 0 0,-1 1 0 0 0,0 0 0 0 0,0 0 0 0 0,0 0 0 0 0,0 1 0 0 0,0-1-1 0 0,0 1 1 0 0,0 0 0 0 0,0-1 0 0 0,0 1 0 0 0,0 1 0 0 0,-5 0 0 0 0,-7 1 314 0 0,-1 1 0 0 0,1 1 0 0 0,-27 9 0 0 0,22-6-281 0 0,3-2-63 0 0,1 2 0 0 0,0 0 0 0 0,0 0 0 0 0,1 1 0 0 0,0 1 0 0 0,0 1-1 0 0,-25 21 1 0 0,34-25-315 0 0,1-1 0 0 0,-1 1 0 0 0,1 0-1 0 0,0 0 1 0 0,1 0 0 0 0,-1 1 0 0 0,1 0-1 0 0,1-1 1 0 0,-1 1 0 0 0,1 1 0 0 0,0-1-1 0 0,1 0 1 0 0,0 1 0 0 0,0 0 0 0 0,0-1-1 0 0,1 1 1 0 0,0 0 0 0 0,1 0 0 0 0,0 13-1 0 0,2-15-68 0 0,-1 1 0 0 0,1-1-1 0 0,0 1 1 0 0,0-1 0 0 0,1 0-1 0 0,0 0 1 0 0,0 0 0 0 0,0 0-1 0 0,1 0 1 0 0,0-1 0 0 0,0 0-1 0 0,1 0 1 0 0,-1 0 0 0 0,1 0-1 0 0,10 7 1 0 0,-3-2-21 0 0,1-1 0 0 0,1-1 0 0 0,0 0 1 0 0,0-1-1 0 0,25 10 0 0 0,-30-14 16 0 0,1 0 0 0 0,1 0 0 0 0,-1-1 0 0 0,0 0 1 0 0,0-1-1 0 0,1 0 0 0 0,-1-1 0 0 0,14-1 0 0 0,-15 0 2 0 0,-1-1 1 0 0,0 1-1 0 0,0-2 0 0 0,0 1 1 0 0,0-1-1 0 0,0 0 0 0 0,0-1 1 0 0,0 0-1 0 0,-1 0 0 0 0,12-9 0 0 0,-11 7-10 0 0,-1 0-1 0 0,0-1 0 0 0,-1 0 0 0 0,1 0 1 0 0,-1 0-1 0 0,0 0 0 0 0,-1-1 0 0 0,0 0 0 0 0,0 0 1 0 0,-1-1-1 0 0,0 0 0 0 0,0 1 0 0 0,-1-1 0 0 0,0 0 1 0 0,-1-1-1 0 0,0 1 0 0 0,0 0 0 0 0,0-11 0 0 0,-1-3-37 0 0,2-66-79 0 0,-4 80 122 0 0,1 0-1 0 0,-2 0 1 0 0,1 0-1 0 0,-1 0 1 0 0,-1 0-1 0 0,1 0 1 0 0,-6-11-1 0 0,6 17-5 0 0,1 0 0 0 0,-1 0 0 0 0,0 0-1 0 0,0 0 1 0 0,0 1 0 0 0,0-1 0 0 0,0 1 0 0 0,0 0 0 0 0,-1-1-1 0 0,1 1 1 0 0,-1 0 0 0 0,0 0 0 0 0,0 1 0 0 0,1-1 0 0 0,-7-2 0 0 0,5 3-1 0 0,0 0 0 0 0,0 0 0 0 0,-1 0 1 0 0,1 1-1 0 0,0-1 0 0 0,-1 1 1 0 0,1 0-1 0 0,0 0 0 0 0,-1 1 1 0 0,-6 1-1 0 0,-4 2-32 0 0,0 1 0 0 0,0 0 1 0 0,0 1-1 0 0,1 1 0 0 0,-18 11 0 0 0,3-1-179 0 0,0 1 1 0 0,1 2-1 0 0,2 1 0 0 0,0 0 0 0 0,0 2 0 0 0,2 2 0 0 0,-26 33 0 0 0,46-53 199 0 0,2-1 0 0 0,-1 0 0 0 0,0 1-1 0 0,1 0 1 0 0,0-1 0 0 0,0 1 0 0 0,0 0 0 0 0,0 0-1 0 0,1 0 1 0 0,0 0 0 0 0,0 1 0 0 0,0 9 0 0 0,1-13 28 0 0,0 1 0 0 0,1 0 1 0 0,-1-1-1 0 0,1 1 1 0 0,0 0-1 0 0,0-1 0 0 0,0 1 1 0 0,0-1-1 0 0,0 1 1 0 0,0-1-1 0 0,0 0 0 0 0,1 1 1 0 0,0-1-1 0 0,-1 0 1 0 0,1 0-1 0 0,0 0 0 0 0,0 0 1 0 0,0 0-1 0 0,0-1 1 0 0,0 1-1 0 0,0 0 0 0 0,1-1 1 0 0,-1 0-1 0 0,1 1 0 0 0,-1-1 1 0 0,4 1-1 0 0,11 3 2 0 0,0-1 0 0 0,0 0 0 0 0,1-1-1 0 0,-1-1 1 0 0,0-1 0 0 0,1-1 0 0 0,-1 0 0 0 0,1-1-1 0 0,30-6 1 0 0,-29 3 61 0 0,0 0 0 0 0,0-2-1 0 0,-1 0 1 0 0,0-2 0 0 0,0 0-1 0 0,0 0 1 0 0,16-13 0 0 0,-25 15 29 0 0,0-1 0 0 0,0 0 0 0 0,-1 0 0 0 0,0-1 0 0 0,0 0 0 0 0,0-1-1 0 0,-1 0 1 0 0,-1 0 0 0 0,0 0 0 0 0,0-1 0 0 0,0 0 0 0 0,-2 0 0 0 0,7-16 0 0 0,-6 10-19 0 0,1 1 10 0 0,-2 0 1 0 0,1 0 0 0 0,-2 0-1 0 0,0-1 1 0 0,-1 1-1 0 0,1-21 1 0 0,-3 35-74 0 0,0 0 1 0 0,0 0-1 0 0,0 0 1 0 0,0 0-1 0 0,-1 0 1 0 0,1 0-1 0 0,0 0 1 0 0,0 0-1 0 0,-1 0 1 0 0,1 0-1 0 0,-1 0 1 0 0,1 0-1 0 0,-1 0 1 0 0,0-1-1 0 0,1 2-4 0 0,-1 0-1 0 0,1-1 1 0 0,0 1-1 0 0,-1 0 1 0 0,1 0-1 0 0,0 0 1 0 0,-1 0-1 0 0,1 0 1 0 0,0-1-1 0 0,-1 1 1 0 0,1 0-1 0 0,-1 0 1 0 0,1 0-1 0 0,0 0 1 0 0,-1 0-1 0 0,1 0 1 0 0,0 0-1 0 0,-1 0 1 0 0,1 0-1 0 0,0 0 1 0 0,-1 0-1 0 0,1 1 1 0 0,-1-1-1 0 0,1 0 1 0 0,-1 0-1 0 0,-1 1 37 0 0,0 1 0 0 0,1-1 0 0 0,-1 0-1 0 0,0 1 1 0 0,1-1 0 0 0,-1 1 0 0 0,0 0 0 0 0,1-1-1 0 0,0 1 1 0 0,-2 3 0 0 0,-1 3-9 0 0,0-1 0 0 0,1 1 1 0 0,0-1-1 0 0,1 1 0 0 0,0 0 0 0 0,0 0 0 0 0,1 0 0 0 0,0 0 1 0 0,0 0-1 0 0,1 11 0 0 0,1 8 158 0 0,10 47 1 0 0,0 0 466 0 0,-6 129 805 0 0,-7-179-1380 0 0,-2 1 0 0 0,-11 43 0 0 0,11-51-45 0 0,3-17-45 0 0,1 0 0 0 0,0 0 1 0 0,0 0-1 0 0,0 0 0 0 0,0 0 0 0 0,0 0 1 0 0,0 1-1 0 0,0-1 0 0 0,0 0 0 0 0,0 0 0 0 0,0 0 1 0 0,0 0-1 0 0,0 0 0 0 0,0 0 0 0 0,0 0 1 0 0,0 0-1 0 0,0 0 0 0 0,0 0 0 0 0,0 1 1 0 0,0-1-1 0 0,0 0 0 0 0,0 0 0 0 0,0 0 1 0 0,0 0-1 0 0,0 0 0 0 0,0 0 0 0 0,0 0 1 0 0,0 0-1 0 0,0 0 0 0 0,0 0 0 0 0,0 1 1 0 0,0-1-1 0 0,0 0 0 0 0,0 0 0 0 0,0 0 1 0 0,0 0-1 0 0,0 0 0 0 0,0 0 0 0 0,0 0 1 0 0,0 0-1 0 0,0 0 0 0 0,0 0 0 0 0,1 0 1 0 0,-1 0-1 0 0,0 0 0 0 0,0 0 0 0 0,0 0 1 0 0,0 1-1 0 0,0-1 0 0 0,0 0 0 0 0,0 0 0 0 0,0 0 1 0 0,0 0-1 0 0,0 0 0 0 0,0 0 0 0 0,1 0 1 0 0,-1 0-1 0 0,0 0 0 0 0,6-5-57 0 0,5-7-88 0 0,-4 3-33 0 0,0-1 0 0 0,-1 1 0 0 0,0-1 0 0 0,6-14 0 0 0,5-22-4908 0 0,-13 34 3537 0 0</inkml:trace>
</inkml:ink>
</file>

<file path=ppt/ink/ink8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4.3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121 609 2208 0 0,'-1'0'407'0'0,"0"1"-1"0"0,1 0 0 0 0,0 0 1 0 0,-1-1-1 0 0,1 1 1 0 0,-1 0-1 0 0,1 0 0 0 0,0-1 1 0 0,0 1-1 0 0,0 0 0 0 0,-1 0 1 0 0,1 0-1 0 0,0 0 0 0 0,0 0 1 0 0,0-1-1 0 0,0 1 0 0 0,0 0 1 0 0,0 0-1 0 0,0 0 0 0 0,1 0 1 0 0,-1 0-1 0 0,1 1 0 0 0,0 0-8 0 0,0 0-1 0 0,0 0 0 0 0,0-1 1 0 0,0 1-1 0 0,1 0 0 0 0,-1-1 1 0 0,0 1-1 0 0,1-1 1 0 0,2 3-1 0 0,0-2-76 0 0,-1 1 1 0 0,1-1-1 0 0,-1 0 1 0 0,1 0-1 0 0,0 0 1 0 0,0-1-1 0 0,-1 1 1 0 0,1-1-1 0 0,0 0 1 0 0,5 1-1 0 0,-1-2-233 0 0,-1 0 0 0 0,1 0 1 0 0,0-1-1 0 0,-1 0 0 0 0,1 0 0 0 0,-1-1 0 0 0,1 0 0 0 0,-1 0 0 0 0,0-1 1 0 0,1 0-1 0 0,-1 0 0 0 0,-1 0 0 0 0,1-1 0 0 0,0 0 0 0 0,-1-1 1 0 0,0 1-1 0 0,0-1 0 0 0,0-1 0 0 0,-1 1 0 0 0,0-1 0 0 0,0 0 1 0 0,0 0-1 0 0,-1 0 0 0 0,1 0 0 0 0,-2-1 0 0 0,1 0 0 0 0,-1 0 0 0 0,5-12 1 0 0,-4 3-90 0 0,-1-1 1 0 0,0 1 0 0 0,-1-1 0 0 0,0 0 0 0 0,-2 0 0 0 0,0 1 0 0 0,-1-1-1 0 0,-5-30 1 0 0,5 44 7 0 0,0-1 0 0 0,0 1 1 0 0,0-1-1 0 0,-1 1 0 0 0,1-1 0 0 0,-1 1 0 0 0,0 0 0 0 0,0 0 0 0 0,0 0 0 0 0,0 0 0 0 0,-1 0 0 0 0,1 0 1 0 0,-1 1-1 0 0,-5-5 0 0 0,3 4 31 0 0,1 1 0 0 0,0 0 0 0 0,-1 0 1 0 0,1 0-1 0 0,-1 0 0 0 0,1 1 0 0 0,-1 0 0 0 0,0 0 1 0 0,1 0-1 0 0,-7 0 0 0 0,0 0 128 0 0,0 2-1 0 0,0-1 0 0 0,1 2 1 0 0,-1-1-1 0 0,0 1 0 0 0,1 1 1 0 0,0 0-1 0 0,-1 0 0 0 0,-14 8 1 0 0,13-5 9 0 0,0 1 0 0 0,0 0 1 0 0,1 1-1 0 0,0 0 0 0 0,1 1 0 0 0,0 0 1 0 0,0 0-1 0 0,-10 13 0 0 0,14-14-115 0 0,1 0 1 0 0,0 1-1 0 0,0-1 0 0 0,0 1 0 0 0,1 0 1 0 0,0 0-1 0 0,1 0 0 0 0,0 0 0 0 0,1 1 1 0 0,0-1-1 0 0,0 1 0 0 0,0 11 0 0 0,1-12-44 0 0,1 0 0 0 0,0 0 0 0 0,1 0 1 0 0,0 0-1 0 0,0 0 0 0 0,0 0 0 0 0,1 0 0 0 0,1 0 0 0 0,0 0 0 0 0,0 0 0 0 0,0-1 0 0 0,1 0 0 0 0,1 0 0 0 0,-1 0 0 0 0,1 0 0 0 0,1 0 0 0 0,-1-1 0 0 0,1 0 0 0 0,0 0 0 0 0,1-1 1 0 0,0 0-1 0 0,12 9 0 0 0,-12-10-17 0 0,1 0 1 0 0,0 0 0 0 0,0-1-1 0 0,0 0 1 0 0,0-1-1 0 0,1 1 1 0 0,-1-2 0 0 0,1 1-1 0 0,0-1 1 0 0,0-1 0 0 0,12 2-1 0 0,-13-3 1 0 0,-1 0-1 0 0,0-1 0 0 0,0 0 1 0 0,0 0-1 0 0,0 0 1 0 0,0-1-1 0 0,0 0 0 0 0,0 0 1 0 0,0-1-1 0 0,-1 0 1 0 0,1 0-1 0 0,-1-1 1 0 0,0 1-1 0 0,10-9 0 0 0,-9 5-5 0 0,0 0 0 0 0,0 0 0 0 0,-1-1 0 0 0,0 1 0 0 0,-1-2 0 0 0,0 1 0 0 0,0 0 0 0 0,-1-1 0 0 0,0 0 0 0 0,0 0 0 0 0,-1 0 0 0 0,4-16 0 0 0,0-11-68 0 0,6-70 0 0 0,-13 101 72 0 0,12-184-95 0 0,4-50 410 0 0,-14 205 103 0 0,-5 42-286 0 0,0 0-1 0 0,-1 0 1 0 0,0-1-1 0 0,0 1 0 0 0,-10 12 1 0 0,9-14-68 0 0,-25 38 183 0 0,-34 52 28 0 0,54-79-256 0 0,1 1 0 0 0,1 0 1 0 0,-11 35-1 0 0,13-30-47 0 0,1 0 1 0 0,1 0-1 0 0,1 1 0 0 0,1-1 0 0 0,1 1 1 0 0,1 0-1 0 0,1-1 0 0 0,2 1 1 0 0,7 36-1 0 0,-5-39-396 0 0,2 0 0 0 0,0-1 0 0 0,1 0 0 0 0,1 0 0 0 0,1 0 0 0 0,17 24 0 0 0,1-6-2456 0 0,-8-14-5631 0 0,-12-17 5683 0 0</inkml:trace>
</inkml:ink>
</file>

<file path=ppt/ink/ink8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5.93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139 138 512 0 0,'8'-1'112'0'0,"0"1"-1"0"0,0-1 1 0 0,0 0 0 0 0,0-1-1 0 0,0 0 1 0 0,-1-1-1 0 0,1 1 1 0 0,11-7 0 0 0,-7 3 1183 0 0,-1-1 1 0 0,0 0 0 0 0,0-1-1 0 0,14-12 1 0 0,-24 19-1174 0 0,0 0 0 0 0,0 0 0 0 0,0 0 0 0 0,0 0 1 0 0,0 0-1 0 0,0 0 0 0 0,0-1 0 0 0,0 1 0 0 0,0 0 0 0 0,-1-1 0 0 0,1 1 0 0 0,0 0 0 0 0,-1-1 0 0 0,1 1 1 0 0,-1-1-1 0 0,0 1 0 0 0,1 0 0 0 0,-1-1 0 0 0,0 1 0 0 0,0-1 0 0 0,0 1 0 0 0,0-1 0 0 0,0 1 1 0 0,0-1-1 0 0,-1-1 0 0 0,1 1-67 0 0,-1 0 1 0 0,0 1 0 0 0,0-1-1 0 0,0 1 1 0 0,0-1 0 0 0,-1 1-1 0 0,1-1 1 0 0,0 1 0 0 0,-1 0-1 0 0,1 0 1 0 0,-1-1 0 0 0,1 1-1 0 0,-1 0 1 0 0,1 0 0 0 0,-1 1-1 0 0,0-1 1 0 0,0 0 0 0 0,1 0-1 0 0,-1 1 1 0 0,-2-1 0 0 0,-5-1 268 0 0,0 0 0 0 0,-1 0 1 0 0,1 1-1 0 0,0 1 1 0 0,-1-1-1 0 0,1 2 0 0 0,-1-1 1 0 0,1 1-1 0 0,-1 1 1 0 0,1-1-1 0 0,0 2 0 0 0,-14 4 1 0 0,13-3-110 0 0,1 0-1 0 0,-1 1 1 0 0,1 0 0 0 0,0 0 0 0 0,0 1 0 0 0,1 0-1 0 0,0 1 1 0 0,0 0 0 0 0,0 0 0 0 0,1 0 0 0 0,-9 12-1 0 0,15-17-174 0 0,-1 0-1 0 0,1 1 1 0 0,0-1-1 0 0,-1 0 1 0 0,1 0-1 0 0,0 1 1 0 0,0-1-1 0 0,1 1 1 0 0,-1-1-1 0 0,0 1 1 0 0,1-1-1 0 0,-1 1 0 0 0,1 0 1 0 0,0-1-1 0 0,0 1 1 0 0,0-1-1 0 0,0 1 1 0 0,1 0-1 0 0,0 2 1 0 0,0-2-6 0 0,0-1 0 0 0,0 1 1 0 0,0 0-1 0 0,1 0 0 0 0,-1-1 0 0 0,1 1 1 0 0,0-1-1 0 0,0 0 0 0 0,0 1 1 0 0,0-1-1 0 0,0 0 0 0 0,0 0 1 0 0,1 0-1 0 0,-1 0 0 0 0,1-1 0 0 0,4 3 1 0 0,6 2-37 0 0,0 0 0 0 0,1 0 1 0 0,-1-2-1 0 0,2 0 0 0 0,17 3 1 0 0,74 5 465 0 0,-104-12-436 0 0,0 0-1 0 0,0 1 1 0 0,0-1-1 0 0,-1 0 0 0 0,1 1 1 0 0,0-1-1 0 0,0 1 0 0 0,0 0 1 0 0,-1-1-1 0 0,1 1 0 0 0,0 0 1 0 0,-1 0-1 0 0,3 2 0 0 0,-3-2 1 0 0,0 0 0 0 0,0 0-1 0 0,-1-1 1 0 0,1 1-1 0 0,0 0 1 0 0,-1 0 0 0 0,1 0-1 0 0,-1 0 1 0 0,1 0 0 0 0,-1 1-1 0 0,0-1 1 0 0,1 0-1 0 0,-1 0 1 0 0,0 0 0 0 0,0 0-1 0 0,0 0 1 0 0,0 2 0 0 0,0 0 16 0 0,0 0 0 0 0,-1 0 0 0 0,0 0 0 0 0,0 0 0 0 0,0 0 0 0 0,0 0 0 0 0,0-1 0 0 0,0 1 0 0 0,-1 0 0 0 0,0-1 0 0 0,1 1 0 0 0,-1-1 0 0 0,0 1 0 0 0,0-1 0 0 0,-4 3 0 0 0,-5 7 92 0 0,-2-2 1 0 0,0 1 0 0 0,0-2-1 0 0,-1 1 1 0 0,0-2 0 0 0,0 0-1 0 0,-1-1 1 0 0,-27 10-1 0 0,29-13-124 0 0,3 0-15 0 0,0-1 0 0 0,0 0 1 0 0,-1-1-1 0 0,1 0 0 0 0,-1-1 0 0 0,1 0 1 0 0,-13 0-1 0 0,22-2-12 0 0,1 1 1 0 0,-1 0 0 0 0,0-1 0 0 0,1 1-1 0 0,-1-1 1 0 0,0 1 0 0 0,1-1-1 0 0,-1 1 1 0 0,1-1 0 0 0,-1 1 0 0 0,1-1-1 0 0,-1 1 1 0 0,1-1 0 0 0,-1 0-1 0 0,1 1 1 0 0,0-1 0 0 0,-1 0 0 0 0,1 1-1 0 0,0-1 1 0 0,0 0 0 0 0,-1 1-1 0 0,1-1 1 0 0,0 0 0 0 0,0 0 0 0 0,0 1-1 0 0,0-1 1 0 0,0 0 0 0 0,0 0-1 0 0,0 1 1 0 0,0-1 0 0 0,0 0 0 0 0,0 0-1 0 0,0 1 1 0 0,1-2 0 0 0,0-3-113 0 0,-1 1 1 0 0,1-1-1 0 0,1 0 1 0 0,1-5 0 0 0,0 3-106 0 0,1 1 1 0 0,-1 0-1 0 0,1 0 1 0 0,0 0-1 0 0,1 1 1 0 0,0-1-1 0 0,-1 1 1 0 0,2 0-1 0 0,-1 0 1 0 0,6-3-1 0 0,26-15-3683 0 0,3 6-4495 0 0,-29 13 6347 0 0</inkml:trace>
</inkml:ink>
</file>

<file path=ppt/ink/ink8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7.0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65 115 944 0 0,'-4'0'1018'0'0,"0"0"0"0"0,0 0 0 0 0,0 1-1 0 0,1-1 1 0 0,-1 1 0 0 0,0 0 0 0 0,1 0 0 0 0,-1 0-1 0 0,0 1 1 0 0,1-1 0 0 0,-1 1 0 0 0,-2 2-1 0 0,5-3-895 0 0,-1 0-1 0 0,1 0 1 0 0,0 0-1 0 0,0 0 1 0 0,0 0-1 0 0,1 1 1 0 0,-1-1-1 0 0,0 0 1 0 0,0 0-1 0 0,1 1 1 0 0,-1-1-1 0 0,0 0 1 0 0,1 1-1 0 0,-1-1 1 0 0,1 1-1 0 0,0-1 1 0 0,0 1-1 0 0,-1-1 1 0 0,1 1-1 0 0,0-1 1 0 0,0 0-1 0 0,0 1 1 0 0,1-1-1 0 0,-1 1 1 0 0,0-1-1 0 0,0 1 1 0 0,1-1-1 0 0,-1 1 1 0 0,1-1-1 0 0,-1 0 1 0 0,1 1-1 0 0,0-1 1 0 0,-1 0-1 0 0,2 2 1 0 0,0-1-62 0 0,0 0 0 0 0,0 1 1 0 0,0-1-1 0 0,0 0 0 0 0,0-1 1 0 0,0 1-1 0 0,0 0 0 0 0,1-1 0 0 0,-1 1 1 0 0,0-1-1 0 0,1 0 0 0 0,0 1 1 0 0,-1-1-1 0 0,1 0 0 0 0,0-1 0 0 0,-1 1 1 0 0,1 0-1 0 0,0-1 0 0 0,0 0 1 0 0,-1 0-1 0 0,6 0 0 0 0,6 0-12 0 0,0-1 0 0 0,-1 0 0 0 0,15-4 0 0 0,-3 0-24 0 0,41-13 0 0 0,-57 14-28 0 0,1 0 0 0 0,-1 0 0 0 0,0 0 0 0 0,0-2 0 0 0,-1 1 0 0 0,1-1 0 0 0,8-8 0 0 0,-15 12-3 0 0,0 0 0 0 0,0 0 1 0 0,-1 0-1 0 0,1 0 1 0 0,-1 0-1 0 0,1 0 1 0 0,-1-1-1 0 0,0 1 1 0 0,0 0-1 0 0,0-1 0 0 0,0 1 1 0 0,0-1-1 0 0,0 0 1 0 0,-1 1-1 0 0,0-1 1 0 0,1-4-1 0 0,-1 5 9 0 0,0 0 0 0 0,0 0-1 0 0,-1 0 1 0 0,1 0 0 0 0,-1 1 0 0 0,1-1-1 0 0,-1 0 1 0 0,1 0 0 0 0,-1 0 0 0 0,0 1-1 0 0,0-1 1 0 0,0 0 0 0 0,0 1-1 0 0,0-1 1 0 0,0 1 0 0 0,-1-1 0 0 0,1 1-1 0 0,0 0 1 0 0,-1 0 0 0 0,1-1 0 0 0,-1 1-1 0 0,1 0 1 0 0,-1 0 0 0 0,-1-1 0 0 0,-4 0 15 0 0,1 0 0 0 0,0 0 0 0 0,0 0 0 0 0,-1 1 0 0 0,1 0 0 0 0,-1 0 0 0 0,1 0 0 0 0,-1 1 0 0 0,1 0 0 0 0,-1 0 0 0 0,-10 2 0 0 0,-2 2 193 0 0,1 0-1 0 0,-31 11 1 0 0,42-12-127 0 0,0 0-1 0 0,1 0 0 0 0,-1 0 1 0 0,1 1-1 0 0,0 0 1 0 0,0 1-1 0 0,0-1 1 0 0,1 1-1 0 0,-1 0 1 0 0,1 0-1 0 0,0 1 0 0 0,-4 7 1 0 0,5-9-23 0 0,1 1 0 0 0,0 1 1 0 0,1-1-1 0 0,-1 0 0 0 0,1 1 0 0 0,0-1 0 0 0,1 1 1 0 0,-1 0-1 0 0,1-1 0 0 0,0 1 0 0 0,0 0 0 0 0,1 0 1 0 0,0 0-1 0 0,0 0 0 0 0,1 10 0 0 0,0-12-23 0 0,1 1-1 0 0,-1 0 0 0 0,1-1 1 0 0,0 0-1 0 0,0 1 1 0 0,0-1-1 0 0,1 0 0 0 0,0 0 1 0 0,-1 0-1 0 0,1 0 1 0 0,1-1-1 0 0,-1 1 0 0 0,0-1 1 0 0,1 0-1 0 0,0 0 0 0 0,0 0 1 0 0,8 5-1 0 0,-2-3-24 0 0,1 1 0 0 0,0-1 0 0 0,0-1-1 0 0,0 0 1 0 0,1-1 0 0 0,12 3 0 0 0,-11-4-11 0 0,10 3-34 0 0,0-1 0 0 0,41 0 0 0 0,-57-4 6 0 0,0 0 0 0 0,0 0 0 0 0,-1-1 0 0 0,1-1 0 0 0,0 1 0 0 0,-1-1 0 0 0,1 0 0 0 0,-1 0 0 0 0,0-1 0 0 0,1 0 0 0 0,-1 0 0 0 0,-1 0 0 0 0,1-1 0 0 0,6-5 0 0 0,-8 5-8 0 0,0 1 0 0 0,0-1 0 0 0,-1 0 0 0 0,0 0 1 0 0,1-1-1 0 0,-1 1 0 0 0,-1-1 0 0 0,1 1 0 0 0,-1-1 0 0 0,0 0 0 0 0,2-6 1 0 0,0-2-88 0 0,-2-1 1 0 0,3-25-1 0 0,-3 21 142 0 0,5-23-1 0 0,-10 53 10 0 0,0 0 1 0 0,1 0 0 0 0,1 0-1 0 0,0 0 1 0 0,0 21 0 0 0,2-29-26 0 0,-1-1 0 0 0,1 1-1 0 0,-1-1 1 0 0,1 0 0 0 0,0 1 0 0 0,0-1 0 0 0,0 0 0 0 0,0 0 0 0 0,1 0 0 0 0,0 0-1 0 0,-1 0 1 0 0,1 0 0 0 0,0 0 0 0 0,0-1 0 0 0,1 1 0 0 0,-1 0 0 0 0,0-1 0 0 0,1 0-1 0 0,0 0 1 0 0,-1 0 0 0 0,1 0 0 0 0,0 0 0 0 0,0 0 0 0 0,0-1 0 0 0,0 1 0 0 0,7 1-1 0 0,-4-2-14 0 0,0 1 0 0 0,0-2 0 0 0,0 1-1 0 0,1-1 1 0 0,-1 0 0 0 0,0 0 0 0 0,1-1-1 0 0,-1 1 1 0 0,0-1 0 0 0,0-1 0 0 0,0 1-1 0 0,0-1 1 0 0,0 0 0 0 0,6-4-1 0 0,-2 2-43 0 0,0-1 0 0 0,-1-1 0 0 0,0 1 0 0 0,0-1-1 0 0,-1-1 1 0 0,0 0 0 0 0,12-12 0 0 0,-15 13-34 0 0,-1-1 0 0 0,0 1 0 0 0,0-1 0 0 0,-1 0 0 0 0,1 0 0 0 0,-2-1 1 0 0,1 1-1 0 0,-1-1 0 0 0,0 1 0 0 0,0-1 0 0 0,-1 1 0 0 0,0-1 0 0 0,0 0 1 0 0,-1 0-1 0 0,0 0 0 0 0,-1 1 0 0 0,0-1 0 0 0,0 0 0 0 0,0 0 0 0 0,-1 1 0 0 0,-5-14 1 0 0,6 19 84 0 0,0-1 0 0 0,0 1 0 0 0,0-1 0 0 0,0 1 0 0 0,-1 0 0 0 0,1 0 0 0 0,-1 0 1 0 0,0 0-1 0 0,1 0 0 0 0,-1 0 0 0 0,0 0 0 0 0,0 0 0 0 0,0 1 0 0 0,0-1 0 0 0,-1 1 1 0 0,-3-3-1 0 0,2 3 18 0 0,1 0-1 0 0,-1 0 1 0 0,1 0 0 0 0,-1 1 0 0 0,1-1 0 0 0,-1 1 0 0 0,1 0 0 0 0,-1 0 0 0 0,1 0 0 0 0,-1 0 0 0 0,-4 2 0 0 0,0 0 45 0 0,0 0 1 0 0,1 0 0 0 0,-1 1 0 0 0,1 0 0 0 0,-1 1-1 0 0,1-1 1 0 0,0 1 0 0 0,1 1 0 0 0,-1 0 0 0 0,-7 6-1 0 0,8-5 9 0 0,0 1 1 0 0,1-1-1 0 0,0 1 0 0 0,0 0 0 0 0,0 1 0 0 0,1-1 0 0 0,0 1 0 0 0,0 0 0 0 0,1 0 0 0 0,0 0 0 0 0,1 0 0 0 0,-1 1 0 0 0,2-1 0 0 0,-1 1 0 0 0,0 11 0 0 0,2-14-40 0 0,0 0-1 0 0,0 0 1 0 0,1 0-1 0 0,-1 0 1 0 0,1 0 0 0 0,1 0-1 0 0,-1-1 1 0 0,1 1-1 0 0,0 0 1 0 0,0-1-1 0 0,1 1 1 0 0,-1-1-1 0 0,1 0 1 0 0,0 0-1 0 0,1 0 1 0 0,-1 0-1 0 0,1 0 1 0 0,0-1-1 0 0,0 0 1 0 0,1 0-1 0 0,-1 0 1 0 0,10 6-1 0 0,-11-8-33 0 0,1 0-1 0 0,-1 0 0 0 0,1-1 1 0 0,-1 0-1 0 0,1 1 1 0 0,0-1-1 0 0,-1-1 0 0 0,1 1 1 0 0,0 0-1 0 0,0-1 0 0 0,-1 0 1 0 0,1 0-1 0 0,0 0 1 0 0,0 0-1 0 0,0-1 0 0 0,-1 0 1 0 0,1 1-1 0 0,0-1 1 0 0,-1-1-1 0 0,1 1 0 0 0,-1 0 1 0 0,1-1-1 0 0,-1 0 1 0 0,0 1-1 0 0,1-2 0 0 0,-1 1 1 0 0,3-3-1 0 0,-1 1-4 0 0,0 0-1 0 0,-1 0 0 0 0,0-1 1 0 0,0 1-1 0 0,0-1 0 0 0,0 0 1 0 0,-1 0-1 0 0,0-1 0 0 0,0 1 1 0 0,0 0-1 0 0,-1-1 1 0 0,0 0-1 0 0,0 0 0 0 0,0 0 1 0 0,-1 0-1 0 0,1-7 0 0 0,-1-10 10 0 0,-2 0 0 0 0,-1 0-1 0 0,-1 0 1 0 0,-7-30-1 0 0,2 25 15 0 0,8 26 4 0 0,0 1 0 0 0,-1-1 0 0 0,1 1 0 0 0,-1 0 1 0 0,0-1-1 0 0,0 1 0 0 0,1 0 0 0 0,-1-1 0 0 0,0 1 1 0 0,0 0-1 0 0,0 0 0 0 0,0 0 0 0 0,0 0 0 0 0,0 0 1 0 0,-1 0-1 0 0,0-1 0 0 0,1 2-12 0 0,1 0-1 0 0,-1 0 1 0 0,1 0-1 0 0,-1 1 1 0 0,1-1 0 0 0,0 0-1 0 0,-1 0 1 0 0,1 0-1 0 0,0 1 1 0 0,-1-1 0 0 0,1 0-1 0 0,0 1 1 0 0,-1-1-1 0 0,1 0 1 0 0,0 1-1 0 0,-1-1 1 0 0,1 0 0 0 0,0 1-1 0 0,0-1 1 0 0,-1 0-1 0 0,1 1 1 0 0,0-1-1 0 0,0 1 1 0 0,0-1 0 0 0,0 1-1 0 0,0-1 1 0 0,-1 0-1 0 0,1 1 1 0 0,0-1 0 0 0,0 1-1 0 0,-3 14 98 0 0,3-5-95 0 0,0 0-1 0 0,0 0 0 0 0,0 0 1 0 0,2-1-1 0 0,-1 1 1 0 0,1 0-1 0 0,0-1 1 0 0,1 1-1 0 0,0-1 1 0 0,1 0-1 0 0,0 0 0 0 0,1 0 1 0 0,8 14-1 0 0,6 2 22 0 0,0 0-1 0 0,45 41 0 0 0,-54-56-26 0 0,66 76 6 0 0,-28-29-12 0 0,-33-39 20 0 0,0 0 0 0 0,-1 1-1 0 0,-1 1 1 0 0,20 37 0 0 0,-28-45 15 0 0,-1-1 0 0 0,1 0 0 0 0,-2 1 1 0 0,0 0-1 0 0,0 0 0 0 0,-1 0 0 0 0,0 0 0 0 0,-1 1 0 0 0,-1-1 0 0 0,0 0 0 0 0,-1 13 1 0 0,0-21-21 0 0,0-1 1 0 0,1 1-1 0 0,-1 0 1 0 0,0-1 0 0 0,-1 1-1 0 0,1-1 1 0 0,-1 0-1 0 0,1 1 1 0 0,-1-1-1 0 0,0 0 1 0 0,0 0 0 0 0,0 0-1 0 0,-1 0 1 0 0,1-1-1 0 0,-5 4 1 0 0,3-3 3 0 0,0 0 0 0 0,0 0-1 0 0,0-1 1 0 0,0 0 0 0 0,-1 0 0 0 0,1 0 0 0 0,-1 0 0 0 0,1-1 0 0 0,-1 0-1 0 0,-8 2 1 0 0,5-3-9 0 0,0 1 0 0 0,-1-1 1 0 0,1 0-1 0 0,0-1 0 0 0,-1 0 0 0 0,1 0 0 0 0,0-1 0 0 0,0 0 0 0 0,0 0 0 0 0,0-1 0 0 0,0 0 0 0 0,1 0 1 0 0,-11-7-1 0 0,9 4-1 0 0,0 0 0 0 0,1-1 0 0 0,0-1 0 0 0,0 0 0 0 0,1 0 0 0 0,0 0-1 0 0,0-1 1 0 0,1 1 0 0 0,0-2 0 0 0,1 1 0 0 0,0-1 0 0 0,0 0 0 0 0,1 0 0 0 0,-4-12 0 0 0,6 14-33 0 0,0 0 0 0 0,1 0 0 0 0,-1 0 0 0 0,2-1 0 0 0,-1 1 0 0 0,1 0 0 0 0,0-1 0 0 0,1 1 0 0 0,0 0 0 0 0,0-1 0 0 0,1 1 0 0 0,0 0 0 0 0,0 0 0 0 0,1 0 0 0 0,0 1 0 0 0,0-1 0 0 0,1 0 0 0 0,0 1 0 0 0,6-8 0 0 0,-2 6-342 0 0,0-1 0 0 0,0 1 0 0 0,1 0 0 0 0,0 1 1 0 0,1 0-1 0 0,0 1 0 0 0,17-10 0 0 0,-15 10-1747 0 0,1 0-1 0 0,1 2 1 0 0,19-7 0 0 0,-18 8-1015 0 0</inkml:trace>
</inkml:ink>
</file>

<file path=ppt/ink/ink8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7.7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66 3281 0 0,'-18'-8'10212'0'0,"11"6"-8369"0"0,6 2-1360 0 0,2 0-152 0 0,1 2-93 0 0,0 0-1 0 0,0 0 1 0 0,0 0-1 0 0,-1 0 0 0 0,1 1 1 0 0,0-1-1 0 0,-1 0 1 0 0,0 1-1 0 0,0-1 1 0 0,1 1-1 0 0,-1-1 1 0 0,0 4-1 0 0,4 6 613 0 0,11 14 582 0 0,31 40-1 0 0,-7-11-996 0 0,-40-54-434 0 0,0-1 1 0 0,0 0-1 0 0,0 0 1 0 0,0 0-1 0 0,0 0 1 0 0,0 0-1 0 0,0 0 1 0 0,0 0-1 0 0,0 0 1 0 0,1 0-1 0 0,-1 0 1 0 0,0 1-1 0 0,0-1 1 0 0,0 0-1 0 0,0 0 1 0 0,0 0-1 0 0,0 0 1 0 0,0 0-1 0 0,0 0 1 0 0,0 0-1 0 0,0 0 1 0 0,0 0-1 0 0,1 0 1 0 0,-1 0-1 0 0,0 0 1 0 0,0 0-1 0 0,0 0 1 0 0,0 0-1 0 0,0 0 1 0 0,0 0-1 0 0,0 0 1 0 0,0 0-1 0 0,1 0 0 0 0,-1 0 1 0 0,0 0-1 0 0,0 0 1 0 0,0 0-1 0 0,0 0 1 0 0,0 0-1 0 0,0 0 1 0 0,0 0-1 0 0,0 0 1 0 0,0 0-1 0 0,1 0 1 0 0,-1 0-1 0 0,0 0 1 0 0,0 0-1 0 0,0 0 1 0 0,3-7-13 0 0,0-14-66 0 0,-3 17 89 0 0,4-38-51 0 0,-3 26 25 0 0,0 1 0 0 0,2-1 0 0 0,-1 1 1 0 0,2 0-1 0 0,6-19 0 0 0,-8 30 22 0 0,0 1 1 0 0,0-1-1 0 0,0 1 1 0 0,0-1-1 0 0,0 1 1 0 0,1 0 0 0 0,-1 0-1 0 0,1 0 1 0 0,4-3-1 0 0,-6 5-5 0 0,0 1 0 0 0,0-1 1 0 0,0 1-1 0 0,0-1 0 0 0,0 1 0 0 0,-1-1 0 0 0,1 1 0 0 0,1 0 0 0 0,-1-1 0 0 0,0 1 0 0 0,0 0 0 0 0,0 0 1 0 0,0 0-1 0 0,0 0 0 0 0,0 0 0 0 0,0 0 0 0 0,0 0 0 0 0,0 0 0 0 0,0 0 0 0 0,0 0 0 0 0,0 0 1 0 0,0 1-1 0 0,0-1 0 0 0,0 1 0 0 0,0-1 0 0 0,0 1 0 0 0,0-1 0 0 0,0 1 0 0 0,0-1 0 0 0,0 1 0 0 0,0 0 1 0 0,-1-1-1 0 0,1 1 0 0 0,0 0 0 0 0,0 0 0 0 0,-1-1 0 0 0,1 1 0 0 0,0 1 0 0 0,11 17 66 0 0,0-1 0 0 0,-1 2 0 0 0,9 21 0 0 0,12 23 433 0 0,-9-18 87 0 0,-23-46-588 0 0,0 0-1 0 0,1 0 0 0 0,-1 0 1 0 0,0 0-1 0 0,0 0 0 0 0,1 0 1 0 0,-1 0-1 0 0,0 0 1 0 0,1 0-1 0 0,-1 0 0 0 0,0 0 1 0 0,0 0-1 0 0,1 0 0 0 0,-1-1 1 0 0,0 1-1 0 0,0 0 0 0 0,0 0 1 0 0,1 0-1 0 0,-1 0 0 0 0,0-1 1 0 0,0 1-1 0 0,0 0 0 0 0,1 0 1 0 0,-1-1-1 0 0,0 1 1 0 0,0 0-1 0 0,0 0 0 0 0,0-1 1 0 0,0 1-1 0 0,1 0 0 0 0,-1 0 1 0 0,0-1-1 0 0,0 1 0 0 0,0-1 1 0 0,6-12-42 0 0,-5 13 44 0 0,4-14-93 0 0,-1 0 0 0 0,0-1 1 0 0,-1 1-1 0 0,0-1 0 0 0,0-18 0 0 0,-1 19 62 0 0,-1-1 0 0 0,2 0 0 0 0,0 1 0 0 0,1 0 0 0 0,6-17 0 0 0,-9 30 26 0 0,-1 0 0 0 0,1-1 0 0 0,-1 1 1 0 0,1 1-1 0 0,0-1 0 0 0,0 0 0 0 0,0 0 0 0 0,-1 0 0 0 0,1 0 0 0 0,0 0 0 0 0,0 1 0 0 0,0-1 1 0 0,0 0-1 0 0,0 1 0 0 0,0-1 0 0 0,0 1 0 0 0,0-1 0 0 0,1 1 0 0 0,-1 0 0 0 0,0-1 0 0 0,0 1 1 0 0,0 0-1 0 0,0 0 0 0 0,1 0 0 0 0,-1 0 0 0 0,0 0 0 0 0,0 0 0 0 0,0 0 0 0 0,1 0 0 0 0,-1 0 1 0 0,0 1-1 0 0,0-1 0 0 0,0 0 0 0 0,0 1 0 0 0,0-1 0 0 0,2 2 0 0 0,5 1-17 0 0,0 1-1 0 0,-1 0 0 0 0,14 10 0 0 0,-15-9 17 0 0,152 110 95 0 0,-146-105-194 0 0,-7-6 119 0 0,-1 0 1 0 0,0-1-1 0 0,1 0 1 0 0,0 0-1 0 0,0 0 1 0 0,5 2-1 0 0,-8-4-122 0 0,0-1 0 0 0,0 0-1 0 0,-1 1 1 0 0,1-1-1 0 0,0 0 1 0 0,-1 0-1 0 0,1 0 1 0 0,0 0 0 0 0,0 0-1 0 0,-1-1 1 0 0,1 1-1 0 0,0 0 1 0 0,0-1 0 0 0,-1 1-1 0 0,1-1 1 0 0,-1 0-1 0 0,1 1 1 0 0,0-1-1 0 0,-1 0 1 0 0,1 0 0 0 0,-1 0-1 0 0,0 0 1 0 0,1 0-1 0 0,0-2 1 0 0,28-30-7953 0 0,-22 24 6220 0 0</inkml:trace>
</inkml:ink>
</file>

<file path=ppt/ink/ink8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8.1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48 59 3841 0 0,'-21'1'10904'0'0,"6"4"-6615"0"0,14-4-4184 0 0,0 0 0 0 0,0 0 1 0 0,0 0-1 0 0,0 1 0 0 0,0-1 0 0 0,0 0 0 0 0,1 0 0 0 0,-1 1 1 0 0,0-1-1 0 0,1 0 0 0 0,-1 1 0 0 0,1-1 0 0 0,-1 0 0 0 0,1 1 0 0 0,0-1 1 0 0,0 1-1 0 0,0-1 0 0 0,-1 1 0 0 0,1-1 0 0 0,1 0 0 0 0,-1 1 1 0 0,0-1-1 0 0,0 2 0 0 0,1 2-39 0 0,0-1 1 0 0,0 0-1 0 0,0 0 1 0 0,0 0-1 0 0,0 0 1 0 0,1 0-1 0 0,0 0 1 0 0,0 0-1 0 0,0 0 1 0 0,0 0-1 0 0,0-1 0 0 0,1 1 1 0 0,0-1-1 0 0,0 0 1 0 0,0 0-1 0 0,0 0 1 0 0,0 0-1 0 0,7 4 1 0 0,-3-2-32 0 0,1-1-1 0 0,-1 0 1 0 0,1 0 0 0 0,0-1 0 0 0,0 0 0 0 0,0 0 0 0 0,0-1-1 0 0,14 2 1 0 0,-15-4-67 0 0,0 1-1 0 0,0-1 1 0 0,0 0 0 0 0,0 0-1 0 0,1-1 1 0 0,-1 0-1 0 0,-1-1 1 0 0,1 1-1 0 0,0-1 1 0 0,0-1 0 0 0,0 1-1 0 0,-1-1 1 0 0,0 0-1 0 0,1-1 1 0 0,-1 1-1 0 0,6-6 1 0 0,-9 6 3 0 0,1 0 0 0 0,-1 0 1 0 0,1-1-1 0 0,-1 1 0 0 0,0-1 0 0 0,0 0 1 0 0,0 0-1 0 0,-1 0 0 0 0,1-1 0 0 0,-1 1 0 0 0,0 0 1 0 0,-1-1-1 0 0,1 1 0 0 0,-1-1 0 0 0,1 0 0 0 0,-2 0 1 0 0,1 1-1 0 0,0-1 0 0 0,-1 0 0 0 0,0 0 0 0 0,0 0 1 0 0,0 0-1 0 0,-1 0 0 0 0,-1-6 0 0 0,2 9 29 0 0,-1-1-1 0 0,0 0 1 0 0,1 0-1 0 0,-1 0 0 0 0,0 1 1 0 0,-1-1-1 0 0,1 1 0 0 0,0-1 1 0 0,-1 1-1 0 0,1-1 1 0 0,-1 1-1 0 0,0 0 0 0 0,0-1 1 0 0,0 1-1 0 0,0 0 1 0 0,0 0-1 0 0,-1 1 0 0 0,1-1 1 0 0,0 0-1 0 0,-1 1 1 0 0,1 0-1 0 0,-1-1 0 0 0,0 1 1 0 0,1 0-1 0 0,-1 0 1 0 0,0 0-1 0 0,0 1 0 0 0,1-1 1 0 0,-1 1-1 0 0,0 0 1 0 0,0-1-1 0 0,0 1 0 0 0,0 0 1 0 0,-5 1-1 0 0,0 0 83 0 0,-1 1 0 0 0,1 0-1 0 0,0 0 1 0 0,0 0 0 0 0,0 1-1 0 0,0 1 1 0 0,0-1 0 0 0,0 1-1 0 0,1 0 1 0 0,-13 10 0 0 0,10-5 92 0 0,1 0 1 0 0,0 1 0 0 0,0 0-1 0 0,1 1 1 0 0,1 0-1 0 0,-1 0 1 0 0,2 1-1 0 0,-1-1 1 0 0,-7 25 0 0 0,12-33-153 0 0,1 1 0 0 0,0 0 0 0 0,0 1 1 0 0,0-1-1 0 0,0 0 0 0 0,1 0 1 0 0,0 0-1 0 0,0 0 0 0 0,0 1 0 0 0,0-1 1 0 0,1 0-1 0 0,-1 0 0 0 0,1 0 1 0 0,0 0-1 0 0,0 0 0 0 0,1 0 0 0 0,-1 0 1 0 0,1 0-1 0 0,4 7 0 0 0,-2-6-42 0 0,0 0 0 0 0,0-1 1 0 0,0 1-1 0 0,1-1 0 0 0,-1 0 0 0 0,1 0 0 0 0,0 0 0 0 0,0-1 0 0 0,1 1 0 0 0,-1-1 0 0 0,1-1 0 0 0,10 5 0 0 0,-5-4-265 0 0,1 1 0 0 0,-1-2-1 0 0,1 0 1 0 0,0 0-1 0 0,0-1 1 0 0,0 0 0 0 0,0-1-1 0 0,0-1 1 0 0,15-2 0 0 0,-7 0-1971 0 0,0-2 0 0 0,0 0 0 0 0,0-1 0 0 0,30-15 0 0 0,-25 9 110 0 0</inkml:trace>
</inkml:ink>
</file>

<file path=ppt/ink/ink8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8.48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10 4041 0 0,'-5'3'2466'0'0,"-14"9"4750"0"0,3 1-3649 0 0,15-11-3457 0 0,-1 0-1 0 0,1 0 1 0 0,-1 0-1 0 0,1 1 1 0 0,0-1-1 0 0,0 0 1 0 0,0 0-1 0 0,0 1 1 0 0,0-1 0 0 0,1 1-1 0 0,-1-1 1 0 0,1 1-1 0 0,0-1 1 0 0,-1 1-1 0 0,1 3 1 0 0,1 3 132 0 0,-1 0-1 0 0,1 1 1 0 0,1-1 0 0 0,0 0 0 0 0,0 0 0 0 0,0-1 0 0 0,1 1 0 0 0,1 0-1 0 0,0-1 1 0 0,0 0 0 0 0,0 0 0 0 0,1 0 0 0 0,11 14 0 0 0,-5-7 57 0 0,-3-3 20 0 0,20 20 0 0 0,-26-29-309 0 0,1-1 0 0 0,0 0 0 0 0,-1 1 0 0 0,1-1 0 0 0,0 0-1 0 0,0-1 1 0 0,0 1 0 0 0,0 0 0 0 0,0-1 0 0 0,0 0 0 0 0,1 1 0 0 0,-1-1 0 0 0,6 0 0 0 0,-8-1-11 0 0,0 0 0 0 0,-1 0 0 0 0,1 0 0 0 0,0 0 0 0 0,0 0 0 0 0,0-1 0 0 0,0 1-1 0 0,0 0 1 0 0,-1 0 0 0 0,1-1 0 0 0,0 1 0 0 0,0-1 0 0 0,-1 1 0 0 0,1-1 0 0 0,0 1 0 0 0,-1-1 0 0 0,1 1 0 0 0,0-1 0 0 0,-1 0 0 0 0,1 1 0 0 0,-1-1 0 0 0,1 0 0 0 0,-1 0-1 0 0,1 1 1 0 0,-1-1 0 0 0,1 0 0 0 0,-1 0 0 0 0,0 0 0 0 0,0 1 0 0 0,1-1 0 0 0,-1 0 0 0 0,0 0 0 0 0,0-1 0 0 0,1-5-19 0 0,0-1-1 0 0,0 1 1 0 0,0-9 0 0 0,-1 4-10 0 0,3-17-4 0 0,2 0 0 0 0,0 0-1 0 0,20-55 1 0 0,-23 79 21 0 0,0 0-1 0 0,1-1 1 0 0,-1 1-1 0 0,1 0 1 0 0,1 1-1 0 0,-1-1 1 0 0,7-7 0 0 0,-9 11 16 0 0,0 0 1 0 0,0 0-1 0 0,0 0 0 0 0,0 0 1 0 0,0 1-1 0 0,0-1 1 0 0,0 0-1 0 0,0 1 1 0 0,0-1-1 0 0,1 1 1 0 0,-1-1-1 0 0,0 1 1 0 0,0 0-1 0 0,1-1 1 0 0,-1 1-1 0 0,0 0 1 0 0,0 0-1 0 0,1 0 0 0 0,-1 0 1 0 0,0 0-1 0 0,0 0 1 0 0,1 0-1 0 0,-1 0 1 0 0,0 1-1 0 0,0-1 1 0 0,1 0-1 0 0,-1 1 1 0 0,0-1-1 0 0,0 1 1 0 0,0-1-1 0 0,0 1 0 0 0,0 0 1 0 0,0-1-1 0 0,0 1 1 0 0,0 0-1 0 0,0 0 1 0 0,0 0-1 0 0,0 0 1 0 0,0 0-1 0 0,1 1 1 0 0,2 3 34 0 0,-1 0 1 0 0,0 0-1 0 0,0 1 1 0 0,0-1-1 0 0,0 0 1 0 0,-1 1-1 0 0,0 0 1 0 0,0-1-1 0 0,0 1 1 0 0,1 9-1 0 0,0 9 173 0 0,0 33-1 0 0,-1-3 51 0 0,0-43-237 0 0,0 0-1 0 0,0 0 1 0 0,1 0-1 0 0,1 0 1 0 0,-1-1-1 0 0,2 1 1 0 0,8 15-1 0 0,-11-23-90 0 0,0 0-1 0 0,0 1 1 0 0,0-1 0 0 0,0 0-1 0 0,1 0 1 0 0,-1-1-1 0 0,1 1 1 0 0,0-1-1 0 0,-1 1 1 0 0,1-1 0 0 0,1 0-1 0 0,-1 0 1 0 0,0 0-1 0 0,0 0 1 0 0,1-1-1 0 0,-1 1 1 0 0,1-1 0 0 0,-1 0-1 0 0,1 0 1 0 0,0 0-1 0 0,-1 0 1 0 0,1-1 0 0 0,0 0-1 0 0,0 1 1 0 0,-1-1-1 0 0,5-1 1 0 0,-1-1-314 0 0,0-1 0 0 0,0 1 0 0 0,-1-2 0 0 0,0 1-1 0 0,1-1 1 0 0,-1 1 0 0 0,-1-2 0 0 0,1 1 0 0 0,5-6 0 0 0,1 1-801 0 0,-2 1-484 0 0,1-1 0 0 0,-1 0 1 0 0,9-11-1 0 0,-6 3 3 0 0</inkml:trace>
</inkml:ink>
</file>

<file path=ppt/ink/ink8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8.72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49 4 1000 0 0,'-10'-1'3637'0'0,"7"0"-2338"0"0,0 0-1 0 0,-1 1 1 0 0,1 0 0 0 0,0 0-1 0 0,0 0 1 0 0,0 0 0 0 0,0 0-1 0 0,-1 0 1 0 0,-3 2 0 0 0,7-2-1225 0 0,0 0 0 0 0,0 1-1 0 0,-1-1 1 0 0,1 0 0 0 0,0 1 0 0 0,0-1 0 0 0,0 0 0 0 0,-1 1 0 0 0,1-1 0 0 0,0 0 0 0 0,0 1 0 0 0,0-1 0 0 0,0 1-1 0 0,0-1 1 0 0,0 0 0 0 0,0 1 0 0 0,0-1 0 0 0,0 0 0 0 0,0 1 0 0 0,0-1 0 0 0,0 1 0 0 0,0-1 0 0 0,0 0 0 0 0,0 1-1 0 0,0-1 1 0 0,0 0 0 0 0,0 1 0 0 0,0-1 0 0 0,1 0 0 0 0,-1 1 0 0 0,0-1 0 0 0,0 0 0 0 0,0 1 0 0 0,1-1-1 0 0,10 18 1159 0 0,-8-13-735 0 0,6 13 92 0 0,0-1 1 0 0,-2 1-1 0 0,0 1 0 0 0,-1-1 0 0 0,6 36 0 0 0,4 97 769 0 0,-6-39-1172 0 0,-7-86-256 0 0,12 44-1 0 0,-13-63-101 0 0,0 0-1 0 0,1 1 0 0 0,0-1 1 0 0,0 0-1 0 0,1 0 1 0 0,0 0-1 0 0,0-1 0 0 0,1 1 1 0 0,0-1-1 0 0,7 8 1 0 0,-11-13 17 0 0,0 0 0 0 0,0 0 0 0 0,0-1 1 0 0,0 1-1 0 0,1 0 0 0 0,-1 0 0 0 0,0-1 0 0 0,1 1 1 0 0,-1 0-1 0 0,0-1 0 0 0,1 1 0 0 0,-1-1 0 0 0,1 0 1 0 0,-1 1-1 0 0,1-1 0 0 0,-1 0 0 0 0,0 0 1 0 0,1 0-1 0 0,-1 0 0 0 0,3-1 0 0 0,-3 1-332 0 0,1 0 1 0 0,-1-1-1 0 0,1 0 0 0 0,-1 1 0 0 0,1-1 0 0 0,-1 0 0 0 0,1 0 0 0 0,-1 0 1 0 0,0 0-1 0 0,1 0 0 0 0,1-2 0 0 0,4-5-2932 0 0</inkml:trace>
</inkml:ink>
</file>

<file path=ppt/ink/ink8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8.8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47 0 4753 0 0,'-47'18'16585'0'0,"47"-18"-16566"0"0,1 1 1 0 0,-1-1-1 0 0,0 0 0 0 0,0 0 1 0 0,0 0-1 0 0,1 0 0 0 0,-1 0 1 0 0,0 0-1 0 0,0 0 0 0 0,0 0 1 0 0,1 0-1 0 0,-1 0 0 0 0,0 0 1 0 0,0 1-1 0 0,0-1 1 0 0,0 0-1 0 0,0 0 0 0 0,1 0 1 0 0,-1 0-1 0 0,0 0 0 0 0,0 1 1 0 0,0-1-1 0 0,0 0 0 0 0,0 0 1 0 0,0 0-1 0 0,0 1 0 0 0,0-1 1 0 0,0 0-1 0 0,0 0 0 0 0,0 0 1 0 0,1 0-1 0 0,-1 1 0 0 0,0-1 1 0 0,0 0-1 0 0,0 0 1 0 0,0 0-1 0 0,-1 1 0 0 0,1-1 1 0 0,0 0-1 0 0,0 0 0 0 0,0 0 1 0 0,0 1-1 0 0,0-1 0 0 0,0 0 1 0 0,0 0-1 0 0,0 0 0 0 0,0 1 1 0 0,0-1-1 0 0,0 0 0 0 0,-1 0 1 0 0,1 0-1 0 0,0 0 0 0 0,0 0 1 0 0,0 1-1 0 0,0-1 1 0 0,0 0-1 0 0,-1 0 0 0 0,1 0 1 0 0,0 0-1 0 0,0 0 0 0 0,0 0 1 0 0,-1 0-1 0 0,1 0 0 0 0,0 0 1 0 0,0 0-1 0 0,0 0 0 0 0,-1 1 1 0 0,16 5 28 0 0,-2-1-196 0 0,-1-1-1 0 0,1-1 1 0 0,0 0-1 0 0,0 0 1 0 0,0-2 0 0 0,0 0-1 0 0,0 0 1 0 0,1-1-1 0 0,-1-1 1 0 0,0 0-1 0 0,0 0 1 0 0,23-7-1 0 0,25-11-2343 0 0,-20 6-2438 0 0,-22 7 1822 0 0</inkml:trace>
</inkml:ink>
</file>

<file path=ppt/ink/ink8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9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186 6 512 0 0,'0'0'222'0'0,"0"0"0"0"0,0-1 0 0 0,0 1 0 0 0,0 0 0 0 0,-1 0 0 0 0,1-1 0 0 0,0 1 0 0 0,0 0 0 0 0,0 0 0 0 0,0-1 0 0 0,-1 1 0 0 0,1 0 0 0 0,0 0 0 0 0,0-1 0 0 0,0 1 0 0 0,-1 0-1 0 0,1 0 1 0 0,0 0 0 0 0,0-1 0 0 0,-1 1 0 0 0,1 0 0 0 0,0 0 0 0 0,-1 0 0 0 0,1 0 0 0 0,0 0 0 0 0,0 0 0 0 0,-1 0 0 0 0,1 0 0 0 0,0 0 0 0 0,-1 0 0 0 0,1 0 0 0 0,0 0 0 0 0,-1 0 0 0 0,1 0 0 0 0,0 0 0 0 0,0 0 0 0 0,-1 0 0 0 0,1 0 0 0 0,0 0 0 0 0,-1 0 0 0 0,1 0 0 0 0,0 0 0 0 0,0 0-1 0 0,-1 1 1 0 0,1-1 0 0 0,0 0 0 0 0,-1 1 0 0 0,-14 7 3810 0 0,1 6-1996 0 0,-12 12 677 0 0,-33 41 1 0 0,50-55-2473 0 0,0 0 1 0 0,1 1-1 0 0,1 0 0 0 0,0 0 1 0 0,-7 19-1 0 0,13-28-224 0 0,-1 0-1 0 0,2 0 1 0 0,-1-1 0 0 0,0 1 0 0 0,1 0-1 0 0,0 0 1 0 0,-1 0 0 0 0,2 0 0 0 0,-1 0-1 0 0,2 8 1 0 0,-1-9-28 0 0,0 0-1 0 0,0 0 1 0 0,0-1-1 0 0,1 1 1 0 0,-1 0-1 0 0,1-1 1 0 0,-1 1 0 0 0,1-1-1 0 0,0 1 1 0 0,0-1-1 0 0,0 0 1 0 0,1 0-1 0 0,-1 0 1 0 0,0 0-1 0 0,1-1 1 0 0,3 3-1 0 0,0-1-93 0 0,0 0-1 0 0,0 0 1 0 0,0-1-1 0 0,1 0 0 0 0,-1 0 1 0 0,1 0-1 0 0,-1-1 0 0 0,1 0 1 0 0,0 0-1 0 0,-1-1 0 0 0,1 0 1 0 0,0 0-1 0 0,-1 0 1 0 0,1-1-1 0 0,13-3 0 0 0,-7 0-1173 0 0,0 0 1 0 0,0-1-1 0 0,0-1 0 0 0,-1 0 0 0 0,0-1 0 0 0,21-14 0 0 0,-10 4-1615 0 0</inkml:trace>
</inkml:ink>
</file>

<file path=ppt/ink/ink8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19.68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 4905 0 0,'-13'8'5265'0'0,"2"-5"5273"0"0,1-3-9825 0 0,6 0-473 0 0,8 3-464 0 0,6 1 104 0 0,2 0-56 0 0,1 2 31 0 0,3-1-959 0 0,-1 3-232 0 0,2-3 16 0 0,1 2-649 0 0,-1-1-343 0 0,-1-1 191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27.8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70 121 512 0 0,'-59'-16'11977'0'0,"58"16"-11848"0"0,1 0 0 0 0,-1 0 0 0 0,1 0 0 0 0,-1 0 0 0 0,1-1 0 0 0,-1 1 0 0 0,1 0 0 0 0,0 0 0 0 0,-1 0 0 0 0,1-1 0 0 0,-1 1 0 0 0,1 0 0 0 0,0-1 0 0 0,-1 1 0 0 0,1 0 0 0 0,-1-1 0 0 0,1 1 0 0 0,0 0 0 0 0,0-1 0 0 0,-1 1 0 0 0,1 0 0 0 0,0-1 0 0 0,0 1 0 0 0,-1-1 0 0 0,1 1 0 0 0,0-1 0 0 0,0 1 0 0 0,0-1 0 0 0,0 1 0 0 0,0-1 0 0 0,0 1 0 0 0,0-1 0 0 0,0 1 0 0 0,0 0 0 0 0,0-2 0 0 0,0 1 49 0 0,1 0 0 0 0,0 0-1 0 0,0 0 1 0 0,-1-1-1 0 0,1 1 1 0 0,0 0 0 0 0,0 0-1 0 0,0 0 1 0 0,0 0 0 0 0,1 0-1 0 0,1-1 1 0 0,5-3 273 0 0,1 0 0 0 0,11-4 0 0 0,25-7 505 0 0,0 2-1 0 0,67-12 1 0 0,-108 25-915 0 0,0 0 0 0 0,0 1-1 0 0,0-1 1 0 0,1 1 0 0 0,-1 0 0 0 0,0 0-1 0 0,0 1 1 0 0,0-1 0 0 0,0 1 0 0 0,0 0 0 0 0,0 0-1 0 0,7 3 1 0 0,-8-3-33 0 0,-1 0 0 0 0,0 1 0 0 0,1 0 0 0 0,-1-1 0 0 0,0 1 0 0 0,0 0 0 0 0,0 0 0 0 0,0 0 0 0 0,0 1 0 0 0,0-1 0 0 0,-1 0 1 0 0,1 1-1 0 0,-1-1 0 0 0,1 1 0 0 0,-1-1 0 0 0,0 1 0 0 0,0-1 0 0 0,0 1 0 0 0,0 4 0 0 0,0 1-6 0 0,0 0-1 0 0,-1 0 1 0 0,1 0 0 0 0,-2 0 0 0 0,1 0-1 0 0,-1 0 1 0 0,0 0 0 0 0,-1 0 0 0 0,0 0-1 0 0,0-1 1 0 0,-1 1 0 0 0,0-1 0 0 0,-6 12-1 0 0,-2 1-7 0 0,0-2 0 0 0,-1 1 0 0 0,-27 29 0 0 0,-32 25 12 0 0,44-48-97 0 0,-35 43 0 0 0,59-65 74 0 0,1 0 1 0 0,0 0 0 0 0,0 0-1 0 0,0 0 1 0 0,1 0-1 0 0,-1 1 1 0 0,1-1-1 0 0,0 1 1 0 0,-2 6 0 0 0,3-9 11 0 0,0 0 0 0 0,0 1 0 0 0,0-1 0 0 0,0 0 1 0 0,0 1-1 0 0,0-1 0 0 0,1 0 0 0 0,-1 0 0 0 0,0 1 1 0 0,1-1-1 0 0,-1 0 0 0 0,1 0 0 0 0,-1 1 0 0 0,1-1 1 0 0,-1 0-1 0 0,1 0 0 0 0,0 0 0 0 0,0 0 0 0 0,-1 0 1 0 0,1 0-1 0 0,0 0 0 0 0,0 0 0 0 0,0 0 0 0 0,0 0 1 0 0,0-1-1 0 0,0 1 0 0 0,1 0 0 0 0,-1-1 1 0 0,2 2-1 0 0,5 1 10 0 0,1 0 1 0 0,-1 0-1 0 0,1 0 1 0 0,-1-1-1 0 0,1-1 1 0 0,0 1 0 0 0,15-1-1 0 0,3-2 19 0 0,32-4 0 0 0,-41 2-217 0 0,-1 1 0 0 0,1 1 0 0 0,-1 1 0 0 0,1 0 0 0 0,31 5 0 0 0,-27 1-1000 0 0,31 9-9296 0 0,-36-11 7523 0 0</inkml:trace>
</inkml:ink>
</file>

<file path=ppt/ink/ink8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20.0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60 3801 0 0,'-9'-18'8043'0'0,"-2"-3"-2169"0"0,10 19-5821 0 0,0 1 0 0 0,1-1-1 0 0,-1 1 1 0 0,1-1 0 0 0,0 0 0 0 0,-1 1 0 0 0,1-1 0 0 0,0 1-1 0 0,0-1 1 0 0,2-2 3274 0 0,-2 4-3249 0 0,2 12 1283 0 0,2 18-594 0 0,-3-29-637 0 0,-1 4-68 0 0,13 85 837 0 0,-10-74-748 0 0,1 0-1 0 0,1-1 1 0 0,9 23-1 0 0,-13-36-146 0 0,0 0 1 0 0,-1 0-1 0 0,1 0 1 0 0,0-1-1 0 0,0 1 0 0 0,1 0 1 0 0,-1-1-1 0 0,0 1 1 0 0,0-1-1 0 0,1 0 0 0 0,-1 1 1 0 0,1-1-1 0 0,-1 0 0 0 0,1 0 1 0 0,0 0-1 0 0,0 0 1 0 0,-1 0-1 0 0,3 1 0 0 0,-2-2-2 0 0,0 0 0 0 0,0 0 0 0 0,-1 0 0 0 0,1 0 0 0 0,0 0 0 0 0,0 0 0 0 0,0 0 0 0 0,0 0 0 0 0,0-1 0 0 0,-1 1 0 0 0,1-1 0 0 0,0 0 0 0 0,0 1 0 0 0,-1-1 0 0 0,1 0 0 0 0,0 0 0 0 0,-1 0 0 0 0,1 0 0 0 0,1-2 0 0 0,10-8-40 0 0,1 0 1 0 0,-2-1 0 0 0,19-24 0 0 0,28-45 28 0 0,-53 72 15 0 0,-2 4-2 0 0,-1 0 1 0 0,1 0 0 0 0,1 1 0 0 0,-1-1-1 0 0,1 1 1 0 0,0 0 0 0 0,8-5 0 0 0,-12 8-2 0 0,0 0 0 0 0,0 0 1 0 0,1 1-1 0 0,-1-1 0 0 0,0 0 1 0 0,1 1-1 0 0,-1-1 0 0 0,0 1 1 0 0,1 0-1 0 0,-1-1 0 0 0,0 1 1 0 0,1 0-1 0 0,-1 0 1 0 0,1 0-1 0 0,-1 0 0 0 0,1 0 1 0 0,-1 0-1 0 0,0 0 0 0 0,1 0 1 0 0,-1 1-1 0 0,1-1 0 0 0,-1 1 1 0 0,0-1-1 0 0,1 1 0 0 0,-1-1 1 0 0,0 1-1 0 0,0 0 1 0 0,0-1-1 0 0,1 1 0 0 0,-1 0 1 0 0,0 0-1 0 0,0 0 0 0 0,0 0 1 0 0,0 0-1 0 0,0 0 0 0 0,0 0 1 0 0,-1 1-1 0 0,1-1 0 0 0,1 2 1 0 0,8 19 40 0 0,0 1-1 0 0,-2 0 1 0 0,0 1 0 0 0,-2-1-1 0 0,4 27 1 0 0,2 6-87 0 0,-4-24-29 0 0,-3-5 86 0 0,12 32 1 0 0,-15-53-95 0 0,1 1 0 0 0,0-1 0 0 0,0 0 0 0 0,0 0 0 0 0,1 0 1 0 0,0 0-1 0 0,0 0 0 0 0,0-1 0 0 0,1 0 0 0 0,6 6 0 0 0,-9-9-149 0 0,1-1-1 0 0,0 1 1 0 0,0 0-1 0 0,-1-1 1 0 0,1 1-1 0 0,0-1 1 0 0,1 0 0 0 0,-1 0-1 0 0,0 0 1 0 0,0-1-1 0 0,0 1 1 0 0,0-1-1 0 0,4 1 1 0 0,-4-1-308 0 0,0 0 0 0 0,0-1 0 0 0,1 1 0 0 0,-1 0 0 0 0,0-1 0 0 0,0 0 0 0 0,0 0 0 0 0,0 0 0 0 0,0 0 0 0 0,-1 0 0 0 0,1-1 0 0 0,0 1 0 0 0,4-4 0 0 0,5-6-1402 0 0</inkml:trace>
</inkml:ink>
</file>

<file path=ppt/ink/ink8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34.5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440 109 512 0 0,'-1'-4'491'0'0,"0"0"0"0"0,0 0 0 0 0,0 0 0 0 0,0 0 0 0 0,0 0 0 0 0,-1 1 0 0 0,0-1 0 0 0,0 0 0 0 0,0 1 0 0 0,0-1 0 0 0,-4-4 0 0 0,2 3 232 0 0,1 0 0 0 0,-1 0 0 0 0,1-1 0 0 0,-2-6 0 0 0,4 11-535 0 0,1-1 0 0 0,-1 1-1 0 0,1 0 1 0 0,-1-1 0 0 0,0 1-1 0 0,1 0 1 0 0,-1 0 0 0 0,0 0-1 0 0,0-1 1 0 0,0 1 0 0 0,0 0-1 0 0,0 0 1 0 0,0 0 0 0 0,0 1-1 0 0,-1-1 1 0 0,1 0 0 0 0,0 0-1 0 0,0 1 1 0 0,-1-1 0 0 0,1 0-1 0 0,0 1 1 0 0,-1-1 0 0 0,-1 1-1 0 0,-2-1 228 0 0,-1 0 0 0 0,0 1 0 0 0,1 0 0 0 0,-11 1 0 0 0,12-1-204 0 0,-10 2 214 0 0,1 1 0 0 0,-1 0 0 0 0,1 0-1 0 0,0 1 1 0 0,0 1 0 0 0,0 0 0 0 0,0 1 0 0 0,1 1 0 0 0,-16 10 0 0 0,11-5 138 0 0,1 1-1 0 0,1 1 1 0 0,-23 24 0 0 0,30-29-332 0 0,1 0-1 0 0,0 1 1 0 0,1 0 0 0 0,0 1-1 0 0,0-1 1 0 0,1 1 0 0 0,-5 18 0 0 0,4-9-78 0 0,1 0 1 0 0,1 0 0 0 0,1 0-1 0 0,0 0 1 0 0,1 31 0 0 0,3-40-152 0 0,0-1 0 0 0,0 1 0 0 0,1-1-1 0 0,0 0 1 0 0,0 0 0 0 0,2 0 0 0 0,-1 0 0 0 0,1 0 0 0 0,0-1 0 0 0,1 1 0 0 0,0-1 0 0 0,11 13 0 0 0,-7-10-18 0 0,2-1 1 0 0,-1 0 0 0 0,2-1-1 0 0,-1 0 1 0 0,1-1 0 0 0,1 0-1 0 0,0-1 1 0 0,0 0 0 0 0,1-1-1 0 0,-1 0 1 0 0,27 8 0 0 0,-23-11-25 0 0,0 1 1 0 0,0-2 0 0 0,0 0-1 0 0,1-1 1 0 0,-1-1-1 0 0,0-1 1 0 0,1 0-1 0 0,-1-1 1 0 0,1-1 0 0 0,18-5-1 0 0,-25 4-19 0 0,-1-1 1 0 0,1 0-1 0 0,-1 0 0 0 0,1-1 0 0 0,-1-1 1 0 0,-1 0-1 0 0,1 0 0 0 0,-1-1 1 0 0,0 0-1 0 0,-1-1 0 0 0,1 1 0 0 0,-2-2 1 0 0,13-15-1 0 0,-8 7-37 0 0,0 0 1 0 0,-2-1-1 0 0,0 0 1 0 0,-1-1-1 0 0,0 0 1 0 0,9-34-1 0 0,-13 30 33 0 0,0 0 1 0 0,3-29-1 0 0,-7 38 49 0 0,-1 0 0 0 0,0 1 0 0 0,0-1 0 0 0,-2 0 0 0 0,-3-18 0 0 0,4 28 24 0 0,-1-1-1 0 0,1 1 1 0 0,-1 0 0 0 0,0-1-1 0 0,0 1 1 0 0,0 0 0 0 0,-1 0-1 0 0,1 0 1 0 0,-1 1-1 0 0,0-1 1 0 0,0 1 0 0 0,0-1-1 0 0,-5-2 1 0 0,3 2 11 0 0,-1 0 0 0 0,0 0 0 0 0,0 1 0 0 0,0 0 0 0 0,-1 0 0 0 0,1 1 0 0 0,0-1-1 0 0,-8 0 1 0 0,-7-1 51 0 0,1 2 0 0 0,0 0-1 0 0,0 1 1 0 0,-1 1 0 0 0,-20 3 0 0 0,9 0-32 0 0,0 2 0 0 0,1 1 1 0 0,0 1-1 0 0,0 2 0 0 0,1 1 1 0 0,0 1-1 0 0,0 2 1 0 0,2 1-1 0 0,-1 1 0 0 0,-42 31 1 0 0,63-40-59 0 0,1 0-1 0 0,0 0 1 0 0,0 1 0 0 0,1 0 0 0 0,0 0 0 0 0,0 1 0 0 0,-9 15 0 0 0,14-22-14 0 0,0 1 0 0 0,0 0 0 0 0,0 0 0 0 0,1 0-1 0 0,-1 0 1 0 0,0 1 0 0 0,1-1 0 0 0,-1 0 0 0 0,1 0 0 0 0,0 0 0 0 0,-1 0 0 0 0,1 1 0 0 0,0-1 0 0 0,1 0 0 0 0,-1 0-1 0 0,0 0 1 0 0,0 1 0 0 0,1-1 0 0 0,0 0 0 0 0,-1 0 0 0 0,1 0 0 0 0,0 0 0 0 0,0 0 0 0 0,0 0 0 0 0,0 0 0 0 0,0 0-1 0 0,1-1 1 0 0,-1 1 0 0 0,0 0 0 0 0,1-1 0 0 0,-1 1 0 0 0,1-1 0 0 0,0 1 0 0 0,0-1 0 0 0,-1 0 0 0 0,1 0 0 0 0,0 1-1 0 0,4 0 1 0 0,4 3-831 0 0,1 0-1 0 0,23 6 1 0 0,54 6-7709 0 0,-79-15 7768 0 0,24 3-1430 0 0</inkml:trace>
</inkml:ink>
</file>

<file path=ppt/ink/ink8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35.14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318 74 512 0 0,'-1'-5'1615'0'0,"0"0"-1"0"0,0-1 1 0 0,-1 1-1 0 0,0 0 1 0 0,0 0 0 0 0,0 0-1 0 0,-5-8 1 0 0,3 5 593 0 0,3 6-2017 0 0,0 1 0 0 0,0 0 1 0 0,0 0-1 0 0,0 0 0 0 0,0 0 0 0 0,0 0 1 0 0,0 0-1 0 0,0 0 0 0 0,0 0 1 0 0,0 0-1 0 0,0 1 0 0 0,-1-1 0 0 0,1 0 1 0 0,0 1-1 0 0,0-1 0 0 0,-1 1 1 0 0,1-1-1 0 0,-1 1 0 0 0,1 0 0 0 0,0-1 1 0 0,-1 1-1 0 0,1 0 0 0 0,-1 0 1 0 0,1 0-1 0 0,0 0 0 0 0,-1 0 0 0 0,1 1 1 0 0,-1-1-1 0 0,1 0 0 0 0,0 1 1 0 0,-3 0-1 0 0,-4 1 134 0 0,0 2 1 0 0,0-1 0 0 0,-14 8-1 0 0,21-10-269 0 0,-16 8 318 0 0,0 1 0 0 0,1 1 0 0 0,1 1 0 0 0,0 0 0 0 0,-26 28 1 0 0,31-29-243 0 0,1 0 0 0 0,1 1 1 0 0,0 0-1 0 0,1 1 1 0 0,0-1-1 0 0,1 1 0 0 0,1 1 1 0 0,-7 22-1 0 0,8-20-92 0 0,0 1-1 0 0,2 0 0 0 0,0 0 1 0 0,1-1-1 0 0,0 1 1 0 0,2 0-1 0 0,0 0 0 0 0,0 0 1 0 0,2-1-1 0 0,0 1 1 0 0,10 27-1 0 0,-9-32-81 0 0,1-1 1 0 0,0 1 0 0 0,1-1-1 0 0,0-1 1 0 0,0 1-1 0 0,2-1 1 0 0,-1 0-1 0 0,1-1 1 0 0,1 1-1 0 0,-1-2 1 0 0,1 1 0 0 0,1-1-1 0 0,0-1 1 0 0,0 1-1 0 0,0-2 1 0 0,19 10-1 0 0,-13-10-408 0 0,1 1 1 0 0,-1-2-1 0 0,1 0 0 0 0,32 4 0 0 0,-35-7-853 0 0,0-1-1 0 0,0-1 1 0 0,23-2-1 0 0,-32 1 533 0 0,0 0 0 0 0,0 0-1 0 0,0 0 1 0 0,-1-1-1 0 0,1 1 1 0 0,7-5 0 0 0,5-6-1173 0 0</inkml:trace>
</inkml:ink>
</file>

<file path=ppt/ink/ink8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5:36.10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14 130 8 0 0,'3'-14'2207'0'0,"-9"-6"5898"0"0,5 18-7482 0 0,0 0 0 0 0,0 0 1 0 0,1 0-1 0 0,-1 0 1 0 0,0 0-1 0 0,1 0 0 0 0,0 0 1 0 0,-1 0-1 0 0,1-1 1 0 0,0 1-1 0 0,0 0 1 0 0,1-2-1 0 0,13-8 1273 0 0,-9 8-899 0 0,-12 7 550 0 0,6-2-1486 0 0,-1 0 1 0 0,1 0 0 0 0,0 1 0 0 0,-1-1 0 0 0,1 0 0 0 0,0 1 0 0 0,0-1 0 0 0,0 1 0 0 0,0-1 0 0 0,0 1 0 0 0,1-1 0 0 0,-1 1 0 0 0,0-1 0 0 0,1 1 0 0 0,-1 0 0 0 0,1 0 0 0 0,-1-1-1 0 0,1 1 1 0 0,0 0 0 0 0,0 0 0 0 0,0-1 0 0 0,0 1 0 0 0,0 2 0 0 0,0 3 52 0 0,1 0 1 0 0,0 0-1 0 0,0 1 0 0 0,3 9 0 0 0,9 18 196 0 0,20 40-1 0 0,-8-21-144 0 0,-19-42-150 0 0,-6-12-15 0 0,0 0 1 0 0,0 0-1 0 0,1 0 0 0 0,-1 0 1 0 0,0 0-1 0 0,0 0 1 0 0,0 0-1 0 0,0 0 1 0 0,0 0-1 0 0,0 0 0 0 0,0 0 1 0 0,0 0-1 0 0,0 0 1 0 0,0 0-1 0 0,0 0 1 0 0,0 0-1 0 0,0 0 1 0 0,1 0-1 0 0,-1 0 0 0 0,0 0 1 0 0,0 0-1 0 0,0 0 1 0 0,0 0-1 0 0,0 0 1 0 0,0 0-1 0 0,0 0 0 0 0,0 0 1 0 0,0 0-1 0 0,0 0 1 0 0,0 0-1 0 0,0 0 1 0 0,1 0-1 0 0,-1 0 0 0 0,0 0 1 0 0,0 0-1 0 0,0 0 1 0 0,0 0-1 0 0,0 0 1 0 0,0-1-1 0 0,0 1 0 0 0,0 0 1 0 0,0 0-1 0 0,0 0 1 0 0,0 0-1 0 0,0 0 1 0 0,0 0-1 0 0,0 0 0 0 0,0 0 1 0 0,0 0-1 0 0,0 0 1 0 0,0 0-1 0 0,0 0 1 0 0,0-1-1 0 0,0 1 0 0 0,0 0 1 0 0,0 0-1 0 0,0 0 1 0 0,0 0-1 0 0,0 0 1 0 0,0 0-1 0 0,0 0 1 0 0,0-24 37 0 0,-1 13-55 0 0,1-30-20 0 0,2-1 0 0 0,11-68 0 0 0,-12 104 29 0 0,1-1-1 0 0,0 0 0 0 0,0 1 0 0 0,1 0 0 0 0,0-1 0 0 0,0 1 0 0 0,8-11 0 0 0,-10 15 9 0 0,1 1-1 0 0,-1-1 0 0 0,0 0 0 0 0,1 1 1 0 0,-1-1-1 0 0,1 1 0 0 0,0 0 1 0 0,-1-1-1 0 0,1 1 0 0 0,0 0 1 0 0,0 0-1 0 0,0 0 0 0 0,-1 0 1 0 0,1 0-1 0 0,0 1 0 0 0,1-1 0 0 0,-1 1 1 0 0,0-1-1 0 0,0 1 0 0 0,0 0 1 0 0,0-1-1 0 0,0 1 0 0 0,0 0 1 0 0,0 1-1 0 0,0-1 0 0 0,1 0 1 0 0,-1 0-1 0 0,0 1 0 0 0,4 1 0 0 0,-3-1 0 0 0,0 1-1 0 0,0 0 1 0 0,-1 0-1 0 0,1 0 0 0 0,0 0 1 0 0,-1 0-1 0 0,1 1 0 0 0,-1-1 1 0 0,0 1-1 0 0,0-1 1 0 0,0 1-1 0 0,0 0 0 0 0,3 5 1 0 0,0 2 8 0 0,-1 1 1 0 0,6 18-1 0 0,-4-6 22 0 0,3 32 0 0 0,-7-39-14 0 0,1 1 0 0 0,0-1 0 0 0,1 0 0 0 0,10 27-1 0 0,-12-40-15 0 0,-1 0 0 0 0,1 0-1 0 0,0 1 1 0 0,0-1 0 0 0,0 0-1 0 0,0 0 1 0 0,0-1 0 0 0,1 1-1 0 0,-1 0 1 0 0,1-1 0 0 0,0 0-1 0 0,0 1 1 0 0,0-1 0 0 0,0 0-1 0 0,4 1 1 0 0,-4-2-19 0 0,0 0-1 0 0,1 0 1 0 0,-1 0-1 0 0,1-1 1 0 0,-1 1-1 0 0,1-1 1 0 0,-1 0 0 0 0,1 0-1 0 0,-1 0 1 0 0,0 0-1 0 0,1-1 1 0 0,-1 0 0 0 0,1 1-1 0 0,-1-1 1 0 0,7-3-1 0 0,15-7-1370 0 0,45-25 0 0 0,-40 16-2319 0 0,-2 0-3798 0 0,-23 15 5078 0 0,-1 0 144 0 0</inkml:trace>
</inkml:ink>
</file>

<file path=ppt/ink/ink8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3.74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27 17 512 0 0,'-1'-1'794'0'0,"1"0"0"0"0,-1-1 0 0 0,0 1 0 0 0,0 0 0 0 0,0 0 0 0 0,0 0 0 0 0,0-1 0 0 0,0 1 0 0 0,-1 0 0 0 0,1 1 0 0 0,0-1 0 0 0,0 0 0 0 0,-1 0 0 0 0,-1 0 0 0 0,3 1-595 0 0,0 0 0 0 0,0 0 0 0 0,-1 0 0 0 0,1 0-1 0 0,0 0 1 0 0,0 0 0 0 0,-1 0 0 0 0,1 0 0 0 0,0 0 0 0 0,0 0-1 0 0,-1 0 1 0 0,1 0 0 0 0,0 0 0 0 0,0 1 0 0 0,0-1 0 0 0,-1 0-1 0 0,1 0 1 0 0,0 0 0 0 0,0 0 0 0 0,0 1 0 0 0,-1-1 0 0 0,1 0-1 0 0,0 0 1 0 0,0 0 0 0 0,0 1 0 0 0,0-1 0 0 0,0 0 0 0 0,0 0-1 0 0,-1 1 1 0 0,-1 14 1065 0 0,3-1-459 0 0,0-1-1 0 0,1 0 1 0 0,6 20-1 0 0,-4-17-338 0 0,-1-1-1 0 0,2 21 0 0 0,-4-28-392 0 0,-1 0 0 0 0,1 0 0 0 0,-2 0-1 0 0,1 0 1 0 0,-2 0 0 0 0,1 0 0 0 0,-1 0 0 0 0,0 0 0 0 0,-3 7-1 0 0,5-15-77 0 0,0 0 0 0 0,0 0 0 0 0,0 0 0 0 0,0 0 0 0 0,0 0 0 0 0,0 0 0 0 0,0 0 0 0 0,0 0 0 0 0,0 0 0 0 0,0 0 0 0 0,0 0 0 0 0,0 0 0 0 0,0 0 0 0 0,0 0 0 0 0,0 0 0 0 0,0 0 0 0 0,0 0 0 0 0,0 0 0 0 0,0 0 0 0 0,0 0 0 0 0,0 0 0 0 0,0 0 0 0 0,-1 0 0 0 0,1 0 0 0 0,0 0 0 0 0,0 0 0 0 0,0 0 0 0 0,0 0 0 0 0,0 0 0 0 0,0 0 0 0 0,0 0 0 0 0,0 0 0 0 0,0 0 0 0 0,0 0 0 0 0,0 0 0 0 0,0 0 0 0 0,0 0 0 0 0,0 0 0 0 0,0 0 0 0 0,0 0 0 0 0,0 0 0 0 0,0 0 0 0 0,0 0 0 0 0,0 0 0 0 0,0 0 0 0 0,0 0 0 0 0,0 0 0 0 0,0-8-338 0 0,3-10-359 0 0,0 10-307 0 0,0 1 0 0 0,1 0 0 0 0,7-11 0 0 0,8-6-6399 0 0,-12 16 5162 0 0</inkml:trace>
</inkml:ink>
</file>

<file path=ppt/ink/ink8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4.012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 1 1520 0 0,'-7'0'16800'0'0,"1"6"-16323"0"0,1-2 501 0 0,4-3-830 0 0,0 0 0 0 0,-1 0 0 0 0,1 0 0 0 0,0 1 0 0 0,0-1 0 0 0,0 0-1 0 0,0 1 1 0 0,0-1 0 0 0,0 0 0 0 0,0 1 0 0 0,-1 1 0 0 0,21-8-2258 0 0,-5-1-2223 0 0,-8 5 2397 0 0</inkml:trace>
</inkml:ink>
</file>

<file path=ppt/ink/ink8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4.77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105 130 248 0 0,'7'-13'11694'0'0,"-5"9"-9609"0"0,6 0-1394 0 0,0 0 0 0 0,0 0 0 0 0,0 1-1 0 0,11-3 1 0 0,13-5-145 0 0,-6 1-222 0 0,-19 8-150 0 0,-1 0 0 0 0,1-1 0 0 0,-1 1 1 0 0,0-1-1 0 0,0-1 0 0 0,0 1 0 0 0,0-1 1 0 0,-1 0-1 0 0,1 0 0 0 0,-1-1 0 0 0,7-7 1 0 0,-11 12-167 0 0,-1-1 0 0 0,0 1 0 0 0,1-1 1 0 0,-1 1-1 0 0,0 0 0 0 0,0-1 0 0 0,1 1 1 0 0,-1-1-1 0 0,0 1 0 0 0,0-1 0 0 0,0 1 1 0 0,0-1-1 0 0,1 1 0 0 0,-1-1 0 0 0,0 1 0 0 0,0-1 1 0 0,0 1-1 0 0,0-1 0 0 0,0 1 0 0 0,0-1 1 0 0,0 0-1 0 0,0 1 0 0 0,-1-1 0 0 0,1 1 1 0 0,0-1-1 0 0,0 1 0 0 0,0-1 0 0 0,0 1 1 0 0,-1 0-1 0 0,1-1 0 0 0,0 1 0 0 0,-1-1 0 0 0,1 1 1 0 0,0-1-1 0 0,-1 0 0 0 0,0 1-6 0 0,0-1 1 0 0,1 1-1 0 0,-1-1 0 0 0,0 1 0 0 0,0-1 0 0 0,0 1 0 0 0,0 0 1 0 0,1 0-1 0 0,-1-1 0 0 0,0 1 0 0 0,0 0 0 0 0,0 0 1 0 0,0 0-1 0 0,0 0 0 0 0,0 0 0 0 0,0 0 0 0 0,0 0 0 0 0,0 0 1 0 0,0 0-1 0 0,-27 9 51 0 0,1 1 0 0 0,-48 24 1 0 0,49-21-38 0 0,4-2 114 0 0,-23 15 1 0 0,39-22-53 0 0,0 0 0 0 0,0 0 1 0 0,0 1-1 0 0,1 0 1 0 0,0 0-1 0 0,0 0 1 0 0,0 1-1 0 0,-5 8 1 0 0,9-13-51 0 0,0 0 1 0 0,1 0-1 0 0,-1 1 1 0 0,1-1 0 0 0,-1 0-1 0 0,1 0 1 0 0,-1 0-1 0 0,1 1 1 0 0,0-1 0 0 0,-1 0-1 0 0,1 1 1 0 0,0-1-1 0 0,0 0 1 0 0,0 0 0 0 0,0 1-1 0 0,0-1 1 0 0,0 0-1 0 0,1 1 1 0 0,-1-1 0 0 0,0 0-1 0 0,1 2 1 0 0,0-1-4 0 0,0-1 1 0 0,0 1-1 0 0,1-1 0 0 0,-1 0 1 0 0,0 1-1 0 0,0-1 0 0 0,1 0 1 0 0,-1 0-1 0 0,1 0 0 0 0,-1 0 1 0 0,1 0-1 0 0,-1 0 0 0 0,4 1 1 0 0,5 1 17 0 0,-1 0-1 0 0,1-1 1 0 0,0 0 0 0 0,14 1 0 0 0,-23-3-41 0 0,20 1 7 0 0,-1-1 0 0 0,0-1 0 0 0,0-1 0 0 0,23-5 0 0 0,37-3 3 0 0,-79 10-12 0 0,4 0 8 0 0,1 0-1 0 0,0 0 1 0 0,0 0 0 0 0,0 0-1 0 0,0 1 1 0 0,7 2-1 0 0,-11-3-3 0 0,-1 1 0 0 0,0-1 0 0 0,0 1 0 0 0,0-1 0 0 0,0 1-1 0 0,1 0 1 0 0,-1 0 0 0 0,0-1 0 0 0,0 1 0 0 0,0 0 0 0 0,-1 0 0 0 0,1 0-1 0 0,0 0 1 0 0,0 0 0 0 0,0 0 0 0 0,-1 1 0 0 0,1-1 0 0 0,-1 0 0 0 0,1 0-1 0 0,-1 0 1 0 0,1 1 0 0 0,-1-1 0 0 0,0 0 0 0 0,1 0 0 0 0,-1 1 0 0 0,0-1-1 0 0,0 0 1 0 0,0 1 0 0 0,0-1 0 0 0,0 0 0 0 0,0 1 0 0 0,0-1 0 0 0,-1 0-1 0 0,0 2 1 0 0,-1 4 56 0 0,0 0-1 0 0,-1-1 1 0 0,0 1 0 0 0,0-1-1 0 0,-1 0 1 0 0,1 0-1 0 0,-2 0 1 0 0,1 0 0 0 0,-9 9-1 0 0,-9 12 236 0 0,16-19-185 0 0,2 1-1 0 0,-1 0 0 0 0,1 0 1 0 0,0 0-1 0 0,-3 12 0 0 0,5-13-50 0 0,2-8-59 0 0,0 0 0 0 0,-1 1 0 0 0,1-1 1 0 0,0 0-1 0 0,0 1 0 0 0,0-1 0 0 0,0 1 0 0 0,-1-1 0 0 0,1 0 1 0 0,0 1-1 0 0,0-1 0 0 0,0 0 0 0 0,-1 0 0 0 0,1 1 0 0 0,0-1 1 0 0,-1 0-1 0 0,1 1 0 0 0,0-1 0 0 0,-1 0 0 0 0,1 0 0 0 0,0 0 0 0 0,-1 1 1 0 0,1-1-1 0 0,0 0 0 0 0,-1 0 0 0 0,1 0 0 0 0,-1 0 0 0 0,1 0 1 0 0,0 0-1 0 0,-1 0 0 0 0,1 0 0 0 0,-1 0 0 0 0,1 0 0 0 0,-1 0 1 0 0,-1 0-20 0 0,1-1 1 0 0,-1 1 0 0 0,1-1 0 0 0,0 0 0 0 0,-1 0 0 0 0,1 1 0 0 0,-1-1 0 0 0,1 0 0 0 0,-2-2 0 0 0,-5-5-779 0 0,-14-17 0 0 0,19 22 339 0 0,0 0-275 0 0,-8-12-1511 0 0,11 14 1984 0 0,0 1 1 0 0,-1 0 0 0 0,1-1 0 0 0,0 1-1 0 0,0-1 1 0 0,0 1 0 0 0,-1-1-1 0 0,1 1 1 0 0,0-1 0 0 0,0 1-1 0 0,0-1 1 0 0,0 1 0 0 0,0 0 0 0 0,0-1-1 0 0,0 1 1 0 0,0-1 0 0 0,0 1-1 0 0,0-1 1 0 0,1 0 0 0 0,1-2-2020 0 0</inkml:trace>
</inkml:ink>
</file>

<file path=ppt/ink/ink8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7.34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4 174 512 0 0,'-1'-6'462'0'0,"0"0"-1"0"0,0 1 1 0 0,1-1 0 0 0,0 0-1 0 0,0 0 1 0 0,0 0 0 0 0,0 1-1 0 0,1-1 1 0 0,0 0 0 0 0,0 0-1 0 0,1 1 1 0 0,0-1 0 0 0,0 1-1 0 0,3-7 1 0 0,0 2 1020 0 0,1-1 0 0 0,0 1 0 0 0,1 1 0 0 0,0-1 1 0 0,0 1-1 0 0,9-9 0 0 0,-10 14-152 0 0,-4 4 122 0 0,-6 10 497 0 0,2-4-1997 0 0,-2 5 363 0 0,1 0-1 0 0,1 0 1 0 0,0 0-1 0 0,0 0 1 0 0,1 0-1 0 0,0 0 1 0 0,2 16-1 0 0,13 80 526 0 0,-8-73-590 0 0,2 39 0 0 0,-4-16-206 0 0,20 112 0 0 0,-22-158-129 0 0,3 16-12 0 0,-4-26 47 0 0,-1 0 1 0 0,0 0-1 0 0,0 0 1 0 0,1 0-1 0 0,-1 0 0 0 0,1 0 1 0 0,-1 0-1 0 0,1 0 1 0 0,0-1-1 0 0,-1 1 1 0 0,1 0-1 0 0,0 0 1 0 0,-1-1-1 0 0,1 1 0 0 0,0 0 1 0 0,0-1-1 0 0,0 1 1 0 0,-1-1-1 0 0,1 1 1 0 0,2 0-1 0 0,-2-1-13 0 0,-1 0 0 0 0,1 0 0 0 0,-1 0 1 0 0,1 0-1 0 0,-1 0 0 0 0,1-1 0 0 0,-1 1 0 0 0,1 0 0 0 0,-1 0 0 0 0,1-1 0 0 0,-1 1 1 0 0,1 0-1 0 0,-1 0 0 0 0,0-1 0 0 0,1 1 0 0 0,-1-1 0 0 0,1 1 0 0 0,-1 0 1 0 0,0-1-1 0 0,1 1 0 0 0,-1-1 0 0 0,0 1 0 0 0,1-1 0 0 0,-1 1 0 0 0,0-1 0 0 0,8-16-1221 0 0,-7 13 941 0 0,9-22-2231 0 0,-6 15-441 0 0,1 0 0 0 0,8-16 1 0 0,-4 14 224 0 0</inkml:trace>
</inkml:ink>
</file>

<file path=ppt/ink/ink8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8.48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88 55 1168 0 0,'-1'-1'327'0'0,"0"0"-1"0"0,0 0 1 0 0,0 1-1 0 0,0-1 0 0 0,-1 0 1 0 0,1 1-1 0 0,0-1 1 0 0,0 1-1 0 0,-1-1 1 0 0,1 1-1 0 0,0-1 1 0 0,0 1-1 0 0,-1 0 0 0 0,1 0 1 0 0,0 0-1 0 0,-1 0 1 0 0,1 0-1 0 0,0 0 1 0 0,-1 0-1 0 0,1 0 0 0 0,0 1 1 0 0,-1-1-1 0 0,1 0 1 0 0,0 1-1 0 0,-1-1 1 0 0,1 1-1 0 0,0-1 1 0 0,0 1-1 0 0,0 0 0 0 0,0-1 1 0 0,-1 1-1 0 0,1 0 1 0 0,-1 1-1 0 0,-1 1-4 0 0,0-1-1 0 0,0 1 0 0 0,0 0 1 0 0,0 0-1 0 0,0 1 0 0 0,1-1 1 0 0,-1 0-1 0 0,1 1 0 0 0,-2 4 1 0 0,0 1-180 0 0,2-1 1 0 0,-1 1-1 0 0,1 0 1 0 0,0 0-1 0 0,1 0 1 0 0,0-1-1 0 0,1 1 1 0 0,0 1-1 0 0,0-1 1 0 0,1 0-1 0 0,0-1 1 0 0,0 1-1 0 0,1 0 1 0 0,0 0-1 0 0,1 0 1 0 0,4 8-1 0 0,-5-11-137 0 0,1 0 1 0 0,0-1-1 0 0,0 0 1 0 0,0 0-1 0 0,1 0 0 0 0,0 0 1 0 0,0 0-1 0 0,0-1 0 0 0,0 1 1 0 0,1-1-1 0 0,0 0 0 0 0,0-1 1 0 0,0 1-1 0 0,0-1 1 0 0,1 0-1 0 0,-1 0 0 0 0,1-1 1 0 0,-1 0-1 0 0,1 0 0 0 0,0 0 1 0 0,0 0-1 0 0,0-1 0 0 0,0 0 1 0 0,9 0-1 0 0,-10-1-34 0 0,1 0 0 0 0,-1-1-1 0 0,1 1 1 0 0,-1-1 0 0 0,1 0 0 0 0,-1-1-1 0 0,0 1 1 0 0,1-1 0 0 0,-1 0 0 0 0,0 0-1 0 0,0-1 1 0 0,0 0 0 0 0,-1 0 0 0 0,1 0-1 0 0,0 0 1 0 0,-1-1 0 0 0,0 1 0 0 0,0-1-1 0 0,0 0 1 0 0,-1 0 0 0 0,1-1 0 0 0,-1 1-1 0 0,4-8 1 0 0,-3 6 17 0 0,-2 0 0 0 0,1 0 0 0 0,-1 1 1 0 0,1-2-1 0 0,-2 1 0 0 0,1 0 0 0 0,-1 0 0 0 0,0-1 0 0 0,0 1 0 0 0,-1 0 0 0 0,1-1 0 0 0,-1 1 0 0 0,-1-1 0 0 0,1 1 0 0 0,-1 0 1 0 0,-1-1-1 0 0,1 1 0 0 0,-1 0 0 0 0,0 0 0 0 0,-4-8 0 0 0,4 10 28 0 0,-1 0-1 0 0,1 0 1 0 0,-1 0-1 0 0,0 1 1 0 0,-1 0 0 0 0,1-1-1 0 0,-1 1 1 0 0,1 1-1 0 0,-1-1 1 0 0,0 0 0 0 0,0 1-1 0 0,0 0 1 0 0,0 0 0 0 0,0 0-1 0 0,-1 0 1 0 0,1 1-1 0 0,0-1 1 0 0,-9 0 0 0 0,0-1 89 0 0,-1 2 1 0 0,1 0-1 0 0,-1 0 1 0 0,1 1-1 0 0,-17 2 1 0 0,25-1-71 0 0,0 0 0 0 0,-1 0 1 0 0,1 0-1 0 0,0 1 1 0 0,0-1-1 0 0,0 1 1 0 0,0 0-1 0 0,-5 4 0 0 0,9-6-15 0 0,0 1-1 0 0,0 0 0 0 0,0 0 0 0 0,0-1 1 0 0,0 1-1 0 0,0 0 0 0 0,0 0 0 0 0,0 0 1 0 0,0 0-1 0 0,1 0 0 0 0,-1 0 0 0 0,0 0 0 0 0,1 0 1 0 0,-1 1-1 0 0,1-1 0 0 0,-1 0 0 0 0,1 0 1 0 0,0 0-1 0 0,-1 1 0 0 0,1-1 0 0 0,0 0 1 0 0,0 0-1 0 0,0 1 0 0 0,0-1 0 0 0,0 0 0 0 0,0 0 1 0 0,0 1-1 0 0,0-1 0 0 0,1 0 0 0 0,-1 0 1 0 0,0 0-1 0 0,1 1 0 0 0,-1-1 0 0 0,1 0 1 0 0,-1 0-1 0 0,1 0 0 0 0,0 0 0 0 0,-1 0 1 0 0,2 1-1 0 0,2 4-7 0 0,1-1 0 0 0,0 1 0 0 0,0-1 0 0 0,0 0 0 0 0,1-1 0 0 0,0 1 0 0 0,0-1 0 0 0,0 0 0 0 0,0-1 0 0 0,0 1 0 0 0,1-1 0 0 0,0-1 0 0 0,-1 1 0 0 0,1-1 0 0 0,11 2 0 0 0,9 1-152 0 0,1 0-1 0 0,44 0 0 0 0,-60-5 79 0 0,0 0 0 0 0,0-1-1 0 0,0 0 1 0 0,-1-1 0 0 0,13-3-1 0 0,-19 3 31 0 0,0 1 0 0 0,-1-1 0 0 0,1 1 0 0 0,-1-2 0 0 0,1 1 0 0 0,-1 0 0 0 0,1-1 1 0 0,-1 1-1 0 0,0-1 0 0 0,0-1 0 0 0,-1 1 0 0 0,1 0 0 0 0,-1-1 0 0 0,5-6 0 0 0,-7 8 48 0 0,0 0 1 0 0,0 0 0 0 0,0 0-1 0 0,0 0 1 0 0,-1 0 0 0 0,1 0-1 0 0,-1 0 1 0 0,0-1-1 0 0,0 1 1 0 0,1 0 0 0 0,-1 0-1 0 0,0 0 1 0 0,-1-1 0 0 0,1 1-1 0 0,0 0 1 0 0,-1 0-1 0 0,1 0 1 0 0,-1 0 0 0 0,0-1-1 0 0,0 1 1 0 0,0 0 0 0 0,0 0-1 0 0,0 0 1 0 0,0 1-1 0 0,0-1 1 0 0,0 0 0 0 0,-1 0-1 0 0,1 1 1 0 0,-1-1-1 0 0,0 1 1 0 0,1-1 0 0 0,-1 1-1 0 0,0 0 1 0 0,0-1 0 0 0,0 1-1 0 0,0 0 1 0 0,0 0-1 0 0,0 0 1 0 0,0 1 0 0 0,-2-2-1 0 0,4 2-10 0 0,-1 0 0 0 0,1 0 0 0 0,0 0 0 0 0,0 0 0 0 0,0 0 0 0 0,-1 0 0 0 0,1 0 0 0 0,0 0 0 0 0,0 0 0 0 0,-1 0 0 0 0,1 0 0 0 0,0 0 0 0 0,0 0 0 0 0,-1 0 0 0 0,1 0 0 0 0,0 0 0 0 0,0 0 0 0 0,0 0 0 0 0,-1 0 0 0 0,1 0 0 0 0,0 0 0 0 0,0 1 0 0 0,0-1-1 0 0,-1 0 1 0 0,1 0 0 0 0,0 0 0 0 0,0 0 0 0 0,0 0 0 0 0,0 1 0 0 0,-1-1 0 0 0,1 0 0 0 0,0 0 0 0 0,0 0 0 0 0,0 1 0 0 0,-2 9 189 0 0,2-7-177 0 0,0-1-1 0 0,0 0 1 0 0,1 1-1 0 0,-1-1 1 0 0,1 0-1 0 0,-1 1 1 0 0,2 2-1 0 0,6 6 9 0 0,-2 0-1 0 0,1 1 0 0 0,-2 0 1 0 0,1 0-1 0 0,-2 0 0 0 0,1 0 1 0 0,-2 1-1 0 0,0 0 0 0 0,3 22 1 0 0,-6-24-24 0 0,0-3 15 0 0,1-1-1 0 0,0 0 0 0 0,0 1 0 0 0,0-1 1 0 0,1 0-1 0 0,2 7 0 0 0,-3-12-19 0 0,0-1 1 0 0,-1 1-1 0 0,1 0 0 0 0,0-1 0 0 0,0 0 0 0 0,0 1 0 0 0,1-1 0 0 0,-1 0 0 0 0,0 1 0 0 0,0-1 0 0 0,1 0 1 0 0,-1 0-1 0 0,1 0 0 0 0,-1 0 0 0 0,1 0 0 0 0,-1-1 0 0 0,1 1 0 0 0,0 0 0 0 0,-1-1 0 0 0,1 1 0 0 0,0-1 1 0 0,0 1-1 0 0,-1-1 0 0 0,1 0 0 0 0,0 0 0 0 0,0 0 0 0 0,-1 0 0 0 0,1 0 0 0 0,0 0 0 0 0,3-1 1 0 0,1 0-28 0 0,1-1 1 0 0,-1 0 0 0 0,0 0 0 0 0,0-1 0 0 0,0 1 0 0 0,0-1 0 0 0,0-1 0 0 0,7-4 0 0 0,-4 2-22 0 0,0-1 0 0 0,-1-1 0 0 0,0 1 0 0 0,8-11 0 0 0,-10 11 45 0 0,-1-1-1 0 0,0 0 1 0 0,0 0-1 0 0,-1 0 1 0 0,0 0-1 0 0,0-1 1 0 0,-1 0-1 0 0,-1 0 1 0 0,1 0-1 0 0,-1 0 0 0 0,1-16 1 0 0,-2 14 20 0 0,-1 1-1 0 0,0 0 1 0 0,-1-1-1 0 0,0 1 1 0 0,0 0-1 0 0,-1-1 1 0 0,0 1-1 0 0,-1 0 1 0 0,-1 1 0 0 0,-5-14-1 0 0,7 20-1 0 0,1 0-1 0 0,-1 0 1 0 0,0 0 0 0 0,0 0-1 0 0,0 1 1 0 0,0-1 0 0 0,-1 1-1 0 0,1-1 1 0 0,-1 1 0 0 0,1 0-1 0 0,-1 0 1 0 0,0 0 0 0 0,0 1-1 0 0,0-1 1 0 0,-4-1 0 0 0,2 1 7 0 0,0 1 1 0 0,-1-1-1 0 0,1 1 1 0 0,0 1 0 0 0,-1-1-1 0 0,1 1 1 0 0,0 0-1 0 0,-12 1 1 0 0,7 0 2 0 0,0 1 1 0 0,0 1-1 0 0,0 0 1 0 0,0 0 0 0 0,0 1-1 0 0,1 0 1 0 0,0 0-1 0 0,-1 1 1 0 0,-12 10-1 0 0,16-10-4 0 0,0 0 0 0 0,1 0 0 0 0,0 1 0 0 0,0 0 0 0 0,1 0-1 0 0,-1 0 1 0 0,1 0 0 0 0,1 1 0 0 0,-1-1 0 0 0,1 1 0 0 0,0 0 0 0 0,1 0-1 0 0,-1 0 1 0 0,1 0 0 0 0,1 1 0 0 0,-2 11 0 0 0,3-13-14 0 0,-1 0 0 0 0,1 1 0 0 0,0-1 0 0 0,1 1 0 0 0,0-1 0 0 0,0 0 0 0 0,0 0 0 0 0,1 1 0 0 0,-1-1-1 0 0,2 0 1 0 0,-1 0 0 0 0,1-1 0 0 0,-1 1 0 0 0,2 0 0 0 0,-1-1 0 0 0,1 0 0 0 0,-1 0 0 0 0,1 0 0 0 0,8 7 0 0 0,-2-4-14 0 0,1 0 1 0 0,0 0-1 0 0,0-1 0 0 0,1 0 0 0 0,0-1 1 0 0,0-1-1 0 0,0 0 0 0 0,1 0 1 0 0,0-1-1 0 0,-1-1 0 0 0,2 0 0 0 0,-1-1 1 0 0,22 1-1 0 0,-33-3-3 0 0,1 0 1 0 0,0 0-1 0 0,0 0 1 0 0,-1-1-1 0 0,1 1 1 0 0,0-1-1 0 0,-1 0 0 0 0,1 0 1 0 0,-1 1-1 0 0,1-2 1 0 0,-1 1-1 0 0,1 0 1 0 0,-1 0-1 0 0,0-1 0 0 0,0 1 1 0 0,0-1-1 0 0,1 0 1 0 0,-1 0-1 0 0,-1 0 1 0 0,1 0-1 0 0,0 0 1 0 0,0 0-1 0 0,-1 0 0 0 0,1 0 1 0 0,-1-1-1 0 0,2-2 1 0 0,-2 0 10 0 0,1 0 1 0 0,-1 1 0 0 0,0-1 0 0 0,0 0 0 0 0,-1 1-1 0 0,1-1 1 0 0,-1 0 0 0 0,0 0 0 0 0,0 0 0 0 0,-1 1-1 0 0,1-1 1 0 0,-1 0 0 0 0,-3-8 0 0 0,-5-12 90 0 0,-22-41 0 0 0,4 9 714 0 0,27 55-608 0 0,3 5-81 0 0,8 9-44 0 0,14 20-14 0 0,46 91 29 0 0,-47-79-86 0 0,47 98 356 0 0,-54-111-39 0 0,-2 1-1 0 0,-1 1 1 0 0,13 44 0 0 0,-25-68-220 0 0,0-1-1 0 0,-1 1 1 0 0,0 0 0 0 0,-1 0-1 0 0,1 0 1 0 0,-2 0 0 0 0,1 0 0 0 0,-2 0-1 0 0,-2 12 1 0 0,3-16-51 0 0,0-1 0 0 0,-1 1 0 0 0,0-1 0 0 0,1 1 0 0 0,-2-1 0 0 0,1 0 0 0 0,0 0 0 0 0,-1 0 0 0 0,0 0 0 0 0,0-1 0 0 0,0 1 0 0 0,0-1 0 0 0,-1 0-1 0 0,1 0 1 0 0,-1 0 0 0 0,0 0 0 0 0,0 0 0 0 0,0-1 0 0 0,-6 3 0 0 0,5-3-12 0 0,0 0-1 0 0,0 0 0 0 0,0-1 1 0 0,-1 1-1 0 0,1-1 0 0 0,0 0 1 0 0,0-1-1 0 0,-10 0 1 0 0,12 0-27 0 0,0 0 1 0 0,0-1 0 0 0,0 0-1 0 0,0 1 1 0 0,0-1 0 0 0,1 0 0 0 0,-1-1-1 0 0,0 1 1 0 0,0 0 0 0 0,1-1-1 0 0,-1 0 1 0 0,1 1 0 0 0,-1-1 0 0 0,1 0-1 0 0,0 0 1 0 0,-4-4 0 0 0,-2-6 1 0 0,-1 1-1 0 0,2-2 1 0 0,-1 1 0 0 0,2-1 0 0 0,-1 0 0 0 0,2 0 0 0 0,-8-27 0 0 0,8 22-20 0 0,2 1 0 0 0,0-1 1 0 0,1 0-1 0 0,1 0 1 0 0,2-34-1 0 0,0 42 7 0 0,0 0 0 0 0,1 1 0 0 0,1-1 0 0 0,-1 0-1 0 0,2 1 1 0 0,-1 0 0 0 0,1 0 0 0 0,1 0 0 0 0,-1 0 0 0 0,1 1 0 0 0,1 0 0 0 0,11-14-1 0 0,-11 16-57 0 0,-1 1 0 0 0,1 0 0 0 0,-1 0-1 0 0,1 0 1 0 0,1 1 0 0 0,-1 0-1 0 0,1 0 1 0 0,-1 1 0 0 0,1 0 0 0 0,0 0-1 0 0,0 0 1 0 0,1 1 0 0 0,-1 0 0 0 0,0 1-1 0 0,1-1 1 0 0,-1 1 0 0 0,10 0-1 0 0,-14 1-150 0 0,0 0-1 0 0,0 0 1 0 0,-1 1-1 0 0,1-1 1 0 0,0 1-1 0 0,0-1 0 0 0,0 1 1 0 0,-1 0-1 0 0,1 0 1 0 0,0 0-1 0 0,-1 0 1 0 0,3 2-1 0 0,-2-1-1141 0 0,0 1 0 0 0,0-1 0 0 0,0 1 0 0 0,0 0 0 0 0,2 4 0 0 0,0 0-2851 0 0</inkml:trace>
</inkml:ink>
</file>

<file path=ppt/ink/ink8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9.25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18 14 8 0 0,'0'0'152'0'0,"-1"0"0"0"0,0-1 0 0 0,0 1 0 0 0,0 0-1 0 0,1 0 1 0 0,-1-1 0 0 0,0 1 0 0 0,0-1 0 0 0,1 1 0 0 0,-1-1 0 0 0,0 1 0 0 0,1-1-1 0 0,-1 1 1 0 0,0-2 0 0 0,1 2-119 0 0,-1 0 0 0 0,1 0 0 0 0,0 0 0 0 0,0 0 0 0 0,0 0 0 0 0,0 0 0 0 0,0 0 0 0 0,-1 0 0 0 0,1 0 0 0 0,0 0 0 0 0,0 0 0 0 0,0 0 0 0 0,0-1 0 0 0,0 1 0 0 0,0 0 0 0 0,0 0 0 0 0,0 0 0 0 0,-1 0 0 0 0,1 0 0 0 0,0 0 0 0 0,0-1 0 0 0,0 1 0 0 0,0 0 0 0 0,0 0 0 0 0,0 0-1 0 0,0 0 1 0 0,0 0 0 0 0,0-1 0 0 0,0 1 0 0 0,0 0 0 0 0,0 0 0 0 0,0 0 0 0 0,0 0 0 0 0,0 0 0 0 0,0-1 0 0 0,0 1 0 0 0,0 0 0 0 0,0 0 0 0 0,0 0 0 0 0,0 0 0 0 0,0 0 0 0 0,1 0 0 0 0,-1-1 0 0 0,0 1 0 0 0,0 0 0 0 0,0 0 0 0 0,0 0 0 0 0,0 0 0 0 0,0 0 0 0 0,0 0 0 0 0,0 0 0 0 0,1-1 0 0 0,-1 1 0 0 0,0 0 0 0 0,0 0 0 0 0,0 0 0 0 0,0 0 0 0 0,0 0 0 0 0,0 0 0 0 0,1 0 0 0 0,-1 0 0 0 0,0 0 0 0 0,0 0-1 0 0,0 0 1 0 0,0 0 0 0 0,0 0 0 0 0,1 0 0 0 0,-1 0 0 0 0,0 0 0 0 0,0 0 59 0 0,-4 2-172 0 0,0 3-288 0 0,4-3 118 0 0,0-1-1 0 0,0 0 0 0 0,1 1 0 0 0,-1-1 1 0 0,0 1-1 0 0,0-1 0 0 0,1 0 0 0 0,-1 1 1 0 0,1-1-1 0 0,-1 0 0 0 0,1 1 1 0 0,0-1-1 0 0,1 2 0 0 0,-1 1-357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28.38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83 16 512 0 0,'-15'-15'14475'0'0,"14"15"-13776"0"0,1 0 1 0 0,-2-1-1 0 0,-3 4 2821 0 0,-1 5-3719 0 0,-2 5 515 0 0,0 0 0 0 0,1 1 0 0 0,1 0 1 0 0,1 1-1 0 0,0-1 0 0 0,0 1 0 0 0,-4 30 1 0 0,9-40-367 0 0,0-1 1 0 0,0 0-1 0 0,0 1 1 0 0,1-1-1 0 0,0 0 1 0 0,0 1-1 0 0,0-1 1 0 0,0 0-1 0 0,0 0 1 0 0,1 0-1 0 0,0 0 1 0 0,4 6 0 0 0,-3-4-298 0 0,2 0 0 0 0,-1-1 0 0 0,1 1 0 0 0,-1-1 0 0 0,2 0 0 0 0,-1 0 0 0 0,7 4 1 0 0,11 6-1816 0 0</inkml:trace>
</inkml:ink>
</file>

<file path=ppt/ink/ink8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09.796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206 9 8 0 0,'0'0'98'0'0,"0"-1"0"0"0,0 1 0 0 0,0 0 0 0 0,0-1-1 0 0,0 1 1 0 0,0 0 0 0 0,0 0 0 0 0,0-1 0 0 0,0 1 0 0 0,0 0 0 0 0,0 0 0 0 0,0-1 0 0 0,0 1-1 0 0,0 0 1 0 0,0-1 0 0 0,0 1 0 0 0,-1 0 0 0 0,1 0 0 0 0,0-1 0 0 0,0 1 0 0 0,0 0 0 0 0,0 0-1 0 0,-1 0 1 0 0,1-1 0 0 0,0 1 0 0 0,0 0 0 0 0,-1 0 0 0 0,1 0 0 0 0,0 0 0 0 0,0-1 0 0 0,0 1-1 0 0,-1 0 1 0 0,1 0 0 0 0,-11 4 2792 0 0,-11 14 1296 0 0,20-16-3666 0 0,-19 16 1618 0 0,2 2 0 0 0,0 0 0 0 0,-21 31 0 0 0,31-39-1847 0 0,1 1 1 0 0,1 0-1 0 0,0 1 1 0 0,1-1-1 0 0,1 2 1 0 0,0-1-1 0 0,-6 26 0 0 0,6-4 121 0 0,2 0 0 0 0,1 0 0 0 0,4 37-1 0 0,-2-59-414 0 0,1-1-1 0 0,1 0 1 0 0,0 1 0 0 0,1-1-1 0 0,0 0 1 0 0,1 0-1 0 0,1-1 1 0 0,0 1-1 0 0,0-1 1 0 0,2 0 0 0 0,-1 0-1 0 0,1-1 1 0 0,1 0-1 0 0,0 0 1 0 0,1-1-1 0 0,0 0 1 0 0,0 0-1 0 0,18 14 1 0 0,-16-17-348 0 0,0 1-1 0 0,1-1 1 0 0,0-1-1 0 0,0 0 1 0 0,0 0 0 0 0,1-1-1 0 0,14 3 1 0 0,-14-5-1210 0 0,-1-1 1 0 0,1 0-1 0 0,-1-1 0 0 0,21 0 1 0 0,-14-3-853 0 0</inkml:trace>
</inkml:ink>
</file>

<file path=ppt/ink/ink8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10.47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24 90 8 0 0,'-1'-7'1108'0'0,"-1"-1"-1"0"0,0 1 1 0 0,-7-14 0 0 0,-1-13 13147 0 0,10 34-14144 0 0,8 7 1632 0 0,8 11-1293 0 0,-11-9-180 0 0,0 1 0 0 0,0-1 1 0 0,-1 1-1 0 0,-1-1 0 0 0,5 20 1 0 0,5 54 841 0 0,-6-32-623 0 0,-7-47-440 0 0,4 15 79 0 0,-4-18-123 0 0,0-1 0 0 0,0 1 0 0 0,0-1 0 0 0,0 1 0 0 0,0-1 0 0 0,0 0 0 0 0,1 1 0 0 0,-1-1 0 0 0,0 1 0 0 0,0-1 0 0 0,0 0 0 0 0,1 1 0 0 0,-1-1 0 0 0,0 1 0 0 0,0-1 0 0 0,1 0 0 0 0,-1 1 0 0 0,0-1 0 0 0,1 0 0 0 0,-1 0-1 0 0,0 1 1 0 0,1-1 0 0 0,-1 0 0 0 0,0 0 0 0 0,1 1 0 0 0,-1-1 0 0 0,0 0 0 0 0,1 0 0 0 0,-1 0 0 0 0,1 0 0 0 0,-1 0 0 0 0,1 0 0 0 0,-1 1 0 0 0,1-1 0 0 0,0-1-9 0 0,0 0 0 0 0,0 0 1 0 0,0 1-1 0 0,0-1 0 0 0,0 0 1 0 0,0 0-1 0 0,0 0 0 0 0,-1 0 0 0 0,1 0 1 0 0,0 0-1 0 0,0 0 0 0 0,-1 0 0 0 0,1-1 1 0 0,0-1-1 0 0,6-18-21 0 0,-6 20 22 0 0,3-18-11 0 0,-1 0-1 0 0,-1 1 1 0 0,1-28-1 0 0,-3 29 24 0 0,1-1 1 0 0,1 1-1 0 0,1-1 0 0 0,5-16 0 0 0,-8 32-7 0 0,1-1 1 0 0,0 1 0 0 0,0 0-1 0 0,0 0 1 0 0,0 0-1 0 0,0 0 1 0 0,0 0-1 0 0,1 0 1 0 0,-1 0-1 0 0,1 0 1 0 0,-1 0-1 0 0,1 1 1 0 0,0-1-1 0 0,0 0 1 0 0,0 1 0 0 0,3-2-1 0 0,-4 2-3 0 0,1 1 1 0 0,-1-1-1 0 0,0 1 0 0 0,1 0 1 0 0,-1 0-1 0 0,1-1 0 0 0,-1 1 1 0 0,1 0-1 0 0,-1 0 0 0 0,1 0 1 0 0,-1 1-1 0 0,1-1 0 0 0,-1 0 1 0 0,1 1-1 0 0,-1-1 0 0 0,0 1 0 0 0,1-1 1 0 0,-1 1-1 0 0,0-1 0 0 0,1 1 1 0 0,-1 0-1 0 0,0 0 0 0 0,0 0 1 0 0,1 0-1 0 0,-1 0 0 0 0,0 0 1 0 0,1 2-1 0 0,14 14 6 0 0,-2 2 1 0 0,0 0-1 0 0,-1 1 0 0 0,19 39 1 0 0,7 12 62 0 0,-39-70-75 0 0,1-1 1 0 0,-1 1-1 0 0,0 0 1 0 0,1-1-1 0 0,-1 1 1 0 0,1-1-1 0 0,-1 1 1 0 0,1 0-1 0 0,-1-1 1 0 0,1 1-1 0 0,-1-1 1 0 0,1 1-1 0 0,0-1 1 0 0,-1 0-1 0 0,1 1 1 0 0,0-1-1 0 0,-1 0 1 0 0,2 1-1 0 0,-2-1-15 0 0,1 0 0 0 0,-1 0 0 0 0,1 0 1 0 0,-1-1-1 0 0,0 1 0 0 0,1 0 0 0 0,-1 0 0 0 0,1 0 0 0 0,-1 0 0 0 0,0-1 1 0 0,1 1-1 0 0,-1 0 0 0 0,0 0 0 0 0,1-1 0 0 0,-1 1 0 0 0,0 0 0 0 0,1-1 1 0 0,-1 1-1 0 0,0 0 0 0 0,0-1 0 0 0,1 1 0 0 0,-1 0 0 0 0,0-1 0 0 0,2-4-439 0 0,0-1 0 0 0,0 1 0 0 0,0 0 0 0 0,0-6 0 0 0,0 0-1058 0 0,10-26-6371 0 0,-6 25 5724 0 0</inkml:trace>
</inkml:ink>
</file>

<file path=ppt/ink/ink8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11.02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320 0 616 0 0,'-2'1'6532'0'0,"-5"3"-3874"0"0,-42 158 5136 0 0,34-107-6563 0 0,-26 65 1 0 0,15-62-625 0 0,-2-1 0 0 0,-3-1 0 0 0,-58 78 0 0 0,86-131-601 0 0,-18 29 40 0 0,20-30-46 0 0,0-1 1 0 0,0 1-1 0 0,1 0 0 0 0,-1 0 1 0 0,0 0-1 0 0,0 0 1 0 0,1 0-1 0 0,0 0 0 0 0,-1 1 1 0 0,1-1-1 0 0,0 0 0 0 0,0 0 1 0 0,0 0-1 0 0,0 0 0 0 0,1 3 1 0 0,-1-5-22 0 0,0 1 1 0 0,1-1 0 0 0,-1 1-1 0 0,1 0 1 0 0,-1-1-1 0 0,1 1 1 0 0,-1-1-1 0 0,1 1 1 0 0,-1-1-1 0 0,1 1 1 0 0,-1-1 0 0 0,1 0-1 0 0,0 1 1 0 0,-1-1-1 0 0,1 0 1 0 0,0 1-1 0 0,-1-1 1 0 0,1 0 0 0 0,0 0-1 0 0,0 0 1 0 0,-1 1-1 0 0,1-1 1 0 0,0 0-1 0 0,0 0 1 0 0,-1 0 0 0 0,1 0-1 0 0,0 0 1 0 0,-1-1-1 0 0,1 1 1 0 0,0 0-1 0 0,1-1 1 0 0,23-6-1885 0 0,-14 1-221 0 0,-1 0 0 0 0,13-9 0 0 0,-13 8 18 0 0,14-8-378 0 0</inkml:trace>
</inkml:ink>
</file>

<file path=ppt/ink/ink8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11.585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95 98 1032 0 0,'0'-3'587'0'0,"1"-1"1"0"0,-1 0-1 0 0,0 0 0 0 0,0 0 0 0 0,-1 0 1 0 0,1 0-1 0 0,-1 0 0 0 0,0 0 0 0 0,0 1 1 0 0,0-1-1 0 0,0 0 0 0 0,-1 1 0 0 0,0-1 1 0 0,1 1-1 0 0,-1-1 0 0 0,0 1 0 0 0,-1 0 0 0 0,1 0 1 0 0,-1 0-1 0 0,1 0 0 0 0,-1 0 0 0 0,0 0 1 0 0,0 1-1 0 0,0-1 0 0 0,0 1 0 0 0,-5-2 1 0 0,5 3-49 0 0,-1 0 1 0 0,0 0 0 0 0,1 0 0 0 0,-1 0 0 0 0,-7 1 0 0 0,-3 3 1033 0 0,13-3-1534 0 0,1 0 0 0 0,0 0 1 0 0,-1 0-1 0 0,1 1 0 0 0,0-1 1 0 0,0 0-1 0 0,-1 1 0 0 0,1-1 1 0 0,0 0-1 0 0,0 0 0 0 0,-1 1 0 0 0,1-1 1 0 0,0 0-1 0 0,0 1 0 0 0,0-1 1 0 0,0 1-1 0 0,0-1 0 0 0,-1 0 1 0 0,1 1-1 0 0,0-1 0 0 0,0 0 0 0 0,0 1 1 0 0,0-1-1 0 0,0 1 0 0 0,0-1 1 0 0,0 0-1 0 0,0 1 0 0 0,0-1 1 0 0,1 0-1 0 0,-1 1 0 0 0,0 0 21 0 0,1 0 0 0 0,-1 0 0 0 0,1 0 0 0 0,0 0 0 0 0,-1 0 0 0 0,1-1 0 0 0,0 1 1 0 0,0 0-1 0 0,-1 0 0 0 0,1-1 0 0 0,0 1 0 0 0,0-1 0 0 0,0 1 0 0 0,0-1 0 0 0,2 2 0 0 0,18 6 186 0 0,-14-5-130 0 0,13 4 57 0 0,14 6 34 0 0,0 2 0 0 0,39 22 0 0 0,-63-31-175 0 0,0 1-1 0 0,0 0 1 0 0,-1 0 0 0 0,0 1 0 0 0,-1 0 0 0 0,1 1-1 0 0,-2 0 1 0 0,1 0 0 0 0,-1 1 0 0 0,-1 0-1 0 0,6 11 1 0 0,-3-1 49 0 0,-1 0 1 0 0,-1 1-1 0 0,-1 0 1 0 0,-1 0-1 0 0,0 0 0 0 0,-2 1 1 0 0,-1-1-1 0 0,0 43 0 0 0,-2-57-45 0 0,-1 0 1 0 0,0 0-1 0 0,0-1 0 0 0,-1 1 0 0 0,0 0 0 0 0,0-1 0 0 0,0 1 0 0 0,-6 8 1 0 0,7-12-22 0 0,-1 0 1 0 0,0 0 0 0 0,0 0 0 0 0,0 0 0 0 0,-1 0 0 0 0,1 0 0 0 0,-1-1 0 0 0,0 1 0 0 0,1-1 0 0 0,-1 0 0 0 0,0 1 0 0 0,-1-2 0 0 0,1 1 0 0 0,0 0 0 0 0,0 0 0 0 0,-1-1-1 0 0,-3 1 1 0 0,3-1-14 0 0,0 0 0 0 0,0 0-1 0 0,0 0 1 0 0,0-1 0 0 0,0 1-1 0 0,-1-1 1 0 0,1 0 0 0 0,0-1-1 0 0,0 1 1 0 0,0-1 0 0 0,0 0-1 0 0,-7-2 1 0 0,8 2-21 0 0,1-1 0 0 0,-1 1 0 0 0,0-1-1 0 0,1 0 1 0 0,-1 0 0 0 0,1 0 0 0 0,-1 0 0 0 0,1-1 0 0 0,0 1 0 0 0,0-1 0 0 0,0 1-1 0 0,0-1 1 0 0,1 0 0 0 0,-1 1 0 0 0,1-1 0 0 0,-1 0 0 0 0,0-3 0 0 0,-1-3-44 0 0,1-1 1 0 0,0 1 0 0 0,0 0-1 0 0,1-1 1 0 0,0 1 0 0 0,1-1-1 0 0,0 1 1 0 0,0-1 0 0 0,1 1-1 0 0,0 0 1 0 0,1-1 0 0 0,0 1-1 0 0,0 0 1 0 0,1 0 0 0 0,1 0-1 0 0,-1 0 1 0 0,1 1 0 0 0,1-1-1 0 0,-1 1 1 0 0,1 0 0 0 0,1 0-1 0 0,9-10 1 0 0,-12 14-42 0 0,1 0 1 0 0,0 1-1 0 0,0-1 1 0 0,0 1-1 0 0,0 0 1 0 0,1 0-1 0 0,0 0 1 0 0,-1 0-1 0 0,1 1 1 0 0,0 0-1 0 0,0 0 1 0 0,0 0-1 0 0,0 1 1 0 0,1 0-1 0 0,-1 0 1 0 0,9-1-1 0 0,-5 2-155 0 0,0 0-1 0 0,0 1 0 0 0,0 0 1 0 0,-1 1-1 0 0,1 0 1 0 0,0 0-1 0 0,-1 1 1 0 0,1 0-1 0 0,9 5 0 0 0,25 12-3518 0 0,-2-2-4626 0 0,-31-14 4883 0 0</inkml:trace>
</inkml:ink>
</file>

<file path=ppt/ink/ink8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11.997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10 18 2833 0 0,'-9'-14'8813'0'0,"9"10"-5889"0"0,9 7-1689 0 0,180 111 3020 0 0,-146-89-3805 0 0,72 54 0 0 0,-100-66-307 0 0,-1 0 0 0 0,0 1 0 0 0,0 0 0 0 0,-2 1 0 0 0,0 1 0 0 0,0 0-1 0 0,14 29 1 0 0,-18-29 18 0 0,-1 0-1 0 0,-1 0 0 0 0,0 1 1 0 0,-2 0-1 0 0,0 0 1 0 0,0 0-1 0 0,-2 1 0 0 0,0-1 1 0 0,-1 1-1 0 0,-1-1 0 0 0,-3 29 1 0 0,1-36-99 0 0,0 1 0 0 0,0-1 0 0 0,-1 0 0 0 0,-1 0 0 0 0,1 0 0 0 0,-9 14 0 0 0,10-21-74 0 0,0 0 0 0 0,0 0 1 0 0,0 0-1 0 0,-1 0 0 0 0,1 0 1 0 0,-1 0-1 0 0,0-1 0 0 0,0 1 0 0 0,-4 2 1 0 0,5-4-31 0 0,0 0 0 0 0,0 0 0 0 0,0 0 1 0 0,0 0-1 0 0,0-1 0 0 0,0 1 0 0 0,0-1 1 0 0,0 1-1 0 0,-1-1 0 0 0,1 0 0 0 0,0 0 1 0 0,0 0-1 0 0,0 0 0 0 0,0 0 0 0 0,-1 0 1 0 0,1-1-1 0 0,-3 0 0 0 0,4 0-80 0 0,0 1 0 0 0,-1 0 0 0 0,1-1 0 0 0,0 1 0 0 0,0-1-1 0 0,0 1 1 0 0,0-1 0 0 0,0 0 0 0 0,0 0 0 0 0,0 1 0 0 0,0-1 0 0 0,1 0 0 0 0,-1 0 0 0 0,0 0-1 0 0,0 0 1 0 0,1 0 0 0 0,-1 0 0 0 0,0 0 0 0 0,0-2 0 0 0,0 1-156 0 0,1 0-1 0 0,-1 0 1 0 0,1 0-1 0 0,0 0 1 0 0,0-1-1 0 0,-1 1 1 0 0,1 0-1 0 0,1 0 1 0 0,-1-5 0 0 0,2-1-1311 0 0,0-1 1 0 0,1 1 0 0 0,0 0-1 0 0,5-11 1 0 0,2 1-2396 0 0</inkml:trace>
</inkml:ink>
</file>

<file path=ppt/ink/ink8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12.298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3 3633 0 0,'-1'-2'11966'0'0,"12"13"-10889"0"0,135 111 2946 0 0,63 52-2016 0 0,-148-124-1727 0 0,49 44 170 0 0,-97-80-414 0 0,1 0-1 0 0,-2 1 0 0 0,0 0 0 0 0,-1 1 1 0 0,13 23-1 0 0,-19-28-24 0 0,0 1 1 0 0,0-1 0 0 0,-1 1 0 0 0,-1 0-1 0 0,0 1 1 0 0,0-1 0 0 0,-1 1 0 0 0,-1-1-1 0 0,0 1 1 0 0,-1-1 0 0 0,0 1 0 0 0,-1 0-1 0 0,-1-1 1 0 0,0 1 0 0 0,-3 12 0 0 0,2-15-63 0 0,-1 0 0 0 0,0 0 0 0 0,0 0 0 0 0,-1 0 0 0 0,0-1 1 0 0,-1 0-1 0 0,0 0 0 0 0,0 0 0 0 0,-1-1 0 0 0,0 0 1 0 0,-1 0-1 0 0,1-1 0 0 0,-1 0 0 0 0,-1 0 0 0 0,0-1 1 0 0,0 0-1 0 0,0 0 0 0 0,-10 4 0 0 0,5-4-1231 0 0,-23 7 1 0 0,26-10-1078 0 0,-1-1 0 0 0,-19 2-1 0 0,12-3-443 0 0</inkml:trace>
</inkml:ink>
</file>

<file path=ppt/ink/ink8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6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2 155 512 0 0,'-2'1'-628'0'0,"3"2"3966"0"0,-1-3-3224 0 0,1 0 0 0 0,-1 0-1 0 0,0 0 1 0 0,0 0 0 0 0,0 0-1 0 0,1 0 1 0 0,-1 0 0 0 0,0 0 0 0 0,0 0-1 0 0,0 0 1 0 0,1 0 0 0 0,-1 0-1 0 0,0 0 1 0 0,0 0 0 0 0,0 0 0 0 0,1 0-1 0 0,-1 0 1 0 0,0 0 0 0 0,0 0-1 0 0,0-1 1 0 0,0 1 0 0 0,1 0 0 0 0,-1 0-1 0 0,0 0 1 0 0,0 0 0 0 0,0 0-1 0 0,0-1 1 0 0,0 1 0 0 0,1 0-1 0 0,-1 0 1 0 0,0 0 0 0 0,0 0 0 0 0,0-1-1 0 0,0 1 1 0 0,0 0 0 0 0,0 0-1 0 0,0 0 1 0 0,0-1 0 0 0,0 1 0 0 0,0 0-1 0 0,0 0 1 0 0,0 0 0 0 0,0-1-1 0 0,0 1 1 0 0,0 0 0 0 0,0 0-1 0 0,0 0 1 0 0,0-1 0 0 0,6-26 4261 0 0,-3 10-2908 0 0,1 1 0 0 0,6-17 0 0 0,-8 29-1339 0 0,-1 0-1 0 0,1 1 1 0 0,0-1-1 0 0,0 1 0 0 0,0-1 1 0 0,0 1-1 0 0,0 0 1 0 0,1 0-1 0 0,0 0 0 0 0,-1 0 1 0 0,1 0-1 0 0,0 1 1 0 0,1-1-1 0 0,2-1 0 0 0,-3 2-75 0 0,1 0 0 0 0,-1 1 0 0 0,0 0 0 0 0,0 0 0 0 0,1 0 0 0 0,-1 0-1 0 0,0 0 1 0 0,1 1 0 0 0,-1-1 0 0 0,1 1 0 0 0,-1 0 0 0 0,1 0-1 0 0,-1 0 1 0 0,1 1 0 0 0,-1-1 0 0 0,1 1 0 0 0,-1 0 0 0 0,0 0-1 0 0,1 0 1 0 0,-1 0 0 0 0,6 4 0 0 0,-3-2 44 0 0,0 1 0 0 0,-1 1 0 0 0,1-1 0 0 0,-1 1 0 0 0,0 0 0 0 0,0 0 0 0 0,-1 0 0 0 0,0 1 0 0 0,7 10 0 0 0,-9-12-18 0 0,-1-1 0 0 0,1 1 0 0 0,-1-1-1 0 0,0 1 1 0 0,-1 0 0 0 0,1 0 0 0 0,0-1 0 0 0,-1 1 0 0 0,0 0 0 0 0,0 0-1 0 0,0-1 1 0 0,-1 1 0 0 0,0 4 0 0 0,-1 5 204 0 0,-1-1 0 0 0,-6 17 0 0 0,6-21-217 0 0,0 0 0 0 0,1 1 0 0 0,0-1-1 0 0,1 0 1 0 0,-1 0 0 0 0,2 1 0 0 0,-1-1-1 0 0,2 11 1 0 0,-1-18-68 0 0,0 0 0 0 0,0 0-1 0 0,1 0 1 0 0,-1 0 0 0 0,0 0 0 0 0,1 0-1 0 0,-1 0 1 0 0,1 0 0 0 0,0 0 0 0 0,-1 0-1 0 0,1 0 1 0 0,0 0 0 0 0,-1 0-1 0 0,1-1 1 0 0,0 1 0 0 0,0 0 0 0 0,0 0-1 0 0,-1-1 1 0 0,1 1 0 0 0,0-1 0 0 0,2 2-1 0 0,-1-2-20 0 0,0 1 0 0 0,0-1 0 0 0,0 0 0 0 0,-1 1 0 0 0,1-1 0 0 0,0 0 0 0 0,0 0 0 0 0,0 0 0 0 0,0-1-1 0 0,0 1 1 0 0,3-1 0 0 0,1-1-392 0 0,1 0 0 0 0,-1-1 0 0 0,1 0 0 0 0,-1 0 0 0 0,10-7 1 0 0,-6 3-2346 0 0,0-1 1 0 0,15-15 0 0 0,-10 7-1834 0 0</inkml:trace>
</inkml:ink>
</file>

<file path=ppt/ink/ink8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7.1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86 1608 0 0,'-3'-2'1542'0'0,"0"-1"1"0"0,0 0-1 0 0,0 0 0 0 0,1 0 0 0 0,0 0 0 0 0,-1-1 0 0 0,-1-3 0 0 0,2 3-804 0 0,0-1-1 0 0,1 1 1 0 0,-1-1-1 0 0,1 0 1 0 0,0 1 0 0 0,0-1-1 0 0,1 0 1 0 0,-1-9-1 0 0,3 8-378 0 0,1 7-732 0 0,4 6-2704 0 0,-4-2 844 0 0</inkml:trace>
</inkml:ink>
</file>

<file path=ppt/ink/ink8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7.4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8 3001 0 0,'-1'-1'503'0'0,"1"1"1"0"0,-1-1-1 0 0,1 1 0 0 0,0-1 1 0 0,-1 1-1 0 0,1-1 1 0 0,-1 1-1 0 0,1 0 1 0 0,-1-1-1 0 0,1 1 0 0 0,-1 0 1 0 0,0-1-1 0 0,1 1 1 0 0,-1 0-1 0 0,1-1 1 0 0,-1 1-1 0 0,0 0 0 0 0,1 0 1 0 0,-2 0-1 0 0,2 0-328 0 0,0 0 0 0 0,0 1 0 0 0,-1-1-1 0 0,1 1 1 0 0,0-1 0 0 0,0 1 0 0 0,0-1 0 0 0,0 0-1 0 0,0 1 1 0 0,0-1 0 0 0,0 1 0 0 0,0-1 0 0 0,0 1-1 0 0,0-1 1 0 0,0 1 0 0 0,0-1 0 0 0,0 0 0 0 0,0 1-1 0 0,1-1 1 0 0,-1 1 0 0 0,12 30 1564 0 0,22 32 106 0 0,-22-42-1459 0 0,-1 1 0 0 0,-1-1 0 0 0,11 34-1 0 0,-12-20-129 0 0,-1 1-1 0 0,4 67 1 0 0,-8 74-515 0 0,-4-173 235 0 0,0 0-98 0 0,1 0-1 0 0,-1 0 0 0 0,0 0 0 0 0,1 0 0 0 0,0 0 0 0 0,0 0 0 0 0,0-1 0 0 0,0 1 0 0 0,3 6 0 0 0,-3-9-141 0 0,0 1 1 0 0,0-1-1 0 0,0 0 0 0 0,0 1 1 0 0,0-1-1 0 0,0 0 0 0 0,1 0 0 0 0,-1 0 1 0 0,0 0-1 0 0,1 0 0 0 0,-1 0 1 0 0,0 0-1 0 0,1 0 0 0 0,-1-1 0 0 0,1 1 1 0 0,-1-1-1 0 0,1 1 0 0 0,0-1 1 0 0,-1 1-1 0 0,1-1 0 0 0,-1 0 1 0 0,1 0-1 0 0,0 0 0 0 0,-1 0 0 0 0,3 0 1 0 0,7-1-1424 0 0</inkml:trace>
</inkml:ink>
</file>

<file path=ppt/ink/ink8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7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 46 2385 0 0,'0'0'468'0'0,"-1"-1"0"0"0,1 1 0 0 0,-1 0 0 0 0,1 0 0 0 0,-1-1 1 0 0,1 1-1 0 0,-1-1 0 0 0,1 1 0 0 0,0 0 0 0 0,-1-1 0 0 0,1 1 1 0 0,0-1-1 0 0,-1 1 0 0 0,1-1 0 0 0,0 1 0 0 0,0-1 0 0 0,-1 1 1 0 0,1-1-1 0 0,0 1 0 0 0,0-1 0 0 0,0 1 0 0 0,0-1 0 0 0,0 0 1 0 0,0 1-312 0 0,0-1 1 0 0,0 1 0 0 0,1-1 0 0 0,-1 1-1 0 0,0-1 1 0 0,1 1 0 0 0,-1 0 0 0 0,0-1-1 0 0,1 1 1 0 0,-1 0 0 0 0,1-1 0 0 0,-1 1-1 0 0,0 0 1 0 0,1 0 0 0 0,-1-1 0 0 0,1 1-1 0 0,-1 0 1 0 0,1 0 0 0 0,-1 0 0 0 0,1 0-1 0 0,30-5-1082 0 0,-27 5 1650 0 0,101-10 176 0 0,49-3-3250 0 0,-139 13 588 0 0,-1 0 512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34.80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10 1 512 0 0,'-3'0'512'0'0,"1"0"552"0"0,-1 0-2120 0 0,3 1 544 0 0,-1 1 0 0 0</inkml:trace>
</inkml:ink>
</file>

<file path=ppt/ink/ink8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8.18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14 1208 0 0,'-1'0'329'0'0,"1"0"-1"0"0,-1-1 0 0 0,0 1 0 0 0,1 0 1 0 0,-1-1-1 0 0,0 1 0 0 0,0 0 0 0 0,0 0 1 0 0,1 0-1 0 0,-1 0 0 0 0,0 0 1 0 0,0 0-1 0 0,1 0 0 0 0,-1 0 0 0 0,0 0 1 0 0,0 0-1 0 0,0 0 0 0 0,1 1 1 0 0,-1-1-1 0 0,0 0 0 0 0,0 0 0 0 0,1 1 1 0 0,-1-1-1 0 0,0 1 0 0 0,0 0 0 0 0,0 0 231 0 0,-1 0 0 0 0,1 0-1 0 0,0 1 1 0 0,0-1-1 0 0,-1 1 1 0 0,1-1-1 0 0,1 1 1 0 0,-1 0-1 0 0,0-1 1 0 0,-1 4-1 0 0,1-2-176 0 0,0 0 0 0 0,0 0-1 0 0,0 1 1 0 0,1-1-1 0 0,-1 0 1 0 0,1 0 0 0 0,0 0-1 0 0,0 1 1 0 0,0-1 0 0 0,0 0-1 0 0,0 0 1 0 0,2 6-1 0 0,0-5-324 0 0,0 0 0 0 0,0 0 0 0 0,0 0 0 0 0,1 0 0 0 0,0-1 0 0 0,-1 1 0 0 0,1-1 0 0 0,0 0-1 0 0,1 1 1 0 0,-1-2 0 0 0,1 1 0 0 0,-1 0 0 0 0,1-1 0 0 0,0 1 0 0 0,0-1 0 0 0,0 0 0 0 0,0 0-1 0 0,0-1 1 0 0,5 2 0 0 0,-3-2-72 0 0,0 0-1 0 0,0 0 0 0 0,0-1 1 0 0,0 0-1 0 0,0 0 0 0 0,0 0 1 0 0,0-1-1 0 0,0 0 1 0 0,0 0-1 0 0,-1 0 0 0 0,1-1 1 0 0,0 0-1 0 0,9-5 0 0 0,-9 5-33 0 0,5-3-96 0 0,0-1 0 0 0,18-11 0 0 0,-27 15 106 0 0,1-1 0 0 0,0 1 0 0 0,-1 0 1 0 0,1-1-1 0 0,-1 1 0 0 0,0-1 0 0 0,0 0 0 0 0,0 0 0 0 0,0 0 0 0 0,0 0 0 0 0,-1 0 0 0 0,1 0 0 0 0,-1 0 0 0 0,2-6 0 0 0,-3 8 24 0 0,0 0-1 0 0,1 0 0 0 0,-1-1 1 0 0,0 1-1 0 0,0 0 1 0 0,0-1-1 0 0,0 1 1 0 0,0 0-1 0 0,0 0 0 0 0,0-1 1 0 0,0 1-1 0 0,0 0 1 0 0,-1-1-1 0 0,1 1 1 0 0,0 0-1 0 0,-1 0 0 0 0,1 0 1 0 0,-1-1-1 0 0,0 1 1 0 0,1 0-1 0 0,-1 0 1 0 0,-1-1-1 0 0,0 0 16 0 0,-1 0 0 0 0,0 0 0 0 0,0 0 0 0 0,0 0 0 0 0,0 1 0 0 0,0 0 1 0 0,-5-2-1 0 0,2 1 69 0 0,0 0 1 0 0,-1 0-1 0 0,1 1 1 0 0,0 0 0 0 0,-1 1-1 0 0,1-1 1 0 0,-1 1-1 0 0,1 0 1 0 0,-1 1-1 0 0,1 0 1 0 0,0 0 0 0 0,-1 0-1 0 0,1 0 1 0 0,0 1-1 0 0,0 0 1 0 0,0 1 0 0 0,0-1-1 0 0,0 1 1 0 0,0 0-1 0 0,1 1 1 0 0,0-1-1 0 0,-6 5 1 0 0,7-4 8 0 0,1-1-1 0 0,-1 0 1 0 0,0 1 0 0 0,1 0-1 0 0,0 0 1 0 0,0 0 0 0 0,0 0-1 0 0,1 0 1 0 0,-1 1 0 0 0,1-1-1 0 0,0 1 1 0 0,0-1 0 0 0,1 1-1 0 0,-1 0 1 0 0,1 0 0 0 0,0 0-1 0 0,0 0 1 0 0,1 0 0 0 0,-1 0-1 0 0,1 0 1 0 0,0 0 0 0 0,1 0-1 0 0,-1 0 1 0 0,1 0 0 0 0,0 0-1 0 0,0 0 1 0 0,1 0 0 0 0,2 6 0 0 0,-1-4-69 0 0,1 0 0 0 0,0-1 0 0 0,1 1 0 0 0,-1-1 1 0 0,1 0-1 0 0,1 0 0 0 0,-1-1 0 0 0,1 1 1 0 0,0-1-1 0 0,0 0 0 0 0,0-1 0 0 0,1 0 1 0 0,0 0-1 0 0,-1 0 0 0 0,15 5 0 0 0,-9-4-481 0 0,0-1-1 0 0,1-1 1 0 0,-1 0-1 0 0,1 0 1 0 0,0-1-1 0 0,0-1 1 0 0,0 0-1 0 0,24-2 1 0 0,-27 0-1427 0 0,-1-1 1 0 0,15-4 0 0 0,-3-2-1639 0 0</inkml:trace>
</inkml:ink>
</file>

<file path=ppt/ink/ink8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8.5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30 97 2328 0 0,'-15'3'6879'0'0,"6"5"-4380"0"0,8-6-2323 0 0,0 1-1 0 0,0-1 0 0 0,1 1 0 0 0,-1-1 1 0 0,1 1-1 0 0,-1-1 0 0 0,1 1 0 0 0,0-1 1 0 0,0 5-1 0 0,1 29 2758 0 0,1 0-1 0 0,12 60 1 0 0,-5-30-673 0 0,-8-76-2249 0 0,0 0-1 0 0,1 0 0 0 0,0 0 0 0 0,7-19 1 0 0,2-11-9 0 0,32-122-173 0 0,-42 157 159 0 0,11-43-73 0 0,-11 45 81 0 0,0-1 0 0 0,1 1 1 0 0,-1 0-1 0 0,1 0 0 0 0,0-1 0 0 0,0 1 0 0 0,0 0 0 0 0,0 0 1 0 0,1 1-1 0 0,-1-1 0 0 0,4-2 0 0 0,-5 4-11 0 0,1 0 0 0 0,0 0 0 0 0,-1 0-1 0 0,1 0 1 0 0,0 1 0 0 0,0-1 0 0 0,-1 1 0 0 0,1-1-1 0 0,0 1 1 0 0,0 0 0 0 0,0-1 0 0 0,0 1-1 0 0,-1 0 1 0 0,1 0 0 0 0,0 1 0 0 0,0-1 0 0 0,0 0-1 0 0,0 1 1 0 0,-1-1 0 0 0,1 1 0 0 0,0-1 0 0 0,0 1-1 0 0,-1 0 1 0 0,1 0 0 0 0,0 0 0 0 0,-1 0 0 0 0,1 0-1 0 0,-1 0 1 0 0,1 0 0 0 0,2 3 0 0 0,4 4-338 0 0,-1 0 0 0 0,1 0 0 0 0,11 18 1 0 0,-16-21 111 0 0,3 4-313 0 0,6 7-2882 0 0,14 16 0 0 0,-18-23 723 0 0</inkml:trace>
</inkml:ink>
</file>

<file path=ppt/ink/ink8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9.1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129 35 2040 0 0,'-1'-1'382'0'0,"0"0"0"0"0,1 0 0 0 0,-1 0-1 0 0,0 0 1 0 0,0 0 0 0 0,0 0 0 0 0,0 0-1 0 0,0 0 1 0 0,0 0 0 0 0,0 0 0 0 0,0 1-1 0 0,0-1 1 0 0,0 0 0 0 0,0 1 0 0 0,-1-1-1 0 0,1 1 1 0 0,0-1 0 0 0,0 1 0 0 0,-1-1-1 0 0,1 1 1 0 0,-2 0 0 0 0,0 0 104 0 0,1 0 0 0 0,-1 0 1 0 0,1 1-1 0 0,0-1 0 0 0,-1 1 1 0 0,1-1-1 0 0,0 1 0 0 0,0 0 0 0 0,-1 0 1 0 0,1 0-1 0 0,-2 2 0 0 0,-2 0 56 0 0,0 1-1 0 0,1 1 1 0 0,0-1-1 0 0,0 1 0 0 0,0 0 1 0 0,0 0-1 0 0,-6 9 1 0 0,7-7-439 0 0,1 0 1 0 0,-1 1-1 0 0,1-1 1 0 0,1 0-1 0 0,-1 1 1 0 0,1 0-1 0 0,0-1 0 0 0,1 1 1 0 0,0 0-1 0 0,0 0 1 0 0,1 0-1 0 0,0 0 1 0 0,1 0-1 0 0,-1 0 1 0 0,1 0-1 0 0,1 0 1 0 0,0-1-1 0 0,0 1 1 0 0,0 0-1 0 0,7 13 0 0 0,-6-15-108 0 0,0 1 0 0 0,1 0 0 0 0,0-1 0 0 0,0 0 0 0 0,1 0 0 0 0,0 0 0 0 0,0-1 0 0 0,0 1 0 0 0,1-1 0 0 0,-1 0 0 0 0,1-1 0 0 0,0 0 0 0 0,1 0 0 0 0,-1 0 0 0 0,1 0 0 0 0,0-1 0 0 0,0 0-1 0 0,0-1 1 0 0,0 1 0 0 0,0-1 0 0 0,0-1 0 0 0,10 2 0 0 0,-12-3-75 0 0,-1 0 1 0 0,1 0-1 0 0,0 0 0 0 0,-1-1 1 0 0,1 1-1 0 0,0-1 0 0 0,-1 0 1 0 0,1 0-1 0 0,-1-1 0 0 0,1 0 1 0 0,-1 1-1 0 0,0-1 0 0 0,0-1 0 0 0,0 1 1 0 0,0-1-1 0 0,0 1 0 0 0,-1-1 1 0 0,1 0-1 0 0,-1-1 0 0 0,6-5 1 0 0,-5 4-71 0 0,-1 0 0 0 0,1-1 0 0 0,-1 1 1 0 0,0-1-1 0 0,0 0 0 0 0,-1 0 0 0 0,0 0 1 0 0,0 0-1 0 0,0 0 0 0 0,-1 0 1 0 0,1-1-1 0 0,-2 1 0 0 0,1-1 0 0 0,-1-8 1 0 0,-1-3-48 0 0,0 0 0 0 0,-2 0 0 0 0,-8-31 0 0 0,9 41 219 0 0,-1 0 1 0 0,0 0-1 0 0,0 0 1 0 0,-1 0 0 0 0,0 0-1 0 0,-1 1 1 0 0,1 0-1 0 0,-1 0 1 0 0,-1 0-1 0 0,-6-6 1 0 0,10 11 28 0 0,0 0 0 0 0,0 0 1 0 0,-1 0-1 0 0,1 1 1 0 0,-1-1-1 0 0,0 1 1 0 0,1 0-1 0 0,-1-1 1 0 0,0 1-1 0 0,0 0 1 0 0,0 1-1 0 0,0-1 1 0 0,0 0-1 0 0,0 1 0 0 0,0 0 1 0 0,0 0-1 0 0,0 0 1 0 0,0 0-1 0 0,0 0 1 0 0,0 0-1 0 0,0 1 1 0 0,0 0-1 0 0,-5 1 1 0 0,3 0 79 0 0,0 1 1 0 0,0-1-1 0 0,0 1 1 0 0,0 0 0 0 0,1 0-1 0 0,-1 0 1 0 0,1 0-1 0 0,0 1 1 0 0,0 0 0 0 0,0 0-1 0 0,0 0 1 0 0,-3 6 0 0 0,1-2-57 0 0,0 1 1 0 0,1 0-1 0 0,0 0 1 0 0,1 0 0 0 0,0 1-1 0 0,0 0 1 0 0,1-1 0 0 0,1 1-1 0 0,-1 1 1 0 0,1-1 0 0 0,1 0-1 0 0,0 0 1 0 0,1 0 0 0 0,0 1-1 0 0,0-1 1 0 0,1 0 0 0 0,3 14-1 0 0,-3-19-69 0 0,0 0-1 0 0,1 0 0 0 0,0 0 1 0 0,0 0-1 0 0,1 0 1 0 0,-1-1-1 0 0,1 0 1 0 0,0 1-1 0 0,0-1 1 0 0,0 0-1 0 0,1 0 0 0 0,-1-1 1 0 0,1 1-1 0 0,0-1 1 0 0,9 6-1 0 0,-11-7-20 0 0,1 0-1 0 0,0-1 1 0 0,0 1 0 0 0,0-1-1 0 0,0 0 1 0 0,0 0 0 0 0,0 0-1 0 0,1 0 1 0 0,-1-1 0 0 0,0 1-1 0 0,0-1 1 0 0,1 0 0 0 0,-1 0-1 0 0,0 0 1 0 0,0 0 0 0 0,0-1-1 0 0,1 1 1 0 0,-1-1 0 0 0,0 0-1 0 0,0 0 1 0 0,0 0-1 0 0,0 0 1 0 0,0-1 0 0 0,0 1-1 0 0,5-4 1 0 0,-2 0-78 0 0,0 0 0 0 0,0 0 0 0 0,-1-1 0 0 0,0 0 0 0 0,0 0 0 0 0,0 0 0 0 0,-1 0 0 0 0,1-1 0 0 0,-2 0 0 0 0,1 1 0 0 0,-1-2 0 0 0,5-13-1 0 0,-1-5-57 0 0,-2 0 0 0 0,4-39-1 0 0,0 3 277 0 0,-6 52 88 0 0,-2 15 136 0 0,-2 18 197 0 0,-2-10-455 0 0,1 1 0 0 0,1-1 0 0 0,0 0 0 0 0,1 1 0 0 0,0-1 0 0 0,1 1 0 0 0,5 24 0 0 0,-4-30-97 0 0,0 0 0 0 0,1-1 0 0 0,0 1 0 0 0,0 0 0 0 0,1-1 0 0 0,0 0 0 0 0,0 1 0 0 0,1-2 0 0 0,0 1 0 0 0,0 0 0 0 0,1-1 0 0 0,-1 0 0 0 0,13 9 0 0 0,-16-13-63 0 0,1 0-1 0 0,0 0 0 0 0,-1-1 1 0 0,1 1-1 0 0,0-1 0 0 0,0 0 1 0 0,0 1-1 0 0,-1-2 0 0 0,1 1 1 0 0,0 0-1 0 0,1 0 0 0 0,-1-1 1 0 0,0 0-1 0 0,0 0 0 0 0,0 0 1 0 0,0 0-1 0 0,6-1 0 0 0,-7 1-412 0 0,1-1 0 0 0,-1 0-1 0 0,1 0 1 0 0,-1 0 0 0 0,0 0 0 0 0,0 0-1 0 0,1 0 1 0 0,-1-1 0 0 0,0 1-1 0 0,0-1 1 0 0,0 0 0 0 0,-1 1 0 0 0,1-1-1 0 0,2-3 1 0 0,3-5-2815 0 0</inkml:trace>
</inkml:ink>
</file>

<file path=ppt/ink/ink8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9.3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9 3745 0 0,'-14'-8'8417'0'0,"3"7"-4045"0"0,11 2-4271 0 0,-1 0 0 0 0,0-1 1 0 0,0 1-1 0 0,0 0 0 0 0,1 0 0 0 0,-1-1 0 0 0,0 1 0 0 0,1 0 0 0 0,-1 0 0 0 0,1 0 1 0 0,-1 0-1 0 0,1 0 0 0 0,-1 0 0 0 0,1 0 0 0 0,0 0 0 0 0,0 0 0 0 0,-1 0 1 0 0,1 0-1 0 0,0 0 0 0 0,0 0 0 0 0,0 0 0 0 0,0 0 0 0 0,0 2 0 0 0,-2 62 2119 0 0,13 119 0 0 0,13-44-965 0 0,0-6-1008 0 0,-17-67-294 0 0,20 113-884 0 0,-27-180 895 0 0,7 21-795 0 0,-1-13-1354 0 0,-5-8 1986 0 0,-1 0 0 0 0,0 0 0 0 0,1 0 1 0 0,-1 0-1 0 0,0 0 0 0 0,0 0 0 0 0,1 0 0 0 0,-1 0 0 0 0,0 0 0 0 0,1 0 0 0 0,-1 0 0 0 0,0 0 0 0 0,1 0 0 0 0,-1 0 0 0 0,0 0 0 0 0,0 0 0 0 0,1 0 0 0 0,-1 0 0 0 0,0 0 0 0 0,1 0 0 0 0,-1 0 0 0 0,0 0 0 0 0,0 0 0 0 0,1-1 0 0 0,-1 1 0 0 0,0 0 0 0 0,0 0 0 0 0,1-1 0 0 0,2-3-3286 0 0</inkml:trace>
</inkml:ink>
</file>

<file path=ppt/ink/ink8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9.6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81 3169 0 0,'-42'-13'13932'0'0,"48"13"-13410"0"0,0 0 0 0 0,1-1 0 0 0,-1 0 0 0 0,0 0 1 0 0,0-1-1 0 0,8-3 0 0 0,-5 3-299 0 0,46-15 421 0 0,-25 7-594 0 0,0 2 1 0 0,0 1-1 0 0,58-7 1 0 0,-86 14-56 0 0,1 0 1 0 0,0 0 0 0 0,-1 0 0 0 0,1 0 0 0 0,-1 1 0 0 0,1-1-1 0 0,-1 1 1 0 0,1-1 0 0 0,-1 1 0 0 0,0 0 0 0 0,1 0-1 0 0,-1 0 1 0 0,0 0 0 0 0,1 0 0 0 0,-1 1 0 0 0,0-1 0 0 0,0 1-1 0 0,0-1 1 0 0,0 1 0 0 0,2 3 0 0 0,-2-3-9 0 0,-1 1 1 0 0,1-1-1 0 0,-1 1 0 0 0,0 0 1 0 0,0-1-1 0 0,0 1 1 0 0,0 0-1 0 0,-1 0 0 0 0,1 0 1 0 0,-1 0-1 0 0,1-1 1 0 0,-1 1-1 0 0,0 0 0 0 0,0 0 1 0 0,0 0-1 0 0,-1 0 1 0 0,0 4-1 0 0,-4 12 2 0 0,-1 0 0 0 0,-10 22 0 0 0,11-28 62 0 0,0 0-1 0 0,0 0 1 0 0,1 0 0 0 0,1 1 0 0 0,0-1 0 0 0,-1 16 0 0 0,4-21-36 0 0,0-1 0 0 0,0 0 0 0 0,1 1 0 0 0,0-1 0 0 0,0 0 0 0 0,1 1 0 0 0,0-1 0 0 0,0 0 0 0 0,5 10 0 0 0,-5-13-101 0 0,-1-1 0 0 0,1 0 0 0 0,1 0 0 0 0,-1 0 0 0 0,0 0 1 0 0,1-1-1 0 0,-1 1 0 0 0,1 0 0 0 0,0-1 0 0 0,0 0 0 0 0,0 0 0 0 0,0 0 0 0 0,0 0 0 0 0,1 0 0 0 0,-1-1 0 0 0,1 1 1 0 0,-1-1-1 0 0,1 0 0 0 0,-1 0 0 0 0,7 1 0 0 0,-5-1-726 0 0,1-1 0 0 0,-1 0-1 0 0,1 0 1 0 0,-1 0 0 0 0,1 0 0 0 0,-1-1 0 0 0,1 0 0 0 0,-1 0-1 0 0,7-3 1 0 0,4-2-1243 0 0</inkml:trace>
</inkml:ink>
</file>

<file path=ppt/ink/ink8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29.7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1 2144 0 0,'-10'8'4201'0'0,"4"-2"896"0"0,-2-3 785 0 0,9 0-5698 0 0,3 4-216 0 0,2-1 64 0 0,-2 1-56 0 0,1-1 32 0 0,-1-2-40 0 0,-1 2-72 0 0,-1 0-56 0 0,0-2-136 0 0,3 2 96 0 0,1 1-1009 0 0,-1-1-583 0 0,0 2-168 0 0</inkml:trace>
</inkml:ink>
</file>

<file path=ppt/ink/ink8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30.6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145 78 3249 0 0,'-29'-15'8836'0'0,"26"14"-8179"0"0,-1 0 0 0 0,1 0 0 0 0,-1 0 0 0 0,0 1 0 0 0,-6-1 0 0 0,6 1-433 0 0,0 1 0 0 0,1-1 0 0 0,-1 1 0 0 0,0 0 1 0 0,1 0-1 0 0,-1 0 0 0 0,1 0 0 0 0,-1 0 0 0 0,1 1 0 0 0,0 0 0 0 0,-1 0 0 0 0,1 0 0 0 0,0 0 0 0 0,-5 5 0 0 0,5-5-37 0 0,1 1-1 0 0,-1-1 1 0 0,1 1-1 0 0,-1 0 1 0 0,1 0-1 0 0,0 0 1 0 0,0 1-1 0 0,0-1 1 0 0,1 0-1 0 0,-1 1 1 0 0,1-1-1 0 0,0 1 1 0 0,0 0-1 0 0,-2 6 1 0 0,3-4-66 0 0,0 0 1 0 0,0 0 0 0 0,0 0 0 0 0,0 1 0 0 0,1-1 0 0 0,0-1-1 0 0,1 1 1 0 0,3 10 0 0 0,-2-6-105 0 0,1 0-1 0 0,1-1 1 0 0,0 0-1 0 0,0 0 1 0 0,1 0-1 0 0,0-1 1 0 0,1 0-1 0 0,0 0 1 0 0,0 0-1 0 0,14 11 1 0 0,-17-16-27 0 0,1 0 0 0 0,-1-1 0 0 0,0 1 0 0 0,1-1 0 0 0,-1 0 0 0 0,1 0 0 0 0,0 0 0 0 0,0-1-1 0 0,0 0 1 0 0,0 0 0 0 0,-1 0 0 0 0,2 0 0 0 0,-1-1 0 0 0,0 0 0 0 0,9-1 0 0 0,-10 1-27 0 0,1-1 0 0 0,-1 0 0 0 0,0-1 0 0 0,0 1 0 0 0,0-1 0 0 0,0 0 0 0 0,0 0 0 0 0,0 0 0 0 0,-1 0 0 0 0,1-1 0 0 0,-1 0 0 0 0,1 1 0 0 0,-1-1 0 0 0,0 0 0 0 0,0-1 0 0 0,0 1 0 0 0,0 0 0 0 0,3-7-1 0 0,-2 2-36 0 0,0-1 0 0 0,0 0 0 0 0,0 0 0 0 0,-1 0 0 0 0,-1 0 0 0 0,0 0 0 0 0,0 0-1 0 0,-1-1 1 0 0,0 1 0 0 0,0-14 0 0 0,-1 11-3 0 0,-1 1 0 0 0,0 0 0 0 0,-1 0 1 0 0,0 0-1 0 0,-1 0 0 0 0,0 1 0 0 0,0-1 0 0 0,-9-15 1 0 0,11 22 100 0 0,-1 0 0 0 0,-1 1 0 0 0,1 0 0 0 0,-1-1 0 0 0,1 1 0 0 0,-1 0 0 0 0,0 1 0 0 0,0-1 0 0 0,0 0 0 0 0,0 1 0 0 0,0-1 0 0 0,-1 1 0 0 0,1 0 0 0 0,-1 0 0 0 0,0 1 0 0 0,-5-3 0 0 0,4 3 58 0 0,-1 0 0 0 0,1 0 0 0 0,-1 0 0 0 0,0 0 0 0 0,1 1 1 0 0,-1 0-1 0 0,0 0 0 0 0,1 1 0 0 0,-1-1 0 0 0,-10 4 0 0 0,9-2-16 0 0,1 0-1 0 0,-1 0 0 0 0,1 0 0 0 0,0 1 1 0 0,0 0-1 0 0,0 0 0 0 0,0 1 0 0 0,1 0 1 0 0,-1 0-1 0 0,1 0 0 0 0,0 1 0 0 0,0-1 1 0 0,0 1-1 0 0,1 0 0 0 0,0 1 0 0 0,0-1 0 0 0,0 1 1 0 0,1 0-1 0 0,0 0 0 0 0,-4 8 0 0 0,6-10-43 0 0,0-1 0 0 0,1 1 0 0 0,-1 0 0 0 0,1-1 0 0 0,0 1 0 0 0,0 0 0 0 0,0 0 0 0 0,0-1 0 0 0,0 1 0 0 0,1 0 0 0 0,0-1 0 0 0,0 1 0 0 0,1 4 0 0 0,1-3-11 0 0,-1 1-1 0 0,1-1 1 0 0,0 0-1 0 0,1 0 0 0 0,-1 0 1 0 0,1 0-1 0 0,7 7 0 0 0,-3-5-25 0 0,0 0-1 0 0,0 0 1 0 0,1-1-1 0 0,0-1 1 0 0,0 1-1 0 0,0-1 0 0 0,1-1 1 0 0,20 8-1 0 0,-22-10-103 0 0,0-1-1 0 0,1 1 1 0 0,-1-1-1 0 0,1-1 1 0 0,-1 1-1 0 0,1-1 1 0 0,-1-1 0 0 0,1 0-1 0 0,-1 0 1 0 0,1 0-1 0 0,-1-1 1 0 0,10-4-1 0 0,-12 4-264 0 0,1-1-1 0 0,-1 0 0 0 0,0 0 0 0 0,0-1 0 0 0,0 0 1 0 0,0 0-1 0 0,-1 0 0 0 0,0 0 0 0 0,0-1 0 0 0,0 0 1 0 0,0 0-1 0 0,-1-1 0 0 0,0 1 0 0 0,0-1 0 0 0,5-9 0 0 0,-6 8-266 0 0,-1 0 0 0 0,1 0 0 0 0,-1-1 0 0 0,-1 1 0 0 0,1 0 0 0 0,-1-1 0 0 0,-1 0 0 0 0,1 1 0 0 0,-1-1 0 0 0,-1 1-1 0 0,1-1 1 0 0,-1 1 0 0 0,-4-14 0 0 0,5 20 670 0 0,0 1-1 0 0,0 0 0 0 0,0 0 1 0 0,0 0-1 0 0,0-1 0 0 0,0 1 1 0 0,0 0-1 0 0,0 0 0 0 0,0-1 1 0 0,-1 1-1 0 0,1 0 0 0 0,0 0 1 0 0,0 0-1 0 0,0-1 0 0 0,0 1 1 0 0,0 0-1 0 0,0 0 0 0 0,-1 0 1 0 0,1-1-1 0 0,0 1 0 0 0,0 0 1 0 0,0 0-1 0 0,-1 0 0 0 0,1 0 1 0 0,0 0-1 0 0,0 0 0 0 0,0-1 1 0 0,-1 1-1 0 0,1 0 0 0 0,0 0 1 0 0,0 0-1 0 0,0 0 0 0 0,-1 0 1 0 0,1 0-1 0 0,0 0 0 0 0,0 0 1 0 0,-1 0-1 0 0,1 0 0 0 0,0 0 1 0 0,0 0-1 0 0,-1 0 0 0 0,1 0 1 0 0,0 0-1 0 0,0 0 0 0 0,0 0 1 0 0,-1 0-1 0 0,1 1 0 0 0,0-1 1 0 0,0 0-1 0 0,0 0 0 0 0,-1 0 1 0 0,1 0-1 0 0,0 0 0 0 0,0 1 1 0 0,0-1-1 0 0,-1 0 0 0 0,1 0 1 0 0,0 0-1 0 0,0 0 0 0 0,0 1 1 0 0,-13 15 4164 0 0,9-9-2123 0 0,3-5-1463 0 0,0 1 1 0 0,0-1-1 0 0,0 0 0 0 0,1 1 1 0 0,-1-1-1 0 0,1 1 1 0 0,-1-1-1 0 0,1 1 1 0 0,0-1-1 0 0,0 1 0 0 0,0 0 1 0 0,1 2-1 0 0,-2 21 2155 0 0,-2-16-2568 0 0,0 0 1 0 0,1 0-1 0 0,1 0 0 0 0,0 0 0 0 0,0 0 1 0 0,1 0-1 0 0,0 0 0 0 0,1 0 1 0 0,0 0-1 0 0,1 0 0 0 0,0 0 0 0 0,0 0 1 0 0,1 0-1 0 0,0-1 0 0 0,8 16 1 0 0,-5-11-170 0 0,11 19 62 0 0,-16-32-77 0 0,0 1-1 0 0,0-1 0 0 0,0 1 0 0 0,1-1 0 0 0,-1 0 0 0 0,0 1 0 0 0,1-1 0 0 0,-1 0 0 0 0,1 0 1 0 0,-1 0-1 0 0,1 0 0 0 0,0 0 0 0 0,-1 0 0 0 0,1 0 0 0 0,3 0 0 0 0,-5-1-2 0 0,1 0 0 0 0,-1 0 0 0 0,0 0 0 0 0,1 0 0 0 0,-1 0 0 0 0,0 0 0 0 0,0 0 0 0 0,1 0 0 0 0,-1 0 0 0 0,0 0 0 0 0,0 0 0 0 0,1 0 0 0 0,-1 0 0 0 0,0 0 0 0 0,0 0 0 0 0,1-1 0 0 0,-1 1 0 0 0,0 0 0 0 0,0 0 0 0 0,1 0 0 0 0,-1 0 0 0 0,0-1 0 0 0,0 1 0 0 0,0 0 0 0 0,1 0 0 0 0,-1 0-1 0 0,0-1 1 0 0,0 1 0 0 0,0 0 0 0 0,0-1 0 0 0,3-12-94 0 0,-3-12-67 0 0,0 24 157 0 0,-8-61-301 0 0,4 42 273 0 0,-1-38 0 0 0,5 49 28 0 0,1 1 0 0 0,-1-1 0 0 0,1 1 0 0 0,1-1 0 0 0,0 1 0 0 0,4-12 0 0 0,-6 19 4 0 0,1-1 0 0 0,-1 1 0 0 0,1-1 0 0 0,0 1 0 0 0,-1-1 0 0 0,1 1 0 0 0,0-1 0 0 0,0 1 0 0 0,0 0 0 0 0,0 0 0 0 0,0-1 0 0 0,0 1 0 0 0,0 0 0 0 0,1 0 0 0 0,-1 0 0 0 0,0 0-1 0 0,0 0 1 0 0,1 1 0 0 0,-1-1 0 0 0,1 0 0 0 0,-1 1 0 0 0,1-1 0 0 0,-1 1 0 0 0,1-1 0 0 0,-1 1 0 0 0,1 0 0 0 0,0-1 0 0 0,-1 1 0 0 0,1 0 0 0 0,-1 0 0 0 0,1 0 0 0 0,0 0 0 0 0,-1 1 0 0 0,1-1 0 0 0,-1 0 0 0 0,1 1 0 0 0,-1-1 0 0 0,1 1 0 0 0,-1-1 0 0 0,4 2 0 0 0,-1 1 1 0 0,0 0 1 0 0,0-1-1 0 0,0 1 1 0 0,0 1-1 0 0,0-1 1 0 0,-1 1-1 0 0,0-1 0 0 0,1 1 1 0 0,-1 0-1 0 0,0 0 1 0 0,-1 0-1 0 0,1 1 1 0 0,-1-1-1 0 0,3 7 1 0 0,0 3 7 0 0,0 0 1 0 0,-1 0-1 0 0,4 24 0 0 0,-7-23-84 0 0,0 0-1 0 0,-1 0 0 0 0,-1 0 0 0 0,0 0 0 0 0,-6 27 0 0 0,5-30-338 0 0,2-12 307 0 0,0 0 1 0 0,0 1-1 0 0,0-1 0 0 0,0 0 1 0 0,0 1-1 0 0,0-1 1 0 0,0 0-1 0 0,0 0 1 0 0,0 1-1 0 0,0-1 1 0 0,0 0-1 0 0,0 1 1 0 0,0-1-1 0 0,0 0 1 0 0,0 1-1 0 0,0-1 0 0 0,0 0 1 0 0,0 0-1 0 0,1 1 1 0 0,-1-1-1 0 0,0 0 1 0 0,0 0-1 0 0,0 1 1 0 0,0-1-1 0 0,1 0 1 0 0,-1 0-1 0 0,0 1 0 0 0,0-1 1 0 0,0 0-1 0 0,1 0 1 0 0,-1 0-1 0 0,0 0 1 0 0,1 1-1 0 0,9-1-5963 0 0,-9 0 5738 0 0,6-1-3467 0 0</inkml:trace>
</inkml:ink>
</file>

<file path=ppt/ink/ink8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31.0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247 200 3369 0 0,'-46'-7'14774'0'0,"48"4"-11392"0"0,7-5-2125 0 0,12-6-582 0 0,-14 11-634 0 0,0-2 1 0 0,0 1-1 0 0,0-1 1 0 0,-1 0-1 0 0,0 0 1 0 0,0-1-1 0 0,0 0 1 0 0,0 0-1 0 0,4-8 1 0 0,-8 12-43 0 0,0 0 0 0 0,-1-1 0 0 0,1 1-1 0 0,-1-1 1 0 0,1 0 0 0 0,-1 1 0 0 0,0-1 0 0 0,0 0 0 0 0,0 0 0 0 0,-1 0 0 0 0,1 1 0 0 0,-1-1-1 0 0,1 0 1 0 0,-1 0 0 0 0,0 0 0 0 0,0 0 0 0 0,-1 0 0 0 0,1 0 0 0 0,0 0 0 0 0,-1 0 0 0 0,0 0 0 0 0,0 0-1 0 0,0 1 1 0 0,0-1 0 0 0,0 0 0 0 0,0 1 0 0 0,-1-1 0 0 0,-1-2 0 0 0,0 2 4 0 0,1 1-1 0 0,-1-1 1 0 0,1 1 0 0 0,-1 0 0 0 0,0 0-1 0 0,0 0 1 0 0,0 1 0 0 0,0-1 0 0 0,0 1 0 0 0,-1-1-1 0 0,1 1 1 0 0,0 0 0 0 0,-1 0 0 0 0,1 1 0 0 0,0-1-1 0 0,-1 1 1 0 0,1-1 0 0 0,-6 1 0 0 0,2 0 33 0 0,1 1 0 0 0,-1-1 1 0 0,0 1-1 0 0,0 0 0 0 0,1 1 1 0 0,-1-1-1 0 0,0 1 0 0 0,-9 5 1 0 0,14-6-9 0 0,-1 1 0 0 0,0-1 0 0 0,1 1 0 0 0,-1 0 0 0 0,1 0 0 0 0,0 0 0 0 0,-1 0 0 0 0,1 1 0 0 0,0-1 0 0 0,0 1 0 0 0,1-1 0 0 0,-1 1 0 0 0,-2 4 1 0 0,3-5-18 0 0,0 0 1 0 0,1 0-1 0 0,-1 0 1 0 0,1 0 0 0 0,-1 0-1 0 0,1 0 1 0 0,0 0 0 0 0,0 0-1 0 0,0 0 1 0 0,0 0-1 0 0,0 0 1 0 0,0 0 0 0 0,1 0-1 0 0,-1 0 1 0 0,1 0 0 0 0,-1 0-1 0 0,1 0 1 0 0,0 0-1 0 0,-1 0 1 0 0,1 0 0 0 0,0-1-1 0 0,2 3 1 0 0,6 7 37 0 0,0 0 1 0 0,1-1-1 0 0,0-1 0 0 0,1 1 1 0 0,19 11-1 0 0,16 15 16 0 0,-46-36-64 0 0,10 9 23 0 0,0 1 1 0 0,0 0 0 0 0,-1 0 0 0 0,0 0 0 0 0,8 14 0 0 0,-16-22-6 0 0,1 0 0 0 0,-1 1 1 0 0,0-1-1 0 0,0 1 0 0 0,0-1 1 0 0,0 1-1 0 0,0 0 0 0 0,0-1 1 0 0,-1 1-1 0 0,1 0 1 0 0,-1-1-1 0 0,0 1 0 0 0,0 0 1 0 0,0 0-1 0 0,0 0 0 0 0,0-1 1 0 0,-1 1-1 0 0,1 0 0 0 0,-1-1 1 0 0,0 1-1 0 0,1 0 1 0 0,-1-1-1 0 0,-1 1 0 0 0,1-1 1 0 0,0 1-1 0 0,-1-1 0 0 0,1 0 1 0 0,-1 1-1 0 0,1-1 0 0 0,-1 0 1 0 0,0 0-1 0 0,-3 2 1 0 0,-1 0 39 0 0,1 0 0 0 0,-1 0 0 0 0,0-1 1 0 0,0 0-1 0 0,0 0 0 0 0,0 0 0 0 0,0-1 1 0 0,-1 0-1 0 0,1 0 0 0 0,-1-1 1 0 0,0 0-1 0 0,-9 1 0 0 0,-1-1-17 0 0,0-1 0 0 0,1 0-1 0 0,-32-5 1 0 0,37 3-56 0 0,1-1 0 0 0,0 1 0 0 0,1-2 0 0 0,-1 1 0 0 0,0-1 0 0 0,1-1 0 0 0,0 0 0 0 0,-10-6 0 0 0,16 8-65 0 0,0 1 1 0 0,0-1 0 0 0,0 0-1 0 0,1 1 1 0 0,-1-1 0 0 0,1 0-1 0 0,-1-1 1 0 0,1 1 0 0 0,0 0-1 0 0,-3-7 1 0 0,5 8-70 0 0,-1-1 1 0 0,0 0-1 0 0,0 1 1 0 0,1-1-1 0 0,0 0 0 0 0,-1 0 1 0 0,1 0-1 0 0,0 0 1 0 0,1 1-1 0 0,-1-1 1 0 0,0 0-1 0 0,1 0 1 0 0,0 0-1 0 0,-1 1 0 0 0,1-1 1 0 0,2-3-1 0 0,-1 0-1010 0 0,1 0 0 0 0,1 0-1 0 0,-1 1 1 0 0,1-1 0 0 0,0 1-1 0 0,5-6 1 0 0,6-3-3514 0 0</inkml:trace>
</inkml:ink>
</file>

<file path=ppt/ink/ink8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12:26:31.30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8 512 0 0,'-10'-1'1724'0'0,"0"-1"2275"0"0,0 0-1 0 0,1 1 1 0 0,-12 0 0 0 0,18 1-3050 0 0,-1 0-1 0 0,1 0 0 0 0,0 1 0 0 0,0 0 1 0 0,0-1-1 0 0,0 1 0 0 0,-4 2 0 0 0,-9 9-593 0 0,15-12-347 0 0,1 0 0 0 0,0 0 0 0 0,-1 0-1 0 0,1 1 1 0 0,0-1 0 0 0,-1 0 0 0 0,1 0-1 0 0,0 1 1 0 0,0-1 0 0 0,-1 0 0 0 0,1 1 0 0 0,0-1-1 0 0,0 0 1 0 0,0 1 0 0 0,0-1 0 0 0,-1 0-1 0 0,1 1 1 0 0,0-1 0 0 0,0 0 0 0 0,0 1-1 0 0,0-1 1 0 0,0 1 0 0 0,0-1 0 0 0,0 0 0 0 0,0 1-1 0 0,0-1 1 0 0,0 0 0 0 0,0 1 0 0 0,0-1-1 0 0,0 1 1 0 0,0-1 0 0 0,0 0 0 0 0,1 1 0 0 0,-1-1-1 0 0,1 1-15 0 0,0 0 0 0 0,-1-1 0 0 0,1 1 0 0 0,0-1 0 0 0,0 1 0 0 0,0-1 0 0 0,0 1 0 0 0,0-1 0 0 0,0 0 0 0 0,0 0 0 0 0,0 1 0 0 0,1-1 0 0 0,31 1-1056 0 0,-1-5-1603 0 0,-14 0 1647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37.92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71 119 512 0 0,'-56'-96'10640'0'0,"43"82"-7955"0"0,11 13-802 0 0,8 10-883 0 0,13 11 446 0 0,-14-15-1106 0 0,-1-1 1 0 0,1 1-1 0 0,-1-1 0 0 0,-1 1 1 0 0,6 9-1 0 0,4 11 542 0 0,14 32 105 0 0,-24-50-950 0 0,-1 0-1 0 0,0 1 1 0 0,0-1 0 0 0,-1 1 0 0 0,0-1 0 0 0,0 11 0 0 0,-8 37 203 0 0,8-62-201 0 0,1-1 0 0 0,-1 0 0 0 0,2 1 0 0 0,5-15-1 0 0,4-14 25 0 0,-8 20-22 0 0,18-59 166 0 0,-19 66-157 0 0,1 1 1 0 0,0-1-1 0 0,0 1 0 0 0,0 0 0 0 0,1 1 0 0 0,7-10 1 0 0,-10 14-40 0 0,1 1 0 0 0,-1 0 0 0 0,0-1 0 0 0,1 1 0 0 0,-1 0 0 0 0,1 1 1 0 0,0-1-1 0 0,0 0 0 0 0,-1 1 0 0 0,1-1 0 0 0,0 1 0 0 0,0 0 0 0 0,1 0 0 0 0,-1 0 1 0 0,6 0-1 0 0,-5 1-1 0 0,1 0 0 0 0,-1 0 0 0 0,1 0 0 0 0,-1 1-1 0 0,1 0 1 0 0,-1 0 0 0 0,0 0 0 0 0,1 0 0 0 0,-1 1 0 0 0,6 2 0 0 0,-2 1 8 0 0,0 0-1 0 0,0 0 0 0 0,0 1 1 0 0,0 0-1 0 0,-1 0 1 0 0,0 1-1 0 0,0 0 0 0 0,-1 0 1 0 0,11 16-1 0 0,-6-3 12 0 0,-1 0 0 0 0,14 44 0 0 0,0-2-4 0 0,-22-57-29 0 0,1 1 0 0 0,-1-1-1 0 0,1 0 1 0 0,0 0 0 0 0,1 0-1 0 0,6 7 1 0 0,-9-10-74 0 0,0-1 0 0 0,1 0-1 0 0,-1 0 1 0 0,1 0 0 0 0,-1 0 0 0 0,1 0-1 0 0,-1 0 1 0 0,1 0 0 0 0,0-1 0 0 0,0 1-1 0 0,-1 0 1 0 0,1-1 0 0 0,0 0 0 0 0,0 1-1 0 0,0-1 1 0 0,-1 0 0 0 0,1 0 0 0 0,0 0-1 0 0,0 0 1 0 0,0 0 0 0 0,0 0 0 0 0,-1-1-1 0 0,1 1 1 0 0,0-1 0 0 0,3 0 0 0 0,17-8-6953 0 0,-10 2 1187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38.72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129 103 512 0 0,'-97'4'11152'0'0,"96"-4"-10950"0"0,-1 0 1 0 0,1 0 0 0 0,0 0-1 0 0,-1 0 1 0 0,1 0 0 0 0,0 0-1 0 0,-1 0 1 0 0,1 0-1 0 0,0 0 1 0 0,-1-1 0 0 0,1 1-1 0 0,0-1 1 0 0,0 1 0 0 0,-1-1-1 0 0,1 1 1 0 0,0-1-1 0 0,0 0 1 0 0,0 0 0 0 0,-1 0-1 0 0,1 0-45 0 0,0 0 0 0 0,1 0 0 0 0,-1 0-1 0 0,1 0 1 0 0,-1 0 0 0 0,1 0 0 0 0,-1 0 0 0 0,1-1-1 0 0,0 1 1 0 0,-1 0 0 0 0,1 0 0 0 0,0 0 0 0 0,0 0-1 0 0,0 0 1 0 0,0-1 0 0 0,0 1 0 0 0,0-2 0 0 0,1 0 55 0 0,0-1-1 0 0,0 1 1 0 0,0-1 0 0 0,0 1 0 0 0,1-1 0 0 0,-1 1 0 0 0,1 0-1 0 0,0 0 1 0 0,0 0 0 0 0,0 0 0 0 0,0 0 0 0 0,4-4 0 0 0,-1 3-110 0 0,0 1 1 0 0,0 0-1 0 0,0 0 1 0 0,0 0 0 0 0,0 0-1 0 0,1 1 1 0 0,-1 0 0 0 0,1 0-1 0 0,0 0 1 0 0,-1 1-1 0 0,1 0 1 0 0,0 0 0 0 0,9 0-1 0 0,7 1-21 0 0,1 0 0 0 0,26 5 0 0 0,-48-5-79 0 0,18 2-5 0 0,0 1 1 0 0,-1 1-1 0 0,1 1 0 0 0,-1 0 0 0 0,0 2 0 0 0,35 16 0 0 0,-50-21 3 0 0,-1 0-1 0 0,1 0 0 0 0,0 0 0 0 0,0 0 1 0 0,-1 0-1 0 0,1 1 0 0 0,-1-1 0 0 0,0 1 1 0 0,0 0-1 0 0,0-1 0 0 0,0 1 0 0 0,0 0 1 0 0,0 0-1 0 0,-1 0 0 0 0,0 1 1 0 0,1-1-1 0 0,0 3 0 0 0,-2-1 5 0 0,1 0-1 0 0,-1 0 1 0 0,0-1-1 0 0,0 1 1 0 0,0 0-1 0 0,-1-1 1 0 0,1 1-1 0 0,-1 0 1 0 0,0-1-1 0 0,-1 1 0 0 0,-1 4 1 0 0,-4 6 22 0 0,0 0 1 0 0,-1-1-1 0 0,0 0 0 0 0,-2-1 1 0 0,-20 25-1 0 0,3-8 14 0 0,-61 75-29 0 0,85-102-17 0 0,1 0 0 0 0,0 1 0 0 0,0-1 0 0 0,0 1 0 0 0,0-1 0 0 0,0 1 1 0 0,1 0-1 0 0,0 0 0 0 0,0 0 0 0 0,0 0 0 0 0,0 0 0 0 0,0 6 0 0 0,1-8 2 0 0,0 0-1 0 0,0 0 1 0 0,1 0 0 0 0,-1 0-1 0 0,1 0 1 0 0,0 0-1 0 0,-1 0 1 0 0,1 0-1 0 0,0 0 1 0 0,0-1 0 0 0,0 1-1 0 0,0 0 1 0 0,0-1-1 0 0,1 1 1 0 0,-1-1-1 0 0,0 1 1 0 0,1-1-1 0 0,-1 1 1 0 0,1-1 0 0 0,0 0-1 0 0,-1 0 1 0 0,1 0-1 0 0,0 0 1 0 0,0 0-1 0 0,-1 0 1 0 0,5 1 0 0 0,3 1-13 0 0,1 0 1 0 0,0 0-1 0 0,1-1 1 0 0,-1-1 0 0 0,18 2-1 0 0,56-6-151 0 0,-39 1-12 0 0,89-2-437 0 0,-45-2-4631 0 0,-73 5 988 0 0,-1 0 1750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39.58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266 436 8 0 0,'2'-4'730'0'0,"-1"1"1"0"0,1-1-1 0 0,1 1 1 0 0,-1-1-1 0 0,0 1 1 0 0,1 0-1 0 0,5-5 1 0 0,-5 4 194 0 0,1 0-413 0 0,0-1 0 0 0,0 0-1 0 0,-1 1 1 0 0,0-2-1 0 0,0 1 1 0 0,0 0 0 0 0,-1 0-1 0 0,4-11 1 0 0,-6 13-351 0 0,1 0 0 0 0,-1 0 1 0 0,1 0-1 0 0,-1 0 0 0 0,0 0 0 0 0,0-1 1 0 0,0 1-1 0 0,-1 0 0 0 0,1 0 0 0 0,-1 0 1 0 0,0 0-1 0 0,0 0 0 0 0,0 0 0 0 0,0 0 1 0 0,0 0-1 0 0,-1 0 0 0 0,1 1 1 0 0,-3-4-1 0 0,-4-6 250 0 0,0 1 0 0 0,-16-17 0 0 0,20 25-373 0 0,1 0-1 0 0,0 1 1 0 0,-1-1-1 0 0,1 1 1 0 0,-1-1-1 0 0,0 1 1 0 0,1 0-1 0 0,-1 1 1 0 0,0-1 0 0 0,0 0-1 0 0,0 1 1 0 0,-1 0-1 0 0,-3 0 1 0 0,1 0-22 0 0,0 1 1 0 0,0 0-1 0 0,0 1 0 0 0,0-1 1 0 0,0 1-1 0 0,0 1 1 0 0,0-1-1 0 0,1 1 1 0 0,-1 1-1 0 0,0-1 0 0 0,1 1 1 0 0,0 0-1 0 0,0 0 1 0 0,0 1-1 0 0,0 0 1 0 0,0 0-1 0 0,-6 7 0 0 0,0-1-23 0 0,2 1 0 0 0,-1 1 0 0 0,1 0 0 0 0,1 0 0 0 0,0 1-1 0 0,-13 26 1 0 0,21-37 13 0 0,0 0 0 0 0,0-1 0 0 0,0 1 0 0 0,1 0 0 0 0,-1 0 0 0 0,0 0 0 0 0,1 0 0 0 0,0 0 0 0 0,-1 0 0 0 0,1 0 1 0 0,0 0-1 0 0,0 0 0 0 0,0 0 0 0 0,0 0 0 0 0,0 0 0 0 0,0 0 0 0 0,1 0 0 0 0,-1 0 0 0 0,1 0 0 0 0,-1 0 0 0 0,1-1 0 0 0,0 1 0 0 0,0 0 0 0 0,0 0 0 0 0,0 0 0 0 0,0-1 0 0 0,0 1 0 0 0,0-1 0 0 0,0 1 0 0 0,1-1 0 0 0,-1 1 0 0 0,4 1 0 0 0,-1 0 16 0 0,0 0 0 0 0,0-1 0 0 0,1 0 0 0 0,-1 0 0 0 0,1 0 0 0 0,-1-1 0 0 0,1 1 0 0 0,0-1 0 0 0,0 0-1 0 0,-1 0 1 0 0,1-1 0 0 0,7 1 0 0 0,-1-2-13 0 0,0 1 0 0 0,1-1 0 0 0,-1-1-1 0 0,0 0 1 0 0,0 0 0 0 0,0-1 0 0 0,0-1-1 0 0,-1 1 1 0 0,1-2 0 0 0,-1 0 0 0 0,0 0-1 0 0,-1-1 1 0 0,1 0 0 0 0,-1 0 0 0 0,12-11-1 0 0,-13 11 23 0 0,0-1 0 0 0,-1 0-1 0 0,0 0 1 0 0,0-1 0 0 0,0 0-1 0 0,-1 0 1 0 0,0 0 0 0 0,-1-1-1 0 0,0 0 1 0 0,0 0 0 0 0,-1 0-1 0 0,0-1 1 0 0,-1 1 0 0 0,0-1-1 0 0,4-20 1 0 0,-3-4 562 0 0,-2 1 0 0 0,-1-1 0 0 0,-4-44 1 0 0,3 75-485 0 0,-1 0 1 0 0,1 0 0 0 0,-1 0 0 0 0,0-1 0 0 0,0 1-1 0 0,0 0 1 0 0,0 0 0 0 0,-3-5 0 0 0,3 8-82 0 0,1-1 0 0 0,-1 1-1 0 0,1-1 1 0 0,0 1 0 0 0,-1-1 0 0 0,1 1 0 0 0,-1-1 0 0 0,1 1 0 0 0,-1 0 0 0 0,1-1 0 0 0,-1 1-1 0 0,0 0 1 0 0,1-1 0 0 0,-1 1 0 0 0,1 0 0 0 0,-1 0 0 0 0,0-1 0 0 0,1 1 0 0 0,-2 0-1 0 0,1 0-8 0 0,0 0-1 0 0,1 1 0 0 0,-1-1 0 0 0,0 0 0 0 0,0 0 0 0 0,0 1 0 0 0,0-1 0 0 0,0 0 0 0 0,1 1 0 0 0,-1-1 1 0 0,0 1-1 0 0,0-1 0 0 0,1 1 0 0 0,-1 0 0 0 0,0-1 0 0 0,1 1 0 0 0,-1 0 0 0 0,0 0 0 0 0,-2 3 7 0 0,0 0 0 0 0,0 0 0 0 0,1 1 0 0 0,0-1 0 0 0,0 1 0 0 0,0-1-1 0 0,0 1 1 0 0,1 0 0 0 0,0 0 0 0 0,-1-1 0 0 0,2 1 0 0 0,-1 0 0 0 0,1 6-1 0 0,-1 9 4 0 0,6 38 0 0 0,-3-33 3 0 0,16 83 639 0 0,-2-21 40 0 0,-16-83-692 0 0,1 0 0 0 0,0 1 0 0 0,0-1 0 0 0,0 0 0 0 0,0 0 0 0 0,1 0 0 0 0,0 0 0 0 0,0 0-1 0 0,0 0 1 0 0,0 0 0 0 0,4 4 0 0 0,-4-6-211 0 0,-1 0 1 0 0,1-1-1 0 0,0 1 0 0 0,0 0 0 0 0,0-1 1 0 0,0 1-1 0 0,0-1 0 0 0,1 0 0 0 0,-1 0 1 0 0,0 0-1 0 0,1 0 0 0 0,-1 0 0 0 0,1 0 1 0 0,-1-1-1 0 0,0 1 0 0 0,1-1 1 0 0,0 0-1 0 0,-1 1 0 0 0,1-1 0 0 0,3-1 1 0 0,4 0-3100 0 0,1 1-919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1.18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28 156 512 0 0,'0'-1'101'0'0,"-1"1"0"0"0,1-1-1 0 0,-1 1 1 0 0,1-1 0 0 0,-1 1 0 0 0,1-1-1 0 0,0 1 1 0 0,-1-1 0 0 0,1 1 0 0 0,-1-1-1 0 0,1 1 1 0 0,0-1 0 0 0,0 0 0 0 0,-1 1-1 0 0,1-1 1 0 0,0 1 0 0 0,0-1 0 0 0,0 0-1 0 0,0 1 1 0 0,-1-1 0 0 0,1 0 0 0 0,0 0-1 0 0,0 1 1 0 0,1-1 0 0 0,-1 0 0 0 0,0 1-1 0 0,0-1 1 0 0,0 0 0 0 0,0 0 0 0 0,9-25 5338 0 0,-3 8-3024 0 0,-3-18 1513 0 0,-3 30-3348 0 0,0 0 0 0 0,0 1 0 0 0,1-1 0 0 0,-1 0 0 0 0,1 0 0 0 0,1 1 1 0 0,3-12-1 0 0,-5 17-552 0 0,0 1 0 0 0,0-1 0 0 0,0 0 0 0 0,0 0 0 0 0,0 0 0 0 0,0 0 0 0 0,0 1 1 0 0,0-1-1 0 0,0 0 0 0 0,0 0 0 0 0,0 0 0 0 0,1 0 0 0 0,-1 1 0 0 0,0-1 0 0 0,0 0 1 0 0,0 0-1 0 0,0 0 0 0 0,0 0 0 0 0,0 0 0 0 0,0 0 0 0 0,1 0 0 0 0,-1 1 0 0 0,0-1 1 0 0,0 0-1 0 0,0 0 0 0 0,0 0 0 0 0,1 0 0 0 0,-1 0 0 0 0,0 0 0 0 0,0 0 0 0 0,0 0 1 0 0,0 0-1 0 0,1 0 0 0 0,-1 0 0 0 0,0 0 0 0 0,0 0 0 0 0,0 0 0 0 0,0 0 1 0 0,1 0-1 0 0,-1 0 0 0 0,0 0 0 0 0,0 0 0 0 0,0 0 0 0 0,0 0 0 0 0,1 0 0 0 0,-1 0 1 0 0,0 0-1 0 0,0 0 0 0 0,0-1 0 0 0,0 1 0 0 0,0 0 0 0 0,1 0 0 0 0,-1 0 0 0 0,0 0 1 0 0,0 0-1 0 0,0 0 0 0 0,0-1 0 0 0,0 1 0 0 0,0 0 0 0 0,0 0 0 0 0,0 0 0 0 0,0 0 1 0 0,1 0-1 0 0,-1-1 0 0 0,3 17 412 0 0,-3-15-412 0 0,3 21 69 0 0,-1-1-1 0 0,-1 1 1 0 0,0 0 0 0 0,-4 23-1 0 0,-19 84 51 0 0,8-66-236 0 0,3 0 1 0 0,-5 113-1 0 0,16-175 34 0 0,0 0 0 0 0,0 0-1 0 0,0 1 1 0 0,0-1 0 0 0,0 0-1 0 0,0 0 1 0 0,0 0 0 0 0,0 0 0 0 0,1 0-1 0 0,-1 1 1 0 0,1-1 0 0 0,-1 0-1 0 0,0 0 1 0 0,1 0 0 0 0,0 0-1 0 0,-1 0 1 0 0,1 0 0 0 0,0 0 0 0 0,-1 0-1 0 0,1 0 1 0 0,1 1 0 0 0,0-2-199 0 0,-1 0 1 0 0,0 1-1 0 0,0-1 1 0 0,0 0-1 0 0,0 0 0 0 0,0 0 1 0 0,0 0-1 0 0,0 0 1 0 0,0 0-1 0 0,0 0 1 0 0,0-1-1 0 0,0 1 1 0 0,0 0-1 0 0,0 0 1 0 0,0-1-1 0 0,0 1 0 0 0,0-1 1 0 0,0 1-1 0 0,0-1 1 0 0,0 1-1 0 0,0-1 1 0 0,0 0-1 0 0,1-1 1 0 0,6-4-2613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46.9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132 131 1352 0 0,'-4'-2'913'0'0,"-4"-4"484"0"0,0 0 1 0 0,-1 1 0 0 0,0 0 0 0 0,0 0 0 0 0,0 1 0 0 0,0 1 0 0 0,-15-5 0 0 0,1 2 472 0 0,21 6-1620 0 0,1 0 0 0 0,0-1 0 0 0,-1 1 0 0 0,1-1 0 0 0,0 0 0 0 0,-1 1 1 0 0,1-1-1 0 0,0 0 0 0 0,0 0 0 0 0,0 0 0 0 0,0 0 0 0 0,0 0 0 0 0,0 0 0 0 0,-1-1 0 0 0,3-1 361 0 0,4 5-227 0 0,4 2 136 0 0,-2 1-410 0 0,0 1-1 0 0,0-1 0 0 0,0 2 0 0 0,-1-1 0 0 0,0 1 0 0 0,0 0 1 0 0,-1 0-1 0 0,0 0 0 0 0,0 1 0 0 0,-1 0 0 0 0,0 0 1 0 0,3 9-1 0 0,3 12 229 0 0,-2 0 0 0 0,7 38 0 0 0,8 32 562 0 0,-22-96-898 0 0,4 8 179 0 0,-4-11-65 0 0,0-7-49 0 0,10-242-154 0 0,-10 237 85 0 0,0 0-19 0 0,0-1 0 0 0,2 0 0 0 0,-1 1 0 0 0,1-1 0 0 0,7-15 0 0 0,-8 24 18 0 0,-1 1-1 0 0,1 0 1 0 0,0 0-1 0 0,0 0 1 0 0,0 1-1 0 0,0-1 1 0 0,1 0-1 0 0,-1 1 1 0 0,1-1-1 0 0,-1 1 1 0 0,1 0-1 0 0,0 0 1 0 0,0 0 0 0 0,0 0-1 0 0,0 1 1 0 0,0-1-1 0 0,0 1 1 0 0,1 0-1 0 0,-1-1 1 0 0,1 2-1 0 0,-1-1 1 0 0,0 0-1 0 0,1 1 1 0 0,6-1-1 0 0,-3 1 3 0 0,1 0-1 0 0,0 1 1 0 0,-1 0-1 0 0,1 0 0 0 0,-1 1 1 0 0,0-1-1 0 0,1 2 0 0 0,-1-1 1 0 0,0 1-1 0 0,0 0 1 0 0,7 4-1 0 0,6 6-5 0 0,0 1-1 0 0,20 18 1 0 0,-31-25-6 0 0,1 2 33 0 0,0 0 0 0 0,-1 1 0 0 0,0 0 0 0 0,-1 1 0 0 0,0-1 0 0 0,0 2 0 0 0,-1-1 1 0 0,6 15-1 0 0,0 6 18 0 0,-1-1 1 0 0,8 35 0 0 0,-18-57-184 0 0,-1-3 167 0 0,1-1 0 0 0,-1 1 0 0 0,1-1 1 0 0,5 10-1 0 0,-7-14-94 0 0,1-1 0 0 0,-1 1 0 0 0,1 0 0 0 0,-1-1-1 0 0,0 1 1 0 0,1 0 0 0 0,0-1 0 0 0,-1 1 0 0 0,1-1 0 0 0,-1 1 0 0 0,1-1 0 0 0,0 1 0 0 0,-1-1 0 0 0,1 1 0 0 0,0-1 0 0 0,-1 0 0 0 0,1 1 0 0 0,0-1 0 0 0,0 0 0 0 0,-1 0 0 0 0,1 1 0 0 0,0-1 0 0 0,0 0-1 0 0,0 0 1 0 0,-1 0 0 0 0,1 0 0 0 0,0 0 0 0 0,0 0 0 0 0,0 0 0 0 0,-1-1 0 0 0,1 1 0 0 0,0 0 0 0 0,0 0 0 0 0,-1 0 0 0 0,1-1 0 0 0,0 1 0 0 0,0 0 0 0 0,-1-1 0 0 0,1 1 0 0 0,0-1 0 0 0,0 0 0 0 0,13-10-5639 0 0,-6 4 2116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1.78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57 329 1296 0 0,'-4'-2'1061'0'0,"0"1"0"0"0,0-1 0 0 0,0-1 0 0 0,0 1-1 0 0,1 0 1 0 0,0-1 0 0 0,-1 0 0 0 0,1 0 0 0 0,0 0 0 0 0,-4-5-1 0 0,5 5-574 0 0,0-1 0 0 0,1 1-1 0 0,-1 0 1 0 0,1-1 0 0 0,-1 1-1 0 0,1-1 1 0 0,0 0 0 0 0,1 1-1 0 0,-1-1 1 0 0,1 0-1 0 0,-1 0 1 0 0,1-4 0 0 0,0-10-41 0 0,1 1-1 0 0,0-1 1 0 0,1 1 0 0 0,1-1 0 0 0,0 1-1 0 0,13-33 1 0 0,-14 45-432 0 0,0-1 1 0 0,1 1-1 0 0,0 0 1 0 0,0 0-1 0 0,0 0 1 0 0,1 0-1 0 0,0 0 0 0 0,0 1 1 0 0,0-1-1 0 0,0 1 1 0 0,1 0-1 0 0,-1 0 1 0 0,1 1-1 0 0,0 0 0 0 0,0 0 1 0 0,1 0-1 0 0,-1 0 1 0 0,1 1-1 0 0,-1-1 0 0 0,1 2 1 0 0,0-1-1 0 0,0 0 1 0 0,10 0-1 0 0,-2 1-7 0 0,0 1-1 0 0,0 0 0 0 0,-1 1 1 0 0,1 1-1 0 0,0 0 0 0 0,0 1 1 0 0,-1 0-1 0 0,22 9 1 0 0,3 4-51 0 0,58 34 0 0 0,-87-45 22 0 0,-1 0 1 0 0,0 0 0 0 0,-1 1-1 0 0,1 0 1 0 0,-1 1-1 0 0,0-1 1 0 0,-1 1 0 0 0,10 12-1 0 0,-14-16 18 0 0,-1 0 0 0 0,1 0-1 0 0,0 0 1 0 0,-1 0 0 0 0,0 0-1 0 0,0 0 1 0 0,0 0 0 0 0,0 0-1 0 0,0 1 1 0 0,0-1 0 0 0,-1 0-1 0 0,0 1 1 0 0,1-1 0 0 0,-1 0-1 0 0,-1 1 1 0 0,1-1 0 0 0,0 0-1 0 0,-1 1 1 0 0,0-1 0 0 0,1 0-1 0 0,-1 0 1 0 0,-1 1 0 0 0,1-1-1 0 0,0 0 1 0 0,-1 0 0 0 0,0 0-1 0 0,-3 5 1 0 0,-2 0 0 0 0,-1 1 0 0 0,0-1 1 0 0,0 0-1 0 0,-1-1 0 0 0,1 0 0 0 0,-17 10 0 0 0,-3-1-25 0 0,-29 12-1 0 0,-18 5-78 0 0,-56 27-1063 0 0,151-69 14 0 0,41-14 0 0 0,-41 17 1181 0 0,0 1 0 0 0,1 1 0 0 0,-1 1 0 0 0,0 0 0 0 0,1 2 0 0 0,0 0 0 0 0,-1 2 0 0 0,31 3 0 0 0,-45-2 44 0 0,0-1-1 0 0,1 1 1 0 0,-1 0-1 0 0,0 0 1 0 0,0 1-1 0 0,0-1 1 0 0,0 1-1 0 0,0 1 1 0 0,-1-1-1 0 0,0 1 1 0 0,1 0-1 0 0,-1 0 1 0 0,-1 1-1 0 0,1 0 1 0 0,-1-1-1 0 0,1 1 1 0 0,-1 1-1 0 0,-1-1 0 0 0,1 1 1 0 0,-1-1-1 0 0,0 1 1 0 0,0 0-1 0 0,-1 0 1 0 0,0 0-1 0 0,0 1 1 0 0,0-1-1 0 0,-1 0 1 0 0,0 1-1 0 0,0-1 1 0 0,0 1-1 0 0,-1-1 1 0 0,0 1-1 0 0,0 0 1 0 0,-1-1-1 0 0,0 1 1 0 0,0-1-1 0 0,-1 0 1 0 0,1 1-1 0 0,-4 6 1 0 0,1-3 3 0 0,-1-1 1 0 0,0 1 0 0 0,0-1 0 0 0,-1 0-1 0 0,0-1 1 0 0,-1 1 0 0 0,0-1 0 0 0,0-1-1 0 0,-1 1 1 0 0,0-1 0 0 0,0-1 0 0 0,0 1-1 0 0,-1-1 1 0 0,-10 5 0 0 0,-14 6 16 0 0,-1-2 1 0 0,-58 19-1 0 0,68-26-114 0 0,0 0-78 0 0,1 0 0 0 0,-1-1 0 0 0,0-2 0 0 0,-1 0 0 0 0,-30 1 0 0 0,54-6 51 0 0,-1 0 0 0 0,0 0 0 0 0,1 0 0 0 0,-1 0 0 0 0,1-1-1 0 0,-1 1 1 0 0,0 0 0 0 0,1-1 0 0 0,-1 1 0 0 0,1-1-1 0 0,-1 1 1 0 0,1-1 0 0 0,-1 0 0 0 0,1 0 0 0 0,-1 0 0 0 0,1 0-1 0 0,0 0 1 0 0,-1 0 0 0 0,1 0 0 0 0,0 0 0 0 0,-2-2 0 0 0,3 1-77 0 0,-1 1 0 0 0,0-1 0 0 0,1 1 0 0 0,0-1 0 0 0,-1 1 0 0 0,1-1 0 0 0,0 0 0 0 0,0 1 0 0 0,-1-1 0 0 0,1 1 0 0 0,0-1 0 0 0,1 0 0 0 0,-1 1 0 0 0,0-1 0 0 0,0 1 0 0 0,1-1 1 0 0,-1 1-1 0 0,1-1 0 0 0,-1 1 0 0 0,1-1 0 0 0,0 1 0 0 0,1-2 0 0 0,50-83-10697 0 0,-40 66 9287 0 0,7-8-377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2.45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216 196 1072 0 0,'-5'-4'1484'0'0,"1"-1"-1"0"0,0 1 1 0 0,0-1-1 0 0,0 0 1 0 0,1 0 0 0 0,-4-8-1 0 0,3 6-356 0 0,1 1-1 0 0,-1 0 1 0 0,0 0 0 0 0,-7-6-1 0 0,10 11-1012 0 0,0 0 0 0 0,-1 0 0 0 0,0 0 0 0 0,1 0 0 0 0,-1 0 0 0 0,0 0 0 0 0,0 0 0 0 0,1 0-1 0 0,-1 1 1 0 0,0-1 0 0 0,0 1 0 0 0,0-1 0 0 0,0 1 0 0 0,0 0 0 0 0,0 0 0 0 0,1 0 0 0 0,-1 0 0 0 0,0 0-1 0 0,0 0 1 0 0,0 0 0 0 0,0 1 0 0 0,0-1 0 0 0,0 1 0 0 0,0 0 0 0 0,1-1 0 0 0,-1 1 0 0 0,0 0-1 0 0,0 0 1 0 0,1 0 0 0 0,-3 2 0 0 0,-1 0-47 0 0,1 0 0 0 0,0 0-1 0 0,0 0 1 0 0,0 1 0 0 0,0 0 0 0 0,1 0-1 0 0,-1 0 1 0 0,1 0 0 0 0,0 0 0 0 0,-3 6-1 0 0,4-5-44 0 0,0 1 1 0 0,0-1-1 0 0,0 0 0 0 0,1 1 1 0 0,0-1-1 0 0,0 1 0 0 0,0-1 0 0 0,1 1 1 0 0,-1 0-1 0 0,1-1 0 0 0,1 1 0 0 0,-1-1 1 0 0,1 1-1 0 0,0-1 0 0 0,0 1 1 0 0,2 5-1 0 0,-1-7-9 0 0,0 0 0 0 0,-1-1 1 0 0,1 1-1 0 0,0-1 1 0 0,1 1-1 0 0,-1-1 0 0 0,0 0 1 0 0,1 0-1 0 0,0 0 0 0 0,0-1 1 0 0,0 1-1 0 0,0 0 0 0 0,0-1 1 0 0,0 0-1 0 0,1 0 0 0 0,-1 0 1 0 0,1 0-1 0 0,0-1 0 0 0,-1 1 1 0 0,1-1-1 0 0,0 0 0 0 0,0 0 1 0 0,5 1-1 0 0,-2-2-15 0 0,0 0 0 0 0,0 0 0 0 0,0 0 0 0 0,1-1-1 0 0,-1 0 1 0 0,0 0 0 0 0,0-1 0 0 0,0 0 0 0 0,-1 0 0 0 0,1-1 0 0 0,0 1 0 0 0,-1-1 0 0 0,0-1 0 0 0,1 0-1 0 0,-1 1 1 0 0,-1-2 0 0 0,1 1 0 0 0,0-1 0 0 0,7-9 0 0 0,-9 10-2 0 0,1 0 0 0 0,-2-1 0 0 0,1 0 0 0 0,-1 0 0 0 0,1 0 0 0 0,-1 0 0 0 0,-1-1 0 0 0,1 1 0 0 0,-1-1 0 0 0,0 0 0 0 0,0 1 0 0 0,0-1 0 0 0,-1 0 0 0 0,0 0 0 0 0,0 0 0 0 0,-1 0 0 0 0,0 0-1 0 0,0 0 1 0 0,0 0 0 0 0,-1 0 0 0 0,0 0 0 0 0,0 0 0 0 0,-3-11 0 0 0,-1 3 9 0 0,0 1-1 0 0,-1 0 0 0 0,-1 0 1 0 0,-15-22-1 0 0,20 32 0 0 0,0 0 0 0 0,0 1 0 0 0,0-1 0 0 0,-1 1-1 0 0,1 0 1 0 0,-1 0 0 0 0,1 0 0 0 0,-1 0 0 0 0,0 0 0 0 0,0 0 0 0 0,0 1 0 0 0,0-1 0 0 0,0 1 0 0 0,0 0-1 0 0,0 0 1 0 0,0 0 0 0 0,-1 0 0 0 0,1 1 0 0 0,0 0 0 0 0,0-1 0 0 0,-1 1 0 0 0,1 0 0 0 0,0 0-1 0 0,-1 1 1 0 0,1-1 0 0 0,0 1 0 0 0,-5 1 0 0 0,-1 1 7 0 0,0 0 0 0 0,0 1 0 0 0,1 0 0 0 0,-1 1 1 0 0,1 0-1 0 0,0 0 0 0 0,0 1 0 0 0,1 0 0 0 0,0 0 0 0 0,0 1 0 0 0,-8 8 0 0 0,7-4-18 0 0,0 0 0 0 0,0 0 0 0 0,1 1 0 0 0,0 0 0 0 0,1 0 0 0 0,1 0 0 0 0,-6 18 0 0 0,9-24 7 0 0,1-1-1 0 0,-1 1 0 0 0,2 0 0 0 0,-1-1 0 0 0,0 1 0 0 0,1 0 1 0 0,0-1-1 0 0,0 1 0 0 0,1 0 0 0 0,0-1 0 0 0,0 1 1 0 0,0-1-1 0 0,1 1 0 0 0,2 6 0 0 0,-3-9 8 0 0,1 0-1 0 0,0 0 1 0 0,0 0 0 0 0,0 0-1 0 0,0-1 1 0 0,0 1 0 0 0,0 0-1 0 0,1-1 1 0 0,-1 0 0 0 0,1 1 0 0 0,0-1-1 0 0,0 0 1 0 0,-1-1 0 0 0,1 1-1 0 0,1 0 1 0 0,-1-1 0 0 0,0 0-1 0 0,0 1 1 0 0,0-1 0 0 0,1-1-1 0 0,-1 1 1 0 0,1 0 0 0 0,-1-1-1 0 0,5 1 1 0 0,3-2-6 0 0,-1 1 0 0 0,1-1 0 0 0,0-1 0 0 0,-1 0 0 0 0,1 0 0 0 0,-1-1 0 0 0,0-1 0 0 0,0 1 0 0 0,0-2 0 0 0,0 1 0 0 0,13-10 0 0 0,6-5 5 0 0,-1-2-1 0 0,31-29 0 0 0,-53 44 3 0 0,0 0 1 0 0,0-1-1 0 0,0 0 0 0 0,-1-1 0 0 0,0 1 0 0 0,-1-1 1 0 0,0 0-1 0 0,0 0 0 0 0,-1 0 0 0 0,0 0 0 0 0,0-1 1 0 0,-1 1-1 0 0,0-1 0 0 0,0 0 0 0 0,-1 0 0 0 0,0 0 1 0 0,-1 1-1 0 0,0-1 0 0 0,-1-10 0 0 0,1 18-3 0 0,0 1 0 0 0,0 0-1 0 0,0-1 1 0 0,0 1 0 0 0,0 0 0 0 0,0-1-1 0 0,0 1 1 0 0,0 0 0 0 0,0-1 0 0 0,0 1-1 0 0,0 0 1 0 0,0-1 0 0 0,0 1 0 0 0,0 0-1 0 0,-1-1 1 0 0,1 1 0 0 0,0 0 0 0 0,0-1-1 0 0,0 1 1 0 0,0 0 0 0 0,-1 0 0 0 0,1-1-1 0 0,0 1 1 0 0,0 0 0 0 0,-1 0 0 0 0,1-1-1 0 0,0 1 1 0 0,-1 0 0 0 0,1 0 0 0 0,0 0 0 0 0,-1 0-1 0 0,1 0 1 0 0,0-1 0 0 0,-1 1 0 0 0,1 0-1 0 0,0 0 1 0 0,-1 0 0 0 0,0 0 7 0 0,-1 1 0 0 0,1-1 0 0 0,0 1 0 0 0,0-1 0 0 0,0 1 0 0 0,0-1 1 0 0,0 1-1 0 0,0 0 0 0 0,0-1 0 0 0,0 1 0 0 0,-1 1 0 0 0,-21 24 150 0 0,20-21-142 0 0,0 0 0 0 0,1 0 0 0 0,-1 0-1 0 0,1 0 1 0 0,0 1 0 0 0,1-1 0 0 0,-1 1-1 0 0,1-1 1 0 0,0 1 0 0 0,1-1 0 0 0,-1 1-1 0 0,1 0 1 0 0,0-1 0 0 0,0 1 0 0 0,3 9-1 0 0,-1-5 13 0 0,0-1-1 0 0,1 0 1 0 0,0 0-1 0 0,1 0 0 0 0,0 0 1 0 0,0 0-1 0 0,1-1 1 0 0,7 11-1 0 0,0-5-261 0 0,-1 0 0 0 0,22 19 0 0 0,-7-10-3974 0 0,-9-8-1540 0 0,-10-8 1083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2.79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30 287 1328 0 0,'-1'1'958'0'0,"-1"0"0"0"0,0 1-1 0 0,1-1 1 0 0,-1 1 0 0 0,1 0 0 0 0,-1 0-1 0 0,1-1 1 0 0,0 1 0 0 0,-3 4 0 0 0,-5 23 3535 0 0,8-20-3482 0 0,-1 0 1 0 0,2 0-1 0 0,-1 0 0 0 0,2 12 0 0 0,3-4 537 0 0,-4-16-1464 0 0,0 0-1 0 0,0 0 1 0 0,0-1 0 0 0,0 1 0 0 0,0 0 0 0 0,1-1 0 0 0,-1 1 0 0 0,0 0-1 0 0,1-1 1 0 0,-1 1 0 0 0,0-1 0 0 0,1 1 0 0 0,-1-1 0 0 0,1 1 0 0 0,-1 0 0 0 0,1-1-1 0 0,-1 1 1 0 0,1-1 0 0 0,-1 0 0 0 0,1 1 0 0 0,0 0 0 0 0,-1-2-54 0 0,1 1 0 0 0,-1 0 0 0 0,1-1 1 0 0,-1 1-1 0 0,1 0 0 0 0,-1-1 0 0 0,0 1 0 0 0,1 0 1 0 0,-1-1-1 0 0,0 1 0 0 0,1-1 0 0 0,-1 1 0 0 0,0 0 1 0 0,0-1-1 0 0,0 1 0 0 0,1-1 0 0 0,-1 1 0 0 0,0-1 1 0 0,0 1-1 0 0,0-1 0 0 0,0 1 0 0 0,0-1 0 0 0,0 0 1 0 0,2-16 97 0 0,-2 16-76 0 0,1-26 36 0 0,-1 1-1 0 0,-8-49 1 0 0,4 45-35 0 0,1 0 1 0 0,1-31 0 0 0,2 52-53 0 0,1 1 1 0 0,0-1-1 0 0,1 0 0 0 0,-1 0 1 0 0,2 1-1 0 0,-1-1 0 0 0,1 1 1 0 0,1 0-1 0 0,-1 0 1 0 0,1 0-1 0 0,6-9 0 0 0,-7 14-12 0 0,0 0 0 0 0,0 0-1 0 0,0 0 1 0 0,0 0 0 0 0,1 1-1 0 0,-1-1 1 0 0,1 1-1 0 0,-1 0 1 0 0,1 0 0 0 0,0 0-1 0 0,0 1 1 0 0,0-1 0 0 0,0 1-1 0 0,0 0 1 0 0,0 0 0 0 0,0 0-1 0 0,0 1 1 0 0,0-1 0 0 0,1 1-1 0 0,7 1 1 0 0,7 0-212 0 0,0 1 1 0 0,-1 1-1 0 0,23 7 0 0 0,-41-10 215 0 0,11 3-739 0 0,-1 0-1 0 0,0 1 1 0 0,13 7 0 0 0,11 8-5741 0 0,-19-10 2359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3.37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80 100 512 0 0,'-23'-15'4170'0'0,"0"1"7869"0"0,23 17-8660 0 0,5 13-2264 0 0,-3-9-794 0 0,1 1 0 0 0,-1 0 1 0 0,0-1-1 0 0,0 1 0 0 0,-1 0 0 0 0,0 0 0 0 0,0 9 0 0 0,-6 58 283 0 0,3-46-444 0 0,1-23-150 0 0,0-1 0 0 0,0 1 1 0 0,0-1-1 0 0,-1 0 0 0 0,-2 6 0 0 0,3-9-9 0 0,0 0 0 0 0,0 0-1 0 0,0 0 1 0 0,0 0-1 0 0,0 0 1 0 0,0-1 0 0 0,0 1-1 0 0,-1 0 1 0 0,1-1 0 0 0,-1 1-1 0 0,1-1 1 0 0,-1 1-1 0 0,1-1 1 0 0,-1 0 0 0 0,0 0-1 0 0,-2 2 1 0 0,4-3-2 0 0,-1 0-1 0 0,1 0 1 0 0,0 0 0 0 0,0 0 0 0 0,-1 0-1 0 0,1 0 1 0 0,0 0 0 0 0,-1 0 0 0 0,1 0-1 0 0,0 0 1 0 0,0 0 0 0 0,-1 0 0 0 0,1 0-1 0 0,0 0 1 0 0,-1 0 0 0 0,1 0 0 0 0,0 0 0 0 0,0 0-1 0 0,-1 0 1 0 0,1 0 0 0 0,0 0 0 0 0,0 0-1 0 0,-1-1 1 0 0,1 1 0 0 0,0 0 0 0 0,0 0-1 0 0,-1 0 1 0 0,1 0 0 0 0,0-1 0 0 0,0 1-1 0 0,0 0 1 0 0,-1 0 0 0 0,1-1 0 0 0,0 1-1 0 0,0-1 1 0 0,-2-12-21 0 0,8-15-38 0 0,15-18 17 0 0,1 0 0 0 0,3 2-1 0 0,36-50 1 0 0,-56 87 45 0 0,-1 1 1 0 0,1 1-1 0 0,0-1 0 0 0,0 1 1 0 0,1-1-1 0 0,8-5 1 0 0,-12 10-4 0 0,0-1 1 0 0,0 1 0 0 0,0 0 0 0 0,0 0 0 0 0,0 0 0 0 0,1 0 0 0 0,-1 1 0 0 0,0-1 0 0 0,0 0 0 0 0,1 1 0 0 0,-1 0 0 0 0,0-1 0 0 0,1 1-1 0 0,-1 0 1 0 0,0 0 0 0 0,1 1 0 0 0,-1-1 0 0 0,0 0 0 0 0,1 1 0 0 0,-1-1 0 0 0,0 1 0 0 0,0 0 0 0 0,1 0 0 0 0,2 2 0 0 0,4 1-11 0 0,0 2 0 0 0,0 0 0 0 0,-1 0 0 0 0,0 0 0 0 0,0 1 0 0 0,-1 0 0 0 0,0 0 0 0 0,0 1 1 0 0,0 0-1 0 0,-1 1 0 0 0,0-1 0 0 0,-1 1 0 0 0,0 0 0 0 0,0 0 0 0 0,-1 1 0 0 0,-1-1 1 0 0,1 1-1 0 0,1 10 0 0 0,4 19-120 0 0,14 49-240 0 0,-18-73-1200 0 0,12 24 0 0 0,-15-35 290 0 0,0 0 0 0 0,1-1 1 0 0,-1 0-1 0 0,1 1 0 0 0,3 3 0 0 0,0-2-956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3.80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38 130 1920 0 0,'-2'1'973'0'0,"-1"1"-1"0"0,1-1 1 0 0,-1 1-1 0 0,1-1 0 0 0,0 1 1 0 0,0 0-1 0 0,0 0 1 0 0,0 0-1 0 0,0 0 1 0 0,0 0-1 0 0,-2 3 0 0 0,4-3-800 0 0,-1-1-1 0 0,0 0 1 0 0,1 1 0 0 0,-1-1-1 0 0,1 1 1 0 0,0-1-1 0 0,-1 0 1 0 0,1 1-1 0 0,0-1 1 0 0,0 1-1 0 0,0-1 1 0 0,0 1-1 0 0,0-1 1 0 0,1 1 0 0 0,-1-1-1 0 0,0 1 1 0 0,0-1-1 0 0,1 0 1 0 0,-1 1-1 0 0,1-1 1 0 0,0 0-1 0 0,-1 1 1 0 0,2 1-1 0 0,0 0-19 0 0,0 0-1 0 0,0-1 1 0 0,0 1-1 0 0,1 0 1 0 0,-1-1-1 0 0,1 1 0 0 0,-1-1 1 0 0,1 0-1 0 0,0 0 1 0 0,0 0-1 0 0,0 0 1 0 0,0-1-1 0 0,6 3 0 0 0,-3-2-35 0 0,-1 0-1 0 0,1-1 0 0 0,-1 0 0 0 0,1 0 0 0 0,-1-1 0 0 0,1 0 0 0 0,0 0 0 0 0,6-1 1 0 0,-2 0-29 0 0,0-1 1 0 0,0 0 0 0 0,0-1 0 0 0,0 0 0 0 0,0 0 0 0 0,-1-1 0 0 0,1 0 0 0 0,-1-1 0 0 0,11-7 0 0 0,-10 5-74 0 0,0-1 1 0 0,0 0-1 0 0,0 0 0 0 0,13-16 1 0 0,-21 20-15 0 0,1 1 0 0 0,-1-1 0 0 0,0 1 0 0 0,1-1-1 0 0,-2 0 1 0 0,1 0 0 0 0,0 0 0 0 0,-1 0 0 0 0,0 0 0 0 0,0 0 0 0 0,0 0 0 0 0,0 0 0 0 0,-1-1 0 0 0,0 1 0 0 0,0 0 0 0 0,0 0 0 0 0,-1-8 0 0 0,0 9-7 0 0,1 0 0 0 0,-1 0 0 0 0,0 1 0 0 0,0-1 0 0 0,0 0 0 0 0,0 1 0 0 0,0-1 0 0 0,-1 1 1 0 0,1 0-1 0 0,-1-1 0 0 0,1 1 0 0 0,-1 0 0 0 0,0 0 0 0 0,0 0 0 0 0,0 0 0 0 0,0 0 0 0 0,0 0 0 0 0,-1 1 1 0 0,1-1-1 0 0,0 1 0 0 0,-1-1 0 0 0,1 1 0 0 0,-1 0 0 0 0,0 0 0 0 0,1 0 0 0 0,-1 0 0 0 0,0 1 0 0 0,-5-1 0 0 0,1 0 2 0 0,0 1 0 0 0,1-1 0 0 0,-1 2 0 0 0,0-1 0 0 0,0 1 0 0 0,0 0 0 0 0,0 0 0 0 0,1 1 0 0 0,-1 0 0 0 0,-10 4 0 0 0,5 1 12 0 0,0 1 0 0 0,0-1 0 0 0,1 2 1 0 0,-1 0-1 0 0,2 0 0 0 0,0 1 0 0 0,0 0 1 0 0,0 1-1 0 0,2 0 0 0 0,-1 0 0 0 0,1 1 0 0 0,1 0 1 0 0,-10 21-1 0 0,15-28-3 0 0,0-1 1 0 0,1 1-1 0 0,0 0 1 0 0,-1-1-1 0 0,2 1 1 0 0,-1 0-1 0 0,0 0 1 0 0,1 0-1 0 0,0 0 1 0 0,0-1-1 0 0,0 1 0 0 0,1 0 1 0 0,0 0-1 0 0,0 0 1 0 0,0 0-1 0 0,0-1 1 0 0,1 1-1 0 0,3 6 1 0 0,-2-6 10 0 0,0 1 0 0 0,0-1 0 0 0,1 0 0 0 0,0 0 0 0 0,0-1 0 0 0,1 1 0 0 0,-1-1 0 0 0,1 0-1 0 0,0 0 1 0 0,0 0 0 0 0,0-1 0 0 0,1 1 0 0 0,-1-1 0 0 0,7 2 0 0 0,-1 0-71 0 0,0-1-1 0 0,1-1 1 0 0,-1 0 0 0 0,1-1-1 0 0,0 0 1 0 0,0 0-1 0 0,0-1 1 0 0,0-1-1 0 0,-1 0 1 0 0,1-1-1 0 0,0 0 1 0 0,0-1-1 0 0,0 0 1 0 0,15-5 0 0 0,-18 4-713 0 0,1-1 0 0 0,-1 0 0 0 0,0-1 0 0 0,0 0 0 0 0,-1 0 0 0 0,10-8 0 0 0,-4 2-1390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4.03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32 2 8 0 0,'-1'-1'315'0'0,"0"1"1"0"0,0 0-1 0 0,0 0 0 0 0,0 0 1 0 0,0-1-1 0 0,0 1 1 0 0,0 0-1 0 0,0 0 0 0 0,0 1 1 0 0,0-1-1 0 0,0 0 0 0 0,0 0 1 0 0,0 0-1 0 0,0 1 0 0 0,0-1 1 0 0,0 1-1 0 0,0-1 0 0 0,0 1 1 0 0,0-1-1 0 0,0 1 1 0 0,0-1-1 0 0,0 1 0 0 0,0 0 1 0 0,1-1-1 0 0,-2 3 0 0 0,1-1 152 0 0,0 0 0 0 0,0 0-1 0 0,0 1 1 0 0,1-1-1 0 0,-1 1 1 0 0,1-1 0 0 0,-1 1-1 0 0,1-1 1 0 0,0 1 0 0 0,0 3-1 0 0,13 146 4242 0 0,-1-32-2562 0 0,-14 262 437 0 0,0-320-2692 0 0,1-52 6 0 0,2 33-317 0 0,-1-40 239 0 0,0 0-1 0 0,1 0 1 0 0,-1 0-1 0 0,1 0 1 0 0,0 0 0 0 0,0 0-1 0 0,0 0 1 0 0,0 0-1 0 0,1 0 1 0 0,2 4 0 0 0,-3-6-110 0 0,-1 0 0 0 0,1-1 0 0 0,-1 1 0 0 0,1-1 0 0 0,0 1 0 0 0,-1-1 0 0 0,1 1 1 0 0,0-1-1 0 0,0 1 0 0 0,-1-1 0 0 0,1 1 0 0 0,0-1 0 0 0,0 0 0 0 0,0 0 0 0 0,-1 1 0 0 0,1-1 1 0 0,0 0-1 0 0,0 0 0 0 0,0 0 0 0 0,0 0 0 0 0,0 0 0 0 0,-1 0 0 0 0,1 0 0 0 0,2 0 0 0 0,5-3-2080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4.24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0 24 1952 0 0,'6'1'14018'0'0,"18"2"-9765"0"0,33 0-2934 0 0,-9-2-628 0 0,76-3 179 0 0,-102 0-1195 0 0,1-1 0 0 0,-1 0 0 0 0,33-11 0 0 0,-50 13-460 0 0,0-1 0 0 0,0 1 0 0 0,0 0 0 0 0,0 0 0 0 0,8 0 0 0 0,-2 1-633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4.5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125 11 3049 0 0,'-8'-11'11814'0'0,"8"11"-11725"0"0,0 0-1 0 0,0 0 1 0 0,0 0-1 0 0,0 0 1 0 0,0 1-1 0 0,0-1 1 0 0,0 0-1 0 0,0 0 1 0 0,0 0-1 0 0,0 0 1 0 0,0 0-1 0 0,0 0 1 0 0,0 0-1 0 0,0 0 1 0 0,0 0-1 0 0,0 1 1 0 0,-1 22 3983 0 0,2-12-4118 0 0,-4 30 861 0 0,-2 0 0 0 0,-1 0 0 0 0,-24 79 0 0 0,14-63-293 0 0,-32 131 473 0 0,45-166-970 0 0,0 1 0 0 0,1-1 0 0 0,2 0 1 0 0,0 0-1 0 0,1 1 0 0 0,7 36 0 0 0,-6-50-39 0 0,1 0-1 0 0,-1 0 1 0 0,1-1 0 0 0,1 1 0 0 0,0-1 0 0 0,0 0-1 0 0,1 0 1 0 0,0 0 0 0 0,0-1 0 0 0,0 1 0 0 0,1-1 0 0 0,7 6-1 0 0,-7-8-46 0 0,-1-1-1 0 0,0 0 0 0 0,1 0 0 0 0,0 0 0 0 0,0-1 1 0 0,0 0-1 0 0,0 0 0 0 0,0-1 0 0 0,1 1 0 0 0,-1-1 1 0 0,1-1-1 0 0,0 1 0 0 0,-1-1 0 0 0,1 0 0 0 0,0-1 1 0 0,12 0-1 0 0,-8-2-469 0 0,1 0 1 0 0,-1 0 0 0 0,0-1-1 0 0,0 0 1 0 0,0-1 0 0 0,0-1-1 0 0,-1 1 1 0 0,14-10 0 0 0,-2 1-1533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4.76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26 1296 0 0,'3'1'9260'0'0,"4"0"-4392"0"0,47 5-2607 0 0,-21-6-2166 0 0,1-2-1 0 0,64-13 1 0 0,7 0-4322 0 0,-80 13 1607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1:45.12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22 153 2593 0 0,'-21'4'13450'0'0,"37"-1"-9813"0"0,15-2-3023 0 0,1-1 1 0 0,-1-2-1 0 0,0-1 0 0 0,0-1 0 0 0,0-1 1 0 0,31-11-1 0 0,-44 10-618 0 0,0-1 0 0 0,0-1 0 0 0,-1 0 0 0 0,33-22 0 0 0,-48 29-5 0 0,-1 0-1 0 0,1-1 1 0 0,0 1 0 0 0,-1-1 0 0 0,1 1 0 0 0,-1-1 0 0 0,1 0-1 0 0,-1 1 1 0 0,0-1 0 0 0,0 0 0 0 0,1 0 0 0 0,-2 0 0 0 0,1 0-1 0 0,0 0 1 0 0,0 0 0 0 0,-1 0 0 0 0,1 0 0 0 0,0-3 0 0 0,-1 3 0 0 0,0 1 1 0 0,0 0 0 0 0,0-1 0 0 0,-1 1 0 0 0,1 0-1 0 0,0-1 1 0 0,-1 1 0 0 0,1 0 0 0 0,-1 0-1 0 0,1-1 1 0 0,-1 1 0 0 0,1 0 0 0 0,-1 0-1 0 0,0 0 1 0 0,0 0 0 0 0,0 0 0 0 0,0 0 0 0 0,1 0-1 0 0,-1 0 1 0 0,0 0 0 0 0,-1 0 0 0 0,1 1-1 0 0,0-1 1 0 0,0 0 0 0 0,0 1 0 0 0,0-1 0 0 0,0 0-1 0 0,-1 1 1 0 0,1 0 0 0 0,0-1 0 0 0,-2 1-1 0 0,-3-2-2 0 0,0 1 0 0 0,0 0 0 0 0,0 1 0 0 0,0 0 0 0 0,0 0 0 0 0,0 0 0 0 0,0 0 0 0 0,0 1 0 0 0,0 0 0 0 0,-7 2 0 0 0,-7 3 61 0 0,-30 14 1 0 0,26-10-40 0 0,6-3 66 0 0,1 2 0 0 0,0 0-1 0 0,1 1 1 0 0,0 1 0 0 0,0 0 0 0 0,1 1 0 0 0,0 1 0 0 0,1 0-1 0 0,-20 26 1 0 0,31-36-66 0 0,0 1 0 0 0,1 0 0 0 0,-1 0 0 0 0,1 0 0 0 0,0 0 0 0 0,1 0-1 0 0,-1 1 1 0 0,1-1 0 0 0,-1 0 0 0 0,1 1 0 0 0,1-1 0 0 0,-1 1 0 0 0,0 4 0 0 0,1-5-2 0 0,1-1 1 0 0,-1 1 0 0 0,1-1-1 0 0,0 0 1 0 0,0 1 0 0 0,0-1-1 0 0,0 0 1 0 0,0 1 0 0 0,1-1 0 0 0,0 0-1 0 0,-1 0 1 0 0,1 0 0 0 0,0 0-1 0 0,0-1 1 0 0,1 1 0 0 0,-1 0-1 0 0,5 3 1 0 0,3 2-7 0 0,0 0 1 0 0,1-1-1 0 0,0 0 1 0 0,1 0-1 0 0,-1-1 1 0 0,1-1-1 0 0,1 0 1 0 0,-1 0-1 0 0,20 3 1 0 0,9 0-2826 0 0,68 5 0 0 0,-101-13 2118 0 0,18 2-2108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1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12 512 0 0,'-17'-11'11264'0'0,"18"11"-11024"0"0,-1 0 0 0 0,1 0 0 0 0,-1 0 0 0 0,1 0 1 0 0,-1 0-1 0 0,1 0 0 0 0,-1 1 0 0 0,1-1 0 0 0,-1 0 0 0 0,1 0 0 0 0,-1 1 1 0 0,1-1-1 0 0,-1 0 0 0 0,0 0 0 0 0,1 1 0 0 0,-1-1 0 0 0,1 0 0 0 0,-1 1 1 0 0,0-1-1 0 0,1 1 0 0 0,-1-1 0 0 0,0 1 0 0 0,0-1 0 0 0,1 0 0 0 0,-1 2 1 0 0,4 16 1997 0 0,-7 18-946 0 0,-2 6-684 0 0,1 1 0 0 0,1 0 0 0 0,3 0 0 0 0,2-1 1 0 0,13 82-1 0 0,3-15-387 0 0,23 159-14 0 0,-38-236-197 0 0,-1-1 1 0 0,-2 43 0 0 0,-1-57-18 0 0,-1 0 1 0 0,-1-1 0 0 0,0 1 0 0 0,-1-1-1 0 0,-1 1 1 0 0,-7 15 0 0 0,0-10-97 0 0,11-21 77 0 0,1 0 0 0 0,-1 0-1 0 0,0 0 1 0 0,1 0 0 0 0,-1 0-1 0 0,0-1 1 0 0,0 1 0 0 0,0 0-1 0 0,0 0 1 0 0,0-1 0 0 0,0 1-1 0 0,0 0 1 0 0,0-1 0 0 0,0 1-1 0 0,0-1 1 0 0,0 0 0 0 0,0 1-1 0 0,-2 0 1 0 0,2-2-15 0 0,1 1-1 0 0,-1-1 1 0 0,1 1 0 0 0,-1-1 0 0 0,1 1-1 0 0,0-1 1 0 0,-1 0 0 0 0,1 1-1 0 0,0-1 1 0 0,-1 1 0 0 0,1-1-1 0 0,0 0 1 0 0,0 1 0 0 0,0-1 0 0 0,-1 0-1 0 0,1 1 1 0 0,0-1 0 0 0,0 0-1 0 0,0 1 1 0 0,0-1 0 0 0,0 0 0 0 0,0 1-1 0 0,0-1 1 0 0,0 0 0 0 0,1 0-1 0 0,1-21-1327 0 0,11-47-6860 0 0,-9 51 4643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2:28.033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22 99 512 0 0,'-5'-12'744'0'0,"3"7"287"0"0,0 1-1 0 0,0-1 1 0 0,0 0 0 0 0,1 1-1 0 0,0-1 1 0 0,0 0-1 0 0,0 0 1 0 0,1-7 0 0 0,-3-7 2438 0 0,1 2 5040 0 0,3 18-8286 0 0,-1 0-1 0 0,0 1 0 0 0,1-1 1 0 0,0 0-1 0 0,-1 1 0 0 0,1-1 1 0 0,0 0-1 0 0,-1 0 0 0 0,1 1 1 0 0,0-1-1 0 0,0 0 0 0 0,0 0 1 0 0,0 0-1 0 0,0 0 1 0 0,0 0-1 0 0,0 0 0 0 0,1-1 1 0 0,1 2-1 0 0,30 16-324 0 0,-23-13 479 0 0,26 16-188 0 0,-1 1 0 0 0,49 40 1 0 0,57 62-9 0 0,-122-105-159 0 0,0 0 0 0 0,-2 1 0 0 0,0 1 0 0 0,20 33-1 0 0,-29-41-17 0 0,0 1-1 0 0,-1 0 0 0 0,-1 0 0 0 0,-1 0 0 0 0,0 1 1 0 0,0 0-1 0 0,-2 0 0 0 0,0 0 0 0 0,2 18 1 0 0,-5-25-20 0 0,0 1 1 0 0,-1-1-1 0 0,0 0 1 0 0,0 0-1 0 0,-1 0 1 0 0,0 0-1 0 0,0 0 1 0 0,-1 0-1 0 0,-3 8 1 0 0,0-5-10 0 0,0 1 1 0 0,-1-1-1 0 0,0 0 0 0 0,-1-1 0 0 0,-10 11 1 0 0,-8 5-1024 0 0,-2-1 0 0 0,-60 42 1 0 0,67-52-3934 0 0,-37 34 1 0 0,43-35 2673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45.8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79 254 240 0 0,'-20'-19'4182'0'0,"14"14"-2845"0"0,0 0 0 0 0,1-1 0 0 0,-1 0 0 0 0,1 0 0 0 0,0 0-1 0 0,-7-13 1 0 0,10 15-974 0 0,0 0-1 0 0,0 0 1 0 0,1 0-1 0 0,-1 0 0 0 0,1 0 1 0 0,0 0-1 0 0,0-1 1 0 0,0 1-1 0 0,1 0 0 0 0,0-1 1 0 0,0-8-1 0 0,1 10-257 0 0,-1 0 1 0 0,1 0-1 0 0,0 0 0 0 0,0 0 0 0 0,1 1 0 0 0,-1-1 1 0 0,1 0-1 0 0,-1 0 0 0 0,1 1 0 0 0,0-1 1 0 0,0 1-1 0 0,0-1 0 0 0,0 1 0 0 0,0 0 0 0 0,1 0 1 0 0,-1 0-1 0 0,4-2 0 0 0,9-6-16 0 0,0 1 0 0 0,1 0 0 0 0,-1 1 1 0 0,2 1-1 0 0,-1 1 0 0 0,1 0 0 0 0,0 1 0 0 0,0 0 0 0 0,1 2 1 0 0,-1 0-1 0 0,1 1 0 0 0,0 1 0 0 0,29 1 0 0 0,-43 1-86 0 0,1-1 0 0 0,0 1 0 0 0,-1 0 0 0 0,1 0 0 0 0,-1 1 0 0 0,0-1 0 0 0,0 1 0 0 0,6 3 0 0 0,-9-4-5 0 0,1 0 0 0 0,-1 0 0 0 0,1 0 0 0 0,-1 0 0 0 0,1 1 0 0 0,-1-1 0 0 0,0 0 1 0 0,0 1-1 0 0,1-1 0 0 0,-1 1 0 0 0,0 0 0 0 0,-1-1 0 0 0,1 1 0 0 0,0 0 0 0 0,0 0 0 0 0,-1-1 0 0 0,1 1 0 0 0,-1 0 1 0 0,1 0-1 0 0,-1 0 0 0 0,0 0 0 0 0,0 3 0 0 0,0 3-4 0 0,-1 0-1 0 0,-1 0 1 0 0,0 0 0 0 0,0 0 0 0 0,0 0-1 0 0,-1 0 1 0 0,0-1 0 0 0,0 1-1 0 0,-1-1 1 0 0,0 0 0 0 0,-1 0 0 0 0,1 0-1 0 0,-8 7 1 0 0,-7 8 17 0 0,-1-1-1 0 0,-31 25 1 0 0,42-38-18 0 0,3-1-30 0 0,-1-1 0 0 0,-1 0 1 0 0,1-1-1 0 0,-1 1 0 0 0,0-1 0 0 0,0-1 0 0 0,-15 7 0 0 0,22-11 1 0 0,1 0-1 0 0,0 0 0 0 0,-1 0 0 0 0,1 0 0 0 0,0 1 0 0 0,-1-1 0 0 0,1 0 0 0 0,-1 0 1 0 0,1 0-1 0 0,0 0 0 0 0,-1 0 0 0 0,1-1 0 0 0,0 1 0 0 0,-1 0 0 0 0,1 0 0 0 0,0 0 1 0 0,-1 0-1 0 0,1 0 0 0 0,0 0 0 0 0,-1 0 0 0 0,1-1 0 0 0,0 1 0 0 0,-1 0 0 0 0,1 0 1 0 0,0-1-1 0 0,0 1 0 0 0,-1 0 0 0 0,1 0 0 0 0,0-1 0 0 0,0 1 0 0 0,0 0 0 0 0,-1-1 1 0 0,-1-13-1574 0 0,9-16-2376 0 0,0 10-147 0 0,3-1 1728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47.47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98 475 360 0 0,'-2'-2'592'0'0,"0"0"-1"0"0,0 1 1 0 0,0-1 0 0 0,0 0 0 0 0,0 1-1 0 0,0-1 1 0 0,0 1 0 0 0,-1-1-1 0 0,1 1 1 0 0,-1 0 0 0 0,1 0-1 0 0,-1 0 1 0 0,1 1 0 0 0,-1-1-1 0 0,1 1 1 0 0,-1-1 0 0 0,0 1 0 0 0,1 0-1 0 0,-1 0 1 0 0,-2 0 0 0 0,2 0-246 0 0,1 0 1 0 0,-1 1 0 0 0,1-1 0 0 0,0 1 0 0 0,-1 0 0 0 0,1 0-1 0 0,0 0 1 0 0,-1 0 0 0 0,1 0 0 0 0,0 0 0 0 0,0 0-1 0 0,0 1 1 0 0,0-1 0 0 0,-2 3 0 0 0,3-3-271 0 0,0 0 1 0 0,0 1-1 0 0,0-1 1 0 0,0 1-1 0 0,0-1 1 0 0,1 1-1 0 0,-1-1 1 0 0,1 1-1 0 0,-1 0 0 0 0,1-1 1 0 0,-1 1-1 0 0,1 0 1 0 0,0-1-1 0 0,0 1 1 0 0,-1 0-1 0 0,1-1 1 0 0,1 1-1 0 0,-1 0 1 0 0,0-1-1 0 0,0 1 1 0 0,1 0-1 0 0,-1-1 0 0 0,1 1 1 0 0,-1 0-1 0 0,1-1 1 0 0,0 1-1 0 0,-1-1 1 0 0,3 3-1 0 0,0 2 20 0 0,1 1 0 0 0,1-1 0 0 0,-1 0 0 0 0,11 10-1 0 0,-8-9-20 0 0,1 0-1 0 0,-1-1 0 0 0,2 1 1 0 0,-1-1-1 0 0,1-1 0 0 0,-1 0 0 0 0,1 0 1 0 0,18 6-1 0 0,-23-10-69 0 0,-1 0-1 0 0,1 0 1 0 0,0 0 0 0 0,0 0-1 0 0,0-1 1 0 0,0 0 0 0 0,0 0-1 0 0,0 0 1 0 0,0 0 0 0 0,0 0-1 0 0,0-1 1 0 0,0 0 0 0 0,-1 0-1 0 0,1 0 1 0 0,0 0-1 0 0,0-1 1 0 0,-1 1 0 0 0,1-1-1 0 0,-1 0 1 0 0,1 0 0 0 0,-1 0-1 0 0,0 0 1 0 0,0-1 0 0 0,0 0-1 0 0,5-4 1 0 0,-2 0 5 0 0,-1 0-1 0 0,1-1 1 0 0,-1 0 0 0 0,-1 1 0 0 0,1-2-1 0 0,-1 1 1 0 0,-1 0 0 0 0,1-1-1 0 0,2-13 1 0 0,-5 16-3 0 0,1 0 0 0 0,-1 0 0 0 0,-1 0 0 0 0,1-1 0 0 0,-1 1 0 0 0,0 0 0 0 0,-1 0 0 0 0,0-1 0 0 0,0 1 0 0 0,0 0 0 0 0,0 0 1 0 0,-1 0-1 0 0,0 0 0 0 0,-5-11 0 0 0,4 14-11 0 0,1-1 0 0 0,0 1 1 0 0,-1 0-1 0 0,1 0 1 0 0,-1 0-1 0 0,0 0 0 0 0,0 0 1 0 0,0 0-1 0 0,-1 1 1 0 0,1-1-1 0 0,-1 1 0 0 0,1 0 1 0 0,-7-3-1 0 0,4 3-5 0 0,1 0 0 0 0,-1 1 0 0 0,0 0 0 0 0,0-1 0 0 0,0 2-1 0 0,0-1 1 0 0,0 1 0 0 0,-11 0 0 0 0,9 1-5 0 0,1 0 0 0 0,-1 0 1 0 0,1 1-1 0 0,-1 0 0 0 0,1 0 0 0 0,0 1 0 0 0,0 0 0 0 0,0 0 0 0 0,1 1 0 0 0,-1-1 0 0 0,1 1 0 0 0,-1 1 1 0 0,1-1-1 0 0,1 1 0 0 0,-8 7 0 0 0,9-7-2 0 0,1-1-1 0 0,-1 1 1 0 0,1 0-1 0 0,0 0 1 0 0,-4 8 0 0 0,7-12 15 0 0,-1 0 1 0 0,1 0 0 0 0,0-1-1 0 0,0 1 1 0 0,-1 0 0 0 0,1 0-1 0 0,0 0 1 0 0,0 0-1 0 0,0 0 1 0 0,0 0 0 0 0,0 0-1 0 0,0 0 1 0 0,0 0 0 0 0,1 0-1 0 0,-1 0 1 0 0,0 0-1 0 0,0-1 1 0 0,1 1 0 0 0,-1 0-1 0 0,0 0 1 0 0,1 0-1 0 0,-1 0 1 0 0,1 0 0 0 0,-1-1-1 0 0,1 1 1 0 0,0 0 0 0 0,-1-1-1 0 0,1 1 1 0 0,0 0-1 0 0,-1-1 1 0 0,1 1 0 0 0,0-1-1 0 0,0 1 1 0 0,0-1 0 0 0,-1 1-1 0 0,1-1 1 0 0,0 1-1 0 0,0-1 1 0 0,0 0 0 0 0,0 0-1 0 0,0 1 1 0 0,0-1 0 0 0,1 0-1 0 0,6 2 17 0 0,0-1 0 0 0,0 0 0 0 0,0-1-1 0 0,0 0 1 0 0,0 0 0 0 0,1 0 0 0 0,-1-1-1 0 0,0 0 1 0 0,0-1 0 0 0,11-3 0 0 0,10-5-19 0 0,40-19 1 0 0,-49 20-27 0 0,23-13 81 0 0,-29 14-37 0 0,0 1 1 0 0,0 1-1 0 0,0 0 0 0 0,16-4 0 0 0,-3 5-38 0 0,28-2 0 0 0,-34 6-26 0 0,0-2 1 0 0,0 0 0 0 0,24-8-1 0 0,-27 5 51 0 0,-1-1 1 0 0,0 0-1 0 0,-1-1 0 0 0,24-14 1 0 0,-34 18-1 0 0,-1-1 1 0 0,1 1-1 0 0,-1-1 1 0 0,0 0-1 0 0,0 0 1 0 0,0 0-1 0 0,-1-1 1 0 0,0 0-1 0 0,0 0 1 0 0,0 0-1 0 0,-1 0 1 0 0,0-1-1 0 0,0 1 1 0 0,3-12 0 0 0,-4 10 4 0 0,-1 0 1 0 0,0-1 0 0 0,0 1 0 0 0,-1-1-1 0 0,0 1 1 0 0,0-1 0 0 0,-1 1 0 0 0,0-1-1 0 0,-1 1 1 0 0,0 0 0 0 0,0 0 0 0 0,-1-1 0 0 0,0 2-1 0 0,0-1 1 0 0,-1 0 0 0 0,-8-13 0 0 0,10 18 1 0 0,0 1 0 0 0,0 0 1 0 0,0 0-1 0 0,-1 0 1 0 0,1 0-1 0 0,0 0 1 0 0,-1 0-1 0 0,1 1 0 0 0,-1-1 1 0 0,1 1-1 0 0,-1 0 1 0 0,0-1-1 0 0,0 1 0 0 0,0 0 1 0 0,1 1-1 0 0,-7-2 1 0 0,5 2 3 0 0,0 0-1 0 0,-1 0 1 0 0,1 1 0 0 0,0-1 0 0 0,0 1 0 0 0,-1 0 0 0 0,1 0 0 0 0,0 0 0 0 0,0 1 0 0 0,-6 2 0 0 0,-3 3 31 0 0,0 1 1 0 0,1 1 0 0 0,0 0 0 0 0,0 1 0 0 0,-15 15-1 0 0,11-8 7 0 0,1 1-1 0 0,1 0 1 0 0,1 0-1 0 0,-20 38 0 0 0,16-23 29 0 0,3 0-1 0 0,-14 45 0 0 0,24-66-51 0 0,1-1 0 0 0,1 1 0 0 0,0 0 0 0 0,0 0 0 0 0,1 18 0 0 0,1-23-13 0 0,0 0 0 0 0,1 0-1 0 0,0 0 1 0 0,1 0 0 0 0,0-1 0 0 0,0 1 0 0 0,0-1 0 0 0,1 1 0 0 0,0-1 0 0 0,6 11 0 0 0,-5-11-18 0 0,0 0 1 0 0,1-1 0 0 0,-1 1-1 0 0,1-1 1 0 0,0 0-1 0 0,0-1 1 0 0,0 1-1 0 0,1-1 1 0 0,0 0 0 0 0,0 0-1 0 0,8 3 1 0 0,-5-3-24 0 0,0-1-1 0 0,0 0 1 0 0,0-1 0 0 0,0 0 0 0 0,1-1 0 0 0,-1 0-1 0 0,18 0 1 0 0,-18-1 4 0 0,1-1-1 0 0,-1 0 1 0 0,0-1-1 0 0,1 0 1 0 0,-1 0-1 0 0,0-1 1 0 0,0 0-1 0 0,-1-1 1 0 0,1 0-1 0 0,-1 0 1 0 0,1-1-1 0 0,-1 0 1 0 0,-1 0-1 0 0,12-10 1 0 0,-12 9 4 0 0,-1-1 1 0 0,0 1-1 0 0,0-1 1 0 0,-1 0-1 0 0,0 0 1 0 0,0 0-1 0 0,-1-1 1 0 0,0 1-1 0 0,0-1 1 0 0,0 0-1 0 0,-1-1 1 0 0,-1 1-1 0 0,1-1 1 0 0,-1 1-1 0 0,1-15 1 0 0,-3 21 14 0 0,0 0 0 0 0,0 1 0 0 0,0-1 0 0 0,0 0 0 0 0,0 0 0 0 0,-1 0 0 0 0,1 1 0 0 0,-1-1 0 0 0,1 0 1 0 0,-2-2-1 0 0,2 3 3 0 0,-1 1 1 0 0,1-1-1 0 0,0 1 1 0 0,-1 0-1 0 0,1-1 1 0 0,0 1 0 0 0,-1 0-1 0 0,1-1 1 0 0,-1 1-1 0 0,1 0 1 0 0,0-1-1 0 0,-1 1 1 0 0,1 0-1 0 0,-1 0 1 0 0,1 0 0 0 0,-1-1-1 0 0,1 1 1 0 0,-1 0-1 0 0,1 0 1 0 0,-1 0-1 0 0,1 0 1 0 0,-1 0 0 0 0,1 0-1 0 0,-1 0 1 0 0,1 0-1 0 0,-1 0 1 0 0,1 0-1 0 0,-1 0 1 0 0,1 1-1 0 0,-1-1 1 0 0,1 0 0 0 0,-1 0-1 0 0,1 0 1 0 0,-1 1-1 0 0,1-1 1 0 0,0 0-1 0 0,-1 0 1 0 0,1 1 0 0 0,-1-1-1 0 0,1 0 1 0 0,0 1-1 0 0,-1-1 1 0 0,1 1-1 0 0,-6 4 3 0 0,2 0-1 0 0,-1 0 1 0 0,1 0 0 0 0,-1 0-1 0 0,2 1 1 0 0,-1 0-1 0 0,0 0 1 0 0,-3 9-1 0 0,2-4 8 0 0,1 1-1 0 0,0-1 0 0 0,-4 25 0 0 0,7-30-2 0 0,0 1 0 0 0,0-1-1 0 0,1 0 1 0 0,0 1 0 0 0,1-1 0 0 0,-1 0 0 0 0,1 1-1 0 0,0-1 1 0 0,1 0 0 0 0,0 0 0 0 0,0 0 0 0 0,0 0-1 0 0,0 0 1 0 0,7 11 0 0 0,-6-13-8 0 0,0 0 0 0 0,0-1 0 0 0,1 1-1 0 0,-1 0 1 0 0,1-1 0 0 0,0 0 0 0 0,0 0 0 0 0,0 0 0 0 0,0 0 0 0 0,0-1-1 0 0,1 0 1 0 0,-1 0 0 0 0,1 0 0 0 0,-1 0 0 0 0,1-1 0 0 0,0 1-1 0 0,0-1 1 0 0,-1 0 0 0 0,11 0 0 0 0,-9-1-12 0 0,1 0 0 0 0,0-1 1 0 0,0 0-1 0 0,0 0 0 0 0,-1 0 0 0 0,1-1 0 0 0,-1 0 1 0 0,1 0-1 0 0,-1-1 0 0 0,0 0 0 0 0,0 0 0 0 0,0 0 0 0 0,0-1 1 0 0,0 0-1 0 0,-1 0 0 0 0,0 0 0 0 0,0-1 0 0 0,0 0 1 0 0,0 0-1 0 0,-1 0 0 0 0,5-6 0 0 0,-3 2 22 0 0,0-1 0 0 0,0 0 0 0 0,-1 1-1 0 0,0-2 1 0 0,-1 1 0 0 0,0 0 0 0 0,-1-1-1 0 0,0 0 1 0 0,0 0 0 0 0,-1 0 0 0 0,-1 0 0 0 0,1-14-1 0 0,-2 25-4 0 0,0-1-1 0 0,0 1 0 0 0,0-1 1 0 0,1 1-1 0 0,-1-1 0 0 0,0 1 1 0 0,0-1-1 0 0,0 1 0 0 0,-1-1 1 0 0,1 1-1 0 0,0-1 1 0 0,0 1-1 0 0,0-1 0 0 0,0 1 1 0 0,0-1-1 0 0,-1 1 0 0 0,1-1 1 0 0,0 1-1 0 0,0-1 0 0 0,-1 1 1 0 0,1-1-1 0 0,-1 0 0 0 0,-5 8 105 0 0,4-4-82 0 0,0 1 0 0 0,1-1 0 0 0,0 0 0 0 0,0 1 0 0 0,-2 6 0 0 0,3-9-22 0 0,0-1 1 0 0,0 1-1 0 0,0-1 0 0 0,0 1 1 0 0,0-1-1 0 0,0 1 0 0 0,0-1 1 0 0,0 1-1 0 0,0-1 1 0 0,0 0-1 0 0,0 1 0 0 0,1-1 1 0 0,-1 1-1 0 0,0-1 0 0 0,0 1 1 0 0,0-1-1 0 0,1 1 0 0 0,-1-1 1 0 0,0 0-1 0 0,0 1 0 0 0,1-1 1 0 0,-1 1-1 0 0,0-1 0 0 0,1 1 1 0 0,0-1 5 0 0,-1 0 0 0 0,0 0 0 0 0,1 0 0 0 0,-1 0 0 0 0,1 0 0 0 0,-1-1 0 0 0,1 1 0 0 0,-1 0 0 0 0,0 0-1 0 0,1 0 1 0 0,-1 0 0 0 0,1 0 0 0 0,-1-1 0 0 0,0 1 0 0 0,1 0 0 0 0,-1 0 0 0 0,0-1 0 0 0,1 1 0 0 0,-1 0 0 0 0,1-1 0 0 0,1-1 30 0 0,0 0 0 0 0,0 0 0 0 0,-1 0 0 0 0,1 0 0 0 0,-1-1 0 0 0,1 1 0 0 0,0-3 0 0 0,1-4 603 0 0,-4 13-252 0 0,0-3-364 0 0,1 1 1 0 0,-1 0-1 0 0,1 0 1 0 0,0-1-1 0 0,-1 1 1 0 0,1 0-1 0 0,0 0 1 0 0,0-1-1 0 0,1 1 1 0 0,-1 0-1 0 0,1 2 1 0 0,83 186 864 0 0,-68-148-821 0 0,41 118 102 0 0,-55-153-132 0 0,-1 1-1 0 0,0-1 0 0 0,0 1 1 0 0,-1-1-1 0 0,0 1 1 0 0,0 0-1 0 0,-1-1 0 0 0,1 1 1 0 0,-2-1-1 0 0,1 1 1 0 0,-1-1-1 0 0,0 1 0 0 0,-1-1 1 0 0,0 0-1 0 0,0 0 0 0 0,0 0 1 0 0,-6 7-1 0 0,3-6 41 0 0,0 0 1 0 0,0 0-1 0 0,-1-1 0 0 0,0 0 0 0 0,0 0 0 0 0,0-1 0 0 0,-1 0 0 0 0,0 0 1 0 0,0-1-1 0 0,-1 0 0 0 0,0 0 0 0 0,0-1 0 0 0,-9 4 0 0 0,5-4-53 0 0,0 0-1 0 0,0-1 1 0 0,-19 2-1 0 0,25-4-16 0 0,-1-1 1 0 0,1 0-1 0 0,-1 0 0 0 0,1-1 0 0 0,-1 0 0 0 0,1 0 0 0 0,-14-4 0 0 0,18 3-1 0 0,-1 0-1 0 0,0 0 1 0 0,1 0-1 0 0,-1 0 1 0 0,1-1-1 0 0,0 0 1 0 0,0 1 0 0 0,0-1-1 0 0,0 0 1 0 0,0-1-1 0 0,1 1 1 0 0,-1 0-1 0 0,1-1 1 0 0,0 1-1 0 0,0-1 1 0 0,0 0 0 0 0,1 0-1 0 0,-1 0 1 0 0,1 0-1 0 0,-2-7 1 0 0,1 1-5 0 0,1 0 1 0 0,-1 0-1 0 0,1 0 1 0 0,1 0 0 0 0,0 0-1 0 0,0 0 1 0 0,3-15-1 0 0,0 13-7 0 0,1 0-1 0 0,0 0 0 0 0,1 0 1 0 0,0 0-1 0 0,0 1 0 0 0,1 0 1 0 0,13-18-1 0 0,-4 9-120 0 0,2 0-1 0 0,33-32 0 0 0,-33 37-139 0 0,1 1 0 0 0,0 0-1 0 0,33-18 1 0 0,-39 25-1059 0 0,2 1 1 0 0,19-6 0 0 0,-23 9-1472 0 0,0 0 0 0 0,1 1 1 0 0,20-1-1 0 0,-15 3 103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47.86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254 30 3457 0 0,'-26'-10'9653'0'0,"18"6"-8226"0"0,0 1 1 0 0,0 0 0 0 0,-1 0 0 0 0,1 1-1 0 0,0 1 1 0 0,-13-2 0 0 0,19 3-1274 0 0,0 1 1 0 0,0-1 0 0 0,1 1-1 0 0,-1-1 1 0 0,0 1 0 0 0,0 0 0 0 0,1 0-1 0 0,-1 0 1 0 0,0 0 0 0 0,1 0-1 0 0,-3 2 1 0 0,-16 15 827 0 0,5-1-521 0 0,1 1 1 0 0,1 1-1 0 0,-16 26 1 0 0,22-31-377 0 0,0-1 0 0 0,1 1-1 0 0,0 0 1 0 0,1 1 0 0 0,1-1 0 0 0,-3 17 0 0 0,6-21-74 0 0,1 0 1 0 0,0 1-1 0 0,0-1 1 0 0,1 0-1 0 0,0 0 0 0 0,1 0 1 0 0,0 0-1 0 0,1 0 0 0 0,0 0 1 0 0,0 0-1 0 0,1-1 0 0 0,0 1 1 0 0,1-1-1 0 0,10 16 0 0 0,-5-12-80 0 0,0 0 0 0 0,1 0 0 0 0,0-1-1 0 0,0-1 1 0 0,2 1 0 0 0,-1-2-1 0 0,1 0 1 0 0,21 12 0 0 0,-22-15-291 0 0,1-1 0 0 0,0 0 1 0 0,18 5-1 0 0,7-4-3173 0 0,-33-7 1690 0 0,0 0 1 0 0,0 0-1 0 0,1 0 1 0 0,9-3-1 0 0,1-2-1291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49.711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9 64 512 0 0,'-1'-1'424'0'0,"0"0"1"0"0,0-1-1 0 0,0 1 0 0 0,1 0 1 0 0,-1 0-1 0 0,0-1 0 0 0,1 1 0 0 0,-1-1 1 0 0,1 1-1 0 0,-1-1 0 0 0,1 1 1 0 0,0-1-1 0 0,0 1 0 0 0,0-1 1 0 0,0 1-1 0 0,0-1 0 0 0,0-2 0 0 0,1 1 688 0 0,-1-1 0 0 0,1 1 0 0 0,0-1 0 0 0,0 1 0 0 0,0-1 0 0 0,2-3 0 0 0,-3 7-1059 0 0,0 0 1 0 0,0 0-1 0 0,0 0 1 0 0,0 0-1 0 0,0 0 1 0 0,0 0 0 0 0,0 0-1 0 0,0 0 1 0 0,0 0-1 0 0,0-1 1 0 0,0 1-1 0 0,0 0 1 0 0,0 0-1 0 0,0 0 1 0 0,0 0-1 0 0,0 0 1 0 0,0 0 0 0 0,1 0-1 0 0,-1 0 1 0 0,0 0-1 0 0,0 0 1 0 0,0 0-1 0 0,0 0 1 0 0,0 0-1 0 0,0 0 1 0 0,0 0-1 0 0,0 0 1 0 0,0 0-1 0 0,0 0 1 0 0,0 0 0 0 0,0 0-1 0 0,0 0 1 0 0,1 0-1 0 0,-1 0 1 0 0,0 0-1 0 0,0 0 1 0 0,0 0-1 0 0,0 0 1 0 0,0 0-1 0 0,0 0 1 0 0,0 0 0 0 0,0 0-1 0 0,0 0 1 0 0,0 0-1 0 0,0 0 1 0 0,1 0-1 0 0,-1 0 1 0 0,0 0-1 0 0,0 0 1 0 0,0 0-1 0 0,0 0 1 0 0,0 0 0 0 0,0 0-1 0 0,0 0 1 0 0,0 0-1 0 0,0 0 1 0 0,0 0-1 0 0,0 0 1 0 0,0 0-1 0 0,0 1 1 0 0,0-1-1 0 0,0 0 1 0 0,0 0 0 0 0,0 0-1 0 0,3 8 1004 0 0,1 10-577 0 0,-3 6 88 0 0,1 1-228 0 0,0 1 0 0 0,2-1-1 0 0,10 38 1 0 0,-13-60-339 0 0,1 1 0 0 0,-1 0 0 0 0,1-1 0 0 0,0 1 0 0 0,0-1-1 0 0,0 0 1 0 0,1 1 0 0 0,-1-1 0 0 0,6 5 0 0 0,-7-7-1 0 0,0-1-1 0 0,0 1 1 0 0,0 0 0 0 0,-1-1-1 0 0,1 1 1 0 0,0-1 0 0 0,0 1-1 0 0,0-1 1 0 0,0 1-1 0 0,0-1 1 0 0,0 0 0 0 0,1 1-1 0 0,-1-1 1 0 0,0 0 0 0 0,0 0-1 0 0,0 0 1 0 0,0 0-1 0 0,0 0 1 0 0,0 0 0 0 0,0 0-1 0 0,0 0 1 0 0,0-1 0 0 0,0 1-1 0 0,0 0 1 0 0,0-1-1 0 0,1 1 1 0 0,-2 0 0 0 0,1-1-1 0 0,0 0 1 0 0,0 1 0 0 0,0-1-1 0 0,0 1 1 0 0,0-1-1 0 0,0 0 1 0 0,0 0 0 0 0,-1 1-1 0 0,1-1 1 0 0,1-2 0 0 0,2-2-6 0 0,-1 0 1 0 0,1 0 0 0 0,-1-1 0 0 0,0 1 0 0 0,0-1 0 0 0,2-10-1 0 0,10-40-4 0 0,-1 3 49 0 0,-14 53-40 0 0,3-8-2 0 0,-1 1 0 0 0,1 0 0 0 0,1-1 0 0 0,-1 1 0 0 0,10-13 0 0 0,-12 19 6 0 0,0-1 0 0 0,1 1 1 0 0,-1 0-1 0 0,1-1 0 0 0,-1 1 1 0 0,1 0-1 0 0,-1 0 1 0 0,1 0-1 0 0,0 0 0 0 0,-1 0 1 0 0,1 1-1 0 0,0-1 0 0 0,0 0 1 0 0,0 1-1 0 0,0-1 0 0 0,-1 1 1 0 0,1 0-1 0 0,0 0 1 0 0,0 0-1 0 0,0 0 0 0 0,0 0 1 0 0,0 0-1 0 0,0 0 0 0 0,0 0 1 0 0,0 1-1 0 0,-1-1 0 0 0,1 1 1 0 0,0-1-1 0 0,0 1 1 0 0,2 1-1 0 0,22 12 26 0 0,0 0 0 0 0,-2 2 0 0 0,31 24 0 0 0,-22-15 18 0 0,-26-20-33 0 0,0 0 1 0 0,0 1 0 0 0,0 0-1 0 0,10 12 1 0 0,-16-17-113 0 0,0-1 0 0 0,-1 1 0 0 0,1 0-1 0 0,0-1 1 0 0,-1 1 0 0 0,1 0 0 0 0,0-1 0 0 0,0 1 0 0 0,0-1 0 0 0,0 0 0 0 0,-1 1-1 0 0,1-1 1 0 0,0 0 0 0 0,1 1 0 0 0,8-2-7328 0 0,-6 0 4269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49.964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36 4 2657 0 0,'-9'-2'3233'0'0,"8"2"-2292"0"0,-1 0-1 0 0,0-1 1 0 0,1 1 0 0 0,-1 0 0 0 0,0 0 0 0 0,1 0-1 0 0,-1 0 1 0 0,0 0 0 0 0,-2 1 0 0 0,3-1-816 0 0,1 1 0 0 0,-1-1 1 0 0,1 1-1 0 0,-1-1 0 0 0,1 1 0 0 0,-1-1 1 0 0,1 1-1 0 0,-1-1 0 0 0,1 1 0 0 0,0 0 1 0 0,-1-1-1 0 0,1 1 0 0 0,0 0 0 0 0,-1-1 1 0 0,1 1-1 0 0,0 0 0 0 0,0 0 1 0 0,0-1-1 0 0,0 1 0 0 0,0 0 0 0 0,0-1 1 0 0,0 1-1 0 0,0 0 0 0 0,0 0 0 0 0,0 1 1 0 0,0 28 51 0 0,2 0 0 0 0,1 0 0 0 0,1-1 0 0 0,2 1 0 0 0,9 31 1 0 0,-13-56-631 0 0,0-1 1 0 0,0 1 0 0 0,0 0 0 0 0,0-1 0 0 0,1 1 0 0 0,0-1 0 0 0,3 4 0 0 0,0-2-1626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8:50.66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231 515 792 0 0,'1'0'599'0'0,"0"0"-1"0"0,0-1 1 0 0,0 1-1 0 0,0 0 1 0 0,-1 0-1 0 0,1-1 1 0 0,0 1-1 0 0,0-1 1 0 0,0 1-1 0 0,0-1 1 0 0,1 0 0 0 0,11-11 3137 0 0,6-14-1032 0 0,-16 21-2493 0 0,-1 0-1 0 0,0 1 1 0 0,0-1 0 0 0,0 0-1 0 0,0 0 1 0 0,-1 0 0 0 0,0-1-1 0 0,0 1 1 0 0,0 0-1 0 0,0 0 1 0 0,-1-1 0 0 0,0 1-1 0 0,0 0 1 0 0,-1-1 0 0 0,0 1-1 0 0,0 0 1 0 0,0 0 0 0 0,0 0-1 0 0,-1-1 1 0 0,0 1-1 0 0,0 1 1 0 0,0-1 0 0 0,0 0-1 0 0,-4-4 1 0 0,3 3-118 0 0,-1 0-1 0 0,0 1 1 0 0,0 0 0 0 0,-1 0 0 0 0,1 0-1 0 0,-1 1 1 0 0,0 0 0 0 0,0-1-1 0 0,-1 2 1 0 0,1-1 0 0 0,-1 1 0 0 0,0 0-1 0 0,0 0 1 0 0,0 0 0 0 0,0 1-1 0 0,0 0 1 0 0,-1 0 0 0 0,1 0 0 0 0,-8 0-1 0 0,7 1-40 0 0,0 1-1 0 0,-1 0 1 0 0,1 0-1 0 0,-1 1 0 0 0,1 0 1 0 0,-1 0-1 0 0,1 1 1 0 0,0 0-1 0 0,-8 3 1 0 0,10-3-44 0 0,1 0 0 0 0,0 0-1 0 0,0 1 1 0 0,0-1 0 0 0,0 1 0 0 0,0 0 0 0 0,1 0 0 0 0,0 1 0 0 0,-1-1 0 0 0,1 1 0 0 0,0 0 0 0 0,1-1 0 0 0,-1 1 0 0 0,1 0 0 0 0,-4 8 0 0 0,2-4-1 0 0,1 0 0 0 0,0 0 0 0 0,1 1 0 0 0,0-1 0 0 0,0 1 0 0 0,1-1 0 0 0,-1 12 0 0 0,2-14-15 0 0,0 0-1 0 0,1 0 0 0 0,0 1 0 0 0,0-1 0 0 0,0 0 1 0 0,1 0-1 0 0,0 0 0 0 0,0 0 0 0 0,0-1 1 0 0,6 11-1 0 0,-5-11 8 0 0,0 0 0 0 0,1 0 0 0 0,-1-1 0 0 0,1 1 0 0 0,-1-1 0 0 0,1 0 0 0 0,1 0 0 0 0,-1-1 0 0 0,1 1 0 0 0,-1-1 1 0 0,1 0-1 0 0,0 0 0 0 0,0 0 0 0 0,0-1 0 0 0,0 1 0 0 0,1-1 0 0 0,-1-1 0 0 0,1 1 0 0 0,-1-1 0 0 0,1 0 0 0 0,0 0 0 0 0,-1-1 0 0 0,1 1 1 0 0,0-1-1 0 0,9-1 0 0 0,-11 0-31 0 0,-1 0 0 0 0,0 0 0 0 0,1-1 0 0 0,-1 1 0 0 0,0-1 0 0 0,0 1 0 0 0,0-1 0 0 0,0 0 0 0 0,0 0 0 0 0,-1 0 0 0 0,1-1 0 0 0,0 1 0 0 0,-1-1 0 0 0,0 1 0 0 0,0-1 0 0 0,1 0 0 0 0,-1 0 0 0 0,-1 0 0 0 0,1 0 0 0 0,0 0 0 0 0,1-6 1 0 0,3-7-43 0 0,-1 0 1 0 0,-1 0-1 0 0,3-22 0 0 0,-4 23 53 0 0,6-60 206 0 0,-2 0 1 0 0,-4-91 0 0 0,-3 142-64 0 0,0 20-87 0 0,0-1 54 0 0,0 0-1 0 0,0 0 1 0 0,0-1 0 0 0,-1 1-1 0 0,0 0 1 0 0,0 0-1 0 0,0 0 1 0 0,0-1 0 0 0,-3-4-1 0 0,4 10-79 0 0,0 0-1 0 0,0 0 1 0 0,0 0-1 0 0,-1-1 1 0 0,1 1 0 0 0,0 0-1 0 0,0 0 1 0 0,0 0-1 0 0,0 0 1 0 0,0 0-1 0 0,0 0 1 0 0,0 0 0 0 0,0 0-1 0 0,0 0 1 0 0,0 0-1 0 0,0 0 1 0 0,-1 0-1 0 0,1-1 1 0 0,0 1 0 0 0,0 0-1 0 0,0 0 1 0 0,0 0-1 0 0,0 0 1 0 0,0 0-1 0 0,0 0 1 0 0,-1 0 0 0 0,1 0-1 0 0,0 0 1 0 0,0 0-1 0 0,0 0 1 0 0,0 0-1 0 0,0 0 1 0 0,0 0 0 0 0,0 0-1 0 0,0 0 1 0 0,-1 0-1 0 0,1 0 1 0 0,0 1-1 0 0,0-1 1 0 0,0 0 0 0 0,0 0-1 0 0,0 0 1 0 0,0 0-1 0 0,-5 6 196 0 0,0 8-19 0 0,0 7-135 0 0,0 1 1 0 0,2 0 0 0 0,1 0-1 0 0,1 0 1 0 0,1 0 0 0 0,1 0 0 0 0,4 28-1 0 0,1-18-50 0 0,1 1 0 0 0,1-1 0 0 0,2 0 0 0 0,16 34 0 0 0,-20-54-198 0 0,0 0-1 0 0,1-1 1 0 0,0 1-1 0 0,1-1 1 0 0,0-1-1 0 0,1 1 1 0 0,0-2-1 0 0,0 1 1 0 0,1-1-1 0 0,14 10 1 0 0,-23-18-206 0 0,1 0 1 0 0,0 0 0 0 0,0-1-1 0 0,-1 1 1 0 0,1 0-1 0 0,0-1 1 0 0,0 1-1 0 0,0-1 1 0 0,0 1-1 0 0,0-1 1 0 0,0 0-1 0 0,0 0 1 0 0,0 0-1 0 0,-1 0 1 0 0,1 0-1 0 0,0 0 1 0 0,0-1-1 0 0,0 1 1 0 0,0-1-1 0 0,0 1 1 0 0,3-2-1 0 0,2-2-2087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35:42.94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1 28 512 0 0,'0'0'2590'0'0,"5"-4"3179"0"0,7-6-2080 0 0,-3 2-2189 0 0,-1 3 3546 0 0,-12 15-2881 0 0,4-9-2144 0 0,-1 0-1 0 0,1 0 1 0 0,0 0 0 0 0,-1 0-1 0 0,1 1 1 0 0,0-1 0 0 0,0 0-1 0 0,0 0 1 0 0,0 0-1 0 0,0 0 1 0 0,0 0 0 0 0,0 0-1 0 0,0 1 1 0 0,0-1 0 0 0,0 0-1 0 0,1 0 1 0 0,-1 0-1 0 0,0 0 1 0 0,1 0 0 0 0,-1 0-1 0 0,1 0 1 0 0,0 0 0 0 0,0 2-1 0 0,3 1 107 0 0,-1 0-1 0 0,1 0 0 0 0,7 6 1 0 0,-1-2 398 0 0,-9-7-370 0 0,-1 1-1 0 0,1-1 1 0 0,0 0 0 0 0,-1 0 0 0 0,1 0-1 0 0,-1 1 1 0 0,0-1 0 0 0,1 0 0 0 0,-1 1 0 0 0,0-1-1 0 0,1 0 1 0 0,-1 1 0 0 0,0-1 0 0 0,0 3-1 0 0,-3 25 643 0 0,1-8-426 0 0,3 22-68 0 0,2 0 0 0 0,12 57 0 0 0,-12-83-334 0 0,0 0-1 0 0,-1 0 0 0 0,-1 0 1 0 0,-1 0-1 0 0,0 0 0 0 0,-1 0 1 0 0,-1 0-1 0 0,-1-1 0 0 0,0 1 1 0 0,-7 20-1 0 0,7-28-59 0 0,-2 2-21 0 0,1 1 1 0 0,1 0-1 0 0,0 0 1 0 0,0 0-1 0 0,-1 17 1 0 0,4-29 107 0 0,0 0 1 0 0,1-1 0 0 0,-1 1-1 0 0,0 0 1 0 0,0 0-1 0 0,0 0 1 0 0,0 0-1 0 0,0 0 1 0 0,0 0-1 0 0,0 0 1 0 0,0 0-1 0 0,1 0 1 0 0,-1-1 0 0 0,0 1-1 0 0,0 0 1 0 0,0 0-1 0 0,0 0 1 0 0,0 0-1 0 0,0 0 1 0 0,1 0-1 0 0,-1 0 1 0 0,0 0 0 0 0,0 0-1 0 0,0 0 1 0 0,0 0-1 0 0,0 0 1 0 0,0 0-1 0 0,1 0 1 0 0,-1 0-1 0 0,0 0 1 0 0,0 0-1 0 0,0 0 1 0 0,0 0 0 0 0,0 0-1 0 0,0 1 1 0 0,1-1-1 0 0,-1 0 1 0 0,0 0-1 0 0,0 0 1 0 0,0 0-1 0 0,0 0 1 0 0,0 0 0 0 0,0 0-1 0 0,0 0 1 0 0,0 0-1 0 0,0 0 1 0 0,1 1-1 0 0,-1-1 1 0 0,0 0-1 0 0,0 0 1 0 0,0 0-1 0 0,0 0 1 0 0,0 0 0 0 0,0 0-1 0 0,0 1 1 0 0,0-1-1 0 0,0 0 1 0 0,0 0-1 0 0,0 0 1 0 0,0 0-1 0 0,0 0 1 0 0,0 1 0 0 0,9-13-170 0 0,-7 10 117 0 0,41-64-2114 0 0,-19 20-4437 0 0,-18 33 3330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1.0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7 512 0 0,'0'-7'11289'0'0,"2"12"-5043"0"0,0 5-6445 0 0,7 196 2261 0 0,-8-83-1698 0 0,-1-24-233 0 0,1-80-167 0 0,1-1-1 0 0,0 0 0 0 0,7 24 1 0 0,-8-40-5 0 0,-1 0 1 0 0,0 0-1 0 0,1 0 0 0 0,0-1 1 0 0,-1 1-1 0 0,1 0 1 0 0,0-1-1 0 0,0 1 0 0 0,0 0 1 0 0,0-1-1 0 0,0 1 0 0 0,0-1 1 0 0,0 0-1 0 0,0 1 0 0 0,1-1 1 0 0,1 2-1 0 0,-3-4-31 0 0,0 1 0 0 0,1 0 0 0 0,-1 0 1 0 0,0-1-1 0 0,1 1 0 0 0,-1 0 0 0 0,0-1 0 0 0,0 1 0 0 0,1-1 0 0 0,-1 1 0 0 0,0 0 0 0 0,0-1 0 0 0,1 1 0 0 0,-1-1 1 0 0,0 1-1 0 0,0 0 0 0 0,0-1 0 0 0,0 1 0 0 0,0-1 0 0 0,0 1 0 0 0,0-1 0 0 0,0 0 0 0 0,2-13-1317 0 0,-1 13 1081 0 0,0-14-1510 0 0,1-3-250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1.4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70 322 120 0 0,'-4'1'615'0'0,"1"-1"-1"0"0,-1 1 1 0 0,0-1-1 0 0,1 0 0 0 0,-1 0 1 0 0,0 0-1 0 0,-4-2 1 0 0,7 2-518 0 0,0 0 0 0 0,0 0-1 0 0,0-1 1 0 0,1 1 0 0 0,-1 0 0 0 0,0-1-1 0 0,0 1 1 0 0,0-1 0 0 0,0 1 0 0 0,1-1-1 0 0,-1 0 1 0 0,0 1 0 0 0,1-1 0 0 0,-1 0-1 0 0,0 0 1 0 0,1 1 0 0 0,-1-1 0 0 0,1 0-1 0 0,-1 0 1 0 0,1 0 0 0 0,-1 1 0 0 0,1-1 0 0 0,0 0-1 0 0,-1 0 1 0 0,1 0 0 0 0,0 0 0 0 0,0 0-1 0 0,0 0 1 0 0,0 0 0 0 0,0 0 0 0 0,0-1-1 0 0,0-4 121 0 0,1 0-1 0 0,0 0 0 0 0,0 1 1 0 0,1-1-1 0 0,-1 0 0 0 0,1 1 0 0 0,1 0 1 0 0,-1-1-1 0 0,1 1 0 0 0,0 0 1 0 0,5-7-1 0 0,3-3-28 0 0,2 0 1 0 0,15-15-1 0 0,-10 12 31 0 0,2 1 0 0 0,0 1 1 0 0,1 1-1 0 0,0 1 0 0 0,1 0 0 0 0,1 2 1 0 0,0 0-1 0 0,1 2 0 0 0,42-13 0 0 0,-48 19-150 0 0,0 0 1 0 0,0 1-1 0 0,0 1 0 0 0,0 1 1 0 0,1 0-1 0 0,21 3 0 0 0,-26-1-35 0 0,0 2-1 0 0,-1-1 1 0 0,1 2-1 0 0,0 0 0 0 0,-1 0 1 0 0,0 2-1 0 0,0-1 1 0 0,19 13-1 0 0,-20-10 23 0 0,0 0 0 0 0,-1 1 0 0 0,-1 0 0 0 0,0 0-1 0 0,0 1 1 0 0,0 1 0 0 0,-2 0 0 0 0,1 0 0 0 0,9 18 0 0 0,-9-13 25 0 0,-1 1 1 0 0,-1 0 0 0 0,-1 0 0 0 0,0 1-1 0 0,-1-1 1 0 0,4 33 0 0 0,-6-27 4 0 0,-2 1 0 0 0,0-1 0 0 0,-2 1 0 0 0,0-1 0 0 0,-2 1 0 0 0,0-1 0 0 0,-2 0 0 0 0,0 0 0 0 0,-2 0 0 0 0,-1-1 0 0 0,-17 37 0 0 0,15-41-40 0 0,-1-1 0 0 0,-1 0 0 0 0,-1 0-1 0 0,0-1 1 0 0,-1-1 0 0 0,-1 0 0 0 0,-1-1-1 0 0,1-1 1 0 0,-2 0 0 0 0,0-1 0 0 0,-1-1 0 0 0,-29 15-1 0 0,22-15-84 0 0,-1-1 0 0 0,1-1 0 0 0,-2-1 0 0 0,1-1 0 0 0,-1-1 0 0 0,0-2 1 0 0,0 0-1 0 0,0-2 0 0 0,-31-2 0 0 0,41-1-302 0 0,0 0 1 0 0,0-2 0 0 0,0 0-1 0 0,0-1 1 0 0,-28-10 0 0 0,37 11 76 0 0,1 0 0 0 0,0 0 0 0 0,1-1 0 0 0,-1 0 0 0 0,1 0 0 0 0,-1-1 0 0 0,1 1 1 0 0,1-1-1 0 0,-1-1 0 0 0,1 1 0 0 0,0-1 0 0 0,0 0 0 0 0,0 0 0 0 0,1 0 0 0 0,-4-8 1 0 0,-3-17-1215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47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 32 3369 0 0,'0'0'319'0'0,"-8"-3"9573"0"0,7 2-9573 0 0,1 1 0 0 0,0 0 0 0 0,0 0 0 0 0,0-1 0 0 0,0 1-225 0 0,0-1 0 0 0,1 1 0 0 0,-1 0 0 0 0,0-1 0 0 0,1 1 0 0 0,-1 0-1 0 0,0 0 1 0 0,1-1 0 0 0,-1 1 0 0 0,0 0 0 0 0,1 0 0 0 0,-1 0 0 0 0,0-1 0 0 0,1 1-1 0 0,-1 0 1 0 0,1 0 0 0 0,-1 0 0 0 0,0 0 0 0 0,1 0 0 0 0,-1 0 0 0 0,1 0 0 0 0,-1 0-1 0 0,1 0 1 0 0,-1 0 0 0 0,0 0 0 0 0,1 0 0 0 0,0 0 0 0 0,90 4 2352 0 0,36-4-1157 0 0,-87-1-1178 0 0,127-9-78 0 0,-49 3-241 0 0,-66 3-201 0 0,17 0-1314 0 0,-23 5-3158 0 0,-33 2 3278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2.7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213 252 512 0 0,'6'-4'84'0'0,"0"1"0"0"0,-1-2 0 0 0,0 1 1 0 0,0-1-1 0 0,0 1 0 0 0,0-1 0 0 0,-1-1 0 0 0,0 1 0 0 0,0-1 0 0 0,0 1 0 0 0,-1-1 1 0 0,6-12-1 0 0,-8 14 343 0 0,0-1 0 0 0,1 1 1 0 0,-2-1-1 0 0,1 0 1 0 0,-1 1-1 0 0,1-1 0 0 0,-1 0 1 0 0,0 0-1 0 0,-1 1 0 0 0,1-1 1 0 0,-1 0-1 0 0,-1-4 1 0 0,1 5-167 0 0,0 1 1 0 0,0 0 0 0 0,-1-1 0 0 0,1 1 0 0 0,0 0 0 0 0,-1 0 0 0 0,0 0 0 0 0,0 0 0 0 0,0 0 0 0 0,0 0 0 0 0,0 1-1 0 0,-1-1 1 0 0,1 1 0 0 0,-1-1 0 0 0,0 1 0 0 0,1 0 0 0 0,-5-2 0 0 0,4 3-206 0 0,0 0 0 0 0,0 0 0 0 0,0 1 0 0 0,0-1 0 0 0,-1 1 0 0 0,1-1 0 0 0,0 1 0 0 0,0 0 1 0 0,-1 0-1 0 0,1 1 0 0 0,0-1 0 0 0,0 1 0 0 0,-1 0 0 0 0,1-1 0 0 0,-4 3 0 0 0,-3 1 105 0 0,1 0 0 0 0,0 0-1 0 0,-14 9 1 0 0,11-5-52 0 0,1 0-1 0 0,0 1 1 0 0,1 0 0 0 0,0 1-1 0 0,1 0 1 0 0,0 1-1 0 0,-14 20 1 0 0,18-22-22 0 0,-1 0 1 0 0,2 0-1 0 0,-1 1 0 0 0,1-1 1 0 0,1 1-1 0 0,0 0 1 0 0,0 0-1 0 0,1 0 0 0 0,0 1 1 0 0,0 18-1 0 0,2-26-66 0 0,0-1-1 0 0,0 1 1 0 0,0-1 0 0 0,1 1-1 0 0,-1-1 1 0 0,1 1 0 0 0,0-1 0 0 0,0 0-1 0 0,0 1 1 0 0,0-1 0 0 0,0 0-1 0 0,0 1 1 0 0,0-1 0 0 0,1 0-1 0 0,-1 0 1 0 0,3 2 0 0 0,-1-1-2 0 0,0-1-1 0 0,0 1 1 0 0,0-1 0 0 0,1 0 0 0 0,-1 0-1 0 0,1 0 1 0 0,-1 0 0 0 0,1-1 0 0 0,5 2 0 0 0,2 0-17 0 0,0 0 0 0 0,0-2-1 0 0,1 1 1 0 0,-1-2 0 0 0,1 1 0 0 0,13-2 0 0 0,-8-1-6 0 0,-1-1 0 0 0,1 0 0 0 0,-1-1 0 0 0,-1-1 0 0 0,1 0 0 0 0,0-1 0 0 0,-1-1 0 0 0,19-11 0 0 0,-22 11-1 0 0,0-1 0 0 0,0-1 0 0 0,-1 0-1 0 0,-1 0 1 0 0,1-1 0 0 0,-2 0 0 0 0,1-1 0 0 0,-1 0-1 0 0,-1 0 1 0 0,8-14 0 0 0,-14 20-1 0 0,1 1 1 0 0,-1-1-1 0 0,0 0 1 0 0,0 1-1 0 0,-1-1 1 0 0,1 0-1 0 0,-1-1 1 0 0,0 1-1 0 0,-1 0 1 0 0,1 0-1 0 0,-1 0 1 0 0,0 0-1 0 0,0 0 1 0 0,-2-7-1 0 0,1 6 1 0 0,-1 0-1 0 0,0 0 1 0 0,0 1-1 0 0,-1-1 1 0 0,0 0 0 0 0,0 1-1 0 0,0 0 1 0 0,0 0-1 0 0,-1 0 1 0 0,0 0-1 0 0,-8-7 1 0 0,6 6 8 0 0,0 1 0 0 0,-1 0 0 0 0,0 0 0 0 0,0 1 0 0 0,0 0 0 0 0,-1 0 0 0 0,1 0 0 0 0,-1 1 0 0 0,0 1 0 0 0,0-1 0 0 0,0 1 0 0 0,0 0 0 0 0,0 1 0 0 0,-1 0 0 0 0,1 0 0 0 0,0 1 0 0 0,-1 0 0 0 0,1 1 0 0 0,0-1 0 0 0,-1 2 0 0 0,1-1 0 0 0,0 1-1 0 0,0 0 1 0 0,0 1 0 0 0,0 0 0 0 0,0 0 0 0 0,1 1 0 0 0,-1-1 0 0 0,-8 8 0 0 0,6-4 12 0 0,0 1 0 0 0,1 0 0 0 0,0 1-1 0 0,0-1 1 0 0,1 2 0 0 0,0-1-1 0 0,1 1 1 0 0,0 0 0 0 0,1 1 0 0 0,-9 17-1 0 0,11-19-4 0 0,0 1 0 0 0,1 0 0 0 0,0 0 0 0 0,0 0-1 0 0,1 0 1 0 0,1 0 0 0 0,-1 0 0 0 0,2 1 0 0 0,-1-1-1 0 0,1 0 1 0 0,1 1 0 0 0,3 19 0 0 0,-3-25 6 0 0,1-1 0 0 0,-1 1 0 0 0,1 0 1 0 0,0 0-1 0 0,1-1 0 0 0,-1 1 0 0 0,1-1 1 0 0,0 0-1 0 0,0 0 0 0 0,0 0 0 0 0,0 0 1 0 0,1 0-1 0 0,4 3 0 0 0,-3-3-1 0 0,1 0-1 0 0,0-1 0 0 0,-1 1 0 0 0,1-1 1 0 0,1 0-1 0 0,-1-1 0 0 0,0 0 1 0 0,1 0-1 0 0,7 2 0 0 0,-3-3-18 0 0,0 1-1 0 0,1-1 0 0 0,0-1 1 0 0,-1 0-1 0 0,1-1 0 0 0,-1 0 1 0 0,1-1-1 0 0,-1 0 0 0 0,0 0 1 0 0,0-2-1 0 0,15-5 0 0 0,-13 3-3 0 0,1-1-1 0 0,-1-1 0 0 0,0 0 0 0 0,-1-1 0 0 0,0 0 0 0 0,19-20 1 0 0,-16 13-86 0 0,-1 0 0 0 0,0-1 0 0 0,-2-1 0 0 0,13-23 1 0 0,-22 35 50 0 0,0 0 0 0 0,-1 0 0 0 0,0 0 0 0 0,0-1 0 0 0,0 1 0 0 0,0-1 1 0 0,-1 0-1 0 0,0 1 0 0 0,-1-9 0 0 0,1 11 29 0 0,-1 0 0 0 0,-1 0 0 0 0,1 0 0 0 0,-1 0 0 0 0,1 0 0 0 0,-1 1 0 0 0,0-1 0 0 0,-1 0 0 0 0,1 0 0 0 0,-1 1-1 0 0,1-1 1 0 0,-1 1 0 0 0,0 0 0 0 0,0-1 0 0 0,-1 1 0 0 0,1 0 0 0 0,-5-4 0 0 0,6 6 24 0 0,0 0 0 0 0,0 0 0 0 0,0 0 0 0 0,0 1 0 0 0,0-1 0 0 0,-1 0 0 0 0,1 0-1 0 0,0 1 1 0 0,-1-1 0 0 0,1 1 0 0 0,0-1 0 0 0,-1 1 0 0 0,1 0 0 0 0,0-1 0 0 0,-1 1 0 0 0,1 0 0 0 0,-1 0-1 0 0,1 0 1 0 0,0 0 0 0 0,-3 1 0 0 0,2-1 24 0 0,0 1 0 0 0,0 0 0 0 0,0-1 0 0 0,1 1 0 0 0,-1 0 0 0 0,0 0-1 0 0,0 1 1 0 0,1-1 0 0 0,-1 0 0 0 0,1 0 0 0 0,-1 1 0 0 0,1-1 0 0 0,-2 3 0 0 0,0 0 54 0 0,0 0 1 0 0,1 0 0 0 0,-1 1 0 0 0,1-1 0 0 0,0 1-1 0 0,0 0 1 0 0,0 0 0 0 0,0 0 0 0 0,1 0-1 0 0,-1 9 1 0 0,1-9-49 0 0,1 1 0 0 0,0-1-1 0 0,1 1 1 0 0,0 0-1 0 0,-1-1 1 0 0,2 0 0 0 0,-1 1-1 0 0,1-1 1 0 0,-1 0 0 0 0,1 1-1 0 0,1-1 1 0 0,-1 0-1 0 0,6 7 1 0 0,-3-6-10 0 0,0 1 0 0 0,0-1 0 0 0,1 0 1 0 0,0-1-1 0 0,0 0 0 0 0,1 1 0 0 0,0-2 0 0 0,10 7 0 0 0,1-3-16 0 0,0 0-1 0 0,1 0 1 0 0,0-2 0 0 0,0 0-1 0 0,0-2 1 0 0,36 5 0 0 0,-39-8-120 0 0,-29-2-1602 0 0,-15 3-3461 0 0,17-2 3286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3.30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68 456 0 0,'-2'-2'858'0'0,"0"0"-1"0"0,0 1 1 0 0,0-1-1 0 0,0 1 1 0 0,0-1 0 0 0,0 1-1 0 0,0-1 1 0 0,-1 1-1 0 0,1 0 1 0 0,0 0 0 0 0,-1 0-1 0 0,1 1 1 0 0,-1-1-1 0 0,1 0 1 0 0,-1 1 0 0 0,-4-1-1 0 0,7 1-776 0 0,-1 1 1 0 0,1-1-1 0 0,-1 0 0 0 0,1 0 0 0 0,0 0 0 0 0,-1 0 0 0 0,1 0 1 0 0,-1 1-1 0 0,1-1 0 0 0,0 0 0 0 0,-1 0 0 0 0,1 0 1 0 0,0 1-1 0 0,-1-1 0 0 0,1 0 0 0 0,0 1 0 0 0,-1-1 0 0 0,1 0 1 0 0,0 1-1 0 0,0-1 0 0 0,-1 0 0 0 0,1 1 0 0 0,0-1 1 0 0,0 1-1 0 0,0-1 0 0 0,-1 0 0 0 0,1 1 0 0 0,0-1 0 0 0,0 1 1 0 0,0-1-1 0 0,0 1 0 0 0,0-1 0 0 0,0 1 0 0 0,0-1 1 0 0,0 0-1 0 0,0 1 0 0 0,0-1 0 0 0,0 1 0 0 0,0-1 0 0 0,0 1 1 0 0,1-1-1 0 0,-1 0 0 0 0,0 1 0 0 0,8 24 341 0 0,-6-20-239 0 0,8 20 11 0 0,15 29 0 0 0,1 2 58 0 0,18 43-21 0 0,-37-87-220 0 0,-4-13-3 0 0,1-7-11 0 0,10-57 5 0 0,-9 36 18 0 0,1-1-1 0 0,2 2 1 0 0,16-40 0 0 0,-21 61-20 0 0,1-1 0 0 0,0 1 0 0 0,0 0 0 0 0,1 0 0 0 0,0 0 0 0 0,0 1 0 0 0,1-1 1 0 0,-1 2-1 0 0,1-1 0 0 0,1 0 0 0 0,-1 1 0 0 0,1 0 0 0 0,0 1 0 0 0,0-1 0 0 0,0 1 1 0 0,15-6-1 0 0,-18 9 3 0 0,0 1 1 0 0,0-1 0 0 0,0 0-1 0 0,0 1 1 0 0,-1 0 0 0 0,1 0-1 0 0,0 0 1 0 0,0 0 0 0 0,0 0-1 0 0,0 1 1 0 0,0 0 0 0 0,-1 0-1 0 0,1 0 1 0 0,0 0 0 0 0,-1 1-1 0 0,1-1 1 0 0,-1 1 0 0 0,1 0-1 0 0,-1 0 1 0 0,0 0 0 0 0,0 1-1 0 0,0-1 1 0 0,5 5 0 0 0,-2-1 9 0 0,0 1 1 0 0,0 0 0 0 0,0 0 0 0 0,-1 0 0 0 0,0 1 0 0 0,0 0 0 0 0,-1 0 0 0 0,0 0-1 0 0,3 10 1 0 0,5 33 157 0 0,-9-34-151 0 0,7 25-1 0 0,-8-38-19 0 0,0 1-1 0 0,0-1 0 0 0,0 0 0 0 0,0 1 1 0 0,1-1-1 0 0,-1 0 0 0 0,1 0 1 0 0,0-1-1 0 0,7 8 0 0 0,-8-10-29 0 0,0 1 1 0 0,0-1-1 0 0,0 0 0 0 0,1 0 0 0 0,-1 0 1 0 0,0 0-1 0 0,1 0 0 0 0,-1-1 0 0 0,1 1 1 0 0,-1-1-1 0 0,0 1 0 0 0,1-1 0 0 0,-1 0 1 0 0,1 0-1 0 0,-1 0 0 0 0,1 0 0 0 0,-1-1 1 0 0,1 1-1 0 0,-1-1 0 0 0,1 1 0 0 0,-1-1 1 0 0,1 0-1 0 0,3-2 0 0 0,3-1-373 0 0,0 0-1 0 0,-1-1 1 0 0,0 0-1 0 0,14-11 1 0 0,0-4-4125 0 0,26-29 1 0 0,-32 31 2455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3.60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22 1904 0 0,'0'-1'248'0'0,"0"0"-1"0"0,0 0 0 0 0,0 1 0 0 0,-1-1 0 0 0,1 0 1 0 0,0 0-1 0 0,0 0 0 0 0,-1 0 0 0 0,1 0 0 0 0,0 1 1 0 0,-1-1-1 0 0,1 0 0 0 0,-1 0 0 0 0,1 0 0 0 0,-1 1 1 0 0,1-1-1 0 0,-1 0 0 0 0,1 1 0 0 0,-1-1 0 0 0,0 0 1 0 0,1 1-1 0 0,-1-1 0 0 0,0 1 0 0 0,0-1 0 0 0,1 1 1 0 0,-1 0-1 0 0,0-1 0 0 0,0 1 0 0 0,0 0 0 0 0,0-1 1 0 0,1 1-1 0 0,-1 0 0 0 0,0 0 0 0 0,0 0 0 0 0,-1 0 1 0 0,1 18 4086 0 0,2-2-3750 0 0,1 0-1 0 0,0-1 1 0 0,7 25 0 0 0,3 16 47 0 0,2 68 404 0 0,-7 2 1 0 0,-9 160-1 0 0,0-242-983 0 0,-1-1-29 0 0,2 0 0 0 0,2 0 0 0 0,7 49 0 0 0,-6-81-39 0 0,1 0 0 0 0,0-1 0 0 0,0 1 0 0 0,1-1 0 0 0,9 18 0 0 0,-11-25-30 0 0,-1 0 1 0 0,1-1 0 0 0,0 1 0 0 0,0-1-1 0 0,0 1 1 0 0,1-1 0 0 0,-1 0 0 0 0,0 0-1 0 0,1 0 1 0 0,-1 0 0 0 0,4 1-1 0 0,-4-2-49 0 0,0 0-1 0 0,-1-1 1 0 0,1 1-1 0 0,0-1 1 0 0,0 1-1 0 0,0-1 0 0 0,0 0 1 0 0,0 0-1 0 0,0 0 1 0 0,0 0-1 0 0,-1 0 0 0 0,1 0 1 0 0,0-1-1 0 0,0 1 1 0 0,0 0-1 0 0,0-1 0 0 0,0 0 1 0 0,-1 1-1 0 0,4-3 1 0 0,1 0-809 0 0,0-1 1 0 0,-1 0 0 0 0,0 0 0 0 0,0-1-1 0 0,0 1 1 0 0,8-11 0 0 0,2-6-919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3.9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111 139 3193 0 0,'-10'5'4528'0'0,"-23"6"0"0"0,25-9-3914 0 0,0 1 0 0 0,0 0 0 0 0,0 0 0 0 0,-14 8 0 0 0,21-10-499 0 0,0 0-1 0 0,0-1 1 0 0,0 1 0 0 0,0 0-1 0 0,0 0 1 0 0,0 0-1 0 0,0 0 1 0 0,0 0 0 0 0,1 0-1 0 0,-1 0 1 0 0,0 0-1 0 0,1 0 1 0 0,-1 0 0 0 0,0 2-1 0 0,19-5 471 0 0,-18 2-570 0 0,34-12 79 0 0,-1 0-1 0 0,36-20 0 0 0,-36 17-63 0 0,12-6-17 0 0,-3 0 34 0 0,2 2 0 0 0,48-13-1 0 0,-71 26 32 0 0,45-11 42 0 0,-59 16-80 0 0,0 0 0 0 0,0 0 0 0 0,1 0 0 0 0,-1 1 1 0 0,0 1-1 0 0,15 1 0 0 0,-22-2-42 0 0,1 1 0 0 0,0-1 0 0 0,0 0 0 0 0,0 1 0 0 0,-1-1 0 0 0,1 0 0 0 0,0 1 0 0 0,0-1 0 0 0,-1 1 0 0 0,1 0 0 0 0,0-1 0 0 0,-1 1 0 0 0,1-1 0 0 0,-1 1 0 0 0,1 0 0 0 0,-1-1 0 0 0,1 1 0 0 0,0 1 0 0 0,6 18-210 0 0,-7-17-81 0 0,1 0 0 0 0,0 0-1 0 0,0-1 1 0 0,0 1 0 0 0,0-1 0 0 0,0 1 0 0 0,3 3 0 0 0,7 5-4256 0 0,-4-6 2795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4.5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132 21 264 0 0,'-13'3'1484'0'0,"-1"1"-1"0"0,1 0 1 0 0,0 1-1 0 0,1 1 1 0 0,-1 0-1 0 0,-16 11 1 0 0,27-15-1266 0 0,0-2-17 0 0,1 1-1 0 0,-1 0 1 0 0,0 0-1 0 0,1 0 1 0 0,-1 0 0 0 0,1 1-1 0 0,-1-1 1 0 0,1 0 0 0 0,0 1-1 0 0,-1-1 1 0 0,1 0-1 0 0,0 1 1 0 0,0 0 0 0 0,-2 2-1 0 0,3-3-170 0 0,1-1 0 0 0,-1 1 0 0 0,0-1 0 0 0,0 0 0 0 0,0 1 0 0 0,1-1 0 0 0,-1 0 0 0 0,0 0 0 0 0,0 1 0 0 0,1-1 0 0 0,-1 0 0 0 0,0 1 0 0 0,1-1 0 0 0,-1 0 0 0 0,0 0 0 0 0,1 0 0 0 0,-1 1 0 0 0,0-1 0 0 0,1 0 0 0 0,-1 0 0 0 0,0 0 0 0 0,1 0 0 0 0,-1 0 0 0 0,0 0 0 0 0,1 0 0 0 0,-1 0 0 0 0,1 1 0 0 0,-1-2 0 0 0,0 1 0 0 0,1 0 0 0 0,-1 0-1 0 0,1 0 1 0 0,-1 0 0 0 0,1 0 0 0 0,15-1 514 0 0,25-6 520 0 0,73-23 1 0 0,-15 4-587 0 0,-75 20-372 0 0,8-1 80 0 0,0 0 1 0 0,1 2-1 0 0,36 0 1 0 0,-66 5-165 0 0,-1 0 0 0 0,1 0 0 0 0,0 1 0 0 0,0-1 1 0 0,0 1-1 0 0,0 0 0 0 0,0 0 0 0 0,0 0 0 0 0,3 2 0 0 0,-5-3-17 0 0,0 1 1 0 0,0-1-1 0 0,0 1 1 0 0,0-1-1 0 0,-1 1 1 0 0,1 0-1 0 0,0-1 1 0 0,-1 1-1 0 0,1 0 1 0 0,0 0-1 0 0,-1 0 1 0 0,1 0-1 0 0,-1-1 0 0 0,1 1 1 0 0,-1 0-1 0 0,0 0 1 0 0,1 0-1 0 0,-1 0 1 0 0,0 0-1 0 0,1 0 1 0 0,-1 0-1 0 0,0 0 1 0 0,0 0-1 0 0,0 0 1 0 0,0 0-1 0 0,0 0 1 0 0,0 0-1 0 0,0 0 0 0 0,-1 0 1 0 0,1 0-1 0 0,0 0 1 0 0,0 0-1 0 0,-1 1 1 0 0,-4 8 71 0 0,-1 0 1 0 0,0 0 0 0 0,0-1-1 0 0,-1 1 1 0 0,0-2-1 0 0,-13 13 1 0 0,15-15-49 0 0,-49 49 143 0 0,27-28-32 0 0,2 0 0 0 0,0 2 0 0 0,-24 37 0 0 0,45-60-105 0 0,0 0 0 0 0,1 1-1 0 0,0-1 1 0 0,0 1 0 0 0,1 0-1 0 0,0-1 1 0 0,0 1 0 0 0,0 0 0 0 0,0 11-1 0 0,2-15-23 0 0,0 0 0 0 0,0 0 0 0 0,0 0-1 0 0,1 0 1 0 0,-1 0 0 0 0,1 0 0 0 0,0 0-1 0 0,0 0 1 0 0,0 0 0 0 0,0 0 0 0 0,0 0-1 0 0,1 0 1 0 0,-1-1 0 0 0,1 1 0 0 0,0-1-1 0 0,0 1 1 0 0,0-1 0 0 0,0 0 0 0 0,0 1 0 0 0,0-1-1 0 0,1 0 1 0 0,-1 0 0 0 0,5 2 0 0 0,4 2 1 0 0,-1-1 0 0 0,0-1 0 0 0,1 0 0 0 0,0 0 0 0 0,0-1 1 0 0,0-1-1 0 0,21 3 0 0 0,-13-3-43 0 0,1-1-1 0 0,-1-1 1 0 0,35-5 0 0 0,-38 2-201 0 0,0 0 1 0 0,0-1 0 0 0,-1-1 0 0 0,1-1 0 0 0,-1 0 0 0 0,0-1 0 0 0,18-12 0 0 0,-21 12-1009 0 0,-1-1 1 0 0,0-1 0 0 0,0 0-1 0 0,-1-1 1 0 0,11-12 0 0 0,-5 2-2051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4.7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43 187 3241 0 0,'-1'0'481'0'0,"-5"3"1484"0"0,1-1 0 0 0,-1 2 0 0 0,-9 6-1 0 0,14-10-1897 0 0,0 0-1 0 0,1 1 1 0 0,-1-1-1 0 0,1 1 0 0 0,-1-1 1 0 0,0 1-1 0 0,1-1 0 0 0,-1 1 1 0 0,1-1-1 0 0,0 1 1 0 0,-1-1-1 0 0,1 1 0 0 0,-1-1 1 0 0,1 1-1 0 0,0 0 1 0 0,-1-1-1 0 0,1 1 0 0 0,0 0 1 0 0,0-1-1 0 0,0 1 1 0 0,-1 0-1 0 0,1-1 0 0 0,0 1 1 0 0,0 0-1 0 0,0 0 1 0 0,0-1-1 0 0,0 1 0 0 0,0 0 1 0 0,0-1-1 0 0,1 1 1 0 0,-1 0-1 0 0,0 0 0 0 0,0-1 1 0 0,0 1-1 0 0,1 0 0 0 0,-1-1 1 0 0,0 1-1 0 0,1-1 1 0 0,-1 1-1 0 0,1 0 0 0 0,-1-1 1 0 0,0 1-1 0 0,1-1 1 0 0,-1 1-1 0 0,1-1 0 0 0,1 1 1 0 0,2 2 160 0 0,0 0 0 0 0,1-1 0 0 0,0 1 1 0 0,-1-1-1 0 0,1 0 0 0 0,0-1 0 0 0,0 1 0 0 0,0-1 1 0 0,0 0-1 0 0,1 0 0 0 0,-1-1 0 0 0,0 1 0 0 0,0-1 0 0 0,8-1 1 0 0,7-1-2 0 0,1 0 0 0 0,23-8-1 0 0,-41 10-183 0 0,75-21-80 0 0,-1-2-1 0 0,97-45 0 0 0,-65 13-784 0 0,-39 18-1665 0 0,1 6-4904 0 0,-55 25 5335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4.9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 11 216 0 0,'-3'-5'13471'0'0,"1"-1"-8523"0"0,5 18-1787 0 0,-1 30-2450 0 0,-2-42-689 0 0,0 26 224 0 0,-1 0-74 0 0,2 0 0 0 0,5 41 1 0 0,-5-62-182 0 0,0-1 0 0 0,1 1 0 0 0,-1-1 0 0 0,1 1 0 0 0,0-1 0 0 0,0 0 0 0 0,0 0 0 0 0,0 0 0 0 0,1 0 0 0 0,-1 0 0 0 0,1-1 0 0 0,0 1 0 0 0,0-1 0 0 0,1 0 0 0 0,-1 0 0 0 0,1 0 0 0 0,0 0 0 0 0,-1 0 0 0 0,1-1 0 0 0,0 0 0 0 0,1 0 0 0 0,-1 0 1 0 0,0 0-1 0 0,0 0 0 0 0,1-1 0 0 0,-1 0 0 0 0,6 1 0 0 0,2-1-238 0 0,0 0 0 0 0,0 0 0 0 0,0-1 0 0 0,0-1 1 0 0,0 0-1 0 0,0 0 0 0 0,0-2 0 0 0,0 1 0 0 0,15-7 0 0 0,-10 3-1910 0 0,27-14-1 0 0,-6-3-4046 0 0,-18 10 1832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5.1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50 12 3993 0 0,'-19'5'4241'0'0,"4"-5"3840"0"0,5 0-7760 0 0,5 0-169 0 0,5 2-264 0 0,5-2 0 0 0,3 0-153 0 0,2-2 113 0 0,3-3-1208 0 0,2 1-744 0 0,1-3-241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6.21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106 126 512 0 0,'-2'0'582'0'0,"0"0"0"0"0,0 0-1 0 0,0 0 1 0 0,0 0 0 0 0,0 0 0 0 0,0 1-1 0 0,0-1 1 0 0,0 1 0 0 0,0-1 0 0 0,0 1 0 0 0,-4 2-1 0 0,5-2-103 0 0,-1 1 0 0 0,1-1-1 0 0,-1 1 1 0 0,1-1 0 0 0,0 1-1 0 0,0 0 1 0 0,0 0 0 0 0,0 0-1 0 0,0 0 1 0 0,0 0 0 0 0,-1 3-1 0 0,0 2-196 0 0,1-1 0 0 0,0 0-1 0 0,0 0 1 0 0,0 1 0 0 0,0-1-1 0 0,1 1 1 0 0,0-1-1 0 0,1 1 1 0 0,1 10 0 0 0,1-5 13 0 0,0 0 0 0 0,0 1 0 0 0,10 21 0 0 0,-8-25-249 0 0,0 1-1 0 0,0-1 1 0 0,1-1 0 0 0,0 1 0 0 0,1-1 0 0 0,0 0 0 0 0,0-1-1 0 0,0 1 1 0 0,1-1 0 0 0,0-1 0 0 0,1 0 0 0 0,0 0 0 0 0,-1 0-1 0 0,18 7 1 0 0,-19-10-51 0 0,0-1 0 0 0,0 0 0 0 0,0 0 0 0 0,0 0 0 0 0,1-1 0 0 0,-1 0 0 0 0,0 0 0 0 0,1-1 0 0 0,-1 0-1 0 0,0 0 1 0 0,1 0 0 0 0,-1-1 0 0 0,0-1 0 0 0,0 1 0 0 0,0-1 0 0 0,0 0 0 0 0,0-1 0 0 0,0 1 0 0 0,0-1 0 0 0,-1-1 0 0 0,11-6-1 0 0,-8 4-23 0 0,-1 0 0 0 0,-1-1 0 0 0,1 0-1 0 0,-1 0 1 0 0,0-1 0 0 0,0 0 0 0 0,-1 0-1 0 0,0 0 1 0 0,-1-1 0 0 0,0 0 0 0 0,6-14-1 0 0,-8 15-2 0 0,-1 0-1 0 0,1 0 1 0 0,-2 0-1 0 0,1-1 1 0 0,-1 1-1 0 0,0-1 1 0 0,-1 1-1 0 0,0-1 1 0 0,0 1-1 0 0,-1-1 1 0 0,0 1-1 0 0,0-1 1 0 0,-1 1-1 0 0,-3-10 1 0 0,0 4-77 0 0,-1 0-1 0 0,0 1 1 0 0,0 0 0 0 0,-1 0 0 0 0,-1 0-1 0 0,0 1 1 0 0,-14-15 0 0 0,18 22 61 0 0,-1 1 1 0 0,1-1-1 0 0,-1 1 0 0 0,-1 0 1 0 0,1 0-1 0 0,-1 1 0 0 0,1 0 1 0 0,-9-4-1 0 0,10 6 27 0 0,-1-1 0 0 0,1 1 0 0 0,-1 0 0 0 0,1 0 0 0 0,-1 1 0 0 0,1-1 1 0 0,-1 1-1 0 0,1 0 0 0 0,-1 0 0 0 0,0 1 0 0 0,1-1 0 0 0,-1 1 0 0 0,-4 1 0 0 0,-3 3 12 0 0,-1-1 0 0 0,1 2 0 0 0,0-1 1 0 0,1 2-1 0 0,-1-1 0 0 0,-18 16 0 0 0,11-6 40 0 0,1 0 0 0 0,-28 34 0 0 0,35-37-3 0 0,2 2 0 0 0,0-1 0 0 0,0 1-1 0 0,2 0 1 0 0,0 1 0 0 0,0 0 0 0 0,2 0 0 0 0,0 1-1 0 0,1-1 1 0 0,0 1 0 0 0,-2 29 0 0 0,6-39-11 0 0,0 0 0 0 0,0 0 0 0 0,0 0 0 0 0,1-1 0 0 0,0 1 0 0 0,1 0 0 0 0,-1 0-1 0 0,1-1 1 0 0,0 1 0 0 0,1-1 0 0 0,0 1 0 0 0,0-1 0 0 0,5 8 0 0 0,-5-9 0 0 0,1-1-1 0 0,0 1 1 0 0,0-1-1 0 0,0 1 1 0 0,1-1-1 0 0,-1-1 0 0 0,1 1 1 0 0,0-1-1 0 0,0 1 1 0 0,1-2-1 0 0,-1 1 1 0 0,0 0-1 0 0,1-1 1 0 0,0 0-1 0 0,9 2 0 0 0,-3-2-1 0 0,0 0-1 0 0,0 0 0 0 0,1-1 0 0 0,-1-1 1 0 0,0 0-1 0 0,0-1 0 0 0,0 0 0 0 0,0-1 0 0 0,0 0 1 0 0,0-1-1 0 0,0 0 0 0 0,-1-1 0 0 0,1-1 0 0 0,-1 1 1 0 0,0-2-1 0 0,0 0 0 0 0,-1 0 0 0 0,0-1 1 0 0,0 0-1 0 0,0 0 0 0 0,16-18 0 0 0,-13 12 7 0 0,-1-1-1 0 0,-1 0 1 0 0,0-1-1 0 0,-1 0 0 0 0,0-1 1 0 0,8-19-1 0 0,-14 26 45 0 0,0-1-1 0 0,-1 0 0 0 0,-1 0 0 0 0,1 1 0 0 0,-1-2 0 0 0,-1 1 1 0 0,0 0-1 0 0,-1 0 0 0 0,1 0 0 0 0,-2-1 0 0 0,0 1 1 0 0,-3-15-1 0 0,-7-16 671 0 0,10 37-561 0 0,0 0 0 0 0,-1 0 0 0 0,0 0 0 0 0,0 1 1 0 0,0-1-1 0 0,0 1 0 0 0,-6-7 0 0 0,8 10-160 0 0,0-1 0 0 0,0 1 0 0 0,0 0 0 0 0,-1 0 0 0 0,1-1 0 0 0,0 1 0 0 0,0 0 0 0 0,0 0 0 0 0,-1 0 0 0 0,1 0 0 0 0,0-1 0 0 0,0 1 0 0 0,-1 0 0 0 0,1 0 0 0 0,0 0 0 0 0,0 0 0 0 0,-1 0 0 0 0,1 0 0 0 0,0 0 0 0 0,0 0 0 0 0,-1-1 0 0 0,1 1 0 0 0,0 0 0 0 0,-1 0 0 0 0,1 0 0 0 0,0 1 0 0 0,0-1 0 0 0,-1 0 0 0 0,1 0 0 0 0,0 0 0 0 0,-1 0 0 0 0,1 0 0 0 0,0 0 0 0 0,0 0 0 0 0,-1 0 0 0 0,1 0 0 0 0,0 1 0 0 0,0-1 0 0 0,-1 0 0 0 0,1 0 0 0 0,0 0 0 0 0,0 1 0 0 0,0-1 0 0 0,-1 0 0 0 0,1 0 1 0 0,0 0-1 0 0,0 1 0 0 0,0-1 0 0 0,0 0 0 0 0,0 0 0 0 0,0 1 0 0 0,-1-1 0 0 0,1 0 0 0 0,0 1 0 0 0,0 0 2 0 0,-1 1 1 0 0,1-1 0 0 0,-1 1-1 0 0,1-1 1 0 0,0 1-1 0 0,0 0 1 0 0,0-1 0 0 0,0 1-1 0 0,0 1 1 0 0,2 6 0 0 0,1 1 0 0 0,0-2 0 0 0,0 1 1 0 0,1 0-1 0 0,0-1 0 0 0,7 12 0 0 0,37 47 4 0 0,-11-16-44 0 0,89 168 214 0 0,-84-143-72 0 0,-28-51-77 0 0,-1 1 0 0 0,-2 0 0 0 0,0 1 0 0 0,-2 0 0 0 0,7 32 0 0 0,-13-47-21 0 0,-1 0 1 0 0,-1 0-1 0 0,0 1 0 0 0,-1-1 1 0 0,0 0-1 0 0,-1 0 0 0 0,0 0 1 0 0,-1 0-1 0 0,0 0 0 0 0,-1 0 1 0 0,0 0-1 0 0,-1-1 1 0 0,-1 1-1 0 0,-9 18 0 0 0,2-11 80 0 0,-1 0 0 0 0,-1-2 1 0 0,0 1-1 0 0,-1-2 0 0 0,-1 0 0 0 0,-19 15 0 0 0,9-10 35 0 0,-2-2 0 0 0,0 0 0 0 0,-43 20-1 0 0,43-26-83 0 0,-42 14 0 0 0,56-23 30 0 0,1-1 1 0 0,0 0-1 0 0,-1-1 0 0 0,0 0 1 0 0,-22 0-1 0 0,32-2-37 0 0,1-1 0 0 0,-1 1 1 0 0,1 0-1 0 0,-1-1 0 0 0,1 0 0 0 0,-1 0 0 0 0,1 0 1 0 0,-1 0-1 0 0,1-1 0 0 0,0 1 0 0 0,0-1 0 0 0,0 0 1 0 0,0 0-1 0 0,0 0 0 0 0,-3-3 0 0 0,3 2-22 0 0,0-1 0 0 0,0 1-1 0 0,0-1 1 0 0,1 0 0 0 0,0 0 0 0 0,0 0 0 0 0,0 0-1 0 0,0 0 1 0 0,0 0 0 0 0,-1-8 0 0 0,0-3-26 0 0,1-1 0 0 0,1 1 0 0 0,0-1 1 0 0,1 1-1 0 0,4-29 0 0 0,1 7-24 0 0,3 0-1 0 0,0 1 1 0 0,3 0-1 0 0,0 0 1 0 0,3 2-1 0 0,1-1 1 0 0,30-50-1 0 0,55-66-1357 0 0,10 10-4292 0 0,-93 120 2264 0 0,-2 1-595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6.4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14 3489 0 0,'-43'-12'11938'0'0,"43"11"-11923"0"0,0 1 0 0 0,0 0 0 0 0,0 0 0 0 0,-1 0 1 0 0,1 0-1 0 0,0 0 0 0 0,0 0 0 0 0,0-1 0 0 0,-1 1 0 0 0,1 0 0 0 0,0 0 0 0 0,0 0 0 0 0,-1 0 0 0 0,1 0 0 0 0,0 0 0 0 0,0 0 0 0 0,-1 0 0 0 0,1 0 0 0 0,0 0 0 0 0,0 0 0 0 0,-1 1 0 0 0,1-1 0 0 0,0 0 1 0 0,0 0-1 0 0,-1 0 0 0 0,1 0 0 0 0,0 0 0 0 0,0 0 0 0 0,0 0 0 0 0,-1 1 0 0 0,1-1 0 0 0,0 0 0 0 0,0 0 0 0 0,0 0 0 0 0,-1 0 0 0 0,1 1 0 0 0,0-1 0 0 0,-1 13 359 0 0,8 18 26 0 0,-6-27-340 0 0,38 123-1317 0 0,-7-43-3211 0 0,-8-31-831 0 0,-9-29 3475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3.82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 48 3065 0 0,'-11'-26'8961'0'0,"7"9"-6941"0"0,4 16-2012 0 0,0 1 0 0 0,0 0 0 0 0,-1 0 1 0 0,1 0-1 0 0,0 0 0 0 0,0 0 1 0 0,0 0-1 0 0,0-1 0 0 0,0 1 0 0 0,0 0 1 0 0,0 0-1 0 0,0 0 0 0 0,0 0 0 0 0,0 0 1 0 0,0-1-1 0 0,0 1 0 0 0,0 0 0 0 0,0 0 1 0 0,1 0-1 0 0,-1 0 0 0 0,0 0 1 0 0,0 0-1 0 0,0-1 0 0 0,0 1 0 0 0,0 0 1 0 0,0 0-1 0 0,0 0 0 0 0,0 0 0 0 0,0 0 1 0 0,0 0-1 0 0,0 0 0 0 0,1 0 1 0 0,-1-1-1 0 0,0 1 0 0 0,0 0 0 0 0,0 0 1 0 0,0 0-1 0 0,0 0 0 0 0,1 0 0 0 0,5 2 389 0 0,5 7 383 0 0,-6-2-527 0 0,-1 0 1 0 0,0 0 0 0 0,-1 1-1 0 0,0-1 1 0 0,0 1 0 0 0,0 0 0 0 0,2 13-1 0 0,-1-7 106 0 0,21 91 2188 0 0,23 206 1 0 0,-28-21-1818 0 0,-19-243-811 0 0,1 1-136 0 0,-2-1 1 0 0,-2 0-1 0 0,-11 71 0 0 0,11-111-107 0 0,1-6 78 0 0,1 0 1 0 0,-1 1 0 0 0,1-1 0 0 0,0 1 0 0 0,-1-1 0 0 0,1 1 0 0 0,0-1 0 0 0,0 1 0 0 0,0 0-1 0 0,0-1 1 0 0,0 3 0 0 0,6-6-3894 0 0,1-4 2505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7:16.91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107 217 1904 0 0,'-1'0'6890'0'0,"-9"-1"-5152"0"0,9 1-1580 0 0,1 0 1 0 0,-1 0-1 0 0,0 0 1 0 0,1 0-1 0 0,-1 0 1 0 0,0-1-1 0 0,1 1 1 0 0,-1 0 0 0 0,0 0-1 0 0,1-1 1 0 0,-1 1-1 0 0,0-1 1 0 0,1 1-1 0 0,-1 0 1 0 0,1-1-1 0 0,-1 1 1 0 0,1-1 0 0 0,-1 1-1 0 0,1-1 1 0 0,-1 1-1 0 0,1-1 1 0 0,-1 0-1 0 0,1 1 1 0 0,0-1-1 0 0,-1 0 1 0 0,1 1 0 0 0,0-1-1 0 0,0 0 1 0 0,0 1-1 0 0,-1-1 1 0 0,1 0-1 0 0,0 1 1 0 0,0-1-1 0 0,0 0 1 0 0,0 1 0 0 0,0-1-1 0 0,0 0 1 0 0,0 0-1 0 0,0 1 1 0 0,1-2-1 0 0,0-4 50 0 0,1 0-1 0 0,-1 1 0 0 0,1-1 1 0 0,3-6-1 0 0,0 1-161 0 0,-2 2-60 0 0,0 0 1 0 0,-1 1 0 0 0,-1-1 0 0 0,1 0 0 0 0,-1 0 0 0 0,-1 0 0 0 0,0 0 0 0 0,-1-11 0 0 0,1 17-1 0 0,0 0-1 0 0,-1 1 1 0 0,0-1 0 0 0,1 1-1 0 0,-1-1 1 0 0,0 1-1 0 0,0-1 1 0 0,0 1 0 0 0,0-1-1 0 0,-1 1 1 0 0,1 0-1 0 0,-1 0 1 0 0,1 0 0 0 0,-1 0-1 0 0,0 0 1 0 0,0 0 0 0 0,0 0-1 0 0,0 0 1 0 0,0 1-1 0 0,0-1 1 0 0,0 1 0 0 0,0-1-1 0 0,-1 1 1 0 0,1 0-1 0 0,-1 0 1 0 0,1 0 0 0 0,-1 0-1 0 0,1 1 1 0 0,-1-1 0 0 0,0 1-1 0 0,1-1 1 0 0,-4 1-1 0 0,3 0 13 0 0,1-1 0 0 0,-1 1 0 0 0,0 0 0 0 0,0 1 0 0 0,1-1 0 0 0,-1 0 0 0 0,0 1 0 0 0,0 0 0 0 0,1 0 0 0 0,-1 0 0 0 0,0 0-1 0 0,-3 2 1 0 0,5-3 5 0 0,1 1 0 0 0,-1-1 0 0 0,0 1-1 0 0,1-1 1 0 0,-1 1 0 0 0,1 0-1 0 0,-1-1 1 0 0,1 1 0 0 0,-1 0 0 0 0,1-1-1 0 0,-1 1 1 0 0,1 0 0 0 0,0 0-1 0 0,-1-1 1 0 0,1 1 0 0 0,0 0 0 0 0,-1 1-1 0 0,1 0-1 0 0,0-1-1 0 0,1 1 1 0 0,-1-1-1 0 0,0 1 0 0 0,0-1 1 0 0,1 0-1 0 0,-1 1 1 0 0,0-1-1 0 0,1 1 1 0 0,0-1-1 0 0,-1 0 1 0 0,1 1-1 0 0,1 1 0 0 0,4 4-3 0 0,1 1 0 0 0,0-1 0 0 0,0 0 0 0 0,0-1 0 0 0,1 0-1 0 0,0 0 1 0 0,1 0 0 0 0,11 5 0 0 0,10 7 23 0 0,-17-9-24 0 0,-1 0 0 0 0,0 0-1 0 0,-1 1 1 0 0,0 1 0 0 0,13 15-1 0 0,-20-21 10 0 0,1 1 0 0 0,-2 0-1 0 0,1 0 1 0 0,-1 1 0 0 0,1-1-1 0 0,-2 1 1 0 0,1-1-1 0 0,-1 1 1 0 0,0 0 0 0 0,0 0-1 0 0,-1 0 1 0 0,0 0-1 0 0,0 11 1 0 0,-1-11 0 0 0,-1 0 1 0 0,0 0-1 0 0,0 0 0 0 0,0-1 1 0 0,-1 1-1 0 0,0 0 0 0 0,0-1 0 0 0,-1 1 1 0 0,0-1-1 0 0,0 0 0 0 0,0 0 1 0 0,-7 8-1 0 0,2-3 7 0 0,-1-1 0 0 0,-1 0-1 0 0,1 0 1 0 0,-1-1 0 0 0,-16 11 0 0 0,22-17-26 0 0,-1 0 0 0 0,0 0-1 0 0,0-1 1 0 0,1 0 0 0 0,-1 1 0 0 0,-1-2 0 0 0,1 1-1 0 0,-11 2 1 0 0,15-4-34 0 0,-1 0 0 0 0,1 0 0 0 0,-1 1 0 0 0,1-1 0 0 0,-1 0 1 0 0,1-1-1 0 0,-1 1 0 0 0,1 0 0 0 0,-1 0 0 0 0,1-1 0 0 0,-1 1 0 0 0,1-1 0 0 0,-1 1 0 0 0,1-1 0 0 0,-1 1 0 0 0,1-1 0 0 0,0 0 0 0 0,-1 0 0 0 0,1 0 0 0 0,0 0 1 0 0,0 0-1 0 0,0 0 0 0 0,0 0 0 0 0,0 0 0 0 0,0 0 0 0 0,0-1 0 0 0,0 1 0 0 0,0 0 0 0 0,0-1 0 0 0,1 1 0 0 0,-1 0 0 0 0,1-1 0 0 0,-1 1 0 0 0,0-3 0 0 0,0-3-446 0 0,0 1-1 0 0,0-1 1 0 0,1 0-1 0 0,0 1 1 0 0,0-1-1 0 0,1 0 1 0 0,-1 1-1 0 0,2-1 0 0 0,-1 1 1 0 0,1-1-1 0 0,4-10 1 0 0,5-10-845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9:41.850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75 366 512 0 0,'-6'-2'1199'0'0,"-1"-1"0"0"0,1 0-1 0 0,0 0 1 0 0,0 0 0 0 0,0 0 0 0 0,1-1-1 0 0,-10-8 1 0 0,14 11-1041 0 0,-1 0-1 0 0,1-1 1 0 0,-1 1 0 0 0,1-1 0 0 0,0 0-1 0 0,0 1 1 0 0,0-1 0 0 0,0 0 0 0 0,0 1-1 0 0,0-1 1 0 0,0 0 0 0 0,0 0 0 0 0,1 0-1 0 0,-1 0 1 0 0,1 0 0 0 0,0 0 0 0 0,-1 0-1 0 0,1 0 1 0 0,0 0 0 0 0,0 0 0 0 0,0 0-1 0 0,0 0 1 0 0,1 0 0 0 0,-1 0 0 0 0,0 0-1 0 0,1 0 1 0 0,-1 0 0 0 0,1 0 0 0 0,0 0-1 0 0,0 1 1 0 0,1-3 0 0 0,3-4 68 0 0,0 1 1 0 0,0 0-1 0 0,1 0 1 0 0,0 0-1 0 0,8-6 1 0 0,39-30 222 0 0,-34 29-275 0 0,14-11-70 0 0,0 2 0 0 0,2 1 0 0 0,0 2 0 0 0,2 1 0 0 0,0 1 0 0 0,53-15 0 0 0,-86 31-116 0 0,0 1 1 0 0,1 0 0 0 0,-1 0-1 0 0,1 0 1 0 0,0 0-1 0 0,-1 1 1 0 0,6 0-1 0 0,-9 0 9 0 0,0 0-1 0 0,0 1 0 0 0,0-1 0 0 0,0 0 0 0 0,0 1 0 0 0,0-1 1 0 0,0 1-1 0 0,0-1 0 0 0,0 1 0 0 0,0-1 0 0 0,0 1 0 0 0,0 0 1 0 0,0 0-1 0 0,0-1 0 0 0,-1 1 0 0 0,1 0 0 0 0,0 0 0 0 0,-1 0 1 0 0,1 0-1 0 0,0 0 0 0 0,-1 0 0 0 0,1 0 0 0 0,-1 0 0 0 0,0 0 1 0 0,1 0-1 0 0,-1 0 0 0 0,0 0 0 0 0,0 0 0 0 0,1 0 0 0 0,-1 0 1 0 0,0 0-1 0 0,0 0 0 0 0,0 0 0 0 0,0 0 0 0 0,-1 2 0 0 0,1 5-18 0 0,-1-1 0 0 0,0 1-1 0 0,-1-1 1 0 0,0 0-1 0 0,0 1 1 0 0,0-1-1 0 0,-1 0 1 0 0,0 0-1 0 0,-4 6 1 0 0,-5 8-100 0 0,-23 30 0 0 0,-58 61-65 0 0,55-70 151 0 0,2 2 0 0 0,-40 65 1 0 0,73-104 29 0 0,0 1 0 0 0,0 0 1 0 0,0-1-1 0 0,1 1 1 0 0,0 1-1 0 0,0-1 1 0 0,1 0-1 0 0,-1 10 1 0 0,1-14 3 0 0,1 1 1 0 0,0-1 0 0 0,0 0 0 0 0,1 1 0 0 0,-1-1 0 0 0,0 0 0 0 0,1 1-1 0 0,0-1 1 0 0,-1 0 0 0 0,1 1 0 0 0,0-1 0 0 0,0 0 0 0 0,0 0-1 0 0,1 0 1 0 0,-1 0 0 0 0,0 0 0 0 0,1 0 0 0 0,-1 0 0 0 0,1 0-1 0 0,0-1 1 0 0,-1 1 0 0 0,1-1 0 0 0,0 1 0 0 0,0-1 0 0 0,3 2 0 0 0,5 2-53 0 0,-1-1 0 0 0,1-1 0 0 0,0 0 0 0 0,0 0 0 0 0,0-1 0 0 0,1 0 0 0 0,-1 0 0 0 0,0-2 0 0 0,1 1 0 0 0,-1-1 0 0 0,12-2 0 0 0,3 0-1228 0 0,1-2-1 0 0,-2-1 0 0 0,35-12 0 0 0,-32 9 37 0 0,-2 1 61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4:59:42.389"/>
    </inkml:context>
    <inkml:brush xml:id="br0">
      <inkml:brushProperty name="width" value="0.035" units="cm"/>
      <inkml:brushProperty name="height" value="0.035" units="cm"/>
      <inkml:brushProperty name="color" value="#E71224"/>
    </inkml:brush>
  </inkml:definitions>
  <inkml:trace contextRef="#ctx0" brushRef="#br0">213 156 512 0 0,'-1'2'373'0'0,"1"-1"1"0"0,-1 1-1 0 0,0-1 0 0 0,0 1 0 0 0,0-1 0 0 0,0 0 1 0 0,0 1-1 0 0,0-1 0 0 0,-2 1 0 0 0,3-1-193 0 0,0-1 0 0 0,-1 0 0 0 0,1 1 0 0 0,-1-1 0 0 0,1 0 0 0 0,0 1 0 0 0,-1-1 0 0 0,1 0 0 0 0,-1 0 1 0 0,1 0-1 0 0,-1 1 0 0 0,1-1 0 0 0,-1 0 0 0 0,1 0 0 0 0,-1 0 0 0 0,1 0 0 0 0,-1 0 0 0 0,1 0 0 0 0,-1 0 0 0 0,1 0 0 0 0,0 0 0 0 0,-1 0 0 0 0,1 0 0 0 0,-1 0 0 0 0,1 0 0 0 0,-1 0 0 0 0,1 0 0 0 0,-1 0 0 0 0,1-1 0 0 0,-1 1 0 0 0,1 0 0 0 0,-1 0 0 0 0,1-1 0 0 0,0 1 0 0 0,-1-1 0 0 0,0-1 26 0 0,1 1 0 0 0,0-1 0 0 0,0 0 1 0 0,0 0-1 0 0,0 0 0 0 0,0 0 0 0 0,1 0 0 0 0,-1 0 1 0 0,0 0-1 0 0,1 0 0 0 0,0 0 0 0 0,1-3 0 0 0,0-1 152 0 0,2-20 209 0 0,0 0 0 0 0,-2 0 0 0 0,-1-30 0 0 0,-1 56-566 0 0,0 0 1 0 0,0 0-1 0 0,0 0 0 0 0,0 0 0 0 0,-1 1 0 0 0,1-1 0 0 0,0 0 0 0 0,0 0 0 0 0,0 0 0 0 0,0 0 0 0 0,0 0 0 0 0,-1 0 0 0 0,1 0 0 0 0,0 0 0 0 0,0 0 0 0 0,0 1 0 0 0,-1-1 0 0 0,1 0 0 0 0,0 0 0 0 0,0 0 0 0 0,0 0 0 0 0,0 0 0 0 0,-1 0 0 0 0,1 0 0 0 0,0 0 0 0 0,0 0 1 0 0,0 0-1 0 0,-1 0 0 0 0,1 0 0 0 0,0-1 0 0 0,0 1 0 0 0,0 0 0 0 0,0 0 0 0 0,-1 0 0 0 0,1 0 0 0 0,0 0 0 0 0,0 0 0 0 0,0 0 0 0 0,0 0 0 0 0,0 0 0 0 0,-1-1 0 0 0,1 1 0 0 0,0 0 0 0 0,0 0 0 0 0,0 0 0 0 0,0 0 0 0 0,0-1 0 0 0,0 1 0 0 0,0 0 0 0 0,0 0 0 0 0,0 0 1 0 0,-1 0-1 0 0,1-1 0 0 0,0 1 0 0 0,0 0 0 0 0,0 0 0 0 0,0 0 0 0 0,0 0 0 0 0,0-1 0 0 0,0 1 0 0 0,0 0 0 0 0,0-1 0 0 0,-10 15 34 0 0,10-14-14 0 0,-11 14 76 0 0,2 1 0 0 0,0-1 0 0 0,1 2 1 0 0,0-1-1 0 0,1 1 0 0 0,1 0 0 0 0,-5 20 0 0 0,10-34-76 0 0,1 0-1 0 0,0-1 1 0 0,-1 1-1 0 0,1 0 1 0 0,0 0-1 0 0,0 0 1 0 0,0 0-1 0 0,0-1 1 0 0,1 1-1 0 0,-1 0 1 0 0,0 0-1 0 0,1-1 1 0 0,-1 1-1 0 0,1 0 1 0 0,0-1-1 0 0,-1 1 1 0 0,1 0-1 0 0,0-1 1 0 0,0 1-1 0 0,0-1 0 0 0,0 1 1 0 0,3 2-1 0 0,-2-3-8 0 0,0 0-1 0 0,0 1 1 0 0,0-1-1 0 0,0 0 0 0 0,0 0 1 0 0,0-1-1 0 0,0 1 1 0 0,1 0-1 0 0,-1-1 0 0 0,0 1 1 0 0,0-1-1 0 0,1 0 0 0 0,-1 0 1 0 0,0 1-1 0 0,1-2 1 0 0,-1 1-1 0 0,4-1 0 0 0,2 0-10 0 0,-1-1 0 0 0,0-1-1 0 0,0 1 1 0 0,0-1-1 0 0,0 0 1 0 0,0-1-1 0 0,-1 0 1 0 0,0 0-1 0 0,0 0 1 0 0,0-1-1 0 0,0 0 1 0 0,0 0 0 0 0,-1 0-1 0 0,0-1 1 0 0,0 1-1 0 0,6-11 1 0 0,-11 15-2 0 0,1 0 0 0 0,-1 0 0 0 0,1 0 0 0 0,-1 0 0 0 0,1 0-1 0 0,-1-1 1 0 0,0 1 0 0 0,1 0 0 0 0,-1 0 0 0 0,0 0 0 0 0,0 0 0 0 0,0-1 0 0 0,0 1 0 0 0,0 0 0 0 0,0 0 0 0 0,0 0 0 0 0,0-1 0 0 0,-1 1 0 0 0,1 0 0 0 0,0 0 0 0 0,-1 0 0 0 0,0-1 0 0 0,0 0 2 0 0,0 0 1 0 0,0 0 0 0 0,-1 1-1 0 0,1-1 1 0 0,-1 1 0 0 0,1-1-1 0 0,-1 1 1 0 0,0 0 0 0 0,1 0-1 0 0,-1 0 1 0 0,-3-2 0 0 0,-3 0 22 0 0,1 0-1 0 0,0 1 1 0 0,-1 0 0 0 0,0 0 0 0 0,-13-1-1 0 0,7 2 9 0 0,1 1 0 0 0,0 0 0 0 0,0 1 0 0 0,0 0 0 0 0,0 1 0 0 0,0 1 0 0 0,0 0 0 0 0,0 0 0 0 0,1 1 0 0 0,-1 1-1 0 0,1 0 1 0 0,-14 9 0 0 0,25-13-56 0 0,-1-1 0 0 0,1 1 0 0 0,0 0-1 0 0,-1 0 1 0 0,1 0 0 0 0,0 0 0 0 0,0 0 0 0 0,0 0 0 0 0,-1 0-1 0 0,1 0 1 0 0,0 1 0 0 0,0-1 0 0 0,1 0 0 0 0,-1 1-1 0 0,0-1 1 0 0,0 1 0 0 0,1-1 0 0 0,-1 1 0 0 0,1-1-1 0 0,-1 1 1 0 0,1 2 0 0 0,0-4-41 0 0,0 0 0 0 0,0 0 0 0 0,0 1 0 0 0,0-1 0 0 0,1 0 0 0 0,-1 1 0 0 0,0-1 0 0 0,0 0 0 0 0,0 1 0 0 0,1-1 0 0 0,-1 0 0 0 0,0 0-1 0 0,0 0 1 0 0,1 1 0 0 0,-1-1 0 0 0,0 0 0 0 0,1 0 0 0 0,-1 0 0 0 0,0 0 0 0 0,1 1 0 0 0,-1-1 0 0 0,0 0 0 0 0,1 0 0 0 0,-1 0 0 0 0,0 0 0 0 0,1 0 0 0 0,-1 0 0 0 0,1 0 0 0 0,11-1-2846 0 0,2-1-471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4.01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189 40 512 0 0,'0'-1'262'0'0,"7"-18"2641"0"0,-7 18-2675 0 0,0 0-1 0 0,1 0 1 0 0,-1 0-1 0 0,0 0 1 0 0,0 0-1 0 0,0 0 1 0 0,0 0-1 0 0,0 0 1 0 0,0 0-1 0 0,0 0 0 0 0,0 0 1 0 0,0 0-1 0 0,-1 1 1 0 0,1-1-1 0 0,0 0 1 0 0,-1 0-1 0 0,1 0 1 0 0,-1-1-1 0 0,1 2-98 0 0,-1 0 1 0 0,1 0-1 0 0,0 0 0 0 0,-1 0 0 0 0,1 0 1 0 0,-1 0-1 0 0,1 0 0 0 0,0 0 0 0 0,-1 0 1 0 0,1 0-1 0 0,0 0 0 0 0,-1 0 0 0 0,1 1 1 0 0,0-1-1 0 0,-1 0 0 0 0,1 0 0 0 0,0 0 1 0 0,-1 0-1 0 0,1 1 0 0 0,0-1 0 0 0,-1 0 1 0 0,1 1-1 0 0,0-1 0 0 0,0 0 0 0 0,-1 0 1 0 0,1 1-1 0 0,-12 13 432 0 0,7-9-178 0 0,-17 18 325 0 0,0 1-1 0 0,1 1 0 0 0,-33 53 1 0 0,47-66-622 0 0,0 1 1 0 0,1 0 0 0 0,0 0 0 0 0,1 0-1 0 0,1 0 1 0 0,0 1 0 0 0,1 0-1 0 0,0 0 1 0 0,1 0 0 0 0,1 0 0 0 0,0 22-1 0 0,1-30-104 0 0,1 1-1 0 0,0-1 0 0 0,0 0 0 0 0,1 0 0 0 0,0 0 0 0 0,0 0 0 0 0,0 0 0 0 0,1 0 0 0 0,-1-1 0 0 0,1 1 1 0 0,1-1-1 0 0,-1 0 0 0 0,1 0 0 0 0,0 0 0 0 0,0 0 0 0 0,0-1 0 0 0,1 1 0 0 0,9 6 0 0 0,-8-7-461 0 0,0 0-1 0 0,0-1 1 0 0,1 0 0 0 0,0 0-1 0 0,-1-1 1 0 0,1 1-1 0 0,0-1 1 0 0,0-1-1 0 0,0 1 1 0 0,10 0 0 0 0,7-2-1426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4.51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67 121 2304 0 0,'-4'-2'1275'0'0,"-1"0"-1"0"0,0 0 0 0 0,1 0 1 0 0,-1 1-1 0 0,-6-2 0 0 0,7 2-352 0 0,-1 0 0 0 0,0-1 0 0 0,1 1-1 0 0,-8-4 1 0 0,12 5-861 0 0,0-1-1 0 0,0 1 1 0 0,0 0-1 0 0,-1 0 1 0 0,1 0 0 0 0,0 0-1 0 0,0 0 1 0 0,0 0-1 0 0,0-1 1 0 0,-1 1 0 0 0,1 0-1 0 0,0 0 1 0 0,0 0-1 0 0,0 0 1 0 0,0-1-1 0 0,0 1 1 0 0,0 0 0 0 0,-1 0-1 0 0,1 0 1 0 0,0-1-1 0 0,0 1 1 0 0,0 0 0 0 0,0 0-1 0 0,0-1 1 0 0,0 1-1 0 0,0 0 1 0 0,0 0-1 0 0,0 0 1 0 0,0-1 0 0 0,0 1-1 0 0,0 0 1 0 0,0 0-1 0 0,0-1 1 0 0,0 1-1 0 0,0 0 1 0 0,0 0 0 0 0,1 0-1 0 0,-1-1 1 0 0,0 1-1 0 0,0 0 1 0 0,0 0 0 0 0,0 0-1 0 0,0-1 1 0 0,0 1-1 0 0,1 0 1 0 0,-1 0-1 0 0,0 0 1 0 0,0 0 0 0 0,0 0-1 0 0,0-1 1 0 0,1 1-1 0 0,-1 0 1 0 0,0 0 0 0 0,0 0-1 0 0,0 0 1 0 0,1 0-1 0 0,-1 0 1 0 0,1 0-1 0 0,15-8 246 0 0,-12 7-66 0 0,30-14-3 0 0,0 2-1 0 0,1 1 1 0 0,1 2 0 0 0,49-7 0 0 0,-63 14-186 0 0,95-7 46 0 0,-107 10-92 0 0,0 0 1 0 0,1 1-1 0 0,-1 0 1 0 0,0 1-1 0 0,0 0 1 0 0,0 1-1 0 0,0-1 1 0 0,-1 2-1 0 0,10 4 1 0 0,-15-6-5 0 0,-1 0 1 0 0,1 0-1 0 0,-1 0 1 0 0,0 1-1 0 0,0-1 1 0 0,0 1-1 0 0,0 0 1 0 0,-1 0-1 0 0,1 0 1 0 0,-1 0-1 0 0,1 1 1 0 0,-1-1 0 0 0,0 0-1 0 0,2 8 1 0 0,-2-5 23 0 0,0 0 0 0 0,0 0 1 0 0,-1 0-1 0 0,0 1 0 0 0,-1-1 1 0 0,0 0-1 0 0,0 1 0 0 0,-1 9 1 0 0,-3 6 88 0 0,0 1 0 0 0,-2-1 0 0 0,-1-1 1 0 0,-9 23-1 0 0,14-41-102 0 0,-7 21 157 0 0,2 0-1 0 0,0 0 1 0 0,1 0-1 0 0,1 1 0 0 0,2 0 1 0 0,0 0-1 0 0,2 41 0 0 0,2-54-158 0 0,1 0-1 0 0,1 0 0 0 0,0 0 0 0 0,1 0 0 0 0,0-1 0 0 0,0 1 0 0 0,1-1 1 0 0,1 0-1 0 0,0-1 0 0 0,0 1 0 0 0,1-1 0 0 0,1-1 0 0 0,15 17 0 0 0,-23-26-27 0 0,0 0 0 0 0,0 0-1 0 0,0 0 1 0 0,0 0 0 0 0,0 0-1 0 0,0 1 1 0 0,1-1-1 0 0,-1 0 1 0 0,0 0 0 0 0,0 0-1 0 0,0 0 1 0 0,0 0 0 0 0,0 0-1 0 0,0 0 1 0 0,1 0-1 0 0,-1 0 1 0 0,0 0 0 0 0,0 0-1 0 0,0 0 1 0 0,0 0 0 0 0,0 0-1 0 0,0 0 1 0 0,0 0 0 0 0,1 0-1 0 0,-1 0 1 0 0,0-1-1 0 0,0 1 1 0 0,0 0 0 0 0,0 0-1 0 0,0 0 1 0 0,0 0 0 0 0,0 0-1 0 0,0 0 1 0 0,1 0-1 0 0,-1 0 1 0 0,0 0 0 0 0,0 0-1 0 0,0 0 1 0 0,0-1 0 0 0,0 1-1 0 0,0 0 1 0 0,0 0-1 0 0,0 0 1 0 0,0 0 0 0 0,4-9-921 0 0,1-10-2302 0 0,-3-1-1983 0 0,-2 11 1961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4.72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59 192 3937 0 0,'-31'0'9282'0'0,"29"0"-9000"0"0,0-1 1 0 0,0 1-1 0 0,0-1 0 0 0,0 1 0 0 0,0-1 0 0 0,0 1 0 0 0,0-1 0 0 0,0 0 0 0 0,1 0 0 0 0,-1 0 0 0 0,0 0 0 0 0,-3-3 0 0 0,23-3 752 0 0,435-132-1136 0 0,-431 134-91 0 0,84-21-4227 0 0,-90 23 3282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5.53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 57 512 0 0,'0'-27'7800'0'0,"0"0"-2553"0"0,0 27-5193 0 0,0 0 1 0 0,0 0-1 0 0,0 0 1 0 0,0 0-1 0 0,0-1 1 0 0,0 1-1 0 0,0 0 0 0 0,0 0 1 0 0,0 0-1 0 0,0 0 1 0 0,0 0-1 0 0,0 0 1 0 0,0 0-1 0 0,0 0 0 0 0,0 0 1 0 0,0 0-1 0 0,0 0 1 0 0,0 0-1 0 0,0-1 1 0 0,0 1-1 0 0,0 0 1 0 0,0 0-1 0 0,0 0 0 0 0,0 0 1 0 0,0 0-1 0 0,0 0 1 0 0,0 0-1 0 0,0 0 1 0 0,0 0-1 0 0,0 0 1 0 0,0 0-1 0 0,1 0 0 0 0,-1 0 1 0 0,0 0-1 0 0,0 0 1 0 0,0 0-1 0 0,0 0 1 0 0,0 0-1 0 0,0 0 0 0 0,0-1 1 0 0,0 1-1 0 0,0 0 1 0 0,0 0-1 0 0,0 0 1 0 0,0 0-1 0 0,1 0 1 0 0,-1 0-1 0 0,0 0 0 0 0,0 0 1 0 0,0 0-1 0 0,0 0 1 0 0,0 0-1 0 0,0 1 1 0 0,0-1-1 0 0,0 0 1 0 0,0 0-1 0 0,0 0 0 0 0,0 0 1 0 0,0 0-1 0 0,4 6 1088 0 0,1 9-464 0 0,1 13-10 0 0,-1 0 0 0 0,-2 1 0 0 0,0 32-1 0 0,-3-41-1028 0 0,-5 35 0 0 0,2-42-720 0 0,0 1 0 0 0,-1-1 0 0 0,-6 17 0 0 0,2-11-2010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6.28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1 116 512 0 0,'0'-10'661'0'0,"0"-3"1295"0"0,0-1 0 0 0,3-15 0 0 0,-3 26-1512 0 0,1 0 0 0 0,-1 1 1 0 0,1-1-1 0 0,-1 0 0 0 0,1 1 0 0 0,0-1 1 0 0,0 1-1 0 0,1-1 0 0 0,-1 1 1 0 0,0 0-1 0 0,1-1 0 0 0,-1 1 0 0 0,1 0 1 0 0,0 0-1 0 0,0 0 0 0 0,0 0 1 0 0,3-2-1 0 0,-4 3-234 0 0,9-3 1600 0 0,-10 4-1778 0 0,0 1 0 0 0,1-1 1 0 0,-1 0-1 0 0,1 0 0 0 0,-1 1 0 0 0,0-1 1 0 0,1 0-1 0 0,-1 1 0 0 0,0-1 1 0 0,0 0-1 0 0,1 1 0 0 0,-1-1 1 0 0,0 0-1 0 0,0 1 0 0 0,0-1 1 0 0,1 0-1 0 0,-1 1 0 0 0,0-1 0 0 0,0 1 1 0 0,0-1-1 0 0,0 0 0 0 0,0 1 1 0 0,0-1-1 0 0,0 1 0 0 0,0-1 1 0 0,0 1-1 0 0,0-1 0 0 0,0 1 1 0 0,6 89 1091 0 0,-11 148 0 0 0,-1-103-676 0 0,1-48-233 0 0,-1 12 21 0 0,6-91-215 0 0,0 0 0 0 0,1 0 1 0 0,0 0-1 0 0,0-1 0 0 0,5 16 0 0 0,-6-21-10 0 0,1 0-1 0 0,0 0 1 0 0,0 0-1 0 0,0 0 0 0 0,0 0 1 0 0,0 0-1 0 0,1 0 0 0 0,-1 0 1 0 0,0-1-1 0 0,1 1 1 0 0,0 0-1 0 0,-1-1 0 0 0,1 1 1 0 0,0-1-1 0 0,0 0 0 0 0,0 1 1 0 0,-1-1-1 0 0,1 0 0 0 0,1 0 1 0 0,-1 0-1 0 0,0-1 1 0 0,0 1-1 0 0,0 0 0 0 0,4 0 1 0 0,16 0 9 0 0,1-1 0 0 0,-1-1 0 0 0,1-1 1 0 0,-1-1-1 0 0,25-6 0 0 0,40-5 5 0 0,-53 10-43 0 0,-9 1-76 0 0,0 1 0 0 0,1 1 1 0 0,33 3-1 0 0,-56-2-48 0 0,20 4-153 0 0,-23-3 131 0 0,1-1 0 0 0,0 0 1 0 0,0 0-1 0 0,-1 1 0 0 0,1-1 1 0 0,0 0-1 0 0,0 1 1 0 0,-1-1-1 0 0,1 1 0 0 0,0-1 1 0 0,-1 1-1 0 0,1-1 0 0 0,0 1 1 0 0,-1-1-1 0 0,1 1 0 0 0,-1 0 1 0 0,1-1-1 0 0,-1 1 1 0 0,0 0-1 0 0,1 0 0 0 0,-1-1 1 0 0,1 3-1 0 0,-2 1-2370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7.02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114 146 1952 0 0,'0'-7'2526'0'0,"-1"-13"878"0"0,1 19-3164 0 0,0 0 0 0 0,0 0 0 0 0,0 1 0 0 0,0-1 1 0 0,0 0-1 0 0,1 0 0 0 0,-1 1 0 0 0,0-1 0 0 0,0 0 0 0 0,0 0 0 0 0,1 1 0 0 0,-1-1 0 0 0,0 0 1 0 0,1 1-1 0 0,-1-1 0 0 0,0 0 0 0 0,2 0 0 0 0,-2 1-169 0 0,0 0-1 0 0,0 0 1 0 0,1 0 0 0 0,-1 0-1 0 0,0 0 1 0 0,0 1 0 0 0,0-1-1 0 0,1 0 1 0 0,-1 0-1 0 0,0 0 1 0 0,0 0 0 0 0,0 1-1 0 0,0-1 1 0 0,0 0 0 0 0,1 0-1 0 0,-1 0 1 0 0,0 1 0 0 0,0-1-1 0 0,0 0 1 0 0,0 0 0 0 0,0 1-1 0 0,0-1 1 0 0,0 0 0 0 0,0 0-1 0 0,0 1 1 0 0,0-1 0 0 0,0 0-1 0 0,0 0 1 0 0,0 1 0 0 0,0-1-1 0 0,0 0 1 0 0,0 0-1 0 0,0 1 1 0 0,0-1 0 0 0,0 11 627 0 0,-2 0-243 0 0,0 0 0 0 0,-1 1 0 0 0,-8 18 0 0 0,7-20-267 0 0,1 0 1 0 0,0 1-1 0 0,0-1 1 0 0,-2 20-1 0 0,5-23-144 0 0,0 0-1 0 0,0 0 1 0 0,0 0-1 0 0,1 0 1 0 0,0 0-1 0 0,1 0 1 0 0,0 0-1 0 0,0-1 1 0 0,3 8-1 0 0,-4-11-34 0 0,0 0-1 0 0,1-1 1 0 0,-1 1-1 0 0,1-1 0 0 0,0 1 1 0 0,0-1-1 0 0,0 0 1 0 0,0 0-1 0 0,0 0 1 0 0,0 0-1 0 0,0 0 0 0 0,1 0 1 0 0,-1 0-1 0 0,1-1 1 0 0,-1 1-1 0 0,1-1 1 0 0,0 0-1 0 0,-1 0 1 0 0,1 0-1 0 0,0 0 0 0 0,0 0 1 0 0,0-1-1 0 0,5 1 1 0 0,-1-1-13 0 0,0 0 0 0 0,-1-1 0 0 0,1 0 0 0 0,0 0 0 0 0,0-1 0 0 0,-1 1 0 0 0,1-2 0 0 0,-1 1 0 0 0,0-1 1 0 0,1 0-1 0 0,6-4 0 0 0,-4 1 0 0 0,1 0-1 0 0,-2-1 1 0 0,1 0 0 0 0,-1 0 0 0 0,0-1 0 0 0,9-11 0 0 0,-13 13 10 0 0,0-1 1 0 0,0 0 0 0 0,0 0-1 0 0,-1 0 1 0 0,0 0-1 0 0,0 0 1 0 0,-1 0 0 0 0,0-1-1 0 0,-1 1 1 0 0,2-9 0 0 0,-2 4-2 0 0,0 1 0 0 0,-1-1 0 0 0,0 0 0 0 0,-1 1 0 0 0,-1-1 0 0 0,-2-11 0 0 0,4 20-8 0 0,-1 1 1 0 0,1-1-1 0 0,-1 1 1 0 0,0-1 0 0 0,0 1-1 0 0,0-1 1 0 0,-1 1-1 0 0,1 0 1 0 0,0 0-1 0 0,-1 0 1 0 0,0-1 0 0 0,1 1-1 0 0,-1 0 1 0 0,0 1-1 0 0,0-1 1 0 0,0 0 0 0 0,-3-2-1 0 0,2 3 3 0 0,0 0-1 0 0,0 0 1 0 0,0 0 0 0 0,0 0-1 0 0,0 0 1 0 0,-1 1 0 0 0,1-1-1 0 0,0 1 1 0 0,0 0 0 0 0,0 0-1 0 0,-1 0 1 0 0,-4 1-1 0 0,-7 2 27 0 0,1 0 0 0 0,-1 2 0 0 0,1 0 0 0 0,-26 13 0 0 0,33-15-5 0 0,-9 4 130 0 0,-1 2-1 0 0,1 0 0 0 0,1 1 0 0 0,-25 19 0 0 0,35-24-94 0 0,0 0 0 0 0,0-1 0 0 0,0 1-1 0 0,1 1 1 0 0,0-1 0 0 0,0 1 0 0 0,0 0-1 0 0,1-1 1 0 0,0 2 0 0 0,0-1 0 0 0,0 0-1 0 0,1 0 1 0 0,0 1 0 0 0,0 0 0 0 0,-1 12-1 0 0,3-17-42 0 0,0 0 0 0 0,0 1-1 0 0,1-1 1 0 0,-1 0 0 0 0,1 1-1 0 0,-1-1 1 0 0,1 0 0 0 0,0 0-1 0 0,0 0 1 0 0,0 1 0 0 0,0-1-1 0 0,0 0 1 0 0,1 0 0 0 0,-1-1-1 0 0,1 1 1 0 0,-1 0 0 0 0,1 0-1 0 0,-1-1 1 0 0,1 1 0 0 0,0-1-1 0 0,0 1 1 0 0,0-1-1 0 0,3 2 1 0 0,4 2 35 0 0,0-1 0 0 0,0 1 0 0 0,0-2-1 0 0,11 4 1 0 0,-8-4-43 0 0,0-1 1 0 0,0 0-1 0 0,0 0 0 0 0,0-1 1 0 0,0-1-1 0 0,0 0 0 0 0,1-1 1 0 0,-1 0-1 0 0,0-1 0 0 0,16-4 1 0 0,2-3 11 0 0,0-1 0 0 0,51-25 0 0 0,-72 31-31 0 0,0-1 1 0 0,0 0 0 0 0,-1-1-1 0 0,0 0 1 0 0,0-1 0 0 0,0 1-1 0 0,-1-1 1 0 0,0-1 0 0 0,10-13-1 0 0,-13 17 14 0 0,-1-1-1 0 0,0 0 1 0 0,-1 0-1 0 0,1 0 1 0 0,-1-1-1 0 0,0 1 1 0 0,0 0-1 0 0,-1-1 1 0 0,0 0-1 0 0,0 1 1 0 0,0-1-1 0 0,0 0 1 0 0,-1 1-1 0 0,0-1 1 0 0,0 0-1 0 0,-1 1 1 0 0,1-1-1 0 0,-3-8 1 0 0,-1 1-1 0 0,0 0 0 0 0,-11-23 0 0 0,14 33 10 0 0,0 1 0 0 0,-1-1 0 0 0,1 1-1 0 0,-1-1 1 0 0,1 1 0 0 0,-1 0 0 0 0,0 0 0 0 0,0-1 0 0 0,0 1-1 0 0,0 0 1 0 0,0 1 0 0 0,-1-1 0 0 0,1 0 0 0 0,0 1 0 0 0,-1-1-1 0 0,1 1 1 0 0,-1 0 0 0 0,0 0 0 0 0,1 0 0 0 0,-4-1 0 0 0,4 2 8 0 0,1 0 0 0 0,0 0 1 0 0,0 0-1 0 0,-1 0 1 0 0,1 0-1 0 0,0 0 1 0 0,-1 0-1 0 0,1 1 1 0 0,0-1-1 0 0,0 1 1 0 0,-1-1-1 0 0,1 1 1 0 0,0-1-1 0 0,0 1 1 0 0,0 0-1 0 0,0-1 1 0 0,0 1-1 0 0,-2 1 1 0 0,2 0 9 0 0,-1 0 1 0 0,0 0 0 0 0,0 1 0 0 0,1-1-1 0 0,-1 0 1 0 0,1 1 0 0 0,0-1 0 0 0,-2 4-1 0 0,1 0 23 0 0,1-1-1 0 0,-1 1 0 0 0,1 0 1 0 0,0 0-1 0 0,0-1 0 0 0,1 1 0 0 0,0 11 1 0 0,2-9-6 0 0,-1 0 1 0 0,1 0 0 0 0,1 0-1 0 0,0-1 1 0 0,0 1-1 0 0,0-1 1 0 0,1 1 0 0 0,0-1-1 0 0,0 0 1 0 0,1 0-1 0 0,7 8 1 0 0,1 0 3 0 0,1-2 0 0 0,0 1 0 0 0,27 18 0 0 0,-4-9-48 0 0,-25-17-77 0 0,20 15-1 0 0,-27-17 62 0 0,-4-3-20 0 0,0 1-1 0 0,0-1 0 0 0,1 0 1 0 0,-1 0-1 0 0,0 0 0 0 0,1 0 1 0 0,-1 0-1 0 0,1 0 0 0 0,0-1 1 0 0,-1 1-1 0 0,1 0 0 0 0,2 0 1 0 0,-6-22-4596 0 0,-1 2-1592 0 0,0 13 3469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7.40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42 46 1000 0 0,'-17'9'7083'0'0,"16"-9"-6792"0"0,-1 1-1 0 0,1-1 0 0 0,0 0 0 0 0,0 1 0 0 0,0-1 0 0 0,0 1 1 0 0,-1 0-1 0 0,1-1 0 0 0,0 1 0 0 0,0 0 0 0 0,0 0 1 0 0,0-1-1 0 0,0 1 0 0 0,1 0 0 0 0,-1 0 0 0 0,0 0 0 0 0,0 0 1 0 0,1 0-1 0 0,-1 0 0 0 0,0 1 0 0 0,1-1 0 0 0,-1 0 1 0 0,1 0-1 0 0,-1 0 0 0 0,1 1 0 0 0,0-1 0 0 0,0 0 1 0 0,-1 0-1 0 0,1 2 0 0 0,0 2 112 0 0,-1 1-1 0 0,1-1 1 0 0,0 0 0 0 0,1 1 0 0 0,-1-1-1 0 0,1 0 1 0 0,0 0 0 0 0,1 0 0 0 0,-1 1-1 0 0,1-1 1 0 0,0-1 0 0 0,5 10 0 0 0,-4-8-239 0 0,1-1 1 0 0,0 0 0 0 0,1 0-1 0 0,-1 0 1 0 0,1-1 0 0 0,0 1-1 0 0,0-1 1 0 0,0 0-1 0 0,0-1 1 0 0,8 5 0 0 0,77 39 557 0 0,-90-47-721 0 0,24 10 175 0 0,-24-10-170 0 0,1 0 0 0 0,-1 0 0 0 0,1 0-1 0 0,-1 0 1 0 0,0 0 0 0 0,1 0 0 0 0,-1 0-1 0 0,1 0 1 0 0,-1 0 0 0 0,1 0 0 0 0,-1 0-1 0 0,1 0 1 0 0,-1 0 0 0 0,0 0 0 0 0,1 0-1 0 0,-1-1 1 0 0,1 1 0 0 0,-1 0-1 0 0,1 0 1 0 0,-1 0 0 0 0,0-1 0 0 0,1 1-1 0 0,-1 0 1 0 0,0-1 0 0 0,1 1 0 0 0,-1 0-1 0 0,0-1 1 0 0,0 1 0 0 0,1 0 0 0 0,-1-1-1 0 0,0 1 1 0 0,0-1 0 0 0,1 1 0 0 0,-1 0-1 0 0,0-1 1 0 0,0 1 0 0 0,0-1 0 0 0,0 1-1 0 0,0-1 1 0 0,0 1 0 0 0,0 0 0 0 0,0-1-1 0 0,0 1 1 0 0,0-1 0 0 0,0 1 0 0 0,0-1-1 0 0,0 0 1 0 0,-1-2 2 0 0,1 0 0 0 0,-1 0 0 0 0,0 0 0 0 0,0 0 1 0 0,0 0-1 0 0,-1 1 0 0 0,1-1 0 0 0,-1 0 0 0 0,0 1 0 0 0,1-1 0 0 0,-1 1 0 0 0,0-1 1 0 0,-1 1-1 0 0,-3-4 0 0 0,-11-14 5 0 0,9 7 3 0 0,-3-3-36 0 0,-14-30 1 0 0,22 40 29 0 0,1 0 0 0 0,0 1 0 0 0,0-1 0 0 0,1 0 0 0 0,0 0 0 0 0,0-1 0 0 0,0 1 0 0 0,1 0 0 0 0,0-10 0 0 0,0 14-13 0 0,0 0 1 0 0,1 1 0 0 0,-1-1-1 0 0,1 0 1 0 0,0 0 0 0 0,-1 1-1 0 0,1-1 1 0 0,0 0 0 0 0,0 1 0 0 0,0-1-1 0 0,0 1 1 0 0,0-1 0 0 0,1 1-1 0 0,-1 0 1 0 0,0-1 0 0 0,1 1-1 0 0,-1 0 1 0 0,1 0 0 0 0,-1 0-1 0 0,1 0 1 0 0,-1 0 0 0 0,1 0-1 0 0,0 1 1 0 0,-1-1 0 0 0,3 0-1 0 0,6-2 2 0 0,-1 1-1 0 0,0 0 1 0 0,16-1-1 0 0,-17 2-31 0 0,6 0-47 0 0,1 0 0 0 0,0 1 0 0 0,0 1 0 0 0,0 1 0 0 0,0 0 0 0 0,15 4 0 0 0,9 5-3269 0 0,-3 3-4662 0 0,-26-10 5907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4.51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162 59 8 0 0,'0'-1'200'0'0,"0"-1"1"0"0,0 0-1 0 0,0 1 0 0 0,0-1 1 0 0,0 1-1 0 0,-1-1 0 0 0,1 1 0 0 0,0-1 1 0 0,-1 1-1 0 0,1-1 0 0 0,-1 1 1 0 0,0 0-1 0 0,1-1 0 0 0,-1 1 1 0 0,0 0-1 0 0,0-1 0 0 0,0 1 1 0 0,0 0-1 0 0,0 0 0 0 0,0 0 1 0 0,0 0-1 0 0,-1 0 0 0 0,1 0 0 0 0,0 0 1 0 0,0 0-1 0 0,-1 1 0 0 0,1-1 1 0 0,-1 0-1 0 0,1 1 0 0 0,-1-1 1 0 0,1 1-1 0 0,-1-1 0 0 0,1 1 1 0 0,-1 0-1 0 0,1 0 0 0 0,-1 0 0 0 0,1 0 1 0 0,-1 0-1 0 0,-1 0 0 0 0,-5 0 913 0 0,1 0 0 0 0,-1 0 0 0 0,1 1-1 0 0,-13 3 1 0 0,17-3-749 0 0,-1 1-1 0 0,1-1 1 0 0,-1 1 0 0 0,1 0-1 0 0,0 0 1 0 0,-1 0 0 0 0,1 0-1 0 0,0 0 1 0 0,1 1 0 0 0,-1-1-1 0 0,-3 5 1 0 0,3-3-201 0 0,-1 0 1 0 0,1 0-1 0 0,1 0 0 0 0,-1 1 1 0 0,0 0-1 0 0,1-1 0 0 0,0 1 1 0 0,0 0-1 0 0,1 0 0 0 0,-1 0 1 0 0,0 9-1 0 0,1-6-52 0 0,0 0 1 0 0,1-1-1 0 0,1 1 0 0 0,-1 0 0 0 0,1-1 1 0 0,0 1-1 0 0,4 10 0 0 0,-1-5-48 0 0,1 0 1 0 0,1 0-1 0 0,0-1 0 0 0,0 0 0 0 0,1 0 1 0 0,1 0-1 0 0,0-1 0 0 0,14 16 0 0 0,-14-19-46 0 0,0-1 0 0 0,0 0 0 0 0,1 0-1 0 0,0 0 1 0 0,0-1 0 0 0,0-1 0 0 0,1 0 0 0 0,0 0-1 0 0,20 7 1 0 0,-22-10-25 0 0,1 0 0 0 0,-1 0 0 0 0,1-1-1 0 0,0 0 1 0 0,-1-1 0 0 0,1 0 0 0 0,0 0 0 0 0,0-1-1 0 0,-1 0 1 0 0,1 0 0 0 0,-1-1 0 0 0,16-5 0 0 0,-8 0-77 0 0,0 0-1 0 0,0-1 1 0 0,-1 0 0 0 0,-1-1 0 0 0,1-1 0 0 0,-1-1 0 0 0,-1 0 0 0 0,18-19 0 0 0,-28 27 66 0 0,-1 1 1 0 0,0-1-1 0 0,0 0 0 0 0,-1 0 1 0 0,1 0-1 0 0,-1 0 0 0 0,1 0 1 0 0,-1 0-1 0 0,0 0 0 0 0,0 0 0 0 0,0-1 1 0 0,-1 1-1 0 0,1 0 0 0 0,-1-6 1 0 0,0 3-31 0 0,0 1 0 0 0,-1 0 0 0 0,0-1-1 0 0,0 1 1 0 0,0 0 0 0 0,-1 0 0 0 0,0 0 0 0 0,-3-7 0 0 0,-2-1-51 0 0,0 2-1 0 0,-1-1 1 0 0,0 1-1 0 0,0 0 0 0 0,-2 0 1 0 0,-12-11-1 0 0,12 13 111 0 0,-1 0 0 0 0,0 0-1 0 0,0 1 1 0 0,-1 1 0 0 0,0 0-1 0 0,0 1 1 0 0,-22-9 0 0 0,24 12 7 0 0,0 0 0 0 0,0 1 1 0 0,0 0-1 0 0,0 1 0 0 0,-1 0 1 0 0,1 1-1 0 0,-1-1 0 0 0,1 2 1 0 0,-1 0-1 0 0,-17 4 0 0 0,17-3 7 0 0,0 1 0 0 0,1 0 0 0 0,0 1 0 0 0,-16 8 0 0 0,23-10-26 0 0,-1 0 0 0 0,0 0 1 0 0,1 1-1 0 0,0 0 1 0 0,-1-1-1 0 0,1 1 0 0 0,0 0 1 0 0,0 1-1 0 0,1-1 0 0 0,-1 0 1 0 0,1 1-1 0 0,-1-1 0 0 0,1 1 1 0 0,-2 6-1 0 0,3-9-1 0 0,1 0-1 0 0,0 0 1 0 0,-1 0 0 0 0,1 0-1 0 0,0 0 1 0 0,0 0 0 0 0,0 0-1 0 0,0 0 1 0 0,0 0-1 0 0,0 0 1 0 0,0 0 0 0 0,0 0-1 0 0,0 0 1 0 0,0 0 0 0 0,1 0-1 0 0,-1 0 1 0 0,0 0-1 0 0,1 0 1 0 0,-1 0 0 0 0,0-1-1 0 0,1 1 1 0 0,0 0 0 0 0,-1 0-1 0 0,1 0 1 0 0,-1 0-1 0 0,1-1 1 0 0,0 1 0 0 0,0 0-1 0 0,-1-1 1 0 0,1 1 0 0 0,0 0-1 0 0,0-1 1 0 0,0 1-1 0 0,0-1 1 0 0,1 1 0 0 0,4 2-16 0 0,0-1 1 0 0,0 0 0 0 0,0-1-1 0 0,11 2 1 0 0,-8-1-42 0 0,16 2-268 0 0,0-1 0 0 0,0-2 1 0 0,26 0-1 0 0,77-10-8057 0 0,-122 8 7548 0 0,24-1-3308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8.13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39 183 2465 0 0,'-9'-14'4469'0'0,"6"10"-3708"0"0,0 0 0 0 0,1 0 0 0 0,-1 0 0 0 0,1-1 0 0 0,0 1 0 0 0,0-1 1 0 0,1 0-1 0 0,-1 1 0 0 0,1-1 0 0 0,-1-7 0 0 0,1 6 1243 0 0,-1 9-204 0 0,-1 9-640 0 0,3 6-613 0 0,2 0 0 0 0,0 0 1 0 0,1-1-1 0 0,1 1 1 0 0,9 26-1 0 0,-1-11-184 0 0,31 56 0 0 0,-42-87-358 0 0,-1-1 1 0 0,1 0-1 0 0,0 1 1 0 0,0-1-1 0 0,0 0 0 0 0,0 1 1 0 0,0-1-1 0 0,0 0 1 0 0,0 0-1 0 0,0 0 1 0 0,0 0-1 0 0,1 0 0 0 0,-1 0 1 0 0,0 0-1 0 0,1 0 1 0 0,-1-1-1 0 0,3 2 1 0 0,-3-2-6 0 0,-1 0 0 0 0,0 0 1 0 0,1 0-1 0 0,-1 0 1 0 0,0 0-1 0 0,1 0 0 0 0,-1 0 1 0 0,1 0-1 0 0,-1 0 1 0 0,0 0-1 0 0,1-1 0 0 0,-1 1 1 0 0,0 0-1 0 0,1 0 1 0 0,-1 0-1 0 0,0-1 0 0 0,1 1 1 0 0,-1 0-1 0 0,0 0 0 0 0,0-1 1 0 0,1 1-1 0 0,-1 0 1 0 0,0 0-1 0 0,0-1 0 0 0,1 0 1 0 0,-1 0-6 0 0,1 0-1 0 0,0-1 1 0 0,-1 1 0 0 0,0 0 0 0 0,1-1 0 0 0,-1 1-1 0 0,0-1 1 0 0,0 1 0 0 0,0 0 0 0 0,0-3 0 0 0,-1-15-3 0 0,0-1 0 0 0,-6-18 0 0 0,4 18 6 0 0,0 1 1 0 0,0-20 0 0 0,3 21 2 0 0,2-43 20 0 0,-2 55-25 0 0,1 0 0 0 0,0 0 0 0 0,0 0 0 0 0,1 0 0 0 0,0 0 0 0 0,0 0 0 0 0,4-7 0 0 0,-5 11 7 0 0,0 0 0 0 0,1 0 0 0 0,-1 0 1 0 0,0 0-1 0 0,1 1 0 0 0,-1-1 0 0 0,1 1 0 0 0,0-1 0 0 0,-1 1 0 0 0,1-1 0 0 0,0 1 0 0 0,0 0 0 0 0,0 0 0 0 0,0 0 0 0 0,0 0 1 0 0,0 0-1 0 0,0 1 0 0 0,3-2 0 0 0,-2 2 0 0 0,1-1 0 0 0,-1 1 0 0 0,1 0 0 0 0,0 0 0 0 0,-1 1 1 0 0,1-1-1 0 0,-1 1 0 0 0,1-1 0 0 0,-1 1 0 0 0,5 2 0 0 0,3 2 3 0 0,-1 0 0 0 0,0 0 1 0 0,0 1-1 0 0,-1 0 0 0 0,1 1 0 0 0,8 8 0 0 0,7 7 57 0 0,-1 1 0 0 0,27 33-1 0 0,-45-47 19 0 0,1 0 0 0 0,-1 1 1 0 0,0-1-1 0 0,-1 1 0 0 0,0 0 0 0 0,-1 1 0 0 0,0-1 0 0 0,-1 1 0 0 0,0-1 0 0 0,3 19 0 0 0,-6-3 128 0 0,0-25-203 0 0,0-1 0 0 0,0 1 0 0 0,0 0 0 0 0,0 0-1 0 0,0-1 1 0 0,-1 1 0 0 0,1 0 0 0 0,0-1-1 0 0,0 1 1 0 0,-1 0 0 0 0,1-1 0 0 0,0 1 0 0 0,0 0-1 0 0,-1-1 1 0 0,1 1 0 0 0,-1-1 0 0 0,1 1-1 0 0,-1-1 1 0 0,1 1 0 0 0,-1-1 0 0 0,1 1 0 0 0,-1-1-1 0 0,1 1 1 0 0,-1-1 0 0 0,0 1 0 0 0,1-1-1 0 0,-1 0 1 0 0,1 0 0 0 0,-1 1 0 0 0,-1-1 0 0 0,1 0-8 0 0,0 0 0 0 0,0-1 0 0 0,1 1 1 0 0,-1 0-1 0 0,0-1 0 0 0,0 1 1 0 0,0-1-1 0 0,1 0 0 0 0,-1 1 0 0 0,0-1 1 0 0,1 1-1 0 0,-1-1 0 0 0,0 0 1 0 0,1 1-1 0 0,-1-1 0 0 0,1 0 1 0 0,-1 0-1 0 0,1 0 0 0 0,-1 1 0 0 0,1-1 1 0 0,0 0-1 0 0,-1 0 0 0 0,1 0 1 0 0,0 0-1 0 0,0 0 0 0 0,-1 0 0 0 0,1 0 1 0 0,0-1-1 0 0,-2-29-52 0 0,2 31 54 0 0,1-33-78 0 0,2 0 0 0 0,1 1 0 0 0,17-64 1 0 0,-17 82 32 0 0,0 0 0 0 0,2 1 0 0 0,-1-1 0 0 0,12-17 0 0 0,-15 27 23 0 0,0 1 0 0 0,0-1 0 0 0,1 0 0 0 0,0 1 0 0 0,-1 0 0 0 0,1-1 0 0 0,1 1 0 0 0,-1 0 0 0 0,0 1 0 0 0,1-1 0 0 0,-1 0 0 0 0,1 1 0 0 0,0 0 0 0 0,0 0 0 0 0,0 0 1 0 0,0 1-1 0 0,0-1 0 0 0,0 1 0 0 0,6-1 0 0 0,-8 2 17 0 0,0 0 1 0 0,0 0-1 0 0,0 1 0 0 0,0-1 1 0 0,0 1-1 0 0,0-1 1 0 0,0 1-1 0 0,0 0 1 0 0,0 0-1 0 0,0 0 0 0 0,0 0 1 0 0,0 0-1 0 0,0 0 1 0 0,-1 0-1 0 0,1 1 1 0 0,0-1-1 0 0,-1 0 0 0 0,1 1 1 0 0,1 2-1 0 0,3 4 0 0 0,1 1 1 0 0,7 14-1 0 0,-12-20 7 0 0,48 100 13 0 0,-12-23-65 0 0,-15-30-51 0 0,-4-7-5094 0 0,-19-42 4698 0 0,0-1 1 0 0,1 1-1 0 0,-1-1 1 0 0,1 1-1 0 0,-1 0 0 0 0,1-1 1 0 0,-1 1-1 0 0,1-1 0 0 0,-1 1 1 0 0,1-1-1 0 0,0 0 0 0 0,-1 1 1 0 0,1-1-1 0 0,-1 0 0 0 0,2 1 1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8.73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159 50 2665 0 0,'0'0'325'0'0,"-35"16"8795"0"0,31-13-8815 0 0,-1-1-1 0 0,1 1 0 0 0,0 1 1 0 0,0-1-1 0 0,0 1 0 0 0,1-1 1 0 0,-1 1-1 0 0,1 0 1 0 0,-3 5-1 0 0,-11 15 906 0 0,1 1-1 0 0,1 1 1 0 0,-12 30-1 0 0,25-53-1154 0 0,1 1 0 0 0,0-1-1 0 0,0 1 1 0 0,0 0 0 0 0,0-1-1 0 0,1 1 1 0 0,0 0 0 0 0,0-1 0 0 0,0 1-1 0 0,0 0 1 0 0,0 0 0 0 0,1-1-1 0 0,-1 1 1 0 0,1 0 0 0 0,2 6-1 0 0,-1-6-25 0 0,1 0-1 0 0,-1 1 1 0 0,1-1-1 0 0,-1 0 0 0 0,1-1 1 0 0,0 1-1 0 0,1-1 1 0 0,-1 1-1 0 0,1-1 0 0 0,-1 0 1 0 0,5 3-1 0 0,3 0-26 0 0,0 1-1 0 0,0-2 1 0 0,1 0-1 0 0,0 0 1 0 0,0-1-1 0 0,0 0 1 0 0,0-1-1 0 0,20 2 1 0 0,-22-4-9 0 0,-1-1 0 0 0,1 0-1 0 0,-1-1 1 0 0,1 0 0 0 0,0 0 0 0 0,-1-1 0 0 0,0 0 0 0 0,1-1 0 0 0,-1 0-1 0 0,0 0 1 0 0,0-1 0 0 0,-1-1 0 0 0,1 1 0 0 0,-1-1 0 0 0,0 0-1 0 0,0-1 1 0 0,-1 0 0 0 0,1 0 0 0 0,-1-1 0 0 0,-1 0 0 0 0,1 0 0 0 0,-1-1-1 0 0,-1 0 1 0 0,8-12 0 0 0,-10 14-19 0 0,-1 0 0 0 0,-1 1 0 0 0,1-1 0 0 0,-1 0 0 0 0,0 0 0 0 0,0 0-1 0 0,-1 0 1 0 0,0 0 0 0 0,0 0 0 0 0,0 0 0 0 0,-1 0 0 0 0,1 0 0 0 0,-2 0 0 0 0,-1-7 0 0 0,-3-9-121 0 0,-2 1 0 0 0,-13-28 0 0 0,17 41 144 0 0,0-1-1 0 0,0 1 1 0 0,-1 1-1 0 0,0-1 1 0 0,0 1 0 0 0,-1 0-1 0 0,-11-12 1 0 0,14 17 3 0 0,1 0 1 0 0,-1 1-1 0 0,0-1 0 0 0,0 0 0 0 0,0 1 1 0 0,0-1-1 0 0,0 1 0 0 0,0 0 1 0 0,0 0-1 0 0,0 0 0 0 0,-1 0 0 0 0,1 1 1 0 0,0-1-1 0 0,0 1 0 0 0,-1 0 0 0 0,1 0 1 0 0,0 0-1 0 0,-1 1 0 0 0,1-1 1 0 0,0 1-1 0 0,0-1 0 0 0,-1 1 0 0 0,1 0 1 0 0,-4 2-1 0 0,-2 1 23 0 0,1 0 1 0 0,0 1-1 0 0,0 0 1 0 0,1 0-1 0 0,0 0 1 0 0,-1 1-1 0 0,2 0 0 0 0,-7 8 1 0 0,-8 9 138 0 0,-16 28 0 0 0,16-23-105 0 0,14-18 0 0 0,0-1 0 0 0,0 1 0 0 0,2 0 1 0 0,-1 0-1 0 0,1 1 0 0 0,-7 20 0 0 0,11-28-45 0 0,1 0 0 0 0,-1 1 0 0 0,0-1 0 0 0,1 0 0 0 0,0 0 0 0 0,0 1 0 0 0,0-1 0 0 0,0 0 0 0 0,1 1 0 0 0,-1-1 0 0 0,1 0 0 0 0,0 0 0 0 0,0 0 0 0 0,0 1 0 0 0,0-1 0 0 0,0 0 0 0 0,1 0 0 0 0,-1-1 0 0 0,1 1 0 0 0,0 0 0 0 0,0 0 0 0 0,0-1 0 0 0,0 1 0 0 0,0-1 0 0 0,1 0 0 0 0,-1 0 0 0 0,1 1 0 0 0,4 1 0 0 0,1 0-3 0 0,0 0-1 0 0,0-1 0 0 0,1 0 0 0 0,-1 0 1 0 0,1-1-1 0 0,0-1 0 0 0,-1 1 1 0 0,17 0-1 0 0,1 0 48 0 0,-16-1-61 0 0,-1-1 0 0 0,1 0 0 0 0,-1 0 1 0 0,0-1-1 0 0,1-1 0 0 0,-1 1 0 0 0,0-1 0 0 0,0-1 0 0 0,0 0 0 0 0,0 0 0 0 0,10-6 1 0 0,-11 5-59 0 0,-1 0 0 0 0,0 0 1 0 0,0-1-1 0 0,0 0 1 0 0,0 0-1 0 0,-1 0 0 0 0,0-1 1 0 0,0 0-1 0 0,-1 0 1 0 0,1-1-1 0 0,-2 0 0 0 0,1 1 1 0 0,4-9-1 0 0,-8 10 24 0 0,1 1 0 0 0,-1-1 1 0 0,0 1-1 0 0,0-1 0 0 0,0 1 0 0 0,0-1 0 0 0,-1 0 1 0 0,0 1-1 0 0,0-1 0 0 0,0 0 0 0 0,-1 1 0 0 0,-2-10 1 0 0,2 7 36 0 0,-1 1 0 0 0,0 0 0 0 0,-1-1 0 0 0,0 1 0 0 0,0 0 0 0 0,0 0 0 0 0,0 1 1 0 0,-7-8-1 0 0,9 11 13 0 0,0 1 0 0 0,0 0 0 0 0,0-1 0 0 0,0 1 1 0 0,0 0-1 0 0,-1 0 0 0 0,1 0 0 0 0,0 0 0 0 0,-1 0 0 0 0,1 1 1 0 0,-1-1-1 0 0,1 0 0 0 0,-1 0 0 0 0,1 1 0 0 0,-1-1 1 0 0,1 1-1 0 0,-1 0 0 0 0,1-1 0 0 0,-4 1 0 0 0,3 0 12 0 0,1 0-1 0 0,-1 1 1 0 0,0-1 0 0 0,1 1-1 0 0,-1-1 1 0 0,1 1-1 0 0,-1 0 1 0 0,1 0 0 0 0,-1 0-1 0 0,1-1 1 0 0,-1 2-1 0 0,1-1 1 0 0,0 0-1 0 0,-1 0 1 0 0,-1 2 0 0 0,-1 2 54 0 0,1 1 0 0 0,-1-1 0 0 0,1 1 1 0 0,0-1-1 0 0,0 1 0 0 0,0 0 0 0 0,1 0 1 0 0,-3 10-1 0 0,5-12-70 0 0,-1-1 0 0 0,1 0-1 0 0,-1 1 1 0 0,1-1 0 0 0,0 0 0 0 0,0 1 0 0 0,0-1 0 0 0,1 0 0 0 0,-1 1-1 0 0,1-1 1 0 0,0 0 0 0 0,-1 0 0 0 0,2 1 0 0 0,-1-1 0 0 0,0 0-1 0 0,1 0 1 0 0,-1 0 0 0 0,1 0 0 0 0,0-1 0 0 0,0 1 0 0 0,0 0 0 0 0,0-1-1 0 0,0 1 1 0 0,1-1 0 0 0,-1 0 0 0 0,1 0 0 0 0,0 0 0 0 0,0 0-1 0 0,5 3 1 0 0,7 1-68 0 0,1 1 0 0 0,0-2 1 0 0,0 0-1 0 0,0-1 0 0 0,0-1 0 0 0,18 1 0 0 0,-19-3-1444 0 0,0 0 0 0 0,0-2 1 0 0,29-4-1 0 0,-30 2-1728 0 0,-3-1-242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9.16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70 126 1912 0 0,'-10'-9'6607'0'0,"-8"-3"-1424"0"0,17 11-4894 0 0,-1 0 1 0 0,1 0 0 0 0,0 1 0 0 0,0-1 0 0 0,-1 1 0 0 0,1-1 0 0 0,0 1 0 0 0,-1-1 0 0 0,1 1 0 0 0,-1 0 0 0 0,1 0 0 0 0,-1 0 0 0 0,1 0-1 0 0,0 0 1 0 0,-1 0 0 0 0,1 0 0 0 0,-1 0 0 0 0,1 0 0 0 0,0 1 0 0 0,-1-1 0 0 0,1 1 0 0 0,-2 0 0 0 0,2 0-172 0 0,0 0 1 0 0,0 0 0 0 0,1 0 0 0 0,-1 0 0 0 0,0 0-1 0 0,1 0 1 0 0,-1 1 0 0 0,1-1 0 0 0,-1 0-1 0 0,1 1 1 0 0,-1-1 0 0 0,1 0 0 0 0,0 0 0 0 0,0 1-1 0 0,0-1 1 0 0,0 0 0 0 0,0 1 0 0 0,0 1-1 0 0,3 28 879 0 0,-3-31-954 0 0,1 8 67 0 0,1-1 1 0 0,0 0-1 0 0,0 0 0 0 0,1 0 0 0 0,0 0 0 0 0,0 0 0 0 0,1-1 0 0 0,6 10 0 0 0,43 49 147 0 0,-28-36-235 0 0,-25-29-25 0 0,1 1 0 0 0,-1-1 0 0 0,1 1 0 0 0,-1-1 0 0 0,1 1 0 0 0,-1 0 0 0 0,1-1 0 0 0,-1 0 0 0 0,1 1 0 0 0,-1-1 0 0 0,1 1 0 0 0,-1-1 0 0 0,1 0 0 0 0,0 1 0 0 0,-1-1 0 0 0,1 0 0 0 0,0 1 0 0 0,-1-1 0 0 0,1 0 0 0 0,0 0 0 0 0,-1 0 0 0 0,1 0 0 0 0,0 0 0 0 0,-1 0 0 0 0,1 0 0 0 0,0 0 0 0 0,0 0 0 0 0,-1 0 0 0 0,2 0 0 0 0,-1-1-4 0 0,0 0 0 0 0,0 0 1 0 0,0 0-1 0 0,0 0 1 0 0,0 0-1 0 0,0 0 0 0 0,0 0 1 0 0,-1 0-1 0 0,1 0 1 0 0,0 0-1 0 0,-1 0 0 0 0,1 0 1 0 0,-1 0-1 0 0,1-1 1 0 0,-1 1-1 0 0,1-2 0 0 0,3-14-27 0 0,2-24 0 0 0,-4 24 55 0 0,7-26 1 0 0,0 14-38 0 0,16-36 1 0 0,-21 56 13 0 0,1-1 0 0 0,0 1 0 0 0,0 0 0 0 0,1 0 0 0 0,1 1 0 0 0,-1 0 0 0 0,11-10 0 0 0,-15 16 5 0 0,0 0 0 0 0,0 0 0 0 0,1 0-1 0 0,-1 1 1 0 0,0-1 0 0 0,1 1-1 0 0,-1 0 1 0 0,1-1 0 0 0,0 1 0 0 0,-1 0-1 0 0,1 1 1 0 0,0-1 0 0 0,-1 0 0 0 0,1 1-1 0 0,0 0 1 0 0,0-1 0 0 0,0 1 0 0 0,0 0-1 0 0,-1 0 1 0 0,1 1 0 0 0,0-1 0 0 0,0 1-1 0 0,0-1 1 0 0,-1 1 0 0 0,1 0 0 0 0,0 0-1 0 0,3 2 1 0 0,0 0 12 0 0,0 1 0 0 0,-1 0 0 0 0,0 0-1 0 0,0 1 1 0 0,0-1 0 0 0,0 1 0 0 0,-1 0 0 0 0,0 0 0 0 0,0 1-1 0 0,5 8 1 0 0,1 4 11 0 0,-1 0 0 0 0,-1 0 0 0 0,0 1-1 0 0,8 36 1 0 0,-9-23 16 0 0,-2 1-1 0 0,2 37 1 0 0,-7-63-155 0 0,1-1 1 0 0,0 0-1 0 0,0 0 1 0 0,1 0-1 0 0,-1 0 1 0 0,4 7 0 0 0,-4-11 62 0 0,-1 0 0 0 0,1-1 0 0 0,0 1 0 0 0,0 0 0 0 0,0-1 0 0 0,0 1 0 0 0,0-1 0 0 0,0 0 0 0 0,1 1 1 0 0,-1-1-1 0 0,0 0 0 0 0,1 0 0 0 0,-1 0 0 0 0,1 0 0 0 0,-1 0 0 0 0,1 0 0 0 0,0 0 0 0 0,-1 0 1 0 0,1 0-1 0 0,0-1 0 0 0,-1 1 0 0 0,1-1 0 0 0,0 0 0 0 0,0 1 0 0 0,2-1 0 0 0,-1 0-274 0 0,4 0-1109 0 0,0 0-1 0 0,-1 0 0 0 0,1-1 1 0 0,10-2-1 0 0,-3-3-1781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09.84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47 73 512 0 0,'46'-69'10625'0'0,"-43"66"-8743"0"0,-3 6 16 0 0,-4 8-337 0 0,0-5-1342 0 0,-17 29 527 0 0,-19 44 0 0 0,35-67-731 0 0,0 0 0 0 0,1 0 0 0 0,1 0 1 0 0,0 0-1 0 0,1 0 0 0 0,0 0 0 0 0,1 1 0 0 0,0 16 0 0 0,1-25-52 0 0,1 1 0 0 0,0-1 0 0 0,0 1 0 0 0,0-1 0 0 0,1 0 0 0 0,0 0 0 0 0,-1 0-1 0 0,2 1 1 0 0,-1-2 0 0 0,0 1 0 0 0,1 0 0 0 0,-1 0 0 0 0,1-1 0 0 0,0 1 0 0 0,1-1 0 0 0,-1 0 0 0 0,0 0-1 0 0,1 0 1 0 0,3 2 0 0 0,6 3-1215 0 0,0 0 0 0 0,0-1 0 0 0,0-1 0 0 0,22 7-1 0 0,-4-2-947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10.259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72 146 3113 0 0,'-33'-26'7380'0'0,"1"1"-3203"0"0,32 24-4124 0 0,-1 1 1 0 0,1-1 0 0 0,-1 1-1 0 0,1 0 1 0 0,-1-1-1 0 0,1 1 1 0 0,-1-1 0 0 0,1 0-1 0 0,0 1 1 0 0,-1-1-1 0 0,1 1 1 0 0,0-1-1 0 0,0 0 1 0 0,-1 1 0 0 0,1-1-1 0 0,0 1 1 0 0,0-1-1 0 0,0 0 1 0 0,0 1 0 0 0,0-1-1 0 0,0 0 1 0 0,0 1-1 0 0,0-1 1 0 0,0 0 0 0 0,0 1-1 0 0,0-1 1 0 0,0 0-1 0 0,1 1 1 0 0,-1-1-1 0 0,0 0 1 0 0,0 1 0 0 0,1-1-1 0 0,-1 1 1 0 0,0-1-1 0 0,1 1 1 0 0,-1-1 0 0 0,1 1-1 0 0,-1-1 1 0 0,0 1-1 0 0,1-1 1 0 0,-1 1 0 0 0,1-1-1 0 0,-1 1 1 0 0,1 0-1 0 0,0-1 1 0 0,-1 1-1 0 0,1 0 1 0 0,0-1 0 0 0,6-3 53 0 0,-1 1 1 0 0,1 0 0 0 0,10-3 0 0 0,-13 4-42 0 0,25-7 128 0 0,-1 2-1 0 0,37-6 0 0 0,61-2-157 0 0,-91 11 66 0 0,-22 3-87 0 0,0 1 1 0 0,-1 0-1 0 0,1 0 1 0 0,-1 1-1 0 0,1 1 1 0 0,-1 0-1 0 0,0 1 1 0 0,19 6-1 0 0,-25-7 27 0 0,0 0 0 0 0,-1 1 1 0 0,1 0-1 0 0,-1 0 0 0 0,1 0 0 0 0,-1 1 0 0 0,0 0 0 0 0,0 0 0 0 0,0 0 1 0 0,-1 0-1 0 0,0 1 0 0 0,0 0 0 0 0,0 0 0 0 0,0 0 0 0 0,-1 0 0 0 0,1 1 1 0 0,-1-1-1 0 0,3 11 0 0 0,-3-6 81 0 0,0 0 1 0 0,-1 0-1 0 0,-1 0 0 0 0,0 0 1 0 0,0 12-1 0 0,-5 52 610 0 0,0-4-143 0 0,7 4-54 0 0,23 134 0 0 0,-21-186-542 0 0,-3-15-73 0 0,0 0 0 0 0,-1 0 0 0 0,0 0 0 0 0,0 0 0 0 0,-1 0 0 0 0,0 0-1 0 0,-1 14 1 0 0,1-20-56 0 0,0-1-1 0 0,0 1 0 0 0,-1 0 1 0 0,1-1-1 0 0,0 1 0 0 0,-1-1 1 0 0,1 1-1 0 0,0-1 1 0 0,-1 1-1 0 0,1-1 0 0 0,-1 1 1 0 0,1-1-1 0 0,-1 0 0 0 0,1 1 1 0 0,-1-1-1 0 0,1 0 0 0 0,-1 1 1 0 0,1-1-1 0 0,-1 0 0 0 0,1 0 1 0 0,-1 1-1 0 0,0-1 0 0 0,1 0 1 0 0,-1 0-1 0 0,1 0 0 0 0,-2 0 1 0 0,-16-2-5582 0 0,10-1 3983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10.46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8 103 2721 0 0,'-4'-2'9958'0'0,"4"2"-9902"0"0,0 0 0 0 0,-1 0 1 0 0,1-1-1 0 0,0 1 0 0 0,0 0 0 0 0,-1 0 0 0 0,1-1 0 0 0,0 1 0 0 0,0 0 0 0 0,0-1 0 0 0,0 1 0 0 0,-1 0 1 0 0,1-1-1 0 0,0 1 0 0 0,0 0 0 0 0,0-1 0 0 0,0 1 0 0 0,0-1 0 0 0,0 1 0 0 0,0 0 0 0 0,0-1 0 0 0,0 1 1 0 0,0 0-1 0 0,0-1 0 0 0,0 1 0 0 0,0 0 0 0 0,0-1 0 0 0,1 1 0 0 0,-1 0 0 0 0,0-1 0 0 0,0 1 1 0 0,0 0-1 0 0,0-1 0 0 0,1 1 0 0 0,-1 0 0 0 0,0-1 0 0 0,0 1 0 0 0,1 0 0 0 0,-1 0 0 0 0,0-1 0 0 0,0 1 1 0 0,1 0-1 0 0,-1 0 0 0 0,0 0 0 0 0,1-1 0 0 0,-1 1 0 0 0,0 0 0 0 0,1 0 0 0 0,-1 0 0 0 0,0 0 0 0 0,1 0 1 0 0,-1 0-1 0 0,20-6 688 0 0,0 1 0 0 0,26-3 0 0 0,-19 4-729 0 0,379-54-1839 0 0,-401 58 1685 0 0,35-5-1275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10.89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90 61 3609 0 0,'-26'-16'8096'0'0,"-2"6"-3634"0"0,-5-3-1906 0 0,33 13-2527 0 0,0 0 1 0 0,0 0 0 0 0,0 0-1 0 0,-1 0 1 0 0,1 0-1 0 0,0 0 1 0 0,0 0 0 0 0,0 0-1 0 0,0 0 1 0 0,0 0-1 0 0,0 0 1 0 0,0 0 0 0 0,0 0-1 0 0,0 0 1 0 0,0 0-1 0 0,-1-1 1 0 0,1 1 0 0 0,0 0-1 0 0,0 0 1 0 0,0 0 0 0 0,0 0-1 0 0,0 0 1 0 0,0 0-1 0 0,0 0 1 0 0,0 0 0 0 0,0 0-1 0 0,0 0 1 0 0,0 0-1 0 0,0 0 1 0 0,0-1 0 0 0,0 1-1 0 0,0 0 1 0 0,0 0-1 0 0,0 0 1 0 0,0 0 0 0 0,0 0-1 0 0,0 0 1 0 0,0 0 0 0 0,0 0-1 0 0,0 0 1 0 0,0-1-1 0 0,0 1 1 0 0,0 0 0 0 0,0 0-1 0 0,0 0 1 0 0,0 0-1 0 0,0 0 1 0 0,0 0 0 0 0,0 0-1 0 0,0 0 1 0 0,0 0 0 0 0,0 0-1 0 0,0 0 1 0 0,0-1-1 0 0,0 1 1 0 0,0 0 0 0 0,0 0-1 0 0,0 0 1 0 0,0 0-1 0 0,1 0 1 0 0,-1 0 0 0 0,9-3 625 0 0,16-1-412 0 0,-24 4-121 0 0,99-5 370 0 0,-35 3-434 0 0,-43 1-31 0 0,13-1-26 0 0,47 2 0 0 0,-72 1-15 0 0,0 0 0 0 0,0 1 0 0 0,0 0-1 0 0,0 0 1 0 0,0 1 0 0 0,-1 1-1 0 0,1-1 1 0 0,-1 2 0 0 0,11 5-1 0 0,-17-8-8 0 0,0 0-1 0 0,-1 0 1 0 0,1 0-1 0 0,0 0 0 0 0,-1 0 1 0 0,0 0-1 0 0,1 1 1 0 0,-1-1-1 0 0,0 1 0 0 0,0 0 1 0 0,0-1-1 0 0,-1 1 1 0 0,1 0-1 0 0,-1 0 0 0 0,0 0 1 0 0,1 0-1 0 0,-1 0 1 0 0,0 1-1 0 0,-1-1 0 0 0,1 0 1 0 0,-1 0-1 0 0,1 1 1 0 0,-1-1-1 0 0,0 0 0 0 0,-1 5 1 0 0,0-1-32 0 0,-1 1 0 0 0,0-1 0 0 0,0 0 1 0 0,-1 1-1 0 0,0-2 0 0 0,0 1 0 0 0,-1 0 0 0 0,0 0 1 0 0,-9 10-1 0 0,-55 59-216 0 0,34-41 296 0 0,17-16-19 0 0,3-5 62 0 0,1 0 1 0 0,0 2-1 0 0,1-1 0 0 0,-16 28 1 0 0,25-38-40 0 0,1 0 0 0 0,0 0 0 0 0,0-1 1 0 0,1 1-1 0 0,-1 0 0 0 0,1 1 0 0 0,0-1 1 0 0,1 0-1 0 0,-1 0 0 0 0,1 0 1 0 0,0 0-1 0 0,0 1 0 0 0,1-1 0 0 0,-1 0 1 0 0,1 0-1 0 0,0 0 0 0 0,1 0 0 0 0,-1 0 1 0 0,1 0-1 0 0,0 0 0 0 0,0 0 0 0 0,4 6 1 0 0,0-3-10 0 0,0 0 0 0 0,0 0 0 0 0,1-1 0 0 0,0 1-1 0 0,0-2 1 0 0,1 1 0 0 0,0-1 0 0 0,0 0 0 0 0,0-1 0 0 0,1 0 0 0 0,-1 0 0 0 0,1-1 0 0 0,1 0 0 0 0,8 3 0 0 0,-3-2-241 0 0,1-1 0 0 0,-1-1 1 0 0,0 0-1 0 0,1-1 0 0 0,0-1 0 0 0,-1 0 0 0 0,1-1 0 0 0,18-3 0 0 0,47-11-6526 0 0,-38 6 2284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26.47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48 22 512 0 0,'-8'-17'1282'0'0,"6"12"3876"0"0,5 19-1805 0 0,-1-8-3128 0 0,-1-1-1 0 0,1 0 1 0 0,1 0 0 0 0,-1 0 0 0 0,1 0 0 0 0,0-1-1 0 0,0 1 1 0 0,0-1 0 0 0,0 1 0 0 0,1-1 0 0 0,0 0 0 0 0,0-1-1 0 0,0 1 1 0 0,0-1 0 0 0,1 1 0 0 0,-1-1 0 0 0,1 0-1 0 0,0-1 1 0 0,0 1 0 0 0,0-1 0 0 0,8 2 0 0 0,9 3-35 0 0,1-2 0 0 0,0 0 1 0 0,41 2-1 0 0,-42-5 113 0 0,13 2-164 0 0,0 1-1 0 0,-1 2 0 0 0,48 15 0 0 0,-70-18-120 0 0,0 1 1 0 0,-1 0 0 0 0,1 0 0 0 0,-1 1 0 0 0,0 1-1 0 0,-1 0 1 0 0,0 0 0 0 0,0 1 0 0 0,13 14 0 0 0,-19-18-12 0 0,-1 0 1 0 0,1-1 0 0 0,0 1-1 0 0,0-1 1 0 0,0 0-1 0 0,1 0 1 0 0,-1 0 0 0 0,1 0-1 0 0,9 3 1 0 0,-11-5-9 0 0,0 0 0 0 0,-1-1 0 0 0,1 1 0 0 0,0-1-1 0 0,-1 0 1 0 0,1 0 0 0 0,0 0 0 0 0,0 0 0 0 0,-1 0 0 0 0,1-1 0 0 0,0 1 0 0 0,-1-1 0 0 0,1 0-1 0 0,-1 1 1 0 0,1-1 0 0 0,0 0 0 0 0,-1-1 0 0 0,0 1 0 0 0,1 0 0 0 0,-1-1 0 0 0,3-2 0 0 0,0 1 64 0 0,-3 1-60 0 0,0 1 0 0 0,0-1 0 0 0,0 1 0 0 0,0-1 0 0 0,0 0 0 0 0,0 0 0 0 0,0 0 0 0 0,0 0 0 0 0,-1 0 1 0 0,1 0-1 0 0,-1-1 0 0 0,1 1 0 0 0,-1 0 0 0 0,1-5 0 0 0,-2 7-1 0 0,0-1 0 0 0,0 1 0 0 0,0-1 0 0 0,0 1 0 0 0,0-1 0 0 0,-1 1 0 0 0,1-1 0 0 0,0 1 0 0 0,-1-1 0 0 0,1 1 0 0 0,0-1 0 0 0,-1 1 0 0 0,1 0 0 0 0,0-1-1 0 0,-1 1 1 0 0,1 0 0 0 0,-1-1 0 0 0,1 1 0 0 0,0 0 0 0 0,-1-1 0 0 0,1 1 0 0 0,-1 0 0 0 0,1 0 0 0 0,-1 0 0 0 0,1 0 0 0 0,-1-1 0 0 0,1 1 0 0 0,-1 0 0 0 0,1 0 0 0 0,-1 0 0 0 0,1 0 0 0 0,-1 0 0 0 0,0 0 0 0 0,1 0 0 0 0,-1 1 0 0 0,-21 0 75 0 0,-3 7-81 0 0,-1 1 0 0 0,1 1 0 0 0,1 2 0 0 0,-29 17 0 0 0,2-1 59 0 0,-17 6-59 0 0,23-13 248 0 0,-42 28 0 0 0,-148 123 520 0 0,233-171-751 0 0,-4 4-3 0 0,-1 0 1 0 0,1 0-1 0 0,0 1 1 0 0,0-1 0 0 0,1 1-1 0 0,-1 1 1 0 0,-6 10-1 0 0,12-16-10 0 0,0-1 0 0 0,-1 0-1 0 0,1 1 1 0 0,0-1 0 0 0,0 1-1 0 0,0-1 1 0 0,0 0-1 0 0,0 1 1 0 0,-1-1 0 0 0,1 1-1 0 0,0-1 1 0 0,0 0 0 0 0,0 1-1 0 0,0-1 1 0 0,0 1 0 0 0,0-1-1 0 0,0 0 1 0 0,1 1-1 0 0,-1-1 1 0 0,0 1 0 0 0,0-1-1 0 0,0 0 1 0 0,0 1 0 0 0,0-1-1 0 0,1 1 1 0 0,-1-1-1 0 0,0 0 1 0 0,1 1 0 0 0,0 0 3 0 0,-1-1 0 0 0,1 0 0 0 0,0 1 0 0 0,-1-1 1 0 0,1 0-1 0 0,0 1 0 0 0,0-1 0 0 0,0 0 0 0 0,-1 0 0 0 0,1 0 0 0 0,0 0 1 0 0,0 0-1 0 0,1 0 0 0 0,2 0 5 0 0,0 0 0 0 0,0-1 0 0 0,1 0 0 0 0,6-2 0 0 0,107-49-1921 0 0,-81 34-570 0 0,-14 8-1651 0 0,-15 6 2495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27.04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84 441 8 0 0,'-13'2'220'0'0,"11"-2"276"0"0,-1 0-1 0 0,1 0 0 0 0,-1 0 0 0 0,1 1 0 0 0,0-1 0 0 0,-1 1 0 0 0,1 0 0 0 0,0-1 0 0 0,0 1 0 0 0,0 0 0 0 0,-4 3 0 0 0,3-2-40 0 0,1 0-1 0 0,-1 0 1 0 0,0-1-1 0 0,0 1 1 0 0,1-1 0 0 0,-1 1-1 0 0,0-1 1 0 0,0 0-1 0 0,0 0 1 0 0,-1 0-1 0 0,-3 0 1 0 0,9-2-183 0 0,0 0 0 0 0,0 0 0 0 0,0-1 0 0 0,0 1 1 0 0,0-1-1 0 0,0 1 0 0 0,0-1 0 0 0,2-2 0 0 0,7-6 59 0 0,49-31 576 0 0,85-42-1 0 0,10-7-130 0 0,18-30-297 0 0,-52 36-387 0 0,-118 82-102 0 0,22-14 89 0 0,-23 15-114 0 0,0 0 0 0 0,0 0 1 0 0,0 0-1 0 0,0 0 1 0 0,0 1-1 0 0,0-1 1 0 0,0 1-1 0 0,0-1 1 0 0,1 1-1 0 0,-1 0 1 0 0,3 0-1 0 0,-5 0 2 0 0,0 0-1 0 0,0 0 0 0 0,1 0 0 0 0,-1 0 0 0 0,0 0 0 0 0,0 0 1 0 0,1 1-1 0 0,-1-1 0 0 0,0 0 0 0 0,0 0 0 0 0,1 0 0 0 0,-1 0 1 0 0,0 0-1 0 0,0 1 0 0 0,0-1 0 0 0,0 0 0 0 0,1 0 0 0 0,-1 0 1 0 0,0 1-1 0 0,0-1 0 0 0,0 0 0 0 0,0 0 0 0 0,0 0 0 0 0,1 1 1 0 0,-1-1-1 0 0,0 0 0 0 0,0 0 0 0 0,0 1 0 0 0,0-1 1 0 0,0 0-1 0 0,0 0 0 0 0,0 1 0 0 0,0-1 0 0 0,0 0 0 0 0,0 1 1 0 0,0-1-1 0 0,0 0 0 0 0,0 0 0 0 0,0 1 0 0 0,0-1 0 0 0,0 0 1 0 0,0 0-1 0 0,-1 1 0 0 0,1-1 0 0 0,0 0 0 0 0,0 0 0 0 0,0 0 1 0 0,-1 1-1 0 0,-8 13-2575 0 0,8-11 2013 0 0,-9 9-718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29.66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61 80 512 0 0,'0'0'144'0'0,"-1"0"1"0"0,1 0-1 0 0,-1 1 0 0 0,1-1 1 0 0,-1 0-1 0 0,1 0 1 0 0,-1 0-1 0 0,1 0 0 0 0,-1 0 1 0 0,1 0-1 0 0,-1 1 0 0 0,1-1 1 0 0,-1 0-1 0 0,1 0 0 0 0,-1 0 1 0 0,1-1-1 0 0,-1 1 0 0 0,1 0 1 0 0,-1 0-1 0 0,1 0 0 0 0,-1 0 1 0 0,1 0-1 0 0,-1-1 0 0 0,1 1 1 0 0,0 0-1 0 0,-1 0 0 0 0,0-1 1 0 0,1 0 142 0 0,-1 0 1 0 0,0 0-1 0 0,1 1 1 0 0,-1-1 0 0 0,0 0-1 0 0,1 0 1 0 0,-1 0-1 0 0,1 0 1 0 0,0 0-1 0 0,-1 0 1 0 0,1 0-1 0 0,0-2 1 0 0,-1 0 351 0 0,1-1 1 0 0,-1 1-1 0 0,1 0 0 0 0,0-1 0 0 0,0 1 1 0 0,1 0-1 0 0,-1-1 0 0 0,1-2 1 0 0,3-3 645 0 0,-3 8-1135 0 0,-1 1 0 0 0,1-1 1 0 0,-1 0-1 0 0,1 1 0 0 0,-1-1 0 0 0,1 0 0 0 0,-1 0 0 0 0,0 1 0 0 0,1-1 0 0 0,-1 0 0 0 0,0 0 1 0 0,0 0-1 0 0,0 0 0 0 0,0 1 0 0 0,1-1 0 0 0,-1 0 0 0 0,0 0 0 0 0,-1 0 0 0 0,1 0 0 0 0,0 1 0 0 0,0-1 1 0 0,0 0-1 0 0,0 0 0 0 0,-1 0 0 0 0,1 0 0 0 0,-1 0 0 0 0,0 1 21 0 0,0-1 0 0 0,-1 1 1 0 0,1 0-1 0 0,0 1 0 0 0,-1-1 0 0 0,1 0 0 0 0,0 0 0 0 0,-1 0 0 0 0,1 1 0 0 0,0-1 1 0 0,0 1-1 0 0,-1-1 0 0 0,1 1 0 0 0,0-1 0 0 0,0 1 0 0 0,0 0 0 0 0,0 0 0 0 0,-2 1 1 0 0,2 29 742 0 0,-9 47 0 0 0,5-48-786 0 0,-2 49 0 0 0,17 80 100 0 0,-3-80-159 0 0,-5-53-54 0 0,2 0 1 0 0,2 0-1 0 0,0-1 0 0 0,1 1 0 0 0,14 30 0 0 0,-21-56-16 0 0,0 0-1 0 0,0 0 1 0 0,0-1 0 0 0,0 1-1 0 0,0 0 1 0 0,0 0 0 0 0,0 0-1 0 0,0 0 1 0 0,0 0 0 0 0,0 0-1 0 0,0 0 1 0 0,0 0-1 0 0,0 0 1 0 0,0 0 0 0 0,1 0-1 0 0,-1 0 1 0 0,0 0 0 0 0,0 0-1 0 0,0 0 1 0 0,0 0 0 0 0,0 0-1 0 0,0 0 1 0 0,0 0 0 0 0,0 0-1 0 0,0 0 1 0 0,0 0 0 0 0,0 0-1 0 0,0 0 1 0 0,0 0-1 0 0,0 0 1 0 0,0 0 0 0 0,1 0-1 0 0,-1 0 1 0 0,0 0 0 0 0,0 0-1 0 0,0 0 1 0 0,0 0 0 0 0,0 0-1 0 0,0 0 1 0 0,0 0 0 0 0,0 0-1 0 0,0 0 1 0 0,0 0 0 0 0,0 0-1 0 0,0 0 1 0 0,0 1 0 0 0,0-1-1 0 0,0 0 1 0 0,0 0-1 0 0,0 0 1 0 0,0 0 0 0 0,0 0-1 0 0,0 0 1 0 0,2-11-50 0 0,-3-16-40 0 0,-5-4-22 0 0,3 18-207 0 0,1 0 0 0 0,-2-23 0 0 0,4 34 90 0 0,1 1-1 0 0,-1-1 1 0 0,0 0 0 0 0,1 1 0 0 0,-1-1 0 0 0,1 0-1 0 0,-1 1 1 0 0,1-1 0 0 0,0 0 0 0 0,0 1 0 0 0,0-1-1 0 0,0 1 1 0 0,1-2 0 0 0,18-17-6435 0 0,-10 12 4536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3:30.7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416 996 512 0 0,'4'-12'-187'0'0,"0"2"1559"0"0,-1-1-1 0 0,3-15 1 0 0,-6 21-926 0 0,1 0 1 0 0,-1 0 0 0 0,0 1 0 0 0,0-1-1 0 0,-1 0 1 0 0,0 0 0 0 0,0 0 0 0 0,-2-7-1 0 0,0 2 15 0 0,-1 1 1 0 0,0-1-1 0 0,0 0 0 0 0,-1 1 0 0 0,0 0 0 0 0,-1 0 0 0 0,0 1 0 0 0,-1 0 0 0 0,1 0 0 0 0,-2 0 0 0 0,-10-9 0 0 0,14 13-330 0 0,-1 1 0 0 0,1 0 0 0 0,-1 0 0 0 0,1 1 0 0 0,-1 0 0 0 0,0-1 0 0 0,1 2 0 0 0,-1-1 0 0 0,0 0 0 0 0,-1 1 0 0 0,1 0 0 0 0,0 0 0 0 0,0 1 0 0 0,0-1 0 0 0,-1 1 0 0 0,1 0 0 0 0,0 1 0 0 0,0-1 0 0 0,0 1 0 0 0,-1 0 0 0 0,1 0 0 0 0,0 1 0 0 0,0-1 0 0 0,-6 4 0 0 0,-2 2 23 0 0,0 0 1 0 0,1 1-1 0 0,0 0 0 0 0,0 1 1 0 0,1 0-1 0 0,0 1 1 0 0,1 0-1 0 0,0 1 0 0 0,1 0 1 0 0,-10 15-1 0 0,4-3 175 0 0,0 2 0 0 0,2 0-1 0 0,1 0 1 0 0,-12 36 0 0 0,22-53-289 0 0,0 0 0 0 0,0 0-1 0 0,0 0 1 0 0,1 0 0 0 0,0 0 0 0 0,1 0 0 0 0,-1 1 0 0 0,2-1 0 0 0,-1 0 0 0 0,1 0-1 0 0,1 1 1 0 0,-1-1 0 0 0,1 0 0 0 0,5 13 0 0 0,-4-15-28 0 0,0-1-1 0 0,0 1 1 0 0,0-1 0 0 0,0 0 0 0 0,1 0-1 0 0,0 0 1 0 0,0 0 0 0 0,0-1-1 0 0,1 0 1 0 0,0 0 0 0 0,-1 0 0 0 0,2 0-1 0 0,-1-1 1 0 0,0 1 0 0 0,0-2-1 0 0,1 1 1 0 0,0 0 0 0 0,-1-1 0 0 0,1 0-1 0 0,8 1 1 0 0,-5-1-16 0 0,1 0 0 0 0,0-1-1 0 0,-1 0 1 0 0,1-1 0 0 0,-1 0 0 0 0,1-1-1 0 0,0 0 1 0 0,-1 0 0 0 0,1-1 0 0 0,-1 0 0 0 0,0-1-1 0 0,16-6 1 0 0,-12 3-12 0 0,-1-1-1 0 0,0 0 0 0 0,0-1 1 0 0,-1 0-1 0 0,0-1 1 0 0,0 0-1 0 0,-1-1 0 0 0,10-12 1 0 0,-3 4-12 0 0,-1-1 0 0 0,-2-1 0 0 0,1-1 0 0 0,-2 0 0 0 0,-1 0 0 0 0,16-41 0 0 0,-13 19-2 0 0,-3 0-1 0 0,-1-1 1 0 0,-2 0 0 0 0,-2-1-1 0 0,-2 0 1 0 0,-2-48 0 0 0,-17-218 3 0 0,10 268 47 0 0,1 12 24 0 0,-1 0 1 0 0,-1 1 0 0 0,-1 0-1 0 0,-13-34 1 0 0,16 56-3 0 0,-1-1-1 0 0,0 2 1 0 0,-6-10 0 0 0,8 15 5 0 0,0-1 0 0 0,0 0 0 0 0,0 1 1 0 0,0 0-1 0 0,0-1 0 0 0,-1 1 0 0 0,1 0 1 0 0,-1 0-1 0 0,0 0 0 0 0,1 1 0 0 0,-7-4 0 0 0,9 5-34 0 0,-1 0-1 0 0,1 1 0 0 0,0-1 1 0 0,-1 0-1 0 0,1 0 0 0 0,-1 0 1 0 0,1 0-1 0 0,0 1 0 0 0,-1-1 1 0 0,1 0-1 0 0,0 0 0 0 0,-1 1 1 0 0,1-1-1 0 0,0 0 0 0 0,-1 1 1 0 0,1-1-1 0 0,0 0 0 0 0,-1 1 1 0 0,1-1-1 0 0,0 0 0 0 0,0 1 1 0 0,0-1-1 0 0,-1 1 0 0 0,1-1 1 0 0,0 1-1 0 0,0-1 0 0 0,0 0 1 0 0,0 1-1 0 0,0-1 0 0 0,0 1 1 0 0,0-1-1 0 0,0 1 0 0 0,0 0 1 0 0,-2 18 313 0 0,1-17-306 0 0,1 30 229 0 0,3 42 1 0 0,0-35-118 0 0,17 153 190 0 0,-3-32-255 0 0,11 144 50 0 0,-24-265-137 0 0,2-1-1 0 0,2 0 1 0 0,24 73-1 0 0,-27-97-89 0 0,1 0 1 0 0,1 0-1 0 0,-1-1 0 0 0,2 0 1 0 0,0-1-1 0 0,1 1 0 0 0,0-2 1 0 0,1 1-1 0 0,0-1 0 0 0,0-1 1 0 0,2 0-1 0 0,-1 0 0 0 0,19 11 1 0 0,-28-19 32 0 0,1-1 1 0 0,-1 0-1 0 0,1 1 1 0 0,-1-1 0 0 0,1 0-1 0 0,0 0 1 0 0,-1-1-1 0 0,1 1 1 0 0,0 0 0 0 0,0-1-1 0 0,-1 0 1 0 0,1 0-1 0 0,0 0 1 0 0,0 0 0 0 0,0 0-1 0 0,0 0 1 0 0,-1-1-1 0 0,1 1 1 0 0,0-1 0 0 0,-1 0-1 0 0,1 0 1 0 0,5-2-1 0 0,-5 1-43 0 0,0-1 0 0 0,1 1 0 0 0,-1-1-1 0 0,0 0 1 0 0,0 0 0 0 0,-1 0 0 0 0,1 0 0 0 0,-1 0-1 0 0,1-1 1 0 0,-1 1 0 0 0,0-1 0 0 0,0 1-1 0 0,0-1 1 0 0,1-7 0 0 0,3-8 21 0 0,-1 0-1 0 0,-2 0 1 0 0,0 0 0 0 0,1-23-1 0 0,-4-79 129 0 0,-1 12 16 0 0,4 73 82 0 0,1 1 0 0 0,16-60 1 0 0,-21 144 1597 0 0,-3-9-1470 0 0,2-1 0 0 0,2 1 0 0 0,8 57 0 0 0,-6-80-240 0 0,2 0 1 0 0,0 0-1 0 0,0 0 0 0 0,2-1 1 0 0,0 0-1 0 0,1 0 0 0 0,0 0 1 0 0,1-1-1 0 0,1 0 0 0 0,16 21 1 0 0,-19-30-24 0 0,-1 0 1 0 0,1 0 0 0 0,1 0 0 0 0,-1-1-1 0 0,1 0 1 0 0,0 0 0 0 0,0 0 0 0 0,0-1 0 0 0,1 0-1 0 0,-1-1 1 0 0,1 1 0 0 0,0-2 0 0 0,11 4 0 0 0,-13-5-7 0 0,1 0 0 0 0,-1 0 0 0 0,1-1 0 0 0,0 0 0 0 0,-1 0 0 0 0,1-1 0 0 0,-1 1 1 0 0,1-2-1 0 0,-1 1 0 0 0,0 0 0 0 0,0-1 0 0 0,1-1 0 0 0,-1 1 0 0 0,0-1 0 0 0,0 0 1 0 0,-1 0-1 0 0,9-6 0 0 0,-4 1-20 0 0,-1 0 0 0 0,0-1 0 0 0,0 0-1 0 0,-1 0 1 0 0,-1-1 0 0 0,1 0 0 0 0,-2 0 0 0 0,1 0 0 0 0,-1-1 0 0 0,-1 0 0 0 0,0 0 0 0 0,4-15 0 0 0,3-14-47 0 0,-3-1 0 0 0,6-53 1 0 0,0 4 67 0 0,-14 83 6 0 0,4-26-10 0 0,-5 31 39 0 0,0 0 0 0 0,0 0 0 0 0,0 0 0 0 0,0 0 0 0 0,-1 0 0 0 0,1 0 0 0 0,0 0 0 0 0,-1 0 0 0 0,0 0 0 0 0,0 0 0 0 0,1 0 0 0 0,-1 0 0 0 0,-2-3 0 0 0,3 5-11 0 0,0 0 0 0 0,-1 0-1 0 0,1-1 1 0 0,0 1 0 0 0,-1 0 0 0 0,1 0-1 0 0,0 0 1 0 0,-1-1 0 0 0,1 1-1 0 0,0 0 1 0 0,-1 0 0 0 0,1 0-1 0 0,0 0 1 0 0,-1 0 0 0 0,1 0-1 0 0,-1 0 1 0 0,1 0 0 0 0,0 0 0 0 0,-1 0-1 0 0,1 0 1 0 0,0 0 0 0 0,-1 0-1 0 0,1 0 1 0 0,0 0 0 0 0,-1 0-1 0 0,1 0 1 0 0,0 1 0 0 0,-1-1 0 0 0,1 0-1 0 0,0 0 1 0 0,-1 0 0 0 0,1 1-1 0 0,0-1 1 0 0,-1 0 0 0 0,1 0-1 0 0,0 1 1 0 0,0-1 0 0 0,-1 0-1 0 0,1 0 1 0 0,0 1 0 0 0,0-1 0 0 0,-1 1-1 0 0,-9 13 333 0 0,6-6-233 0 0,1 0 0 0 0,0 0 0 0 0,0 1 0 0 0,1-1-1 0 0,0 0 1 0 0,0 1 0 0 0,1 0 0 0 0,0-1 0 0 0,0 16 0 0 0,2 3 312 0 0,8 49 0 0 0,-7-65-357 0 0,1 1-1 0 0,0 0 1 0 0,0-1 0 0 0,2 0-1 0 0,-1 0 1 0 0,1 0-1 0 0,1 0 1 0 0,0-1-1 0 0,0 0 1 0 0,1 0-1 0 0,14 15 1 0 0,-17-21-149 0 0,0 0 1 0 0,0-1-1 0 0,0 1 1 0 0,0-1-1 0 0,1 0 1 0 0,-1 0-1 0 0,1 0 1 0 0,0-1-1 0 0,0 1 1 0 0,0-1-1 0 0,0-1 1 0 0,1 1-1 0 0,-1-1 0 0 0,0 0 1 0 0,1 0-1 0 0,-1 0 1 0 0,1-1-1 0 0,-1 1 1 0 0,1-1-1 0 0,-1-1 1 0 0,0 1-1 0 0,1-1 1 0 0,-1 0-1 0 0,1 0 1 0 0,-1-1-1 0 0,0 0 1 0 0,8-3-1 0 0,16-11-4102 0 0,-12 8 1185 0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4.86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81 64 2993 0 0,'-14'-37'8891'0'0,"14"35"-8626"0"0,-1 0 0 0 0,0 1 1 0 0,-1-1-1 0 0,1 0 1 0 0,0 0-1 0 0,-1 0 0 0 0,1 1 1 0 0,-1-1-1 0 0,1 1 1 0 0,-1-1-1 0 0,0 1 0 0 0,1-1 1 0 0,-1 1-1 0 0,0 0 1 0 0,-3-1-1 0 0,4 2-210 0 0,1 0-1 0 0,-1 0 0 0 0,1 0 1 0 0,-1 0-1 0 0,0 0 1 0 0,1 0-1 0 0,-1 1 1 0 0,1-1-1 0 0,-1 0 1 0 0,1 0-1 0 0,-1 1 0 0 0,1-1 1 0 0,-1 0-1 0 0,1 1 1 0 0,-1-1-1 0 0,1 0 1 0 0,0 1-1 0 0,-1-1 1 0 0,1 1-1 0 0,0-1 0 0 0,-1 1 1 0 0,1-1-1 0 0,0 1 1 0 0,-1-1-1 0 0,1 1 1 0 0,0 0-1 0 0,-9 18 860 0 0,9-18-795 0 0,-5 14 200 0 0,1-1 0 0 0,1 1 0 0 0,0 0 0 0 0,1 0 0 0 0,1 0 0 0 0,0 0 0 0 0,1 1 0 0 0,0-1 0 0 0,5 23 0 0 0,56 307 1038 0 0,-48-285-1248 0 0,-3 0 1 0 0,4 68 0 0 0,-13-110-160 0 0,-3 23-1 0 0,1-35-3 0 0,0 1-1 0 0,0-1 0 0 0,0 0 0 0 0,-1 0 1 0 0,0 0-1 0 0,-5 12 0 0 0,7-18 29 0 0,-1 1 1 0 0,1-1-1 0 0,0 1 1 0 0,0-1-1 0 0,-1 1 1 0 0,1-1-1 0 0,0 1 1 0 0,0-1-1 0 0,-1 0 0 0 0,1 1 1 0 0,-1-1-1 0 0,1 0 1 0 0,0 1-1 0 0,-1-1 1 0 0,1 0-1 0 0,-1 1 1 0 0,1-1-1 0 0,0 0 1 0 0,-1 0-1 0 0,1 0 0 0 0,-1 1 1 0 0,0-1-1 0 0,0 0-43 0 0,1 0 0 0 0,-1 0 0 0 0,1-1 0 0 0,0 1 0 0 0,-1 0 1 0 0,1 0-1 0 0,0-1 0 0 0,-1 1 0 0 0,1 0 0 0 0,0 0 0 0 0,0-1 0 0 0,-1 1 0 0 0,1 0 0 0 0,0-1 0 0 0,0 1 0 0 0,-1-1 0 0 0,1 1 0 0 0,0 0 0 0 0,0-1 0 0 0,-1 0 0 0 0,-3-22-5846 0 0,4 16 4372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0.52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88 8 8 0 0,'-1'0'237'0'0,"1"-1"-1"0"0,-1 0 1 0 0,0 1-1 0 0,1-1 1 0 0,-1 1 0 0 0,0-1-1 0 0,1 1 1 0 0,-1-1 0 0 0,0 1-1 0 0,0 0 1 0 0,1-1-1 0 0,-1 1 1 0 0,0 0 0 0 0,0-1-1 0 0,0 1 1 0 0,0 0-1 0 0,1 0 1 0 0,-1 0 0 0 0,0 0-1 0 0,0 0 1 0 0,0 0-1 0 0,0 0 1 0 0,0 0 0 0 0,1 0-1 0 0,-1 0 1 0 0,0 0 0 0 0,0 1-1 0 0,0-1 1 0 0,0 0-1 0 0,1 1 1 0 0,-1-1 0 0 0,0 0-1 0 0,0 1 1 0 0,1-1-1 0 0,-1 1 1 0 0,0 0 0 0 0,1-1-1 0 0,-1 1 1 0 0,0-1-1 0 0,0 2 1 0 0,-3 3 728 0 0,0 1 0 0 0,0-1 0 0 0,1 1 0 0 0,-5 9 0 0 0,3-6-676 0 0,2-2 215 0 0,-1 0 0 0 0,2 0-1 0 0,-5 13 1 0 0,6-18-423 0 0,1 1 0 0 0,-1 0 0 0 0,1-1 1 0 0,-1 1-1 0 0,1 0 0 0 0,0 0 0 0 0,0 0 0 0 0,0-1 1 0 0,1 1-1 0 0,-1 0 0 0 0,1 0 0 0 0,-1-1 0 0 0,3 6 1 0 0,-3-8-78 0 0,0 0 0 0 0,1 1 0 0 0,-1-1 1 0 0,1 0-1 0 0,-1 1 0 0 0,1-1 0 0 0,-1 0 1 0 0,1 0-1 0 0,-1 1 0 0 0,1-1 1 0 0,-1 0-1 0 0,1 0 0 0 0,-1 0 0 0 0,1 0 1 0 0,-1 0-1 0 0,1 0 0 0 0,-1 0 1 0 0,1 0-1 0 0,-1 0 0 0 0,1 0 0 0 0,-1 0 1 0 0,1 0-1 0 0,-1 0 0 0 0,1 0 0 0 0,-1 0 1 0 0,1-1-1 0 0,-1 1 0 0 0,1 0 1 0 0,-1 0-1 0 0,1 0 0 0 0,-1-1 0 0 0,1 1 1 0 0,-1 0-1 0 0,0-1 0 0 0,1 1 0 0 0,-1 0 1 0 0,1-2-1 0 0,17-13 72 0 0,-11 6-76 0 0,1 0 0 0 0,8-14-1 0 0,-15 20 5 0 0,1 1-1 0 0,-1 0 0 0 0,0-1 0 0 0,0 1 0 0 0,0-1 0 0 0,0 1 0 0 0,0-1 0 0 0,0 0 0 0 0,-1 1 0 0 0,1-1 0 0 0,-1 0 0 0 0,0 1 1 0 0,0-1-1 0 0,0 0 0 0 0,0 1 0 0 0,0-1 0 0 0,-1-3 0 0 0,0 6 2 0 0,1-1 0 0 0,-1 0 1 0 0,1 0-1 0 0,-1 0 0 0 0,0 0 0 0 0,1 0 1 0 0,-1 1-1 0 0,0-1 0 0 0,0 0 0 0 0,1 1 1 0 0,-1-1-1 0 0,0 0 0 0 0,0 1 0 0 0,0-1 1 0 0,0 1-1 0 0,0 0 0 0 0,0-1 0 0 0,0 1 1 0 0,0-1-1 0 0,0 1 0 0 0,0 0 0 0 0,0 0 1 0 0,0 0-1 0 0,0 0 0 0 0,0 0 0 0 0,0 0 1 0 0,0 0-1 0 0,0 0 0 0 0,0 0 0 0 0,0 0 1 0 0,0 0-1 0 0,0 1 0 0 0,0-1 0 0 0,0 0 1 0 0,0 1-1 0 0,0-1 0 0 0,1 1 0 0 0,-1-1 1 0 0,0 1-1 0 0,0-1 0 0 0,0 1 0 0 0,0 0 1 0 0,1-1-1 0 0,-1 1 0 0 0,-1 1 0 0 0,-1 2-9 0 0,-25 30 10 0 0,26-31-79 0 0,-1 1 0 0 0,1-1 0 0 0,0 1 0 0 0,0 0 0 0 0,0 0 0 0 0,0 0 0 0 0,-1 7-1 0 0,3-10 31 0 0,0-1 0 0 0,0 0 0 0 0,0 0 0 0 0,0 1 0 0 0,-1-1 0 0 0,1 0 0 0 0,1 0 0 0 0,-1 1-1 0 0,0-1 1 0 0,0 0 0 0 0,0 0 0 0 0,0 1 0 0 0,0-1 0 0 0,0 0 0 0 0,0 0 0 0 0,0 1 0 0 0,0-1-1 0 0,0 0 1 0 0,0 0 0 0 0,1 1 0 0 0,-1-1 0 0 0,0 0 0 0 0,0 0 0 0 0,0 0 0 0 0,1 1-1 0 0,-1-1 1 0 0,0 0 0 0 0,0 0 0 0 0,0 0 0 0 0,1 0 0 0 0,-1 0 0 0 0,0 0 0 0 0,0 1 0 0 0,1-1-1 0 0,11 0-2601 0 0,12-6-1589 0 0,-8-1 2442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1.05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179 19 408 0 0,'-1'-2'357'0'0,"-1"0"0"0"0,0 1-1 0 0,1 0 1 0 0,-1-1 0 0 0,0 1 0 0 0,1 0 0 0 0,-1 0-1 0 0,0 0 1 0 0,0 0 0 0 0,0 0 0 0 0,0 0 0 0 0,0 0-1 0 0,0 1 1 0 0,0-1 0 0 0,0 1 0 0 0,0-1-1 0 0,0 1 1 0 0,-1 0 0 0 0,-2 0 0 0 0,2 1-60 0 0,0-1 1 0 0,0 1-1 0 0,0 0 0 0 0,0 1 1 0 0,0-1-1 0 0,1 0 0 0 0,-1 1 0 0 0,0 0 1 0 0,1-1-1 0 0,-1 1 0 0 0,1 0 1 0 0,0 0-1 0 0,-3 3 1 0 0,-5 6 41 0 0,0 0 0 0 0,1 0 0 0 0,0 1 0 0 0,1 1 0 0 0,1-1 0 0 0,0 1 0 0 0,0 1 0 0 0,1-1 0 0 0,1 1 0 0 0,0 0 0 0 0,1 0 0 0 0,1 0 0 0 0,0 1 0 0 0,1-1 0 0 0,0 1 0 0 0,1 0 0 0 0,2 27 0 0 0,1-33-221 0 0,-1 0-1 0 0,1 1 1 0 0,1-1-1 0 0,0 0 1 0 0,0 0-1 0 0,1-1 1 0 0,0 1-1 0 0,0-1 1 0 0,1 0-1 0 0,0 0 1 0 0,0 0-1 0 0,1-1 1 0 0,0 1-1 0 0,0-1 1 0 0,1-1-1 0 0,11 10 1 0 0,-11-11-108 0 0,-1 0-1 0 0,1-1 1 0 0,0 1 0 0 0,0-1 0 0 0,1-1 0 0 0,-1 1 0 0 0,1-1 0 0 0,-1-1 0 0 0,1 1 0 0 0,0-1 0 0 0,0-1 0 0 0,0 1 0 0 0,1-1 0 0 0,-1-1 0 0 0,0 0 0 0 0,0 0 0 0 0,0 0 0 0 0,1-1 0 0 0,10-2 0 0 0,-15 1-7 0 0,1 1 0 0 0,0-1 0 0 0,-1 0 0 0 0,1 0 0 0 0,-1-1 1 0 0,0 1-1 0 0,0-1 0 0 0,0 0 0 0 0,0 0 0 0 0,0 0 0 0 0,0-1 1 0 0,3-3-1 0 0,-2 0-4 0 0,-1 1 1 0 0,1-1-1 0 0,-1 0 0 0 0,0 0 1 0 0,-1 0-1 0 0,5-14 1 0 0,-2 0-30 0 0,-1-1 0 0 0,-2 1 1 0 0,0-1-1 0 0,1-33 1 0 0,-4 36 26 0 0,-1 1-1 0 0,0-1 1 0 0,-8-35 0 0 0,6 44-14 0 0,0-1 1 0 0,0 0-1 0 0,-1 1 1 0 0,-1 0-1 0 0,0 0 1 0 0,0 0-1 0 0,-13-17 1 0 0,16 24 12 0 0,-1 1 1 0 0,1-1 0 0 0,-1 1 0 0 0,0 0 0 0 0,1 0 0 0 0,-1 0 0 0 0,0 0 0 0 0,-1 1-1 0 0,1-1 1 0 0,0 1 0 0 0,0 0 0 0 0,-1 0 0 0 0,1 0 0 0 0,0 0 0 0 0,-1 0-1 0 0,1 1 1 0 0,-1 0 0 0 0,1-1 0 0 0,-1 1 0 0 0,1 1 0 0 0,-1-1 0 0 0,-4 1 0 0 0,-5 2-7 0 0,0 0 0 0 0,0 0 1 0 0,0 2-1 0 0,-17 7 1 0 0,16-6 1 0 0,0 1 1 0 0,0 1 0 0 0,1 0 0 0 0,0 0-1 0 0,-15 14 1 0 0,23-17-198 0 0,0 0 0 0 0,1 0 0 0 0,-1 0 0 0 0,1 0 0 0 0,0 1 0 0 0,-3 6 0 0 0,5-7-336 0 0,0-1 0 0 0,0 1 0 0 0,0 0-1 0 0,1 0 1 0 0,0 0 0 0 0,0 0 0 0 0,0 0-1 0 0,1 0 1 0 0,-1 6 0 0 0,2 5-2492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2.1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131 181 8 0 0,'-4'2'8'0'0,"-2"0"632"0"0,0 1 0 0 0,1 0 0 0 0,0 1 1 0 0,-1-1-1 0 0,-7 8 615 0 0,14-12-1045 0 0,-1 1 0 0 0,0-1 1 0 0,0 0-1 0 0,1 1 0 0 0,-1-1 1 0 0,0 1-1 0 0,0-1 1 0 0,0 1-1 0 0,0-1 0 0 0,0 0 1 0 0,0 1-1 0 0,0-1 0 0 0,0 1 1 0 0,0-1-1 0 0,0 0 0 0 0,0 1 1 0 0,-1-1-1 0 0,1 1 1 0 0,0-1-1 0 0,0 1 0 0 0,0-1 1 0 0,-1 1-1 0 0,1-1 0 0 0,0 1 1 0 0,-1-1-1 0 0,1 1 0 0 0,0-1 1 0 0,-1 1-1 0 0,1-1 0 0 0,-1 1 1 0 0,1 0-1 0 0,-1-1 1 0 0,1 1-1 0 0,-1 0 0 0 0,1-1 1 0 0,-1 1-1 0 0,1 0 0 0 0,-1 0 1 0 0,1-1-1 0 0,-1 1 0 0 0,0 0 1 0 0,-5 0 388 0 0,-6 0 1208 0 0,12 0-1740 0 0,-1 0 0 0 0,1 0-1 0 0,0 1 1 0 0,-1-1 0 0 0,1 0-1 0 0,0 0 1 0 0,0 0 0 0 0,-1 0-1 0 0,1 1 1 0 0,0-1 0 0 0,0 0-1 0 0,-1 0 1 0 0,1 1 0 0 0,0-1-1 0 0,0 0 1 0 0,0 0 0 0 0,-1 1-1 0 0,1-1 1 0 0,0 0 0 0 0,0 1-1 0 0,0-1 1 0 0,0 0 0 0 0,0 0-1 0 0,0 1 1 0 0,-1-1 0 0 0,1 0-1 0 0,0 1 1 0 0,0-1 0 0 0,0 0-1 0 0,0 1 1 0 0,1 0-44 0 0,-1-1 0 0 0,0 0 0 0 0,1 0 0 0 0,-1 0 1 0 0,1 0-1 0 0,-1 1 0 0 0,0-1 0 0 0,1 0 0 0 0,-1 0 0 0 0,0 0 0 0 0,1 0 1 0 0,-1 0-1 0 0,1 0 0 0 0,-1 0 0 0 0,0 0 0 0 0,1 0 0 0 0,-1 0 0 0 0,1 0 1 0 0,-1 0-1 0 0,0-1 0 0 0,1 1 0 0 0,-1 0 0 0 0,0 0 0 0 0,1 0 0 0 0,-1 0 1 0 0,0-1-1 0 0,1 1 0 0 0,-1 0 0 0 0,1-1 0 0 0,12-5 179 0 0,195-101 926 0 0,-83 36-572 0 0,-113 61-420 0 0,-14 9-32 0 0,-8 4-57 0 0,-108 68-82 0 0,55-32 6 0 0,-51 34 71 0 0,97-60-20 0 0,-1 1 1 0 0,2 1-1 0 0,0 0 0 0 0,-15 19 0 0 0,17-12-13 0 0,14-21-9 0 0,-1 0 1 0 0,1 0-1 0 0,-1 0 1 0 0,1 1-1 0 0,-1-1 1 0 0,1 0-1 0 0,0 0 1 0 0,0 0-1 0 0,0 1 1 0 0,0-1-1 0 0,0 0 1 0 0,0 1-1 0 0,0-1 1 0 0,0 0-1 0 0,0 0 1 0 0,0 0-1 0 0,1 2 1 0 0,2-1 10 0 0,0-1 0 0 0,0 0 0 0 0,0 0 0 0 0,0-1 0 0 0,0 1 0 0 0,0 0 0 0 0,0-1 0 0 0,0 0 0 0 0,6 0 0 0 0,1-1 9 0 0,0-1-1 0 0,1 1 0 0 0,-1-2 1 0 0,0 0-1 0 0,0 0 0 0 0,-1-1 0 0 0,1 0 1 0 0,-1 0-1 0 0,11-8 0 0 0,-6 5 27 0 0,-1 0-1 0 0,2 1 1 0 0,14-5-1 0 0,-15 8-53 0 0,-4-1 58 0 0,1 2-1 0 0,-1 0 1 0 0,0 0 0 0 0,16 0-1 0 0,-20 2-41 0 0,0 0 0 0 0,0 0-1 0 0,0 1 1 0 0,0 0 0 0 0,-1 0 0 0 0,1 1-1 0 0,0 0 1 0 0,-1 0 0 0 0,1 0 0 0 0,-1 1-1 0 0,0-1 1 0 0,0 1 0 0 0,0 0 0 0 0,0 1-1 0 0,0-1 1 0 0,-1 1 0 0 0,1 0 0 0 0,-1 0-1 0 0,0 1 1 0 0,0-1 0 0 0,-1 1 0 0 0,1 0-1 0 0,-1 0 1 0 0,0 0 0 0 0,-1 0 0 0 0,1 1-1 0 0,-1-1 1 0 0,0 1 0 0 0,0-1 0 0 0,2 12-1 0 0,-2-1 13 0 0,0 0-1 0 0,-1 1 1 0 0,-1-1 0 0 0,-1 0-1 0 0,0 1 1 0 0,-4 15-1 0 0,3-20 0 0 0,-1-1 0 0 0,-1 0 0 0 0,0 0 0 0 0,0 0 0 0 0,-1 0-1 0 0,-1-1 1 0 0,1 0 0 0 0,-2 0 0 0 0,-9 11 0 0 0,5-7-11 0 0,-1-1 0 0 0,-1-1 0 0 0,0 0 0 0 0,0-1 0 0 0,-1 0 0 0 0,-1-1 0 0 0,0 0 0 0 0,-21 9 0 0 0,31-17-28 0 0,1-1 0 0 0,-1 1 0 0 0,0-1 0 0 0,0 0-1 0 0,-1 0 1 0 0,1 0 0 0 0,0-1 0 0 0,0 0 0 0 0,0 0 0 0 0,0 0 0 0 0,-10-2 0 0 0,12 2-31 0 0,1-1 0 0 0,0 0-1 0 0,-1 0 1 0 0,1 0 0 0 0,0 0 0 0 0,-1 0-1 0 0,1 0 1 0 0,0 0 0 0 0,0-1 0 0 0,0 1-1 0 0,0-1 1 0 0,0 1 0 0 0,1-1 0 0 0,-1 0-1 0 0,0 0 1 0 0,1 0 0 0 0,-1 0 0 0 0,1 0-1 0 0,0 0 1 0 0,0 0 0 0 0,-1-1 0 0 0,2 1-1 0 0,-1 0 1 0 0,0 0 0 0 0,0-1 0 0 0,0-3-1 0 0,0-4-637 0 0,1 0 0 0 0,0 0 1 0 0,0 0-1 0 0,1 0 0 0 0,1 0 0 0 0,0 0 0 0 0,0 0 0 0 0,0 0 0 0 0,7-13 0 0 0,5-12-2576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3.24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397 61 512 0 0,'-12'-21'820'0'0,"9"17"382"0"0,0 0 0 0 0,0-1-1 0 0,-1 1 1 0 0,-5-5 0 0 0,7 8-696 0 0,0-1-1 0 0,0 1 1 0 0,0-1 0 0 0,0 1 0 0 0,0 0 0 0 0,0 0 0 0 0,0 0-1 0 0,-1 0 1 0 0,1 0 0 0 0,0 1 0 0 0,-4-1 0 0 0,3 0-390 0 0,1 1 0 0 0,-1 0 0 0 0,1 0 1 0 0,-1 1-1 0 0,1-1 0 0 0,-1 0 0 0 0,-3 2 0 0 0,-5 2 78 0 0,1 1-1 0 0,0-1 0 0 0,0 2 0 0 0,0-1 0 0 0,1 2 0 0 0,0-1 1 0 0,0 1-1 0 0,1 0 0 0 0,0 1 0 0 0,-13 14 0 0 0,-1 7 50 0 0,1 0 0 0 0,-18 33 0 0 0,23-32-29 0 0,1 0 0 0 0,1 1 0 0 0,2 0-1 0 0,1 1 1 0 0,1 0 0 0 0,-9 60 0 0 0,13-52 47 0 0,-3 61 0 0 0,9-89-239 0 0,0 0 0 0 0,1 0 0 0 0,0 0 0 0 0,1 0 0 0 0,0 0 0 0 0,1-1 0 0 0,1 1-1 0 0,-1-1 1 0 0,10 19 0 0 0,-10-25-33 0 0,1 0-1 0 0,-1 0 1 0 0,1 0-1 0 0,0-1 1 0 0,0 0 0 0 0,0 0-1 0 0,1 0 1 0 0,0 0-1 0 0,-1-1 1 0 0,1 0 0 0 0,0 0-1 0 0,1 0 1 0 0,-1 0-1 0 0,0-1 1 0 0,1 0-1 0 0,-1 0 1 0 0,1 0 0 0 0,0-1-1 0 0,0 0 1 0 0,0 0-1 0 0,9 0 1 0 0,-1-1-99 0 0,-1 0 0 0 0,1-1-1 0 0,-1 0 1 0 0,1-1 0 0 0,-1-1 0 0 0,0 0 0 0 0,0-1-1 0 0,19-8 1 0 0,-23 8-322 0 0,0 0-1 0 0,-1-1 1 0 0,1 0-1 0 0,13-12 1 0 0,-14 10-818 0 0,-1 0 0 0 0,0 0 0 0 0,0-1 0 0 0,8-13 0 0 0,-6 6-381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3.77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32 81 1656 0 0,'-1'-1'363'0'0,"1"1"-1"0"0,-1 0 1 0 0,0-1-1 0 0,0 1 1 0 0,0 0-1 0 0,0 0 1 0 0,0 0-1 0 0,0 0 1 0 0,0-1-1 0 0,1 1 1 0 0,-1 0-1 0 0,0 0 1 0 0,0 1-1 0 0,0-1 1 0 0,0 0-1 0 0,0 0 1 0 0,0 0-1 0 0,0 1 1 0 0,1-1-1 0 0,-1 0 1 0 0,0 1-1 0 0,0-1 1 0 0,0 1-1 0 0,1-1 1 0 0,-1 1-1 0 0,0-1 1 0 0,-1 2-1 0 0,1-1-122 0 0,0 1 0 0 0,1 0 0 0 0,-1-1 0 0 0,0 1-1 0 0,0 0 1 0 0,1 0 0 0 0,-1 0 0 0 0,1-1-1 0 0,0 1 1 0 0,0 0 0 0 0,-1 0 0 0 0,1 3 0 0 0,1 7-6 0 0,0-1-1 0 0,1 1 1 0 0,3 14 0 0 0,-5-26-230 0 0,34 103 1968 0 0,-24-73-1604 0 0,-8-26-310 0 0,0 1 1 0 0,0 0 0 0 0,0-1 0 0 0,1 1 0 0 0,-1-1 0 0 0,1 0-1 0 0,0 0 1 0 0,7 7 0 0 0,-10-11-52 0 0,0 1-1 0 0,1-1 1 0 0,-1 0-1 0 0,1 0 1 0 0,-1 0-1 0 0,1 1 1 0 0,-1-1-1 0 0,1 0 1 0 0,-1 0-1 0 0,1 0 1 0 0,-1 0 0 0 0,1 0-1 0 0,-1 0 1 0 0,1 0-1 0 0,-1 0 1 0 0,1 0-1 0 0,-1 0 1 0 0,1 0-1 0 0,-1 0 1 0 0,1 0 0 0 0,-1 0-1 0 0,1 0 1 0 0,-1-1-1 0 0,1 1 1 0 0,-1 0-1 0 0,1 0 1 0 0,-1-1-1 0 0,1 1 1 0 0,-1 0-1 0 0,1-1 1 0 0,-1 1 0 0 0,0 0-1 0 0,1-1 1 0 0,-1 1-1 0 0,0 0 1 0 0,1-1-1 0 0,-1 1 1 0 0,0-1-1 0 0,0 1 1 0 0,1-1-1 0 0,-1 1 1 0 0,0-1 0 0 0,0 1-1 0 0,1-1 1 0 0,7-26 166 0 0,-7 24-145 0 0,3-17 34 0 0,2-29 0 0 0,-5 33-66 0 0,3-26 65 0 0,-1 6-12 0 0,1 2 0 0 0,10-42 0 0 0,-13 73-27 0 0,0 0 0 0 0,0 1 0 0 0,0-1 0 0 0,0 1 0 0 0,0-1-1 0 0,0 1 1 0 0,1-1 0 0 0,-1 1 0 0 0,1 0 0 0 0,0 0 0 0 0,-1 0 0 0 0,1 0 0 0 0,4-3 0 0 0,-5 4-10 0 0,0 0 0 0 0,0 1 1 0 0,0-1-1 0 0,0 1 0 0 0,1 0 0 0 0,-1-1 1 0 0,0 1-1 0 0,0 0 0 0 0,0-1 1 0 0,1 1-1 0 0,-1 0 0 0 0,0 0 1 0 0,0 0-1 0 0,0 0 0 0 0,1 0 1 0 0,-1 1-1 0 0,0-1 0 0 0,0 0 1 0 0,0 0-1 0 0,1 1 0 0 0,-1-1 0 0 0,0 1 1 0 0,0-1-1 0 0,0 1 0 0 0,0-1 1 0 0,0 1-1 0 0,0 0 0 0 0,0 0 1 0 0,0-1-1 0 0,1 3 0 0 0,5 3 64 0 0,0 1 0 0 0,-1 0 0 0 0,0 1 0 0 0,-1-1 0 0 0,7 11 0 0 0,19 44 149 0 0,-25-50-184 0 0,27 67 202 0 0,13 26 69 0 0,-44-101-304 0 0,0 0 0 0 0,1 0 1 0 0,0 0-1 0 0,-1-1 0 0 0,1 0 0 0 0,0 1 1 0 0,1-1-1 0 0,5 5 0 0 0,-8-8-35 0 0,0 1 0 0 0,0 0 0 0 0,0-1-1 0 0,0 1 1 0 0,0-1 0 0 0,0 0-1 0 0,0 1 1 0 0,0-1 0 0 0,0 0 0 0 0,0 1-1 0 0,0-1 1 0 0,1 0 0 0 0,-1 0-1 0 0,0 0 1 0 0,0 0 0 0 0,0 0 0 0 0,0 0-1 0 0,0 0 1 0 0,0-1 0 0 0,0 1 0 0 0,0 0-1 0 0,0-1 1 0 0,0 1 0 0 0,0 0-1 0 0,0-1 1 0 0,0 1 0 0 0,0-1 0 0 0,0 0-1 0 0,0 1 1 0 0,0-1 0 0 0,0 0-1 0 0,-1 1 1 0 0,1-1 0 0 0,0 0 0 0 0,0 0-1 0 0,-1 0 1 0 0,1 0 0 0 0,-1 0 0 0 0,1 0-1 0 0,-1 0 1 0 0,1-1 0 0 0,1-1-753 0 0,-1 0 0 0 0,0 0-1 0 0,0 0 1 0 0,0 0 0 0 0,0-6 0 0 0,1 2-2488 0 0,-1-1-711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4.05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 96 1048 0 0,'2'-2'717'0'0,"0"0"0"0"0,0 1 0 0 0,1-1 0 0 0,-1 1 0 0 0,0-1 0 0 0,4-1 0 0 0,31-9 1862 0 0,-14 6-1119 0 0,9-5-527 0 0,-15 6-683 0 0,25-12 0 0 0,-35 14-887 0 0,0-1-1 0 0,0 0 0 0 0,9-8 1 0 0,-6 3-1070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5.028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331 551 512 0 0,'0'0'101'0'0,"-1"-1"0"0"0,1 1-1 0 0,0-1 1 0 0,0 1 0 0 0,0-1-1 0 0,-1 0 1 0 0,1 1 0 0 0,0-1-1 0 0,0 1 1 0 0,0-1 0 0 0,0 0 0 0 0,0 1-1 0 0,0-1 1 0 0,0 0 0 0 0,0 1-1 0 0,0-1 1 0 0,0 1 0 0 0,1-1 0 0 0,-1 0-1 0 0,1 0 1 0 0,6-17 1329 0 0,-4 10-515 0 0,-1 0-638 0 0,0 1 0 0 0,-1 0-1 0 0,0-1 1 0 0,0 0 0 0 0,-1 1 0 0 0,0-1 0 0 0,0 1 0 0 0,-1-1 0 0 0,0 1 0 0 0,0-1-1 0 0,-1 1 1 0 0,0 0 0 0 0,0-1 0 0 0,-1 1 0 0 0,0 0 0 0 0,0 1 0 0 0,0-1 0 0 0,-1 0 0 0 0,0 1-1 0 0,-1 0 1 0 0,1 0 0 0 0,-10-9 0 0 0,8 8-86 0 0,0 1 0 0 0,-1 0-1 0 0,0 0 1 0 0,0 0 0 0 0,-1 1 0 0 0,1 1-1 0 0,-1-1 1 0 0,0 1 0 0 0,0 0 0 0 0,0 1-1 0 0,-1 0 1 0 0,0 0 0 0 0,1 1 0 0 0,-1 0-1 0 0,0 0 1 0 0,0 1 0 0 0,0 0 0 0 0,-16 1 0 0 0,21 1-153 0 0,0 0 0 0 0,1 0 0 0 0,-1 0 0 0 0,0 1 0 0 0,0 0 1 0 0,1-1-1 0 0,-1 1 0 0 0,1 1 0 0 0,0-1 0 0 0,-1 0 0 0 0,1 1 1 0 0,0-1-1 0 0,1 1 0 0 0,-1 0 0 0 0,-3 4 0 0 0,-1 2 85 0 0,0 1-1 0 0,1 0 0 0 0,-10 19 1 0 0,9-15-19 0 0,2 1 0 0 0,-1 0 0 0 0,2 1 1 0 0,0-1-1 0 0,1 1 0 0 0,0 0 0 0 0,1 0 0 0 0,1 0 1 0 0,1 0-1 0 0,0 0 0 0 0,1 0 0 0 0,1 0 0 0 0,0 0 1 0 0,7 23-1 0 0,-7-33-92 0 0,1 0 1 0 0,-1 0-1 0 0,1-1 1 0 0,0 1-1 0 0,1-1 1 0 0,-1 0-1 0 0,1 0 1 0 0,0 0-1 0 0,1 0 1 0 0,-1-1-1 0 0,1 1 1 0 0,0-1-1 0 0,0-1 1 0 0,0 1-1 0 0,0 0 1 0 0,1-1-1 0 0,7 3 1 0 0,-6-3-10 0 0,0 0 1 0 0,0-1-1 0 0,0 0 1 0 0,1 0-1 0 0,-1-1 1 0 0,0 0-1 0 0,1 0 1 0 0,-1 0-1 0 0,1-1 1 0 0,-1 0-1 0 0,1-1 1 0 0,-1 0-1 0 0,1 0 1 0 0,8-3-1 0 0,-11 2-18 0 0,-1 0-1 0 0,1 0 0 0 0,-1-1 1 0 0,0 0-1 0 0,0 0 1 0 0,0 0-1 0 0,0 0 1 0 0,0 0-1 0 0,-1-1 1 0 0,0 1-1 0 0,0-1 0 0 0,0 0 1 0 0,0 0-1 0 0,0 0 1 0 0,3-7-1 0 0,0-3-33 0 0,0 1-1 0 0,-1 0 1 0 0,7-29-1 0 0,-6 11 55 0 0,-1 0 0 0 0,-2 0-1 0 0,-1-58 1 0 0,-17-93 23 0 0,15 178-24 0 0,-7-71 56 0 0,-3-32 352 0 0,3 87 49 0 0,7 19-443 0 0,0 1 1 0 0,0 0-1 0 0,0-1 0 0 0,-1 1 0 0 0,1 0 0 0 0,0-1 0 0 0,0 1 1 0 0,0 0-1 0 0,0-1 0 0 0,0 1 0 0 0,0 0 0 0 0,-1 0 0 0 0,1-1 1 0 0,0 1-1 0 0,0 0 0 0 0,0 0 0 0 0,-1-1 0 0 0,1 1 0 0 0,0 0 1 0 0,0 0-1 0 0,-1 0 0 0 0,1-1 0 0 0,0 1 0 0 0,-1 0 0 0 0,1 0 1 0 0,0 0-1 0 0,0 0 0 0 0,-1 0 0 0 0,1 0 0 0 0,0-1 0 0 0,-1 1 1 0 0,1 0-1 0 0,0 0 0 0 0,-1 0 0 0 0,1 0 0 0 0,0 0 0 0 0,-1 0 0 0 0,1 0 1 0 0,0 0-1 0 0,-1 1 0 0 0,1-1 0 0 0,0 0 0 0 0,-1 0 0 0 0,1 0 1 0 0,0 0-1 0 0,0 0 0 0 0,-1 0 0 0 0,1 1 0 0 0,0-1 0 0 0,-1 0 1 0 0,1 0-1 0 0,0 0 0 0 0,0 1 0 0 0,0-1 0 0 0,-1 0 0 0 0,1 0 1 0 0,0 1-1 0 0,0-1 0 0 0,-1 1 0 0 0,-1 4 40 0 0,1 0 1 0 0,-1 0-1 0 0,0 0 0 0 0,1 0 0 0 0,0 0 0 0 0,1 1 1 0 0,-1 8-1 0 0,0-4 6 0 0,-1 10-55 0 0,1 0 0 0 0,1 0 0 0 0,0-1 0 0 0,2 1 0 0 0,0 0 0 0 0,1-1 0 0 0,1 1 0 0 0,9 25 0 0 0,18 53 181 0 0,-20-56-136 0 0,2-1 1 0 0,2 0 0 0 0,21 39-1 0 0,-28-67-36 0 0,0 1-1 0 0,1-1 1 0 0,15 18-1 0 0,-21-27-182 0 0,0-1-1 0 0,1 0 1 0 0,-1 0 0 0 0,1 0-1 0 0,-1 0 1 0 0,1 0 0 0 0,0-1-1 0 0,0 0 1 0 0,0 1 0 0 0,0-2-1 0 0,0 1 1 0 0,1 0 0 0 0,-1-1-1 0 0,0 0 1 0 0,1 0 0 0 0,8 1-1 0 0,-11-2-251 0 0,-1-1 0 0 0,1 1-1 0 0,0-1 1 0 0,0 1 0 0 0,-1-1-1 0 0,1 0 1 0 0,0 0 0 0 0,-1 0-1 0 0,1 0 1 0 0,0 0 0 0 0,-1 0-1 0 0,0 0 1 0 0,1 0 0 0 0,-1 0-1 0 0,3-3 1 0 0,2-3-1794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35.34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24 55 760 0 0,'-10'-17'2768'0'0,"-3"-8"4288"0"0,13 24-6976 0 0,0 1 0 0 0,0-1-1 0 0,0 1 1 0 0,0-1 0 0 0,0 1 0 0 0,0 0 0 0 0,0-1 0 0 0,0 1 0 0 0,1-1 0 0 0,-1 1 0 0 0,0 0 0 0 0,0-1 0 0 0,0 1 0 0 0,0 0 0 0 0,1-1 0 0 0,-1 1 0 0 0,0 0 0 0 0,0-1 0 0 0,1 1 0 0 0,-1 0 0 0 0,0-1 0 0 0,1 1 0 0 0,-1 0 0 0 0,0 0 0 0 0,1-1 0 0 0,-1 1 0 0 0,0 0 0 0 0,1 0 0 0 0,-1 0-1 0 0,1 0 1 0 0,-1-1 0 0 0,0 1 0 0 0,1 0 0 0 0,-1 0 0 0 0,1 0 0 0 0,-1 0 0 0 0,0 0 0 0 0,1 0 0 0 0,0 0 0 0 0,20-1 1313 0 0,-19 1-1223 0 0,18 1 311 0 0,0 1 0 0 0,0 0 0 0 0,-1 2 0 0 0,1 0 0 0 0,-1 2 0 0 0,0 0 0 0 0,0 1 0 0 0,0 1 0 0 0,-1 0 0 0 0,30 20 0 0 0,-25-13-190 0 0,-1 1-1 0 0,-1 1 1 0 0,0 1 0 0 0,-2 1-1 0 0,0 0 1 0 0,-1 2-1 0 0,23 32 1 0 0,-8-4-127 0 0,-3 2 1 0 0,-2 1-1 0 0,32 79 1 0 0,-51-105-112 0 0,-1 0 1 0 0,-1 1-1 0 0,-1 0 1 0 0,-1 0 0 0 0,-1 0-1 0 0,-2 1 1 0 0,-1-1-1 0 0,-1 1 1 0 0,-6 44 0 0 0,-6-8 64 0 0,-41 116 1 0 0,50-171-114 0 0,-10 27-111 0 0,-2 0-1 0 0,-1-1 1 0 0,-2-1-1 0 0,-23 33 1 0 0,-17 14-5786 0 0,48-67 2290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0:59.91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0 143 512 0 0,'2'-7'529'0'0,"-1"5"-184"0"0,-1 0 1 0 0,1 0 0 0 0,-1 0 0 0 0,1 0-1 0 0,0 0 1 0 0,0 0 0 0 0,0 0-1 0 0,0 0 1 0 0,0 1 0 0 0,0-1 0 0 0,0 0-1 0 0,1 1 1 0 0,-1-1 0 0 0,1 0-1 0 0,3-2 1 0 0,2-3 1260 0 0,-6 7-1330 0 0,-1-1 1 0 0,0 1 0 0 0,1-1-1 0 0,-1 1 1 0 0,0-1 0 0 0,1 1-1 0 0,-1 0 1 0 0,0-1 0 0 0,1 1-1 0 0,-1-1 1 0 0,1 1 0 0 0,-1 0-1 0 0,1 0 1 0 0,-1-1 0 0 0,1 1-1 0 0,-1 0 1 0 0,1 0 0 0 0,-1 0 0 0 0,1-1-1 0 0,0 1 1 0 0,-1 0 0 0 0,1 0-1 0 0,0 0 1 0 0,0 3-25 0 0,0 0 1 0 0,0 1-1 0 0,0-1 0 0 0,-1 0 1 0 0,1 0-1 0 0,-1 1 1 0 0,0 4-1 0 0,1-1-71 0 0,13 74 903 0 0,1 3-271 0 0,-12-25-118 0 0,-3-59-581 0 0,0-16 13 0 0,-1-4-109 0 0,-6-35 1 0 0,4 35 0 0 0,-2-36 1 0 0,5 45-22 0 0,0-1 0 0 0,1 0 0 0 0,0 0 0 0 0,1 1 0 0 0,1-1 0 0 0,6-20 0 0 0,-7 27-1 0 0,1 0 0 0 0,0-1-1 0 0,-1 1 1 0 0,2 1 0 0 0,-1-1-1 0 0,0 0 1 0 0,1 1 0 0 0,0 0 0 0 0,0 0-1 0 0,0 0 1 0 0,1 0 0 0 0,-1 1 0 0 0,1-1-1 0 0,0 1 1 0 0,0 0 0 0 0,6-2 0 0 0,-6 3-6 0 0,0 0 0 0 0,1 1 1 0 0,-1-1-1 0 0,0 1 1 0 0,1 0-1 0 0,-1 1 1 0 0,1-1-1 0 0,-1 1 1 0 0,1 0-1 0 0,-1 1 1 0 0,1-1-1 0 0,-1 1 1 0 0,0 0-1 0 0,1 0 1 0 0,-1 1-1 0 0,8 3 0 0 0,-5-2 2 0 0,-1 1-1 0 0,0 0 0 0 0,0 0 0 0 0,0 1 1 0 0,0 0-1 0 0,-1 0 0 0 0,1 0 0 0 0,-1 1 0 0 0,0 0 1 0 0,5 8-1 0 0,-4-5 9 0 0,-1 1 0 0 0,-1 0 0 0 0,1 0 0 0 0,-2 1 0 0 0,1-1 0 0 0,-1 1 0 0 0,-1 0-1 0 0,0 0 1 0 0,-1 0 0 0 0,0 1 0 0 0,0-1 0 0 0,-2 0 0 0 0,1 14 0 0 0,-2 2-28 0 0,1-8 20 0 0,0 1 1 0 0,4 27 0 0 0,-4-46 2 0 0,0 0 1 0 0,0 0 0 0 0,0 1-1 0 0,1-1 1 0 0,-1 0 0 0 0,0 0 0 0 0,1 0-1 0 0,-1 1 1 0 0,1-1 0 0 0,-1 0 0 0 0,1 0-1 0 0,-1 0 1 0 0,1 0 0 0 0,0 0-1 0 0,0 0 1 0 0,-1 0 0 0 0,1 0 0 0 0,0 0-1 0 0,0 0 1 0 0,0-1 0 0 0,0 1 0 0 0,0 0-1 0 0,0-1 1 0 0,0 1 0 0 0,1 0-1 0 0,-1-1 1 0 0,2 1 0 0 0,-1-1-20 0 0,0 0 0 0 0,1 0 0 0 0,-1 0 0 0 0,0-1 0 0 0,0 1 0 0 0,1-1 0 0 0,-1 1 0 0 0,0-1 0 0 0,0 0 0 0 0,0 0 0 0 0,0 0 0 0 0,0 0 0 0 0,0 0 0 0 0,3-3 0 0 0,10-6-1153 0 0,16-16 0 0 0,12-15-4665 0 0,-30 28 4127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7.98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264 96 512 0 0,'-1'-10'578'0'0,"-8"-34"3770"0"0,8 41-3774 0 0,0-1 0 0 0,0 1 0 0 0,0 0 0 0 0,-1 0 0 0 0,1 0 0 0 0,-1 0 0 0 0,0 0 0 0 0,0 1 0 0 0,0-1 0 0 0,-4-4 0 0 0,5 6-443 0 0,0 1 0 0 0,0-1 0 0 0,0 1 1 0 0,-1-1-1 0 0,1 1 0 0 0,0-1 0 0 0,0 1 1 0 0,-1 0-1 0 0,1 0 0 0 0,0-1 0 0 0,0 1 0 0 0,-1 0 1 0 0,1 0-1 0 0,0 0 0 0 0,-1 1 0 0 0,1-1 0 0 0,0 0 1 0 0,0 0-1 0 0,-1 1 0 0 0,1-1 0 0 0,0 1 1 0 0,0-1-1 0 0,0 1 0 0 0,0-1 0 0 0,-1 1 0 0 0,0 1 1 0 0,-5 2 374 0 0,0 1 0 0 0,-10 9-1 0 0,16-13-409 0 0,-14 13 362 0 0,2 1 0 0 0,0 0 0 0 0,0 1 1 0 0,1 1-1 0 0,2 0 0 0 0,-1 0 0 0 0,2 1 1 0 0,0 0-1 0 0,1 1 0 0 0,-7 25 0 0 0,5-6-168 0 0,1 0-1 0 0,2 0 0 0 0,1 0 0 0 0,0 57 0 0 0,6-82-289 0 0,0 0-1 0 0,1 0 1 0 0,0 0-1 0 0,2 0 1 0 0,-1 0-1 0 0,1 0 0 0 0,10 23 1 0 0,-11-30-76 0 0,1 0 1 0 0,0 0-1 0 0,1 0 1 0 0,-1-1-1 0 0,1 0 1 0 0,0 1 0 0 0,0-2-1 0 0,1 1 1 0 0,-1 0-1 0 0,1-1 1 0 0,0 0-1 0 0,1 0 1 0 0,-1 0-1 0 0,1-1 1 0 0,-1 1-1 0 0,1-1 1 0 0,11 3-1 0 0,2 0-1272 0 0,0-2 0 0 0,0 0 0 0 0,0-1 0 0 0,0-1 0 0 0,0 0 0 0 0,22-3 0 0 0,-13 0-309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5.2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55 235 464 0 0,'-1'-6'1948'0'0,"0"-1"1"0"0,-1 0-1 0 0,1 1 0 0 0,-5-9 1 0 0,4 12-1713 0 0,1-1 1 0 0,-1 1 0 0 0,1 0-1 0 0,0-1 1 0 0,0 1 0 0 0,0-1-1 0 0,1 1 1 0 0,-1-1 0 0 0,1 0-1 0 0,0 1 1 0 0,0-1 0 0 0,0 1-1 0 0,0-1 1 0 0,1 0 0 0 0,-1 1-1 0 0,1-1 1 0 0,2-4 0 0 0,1 0-84 0 0,0 1 0 0 0,0-1 0 0 0,1 1 0 0 0,0 0 0 0 0,0 0 0 0 0,1 1 0 0 0,0-1 0 0 0,0 1 0 0 0,1 1 0 0 0,-1-1 0 0 0,1 1 1 0 0,1 0-1 0 0,-1 1 0 0 0,1 0 0 0 0,-1 0 0 0 0,16-5 0 0 0,-8 4-62 0 0,1 1 1 0 0,-1 0-1 0 0,1 1 1 0 0,-1 1 0 0 0,1 1-1 0 0,0 0 1 0 0,-1 1-1 0 0,24 3 1 0 0,-24-1-96 0 0,-1 1 0 0 0,0 0 0 0 0,0 1 0 0 0,-1 1 0 0 0,1 0 0 0 0,13 8 0 0 0,-17-7 2 0 0,0-1-1 0 0,0 1 1 0 0,-1 1-1 0 0,0 0 0 0 0,0 0 1 0 0,-1 1-1 0 0,0 0 1 0 0,9 12-1 0 0,-14-17 44 0 0,-1 1-1 0 0,1-1 1 0 0,-1 1-1 0 0,0 0 1 0 0,-1 0-1 0 0,1 0 1 0 0,-1 0-1 0 0,1 0 1 0 0,-1 0 0 0 0,0 0-1 0 0,-1 1 1 0 0,1-1-1 0 0,-1 0 1 0 0,0 0-1 0 0,0 1 1 0 0,0-1-1 0 0,0 0 1 0 0,-1 1-1 0 0,0-1 1 0 0,0 0 0 0 0,0 0-1 0 0,-3 7 1 0 0,1-5 37 0 0,0 0 0 0 0,-1 0 0 0 0,1 0 0 0 0,-1-1 0 0 0,-1 0 0 0 0,1 1 0 0 0,-1-1 0 0 0,0-1 0 0 0,0 1 0 0 0,0-1 0 0 0,-1 0 0 0 0,0 0 0 0 0,-9 5 0 0 0,-2-2 7 0 0,0 1 1 0 0,0-2 0 0 0,0 0-1 0 0,-1-2 1 0 0,-25 5 0 0 0,11-5 33 0 0,-1-2 1 0 0,-37-1 0 0 0,60-1-211 0 0,-1-1 1 0 0,1 0-1 0 0,0-1 0 0 0,0 0 0 0 0,0-1 1 0 0,0 0-1 0 0,1 0 0 0 0,-1-1 0 0 0,1-1 1 0 0,0 1-1 0 0,0-1 0 0 0,0-1 0 0 0,1 0 1 0 0,-1 0-1 0 0,2 0 0 0 0,-1-1 0 0 0,1 0 0 0 0,-7-9 1 0 0,12 13-319 0 0,0-1-1 0 0,0 1 1 0 0,0-1 0 0 0,0 0 0 0 0,0 0 0 0 0,1 0 0 0 0,0 0 0 0 0,0 0-1 0 0,0 0 1 0 0,0 0 0 0 0,1 0 0 0 0,0 0 0 0 0,0 0 0 0 0,0 0 0 0 0,0 0-1 0 0,0-1 1 0 0,1 1 0 0 0,1-7 0 0 0,7-11-2758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8.54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81 1304 0 0,'-31'-3'8655'0'0,"21"2"-2018"0"0,13 0-5150 0 0,-3 0-1432 0 0,0 1 0 0 0,0 0 0 0 0,0 0 0 0 0,0 0 1 0 0,1 0-1 0 0,-1 0 0 0 0,0-1 0 0 0,0 1 0 0 0,0 0 0 0 0,0 0 0 0 0,1 0 1 0 0,-1 0-1 0 0,0 0 0 0 0,0 0 0 0 0,0 0 0 0 0,1 0 0 0 0,-1 0 1 0 0,0 0-1 0 0,0 0 0 0 0,0 0 0 0 0,1 0 0 0 0,-1 0 0 0 0,0 0 0 0 0,0 0 1 0 0,0 0-1 0 0,1 0 0 0 0,-1 0 0 0 0,0 0 0 0 0,0 0 0 0 0,0 0 1 0 0,1 0-1 0 0,-1 0 0 0 0,0 0 0 0 0,0 0 0 0 0,0 1 0 0 0,0-1 0 0 0,1 0 1 0 0,-1 0-1 0 0,0 0 0 0 0,0 0 0 0 0,0 0 0 0 0,0 1 0 0 0,0-1 1 0 0,1 0-1 0 0,-1 0 0 0 0,0 0 0 0 0,0 0 0 0 0,0 1 0 0 0,0-1 0 0 0,4 6 260 0 0,-1 0 0 0 0,1 0 0 0 0,-1 0 0 0 0,-1 1 0 0 0,1-1-1 0 0,-1 1 1 0 0,2 13 0 0 0,-2-10-255 0 0,-1 0-1 0 0,0 0 1 0 0,0 0-1 0 0,-3 19 1 0 0,-4-11 36 0 0,2-15 57 0 0,2-12-81 0 0,6-113 27 0 0,-3 114-93 0 0,-1 0 0 0 0,2 0 0 0 0,-1 1 0 0 0,5-15 0 0 0,-5 18-7 0 0,1 1 0 0 0,-1-1 0 0 0,1 1 0 0 0,0-1 0 0 0,0 1 0 0 0,0 0 1 0 0,1-1-1 0 0,-1 1 0 0 0,1 0 0 0 0,-1 1 0 0 0,6-5 0 0 0,-8 7 0 0 0,1-1 1 0 0,0 1 0 0 0,0-1 0 0 0,0 1-1 0 0,0 0 1 0 0,0-1 0 0 0,0 1-1 0 0,0 0 1 0 0,1 0 0 0 0,-1 0-1 0 0,0-1 1 0 0,0 1 0 0 0,0 0 0 0 0,0 1-1 0 0,0-1 1 0 0,0 0 0 0 0,0 0-1 0 0,0 0 1 0 0,0 1 0 0 0,0-1-1 0 0,0 0 1 0 0,0 1 0 0 0,0-1 0 0 0,0 1-1 0 0,0-1 1 0 0,0 1 0 0 0,0 0-1 0 0,-1-1 1 0 0,1 1 0 0 0,1 1-1 0 0,3 3-13 0 0,1 0 0 0 0,-1 0 0 0 0,6 9 0 0 0,-5-6-18 0 0,34 39-10 0 0,-11-12-3 0 0,38 35 0 0 0,-60-63-100 0 0,18 15 218 0 0,-23-21-288 0 0,-1 1 0 0 0,1-1 0 0 0,-1 0 0 0 0,1-1 0 0 0,0 1 0 0 0,-1 0 0 0 0,1 0 0 0 0,0-1 0 0 0,-1 1 0 0 0,1-1 0 0 0,0 1 0 0 0,0-1 0 0 0,0 0-1 0 0,2 0 1 0 0,6-4-3788 0 0,-6 2 1777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9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107 46 56 0 0,'-2'-3'1165'0'0,"0"0"0"0"0,0 0 0 0 0,0 1-1 0 0,-1-1 1 0 0,1 1 0 0 0,-1-1 0 0 0,0 1 0 0 0,-4-3 0 0 0,6 5-955 0 0,0 0 0 0 0,-1-1 1 0 0,1 1-1 0 0,0 0 0 0 0,0-1 1 0 0,0 1-1 0 0,0 0 0 0 0,-1 0 1 0 0,1 0-1 0 0,0 0 0 0 0,0 0 1 0 0,0 0-1 0 0,-1 1 0 0 0,1-1 1 0 0,0 0-1 0 0,0 0 0 0 0,0 1 1 0 0,0-1-1 0 0,0 1 0 0 0,0-1 1 0 0,0 1-1 0 0,0 0 0 0 0,0-1 1 0 0,0 1-1 0 0,0 0 1 0 0,0-1-1 0 0,0 1 0 0 0,-1 2 1 0 0,-3 2 19 0 0,0 1 0 0 0,0 0 0 0 0,1 0 0 0 0,0 1 0 0 0,0-1 0 0 0,1 1 0 0 0,0 0 0 0 0,0 0 0 0 0,0 0 0 0 0,1 0 1 0 0,0 0-1 0 0,1 1 0 0 0,-1-1 0 0 0,1 0 0 0 0,0 16 0 0 0,1-18-172 0 0,1-1 1 0 0,-1 1-1 0 0,1-1 0 0 0,-1 1 1 0 0,1-1-1 0 0,0 0 0 0 0,1 1 1 0 0,-1-1-1 0 0,1 0 0 0 0,0 0 1 0 0,0 0-1 0 0,0 0 0 0 0,1 0 1 0 0,-1 0-1 0 0,1 0 0 0 0,0-1 0 0 0,0 0 1 0 0,0 1-1 0 0,1-1 0 0 0,-1 0 1 0 0,1-1-1 0 0,0 1 0 0 0,-1 0 1 0 0,1-1-1 0 0,0 0 0 0 0,1 0 1 0 0,4 2-1 0 0,-4-3-73 0 0,-1 0 0 0 0,0 0 0 0 0,0 0 0 0 0,0-1 0 0 0,1 1 0 0 0,-1-1 0 0 0,0 0 0 0 0,1 0 0 0 0,-1-1 0 0 0,0 1 0 0 0,1-1 0 0 0,-1 0 0 0 0,0 0 0 0 0,0 0 0 0 0,0-1 0 0 0,0 0 0 0 0,0 1 0 0 0,0-1 0 0 0,0-1 0 0 0,-1 1 0 0 0,1 0 0 0 0,-1-1 0 0 0,5-4 0 0 0,-4 3-33 0 0,-1 1 1 0 0,0-1-1 0 0,0 0 0 0 0,0 0 1 0 0,0-1-1 0 0,0 1 0 0 0,-1-1 1 0 0,0 1-1 0 0,0-1 0 0 0,0 0 1 0 0,-1 0-1 0 0,0 1 0 0 0,1-1 1 0 0,-2 0-1 0 0,1 0 0 0 0,0-1 0 0 0,-1 1 1 0 0,0 0-1 0 0,-2-9 0 0 0,1 4-96 0 0,-2 0-1 0 0,1 1 0 0 0,-2 0 0 0 0,1-1 0 0 0,-8-12 0 0 0,9 17 106 0 0,-1 0 0 0 0,0 0 0 0 0,-1 0 0 0 0,1 1 0 0 0,-1-1 0 0 0,0 1 0 0 0,0 0 0 0 0,0 0 0 0 0,0 0 0 0 0,-10-5-1 0 0,12 8 39 0 0,0 0 0 0 0,0 1 0 0 0,-1-1 0 0 0,1 1-1 0 0,0-1 1 0 0,0 1 0 0 0,-1 0 0 0 0,1 0-1 0 0,0 0 1 0 0,-1 0 0 0 0,1 0 0 0 0,0 0-1 0 0,-1 1 1 0 0,1-1 0 0 0,0 1 0 0 0,0-1-1 0 0,0 1 1 0 0,-1 0 0 0 0,1 0 0 0 0,0 0-1 0 0,0 0 1 0 0,0 1 0 0 0,0-1 0 0 0,1 0 0 0 0,-3 2-1 0 0,-1 2 1 0 0,0-1 0 0 0,0 1-1 0 0,0 0 1 0 0,1 0 0 0 0,0 0-1 0 0,0 1 1 0 0,-5 9 0 0 0,8-14-3 0 0,1 0 1 0 0,0-1-1 0 0,-1 1 0 0 0,1-1 1 0 0,0 1-1 0 0,0 0 0 0 0,-1-1 1 0 0,1 1-1 0 0,0 0 1 0 0,0 0-1 0 0,0-1 0 0 0,0 1 1 0 0,0 0-1 0 0,0-1 1 0 0,0 1-1 0 0,0 0 0 0 0,0-1 1 0 0,0 1-1 0 0,1 0 0 0 0,-1-1 1 0 0,0 1-1 0 0,0 0 1 0 0,1-1-1 0 0,-1 2 0 0 0,1-1-15 0 0,0-1-1 0 0,0 1 1 0 0,-1 0-1 0 0,1 0 1 0 0,0-1-1 0 0,0 1 1 0 0,0-1-1 0 0,0 1 1 0 0,0-1-1 0 0,0 1 1 0 0,0-1-1 0 0,0 1 1 0 0,2-1-1 0 0,5 1-384 0 0,-1 0 0 0 0,1 0-1 0 0,12-1 1 0 0,-13 0-284 0 0,47-6-7635 0 0,-40 4 4873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9.5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35 9 168 0 0,'-31'-8'14163'0'0,"31"8"-14040"0"0,-1 0-1 0 0,1 0 1 0 0,0 0 0 0 0,0 1 0 0 0,-1-1-1 0 0,1 0 1 0 0,0 0 0 0 0,0 1-1 0 0,-1-1 1 0 0,1 0 0 0 0,0 1-1 0 0,0-1 1 0 0,0 0 0 0 0,0 1-1 0 0,0-1 1 0 0,-1 0 0 0 0,1 1-1 0 0,0-1 1 0 0,0 0 0 0 0,0 1 0 0 0,0-1-1 0 0,0 0 1 0 0,0 1 0 0 0,0-1-1 0 0,0 0 1 0 0,0 1 0 0 0,0-1-1 0 0,0 0 1 0 0,1 1 0 0 0,0 13 761 0 0,-1-13-755 0 0,5 24 311 0 0,1 0-1 0 0,0-1 1 0 0,2 0-1 0 0,1 0 1 0 0,1 0 0 0 0,14 24-1 0 0,-24-48-440 0 0,0 0 0 0 0,0 0 1 0 0,0 0-1 0 0,0 0 0 0 0,0 0 0 0 0,0 1 0 0 0,0-1 1 0 0,0 0-1 0 0,0 0 0 0 0,0 0 0 0 0,1 0 1 0 0,-1 0-1 0 0,0 0 0 0 0,0 0 0 0 0,0 0 0 0 0,0 1 1 0 0,0-1-1 0 0,0 0 0 0 0,0 0 0 0 0,0 0 0 0 0,0 0 1 0 0,1 0-1 0 0,-1 0 0 0 0,0 0 0 0 0,0 0 0 0 0,0 0 1 0 0,0 0-1 0 0,0 0 0 0 0,0 0 0 0 0,0 0 0 0 0,1 0 1 0 0,-1 0-1 0 0,0 0 0 0 0,0 0 0 0 0,0 0 0 0 0,0 0 1 0 0,0 0-1 0 0,0 0 0 0 0,1 0 0 0 0,-1 0 0 0 0,0 0 1 0 0,0 0-1 0 0,0 0 0 0 0,0 0 0 0 0,0 0 0 0 0,0 0 1 0 0,1 0-1 0 0,2-8-22 0 0,0-18 4 0 0,-3 20 14 0 0,2-11-15 0 0,1 1-1 0 0,1-1 1 0 0,1 1 0 0 0,0-1 0 0 0,0 1 0 0 0,12-20-1 0 0,-16 34 21 0 0,0 1-1 0 0,-1-1 0 0 0,1 0 1 0 0,0 1-1 0 0,1-1 1 0 0,-1 1-1 0 0,0 0 0 0 0,0-1 1 0 0,1 1-1 0 0,-1 0 1 0 0,0 0-1 0 0,1 0 0 0 0,-1 0 1 0 0,1 0-1 0 0,-1 0 0 0 0,1 0 1 0 0,0 1-1 0 0,0-1 1 0 0,-1 0-1 0 0,1 1 0 0 0,0-1 1 0 0,0 1-1 0 0,-1 0 0 0 0,1 0 1 0 0,0 0-1 0 0,0 0 1 0 0,0 0-1 0 0,2 0 0 0 0,-1 1 3 0 0,1 0 0 0 0,-1 1 0 0 0,0-1-1 0 0,1 1 1 0 0,-1-1 0 0 0,0 1 0 0 0,0 0-1 0 0,0 1 1 0 0,0-1 0 0 0,0 0 0 0 0,-1 1-1 0 0,1-1 1 0 0,2 4 0 0 0,32 45-78 0 0,-24-32-22 0 0,17 20 0 0 0,-3-9-1879 0 0,-10-10-6471 0 0,-14-14 5753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39.78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14 6 2681 0 0,'-14'7'12692'0'0,"20"-6"-11380"0"0,11 0-1238 0 0,0 0 0 0 0,-1-2 0 0 0,1 0 0 0 0,21-5 0 0 0,-15 3-3117 0 0,32-1 0 0 0,-41 4 1580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0.38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198 60 512 0 0,'-11'-14'4504'0'0,"8"9"-2974"0"0,-1-1 1 0 0,1 1-1 0 0,-1 1 1 0 0,0-1-1 0 0,-8-6 0 0 0,10 10-1356 0 0,0 0 0 0 0,0 0 0 0 0,1 0 0 0 0,-1 0 0 0 0,0 0 0 0 0,0 0-1 0 0,0 1 1 0 0,0-1 0 0 0,0 1 0 0 0,0-1 0 0 0,0 1 0 0 0,0 0 0 0 0,-1 0 0 0 0,1 0 0 0 0,0 0-1 0 0,0 0 1 0 0,0 0 0 0 0,0 1 0 0 0,0-1 0 0 0,0 1 0 0 0,-3 0 0 0 0,-1 2 97 0 0,-1 0 0 0 0,1 1 0 0 0,0-1 0 0 0,0 1 0 0 0,0 0 0 0 0,0 1 0 0 0,0 0 0 0 0,1-1 1 0 0,0 2-1 0 0,0-1 0 0 0,1 0 0 0 0,-1 1 0 0 0,1 0 0 0 0,0 0 0 0 0,1 1 0 0 0,-6 11 0 0 0,6-11-195 0 0,0 1 0 0 0,1-1 0 0 0,-1 1 0 0 0,1-1 0 0 0,1 1 0 0 0,0-1 0 0 0,0 1 0 0 0,0 0 0 0 0,1 0 0 0 0,0 0 0 0 0,1-1 0 0 0,-1 1 0 0 0,2 0 0 0 0,-1 0 0 0 0,4 9 0 0 0,-4-14-68 0 0,0 0-1 0 0,1-1 1 0 0,-1 1 0 0 0,1-1 0 0 0,-1 1 0 0 0,1-1 0 0 0,0 0 0 0 0,0 1-1 0 0,0-1 1 0 0,0 0 0 0 0,0-1 0 0 0,1 1 0 0 0,-1 0 0 0 0,4 2 0 0 0,-2-2-21 0 0,1 0 1 0 0,0 0-1 0 0,0-1 1 0 0,-1 1-1 0 0,1-1 1 0 0,0 0-1 0 0,9 0 1 0 0,-2-1-100 0 0,-1 0 0 0 0,1 0 0 0 0,-1-2-1 0 0,1 1 1 0 0,-1-2 0 0 0,16-4 0 0 0,-21 5-85 0 0,-1 0 0 0 0,0-1-1 0 0,0 1 1 0 0,-1-1 0 0 0,1 0 0 0 0,-1-1-1 0 0,1 1 1 0 0,-1-1 0 0 0,6-6 0 0 0,10-15-3464 0 0,-2-2-4201 0 0,-13 18 3925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1.0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27 90 112 0 0,'-1'-1'443'0'0,"1"0"0"0"0,-1 1 0 0 0,1-1 0 0 0,-1 0 0 0 0,1 0 1 0 0,0 0-1 0 0,0 0 0 0 0,0 0 0 0 0,-1 0 0 0 0,1 0 0 0 0,0 0 0 0 0,0 0 0 0 0,0 0 0 0 0,0 0 0 0 0,1 0 0 0 0,-1 0 0 0 0,0 1 0 0 0,0-1 1 0 0,0 0-1 0 0,1 0 0 0 0,-1 0 0 0 0,0 0 0 0 0,1 0 0 0 0,0-1 0 0 0,3-11 4699 0 0,-17 29-2578 0 0,10-9-2400 0 0,0-1 1 0 0,1 1 0 0 0,0 0-1 0 0,0-1 1 0 0,0 1 0 0 0,1 0-1 0 0,0 0 1 0 0,0 9-1 0 0,1 4 180 0 0,3 33-1 0 0,-2-47-316 0 0,-1 0 0 0 0,2-1 0 0 0,-1 1 0 0 0,0 0-1 0 0,1-1 1 0 0,0 0 0 0 0,1 1 0 0 0,-1-1 0 0 0,1 0 0 0 0,0 0-1 0 0,0 0 1 0 0,4 4 0 0 0,-5-6-30 0 0,1-1 1 0 0,-1 0-1 0 0,0 0 0 0 0,1 0 0 0 0,-1 0 0 0 0,1-1 0 0 0,0 1 1 0 0,0-1-1 0 0,0 1 0 0 0,0-1 0 0 0,0 0 0 0 0,0 0 1 0 0,0 0-1 0 0,0-1 0 0 0,0 1 0 0 0,0-1 0 0 0,0 0 0 0 0,0 1 1 0 0,0-1-1 0 0,1-1 0 0 0,-1 1 0 0 0,0 0 0 0 0,4-2 1 0 0,-1 1 5 0 0,0-1 1 0 0,0-1-1 0 0,0 1 1 0 0,-1-1 0 0 0,1 0-1 0 0,0 0 1 0 0,-1 0 0 0 0,0-1-1 0 0,0 0 1 0 0,0 0 0 0 0,-1 0-1 0 0,1-1 1 0 0,-1 1-1 0 0,0-1 1 0 0,0 0 0 0 0,0 0-1 0 0,-1-1 1 0 0,0 1 0 0 0,0-1-1 0 0,0 1 1 0 0,-1-1-1 0 0,0 0 1 0 0,0 0 0 0 0,0 0-1 0 0,-1-1 1 0 0,0 1 0 0 0,0 0-1 0 0,0-13 1 0 0,-5-64 97 0 0,3 72-20 0 0,-1 1-1 0 0,0-1 0 0 0,-1 1 0 0 0,0-1 0 0 0,-8-17 1 0 0,10 36-4 0 0,0 1 0 0 0,0-1 0 0 0,1 11 0 0 0,2-7-81 0 0,0 1 0 0 0,0 0 0 0 0,1-1 0 0 0,8 21 0 0 0,24 46 110 0 0,2 3 97 0 0,-21-38-129 0 0,39 123 217 0 0,-50-147-255 0 0,-1 1 0 0 0,-1 0 0 0 0,0 0 0 0 0,-2 1 0 0 0,0-1-1 0 0,-3 24 1 0 0,1-40-19 0 0,1-1 0 0 0,-1 0 0 0 0,0 1 0 0 0,0-1 0 0 0,0 0 0 0 0,-1 0 0 0 0,0 0 0 0 0,0 0 0 0 0,0 0 0 0 0,0 0 0 0 0,0 0 0 0 0,-1-1 1 0 0,1 1-1 0 0,-6 4 0 0 0,4-4 26 0 0,-1-1 0 0 0,0 1 1 0 0,0-1-1 0 0,0 0 1 0 0,0 0-1 0 0,-1-1 1 0 0,1 0-1 0 0,-1 0 1 0 0,0 0-1 0 0,-7 1 1 0 0,4-1-24 0 0,0 0 1 0 0,0-1-1 0 0,-1-1 1 0 0,1 0-1 0 0,0 0 1 0 0,-1-1 0 0 0,1 0-1 0 0,0 0 1 0 0,0-1-1 0 0,0 0 1 0 0,-15-6-1 0 0,19 6-19 0 0,1 0 0 0 0,-1 0 0 0 0,1 0-1 0 0,0-1 1 0 0,0 1 0 0 0,0-1 0 0 0,0 0-1 0 0,1 0 1 0 0,-1-1 0 0 0,1 1 0 0 0,-1-1-1 0 0,1 1 1 0 0,0-1 0 0 0,1 0 0 0 0,-1 0-1 0 0,1 0 1 0 0,0-1 0 0 0,0 1 0 0 0,0-1-1 0 0,0 1 1 0 0,1-1 0 0 0,0 1 0 0 0,0-1-1 0 0,-1-7 1 0 0,2 0-73 0 0,0-1 0 0 0,1 1 1 0 0,0-1-1 0 0,1 1 0 0 0,4-15 0 0 0,22-58-225 0 0,-24 76 222 0 0,0 0-1 0 0,1 1 0 0 0,-1-1 1 0 0,2 1-1 0 0,-1 0 1 0 0,1 0-1 0 0,1 1 1 0 0,-1 0-1 0 0,1 0 1 0 0,0 0-1 0 0,14-9 1 0 0,-9 8-940 0 0,1 0 1 0 0,19-8-1 0 0,32-8-6657 0 0,-50 20 6027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1.38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223 122 8 0 0,'-2'-45'9882'0'0,"2"37"-8692"0"0,0 0 0 0 0,0 0 1 0 0,-1 0-1 0 0,0 0 0 0 0,0 1 0 0 0,-3-9 0 0 0,4 15-1104 0 0,0 0-1 0 0,-1 0 1 0 0,1 1-1 0 0,-1-1 1 0 0,1 0-1 0 0,-1 1 1 0 0,1-1 0 0 0,-1 0-1 0 0,0 1 1 0 0,1-1-1 0 0,-1 0 1 0 0,1 1-1 0 0,-1-1 1 0 0,0 1-1 0 0,0-1 1 0 0,1 1-1 0 0,-1 0 1 0 0,0-1-1 0 0,0 1 1 0 0,0 0 0 0 0,1 0-1 0 0,-1-1 1 0 0,0 1-1 0 0,0 0 1 0 0,0 0-1 0 0,0 0 1 0 0,0 0-1 0 0,0 0 1 0 0,1 0-1 0 0,-1 0 1 0 0,0 0 0 0 0,0 0-1 0 0,0 1 1 0 0,0-1-1 0 0,1 0 1 0 0,-1 1-1 0 0,0-1 1 0 0,0 0-1 0 0,0 1 1 0 0,0 0-1 0 0,-6 2 128 0 0,0 1-1 0 0,1 0 0 0 0,-10 8 0 0 0,10-8-48 0 0,-15 11 58 0 0,1 1 0 0 0,-18 18-1 0 0,31-26-147 0 0,0 0-1 0 0,0 0 0 0 0,0 0 0 0 0,1 1 0 0 0,1 0 0 0 0,-1 0 1 0 0,-6 17-1 0 0,11-23-55 0 0,0 0 0 0 0,0-1 0 0 0,1 1 1 0 0,-1 0-1 0 0,1 0 0 0 0,-1-1 0 0 0,1 1 1 0 0,0 0-1 0 0,0 0 0 0 0,0 0 0 0 0,0 0 1 0 0,0-1-1 0 0,1 1 0 0 0,-1 0 0 0 0,1 0 1 0 0,0-1-1 0 0,0 1 0 0 0,0 0 0 0 0,0-1 0 0 0,0 1 1 0 0,1-1-1 0 0,-1 1 0 0 0,3 2 0 0 0,0-1-9 0 0,0 0 0 0 0,0-1 0 0 0,0 0 0 0 0,0 0 0 0 0,1 0 0 0 0,-1 0 0 0 0,1-1 0 0 0,0 0 0 0 0,0 0 0 0 0,0 0 0 0 0,9 2 0 0 0,-2-1-139 0 0,0-2 0 0 0,0 0-1 0 0,0 0 1 0 0,1-1 0 0 0,-1 0-1 0 0,0-1 1 0 0,0 0 0 0 0,0-1-1 0 0,0-1 1 0 0,0 0 0 0 0,0 0-1 0 0,-1-1 1 0 0,0-1 0 0 0,12-6-1 0 0,-14 5-1195 0 0,1 0-1 0 0,-1-1 0 0 0,0 0 1 0 0,-1-1-1 0 0,12-13 1 0 0,-16 17 449 0 0,9-11-2155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1.6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56 1 2441 0 0,'-3'1'884'0'0,"0"1"1"0"0,0 0 0 0 0,-1 0 0 0 0,1 0-1 0 0,0 0 1 0 0,1 0 0 0 0,-1 0 0 0 0,0 1-1 0 0,1 0 1 0 0,-1-1 0 0 0,1 1 0 0 0,0 0-1 0 0,0 0 1 0 0,-2 4 0 0 0,2-2-428 0 0,-1 1-1 0 0,1 0 1 0 0,0-1-1 0 0,1 1 1 0 0,0 0 0 0 0,0 0-1 0 0,-1 11 1 0 0,3 4-169 0 0,0-1 1 0 0,1 1 0 0 0,10 38-1 0 0,1 2 31 0 0,9 79 0 0 0,-22-135-357 0 0,14 114-141 0 0,-11-103-295 0 0,1 1 1 0 0,1-1 0 0 0,0 0 0 0 0,1 0 0 0 0,9 17 0 0 0,-12-28-344 0 0,-1-1-1 0 0,1 1 1 0 0,1-1-1 0 0,-1 0 1 0 0,0 0-1 0 0,1 0 1 0 0,0-1-1 0 0,0 1 1 0 0,0-1-1 0 0,0 0 1 0 0,6 3-1 0 0,2-1-1968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1.84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1 2641 0 0,'-3'2'984'0'0,"0"0"1"0"0,1 1-1 0 0,0-1 1 0 0,-1 1 0 0 0,1-1-1 0 0,0 1 1 0 0,1 0-1 0 0,-1 0 1 0 0,0 0 0 0 0,-1 4-1 0 0,2-3-345 0 0,-1 1-1 0 0,1 0 0 0 0,0-1 0 0 0,0 1 0 0 0,1 0 1 0 0,-1 6-1 0 0,2 5-91 0 0,0-1 1 0 0,2 1-1 0 0,5 21 1 0 0,-6-27 66 0 0,-1-6-595 0 0,0 0 1 0 0,0-1-1 0 0,0 1 0 0 0,0 0 1 0 0,1-1-1 0 0,0 1 0 0 0,0-1 0 0 0,0 0 1 0 0,0 0-1 0 0,0 1 0 0 0,0-1 1 0 0,1-1-1 0 0,0 1 0 0 0,-1 0 0 0 0,1 0 1 0 0,0-1-1 0 0,0 0 0 0 0,1 0 1 0 0,-1 0-1 0 0,0 0 0 0 0,1 0 0 0 0,6 2 1 0 0,-6-3-216 0 0,0 0-1 0 0,0-1 1 0 0,1 1 0 0 0,-1-1 0 0 0,0 0 0 0 0,0 0-1 0 0,1 0 1 0 0,-1 0 0 0 0,0-1 0 0 0,0 0 0 0 0,0 0-1 0 0,0 0 1 0 0,7-3 0 0 0,-5 1-802 0 0,0 0 0 0 0,0 0 0 0 0,8-7 0 0 0,1-3-287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2.2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21 3609 0 0,'-18'-2'10918'0'0,"17"1"-10444"0"0,0 1 0 0 0,-1-1-1 0 0,1 0 1 0 0,0 1-1 0 0,0-1 1 0 0,0 0-1 0 0,0 1 1 0 0,0-1 0 0 0,0 0-1 0 0,0 0 1 0 0,0 0-1 0 0,0 0 1 0 0,1 0-1 0 0,-1 0 1 0 0,0 0 0 0 0,0-2-1 0 0,1 3-433 0 0,0 0 0 0 0,0 0 0 0 0,0 0-1 0 0,0 0 1 0 0,0 0 0 0 0,0 0 0 0 0,0 0 0 0 0,0 0-1 0 0,0 0 1 0 0,0 0 0 0 0,0 0 0 0 0,0 0 0 0 0,0 0-1 0 0,0 0 1 0 0,1 0 0 0 0,-1 0 0 0 0,0 0 0 0 0,0 0-1 0 0,0 0 1 0 0,0 0 0 0 0,0 0 0 0 0,0 0 0 0 0,0 0-1 0 0,0 0 1 0 0,0 0 0 0 0,0 0 0 0 0,0 0 0 0 0,0 0-1 0 0,0 0 1 0 0,0 0 0 0 0,1 0 0 0 0,-1 0 0 0 0,0 0-1 0 0,0 0 1 0 0,0 0 0 0 0,0 0 0 0 0,0 0 0 0 0,0 0-1 0 0,0 0 1 0 0,0 0 0 0 0,0 0 0 0 0,0 0 0 0 0,0-1-1 0 0,0 1 1 0 0,0 0 0 0 0,0 0 0 0 0,0 0 0 0 0,0 0-1 0 0,0 0 1 0 0,0 0 0 0 0,0 0 0 0 0,0 0 0 0 0,0 0-1 0 0,0 0 1 0 0,0 0 0 0 0,0 0 0 0 0,0 0 0 0 0,0-1-1 0 0,0 1 1 0 0,0 0 0 0 0,0 0 0 0 0,0 0 0 0 0,0 0-1 0 0,0 0 1 0 0,0 0 0 0 0,0 0 0 0 0,0 0-1 0 0,10 5 751 0 0,-8-4-792 0 0,0 0-1 0 0,-1 0 1 0 0,1 0 0 0 0,0 1 0 0 0,-1-1 0 0 0,1 1-1 0 0,0 0 1 0 0,-1-1 0 0 0,0 1 0 0 0,2 2 0 0 0,4 22-668 0 0,-6-7-5887 0 0,-1-15 3225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5.80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11 253 808 0 0,'-5'-49'3487'0'0,"3"36"-2481"0"0,0-1 0 0 0,1 1 1 0 0,0-1-1 0 0,1 1 0 0 0,1-1 1 0 0,0 1-1 0 0,3-15 0 0 0,-2 23-756 0 0,0 0-1 0 0,1 0 1 0 0,0 0 0 0 0,-1 0-1 0 0,1 1 1 0 0,1-1-1 0 0,-1 1 1 0 0,1 0 0 0 0,0 0-1 0 0,0 0 1 0 0,0 0-1 0 0,0 1 1 0 0,5-4-1 0 0,-6 5-73 0 0,0 0 0 0 0,0 0 0 0 0,0 0 0 0 0,0 1 0 0 0,1-1 0 0 0,-1 1 0 0 0,0 0 0 0 0,1 0 0 0 0,-1 0 0 0 0,1 0 0 0 0,-1 0 0 0 0,1 1 0 0 0,-1-1 0 0 0,1 1 0 0 0,-1 0 0 0 0,1 0 0 0 0,0 1 0 0 0,-1-1 0 0 0,1 1 0 0 0,-1 0 0 0 0,5 1 0 0 0,-5 0-100 0 0,0 0-1 0 0,-1 0 1 0 0,1 0 0 0 0,0 0-1 0 0,-1 1 1 0 0,1-1 0 0 0,-1 1 0 0 0,0-1-1 0 0,1 1 1 0 0,-2 0 0 0 0,1 0-1 0 0,0 0 1 0 0,0 0 0 0 0,-1 1-1 0 0,0-1 1 0 0,2 4 0 0 0,1 8 103 0 0,1 2 0 0 0,1 16 1 0 0,-5-25-89 0 0,9 68 457 0 0,-5 1 0 0 0,-3 86 0 0 0,-2-42-195 0 0,1-14-243 0 0,2 78-34 0 0,-2-178-108 0 0,-1-4-9 0 0,1 1 0 0 0,-1 0 0 0 0,0-1 0 0 0,0 1 0 0 0,0 0 1 0 0,-1-1-1 0 0,1 1 0 0 0,-1 0 0 0 0,0-1 0 0 0,0 1 0 0 0,-2 5 1 0 0,3-9 10 0 0,0 0 1 0 0,-1 0 0 0 0,1 1-1 0 0,0-1 1 0 0,0 0 0 0 0,0 0 0 0 0,-1 0-1 0 0,1 0 1 0 0,0 0 0 0 0,0 0-1 0 0,0 0 1 0 0,-1 0 0 0 0,1 1 0 0 0,0-1-1 0 0,0 0 1 0 0,0 0 0 0 0,-1 0-1 0 0,1 0 1 0 0,0 0 0 0 0,0 0 0 0 0,-1 0-1 0 0,1 0 1 0 0,0 0 0 0 0,0 0-1 0 0,0-1 1 0 0,-1 1 0 0 0,1 0 0 0 0,0 0-1 0 0,0 0 1 0 0,0 0 0 0 0,-1 0-1 0 0,1 0 1 0 0,0 0 0 0 0,0 0-1 0 0,0-1 1 0 0,-1 1 0 0 0,1 0 0 0 0,0 0-1 0 0,0 0 1 0 0,0 0 0 0 0,0-1-1 0 0,0 1 1 0 0,-1 0 0 0 0,1 0 0 0 0,0 0-1 0 0,0-1 1 0 0,0 1 0 0 0,-8-13-1983 0 0,8 12 1575 0 0,-7-10-2762 0 0,-1 0 0 0 0,-13-16 0 0 0,12 16 745 0 0,-1 0-471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2.8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73 61 1192 0 0,'-2'-4'1397'0'0,"-1"1"0"0"0,0-1-1 0 0,0 1 1 0 0,0 0 0 0 0,0 0-1 0 0,-1 0 1 0 0,1 0 0 0 0,-1 1-1 0 0,0-1 1 0 0,0 1 0 0 0,0 0-1 0 0,0 0 1 0 0,-5-2 0 0 0,-7-3 2173 0 0,16 7-3536 0 0,0 0 1 0 0,0 0 0 0 0,0 0-1 0 0,-1 0 1 0 0,1 0 0 0 0,0 0-1 0 0,0 0 1 0 0,0 0 0 0 0,0 0-1 0 0,0 0 1 0 0,0 0-1 0 0,-1 0 1 0 0,1 0 0 0 0,0 0-1 0 0,0 0 1 0 0,0-1 0 0 0,0 1-1 0 0,0 0 1 0 0,0 0 0 0 0,-1 0-1 0 0,1 0 1 0 0,0 0-1 0 0,0 0 1 0 0,0 0 0 0 0,0 0-1 0 0,0-1 1 0 0,0 1 0 0 0,0 0-1 0 0,0 0 1 0 0,0 0 0 0 0,0 0-1 0 0,0 0 1 0 0,0 0-1 0 0,-1-1 1 0 0,1 1 0 0 0,0 0-1 0 0,0 0 1 0 0,0 0 0 0 0,0 0-1 0 0,0 0 1 0 0,0-1-1 0 0,0 1 1 0 0,0 0 0 0 0,0 0-1 0 0,1 0 1 0 0,-1 0 0 0 0,0 0-1 0 0,0-1 1 0 0,0 1 0 0 0,0 0-1 0 0,0 0 1 0 0,0 0-1 0 0,0 0 1 0 0,0 0 0 0 0,0 0-1 0 0,0 0 1 0 0,0-1 0 0 0,1 1-1 0 0,11-4 76 0 0,19 2-2231 0 0,-19 3-14 0 0,0 2-266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3.44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76 912 0 0,'0'-4'1842'0'0,"0"0"1"0"0,-1 0-1 0 0,1 0 0 0 0,-1 0 0 0 0,0 1 1 0 0,0-1-1 0 0,0 0 0 0 0,0 0 1 0 0,-3-4-1 0 0,4 8-1702 0 0,-1 0-1 0 0,1 0 1 0 0,0 0 0 0 0,0 0 0 0 0,-1 0-1 0 0,1 0 1 0 0,0 0 0 0 0,-1 0 0 0 0,1 0 0 0 0,0 0-1 0 0,0 0 1 0 0,-1 0 0 0 0,1 1 0 0 0,0-1-1 0 0,0 0 1 0 0,-1 0 0 0 0,1 0 0 0 0,0 1-1 0 0,0-1 1 0 0,0 0 0 0 0,-1 0 0 0 0,1 0 0 0 0,0 1-1 0 0,0-1 1 0 0,0 0 0 0 0,0 0 0 0 0,0 1-1 0 0,-1-1 1 0 0,1 0 0 0 0,0 0 0 0 0,0 1 0 0 0,0-1-1 0 0,0 1 1 0 0,-4 10 406 0 0,3 5-308 0 0,0 0 0 0 0,2 0 0 0 0,0 0 0 0 0,1 0 0 0 0,0 0 0 0 0,1 0-1 0 0,6 16 1 0 0,-7-27-230 0 0,-1-1 1 0 0,0 0-1 0 0,0 1 0 0 0,-1-1 0 0 0,0 1 0 0 0,1-1 0 0 0,-1 1 0 0 0,-1-1 0 0 0,1 1 0 0 0,-1-1 0 0 0,0 1 1 0 0,-2 6-1 0 0,3-11-12 0 0,0 0 0 0 0,0 1-1 0 0,-1-1 1 0 0,1 0 0 0 0,-1 1 0 0 0,1-1 0 0 0,0 0 0 0 0,-1 0 0 0 0,1 0 0 0 0,0 1 0 0 0,-1-1 0 0 0,1 0 0 0 0,-1 0 0 0 0,1 0 0 0 0,-1 0-1 0 0,1 0 1 0 0,-1 0 0 0 0,1 0 0 0 0,0 0 0 0 0,-1 0 0 0 0,1 0 0 0 0,-1 0 0 0 0,1 0 0 0 0,-1 0 0 0 0,1 0 0 0 0,-1 0 0 0 0,1 0 0 0 0,0 0-1 0 0,-1-1 1 0 0,1 1 0 0 0,-1 0 0 0 0,1 0 0 0 0,0 0 0 0 0,-1-1 0 0 0,1 1 0 0 0,0 0 0 0 0,-1-1 0 0 0,1 1 0 0 0,0 0 0 0 0,-1-1-1 0 0,1 1 1 0 0,0 0 0 0 0,0-1 0 0 0,-1 1 0 0 0,1 0 0 0 0,0-1 0 0 0,0 1 0 0 0,0-1 0 0 0,0 1 0 0 0,0-1 0 0 0,-1 0 0 0 0,0-9-14 0 0,1 0 0 0 0,-1 0 0 0 0,2 0 0 0 0,-1 0 0 0 0,4-13 0 0 0,13-50 34 0 0,-13 58-26 0 0,1 1-1 0 0,7-16 1 0 0,-11 26 8 0 0,1 0-1 0 0,0 1 1 0 0,0-1-1 0 0,0 1 1 0 0,1 0-1 0 0,-1 0 1 0 0,1 0-1 0 0,0 0 1 0 0,-1 0-1 0 0,1 0 1 0 0,1 1-1 0 0,-1-1 1 0 0,6-2-1 0 0,-8 5 3 0 0,0-1 1 0 0,0 1-1 0 0,1 0 0 0 0,-1 0 0 0 0,0 0 0 0 0,1 0 1 0 0,-1 0-1 0 0,0 0 0 0 0,1 0 0 0 0,-1 0 0 0 0,0 0 0 0 0,0 1 1 0 0,1-1-1 0 0,-1 1 0 0 0,0-1 0 0 0,0 1 0 0 0,0-1 1 0 0,0 1-1 0 0,1-1 0 0 0,-1 1 0 0 0,0 0 0 0 0,0 0 1 0 0,0 0-1 0 0,0 0 0 0 0,0 0 0 0 0,-1 0 0 0 0,3 2 0 0 0,2 3-14 0 0,0 1 1 0 0,-1 0-1 0 0,5 7 0 0 0,-8-12 8 0 0,28 58-77 0 0,11 16 113 0 0,-40-76-32 0 0,7 12-69 0 0,1 0 0 0 0,9 11 0 0 0,-14-20-335 0 0,0 0 0 0 0,0 0 1 0 0,1 0-1 0 0,-1 0 0 0 0,0-1 0 0 0,1 1 1 0 0,0-1-1 0 0,0 0 0 0 0,0 0 0 0 0,8 3 1 0 0,0-2-1724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3:44.2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89 46 1768 0 0,'-3'0'1072'0'0,"1"0"1"0"0,-1 0-1 0 0,0 0 0 0 0,1 0 0 0 0,-1 1 0 0 0,0-1 0 0 0,1 1 0 0 0,-3 1 0 0 0,3-2-797 0 0,1 1 1 0 0,0 0-1 0 0,-1 0 0 0 0,1 1 0 0 0,0-1 1 0 0,0 0-1 0 0,0 0 0 0 0,0 0 0 0 0,0 1 1 0 0,0-1-1 0 0,0 1 0 0 0,0-1 0 0 0,1 1 1 0 0,-1 1-1 0 0,-4 8 180 0 0,1 0 1 0 0,1 0-1 0 0,0 0 0 0 0,1 1 1 0 0,0-1-1 0 0,1 1 0 0 0,0-1 1 0 0,1 1-1 0 0,0 0 0 0 0,0-1 1 0 0,2 1-1 0 0,-1-1 0 0 0,5 13 1 0 0,-4-17-412 0 0,0-1 1 0 0,1 1 0 0 0,1-1-1 0 0,-1 0 1 0 0,1 0 0 0 0,0 0-1 0 0,0 0 1 0 0,0-1-1 0 0,1 0 1 0 0,0 0 0 0 0,0 0-1 0 0,1 0 1 0 0,-1-1 0 0 0,11 6-1 0 0,-12-7-47 0 0,0 0 0 0 0,1-1 0 0 0,0 0 0 0 0,-1 0-1 0 0,1 0 1 0 0,0-1 0 0 0,0 0 0 0 0,0 0 0 0 0,0 0-1 0 0,0 0 1 0 0,0-1 0 0 0,0 0 0 0 0,1 0 0 0 0,-1 0 0 0 0,0-1-1 0 0,0 1 1 0 0,0-1 0 0 0,0 0 0 0 0,0-1 0 0 0,7-3-1 0 0,-6 3-8 0 0,0-1-1 0 0,0 0 0 0 0,-1-1 0 0 0,0 1 1 0 0,0-1-1 0 0,0 0 0 0 0,0-1 0 0 0,0 1 1 0 0,-1-1-1 0 0,0 0 0 0 0,0 0 0 0 0,0 0 0 0 0,-1 0 1 0 0,0-1-1 0 0,0 1 0 0 0,0-1 0 0 0,0 0 1 0 0,-1 0-1 0 0,0 0 0 0 0,-1 0 0 0 0,1 0 0 0 0,-1-1 1 0 0,0 1-1 0 0,-1 0 0 0 0,1-10 0 0 0,-2-3-84 0 0,-1-1 0 0 0,-8-34 0 0 0,8 46 35 0 0,0 0 0 0 0,-1-1 1 0 0,-1 1-1 0 0,1 0 1 0 0,-1 0-1 0 0,0 1 1 0 0,-1-1-1 0 0,-9-11 1 0 0,12 17 52 0 0,0 0-1 0 0,0 0 1 0 0,0 0-1 0 0,-1 0 1 0 0,1 0 0 0 0,-1 1-1 0 0,1-1 1 0 0,-1 1 0 0 0,0-1-1 0 0,0 1 1 0 0,1 0 0 0 0,-1 0-1 0 0,0 0 1 0 0,0 0-1 0 0,0 1 1 0 0,0-1 0 0 0,0 1-1 0 0,0 0 1 0 0,0 0 0 0 0,0 0-1 0 0,0 0 1 0 0,0 1 0 0 0,0-1-1 0 0,0 1 1 0 0,0-1-1 0 0,0 1 1 0 0,0 0 0 0 0,0 0-1 0 0,0 1 1 0 0,0-1 0 0 0,-2 2-1 0 0,-4 3 23 0 0,0-1-1 0 0,1 1 1 0 0,0 1-1 0 0,0-1 1 0 0,0 2-1 0 0,1-1 0 0 0,-12 16 1 0 0,17-21-14 0 0,-14 20 53 0 0,0 1-1 0 0,-15 31 1 0 0,28-48-48 0 0,0-1 1 0 0,0 1 0 0 0,1 1-1 0 0,0-1 1 0 0,0 0 0 0 0,0 0-1 0 0,1 1 1 0 0,0-1 0 0 0,1 1-1 0 0,-1-1 1 0 0,1 1-1 0 0,0-1 1 0 0,1 1 0 0 0,-1-1-1 0 0,4 11 1 0 0,-3-14 6 0 0,0 0 0 0 0,1 0 0 0 0,0 0-1 0 0,0 0 1 0 0,-1 0 0 0 0,2-1 0 0 0,-1 1 0 0 0,0-1 0 0 0,0 1 0 0 0,1-1 0 0 0,0 0 0 0 0,-1 0-1 0 0,1 0 1 0 0,0 0 0 0 0,0 0 0 0 0,0-1 0 0 0,0 0 0 0 0,0 1 0 0 0,0-1 0 0 0,0 0 0 0 0,1 0-1 0 0,4 0 1 0 0,-1 0-8 0 0,-1 0 0 0 0,0 0-1 0 0,1-1 1 0 0,-1 0-1 0 0,1 0 1 0 0,-1-1-1 0 0,0 0 1 0 0,1 0 0 0 0,-1 0-1 0 0,0-1 1 0 0,6-2-1 0 0,-2 0-2 0 0,0-1 0 0 0,0 0 0 0 0,-1 0 0 0 0,0-1 0 0 0,0 0 0 0 0,0 0 0 0 0,-1-1 0 0 0,0 0 0 0 0,0-1 0 0 0,-1 0 0 0 0,0 0 0 0 0,0 0 0 0 0,-1-1 0 0 0,0 0 0 0 0,5-12 0 0 0,-9 15 13 0 0,0 0 0 0 0,0 0 0 0 0,0 0 0 0 0,-1 0 0 0 0,0 0 0 0 0,-1 0 0 0 0,1-10 0 0 0,-5-46 76 0 0,3 51-40 0 0,0 2-17 0 0,1 5 4 0 0,0 1-1 0 0,0 0 1 0 0,0 0 0 0 0,-1 0 0 0 0,0-1 0 0 0,-2-5-1 0 0,-4 44 317 0 0,6-18-296 0 0,1-1-1 0 0,0 0 0 0 0,1 1 0 0 0,1-1 1 0 0,1 0-1 0 0,6 24 0 0 0,37 93 1280 0 0,-41-118-1067 0 0,2 2-32 0 0,38 112 568 0 0,-41-112-733 0 0,0 0-1 0 0,-1 0 0 0 0,-1 0 0 0 0,0 0 1 0 0,-2 31-1 0 0,0-43-20 0 0,-1 0 0 0 0,0 0-1 0 0,0 0 1 0 0,0 0 0 0 0,0 0 0 0 0,-1 0 0 0 0,0 0 0 0 0,0-1 0 0 0,-1 1 0 0 0,1-1-1 0 0,-1 1 1 0 0,0-1 0 0 0,0 0 0 0 0,-5 5 0 0 0,3-4 16 0 0,-1 0 1 0 0,1-1 0 0 0,-1 0-1 0 0,0 0 1 0 0,0 0-1 0 0,0-1 1 0 0,-1 0-1 0 0,1 0 1 0 0,-12 3 0 0 0,8-3-35 0 0,0-1 0 0 0,1 0 0 0 0,-1-1 1 0 0,0 0-1 0 0,0 0 0 0 0,0-1 0 0 0,0-1 1 0 0,0 1-1 0 0,1-1 0 0 0,-1-1 0 0 0,0 0 1 0 0,0-1-1 0 0,1 0 0 0 0,0 0 0 0 0,-10-5 1 0 0,15 6-27 0 0,0 0 1 0 0,0-1 0 0 0,1 0 0 0 0,-1 1 0 0 0,1-1 0 0 0,0 0-1 0 0,0-1 1 0 0,0 1 0 0 0,0-1 0 0 0,1 1 0 0 0,-1-1 0 0 0,1 0-1 0 0,0 0 1 0 0,0 0 0 0 0,-2-6 0 0 0,1 2-11 0 0,2 0 0 0 0,-1 0-1 0 0,1 0 1 0 0,0 0 0 0 0,0 0 0 0 0,1 0 0 0 0,2-13 0 0 0,2-11-104 0 0,1 0 0 0 0,1 1 1 0 0,3-1-1 0 0,0 2 0 0 0,2-1 1 0 0,1 1-1 0 0,1 1 0 0 0,2 0 0 0 0,0 1 1 0 0,2 1-1 0 0,32-39 0 0 0,-38 53-384 0 0,1 0 0 0 0,21-17 0 0 0,-25 24-765 0 0,0 1-1 0 0,1-1 0 0 0,10-4 1 0 0,-7 5-1505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1:52.0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58 512 0 0,'0'-9'200'0'0,"1"-11"875"0"0,-1 20-974 0 0,0-1 0 0 0,1 0 0 0 0,-1 0-1 0 0,0 1 1 0 0,1-1 0 0 0,-1 0 0 0 0,1 1-1 0 0,-1-1 1 0 0,1 0 0 0 0,-1 1-1 0 0,1-1 1 0 0,-1 1 0 0 0,1-1 0 0 0,0 1-1 0 0,-1-1 1 0 0,1 1 0 0 0,0 0 0 0 0,-1-1-1 0 0,1 1 1 0 0,0 0 0 0 0,-1-1-1 0 0,1 1 1 0 0,1 0 0 0 0,5-4 980 0 0,1 1 1123 0 0,-8 3-2184 0 0,0 0 0 0 0,0 0 0 0 0,1 0 0 0 0,-1 0 1 0 0,0 0-1 0 0,0 0 0 0 0,0 0 0 0 0,0 0 1 0 0,0 0-1 0 0,0 0 0 0 0,0 0 0 0 0,0 0 0 0 0,0 0 1 0 0,0 0-1 0 0,0 0 0 0 0,0 0 0 0 0,0 0 1 0 0,0 0-1 0 0,0 0 0 0 0,0 1 0 0 0,0-1 0 0 0,0 0 1 0 0,0 0-1 0 0,0 0 0 0 0,0 0 0 0 0,1 0 1 0 0,-1 0-1 0 0,0 0 0 0 0,0 0 0 0 0,0 0 0 0 0,0 0 1 0 0,0 0-1 0 0,0 0 0 0 0,0 0 0 0 0,0 0 1 0 0,0 0-1 0 0,0 0 0 0 0,0 0 0 0 0,0 0 0 0 0,0 0 1 0 0,0 0-1 0 0,0 0 0 0 0,0 0 0 0 0,0 1 1 0 0,0-1-1 0 0,0 0 0 0 0,0 0 0 0 0,0 0 0 0 0,0 0 1 0 0,0 0-1 0 0,0 0 0 0 0,0 0 0 0 0,0 0 1 0 0,0 0-1 0 0,0 0 0 0 0,0 0 0 0 0,0 0 0 0 0,0 0 1 0 0,0 0-1 0 0,-1 0 0 0 0,1 0 0 0 0,0 0 1 0 0,0 0-1 0 0,0 0 0 0 0,0 0 0 0 0,0 0 0 0 0,0 0 1 0 0,0 0-1 0 0,-5 5 1163 0 0,-10 6 260 0 0,13-9-1328 0 0,-7 5 473 0 0,7-5-415 0 0,0 0 0 0 0,0-1 0 0 0,0 1 0 0 0,-1 0 0 0 0,1-1 0 0 0,-1 1 0 0 0,1-1 0 0 0,-1 0 0 0 0,1 0 0 0 0,-1 0 0 0 0,-4 1 0 0 0,9-3 99 0 0,0 0-1 0 0,0 0 1 0 0,0 0 0 0 0,-1-1 0 0 0,1 1 0 0 0,-1-1-1 0 0,1 1 1 0 0,-1-1 0 0 0,1 1 0 0 0,1-4 0 0 0,10-8 844 0 0,-6 6-505 0 0,-4 5 1268 0 0,7-12-348 0 0,-14 17-1261 0 0,-4 4 77 0 0,8-6-341 0 0,0-1 0 0 0,0 0-1 0 0,0 1 1 0 0,0-1 0 0 0,0 0 0 0 0,0 1-1 0 0,0-1 1 0 0,0 0 0 0 0,0 1 0 0 0,0-1-1 0 0,0 0 1 0 0,0 1 0 0 0,0-1-1 0 0,0 0 1 0 0,1 1 0 0 0,-1-1 0 0 0,0 0-1 0 0,0 0 1 0 0,0 1 0 0 0,1-1 0 0 0,-1 0-1 0 0,0 0 1 0 0,0 1 0 0 0,1-1-1 0 0,-1 0 1 0 0,0 0 0 0 0,0 1 0 0 0,1-1-1 0 0,-1 0 1 0 0,0 0 0 0 0,1 0 0 0 0,-1 0-1 0 0,1 1 1 0 0,13 6 63 0 0,1-1 1 0 0,0 0-1 0 0,0-1 1 0 0,0-1-1 0 0,0 0 0 0 0,17 1 1 0 0,-10-1-28 0 0,0 1-1 0 0,25 10 1 0 0,-31-9-28 0 0,0 2 1 0 0,-1 0 0 0 0,-1 0-1 0 0,1 2 1 0 0,-1 0 0 0 0,-1 0-1 0 0,0 1 1 0 0,0 1 0 0 0,-1 0-1 0 0,-1 1 1 0 0,0 0 0 0 0,0 1-1 0 0,-2 0 1 0 0,11 19 0 0 0,11 26 63 0 0,-2 1 0 0 0,29 93 1 0 0,23 133 63 0 0,-74-258-131 0 0,31 135-150 0 0,-37-160-40 0 0,0 0 0 0 0,-1 0 0 0 0,1 1-1 0 0,-1-1 1 0 0,1 0 0 0 0,-1 1 0 0 0,0-1 0 0 0,-1 1-1 0 0,1-1 1 0 0,-1 0 0 0 0,1 1 0 0 0,-1-1 0 0 0,0 0-1 0 0,0 0 1 0 0,0 0 0 0 0,-1 1 0 0 0,1-1 0 0 0,-1 0-1 0 0,0-1 1 0 0,0 1 0 0 0,0 0 0 0 0,0 0 0 0 0,0-1 0 0 0,0 1-1 0 0,-1-1 1 0 0,1 0 0 0 0,-1 0 0 0 0,0 0 0 0 0,-3 2-1 0 0,-2 1-1438 0 0,0 0-1 0 0,-13 5 1 0 0,-2-3-201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18.82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5 131 512 0 0,'-2'-9'133'0'0,"1"-1"1"0"0,0 1-1 0 0,0 0 0 0 0,1-1 1 0 0,1-9-1 0 0,0 12 768 0 0,1 0 0 0 0,-1 0-1 0 0,1 0 1 0 0,3-7 0 0 0,-5 13-625 0 0,1 0 1 0 0,-1 0-1 0 0,0 0 1 0 0,1 0 0 0 0,-1 0-1 0 0,0 0 1 0 0,0 0-1 0 0,0 0 1 0 0,0 0-1 0 0,0-1 1 0 0,0 1-1 0 0,0 0 1 0 0,0 0-1 0 0,0 0 1 0 0,-1 0-1 0 0,1 0 1 0 0,0 0-1 0 0,-1 0 1 0 0,-2-1 3312 0 0,3 2-3533 0 0,4 12 568 0 0,8 5 136 0 0,2 5-101 0 0,-9-6-449 0 0,1-1-1 0 0,-2 1 1 0 0,0 0 0 0 0,-1 0-1 0 0,1 20 1 0 0,0 5-5 0 0,2 1-1 0 0,1-1 1 0 0,16 50 0 0 0,10 36-8 0 0,-8-28-73 0 0,-24-95-124 0 0,0 1-4 0 0,0 1 0 0 0,1-1 0 0 0,0 1 0 0 0,1-1 0 0 0,4 8 0 0 0,-7-13-2 0 0,0 0 1 0 0,0 1-1 0 0,0-1 1 0 0,1 0-1 0 0,-1 0 0 0 0,0 1 1 0 0,0-1-1 0 0,1 0 0 0 0,-1 0 1 0 0,0 0-1 0 0,0 0 1 0 0,1 0-1 0 0,-1 1 0 0 0,0-1 1 0 0,0 0-1 0 0,1 0 0 0 0,-1 0 1 0 0,0 0-1 0 0,1 0 1 0 0,-1 0-1 0 0,0 0 0 0 0,1 0 1 0 0,-1 0-1 0 0,0 0 0 0 0,0 0 1 0 0,1 0-1 0 0,-1 0 1 0 0,0 0-1 0 0,1 0 0 0 0,-1 0 1 0 0,0 0-1 0 0,0-1 0 0 0,1 1 1 0 0,-1 0-1 0 0,0 0 1 0 0,1 0-1 0 0,-1 0 0 0 0,0 0 1 0 0,0-1-1 0 0,0 1 0 0 0,1 0 1 0 0,-1 0-1 0 0,0-1 1 0 0,0 1-1 0 0,0 0 0 0 0,1 0 1 0 0,-1-1-1 0 0,0 1 0 0 0,0 0 1 0 0,0 0-1 0 0,0-1 0 0 0,0 1 1 0 0,7-16-426 0 0,-5 3-417 0 0,0 0 0 0 0,0-20 1 0 0,-4-7-5351 0 0,0 24 4098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1.5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62 198 512 0 0,'-17'-16'4997'0'0,"-19"-13"-1"0"0,35 28-4917 0 0,0 1 1 0 0,1-1-1 0 0,-1 1 0 0 0,1-1 1 0 0,-1 1-1 0 0,0-1 0 0 0,1 1 1 0 0,0-1-1 0 0,-1 0 0 0 0,1 1 0 0 0,-1-1 1 0 0,1 0-1 0 0,0 0 0 0 0,-1 1 1 0 0,1-1-1 0 0,0 0 0 0 0,0 0 1 0 0,0 0-1 0 0,0 1 0 0 0,-1-1 1 0 0,1 0-1 0 0,0 0 0 0 0,0 0 1 0 0,1 1-1 0 0,-1-1 0 0 0,0 0 1 0 0,0 0-1 0 0,0 1 0 0 0,0-1 1 0 0,1 0-1 0 0,-1 0 0 0 0,0 1 1 0 0,1-1-1 0 0,-1 0 0 0 0,1 1 1 0 0,-1-1-1 0 0,0 0 0 0 0,1 1 1 0 0,0-1-1 0 0,-1 0 0 0 0,1 1 1 0 0,0-1-1 0 0,4-4 117 0 0,1 0 1 0 0,-1 0-1 0 0,12-7 1 0 0,-9 6 35 0 0,5-2-131 0 0,0 0 1 0 0,0 1-1 0 0,1 0 1 0 0,0 1-1 0 0,28-9 1 0 0,77-12 306 0 0,-118 27-405 0 0,32-5 78 0 0,1 1 0 0 0,0 2-1 0 0,-1 2 1 0 0,1 0 0 0 0,0 3 0 0 0,37 7 0 0 0,-53-7-60 0 0,-1 2 0 0 0,0 0 1 0 0,0 1-1 0 0,0 1 1 0 0,-1 0-1 0 0,28 18 1 0 0,-22-10-17 0 0,0 0 1 0 0,-1 2-1 0 0,36 37 1 0 0,-49-45-6 0 0,-1 1 0 0 0,1 1 0 0 0,-2-1 0 0 0,1 1 1 0 0,-2 0-1 0 0,1 1 0 0 0,-1-1 0 0 0,-1 1 0 0 0,0 0 1 0 0,2 16-1 0 0,0 7 28 0 0,-1-1 1 0 0,-1 52 0 0 0,-3-73-20 0 0,-2 0 0 0 0,0 0 1 0 0,0 0-1 0 0,-1 0 1 0 0,0-1-1 0 0,-2 1 0 0 0,1-1 1 0 0,-1 1-1 0 0,-1-1 1 0 0,0 0-1 0 0,-1 0 0 0 0,0-1 1 0 0,-1 0-1 0 0,0 0 1 0 0,-1-1-1 0 0,0 1 0 0 0,-1-2 1 0 0,0 1-1 0 0,0-1 1 0 0,-1-1-1 0 0,-12 9 0 0 0,-3-1-136 0 0,0-1 0 0 0,-1-1 0 0 0,0-1 0 0 0,-1-1 0 0 0,-51 14 0 0 0,56-20-395 0 0,0-2 1 0 0,0 0-1 0 0,0-1 0 0 0,-1-1 1 0 0,1-1-1 0 0,-1-2 0 0 0,1 0 1 0 0,-26-5-1 0 0,11-2-565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2.1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39 512 0 0,'17'-21'2403'0'0,"-4"8"2654"0"0,-8 8-1361 0 0,-7 17-1698 0 0,-6 11-1304 0 0,-21 40 0 0 0,-3 8-309 0 0,29-62-367 0 0,0 0 0 0 0,1 1 1 0 0,0-1-1 0 0,0 1 1 0 0,1-1-1 0 0,-1 10 0 0 0,2-16-22 0 0,0-1 0 0 0,1 1 1 0 0,-1-1-1 0 0,0 1 0 0 0,1-1 0 0 0,-1 1 0 0 0,1-1 0 0 0,0 1 0 0 0,0-1 0 0 0,0 0 0 0 0,0 1 0 0 0,0-1 0 0 0,0 0 0 0 0,1 0 0 0 0,-1 0 1 0 0,4 3-1 0 0,-2-3-10 0 0,-1 1 0 0 0,1-1 0 0 0,0 0 1 0 0,0 0-1 0 0,0-1 0 0 0,0 1 1 0 0,1-1-1 0 0,-1 1 0 0 0,0-1 0 0 0,7 1 1 0 0,0 0-136 0 0,0-1 1 0 0,0 0 0 0 0,0-1 0 0 0,0 0 0 0 0,0-1 0 0 0,0 0 0 0 0,14-3-1 0 0,-10 0-700 0 0,1 0 0 0 0,-1-1 0 0 0,0 0 0 0 0,17-10 0 0 0,-4-1-1556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2.40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52 152 0 0,'7'-8'1104'0'0,"-2"-2"857"0"0,0 2-1377 0 0,0 1 688 0 0,1 0-448 0 0,1 2 168 0 0,0 3-223 0 0,-1-1-129 0 0,-2 3-280 0 0,-1-2-272 0 0,1 4-104 0 0,-1 2-48 0 0,-2 2 24 0 0,2 1-208 0 0,-2 3-712 0 0,-1 1-57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3.33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160 110 512 0 0,'-5'-1'546'0'0,"-1"0"0"0"0,1 0 0 0 0,0 1 0 0 0,0 0 0 0 0,-1 0 0 0 0,1 0 0 0 0,0 1-1 0 0,0 0 1 0 0,-1 0 0 0 0,1 0 0 0 0,0 0 0 0 0,0 1 0 0 0,-9 4 0 0 0,11-4-307 0 0,0 0 0 0 0,0 0 0 0 0,1 0 0 0 0,-1 0 0 0 0,1 0 0 0 0,-1 1 0 0 0,1-1 0 0 0,0 1 0 0 0,0-1 0 0 0,0 1 0 0 0,0 0 0 0 0,1 0 0 0 0,-1 0 0 0 0,1 0 0 0 0,0 0 0 0 0,-1 0 0 0 0,1 0 0 0 0,1 0 0 0 0,-1 1 0 0 0,0-1 0 0 0,1 0 0 0 0,0 1 0 0 0,0 4 0 0 0,0 6 44 0 0,1 1 0 0 0,0 0-1 0 0,1-1 1 0 0,1 0 0 0 0,9 29 0 0 0,-10-38-256 0 0,0 1 1 0 0,1 0 0 0 0,-1 0-1 0 0,1-1 1 0 0,1 0-1 0 0,-1 1 1 0 0,1-1-1 0 0,0-1 1 0 0,0 1 0 0 0,0 0-1 0 0,0-1 1 0 0,1 0-1 0 0,0 0 1 0 0,0 0 0 0 0,0-1-1 0 0,10 5 1 0 0,-12-7-27 0 0,1 0 1 0 0,-1 0-1 0 0,1 0 0 0 0,0-1 1 0 0,-1 0-1 0 0,1 0 1 0 0,-1 0-1 0 0,1 0 0 0 0,0 0 1 0 0,-1-1-1 0 0,1 1 1 0 0,0-1-1 0 0,-1 0 1 0 0,1 0-1 0 0,5-3 0 0 0,6-3-33 0 0,0-1 1 0 0,15-10-1 0 0,-22 13-13 0 0,2-1-7 0 0,1-2-1 0 0,-2 1 1 0 0,1-2-1 0 0,-1 1 1 0 0,0-1-1 0 0,-1 0 1 0 0,0-1-1 0 0,0 0 1 0 0,-1 0-1 0 0,-1-1 1 0 0,11-22-1 0 0,-14 26 29 0 0,0-1 0 0 0,0 0 0 0 0,-1 0-1 0 0,0 0 1 0 0,0 0 0 0 0,-1 0 0 0 0,0 0 0 0 0,-1 0 0 0 0,1 0-1 0 0,-2-1 1 0 0,1 1 0 0 0,-1 0 0 0 0,0 0 0 0 0,-1 0 0 0 0,0 0-1 0 0,0 0 1 0 0,-1 0 0 0 0,0 1 0 0 0,-4-10 0 0 0,5 14 9 0 0,-1-1 0 0 0,1 1 0 0 0,0 0 1 0 0,-1 0-1 0 0,0 0 0 0 0,0 0 0 0 0,0 0 0 0 0,0 0 1 0 0,0 1-1 0 0,0 0 0 0 0,-1-1 0 0 0,1 1 0 0 0,-6-2 1 0 0,3 2-1 0 0,0 0 0 0 0,0 0 0 0 0,0 1 0 0 0,0 0 1 0 0,0 0-1 0 0,0 0 0 0 0,-1 1 0 0 0,-5 0 0 0 0,-2 1 17 0 0,1 1 1 0 0,0 0-1 0 0,0 1 0 0 0,0 0 0 0 0,1 1 0 0 0,-1 1 0 0 0,-18 9 0 0 0,17-7 34 0 0,1 1 0 0 0,1 0 1 0 0,0 1-1 0 0,0 0 0 0 0,0 1 0 0 0,-13 16 1 0 0,21-21-34 0 0,0-1 0 0 0,0 1 0 0 0,0 0 0 0 0,1 0 0 0 0,-1 1 0 0 0,1-1 1 0 0,1 1-1 0 0,-1-1 0 0 0,1 1 0 0 0,0 0 0 0 0,0 0 0 0 0,1 0 0 0 0,0 0 1 0 0,0 0-1 0 0,0 0 0 0 0,1 0 0 0 0,0 1 0 0 0,0 6 0 0 0,1-9 2 0 0,1 0 1 0 0,-1-1-1 0 0,1 1 0 0 0,-1-1 1 0 0,1 1-1 0 0,0-1 0 0 0,0 0 1 0 0,0 1-1 0 0,1-1 0 0 0,-1-1 1 0 0,1 1-1 0 0,0 0 0 0 0,0 0 1 0 0,0-1-1 0 0,0 0 0 0 0,0 0 1 0 0,5 3-1 0 0,2 1 14 0 0,1-1 0 0 0,0 0 1 0 0,0 0-1 0 0,15 3 0 0 0,-16-5-9 0 0,1-2 1 0 0,-1 1-1 0 0,1-1 0 0 0,-1-1 0 0 0,1 0 1 0 0,0 0-1 0 0,-1-1 0 0 0,14-3 0 0 0,-1-1 34 0 0,-1 0-1 0 0,38-16 1 0 0,-49 16-54 0 0,-1 0 0 0 0,1 0 1 0 0,-1-1-1 0 0,0 0 0 0 0,0-1 0 0 0,12-11 1 0 0,-19 16 7 0 0,-1-1 0 0 0,1 0 0 0 0,-1 0 0 0 0,1 0 0 0 0,-1-1 0 0 0,0 1 0 0 0,0 0 0 0 0,-1-1 0 0 0,1 1 0 0 0,1-5 0 0 0,-3 5-2 0 0,1 1 1 0 0,-1-1 0 0 0,0 0-1 0 0,1 0 1 0 0,-1 1 0 0 0,0-1 0 0 0,-1 0-1 0 0,1 1 1 0 0,0-1 0 0 0,-1 0 0 0 0,0 0-1 0 0,1 1 1 0 0,-1-1 0 0 0,0 1-1 0 0,-3-5 1 0 0,-31-49 43 0 0,5 9 158 0 0,25 42-4 0 0,3 9-57 0 0,5 11 146 0 0,2-5-217 0 0,0 0 0 0 0,1 0 0 0 0,1 0 0 0 0,-1-1 0 0 0,15 15 0 0 0,45 35 262 0 0,-7-6-143 0 0,14 14-1132 0 0,-57-55-4848 0 0,-12-10 4171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4.11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 81 424 0 0,'0'0'311'0'0,"-1"0"0"0"0,1 0 0 0 0,-1 0 0 0 0,1 0 0 0 0,0 0 0 0 0,-1 0 0 0 0,1 0 0 0 0,-1 0 0 0 0,1 0 0 0 0,-1 0-1 0 0,1 0 1 0 0,-1 0 0 0 0,1 0 0 0 0,-1 1 0 0 0,1-1 0 0 0,-1 0 0 0 0,1 0 0 0 0,-1 1 0 0 0,1-1 0 0 0,0 0 0 0 0,-1 0 0 0 0,1 1 0 0 0,0-1 0 0 0,-1 0 0 0 0,1 1 0 0 0,0-1 0 0 0,-1 1 0 0 0,1-1-1 0 0,0 0 1 0 0,-1 1 0 0 0,1 1 89 0 0,0 0 1 0 0,0-1-1 0 0,0 1 0 0 0,1 0 0 0 0,-1-1 0 0 0,0 1 0 0 0,1 0 0 0 0,-1-1 0 0 0,2 3 0 0 0,72 191 4325 0 0,-70-186-4664 0 0,-3-6-16 0 0,0 0-1 0 0,0 0 0 0 0,0-1 0 0 0,0 1 1 0 0,1 0-1 0 0,-1 0 0 0 0,1-1 1 0 0,0 1-1 0 0,0-1 0 0 0,4 4 0 0 0,-6-6-41 0 0,1 0 0 0 0,-1 0-1 0 0,1 0 1 0 0,0 0 0 0 0,-1 0-1 0 0,1 0 1 0 0,-1 0 0 0 0,1 0-1 0 0,-1 0 1 0 0,1 0 0 0 0,-1 0-1 0 0,0-1 1 0 0,1 1 0 0 0,-1 0-1 0 0,1 0 1 0 0,-1-1-1 0 0,1 1 1 0 0,-1 0 0 0 0,1 0-1 0 0,-1-1 1 0 0,0 1 0 0 0,1-1-1 0 0,-1 1 1 0 0,0 0 0 0 0,1-1-1 0 0,-1 1 1 0 0,0-1 0 0 0,1 0-1 0 0,7-14-40 0 0,-7 6 27 0 0,-1 0 0 0 0,0 0-1 0 0,0-1 1 0 0,-1 1 0 0 0,0 1-1 0 0,-3-14 1 0 0,1 9 43 0 0,1 0 0 0 0,0-16 0 0 0,2 17-37 0 0,0 0 0 0 0,2 0 0 0 0,4-22 0 0 0,-5 30 2 0 0,1-1 1 0 0,-1 1-1 0 0,1-1 1 0 0,0 1 0 0 0,0 0-1 0 0,0 0 1 0 0,0 0-1 0 0,1 0 1 0 0,0 0 0 0 0,0 1-1 0 0,0-1 1 0 0,6-5-1 0 0,-7 8 7 0 0,0 0 0 0 0,0 0-1 0 0,0 0 1 0 0,1 0-1 0 0,-1 1 1 0 0,0-1-1 0 0,0 1 1 0 0,0-1-1 0 0,1 1 1 0 0,-1 0-1 0 0,0 0 1 0 0,0 0 0 0 0,0 0-1 0 0,1 1 1 0 0,-1-1-1 0 0,0 0 1 0 0,0 1-1 0 0,0 0 1 0 0,4 1-1 0 0,6 3 6 0 0,0 0 1 0 0,12 8-1 0 0,-17-9 2 0 0,15 8 146 0 0,0 2-1 0 0,0 0 1 0 0,23 21 0 0 0,-39-30-86 0 0,0 1 0 0 0,0-1 0 0 0,-1 1 1 0 0,0 1-1 0 0,0-1 0 0 0,-1 1 1 0 0,0-1-1 0 0,0 1 0 0 0,0 0 1 0 0,-1 1-1 0 0,0-1 0 0 0,0 0 1 0 0,-1 1-1 0 0,3 13 0 0 0,-5-19-45 0 0,0-1 0 0 0,0 1-1 0 0,0-1 1 0 0,-1 1 0 0 0,1-1 0 0 0,0 1-1 0 0,0-1 1 0 0,-1 1 0 0 0,0 2-1 0 0,0-4-20 0 0,1 1 0 0 0,0-1 0 0 0,0 0 0 0 0,0 1-1 0 0,-1-1 1 0 0,1 1 0 0 0,0-1 0 0 0,0 0-1 0 0,-1 1 1 0 0,1-1 0 0 0,0 0 0 0 0,-1 1-1 0 0,1-1 1 0 0,0 0 0 0 0,-1 0 0 0 0,1 1-1 0 0,-1-1 1 0 0,1 0 0 0 0,0 0 0 0 0,-1 0 0 0 0,1 1-1 0 0,-1-1 1 0 0,1 0 0 0 0,-1 0 0 0 0,1 0-1 0 0,-1 0 1 0 0,1 0 0 0 0,-1 0 0 0 0,1 0-1 0 0,0 0 1 0 0,-1 0 0 0 0,1 0 0 0 0,-1 0 0 0 0,0-1-1 0 0,1 1-10 0 0,-1 0 1 0 0,1-1-1 0 0,-1 1 0 0 0,1-1 0 0 0,0 1 0 0 0,-1-1 1 0 0,1 1-1 0 0,-1-1 0 0 0,1 1 0 0 0,0-1 0 0 0,0 1 0 0 0,-1-1 1 0 0,1 1-1 0 0,0-1 0 0 0,0 0 0 0 0,0 1 0 0 0,-1-1 1 0 0,1 1-1 0 0,0-1 0 0 0,0 0 0 0 0,0 1 0 0 0,0-1 0 0 0,0 0 1 0 0,0 1-1 0 0,1-1 0 0 0,-1 1 0 0 0,0-1 0 0 0,0 0 0 0 0,1 0 1 0 0,4-18-118 0 0,16-38-217 0 0,-7 17 30 0 0,32-64 0 0 0,-44 100 292 0 0,19-29-163 0 0,-20 30 179 0 0,1 1-1 0 0,-1 0 0 0 0,1 0 0 0 0,0 0 0 0 0,0 0 1 0 0,0 1-1 0 0,0-1 0 0 0,0 0 0 0 0,0 1 0 0 0,0 0 1 0 0,1-1-1 0 0,2 0 0 0 0,-4 2 3 0 0,0 0 0 0 0,0 0 0 0 0,0 0-1 0 0,0 0 1 0 0,0 0 0 0 0,0 1 0 0 0,0-1 0 0 0,0 0 0 0 0,0 0 0 0 0,0 1-1 0 0,-1-1 1 0 0,1 1 0 0 0,0-1 0 0 0,0 1 0 0 0,0-1 0 0 0,0 1 0 0 0,0 0-1 0 0,-1-1 1 0 0,1 1 0 0 0,0 0 0 0 0,-1-1 0 0 0,1 1 0 0 0,0 0 0 0 0,-1 0 0 0 0,1 0-1 0 0,-1 0 1 0 0,1 0 0 0 0,0 1 0 0 0,11 30 63 0 0,3 25 161 0 0,-10-35-158 0 0,0 0 1 0 0,2 0 0 0 0,10 21 0 0 0,-14-36-75 0 0,0-1 0 0 0,1 0-1 0 0,0 0 1 0 0,0 0 0 0 0,1 0 0 0 0,-1-1-1 0 0,1 0 1 0 0,0 0 0 0 0,1 0 0 0 0,-1 0-1 0 0,1-1 1 0 0,0 0 0 0 0,12 6 0 0 0,-10-6-116 0 0,-1-2 1 0 0,1 1 0 0 0,0-1 0 0 0,0 0-1 0 0,0 0 1 0 0,0-1 0 0 0,0 0-1 0 0,13 0 1 0 0,3-3-3145 0 0,37-6-1 0 0,-47 6 1239 0 0,7-2-173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21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0 322 808 0 0,'1'-4'1059'0'0,"-1"0"-1"0"0,0-1 0 0 0,1 1 0 0 0,0 0 1 0 0,0 0-1 0 0,0 0 0 0 0,1-1 1 0 0,3-6-1 0 0,-2 5-191 0 0,0 1-1 0 0,1-1 1 0 0,0 0-1 0 0,10-9 1 0 0,1 1-246 0 0,2 0 1 0 0,28-18-1 0 0,-27 20-105 0 0,18-10 118 0 0,2 2 0 0 0,76-31 0 0 0,-97 44-469 0 0,16-5 12 0 0,-1 2 0 0 0,1 1 0 0 0,43-6 0 0 0,103-4-48 0 0,-168 19-146 0 0,30-2 68 0 0,-38 2-58 0 0,0 0 0 0 0,-1 1 0 0 0,1-1 1 0 0,0 0-1 0 0,-1 1 0 0 0,1 0 0 0 0,-1 0 0 0 0,1 0 0 0 0,0 0 0 0 0,-1 0 0 0 0,4 3 1 0 0,-5-4 4 0 0,-1 0 1 0 0,0 1 0 0 0,0-1-1 0 0,0 0 1 0 0,0 0 0 0 0,0 1 0 0 0,1-1-1 0 0,-1 0 1 0 0,0 0 0 0 0,0 1-1 0 0,0-1 1 0 0,0 0 0 0 0,0 0-1 0 0,0 1 1 0 0,0-1 0 0 0,0 0 0 0 0,0 1-1 0 0,0-1 1 0 0,0 0 0 0 0,0 0-1 0 0,0 1 1 0 0,0-1 0 0 0,0 0 0 0 0,-1 0-1 0 0,1 1 1 0 0,0-1 0 0 0,0 0-1 0 0,0 0 1 0 0,0 1 0 0 0,0-1 0 0 0,-1 0-1 0 0,1 0 1 0 0,0 1 0 0 0,0-1-1 0 0,0 0 1 0 0,-1 0 0 0 0,1 0-1 0 0,0 0 1 0 0,0 1 0 0 0,-1-1 0 0 0,1 0-1 0 0,0 0 1 0 0,0 0 0 0 0,-1 0-1 0 0,1 0 1 0 0,0 0 0 0 0,0 0 0 0 0,-1 0-1 0 0,-16 8-117 0 0,16-8 107 0 0,-42 14-878 0 0,-70 13 1 0 0,46-13-870 0 0,18-4 345 0 0,18-4 807 0 0,-41 14-1 0 0,63-17 636 0 0,0 1-1 0 0,1-1 1 0 0,-1 2-1 0 0,1-1 1 0 0,0 1-1 0 0,0 0 1 0 0,1 1-1 0 0,0 0 0 0 0,-8 7 1 0 0,12-9 45 0 0,1-1 1 0 0,-1 1-1 0 0,0 0 0 0 0,1 1 1 0 0,0-1-1 0 0,0 0 0 0 0,0 0 1 0 0,1 1-1 0 0,-1-1 0 0 0,1 1 0 0 0,0 0 1 0 0,1-1-1 0 0,-1 1 0 0 0,1 0 1 0 0,0-1-1 0 0,0 1 0 0 0,0 0 1 0 0,0-1-1 0 0,1 1 0 0 0,0 0 1 0 0,0-1-1 0 0,3 8 0 0 0,-1-3 114 0 0,0 1 0 0 0,2-1 0 0 0,-1 0 0 0 0,1 0 1 0 0,0 0-1 0 0,1 0 0 0 0,0-1 0 0 0,0 0 0 0 0,11 10 0 0 0,2 0 75 0 0,1-1-1 0 0,1-1 1 0 0,0-1 0 0 0,1-1 0 0 0,1 0 0 0 0,46 19-1 0 0,-56-28-410 0 0,1-1-1 0 0,-1 0 0 0 0,1-1 1 0 0,0 0-1 0 0,0-1 0 0 0,0 0 1 0 0,1-1-1 0 0,-1-1 1 0 0,0 0-1 0 0,0-1 0 0 0,0-1 1 0 0,0 0-1 0 0,0-1 0 0 0,19-6 1 0 0,28-12-6817 0 0,-39 11 4766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4.66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29 174 512 0 0,'-9'1'245'0'0,"8"-1"433"0"0,-1 0 0 0 0,0 1 0 0 0,1-1 0 0 0,0 0 0 0 0,-1 0 1 0 0,1 1-1 0 0,-1-1 0 0 0,1 1 0 0 0,-3 1 0 0 0,2 4 2835 0 0,8 6-2100 0 0,-3-9-1147 0 0,0 0-1 0 0,0 0 1 0 0,0 0 0 0 0,1-1-1 0 0,-1 1 1 0 0,1-1 0 0 0,0 1-1 0 0,-1-1 1 0 0,1-1 0 0 0,0 1-1 0 0,0 0 1 0 0,1-1 0 0 0,-1 0-1 0 0,5 1 1 0 0,9 1 142 0 0,0-1 0 0 0,19 0 0 0 0,-29-2-207 0 0,6 1-76 0 0,0-1-1 0 0,0-1 0 0 0,0 0 0 0 0,15-4 0 0 0,-21 3-111 0 0,0 0 0 0 0,0-1 1 0 0,-1 0-1 0 0,1 0 0 0 0,-1-1 0 0 0,0 0 0 0 0,1 0 0 0 0,6-7 0 0 0,-3 3-55 0 0,-1 0 0 0 0,0-1 0 0 0,-1-1 0 0 0,1 0 0 0 0,13-20 0 0 0,-21 27 16 0 0,0 0 0 0 0,0-1 0 0 0,0 1 0 0 0,0-1 0 0 0,-1 1 0 0 0,1-1 0 0 0,-1 0 0 0 0,0 1 0 0 0,-1-1 0 0 0,1 0 0 0 0,0 0 0 0 0,-1 0 0 0 0,0 0 0 0 0,0 1 0 0 0,0-1 0 0 0,-1 0 0 0 0,1 0-1 0 0,-1 0 1 0 0,0 0 0 0 0,0 1 0 0 0,0-1 0 0 0,0 0 0 0 0,-1 1 0 0 0,-3-7 0 0 0,4 8 15 0 0,0 1 0 0 0,-1-1 0 0 0,1 0-1 0 0,-1 1 1 0 0,0-1 0 0 0,1 1 0 0 0,-1-1-1 0 0,0 1 1 0 0,0 0 0 0 0,0 0 0 0 0,0 0-1 0 0,0 0 1 0 0,0 0 0 0 0,0 0 0 0 0,0 0-1 0 0,0 1 1 0 0,-1-1 0 0 0,1 1 0 0 0,0 0-1 0 0,0-1 1 0 0,-1 1 0 0 0,1 0 0 0 0,0 0-1 0 0,0 1 1 0 0,-1-1 0 0 0,1 0 0 0 0,-3 2-1 0 0,-7 1 28 0 0,0 0-1 0 0,0 1 0 0 0,-19 10 0 0 0,27-12 18 0 0,-27 14 219 0 0,0 2 0 0 0,1 1 0 0 0,1 1-1 0 0,2 1 1 0 0,-33 33 0 0 0,55-50-185 0 0,1 0 0 0 0,0 1 0 0 0,0-1 0 0 0,0 1 0 0 0,1 0 0 0 0,0 0 0 0 0,0 1 1 0 0,0-1-1 0 0,-3 9 0 0 0,6-12-30 0 0,-1 1-1 0 0,0-1 1 0 0,1 1 0 0 0,0-1 0 0 0,0 1 0 0 0,-1-1 0 0 0,1 1 0 0 0,1-1 0 0 0,-1 1 0 0 0,0-1-1 0 0,1 1 1 0 0,-1-1 0 0 0,1 1 0 0 0,0-1 0 0 0,0 1 0 0 0,0-1 0 0 0,0 0 0 0 0,0 1 0 0 0,0-1-1 0 0,1 0 1 0 0,-1 0 0 0 0,1 0 0 0 0,-1 0 0 0 0,1 0 0 0 0,2 1 0 0 0,4 4 93 0 0,1 0 0 0 0,0-1 0 0 0,0 0 0 0 0,1 0 0 0 0,18 7 0 0 0,53 16 174 0 0,-53-23-419 0 0,0 0 1 0 0,0-1-1 0 0,0-2 0 0 0,1-1 1 0 0,-1-2-1 0 0,1 0 0 0 0,40-7 0 0 0,-51 5-787 0 0,-1-2-1 0 0,30-9 1 0 0,-21 4-2359 0 0,25-15-1 0 0,-30 14 1602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4.96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20 21 840 0 0,'-15'-6'3336'0'0,"15"6"-3260"0"0,0 0 1 0 0,0 0-1 0 0,-1 0 1 0 0,1 0-1 0 0,0-1 1 0 0,0 1-1 0 0,-1 0 0 0 0,1 0 1 0 0,0 0-1 0 0,0 0 1 0 0,-1 0-1 0 0,1-1 1 0 0,0 1-1 0 0,0 0 1 0 0,0 0-1 0 0,-1 0 1 0 0,1-1-1 0 0,0 1 1 0 0,0 0-1 0 0,0 0 0 0 0,0 0 1 0 0,0-1-1 0 0,0 1 1 0 0,-1 0-1 0 0,1 0 1 0 0,0-1-1 0 0,0 1 1 0 0,0 0-1 0 0,0-1 1 0 0,0 1-1 0 0,0 0 0 0 0,0 0 1 0 0,0-1-1 0 0,0 1 1 0 0,0 0-1 0 0,0 0 1 0 0,0-1-1 0 0,0 1 1 0 0,1 0-1 0 0,-1 0 1 0 0,0-1-1 0 0,0 1 0 0 0,0 0 1 0 0,0 0-1 0 0,0-1 1 0 0,0 1-1 0 0,1 0 1 0 0,-1 0-1 0 0,0-1 1 0 0,0 1-1 0 0,0 0 1 0 0,1 0-1 0 0,-1 0 0 0 0,0 0 1 0 0,0-1-1 0 0,1 1 1 0 0,0 0 141 0 0,1-1 0 0 0,-1 1 0 0 0,1-1 0 0 0,-1 1-1 0 0,1 0 1 0 0,-1-1 0 0 0,1 1 0 0 0,-1 0 0 0 0,1 0 0 0 0,-1 0 0 0 0,1 0 0 0 0,-1 0 0 0 0,1 1 0 0 0,-1-1 0 0 0,1 0 0 0 0,-1 1 0 0 0,0-1 0 0 0,1 1 0 0 0,-1-1-1 0 0,1 1 1 0 0,-1 0 0 0 0,0 0 0 0 0,0 0 0 0 0,1-1 0 0 0,-1 1 0 0 0,1 2 0 0 0,3 0 114 0 0,-1 1 0 0 0,-1 0 1 0 0,1 0-1 0 0,0 0 0 0 0,-1 1 0 0 0,3 4 1 0 0,0 2 52 0 0,-1 0 1 0 0,0 1-1 0 0,-1-1 1 0 0,0 1-1 0 0,1 12 1 0 0,8 63 839 0 0,-5-32-793 0 0,-1 16 51 0 0,-2 124 0 0 0,-6-119-434 0 0,13 99 0 0 0,-10-160-84 0 0,1 0-1 0 0,1-1 1 0 0,1 1-1 0 0,0-1 1 0 0,1 0-1 0 0,0 0 1 0 0,15 23 0 0 0,-14-27-150 0 0,0 0 1 0 0,0-1 0 0 0,1 0-1 0 0,0 0 1 0 0,1-1 0 0 0,0 1-1 0 0,0-2 1 0 0,1 0 0 0 0,0 0-1 0 0,13 7 1 0 0,-17-12-318 0 0,0 1 1 0 0,0-1 0 0 0,0 0-1 0 0,0-1 1 0 0,1 0-1 0 0,-1 0 1 0 0,0 0-1 0 0,1-1 1 0 0,-1 1-1 0 0,0-1 1 0 0,1-1 0 0 0,-1 0-1 0 0,0 0 1 0 0,10-2-1 0 0,4-3-2121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5.22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70 2192 0 0,'-1'0'429'0'0,"-1"0"-1"0"0,1-1 0 0 0,0 1 0 0 0,-1 0 1 0 0,1-1-1 0 0,0 0 0 0 0,0 1 0 0 0,-1-1 1 0 0,1 0-1 0 0,0 1 0 0 0,0-1 0 0 0,0 0 0 0 0,-2-2 1 0 0,3 3-341 0 0,0 0 0 0 0,0-1 0 0 0,-1 1 0 0 0,1 0 1 0 0,0-1-1 0 0,0 1 0 0 0,0 0 0 0 0,0 0 0 0 0,-1-1 1 0 0,1 1-1 0 0,0 0 0 0 0,0-1 0 0 0,0 1 0 0 0,0-1 1 0 0,0 1-1 0 0,0 0 0 0 0,0-1 0 0 0,0 1 0 0 0,0 0 1 0 0,0-1-1 0 0,0 1 0 0 0,0-1 0 0 0,1 1-54 0 0,-1-1-1 0 0,0 1 0 0 0,1-1 0 0 0,-1 1 1 0 0,1-1-1 0 0,-1 1 0 0 0,1-1 1 0 0,-1 1-1 0 0,1-1 0 0 0,-1 1 1 0 0,1 0-1 0 0,-1-1 0 0 0,1 1 0 0 0,-1 0 1 0 0,1 0-1 0 0,0-1 0 0 0,0 1 1 0 0,26-8 1013 0 0,0 2-1 0 0,1 1 1 0 0,-1 1 0 0 0,51-1 0 0 0,37-5-991 0 0,-94 7-335 0 0,39-1-1 0 0,-49 5-1371 0 0,0-1-1 0 0,19 5 1 0 0,-10-1-1716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5.7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54 187 512 0 0,'-3'-4'840'0'0,"-1"-1"1"0"0,1 1-1 0 0,-1 0 0 0 0,-4-5 1 0 0,8 9-658 0 0,-1-1 1 0 0,1 1-1 0 0,-1-1 1 0 0,1 1-1 0 0,-1-1 1 0 0,1 1 0 0 0,-1 0-1 0 0,1-1 1 0 0,-1 1-1 0 0,0-1 1 0 0,1 1-1 0 0,-1 0 1 0 0,0 0 0 0 0,1-1-1 0 0,-1 1 1 0 0,0 0-1 0 0,1 0 1 0 0,-1 0-1 0 0,0 0 1 0 0,1 0-1 0 0,-1 0 1 0 0,0 0 0 0 0,0 0-1 0 0,1 0 1 0 0,-1 0-1 0 0,0 0 1 0 0,1 0-1 0 0,-1 1 1 0 0,0-1-1 0 0,1 0 1 0 0,-1 0 0 0 0,0 1-1 0 0,1-1 1 0 0,-1 0-1 0 0,1 1 1 0 0,-1-1-1 0 0,1 1 1 0 0,-1-1 0 0 0,1 1-1 0 0,-1-1 1 0 0,1 1-1 0 0,-1-1 1 0 0,1 1-1 0 0,-1-1 1 0 0,1 2-1 0 0,-1-1-51 0 0,0 1 0 0 0,1 0 0 0 0,-1 0-1 0 0,1-1 1 0 0,-1 1 0 0 0,1 0-1 0 0,0 0 1 0 0,0 0 0 0 0,0-1-1 0 0,0 1 1 0 0,0 0 0 0 0,0 0-1 0 0,0 0 1 0 0,1 0 0 0 0,-1-1-1 0 0,1 1 1 0 0,-1 0 0 0 0,1 0 0 0 0,-1-1-1 0 0,1 1 1 0 0,0-1 0 0 0,0 1-1 0 0,0 0 1 0 0,0-1 0 0 0,0 1-1 0 0,3 1 1 0 0,-1 1 36 0 0,1 0 0 0 0,0 0-1 0 0,0-1 1 0 0,0 1 0 0 0,0-1-1 0 0,0 0 1 0 0,1 0 0 0 0,5 2 0 0 0,-2-2-79 0 0,0-1 0 0 0,0 1 1 0 0,1-1-1 0 0,-1-1 1 0 0,1 0-1 0 0,0 0 1 0 0,-1-1-1 0 0,1 0 1 0 0,0 0-1 0 0,15-4 0 0 0,8-2-25 0 0,46-16-1 0 0,-58 16-28 0 0,-6 2-47 0 0,-1-1-1 0 0,1-1 0 0 0,-1 0 1 0 0,0-1-1 0 0,0 0 1 0 0,22-18-1 0 0,-30 22-6 0 0,-1-1 0 0 0,0 1 0 0 0,0-1 0 0 0,-1 0-1 0 0,1-1 1 0 0,-1 1 0 0 0,0-1 0 0 0,0 1 0 0 0,0-1 0 0 0,-1 0-1 0 0,1 0 1 0 0,-1 0 0 0 0,0 0 0 0 0,-1 0 0 0 0,1-1 0 0 0,-1 1 0 0 0,0-1-1 0 0,-1 1 1 0 0,1 0 0 0 0,-1-1 0 0 0,-1-7 0 0 0,1 11-12 0 0,0 0 1 0 0,0 0 0 0 0,-1 0-1 0 0,1 0 1 0 0,-1 0 0 0 0,0 0 0 0 0,1 0-1 0 0,-1 0 1 0 0,0 1 0 0 0,0-1-1 0 0,0 0 1 0 0,-1 0 0 0 0,1 1-1 0 0,0-1 1 0 0,-1 1 0 0 0,1-1 0 0 0,-1 1-1 0 0,-2-3 1 0 0,1 3-35 0 0,0-1 0 0 0,0 1 0 0 0,0-1 0 0 0,0 1 0 0 0,0 0-1 0 0,-1 0 1 0 0,1 0 0 0 0,0 1 0 0 0,-1-1 0 0 0,-4 1 0 0 0,-4 0-92 0 0,-1 1 1 0 0,1 0-1 0 0,-1 1 1 0 0,1 1-1 0 0,-13 3 1 0 0,12-1 175 0 0,0 0 0 0 0,0 0 0 0 0,0 1 1 0 0,1 1-1 0 0,0 0 0 0 0,-16 13 1 0 0,-61 60 660 0 0,50-43-278 0 0,30-29-235 0 0,1 0-1 0 0,-1 1 1 0 0,2 0 0 0 0,-1 1-1 0 0,1-1 1 0 0,-7 15 0 0 0,13-21-127 0 0,-1 0 1 0 0,1 1-1 0 0,-1-1 1 0 0,1 1-1 0 0,0-1 1 0 0,0 1 0 0 0,0-1-1 0 0,1 1 1 0 0,0-1-1 0 0,-1 1 1 0 0,1 0-1 0 0,0-1 1 0 0,1 1-1 0 0,-1 0 1 0 0,1-1 0 0 0,-1 1-1 0 0,1 0 1 0 0,0-1-1 0 0,1 1 1 0 0,-1-1-1 0 0,0 0 1 0 0,1 1 0 0 0,0-1-1 0 0,2 4 1 0 0,2 0-28 0 0,1 0 1 0 0,0 0 0 0 0,0 0 0 0 0,0-1 0 0 0,0 0-1 0 0,1 0 1 0 0,0-1 0 0 0,0 0 0 0 0,1 0 0 0 0,0-1-1 0 0,-1 0 1 0 0,20 5 0 0 0,6 0-119 0 0,1-2 0 0 0,42 3 0 0 0,-44-6-13 0 0,18 1-1615 0 0,1-2 1 0 0,88-5-1 0 0,-96-2-854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3:21:26.26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39 157 656 0 0,'-2'0'519'0'0,"0"1"-1"0"0,1-1 1 0 0,-1 1 0 0 0,1 0-1 0 0,0 0 1 0 0,-1-1-1 0 0,1 1 1 0 0,-1 0 0 0 0,1 0-1 0 0,0 0 1 0 0,0 1-1 0 0,0-1 1 0 0,0 0 0 0 0,0 0-1 0 0,0 1 1 0 0,0-1-1 0 0,0 0 1 0 0,0 1 0 0 0,0-1-1 0 0,0 2 1 0 0,-1 2 419 0 0,0-1 1 0 0,0 1 0 0 0,0-1-1 0 0,1 1 1 0 0,-2 8-1 0 0,3-10-722 0 0,0 1 0 0 0,1-1-1 0 0,-1 1 1 0 0,1-1 0 0 0,0 0-1 0 0,0 0 1 0 0,0 1 0 0 0,0-1-1 0 0,1 0 1 0 0,-1 0 0 0 0,1 0-1 0 0,3 5 1 0 0,0-2 69 0 0,-1 0 1 0 0,2 0-1 0 0,-1 0 0 0 0,9 8 1 0 0,-7-9-7 0 0,27 20 512 0 0,-31-23-703 0 0,0 0 1 0 0,0-1-1 0 0,0 1 1 0 0,0-1-1 0 0,0 0 1 0 0,0 0-1 0 0,0 0 0 0 0,0 0 1 0 0,1-1-1 0 0,3 1 1 0 0,-6-1-58 0 0,0 0 1 0 0,-1 0-1 0 0,1 0 1 0 0,0 0-1 0 0,-1 0 1 0 0,1 0-1 0 0,0 0 1 0 0,-1 0-1 0 0,1 0 1 0 0,0 0-1 0 0,-1-1 1 0 0,1 1-1 0 0,0 0 1 0 0,-1-1-1 0 0,1 1 1 0 0,-1 0-1 0 0,2-1 1 0 0,-2 0-22 0 0,0 0 0 0 0,1 1 0 0 0,-1-1 0 0 0,0 0 1 0 0,0 1-1 0 0,0-1 0 0 0,0 0 0 0 0,1 0 0 0 0,-1 1 1 0 0,0-1-1 0 0,0 0 0 0 0,-1 0 0 0 0,1 1 0 0 0,0-1 1 0 0,0 0-1 0 0,0 1 0 0 0,0-1 0 0 0,-1 0 0 0 0,1 0 0 0 0,-3-6-11 0 0,1 1 0 0 0,-2 0-1 0 0,1 0 1 0 0,0 1 0 0 0,-1-1-1 0 0,0 1 1 0 0,-1-1 0 0 0,-8-8-1 0 0,8 10-3 0 0,0-1-1 0 0,1 0 1 0 0,0 0 0 0 0,0 0-1 0 0,0-1 1 0 0,0 0-1 0 0,1 1 1 0 0,0-1-1 0 0,0 0 1 0 0,-2-7-1 0 0,4 6-2 0 0,1 1-1 0 0,-1-1 0 0 0,1 1 1 0 0,0-1-1 0 0,0 1 0 0 0,1-1 0 0 0,-1 1 1 0 0,2-1-1 0 0,-1 1 0 0 0,1 0 0 0 0,0 0 1 0 0,0-1-1 0 0,0 1 0 0 0,1 0 0 0 0,0 1 1 0 0,0-1-1 0 0,1 1 0 0 0,0-1 0 0 0,0 1 1 0 0,0 0-1 0 0,0 0 0 0 0,1 1 1 0 0,0-1-1 0 0,0 1 0 0 0,0 0 0 0 0,0 0 1 0 0,1 1-1 0 0,11-6 0 0 0,0 2 37 0 0,0 1-1 0 0,1 1 1 0 0,0 1 0 0 0,0 0-1 0 0,0 1 1 0 0,1 1-1 0 0,-1 1 1 0 0,1 1 0 0 0,-1 0-1 0 0,31 5 1 0 0,-13 1-858 0 0,43 12 1 0 0,33 17-6547 0 0,-89-27 4937 0 0,-1-3 18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07.89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136 0 512 0 0,'-45'7'-59'0'0,"38"-7"504"0"0,-1-1 141 0 0,0 1 1 0 0,-1 0-1 0 0,1 1 0 0 0,0 0 0 0 0,-1 0 0 0 0,1 1 1 0 0,-16 5-1 0 0,24-7-551 0 0,0 0 0 0 0,0 0 1 0 0,0 0-1 0 0,0 0 0 0 0,0 0 1 0 0,0 0-1 0 0,0 0 0 0 0,0 0 0 0 0,0 0 1 0 0,0 0-1 0 0,-1 1 0 0 0,1-1 1 0 0,0 0-1 0 0,0 0 0 0 0,0 0 1 0 0,0 0-1 0 0,0 0 0 0 0,0 0 0 0 0,0 0 1 0 0,0 0-1 0 0,0 0 0 0 0,0 0 1 0 0,0 0-1 0 0,0 0 0 0 0,0 1 0 0 0,0-1 1 0 0,0 0-1 0 0,0 0 0 0 0,0 0 1 0 0,0 0-1 0 0,0 0 0 0 0,0 0 0 0 0,0 0 1 0 0,0 0-1 0 0,0 0 0 0 0,0 1 1 0 0,0-1-1 0 0,0 0 0 0 0,0 0 0 0 0,0 0 1 0 0,0 0-1 0 0,0 0 0 0 0,0 0 1 0 0,0 0-1 0 0,0 0 0 0 0,0 0 1 0 0,0 0-1 0 0,0 1 0 0 0,0-1 0 0 0,0 0 1 0 0,1 0-1 0 0,-1 0 0 0 0,7 4 803 0 0,8 2-56 0 0,-10-5-615 0 0,30 6 828 0 0,40 16-1 0 0,-66-20-808 0 0,1-1-1 0 0,-1 0 1 0 0,1 0-1 0 0,-1-1 0 0 0,11 1 1 0 0,49-3 683 0 0,-25 0-566 0 0,-2 3-15 0 0,-1 2-1 0 0,51 11 1 0 0,-83-13-253 0 0,50 9 272 0 0,69 4 0 0 0,-69-10-121 0 0,-26-2-88 0 0,1-2 0 0 0,66-5 0 0 0,-49 0 125 0 0,0 1 0 0 0,88 8 0 0 0,-115-3-202 0 0,18-2 70 0 0,68-7 0 0 0,9-1 62 0 0,44 5 400 0 0,-100-6-453 0 0,-42 5-90 0 0,24-1 0 0 0,82 8 67 0 0,-93-1-27 0 0,15-3-10 0 0,83-10 0 0 0,-4 0 72 0 0,103-14 84 0 0,-219 24-188 0 0,16-2 14 0 0,-1 2 1 0 0,1 1 0 0 0,37 5-1 0 0,-36-2 3 0 0,1-1 0 0 0,43-4 0 0 0,48-6 154 0 0,13 5-102 0 0,-77 4 19 0 0,100-1-54 0 0,-19 9 35 0 0,-1 1-32 0 0,179 1 61 0 0,-206-7-42 0 0,7 2-2 0 0,-46-1-32 0 0,92-3 0 0 0,-5-2 9 0 0,92 18-35 0 0,-217-15 2 0 0,57 13 0 0 0,-62-10-10 0 0,1-1-1 0 0,50 3 1 0 0,70-15 51 0 0,-1 0-41 0 0,-126 7-36 0 0,1-1 0 0 0,-1-2 0 0 0,0 0-1 0 0,34-10 1 0 0,-46 9 65 0 0,1-1-129 0 0,-9 5-72 0 0,-5 3-117 0 0,1 0-32 0 0,0-1-1 0 0,0 1 0 0 0,0-1 0 0 0,0 1 1 0 0,0 0-1 0 0,1 0 0 0 0,-1 0 1 0 0,1 0-1 0 0,0 0 0 0 0,0 0 1 0 0,-1 6-1 0 0,-1 21-6313 0 0,3-22 4186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09.59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375 221 512 0 0,'13'-16'1146'0'0,"-1"-1"0"0"0,0-1-1 0 0,9-20 1 0 0,-16 28-419 0 0,-1 1 0 0 0,-1-1-1 0 0,1 0 1 0 0,-1 0 0 0 0,-1 0 0 0 0,0 0-1 0 0,-1-1 1 0 0,1-12 0 0 0,-2 22-659 0 0,0 0-1 0 0,0 0 1 0 0,0-1 0 0 0,0 1-1 0 0,0 0 1 0 0,0 0 0 0 0,-1 0-1 0 0,1 0 1 0 0,0 0 0 0 0,-1 0-1 0 0,1 0 1 0 0,-1 0 0 0 0,1 0-1 0 0,-1 0 1 0 0,1 0 0 0 0,-1 0-1 0 0,0 0 1 0 0,1 1 0 0 0,-1-1 0 0 0,0 0-1 0 0,0 0 1 0 0,-1 0 0 0 0,0 0-14 0 0,0 0 0 0 0,0 0 0 0 0,0 0 0 0 0,0 1 0 0 0,0-1 0 0 0,0 1 0 0 0,0-1 0 0 0,0 1 0 0 0,0 0 0 0 0,0 0 0 0 0,-3 0 0 0 0,-5 1 5 0 0,1 1 0 0 0,-1 0 0 0 0,-18 5-1 0 0,-34 15 185 0 0,-117 58 0 0 0,173-77-223 0 0,-55 33 213 0 0,55-32-190 0 0,-1 0 0 0 0,2 1 0 0 0,-1 0 0 0 0,1 0 0 0 0,-1 0 0 0 0,1 1 0 0 0,-4 7 0 0 0,8-13-40 0 0,0 1-1 0 0,1 0 0 0 0,-1 0 1 0 0,1 0-1 0 0,-1-1 1 0 0,1 1-1 0 0,-1 0 0 0 0,1 0 1 0 0,-1 0-1 0 0,1 0 0 0 0,0 0 1 0 0,0 0-1 0 0,0 0 1 0 0,-1 0-1 0 0,1 0 0 0 0,0 0 1 0 0,0 0-1 0 0,0 0 0 0 0,1 0 1 0 0,-1 0-1 0 0,0 0 1 0 0,0 0-1 0 0,0 0 0 0 0,1 0 1 0 0,-1 0-1 0 0,0 0 0 0 0,1 0 1 0 0,-1 0-1 0 0,1 0 1 0 0,-1 0-1 0 0,1 0 0 0 0,0-1 1 0 0,-1 1-1 0 0,1 0 0 0 0,0 0 1 0 0,0-1-1 0 0,-1 1 1 0 0,1 0-1 0 0,0-1 0 0 0,0 1 1 0 0,0-1-1 0 0,0 1 0 0 0,0-1 1 0 0,0 0-1 0 0,0 1 1 0 0,1-1-1 0 0,5 3 24 0 0,0-1-1 0 0,0-1 1 0 0,0 0-1 0 0,1 0 1 0 0,8 0 0 0 0,153-5 186 0 0,-68-1-140 0 0,-75 5-35 0 0,1 0 1 0 0,32 7 0 0 0,-48-6 39 0 0,0 2 1 0 0,1-1-1 0 0,-1 2 1 0 0,-1-1 0 0 0,1 1-1 0 0,0 1 1 0 0,17 10-1 0 0,-24-11-22 0 0,0-1 0 0 0,0 0-1 0 0,0 1 1 0 0,0 0 0 0 0,0 0-1 0 0,-1 0 1 0 0,0 0 0 0 0,0 0-1 0 0,0 1 1 0 0,0 0 0 0 0,-1-1-1 0 0,1 1 1 0 0,-1 0 0 0 0,-1 0-1 0 0,1 0 1 0 0,-1 0 0 0 0,0 1-1 0 0,0-1 1 0 0,0 7 0 0 0,0-5 11 0 0,-1 0-1 0 0,-1 0 1 0 0,0 0 0 0 0,0 0 0 0 0,0 0 0 0 0,-1 0-1 0 0,0 0 1 0 0,0 0 0 0 0,0-1 0 0 0,-1 1-1 0 0,0-1 1 0 0,-1 0 0 0 0,1 0 0 0 0,-6 7 0 0 0,-4 1 37 0 0,1 0 1 0 0,-2-1-1 0 0,0 0 1 0 0,0-1 0 0 0,-1-1-1 0 0,-1 0 1 0 0,-17 9 0 0 0,-124 53 383 0 0,129-61-412 0 0,16-7-25 0 0,-2 1 7 0 0,-23 7 0 0 0,34-12-61 0 0,0 0 1 0 0,-1 0-1 0 0,1-1 0 0 0,0 1 1 0 0,-1-1-1 0 0,1 0 1 0 0,-1 0-1 0 0,1 0 0 0 0,0 0 1 0 0,-1-1-1 0 0,1 1 1 0 0,-6-3-1 0 0,7 3-14 0 0,1-1 0 0 0,0 1 0 0 0,0-1 0 0 0,0 0 0 0 0,0 0 0 0 0,-1 1 0 0 0,1-1 0 0 0,0 0 0 0 0,0 0 1 0 0,0 0-1 0 0,1 0 0 0 0,-1 0 0 0 0,0-1 0 0 0,0 1 0 0 0,1 0 0 0 0,-1 0 0 0 0,0 0 0 0 0,1-1 0 0 0,-1 1 0 0 0,1 0 0 0 0,0-1 0 0 0,-1 1 0 0 0,1 0 0 0 0,0-1 0 0 0,0 1 0 0 0,0-1 0 0 0,0 1 1 0 0,0 0-1 0 0,0-1 0 0 0,0 1 0 0 0,0 0 0 0 0,1-1 0 0 0,-1 1 0 0 0,0 0 0 0 0,1-1 0 0 0,-1 1 0 0 0,2-2 0 0 0,1-4-109 0 0,0 1 0 0 0,0-1 0 0 0,1 1 0 0 0,0 0 0 0 0,8-9 0 0 0,10-8-959 0 0,1 0 1 0 0,2 2 0 0 0,0 1-1 0 0,1 1 1 0 0,35-20 0 0 0,-24 16-892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09.95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187 44 8 0 0,'-2'-6'308'0'0,"0"2"591"0"0,0 1 1 0 0,0-1-1 0 0,0 0 1 0 0,0 1-1 0 0,-1-1 1 0 0,1 1-1 0 0,-4-4 1 0 0,5 6-721 0 0,0 1 1 0 0,0-1 0 0 0,0 1 0 0 0,-1-1-1 0 0,1 1 1 0 0,0-1 0 0 0,0 1 0 0 0,0-1-1 0 0,0 1 1 0 0,0 0 0 0 0,0 0 0 0 0,-1 0 0 0 0,1 0-1 0 0,0 0 1 0 0,0 0 0 0 0,0 0 0 0 0,0 0-1 0 0,-1 0 1 0 0,1 0 0 0 0,0 1 0 0 0,0-1-1 0 0,0 0 1 0 0,0 1 0 0 0,0-1 0 0 0,0 1 0 0 0,0-1-1 0 0,0 1 1 0 0,0 0 0 0 0,0-1 0 0 0,0 1-1 0 0,-2 2 1 0 0,-2 2 192 0 0,-1 0 0 0 0,1 1-1 0 0,0 0 1 0 0,1 0 0 0 0,-1 0-1 0 0,-5 12 1 0 0,-6 8 164 0 0,3-6-32 0 0,0 0-1 0 0,-14 31 1 0 0,24-44-404 0 0,0 1-1 0 0,1-1 0 0 0,-1 1 1 0 0,1 0-1 0 0,1 0 0 0 0,-1 0 1 0 0,1 0-1 0 0,1 0 0 0 0,0 0 1 0 0,0 0-1 0 0,1 10 0 0 0,0-14-91 0 0,0 0 0 0 0,1 0 0 0 0,-1 0 0 0 0,1 0 0 0 0,0 0-1 0 0,0 0 1 0 0,0 0 0 0 0,0 0 0 0 0,1-1 0 0 0,-1 1 0 0 0,1-1-1 0 0,0 0 1 0 0,0 0 0 0 0,0 0 0 0 0,1 0 0 0 0,-1 0 0 0 0,1-1-1 0 0,-1 0 1 0 0,1 0 0 0 0,0 0 0 0 0,0 0 0 0 0,8 3 0 0 0,-1-2-55 0 0,-1 0 1 0 0,1-1-1 0 0,0 0 0 0 0,0 0 1 0 0,0-1-1 0 0,0-1 1 0 0,0 1-1 0 0,11-3 1 0 0,-2 0-373 0 0,-1-2 1 0 0,0 0 0 0 0,0-2 0 0 0,-1 1-1 0 0,28-14 1 0 0,-30 11-1353 0 0,-1 0 0 0 0,-1-1 1 0 0,24-17-1 0 0,-20 11 75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0.13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61 79 560 0 0,'-17'-16'4650'0'0,"-21"-24"-1"0"0,37 40-4587 0 0,1 0-1 0 0,0-1 0 0 0,-1 1 0 0 0,1 0 0 0 0,-1-1 0 0 0,1 1 1 0 0,0 0-1 0 0,0-1 0 0 0,-1 1 0 0 0,1-1 0 0 0,0 1 0 0 0,0 0 0 0 0,-1-1 1 0 0,1 1-1 0 0,0-1 0 0 0,0 1 0 0 0,0-1 0 0 0,0 1 0 0 0,0-1 0 0 0,0 1 1 0 0,0-1-1 0 0,0 1 0 0 0,0-1 0 0 0,0 1 0 0 0,0 0 0 0 0,0-1 1 0 0,0 1-1 0 0,0-1 0 0 0,0 1 0 0 0,0-1 0 0 0,1 1 0 0 0,-1-1 0 0 0,0 1 1 0 0,0 0-1 0 0,0-1 0 0 0,1 1 0 0 0,-1-1 0 0 0,0 1 0 0 0,1 0 1 0 0,-1-1-1 0 0,0 1 0 0 0,1 0 0 0 0,-1-1 0 0 0,1 1 0 0 0,0-1-34 0 0,1 0 0 0 0,-1 1 0 0 0,1-1 0 0 0,-1 1 0 0 0,1-1 0 0 0,-1 1 0 0 0,1 0 0 0 0,-1 0 0 0 0,1 0 0 0 0,-1 0 0 0 0,3 0 0 0 0,0 0-437 0 0,0 1 0 0 0,-1-1 0 0 0,1 1-1 0 0,0 0 1 0 0,-1 1 0 0 0,1-1 0 0 0,5 3 0 0 0,1 3-2018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0.8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45 130 808 0 0,'-2'-3'414'0'0,"-27"-48"3817"0"0,26 45-3488 0 0,1 1 1 0 0,0 0 0 0 0,0-1-1 0 0,1 0 1 0 0,0 1-1 0 0,0-1 1 0 0,-1-11-1 0 0,8 34 3201 0 0,0 69-1365 0 0,-6-62-2155 0 0,1 1-1 0 0,1-1 0 0 0,11 44 1 0 0,-9-49-251 0 0,8 20 130 0 0,-11-37-294 0 0,-1 0 0 0 0,1 0 0 0 0,0 0 0 0 0,0-1 0 0 0,0 1 0 0 0,0 0 0 0 0,1-1 0 0 0,-1 1-1 0 0,0-1 1 0 0,1 1 0 0 0,-1-1 0 0 0,1 0 0 0 0,-1 1 0 0 0,1-1 0 0 0,0 0 0 0 0,1 1 0 0 0,-1-2-4 0 0,-1 1 0 0 0,1-1 0 0 0,-1 0 1 0 0,0 0-1 0 0,1 0 0 0 0,-1 0 0 0 0,1 0 0 0 0,-1 0 1 0 0,0 0-1 0 0,1 0 0 0 0,-1-1 0 0 0,1 1 0 0 0,-1 0 1 0 0,0-1-1 0 0,1 1 0 0 0,-1-1 0 0 0,0 1 0 0 0,0-1 1 0 0,1 0-1 0 0,-1 0 0 0 0,0 0 0 0 0,0 1 1 0 0,0-1-1 0 0,0 0 0 0 0,0 0 0 0 0,0 0 0 0 0,0-1 1 0 0,0 1-1 0 0,0 0 0 0 0,-1 0 0 0 0,1 0 0 0 0,0-2 1 0 0,4-6 7 0 0,-1 1 1 0 0,0-1 0 0 0,4-13-1 0 0,-7 18-17 0 0,1-2 0 0 0,4-13 0 0 0,0 1 0 0 0,2 0-1 0 0,0 0 1 0 0,13-21 0 0 0,-18 35 3 0 0,0 0 1 0 0,0 0 0 0 0,0 0 0 0 0,0 0 0 0 0,1 0-1 0 0,0 1 1 0 0,0 0 0 0 0,0 0 0 0 0,0 0-1 0 0,0 0 1 0 0,1 0 0 0 0,-1 1 0 0 0,1 0 0 0 0,-1 0-1 0 0,1 0 1 0 0,0 0 0 0 0,0 1 0 0 0,0 0-1 0 0,0 0 1 0 0,0 0 0 0 0,8 1 0 0 0,-6 0 7 0 0,0 0 1 0 0,0 1-1 0 0,0 0 1 0 0,0 0-1 0 0,-1 1 1 0 0,1 0-1 0 0,-1 0 1 0 0,1 0-1 0 0,10 7 1 0 0,-6-2 46 0 0,0 0 0 0 0,-1 0 1 0 0,0 1-1 0 0,12 13 0 0 0,-19-17-15 0 0,0 1 0 0 0,0-1 0 0 0,0 1 0 0 0,-1-1 0 0 0,1 1 0 0 0,-1 0 0 0 0,0 0 0 0 0,-1 0 0 0 0,1 0 0 0 0,-1 0 0 0 0,0 1 0 0 0,0-1 0 0 0,-1 0 0 0 0,1 0 0 0 0,-1 1 0 0 0,0-1 0 0 0,-2 9 0 0 0,2-13-24 0 0,-1 1 1 0 0,0 0-1 0 0,1-1 1 0 0,-1 1-1 0 0,0-1 1 0 0,0 0-1 0 0,0 1 1 0 0,0-1-1 0 0,0 0 1 0 0,0 1-1 0 0,0-1 1 0 0,0 0-1 0 0,0 0 1 0 0,-1 0-1 0 0,-2 2 1 0 0,4-7-5 0 0,0 1 0 0 0,-1-1 0 0 0,1 1 0 0 0,0-1-1 0 0,2-6 1 0 0,32-130-84 0 0,-19 72 44 0 0,-13 62 19 0 0,0 0 0 0 0,0 0 0 0 0,0 0 0 0 0,6-11 0 0 0,-7 16 6 0 0,-1 0-1 0 0,1 0 1 0 0,0-1 0 0 0,-1 1-1 0 0,1 0 1 0 0,0 0-1 0 0,-1 0 1 0 0,1 1 0 0 0,0-1-1 0 0,0 0 1 0 0,0 0-1 0 0,0 0 1 0 0,0 1 0 0 0,0-1-1 0 0,0 0 1 0 0,0 1-1 0 0,0-1 1 0 0,1 1 0 0 0,-1-1-1 0 0,0 1 1 0 0,0 0 0 0 0,0 0-1 0 0,0-1 1 0 0,1 1-1 0 0,-1 0 1 0 0,0 0 0 0 0,0 0-1 0 0,1 0 1 0 0,-1 0-1 0 0,0 0 1 0 0,0 1 0 0 0,0-1-1 0 0,2 1 1 0 0,-1 0 6 0 0,0 0 1 0 0,-1 0 0 0 0,1 0-1 0 0,-1 1 1 0 0,1-1-1 0 0,-1 1 1 0 0,0-1-1 0 0,0 1 1 0 0,1-1 0 0 0,-1 1-1 0 0,0 0 1 0 0,-1 0-1 0 0,2 2 1 0 0,10 27-29 0 0,-10-25 45 0 0,6 21 5 0 0,9 52-1 0 0,-13-53-24 0 0,1 1-1 0 0,11 30 1 0 0,-12-48-100 0 0,0 0 1 0 0,1-1-1 0 0,-1 1 1 0 0,2-1-1 0 0,-1 0 0 0 0,1-1 1 0 0,0 1-1 0 0,1-1 1 0 0,0-1-1 0 0,0 1 0 0 0,0-1 1 0 0,1 0-1 0 0,8 5 1 0 0,-11-9-431 0 0,-1 0 1 0 0,1 0 0 0 0,0-1 0 0 0,0 0 0 0 0,-1 1 0 0 0,1-2-1 0 0,0 1 1 0 0,0 0 0 0 0,0-1 0 0 0,9-1 0 0 0,5-1-2222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55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79 8 1944 0 0,'-6'-8'8668'0'0,"2"20"-4396"0"0,0 3-2646 0 0,-8 10 1092 0 0,3-6-719 0 0,-12 35-1 0 0,15-32-1502 0 0,1-1 1 0 0,0 1 0 0 0,-1 31-1 0 0,5-46-461 0 0,1-1-1 0 0,0 1 0 0 0,0-1 1 0 0,1 1-1 0 0,0-1 1 0 0,0 0-1 0 0,1 1 0 0 0,-1-1 1 0 0,1 0-1 0 0,1 0 1 0 0,-1 0-1 0 0,1 0 1 0 0,0 0-1 0 0,0-1 0 0 0,1 1 1 0 0,5 6-1 0 0,-4-8-49 0 0,-1 0 1 0 0,1 0-1 0 0,0 0 0 0 0,0-1 0 0 0,0 0 1 0 0,1 0-1 0 0,-1 0 0 0 0,1-1 0 0 0,-1 0 0 0 0,1 0 1 0 0,0 0-1 0 0,0-1 0 0 0,0 0 0 0 0,0 0 1 0 0,9 0-1 0 0,0 0-256 0 0,0-2 0 0 0,0 0 1 0 0,-1 0-1 0 0,1-2 0 0 0,17-4 1 0 0,-14 1-955 0 0,-1 0 0 0 0,1-2 0 0 0,19-11 1 0 0,-5 3-2319 0 0,-8 3 1709 0 0,-3-3 113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1.1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91 8 0 0,'3'-4'0'0'0,"2"-4"0"0"0,0 0 0 0 0,0 0 0 0 0,0-1 0 0 0,0 1 0 0 0,0-3 0 0 0,-2 1 0 0 0,0-2 0 0 0,0-1 0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1.23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 66 336 0 0,'0'-12'424'0'0,"0"4"56"0"0,1-5-128 0 0,-1 3 184 0 0,0 3-319 0 0,0-2 95 0 0,0 7-184 0 0,0-1-160 0 0,0 1-224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3.54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99 203 512 0 0,'2'-1'-15'0'0,"0"-1"-1"0"0,0 1 1 0 0,-1-1-1 0 0,1 0 1 0 0,-1 1 0 0 0,1-1-1 0 0,-1 0 1 0 0,0 0-1 0 0,1 0 1 0 0,-1 0-1 0 0,0 0 1 0 0,0 0 0 0 0,-1 0-1 0 0,1-1 1 0 0,0-2-1 0 0,0 4 99 0 0,-1-1 0 0 0,0 1 0 0 0,0-1 0 0 0,1 1 0 0 0,-1-1 0 0 0,0 1 0 0 0,-1-1 0 0 0,1 1 0 0 0,0 0 0 0 0,0-1 0 0 0,-1 1 0 0 0,1-1 0 0 0,0 1 0 0 0,-1 0 0 0 0,0-1 0 0 0,1 1 0 0 0,-1 0 0 0 0,0-1 0 0 0,1 1 0 0 0,-1 0 0 0 0,0 0 0 0 0,0 0 0 0 0,0 0 0 0 0,-2-2 0 0 0,-4-2 979 0 0,-1 1-1 0 0,-1-1 1 0 0,-13-5-1 0 0,13 7-275 0 0,0-1-1 0 0,0-1 1 0 0,-8-5 0 0 0,16 10-728 0 0,0-1 0 0 0,1 1 0 0 0,-1-1 1 0 0,0 1-1 0 0,1 0 0 0 0,-1-1 0 0 0,0 0 1 0 0,1 1-1 0 0,-1-1 0 0 0,0 1 0 0 0,1-1 1 0 0,-1 0-1 0 0,1 1 0 0 0,0-1 0 0 0,-1 0 0 0 0,1 1 1 0 0,-1-1-1 0 0,1 0 0 0 0,0 0 0 0 0,0 0 1 0 0,-1 1-1 0 0,1-1 0 0 0,0 0 0 0 0,0 0 1 0 0,0 0-1 0 0,0 0 0 0 0,0 1 0 0 0,0-1 0 0 0,0 0 1 0 0,0 0-1 0 0,0 0 0 0 0,0 0 0 0 0,1 1 1 0 0,-1-1-1 0 0,0 0 0 0 0,0 0 0 0 0,2-1 1 0 0,-1 1 27 0 0,0-1 0 0 0,0 1 0 0 0,1 0 0 0 0,-1 0 0 0 0,1 0 1 0 0,-1 0-1 0 0,1 0 0 0 0,-1 0 0 0 0,1 0 0 0 0,0 0 1 0 0,-1 1-1 0 0,1-1 0 0 0,0 0 0 0 0,0 1 0 0 0,-1 0 1 0 0,4-1-1 0 0,-1 1 12 0 0,0-1 141 0 0,1 0 1 0 0,-1 1-1 0 0,1 0 1 0 0,-1 0-1 0 0,1 0 1 0 0,0 0 0 0 0,5 2-1 0 0,-9-2-189 0 0,-1 1 1 0 0,1-1-1 0 0,0 0 1 0 0,0 1-1 0 0,-1-1 0 0 0,1 0 1 0 0,0 1-1 0 0,-1-1 0 0 0,1 1 1 0 0,-1 0-1 0 0,1-1 0 0 0,0 1 1 0 0,-1-1-1 0 0,0 1 0 0 0,1 0 1 0 0,-1-1-1 0 0,1 1 1 0 0,0 1-1 0 0,-1 0-14 0 0,1-1 0 0 0,-1 1 0 0 0,0 0 0 0 0,0 0 0 0 0,0-1 0 0 0,0 1 0 0 0,0 0 0 0 0,0 0 0 0 0,0-1 0 0 0,-1 1 0 0 0,1 0 0 0 0,-1 1 0 0 0,-4 11 226 0 0,0-1-1 0 0,-13 25 1 0 0,12-28-191 0 0,0 1 1 0 0,1 0-1 0 0,1 0 0 0 0,-6 22 1 0 0,8-19-31 0 0,0-1 1 0 0,2 0-1 0 0,-1 1 0 0 0,2-1 1 0 0,0 1-1 0 0,0-1 0 0 0,2 1 1 0 0,-1-1-1 0 0,6 15 0 0 0,5 9 117 0 0,33 64 0 0 0,-44-98-151 0 0,5 10 45 0 0,8 26 0 0 0,-13-36-42 0 0,-1 0 1 0 0,-1 0-1 0 0,1 0 1 0 0,0 0-1 0 0,-1 0 1 0 0,1 0-1 0 0,-1 1 1 0 0,0-1-1 0 0,0 0 1 0 0,0 0-1 0 0,-1 0 1 0 0,1 1-1 0 0,-1-1 1 0 0,-2 6-1 0 0,2-7-2 0 0,0 0 0 0 0,0 0 0 0 0,-1-1 0 0 0,1 1-1 0 0,-1 0 1 0 0,1-1 0 0 0,-1 1 0 0 0,0-1-1 0 0,0 1 1 0 0,0-1 0 0 0,0 0 0 0 0,0 0 0 0 0,0 0-1 0 0,0 0 1 0 0,0 0 0 0 0,0 0 0 0 0,0-1-1 0 0,0 1 1 0 0,-1-1 0 0 0,1 1 0 0 0,-3-1 0 0 0,2 0-6 0 0,-1 1 0 0 0,1-1 0 0 0,0-1 0 0 0,0 1 0 0 0,0 0 0 0 0,0-1 0 0 0,0 1 0 0 0,0-1 0 0 0,0 0 0 0 0,0 0 0 0 0,0 0 0 0 0,0-1 0 0 0,0 1 0 0 0,-5-4 0 0 0,5 2 3 0 0,-1-1 0 0 0,1 0 0 0 0,0 0 0 0 0,0 0 0 0 0,0 0 0 0 0,0 0 0 0 0,1-1 0 0 0,-1 1 0 0 0,1-1 0 0 0,1 1 1 0 0,-1-1-1 0 0,0 0 0 0 0,1 0 0 0 0,0 0 0 0 0,0 0 0 0 0,1 0 0 0 0,-1 0 0 0 0,1 0 0 0 0,1-7 0 0 0,0-10-1 0 0,2-1-1 0 0,1 1 1 0 0,6-22-1 0 0,-7 31-14 0 0,25-138 5 0 0,8-32 89 0 0,-34 175-73 0 0,0 0-1 0 0,1 1 1 0 0,0-1-1 0 0,6-10 1 0 0,-8 16-11 0 0,0 0 1 0 0,0 1 0 0 0,1-1 0 0 0,-1 0 0 0 0,0 1 0 0 0,1-1 0 0 0,0 1 0 0 0,-1-1 0 0 0,1 1 0 0 0,0 0 0 0 0,0-1 0 0 0,0 1 0 0 0,0 0 0 0 0,0 0 0 0 0,0 1 0 0 0,0-1 0 0 0,0 0 0 0 0,0 1 0 0 0,0-1 0 0 0,0 1 0 0 0,3-1 0 0 0,10 2-10 0 0,1 0 0 0 0,-1 0-1 0 0,0 2 1 0 0,1 0 0 0 0,-1 1 0 0 0,0 0 0 0 0,19 8 0 0 0,11 3-3 0 0,67 23-62 0 0,-92-30 59 0 0,-1 1 0 0 0,0 0 1 0 0,27 18-1 0 0,-44-25 23 0 0,1 0 1 0 0,-1 0 0 0 0,0 0-1 0 0,1 0 1 0 0,-1 0 0 0 0,0 0-1 0 0,0 0 1 0 0,0 1 0 0 0,-1-1-1 0 0,1 1 1 0 0,2 4 0 0 0,-4-5-7 0 0,1-1-1 0 0,-1 1 1 0 0,0 0 0 0 0,0-1 0 0 0,0 1 0 0 0,1 0 0 0 0,-2-1 0 0 0,1 1 0 0 0,0 0-1 0 0,0-1 1 0 0,0 1 0 0 0,-1 0 0 0 0,1-1 0 0 0,-1 1 0 0 0,1-1 0 0 0,-1 1 0 0 0,0-1-1 0 0,0 1 1 0 0,0-1 0 0 0,1 1 0 0 0,-1-1 0 0 0,-3 2 0 0 0,-1 4-3 0 0,-1-1 0 0 0,0-1 1 0 0,0 1-1 0 0,-1-1 0 0 0,0 0 1 0 0,1-1-1 0 0,-2 1 0 0 0,-8 3 1 0 0,-11 4-42 0 0,-28 7 0 0 0,31-11 30 0 0,23-8 12 0 0,-27 10-80 0 0,-2-1-1 0 0,-52 9 1 0 0,75-17 36 0 0,-1 0-1 0 0,0 0 0 0 0,0-1 1 0 0,0 0-1 0 0,1 0 0 0 0,-1-1 1 0 0,0 0-1 0 0,0-1 0 0 0,1 1 1 0 0,-1-2-1 0 0,1 1 0 0 0,-1-1 1 0 0,1 0-1 0 0,0 0 0 0 0,0-1 1 0 0,-8-6-1 0 0,12 8-34 0 0,0-1 0 0 0,0 0 0 0 0,0-1 1 0 0,0 1-1 0 0,0 0 0 0 0,1-1 0 0 0,0 0 0 0 0,0 1 0 0 0,0-1 1 0 0,0 0-1 0 0,0 0 0 0 0,1 0 0 0 0,0 0 0 0 0,0 0 0 0 0,0-1 1 0 0,0 1-1 0 0,0 0 0 0 0,1 0 0 0 0,0-1 0 0 0,0 1 1 0 0,0 0-1 0 0,1-1 0 0 0,0-4 0 0 0,2-5-516 0 0,0 0 0 0 0,1 1 0 0 0,1-1 0 0 0,0 1 0 0 0,13-23 0 0 0,5-6-1158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3.99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85 118 296 0 0,'-27'-57'2761'0'0,"-3"-4"7078"0"0,30 66-8910 0 0,1 6-434 0 0,24 62 1023 0 0,6 24-222 0 0,-27-81-1052 0 0,0 0 1 0 0,-2 1-1 0 0,0-1 0 0 0,-1 22 1 0 0,-3-4 101 0 0,-1-1-1 0 0,-13 56 1 0 0,-27 63 129 0 0,17-64-463 0 0,24-81-22 0 0,0 0-1 0 0,1 0 0 0 0,0 0 0 0 0,0 0 1 0 0,1 0-1 0 0,-1 1 0 0 0,2-1 0 0 0,0 8 1 0 0,-1-12-10 0 0,1-1 0 0 0,-1 0-1 0 0,1 0 1 0 0,0 1 0 0 0,0-1 0 0 0,0 0 0 0 0,0 0 0 0 0,0 0 0 0 0,0 0 0 0 0,0 0 0 0 0,1 0 0 0 0,-1 0 0 0 0,1-1 0 0 0,-1 1 0 0 0,1 0-1 0 0,0-1 1 0 0,-1 0 0 0 0,1 1 0 0 0,0-1 0 0 0,0 0 0 0 0,0 0 0 0 0,0 0 0 0 0,1 0 0 0 0,-1 0 0 0 0,0 0 0 0 0,0 0 0 0 0,0-1-1 0 0,4 1 1 0 0,1 0-157 0 0,1-1-1 0 0,-1 0 0 0 0,0-1 0 0 0,0 1 0 0 0,0-1 0 0 0,0-1 0 0 0,0 1 0 0 0,0-1 0 0 0,0 0 0 0 0,6-4 0 0 0,9-4-2078 0 0,33-20 0 0 0,-38 19-343 0 0,16-14 0 0 0,-12 7 698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4.48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88 21 2457 0 0,'-3'3'1313'0'0,"0"-1"0"0"0,-1 1-1 0 0,1-1 1 0 0,-1 1 0 0 0,-8 2 0 0 0,9-3-1104 0 0,0-1-1 0 0,-1 1 0 0 0,1 0 1 0 0,0 0-1 0 0,0 0 0 0 0,0 0 0 0 0,0 0 1 0 0,0 1-1 0 0,0-1 0 0 0,-3 5 0 0 0,4-3-22 0 0,-1 0 0 0 0,1 0-1 0 0,-1 0 1 0 0,1 0 0 0 0,0 1 0 0 0,1-1-1 0 0,-1 0 1 0 0,1 1 0 0 0,0 0-1 0 0,0-1 1 0 0,0 1 0 0 0,0-1 0 0 0,1 1-1 0 0,0 0 1 0 0,0 0 0 0 0,0-1-1 0 0,2 8 1 0 0,0-6-135 0 0,0-1 0 0 0,0 1 0 0 0,0 0 0 0 0,1-1 0 0 0,0 0 0 0 0,0 1 0 0 0,0-1 0 0 0,0 0 0 0 0,1-1 0 0 0,0 1 0 0 0,0-1 0 0 0,1 1 0 0 0,5 4 0 0 0,1-1-16 0 0,0-1 0 0 0,1 0-1 0 0,0 0 1 0 0,0-1 0 0 0,0 0 0 0 0,0-1-1 0 0,1-1 1 0 0,0 0 0 0 0,0-1 0 0 0,0 0-1 0 0,1-1 1 0 0,-1 0 0 0 0,1-1 0 0 0,-1-1-1 0 0,0 0 1 0 0,1-1 0 0 0,19-3 0 0 0,-26 2-21 0 0,0 0 1 0 0,0 0-1 0 0,-1 0 1 0 0,1-1-1 0 0,0 0 1 0 0,-1-1 0 0 0,0 1-1 0 0,0-1 1 0 0,0-1-1 0 0,0 1 1 0 0,-1-1-1 0 0,10-10 1 0 0,-12 12-14 0 0,0-1 0 0 0,-1 1 0 0 0,0-1 0 0 0,0 1 0 0 0,0-1 1 0 0,0 0-1 0 0,0 0 0 0 0,-1 0 0 0 0,0 0 0 0 0,0 0 0 0 0,0 0 0 0 0,0 0 0 0 0,0-1 0 0 0,-1 1 1 0 0,0 0-1 0 0,0 0 0 0 0,0 0 0 0 0,0-1 0 0 0,-1 1 0 0 0,0 0 0 0 0,0 0 0 0 0,0 0 1 0 0,-2-5-1 0 0,-1-2-27 0 0,-1 1 0 0 0,0 0 0 0 0,-1 0 1 0 0,1 0-1 0 0,-2 1 0 0 0,0-1 0 0 0,0 2 1 0 0,0-1-1 0 0,-10-7 0 0 0,13 12 23 0 0,0 1 1 0 0,0 0-1 0 0,0 0 0 0 0,0 1 1 0 0,0-1-1 0 0,-1 1 0 0 0,1 0 1 0 0,-1 0-1 0 0,0 0 1 0 0,1 1-1 0 0,-1 0 0 0 0,0 0 1 0 0,0 0-1 0 0,0 0 0 0 0,0 1 1 0 0,0 0-1 0 0,0 0 0 0 0,0 0 1 0 0,0 1-1 0 0,0-1 0 0 0,0 1 1 0 0,-7 3-1 0 0,2 0 29 0 0,1 0 0 0 0,0 0 0 0 0,0 1 0 0 0,1 1 0 0 0,0 0 0 0 0,0 0 0 0 0,0 0 0 0 0,1 1 0 0 0,-1 0 0 0 0,2 1 0 0 0,-1-1 0 0 0,-8 15 0 0 0,4-5 43 0 0,0 1-1 0 0,1 1 1 0 0,1 0 0 0 0,1 0 0 0 0,-6 22 0 0 0,11-30-47 0 0,0-1-1 0 0,1 1 1 0 0,1 0 0 0 0,0 0 0 0 0,0 1-1 0 0,1-1 1 0 0,0 0 0 0 0,1 0 0 0 0,0 0-1 0 0,1 0 1 0 0,0 0 0 0 0,6 17 0 0 0,-5-22-21 0 0,0 1 1 0 0,0-1-1 0 0,0 0 1 0 0,0 1-1 0 0,1-2 1 0 0,0 1-1 0 0,1 0 1 0 0,-1-1-1 0 0,1 0 1 0 0,0 0-1 0 0,0 0 1 0 0,1-1-1 0 0,-1 0 1 0 0,1 0-1 0 0,0 0 1 0 0,0 0-1 0 0,0-1 1 0 0,1 0-1 0 0,-1-1 1 0 0,1 1-1 0 0,7 1 1 0 0,0-2-39 0 0,0 0 0 0 0,0 0 0 0 0,0-2 0 0 0,0 1 0 0 0,0-2 0 0 0,25-3 0 0 0,-21 1-144 0 0,0-1 0 0 0,-1-1 0 0 0,0 0 0 0 0,31-15 0 0 0,-33 12-777 0 0,-1 0 0 0 0,20-16-1 0 0,-24 17-1022 0 0,-2-1 0 0 0,10-10 0 0 0,-6 2-1900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4.75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36 1 1840 0 0,'-1'0'461'0'0,"-1"0"0"0"0,0 0 1 0 0,1 0-1 0 0,-1 0 0 0 0,1 0 0 0 0,-1 1 0 0 0,0-1 0 0 0,1 0 0 0 0,-1 1 0 0 0,1-1 0 0 0,-1 1 0 0 0,1 0 0 0 0,0-1 0 0 0,-1 1 0 0 0,1 0 0 0 0,-1 0 0 0 0,1 0 0 0 0,0 0 0 0 0,0 0 0 0 0,-2 2 1 0 0,2-1-319 0 0,0-1 0 0 0,1 0 1 0 0,0 1-1 0 0,-1-1 0 0 0,1 0 1 0 0,0 1-1 0 0,0-1 1 0 0,0 1-1 0 0,0-1 0 0 0,0 0 1 0 0,0 1-1 0 0,0-1 1 0 0,0 1-1 0 0,0-1 0 0 0,1 0 1 0 0,-1 1-1 0 0,1-1 1 0 0,-1 0-1 0 0,1 1 0 0 0,-1-1 1 0 0,1 0-1 0 0,0 0 0 0 0,-1 0 1 0 0,2 2-1 0 0,11 14 444 0 0,0-1 1 0 0,1 0-1 0 0,1-2 0 0 0,17 15 0 0 0,23 24 255 0 0,-40-36-808 0 0,-1 0 0 0 0,0 1 0 0 0,-2 1 0 0 0,0 0 0 0 0,-1 1 0 0 0,-1 0 0 0 0,0 0 0 0 0,-2 1 0 0 0,-1 1 0 0 0,7 27 0 0 0,-13-42-203 0 0,0-2-55 0 0,0-1-1 0 0,0 0 1 0 0,0 0 0 0 0,1 1-1 0 0,2 5 1 0 0,-4-10 96 0 0,1 1 0 0 0,-1 0-1 0 0,1-1 1 0 0,-1 1 0 0 0,1-1 0 0 0,-1 1 0 0 0,1 0 0 0 0,-1-1-1 0 0,1 1 1 0 0,0-1 0 0 0,-1 1 0 0 0,1-1 0 0 0,0 0-1 0 0,-1 1 1 0 0,1-1 0 0 0,0 0 0 0 0,-1 1 0 0 0,1-1 0 0 0,0 0-1 0 0,0 0 1 0 0,-1 0 0 0 0,1 0 0 0 0,0 0 0 0 0,0 0 0 0 0,0 0-1 0 0,-1 0 1 0 0,1 0 0 0 0,0 0 0 0 0,0 0 0 0 0,-1 0-1 0 0,1 0 1 0 0,0-1 0 0 0,0 1 0 0 0,-1 0 0 0 0,1 0 0 0 0,1-1-1 0 0,22-17-4298 0 0,-13 9 3023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4.91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408 0 8 0 0,'-13'5'1215'0'0,"0"0"0"0"0,1 1-1 0 0,0 0 1 0 0,0 1 0 0 0,1 1 0 0 0,-1 0-1 0 0,-19 18 1 0 0,-39 51 778 0 0,-75 106 1 0 0,143-179-1981 0 0,-43 62 5 0 0,40-58-834 0 0,1 0 1 0 0,0 1-1 0 0,0 0 1 0 0,1-1-1 0 0,0 1 1 0 0,-2 13-1 0 0,3-6-2506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6.26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170 256 512 0 0,'-23'-34'1'0'0,"15"22"-105"0"0,0 0-1 0 0,1 0 0 0 0,-11-24 1 0 0,5 3 1179 0 0,-8-22 4419 0 0,21 54-5257 0 0,0 0 0 0 0,0 1 0 0 0,-1-1 0 0 0,1 0 0 0 0,0 1 0 0 0,0-1 0 0 0,0 0-1 0 0,0 1 1 0 0,0-1 0 0 0,0 0 0 0 0,0 1 0 0 0,0-1 0 0 0,0 0 0 0 0,0 0 0 0 0,0 1 0 0 0,0-1 0 0 0,0 0 0 0 0,1 1 0 0 0,-1-1-1 0 0,0 1 1 0 0,0-1 0 0 0,1-1 0 0 0,4 3 3167 0 0,1 9-2564 0 0,0 8-447 0 0,-1 1 1 0 0,0 1 0 0 0,-1-1-1 0 0,-1 1 1 0 0,-1-1 0 0 0,-1 1-1 0 0,-2 23 1 0 0,-21 138 257 0 0,14-134-430 0 0,3-9-77 0 0,-2 62 0 0 0,7-99-156 0 0,2-9 27 0 0,-1 0 1 0 0,0-1-1 0 0,-1 1 0 0 0,0 0 1 0 0,0 0-1 0 0,-1 0 1 0 0,-3-15-1 0 0,-17-55 19 0 0,20 76-34 0 0,-12-40 32 0 0,-9-61 0 0 0,18 77-19 0 0,1 0 0 0 0,1-1 0 0 0,4-42 0 0 0,-2 64-11 0 0,0 0 0 0 0,1-1 0 0 0,0 1 0 0 0,0 0-1 0 0,1 0 1 0 0,-1 0 0 0 0,1 0 0 0 0,0 1 0 0 0,0-1 0 0 0,1 0-1 0 0,-1 1 1 0 0,1 0 0 0 0,0-1 0 0 0,0 1 0 0 0,1 0 0 0 0,-1 0-1 0 0,1 1 1 0 0,0-1 0 0 0,0 1 0 0 0,0 0 0 0 0,0 0 0 0 0,1 0 0 0 0,-1 1-1 0 0,1-1 1 0 0,-1 1 0 0 0,1 0 0 0 0,0 0 0 0 0,0 1 0 0 0,0-1-1 0 0,0 1 1 0 0,0 0 0 0 0,0 1 0 0 0,7-1 0 0 0,-1 1 5 0 0,0 1 1 0 0,-1 0 0 0 0,1 0-1 0 0,-1 1 1 0 0,1 0 0 0 0,-1 1-1 0 0,0 0 1 0 0,0 1 0 0 0,0 0-1 0 0,0 1 1 0 0,-1 0 0 0 0,1 0-1 0 0,-1 1 1 0 0,-1 0 0 0 0,1 0-1 0 0,-1 1 1 0 0,0 0 0 0 0,8 11-1 0 0,-4-5 25 0 0,-2 0-1 0 0,0 1 0 0 0,-1 0 0 0 0,0 0 0 0 0,-1 1 0 0 0,0 0 0 0 0,-2 1 1 0 0,0-1-1 0 0,0 2 0 0 0,6 31 0 0 0,-9-22 13 0 0,-2 0 0 0 0,0 0 0 0 0,-1-1 1 0 0,-2 1-1 0 0,0 0 0 0 0,-2 0 0 0 0,-13 47 0 0 0,9-52 43 0 0,8-21-86 0 0,0 0 0 0 0,0 0 0 0 0,0 0 0 0 0,0 0 0 0 0,0 0 0 0 0,0 0 0 0 0,0 0 0 0 0,0 0-1 0 0,0 0 1 0 0,0 0 0 0 0,0 0 0 0 0,0 0 0 0 0,0 0 0 0 0,0 0 0 0 0,0-1 0 0 0,0 1 0 0 0,0 0 0 0 0,0 0-1 0 0,0 0 1 0 0,0 0 0 0 0,0 0 0 0 0,0 0 0 0 0,0 0 0 0 0,0 0 0 0 0,0 0 0 0 0,0 0 0 0 0,0 0 0 0 0,0 0 0 0 0,0 0-1 0 0,0 0 1 0 0,0 0 0 0 0,0 0 0 0 0,0 0 0 0 0,0 0 0 0 0,0 0 0 0 0,0 0 0 0 0,-1 0 0 0 0,1 0 0 0 0,3-14-26 0 0,8-33-119 0 0,32-81 0 0 0,-18 62 17 0 0,-1-19-8 0 0,-15 52 85 0 0,23-61-1 0 0,-27 84 55 0 0,0 1 0 0 0,0-1 0 0 0,1 1 0 0 0,0 0-1 0 0,0 0 1 0 0,1 0 0 0 0,1 1 0 0 0,-1 0 0 0 0,1 1 0 0 0,10-8 0 0 0,-16 13-4 0 0,1 1 0 0 0,-1-1 1 0 0,1 1-1 0 0,-1-1 1 0 0,1 1-1 0 0,0 0 1 0 0,0 0-1 0 0,-1 0 1 0 0,1 0-1 0 0,0 0 0 0 0,0 1 1 0 0,0-1-1 0 0,0 1 1 0 0,0 0-1 0 0,0 0 1 0 0,0 0-1 0 0,6 1 1 0 0,-5 0 5 0 0,0 1 0 0 0,0-1 0 0 0,0 1 1 0 0,0 0-1 0 0,-1 0 0 0 0,1 0 0 0 0,0 1 1 0 0,-1-1-1 0 0,0 1 0 0 0,0 0 0 0 0,4 3 1 0 0,4 7 9 0 0,-1 0 0 0 0,-1 1 1 0 0,0 0-1 0 0,0 0 1 0 0,7 20-1 0 0,-5-10-9 0 0,-1 1-1 0 0,-2 0 1 0 0,-1 0 0 0 0,0 1 0 0 0,-2 0 0 0 0,-1 0-1 0 0,-1 0 1 0 0,-2 1 0 0 0,0-1 0 0 0,-2 1 0 0 0,-5 39-1 0 0,6-64-6 0 0,-6 33-178 0 0,1 1 0 0 0,1 57-1 0 0,4-90 66 0 0,1 1-1 0 0,-1-1 0 0 0,1 0 1 0 0,0 1-1 0 0,0-1 0 0 0,0 0 1 0 0,0 0-1 0 0,0 1 0 0 0,1-1 0 0 0,2 4 1 0 0,-3-6-134 0 0,0 1 1 0 0,0-1-1 0 0,1 1 0 0 0,-1-1 1 0 0,0 0-1 0 0,0 0 1 0 0,1 1-1 0 0,-1-1 0 0 0,1 0 1 0 0,-1 0-1 0 0,1-1 1 0 0,0 1-1 0 0,-1 0 0 0 0,1 0 1 0 0,0-1-1 0 0,0 1 1 0 0,-1-1-1 0 0,1 1 0 0 0,0-1 1 0 0,3 0-1 0 0,8-1-1993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6.7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24 131 1024 0 0,'-4'0'1115'0'0,"3"0"-736"0"0,0 0 0 0 0,0 0-1 0 0,0 0 1 0 0,0 0-1 0 0,0 0 1 0 0,1 0 0 0 0,-1 0-1 0 0,0 0 1 0 0,0 0-1 0 0,0 0 1 0 0,0 1 0 0 0,0-1-1 0 0,0 0 1 0 0,0 1-1 0 0,1-1 1 0 0,-1 0 0 0 0,0 1-1 0 0,0-1 1 0 0,-1 2 1292 0 0,4-1-1326 0 0,1-1 1 0 0,0 1-1 0 0,-1 0 1 0 0,1 0 0 0 0,0 0-1 0 0,-1 0 1 0 0,1 0-1 0 0,-1 0 1 0 0,0 1 0 0 0,1-1-1 0 0,2 4 1 0 0,5 1 261 0 0,57 22 960 0 0,-59-24-1483 0 0,-1-1 1 0 0,1 0-1 0 0,-1 0 1 0 0,1-1-1 0 0,0 0 1 0 0,0-1-1 0 0,0 1 1 0 0,1-1-1 0 0,-1-1 1 0 0,0 0-1 0 0,0 0 1 0 0,0 0-1 0 0,1-1 1 0 0,-1 0-1 0 0,0-1 0 0 0,0 0 1 0 0,11-4-1 0 0,-14 3-63 0 0,0 1-1 0 0,0-1 0 0 0,0-1 1 0 0,-1 1-1 0 0,1-1 0 0 0,-1 0 1 0 0,0 0-1 0 0,0 0 0 0 0,0 0 1 0 0,-1-1-1 0 0,1 1 0 0 0,2-6 0 0 0,-5 7-21 0 0,1 0 0 0 0,-1 0 0 0 0,1 0 0 0 0,-1 0 0 0 0,0 0 0 0 0,0 0-1 0 0,-1 0 1 0 0,1 0 0 0 0,-1-1 0 0 0,1 1 0 0 0,-1 0 0 0 0,0 0-1 0 0,0-1 1 0 0,-1 1 0 0 0,1 0 0 0 0,-1 0 0 0 0,1 0 0 0 0,-1-1-1 0 0,0 1 1 0 0,0 0 0 0 0,0 0 0 0 0,-3-3 0 0 0,1 0-14 0 0,0 0 1 0 0,-1 1-1 0 0,0-1 0 0 0,0 1 1 0 0,-1 0-1 0 0,1 0 1 0 0,-1 1-1 0 0,-7-6 0 0 0,9 8 18 0 0,0 0-1 0 0,-1 1 0 0 0,1-1 1 0 0,-1 1-1 0 0,1-1 0 0 0,-1 1 1 0 0,1 0-1 0 0,-1 1 0 0 0,1-1 1 0 0,-1 0-1 0 0,0 1 0 0 0,0 0 0 0 0,1 0 1 0 0,-1 0-1 0 0,0 1 0 0 0,-5 0 1 0 0,4 0 18 0 0,-1 1 0 0 0,1-1 0 0 0,0 1 0 0 0,0 0 1 0 0,0 0-1 0 0,0 1 0 0 0,0-1 0 0 0,0 1 0 0 0,1 0 0 0 0,-1 1 1 0 0,1-1-1 0 0,-7 8 0 0 0,6-5 0 0 0,0 0 0 0 0,0 1 0 0 0,1 0 0 0 0,0 0 0 0 0,0 0 1 0 0,0 0-1 0 0,1 0 0 0 0,-3 10 0 0 0,3-5-12 0 0,0-1 0 0 0,1 0-1 0 0,1 1 1 0 0,-1-1 0 0 0,2 1 0 0 0,0-1 0 0 0,0 1 0 0 0,1-1 0 0 0,0 1-1 0 0,1-1 1 0 0,0 0 0 0 0,6 16 0 0 0,-4-17-9 0 0,0 0 0 0 0,1 0 0 0 0,0-1 1 0 0,0 0-1 0 0,1 0 0 0 0,1 0 0 0 0,-1-1 0 0 0,10 10 1 0 0,-11-13-25 0 0,0-1 0 0 0,1 0 0 0 0,-1 0 0 0 0,1 0 0 0 0,0-1 0 0 0,0 1 0 0 0,0-1 0 0 0,1-1 0 0 0,-1 1 0 0 0,1-1 0 0 0,-1 0 0 0 0,1-1 0 0 0,12 2 0 0 0,-8-2-375 0 0,0-1 0 0 0,1 0 0 0 0,-1 0 0 0 0,0-1 0 0 0,19-4 0 0 0,-21 2-559 0 0,0 1 1 0 0,-1-2-1 0 0,1 1 0 0 0,10-7 1 0 0,-1-1-1536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7.0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33 35 1672 0 0,'-2'-2'725'0'0,"1"0"-1"0"0,-1-1 1 0 0,0 1 0 0 0,0 0-1 0 0,-1 0 1 0 0,-1-1-1 0 0,2 1-155 0 0,0 1-1 0 0,0-1 0 0 0,0 0 0 0 0,0 0 1 0 0,1 0-1 0 0,-1 0 0 0 0,-2-3 0 0 0,10 17 1352 0 0,-1 0-1 0 0,3 14 0 0 0,12 60-519 0 0,-16-68-908 0 0,4 29-113 0 0,-1 1 1 0 0,-3 0-1 0 0,-3 68 1 0 0,-22 145 1001 0 0,20-251-1378 0 0,1-3-7 0 0,-5 56-235 0 0,5-55 183 0 0,0 0-1 0 0,0 1 0 0 0,1-1 1 0 0,1 0-1 0 0,2 12 0 0 0,-3-17-54 0 0,0 0 0 0 0,0 0 0 0 0,1 0 0 0 0,-1-1 0 0 0,1 1 0 0 0,0 0 1 0 0,-1-1-1 0 0,1 1 0 0 0,0-1 0 0 0,0 0 0 0 0,1 0 0 0 0,-1 1 0 0 0,0-1 0 0 0,1-1 0 0 0,4 4 0 0 0,-5-4-137 0 0,0 0 1 0 0,0 0-1 0 0,0-1 0 0 0,0 1 1 0 0,0-1-1 0 0,1 1 0 0 0,-1-1 1 0 0,0 0-1 0 0,0 0 0 0 0,0 0 1 0 0,0 0-1 0 0,0 0 0 0 0,0-1 1 0 0,1 1-1 0 0,-1 0 0 0 0,0-1 1 0 0,0 0-1 0 0,0 1 1 0 0,0-1-1 0 0,0 0 0 0 0,-1 0 1 0 0,1 0-1 0 0,3-2 0 0 0,10-8-1986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6.72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45 3737 0 0,'-6'-5'2191'0'0,"-14"-17"7270"0"0,20 21-9314 0 0,-1 0 1 0 0,0 0-1 0 0,1 0 1 0 0,-1 0-1 0 0,1 0 1 0 0,-1 0-1 0 0,1 0 0 0 0,-1 0 1 0 0,1 0-1 0 0,0-1 1 0 0,-1-1-1 0 0,2 3-118 0 0,-1 0 0 0 0,0-1-1 0 0,0 1 1 0 0,0 0 0 0 0,0 0 0 0 0,1 0-1 0 0,-1 0 1 0 0,0-1 0 0 0,0 1-1 0 0,0 0 1 0 0,1 0 0 0 0,-1 0 0 0 0,0 0-1 0 0,0 0 1 0 0,1 0 0 0 0,-1 0-1 0 0,0 0 1 0 0,0 0 0 0 0,1 0 0 0 0,-1 0-1 0 0,0 0 1 0 0,0 0 0 0 0,1 0-1 0 0,-1 0 1 0 0,0 0 0 0 0,0 0-1 0 0,1 0 1 0 0,-1 0 0 0 0,0 0 0 0 0,0 0-1 0 0,1 0 1 0 0,-1 0 0 0 0,0 0-1 0 0,0 0 1 0 0,1 1 0 0 0,-1-1 0 0 0,14 5 464 0 0,-11-4-550 0 0,7 3-62 0 0,1 0 0 0 0,-1 1 0 0 0,0 0 0 0 0,17 11 0 0 0,-19-10-2258 0 0,1 1 0 0 0,13 14-1 0 0,-13-11 202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7.3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17 18 8 0 0,'1'0'134'0'0,"-1"0"0"0"0,0 0 1 0 0,-1 0-1 0 0,1 1 0 0 0,0-1 0 0 0,0 0 1 0 0,0 0-1 0 0,0 0 0 0 0,0 0 0 0 0,0 0 1 0 0,0 1-1 0 0,0-1 0 0 0,0 0 0 0 0,0 0 0 0 0,0 0 1 0 0,-1 1 536 0 0,1-1-537 0 0,0 0 0 0 0,0 0 0 0 0,0 0 1 0 0,0 0-1 0 0,0 0 0 0 0,0 0 0 0 0,-1 0 1 0 0,1 0-1 0 0,0 0 0 0 0,0 0 0 0 0,0 0 1 0 0,0 0-1 0 0,0 0 0 0 0,-1 0 0 0 0,1 0 0 0 0,0 0 1 0 0,0 0-1 0 0,0 0 0 0 0,0 0 0 0 0,0 0 1 0 0,-1 0-1 0 0,1 0 0 0 0,0 0 0 0 0,0 0 1 0 0,0 0-1 0 0,0 0 0 0 0,-9-5 4631 0 0,9 5-4634 0 0,-1 0 0 0 0,1-1-1 0 0,0 1 1 0 0,0 0 0 0 0,0 0 0 0 0,-1-1-1 0 0,1 1 1 0 0,0 0 0 0 0,0 0-1 0 0,0-1 1 0 0,0 1 0 0 0,-1 0 0 0 0,1-1-1 0 0,0 1 1 0 0,0 0 0 0 0,0 0 0 0 0,0-1-1 0 0,0 1 1 0 0,0 0 0 0 0,0-1-1 0 0,0 1 1 0 0,0 0 0 0 0,0-1 0 0 0,0 1-1 0 0,0-1-60 0 0,1 1 0 0 0,-1-1 0 0 0,1 1-1 0 0,-1 0 1 0 0,1-1 0 0 0,-1 1-1 0 0,0 0 1 0 0,1 0 0 0 0,-1-1-1 0 0,1 1 1 0 0,0 0 0 0 0,-1 0-1 0 0,1 0 1 0 0,-1 0 0 0 0,1 0 0 0 0,-1-1-1 0 0,1 1 1 0 0,-1 0 0 0 0,1 0-1 0 0,-1 0 1 0 0,1 1 0 0 0,0-1-1 0 0,69-3 1203 0 0,30 1-967 0 0,-86 3-422 0 0,0 0 0 0 0,0 1-1 0 0,0 1 1 0 0,-1 0 0 0 0,15 5 0 0 0,-16-3-528 0 0,-1-1 0 0 0,1-1 0 0 0,0 0 0 0 0,1 0 1 0 0,-1-2-1 0 0,0 1 0 0 0,1-1 0 0 0,21-2 0 0 0,-32 1 469 0 0,-1-1 0 0 0,1 1 0 0 0,0-1 0 0 0,-1 0 0 0 0,1 0 0 0 0,-1 1 0 0 0,1-1-1 0 0,-1 0 1 0 0,0 0 0 0 0,1 0 0 0 0,-1 0 0 0 0,0-1 0 0 0,2-1 0 0 0,4-6-4054 0 0,-6 4 2113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8.05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44 364 8 0 0,'-10'-3'869'0'0,"-8"-1"2468"0"0,5 3 1759 0 0,13 1-5037 0 0,0 0-1 0 0,0-1 1 0 0,0 1-1 0 0,0 0 1 0 0,0 0 0 0 0,0 0-1 0 0,0 0 1 0 0,-1 0-1 0 0,1 1 1 0 0,0-1 0 0 0,0 0-1 0 0,0 0 1 0 0,0 0-1 0 0,0 0 1 0 0,0 0 0 0 0,0 0-1 0 0,0 0 1 0 0,0 0 0 0 0,-1 0-1 0 0,1 0 1 0 0,0 0-1 0 0,0 0 1 0 0,0 0 0 0 0,0 0-1 0 0,0 0 1 0 0,0 0-1 0 0,0 0 1 0 0,0 0 0 0 0,0 1-1 0 0,0-1 1 0 0,0 0-1 0 0,0 0 1 0 0,0 0 0 0 0,0 0-1 0 0,0 0 1 0 0,0 0-1 0 0,0 0 1 0 0,0 0 0 0 0,0 0-1 0 0,0 1 1 0 0,0-1 0 0 0,0 0-1 0 0,0 0 1 0 0,0 0-1 0 0,2 6 1377 0 0,7 4-401 0 0,-2-6-850 0 0,1 0-1 0 0,0 0 1 0 0,0-1-1 0 0,0 0 0 0 0,1-1 1 0 0,15 3-1 0 0,-21-4-125 0 0,19 3 133 0 0,0 0 1 0 0,1-2-1 0 0,-1-1 1 0 0,1 0-1 0 0,43-6 1 0 0,-49 3-97 0 0,-1-1 0 0 0,0-1 0 0 0,1 0 0 0 0,-1-2 0 0 0,-1 1 0 0 0,1-2 0 0 0,-1 0 0 0 0,23-15 0 0 0,-30 17-31 0 0,0-1-1 0 0,0 0 0 0 0,-1-1 1 0 0,0 0-1 0 0,0 0 0 0 0,7-11 1 0 0,-11 15-60 0 0,-1-1 1 0 0,1 0-1 0 0,-1 0 1 0 0,0 0-1 0 0,-1-1 1 0 0,1 1 0 0 0,-1 0-1 0 0,0-1 1 0 0,0 1-1 0 0,0-1 1 0 0,0 1-1 0 0,-1-1 1 0 0,0 0-1 0 0,0 1 1 0 0,-1-8 0 0 0,-1 0 1 0 0,-1 1 1 0 0,0 0-1 0 0,0-1 1 0 0,-1 1 0 0 0,-1 0-1 0 0,0 0 1 0 0,0 1-1 0 0,-1 0 1 0 0,0 0 0 0 0,-1 0-1 0 0,-9-10 1 0 0,10 12 11 0 0,-1 2 0 0 0,0-1-1 0 0,0 1 1 0 0,-1 0 0 0 0,1 1 0 0 0,-1 0 0 0 0,0 0 0 0 0,-1 0-1 0 0,1 1 1 0 0,-1 0 0 0 0,0 1 0 0 0,1 0 0 0 0,-2 1-1 0 0,-13-3 1 0 0,16 4 2 0 0,1 1 0 0 0,0 0 0 0 0,0 0 0 0 0,-1 1 0 0 0,1-1 0 0 0,0 1 0 0 0,0 1-1 0 0,0-1 1 0 0,0 1 0 0 0,0 0 0 0 0,0 1 0 0 0,0-1 0 0 0,0 1 0 0 0,1 0 0 0 0,0 0 0 0 0,-8 7-1 0 0,5-3 18 0 0,0 0-1 0 0,1 1 0 0 0,0-1 1 0 0,0 1-1 0 0,1 1 0 0 0,0 0 1 0 0,0-1-1 0 0,1 2 0 0 0,-4 10 1 0 0,-3 10 264 0 0,1 1 0 0 0,-12 58 1 0 0,-1 68 603 0 0,-3 15 56 0 0,21-143-655 0 0,-4 58 0 0 0,9-69-215 0 0,2-1 0 0 0,-1 0 1 0 0,2 0-1 0 0,7 30 0 0 0,-7-39-74 0 0,0-1 1 0 0,1 1-1 0 0,0-1 0 0 0,0 0 1 0 0,0 0-1 0 0,9 10 0 0 0,-12-15-14 0 0,1-1-1 0 0,0 1 0 0 0,0-1 0 0 0,0 0 0 0 0,1 0 0 0 0,-1 0 0 0 0,0 1 0 0 0,0-1 1 0 0,1 0-1 0 0,-1-1 0 0 0,1 1 0 0 0,-1 0 0 0 0,0 0 0 0 0,1 0 0 0 0,0-1 0 0 0,-1 1 1 0 0,1-1-1 0 0,-1 1 0 0 0,1-1 0 0 0,0 0 0 0 0,-1 0 0 0 0,1 0 0 0 0,0 0 0 0 0,-1 0 1 0 0,1 0-1 0 0,-1 0 0 0 0,1 0 0 0 0,0-1 0 0 0,-1 1 0 0 0,1 0 0 0 0,0-1 0 0 0,-1 0 0 0 0,1 1 1 0 0,-1-1-1 0 0,1 0 0 0 0,1-1 0 0 0,5-4-19 0 0,0 1-1 0 0,-1-1 1 0 0,0-1-1 0 0,-1 1 1 0 0,1-1-1 0 0,-1 0 1 0 0,-1-1-1 0 0,1 1 1 0 0,5-13-1 0 0,-4 6-19 0 0,0-1-1 0 0,-1 0 1 0 0,-1 0 0 0 0,5-27 0 0 0,-8 30 27 0 0,0 2-30 0 0,0 1 1 0 0,6-19 0 0 0,-8 26 34 0 0,1 0 0 0 0,0 1 0 0 0,0-1 0 0 0,-1 0 0 0 0,1 1 1 0 0,0-1-1 0 0,0 1 0 0 0,1-1 0 0 0,-1 1 0 0 0,0-1 0 0 0,0 1 0 0 0,1 0 1 0 0,-1 0-1 0 0,1 0 0 0 0,-1 0 0 0 0,1 0 0 0 0,-1 0 0 0 0,1 0 0 0 0,0 0 1 0 0,0 0-1 0 0,3 0 0 0 0,-5 1 4 0 0,1 0-1 0 0,0 0 1 0 0,0 0 0 0 0,0 0-1 0 0,-1 0 1 0 0,1 1-1 0 0,0-1 1 0 0,0 0 0 0 0,0 1-1 0 0,-1-1 1 0 0,1 0 0 0 0,0 1-1 0 0,-1-1 1 0 0,1 1 0 0 0,0-1-1 0 0,-1 1 1 0 0,1 0 0 0 0,-1-1-1 0 0,2 2 1 0 0,12 16 3 0 0,-7-8-26 0 0,1 0 26 0 0,-1 0 1 0 0,0 1 0 0 0,0 0 0 0 0,6 16 0 0 0,1 1 27 0 0,-2-2 1 0 0,-1 1 0 0 0,-2-1 0 0 0,8 35 1 0 0,-10-35-87 0 0,-5-19-18 0 0,1-1 0 0 0,-1 1-1 0 0,1-1 1 0 0,0 1 0 0 0,1-1 0 0 0,0 0-1 0 0,0 0 1 0 0,8 9 0 0 0,-9-12-214 0 0,0 0-1 0 0,0 0 1 0 0,0 0 0 0 0,1-1 0 0 0,-1 1-1 0 0,1-1 1 0 0,0 0 0 0 0,-1 0-1 0 0,1 0 1 0 0,0 0 0 0 0,0-1 0 0 0,0 0-1 0 0,0 1 1 0 0,0-1 0 0 0,7 0-1 0 0,22-1-4561 0 0,-16-5 2130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8.6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93 176 8 0 0,'2'-17'1582'0'0,"-1"12"-381"0"0,0 1 0 0 0,-1-1 0 0 0,1 0 1 0 0,-2-8-1 0 0,1 12-1071 0 0,0 1 0 0 0,0-1 0 0 0,0 0 0 0 0,-1 0 0 0 0,1 0 0 0 0,0 0 0 0 0,0 0 0 0 0,-1 1 0 0 0,1-1 0 0 0,-1 0 0 0 0,1 0 0 0 0,-1 1 0 0 0,1-1 0 0 0,-1 0 0 0 0,0 0 0 0 0,1 1 0 0 0,-1-1 0 0 0,0 1 0 0 0,1-1 0 0 0,-1 1 0 0 0,0-1 0 0 0,0 1 0 0 0,1-1 0 0 0,-1 1 0 0 0,0 0 0 0 0,0-1 0 0 0,0 1 0 0 0,0 0 0 0 0,-1-1 0 0 0,-1 2 107 0 0,-1 0 0 0 0,1 0 0 0 0,0 1 0 0 0,0-1 0 0 0,0 1 1 0 0,0-1-1 0 0,0 1 0 0 0,0 0 0 0 0,-3 4 0 0 0,2-3 100 0 0,0 0-136 0 0,1 0-1 0 0,0 0 0 0 0,0 0 1 0 0,0 1-1 0 0,0-1 0 0 0,1 1 1 0 0,0 0-1 0 0,-1 0 0 0 0,1 0 1 0 0,1 0-1 0 0,-1 0 0 0 0,0 0 1 0 0,1 0-1 0 0,0 1 0 0 0,-1 8 1 0 0,0 3 517 0 0,1 1 1 0 0,1 30 0 0 0,1-35-510 0 0,0 0 1 0 0,1 0 0 0 0,1 1 0 0 0,0-2 0 0 0,0 1 0 0 0,1 0 0 0 0,7 13-1 0 0,-7-16-168 0 0,1-1 1 0 0,0 0-1 0 0,0 0 0 0 0,1 0 0 0 0,0 0 0 0 0,0-1 0 0 0,1 0 0 0 0,0-1 0 0 0,13 11 0 0 0,-17-15-44 0 0,0 0 1 0 0,0 0-1 0 0,0 0 0 0 0,0-1 0 0 0,1 1 0 0 0,-1-1 0 0 0,1 0 0 0 0,-1 0 1 0 0,1 0-1 0 0,-1 0 0 0 0,1-1 0 0 0,-1 1 0 0 0,1-1 0 0 0,0 0 0 0 0,-1 0 0 0 0,1 0 1 0 0,0-1-1 0 0,-1 1 0 0 0,1-1 0 0 0,-1 0 0 0 0,1 0 0 0 0,-1 0 0 0 0,1 0 1 0 0,-1-1-1 0 0,0 1 0 0 0,0-1 0 0 0,0 0 0 0 0,0 0 0 0 0,0 0 0 0 0,0 0 1 0 0,0-1-1 0 0,0 1 0 0 0,2-5 0 0 0,7-5-21 0 0,-2-1 1 0 0,1 0-1 0 0,-2 0 1 0 0,0-1-1 0 0,0-1 1 0 0,7-17-1 0 0,-13 22 1 0 0,1 0 1 0 0,-1 0-1 0 0,0-1 0 0 0,-1 1 0 0 0,0-1 0 0 0,-1 0 0 0 0,0 0 0 0 0,-1 1 1 0 0,0-1-1 0 0,-3-18 0 0 0,1 10-16 0 0,-1 1 1 0 0,-2-1-1 0 0,1 0 1 0 0,-2 1-1 0 0,-1 0 1 0 0,0 0-1 0 0,-18-31 1 0 0,23 46 34 0 0,0 1 0 0 0,0-1 1 0 0,0 0-1 0 0,-1 1 0 0 0,1 0 1 0 0,-1-1-1 0 0,1 1 0 0 0,-1 0 1 0 0,0 0-1 0 0,0 1 0 0 0,0-1 1 0 0,0 0-1 0 0,0 1 0 0 0,0 0 1 0 0,-1 0-1 0 0,1 0 0 0 0,0 0 1 0 0,-1 0-1 0 0,1 1 0 0 0,0 0 1 0 0,-1-1-1 0 0,1 1 0 0 0,-1 0 0 0 0,1 1 1 0 0,0-1-1 0 0,-1 1 0 0 0,1-1 1 0 0,-4 2-1 0 0,1 0-3 0 0,0 0 0 0 0,1 0-1 0 0,-1 1 1 0 0,1-1 0 0 0,-1 1 0 0 0,1 0-1 0 0,0 1 1 0 0,1-1 0 0 0,-1 1 0 0 0,0 0-1 0 0,1 0 1 0 0,0 1 0 0 0,0-1 0 0 0,0 1-1 0 0,-3 6 1 0 0,0 0-1 0 0,1 1 0 0 0,-8 22 1 0 0,12-30 8 0 0,1-1 0 0 0,0 1 0 0 0,0 0 0 0 0,1-1 0 0 0,-1 1 0 0 0,1 0 0 0 0,0-1 0 0 0,0 1 0 0 0,0 0 0 0 0,0-1 0 0 0,0 1 0 0 0,1 0 0 0 0,0-1 0 0 0,2 8 0 0 0,-2-9 2 0 0,1 0-1 0 0,-1 1 0 0 0,1-1 1 0 0,0 0-1 0 0,0 0 1 0 0,0 0-1 0 0,0 0 1 0 0,0-1-1 0 0,0 1 1 0 0,0 0-1 0 0,1-1 0 0 0,-1 0 1 0 0,0 1-1 0 0,1-1 1 0 0,0 0-1 0 0,-1 0 1 0 0,1 0-1 0 0,-1-1 1 0 0,1 1-1 0 0,5 0 0 0 0,6 0-5 0 0,0 0 1 0 0,26-2-1 0 0,-27 1 29 0 0,3-2-96 0 0,0 0 0 0 0,0-1 0 0 0,0-1 1 0 0,29-10-1 0 0,23-15-3019 0 0,-16 5-4132 0 0,-37 16 5290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19.32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381 1218 664 0 0,'0'0'165'0'0,"1"1"1"0"0,-1-1-1 0 0,0 1 0 0 0,1-1 0 0 0,-1 1 0 0 0,0-1 0 0 0,1 0 1 0 0,-1 1-1 0 0,1-1 0 0 0,-1 0 0 0 0,0 1 0 0 0,1-1 1 0 0,-1 0-1 0 0,1 1 0 0 0,-1-1 0 0 0,1 0 0 0 0,-1 0 0 0 0,1 0 1 0 0,-1 1-1 0 0,1-1 0 0 0,-1 0 0 0 0,1 0 0 0 0,-1 0 1 0 0,1 0-1 0 0,0 0 0 0 0,0 0 0 0 0,16-1 2461 0 0,-13-1-2283 0 0,0 0 0 0 0,0-1-1 0 0,0 0 1 0 0,0 0 0 0 0,0 0 0 0 0,-1 0 0 0 0,1-1 0 0 0,-1 1 0 0 0,0-1 0 0 0,3-5 0 0 0,1-1 568 0 0,0-1 0 0 0,8-20 0 0 0,-11 21-738 0 0,-1 0 0 0 0,0-1 0 0 0,-1 1 0 0 0,0-1 0 0 0,-1 0 0 0 0,0 0 0 0 0,0 1 0 0 0,-2-1 0 0 0,1 0 1 0 0,-4-20-1 0 0,-3-3-177 0 0,-1 0 1 0 0,-14-34 0 0 0,19 58 8 0 0,-1-1 0 0 0,-1 1 0 0 0,1 1 1 0 0,-12-17-1 0 0,14 23-9 0 0,0 0-1 0 0,-1 0 1 0 0,1 0-1 0 0,-1 0 1 0 0,0 1-1 0 0,1-1 1 0 0,-1 1 0 0 0,0 0-1 0 0,-1 0 1 0 0,1 0-1 0 0,0 0 1 0 0,-1 0 0 0 0,1 1-1 0 0,-1 0 1 0 0,1-1-1 0 0,-1 1 1 0 0,-6-1-1 0 0,-1 2 38 0 0,0 0 0 0 0,0 0-1 0 0,0 1 1 0 0,0 1-1 0 0,0-1 1 0 0,0 2-1 0 0,1 0 1 0 0,-1 0-1 0 0,1 1 1 0 0,0 0-1 0 0,0 0 1 0 0,0 1-1 0 0,0 1 1 0 0,1 0-1 0 0,0 0 1 0 0,-14 13-1 0 0,6-4-21 0 0,0 2-1 0 0,2-1 0 0 0,0 2 0 0 0,1 0 0 0 0,1 1 0 0 0,0 0 0 0 0,-10 24 0 0 0,14-22-5 0 0,0 0 1 0 0,2 0-1 0 0,1 0 1 0 0,1 1 0 0 0,0 0-1 0 0,-2 44 1 0 0,6-59-2 0 0,1 0 0 0 0,0 0-1 0 0,1 0 1 0 0,0 0 0 0 0,0 0 0 0 0,0 0 0 0 0,1-1 0 0 0,0 1 0 0 0,0-1 0 0 0,0 1 0 0 0,1-1 0 0 0,0 0 0 0 0,1 1 0 0 0,-1-2 0 0 0,1 1 0 0 0,6 7 0 0 0,-6-8 11 0 0,1-1-1 0 0,-1 0 1 0 0,1-1-1 0 0,0 1 1 0 0,0-1-1 0 0,0 0 1 0 0,0 0 0 0 0,1 0-1 0 0,-1-1 1 0 0,1 0-1 0 0,-1 0 1 0 0,1 0-1 0 0,0-1 1 0 0,0 0-1 0 0,0 0 1 0 0,0 0 0 0 0,-1-1-1 0 0,1 0 1 0 0,8 0-1 0 0,-3-2 16 0 0,0 0-1 0 0,0-1 1 0 0,0 0-1 0 0,-1 0 1 0 0,1-1-1 0 0,-1 0 0 0 0,0-1 1 0 0,0 0-1 0 0,-1-1 1 0 0,0 0-1 0 0,17-14 1 0 0,-9 4-36 0 0,1 0 0 0 0,-2-1 0 0 0,-1-1 0 0 0,22-32 0 0 0,-25 31-39 0 0,-1-1-1 0 0,-1 0 0 0 0,-1-1 0 0 0,-1 0 1 0 0,-1-1-1 0 0,-1 1 0 0 0,7-44 1 0 0,-4-8-225 0 0,-2-81 0 0 0,-5 83-86 0 0,13-195-1179 0 0,3-63 1672 0 0,-18 274 961 0 0,0 54-1079 0 0,0 1 1 0 0,0 0-1 0 0,0 0 1 0 0,0 0-1 0 0,0 0 0 0 0,0 0 1 0 0,0-1-1 0 0,0 1 1 0 0,0 0-1 0 0,0 0 1 0 0,0 0-1 0 0,0 0 1 0 0,0-1-1 0 0,0 1 1 0 0,0 0-1 0 0,0 0 0 0 0,0 0 1 0 0,0 0-1 0 0,-1 0 1 0 0,1-1-1 0 0,0 1 1 0 0,0 0-1 0 0,0 0 1 0 0,0 0-1 0 0,0 0 1 0 0,0 0-1 0 0,0 0 1 0 0,0-1-1 0 0,-1 1 0 0 0,1 0 1 0 0,0 0-1 0 0,0 0 1 0 0,0 0-1 0 0,0 0 1 0 0,0 0-1 0 0,-1 0 1 0 0,1 0-1 0 0,0 0 1 0 0,0 0-1 0 0,-5 5 451 0 0,-4 11-1 0 0,-8 22-262 0 0,3 2-1 0 0,1 0 1 0 0,1 0-1 0 0,-9 69 1 0 0,11-27-67 0 0,2 116 0 0 0,9-133 98 0 0,2 0 1 0 0,15 77 0 0 0,-11-107-987 0 0,1-1 0 0 0,2 1 0 0 0,1-2 0 0 0,2 1 0 0 0,28 52 0 0 0,-25-57-3219 0 0,-1-2-1140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51.11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571 224 512 0 0,'5'-20'504'0'0,"-1"0"0"0"0,2-24 0 0 0,-4-13 3927 0 0,-2 53-4124 0 0,0 1 0 0 0,-1-1 0 0 0,1 0 1 0 0,-1 1-1 0 0,0-1 0 0 0,0 1 1 0 0,0-1-1 0 0,-1 1 0 0 0,1 0 0 0 0,-1-1 1 0 0,0 1-1 0 0,1 0 0 0 0,-1 0 0 0 0,-1 0 1 0 0,1 0-1 0 0,0 1 0 0 0,-1-1 0 0 0,0 0 1 0 0,1 1-1 0 0,-5-3 0 0 0,4 3-173 0 0,0 0 0 0 0,0 1 0 0 0,1-1 0 0 0,-1 1 0 0 0,0 0 0 0 0,0 0 0 0 0,0 0 0 0 0,-1 0 0 0 0,1 1 0 0 0,0-1 0 0 0,0 1 0 0 0,0 0 0 0 0,-1-1 0 0 0,1 2 0 0 0,0-1-1 0 0,0 0 1 0 0,0 1 0 0 0,0-1 0 0 0,-1 1 0 0 0,1 0 0 0 0,0 0 0 0 0,0 0 0 0 0,-3 2 0 0 0,-5 3 74 0 0,1 1 0 0 0,0 0 0 0 0,1 0 0 0 0,0 1-1 0 0,-9 9 1 0 0,-39 49 445 0 0,42-47-395 0 0,-23 29 232 0 0,3 1 0 0 0,2 2 0 0 0,-41 86 0 0 0,41-64-25 0 0,-42 132 0 0 0,62-158-400 0 0,2 0 0 0 0,2 1 0 0 0,3 0 0 0 0,-2 53 0 0 0,9-82-63 0 0,0 1 0 0 0,1-1 0 0 0,1 0 1 0 0,1 0-1 0 0,0-1 0 0 0,2 1 0 0 0,14 33 0 0 0,-7-25-55 0 0,1-1 1 0 0,1 0 0 0 0,1-2-1 0 0,28 34 1 0 0,-30-43-58 0 0,1 0 0 0 0,0-1 0 0 0,1-1 0 0 0,0 0 0 0 0,1-2 0 0 0,1 1-1 0 0,-1-2 1 0 0,2-1 0 0 0,0 0 0 0 0,0-1 0 0 0,21 6 0 0 0,-19-8-670 0 0,-1-2-1 0 0,2 0 0 0 0,-1 0 0 0 0,0-2 1 0 0,1-1-1 0 0,28-2 0 0 0,-5-4-1784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52.509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38 108 512 0 0,'-13'-30'2250'0'0,"8"18"-466"0"0,0 0 0 0 0,0 0 0 0 0,-3-19 0 0 0,7 30-1661 0 0,1 1 0 0 0,0-1 0 0 0,0 1 0 0 0,0-1 0 0 0,0 1 0 0 0,0-1 0 0 0,0 1 0 0 0,0-1 0 0 0,0 1 0 0 0,0-1 0 0 0,0 1 0 0 0,0-1 0 0 0,0 1-1 0 0,0-1 1 0 0,0 1 0 0 0,0-1 0 0 0,0 1 0 0 0,1-1 0 0 0,-1 0 0 0 0,6 5 1319 0 0,7 14-222 0 0,102 224 2274 0 0,-115-241-3497 0 0,1 0 0 0 0,-1-1 0 0 0,0 1 0 0 0,0 0-1 0 0,1-1 1 0 0,-1 1 0 0 0,0 0 0 0 0,1-1 0 0 0,-1 1-1 0 0,1 0 1 0 0,-1-1 0 0 0,1 1 0 0 0,-1-1 0 0 0,1 1-1 0 0,-1-1 1 0 0,1 1 0 0 0,-1-1 0 0 0,2 1 0 0 0,-2-1 3 0 0,1 0 1 0 0,-1 0 0 0 0,0 0 0 0 0,1-1 0 0 0,-1 1 0 0 0,0 0 0 0 0,1 0-1 0 0,-1 0 1 0 0,0 0 0 0 0,1-1 0 0 0,-1 1 0 0 0,0 0 0 0 0,0 0-1 0 0,1-1 1 0 0,-1 1 0 0 0,0 0 0 0 0,0 0 0 0 0,0-1 0 0 0,1 1-1 0 0,-1 0 1 0 0,0-1 0 0 0,0 1 0 0 0,0 0 0 0 0,0-1 0 0 0,1 0 0 0 0,5-27 33 0 0,-5 23-37 0 0,15-83-31 0 0,-14 77 31 0 0,2 0 0 0 0,-1 0 0 0 0,2 0 0 0 0,-1 1 0 0 0,12-18 1 0 0,-14 25-1 0 0,0 0 0 0 0,0 0 0 0 0,0 1 0 0 0,0-1 0 0 0,1 1 0 0 0,-1 0 0 0 0,1 0 0 0 0,0 0 0 0 0,0 0 0 0 0,-1 0 0 0 0,1 1 0 0 0,0-1 0 0 0,0 1-1 0 0,1-1 1 0 0,-1 1 0 0 0,0 0 0 0 0,0 1 0 0 0,1-1 0 0 0,-1 0 0 0 0,0 1 0 0 0,1 0 0 0 0,-1 0 0 0 0,0 0 0 0 0,1 0 0 0 0,5 1 0 0 0,-1 1 8 0 0,0 0 0 0 0,-1 1 0 0 0,1-1 0 0 0,-1 1 0 0 0,0 1 0 0 0,0-1 0 0 0,0 1-1 0 0,0 0 1 0 0,11 10 0 0 0,-5-2-11 0 0,1 1-1 0 0,-2 0 1 0 0,20 27-1 0 0,25 50 16 0 0,-15-23-58 0 0,-39-62-13 0 0,1 0 0 0 0,0-1 0 0 0,0 1 0 0 0,1-1 0 0 0,-1 1 0 0 0,1-2 0 0 0,0 1 0 0 0,0 0 0 0 0,7 3 0 0 0,-2-2-1434 0 0,1 0 1 0 0,0-1 0 0 0,21 5-1 0 0,-15-5-1699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53.38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352 461 8 0 0,'1'-7'718'0'0,"0"-1"-1"0"0,-1 1 1 0 0,0-1 0 0 0,0 1-1 0 0,0-1 1 0 0,-1 1 0 0 0,0-1 0 0 0,-1 1-1 0 0,-3-11 1 0 0,-4-6 1008 0 0,-16-32 0 0 0,20 46-1659 0 0,5 9-52 0 0,-37-70 1787 0 0,32 64-1542 0 0,1 0 1 0 0,-1 1 0 0 0,-1-1-1 0 0,1 1 1 0 0,-1 0 0 0 0,0 0-1 0 0,-9-6 1 0 0,12 10-157 0 0,-1-1 1 0 0,0 1 0 0 0,0 1-1 0 0,0-1 1 0 0,0 0 0 0 0,0 1-1 0 0,0 0 1 0 0,0 0-1 0 0,0 0 1 0 0,-1 0 0 0 0,1 1-1 0 0,0-1 1 0 0,-1 1 0 0 0,1 1-1 0 0,0-1 1 0 0,-1 0 0 0 0,1 1-1 0 0,-6 1 1 0 0,4 0-36 0 0,-1 1 1 0 0,1 0-1 0 0,-1 0 1 0 0,1 0-1 0 0,0 0 1 0 0,0 1-1 0 0,0 0 1 0 0,1 0-1 0 0,-1 1 1 0 0,-6 7-1 0 0,4-3-2 0 0,1-1 0 0 0,-1 1-1 0 0,2 1 1 0 0,-7 10 0 0 0,10-14-34 0 0,0-1 1 0 0,1 1 0 0 0,0 0 0 0 0,0 0-1 0 0,1 0 1 0 0,-1 0 0 0 0,1 0 0 0 0,1 0-1 0 0,-1 9 1 0 0,1-5-7 0 0,1 1-1 0 0,0 0 1 0 0,1-1-1 0 0,0 0 1 0 0,1 1-1 0 0,0-1 1 0 0,0 0-1 0 0,1 0 1 0 0,1-1-1 0 0,0 1 1 0 0,0-1-1 0 0,0 0 1 0 0,1 0-1 0 0,12 12 1 0 0,-3 0 64 0 0,-9-13-58 0 0,0 1 1 0 0,1-1 0 0 0,9 9-1 0 0,-13-15-31 0 0,-1 0-1 0 0,1 0 0 0 0,-1 0 1 0 0,1 0-1 0 0,0-1 0 0 0,0 1 0 0 0,0-1 1 0 0,0 0-1 0 0,0 1 0 0 0,0-1 1 0 0,0-1-1 0 0,0 1 0 0 0,0 0 1 0 0,0-1-1 0 0,4 0 0 0 0,-4 0 2 0 0,0 0-1 0 0,0-1 0 0 0,-1 0 0 0 0,1 1 1 0 0,0-1-1 0 0,-1 0 0 0 0,1 0 1 0 0,-1-1-1 0 0,1 1 0 0 0,-1-1 0 0 0,1 1 1 0 0,-1-1-1 0 0,0 0 0 0 0,0 1 0 0 0,0-1 1 0 0,0 0-1 0 0,0-1 0 0 0,0 1 1 0 0,2-4-1 0 0,1-2 0 0 0,0 0 0 0 0,0 0 0 0 0,-1-1 0 0 0,5-12 0 0 0,-3 2-1 0 0,-1 0 0 0 0,0-1-1 0 0,-1 0 1 0 0,-2 0 0 0 0,0 0-1 0 0,-1-25 1 0 0,-14-122 167 0 0,10 146-161 0 0,2 5 71 0 0,-6-36 41 0 0,5 46-30 0 0,1 0 1 0 0,-1 1 0 0 0,1-1-1 0 0,-2 1 1 0 0,1-1 0 0 0,-5-7 0 0 0,7 13-80 0 0,0 0 1 0 0,0-1 0 0 0,0 1 0 0 0,0 0 0 0 0,-1 0 0 0 0,1-1 0 0 0,0 1 0 0 0,0 0 0 0 0,0 0-1 0 0,0-1 1 0 0,-1 1 0 0 0,1 0 0 0 0,0 0 0 0 0,0 0 0 0 0,0 0 0 0 0,-1-1 0 0 0,1 1 0 0 0,0 0-1 0 0,0 0 1 0 0,-1 0 0 0 0,1 0 0 0 0,0 0 0 0 0,0 0 0 0 0,-1 0 0 0 0,1 0 0 0 0,0-1 0 0 0,0 1-1 0 0,-1 0 1 0 0,1 0 0 0 0,0 0 0 0 0,-1 0 0 0 0,1 0 0 0 0,0 1 0 0 0,0-1 0 0 0,-1 0 0 0 0,1 0-1 0 0,0 0 1 0 0,0 0 0 0 0,-1 0 0 0 0,-6 12 182 0 0,0 18-68 0 0,5-12-119 0 0,2 1 0 0 0,0 0 0 0 0,1 0 0 0 0,0-1 0 0 0,2 1 0 0 0,0 0 0 0 0,9 25 0 0 0,-2-14-7 0 0,2 0-1 0 0,1-1 1 0 0,24 42 0 0 0,-16-36-42 0 0,71 129-161 0 0,-92-164 222 0 0,10 15-630 0 0,-5-14-676 0 0,1-9-476 0 0,1-11-3025 0 0,-2 7 1679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2:53.891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12 145 512 0 0,'-6'-33'1500'0'0,"4"24"-1073"0"0,1-2-1 0 0,-1 1 0 0 0,1-11 0 0 0,1 18-74 0 0,0 1 0 0 0,1-1 0 0 0,-1 0 0 0 0,0 0 0 0 0,1 1 0 0 0,0-1 0 0 0,0 0 0 0 0,0 1 0 0 0,0-1 0 0 0,0 1 0 0 0,0-1 0 0 0,1 1 0 0 0,-1 0 0 0 0,1-1 0 0 0,3-3 0 0 0,-4 5-189 0 0,1-1 0 0 0,-1 1 0 0 0,1 0 0 0 0,-1-1 0 0 0,1 1 0 0 0,-1 0 0 0 0,1 0 0 0 0,0 0 0 0 0,-1 0 0 0 0,1 1 0 0 0,0-1 0 0 0,0 0 0 0 0,0 1 0 0 0,0-1 0 0 0,0 1 0 0 0,0-1 0 0 0,0 1 0 0 0,-1 0 0 0 0,1 0 0 0 0,0 0 0 0 0,0 0 0 0 0,0 0 0 0 0,0 1 0 0 0,0-1 0 0 0,0 1 0 0 0,0-1 0 0 0,0 1 0 0 0,0-1 0 0 0,-1 1 0 0 0,1 0 0 0 0,0 0 0 0 0,0 0 0 0 0,2 2 0 0 0,3 2 45 0 0,-1 0-1 0 0,0 1 1 0 0,0-1-1 0 0,0 1 1 0 0,-1 1-1 0 0,1-1 1 0 0,7 14-1 0 0,26 54 785 0 0,-35-66-874 0 0,47 111 878 0 0,62 213 1 0 0,-21 114-576 0 0,-80-359-386 0 0,1 163 1 0 0,-16-212-667 0 0,-1 0-1 0 0,-2 0 1 0 0,-18 63 0 0 0,8-59-5013 0 0,6-24 1925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1.59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65 37 512 0 0,'0'-1'70'0'0,"1"0"0"0"0,-1 0 0 0 0,1 0 0 0 0,-1 0 0 0 0,1 0 0 0 0,-1 0 0 0 0,0 0-1 0 0,1 0 1 0 0,-1 0 0 0 0,0 0 0 0 0,0 0 0 0 0,0 0 0 0 0,0 0 0 0 0,0 0 0 0 0,0-1 0 0 0,0 1 0 0 0,0 0 0 0 0,0 0 0 0 0,0 0 0 0 0,-1 0-1 0 0,1 0 1 0 0,0 0 0 0 0,-2-2 0 0 0,1 2 194 0 0,0 0 0 0 0,0 0-1 0 0,0 1 1 0 0,0-1 0 0 0,0 0-1 0 0,0 0 1 0 0,0 1 0 0 0,0-1-1 0 0,-1 1 1 0 0,1-1 0 0 0,0 1-1 0 0,0 0 1 0 0,-1-1 0 0 0,1 1-1 0 0,0 0 1 0 0,-1 0 0 0 0,1 0 0 0 0,-3 0-1 0 0,3 0-61 0 0,-1 0-1 0 0,0 0 1 0 0,1 0-1 0 0,-1 1 1 0 0,0-1 0 0 0,1 1-1 0 0,-1-1 1 0 0,1 1-1 0 0,-1-1 1 0 0,1 1-1 0 0,-1 0 1 0 0,1 0-1 0 0,-1-1 1 0 0,1 1 0 0 0,0 0-1 0 0,-1 1 1 0 0,1-1-1 0 0,0 0 1 0 0,0 0-1 0 0,0 0 1 0 0,-1 2-1 0 0,0-1 85 0 0,1 1 0 0 0,0-1 0 0 0,0 0 0 0 0,0 1-1 0 0,0-1 1 0 0,1 0 0 0 0,-1 1 0 0 0,1-1-1 0 0,-1 1 1 0 0,1-1 0 0 0,0 5 0 0 0,5 31 292 0 0,-1-9-27 0 0,-3 140 477 0 0,0-27-1089 0 0,-1-137 22 0 0,0 0 0 0 0,1 1 0 0 0,0-1 0 0 0,0 0 0 0 0,0 0 0 0 0,1 0 0 0 0,-1 0 0 0 0,1-1 0 0 0,1 1 0 0 0,2 6 0 0 0,-3-10-164 0 0,-1 1 0 0 0,0-1 0 0 0,0 1 0 0 0,0-1-1 0 0,1 0 1 0 0,-1 0 0 0 0,1 1 0 0 0,-1-1 0 0 0,1 0-1 0 0,-1 0 1 0 0,1 0 0 0 0,0-1 0 0 0,-1 1 0 0 0,1 0 0 0 0,0-1-1 0 0,0 1 1 0 0,0-1 0 0 0,0 1 0 0 0,-1-1 0 0 0,1 0 0 0 0,0 0-1 0 0,0 0 1 0 0,0 0 0 0 0,0 0 0 0 0,0 0 0 0 0,0-1 0 0 0,-1 1-1 0 0,1 0 1 0 0,0-1 0 0 0,3-1 0 0 0,6-2-1196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1.900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17 56 1096 0 0,'-1'-5'1707'0'0,"-1"-1"0"0"0,0 0-1 0 0,-4-8 1 0 0,10 0 1505 0 0,-4 13-3121 0 0,0 1 1 0 0,0-1 0 0 0,1 1 0 0 0,-1-1-1 0 0,0 0 1 0 0,0 1 0 0 0,1-1 0 0 0,-1 1-1 0 0,1-1 1 0 0,-1 1 0 0 0,0-1 0 0 0,1 1-1 0 0,-1-1 1 0 0,1 1 0 0 0,-1 0 0 0 0,1-1-1 0 0,-1 1 1 0 0,1-1 0 0 0,-1 1 0 0 0,2-1-1 0 0,-2 2-26 0 0,1-1-1 0 0,-1 1 0 0 0,1-1 0 0 0,-1 1 0 0 0,1-1 0 0 0,-1 1 0 0 0,0-1 0 0 0,1 1 0 0 0,-1-1 0 0 0,0 1 0 0 0,0 0 0 0 0,1-1 0 0 0,-1 1 0 0 0,0 0 0 0 0,0-1 0 0 0,0 1 0 0 0,0-1 0 0 0,0 1 0 0 0,0 0 1 0 0,0-1-1 0 0,0 2 0 0 0,0 19 183 0 0,0-13-134 0 0,-2 15 170 0 0,-5 37 1 0 0,-1-5-193 0 0,7-44-60 0 0,-2 18-8 0 0,1 40 0 0 0,2-59-66 0 0,2 0 1 0 0,-1 0-1 0 0,1 0 1 0 0,0 0-1 0 0,1 0 1 0 0,0 0-1 0 0,8 15 1 0 0,-8-19-271 0 0,19 34-175 0 0,-20-37-523 0 0,1 0 0 0 0,-1 0 0 0 0,1 0 0 0 0,-1 0 0 0 0,5 3 0 0 0,-5-4-1195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7.3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 49 2208 0 0,'-13'-8'5816'0'0,"12"8"-5638"0"0,1 0 1 0 0,0 0-1 0 0,-1 0 0 0 0,1 0 0 0 0,0 0 0 0 0,0 0 1 0 0,-1 0-1 0 0,1 0 0 0 0,0 0 0 0 0,0 0 0 0 0,-1 0 1 0 0,1 0-1 0 0,0 0 0 0 0,0 0 0 0 0,-1 0 1 0 0,1 0-1 0 0,0 1 0 0 0,0-1 0 0 0,-1 0 0 0 0,1 0 1 0 0,0 0-1 0 0,0 0 0 0 0,-1 0 0 0 0,1 1 0 0 0,0-1 1 0 0,0 0-1 0 0,-1 1 0 0 0,1 0 206 0 0,-1 1 0 0 0,1-1 0 0 0,0 1 0 0 0,0-1 0 0 0,-1 1 0 0 0,1-1 0 0 0,0 1 0 0 0,0-1 0 0 0,0 1 0 0 0,1-1 1 0 0,-1 1-1 0 0,0 0 0 0 0,1-1 0 0 0,0 3 0 0 0,3 8 193 0 0,1 0 0 0 0,0 0 0 0 0,0-1 1 0 0,14 20-1 0 0,3 9 79 0 0,58 110 1382 0 0,-69-132-1738 0 0,-11-17-282 0 0,1 0 1 0 0,0 0-1 0 0,-1-1 1 0 0,1 1-1 0 0,0 0 1 0 0,0 0-1 0 0,0-1 1 0 0,0 1-1 0 0,-1-1 1 0 0,1 1-1 0 0,0-1 1 0 0,0 1-1 0 0,0-1 1 0 0,0 1-1 0 0,0-1 1 0 0,2 1-1 0 0,-2-2-10 0 0,0 0-1 0 0,-1 0 0 0 0,1-1 1 0 0,-1 1-1 0 0,0 0 0 0 0,1 0 1 0 0,-1 0-1 0 0,0-1 0 0 0,0 1 1 0 0,0 0-1 0 0,0 0 0 0 0,0-1 1 0 0,0 1-1 0 0,0 0 0 0 0,-1-2 1 0 0,1-1-10 0 0,-1-36-77 0 0,0 25 49 0 0,1 1 0 0 0,0-1 0 0 0,0 1 0 0 0,2-1 0 0 0,0 1 0 0 0,0-1 0 0 0,7-18 1 0 0,1 6-80 0 0,16-29 1 0 0,-22 49 95 0 0,0 0 0 0 0,0 0 1 0 0,1 1-1 0 0,0-1 0 0 0,0 1 0 0 0,0 0 1 0 0,1 1-1 0 0,0-1 0 0 0,7-4 1 0 0,-10 8 8 0 0,0 0 1 0 0,1 0-1 0 0,-1 0 1 0 0,1 1-1 0 0,-1 0 1 0 0,1-1 0 0 0,-1 1-1 0 0,1 1 1 0 0,0-1-1 0 0,0 0 1 0 0,-1 1-1 0 0,1 0 1 0 0,0 0-1 0 0,5 0 1 0 0,-3 1 6 0 0,0 1-1 0 0,-1-1 1 0 0,1 1-1 0 0,0 0 1 0 0,-1 0-1 0 0,0 1 1 0 0,1-1-1 0 0,6 6 1 0 0,4 4 10 0 0,0 1-1 0 0,-1 1 1 0 0,-1 0 0 0 0,16 20-1 0 0,31 46 81 0 0,7 9 14 0 0,-59-79-187 0 0,1 0-1 0 0,0 0 1 0 0,1-1-1 0 0,0-1 0 0 0,0 0 1 0 0,14 7-1 0 0,-23-14-64 0 0,-1 0 1 0 0,1 0-1 0 0,0 0 0 0 0,0-1 0 0 0,0 1 1 0 0,0-1-1 0 0,0 1 0 0 0,-1-1 0 0 0,1 0 1 0 0,0 0-1 0 0,0 0 0 0 0,0 0 0 0 0,0 0 1 0 0,0 0-1 0 0,2-1 0 0 0,1 0-946 0 0,-1-1 1 0 0,1 0-1 0 0,-1 0 1 0 0,1 0-1 0 0,3-3 1 0 0,3-1-1677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2.163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45 87 1984 0 0,'-44'-3'11208'0'0,"44"3"-11194"0"0,0 0-1 0 0,0 0 1 0 0,0 0-1 0 0,0 0 1 0 0,0 0-1 0 0,0 0 1 0 0,0 0-1 0 0,0 0 1 0 0,0 0-1 0 0,0 0 1 0 0,0 0-1 0 0,0 0 1 0 0,0 1-1 0 0,0-1 1 0 0,0 0-1 0 0,0 0 1 0 0,0 0-1 0 0,0 0 1 0 0,0 0-1 0 0,0 0 1 0 0,0 0-1 0 0,0 0 1 0 0,0 0-1 0 0,0 0 1 0 0,0 0-1 0 0,0 0 1 0 0,0 0-1 0 0,0 0 1 0 0,0 0-1 0 0,0 0 1 0 0,0 0-1 0 0,0 0 1 0 0,0 0-1 0 0,0 0 1 0 0,0 0-1 0 0,0 0 1 0 0,0 0-1 0 0,0 0 1 0 0,0 0-1 0 0,0 0 1 0 0,0 0-1 0 0,0 0 1 0 0,0 0-1 0 0,0 0 1 0 0,0 0-1 0 0,0 0 1 0 0,0 0-1 0 0,0 0 1 0 0,0 1-1 0 0,6 2 545 0 0,8 2 64 0 0,-3-2-535 0 0,0 0 1 0 0,1-1-1 0 0,-1-1 0 0 0,0 0 1 0 0,15 0-1 0 0,59-6-111 0 0,-79 4 39 0 0,352-55-938 0 0,-167 24-1788 0 0,-140 25 1243 0 0,-42 5 629 0 0,1 1 1 0 0,0 1 0 0 0,-1-1-1 0 0,18 3 1 0 0,-24-1-661 0 0,-3 1-61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2.447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54 47 2969 0 0,'-4'0'1758'0'0,"-1"0"0"0"0,1 0 1 0 0,-1 0-1 0 0,-8-2 1 0 0,-10 0 622 0 0,96 1-325 0 0,127-16-1996 0 0,-89 4-141 0 0,23 4-577 0 0,-45 6-2620 0 0,-58 3 1095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3.081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22 93 8 0 0,'-10'-22'3281'0'0,"9"20"-2886"0"0,-1-1 0 0 0,1 0 0 0 0,-1 0-1 0 0,1 0 1 0 0,0 0 0 0 0,0 0 0 0 0,0 0 0 0 0,0-4 0 0 0,1 7-339 0 0,0 0 1 0 0,0 0 0 0 0,0 0-1 0 0,1 0 1 0 0,-1 1-1 0 0,0-1 1 0 0,0 0-1 0 0,0 0 1 0 0,0 0 0 0 0,1 0-1 0 0,-1 0 1 0 0,0 0-1 0 0,0 0 1 0 0,0 0-1 0 0,1 1 1 0 0,-1-1 0 0 0,0 0-1 0 0,0 0 1 0 0,0 0-1 0 0,1 0 1 0 0,-1 0 0 0 0,0 0-1 0 0,0 0 1 0 0,0 0-1 0 0,1 0 1 0 0,-1 0-1 0 0,0-1 1 0 0,0 1 0 0 0,0 0-1 0 0,0 0 1 0 0,1 0-1 0 0,-1 0 1 0 0,0 0 0 0 0,0 0-1 0 0,0 0 1 0 0,0 0-1 0 0,1 0 1 0 0,-1-1-1 0 0,0 1 1 0 0,0 0 0 0 0,0 0-1 0 0,0 0 1 0 0,0 0-1 0 0,1 0 1 0 0,-1-1-1 0 0,0 1 1 0 0,0 0 0 0 0,0 0-1 0 0,0 0 1 0 0,0-1-1 0 0,0 1 1 0 0,0 0 0 0 0,0 0-1 0 0,0 0 1 0 0,0-1-1 0 0,0 1 1 0 0,0 0-1 0 0,0 0 1 0 0,0 0 0 0 0,0-1-1 0 0,0 1 1 0 0,0 0-1 0 0,0 0 1 0 0,0 0 0 0 0,0-1-1 0 0,0 1 1 0 0,0 0-1 0 0,0 0 1 0 0,8 13 1717 0 0,11 71 1326 0 0,-11-42-2040 0 0,21 66-1 0 0,-23-93-784 0 0,14 30 1 0 0,-17-41-264 0 0,-1 0 1 0 0,1 0 0 0 0,0 0 0 0 0,0-1-1 0 0,0 1 1 0 0,0-1 0 0 0,1 1 0 0 0,-1-1 0 0 0,1 0-1 0 0,0-1 1 0 0,6 5 0 0 0,-8-6-7 0 0,6 3-4 0 0,-1-1-1 0 0,1 0 1 0 0,10 4 0 0 0,-16-7 0 0 0,0 0 0 0 0,0 1 0 0 0,0-1 0 0 0,-1 0 1 0 0,1 1-1 0 0,0-1 0 0 0,0 0 0 0 0,0-1 0 0 0,-1 1 1 0 0,1 0-1 0 0,0 0 0 0 0,0-1 0 0 0,0 1 0 0 0,-1-1 1 0 0,1 1-1 0 0,0-1 0 0 0,-1 0 0 0 0,1 0 0 0 0,0 0 0 0 0,2-2 1 0 0,2-2-17 0 0,0-1 0 0 0,-1 0 0 0 0,1-1 1 0 0,-1 1-1 0 0,-1-1 0 0 0,1 0 0 0 0,-1 0 1 0 0,0-1-1 0 0,-1 1 0 0 0,0-1 1 0 0,0 1-1 0 0,0-1 0 0 0,-1 0 0 0 0,0 0 1 0 0,1-15-1 0 0,-3 6-2 0 0,0 1 0 0 0,-1 0 1 0 0,-1 0-1 0 0,0-1 0 0 0,-1 1 1 0 0,-1 0-1 0 0,-6-16 0 0 0,-3-19-123 0 0,9 31-295 0 0,-11-29-1 0 0,12 45-1694 0 0,4 9 79 0 0,3 9-2678 0 0,0-8 1727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3.52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108 144 1952 0 0,'-18'9'4589'0'0,"15"-8"-3993"0"0,-1 0-1 0 0,1 1 0 0 0,0 0 0 0 0,0 0 1 0 0,-6 4-1 0 0,8-5-467 0 0,0 0 0 0 0,0 0 1 0 0,0 1-1 0 0,0-1 0 0 0,1 0 0 0 0,-1 1 0 0 0,0-1 0 0 0,1 0 1 0 0,-1 1-1 0 0,0-1 0 0 0,1 1 0 0 0,0-1 0 0 0,-1 1 0 0 0,1-1 0 0 0,0 1 1 0 0,0 0-1 0 0,0 2 0 0 0,0-2-62 0 0,0 1-1 0 0,0 0 1 0 0,0-1-1 0 0,1 1 1 0 0,-1-1-1 0 0,1 1 1 0 0,-1 0-1 0 0,1-1 1 0 0,0 1 0 0 0,0-1-1 0 0,0 0 1 0 0,0 1-1 0 0,1-1 1 0 0,-1 0-1 0 0,1 0 1 0 0,-1 0-1 0 0,1 0 1 0 0,2 2 0 0 0,-1-1-13 0 0,0-1 1 0 0,0 0-1 0 0,0-1 1 0 0,0 1 0 0 0,0-1-1 0 0,0 1 1 0 0,0-1-1 0 0,1 0 1 0 0,-1 0-1 0 0,0 0 1 0 0,1-1 0 0 0,4 1-1 0 0,0-1-11 0 0,-1 0-1 0 0,1 0 0 0 0,0 0 1 0 0,-1-1-1 0 0,1-1 1 0 0,-1 1-1 0 0,0-1 0 0 0,1-1 1 0 0,-1 1-1 0 0,0-1 1 0 0,0 0-1 0 0,7-5 1 0 0,-10 5-26 0 0,0 0 0 0 0,0 0 1 0 0,-1 0-1 0 0,1 0 1 0 0,-1 0-1 0 0,0-1 1 0 0,0 1-1 0 0,0-1 1 0 0,0 0-1 0 0,-1 0 1 0 0,1 0-1 0 0,2-7 0 0 0,-4 7 0 0 0,0 0-1 0 0,0 1 1 0 0,-1-1-1 0 0,1 0 1 0 0,-1 0-1 0 0,0 0 0 0 0,0 1 1 0 0,0-1-1 0 0,0 0 1 0 0,0 0-1 0 0,-1 0 1 0 0,0 1-1 0 0,0-1 0 0 0,0 0 1 0 0,0 1-1 0 0,-3-6 1 0 0,-3-3 17 0 0,-1-1 0 0 0,0 2 0 0 0,-1-1 0 0 0,-1 1 0 0 0,1 0 1 0 0,-18-13-1 0 0,25 22-19 0 0,0 0 0 0 0,-1 0 0 0 0,1 0 0 0 0,-1 1 0 0 0,1-1 1 0 0,-1 1-1 0 0,1-1 0 0 0,-1 1 0 0 0,0 0 0 0 0,0 0 0 0 0,0 1 0 0 0,0-1 1 0 0,1 0-1 0 0,-1 1 0 0 0,0 0 0 0 0,0 0 0 0 0,0 0 0 0 0,0 0 0 0 0,0 0 1 0 0,0 0-1 0 0,0 1 0 0 0,0 0 0 0 0,0-1 0 0 0,0 1 0 0 0,0 0 0 0 0,1 0 1 0 0,-1 1-1 0 0,0-1 0 0 0,1 0 0 0 0,-1 1 0 0 0,1 0 0 0 0,-4 3 0 0 0,-1 1 20 0 0,0 0 0 0 0,1 0 0 0 0,-1 1 0 0 0,2 0 0 0 0,-1 1 0 0 0,1-1 0 0 0,0 1-1 0 0,0 0 1 0 0,-4 11 0 0 0,4-5-15 0 0,0 0 0 0 0,2 0 1 0 0,-1 0-1 0 0,-1 16 0 0 0,-1 57 66 0 0,6-79-55 0 0,-1-1-34 0 0,1-1-1 0 0,1 0 1 0 0,-1 1 0 0 0,1-1-1 0 0,0 1 1 0 0,1-1 0 0 0,-1 0 0 0 0,1 0-1 0 0,1 1 1 0 0,-1-1 0 0 0,1-1-1 0 0,0 1 1 0 0,0 0 0 0 0,0-1 0 0 0,1 1-1 0 0,0-1 1 0 0,0 0 0 0 0,1-1 0 0 0,-1 1-1 0 0,1-1 1 0 0,0 1 0 0 0,0-2-1 0 0,0 1 1 0 0,1 0 0 0 0,-1-1 0 0 0,1 0-1 0 0,0 0 1 0 0,0-1 0 0 0,0 0-1 0 0,0 0 1 0 0,1 0 0 0 0,12 1 0 0 0,-7-2-128 0 0,1-1 1 0 0,0 0 0 0 0,-1-1 0 0 0,1-1 0 0 0,0 0 0 0 0,-1 0 0 0 0,0-1 0 0 0,19-8 0 0 0,-20 7-1010 0 0,-1-1 0 0 0,0-1 0 0 0,1 0 0 0 0,-2 0 0 0 0,16-12 0 0 0,-13 7-1852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3.89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13 119 1544 0 0,'-2'2'620'0'0,"1"0"-1"0"0,-1 1 1 0 0,1-1 0 0 0,0 1-1 0 0,0-1 1 0 0,0 1-1 0 0,0-1 1 0 0,0 1-1 0 0,1 0 1 0 0,-1 0-1 0 0,1-1 1 0 0,0 1-1 0 0,-1 4 1 0 0,2-1-16 0 0,-1-1-1 0 0,1 0 1 0 0,0 1-1 0 0,1-1 1 0 0,-1 0-1 0 0,4 7 1 0 0,3 5 70 0 0,0-2 1 0 0,2 1 0 0 0,11 14-1 0 0,-20-28-595 0 0,53 69 686 0 0,-53-70-760 0 0,-1-1 1 0 0,0 1-1 0 0,1-1 0 0 0,-1 1 0 0 0,0-1 1 0 0,1 0-1 0 0,-1 1 0 0 0,1-1 1 0 0,-1 1-1 0 0,1-1 0 0 0,-1 0 0 0 0,1 1 1 0 0,-1-1-1 0 0,1 0 0 0 0,-1 1 0 0 0,1-1 1 0 0,0 0-1 0 0,-1 0-3 0 0,1 0 1 0 0,-1 0-1 0 0,0 0 0 0 0,1 0 1 0 0,-1 0-1 0 0,0 0 0 0 0,0 0 0 0 0,1 0 1 0 0,-1 0-1 0 0,0 0 0 0 0,0-1 1 0 0,1 1-1 0 0,-1 0 0 0 0,0 0 1 0 0,0 0-1 0 0,1 0 0 0 0,-1-1 1 0 0,0 1-1 0 0,0 0 0 0 0,0 0 1 0 0,0-1-1 0 0,1 1 0 0 0,-1 0 1 0 0,0 0-1 0 0,0-1 0 0 0,1 0-1 0 0,-1-1-1 0 0,1 1 1 0 0,-1-1-1 0 0,1 1 1 0 0,-1-1-1 0 0,0 1 1 0 0,0-1-1 0 0,0 1 1 0 0,1-1-1 0 0,-2 1 1 0 0,1-1-1 0 0,0-1 1 0 0,-31-102 239 0 0,10 38-199 0 0,12 31-54 0 0,1 0-1 0 0,-3-44 1 0 0,11 80 12 0 0,0-1 0 0 0,0 1 0 0 0,0-1-1 0 0,-1 1 1 0 0,1-1 0 0 0,0 1 0 0 0,0 0 0 0 0,0-1 0 0 0,0 1 0 0 0,0-1-1 0 0,1 1 1 0 0,-1-1 0 0 0,0 1 0 0 0,0-1 0 0 0,0 1 0 0 0,0-1 0 0 0,0 1-1 0 0,1 0 1 0 0,-1-1 0 0 0,0 1 0 0 0,0-1 0 0 0,1 1 0 0 0,-1 0 0 0 0,1-1 0 0 0,-1 1-2 0 0,1 0 1 0 0,-1 0 0 0 0,1 0 0 0 0,-1 0 0 0 0,1 0 0 0 0,-1 0 0 0 0,1 0 0 0 0,-1 0 0 0 0,1 0 0 0 0,-1 0-1 0 0,1 0 1 0 0,-1 0 0 0 0,0 0 0 0 0,1 1 0 0 0,-1-1 0 0 0,1 0 0 0 0,-1 0 0 0 0,1 1 0 0 0,-1-1 0 0 0,22 20-111 0 0,-20-18 89 0 0,4 4-257 0 0,1 0-1 0 0,-1 0 0 0 0,1-1 1 0 0,0 0-1 0 0,0 0 0 0 0,0 0 0 0 0,1-1 1 0 0,0 0-1 0 0,0-1 0 0 0,0 0 1 0 0,0 0-1 0 0,0-1 0 0 0,18 3 1 0 0,14 0-3529 0 0,-20-3 2440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4.25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22 1 3025 0 0,'-11'-1'6788'0'0,"3"2"-3301"0"0,6 12-2897 0 0,12 122 1705 0 0,-7-108-1907 0 0,3 30 514 0 0,-3 1 1 0 0,-7 83-1 0 0,-2 45-222 0 0,7-161-744 0 0,1 0-1 0 0,1-1 1 0 0,2 0-1 0 0,0 1 1 0 0,13 34 0 0 0,-14-50-101 0 0,0 0 1 0 0,1 0 0 0 0,0 0-1 0 0,0-1 1 0 0,0 0 0 0 0,1 0-1 0 0,1-1 1 0 0,6 8 0 0 0,-11-13-5 0 0,0 0 1 0 0,1 0 0 0 0,-1 0 0 0 0,0-1-1 0 0,1 1 1 0 0,-1 0 0 0 0,1-1-1 0 0,-1 0 1 0 0,1 1 0 0 0,0-1-1 0 0,-1 0 1 0 0,1 0 0 0 0,0-1 0 0 0,0 1-1 0 0,0-1 1 0 0,0 1 0 0 0,0-1-1 0 0,0 0 1 0 0,0 0 0 0 0,0 0-1 0 0,0 0 1 0 0,-1-1 0 0 0,1 1 0 0 0,0-1-1 0 0,0 0 1 0 0,0 0 0 0 0,0 0-1 0 0,-1 0 1 0 0,1 0 0 0 0,2-2-1 0 0,20-14-3831 0 0,-13 9 1252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4.555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 97 888 0 0,'11'-2'6537'0'0,"6"-7"-4087"0"0,-1 2-1352 0 0,73-21 2959 0 0,45-11-2463 0 0,-127 37-1594 0 0,0-1 24 0 0,0 1-1 0 0,0 1 0 0 0,0-1 1 0 0,0 1-1 0 0,7 0 0 0 0,-12 1-16 0 0,0 0 0 0 0,-1 0-1 0 0,1 1 1 0 0,0-1-1 0 0,0 0 1 0 0,-1 1 0 0 0,1-1-1 0 0,0 1 1 0 0,-1 0-1 0 0,1-1 1 0 0,0 1-1 0 0,-1 0 1 0 0,1 0 0 0 0,-1 0-1 0 0,0 0 1 0 0,1 0-1 0 0,-1 1 1 0 0,0-1-1 0 0,1 0 1 0 0,-1 1 0 0 0,0-1-1 0 0,0 0 1 0 0,0 1-1 0 0,1 3 1 0 0,4 8 104 0 0,-1 2 0 0 0,-1-1 0 0 0,0 1 0 0 0,2 21 0 0 0,2 6 50 0 0,-8-41-159 0 0,7 30 62 0 0,13 35 0 0 0,-16-57-93 0 0,0 1 1 0 0,0-1-1 0 0,1 0 1 0 0,0 0 0 0 0,1-1-1 0 0,0 0 1 0 0,12 14 0 0 0,-12-18-105 0 0,0 1 0 0 0,0-1 1 0 0,1-1-1 0 0,-1 1 0 0 0,1-1 1 0 0,0 0-1 0 0,0-1 0 0 0,0 1 0 0 0,0-1 1 0 0,0-1-1 0 0,0 1 0 0 0,1-1 1 0 0,11 0-1 0 0,8-8-2037 0 0,-14 3 821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4.712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43 3 1696 0 0,'-8'-3'1697'0'0,"-2"3"4464"0"0,0 0-5617 0 0,2 0 1761 0 0,3 5-2217 0 0,4-3 8 0 0,1 1 0 0 0,5 0-104 0 0,-1 1-40 0 0,3-3-32 0 0,3 1-424 0 0,0 4-929 0 0,1-6-159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5.296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184 97 8 0 0,'-1'-12'1890'0'0,"-1"0"-1"0"0,0 0 1 0 0,-1 0-1 0 0,-5-14 1 0 0,5 17-1319 0 0,3 8-473 0 0,0 0 0 0 0,0 1-1 0 0,-1-1 1 0 0,1 1 0 0 0,0-1-1 0 0,0 0 1 0 0,-1 1-1 0 0,1-1 1 0 0,-1 0 0 0 0,1 1-1 0 0,0-1 1 0 0,-1 1-1 0 0,1-1 1 0 0,-1 1 0 0 0,1-1-1 0 0,-1 1 1 0 0,0 0 0 0 0,1-1-1 0 0,-1 1 1 0 0,1 0-1 0 0,-1-1 1 0 0,0 1 0 0 0,1 0-1 0 0,-1 0 1 0 0,0-1-1 0 0,1 1 1 0 0,-1 0 0 0 0,0 0-1 0 0,1 0 1 0 0,-1 0 0 0 0,0 0-1 0 0,1 0 1 0 0,-1 0-1 0 0,0 0 1 0 0,0 0 0 0 0,1 0-1 0 0,-1 1 1 0 0,0-1-1 0 0,1 0 1 0 0,-1 0 0 0 0,0 1-1 0 0,1-1 1 0 0,-1 0 0 0 0,1 1-1 0 0,-1-1 1 0 0,-5 4 178 0 0,0-1 1 0 0,1 1 0 0 0,-10 8-1 0 0,10-8 86 0 0,-5 5-215 0 0,1-1 0 0 0,1 1 0 0 0,-1 1 0 0 0,1 0 0 0 0,1 0 0 0 0,0 0 0 0 0,1 1 0 0 0,0 0-1 0 0,0 0 1 0 0,1 0 0 0 0,0 1 0 0 0,1 0 0 0 0,1 0 0 0 0,0 0 0 0 0,0 0 0 0 0,0 16 0 0 0,3-24-109 0 0,0 1 0 0 0,0 0 0 0 0,0 0 0 0 0,1-1 0 0 0,-1 1 0 0 0,1-1 0 0 0,0 1 0 0 0,1 0 0 0 0,-1-1 0 0 0,1 0 0 0 0,0 1 0 0 0,0-1 0 0 0,0 0 0 0 0,1 0 0 0 0,-1 0 0 0 0,1 0 0 0 0,5 5 0 0 0,-4-5-38 0 0,1-1 0 0 0,0 1 0 0 0,0 0 0 0 0,0-1 0 0 0,0 0 0 0 0,1-1 0 0 0,-1 1 0 0 0,1-1 0 0 0,0 0 0 0 0,0 0 0 0 0,0 0 0 0 0,10 0 0 0 0,0 0-94 0 0,0-1 0 0 0,0-1 0 0 0,0 0 0 0 0,21-4-1 0 0,62-16-1002 0 0,-85 16 703 0 0,1-1 0 0 0,-1 0 1 0 0,0-1-1 0 0,0-1 0 0 0,-1 0 1 0 0,0-1-1 0 0,13-10 0 0 0,-15 9-1274 0 0,0 0-1 0 0,-1 0 1 0 0,-1-1-1 0 0,15-18 1 0 0,-11 10-175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5.644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42 205 184 0 0,'-3'4'621'0'0,"-1"0"0"0"0,1 0 0 0 0,0 0 0 0 0,0 1 0 0 0,0-1 0 0 0,1 1 0 0 0,0 0 0 0 0,-3 7 0 0 0,4-9-426 0 0,1-1 0 0 0,-1 1 1 0 0,1-1-1 0 0,0 0 0 0 0,0 1 1 0 0,0-1-1 0 0,0 1 1 0 0,0-1-1 0 0,1 1 0 0 0,-1-1 1 0 0,1 1-1 0 0,0-1 0 0 0,0 1 1 0 0,-1-1-1 0 0,1 0 1 0 0,1 0-1 0 0,-1 1 0 0 0,0-1 1 0 0,0 0-1 0 0,3 2 0 0 0,-1-1-117 0 0,-1 0 0 0 0,1 0-1 0 0,1-1 1 0 0,-1 1-1 0 0,0-1 1 0 0,1 1 0 0 0,-1-1-1 0 0,1 0 1 0 0,0 0-1 0 0,0-1 1 0 0,0 1 0 0 0,0-1-1 0 0,0 0 1 0 0,0 0-1 0 0,0 0 1 0 0,0-1 0 0 0,0 1-1 0 0,0-1 1 0 0,0 0-1 0 0,1 0 1 0 0,6-2 0 0 0,2 1-63 0 0,-1-2 0 0 0,0 0 0 0 0,0 0 0 0 0,0-1 0 0 0,0 0 0 0 0,13-7 0 0 0,-13 4 78 0 0,-1 1-1 0 0,1-2 1 0 0,-1 1 0 0 0,0-1-1 0 0,-1-1 1 0 0,0 0 0 0 0,14-16-1 0 0,-19 18-22 0 0,0 1-1 0 0,0-1 1 0 0,0 0 0 0 0,-1-1-1 0 0,-1 1 1 0 0,1-1-1 0 0,-1 0 1 0 0,0 0-1 0 0,-1 0 1 0 0,0 0-1 0 0,0-1 1 0 0,-1 1-1 0 0,1-10 1 0 0,-1 9 12 0 0,-1 1 1 0 0,-1-1-1 0 0,1 0 1 0 0,-1 1-1 0 0,-1-1 1 0 0,-4-15-1 0 0,6 22-71 0 0,-1 0 0 0 0,0 1 1 0 0,0-1-1 0 0,0 0 0 0 0,0 0 0 0 0,0 0 0 0 0,0 1 0 0 0,-1-1 0 0 0,1 0 1 0 0,0 1-1 0 0,-1-1 0 0 0,1 1 0 0 0,-1 0 0 0 0,0-1 0 0 0,0 1 1 0 0,1 0-1 0 0,-1 0 0 0 0,0 0 0 0 0,0 0 0 0 0,0 0 0 0 0,0 1 1 0 0,0-1-1 0 0,0 1 0 0 0,0-1 0 0 0,0 1 0 0 0,0 0 0 0 0,0-1 1 0 0,0 1-1 0 0,-1 0 0 0 0,1 0 0 0 0,0 1 0 0 0,-4 0 0 0 0,-2 1 51 0 0,1 0 0 0 0,-1 0 0 0 0,1 1 0 0 0,-1 0 0 0 0,1 0 0 0 0,0 1 0 0 0,0 0 0 0 0,-8 6 0 0 0,-4 5 334 0 0,-24 23-1 0 0,28-23-66 0 0,1 1-1 0 0,1 0 1 0 0,1 1 0 0 0,-20 35 0 0 0,17-21 114 0 0,0 0 0 0 0,-11 40 1 0 0,22-60-356 0 0,1 0 0 0 0,1 0 0 0 0,-1 0 0 0 0,2 0 0 0 0,0 0 0 0 0,0 21 0 0 0,1-28-86 0 0,1 0-1 0 0,-1 0 1 0 0,1 1 0 0 0,0-1-1 0 0,0 0 1 0 0,1-1-1 0 0,-1 1 1 0 0,1 0 0 0 0,-1 0-1 0 0,1-1 1 0 0,1 1 0 0 0,-1 0-1 0 0,0-1 1 0 0,1 0-1 0 0,-1 0 1 0 0,1 0 0 0 0,0 0-1 0 0,0 0 1 0 0,1-1 0 0 0,-1 1-1 0 0,6 3 1 0 0,1-1-197 0 0,0-1 0 0 0,0 0 0 0 0,0 0 0 0 0,1-1 0 0 0,-1 0 0 0 0,1-1 0 0 0,0-1 0 0 0,0 1 0 0 0,0-2 0 0 0,-1 1 0 0 0,1-1 0 0 0,0-1 0 0 0,0 0 0 0 0,0-1 0 0 0,-1 0 0 0 0,1 0 0 0 0,0-1 0 0 0,-1-1 0 0 0,0 0 0 0 0,0 0 0 0 0,0-1 0 0 0,16-10 0 0 0,-3-1-1112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5:58.3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347 53 720 0 0,'0'-3'417'0'0,"-1"1"1"0"0,0-1-1 0 0,0 1 0 0 0,0-1 1 0 0,-1 1-1 0 0,1 0 0 0 0,-1-1 0 0 0,1 1 1 0 0,-1 0-1 0 0,0 0 0 0 0,1 0 0 0 0,-1 0 1 0 0,0 1-1 0 0,0-1 0 0 0,0 0 0 0 0,-1 1 1 0 0,1-1-1 0 0,0 1 0 0 0,-1 0 1 0 0,1 0-1 0 0,-5-2 0 0 0,-3 1 263 0 0,0 0 1 0 0,0 0-1 0 0,0 1 0 0 0,-15 0 0 0 0,8 1 113 0 0,4 0-470 0 0,1 1 0 0 0,-1 0 0 0 0,1 1 1 0 0,-1 0-1 0 0,1 1 0 0 0,0 0 0 0 0,0 1 0 0 0,0 0 1 0 0,0 1-1 0 0,-11 7 0 0 0,19-10-228 0 0,0 0-1 0 0,1 1 1 0 0,-1 0 0 0 0,1 0-1 0 0,0 0 1 0 0,0 0 0 0 0,0 0-1 0 0,0 1 1 0 0,0-1 0 0 0,1 1 0 0 0,-4 5-1 0 0,5-7-75 0 0,1 0-1 0 0,-1 0 0 0 0,0 0 1 0 0,0 0-1 0 0,1 1 0 0 0,0-1 1 0 0,-1 0-1 0 0,1 0 0 0 0,0 0 1 0 0,0 1-1 0 0,0-1 0 0 0,0 0 1 0 0,0 0-1 0 0,1 1 0 0 0,-1-1 1 0 0,1 0-1 0 0,-1 0 0 0 0,1 0 1 0 0,0 0-1 0 0,0 0 0 0 0,0 0 1 0 0,0 0-1 0 0,3 4 0 0 0,11 12 3 0 0,1-1-1 0 0,0 0 0 0 0,28 20 0 0 0,14 15-21 0 0,-28-22-14 0 0,7 5 44 0 0,-3 1 0 0 0,49 67-1 0 0,-80-100-13 0 0,-1 1-1 0 0,1 0 0 0 0,-1 0 1 0 0,0 0-1 0 0,-1 0 0 0 0,1 0 1 0 0,-1 0-1 0 0,0 1 0 0 0,0-1 1 0 0,0 0-1 0 0,0 1 0 0 0,-1-1 1 0 0,0 1-1 0 0,0-1 1 0 0,0 1-1 0 0,0-1 0 0 0,-2 6 1 0 0,0-4 35 0 0,1-1 1 0 0,-1 0-1 0 0,-1 0 1 0 0,1 0 0 0 0,-1 0-1 0 0,0 0 1 0 0,0-1-1 0 0,-1 1 1 0 0,1-1 0 0 0,-1 0-1 0 0,0 0 1 0 0,0 0-1 0 0,-7 5 1 0 0,2-3 75 0 0,-1 1 1 0 0,0-1-1 0 0,0-1 0 0 0,-1 0 1 0 0,1 0-1 0 0,-1-1 0 0 0,0-1 1 0 0,-13 3-1 0 0,-11 0 55 0 0,-45 3 1 0 0,54-7-119 0 0,20-1-82 0 0,-1 0-50 0 0,0-1 0 0 0,0 1 0 0 0,0-1 0 0 0,0 0 1 0 0,0-1-1 0 0,0 1 0 0 0,0-1 0 0 0,-13-4 0 0 0,19 4-119 0 0,0 0 0 0 0,0 1 0 0 0,0-1 0 0 0,0 0 1 0 0,0 1-1 0 0,0-1 0 0 0,1 0 0 0 0,-1 0 0 0 0,0 0 0 0 0,0 0 0 0 0,1 0 0 0 0,-1 0 0 0 0,1 0 0 0 0,-1 0 0 0 0,1 0 0 0 0,-1 0 0 0 0,1 0 0 0 0,0-1 0 0 0,-1 1 0 0 0,1 0 1 0 0,0 0-1 0 0,0 0 0 0 0,0 0 0 0 0,0-1 0 0 0,0 0 0 0 0,0-12-2734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6.118"/>
    </inkml:context>
    <inkml:brush xml:id="br0">
      <inkml:brushProperty name="width" value="0.035" units="cm"/>
      <inkml:brushProperty name="height" value="0.035" units="cm"/>
      <inkml:brushProperty name="color" value="#00B0F0"/>
    </inkml:brush>
  </inkml:definitions>
  <inkml:trace contextRef="#ctx0" brushRef="#br0">226 331 2497 0 0,'-17'9'8087'0'0,"16"-8"-7766"0"0,0-1-1 0 0,1 0 1 0 0,-1 1 0 0 0,0-1-1 0 0,1 1 1 0 0,-1 0-1 0 0,0-1 1 0 0,1 1 0 0 0,-1 0-1 0 0,1-1 1 0 0,-1 1-1 0 0,1 0 1 0 0,-1-1 0 0 0,1 1-1 0 0,-1 0 1 0 0,1 0-1 0 0,0 0 1 0 0,-1 1 0 0 0,1-2-283 0 0,0 1 0 0 0,1-1 1 0 0,-1 0-1 0 0,0 0 1 0 0,0 0-1 0 0,1 1 0 0 0,-1-1 1 0 0,0 0-1 0 0,0 0 0 0 0,1 0 1 0 0,-1 0-1 0 0,0 1 1 0 0,0-1-1 0 0,1 0 0 0 0,-1 0 1 0 0,0 0-1 0 0,1 0 1 0 0,-1 0-1 0 0,0 0 0 0 0,1 0 1 0 0,-1 0-1 0 0,0 0 1 0 0,0 0-1 0 0,1 0 0 0 0,-1 0 1 0 0,0 0-1 0 0,1 0 0 0 0,-1 0 1 0 0,0 0-1 0 0,1-1 1 0 0,-1 1-1 0 0,0 0 0 0 0,0 0 1 0 0,1 0-1 0 0,-1 0 1 0 0,1-1-1 0 0,12-5 117 0 0,0-3-112 0 0,0-1 1 0 0,0-1 0 0 0,-1 0 0 0 0,21-25 0 0 0,34-58 389 0 0,-60 83-281 0 0,0-1 0 0 0,-1 1 1 0 0,0-1-1 0 0,-1 0 1 0 0,0 0-1 0 0,-1-1 0 0 0,-1 1 1 0 0,0-1-1 0 0,0 0 1 0 0,1-19-1 0 0,-4 31-123 0 0,0 0 1 0 0,0 0-1 0 0,0 0 0 0 0,0 0 1 0 0,0 0-1 0 0,0 0 1 0 0,-1 0-1 0 0,1 0 0 0 0,0 0 1 0 0,0 0-1 0 0,-1 0 0 0 0,1 0 1 0 0,0 0-1 0 0,-1 1 0 0 0,1-1 1 0 0,-1 0-1 0 0,1 0 0 0 0,-1 0 1 0 0,0 0-1 0 0,1 1 1 0 0,-1-1-1 0 0,0 0 0 0 0,-1 0 1 0 0,1 0-8 0 0,0 1 0 0 0,0 0 0 0 0,0-1 0 0 0,-1 1 0 0 0,1 0 0 0 0,0 0 0 0 0,0 0 0 0 0,-1 0 0 0 0,1 0 0 0 0,0 0 0 0 0,0 0 0 0 0,0 0 0 0 0,-1 1 0 0 0,1-1 0 0 0,0 0 0 0 0,-2 1 0 0 0,-5 3 9 0 0,-1 0 0 0 0,1 1 0 0 0,-15 10 0 0 0,18-12-51 0 0,-13 10-26 0 0,-8 3-17 0 0,1 2 0 0 0,0 1 1 0 0,-34 36-1 0 0,53-50 42 0 0,1 1-1 0 0,0 1 1 0 0,0-1 0 0 0,1 1-1 0 0,0-1 1 0 0,0 1 0 0 0,0 1 0 0 0,1-1-1 0 0,0 0 1 0 0,1 1 0 0 0,-1 0-1 0 0,1-1 1 0 0,1 1 0 0 0,0 0 0 0 0,0 0-1 0 0,0 0 1 0 0,1 0 0 0 0,0 0-1 0 0,2 10 1 0 0,-1-14 4 0 0,0 1 1 0 0,0 0-1 0 0,1-1 0 0 0,0 1 0 0 0,0-1 0 0 0,0 0 0 0 0,1 1 1 0 0,-1-1-1 0 0,1 0 0 0 0,0-1 0 0 0,0 1 0 0 0,0 0 1 0 0,1-1-1 0 0,-1 0 0 0 0,1 1 0 0 0,5 2 0 0 0,7 5 39 0 0,1-1 0 0 0,31 13-1 0 0,-13-6-4 0 0,-15-7 31 0 0,-7-4 33 0 0,-1 0-1 0 0,0 1 1 0 0,15 11 0 0 0,-24-17-47 0 0,-1 1 0 0 0,0-1 0 0 0,0 1 0 0 0,0 0 0 0 0,-1 0 0 0 0,1 0 0 0 0,0 0 0 0 0,-1 0 0 0 0,1 1 0 0 0,-1-1 0 0 0,1 0 0 0 0,-1 1 0 0 0,0-1 0 0 0,0 1 0 0 0,0-1 0 0 0,-1 1 0 0 0,1-1 0 0 0,-1 1 0 0 0,1 0 0 0 0,-1-1 0 0 0,0 1 0 0 0,0 0 0 0 0,0 3 0 0 0,-1-3 21 0 0,0 0-1 0 0,0 0 1 0 0,-1 1-1 0 0,1-1 1 0 0,-1 0-1 0 0,1 0 1 0 0,-1-1 0 0 0,0 1-1 0 0,0 0 1 0 0,0-1-1 0 0,-5 5 1 0 0,-30 23 567 0 0,37-29-615 0 0,-15 9 64 0 0,-1-1-1 0 0,1 0 1 0 0,-28 11 0 0 0,-52 14-379 0 0,85-31 229 0 0,-9 2-872 0 0,0 0 0 0 0,-1-1 0 0 0,1-2 0 0 0,-33 2 0 0 0,24-4-1933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09.37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39 119 512 0 0,'-16'-3'4064'0'0,"15"3"-3498"0"0,-1-1 0 0 0,0 1 0 0 0,1 0 0 0 0,-1 0 0 0 0,0-1 0 0 0,1 1 1 0 0,-1-1-1 0 0,1 1 0 0 0,-1-1 0 0 0,1 0 0 0 0,-1 1 0 0 0,1-1 0 0 0,-2-1 0 0 0,3 1-414 0 0,0-1 1 0 0,0 1-1 0 0,1 0 0 0 0,-1-1 0 0 0,0 1 0 0 0,1 0 0 0 0,-1 0 1 0 0,0 0-1 0 0,1-1 0 0 0,0 1 0 0 0,-1 0 0 0 0,1 0 0 0 0,0 0 0 0 0,-1 0 1 0 0,1 0-1 0 0,0 0 0 0 0,0 0 0 0 0,0 0 0 0 0,0 0 0 0 0,0 1 1 0 0,1-2-1 0 0,27-19 57 0 0,-12 12-29 0 0,0 2 0 0 0,0 0-1 0 0,34-8 1 0 0,58-5 163 0 0,-97 18-292 0 0,1 1 0 0 0,0 0 0 0 0,-1 1 0 0 0,1 1 1 0 0,0 0-1 0 0,-1 0 0 0 0,19 6 0 0 0,-25-6-32 0 0,0 1-1 0 0,0 0 1 0 0,0 1 0 0 0,-1 0-1 0 0,1-1 1 0 0,-1 2 0 0 0,0-1-1 0 0,0 0 1 0 0,0 1 0 0 0,0 0-1 0 0,-1 0 1 0 0,1 1 0 0 0,-1-1-1 0 0,0 1 1 0 0,0 0 0 0 0,-1 0-1 0 0,5 8 1 0 0,-4-4 28 0 0,-1 1 0 0 0,0 0-1 0 0,0 0 1 0 0,-1 0 0 0 0,0 0-1 0 0,-1 0 1 0 0,0 0 0 0 0,0 0-1 0 0,-1 1 1 0 0,-1-1 0 0 0,1 0-1 0 0,-2 0 1 0 0,-3 15 0 0 0,0-4-5 0 0,-1-1 0 0 0,-1 1 0 0 0,-1-1 0 0 0,-1-1 0 0 0,-16 27 0 0 0,-3-5-19 0 0,-1-2 0 0 0,-2-2 0 0 0,-53 51 0 0 0,69-74 107 0 0,-23 16 0 0 0,21-18 15 0 0,-19 20 0 0 0,35-32-139 0 0,1 0-1 0 0,-1 1 1 0 0,1-1-1 0 0,-1 1 1 0 0,1-1-1 0 0,-1 1 1 0 0,1-1-1 0 0,0 1 1 0 0,-1-1-1 0 0,1 1 1 0 0,-1 0-1 0 0,1-1 1 0 0,0 1-1 0 0,0-1 1 0 0,-1 1-1 0 0,1 0 0 0 0,0-1 1 0 0,0 1-1 0 0,0 0 1 0 0,0-1-1 0 0,0 1 1 0 0,0 1-1 0 0,0-2-4 0 0,0 1-1 0 0,1-1 0 0 0,-1 1 1 0 0,1-1-1 0 0,-1 1 1 0 0,0-1-1 0 0,1 0 0 0 0,-1 1 1 0 0,1-1-1 0 0,-1 0 0 0 0,1 1 1 0 0,-1-1-1 0 0,1 0 0 0 0,-1 0 1 0 0,1 1-1 0 0,-1-1 1 0 0,1 0-1 0 0,0 0 0 0 0,-1 0 1 0 0,2 0-1 0 0,3 1 8 0 0,0-1-1 0 0,0 1 1 0 0,0-2 0 0 0,9 0 0 0 0,68-18-20 0 0,0 0-34 0 0,-34 13-137 0 0,-1 2-1 0 0,73 4 1 0 0,-28 9-3169 0 0,-76-5 3 0 0,-11-3 1602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1.057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289 524 512 0 0,'11'-23'-504'0'0,"-9"20"851"0"0,0-1 1 0 0,0 0-1 0 0,-1 0 1 0 0,1 0-1 0 0,-1 0 1 0 0,0 0-1 0 0,0 0 1 0 0,-1 0-1 0 0,1 0 1 0 0,-1-1-1 0 0,0-5 1 0 0,0 7-156 0 0,0 1 0 0 0,0-1 0 0 0,0 1 1 0 0,-1 0-1 0 0,1-1 0 0 0,-1 1 0 0 0,0-1 1 0 0,0 1-1 0 0,1 0 0 0 0,-1 0 0 0 0,-1 0 0 0 0,1-1 1 0 0,0 1-1 0 0,0 0 0 0 0,-1 0 0 0 0,0 1 1 0 0,1-1-1 0 0,-1 0 0 0 0,0 0 0 0 0,0 1 1 0 0,1-1-1 0 0,-5-1 0 0 0,-13-11 710 0 0,17 12-802 0 0,0 0-1 0 0,-1 0 1 0 0,1 1 0 0 0,0-1-1 0 0,0 1 1 0 0,-1 0-1 0 0,1-1 1 0 0,-1 1-1 0 0,1 0 1 0 0,-1 0-1 0 0,-5-1 1 0 0,1 2 15 0 0,0-1 0 0 0,0 1 0 0 0,-1 0 0 0 0,1 1 0 0 0,0-1 0 0 0,0 1 0 0 0,0 1 0 0 0,0 0 1 0 0,0 0-1 0 0,0 0 0 0 0,0 1 0 0 0,0-1 0 0 0,1 2 0 0 0,0-1 0 0 0,-10 7 0 0 0,0 0 243 0 0,3-2 168 0 0,-20 15 0 0 0,30-21-428 0 0,-1 2 0 0 0,1-1 0 0 0,0 0 0 0 0,0 0 0 0 0,0 1 0 0 0,1 0 0 0 0,-1 0 0 0 0,1 0 0 0 0,-4 7 0 0 0,3-3 14 0 0,0 1 0 0 0,0 0 1 0 0,1 0-1 0 0,0 0 0 0 0,0 0 0 0 0,1 0 0 0 0,0 14 0 0 0,1-18-52 0 0,1 1-1 0 0,-1-1 0 0 0,2 1 1 0 0,-1-1-1 0 0,1 0 0 0 0,-1 1 1 0 0,1-1-1 0 0,1 0 1 0 0,-1 0-1 0 0,1 0 0 0 0,0-1 1 0 0,0 1-1 0 0,6 7 1 0 0,-4-6-44 0 0,1 0 1 0 0,0-1-1 0 0,-1 0 1 0 0,2 0-1 0 0,-1 0 1 0 0,1 0 0 0 0,-1-1-1 0 0,1 0 1 0 0,0-1-1 0 0,1 1 1 0 0,13 3 0 0 0,-15-5-22 0 0,1-1 0 0 0,-1 0 0 0 0,0 0 1 0 0,1-1-1 0 0,-1 0 0 0 0,1 0 0 0 0,-1 0 0 0 0,0-1 1 0 0,1 0-1 0 0,-1 0 0 0 0,0-1 0 0 0,0 1 1 0 0,0-1-1 0 0,0-1 0 0 0,8-3 0 0 0,-5 1-7 0 0,-1 0 0 0 0,0 0 0 0 0,-1-1 0 0 0,1 0 0 0 0,-1-1 0 0 0,0 1 0 0 0,0-1 0 0 0,-1-1 0 0 0,0 1 0 0 0,-1-1 0 0 0,1 0 0 0 0,-1 0 0 0 0,-1-1 0 0 0,0 1 0 0 0,0-1 0 0 0,0 0 0 0 0,-1 0 0 0 0,-1 0 0 0 0,0-1 0 0 0,0 1 0 0 0,0-1 0 0 0,-1 1 0 0 0,-1-11 0 0 0,1-58 88 0 0,-4 1 0 0 0,-24-147 0 0 0,23 191-7 0 0,3 23 45 0 0,0 1-1 0 0,-1-1 0 0 0,1 0 1 0 0,-2 1-1 0 0,-5-16 1 0 0,8 25-107 0 0,0-1 0 0 0,0 1 1 0 0,0 0-1 0 0,0-1 0 0 0,0 1 0 0 0,0 0 1 0 0,-1-1-1 0 0,1 1 0 0 0,0 0 0 0 0,0-1 1 0 0,0 1-1 0 0,-1 0 0 0 0,1-1 0 0 0,0 1 1 0 0,0 0-1 0 0,-1 0 0 0 0,1-1 0 0 0,0 1 1 0 0,0 0-1 0 0,-1 0 0 0 0,1-1 0 0 0,0 1 1 0 0,-1 0-1 0 0,1 0 0 0 0,0 0 1 0 0,-1 0-1 0 0,1 0 0 0 0,0-1 0 0 0,-1 1 1 0 0,1 0-1 0 0,0 0 0 0 0,-1 0 0 0 0,1 0 1 0 0,-1 0-1 0 0,1 0 0 0 0,0 0 0 0 0,-1 0 1 0 0,1 0-1 0 0,0 0 0 0 0,-1 1 0 0 0,1-1 1 0 0,0 0-1 0 0,-1 0 0 0 0,1 0 1 0 0,0 0-1 0 0,-1 0 0 0 0,1 1 0 0 0,0-1 1 0 0,-1 0-1 0 0,1 0 0 0 0,0 1 0 0 0,-1-1 1 0 0,1 0-1 0 0,0 0 0 0 0,0 1 0 0 0,0-1 1 0 0,-1 0-1 0 0,1 1 0 0 0,0-1 0 0 0,0 0 1 0 0,0 1-1 0 0,0-1 0 0 0,-1 0 0 0 0,1 1 1 0 0,0 0-1 0 0,-9 24 125 0 0,7-12-103 0 0,0 0 0 0 0,0 0 0 0 0,2 0 0 0 0,0 1 0 0 0,0-1 1 0 0,3 18-1 0 0,21 79 12 0 0,-9-47-5 0 0,43 128 58 0 0,-21-79-164 0 0,-18-57-637 0 0,34 66-1 0 0,-44-100-258 0 0,5 2-5448 0 0,-9-20 4491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4.32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356 45 512 0 0,'-37'-22'2956'0'0,"5"5"-907"0"0,30 16-1815 0 0,0 0 0 0 0,0 0 0 0 0,0 1-1 0 0,0-1 1 0 0,0 1 0 0 0,0-1 0 0 0,0 1-1 0 0,0 0 1 0 0,0 0 0 0 0,0 0 0 0 0,0 0 0 0 0,-2 0-1 0 0,-25 4 2138 0 0,28-4-2326 0 0,-3 2 160 0 0,1-1 1 0 0,-1 0-1 0 0,1 1 1 0 0,-1 0-1 0 0,1 0 1 0 0,-1 0-1 0 0,1 0 1 0 0,0 0-1 0 0,0 1 1 0 0,-5 4-1 0 0,-26 33 1109 0 0,29-33-1142 0 0,-10 14 282 0 0,1 1 1 0 0,0 1 0 0 0,-19 44 0 0 0,-19 79 689 0 0,47-130-1001 0 0,1 0-1 0 0,1 0 1 0 0,0 1 0 0 0,1-1-1 0 0,0 29 1 0 0,2-38-134 0 0,0 0 1 0 0,1-1-1 0 0,0 1 1 0 0,0 0 0 0 0,1 0-1 0 0,0-1 1 0 0,0 1-1 0 0,1-1 1 0 0,-1 1-1 0 0,1-1 1 0 0,1 0-1 0 0,-1 0 1 0 0,1 0-1 0 0,0-1 1 0 0,0 1-1 0 0,8 6 1 0 0,-3-4-68 0 0,1-1 1 0 0,1 0-1 0 0,-1 0 1 0 0,1-1 0 0 0,0-1-1 0 0,1 0 1 0 0,-1 0-1 0 0,1-1 1 0 0,22 4 0 0 0,-3-2-508 0 0,1-1 1 0 0,51-1 0 0 0,-39-3-2272 0 0,49-7 0 0 0,-55 0-378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5.54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29 108 8 0 0,'0'-3'537'0'0,"0"0"-1"0"0,-1 0 1 0 0,1 0-1 0 0,-1 0 1 0 0,0 0 0 0 0,-1-3-1 0 0,-3-2 4764 0 0,2 14-3500 0 0,-3 8-1194 0 0,5-12-269 0 0,-1 5 63 0 0,0 0 1 0 0,1 1 0 0 0,-1-1 0 0 0,2 1 0 0 0,-1 0 0 0 0,1-1-1 0 0,0 1 1 0 0,2 14 0 0 0,-1-12-223 0 0,1 0 0 0 0,1 0 0 0 0,0 0 1 0 0,0-1-1 0 0,0 1 0 0 0,7 10 0 0 0,-8-17-161 0 0,0 0 0 0 0,0 0 0 0 0,0 0 1 0 0,0 0-1 0 0,1 0 0 0 0,-1-1 0 0 0,4 3 0 0 0,-5-4-18 0 0,0 0 0 0 0,-1-1 0 0 0,1 1 0 0 0,0-1 0 0 0,-1 1 0 0 0,1-1-1 0 0,0 0 1 0 0,0 1 0 0 0,0-1 0 0 0,-1 0 0 0 0,1 0 0 0 0,0 1-1 0 0,0-1 1 0 0,0 0 0 0 0,0 0 0 0 0,0 0 0 0 0,-1 0 0 0 0,1 0 0 0 0,0 0-1 0 0,0 0 1 0 0,0 0 0 0 0,0 0 0 0 0,0-1 0 0 0,-1 1 0 0 0,1 0 0 0 0,0-1-1 0 0,0 1 1 0 0,0 0 0 0 0,-1-1 0 0 0,1 1 0 0 0,0-1 0 0 0,0 1 0 0 0,-1-1-1 0 0,2 0 1 0 0,-1-1 4 0 0,1 0 0 0 0,0 0 0 0 0,-1 0 0 0 0,1 0 0 0 0,-1 0 0 0 0,1 0 0 0 0,-1 0 0 0 0,0 0 0 0 0,0-1 0 0 0,0 1 0 0 0,0 0 0 0 0,-1-1 0 0 0,1 1 0 0 0,-1-1 0 0 0,1 1 0 0 0,-1-1 0 0 0,0 1 0 0 0,0-1 0 0 0,0 1 0 0 0,0-1 0 0 0,-1-4 0 0 0,0-4 9 0 0,-3-25 38 0 0,2-1 0 0 0,3-47 0 0 0,0 80-46 0 0,-1 1 0 0 0,1 0 0 0 0,-1 0 0 0 0,1-1 0 0 0,0 1-1 0 0,0 0 1 0 0,1 0 0 0 0,-1 0 0 0 0,0 0 0 0 0,1 0 0 0 0,0 0 0 0 0,2-3 0 0 0,-2 5-2 0 0,-1-1 0 0 0,1 1 0 0 0,0-1 0 0 0,-1 1 0 0 0,1 0 0 0 0,0-1 0 0 0,0 1 0 0 0,0 0 0 0 0,0 1 0 0 0,0-1 0 0 0,1 0 0 0 0,-1 0 0 0 0,0 1 0 0 0,0-1 0 0 0,0 1 0 0 0,1 0 1 0 0,-1 0-1 0 0,3 0 0 0 0,0 0 10 0 0,0 1 0 0 0,1 0 1 0 0,-1 0-1 0 0,0 0 1 0 0,0 1-1 0 0,1 0 0 0 0,-1 0 1 0 0,-1 0-1 0 0,1 1 0 0 0,0-1 1 0 0,0 1-1 0 0,-1 0 1 0 0,0 1-1 0 0,1-1 0 0 0,-1 1 1 0 0,4 4-1 0 0,7 9 66 0 0,-1 0 0 0 0,18 29 0 0 0,-31-45-73 0 0,54 95 423 0 0,-39-67-217 0 0,-14-24-201 0 0,1-1 0 0 0,-1 0 0 0 0,1 0 0 0 0,0-1 1 0 0,0 1-1 0 0,1-1 0 0 0,-1 1 0 0 0,1-1 0 0 0,5 4 0 0 0,-7-6-20 0 0,0 1 0 0 0,0-1 0 0 0,0-1 0 0 0,0 1 0 0 0,0 0 0 0 0,0 0 0 0 0,0-1 0 0 0,0 1 0 0 0,0-1 0 0 0,0 0 0 0 0,0 1 0 0 0,0-1 0 0 0,0 0 0 0 0,0 0 0 0 0,0-1 0 0 0,0 1 0 0 0,0 0 0 0 0,0-1 0 0 0,0 1 0 0 0,0-1 0 0 0,0 0 0 0 0,0 1 0 0 0,3-3 0 0 0,10-5-541 0 0,23-17-1 0 0,-33 21-608 0 0,0 0 0 0 0,0-1 0 0 0,0 1 0 0 0,5-9 0 0 0,-4 4-2064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5.85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48 32 696 0 0,'-4'-3'1580'0'0,"0"-1"-1"0"0,0 1 0 0 0,0 0 1 0 0,-1 1-1 0 0,1-1 1 0 0,-7-2-1 0 0,0 0 133 0 0,17 7-1488 0 0,0-1 0 0 0,0 0 0 0 0,0 0-1 0 0,0-1 1 0 0,0 0 0 0 0,0 0 0 0 0,0 0 0 0 0,7-2-1 0 0,15 1-131 0 0,46-2-215 0 0,-41 1-157 0 0,0 2 1 0 0,54 5-1 0 0,-70 2-418 0 0,-16-6 505 0 0,0-1 1 0 0,-1 0-1 0 0,1 1 1 0 0,-1-1-1 0 0,1 1 0 0 0,-1-1 1 0 0,1 1-1 0 0,-1-1 1 0 0,1 1-1 0 0,-1 0 0 0 0,1-1 1 0 0,-1 1-1 0 0,0 0 0 0 0,1-1 1 0 0,-1 1-1 0 0,0 0 1 0 0,0-1-1 0 0,1 1 0 0 0,-1 0 1 0 0,0-1-1 0 0,0 1 1 0 0,0 0-1 0 0,0 1 0 0 0,-1 4-2469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6.072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48 48 1680 0 0,'-2'0'789'0'0,"-1"0"-1"0"0,1 0 1 0 0,-1 0-1 0 0,1 0 0 0 0,-1 0 1 0 0,1 0-1 0 0,-1-1 1 0 0,1 1-1 0 0,-4-2 0 0 0,-13-2 3512 0 0,19 5-4265 0 0,0-1-1 0 0,0 1 1 0 0,0-1-1 0 0,1 0 1 0 0,-1 1 0 0 0,0-1-1 0 0,1 0 1 0 0,-1 1-1 0 0,0-1 1 0 0,1 0-1 0 0,-1 1 1 0 0,0-1-1 0 0,1 0 1 0 0,-1 0 0 0 0,1 1-1 0 0,-1-1 1 0 0,0 0-1 0 0,1 0 1 0 0,-1 0-1 0 0,1 0 1 0 0,-1 0-1 0 0,1 1 1 0 0,-1-1-1 0 0,1 0 1 0 0,-1 0 0 0 0,1 0-1 0 0,-1 0 1 0 0,1 0-1 0 0,-1 0 1 0 0,1-1-1 0 0,16 0-54 0 0,111-26-57 0 0,-63 15-291 0 0,-49 10-234 0 0,1 0 1 0 0,18 0 0 0 0,10 3-4877 0 0,-31 0 1955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6.573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23 74 1656 0 0,'-2'-10'5569'0'0,"-8"-2"-2328"0"0,-1-2 1324 0 0,18 14-4188 0 0,0-1 0 0 0,0 0-1 0 0,0 0 1 0 0,0-1 0 0 0,6-2 0 0 0,10-3-330 0 0,0 1 0 0 0,0 1 0 0 0,29-3 0 0 0,-39 7-15 0 0,-1 0 0 0 0,1 1 0 0 0,0 0 0 0 0,-1 2 1 0 0,1-1-1 0 0,0 1 0 0 0,20 7 0 0 0,-29-8-27 0 0,-1 0 1 0 0,0 1-1 0 0,0-1 0 0 0,0 1 1 0 0,0-1-1 0 0,0 1 0 0 0,0 0 0 0 0,0 0 1 0 0,-1 0-1 0 0,1 1 0 0 0,-1-1 1 0 0,0 1-1 0 0,4 4 0 0 0,-5-5-3 0 0,0 0 1 0 0,0 0-1 0 0,0 1 0 0 0,0-1 0 0 0,-1 0 0 0 0,1 1 1 0 0,-1-1-1 0 0,1 0 0 0 0,-1 1 0 0 0,0-1 1 0 0,0 1-1 0 0,0-1 0 0 0,0 1 0 0 0,0-1 1 0 0,-1 1-1 0 0,1-1 0 0 0,-1 0 0 0 0,0 1 1 0 0,-1 3-1 0 0,-3 5-5 0 0,0 0 0 0 0,-1-1-1 0 0,-1 0 1 0 0,1 0 0 0 0,-1 0 0 0 0,-1-1 0 0 0,-11 11 0 0 0,-66 55 23 0 0,73-65-26 0 0,-11 7 80 0 0,10-7-44 0 0,0 0-1 0 0,-20 21 1 0 0,30-29-25 0 0,1 1 1 0 0,0 0-1 0 0,-1 0 0 0 0,1 0 1 0 0,1-1-1 0 0,-1 2 1 0 0,0-1-1 0 0,1 0 0 0 0,0 0 1 0 0,-1 0-1 0 0,1 1 1 0 0,1-1-1 0 0,-1 1 0 0 0,0-1 1 0 0,1 1-1 0 0,0-1 1 0 0,-1 1-1 0 0,2 4 1 0 0,0-5-8 0 0,-1-1 0 0 0,1 1 0 0 0,0-1 0 0 0,1 1 0 0 0,-1-1 0 0 0,0 0 0 0 0,1 0 0 0 0,-1 0 0 0 0,1 1 0 0 0,0-2 0 0 0,-1 1 0 0 0,1 0 0 0 0,0 0 0 0 0,0 0 0 0 0,3 1 0 0 0,1 1-6 0 0,0 0 0 0 0,1 0 0 0 0,-1-1 1 0 0,10 4-1 0 0,0-4-4 0 0,-1 0 1 0 0,0-1-1 0 0,1 0 0 0 0,-1-1 1 0 0,1-1-1 0 0,17-1 0 0 0,4 0-78 0 0,-23 1-67 0 0,111 0-265 0 0,-42 0-4016 0 0,-70-1 1676 0 0,-2-2 1091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7.300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341 566 8 0 0,'8'-69'7063'0'0,"-8"58"-6331"0"0,-1 0 0 0 0,0 1 1 0 0,-1-1-1 0 0,-1 0 0 0 0,1 1 1 0 0,-8-18-1 0 0,5 16-579 0 0,0 1 1 0 0,-1 0-1 0 0,0 1 1 0 0,-1-1 0 0 0,0 1-1 0 0,-1 1 1 0 0,0-1-1 0 0,0 1 1 0 0,-17-14-1 0 0,19 19-89 0 0,-1-1-1 0 0,0 1 1 0 0,0 0-1 0 0,-1 1 0 0 0,1-1 1 0 0,-1 1-1 0 0,0 1 1 0 0,1 0-1 0 0,-1 0 0 0 0,0 0 1 0 0,-1 1-1 0 0,1 0 1 0 0,0 1-1 0 0,-12 0 1 0 0,15 0-25 0 0,-1 1 0 0 0,1 0 1 0 0,-1 0-1 0 0,1 0 0 0 0,-1 1 1 0 0,1 0-1 0 0,-1 0 1 0 0,1 0-1 0 0,0 1 0 0 0,0 0 1 0 0,0 0-1 0 0,1 0 1 0 0,-1 0-1 0 0,1 1 0 0 0,0 0 1 0 0,-1-1-1 0 0,2 2 0 0 0,-1-1 1 0 0,0 0-1 0 0,1 1 1 0 0,-4 7-1 0 0,5-8-11 0 0,0 0 0 0 0,1 0 1 0 0,-1 0-1 0 0,1 0 0 0 0,0 0 0 0 0,0 0 0 0 0,1 0 0 0 0,-1 0 1 0 0,1 0-1 0 0,0 0 0 0 0,0 1 0 0 0,0-1 0 0 0,0 0 0 0 0,1 0 1 0 0,0 0-1 0 0,0 0 0 0 0,0 0 0 0 0,0 0 0 0 0,1 0 0 0 0,0 0 1 0 0,2 5-1 0 0,0-4-8 0 0,-1 1 1 0 0,0-1-1 0 0,1-1 0 0 0,0 1 1 0 0,0 0-1 0 0,1-1 0 0 0,-1 0 1 0 0,1 0-1 0 0,0 0 1 0 0,0-1-1 0 0,0 0 0 0 0,1 0 1 0 0,-1 0-1 0 0,7 2 1 0 0,4 1-26 0 0,1-1 0 0 0,0 0 0 0 0,0-1 0 0 0,0-1 0 0 0,1-1 0 0 0,27 1 0 0 0,-38-4 4 0 0,-1 1 0 0 0,0-1 0 0 0,1 0 0 0 0,-1 0 0 0 0,0-1-1 0 0,0 0 1 0 0,0 0 0 0 0,0 0 0 0 0,8-5 0 0 0,-10 4-5 0 0,-1 1-1 0 0,1-1 1 0 0,0 0 0 0 0,-1-1 0 0 0,0 1 0 0 0,0 0-1 0 0,0-1 1 0 0,0 0 0 0 0,0 0 0 0 0,-1 0 0 0 0,1 0-1 0 0,-1 0 1 0 0,0 0 0 0 0,1-6 0 0 0,0 2-2 0 0,-1 0 0 0 0,-1 0 0 0 0,0-1 1 0 0,0 1-1 0 0,-1 0 0 0 0,0-1 0 0 0,0 1 0 0 0,0-1 0 0 0,-2 1 1 0 0,1 0-1 0 0,-4-13 0 0 0,-5-10 31 0 0,-21-48 0 0 0,25 67-9 0 0,-7-18-6 0 0,-53-133 1178 0 0,209 552-130 0 0,-101-302-1170 0 0,-21-48-843 0 0,-18-37-2268 0 0,1-7-1333 0 0,-2 3 3143 0 0,1-3-252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17.684"/>
    </inkml:context>
    <inkml:brush xml:id="br0">
      <inkml:brushProperty name="width" value="0.035" units="cm"/>
      <inkml:brushProperty name="height" value="0.035" units="cm"/>
      <inkml:brushProperty name="color" value="#66CC00"/>
    </inkml:brush>
  </inkml:definitions>
  <inkml:trace contextRef="#ctx0" brushRef="#br0">71 81 2224 0 0,'-3'-1'1117'0'0,"-1"-1"0"0"0,1 0-1 0 0,-1 1 1 0 0,1-2 0 0 0,-5-3-1 0 0,3 3-421 0 0,1-1 1 0 0,-1 0-1 0 0,1 0 0 0 0,0-1 0 0 0,1 1 0 0 0,-1-1 0 0 0,1 0 1 0 0,0 0-1 0 0,0 0 0 0 0,1 0 0 0 0,-3-7 0 0 0,5 12-669 0 0,0 0 0 0 0,0 0 0 0 0,-1 0-1 0 0,1 0 1 0 0,0 0 0 0 0,0-1 0 0 0,0 1-1 0 0,0 0 1 0 0,0 0 0 0 0,0 0 0 0 0,0 0-1 0 0,0-1 1 0 0,1 1 0 0 0,-1 0 0 0 0,0 0-1 0 0,0 0 1 0 0,0 0 0 0 0,0 0-1 0 0,0 0 1 0 0,0-1 0 0 0,0 1 0 0 0,0 0-1 0 0,0 0 1 0 0,0 0 0 0 0,0 0 0 0 0,0 0-1 0 0,1 0 1 0 0,-1-1 0 0 0,0 1 0 0 0,0 0-1 0 0,0 0 1 0 0,0 0 0 0 0,0 0 0 0 0,0 0-1 0 0,1 0 1 0 0,-1 0 0 0 0,0 0 0 0 0,0 0-1 0 0,0 0 1 0 0,0 0 0 0 0,1 0 0 0 0,8 0 596 0 0,10 7 195 0 0,2 3-451 0 0,0 1 0 0 0,-1 1 0 0 0,-1 1 0 0 0,0 0 0 0 0,-1 2 0 0 0,17 16 0 0 0,92 109 986 0 0,-100-107-1195 0 0,-2 1 1 0 0,-1 1-1 0 0,-2 1 0 0 0,-1 1 0 0 0,-2 1 0 0 0,-2 1 1 0 0,-1 1-1 0 0,17 68 0 0 0,-29-92-139 0 0,-2 0-1 0 0,1 1 1 0 0,-2-1 0 0 0,0 1 0 0 0,-1-1-1 0 0,-1 1 1 0 0,0-1 0 0 0,-6 29 0 0 0,4-34-54 0 0,-1 0 1 0 0,0 0 0 0 0,-1 0 0 0 0,1 0 0 0 0,-2-1 0 0 0,0 0 0 0 0,0 0 0 0 0,-1 0 0 0 0,0-1-1 0 0,0 0 1 0 0,-1 0 0 0 0,-1-1 0 0 0,-9 8 0 0 0,4-5-213 0 0,0-2 0 0 0,-1 1 0 0 0,-30 13 0 0 0,-51 13-3458 0 0,55-21 273 0 0,16-5 487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36:16.054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235 1 512 0 0,'0'0'1238'0'0,"-13"4"2892"0"0,-1 6-1839 0 0,7-6-806 0 0,0 1-1 0 0,-10 10 0 0 0,15-14-1242 0 0,0 0 1 0 0,0 0-1 0 0,1-1 1 0 0,-1 1-1 0 0,0 0 0 0 0,0-1 1 0 0,0 1-1 0 0,0-1 1 0 0,0 1-1 0 0,-1-1 0 0 0,1 0 1 0 0,0 0-1 0 0,0 0 1 0 0,0 0-1 0 0,0 0 0 0 0,-3-1 1 0 0,-17 0 350 0 0,17 2-481 0 0,-2-1 148 0 0,1 1 0 0 0,1 0 0 0 0,-1 1-1 0 0,-8 2 1 0 0,12-3-126 0 0,0 0-1 0 0,0 0 0 0 0,0 0 1 0 0,0 1-1 0 0,0-1 0 0 0,0 0 1 0 0,1 1-1 0 0,-1 0 1 0 0,0-1-1 0 0,1 1 0 0 0,-1 0 1 0 0,1 0-1 0 0,0 0 0 0 0,-2 4 1 0 0,-3 6 1142 0 0,4-8-991 0 0,1 0 0 0 0,-1 0 1 0 0,0 0-1 0 0,0 0 0 0 0,-1-1 0 0 0,1 1 1 0 0,-1-1-1 0 0,-5 6 0 0 0,6-8-266 0 0,1 0 0 0 0,0 0-1 0 0,0 0 1 0 0,0 1 0 0 0,-1-1-1 0 0,1 0 1 0 0,0 1 0 0 0,0-1 0 0 0,1 0-1 0 0,-1 1 1 0 0,0-1 0 0 0,0 1-1 0 0,1 0 1 0 0,-1-1 0 0 0,1 1-1 0 0,-1-1 1 0 0,1 1 0 0 0,0 0 0 0 0,0-1-1 0 0,0 1 1 0 0,0 0 0 0 0,0-1-1 0 0,0 1 1 0 0,0 0 0 0 0,0 0 0 0 0,1-1-1 0 0,-1 1 1 0 0,1-1 0 0 0,-1 1-1 0 0,1 0 1 0 0,-1-1 0 0 0,1 1-1 0 0,0-1 1 0 0,0 1 0 0 0,0-1 0 0 0,0 0-1 0 0,0 1 1 0 0,0-1 0 0 0,0 0-1 0 0,0 0 1 0 0,3 2 0 0 0,3 1-9 0 0,1-1 0 0 0,0 0 1 0 0,0 0-1 0 0,1-1 0 0 0,-1 0 1 0 0,0 0-1 0 0,15 1 0 0 0,64-2-4 0 0,-51-2-6 0 0,-26 1-3 0 0,-1 1 0 0 0,0-1-1 0 0,1 1 1 0 0,-1 1 0 0 0,0 0 0 0 0,1 0 0 0 0,9 4 0 0 0,-17-4 4 0 0,1-1 1 0 0,0 0 0 0 0,-1 0-1 0 0,1 1 1 0 0,-1 0-1 0 0,1-1 1 0 0,-1 1-1 0 0,0 0 1 0 0,0 0 0 0 0,0 0-1 0 0,0 1 1 0 0,0-1-1 0 0,0 0 1 0 0,-1 1-1 0 0,1-1 1 0 0,-1 1-1 0 0,0-1 1 0 0,1 1 0 0 0,-1 0-1 0 0,0 0 1 0 0,-1 0-1 0 0,1-1 1 0 0,0 1-1 0 0,-1 0 1 0 0,0 0 0 0 0,1 5-1 0 0,-2 3 29 0 0,0 0-1 0 0,-1 0 1 0 0,0 0 0 0 0,0 0-1 0 0,-1-1 1 0 0,-1 1 0 0 0,0-1-1 0 0,0 0 1 0 0,-1 0 0 0 0,-11 16-1 0 0,6-10 63 0 0,-1-1 0 0 0,0-1-1 0 0,-2 0 1 0 0,1-1 0 0 0,-25 20-1 0 0,31-29-78 0 0,1 0-1 0 0,-1 0 1 0 0,0-1 0 0 0,0 0-1 0 0,0 0 1 0 0,0 0-1 0 0,0-1 1 0 0,-1 0-1 0 0,1 0 1 0 0,-1-1 0 0 0,1 0-1 0 0,-1 0 1 0 0,0 0-1 0 0,-8-1 1 0 0,10 0-50 0 0,0-1 0 0 0,1 0 0 0 0,-1 1 0 0 0,0-2 0 0 0,1 1 0 0 0,-1 0 0 0 0,1-1 0 0 0,0 0 0 0 0,0 0 0 0 0,-1 0 0 0 0,1-1 1 0 0,0 0-1 0 0,1 1 0 0 0,-1-1 0 0 0,0 0 0 0 0,1-1 0 0 0,0 1 0 0 0,0-1 0 0 0,0 1 0 0 0,0-1 0 0 0,-3-5 0 0 0,5 6-156 0 0,0 0 0 0 0,-1 0 0 0 0,1 0 0 0 0,0 0 0 0 0,0 0 0 0 0,1 0 0 0 0,-1-1 0 0 0,1 1 0 0 0,-1 0 0 0 0,1 0 0 0 0,0-1 0 0 0,0 1 0 0 0,0 0 0 0 0,1 0 0 0 0,-1-1 0 0 0,1 1 0 0 0,0 0 0 0 0,0 0 0 0 0,0 0 0 0 0,0 0 0 0 0,4-6 0 0 0,-4 6-615 0 0,1 0 1 0 0,0 0 0 0 0,0 1 0 0 0,1-1-1 0 0,-1 0 1 0 0,1 1 0 0 0,-1 0-1 0 0,1-1 1 0 0,0 1 0 0 0,0 0-1 0 0,0 0 1 0 0,0 1 0 0 0,3-3 0 0 0,13-3-2091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3.72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41 226 512 0 0,'0'0'109'0'0,"0"0"1"0"0,0 0-1 0 0,0 0 0 0 0,0 0 1 0 0,0 0-1 0 0,0 0 1 0 0,-1 0-1 0 0,1 0 0 0 0,0 0 1 0 0,0 0-1 0 0,0-1 0 0 0,0 1 1 0 0,0 0-1 0 0,0 0 0 0 0,-1 0 1 0 0,1 0-1 0 0,0 0 0 0 0,0 1 1 0 0,0-1-1 0 0,0 0 0 0 0,0 0 1 0 0,0 0-1 0 0,-1 0 0 0 0,1 0 1 0 0,0 0-1 0 0,0 0 0 0 0,0 0 1 0 0,0 0-1 0 0,0 0 0 0 0,0 0 1 0 0,0 0-1 0 0,0 0 0 0 0,-1 0 1 0 0,1 0-1 0 0,0 1 1 0 0,0-1-1 0 0,0 0 0 0 0,0 0 1 0 0,0 0-1 0 0,0 0 0 0 0,0 0 1 0 0,0 0-1 0 0,0 0 0 0 0,0 1 1 0 0,0-1-1 0 0,0 0 0 0 0,0 0 1 0 0,0 0-1 0 0,0 0 0 0 0,5 7 3498 0 0,-3-7-3345 0 0,-1 2 1 0 0,0-1-1 0 0,0 0 1 0 0,0 0-1 0 0,0 0 1 0 0,0 0-1 0 0,0 1 1 0 0,0-1 0 0 0,0 0-1 0 0,0 1 1 0 0,0-1-1 0 0,0 3 1 0 0,0 5 460 0 0,-1-1 0 0 0,0 1 0 0 0,-2 14 1 0 0,1-14-247 0 0,0 1 1 0 0,1 17 0 0 0,1-23-380 0 0,-1 0-1 0 0,1 0 1 0 0,0 0-1 0 0,0 0 1 0 0,0 0-1 0 0,3 6 1 0 0,-3-9-69 0 0,0 0 1 0 0,-1 0-1 0 0,1 0 1 0 0,0 0-1 0 0,-1 0 1 0 0,1 0-1 0 0,0 0 1 0 0,0 0-1 0 0,0 0 1 0 0,0 0-1 0 0,0-1 1 0 0,0 1-1 0 0,0 0 1 0 0,0 0-1 0 0,0-1 1 0 0,0 1-1 0 0,1-1 1 0 0,-1 1-1 0 0,0-1 1 0 0,0 0-1 0 0,1 1 1 0 0,-1-1-1 0 0,0 0 1 0 0,2 0-1 0 0,-3 0-19 0 0,0 0-1 0 0,1 0 1 0 0,-1 0-1 0 0,0 0 1 0 0,1 0 0 0 0,-1 0-1 0 0,0 0 1 0 0,0 0-1 0 0,1 0 1 0 0,-1 0-1 0 0,0 0 1 0 0,0 0-1 0 0,1 0 1 0 0,-1-1-1 0 0,0 1 1 0 0,0 0-1 0 0,1 0 1 0 0,-1 0-1 0 0,0 0 1 0 0,0-1-1 0 0,1 1 1 0 0,-1 0-1 0 0,0 0 1 0 0,0 0 0 0 0,0-1-1 0 0,0 1 1 0 0,1 0-1 0 0,-1 0 1 0 0,0-1-1 0 0,0 1 1 0 0,0 0-1 0 0,0-1 1 0 0,-1-11 77 0 0,-10-8 57 0 0,10 17-127 0 0,-10-12 92 0 0,0-1 0 0 0,1 0 1 0 0,1-1-1 0 0,1 0 0 0 0,0 0 0 0 0,-8-30 0 0 0,13 36-57 0 0,1-1 0 0 0,0 0 0 0 0,0 0-1 0 0,1 0 1 0 0,1-19 0 0 0,1 28-37 0 0,-1-1 0 0 0,1 1-1 0 0,-1-1 1 0 0,1 1 0 0 0,0-1 0 0 0,0 1 0 0 0,1 0 0 0 0,-1 0-1 0 0,1-1 1 0 0,-1 1 0 0 0,1 0 0 0 0,0 1 0 0 0,0-1 0 0 0,1 0-1 0 0,-1 0 1 0 0,0 1 0 0 0,1-1 0 0 0,0 1 0 0 0,-1 0 0 0 0,1 0 0 0 0,0 0-1 0 0,0 0 1 0 0,4-1 0 0 0,8-3 36 0 0,-1 0 1 0 0,1 2-1 0 0,1 0 1 0 0,27-4-1 0 0,66 0 45 0 0,-90 8-119 0 0,-8-1 16 0 0,-1 1-19 0 0,0 0-1 0 0,0-1 1 0 0,0 0 0 0 0,-1-1-1 0 0,1 0 1 0 0,0 0 0 0 0,11-5-1 0 0,-15 5-407 0 0,-12 10-7016 0 0,-3-4 3837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4.42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51 168 8 0 0,'1'-38'3040'0'0,"0"20"-215"0"0,-1 1 0 0 0,-1-1 0 0 0,-3-23 0 0 0,4 40-2769 0 0,0 1 0 0 0,0 0 0 0 0,0 0-1 0 0,0 0 1 0 0,0 0 0 0 0,0 0 0 0 0,0 0-1 0 0,0-1 1 0 0,0 1 0 0 0,0 0 0 0 0,0 0-1 0 0,-1 0 1 0 0,1 0 0 0 0,0 0 0 0 0,0 0-1 0 0,0 0 1 0 0,0-1 0 0 0,0 1 0 0 0,0 0-1 0 0,0 0 1 0 0,0 0 0 0 0,-1 0 0 0 0,1 0-1 0 0,0 0 1 0 0,0 0 0 0 0,0 0 0 0 0,0 0-1 0 0,0 0 1 0 0,0 0 0 0 0,0 0 0 0 0,-1 0 0 0 0,1 0-1 0 0,0 0 1 0 0,0 0 0 0 0,0 0 0 0 0,0 0-1 0 0,0 0 1 0 0,-1 0 0 0 0,1 0 0 0 0,0 0-1 0 0,0 0 1 0 0,0 0 0 0 0,0 0 0 0 0,0 0-1 0 0,0 0 1 0 0,0 0 0 0 0,-1 0 0 0 0,1 0-1 0 0,0 0 1 0 0,-9 7 1156 0 0,-5 13-361 0 0,9-4-600 0 0,1 1 1 0 0,1-1 0 0 0,0 1-1 0 0,1 0 1 0 0,1 23 0 0 0,1-32-166 0 0,-1 8 11 0 0,1 0 1 0 0,0 0-1 0 0,2 0 1 0 0,0 0-1 0 0,6 24 0 0 0,-7-35-91 0 0,1 1-1 0 0,1 0 0 0 0,-1 0 1 0 0,1-1-1 0 0,0 0 0 0 0,0 1 1 0 0,0-1-1 0 0,1 0 0 0 0,0 0 1 0 0,0-1-1 0 0,0 1 0 0 0,0-1 1 0 0,1 0-1 0 0,0 0 0 0 0,0-1 1 0 0,0 1-1 0 0,8 3 0 0 0,-10-5-17 0 0,1-1 0 0 0,0 1-1 0 0,0-1 1 0 0,-1 0-1 0 0,1 0 1 0 0,0 0 0 0 0,0-1-1 0 0,0 1 1 0 0,0-1-1 0 0,0 0 1 0 0,0 0 0 0 0,0 0-1 0 0,6-2 1 0 0,-4 1-1 0 0,0-1 1 0 0,0 0-1 0 0,-1 0 1 0 0,1-1-1 0 0,-1 1 1 0 0,1-1-1 0 0,-1 0 1 0 0,6-5-1 0 0,-4 2 4 0 0,0 0 0 0 0,0 0 0 0 0,-1-1 0 0 0,1 1 0 0 0,-2-2 0 0 0,1 1 0 0 0,-1 0 0 0 0,0-1 0 0 0,-1 0 0 0 0,0 0 0 0 0,6-15 0 0 0,-5 1 13 0 0,-1-1 1 0 0,-1 0-1 0 0,-1 0 1 0 0,-1-23 0 0 0,0 10 80 0 0,3-72-4 0 0,-12 196 88 0 0,10-35-26 0 0,3 0 0 0 0,2 0-1 0 0,17 62 1 0 0,-23-111-144 0 0,0 1 0 0 0,1 0 0 0 0,-1 0 0 0 0,1-1 0 0 0,0 1 0 0 0,1-1 0 0 0,-1 1 1 0 0,1-1-1 0 0,0 0 0 0 0,6 7 0 0 0,-7-10-18 0 0,0 1 1 0 0,-1 0-1 0 0,1-1 0 0 0,0 0 1 0 0,0 1-1 0 0,1-1 1 0 0,-1 0-1 0 0,0 0 1 0 0,0 0-1 0 0,0-1 0 0 0,1 1 1 0 0,-1 0-1 0 0,1-1 1 0 0,-1 1-1 0 0,0-1 1 0 0,1 0-1 0 0,-1 0 0 0 0,1 0 1 0 0,-1 0-1 0 0,0 0 1 0 0,1-1-1 0 0,-1 1 1 0 0,5-2-1 0 0,1-1-279 0 0,-1 0 1 0 0,0 0-1 0 0,0-1 0 0 0,0 0 0 0 0,0 0 1 0 0,0-1-1 0 0,9-8 0 0 0,-5 3-2208 0 0,0-2 0 0 0,18-23 0 0 0,-16 16-914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4.70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52 9 2040 0 0,'-2'-1'1004'0'0,"0"0"0"0"0,0 0 0 0 0,-1 0 0 0 0,1 0 0 0 0,0 0 0 0 0,-1 0 0 0 0,1 1 0 0 0,-4-1 0 0 0,5 1-810 0 0,0 0-1 0 0,0 0 0 0 0,0 1 0 0 0,0-1 0 0 0,0 0 1 0 0,0 1-1 0 0,1-1 0 0 0,-1 1 0 0 0,0-1 0 0 0,0 1 1 0 0,0-1-1 0 0,1 1 0 0 0,-1-1 0 0 0,0 1 0 0 0,1 0 1 0 0,-1 0-1 0 0,0-1 0 0 0,1 1 0 0 0,-1 0 0 0 0,1 0 1 0 0,-1 0-1 0 0,1-1 0 0 0,0 1 0 0 0,-1 0 0 0 0,1 0 1 0 0,0 1-1 0 0,-3 4 167 0 0,2 1 0 0 0,-1-1 0 0 0,1 1 0 0 0,0-1 0 0 0,0 1 0 0 0,1 12 0 0 0,1 0 10 0 0,3 22 1 0 0,4-5-26 0 0,1 0 0 0 0,15 38 1 0 0,-11-40-220 0 0,-3 0-1 0 0,10 53 1 0 0,-5 61-94 0 0,-15-123-77 0 0,0 0-1 0 0,-2 0 1 0 0,-10 48 0 0 0,2-30-107 0 0,4-25-97 0 0,1 1-1 0 0,1 1 0 0 0,1-1 1 0 0,1 0-1 0 0,0 20 0 0 0,2-36 8 0 0,0-1-1 0 0,1 1 1 0 0,-1-1 0 0 0,0 0-1 0 0,1 1 1 0 0,0-1-1 0 0,-1 0 1 0 0,1 0 0 0 0,0 0-1 0 0,3 5 1 0 0,-3-6-193 0 0,0 0 0 0 0,0 0 0 0 0,0 0 0 0 0,0 0 0 0 0,0 0 0 0 0,0 0-1 0 0,0 0 1 0 0,0 0 0 0 0,1 0 0 0 0,-1-1 0 0 0,3 2 0 0 0,7 1-2972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5.12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53 112 2288 0 0,'-5'-3'1483'0'0,"3"2"-417"0"0,-1-1 0 0 0,1 1 0 0 0,-1-1 0 0 0,0 1 0 0 0,1 0 0 0 0,-1 0-1 0 0,0 0 1 0 0,-3 0 0 0 0,5 1-892 0 0,0 0 1 0 0,0 0-1 0 0,0 0 0 0 0,0 1 1 0 0,0-1-1 0 0,1 0 0 0 0,-1 1 1 0 0,0-1-1 0 0,0 0 1 0 0,0 1-1 0 0,1-1 0 0 0,-1 1 1 0 0,0-1-1 0 0,0 1 0 0 0,1 0 1 0 0,-1-1-1 0 0,1 1 0 0 0,-1 0 1 0 0,0-1-1 0 0,1 1 0 0 0,0 0 1 0 0,-1 0-1 0 0,1-1 0 0 0,-1 1 1 0 0,1 0-1 0 0,0 0 0 0 0,-1 0 1 0 0,1 0-1 0 0,0 0 0 0 0,0-1 1 0 0,0 1-1 0 0,0 1 0 0 0,-1 0-114 0 0,1-1 0 0 0,0 1 0 0 0,-1-1 0 0 0,1 1-1 0 0,0-1 1 0 0,0 1 0 0 0,0-1 0 0 0,0 1 0 0 0,1-1 0 0 0,-1 1-1 0 0,0-1 1 0 0,0 1 0 0 0,1-1 0 0 0,-1 1 0 0 0,1-1-1 0 0,0 0 1 0 0,-1 1 0 0 0,1-1 0 0 0,0 0 0 0 0,1 2 0 0 0,0 0-33 0 0,0-1 0 0 0,0-1 0 0 0,1 1 0 0 0,-1 0 0 0 0,1 0 1 0 0,-1-1-1 0 0,1 0 0 0 0,-1 1 0 0 0,1-1 0 0 0,3 1 1 0 0,3 1-24 0 0,1-1 0 0 0,0 0 1 0 0,0 0-1 0 0,1-1 1 0 0,10-1-1 0 0,-4 1-21 0 0,72-4 75 0 0,-75 1-52 0 0,0 0 0 0 0,-1 0 0 0 0,1-2 1 0 0,19-7-1 0 0,-21 7-27 0 0,-1-1-1 0 0,1-1 1 0 0,-1 0 0 0 0,-1-1-1 0 0,1 0 1 0 0,-1-1 0 0 0,-1 0-1 0 0,12-11 1 0 0,-20 17 13 0 0,0 1 1 0 0,0-1-1 0 0,0 1 0 0 0,0-1 0 0 0,0 0 0 0 0,0 1 1 0 0,0-1-1 0 0,-1 0 0 0 0,1 0 0 0 0,-1 1 1 0 0,1-1-1 0 0,-1 0 0 0 0,0 0 0 0 0,1 0 1 0 0,-1 0-1 0 0,0 0 0 0 0,0 0 0 0 0,-1 1 0 0 0,1-1 1 0 0,0 0-1 0 0,-1 0 0 0 0,1 0 0 0 0,-1 0 1 0 0,1 1-1 0 0,-1-1 0 0 0,0 0 0 0 0,0 1 1 0 0,0-1-1 0 0,-1-2 0 0 0,0 1-3 0 0,0 1 1 0 0,0 0-1 0 0,0-1 0 0 0,0 1 1 0 0,0 0-1 0 0,0 0 0 0 0,0 0 1 0 0,-1 1-1 0 0,1-1 0 0 0,-1 1 0 0 0,1-1 1 0 0,-1 1-1 0 0,0 0 0 0 0,1 0 1 0 0,-1 0-1 0 0,0 0 0 0 0,0 0 1 0 0,-4 0-1 0 0,-5 1 43 0 0,0 1 1 0 0,0 0-1 0 0,-1 1 1 0 0,1 0-1 0 0,0 1 0 0 0,0 0 1 0 0,1 1-1 0 0,-1 1 0 0 0,1-1 1 0 0,0 2-1 0 0,0 0 1 0 0,0 0-1 0 0,1 1 0 0 0,-19 15 1 0 0,11-5 43 0 0,0 0 0 0 0,0 1 0 0 0,2 1 0 0 0,0 0 0 0 0,1 2 0 0 0,-17 30 0 0 0,27-41-41 0 0,0 0 1 0 0,0 1 0 0 0,1 0 0 0 0,0-1-1 0 0,1 1 1 0 0,0 1 0 0 0,1-1 0 0 0,0 0-1 0 0,1 1 1 0 0,1-1 0 0 0,0 17 0 0 0,1-19-24 0 0,0 0 0 0 0,0-1 1 0 0,1 1-1 0 0,1-1 0 0 0,-1 1 0 0 0,2-1 1 0 0,-1 0-1 0 0,1 0 0 0 0,0 0 0 0 0,0-1 1 0 0,1 1-1 0 0,0-1 0 0 0,1 0 0 0 0,-1 0 1 0 0,10 8-1 0 0,3-1-348 0 0,1 0-1 0 0,0-2 1 0 0,0 0-1 0 0,1-1 1 0 0,26 10 0 0 0,-30-14-405 0 0,-6-3-1483 0 0,0 0 0 0 0,14 3 0 0 0,-5-2-2673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6.31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 44 512 0 0,'1'-38'8395'0'0,"-1"32"-4617"0"0,-1 9-178 0 0,-1 15-3178 0 0,1 1 0 0 0,0-1 0 0 0,2 1 0 0 0,0-1 0 0 0,1 1 0 0 0,0-1 0 0 0,2 0 1 0 0,0 0-1 0 0,9 23 0 0 0,20 71 365 0 0,-30-104-810 0 0,-1-2-8 0 0,0 0 0 0 0,0 0 0 0 0,0 0 0 0 0,-1 1 1 0 0,0-1-1 0 0,0 0 0 0 0,0 1 0 0 0,-1 9 0 0 0,0-15-22 0 0,-1 0-1 0 0,1 0 1 0 0,0-1-1 0 0,-1 1 1 0 0,1 0-1 0 0,-1 0 1 0 0,1 0-1 0 0,-1-1 1 0 0,1 1-1 0 0,-1 0 1 0 0,1-1-1 0 0,-1 1 1 0 0,0 0-1 0 0,1-1 0 0 0,-1 1 1 0 0,0-1-1 0 0,0 1 1 0 0,1-1-1 0 0,-1 1 1 0 0,0-1-1 0 0,0 0 1 0 0,0 1-1 0 0,1-1 1 0 0,-3 0-1 0 0,-23 4-4731 0 0,20-4 2111 0 0,-3 1-871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6.477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38 152 0 0,'-10'-1'2701'0'0,"-11"0"6807"0"0,22 2-9367 0 0,-1-1 0 0 0,1 1 0 0 0,-1-1-1 0 0,1 0 1 0 0,0 1 0 0 0,-1-1-1 0 0,1 0 1 0 0,-1 1 0 0 0,1-1 0 0 0,0 0-1 0 0,-1 0 1 0 0,1 1 0 0 0,0-1 0 0 0,0 0-1 0 0,34 2 228 0 0,0-3-1 0 0,0 0 1 0 0,38-7-1 0 0,-50 5-306 0 0,47-6-429 0 0,60-6-1852 0 0,-44 9-4206 0 0,-62 6 4342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7.94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 62 512 0 0,'1'-6'1179'0'0,"0"0"1"0"0,0 1-1 0 0,1-1 1 0 0,-1 1-1 0 0,5-9 0 0 0,-6 14-1049 0 0,0 0 0 0 0,0 0 0 0 0,0 0 0 0 0,0 0 0 0 0,0 0 0 0 0,0 1 0 0 0,0-1 0 0 0,0 0-1 0 0,0 0 1 0 0,0 0 0 0 0,0 0 0 0 0,0 1 0 0 0,0-1 0 0 0,0 0 0 0 0,0 0 0 0 0,0 0 0 0 0,0 0 0 0 0,0 0-1 0 0,0 1 1 0 0,0-1 0 0 0,1 0 0 0 0,-1 0 0 0 0,0 0 0 0 0,0 0 0 0 0,0 0 0 0 0,0 0 0 0 0,0 0 0 0 0,0 1-1 0 0,0-1 1 0 0,1 0 0 0 0,-1 0 0 0 0,0 0 0 0 0,0 0 0 0 0,0 0 0 0 0,0 0 0 0 0,1 0 0 0 0,-1 0 0 0 0,0 0 0 0 0,0 0-1 0 0,0 0 1 0 0,0 0 0 0 0,0 0 0 0 0,1 0 0 0 0,-1 0 0 0 0,0 0 0 0 0,0 0 0 0 0,0 0 0 0 0,0 0 0 0 0,1 0-1 0 0,-1 0 1 0 0,0 0 0 0 0,0 0 0 0 0,0 0 0 0 0,0 0 0 0 0,0 0 0 0 0,1-1 0 0 0,-1 1 0 0 0,0 0 0 0 0,-7 19 667 0 0,1 0 0 0 0,1 1 0 0 0,1-1 0 0 0,-2 28 0 0 0,0 82-159 0 0,4-72-83 0 0,3 53 135 0 0,0-97-593 0 0,0-1 1 0 0,1 0-1 0 0,1 0 0 0 0,0 0 0 0 0,0 0 0 0 0,10 20 0 0 0,-6-21-107 0 0,-5-12 17 0 0,-2-6 50 0 0,0-3-97 0 0,-2 0 0 0 0,1-1 1 0 0,-1 1-1 0 0,-5-13 0 0 0,-4-17-55 0 0,3-11 25 0 0,-3-81 0 0 0,11 98 70 0 0,1 1 1 0 0,1-1 0 0 0,11-49-1 0 0,-11 76-5 0 0,0 1 1 0 0,0-1-1 0 0,0 1 0 0 0,1-1 0 0 0,0 1 1 0 0,0 0-1 0 0,7-10 0 0 0,-9 15 7 0 0,0 0 1 0 0,0-1-1 0 0,0 1 0 0 0,1 0 0 0 0,-1-1 0 0 0,0 1 0 0 0,0 0 1 0 0,1 0-1 0 0,-1 0 0 0 0,1 0 0 0 0,-1 0 0 0 0,1 0 0 0 0,-1 1 1 0 0,1-1-1 0 0,-1 0 0 0 0,1 1 0 0 0,0-1 0 0 0,-1 1 0 0 0,1 0 1 0 0,0-1-1 0 0,0 1 0 0 0,-1 0 0 0 0,1 0 0 0 0,0 0 0 0 0,0 0 1 0 0,-1 1-1 0 0,1-1 0 0 0,0 0 0 0 0,-1 1 0 0 0,1-1 0 0 0,0 1 1 0 0,-1 0-1 0 0,1-1 0 0 0,-1 1 0 0 0,3 2 0 0 0,3 1-2 0 0,0 2 1 0 0,-1-1-1 0 0,0 0 0 0 0,-1 1 0 0 0,1 0 0 0 0,-1 1 1 0 0,5 8-1 0 0,29 52-35 0 0,-34-58 8 0 0,8 17 44 0 0,-2 0 0 0 0,-1 1 0 0 0,0 0 0 0 0,-2 1 0 0 0,-1-1 0 0 0,-2 2 1 0 0,-1-1-1 0 0,2 35 0 0 0,-5-37 22 0 0,3 55 23 0 0,-2-68-44 0 0,0 0 0 0 0,0 0 0 0 0,2 0 1 0 0,4 13-1 0 0,-8-25-12 0 0,0 0-1 0 0,1 0 1 0 0,-1 0 0 0 0,0 0 0 0 0,1-1 0 0 0,-1 1 0 0 0,1 0 0 0 0,-1 0 0 0 0,1 0 0 0 0,-1 0 0 0 0,1 0-1 0 0,0-1 1 0 0,-1 1 0 0 0,1 0 0 0 0,0-1 0 0 0,-1 1 0 0 0,1 0 0 0 0,0-1 0 0 0,0 1 0 0 0,0-1 0 0 0,0 1-1 0 0,0-1 1 0 0,0 1 0 0 0,0-1 0 0 0,-1 0 0 0 0,1 0 0 0 0,0 1 0 0 0,0-1 0 0 0,0 0 0 0 0,0 0 0 0 0,0 0-1 0 0,0 0 1 0 0,0 0 0 0 0,2 0 0 0 0,-1-1-5 0 0,0 0-1 0 0,0 0 1 0 0,0 0-1 0 0,0 0 1 0 0,0-1 0 0 0,0 1-1 0 0,0-1 1 0 0,-1 1-1 0 0,1-1 1 0 0,0 1 0 0 0,-1-1-1 0 0,1 0 1 0 0,1-4-1 0 0,6-8-50 0 0,-1-1 0 0 0,0 0-1 0 0,-1 0 1 0 0,-1 0-1 0 0,0-1 1 0 0,-2 0 0 0 0,0-1-1 0 0,4-24 1 0 0,-4-9-202 0 0,-2-75 0 0 0,-1 3-104 0 0,0 113 353 0 0,0 0 1 0 0,0 0-1 0 0,1 0 0 0 0,4-12 1 0 0,-5 18-3 0 0,-1 1 0 0 0,1-1-1 0 0,0 1 1 0 0,1-1 0 0 0,-1 1 0 0 0,0 0 0 0 0,1-1 0 0 0,-1 1 0 0 0,1 0 0 0 0,0 0 0 0 0,0 0 0 0 0,0 0 0 0 0,0 0 0 0 0,0 1-1 0 0,0-1 1 0 0,0 0 0 0 0,0 1 0 0 0,1 0 0 0 0,2-2 0 0 0,-3 3 5 0 0,-1 0 0 0 0,1 0-1 0 0,-1 0 1 0 0,1 0 0 0 0,-1 0-1 0 0,0 0 1 0 0,1 0 0 0 0,-1 0 0 0 0,1 1-1 0 0,-1-1 1 0 0,0 1 0 0 0,1-1 0 0 0,-1 1-1 0 0,0 0 1 0 0,1-1 0 0 0,-1 1-1 0 0,0 0 1 0 0,0 0 0 0 0,0 0 0 0 0,0 0-1 0 0,1 0 1 0 0,-1 0 0 0 0,1 2 0 0 0,4 4 35 0 0,0 0 0 0 0,7 14 1 0 0,-10-15 0 0 0,16 26 99 0 0,-3 1 1 0 0,0 0-1 0 0,-2 1 0 0 0,-2 1 0 0 0,-1 0 1 0 0,7 40-1 0 0,-18-74-135 0 0,14 57 16 0 0,-12-51-62 0 0,1-1 0 0 0,-1 0 0 0 0,1 1 0 0 0,0-1 0 0 0,0-1-1 0 0,8 11 1 0 0,-10-15-75 0 0,0 0 0 0 0,0 0-1 0 0,0 0 1 0 0,0 0-1 0 0,0 0 1 0 0,1 0 0 0 0,-1 0-1 0 0,0-1 1 0 0,0 1 0 0 0,1 0-1 0 0,-1-1 1 0 0,0 1 0 0 0,1-1-1 0 0,-1 0 1 0 0,1 1-1 0 0,2-1 1 0 0,13-3-5841 0 0,-10 1 2326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8.59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100 63 1120 0 0,'-1'-2'809'0'0,"0"-1"-1"0"0,0 1 1 0 0,-1 0 0 0 0,1 0-1 0 0,-1 0 1 0 0,0 0-1 0 0,0 0 1 0 0,0 1-1 0 0,0-1 1 0 0,-2-1-1 0 0,3 2-658 0 0,0 1 0 0 0,0 0-1 0 0,0 0 1 0 0,0-1 0 0 0,0 1 0 0 0,1 0-1 0 0,-1 0 1 0 0,0 0 0 0 0,0 0-1 0 0,0 0 1 0 0,0 1 0 0 0,0-1-1 0 0,0 0 1 0 0,1 0 0 0 0,-1 0-1 0 0,0 1 1 0 0,0-1 0 0 0,0 0-1 0 0,1 1 1 0 0,-1-1 0 0 0,0 1-1 0 0,0-1 1 0 0,1 1 0 0 0,-1 0-1 0 0,0-1 1 0 0,1 1 0 0 0,-1-1-1 0 0,0 1 1 0 0,1 0 0 0 0,-1 0 0 0 0,1-1-1 0 0,-1 2 1 0 0,-5 7 78 0 0,0-1 0 0 0,0 1 0 0 0,1 1 0 0 0,0-1 0 0 0,0 1 0 0 0,1 0 0 0 0,1 0 0 0 0,0 0 0 0 0,0 0 0 0 0,1 1 0 0 0,0-1 0 0 0,1 1 0 0 0,0 0 1 0 0,1-1-1 0 0,0 1 0 0 0,0 0 0 0 0,1-1 0 0 0,4 19 0 0 0,-3-24-208 0 0,0 0 0 0 0,0 0 0 0 0,1 0 0 0 0,-1 0-1 0 0,1 0 1 0 0,0 0 0 0 0,1-1 0 0 0,-1 1 0 0 0,1-1 0 0 0,0 0 0 0 0,0 0 0 0 0,0 0 0 0 0,0-1 0 0 0,1 0 0 0 0,-1 1 0 0 0,1-1 0 0 0,0-1 0 0 0,0 1 0 0 0,9 2 0 0 0,-10-3-8 0 0,1-1 0 0 0,-1 1 0 0 0,0-1 0 0 0,1-1 0 0 0,-1 1 0 0 0,1 0 0 0 0,-1-1 0 0 0,1 0 1 0 0,0 0-1 0 0,-1-1 0 0 0,1 1 0 0 0,-1-1 0 0 0,1 0 0 0 0,-1 0 0 0 0,0-1 0 0 0,1 1 0 0 0,-1-1 1 0 0,0 0-1 0 0,0 0 0 0 0,0 0 0 0 0,0-1 0 0 0,0 1 0 0 0,-1-1 0 0 0,5-4 0 0 0,-2 1-73 0 0,0 0 0 0 0,-1-1 0 0 0,0 0 0 0 0,0 0-1 0 0,-1 0 1 0 0,0 0 0 0 0,0-1 0 0 0,-1 0 0 0 0,0 0 0 0 0,0 0-1 0 0,-1 0 1 0 0,0 0 0 0 0,0 0 0 0 0,-1-1 0 0 0,0 1 0 0 0,0-1-1 0 0,-1 1 1 0 0,0-1 0 0 0,-1 1 0 0 0,0 0 0 0 0,0-1-1 0 0,-3-10 1 0 0,0 7-229 0 0,0 0-1 0 0,0 1 0 0 0,-1 0 1 0 0,0 0-1 0 0,-11-16 0 0 0,14 24 251 0 0,0-1-1 0 0,0 1 0 0 0,-1 0 0 0 0,0 0 0 0 0,1 0 0 0 0,-1 1 0 0 0,0-1 0 0 0,0 0 0 0 0,-1 1 0 0 0,1 0 0 0 0,0 0 0 0 0,-1 0 0 0 0,1 0 1 0 0,-1 1-1 0 0,0-1 0 0 0,0 1 0 0 0,1 0 0 0 0,-1 0 0 0 0,0 0 0 0 0,-6 0 0 0 0,7 1 56 0 0,1 1 0 0 0,-1-1 0 0 0,0 1 0 0 0,0 0 0 0 0,1 0 0 0 0,-1 0 0 0 0,1 0 0 0 0,-1 0 0 0 0,1 1 0 0 0,-1-1 1 0 0,1 1-1 0 0,0-1 0 0 0,0 1 0 0 0,0 0 0 0 0,-4 4 0 0 0,-3 4 118 0 0,-14 21 1 0 0,20-27-71 0 0,-6 11 105 0 0,0-1 0 0 0,1 1-1 0 0,1 1 1 0 0,0-1 0 0 0,-5 18 0 0 0,10-25-71 0 0,-1 1 0 0 0,2-1 0 0 0,-1 0 0 0 0,1 0 0 0 0,0 1 0 0 0,1-1 0 0 0,0 1-1 0 0,0-1 1 0 0,1 0 0 0 0,0 1 0 0 0,1-1 0 0 0,2 11 0 0 0,-3-17-72 0 0,1 1 1 0 0,-1 0-1 0 0,0 0 1 0 0,1-1-1 0 0,-1 1 1 0 0,1 0-1 0 0,0-1 1 0 0,0 0-1 0 0,0 1 1 0 0,0-1-1 0 0,0 0 1 0 0,1 0-1 0 0,-1 0 0 0 0,1 0 1 0 0,-1-1-1 0 0,6 3 1 0 0,-4-2-17 0 0,1 0 0 0 0,-1-1 0 0 0,1 0 1 0 0,0 0-1 0 0,-1 0 0 0 0,1 0 0 0 0,0-1 0 0 0,0 0 0 0 0,0 0 0 0 0,4-1 1 0 0,0 0-9 0 0,-1 0 1 0 0,0-1-1 0 0,-1 0 1 0 0,1 0 0 0 0,0-1-1 0 0,-1 0 1 0 0,1 0 0 0 0,-1-1-1 0 0,0 0 1 0 0,0 0 0 0 0,0 0-1 0 0,9-9 1 0 0,-8 5-21 0 0,0-1 0 0 0,0 1 0 0 0,-1-1 0 0 0,-1 0 0 0 0,1-1 1 0 0,-1 1-1 0 0,-1-1 0 0 0,0-1 0 0 0,0 1 0 0 0,-1-1 0 0 0,-1 0 0 0 0,1 1 1 0 0,-2-2-1 0 0,0 1 0 0 0,0 0 0 0 0,-1 0 0 0 0,0-1 0 0 0,-1 1 0 0 0,-1-17 0 0 0,0 21 26 0 0,0 0-1 0 0,-1 0 0 0 0,1 0 0 0 0,-4-9 0 0 0,5 16-4 0 0,-1 0-1 0 0,1-1 1 0 0,0 1-1 0 0,0 0 1 0 0,0 0-1 0 0,0 0 1 0 0,0-1-1 0 0,0 1 1 0 0,0 0-1 0 0,0 0 1 0 0,-1-1-1 0 0,1 1 1 0 0,0 0-1 0 0,0 0 1 0 0,0 0-1 0 0,0 0 1 0 0,-1-1-1 0 0,1 1 1 0 0,0 0-1 0 0,0 0 1 0 0,0 0-1 0 0,-1 0 1 0 0,1 0-1 0 0,0 0 1 0 0,0 0-1 0 0,-1-1 1 0 0,1 1-1 0 0,0 0 1 0 0,0 0-1 0 0,-1 0 1 0 0,1 0-1 0 0,0 0 1 0 0,0 0-1 0 0,-1 0 1 0 0,1 0-1 0 0,0 0 1 0 0,-8 8 72 0 0,-3 12 32 0 0,6-7 1 0 0,0 1-1 0 0,1 0 0 0 0,1 1 1 0 0,1-1-1 0 0,-2 21 1 0 0,4-28-81 0 0,-1-1 0 0 0,2 1-1 0 0,-1-1 1 0 0,1 1 0 0 0,0-1 0 0 0,0 0 0 0 0,1 1 0 0 0,-1-1 0 0 0,2 0 0 0 0,-1 0-1 0 0,0 0 1 0 0,1 0 0 0 0,0-1 0 0 0,7 10 0 0 0,-6-11-25 0 0,1 0-1 0 0,0 0 1 0 0,0 0-1 0 0,0 0 1 0 0,0-1-1 0 0,1 0 1 0 0,-1 0-1 0 0,1 0 1 0 0,7 2-1 0 0,0-1-491 0 0,0 0 0 0 0,1 0 0 0 0,14 1 0 0 0,-2-3-3538 0 0,-14 0 1092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9.05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34 28 1120 0 0,'-1'0'415'0'0,"1"-1"-1"0"0,-1 1 0 0 0,0-1 1 0 0,0 1-1 0 0,0-1 1 0 0,0 1-1 0 0,0 0 0 0 0,0 0 1 0 0,0-1-1 0 0,0 1 1 0 0,0 0-1 0 0,-1 0 1 0 0,1 0-1 0 0,0 0 0 0 0,0 0 1 0 0,0 0-1 0 0,0 0 1 0 0,0 1-1 0 0,0-1 0 0 0,0 0 1 0 0,-1 1-1 0 0,1 0-165 0 0,0-1 0 0 0,0 1 0 0 0,1 0 0 0 0,-1 0 0 0 0,0-1 0 0 0,1 1 0 0 0,-1 0-1 0 0,1 0 1 0 0,-1 0 0 0 0,1 0 0 0 0,-1 0 0 0 0,1 0 0 0 0,-1 0 0 0 0,1 0 0 0 0,0 0 0 0 0,0 0 0 0 0,-1 1 0 0 0,1 3 59 0 0,0-1 1 0 0,0 1 0 0 0,0-1-1 0 0,0 1 1 0 0,1-1 0 0 0,-1 1-1 0 0,1-1 1 0 0,3 8 0 0 0,33 60 1509 0 0,-14-29-944 0 0,-10-16-299 0 0,-5-11-321 0 0,0 0 0 0 0,0 0-1 0 0,15 18 1 0 0,-23-34-251 0 0,0 1 0 0 0,0-1 0 0 0,0 0 1 0 0,0 0-1 0 0,1 1 0 0 0,-1-1 0 0 0,0 0 0 0 0,0 0 0 0 0,0 1 0 0 0,1-1 1 0 0,-1 0-1 0 0,0 0 0 0 0,0 0 0 0 0,1 1 0 0 0,-1-1 0 0 0,0 0 0 0 0,0 0 1 0 0,1 0-1 0 0,-1 0 0 0 0,0 0 0 0 0,1 0 0 0 0,-1 0 0 0 0,0 1 0 0 0,1-1 0 0 0,-1 0 1 0 0,0 0-1 0 0,1 0 0 0 0,-1 0 0 0 0,1 0 0 0 0,2-9 22 0 0,-2-23-69 0 0,-2 23 33 0 0,-1-49-13 0 0,1 36-12 0 0,0 0 0 0 0,1 0 0 0 0,1 0 0 0 0,8-38 0 0 0,-8 54 26 0 0,1 1 0 0 0,0-1 0 0 0,0 1-1 0 0,1-1 1 0 0,4-6 0 0 0,-6 10 7 0 0,0 0 0 0 0,0 1-1 0 0,1-1 1 0 0,-1 0 0 0 0,0 1 0 0 0,1-1 0 0 0,0 1-1 0 0,-1 0 1 0 0,1 0 0 0 0,0-1 0 0 0,-1 1 0 0 0,1 0-1 0 0,0 0 1 0 0,0 0 0 0 0,0 1 0 0 0,0-1-1 0 0,4 0 1 0 0,-5 1 4 0 0,0 0 0 0 0,0 0 0 0 0,1 0 0 0 0,-1 0 0 0 0,0 1 0 0 0,0-1 0 0 0,1 0 0 0 0,-1 1 0 0 0,0-1-1 0 0,0 1 1 0 0,0-1 0 0 0,0 1 0 0 0,0 0 0 0 0,0-1 0 0 0,0 1 0 0 0,0 0 0 0 0,0 0 0 0 0,0 0 0 0 0,0 0 0 0 0,-1 0 0 0 0,3 2-1 0 0,13 26 2 0 0,-11-19 35 0 0,7 12 48 0 0,-2 1 1 0 0,-1 0 0 0 0,-1 0-1 0 0,-1 1 1 0 0,-1 0-1 0 0,4 28 1 0 0,-7-35-27 0 0,8 24 1 0 0,-10-37-157 0 0,0-1 1 0 0,0 1-1 0 0,0-1 1 0 0,1 1-1 0 0,0-1 1 0 0,0 0-1 0 0,0 0 1 0 0,0 0-1 0 0,0 0 1 0 0,0 0-1 0 0,1 0 1 0 0,0-1-1 0 0,4 5 0 0 0,-5-6-281 0 0,-1-1-1 0 0,1 1 1 0 0,-1-1-1 0 0,0 1 1 0 0,1-1-1 0 0,-1 0 0 0 0,1 1 1 0 0,-1-1-1 0 0,1 0 1 0 0,-1 0-1 0 0,1 0 0 0 0,-1 0 1 0 0,1 0-1 0 0,-1-1 1 0 0,1 1-1 0 0,1-1 0 0 0,5-1-2759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49.69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41 140 760 0 0,'-15'-7'3471'0'0,"-4"-1"5094"0"0,19 8-8421 0 0,0 0 0 0 0,-1 1 0 0 0,1-1 0 0 0,-1 0 0 0 0,1 0 0 0 0,0 0 0 0 0,-1 0 0 0 0,1 1 0 0 0,0-1 1 0 0,0 0-1 0 0,-1 0 0 0 0,1 1 0 0 0,0-1 0 0 0,-1 0 0 0 0,1 0 0 0 0,0 1 0 0 0,0-1 0 0 0,0 0 0 0 0,-1 1 0 0 0,1-1 0 0 0,0 0 0 0 0,0 1 0 0 0,0-1 0 0 0,0 0 0 0 0,0 1 0 0 0,-1-1 0 0 0,1 0 0 0 0,0 1 0 0 0,0-1 0 0 0,0 1 0 0 0,0-1 0 0 0,0 0 0 0 0,0 1 1 0 0,0-1-1 0 0,1 1 0 0 0,-2 17 702 0 0,1-16-574 0 0,0 19 126 0 0,1 0-1 0 0,1-1 1 0 0,1 0 0 0 0,1 1-1 0 0,10 30 1 0 0,-12-46-376 0 0,0 1 1 0 0,1 0-1 0 0,0-1 1 0 0,1 0-1 0 0,-1 0 1 0 0,1 0-1 0 0,0 0 1 0 0,0 0-1 0 0,1-1 1 0 0,-1 0-1 0 0,1 0 1 0 0,0 0-1 0 0,9 5 1 0 0,-11-7-28 0 0,-1-1 1 0 0,1 1 0 0 0,0-1-1 0 0,0 0 1 0 0,0 0-1 0 0,0 0 1 0 0,0 0 0 0 0,0 0-1 0 0,0-1 1 0 0,1 0 0 0 0,-1 1-1 0 0,0-1 1 0 0,0 0 0 0 0,0 0-1 0 0,0-1 1 0 0,1 1-1 0 0,-1-1 1 0 0,0 1 0 0 0,0-1-1 0 0,0 0 1 0 0,0 0 0 0 0,0-1-1 0 0,0 1 1 0 0,-1 0-1 0 0,1-1 1 0 0,0 0 0 0 0,-1 0-1 0 0,4-2 1 0 0,0-2-7 0 0,0 0 0 0 0,0 0 0 0 0,0 0 1 0 0,0-1-1 0 0,-1 0 0 0 0,0 0 0 0 0,-1-1 0 0 0,0 1 1 0 0,0-1-1 0 0,0 0 0 0 0,-1 0 0 0 0,0 0 0 0 0,-1-1 0 0 0,0 1 1 0 0,0-1-1 0 0,1-14 0 0 0,-2-134 17 0 0,-2 80 39 0 0,4 103-1 0 0,-3 1 90 0 0,-1-6-96 0 0,2 0 1 0 0,4 34-1 0 0,1-26 10 0 0,2-1 0 0 0,0-1 0 0 0,19 40 0 0 0,46 76 316 0 0,-42-86-214 0 0,32 81 0 0 0,-56-117-95 0 0,0-1 1 0 0,-1 1-1 0 0,-1 0 0 0 0,-1 0 1 0 0,1 31-1 0 0,-4-43-31 0 0,-1 0 0 0 0,-1 0 0 0 0,0 0-1 0 0,0 1 1 0 0,-1-1 0 0 0,0 0 0 0 0,-1-1 0 0 0,0 1 0 0 0,0 0 0 0 0,-1-1-1 0 0,0 1 1 0 0,0-1 0 0 0,-1 0 0 0 0,0-1 0 0 0,-7 9 0 0 0,5-8 12 0 0,-1-1 0 0 0,0 0 0 0 0,0 0 0 0 0,0 0 0 0 0,-1-1 0 0 0,0 0 0 0 0,-1-1 0 0 0,1 0 0 0 0,-20 7 0 0 0,22-10-19 0 0,0 1 0 0 0,-1-1-1 0 0,0-1 1 0 0,1 1-1 0 0,-1-1 1 0 0,0 0 0 0 0,0-1-1 0 0,1 0 1 0 0,-1 0-1 0 0,0-1 1 0 0,0 0-1 0 0,1 0 1 0 0,-1-1 0 0 0,-8-3-1 0 0,13 4-8 0 0,0 0 0 0 0,1 0 0 0 0,-1-1 0 0 0,1 1 0 0 0,0-1 0 0 0,-1 1 0 0 0,1-1 0 0 0,0 0 0 0 0,0 0 0 0 0,0 0 0 0 0,0 0 0 0 0,0 0 0 0 0,1 0 0 0 0,-1-1-1 0 0,0 1 1 0 0,-1-4 0 0 0,2 2-7 0 0,0 0 0 0 0,0 0 0 0 0,0 0-1 0 0,0 0 1 0 0,0 0 0 0 0,1 0 0 0 0,0-1-1 0 0,0 1 1 0 0,1-8 0 0 0,2-5-28 0 0,1 0-1 0 0,0 0 1 0 0,2 1 0 0 0,9-20 0 0 0,-12 26 15 0 0,15-28-174 0 0,1 1 0 0 0,37-56 1 0 0,0 14-1628 0 0,3 4-3495 0 0,-46 60 1411 0 0,-1 1-846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9T01:50:10.85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392 284 512 0 0,'59'-66'4172'0'0,"-44"46"-2522"0"0,-1 0 0 0 0,-1-1 1 0 0,12-26-1 0 0,-19 32-600 0 0,-1 1 0 0 0,0-1 0 0 0,4-30 0 0 0,-9 44-1029 0 0,0 0 1 0 0,1 1 0 0 0,-1-1-1 0 0,0 0 1 0 0,0 1 0 0 0,0-1-1 0 0,0 0 1 0 0,0 0-1 0 0,0 1 1 0 0,0-1 0 0 0,0 0-1 0 0,0 1 1 0 0,0-1 0 0 0,-1 0-1 0 0,1 0 1 0 0,0 1 0 0 0,0-1-1 0 0,-1 0 1 0 0,1 1 0 0 0,0-1-1 0 0,-1 0 1 0 0,1 1 0 0 0,0-1-1 0 0,-1 1 1 0 0,1-1 0 0 0,-1 0-1 0 0,0 1-10 0 0,0-1 0 0 0,0 1-1 0 0,0 0 1 0 0,0 0 0 0 0,0-1 0 0 0,0 1-1 0 0,0 0 1 0 0,0 0 0 0 0,0 0 0 0 0,0 0-1 0 0,-1 0 1 0 0,1 0 0 0 0,0 1 0 0 0,0-1-1 0 0,0 0 1 0 0,0 1 0 0 0,-7 1 17 0 0,1 1 0 0 0,0 1 0 0 0,-11 6-1 0 0,-185 102-115 0 0,171-97 164 0 0,0 1-1 0 0,-43 32 0 0 0,59-37-7 0 0,1 1 0 0 0,0 1 0 0 0,1 0 1 0 0,0 1-1 0 0,1 1 0 0 0,-13 19 0 0 0,23-29-44 0 0,0 0 0 0 0,0 1-1 0 0,0 0 1 0 0,0-1-1 0 0,1 1 1 0 0,0 0 0 0 0,0 0-1 0 0,1 0 1 0 0,0 1 0 0 0,0-1-1 0 0,0 0 1 0 0,1 0 0 0 0,0 1-1 0 0,0-1 1 0 0,0 0-1 0 0,1 1 1 0 0,0-1 0 0 0,0 0-1 0 0,1 0 1 0 0,2 6 0 0 0,-1-3 1 0 0,2 0 0 0 0,-1 0 1 0 0,1-1-1 0 0,0 0 1 0 0,1 0-1 0 0,0 0 1 0 0,0 0-1 0 0,0-1 0 0 0,1 0 1 0 0,0-1-1 0 0,1 1 1 0 0,10 6-1 0 0,25 13 11 0 0,79 36-1 0 0,-85-46 3 0 0,-1 2 0 0 0,0 2 0 0 0,56 41 0 0 0,-81-53-10 0 0,-1 2 0 0 0,1-1 0 0 0,-2 1 0 0 0,0 0 0 0 0,0 1-1 0 0,-1 0 1 0 0,0 1 0 0 0,0 0 0 0 0,-2 0 0 0 0,0 0 0 0 0,0 1 0 0 0,-1 0 0 0 0,0 0 0 0 0,-1 0 0 0 0,-1 1 0 0 0,0-1 0 0 0,2 29 0 0 0,-4-11 70 0 0,-2 0 1 0 0,0-1-1 0 0,-10 48 0 0 0,9-67 11 0 0,-1 0-1 0 0,0 0 0 0 0,-1 0 0 0 0,0 0 0 0 0,-1-1 0 0 0,0 1 0 0 0,0-1 0 0 0,-1-1 0 0 0,-1 1 0 0 0,1-1 0 0 0,-2 0 1 0 0,-14 15-1 0 0,17-20-54 0 0,0 0-1 0 0,0 0 1 0 0,-1 0 0 0 0,1 0 0 0 0,-1-1 0 0 0,1 0 0 0 0,-1 0 0 0 0,0-1 0 0 0,0 1-1 0 0,-1-1 1 0 0,1-1 0 0 0,0 1 0 0 0,-1-1 0 0 0,1 0 0 0 0,-1-1 0 0 0,1 1 0 0 0,-1-1 0 0 0,1-1-1 0 0,-1 1 1 0 0,1-1 0 0 0,0 0 0 0 0,-1 0 0 0 0,1-1 0 0 0,0 0 0 0 0,0 0 0 0 0,0-1-1 0 0,0 1 1 0 0,0-1 0 0 0,-11-8 0 0 0,6 3-81 0 0,-1-1 1 0 0,1-1-1 0 0,1 0 0 0 0,0 0 1 0 0,0-1-1 0 0,1 0 0 0 0,-10-16 0 0 0,14 18-123 0 0,0 1 0 0 0,0-1-1 0 0,1 0 1 0 0,0 0 0 0 0,1-1-1 0 0,0 1 1 0 0,1-1 0 0 0,0 0-1 0 0,0 1 1 0 0,1-1 0 0 0,-1-15-1 0 0,3 18-386 0 0,0 1-1 0 0,0 0 0 0 0,0 0 1 0 0,0 0-1 0 0,1 0 1 0 0,0 1-1 0 0,1-1 1 0 0,-1 0-1 0 0,1 1 0 0 0,0-1 1 0 0,0 1-1 0 0,1 0 1 0 0,-1 0-1 0 0,1 0 0 0 0,0 1 1 0 0,1-1-1 0 0,-1 1 1 0 0,10-7-1 0 0,6-1-1030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0.472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101 39 512 0 0,'-3'0'768'0'0,"-1"0"0"0"0,0 0-1 0 0,0 0 1 0 0,0 1 0 0 0,1 0-1 0 0,-1 0 1 0 0,0 0 0 0 0,0 0-1 0 0,1 0 1 0 0,-1 1 0 0 0,1-1 0 0 0,-1 1-1 0 0,1 0 1 0 0,-4 3 0 0 0,4-2-509 0 0,0 0 1 0 0,0 0-1 0 0,1 0 0 0 0,-1 1 1 0 0,1 0-1 0 0,-1-1 1 0 0,1 1-1 0 0,0 0 1 0 0,0 0-1 0 0,1 0 1 0 0,-1 0-1 0 0,0 7 1 0 0,-2 5 114 0 0,1 1 1 0 0,0 0 0 0 0,1 0 0 0 0,1 1 0 0 0,2 17-1 0 0,-1-22-207 0 0,2-1 0 0 0,0 1 0 0 0,0-1 0 0 0,1 0 0 0 0,0 0 0 0 0,1 0 0 0 0,10 20 0 0 0,-12-28-120 0 0,1 0-1 0 0,0 0 0 0 0,0 1 1 0 0,0-2-1 0 0,0 1 0 0 0,1 0 1 0 0,-1-1-1 0 0,1 0 0 0 0,0 1 1 0 0,0-2-1 0 0,6 5 1 0 0,-7-6-34 0 0,-1 0 0 0 0,0 0 0 0 0,0 0 0 0 0,1 0 0 0 0,-1 0 0 0 0,1-1 0 0 0,-1 1 0 0 0,1-1 1 0 0,-1 0-1 0 0,1 1 0 0 0,-1-1 0 0 0,1 0 0 0 0,-1-1 0 0 0,1 1 0 0 0,-1 0 0 0 0,1-1 1 0 0,-1 1-1 0 0,0-1 0 0 0,1 0 0 0 0,-1 0 0 0 0,0 0 0 0 0,1 0 0 0 0,-1 0 0 0 0,3-2 1 0 0,4-4 10 0 0,0 0 1 0 0,0-1-1 0 0,-1 0 1 0 0,0 0 0 0 0,0-1-1 0 0,-1 0 1 0 0,0-1 0 0 0,-1 1-1 0 0,0-1 1 0 0,-1 0-1 0 0,8-19 1 0 0,-10 21-45 0 0,-1-1 1 0 0,1 0-1 0 0,-1 0 0 0 0,-1 0 1 0 0,0-1-1 0 0,0 1 1 0 0,-1 0-1 0 0,0 0 0 0 0,0-1 1 0 0,-1 1-1 0 0,0 0 0 0 0,-1 0 1 0 0,0 0-1 0 0,-1 0 1 0 0,-3-9-1 0 0,1 7 19 0 0,0 0-1 0 0,0 0 1 0 0,-1 0 0 0 0,-1 1 0 0 0,0 0-1 0 0,-11-12 1 0 0,15 19-8 0 0,0 0 0 0 0,0 0 0 0 0,0 0 0 0 0,-1 1 0 0 0,1 0 0 0 0,-1-1 0 0 0,1 1 0 0 0,-1 1 0 0 0,-7-4 0 0 0,8 5 8 0 0,1-1 0 0 0,-1 1-1 0 0,0-1 1 0 0,0 1 0 0 0,0 0-1 0 0,0 0 1 0 0,0 0 0 0 0,0 1-1 0 0,1-1 1 0 0,-1 0 0 0 0,0 1-1 0 0,0 0 1 0 0,0 0 0 0 0,1 0-1 0 0,-5 2 1 0 0,0 0 0 0 0,1 1 1 0 0,0-1-1 0 0,0 1 1 0 0,-8 7-1 0 0,12-10-3 0 0,1 1 0 0 0,-1 0 0 0 0,0-1 0 0 0,1 1 0 0 0,0 0 0 0 0,-1 0 0 0 0,1 0 0 0 0,0 0 0 0 0,0 0 0 0 0,0 0 0 0 0,0 1 0 0 0,1-1 0 0 0,-1 0 0 0 0,0 0 0 0 0,1 1 0 0 0,0-1 0 0 0,-1 4 0 0 0,2-4 3 0 0,-1-1-1 0 0,0 1 1 0 0,1-1-1 0 0,-1 1 1 0 0,1-1 0 0 0,0 1-1 0 0,0-1 1 0 0,-1 0-1 0 0,1 1 1 0 0,0-1-1 0 0,0 0 1 0 0,0 1-1 0 0,0-1 1 0 0,0 0 0 0 0,1 0-1 0 0,-1 0 1 0 0,0 0-1 0 0,0 0 1 0 0,3 1-1 0 0,1 1-16 0 0,-1-1 0 0 0,1 1 0 0 0,0-1-1 0 0,8 3 1 0 0,13 2-948 0 0,51 6-1 0 0,-8-8-6809 0 0,-49-5 3886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0.77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51 1 8 0 0,'-4'1'979'0'0,"0"0"0"0"0,0 1 0 0 0,0 0 0 0 0,0 0 0 0 0,0 0 0 0 0,-5 4 0 0 0,7-5-700 0 0,1 1 1 0 0,-1-1-1 0 0,1 1 0 0 0,0 0 0 0 0,-1-1 0 0 0,1 1 0 0 0,0 0 0 0 0,0 0 0 0 0,0 0 1 0 0,0-1-1 0 0,1 1 0 0 0,-1 0 0 0 0,0 0 0 0 0,1 0 0 0 0,-1 1 0 0 0,1 2 0 0 0,-1 3 165 0 0,1 0 0 0 0,1 0 0 0 0,-1 0 0 0 0,1 0 0 0 0,1-1-1 0 0,-1 1 1 0 0,6 14 0 0 0,27 54 1324 0 0,-15-36-712 0 0,25 53 445 0 0,30 71-493 0 0,-57-114-1754 0 0,-2 0 0 0 0,9 55 0 0 0,-22-90-4239 0 0,-2-13 3737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0.941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21 48 1568 0 0,'-1'0'374'0'0,"-15"1"5819"0"0,16-1-6110 0 0,0 0-1 0 0,0 0 1 0 0,0 0 0 0 0,0 0 0 0 0,0 0-1 0 0,0 0 1 0 0,1 0 0 0 0,-1 1 0 0 0,0-1 0 0 0,0 0-1 0 0,0 0 1 0 0,0 0 0 0 0,0 0 0 0 0,0 0-1 0 0,0 1 1 0 0,0-1 0 0 0,0 0 0 0 0,0 0-1 0 0,1 0 1 0 0,-1 0 0 0 0,0 1 0 0 0,0-1-1 0 0,0 0 1 0 0,0 0 0 0 0,0 0 0 0 0,0 0 0 0 0,0 1-1 0 0,0-1 1 0 0,0 0 0 0 0,-1 0 0 0 0,1 0-1 0 0,0 0 1 0 0,0 1 0 0 0,0-1 0 0 0,0 0-1 0 0,0 0 1 0 0,0 0 0 0 0,0 0 0 0 0,0 0 0 0 0,0 1-1 0 0,0-1 1 0 0,-1 0 0 0 0,1 0 0 0 0,0 0-1 0 0,0 0 1 0 0,0 0 0 0 0,0 0 0 0 0,0 0-1 0 0,0 0 1 0 0,-1 1 0 0 0,1-1 0 0 0,0 0 0 0 0,0 0-1 0 0,0 0 1 0 0,0 0 0 0 0,-1 0 0 0 0,1 0-1 0 0,0 0 1 0 0,0 0 0 0 0,0 0 0 0 0,0 0-1 0 0,-1 0 1 0 0,1 0 0 0 0,0 0 0 0 0,0 0 0 0 0,-1 0-1 0 0,5 1 100 0 0,0 1 0 0 0,-1-1 0 0 0,1 0-1 0 0,0-1 1 0 0,0 1 0 0 0,-1 0 0 0 0,1-1-1 0 0,0 0 1 0 0,5 0 0 0 0,4-1-151 0 0,-1 0-1 0 0,1-1 1 0 0,0 0 0 0 0,23-8-1 0 0,-12 2-1973 0 0,34-18-1 0 0,-46 20-1054 0 0,-1-1-367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1.640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37 401 104 0 0,'-11'-2'5237'0'0,"-11"1"2444"0"0,22 1-7595 0 0,0 0-1 0 0,0 0 1 0 0,0 0-1 0 0,-1 0 1 0 0,1 0-1 0 0,0 0 1 0 0,0 0-1 0 0,0 0 1 0 0,-1 0-1 0 0,1 1 1 0 0,0-1-1 0 0,0 0 1 0 0,0 0-1 0 0,0 0 1 0 0,0 0-1 0 0,-1 0 1 0 0,1 1-1 0 0,0-1 1 0 0,0 0-1 0 0,0 0 1 0 0,0 0-1 0 0,0 0 1 0 0,0 1-1 0 0,0-1 1 0 0,0 0-1 0 0,-1 0 1 0 0,1 0-1 0 0,0 1 1 0 0,0-1-1 0 0,0 0 0 0 0,0 1 1 0 0,6 10 1416 0 0,-2-6-1334 0 0,1 0 0 0 0,-1-1 0 0 0,1 1 0 0 0,0-1 0 0 0,0 0 0 0 0,0-1 0 0 0,1 1 1 0 0,-1-1-1 0 0,1 0 0 0 0,0-1 0 0 0,0 1 0 0 0,0-1 0 0 0,10 2 0 0 0,-1 0-82 0 0,0-2 0 0 0,0 0 0 0 0,0-1 0 0 0,26-1 0 0 0,-31-1-69 0 0,-1 1 0 0 0,1-1 0 0 0,0-1 0 0 0,0 0 0 0 0,-1 0 0 0 0,1-1 0 0 0,-1 0-1 0 0,0-1 1 0 0,17-8 0 0 0,-18 7-25 0 0,0-1-1 0 0,0 1 0 0 0,0-1 1 0 0,0-1-1 0 0,12-13 0 0 0,-16 16-10 0 0,-1 0-1 0 0,0-1 1 0 0,-1 1-1 0 0,1-1 0 0 0,-1 1 1 0 0,0-1-1 0 0,0 0 0 0 0,0 0 1 0 0,-1 0-1 0 0,1 0 0 0 0,-1 0 1 0 0,0 0-1 0 0,0-6 1 0 0,-2-11-57 0 0,0 0 0 0 0,-1 0 1 0 0,-2 0-1 0 0,0 0 1 0 0,-1 1-1 0 0,-1-1 1 0 0,-1 1-1 0 0,-13-27 0 0 0,16 38 68 0 0,-1 1-1 0 0,0 0 0 0 0,0 0 0 0 0,-1 0 1 0 0,-1 1-1 0 0,1-1 0 0 0,-13-10 0 0 0,17 17 16 0 0,0 0-1 0 0,0 0 0 0 0,0 1 1 0 0,0-1-1 0 0,0 1 0 0 0,-1-1 1 0 0,1 1-1 0 0,-1 0 0 0 0,1 0 1 0 0,-1 0-1 0 0,1 0 1 0 0,-1 1-1 0 0,1-1 0 0 0,-1 1 1 0 0,0-1-1 0 0,1 1 0 0 0,-1 0 1 0 0,0 0-1 0 0,1 0 0 0 0,-1 1 1 0 0,0-1-1 0 0,1 0 0 0 0,-1 1 1 0 0,1 0-1 0 0,-1 0 0 0 0,1 0 1 0 0,-1 0-1 0 0,1 0 0 0 0,-1 0 1 0 0,1 0-1 0 0,0 1 0 0 0,0-1 1 0 0,0 1-1 0 0,-4 3 0 0 0,-8 8 52 0 0,1 1-1 0 0,0 0 1 0 0,1 1-1 0 0,0 0 0 0 0,-16 31 1 0 0,16-23 112 0 0,0 1 1 0 0,2 1 0 0 0,-12 41-1 0 0,19-52 15 0 0,1 1 0 0 0,0 0 1 0 0,0 0-1 0 0,2-1 0 0 0,0 1 0 0 0,1 0 0 0 0,0 0 0 0 0,1 0 0 0 0,1-1 0 0 0,0 1 0 0 0,9 24 0 0 0,3-1 127 0 0,2-1 1 0 0,1-1-1 0 0,25 36 0 0 0,-30-53-270 0 0,1 0 0 0 0,1 0 0 0 0,1-2 0 0 0,0 0-1 0 0,20 15 1 0 0,-36-31-39 0 0,1-1-1 0 0,-1 1 1 0 0,1 0 0 0 0,-1-1-1 0 0,1 1 1 0 0,0-1 0 0 0,-1 0-1 0 0,1 1 1 0 0,0-1-1 0 0,-1 1 1 0 0,1-1 0 0 0,0 0-1 0 0,-1 0 1 0 0,1 1 0 0 0,0-1-1 0 0,0 0 1 0 0,0 0 0 0 0,-1 0-1 0 0,1 0 1 0 0,0 0-1 0 0,0 0 1 0 0,0 0 0 0 0,0 0-4 0 0,-1-1 1 0 0,1 1 0 0 0,-1-1 0 0 0,1 1 0 0 0,-1 0 0 0 0,1-1-1 0 0,-1 0 1 0 0,0 1 0 0 0,1-1 0 0 0,-1 1 0 0 0,0-1 0 0 0,0 1-1 0 0,1-1 1 0 0,-1 0 0 0 0,0 1 0 0 0,0-1 0 0 0,0 1 0 0 0,0-1-1 0 0,0 0 1 0 0,0-1 0 0 0,0-6-16 0 0,0 0-1 0 0,0 0 1 0 0,-3-10-1 0 0,2 14 13 0 0,0-1-13 0 0,-2-11 9 0 0,1 0 0 0 0,1 0 0 0 0,0 0 0 0 0,1 0 1 0 0,1-17-1 0 0,0 32 4 0 0,-1 0-1 0 0,0 0 1 0 0,0 0 0 0 0,1 0 0 0 0,-1 0 0 0 0,0 0 0 0 0,1 0-1 0 0,-1 0 1 0 0,1 0 0 0 0,-1 1 0 0 0,1-1 0 0 0,0 0 0 0 0,-1 0-1 0 0,1 0 1 0 0,0 1 0 0 0,0-1 0 0 0,-1 0 0 0 0,1 1 0 0 0,0-1-1 0 0,0 1 1 0 0,0-1 0 0 0,0 1 0 0 0,0-1 0 0 0,0 1 0 0 0,0 0-1 0 0,0-1 1 0 0,0 1 0 0 0,0 0 0 0 0,0 0 0 0 0,0 0 0 0 0,0 0-1 0 0,0 0 1 0 0,0 0 0 0 0,0 0 0 0 0,0 0 0 0 0,0 0 0 0 0,0 0-1 0 0,0 1 1 0 0,0-1 0 0 0,1 1 0 0 0,1 0 3 0 0,0 0 0 0 0,0 0-1 0 0,0 0 1 0 0,-1 0 0 0 0,1 0 0 0 0,0 1 0 0 0,-1-1 0 0 0,1 1 0 0 0,-1 0 0 0 0,0 0-1 0 0,0 0 1 0 0,1 0 0 0 0,1 3 0 0 0,9 15 4 0 0,0 0 0 0 0,-2 1 0 0 0,-1 1 0 0 0,0-1 0 0 0,-1 1 0 0 0,6 28 0 0 0,-14-45-85 0 0,0 0 0 0 0,1 0 0 0 0,-1-1-1 0 0,1 1 1 0 0,0 0 0 0 0,1-1 0 0 0,-1 1-1 0 0,1-1 1 0 0,0 0 0 0 0,6 7 0 0 0,-7-8-382 0 0,1-1-1 0 0,-1 0 1 0 0,1 0 0 0 0,0 0 0 0 0,0 0 0 0 0,6 3 0 0 0,-6-4-448 0 0,0 0 0 0 0,1 0 0 0 0,-1 0-1 0 0,0 0 1 0 0,1-1 0 0 0,-1 1 0 0 0,6-1 0 0 0,1 0-842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2.07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95 132 2320 0 0,'-4'-3'1244'0'0,"0"1"-1"0"0,0 0 0 0 0,0 0 0 0 0,0 0 1 0 0,-1 0-1 0 0,1 1 0 0 0,-1 0 0 0 0,-4-1 0 0 0,8 2-1091 0 0,0 0 0 0 0,0 0 0 0 0,0 0 0 0 0,0 0 0 0 0,0 0 0 0 0,0 0 0 0 0,-1 0 0 0 0,1 0 0 0 0,0 1 0 0 0,0-1 0 0 0,0 0 0 0 0,0 1 0 0 0,0-1 0 0 0,1 1 0 0 0,-1-1 0 0 0,0 1 0 0 0,0 0 0 0 0,0-1 0 0 0,0 1 0 0 0,0 0 0 0 0,1 0 0 0 0,-1-1 0 0 0,0 1 0 0 0,1 0 0 0 0,-1 0 0 0 0,0 0 0 0 0,1 0 0 0 0,-1 0 0 0 0,1 0 0 0 0,0 0 0 0 0,-1 0 0 0 0,1 0 0 0 0,0 0 0 0 0,-1 0 0 0 0,1 0 0 0 0,0 0 0 0 0,0 0 1 0 0,0 0-1 0 0,0 2 0 0 0,0 0-83 0 0,0-1 1 0 0,0 1-1 0 0,0-1 1 0 0,0 1-1 0 0,1 0 1 0 0,-1-1-1 0 0,1 0 1 0 0,0 1-1 0 0,-1-1 1 0 0,1 1-1 0 0,0-1 1 0 0,1 0 0 0 0,-1 1-1 0 0,3 2 1 0 0,-1-1-8 0 0,0 0 1 0 0,0-1-1 0 0,0 0 1 0 0,1 0-1 0 0,0 0 1 0 0,-1 0-1 0 0,7 3 1 0 0,3 0 62 0 0,-1 0 0 0 0,1-1 0 0 0,0 0 0 0 0,21 4 0 0 0,-21-6-72 0 0,1-1 0 0 0,-1 0 0 0 0,1-1 1 0 0,-1 0-1 0 0,1-2 0 0 0,14-1 0 0 0,-21 0-50 0 0,-1 0-1 0 0,1 0 1 0 0,0-1-1 0 0,-1 0 1 0 0,1 0-1 0 0,-1-1 1 0 0,0 1 0 0 0,0-1-1 0 0,-1-1 1 0 0,1 1-1 0 0,-1-1 1 0 0,8-9-1 0 0,-11 11-24 0 0,0 0 0 0 0,-1 0 0 0 0,1 0 0 0 0,-1 0 0 0 0,0 0-1 0 0,0 0 1 0 0,0-1 0 0 0,0 1 0 0 0,0-1 0 0 0,-1 1 0 0 0,1 0-1 0 0,-1-1 1 0 0,0 1 0 0 0,0-1 0 0 0,-1 1 0 0 0,1 0 0 0 0,0-1-1 0 0,-1 1 1 0 0,0-1 0 0 0,0 1 0 0 0,0 0 0 0 0,-2-4 0 0 0,-1-1-25 0 0,1 0 1 0 0,-1 1-1 0 0,-1-1 1 0 0,0 1-1 0 0,0 0 1 0 0,0 1-1 0 0,-11-12 1 0 0,11 13 33 0 0,0 1-1 0 0,-1-1 1 0 0,0 1-1 0 0,1 0 1 0 0,-1 1 0 0 0,-1-1-1 0 0,1 1 1 0 0,0 0-1 0 0,-1 1 1 0 0,0-1 0 0 0,-9-1-1 0 0,12 4 20 0 0,-1-1 0 0 0,0 1-1 0 0,1 0 1 0 0,-1 0 0 0 0,0 0-1 0 0,1 1 1 0 0,-1 0-1 0 0,0 0 1 0 0,1 0 0 0 0,-1 0-1 0 0,1 1 1 0 0,0-1 0 0 0,-1 1-1 0 0,1 1 1 0 0,0-1 0 0 0,0 0-1 0 0,0 1 1 0 0,-4 3 0 0 0,-6 8 98 0 0,-1 0 1 0 0,2 1-1 0 0,0 1 1 0 0,1 0-1 0 0,0 0 1 0 0,1 1-1 0 0,1 1 1 0 0,1 0 0 0 0,-8 22-1 0 0,14-34-91 0 0,1 0 1 0 0,0 0-1 0 0,1 0 1 0 0,-1 0-1 0 0,1 1 1 0 0,0-1-1 0 0,1 0 0 0 0,0 1 1 0 0,0-1-1 0 0,0 0 1 0 0,0 1-1 0 0,1-1 0 0 0,0 0 1 0 0,1 0-1 0 0,-1 0 1 0 0,1 0-1 0 0,0 0 0 0 0,1 0 1 0 0,-1 0-1 0 0,1 0 1 0 0,1-1-1 0 0,-1 0 0 0 0,1 1 1 0 0,-1-1-1 0 0,1 0 1 0 0,1-1-1 0 0,-1 1 0 0 0,1-1 1 0 0,0 0-1 0 0,0 0 1 0 0,0 0-1 0 0,0-1 0 0 0,1 0 1 0 0,-1 0-1 0 0,1 0 1 0 0,0-1-1 0 0,0 0 0 0 0,8 3 1 0 0,23 0-1213 0 0,0 0 0 0 0,73-2 0 0 0,-102-3 38 0 0,1 0 0 0 0,-1-1 0 0 0,0 0 0 0 0,1-1 0 0 0,-1 0 0 0 0,10-4 0 0 0,2-2-2838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2.445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22 199 1576 0 0,'-2'1'520'0'0,"1"-1"-1"0"0,0 1 1 0 0,0 0-1 0 0,-1 0 0 0 0,1 0 1 0 0,0 0-1 0 0,0 0 1 0 0,0 0-1 0 0,0 0 0 0 0,0 1 1 0 0,1-1-1 0 0,-1 0 1 0 0,0 1-1 0 0,0-1 0 0 0,0 2 1 0 0,0 0 41 0 0,0 0-1 0 0,0 1 1 0 0,1-1 0 0 0,-1 0 0 0 0,1 1 0 0 0,-1 4 0 0 0,2-1 23 0 0,-1 0 1 0 0,1 0 0 0 0,0 0 0 0 0,1 0-1 0 0,3 13 1 0 0,-1-11-201 0 0,4 13 981 0 0,1 0-1 0 0,1-1 1 0 0,13 22 0 0 0,-23-43-1351 0 0,0 0 1 0 0,0 0-1 0 0,0 0 1 0 0,0 0-1 0 0,0 0 1 0 0,0 0-1 0 0,0 1 1 0 0,0-1-1 0 0,0 0 1 0 0,0 0-1 0 0,0 0 1 0 0,0 0-1 0 0,0 0 1 0 0,0 0-1 0 0,0 0 1 0 0,0 0-1 0 0,0 0 1 0 0,1 1-1 0 0,-1-1 1 0 0,0 0-1 0 0,0 0 1 0 0,0 0-1 0 0,0 0 1 0 0,0 0-1 0 0,0 0 0 0 0,0 0 1 0 0,0 0-1 0 0,0 0 1 0 0,0 0-1 0 0,0 0 1 0 0,0 0-1 0 0,0 0 1 0 0,0 0-1 0 0,1 0 1 0 0,-1 1-1 0 0,0-1 1 0 0,0 0-1 0 0,0 0 1 0 0,0 0-1 0 0,0 0 1 0 0,0 0-1 0 0,0 0 1 0 0,0 0-1 0 0,0 0 1 0 0,1 0-1 0 0,-1 0 1 0 0,0 0-1 0 0,0 0 1 0 0,0 0-1 0 0,0 0 1 0 0,0 0-1 0 0,0-1 1 0 0,0 1-1 0 0,0 0 1 0 0,0 0-1 0 0,0 0 1 0 0,1 0-1 0 0,-1 0 1 0 0,0 0-1 0 0,0 0 1 0 0,0 0-1 0 0,0 0 1 0 0,0 0-1 0 0,0 0 1 0 0,0 0-1 0 0,0 0 1 0 0,0 0-1 0 0,0-1 1 0 0,0-8 300 0 0,-5-14-182 0 0,-10-19-48 0 0,10 31-68 0 0,0-1-1 0 0,1 1 1 0 0,0-1 0 0 0,1 0-1 0 0,1 0 1 0 0,0 0-1 0 0,1 0 1 0 0,-1-14 0 0 0,3 11-8 0 0,0 1 1 0 0,1 0-1 0 0,1 0 1 0 0,0-1-1 0 0,1 1 1 0 0,0 1-1 0 0,11-24 1 0 0,-12 31-16 0 0,0 0 1 0 0,1 1-1 0 0,-1-1 1 0 0,1 0-1 0 0,1 1 1 0 0,-1 0-1 0 0,1 0 1 0 0,0 1 0 0 0,0-1-1 0 0,0 1 1 0 0,0 0-1 0 0,1 0 1 0 0,0 1-1 0 0,0 0 1 0 0,0 0-1 0 0,0 0 1 0 0,0 1-1 0 0,11-3 1 0 0,-7 3-16 0 0,0 0 0 0 0,0 2 0 0 0,0-1 1 0 0,1 1-1 0 0,-1 1 0 0 0,16 2 0 0 0,60 16-513 0 0,-72-15 387 0 0,-5-1-277 0 0,0 0 0 0 0,0 0 0 0 0,0 0 1 0 0,-1 1-1 0 0,12 7 0 0 0,-16-8-400 0 0,0 0 0 0 0,-1 0 0 0 0,1 0 0 0 0,6 7 0 0 0,-8-7-372 0 0,1 1-1 0 0,-1 0 0 0 0,0-1 1 0 0,0 1-1 0 0,0 0 0 0 0,1 5 1 0 0,0 4-1460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03:52.979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258 294 1224 0 0,'32'-67'10229'0'0,"-21"43"-7479"0"0,14-25 0 0 0,-20 39-2327 0 0,0 0 0 0 0,0 0 0 0 0,-1 0 0 0 0,3-15 0 0 0,-5 18-251 0 0,0 0-1 0 0,-1 0 1 0 0,0 0-1 0 0,0 0 1 0 0,-1 0-1 0 0,0 0 1 0 0,-2-13-1 0 0,2 19-159 0 0,0-1 0 0 0,-1 1 0 0 0,1 1 0 0 0,-1-1 0 0 0,1 0 0 0 0,-1 0 0 0 0,1 0 0 0 0,-1 0 0 0 0,1 0 0 0 0,-1 0 0 0 0,0 0 0 0 0,0 1 0 0 0,1-1 0 0 0,-1 0 0 0 0,0 1 0 0 0,0-1 0 0 0,0 0 0 0 0,0 1 0 0 0,0-1 0 0 0,0 1 0 0 0,0 0 0 0 0,0-1 0 0 0,0 1 0 0 0,0 0 0 0 0,0-1 0 0 0,0 1 0 0 0,0 0 0 0 0,0 0 0 0 0,0 0 0 0 0,0 0 0 0 0,0 0 0 0 0,0 0 0 0 0,0 0 0 0 0,0 0 0 0 0,0 0 0 0 0,-1 1 0 0 0,-6 1-28 0 0,-1 0 0 0 0,2 0-1 0 0,-14 5 1 0 0,16-5-5 0 0,-25 9-70 0 0,18-8 8 0 0,1 1 0 0 0,0 0 0 0 0,0 1 0 0 0,0 0 0 0 0,1 1 0 0 0,-13 9 0 0 0,21-14 71 0 0,0 1-1 0 0,1-1 1 0 0,0 1 0 0 0,-1-1 0 0 0,1 1 0 0 0,0-1 0 0 0,0 1 0 0 0,0 0 0 0 0,0 0-1 0 0,0-1 1 0 0,0 1 0 0 0,1 0 0 0 0,-1 0 0 0 0,1 0 0 0 0,-1 0 0 0 0,0 4 0 0 0,1-3-14 0 0,0 1-1 0 0,1 0 1 0 0,-1-1 0 0 0,1 1 0 0 0,-1-1 0 0 0,1 1 0 0 0,0-1 0 0 0,3 7 0 0 0,0-2-13 0 0,0 1 0 0 0,1-1 1 0 0,0 0-1 0 0,1-1 0 0 0,0 1 0 0 0,8 7 0 0 0,-3-5-4 0 0,19 14-1 0 0,-20-17 50 0 0,0 1 0 0 0,16 15 0 0 0,-17-13 39 0 0,19 13 0 0 0,-19-16 13 0 0,1 1 0 0 0,11 13 0 0 0,-7-5 122 0 0,0 1 1 0 0,10 19-1 0 0,-21-31-38 0 0,0 0-1 0 0,0 1 1 0 0,0-1-1 0 0,-1 1 1 0 0,0-1-1 0 0,-1 1 1 0 0,1 0-1 0 0,-1 0 1 0 0,0 0-1 0 0,0 0 1 0 0,-1 0-1 0 0,0 7 1 0 0,0-10-20 0 0,-1 0 0 0 0,0 1 0 0 0,0-1 0 0 0,0 0 1 0 0,-1 0-1 0 0,1 0 0 0 0,-1-1 0 0 0,1 1 0 0 0,-1 0 1 0 0,0-1-1 0 0,0 1 0 0 0,0-1 0 0 0,-1 1 0 0 0,1-1 1 0 0,-1 0-1 0 0,1 0 0 0 0,-1 0 0 0 0,1 0 0 0 0,-1-1 1 0 0,-5 3-1 0 0,-3 1-18 0 0,1 0 1 0 0,-1-1-1 0 0,0-1 1 0 0,-17 4-1 0 0,9-3-93 0 0,0-1 0 0 0,-1-1 0 0 0,-25-1 0 0 0,34-1-127 0 0,0-1 0 0 0,0-1-1 0 0,0 0 1 0 0,0 0 0 0 0,0-1 0 0 0,1 0 0 0 0,-14-7 0 0 0,6 2-1960 0 0,-18-12 0 0 0,30 16 1024 0 0,1 1 0 0 0,0-1 0 0 0,0 0 0 0 0,0-1 0 0 0,0 1 0 0 0,1-1 0 0 0,-6-7 0 0 0,-1-9-1786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09.536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32 7 512 0 0,'0'0'131'0'0,"0"-1"-1"0"0,-1 1 1 0 0,1-1-1 0 0,-1 1 1 0 0,1-1-1 0 0,-1 1 1 0 0,1-1 0 0 0,-1 1-1 0 0,0 0 1 0 0,1-1-1 0 0,-1 1 1 0 0,0 0-1 0 0,1-1 1 0 0,-1 1-1 0 0,0 0 1 0 0,1 0-1 0 0,-1-1 1 0 0,0 1 0 0 0,1 0-1 0 0,-1 0 1 0 0,0 0-1 0 0,1 0 1 0 0,-1 0-1 0 0,0 0 1 0 0,0 0-1 0 0,0 1 1 0 0,0-1 38 0 0,0 1 1 0 0,1-1-1 0 0,-1 1 1 0 0,0 0-1 0 0,1-1 1 0 0,-1 1 0 0 0,0 0-1 0 0,1 0 1 0 0,-1-1-1 0 0,1 1 1 0 0,-1 0-1 0 0,1 0 1 0 0,-1 0-1 0 0,1 0 1 0 0,0 0-1 0 0,-1 1 1 0 0,0 3 220 0 0,0 0 0 0 0,0 0 0 0 0,0 0 0 0 0,1 0 1 0 0,0 1-1 0 0,1 7 0 0 0,2 7 316 0 0,1-1 0 0 0,2 0 0 0 0,8 23 1 0 0,29 54 819 0 0,2 5-198 0 0,-37-77-1244 0 0,0-1 0 0 0,-1 1 0 0 0,-2 1 0 0 0,0-1 0 0 0,-2 1 1 0 0,-1 0-1 0 0,0 0 0 0 0,-3 28 0 0 0,-5-29 6 0 0,2-12-1239 0 0,13-42-3164 0 0,-5 14 1889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10.133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31 230 1528 0 0,'-3'-3'592'0'0,"-1"0"1"0"0,1-1-1 0 0,0 0 0 0 0,0 0 0 0 0,1 0 0 0 0,-1 0 0 0 0,-3-8 1 0 0,5 10-512 0 0,1-1 1 0 0,-1 1 0 0 0,1-1-1 0 0,-1 0 1 0 0,1 1 0 0 0,0-1-1 0 0,0 1 1 0 0,0-1-1 0 0,0 1 1 0 0,0-1 0 0 0,0 0-1 0 0,1 1 1 0 0,0-1 0 0 0,-1 1-1 0 0,1 0 1 0 0,1-3 0 0 0,-1 2 38 0 0,0 1 0 0 0,0-1 0 0 0,0 1 1 0 0,1-1-1 0 0,-1 1 0 0 0,0 0 1 0 0,1 0-1 0 0,0 0 0 0 0,-1-1 0 0 0,1 2 1 0 0,0-1-1 0 0,0 0 0 0 0,0 0 0 0 0,1 1 1 0 0,1-2-1 0 0,17-10 1125 0 0,0 2 1 0 0,22-9-1 0 0,-3 2-553 0 0,-18 8-298 0 0,0 1 1 0 0,0 0-1 0 0,31-7 1 0 0,-46 15-357 0 0,0-1-1 0 0,0 1 1 0 0,0 0-1 0 0,0 1 1 0 0,0-1 0 0 0,0 1-1 0 0,0 1 1 0 0,0-1 0 0 0,0 1-1 0 0,0 1 1 0 0,0-1 0 0 0,0 1-1 0 0,0 0 1 0 0,0 1-1 0 0,10 5 1 0 0,-13-5 0 0 0,0-1 0 0 0,0 2-1 0 0,0-1 1 0 0,-1 0 0 0 0,1 1 0 0 0,-1-1-1 0 0,0 1 1 0 0,0 0 0 0 0,0 0 0 0 0,-1 1-1 0 0,5 8 1 0 0,-4-6 40 0 0,-1 1 0 0 0,1 0-1 0 0,-1 0 1 0 0,-1-1 0 0 0,0 1 0 0 0,1 15 0 0 0,-2-8-17 0 0,-1 1 0 0 0,-1-1 0 0 0,0 0 0 0 0,-1 0 0 0 0,-1 0 0 0 0,0-1 0 0 0,-8 19 0 0 0,1-7 8 0 0,-2-1 0 0 0,0 0 0 0 0,-21 27 1 0 0,23-37-35 0 0,-1-1 0 0 0,0 0 1 0 0,-1-1-1 0 0,-1 0 1 0 0,-27 20-1 0 0,32-27-26 0 0,3-3 32 0 0,0 1 0 0 0,0 0 1 0 0,0 0-1 0 0,1 1 1 0 0,0 0-1 0 0,0 0 1 0 0,0 0-1 0 0,-7 10 1 0 0,12-14-35 0 0,0-1 1 0 0,0 1 0 0 0,0-1 0 0 0,0 1 0 0 0,0-1 0 0 0,0 1-1 0 0,0-1 1 0 0,0 1 0 0 0,0-1 0 0 0,0 1 0 0 0,0-1-1 0 0,0 1 1 0 0,0-1 0 0 0,1 1 0 0 0,-1-1 0 0 0,0 1 0 0 0,0-1-1 0 0,1 1 1 0 0,-1-1 0 0 0,0 1 0 0 0,0-1 0 0 0,1 0-1 0 0,-1 1 1 0 0,1-1 0 0 0,-1 1 0 0 0,0-1 0 0 0,1 0 0 0 0,-1 1-1 0 0,1-1 1 0 0,-1 0 0 0 0,1 0 0 0 0,-1 1 0 0 0,0-1 0 0 0,1 0-1 0 0,-1 0 1 0 0,1 0 0 0 0,0 0 0 0 0,-1 1 0 0 0,1-1-1 0 0,27 7 53 0 0,-24-7 24 0 0,11 4-34 0 0,0 1 0 0 0,0 0 0 0 0,0 0 0 0 0,25 15 0 0 0,53 39-4 0 0,-55-35-141 0 0,-21-12 7 0 0,-9-6-218 0 0,1 0 0 0 0,0 0 0 0 0,0-1-1 0 0,0-1 1 0 0,0 1 0 0 0,1-2 0 0 0,0 1 0 0 0,-1-1-1 0 0,15 2 1 0 0,14-3-5415 0 0,-24-4 2914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5-06-08T15:25:12.008"/>
    </inkml:context>
    <inkml:brush xml:id="br0">
      <inkml:brushProperty name="width" value="0.035" units="cm"/>
      <inkml:brushProperty name="height" value="0.035" units="cm"/>
    </inkml:brush>
  </inkml:definitions>
  <inkml:trace contextRef="#ctx0" brushRef="#br0">197 81 8 0 0,'0'0'64'0'0,"-1"-1"0"0"0,1 0 0 0 0,0 1 0 0 0,-1-1 0 0 0,1 1 0 0 0,-1-1 0 0 0,0 1 0 0 0,1 0 0 0 0,-1-1 0 0 0,1 1 0 0 0,-1 0 0 0 0,0-1 0 0 0,1 1 0 0 0,-1 0 0 0 0,0 0 0 0 0,1-1 0 0 0,-1 1 0 0 0,0 0 0 0 0,0 0 0 0 0,-17-3 1491 0 0,12 3-647 0 0,-1 0-1 0 0,1 1 1 0 0,-1-1 0 0 0,1 1-1 0 0,-1 1 1 0 0,1-1-1 0 0,-1 1 1 0 0,-9 4-1 0 0,13-4-670 0 0,0 0 0 0 0,0 0 0 0 0,0 0 0 0 0,0 1 0 0 0,0-1 0 0 0,0 1-1 0 0,0-1 1 0 0,1 1 0 0 0,-1 0 0 0 0,1 0 0 0 0,0 0 0 0 0,0 1-1 0 0,0-1 1 0 0,0 0 0 0 0,1 1 0 0 0,-2 5 0 0 0,0-2-24 0 0,1 0 0 0 0,0 1 0 0 0,1-1 0 0 0,0 1 0 0 0,0-1 0 0 0,0 1 0 0 0,1 8 0 0 0,1-12-155 0 0,-1-1 0 0 0,1 1-1 0 0,0-1 1 0 0,-1 1 0 0 0,2-1 0 0 0,-1 1-1 0 0,0-1 1 0 0,1 1 0 0 0,-1-1 0 0 0,1 0-1 0 0,0 0 1 0 0,0 0 0 0 0,0 0 0 0 0,1 0-1 0 0,-1-1 1 0 0,5 5 0 0 0,1-1-39 0 0,1 0 1 0 0,-1 0-1 0 0,1-1 1 0 0,0 0-1 0 0,0-1 1 0 0,0 0-1 0 0,1 0 1 0 0,0-1-1 0 0,-1 0 1 0 0,1-1-1 0 0,0 0 1 0 0,0-1-1 0 0,0 0 1 0 0,1 0-1 0 0,10-1 1 0 0,-16-1-38 0 0,0 0-1 0 0,0 0 1 0 0,-1-1 0 0 0,1 0 0 0 0,0 1-1 0 0,0-2 1 0 0,-1 1 0 0 0,1 0 0 0 0,-1-1-1 0 0,0 0 1 0 0,0 0 0 0 0,0 0 0 0 0,0 0-1 0 0,4-5 1 0 0,-2 2-10 0 0,-1 0-1 0 0,0-1 0 0 0,0 0 0 0 0,0 1 1 0 0,-1-1-1 0 0,0-1 0 0 0,0 1 0 0 0,2-9 1 0 0,-4 9-11 0 0,0-1 0 0 0,-1 0 1 0 0,1 0-1 0 0,-2 0 0 0 0,1 0 1 0 0,-1-1-1 0 0,0 1 0 0 0,-1 0 1 0 0,0 0-1 0 0,0 0 1 0 0,-1 0-1 0 0,0 0 0 0 0,0 1 1 0 0,-4-8-1 0 0,4 9-21 0 0,0 1 1 0 0,-1 0-1 0 0,0 1 1 0 0,1-1-1 0 0,-1 0 1 0 0,-1 1 0 0 0,1 0-1 0 0,-1 0 1 0 0,0 0-1 0 0,0 0 1 0 0,0 0-1 0 0,0 1 1 0 0,0-1-1 0 0,-1 1 1 0 0,0 1-1 0 0,1-1 1 0 0,-1 0-1 0 0,0 1 1 0 0,-1 0-1 0 0,1 0 1 0 0,-7-1-1 0 0,0 2 59 0 0,0 1 0 0 0,1 0 0 0 0,-1 0 0 0 0,1 1 0 0 0,-1 1 0 0 0,1 0 0 0 0,-1 1-1 0 0,1 0 1 0 0,0 0 0 0 0,0 1 0 0 0,-20 11 0 0 0,25-12 25 0 0,-1 1 1 0 0,1 0-1 0 0,0 1 0 0 0,0-1 1 0 0,0 1-1 0 0,1 1 0 0 0,-1-1 1 0 0,1 1-1 0 0,1 0 0 0 0,-1 0 1 0 0,1 0-1 0 0,-7 13 0 0 0,8-13-1 0 0,1 0 1 0 0,-1 0-1 0 0,1 0 0 0 0,0 0 0 0 0,1 0 1 0 0,-1 0-1 0 0,1 1 0 0 0,0-1 0 0 0,1 0 1 0 0,0 1-1 0 0,0-1 0 0 0,0 0 0 0 0,1 1 1 0 0,0-1-1 0 0,2 11 0 0 0,-1-13-6 0 0,1 1 1 0 0,-1-1-1 0 0,0 0 0 0 0,1 0 0 0 0,0 0 1 0 0,0 0-1 0 0,1 0 0 0 0,-1 0 0 0 0,1-1 0 0 0,-1 0 1 0 0,1 0-1 0 0,0 0 0 0 0,0 0 0 0 0,1 0 1 0 0,-1-1-1 0 0,6 3 0 0 0,0-1 17 0 0,1 1 0 0 0,0-2 0 0 0,1 1 0 0 0,-1-2-1 0 0,21 4 1 0 0,-21-6-24 0 0,0 1-1 0 0,0-1 1 0 0,0-1 0 0 0,0 0-1 0 0,18-4 1 0 0,-22 3 0 0 0,0 0 0 0 0,-1 0 0 0 0,1-1 0 0 0,0 0 0 0 0,-1 0 1 0 0,1 0-1 0 0,-1-1 0 0 0,0 0 0 0 0,9-8 0 0 0,-11 8-10 0 0,-1 0 0 0 0,1 0 0 0 0,0-1 0 0 0,-1 1 0 0 0,0-1 0 0 0,0 0 0 0 0,-1 0 0 0 0,1 0 0 0 0,-1 0 0 0 0,0 0 0 0 0,0-1 0 0 0,-1 1 0 0 0,0-1 0 0 0,0 1 0 0 0,0-1 0 0 0,0 0 0 0 0,-1 1 0 0 0,0-9 0 0 0,-1 1 19 0 0,-1 0-1 0 0,0 0 1 0 0,-1 0 0 0 0,-1 1-1 0 0,0-1 1 0 0,-9-20 0 0 0,12 31-9 0 0,0 1 1 0 0,1-1-1 0 0,-1 1 1 0 0,0 0 0 0 0,1-1-1 0 0,-1 1 1 0 0,0 0-1 0 0,0 0 1 0 0,0 0 0 0 0,0 0-1 0 0,0 0 1 0 0,0 0-1 0 0,-1 0 1 0 0,1 0 0 0 0,0 0-1 0 0,0 0 1 0 0,-1 0-1 0 0,-1 0 1 0 0,3 1 2 0 0,-1 0 1 0 0,0 0-1 0 0,0 0 0 0 0,0 0 0 0 0,0 1 1 0 0,0-1-1 0 0,1 0 0 0 0,-1 0 1 0 0,0 1-1 0 0,0-1 0 0 0,1 0 1 0 0,-1 1-1 0 0,0-1 0 0 0,0 1 0 0 0,1-1 1 0 0,-1 1-1 0 0,0-1 0 0 0,1 1 1 0 0,-1 0-1 0 0,1-1 0 0 0,-1 1 1 0 0,1 0-1 0 0,-1-1 0 0 0,1 1 0 0 0,-1 0 1 0 0,1 0-1 0 0,0-1 0 0 0,-1 1 1 0 0,1 0-1 0 0,0 0 0 0 0,0 0 1 0 0,-1 0-1 0 0,0 4 46 0 0,0 0 1 0 0,0 0-1 0 0,0 0 1 0 0,1 0-1 0 0,-1-1 1 0 0,1 1-1 0 0,0 0 1 0 0,1 0-1 0 0,-1 0 1 0 0,3 9-1 0 0,-1-4 14 0 0,1 0 0 0 0,1 0 0 0 0,0 0 0 0 0,5 10 0 0 0,0-4-35 0 0,0 0 1 0 0,1-1 0 0 0,0 0 0 0 0,2-1 0 0 0,24 25-1 0 0,-30-34-312 0 0,0 1-1 0 0,1-1 0 0 0,0 0 0 0 0,0-1 0 0 0,0 1 0 0 0,0-1 0 0 0,1-1 1 0 0,0 1-1 0 0,0-1 0 0 0,0-1 0 0 0,0 0 0 0 0,0 0 0 0 0,0 0 0 0 0,0-1 1 0 0,10 0-1 0 0,-1-1-2595 0 0,-1 0 1116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BCE9104-102F-4CB5-829C-A81A04BF0B09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09538" y="741363"/>
            <a:ext cx="6578600" cy="37020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79768" y="4690269"/>
            <a:ext cx="5438140" cy="4443413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50443" y="9378824"/>
            <a:ext cx="2945659" cy="4937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4735408-F2A7-4939-B989-2BCBB51CC391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6883824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92814236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80114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5D54EC-BAE0-C84F-2D3F-6B59EC7E97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B32B5A5-9B38-697B-FD61-24482097CC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8B62255-7823-06C2-0C31-AB22892B18D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13996DD-9B22-A6CD-E512-7D6F6F23F9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12181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09CB59-E313-8865-9E4C-05F79722F1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7B4F917F-E61B-0FB7-B23A-66D4FD489D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583F70EC-708F-ED7E-6EAD-C0C0D5B80A9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326C9E-6A53-F77D-56F0-699809E43F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5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674730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7D0B8C-1258-FADE-6E5A-9DD7F7AE57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ACF6CE66-21D3-F5E5-13A6-CCBCDD4BA9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xfrm>
            <a:off x="109538" y="741363"/>
            <a:ext cx="6578600" cy="3702050"/>
          </a:xfrm>
        </p:spPr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EB87D667-E8D4-AA60-DF50-194F3951325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NL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D18E517-DDCE-51A9-3C3E-02FB9CF06B2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4735408-F2A7-4939-B989-2BCBB51CC391}" type="slidenum">
              <a:rPr lang="en-GB" smtClean="0"/>
              <a:t>6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4254303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2397587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451549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89096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76442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576478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9205146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001637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7079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818363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9045696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78778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8DD9248-FAB3-49F7-AFC1-959F32891106}" type="datetimeFigureOut">
              <a:rPr lang="en-GB" smtClean="0"/>
              <a:t>09/06/2025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49DCC2-7F50-496F-AC66-ECF334A4497C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36459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1" r:id="rId1"/>
    <p:sldLayoutId id="2147483902" r:id="rId2"/>
    <p:sldLayoutId id="2147483903" r:id="rId3"/>
    <p:sldLayoutId id="2147483904" r:id="rId4"/>
    <p:sldLayoutId id="2147483905" r:id="rId5"/>
    <p:sldLayoutId id="2147483906" r:id="rId6"/>
    <p:sldLayoutId id="2147483907" r:id="rId7"/>
    <p:sldLayoutId id="2147483908" r:id="rId8"/>
    <p:sldLayoutId id="2147483909" r:id="rId9"/>
    <p:sldLayoutId id="2147483910" r:id="rId10"/>
    <p:sldLayoutId id="214748391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7.xml"/><Relationship Id="rId21" Type="http://schemas.openxmlformats.org/officeDocument/2006/relationships/customXml" Target="../ink/ink9.xml"/><Relationship Id="rId42" Type="http://schemas.openxmlformats.org/officeDocument/2006/relationships/image" Target="../media/image21.png"/><Relationship Id="rId63" Type="http://schemas.openxmlformats.org/officeDocument/2006/relationships/customXml" Target="../ink/ink30.xml"/><Relationship Id="rId84" Type="http://schemas.openxmlformats.org/officeDocument/2006/relationships/image" Target="../media/image42.png"/><Relationship Id="rId138" Type="http://schemas.openxmlformats.org/officeDocument/2006/relationships/image" Target="../media/image69.png"/><Relationship Id="rId159" Type="http://schemas.openxmlformats.org/officeDocument/2006/relationships/customXml" Target="../ink/ink78.xml"/><Relationship Id="rId170" Type="http://schemas.openxmlformats.org/officeDocument/2006/relationships/image" Target="../media/image85.png"/><Relationship Id="rId191" Type="http://schemas.openxmlformats.org/officeDocument/2006/relationships/customXml" Target="../ink/ink94.xml"/><Relationship Id="rId205" Type="http://schemas.openxmlformats.org/officeDocument/2006/relationships/customXml" Target="../ink/ink101.xml"/><Relationship Id="rId107" Type="http://schemas.openxmlformats.org/officeDocument/2006/relationships/customXml" Target="../ink/ink52.xml"/><Relationship Id="rId11" Type="http://schemas.openxmlformats.org/officeDocument/2006/relationships/customXml" Target="../ink/ink4.xml"/><Relationship Id="rId32" Type="http://schemas.openxmlformats.org/officeDocument/2006/relationships/image" Target="../media/image16.png"/><Relationship Id="rId53" Type="http://schemas.openxmlformats.org/officeDocument/2006/relationships/customXml" Target="../ink/ink25.xml"/><Relationship Id="rId74" Type="http://schemas.openxmlformats.org/officeDocument/2006/relationships/image" Target="../media/image37.png"/><Relationship Id="rId128" Type="http://schemas.openxmlformats.org/officeDocument/2006/relationships/image" Target="../media/image64.png"/><Relationship Id="rId149" Type="http://schemas.openxmlformats.org/officeDocument/2006/relationships/customXml" Target="../ink/ink73.xml"/><Relationship Id="rId5" Type="http://schemas.openxmlformats.org/officeDocument/2006/relationships/customXml" Target="../ink/ink1.xml"/><Relationship Id="rId95" Type="http://schemas.openxmlformats.org/officeDocument/2006/relationships/customXml" Target="../ink/ink46.xml"/><Relationship Id="rId160" Type="http://schemas.openxmlformats.org/officeDocument/2006/relationships/image" Target="../media/image80.png"/><Relationship Id="rId181" Type="http://schemas.openxmlformats.org/officeDocument/2006/relationships/customXml" Target="../ink/ink89.xml"/><Relationship Id="rId216" Type="http://schemas.openxmlformats.org/officeDocument/2006/relationships/image" Target="../media/image108.png"/><Relationship Id="rId22" Type="http://schemas.openxmlformats.org/officeDocument/2006/relationships/image" Target="../media/image11.png"/><Relationship Id="rId43" Type="http://schemas.openxmlformats.org/officeDocument/2006/relationships/customXml" Target="../ink/ink20.xml"/><Relationship Id="rId64" Type="http://schemas.openxmlformats.org/officeDocument/2006/relationships/image" Target="../media/image32.png"/><Relationship Id="rId118" Type="http://schemas.openxmlformats.org/officeDocument/2006/relationships/image" Target="../media/image59.png"/><Relationship Id="rId139" Type="http://schemas.openxmlformats.org/officeDocument/2006/relationships/customXml" Target="../ink/ink68.xml"/><Relationship Id="rId85" Type="http://schemas.openxmlformats.org/officeDocument/2006/relationships/customXml" Target="../ink/ink41.xml"/><Relationship Id="rId150" Type="http://schemas.openxmlformats.org/officeDocument/2006/relationships/image" Target="../media/image75.png"/><Relationship Id="rId171" Type="http://schemas.openxmlformats.org/officeDocument/2006/relationships/customXml" Target="../ink/ink84.xml"/><Relationship Id="rId192" Type="http://schemas.openxmlformats.org/officeDocument/2006/relationships/image" Target="../media/image96.png"/><Relationship Id="rId206" Type="http://schemas.openxmlformats.org/officeDocument/2006/relationships/image" Target="../media/image103.png"/><Relationship Id="rId12" Type="http://schemas.openxmlformats.org/officeDocument/2006/relationships/image" Target="../media/image6.png"/><Relationship Id="rId33" Type="http://schemas.openxmlformats.org/officeDocument/2006/relationships/customXml" Target="../ink/ink15.xml"/><Relationship Id="rId108" Type="http://schemas.openxmlformats.org/officeDocument/2006/relationships/image" Target="../media/image54.png"/><Relationship Id="rId129" Type="http://schemas.openxmlformats.org/officeDocument/2006/relationships/customXml" Target="../ink/ink63.xml"/><Relationship Id="rId54" Type="http://schemas.openxmlformats.org/officeDocument/2006/relationships/image" Target="../media/image27.png"/><Relationship Id="rId75" Type="http://schemas.openxmlformats.org/officeDocument/2006/relationships/customXml" Target="../ink/ink36.xml"/><Relationship Id="rId96" Type="http://schemas.openxmlformats.org/officeDocument/2006/relationships/image" Target="../media/image48.png"/><Relationship Id="rId140" Type="http://schemas.openxmlformats.org/officeDocument/2006/relationships/image" Target="../media/image70.png"/><Relationship Id="rId161" Type="http://schemas.openxmlformats.org/officeDocument/2006/relationships/customXml" Target="../ink/ink79.xml"/><Relationship Id="rId182" Type="http://schemas.openxmlformats.org/officeDocument/2006/relationships/image" Target="../media/image91.png"/><Relationship Id="rId217" Type="http://schemas.openxmlformats.org/officeDocument/2006/relationships/customXml" Target="../ink/ink107.xml"/><Relationship Id="rId6" Type="http://schemas.openxmlformats.org/officeDocument/2006/relationships/image" Target="../media/image3.png"/><Relationship Id="rId23" Type="http://schemas.openxmlformats.org/officeDocument/2006/relationships/customXml" Target="../ink/ink10.xml"/><Relationship Id="rId119" Type="http://schemas.openxmlformats.org/officeDocument/2006/relationships/customXml" Target="../ink/ink58.xml"/><Relationship Id="rId44" Type="http://schemas.openxmlformats.org/officeDocument/2006/relationships/image" Target="../media/image22.png"/><Relationship Id="rId65" Type="http://schemas.openxmlformats.org/officeDocument/2006/relationships/customXml" Target="../ink/ink31.xml"/><Relationship Id="rId86" Type="http://schemas.openxmlformats.org/officeDocument/2006/relationships/image" Target="../media/image43.png"/><Relationship Id="rId130" Type="http://schemas.openxmlformats.org/officeDocument/2006/relationships/image" Target="../media/image65.png"/><Relationship Id="rId151" Type="http://schemas.openxmlformats.org/officeDocument/2006/relationships/customXml" Target="../ink/ink74.xml"/><Relationship Id="rId172" Type="http://schemas.openxmlformats.org/officeDocument/2006/relationships/image" Target="../media/image86.png"/><Relationship Id="rId193" Type="http://schemas.openxmlformats.org/officeDocument/2006/relationships/customXml" Target="../ink/ink95.xml"/><Relationship Id="rId207" Type="http://schemas.openxmlformats.org/officeDocument/2006/relationships/customXml" Target="../ink/ink102.xml"/><Relationship Id="rId13" Type="http://schemas.openxmlformats.org/officeDocument/2006/relationships/customXml" Target="../ink/ink5.xml"/><Relationship Id="rId109" Type="http://schemas.openxmlformats.org/officeDocument/2006/relationships/customXml" Target="../ink/ink53.xml"/><Relationship Id="rId34" Type="http://schemas.openxmlformats.org/officeDocument/2006/relationships/image" Target="../media/image17.png"/><Relationship Id="rId55" Type="http://schemas.openxmlformats.org/officeDocument/2006/relationships/customXml" Target="../ink/ink26.xml"/><Relationship Id="rId76" Type="http://schemas.openxmlformats.org/officeDocument/2006/relationships/image" Target="../media/image38.png"/><Relationship Id="rId97" Type="http://schemas.openxmlformats.org/officeDocument/2006/relationships/customXml" Target="../ink/ink47.xml"/><Relationship Id="rId120" Type="http://schemas.openxmlformats.org/officeDocument/2006/relationships/image" Target="../media/image60.png"/><Relationship Id="rId141" Type="http://schemas.openxmlformats.org/officeDocument/2006/relationships/customXml" Target="../ink/ink69.xml"/><Relationship Id="rId7" Type="http://schemas.openxmlformats.org/officeDocument/2006/relationships/customXml" Target="../ink/ink2.xml"/><Relationship Id="rId162" Type="http://schemas.openxmlformats.org/officeDocument/2006/relationships/image" Target="../media/image81.png"/><Relationship Id="rId183" Type="http://schemas.openxmlformats.org/officeDocument/2006/relationships/customXml" Target="../ink/ink90.xml"/><Relationship Id="rId218" Type="http://schemas.openxmlformats.org/officeDocument/2006/relationships/image" Target="../media/image109.png"/><Relationship Id="rId24" Type="http://schemas.openxmlformats.org/officeDocument/2006/relationships/image" Target="../media/image12.png"/><Relationship Id="rId45" Type="http://schemas.openxmlformats.org/officeDocument/2006/relationships/customXml" Target="../ink/ink21.xml"/><Relationship Id="rId66" Type="http://schemas.openxmlformats.org/officeDocument/2006/relationships/image" Target="../media/image33.png"/><Relationship Id="rId87" Type="http://schemas.openxmlformats.org/officeDocument/2006/relationships/customXml" Target="../ink/ink42.xml"/><Relationship Id="rId110" Type="http://schemas.openxmlformats.org/officeDocument/2006/relationships/image" Target="../media/image55.png"/><Relationship Id="rId131" Type="http://schemas.openxmlformats.org/officeDocument/2006/relationships/customXml" Target="../ink/ink64.xml"/><Relationship Id="rId152" Type="http://schemas.openxmlformats.org/officeDocument/2006/relationships/image" Target="../media/image76.png"/><Relationship Id="rId173" Type="http://schemas.openxmlformats.org/officeDocument/2006/relationships/customXml" Target="../ink/ink85.xml"/><Relationship Id="rId194" Type="http://schemas.openxmlformats.org/officeDocument/2006/relationships/image" Target="../media/image97.png"/><Relationship Id="rId208" Type="http://schemas.openxmlformats.org/officeDocument/2006/relationships/image" Target="../media/image104.png"/><Relationship Id="rId14" Type="http://schemas.openxmlformats.org/officeDocument/2006/relationships/image" Target="../media/image7.png"/><Relationship Id="rId30" Type="http://schemas.openxmlformats.org/officeDocument/2006/relationships/image" Target="../media/image15.png"/><Relationship Id="rId35" Type="http://schemas.openxmlformats.org/officeDocument/2006/relationships/customXml" Target="../ink/ink16.xml"/><Relationship Id="rId56" Type="http://schemas.openxmlformats.org/officeDocument/2006/relationships/image" Target="../media/image28.png"/><Relationship Id="rId77" Type="http://schemas.openxmlformats.org/officeDocument/2006/relationships/customXml" Target="../ink/ink37.xml"/><Relationship Id="rId100" Type="http://schemas.openxmlformats.org/officeDocument/2006/relationships/image" Target="../media/image50.png"/><Relationship Id="rId105" Type="http://schemas.openxmlformats.org/officeDocument/2006/relationships/customXml" Target="../ink/ink51.xml"/><Relationship Id="rId126" Type="http://schemas.openxmlformats.org/officeDocument/2006/relationships/image" Target="../media/image63.png"/><Relationship Id="rId147" Type="http://schemas.openxmlformats.org/officeDocument/2006/relationships/customXml" Target="../ink/ink72.xml"/><Relationship Id="rId168" Type="http://schemas.openxmlformats.org/officeDocument/2006/relationships/image" Target="../media/image84.png"/><Relationship Id="rId8" Type="http://schemas.openxmlformats.org/officeDocument/2006/relationships/image" Target="../media/image4.png"/><Relationship Id="rId51" Type="http://schemas.openxmlformats.org/officeDocument/2006/relationships/customXml" Target="../ink/ink24.xml"/><Relationship Id="rId72" Type="http://schemas.openxmlformats.org/officeDocument/2006/relationships/image" Target="../media/image36.png"/><Relationship Id="rId93" Type="http://schemas.openxmlformats.org/officeDocument/2006/relationships/customXml" Target="../ink/ink45.xml"/><Relationship Id="rId98" Type="http://schemas.openxmlformats.org/officeDocument/2006/relationships/image" Target="../media/image49.png"/><Relationship Id="rId121" Type="http://schemas.openxmlformats.org/officeDocument/2006/relationships/customXml" Target="../ink/ink59.xml"/><Relationship Id="rId142" Type="http://schemas.openxmlformats.org/officeDocument/2006/relationships/image" Target="../media/image71.png"/><Relationship Id="rId163" Type="http://schemas.openxmlformats.org/officeDocument/2006/relationships/customXml" Target="../ink/ink80.xml"/><Relationship Id="rId184" Type="http://schemas.openxmlformats.org/officeDocument/2006/relationships/image" Target="../media/image92.png"/><Relationship Id="rId189" Type="http://schemas.openxmlformats.org/officeDocument/2006/relationships/customXml" Target="../ink/ink93.xml"/><Relationship Id="rId219" Type="http://schemas.openxmlformats.org/officeDocument/2006/relationships/customXml" Target="../ink/ink108.xml"/><Relationship Id="rId3" Type="http://schemas.openxmlformats.org/officeDocument/2006/relationships/image" Target="../media/image1.png"/><Relationship Id="rId214" Type="http://schemas.openxmlformats.org/officeDocument/2006/relationships/image" Target="../media/image107.png"/><Relationship Id="rId25" Type="http://schemas.openxmlformats.org/officeDocument/2006/relationships/customXml" Target="../ink/ink11.xml"/><Relationship Id="rId46" Type="http://schemas.openxmlformats.org/officeDocument/2006/relationships/image" Target="../media/image23.png"/><Relationship Id="rId67" Type="http://schemas.openxmlformats.org/officeDocument/2006/relationships/customXml" Target="../ink/ink32.xml"/><Relationship Id="rId116" Type="http://schemas.openxmlformats.org/officeDocument/2006/relationships/image" Target="../media/image58.png"/><Relationship Id="rId137" Type="http://schemas.openxmlformats.org/officeDocument/2006/relationships/customXml" Target="../ink/ink67.xml"/><Relationship Id="rId158" Type="http://schemas.openxmlformats.org/officeDocument/2006/relationships/image" Target="../media/image79.png"/><Relationship Id="rId20" Type="http://schemas.openxmlformats.org/officeDocument/2006/relationships/image" Target="../media/image10.png"/><Relationship Id="rId41" Type="http://schemas.openxmlformats.org/officeDocument/2006/relationships/customXml" Target="../ink/ink19.xml"/><Relationship Id="rId62" Type="http://schemas.openxmlformats.org/officeDocument/2006/relationships/image" Target="../media/image31.png"/><Relationship Id="rId83" Type="http://schemas.openxmlformats.org/officeDocument/2006/relationships/customXml" Target="../ink/ink40.xml"/><Relationship Id="rId88" Type="http://schemas.openxmlformats.org/officeDocument/2006/relationships/image" Target="../media/image44.png"/><Relationship Id="rId111" Type="http://schemas.openxmlformats.org/officeDocument/2006/relationships/customXml" Target="../ink/ink54.xml"/><Relationship Id="rId132" Type="http://schemas.openxmlformats.org/officeDocument/2006/relationships/image" Target="../media/image66.png"/><Relationship Id="rId153" Type="http://schemas.openxmlformats.org/officeDocument/2006/relationships/customXml" Target="../ink/ink75.xml"/><Relationship Id="rId174" Type="http://schemas.openxmlformats.org/officeDocument/2006/relationships/image" Target="../media/image87.png"/><Relationship Id="rId179" Type="http://schemas.openxmlformats.org/officeDocument/2006/relationships/customXml" Target="../ink/ink88.xml"/><Relationship Id="rId195" Type="http://schemas.openxmlformats.org/officeDocument/2006/relationships/customXml" Target="../ink/ink96.xml"/><Relationship Id="rId209" Type="http://schemas.openxmlformats.org/officeDocument/2006/relationships/customXml" Target="../ink/ink103.xml"/><Relationship Id="rId190" Type="http://schemas.openxmlformats.org/officeDocument/2006/relationships/image" Target="../media/image95.png"/><Relationship Id="rId204" Type="http://schemas.openxmlformats.org/officeDocument/2006/relationships/image" Target="../media/image102.png"/><Relationship Id="rId220" Type="http://schemas.openxmlformats.org/officeDocument/2006/relationships/image" Target="../media/image110.png"/><Relationship Id="rId15" Type="http://schemas.openxmlformats.org/officeDocument/2006/relationships/customXml" Target="../ink/ink6.xml"/><Relationship Id="rId36" Type="http://schemas.openxmlformats.org/officeDocument/2006/relationships/image" Target="../media/image18.png"/><Relationship Id="rId57" Type="http://schemas.openxmlformats.org/officeDocument/2006/relationships/customXml" Target="../ink/ink27.xml"/><Relationship Id="rId106" Type="http://schemas.openxmlformats.org/officeDocument/2006/relationships/image" Target="../media/image53.png"/><Relationship Id="rId127" Type="http://schemas.openxmlformats.org/officeDocument/2006/relationships/customXml" Target="../ink/ink62.xml"/><Relationship Id="rId10" Type="http://schemas.openxmlformats.org/officeDocument/2006/relationships/image" Target="../media/image5.png"/><Relationship Id="rId31" Type="http://schemas.openxmlformats.org/officeDocument/2006/relationships/customXml" Target="../ink/ink14.xml"/><Relationship Id="rId52" Type="http://schemas.openxmlformats.org/officeDocument/2006/relationships/image" Target="../media/image26.png"/><Relationship Id="rId73" Type="http://schemas.openxmlformats.org/officeDocument/2006/relationships/customXml" Target="../ink/ink35.xml"/><Relationship Id="rId78" Type="http://schemas.openxmlformats.org/officeDocument/2006/relationships/image" Target="../media/image39.png"/><Relationship Id="rId94" Type="http://schemas.openxmlformats.org/officeDocument/2006/relationships/image" Target="../media/image47.png"/><Relationship Id="rId99" Type="http://schemas.openxmlformats.org/officeDocument/2006/relationships/customXml" Target="../ink/ink48.xml"/><Relationship Id="rId101" Type="http://schemas.openxmlformats.org/officeDocument/2006/relationships/customXml" Target="../ink/ink49.xml"/><Relationship Id="rId122" Type="http://schemas.openxmlformats.org/officeDocument/2006/relationships/image" Target="../media/image61.png"/><Relationship Id="rId143" Type="http://schemas.openxmlformats.org/officeDocument/2006/relationships/customXml" Target="../ink/ink70.xml"/><Relationship Id="rId148" Type="http://schemas.openxmlformats.org/officeDocument/2006/relationships/image" Target="../media/image74.png"/><Relationship Id="rId164" Type="http://schemas.openxmlformats.org/officeDocument/2006/relationships/image" Target="../media/image82.png"/><Relationship Id="rId169" Type="http://schemas.openxmlformats.org/officeDocument/2006/relationships/customXml" Target="../ink/ink83.xml"/><Relationship Id="rId185" Type="http://schemas.openxmlformats.org/officeDocument/2006/relationships/customXml" Target="../ink/ink91.xml"/><Relationship Id="rId4" Type="http://schemas.openxmlformats.org/officeDocument/2006/relationships/image" Target="../media/image2.png"/><Relationship Id="rId9" Type="http://schemas.openxmlformats.org/officeDocument/2006/relationships/customXml" Target="../ink/ink3.xml"/><Relationship Id="rId180" Type="http://schemas.openxmlformats.org/officeDocument/2006/relationships/image" Target="../media/image90.png"/><Relationship Id="rId210" Type="http://schemas.openxmlformats.org/officeDocument/2006/relationships/image" Target="../media/image105.png"/><Relationship Id="rId215" Type="http://schemas.openxmlformats.org/officeDocument/2006/relationships/customXml" Target="../ink/ink106.xml"/><Relationship Id="rId26" Type="http://schemas.openxmlformats.org/officeDocument/2006/relationships/image" Target="../media/image13.png"/><Relationship Id="rId47" Type="http://schemas.openxmlformats.org/officeDocument/2006/relationships/customXml" Target="../ink/ink22.xml"/><Relationship Id="rId68" Type="http://schemas.openxmlformats.org/officeDocument/2006/relationships/image" Target="../media/image34.png"/><Relationship Id="rId89" Type="http://schemas.openxmlformats.org/officeDocument/2006/relationships/customXml" Target="../ink/ink43.xml"/><Relationship Id="rId112" Type="http://schemas.openxmlformats.org/officeDocument/2006/relationships/image" Target="../media/image56.png"/><Relationship Id="rId133" Type="http://schemas.openxmlformats.org/officeDocument/2006/relationships/customXml" Target="../ink/ink65.xml"/><Relationship Id="rId154" Type="http://schemas.openxmlformats.org/officeDocument/2006/relationships/image" Target="../media/image77.png"/><Relationship Id="rId175" Type="http://schemas.openxmlformats.org/officeDocument/2006/relationships/customXml" Target="../ink/ink86.xml"/><Relationship Id="rId196" Type="http://schemas.openxmlformats.org/officeDocument/2006/relationships/image" Target="../media/image98.png"/><Relationship Id="rId200" Type="http://schemas.openxmlformats.org/officeDocument/2006/relationships/image" Target="../media/image100.png"/><Relationship Id="rId16" Type="http://schemas.openxmlformats.org/officeDocument/2006/relationships/image" Target="../media/image8.png"/><Relationship Id="rId37" Type="http://schemas.openxmlformats.org/officeDocument/2006/relationships/customXml" Target="../ink/ink17.xml"/><Relationship Id="rId58" Type="http://schemas.openxmlformats.org/officeDocument/2006/relationships/image" Target="../media/image29.png"/><Relationship Id="rId79" Type="http://schemas.openxmlformats.org/officeDocument/2006/relationships/customXml" Target="../ink/ink38.xml"/><Relationship Id="rId102" Type="http://schemas.openxmlformats.org/officeDocument/2006/relationships/image" Target="../media/image51.png"/><Relationship Id="rId123" Type="http://schemas.openxmlformats.org/officeDocument/2006/relationships/customXml" Target="../ink/ink60.xml"/><Relationship Id="rId144" Type="http://schemas.openxmlformats.org/officeDocument/2006/relationships/image" Target="../media/image72.png"/><Relationship Id="rId90" Type="http://schemas.openxmlformats.org/officeDocument/2006/relationships/image" Target="../media/image45.png"/><Relationship Id="rId165" Type="http://schemas.openxmlformats.org/officeDocument/2006/relationships/customXml" Target="../ink/ink81.xml"/><Relationship Id="rId186" Type="http://schemas.openxmlformats.org/officeDocument/2006/relationships/image" Target="../media/image93.png"/><Relationship Id="rId211" Type="http://schemas.openxmlformats.org/officeDocument/2006/relationships/customXml" Target="../ink/ink104.xml"/><Relationship Id="rId27" Type="http://schemas.openxmlformats.org/officeDocument/2006/relationships/customXml" Target="../ink/ink12.xml"/><Relationship Id="rId48" Type="http://schemas.openxmlformats.org/officeDocument/2006/relationships/image" Target="../media/image24.png"/><Relationship Id="rId69" Type="http://schemas.openxmlformats.org/officeDocument/2006/relationships/customXml" Target="../ink/ink33.xml"/><Relationship Id="rId113" Type="http://schemas.openxmlformats.org/officeDocument/2006/relationships/customXml" Target="../ink/ink55.xml"/><Relationship Id="rId134" Type="http://schemas.openxmlformats.org/officeDocument/2006/relationships/image" Target="../media/image67.png"/><Relationship Id="rId80" Type="http://schemas.openxmlformats.org/officeDocument/2006/relationships/image" Target="../media/image40.png"/><Relationship Id="rId155" Type="http://schemas.openxmlformats.org/officeDocument/2006/relationships/customXml" Target="../ink/ink76.xml"/><Relationship Id="rId176" Type="http://schemas.openxmlformats.org/officeDocument/2006/relationships/image" Target="../media/image88.png"/><Relationship Id="rId197" Type="http://schemas.openxmlformats.org/officeDocument/2006/relationships/customXml" Target="../ink/ink97.xml"/><Relationship Id="rId201" Type="http://schemas.openxmlformats.org/officeDocument/2006/relationships/customXml" Target="../ink/ink99.xml"/><Relationship Id="rId17" Type="http://schemas.openxmlformats.org/officeDocument/2006/relationships/customXml" Target="../ink/ink7.xml"/><Relationship Id="rId38" Type="http://schemas.openxmlformats.org/officeDocument/2006/relationships/image" Target="../media/image19.png"/><Relationship Id="rId59" Type="http://schemas.openxmlformats.org/officeDocument/2006/relationships/customXml" Target="../ink/ink28.xml"/><Relationship Id="rId103" Type="http://schemas.openxmlformats.org/officeDocument/2006/relationships/customXml" Target="../ink/ink50.xml"/><Relationship Id="rId124" Type="http://schemas.openxmlformats.org/officeDocument/2006/relationships/image" Target="../media/image62.png"/><Relationship Id="rId70" Type="http://schemas.openxmlformats.org/officeDocument/2006/relationships/image" Target="../media/image35.png"/><Relationship Id="rId91" Type="http://schemas.openxmlformats.org/officeDocument/2006/relationships/customXml" Target="../ink/ink44.xml"/><Relationship Id="rId145" Type="http://schemas.openxmlformats.org/officeDocument/2006/relationships/customXml" Target="../ink/ink71.xml"/><Relationship Id="rId166" Type="http://schemas.openxmlformats.org/officeDocument/2006/relationships/image" Target="../media/image83.png"/><Relationship Id="rId187" Type="http://schemas.openxmlformats.org/officeDocument/2006/relationships/customXml" Target="../ink/ink92.xml"/><Relationship Id="rId1" Type="http://schemas.openxmlformats.org/officeDocument/2006/relationships/slideLayout" Target="../slideLayouts/slideLayout1.xml"/><Relationship Id="rId212" Type="http://schemas.openxmlformats.org/officeDocument/2006/relationships/image" Target="../media/image106.png"/><Relationship Id="rId28" Type="http://schemas.openxmlformats.org/officeDocument/2006/relationships/image" Target="../media/image14.png"/><Relationship Id="rId49" Type="http://schemas.openxmlformats.org/officeDocument/2006/relationships/customXml" Target="../ink/ink23.xml"/><Relationship Id="rId114" Type="http://schemas.openxmlformats.org/officeDocument/2006/relationships/image" Target="../media/image57.png"/><Relationship Id="rId60" Type="http://schemas.openxmlformats.org/officeDocument/2006/relationships/image" Target="../media/image30.png"/><Relationship Id="rId81" Type="http://schemas.openxmlformats.org/officeDocument/2006/relationships/customXml" Target="../ink/ink39.xml"/><Relationship Id="rId135" Type="http://schemas.openxmlformats.org/officeDocument/2006/relationships/customXml" Target="../ink/ink66.xml"/><Relationship Id="rId156" Type="http://schemas.openxmlformats.org/officeDocument/2006/relationships/image" Target="../media/image78.png"/><Relationship Id="rId177" Type="http://schemas.openxmlformats.org/officeDocument/2006/relationships/customXml" Target="../ink/ink87.xml"/><Relationship Id="rId198" Type="http://schemas.openxmlformats.org/officeDocument/2006/relationships/image" Target="../media/image99.png"/><Relationship Id="rId202" Type="http://schemas.openxmlformats.org/officeDocument/2006/relationships/image" Target="../media/image101.png"/><Relationship Id="rId18" Type="http://schemas.openxmlformats.org/officeDocument/2006/relationships/image" Target="../media/image9.png"/><Relationship Id="rId39" Type="http://schemas.openxmlformats.org/officeDocument/2006/relationships/customXml" Target="../ink/ink18.xml"/><Relationship Id="rId50" Type="http://schemas.openxmlformats.org/officeDocument/2006/relationships/image" Target="../media/image25.png"/><Relationship Id="rId104" Type="http://schemas.openxmlformats.org/officeDocument/2006/relationships/image" Target="../media/image52.png"/><Relationship Id="rId125" Type="http://schemas.openxmlformats.org/officeDocument/2006/relationships/customXml" Target="../ink/ink61.xml"/><Relationship Id="rId146" Type="http://schemas.openxmlformats.org/officeDocument/2006/relationships/image" Target="../media/image73.png"/><Relationship Id="rId167" Type="http://schemas.openxmlformats.org/officeDocument/2006/relationships/customXml" Target="../ink/ink82.xml"/><Relationship Id="rId188" Type="http://schemas.openxmlformats.org/officeDocument/2006/relationships/image" Target="../media/image94.png"/><Relationship Id="rId71" Type="http://schemas.openxmlformats.org/officeDocument/2006/relationships/customXml" Target="../ink/ink34.xml"/><Relationship Id="rId92" Type="http://schemas.openxmlformats.org/officeDocument/2006/relationships/image" Target="../media/image46.png"/><Relationship Id="rId213" Type="http://schemas.openxmlformats.org/officeDocument/2006/relationships/customXml" Target="../ink/ink105.xml"/><Relationship Id="rId2" Type="http://schemas.openxmlformats.org/officeDocument/2006/relationships/notesSlide" Target="../notesSlides/notesSlide1.xml"/><Relationship Id="rId29" Type="http://schemas.openxmlformats.org/officeDocument/2006/relationships/customXml" Target="../ink/ink13.xml"/><Relationship Id="rId40" Type="http://schemas.openxmlformats.org/officeDocument/2006/relationships/image" Target="../media/image20.png"/><Relationship Id="rId115" Type="http://schemas.openxmlformats.org/officeDocument/2006/relationships/customXml" Target="../ink/ink56.xml"/><Relationship Id="rId136" Type="http://schemas.openxmlformats.org/officeDocument/2006/relationships/image" Target="../media/image68.png"/><Relationship Id="rId157" Type="http://schemas.openxmlformats.org/officeDocument/2006/relationships/customXml" Target="../ink/ink77.xml"/><Relationship Id="rId178" Type="http://schemas.openxmlformats.org/officeDocument/2006/relationships/image" Target="../media/image89.png"/><Relationship Id="rId61" Type="http://schemas.openxmlformats.org/officeDocument/2006/relationships/customXml" Target="../ink/ink29.xml"/><Relationship Id="rId82" Type="http://schemas.openxmlformats.org/officeDocument/2006/relationships/image" Target="../media/image41.png"/><Relationship Id="rId199" Type="http://schemas.openxmlformats.org/officeDocument/2006/relationships/customXml" Target="../ink/ink98.xml"/><Relationship Id="rId203" Type="http://schemas.openxmlformats.org/officeDocument/2006/relationships/customXml" Target="../ink/ink100.xml"/><Relationship Id="rId19" Type="http://schemas.openxmlformats.org/officeDocument/2006/relationships/customXml" Target="../ink/ink8.xml"/></Relationships>
</file>

<file path=ppt/slides/_rels/slide1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20.png"/><Relationship Id="rId671" Type="http://schemas.openxmlformats.org/officeDocument/2006/relationships/image" Target="../media/image3591.png"/><Relationship Id="rId21" Type="http://schemas.openxmlformats.org/officeDocument/2006/relationships/image" Target="../media/image3272.png"/><Relationship Id="rId324" Type="http://schemas.openxmlformats.org/officeDocument/2006/relationships/customXml" Target="../ink/ink2835.xml"/><Relationship Id="rId531" Type="http://schemas.openxmlformats.org/officeDocument/2006/relationships/image" Target="../media/image3523.png"/><Relationship Id="rId629" Type="http://schemas.openxmlformats.org/officeDocument/2006/relationships/image" Target="../media/image3571.png"/><Relationship Id="rId170" Type="http://schemas.openxmlformats.org/officeDocument/2006/relationships/customXml" Target="../ink/ink2758.xml"/><Relationship Id="rId268" Type="http://schemas.openxmlformats.org/officeDocument/2006/relationships/customXml" Target="../ink/ink2807.xml"/><Relationship Id="rId475" Type="http://schemas.openxmlformats.org/officeDocument/2006/relationships/image" Target="../media/image3497.png"/><Relationship Id="rId32" Type="http://schemas.openxmlformats.org/officeDocument/2006/relationships/customXml" Target="../ink/ink2689.xml"/><Relationship Id="rId128" Type="http://schemas.openxmlformats.org/officeDocument/2006/relationships/customXml" Target="../ink/ink2737.xml"/><Relationship Id="rId335" Type="http://schemas.openxmlformats.org/officeDocument/2006/relationships/image" Target="../media/image3427.png"/><Relationship Id="rId542" Type="http://schemas.openxmlformats.org/officeDocument/2006/relationships/customXml" Target="../ink/ink2944.xml"/><Relationship Id="rId181" Type="http://schemas.openxmlformats.org/officeDocument/2006/relationships/image" Target="../media/image3351.png"/><Relationship Id="rId402" Type="http://schemas.openxmlformats.org/officeDocument/2006/relationships/customXml" Target="../ink/ink2874.xml"/><Relationship Id="rId279" Type="http://schemas.openxmlformats.org/officeDocument/2006/relationships/image" Target="../media/image3400.png"/><Relationship Id="rId486" Type="http://schemas.openxmlformats.org/officeDocument/2006/relationships/customXml" Target="../ink/ink2916.xml"/><Relationship Id="rId43" Type="http://schemas.openxmlformats.org/officeDocument/2006/relationships/image" Target="../media/image3283.png"/><Relationship Id="rId139" Type="http://schemas.openxmlformats.org/officeDocument/2006/relationships/image" Target="../media/image3331.png"/><Relationship Id="rId346" Type="http://schemas.openxmlformats.org/officeDocument/2006/relationships/customXml" Target="../ink/ink2846.xml"/><Relationship Id="rId553" Type="http://schemas.openxmlformats.org/officeDocument/2006/relationships/image" Target="../media/image2055.png"/><Relationship Id="rId192" Type="http://schemas.openxmlformats.org/officeDocument/2006/relationships/customXml" Target="../ink/ink2769.xml"/><Relationship Id="rId206" Type="http://schemas.openxmlformats.org/officeDocument/2006/relationships/customXml" Target="../ink/ink2776.xml"/><Relationship Id="rId413" Type="http://schemas.openxmlformats.org/officeDocument/2006/relationships/image" Target="../media/image3466.png"/><Relationship Id="rId497" Type="http://schemas.openxmlformats.org/officeDocument/2006/relationships/image" Target="../media/image3508.png"/><Relationship Id="rId620" Type="http://schemas.openxmlformats.org/officeDocument/2006/relationships/customXml" Target="../ink/ink2983.xml"/><Relationship Id="rId357" Type="http://schemas.openxmlformats.org/officeDocument/2006/relationships/image" Target="../media/image3438.png"/><Relationship Id="rId54" Type="http://schemas.openxmlformats.org/officeDocument/2006/relationships/customXml" Target="../ink/ink2700.xml"/><Relationship Id="rId217" Type="http://schemas.openxmlformats.org/officeDocument/2006/relationships/image" Target="../media/image3369.png"/><Relationship Id="rId564" Type="http://schemas.openxmlformats.org/officeDocument/2006/relationships/customXml" Target="../ink/ink2955.xml"/><Relationship Id="rId424" Type="http://schemas.openxmlformats.org/officeDocument/2006/relationships/customXml" Target="../ink/ink2885.xml"/><Relationship Id="rId631" Type="http://schemas.openxmlformats.org/officeDocument/2006/relationships/image" Target="../media/image3572.png"/><Relationship Id="rId270" Type="http://schemas.openxmlformats.org/officeDocument/2006/relationships/customXml" Target="../ink/ink2808.xml"/><Relationship Id="rId65" Type="http://schemas.openxmlformats.org/officeDocument/2006/relationships/image" Target="../media/image3294.png"/><Relationship Id="rId130" Type="http://schemas.openxmlformats.org/officeDocument/2006/relationships/customXml" Target="../ink/ink2738.xml"/><Relationship Id="rId368" Type="http://schemas.openxmlformats.org/officeDocument/2006/relationships/customXml" Target="../ink/ink2857.xml"/><Relationship Id="rId575" Type="http://schemas.openxmlformats.org/officeDocument/2006/relationships/image" Target="../media/image3544.png"/><Relationship Id="rId228" Type="http://schemas.openxmlformats.org/officeDocument/2006/relationships/customXml" Target="../ink/ink2787.xml"/><Relationship Id="rId435" Type="http://schemas.openxmlformats.org/officeDocument/2006/relationships/image" Target="../media/image3477.png"/><Relationship Id="rId642" Type="http://schemas.openxmlformats.org/officeDocument/2006/relationships/customXml" Target="../ink/ink2994.xml"/><Relationship Id="rId281" Type="http://schemas.openxmlformats.org/officeDocument/2006/relationships/image" Target="../media/image3401.png"/><Relationship Id="rId502" Type="http://schemas.openxmlformats.org/officeDocument/2006/relationships/customXml" Target="../ink/ink2924.xml"/><Relationship Id="rId76" Type="http://schemas.openxmlformats.org/officeDocument/2006/relationships/customXml" Target="../ink/ink2711.xml"/><Relationship Id="rId141" Type="http://schemas.openxmlformats.org/officeDocument/2006/relationships/image" Target="../media/image3332.png"/><Relationship Id="rId379" Type="http://schemas.openxmlformats.org/officeDocument/2006/relationships/image" Target="../media/image3449.png"/><Relationship Id="rId586" Type="http://schemas.openxmlformats.org/officeDocument/2006/relationships/customXml" Target="../ink/ink2966.xml"/><Relationship Id="rId7" Type="http://schemas.openxmlformats.org/officeDocument/2006/relationships/image" Target="../media/image3265.png"/><Relationship Id="rId239" Type="http://schemas.openxmlformats.org/officeDocument/2006/relationships/image" Target="../media/image3380.png"/><Relationship Id="rId446" Type="http://schemas.openxmlformats.org/officeDocument/2006/relationships/customXml" Target="../ink/ink2896.xml"/><Relationship Id="rId653" Type="http://schemas.openxmlformats.org/officeDocument/2006/relationships/image" Target="../media/image3582.png"/><Relationship Id="rId292" Type="http://schemas.openxmlformats.org/officeDocument/2006/relationships/customXml" Target="../ink/ink2819.xml"/><Relationship Id="rId306" Type="http://schemas.openxmlformats.org/officeDocument/2006/relationships/customXml" Target="../ink/ink2826.xml"/><Relationship Id="rId87" Type="http://schemas.openxmlformats.org/officeDocument/2006/relationships/image" Target="../media/image3305.png"/><Relationship Id="rId513" Type="http://schemas.openxmlformats.org/officeDocument/2006/relationships/image" Target="../media/image2585.png"/><Relationship Id="rId597" Type="http://schemas.openxmlformats.org/officeDocument/2006/relationships/image" Target="../media/image3555.png"/><Relationship Id="rId152" Type="http://schemas.openxmlformats.org/officeDocument/2006/relationships/customXml" Target="../ink/ink2749.xml"/><Relationship Id="rId457" Type="http://schemas.openxmlformats.org/officeDocument/2006/relationships/image" Target="../media/image3488.png"/><Relationship Id="rId664" Type="http://schemas.openxmlformats.org/officeDocument/2006/relationships/customXml" Target="../ink/ink3005.xml"/><Relationship Id="rId14" Type="http://schemas.openxmlformats.org/officeDocument/2006/relationships/customXml" Target="../ink/ink2680.xml"/><Relationship Id="rId317" Type="http://schemas.openxmlformats.org/officeDocument/2006/relationships/image" Target="../media/image3418.png"/><Relationship Id="rId524" Type="http://schemas.openxmlformats.org/officeDocument/2006/relationships/customXml" Target="../ink/ink2935.xml"/><Relationship Id="rId98" Type="http://schemas.openxmlformats.org/officeDocument/2006/relationships/customXml" Target="../ink/ink2722.xml"/><Relationship Id="rId163" Type="http://schemas.openxmlformats.org/officeDocument/2006/relationships/image" Target="../media/image3343.png"/><Relationship Id="rId370" Type="http://schemas.openxmlformats.org/officeDocument/2006/relationships/customXml" Target="../ink/ink2858.xml"/><Relationship Id="rId230" Type="http://schemas.openxmlformats.org/officeDocument/2006/relationships/customXml" Target="../ink/ink2788.xml"/><Relationship Id="rId468" Type="http://schemas.openxmlformats.org/officeDocument/2006/relationships/customXml" Target="../ink/ink2907.xml"/><Relationship Id="rId675" Type="http://schemas.openxmlformats.org/officeDocument/2006/relationships/image" Target="../media/image3593.png"/><Relationship Id="rId25" Type="http://schemas.openxmlformats.org/officeDocument/2006/relationships/image" Target="../media/image3274.png"/><Relationship Id="rId328" Type="http://schemas.openxmlformats.org/officeDocument/2006/relationships/customXml" Target="../ink/ink2837.xml"/><Relationship Id="rId535" Type="http://schemas.openxmlformats.org/officeDocument/2006/relationships/image" Target="../media/image3525.png"/><Relationship Id="rId174" Type="http://schemas.openxmlformats.org/officeDocument/2006/relationships/customXml" Target="../ink/ink2760.xml"/><Relationship Id="rId381" Type="http://schemas.openxmlformats.org/officeDocument/2006/relationships/image" Target="../media/image3450.png"/><Relationship Id="rId602" Type="http://schemas.openxmlformats.org/officeDocument/2006/relationships/customXml" Target="../ink/ink2974.xml"/><Relationship Id="rId241" Type="http://schemas.openxmlformats.org/officeDocument/2006/relationships/image" Target="../media/image3381.png"/><Relationship Id="rId479" Type="http://schemas.openxmlformats.org/officeDocument/2006/relationships/image" Target="../media/image3499.png"/><Relationship Id="rId36" Type="http://schemas.openxmlformats.org/officeDocument/2006/relationships/customXml" Target="../ink/ink2691.xml"/><Relationship Id="rId339" Type="http://schemas.openxmlformats.org/officeDocument/2006/relationships/image" Target="../media/image3429.png"/><Relationship Id="rId546" Type="http://schemas.openxmlformats.org/officeDocument/2006/relationships/customXml" Target="../ink/ink2946.xml"/><Relationship Id="rId101" Type="http://schemas.openxmlformats.org/officeDocument/2006/relationships/image" Target="../media/image3312.png"/><Relationship Id="rId185" Type="http://schemas.openxmlformats.org/officeDocument/2006/relationships/image" Target="../media/image3353.png"/><Relationship Id="rId406" Type="http://schemas.openxmlformats.org/officeDocument/2006/relationships/customXml" Target="../ink/ink2876.xml"/><Relationship Id="rId392" Type="http://schemas.openxmlformats.org/officeDocument/2006/relationships/customXml" Target="../ink/ink2869.xml"/><Relationship Id="rId613" Type="http://schemas.openxmlformats.org/officeDocument/2006/relationships/image" Target="../media/image3563.png"/><Relationship Id="rId252" Type="http://schemas.openxmlformats.org/officeDocument/2006/relationships/customXml" Target="../ink/ink2799.xml"/><Relationship Id="rId47" Type="http://schemas.openxmlformats.org/officeDocument/2006/relationships/image" Target="../media/image3285.png"/><Relationship Id="rId112" Type="http://schemas.openxmlformats.org/officeDocument/2006/relationships/customXml" Target="../ink/ink2729.xml"/><Relationship Id="rId557" Type="http://schemas.openxmlformats.org/officeDocument/2006/relationships/image" Target="../media/image3535.png"/><Relationship Id="rId196" Type="http://schemas.openxmlformats.org/officeDocument/2006/relationships/customXml" Target="../ink/ink2771.xml"/><Relationship Id="rId417" Type="http://schemas.openxmlformats.org/officeDocument/2006/relationships/image" Target="../media/image3468.png"/><Relationship Id="rId624" Type="http://schemas.openxmlformats.org/officeDocument/2006/relationships/customXml" Target="../ink/ink2985.xml"/><Relationship Id="rId263" Type="http://schemas.openxmlformats.org/officeDocument/2006/relationships/image" Target="../media/image3392.png"/><Relationship Id="rId470" Type="http://schemas.openxmlformats.org/officeDocument/2006/relationships/customXml" Target="../ink/ink2908.xml"/><Relationship Id="rId58" Type="http://schemas.openxmlformats.org/officeDocument/2006/relationships/customXml" Target="../ink/ink2702.xml"/><Relationship Id="rId123" Type="http://schemas.openxmlformats.org/officeDocument/2006/relationships/image" Target="../media/image3323.png"/><Relationship Id="rId330" Type="http://schemas.openxmlformats.org/officeDocument/2006/relationships/customXml" Target="../ink/ink2838.xml"/><Relationship Id="rId568" Type="http://schemas.openxmlformats.org/officeDocument/2006/relationships/customXml" Target="../ink/ink2957.xml"/><Relationship Id="rId428" Type="http://schemas.openxmlformats.org/officeDocument/2006/relationships/customXml" Target="../ink/ink2887.xml"/><Relationship Id="rId635" Type="http://schemas.openxmlformats.org/officeDocument/2006/relationships/image" Target="../media/image3574.png"/><Relationship Id="rId274" Type="http://schemas.openxmlformats.org/officeDocument/2006/relationships/customXml" Target="../ink/ink2810.xml"/><Relationship Id="rId481" Type="http://schemas.openxmlformats.org/officeDocument/2006/relationships/image" Target="../media/image3500.png"/><Relationship Id="rId69" Type="http://schemas.openxmlformats.org/officeDocument/2006/relationships/image" Target="../media/image3296.png"/><Relationship Id="rId134" Type="http://schemas.openxmlformats.org/officeDocument/2006/relationships/customXml" Target="../ink/ink2740.xml"/><Relationship Id="rId579" Type="http://schemas.openxmlformats.org/officeDocument/2006/relationships/image" Target="../media/image3546.png"/><Relationship Id="rId341" Type="http://schemas.openxmlformats.org/officeDocument/2006/relationships/image" Target="../media/image3430.png"/><Relationship Id="rId439" Type="http://schemas.openxmlformats.org/officeDocument/2006/relationships/image" Target="../media/image3479.png"/><Relationship Id="rId646" Type="http://schemas.openxmlformats.org/officeDocument/2006/relationships/customXml" Target="../ink/ink2996.xml"/><Relationship Id="rId201" Type="http://schemas.openxmlformats.org/officeDocument/2006/relationships/image" Target="../media/image3361.png"/><Relationship Id="rId243" Type="http://schemas.openxmlformats.org/officeDocument/2006/relationships/image" Target="../media/image3382.png"/><Relationship Id="rId285" Type="http://schemas.openxmlformats.org/officeDocument/2006/relationships/image" Target="../media/image3403.png"/><Relationship Id="rId450" Type="http://schemas.openxmlformats.org/officeDocument/2006/relationships/customXml" Target="../ink/ink2898.xml"/><Relationship Id="rId506" Type="http://schemas.openxmlformats.org/officeDocument/2006/relationships/customXml" Target="../ink/ink2926.xml"/><Relationship Id="rId38" Type="http://schemas.openxmlformats.org/officeDocument/2006/relationships/customXml" Target="../ink/ink2692.xml"/><Relationship Id="rId103" Type="http://schemas.openxmlformats.org/officeDocument/2006/relationships/image" Target="../media/image3313.png"/><Relationship Id="rId310" Type="http://schemas.openxmlformats.org/officeDocument/2006/relationships/customXml" Target="../ink/ink2828.xml"/><Relationship Id="rId492" Type="http://schemas.openxmlformats.org/officeDocument/2006/relationships/customXml" Target="../ink/ink2919.xml"/><Relationship Id="rId548" Type="http://schemas.openxmlformats.org/officeDocument/2006/relationships/customXml" Target="../ink/ink2947.xml"/><Relationship Id="rId91" Type="http://schemas.openxmlformats.org/officeDocument/2006/relationships/image" Target="../media/image3307.png"/><Relationship Id="rId145" Type="http://schemas.openxmlformats.org/officeDocument/2006/relationships/image" Target="../media/image3334.png"/><Relationship Id="rId187" Type="http://schemas.openxmlformats.org/officeDocument/2006/relationships/image" Target="../media/image3354.png"/><Relationship Id="rId352" Type="http://schemas.openxmlformats.org/officeDocument/2006/relationships/customXml" Target="../ink/ink2849.xml"/><Relationship Id="rId394" Type="http://schemas.openxmlformats.org/officeDocument/2006/relationships/customXml" Target="../ink/ink2870.xml"/><Relationship Id="rId408" Type="http://schemas.openxmlformats.org/officeDocument/2006/relationships/customXml" Target="../ink/ink2877.xml"/><Relationship Id="rId615" Type="http://schemas.openxmlformats.org/officeDocument/2006/relationships/image" Target="../media/image3564.png"/><Relationship Id="rId212" Type="http://schemas.openxmlformats.org/officeDocument/2006/relationships/customXml" Target="../ink/ink2779.xml"/><Relationship Id="rId254" Type="http://schemas.openxmlformats.org/officeDocument/2006/relationships/customXml" Target="../ink/ink2800.xml"/><Relationship Id="rId657" Type="http://schemas.openxmlformats.org/officeDocument/2006/relationships/image" Target="../media/image3584.png"/><Relationship Id="rId49" Type="http://schemas.openxmlformats.org/officeDocument/2006/relationships/image" Target="../media/image3286.png"/><Relationship Id="rId114" Type="http://schemas.openxmlformats.org/officeDocument/2006/relationships/customXml" Target="../ink/ink2730.xml"/><Relationship Id="rId296" Type="http://schemas.openxmlformats.org/officeDocument/2006/relationships/customXml" Target="../ink/ink2821.xml"/><Relationship Id="rId461" Type="http://schemas.openxmlformats.org/officeDocument/2006/relationships/image" Target="../media/image3490.png"/><Relationship Id="rId517" Type="http://schemas.openxmlformats.org/officeDocument/2006/relationships/image" Target="../media/image3516.png"/><Relationship Id="rId559" Type="http://schemas.openxmlformats.org/officeDocument/2006/relationships/image" Target="../media/image3536.png"/><Relationship Id="rId60" Type="http://schemas.openxmlformats.org/officeDocument/2006/relationships/customXml" Target="../ink/ink2703.xml"/><Relationship Id="rId156" Type="http://schemas.openxmlformats.org/officeDocument/2006/relationships/customXml" Target="../ink/ink2751.xml"/><Relationship Id="rId198" Type="http://schemas.openxmlformats.org/officeDocument/2006/relationships/customXml" Target="../ink/ink2772.xml"/><Relationship Id="rId321" Type="http://schemas.openxmlformats.org/officeDocument/2006/relationships/image" Target="../media/image3420.png"/><Relationship Id="rId363" Type="http://schemas.openxmlformats.org/officeDocument/2006/relationships/image" Target="../media/image3441.png"/><Relationship Id="rId419" Type="http://schemas.openxmlformats.org/officeDocument/2006/relationships/image" Target="../media/image3469.png"/><Relationship Id="rId570" Type="http://schemas.openxmlformats.org/officeDocument/2006/relationships/customXml" Target="../ink/ink2958.xml"/><Relationship Id="rId626" Type="http://schemas.openxmlformats.org/officeDocument/2006/relationships/customXml" Target="../ink/ink2986.xml"/><Relationship Id="rId223" Type="http://schemas.openxmlformats.org/officeDocument/2006/relationships/image" Target="../media/image3372.png"/><Relationship Id="rId430" Type="http://schemas.openxmlformats.org/officeDocument/2006/relationships/customXml" Target="../ink/ink2888.xml"/><Relationship Id="rId668" Type="http://schemas.openxmlformats.org/officeDocument/2006/relationships/customXml" Target="../ink/ink3007.xml"/><Relationship Id="rId18" Type="http://schemas.openxmlformats.org/officeDocument/2006/relationships/customXml" Target="../ink/ink2682.xml"/><Relationship Id="rId265" Type="http://schemas.openxmlformats.org/officeDocument/2006/relationships/image" Target="../media/image3393.png"/><Relationship Id="rId472" Type="http://schemas.openxmlformats.org/officeDocument/2006/relationships/customXml" Target="../ink/ink2909.xml"/><Relationship Id="rId528" Type="http://schemas.openxmlformats.org/officeDocument/2006/relationships/customXml" Target="../ink/ink2937.xml"/><Relationship Id="rId125" Type="http://schemas.openxmlformats.org/officeDocument/2006/relationships/image" Target="../media/image3324.png"/><Relationship Id="rId167" Type="http://schemas.openxmlformats.org/officeDocument/2006/relationships/image" Target="../media/image3345.png"/><Relationship Id="rId332" Type="http://schemas.openxmlformats.org/officeDocument/2006/relationships/customXml" Target="../ink/ink2839.xml"/><Relationship Id="rId374" Type="http://schemas.openxmlformats.org/officeDocument/2006/relationships/customXml" Target="../ink/ink2860.xml"/><Relationship Id="rId581" Type="http://schemas.openxmlformats.org/officeDocument/2006/relationships/image" Target="../media/image3547.png"/><Relationship Id="rId71" Type="http://schemas.openxmlformats.org/officeDocument/2006/relationships/image" Target="../media/image3297.png"/><Relationship Id="rId234" Type="http://schemas.openxmlformats.org/officeDocument/2006/relationships/customXml" Target="../ink/ink2790.xml"/><Relationship Id="rId637" Type="http://schemas.openxmlformats.org/officeDocument/2006/relationships/image" Target="../media/image3575.png"/><Relationship Id="rId2" Type="http://schemas.openxmlformats.org/officeDocument/2006/relationships/customXml" Target="../ink/ink2674.xml"/><Relationship Id="rId29" Type="http://schemas.openxmlformats.org/officeDocument/2006/relationships/image" Target="../media/image3276.png"/><Relationship Id="rId276" Type="http://schemas.openxmlformats.org/officeDocument/2006/relationships/customXml" Target="../ink/ink2811.xml"/><Relationship Id="rId441" Type="http://schemas.openxmlformats.org/officeDocument/2006/relationships/image" Target="../media/image3480.png"/><Relationship Id="rId483" Type="http://schemas.openxmlformats.org/officeDocument/2006/relationships/image" Target="../media/image3501.png"/><Relationship Id="rId539" Type="http://schemas.openxmlformats.org/officeDocument/2006/relationships/image" Target="../media/image3527.png"/><Relationship Id="rId40" Type="http://schemas.openxmlformats.org/officeDocument/2006/relationships/customXml" Target="../ink/ink2693.xml"/><Relationship Id="rId136" Type="http://schemas.openxmlformats.org/officeDocument/2006/relationships/customXml" Target="../ink/ink2741.xml"/><Relationship Id="rId178" Type="http://schemas.openxmlformats.org/officeDocument/2006/relationships/customXml" Target="../ink/ink2762.xml"/><Relationship Id="rId301" Type="http://schemas.openxmlformats.org/officeDocument/2006/relationships/image" Target="../media/image3411.png"/><Relationship Id="rId343" Type="http://schemas.openxmlformats.org/officeDocument/2006/relationships/image" Target="../media/image3431.png"/><Relationship Id="rId550" Type="http://schemas.openxmlformats.org/officeDocument/2006/relationships/customXml" Target="../ink/ink2948.xml"/><Relationship Id="rId82" Type="http://schemas.openxmlformats.org/officeDocument/2006/relationships/customXml" Target="../ink/ink2714.xml"/><Relationship Id="rId203" Type="http://schemas.openxmlformats.org/officeDocument/2006/relationships/image" Target="../media/image3362.png"/><Relationship Id="rId385" Type="http://schemas.openxmlformats.org/officeDocument/2006/relationships/image" Target="../media/image3452.png"/><Relationship Id="rId592" Type="http://schemas.openxmlformats.org/officeDocument/2006/relationships/customXml" Target="../ink/ink2969.xml"/><Relationship Id="rId606" Type="http://schemas.openxmlformats.org/officeDocument/2006/relationships/customXml" Target="../ink/ink2976.xml"/><Relationship Id="rId648" Type="http://schemas.openxmlformats.org/officeDocument/2006/relationships/customXml" Target="../ink/ink2997.xml"/><Relationship Id="rId245" Type="http://schemas.openxmlformats.org/officeDocument/2006/relationships/image" Target="../media/image3383.png"/><Relationship Id="rId287" Type="http://schemas.openxmlformats.org/officeDocument/2006/relationships/image" Target="../media/image3404.png"/><Relationship Id="rId410" Type="http://schemas.openxmlformats.org/officeDocument/2006/relationships/customXml" Target="../ink/ink2878.xml"/><Relationship Id="rId452" Type="http://schemas.openxmlformats.org/officeDocument/2006/relationships/customXml" Target="../ink/ink2899.xml"/><Relationship Id="rId494" Type="http://schemas.openxmlformats.org/officeDocument/2006/relationships/customXml" Target="../ink/ink2920.xml"/><Relationship Id="rId508" Type="http://schemas.openxmlformats.org/officeDocument/2006/relationships/customXml" Target="../ink/ink2927.xml"/><Relationship Id="rId105" Type="http://schemas.openxmlformats.org/officeDocument/2006/relationships/image" Target="../media/image3314.png"/><Relationship Id="rId147" Type="http://schemas.openxmlformats.org/officeDocument/2006/relationships/image" Target="../media/image3335.png"/><Relationship Id="rId312" Type="http://schemas.openxmlformats.org/officeDocument/2006/relationships/customXml" Target="../ink/ink2829.xml"/><Relationship Id="rId354" Type="http://schemas.openxmlformats.org/officeDocument/2006/relationships/customXml" Target="../ink/ink2850.xml"/><Relationship Id="rId51" Type="http://schemas.openxmlformats.org/officeDocument/2006/relationships/image" Target="../media/image3287.png"/><Relationship Id="rId93" Type="http://schemas.openxmlformats.org/officeDocument/2006/relationships/image" Target="../media/image3308.png"/><Relationship Id="rId189" Type="http://schemas.openxmlformats.org/officeDocument/2006/relationships/image" Target="../media/image3355.png"/><Relationship Id="rId396" Type="http://schemas.openxmlformats.org/officeDocument/2006/relationships/customXml" Target="../ink/ink2871.xml"/><Relationship Id="rId561" Type="http://schemas.openxmlformats.org/officeDocument/2006/relationships/image" Target="../media/image3537.png"/><Relationship Id="rId617" Type="http://schemas.openxmlformats.org/officeDocument/2006/relationships/image" Target="../media/image3565.png"/><Relationship Id="rId659" Type="http://schemas.openxmlformats.org/officeDocument/2006/relationships/image" Target="../media/image3585.png"/><Relationship Id="rId214" Type="http://schemas.openxmlformats.org/officeDocument/2006/relationships/customXml" Target="../ink/ink2780.xml"/><Relationship Id="rId256" Type="http://schemas.openxmlformats.org/officeDocument/2006/relationships/customXml" Target="../ink/ink2801.xml"/><Relationship Id="rId298" Type="http://schemas.openxmlformats.org/officeDocument/2006/relationships/customXml" Target="../ink/ink2822.xml"/><Relationship Id="rId421" Type="http://schemas.openxmlformats.org/officeDocument/2006/relationships/image" Target="../media/image3470.png"/><Relationship Id="rId463" Type="http://schemas.openxmlformats.org/officeDocument/2006/relationships/image" Target="../media/image3491.png"/><Relationship Id="rId519" Type="http://schemas.openxmlformats.org/officeDocument/2006/relationships/image" Target="../media/image3517.png"/><Relationship Id="rId670" Type="http://schemas.openxmlformats.org/officeDocument/2006/relationships/customXml" Target="../ink/ink3008.xml"/><Relationship Id="rId116" Type="http://schemas.openxmlformats.org/officeDocument/2006/relationships/customXml" Target="../ink/ink2731.xml"/><Relationship Id="rId158" Type="http://schemas.openxmlformats.org/officeDocument/2006/relationships/customXml" Target="../ink/ink2752.xml"/><Relationship Id="rId323" Type="http://schemas.openxmlformats.org/officeDocument/2006/relationships/image" Target="../media/image3421.png"/><Relationship Id="rId530" Type="http://schemas.openxmlformats.org/officeDocument/2006/relationships/customXml" Target="../ink/ink2938.xml"/><Relationship Id="rId20" Type="http://schemas.openxmlformats.org/officeDocument/2006/relationships/customXml" Target="../ink/ink2683.xml"/><Relationship Id="rId62" Type="http://schemas.openxmlformats.org/officeDocument/2006/relationships/customXml" Target="../ink/ink2704.xml"/><Relationship Id="rId365" Type="http://schemas.openxmlformats.org/officeDocument/2006/relationships/image" Target="../media/image3442.png"/><Relationship Id="rId572" Type="http://schemas.openxmlformats.org/officeDocument/2006/relationships/customXml" Target="../ink/ink2959.xml"/><Relationship Id="rId628" Type="http://schemas.openxmlformats.org/officeDocument/2006/relationships/customXml" Target="../ink/ink2987.xml"/><Relationship Id="rId225" Type="http://schemas.openxmlformats.org/officeDocument/2006/relationships/image" Target="../media/image3373.png"/><Relationship Id="rId267" Type="http://schemas.openxmlformats.org/officeDocument/2006/relationships/image" Target="../media/image3394.png"/><Relationship Id="rId432" Type="http://schemas.openxmlformats.org/officeDocument/2006/relationships/customXml" Target="../ink/ink2889.xml"/><Relationship Id="rId474" Type="http://schemas.openxmlformats.org/officeDocument/2006/relationships/customXml" Target="../ink/ink2910.xml"/><Relationship Id="rId127" Type="http://schemas.openxmlformats.org/officeDocument/2006/relationships/image" Target="../media/image3325.png"/><Relationship Id="rId31" Type="http://schemas.openxmlformats.org/officeDocument/2006/relationships/image" Target="../media/image3277.png"/><Relationship Id="rId73" Type="http://schemas.openxmlformats.org/officeDocument/2006/relationships/image" Target="../media/image3298.png"/><Relationship Id="rId169" Type="http://schemas.openxmlformats.org/officeDocument/2006/relationships/image" Target="../media/image3346.png"/><Relationship Id="rId334" Type="http://schemas.openxmlformats.org/officeDocument/2006/relationships/customXml" Target="../ink/ink2840.xml"/><Relationship Id="rId376" Type="http://schemas.openxmlformats.org/officeDocument/2006/relationships/customXml" Target="../ink/ink2861.xml"/><Relationship Id="rId541" Type="http://schemas.openxmlformats.org/officeDocument/2006/relationships/image" Target="../media/image3528.png"/><Relationship Id="rId583" Type="http://schemas.openxmlformats.org/officeDocument/2006/relationships/image" Target="../media/image3548.png"/><Relationship Id="rId639" Type="http://schemas.openxmlformats.org/officeDocument/2006/relationships/image" Target="../media/image3576.png"/><Relationship Id="rId4" Type="http://schemas.openxmlformats.org/officeDocument/2006/relationships/customXml" Target="../ink/ink2675.xml"/><Relationship Id="rId180" Type="http://schemas.openxmlformats.org/officeDocument/2006/relationships/customXml" Target="../ink/ink2763.xml"/><Relationship Id="rId236" Type="http://schemas.openxmlformats.org/officeDocument/2006/relationships/customXml" Target="../ink/ink2791.xml"/><Relationship Id="rId278" Type="http://schemas.openxmlformats.org/officeDocument/2006/relationships/customXml" Target="../ink/ink2812.xml"/><Relationship Id="rId401" Type="http://schemas.openxmlformats.org/officeDocument/2006/relationships/image" Target="../media/image3460.png"/><Relationship Id="rId443" Type="http://schemas.openxmlformats.org/officeDocument/2006/relationships/image" Target="../media/image3481.png"/><Relationship Id="rId650" Type="http://schemas.openxmlformats.org/officeDocument/2006/relationships/customXml" Target="../ink/ink2998.xml"/><Relationship Id="rId303" Type="http://schemas.openxmlformats.org/officeDocument/2006/relationships/image" Target="../media/image3412.png"/><Relationship Id="rId485" Type="http://schemas.openxmlformats.org/officeDocument/2006/relationships/image" Target="../media/image3502.png"/><Relationship Id="rId42" Type="http://schemas.openxmlformats.org/officeDocument/2006/relationships/customXml" Target="../ink/ink2694.xml"/><Relationship Id="rId84" Type="http://schemas.openxmlformats.org/officeDocument/2006/relationships/customXml" Target="../ink/ink2715.xml"/><Relationship Id="rId138" Type="http://schemas.openxmlformats.org/officeDocument/2006/relationships/customXml" Target="../ink/ink2742.xml"/><Relationship Id="rId345" Type="http://schemas.openxmlformats.org/officeDocument/2006/relationships/image" Target="../media/image3432.png"/><Relationship Id="rId387" Type="http://schemas.openxmlformats.org/officeDocument/2006/relationships/image" Target="../media/image3453.png"/><Relationship Id="rId510" Type="http://schemas.openxmlformats.org/officeDocument/2006/relationships/customXml" Target="../ink/ink2928.xml"/><Relationship Id="rId552" Type="http://schemas.openxmlformats.org/officeDocument/2006/relationships/customXml" Target="../ink/ink2949.xml"/><Relationship Id="rId594" Type="http://schemas.openxmlformats.org/officeDocument/2006/relationships/customXml" Target="../ink/ink2970.xml"/><Relationship Id="rId608" Type="http://schemas.openxmlformats.org/officeDocument/2006/relationships/customXml" Target="../ink/ink2977.xml"/><Relationship Id="rId191" Type="http://schemas.openxmlformats.org/officeDocument/2006/relationships/image" Target="../media/image3356.png"/><Relationship Id="rId205" Type="http://schemas.openxmlformats.org/officeDocument/2006/relationships/image" Target="../media/image3363.png"/><Relationship Id="rId247" Type="http://schemas.openxmlformats.org/officeDocument/2006/relationships/image" Target="../media/image3384.png"/><Relationship Id="rId412" Type="http://schemas.openxmlformats.org/officeDocument/2006/relationships/customXml" Target="../ink/ink2879.xml"/><Relationship Id="rId107" Type="http://schemas.openxmlformats.org/officeDocument/2006/relationships/image" Target="../media/image3315.png"/><Relationship Id="rId289" Type="http://schemas.openxmlformats.org/officeDocument/2006/relationships/image" Target="../media/image3405.png"/><Relationship Id="rId454" Type="http://schemas.openxmlformats.org/officeDocument/2006/relationships/customXml" Target="../ink/ink2900.xml"/><Relationship Id="rId496" Type="http://schemas.openxmlformats.org/officeDocument/2006/relationships/customXml" Target="../ink/ink2921.xml"/><Relationship Id="rId661" Type="http://schemas.openxmlformats.org/officeDocument/2006/relationships/image" Target="../media/image3586.png"/><Relationship Id="rId11" Type="http://schemas.openxmlformats.org/officeDocument/2006/relationships/image" Target="../media/image3267.png"/><Relationship Id="rId53" Type="http://schemas.openxmlformats.org/officeDocument/2006/relationships/image" Target="../media/image3288.png"/><Relationship Id="rId149" Type="http://schemas.openxmlformats.org/officeDocument/2006/relationships/image" Target="../media/image3336.png"/><Relationship Id="rId314" Type="http://schemas.openxmlformats.org/officeDocument/2006/relationships/customXml" Target="../ink/ink2830.xml"/><Relationship Id="rId356" Type="http://schemas.openxmlformats.org/officeDocument/2006/relationships/customXml" Target="../ink/ink2851.xml"/><Relationship Id="rId398" Type="http://schemas.openxmlformats.org/officeDocument/2006/relationships/customXml" Target="../ink/ink2872.xml"/><Relationship Id="rId521" Type="http://schemas.openxmlformats.org/officeDocument/2006/relationships/image" Target="../media/image3518.png"/><Relationship Id="rId563" Type="http://schemas.openxmlformats.org/officeDocument/2006/relationships/image" Target="../media/image3538.png"/><Relationship Id="rId619" Type="http://schemas.openxmlformats.org/officeDocument/2006/relationships/image" Target="../media/image3566.png"/><Relationship Id="rId95" Type="http://schemas.openxmlformats.org/officeDocument/2006/relationships/image" Target="../media/image3309.png"/><Relationship Id="rId160" Type="http://schemas.openxmlformats.org/officeDocument/2006/relationships/customXml" Target="../ink/ink2753.xml"/><Relationship Id="rId216" Type="http://schemas.openxmlformats.org/officeDocument/2006/relationships/customXml" Target="../ink/ink2781.xml"/><Relationship Id="rId423" Type="http://schemas.openxmlformats.org/officeDocument/2006/relationships/image" Target="../media/image3471.png"/><Relationship Id="rId258" Type="http://schemas.openxmlformats.org/officeDocument/2006/relationships/customXml" Target="../ink/ink2802.xml"/><Relationship Id="rId465" Type="http://schemas.openxmlformats.org/officeDocument/2006/relationships/image" Target="../media/image3492.png"/><Relationship Id="rId630" Type="http://schemas.openxmlformats.org/officeDocument/2006/relationships/customXml" Target="../ink/ink2988.xml"/><Relationship Id="rId672" Type="http://schemas.openxmlformats.org/officeDocument/2006/relationships/customXml" Target="../ink/ink3009.xml"/><Relationship Id="rId22" Type="http://schemas.openxmlformats.org/officeDocument/2006/relationships/customXml" Target="../ink/ink2684.xml"/><Relationship Id="rId64" Type="http://schemas.openxmlformats.org/officeDocument/2006/relationships/customXml" Target="../ink/ink2705.xml"/><Relationship Id="rId118" Type="http://schemas.openxmlformats.org/officeDocument/2006/relationships/customXml" Target="../ink/ink2732.xml"/><Relationship Id="rId325" Type="http://schemas.openxmlformats.org/officeDocument/2006/relationships/image" Target="../media/image3422.png"/><Relationship Id="rId367" Type="http://schemas.openxmlformats.org/officeDocument/2006/relationships/image" Target="../media/image3443.png"/><Relationship Id="rId532" Type="http://schemas.openxmlformats.org/officeDocument/2006/relationships/customXml" Target="../ink/ink2939.xml"/><Relationship Id="rId574" Type="http://schemas.openxmlformats.org/officeDocument/2006/relationships/customXml" Target="../ink/ink2960.xml"/><Relationship Id="rId171" Type="http://schemas.openxmlformats.org/officeDocument/2006/relationships/image" Target="../media/image3347.png"/><Relationship Id="rId227" Type="http://schemas.openxmlformats.org/officeDocument/2006/relationships/image" Target="../media/image3374.png"/><Relationship Id="rId269" Type="http://schemas.openxmlformats.org/officeDocument/2006/relationships/image" Target="../media/image3395.png"/><Relationship Id="rId434" Type="http://schemas.openxmlformats.org/officeDocument/2006/relationships/customXml" Target="../ink/ink2890.xml"/><Relationship Id="rId476" Type="http://schemas.openxmlformats.org/officeDocument/2006/relationships/customXml" Target="../ink/ink2911.xml"/><Relationship Id="rId641" Type="http://schemas.openxmlformats.org/officeDocument/2006/relationships/image" Target="../media/image3577.png"/><Relationship Id="rId33" Type="http://schemas.openxmlformats.org/officeDocument/2006/relationships/image" Target="../media/image3278.png"/><Relationship Id="rId129" Type="http://schemas.openxmlformats.org/officeDocument/2006/relationships/image" Target="../media/image3326.png"/><Relationship Id="rId280" Type="http://schemas.openxmlformats.org/officeDocument/2006/relationships/customXml" Target="../ink/ink2813.xml"/><Relationship Id="rId336" Type="http://schemas.openxmlformats.org/officeDocument/2006/relationships/customXml" Target="../ink/ink2841.xml"/><Relationship Id="rId501" Type="http://schemas.openxmlformats.org/officeDocument/2006/relationships/image" Target="../media/image3510.png"/><Relationship Id="rId543" Type="http://schemas.openxmlformats.org/officeDocument/2006/relationships/image" Target="../media/image3529.png"/><Relationship Id="rId75" Type="http://schemas.openxmlformats.org/officeDocument/2006/relationships/image" Target="../media/image3299.png"/><Relationship Id="rId140" Type="http://schemas.openxmlformats.org/officeDocument/2006/relationships/customXml" Target="../ink/ink2743.xml"/><Relationship Id="rId182" Type="http://schemas.openxmlformats.org/officeDocument/2006/relationships/customXml" Target="../ink/ink2764.xml"/><Relationship Id="rId378" Type="http://schemas.openxmlformats.org/officeDocument/2006/relationships/customXml" Target="../ink/ink2862.xml"/><Relationship Id="rId403" Type="http://schemas.openxmlformats.org/officeDocument/2006/relationships/image" Target="../media/image3461.png"/><Relationship Id="rId585" Type="http://schemas.openxmlformats.org/officeDocument/2006/relationships/image" Target="../media/image3549.png"/><Relationship Id="rId6" Type="http://schemas.openxmlformats.org/officeDocument/2006/relationships/customXml" Target="../ink/ink2676.xml"/><Relationship Id="rId238" Type="http://schemas.openxmlformats.org/officeDocument/2006/relationships/customXml" Target="../ink/ink2792.xml"/><Relationship Id="rId445" Type="http://schemas.openxmlformats.org/officeDocument/2006/relationships/image" Target="../media/image3482.png"/><Relationship Id="rId487" Type="http://schemas.openxmlformats.org/officeDocument/2006/relationships/image" Target="../media/image3503.png"/><Relationship Id="rId610" Type="http://schemas.openxmlformats.org/officeDocument/2006/relationships/customXml" Target="../ink/ink2978.xml"/><Relationship Id="rId652" Type="http://schemas.openxmlformats.org/officeDocument/2006/relationships/customXml" Target="../ink/ink2999.xml"/><Relationship Id="rId291" Type="http://schemas.openxmlformats.org/officeDocument/2006/relationships/image" Target="../media/image3406.png"/><Relationship Id="rId305" Type="http://schemas.openxmlformats.org/officeDocument/2006/relationships/image" Target="../media/image3413.png"/><Relationship Id="rId347" Type="http://schemas.openxmlformats.org/officeDocument/2006/relationships/image" Target="../media/image3433.png"/><Relationship Id="rId512" Type="http://schemas.openxmlformats.org/officeDocument/2006/relationships/customXml" Target="../ink/ink2929.xml"/><Relationship Id="rId44" Type="http://schemas.openxmlformats.org/officeDocument/2006/relationships/customXml" Target="../ink/ink2695.xml"/><Relationship Id="rId86" Type="http://schemas.openxmlformats.org/officeDocument/2006/relationships/customXml" Target="../ink/ink2716.xml"/><Relationship Id="rId151" Type="http://schemas.openxmlformats.org/officeDocument/2006/relationships/image" Target="../media/image3337.png"/><Relationship Id="rId389" Type="http://schemas.openxmlformats.org/officeDocument/2006/relationships/image" Target="../media/image3454.png"/><Relationship Id="rId554" Type="http://schemas.openxmlformats.org/officeDocument/2006/relationships/customXml" Target="../ink/ink2950.xml"/><Relationship Id="rId596" Type="http://schemas.openxmlformats.org/officeDocument/2006/relationships/customXml" Target="../ink/ink2971.xml"/><Relationship Id="rId193" Type="http://schemas.openxmlformats.org/officeDocument/2006/relationships/image" Target="../media/image3357.png"/><Relationship Id="rId207" Type="http://schemas.openxmlformats.org/officeDocument/2006/relationships/image" Target="../media/image3364.png"/><Relationship Id="rId249" Type="http://schemas.openxmlformats.org/officeDocument/2006/relationships/image" Target="../media/image3385.png"/><Relationship Id="rId414" Type="http://schemas.openxmlformats.org/officeDocument/2006/relationships/customXml" Target="../ink/ink2880.xml"/><Relationship Id="rId456" Type="http://schemas.openxmlformats.org/officeDocument/2006/relationships/customXml" Target="../ink/ink2901.xml"/><Relationship Id="rId498" Type="http://schemas.openxmlformats.org/officeDocument/2006/relationships/customXml" Target="../ink/ink2922.xml"/><Relationship Id="rId621" Type="http://schemas.openxmlformats.org/officeDocument/2006/relationships/image" Target="../media/image3567.png"/><Relationship Id="rId663" Type="http://schemas.openxmlformats.org/officeDocument/2006/relationships/image" Target="../media/image3587.png"/><Relationship Id="rId13" Type="http://schemas.openxmlformats.org/officeDocument/2006/relationships/image" Target="../media/image3268.png"/><Relationship Id="rId109" Type="http://schemas.openxmlformats.org/officeDocument/2006/relationships/image" Target="../media/image3316.png"/><Relationship Id="rId260" Type="http://schemas.openxmlformats.org/officeDocument/2006/relationships/customXml" Target="../ink/ink2803.xml"/><Relationship Id="rId316" Type="http://schemas.openxmlformats.org/officeDocument/2006/relationships/customXml" Target="../ink/ink2831.xml"/><Relationship Id="rId523" Type="http://schemas.openxmlformats.org/officeDocument/2006/relationships/image" Target="../media/image3519.png"/><Relationship Id="rId55" Type="http://schemas.openxmlformats.org/officeDocument/2006/relationships/image" Target="../media/image3289.png"/><Relationship Id="rId97" Type="http://schemas.openxmlformats.org/officeDocument/2006/relationships/image" Target="../media/image3310.png"/><Relationship Id="rId120" Type="http://schemas.openxmlformats.org/officeDocument/2006/relationships/customXml" Target="../ink/ink2733.xml"/><Relationship Id="rId358" Type="http://schemas.openxmlformats.org/officeDocument/2006/relationships/customXml" Target="../ink/ink2852.xml"/><Relationship Id="rId565" Type="http://schemas.openxmlformats.org/officeDocument/2006/relationships/image" Target="../media/image3539.png"/><Relationship Id="rId162" Type="http://schemas.openxmlformats.org/officeDocument/2006/relationships/customXml" Target="../ink/ink2754.xml"/><Relationship Id="rId218" Type="http://schemas.openxmlformats.org/officeDocument/2006/relationships/customXml" Target="../ink/ink2782.xml"/><Relationship Id="rId425" Type="http://schemas.openxmlformats.org/officeDocument/2006/relationships/image" Target="../media/image3472.png"/><Relationship Id="rId467" Type="http://schemas.openxmlformats.org/officeDocument/2006/relationships/image" Target="../media/image3493.png"/><Relationship Id="rId632" Type="http://schemas.openxmlformats.org/officeDocument/2006/relationships/customXml" Target="../ink/ink2989.xml"/><Relationship Id="rId271" Type="http://schemas.openxmlformats.org/officeDocument/2006/relationships/image" Target="../media/image3396.png"/><Relationship Id="rId674" Type="http://schemas.openxmlformats.org/officeDocument/2006/relationships/customXml" Target="../ink/ink3010.xml"/><Relationship Id="rId24" Type="http://schemas.openxmlformats.org/officeDocument/2006/relationships/customXml" Target="../ink/ink2685.xml"/><Relationship Id="rId66" Type="http://schemas.openxmlformats.org/officeDocument/2006/relationships/customXml" Target="../ink/ink2706.xml"/><Relationship Id="rId131" Type="http://schemas.openxmlformats.org/officeDocument/2006/relationships/image" Target="../media/image3327.png"/><Relationship Id="rId327" Type="http://schemas.openxmlformats.org/officeDocument/2006/relationships/image" Target="../media/image3423.png"/><Relationship Id="rId369" Type="http://schemas.openxmlformats.org/officeDocument/2006/relationships/image" Target="../media/image3444.png"/><Relationship Id="rId534" Type="http://schemas.openxmlformats.org/officeDocument/2006/relationships/customXml" Target="../ink/ink2940.xml"/><Relationship Id="rId576" Type="http://schemas.openxmlformats.org/officeDocument/2006/relationships/customXml" Target="../ink/ink2961.xml"/><Relationship Id="rId173" Type="http://schemas.openxmlformats.org/officeDocument/2006/relationships/image" Target="../media/image172.png"/><Relationship Id="rId229" Type="http://schemas.openxmlformats.org/officeDocument/2006/relationships/image" Target="../media/image3375.png"/><Relationship Id="rId380" Type="http://schemas.openxmlformats.org/officeDocument/2006/relationships/customXml" Target="../ink/ink2863.xml"/><Relationship Id="rId436" Type="http://schemas.openxmlformats.org/officeDocument/2006/relationships/customXml" Target="../ink/ink2891.xml"/><Relationship Id="rId601" Type="http://schemas.openxmlformats.org/officeDocument/2006/relationships/image" Target="../media/image3557.png"/><Relationship Id="rId643" Type="http://schemas.openxmlformats.org/officeDocument/2006/relationships/image" Target="../media/image3105.png"/><Relationship Id="rId240" Type="http://schemas.openxmlformats.org/officeDocument/2006/relationships/customXml" Target="../ink/ink2793.xml"/><Relationship Id="rId478" Type="http://schemas.openxmlformats.org/officeDocument/2006/relationships/customXml" Target="../ink/ink2912.xml"/><Relationship Id="rId35" Type="http://schemas.openxmlformats.org/officeDocument/2006/relationships/image" Target="../media/image3279.png"/><Relationship Id="rId77" Type="http://schemas.openxmlformats.org/officeDocument/2006/relationships/image" Target="../media/image3300.png"/><Relationship Id="rId100" Type="http://schemas.openxmlformats.org/officeDocument/2006/relationships/customXml" Target="../ink/ink2723.xml"/><Relationship Id="rId282" Type="http://schemas.openxmlformats.org/officeDocument/2006/relationships/customXml" Target="../ink/ink2814.xml"/><Relationship Id="rId338" Type="http://schemas.openxmlformats.org/officeDocument/2006/relationships/customXml" Target="../ink/ink2842.xml"/><Relationship Id="rId503" Type="http://schemas.openxmlformats.org/officeDocument/2006/relationships/image" Target="../media/image3511.png"/><Relationship Id="rId545" Type="http://schemas.openxmlformats.org/officeDocument/2006/relationships/image" Target="../media/image3530.png"/><Relationship Id="rId587" Type="http://schemas.openxmlformats.org/officeDocument/2006/relationships/image" Target="../media/image3550.png"/><Relationship Id="rId8" Type="http://schemas.openxmlformats.org/officeDocument/2006/relationships/customXml" Target="../ink/ink2677.xml"/><Relationship Id="rId142" Type="http://schemas.openxmlformats.org/officeDocument/2006/relationships/customXml" Target="../ink/ink2744.xml"/><Relationship Id="rId184" Type="http://schemas.openxmlformats.org/officeDocument/2006/relationships/customXml" Target="../ink/ink2765.xml"/><Relationship Id="rId391" Type="http://schemas.openxmlformats.org/officeDocument/2006/relationships/image" Target="../media/image3455.png"/><Relationship Id="rId405" Type="http://schemas.openxmlformats.org/officeDocument/2006/relationships/image" Target="../media/image3462.png"/><Relationship Id="rId447" Type="http://schemas.openxmlformats.org/officeDocument/2006/relationships/image" Target="../media/image3483.png"/><Relationship Id="rId612" Type="http://schemas.openxmlformats.org/officeDocument/2006/relationships/customXml" Target="../ink/ink2979.xml"/><Relationship Id="rId251" Type="http://schemas.openxmlformats.org/officeDocument/2006/relationships/image" Target="../media/image3386.png"/><Relationship Id="rId489" Type="http://schemas.openxmlformats.org/officeDocument/2006/relationships/image" Target="../media/image3504.png"/><Relationship Id="rId654" Type="http://schemas.openxmlformats.org/officeDocument/2006/relationships/customXml" Target="../ink/ink3000.xml"/><Relationship Id="rId46" Type="http://schemas.openxmlformats.org/officeDocument/2006/relationships/customXml" Target="../ink/ink2696.xml"/><Relationship Id="rId293" Type="http://schemas.openxmlformats.org/officeDocument/2006/relationships/image" Target="../media/image3407.png"/><Relationship Id="rId307" Type="http://schemas.openxmlformats.org/officeDocument/2006/relationships/image" Target="../media/image3414.png"/><Relationship Id="rId349" Type="http://schemas.openxmlformats.org/officeDocument/2006/relationships/image" Target="../media/image3434.png"/><Relationship Id="rId514" Type="http://schemas.openxmlformats.org/officeDocument/2006/relationships/customXml" Target="../ink/ink2930.xml"/><Relationship Id="rId556" Type="http://schemas.openxmlformats.org/officeDocument/2006/relationships/customXml" Target="../ink/ink2951.xml"/><Relationship Id="rId88" Type="http://schemas.openxmlformats.org/officeDocument/2006/relationships/customXml" Target="../ink/ink2717.xml"/><Relationship Id="rId111" Type="http://schemas.openxmlformats.org/officeDocument/2006/relationships/image" Target="../media/image3317.png"/><Relationship Id="rId153" Type="http://schemas.openxmlformats.org/officeDocument/2006/relationships/image" Target="../media/image3338.png"/><Relationship Id="rId195" Type="http://schemas.openxmlformats.org/officeDocument/2006/relationships/image" Target="../media/image3358.png"/><Relationship Id="rId209" Type="http://schemas.openxmlformats.org/officeDocument/2006/relationships/image" Target="../media/image3365.png"/><Relationship Id="rId360" Type="http://schemas.openxmlformats.org/officeDocument/2006/relationships/customXml" Target="../ink/ink2853.xml"/><Relationship Id="rId416" Type="http://schemas.openxmlformats.org/officeDocument/2006/relationships/customXml" Target="../ink/ink2881.xml"/><Relationship Id="rId598" Type="http://schemas.openxmlformats.org/officeDocument/2006/relationships/customXml" Target="../ink/ink2972.xml"/><Relationship Id="rId220" Type="http://schemas.openxmlformats.org/officeDocument/2006/relationships/customXml" Target="../ink/ink2783.xml"/><Relationship Id="rId458" Type="http://schemas.openxmlformats.org/officeDocument/2006/relationships/customXml" Target="../ink/ink2902.xml"/><Relationship Id="rId623" Type="http://schemas.openxmlformats.org/officeDocument/2006/relationships/image" Target="../media/image3568.png"/><Relationship Id="rId665" Type="http://schemas.openxmlformats.org/officeDocument/2006/relationships/image" Target="../media/image3588.png"/><Relationship Id="rId15" Type="http://schemas.openxmlformats.org/officeDocument/2006/relationships/image" Target="../media/image3269.png"/><Relationship Id="rId57" Type="http://schemas.openxmlformats.org/officeDocument/2006/relationships/image" Target="../media/image3290.png"/><Relationship Id="rId262" Type="http://schemas.openxmlformats.org/officeDocument/2006/relationships/customXml" Target="../ink/ink2804.xml"/><Relationship Id="rId318" Type="http://schemas.openxmlformats.org/officeDocument/2006/relationships/customXml" Target="../ink/ink2832.xml"/><Relationship Id="rId525" Type="http://schemas.openxmlformats.org/officeDocument/2006/relationships/image" Target="../media/image3520.png"/><Relationship Id="rId567" Type="http://schemas.openxmlformats.org/officeDocument/2006/relationships/image" Target="../media/image3540.png"/><Relationship Id="rId99" Type="http://schemas.openxmlformats.org/officeDocument/2006/relationships/image" Target="../media/image3311.png"/><Relationship Id="rId122" Type="http://schemas.openxmlformats.org/officeDocument/2006/relationships/customXml" Target="../ink/ink2734.xml"/><Relationship Id="rId164" Type="http://schemas.openxmlformats.org/officeDocument/2006/relationships/customXml" Target="../ink/ink2755.xml"/><Relationship Id="rId371" Type="http://schemas.openxmlformats.org/officeDocument/2006/relationships/image" Target="../media/image3445.png"/><Relationship Id="rId427" Type="http://schemas.openxmlformats.org/officeDocument/2006/relationships/image" Target="../media/image3473.png"/><Relationship Id="rId469" Type="http://schemas.openxmlformats.org/officeDocument/2006/relationships/image" Target="../media/image3494.png"/><Relationship Id="rId634" Type="http://schemas.openxmlformats.org/officeDocument/2006/relationships/customXml" Target="../ink/ink2990.xml"/><Relationship Id="rId26" Type="http://schemas.openxmlformats.org/officeDocument/2006/relationships/customXml" Target="../ink/ink2686.xml"/><Relationship Id="rId231" Type="http://schemas.openxmlformats.org/officeDocument/2006/relationships/image" Target="../media/image3376.png"/><Relationship Id="rId273" Type="http://schemas.openxmlformats.org/officeDocument/2006/relationships/image" Target="../media/image3397.png"/><Relationship Id="rId329" Type="http://schemas.openxmlformats.org/officeDocument/2006/relationships/image" Target="../media/image3424.png"/><Relationship Id="rId480" Type="http://schemas.openxmlformats.org/officeDocument/2006/relationships/customXml" Target="../ink/ink2913.xml"/><Relationship Id="rId536" Type="http://schemas.openxmlformats.org/officeDocument/2006/relationships/customXml" Target="../ink/ink2941.xml"/><Relationship Id="rId68" Type="http://schemas.openxmlformats.org/officeDocument/2006/relationships/customXml" Target="../ink/ink2707.xml"/><Relationship Id="rId133" Type="http://schemas.openxmlformats.org/officeDocument/2006/relationships/image" Target="../media/image3328.png"/><Relationship Id="rId175" Type="http://schemas.openxmlformats.org/officeDocument/2006/relationships/image" Target="../media/image3348.png"/><Relationship Id="rId340" Type="http://schemas.openxmlformats.org/officeDocument/2006/relationships/customXml" Target="../ink/ink2843.xml"/><Relationship Id="rId578" Type="http://schemas.openxmlformats.org/officeDocument/2006/relationships/customXml" Target="../ink/ink2962.xml"/><Relationship Id="rId200" Type="http://schemas.openxmlformats.org/officeDocument/2006/relationships/customXml" Target="../ink/ink2773.xml"/><Relationship Id="rId382" Type="http://schemas.openxmlformats.org/officeDocument/2006/relationships/customXml" Target="../ink/ink2864.xml"/><Relationship Id="rId438" Type="http://schemas.openxmlformats.org/officeDocument/2006/relationships/customXml" Target="../ink/ink2892.xml"/><Relationship Id="rId603" Type="http://schemas.openxmlformats.org/officeDocument/2006/relationships/image" Target="../media/image3558.png"/><Relationship Id="rId645" Type="http://schemas.openxmlformats.org/officeDocument/2006/relationships/image" Target="../media/image3578.png"/><Relationship Id="rId242" Type="http://schemas.openxmlformats.org/officeDocument/2006/relationships/customXml" Target="../ink/ink2794.xml"/><Relationship Id="rId284" Type="http://schemas.openxmlformats.org/officeDocument/2006/relationships/customXml" Target="../ink/ink2815.xml"/><Relationship Id="rId491" Type="http://schemas.openxmlformats.org/officeDocument/2006/relationships/image" Target="../media/image3505.png"/><Relationship Id="rId505" Type="http://schemas.openxmlformats.org/officeDocument/2006/relationships/image" Target="../media/image3512.png"/><Relationship Id="rId37" Type="http://schemas.openxmlformats.org/officeDocument/2006/relationships/image" Target="../media/image3280.png"/><Relationship Id="rId79" Type="http://schemas.openxmlformats.org/officeDocument/2006/relationships/image" Target="../media/image3301.png"/><Relationship Id="rId102" Type="http://schemas.openxmlformats.org/officeDocument/2006/relationships/customXml" Target="../ink/ink2724.xml"/><Relationship Id="rId144" Type="http://schemas.openxmlformats.org/officeDocument/2006/relationships/customXml" Target="../ink/ink2745.xml"/><Relationship Id="rId547" Type="http://schemas.openxmlformats.org/officeDocument/2006/relationships/image" Target="../media/image3531.png"/><Relationship Id="rId589" Type="http://schemas.openxmlformats.org/officeDocument/2006/relationships/image" Target="../media/image3551.png"/><Relationship Id="rId90" Type="http://schemas.openxmlformats.org/officeDocument/2006/relationships/customXml" Target="../ink/ink2718.xml"/><Relationship Id="rId186" Type="http://schemas.openxmlformats.org/officeDocument/2006/relationships/customXml" Target="../ink/ink2766.xml"/><Relationship Id="rId351" Type="http://schemas.openxmlformats.org/officeDocument/2006/relationships/image" Target="../media/image3435.png"/><Relationship Id="rId393" Type="http://schemas.openxmlformats.org/officeDocument/2006/relationships/image" Target="../media/image3456.png"/><Relationship Id="rId407" Type="http://schemas.openxmlformats.org/officeDocument/2006/relationships/image" Target="../media/image3463.png"/><Relationship Id="rId449" Type="http://schemas.openxmlformats.org/officeDocument/2006/relationships/image" Target="../media/image3484.png"/><Relationship Id="rId614" Type="http://schemas.openxmlformats.org/officeDocument/2006/relationships/customXml" Target="../ink/ink2980.xml"/><Relationship Id="rId656" Type="http://schemas.openxmlformats.org/officeDocument/2006/relationships/customXml" Target="../ink/ink3001.xml"/><Relationship Id="rId211" Type="http://schemas.openxmlformats.org/officeDocument/2006/relationships/image" Target="../media/image3366.png"/><Relationship Id="rId253" Type="http://schemas.openxmlformats.org/officeDocument/2006/relationships/image" Target="../media/image3387.png"/><Relationship Id="rId295" Type="http://schemas.openxmlformats.org/officeDocument/2006/relationships/image" Target="../media/image3408.png"/><Relationship Id="rId309" Type="http://schemas.openxmlformats.org/officeDocument/2006/relationships/image" Target="../media/image3415.png"/><Relationship Id="rId460" Type="http://schemas.openxmlformats.org/officeDocument/2006/relationships/customXml" Target="../ink/ink2903.xml"/><Relationship Id="rId516" Type="http://schemas.openxmlformats.org/officeDocument/2006/relationships/customXml" Target="../ink/ink2931.xml"/><Relationship Id="rId48" Type="http://schemas.openxmlformats.org/officeDocument/2006/relationships/customXml" Target="../ink/ink2697.xml"/><Relationship Id="rId113" Type="http://schemas.openxmlformats.org/officeDocument/2006/relationships/image" Target="../media/image3318.png"/><Relationship Id="rId320" Type="http://schemas.openxmlformats.org/officeDocument/2006/relationships/customXml" Target="../ink/ink2833.xml"/><Relationship Id="rId558" Type="http://schemas.openxmlformats.org/officeDocument/2006/relationships/customXml" Target="../ink/ink2952.xml"/><Relationship Id="rId155" Type="http://schemas.openxmlformats.org/officeDocument/2006/relationships/image" Target="../media/image3339.png"/><Relationship Id="rId197" Type="http://schemas.openxmlformats.org/officeDocument/2006/relationships/image" Target="../media/image3359.png"/><Relationship Id="rId362" Type="http://schemas.openxmlformats.org/officeDocument/2006/relationships/customXml" Target="../ink/ink2854.xml"/><Relationship Id="rId418" Type="http://schemas.openxmlformats.org/officeDocument/2006/relationships/customXml" Target="../ink/ink2882.xml"/><Relationship Id="rId625" Type="http://schemas.openxmlformats.org/officeDocument/2006/relationships/image" Target="../media/image3569.png"/><Relationship Id="rId222" Type="http://schemas.openxmlformats.org/officeDocument/2006/relationships/customXml" Target="../ink/ink2784.xml"/><Relationship Id="rId264" Type="http://schemas.openxmlformats.org/officeDocument/2006/relationships/customXml" Target="../ink/ink2805.xml"/><Relationship Id="rId471" Type="http://schemas.openxmlformats.org/officeDocument/2006/relationships/image" Target="../media/image3495.png"/><Relationship Id="rId667" Type="http://schemas.openxmlformats.org/officeDocument/2006/relationships/image" Target="../media/image3589.png"/><Relationship Id="rId17" Type="http://schemas.openxmlformats.org/officeDocument/2006/relationships/image" Target="../media/image3270.png"/><Relationship Id="rId59" Type="http://schemas.openxmlformats.org/officeDocument/2006/relationships/image" Target="../media/image3291.png"/><Relationship Id="rId124" Type="http://schemas.openxmlformats.org/officeDocument/2006/relationships/customXml" Target="../ink/ink2735.xml"/><Relationship Id="rId527" Type="http://schemas.openxmlformats.org/officeDocument/2006/relationships/image" Target="../media/image3521.png"/><Relationship Id="rId569" Type="http://schemas.openxmlformats.org/officeDocument/2006/relationships/image" Target="../media/image3541.png"/><Relationship Id="rId70" Type="http://schemas.openxmlformats.org/officeDocument/2006/relationships/customXml" Target="../ink/ink2708.xml"/><Relationship Id="rId166" Type="http://schemas.openxmlformats.org/officeDocument/2006/relationships/customXml" Target="../ink/ink2756.xml"/><Relationship Id="rId331" Type="http://schemas.openxmlformats.org/officeDocument/2006/relationships/image" Target="../media/image3425.png"/><Relationship Id="rId373" Type="http://schemas.openxmlformats.org/officeDocument/2006/relationships/image" Target="../media/image3446.png"/><Relationship Id="rId429" Type="http://schemas.openxmlformats.org/officeDocument/2006/relationships/image" Target="../media/image3474.png"/><Relationship Id="rId580" Type="http://schemas.openxmlformats.org/officeDocument/2006/relationships/customXml" Target="../ink/ink2963.xml"/><Relationship Id="rId636" Type="http://schemas.openxmlformats.org/officeDocument/2006/relationships/customXml" Target="../ink/ink2991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377.png"/><Relationship Id="rId440" Type="http://schemas.openxmlformats.org/officeDocument/2006/relationships/customXml" Target="../ink/ink2893.xml"/><Relationship Id="rId28" Type="http://schemas.openxmlformats.org/officeDocument/2006/relationships/customXml" Target="../ink/ink2687.xml"/><Relationship Id="rId275" Type="http://schemas.openxmlformats.org/officeDocument/2006/relationships/image" Target="../media/image3398.png"/><Relationship Id="rId300" Type="http://schemas.openxmlformats.org/officeDocument/2006/relationships/customXml" Target="../ink/ink2823.xml"/><Relationship Id="rId482" Type="http://schemas.openxmlformats.org/officeDocument/2006/relationships/customXml" Target="../ink/ink2914.xml"/><Relationship Id="rId538" Type="http://schemas.openxmlformats.org/officeDocument/2006/relationships/customXml" Target="../ink/ink2942.xml"/><Relationship Id="rId81" Type="http://schemas.openxmlformats.org/officeDocument/2006/relationships/image" Target="../media/image3302.png"/><Relationship Id="rId135" Type="http://schemas.openxmlformats.org/officeDocument/2006/relationships/image" Target="../media/image3329.png"/><Relationship Id="rId177" Type="http://schemas.openxmlformats.org/officeDocument/2006/relationships/image" Target="../media/image3349.png"/><Relationship Id="rId342" Type="http://schemas.openxmlformats.org/officeDocument/2006/relationships/customXml" Target="../ink/ink2844.xml"/><Relationship Id="rId384" Type="http://schemas.openxmlformats.org/officeDocument/2006/relationships/customXml" Target="../ink/ink2865.xml"/><Relationship Id="rId591" Type="http://schemas.openxmlformats.org/officeDocument/2006/relationships/image" Target="../media/image3552.png"/><Relationship Id="rId605" Type="http://schemas.openxmlformats.org/officeDocument/2006/relationships/image" Target="../media/image3559.png"/><Relationship Id="rId202" Type="http://schemas.openxmlformats.org/officeDocument/2006/relationships/customXml" Target="../ink/ink2774.xml"/><Relationship Id="rId244" Type="http://schemas.openxmlformats.org/officeDocument/2006/relationships/customXml" Target="../ink/ink2795.xml"/><Relationship Id="rId647" Type="http://schemas.openxmlformats.org/officeDocument/2006/relationships/image" Target="../media/image3579.png"/><Relationship Id="rId39" Type="http://schemas.openxmlformats.org/officeDocument/2006/relationships/image" Target="../media/image3281.png"/><Relationship Id="rId286" Type="http://schemas.openxmlformats.org/officeDocument/2006/relationships/customXml" Target="../ink/ink2816.xml"/><Relationship Id="rId451" Type="http://schemas.openxmlformats.org/officeDocument/2006/relationships/image" Target="../media/image3485.png"/><Relationship Id="rId493" Type="http://schemas.openxmlformats.org/officeDocument/2006/relationships/image" Target="../media/image3506.png"/><Relationship Id="rId507" Type="http://schemas.openxmlformats.org/officeDocument/2006/relationships/image" Target="../media/image3513.png"/><Relationship Id="rId549" Type="http://schemas.openxmlformats.org/officeDocument/2006/relationships/image" Target="../media/image3532.png"/><Relationship Id="rId50" Type="http://schemas.openxmlformats.org/officeDocument/2006/relationships/customXml" Target="../ink/ink2698.xml"/><Relationship Id="rId104" Type="http://schemas.openxmlformats.org/officeDocument/2006/relationships/customXml" Target="../ink/ink2725.xml"/><Relationship Id="rId146" Type="http://schemas.openxmlformats.org/officeDocument/2006/relationships/customXml" Target="../ink/ink2746.xml"/><Relationship Id="rId188" Type="http://schemas.openxmlformats.org/officeDocument/2006/relationships/customXml" Target="../ink/ink2767.xml"/><Relationship Id="rId311" Type="http://schemas.openxmlformats.org/officeDocument/2006/relationships/image" Target="../media/image3154.png"/><Relationship Id="rId353" Type="http://schemas.openxmlformats.org/officeDocument/2006/relationships/image" Target="../media/image3436.png"/><Relationship Id="rId395" Type="http://schemas.openxmlformats.org/officeDocument/2006/relationships/image" Target="../media/image3457.png"/><Relationship Id="rId409" Type="http://schemas.openxmlformats.org/officeDocument/2006/relationships/image" Target="../media/image3464.png"/><Relationship Id="rId560" Type="http://schemas.openxmlformats.org/officeDocument/2006/relationships/customXml" Target="../ink/ink2953.xml"/><Relationship Id="rId92" Type="http://schemas.openxmlformats.org/officeDocument/2006/relationships/customXml" Target="../ink/ink2719.xml"/><Relationship Id="rId213" Type="http://schemas.openxmlformats.org/officeDocument/2006/relationships/image" Target="../media/image3367.png"/><Relationship Id="rId420" Type="http://schemas.openxmlformats.org/officeDocument/2006/relationships/customXml" Target="../ink/ink2883.xml"/><Relationship Id="rId616" Type="http://schemas.openxmlformats.org/officeDocument/2006/relationships/customXml" Target="../ink/ink2981.xml"/><Relationship Id="rId658" Type="http://schemas.openxmlformats.org/officeDocument/2006/relationships/customXml" Target="../ink/ink3002.xml"/><Relationship Id="rId255" Type="http://schemas.openxmlformats.org/officeDocument/2006/relationships/image" Target="../media/image3388.png"/><Relationship Id="rId297" Type="http://schemas.openxmlformats.org/officeDocument/2006/relationships/image" Target="../media/image3409.png"/><Relationship Id="rId462" Type="http://schemas.openxmlformats.org/officeDocument/2006/relationships/customXml" Target="../ink/ink2904.xml"/><Relationship Id="rId518" Type="http://schemas.openxmlformats.org/officeDocument/2006/relationships/customXml" Target="../ink/ink2932.xml"/><Relationship Id="rId115" Type="http://schemas.openxmlformats.org/officeDocument/2006/relationships/image" Target="../media/image3319.png"/><Relationship Id="rId157" Type="http://schemas.openxmlformats.org/officeDocument/2006/relationships/image" Target="../media/image3340.png"/><Relationship Id="rId322" Type="http://schemas.openxmlformats.org/officeDocument/2006/relationships/customXml" Target="../ink/ink2834.xml"/><Relationship Id="rId364" Type="http://schemas.openxmlformats.org/officeDocument/2006/relationships/customXml" Target="../ink/ink2855.xml"/><Relationship Id="rId61" Type="http://schemas.openxmlformats.org/officeDocument/2006/relationships/image" Target="../media/image3292.png"/><Relationship Id="rId199" Type="http://schemas.openxmlformats.org/officeDocument/2006/relationships/image" Target="../media/image3360.png"/><Relationship Id="rId571" Type="http://schemas.openxmlformats.org/officeDocument/2006/relationships/image" Target="../media/image3542.png"/><Relationship Id="rId627" Type="http://schemas.openxmlformats.org/officeDocument/2006/relationships/image" Target="../media/image3570.png"/><Relationship Id="rId669" Type="http://schemas.openxmlformats.org/officeDocument/2006/relationships/image" Target="../media/image3590.png"/><Relationship Id="rId19" Type="http://schemas.openxmlformats.org/officeDocument/2006/relationships/image" Target="../media/image3271.png"/><Relationship Id="rId224" Type="http://schemas.openxmlformats.org/officeDocument/2006/relationships/customXml" Target="../ink/ink2785.xml"/><Relationship Id="rId266" Type="http://schemas.openxmlformats.org/officeDocument/2006/relationships/customXml" Target="../ink/ink2806.xml"/><Relationship Id="rId431" Type="http://schemas.openxmlformats.org/officeDocument/2006/relationships/image" Target="../media/image3475.png"/><Relationship Id="rId473" Type="http://schemas.openxmlformats.org/officeDocument/2006/relationships/image" Target="../media/image3496.png"/><Relationship Id="rId529" Type="http://schemas.openxmlformats.org/officeDocument/2006/relationships/image" Target="../media/image3522.png"/><Relationship Id="rId30" Type="http://schemas.openxmlformats.org/officeDocument/2006/relationships/customXml" Target="../ink/ink2688.xml"/><Relationship Id="rId126" Type="http://schemas.openxmlformats.org/officeDocument/2006/relationships/customXml" Target="../ink/ink2736.xml"/><Relationship Id="rId168" Type="http://schemas.openxmlformats.org/officeDocument/2006/relationships/customXml" Target="../ink/ink2757.xml"/><Relationship Id="rId333" Type="http://schemas.openxmlformats.org/officeDocument/2006/relationships/image" Target="../media/image3426.png"/><Relationship Id="rId540" Type="http://schemas.openxmlformats.org/officeDocument/2006/relationships/customXml" Target="../ink/ink2943.xml"/><Relationship Id="rId72" Type="http://schemas.openxmlformats.org/officeDocument/2006/relationships/customXml" Target="../ink/ink2709.xml"/><Relationship Id="rId375" Type="http://schemas.openxmlformats.org/officeDocument/2006/relationships/image" Target="../media/image3447.png"/><Relationship Id="rId582" Type="http://schemas.openxmlformats.org/officeDocument/2006/relationships/customXml" Target="../ink/ink2964.xml"/><Relationship Id="rId638" Type="http://schemas.openxmlformats.org/officeDocument/2006/relationships/customXml" Target="../ink/ink2992.xml"/><Relationship Id="rId3" Type="http://schemas.openxmlformats.org/officeDocument/2006/relationships/image" Target="../media/image3263.png"/><Relationship Id="rId235" Type="http://schemas.openxmlformats.org/officeDocument/2006/relationships/image" Target="../media/image3378.png"/><Relationship Id="rId277" Type="http://schemas.openxmlformats.org/officeDocument/2006/relationships/image" Target="../media/image3399.png"/><Relationship Id="rId400" Type="http://schemas.openxmlformats.org/officeDocument/2006/relationships/customXml" Target="../ink/ink2873.xml"/><Relationship Id="rId442" Type="http://schemas.openxmlformats.org/officeDocument/2006/relationships/customXml" Target="../ink/ink2894.xml"/><Relationship Id="rId484" Type="http://schemas.openxmlformats.org/officeDocument/2006/relationships/customXml" Target="../ink/ink2915.xml"/><Relationship Id="rId137" Type="http://schemas.openxmlformats.org/officeDocument/2006/relationships/image" Target="../media/image3330.png"/><Relationship Id="rId302" Type="http://schemas.openxmlformats.org/officeDocument/2006/relationships/customXml" Target="../ink/ink2824.xml"/><Relationship Id="rId344" Type="http://schemas.openxmlformats.org/officeDocument/2006/relationships/customXml" Target="../ink/ink2845.xml"/><Relationship Id="rId41" Type="http://schemas.openxmlformats.org/officeDocument/2006/relationships/image" Target="../media/image3282.png"/><Relationship Id="rId83" Type="http://schemas.openxmlformats.org/officeDocument/2006/relationships/image" Target="../media/image3303.png"/><Relationship Id="rId179" Type="http://schemas.openxmlformats.org/officeDocument/2006/relationships/image" Target="../media/image3350.png"/><Relationship Id="rId386" Type="http://schemas.openxmlformats.org/officeDocument/2006/relationships/customXml" Target="../ink/ink2866.xml"/><Relationship Id="rId551" Type="http://schemas.openxmlformats.org/officeDocument/2006/relationships/image" Target="../media/image3533.png"/><Relationship Id="rId593" Type="http://schemas.openxmlformats.org/officeDocument/2006/relationships/image" Target="../media/image3553.png"/><Relationship Id="rId607" Type="http://schemas.openxmlformats.org/officeDocument/2006/relationships/image" Target="../media/image3560.png"/><Relationship Id="rId649" Type="http://schemas.openxmlformats.org/officeDocument/2006/relationships/image" Target="../media/image3580.png"/><Relationship Id="rId190" Type="http://schemas.openxmlformats.org/officeDocument/2006/relationships/customXml" Target="../ink/ink2768.xml"/><Relationship Id="rId204" Type="http://schemas.openxmlformats.org/officeDocument/2006/relationships/customXml" Target="../ink/ink2775.xml"/><Relationship Id="rId246" Type="http://schemas.openxmlformats.org/officeDocument/2006/relationships/customXml" Target="../ink/ink2796.xml"/><Relationship Id="rId288" Type="http://schemas.openxmlformats.org/officeDocument/2006/relationships/customXml" Target="../ink/ink2817.xml"/><Relationship Id="rId411" Type="http://schemas.openxmlformats.org/officeDocument/2006/relationships/image" Target="../media/image3465.png"/><Relationship Id="rId453" Type="http://schemas.openxmlformats.org/officeDocument/2006/relationships/image" Target="../media/image3486.png"/><Relationship Id="rId509" Type="http://schemas.openxmlformats.org/officeDocument/2006/relationships/image" Target="../media/image2979.png"/><Relationship Id="rId660" Type="http://schemas.openxmlformats.org/officeDocument/2006/relationships/customXml" Target="../ink/ink3003.xml"/><Relationship Id="rId106" Type="http://schemas.openxmlformats.org/officeDocument/2006/relationships/customXml" Target="../ink/ink2726.xml"/><Relationship Id="rId313" Type="http://schemas.openxmlformats.org/officeDocument/2006/relationships/image" Target="../media/image3416.png"/><Relationship Id="rId495" Type="http://schemas.openxmlformats.org/officeDocument/2006/relationships/image" Target="../media/image3507.png"/><Relationship Id="rId10" Type="http://schemas.openxmlformats.org/officeDocument/2006/relationships/customXml" Target="../ink/ink2678.xml"/><Relationship Id="rId52" Type="http://schemas.openxmlformats.org/officeDocument/2006/relationships/customXml" Target="../ink/ink2699.xml"/><Relationship Id="rId94" Type="http://schemas.openxmlformats.org/officeDocument/2006/relationships/customXml" Target="../ink/ink2720.xml"/><Relationship Id="rId148" Type="http://schemas.openxmlformats.org/officeDocument/2006/relationships/customXml" Target="../ink/ink2747.xml"/><Relationship Id="rId355" Type="http://schemas.openxmlformats.org/officeDocument/2006/relationships/image" Target="../media/image3437.png"/><Relationship Id="rId397" Type="http://schemas.openxmlformats.org/officeDocument/2006/relationships/image" Target="../media/image3458.png"/><Relationship Id="rId520" Type="http://schemas.openxmlformats.org/officeDocument/2006/relationships/customXml" Target="../ink/ink2933.xml"/><Relationship Id="rId562" Type="http://schemas.openxmlformats.org/officeDocument/2006/relationships/customXml" Target="../ink/ink2954.xml"/><Relationship Id="rId618" Type="http://schemas.openxmlformats.org/officeDocument/2006/relationships/customXml" Target="../ink/ink2982.xml"/><Relationship Id="rId215" Type="http://schemas.openxmlformats.org/officeDocument/2006/relationships/image" Target="../media/image3368.png"/><Relationship Id="rId257" Type="http://schemas.openxmlformats.org/officeDocument/2006/relationships/image" Target="../media/image3389.png"/><Relationship Id="rId422" Type="http://schemas.openxmlformats.org/officeDocument/2006/relationships/customXml" Target="../ink/ink2884.xml"/><Relationship Id="rId464" Type="http://schemas.openxmlformats.org/officeDocument/2006/relationships/customXml" Target="../ink/ink2905.xml"/><Relationship Id="rId299" Type="http://schemas.openxmlformats.org/officeDocument/2006/relationships/image" Target="../media/image3410.png"/><Relationship Id="rId63" Type="http://schemas.openxmlformats.org/officeDocument/2006/relationships/image" Target="../media/image3293.png"/><Relationship Id="rId159" Type="http://schemas.openxmlformats.org/officeDocument/2006/relationships/image" Target="../media/image3341.png"/><Relationship Id="rId366" Type="http://schemas.openxmlformats.org/officeDocument/2006/relationships/customXml" Target="../ink/ink2856.xml"/><Relationship Id="rId573" Type="http://schemas.openxmlformats.org/officeDocument/2006/relationships/image" Target="../media/image3543.png"/><Relationship Id="rId226" Type="http://schemas.openxmlformats.org/officeDocument/2006/relationships/customXml" Target="../ink/ink2786.xml"/><Relationship Id="rId433" Type="http://schemas.openxmlformats.org/officeDocument/2006/relationships/image" Target="../media/image3476.png"/><Relationship Id="rId640" Type="http://schemas.openxmlformats.org/officeDocument/2006/relationships/customXml" Target="../ink/ink2993.xml"/><Relationship Id="rId74" Type="http://schemas.openxmlformats.org/officeDocument/2006/relationships/customXml" Target="../ink/ink2710.xml"/><Relationship Id="rId377" Type="http://schemas.openxmlformats.org/officeDocument/2006/relationships/image" Target="../media/image3448.png"/><Relationship Id="rId500" Type="http://schemas.openxmlformats.org/officeDocument/2006/relationships/customXml" Target="../ink/ink2923.xml"/><Relationship Id="rId584" Type="http://schemas.openxmlformats.org/officeDocument/2006/relationships/customXml" Target="../ink/ink2965.xml"/><Relationship Id="rId5" Type="http://schemas.openxmlformats.org/officeDocument/2006/relationships/image" Target="../media/image3264.png"/><Relationship Id="rId237" Type="http://schemas.openxmlformats.org/officeDocument/2006/relationships/image" Target="../media/image3379.png"/><Relationship Id="rId444" Type="http://schemas.openxmlformats.org/officeDocument/2006/relationships/customXml" Target="../ink/ink2895.xml"/><Relationship Id="rId651" Type="http://schemas.openxmlformats.org/officeDocument/2006/relationships/image" Target="../media/image3581.png"/><Relationship Id="rId290" Type="http://schemas.openxmlformats.org/officeDocument/2006/relationships/customXml" Target="../ink/ink2818.xml"/><Relationship Id="rId304" Type="http://schemas.openxmlformats.org/officeDocument/2006/relationships/customXml" Target="../ink/ink2825.xml"/><Relationship Id="rId388" Type="http://schemas.openxmlformats.org/officeDocument/2006/relationships/customXml" Target="../ink/ink2867.xml"/><Relationship Id="rId511" Type="http://schemas.openxmlformats.org/officeDocument/2006/relationships/image" Target="../media/image3514.png"/><Relationship Id="rId609" Type="http://schemas.openxmlformats.org/officeDocument/2006/relationships/image" Target="../media/image3561.png"/><Relationship Id="rId85" Type="http://schemas.openxmlformats.org/officeDocument/2006/relationships/image" Target="../media/image3304.png"/><Relationship Id="rId150" Type="http://schemas.openxmlformats.org/officeDocument/2006/relationships/customXml" Target="../ink/ink2748.xml"/><Relationship Id="rId595" Type="http://schemas.openxmlformats.org/officeDocument/2006/relationships/image" Target="../media/image3554.png"/><Relationship Id="rId248" Type="http://schemas.openxmlformats.org/officeDocument/2006/relationships/customXml" Target="../ink/ink2797.xml"/><Relationship Id="rId455" Type="http://schemas.openxmlformats.org/officeDocument/2006/relationships/image" Target="../media/image3487.png"/><Relationship Id="rId662" Type="http://schemas.openxmlformats.org/officeDocument/2006/relationships/customXml" Target="../ink/ink3004.xml"/><Relationship Id="rId12" Type="http://schemas.openxmlformats.org/officeDocument/2006/relationships/customXml" Target="../ink/ink2679.xml"/><Relationship Id="rId108" Type="http://schemas.openxmlformats.org/officeDocument/2006/relationships/customXml" Target="../ink/ink2727.xml"/><Relationship Id="rId315" Type="http://schemas.openxmlformats.org/officeDocument/2006/relationships/image" Target="../media/image3417.png"/><Relationship Id="rId522" Type="http://schemas.openxmlformats.org/officeDocument/2006/relationships/customXml" Target="../ink/ink2934.xml"/><Relationship Id="rId96" Type="http://schemas.openxmlformats.org/officeDocument/2006/relationships/customXml" Target="../ink/ink2721.xml"/><Relationship Id="rId161" Type="http://schemas.openxmlformats.org/officeDocument/2006/relationships/image" Target="../media/image3342.png"/><Relationship Id="rId399" Type="http://schemas.openxmlformats.org/officeDocument/2006/relationships/image" Target="../media/image3459.png"/><Relationship Id="rId259" Type="http://schemas.openxmlformats.org/officeDocument/2006/relationships/image" Target="../media/image3390.png"/><Relationship Id="rId466" Type="http://schemas.openxmlformats.org/officeDocument/2006/relationships/customXml" Target="../ink/ink2906.xml"/><Relationship Id="rId673" Type="http://schemas.openxmlformats.org/officeDocument/2006/relationships/image" Target="../media/image3592.png"/><Relationship Id="rId23" Type="http://schemas.openxmlformats.org/officeDocument/2006/relationships/image" Target="../media/image3273.png"/><Relationship Id="rId119" Type="http://schemas.openxmlformats.org/officeDocument/2006/relationships/image" Target="../media/image3321.png"/><Relationship Id="rId326" Type="http://schemas.openxmlformats.org/officeDocument/2006/relationships/customXml" Target="../ink/ink2836.xml"/><Relationship Id="rId533" Type="http://schemas.openxmlformats.org/officeDocument/2006/relationships/image" Target="../media/image3524.png"/><Relationship Id="rId172" Type="http://schemas.openxmlformats.org/officeDocument/2006/relationships/customXml" Target="../ink/ink2759.xml"/><Relationship Id="rId477" Type="http://schemas.openxmlformats.org/officeDocument/2006/relationships/image" Target="../media/image3498.png"/><Relationship Id="rId600" Type="http://schemas.openxmlformats.org/officeDocument/2006/relationships/customXml" Target="../ink/ink2973.xml"/><Relationship Id="rId337" Type="http://schemas.openxmlformats.org/officeDocument/2006/relationships/image" Target="../media/image3428.png"/><Relationship Id="rId34" Type="http://schemas.openxmlformats.org/officeDocument/2006/relationships/customXml" Target="../ink/ink2690.xml"/><Relationship Id="rId544" Type="http://schemas.openxmlformats.org/officeDocument/2006/relationships/customXml" Target="../ink/ink2945.xml"/><Relationship Id="rId183" Type="http://schemas.openxmlformats.org/officeDocument/2006/relationships/image" Target="../media/image3352.png"/><Relationship Id="rId390" Type="http://schemas.openxmlformats.org/officeDocument/2006/relationships/customXml" Target="../ink/ink2868.xml"/><Relationship Id="rId404" Type="http://schemas.openxmlformats.org/officeDocument/2006/relationships/customXml" Target="../ink/ink2875.xml"/><Relationship Id="rId611" Type="http://schemas.openxmlformats.org/officeDocument/2006/relationships/image" Target="../media/image3562.png"/><Relationship Id="rId250" Type="http://schemas.openxmlformats.org/officeDocument/2006/relationships/customXml" Target="../ink/ink2798.xml"/><Relationship Id="rId488" Type="http://schemas.openxmlformats.org/officeDocument/2006/relationships/customXml" Target="../ink/ink2917.xml"/><Relationship Id="rId45" Type="http://schemas.openxmlformats.org/officeDocument/2006/relationships/image" Target="../media/image3284.png"/><Relationship Id="rId110" Type="http://schemas.openxmlformats.org/officeDocument/2006/relationships/customXml" Target="../ink/ink2728.xml"/><Relationship Id="rId348" Type="http://schemas.openxmlformats.org/officeDocument/2006/relationships/customXml" Target="../ink/ink2847.xml"/><Relationship Id="rId555" Type="http://schemas.openxmlformats.org/officeDocument/2006/relationships/image" Target="../media/image3534.png"/><Relationship Id="rId194" Type="http://schemas.openxmlformats.org/officeDocument/2006/relationships/customXml" Target="../ink/ink2770.xml"/><Relationship Id="rId208" Type="http://schemas.openxmlformats.org/officeDocument/2006/relationships/customXml" Target="../ink/ink2777.xml"/><Relationship Id="rId415" Type="http://schemas.openxmlformats.org/officeDocument/2006/relationships/image" Target="../media/image3467.png"/><Relationship Id="rId622" Type="http://schemas.openxmlformats.org/officeDocument/2006/relationships/customXml" Target="../ink/ink2984.xml"/><Relationship Id="rId261" Type="http://schemas.openxmlformats.org/officeDocument/2006/relationships/image" Target="../media/image3391.png"/><Relationship Id="rId499" Type="http://schemas.openxmlformats.org/officeDocument/2006/relationships/image" Target="../media/image3509.png"/><Relationship Id="rId56" Type="http://schemas.openxmlformats.org/officeDocument/2006/relationships/customXml" Target="../ink/ink2701.xml"/><Relationship Id="rId359" Type="http://schemas.openxmlformats.org/officeDocument/2006/relationships/image" Target="../media/image3439.png"/><Relationship Id="rId566" Type="http://schemas.openxmlformats.org/officeDocument/2006/relationships/customXml" Target="../ink/ink2956.xml"/><Relationship Id="rId121" Type="http://schemas.openxmlformats.org/officeDocument/2006/relationships/image" Target="../media/image3322.png"/><Relationship Id="rId219" Type="http://schemas.openxmlformats.org/officeDocument/2006/relationships/image" Target="../media/image3370.png"/><Relationship Id="rId426" Type="http://schemas.openxmlformats.org/officeDocument/2006/relationships/customXml" Target="../ink/ink2886.xml"/><Relationship Id="rId633" Type="http://schemas.openxmlformats.org/officeDocument/2006/relationships/image" Target="../media/image3573.png"/><Relationship Id="rId67" Type="http://schemas.openxmlformats.org/officeDocument/2006/relationships/image" Target="../media/image3295.png"/><Relationship Id="rId272" Type="http://schemas.openxmlformats.org/officeDocument/2006/relationships/customXml" Target="../ink/ink2809.xml"/><Relationship Id="rId577" Type="http://schemas.openxmlformats.org/officeDocument/2006/relationships/image" Target="../media/image3545.png"/><Relationship Id="rId132" Type="http://schemas.openxmlformats.org/officeDocument/2006/relationships/customXml" Target="../ink/ink2739.xml"/><Relationship Id="rId437" Type="http://schemas.openxmlformats.org/officeDocument/2006/relationships/image" Target="../media/image3478.png"/><Relationship Id="rId644" Type="http://schemas.openxmlformats.org/officeDocument/2006/relationships/customXml" Target="../ink/ink2995.xml"/><Relationship Id="rId283" Type="http://schemas.openxmlformats.org/officeDocument/2006/relationships/image" Target="../media/image3402.png"/><Relationship Id="rId490" Type="http://schemas.openxmlformats.org/officeDocument/2006/relationships/customXml" Target="../ink/ink2918.xml"/><Relationship Id="rId504" Type="http://schemas.openxmlformats.org/officeDocument/2006/relationships/customXml" Target="../ink/ink2925.xml"/><Relationship Id="rId78" Type="http://schemas.openxmlformats.org/officeDocument/2006/relationships/customXml" Target="../ink/ink2712.xml"/><Relationship Id="rId143" Type="http://schemas.openxmlformats.org/officeDocument/2006/relationships/image" Target="../media/image3333.png"/><Relationship Id="rId350" Type="http://schemas.openxmlformats.org/officeDocument/2006/relationships/customXml" Target="../ink/ink2848.xml"/><Relationship Id="rId588" Type="http://schemas.openxmlformats.org/officeDocument/2006/relationships/customXml" Target="../ink/ink2967.xml"/><Relationship Id="rId9" Type="http://schemas.openxmlformats.org/officeDocument/2006/relationships/image" Target="../media/image3266.png"/><Relationship Id="rId210" Type="http://schemas.openxmlformats.org/officeDocument/2006/relationships/customXml" Target="../ink/ink2778.xml"/><Relationship Id="rId448" Type="http://schemas.openxmlformats.org/officeDocument/2006/relationships/customXml" Target="../ink/ink2897.xml"/><Relationship Id="rId655" Type="http://schemas.openxmlformats.org/officeDocument/2006/relationships/image" Target="../media/image3583.png"/><Relationship Id="rId294" Type="http://schemas.openxmlformats.org/officeDocument/2006/relationships/customXml" Target="../ink/ink2820.xml"/><Relationship Id="rId308" Type="http://schemas.openxmlformats.org/officeDocument/2006/relationships/customXml" Target="../ink/ink2827.xml"/><Relationship Id="rId515" Type="http://schemas.openxmlformats.org/officeDocument/2006/relationships/image" Target="../media/image3515.png"/><Relationship Id="rId89" Type="http://schemas.openxmlformats.org/officeDocument/2006/relationships/image" Target="../media/image3306.png"/><Relationship Id="rId154" Type="http://schemas.openxmlformats.org/officeDocument/2006/relationships/customXml" Target="../ink/ink2750.xml"/><Relationship Id="rId361" Type="http://schemas.openxmlformats.org/officeDocument/2006/relationships/image" Target="../media/image3440.png"/><Relationship Id="rId599" Type="http://schemas.openxmlformats.org/officeDocument/2006/relationships/image" Target="../media/image3556.png"/><Relationship Id="rId459" Type="http://schemas.openxmlformats.org/officeDocument/2006/relationships/image" Target="../media/image3489.png"/><Relationship Id="rId666" Type="http://schemas.openxmlformats.org/officeDocument/2006/relationships/customXml" Target="../ink/ink3006.xml"/><Relationship Id="rId16" Type="http://schemas.openxmlformats.org/officeDocument/2006/relationships/customXml" Target="../ink/ink2681.xml"/><Relationship Id="rId221" Type="http://schemas.openxmlformats.org/officeDocument/2006/relationships/image" Target="../media/image3371.png"/><Relationship Id="rId319" Type="http://schemas.openxmlformats.org/officeDocument/2006/relationships/image" Target="../media/image3419.png"/><Relationship Id="rId526" Type="http://schemas.openxmlformats.org/officeDocument/2006/relationships/customXml" Target="../ink/ink2936.xml"/><Relationship Id="rId165" Type="http://schemas.openxmlformats.org/officeDocument/2006/relationships/image" Target="../media/image3344.png"/><Relationship Id="rId372" Type="http://schemas.openxmlformats.org/officeDocument/2006/relationships/customXml" Target="../ink/ink2859.xml"/><Relationship Id="rId232" Type="http://schemas.openxmlformats.org/officeDocument/2006/relationships/customXml" Target="../ink/ink2789.xml"/><Relationship Id="rId27" Type="http://schemas.openxmlformats.org/officeDocument/2006/relationships/image" Target="../media/image3275.png"/><Relationship Id="rId537" Type="http://schemas.openxmlformats.org/officeDocument/2006/relationships/image" Target="../media/image3526.png"/><Relationship Id="rId80" Type="http://schemas.openxmlformats.org/officeDocument/2006/relationships/customXml" Target="../ink/ink2713.xml"/><Relationship Id="rId176" Type="http://schemas.openxmlformats.org/officeDocument/2006/relationships/customXml" Target="../ink/ink2761.xml"/><Relationship Id="rId383" Type="http://schemas.openxmlformats.org/officeDocument/2006/relationships/image" Target="../media/image3451.png"/><Relationship Id="rId590" Type="http://schemas.openxmlformats.org/officeDocument/2006/relationships/customXml" Target="../ink/ink2968.xml"/><Relationship Id="rId604" Type="http://schemas.openxmlformats.org/officeDocument/2006/relationships/customXml" Target="../ink/ink2975.xml"/></Relationships>
</file>

<file path=ppt/slides/_rels/slide1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312.png"/><Relationship Id="rId671" Type="http://schemas.openxmlformats.org/officeDocument/2006/relationships/image" Target="../media/image3846.png"/><Relationship Id="rId21" Type="http://schemas.openxmlformats.org/officeDocument/2006/relationships/image" Target="../media/image3264.png"/><Relationship Id="rId324" Type="http://schemas.openxmlformats.org/officeDocument/2006/relationships/customXml" Target="../ink/ink3172.xml"/><Relationship Id="rId531" Type="http://schemas.openxmlformats.org/officeDocument/2006/relationships/image" Target="../media/image3776.png"/><Relationship Id="rId629" Type="http://schemas.openxmlformats.org/officeDocument/2006/relationships/image" Target="../media/image3825.png"/><Relationship Id="rId170" Type="http://schemas.openxmlformats.org/officeDocument/2006/relationships/customXml" Target="../ink/ink3095.xml"/><Relationship Id="rId268" Type="http://schemas.openxmlformats.org/officeDocument/2006/relationships/customXml" Target="../ink/ink3144.xml"/><Relationship Id="rId475" Type="http://schemas.openxmlformats.org/officeDocument/2006/relationships/image" Target="../media/image3748.png"/><Relationship Id="rId682" Type="http://schemas.openxmlformats.org/officeDocument/2006/relationships/customXml" Target="../ink/ink3351.xml"/><Relationship Id="rId32" Type="http://schemas.openxmlformats.org/officeDocument/2006/relationships/customXml" Target="../ink/ink3026.xml"/><Relationship Id="rId128" Type="http://schemas.openxmlformats.org/officeDocument/2006/relationships/customXml" Target="../ink/ink3074.xml"/><Relationship Id="rId335" Type="http://schemas.openxmlformats.org/officeDocument/2006/relationships/image" Target="../media/image3678.png"/><Relationship Id="rId542" Type="http://schemas.openxmlformats.org/officeDocument/2006/relationships/customXml" Target="../ink/ink3281.xml"/><Relationship Id="rId181" Type="http://schemas.openxmlformats.org/officeDocument/2006/relationships/image" Target="../media/image3601.png"/><Relationship Id="rId402" Type="http://schemas.openxmlformats.org/officeDocument/2006/relationships/customXml" Target="../ink/ink3211.xml"/><Relationship Id="rId279" Type="http://schemas.openxmlformats.org/officeDocument/2006/relationships/image" Target="../media/image3650.png"/><Relationship Id="rId486" Type="http://schemas.openxmlformats.org/officeDocument/2006/relationships/customXml" Target="../ink/ink3253.xml"/><Relationship Id="rId43" Type="http://schemas.openxmlformats.org/officeDocument/2006/relationships/image" Target="../media/image3275.png"/><Relationship Id="rId139" Type="http://schemas.openxmlformats.org/officeDocument/2006/relationships/image" Target="../media/image3403.png"/><Relationship Id="rId346" Type="http://schemas.openxmlformats.org/officeDocument/2006/relationships/customXml" Target="../ink/ink3183.xml"/><Relationship Id="rId553" Type="http://schemas.openxmlformats.org/officeDocument/2006/relationships/image" Target="../media/image3787.png"/><Relationship Id="rId192" Type="http://schemas.openxmlformats.org/officeDocument/2006/relationships/customXml" Target="../ink/ink3106.xml"/><Relationship Id="rId206" Type="http://schemas.openxmlformats.org/officeDocument/2006/relationships/customXml" Target="../ink/ink3113.xml"/><Relationship Id="rId413" Type="http://schemas.openxmlformats.org/officeDocument/2006/relationships/image" Target="../media/image3717.png"/><Relationship Id="rId497" Type="http://schemas.openxmlformats.org/officeDocument/2006/relationships/image" Target="../media/image3759.png"/><Relationship Id="rId620" Type="http://schemas.openxmlformats.org/officeDocument/2006/relationships/customXml" Target="../ink/ink3320.xml"/><Relationship Id="rId357" Type="http://schemas.openxmlformats.org/officeDocument/2006/relationships/image" Target="../media/image3689.png"/><Relationship Id="rId54" Type="http://schemas.openxmlformats.org/officeDocument/2006/relationships/customXml" Target="../ink/ink3037.xml"/><Relationship Id="rId217" Type="http://schemas.openxmlformats.org/officeDocument/2006/relationships/image" Target="../media/image3619.png"/><Relationship Id="rId564" Type="http://schemas.openxmlformats.org/officeDocument/2006/relationships/customXml" Target="../ink/ink3292.xml"/><Relationship Id="rId424" Type="http://schemas.openxmlformats.org/officeDocument/2006/relationships/customXml" Target="../ink/ink3222.xml"/><Relationship Id="rId631" Type="http://schemas.openxmlformats.org/officeDocument/2006/relationships/image" Target="../media/image3826.png"/><Relationship Id="rId270" Type="http://schemas.openxmlformats.org/officeDocument/2006/relationships/customXml" Target="../ink/ink3145.xml"/><Relationship Id="rId65" Type="http://schemas.openxmlformats.org/officeDocument/2006/relationships/image" Target="../media/image3286.png"/><Relationship Id="rId130" Type="http://schemas.openxmlformats.org/officeDocument/2006/relationships/customXml" Target="../ink/ink3075.xml"/><Relationship Id="rId368" Type="http://schemas.openxmlformats.org/officeDocument/2006/relationships/customXml" Target="../ink/ink3194.xml"/><Relationship Id="rId575" Type="http://schemas.openxmlformats.org/officeDocument/2006/relationships/image" Target="../media/image3798.png"/><Relationship Id="rId228" Type="http://schemas.openxmlformats.org/officeDocument/2006/relationships/customXml" Target="../ink/ink3124.xml"/><Relationship Id="rId435" Type="http://schemas.openxmlformats.org/officeDocument/2006/relationships/image" Target="../media/image3728.png"/><Relationship Id="rId642" Type="http://schemas.openxmlformats.org/officeDocument/2006/relationships/customXml" Target="../ink/ink3331.xml"/><Relationship Id="rId281" Type="http://schemas.openxmlformats.org/officeDocument/2006/relationships/image" Target="../media/image3651.png"/><Relationship Id="rId502" Type="http://schemas.openxmlformats.org/officeDocument/2006/relationships/customXml" Target="../ink/ink3261.xml"/><Relationship Id="rId76" Type="http://schemas.openxmlformats.org/officeDocument/2006/relationships/customXml" Target="../ink/ink3048.xml"/><Relationship Id="rId141" Type="http://schemas.openxmlformats.org/officeDocument/2006/relationships/image" Target="../media/image3404.png"/><Relationship Id="rId379" Type="http://schemas.openxmlformats.org/officeDocument/2006/relationships/image" Target="../media/image3700.png"/><Relationship Id="rId586" Type="http://schemas.openxmlformats.org/officeDocument/2006/relationships/customXml" Target="../ink/ink3303.xml"/><Relationship Id="rId7" Type="http://schemas.openxmlformats.org/officeDocument/2006/relationships/image" Target="../media/image3499.png"/><Relationship Id="rId239" Type="http://schemas.openxmlformats.org/officeDocument/2006/relationships/image" Target="../media/image3630.png"/><Relationship Id="rId446" Type="http://schemas.openxmlformats.org/officeDocument/2006/relationships/customXml" Target="../ink/ink3233.xml"/><Relationship Id="rId653" Type="http://schemas.openxmlformats.org/officeDocument/2006/relationships/image" Target="../media/image3837.png"/><Relationship Id="rId292" Type="http://schemas.openxmlformats.org/officeDocument/2006/relationships/customXml" Target="../ink/ink3156.xml"/><Relationship Id="rId306" Type="http://schemas.openxmlformats.org/officeDocument/2006/relationships/customXml" Target="../ink/ink3163.xml"/><Relationship Id="rId87" Type="http://schemas.openxmlformats.org/officeDocument/2006/relationships/image" Target="../media/image3297.png"/><Relationship Id="rId513" Type="http://schemas.openxmlformats.org/officeDocument/2006/relationships/image" Target="../media/image3767.png"/><Relationship Id="rId597" Type="http://schemas.openxmlformats.org/officeDocument/2006/relationships/image" Target="../media/image3809.png"/><Relationship Id="rId152" Type="http://schemas.openxmlformats.org/officeDocument/2006/relationships/customXml" Target="../ink/ink3086.xml"/><Relationship Id="rId457" Type="http://schemas.openxmlformats.org/officeDocument/2006/relationships/image" Target="../media/image3739.png"/><Relationship Id="rId664" Type="http://schemas.openxmlformats.org/officeDocument/2006/relationships/customXml" Target="../ink/ink3342.xml"/><Relationship Id="rId14" Type="http://schemas.openxmlformats.org/officeDocument/2006/relationships/customXml" Target="../ink/ink3017.xml"/><Relationship Id="rId317" Type="http://schemas.openxmlformats.org/officeDocument/2006/relationships/image" Target="../media/image3669.png"/><Relationship Id="rId524" Type="http://schemas.openxmlformats.org/officeDocument/2006/relationships/customXml" Target="../ink/ink3272.xml"/><Relationship Id="rId98" Type="http://schemas.openxmlformats.org/officeDocument/2006/relationships/customXml" Target="../ink/ink3059.xml"/><Relationship Id="rId163" Type="http://schemas.openxmlformats.org/officeDocument/2006/relationships/image" Target="../media/image3415.png"/><Relationship Id="rId370" Type="http://schemas.openxmlformats.org/officeDocument/2006/relationships/customXml" Target="../ink/ink3195.xml"/><Relationship Id="rId230" Type="http://schemas.openxmlformats.org/officeDocument/2006/relationships/customXml" Target="../ink/ink3125.xml"/><Relationship Id="rId468" Type="http://schemas.openxmlformats.org/officeDocument/2006/relationships/customXml" Target="../ink/ink3244.xml"/><Relationship Id="rId675" Type="http://schemas.openxmlformats.org/officeDocument/2006/relationships/image" Target="../media/image3848.png"/><Relationship Id="rId25" Type="http://schemas.openxmlformats.org/officeDocument/2006/relationships/image" Target="../media/image3266.png"/><Relationship Id="rId328" Type="http://schemas.openxmlformats.org/officeDocument/2006/relationships/customXml" Target="../ink/ink3174.xml"/><Relationship Id="rId535" Type="http://schemas.openxmlformats.org/officeDocument/2006/relationships/image" Target="../media/image3778.png"/><Relationship Id="rId174" Type="http://schemas.openxmlformats.org/officeDocument/2006/relationships/customXml" Target="../ink/ink3097.xml"/><Relationship Id="rId381" Type="http://schemas.openxmlformats.org/officeDocument/2006/relationships/image" Target="../media/image3701.png"/><Relationship Id="rId602" Type="http://schemas.openxmlformats.org/officeDocument/2006/relationships/customXml" Target="../ink/ink3311.xml"/><Relationship Id="rId241" Type="http://schemas.openxmlformats.org/officeDocument/2006/relationships/image" Target="../media/image3631.png"/><Relationship Id="rId479" Type="http://schemas.openxmlformats.org/officeDocument/2006/relationships/image" Target="../media/image3750.png"/><Relationship Id="rId36" Type="http://schemas.openxmlformats.org/officeDocument/2006/relationships/customXml" Target="../ink/ink3028.xml"/><Relationship Id="rId339" Type="http://schemas.openxmlformats.org/officeDocument/2006/relationships/image" Target="../media/image3680.png"/><Relationship Id="rId546" Type="http://schemas.openxmlformats.org/officeDocument/2006/relationships/customXml" Target="../ink/ink3283.xml"/><Relationship Id="rId101" Type="http://schemas.openxmlformats.org/officeDocument/2006/relationships/image" Target="../media/image3304.png"/><Relationship Id="rId185" Type="http://schemas.openxmlformats.org/officeDocument/2006/relationships/image" Target="../media/image3603.png"/><Relationship Id="rId406" Type="http://schemas.openxmlformats.org/officeDocument/2006/relationships/customXml" Target="../ink/ink3213.xml"/><Relationship Id="rId392" Type="http://schemas.openxmlformats.org/officeDocument/2006/relationships/customXml" Target="../ink/ink3206.xml"/><Relationship Id="rId613" Type="http://schemas.openxmlformats.org/officeDocument/2006/relationships/image" Target="../media/image3817.png"/><Relationship Id="rId252" Type="http://schemas.openxmlformats.org/officeDocument/2006/relationships/customXml" Target="../ink/ink3136.xml"/><Relationship Id="rId47" Type="http://schemas.openxmlformats.org/officeDocument/2006/relationships/image" Target="../media/image3277.png"/><Relationship Id="rId112" Type="http://schemas.openxmlformats.org/officeDocument/2006/relationships/customXml" Target="../ink/ink3066.xml"/><Relationship Id="rId557" Type="http://schemas.openxmlformats.org/officeDocument/2006/relationships/image" Target="../media/image3789.png"/><Relationship Id="rId196" Type="http://schemas.openxmlformats.org/officeDocument/2006/relationships/customXml" Target="../ink/ink3108.xml"/><Relationship Id="rId417" Type="http://schemas.openxmlformats.org/officeDocument/2006/relationships/image" Target="../media/image3719.png"/><Relationship Id="rId624" Type="http://schemas.openxmlformats.org/officeDocument/2006/relationships/customXml" Target="../ink/ink3322.xml"/><Relationship Id="rId263" Type="http://schemas.openxmlformats.org/officeDocument/2006/relationships/image" Target="../media/image3642.png"/><Relationship Id="rId470" Type="http://schemas.openxmlformats.org/officeDocument/2006/relationships/customXml" Target="../ink/ink3245.xml"/><Relationship Id="rId58" Type="http://schemas.openxmlformats.org/officeDocument/2006/relationships/customXml" Target="../ink/ink3039.xml"/><Relationship Id="rId123" Type="http://schemas.openxmlformats.org/officeDocument/2006/relationships/image" Target="../media/image3315.png"/><Relationship Id="rId330" Type="http://schemas.openxmlformats.org/officeDocument/2006/relationships/customXml" Target="../ink/ink3175.xml"/><Relationship Id="rId568" Type="http://schemas.openxmlformats.org/officeDocument/2006/relationships/customXml" Target="../ink/ink3294.xml"/><Relationship Id="rId428" Type="http://schemas.openxmlformats.org/officeDocument/2006/relationships/customXml" Target="../ink/ink3224.xml"/><Relationship Id="rId635" Type="http://schemas.openxmlformats.org/officeDocument/2006/relationships/image" Target="../media/image3828.png"/><Relationship Id="rId274" Type="http://schemas.openxmlformats.org/officeDocument/2006/relationships/customXml" Target="../ink/ink3147.xml"/><Relationship Id="rId481" Type="http://schemas.openxmlformats.org/officeDocument/2006/relationships/image" Target="../media/image3751.png"/><Relationship Id="rId69" Type="http://schemas.openxmlformats.org/officeDocument/2006/relationships/image" Target="../media/image3288.png"/><Relationship Id="rId134" Type="http://schemas.openxmlformats.org/officeDocument/2006/relationships/customXml" Target="../ink/ink3077.xml"/><Relationship Id="rId579" Type="http://schemas.openxmlformats.org/officeDocument/2006/relationships/image" Target="../media/image3800.png"/><Relationship Id="rId341" Type="http://schemas.openxmlformats.org/officeDocument/2006/relationships/image" Target="../media/image3681.png"/><Relationship Id="rId439" Type="http://schemas.openxmlformats.org/officeDocument/2006/relationships/image" Target="../media/image3730.png"/><Relationship Id="rId646" Type="http://schemas.openxmlformats.org/officeDocument/2006/relationships/customXml" Target="../ink/ink3333.xml"/><Relationship Id="rId201" Type="http://schemas.openxmlformats.org/officeDocument/2006/relationships/image" Target="../media/image3611.png"/><Relationship Id="rId285" Type="http://schemas.openxmlformats.org/officeDocument/2006/relationships/image" Target="../media/image3653.png"/><Relationship Id="rId506" Type="http://schemas.openxmlformats.org/officeDocument/2006/relationships/customXml" Target="../ink/ink3263.xml"/><Relationship Id="rId492" Type="http://schemas.openxmlformats.org/officeDocument/2006/relationships/customXml" Target="../ink/ink3256.xml"/><Relationship Id="rId91" Type="http://schemas.openxmlformats.org/officeDocument/2006/relationships/image" Target="../media/image3299.png"/><Relationship Id="rId145" Type="http://schemas.openxmlformats.org/officeDocument/2006/relationships/image" Target="../media/image3406.png"/><Relationship Id="rId187" Type="http://schemas.openxmlformats.org/officeDocument/2006/relationships/image" Target="../media/image3604.png"/><Relationship Id="rId352" Type="http://schemas.openxmlformats.org/officeDocument/2006/relationships/customXml" Target="../ink/ink3186.xml"/><Relationship Id="rId394" Type="http://schemas.openxmlformats.org/officeDocument/2006/relationships/customXml" Target="../ink/ink3207.xml"/><Relationship Id="rId408" Type="http://schemas.openxmlformats.org/officeDocument/2006/relationships/customXml" Target="../ink/ink3214.xml"/><Relationship Id="rId615" Type="http://schemas.openxmlformats.org/officeDocument/2006/relationships/image" Target="../media/image3818.png"/><Relationship Id="rId212" Type="http://schemas.openxmlformats.org/officeDocument/2006/relationships/customXml" Target="../ink/ink3116.xml"/><Relationship Id="rId254" Type="http://schemas.openxmlformats.org/officeDocument/2006/relationships/customXml" Target="../ink/ink3137.xml"/><Relationship Id="rId657" Type="http://schemas.openxmlformats.org/officeDocument/2006/relationships/image" Target="../media/image3839.png"/><Relationship Id="rId49" Type="http://schemas.openxmlformats.org/officeDocument/2006/relationships/image" Target="../media/image3278.png"/><Relationship Id="rId114" Type="http://schemas.openxmlformats.org/officeDocument/2006/relationships/customXml" Target="../ink/ink3067.xml"/><Relationship Id="rId296" Type="http://schemas.openxmlformats.org/officeDocument/2006/relationships/customXml" Target="../ink/ink3158.xml"/><Relationship Id="rId461" Type="http://schemas.openxmlformats.org/officeDocument/2006/relationships/image" Target="../media/image3741.png"/><Relationship Id="rId517" Type="http://schemas.openxmlformats.org/officeDocument/2006/relationships/image" Target="../media/image3769.png"/><Relationship Id="rId559" Type="http://schemas.openxmlformats.org/officeDocument/2006/relationships/image" Target="../media/image3790.png"/><Relationship Id="rId60" Type="http://schemas.openxmlformats.org/officeDocument/2006/relationships/customXml" Target="../ink/ink3040.xml"/><Relationship Id="rId156" Type="http://schemas.openxmlformats.org/officeDocument/2006/relationships/customXml" Target="../ink/ink3088.xml"/><Relationship Id="rId198" Type="http://schemas.openxmlformats.org/officeDocument/2006/relationships/customXml" Target="../ink/ink3109.xml"/><Relationship Id="rId321" Type="http://schemas.openxmlformats.org/officeDocument/2006/relationships/image" Target="../media/image3671.png"/><Relationship Id="rId363" Type="http://schemas.openxmlformats.org/officeDocument/2006/relationships/image" Target="../media/image3692.png"/><Relationship Id="rId419" Type="http://schemas.openxmlformats.org/officeDocument/2006/relationships/image" Target="../media/image3720.png"/><Relationship Id="rId570" Type="http://schemas.openxmlformats.org/officeDocument/2006/relationships/customXml" Target="../ink/ink3295.xml"/><Relationship Id="rId626" Type="http://schemas.openxmlformats.org/officeDocument/2006/relationships/customXml" Target="../ink/ink3323.xml"/><Relationship Id="rId223" Type="http://schemas.openxmlformats.org/officeDocument/2006/relationships/image" Target="../media/image3622.png"/><Relationship Id="rId430" Type="http://schemas.openxmlformats.org/officeDocument/2006/relationships/customXml" Target="../ink/ink3225.xml"/><Relationship Id="rId668" Type="http://schemas.openxmlformats.org/officeDocument/2006/relationships/customXml" Target="../ink/ink3344.xml"/><Relationship Id="rId18" Type="http://schemas.openxmlformats.org/officeDocument/2006/relationships/customXml" Target="../ink/ink3019.xml"/><Relationship Id="rId265" Type="http://schemas.openxmlformats.org/officeDocument/2006/relationships/image" Target="../media/image3643.png"/><Relationship Id="rId472" Type="http://schemas.openxmlformats.org/officeDocument/2006/relationships/customXml" Target="../ink/ink3246.xml"/><Relationship Id="rId528" Type="http://schemas.openxmlformats.org/officeDocument/2006/relationships/customXml" Target="../ink/ink3274.xml"/><Relationship Id="rId125" Type="http://schemas.openxmlformats.org/officeDocument/2006/relationships/image" Target="../media/image3316.png"/><Relationship Id="rId167" Type="http://schemas.openxmlformats.org/officeDocument/2006/relationships/image" Target="../media/image3594.png"/><Relationship Id="rId332" Type="http://schemas.openxmlformats.org/officeDocument/2006/relationships/customXml" Target="../ink/ink3176.xml"/><Relationship Id="rId374" Type="http://schemas.openxmlformats.org/officeDocument/2006/relationships/customXml" Target="../ink/ink3197.xml"/><Relationship Id="rId581" Type="http://schemas.openxmlformats.org/officeDocument/2006/relationships/image" Target="../media/image3801.png"/><Relationship Id="rId71" Type="http://schemas.openxmlformats.org/officeDocument/2006/relationships/image" Target="../media/image3289.png"/><Relationship Id="rId234" Type="http://schemas.openxmlformats.org/officeDocument/2006/relationships/customXml" Target="../ink/ink3127.xml"/><Relationship Id="rId637" Type="http://schemas.openxmlformats.org/officeDocument/2006/relationships/image" Target="../media/image3829.png"/><Relationship Id="rId679" Type="http://schemas.openxmlformats.org/officeDocument/2006/relationships/image" Target="../media/image3850.png"/><Relationship Id="rId2" Type="http://schemas.openxmlformats.org/officeDocument/2006/relationships/customXml" Target="../ink/ink3011.xml"/><Relationship Id="rId29" Type="http://schemas.openxmlformats.org/officeDocument/2006/relationships/image" Target="../media/image3268.png"/><Relationship Id="rId276" Type="http://schemas.openxmlformats.org/officeDocument/2006/relationships/customXml" Target="../ink/ink3148.xml"/><Relationship Id="rId441" Type="http://schemas.openxmlformats.org/officeDocument/2006/relationships/image" Target="../media/image3731.png"/><Relationship Id="rId483" Type="http://schemas.openxmlformats.org/officeDocument/2006/relationships/image" Target="../media/image3752.png"/><Relationship Id="rId539" Type="http://schemas.openxmlformats.org/officeDocument/2006/relationships/image" Target="../media/image3780.png"/><Relationship Id="rId40" Type="http://schemas.openxmlformats.org/officeDocument/2006/relationships/customXml" Target="../ink/ink3030.xml"/><Relationship Id="rId136" Type="http://schemas.openxmlformats.org/officeDocument/2006/relationships/customXml" Target="../ink/ink3078.xml"/><Relationship Id="rId178" Type="http://schemas.openxmlformats.org/officeDocument/2006/relationships/customXml" Target="../ink/ink3099.xml"/><Relationship Id="rId301" Type="http://schemas.openxmlformats.org/officeDocument/2006/relationships/image" Target="../media/image3661.png"/><Relationship Id="rId343" Type="http://schemas.openxmlformats.org/officeDocument/2006/relationships/image" Target="../media/image3682.png"/><Relationship Id="rId550" Type="http://schemas.openxmlformats.org/officeDocument/2006/relationships/customXml" Target="../ink/ink3285.xml"/><Relationship Id="rId82" Type="http://schemas.openxmlformats.org/officeDocument/2006/relationships/customXml" Target="../ink/ink3051.xml"/><Relationship Id="rId203" Type="http://schemas.openxmlformats.org/officeDocument/2006/relationships/image" Target="../media/image3612.png"/><Relationship Id="rId385" Type="http://schemas.openxmlformats.org/officeDocument/2006/relationships/image" Target="../media/image3703.png"/><Relationship Id="rId592" Type="http://schemas.openxmlformats.org/officeDocument/2006/relationships/customXml" Target="../ink/ink3306.xml"/><Relationship Id="rId606" Type="http://schemas.openxmlformats.org/officeDocument/2006/relationships/customXml" Target="../ink/ink3313.xml"/><Relationship Id="rId648" Type="http://schemas.openxmlformats.org/officeDocument/2006/relationships/customXml" Target="../ink/ink3334.xml"/><Relationship Id="rId245" Type="http://schemas.openxmlformats.org/officeDocument/2006/relationships/image" Target="../media/image3633.png"/><Relationship Id="rId287" Type="http://schemas.openxmlformats.org/officeDocument/2006/relationships/image" Target="../media/image3654.png"/><Relationship Id="rId410" Type="http://schemas.openxmlformats.org/officeDocument/2006/relationships/customXml" Target="../ink/ink3215.xml"/><Relationship Id="rId452" Type="http://schemas.openxmlformats.org/officeDocument/2006/relationships/customXml" Target="../ink/ink3236.xml"/><Relationship Id="rId494" Type="http://schemas.openxmlformats.org/officeDocument/2006/relationships/customXml" Target="../ink/ink3257.xml"/><Relationship Id="rId508" Type="http://schemas.openxmlformats.org/officeDocument/2006/relationships/customXml" Target="../ink/ink3264.xml"/><Relationship Id="rId105" Type="http://schemas.openxmlformats.org/officeDocument/2006/relationships/image" Target="../media/image3306.png"/><Relationship Id="rId147" Type="http://schemas.openxmlformats.org/officeDocument/2006/relationships/image" Target="../media/image3407.png"/><Relationship Id="rId312" Type="http://schemas.openxmlformats.org/officeDocument/2006/relationships/customXml" Target="../ink/ink3166.xml"/><Relationship Id="rId354" Type="http://schemas.openxmlformats.org/officeDocument/2006/relationships/customXml" Target="../ink/ink3187.xml"/><Relationship Id="rId51" Type="http://schemas.openxmlformats.org/officeDocument/2006/relationships/image" Target="../media/image3279.png"/><Relationship Id="rId93" Type="http://schemas.openxmlformats.org/officeDocument/2006/relationships/image" Target="../media/image3300.png"/><Relationship Id="rId189" Type="http://schemas.openxmlformats.org/officeDocument/2006/relationships/image" Target="../media/image3605.png"/><Relationship Id="rId396" Type="http://schemas.openxmlformats.org/officeDocument/2006/relationships/customXml" Target="../ink/ink3208.xml"/><Relationship Id="rId561" Type="http://schemas.openxmlformats.org/officeDocument/2006/relationships/image" Target="../media/image3791.png"/><Relationship Id="rId617" Type="http://schemas.openxmlformats.org/officeDocument/2006/relationships/image" Target="../media/image3819.png"/><Relationship Id="rId659" Type="http://schemas.openxmlformats.org/officeDocument/2006/relationships/image" Target="../media/image3840.png"/><Relationship Id="rId214" Type="http://schemas.openxmlformats.org/officeDocument/2006/relationships/customXml" Target="../ink/ink3117.xml"/><Relationship Id="rId256" Type="http://schemas.openxmlformats.org/officeDocument/2006/relationships/customXml" Target="../ink/ink3138.xml"/><Relationship Id="rId298" Type="http://schemas.openxmlformats.org/officeDocument/2006/relationships/customXml" Target="../ink/ink3159.xml"/><Relationship Id="rId421" Type="http://schemas.openxmlformats.org/officeDocument/2006/relationships/image" Target="../media/image3721.png"/><Relationship Id="rId463" Type="http://schemas.openxmlformats.org/officeDocument/2006/relationships/image" Target="../media/image3742.png"/><Relationship Id="rId519" Type="http://schemas.openxmlformats.org/officeDocument/2006/relationships/image" Target="../media/image3770.png"/><Relationship Id="rId670" Type="http://schemas.openxmlformats.org/officeDocument/2006/relationships/customXml" Target="../ink/ink3345.xml"/><Relationship Id="rId116" Type="http://schemas.openxmlformats.org/officeDocument/2006/relationships/customXml" Target="../ink/ink3068.xml"/><Relationship Id="rId158" Type="http://schemas.openxmlformats.org/officeDocument/2006/relationships/customXml" Target="../ink/ink3089.xml"/><Relationship Id="rId323" Type="http://schemas.openxmlformats.org/officeDocument/2006/relationships/image" Target="../media/image3672.png"/><Relationship Id="rId530" Type="http://schemas.openxmlformats.org/officeDocument/2006/relationships/customXml" Target="../ink/ink3275.xml"/><Relationship Id="rId20" Type="http://schemas.openxmlformats.org/officeDocument/2006/relationships/customXml" Target="../ink/ink3020.xml"/><Relationship Id="rId62" Type="http://schemas.openxmlformats.org/officeDocument/2006/relationships/customXml" Target="../ink/ink3041.xml"/><Relationship Id="rId365" Type="http://schemas.openxmlformats.org/officeDocument/2006/relationships/image" Target="../media/image3693.png"/><Relationship Id="rId572" Type="http://schemas.openxmlformats.org/officeDocument/2006/relationships/customXml" Target="../ink/ink3296.xml"/><Relationship Id="rId628" Type="http://schemas.openxmlformats.org/officeDocument/2006/relationships/customXml" Target="../ink/ink3324.xml"/><Relationship Id="rId225" Type="http://schemas.openxmlformats.org/officeDocument/2006/relationships/image" Target="../media/image3623.png"/><Relationship Id="rId267" Type="http://schemas.openxmlformats.org/officeDocument/2006/relationships/image" Target="../media/image3644.png"/><Relationship Id="rId432" Type="http://schemas.openxmlformats.org/officeDocument/2006/relationships/customXml" Target="../ink/ink3226.xml"/><Relationship Id="rId474" Type="http://schemas.openxmlformats.org/officeDocument/2006/relationships/customXml" Target="../ink/ink3247.xml"/><Relationship Id="rId127" Type="http://schemas.openxmlformats.org/officeDocument/2006/relationships/image" Target="../media/image3317.png"/><Relationship Id="rId681" Type="http://schemas.openxmlformats.org/officeDocument/2006/relationships/image" Target="../media/image3851.png"/><Relationship Id="rId31" Type="http://schemas.openxmlformats.org/officeDocument/2006/relationships/image" Target="../media/image3269.png"/><Relationship Id="rId73" Type="http://schemas.openxmlformats.org/officeDocument/2006/relationships/image" Target="../media/image3290.png"/><Relationship Id="rId169" Type="http://schemas.openxmlformats.org/officeDocument/2006/relationships/image" Target="../media/image3595.png"/><Relationship Id="rId334" Type="http://schemas.openxmlformats.org/officeDocument/2006/relationships/customXml" Target="../ink/ink3177.xml"/><Relationship Id="rId376" Type="http://schemas.openxmlformats.org/officeDocument/2006/relationships/customXml" Target="../ink/ink3198.xml"/><Relationship Id="rId541" Type="http://schemas.openxmlformats.org/officeDocument/2006/relationships/image" Target="../media/image3781.png"/><Relationship Id="rId583" Type="http://schemas.openxmlformats.org/officeDocument/2006/relationships/image" Target="../media/image3802.png"/><Relationship Id="rId639" Type="http://schemas.openxmlformats.org/officeDocument/2006/relationships/image" Target="../media/image3830.png"/><Relationship Id="rId4" Type="http://schemas.openxmlformats.org/officeDocument/2006/relationships/customXml" Target="../ink/ink3012.xml"/><Relationship Id="rId180" Type="http://schemas.openxmlformats.org/officeDocument/2006/relationships/customXml" Target="../ink/ink3100.xml"/><Relationship Id="rId236" Type="http://schemas.openxmlformats.org/officeDocument/2006/relationships/customXml" Target="../ink/ink3128.xml"/><Relationship Id="rId278" Type="http://schemas.openxmlformats.org/officeDocument/2006/relationships/customXml" Target="../ink/ink3149.xml"/><Relationship Id="rId401" Type="http://schemas.openxmlformats.org/officeDocument/2006/relationships/image" Target="../media/image3711.png"/><Relationship Id="rId443" Type="http://schemas.openxmlformats.org/officeDocument/2006/relationships/image" Target="../media/image3732.png"/><Relationship Id="rId650" Type="http://schemas.openxmlformats.org/officeDocument/2006/relationships/customXml" Target="../ink/ink3335.xml"/><Relationship Id="rId303" Type="http://schemas.openxmlformats.org/officeDocument/2006/relationships/image" Target="../media/image3662.png"/><Relationship Id="rId485" Type="http://schemas.openxmlformats.org/officeDocument/2006/relationships/image" Target="../media/image3753.png"/><Relationship Id="rId42" Type="http://schemas.openxmlformats.org/officeDocument/2006/relationships/customXml" Target="../ink/ink3031.xml"/><Relationship Id="rId84" Type="http://schemas.openxmlformats.org/officeDocument/2006/relationships/customXml" Target="../ink/ink3052.xml"/><Relationship Id="rId138" Type="http://schemas.openxmlformats.org/officeDocument/2006/relationships/customXml" Target="../ink/ink3079.xml"/><Relationship Id="rId345" Type="http://schemas.openxmlformats.org/officeDocument/2006/relationships/image" Target="../media/image3683.png"/><Relationship Id="rId387" Type="http://schemas.openxmlformats.org/officeDocument/2006/relationships/image" Target="../media/image3704.png"/><Relationship Id="rId510" Type="http://schemas.openxmlformats.org/officeDocument/2006/relationships/customXml" Target="../ink/ink3265.xml"/><Relationship Id="rId552" Type="http://schemas.openxmlformats.org/officeDocument/2006/relationships/customXml" Target="../ink/ink3286.xml"/><Relationship Id="rId594" Type="http://schemas.openxmlformats.org/officeDocument/2006/relationships/customXml" Target="../ink/ink3307.xml"/><Relationship Id="rId608" Type="http://schemas.openxmlformats.org/officeDocument/2006/relationships/customXml" Target="../ink/ink3314.xml"/><Relationship Id="rId191" Type="http://schemas.openxmlformats.org/officeDocument/2006/relationships/image" Target="../media/image3606.png"/><Relationship Id="rId205" Type="http://schemas.openxmlformats.org/officeDocument/2006/relationships/image" Target="../media/image3613.png"/><Relationship Id="rId247" Type="http://schemas.openxmlformats.org/officeDocument/2006/relationships/image" Target="../media/image3634.png"/><Relationship Id="rId412" Type="http://schemas.openxmlformats.org/officeDocument/2006/relationships/customXml" Target="../ink/ink3216.xml"/><Relationship Id="rId107" Type="http://schemas.openxmlformats.org/officeDocument/2006/relationships/image" Target="../media/image3307.png"/><Relationship Id="rId289" Type="http://schemas.openxmlformats.org/officeDocument/2006/relationships/image" Target="../media/image3655.png"/><Relationship Id="rId454" Type="http://schemas.openxmlformats.org/officeDocument/2006/relationships/customXml" Target="../ink/ink3237.xml"/><Relationship Id="rId496" Type="http://schemas.openxmlformats.org/officeDocument/2006/relationships/customXml" Target="../ink/ink3258.xml"/><Relationship Id="rId661" Type="http://schemas.openxmlformats.org/officeDocument/2006/relationships/image" Target="../media/image3841.png"/><Relationship Id="rId11" Type="http://schemas.openxmlformats.org/officeDocument/2006/relationships/image" Target="../media/image3501.png"/><Relationship Id="rId53" Type="http://schemas.openxmlformats.org/officeDocument/2006/relationships/image" Target="../media/image3280.png"/><Relationship Id="rId149" Type="http://schemas.openxmlformats.org/officeDocument/2006/relationships/image" Target="../media/image3408.png"/><Relationship Id="rId314" Type="http://schemas.openxmlformats.org/officeDocument/2006/relationships/customXml" Target="../ink/ink3167.xml"/><Relationship Id="rId356" Type="http://schemas.openxmlformats.org/officeDocument/2006/relationships/customXml" Target="../ink/ink3188.xml"/><Relationship Id="rId398" Type="http://schemas.openxmlformats.org/officeDocument/2006/relationships/customXml" Target="../ink/ink3209.xml"/><Relationship Id="rId521" Type="http://schemas.openxmlformats.org/officeDocument/2006/relationships/image" Target="../media/image3771.png"/><Relationship Id="rId563" Type="http://schemas.openxmlformats.org/officeDocument/2006/relationships/image" Target="../media/image3792.png"/><Relationship Id="rId619" Type="http://schemas.openxmlformats.org/officeDocument/2006/relationships/image" Target="../media/image3820.png"/><Relationship Id="rId95" Type="http://schemas.openxmlformats.org/officeDocument/2006/relationships/image" Target="../media/image3301.png"/><Relationship Id="rId160" Type="http://schemas.openxmlformats.org/officeDocument/2006/relationships/customXml" Target="../ink/ink3090.xml"/><Relationship Id="rId216" Type="http://schemas.openxmlformats.org/officeDocument/2006/relationships/customXml" Target="../ink/ink3118.xml"/><Relationship Id="rId423" Type="http://schemas.openxmlformats.org/officeDocument/2006/relationships/image" Target="../media/image3722.png"/><Relationship Id="rId258" Type="http://schemas.openxmlformats.org/officeDocument/2006/relationships/customXml" Target="../ink/ink3139.xml"/><Relationship Id="rId465" Type="http://schemas.openxmlformats.org/officeDocument/2006/relationships/image" Target="../media/image3743.png"/><Relationship Id="rId630" Type="http://schemas.openxmlformats.org/officeDocument/2006/relationships/customXml" Target="../ink/ink3325.xml"/><Relationship Id="rId672" Type="http://schemas.openxmlformats.org/officeDocument/2006/relationships/customXml" Target="../ink/ink3346.xml"/><Relationship Id="rId22" Type="http://schemas.openxmlformats.org/officeDocument/2006/relationships/customXml" Target="../ink/ink3021.xml"/><Relationship Id="rId64" Type="http://schemas.openxmlformats.org/officeDocument/2006/relationships/customXml" Target="../ink/ink3042.xml"/><Relationship Id="rId118" Type="http://schemas.openxmlformats.org/officeDocument/2006/relationships/customXml" Target="../ink/ink3069.xml"/><Relationship Id="rId325" Type="http://schemas.openxmlformats.org/officeDocument/2006/relationships/image" Target="../media/image3673.png"/><Relationship Id="rId367" Type="http://schemas.openxmlformats.org/officeDocument/2006/relationships/image" Target="../media/image3694.png"/><Relationship Id="rId532" Type="http://schemas.openxmlformats.org/officeDocument/2006/relationships/customXml" Target="../ink/ink3276.xml"/><Relationship Id="rId574" Type="http://schemas.openxmlformats.org/officeDocument/2006/relationships/customXml" Target="../ink/ink3297.xml"/><Relationship Id="rId171" Type="http://schemas.openxmlformats.org/officeDocument/2006/relationships/image" Target="../media/image3596.png"/><Relationship Id="rId227" Type="http://schemas.openxmlformats.org/officeDocument/2006/relationships/image" Target="../media/image3624.png"/><Relationship Id="rId269" Type="http://schemas.openxmlformats.org/officeDocument/2006/relationships/image" Target="../media/image3645.png"/><Relationship Id="rId434" Type="http://schemas.openxmlformats.org/officeDocument/2006/relationships/customXml" Target="../ink/ink3227.xml"/><Relationship Id="rId476" Type="http://schemas.openxmlformats.org/officeDocument/2006/relationships/customXml" Target="../ink/ink3248.xml"/><Relationship Id="rId641" Type="http://schemas.openxmlformats.org/officeDocument/2006/relationships/image" Target="../media/image3831.png"/><Relationship Id="rId683" Type="http://schemas.openxmlformats.org/officeDocument/2006/relationships/image" Target="../media/image3852.png"/><Relationship Id="rId33" Type="http://schemas.openxmlformats.org/officeDocument/2006/relationships/image" Target="../media/image3270.png"/><Relationship Id="rId129" Type="http://schemas.openxmlformats.org/officeDocument/2006/relationships/image" Target="../media/image3318.png"/><Relationship Id="rId280" Type="http://schemas.openxmlformats.org/officeDocument/2006/relationships/customXml" Target="../ink/ink3150.xml"/><Relationship Id="rId336" Type="http://schemas.openxmlformats.org/officeDocument/2006/relationships/customXml" Target="../ink/ink3178.xml"/><Relationship Id="rId501" Type="http://schemas.openxmlformats.org/officeDocument/2006/relationships/image" Target="../media/image3761.png"/><Relationship Id="rId543" Type="http://schemas.openxmlformats.org/officeDocument/2006/relationships/image" Target="../media/image3782.png"/><Relationship Id="rId75" Type="http://schemas.openxmlformats.org/officeDocument/2006/relationships/image" Target="../media/image3291.png"/><Relationship Id="rId140" Type="http://schemas.openxmlformats.org/officeDocument/2006/relationships/customXml" Target="../ink/ink3080.xml"/><Relationship Id="rId182" Type="http://schemas.openxmlformats.org/officeDocument/2006/relationships/customXml" Target="../ink/ink3101.xml"/><Relationship Id="rId378" Type="http://schemas.openxmlformats.org/officeDocument/2006/relationships/customXml" Target="../ink/ink3199.xml"/><Relationship Id="rId403" Type="http://schemas.openxmlformats.org/officeDocument/2006/relationships/image" Target="../media/image3712.png"/><Relationship Id="rId585" Type="http://schemas.openxmlformats.org/officeDocument/2006/relationships/image" Target="../media/image3803.png"/><Relationship Id="rId6" Type="http://schemas.openxmlformats.org/officeDocument/2006/relationships/customXml" Target="../ink/ink3013.xml"/><Relationship Id="rId238" Type="http://schemas.openxmlformats.org/officeDocument/2006/relationships/customXml" Target="../ink/ink3129.xml"/><Relationship Id="rId445" Type="http://schemas.openxmlformats.org/officeDocument/2006/relationships/image" Target="../media/image3733.png"/><Relationship Id="rId487" Type="http://schemas.openxmlformats.org/officeDocument/2006/relationships/image" Target="../media/image3754.png"/><Relationship Id="rId610" Type="http://schemas.openxmlformats.org/officeDocument/2006/relationships/customXml" Target="../ink/ink3315.xml"/><Relationship Id="rId652" Type="http://schemas.openxmlformats.org/officeDocument/2006/relationships/customXml" Target="../ink/ink3336.xml"/><Relationship Id="rId291" Type="http://schemas.openxmlformats.org/officeDocument/2006/relationships/image" Target="../media/image3656.png"/><Relationship Id="rId305" Type="http://schemas.openxmlformats.org/officeDocument/2006/relationships/image" Target="../media/image3663.png"/><Relationship Id="rId347" Type="http://schemas.openxmlformats.org/officeDocument/2006/relationships/image" Target="../media/image3684.png"/><Relationship Id="rId512" Type="http://schemas.openxmlformats.org/officeDocument/2006/relationships/customXml" Target="../ink/ink3266.xml"/><Relationship Id="rId44" Type="http://schemas.openxmlformats.org/officeDocument/2006/relationships/customXml" Target="../ink/ink3032.xml"/><Relationship Id="rId86" Type="http://schemas.openxmlformats.org/officeDocument/2006/relationships/customXml" Target="../ink/ink3053.xml"/><Relationship Id="rId151" Type="http://schemas.openxmlformats.org/officeDocument/2006/relationships/image" Target="../media/image3409.png"/><Relationship Id="rId389" Type="http://schemas.openxmlformats.org/officeDocument/2006/relationships/image" Target="../media/image3705.png"/><Relationship Id="rId554" Type="http://schemas.openxmlformats.org/officeDocument/2006/relationships/customXml" Target="../ink/ink3287.xml"/><Relationship Id="rId596" Type="http://schemas.openxmlformats.org/officeDocument/2006/relationships/customXml" Target="../ink/ink3308.xml"/><Relationship Id="rId193" Type="http://schemas.openxmlformats.org/officeDocument/2006/relationships/image" Target="../media/image3607.png"/><Relationship Id="rId207" Type="http://schemas.openxmlformats.org/officeDocument/2006/relationships/image" Target="../media/image3614.png"/><Relationship Id="rId249" Type="http://schemas.openxmlformats.org/officeDocument/2006/relationships/image" Target="../media/image3635.png"/><Relationship Id="rId414" Type="http://schemas.openxmlformats.org/officeDocument/2006/relationships/customXml" Target="../ink/ink3217.xml"/><Relationship Id="rId456" Type="http://schemas.openxmlformats.org/officeDocument/2006/relationships/customXml" Target="../ink/ink3238.xml"/><Relationship Id="rId498" Type="http://schemas.openxmlformats.org/officeDocument/2006/relationships/customXml" Target="../ink/ink3259.xml"/><Relationship Id="rId621" Type="http://schemas.openxmlformats.org/officeDocument/2006/relationships/image" Target="../media/image3821.png"/><Relationship Id="rId663" Type="http://schemas.openxmlformats.org/officeDocument/2006/relationships/image" Target="../media/image3842.png"/><Relationship Id="rId13" Type="http://schemas.openxmlformats.org/officeDocument/2006/relationships/image" Target="../media/image3502.png"/><Relationship Id="rId109" Type="http://schemas.openxmlformats.org/officeDocument/2006/relationships/image" Target="../media/image3308.png"/><Relationship Id="rId260" Type="http://schemas.openxmlformats.org/officeDocument/2006/relationships/customXml" Target="../ink/ink3140.xml"/><Relationship Id="rId316" Type="http://schemas.openxmlformats.org/officeDocument/2006/relationships/customXml" Target="../ink/ink3168.xml"/><Relationship Id="rId523" Type="http://schemas.openxmlformats.org/officeDocument/2006/relationships/image" Target="../media/image3772.png"/><Relationship Id="rId55" Type="http://schemas.openxmlformats.org/officeDocument/2006/relationships/image" Target="../media/image3281.png"/><Relationship Id="rId97" Type="http://schemas.openxmlformats.org/officeDocument/2006/relationships/image" Target="../media/image3302.png"/><Relationship Id="rId120" Type="http://schemas.openxmlformats.org/officeDocument/2006/relationships/customXml" Target="../ink/ink3070.xml"/><Relationship Id="rId358" Type="http://schemas.openxmlformats.org/officeDocument/2006/relationships/customXml" Target="../ink/ink3189.xml"/><Relationship Id="rId565" Type="http://schemas.openxmlformats.org/officeDocument/2006/relationships/image" Target="../media/image3793.png"/><Relationship Id="rId162" Type="http://schemas.openxmlformats.org/officeDocument/2006/relationships/customXml" Target="../ink/ink3091.xml"/><Relationship Id="rId218" Type="http://schemas.openxmlformats.org/officeDocument/2006/relationships/customXml" Target="../ink/ink3119.xml"/><Relationship Id="rId425" Type="http://schemas.openxmlformats.org/officeDocument/2006/relationships/image" Target="../media/image3723.png"/><Relationship Id="rId467" Type="http://schemas.openxmlformats.org/officeDocument/2006/relationships/image" Target="../media/image3744.png"/><Relationship Id="rId632" Type="http://schemas.openxmlformats.org/officeDocument/2006/relationships/customXml" Target="../ink/ink3326.xml"/><Relationship Id="rId271" Type="http://schemas.openxmlformats.org/officeDocument/2006/relationships/image" Target="../media/image3646.png"/><Relationship Id="rId674" Type="http://schemas.openxmlformats.org/officeDocument/2006/relationships/customXml" Target="../ink/ink3347.xml"/><Relationship Id="rId24" Type="http://schemas.openxmlformats.org/officeDocument/2006/relationships/customXml" Target="../ink/ink3022.xml"/><Relationship Id="rId66" Type="http://schemas.openxmlformats.org/officeDocument/2006/relationships/customXml" Target="../ink/ink3043.xml"/><Relationship Id="rId131" Type="http://schemas.openxmlformats.org/officeDocument/2006/relationships/image" Target="../media/image172.png"/><Relationship Id="rId327" Type="http://schemas.openxmlformats.org/officeDocument/2006/relationships/image" Target="../media/image3674.png"/><Relationship Id="rId369" Type="http://schemas.openxmlformats.org/officeDocument/2006/relationships/image" Target="../media/image3695.png"/><Relationship Id="rId534" Type="http://schemas.openxmlformats.org/officeDocument/2006/relationships/customXml" Target="../ink/ink3277.xml"/><Relationship Id="rId576" Type="http://schemas.openxmlformats.org/officeDocument/2006/relationships/customXml" Target="../ink/ink3298.xml"/><Relationship Id="rId173" Type="http://schemas.openxmlformats.org/officeDocument/2006/relationships/image" Target="../media/image3597.png"/><Relationship Id="rId229" Type="http://schemas.openxmlformats.org/officeDocument/2006/relationships/image" Target="../media/image3625.png"/><Relationship Id="rId380" Type="http://schemas.openxmlformats.org/officeDocument/2006/relationships/customXml" Target="../ink/ink3200.xml"/><Relationship Id="rId436" Type="http://schemas.openxmlformats.org/officeDocument/2006/relationships/customXml" Target="../ink/ink3228.xml"/><Relationship Id="rId601" Type="http://schemas.openxmlformats.org/officeDocument/2006/relationships/image" Target="../media/image3811.png"/><Relationship Id="rId643" Type="http://schemas.openxmlformats.org/officeDocument/2006/relationships/image" Target="../media/image3832.png"/><Relationship Id="rId240" Type="http://schemas.openxmlformats.org/officeDocument/2006/relationships/customXml" Target="../ink/ink3130.xml"/><Relationship Id="rId478" Type="http://schemas.openxmlformats.org/officeDocument/2006/relationships/customXml" Target="../ink/ink3249.xml"/><Relationship Id="rId35" Type="http://schemas.openxmlformats.org/officeDocument/2006/relationships/image" Target="../media/image3271.png"/><Relationship Id="rId77" Type="http://schemas.openxmlformats.org/officeDocument/2006/relationships/image" Target="../media/image3292.png"/><Relationship Id="rId100" Type="http://schemas.openxmlformats.org/officeDocument/2006/relationships/customXml" Target="../ink/ink3060.xml"/><Relationship Id="rId282" Type="http://schemas.openxmlformats.org/officeDocument/2006/relationships/customXml" Target="../ink/ink3151.xml"/><Relationship Id="rId338" Type="http://schemas.openxmlformats.org/officeDocument/2006/relationships/customXml" Target="../ink/ink3179.xml"/><Relationship Id="rId503" Type="http://schemas.openxmlformats.org/officeDocument/2006/relationships/image" Target="../media/image3762.png"/><Relationship Id="rId545" Type="http://schemas.openxmlformats.org/officeDocument/2006/relationships/image" Target="../media/image3783.png"/><Relationship Id="rId587" Type="http://schemas.openxmlformats.org/officeDocument/2006/relationships/image" Target="../media/image3804.png"/><Relationship Id="rId8" Type="http://schemas.openxmlformats.org/officeDocument/2006/relationships/customXml" Target="../ink/ink3014.xml"/><Relationship Id="rId142" Type="http://schemas.openxmlformats.org/officeDocument/2006/relationships/customXml" Target="../ink/ink3081.xml"/><Relationship Id="rId184" Type="http://schemas.openxmlformats.org/officeDocument/2006/relationships/customXml" Target="../ink/ink3102.xml"/><Relationship Id="rId391" Type="http://schemas.openxmlformats.org/officeDocument/2006/relationships/image" Target="../media/image3706.png"/><Relationship Id="rId405" Type="http://schemas.openxmlformats.org/officeDocument/2006/relationships/image" Target="../media/image3713.png"/><Relationship Id="rId447" Type="http://schemas.openxmlformats.org/officeDocument/2006/relationships/image" Target="../media/image3734.png"/><Relationship Id="rId612" Type="http://schemas.openxmlformats.org/officeDocument/2006/relationships/customXml" Target="../ink/ink3316.xml"/><Relationship Id="rId251" Type="http://schemas.openxmlformats.org/officeDocument/2006/relationships/image" Target="../media/image3636.png"/><Relationship Id="rId489" Type="http://schemas.openxmlformats.org/officeDocument/2006/relationships/image" Target="../media/image3755.png"/><Relationship Id="rId654" Type="http://schemas.openxmlformats.org/officeDocument/2006/relationships/customXml" Target="../ink/ink3337.xml"/><Relationship Id="rId46" Type="http://schemas.openxmlformats.org/officeDocument/2006/relationships/customXml" Target="../ink/ink3033.xml"/><Relationship Id="rId293" Type="http://schemas.openxmlformats.org/officeDocument/2006/relationships/image" Target="../media/image3657.png"/><Relationship Id="rId307" Type="http://schemas.openxmlformats.org/officeDocument/2006/relationships/image" Target="../media/image3664.png"/><Relationship Id="rId349" Type="http://schemas.openxmlformats.org/officeDocument/2006/relationships/image" Target="../media/image3685.png"/><Relationship Id="rId514" Type="http://schemas.openxmlformats.org/officeDocument/2006/relationships/customXml" Target="../ink/ink3267.xml"/><Relationship Id="rId556" Type="http://schemas.openxmlformats.org/officeDocument/2006/relationships/customXml" Target="../ink/ink3288.xml"/><Relationship Id="rId88" Type="http://schemas.openxmlformats.org/officeDocument/2006/relationships/customXml" Target="../ink/ink3054.xml"/><Relationship Id="rId111" Type="http://schemas.openxmlformats.org/officeDocument/2006/relationships/image" Target="../media/image3309.png"/><Relationship Id="rId153" Type="http://schemas.openxmlformats.org/officeDocument/2006/relationships/image" Target="../media/image3410.png"/><Relationship Id="rId195" Type="http://schemas.openxmlformats.org/officeDocument/2006/relationships/image" Target="../media/image3608.png"/><Relationship Id="rId209" Type="http://schemas.openxmlformats.org/officeDocument/2006/relationships/image" Target="../media/image3615.png"/><Relationship Id="rId360" Type="http://schemas.openxmlformats.org/officeDocument/2006/relationships/customXml" Target="../ink/ink3190.xml"/><Relationship Id="rId416" Type="http://schemas.openxmlformats.org/officeDocument/2006/relationships/customXml" Target="../ink/ink3218.xml"/><Relationship Id="rId598" Type="http://schemas.openxmlformats.org/officeDocument/2006/relationships/customXml" Target="../ink/ink3309.xml"/><Relationship Id="rId220" Type="http://schemas.openxmlformats.org/officeDocument/2006/relationships/customXml" Target="../ink/ink3120.xml"/><Relationship Id="rId458" Type="http://schemas.openxmlformats.org/officeDocument/2006/relationships/customXml" Target="../ink/ink3239.xml"/><Relationship Id="rId623" Type="http://schemas.openxmlformats.org/officeDocument/2006/relationships/image" Target="../media/image3822.png"/><Relationship Id="rId665" Type="http://schemas.openxmlformats.org/officeDocument/2006/relationships/image" Target="../media/image3843.png"/><Relationship Id="rId15" Type="http://schemas.openxmlformats.org/officeDocument/2006/relationships/image" Target="../media/image3503.png"/><Relationship Id="rId57" Type="http://schemas.openxmlformats.org/officeDocument/2006/relationships/image" Target="../media/image3282.png"/><Relationship Id="rId262" Type="http://schemas.openxmlformats.org/officeDocument/2006/relationships/customXml" Target="../ink/ink3141.xml"/><Relationship Id="rId318" Type="http://schemas.openxmlformats.org/officeDocument/2006/relationships/customXml" Target="../ink/ink3169.xml"/><Relationship Id="rId525" Type="http://schemas.openxmlformats.org/officeDocument/2006/relationships/image" Target="../media/image3773.png"/><Relationship Id="rId567" Type="http://schemas.openxmlformats.org/officeDocument/2006/relationships/image" Target="../media/image3794.png"/><Relationship Id="rId99" Type="http://schemas.openxmlformats.org/officeDocument/2006/relationships/image" Target="../media/image3303.png"/><Relationship Id="rId122" Type="http://schemas.openxmlformats.org/officeDocument/2006/relationships/customXml" Target="../ink/ink3071.xml"/><Relationship Id="rId164" Type="http://schemas.openxmlformats.org/officeDocument/2006/relationships/customXml" Target="../ink/ink3092.xml"/><Relationship Id="rId371" Type="http://schemas.openxmlformats.org/officeDocument/2006/relationships/image" Target="../media/image3696.png"/><Relationship Id="rId427" Type="http://schemas.openxmlformats.org/officeDocument/2006/relationships/image" Target="../media/image3724.png"/><Relationship Id="rId469" Type="http://schemas.openxmlformats.org/officeDocument/2006/relationships/image" Target="../media/image3745.png"/><Relationship Id="rId634" Type="http://schemas.openxmlformats.org/officeDocument/2006/relationships/customXml" Target="../ink/ink3327.xml"/><Relationship Id="rId676" Type="http://schemas.openxmlformats.org/officeDocument/2006/relationships/customXml" Target="../ink/ink3348.xml"/><Relationship Id="rId26" Type="http://schemas.openxmlformats.org/officeDocument/2006/relationships/customXml" Target="../ink/ink3023.xml"/><Relationship Id="rId231" Type="http://schemas.openxmlformats.org/officeDocument/2006/relationships/image" Target="../media/image3626.png"/><Relationship Id="rId273" Type="http://schemas.openxmlformats.org/officeDocument/2006/relationships/image" Target="../media/image3647.png"/><Relationship Id="rId329" Type="http://schemas.openxmlformats.org/officeDocument/2006/relationships/image" Target="../media/image3675.png"/><Relationship Id="rId480" Type="http://schemas.openxmlformats.org/officeDocument/2006/relationships/customXml" Target="../ink/ink3250.xml"/><Relationship Id="rId536" Type="http://schemas.openxmlformats.org/officeDocument/2006/relationships/customXml" Target="../ink/ink3278.xml"/><Relationship Id="rId68" Type="http://schemas.openxmlformats.org/officeDocument/2006/relationships/customXml" Target="../ink/ink3044.xml"/><Relationship Id="rId133" Type="http://schemas.openxmlformats.org/officeDocument/2006/relationships/image" Target="../media/image3400.png"/><Relationship Id="rId175" Type="http://schemas.openxmlformats.org/officeDocument/2006/relationships/image" Target="../media/image3598.png"/><Relationship Id="rId340" Type="http://schemas.openxmlformats.org/officeDocument/2006/relationships/customXml" Target="../ink/ink3180.xml"/><Relationship Id="rId578" Type="http://schemas.openxmlformats.org/officeDocument/2006/relationships/customXml" Target="../ink/ink3299.xml"/><Relationship Id="rId200" Type="http://schemas.openxmlformats.org/officeDocument/2006/relationships/customXml" Target="../ink/ink3110.xml"/><Relationship Id="rId382" Type="http://schemas.openxmlformats.org/officeDocument/2006/relationships/customXml" Target="../ink/ink3201.xml"/><Relationship Id="rId438" Type="http://schemas.openxmlformats.org/officeDocument/2006/relationships/customXml" Target="../ink/ink3229.xml"/><Relationship Id="rId603" Type="http://schemas.openxmlformats.org/officeDocument/2006/relationships/image" Target="../media/image3812.png"/><Relationship Id="rId645" Type="http://schemas.openxmlformats.org/officeDocument/2006/relationships/image" Target="../media/image3833.png"/><Relationship Id="rId242" Type="http://schemas.openxmlformats.org/officeDocument/2006/relationships/customXml" Target="../ink/ink3131.xml"/><Relationship Id="rId284" Type="http://schemas.openxmlformats.org/officeDocument/2006/relationships/customXml" Target="../ink/ink3152.xml"/><Relationship Id="rId491" Type="http://schemas.openxmlformats.org/officeDocument/2006/relationships/image" Target="../media/image3756.png"/><Relationship Id="rId505" Type="http://schemas.openxmlformats.org/officeDocument/2006/relationships/image" Target="../media/image3763.png"/><Relationship Id="rId37" Type="http://schemas.openxmlformats.org/officeDocument/2006/relationships/image" Target="../media/image3272.png"/><Relationship Id="rId79" Type="http://schemas.openxmlformats.org/officeDocument/2006/relationships/image" Target="../media/image3293.png"/><Relationship Id="rId102" Type="http://schemas.openxmlformats.org/officeDocument/2006/relationships/customXml" Target="../ink/ink3061.xml"/><Relationship Id="rId144" Type="http://schemas.openxmlformats.org/officeDocument/2006/relationships/customXml" Target="../ink/ink3082.xml"/><Relationship Id="rId547" Type="http://schemas.openxmlformats.org/officeDocument/2006/relationships/image" Target="../media/image3784.png"/><Relationship Id="rId589" Type="http://schemas.openxmlformats.org/officeDocument/2006/relationships/image" Target="../media/image3805.png"/><Relationship Id="rId90" Type="http://schemas.openxmlformats.org/officeDocument/2006/relationships/customXml" Target="../ink/ink3055.xml"/><Relationship Id="rId186" Type="http://schemas.openxmlformats.org/officeDocument/2006/relationships/customXml" Target="../ink/ink3103.xml"/><Relationship Id="rId351" Type="http://schemas.openxmlformats.org/officeDocument/2006/relationships/image" Target="../media/image3686.png"/><Relationship Id="rId393" Type="http://schemas.openxmlformats.org/officeDocument/2006/relationships/image" Target="../media/image3707.png"/><Relationship Id="rId407" Type="http://schemas.openxmlformats.org/officeDocument/2006/relationships/image" Target="../media/image3714.png"/><Relationship Id="rId449" Type="http://schemas.openxmlformats.org/officeDocument/2006/relationships/image" Target="../media/image3735.png"/><Relationship Id="rId614" Type="http://schemas.openxmlformats.org/officeDocument/2006/relationships/customXml" Target="../ink/ink3317.xml"/><Relationship Id="rId656" Type="http://schemas.openxmlformats.org/officeDocument/2006/relationships/customXml" Target="../ink/ink3338.xml"/><Relationship Id="rId211" Type="http://schemas.openxmlformats.org/officeDocument/2006/relationships/image" Target="../media/image3616.png"/><Relationship Id="rId253" Type="http://schemas.openxmlformats.org/officeDocument/2006/relationships/image" Target="../media/image3637.png"/><Relationship Id="rId295" Type="http://schemas.openxmlformats.org/officeDocument/2006/relationships/image" Target="../media/image3658.png"/><Relationship Id="rId309" Type="http://schemas.openxmlformats.org/officeDocument/2006/relationships/image" Target="../media/image3665.png"/><Relationship Id="rId460" Type="http://schemas.openxmlformats.org/officeDocument/2006/relationships/customXml" Target="../ink/ink3240.xml"/><Relationship Id="rId516" Type="http://schemas.openxmlformats.org/officeDocument/2006/relationships/customXml" Target="../ink/ink3268.xml"/><Relationship Id="rId48" Type="http://schemas.openxmlformats.org/officeDocument/2006/relationships/customXml" Target="../ink/ink3034.xml"/><Relationship Id="rId113" Type="http://schemas.openxmlformats.org/officeDocument/2006/relationships/image" Target="../media/image3310.png"/><Relationship Id="rId320" Type="http://schemas.openxmlformats.org/officeDocument/2006/relationships/customXml" Target="../ink/ink3170.xml"/><Relationship Id="rId558" Type="http://schemas.openxmlformats.org/officeDocument/2006/relationships/customXml" Target="../ink/ink3289.xml"/><Relationship Id="rId155" Type="http://schemas.openxmlformats.org/officeDocument/2006/relationships/image" Target="../media/image3411.png"/><Relationship Id="rId197" Type="http://schemas.openxmlformats.org/officeDocument/2006/relationships/image" Target="../media/image3609.png"/><Relationship Id="rId362" Type="http://schemas.openxmlformats.org/officeDocument/2006/relationships/customXml" Target="../ink/ink3191.xml"/><Relationship Id="rId418" Type="http://schemas.openxmlformats.org/officeDocument/2006/relationships/customXml" Target="../ink/ink3219.xml"/><Relationship Id="rId625" Type="http://schemas.openxmlformats.org/officeDocument/2006/relationships/image" Target="../media/image3823.png"/><Relationship Id="rId222" Type="http://schemas.openxmlformats.org/officeDocument/2006/relationships/customXml" Target="../ink/ink3121.xml"/><Relationship Id="rId264" Type="http://schemas.openxmlformats.org/officeDocument/2006/relationships/customXml" Target="../ink/ink3142.xml"/><Relationship Id="rId471" Type="http://schemas.openxmlformats.org/officeDocument/2006/relationships/image" Target="../media/image3746.png"/><Relationship Id="rId667" Type="http://schemas.openxmlformats.org/officeDocument/2006/relationships/image" Target="../media/image3844.png"/><Relationship Id="rId17" Type="http://schemas.openxmlformats.org/officeDocument/2006/relationships/image" Target="../media/image3504.png"/><Relationship Id="rId59" Type="http://schemas.openxmlformats.org/officeDocument/2006/relationships/image" Target="../media/image3283.png"/><Relationship Id="rId124" Type="http://schemas.openxmlformats.org/officeDocument/2006/relationships/customXml" Target="../ink/ink3072.xml"/><Relationship Id="rId527" Type="http://schemas.openxmlformats.org/officeDocument/2006/relationships/image" Target="../media/image3774.png"/><Relationship Id="rId569" Type="http://schemas.openxmlformats.org/officeDocument/2006/relationships/image" Target="../media/image3795.png"/><Relationship Id="rId70" Type="http://schemas.openxmlformats.org/officeDocument/2006/relationships/customXml" Target="../ink/ink3045.xml"/><Relationship Id="rId166" Type="http://schemas.openxmlformats.org/officeDocument/2006/relationships/customXml" Target="../ink/ink3093.xml"/><Relationship Id="rId331" Type="http://schemas.openxmlformats.org/officeDocument/2006/relationships/image" Target="../media/image3676.png"/><Relationship Id="rId373" Type="http://schemas.openxmlformats.org/officeDocument/2006/relationships/image" Target="../media/image3697.png"/><Relationship Id="rId429" Type="http://schemas.openxmlformats.org/officeDocument/2006/relationships/image" Target="../media/image3725.png"/><Relationship Id="rId580" Type="http://schemas.openxmlformats.org/officeDocument/2006/relationships/customXml" Target="../ink/ink3300.xml"/><Relationship Id="rId636" Type="http://schemas.openxmlformats.org/officeDocument/2006/relationships/customXml" Target="../ink/ink3328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627.png"/><Relationship Id="rId440" Type="http://schemas.openxmlformats.org/officeDocument/2006/relationships/customXml" Target="../ink/ink3230.xml"/><Relationship Id="rId678" Type="http://schemas.openxmlformats.org/officeDocument/2006/relationships/customXml" Target="../ink/ink3349.xml"/><Relationship Id="rId28" Type="http://schemas.openxmlformats.org/officeDocument/2006/relationships/customXml" Target="../ink/ink3024.xml"/><Relationship Id="rId275" Type="http://schemas.openxmlformats.org/officeDocument/2006/relationships/image" Target="../media/image3648.png"/><Relationship Id="rId300" Type="http://schemas.openxmlformats.org/officeDocument/2006/relationships/customXml" Target="../ink/ink3160.xml"/><Relationship Id="rId482" Type="http://schemas.openxmlformats.org/officeDocument/2006/relationships/customXml" Target="../ink/ink3251.xml"/><Relationship Id="rId538" Type="http://schemas.openxmlformats.org/officeDocument/2006/relationships/customXml" Target="../ink/ink3279.xml"/><Relationship Id="rId81" Type="http://schemas.openxmlformats.org/officeDocument/2006/relationships/image" Target="../media/image3294.png"/><Relationship Id="rId135" Type="http://schemas.openxmlformats.org/officeDocument/2006/relationships/image" Target="../media/image3401.png"/><Relationship Id="rId177" Type="http://schemas.openxmlformats.org/officeDocument/2006/relationships/image" Target="../media/image3599.png"/><Relationship Id="rId342" Type="http://schemas.openxmlformats.org/officeDocument/2006/relationships/customXml" Target="../ink/ink3181.xml"/><Relationship Id="rId384" Type="http://schemas.openxmlformats.org/officeDocument/2006/relationships/customXml" Target="../ink/ink3202.xml"/><Relationship Id="rId591" Type="http://schemas.openxmlformats.org/officeDocument/2006/relationships/image" Target="../media/image3806.png"/><Relationship Id="rId605" Type="http://schemas.openxmlformats.org/officeDocument/2006/relationships/image" Target="../media/image3813.png"/><Relationship Id="rId202" Type="http://schemas.openxmlformats.org/officeDocument/2006/relationships/customXml" Target="../ink/ink3111.xml"/><Relationship Id="rId244" Type="http://schemas.openxmlformats.org/officeDocument/2006/relationships/customXml" Target="../ink/ink3132.xml"/><Relationship Id="rId647" Type="http://schemas.openxmlformats.org/officeDocument/2006/relationships/image" Target="../media/image3834.png"/><Relationship Id="rId39" Type="http://schemas.openxmlformats.org/officeDocument/2006/relationships/image" Target="../media/image3273.png"/><Relationship Id="rId286" Type="http://schemas.openxmlformats.org/officeDocument/2006/relationships/customXml" Target="../ink/ink3153.xml"/><Relationship Id="rId451" Type="http://schemas.openxmlformats.org/officeDocument/2006/relationships/image" Target="../media/image3736.png"/><Relationship Id="rId493" Type="http://schemas.openxmlformats.org/officeDocument/2006/relationships/image" Target="../media/image3757.png"/><Relationship Id="rId507" Type="http://schemas.openxmlformats.org/officeDocument/2006/relationships/image" Target="../media/image3764.png"/><Relationship Id="rId549" Type="http://schemas.openxmlformats.org/officeDocument/2006/relationships/image" Target="../media/image3785.png"/><Relationship Id="rId50" Type="http://schemas.openxmlformats.org/officeDocument/2006/relationships/customXml" Target="../ink/ink3035.xml"/><Relationship Id="rId104" Type="http://schemas.openxmlformats.org/officeDocument/2006/relationships/customXml" Target="../ink/ink3062.xml"/><Relationship Id="rId146" Type="http://schemas.openxmlformats.org/officeDocument/2006/relationships/customXml" Target="../ink/ink3083.xml"/><Relationship Id="rId188" Type="http://schemas.openxmlformats.org/officeDocument/2006/relationships/customXml" Target="../ink/ink3104.xml"/><Relationship Id="rId311" Type="http://schemas.openxmlformats.org/officeDocument/2006/relationships/image" Target="../media/image3666.png"/><Relationship Id="rId353" Type="http://schemas.openxmlformats.org/officeDocument/2006/relationships/image" Target="../media/image3687.png"/><Relationship Id="rId395" Type="http://schemas.openxmlformats.org/officeDocument/2006/relationships/image" Target="../media/image3708.png"/><Relationship Id="rId409" Type="http://schemas.openxmlformats.org/officeDocument/2006/relationships/image" Target="../media/image3715.png"/><Relationship Id="rId560" Type="http://schemas.openxmlformats.org/officeDocument/2006/relationships/customXml" Target="../ink/ink3290.xml"/><Relationship Id="rId92" Type="http://schemas.openxmlformats.org/officeDocument/2006/relationships/customXml" Target="../ink/ink3056.xml"/><Relationship Id="rId213" Type="http://schemas.openxmlformats.org/officeDocument/2006/relationships/image" Target="../media/image3617.png"/><Relationship Id="rId420" Type="http://schemas.openxmlformats.org/officeDocument/2006/relationships/customXml" Target="../ink/ink3220.xml"/><Relationship Id="rId616" Type="http://schemas.openxmlformats.org/officeDocument/2006/relationships/customXml" Target="../ink/ink3318.xml"/><Relationship Id="rId658" Type="http://schemas.openxmlformats.org/officeDocument/2006/relationships/customXml" Target="../ink/ink3339.xml"/><Relationship Id="rId255" Type="http://schemas.openxmlformats.org/officeDocument/2006/relationships/image" Target="../media/image3638.png"/><Relationship Id="rId297" Type="http://schemas.openxmlformats.org/officeDocument/2006/relationships/image" Target="../media/image3659.png"/><Relationship Id="rId462" Type="http://schemas.openxmlformats.org/officeDocument/2006/relationships/customXml" Target="../ink/ink3241.xml"/><Relationship Id="rId518" Type="http://schemas.openxmlformats.org/officeDocument/2006/relationships/customXml" Target="../ink/ink3269.xml"/><Relationship Id="rId115" Type="http://schemas.openxmlformats.org/officeDocument/2006/relationships/image" Target="../media/image3311.png"/><Relationship Id="rId157" Type="http://schemas.openxmlformats.org/officeDocument/2006/relationships/image" Target="../media/image3412.png"/><Relationship Id="rId322" Type="http://schemas.openxmlformats.org/officeDocument/2006/relationships/customXml" Target="../ink/ink3171.xml"/><Relationship Id="rId364" Type="http://schemas.openxmlformats.org/officeDocument/2006/relationships/customXml" Target="../ink/ink3192.xml"/><Relationship Id="rId61" Type="http://schemas.openxmlformats.org/officeDocument/2006/relationships/image" Target="../media/image3284.png"/><Relationship Id="rId199" Type="http://schemas.openxmlformats.org/officeDocument/2006/relationships/image" Target="../media/image3610.png"/><Relationship Id="rId571" Type="http://schemas.openxmlformats.org/officeDocument/2006/relationships/image" Target="../media/image3796.png"/><Relationship Id="rId627" Type="http://schemas.openxmlformats.org/officeDocument/2006/relationships/image" Target="../media/image3824.png"/><Relationship Id="rId669" Type="http://schemas.openxmlformats.org/officeDocument/2006/relationships/image" Target="../media/image3845.png"/><Relationship Id="rId19" Type="http://schemas.openxmlformats.org/officeDocument/2006/relationships/image" Target="../media/image3263.png"/><Relationship Id="rId224" Type="http://schemas.openxmlformats.org/officeDocument/2006/relationships/customXml" Target="../ink/ink3122.xml"/><Relationship Id="rId266" Type="http://schemas.openxmlformats.org/officeDocument/2006/relationships/customXml" Target="../ink/ink3143.xml"/><Relationship Id="rId431" Type="http://schemas.openxmlformats.org/officeDocument/2006/relationships/image" Target="../media/image3726.png"/><Relationship Id="rId473" Type="http://schemas.openxmlformats.org/officeDocument/2006/relationships/image" Target="../media/image3747.png"/><Relationship Id="rId529" Type="http://schemas.openxmlformats.org/officeDocument/2006/relationships/image" Target="../media/image3775.png"/><Relationship Id="rId680" Type="http://schemas.openxmlformats.org/officeDocument/2006/relationships/customXml" Target="../ink/ink3350.xml"/><Relationship Id="rId30" Type="http://schemas.openxmlformats.org/officeDocument/2006/relationships/customXml" Target="../ink/ink3025.xml"/><Relationship Id="rId126" Type="http://schemas.openxmlformats.org/officeDocument/2006/relationships/customXml" Target="../ink/ink3073.xml"/><Relationship Id="rId168" Type="http://schemas.openxmlformats.org/officeDocument/2006/relationships/customXml" Target="../ink/ink3094.xml"/><Relationship Id="rId333" Type="http://schemas.openxmlformats.org/officeDocument/2006/relationships/image" Target="../media/image3677.png"/><Relationship Id="rId540" Type="http://schemas.openxmlformats.org/officeDocument/2006/relationships/customXml" Target="../ink/ink3280.xml"/><Relationship Id="rId72" Type="http://schemas.openxmlformats.org/officeDocument/2006/relationships/customXml" Target="../ink/ink3046.xml"/><Relationship Id="rId375" Type="http://schemas.openxmlformats.org/officeDocument/2006/relationships/image" Target="../media/image3698.png"/><Relationship Id="rId582" Type="http://schemas.openxmlformats.org/officeDocument/2006/relationships/customXml" Target="../ink/ink3301.xml"/><Relationship Id="rId638" Type="http://schemas.openxmlformats.org/officeDocument/2006/relationships/customXml" Target="../ink/ink3329.xml"/><Relationship Id="rId3" Type="http://schemas.openxmlformats.org/officeDocument/2006/relationships/image" Target="../media/image3497.png"/><Relationship Id="rId235" Type="http://schemas.openxmlformats.org/officeDocument/2006/relationships/image" Target="../media/image3628.png"/><Relationship Id="rId277" Type="http://schemas.openxmlformats.org/officeDocument/2006/relationships/image" Target="../media/image3649.png"/><Relationship Id="rId400" Type="http://schemas.openxmlformats.org/officeDocument/2006/relationships/customXml" Target="../ink/ink3210.xml"/><Relationship Id="rId442" Type="http://schemas.openxmlformats.org/officeDocument/2006/relationships/customXml" Target="../ink/ink3231.xml"/><Relationship Id="rId484" Type="http://schemas.openxmlformats.org/officeDocument/2006/relationships/customXml" Target="../ink/ink3252.xml"/><Relationship Id="rId137" Type="http://schemas.openxmlformats.org/officeDocument/2006/relationships/image" Target="../media/image3402.png"/><Relationship Id="rId302" Type="http://schemas.openxmlformats.org/officeDocument/2006/relationships/customXml" Target="../ink/ink3161.xml"/><Relationship Id="rId344" Type="http://schemas.openxmlformats.org/officeDocument/2006/relationships/customXml" Target="../ink/ink3182.xml"/><Relationship Id="rId41" Type="http://schemas.openxmlformats.org/officeDocument/2006/relationships/image" Target="../media/image3274.png"/><Relationship Id="rId83" Type="http://schemas.openxmlformats.org/officeDocument/2006/relationships/image" Target="../media/image3295.png"/><Relationship Id="rId179" Type="http://schemas.openxmlformats.org/officeDocument/2006/relationships/image" Target="../media/image3600.png"/><Relationship Id="rId386" Type="http://schemas.openxmlformats.org/officeDocument/2006/relationships/customXml" Target="../ink/ink3203.xml"/><Relationship Id="rId551" Type="http://schemas.openxmlformats.org/officeDocument/2006/relationships/image" Target="../media/image3786.png"/><Relationship Id="rId593" Type="http://schemas.openxmlformats.org/officeDocument/2006/relationships/image" Target="../media/image3807.png"/><Relationship Id="rId607" Type="http://schemas.openxmlformats.org/officeDocument/2006/relationships/image" Target="../media/image3814.png"/><Relationship Id="rId649" Type="http://schemas.openxmlformats.org/officeDocument/2006/relationships/image" Target="../media/image3835.png"/><Relationship Id="rId190" Type="http://schemas.openxmlformats.org/officeDocument/2006/relationships/customXml" Target="../ink/ink3105.xml"/><Relationship Id="rId204" Type="http://schemas.openxmlformats.org/officeDocument/2006/relationships/customXml" Target="../ink/ink3112.xml"/><Relationship Id="rId246" Type="http://schemas.openxmlformats.org/officeDocument/2006/relationships/customXml" Target="../ink/ink3133.xml"/><Relationship Id="rId288" Type="http://schemas.openxmlformats.org/officeDocument/2006/relationships/customXml" Target="../ink/ink3154.xml"/><Relationship Id="rId411" Type="http://schemas.openxmlformats.org/officeDocument/2006/relationships/image" Target="../media/image3716.png"/><Relationship Id="rId453" Type="http://schemas.openxmlformats.org/officeDocument/2006/relationships/image" Target="../media/image3737.png"/><Relationship Id="rId509" Type="http://schemas.openxmlformats.org/officeDocument/2006/relationships/image" Target="../media/image3765.png"/><Relationship Id="rId660" Type="http://schemas.openxmlformats.org/officeDocument/2006/relationships/customXml" Target="../ink/ink3340.xml"/><Relationship Id="rId106" Type="http://schemas.openxmlformats.org/officeDocument/2006/relationships/customXml" Target="../ink/ink3063.xml"/><Relationship Id="rId313" Type="http://schemas.openxmlformats.org/officeDocument/2006/relationships/image" Target="../media/image3667.png"/><Relationship Id="rId495" Type="http://schemas.openxmlformats.org/officeDocument/2006/relationships/image" Target="../media/image3758.png"/><Relationship Id="rId10" Type="http://schemas.openxmlformats.org/officeDocument/2006/relationships/customXml" Target="../ink/ink3015.xml"/><Relationship Id="rId52" Type="http://schemas.openxmlformats.org/officeDocument/2006/relationships/customXml" Target="../ink/ink3036.xml"/><Relationship Id="rId94" Type="http://schemas.openxmlformats.org/officeDocument/2006/relationships/customXml" Target="../ink/ink3057.xml"/><Relationship Id="rId148" Type="http://schemas.openxmlformats.org/officeDocument/2006/relationships/customXml" Target="../ink/ink3084.xml"/><Relationship Id="rId355" Type="http://schemas.openxmlformats.org/officeDocument/2006/relationships/image" Target="../media/image3688.png"/><Relationship Id="rId397" Type="http://schemas.openxmlformats.org/officeDocument/2006/relationships/image" Target="../media/image3709.png"/><Relationship Id="rId520" Type="http://schemas.openxmlformats.org/officeDocument/2006/relationships/customXml" Target="../ink/ink3270.xml"/><Relationship Id="rId562" Type="http://schemas.openxmlformats.org/officeDocument/2006/relationships/customXml" Target="../ink/ink3291.xml"/><Relationship Id="rId618" Type="http://schemas.openxmlformats.org/officeDocument/2006/relationships/customXml" Target="../ink/ink3319.xml"/><Relationship Id="rId215" Type="http://schemas.openxmlformats.org/officeDocument/2006/relationships/image" Target="../media/image3618.png"/><Relationship Id="rId257" Type="http://schemas.openxmlformats.org/officeDocument/2006/relationships/image" Target="../media/image3639.png"/><Relationship Id="rId422" Type="http://schemas.openxmlformats.org/officeDocument/2006/relationships/customXml" Target="../ink/ink3221.xml"/><Relationship Id="rId464" Type="http://schemas.openxmlformats.org/officeDocument/2006/relationships/customXml" Target="../ink/ink3242.xml"/><Relationship Id="rId299" Type="http://schemas.openxmlformats.org/officeDocument/2006/relationships/image" Target="../media/image3660.png"/><Relationship Id="rId63" Type="http://schemas.openxmlformats.org/officeDocument/2006/relationships/image" Target="../media/image3285.png"/><Relationship Id="rId159" Type="http://schemas.openxmlformats.org/officeDocument/2006/relationships/image" Target="../media/image3413.png"/><Relationship Id="rId366" Type="http://schemas.openxmlformats.org/officeDocument/2006/relationships/customXml" Target="../ink/ink3193.xml"/><Relationship Id="rId573" Type="http://schemas.openxmlformats.org/officeDocument/2006/relationships/image" Target="../media/image3797.png"/><Relationship Id="rId226" Type="http://schemas.openxmlformats.org/officeDocument/2006/relationships/customXml" Target="../ink/ink3123.xml"/><Relationship Id="rId433" Type="http://schemas.openxmlformats.org/officeDocument/2006/relationships/image" Target="../media/image3727.png"/><Relationship Id="rId640" Type="http://schemas.openxmlformats.org/officeDocument/2006/relationships/customXml" Target="../ink/ink3330.xml"/><Relationship Id="rId74" Type="http://schemas.openxmlformats.org/officeDocument/2006/relationships/customXml" Target="../ink/ink3047.xml"/><Relationship Id="rId377" Type="http://schemas.openxmlformats.org/officeDocument/2006/relationships/image" Target="../media/image3699.png"/><Relationship Id="rId500" Type="http://schemas.openxmlformats.org/officeDocument/2006/relationships/customXml" Target="../ink/ink3260.xml"/><Relationship Id="rId584" Type="http://schemas.openxmlformats.org/officeDocument/2006/relationships/customXml" Target="../ink/ink3302.xml"/><Relationship Id="rId5" Type="http://schemas.openxmlformats.org/officeDocument/2006/relationships/image" Target="../media/image3498.png"/><Relationship Id="rId237" Type="http://schemas.openxmlformats.org/officeDocument/2006/relationships/image" Target="../media/image3629.png"/><Relationship Id="rId444" Type="http://schemas.openxmlformats.org/officeDocument/2006/relationships/customXml" Target="../ink/ink3232.xml"/><Relationship Id="rId651" Type="http://schemas.openxmlformats.org/officeDocument/2006/relationships/image" Target="../media/image3836.png"/><Relationship Id="rId290" Type="http://schemas.openxmlformats.org/officeDocument/2006/relationships/customXml" Target="../ink/ink3155.xml"/><Relationship Id="rId304" Type="http://schemas.openxmlformats.org/officeDocument/2006/relationships/customXml" Target="../ink/ink3162.xml"/><Relationship Id="rId388" Type="http://schemas.openxmlformats.org/officeDocument/2006/relationships/customXml" Target="../ink/ink3204.xml"/><Relationship Id="rId511" Type="http://schemas.openxmlformats.org/officeDocument/2006/relationships/image" Target="../media/image3766.png"/><Relationship Id="rId609" Type="http://schemas.openxmlformats.org/officeDocument/2006/relationships/image" Target="../media/image3815.png"/><Relationship Id="rId85" Type="http://schemas.openxmlformats.org/officeDocument/2006/relationships/image" Target="../media/image3296.png"/><Relationship Id="rId150" Type="http://schemas.openxmlformats.org/officeDocument/2006/relationships/customXml" Target="../ink/ink3085.xml"/><Relationship Id="rId595" Type="http://schemas.openxmlformats.org/officeDocument/2006/relationships/image" Target="../media/image3808.png"/><Relationship Id="rId248" Type="http://schemas.openxmlformats.org/officeDocument/2006/relationships/customXml" Target="../ink/ink3134.xml"/><Relationship Id="rId455" Type="http://schemas.openxmlformats.org/officeDocument/2006/relationships/image" Target="../media/image3738.png"/><Relationship Id="rId662" Type="http://schemas.openxmlformats.org/officeDocument/2006/relationships/customXml" Target="../ink/ink3341.xml"/><Relationship Id="rId12" Type="http://schemas.openxmlformats.org/officeDocument/2006/relationships/customXml" Target="../ink/ink3016.xml"/><Relationship Id="rId108" Type="http://schemas.openxmlformats.org/officeDocument/2006/relationships/customXml" Target="../ink/ink3064.xml"/><Relationship Id="rId315" Type="http://schemas.openxmlformats.org/officeDocument/2006/relationships/image" Target="../media/image3668.png"/><Relationship Id="rId522" Type="http://schemas.openxmlformats.org/officeDocument/2006/relationships/customXml" Target="../ink/ink3271.xml"/><Relationship Id="rId96" Type="http://schemas.openxmlformats.org/officeDocument/2006/relationships/customXml" Target="../ink/ink3058.xml"/><Relationship Id="rId161" Type="http://schemas.openxmlformats.org/officeDocument/2006/relationships/image" Target="../media/image3414.png"/><Relationship Id="rId399" Type="http://schemas.openxmlformats.org/officeDocument/2006/relationships/image" Target="../media/image3710.png"/><Relationship Id="rId259" Type="http://schemas.openxmlformats.org/officeDocument/2006/relationships/image" Target="../media/image3640.png"/><Relationship Id="rId466" Type="http://schemas.openxmlformats.org/officeDocument/2006/relationships/customXml" Target="../ink/ink3243.xml"/><Relationship Id="rId673" Type="http://schemas.openxmlformats.org/officeDocument/2006/relationships/image" Target="../media/image3847.png"/><Relationship Id="rId23" Type="http://schemas.openxmlformats.org/officeDocument/2006/relationships/image" Target="../media/image3265.png"/><Relationship Id="rId119" Type="http://schemas.openxmlformats.org/officeDocument/2006/relationships/image" Target="../media/image3313.png"/><Relationship Id="rId326" Type="http://schemas.openxmlformats.org/officeDocument/2006/relationships/customXml" Target="../ink/ink3173.xml"/><Relationship Id="rId533" Type="http://schemas.openxmlformats.org/officeDocument/2006/relationships/image" Target="../media/image3777.png"/><Relationship Id="rId172" Type="http://schemas.openxmlformats.org/officeDocument/2006/relationships/customXml" Target="../ink/ink3096.xml"/><Relationship Id="rId477" Type="http://schemas.openxmlformats.org/officeDocument/2006/relationships/image" Target="../media/image3749.png"/><Relationship Id="rId600" Type="http://schemas.openxmlformats.org/officeDocument/2006/relationships/customXml" Target="../ink/ink3310.xml"/><Relationship Id="rId337" Type="http://schemas.openxmlformats.org/officeDocument/2006/relationships/image" Target="../media/image3679.png"/><Relationship Id="rId34" Type="http://schemas.openxmlformats.org/officeDocument/2006/relationships/customXml" Target="../ink/ink3027.xml"/><Relationship Id="rId544" Type="http://schemas.openxmlformats.org/officeDocument/2006/relationships/customXml" Target="../ink/ink3282.xml"/><Relationship Id="rId183" Type="http://schemas.openxmlformats.org/officeDocument/2006/relationships/image" Target="../media/image3602.png"/><Relationship Id="rId390" Type="http://schemas.openxmlformats.org/officeDocument/2006/relationships/customXml" Target="../ink/ink3205.xml"/><Relationship Id="rId404" Type="http://schemas.openxmlformats.org/officeDocument/2006/relationships/customXml" Target="../ink/ink3212.xml"/><Relationship Id="rId611" Type="http://schemas.openxmlformats.org/officeDocument/2006/relationships/image" Target="../media/image3816.png"/><Relationship Id="rId250" Type="http://schemas.openxmlformats.org/officeDocument/2006/relationships/customXml" Target="../ink/ink3135.xml"/><Relationship Id="rId488" Type="http://schemas.openxmlformats.org/officeDocument/2006/relationships/customXml" Target="../ink/ink3254.xml"/><Relationship Id="rId45" Type="http://schemas.openxmlformats.org/officeDocument/2006/relationships/image" Target="../media/image3276.png"/><Relationship Id="rId110" Type="http://schemas.openxmlformats.org/officeDocument/2006/relationships/customXml" Target="../ink/ink3065.xml"/><Relationship Id="rId348" Type="http://schemas.openxmlformats.org/officeDocument/2006/relationships/customXml" Target="../ink/ink3184.xml"/><Relationship Id="rId555" Type="http://schemas.openxmlformats.org/officeDocument/2006/relationships/image" Target="../media/image3788.png"/><Relationship Id="rId194" Type="http://schemas.openxmlformats.org/officeDocument/2006/relationships/customXml" Target="../ink/ink3107.xml"/><Relationship Id="rId208" Type="http://schemas.openxmlformats.org/officeDocument/2006/relationships/customXml" Target="../ink/ink3114.xml"/><Relationship Id="rId415" Type="http://schemas.openxmlformats.org/officeDocument/2006/relationships/image" Target="../media/image3718.png"/><Relationship Id="rId622" Type="http://schemas.openxmlformats.org/officeDocument/2006/relationships/customXml" Target="../ink/ink3321.xml"/><Relationship Id="rId261" Type="http://schemas.openxmlformats.org/officeDocument/2006/relationships/image" Target="../media/image3641.png"/><Relationship Id="rId499" Type="http://schemas.openxmlformats.org/officeDocument/2006/relationships/image" Target="../media/image3760.png"/><Relationship Id="rId56" Type="http://schemas.openxmlformats.org/officeDocument/2006/relationships/customXml" Target="../ink/ink3038.xml"/><Relationship Id="rId359" Type="http://schemas.openxmlformats.org/officeDocument/2006/relationships/image" Target="../media/image3690.png"/><Relationship Id="rId566" Type="http://schemas.openxmlformats.org/officeDocument/2006/relationships/customXml" Target="../ink/ink3293.xml"/><Relationship Id="rId121" Type="http://schemas.openxmlformats.org/officeDocument/2006/relationships/image" Target="../media/image3314.png"/><Relationship Id="rId219" Type="http://schemas.openxmlformats.org/officeDocument/2006/relationships/image" Target="../media/image3620.png"/><Relationship Id="rId426" Type="http://schemas.openxmlformats.org/officeDocument/2006/relationships/customXml" Target="../ink/ink3223.xml"/><Relationship Id="rId633" Type="http://schemas.openxmlformats.org/officeDocument/2006/relationships/image" Target="../media/image3827.png"/><Relationship Id="rId67" Type="http://schemas.openxmlformats.org/officeDocument/2006/relationships/image" Target="../media/image3287.png"/><Relationship Id="rId272" Type="http://schemas.openxmlformats.org/officeDocument/2006/relationships/customXml" Target="../ink/ink3146.xml"/><Relationship Id="rId577" Type="http://schemas.openxmlformats.org/officeDocument/2006/relationships/image" Target="../media/image3799.png"/><Relationship Id="rId132" Type="http://schemas.openxmlformats.org/officeDocument/2006/relationships/customXml" Target="../ink/ink3076.xml"/><Relationship Id="rId437" Type="http://schemas.openxmlformats.org/officeDocument/2006/relationships/image" Target="../media/image3729.png"/><Relationship Id="rId644" Type="http://schemas.openxmlformats.org/officeDocument/2006/relationships/customXml" Target="../ink/ink3332.xml"/><Relationship Id="rId283" Type="http://schemas.openxmlformats.org/officeDocument/2006/relationships/image" Target="../media/image3652.png"/><Relationship Id="rId490" Type="http://schemas.openxmlformats.org/officeDocument/2006/relationships/customXml" Target="../ink/ink3255.xml"/><Relationship Id="rId504" Type="http://schemas.openxmlformats.org/officeDocument/2006/relationships/customXml" Target="../ink/ink3262.xml"/><Relationship Id="rId78" Type="http://schemas.openxmlformats.org/officeDocument/2006/relationships/customXml" Target="../ink/ink3049.xml"/><Relationship Id="rId143" Type="http://schemas.openxmlformats.org/officeDocument/2006/relationships/image" Target="../media/image3405.png"/><Relationship Id="rId350" Type="http://schemas.openxmlformats.org/officeDocument/2006/relationships/customXml" Target="../ink/ink3185.xml"/><Relationship Id="rId588" Type="http://schemas.openxmlformats.org/officeDocument/2006/relationships/customXml" Target="../ink/ink3304.xml"/><Relationship Id="rId9" Type="http://schemas.openxmlformats.org/officeDocument/2006/relationships/image" Target="../media/image3500.png"/><Relationship Id="rId210" Type="http://schemas.openxmlformats.org/officeDocument/2006/relationships/customXml" Target="../ink/ink3115.xml"/><Relationship Id="rId448" Type="http://schemas.openxmlformats.org/officeDocument/2006/relationships/customXml" Target="../ink/ink3234.xml"/><Relationship Id="rId655" Type="http://schemas.openxmlformats.org/officeDocument/2006/relationships/image" Target="../media/image3838.png"/><Relationship Id="rId294" Type="http://schemas.openxmlformats.org/officeDocument/2006/relationships/customXml" Target="../ink/ink3157.xml"/><Relationship Id="rId308" Type="http://schemas.openxmlformats.org/officeDocument/2006/relationships/customXml" Target="../ink/ink3164.xml"/><Relationship Id="rId515" Type="http://schemas.openxmlformats.org/officeDocument/2006/relationships/image" Target="../media/image3768.png"/><Relationship Id="rId89" Type="http://schemas.openxmlformats.org/officeDocument/2006/relationships/image" Target="../media/image3298.png"/><Relationship Id="rId154" Type="http://schemas.openxmlformats.org/officeDocument/2006/relationships/customXml" Target="../ink/ink3087.xml"/><Relationship Id="rId361" Type="http://schemas.openxmlformats.org/officeDocument/2006/relationships/image" Target="../media/image3691.png"/><Relationship Id="rId599" Type="http://schemas.openxmlformats.org/officeDocument/2006/relationships/image" Target="../media/image3810.png"/><Relationship Id="rId459" Type="http://schemas.openxmlformats.org/officeDocument/2006/relationships/image" Target="../media/image3740.png"/><Relationship Id="rId666" Type="http://schemas.openxmlformats.org/officeDocument/2006/relationships/customXml" Target="../ink/ink3343.xml"/><Relationship Id="rId16" Type="http://schemas.openxmlformats.org/officeDocument/2006/relationships/customXml" Target="../ink/ink3018.xml"/><Relationship Id="rId221" Type="http://schemas.openxmlformats.org/officeDocument/2006/relationships/image" Target="../media/image3621.png"/><Relationship Id="rId319" Type="http://schemas.openxmlformats.org/officeDocument/2006/relationships/image" Target="../media/image3670.png"/><Relationship Id="rId526" Type="http://schemas.openxmlformats.org/officeDocument/2006/relationships/customXml" Target="../ink/ink3273.xml"/><Relationship Id="rId165" Type="http://schemas.openxmlformats.org/officeDocument/2006/relationships/image" Target="../media/image3154.png"/><Relationship Id="rId372" Type="http://schemas.openxmlformats.org/officeDocument/2006/relationships/customXml" Target="../ink/ink3196.xml"/><Relationship Id="rId677" Type="http://schemas.openxmlformats.org/officeDocument/2006/relationships/image" Target="../media/image3849.png"/><Relationship Id="rId232" Type="http://schemas.openxmlformats.org/officeDocument/2006/relationships/customXml" Target="../ink/ink3126.xml"/><Relationship Id="rId27" Type="http://schemas.openxmlformats.org/officeDocument/2006/relationships/image" Target="../media/image3267.png"/><Relationship Id="rId537" Type="http://schemas.openxmlformats.org/officeDocument/2006/relationships/image" Target="../media/image3779.png"/><Relationship Id="rId80" Type="http://schemas.openxmlformats.org/officeDocument/2006/relationships/customXml" Target="../ink/ink3050.xml"/><Relationship Id="rId176" Type="http://schemas.openxmlformats.org/officeDocument/2006/relationships/customXml" Target="../ink/ink3098.xml"/><Relationship Id="rId383" Type="http://schemas.openxmlformats.org/officeDocument/2006/relationships/image" Target="../media/image3702.png"/><Relationship Id="rId590" Type="http://schemas.openxmlformats.org/officeDocument/2006/relationships/customXml" Target="../ink/ink3305.xml"/><Relationship Id="rId604" Type="http://schemas.openxmlformats.org/officeDocument/2006/relationships/customXml" Target="../ink/ink3312.xml"/><Relationship Id="rId243" Type="http://schemas.openxmlformats.org/officeDocument/2006/relationships/image" Target="../media/image3632.png"/><Relationship Id="rId450" Type="http://schemas.openxmlformats.org/officeDocument/2006/relationships/customXml" Target="../ink/ink3235.xml"/><Relationship Id="rId38" Type="http://schemas.openxmlformats.org/officeDocument/2006/relationships/customXml" Target="../ink/ink3029.xml"/><Relationship Id="rId103" Type="http://schemas.openxmlformats.org/officeDocument/2006/relationships/image" Target="../media/image3305.png"/><Relationship Id="rId310" Type="http://schemas.openxmlformats.org/officeDocument/2006/relationships/customXml" Target="../ink/ink3165.xml"/><Relationship Id="rId548" Type="http://schemas.openxmlformats.org/officeDocument/2006/relationships/customXml" Target="../ink/ink3284.xml"/></Relationships>
</file>

<file path=ppt/slides/_rels/slide1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40.png"/><Relationship Id="rId671" Type="http://schemas.openxmlformats.org/officeDocument/2006/relationships/image" Target="../media/image3952.png"/><Relationship Id="rId21" Type="http://schemas.openxmlformats.org/officeDocument/2006/relationships/image" Target="../media/image3264.png"/><Relationship Id="rId324" Type="http://schemas.openxmlformats.org/officeDocument/2006/relationships/customXml" Target="../ink/ink3513.xml"/><Relationship Id="rId531" Type="http://schemas.openxmlformats.org/officeDocument/2006/relationships/image" Target="../media/image3883.png"/><Relationship Id="rId629" Type="http://schemas.openxmlformats.org/officeDocument/2006/relationships/image" Target="../media/image3931.png"/><Relationship Id="rId170" Type="http://schemas.openxmlformats.org/officeDocument/2006/relationships/customXml" Target="../ink/ink3436.xml"/><Relationship Id="rId268" Type="http://schemas.openxmlformats.org/officeDocument/2006/relationships/customXml" Target="../ink/ink3485.xml"/><Relationship Id="rId475" Type="http://schemas.openxmlformats.org/officeDocument/2006/relationships/image" Target="../media/image3856.png"/><Relationship Id="rId682" Type="http://schemas.openxmlformats.org/officeDocument/2006/relationships/customXml" Target="../ink/ink3690.xml"/><Relationship Id="rId32" Type="http://schemas.openxmlformats.org/officeDocument/2006/relationships/customXml" Target="../ink/ink3367.xml"/><Relationship Id="rId128" Type="http://schemas.openxmlformats.org/officeDocument/2006/relationships/customXml" Target="../ink/ink3415.xml"/><Relationship Id="rId335" Type="http://schemas.openxmlformats.org/officeDocument/2006/relationships/image" Target="../media/image3749.png"/><Relationship Id="rId542" Type="http://schemas.openxmlformats.org/officeDocument/2006/relationships/customXml" Target="../ink/ink3621.xml"/><Relationship Id="rId181" Type="http://schemas.openxmlformats.org/officeDocument/2006/relationships/image" Target="../media/image3672.png"/><Relationship Id="rId402" Type="http://schemas.openxmlformats.org/officeDocument/2006/relationships/customXml" Target="../ink/ink3552.xml"/><Relationship Id="rId279" Type="http://schemas.openxmlformats.org/officeDocument/2006/relationships/image" Target="../media/image3721.png"/><Relationship Id="rId486" Type="http://schemas.openxmlformats.org/officeDocument/2006/relationships/customXml" Target="../ink/ink3593.xml"/><Relationship Id="rId693" Type="http://schemas.openxmlformats.org/officeDocument/2006/relationships/image" Target="../media/image3963.png"/><Relationship Id="rId707" Type="http://schemas.openxmlformats.org/officeDocument/2006/relationships/image" Target="../media/image3970.png"/><Relationship Id="rId43" Type="http://schemas.openxmlformats.org/officeDocument/2006/relationships/image" Target="../media/image3603.png"/><Relationship Id="rId139" Type="http://schemas.openxmlformats.org/officeDocument/2006/relationships/image" Target="../media/image3651.png"/><Relationship Id="rId346" Type="http://schemas.openxmlformats.org/officeDocument/2006/relationships/customXml" Target="../ink/ink3524.xml"/><Relationship Id="rId553" Type="http://schemas.openxmlformats.org/officeDocument/2006/relationships/image" Target="../media/image3894.png"/><Relationship Id="rId192" Type="http://schemas.openxmlformats.org/officeDocument/2006/relationships/customXml" Target="../ink/ink3447.xml"/><Relationship Id="rId206" Type="http://schemas.openxmlformats.org/officeDocument/2006/relationships/customXml" Target="../ink/ink3454.xml"/><Relationship Id="rId413" Type="http://schemas.openxmlformats.org/officeDocument/2006/relationships/image" Target="../media/image3788.png"/><Relationship Id="rId497" Type="http://schemas.openxmlformats.org/officeDocument/2006/relationships/image" Target="../media/image3867.png"/><Relationship Id="rId620" Type="http://schemas.openxmlformats.org/officeDocument/2006/relationships/customXml" Target="../ink/ink3660.xml"/><Relationship Id="rId718" Type="http://schemas.openxmlformats.org/officeDocument/2006/relationships/customXml" Target="../ink/ink3708.xml"/><Relationship Id="rId357" Type="http://schemas.openxmlformats.org/officeDocument/2006/relationships/image" Target="../media/image3760.png"/><Relationship Id="rId54" Type="http://schemas.openxmlformats.org/officeDocument/2006/relationships/customXml" Target="../ink/ink3378.xml"/><Relationship Id="rId217" Type="http://schemas.openxmlformats.org/officeDocument/2006/relationships/image" Target="../media/image3690.png"/><Relationship Id="rId564" Type="http://schemas.openxmlformats.org/officeDocument/2006/relationships/customXml" Target="../ink/ink3632.xml"/><Relationship Id="rId424" Type="http://schemas.openxmlformats.org/officeDocument/2006/relationships/customXml" Target="../ink/ink3563.xml"/><Relationship Id="rId631" Type="http://schemas.openxmlformats.org/officeDocument/2006/relationships/image" Target="../media/image3932.png"/><Relationship Id="rId729" Type="http://schemas.openxmlformats.org/officeDocument/2006/relationships/image" Target="../media/image3981.png"/><Relationship Id="rId270" Type="http://schemas.openxmlformats.org/officeDocument/2006/relationships/customXml" Target="../ink/ink3486.xml"/><Relationship Id="rId65" Type="http://schemas.openxmlformats.org/officeDocument/2006/relationships/image" Target="../media/image3614.png"/><Relationship Id="rId130" Type="http://schemas.openxmlformats.org/officeDocument/2006/relationships/customXml" Target="../ink/ink3416.xml"/><Relationship Id="rId368" Type="http://schemas.openxmlformats.org/officeDocument/2006/relationships/customXml" Target="../ink/ink3535.xml"/><Relationship Id="rId575" Type="http://schemas.openxmlformats.org/officeDocument/2006/relationships/image" Target="../media/image3904.png"/><Relationship Id="rId228" Type="http://schemas.openxmlformats.org/officeDocument/2006/relationships/customXml" Target="../ink/ink3465.xml"/><Relationship Id="rId435" Type="http://schemas.openxmlformats.org/officeDocument/2006/relationships/image" Target="../media/image3799.png"/><Relationship Id="rId642" Type="http://schemas.openxmlformats.org/officeDocument/2006/relationships/customXml" Target="../ink/ink3670.xml"/><Relationship Id="rId281" Type="http://schemas.openxmlformats.org/officeDocument/2006/relationships/image" Target="../media/image3722.png"/><Relationship Id="rId502" Type="http://schemas.openxmlformats.org/officeDocument/2006/relationships/customXml" Target="../ink/ink3601.xml"/><Relationship Id="rId76" Type="http://schemas.openxmlformats.org/officeDocument/2006/relationships/customXml" Target="../ink/ink3389.xml"/><Relationship Id="rId141" Type="http://schemas.openxmlformats.org/officeDocument/2006/relationships/image" Target="../media/image3652.png"/><Relationship Id="rId379" Type="http://schemas.openxmlformats.org/officeDocument/2006/relationships/image" Target="../media/image3771.png"/><Relationship Id="rId586" Type="http://schemas.openxmlformats.org/officeDocument/2006/relationships/customXml" Target="../ink/ink3643.xml"/><Relationship Id="rId7" Type="http://schemas.openxmlformats.org/officeDocument/2006/relationships/image" Target="../media/image3499.png"/><Relationship Id="rId239" Type="http://schemas.openxmlformats.org/officeDocument/2006/relationships/image" Target="../media/image3701.png"/><Relationship Id="rId446" Type="http://schemas.openxmlformats.org/officeDocument/2006/relationships/customXml" Target="../ink/ink3574.xml"/><Relationship Id="rId653" Type="http://schemas.openxmlformats.org/officeDocument/2006/relationships/image" Target="../media/image3943.png"/><Relationship Id="rId292" Type="http://schemas.openxmlformats.org/officeDocument/2006/relationships/customXml" Target="../ink/ink3497.xml"/><Relationship Id="rId306" Type="http://schemas.openxmlformats.org/officeDocument/2006/relationships/customXml" Target="../ink/ink3504.xml"/><Relationship Id="rId87" Type="http://schemas.openxmlformats.org/officeDocument/2006/relationships/image" Target="../media/image3625.png"/><Relationship Id="rId513" Type="http://schemas.openxmlformats.org/officeDocument/2006/relationships/image" Target="../media/image3874.png"/><Relationship Id="rId597" Type="http://schemas.openxmlformats.org/officeDocument/2006/relationships/image" Target="../media/image3915.png"/><Relationship Id="rId720" Type="http://schemas.openxmlformats.org/officeDocument/2006/relationships/customXml" Target="../ink/ink3709.xml"/><Relationship Id="rId152" Type="http://schemas.openxmlformats.org/officeDocument/2006/relationships/customXml" Target="../ink/ink3427.xml"/><Relationship Id="rId457" Type="http://schemas.openxmlformats.org/officeDocument/2006/relationships/image" Target="../media/image3810.png"/><Relationship Id="rId664" Type="http://schemas.openxmlformats.org/officeDocument/2006/relationships/customXml" Target="../ink/ink3681.xml"/><Relationship Id="rId14" Type="http://schemas.openxmlformats.org/officeDocument/2006/relationships/customXml" Target="../ink/ink3358.xml"/><Relationship Id="rId317" Type="http://schemas.openxmlformats.org/officeDocument/2006/relationships/image" Target="../media/image3740.png"/><Relationship Id="rId524" Type="http://schemas.openxmlformats.org/officeDocument/2006/relationships/customXml" Target="../ink/ink3612.xml"/><Relationship Id="rId731" Type="http://schemas.openxmlformats.org/officeDocument/2006/relationships/image" Target="../media/image3982.png"/><Relationship Id="rId98" Type="http://schemas.openxmlformats.org/officeDocument/2006/relationships/customXml" Target="../ink/ink3400.xml"/><Relationship Id="rId163" Type="http://schemas.openxmlformats.org/officeDocument/2006/relationships/image" Target="../media/image3663.png"/><Relationship Id="rId370" Type="http://schemas.openxmlformats.org/officeDocument/2006/relationships/customXml" Target="../ink/ink3536.xml"/><Relationship Id="rId230" Type="http://schemas.openxmlformats.org/officeDocument/2006/relationships/customXml" Target="../ink/ink3466.xml"/><Relationship Id="rId468" Type="http://schemas.openxmlformats.org/officeDocument/2006/relationships/customXml" Target="../ink/ink3585.xml"/><Relationship Id="rId675" Type="http://schemas.openxmlformats.org/officeDocument/2006/relationships/image" Target="../media/image3954.png"/><Relationship Id="rId25" Type="http://schemas.openxmlformats.org/officeDocument/2006/relationships/image" Target="../media/image3266.png"/><Relationship Id="rId328" Type="http://schemas.openxmlformats.org/officeDocument/2006/relationships/customXml" Target="../ink/ink3515.xml"/><Relationship Id="rId535" Type="http://schemas.openxmlformats.org/officeDocument/2006/relationships/image" Target="../media/image3885.png"/><Relationship Id="rId742" Type="http://schemas.openxmlformats.org/officeDocument/2006/relationships/customXml" Target="../ink/ink3720.xml"/><Relationship Id="rId174" Type="http://schemas.openxmlformats.org/officeDocument/2006/relationships/customXml" Target="../ink/ink3438.xml"/><Relationship Id="rId381" Type="http://schemas.openxmlformats.org/officeDocument/2006/relationships/image" Target="../media/image3772.png"/><Relationship Id="rId602" Type="http://schemas.openxmlformats.org/officeDocument/2006/relationships/customXml" Target="../ink/ink3651.xml"/><Relationship Id="rId241" Type="http://schemas.openxmlformats.org/officeDocument/2006/relationships/image" Target="../media/image3702.png"/><Relationship Id="rId479" Type="http://schemas.openxmlformats.org/officeDocument/2006/relationships/image" Target="../media/image3858.png"/><Relationship Id="rId686" Type="http://schemas.openxmlformats.org/officeDocument/2006/relationships/customXml" Target="../ink/ink3692.xml"/><Relationship Id="rId36" Type="http://schemas.openxmlformats.org/officeDocument/2006/relationships/customXml" Target="../ink/ink3369.xml"/><Relationship Id="rId339" Type="http://schemas.openxmlformats.org/officeDocument/2006/relationships/image" Target="../media/image3751.png"/><Relationship Id="rId546" Type="http://schemas.openxmlformats.org/officeDocument/2006/relationships/customXml" Target="../ink/ink3623.xml"/><Relationship Id="rId753" Type="http://schemas.openxmlformats.org/officeDocument/2006/relationships/image" Target="../media/image3857.png"/><Relationship Id="rId101" Type="http://schemas.openxmlformats.org/officeDocument/2006/relationships/image" Target="../media/image3632.png"/><Relationship Id="rId185" Type="http://schemas.openxmlformats.org/officeDocument/2006/relationships/image" Target="../media/image3674.png"/><Relationship Id="rId406" Type="http://schemas.openxmlformats.org/officeDocument/2006/relationships/customXml" Target="../ink/ink3554.xml"/><Relationship Id="rId392" Type="http://schemas.openxmlformats.org/officeDocument/2006/relationships/customXml" Target="../ink/ink3547.xml"/><Relationship Id="rId613" Type="http://schemas.openxmlformats.org/officeDocument/2006/relationships/image" Target="../media/image3923.png"/><Relationship Id="rId697" Type="http://schemas.openxmlformats.org/officeDocument/2006/relationships/image" Target="../media/image3965.png"/><Relationship Id="rId252" Type="http://schemas.openxmlformats.org/officeDocument/2006/relationships/customXml" Target="../ink/ink3477.xml"/><Relationship Id="rId47" Type="http://schemas.openxmlformats.org/officeDocument/2006/relationships/image" Target="../media/image3605.png"/><Relationship Id="rId112" Type="http://schemas.openxmlformats.org/officeDocument/2006/relationships/customXml" Target="../ink/ink3407.xml"/><Relationship Id="rId557" Type="http://schemas.openxmlformats.org/officeDocument/2006/relationships/image" Target="../media/image3896.png"/><Relationship Id="rId196" Type="http://schemas.openxmlformats.org/officeDocument/2006/relationships/customXml" Target="../ink/ink3449.xml"/><Relationship Id="rId417" Type="http://schemas.openxmlformats.org/officeDocument/2006/relationships/image" Target="../media/image3790.png"/><Relationship Id="rId624" Type="http://schemas.openxmlformats.org/officeDocument/2006/relationships/customXml" Target="../ink/ink3662.xml"/><Relationship Id="rId263" Type="http://schemas.openxmlformats.org/officeDocument/2006/relationships/image" Target="../media/image3713.png"/><Relationship Id="rId470" Type="http://schemas.openxmlformats.org/officeDocument/2006/relationships/customXml" Target="../ink/ink3586.xml"/><Relationship Id="rId58" Type="http://schemas.openxmlformats.org/officeDocument/2006/relationships/customXml" Target="../ink/ink3380.xml"/><Relationship Id="rId123" Type="http://schemas.openxmlformats.org/officeDocument/2006/relationships/image" Target="../media/image3643.png"/><Relationship Id="rId330" Type="http://schemas.openxmlformats.org/officeDocument/2006/relationships/customXml" Target="../ink/ink3516.xml"/><Relationship Id="rId568" Type="http://schemas.openxmlformats.org/officeDocument/2006/relationships/customXml" Target="../ink/ink3634.xml"/><Relationship Id="rId428" Type="http://schemas.openxmlformats.org/officeDocument/2006/relationships/customXml" Target="../ink/ink3565.xml"/><Relationship Id="rId635" Type="http://schemas.openxmlformats.org/officeDocument/2006/relationships/image" Target="../media/image3934.png"/><Relationship Id="rId274" Type="http://schemas.openxmlformats.org/officeDocument/2006/relationships/customXml" Target="../ink/ink3488.xml"/><Relationship Id="rId481" Type="http://schemas.openxmlformats.org/officeDocument/2006/relationships/image" Target="../media/image3859.png"/><Relationship Id="rId702" Type="http://schemas.openxmlformats.org/officeDocument/2006/relationships/customXml" Target="../ink/ink3700.xml"/><Relationship Id="rId69" Type="http://schemas.openxmlformats.org/officeDocument/2006/relationships/image" Target="../media/image3616.png"/><Relationship Id="rId134" Type="http://schemas.openxmlformats.org/officeDocument/2006/relationships/customXml" Target="../ink/ink3418.xml"/><Relationship Id="rId579" Type="http://schemas.openxmlformats.org/officeDocument/2006/relationships/image" Target="../media/image3906.png"/><Relationship Id="rId341" Type="http://schemas.openxmlformats.org/officeDocument/2006/relationships/image" Target="../media/image3752.png"/><Relationship Id="rId439" Type="http://schemas.openxmlformats.org/officeDocument/2006/relationships/image" Target="../media/image3801.png"/><Relationship Id="rId646" Type="http://schemas.openxmlformats.org/officeDocument/2006/relationships/customXml" Target="../ink/ink3672.xml"/><Relationship Id="rId201" Type="http://schemas.openxmlformats.org/officeDocument/2006/relationships/image" Target="../media/image3682.png"/><Relationship Id="rId285" Type="http://schemas.openxmlformats.org/officeDocument/2006/relationships/image" Target="../media/image3724.png"/><Relationship Id="rId506" Type="http://schemas.openxmlformats.org/officeDocument/2006/relationships/customXml" Target="../ink/ink3603.xml"/><Relationship Id="rId492" Type="http://schemas.openxmlformats.org/officeDocument/2006/relationships/customXml" Target="../ink/ink3596.xml"/><Relationship Id="rId713" Type="http://schemas.openxmlformats.org/officeDocument/2006/relationships/image" Target="../media/image3973.png"/><Relationship Id="rId145" Type="http://schemas.openxmlformats.org/officeDocument/2006/relationships/image" Target="../media/image3654.png"/><Relationship Id="rId352" Type="http://schemas.openxmlformats.org/officeDocument/2006/relationships/customXml" Target="../ink/ink3527.xml"/><Relationship Id="rId212" Type="http://schemas.openxmlformats.org/officeDocument/2006/relationships/customXml" Target="../ink/ink3457.xml"/><Relationship Id="rId657" Type="http://schemas.openxmlformats.org/officeDocument/2006/relationships/image" Target="../media/image3945.png"/><Relationship Id="rId296" Type="http://schemas.openxmlformats.org/officeDocument/2006/relationships/customXml" Target="../ink/ink3499.xml"/><Relationship Id="rId517" Type="http://schemas.openxmlformats.org/officeDocument/2006/relationships/image" Target="../media/image3876.png"/><Relationship Id="rId724" Type="http://schemas.openxmlformats.org/officeDocument/2006/relationships/customXml" Target="../ink/ink3711.xml"/><Relationship Id="rId60" Type="http://schemas.openxmlformats.org/officeDocument/2006/relationships/customXml" Target="../ink/ink3381.xml"/><Relationship Id="rId156" Type="http://schemas.openxmlformats.org/officeDocument/2006/relationships/customXml" Target="../ink/ink3429.xml"/><Relationship Id="rId363" Type="http://schemas.openxmlformats.org/officeDocument/2006/relationships/image" Target="../media/image3763.png"/><Relationship Id="rId570" Type="http://schemas.openxmlformats.org/officeDocument/2006/relationships/customXml" Target="../ink/ink3635.xml"/><Relationship Id="rId223" Type="http://schemas.openxmlformats.org/officeDocument/2006/relationships/image" Target="../media/image3693.png"/><Relationship Id="rId430" Type="http://schemas.openxmlformats.org/officeDocument/2006/relationships/customXml" Target="../ink/ink3566.xml"/><Relationship Id="rId668" Type="http://schemas.openxmlformats.org/officeDocument/2006/relationships/customXml" Target="../ink/ink3683.xml"/><Relationship Id="rId18" Type="http://schemas.openxmlformats.org/officeDocument/2006/relationships/customXml" Target="../ink/ink3360.xml"/><Relationship Id="rId528" Type="http://schemas.openxmlformats.org/officeDocument/2006/relationships/customXml" Target="../ink/ink3614.xml"/><Relationship Id="rId735" Type="http://schemas.openxmlformats.org/officeDocument/2006/relationships/image" Target="../media/image3984.png"/><Relationship Id="rId167" Type="http://schemas.openxmlformats.org/officeDocument/2006/relationships/image" Target="../media/image3665.png"/><Relationship Id="rId374" Type="http://schemas.openxmlformats.org/officeDocument/2006/relationships/customXml" Target="../ink/ink3538.xml"/><Relationship Id="rId581" Type="http://schemas.openxmlformats.org/officeDocument/2006/relationships/image" Target="../media/image3907.png"/><Relationship Id="rId71" Type="http://schemas.openxmlformats.org/officeDocument/2006/relationships/image" Target="../media/image3617.png"/><Relationship Id="rId234" Type="http://schemas.openxmlformats.org/officeDocument/2006/relationships/customXml" Target="../ink/ink3468.xml"/><Relationship Id="rId679" Type="http://schemas.openxmlformats.org/officeDocument/2006/relationships/image" Target="../media/image3956.png"/><Relationship Id="rId2" Type="http://schemas.openxmlformats.org/officeDocument/2006/relationships/customXml" Target="../ink/ink3352.xml"/><Relationship Id="rId29" Type="http://schemas.openxmlformats.org/officeDocument/2006/relationships/image" Target="../media/image172.png"/><Relationship Id="rId441" Type="http://schemas.openxmlformats.org/officeDocument/2006/relationships/image" Target="../media/image3802.png"/><Relationship Id="rId539" Type="http://schemas.openxmlformats.org/officeDocument/2006/relationships/image" Target="../media/image3887.png"/><Relationship Id="rId746" Type="http://schemas.openxmlformats.org/officeDocument/2006/relationships/customXml" Target="../ink/ink3722.xml"/><Relationship Id="rId178" Type="http://schemas.openxmlformats.org/officeDocument/2006/relationships/customXml" Target="../ink/ink3440.xml"/><Relationship Id="rId301" Type="http://schemas.openxmlformats.org/officeDocument/2006/relationships/image" Target="../media/image3732.png"/><Relationship Id="rId82" Type="http://schemas.openxmlformats.org/officeDocument/2006/relationships/customXml" Target="../ink/ink3392.xml"/><Relationship Id="rId385" Type="http://schemas.openxmlformats.org/officeDocument/2006/relationships/image" Target="../media/image3774.png"/><Relationship Id="rId592" Type="http://schemas.openxmlformats.org/officeDocument/2006/relationships/customXml" Target="../ink/ink3646.xml"/><Relationship Id="rId606" Type="http://schemas.openxmlformats.org/officeDocument/2006/relationships/customXml" Target="../ink/ink3653.xml"/><Relationship Id="rId245" Type="http://schemas.openxmlformats.org/officeDocument/2006/relationships/image" Target="../media/image3704.png"/><Relationship Id="rId452" Type="http://schemas.openxmlformats.org/officeDocument/2006/relationships/customXml" Target="../ink/ink3577.xml"/><Relationship Id="rId105" Type="http://schemas.openxmlformats.org/officeDocument/2006/relationships/image" Target="../media/image3634.png"/><Relationship Id="rId312" Type="http://schemas.openxmlformats.org/officeDocument/2006/relationships/customXml" Target="../ink/ink3507.xml"/><Relationship Id="rId93" Type="http://schemas.openxmlformats.org/officeDocument/2006/relationships/image" Target="../media/image3628.png"/><Relationship Id="rId189" Type="http://schemas.openxmlformats.org/officeDocument/2006/relationships/image" Target="../media/image3676.png"/><Relationship Id="rId396" Type="http://schemas.openxmlformats.org/officeDocument/2006/relationships/customXml" Target="../ink/ink3549.xml"/><Relationship Id="rId617" Type="http://schemas.openxmlformats.org/officeDocument/2006/relationships/image" Target="../media/image3925.png"/><Relationship Id="rId256" Type="http://schemas.openxmlformats.org/officeDocument/2006/relationships/customXml" Target="../ink/ink3479.xml"/><Relationship Id="rId463" Type="http://schemas.openxmlformats.org/officeDocument/2006/relationships/image" Target="../media/image3813.png"/><Relationship Id="rId670" Type="http://schemas.openxmlformats.org/officeDocument/2006/relationships/customXml" Target="../ink/ink3684.xml"/><Relationship Id="rId116" Type="http://schemas.openxmlformats.org/officeDocument/2006/relationships/customXml" Target="../ink/ink3409.xml"/><Relationship Id="rId323" Type="http://schemas.openxmlformats.org/officeDocument/2006/relationships/image" Target="../media/image3743.png"/><Relationship Id="rId530" Type="http://schemas.openxmlformats.org/officeDocument/2006/relationships/customXml" Target="../ink/ink3615.xml"/><Relationship Id="rId20" Type="http://schemas.openxmlformats.org/officeDocument/2006/relationships/customXml" Target="../ink/ink3361.xml"/><Relationship Id="rId628" Type="http://schemas.openxmlformats.org/officeDocument/2006/relationships/customXml" Target="../ink/ink3664.xml"/><Relationship Id="rId225" Type="http://schemas.openxmlformats.org/officeDocument/2006/relationships/image" Target="../media/image3694.png"/><Relationship Id="rId267" Type="http://schemas.openxmlformats.org/officeDocument/2006/relationships/image" Target="../media/image3715.png"/><Relationship Id="rId432" Type="http://schemas.openxmlformats.org/officeDocument/2006/relationships/customXml" Target="../ink/ink3567.xml"/><Relationship Id="rId474" Type="http://schemas.openxmlformats.org/officeDocument/2006/relationships/customXml" Target="../ink/ink3588.xml"/><Relationship Id="rId127" Type="http://schemas.openxmlformats.org/officeDocument/2006/relationships/image" Target="../media/image3645.png"/><Relationship Id="rId681" Type="http://schemas.openxmlformats.org/officeDocument/2006/relationships/image" Target="../media/image3957.png"/><Relationship Id="rId737" Type="http://schemas.openxmlformats.org/officeDocument/2006/relationships/image" Target="../media/image3985.png"/><Relationship Id="rId31" Type="http://schemas.openxmlformats.org/officeDocument/2006/relationships/image" Target="../media/image3594.png"/><Relationship Id="rId73" Type="http://schemas.openxmlformats.org/officeDocument/2006/relationships/image" Target="../media/image3618.png"/><Relationship Id="rId169" Type="http://schemas.openxmlformats.org/officeDocument/2006/relationships/image" Target="../media/image3666.png"/><Relationship Id="rId334" Type="http://schemas.openxmlformats.org/officeDocument/2006/relationships/customXml" Target="../ink/ink3518.xml"/><Relationship Id="rId376" Type="http://schemas.openxmlformats.org/officeDocument/2006/relationships/customXml" Target="../ink/ink3539.xml"/><Relationship Id="rId541" Type="http://schemas.openxmlformats.org/officeDocument/2006/relationships/image" Target="../media/image3888.png"/><Relationship Id="rId583" Type="http://schemas.openxmlformats.org/officeDocument/2006/relationships/image" Target="../media/image3908.png"/><Relationship Id="rId639" Type="http://schemas.openxmlformats.org/officeDocument/2006/relationships/image" Target="../media/image3936.png"/><Relationship Id="rId4" Type="http://schemas.openxmlformats.org/officeDocument/2006/relationships/customXml" Target="../ink/ink3353.xml"/><Relationship Id="rId180" Type="http://schemas.openxmlformats.org/officeDocument/2006/relationships/customXml" Target="../ink/ink3441.xml"/><Relationship Id="rId236" Type="http://schemas.openxmlformats.org/officeDocument/2006/relationships/customXml" Target="../ink/ink3469.xml"/><Relationship Id="rId278" Type="http://schemas.openxmlformats.org/officeDocument/2006/relationships/customXml" Target="../ink/ink3490.xml"/><Relationship Id="rId401" Type="http://schemas.openxmlformats.org/officeDocument/2006/relationships/image" Target="../media/image3782.png"/><Relationship Id="rId443" Type="http://schemas.openxmlformats.org/officeDocument/2006/relationships/image" Target="../media/image3803.png"/><Relationship Id="rId650" Type="http://schemas.openxmlformats.org/officeDocument/2006/relationships/customXml" Target="../ink/ink3674.xml"/><Relationship Id="rId303" Type="http://schemas.openxmlformats.org/officeDocument/2006/relationships/image" Target="../media/image3733.png"/><Relationship Id="rId485" Type="http://schemas.openxmlformats.org/officeDocument/2006/relationships/image" Target="../media/image3861.png"/><Relationship Id="rId692" Type="http://schemas.openxmlformats.org/officeDocument/2006/relationships/customXml" Target="../ink/ink3695.xml"/><Relationship Id="rId706" Type="http://schemas.openxmlformats.org/officeDocument/2006/relationships/customXml" Target="../ink/ink3702.xml"/><Relationship Id="rId748" Type="http://schemas.openxmlformats.org/officeDocument/2006/relationships/customXml" Target="../ink/ink3723.xml"/><Relationship Id="rId42" Type="http://schemas.openxmlformats.org/officeDocument/2006/relationships/customXml" Target="../ink/ink3372.xml"/><Relationship Id="rId84" Type="http://schemas.openxmlformats.org/officeDocument/2006/relationships/customXml" Target="../ink/ink3393.xml"/><Relationship Id="rId138" Type="http://schemas.openxmlformats.org/officeDocument/2006/relationships/customXml" Target="../ink/ink3420.xml"/><Relationship Id="rId345" Type="http://schemas.openxmlformats.org/officeDocument/2006/relationships/image" Target="../media/image3754.png"/><Relationship Id="rId387" Type="http://schemas.openxmlformats.org/officeDocument/2006/relationships/image" Target="../media/image3775.png"/><Relationship Id="rId510" Type="http://schemas.openxmlformats.org/officeDocument/2006/relationships/customXml" Target="../ink/ink3605.xml"/><Relationship Id="rId552" Type="http://schemas.openxmlformats.org/officeDocument/2006/relationships/customXml" Target="../ink/ink3626.xml"/><Relationship Id="rId594" Type="http://schemas.openxmlformats.org/officeDocument/2006/relationships/customXml" Target="../ink/ink3647.xml"/><Relationship Id="rId608" Type="http://schemas.openxmlformats.org/officeDocument/2006/relationships/customXml" Target="../ink/ink3654.xml"/><Relationship Id="rId191" Type="http://schemas.openxmlformats.org/officeDocument/2006/relationships/image" Target="../media/image3677.png"/><Relationship Id="rId205" Type="http://schemas.openxmlformats.org/officeDocument/2006/relationships/image" Target="../media/image3684.png"/><Relationship Id="rId247" Type="http://schemas.openxmlformats.org/officeDocument/2006/relationships/image" Target="../media/image3705.png"/><Relationship Id="rId412" Type="http://schemas.openxmlformats.org/officeDocument/2006/relationships/customXml" Target="../ink/ink3557.xml"/><Relationship Id="rId107" Type="http://schemas.openxmlformats.org/officeDocument/2006/relationships/image" Target="../media/image3635.png"/><Relationship Id="rId289" Type="http://schemas.openxmlformats.org/officeDocument/2006/relationships/image" Target="../media/image3726.png"/><Relationship Id="rId454" Type="http://schemas.openxmlformats.org/officeDocument/2006/relationships/customXml" Target="../ink/ink3578.xml"/><Relationship Id="rId496" Type="http://schemas.openxmlformats.org/officeDocument/2006/relationships/customXml" Target="../ink/ink3598.xml"/><Relationship Id="rId661" Type="http://schemas.openxmlformats.org/officeDocument/2006/relationships/image" Target="../media/image3947.png"/><Relationship Id="rId717" Type="http://schemas.openxmlformats.org/officeDocument/2006/relationships/image" Target="../media/image3975.png"/><Relationship Id="rId11" Type="http://schemas.openxmlformats.org/officeDocument/2006/relationships/image" Target="../media/image3501.png"/><Relationship Id="rId53" Type="http://schemas.openxmlformats.org/officeDocument/2006/relationships/image" Target="../media/image3608.png"/><Relationship Id="rId149" Type="http://schemas.openxmlformats.org/officeDocument/2006/relationships/image" Target="../media/image3656.png"/><Relationship Id="rId314" Type="http://schemas.openxmlformats.org/officeDocument/2006/relationships/customXml" Target="../ink/ink3508.xml"/><Relationship Id="rId356" Type="http://schemas.openxmlformats.org/officeDocument/2006/relationships/customXml" Target="../ink/ink3529.xml"/><Relationship Id="rId398" Type="http://schemas.openxmlformats.org/officeDocument/2006/relationships/customXml" Target="../ink/ink3550.xml"/><Relationship Id="rId521" Type="http://schemas.openxmlformats.org/officeDocument/2006/relationships/image" Target="../media/image3878.png"/><Relationship Id="rId563" Type="http://schemas.openxmlformats.org/officeDocument/2006/relationships/image" Target="../media/image3898.png"/><Relationship Id="rId619" Type="http://schemas.openxmlformats.org/officeDocument/2006/relationships/image" Target="../media/image3926.png"/><Relationship Id="rId95" Type="http://schemas.openxmlformats.org/officeDocument/2006/relationships/image" Target="../media/image3629.png"/><Relationship Id="rId160" Type="http://schemas.openxmlformats.org/officeDocument/2006/relationships/customXml" Target="../ink/ink3431.xml"/><Relationship Id="rId216" Type="http://schemas.openxmlformats.org/officeDocument/2006/relationships/customXml" Target="../ink/ink3459.xml"/><Relationship Id="rId423" Type="http://schemas.openxmlformats.org/officeDocument/2006/relationships/image" Target="../media/image3793.png"/><Relationship Id="rId258" Type="http://schemas.openxmlformats.org/officeDocument/2006/relationships/customXml" Target="../ink/ink3480.xml"/><Relationship Id="rId465" Type="http://schemas.openxmlformats.org/officeDocument/2006/relationships/image" Target="../media/image3814.png"/><Relationship Id="rId630" Type="http://schemas.openxmlformats.org/officeDocument/2006/relationships/customXml" Target="../ink/ink3665.xml"/><Relationship Id="rId672" Type="http://schemas.openxmlformats.org/officeDocument/2006/relationships/customXml" Target="../ink/ink3685.xml"/><Relationship Id="rId728" Type="http://schemas.openxmlformats.org/officeDocument/2006/relationships/customXml" Target="../ink/ink3713.xml"/><Relationship Id="rId22" Type="http://schemas.openxmlformats.org/officeDocument/2006/relationships/customXml" Target="../ink/ink3362.xml"/><Relationship Id="rId64" Type="http://schemas.openxmlformats.org/officeDocument/2006/relationships/customXml" Target="../ink/ink3383.xml"/><Relationship Id="rId118" Type="http://schemas.openxmlformats.org/officeDocument/2006/relationships/customXml" Target="../ink/ink3410.xml"/><Relationship Id="rId325" Type="http://schemas.openxmlformats.org/officeDocument/2006/relationships/image" Target="../media/image3744.png"/><Relationship Id="rId367" Type="http://schemas.openxmlformats.org/officeDocument/2006/relationships/image" Target="../media/image3765.png"/><Relationship Id="rId532" Type="http://schemas.openxmlformats.org/officeDocument/2006/relationships/customXml" Target="../ink/ink3616.xml"/><Relationship Id="rId574" Type="http://schemas.openxmlformats.org/officeDocument/2006/relationships/customXml" Target="../ink/ink3637.xml"/><Relationship Id="rId171" Type="http://schemas.openxmlformats.org/officeDocument/2006/relationships/image" Target="../media/image3667.png"/><Relationship Id="rId227" Type="http://schemas.openxmlformats.org/officeDocument/2006/relationships/image" Target="../media/image3695.png"/><Relationship Id="rId269" Type="http://schemas.openxmlformats.org/officeDocument/2006/relationships/image" Target="../media/image3716.png"/><Relationship Id="rId434" Type="http://schemas.openxmlformats.org/officeDocument/2006/relationships/customXml" Target="../ink/ink3568.xml"/><Relationship Id="rId476" Type="http://schemas.openxmlformats.org/officeDocument/2006/relationships/customXml" Target="../ink/ink3589.xml"/><Relationship Id="rId641" Type="http://schemas.openxmlformats.org/officeDocument/2006/relationships/image" Target="../media/image3937.png"/><Relationship Id="rId683" Type="http://schemas.openxmlformats.org/officeDocument/2006/relationships/image" Target="../media/image3958.png"/><Relationship Id="rId739" Type="http://schemas.openxmlformats.org/officeDocument/2006/relationships/image" Target="../media/image3986.png"/><Relationship Id="rId33" Type="http://schemas.openxmlformats.org/officeDocument/2006/relationships/image" Target="../media/image3598.png"/><Relationship Id="rId129" Type="http://schemas.openxmlformats.org/officeDocument/2006/relationships/image" Target="../media/image3646.png"/><Relationship Id="rId280" Type="http://schemas.openxmlformats.org/officeDocument/2006/relationships/customXml" Target="../ink/ink3491.xml"/><Relationship Id="rId336" Type="http://schemas.openxmlformats.org/officeDocument/2006/relationships/customXml" Target="../ink/ink3519.xml"/><Relationship Id="rId501" Type="http://schemas.openxmlformats.org/officeDocument/2006/relationships/image" Target="../media/image3868.png"/><Relationship Id="rId543" Type="http://schemas.openxmlformats.org/officeDocument/2006/relationships/image" Target="../media/image3889.png"/><Relationship Id="rId75" Type="http://schemas.openxmlformats.org/officeDocument/2006/relationships/image" Target="../media/image3619.png"/><Relationship Id="rId140" Type="http://schemas.openxmlformats.org/officeDocument/2006/relationships/customXml" Target="../ink/ink3421.xml"/><Relationship Id="rId182" Type="http://schemas.openxmlformats.org/officeDocument/2006/relationships/customXml" Target="../ink/ink3442.xml"/><Relationship Id="rId378" Type="http://schemas.openxmlformats.org/officeDocument/2006/relationships/customXml" Target="../ink/ink3540.xml"/><Relationship Id="rId403" Type="http://schemas.openxmlformats.org/officeDocument/2006/relationships/image" Target="../media/image3783.png"/><Relationship Id="rId585" Type="http://schemas.openxmlformats.org/officeDocument/2006/relationships/image" Target="../media/image3909.png"/><Relationship Id="rId750" Type="http://schemas.openxmlformats.org/officeDocument/2006/relationships/customXml" Target="../ink/ink3724.xml"/><Relationship Id="rId6" Type="http://schemas.openxmlformats.org/officeDocument/2006/relationships/customXml" Target="../ink/ink3354.xml"/><Relationship Id="rId238" Type="http://schemas.openxmlformats.org/officeDocument/2006/relationships/customXml" Target="../ink/ink3470.xml"/><Relationship Id="rId445" Type="http://schemas.openxmlformats.org/officeDocument/2006/relationships/image" Target="../media/image3804.png"/><Relationship Id="rId487" Type="http://schemas.openxmlformats.org/officeDocument/2006/relationships/image" Target="../media/image3862.png"/><Relationship Id="rId610" Type="http://schemas.openxmlformats.org/officeDocument/2006/relationships/customXml" Target="../ink/ink3655.xml"/><Relationship Id="rId652" Type="http://schemas.openxmlformats.org/officeDocument/2006/relationships/customXml" Target="../ink/ink3675.xml"/><Relationship Id="rId694" Type="http://schemas.openxmlformats.org/officeDocument/2006/relationships/customXml" Target="../ink/ink3696.xml"/><Relationship Id="rId708" Type="http://schemas.openxmlformats.org/officeDocument/2006/relationships/customXml" Target="../ink/ink3703.xml"/><Relationship Id="rId291" Type="http://schemas.openxmlformats.org/officeDocument/2006/relationships/image" Target="../media/image3727.png"/><Relationship Id="rId305" Type="http://schemas.openxmlformats.org/officeDocument/2006/relationships/image" Target="../media/image3734.png"/><Relationship Id="rId347" Type="http://schemas.openxmlformats.org/officeDocument/2006/relationships/image" Target="../media/image3755.png"/><Relationship Id="rId512" Type="http://schemas.openxmlformats.org/officeDocument/2006/relationships/customXml" Target="../ink/ink3606.xml"/><Relationship Id="rId44" Type="http://schemas.openxmlformats.org/officeDocument/2006/relationships/customXml" Target="../ink/ink3373.xml"/><Relationship Id="rId86" Type="http://schemas.openxmlformats.org/officeDocument/2006/relationships/customXml" Target="../ink/ink3394.xml"/><Relationship Id="rId151" Type="http://schemas.openxmlformats.org/officeDocument/2006/relationships/image" Target="../media/image3657.png"/><Relationship Id="rId389" Type="http://schemas.openxmlformats.org/officeDocument/2006/relationships/image" Target="../media/image3776.png"/><Relationship Id="rId554" Type="http://schemas.openxmlformats.org/officeDocument/2006/relationships/customXml" Target="../ink/ink3627.xml"/><Relationship Id="rId596" Type="http://schemas.openxmlformats.org/officeDocument/2006/relationships/customXml" Target="../ink/ink3648.xml"/><Relationship Id="rId193" Type="http://schemas.openxmlformats.org/officeDocument/2006/relationships/image" Target="../media/image3678.png"/><Relationship Id="rId207" Type="http://schemas.openxmlformats.org/officeDocument/2006/relationships/image" Target="../media/image3685.png"/><Relationship Id="rId249" Type="http://schemas.openxmlformats.org/officeDocument/2006/relationships/image" Target="../media/image3706.png"/><Relationship Id="rId414" Type="http://schemas.openxmlformats.org/officeDocument/2006/relationships/customXml" Target="../ink/ink3558.xml"/><Relationship Id="rId456" Type="http://schemas.openxmlformats.org/officeDocument/2006/relationships/customXml" Target="../ink/ink3579.xml"/><Relationship Id="rId498" Type="http://schemas.openxmlformats.org/officeDocument/2006/relationships/customXml" Target="../ink/ink3599.xml"/><Relationship Id="rId621" Type="http://schemas.openxmlformats.org/officeDocument/2006/relationships/image" Target="../media/image3927.png"/><Relationship Id="rId663" Type="http://schemas.openxmlformats.org/officeDocument/2006/relationships/image" Target="../media/image3948.png"/><Relationship Id="rId13" Type="http://schemas.openxmlformats.org/officeDocument/2006/relationships/image" Target="../media/image3502.png"/><Relationship Id="rId109" Type="http://schemas.openxmlformats.org/officeDocument/2006/relationships/image" Target="../media/image3636.png"/><Relationship Id="rId260" Type="http://schemas.openxmlformats.org/officeDocument/2006/relationships/customXml" Target="../ink/ink3481.xml"/><Relationship Id="rId316" Type="http://schemas.openxmlformats.org/officeDocument/2006/relationships/customXml" Target="../ink/ink3509.xml"/><Relationship Id="rId523" Type="http://schemas.openxmlformats.org/officeDocument/2006/relationships/image" Target="../media/image3879.png"/><Relationship Id="rId719" Type="http://schemas.openxmlformats.org/officeDocument/2006/relationships/image" Target="../media/image3976.png"/><Relationship Id="rId55" Type="http://schemas.openxmlformats.org/officeDocument/2006/relationships/image" Target="../media/image3609.png"/><Relationship Id="rId97" Type="http://schemas.openxmlformats.org/officeDocument/2006/relationships/image" Target="../media/image3630.png"/><Relationship Id="rId120" Type="http://schemas.openxmlformats.org/officeDocument/2006/relationships/customXml" Target="../ink/ink3411.xml"/><Relationship Id="rId358" Type="http://schemas.openxmlformats.org/officeDocument/2006/relationships/customXml" Target="../ink/ink3530.xml"/><Relationship Id="rId565" Type="http://schemas.openxmlformats.org/officeDocument/2006/relationships/image" Target="../media/image3899.png"/><Relationship Id="rId730" Type="http://schemas.openxmlformats.org/officeDocument/2006/relationships/customXml" Target="../ink/ink3714.xml"/><Relationship Id="rId162" Type="http://schemas.openxmlformats.org/officeDocument/2006/relationships/customXml" Target="../ink/ink3432.xml"/><Relationship Id="rId218" Type="http://schemas.openxmlformats.org/officeDocument/2006/relationships/customXml" Target="../ink/ink3460.xml"/><Relationship Id="rId425" Type="http://schemas.openxmlformats.org/officeDocument/2006/relationships/image" Target="../media/image3794.png"/><Relationship Id="rId467" Type="http://schemas.openxmlformats.org/officeDocument/2006/relationships/image" Target="../media/image3815.png"/><Relationship Id="rId632" Type="http://schemas.openxmlformats.org/officeDocument/2006/relationships/customXml" Target="../ink/ink3666.xml"/><Relationship Id="rId271" Type="http://schemas.openxmlformats.org/officeDocument/2006/relationships/image" Target="../media/image3717.png"/><Relationship Id="rId674" Type="http://schemas.openxmlformats.org/officeDocument/2006/relationships/customXml" Target="../ink/ink3686.xml"/><Relationship Id="rId24" Type="http://schemas.openxmlformats.org/officeDocument/2006/relationships/customXml" Target="../ink/ink3363.xml"/><Relationship Id="rId66" Type="http://schemas.openxmlformats.org/officeDocument/2006/relationships/customXml" Target="../ink/ink3384.xml"/><Relationship Id="rId131" Type="http://schemas.openxmlformats.org/officeDocument/2006/relationships/image" Target="../media/image3647.png"/><Relationship Id="rId327" Type="http://schemas.openxmlformats.org/officeDocument/2006/relationships/image" Target="../media/image3745.png"/><Relationship Id="rId369" Type="http://schemas.openxmlformats.org/officeDocument/2006/relationships/image" Target="../media/image3766.png"/><Relationship Id="rId534" Type="http://schemas.openxmlformats.org/officeDocument/2006/relationships/customXml" Target="../ink/ink3617.xml"/><Relationship Id="rId576" Type="http://schemas.openxmlformats.org/officeDocument/2006/relationships/customXml" Target="../ink/ink3638.xml"/><Relationship Id="rId741" Type="http://schemas.openxmlformats.org/officeDocument/2006/relationships/image" Target="../media/image3987.png"/><Relationship Id="rId173" Type="http://schemas.openxmlformats.org/officeDocument/2006/relationships/image" Target="../media/image3668.png"/><Relationship Id="rId229" Type="http://schemas.openxmlformats.org/officeDocument/2006/relationships/image" Target="../media/image3696.png"/><Relationship Id="rId380" Type="http://schemas.openxmlformats.org/officeDocument/2006/relationships/customXml" Target="../ink/ink3541.xml"/><Relationship Id="rId436" Type="http://schemas.openxmlformats.org/officeDocument/2006/relationships/customXml" Target="../ink/ink3569.xml"/><Relationship Id="rId601" Type="http://schemas.openxmlformats.org/officeDocument/2006/relationships/image" Target="../media/image3917.png"/><Relationship Id="rId643" Type="http://schemas.openxmlformats.org/officeDocument/2006/relationships/image" Target="../media/image3938.png"/><Relationship Id="rId240" Type="http://schemas.openxmlformats.org/officeDocument/2006/relationships/customXml" Target="../ink/ink3471.xml"/><Relationship Id="rId685" Type="http://schemas.openxmlformats.org/officeDocument/2006/relationships/image" Target="../media/image3959.png"/><Relationship Id="rId35" Type="http://schemas.openxmlformats.org/officeDocument/2006/relationships/image" Target="../media/image3599.png"/><Relationship Id="rId77" Type="http://schemas.openxmlformats.org/officeDocument/2006/relationships/image" Target="../media/image3620.png"/><Relationship Id="rId100" Type="http://schemas.openxmlformats.org/officeDocument/2006/relationships/customXml" Target="../ink/ink3401.xml"/><Relationship Id="rId282" Type="http://schemas.openxmlformats.org/officeDocument/2006/relationships/customXml" Target="../ink/ink3492.xml"/><Relationship Id="rId338" Type="http://schemas.openxmlformats.org/officeDocument/2006/relationships/customXml" Target="../ink/ink3520.xml"/><Relationship Id="rId503" Type="http://schemas.openxmlformats.org/officeDocument/2006/relationships/image" Target="../media/image3869.png"/><Relationship Id="rId545" Type="http://schemas.openxmlformats.org/officeDocument/2006/relationships/image" Target="../media/image3890.png"/><Relationship Id="rId587" Type="http://schemas.openxmlformats.org/officeDocument/2006/relationships/image" Target="../media/image3910.png"/><Relationship Id="rId710" Type="http://schemas.openxmlformats.org/officeDocument/2006/relationships/customXml" Target="../ink/ink3704.xml"/><Relationship Id="rId752" Type="http://schemas.openxmlformats.org/officeDocument/2006/relationships/customXml" Target="../ink/ink3725.xml"/><Relationship Id="rId8" Type="http://schemas.openxmlformats.org/officeDocument/2006/relationships/customXml" Target="../ink/ink3355.xml"/><Relationship Id="rId142" Type="http://schemas.openxmlformats.org/officeDocument/2006/relationships/customXml" Target="../ink/ink3422.xml"/><Relationship Id="rId184" Type="http://schemas.openxmlformats.org/officeDocument/2006/relationships/customXml" Target="../ink/ink3443.xml"/><Relationship Id="rId391" Type="http://schemas.openxmlformats.org/officeDocument/2006/relationships/image" Target="../media/image3777.png"/><Relationship Id="rId405" Type="http://schemas.openxmlformats.org/officeDocument/2006/relationships/image" Target="../media/image3784.png"/><Relationship Id="rId447" Type="http://schemas.openxmlformats.org/officeDocument/2006/relationships/image" Target="../media/image3805.png"/><Relationship Id="rId612" Type="http://schemas.openxmlformats.org/officeDocument/2006/relationships/customXml" Target="../ink/ink3656.xml"/><Relationship Id="rId251" Type="http://schemas.openxmlformats.org/officeDocument/2006/relationships/image" Target="../media/image3707.png"/><Relationship Id="rId489" Type="http://schemas.openxmlformats.org/officeDocument/2006/relationships/image" Target="../media/image3863.png"/><Relationship Id="rId654" Type="http://schemas.openxmlformats.org/officeDocument/2006/relationships/customXml" Target="../ink/ink3676.xml"/><Relationship Id="rId696" Type="http://schemas.openxmlformats.org/officeDocument/2006/relationships/customXml" Target="../ink/ink3697.xml"/><Relationship Id="rId46" Type="http://schemas.openxmlformats.org/officeDocument/2006/relationships/customXml" Target="../ink/ink3374.xml"/><Relationship Id="rId293" Type="http://schemas.openxmlformats.org/officeDocument/2006/relationships/image" Target="../media/image3728.png"/><Relationship Id="rId307" Type="http://schemas.openxmlformats.org/officeDocument/2006/relationships/image" Target="../media/image3735.png"/><Relationship Id="rId349" Type="http://schemas.openxmlformats.org/officeDocument/2006/relationships/image" Target="../media/image3756.png"/><Relationship Id="rId514" Type="http://schemas.openxmlformats.org/officeDocument/2006/relationships/customXml" Target="../ink/ink3607.xml"/><Relationship Id="rId556" Type="http://schemas.openxmlformats.org/officeDocument/2006/relationships/customXml" Target="../ink/ink3628.xml"/><Relationship Id="rId721" Type="http://schemas.openxmlformats.org/officeDocument/2006/relationships/image" Target="../media/image3977.png"/><Relationship Id="rId88" Type="http://schemas.openxmlformats.org/officeDocument/2006/relationships/customXml" Target="../ink/ink3395.xml"/><Relationship Id="rId111" Type="http://schemas.openxmlformats.org/officeDocument/2006/relationships/image" Target="../media/image3637.png"/><Relationship Id="rId153" Type="http://schemas.openxmlformats.org/officeDocument/2006/relationships/image" Target="../media/image3658.png"/><Relationship Id="rId195" Type="http://schemas.openxmlformats.org/officeDocument/2006/relationships/image" Target="../media/image3679.png"/><Relationship Id="rId209" Type="http://schemas.openxmlformats.org/officeDocument/2006/relationships/image" Target="../media/image3686.png"/><Relationship Id="rId360" Type="http://schemas.openxmlformats.org/officeDocument/2006/relationships/customXml" Target="../ink/ink3531.xml"/><Relationship Id="rId416" Type="http://schemas.openxmlformats.org/officeDocument/2006/relationships/customXml" Target="../ink/ink3559.xml"/><Relationship Id="rId598" Type="http://schemas.openxmlformats.org/officeDocument/2006/relationships/customXml" Target="../ink/ink3649.xml"/><Relationship Id="rId220" Type="http://schemas.openxmlformats.org/officeDocument/2006/relationships/customXml" Target="../ink/ink3461.xml"/><Relationship Id="rId458" Type="http://schemas.openxmlformats.org/officeDocument/2006/relationships/customXml" Target="../ink/ink3580.xml"/><Relationship Id="rId623" Type="http://schemas.openxmlformats.org/officeDocument/2006/relationships/image" Target="../media/image3928.png"/><Relationship Id="rId665" Type="http://schemas.openxmlformats.org/officeDocument/2006/relationships/image" Target="../media/image3949.png"/><Relationship Id="rId15" Type="http://schemas.openxmlformats.org/officeDocument/2006/relationships/image" Target="../media/image3503.png"/><Relationship Id="rId57" Type="http://schemas.openxmlformats.org/officeDocument/2006/relationships/image" Target="../media/image3610.png"/><Relationship Id="rId262" Type="http://schemas.openxmlformats.org/officeDocument/2006/relationships/customXml" Target="../ink/ink3482.xml"/><Relationship Id="rId318" Type="http://schemas.openxmlformats.org/officeDocument/2006/relationships/customXml" Target="../ink/ink3510.xml"/><Relationship Id="rId525" Type="http://schemas.openxmlformats.org/officeDocument/2006/relationships/image" Target="../media/image3880.png"/><Relationship Id="rId567" Type="http://schemas.openxmlformats.org/officeDocument/2006/relationships/image" Target="../media/image3900.png"/><Relationship Id="rId732" Type="http://schemas.openxmlformats.org/officeDocument/2006/relationships/customXml" Target="../ink/ink3715.xml"/><Relationship Id="rId99" Type="http://schemas.openxmlformats.org/officeDocument/2006/relationships/image" Target="../media/image3631.png"/><Relationship Id="rId122" Type="http://schemas.openxmlformats.org/officeDocument/2006/relationships/customXml" Target="../ink/ink3412.xml"/><Relationship Id="rId164" Type="http://schemas.openxmlformats.org/officeDocument/2006/relationships/customXml" Target="../ink/ink3433.xml"/><Relationship Id="rId371" Type="http://schemas.openxmlformats.org/officeDocument/2006/relationships/image" Target="../media/image3767.png"/><Relationship Id="rId427" Type="http://schemas.openxmlformats.org/officeDocument/2006/relationships/image" Target="../media/image3795.png"/><Relationship Id="rId469" Type="http://schemas.openxmlformats.org/officeDocument/2006/relationships/image" Target="../media/image3853.png"/><Relationship Id="rId676" Type="http://schemas.openxmlformats.org/officeDocument/2006/relationships/customXml" Target="../ink/ink3687.xml"/><Relationship Id="rId26" Type="http://schemas.openxmlformats.org/officeDocument/2006/relationships/customXml" Target="../ink/ink3364.xml"/><Relationship Id="rId231" Type="http://schemas.openxmlformats.org/officeDocument/2006/relationships/image" Target="../media/image3697.png"/><Relationship Id="rId273" Type="http://schemas.openxmlformats.org/officeDocument/2006/relationships/image" Target="../media/image3718.png"/><Relationship Id="rId329" Type="http://schemas.openxmlformats.org/officeDocument/2006/relationships/image" Target="../media/image3746.png"/><Relationship Id="rId480" Type="http://schemas.openxmlformats.org/officeDocument/2006/relationships/customXml" Target="../ink/ink3590.xml"/><Relationship Id="rId536" Type="http://schemas.openxmlformats.org/officeDocument/2006/relationships/customXml" Target="../ink/ink3618.xml"/><Relationship Id="rId701" Type="http://schemas.openxmlformats.org/officeDocument/2006/relationships/image" Target="../media/image3967.png"/><Relationship Id="rId68" Type="http://schemas.openxmlformats.org/officeDocument/2006/relationships/customXml" Target="../ink/ink3385.xml"/><Relationship Id="rId133" Type="http://schemas.openxmlformats.org/officeDocument/2006/relationships/image" Target="../media/image3648.png"/><Relationship Id="rId175" Type="http://schemas.openxmlformats.org/officeDocument/2006/relationships/image" Target="../media/image3669.png"/><Relationship Id="rId340" Type="http://schemas.openxmlformats.org/officeDocument/2006/relationships/customXml" Target="../ink/ink3521.xml"/><Relationship Id="rId578" Type="http://schemas.openxmlformats.org/officeDocument/2006/relationships/customXml" Target="../ink/ink3639.xml"/><Relationship Id="rId743" Type="http://schemas.openxmlformats.org/officeDocument/2006/relationships/image" Target="../media/image3988.png"/><Relationship Id="rId200" Type="http://schemas.openxmlformats.org/officeDocument/2006/relationships/customXml" Target="../ink/ink3451.xml"/><Relationship Id="rId382" Type="http://schemas.openxmlformats.org/officeDocument/2006/relationships/customXml" Target="../ink/ink3542.xml"/><Relationship Id="rId438" Type="http://schemas.openxmlformats.org/officeDocument/2006/relationships/customXml" Target="../ink/ink3570.xml"/><Relationship Id="rId603" Type="http://schemas.openxmlformats.org/officeDocument/2006/relationships/image" Target="../media/image3918.png"/><Relationship Id="rId645" Type="http://schemas.openxmlformats.org/officeDocument/2006/relationships/image" Target="../media/image3939.png"/><Relationship Id="rId687" Type="http://schemas.openxmlformats.org/officeDocument/2006/relationships/image" Target="../media/image3960.png"/><Relationship Id="rId242" Type="http://schemas.openxmlformats.org/officeDocument/2006/relationships/customXml" Target="../ink/ink3472.xml"/><Relationship Id="rId284" Type="http://schemas.openxmlformats.org/officeDocument/2006/relationships/customXml" Target="../ink/ink3493.xml"/><Relationship Id="rId491" Type="http://schemas.openxmlformats.org/officeDocument/2006/relationships/image" Target="../media/image3864.png"/><Relationship Id="rId505" Type="http://schemas.openxmlformats.org/officeDocument/2006/relationships/image" Target="../media/image3870.png"/><Relationship Id="rId712" Type="http://schemas.openxmlformats.org/officeDocument/2006/relationships/customXml" Target="../ink/ink3705.xml"/><Relationship Id="rId37" Type="http://schemas.openxmlformats.org/officeDocument/2006/relationships/image" Target="../media/image3600.png"/><Relationship Id="rId79" Type="http://schemas.openxmlformats.org/officeDocument/2006/relationships/image" Target="../media/image3621.png"/><Relationship Id="rId102" Type="http://schemas.openxmlformats.org/officeDocument/2006/relationships/customXml" Target="../ink/ink3402.xml"/><Relationship Id="rId144" Type="http://schemas.openxmlformats.org/officeDocument/2006/relationships/customXml" Target="../ink/ink3423.xml"/><Relationship Id="rId547" Type="http://schemas.openxmlformats.org/officeDocument/2006/relationships/image" Target="../media/image3891.png"/><Relationship Id="rId589" Type="http://schemas.openxmlformats.org/officeDocument/2006/relationships/image" Target="../media/image3911.png"/><Relationship Id="rId754" Type="http://schemas.openxmlformats.org/officeDocument/2006/relationships/customXml" Target="../ink/ink3726.xml"/><Relationship Id="rId90" Type="http://schemas.openxmlformats.org/officeDocument/2006/relationships/customXml" Target="../ink/ink3396.xml"/><Relationship Id="rId186" Type="http://schemas.openxmlformats.org/officeDocument/2006/relationships/customXml" Target="../ink/ink3444.xml"/><Relationship Id="rId351" Type="http://schemas.openxmlformats.org/officeDocument/2006/relationships/image" Target="../media/image3757.png"/><Relationship Id="rId393" Type="http://schemas.openxmlformats.org/officeDocument/2006/relationships/image" Target="../media/image3778.png"/><Relationship Id="rId407" Type="http://schemas.openxmlformats.org/officeDocument/2006/relationships/image" Target="../media/image3785.png"/><Relationship Id="rId449" Type="http://schemas.openxmlformats.org/officeDocument/2006/relationships/image" Target="../media/image3806.png"/><Relationship Id="rId614" Type="http://schemas.openxmlformats.org/officeDocument/2006/relationships/customXml" Target="../ink/ink3657.xml"/><Relationship Id="rId656" Type="http://schemas.openxmlformats.org/officeDocument/2006/relationships/customXml" Target="../ink/ink3677.xml"/><Relationship Id="rId211" Type="http://schemas.openxmlformats.org/officeDocument/2006/relationships/image" Target="../media/image3687.png"/><Relationship Id="rId253" Type="http://schemas.openxmlformats.org/officeDocument/2006/relationships/image" Target="../media/image3708.png"/><Relationship Id="rId295" Type="http://schemas.openxmlformats.org/officeDocument/2006/relationships/image" Target="../media/image3729.png"/><Relationship Id="rId309" Type="http://schemas.openxmlformats.org/officeDocument/2006/relationships/image" Target="../media/image3736.png"/><Relationship Id="rId460" Type="http://schemas.openxmlformats.org/officeDocument/2006/relationships/customXml" Target="../ink/ink3581.xml"/><Relationship Id="rId516" Type="http://schemas.openxmlformats.org/officeDocument/2006/relationships/customXml" Target="../ink/ink3608.xml"/><Relationship Id="rId698" Type="http://schemas.openxmlformats.org/officeDocument/2006/relationships/customXml" Target="../ink/ink3698.xml"/><Relationship Id="rId48" Type="http://schemas.openxmlformats.org/officeDocument/2006/relationships/customXml" Target="../ink/ink3375.xml"/><Relationship Id="rId113" Type="http://schemas.openxmlformats.org/officeDocument/2006/relationships/image" Target="../media/image3638.png"/><Relationship Id="rId320" Type="http://schemas.openxmlformats.org/officeDocument/2006/relationships/customXml" Target="../ink/ink3511.xml"/><Relationship Id="rId558" Type="http://schemas.openxmlformats.org/officeDocument/2006/relationships/customXml" Target="../ink/ink3629.xml"/><Relationship Id="rId723" Type="http://schemas.openxmlformats.org/officeDocument/2006/relationships/image" Target="../media/image3978.png"/><Relationship Id="rId155" Type="http://schemas.openxmlformats.org/officeDocument/2006/relationships/image" Target="../media/image3659.png"/><Relationship Id="rId197" Type="http://schemas.openxmlformats.org/officeDocument/2006/relationships/image" Target="../media/image3680.png"/><Relationship Id="rId362" Type="http://schemas.openxmlformats.org/officeDocument/2006/relationships/customXml" Target="../ink/ink3532.xml"/><Relationship Id="rId418" Type="http://schemas.openxmlformats.org/officeDocument/2006/relationships/customXml" Target="../ink/ink3560.xml"/><Relationship Id="rId625" Type="http://schemas.openxmlformats.org/officeDocument/2006/relationships/image" Target="../media/image3929.png"/><Relationship Id="rId222" Type="http://schemas.openxmlformats.org/officeDocument/2006/relationships/customXml" Target="../ink/ink3462.xml"/><Relationship Id="rId264" Type="http://schemas.openxmlformats.org/officeDocument/2006/relationships/customXml" Target="../ink/ink3483.xml"/><Relationship Id="rId471" Type="http://schemas.openxmlformats.org/officeDocument/2006/relationships/image" Target="../media/image3854.png"/><Relationship Id="rId667" Type="http://schemas.openxmlformats.org/officeDocument/2006/relationships/image" Target="../media/image3950.png"/><Relationship Id="rId17" Type="http://schemas.openxmlformats.org/officeDocument/2006/relationships/image" Target="../media/image3504.png"/><Relationship Id="rId59" Type="http://schemas.openxmlformats.org/officeDocument/2006/relationships/image" Target="../media/image3611.png"/><Relationship Id="rId124" Type="http://schemas.openxmlformats.org/officeDocument/2006/relationships/customXml" Target="../ink/ink3413.xml"/><Relationship Id="rId527" Type="http://schemas.openxmlformats.org/officeDocument/2006/relationships/image" Target="../media/image3881.png"/><Relationship Id="rId569" Type="http://schemas.openxmlformats.org/officeDocument/2006/relationships/image" Target="../media/image3901.png"/><Relationship Id="rId734" Type="http://schemas.openxmlformats.org/officeDocument/2006/relationships/customXml" Target="../ink/ink3716.xml"/><Relationship Id="rId70" Type="http://schemas.openxmlformats.org/officeDocument/2006/relationships/customXml" Target="../ink/ink3386.xml"/><Relationship Id="rId166" Type="http://schemas.openxmlformats.org/officeDocument/2006/relationships/customXml" Target="../ink/ink3434.xml"/><Relationship Id="rId331" Type="http://schemas.openxmlformats.org/officeDocument/2006/relationships/image" Target="../media/image3747.png"/><Relationship Id="rId373" Type="http://schemas.openxmlformats.org/officeDocument/2006/relationships/image" Target="../media/image3768.png"/><Relationship Id="rId429" Type="http://schemas.openxmlformats.org/officeDocument/2006/relationships/image" Target="../media/image3796.png"/><Relationship Id="rId580" Type="http://schemas.openxmlformats.org/officeDocument/2006/relationships/customXml" Target="../ink/ink3640.xml"/><Relationship Id="rId636" Type="http://schemas.openxmlformats.org/officeDocument/2006/relationships/customXml" Target="../ink/ink3667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698.png"/><Relationship Id="rId440" Type="http://schemas.openxmlformats.org/officeDocument/2006/relationships/customXml" Target="../ink/ink3571.xml"/><Relationship Id="rId678" Type="http://schemas.openxmlformats.org/officeDocument/2006/relationships/customXml" Target="../ink/ink3688.xml"/><Relationship Id="rId28" Type="http://schemas.openxmlformats.org/officeDocument/2006/relationships/customXml" Target="../ink/ink3365.xml"/><Relationship Id="rId275" Type="http://schemas.openxmlformats.org/officeDocument/2006/relationships/image" Target="../media/image3719.png"/><Relationship Id="rId300" Type="http://schemas.openxmlformats.org/officeDocument/2006/relationships/customXml" Target="../ink/ink3501.xml"/><Relationship Id="rId482" Type="http://schemas.openxmlformats.org/officeDocument/2006/relationships/customXml" Target="../ink/ink3591.xml"/><Relationship Id="rId538" Type="http://schemas.openxmlformats.org/officeDocument/2006/relationships/customXml" Target="../ink/ink3619.xml"/><Relationship Id="rId703" Type="http://schemas.openxmlformats.org/officeDocument/2006/relationships/image" Target="../media/image3968.png"/><Relationship Id="rId745" Type="http://schemas.openxmlformats.org/officeDocument/2006/relationships/image" Target="../media/image3989.png"/><Relationship Id="rId81" Type="http://schemas.openxmlformats.org/officeDocument/2006/relationships/image" Target="../media/image3622.png"/><Relationship Id="rId135" Type="http://schemas.openxmlformats.org/officeDocument/2006/relationships/image" Target="../media/image3649.png"/><Relationship Id="rId177" Type="http://schemas.openxmlformats.org/officeDocument/2006/relationships/image" Target="../media/image3670.png"/><Relationship Id="rId342" Type="http://schemas.openxmlformats.org/officeDocument/2006/relationships/customXml" Target="../ink/ink3522.xml"/><Relationship Id="rId384" Type="http://schemas.openxmlformats.org/officeDocument/2006/relationships/customXml" Target="../ink/ink3543.xml"/><Relationship Id="rId591" Type="http://schemas.openxmlformats.org/officeDocument/2006/relationships/image" Target="../media/image3912.png"/><Relationship Id="rId605" Type="http://schemas.openxmlformats.org/officeDocument/2006/relationships/image" Target="../media/image3919.png"/><Relationship Id="rId202" Type="http://schemas.openxmlformats.org/officeDocument/2006/relationships/customXml" Target="../ink/ink3452.xml"/><Relationship Id="rId244" Type="http://schemas.openxmlformats.org/officeDocument/2006/relationships/customXml" Target="../ink/ink3473.xml"/><Relationship Id="rId647" Type="http://schemas.openxmlformats.org/officeDocument/2006/relationships/image" Target="../media/image3940.png"/><Relationship Id="rId689" Type="http://schemas.openxmlformats.org/officeDocument/2006/relationships/image" Target="../media/image3961.png"/><Relationship Id="rId39" Type="http://schemas.openxmlformats.org/officeDocument/2006/relationships/image" Target="../media/image3601.png"/><Relationship Id="rId286" Type="http://schemas.openxmlformats.org/officeDocument/2006/relationships/customXml" Target="../ink/ink3494.xml"/><Relationship Id="rId451" Type="http://schemas.openxmlformats.org/officeDocument/2006/relationships/image" Target="../media/image3807.png"/><Relationship Id="rId493" Type="http://schemas.openxmlformats.org/officeDocument/2006/relationships/image" Target="../media/image3865.png"/><Relationship Id="rId507" Type="http://schemas.openxmlformats.org/officeDocument/2006/relationships/image" Target="../media/image3871.png"/><Relationship Id="rId549" Type="http://schemas.openxmlformats.org/officeDocument/2006/relationships/image" Target="../media/image3892.png"/><Relationship Id="rId714" Type="http://schemas.openxmlformats.org/officeDocument/2006/relationships/customXml" Target="../ink/ink3706.xml"/><Relationship Id="rId50" Type="http://schemas.openxmlformats.org/officeDocument/2006/relationships/customXml" Target="../ink/ink3376.xml"/><Relationship Id="rId104" Type="http://schemas.openxmlformats.org/officeDocument/2006/relationships/customXml" Target="../ink/ink3403.xml"/><Relationship Id="rId146" Type="http://schemas.openxmlformats.org/officeDocument/2006/relationships/customXml" Target="../ink/ink3424.xml"/><Relationship Id="rId188" Type="http://schemas.openxmlformats.org/officeDocument/2006/relationships/customXml" Target="../ink/ink3445.xml"/><Relationship Id="rId311" Type="http://schemas.openxmlformats.org/officeDocument/2006/relationships/image" Target="../media/image3737.png"/><Relationship Id="rId353" Type="http://schemas.openxmlformats.org/officeDocument/2006/relationships/image" Target="../media/image3758.png"/><Relationship Id="rId395" Type="http://schemas.openxmlformats.org/officeDocument/2006/relationships/image" Target="../media/image3779.png"/><Relationship Id="rId409" Type="http://schemas.openxmlformats.org/officeDocument/2006/relationships/image" Target="../media/image3786.png"/><Relationship Id="rId560" Type="http://schemas.openxmlformats.org/officeDocument/2006/relationships/customXml" Target="../ink/ink3630.xml"/><Relationship Id="rId92" Type="http://schemas.openxmlformats.org/officeDocument/2006/relationships/customXml" Target="../ink/ink3397.xml"/><Relationship Id="rId213" Type="http://schemas.openxmlformats.org/officeDocument/2006/relationships/image" Target="../media/image3688.png"/><Relationship Id="rId420" Type="http://schemas.openxmlformats.org/officeDocument/2006/relationships/customXml" Target="../ink/ink3561.xml"/><Relationship Id="rId616" Type="http://schemas.openxmlformats.org/officeDocument/2006/relationships/customXml" Target="../ink/ink3658.xml"/><Relationship Id="rId658" Type="http://schemas.openxmlformats.org/officeDocument/2006/relationships/customXml" Target="../ink/ink3678.xml"/><Relationship Id="rId255" Type="http://schemas.openxmlformats.org/officeDocument/2006/relationships/image" Target="../media/image3709.png"/><Relationship Id="rId297" Type="http://schemas.openxmlformats.org/officeDocument/2006/relationships/image" Target="../media/image3730.png"/><Relationship Id="rId462" Type="http://schemas.openxmlformats.org/officeDocument/2006/relationships/customXml" Target="../ink/ink3582.xml"/><Relationship Id="rId518" Type="http://schemas.openxmlformats.org/officeDocument/2006/relationships/customXml" Target="../ink/ink3609.xml"/><Relationship Id="rId725" Type="http://schemas.openxmlformats.org/officeDocument/2006/relationships/image" Target="../media/image3979.png"/><Relationship Id="rId115" Type="http://schemas.openxmlformats.org/officeDocument/2006/relationships/image" Target="../media/image3639.png"/><Relationship Id="rId157" Type="http://schemas.openxmlformats.org/officeDocument/2006/relationships/image" Target="../media/image3660.png"/><Relationship Id="rId322" Type="http://schemas.openxmlformats.org/officeDocument/2006/relationships/customXml" Target="../ink/ink3512.xml"/><Relationship Id="rId364" Type="http://schemas.openxmlformats.org/officeDocument/2006/relationships/customXml" Target="../ink/ink3533.xml"/><Relationship Id="rId61" Type="http://schemas.openxmlformats.org/officeDocument/2006/relationships/image" Target="../media/image3612.png"/><Relationship Id="rId199" Type="http://schemas.openxmlformats.org/officeDocument/2006/relationships/image" Target="../media/image3681.png"/><Relationship Id="rId571" Type="http://schemas.openxmlformats.org/officeDocument/2006/relationships/image" Target="../media/image3902.png"/><Relationship Id="rId627" Type="http://schemas.openxmlformats.org/officeDocument/2006/relationships/image" Target="../media/image3930.png"/><Relationship Id="rId669" Type="http://schemas.openxmlformats.org/officeDocument/2006/relationships/image" Target="../media/image3951.png"/><Relationship Id="rId19" Type="http://schemas.openxmlformats.org/officeDocument/2006/relationships/image" Target="../media/image3263.png"/><Relationship Id="rId224" Type="http://schemas.openxmlformats.org/officeDocument/2006/relationships/customXml" Target="../ink/ink3463.xml"/><Relationship Id="rId266" Type="http://schemas.openxmlformats.org/officeDocument/2006/relationships/customXml" Target="../ink/ink3484.xml"/><Relationship Id="rId431" Type="http://schemas.openxmlformats.org/officeDocument/2006/relationships/image" Target="../media/image3797.png"/><Relationship Id="rId473" Type="http://schemas.openxmlformats.org/officeDocument/2006/relationships/image" Target="../media/image3855.png"/><Relationship Id="rId529" Type="http://schemas.openxmlformats.org/officeDocument/2006/relationships/image" Target="../media/image3882.png"/><Relationship Id="rId680" Type="http://schemas.openxmlformats.org/officeDocument/2006/relationships/customXml" Target="../ink/ink3689.xml"/><Relationship Id="rId736" Type="http://schemas.openxmlformats.org/officeDocument/2006/relationships/customXml" Target="../ink/ink3717.xml"/><Relationship Id="rId30" Type="http://schemas.openxmlformats.org/officeDocument/2006/relationships/customXml" Target="../ink/ink3366.xml"/><Relationship Id="rId126" Type="http://schemas.openxmlformats.org/officeDocument/2006/relationships/customXml" Target="../ink/ink3414.xml"/><Relationship Id="rId168" Type="http://schemas.openxmlformats.org/officeDocument/2006/relationships/customXml" Target="../ink/ink3435.xml"/><Relationship Id="rId333" Type="http://schemas.openxmlformats.org/officeDocument/2006/relationships/image" Target="../media/image3748.png"/><Relationship Id="rId540" Type="http://schemas.openxmlformats.org/officeDocument/2006/relationships/customXml" Target="../ink/ink3620.xml"/><Relationship Id="rId72" Type="http://schemas.openxmlformats.org/officeDocument/2006/relationships/customXml" Target="../ink/ink3387.xml"/><Relationship Id="rId375" Type="http://schemas.openxmlformats.org/officeDocument/2006/relationships/image" Target="../media/image3769.png"/><Relationship Id="rId582" Type="http://schemas.openxmlformats.org/officeDocument/2006/relationships/customXml" Target="../ink/ink3641.xml"/><Relationship Id="rId638" Type="http://schemas.openxmlformats.org/officeDocument/2006/relationships/customXml" Target="../ink/ink3668.xml"/><Relationship Id="rId3" Type="http://schemas.openxmlformats.org/officeDocument/2006/relationships/image" Target="../media/image3497.png"/><Relationship Id="rId235" Type="http://schemas.openxmlformats.org/officeDocument/2006/relationships/image" Target="../media/image3699.png"/><Relationship Id="rId277" Type="http://schemas.openxmlformats.org/officeDocument/2006/relationships/image" Target="../media/image3720.png"/><Relationship Id="rId400" Type="http://schemas.openxmlformats.org/officeDocument/2006/relationships/customXml" Target="../ink/ink3551.xml"/><Relationship Id="rId442" Type="http://schemas.openxmlformats.org/officeDocument/2006/relationships/customXml" Target="../ink/ink3572.xml"/><Relationship Id="rId484" Type="http://schemas.openxmlformats.org/officeDocument/2006/relationships/customXml" Target="../ink/ink3592.xml"/><Relationship Id="rId705" Type="http://schemas.openxmlformats.org/officeDocument/2006/relationships/image" Target="../media/image3969.png"/><Relationship Id="rId137" Type="http://schemas.openxmlformats.org/officeDocument/2006/relationships/image" Target="../media/image3650.png"/><Relationship Id="rId302" Type="http://schemas.openxmlformats.org/officeDocument/2006/relationships/customXml" Target="../ink/ink3502.xml"/><Relationship Id="rId344" Type="http://schemas.openxmlformats.org/officeDocument/2006/relationships/customXml" Target="../ink/ink3523.xml"/><Relationship Id="rId691" Type="http://schemas.openxmlformats.org/officeDocument/2006/relationships/image" Target="../media/image3962.png"/><Relationship Id="rId747" Type="http://schemas.openxmlformats.org/officeDocument/2006/relationships/image" Target="../media/image3990.png"/><Relationship Id="rId41" Type="http://schemas.openxmlformats.org/officeDocument/2006/relationships/image" Target="../media/image3602.png"/><Relationship Id="rId83" Type="http://schemas.openxmlformats.org/officeDocument/2006/relationships/image" Target="../media/image3623.png"/><Relationship Id="rId179" Type="http://schemas.openxmlformats.org/officeDocument/2006/relationships/image" Target="../media/image3671.png"/><Relationship Id="rId386" Type="http://schemas.openxmlformats.org/officeDocument/2006/relationships/customXml" Target="../ink/ink3544.xml"/><Relationship Id="rId551" Type="http://schemas.openxmlformats.org/officeDocument/2006/relationships/image" Target="../media/image3893.png"/><Relationship Id="rId593" Type="http://schemas.openxmlformats.org/officeDocument/2006/relationships/image" Target="../media/image3913.png"/><Relationship Id="rId607" Type="http://schemas.openxmlformats.org/officeDocument/2006/relationships/image" Target="../media/image3920.png"/><Relationship Id="rId649" Type="http://schemas.openxmlformats.org/officeDocument/2006/relationships/image" Target="../media/image3941.png"/><Relationship Id="rId190" Type="http://schemas.openxmlformats.org/officeDocument/2006/relationships/customXml" Target="../ink/ink3446.xml"/><Relationship Id="rId204" Type="http://schemas.openxmlformats.org/officeDocument/2006/relationships/customXml" Target="../ink/ink3453.xml"/><Relationship Id="rId246" Type="http://schemas.openxmlformats.org/officeDocument/2006/relationships/customXml" Target="../ink/ink3474.xml"/><Relationship Id="rId288" Type="http://schemas.openxmlformats.org/officeDocument/2006/relationships/customXml" Target="../ink/ink3495.xml"/><Relationship Id="rId411" Type="http://schemas.openxmlformats.org/officeDocument/2006/relationships/image" Target="../media/image3787.png"/><Relationship Id="rId453" Type="http://schemas.openxmlformats.org/officeDocument/2006/relationships/image" Target="../media/image3808.png"/><Relationship Id="rId509" Type="http://schemas.openxmlformats.org/officeDocument/2006/relationships/image" Target="../media/image3872.png"/><Relationship Id="rId660" Type="http://schemas.openxmlformats.org/officeDocument/2006/relationships/customXml" Target="../ink/ink3679.xml"/><Relationship Id="rId106" Type="http://schemas.openxmlformats.org/officeDocument/2006/relationships/customXml" Target="../ink/ink3404.xml"/><Relationship Id="rId313" Type="http://schemas.openxmlformats.org/officeDocument/2006/relationships/image" Target="../media/image3738.png"/><Relationship Id="rId495" Type="http://schemas.openxmlformats.org/officeDocument/2006/relationships/image" Target="../media/image3866.png"/><Relationship Id="rId716" Type="http://schemas.openxmlformats.org/officeDocument/2006/relationships/customXml" Target="../ink/ink3707.xml"/><Relationship Id="rId10" Type="http://schemas.openxmlformats.org/officeDocument/2006/relationships/customXml" Target="../ink/ink3356.xml"/><Relationship Id="rId52" Type="http://schemas.openxmlformats.org/officeDocument/2006/relationships/customXml" Target="../ink/ink3377.xml"/><Relationship Id="rId94" Type="http://schemas.openxmlformats.org/officeDocument/2006/relationships/customXml" Target="../ink/ink3398.xml"/><Relationship Id="rId148" Type="http://schemas.openxmlformats.org/officeDocument/2006/relationships/customXml" Target="../ink/ink3425.xml"/><Relationship Id="rId355" Type="http://schemas.openxmlformats.org/officeDocument/2006/relationships/image" Target="../media/image3759.png"/><Relationship Id="rId397" Type="http://schemas.openxmlformats.org/officeDocument/2006/relationships/image" Target="../media/image3780.png"/><Relationship Id="rId520" Type="http://schemas.openxmlformats.org/officeDocument/2006/relationships/customXml" Target="../ink/ink3610.xml"/><Relationship Id="rId562" Type="http://schemas.openxmlformats.org/officeDocument/2006/relationships/customXml" Target="../ink/ink3631.xml"/><Relationship Id="rId618" Type="http://schemas.openxmlformats.org/officeDocument/2006/relationships/customXml" Target="../ink/ink3659.xml"/><Relationship Id="rId215" Type="http://schemas.openxmlformats.org/officeDocument/2006/relationships/image" Target="../media/image3689.png"/><Relationship Id="rId257" Type="http://schemas.openxmlformats.org/officeDocument/2006/relationships/image" Target="../media/image3710.png"/><Relationship Id="rId422" Type="http://schemas.openxmlformats.org/officeDocument/2006/relationships/customXml" Target="../ink/ink3562.xml"/><Relationship Id="rId464" Type="http://schemas.openxmlformats.org/officeDocument/2006/relationships/customXml" Target="../ink/ink3583.xml"/><Relationship Id="rId299" Type="http://schemas.openxmlformats.org/officeDocument/2006/relationships/image" Target="../media/image3731.png"/><Relationship Id="rId727" Type="http://schemas.openxmlformats.org/officeDocument/2006/relationships/image" Target="../media/image3980.png"/><Relationship Id="rId63" Type="http://schemas.openxmlformats.org/officeDocument/2006/relationships/image" Target="../media/image3613.png"/><Relationship Id="rId159" Type="http://schemas.openxmlformats.org/officeDocument/2006/relationships/image" Target="../media/image3661.png"/><Relationship Id="rId366" Type="http://schemas.openxmlformats.org/officeDocument/2006/relationships/customXml" Target="../ink/ink3534.xml"/><Relationship Id="rId573" Type="http://schemas.openxmlformats.org/officeDocument/2006/relationships/image" Target="../media/image3903.png"/><Relationship Id="rId226" Type="http://schemas.openxmlformats.org/officeDocument/2006/relationships/customXml" Target="../ink/ink3464.xml"/><Relationship Id="rId433" Type="http://schemas.openxmlformats.org/officeDocument/2006/relationships/image" Target="../media/image3798.png"/><Relationship Id="rId640" Type="http://schemas.openxmlformats.org/officeDocument/2006/relationships/customXml" Target="../ink/ink3669.xml"/><Relationship Id="rId738" Type="http://schemas.openxmlformats.org/officeDocument/2006/relationships/customXml" Target="../ink/ink3718.xml"/><Relationship Id="rId74" Type="http://schemas.openxmlformats.org/officeDocument/2006/relationships/customXml" Target="../ink/ink3388.xml"/><Relationship Id="rId377" Type="http://schemas.openxmlformats.org/officeDocument/2006/relationships/image" Target="../media/image3770.png"/><Relationship Id="rId500" Type="http://schemas.openxmlformats.org/officeDocument/2006/relationships/customXml" Target="../ink/ink3600.xml"/><Relationship Id="rId584" Type="http://schemas.openxmlformats.org/officeDocument/2006/relationships/customXml" Target="../ink/ink3642.xml"/><Relationship Id="rId5" Type="http://schemas.openxmlformats.org/officeDocument/2006/relationships/image" Target="../media/image3498.png"/><Relationship Id="rId237" Type="http://schemas.openxmlformats.org/officeDocument/2006/relationships/image" Target="../media/image3700.png"/><Relationship Id="rId444" Type="http://schemas.openxmlformats.org/officeDocument/2006/relationships/customXml" Target="../ink/ink3573.xml"/><Relationship Id="rId651" Type="http://schemas.openxmlformats.org/officeDocument/2006/relationships/image" Target="../media/image3942.png"/><Relationship Id="rId749" Type="http://schemas.openxmlformats.org/officeDocument/2006/relationships/image" Target="../media/image3991.png"/><Relationship Id="rId290" Type="http://schemas.openxmlformats.org/officeDocument/2006/relationships/customXml" Target="../ink/ink3496.xml"/><Relationship Id="rId304" Type="http://schemas.openxmlformats.org/officeDocument/2006/relationships/customXml" Target="../ink/ink3503.xml"/><Relationship Id="rId388" Type="http://schemas.openxmlformats.org/officeDocument/2006/relationships/customXml" Target="../ink/ink3545.xml"/><Relationship Id="rId511" Type="http://schemas.openxmlformats.org/officeDocument/2006/relationships/image" Target="../media/image3873.png"/><Relationship Id="rId609" Type="http://schemas.openxmlformats.org/officeDocument/2006/relationships/image" Target="../media/image3921.png"/><Relationship Id="rId85" Type="http://schemas.openxmlformats.org/officeDocument/2006/relationships/image" Target="../media/image3624.png"/><Relationship Id="rId150" Type="http://schemas.openxmlformats.org/officeDocument/2006/relationships/customXml" Target="../ink/ink3426.xml"/><Relationship Id="rId595" Type="http://schemas.openxmlformats.org/officeDocument/2006/relationships/image" Target="../media/image3914.png"/><Relationship Id="rId248" Type="http://schemas.openxmlformats.org/officeDocument/2006/relationships/customXml" Target="../ink/ink3475.xml"/><Relationship Id="rId455" Type="http://schemas.openxmlformats.org/officeDocument/2006/relationships/image" Target="../media/image3809.png"/><Relationship Id="rId662" Type="http://schemas.openxmlformats.org/officeDocument/2006/relationships/customXml" Target="../ink/ink3680.xml"/><Relationship Id="rId12" Type="http://schemas.openxmlformats.org/officeDocument/2006/relationships/customXml" Target="../ink/ink3357.xml"/><Relationship Id="rId108" Type="http://schemas.openxmlformats.org/officeDocument/2006/relationships/customXml" Target="../ink/ink3405.xml"/><Relationship Id="rId315" Type="http://schemas.openxmlformats.org/officeDocument/2006/relationships/image" Target="../media/image3739.png"/><Relationship Id="rId522" Type="http://schemas.openxmlformats.org/officeDocument/2006/relationships/customXml" Target="../ink/ink3611.xml"/><Relationship Id="rId96" Type="http://schemas.openxmlformats.org/officeDocument/2006/relationships/customXml" Target="../ink/ink3399.xml"/><Relationship Id="rId161" Type="http://schemas.openxmlformats.org/officeDocument/2006/relationships/image" Target="../media/image3662.png"/><Relationship Id="rId399" Type="http://schemas.openxmlformats.org/officeDocument/2006/relationships/image" Target="../media/image3781.png"/><Relationship Id="rId259" Type="http://schemas.openxmlformats.org/officeDocument/2006/relationships/image" Target="../media/image3711.png"/><Relationship Id="rId466" Type="http://schemas.openxmlformats.org/officeDocument/2006/relationships/customXml" Target="../ink/ink3584.xml"/><Relationship Id="rId673" Type="http://schemas.openxmlformats.org/officeDocument/2006/relationships/image" Target="../media/image3953.png"/><Relationship Id="rId23" Type="http://schemas.openxmlformats.org/officeDocument/2006/relationships/image" Target="../media/image3265.png"/><Relationship Id="rId119" Type="http://schemas.openxmlformats.org/officeDocument/2006/relationships/image" Target="../media/image3641.png"/><Relationship Id="rId326" Type="http://schemas.openxmlformats.org/officeDocument/2006/relationships/customXml" Target="../ink/ink3514.xml"/><Relationship Id="rId533" Type="http://schemas.openxmlformats.org/officeDocument/2006/relationships/image" Target="../media/image3884.png"/><Relationship Id="rId740" Type="http://schemas.openxmlformats.org/officeDocument/2006/relationships/customXml" Target="../ink/ink3719.xml"/><Relationship Id="rId172" Type="http://schemas.openxmlformats.org/officeDocument/2006/relationships/customXml" Target="../ink/ink3437.xml"/><Relationship Id="rId600" Type="http://schemas.openxmlformats.org/officeDocument/2006/relationships/customXml" Target="../ink/ink3650.xml"/><Relationship Id="rId684" Type="http://schemas.openxmlformats.org/officeDocument/2006/relationships/customXml" Target="../ink/ink3691.xml"/><Relationship Id="rId337" Type="http://schemas.openxmlformats.org/officeDocument/2006/relationships/image" Target="../media/image3750.png"/><Relationship Id="rId34" Type="http://schemas.openxmlformats.org/officeDocument/2006/relationships/customXml" Target="../ink/ink3368.xml"/><Relationship Id="rId544" Type="http://schemas.openxmlformats.org/officeDocument/2006/relationships/customXml" Target="../ink/ink3622.xml"/><Relationship Id="rId751" Type="http://schemas.openxmlformats.org/officeDocument/2006/relationships/image" Target="../media/image3992.png"/><Relationship Id="rId183" Type="http://schemas.openxmlformats.org/officeDocument/2006/relationships/image" Target="../media/image3673.png"/><Relationship Id="rId390" Type="http://schemas.openxmlformats.org/officeDocument/2006/relationships/customXml" Target="../ink/ink3546.xml"/><Relationship Id="rId404" Type="http://schemas.openxmlformats.org/officeDocument/2006/relationships/customXml" Target="../ink/ink3553.xml"/><Relationship Id="rId611" Type="http://schemas.openxmlformats.org/officeDocument/2006/relationships/image" Target="../media/image3922.png"/><Relationship Id="rId250" Type="http://schemas.openxmlformats.org/officeDocument/2006/relationships/customXml" Target="../ink/ink3476.xml"/><Relationship Id="rId488" Type="http://schemas.openxmlformats.org/officeDocument/2006/relationships/customXml" Target="../ink/ink3594.xml"/><Relationship Id="rId695" Type="http://schemas.openxmlformats.org/officeDocument/2006/relationships/image" Target="../media/image3964.png"/><Relationship Id="rId709" Type="http://schemas.openxmlformats.org/officeDocument/2006/relationships/image" Target="../media/image3971.png"/><Relationship Id="rId45" Type="http://schemas.openxmlformats.org/officeDocument/2006/relationships/image" Target="../media/image3604.png"/><Relationship Id="rId110" Type="http://schemas.openxmlformats.org/officeDocument/2006/relationships/customXml" Target="../ink/ink3406.xml"/><Relationship Id="rId348" Type="http://schemas.openxmlformats.org/officeDocument/2006/relationships/customXml" Target="../ink/ink3525.xml"/><Relationship Id="rId555" Type="http://schemas.openxmlformats.org/officeDocument/2006/relationships/image" Target="../media/image3895.png"/><Relationship Id="rId194" Type="http://schemas.openxmlformats.org/officeDocument/2006/relationships/customXml" Target="../ink/ink3448.xml"/><Relationship Id="rId208" Type="http://schemas.openxmlformats.org/officeDocument/2006/relationships/customXml" Target="../ink/ink3455.xml"/><Relationship Id="rId415" Type="http://schemas.openxmlformats.org/officeDocument/2006/relationships/image" Target="../media/image3789.png"/><Relationship Id="rId622" Type="http://schemas.openxmlformats.org/officeDocument/2006/relationships/customXml" Target="../ink/ink3661.xml"/><Relationship Id="rId261" Type="http://schemas.openxmlformats.org/officeDocument/2006/relationships/image" Target="../media/image3712.png"/><Relationship Id="rId499" Type="http://schemas.openxmlformats.org/officeDocument/2006/relationships/image" Target="../media/image2471.png"/><Relationship Id="rId56" Type="http://schemas.openxmlformats.org/officeDocument/2006/relationships/customXml" Target="../ink/ink3379.xml"/><Relationship Id="rId359" Type="http://schemas.openxmlformats.org/officeDocument/2006/relationships/image" Target="../media/image3761.png"/><Relationship Id="rId566" Type="http://schemas.openxmlformats.org/officeDocument/2006/relationships/customXml" Target="../ink/ink3633.xml"/><Relationship Id="rId121" Type="http://schemas.openxmlformats.org/officeDocument/2006/relationships/image" Target="../media/image3642.png"/><Relationship Id="rId219" Type="http://schemas.openxmlformats.org/officeDocument/2006/relationships/image" Target="../media/image3691.png"/><Relationship Id="rId426" Type="http://schemas.openxmlformats.org/officeDocument/2006/relationships/customXml" Target="../ink/ink3564.xml"/><Relationship Id="rId67" Type="http://schemas.openxmlformats.org/officeDocument/2006/relationships/image" Target="../media/image3615.png"/><Relationship Id="rId272" Type="http://schemas.openxmlformats.org/officeDocument/2006/relationships/customXml" Target="../ink/ink3487.xml"/><Relationship Id="rId577" Type="http://schemas.openxmlformats.org/officeDocument/2006/relationships/image" Target="../media/image3905.png"/><Relationship Id="rId700" Type="http://schemas.openxmlformats.org/officeDocument/2006/relationships/customXml" Target="../ink/ink3699.xml"/><Relationship Id="rId132" Type="http://schemas.openxmlformats.org/officeDocument/2006/relationships/customXml" Target="../ink/ink3417.xml"/><Relationship Id="rId437" Type="http://schemas.openxmlformats.org/officeDocument/2006/relationships/image" Target="../media/image3800.png"/><Relationship Id="rId644" Type="http://schemas.openxmlformats.org/officeDocument/2006/relationships/customXml" Target="../ink/ink3671.xml"/><Relationship Id="rId283" Type="http://schemas.openxmlformats.org/officeDocument/2006/relationships/image" Target="../media/image3723.png"/><Relationship Id="rId490" Type="http://schemas.openxmlformats.org/officeDocument/2006/relationships/customXml" Target="../ink/ink3595.xml"/><Relationship Id="rId504" Type="http://schemas.openxmlformats.org/officeDocument/2006/relationships/customXml" Target="../ink/ink3602.xml"/><Relationship Id="rId711" Type="http://schemas.openxmlformats.org/officeDocument/2006/relationships/image" Target="../media/image3972.png"/><Relationship Id="rId78" Type="http://schemas.openxmlformats.org/officeDocument/2006/relationships/customXml" Target="../ink/ink3390.xml"/><Relationship Id="rId143" Type="http://schemas.openxmlformats.org/officeDocument/2006/relationships/image" Target="../media/image3653.png"/><Relationship Id="rId350" Type="http://schemas.openxmlformats.org/officeDocument/2006/relationships/customXml" Target="../ink/ink3526.xml"/><Relationship Id="rId588" Type="http://schemas.openxmlformats.org/officeDocument/2006/relationships/customXml" Target="../ink/ink3644.xml"/><Relationship Id="rId9" Type="http://schemas.openxmlformats.org/officeDocument/2006/relationships/image" Target="../media/image3500.png"/><Relationship Id="rId210" Type="http://schemas.openxmlformats.org/officeDocument/2006/relationships/customXml" Target="../ink/ink3456.xml"/><Relationship Id="rId448" Type="http://schemas.openxmlformats.org/officeDocument/2006/relationships/customXml" Target="../ink/ink3575.xml"/><Relationship Id="rId655" Type="http://schemas.openxmlformats.org/officeDocument/2006/relationships/image" Target="../media/image3944.png"/><Relationship Id="rId294" Type="http://schemas.openxmlformats.org/officeDocument/2006/relationships/customXml" Target="../ink/ink3498.xml"/><Relationship Id="rId308" Type="http://schemas.openxmlformats.org/officeDocument/2006/relationships/customXml" Target="../ink/ink3505.xml"/><Relationship Id="rId515" Type="http://schemas.openxmlformats.org/officeDocument/2006/relationships/image" Target="../media/image3875.png"/><Relationship Id="rId722" Type="http://schemas.openxmlformats.org/officeDocument/2006/relationships/customXml" Target="../ink/ink3710.xml"/><Relationship Id="rId89" Type="http://schemas.openxmlformats.org/officeDocument/2006/relationships/image" Target="../media/image3626.png"/><Relationship Id="rId154" Type="http://schemas.openxmlformats.org/officeDocument/2006/relationships/customXml" Target="../ink/ink3428.xml"/><Relationship Id="rId361" Type="http://schemas.openxmlformats.org/officeDocument/2006/relationships/image" Target="../media/image3762.png"/><Relationship Id="rId599" Type="http://schemas.openxmlformats.org/officeDocument/2006/relationships/image" Target="../media/image3916.png"/><Relationship Id="rId459" Type="http://schemas.openxmlformats.org/officeDocument/2006/relationships/image" Target="../media/image3811.png"/><Relationship Id="rId666" Type="http://schemas.openxmlformats.org/officeDocument/2006/relationships/customXml" Target="../ink/ink3682.xml"/><Relationship Id="rId16" Type="http://schemas.openxmlformats.org/officeDocument/2006/relationships/customXml" Target="../ink/ink3359.xml"/><Relationship Id="rId221" Type="http://schemas.openxmlformats.org/officeDocument/2006/relationships/image" Target="../media/image3692.png"/><Relationship Id="rId319" Type="http://schemas.openxmlformats.org/officeDocument/2006/relationships/image" Target="../media/image3741.png"/><Relationship Id="rId526" Type="http://schemas.openxmlformats.org/officeDocument/2006/relationships/customXml" Target="../ink/ink3613.xml"/><Relationship Id="rId733" Type="http://schemas.openxmlformats.org/officeDocument/2006/relationships/image" Target="../media/image3983.png"/><Relationship Id="rId165" Type="http://schemas.openxmlformats.org/officeDocument/2006/relationships/image" Target="../media/image3664.png"/><Relationship Id="rId372" Type="http://schemas.openxmlformats.org/officeDocument/2006/relationships/customXml" Target="../ink/ink3537.xml"/><Relationship Id="rId677" Type="http://schemas.openxmlformats.org/officeDocument/2006/relationships/image" Target="../media/image3955.png"/><Relationship Id="rId232" Type="http://schemas.openxmlformats.org/officeDocument/2006/relationships/customXml" Target="../ink/ink3467.xml"/><Relationship Id="rId27" Type="http://schemas.openxmlformats.org/officeDocument/2006/relationships/image" Target="../media/image3267.png"/><Relationship Id="rId537" Type="http://schemas.openxmlformats.org/officeDocument/2006/relationships/image" Target="../media/image3886.png"/><Relationship Id="rId744" Type="http://schemas.openxmlformats.org/officeDocument/2006/relationships/customXml" Target="../ink/ink3721.xml"/><Relationship Id="rId80" Type="http://schemas.openxmlformats.org/officeDocument/2006/relationships/customXml" Target="../ink/ink3391.xml"/><Relationship Id="rId176" Type="http://schemas.openxmlformats.org/officeDocument/2006/relationships/customXml" Target="../ink/ink3439.xml"/><Relationship Id="rId383" Type="http://schemas.openxmlformats.org/officeDocument/2006/relationships/image" Target="../media/image3773.png"/><Relationship Id="rId590" Type="http://schemas.openxmlformats.org/officeDocument/2006/relationships/customXml" Target="../ink/ink3645.xml"/><Relationship Id="rId604" Type="http://schemas.openxmlformats.org/officeDocument/2006/relationships/customXml" Target="../ink/ink3652.xml"/><Relationship Id="rId243" Type="http://schemas.openxmlformats.org/officeDocument/2006/relationships/image" Target="../media/image3703.png"/><Relationship Id="rId450" Type="http://schemas.openxmlformats.org/officeDocument/2006/relationships/customXml" Target="../ink/ink3576.xml"/><Relationship Id="rId688" Type="http://schemas.openxmlformats.org/officeDocument/2006/relationships/customXml" Target="../ink/ink3693.xml"/><Relationship Id="rId38" Type="http://schemas.openxmlformats.org/officeDocument/2006/relationships/customXml" Target="../ink/ink3370.xml"/><Relationship Id="rId103" Type="http://schemas.openxmlformats.org/officeDocument/2006/relationships/image" Target="../media/image3633.png"/><Relationship Id="rId310" Type="http://schemas.openxmlformats.org/officeDocument/2006/relationships/customXml" Target="../ink/ink3506.xml"/><Relationship Id="rId548" Type="http://schemas.openxmlformats.org/officeDocument/2006/relationships/customXml" Target="../ink/ink3624.xml"/><Relationship Id="rId91" Type="http://schemas.openxmlformats.org/officeDocument/2006/relationships/image" Target="../media/image3627.png"/><Relationship Id="rId187" Type="http://schemas.openxmlformats.org/officeDocument/2006/relationships/image" Target="../media/image3675.png"/><Relationship Id="rId394" Type="http://schemas.openxmlformats.org/officeDocument/2006/relationships/customXml" Target="../ink/ink3548.xml"/><Relationship Id="rId408" Type="http://schemas.openxmlformats.org/officeDocument/2006/relationships/customXml" Target="../ink/ink3555.xml"/><Relationship Id="rId615" Type="http://schemas.openxmlformats.org/officeDocument/2006/relationships/image" Target="../media/image3924.png"/><Relationship Id="rId254" Type="http://schemas.openxmlformats.org/officeDocument/2006/relationships/customXml" Target="../ink/ink3478.xml"/><Relationship Id="rId699" Type="http://schemas.openxmlformats.org/officeDocument/2006/relationships/image" Target="../media/image3966.png"/><Relationship Id="rId49" Type="http://schemas.openxmlformats.org/officeDocument/2006/relationships/image" Target="../media/image3606.png"/><Relationship Id="rId114" Type="http://schemas.openxmlformats.org/officeDocument/2006/relationships/customXml" Target="../ink/ink3408.xml"/><Relationship Id="rId461" Type="http://schemas.openxmlformats.org/officeDocument/2006/relationships/image" Target="../media/image3812.png"/><Relationship Id="rId559" Type="http://schemas.openxmlformats.org/officeDocument/2006/relationships/image" Target="../media/image3897.png"/><Relationship Id="rId198" Type="http://schemas.openxmlformats.org/officeDocument/2006/relationships/customXml" Target="../ink/ink3450.xml"/><Relationship Id="rId321" Type="http://schemas.openxmlformats.org/officeDocument/2006/relationships/image" Target="../media/image3742.png"/><Relationship Id="rId419" Type="http://schemas.openxmlformats.org/officeDocument/2006/relationships/image" Target="../media/image3791.png"/><Relationship Id="rId626" Type="http://schemas.openxmlformats.org/officeDocument/2006/relationships/customXml" Target="../ink/ink3663.xml"/><Relationship Id="rId265" Type="http://schemas.openxmlformats.org/officeDocument/2006/relationships/image" Target="../media/image3714.png"/><Relationship Id="rId472" Type="http://schemas.openxmlformats.org/officeDocument/2006/relationships/customXml" Target="../ink/ink3587.xml"/><Relationship Id="rId125" Type="http://schemas.openxmlformats.org/officeDocument/2006/relationships/image" Target="../media/image3644.png"/><Relationship Id="rId332" Type="http://schemas.openxmlformats.org/officeDocument/2006/relationships/customXml" Target="../ink/ink3517.xml"/><Relationship Id="rId637" Type="http://schemas.openxmlformats.org/officeDocument/2006/relationships/image" Target="../media/image3935.png"/><Relationship Id="rId276" Type="http://schemas.openxmlformats.org/officeDocument/2006/relationships/customXml" Target="../ink/ink3489.xml"/><Relationship Id="rId483" Type="http://schemas.openxmlformats.org/officeDocument/2006/relationships/image" Target="../media/image3860.png"/><Relationship Id="rId690" Type="http://schemas.openxmlformats.org/officeDocument/2006/relationships/customXml" Target="../ink/ink3694.xml"/><Relationship Id="rId704" Type="http://schemas.openxmlformats.org/officeDocument/2006/relationships/customXml" Target="../ink/ink3701.xml"/><Relationship Id="rId40" Type="http://schemas.openxmlformats.org/officeDocument/2006/relationships/customXml" Target="../ink/ink3371.xml"/><Relationship Id="rId136" Type="http://schemas.openxmlformats.org/officeDocument/2006/relationships/customXml" Target="../ink/ink3419.xml"/><Relationship Id="rId343" Type="http://schemas.openxmlformats.org/officeDocument/2006/relationships/image" Target="../media/image3753.png"/><Relationship Id="rId550" Type="http://schemas.openxmlformats.org/officeDocument/2006/relationships/customXml" Target="../ink/ink3625.xml"/><Relationship Id="rId203" Type="http://schemas.openxmlformats.org/officeDocument/2006/relationships/image" Target="../media/image3683.png"/><Relationship Id="rId648" Type="http://schemas.openxmlformats.org/officeDocument/2006/relationships/customXml" Target="../ink/ink3673.xml"/><Relationship Id="rId287" Type="http://schemas.openxmlformats.org/officeDocument/2006/relationships/image" Target="../media/image3725.png"/><Relationship Id="rId410" Type="http://schemas.openxmlformats.org/officeDocument/2006/relationships/customXml" Target="../ink/ink3556.xml"/><Relationship Id="rId494" Type="http://schemas.openxmlformats.org/officeDocument/2006/relationships/customXml" Target="../ink/ink3597.xml"/><Relationship Id="rId508" Type="http://schemas.openxmlformats.org/officeDocument/2006/relationships/customXml" Target="../ink/ink3604.xml"/><Relationship Id="rId715" Type="http://schemas.openxmlformats.org/officeDocument/2006/relationships/image" Target="../media/image3974.png"/><Relationship Id="rId147" Type="http://schemas.openxmlformats.org/officeDocument/2006/relationships/image" Target="../media/image3655.png"/><Relationship Id="rId354" Type="http://schemas.openxmlformats.org/officeDocument/2006/relationships/customXml" Target="../ink/ink3528.xml"/><Relationship Id="rId51" Type="http://schemas.openxmlformats.org/officeDocument/2006/relationships/image" Target="../media/image3607.png"/><Relationship Id="rId561" Type="http://schemas.openxmlformats.org/officeDocument/2006/relationships/image" Target="../media/image3114.png"/><Relationship Id="rId659" Type="http://schemas.openxmlformats.org/officeDocument/2006/relationships/image" Target="../media/image3946.png"/><Relationship Id="rId214" Type="http://schemas.openxmlformats.org/officeDocument/2006/relationships/customXml" Target="../ink/ink3458.xml"/><Relationship Id="rId298" Type="http://schemas.openxmlformats.org/officeDocument/2006/relationships/customXml" Target="../ink/ink3500.xml"/><Relationship Id="rId421" Type="http://schemas.openxmlformats.org/officeDocument/2006/relationships/image" Target="../media/image3792.png"/><Relationship Id="rId519" Type="http://schemas.openxmlformats.org/officeDocument/2006/relationships/image" Target="../media/image3877.png"/><Relationship Id="rId158" Type="http://schemas.openxmlformats.org/officeDocument/2006/relationships/customXml" Target="../ink/ink3430.xml"/><Relationship Id="rId726" Type="http://schemas.openxmlformats.org/officeDocument/2006/relationships/customXml" Target="../ink/ink3712.xml"/><Relationship Id="rId62" Type="http://schemas.openxmlformats.org/officeDocument/2006/relationships/customXml" Target="../ink/ink3382.xml"/><Relationship Id="rId365" Type="http://schemas.openxmlformats.org/officeDocument/2006/relationships/image" Target="../media/image3764.png"/><Relationship Id="rId572" Type="http://schemas.openxmlformats.org/officeDocument/2006/relationships/customXml" Target="../ink/ink3636.xml"/></Relationships>
</file>

<file path=ppt/slides/_rels/slide1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050.png"/><Relationship Id="rId671" Type="http://schemas.openxmlformats.org/officeDocument/2006/relationships/image" Target="../media/image4261.png"/><Relationship Id="rId21" Type="http://schemas.openxmlformats.org/officeDocument/2006/relationships/image" Target="../media/image4002.png"/><Relationship Id="rId324" Type="http://schemas.openxmlformats.org/officeDocument/2006/relationships/customXml" Target="../ink/ink3888.xml"/><Relationship Id="rId531" Type="http://schemas.openxmlformats.org/officeDocument/2006/relationships/image" Target="../media/image4192.png"/><Relationship Id="rId629" Type="http://schemas.openxmlformats.org/officeDocument/2006/relationships/image" Target="../media/image4240.png"/><Relationship Id="rId170" Type="http://schemas.openxmlformats.org/officeDocument/2006/relationships/customXml" Target="../ink/ink3811.xml"/><Relationship Id="rId268" Type="http://schemas.openxmlformats.org/officeDocument/2006/relationships/customXml" Target="../ink/ink3860.xml"/><Relationship Id="rId475" Type="http://schemas.openxmlformats.org/officeDocument/2006/relationships/image" Target="../media/image4164.png"/><Relationship Id="rId682" Type="http://schemas.openxmlformats.org/officeDocument/2006/relationships/customXml" Target="../ink/ink4067.xml"/><Relationship Id="rId32" Type="http://schemas.openxmlformats.org/officeDocument/2006/relationships/customXml" Target="../ink/ink3742.xml"/><Relationship Id="rId128" Type="http://schemas.openxmlformats.org/officeDocument/2006/relationships/customXml" Target="../ink/ink3790.xml"/><Relationship Id="rId335" Type="http://schemas.openxmlformats.org/officeDocument/2006/relationships/image" Target="../media/image4094.png"/><Relationship Id="rId542" Type="http://schemas.openxmlformats.org/officeDocument/2006/relationships/customXml" Target="../ink/ink3997.xml"/><Relationship Id="rId181" Type="http://schemas.openxmlformats.org/officeDocument/2006/relationships/image" Target="../media/image3302.png"/><Relationship Id="rId402" Type="http://schemas.openxmlformats.org/officeDocument/2006/relationships/customXml" Target="../ink/ink3927.xml"/><Relationship Id="rId279" Type="http://schemas.openxmlformats.org/officeDocument/2006/relationships/image" Target="../media/image4067.png"/><Relationship Id="rId486" Type="http://schemas.openxmlformats.org/officeDocument/2006/relationships/customXml" Target="../ink/ink3969.xml"/><Relationship Id="rId693" Type="http://schemas.openxmlformats.org/officeDocument/2006/relationships/image" Target="../media/image4272.png"/><Relationship Id="rId707" Type="http://schemas.openxmlformats.org/officeDocument/2006/relationships/image" Target="../media/image4279.png"/><Relationship Id="rId43" Type="http://schemas.openxmlformats.org/officeDocument/2006/relationships/image" Target="../media/image4013.png"/><Relationship Id="rId139" Type="http://schemas.openxmlformats.org/officeDocument/2006/relationships/image" Target="../media/image4061.png"/><Relationship Id="rId346" Type="http://schemas.openxmlformats.org/officeDocument/2006/relationships/customXml" Target="../ink/ink3899.xml"/><Relationship Id="rId553" Type="http://schemas.openxmlformats.org/officeDocument/2006/relationships/image" Target="../media/image4203.png"/><Relationship Id="rId192" Type="http://schemas.openxmlformats.org/officeDocument/2006/relationships/customXml" Target="../ink/ink3822.xml"/><Relationship Id="rId206" Type="http://schemas.openxmlformats.org/officeDocument/2006/relationships/customXml" Target="../ink/ink3829.xml"/><Relationship Id="rId413" Type="http://schemas.openxmlformats.org/officeDocument/2006/relationships/image" Target="../media/image4133.png"/><Relationship Id="rId497" Type="http://schemas.openxmlformats.org/officeDocument/2006/relationships/image" Target="../media/image4175.png"/><Relationship Id="rId620" Type="http://schemas.openxmlformats.org/officeDocument/2006/relationships/customXml" Target="../ink/ink4036.xml"/><Relationship Id="rId718" Type="http://schemas.openxmlformats.org/officeDocument/2006/relationships/customXml" Target="../ink/ink4085.xml"/><Relationship Id="rId357" Type="http://schemas.openxmlformats.org/officeDocument/2006/relationships/image" Target="../media/image4105.png"/><Relationship Id="rId54" Type="http://schemas.openxmlformats.org/officeDocument/2006/relationships/customXml" Target="../ink/ink3753.xml"/><Relationship Id="rId217" Type="http://schemas.openxmlformats.org/officeDocument/2006/relationships/image" Target="../media/image3404.png"/><Relationship Id="rId564" Type="http://schemas.openxmlformats.org/officeDocument/2006/relationships/customXml" Target="../ink/ink4008.xml"/><Relationship Id="rId424" Type="http://schemas.openxmlformats.org/officeDocument/2006/relationships/customXml" Target="../ink/ink3938.xml"/><Relationship Id="rId631" Type="http://schemas.openxmlformats.org/officeDocument/2006/relationships/image" Target="../media/image4241.png"/><Relationship Id="rId729" Type="http://schemas.openxmlformats.org/officeDocument/2006/relationships/image" Target="../media/image4290.png"/><Relationship Id="rId270" Type="http://schemas.openxmlformats.org/officeDocument/2006/relationships/customXml" Target="../ink/ink3861.xml"/><Relationship Id="rId65" Type="http://schemas.openxmlformats.org/officeDocument/2006/relationships/image" Target="../media/image4024.png"/><Relationship Id="rId130" Type="http://schemas.openxmlformats.org/officeDocument/2006/relationships/customXml" Target="../ink/ink3791.xml"/><Relationship Id="rId368" Type="http://schemas.openxmlformats.org/officeDocument/2006/relationships/customXml" Target="../ink/ink3910.xml"/><Relationship Id="rId575" Type="http://schemas.openxmlformats.org/officeDocument/2006/relationships/image" Target="../media/image4214.png"/><Relationship Id="rId228" Type="http://schemas.openxmlformats.org/officeDocument/2006/relationships/customXml" Target="../ink/ink3840.xml"/><Relationship Id="rId435" Type="http://schemas.openxmlformats.org/officeDocument/2006/relationships/image" Target="../media/image4144.png"/><Relationship Id="rId642" Type="http://schemas.openxmlformats.org/officeDocument/2006/relationships/customXml" Target="../ink/ink4047.xml"/><Relationship Id="rId281" Type="http://schemas.openxmlformats.org/officeDocument/2006/relationships/image" Target="../media/image4068.png"/><Relationship Id="rId502" Type="http://schemas.openxmlformats.org/officeDocument/2006/relationships/customXml" Target="../ink/ink3977.xml"/><Relationship Id="rId76" Type="http://schemas.openxmlformats.org/officeDocument/2006/relationships/customXml" Target="../ink/ink3764.xml"/><Relationship Id="rId141" Type="http://schemas.openxmlformats.org/officeDocument/2006/relationships/image" Target="../media/image4062.png"/><Relationship Id="rId379" Type="http://schemas.openxmlformats.org/officeDocument/2006/relationships/image" Target="../media/image4116.png"/><Relationship Id="rId586" Type="http://schemas.openxmlformats.org/officeDocument/2006/relationships/customXml" Target="../ink/ink4019.xml"/><Relationship Id="rId7" Type="http://schemas.openxmlformats.org/officeDocument/2006/relationships/image" Target="../media/image3995.png"/><Relationship Id="rId239" Type="http://schemas.openxmlformats.org/officeDocument/2006/relationships/image" Target="../media/image3415.png"/><Relationship Id="rId446" Type="http://schemas.openxmlformats.org/officeDocument/2006/relationships/customXml" Target="../ink/ink3949.xml"/><Relationship Id="rId653" Type="http://schemas.openxmlformats.org/officeDocument/2006/relationships/image" Target="../media/image4252.png"/><Relationship Id="rId292" Type="http://schemas.openxmlformats.org/officeDocument/2006/relationships/customXml" Target="../ink/ink3872.xml"/><Relationship Id="rId306" Type="http://schemas.openxmlformats.org/officeDocument/2006/relationships/customXml" Target="../ink/ink3879.xml"/><Relationship Id="rId87" Type="http://schemas.openxmlformats.org/officeDocument/2006/relationships/image" Target="../media/image4035.png"/><Relationship Id="rId513" Type="http://schemas.openxmlformats.org/officeDocument/2006/relationships/image" Target="../media/image4183.png"/><Relationship Id="rId597" Type="http://schemas.openxmlformats.org/officeDocument/2006/relationships/image" Target="../media/image4225.png"/><Relationship Id="rId720" Type="http://schemas.openxmlformats.org/officeDocument/2006/relationships/customXml" Target="../ink/ink4086.xml"/><Relationship Id="rId152" Type="http://schemas.openxmlformats.org/officeDocument/2006/relationships/customXml" Target="../ink/ink3802.xml"/><Relationship Id="rId457" Type="http://schemas.openxmlformats.org/officeDocument/2006/relationships/image" Target="../media/image4155.png"/><Relationship Id="rId664" Type="http://schemas.openxmlformats.org/officeDocument/2006/relationships/customXml" Target="../ink/ink4058.xml"/><Relationship Id="rId14" Type="http://schemas.openxmlformats.org/officeDocument/2006/relationships/customXml" Target="../ink/ink3733.xml"/><Relationship Id="rId317" Type="http://schemas.openxmlformats.org/officeDocument/2006/relationships/image" Target="../media/image4085.png"/><Relationship Id="rId524" Type="http://schemas.openxmlformats.org/officeDocument/2006/relationships/customXml" Target="../ink/ink3988.xml"/><Relationship Id="rId731" Type="http://schemas.openxmlformats.org/officeDocument/2006/relationships/image" Target="../media/image4291.png"/><Relationship Id="rId98" Type="http://schemas.openxmlformats.org/officeDocument/2006/relationships/customXml" Target="../ink/ink3775.xml"/><Relationship Id="rId163" Type="http://schemas.openxmlformats.org/officeDocument/2006/relationships/image" Target="../media/image3293.png"/><Relationship Id="rId370" Type="http://schemas.openxmlformats.org/officeDocument/2006/relationships/customXml" Target="../ink/ink3911.xml"/><Relationship Id="rId230" Type="http://schemas.openxmlformats.org/officeDocument/2006/relationships/customXml" Target="../ink/ink3841.xml"/><Relationship Id="rId468" Type="http://schemas.openxmlformats.org/officeDocument/2006/relationships/customXml" Target="../ink/ink3960.xml"/><Relationship Id="rId675" Type="http://schemas.openxmlformats.org/officeDocument/2006/relationships/image" Target="../media/image4263.png"/><Relationship Id="rId25" Type="http://schemas.openxmlformats.org/officeDocument/2006/relationships/image" Target="../media/image4004.png"/><Relationship Id="rId328" Type="http://schemas.openxmlformats.org/officeDocument/2006/relationships/customXml" Target="../ink/ink3890.xml"/><Relationship Id="rId535" Type="http://schemas.openxmlformats.org/officeDocument/2006/relationships/image" Target="../media/image4194.png"/><Relationship Id="rId742" Type="http://schemas.openxmlformats.org/officeDocument/2006/relationships/customXml" Target="../ink/ink4097.xml"/><Relationship Id="rId174" Type="http://schemas.openxmlformats.org/officeDocument/2006/relationships/customXml" Target="../ink/ink3813.xml"/><Relationship Id="rId381" Type="http://schemas.openxmlformats.org/officeDocument/2006/relationships/image" Target="../media/image4117.png"/><Relationship Id="rId602" Type="http://schemas.openxmlformats.org/officeDocument/2006/relationships/customXml" Target="../ink/ink4027.xml"/><Relationship Id="rId241" Type="http://schemas.openxmlformats.org/officeDocument/2006/relationships/image" Target="../media/image3154.png"/><Relationship Id="rId479" Type="http://schemas.openxmlformats.org/officeDocument/2006/relationships/image" Target="../media/image4166.png"/><Relationship Id="rId686" Type="http://schemas.openxmlformats.org/officeDocument/2006/relationships/customXml" Target="../ink/ink4069.xml"/><Relationship Id="rId36" Type="http://schemas.openxmlformats.org/officeDocument/2006/relationships/customXml" Target="../ink/ink3744.xml"/><Relationship Id="rId339" Type="http://schemas.openxmlformats.org/officeDocument/2006/relationships/image" Target="../media/image4096.png"/><Relationship Id="rId546" Type="http://schemas.openxmlformats.org/officeDocument/2006/relationships/customXml" Target="../ink/ink3999.xml"/><Relationship Id="rId753" Type="http://schemas.openxmlformats.org/officeDocument/2006/relationships/image" Target="../media/image4302.png"/><Relationship Id="rId101" Type="http://schemas.openxmlformats.org/officeDocument/2006/relationships/image" Target="../media/image4042.png"/><Relationship Id="rId185" Type="http://schemas.openxmlformats.org/officeDocument/2006/relationships/image" Target="../media/image3304.png"/><Relationship Id="rId406" Type="http://schemas.openxmlformats.org/officeDocument/2006/relationships/customXml" Target="../ink/ink3929.xml"/><Relationship Id="rId392" Type="http://schemas.openxmlformats.org/officeDocument/2006/relationships/customXml" Target="../ink/ink3922.xml"/><Relationship Id="rId613" Type="http://schemas.openxmlformats.org/officeDocument/2006/relationships/image" Target="../media/image4232.png"/><Relationship Id="rId697" Type="http://schemas.openxmlformats.org/officeDocument/2006/relationships/image" Target="../media/image4274.png"/><Relationship Id="rId252" Type="http://schemas.openxmlformats.org/officeDocument/2006/relationships/customXml" Target="../ink/ink3852.xml"/><Relationship Id="rId47" Type="http://schemas.openxmlformats.org/officeDocument/2006/relationships/image" Target="../media/image4015.png"/><Relationship Id="rId112" Type="http://schemas.openxmlformats.org/officeDocument/2006/relationships/customXml" Target="../ink/ink3782.xml"/><Relationship Id="rId557" Type="http://schemas.openxmlformats.org/officeDocument/2006/relationships/image" Target="../media/image4205.png"/><Relationship Id="rId196" Type="http://schemas.openxmlformats.org/officeDocument/2006/relationships/customXml" Target="../ink/ink3824.xml"/><Relationship Id="rId417" Type="http://schemas.openxmlformats.org/officeDocument/2006/relationships/image" Target="../media/image4135.png"/><Relationship Id="rId624" Type="http://schemas.openxmlformats.org/officeDocument/2006/relationships/customXml" Target="../ink/ink4038.xml"/><Relationship Id="rId263" Type="http://schemas.openxmlformats.org/officeDocument/2006/relationships/image" Target="../media/image3504.png"/><Relationship Id="rId470" Type="http://schemas.openxmlformats.org/officeDocument/2006/relationships/customXml" Target="../ink/ink3961.xml"/><Relationship Id="rId58" Type="http://schemas.openxmlformats.org/officeDocument/2006/relationships/customXml" Target="../ink/ink3755.xml"/><Relationship Id="rId123" Type="http://schemas.openxmlformats.org/officeDocument/2006/relationships/image" Target="../media/image4053.png"/><Relationship Id="rId330" Type="http://schemas.openxmlformats.org/officeDocument/2006/relationships/customXml" Target="../ink/ink3891.xml"/><Relationship Id="rId568" Type="http://schemas.openxmlformats.org/officeDocument/2006/relationships/customXml" Target="../ink/ink4010.xml"/><Relationship Id="rId428" Type="http://schemas.openxmlformats.org/officeDocument/2006/relationships/customXml" Target="../ink/ink3940.xml"/><Relationship Id="rId635" Type="http://schemas.openxmlformats.org/officeDocument/2006/relationships/image" Target="../media/image4243.png"/><Relationship Id="rId274" Type="http://schemas.openxmlformats.org/officeDocument/2006/relationships/customXml" Target="../ink/ink3863.xml"/><Relationship Id="rId481" Type="http://schemas.openxmlformats.org/officeDocument/2006/relationships/image" Target="../media/image4167.png"/><Relationship Id="rId702" Type="http://schemas.openxmlformats.org/officeDocument/2006/relationships/customXml" Target="../ink/ink4077.xml"/><Relationship Id="rId69" Type="http://schemas.openxmlformats.org/officeDocument/2006/relationships/image" Target="../media/image4026.png"/><Relationship Id="rId134" Type="http://schemas.openxmlformats.org/officeDocument/2006/relationships/customXml" Target="../ink/ink3793.xml"/><Relationship Id="rId579" Type="http://schemas.openxmlformats.org/officeDocument/2006/relationships/image" Target="../media/image4216.png"/><Relationship Id="rId341" Type="http://schemas.openxmlformats.org/officeDocument/2006/relationships/image" Target="../media/image4097.png"/><Relationship Id="rId439" Type="http://schemas.openxmlformats.org/officeDocument/2006/relationships/image" Target="../media/image4146.png"/><Relationship Id="rId646" Type="http://schemas.openxmlformats.org/officeDocument/2006/relationships/customXml" Target="../ink/ink4049.xml"/><Relationship Id="rId201" Type="http://schemas.openxmlformats.org/officeDocument/2006/relationships/image" Target="../media/image3312.png"/><Relationship Id="rId285" Type="http://schemas.openxmlformats.org/officeDocument/2006/relationships/image" Target="../media/image20140.png"/><Relationship Id="rId506" Type="http://schemas.openxmlformats.org/officeDocument/2006/relationships/customXml" Target="../ink/ink3979.xml"/><Relationship Id="rId492" Type="http://schemas.openxmlformats.org/officeDocument/2006/relationships/customXml" Target="../ink/ink3972.xml"/><Relationship Id="rId713" Type="http://schemas.openxmlformats.org/officeDocument/2006/relationships/image" Target="../media/image4282.png"/><Relationship Id="rId145" Type="http://schemas.openxmlformats.org/officeDocument/2006/relationships/image" Target="../media/image3284.png"/><Relationship Id="rId352" Type="http://schemas.openxmlformats.org/officeDocument/2006/relationships/customXml" Target="../ink/ink3902.xml"/><Relationship Id="rId212" Type="http://schemas.openxmlformats.org/officeDocument/2006/relationships/customXml" Target="../ink/ink3832.xml"/><Relationship Id="rId657" Type="http://schemas.openxmlformats.org/officeDocument/2006/relationships/image" Target="../media/image4254.png"/><Relationship Id="rId296" Type="http://schemas.openxmlformats.org/officeDocument/2006/relationships/customXml" Target="../ink/ink3874.xml"/><Relationship Id="rId517" Type="http://schemas.openxmlformats.org/officeDocument/2006/relationships/image" Target="../media/image4185.png"/><Relationship Id="rId724" Type="http://schemas.openxmlformats.org/officeDocument/2006/relationships/customXml" Target="../ink/ink4088.xml"/><Relationship Id="rId60" Type="http://schemas.openxmlformats.org/officeDocument/2006/relationships/customXml" Target="../ink/ink3756.xml"/><Relationship Id="rId156" Type="http://schemas.openxmlformats.org/officeDocument/2006/relationships/customXml" Target="../ink/ink3804.xml"/><Relationship Id="rId363" Type="http://schemas.openxmlformats.org/officeDocument/2006/relationships/image" Target="../media/image4108.png"/><Relationship Id="rId570" Type="http://schemas.openxmlformats.org/officeDocument/2006/relationships/customXml" Target="../ink/ink4011.xml"/><Relationship Id="rId223" Type="http://schemas.openxmlformats.org/officeDocument/2006/relationships/image" Target="../media/image3407.png"/><Relationship Id="rId430" Type="http://schemas.openxmlformats.org/officeDocument/2006/relationships/customXml" Target="../ink/ink3941.xml"/><Relationship Id="rId668" Type="http://schemas.openxmlformats.org/officeDocument/2006/relationships/customXml" Target="../ink/ink4060.xml"/><Relationship Id="rId18" Type="http://schemas.openxmlformats.org/officeDocument/2006/relationships/customXml" Target="../ink/ink3735.xml"/><Relationship Id="rId528" Type="http://schemas.openxmlformats.org/officeDocument/2006/relationships/customXml" Target="../ink/ink3990.xml"/><Relationship Id="rId735" Type="http://schemas.openxmlformats.org/officeDocument/2006/relationships/image" Target="../media/image4293.png"/><Relationship Id="rId167" Type="http://schemas.openxmlformats.org/officeDocument/2006/relationships/image" Target="../media/image3295.png"/><Relationship Id="rId374" Type="http://schemas.openxmlformats.org/officeDocument/2006/relationships/customXml" Target="../ink/ink3913.xml"/><Relationship Id="rId581" Type="http://schemas.openxmlformats.org/officeDocument/2006/relationships/image" Target="../media/image4217.png"/><Relationship Id="rId71" Type="http://schemas.openxmlformats.org/officeDocument/2006/relationships/image" Target="../media/image4027.png"/><Relationship Id="rId234" Type="http://schemas.openxmlformats.org/officeDocument/2006/relationships/customXml" Target="../ink/ink3843.xml"/><Relationship Id="rId679" Type="http://schemas.openxmlformats.org/officeDocument/2006/relationships/image" Target="../media/image4265.png"/><Relationship Id="rId2" Type="http://schemas.openxmlformats.org/officeDocument/2006/relationships/customXml" Target="../ink/ink3727.xml"/><Relationship Id="rId29" Type="http://schemas.openxmlformats.org/officeDocument/2006/relationships/image" Target="../media/image4006.png"/><Relationship Id="rId441" Type="http://schemas.openxmlformats.org/officeDocument/2006/relationships/image" Target="../media/image4147.png"/><Relationship Id="rId539" Type="http://schemas.openxmlformats.org/officeDocument/2006/relationships/image" Target="../media/image4196.png"/><Relationship Id="rId746" Type="http://schemas.openxmlformats.org/officeDocument/2006/relationships/customXml" Target="../ink/ink4099.xml"/><Relationship Id="rId178" Type="http://schemas.openxmlformats.org/officeDocument/2006/relationships/customXml" Target="../ink/ink3815.xml"/><Relationship Id="rId301" Type="http://schemas.openxmlformats.org/officeDocument/2006/relationships/image" Target="../media/image4077.png"/><Relationship Id="rId82" Type="http://schemas.openxmlformats.org/officeDocument/2006/relationships/customXml" Target="../ink/ink3767.xml"/><Relationship Id="rId385" Type="http://schemas.openxmlformats.org/officeDocument/2006/relationships/image" Target="../media/image4119.png"/><Relationship Id="rId592" Type="http://schemas.openxmlformats.org/officeDocument/2006/relationships/customXml" Target="../ink/ink4022.xml"/><Relationship Id="rId606" Type="http://schemas.openxmlformats.org/officeDocument/2006/relationships/customXml" Target="../ink/ink4029.xml"/><Relationship Id="rId245" Type="http://schemas.openxmlformats.org/officeDocument/2006/relationships/image" Target="../media/image3596.png"/><Relationship Id="rId452" Type="http://schemas.openxmlformats.org/officeDocument/2006/relationships/customXml" Target="../ink/ink3952.xml"/><Relationship Id="rId105" Type="http://schemas.openxmlformats.org/officeDocument/2006/relationships/image" Target="../media/image4044.png"/><Relationship Id="rId312" Type="http://schemas.openxmlformats.org/officeDocument/2006/relationships/customXml" Target="../ink/ink3882.xml"/><Relationship Id="rId757" Type="http://schemas.openxmlformats.org/officeDocument/2006/relationships/image" Target="../media/image4304.png"/><Relationship Id="rId93" Type="http://schemas.openxmlformats.org/officeDocument/2006/relationships/image" Target="../media/image4038.png"/><Relationship Id="rId189" Type="http://schemas.openxmlformats.org/officeDocument/2006/relationships/image" Target="../media/image3306.png"/><Relationship Id="rId396" Type="http://schemas.openxmlformats.org/officeDocument/2006/relationships/customXml" Target="../ink/ink3924.xml"/><Relationship Id="rId617" Type="http://schemas.openxmlformats.org/officeDocument/2006/relationships/image" Target="../media/image4234.png"/><Relationship Id="rId256" Type="http://schemas.openxmlformats.org/officeDocument/2006/relationships/customXml" Target="../ink/ink3854.xml"/><Relationship Id="rId463" Type="http://schemas.openxmlformats.org/officeDocument/2006/relationships/image" Target="../media/image4158.png"/><Relationship Id="rId670" Type="http://schemas.openxmlformats.org/officeDocument/2006/relationships/customXml" Target="../ink/ink4061.xml"/><Relationship Id="rId116" Type="http://schemas.openxmlformats.org/officeDocument/2006/relationships/customXml" Target="../ink/ink3784.xml"/><Relationship Id="rId323" Type="http://schemas.openxmlformats.org/officeDocument/2006/relationships/image" Target="../media/image4088.png"/><Relationship Id="rId530" Type="http://schemas.openxmlformats.org/officeDocument/2006/relationships/customXml" Target="../ink/ink3991.xml"/><Relationship Id="rId20" Type="http://schemas.openxmlformats.org/officeDocument/2006/relationships/customXml" Target="../ink/ink3736.xml"/><Relationship Id="rId628" Type="http://schemas.openxmlformats.org/officeDocument/2006/relationships/customXml" Target="../ink/ink4040.xml"/><Relationship Id="rId267" Type="http://schemas.openxmlformats.org/officeDocument/2006/relationships/image" Target="../media/image3264.png"/><Relationship Id="rId474" Type="http://schemas.openxmlformats.org/officeDocument/2006/relationships/customXml" Target="../ink/ink3963.xml"/><Relationship Id="rId127" Type="http://schemas.openxmlformats.org/officeDocument/2006/relationships/image" Target="../media/image4055.png"/><Relationship Id="rId681" Type="http://schemas.openxmlformats.org/officeDocument/2006/relationships/image" Target="../media/image4266.png"/><Relationship Id="rId31" Type="http://schemas.openxmlformats.org/officeDocument/2006/relationships/image" Target="../media/image4007.png"/><Relationship Id="rId73" Type="http://schemas.openxmlformats.org/officeDocument/2006/relationships/image" Target="../media/image4028.png"/><Relationship Id="rId169" Type="http://schemas.openxmlformats.org/officeDocument/2006/relationships/image" Target="../media/image3296.png"/><Relationship Id="rId334" Type="http://schemas.openxmlformats.org/officeDocument/2006/relationships/customXml" Target="../ink/ink3893.xml"/><Relationship Id="rId376" Type="http://schemas.openxmlformats.org/officeDocument/2006/relationships/customXml" Target="../ink/ink3914.xml"/><Relationship Id="rId541" Type="http://schemas.openxmlformats.org/officeDocument/2006/relationships/image" Target="../media/image4197.png"/><Relationship Id="rId583" Type="http://schemas.openxmlformats.org/officeDocument/2006/relationships/image" Target="../media/image4218.png"/><Relationship Id="rId639" Type="http://schemas.openxmlformats.org/officeDocument/2006/relationships/image" Target="../media/image4245.png"/><Relationship Id="rId4" Type="http://schemas.openxmlformats.org/officeDocument/2006/relationships/customXml" Target="../ink/ink3728.xml"/><Relationship Id="rId180" Type="http://schemas.openxmlformats.org/officeDocument/2006/relationships/customXml" Target="../ink/ink3816.xml"/><Relationship Id="rId236" Type="http://schemas.openxmlformats.org/officeDocument/2006/relationships/customXml" Target="../ink/ink3844.xml"/><Relationship Id="rId278" Type="http://schemas.openxmlformats.org/officeDocument/2006/relationships/customXml" Target="../ink/ink3865.xml"/><Relationship Id="rId401" Type="http://schemas.openxmlformats.org/officeDocument/2006/relationships/image" Target="../media/image4127.png"/><Relationship Id="rId443" Type="http://schemas.openxmlformats.org/officeDocument/2006/relationships/image" Target="../media/image4148.png"/><Relationship Id="rId650" Type="http://schemas.openxmlformats.org/officeDocument/2006/relationships/customXml" Target="../ink/ink4051.xml"/><Relationship Id="rId303" Type="http://schemas.openxmlformats.org/officeDocument/2006/relationships/image" Target="../media/image4078.png"/><Relationship Id="rId485" Type="http://schemas.openxmlformats.org/officeDocument/2006/relationships/image" Target="../media/image4169.png"/><Relationship Id="rId692" Type="http://schemas.openxmlformats.org/officeDocument/2006/relationships/customXml" Target="../ink/ink4072.xml"/><Relationship Id="rId706" Type="http://schemas.openxmlformats.org/officeDocument/2006/relationships/customXml" Target="../ink/ink4079.xml"/><Relationship Id="rId748" Type="http://schemas.openxmlformats.org/officeDocument/2006/relationships/customXml" Target="../ink/ink4100.xml"/><Relationship Id="rId42" Type="http://schemas.openxmlformats.org/officeDocument/2006/relationships/customXml" Target="../ink/ink3747.xml"/><Relationship Id="rId84" Type="http://schemas.openxmlformats.org/officeDocument/2006/relationships/customXml" Target="../ink/ink3768.xml"/><Relationship Id="rId138" Type="http://schemas.openxmlformats.org/officeDocument/2006/relationships/customXml" Target="../ink/ink3795.xml"/><Relationship Id="rId345" Type="http://schemas.openxmlformats.org/officeDocument/2006/relationships/image" Target="../media/image4099.png"/><Relationship Id="rId387" Type="http://schemas.openxmlformats.org/officeDocument/2006/relationships/image" Target="../media/image4120.png"/><Relationship Id="rId510" Type="http://schemas.openxmlformats.org/officeDocument/2006/relationships/customXml" Target="../ink/ink3981.xml"/><Relationship Id="rId552" Type="http://schemas.openxmlformats.org/officeDocument/2006/relationships/customXml" Target="../ink/ink4002.xml"/><Relationship Id="rId594" Type="http://schemas.openxmlformats.org/officeDocument/2006/relationships/customXml" Target="../ink/ink4023.xml"/><Relationship Id="rId608" Type="http://schemas.openxmlformats.org/officeDocument/2006/relationships/customXml" Target="../ink/ink4030.xml"/><Relationship Id="rId191" Type="http://schemas.openxmlformats.org/officeDocument/2006/relationships/image" Target="../media/image3307.png"/><Relationship Id="rId205" Type="http://schemas.openxmlformats.org/officeDocument/2006/relationships/image" Target="../media/image3314.png"/><Relationship Id="rId247" Type="http://schemas.openxmlformats.org/officeDocument/2006/relationships/image" Target="../media/image3597.png"/><Relationship Id="rId412" Type="http://schemas.openxmlformats.org/officeDocument/2006/relationships/customXml" Target="../ink/ink3932.xml"/><Relationship Id="rId107" Type="http://schemas.openxmlformats.org/officeDocument/2006/relationships/image" Target="../media/image4045.png"/><Relationship Id="rId289" Type="http://schemas.openxmlformats.org/officeDocument/2006/relationships/image" Target="../media/image4071.png"/><Relationship Id="rId454" Type="http://schemas.openxmlformats.org/officeDocument/2006/relationships/customXml" Target="../ink/ink3953.xml"/><Relationship Id="rId496" Type="http://schemas.openxmlformats.org/officeDocument/2006/relationships/customXml" Target="../ink/ink3974.xml"/><Relationship Id="rId661" Type="http://schemas.openxmlformats.org/officeDocument/2006/relationships/image" Target="../media/image4256.png"/><Relationship Id="rId717" Type="http://schemas.openxmlformats.org/officeDocument/2006/relationships/image" Target="../media/image4284.png"/><Relationship Id="rId759" Type="http://schemas.openxmlformats.org/officeDocument/2006/relationships/image" Target="../media/image4305.png"/><Relationship Id="rId11" Type="http://schemas.openxmlformats.org/officeDocument/2006/relationships/image" Target="../media/image3997.png"/><Relationship Id="rId53" Type="http://schemas.openxmlformats.org/officeDocument/2006/relationships/image" Target="../media/image4018.png"/><Relationship Id="rId149" Type="http://schemas.openxmlformats.org/officeDocument/2006/relationships/image" Target="../media/image3286.png"/><Relationship Id="rId314" Type="http://schemas.openxmlformats.org/officeDocument/2006/relationships/customXml" Target="../ink/ink3883.xml"/><Relationship Id="rId356" Type="http://schemas.openxmlformats.org/officeDocument/2006/relationships/customXml" Target="../ink/ink3904.xml"/><Relationship Id="rId398" Type="http://schemas.openxmlformats.org/officeDocument/2006/relationships/customXml" Target="../ink/ink3925.xml"/><Relationship Id="rId521" Type="http://schemas.openxmlformats.org/officeDocument/2006/relationships/image" Target="../media/image4187.png"/><Relationship Id="rId563" Type="http://schemas.openxmlformats.org/officeDocument/2006/relationships/image" Target="../media/image4208.png"/><Relationship Id="rId619" Type="http://schemas.openxmlformats.org/officeDocument/2006/relationships/image" Target="../media/image4235.png"/><Relationship Id="rId95" Type="http://schemas.openxmlformats.org/officeDocument/2006/relationships/image" Target="../media/image4039.png"/><Relationship Id="rId160" Type="http://schemas.openxmlformats.org/officeDocument/2006/relationships/customXml" Target="../ink/ink3806.xml"/><Relationship Id="rId216" Type="http://schemas.openxmlformats.org/officeDocument/2006/relationships/customXml" Target="../ink/ink3834.xml"/><Relationship Id="rId423" Type="http://schemas.openxmlformats.org/officeDocument/2006/relationships/image" Target="../media/image4138.png"/><Relationship Id="rId258" Type="http://schemas.openxmlformats.org/officeDocument/2006/relationships/customXml" Target="../ink/ink3855.xml"/><Relationship Id="rId465" Type="http://schemas.openxmlformats.org/officeDocument/2006/relationships/image" Target="../media/image4159.png"/><Relationship Id="rId630" Type="http://schemas.openxmlformats.org/officeDocument/2006/relationships/customXml" Target="../ink/ink4041.xml"/><Relationship Id="rId672" Type="http://schemas.openxmlformats.org/officeDocument/2006/relationships/customXml" Target="../ink/ink4062.xml"/><Relationship Id="rId728" Type="http://schemas.openxmlformats.org/officeDocument/2006/relationships/customXml" Target="../ink/ink4090.xml"/><Relationship Id="rId22" Type="http://schemas.openxmlformats.org/officeDocument/2006/relationships/customXml" Target="../ink/ink3737.xml"/><Relationship Id="rId64" Type="http://schemas.openxmlformats.org/officeDocument/2006/relationships/customXml" Target="../ink/ink3758.xml"/><Relationship Id="rId118" Type="http://schemas.openxmlformats.org/officeDocument/2006/relationships/customXml" Target="../ink/ink3785.xml"/><Relationship Id="rId325" Type="http://schemas.openxmlformats.org/officeDocument/2006/relationships/image" Target="../media/image4089.png"/><Relationship Id="rId367" Type="http://schemas.openxmlformats.org/officeDocument/2006/relationships/image" Target="../media/image4110.png"/><Relationship Id="rId532" Type="http://schemas.openxmlformats.org/officeDocument/2006/relationships/customXml" Target="../ink/ink3992.xml"/><Relationship Id="rId574" Type="http://schemas.openxmlformats.org/officeDocument/2006/relationships/customXml" Target="../ink/ink4013.xml"/><Relationship Id="rId171" Type="http://schemas.openxmlformats.org/officeDocument/2006/relationships/image" Target="../media/image3297.png"/><Relationship Id="rId227" Type="http://schemas.openxmlformats.org/officeDocument/2006/relationships/image" Target="../media/image3409.png"/><Relationship Id="rId269" Type="http://schemas.openxmlformats.org/officeDocument/2006/relationships/image" Target="../media/image3677.png"/><Relationship Id="rId434" Type="http://schemas.openxmlformats.org/officeDocument/2006/relationships/customXml" Target="../ink/ink3943.xml"/><Relationship Id="rId476" Type="http://schemas.openxmlformats.org/officeDocument/2006/relationships/customXml" Target="../ink/ink3964.xml"/><Relationship Id="rId641" Type="http://schemas.openxmlformats.org/officeDocument/2006/relationships/image" Target="../media/image4246.png"/><Relationship Id="rId683" Type="http://schemas.openxmlformats.org/officeDocument/2006/relationships/image" Target="../media/image4267.png"/><Relationship Id="rId739" Type="http://schemas.openxmlformats.org/officeDocument/2006/relationships/image" Target="../media/image4295.png"/><Relationship Id="rId33" Type="http://schemas.openxmlformats.org/officeDocument/2006/relationships/image" Target="../media/image4008.png"/><Relationship Id="rId129" Type="http://schemas.openxmlformats.org/officeDocument/2006/relationships/image" Target="../media/image4056.png"/><Relationship Id="rId280" Type="http://schemas.openxmlformats.org/officeDocument/2006/relationships/customXml" Target="../ink/ink3866.xml"/><Relationship Id="rId336" Type="http://schemas.openxmlformats.org/officeDocument/2006/relationships/customXml" Target="../ink/ink3894.xml"/><Relationship Id="rId501" Type="http://schemas.openxmlformats.org/officeDocument/2006/relationships/image" Target="../media/image4177.png"/><Relationship Id="rId543" Type="http://schemas.openxmlformats.org/officeDocument/2006/relationships/image" Target="../media/image4198.png"/><Relationship Id="rId75" Type="http://schemas.openxmlformats.org/officeDocument/2006/relationships/image" Target="../media/image4029.png"/><Relationship Id="rId140" Type="http://schemas.openxmlformats.org/officeDocument/2006/relationships/customXml" Target="../ink/ink3796.xml"/><Relationship Id="rId182" Type="http://schemas.openxmlformats.org/officeDocument/2006/relationships/customXml" Target="../ink/ink3817.xml"/><Relationship Id="rId378" Type="http://schemas.openxmlformats.org/officeDocument/2006/relationships/customXml" Target="../ink/ink3915.xml"/><Relationship Id="rId403" Type="http://schemas.openxmlformats.org/officeDocument/2006/relationships/image" Target="../media/image4128.png"/><Relationship Id="rId585" Type="http://schemas.openxmlformats.org/officeDocument/2006/relationships/image" Target="../media/image4219.png"/><Relationship Id="rId750" Type="http://schemas.openxmlformats.org/officeDocument/2006/relationships/customXml" Target="../ink/ink4101.xml"/><Relationship Id="rId6" Type="http://schemas.openxmlformats.org/officeDocument/2006/relationships/customXml" Target="../ink/ink3729.xml"/><Relationship Id="rId238" Type="http://schemas.openxmlformats.org/officeDocument/2006/relationships/customXml" Target="../ink/ink3845.xml"/><Relationship Id="rId445" Type="http://schemas.openxmlformats.org/officeDocument/2006/relationships/image" Target="../media/image4149.png"/><Relationship Id="rId487" Type="http://schemas.openxmlformats.org/officeDocument/2006/relationships/image" Target="../media/image4170.png"/><Relationship Id="rId610" Type="http://schemas.openxmlformats.org/officeDocument/2006/relationships/customXml" Target="../ink/ink4031.xml"/><Relationship Id="rId652" Type="http://schemas.openxmlformats.org/officeDocument/2006/relationships/customXml" Target="../ink/ink4052.xml"/><Relationship Id="rId694" Type="http://schemas.openxmlformats.org/officeDocument/2006/relationships/customXml" Target="../ink/ink4073.xml"/><Relationship Id="rId708" Type="http://schemas.openxmlformats.org/officeDocument/2006/relationships/customXml" Target="../ink/ink4080.xml"/><Relationship Id="rId291" Type="http://schemas.openxmlformats.org/officeDocument/2006/relationships/image" Target="../media/image4072.png"/><Relationship Id="rId305" Type="http://schemas.openxmlformats.org/officeDocument/2006/relationships/image" Target="../media/image4079.png"/><Relationship Id="rId347" Type="http://schemas.openxmlformats.org/officeDocument/2006/relationships/image" Target="../media/image4100.png"/><Relationship Id="rId512" Type="http://schemas.openxmlformats.org/officeDocument/2006/relationships/customXml" Target="../ink/ink3982.xml"/><Relationship Id="rId44" Type="http://schemas.openxmlformats.org/officeDocument/2006/relationships/customXml" Target="../ink/ink3748.xml"/><Relationship Id="rId86" Type="http://schemas.openxmlformats.org/officeDocument/2006/relationships/customXml" Target="../ink/ink3769.xml"/><Relationship Id="rId151" Type="http://schemas.openxmlformats.org/officeDocument/2006/relationships/image" Target="../media/image3287.png"/><Relationship Id="rId389" Type="http://schemas.openxmlformats.org/officeDocument/2006/relationships/image" Target="../media/image4121.png"/><Relationship Id="rId554" Type="http://schemas.openxmlformats.org/officeDocument/2006/relationships/customXml" Target="../ink/ink4003.xml"/><Relationship Id="rId596" Type="http://schemas.openxmlformats.org/officeDocument/2006/relationships/customXml" Target="../ink/ink4024.xml"/><Relationship Id="rId193" Type="http://schemas.openxmlformats.org/officeDocument/2006/relationships/image" Target="../media/image3308.png"/><Relationship Id="rId207" Type="http://schemas.openxmlformats.org/officeDocument/2006/relationships/image" Target="../media/image3315.png"/><Relationship Id="rId249" Type="http://schemas.openxmlformats.org/officeDocument/2006/relationships/image" Target="../media/image3497.png"/><Relationship Id="rId414" Type="http://schemas.openxmlformats.org/officeDocument/2006/relationships/customXml" Target="../ink/ink3933.xml"/><Relationship Id="rId456" Type="http://schemas.openxmlformats.org/officeDocument/2006/relationships/customXml" Target="../ink/ink3954.xml"/><Relationship Id="rId498" Type="http://schemas.openxmlformats.org/officeDocument/2006/relationships/customXml" Target="../ink/ink3975.xml"/><Relationship Id="rId621" Type="http://schemas.openxmlformats.org/officeDocument/2006/relationships/image" Target="../media/image4236.png"/><Relationship Id="rId663" Type="http://schemas.openxmlformats.org/officeDocument/2006/relationships/image" Target="../media/image4257.png"/><Relationship Id="rId13" Type="http://schemas.openxmlformats.org/officeDocument/2006/relationships/image" Target="../media/image3998.png"/><Relationship Id="rId109" Type="http://schemas.openxmlformats.org/officeDocument/2006/relationships/image" Target="../media/image4046.png"/><Relationship Id="rId260" Type="http://schemas.openxmlformats.org/officeDocument/2006/relationships/customXml" Target="../ink/ink3856.xml"/><Relationship Id="rId316" Type="http://schemas.openxmlformats.org/officeDocument/2006/relationships/customXml" Target="../ink/ink3884.xml"/><Relationship Id="rId523" Type="http://schemas.openxmlformats.org/officeDocument/2006/relationships/image" Target="../media/image4188.png"/><Relationship Id="rId719" Type="http://schemas.openxmlformats.org/officeDocument/2006/relationships/image" Target="../media/image4285.png"/><Relationship Id="rId55" Type="http://schemas.openxmlformats.org/officeDocument/2006/relationships/image" Target="../media/image4019.png"/><Relationship Id="rId97" Type="http://schemas.openxmlformats.org/officeDocument/2006/relationships/image" Target="../media/image4040.png"/><Relationship Id="rId120" Type="http://schemas.openxmlformats.org/officeDocument/2006/relationships/customXml" Target="../ink/ink3786.xml"/><Relationship Id="rId358" Type="http://schemas.openxmlformats.org/officeDocument/2006/relationships/customXml" Target="../ink/ink3905.xml"/><Relationship Id="rId565" Type="http://schemas.openxmlformats.org/officeDocument/2006/relationships/image" Target="../media/image4209.png"/><Relationship Id="rId730" Type="http://schemas.openxmlformats.org/officeDocument/2006/relationships/customXml" Target="../ink/ink4091.xml"/><Relationship Id="rId162" Type="http://schemas.openxmlformats.org/officeDocument/2006/relationships/customXml" Target="../ink/ink3807.xml"/><Relationship Id="rId218" Type="http://schemas.openxmlformats.org/officeDocument/2006/relationships/customXml" Target="../ink/ink3835.xml"/><Relationship Id="rId425" Type="http://schemas.openxmlformats.org/officeDocument/2006/relationships/image" Target="../media/image4139.png"/><Relationship Id="rId467" Type="http://schemas.openxmlformats.org/officeDocument/2006/relationships/image" Target="../media/image4160.png"/><Relationship Id="rId632" Type="http://schemas.openxmlformats.org/officeDocument/2006/relationships/customXml" Target="../ink/ink4042.xml"/><Relationship Id="rId271" Type="http://schemas.openxmlformats.org/officeDocument/2006/relationships/image" Target="../media/image4063.png"/><Relationship Id="rId674" Type="http://schemas.openxmlformats.org/officeDocument/2006/relationships/customXml" Target="../ink/ink4063.xml"/><Relationship Id="rId24" Type="http://schemas.openxmlformats.org/officeDocument/2006/relationships/customXml" Target="../ink/ink3738.xml"/><Relationship Id="rId66" Type="http://schemas.openxmlformats.org/officeDocument/2006/relationships/customXml" Target="../ink/ink3759.xml"/><Relationship Id="rId131" Type="http://schemas.openxmlformats.org/officeDocument/2006/relationships/image" Target="../media/image4057.png"/><Relationship Id="rId327" Type="http://schemas.openxmlformats.org/officeDocument/2006/relationships/image" Target="../media/image4090.png"/><Relationship Id="rId369" Type="http://schemas.openxmlformats.org/officeDocument/2006/relationships/image" Target="../media/image4111.png"/><Relationship Id="rId534" Type="http://schemas.openxmlformats.org/officeDocument/2006/relationships/customXml" Target="../ink/ink3993.xml"/><Relationship Id="rId576" Type="http://schemas.openxmlformats.org/officeDocument/2006/relationships/customXml" Target="../ink/ink4014.xml"/><Relationship Id="rId741" Type="http://schemas.openxmlformats.org/officeDocument/2006/relationships/image" Target="../media/image4296.png"/><Relationship Id="rId173" Type="http://schemas.openxmlformats.org/officeDocument/2006/relationships/image" Target="../media/image3298.png"/><Relationship Id="rId229" Type="http://schemas.openxmlformats.org/officeDocument/2006/relationships/image" Target="../media/image3410.png"/><Relationship Id="rId380" Type="http://schemas.openxmlformats.org/officeDocument/2006/relationships/customXml" Target="../ink/ink3916.xml"/><Relationship Id="rId436" Type="http://schemas.openxmlformats.org/officeDocument/2006/relationships/customXml" Target="../ink/ink3944.xml"/><Relationship Id="rId601" Type="http://schemas.openxmlformats.org/officeDocument/2006/relationships/image" Target="../media/image4227.png"/><Relationship Id="rId643" Type="http://schemas.openxmlformats.org/officeDocument/2006/relationships/image" Target="../media/image4247.png"/><Relationship Id="rId240" Type="http://schemas.openxmlformats.org/officeDocument/2006/relationships/customXml" Target="../ink/ink3846.xml"/><Relationship Id="rId478" Type="http://schemas.openxmlformats.org/officeDocument/2006/relationships/customXml" Target="../ink/ink3965.xml"/><Relationship Id="rId685" Type="http://schemas.openxmlformats.org/officeDocument/2006/relationships/image" Target="../media/image4268.png"/><Relationship Id="rId35" Type="http://schemas.openxmlformats.org/officeDocument/2006/relationships/image" Target="../media/image4009.png"/><Relationship Id="rId77" Type="http://schemas.openxmlformats.org/officeDocument/2006/relationships/image" Target="../media/image4030.png"/><Relationship Id="rId100" Type="http://schemas.openxmlformats.org/officeDocument/2006/relationships/customXml" Target="../ink/ink3776.xml"/><Relationship Id="rId282" Type="http://schemas.openxmlformats.org/officeDocument/2006/relationships/customXml" Target="../ink/ink3867.xml"/><Relationship Id="rId338" Type="http://schemas.openxmlformats.org/officeDocument/2006/relationships/customXml" Target="../ink/ink3895.xml"/><Relationship Id="rId503" Type="http://schemas.openxmlformats.org/officeDocument/2006/relationships/image" Target="../media/image4178.png"/><Relationship Id="rId545" Type="http://schemas.openxmlformats.org/officeDocument/2006/relationships/image" Target="../media/image4199.png"/><Relationship Id="rId587" Type="http://schemas.openxmlformats.org/officeDocument/2006/relationships/image" Target="../media/image4220.png"/><Relationship Id="rId710" Type="http://schemas.openxmlformats.org/officeDocument/2006/relationships/customXml" Target="../ink/ink4081.xml"/><Relationship Id="rId752" Type="http://schemas.openxmlformats.org/officeDocument/2006/relationships/customXml" Target="../ink/ink4102.xml"/><Relationship Id="rId8" Type="http://schemas.openxmlformats.org/officeDocument/2006/relationships/customXml" Target="../ink/ink3730.xml"/><Relationship Id="rId142" Type="http://schemas.openxmlformats.org/officeDocument/2006/relationships/customXml" Target="../ink/ink3797.xml"/><Relationship Id="rId184" Type="http://schemas.openxmlformats.org/officeDocument/2006/relationships/customXml" Target="../ink/ink3818.xml"/><Relationship Id="rId391" Type="http://schemas.openxmlformats.org/officeDocument/2006/relationships/image" Target="../media/image4122.png"/><Relationship Id="rId405" Type="http://schemas.openxmlformats.org/officeDocument/2006/relationships/image" Target="../media/image4129.png"/><Relationship Id="rId447" Type="http://schemas.openxmlformats.org/officeDocument/2006/relationships/image" Target="../media/image4150.png"/><Relationship Id="rId612" Type="http://schemas.openxmlformats.org/officeDocument/2006/relationships/customXml" Target="../ink/ink4032.xml"/><Relationship Id="rId251" Type="http://schemas.openxmlformats.org/officeDocument/2006/relationships/image" Target="../media/image3498.png"/><Relationship Id="rId489" Type="http://schemas.openxmlformats.org/officeDocument/2006/relationships/image" Target="../media/image4171.png"/><Relationship Id="rId654" Type="http://schemas.openxmlformats.org/officeDocument/2006/relationships/customXml" Target="../ink/ink4053.xml"/><Relationship Id="rId696" Type="http://schemas.openxmlformats.org/officeDocument/2006/relationships/customXml" Target="../ink/ink4074.xml"/><Relationship Id="rId46" Type="http://schemas.openxmlformats.org/officeDocument/2006/relationships/customXml" Target="../ink/ink3749.xml"/><Relationship Id="rId293" Type="http://schemas.openxmlformats.org/officeDocument/2006/relationships/image" Target="../media/image4073.png"/><Relationship Id="rId307" Type="http://schemas.openxmlformats.org/officeDocument/2006/relationships/image" Target="../media/image4080.png"/><Relationship Id="rId349" Type="http://schemas.openxmlformats.org/officeDocument/2006/relationships/image" Target="../media/image4101.png"/><Relationship Id="rId514" Type="http://schemas.openxmlformats.org/officeDocument/2006/relationships/customXml" Target="../ink/ink3983.xml"/><Relationship Id="rId556" Type="http://schemas.openxmlformats.org/officeDocument/2006/relationships/customXml" Target="../ink/ink4004.xml"/><Relationship Id="rId721" Type="http://schemas.openxmlformats.org/officeDocument/2006/relationships/image" Target="../media/image4286.png"/><Relationship Id="rId88" Type="http://schemas.openxmlformats.org/officeDocument/2006/relationships/customXml" Target="../ink/ink3770.xml"/><Relationship Id="rId111" Type="http://schemas.openxmlformats.org/officeDocument/2006/relationships/image" Target="../media/image4047.png"/><Relationship Id="rId153" Type="http://schemas.openxmlformats.org/officeDocument/2006/relationships/image" Target="../media/image3288.png"/><Relationship Id="rId195" Type="http://schemas.openxmlformats.org/officeDocument/2006/relationships/image" Target="../media/image3309.png"/><Relationship Id="rId209" Type="http://schemas.openxmlformats.org/officeDocument/2006/relationships/image" Target="../media/image3316.png"/><Relationship Id="rId360" Type="http://schemas.openxmlformats.org/officeDocument/2006/relationships/customXml" Target="../ink/ink3906.xml"/><Relationship Id="rId416" Type="http://schemas.openxmlformats.org/officeDocument/2006/relationships/customXml" Target="../ink/ink3934.xml"/><Relationship Id="rId598" Type="http://schemas.openxmlformats.org/officeDocument/2006/relationships/customXml" Target="../ink/ink4025.xml"/><Relationship Id="rId220" Type="http://schemas.openxmlformats.org/officeDocument/2006/relationships/customXml" Target="../ink/ink3836.xml"/><Relationship Id="rId458" Type="http://schemas.openxmlformats.org/officeDocument/2006/relationships/customXml" Target="../ink/ink3955.xml"/><Relationship Id="rId623" Type="http://schemas.openxmlformats.org/officeDocument/2006/relationships/image" Target="../media/image4237.png"/><Relationship Id="rId665" Type="http://schemas.openxmlformats.org/officeDocument/2006/relationships/image" Target="../media/image4258.png"/><Relationship Id="rId15" Type="http://schemas.openxmlformats.org/officeDocument/2006/relationships/image" Target="../media/image3999.png"/><Relationship Id="rId57" Type="http://schemas.openxmlformats.org/officeDocument/2006/relationships/image" Target="../media/image4020.png"/><Relationship Id="rId262" Type="http://schemas.openxmlformats.org/officeDocument/2006/relationships/customXml" Target="../ink/ink3857.xml"/><Relationship Id="rId318" Type="http://schemas.openxmlformats.org/officeDocument/2006/relationships/customXml" Target="../ink/ink3885.xml"/><Relationship Id="rId525" Type="http://schemas.openxmlformats.org/officeDocument/2006/relationships/image" Target="../media/image4189.png"/><Relationship Id="rId567" Type="http://schemas.openxmlformats.org/officeDocument/2006/relationships/image" Target="../media/image4210.png"/><Relationship Id="rId732" Type="http://schemas.openxmlformats.org/officeDocument/2006/relationships/customXml" Target="../ink/ink4092.xml"/><Relationship Id="rId99" Type="http://schemas.openxmlformats.org/officeDocument/2006/relationships/image" Target="../media/image4041.png"/><Relationship Id="rId122" Type="http://schemas.openxmlformats.org/officeDocument/2006/relationships/customXml" Target="../ink/ink3787.xml"/><Relationship Id="rId164" Type="http://schemas.openxmlformats.org/officeDocument/2006/relationships/customXml" Target="../ink/ink3808.xml"/><Relationship Id="rId371" Type="http://schemas.openxmlformats.org/officeDocument/2006/relationships/image" Target="../media/image4112.png"/><Relationship Id="rId427" Type="http://schemas.openxmlformats.org/officeDocument/2006/relationships/image" Target="../media/image4140.png"/><Relationship Id="rId469" Type="http://schemas.openxmlformats.org/officeDocument/2006/relationships/image" Target="../media/image4161.png"/><Relationship Id="rId634" Type="http://schemas.openxmlformats.org/officeDocument/2006/relationships/customXml" Target="../ink/ink4043.xml"/><Relationship Id="rId676" Type="http://schemas.openxmlformats.org/officeDocument/2006/relationships/customXml" Target="../ink/ink4064.xml"/><Relationship Id="rId26" Type="http://schemas.openxmlformats.org/officeDocument/2006/relationships/customXml" Target="../ink/ink3739.xml"/><Relationship Id="rId231" Type="http://schemas.openxmlformats.org/officeDocument/2006/relationships/image" Target="../media/image3411.png"/><Relationship Id="rId273" Type="http://schemas.openxmlformats.org/officeDocument/2006/relationships/image" Target="../media/image4064.png"/><Relationship Id="rId329" Type="http://schemas.openxmlformats.org/officeDocument/2006/relationships/image" Target="../media/image4091.png"/><Relationship Id="rId480" Type="http://schemas.openxmlformats.org/officeDocument/2006/relationships/customXml" Target="../ink/ink3966.xml"/><Relationship Id="rId536" Type="http://schemas.openxmlformats.org/officeDocument/2006/relationships/customXml" Target="../ink/ink3994.xml"/><Relationship Id="rId701" Type="http://schemas.openxmlformats.org/officeDocument/2006/relationships/image" Target="../media/image4276.png"/><Relationship Id="rId68" Type="http://schemas.openxmlformats.org/officeDocument/2006/relationships/customXml" Target="../ink/ink3760.xml"/><Relationship Id="rId133" Type="http://schemas.openxmlformats.org/officeDocument/2006/relationships/image" Target="../media/image4058.png"/><Relationship Id="rId175" Type="http://schemas.openxmlformats.org/officeDocument/2006/relationships/image" Target="../media/image3299.png"/><Relationship Id="rId340" Type="http://schemas.openxmlformats.org/officeDocument/2006/relationships/customXml" Target="../ink/ink3896.xml"/><Relationship Id="rId578" Type="http://schemas.openxmlformats.org/officeDocument/2006/relationships/customXml" Target="../ink/ink4015.xml"/><Relationship Id="rId743" Type="http://schemas.openxmlformats.org/officeDocument/2006/relationships/image" Target="../media/image4297.png"/><Relationship Id="rId200" Type="http://schemas.openxmlformats.org/officeDocument/2006/relationships/customXml" Target="../ink/ink3826.xml"/><Relationship Id="rId382" Type="http://schemas.openxmlformats.org/officeDocument/2006/relationships/customXml" Target="../ink/ink3917.xml"/><Relationship Id="rId438" Type="http://schemas.openxmlformats.org/officeDocument/2006/relationships/customXml" Target="../ink/ink3945.xml"/><Relationship Id="rId603" Type="http://schemas.openxmlformats.org/officeDocument/2006/relationships/image" Target="../media/image4228.png"/><Relationship Id="rId645" Type="http://schemas.openxmlformats.org/officeDocument/2006/relationships/image" Target="../media/image4248.png"/><Relationship Id="rId687" Type="http://schemas.openxmlformats.org/officeDocument/2006/relationships/image" Target="../media/image4269.png"/><Relationship Id="rId242" Type="http://schemas.openxmlformats.org/officeDocument/2006/relationships/customXml" Target="../ink/ink3847.xml"/><Relationship Id="rId284" Type="http://schemas.openxmlformats.org/officeDocument/2006/relationships/customXml" Target="../ink/ink3868.xml"/><Relationship Id="rId491" Type="http://schemas.openxmlformats.org/officeDocument/2006/relationships/image" Target="../media/image4172.png"/><Relationship Id="rId505" Type="http://schemas.openxmlformats.org/officeDocument/2006/relationships/image" Target="../media/image4179.png"/><Relationship Id="rId712" Type="http://schemas.openxmlformats.org/officeDocument/2006/relationships/customXml" Target="../ink/ink4082.xml"/><Relationship Id="rId37" Type="http://schemas.openxmlformats.org/officeDocument/2006/relationships/image" Target="../media/image4010.png"/><Relationship Id="rId79" Type="http://schemas.openxmlformats.org/officeDocument/2006/relationships/image" Target="../media/image4031.png"/><Relationship Id="rId102" Type="http://schemas.openxmlformats.org/officeDocument/2006/relationships/customXml" Target="../ink/ink3777.xml"/><Relationship Id="rId144" Type="http://schemas.openxmlformats.org/officeDocument/2006/relationships/customXml" Target="../ink/ink3798.xml"/><Relationship Id="rId547" Type="http://schemas.openxmlformats.org/officeDocument/2006/relationships/image" Target="../media/image4200.png"/><Relationship Id="rId589" Type="http://schemas.openxmlformats.org/officeDocument/2006/relationships/image" Target="../media/image4221.png"/><Relationship Id="rId754" Type="http://schemas.openxmlformats.org/officeDocument/2006/relationships/customXml" Target="../ink/ink4103.xml"/><Relationship Id="rId90" Type="http://schemas.openxmlformats.org/officeDocument/2006/relationships/customXml" Target="../ink/ink3771.xml"/><Relationship Id="rId186" Type="http://schemas.openxmlformats.org/officeDocument/2006/relationships/customXml" Target="../ink/ink3819.xml"/><Relationship Id="rId351" Type="http://schemas.openxmlformats.org/officeDocument/2006/relationships/image" Target="../media/image4102.png"/><Relationship Id="rId393" Type="http://schemas.openxmlformats.org/officeDocument/2006/relationships/image" Target="../media/image4123.png"/><Relationship Id="rId407" Type="http://schemas.openxmlformats.org/officeDocument/2006/relationships/image" Target="../media/image4130.png"/><Relationship Id="rId449" Type="http://schemas.openxmlformats.org/officeDocument/2006/relationships/image" Target="../media/image4151.png"/><Relationship Id="rId614" Type="http://schemas.openxmlformats.org/officeDocument/2006/relationships/customXml" Target="../ink/ink4033.xml"/><Relationship Id="rId656" Type="http://schemas.openxmlformats.org/officeDocument/2006/relationships/customXml" Target="../ink/ink4054.xml"/><Relationship Id="rId211" Type="http://schemas.openxmlformats.org/officeDocument/2006/relationships/image" Target="../media/image3317.png"/><Relationship Id="rId253" Type="http://schemas.openxmlformats.org/officeDocument/2006/relationships/image" Target="../media/image3499.png"/><Relationship Id="rId295" Type="http://schemas.openxmlformats.org/officeDocument/2006/relationships/image" Target="../media/image4074.png"/><Relationship Id="rId309" Type="http://schemas.openxmlformats.org/officeDocument/2006/relationships/image" Target="../media/image4081.png"/><Relationship Id="rId460" Type="http://schemas.openxmlformats.org/officeDocument/2006/relationships/customXml" Target="../ink/ink3956.xml"/><Relationship Id="rId516" Type="http://schemas.openxmlformats.org/officeDocument/2006/relationships/customXml" Target="../ink/ink3984.xml"/><Relationship Id="rId698" Type="http://schemas.openxmlformats.org/officeDocument/2006/relationships/customXml" Target="../ink/ink4075.xml"/><Relationship Id="rId48" Type="http://schemas.openxmlformats.org/officeDocument/2006/relationships/customXml" Target="../ink/ink3750.xml"/><Relationship Id="rId113" Type="http://schemas.openxmlformats.org/officeDocument/2006/relationships/image" Target="../media/image4048.png"/><Relationship Id="rId320" Type="http://schemas.openxmlformats.org/officeDocument/2006/relationships/customXml" Target="../ink/ink3886.xml"/><Relationship Id="rId558" Type="http://schemas.openxmlformats.org/officeDocument/2006/relationships/customXml" Target="../ink/ink4005.xml"/><Relationship Id="rId723" Type="http://schemas.openxmlformats.org/officeDocument/2006/relationships/image" Target="../media/image4287.png"/><Relationship Id="rId155" Type="http://schemas.openxmlformats.org/officeDocument/2006/relationships/image" Target="../media/image3289.png"/><Relationship Id="rId197" Type="http://schemas.openxmlformats.org/officeDocument/2006/relationships/image" Target="../media/image3310.png"/><Relationship Id="rId362" Type="http://schemas.openxmlformats.org/officeDocument/2006/relationships/customXml" Target="../ink/ink3907.xml"/><Relationship Id="rId418" Type="http://schemas.openxmlformats.org/officeDocument/2006/relationships/customXml" Target="../ink/ink3935.xml"/><Relationship Id="rId625" Type="http://schemas.openxmlformats.org/officeDocument/2006/relationships/image" Target="../media/image4238.png"/><Relationship Id="rId222" Type="http://schemas.openxmlformats.org/officeDocument/2006/relationships/customXml" Target="../ink/ink3837.xml"/><Relationship Id="rId264" Type="http://schemas.openxmlformats.org/officeDocument/2006/relationships/customXml" Target="../ink/ink3858.xml"/><Relationship Id="rId471" Type="http://schemas.openxmlformats.org/officeDocument/2006/relationships/image" Target="../media/image4162.png"/><Relationship Id="rId667" Type="http://schemas.openxmlformats.org/officeDocument/2006/relationships/image" Target="../media/image4259.png"/><Relationship Id="rId17" Type="http://schemas.openxmlformats.org/officeDocument/2006/relationships/image" Target="../media/image4000.png"/><Relationship Id="rId59" Type="http://schemas.openxmlformats.org/officeDocument/2006/relationships/image" Target="../media/image4021.png"/><Relationship Id="rId124" Type="http://schemas.openxmlformats.org/officeDocument/2006/relationships/customXml" Target="../ink/ink3788.xml"/><Relationship Id="rId527" Type="http://schemas.openxmlformats.org/officeDocument/2006/relationships/image" Target="../media/image4190.png"/><Relationship Id="rId569" Type="http://schemas.openxmlformats.org/officeDocument/2006/relationships/image" Target="../media/image4211.png"/><Relationship Id="rId734" Type="http://schemas.openxmlformats.org/officeDocument/2006/relationships/customXml" Target="../ink/ink4093.xml"/><Relationship Id="rId70" Type="http://schemas.openxmlformats.org/officeDocument/2006/relationships/customXml" Target="../ink/ink3761.xml"/><Relationship Id="rId166" Type="http://schemas.openxmlformats.org/officeDocument/2006/relationships/customXml" Target="../ink/ink3809.xml"/><Relationship Id="rId331" Type="http://schemas.openxmlformats.org/officeDocument/2006/relationships/image" Target="../media/image4092.png"/><Relationship Id="rId373" Type="http://schemas.openxmlformats.org/officeDocument/2006/relationships/image" Target="../media/image4113.png"/><Relationship Id="rId429" Type="http://schemas.openxmlformats.org/officeDocument/2006/relationships/image" Target="../media/image4141.png"/><Relationship Id="rId580" Type="http://schemas.openxmlformats.org/officeDocument/2006/relationships/customXml" Target="../ink/ink4016.xml"/><Relationship Id="rId636" Type="http://schemas.openxmlformats.org/officeDocument/2006/relationships/customXml" Target="../ink/ink4044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412.png"/><Relationship Id="rId440" Type="http://schemas.openxmlformats.org/officeDocument/2006/relationships/customXml" Target="../ink/ink3946.xml"/><Relationship Id="rId678" Type="http://schemas.openxmlformats.org/officeDocument/2006/relationships/customXml" Target="../ink/ink4065.xml"/><Relationship Id="rId28" Type="http://schemas.openxmlformats.org/officeDocument/2006/relationships/customXml" Target="../ink/ink3740.xml"/><Relationship Id="rId275" Type="http://schemas.openxmlformats.org/officeDocument/2006/relationships/image" Target="../media/image4065.png"/><Relationship Id="rId300" Type="http://schemas.openxmlformats.org/officeDocument/2006/relationships/customXml" Target="../ink/ink3876.xml"/><Relationship Id="rId482" Type="http://schemas.openxmlformats.org/officeDocument/2006/relationships/customXml" Target="../ink/ink3967.xml"/><Relationship Id="rId538" Type="http://schemas.openxmlformats.org/officeDocument/2006/relationships/customXml" Target="../ink/ink3995.xml"/><Relationship Id="rId703" Type="http://schemas.openxmlformats.org/officeDocument/2006/relationships/image" Target="../media/image4277.png"/><Relationship Id="rId745" Type="http://schemas.openxmlformats.org/officeDocument/2006/relationships/image" Target="../media/image4298.png"/><Relationship Id="rId81" Type="http://schemas.openxmlformats.org/officeDocument/2006/relationships/image" Target="../media/image4032.png"/><Relationship Id="rId135" Type="http://schemas.openxmlformats.org/officeDocument/2006/relationships/image" Target="../media/image4059.png"/><Relationship Id="rId177" Type="http://schemas.openxmlformats.org/officeDocument/2006/relationships/image" Target="../media/image3300.png"/><Relationship Id="rId342" Type="http://schemas.openxmlformats.org/officeDocument/2006/relationships/customXml" Target="../ink/ink3897.xml"/><Relationship Id="rId384" Type="http://schemas.openxmlformats.org/officeDocument/2006/relationships/customXml" Target="../ink/ink3918.xml"/><Relationship Id="rId591" Type="http://schemas.openxmlformats.org/officeDocument/2006/relationships/image" Target="../media/image4222.png"/><Relationship Id="rId605" Type="http://schemas.openxmlformats.org/officeDocument/2006/relationships/image" Target="../media/image4229.png"/><Relationship Id="rId202" Type="http://schemas.openxmlformats.org/officeDocument/2006/relationships/customXml" Target="../ink/ink3827.xml"/><Relationship Id="rId244" Type="http://schemas.openxmlformats.org/officeDocument/2006/relationships/customXml" Target="../ink/ink3848.xml"/><Relationship Id="rId647" Type="http://schemas.openxmlformats.org/officeDocument/2006/relationships/image" Target="../media/image4249.png"/><Relationship Id="rId689" Type="http://schemas.openxmlformats.org/officeDocument/2006/relationships/image" Target="../media/image4270.png"/><Relationship Id="rId39" Type="http://schemas.openxmlformats.org/officeDocument/2006/relationships/image" Target="../media/image4011.png"/><Relationship Id="rId286" Type="http://schemas.openxmlformats.org/officeDocument/2006/relationships/customXml" Target="../ink/ink3869.xml"/><Relationship Id="rId451" Type="http://schemas.openxmlformats.org/officeDocument/2006/relationships/image" Target="../media/image4152.png"/><Relationship Id="rId493" Type="http://schemas.openxmlformats.org/officeDocument/2006/relationships/image" Target="../media/image4173.png"/><Relationship Id="rId507" Type="http://schemas.openxmlformats.org/officeDocument/2006/relationships/image" Target="../media/image4180.png"/><Relationship Id="rId549" Type="http://schemas.openxmlformats.org/officeDocument/2006/relationships/image" Target="../media/image4201.png"/><Relationship Id="rId714" Type="http://schemas.openxmlformats.org/officeDocument/2006/relationships/customXml" Target="../ink/ink4083.xml"/><Relationship Id="rId756" Type="http://schemas.openxmlformats.org/officeDocument/2006/relationships/customXml" Target="../ink/ink4104.xml"/><Relationship Id="rId50" Type="http://schemas.openxmlformats.org/officeDocument/2006/relationships/customXml" Target="../ink/ink3751.xml"/><Relationship Id="rId104" Type="http://schemas.openxmlformats.org/officeDocument/2006/relationships/customXml" Target="../ink/ink3778.xml"/><Relationship Id="rId146" Type="http://schemas.openxmlformats.org/officeDocument/2006/relationships/customXml" Target="../ink/ink3799.xml"/><Relationship Id="rId188" Type="http://schemas.openxmlformats.org/officeDocument/2006/relationships/customXml" Target="../ink/ink3820.xml"/><Relationship Id="rId311" Type="http://schemas.openxmlformats.org/officeDocument/2006/relationships/image" Target="../media/image4082.png"/><Relationship Id="rId353" Type="http://schemas.openxmlformats.org/officeDocument/2006/relationships/image" Target="../media/image4103.png"/><Relationship Id="rId395" Type="http://schemas.openxmlformats.org/officeDocument/2006/relationships/image" Target="../media/image4124.png"/><Relationship Id="rId409" Type="http://schemas.openxmlformats.org/officeDocument/2006/relationships/image" Target="../media/image4131.png"/><Relationship Id="rId560" Type="http://schemas.openxmlformats.org/officeDocument/2006/relationships/customXml" Target="../ink/ink4006.xml"/><Relationship Id="rId92" Type="http://schemas.openxmlformats.org/officeDocument/2006/relationships/customXml" Target="../ink/ink3772.xml"/><Relationship Id="rId213" Type="http://schemas.openxmlformats.org/officeDocument/2006/relationships/image" Target="../media/image3318.png"/><Relationship Id="rId420" Type="http://schemas.openxmlformats.org/officeDocument/2006/relationships/customXml" Target="../ink/ink3936.xml"/><Relationship Id="rId616" Type="http://schemas.openxmlformats.org/officeDocument/2006/relationships/customXml" Target="../ink/ink4034.xml"/><Relationship Id="rId658" Type="http://schemas.openxmlformats.org/officeDocument/2006/relationships/customXml" Target="../ink/ink4055.xml"/><Relationship Id="rId255" Type="http://schemas.openxmlformats.org/officeDocument/2006/relationships/image" Target="../media/image3500.png"/><Relationship Id="rId297" Type="http://schemas.openxmlformats.org/officeDocument/2006/relationships/image" Target="../media/image4075.png"/><Relationship Id="rId462" Type="http://schemas.openxmlformats.org/officeDocument/2006/relationships/customXml" Target="../ink/ink3957.xml"/><Relationship Id="rId518" Type="http://schemas.openxmlformats.org/officeDocument/2006/relationships/customXml" Target="../ink/ink3985.xml"/><Relationship Id="rId725" Type="http://schemas.openxmlformats.org/officeDocument/2006/relationships/image" Target="../media/image4288.png"/><Relationship Id="rId115" Type="http://schemas.openxmlformats.org/officeDocument/2006/relationships/image" Target="../media/image4049.png"/><Relationship Id="rId157" Type="http://schemas.openxmlformats.org/officeDocument/2006/relationships/image" Target="../media/image3290.png"/><Relationship Id="rId322" Type="http://schemas.openxmlformats.org/officeDocument/2006/relationships/customXml" Target="../ink/ink3887.xml"/><Relationship Id="rId364" Type="http://schemas.openxmlformats.org/officeDocument/2006/relationships/customXml" Target="../ink/ink3908.xml"/><Relationship Id="rId61" Type="http://schemas.openxmlformats.org/officeDocument/2006/relationships/image" Target="../media/image4022.png"/><Relationship Id="rId199" Type="http://schemas.openxmlformats.org/officeDocument/2006/relationships/image" Target="../media/image3311.png"/><Relationship Id="rId571" Type="http://schemas.openxmlformats.org/officeDocument/2006/relationships/image" Target="../media/image4212.png"/><Relationship Id="rId627" Type="http://schemas.openxmlformats.org/officeDocument/2006/relationships/image" Target="../media/image4239.png"/><Relationship Id="rId669" Type="http://schemas.openxmlformats.org/officeDocument/2006/relationships/image" Target="../media/image4260.png"/><Relationship Id="rId19" Type="http://schemas.openxmlformats.org/officeDocument/2006/relationships/image" Target="../media/image4001.png"/><Relationship Id="rId224" Type="http://schemas.openxmlformats.org/officeDocument/2006/relationships/customXml" Target="../ink/ink3838.xml"/><Relationship Id="rId266" Type="http://schemas.openxmlformats.org/officeDocument/2006/relationships/customXml" Target="../ink/ink3859.xml"/><Relationship Id="rId431" Type="http://schemas.openxmlformats.org/officeDocument/2006/relationships/image" Target="../media/image4142.png"/><Relationship Id="rId473" Type="http://schemas.openxmlformats.org/officeDocument/2006/relationships/image" Target="../media/image4163.png"/><Relationship Id="rId529" Type="http://schemas.openxmlformats.org/officeDocument/2006/relationships/image" Target="../media/image4191.png"/><Relationship Id="rId680" Type="http://schemas.openxmlformats.org/officeDocument/2006/relationships/customXml" Target="../ink/ink4066.xml"/><Relationship Id="rId736" Type="http://schemas.openxmlformats.org/officeDocument/2006/relationships/customXml" Target="../ink/ink4094.xml"/><Relationship Id="rId30" Type="http://schemas.openxmlformats.org/officeDocument/2006/relationships/customXml" Target="../ink/ink3741.xml"/><Relationship Id="rId126" Type="http://schemas.openxmlformats.org/officeDocument/2006/relationships/customXml" Target="../ink/ink3789.xml"/><Relationship Id="rId168" Type="http://schemas.openxmlformats.org/officeDocument/2006/relationships/customXml" Target="../ink/ink3810.xml"/><Relationship Id="rId333" Type="http://schemas.openxmlformats.org/officeDocument/2006/relationships/image" Target="../media/image4093.png"/><Relationship Id="rId540" Type="http://schemas.openxmlformats.org/officeDocument/2006/relationships/customXml" Target="../ink/ink3996.xml"/><Relationship Id="rId72" Type="http://schemas.openxmlformats.org/officeDocument/2006/relationships/customXml" Target="../ink/ink3762.xml"/><Relationship Id="rId375" Type="http://schemas.openxmlformats.org/officeDocument/2006/relationships/image" Target="../media/image4114.png"/><Relationship Id="rId582" Type="http://schemas.openxmlformats.org/officeDocument/2006/relationships/customXml" Target="../ink/ink4017.xml"/><Relationship Id="rId638" Type="http://schemas.openxmlformats.org/officeDocument/2006/relationships/customXml" Target="../ink/ink4045.xml"/><Relationship Id="rId3" Type="http://schemas.openxmlformats.org/officeDocument/2006/relationships/image" Target="../media/image3993.png"/><Relationship Id="rId235" Type="http://schemas.openxmlformats.org/officeDocument/2006/relationships/image" Target="../media/image3413.png"/><Relationship Id="rId277" Type="http://schemas.openxmlformats.org/officeDocument/2006/relationships/image" Target="../media/image4066.png"/><Relationship Id="rId400" Type="http://schemas.openxmlformats.org/officeDocument/2006/relationships/customXml" Target="../ink/ink3926.xml"/><Relationship Id="rId442" Type="http://schemas.openxmlformats.org/officeDocument/2006/relationships/customXml" Target="../ink/ink3947.xml"/><Relationship Id="rId484" Type="http://schemas.openxmlformats.org/officeDocument/2006/relationships/customXml" Target="../ink/ink3968.xml"/><Relationship Id="rId705" Type="http://schemas.openxmlformats.org/officeDocument/2006/relationships/image" Target="../media/image4278.png"/><Relationship Id="rId137" Type="http://schemas.openxmlformats.org/officeDocument/2006/relationships/image" Target="../media/image4060.png"/><Relationship Id="rId302" Type="http://schemas.openxmlformats.org/officeDocument/2006/relationships/customXml" Target="../ink/ink3877.xml"/><Relationship Id="rId344" Type="http://schemas.openxmlformats.org/officeDocument/2006/relationships/customXml" Target="../ink/ink3898.xml"/><Relationship Id="rId691" Type="http://schemas.openxmlformats.org/officeDocument/2006/relationships/image" Target="../media/image4271.png"/><Relationship Id="rId747" Type="http://schemas.openxmlformats.org/officeDocument/2006/relationships/image" Target="../media/image4299.png"/><Relationship Id="rId41" Type="http://schemas.openxmlformats.org/officeDocument/2006/relationships/image" Target="../media/image4012.png"/><Relationship Id="rId83" Type="http://schemas.openxmlformats.org/officeDocument/2006/relationships/image" Target="../media/image4033.png"/><Relationship Id="rId179" Type="http://schemas.openxmlformats.org/officeDocument/2006/relationships/image" Target="../media/image3301.png"/><Relationship Id="rId386" Type="http://schemas.openxmlformats.org/officeDocument/2006/relationships/customXml" Target="../ink/ink3919.xml"/><Relationship Id="rId551" Type="http://schemas.openxmlformats.org/officeDocument/2006/relationships/image" Target="../media/image4202.png"/><Relationship Id="rId593" Type="http://schemas.openxmlformats.org/officeDocument/2006/relationships/image" Target="../media/image4223.png"/><Relationship Id="rId607" Type="http://schemas.openxmlformats.org/officeDocument/2006/relationships/image" Target="../media/image2789.png"/><Relationship Id="rId649" Type="http://schemas.openxmlformats.org/officeDocument/2006/relationships/image" Target="../media/image4250.png"/><Relationship Id="rId190" Type="http://schemas.openxmlformats.org/officeDocument/2006/relationships/customXml" Target="../ink/ink3821.xml"/><Relationship Id="rId204" Type="http://schemas.openxmlformats.org/officeDocument/2006/relationships/customXml" Target="../ink/ink3828.xml"/><Relationship Id="rId246" Type="http://schemas.openxmlformats.org/officeDocument/2006/relationships/customXml" Target="../ink/ink3849.xml"/><Relationship Id="rId288" Type="http://schemas.openxmlformats.org/officeDocument/2006/relationships/customXml" Target="../ink/ink3870.xml"/><Relationship Id="rId411" Type="http://schemas.openxmlformats.org/officeDocument/2006/relationships/image" Target="../media/image4132.png"/><Relationship Id="rId453" Type="http://schemas.openxmlformats.org/officeDocument/2006/relationships/image" Target="../media/image4153.png"/><Relationship Id="rId509" Type="http://schemas.openxmlformats.org/officeDocument/2006/relationships/image" Target="../media/image4181.png"/><Relationship Id="rId660" Type="http://schemas.openxmlformats.org/officeDocument/2006/relationships/customXml" Target="../ink/ink4056.xml"/><Relationship Id="rId106" Type="http://schemas.openxmlformats.org/officeDocument/2006/relationships/customXml" Target="../ink/ink3779.xml"/><Relationship Id="rId313" Type="http://schemas.openxmlformats.org/officeDocument/2006/relationships/image" Target="../media/image4083.png"/><Relationship Id="rId495" Type="http://schemas.openxmlformats.org/officeDocument/2006/relationships/image" Target="../media/image4174.png"/><Relationship Id="rId716" Type="http://schemas.openxmlformats.org/officeDocument/2006/relationships/customXml" Target="../ink/ink4084.xml"/><Relationship Id="rId758" Type="http://schemas.openxmlformats.org/officeDocument/2006/relationships/customXml" Target="../ink/ink4105.xml"/><Relationship Id="rId10" Type="http://schemas.openxmlformats.org/officeDocument/2006/relationships/customXml" Target="../ink/ink3731.xml"/><Relationship Id="rId52" Type="http://schemas.openxmlformats.org/officeDocument/2006/relationships/customXml" Target="../ink/ink3752.xml"/><Relationship Id="rId94" Type="http://schemas.openxmlformats.org/officeDocument/2006/relationships/customXml" Target="../ink/ink3773.xml"/><Relationship Id="rId148" Type="http://schemas.openxmlformats.org/officeDocument/2006/relationships/customXml" Target="../ink/ink3800.xml"/><Relationship Id="rId355" Type="http://schemas.openxmlformats.org/officeDocument/2006/relationships/image" Target="../media/image4104.png"/><Relationship Id="rId397" Type="http://schemas.openxmlformats.org/officeDocument/2006/relationships/image" Target="../media/image4125.png"/><Relationship Id="rId520" Type="http://schemas.openxmlformats.org/officeDocument/2006/relationships/customXml" Target="../ink/ink3986.xml"/><Relationship Id="rId562" Type="http://schemas.openxmlformats.org/officeDocument/2006/relationships/customXml" Target="../ink/ink4007.xml"/><Relationship Id="rId618" Type="http://schemas.openxmlformats.org/officeDocument/2006/relationships/customXml" Target="../ink/ink4035.xml"/><Relationship Id="rId215" Type="http://schemas.openxmlformats.org/officeDocument/2006/relationships/image" Target="../media/image3400.png"/><Relationship Id="rId257" Type="http://schemas.openxmlformats.org/officeDocument/2006/relationships/image" Target="../media/image3501.png"/><Relationship Id="rId422" Type="http://schemas.openxmlformats.org/officeDocument/2006/relationships/customXml" Target="../ink/ink3937.xml"/><Relationship Id="rId464" Type="http://schemas.openxmlformats.org/officeDocument/2006/relationships/customXml" Target="../ink/ink3958.xml"/><Relationship Id="rId299" Type="http://schemas.openxmlformats.org/officeDocument/2006/relationships/image" Target="../media/image4076.png"/><Relationship Id="rId727" Type="http://schemas.openxmlformats.org/officeDocument/2006/relationships/image" Target="../media/image4289.png"/><Relationship Id="rId63" Type="http://schemas.openxmlformats.org/officeDocument/2006/relationships/image" Target="../media/image4023.png"/><Relationship Id="rId159" Type="http://schemas.openxmlformats.org/officeDocument/2006/relationships/image" Target="../media/image3291.png"/><Relationship Id="rId366" Type="http://schemas.openxmlformats.org/officeDocument/2006/relationships/customXml" Target="../ink/ink3909.xml"/><Relationship Id="rId573" Type="http://schemas.openxmlformats.org/officeDocument/2006/relationships/image" Target="../media/image4213.png"/><Relationship Id="rId226" Type="http://schemas.openxmlformats.org/officeDocument/2006/relationships/customXml" Target="../ink/ink3839.xml"/><Relationship Id="rId433" Type="http://schemas.openxmlformats.org/officeDocument/2006/relationships/image" Target="../media/image4143.png"/><Relationship Id="rId640" Type="http://schemas.openxmlformats.org/officeDocument/2006/relationships/customXml" Target="../ink/ink4046.xml"/><Relationship Id="rId738" Type="http://schemas.openxmlformats.org/officeDocument/2006/relationships/customXml" Target="../ink/ink4095.xml"/><Relationship Id="rId74" Type="http://schemas.openxmlformats.org/officeDocument/2006/relationships/customXml" Target="../ink/ink3763.xml"/><Relationship Id="rId377" Type="http://schemas.openxmlformats.org/officeDocument/2006/relationships/image" Target="../media/image4115.png"/><Relationship Id="rId500" Type="http://schemas.openxmlformats.org/officeDocument/2006/relationships/customXml" Target="../ink/ink3976.xml"/><Relationship Id="rId584" Type="http://schemas.openxmlformats.org/officeDocument/2006/relationships/customXml" Target="../ink/ink4018.xml"/><Relationship Id="rId5" Type="http://schemas.openxmlformats.org/officeDocument/2006/relationships/image" Target="../media/image3994.png"/><Relationship Id="rId237" Type="http://schemas.openxmlformats.org/officeDocument/2006/relationships/image" Target="../media/image3414.png"/><Relationship Id="rId444" Type="http://schemas.openxmlformats.org/officeDocument/2006/relationships/customXml" Target="../ink/ink3948.xml"/><Relationship Id="rId651" Type="http://schemas.openxmlformats.org/officeDocument/2006/relationships/image" Target="../media/image4251.png"/><Relationship Id="rId749" Type="http://schemas.openxmlformats.org/officeDocument/2006/relationships/image" Target="../media/image4300.png"/><Relationship Id="rId290" Type="http://schemas.openxmlformats.org/officeDocument/2006/relationships/customXml" Target="../ink/ink3871.xml"/><Relationship Id="rId304" Type="http://schemas.openxmlformats.org/officeDocument/2006/relationships/customXml" Target="../ink/ink3878.xml"/><Relationship Id="rId388" Type="http://schemas.openxmlformats.org/officeDocument/2006/relationships/customXml" Target="../ink/ink3920.xml"/><Relationship Id="rId511" Type="http://schemas.openxmlformats.org/officeDocument/2006/relationships/image" Target="../media/image4182.png"/><Relationship Id="rId609" Type="http://schemas.openxmlformats.org/officeDocument/2006/relationships/image" Target="../media/image4230.png"/><Relationship Id="rId85" Type="http://schemas.openxmlformats.org/officeDocument/2006/relationships/image" Target="../media/image4034.png"/><Relationship Id="rId150" Type="http://schemas.openxmlformats.org/officeDocument/2006/relationships/customXml" Target="../ink/ink3801.xml"/><Relationship Id="rId595" Type="http://schemas.openxmlformats.org/officeDocument/2006/relationships/image" Target="../media/image4224.png"/><Relationship Id="rId248" Type="http://schemas.openxmlformats.org/officeDocument/2006/relationships/customXml" Target="../ink/ink3850.xml"/><Relationship Id="rId455" Type="http://schemas.openxmlformats.org/officeDocument/2006/relationships/image" Target="../media/image4154.png"/><Relationship Id="rId662" Type="http://schemas.openxmlformats.org/officeDocument/2006/relationships/customXml" Target="../ink/ink4057.xml"/><Relationship Id="rId12" Type="http://schemas.openxmlformats.org/officeDocument/2006/relationships/customXml" Target="../ink/ink3732.xml"/><Relationship Id="rId108" Type="http://schemas.openxmlformats.org/officeDocument/2006/relationships/customXml" Target="../ink/ink3780.xml"/><Relationship Id="rId315" Type="http://schemas.openxmlformats.org/officeDocument/2006/relationships/image" Target="../media/image4084.png"/><Relationship Id="rId522" Type="http://schemas.openxmlformats.org/officeDocument/2006/relationships/customXml" Target="../ink/ink3987.xml"/><Relationship Id="rId96" Type="http://schemas.openxmlformats.org/officeDocument/2006/relationships/customXml" Target="../ink/ink3774.xml"/><Relationship Id="rId161" Type="http://schemas.openxmlformats.org/officeDocument/2006/relationships/image" Target="../media/image3292.png"/><Relationship Id="rId399" Type="http://schemas.openxmlformats.org/officeDocument/2006/relationships/image" Target="../media/image4126.png"/><Relationship Id="rId259" Type="http://schemas.openxmlformats.org/officeDocument/2006/relationships/image" Target="../media/image3502.png"/><Relationship Id="rId466" Type="http://schemas.openxmlformats.org/officeDocument/2006/relationships/customXml" Target="../ink/ink3959.xml"/><Relationship Id="rId673" Type="http://schemas.openxmlformats.org/officeDocument/2006/relationships/image" Target="../media/image4262.png"/><Relationship Id="rId23" Type="http://schemas.openxmlformats.org/officeDocument/2006/relationships/image" Target="../media/image4003.png"/><Relationship Id="rId119" Type="http://schemas.openxmlformats.org/officeDocument/2006/relationships/image" Target="../media/image4051.png"/><Relationship Id="rId326" Type="http://schemas.openxmlformats.org/officeDocument/2006/relationships/customXml" Target="../ink/ink3889.xml"/><Relationship Id="rId533" Type="http://schemas.openxmlformats.org/officeDocument/2006/relationships/image" Target="../media/image4193.png"/><Relationship Id="rId740" Type="http://schemas.openxmlformats.org/officeDocument/2006/relationships/customXml" Target="../ink/ink4096.xml"/><Relationship Id="rId172" Type="http://schemas.openxmlformats.org/officeDocument/2006/relationships/customXml" Target="../ink/ink3812.xml"/><Relationship Id="rId477" Type="http://schemas.openxmlformats.org/officeDocument/2006/relationships/image" Target="../media/image4165.png"/><Relationship Id="rId600" Type="http://schemas.openxmlformats.org/officeDocument/2006/relationships/customXml" Target="../ink/ink4026.xml"/><Relationship Id="rId684" Type="http://schemas.openxmlformats.org/officeDocument/2006/relationships/customXml" Target="../ink/ink4068.xml"/><Relationship Id="rId337" Type="http://schemas.openxmlformats.org/officeDocument/2006/relationships/image" Target="../media/image4095.png"/><Relationship Id="rId34" Type="http://schemas.openxmlformats.org/officeDocument/2006/relationships/customXml" Target="../ink/ink3743.xml"/><Relationship Id="rId544" Type="http://schemas.openxmlformats.org/officeDocument/2006/relationships/customXml" Target="../ink/ink3998.xml"/><Relationship Id="rId751" Type="http://schemas.openxmlformats.org/officeDocument/2006/relationships/image" Target="../media/image4301.png"/><Relationship Id="rId183" Type="http://schemas.openxmlformats.org/officeDocument/2006/relationships/image" Target="../media/image3303.png"/><Relationship Id="rId390" Type="http://schemas.openxmlformats.org/officeDocument/2006/relationships/customXml" Target="../ink/ink3921.xml"/><Relationship Id="rId404" Type="http://schemas.openxmlformats.org/officeDocument/2006/relationships/customXml" Target="../ink/ink3928.xml"/><Relationship Id="rId611" Type="http://schemas.openxmlformats.org/officeDocument/2006/relationships/image" Target="../media/image4231.png"/><Relationship Id="rId250" Type="http://schemas.openxmlformats.org/officeDocument/2006/relationships/customXml" Target="../ink/ink3851.xml"/><Relationship Id="rId488" Type="http://schemas.openxmlformats.org/officeDocument/2006/relationships/customXml" Target="../ink/ink3970.xml"/><Relationship Id="rId695" Type="http://schemas.openxmlformats.org/officeDocument/2006/relationships/image" Target="../media/image4273.png"/><Relationship Id="rId709" Type="http://schemas.openxmlformats.org/officeDocument/2006/relationships/image" Target="../media/image4280.png"/><Relationship Id="rId45" Type="http://schemas.openxmlformats.org/officeDocument/2006/relationships/image" Target="../media/image4014.png"/><Relationship Id="rId110" Type="http://schemas.openxmlformats.org/officeDocument/2006/relationships/customXml" Target="../ink/ink3781.xml"/><Relationship Id="rId348" Type="http://schemas.openxmlformats.org/officeDocument/2006/relationships/customXml" Target="../ink/ink3900.xml"/><Relationship Id="rId555" Type="http://schemas.openxmlformats.org/officeDocument/2006/relationships/image" Target="../media/image4204.png"/><Relationship Id="rId194" Type="http://schemas.openxmlformats.org/officeDocument/2006/relationships/customXml" Target="../ink/ink3823.xml"/><Relationship Id="rId208" Type="http://schemas.openxmlformats.org/officeDocument/2006/relationships/customXml" Target="../ink/ink3830.xml"/><Relationship Id="rId415" Type="http://schemas.openxmlformats.org/officeDocument/2006/relationships/image" Target="../media/image4134.png"/><Relationship Id="rId622" Type="http://schemas.openxmlformats.org/officeDocument/2006/relationships/customXml" Target="../ink/ink4037.xml"/><Relationship Id="rId261" Type="http://schemas.openxmlformats.org/officeDocument/2006/relationships/image" Target="../media/image3503.png"/><Relationship Id="rId499" Type="http://schemas.openxmlformats.org/officeDocument/2006/relationships/image" Target="../media/image4176.png"/><Relationship Id="rId56" Type="http://schemas.openxmlformats.org/officeDocument/2006/relationships/customXml" Target="../ink/ink3754.xml"/><Relationship Id="rId359" Type="http://schemas.openxmlformats.org/officeDocument/2006/relationships/image" Target="../media/image4106.png"/><Relationship Id="rId566" Type="http://schemas.openxmlformats.org/officeDocument/2006/relationships/customXml" Target="../ink/ink4009.xml"/><Relationship Id="rId121" Type="http://schemas.openxmlformats.org/officeDocument/2006/relationships/image" Target="../media/image4052.png"/><Relationship Id="rId219" Type="http://schemas.openxmlformats.org/officeDocument/2006/relationships/image" Target="../media/image3405.png"/><Relationship Id="rId426" Type="http://schemas.openxmlformats.org/officeDocument/2006/relationships/customXml" Target="../ink/ink3939.xml"/><Relationship Id="rId633" Type="http://schemas.openxmlformats.org/officeDocument/2006/relationships/image" Target="../media/image4242.png"/><Relationship Id="rId67" Type="http://schemas.openxmlformats.org/officeDocument/2006/relationships/image" Target="../media/image4025.png"/><Relationship Id="rId272" Type="http://schemas.openxmlformats.org/officeDocument/2006/relationships/customXml" Target="../ink/ink3862.xml"/><Relationship Id="rId577" Type="http://schemas.openxmlformats.org/officeDocument/2006/relationships/image" Target="../media/image4215.png"/><Relationship Id="rId700" Type="http://schemas.openxmlformats.org/officeDocument/2006/relationships/customXml" Target="../ink/ink4076.xml"/><Relationship Id="rId132" Type="http://schemas.openxmlformats.org/officeDocument/2006/relationships/customXml" Target="../ink/ink3792.xml"/><Relationship Id="rId437" Type="http://schemas.openxmlformats.org/officeDocument/2006/relationships/image" Target="../media/image4145.png"/><Relationship Id="rId644" Type="http://schemas.openxmlformats.org/officeDocument/2006/relationships/customXml" Target="../ink/ink4048.xml"/><Relationship Id="rId283" Type="http://schemas.openxmlformats.org/officeDocument/2006/relationships/image" Target="../media/image4069.png"/><Relationship Id="rId490" Type="http://schemas.openxmlformats.org/officeDocument/2006/relationships/customXml" Target="../ink/ink3971.xml"/><Relationship Id="rId504" Type="http://schemas.openxmlformats.org/officeDocument/2006/relationships/customXml" Target="../ink/ink3978.xml"/><Relationship Id="rId711" Type="http://schemas.openxmlformats.org/officeDocument/2006/relationships/image" Target="../media/image4281.png"/><Relationship Id="rId78" Type="http://schemas.openxmlformats.org/officeDocument/2006/relationships/customXml" Target="../ink/ink3765.xml"/><Relationship Id="rId143" Type="http://schemas.openxmlformats.org/officeDocument/2006/relationships/image" Target="../media/image3283.png"/><Relationship Id="rId350" Type="http://schemas.openxmlformats.org/officeDocument/2006/relationships/customXml" Target="../ink/ink3901.xml"/><Relationship Id="rId588" Type="http://schemas.openxmlformats.org/officeDocument/2006/relationships/customXml" Target="../ink/ink4020.xml"/><Relationship Id="rId9" Type="http://schemas.openxmlformats.org/officeDocument/2006/relationships/image" Target="../media/image3996.png"/><Relationship Id="rId210" Type="http://schemas.openxmlformats.org/officeDocument/2006/relationships/customXml" Target="../ink/ink3831.xml"/><Relationship Id="rId448" Type="http://schemas.openxmlformats.org/officeDocument/2006/relationships/customXml" Target="../ink/ink3950.xml"/><Relationship Id="rId655" Type="http://schemas.openxmlformats.org/officeDocument/2006/relationships/image" Target="../media/image4253.png"/><Relationship Id="rId294" Type="http://schemas.openxmlformats.org/officeDocument/2006/relationships/customXml" Target="../ink/ink3873.xml"/><Relationship Id="rId308" Type="http://schemas.openxmlformats.org/officeDocument/2006/relationships/customXml" Target="../ink/ink3880.xml"/><Relationship Id="rId515" Type="http://schemas.openxmlformats.org/officeDocument/2006/relationships/image" Target="../media/image4184.png"/><Relationship Id="rId722" Type="http://schemas.openxmlformats.org/officeDocument/2006/relationships/customXml" Target="../ink/ink4087.xml"/><Relationship Id="rId89" Type="http://schemas.openxmlformats.org/officeDocument/2006/relationships/image" Target="../media/image4036.png"/><Relationship Id="rId154" Type="http://schemas.openxmlformats.org/officeDocument/2006/relationships/customXml" Target="../ink/ink3803.xml"/><Relationship Id="rId361" Type="http://schemas.openxmlformats.org/officeDocument/2006/relationships/image" Target="../media/image4107.png"/><Relationship Id="rId599" Type="http://schemas.openxmlformats.org/officeDocument/2006/relationships/image" Target="../media/image4226.png"/><Relationship Id="rId459" Type="http://schemas.openxmlformats.org/officeDocument/2006/relationships/image" Target="../media/image4156.png"/><Relationship Id="rId666" Type="http://schemas.openxmlformats.org/officeDocument/2006/relationships/customXml" Target="../ink/ink4059.xml"/><Relationship Id="rId16" Type="http://schemas.openxmlformats.org/officeDocument/2006/relationships/customXml" Target="../ink/ink3734.xml"/><Relationship Id="rId221" Type="http://schemas.openxmlformats.org/officeDocument/2006/relationships/image" Target="../media/image3406.png"/><Relationship Id="rId319" Type="http://schemas.openxmlformats.org/officeDocument/2006/relationships/image" Target="../media/image4086.png"/><Relationship Id="rId526" Type="http://schemas.openxmlformats.org/officeDocument/2006/relationships/customXml" Target="../ink/ink3989.xml"/><Relationship Id="rId733" Type="http://schemas.openxmlformats.org/officeDocument/2006/relationships/image" Target="../media/image4292.png"/><Relationship Id="rId165" Type="http://schemas.openxmlformats.org/officeDocument/2006/relationships/image" Target="../media/image3294.png"/><Relationship Id="rId372" Type="http://schemas.openxmlformats.org/officeDocument/2006/relationships/customXml" Target="../ink/ink3912.xml"/><Relationship Id="rId677" Type="http://schemas.openxmlformats.org/officeDocument/2006/relationships/image" Target="../media/image4264.png"/><Relationship Id="rId232" Type="http://schemas.openxmlformats.org/officeDocument/2006/relationships/customXml" Target="../ink/ink3842.xml"/><Relationship Id="rId27" Type="http://schemas.openxmlformats.org/officeDocument/2006/relationships/image" Target="../media/image4005.png"/><Relationship Id="rId537" Type="http://schemas.openxmlformats.org/officeDocument/2006/relationships/image" Target="../media/image4195.png"/><Relationship Id="rId744" Type="http://schemas.openxmlformats.org/officeDocument/2006/relationships/customXml" Target="../ink/ink4098.xml"/><Relationship Id="rId80" Type="http://schemas.openxmlformats.org/officeDocument/2006/relationships/customXml" Target="../ink/ink3766.xml"/><Relationship Id="rId176" Type="http://schemas.openxmlformats.org/officeDocument/2006/relationships/customXml" Target="../ink/ink3814.xml"/><Relationship Id="rId383" Type="http://schemas.openxmlformats.org/officeDocument/2006/relationships/image" Target="../media/image4118.png"/><Relationship Id="rId590" Type="http://schemas.openxmlformats.org/officeDocument/2006/relationships/customXml" Target="../ink/ink4021.xml"/><Relationship Id="rId604" Type="http://schemas.openxmlformats.org/officeDocument/2006/relationships/customXml" Target="../ink/ink4028.xml"/><Relationship Id="rId243" Type="http://schemas.openxmlformats.org/officeDocument/2006/relationships/image" Target="../media/image3595.png"/><Relationship Id="rId450" Type="http://schemas.openxmlformats.org/officeDocument/2006/relationships/customXml" Target="../ink/ink3951.xml"/><Relationship Id="rId688" Type="http://schemas.openxmlformats.org/officeDocument/2006/relationships/customXml" Target="../ink/ink4070.xml"/><Relationship Id="rId38" Type="http://schemas.openxmlformats.org/officeDocument/2006/relationships/customXml" Target="../ink/ink3745.xml"/><Relationship Id="rId103" Type="http://schemas.openxmlformats.org/officeDocument/2006/relationships/image" Target="../media/image4043.png"/><Relationship Id="rId310" Type="http://schemas.openxmlformats.org/officeDocument/2006/relationships/customXml" Target="../ink/ink3881.xml"/><Relationship Id="rId548" Type="http://schemas.openxmlformats.org/officeDocument/2006/relationships/customXml" Target="../ink/ink4000.xml"/><Relationship Id="rId755" Type="http://schemas.openxmlformats.org/officeDocument/2006/relationships/image" Target="../media/image4303.png"/><Relationship Id="rId91" Type="http://schemas.openxmlformats.org/officeDocument/2006/relationships/image" Target="../media/image4037.png"/><Relationship Id="rId187" Type="http://schemas.openxmlformats.org/officeDocument/2006/relationships/image" Target="../media/image3305.png"/><Relationship Id="rId394" Type="http://schemas.openxmlformats.org/officeDocument/2006/relationships/customXml" Target="../ink/ink3923.xml"/><Relationship Id="rId408" Type="http://schemas.openxmlformats.org/officeDocument/2006/relationships/customXml" Target="../ink/ink3930.xml"/><Relationship Id="rId615" Type="http://schemas.openxmlformats.org/officeDocument/2006/relationships/image" Target="../media/image4233.png"/><Relationship Id="rId254" Type="http://schemas.openxmlformats.org/officeDocument/2006/relationships/customXml" Target="../ink/ink3853.xml"/><Relationship Id="rId699" Type="http://schemas.openxmlformats.org/officeDocument/2006/relationships/image" Target="../media/image4275.png"/><Relationship Id="rId49" Type="http://schemas.openxmlformats.org/officeDocument/2006/relationships/image" Target="../media/image4016.png"/><Relationship Id="rId114" Type="http://schemas.openxmlformats.org/officeDocument/2006/relationships/customXml" Target="../ink/ink3783.xml"/><Relationship Id="rId461" Type="http://schemas.openxmlformats.org/officeDocument/2006/relationships/image" Target="../media/image4157.png"/><Relationship Id="rId559" Type="http://schemas.openxmlformats.org/officeDocument/2006/relationships/image" Target="../media/image4206.png"/><Relationship Id="rId198" Type="http://schemas.openxmlformats.org/officeDocument/2006/relationships/customXml" Target="../ink/ink3825.xml"/><Relationship Id="rId321" Type="http://schemas.openxmlformats.org/officeDocument/2006/relationships/image" Target="../media/image4087.png"/><Relationship Id="rId419" Type="http://schemas.openxmlformats.org/officeDocument/2006/relationships/image" Target="../media/image4136.png"/><Relationship Id="rId626" Type="http://schemas.openxmlformats.org/officeDocument/2006/relationships/customXml" Target="../ink/ink4039.xml"/><Relationship Id="rId265" Type="http://schemas.openxmlformats.org/officeDocument/2006/relationships/image" Target="../media/image3263.png"/><Relationship Id="rId472" Type="http://schemas.openxmlformats.org/officeDocument/2006/relationships/customXml" Target="../ink/ink3962.xml"/><Relationship Id="rId125" Type="http://schemas.openxmlformats.org/officeDocument/2006/relationships/image" Target="../media/image4054.png"/><Relationship Id="rId332" Type="http://schemas.openxmlformats.org/officeDocument/2006/relationships/customXml" Target="../ink/ink3892.xml"/><Relationship Id="rId637" Type="http://schemas.openxmlformats.org/officeDocument/2006/relationships/image" Target="../media/image4244.png"/><Relationship Id="rId276" Type="http://schemas.openxmlformats.org/officeDocument/2006/relationships/customXml" Target="../ink/ink3864.xml"/><Relationship Id="rId483" Type="http://schemas.openxmlformats.org/officeDocument/2006/relationships/image" Target="../media/image4168.png"/><Relationship Id="rId690" Type="http://schemas.openxmlformats.org/officeDocument/2006/relationships/customXml" Target="../ink/ink4071.xml"/><Relationship Id="rId704" Type="http://schemas.openxmlformats.org/officeDocument/2006/relationships/customXml" Target="../ink/ink4078.xml"/><Relationship Id="rId40" Type="http://schemas.openxmlformats.org/officeDocument/2006/relationships/customXml" Target="../ink/ink3746.xml"/><Relationship Id="rId136" Type="http://schemas.openxmlformats.org/officeDocument/2006/relationships/customXml" Target="../ink/ink3794.xml"/><Relationship Id="rId343" Type="http://schemas.openxmlformats.org/officeDocument/2006/relationships/image" Target="../media/image4098.png"/><Relationship Id="rId550" Type="http://schemas.openxmlformats.org/officeDocument/2006/relationships/customXml" Target="../ink/ink4001.xml"/><Relationship Id="rId203" Type="http://schemas.openxmlformats.org/officeDocument/2006/relationships/image" Target="../media/image3313.png"/><Relationship Id="rId648" Type="http://schemas.openxmlformats.org/officeDocument/2006/relationships/customXml" Target="../ink/ink4050.xml"/><Relationship Id="rId287" Type="http://schemas.openxmlformats.org/officeDocument/2006/relationships/image" Target="../media/image4070.png"/><Relationship Id="rId410" Type="http://schemas.openxmlformats.org/officeDocument/2006/relationships/customXml" Target="../ink/ink3931.xml"/><Relationship Id="rId494" Type="http://schemas.openxmlformats.org/officeDocument/2006/relationships/customXml" Target="../ink/ink3973.xml"/><Relationship Id="rId508" Type="http://schemas.openxmlformats.org/officeDocument/2006/relationships/customXml" Target="../ink/ink3980.xml"/><Relationship Id="rId715" Type="http://schemas.openxmlformats.org/officeDocument/2006/relationships/image" Target="../media/image4283.png"/><Relationship Id="rId147" Type="http://schemas.openxmlformats.org/officeDocument/2006/relationships/image" Target="../media/image3285.png"/><Relationship Id="rId354" Type="http://schemas.openxmlformats.org/officeDocument/2006/relationships/customXml" Target="../ink/ink3903.xml"/><Relationship Id="rId51" Type="http://schemas.openxmlformats.org/officeDocument/2006/relationships/image" Target="../media/image4017.png"/><Relationship Id="rId561" Type="http://schemas.openxmlformats.org/officeDocument/2006/relationships/image" Target="../media/image4207.png"/><Relationship Id="rId659" Type="http://schemas.openxmlformats.org/officeDocument/2006/relationships/image" Target="../media/image4255.png"/><Relationship Id="rId214" Type="http://schemas.openxmlformats.org/officeDocument/2006/relationships/customXml" Target="../ink/ink3833.xml"/><Relationship Id="rId298" Type="http://schemas.openxmlformats.org/officeDocument/2006/relationships/customXml" Target="../ink/ink3875.xml"/><Relationship Id="rId421" Type="http://schemas.openxmlformats.org/officeDocument/2006/relationships/image" Target="../media/image4137.png"/><Relationship Id="rId519" Type="http://schemas.openxmlformats.org/officeDocument/2006/relationships/image" Target="../media/image4186.png"/><Relationship Id="rId158" Type="http://schemas.openxmlformats.org/officeDocument/2006/relationships/customXml" Target="../ink/ink3805.xml"/><Relationship Id="rId726" Type="http://schemas.openxmlformats.org/officeDocument/2006/relationships/customXml" Target="../ink/ink4089.xml"/><Relationship Id="rId62" Type="http://schemas.openxmlformats.org/officeDocument/2006/relationships/customXml" Target="../ink/ink3757.xml"/><Relationship Id="rId365" Type="http://schemas.openxmlformats.org/officeDocument/2006/relationships/image" Target="../media/image4109.png"/><Relationship Id="rId572" Type="http://schemas.openxmlformats.org/officeDocument/2006/relationships/customXml" Target="../ink/ink4012.xml"/><Relationship Id="rId225" Type="http://schemas.openxmlformats.org/officeDocument/2006/relationships/image" Target="../media/image3408.png"/><Relationship Id="rId432" Type="http://schemas.openxmlformats.org/officeDocument/2006/relationships/customXml" Target="../ink/ink3942.xml"/><Relationship Id="rId737" Type="http://schemas.openxmlformats.org/officeDocument/2006/relationships/image" Target="../media/image4294.png"/></Relationships>
</file>

<file path=ppt/slides/_rels/slide1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353.png"/><Relationship Id="rId671" Type="http://schemas.openxmlformats.org/officeDocument/2006/relationships/customXml" Target="../ink/ink4441.xml"/><Relationship Id="rId21" Type="http://schemas.openxmlformats.org/officeDocument/2006/relationships/image" Target="../media/image4314.png"/><Relationship Id="rId324" Type="http://schemas.openxmlformats.org/officeDocument/2006/relationships/customXml" Target="../ink/ink4267.xml"/><Relationship Id="rId531" Type="http://schemas.openxmlformats.org/officeDocument/2006/relationships/customXml" Target="../ink/ink4371.xml"/><Relationship Id="rId629" Type="http://schemas.openxmlformats.org/officeDocument/2006/relationships/customXml" Target="../ink/ink4420.xml"/><Relationship Id="rId170" Type="http://schemas.openxmlformats.org/officeDocument/2006/relationships/customXml" Target="../ink/ink4190.xml"/><Relationship Id="rId268" Type="http://schemas.openxmlformats.org/officeDocument/2006/relationships/customXml" Target="../ink/ink4239.xml"/><Relationship Id="rId475" Type="http://schemas.openxmlformats.org/officeDocument/2006/relationships/image" Target="../media/image4494.png"/><Relationship Id="rId682" Type="http://schemas.openxmlformats.org/officeDocument/2006/relationships/customXml" Target="../ink/ink4447.xml"/><Relationship Id="rId32" Type="http://schemas.openxmlformats.org/officeDocument/2006/relationships/customXml" Target="../ink/ink4121.xml"/><Relationship Id="rId128" Type="http://schemas.openxmlformats.org/officeDocument/2006/relationships/customXml" Target="../ink/ink4169.xml"/><Relationship Id="rId335" Type="http://schemas.openxmlformats.org/officeDocument/2006/relationships/image" Target="../media/image4436.png"/><Relationship Id="rId542" Type="http://schemas.openxmlformats.org/officeDocument/2006/relationships/image" Target="../media/image4525.png"/><Relationship Id="rId181" Type="http://schemas.openxmlformats.org/officeDocument/2006/relationships/image" Target="../media/image4382.png"/><Relationship Id="rId402" Type="http://schemas.openxmlformats.org/officeDocument/2006/relationships/customXml" Target="../ink/ink4306.xml"/><Relationship Id="rId279" Type="http://schemas.openxmlformats.org/officeDocument/2006/relationships/image" Target="../media/image4067.png"/><Relationship Id="rId486" Type="http://schemas.openxmlformats.org/officeDocument/2006/relationships/image" Target="../media/image4498.png"/><Relationship Id="rId693" Type="http://schemas.openxmlformats.org/officeDocument/2006/relationships/image" Target="../media/image4599.png"/><Relationship Id="rId707" Type="http://schemas.openxmlformats.org/officeDocument/2006/relationships/image" Target="../media/image4606.png"/><Relationship Id="rId43" Type="http://schemas.openxmlformats.org/officeDocument/2006/relationships/image" Target="../media/image4321.png"/><Relationship Id="rId139" Type="http://schemas.openxmlformats.org/officeDocument/2006/relationships/image" Target="../media/image4363.png"/><Relationship Id="rId346" Type="http://schemas.openxmlformats.org/officeDocument/2006/relationships/customXml" Target="../ink/ink4278.xml"/><Relationship Id="rId553" Type="http://schemas.openxmlformats.org/officeDocument/2006/relationships/customXml" Target="../ink/ink4382.xml"/><Relationship Id="rId192" Type="http://schemas.openxmlformats.org/officeDocument/2006/relationships/customXml" Target="../ink/ink4201.xml"/><Relationship Id="rId206" Type="http://schemas.openxmlformats.org/officeDocument/2006/relationships/customXml" Target="../ink/ink4208.xml"/><Relationship Id="rId413" Type="http://schemas.openxmlformats.org/officeDocument/2006/relationships/image" Target="../media/image4466.png"/><Relationship Id="rId497" Type="http://schemas.openxmlformats.org/officeDocument/2006/relationships/customXml" Target="../ink/ink4354.xml"/><Relationship Id="rId620" Type="http://schemas.openxmlformats.org/officeDocument/2006/relationships/image" Target="../media/image4563.png"/><Relationship Id="rId357" Type="http://schemas.openxmlformats.org/officeDocument/2006/relationships/image" Target="../media/image4445.png"/><Relationship Id="rId54" Type="http://schemas.openxmlformats.org/officeDocument/2006/relationships/customXml" Target="../ink/ink4132.xml"/><Relationship Id="rId217" Type="http://schemas.openxmlformats.org/officeDocument/2006/relationships/image" Target="../media/image4395.png"/><Relationship Id="rId564" Type="http://schemas.openxmlformats.org/officeDocument/2006/relationships/image" Target="../media/image4535.png"/><Relationship Id="rId424" Type="http://schemas.openxmlformats.org/officeDocument/2006/relationships/customXml" Target="../ink/ink4317.xml"/><Relationship Id="rId631" Type="http://schemas.openxmlformats.org/officeDocument/2006/relationships/customXml" Target="../ink/ink4421.xml"/><Relationship Id="rId270" Type="http://schemas.openxmlformats.org/officeDocument/2006/relationships/customXml" Target="../ink/ink4240.xml"/><Relationship Id="rId65" Type="http://schemas.openxmlformats.org/officeDocument/2006/relationships/image" Target="../media/image4332.png"/><Relationship Id="rId130" Type="http://schemas.openxmlformats.org/officeDocument/2006/relationships/customXml" Target="../ink/ink4170.xml"/><Relationship Id="rId368" Type="http://schemas.openxmlformats.org/officeDocument/2006/relationships/customXml" Target="../ink/ink4289.xml"/><Relationship Id="rId575" Type="http://schemas.openxmlformats.org/officeDocument/2006/relationships/customXml" Target="../ink/ink4393.xml"/><Relationship Id="rId228" Type="http://schemas.openxmlformats.org/officeDocument/2006/relationships/customXml" Target="../ink/ink4219.xml"/><Relationship Id="rId435" Type="http://schemas.openxmlformats.org/officeDocument/2006/relationships/image" Target="../media/image4476.png"/><Relationship Id="rId642" Type="http://schemas.openxmlformats.org/officeDocument/2006/relationships/image" Target="../media/image4574.png"/><Relationship Id="rId281" Type="http://schemas.openxmlformats.org/officeDocument/2006/relationships/image" Target="../media/image4419.png"/><Relationship Id="rId502" Type="http://schemas.openxmlformats.org/officeDocument/2006/relationships/image" Target="../media/image4506.png"/><Relationship Id="rId76" Type="http://schemas.openxmlformats.org/officeDocument/2006/relationships/customXml" Target="../ink/ink4143.xml"/><Relationship Id="rId141" Type="http://schemas.openxmlformats.org/officeDocument/2006/relationships/image" Target="../media/image4364.png"/><Relationship Id="rId379" Type="http://schemas.openxmlformats.org/officeDocument/2006/relationships/image" Target="../media/image4452.png"/><Relationship Id="rId586" Type="http://schemas.openxmlformats.org/officeDocument/2006/relationships/image" Target="../media/image4546.png"/><Relationship Id="rId7" Type="http://schemas.openxmlformats.org/officeDocument/2006/relationships/image" Target="../media/image4308.png"/><Relationship Id="rId239" Type="http://schemas.openxmlformats.org/officeDocument/2006/relationships/image" Target="../media/image4402.png"/><Relationship Id="rId446" Type="http://schemas.openxmlformats.org/officeDocument/2006/relationships/customXml" Target="../ink/ink4328.xml"/><Relationship Id="rId653" Type="http://schemas.openxmlformats.org/officeDocument/2006/relationships/customXml" Target="../ink/ink4432.xml"/><Relationship Id="rId292" Type="http://schemas.openxmlformats.org/officeDocument/2006/relationships/customXml" Target="../ink/ink4251.xml"/><Relationship Id="rId306" Type="http://schemas.openxmlformats.org/officeDocument/2006/relationships/customXml" Target="../ink/ink4258.xml"/><Relationship Id="rId87" Type="http://schemas.openxmlformats.org/officeDocument/2006/relationships/image" Target="../media/image4341.png"/><Relationship Id="rId513" Type="http://schemas.openxmlformats.org/officeDocument/2006/relationships/customXml" Target="../ink/ink4362.xml"/><Relationship Id="rId597" Type="http://schemas.openxmlformats.org/officeDocument/2006/relationships/customXml" Target="../ink/ink4404.xml"/><Relationship Id="rId152" Type="http://schemas.openxmlformats.org/officeDocument/2006/relationships/customXml" Target="../ink/ink4181.xml"/><Relationship Id="rId457" Type="http://schemas.openxmlformats.org/officeDocument/2006/relationships/image" Target="../media/image4485.png"/><Relationship Id="rId664" Type="http://schemas.openxmlformats.org/officeDocument/2006/relationships/image" Target="../media/image4585.png"/><Relationship Id="rId14" Type="http://schemas.openxmlformats.org/officeDocument/2006/relationships/customXml" Target="../ink/ink4112.xml"/><Relationship Id="rId317" Type="http://schemas.openxmlformats.org/officeDocument/2006/relationships/image" Target="../media/image4428.png"/><Relationship Id="rId524" Type="http://schemas.openxmlformats.org/officeDocument/2006/relationships/image" Target="../media/image4516.png"/><Relationship Id="rId98" Type="http://schemas.openxmlformats.org/officeDocument/2006/relationships/customXml" Target="../ink/ink4154.xml"/><Relationship Id="rId163" Type="http://schemas.openxmlformats.org/officeDocument/2006/relationships/image" Target="../media/image4374.png"/><Relationship Id="rId370" Type="http://schemas.openxmlformats.org/officeDocument/2006/relationships/customXml" Target="../ink/ink4290.xml"/><Relationship Id="rId230" Type="http://schemas.openxmlformats.org/officeDocument/2006/relationships/customXml" Target="../ink/ink4220.xml"/><Relationship Id="rId468" Type="http://schemas.openxmlformats.org/officeDocument/2006/relationships/customXml" Target="../ink/ink4339.xml"/><Relationship Id="rId675" Type="http://schemas.openxmlformats.org/officeDocument/2006/relationships/customXml" Target="../ink/ink4443.xml"/><Relationship Id="rId25" Type="http://schemas.openxmlformats.org/officeDocument/2006/relationships/image" Target="../media/image4004.png"/><Relationship Id="rId328" Type="http://schemas.openxmlformats.org/officeDocument/2006/relationships/customXml" Target="../ink/ink4269.xml"/><Relationship Id="rId535" Type="http://schemas.openxmlformats.org/officeDocument/2006/relationships/customXml" Target="../ink/ink4373.xml"/><Relationship Id="rId174" Type="http://schemas.openxmlformats.org/officeDocument/2006/relationships/customXml" Target="../ink/ink4192.xml"/><Relationship Id="rId381" Type="http://schemas.openxmlformats.org/officeDocument/2006/relationships/image" Target="../media/image4453.png"/><Relationship Id="rId602" Type="http://schemas.openxmlformats.org/officeDocument/2006/relationships/image" Target="../media/image4554.png"/><Relationship Id="rId241" Type="http://schemas.openxmlformats.org/officeDocument/2006/relationships/image" Target="../media/image4403.png"/><Relationship Id="rId479" Type="http://schemas.openxmlformats.org/officeDocument/2006/relationships/image" Target="../media/image4496.png"/><Relationship Id="rId686" Type="http://schemas.openxmlformats.org/officeDocument/2006/relationships/customXml" Target="../ink/ink4449.xml"/><Relationship Id="rId36" Type="http://schemas.openxmlformats.org/officeDocument/2006/relationships/customXml" Target="../ink/ink4123.xml"/><Relationship Id="rId339" Type="http://schemas.openxmlformats.org/officeDocument/2006/relationships/image" Target="../media/image4438.png"/><Relationship Id="rId546" Type="http://schemas.openxmlformats.org/officeDocument/2006/relationships/image" Target="../media/image4526.png"/><Relationship Id="rId101" Type="http://schemas.openxmlformats.org/officeDocument/2006/relationships/image" Target="../media/image4346.png"/><Relationship Id="rId185" Type="http://schemas.openxmlformats.org/officeDocument/2006/relationships/image" Target="../media/image4383.png"/><Relationship Id="rId406" Type="http://schemas.openxmlformats.org/officeDocument/2006/relationships/customXml" Target="../ink/ink4308.xml"/><Relationship Id="rId392" Type="http://schemas.openxmlformats.org/officeDocument/2006/relationships/customXml" Target="../ink/ink4301.xml"/><Relationship Id="rId613" Type="http://schemas.openxmlformats.org/officeDocument/2006/relationships/customXml" Target="../ink/ink4412.xml"/><Relationship Id="rId697" Type="http://schemas.openxmlformats.org/officeDocument/2006/relationships/image" Target="../media/image4601.png"/><Relationship Id="rId252" Type="http://schemas.openxmlformats.org/officeDocument/2006/relationships/customXml" Target="../ink/ink4231.xml"/><Relationship Id="rId47" Type="http://schemas.openxmlformats.org/officeDocument/2006/relationships/image" Target="../media/image4323.png"/><Relationship Id="rId112" Type="http://schemas.openxmlformats.org/officeDocument/2006/relationships/customXml" Target="../ink/ink4161.xml"/><Relationship Id="rId557" Type="http://schemas.openxmlformats.org/officeDocument/2006/relationships/customXml" Target="../ink/ink4384.xml"/><Relationship Id="rId196" Type="http://schemas.openxmlformats.org/officeDocument/2006/relationships/customXml" Target="../ink/ink4203.xml"/><Relationship Id="rId417" Type="http://schemas.openxmlformats.org/officeDocument/2006/relationships/image" Target="../media/image4468.png"/><Relationship Id="rId624" Type="http://schemas.openxmlformats.org/officeDocument/2006/relationships/image" Target="../media/image4565.png"/><Relationship Id="rId263" Type="http://schemas.openxmlformats.org/officeDocument/2006/relationships/image" Target="../media/image4414.png"/><Relationship Id="rId470" Type="http://schemas.openxmlformats.org/officeDocument/2006/relationships/customXml" Target="../ink/ink4340.xml"/><Relationship Id="rId58" Type="http://schemas.openxmlformats.org/officeDocument/2006/relationships/customXml" Target="../ink/ink4134.xml"/><Relationship Id="rId123" Type="http://schemas.openxmlformats.org/officeDocument/2006/relationships/image" Target="../media/image4355.png"/><Relationship Id="rId330" Type="http://schemas.openxmlformats.org/officeDocument/2006/relationships/customXml" Target="../ink/ink4270.xml"/><Relationship Id="rId568" Type="http://schemas.openxmlformats.org/officeDocument/2006/relationships/image" Target="../media/image4537.png"/><Relationship Id="rId428" Type="http://schemas.openxmlformats.org/officeDocument/2006/relationships/customXml" Target="../ink/ink4319.xml"/><Relationship Id="rId635" Type="http://schemas.openxmlformats.org/officeDocument/2006/relationships/customXml" Target="../ink/ink4423.xml"/><Relationship Id="rId274" Type="http://schemas.openxmlformats.org/officeDocument/2006/relationships/customXml" Target="../ink/ink4242.xml"/><Relationship Id="rId481" Type="http://schemas.openxmlformats.org/officeDocument/2006/relationships/customXml" Target="../ink/ink4346.xml"/><Relationship Id="rId702" Type="http://schemas.openxmlformats.org/officeDocument/2006/relationships/customXml" Target="../ink/ink4457.xml"/><Relationship Id="rId69" Type="http://schemas.openxmlformats.org/officeDocument/2006/relationships/image" Target="../media/image4334.png"/><Relationship Id="rId134" Type="http://schemas.openxmlformats.org/officeDocument/2006/relationships/customXml" Target="../ink/ink4172.xml"/><Relationship Id="rId579" Type="http://schemas.openxmlformats.org/officeDocument/2006/relationships/customXml" Target="../ink/ink4395.xml"/><Relationship Id="rId341" Type="http://schemas.openxmlformats.org/officeDocument/2006/relationships/image" Target="../media/image4439.png"/><Relationship Id="rId439" Type="http://schemas.openxmlformats.org/officeDocument/2006/relationships/image" Target="../media/image4478.png"/><Relationship Id="rId646" Type="http://schemas.openxmlformats.org/officeDocument/2006/relationships/image" Target="../media/image4576.png"/><Relationship Id="rId201" Type="http://schemas.openxmlformats.org/officeDocument/2006/relationships/image" Target="../media/image4388.png"/><Relationship Id="rId285" Type="http://schemas.openxmlformats.org/officeDocument/2006/relationships/image" Target="../media/image20140.png"/><Relationship Id="rId506" Type="http://schemas.openxmlformats.org/officeDocument/2006/relationships/image" Target="../media/image4508.png"/><Relationship Id="rId492" Type="http://schemas.openxmlformats.org/officeDocument/2006/relationships/image" Target="../media/image4501.png"/><Relationship Id="rId145" Type="http://schemas.openxmlformats.org/officeDocument/2006/relationships/image" Target="../media/image4366.png"/><Relationship Id="rId352" Type="http://schemas.openxmlformats.org/officeDocument/2006/relationships/customXml" Target="../ink/ink4281.xml"/><Relationship Id="rId212" Type="http://schemas.openxmlformats.org/officeDocument/2006/relationships/customXml" Target="../ink/ink4211.xml"/><Relationship Id="rId657" Type="http://schemas.openxmlformats.org/officeDocument/2006/relationships/customXml" Target="../ink/ink4434.xml"/><Relationship Id="rId296" Type="http://schemas.openxmlformats.org/officeDocument/2006/relationships/customXml" Target="../ink/ink4253.xml"/><Relationship Id="rId517" Type="http://schemas.openxmlformats.org/officeDocument/2006/relationships/customXml" Target="../ink/ink4364.xml"/><Relationship Id="rId60" Type="http://schemas.openxmlformats.org/officeDocument/2006/relationships/customXml" Target="../ink/ink4135.xml"/><Relationship Id="rId156" Type="http://schemas.openxmlformats.org/officeDocument/2006/relationships/customXml" Target="../ink/ink4183.xml"/><Relationship Id="rId363" Type="http://schemas.openxmlformats.org/officeDocument/2006/relationships/image" Target="../media/image4108.png"/><Relationship Id="rId570" Type="http://schemas.openxmlformats.org/officeDocument/2006/relationships/image" Target="../media/image4538.png"/><Relationship Id="rId223" Type="http://schemas.openxmlformats.org/officeDocument/2006/relationships/image" Target="../media/image3407.png"/><Relationship Id="rId430" Type="http://schemas.openxmlformats.org/officeDocument/2006/relationships/customXml" Target="../ink/ink4320.xml"/><Relationship Id="rId668" Type="http://schemas.openxmlformats.org/officeDocument/2006/relationships/image" Target="../media/image4587.png"/><Relationship Id="rId18" Type="http://schemas.openxmlformats.org/officeDocument/2006/relationships/customXml" Target="../ink/ink4114.xml"/><Relationship Id="rId528" Type="http://schemas.openxmlformats.org/officeDocument/2006/relationships/image" Target="../media/image4518.png"/><Relationship Id="rId167" Type="http://schemas.openxmlformats.org/officeDocument/2006/relationships/image" Target="../media/image4375.png"/><Relationship Id="rId374" Type="http://schemas.openxmlformats.org/officeDocument/2006/relationships/customXml" Target="../ink/ink4292.xml"/><Relationship Id="rId581" Type="http://schemas.openxmlformats.org/officeDocument/2006/relationships/customXml" Target="../ink/ink4396.xml"/><Relationship Id="rId71" Type="http://schemas.openxmlformats.org/officeDocument/2006/relationships/image" Target="../media/image4335.png"/><Relationship Id="rId234" Type="http://schemas.openxmlformats.org/officeDocument/2006/relationships/customXml" Target="../ink/ink4222.xml"/><Relationship Id="rId637" Type="http://schemas.openxmlformats.org/officeDocument/2006/relationships/customXml" Target="../ink/ink4424.xml"/><Relationship Id="rId679" Type="http://schemas.openxmlformats.org/officeDocument/2006/relationships/image" Target="../media/image4592.png"/><Relationship Id="rId2" Type="http://schemas.openxmlformats.org/officeDocument/2006/relationships/customXml" Target="../ink/ink4106.xml"/><Relationship Id="rId29" Type="http://schemas.openxmlformats.org/officeDocument/2006/relationships/image" Target="../media/image4316.png"/><Relationship Id="rId276" Type="http://schemas.openxmlformats.org/officeDocument/2006/relationships/customXml" Target="../ink/ink4243.xml"/><Relationship Id="rId441" Type="http://schemas.openxmlformats.org/officeDocument/2006/relationships/image" Target="../media/image4479.png"/><Relationship Id="rId483" Type="http://schemas.openxmlformats.org/officeDocument/2006/relationships/customXml" Target="../ink/ink4347.xml"/><Relationship Id="rId539" Type="http://schemas.openxmlformats.org/officeDocument/2006/relationships/customXml" Target="../ink/ink4375.xml"/><Relationship Id="rId690" Type="http://schemas.openxmlformats.org/officeDocument/2006/relationships/customXml" Target="../ink/ink4451.xml"/><Relationship Id="rId704" Type="http://schemas.openxmlformats.org/officeDocument/2006/relationships/customXml" Target="../ink/ink4458.xml"/><Relationship Id="rId40" Type="http://schemas.openxmlformats.org/officeDocument/2006/relationships/customXml" Target="../ink/ink4125.xml"/><Relationship Id="rId136" Type="http://schemas.openxmlformats.org/officeDocument/2006/relationships/customXml" Target="../ink/ink4173.xml"/><Relationship Id="rId178" Type="http://schemas.openxmlformats.org/officeDocument/2006/relationships/customXml" Target="../ink/ink4194.xml"/><Relationship Id="rId301" Type="http://schemas.openxmlformats.org/officeDocument/2006/relationships/image" Target="../media/image4077.png"/><Relationship Id="rId343" Type="http://schemas.openxmlformats.org/officeDocument/2006/relationships/image" Target="../media/image4098.png"/><Relationship Id="rId550" Type="http://schemas.openxmlformats.org/officeDocument/2006/relationships/image" Target="../media/image4528.png"/><Relationship Id="rId82" Type="http://schemas.openxmlformats.org/officeDocument/2006/relationships/customXml" Target="../ink/ink4146.xml"/><Relationship Id="rId203" Type="http://schemas.openxmlformats.org/officeDocument/2006/relationships/image" Target="../media/image3313.png"/><Relationship Id="rId385" Type="http://schemas.openxmlformats.org/officeDocument/2006/relationships/image" Target="../media/image4455.png"/><Relationship Id="rId592" Type="http://schemas.openxmlformats.org/officeDocument/2006/relationships/image" Target="../media/image4549.png"/><Relationship Id="rId606" Type="http://schemas.openxmlformats.org/officeDocument/2006/relationships/image" Target="../media/image4556.png"/><Relationship Id="rId648" Type="http://schemas.openxmlformats.org/officeDocument/2006/relationships/image" Target="../media/image4577.png"/><Relationship Id="rId245" Type="http://schemas.openxmlformats.org/officeDocument/2006/relationships/image" Target="../media/image4405.png"/><Relationship Id="rId287" Type="http://schemas.openxmlformats.org/officeDocument/2006/relationships/image" Target="../media/image4070.png"/><Relationship Id="rId410" Type="http://schemas.openxmlformats.org/officeDocument/2006/relationships/customXml" Target="../ink/ink4310.xml"/><Relationship Id="rId452" Type="http://schemas.openxmlformats.org/officeDocument/2006/relationships/customXml" Target="../ink/ink4331.xml"/><Relationship Id="rId494" Type="http://schemas.openxmlformats.org/officeDocument/2006/relationships/image" Target="../media/image4502.png"/><Relationship Id="rId508" Type="http://schemas.openxmlformats.org/officeDocument/2006/relationships/image" Target="../media/image4509.png"/><Relationship Id="rId105" Type="http://schemas.openxmlformats.org/officeDocument/2006/relationships/image" Target="../media/image4347.png"/><Relationship Id="rId147" Type="http://schemas.openxmlformats.org/officeDocument/2006/relationships/image" Target="../media/image4367.png"/><Relationship Id="rId312" Type="http://schemas.openxmlformats.org/officeDocument/2006/relationships/customXml" Target="../ink/ink4261.xml"/><Relationship Id="rId354" Type="http://schemas.openxmlformats.org/officeDocument/2006/relationships/customXml" Target="../ink/ink4282.xml"/><Relationship Id="rId51" Type="http://schemas.openxmlformats.org/officeDocument/2006/relationships/image" Target="../media/image4325.png"/><Relationship Id="rId93" Type="http://schemas.openxmlformats.org/officeDocument/2006/relationships/image" Target="../media/image4344.png"/><Relationship Id="rId189" Type="http://schemas.openxmlformats.org/officeDocument/2006/relationships/image" Target="../media/image4384.png"/><Relationship Id="rId396" Type="http://schemas.openxmlformats.org/officeDocument/2006/relationships/customXml" Target="../ink/ink4303.xml"/><Relationship Id="rId561" Type="http://schemas.openxmlformats.org/officeDocument/2006/relationships/customXml" Target="../ink/ink4386.xml"/><Relationship Id="rId617" Type="http://schemas.openxmlformats.org/officeDocument/2006/relationships/customXml" Target="../ink/ink4414.xml"/><Relationship Id="rId659" Type="http://schemas.openxmlformats.org/officeDocument/2006/relationships/customXml" Target="../ink/ink4435.xml"/><Relationship Id="rId214" Type="http://schemas.openxmlformats.org/officeDocument/2006/relationships/customXml" Target="../ink/ink4212.xml"/><Relationship Id="rId256" Type="http://schemas.openxmlformats.org/officeDocument/2006/relationships/customXml" Target="../ink/ink4233.xml"/><Relationship Id="rId298" Type="http://schemas.openxmlformats.org/officeDocument/2006/relationships/customXml" Target="../ink/ink4254.xml"/><Relationship Id="rId421" Type="http://schemas.openxmlformats.org/officeDocument/2006/relationships/image" Target="../media/image4470.png"/><Relationship Id="rId463" Type="http://schemas.openxmlformats.org/officeDocument/2006/relationships/image" Target="../media/image4488.png"/><Relationship Id="rId519" Type="http://schemas.openxmlformats.org/officeDocument/2006/relationships/customXml" Target="../ink/ink4365.xml"/><Relationship Id="rId670" Type="http://schemas.openxmlformats.org/officeDocument/2006/relationships/image" Target="../media/image4588.png"/><Relationship Id="rId116" Type="http://schemas.openxmlformats.org/officeDocument/2006/relationships/customXml" Target="../ink/ink4163.xml"/><Relationship Id="rId158" Type="http://schemas.openxmlformats.org/officeDocument/2006/relationships/customXml" Target="../ink/ink4184.xml"/><Relationship Id="rId323" Type="http://schemas.openxmlformats.org/officeDocument/2006/relationships/image" Target="../media/image4431.png"/><Relationship Id="rId530" Type="http://schemas.openxmlformats.org/officeDocument/2006/relationships/image" Target="../media/image4519.png"/><Relationship Id="rId20" Type="http://schemas.openxmlformats.org/officeDocument/2006/relationships/customXml" Target="../ink/ink4115.xml"/><Relationship Id="rId62" Type="http://schemas.openxmlformats.org/officeDocument/2006/relationships/customXml" Target="../ink/ink4136.xml"/><Relationship Id="rId365" Type="http://schemas.openxmlformats.org/officeDocument/2006/relationships/image" Target="../media/image4447.png"/><Relationship Id="rId572" Type="http://schemas.openxmlformats.org/officeDocument/2006/relationships/image" Target="../media/image4539.png"/><Relationship Id="rId628" Type="http://schemas.openxmlformats.org/officeDocument/2006/relationships/image" Target="../media/image4567.png"/><Relationship Id="rId225" Type="http://schemas.openxmlformats.org/officeDocument/2006/relationships/image" Target="../media/image3408.png"/><Relationship Id="rId267" Type="http://schemas.openxmlformats.org/officeDocument/2006/relationships/image" Target="../media/image4415.png"/><Relationship Id="rId432" Type="http://schemas.openxmlformats.org/officeDocument/2006/relationships/customXml" Target="../ink/ink4321.xml"/><Relationship Id="rId474" Type="http://schemas.openxmlformats.org/officeDocument/2006/relationships/customXml" Target="../ink/ink4342.xml"/><Relationship Id="rId127" Type="http://schemas.openxmlformats.org/officeDocument/2006/relationships/image" Target="../media/image4357.png"/><Relationship Id="rId681" Type="http://schemas.openxmlformats.org/officeDocument/2006/relationships/image" Target="../media/image4593.png"/><Relationship Id="rId31" Type="http://schemas.openxmlformats.org/officeDocument/2006/relationships/image" Target="../media/image4317.png"/><Relationship Id="rId73" Type="http://schemas.openxmlformats.org/officeDocument/2006/relationships/image" Target="../media/image4028.png"/><Relationship Id="rId169" Type="http://schemas.openxmlformats.org/officeDocument/2006/relationships/image" Target="../media/image4376.png"/><Relationship Id="rId334" Type="http://schemas.openxmlformats.org/officeDocument/2006/relationships/customXml" Target="../ink/ink4272.xml"/><Relationship Id="rId376" Type="http://schemas.openxmlformats.org/officeDocument/2006/relationships/customXml" Target="../ink/ink4293.xml"/><Relationship Id="rId541" Type="http://schemas.openxmlformats.org/officeDocument/2006/relationships/customXml" Target="../ink/ink4376.xml"/><Relationship Id="rId583" Type="http://schemas.openxmlformats.org/officeDocument/2006/relationships/customXml" Target="../ink/ink4397.xml"/><Relationship Id="rId639" Type="http://schemas.openxmlformats.org/officeDocument/2006/relationships/customXml" Target="../ink/ink4425.xml"/><Relationship Id="rId4" Type="http://schemas.openxmlformats.org/officeDocument/2006/relationships/customXml" Target="../ink/ink4107.xml"/><Relationship Id="rId180" Type="http://schemas.openxmlformats.org/officeDocument/2006/relationships/customXml" Target="../ink/ink4195.xml"/><Relationship Id="rId236" Type="http://schemas.openxmlformats.org/officeDocument/2006/relationships/customXml" Target="../ink/ink4223.xml"/><Relationship Id="rId278" Type="http://schemas.openxmlformats.org/officeDocument/2006/relationships/customXml" Target="../ink/ink4244.xml"/><Relationship Id="rId401" Type="http://schemas.openxmlformats.org/officeDocument/2006/relationships/image" Target="../media/image4462.png"/><Relationship Id="rId443" Type="http://schemas.openxmlformats.org/officeDocument/2006/relationships/image" Target="../media/image4480.png"/><Relationship Id="rId650" Type="http://schemas.openxmlformats.org/officeDocument/2006/relationships/image" Target="../media/image4578.png"/><Relationship Id="rId303" Type="http://schemas.openxmlformats.org/officeDocument/2006/relationships/image" Target="../media/image4421.png"/><Relationship Id="rId485" Type="http://schemas.openxmlformats.org/officeDocument/2006/relationships/customXml" Target="../ink/ink4348.xml"/><Relationship Id="rId692" Type="http://schemas.openxmlformats.org/officeDocument/2006/relationships/customXml" Target="../ink/ink4452.xml"/><Relationship Id="rId706" Type="http://schemas.openxmlformats.org/officeDocument/2006/relationships/customXml" Target="../ink/ink4459.xml"/><Relationship Id="rId42" Type="http://schemas.openxmlformats.org/officeDocument/2006/relationships/customXml" Target="../ink/ink4126.xml"/><Relationship Id="rId84" Type="http://schemas.openxmlformats.org/officeDocument/2006/relationships/customXml" Target="../ink/ink4147.xml"/><Relationship Id="rId138" Type="http://schemas.openxmlformats.org/officeDocument/2006/relationships/customXml" Target="../ink/ink4174.xml"/><Relationship Id="rId345" Type="http://schemas.openxmlformats.org/officeDocument/2006/relationships/image" Target="../media/image4440.png"/><Relationship Id="rId387" Type="http://schemas.openxmlformats.org/officeDocument/2006/relationships/image" Target="../media/image4456.png"/><Relationship Id="rId510" Type="http://schemas.openxmlformats.org/officeDocument/2006/relationships/image" Target="../media/image4510.png"/><Relationship Id="rId552" Type="http://schemas.openxmlformats.org/officeDocument/2006/relationships/image" Target="../media/image4529.png"/><Relationship Id="rId594" Type="http://schemas.openxmlformats.org/officeDocument/2006/relationships/image" Target="../media/image4550.png"/><Relationship Id="rId608" Type="http://schemas.openxmlformats.org/officeDocument/2006/relationships/image" Target="../media/image4557.png"/><Relationship Id="rId191" Type="http://schemas.openxmlformats.org/officeDocument/2006/relationships/image" Target="../media/image3307.png"/><Relationship Id="rId205" Type="http://schemas.openxmlformats.org/officeDocument/2006/relationships/image" Target="../media/image4389.png"/><Relationship Id="rId247" Type="http://schemas.openxmlformats.org/officeDocument/2006/relationships/image" Target="../media/image4406.png"/><Relationship Id="rId412" Type="http://schemas.openxmlformats.org/officeDocument/2006/relationships/customXml" Target="../ink/ink4311.xml"/><Relationship Id="rId107" Type="http://schemas.openxmlformats.org/officeDocument/2006/relationships/image" Target="../media/image4348.png"/><Relationship Id="rId289" Type="http://schemas.openxmlformats.org/officeDocument/2006/relationships/image" Target="../media/image4071.png"/><Relationship Id="rId454" Type="http://schemas.openxmlformats.org/officeDocument/2006/relationships/customXml" Target="../ink/ink4332.xml"/><Relationship Id="rId496" Type="http://schemas.openxmlformats.org/officeDocument/2006/relationships/image" Target="../media/image4503.png"/><Relationship Id="rId661" Type="http://schemas.openxmlformats.org/officeDocument/2006/relationships/customXml" Target="../ink/ink4436.xml"/><Relationship Id="rId11" Type="http://schemas.openxmlformats.org/officeDocument/2006/relationships/image" Target="../media/image4310.png"/><Relationship Id="rId53" Type="http://schemas.openxmlformats.org/officeDocument/2006/relationships/image" Target="../media/image4326.png"/><Relationship Id="rId149" Type="http://schemas.openxmlformats.org/officeDocument/2006/relationships/image" Target="../media/image4368.png"/><Relationship Id="rId314" Type="http://schemas.openxmlformats.org/officeDocument/2006/relationships/customXml" Target="../ink/ink4262.xml"/><Relationship Id="rId356" Type="http://schemas.openxmlformats.org/officeDocument/2006/relationships/customXml" Target="../ink/ink4283.xml"/><Relationship Id="rId398" Type="http://schemas.openxmlformats.org/officeDocument/2006/relationships/customXml" Target="../ink/ink4304.xml"/><Relationship Id="rId521" Type="http://schemas.openxmlformats.org/officeDocument/2006/relationships/customXml" Target="../ink/ink4366.xml"/><Relationship Id="rId563" Type="http://schemas.openxmlformats.org/officeDocument/2006/relationships/customXml" Target="../ink/ink4387.xml"/><Relationship Id="rId619" Type="http://schemas.openxmlformats.org/officeDocument/2006/relationships/customXml" Target="../ink/ink4415.xml"/><Relationship Id="rId95" Type="http://schemas.openxmlformats.org/officeDocument/2006/relationships/image" Target="../media/image4345.png"/><Relationship Id="rId160" Type="http://schemas.openxmlformats.org/officeDocument/2006/relationships/customXml" Target="../ink/ink4185.xml"/><Relationship Id="rId216" Type="http://schemas.openxmlformats.org/officeDocument/2006/relationships/customXml" Target="../ink/ink4213.xml"/><Relationship Id="rId423" Type="http://schemas.openxmlformats.org/officeDocument/2006/relationships/image" Target="../media/image4471.png"/><Relationship Id="rId258" Type="http://schemas.openxmlformats.org/officeDocument/2006/relationships/customXml" Target="../ink/ink4234.xml"/><Relationship Id="rId465" Type="http://schemas.openxmlformats.org/officeDocument/2006/relationships/image" Target="../media/image4489.png"/><Relationship Id="rId630" Type="http://schemas.openxmlformats.org/officeDocument/2006/relationships/image" Target="../media/image4568.png"/><Relationship Id="rId672" Type="http://schemas.openxmlformats.org/officeDocument/2006/relationships/image" Target="../media/image4589.png"/><Relationship Id="rId22" Type="http://schemas.openxmlformats.org/officeDocument/2006/relationships/customXml" Target="../ink/ink4116.xml"/><Relationship Id="rId64" Type="http://schemas.openxmlformats.org/officeDocument/2006/relationships/customXml" Target="../ink/ink4137.xml"/><Relationship Id="rId118" Type="http://schemas.openxmlformats.org/officeDocument/2006/relationships/customXml" Target="../ink/ink4164.xml"/><Relationship Id="rId325" Type="http://schemas.openxmlformats.org/officeDocument/2006/relationships/image" Target="../media/image4432.png"/><Relationship Id="rId367" Type="http://schemas.openxmlformats.org/officeDocument/2006/relationships/image" Target="../media/image4448.png"/><Relationship Id="rId532" Type="http://schemas.openxmlformats.org/officeDocument/2006/relationships/image" Target="../media/image4520.png"/><Relationship Id="rId574" Type="http://schemas.openxmlformats.org/officeDocument/2006/relationships/image" Target="../media/image4540.png"/><Relationship Id="rId171" Type="http://schemas.openxmlformats.org/officeDocument/2006/relationships/image" Target="../media/image4377.png"/><Relationship Id="rId227" Type="http://schemas.openxmlformats.org/officeDocument/2006/relationships/image" Target="../media/image4396.png"/><Relationship Id="rId269" Type="http://schemas.openxmlformats.org/officeDocument/2006/relationships/image" Target="../media/image4416.png"/><Relationship Id="rId434" Type="http://schemas.openxmlformats.org/officeDocument/2006/relationships/customXml" Target="../ink/ink4322.xml"/><Relationship Id="rId476" Type="http://schemas.openxmlformats.org/officeDocument/2006/relationships/customXml" Target="../ink/ink4343.xml"/><Relationship Id="rId641" Type="http://schemas.openxmlformats.org/officeDocument/2006/relationships/customXml" Target="../ink/ink4426.xml"/><Relationship Id="rId683" Type="http://schemas.openxmlformats.org/officeDocument/2006/relationships/image" Target="../media/image4594.png"/><Relationship Id="rId33" Type="http://schemas.openxmlformats.org/officeDocument/2006/relationships/image" Target="../media/image4008.png"/><Relationship Id="rId129" Type="http://schemas.openxmlformats.org/officeDocument/2006/relationships/image" Target="../media/image4358.png"/><Relationship Id="rId280" Type="http://schemas.openxmlformats.org/officeDocument/2006/relationships/customXml" Target="../ink/ink4245.xml"/><Relationship Id="rId336" Type="http://schemas.openxmlformats.org/officeDocument/2006/relationships/customXml" Target="../ink/ink4273.xml"/><Relationship Id="rId501" Type="http://schemas.openxmlformats.org/officeDocument/2006/relationships/customXml" Target="../ink/ink4356.xml"/><Relationship Id="rId543" Type="http://schemas.openxmlformats.org/officeDocument/2006/relationships/customXml" Target="../ink/ink4377.xml"/><Relationship Id="rId75" Type="http://schemas.openxmlformats.org/officeDocument/2006/relationships/image" Target="../media/image4029.png"/><Relationship Id="rId140" Type="http://schemas.openxmlformats.org/officeDocument/2006/relationships/customXml" Target="../ink/ink4175.xml"/><Relationship Id="rId182" Type="http://schemas.openxmlformats.org/officeDocument/2006/relationships/customXml" Target="../ink/ink4196.xml"/><Relationship Id="rId378" Type="http://schemas.openxmlformats.org/officeDocument/2006/relationships/customXml" Target="../ink/ink4294.xml"/><Relationship Id="rId403" Type="http://schemas.openxmlformats.org/officeDocument/2006/relationships/image" Target="../media/image4463.png"/><Relationship Id="rId585" Type="http://schemas.openxmlformats.org/officeDocument/2006/relationships/customXml" Target="../ink/ink4398.xml"/><Relationship Id="rId6" Type="http://schemas.openxmlformats.org/officeDocument/2006/relationships/customXml" Target="../ink/ink4108.xml"/><Relationship Id="rId238" Type="http://schemas.openxmlformats.org/officeDocument/2006/relationships/customXml" Target="../ink/ink4224.xml"/><Relationship Id="rId445" Type="http://schemas.openxmlformats.org/officeDocument/2006/relationships/image" Target="../media/image4149.png"/><Relationship Id="rId487" Type="http://schemas.openxmlformats.org/officeDocument/2006/relationships/customXml" Target="../ink/ink4349.xml"/><Relationship Id="rId610" Type="http://schemas.openxmlformats.org/officeDocument/2006/relationships/image" Target="../media/image4558.png"/><Relationship Id="rId652" Type="http://schemas.openxmlformats.org/officeDocument/2006/relationships/image" Target="../media/image4579.png"/><Relationship Id="rId694" Type="http://schemas.openxmlformats.org/officeDocument/2006/relationships/customXml" Target="../ink/ink4453.xml"/><Relationship Id="rId708" Type="http://schemas.openxmlformats.org/officeDocument/2006/relationships/customXml" Target="../ink/ink4460.xml"/><Relationship Id="rId291" Type="http://schemas.openxmlformats.org/officeDocument/2006/relationships/image" Target="../media/image4420.png"/><Relationship Id="rId305" Type="http://schemas.openxmlformats.org/officeDocument/2006/relationships/image" Target="../media/image4422.png"/><Relationship Id="rId347" Type="http://schemas.openxmlformats.org/officeDocument/2006/relationships/image" Target="../media/image4441.png"/><Relationship Id="rId512" Type="http://schemas.openxmlformats.org/officeDocument/2006/relationships/image" Target="../media/image4511.png"/><Relationship Id="rId44" Type="http://schemas.openxmlformats.org/officeDocument/2006/relationships/customXml" Target="../ink/ink4127.xml"/><Relationship Id="rId86" Type="http://schemas.openxmlformats.org/officeDocument/2006/relationships/customXml" Target="../ink/ink4148.xml"/><Relationship Id="rId151" Type="http://schemas.openxmlformats.org/officeDocument/2006/relationships/image" Target="../media/image4369.png"/><Relationship Id="rId389" Type="http://schemas.openxmlformats.org/officeDocument/2006/relationships/image" Target="../media/image4457.png"/><Relationship Id="rId554" Type="http://schemas.openxmlformats.org/officeDocument/2006/relationships/image" Target="../media/image4530.png"/><Relationship Id="rId596" Type="http://schemas.openxmlformats.org/officeDocument/2006/relationships/image" Target="../media/image4551.png"/><Relationship Id="rId193" Type="http://schemas.openxmlformats.org/officeDocument/2006/relationships/image" Target="../media/image4385.png"/><Relationship Id="rId207" Type="http://schemas.openxmlformats.org/officeDocument/2006/relationships/image" Target="../media/image4390.png"/><Relationship Id="rId249" Type="http://schemas.openxmlformats.org/officeDocument/2006/relationships/image" Target="../media/image4407.png"/><Relationship Id="rId414" Type="http://schemas.openxmlformats.org/officeDocument/2006/relationships/customXml" Target="../ink/ink4312.xml"/><Relationship Id="rId456" Type="http://schemas.openxmlformats.org/officeDocument/2006/relationships/customXml" Target="../ink/ink4333.xml"/><Relationship Id="rId498" Type="http://schemas.openxmlformats.org/officeDocument/2006/relationships/image" Target="../media/image4504.png"/><Relationship Id="rId621" Type="http://schemas.openxmlformats.org/officeDocument/2006/relationships/customXml" Target="../ink/ink4416.xml"/><Relationship Id="rId663" Type="http://schemas.openxmlformats.org/officeDocument/2006/relationships/customXml" Target="../ink/ink4437.xml"/><Relationship Id="rId13" Type="http://schemas.openxmlformats.org/officeDocument/2006/relationships/image" Target="../media/image4311.png"/><Relationship Id="rId109" Type="http://schemas.openxmlformats.org/officeDocument/2006/relationships/image" Target="../media/image4349.png"/><Relationship Id="rId260" Type="http://schemas.openxmlformats.org/officeDocument/2006/relationships/customXml" Target="../ink/ink4235.xml"/><Relationship Id="rId316" Type="http://schemas.openxmlformats.org/officeDocument/2006/relationships/customXml" Target="../ink/ink4263.xml"/><Relationship Id="rId523" Type="http://schemas.openxmlformats.org/officeDocument/2006/relationships/customXml" Target="../ink/ink4367.xml"/><Relationship Id="rId55" Type="http://schemas.openxmlformats.org/officeDocument/2006/relationships/image" Target="../media/image4327.png"/><Relationship Id="rId97" Type="http://schemas.openxmlformats.org/officeDocument/2006/relationships/image" Target="../media/image4040.png"/><Relationship Id="rId120" Type="http://schemas.openxmlformats.org/officeDocument/2006/relationships/customXml" Target="../ink/ink4165.xml"/><Relationship Id="rId358" Type="http://schemas.openxmlformats.org/officeDocument/2006/relationships/customXml" Target="../ink/ink4284.xml"/><Relationship Id="rId565" Type="http://schemas.openxmlformats.org/officeDocument/2006/relationships/customXml" Target="../ink/ink4388.xml"/><Relationship Id="rId162" Type="http://schemas.openxmlformats.org/officeDocument/2006/relationships/customXml" Target="../ink/ink4186.xml"/><Relationship Id="rId218" Type="http://schemas.openxmlformats.org/officeDocument/2006/relationships/customXml" Target="../ink/ink4214.xml"/><Relationship Id="rId425" Type="http://schemas.openxmlformats.org/officeDocument/2006/relationships/image" Target="../media/image4472.png"/><Relationship Id="rId467" Type="http://schemas.openxmlformats.org/officeDocument/2006/relationships/image" Target="../media/image4490.png"/><Relationship Id="rId632" Type="http://schemas.openxmlformats.org/officeDocument/2006/relationships/image" Target="../media/image4569.png"/><Relationship Id="rId271" Type="http://schemas.openxmlformats.org/officeDocument/2006/relationships/image" Target="../media/image4417.png"/><Relationship Id="rId674" Type="http://schemas.openxmlformats.org/officeDocument/2006/relationships/image" Target="../media/image4590.png"/><Relationship Id="rId24" Type="http://schemas.openxmlformats.org/officeDocument/2006/relationships/customXml" Target="../ink/ink4117.xml"/><Relationship Id="rId66" Type="http://schemas.openxmlformats.org/officeDocument/2006/relationships/customXml" Target="../ink/ink4138.xml"/><Relationship Id="rId131" Type="http://schemas.openxmlformats.org/officeDocument/2006/relationships/image" Target="../media/image4359.png"/><Relationship Id="rId327" Type="http://schemas.openxmlformats.org/officeDocument/2006/relationships/image" Target="../media/image4090.png"/><Relationship Id="rId369" Type="http://schemas.openxmlformats.org/officeDocument/2006/relationships/image" Target="../media/image4449.png"/><Relationship Id="rId534" Type="http://schemas.openxmlformats.org/officeDocument/2006/relationships/image" Target="../media/image4521.png"/><Relationship Id="rId576" Type="http://schemas.openxmlformats.org/officeDocument/2006/relationships/image" Target="../media/image4541.png"/><Relationship Id="rId173" Type="http://schemas.openxmlformats.org/officeDocument/2006/relationships/image" Target="../media/image4378.png"/><Relationship Id="rId229" Type="http://schemas.openxmlformats.org/officeDocument/2006/relationships/image" Target="../media/image4397.png"/><Relationship Id="rId380" Type="http://schemas.openxmlformats.org/officeDocument/2006/relationships/customXml" Target="../ink/ink4295.xml"/><Relationship Id="rId436" Type="http://schemas.openxmlformats.org/officeDocument/2006/relationships/customXml" Target="../ink/ink4323.xml"/><Relationship Id="rId601" Type="http://schemas.openxmlformats.org/officeDocument/2006/relationships/customXml" Target="../ink/ink4406.xml"/><Relationship Id="rId643" Type="http://schemas.openxmlformats.org/officeDocument/2006/relationships/customXml" Target="../ink/ink4427.xml"/><Relationship Id="rId240" Type="http://schemas.openxmlformats.org/officeDocument/2006/relationships/customXml" Target="../ink/ink4225.xml"/><Relationship Id="rId478" Type="http://schemas.openxmlformats.org/officeDocument/2006/relationships/customXml" Target="../ink/ink4344.xml"/><Relationship Id="rId685" Type="http://schemas.openxmlformats.org/officeDocument/2006/relationships/image" Target="../media/image4595.png"/><Relationship Id="rId35" Type="http://schemas.openxmlformats.org/officeDocument/2006/relationships/image" Target="../media/image4009.png"/><Relationship Id="rId77" Type="http://schemas.openxmlformats.org/officeDocument/2006/relationships/image" Target="../media/image4336.png"/><Relationship Id="rId100" Type="http://schemas.openxmlformats.org/officeDocument/2006/relationships/customXml" Target="../ink/ink4155.xml"/><Relationship Id="rId282" Type="http://schemas.openxmlformats.org/officeDocument/2006/relationships/customXml" Target="../ink/ink4246.xml"/><Relationship Id="rId338" Type="http://schemas.openxmlformats.org/officeDocument/2006/relationships/customXml" Target="../ink/ink4274.xml"/><Relationship Id="rId503" Type="http://schemas.openxmlformats.org/officeDocument/2006/relationships/customXml" Target="../ink/ink4357.xml"/><Relationship Id="rId545" Type="http://schemas.openxmlformats.org/officeDocument/2006/relationships/customXml" Target="../ink/ink4378.xml"/><Relationship Id="rId587" Type="http://schemas.openxmlformats.org/officeDocument/2006/relationships/customXml" Target="../ink/ink4399.xml"/><Relationship Id="rId710" Type="http://schemas.openxmlformats.org/officeDocument/2006/relationships/customXml" Target="../ink/ink4461.xml"/><Relationship Id="rId8" Type="http://schemas.openxmlformats.org/officeDocument/2006/relationships/customXml" Target="../ink/ink4109.xml"/><Relationship Id="rId142" Type="http://schemas.openxmlformats.org/officeDocument/2006/relationships/customXml" Target="../ink/ink4176.xml"/><Relationship Id="rId184" Type="http://schemas.openxmlformats.org/officeDocument/2006/relationships/customXml" Target="../ink/ink4197.xml"/><Relationship Id="rId391" Type="http://schemas.openxmlformats.org/officeDocument/2006/relationships/image" Target="../media/image4458.png"/><Relationship Id="rId405" Type="http://schemas.openxmlformats.org/officeDocument/2006/relationships/image" Target="../media/image4464.png"/><Relationship Id="rId447" Type="http://schemas.openxmlformats.org/officeDocument/2006/relationships/image" Target="../media/image4481.png"/><Relationship Id="rId612" Type="http://schemas.openxmlformats.org/officeDocument/2006/relationships/image" Target="../media/image4559.png"/><Relationship Id="rId251" Type="http://schemas.openxmlformats.org/officeDocument/2006/relationships/image" Target="../media/image4408.png"/><Relationship Id="rId489" Type="http://schemas.openxmlformats.org/officeDocument/2006/relationships/customXml" Target="../ink/ink4350.xml"/><Relationship Id="rId654" Type="http://schemas.openxmlformats.org/officeDocument/2006/relationships/image" Target="../media/image4580.png"/><Relationship Id="rId696" Type="http://schemas.openxmlformats.org/officeDocument/2006/relationships/customXml" Target="../ink/ink4454.xml"/><Relationship Id="rId46" Type="http://schemas.openxmlformats.org/officeDocument/2006/relationships/customXml" Target="../ink/ink4128.xml"/><Relationship Id="rId293" Type="http://schemas.openxmlformats.org/officeDocument/2006/relationships/image" Target="../media/image4073.png"/><Relationship Id="rId307" Type="http://schemas.openxmlformats.org/officeDocument/2006/relationships/image" Target="../media/image4423.png"/><Relationship Id="rId349" Type="http://schemas.openxmlformats.org/officeDocument/2006/relationships/image" Target="../media/image4101.png"/><Relationship Id="rId514" Type="http://schemas.openxmlformats.org/officeDocument/2006/relationships/image" Target="../media/image4512.png"/><Relationship Id="rId556" Type="http://schemas.openxmlformats.org/officeDocument/2006/relationships/image" Target="../media/image4531.png"/><Relationship Id="rId88" Type="http://schemas.openxmlformats.org/officeDocument/2006/relationships/customXml" Target="../ink/ink4149.xml"/><Relationship Id="rId111" Type="http://schemas.openxmlformats.org/officeDocument/2006/relationships/image" Target="../media/image4350.png"/><Relationship Id="rId153" Type="http://schemas.openxmlformats.org/officeDocument/2006/relationships/image" Target="../media/image4370.png"/><Relationship Id="rId195" Type="http://schemas.openxmlformats.org/officeDocument/2006/relationships/image" Target="../media/image3309.png"/><Relationship Id="rId209" Type="http://schemas.openxmlformats.org/officeDocument/2006/relationships/image" Target="../media/image4391.png"/><Relationship Id="rId360" Type="http://schemas.openxmlformats.org/officeDocument/2006/relationships/customXml" Target="../ink/ink4285.xml"/><Relationship Id="rId416" Type="http://schemas.openxmlformats.org/officeDocument/2006/relationships/customXml" Target="../ink/ink4313.xml"/><Relationship Id="rId598" Type="http://schemas.openxmlformats.org/officeDocument/2006/relationships/image" Target="../media/image4552.png"/><Relationship Id="rId220" Type="http://schemas.openxmlformats.org/officeDocument/2006/relationships/customXml" Target="../ink/ink4215.xml"/><Relationship Id="rId458" Type="http://schemas.openxmlformats.org/officeDocument/2006/relationships/customXml" Target="../ink/ink4334.xml"/><Relationship Id="rId623" Type="http://schemas.openxmlformats.org/officeDocument/2006/relationships/customXml" Target="../ink/ink4417.xml"/><Relationship Id="rId665" Type="http://schemas.openxmlformats.org/officeDocument/2006/relationships/customXml" Target="../ink/ink4438.xml"/><Relationship Id="rId15" Type="http://schemas.openxmlformats.org/officeDocument/2006/relationships/image" Target="../media/image4312.png"/><Relationship Id="rId57" Type="http://schemas.openxmlformats.org/officeDocument/2006/relationships/image" Target="../media/image4328.png"/><Relationship Id="rId262" Type="http://schemas.openxmlformats.org/officeDocument/2006/relationships/customXml" Target="../ink/ink4236.xml"/><Relationship Id="rId318" Type="http://schemas.openxmlformats.org/officeDocument/2006/relationships/customXml" Target="../ink/ink4264.xml"/><Relationship Id="rId525" Type="http://schemas.openxmlformats.org/officeDocument/2006/relationships/customXml" Target="../ink/ink4368.xml"/><Relationship Id="rId567" Type="http://schemas.openxmlformats.org/officeDocument/2006/relationships/customXml" Target="../ink/ink4389.xml"/><Relationship Id="rId99" Type="http://schemas.openxmlformats.org/officeDocument/2006/relationships/image" Target="../media/image4041.png"/><Relationship Id="rId122" Type="http://schemas.openxmlformats.org/officeDocument/2006/relationships/customXml" Target="../ink/ink4166.xml"/><Relationship Id="rId164" Type="http://schemas.openxmlformats.org/officeDocument/2006/relationships/customXml" Target="../ink/ink4187.xml"/><Relationship Id="rId371" Type="http://schemas.openxmlformats.org/officeDocument/2006/relationships/image" Target="../media/image4112.png"/><Relationship Id="rId427" Type="http://schemas.openxmlformats.org/officeDocument/2006/relationships/image" Target="../media/image4473.png"/><Relationship Id="rId469" Type="http://schemas.openxmlformats.org/officeDocument/2006/relationships/image" Target="../media/image4491.png"/><Relationship Id="rId634" Type="http://schemas.openxmlformats.org/officeDocument/2006/relationships/image" Target="../media/image4570.png"/><Relationship Id="rId676" Type="http://schemas.openxmlformats.org/officeDocument/2006/relationships/image" Target="../media/image4591.png"/><Relationship Id="rId26" Type="http://schemas.openxmlformats.org/officeDocument/2006/relationships/customXml" Target="../ink/ink4118.xml"/><Relationship Id="rId231" Type="http://schemas.openxmlformats.org/officeDocument/2006/relationships/image" Target="../media/image4398.png"/><Relationship Id="rId273" Type="http://schemas.openxmlformats.org/officeDocument/2006/relationships/image" Target="../media/image4064.png"/><Relationship Id="rId329" Type="http://schemas.openxmlformats.org/officeDocument/2006/relationships/image" Target="../media/image4433.png"/><Relationship Id="rId480" Type="http://schemas.openxmlformats.org/officeDocument/2006/relationships/customXml" Target="../ink/ink4345.xml"/><Relationship Id="rId536" Type="http://schemas.openxmlformats.org/officeDocument/2006/relationships/image" Target="../media/image4522.png"/><Relationship Id="rId701" Type="http://schemas.openxmlformats.org/officeDocument/2006/relationships/image" Target="../media/image4603.png"/><Relationship Id="rId68" Type="http://schemas.openxmlformats.org/officeDocument/2006/relationships/customXml" Target="../ink/ink4139.xml"/><Relationship Id="rId133" Type="http://schemas.openxmlformats.org/officeDocument/2006/relationships/image" Target="../media/image4360.png"/><Relationship Id="rId175" Type="http://schemas.openxmlformats.org/officeDocument/2006/relationships/image" Target="../media/image4379.png"/><Relationship Id="rId340" Type="http://schemas.openxmlformats.org/officeDocument/2006/relationships/customXml" Target="../ink/ink4275.xml"/><Relationship Id="rId578" Type="http://schemas.openxmlformats.org/officeDocument/2006/relationships/image" Target="../media/image4542.png"/><Relationship Id="rId200" Type="http://schemas.openxmlformats.org/officeDocument/2006/relationships/customXml" Target="../ink/ink4205.xml"/><Relationship Id="rId382" Type="http://schemas.openxmlformats.org/officeDocument/2006/relationships/customXml" Target="../ink/ink4296.xml"/><Relationship Id="rId438" Type="http://schemas.openxmlformats.org/officeDocument/2006/relationships/customXml" Target="../ink/ink4324.xml"/><Relationship Id="rId603" Type="http://schemas.openxmlformats.org/officeDocument/2006/relationships/customXml" Target="../ink/ink4407.xml"/><Relationship Id="rId645" Type="http://schemas.openxmlformats.org/officeDocument/2006/relationships/customXml" Target="../ink/ink4428.xml"/><Relationship Id="rId687" Type="http://schemas.openxmlformats.org/officeDocument/2006/relationships/image" Target="../media/image4596.png"/><Relationship Id="rId242" Type="http://schemas.openxmlformats.org/officeDocument/2006/relationships/customXml" Target="../ink/ink4226.xml"/><Relationship Id="rId284" Type="http://schemas.openxmlformats.org/officeDocument/2006/relationships/customXml" Target="../ink/ink4247.xml"/><Relationship Id="rId491" Type="http://schemas.openxmlformats.org/officeDocument/2006/relationships/customXml" Target="../ink/ink4351.xml"/><Relationship Id="rId505" Type="http://schemas.openxmlformats.org/officeDocument/2006/relationships/customXml" Target="../ink/ink4358.xml"/><Relationship Id="rId37" Type="http://schemas.openxmlformats.org/officeDocument/2006/relationships/image" Target="../media/image4318.png"/><Relationship Id="rId79" Type="http://schemas.openxmlformats.org/officeDocument/2006/relationships/image" Target="../media/image4337.png"/><Relationship Id="rId102" Type="http://schemas.openxmlformats.org/officeDocument/2006/relationships/customXml" Target="../ink/ink4156.xml"/><Relationship Id="rId144" Type="http://schemas.openxmlformats.org/officeDocument/2006/relationships/customXml" Target="../ink/ink4177.xml"/><Relationship Id="rId547" Type="http://schemas.openxmlformats.org/officeDocument/2006/relationships/customXml" Target="../ink/ink4379.xml"/><Relationship Id="rId589" Type="http://schemas.openxmlformats.org/officeDocument/2006/relationships/customXml" Target="../ink/ink4400.xml"/><Relationship Id="rId90" Type="http://schemas.openxmlformats.org/officeDocument/2006/relationships/customXml" Target="../ink/ink4150.xml"/><Relationship Id="rId186" Type="http://schemas.openxmlformats.org/officeDocument/2006/relationships/customXml" Target="../ink/ink4198.xml"/><Relationship Id="rId351" Type="http://schemas.openxmlformats.org/officeDocument/2006/relationships/image" Target="../media/image4442.png"/><Relationship Id="rId393" Type="http://schemas.openxmlformats.org/officeDocument/2006/relationships/image" Target="../media/image4123.png"/><Relationship Id="rId407" Type="http://schemas.openxmlformats.org/officeDocument/2006/relationships/image" Target="../media/image4465.png"/><Relationship Id="rId449" Type="http://schemas.openxmlformats.org/officeDocument/2006/relationships/image" Target="../media/image4151.png"/><Relationship Id="rId614" Type="http://schemas.openxmlformats.org/officeDocument/2006/relationships/image" Target="../media/image4560.png"/><Relationship Id="rId656" Type="http://schemas.openxmlformats.org/officeDocument/2006/relationships/image" Target="../media/image4581.png"/><Relationship Id="rId211" Type="http://schemas.openxmlformats.org/officeDocument/2006/relationships/image" Target="../media/image4392.png"/><Relationship Id="rId253" Type="http://schemas.openxmlformats.org/officeDocument/2006/relationships/image" Target="../media/image4409.png"/><Relationship Id="rId295" Type="http://schemas.openxmlformats.org/officeDocument/2006/relationships/image" Target="../media/image4074.png"/><Relationship Id="rId309" Type="http://schemas.openxmlformats.org/officeDocument/2006/relationships/image" Target="../media/image4424.png"/><Relationship Id="rId460" Type="http://schemas.openxmlformats.org/officeDocument/2006/relationships/customXml" Target="../ink/ink4335.xml"/><Relationship Id="rId516" Type="http://schemas.openxmlformats.org/officeDocument/2006/relationships/image" Target="../media/image4513.png"/><Relationship Id="rId698" Type="http://schemas.openxmlformats.org/officeDocument/2006/relationships/customXml" Target="../ink/ink4455.xml"/><Relationship Id="rId48" Type="http://schemas.openxmlformats.org/officeDocument/2006/relationships/customXml" Target="../ink/ink4129.xml"/><Relationship Id="rId113" Type="http://schemas.openxmlformats.org/officeDocument/2006/relationships/image" Target="../media/image4351.png"/><Relationship Id="rId320" Type="http://schemas.openxmlformats.org/officeDocument/2006/relationships/customXml" Target="../ink/ink4265.xml"/><Relationship Id="rId558" Type="http://schemas.openxmlformats.org/officeDocument/2006/relationships/image" Target="../media/image4532.png"/><Relationship Id="rId155" Type="http://schemas.openxmlformats.org/officeDocument/2006/relationships/image" Target="../media/image4371.png"/><Relationship Id="rId197" Type="http://schemas.openxmlformats.org/officeDocument/2006/relationships/image" Target="../media/image4386.png"/><Relationship Id="rId362" Type="http://schemas.openxmlformats.org/officeDocument/2006/relationships/customXml" Target="../ink/ink4286.xml"/><Relationship Id="rId418" Type="http://schemas.openxmlformats.org/officeDocument/2006/relationships/customXml" Target="../ink/ink4314.xml"/><Relationship Id="rId625" Type="http://schemas.openxmlformats.org/officeDocument/2006/relationships/customXml" Target="../ink/ink4418.xml"/><Relationship Id="rId222" Type="http://schemas.openxmlformats.org/officeDocument/2006/relationships/customXml" Target="../ink/ink4216.xml"/><Relationship Id="rId264" Type="http://schemas.openxmlformats.org/officeDocument/2006/relationships/customXml" Target="../ink/ink4237.xml"/><Relationship Id="rId471" Type="http://schemas.openxmlformats.org/officeDocument/2006/relationships/image" Target="../media/image4492.png"/><Relationship Id="rId667" Type="http://schemas.openxmlformats.org/officeDocument/2006/relationships/customXml" Target="../ink/ink4439.xml"/><Relationship Id="rId17" Type="http://schemas.openxmlformats.org/officeDocument/2006/relationships/image" Target="../media/image4313.png"/><Relationship Id="rId59" Type="http://schemas.openxmlformats.org/officeDocument/2006/relationships/image" Target="../media/image4329.png"/><Relationship Id="rId124" Type="http://schemas.openxmlformats.org/officeDocument/2006/relationships/customXml" Target="../ink/ink4167.xml"/><Relationship Id="rId527" Type="http://schemas.openxmlformats.org/officeDocument/2006/relationships/customXml" Target="../ink/ink4369.xml"/><Relationship Id="rId569" Type="http://schemas.openxmlformats.org/officeDocument/2006/relationships/customXml" Target="../ink/ink4390.xml"/><Relationship Id="rId70" Type="http://schemas.openxmlformats.org/officeDocument/2006/relationships/customXml" Target="../ink/ink4140.xml"/><Relationship Id="rId166" Type="http://schemas.openxmlformats.org/officeDocument/2006/relationships/customXml" Target="../ink/ink4188.xml"/><Relationship Id="rId331" Type="http://schemas.openxmlformats.org/officeDocument/2006/relationships/image" Target="../media/image4434.png"/><Relationship Id="rId373" Type="http://schemas.openxmlformats.org/officeDocument/2006/relationships/image" Target="../media/image4450.png"/><Relationship Id="rId429" Type="http://schemas.openxmlformats.org/officeDocument/2006/relationships/image" Target="../media/image4474.png"/><Relationship Id="rId580" Type="http://schemas.openxmlformats.org/officeDocument/2006/relationships/image" Target="../media/image4543.png"/><Relationship Id="rId636" Type="http://schemas.openxmlformats.org/officeDocument/2006/relationships/image" Target="../media/image4571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399.png"/><Relationship Id="rId440" Type="http://schemas.openxmlformats.org/officeDocument/2006/relationships/customXml" Target="../ink/ink4325.xml"/><Relationship Id="rId678" Type="http://schemas.openxmlformats.org/officeDocument/2006/relationships/customXml" Target="../ink/ink4445.xml"/><Relationship Id="rId28" Type="http://schemas.openxmlformats.org/officeDocument/2006/relationships/customXml" Target="../ink/ink4119.xml"/><Relationship Id="rId275" Type="http://schemas.openxmlformats.org/officeDocument/2006/relationships/image" Target="../media/image4418.png"/><Relationship Id="rId300" Type="http://schemas.openxmlformats.org/officeDocument/2006/relationships/customXml" Target="../ink/ink4255.xml"/><Relationship Id="rId482" Type="http://schemas.openxmlformats.org/officeDocument/2006/relationships/image" Target="../media/image4497.png"/><Relationship Id="rId538" Type="http://schemas.openxmlformats.org/officeDocument/2006/relationships/image" Target="../media/image4523.png"/><Relationship Id="rId703" Type="http://schemas.openxmlformats.org/officeDocument/2006/relationships/image" Target="../media/image4604.png"/><Relationship Id="rId81" Type="http://schemas.openxmlformats.org/officeDocument/2006/relationships/image" Target="../media/image4338.png"/><Relationship Id="rId135" Type="http://schemas.openxmlformats.org/officeDocument/2006/relationships/image" Target="../media/image4361.png"/><Relationship Id="rId177" Type="http://schemas.openxmlformats.org/officeDocument/2006/relationships/image" Target="../media/image4380.png"/><Relationship Id="rId342" Type="http://schemas.openxmlformats.org/officeDocument/2006/relationships/customXml" Target="../ink/ink4276.xml"/><Relationship Id="rId384" Type="http://schemas.openxmlformats.org/officeDocument/2006/relationships/customXml" Target="../ink/ink4297.xml"/><Relationship Id="rId591" Type="http://schemas.openxmlformats.org/officeDocument/2006/relationships/customXml" Target="../ink/ink4401.xml"/><Relationship Id="rId605" Type="http://schemas.openxmlformats.org/officeDocument/2006/relationships/customXml" Target="../ink/ink4408.xml"/><Relationship Id="rId202" Type="http://schemas.openxmlformats.org/officeDocument/2006/relationships/customXml" Target="../ink/ink4206.xml"/><Relationship Id="rId244" Type="http://schemas.openxmlformats.org/officeDocument/2006/relationships/customXml" Target="../ink/ink4227.xml"/><Relationship Id="rId647" Type="http://schemas.openxmlformats.org/officeDocument/2006/relationships/customXml" Target="../ink/ink4429.xml"/><Relationship Id="rId689" Type="http://schemas.openxmlformats.org/officeDocument/2006/relationships/image" Target="../media/image4597.png"/><Relationship Id="rId39" Type="http://schemas.openxmlformats.org/officeDocument/2006/relationships/image" Target="../media/image4319.png"/><Relationship Id="rId286" Type="http://schemas.openxmlformats.org/officeDocument/2006/relationships/customXml" Target="../ink/ink4248.xml"/><Relationship Id="rId451" Type="http://schemas.openxmlformats.org/officeDocument/2006/relationships/image" Target="../media/image4482.png"/><Relationship Id="rId493" Type="http://schemas.openxmlformats.org/officeDocument/2006/relationships/customXml" Target="../ink/ink4352.xml"/><Relationship Id="rId507" Type="http://schemas.openxmlformats.org/officeDocument/2006/relationships/customXml" Target="../ink/ink4359.xml"/><Relationship Id="rId549" Type="http://schemas.openxmlformats.org/officeDocument/2006/relationships/customXml" Target="../ink/ink4380.xml"/><Relationship Id="rId50" Type="http://schemas.openxmlformats.org/officeDocument/2006/relationships/customXml" Target="../ink/ink4130.xml"/><Relationship Id="rId104" Type="http://schemas.openxmlformats.org/officeDocument/2006/relationships/customXml" Target="../ink/ink4157.xml"/><Relationship Id="rId146" Type="http://schemas.openxmlformats.org/officeDocument/2006/relationships/customXml" Target="../ink/ink4178.xml"/><Relationship Id="rId188" Type="http://schemas.openxmlformats.org/officeDocument/2006/relationships/customXml" Target="../ink/ink4199.xml"/><Relationship Id="rId311" Type="http://schemas.openxmlformats.org/officeDocument/2006/relationships/image" Target="../media/image4425.png"/><Relationship Id="rId353" Type="http://schemas.openxmlformats.org/officeDocument/2006/relationships/image" Target="../media/image4443.png"/><Relationship Id="rId395" Type="http://schemas.openxmlformats.org/officeDocument/2006/relationships/image" Target="../media/image4459.png"/><Relationship Id="rId409" Type="http://schemas.openxmlformats.org/officeDocument/2006/relationships/image" Target="../media/image4131.png"/><Relationship Id="rId560" Type="http://schemas.openxmlformats.org/officeDocument/2006/relationships/image" Target="../media/image4533.png"/><Relationship Id="rId92" Type="http://schemas.openxmlformats.org/officeDocument/2006/relationships/customXml" Target="../ink/ink4151.xml"/><Relationship Id="rId213" Type="http://schemas.openxmlformats.org/officeDocument/2006/relationships/image" Target="../media/image4393.png"/><Relationship Id="rId420" Type="http://schemas.openxmlformats.org/officeDocument/2006/relationships/customXml" Target="../ink/ink4315.xml"/><Relationship Id="rId616" Type="http://schemas.openxmlformats.org/officeDocument/2006/relationships/image" Target="../media/image4561.png"/><Relationship Id="rId658" Type="http://schemas.openxmlformats.org/officeDocument/2006/relationships/image" Target="../media/image4582.png"/><Relationship Id="rId255" Type="http://schemas.openxmlformats.org/officeDocument/2006/relationships/image" Target="../media/image4410.png"/><Relationship Id="rId297" Type="http://schemas.openxmlformats.org/officeDocument/2006/relationships/image" Target="../media/image4075.png"/><Relationship Id="rId462" Type="http://schemas.openxmlformats.org/officeDocument/2006/relationships/customXml" Target="../ink/ink4336.xml"/><Relationship Id="rId518" Type="http://schemas.openxmlformats.org/officeDocument/2006/relationships/image" Target="../media/image4514.png"/><Relationship Id="rId115" Type="http://schemas.openxmlformats.org/officeDocument/2006/relationships/image" Target="../media/image4352.png"/><Relationship Id="rId157" Type="http://schemas.openxmlformats.org/officeDocument/2006/relationships/image" Target="../media/image3290.png"/><Relationship Id="rId322" Type="http://schemas.openxmlformats.org/officeDocument/2006/relationships/customXml" Target="../ink/ink4266.xml"/><Relationship Id="rId364" Type="http://schemas.openxmlformats.org/officeDocument/2006/relationships/customXml" Target="../ink/ink4287.xml"/><Relationship Id="rId61" Type="http://schemas.openxmlformats.org/officeDocument/2006/relationships/image" Target="../media/image4330.png"/><Relationship Id="rId199" Type="http://schemas.openxmlformats.org/officeDocument/2006/relationships/image" Target="../media/image4387.png"/><Relationship Id="rId571" Type="http://schemas.openxmlformats.org/officeDocument/2006/relationships/customXml" Target="../ink/ink4391.xml"/><Relationship Id="rId627" Type="http://schemas.openxmlformats.org/officeDocument/2006/relationships/customXml" Target="../ink/ink4419.xml"/><Relationship Id="rId669" Type="http://schemas.openxmlformats.org/officeDocument/2006/relationships/customXml" Target="../ink/ink4440.xml"/><Relationship Id="rId19" Type="http://schemas.openxmlformats.org/officeDocument/2006/relationships/image" Target="../media/image4001.png"/><Relationship Id="rId224" Type="http://schemas.openxmlformats.org/officeDocument/2006/relationships/customXml" Target="../ink/ink4217.xml"/><Relationship Id="rId266" Type="http://schemas.openxmlformats.org/officeDocument/2006/relationships/customXml" Target="../ink/ink4238.xml"/><Relationship Id="rId431" Type="http://schemas.openxmlformats.org/officeDocument/2006/relationships/image" Target="../media/image4142.png"/><Relationship Id="rId473" Type="http://schemas.openxmlformats.org/officeDocument/2006/relationships/image" Target="../media/image4493.png"/><Relationship Id="rId529" Type="http://schemas.openxmlformats.org/officeDocument/2006/relationships/customXml" Target="../ink/ink4370.xml"/><Relationship Id="rId680" Type="http://schemas.openxmlformats.org/officeDocument/2006/relationships/customXml" Target="../ink/ink4446.xml"/><Relationship Id="rId30" Type="http://schemas.openxmlformats.org/officeDocument/2006/relationships/customXml" Target="../ink/ink4120.xml"/><Relationship Id="rId126" Type="http://schemas.openxmlformats.org/officeDocument/2006/relationships/customXml" Target="../ink/ink4168.xml"/><Relationship Id="rId168" Type="http://schemas.openxmlformats.org/officeDocument/2006/relationships/customXml" Target="../ink/ink4189.xml"/><Relationship Id="rId333" Type="http://schemas.openxmlformats.org/officeDocument/2006/relationships/image" Target="../media/image4435.png"/><Relationship Id="rId540" Type="http://schemas.openxmlformats.org/officeDocument/2006/relationships/image" Target="../media/image4524.png"/><Relationship Id="rId72" Type="http://schemas.openxmlformats.org/officeDocument/2006/relationships/customXml" Target="../ink/ink4141.xml"/><Relationship Id="rId375" Type="http://schemas.openxmlformats.org/officeDocument/2006/relationships/image" Target="../media/image4451.png"/><Relationship Id="rId582" Type="http://schemas.openxmlformats.org/officeDocument/2006/relationships/image" Target="../media/image4544.png"/><Relationship Id="rId638" Type="http://schemas.openxmlformats.org/officeDocument/2006/relationships/image" Target="../media/image4572.png"/><Relationship Id="rId3" Type="http://schemas.openxmlformats.org/officeDocument/2006/relationships/image" Target="../media/image4306.png"/><Relationship Id="rId235" Type="http://schemas.openxmlformats.org/officeDocument/2006/relationships/image" Target="../media/image4400.png"/><Relationship Id="rId277" Type="http://schemas.openxmlformats.org/officeDocument/2006/relationships/image" Target="../media/image4066.png"/><Relationship Id="rId400" Type="http://schemas.openxmlformats.org/officeDocument/2006/relationships/customXml" Target="../ink/ink4305.xml"/><Relationship Id="rId442" Type="http://schemas.openxmlformats.org/officeDocument/2006/relationships/customXml" Target="../ink/ink4326.xml"/><Relationship Id="rId484" Type="http://schemas.openxmlformats.org/officeDocument/2006/relationships/image" Target="../media/image4303.png"/><Relationship Id="rId705" Type="http://schemas.openxmlformats.org/officeDocument/2006/relationships/image" Target="../media/image4605.png"/><Relationship Id="rId137" Type="http://schemas.openxmlformats.org/officeDocument/2006/relationships/image" Target="../media/image4362.png"/><Relationship Id="rId302" Type="http://schemas.openxmlformats.org/officeDocument/2006/relationships/customXml" Target="../ink/ink4256.xml"/><Relationship Id="rId344" Type="http://schemas.openxmlformats.org/officeDocument/2006/relationships/customXml" Target="../ink/ink4277.xml"/><Relationship Id="rId691" Type="http://schemas.openxmlformats.org/officeDocument/2006/relationships/image" Target="../media/image4598.png"/><Relationship Id="rId41" Type="http://schemas.openxmlformats.org/officeDocument/2006/relationships/image" Target="../media/image4320.png"/><Relationship Id="rId83" Type="http://schemas.openxmlformats.org/officeDocument/2006/relationships/image" Target="../media/image4339.png"/><Relationship Id="rId179" Type="http://schemas.openxmlformats.org/officeDocument/2006/relationships/image" Target="../media/image4381.png"/><Relationship Id="rId386" Type="http://schemas.openxmlformats.org/officeDocument/2006/relationships/customXml" Target="../ink/ink4298.xml"/><Relationship Id="rId551" Type="http://schemas.openxmlformats.org/officeDocument/2006/relationships/customXml" Target="../ink/ink4381.xml"/><Relationship Id="rId593" Type="http://schemas.openxmlformats.org/officeDocument/2006/relationships/customXml" Target="../ink/ink4402.xml"/><Relationship Id="rId607" Type="http://schemas.openxmlformats.org/officeDocument/2006/relationships/customXml" Target="../ink/ink4409.xml"/><Relationship Id="rId649" Type="http://schemas.openxmlformats.org/officeDocument/2006/relationships/customXml" Target="../ink/ink4430.xml"/><Relationship Id="rId190" Type="http://schemas.openxmlformats.org/officeDocument/2006/relationships/customXml" Target="../ink/ink4200.xml"/><Relationship Id="rId204" Type="http://schemas.openxmlformats.org/officeDocument/2006/relationships/customXml" Target="../ink/ink4207.xml"/><Relationship Id="rId246" Type="http://schemas.openxmlformats.org/officeDocument/2006/relationships/customXml" Target="../ink/ink4228.xml"/><Relationship Id="rId288" Type="http://schemas.openxmlformats.org/officeDocument/2006/relationships/customXml" Target="../ink/ink4249.xml"/><Relationship Id="rId411" Type="http://schemas.openxmlformats.org/officeDocument/2006/relationships/image" Target="../media/image4132.png"/><Relationship Id="rId453" Type="http://schemas.openxmlformats.org/officeDocument/2006/relationships/image" Target="../media/image4483.png"/><Relationship Id="rId509" Type="http://schemas.openxmlformats.org/officeDocument/2006/relationships/customXml" Target="../ink/ink4360.xml"/><Relationship Id="rId660" Type="http://schemas.openxmlformats.org/officeDocument/2006/relationships/image" Target="../media/image4583.png"/><Relationship Id="rId106" Type="http://schemas.openxmlformats.org/officeDocument/2006/relationships/customXml" Target="../ink/ink4158.xml"/><Relationship Id="rId313" Type="http://schemas.openxmlformats.org/officeDocument/2006/relationships/image" Target="../media/image4426.png"/><Relationship Id="rId495" Type="http://schemas.openxmlformats.org/officeDocument/2006/relationships/customXml" Target="../ink/ink4353.xml"/><Relationship Id="rId10" Type="http://schemas.openxmlformats.org/officeDocument/2006/relationships/customXml" Target="../ink/ink4110.xml"/><Relationship Id="rId52" Type="http://schemas.openxmlformats.org/officeDocument/2006/relationships/customXml" Target="../ink/ink4131.xml"/><Relationship Id="rId94" Type="http://schemas.openxmlformats.org/officeDocument/2006/relationships/customXml" Target="../ink/ink4152.xml"/><Relationship Id="rId148" Type="http://schemas.openxmlformats.org/officeDocument/2006/relationships/customXml" Target="../ink/ink4179.xml"/><Relationship Id="rId355" Type="http://schemas.openxmlformats.org/officeDocument/2006/relationships/image" Target="../media/image4444.png"/><Relationship Id="rId397" Type="http://schemas.openxmlformats.org/officeDocument/2006/relationships/image" Target="../media/image4460.png"/><Relationship Id="rId520" Type="http://schemas.openxmlformats.org/officeDocument/2006/relationships/image" Target="../media/image2539.png"/><Relationship Id="rId562" Type="http://schemas.openxmlformats.org/officeDocument/2006/relationships/image" Target="../media/image4534.png"/><Relationship Id="rId618" Type="http://schemas.openxmlformats.org/officeDocument/2006/relationships/image" Target="../media/image4562.png"/><Relationship Id="rId215" Type="http://schemas.openxmlformats.org/officeDocument/2006/relationships/image" Target="../media/image4394.png"/><Relationship Id="rId257" Type="http://schemas.openxmlformats.org/officeDocument/2006/relationships/image" Target="../media/image4411.png"/><Relationship Id="rId422" Type="http://schemas.openxmlformats.org/officeDocument/2006/relationships/customXml" Target="../ink/ink4316.xml"/><Relationship Id="rId464" Type="http://schemas.openxmlformats.org/officeDocument/2006/relationships/customXml" Target="../ink/ink4337.xml"/><Relationship Id="rId299" Type="http://schemas.openxmlformats.org/officeDocument/2006/relationships/image" Target="../media/image4076.png"/><Relationship Id="rId63" Type="http://schemas.openxmlformats.org/officeDocument/2006/relationships/image" Target="../media/image4331.png"/><Relationship Id="rId159" Type="http://schemas.openxmlformats.org/officeDocument/2006/relationships/image" Target="../media/image4372.png"/><Relationship Id="rId366" Type="http://schemas.openxmlformats.org/officeDocument/2006/relationships/customXml" Target="../ink/ink4288.xml"/><Relationship Id="rId573" Type="http://schemas.openxmlformats.org/officeDocument/2006/relationships/customXml" Target="../ink/ink4392.xml"/><Relationship Id="rId226" Type="http://schemas.openxmlformats.org/officeDocument/2006/relationships/customXml" Target="../ink/ink4218.xml"/><Relationship Id="rId433" Type="http://schemas.openxmlformats.org/officeDocument/2006/relationships/image" Target="../media/image4475.png"/><Relationship Id="rId640" Type="http://schemas.openxmlformats.org/officeDocument/2006/relationships/image" Target="../media/image4573.png"/><Relationship Id="rId74" Type="http://schemas.openxmlformats.org/officeDocument/2006/relationships/customXml" Target="../ink/ink4142.xml"/><Relationship Id="rId377" Type="http://schemas.openxmlformats.org/officeDocument/2006/relationships/image" Target="../media/image4115.png"/><Relationship Id="rId500" Type="http://schemas.openxmlformats.org/officeDocument/2006/relationships/image" Target="../media/image4505.png"/><Relationship Id="rId584" Type="http://schemas.openxmlformats.org/officeDocument/2006/relationships/image" Target="../media/image4545.png"/><Relationship Id="rId5" Type="http://schemas.openxmlformats.org/officeDocument/2006/relationships/image" Target="../media/image4307.png"/><Relationship Id="rId237" Type="http://schemas.openxmlformats.org/officeDocument/2006/relationships/image" Target="../media/image4401.png"/><Relationship Id="rId444" Type="http://schemas.openxmlformats.org/officeDocument/2006/relationships/customXml" Target="../ink/ink4327.xml"/><Relationship Id="rId651" Type="http://schemas.openxmlformats.org/officeDocument/2006/relationships/customXml" Target="../ink/ink4431.xml"/><Relationship Id="rId290" Type="http://schemas.openxmlformats.org/officeDocument/2006/relationships/customXml" Target="../ink/ink4250.xml"/><Relationship Id="rId304" Type="http://schemas.openxmlformats.org/officeDocument/2006/relationships/customXml" Target="../ink/ink4257.xml"/><Relationship Id="rId388" Type="http://schemas.openxmlformats.org/officeDocument/2006/relationships/customXml" Target="../ink/ink4299.xml"/><Relationship Id="rId511" Type="http://schemas.openxmlformats.org/officeDocument/2006/relationships/customXml" Target="../ink/ink4361.xml"/><Relationship Id="rId609" Type="http://schemas.openxmlformats.org/officeDocument/2006/relationships/customXml" Target="../ink/ink4410.xml"/><Relationship Id="rId85" Type="http://schemas.openxmlformats.org/officeDocument/2006/relationships/image" Target="../media/image4340.png"/><Relationship Id="rId150" Type="http://schemas.openxmlformats.org/officeDocument/2006/relationships/customXml" Target="../ink/ink4180.xml"/><Relationship Id="rId595" Type="http://schemas.openxmlformats.org/officeDocument/2006/relationships/customXml" Target="../ink/ink4403.xml"/><Relationship Id="rId248" Type="http://schemas.openxmlformats.org/officeDocument/2006/relationships/customXml" Target="../ink/ink4229.xml"/><Relationship Id="rId455" Type="http://schemas.openxmlformats.org/officeDocument/2006/relationships/image" Target="../media/image4484.png"/><Relationship Id="rId662" Type="http://schemas.openxmlformats.org/officeDocument/2006/relationships/image" Target="../media/image4584.png"/><Relationship Id="rId12" Type="http://schemas.openxmlformats.org/officeDocument/2006/relationships/customXml" Target="../ink/ink4111.xml"/><Relationship Id="rId108" Type="http://schemas.openxmlformats.org/officeDocument/2006/relationships/customXml" Target="../ink/ink4159.xml"/><Relationship Id="rId315" Type="http://schemas.openxmlformats.org/officeDocument/2006/relationships/image" Target="../media/image4427.png"/><Relationship Id="rId522" Type="http://schemas.openxmlformats.org/officeDocument/2006/relationships/image" Target="../media/image4515.png"/><Relationship Id="rId96" Type="http://schemas.openxmlformats.org/officeDocument/2006/relationships/customXml" Target="../ink/ink4153.xml"/><Relationship Id="rId161" Type="http://schemas.openxmlformats.org/officeDocument/2006/relationships/image" Target="../media/image4373.png"/><Relationship Id="rId399" Type="http://schemas.openxmlformats.org/officeDocument/2006/relationships/image" Target="../media/image4461.png"/><Relationship Id="rId259" Type="http://schemas.openxmlformats.org/officeDocument/2006/relationships/image" Target="../media/image4412.png"/><Relationship Id="rId466" Type="http://schemas.openxmlformats.org/officeDocument/2006/relationships/customXml" Target="../ink/ink4338.xml"/><Relationship Id="rId673" Type="http://schemas.openxmlformats.org/officeDocument/2006/relationships/customXml" Target="../ink/ink4442.xml"/><Relationship Id="rId23" Type="http://schemas.openxmlformats.org/officeDocument/2006/relationships/image" Target="../media/image4315.png"/><Relationship Id="rId119" Type="http://schemas.openxmlformats.org/officeDocument/2006/relationships/image" Target="../media/image4354.png"/><Relationship Id="rId326" Type="http://schemas.openxmlformats.org/officeDocument/2006/relationships/customXml" Target="../ink/ink4268.xml"/><Relationship Id="rId533" Type="http://schemas.openxmlformats.org/officeDocument/2006/relationships/customXml" Target="../ink/ink4372.xml"/><Relationship Id="rId172" Type="http://schemas.openxmlformats.org/officeDocument/2006/relationships/customXml" Target="../ink/ink4191.xml"/><Relationship Id="rId477" Type="http://schemas.openxmlformats.org/officeDocument/2006/relationships/image" Target="../media/image4495.png"/><Relationship Id="rId600" Type="http://schemas.openxmlformats.org/officeDocument/2006/relationships/image" Target="../media/image4553.png"/><Relationship Id="rId684" Type="http://schemas.openxmlformats.org/officeDocument/2006/relationships/customXml" Target="../ink/ink4448.xml"/><Relationship Id="rId337" Type="http://schemas.openxmlformats.org/officeDocument/2006/relationships/image" Target="../media/image4437.png"/><Relationship Id="rId34" Type="http://schemas.openxmlformats.org/officeDocument/2006/relationships/customXml" Target="../ink/ink4122.xml"/><Relationship Id="rId544" Type="http://schemas.openxmlformats.org/officeDocument/2006/relationships/image" Target="../media/image2644.png"/><Relationship Id="rId183" Type="http://schemas.openxmlformats.org/officeDocument/2006/relationships/image" Target="../media/image3303.png"/><Relationship Id="rId390" Type="http://schemas.openxmlformats.org/officeDocument/2006/relationships/customXml" Target="../ink/ink4300.xml"/><Relationship Id="rId404" Type="http://schemas.openxmlformats.org/officeDocument/2006/relationships/customXml" Target="../ink/ink4307.xml"/><Relationship Id="rId611" Type="http://schemas.openxmlformats.org/officeDocument/2006/relationships/customXml" Target="../ink/ink4411.xml"/><Relationship Id="rId250" Type="http://schemas.openxmlformats.org/officeDocument/2006/relationships/customXml" Target="../ink/ink4230.xml"/><Relationship Id="rId488" Type="http://schemas.openxmlformats.org/officeDocument/2006/relationships/image" Target="../media/image4499.png"/><Relationship Id="rId695" Type="http://schemas.openxmlformats.org/officeDocument/2006/relationships/image" Target="../media/image4600.png"/><Relationship Id="rId709" Type="http://schemas.openxmlformats.org/officeDocument/2006/relationships/image" Target="../media/image4607.png"/><Relationship Id="rId45" Type="http://schemas.openxmlformats.org/officeDocument/2006/relationships/image" Target="../media/image4322.png"/><Relationship Id="rId110" Type="http://schemas.openxmlformats.org/officeDocument/2006/relationships/customXml" Target="../ink/ink4160.xml"/><Relationship Id="rId348" Type="http://schemas.openxmlformats.org/officeDocument/2006/relationships/customXml" Target="../ink/ink4279.xml"/><Relationship Id="rId555" Type="http://schemas.openxmlformats.org/officeDocument/2006/relationships/customXml" Target="../ink/ink4383.xml"/><Relationship Id="rId194" Type="http://schemas.openxmlformats.org/officeDocument/2006/relationships/customXml" Target="../ink/ink4202.xml"/><Relationship Id="rId208" Type="http://schemas.openxmlformats.org/officeDocument/2006/relationships/customXml" Target="../ink/ink4209.xml"/><Relationship Id="rId415" Type="http://schemas.openxmlformats.org/officeDocument/2006/relationships/image" Target="../media/image4467.png"/><Relationship Id="rId622" Type="http://schemas.openxmlformats.org/officeDocument/2006/relationships/image" Target="../media/image4564.png"/><Relationship Id="rId261" Type="http://schemas.openxmlformats.org/officeDocument/2006/relationships/image" Target="../media/image4413.png"/><Relationship Id="rId499" Type="http://schemas.openxmlformats.org/officeDocument/2006/relationships/customXml" Target="../ink/ink4355.xml"/><Relationship Id="rId56" Type="http://schemas.openxmlformats.org/officeDocument/2006/relationships/customXml" Target="../ink/ink4133.xml"/><Relationship Id="rId359" Type="http://schemas.openxmlformats.org/officeDocument/2006/relationships/image" Target="../media/image4446.png"/><Relationship Id="rId566" Type="http://schemas.openxmlformats.org/officeDocument/2006/relationships/image" Target="../media/image4536.png"/><Relationship Id="rId121" Type="http://schemas.openxmlformats.org/officeDocument/2006/relationships/image" Target="../media/image4052.png"/><Relationship Id="rId219" Type="http://schemas.openxmlformats.org/officeDocument/2006/relationships/image" Target="../media/image3405.png"/><Relationship Id="rId426" Type="http://schemas.openxmlformats.org/officeDocument/2006/relationships/customXml" Target="../ink/ink4318.xml"/><Relationship Id="rId633" Type="http://schemas.openxmlformats.org/officeDocument/2006/relationships/customXml" Target="../ink/ink4422.xml"/><Relationship Id="rId67" Type="http://schemas.openxmlformats.org/officeDocument/2006/relationships/image" Target="../media/image4333.png"/><Relationship Id="rId272" Type="http://schemas.openxmlformats.org/officeDocument/2006/relationships/customXml" Target="../ink/ink4241.xml"/><Relationship Id="rId577" Type="http://schemas.openxmlformats.org/officeDocument/2006/relationships/customXml" Target="../ink/ink4394.xml"/><Relationship Id="rId700" Type="http://schemas.openxmlformats.org/officeDocument/2006/relationships/customXml" Target="../ink/ink4456.xml"/><Relationship Id="rId132" Type="http://schemas.openxmlformats.org/officeDocument/2006/relationships/customXml" Target="../ink/ink4171.xml"/><Relationship Id="rId437" Type="http://schemas.openxmlformats.org/officeDocument/2006/relationships/image" Target="../media/image4477.png"/><Relationship Id="rId644" Type="http://schemas.openxmlformats.org/officeDocument/2006/relationships/image" Target="../media/image4575.png"/><Relationship Id="rId283" Type="http://schemas.openxmlformats.org/officeDocument/2006/relationships/image" Target="../media/image4069.png"/><Relationship Id="rId490" Type="http://schemas.openxmlformats.org/officeDocument/2006/relationships/image" Target="../media/image4500.png"/><Relationship Id="rId504" Type="http://schemas.openxmlformats.org/officeDocument/2006/relationships/image" Target="../media/image4507.png"/><Relationship Id="rId711" Type="http://schemas.openxmlformats.org/officeDocument/2006/relationships/image" Target="../media/image4608.png"/><Relationship Id="rId78" Type="http://schemas.openxmlformats.org/officeDocument/2006/relationships/customXml" Target="../ink/ink4144.xml"/><Relationship Id="rId143" Type="http://schemas.openxmlformats.org/officeDocument/2006/relationships/image" Target="../media/image4365.png"/><Relationship Id="rId350" Type="http://schemas.openxmlformats.org/officeDocument/2006/relationships/customXml" Target="../ink/ink4280.xml"/><Relationship Id="rId588" Type="http://schemas.openxmlformats.org/officeDocument/2006/relationships/image" Target="../media/image4547.png"/><Relationship Id="rId9" Type="http://schemas.openxmlformats.org/officeDocument/2006/relationships/image" Target="../media/image4309.png"/><Relationship Id="rId210" Type="http://schemas.openxmlformats.org/officeDocument/2006/relationships/customXml" Target="../ink/ink4210.xml"/><Relationship Id="rId448" Type="http://schemas.openxmlformats.org/officeDocument/2006/relationships/customXml" Target="../ink/ink4329.xml"/><Relationship Id="rId655" Type="http://schemas.openxmlformats.org/officeDocument/2006/relationships/customXml" Target="../ink/ink4433.xml"/><Relationship Id="rId294" Type="http://schemas.openxmlformats.org/officeDocument/2006/relationships/customXml" Target="../ink/ink4252.xml"/><Relationship Id="rId308" Type="http://schemas.openxmlformats.org/officeDocument/2006/relationships/customXml" Target="../ink/ink4259.xml"/><Relationship Id="rId515" Type="http://schemas.openxmlformats.org/officeDocument/2006/relationships/customXml" Target="../ink/ink4363.xml"/><Relationship Id="rId89" Type="http://schemas.openxmlformats.org/officeDocument/2006/relationships/image" Target="../media/image4342.png"/><Relationship Id="rId154" Type="http://schemas.openxmlformats.org/officeDocument/2006/relationships/customXml" Target="../ink/ink4182.xml"/><Relationship Id="rId361" Type="http://schemas.openxmlformats.org/officeDocument/2006/relationships/image" Target="../media/image4107.png"/><Relationship Id="rId599" Type="http://schemas.openxmlformats.org/officeDocument/2006/relationships/customXml" Target="../ink/ink4405.xml"/><Relationship Id="rId459" Type="http://schemas.openxmlformats.org/officeDocument/2006/relationships/image" Target="../media/image4486.png"/><Relationship Id="rId666" Type="http://schemas.openxmlformats.org/officeDocument/2006/relationships/image" Target="../media/image4586.png"/><Relationship Id="rId16" Type="http://schemas.openxmlformats.org/officeDocument/2006/relationships/customXml" Target="../ink/ink4113.xml"/><Relationship Id="rId221" Type="http://schemas.openxmlformats.org/officeDocument/2006/relationships/image" Target="../media/image3406.png"/><Relationship Id="rId319" Type="http://schemas.openxmlformats.org/officeDocument/2006/relationships/image" Target="../media/image4429.png"/><Relationship Id="rId526" Type="http://schemas.openxmlformats.org/officeDocument/2006/relationships/image" Target="../media/image4517.png"/><Relationship Id="rId165" Type="http://schemas.openxmlformats.org/officeDocument/2006/relationships/image" Target="../media/image3294.png"/><Relationship Id="rId372" Type="http://schemas.openxmlformats.org/officeDocument/2006/relationships/customXml" Target="../ink/ink4291.xml"/><Relationship Id="rId677" Type="http://schemas.openxmlformats.org/officeDocument/2006/relationships/customXml" Target="../ink/ink4444.xml"/><Relationship Id="rId232" Type="http://schemas.openxmlformats.org/officeDocument/2006/relationships/customXml" Target="../ink/ink4221.xml"/><Relationship Id="rId27" Type="http://schemas.openxmlformats.org/officeDocument/2006/relationships/image" Target="../media/image4005.png"/><Relationship Id="rId537" Type="http://schemas.openxmlformats.org/officeDocument/2006/relationships/customXml" Target="../ink/ink4374.xml"/><Relationship Id="rId80" Type="http://schemas.openxmlformats.org/officeDocument/2006/relationships/customXml" Target="../ink/ink4145.xml"/><Relationship Id="rId176" Type="http://schemas.openxmlformats.org/officeDocument/2006/relationships/customXml" Target="../ink/ink4193.xml"/><Relationship Id="rId383" Type="http://schemas.openxmlformats.org/officeDocument/2006/relationships/image" Target="../media/image4454.png"/><Relationship Id="rId590" Type="http://schemas.openxmlformats.org/officeDocument/2006/relationships/image" Target="../media/image4548.png"/><Relationship Id="rId604" Type="http://schemas.openxmlformats.org/officeDocument/2006/relationships/image" Target="../media/image4555.png"/><Relationship Id="rId243" Type="http://schemas.openxmlformats.org/officeDocument/2006/relationships/image" Target="../media/image4404.png"/><Relationship Id="rId450" Type="http://schemas.openxmlformats.org/officeDocument/2006/relationships/customXml" Target="../ink/ink4330.xml"/><Relationship Id="rId688" Type="http://schemas.openxmlformats.org/officeDocument/2006/relationships/customXml" Target="../ink/ink4450.xml"/><Relationship Id="rId38" Type="http://schemas.openxmlformats.org/officeDocument/2006/relationships/customXml" Target="../ink/ink4124.xml"/><Relationship Id="rId103" Type="http://schemas.openxmlformats.org/officeDocument/2006/relationships/image" Target="../media/image4043.png"/><Relationship Id="rId310" Type="http://schemas.openxmlformats.org/officeDocument/2006/relationships/customXml" Target="../ink/ink4260.xml"/><Relationship Id="rId548" Type="http://schemas.openxmlformats.org/officeDocument/2006/relationships/image" Target="../media/image4527.png"/><Relationship Id="rId91" Type="http://schemas.openxmlformats.org/officeDocument/2006/relationships/image" Target="../media/image4343.png"/><Relationship Id="rId187" Type="http://schemas.openxmlformats.org/officeDocument/2006/relationships/image" Target="../media/image3305.png"/><Relationship Id="rId394" Type="http://schemas.openxmlformats.org/officeDocument/2006/relationships/customXml" Target="../ink/ink4302.xml"/><Relationship Id="rId408" Type="http://schemas.openxmlformats.org/officeDocument/2006/relationships/customXml" Target="../ink/ink4309.xml"/><Relationship Id="rId615" Type="http://schemas.openxmlformats.org/officeDocument/2006/relationships/customXml" Target="../ink/ink4413.xml"/><Relationship Id="rId254" Type="http://schemas.openxmlformats.org/officeDocument/2006/relationships/customXml" Target="../ink/ink4232.xml"/><Relationship Id="rId699" Type="http://schemas.openxmlformats.org/officeDocument/2006/relationships/image" Target="../media/image4602.png"/><Relationship Id="rId49" Type="http://schemas.openxmlformats.org/officeDocument/2006/relationships/image" Target="../media/image4324.png"/><Relationship Id="rId114" Type="http://schemas.openxmlformats.org/officeDocument/2006/relationships/customXml" Target="../ink/ink4162.xml"/><Relationship Id="rId461" Type="http://schemas.openxmlformats.org/officeDocument/2006/relationships/image" Target="../media/image4487.png"/><Relationship Id="rId559" Type="http://schemas.openxmlformats.org/officeDocument/2006/relationships/customXml" Target="../ink/ink4385.xml"/><Relationship Id="rId198" Type="http://schemas.openxmlformats.org/officeDocument/2006/relationships/customXml" Target="../ink/ink4204.xml"/><Relationship Id="rId321" Type="http://schemas.openxmlformats.org/officeDocument/2006/relationships/image" Target="../media/image4430.png"/><Relationship Id="rId419" Type="http://schemas.openxmlformats.org/officeDocument/2006/relationships/image" Target="../media/image4469.png"/><Relationship Id="rId626" Type="http://schemas.openxmlformats.org/officeDocument/2006/relationships/image" Target="../media/image4566.png"/><Relationship Id="rId265" Type="http://schemas.openxmlformats.org/officeDocument/2006/relationships/image" Target="../media/image3263.png"/><Relationship Id="rId472" Type="http://schemas.openxmlformats.org/officeDocument/2006/relationships/customXml" Target="../ink/ink4341.xml"/><Relationship Id="rId125" Type="http://schemas.openxmlformats.org/officeDocument/2006/relationships/image" Target="../media/image4356.png"/><Relationship Id="rId332" Type="http://schemas.openxmlformats.org/officeDocument/2006/relationships/customXml" Target="../ink/ink4271.xml"/></Relationships>
</file>

<file path=ppt/slides/_rels/slide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641.png"/><Relationship Id="rId299" Type="http://schemas.openxmlformats.org/officeDocument/2006/relationships/customXml" Target="../ink/ink4611.xml"/><Relationship Id="rId21" Type="http://schemas.openxmlformats.org/officeDocument/2006/relationships/image" Target="../media/image4618.png"/><Relationship Id="rId63" Type="http://schemas.openxmlformats.org/officeDocument/2006/relationships/image" Target="../media/image4412.png"/><Relationship Id="rId159" Type="http://schemas.openxmlformats.org/officeDocument/2006/relationships/customXml" Target="../ink/ink4541.xml"/><Relationship Id="rId324" Type="http://schemas.openxmlformats.org/officeDocument/2006/relationships/image" Target="../media/image4742.png"/><Relationship Id="rId366" Type="http://schemas.openxmlformats.org/officeDocument/2006/relationships/image" Target="../media/image4763.png"/><Relationship Id="rId170" Type="http://schemas.openxmlformats.org/officeDocument/2006/relationships/image" Target="../media/image4666.png"/><Relationship Id="rId226" Type="http://schemas.openxmlformats.org/officeDocument/2006/relationships/image" Target="../media/image4694.png"/><Relationship Id="rId433" Type="http://schemas.openxmlformats.org/officeDocument/2006/relationships/customXml" Target="../ink/ink4678.xml"/><Relationship Id="rId268" Type="http://schemas.openxmlformats.org/officeDocument/2006/relationships/image" Target="../media/image4715.png"/><Relationship Id="rId475" Type="http://schemas.openxmlformats.org/officeDocument/2006/relationships/customXml" Target="../ink/ink4699.xml"/><Relationship Id="rId32" Type="http://schemas.openxmlformats.org/officeDocument/2006/relationships/customXml" Target="../ink/ink4477.xml"/><Relationship Id="rId74" Type="http://schemas.openxmlformats.org/officeDocument/2006/relationships/customXml" Target="../ink/ink4498.xml"/><Relationship Id="rId128" Type="http://schemas.openxmlformats.org/officeDocument/2006/relationships/image" Target="../media/image4646.png"/><Relationship Id="rId335" Type="http://schemas.openxmlformats.org/officeDocument/2006/relationships/customXml" Target="../ink/ink4629.xml"/><Relationship Id="rId377" Type="http://schemas.openxmlformats.org/officeDocument/2006/relationships/customXml" Target="../ink/ink4650.xml"/><Relationship Id="rId500" Type="http://schemas.openxmlformats.org/officeDocument/2006/relationships/image" Target="../media/image4830.png"/><Relationship Id="rId5" Type="http://schemas.openxmlformats.org/officeDocument/2006/relationships/image" Target="../media/image4610.png"/><Relationship Id="rId181" Type="http://schemas.openxmlformats.org/officeDocument/2006/relationships/customXml" Target="../ink/ink4552.xml"/><Relationship Id="rId237" Type="http://schemas.openxmlformats.org/officeDocument/2006/relationships/customXml" Target="../ink/ink4580.xml"/><Relationship Id="rId402" Type="http://schemas.openxmlformats.org/officeDocument/2006/relationships/image" Target="../media/image4781.png"/><Relationship Id="rId279" Type="http://schemas.openxmlformats.org/officeDocument/2006/relationships/customXml" Target="../ink/ink4601.xml"/><Relationship Id="rId444" Type="http://schemas.openxmlformats.org/officeDocument/2006/relationships/image" Target="../media/image4802.png"/><Relationship Id="rId486" Type="http://schemas.openxmlformats.org/officeDocument/2006/relationships/image" Target="../media/image4823.png"/><Relationship Id="rId43" Type="http://schemas.openxmlformats.org/officeDocument/2006/relationships/image" Target="../media/image4629.png"/><Relationship Id="rId139" Type="http://schemas.openxmlformats.org/officeDocument/2006/relationships/customXml" Target="../ink/ink4531.xml"/><Relationship Id="rId290" Type="http://schemas.openxmlformats.org/officeDocument/2006/relationships/image" Target="../media/image4726.png"/><Relationship Id="rId304" Type="http://schemas.openxmlformats.org/officeDocument/2006/relationships/image" Target="../media/image4732.png"/><Relationship Id="rId346" Type="http://schemas.openxmlformats.org/officeDocument/2006/relationships/image" Target="../media/image4753.png"/><Relationship Id="rId388" Type="http://schemas.openxmlformats.org/officeDocument/2006/relationships/image" Target="../media/image4774.png"/><Relationship Id="rId511" Type="http://schemas.openxmlformats.org/officeDocument/2006/relationships/customXml" Target="../ink/ink4717.xml"/><Relationship Id="rId85" Type="http://schemas.openxmlformats.org/officeDocument/2006/relationships/image" Target="../media/image20140.png"/><Relationship Id="rId150" Type="http://schemas.openxmlformats.org/officeDocument/2006/relationships/image" Target="../media/image4656.png"/><Relationship Id="rId192" Type="http://schemas.openxmlformats.org/officeDocument/2006/relationships/image" Target="../media/image4677.png"/><Relationship Id="rId206" Type="http://schemas.openxmlformats.org/officeDocument/2006/relationships/image" Target="../media/image4684.png"/><Relationship Id="rId413" Type="http://schemas.openxmlformats.org/officeDocument/2006/relationships/customXml" Target="../ink/ink4668.xml"/><Relationship Id="rId248" Type="http://schemas.openxmlformats.org/officeDocument/2006/relationships/image" Target="../media/image4705.png"/><Relationship Id="rId455" Type="http://schemas.openxmlformats.org/officeDocument/2006/relationships/customXml" Target="../ink/ink4689.xml"/><Relationship Id="rId497" Type="http://schemas.openxmlformats.org/officeDocument/2006/relationships/customXml" Target="../ink/ink4710.xml"/><Relationship Id="rId12" Type="http://schemas.openxmlformats.org/officeDocument/2006/relationships/customXml" Target="../ink/ink4467.xml"/><Relationship Id="rId108" Type="http://schemas.openxmlformats.org/officeDocument/2006/relationships/customXml" Target="../ink/ink4515.xml"/><Relationship Id="rId315" Type="http://schemas.openxmlformats.org/officeDocument/2006/relationships/customXml" Target="../ink/ink4619.xml"/><Relationship Id="rId357" Type="http://schemas.openxmlformats.org/officeDocument/2006/relationships/customXml" Target="../ink/ink4640.xml"/><Relationship Id="rId54" Type="http://schemas.openxmlformats.org/officeDocument/2006/relationships/customXml" Target="../ink/ink4488.xml"/><Relationship Id="rId96" Type="http://schemas.openxmlformats.org/officeDocument/2006/relationships/customXml" Target="../ink/ink4509.xml"/><Relationship Id="rId161" Type="http://schemas.openxmlformats.org/officeDocument/2006/relationships/customXml" Target="../ink/ink4542.xml"/><Relationship Id="rId217" Type="http://schemas.openxmlformats.org/officeDocument/2006/relationships/customXml" Target="../ink/ink4570.xml"/><Relationship Id="rId399" Type="http://schemas.openxmlformats.org/officeDocument/2006/relationships/customXml" Target="../ink/ink4661.xml"/><Relationship Id="rId259" Type="http://schemas.openxmlformats.org/officeDocument/2006/relationships/customXml" Target="../ink/ink4591.xml"/><Relationship Id="rId424" Type="http://schemas.openxmlformats.org/officeDocument/2006/relationships/image" Target="../media/image4792.png"/><Relationship Id="rId466" Type="http://schemas.openxmlformats.org/officeDocument/2006/relationships/image" Target="../media/image4813.png"/><Relationship Id="rId23" Type="http://schemas.openxmlformats.org/officeDocument/2006/relationships/image" Target="../media/image4619.png"/><Relationship Id="rId119" Type="http://schemas.openxmlformats.org/officeDocument/2006/relationships/image" Target="../media/image4642.png"/><Relationship Id="rId270" Type="http://schemas.openxmlformats.org/officeDocument/2006/relationships/image" Target="../media/image4716.png"/><Relationship Id="rId326" Type="http://schemas.openxmlformats.org/officeDocument/2006/relationships/image" Target="../media/image4743.png"/><Relationship Id="rId65" Type="http://schemas.openxmlformats.org/officeDocument/2006/relationships/image" Target="../media/image4413.png"/><Relationship Id="rId130" Type="http://schemas.openxmlformats.org/officeDocument/2006/relationships/image" Target="../media/image4647.png"/><Relationship Id="rId368" Type="http://schemas.openxmlformats.org/officeDocument/2006/relationships/image" Target="../media/image4764.png"/><Relationship Id="rId172" Type="http://schemas.openxmlformats.org/officeDocument/2006/relationships/image" Target="../media/image4667.png"/><Relationship Id="rId228" Type="http://schemas.openxmlformats.org/officeDocument/2006/relationships/image" Target="../media/image4695.png"/><Relationship Id="rId435" Type="http://schemas.openxmlformats.org/officeDocument/2006/relationships/customXml" Target="../ink/ink4679.xml"/><Relationship Id="rId477" Type="http://schemas.openxmlformats.org/officeDocument/2006/relationships/customXml" Target="../ink/ink4700.xml"/><Relationship Id="rId281" Type="http://schemas.openxmlformats.org/officeDocument/2006/relationships/customXml" Target="../ink/ink4602.xml"/><Relationship Id="rId337" Type="http://schemas.openxmlformats.org/officeDocument/2006/relationships/customXml" Target="../ink/ink4630.xml"/><Relationship Id="rId502" Type="http://schemas.openxmlformats.org/officeDocument/2006/relationships/image" Target="../media/image4831.png"/><Relationship Id="rId34" Type="http://schemas.openxmlformats.org/officeDocument/2006/relationships/customXml" Target="../ink/ink4478.xml"/><Relationship Id="rId76" Type="http://schemas.openxmlformats.org/officeDocument/2006/relationships/customXml" Target="../ink/ink4499.xml"/><Relationship Id="rId141" Type="http://schemas.openxmlformats.org/officeDocument/2006/relationships/customXml" Target="../ink/ink4532.xml"/><Relationship Id="rId379" Type="http://schemas.openxmlformats.org/officeDocument/2006/relationships/customXml" Target="../ink/ink4651.xml"/><Relationship Id="rId7" Type="http://schemas.openxmlformats.org/officeDocument/2006/relationships/image" Target="../media/image4611.png"/><Relationship Id="rId183" Type="http://schemas.openxmlformats.org/officeDocument/2006/relationships/customXml" Target="../ink/ink4553.xml"/><Relationship Id="rId239" Type="http://schemas.openxmlformats.org/officeDocument/2006/relationships/customXml" Target="../ink/ink4581.xml"/><Relationship Id="rId390" Type="http://schemas.openxmlformats.org/officeDocument/2006/relationships/image" Target="../media/image4775.png"/><Relationship Id="rId404" Type="http://schemas.openxmlformats.org/officeDocument/2006/relationships/image" Target="../media/image4782.png"/><Relationship Id="rId446" Type="http://schemas.openxmlformats.org/officeDocument/2006/relationships/image" Target="../media/image4803.png"/><Relationship Id="rId250" Type="http://schemas.openxmlformats.org/officeDocument/2006/relationships/image" Target="../media/image4706.png"/><Relationship Id="rId292" Type="http://schemas.openxmlformats.org/officeDocument/2006/relationships/image" Target="../media/image4727.png"/><Relationship Id="rId306" Type="http://schemas.openxmlformats.org/officeDocument/2006/relationships/image" Target="../media/image4733.png"/><Relationship Id="rId488" Type="http://schemas.openxmlformats.org/officeDocument/2006/relationships/image" Target="../media/image4824.png"/><Relationship Id="rId45" Type="http://schemas.openxmlformats.org/officeDocument/2006/relationships/image" Target="../media/image4630.png"/><Relationship Id="rId87" Type="http://schemas.openxmlformats.org/officeDocument/2006/relationships/image" Target="../media/image4070.png"/><Relationship Id="rId110" Type="http://schemas.openxmlformats.org/officeDocument/2006/relationships/customXml" Target="../ink/ink4516.xml"/><Relationship Id="rId348" Type="http://schemas.openxmlformats.org/officeDocument/2006/relationships/image" Target="../media/image4754.png"/><Relationship Id="rId152" Type="http://schemas.openxmlformats.org/officeDocument/2006/relationships/image" Target="../media/image4657.png"/><Relationship Id="rId194" Type="http://schemas.openxmlformats.org/officeDocument/2006/relationships/image" Target="../media/image4678.png"/><Relationship Id="rId208" Type="http://schemas.openxmlformats.org/officeDocument/2006/relationships/image" Target="../media/image4685.png"/><Relationship Id="rId415" Type="http://schemas.openxmlformats.org/officeDocument/2006/relationships/customXml" Target="../ink/ink4669.xml"/><Relationship Id="rId457" Type="http://schemas.openxmlformats.org/officeDocument/2006/relationships/customXml" Target="../ink/ink4690.xml"/><Relationship Id="rId261" Type="http://schemas.openxmlformats.org/officeDocument/2006/relationships/customXml" Target="../ink/ink4592.xml"/><Relationship Id="rId499" Type="http://schemas.openxmlformats.org/officeDocument/2006/relationships/customXml" Target="../ink/ink4711.xml"/><Relationship Id="rId14" Type="http://schemas.openxmlformats.org/officeDocument/2006/relationships/customXml" Target="../ink/ink4468.xml"/><Relationship Id="rId56" Type="http://schemas.openxmlformats.org/officeDocument/2006/relationships/customXml" Target="../ink/ink4489.xml"/><Relationship Id="rId317" Type="http://schemas.openxmlformats.org/officeDocument/2006/relationships/customXml" Target="../ink/ink4620.xml"/><Relationship Id="rId359" Type="http://schemas.openxmlformats.org/officeDocument/2006/relationships/customXml" Target="../ink/ink4641.xml"/><Relationship Id="rId98" Type="http://schemas.openxmlformats.org/officeDocument/2006/relationships/customXml" Target="../ink/ink4510.xml"/><Relationship Id="rId121" Type="http://schemas.openxmlformats.org/officeDocument/2006/relationships/image" Target="../media/image4643.png"/><Relationship Id="rId163" Type="http://schemas.openxmlformats.org/officeDocument/2006/relationships/customXml" Target="../ink/ink4543.xml"/><Relationship Id="rId219" Type="http://schemas.openxmlformats.org/officeDocument/2006/relationships/customXml" Target="../ink/ink4571.xml"/><Relationship Id="rId370" Type="http://schemas.openxmlformats.org/officeDocument/2006/relationships/image" Target="../media/image4765.png"/><Relationship Id="rId426" Type="http://schemas.openxmlformats.org/officeDocument/2006/relationships/image" Target="../media/image4793.png"/><Relationship Id="rId230" Type="http://schemas.openxmlformats.org/officeDocument/2006/relationships/image" Target="../media/image4696.png"/><Relationship Id="rId468" Type="http://schemas.openxmlformats.org/officeDocument/2006/relationships/image" Target="../media/image4814.png"/><Relationship Id="rId25" Type="http://schemas.openxmlformats.org/officeDocument/2006/relationships/image" Target="../media/image4620.png"/><Relationship Id="rId67" Type="http://schemas.openxmlformats.org/officeDocument/2006/relationships/image" Target="../media/image4414.png"/><Relationship Id="rId272" Type="http://schemas.openxmlformats.org/officeDocument/2006/relationships/image" Target="../media/image4717.png"/><Relationship Id="rId328" Type="http://schemas.openxmlformats.org/officeDocument/2006/relationships/image" Target="../media/image4744.png"/><Relationship Id="rId132" Type="http://schemas.openxmlformats.org/officeDocument/2006/relationships/image" Target="../media/image19760.png"/><Relationship Id="rId174" Type="http://schemas.openxmlformats.org/officeDocument/2006/relationships/image" Target="../media/image4668.png"/><Relationship Id="rId381" Type="http://schemas.openxmlformats.org/officeDocument/2006/relationships/customXml" Target="../ink/ink4652.xml"/><Relationship Id="rId241" Type="http://schemas.openxmlformats.org/officeDocument/2006/relationships/customXml" Target="../ink/ink4582.xml"/><Relationship Id="rId437" Type="http://schemas.openxmlformats.org/officeDocument/2006/relationships/customXml" Target="../ink/ink4680.xml"/><Relationship Id="rId479" Type="http://schemas.openxmlformats.org/officeDocument/2006/relationships/customXml" Target="../ink/ink4701.xml"/><Relationship Id="rId36" Type="http://schemas.openxmlformats.org/officeDocument/2006/relationships/customXml" Target="../ink/ink4479.xml"/><Relationship Id="rId283" Type="http://schemas.openxmlformats.org/officeDocument/2006/relationships/customXml" Target="../ink/ink4603.xml"/><Relationship Id="rId339" Type="http://schemas.openxmlformats.org/officeDocument/2006/relationships/customXml" Target="../ink/ink4631.xml"/><Relationship Id="rId490" Type="http://schemas.openxmlformats.org/officeDocument/2006/relationships/image" Target="../media/image4825.png"/><Relationship Id="rId504" Type="http://schemas.openxmlformats.org/officeDocument/2006/relationships/image" Target="../media/image4832.png"/><Relationship Id="rId78" Type="http://schemas.openxmlformats.org/officeDocument/2006/relationships/customXml" Target="../ink/ink4500.xml"/><Relationship Id="rId101" Type="http://schemas.openxmlformats.org/officeDocument/2006/relationships/image" Target="../media/image4634.png"/><Relationship Id="rId143" Type="http://schemas.openxmlformats.org/officeDocument/2006/relationships/customXml" Target="../ink/ink4533.xml"/><Relationship Id="rId185" Type="http://schemas.openxmlformats.org/officeDocument/2006/relationships/customXml" Target="../ink/ink4554.xml"/><Relationship Id="rId350" Type="http://schemas.openxmlformats.org/officeDocument/2006/relationships/image" Target="../media/image4755.png"/><Relationship Id="rId406" Type="http://schemas.openxmlformats.org/officeDocument/2006/relationships/image" Target="../media/image4783.png"/><Relationship Id="rId9" Type="http://schemas.openxmlformats.org/officeDocument/2006/relationships/image" Target="../media/image4612.png"/><Relationship Id="rId210" Type="http://schemas.openxmlformats.org/officeDocument/2006/relationships/image" Target="../media/image4686.png"/><Relationship Id="rId392" Type="http://schemas.openxmlformats.org/officeDocument/2006/relationships/image" Target="../media/image4776.png"/><Relationship Id="rId448" Type="http://schemas.openxmlformats.org/officeDocument/2006/relationships/image" Target="../media/image4804.png"/><Relationship Id="rId252" Type="http://schemas.openxmlformats.org/officeDocument/2006/relationships/image" Target="../media/image4707.png"/><Relationship Id="rId294" Type="http://schemas.openxmlformats.org/officeDocument/2006/relationships/image" Target="../media/image4728.png"/><Relationship Id="rId308" Type="http://schemas.openxmlformats.org/officeDocument/2006/relationships/image" Target="../media/image4734.png"/><Relationship Id="rId47" Type="http://schemas.openxmlformats.org/officeDocument/2006/relationships/image" Target="../media/image4631.png"/><Relationship Id="rId89" Type="http://schemas.openxmlformats.org/officeDocument/2006/relationships/image" Target="../media/image4071.png"/><Relationship Id="rId112" Type="http://schemas.openxmlformats.org/officeDocument/2006/relationships/customXml" Target="../ink/ink4517.xml"/><Relationship Id="rId154" Type="http://schemas.openxmlformats.org/officeDocument/2006/relationships/image" Target="../media/image4658.png"/><Relationship Id="rId361" Type="http://schemas.openxmlformats.org/officeDocument/2006/relationships/customXml" Target="../ink/ink4642.xml"/><Relationship Id="rId196" Type="http://schemas.openxmlformats.org/officeDocument/2006/relationships/image" Target="../media/image4679.png"/><Relationship Id="rId417" Type="http://schemas.openxmlformats.org/officeDocument/2006/relationships/customXml" Target="../ink/ink4670.xml"/><Relationship Id="rId459" Type="http://schemas.openxmlformats.org/officeDocument/2006/relationships/customXml" Target="../ink/ink4691.xml"/><Relationship Id="rId16" Type="http://schemas.openxmlformats.org/officeDocument/2006/relationships/customXml" Target="../ink/ink4469.xml"/><Relationship Id="rId221" Type="http://schemas.openxmlformats.org/officeDocument/2006/relationships/customXml" Target="../ink/ink4572.xml"/><Relationship Id="rId263" Type="http://schemas.openxmlformats.org/officeDocument/2006/relationships/customXml" Target="../ink/ink4593.xml"/><Relationship Id="rId319" Type="http://schemas.openxmlformats.org/officeDocument/2006/relationships/customXml" Target="../ink/ink4621.xml"/><Relationship Id="rId470" Type="http://schemas.openxmlformats.org/officeDocument/2006/relationships/image" Target="../media/image4815.png"/><Relationship Id="rId58" Type="http://schemas.openxmlformats.org/officeDocument/2006/relationships/customXml" Target="../ink/ink4490.xml"/><Relationship Id="rId123" Type="http://schemas.openxmlformats.org/officeDocument/2006/relationships/image" Target="../media/image4644.png"/><Relationship Id="rId330" Type="http://schemas.openxmlformats.org/officeDocument/2006/relationships/image" Target="../media/image4745.png"/><Relationship Id="rId165" Type="http://schemas.openxmlformats.org/officeDocument/2006/relationships/customXml" Target="../ink/ink4544.xml"/><Relationship Id="rId372" Type="http://schemas.openxmlformats.org/officeDocument/2006/relationships/image" Target="../media/image4766.png"/><Relationship Id="rId428" Type="http://schemas.openxmlformats.org/officeDocument/2006/relationships/image" Target="../media/image4794.png"/><Relationship Id="rId232" Type="http://schemas.openxmlformats.org/officeDocument/2006/relationships/image" Target="../media/image4697.png"/><Relationship Id="rId274" Type="http://schemas.openxmlformats.org/officeDocument/2006/relationships/image" Target="../media/image4718.png"/><Relationship Id="rId481" Type="http://schemas.openxmlformats.org/officeDocument/2006/relationships/customXml" Target="../ink/ink4702.xml"/><Relationship Id="rId27" Type="http://schemas.openxmlformats.org/officeDocument/2006/relationships/image" Target="../media/image4621.png"/><Relationship Id="rId69" Type="http://schemas.openxmlformats.org/officeDocument/2006/relationships/image" Target="../media/image4416.png"/><Relationship Id="rId134" Type="http://schemas.openxmlformats.org/officeDocument/2006/relationships/image" Target="../media/image4648.png"/><Relationship Id="rId80" Type="http://schemas.openxmlformats.org/officeDocument/2006/relationships/customXml" Target="../ink/ink4501.xml"/><Relationship Id="rId176" Type="http://schemas.openxmlformats.org/officeDocument/2006/relationships/image" Target="../media/image4669.png"/><Relationship Id="rId341" Type="http://schemas.openxmlformats.org/officeDocument/2006/relationships/customXml" Target="../ink/ink4632.xml"/><Relationship Id="rId383" Type="http://schemas.openxmlformats.org/officeDocument/2006/relationships/customXml" Target="../ink/ink4653.xml"/><Relationship Id="rId439" Type="http://schemas.openxmlformats.org/officeDocument/2006/relationships/customXml" Target="../ink/ink4681.xml"/><Relationship Id="rId201" Type="http://schemas.openxmlformats.org/officeDocument/2006/relationships/customXml" Target="../ink/ink4562.xml"/><Relationship Id="rId243" Type="http://schemas.openxmlformats.org/officeDocument/2006/relationships/customXml" Target="../ink/ink4583.xml"/><Relationship Id="rId285" Type="http://schemas.openxmlformats.org/officeDocument/2006/relationships/customXml" Target="../ink/ink4604.xml"/><Relationship Id="rId450" Type="http://schemas.openxmlformats.org/officeDocument/2006/relationships/image" Target="../media/image4805.png"/><Relationship Id="rId506" Type="http://schemas.openxmlformats.org/officeDocument/2006/relationships/image" Target="../media/image4833.png"/><Relationship Id="rId38" Type="http://schemas.openxmlformats.org/officeDocument/2006/relationships/customXml" Target="../ink/ink4480.xml"/><Relationship Id="rId103" Type="http://schemas.openxmlformats.org/officeDocument/2006/relationships/image" Target="../media/image172.png"/><Relationship Id="rId310" Type="http://schemas.openxmlformats.org/officeDocument/2006/relationships/image" Target="../media/image4735.png"/><Relationship Id="rId492" Type="http://schemas.openxmlformats.org/officeDocument/2006/relationships/image" Target="../media/image4826.png"/><Relationship Id="rId91" Type="http://schemas.openxmlformats.org/officeDocument/2006/relationships/image" Target="../media/image4420.png"/><Relationship Id="rId145" Type="http://schemas.openxmlformats.org/officeDocument/2006/relationships/customXml" Target="../ink/ink4534.xml"/><Relationship Id="rId187" Type="http://schemas.openxmlformats.org/officeDocument/2006/relationships/customXml" Target="../ink/ink4555.xml"/><Relationship Id="rId352" Type="http://schemas.openxmlformats.org/officeDocument/2006/relationships/image" Target="../media/image4756.png"/><Relationship Id="rId394" Type="http://schemas.openxmlformats.org/officeDocument/2006/relationships/image" Target="../media/image4777.png"/><Relationship Id="rId408" Type="http://schemas.openxmlformats.org/officeDocument/2006/relationships/image" Target="../media/image4784.png"/><Relationship Id="rId212" Type="http://schemas.openxmlformats.org/officeDocument/2006/relationships/image" Target="../media/image4687.png"/><Relationship Id="rId254" Type="http://schemas.openxmlformats.org/officeDocument/2006/relationships/image" Target="../media/image4708.png"/><Relationship Id="rId49" Type="http://schemas.openxmlformats.org/officeDocument/2006/relationships/image" Target="../media/image4632.png"/><Relationship Id="rId114" Type="http://schemas.openxmlformats.org/officeDocument/2006/relationships/customXml" Target="../ink/ink4518.xml"/><Relationship Id="rId296" Type="http://schemas.openxmlformats.org/officeDocument/2006/relationships/image" Target="../media/image4729.png"/><Relationship Id="rId461" Type="http://schemas.openxmlformats.org/officeDocument/2006/relationships/customXml" Target="../ink/ink4692.xml"/><Relationship Id="rId60" Type="http://schemas.openxmlformats.org/officeDocument/2006/relationships/customXml" Target="../ink/ink4491.xml"/><Relationship Id="rId156" Type="http://schemas.openxmlformats.org/officeDocument/2006/relationships/image" Target="../media/image4659.png"/><Relationship Id="rId198" Type="http://schemas.openxmlformats.org/officeDocument/2006/relationships/image" Target="../media/image4680.png"/><Relationship Id="rId321" Type="http://schemas.openxmlformats.org/officeDocument/2006/relationships/customXml" Target="../ink/ink4622.xml"/><Relationship Id="rId363" Type="http://schemas.openxmlformats.org/officeDocument/2006/relationships/customXml" Target="../ink/ink4643.xml"/><Relationship Id="rId419" Type="http://schemas.openxmlformats.org/officeDocument/2006/relationships/customXml" Target="../ink/ink4671.xml"/><Relationship Id="rId223" Type="http://schemas.openxmlformats.org/officeDocument/2006/relationships/customXml" Target="../ink/ink4573.xml"/><Relationship Id="rId430" Type="http://schemas.openxmlformats.org/officeDocument/2006/relationships/image" Target="../media/image4795.png"/><Relationship Id="rId18" Type="http://schemas.openxmlformats.org/officeDocument/2006/relationships/customXml" Target="../ink/ink4470.xml"/><Relationship Id="rId265" Type="http://schemas.openxmlformats.org/officeDocument/2006/relationships/customXml" Target="../ink/ink4594.xml"/><Relationship Id="rId472" Type="http://schemas.openxmlformats.org/officeDocument/2006/relationships/image" Target="../media/image4816.png"/><Relationship Id="rId125" Type="http://schemas.openxmlformats.org/officeDocument/2006/relationships/image" Target="../media/image4645.png"/><Relationship Id="rId167" Type="http://schemas.openxmlformats.org/officeDocument/2006/relationships/customXml" Target="../ink/ink4545.xml"/><Relationship Id="rId332" Type="http://schemas.openxmlformats.org/officeDocument/2006/relationships/image" Target="../media/image4746.png"/><Relationship Id="rId374" Type="http://schemas.openxmlformats.org/officeDocument/2006/relationships/image" Target="../media/image4767.png"/><Relationship Id="rId71" Type="http://schemas.openxmlformats.org/officeDocument/2006/relationships/image" Target="../media/image4417.png"/><Relationship Id="rId234" Type="http://schemas.openxmlformats.org/officeDocument/2006/relationships/image" Target="../media/image4698.png"/><Relationship Id="rId2" Type="http://schemas.openxmlformats.org/officeDocument/2006/relationships/customXml" Target="../ink/ink4462.xml"/><Relationship Id="rId29" Type="http://schemas.openxmlformats.org/officeDocument/2006/relationships/image" Target="../media/image4622.png"/><Relationship Id="rId276" Type="http://schemas.openxmlformats.org/officeDocument/2006/relationships/image" Target="../media/image4719.png"/><Relationship Id="rId441" Type="http://schemas.openxmlformats.org/officeDocument/2006/relationships/customXml" Target="../ink/ink4682.xml"/><Relationship Id="rId483" Type="http://schemas.openxmlformats.org/officeDocument/2006/relationships/customXml" Target="../ink/ink4703.xml"/><Relationship Id="rId40" Type="http://schemas.openxmlformats.org/officeDocument/2006/relationships/customXml" Target="../ink/ink4481.xml"/><Relationship Id="rId136" Type="http://schemas.openxmlformats.org/officeDocument/2006/relationships/image" Target="../media/image4649.png"/><Relationship Id="rId178" Type="http://schemas.openxmlformats.org/officeDocument/2006/relationships/image" Target="../media/image4670.png"/><Relationship Id="rId301" Type="http://schemas.openxmlformats.org/officeDocument/2006/relationships/customXml" Target="../ink/ink4612.xml"/><Relationship Id="rId343" Type="http://schemas.openxmlformats.org/officeDocument/2006/relationships/customXml" Target="../ink/ink4633.xml"/><Relationship Id="rId82" Type="http://schemas.openxmlformats.org/officeDocument/2006/relationships/customXml" Target="../ink/ink4502.xml"/><Relationship Id="rId203" Type="http://schemas.openxmlformats.org/officeDocument/2006/relationships/customXml" Target="../ink/ink4563.xml"/><Relationship Id="rId385" Type="http://schemas.openxmlformats.org/officeDocument/2006/relationships/customXml" Target="../ink/ink4654.xml"/><Relationship Id="rId245" Type="http://schemas.openxmlformats.org/officeDocument/2006/relationships/customXml" Target="../ink/ink4584.xml"/><Relationship Id="rId287" Type="http://schemas.openxmlformats.org/officeDocument/2006/relationships/customXml" Target="../ink/ink4605.xml"/><Relationship Id="rId410" Type="http://schemas.openxmlformats.org/officeDocument/2006/relationships/image" Target="../media/image4785.png"/><Relationship Id="rId452" Type="http://schemas.openxmlformats.org/officeDocument/2006/relationships/image" Target="../media/image4806.png"/><Relationship Id="rId494" Type="http://schemas.openxmlformats.org/officeDocument/2006/relationships/image" Target="../media/image4827.png"/><Relationship Id="rId508" Type="http://schemas.openxmlformats.org/officeDocument/2006/relationships/image" Target="../media/image4834.png"/><Relationship Id="rId105" Type="http://schemas.openxmlformats.org/officeDocument/2006/relationships/image" Target="../media/image4635.png"/><Relationship Id="rId147" Type="http://schemas.openxmlformats.org/officeDocument/2006/relationships/customXml" Target="../ink/ink4535.xml"/><Relationship Id="rId312" Type="http://schemas.openxmlformats.org/officeDocument/2006/relationships/image" Target="../media/image4736.png"/><Relationship Id="rId354" Type="http://schemas.openxmlformats.org/officeDocument/2006/relationships/image" Target="../media/image4757.png"/><Relationship Id="rId51" Type="http://schemas.openxmlformats.org/officeDocument/2006/relationships/image" Target="../media/image4633.png"/><Relationship Id="rId93" Type="http://schemas.openxmlformats.org/officeDocument/2006/relationships/image" Target="../media/image4073.png"/><Relationship Id="rId189" Type="http://schemas.openxmlformats.org/officeDocument/2006/relationships/customXml" Target="../ink/ink4556.xml"/><Relationship Id="rId396" Type="http://schemas.openxmlformats.org/officeDocument/2006/relationships/image" Target="../media/image4778.png"/><Relationship Id="rId214" Type="http://schemas.openxmlformats.org/officeDocument/2006/relationships/image" Target="../media/image4688.png"/><Relationship Id="rId256" Type="http://schemas.openxmlformats.org/officeDocument/2006/relationships/image" Target="../media/image4709.png"/><Relationship Id="rId298" Type="http://schemas.openxmlformats.org/officeDocument/2006/relationships/image" Target="../media/image4730.png"/><Relationship Id="rId421" Type="http://schemas.openxmlformats.org/officeDocument/2006/relationships/customXml" Target="../ink/ink4672.xml"/><Relationship Id="rId463" Type="http://schemas.openxmlformats.org/officeDocument/2006/relationships/customXml" Target="../ink/ink4693.xml"/><Relationship Id="rId116" Type="http://schemas.openxmlformats.org/officeDocument/2006/relationships/customXml" Target="../ink/ink4519.xml"/><Relationship Id="rId158" Type="http://schemas.openxmlformats.org/officeDocument/2006/relationships/image" Target="../media/image4660.png"/><Relationship Id="rId323" Type="http://schemas.openxmlformats.org/officeDocument/2006/relationships/customXml" Target="../ink/ink4623.xml"/><Relationship Id="rId20" Type="http://schemas.openxmlformats.org/officeDocument/2006/relationships/customXml" Target="../ink/ink4471.xml"/><Relationship Id="rId62" Type="http://schemas.openxmlformats.org/officeDocument/2006/relationships/customXml" Target="../ink/ink4492.xml"/><Relationship Id="rId365" Type="http://schemas.openxmlformats.org/officeDocument/2006/relationships/customXml" Target="../ink/ink4644.xml"/><Relationship Id="rId225" Type="http://schemas.openxmlformats.org/officeDocument/2006/relationships/customXml" Target="../ink/ink4574.xml"/><Relationship Id="rId267" Type="http://schemas.openxmlformats.org/officeDocument/2006/relationships/customXml" Target="../ink/ink4595.xml"/><Relationship Id="rId432" Type="http://schemas.openxmlformats.org/officeDocument/2006/relationships/image" Target="../media/image4796.png"/><Relationship Id="rId474" Type="http://schemas.openxmlformats.org/officeDocument/2006/relationships/image" Target="../media/image4817.png"/><Relationship Id="rId127" Type="http://schemas.openxmlformats.org/officeDocument/2006/relationships/customXml" Target="../ink/ink4525.xml"/><Relationship Id="rId31" Type="http://schemas.openxmlformats.org/officeDocument/2006/relationships/image" Target="../media/image4623.png"/><Relationship Id="rId73" Type="http://schemas.openxmlformats.org/officeDocument/2006/relationships/image" Target="../media/image4064.png"/><Relationship Id="rId169" Type="http://schemas.openxmlformats.org/officeDocument/2006/relationships/customXml" Target="../ink/ink4546.xml"/><Relationship Id="rId334" Type="http://schemas.openxmlformats.org/officeDocument/2006/relationships/image" Target="../media/image4747.png"/><Relationship Id="rId376" Type="http://schemas.openxmlformats.org/officeDocument/2006/relationships/image" Target="../media/image4768.png"/><Relationship Id="rId4" Type="http://schemas.openxmlformats.org/officeDocument/2006/relationships/customXml" Target="../ink/ink4463.xml"/><Relationship Id="rId180" Type="http://schemas.openxmlformats.org/officeDocument/2006/relationships/image" Target="../media/image4671.png"/><Relationship Id="rId236" Type="http://schemas.openxmlformats.org/officeDocument/2006/relationships/image" Target="../media/image4699.png"/><Relationship Id="rId278" Type="http://schemas.openxmlformats.org/officeDocument/2006/relationships/image" Target="../media/image4720.png"/><Relationship Id="rId401" Type="http://schemas.openxmlformats.org/officeDocument/2006/relationships/customXml" Target="../ink/ink4662.xml"/><Relationship Id="rId443" Type="http://schemas.openxmlformats.org/officeDocument/2006/relationships/customXml" Target="../ink/ink4683.xml"/><Relationship Id="rId303" Type="http://schemas.openxmlformats.org/officeDocument/2006/relationships/customXml" Target="../ink/ink4613.xml"/><Relationship Id="rId485" Type="http://schemas.openxmlformats.org/officeDocument/2006/relationships/customXml" Target="../ink/ink4704.xml"/><Relationship Id="rId42" Type="http://schemas.openxmlformats.org/officeDocument/2006/relationships/customXml" Target="../ink/ink4482.xml"/><Relationship Id="rId84" Type="http://schemas.openxmlformats.org/officeDocument/2006/relationships/customXml" Target="../ink/ink4503.xml"/><Relationship Id="rId138" Type="http://schemas.openxmlformats.org/officeDocument/2006/relationships/image" Target="../media/image4650.png"/><Relationship Id="rId345" Type="http://schemas.openxmlformats.org/officeDocument/2006/relationships/customXml" Target="../ink/ink4634.xml"/><Relationship Id="rId387" Type="http://schemas.openxmlformats.org/officeDocument/2006/relationships/customXml" Target="../ink/ink4655.xml"/><Relationship Id="rId510" Type="http://schemas.openxmlformats.org/officeDocument/2006/relationships/image" Target="../media/image4835.png"/><Relationship Id="rId191" Type="http://schemas.openxmlformats.org/officeDocument/2006/relationships/customXml" Target="../ink/ink4557.xml"/><Relationship Id="rId205" Type="http://schemas.openxmlformats.org/officeDocument/2006/relationships/customXml" Target="../ink/ink4564.xml"/><Relationship Id="rId247" Type="http://schemas.openxmlformats.org/officeDocument/2006/relationships/customXml" Target="../ink/ink4585.xml"/><Relationship Id="rId412" Type="http://schemas.openxmlformats.org/officeDocument/2006/relationships/image" Target="../media/image4786.png"/><Relationship Id="rId107" Type="http://schemas.openxmlformats.org/officeDocument/2006/relationships/image" Target="../media/image4636.png"/><Relationship Id="rId289" Type="http://schemas.openxmlformats.org/officeDocument/2006/relationships/customXml" Target="../ink/ink4606.xml"/><Relationship Id="rId454" Type="http://schemas.openxmlformats.org/officeDocument/2006/relationships/image" Target="../media/image4807.png"/><Relationship Id="rId496" Type="http://schemas.openxmlformats.org/officeDocument/2006/relationships/image" Target="../media/image4828.png"/><Relationship Id="rId11" Type="http://schemas.openxmlformats.org/officeDocument/2006/relationships/image" Target="../media/image4613.png"/><Relationship Id="rId53" Type="http://schemas.openxmlformats.org/officeDocument/2006/relationships/image" Target="../media/image4407.png"/><Relationship Id="rId149" Type="http://schemas.openxmlformats.org/officeDocument/2006/relationships/customXml" Target="../ink/ink4536.xml"/><Relationship Id="rId314" Type="http://schemas.openxmlformats.org/officeDocument/2006/relationships/image" Target="../media/image4737.png"/><Relationship Id="rId356" Type="http://schemas.openxmlformats.org/officeDocument/2006/relationships/image" Target="../media/image4758.png"/><Relationship Id="rId398" Type="http://schemas.openxmlformats.org/officeDocument/2006/relationships/image" Target="../media/image4779.png"/><Relationship Id="rId95" Type="http://schemas.openxmlformats.org/officeDocument/2006/relationships/image" Target="../media/image4074.png"/><Relationship Id="rId160" Type="http://schemas.openxmlformats.org/officeDocument/2006/relationships/image" Target="../media/image4661.png"/><Relationship Id="rId216" Type="http://schemas.openxmlformats.org/officeDocument/2006/relationships/image" Target="../media/image4689.png"/><Relationship Id="rId423" Type="http://schemas.openxmlformats.org/officeDocument/2006/relationships/customXml" Target="../ink/ink4673.xml"/><Relationship Id="rId258" Type="http://schemas.openxmlformats.org/officeDocument/2006/relationships/image" Target="../media/image4710.png"/><Relationship Id="rId465" Type="http://schemas.openxmlformats.org/officeDocument/2006/relationships/customXml" Target="../ink/ink4694.xml"/><Relationship Id="rId22" Type="http://schemas.openxmlformats.org/officeDocument/2006/relationships/customXml" Target="../ink/ink4472.xml"/><Relationship Id="rId64" Type="http://schemas.openxmlformats.org/officeDocument/2006/relationships/customXml" Target="../ink/ink4493.xml"/><Relationship Id="rId118" Type="http://schemas.openxmlformats.org/officeDocument/2006/relationships/customXml" Target="../ink/ink4520.xml"/><Relationship Id="rId325" Type="http://schemas.openxmlformats.org/officeDocument/2006/relationships/customXml" Target="../ink/ink4624.xml"/><Relationship Id="rId367" Type="http://schemas.openxmlformats.org/officeDocument/2006/relationships/customXml" Target="../ink/ink4645.xml"/><Relationship Id="rId171" Type="http://schemas.openxmlformats.org/officeDocument/2006/relationships/customXml" Target="../ink/ink4547.xml"/><Relationship Id="rId227" Type="http://schemas.openxmlformats.org/officeDocument/2006/relationships/customXml" Target="../ink/ink4575.xml"/><Relationship Id="rId269" Type="http://schemas.openxmlformats.org/officeDocument/2006/relationships/customXml" Target="../ink/ink4596.xml"/><Relationship Id="rId434" Type="http://schemas.openxmlformats.org/officeDocument/2006/relationships/image" Target="../media/image4797.png"/><Relationship Id="rId476" Type="http://schemas.openxmlformats.org/officeDocument/2006/relationships/image" Target="../media/image4818.png"/><Relationship Id="rId33" Type="http://schemas.openxmlformats.org/officeDocument/2006/relationships/image" Target="../media/image4624.png"/><Relationship Id="rId129" Type="http://schemas.openxmlformats.org/officeDocument/2006/relationships/customXml" Target="../ink/ink4526.xml"/><Relationship Id="rId280" Type="http://schemas.openxmlformats.org/officeDocument/2006/relationships/image" Target="../media/image4721.png"/><Relationship Id="rId336" Type="http://schemas.openxmlformats.org/officeDocument/2006/relationships/image" Target="../media/image4748.png"/><Relationship Id="rId501" Type="http://schemas.openxmlformats.org/officeDocument/2006/relationships/customXml" Target="../ink/ink4712.xml"/><Relationship Id="rId75" Type="http://schemas.openxmlformats.org/officeDocument/2006/relationships/image" Target="../media/image4418.png"/><Relationship Id="rId140" Type="http://schemas.openxmlformats.org/officeDocument/2006/relationships/image" Target="../media/image4651.png"/><Relationship Id="rId182" Type="http://schemas.openxmlformats.org/officeDocument/2006/relationships/image" Target="../media/image4672.png"/><Relationship Id="rId378" Type="http://schemas.openxmlformats.org/officeDocument/2006/relationships/image" Target="../media/image4769.png"/><Relationship Id="rId403" Type="http://schemas.openxmlformats.org/officeDocument/2006/relationships/customXml" Target="../ink/ink4663.xml"/><Relationship Id="rId6" Type="http://schemas.openxmlformats.org/officeDocument/2006/relationships/customXml" Target="../ink/ink4464.xml"/><Relationship Id="rId238" Type="http://schemas.openxmlformats.org/officeDocument/2006/relationships/image" Target="../media/image4700.png"/><Relationship Id="rId445" Type="http://schemas.openxmlformats.org/officeDocument/2006/relationships/customXml" Target="../ink/ink4684.xml"/><Relationship Id="rId487" Type="http://schemas.openxmlformats.org/officeDocument/2006/relationships/customXml" Target="../ink/ink4705.xml"/><Relationship Id="rId291" Type="http://schemas.openxmlformats.org/officeDocument/2006/relationships/customXml" Target="../ink/ink4607.xml"/><Relationship Id="rId305" Type="http://schemas.openxmlformats.org/officeDocument/2006/relationships/customXml" Target="../ink/ink4614.xml"/><Relationship Id="rId347" Type="http://schemas.openxmlformats.org/officeDocument/2006/relationships/customXml" Target="../ink/ink4635.xml"/><Relationship Id="rId512" Type="http://schemas.openxmlformats.org/officeDocument/2006/relationships/image" Target="../media/image4836.png"/><Relationship Id="rId44" Type="http://schemas.openxmlformats.org/officeDocument/2006/relationships/customXml" Target="../ink/ink4483.xml"/><Relationship Id="rId86" Type="http://schemas.openxmlformats.org/officeDocument/2006/relationships/customXml" Target="../ink/ink4504.xml"/><Relationship Id="rId151" Type="http://schemas.openxmlformats.org/officeDocument/2006/relationships/customXml" Target="../ink/ink4537.xml"/><Relationship Id="rId389" Type="http://schemas.openxmlformats.org/officeDocument/2006/relationships/customXml" Target="../ink/ink4656.xml"/><Relationship Id="rId193" Type="http://schemas.openxmlformats.org/officeDocument/2006/relationships/customXml" Target="../ink/ink4558.xml"/><Relationship Id="rId207" Type="http://schemas.openxmlformats.org/officeDocument/2006/relationships/customXml" Target="../ink/ink4565.xml"/><Relationship Id="rId249" Type="http://schemas.openxmlformats.org/officeDocument/2006/relationships/customXml" Target="../ink/ink4586.xml"/><Relationship Id="rId414" Type="http://schemas.openxmlformats.org/officeDocument/2006/relationships/image" Target="../media/image4787.png"/><Relationship Id="rId456" Type="http://schemas.openxmlformats.org/officeDocument/2006/relationships/image" Target="../media/image4808.png"/><Relationship Id="rId498" Type="http://schemas.openxmlformats.org/officeDocument/2006/relationships/image" Target="../media/image4829.png"/><Relationship Id="rId13" Type="http://schemas.openxmlformats.org/officeDocument/2006/relationships/image" Target="../media/image4614.png"/><Relationship Id="rId109" Type="http://schemas.openxmlformats.org/officeDocument/2006/relationships/image" Target="../media/image4637.png"/><Relationship Id="rId260" Type="http://schemas.openxmlformats.org/officeDocument/2006/relationships/image" Target="../media/image4711.png"/><Relationship Id="rId316" Type="http://schemas.openxmlformats.org/officeDocument/2006/relationships/image" Target="../media/image4738.png"/><Relationship Id="rId55" Type="http://schemas.openxmlformats.org/officeDocument/2006/relationships/image" Target="../media/image4408.png"/><Relationship Id="rId97" Type="http://schemas.openxmlformats.org/officeDocument/2006/relationships/image" Target="../media/image4075.png"/><Relationship Id="rId120" Type="http://schemas.openxmlformats.org/officeDocument/2006/relationships/customXml" Target="../ink/ink4521.xml"/><Relationship Id="rId358" Type="http://schemas.openxmlformats.org/officeDocument/2006/relationships/image" Target="../media/image4759.png"/><Relationship Id="rId162" Type="http://schemas.openxmlformats.org/officeDocument/2006/relationships/image" Target="../media/image4662.png"/><Relationship Id="rId218" Type="http://schemas.openxmlformats.org/officeDocument/2006/relationships/image" Target="../media/image4690.png"/><Relationship Id="rId425" Type="http://schemas.openxmlformats.org/officeDocument/2006/relationships/customXml" Target="../ink/ink4674.xml"/><Relationship Id="rId467" Type="http://schemas.openxmlformats.org/officeDocument/2006/relationships/customXml" Target="../ink/ink4695.xml"/><Relationship Id="rId271" Type="http://schemas.openxmlformats.org/officeDocument/2006/relationships/customXml" Target="../ink/ink4597.xml"/><Relationship Id="rId24" Type="http://schemas.openxmlformats.org/officeDocument/2006/relationships/customXml" Target="../ink/ink4473.xml"/><Relationship Id="rId66" Type="http://schemas.openxmlformats.org/officeDocument/2006/relationships/customXml" Target="../ink/ink4494.xml"/><Relationship Id="rId131" Type="http://schemas.openxmlformats.org/officeDocument/2006/relationships/customXml" Target="../ink/ink4527.xml"/><Relationship Id="rId327" Type="http://schemas.openxmlformats.org/officeDocument/2006/relationships/customXml" Target="../ink/ink4625.xml"/><Relationship Id="rId369" Type="http://schemas.openxmlformats.org/officeDocument/2006/relationships/customXml" Target="../ink/ink4646.xml"/><Relationship Id="rId173" Type="http://schemas.openxmlformats.org/officeDocument/2006/relationships/customXml" Target="../ink/ink4548.xml"/><Relationship Id="rId229" Type="http://schemas.openxmlformats.org/officeDocument/2006/relationships/customXml" Target="../ink/ink4576.xml"/><Relationship Id="rId380" Type="http://schemas.openxmlformats.org/officeDocument/2006/relationships/image" Target="../media/image4770.png"/><Relationship Id="rId436" Type="http://schemas.openxmlformats.org/officeDocument/2006/relationships/image" Target="../media/image4798.png"/><Relationship Id="rId240" Type="http://schemas.openxmlformats.org/officeDocument/2006/relationships/image" Target="../media/image4701.png"/><Relationship Id="rId478" Type="http://schemas.openxmlformats.org/officeDocument/2006/relationships/image" Target="../media/image4819.png"/><Relationship Id="rId35" Type="http://schemas.openxmlformats.org/officeDocument/2006/relationships/image" Target="../media/image4625.png"/><Relationship Id="rId77" Type="http://schemas.openxmlformats.org/officeDocument/2006/relationships/image" Target="../media/image4066.png"/><Relationship Id="rId100" Type="http://schemas.openxmlformats.org/officeDocument/2006/relationships/customXml" Target="../ink/ink4511.xml"/><Relationship Id="rId282" Type="http://schemas.openxmlformats.org/officeDocument/2006/relationships/image" Target="../media/image4722.png"/><Relationship Id="rId338" Type="http://schemas.openxmlformats.org/officeDocument/2006/relationships/image" Target="../media/image4749.png"/><Relationship Id="rId503" Type="http://schemas.openxmlformats.org/officeDocument/2006/relationships/customXml" Target="../ink/ink4713.xml"/><Relationship Id="rId8" Type="http://schemas.openxmlformats.org/officeDocument/2006/relationships/customXml" Target="../ink/ink4465.xml"/><Relationship Id="rId142" Type="http://schemas.openxmlformats.org/officeDocument/2006/relationships/image" Target="../media/image4652.png"/><Relationship Id="rId184" Type="http://schemas.openxmlformats.org/officeDocument/2006/relationships/image" Target="../media/image4673.png"/><Relationship Id="rId391" Type="http://schemas.openxmlformats.org/officeDocument/2006/relationships/customXml" Target="../ink/ink4657.xml"/><Relationship Id="rId405" Type="http://schemas.openxmlformats.org/officeDocument/2006/relationships/customXml" Target="../ink/ink4664.xml"/><Relationship Id="rId447" Type="http://schemas.openxmlformats.org/officeDocument/2006/relationships/customXml" Target="../ink/ink4685.xml"/><Relationship Id="rId251" Type="http://schemas.openxmlformats.org/officeDocument/2006/relationships/customXml" Target="../ink/ink4587.xml"/><Relationship Id="rId489" Type="http://schemas.openxmlformats.org/officeDocument/2006/relationships/customXml" Target="../ink/ink4706.xml"/><Relationship Id="rId46" Type="http://schemas.openxmlformats.org/officeDocument/2006/relationships/customXml" Target="../ink/ink4484.xml"/><Relationship Id="rId293" Type="http://schemas.openxmlformats.org/officeDocument/2006/relationships/customXml" Target="../ink/ink4608.xml"/><Relationship Id="rId307" Type="http://schemas.openxmlformats.org/officeDocument/2006/relationships/customXml" Target="../ink/ink4615.xml"/><Relationship Id="rId349" Type="http://schemas.openxmlformats.org/officeDocument/2006/relationships/customXml" Target="../ink/ink4636.xml"/><Relationship Id="rId88" Type="http://schemas.openxmlformats.org/officeDocument/2006/relationships/customXml" Target="../ink/ink4505.xml"/><Relationship Id="rId111" Type="http://schemas.openxmlformats.org/officeDocument/2006/relationships/image" Target="../media/image4638.png"/><Relationship Id="rId153" Type="http://schemas.openxmlformats.org/officeDocument/2006/relationships/customXml" Target="../ink/ink4538.xml"/><Relationship Id="rId195" Type="http://schemas.openxmlformats.org/officeDocument/2006/relationships/customXml" Target="../ink/ink4559.xml"/><Relationship Id="rId209" Type="http://schemas.openxmlformats.org/officeDocument/2006/relationships/customXml" Target="../ink/ink4566.xml"/><Relationship Id="rId360" Type="http://schemas.openxmlformats.org/officeDocument/2006/relationships/image" Target="../media/image4760.png"/><Relationship Id="rId416" Type="http://schemas.openxmlformats.org/officeDocument/2006/relationships/image" Target="../media/image4788.png"/><Relationship Id="rId220" Type="http://schemas.openxmlformats.org/officeDocument/2006/relationships/image" Target="../media/image4691.png"/><Relationship Id="rId458" Type="http://schemas.openxmlformats.org/officeDocument/2006/relationships/image" Target="../media/image4809.png"/><Relationship Id="rId15" Type="http://schemas.openxmlformats.org/officeDocument/2006/relationships/image" Target="../media/image4615.png"/><Relationship Id="rId57" Type="http://schemas.openxmlformats.org/officeDocument/2006/relationships/image" Target="../media/image4409.png"/><Relationship Id="rId262" Type="http://schemas.openxmlformats.org/officeDocument/2006/relationships/image" Target="../media/image4712.png"/><Relationship Id="rId318" Type="http://schemas.openxmlformats.org/officeDocument/2006/relationships/image" Target="../media/image4739.png"/><Relationship Id="rId99" Type="http://schemas.openxmlformats.org/officeDocument/2006/relationships/image" Target="../media/image4077.png"/><Relationship Id="rId122" Type="http://schemas.openxmlformats.org/officeDocument/2006/relationships/customXml" Target="../ink/ink4522.xml"/><Relationship Id="rId164" Type="http://schemas.openxmlformats.org/officeDocument/2006/relationships/image" Target="../media/image4663.png"/><Relationship Id="rId371" Type="http://schemas.openxmlformats.org/officeDocument/2006/relationships/customXml" Target="../ink/ink4647.xml"/><Relationship Id="rId427" Type="http://schemas.openxmlformats.org/officeDocument/2006/relationships/customXml" Target="../ink/ink4675.xml"/><Relationship Id="rId469" Type="http://schemas.openxmlformats.org/officeDocument/2006/relationships/customXml" Target="../ink/ink4696.xml"/><Relationship Id="rId26" Type="http://schemas.openxmlformats.org/officeDocument/2006/relationships/customXml" Target="../ink/ink4474.xml"/><Relationship Id="rId231" Type="http://schemas.openxmlformats.org/officeDocument/2006/relationships/customXml" Target="../ink/ink4577.xml"/><Relationship Id="rId273" Type="http://schemas.openxmlformats.org/officeDocument/2006/relationships/customXml" Target="../ink/ink4598.xml"/><Relationship Id="rId329" Type="http://schemas.openxmlformats.org/officeDocument/2006/relationships/customXml" Target="../ink/ink4626.xml"/><Relationship Id="rId480" Type="http://schemas.openxmlformats.org/officeDocument/2006/relationships/image" Target="../media/image4820.png"/><Relationship Id="rId68" Type="http://schemas.openxmlformats.org/officeDocument/2006/relationships/customXml" Target="../ink/ink4495.xml"/><Relationship Id="rId133" Type="http://schemas.openxmlformats.org/officeDocument/2006/relationships/customXml" Target="../ink/ink4528.xml"/><Relationship Id="rId175" Type="http://schemas.openxmlformats.org/officeDocument/2006/relationships/customXml" Target="../ink/ink4549.xml"/><Relationship Id="rId340" Type="http://schemas.openxmlformats.org/officeDocument/2006/relationships/image" Target="../media/image4750.png"/><Relationship Id="rId200" Type="http://schemas.openxmlformats.org/officeDocument/2006/relationships/image" Target="../media/image4681.png"/><Relationship Id="rId382" Type="http://schemas.openxmlformats.org/officeDocument/2006/relationships/image" Target="../media/image4771.png"/><Relationship Id="rId438" Type="http://schemas.openxmlformats.org/officeDocument/2006/relationships/image" Target="../media/image4799.png"/><Relationship Id="rId242" Type="http://schemas.openxmlformats.org/officeDocument/2006/relationships/image" Target="../media/image4702.png"/><Relationship Id="rId284" Type="http://schemas.openxmlformats.org/officeDocument/2006/relationships/image" Target="../media/image4723.png"/><Relationship Id="rId491" Type="http://schemas.openxmlformats.org/officeDocument/2006/relationships/customXml" Target="../ink/ink4707.xml"/><Relationship Id="rId505" Type="http://schemas.openxmlformats.org/officeDocument/2006/relationships/customXml" Target="../ink/ink4714.xml"/><Relationship Id="rId37" Type="http://schemas.openxmlformats.org/officeDocument/2006/relationships/image" Target="../media/image4626.png"/><Relationship Id="rId79" Type="http://schemas.openxmlformats.org/officeDocument/2006/relationships/image" Target="../media/image4067.png"/><Relationship Id="rId102" Type="http://schemas.openxmlformats.org/officeDocument/2006/relationships/customXml" Target="../ink/ink4512.xml"/><Relationship Id="rId144" Type="http://schemas.openxmlformats.org/officeDocument/2006/relationships/image" Target="../media/image4653.png"/><Relationship Id="rId90" Type="http://schemas.openxmlformats.org/officeDocument/2006/relationships/customXml" Target="../ink/ink4506.xml"/><Relationship Id="rId186" Type="http://schemas.openxmlformats.org/officeDocument/2006/relationships/image" Target="../media/image4674.png"/><Relationship Id="rId351" Type="http://schemas.openxmlformats.org/officeDocument/2006/relationships/customXml" Target="../ink/ink4637.xml"/><Relationship Id="rId393" Type="http://schemas.openxmlformats.org/officeDocument/2006/relationships/customXml" Target="../ink/ink4658.xml"/><Relationship Id="rId407" Type="http://schemas.openxmlformats.org/officeDocument/2006/relationships/customXml" Target="../ink/ink4665.xml"/><Relationship Id="rId449" Type="http://schemas.openxmlformats.org/officeDocument/2006/relationships/customXml" Target="../ink/ink4686.xml"/><Relationship Id="rId211" Type="http://schemas.openxmlformats.org/officeDocument/2006/relationships/customXml" Target="../ink/ink4567.xml"/><Relationship Id="rId253" Type="http://schemas.openxmlformats.org/officeDocument/2006/relationships/customXml" Target="../ink/ink4588.xml"/><Relationship Id="rId295" Type="http://schemas.openxmlformats.org/officeDocument/2006/relationships/customXml" Target="../ink/ink4609.xml"/><Relationship Id="rId309" Type="http://schemas.openxmlformats.org/officeDocument/2006/relationships/customXml" Target="../ink/ink4616.xml"/><Relationship Id="rId460" Type="http://schemas.openxmlformats.org/officeDocument/2006/relationships/image" Target="../media/image4810.png"/><Relationship Id="rId48" Type="http://schemas.openxmlformats.org/officeDocument/2006/relationships/customXml" Target="../ink/ink4485.xml"/><Relationship Id="rId113" Type="http://schemas.openxmlformats.org/officeDocument/2006/relationships/image" Target="../media/image4639.png"/><Relationship Id="rId320" Type="http://schemas.openxmlformats.org/officeDocument/2006/relationships/image" Target="../media/image4740.png"/><Relationship Id="rId155" Type="http://schemas.openxmlformats.org/officeDocument/2006/relationships/customXml" Target="../ink/ink4539.xml"/><Relationship Id="rId197" Type="http://schemas.openxmlformats.org/officeDocument/2006/relationships/customXml" Target="../ink/ink4560.xml"/><Relationship Id="rId362" Type="http://schemas.openxmlformats.org/officeDocument/2006/relationships/image" Target="../media/image4761.png"/><Relationship Id="rId418" Type="http://schemas.openxmlformats.org/officeDocument/2006/relationships/image" Target="../media/image4789.png"/><Relationship Id="rId222" Type="http://schemas.openxmlformats.org/officeDocument/2006/relationships/image" Target="../media/image4692.png"/><Relationship Id="rId264" Type="http://schemas.openxmlformats.org/officeDocument/2006/relationships/image" Target="../media/image4713.png"/><Relationship Id="rId471" Type="http://schemas.openxmlformats.org/officeDocument/2006/relationships/customXml" Target="../ink/ink4697.xml"/><Relationship Id="rId17" Type="http://schemas.openxmlformats.org/officeDocument/2006/relationships/image" Target="../media/image4616.png"/><Relationship Id="rId59" Type="http://schemas.openxmlformats.org/officeDocument/2006/relationships/image" Target="../media/image4410.png"/><Relationship Id="rId124" Type="http://schemas.openxmlformats.org/officeDocument/2006/relationships/customXml" Target="../ink/ink4523.xml"/><Relationship Id="rId70" Type="http://schemas.openxmlformats.org/officeDocument/2006/relationships/customXml" Target="../ink/ink4496.xml"/><Relationship Id="rId166" Type="http://schemas.openxmlformats.org/officeDocument/2006/relationships/image" Target="../media/image4664.png"/><Relationship Id="rId331" Type="http://schemas.openxmlformats.org/officeDocument/2006/relationships/customXml" Target="../ink/ink4627.xml"/><Relationship Id="rId373" Type="http://schemas.openxmlformats.org/officeDocument/2006/relationships/customXml" Target="../ink/ink4648.xml"/><Relationship Id="rId429" Type="http://schemas.openxmlformats.org/officeDocument/2006/relationships/customXml" Target="../ink/ink4676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4578.xml"/><Relationship Id="rId440" Type="http://schemas.openxmlformats.org/officeDocument/2006/relationships/image" Target="../media/image4800.png"/><Relationship Id="rId28" Type="http://schemas.openxmlformats.org/officeDocument/2006/relationships/customXml" Target="../ink/ink4475.xml"/><Relationship Id="rId275" Type="http://schemas.openxmlformats.org/officeDocument/2006/relationships/customXml" Target="../ink/ink4599.xml"/><Relationship Id="rId300" Type="http://schemas.openxmlformats.org/officeDocument/2006/relationships/image" Target="../media/image4207.png"/><Relationship Id="rId482" Type="http://schemas.openxmlformats.org/officeDocument/2006/relationships/image" Target="../media/image4821.png"/><Relationship Id="rId81" Type="http://schemas.openxmlformats.org/officeDocument/2006/relationships/image" Target="../media/image4419.png"/><Relationship Id="rId135" Type="http://schemas.openxmlformats.org/officeDocument/2006/relationships/customXml" Target="../ink/ink4529.xml"/><Relationship Id="rId177" Type="http://schemas.openxmlformats.org/officeDocument/2006/relationships/customXml" Target="../ink/ink4550.xml"/><Relationship Id="rId342" Type="http://schemas.openxmlformats.org/officeDocument/2006/relationships/image" Target="../media/image4751.png"/><Relationship Id="rId384" Type="http://schemas.openxmlformats.org/officeDocument/2006/relationships/image" Target="../media/image4772.png"/><Relationship Id="rId202" Type="http://schemas.openxmlformats.org/officeDocument/2006/relationships/image" Target="../media/image4682.png"/><Relationship Id="rId244" Type="http://schemas.openxmlformats.org/officeDocument/2006/relationships/image" Target="../media/image4703.png"/><Relationship Id="rId39" Type="http://schemas.openxmlformats.org/officeDocument/2006/relationships/image" Target="../media/image4627.png"/><Relationship Id="rId286" Type="http://schemas.openxmlformats.org/officeDocument/2006/relationships/image" Target="../media/image4724.png"/><Relationship Id="rId451" Type="http://schemas.openxmlformats.org/officeDocument/2006/relationships/customXml" Target="../ink/ink4687.xml"/><Relationship Id="rId493" Type="http://schemas.openxmlformats.org/officeDocument/2006/relationships/customXml" Target="../ink/ink4708.xml"/><Relationship Id="rId507" Type="http://schemas.openxmlformats.org/officeDocument/2006/relationships/customXml" Target="../ink/ink4715.xml"/><Relationship Id="rId50" Type="http://schemas.openxmlformats.org/officeDocument/2006/relationships/customXml" Target="../ink/ink4486.xml"/><Relationship Id="rId104" Type="http://schemas.openxmlformats.org/officeDocument/2006/relationships/customXml" Target="../ink/ink4513.xml"/><Relationship Id="rId146" Type="http://schemas.openxmlformats.org/officeDocument/2006/relationships/image" Target="../media/image4654.png"/><Relationship Id="rId188" Type="http://schemas.openxmlformats.org/officeDocument/2006/relationships/image" Target="../media/image4675.png"/><Relationship Id="rId311" Type="http://schemas.openxmlformats.org/officeDocument/2006/relationships/customXml" Target="../ink/ink4617.xml"/><Relationship Id="rId353" Type="http://schemas.openxmlformats.org/officeDocument/2006/relationships/customXml" Target="../ink/ink4638.xml"/><Relationship Id="rId395" Type="http://schemas.openxmlformats.org/officeDocument/2006/relationships/customXml" Target="../ink/ink4659.xml"/><Relationship Id="rId409" Type="http://schemas.openxmlformats.org/officeDocument/2006/relationships/customXml" Target="../ink/ink4666.xml"/><Relationship Id="rId92" Type="http://schemas.openxmlformats.org/officeDocument/2006/relationships/customXml" Target="../ink/ink4507.xml"/><Relationship Id="rId213" Type="http://schemas.openxmlformats.org/officeDocument/2006/relationships/customXml" Target="../ink/ink4568.xml"/><Relationship Id="rId420" Type="http://schemas.openxmlformats.org/officeDocument/2006/relationships/image" Target="../media/image4790.png"/><Relationship Id="rId255" Type="http://schemas.openxmlformats.org/officeDocument/2006/relationships/customXml" Target="../ink/ink4589.xml"/><Relationship Id="rId297" Type="http://schemas.openxmlformats.org/officeDocument/2006/relationships/customXml" Target="../ink/ink4610.xml"/><Relationship Id="rId462" Type="http://schemas.openxmlformats.org/officeDocument/2006/relationships/image" Target="../media/image4811.png"/><Relationship Id="rId115" Type="http://schemas.openxmlformats.org/officeDocument/2006/relationships/image" Target="../media/image4640.png"/><Relationship Id="rId157" Type="http://schemas.openxmlformats.org/officeDocument/2006/relationships/customXml" Target="../ink/ink4540.xml"/><Relationship Id="rId322" Type="http://schemas.openxmlformats.org/officeDocument/2006/relationships/image" Target="../media/image4741.png"/><Relationship Id="rId364" Type="http://schemas.openxmlformats.org/officeDocument/2006/relationships/image" Target="../media/image4762.png"/><Relationship Id="rId61" Type="http://schemas.openxmlformats.org/officeDocument/2006/relationships/image" Target="../media/image4411.png"/><Relationship Id="rId199" Type="http://schemas.openxmlformats.org/officeDocument/2006/relationships/customXml" Target="../ink/ink4561.xml"/><Relationship Id="rId19" Type="http://schemas.openxmlformats.org/officeDocument/2006/relationships/image" Target="../media/image4617.png"/><Relationship Id="rId224" Type="http://schemas.openxmlformats.org/officeDocument/2006/relationships/image" Target="../media/image4693.png"/><Relationship Id="rId266" Type="http://schemas.openxmlformats.org/officeDocument/2006/relationships/image" Target="../media/image4714.png"/><Relationship Id="rId431" Type="http://schemas.openxmlformats.org/officeDocument/2006/relationships/customXml" Target="../ink/ink4677.xml"/><Relationship Id="rId473" Type="http://schemas.openxmlformats.org/officeDocument/2006/relationships/customXml" Target="../ink/ink4698.xml"/><Relationship Id="rId30" Type="http://schemas.openxmlformats.org/officeDocument/2006/relationships/customXml" Target="../ink/ink4476.xml"/><Relationship Id="rId126" Type="http://schemas.openxmlformats.org/officeDocument/2006/relationships/customXml" Target="../ink/ink4524.xml"/><Relationship Id="rId168" Type="http://schemas.openxmlformats.org/officeDocument/2006/relationships/image" Target="../media/image4665.png"/><Relationship Id="rId333" Type="http://schemas.openxmlformats.org/officeDocument/2006/relationships/customXml" Target="../ink/ink4628.xml"/><Relationship Id="rId72" Type="http://schemas.openxmlformats.org/officeDocument/2006/relationships/customXml" Target="../ink/ink4497.xml"/><Relationship Id="rId375" Type="http://schemas.openxmlformats.org/officeDocument/2006/relationships/customXml" Target="../ink/ink4649.xml"/><Relationship Id="rId3" Type="http://schemas.openxmlformats.org/officeDocument/2006/relationships/image" Target="../media/image4609.png"/><Relationship Id="rId235" Type="http://schemas.openxmlformats.org/officeDocument/2006/relationships/customXml" Target="../ink/ink4579.xml"/><Relationship Id="rId277" Type="http://schemas.openxmlformats.org/officeDocument/2006/relationships/customXml" Target="../ink/ink4600.xml"/><Relationship Id="rId400" Type="http://schemas.openxmlformats.org/officeDocument/2006/relationships/image" Target="../media/image4780.png"/><Relationship Id="rId442" Type="http://schemas.openxmlformats.org/officeDocument/2006/relationships/image" Target="../media/image4801.png"/><Relationship Id="rId484" Type="http://schemas.openxmlformats.org/officeDocument/2006/relationships/image" Target="../media/image4822.png"/><Relationship Id="rId137" Type="http://schemas.openxmlformats.org/officeDocument/2006/relationships/customXml" Target="../ink/ink4530.xml"/><Relationship Id="rId302" Type="http://schemas.openxmlformats.org/officeDocument/2006/relationships/image" Target="../media/image4731.png"/><Relationship Id="rId344" Type="http://schemas.openxmlformats.org/officeDocument/2006/relationships/image" Target="../media/image4752.png"/><Relationship Id="rId41" Type="http://schemas.openxmlformats.org/officeDocument/2006/relationships/image" Target="../media/image4628.png"/><Relationship Id="rId83" Type="http://schemas.openxmlformats.org/officeDocument/2006/relationships/image" Target="../media/image4069.png"/><Relationship Id="rId179" Type="http://schemas.openxmlformats.org/officeDocument/2006/relationships/customXml" Target="../ink/ink4551.xml"/><Relationship Id="rId386" Type="http://schemas.openxmlformats.org/officeDocument/2006/relationships/image" Target="../media/image4773.png"/><Relationship Id="rId190" Type="http://schemas.openxmlformats.org/officeDocument/2006/relationships/image" Target="../media/image4676.png"/><Relationship Id="rId204" Type="http://schemas.openxmlformats.org/officeDocument/2006/relationships/image" Target="../media/image4683.png"/><Relationship Id="rId246" Type="http://schemas.openxmlformats.org/officeDocument/2006/relationships/image" Target="../media/image4704.png"/><Relationship Id="rId288" Type="http://schemas.openxmlformats.org/officeDocument/2006/relationships/image" Target="../media/image4725.png"/><Relationship Id="rId411" Type="http://schemas.openxmlformats.org/officeDocument/2006/relationships/customXml" Target="../ink/ink4667.xml"/><Relationship Id="rId453" Type="http://schemas.openxmlformats.org/officeDocument/2006/relationships/customXml" Target="../ink/ink4688.xml"/><Relationship Id="rId509" Type="http://schemas.openxmlformats.org/officeDocument/2006/relationships/customXml" Target="../ink/ink4716.xml"/><Relationship Id="rId106" Type="http://schemas.openxmlformats.org/officeDocument/2006/relationships/customXml" Target="../ink/ink4514.xml"/><Relationship Id="rId313" Type="http://schemas.openxmlformats.org/officeDocument/2006/relationships/customXml" Target="../ink/ink4618.xml"/><Relationship Id="rId495" Type="http://schemas.openxmlformats.org/officeDocument/2006/relationships/customXml" Target="../ink/ink4709.xml"/><Relationship Id="rId10" Type="http://schemas.openxmlformats.org/officeDocument/2006/relationships/customXml" Target="../ink/ink4466.xml"/><Relationship Id="rId52" Type="http://schemas.openxmlformats.org/officeDocument/2006/relationships/customXml" Target="../ink/ink4487.xml"/><Relationship Id="rId94" Type="http://schemas.openxmlformats.org/officeDocument/2006/relationships/customXml" Target="../ink/ink4508.xml"/><Relationship Id="rId148" Type="http://schemas.openxmlformats.org/officeDocument/2006/relationships/image" Target="../media/image4655.png"/><Relationship Id="rId355" Type="http://schemas.openxmlformats.org/officeDocument/2006/relationships/customXml" Target="../ink/ink4639.xml"/><Relationship Id="rId397" Type="http://schemas.openxmlformats.org/officeDocument/2006/relationships/customXml" Target="../ink/ink4660.xml"/><Relationship Id="rId215" Type="http://schemas.openxmlformats.org/officeDocument/2006/relationships/customXml" Target="../ink/ink4569.xml"/><Relationship Id="rId257" Type="http://schemas.openxmlformats.org/officeDocument/2006/relationships/customXml" Target="../ink/ink4590.xml"/><Relationship Id="rId422" Type="http://schemas.openxmlformats.org/officeDocument/2006/relationships/image" Target="../media/image4791.png"/><Relationship Id="rId464" Type="http://schemas.openxmlformats.org/officeDocument/2006/relationships/image" Target="../media/image4812.png"/></Relationships>
</file>

<file path=ppt/slides/_rels/slide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2.png"/><Relationship Id="rId21" Type="http://schemas.openxmlformats.org/officeDocument/2006/relationships/image" Target="../media/image4846.png"/><Relationship Id="rId324" Type="http://schemas.openxmlformats.org/officeDocument/2006/relationships/customXml" Target="../ink/ink4879.xml"/><Relationship Id="rId531" Type="http://schemas.openxmlformats.org/officeDocument/2006/relationships/customXml" Target="../ink/ink4983.xml"/><Relationship Id="rId170" Type="http://schemas.openxmlformats.org/officeDocument/2006/relationships/customXml" Target="../ink/ink4802.xml"/><Relationship Id="rId268" Type="http://schemas.openxmlformats.org/officeDocument/2006/relationships/customXml" Target="../ink/ink4851.xml"/><Relationship Id="rId475" Type="http://schemas.openxmlformats.org/officeDocument/2006/relationships/customXml" Target="../ink/ink4955.xml"/><Relationship Id="rId32" Type="http://schemas.openxmlformats.org/officeDocument/2006/relationships/customXml" Target="../ink/ink4733.xml"/><Relationship Id="rId128" Type="http://schemas.openxmlformats.org/officeDocument/2006/relationships/customXml" Target="../ink/ink4781.xml"/><Relationship Id="rId335" Type="http://schemas.openxmlformats.org/officeDocument/2006/relationships/image" Target="../media/image4959.png"/><Relationship Id="rId542" Type="http://schemas.openxmlformats.org/officeDocument/2006/relationships/customXml" Target="../ink/ink4989.xml"/><Relationship Id="rId181" Type="http://schemas.openxmlformats.org/officeDocument/2006/relationships/image" Target="../media/image4890.png"/><Relationship Id="rId402" Type="http://schemas.openxmlformats.org/officeDocument/2006/relationships/customXml" Target="../ink/ink4918.xml"/><Relationship Id="rId279" Type="http://schemas.openxmlformats.org/officeDocument/2006/relationships/image" Target="../media/image4732.png"/><Relationship Id="rId486" Type="http://schemas.openxmlformats.org/officeDocument/2006/relationships/image" Target="../media/image5032.png"/><Relationship Id="rId43" Type="http://schemas.openxmlformats.org/officeDocument/2006/relationships/image" Target="../media/image4857.png"/><Relationship Id="rId139" Type="http://schemas.openxmlformats.org/officeDocument/2006/relationships/image" Target="../media/image4655.png"/><Relationship Id="rId346" Type="http://schemas.openxmlformats.org/officeDocument/2006/relationships/customXml" Target="../ink/ink4890.xml"/><Relationship Id="rId553" Type="http://schemas.openxmlformats.org/officeDocument/2006/relationships/image" Target="../media/image5062.png"/><Relationship Id="rId192" Type="http://schemas.openxmlformats.org/officeDocument/2006/relationships/customXml" Target="../ink/ink4813.xml"/><Relationship Id="rId206" Type="http://schemas.openxmlformats.org/officeDocument/2006/relationships/customXml" Target="../ink/ink4820.xml"/><Relationship Id="rId413" Type="http://schemas.openxmlformats.org/officeDocument/2006/relationships/image" Target="../media/image4997.png"/><Relationship Id="rId497" Type="http://schemas.openxmlformats.org/officeDocument/2006/relationships/customXml" Target="../ink/ink4966.xml"/><Relationship Id="rId357" Type="http://schemas.openxmlformats.org/officeDocument/2006/relationships/image" Target="../media/image4771.png"/><Relationship Id="rId54" Type="http://schemas.openxmlformats.org/officeDocument/2006/relationships/customXml" Target="../ink/ink4744.xml"/><Relationship Id="rId217" Type="http://schemas.openxmlformats.org/officeDocument/2006/relationships/image" Target="../media/image4903.png"/><Relationship Id="rId564" Type="http://schemas.openxmlformats.org/officeDocument/2006/relationships/image" Target="../media/image5065.png"/><Relationship Id="rId424" Type="http://schemas.openxmlformats.org/officeDocument/2006/relationships/customXml" Target="../ink/ink4929.xml"/><Relationship Id="rId270" Type="http://schemas.openxmlformats.org/officeDocument/2006/relationships/customXml" Target="../ink/ink4852.xml"/><Relationship Id="rId65" Type="http://schemas.openxmlformats.org/officeDocument/2006/relationships/image" Target="../media/image4413.png"/><Relationship Id="rId130" Type="http://schemas.openxmlformats.org/officeDocument/2006/relationships/customXml" Target="../ink/ink4782.xml"/><Relationship Id="rId368" Type="http://schemas.openxmlformats.org/officeDocument/2006/relationships/customXml" Target="../ink/ink4901.xml"/><Relationship Id="rId172" Type="http://schemas.openxmlformats.org/officeDocument/2006/relationships/customXml" Target="../ink/ink4803.xml"/><Relationship Id="rId228" Type="http://schemas.openxmlformats.org/officeDocument/2006/relationships/customXml" Target="../ink/ink4831.xml"/><Relationship Id="rId435" Type="http://schemas.openxmlformats.org/officeDocument/2006/relationships/image" Target="../media/image5008.png"/><Relationship Id="rId477" Type="http://schemas.openxmlformats.org/officeDocument/2006/relationships/customXml" Target="../ink/ink4956.xml"/><Relationship Id="rId281" Type="http://schemas.openxmlformats.org/officeDocument/2006/relationships/image" Target="../media/image4932.png"/><Relationship Id="rId337" Type="http://schemas.openxmlformats.org/officeDocument/2006/relationships/image" Target="../media/image4960.png"/><Relationship Id="rId502" Type="http://schemas.openxmlformats.org/officeDocument/2006/relationships/image" Target="../media/image5040.png"/><Relationship Id="rId34" Type="http://schemas.openxmlformats.org/officeDocument/2006/relationships/customXml" Target="../ink/ink4734.xml"/><Relationship Id="rId76" Type="http://schemas.openxmlformats.org/officeDocument/2006/relationships/customXml" Target="../ink/ink4755.xml"/><Relationship Id="rId141" Type="http://schemas.openxmlformats.org/officeDocument/2006/relationships/image" Target="../media/image4876.png"/><Relationship Id="rId379" Type="http://schemas.openxmlformats.org/officeDocument/2006/relationships/image" Target="../media/image4980.png"/><Relationship Id="rId544" Type="http://schemas.openxmlformats.org/officeDocument/2006/relationships/customXml" Target="../ink/ink4990.xml"/><Relationship Id="rId7" Type="http://schemas.openxmlformats.org/officeDocument/2006/relationships/image" Target="../media/image4839.png"/><Relationship Id="rId183" Type="http://schemas.openxmlformats.org/officeDocument/2006/relationships/image" Target="../media/image4891.png"/><Relationship Id="rId239" Type="http://schemas.openxmlformats.org/officeDocument/2006/relationships/image" Target="../media/image4913.png"/><Relationship Id="rId390" Type="http://schemas.openxmlformats.org/officeDocument/2006/relationships/customXml" Target="../ink/ink4912.xml"/><Relationship Id="rId404" Type="http://schemas.openxmlformats.org/officeDocument/2006/relationships/customXml" Target="../ink/ink4919.xml"/><Relationship Id="rId446" Type="http://schemas.openxmlformats.org/officeDocument/2006/relationships/customXml" Target="../ink/ink4940.xml"/><Relationship Id="rId250" Type="http://schemas.openxmlformats.org/officeDocument/2006/relationships/customXml" Target="../ink/ink4842.xml"/><Relationship Id="rId292" Type="http://schemas.openxmlformats.org/officeDocument/2006/relationships/customXml" Target="../ink/ink4863.xml"/><Relationship Id="rId306" Type="http://schemas.openxmlformats.org/officeDocument/2006/relationships/customXml" Target="../ink/ink4870.xml"/><Relationship Id="rId488" Type="http://schemas.openxmlformats.org/officeDocument/2006/relationships/image" Target="../media/image5033.png"/><Relationship Id="rId45" Type="http://schemas.openxmlformats.org/officeDocument/2006/relationships/image" Target="../media/image4858.png"/><Relationship Id="rId87" Type="http://schemas.openxmlformats.org/officeDocument/2006/relationships/image" Target="../media/image4070.png"/><Relationship Id="rId110" Type="http://schemas.openxmlformats.org/officeDocument/2006/relationships/customXml" Target="../ink/ink4772.xml"/><Relationship Id="rId348" Type="http://schemas.openxmlformats.org/officeDocument/2006/relationships/customXml" Target="../ink/ink4891.xml"/><Relationship Id="rId513" Type="http://schemas.openxmlformats.org/officeDocument/2006/relationships/customXml" Target="../ink/ink4974.xml"/><Relationship Id="rId555" Type="http://schemas.openxmlformats.org/officeDocument/2006/relationships/image" Target="../media/image5063.png"/><Relationship Id="rId152" Type="http://schemas.openxmlformats.org/officeDocument/2006/relationships/customXml" Target="../ink/ink4793.xml"/><Relationship Id="rId194" Type="http://schemas.openxmlformats.org/officeDocument/2006/relationships/customXml" Target="../ink/ink4814.xml"/><Relationship Id="rId208" Type="http://schemas.openxmlformats.org/officeDocument/2006/relationships/customXml" Target="../ink/ink4821.xml"/><Relationship Id="rId415" Type="http://schemas.openxmlformats.org/officeDocument/2006/relationships/image" Target="../media/image4998.png"/><Relationship Id="rId457" Type="http://schemas.openxmlformats.org/officeDocument/2006/relationships/customXml" Target="../ink/ink4946.xml"/><Relationship Id="rId261" Type="http://schemas.openxmlformats.org/officeDocument/2006/relationships/image" Target="../media/image4923.png"/><Relationship Id="rId499" Type="http://schemas.openxmlformats.org/officeDocument/2006/relationships/customXml" Target="../ink/ink4967.xml"/><Relationship Id="rId14" Type="http://schemas.openxmlformats.org/officeDocument/2006/relationships/customXml" Target="../ink/ink4724.xml"/><Relationship Id="rId56" Type="http://schemas.openxmlformats.org/officeDocument/2006/relationships/customXml" Target="../ink/ink4745.xml"/><Relationship Id="rId317" Type="http://schemas.openxmlformats.org/officeDocument/2006/relationships/image" Target="../media/image4950.png"/><Relationship Id="rId359" Type="http://schemas.openxmlformats.org/officeDocument/2006/relationships/image" Target="../media/image4970.png"/><Relationship Id="rId524" Type="http://schemas.openxmlformats.org/officeDocument/2006/relationships/image" Target="../media/image5051.png"/><Relationship Id="rId566" Type="http://schemas.openxmlformats.org/officeDocument/2006/relationships/image" Target="../media/image5066.png"/><Relationship Id="rId98" Type="http://schemas.openxmlformats.org/officeDocument/2006/relationships/customXml" Target="../ink/ink4766.xml"/><Relationship Id="rId121" Type="http://schemas.openxmlformats.org/officeDocument/2006/relationships/image" Target="../media/image4871.png"/><Relationship Id="rId163" Type="http://schemas.openxmlformats.org/officeDocument/2006/relationships/image" Target="../media/image4675.png"/><Relationship Id="rId219" Type="http://schemas.openxmlformats.org/officeDocument/2006/relationships/image" Target="../media/image4904.png"/><Relationship Id="rId370" Type="http://schemas.openxmlformats.org/officeDocument/2006/relationships/customXml" Target="../ink/ink4902.xml"/><Relationship Id="rId426" Type="http://schemas.openxmlformats.org/officeDocument/2006/relationships/customXml" Target="../ink/ink4930.xml"/><Relationship Id="rId230" Type="http://schemas.openxmlformats.org/officeDocument/2006/relationships/customXml" Target="../ink/ink4832.xml"/><Relationship Id="rId468" Type="http://schemas.openxmlformats.org/officeDocument/2006/relationships/image" Target="../media/image5024.png"/><Relationship Id="rId25" Type="http://schemas.openxmlformats.org/officeDocument/2006/relationships/image" Target="../media/image4848.png"/><Relationship Id="rId67" Type="http://schemas.openxmlformats.org/officeDocument/2006/relationships/image" Target="../media/image4414.png"/><Relationship Id="rId272" Type="http://schemas.openxmlformats.org/officeDocument/2006/relationships/customXml" Target="../ink/ink4853.xml"/><Relationship Id="rId328" Type="http://schemas.openxmlformats.org/officeDocument/2006/relationships/customXml" Target="../ink/ink4881.xml"/><Relationship Id="rId535" Type="http://schemas.openxmlformats.org/officeDocument/2006/relationships/customXml" Target="../ink/ink4985.xml"/><Relationship Id="rId132" Type="http://schemas.openxmlformats.org/officeDocument/2006/relationships/customXml" Target="../ink/ink4783.xml"/><Relationship Id="rId174" Type="http://schemas.openxmlformats.org/officeDocument/2006/relationships/customXml" Target="../ink/ink4804.xml"/><Relationship Id="rId381" Type="http://schemas.openxmlformats.org/officeDocument/2006/relationships/image" Target="../media/image4981.png"/><Relationship Id="rId241" Type="http://schemas.openxmlformats.org/officeDocument/2006/relationships/image" Target="../media/image4914.png"/><Relationship Id="rId437" Type="http://schemas.openxmlformats.org/officeDocument/2006/relationships/image" Target="../media/image5009.png"/><Relationship Id="rId479" Type="http://schemas.openxmlformats.org/officeDocument/2006/relationships/customXml" Target="../ink/ink4957.xml"/><Relationship Id="rId36" Type="http://schemas.openxmlformats.org/officeDocument/2006/relationships/customXml" Target="../ink/ink4735.xml"/><Relationship Id="rId283" Type="http://schemas.openxmlformats.org/officeDocument/2006/relationships/image" Target="../media/image4933.png"/><Relationship Id="rId339" Type="http://schemas.openxmlformats.org/officeDocument/2006/relationships/image" Target="../media/image4961.png"/><Relationship Id="rId490" Type="http://schemas.openxmlformats.org/officeDocument/2006/relationships/image" Target="../media/image5034.png"/><Relationship Id="rId504" Type="http://schemas.openxmlformats.org/officeDocument/2006/relationships/image" Target="../media/image5041.png"/><Relationship Id="rId546" Type="http://schemas.openxmlformats.org/officeDocument/2006/relationships/customXml" Target="../ink/ink4991.xml"/><Relationship Id="rId78" Type="http://schemas.openxmlformats.org/officeDocument/2006/relationships/customXml" Target="../ink/ink4756.xml"/><Relationship Id="rId101" Type="http://schemas.openxmlformats.org/officeDocument/2006/relationships/image" Target="../media/image4862.png"/><Relationship Id="rId143" Type="http://schemas.openxmlformats.org/officeDocument/2006/relationships/image" Target="../media/image4877.png"/><Relationship Id="rId185" Type="http://schemas.openxmlformats.org/officeDocument/2006/relationships/image" Target="../media/image4686.png"/><Relationship Id="rId350" Type="http://schemas.openxmlformats.org/officeDocument/2006/relationships/customXml" Target="../ink/ink4892.xml"/><Relationship Id="rId406" Type="http://schemas.openxmlformats.org/officeDocument/2006/relationships/customXml" Target="../ink/ink4920.xml"/><Relationship Id="rId9" Type="http://schemas.openxmlformats.org/officeDocument/2006/relationships/image" Target="../media/image4840.png"/><Relationship Id="rId210" Type="http://schemas.openxmlformats.org/officeDocument/2006/relationships/customXml" Target="../ink/ink4822.xml"/><Relationship Id="rId392" Type="http://schemas.openxmlformats.org/officeDocument/2006/relationships/customXml" Target="../ink/ink4913.xml"/><Relationship Id="rId448" Type="http://schemas.openxmlformats.org/officeDocument/2006/relationships/customXml" Target="../ink/ink4941.xml"/><Relationship Id="rId252" Type="http://schemas.openxmlformats.org/officeDocument/2006/relationships/customXml" Target="../ink/ink4843.xml"/><Relationship Id="rId294" Type="http://schemas.openxmlformats.org/officeDocument/2006/relationships/customXml" Target="../ink/ink4864.xml"/><Relationship Id="rId308" Type="http://schemas.openxmlformats.org/officeDocument/2006/relationships/customXml" Target="../ink/ink4871.xml"/><Relationship Id="rId515" Type="http://schemas.openxmlformats.org/officeDocument/2006/relationships/customXml" Target="../ink/ink4975.xml"/><Relationship Id="rId47" Type="http://schemas.openxmlformats.org/officeDocument/2006/relationships/image" Target="../media/image4859.png"/><Relationship Id="rId89" Type="http://schemas.openxmlformats.org/officeDocument/2006/relationships/image" Target="../media/image4071.png"/><Relationship Id="rId112" Type="http://schemas.openxmlformats.org/officeDocument/2006/relationships/customXml" Target="../ink/ink4773.xml"/><Relationship Id="rId154" Type="http://schemas.openxmlformats.org/officeDocument/2006/relationships/customXml" Target="../ink/ink4794.xml"/><Relationship Id="rId361" Type="http://schemas.openxmlformats.org/officeDocument/2006/relationships/image" Target="../media/image4971.png"/><Relationship Id="rId557" Type="http://schemas.openxmlformats.org/officeDocument/2006/relationships/image" Target="../media/image5064.png"/><Relationship Id="rId196" Type="http://schemas.openxmlformats.org/officeDocument/2006/relationships/customXml" Target="../ink/ink4815.xml"/><Relationship Id="rId417" Type="http://schemas.openxmlformats.org/officeDocument/2006/relationships/image" Target="../media/image4999.png"/><Relationship Id="rId459" Type="http://schemas.openxmlformats.org/officeDocument/2006/relationships/customXml" Target="../ink/ink4947.xml"/><Relationship Id="rId16" Type="http://schemas.openxmlformats.org/officeDocument/2006/relationships/customXml" Target="../ink/ink4725.xml"/><Relationship Id="rId221" Type="http://schemas.openxmlformats.org/officeDocument/2006/relationships/image" Target="../media/image4905.png"/><Relationship Id="rId263" Type="http://schemas.openxmlformats.org/officeDocument/2006/relationships/image" Target="../media/image4924.png"/><Relationship Id="rId319" Type="http://schemas.openxmlformats.org/officeDocument/2006/relationships/image" Target="../media/image4951.png"/><Relationship Id="rId470" Type="http://schemas.openxmlformats.org/officeDocument/2006/relationships/image" Target="../media/image5025.png"/><Relationship Id="rId526" Type="http://schemas.openxmlformats.org/officeDocument/2006/relationships/image" Target="../media/image5052.png"/><Relationship Id="rId58" Type="http://schemas.openxmlformats.org/officeDocument/2006/relationships/customXml" Target="../ink/ink4746.xml"/><Relationship Id="rId123" Type="http://schemas.openxmlformats.org/officeDocument/2006/relationships/image" Target="../media/image19760.png"/><Relationship Id="rId330" Type="http://schemas.openxmlformats.org/officeDocument/2006/relationships/customXml" Target="../ink/ink4882.xml"/><Relationship Id="rId568" Type="http://schemas.openxmlformats.org/officeDocument/2006/relationships/image" Target="../media/image5067.png"/><Relationship Id="rId165" Type="http://schemas.openxmlformats.org/officeDocument/2006/relationships/image" Target="../media/image4884.png"/><Relationship Id="rId372" Type="http://schemas.openxmlformats.org/officeDocument/2006/relationships/customXml" Target="../ink/ink4903.xml"/><Relationship Id="rId428" Type="http://schemas.openxmlformats.org/officeDocument/2006/relationships/customXml" Target="../ink/ink4931.xml"/><Relationship Id="rId232" Type="http://schemas.openxmlformats.org/officeDocument/2006/relationships/customXml" Target="../ink/ink4833.xml"/><Relationship Id="rId274" Type="http://schemas.openxmlformats.org/officeDocument/2006/relationships/customXml" Target="../ink/ink4854.xml"/><Relationship Id="rId481" Type="http://schemas.openxmlformats.org/officeDocument/2006/relationships/customXml" Target="../ink/ink4958.xml"/><Relationship Id="rId27" Type="http://schemas.openxmlformats.org/officeDocument/2006/relationships/image" Target="../media/image4849.png"/><Relationship Id="rId69" Type="http://schemas.openxmlformats.org/officeDocument/2006/relationships/image" Target="../media/image4416.png"/><Relationship Id="rId134" Type="http://schemas.openxmlformats.org/officeDocument/2006/relationships/customXml" Target="../ink/ink4784.xml"/><Relationship Id="rId537" Type="http://schemas.openxmlformats.org/officeDocument/2006/relationships/customXml" Target="../ink/ink4986.xml"/><Relationship Id="rId80" Type="http://schemas.openxmlformats.org/officeDocument/2006/relationships/customXml" Target="../ink/ink4757.xml"/><Relationship Id="rId176" Type="http://schemas.openxmlformats.org/officeDocument/2006/relationships/customXml" Target="../ink/ink4805.xml"/><Relationship Id="rId341" Type="http://schemas.openxmlformats.org/officeDocument/2006/relationships/image" Target="../media/image4962.png"/><Relationship Id="rId383" Type="http://schemas.openxmlformats.org/officeDocument/2006/relationships/image" Target="../media/image4982.png"/><Relationship Id="rId439" Type="http://schemas.openxmlformats.org/officeDocument/2006/relationships/image" Target="../media/image5010.png"/><Relationship Id="rId201" Type="http://schemas.openxmlformats.org/officeDocument/2006/relationships/image" Target="../media/image4896.png"/><Relationship Id="rId243" Type="http://schemas.openxmlformats.org/officeDocument/2006/relationships/image" Target="../media/image4915.png"/><Relationship Id="rId285" Type="http://schemas.openxmlformats.org/officeDocument/2006/relationships/image" Target="../media/image4934.png"/><Relationship Id="rId450" Type="http://schemas.openxmlformats.org/officeDocument/2006/relationships/customXml" Target="../ink/ink4942.xml"/><Relationship Id="rId506" Type="http://schemas.openxmlformats.org/officeDocument/2006/relationships/image" Target="../media/image5042.png"/><Relationship Id="rId38" Type="http://schemas.openxmlformats.org/officeDocument/2006/relationships/customXml" Target="../ink/ink4736.xml"/><Relationship Id="rId103" Type="http://schemas.openxmlformats.org/officeDocument/2006/relationships/image" Target="../media/image4863.png"/><Relationship Id="rId310" Type="http://schemas.openxmlformats.org/officeDocument/2006/relationships/customXml" Target="../ink/ink4872.xml"/><Relationship Id="rId492" Type="http://schemas.openxmlformats.org/officeDocument/2006/relationships/image" Target="../media/image5035.png"/><Relationship Id="rId548" Type="http://schemas.openxmlformats.org/officeDocument/2006/relationships/customXml" Target="../ink/ink4992.xml"/><Relationship Id="rId91" Type="http://schemas.openxmlformats.org/officeDocument/2006/relationships/image" Target="../media/image4420.png"/><Relationship Id="rId145" Type="http://schemas.openxmlformats.org/officeDocument/2006/relationships/image" Target="../media/image4878.png"/><Relationship Id="rId187" Type="http://schemas.openxmlformats.org/officeDocument/2006/relationships/image" Target="../media/image4687.png"/><Relationship Id="rId352" Type="http://schemas.openxmlformats.org/officeDocument/2006/relationships/customXml" Target="../ink/ink4893.xml"/><Relationship Id="rId394" Type="http://schemas.openxmlformats.org/officeDocument/2006/relationships/customXml" Target="../ink/ink4914.xml"/><Relationship Id="rId408" Type="http://schemas.openxmlformats.org/officeDocument/2006/relationships/customXml" Target="../ink/ink4921.xml"/><Relationship Id="rId212" Type="http://schemas.openxmlformats.org/officeDocument/2006/relationships/customXml" Target="../ink/ink4823.xml"/><Relationship Id="rId254" Type="http://schemas.openxmlformats.org/officeDocument/2006/relationships/customXml" Target="../ink/ink4844.xml"/><Relationship Id="rId49" Type="http://schemas.openxmlformats.org/officeDocument/2006/relationships/image" Target="../media/image4860.png"/><Relationship Id="rId114" Type="http://schemas.openxmlformats.org/officeDocument/2006/relationships/customXml" Target="../ink/ink4774.xml"/><Relationship Id="rId296" Type="http://schemas.openxmlformats.org/officeDocument/2006/relationships/customXml" Target="../ink/ink4865.xml"/><Relationship Id="rId461" Type="http://schemas.openxmlformats.org/officeDocument/2006/relationships/customXml" Target="../ink/ink4948.xml"/><Relationship Id="rId517" Type="http://schemas.openxmlformats.org/officeDocument/2006/relationships/customXml" Target="../ink/ink4976.xml"/><Relationship Id="rId559" Type="http://schemas.openxmlformats.org/officeDocument/2006/relationships/image" Target="../media/image4667.png"/><Relationship Id="rId60" Type="http://schemas.openxmlformats.org/officeDocument/2006/relationships/customXml" Target="../ink/ink4747.xml"/><Relationship Id="rId156" Type="http://schemas.openxmlformats.org/officeDocument/2006/relationships/customXml" Target="../ink/ink4795.xml"/><Relationship Id="rId198" Type="http://schemas.openxmlformats.org/officeDocument/2006/relationships/customXml" Target="../ink/ink4816.xml"/><Relationship Id="rId321" Type="http://schemas.openxmlformats.org/officeDocument/2006/relationships/image" Target="../media/image4952.png"/><Relationship Id="rId363" Type="http://schemas.openxmlformats.org/officeDocument/2006/relationships/image" Target="../media/image4972.png"/><Relationship Id="rId419" Type="http://schemas.openxmlformats.org/officeDocument/2006/relationships/image" Target="../media/image5000.png"/><Relationship Id="rId223" Type="http://schemas.openxmlformats.org/officeDocument/2006/relationships/image" Target="../media/image4906.png"/><Relationship Id="rId430" Type="http://schemas.openxmlformats.org/officeDocument/2006/relationships/customXml" Target="../ink/ink4932.xml"/><Relationship Id="rId18" Type="http://schemas.openxmlformats.org/officeDocument/2006/relationships/customXml" Target="../ink/ink4726.xml"/><Relationship Id="rId265" Type="http://schemas.openxmlformats.org/officeDocument/2006/relationships/image" Target="../media/image4925.png"/><Relationship Id="rId472" Type="http://schemas.openxmlformats.org/officeDocument/2006/relationships/image" Target="../media/image2539.png"/><Relationship Id="rId528" Type="http://schemas.openxmlformats.org/officeDocument/2006/relationships/image" Target="../media/image5053.png"/><Relationship Id="rId125" Type="http://schemas.openxmlformats.org/officeDocument/2006/relationships/image" Target="../media/image4648.png"/><Relationship Id="rId167" Type="http://schemas.openxmlformats.org/officeDocument/2006/relationships/image" Target="../media/image4885.png"/><Relationship Id="rId332" Type="http://schemas.openxmlformats.org/officeDocument/2006/relationships/customXml" Target="../ink/ink4883.xml"/><Relationship Id="rId374" Type="http://schemas.openxmlformats.org/officeDocument/2006/relationships/customXml" Target="../ink/ink4904.xml"/><Relationship Id="rId71" Type="http://schemas.openxmlformats.org/officeDocument/2006/relationships/image" Target="../media/image4417.png"/><Relationship Id="rId234" Type="http://schemas.openxmlformats.org/officeDocument/2006/relationships/customXml" Target="../ink/ink4834.xml"/><Relationship Id="rId2" Type="http://schemas.openxmlformats.org/officeDocument/2006/relationships/customXml" Target="../ink/ink4718.xml"/><Relationship Id="rId29" Type="http://schemas.openxmlformats.org/officeDocument/2006/relationships/image" Target="../media/image4850.png"/><Relationship Id="rId276" Type="http://schemas.openxmlformats.org/officeDocument/2006/relationships/customXml" Target="../ink/ink4855.xml"/><Relationship Id="rId441" Type="http://schemas.openxmlformats.org/officeDocument/2006/relationships/image" Target="../media/image5011.png"/><Relationship Id="rId483" Type="http://schemas.openxmlformats.org/officeDocument/2006/relationships/customXml" Target="../ink/ink4959.xml"/><Relationship Id="rId539" Type="http://schemas.openxmlformats.org/officeDocument/2006/relationships/image" Target="../media/image5058.png"/><Relationship Id="rId40" Type="http://schemas.openxmlformats.org/officeDocument/2006/relationships/customXml" Target="../ink/ink4737.xml"/><Relationship Id="rId136" Type="http://schemas.openxmlformats.org/officeDocument/2006/relationships/customXml" Target="../ink/ink4785.xml"/><Relationship Id="rId178" Type="http://schemas.openxmlformats.org/officeDocument/2006/relationships/customXml" Target="../ink/ink4806.xml"/><Relationship Id="rId301" Type="http://schemas.openxmlformats.org/officeDocument/2006/relationships/image" Target="../media/image4942.png"/><Relationship Id="rId343" Type="http://schemas.openxmlformats.org/officeDocument/2006/relationships/image" Target="../media/image4963.png"/><Relationship Id="rId550" Type="http://schemas.openxmlformats.org/officeDocument/2006/relationships/customXml" Target="../ink/ink4993.xml"/><Relationship Id="rId82" Type="http://schemas.openxmlformats.org/officeDocument/2006/relationships/customXml" Target="../ink/ink4758.xml"/><Relationship Id="rId203" Type="http://schemas.openxmlformats.org/officeDocument/2006/relationships/image" Target="../media/image4897.png"/><Relationship Id="rId385" Type="http://schemas.openxmlformats.org/officeDocument/2006/relationships/image" Target="../media/image4983.png"/><Relationship Id="rId245" Type="http://schemas.openxmlformats.org/officeDocument/2006/relationships/image" Target="../media/image4916.png"/><Relationship Id="rId287" Type="http://schemas.openxmlformats.org/officeDocument/2006/relationships/image" Target="../media/image4935.png"/><Relationship Id="rId410" Type="http://schemas.openxmlformats.org/officeDocument/2006/relationships/customXml" Target="../ink/ink4922.xml"/><Relationship Id="rId452" Type="http://schemas.openxmlformats.org/officeDocument/2006/relationships/customXml" Target="../ink/ink4943.xml"/><Relationship Id="rId494" Type="http://schemas.openxmlformats.org/officeDocument/2006/relationships/image" Target="../media/image5036.png"/><Relationship Id="rId508" Type="http://schemas.openxmlformats.org/officeDocument/2006/relationships/image" Target="../media/image5043.png"/><Relationship Id="rId105" Type="http://schemas.openxmlformats.org/officeDocument/2006/relationships/image" Target="../media/image4864.png"/><Relationship Id="rId147" Type="http://schemas.openxmlformats.org/officeDocument/2006/relationships/image" Target="../media/image4879.png"/><Relationship Id="rId312" Type="http://schemas.openxmlformats.org/officeDocument/2006/relationships/customXml" Target="../ink/ink4873.xml"/><Relationship Id="rId354" Type="http://schemas.openxmlformats.org/officeDocument/2006/relationships/customXml" Target="../ink/ink4894.xml"/><Relationship Id="rId51" Type="http://schemas.openxmlformats.org/officeDocument/2006/relationships/image" Target="../media/image4861.png"/><Relationship Id="rId93" Type="http://schemas.openxmlformats.org/officeDocument/2006/relationships/image" Target="../media/image4073.png"/><Relationship Id="rId189" Type="http://schemas.openxmlformats.org/officeDocument/2006/relationships/image" Target="../media/image4688.png"/><Relationship Id="rId396" Type="http://schemas.openxmlformats.org/officeDocument/2006/relationships/customXml" Target="../ink/ink4915.xml"/><Relationship Id="rId561" Type="http://schemas.openxmlformats.org/officeDocument/2006/relationships/image" Target="../media/image4634.png"/><Relationship Id="rId214" Type="http://schemas.openxmlformats.org/officeDocument/2006/relationships/customXml" Target="../ink/ink4824.xml"/><Relationship Id="rId256" Type="http://schemas.openxmlformats.org/officeDocument/2006/relationships/customXml" Target="../ink/ink4845.xml"/><Relationship Id="rId298" Type="http://schemas.openxmlformats.org/officeDocument/2006/relationships/customXml" Target="../ink/ink4866.xml"/><Relationship Id="rId421" Type="http://schemas.openxmlformats.org/officeDocument/2006/relationships/image" Target="../media/image5001.png"/><Relationship Id="rId463" Type="http://schemas.openxmlformats.org/officeDocument/2006/relationships/customXml" Target="../ink/ink4949.xml"/><Relationship Id="rId519" Type="http://schemas.openxmlformats.org/officeDocument/2006/relationships/customXml" Target="../ink/ink4977.xml"/><Relationship Id="rId116" Type="http://schemas.openxmlformats.org/officeDocument/2006/relationships/customXml" Target="../ink/ink4775.xml"/><Relationship Id="rId158" Type="http://schemas.openxmlformats.org/officeDocument/2006/relationships/customXml" Target="../ink/ink4796.xml"/><Relationship Id="rId323" Type="http://schemas.openxmlformats.org/officeDocument/2006/relationships/image" Target="../media/image4953.png"/><Relationship Id="rId530" Type="http://schemas.openxmlformats.org/officeDocument/2006/relationships/image" Target="../media/image5054.png"/><Relationship Id="rId20" Type="http://schemas.openxmlformats.org/officeDocument/2006/relationships/customXml" Target="../ink/ink4727.xml"/><Relationship Id="rId62" Type="http://schemas.openxmlformats.org/officeDocument/2006/relationships/customXml" Target="../ink/ink4748.xml"/><Relationship Id="rId365" Type="http://schemas.openxmlformats.org/officeDocument/2006/relationships/image" Target="../media/image4973.png"/><Relationship Id="rId225" Type="http://schemas.openxmlformats.org/officeDocument/2006/relationships/image" Target="../media/image4907.png"/><Relationship Id="rId267" Type="http://schemas.openxmlformats.org/officeDocument/2006/relationships/image" Target="../media/image4926.png"/><Relationship Id="rId432" Type="http://schemas.openxmlformats.org/officeDocument/2006/relationships/customXml" Target="../ink/ink4933.xml"/><Relationship Id="rId474" Type="http://schemas.openxmlformats.org/officeDocument/2006/relationships/image" Target="../media/image5026.png"/><Relationship Id="rId127" Type="http://schemas.openxmlformats.org/officeDocument/2006/relationships/image" Target="../media/image4872.png"/><Relationship Id="rId31" Type="http://schemas.openxmlformats.org/officeDocument/2006/relationships/image" Target="../media/image4851.png"/><Relationship Id="rId73" Type="http://schemas.openxmlformats.org/officeDocument/2006/relationships/image" Target="../media/image4064.png"/><Relationship Id="rId169" Type="http://schemas.openxmlformats.org/officeDocument/2006/relationships/image" Target="../media/image4886.png"/><Relationship Id="rId334" Type="http://schemas.openxmlformats.org/officeDocument/2006/relationships/customXml" Target="../ink/ink4884.xml"/><Relationship Id="rId376" Type="http://schemas.openxmlformats.org/officeDocument/2006/relationships/customXml" Target="../ink/ink4905.xml"/><Relationship Id="rId541" Type="http://schemas.openxmlformats.org/officeDocument/2006/relationships/image" Target="../media/image5059.png"/><Relationship Id="rId4" Type="http://schemas.openxmlformats.org/officeDocument/2006/relationships/customXml" Target="../ink/ink4719.xml"/><Relationship Id="rId180" Type="http://schemas.openxmlformats.org/officeDocument/2006/relationships/customXml" Target="../ink/ink4807.xml"/><Relationship Id="rId236" Type="http://schemas.openxmlformats.org/officeDocument/2006/relationships/customXml" Target="../ink/ink4835.xml"/><Relationship Id="rId278" Type="http://schemas.openxmlformats.org/officeDocument/2006/relationships/customXml" Target="../ink/ink4856.xml"/><Relationship Id="rId401" Type="http://schemas.openxmlformats.org/officeDocument/2006/relationships/image" Target="../media/image4991.png"/><Relationship Id="rId443" Type="http://schemas.openxmlformats.org/officeDocument/2006/relationships/image" Target="../media/image5012.png"/><Relationship Id="rId303" Type="http://schemas.openxmlformats.org/officeDocument/2006/relationships/image" Target="../media/image4943.png"/><Relationship Id="rId485" Type="http://schemas.openxmlformats.org/officeDocument/2006/relationships/customXml" Target="../ink/ink4960.xml"/><Relationship Id="rId42" Type="http://schemas.openxmlformats.org/officeDocument/2006/relationships/customXml" Target="../ink/ink4738.xml"/><Relationship Id="rId84" Type="http://schemas.openxmlformats.org/officeDocument/2006/relationships/customXml" Target="../ink/ink4759.xml"/><Relationship Id="rId138" Type="http://schemas.openxmlformats.org/officeDocument/2006/relationships/customXml" Target="../ink/ink4786.xml"/><Relationship Id="rId345" Type="http://schemas.openxmlformats.org/officeDocument/2006/relationships/image" Target="../media/image4964.png"/><Relationship Id="rId387" Type="http://schemas.openxmlformats.org/officeDocument/2006/relationships/image" Target="../media/image4984.png"/><Relationship Id="rId510" Type="http://schemas.openxmlformats.org/officeDocument/2006/relationships/image" Target="../media/image5044.png"/><Relationship Id="rId552" Type="http://schemas.openxmlformats.org/officeDocument/2006/relationships/customXml" Target="../ink/ink4994.xml"/><Relationship Id="rId191" Type="http://schemas.openxmlformats.org/officeDocument/2006/relationships/image" Target="../media/image4892.png"/><Relationship Id="rId205" Type="http://schemas.openxmlformats.org/officeDocument/2006/relationships/image" Target="../media/image4898.png"/><Relationship Id="rId247" Type="http://schemas.openxmlformats.org/officeDocument/2006/relationships/image" Target="../media/image4917.png"/><Relationship Id="rId412" Type="http://schemas.openxmlformats.org/officeDocument/2006/relationships/customXml" Target="../ink/ink4923.xml"/><Relationship Id="rId107" Type="http://schemas.openxmlformats.org/officeDocument/2006/relationships/image" Target="../media/image4865.png"/><Relationship Id="rId289" Type="http://schemas.openxmlformats.org/officeDocument/2006/relationships/image" Target="../media/image4936.png"/><Relationship Id="rId454" Type="http://schemas.openxmlformats.org/officeDocument/2006/relationships/customXml" Target="../ink/ink4944.xml"/><Relationship Id="rId496" Type="http://schemas.openxmlformats.org/officeDocument/2006/relationships/image" Target="../media/image5037.png"/><Relationship Id="rId11" Type="http://schemas.openxmlformats.org/officeDocument/2006/relationships/image" Target="../media/image4841.png"/><Relationship Id="rId53" Type="http://schemas.openxmlformats.org/officeDocument/2006/relationships/image" Target="../media/image4407.png"/><Relationship Id="rId149" Type="http://schemas.openxmlformats.org/officeDocument/2006/relationships/image" Target="../media/image4880.png"/><Relationship Id="rId314" Type="http://schemas.openxmlformats.org/officeDocument/2006/relationships/customXml" Target="../ink/ink4874.xml"/><Relationship Id="rId356" Type="http://schemas.openxmlformats.org/officeDocument/2006/relationships/customXml" Target="../ink/ink4895.xml"/><Relationship Id="rId398" Type="http://schemas.openxmlformats.org/officeDocument/2006/relationships/customXml" Target="../ink/ink4916.xml"/><Relationship Id="rId521" Type="http://schemas.openxmlformats.org/officeDocument/2006/relationships/customXml" Target="../ink/ink4978.xml"/><Relationship Id="rId563" Type="http://schemas.openxmlformats.org/officeDocument/2006/relationships/customXml" Target="../ink/ink5000.xml"/><Relationship Id="rId95" Type="http://schemas.openxmlformats.org/officeDocument/2006/relationships/image" Target="../media/image4074.png"/><Relationship Id="rId160" Type="http://schemas.openxmlformats.org/officeDocument/2006/relationships/customXml" Target="../ink/ink4797.xml"/><Relationship Id="rId216" Type="http://schemas.openxmlformats.org/officeDocument/2006/relationships/customXml" Target="../ink/ink4825.xml"/><Relationship Id="rId423" Type="http://schemas.openxmlformats.org/officeDocument/2006/relationships/image" Target="../media/image5002.png"/><Relationship Id="rId258" Type="http://schemas.openxmlformats.org/officeDocument/2006/relationships/customXml" Target="../ink/ink4846.xml"/><Relationship Id="rId465" Type="http://schemas.openxmlformats.org/officeDocument/2006/relationships/customXml" Target="../ink/ink4950.xml"/><Relationship Id="rId22" Type="http://schemas.openxmlformats.org/officeDocument/2006/relationships/customXml" Target="../ink/ink4728.xml"/><Relationship Id="rId64" Type="http://schemas.openxmlformats.org/officeDocument/2006/relationships/customXml" Target="../ink/ink4749.xml"/><Relationship Id="rId118" Type="http://schemas.openxmlformats.org/officeDocument/2006/relationships/customXml" Target="../ink/ink4776.xml"/><Relationship Id="rId325" Type="http://schemas.openxmlformats.org/officeDocument/2006/relationships/image" Target="../media/image4954.png"/><Relationship Id="rId367" Type="http://schemas.openxmlformats.org/officeDocument/2006/relationships/image" Target="../media/image4974.png"/><Relationship Id="rId532" Type="http://schemas.openxmlformats.org/officeDocument/2006/relationships/image" Target="../media/image5055.png"/><Relationship Id="rId171" Type="http://schemas.openxmlformats.org/officeDocument/2006/relationships/image" Target="../media/image4887.png"/><Relationship Id="rId227" Type="http://schemas.openxmlformats.org/officeDocument/2006/relationships/image" Target="../media/image4908.png"/><Relationship Id="rId269" Type="http://schemas.openxmlformats.org/officeDocument/2006/relationships/image" Target="../media/image4927.png"/><Relationship Id="rId434" Type="http://schemas.openxmlformats.org/officeDocument/2006/relationships/customXml" Target="../ink/ink4934.xml"/><Relationship Id="rId476" Type="http://schemas.openxmlformats.org/officeDocument/2006/relationships/image" Target="../media/image5027.png"/><Relationship Id="rId33" Type="http://schemas.openxmlformats.org/officeDocument/2006/relationships/image" Target="../media/image4852.png"/><Relationship Id="rId129" Type="http://schemas.openxmlformats.org/officeDocument/2006/relationships/image" Target="../media/image4873.png"/><Relationship Id="rId280" Type="http://schemas.openxmlformats.org/officeDocument/2006/relationships/customXml" Target="../ink/ink4857.xml"/><Relationship Id="rId336" Type="http://schemas.openxmlformats.org/officeDocument/2006/relationships/customXml" Target="../ink/ink4885.xml"/><Relationship Id="rId501" Type="http://schemas.openxmlformats.org/officeDocument/2006/relationships/customXml" Target="../ink/ink4968.xml"/><Relationship Id="rId543" Type="http://schemas.openxmlformats.org/officeDocument/2006/relationships/image" Target="../media/image5060.png"/><Relationship Id="rId75" Type="http://schemas.openxmlformats.org/officeDocument/2006/relationships/image" Target="../media/image4418.png"/><Relationship Id="rId140" Type="http://schemas.openxmlformats.org/officeDocument/2006/relationships/customXml" Target="../ink/ink4787.xml"/><Relationship Id="rId182" Type="http://schemas.openxmlformats.org/officeDocument/2006/relationships/customXml" Target="../ink/ink4808.xml"/><Relationship Id="rId378" Type="http://schemas.openxmlformats.org/officeDocument/2006/relationships/customXml" Target="../ink/ink4906.xml"/><Relationship Id="rId403" Type="http://schemas.openxmlformats.org/officeDocument/2006/relationships/image" Target="../media/image4992.png"/><Relationship Id="rId6" Type="http://schemas.openxmlformats.org/officeDocument/2006/relationships/customXml" Target="../ink/ink4720.xml"/><Relationship Id="rId238" Type="http://schemas.openxmlformats.org/officeDocument/2006/relationships/customXml" Target="../ink/ink4836.xml"/><Relationship Id="rId445" Type="http://schemas.openxmlformats.org/officeDocument/2006/relationships/image" Target="../media/image5013.png"/><Relationship Id="rId487" Type="http://schemas.openxmlformats.org/officeDocument/2006/relationships/customXml" Target="../ink/ink4961.xml"/><Relationship Id="rId291" Type="http://schemas.openxmlformats.org/officeDocument/2006/relationships/image" Target="../media/image4937.png"/><Relationship Id="rId305" Type="http://schemas.openxmlformats.org/officeDocument/2006/relationships/image" Target="../media/image4944.png"/><Relationship Id="rId347" Type="http://schemas.openxmlformats.org/officeDocument/2006/relationships/image" Target="../media/image4965.png"/><Relationship Id="rId512" Type="http://schemas.openxmlformats.org/officeDocument/2006/relationships/image" Target="../media/image5045.png"/><Relationship Id="rId44" Type="http://schemas.openxmlformats.org/officeDocument/2006/relationships/customXml" Target="../ink/ink4739.xml"/><Relationship Id="rId86" Type="http://schemas.openxmlformats.org/officeDocument/2006/relationships/customXml" Target="../ink/ink4760.xml"/><Relationship Id="rId151" Type="http://schemas.openxmlformats.org/officeDocument/2006/relationships/image" Target="../media/image4881.png"/><Relationship Id="rId389" Type="http://schemas.openxmlformats.org/officeDocument/2006/relationships/image" Target="../media/image4985.png"/><Relationship Id="rId554" Type="http://schemas.openxmlformats.org/officeDocument/2006/relationships/customXml" Target="../ink/ink4995.xml"/><Relationship Id="rId193" Type="http://schemas.openxmlformats.org/officeDocument/2006/relationships/image" Target="../media/image4893.png"/><Relationship Id="rId207" Type="http://schemas.openxmlformats.org/officeDocument/2006/relationships/image" Target="../media/image4899.png"/><Relationship Id="rId249" Type="http://schemas.openxmlformats.org/officeDocument/2006/relationships/image" Target="../media/image4918.png"/><Relationship Id="rId414" Type="http://schemas.openxmlformats.org/officeDocument/2006/relationships/customXml" Target="../ink/ink4924.xml"/><Relationship Id="rId456" Type="http://schemas.openxmlformats.org/officeDocument/2006/relationships/image" Target="../media/image5018.png"/><Relationship Id="rId498" Type="http://schemas.openxmlformats.org/officeDocument/2006/relationships/image" Target="../media/image5038.png"/><Relationship Id="rId13" Type="http://schemas.openxmlformats.org/officeDocument/2006/relationships/image" Target="../media/image4842.png"/><Relationship Id="rId109" Type="http://schemas.openxmlformats.org/officeDocument/2006/relationships/image" Target="../media/image4866.png"/><Relationship Id="rId260" Type="http://schemas.openxmlformats.org/officeDocument/2006/relationships/customXml" Target="../ink/ink4847.xml"/><Relationship Id="rId316" Type="http://schemas.openxmlformats.org/officeDocument/2006/relationships/customXml" Target="../ink/ink4875.xml"/><Relationship Id="rId523" Type="http://schemas.openxmlformats.org/officeDocument/2006/relationships/customXml" Target="../ink/ink4979.xml"/><Relationship Id="rId55" Type="http://schemas.openxmlformats.org/officeDocument/2006/relationships/image" Target="../media/image4408.png"/><Relationship Id="rId97" Type="http://schemas.openxmlformats.org/officeDocument/2006/relationships/image" Target="../media/image4075.png"/><Relationship Id="rId120" Type="http://schemas.openxmlformats.org/officeDocument/2006/relationships/customXml" Target="../ink/ink4777.xml"/><Relationship Id="rId358" Type="http://schemas.openxmlformats.org/officeDocument/2006/relationships/customXml" Target="../ink/ink4896.xml"/><Relationship Id="rId565" Type="http://schemas.openxmlformats.org/officeDocument/2006/relationships/customXml" Target="../ink/ink5001.xml"/><Relationship Id="rId162" Type="http://schemas.openxmlformats.org/officeDocument/2006/relationships/customXml" Target="../ink/ink4798.xml"/><Relationship Id="rId218" Type="http://schemas.openxmlformats.org/officeDocument/2006/relationships/customXml" Target="../ink/ink4826.xml"/><Relationship Id="rId425" Type="http://schemas.openxmlformats.org/officeDocument/2006/relationships/image" Target="../media/image5003.png"/><Relationship Id="rId467" Type="http://schemas.openxmlformats.org/officeDocument/2006/relationships/customXml" Target="../ink/ink4951.xml"/><Relationship Id="rId271" Type="http://schemas.openxmlformats.org/officeDocument/2006/relationships/image" Target="../media/image4928.png"/><Relationship Id="rId24" Type="http://schemas.openxmlformats.org/officeDocument/2006/relationships/customXml" Target="../ink/ink4729.xml"/><Relationship Id="rId66" Type="http://schemas.openxmlformats.org/officeDocument/2006/relationships/customXml" Target="../ink/ink4750.xml"/><Relationship Id="rId131" Type="http://schemas.openxmlformats.org/officeDocument/2006/relationships/image" Target="../media/image4874.png"/><Relationship Id="rId327" Type="http://schemas.openxmlformats.org/officeDocument/2006/relationships/image" Target="../media/image4955.png"/><Relationship Id="rId369" Type="http://schemas.openxmlformats.org/officeDocument/2006/relationships/image" Target="../media/image4975.png"/><Relationship Id="rId534" Type="http://schemas.openxmlformats.org/officeDocument/2006/relationships/image" Target="../media/image5056.png"/><Relationship Id="rId173" Type="http://schemas.openxmlformats.org/officeDocument/2006/relationships/image" Target="../media/image4888.png"/><Relationship Id="rId229" Type="http://schemas.openxmlformats.org/officeDocument/2006/relationships/image" Target="../media/image4909.png"/><Relationship Id="rId380" Type="http://schemas.openxmlformats.org/officeDocument/2006/relationships/customXml" Target="../ink/ink4907.xml"/><Relationship Id="rId436" Type="http://schemas.openxmlformats.org/officeDocument/2006/relationships/customXml" Target="../ink/ink4935.xml"/><Relationship Id="rId240" Type="http://schemas.openxmlformats.org/officeDocument/2006/relationships/customXml" Target="../ink/ink4837.xml"/><Relationship Id="rId478" Type="http://schemas.openxmlformats.org/officeDocument/2006/relationships/image" Target="../media/image5028.png"/><Relationship Id="rId35" Type="http://schemas.openxmlformats.org/officeDocument/2006/relationships/image" Target="../media/image4853.png"/><Relationship Id="rId77" Type="http://schemas.openxmlformats.org/officeDocument/2006/relationships/image" Target="../media/image4066.png"/><Relationship Id="rId100" Type="http://schemas.openxmlformats.org/officeDocument/2006/relationships/customXml" Target="../ink/ink4767.xml"/><Relationship Id="rId282" Type="http://schemas.openxmlformats.org/officeDocument/2006/relationships/customXml" Target="../ink/ink4858.xml"/><Relationship Id="rId338" Type="http://schemas.openxmlformats.org/officeDocument/2006/relationships/customXml" Target="../ink/ink4886.xml"/><Relationship Id="rId503" Type="http://schemas.openxmlformats.org/officeDocument/2006/relationships/customXml" Target="../ink/ink4969.xml"/><Relationship Id="rId545" Type="http://schemas.openxmlformats.org/officeDocument/2006/relationships/image" Target="../media/image4660.png"/><Relationship Id="rId8" Type="http://schemas.openxmlformats.org/officeDocument/2006/relationships/customXml" Target="../ink/ink4721.xml"/><Relationship Id="rId142" Type="http://schemas.openxmlformats.org/officeDocument/2006/relationships/customXml" Target="../ink/ink4788.xml"/><Relationship Id="rId184" Type="http://schemas.openxmlformats.org/officeDocument/2006/relationships/customXml" Target="../ink/ink4809.xml"/><Relationship Id="rId391" Type="http://schemas.openxmlformats.org/officeDocument/2006/relationships/image" Target="../media/image4986.png"/><Relationship Id="rId405" Type="http://schemas.openxmlformats.org/officeDocument/2006/relationships/image" Target="../media/image4993.png"/><Relationship Id="rId447" Type="http://schemas.openxmlformats.org/officeDocument/2006/relationships/image" Target="../media/image5014.png"/><Relationship Id="rId251" Type="http://schemas.openxmlformats.org/officeDocument/2006/relationships/image" Target="../media/image4919.png"/><Relationship Id="rId489" Type="http://schemas.openxmlformats.org/officeDocument/2006/relationships/customXml" Target="../ink/ink4962.xml"/><Relationship Id="rId46" Type="http://schemas.openxmlformats.org/officeDocument/2006/relationships/customXml" Target="../ink/ink4740.xml"/><Relationship Id="rId293" Type="http://schemas.openxmlformats.org/officeDocument/2006/relationships/image" Target="../media/image4938.png"/><Relationship Id="rId307" Type="http://schemas.openxmlformats.org/officeDocument/2006/relationships/image" Target="../media/image4945.png"/><Relationship Id="rId349" Type="http://schemas.openxmlformats.org/officeDocument/2006/relationships/image" Target="../media/image4966.png"/><Relationship Id="rId514" Type="http://schemas.openxmlformats.org/officeDocument/2006/relationships/image" Target="../media/image5046.png"/><Relationship Id="rId556" Type="http://schemas.openxmlformats.org/officeDocument/2006/relationships/customXml" Target="../ink/ink4996.xml"/><Relationship Id="rId88" Type="http://schemas.openxmlformats.org/officeDocument/2006/relationships/customXml" Target="../ink/ink4761.xml"/><Relationship Id="rId111" Type="http://schemas.openxmlformats.org/officeDocument/2006/relationships/image" Target="../media/image4867.png"/><Relationship Id="rId153" Type="http://schemas.openxmlformats.org/officeDocument/2006/relationships/image" Target="../media/image4882.png"/><Relationship Id="rId195" Type="http://schemas.openxmlformats.org/officeDocument/2006/relationships/image" Target="../media/image4691.png"/><Relationship Id="rId209" Type="http://schemas.openxmlformats.org/officeDocument/2006/relationships/image" Target="../media/image4698.png"/><Relationship Id="rId360" Type="http://schemas.openxmlformats.org/officeDocument/2006/relationships/customXml" Target="../ink/ink4897.xml"/><Relationship Id="rId416" Type="http://schemas.openxmlformats.org/officeDocument/2006/relationships/customXml" Target="../ink/ink4925.xml"/><Relationship Id="rId220" Type="http://schemas.openxmlformats.org/officeDocument/2006/relationships/customXml" Target="../ink/ink4827.xml"/><Relationship Id="rId458" Type="http://schemas.openxmlformats.org/officeDocument/2006/relationships/image" Target="../media/image5019.png"/><Relationship Id="rId15" Type="http://schemas.openxmlformats.org/officeDocument/2006/relationships/image" Target="../media/image4843.png"/><Relationship Id="rId57" Type="http://schemas.openxmlformats.org/officeDocument/2006/relationships/image" Target="../media/image4409.png"/><Relationship Id="rId262" Type="http://schemas.openxmlformats.org/officeDocument/2006/relationships/customXml" Target="../ink/ink4848.xml"/><Relationship Id="rId318" Type="http://schemas.openxmlformats.org/officeDocument/2006/relationships/customXml" Target="../ink/ink4876.xml"/><Relationship Id="rId525" Type="http://schemas.openxmlformats.org/officeDocument/2006/relationships/customXml" Target="../ink/ink4980.xml"/><Relationship Id="rId567" Type="http://schemas.openxmlformats.org/officeDocument/2006/relationships/customXml" Target="../ink/ink5002.xml"/><Relationship Id="rId99" Type="http://schemas.openxmlformats.org/officeDocument/2006/relationships/image" Target="../media/image4077.png"/><Relationship Id="rId122" Type="http://schemas.openxmlformats.org/officeDocument/2006/relationships/customXml" Target="../ink/ink4778.xml"/><Relationship Id="rId164" Type="http://schemas.openxmlformats.org/officeDocument/2006/relationships/customXml" Target="../ink/ink4799.xml"/><Relationship Id="rId371" Type="http://schemas.openxmlformats.org/officeDocument/2006/relationships/image" Target="../media/image4976.png"/><Relationship Id="rId427" Type="http://schemas.openxmlformats.org/officeDocument/2006/relationships/image" Target="../media/image5004.png"/><Relationship Id="rId469" Type="http://schemas.openxmlformats.org/officeDocument/2006/relationships/customXml" Target="../ink/ink4952.xml"/><Relationship Id="rId26" Type="http://schemas.openxmlformats.org/officeDocument/2006/relationships/customXml" Target="../ink/ink4730.xml"/><Relationship Id="rId231" Type="http://schemas.openxmlformats.org/officeDocument/2006/relationships/image" Target="../media/image4910.png"/><Relationship Id="rId273" Type="http://schemas.openxmlformats.org/officeDocument/2006/relationships/image" Target="../media/image4929.png"/><Relationship Id="rId329" Type="http://schemas.openxmlformats.org/officeDocument/2006/relationships/image" Target="../media/image4956.png"/><Relationship Id="rId480" Type="http://schemas.openxmlformats.org/officeDocument/2006/relationships/image" Target="../media/image5029.png"/><Relationship Id="rId536" Type="http://schemas.openxmlformats.org/officeDocument/2006/relationships/image" Target="../media/image5057.png"/><Relationship Id="rId68" Type="http://schemas.openxmlformats.org/officeDocument/2006/relationships/customXml" Target="../ink/ink4751.xml"/><Relationship Id="rId133" Type="http://schemas.openxmlformats.org/officeDocument/2006/relationships/image" Target="../media/image4875.png"/><Relationship Id="rId175" Type="http://schemas.openxmlformats.org/officeDocument/2006/relationships/image" Target="../media/image4681.png"/><Relationship Id="rId340" Type="http://schemas.openxmlformats.org/officeDocument/2006/relationships/customXml" Target="../ink/ink4887.xml"/><Relationship Id="rId200" Type="http://schemas.openxmlformats.org/officeDocument/2006/relationships/customXml" Target="../ink/ink4817.xml"/><Relationship Id="rId382" Type="http://schemas.openxmlformats.org/officeDocument/2006/relationships/customXml" Target="../ink/ink4908.xml"/><Relationship Id="rId438" Type="http://schemas.openxmlformats.org/officeDocument/2006/relationships/customXml" Target="../ink/ink4936.xml"/><Relationship Id="rId242" Type="http://schemas.openxmlformats.org/officeDocument/2006/relationships/customXml" Target="../ink/ink4838.xml"/><Relationship Id="rId284" Type="http://schemas.openxmlformats.org/officeDocument/2006/relationships/customXml" Target="../ink/ink4859.xml"/><Relationship Id="rId491" Type="http://schemas.openxmlformats.org/officeDocument/2006/relationships/customXml" Target="../ink/ink4963.xml"/><Relationship Id="rId505" Type="http://schemas.openxmlformats.org/officeDocument/2006/relationships/customXml" Target="../ink/ink4970.xml"/><Relationship Id="rId37" Type="http://schemas.openxmlformats.org/officeDocument/2006/relationships/image" Target="../media/image4854.png"/><Relationship Id="rId79" Type="http://schemas.openxmlformats.org/officeDocument/2006/relationships/image" Target="../media/image4067.png"/><Relationship Id="rId102" Type="http://schemas.openxmlformats.org/officeDocument/2006/relationships/customXml" Target="../ink/ink4768.xml"/><Relationship Id="rId144" Type="http://schemas.openxmlformats.org/officeDocument/2006/relationships/customXml" Target="../ink/ink4789.xml"/><Relationship Id="rId547" Type="http://schemas.openxmlformats.org/officeDocument/2006/relationships/image" Target="../media/image5061.png"/><Relationship Id="rId90" Type="http://schemas.openxmlformats.org/officeDocument/2006/relationships/customXml" Target="../ink/ink4762.xml"/><Relationship Id="rId186" Type="http://schemas.openxmlformats.org/officeDocument/2006/relationships/customXml" Target="../ink/ink4810.xml"/><Relationship Id="rId351" Type="http://schemas.openxmlformats.org/officeDocument/2006/relationships/image" Target="../media/image4967.png"/><Relationship Id="rId393" Type="http://schemas.openxmlformats.org/officeDocument/2006/relationships/image" Target="../media/image4987.png"/><Relationship Id="rId407" Type="http://schemas.openxmlformats.org/officeDocument/2006/relationships/image" Target="../media/image4994.png"/><Relationship Id="rId449" Type="http://schemas.openxmlformats.org/officeDocument/2006/relationships/image" Target="../media/image5015.png"/><Relationship Id="rId211" Type="http://schemas.openxmlformats.org/officeDocument/2006/relationships/image" Target="../media/image4900.png"/><Relationship Id="rId253" Type="http://schemas.openxmlformats.org/officeDocument/2006/relationships/image" Target="../media/image4920.png"/><Relationship Id="rId295" Type="http://schemas.openxmlformats.org/officeDocument/2006/relationships/image" Target="../media/image4939.png"/><Relationship Id="rId309" Type="http://schemas.openxmlformats.org/officeDocument/2006/relationships/image" Target="../media/image4946.png"/><Relationship Id="rId460" Type="http://schemas.openxmlformats.org/officeDocument/2006/relationships/image" Target="../media/image5020.png"/><Relationship Id="rId516" Type="http://schemas.openxmlformats.org/officeDocument/2006/relationships/image" Target="../media/image5047.png"/><Relationship Id="rId48" Type="http://schemas.openxmlformats.org/officeDocument/2006/relationships/customXml" Target="../ink/ink4741.xml"/><Relationship Id="rId113" Type="http://schemas.openxmlformats.org/officeDocument/2006/relationships/image" Target="../media/image4868.png"/><Relationship Id="rId320" Type="http://schemas.openxmlformats.org/officeDocument/2006/relationships/customXml" Target="../ink/ink4877.xml"/><Relationship Id="rId558" Type="http://schemas.openxmlformats.org/officeDocument/2006/relationships/customXml" Target="../ink/ink4997.xml"/><Relationship Id="rId155" Type="http://schemas.openxmlformats.org/officeDocument/2006/relationships/image" Target="../media/image4883.png"/><Relationship Id="rId197" Type="http://schemas.openxmlformats.org/officeDocument/2006/relationships/image" Target="../media/image4894.png"/><Relationship Id="rId362" Type="http://schemas.openxmlformats.org/officeDocument/2006/relationships/customXml" Target="../ink/ink4898.xml"/><Relationship Id="rId418" Type="http://schemas.openxmlformats.org/officeDocument/2006/relationships/customXml" Target="../ink/ink4926.xml"/><Relationship Id="rId222" Type="http://schemas.openxmlformats.org/officeDocument/2006/relationships/customXml" Target="../ink/ink4828.xml"/><Relationship Id="rId264" Type="http://schemas.openxmlformats.org/officeDocument/2006/relationships/customXml" Target="../ink/ink4849.xml"/><Relationship Id="rId471" Type="http://schemas.openxmlformats.org/officeDocument/2006/relationships/customXml" Target="../ink/ink4953.xml"/><Relationship Id="rId17" Type="http://schemas.openxmlformats.org/officeDocument/2006/relationships/image" Target="../media/image4844.png"/><Relationship Id="rId59" Type="http://schemas.openxmlformats.org/officeDocument/2006/relationships/image" Target="../media/image4410.png"/><Relationship Id="rId124" Type="http://schemas.openxmlformats.org/officeDocument/2006/relationships/customXml" Target="../ink/ink4779.xml"/><Relationship Id="rId527" Type="http://schemas.openxmlformats.org/officeDocument/2006/relationships/customXml" Target="../ink/ink4981.xml"/><Relationship Id="rId70" Type="http://schemas.openxmlformats.org/officeDocument/2006/relationships/customXml" Target="../ink/ink4752.xml"/><Relationship Id="rId166" Type="http://schemas.openxmlformats.org/officeDocument/2006/relationships/customXml" Target="../ink/ink4800.xml"/><Relationship Id="rId331" Type="http://schemas.openxmlformats.org/officeDocument/2006/relationships/image" Target="../media/image4957.png"/><Relationship Id="rId373" Type="http://schemas.openxmlformats.org/officeDocument/2006/relationships/image" Target="../media/image4977.png"/><Relationship Id="rId429" Type="http://schemas.openxmlformats.org/officeDocument/2006/relationships/image" Target="../media/image5005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911.png"/><Relationship Id="rId440" Type="http://schemas.openxmlformats.org/officeDocument/2006/relationships/customXml" Target="../ink/ink4937.xml"/><Relationship Id="rId28" Type="http://schemas.openxmlformats.org/officeDocument/2006/relationships/customXml" Target="../ink/ink4731.xml"/><Relationship Id="rId275" Type="http://schemas.openxmlformats.org/officeDocument/2006/relationships/image" Target="../media/image4930.png"/><Relationship Id="rId300" Type="http://schemas.openxmlformats.org/officeDocument/2006/relationships/customXml" Target="../ink/ink4867.xml"/><Relationship Id="rId482" Type="http://schemas.openxmlformats.org/officeDocument/2006/relationships/image" Target="../media/image5030.png"/><Relationship Id="rId538" Type="http://schemas.openxmlformats.org/officeDocument/2006/relationships/customXml" Target="../ink/ink4987.xml"/><Relationship Id="rId81" Type="http://schemas.openxmlformats.org/officeDocument/2006/relationships/image" Target="../media/image4419.png"/><Relationship Id="rId135" Type="http://schemas.openxmlformats.org/officeDocument/2006/relationships/image" Target="../media/image4653.png"/><Relationship Id="rId177" Type="http://schemas.openxmlformats.org/officeDocument/2006/relationships/image" Target="../media/image4889.png"/><Relationship Id="rId342" Type="http://schemas.openxmlformats.org/officeDocument/2006/relationships/customXml" Target="../ink/ink4888.xml"/><Relationship Id="rId384" Type="http://schemas.openxmlformats.org/officeDocument/2006/relationships/customXml" Target="../ink/ink4909.xml"/><Relationship Id="rId202" Type="http://schemas.openxmlformats.org/officeDocument/2006/relationships/customXml" Target="../ink/ink4818.xml"/><Relationship Id="rId244" Type="http://schemas.openxmlformats.org/officeDocument/2006/relationships/customXml" Target="../ink/ink4839.xml"/><Relationship Id="rId39" Type="http://schemas.openxmlformats.org/officeDocument/2006/relationships/image" Target="../media/image4855.png"/><Relationship Id="rId286" Type="http://schemas.openxmlformats.org/officeDocument/2006/relationships/customXml" Target="../ink/ink4860.xml"/><Relationship Id="rId451" Type="http://schemas.openxmlformats.org/officeDocument/2006/relationships/image" Target="../media/image5016.png"/><Relationship Id="rId493" Type="http://schemas.openxmlformats.org/officeDocument/2006/relationships/customXml" Target="../ink/ink4964.xml"/><Relationship Id="rId507" Type="http://schemas.openxmlformats.org/officeDocument/2006/relationships/customXml" Target="../ink/ink4971.xml"/><Relationship Id="rId549" Type="http://schemas.openxmlformats.org/officeDocument/2006/relationships/image" Target="../media/image4662.png"/><Relationship Id="rId50" Type="http://schemas.openxmlformats.org/officeDocument/2006/relationships/customXml" Target="../ink/ink4742.xml"/><Relationship Id="rId104" Type="http://schemas.openxmlformats.org/officeDocument/2006/relationships/customXml" Target="../ink/ink4769.xml"/><Relationship Id="rId146" Type="http://schemas.openxmlformats.org/officeDocument/2006/relationships/customXml" Target="../ink/ink4790.xml"/><Relationship Id="rId188" Type="http://schemas.openxmlformats.org/officeDocument/2006/relationships/customXml" Target="../ink/ink4811.xml"/><Relationship Id="rId311" Type="http://schemas.openxmlformats.org/officeDocument/2006/relationships/image" Target="../media/image4947.png"/><Relationship Id="rId353" Type="http://schemas.openxmlformats.org/officeDocument/2006/relationships/image" Target="../media/image4968.png"/><Relationship Id="rId395" Type="http://schemas.openxmlformats.org/officeDocument/2006/relationships/image" Target="../media/image4988.png"/><Relationship Id="rId409" Type="http://schemas.openxmlformats.org/officeDocument/2006/relationships/image" Target="../media/image4995.png"/><Relationship Id="rId560" Type="http://schemas.openxmlformats.org/officeDocument/2006/relationships/customXml" Target="../ink/ink4998.xml"/><Relationship Id="rId92" Type="http://schemas.openxmlformats.org/officeDocument/2006/relationships/customXml" Target="../ink/ink4763.xml"/><Relationship Id="rId213" Type="http://schemas.openxmlformats.org/officeDocument/2006/relationships/image" Target="../media/image4901.png"/><Relationship Id="rId420" Type="http://schemas.openxmlformats.org/officeDocument/2006/relationships/customXml" Target="../ink/ink4927.xml"/><Relationship Id="rId255" Type="http://schemas.openxmlformats.org/officeDocument/2006/relationships/image" Target="../media/image4921.png"/><Relationship Id="rId297" Type="http://schemas.openxmlformats.org/officeDocument/2006/relationships/image" Target="../media/image4940.png"/><Relationship Id="rId462" Type="http://schemas.openxmlformats.org/officeDocument/2006/relationships/image" Target="../media/image5021.png"/><Relationship Id="rId518" Type="http://schemas.openxmlformats.org/officeDocument/2006/relationships/image" Target="../media/image5048.png"/><Relationship Id="rId115" Type="http://schemas.openxmlformats.org/officeDocument/2006/relationships/image" Target="../media/image4869.png"/><Relationship Id="rId157" Type="http://schemas.openxmlformats.org/officeDocument/2006/relationships/image" Target="../media/image4672.png"/><Relationship Id="rId322" Type="http://schemas.openxmlformats.org/officeDocument/2006/relationships/customXml" Target="../ink/ink4878.xml"/><Relationship Id="rId364" Type="http://schemas.openxmlformats.org/officeDocument/2006/relationships/customXml" Target="../ink/ink4899.xml"/><Relationship Id="rId61" Type="http://schemas.openxmlformats.org/officeDocument/2006/relationships/image" Target="../media/image4411.png"/><Relationship Id="rId199" Type="http://schemas.openxmlformats.org/officeDocument/2006/relationships/image" Target="../media/image4895.png"/><Relationship Id="rId19" Type="http://schemas.openxmlformats.org/officeDocument/2006/relationships/image" Target="../media/image4845.png"/><Relationship Id="rId224" Type="http://schemas.openxmlformats.org/officeDocument/2006/relationships/customXml" Target="../ink/ink4829.xml"/><Relationship Id="rId266" Type="http://schemas.openxmlformats.org/officeDocument/2006/relationships/customXml" Target="../ink/ink4850.xml"/><Relationship Id="rId431" Type="http://schemas.openxmlformats.org/officeDocument/2006/relationships/image" Target="../media/image5006.png"/><Relationship Id="rId473" Type="http://schemas.openxmlformats.org/officeDocument/2006/relationships/customXml" Target="../ink/ink4954.xml"/><Relationship Id="rId529" Type="http://schemas.openxmlformats.org/officeDocument/2006/relationships/customXml" Target="../ink/ink4982.xml"/><Relationship Id="rId30" Type="http://schemas.openxmlformats.org/officeDocument/2006/relationships/customXml" Target="../ink/ink4732.xml"/><Relationship Id="rId126" Type="http://schemas.openxmlformats.org/officeDocument/2006/relationships/customXml" Target="../ink/ink4780.xml"/><Relationship Id="rId168" Type="http://schemas.openxmlformats.org/officeDocument/2006/relationships/customXml" Target="../ink/ink4801.xml"/><Relationship Id="rId333" Type="http://schemas.openxmlformats.org/officeDocument/2006/relationships/image" Target="../media/image4958.png"/><Relationship Id="rId540" Type="http://schemas.openxmlformats.org/officeDocument/2006/relationships/customXml" Target="../ink/ink4988.xml"/><Relationship Id="rId72" Type="http://schemas.openxmlformats.org/officeDocument/2006/relationships/customXml" Target="../ink/ink4753.xml"/><Relationship Id="rId375" Type="http://schemas.openxmlformats.org/officeDocument/2006/relationships/image" Target="../media/image4978.png"/><Relationship Id="rId3" Type="http://schemas.openxmlformats.org/officeDocument/2006/relationships/image" Target="../media/image4837.png"/><Relationship Id="rId235" Type="http://schemas.openxmlformats.org/officeDocument/2006/relationships/image" Target="../media/image4711.png"/><Relationship Id="rId277" Type="http://schemas.openxmlformats.org/officeDocument/2006/relationships/image" Target="../media/image4931.png"/><Relationship Id="rId400" Type="http://schemas.openxmlformats.org/officeDocument/2006/relationships/customXml" Target="../ink/ink4917.xml"/><Relationship Id="rId442" Type="http://schemas.openxmlformats.org/officeDocument/2006/relationships/customXml" Target="../ink/ink4938.xml"/><Relationship Id="rId484" Type="http://schemas.openxmlformats.org/officeDocument/2006/relationships/image" Target="../media/image5031.png"/><Relationship Id="rId137" Type="http://schemas.openxmlformats.org/officeDocument/2006/relationships/image" Target="../media/image4654.png"/><Relationship Id="rId302" Type="http://schemas.openxmlformats.org/officeDocument/2006/relationships/customXml" Target="../ink/ink4868.xml"/><Relationship Id="rId344" Type="http://schemas.openxmlformats.org/officeDocument/2006/relationships/customXml" Target="../ink/ink4889.xml"/><Relationship Id="rId41" Type="http://schemas.openxmlformats.org/officeDocument/2006/relationships/image" Target="../media/image4856.png"/><Relationship Id="rId83" Type="http://schemas.openxmlformats.org/officeDocument/2006/relationships/image" Target="../media/image4069.png"/><Relationship Id="rId179" Type="http://schemas.openxmlformats.org/officeDocument/2006/relationships/image" Target="../media/image4683.png"/><Relationship Id="rId386" Type="http://schemas.openxmlformats.org/officeDocument/2006/relationships/customXml" Target="../ink/ink4910.xml"/><Relationship Id="rId551" Type="http://schemas.openxmlformats.org/officeDocument/2006/relationships/image" Target="../media/image4663.png"/><Relationship Id="rId190" Type="http://schemas.openxmlformats.org/officeDocument/2006/relationships/customXml" Target="../ink/ink4812.xml"/><Relationship Id="rId204" Type="http://schemas.openxmlformats.org/officeDocument/2006/relationships/customXml" Target="../ink/ink4819.xml"/><Relationship Id="rId246" Type="http://schemas.openxmlformats.org/officeDocument/2006/relationships/customXml" Target="../ink/ink4840.xml"/><Relationship Id="rId288" Type="http://schemas.openxmlformats.org/officeDocument/2006/relationships/customXml" Target="../ink/ink4861.xml"/><Relationship Id="rId411" Type="http://schemas.openxmlformats.org/officeDocument/2006/relationships/image" Target="../media/image4996.png"/><Relationship Id="rId453" Type="http://schemas.openxmlformats.org/officeDocument/2006/relationships/image" Target="../media/image5017.png"/><Relationship Id="rId509" Type="http://schemas.openxmlformats.org/officeDocument/2006/relationships/customXml" Target="../ink/ink4972.xml"/><Relationship Id="rId106" Type="http://schemas.openxmlformats.org/officeDocument/2006/relationships/customXml" Target="../ink/ink4770.xml"/><Relationship Id="rId313" Type="http://schemas.openxmlformats.org/officeDocument/2006/relationships/image" Target="../media/image4948.png"/><Relationship Id="rId495" Type="http://schemas.openxmlformats.org/officeDocument/2006/relationships/customXml" Target="../ink/ink4965.xml"/><Relationship Id="rId10" Type="http://schemas.openxmlformats.org/officeDocument/2006/relationships/customXml" Target="../ink/ink4722.xml"/><Relationship Id="rId52" Type="http://schemas.openxmlformats.org/officeDocument/2006/relationships/customXml" Target="../ink/ink4743.xml"/><Relationship Id="rId94" Type="http://schemas.openxmlformats.org/officeDocument/2006/relationships/customXml" Target="../ink/ink4764.xml"/><Relationship Id="rId148" Type="http://schemas.openxmlformats.org/officeDocument/2006/relationships/customXml" Target="../ink/ink4791.xml"/><Relationship Id="rId355" Type="http://schemas.openxmlformats.org/officeDocument/2006/relationships/image" Target="../media/image4969.png"/><Relationship Id="rId397" Type="http://schemas.openxmlformats.org/officeDocument/2006/relationships/image" Target="../media/image4989.png"/><Relationship Id="rId520" Type="http://schemas.openxmlformats.org/officeDocument/2006/relationships/image" Target="../media/image5049.png"/><Relationship Id="rId562" Type="http://schemas.openxmlformats.org/officeDocument/2006/relationships/customXml" Target="../ink/ink4999.xml"/><Relationship Id="rId215" Type="http://schemas.openxmlformats.org/officeDocument/2006/relationships/image" Target="../media/image4902.png"/><Relationship Id="rId257" Type="http://schemas.openxmlformats.org/officeDocument/2006/relationships/image" Target="../media/image4922.png"/><Relationship Id="rId422" Type="http://schemas.openxmlformats.org/officeDocument/2006/relationships/customXml" Target="../ink/ink4928.xml"/><Relationship Id="rId464" Type="http://schemas.openxmlformats.org/officeDocument/2006/relationships/image" Target="../media/image5022.png"/><Relationship Id="rId299" Type="http://schemas.openxmlformats.org/officeDocument/2006/relationships/image" Target="../media/image4941.png"/><Relationship Id="rId63" Type="http://schemas.openxmlformats.org/officeDocument/2006/relationships/image" Target="../media/image4412.png"/><Relationship Id="rId159" Type="http://schemas.openxmlformats.org/officeDocument/2006/relationships/image" Target="../media/image4673.png"/><Relationship Id="rId366" Type="http://schemas.openxmlformats.org/officeDocument/2006/relationships/customXml" Target="../ink/ink4900.xml"/><Relationship Id="rId226" Type="http://schemas.openxmlformats.org/officeDocument/2006/relationships/customXml" Target="../ink/ink4830.xml"/><Relationship Id="rId433" Type="http://schemas.openxmlformats.org/officeDocument/2006/relationships/image" Target="../media/image5007.png"/><Relationship Id="rId74" Type="http://schemas.openxmlformats.org/officeDocument/2006/relationships/customXml" Target="../ink/ink4754.xml"/><Relationship Id="rId377" Type="http://schemas.openxmlformats.org/officeDocument/2006/relationships/image" Target="../media/image4979.png"/><Relationship Id="rId500" Type="http://schemas.openxmlformats.org/officeDocument/2006/relationships/image" Target="../media/image5039.png"/><Relationship Id="rId5" Type="http://schemas.openxmlformats.org/officeDocument/2006/relationships/image" Target="../media/image4838.png"/><Relationship Id="rId237" Type="http://schemas.openxmlformats.org/officeDocument/2006/relationships/image" Target="../media/image4912.png"/><Relationship Id="rId444" Type="http://schemas.openxmlformats.org/officeDocument/2006/relationships/customXml" Target="../ink/ink4939.xml"/><Relationship Id="rId290" Type="http://schemas.openxmlformats.org/officeDocument/2006/relationships/customXml" Target="../ink/ink4862.xml"/><Relationship Id="rId304" Type="http://schemas.openxmlformats.org/officeDocument/2006/relationships/customXml" Target="../ink/ink4869.xml"/><Relationship Id="rId388" Type="http://schemas.openxmlformats.org/officeDocument/2006/relationships/customXml" Target="../ink/ink4911.xml"/><Relationship Id="rId511" Type="http://schemas.openxmlformats.org/officeDocument/2006/relationships/customXml" Target="../ink/ink4973.xml"/><Relationship Id="rId85" Type="http://schemas.openxmlformats.org/officeDocument/2006/relationships/image" Target="../media/image20140.png"/><Relationship Id="rId150" Type="http://schemas.openxmlformats.org/officeDocument/2006/relationships/customXml" Target="../ink/ink4792.xml"/><Relationship Id="rId248" Type="http://schemas.openxmlformats.org/officeDocument/2006/relationships/customXml" Target="../ink/ink4841.xml"/><Relationship Id="rId455" Type="http://schemas.openxmlformats.org/officeDocument/2006/relationships/customXml" Target="../ink/ink4945.xml"/><Relationship Id="rId12" Type="http://schemas.openxmlformats.org/officeDocument/2006/relationships/customXml" Target="../ink/ink4723.xml"/><Relationship Id="rId108" Type="http://schemas.openxmlformats.org/officeDocument/2006/relationships/customXml" Target="../ink/ink4771.xml"/><Relationship Id="rId315" Type="http://schemas.openxmlformats.org/officeDocument/2006/relationships/image" Target="../media/image4949.png"/><Relationship Id="rId522" Type="http://schemas.openxmlformats.org/officeDocument/2006/relationships/image" Target="../media/image5050.png"/><Relationship Id="rId96" Type="http://schemas.openxmlformats.org/officeDocument/2006/relationships/customXml" Target="../ink/ink4765.xml"/><Relationship Id="rId161" Type="http://schemas.openxmlformats.org/officeDocument/2006/relationships/image" Target="../media/image4674.png"/><Relationship Id="rId399" Type="http://schemas.openxmlformats.org/officeDocument/2006/relationships/image" Target="../media/image4990.png"/><Relationship Id="rId259" Type="http://schemas.openxmlformats.org/officeDocument/2006/relationships/image" Target="../media/image4723.png"/><Relationship Id="rId466" Type="http://schemas.openxmlformats.org/officeDocument/2006/relationships/image" Target="../media/image5023.png"/><Relationship Id="rId23" Type="http://schemas.openxmlformats.org/officeDocument/2006/relationships/image" Target="../media/image4847.png"/><Relationship Id="rId119" Type="http://schemas.openxmlformats.org/officeDocument/2006/relationships/image" Target="../media/image4870.png"/><Relationship Id="rId326" Type="http://schemas.openxmlformats.org/officeDocument/2006/relationships/customXml" Target="../ink/ink4880.xml"/><Relationship Id="rId533" Type="http://schemas.openxmlformats.org/officeDocument/2006/relationships/customXml" Target="../ink/ink4984.xml"/></Relationships>
</file>

<file path=ppt/slides/_rels/slide1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04.png"/><Relationship Id="rId21" Type="http://schemas.openxmlformats.org/officeDocument/2006/relationships/image" Target="../media/image4618.png"/><Relationship Id="rId531" Type="http://schemas.openxmlformats.org/officeDocument/2006/relationships/customXml" Target="../ink/ink5256.xml"/><Relationship Id="rId170" Type="http://schemas.openxmlformats.org/officeDocument/2006/relationships/customXml" Target="../ink/ink5087.xml"/><Relationship Id="rId268" Type="http://schemas.openxmlformats.org/officeDocument/2006/relationships/image" Target="../media/image5065.png"/><Relationship Id="rId475" Type="http://schemas.openxmlformats.org/officeDocument/2006/relationships/customXml" Target="../ink/ink5228.xml"/><Relationship Id="rId32" Type="http://schemas.openxmlformats.org/officeDocument/2006/relationships/customXml" Target="../ink/ink5018.xml"/><Relationship Id="rId128" Type="http://schemas.openxmlformats.org/officeDocument/2006/relationships/customXml" Target="../ink/ink5066.xml"/><Relationship Id="rId542" Type="http://schemas.openxmlformats.org/officeDocument/2006/relationships/image" Target="../media/image355.png"/><Relationship Id="rId181" Type="http://schemas.openxmlformats.org/officeDocument/2006/relationships/image" Target="../media/image4071.png"/><Relationship Id="rId402" Type="http://schemas.openxmlformats.org/officeDocument/2006/relationships/image" Target="../media/image285.png"/><Relationship Id="rId279" Type="http://schemas.openxmlformats.org/officeDocument/2006/relationships/customXml" Target="../ink/ink5141.xml"/><Relationship Id="rId486" Type="http://schemas.openxmlformats.org/officeDocument/2006/relationships/image" Target="../media/image327.png"/><Relationship Id="rId43" Type="http://schemas.openxmlformats.org/officeDocument/2006/relationships/image" Target="../media/image4629.png"/><Relationship Id="rId139" Type="http://schemas.openxmlformats.org/officeDocument/2006/relationships/image" Target="../media/image4715.png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346" Type="http://schemas.openxmlformats.org/officeDocument/2006/relationships/image" Target="../media/image5092.png"/><Relationship Id="rId388" Type="http://schemas.openxmlformats.org/officeDocument/2006/relationships/image" Target="../media/image278.png"/><Relationship Id="rId511" Type="http://schemas.openxmlformats.org/officeDocument/2006/relationships/customXml" Target="../ink/ink5246.xml"/><Relationship Id="rId553" Type="http://schemas.openxmlformats.org/officeDocument/2006/relationships/customXml" Target="../ink/ink5267.xml"/><Relationship Id="rId85" Type="http://schemas.openxmlformats.org/officeDocument/2006/relationships/image" Target="../media/image4688.png"/><Relationship Id="rId150" Type="http://schemas.openxmlformats.org/officeDocument/2006/relationships/customXml" Target="../ink/ink5077.xml"/><Relationship Id="rId192" Type="http://schemas.openxmlformats.org/officeDocument/2006/relationships/customXml" Target="../ink/ink5098.xml"/><Relationship Id="rId206" Type="http://schemas.openxmlformats.org/officeDocument/2006/relationships/customXml" Target="../ink/ink5105.xml"/><Relationship Id="rId413" Type="http://schemas.openxmlformats.org/officeDocument/2006/relationships/customXml" Target="../ink/ink5197.xml"/><Relationship Id="rId248" Type="http://schemas.openxmlformats.org/officeDocument/2006/relationships/customXml" Target="../ink/ink5126.xml"/><Relationship Id="rId455" Type="http://schemas.openxmlformats.org/officeDocument/2006/relationships/customXml" Target="../ink/ink5218.xml"/><Relationship Id="rId497" Type="http://schemas.openxmlformats.org/officeDocument/2006/relationships/customXml" Target="../ink/ink5239.xml"/><Relationship Id="rId12" Type="http://schemas.openxmlformats.org/officeDocument/2006/relationships/customXml" Target="../ink/ink5008.xml"/><Relationship Id="rId108" Type="http://schemas.openxmlformats.org/officeDocument/2006/relationships/customXml" Target="../ink/ink5056.xml"/><Relationship Id="rId315" Type="http://schemas.openxmlformats.org/officeDocument/2006/relationships/customXml" Target="../ink/ink5159.xml"/><Relationship Id="rId357" Type="http://schemas.openxmlformats.org/officeDocument/2006/relationships/customXml" Target="../ink/ink5169.xml"/><Relationship Id="rId522" Type="http://schemas.openxmlformats.org/officeDocument/2006/relationships/image" Target="../media/image345.png"/><Relationship Id="rId54" Type="http://schemas.openxmlformats.org/officeDocument/2006/relationships/customXml" Target="../ink/ink5029.xml"/><Relationship Id="rId96" Type="http://schemas.openxmlformats.org/officeDocument/2006/relationships/customXml" Target="../ink/ink5050.xml"/><Relationship Id="rId161" Type="http://schemas.openxmlformats.org/officeDocument/2006/relationships/image" Target="../media/image4412.png"/><Relationship Id="rId217" Type="http://schemas.openxmlformats.org/officeDocument/2006/relationships/image" Target="../media/image4648.png"/><Relationship Id="rId399" Type="http://schemas.openxmlformats.org/officeDocument/2006/relationships/customXml" Target="../ink/ink5190.xml"/><Relationship Id="rId564" Type="http://schemas.openxmlformats.org/officeDocument/2006/relationships/image" Target="../media/image366.png"/><Relationship Id="rId259" Type="http://schemas.openxmlformats.org/officeDocument/2006/relationships/image" Target="../media/image5063.png"/><Relationship Id="rId424" Type="http://schemas.openxmlformats.org/officeDocument/2006/relationships/image" Target="../media/image296.png"/><Relationship Id="rId466" Type="http://schemas.openxmlformats.org/officeDocument/2006/relationships/image" Target="../media/image317.png"/><Relationship Id="rId23" Type="http://schemas.openxmlformats.org/officeDocument/2006/relationships/image" Target="../media/image4619.png"/><Relationship Id="rId119" Type="http://schemas.openxmlformats.org/officeDocument/2006/relationships/image" Target="../media/image4705.png"/><Relationship Id="rId270" Type="http://schemas.openxmlformats.org/officeDocument/2006/relationships/image" Target="../media/image5066.png"/><Relationship Id="rId533" Type="http://schemas.openxmlformats.org/officeDocument/2006/relationships/customXml" Target="../ink/ink5257.xml"/><Relationship Id="rId65" Type="http://schemas.openxmlformats.org/officeDocument/2006/relationships/image" Target="../media/image4678.png"/><Relationship Id="rId130" Type="http://schemas.openxmlformats.org/officeDocument/2006/relationships/customXml" Target="../ink/ink5067.xml"/><Relationship Id="rId368" Type="http://schemas.openxmlformats.org/officeDocument/2006/relationships/image" Target="../media/image268.png"/><Relationship Id="rId172" Type="http://schemas.openxmlformats.org/officeDocument/2006/relationships/customXml" Target="../ink/ink5088.xml"/><Relationship Id="rId228" Type="http://schemas.openxmlformats.org/officeDocument/2006/relationships/customXml" Target="../ink/ink5116.xml"/><Relationship Id="rId435" Type="http://schemas.openxmlformats.org/officeDocument/2006/relationships/customXml" Target="../ink/ink5208.xml"/><Relationship Id="rId477" Type="http://schemas.openxmlformats.org/officeDocument/2006/relationships/customXml" Target="../ink/ink5229.xml"/><Relationship Id="rId281" Type="http://schemas.openxmlformats.org/officeDocument/2006/relationships/customXml" Target="../ink/ink5142.xml"/><Relationship Id="rId502" Type="http://schemas.openxmlformats.org/officeDocument/2006/relationships/image" Target="../media/image335.png"/><Relationship Id="rId34" Type="http://schemas.openxmlformats.org/officeDocument/2006/relationships/customXml" Target="../ink/ink5019.xml"/><Relationship Id="rId76" Type="http://schemas.openxmlformats.org/officeDocument/2006/relationships/customXml" Target="../ink/ink5040.xml"/><Relationship Id="rId141" Type="http://schemas.openxmlformats.org/officeDocument/2006/relationships/image" Target="../media/image4716.png"/><Relationship Id="rId379" Type="http://schemas.openxmlformats.org/officeDocument/2006/relationships/customXml" Target="../ink/ink5180.xml"/><Relationship Id="rId544" Type="http://schemas.openxmlformats.org/officeDocument/2006/relationships/image" Target="../media/image356.png"/><Relationship Id="rId7" Type="http://schemas.openxmlformats.org/officeDocument/2006/relationships/image" Target="../media/image4611.png"/><Relationship Id="rId183" Type="http://schemas.openxmlformats.org/officeDocument/2006/relationships/image" Target="../media/image4420.png"/><Relationship Id="rId239" Type="http://schemas.openxmlformats.org/officeDocument/2006/relationships/image" Target="../media/image4879.png"/><Relationship Id="rId390" Type="http://schemas.openxmlformats.org/officeDocument/2006/relationships/image" Target="../media/image279.png"/><Relationship Id="rId404" Type="http://schemas.openxmlformats.org/officeDocument/2006/relationships/image" Target="../media/image286.png"/><Relationship Id="rId446" Type="http://schemas.openxmlformats.org/officeDocument/2006/relationships/image" Target="../media/image307.png"/><Relationship Id="rId250" Type="http://schemas.openxmlformats.org/officeDocument/2006/relationships/customXml" Target="../ink/ink5127.xml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488" Type="http://schemas.openxmlformats.org/officeDocument/2006/relationships/image" Target="../media/image328.png"/><Relationship Id="rId45" Type="http://schemas.openxmlformats.org/officeDocument/2006/relationships/image" Target="../media/image4630.png"/><Relationship Id="rId87" Type="http://schemas.openxmlformats.org/officeDocument/2006/relationships/image" Target="../media/image4689.png"/><Relationship Id="rId110" Type="http://schemas.openxmlformats.org/officeDocument/2006/relationships/customXml" Target="../ink/ink5057.xml"/><Relationship Id="rId348" Type="http://schemas.openxmlformats.org/officeDocument/2006/relationships/image" Target="../media/image5093.png"/><Relationship Id="rId513" Type="http://schemas.openxmlformats.org/officeDocument/2006/relationships/customXml" Target="../ink/ink5247.xml"/><Relationship Id="rId555" Type="http://schemas.openxmlformats.org/officeDocument/2006/relationships/customXml" Target="../ink/ink5268.xml"/><Relationship Id="rId152" Type="http://schemas.openxmlformats.org/officeDocument/2006/relationships/customXml" Target="../ink/ink5078.xml"/><Relationship Id="rId194" Type="http://schemas.openxmlformats.org/officeDocument/2006/relationships/customXml" Target="../ink/ink5099.xml"/><Relationship Id="rId208" Type="http://schemas.openxmlformats.org/officeDocument/2006/relationships/customXml" Target="../ink/ink5106.xml"/><Relationship Id="rId415" Type="http://schemas.openxmlformats.org/officeDocument/2006/relationships/customXml" Target="../ink/ink5198.xml"/><Relationship Id="rId457" Type="http://schemas.openxmlformats.org/officeDocument/2006/relationships/customXml" Target="../ink/ink5219.xml"/><Relationship Id="rId261" Type="http://schemas.openxmlformats.org/officeDocument/2006/relationships/image" Target="../media/image5064.png"/><Relationship Id="rId499" Type="http://schemas.openxmlformats.org/officeDocument/2006/relationships/customXml" Target="../ink/ink5240.xml"/><Relationship Id="rId14" Type="http://schemas.openxmlformats.org/officeDocument/2006/relationships/customXml" Target="../ink/ink5009.xml"/><Relationship Id="rId56" Type="http://schemas.openxmlformats.org/officeDocument/2006/relationships/customXml" Target="../ink/ink5030.xml"/><Relationship Id="rId359" Type="http://schemas.openxmlformats.org/officeDocument/2006/relationships/customXml" Target="../ink/ink5170.xml"/><Relationship Id="rId524" Type="http://schemas.openxmlformats.org/officeDocument/2006/relationships/image" Target="../media/image346.png"/><Relationship Id="rId98" Type="http://schemas.openxmlformats.org/officeDocument/2006/relationships/customXml" Target="../ink/ink5051.xml"/><Relationship Id="rId121" Type="http://schemas.openxmlformats.org/officeDocument/2006/relationships/image" Target="../media/image4706.png"/><Relationship Id="rId163" Type="http://schemas.openxmlformats.org/officeDocument/2006/relationships/image" Target="../media/image4413.png"/><Relationship Id="rId219" Type="http://schemas.openxmlformats.org/officeDocument/2006/relationships/image" Target="../media/image4872.png"/><Relationship Id="rId370" Type="http://schemas.openxmlformats.org/officeDocument/2006/relationships/image" Target="../media/image269.png"/><Relationship Id="rId426" Type="http://schemas.openxmlformats.org/officeDocument/2006/relationships/image" Target="../media/image297.png"/><Relationship Id="rId230" Type="http://schemas.openxmlformats.org/officeDocument/2006/relationships/customXml" Target="../ink/ink5117.xml"/><Relationship Id="rId468" Type="http://schemas.openxmlformats.org/officeDocument/2006/relationships/image" Target="../media/image318.png"/><Relationship Id="rId25" Type="http://schemas.openxmlformats.org/officeDocument/2006/relationships/image" Target="../media/image4620.png"/><Relationship Id="rId67" Type="http://schemas.openxmlformats.org/officeDocument/2006/relationships/image" Target="../media/image4679.png"/><Relationship Id="rId272" Type="http://schemas.openxmlformats.org/officeDocument/2006/relationships/image" Target="../media/image5067.png"/><Relationship Id="rId535" Type="http://schemas.openxmlformats.org/officeDocument/2006/relationships/customXml" Target="../ink/ink5258.xml"/><Relationship Id="rId132" Type="http://schemas.openxmlformats.org/officeDocument/2006/relationships/customXml" Target="../ink/ink5068.xml"/><Relationship Id="rId174" Type="http://schemas.openxmlformats.org/officeDocument/2006/relationships/customXml" Target="../ink/ink5089.xml"/><Relationship Id="rId381" Type="http://schemas.openxmlformats.org/officeDocument/2006/relationships/customXml" Target="../ink/ink5181.xml"/><Relationship Id="rId241" Type="http://schemas.openxmlformats.org/officeDocument/2006/relationships/image" Target="../media/image4880.png"/><Relationship Id="rId437" Type="http://schemas.openxmlformats.org/officeDocument/2006/relationships/customXml" Target="../ink/ink5209.xml"/><Relationship Id="rId479" Type="http://schemas.openxmlformats.org/officeDocument/2006/relationships/customXml" Target="../ink/ink5230.xml"/><Relationship Id="rId36" Type="http://schemas.openxmlformats.org/officeDocument/2006/relationships/customXml" Target="../ink/ink5020.xml"/><Relationship Id="rId283" Type="http://schemas.openxmlformats.org/officeDocument/2006/relationships/customXml" Target="../ink/ink5143.xml"/><Relationship Id="rId339" Type="http://schemas.openxmlformats.org/officeDocument/2006/relationships/customXml" Target="../ink/ink5160.xml"/><Relationship Id="rId490" Type="http://schemas.openxmlformats.org/officeDocument/2006/relationships/image" Target="../media/image329.png"/><Relationship Id="rId504" Type="http://schemas.openxmlformats.org/officeDocument/2006/relationships/image" Target="../media/image336.png"/><Relationship Id="rId546" Type="http://schemas.openxmlformats.org/officeDocument/2006/relationships/image" Target="../media/image357.png"/><Relationship Id="rId78" Type="http://schemas.openxmlformats.org/officeDocument/2006/relationships/customXml" Target="../ink/ink5041.xml"/><Relationship Id="rId101" Type="http://schemas.openxmlformats.org/officeDocument/2006/relationships/image" Target="../media/image4696.png"/><Relationship Id="rId143" Type="http://schemas.openxmlformats.org/officeDocument/2006/relationships/image" Target="../media/image4717.png"/><Relationship Id="rId185" Type="http://schemas.openxmlformats.org/officeDocument/2006/relationships/image" Target="../media/image4073.png"/><Relationship Id="rId350" Type="http://schemas.openxmlformats.org/officeDocument/2006/relationships/image" Target="../media/image5094.png"/><Relationship Id="rId406" Type="http://schemas.openxmlformats.org/officeDocument/2006/relationships/image" Target="../media/image287.png"/><Relationship Id="rId9" Type="http://schemas.openxmlformats.org/officeDocument/2006/relationships/image" Target="../media/image4612.png"/><Relationship Id="rId210" Type="http://schemas.openxmlformats.org/officeDocument/2006/relationships/customXml" Target="../ink/ink5107.xml"/><Relationship Id="rId392" Type="http://schemas.openxmlformats.org/officeDocument/2006/relationships/image" Target="../media/image280.png"/><Relationship Id="rId448" Type="http://schemas.openxmlformats.org/officeDocument/2006/relationships/image" Target="../media/image308.png"/><Relationship Id="rId252" Type="http://schemas.openxmlformats.org/officeDocument/2006/relationships/customXml" Target="../ink/ink5128.xml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customXml" Target="../ink/ink5248.xml"/><Relationship Id="rId47" Type="http://schemas.openxmlformats.org/officeDocument/2006/relationships/image" Target="../media/image4631.png"/><Relationship Id="rId89" Type="http://schemas.openxmlformats.org/officeDocument/2006/relationships/image" Target="../media/image4690.png"/><Relationship Id="rId112" Type="http://schemas.openxmlformats.org/officeDocument/2006/relationships/customXml" Target="../ink/ink5058.xml"/><Relationship Id="rId154" Type="http://schemas.openxmlformats.org/officeDocument/2006/relationships/customXml" Target="../ink/ink5079.xml"/><Relationship Id="rId361" Type="http://schemas.openxmlformats.org/officeDocument/2006/relationships/customXml" Target="../ink/ink5171.xml"/><Relationship Id="rId557" Type="http://schemas.openxmlformats.org/officeDocument/2006/relationships/customXml" Target="../ink/ink5269.xml"/><Relationship Id="rId196" Type="http://schemas.openxmlformats.org/officeDocument/2006/relationships/customXml" Target="../ink/ink5100.xml"/><Relationship Id="rId417" Type="http://schemas.openxmlformats.org/officeDocument/2006/relationships/customXml" Target="../ink/ink5199.xml"/><Relationship Id="rId459" Type="http://schemas.openxmlformats.org/officeDocument/2006/relationships/customXml" Target="../ink/ink5220.xml"/><Relationship Id="rId16" Type="http://schemas.openxmlformats.org/officeDocument/2006/relationships/customXml" Target="../ink/ink5010.xml"/><Relationship Id="rId221" Type="http://schemas.openxmlformats.org/officeDocument/2006/relationships/image" Target="../media/image4873.png"/><Relationship Id="rId263" Type="http://schemas.openxmlformats.org/officeDocument/2006/relationships/image" Target="../media/image4667.png"/><Relationship Id="rId470" Type="http://schemas.openxmlformats.org/officeDocument/2006/relationships/image" Target="../media/image319.png"/><Relationship Id="rId526" Type="http://schemas.openxmlformats.org/officeDocument/2006/relationships/image" Target="../media/image347.png"/><Relationship Id="rId58" Type="http://schemas.openxmlformats.org/officeDocument/2006/relationships/customXml" Target="../ink/ink5031.xml"/><Relationship Id="rId123" Type="http://schemas.openxmlformats.org/officeDocument/2006/relationships/image" Target="../media/image4707.png"/><Relationship Id="rId165" Type="http://schemas.openxmlformats.org/officeDocument/2006/relationships/image" Target="../media/image4414.png"/><Relationship Id="rId372" Type="http://schemas.openxmlformats.org/officeDocument/2006/relationships/image" Target="../media/image270.png"/><Relationship Id="rId428" Type="http://schemas.openxmlformats.org/officeDocument/2006/relationships/image" Target="../media/image298.png"/><Relationship Id="rId232" Type="http://schemas.openxmlformats.org/officeDocument/2006/relationships/customXml" Target="../ink/ink5118.xml"/><Relationship Id="rId481" Type="http://schemas.openxmlformats.org/officeDocument/2006/relationships/customXml" Target="../ink/ink5231.xml"/><Relationship Id="rId27" Type="http://schemas.openxmlformats.org/officeDocument/2006/relationships/image" Target="../media/image4621.png"/><Relationship Id="rId69" Type="http://schemas.openxmlformats.org/officeDocument/2006/relationships/image" Target="../media/image4680.png"/><Relationship Id="rId134" Type="http://schemas.openxmlformats.org/officeDocument/2006/relationships/customXml" Target="../ink/ink5069.xml"/><Relationship Id="rId537" Type="http://schemas.openxmlformats.org/officeDocument/2006/relationships/customXml" Target="../ink/ink5259.xml"/><Relationship Id="rId80" Type="http://schemas.openxmlformats.org/officeDocument/2006/relationships/customXml" Target="../ink/ink5042.xml"/><Relationship Id="rId176" Type="http://schemas.openxmlformats.org/officeDocument/2006/relationships/customXml" Target="../ink/ink5090.xml"/><Relationship Id="rId341" Type="http://schemas.openxmlformats.org/officeDocument/2006/relationships/customXml" Target="../ink/ink5161.xml"/><Relationship Id="rId383" Type="http://schemas.openxmlformats.org/officeDocument/2006/relationships/customXml" Target="../ink/ink5182.xml"/><Relationship Id="rId439" Type="http://schemas.openxmlformats.org/officeDocument/2006/relationships/customXml" Target="../ink/ink5210.xml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5144.xml"/><Relationship Id="rId450" Type="http://schemas.openxmlformats.org/officeDocument/2006/relationships/image" Target="../media/image309.png"/><Relationship Id="rId506" Type="http://schemas.openxmlformats.org/officeDocument/2006/relationships/image" Target="../media/image337.png"/><Relationship Id="rId38" Type="http://schemas.openxmlformats.org/officeDocument/2006/relationships/customXml" Target="../ink/ink5021.xml"/><Relationship Id="rId103" Type="http://schemas.openxmlformats.org/officeDocument/2006/relationships/image" Target="../media/image4697.png"/><Relationship Id="rId310" Type="http://schemas.openxmlformats.org/officeDocument/2006/relationships/image" Target="../media/image5086.png"/><Relationship Id="rId492" Type="http://schemas.openxmlformats.org/officeDocument/2006/relationships/image" Target="../media/image330.png"/><Relationship Id="rId548" Type="http://schemas.openxmlformats.org/officeDocument/2006/relationships/image" Target="../media/image358.png"/><Relationship Id="rId91" Type="http://schemas.openxmlformats.org/officeDocument/2006/relationships/image" Target="../media/image4691.png"/><Relationship Id="rId145" Type="http://schemas.openxmlformats.org/officeDocument/2006/relationships/image" Target="../media/image4718.png"/><Relationship Id="rId187" Type="http://schemas.openxmlformats.org/officeDocument/2006/relationships/image" Target="../media/image4074.png"/><Relationship Id="rId352" Type="http://schemas.openxmlformats.org/officeDocument/2006/relationships/image" Target="../media/image5095.png"/><Relationship Id="rId394" Type="http://schemas.openxmlformats.org/officeDocument/2006/relationships/image" Target="../media/image281.png"/><Relationship Id="rId408" Type="http://schemas.openxmlformats.org/officeDocument/2006/relationships/image" Target="../media/image288.png"/><Relationship Id="rId212" Type="http://schemas.openxmlformats.org/officeDocument/2006/relationships/customXml" Target="../ink/ink5108.xml"/><Relationship Id="rId254" Type="http://schemas.openxmlformats.org/officeDocument/2006/relationships/customXml" Target="../ink/ink5129.xml"/><Relationship Id="rId49" Type="http://schemas.openxmlformats.org/officeDocument/2006/relationships/image" Target="../media/image4632.png"/><Relationship Id="rId114" Type="http://schemas.openxmlformats.org/officeDocument/2006/relationships/customXml" Target="../ink/ink5059.xml"/><Relationship Id="rId296" Type="http://schemas.openxmlformats.org/officeDocument/2006/relationships/image" Target="../media/image5079.png"/><Relationship Id="rId461" Type="http://schemas.openxmlformats.org/officeDocument/2006/relationships/customXml" Target="../ink/ink5221.xml"/><Relationship Id="rId517" Type="http://schemas.openxmlformats.org/officeDocument/2006/relationships/customXml" Target="../ink/ink5249.xml"/><Relationship Id="rId559" Type="http://schemas.openxmlformats.org/officeDocument/2006/relationships/customXml" Target="../ink/ink5270.xml"/><Relationship Id="rId60" Type="http://schemas.openxmlformats.org/officeDocument/2006/relationships/customXml" Target="../ink/ink5032.xml"/><Relationship Id="rId156" Type="http://schemas.openxmlformats.org/officeDocument/2006/relationships/customXml" Target="../ink/ink5080.xml"/><Relationship Id="rId198" Type="http://schemas.openxmlformats.org/officeDocument/2006/relationships/customXml" Target="../ink/ink5101.xml"/><Relationship Id="rId363" Type="http://schemas.openxmlformats.org/officeDocument/2006/relationships/customXml" Target="../ink/ink5172.xml"/><Relationship Id="rId419" Type="http://schemas.openxmlformats.org/officeDocument/2006/relationships/customXml" Target="../ink/ink5200.xml"/><Relationship Id="rId223" Type="http://schemas.openxmlformats.org/officeDocument/2006/relationships/image" Target="../media/image4874.png"/><Relationship Id="rId430" Type="http://schemas.openxmlformats.org/officeDocument/2006/relationships/image" Target="../media/image299.png"/><Relationship Id="rId18" Type="http://schemas.openxmlformats.org/officeDocument/2006/relationships/customXml" Target="../ink/ink5011.xml"/><Relationship Id="rId265" Type="http://schemas.openxmlformats.org/officeDocument/2006/relationships/image" Target="../media/image4634.png"/><Relationship Id="rId472" Type="http://schemas.openxmlformats.org/officeDocument/2006/relationships/image" Target="../media/image320.png"/><Relationship Id="rId528" Type="http://schemas.openxmlformats.org/officeDocument/2006/relationships/image" Target="../media/image348.png"/><Relationship Id="rId125" Type="http://schemas.openxmlformats.org/officeDocument/2006/relationships/image" Target="../media/image4708.png"/><Relationship Id="rId167" Type="http://schemas.openxmlformats.org/officeDocument/2006/relationships/image" Target="../media/image4416.png"/><Relationship Id="rId374" Type="http://schemas.openxmlformats.org/officeDocument/2006/relationships/image" Target="../media/image271.png"/><Relationship Id="rId71" Type="http://schemas.openxmlformats.org/officeDocument/2006/relationships/image" Target="../media/image4681.png"/><Relationship Id="rId234" Type="http://schemas.openxmlformats.org/officeDocument/2006/relationships/customXml" Target="../ink/ink5119.xml"/><Relationship Id="rId2" Type="http://schemas.openxmlformats.org/officeDocument/2006/relationships/customXml" Target="../ink/ink5003.xml"/><Relationship Id="rId29" Type="http://schemas.openxmlformats.org/officeDocument/2006/relationships/image" Target="../media/image4622.png"/><Relationship Id="rId276" Type="http://schemas.openxmlformats.org/officeDocument/2006/relationships/image" Target="../media/image5069.png"/><Relationship Id="rId441" Type="http://schemas.openxmlformats.org/officeDocument/2006/relationships/customXml" Target="../ink/ink5211.xml"/><Relationship Id="rId483" Type="http://schemas.openxmlformats.org/officeDocument/2006/relationships/customXml" Target="../ink/ink5232.xml"/><Relationship Id="rId539" Type="http://schemas.openxmlformats.org/officeDocument/2006/relationships/customXml" Target="../ink/ink5260.xml"/><Relationship Id="rId40" Type="http://schemas.openxmlformats.org/officeDocument/2006/relationships/customXml" Target="../ink/ink5022.xml"/><Relationship Id="rId136" Type="http://schemas.openxmlformats.org/officeDocument/2006/relationships/customXml" Target="../ink/ink5070.xml"/><Relationship Id="rId178" Type="http://schemas.openxmlformats.org/officeDocument/2006/relationships/customXml" Target="../ink/ink5091.xml"/><Relationship Id="rId301" Type="http://schemas.openxmlformats.org/officeDocument/2006/relationships/customXml" Target="../ink/ink5152.xml"/><Relationship Id="rId343" Type="http://schemas.openxmlformats.org/officeDocument/2006/relationships/customXml" Target="../ink/ink5162.xml"/><Relationship Id="rId550" Type="http://schemas.openxmlformats.org/officeDocument/2006/relationships/image" Target="../media/image359.png"/><Relationship Id="rId82" Type="http://schemas.openxmlformats.org/officeDocument/2006/relationships/customXml" Target="../ink/ink5043.xml"/><Relationship Id="rId203" Type="http://schemas.openxmlformats.org/officeDocument/2006/relationships/image" Target="../media/image4867.png"/><Relationship Id="rId385" Type="http://schemas.openxmlformats.org/officeDocument/2006/relationships/customXml" Target="../ink/ink5183.xml"/><Relationship Id="rId245" Type="http://schemas.openxmlformats.org/officeDocument/2006/relationships/image" Target="../media/image4882.png"/><Relationship Id="rId287" Type="http://schemas.openxmlformats.org/officeDocument/2006/relationships/customXml" Target="../ink/ink5145.xml"/><Relationship Id="rId410" Type="http://schemas.openxmlformats.org/officeDocument/2006/relationships/image" Target="../media/image289.png"/><Relationship Id="rId452" Type="http://schemas.openxmlformats.org/officeDocument/2006/relationships/image" Target="../media/image310.png"/><Relationship Id="rId494" Type="http://schemas.openxmlformats.org/officeDocument/2006/relationships/image" Target="../media/image331.png"/><Relationship Id="rId508" Type="http://schemas.openxmlformats.org/officeDocument/2006/relationships/image" Target="../media/image338.png"/><Relationship Id="rId105" Type="http://schemas.openxmlformats.org/officeDocument/2006/relationships/image" Target="../media/image4698.png"/><Relationship Id="rId147" Type="http://schemas.openxmlformats.org/officeDocument/2006/relationships/image" Target="../media/image4719.png"/><Relationship Id="rId312" Type="http://schemas.openxmlformats.org/officeDocument/2006/relationships/image" Target="../media/image5087.png"/><Relationship Id="rId354" Type="http://schemas.openxmlformats.org/officeDocument/2006/relationships/image" Target="../media/image5096.png"/><Relationship Id="rId51" Type="http://schemas.openxmlformats.org/officeDocument/2006/relationships/image" Target="../media/image4633.png"/><Relationship Id="rId93" Type="http://schemas.openxmlformats.org/officeDocument/2006/relationships/image" Target="../media/image4692.png"/><Relationship Id="rId189" Type="http://schemas.openxmlformats.org/officeDocument/2006/relationships/image" Target="../media/image4075.png"/><Relationship Id="rId396" Type="http://schemas.openxmlformats.org/officeDocument/2006/relationships/image" Target="../media/image282.png"/><Relationship Id="rId561" Type="http://schemas.openxmlformats.org/officeDocument/2006/relationships/customXml" Target="../ink/ink5271.xml"/><Relationship Id="rId214" Type="http://schemas.openxmlformats.org/officeDocument/2006/relationships/customXml" Target="../ink/ink5109.xml"/><Relationship Id="rId256" Type="http://schemas.openxmlformats.org/officeDocument/2006/relationships/customXml" Target="../ink/ink5130.xml"/><Relationship Id="rId298" Type="http://schemas.openxmlformats.org/officeDocument/2006/relationships/image" Target="../media/image5080.png"/><Relationship Id="rId421" Type="http://schemas.openxmlformats.org/officeDocument/2006/relationships/customXml" Target="../ink/ink5201.xml"/><Relationship Id="rId463" Type="http://schemas.openxmlformats.org/officeDocument/2006/relationships/customXml" Target="../ink/ink5222.xml"/><Relationship Id="rId519" Type="http://schemas.openxmlformats.org/officeDocument/2006/relationships/customXml" Target="../ink/ink5250.xml"/><Relationship Id="rId116" Type="http://schemas.openxmlformats.org/officeDocument/2006/relationships/customXml" Target="../ink/ink5060.xml"/><Relationship Id="rId158" Type="http://schemas.openxmlformats.org/officeDocument/2006/relationships/customXml" Target="../ink/ink5081.xml"/><Relationship Id="rId530" Type="http://schemas.openxmlformats.org/officeDocument/2006/relationships/image" Target="../media/image349.png"/><Relationship Id="rId20" Type="http://schemas.openxmlformats.org/officeDocument/2006/relationships/customXml" Target="../ink/ink5012.xml"/><Relationship Id="rId62" Type="http://schemas.openxmlformats.org/officeDocument/2006/relationships/customXml" Target="../ink/ink5033.xml"/><Relationship Id="rId365" Type="http://schemas.openxmlformats.org/officeDocument/2006/relationships/customXml" Target="../ink/ink5173.xml"/><Relationship Id="rId225" Type="http://schemas.openxmlformats.org/officeDocument/2006/relationships/image" Target="../media/image4875.png"/><Relationship Id="rId267" Type="http://schemas.openxmlformats.org/officeDocument/2006/relationships/customXml" Target="../ink/ink5136.xml"/><Relationship Id="rId432" Type="http://schemas.openxmlformats.org/officeDocument/2006/relationships/image" Target="../media/image300.png"/><Relationship Id="rId474" Type="http://schemas.openxmlformats.org/officeDocument/2006/relationships/image" Target="../media/image321.png"/><Relationship Id="rId127" Type="http://schemas.openxmlformats.org/officeDocument/2006/relationships/image" Target="../media/image4709.png"/><Relationship Id="rId31" Type="http://schemas.openxmlformats.org/officeDocument/2006/relationships/image" Target="../media/image4623.png"/><Relationship Id="rId73" Type="http://schemas.openxmlformats.org/officeDocument/2006/relationships/image" Target="../media/image4682.png"/><Relationship Id="rId169" Type="http://schemas.openxmlformats.org/officeDocument/2006/relationships/image" Target="../media/image4066.png"/><Relationship Id="rId376" Type="http://schemas.openxmlformats.org/officeDocument/2006/relationships/image" Target="../media/image272.png"/><Relationship Id="rId541" Type="http://schemas.openxmlformats.org/officeDocument/2006/relationships/customXml" Target="../ink/ink5261.xml"/><Relationship Id="rId4" Type="http://schemas.openxmlformats.org/officeDocument/2006/relationships/customXml" Target="../ink/ink5004.xml"/><Relationship Id="rId180" Type="http://schemas.openxmlformats.org/officeDocument/2006/relationships/customXml" Target="../ink/ink5092.xml"/><Relationship Id="rId236" Type="http://schemas.openxmlformats.org/officeDocument/2006/relationships/customXml" Target="../ink/ink5120.xml"/><Relationship Id="rId278" Type="http://schemas.openxmlformats.org/officeDocument/2006/relationships/image" Target="../media/image5070.png"/><Relationship Id="rId401" Type="http://schemas.openxmlformats.org/officeDocument/2006/relationships/customXml" Target="../ink/ink5191.xml"/><Relationship Id="rId443" Type="http://schemas.openxmlformats.org/officeDocument/2006/relationships/customXml" Target="../ink/ink5212.xml"/><Relationship Id="rId303" Type="http://schemas.openxmlformats.org/officeDocument/2006/relationships/customXml" Target="../ink/ink5153.xml"/><Relationship Id="rId485" Type="http://schemas.openxmlformats.org/officeDocument/2006/relationships/customXml" Target="../ink/ink5233.xml"/><Relationship Id="rId42" Type="http://schemas.openxmlformats.org/officeDocument/2006/relationships/customXml" Target="../ink/ink5023.xml"/><Relationship Id="rId84" Type="http://schemas.openxmlformats.org/officeDocument/2006/relationships/customXml" Target="../ink/ink5044.xml"/><Relationship Id="rId138" Type="http://schemas.openxmlformats.org/officeDocument/2006/relationships/customXml" Target="../ink/ink5071.xml"/><Relationship Id="rId345" Type="http://schemas.openxmlformats.org/officeDocument/2006/relationships/customXml" Target="../ink/ink5163.xml"/><Relationship Id="rId387" Type="http://schemas.openxmlformats.org/officeDocument/2006/relationships/customXml" Target="../ink/ink5184.xml"/><Relationship Id="rId510" Type="http://schemas.openxmlformats.org/officeDocument/2006/relationships/image" Target="../media/image339.png"/><Relationship Id="rId552" Type="http://schemas.openxmlformats.org/officeDocument/2006/relationships/image" Target="../media/image360.png"/><Relationship Id="rId191" Type="http://schemas.openxmlformats.org/officeDocument/2006/relationships/image" Target="../media/image4077.png"/><Relationship Id="rId205" Type="http://schemas.openxmlformats.org/officeDocument/2006/relationships/image" Target="../media/image4868.png"/><Relationship Id="rId247" Type="http://schemas.openxmlformats.org/officeDocument/2006/relationships/image" Target="../media/image4883.png"/><Relationship Id="rId412" Type="http://schemas.openxmlformats.org/officeDocument/2006/relationships/image" Target="../media/image290.png"/><Relationship Id="rId107" Type="http://schemas.openxmlformats.org/officeDocument/2006/relationships/image" Target="../media/image4699.png"/><Relationship Id="rId289" Type="http://schemas.openxmlformats.org/officeDocument/2006/relationships/customXml" Target="../ink/ink5146.xml"/><Relationship Id="rId454" Type="http://schemas.openxmlformats.org/officeDocument/2006/relationships/image" Target="../media/image311.png"/><Relationship Id="rId496" Type="http://schemas.openxmlformats.org/officeDocument/2006/relationships/image" Target="../media/image332.png"/><Relationship Id="rId11" Type="http://schemas.openxmlformats.org/officeDocument/2006/relationships/image" Target="../media/image4613.png"/><Relationship Id="rId53" Type="http://schemas.openxmlformats.org/officeDocument/2006/relationships/image" Target="../media/image4672.png"/><Relationship Id="rId149" Type="http://schemas.openxmlformats.org/officeDocument/2006/relationships/image" Target="../media/image4720.png"/><Relationship Id="rId314" Type="http://schemas.openxmlformats.org/officeDocument/2006/relationships/image" Target="../media/image5088.png"/><Relationship Id="rId356" Type="http://schemas.openxmlformats.org/officeDocument/2006/relationships/image" Target="../media/image5097.png"/><Relationship Id="rId398" Type="http://schemas.openxmlformats.org/officeDocument/2006/relationships/image" Target="../media/image283.png"/><Relationship Id="rId521" Type="http://schemas.openxmlformats.org/officeDocument/2006/relationships/customXml" Target="../ink/ink5251.xml"/><Relationship Id="rId563" Type="http://schemas.openxmlformats.org/officeDocument/2006/relationships/customXml" Target="../ink/ink5272.xml"/><Relationship Id="rId95" Type="http://schemas.openxmlformats.org/officeDocument/2006/relationships/image" Target="../media/image4693.png"/><Relationship Id="rId160" Type="http://schemas.openxmlformats.org/officeDocument/2006/relationships/customXml" Target="../ink/ink5082.xml"/><Relationship Id="rId216" Type="http://schemas.openxmlformats.org/officeDocument/2006/relationships/customXml" Target="../ink/ink5110.xml"/><Relationship Id="rId423" Type="http://schemas.openxmlformats.org/officeDocument/2006/relationships/customXml" Target="../ink/ink5202.xml"/><Relationship Id="rId258" Type="http://schemas.openxmlformats.org/officeDocument/2006/relationships/customXml" Target="../ink/ink5131.xml"/><Relationship Id="rId465" Type="http://schemas.openxmlformats.org/officeDocument/2006/relationships/customXml" Target="../ink/ink5223.xml"/><Relationship Id="rId22" Type="http://schemas.openxmlformats.org/officeDocument/2006/relationships/customXml" Target="../ink/ink5013.xml"/><Relationship Id="rId64" Type="http://schemas.openxmlformats.org/officeDocument/2006/relationships/customXml" Target="../ink/ink5034.xml"/><Relationship Id="rId118" Type="http://schemas.openxmlformats.org/officeDocument/2006/relationships/customXml" Target="../ink/ink5061.xml"/><Relationship Id="rId367" Type="http://schemas.openxmlformats.org/officeDocument/2006/relationships/customXml" Target="../ink/ink5174.xml"/><Relationship Id="rId532" Type="http://schemas.openxmlformats.org/officeDocument/2006/relationships/image" Target="../media/image350.png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269" Type="http://schemas.openxmlformats.org/officeDocument/2006/relationships/customXml" Target="../ink/ink5137.xml"/><Relationship Id="rId434" Type="http://schemas.openxmlformats.org/officeDocument/2006/relationships/image" Target="../media/image301.png"/><Relationship Id="rId476" Type="http://schemas.openxmlformats.org/officeDocument/2006/relationships/image" Target="../media/image322.png"/><Relationship Id="rId33" Type="http://schemas.openxmlformats.org/officeDocument/2006/relationships/image" Target="../media/image4624.png"/><Relationship Id="rId129" Type="http://schemas.openxmlformats.org/officeDocument/2006/relationships/image" Target="../media/image4710.png"/><Relationship Id="rId280" Type="http://schemas.openxmlformats.org/officeDocument/2006/relationships/image" Target="../media/image5071.png"/><Relationship Id="rId501" Type="http://schemas.openxmlformats.org/officeDocument/2006/relationships/customXml" Target="../ink/ink5241.xml"/><Relationship Id="rId543" Type="http://schemas.openxmlformats.org/officeDocument/2006/relationships/customXml" Target="../ink/ink5262.xml"/><Relationship Id="rId75" Type="http://schemas.openxmlformats.org/officeDocument/2006/relationships/image" Target="../media/image4683.png"/><Relationship Id="rId140" Type="http://schemas.openxmlformats.org/officeDocument/2006/relationships/customXml" Target="../ink/ink5072.xml"/><Relationship Id="rId182" Type="http://schemas.openxmlformats.org/officeDocument/2006/relationships/customXml" Target="../ink/ink5093.xml"/><Relationship Id="rId378" Type="http://schemas.openxmlformats.org/officeDocument/2006/relationships/image" Target="../media/image273.png"/><Relationship Id="rId403" Type="http://schemas.openxmlformats.org/officeDocument/2006/relationships/customXml" Target="../ink/ink5192.xml"/><Relationship Id="rId6" Type="http://schemas.openxmlformats.org/officeDocument/2006/relationships/customXml" Target="../ink/ink5005.xml"/><Relationship Id="rId238" Type="http://schemas.openxmlformats.org/officeDocument/2006/relationships/customXml" Target="../ink/ink5121.xml"/><Relationship Id="rId445" Type="http://schemas.openxmlformats.org/officeDocument/2006/relationships/customXml" Target="../ink/ink5213.xml"/><Relationship Id="rId487" Type="http://schemas.openxmlformats.org/officeDocument/2006/relationships/customXml" Target="../ink/ink5234.xml"/><Relationship Id="rId291" Type="http://schemas.openxmlformats.org/officeDocument/2006/relationships/customXml" Target="../ink/ink5147.xml"/><Relationship Id="rId305" Type="http://schemas.openxmlformats.org/officeDocument/2006/relationships/customXml" Target="../ink/ink5154.xml"/><Relationship Id="rId347" Type="http://schemas.openxmlformats.org/officeDocument/2006/relationships/customXml" Target="../ink/ink5164.xml"/><Relationship Id="rId512" Type="http://schemas.openxmlformats.org/officeDocument/2006/relationships/image" Target="../media/image340.png"/><Relationship Id="rId44" Type="http://schemas.openxmlformats.org/officeDocument/2006/relationships/customXml" Target="../ink/ink5024.xml"/><Relationship Id="rId86" Type="http://schemas.openxmlformats.org/officeDocument/2006/relationships/customXml" Target="../ink/ink5045.xml"/><Relationship Id="rId151" Type="http://schemas.openxmlformats.org/officeDocument/2006/relationships/image" Target="../media/image4407.png"/><Relationship Id="rId389" Type="http://schemas.openxmlformats.org/officeDocument/2006/relationships/customXml" Target="../ink/ink5185.xml"/><Relationship Id="rId554" Type="http://schemas.openxmlformats.org/officeDocument/2006/relationships/image" Target="../media/image361.png"/><Relationship Id="rId193" Type="http://schemas.openxmlformats.org/officeDocument/2006/relationships/image" Target="../media/image4862.png"/><Relationship Id="rId207" Type="http://schemas.openxmlformats.org/officeDocument/2006/relationships/image" Target="../media/image4869.png"/><Relationship Id="rId249" Type="http://schemas.openxmlformats.org/officeDocument/2006/relationships/image" Target="../media/image4660.png"/><Relationship Id="rId414" Type="http://schemas.openxmlformats.org/officeDocument/2006/relationships/image" Target="../media/image291.png"/><Relationship Id="rId456" Type="http://schemas.openxmlformats.org/officeDocument/2006/relationships/image" Target="../media/image312.png"/><Relationship Id="rId498" Type="http://schemas.openxmlformats.org/officeDocument/2006/relationships/image" Target="../media/image333.png"/><Relationship Id="rId13" Type="http://schemas.openxmlformats.org/officeDocument/2006/relationships/image" Target="../media/image4614.png"/><Relationship Id="rId109" Type="http://schemas.openxmlformats.org/officeDocument/2006/relationships/image" Target="../media/image4700.png"/><Relationship Id="rId260" Type="http://schemas.openxmlformats.org/officeDocument/2006/relationships/customXml" Target="../ink/ink5132.xml"/><Relationship Id="rId523" Type="http://schemas.openxmlformats.org/officeDocument/2006/relationships/customXml" Target="../ink/ink5252.xml"/><Relationship Id="rId55" Type="http://schemas.openxmlformats.org/officeDocument/2006/relationships/image" Target="../media/image4673.png"/><Relationship Id="rId97" Type="http://schemas.openxmlformats.org/officeDocument/2006/relationships/image" Target="../media/image4694.png"/><Relationship Id="rId120" Type="http://schemas.openxmlformats.org/officeDocument/2006/relationships/customXml" Target="../ink/ink5062.xml"/><Relationship Id="rId358" Type="http://schemas.openxmlformats.org/officeDocument/2006/relationships/image" Target="../media/image5098.png"/><Relationship Id="rId162" Type="http://schemas.openxmlformats.org/officeDocument/2006/relationships/customXml" Target="../ink/ink5083.xml"/><Relationship Id="rId218" Type="http://schemas.openxmlformats.org/officeDocument/2006/relationships/customXml" Target="../ink/ink5111.xml"/><Relationship Id="rId425" Type="http://schemas.openxmlformats.org/officeDocument/2006/relationships/customXml" Target="../ink/ink5203.xml"/><Relationship Id="rId467" Type="http://schemas.openxmlformats.org/officeDocument/2006/relationships/customXml" Target="../ink/ink5224.xml"/><Relationship Id="rId271" Type="http://schemas.openxmlformats.org/officeDocument/2006/relationships/customXml" Target="../ink/ink5138.xml"/><Relationship Id="rId24" Type="http://schemas.openxmlformats.org/officeDocument/2006/relationships/customXml" Target="../ink/ink5014.xml"/><Relationship Id="rId66" Type="http://schemas.openxmlformats.org/officeDocument/2006/relationships/customXml" Target="../ink/ink5035.xml"/><Relationship Id="rId131" Type="http://schemas.openxmlformats.org/officeDocument/2006/relationships/image" Target="../media/image4711.png"/><Relationship Id="rId369" Type="http://schemas.openxmlformats.org/officeDocument/2006/relationships/customXml" Target="../ink/ink5175.xml"/><Relationship Id="rId534" Type="http://schemas.openxmlformats.org/officeDocument/2006/relationships/image" Target="../media/image351.png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380" Type="http://schemas.openxmlformats.org/officeDocument/2006/relationships/image" Target="../media/image274.png"/><Relationship Id="rId436" Type="http://schemas.openxmlformats.org/officeDocument/2006/relationships/image" Target="../media/image302.png"/><Relationship Id="rId240" Type="http://schemas.openxmlformats.org/officeDocument/2006/relationships/customXml" Target="../ink/ink5122.xml"/><Relationship Id="rId478" Type="http://schemas.openxmlformats.org/officeDocument/2006/relationships/image" Target="../media/image323.png"/><Relationship Id="rId35" Type="http://schemas.openxmlformats.org/officeDocument/2006/relationships/image" Target="../media/image4625.png"/><Relationship Id="rId77" Type="http://schemas.openxmlformats.org/officeDocument/2006/relationships/image" Target="../media/image4684.png"/><Relationship Id="rId100" Type="http://schemas.openxmlformats.org/officeDocument/2006/relationships/customXml" Target="../ink/ink5052.xml"/><Relationship Id="rId282" Type="http://schemas.openxmlformats.org/officeDocument/2006/relationships/image" Target="../media/image5072.png"/><Relationship Id="rId338" Type="http://schemas.openxmlformats.org/officeDocument/2006/relationships/image" Target="../media/image3933.png"/><Relationship Id="rId503" Type="http://schemas.openxmlformats.org/officeDocument/2006/relationships/customXml" Target="../ink/ink5242.xml"/><Relationship Id="rId545" Type="http://schemas.openxmlformats.org/officeDocument/2006/relationships/customXml" Target="../ink/ink5263.xml"/><Relationship Id="rId8" Type="http://schemas.openxmlformats.org/officeDocument/2006/relationships/customXml" Target="../ink/ink5006.xml"/><Relationship Id="rId142" Type="http://schemas.openxmlformats.org/officeDocument/2006/relationships/customXml" Target="../ink/ink5073.xml"/><Relationship Id="rId184" Type="http://schemas.openxmlformats.org/officeDocument/2006/relationships/customXml" Target="../ink/ink5094.xml"/><Relationship Id="rId391" Type="http://schemas.openxmlformats.org/officeDocument/2006/relationships/customXml" Target="../ink/ink5186.xml"/><Relationship Id="rId405" Type="http://schemas.openxmlformats.org/officeDocument/2006/relationships/customXml" Target="../ink/ink5193.xml"/><Relationship Id="rId447" Type="http://schemas.openxmlformats.org/officeDocument/2006/relationships/customXml" Target="../ink/ink5214.xml"/><Relationship Id="rId251" Type="http://schemas.openxmlformats.org/officeDocument/2006/relationships/image" Target="../media/image5061.png"/><Relationship Id="rId489" Type="http://schemas.openxmlformats.org/officeDocument/2006/relationships/customXml" Target="../ink/ink5235.xml"/><Relationship Id="rId46" Type="http://schemas.openxmlformats.org/officeDocument/2006/relationships/customXml" Target="../ink/ink5025.xml"/><Relationship Id="rId293" Type="http://schemas.openxmlformats.org/officeDocument/2006/relationships/customXml" Target="../ink/ink5148.xml"/><Relationship Id="rId307" Type="http://schemas.openxmlformats.org/officeDocument/2006/relationships/customXml" Target="../ink/ink5155.xml"/><Relationship Id="rId349" Type="http://schemas.openxmlformats.org/officeDocument/2006/relationships/customXml" Target="../ink/ink5165.xml"/><Relationship Id="rId514" Type="http://schemas.openxmlformats.org/officeDocument/2006/relationships/image" Target="../media/image341.png"/><Relationship Id="rId556" Type="http://schemas.openxmlformats.org/officeDocument/2006/relationships/image" Target="../media/image362.png"/><Relationship Id="rId88" Type="http://schemas.openxmlformats.org/officeDocument/2006/relationships/customXml" Target="../ink/ink5046.xml"/><Relationship Id="rId111" Type="http://schemas.openxmlformats.org/officeDocument/2006/relationships/image" Target="../media/image4701.png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360" Type="http://schemas.openxmlformats.org/officeDocument/2006/relationships/image" Target="../media/image5100.png"/><Relationship Id="rId416" Type="http://schemas.openxmlformats.org/officeDocument/2006/relationships/image" Target="../media/image292.png"/><Relationship Id="rId220" Type="http://schemas.openxmlformats.org/officeDocument/2006/relationships/customXml" Target="../ink/ink5112.xml"/><Relationship Id="rId458" Type="http://schemas.openxmlformats.org/officeDocument/2006/relationships/image" Target="../media/image313.png"/><Relationship Id="rId15" Type="http://schemas.openxmlformats.org/officeDocument/2006/relationships/image" Target="../media/image4615.png"/><Relationship Id="rId57" Type="http://schemas.openxmlformats.org/officeDocument/2006/relationships/image" Target="../media/image4674.png"/><Relationship Id="rId262" Type="http://schemas.openxmlformats.org/officeDocument/2006/relationships/customXml" Target="../ink/ink5133.xml"/><Relationship Id="rId525" Type="http://schemas.openxmlformats.org/officeDocument/2006/relationships/customXml" Target="../ink/ink5253.xml"/><Relationship Id="rId99" Type="http://schemas.openxmlformats.org/officeDocument/2006/relationships/image" Target="../media/image4695.png"/><Relationship Id="rId122" Type="http://schemas.openxmlformats.org/officeDocument/2006/relationships/customXml" Target="../ink/ink5063.xml"/><Relationship Id="rId164" Type="http://schemas.openxmlformats.org/officeDocument/2006/relationships/customXml" Target="../ink/ink5084.xml"/><Relationship Id="rId371" Type="http://schemas.openxmlformats.org/officeDocument/2006/relationships/customXml" Target="../ink/ink5176.xml"/><Relationship Id="rId427" Type="http://schemas.openxmlformats.org/officeDocument/2006/relationships/customXml" Target="../ink/ink5204.xml"/><Relationship Id="rId469" Type="http://schemas.openxmlformats.org/officeDocument/2006/relationships/customXml" Target="../ink/ink5225.xml"/><Relationship Id="rId26" Type="http://schemas.openxmlformats.org/officeDocument/2006/relationships/customXml" Target="../ink/ink5015.xml"/><Relationship Id="rId231" Type="http://schemas.openxmlformats.org/officeDocument/2006/relationships/image" Target="../media/image4655.png"/><Relationship Id="rId273" Type="http://schemas.openxmlformats.org/officeDocument/2006/relationships/customXml" Target="../ink/ink5139.xml"/><Relationship Id="rId480" Type="http://schemas.openxmlformats.org/officeDocument/2006/relationships/image" Target="../media/image324.png"/><Relationship Id="rId536" Type="http://schemas.openxmlformats.org/officeDocument/2006/relationships/image" Target="../media/image352.png"/><Relationship Id="rId68" Type="http://schemas.openxmlformats.org/officeDocument/2006/relationships/customXml" Target="../ink/ink5036.xml"/><Relationship Id="rId133" Type="http://schemas.openxmlformats.org/officeDocument/2006/relationships/image" Target="../media/image4712.png"/><Relationship Id="rId175" Type="http://schemas.openxmlformats.org/officeDocument/2006/relationships/image" Target="../media/image4069.png"/><Relationship Id="rId340" Type="http://schemas.openxmlformats.org/officeDocument/2006/relationships/image" Target="../media/image5068.png"/><Relationship Id="rId200" Type="http://schemas.openxmlformats.org/officeDocument/2006/relationships/customXml" Target="../ink/ink5102.xml"/><Relationship Id="rId382" Type="http://schemas.openxmlformats.org/officeDocument/2006/relationships/image" Target="../media/image275.png"/><Relationship Id="rId438" Type="http://schemas.openxmlformats.org/officeDocument/2006/relationships/image" Target="../media/image303.png"/><Relationship Id="rId242" Type="http://schemas.openxmlformats.org/officeDocument/2006/relationships/customXml" Target="../ink/ink5123.xml"/><Relationship Id="rId284" Type="http://schemas.openxmlformats.org/officeDocument/2006/relationships/image" Target="../media/image5073.png"/><Relationship Id="rId491" Type="http://schemas.openxmlformats.org/officeDocument/2006/relationships/customXml" Target="../ink/ink5236.xml"/><Relationship Id="rId505" Type="http://schemas.openxmlformats.org/officeDocument/2006/relationships/customXml" Target="../ink/ink5243.xml"/><Relationship Id="rId37" Type="http://schemas.openxmlformats.org/officeDocument/2006/relationships/image" Target="../media/image4626.png"/><Relationship Id="rId79" Type="http://schemas.openxmlformats.org/officeDocument/2006/relationships/image" Target="../media/image4685.png"/><Relationship Id="rId102" Type="http://schemas.openxmlformats.org/officeDocument/2006/relationships/customXml" Target="../ink/ink5053.xml"/><Relationship Id="rId144" Type="http://schemas.openxmlformats.org/officeDocument/2006/relationships/customXml" Target="../ink/ink5074.xml"/><Relationship Id="rId547" Type="http://schemas.openxmlformats.org/officeDocument/2006/relationships/customXml" Target="../ink/ink5264.xml"/><Relationship Id="rId90" Type="http://schemas.openxmlformats.org/officeDocument/2006/relationships/customXml" Target="../ink/ink5047.xml"/><Relationship Id="rId186" Type="http://schemas.openxmlformats.org/officeDocument/2006/relationships/customXml" Target="../ink/ink5095.xml"/><Relationship Id="rId351" Type="http://schemas.openxmlformats.org/officeDocument/2006/relationships/customXml" Target="../ink/ink5166.xml"/><Relationship Id="rId393" Type="http://schemas.openxmlformats.org/officeDocument/2006/relationships/customXml" Target="../ink/ink5187.xml"/><Relationship Id="rId407" Type="http://schemas.openxmlformats.org/officeDocument/2006/relationships/customXml" Target="../ink/ink5194.xml"/><Relationship Id="rId449" Type="http://schemas.openxmlformats.org/officeDocument/2006/relationships/customXml" Target="../ink/ink5215.xml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5149.xml"/><Relationship Id="rId309" Type="http://schemas.openxmlformats.org/officeDocument/2006/relationships/customXml" Target="../ink/ink5156.xml"/><Relationship Id="rId460" Type="http://schemas.openxmlformats.org/officeDocument/2006/relationships/image" Target="../media/image314.png"/><Relationship Id="rId516" Type="http://schemas.openxmlformats.org/officeDocument/2006/relationships/image" Target="../media/image342.png"/><Relationship Id="rId48" Type="http://schemas.openxmlformats.org/officeDocument/2006/relationships/customXml" Target="../ink/ink5026.xml"/><Relationship Id="rId113" Type="http://schemas.openxmlformats.org/officeDocument/2006/relationships/image" Target="../media/image4702.png"/><Relationship Id="rId558" Type="http://schemas.openxmlformats.org/officeDocument/2006/relationships/image" Target="../media/image363.png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362" Type="http://schemas.openxmlformats.org/officeDocument/2006/relationships/image" Target="../media/image265.png"/><Relationship Id="rId418" Type="http://schemas.openxmlformats.org/officeDocument/2006/relationships/image" Target="../media/image293.png"/><Relationship Id="rId222" Type="http://schemas.openxmlformats.org/officeDocument/2006/relationships/customXml" Target="../ink/ink5113.xml"/><Relationship Id="rId264" Type="http://schemas.openxmlformats.org/officeDocument/2006/relationships/customXml" Target="../ink/ink5134.xml"/><Relationship Id="rId471" Type="http://schemas.openxmlformats.org/officeDocument/2006/relationships/customXml" Target="../ink/ink5226.xml"/><Relationship Id="rId17" Type="http://schemas.openxmlformats.org/officeDocument/2006/relationships/image" Target="../media/image4616.png"/><Relationship Id="rId59" Type="http://schemas.openxmlformats.org/officeDocument/2006/relationships/image" Target="../media/image4675.png"/><Relationship Id="rId124" Type="http://schemas.openxmlformats.org/officeDocument/2006/relationships/customXml" Target="../ink/ink5064.xml"/><Relationship Id="rId527" Type="http://schemas.openxmlformats.org/officeDocument/2006/relationships/customXml" Target="../ink/ink5254.xml"/><Relationship Id="rId70" Type="http://schemas.openxmlformats.org/officeDocument/2006/relationships/customXml" Target="../ink/ink5037.xml"/><Relationship Id="rId166" Type="http://schemas.openxmlformats.org/officeDocument/2006/relationships/customXml" Target="../ink/ink5085.xml"/><Relationship Id="rId373" Type="http://schemas.openxmlformats.org/officeDocument/2006/relationships/customXml" Target="../ink/ink5177.xml"/><Relationship Id="rId429" Type="http://schemas.openxmlformats.org/officeDocument/2006/relationships/customXml" Target="../ink/ink5205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440" Type="http://schemas.openxmlformats.org/officeDocument/2006/relationships/image" Target="../media/image304.png"/><Relationship Id="rId28" Type="http://schemas.openxmlformats.org/officeDocument/2006/relationships/customXml" Target="../ink/ink5016.xml"/><Relationship Id="rId300" Type="http://schemas.openxmlformats.org/officeDocument/2006/relationships/image" Target="../media/image5081.png"/><Relationship Id="rId482" Type="http://schemas.openxmlformats.org/officeDocument/2006/relationships/image" Target="../media/image325.png"/><Relationship Id="rId538" Type="http://schemas.openxmlformats.org/officeDocument/2006/relationships/image" Target="../media/image353.png"/><Relationship Id="rId81" Type="http://schemas.openxmlformats.org/officeDocument/2006/relationships/image" Target="../media/image4686.png"/><Relationship Id="rId135" Type="http://schemas.openxmlformats.org/officeDocument/2006/relationships/image" Target="../media/image4713.png"/><Relationship Id="rId177" Type="http://schemas.openxmlformats.org/officeDocument/2006/relationships/image" Target="../media/image20140.png"/><Relationship Id="rId342" Type="http://schemas.openxmlformats.org/officeDocument/2006/relationships/image" Target="../media/image5090.png"/><Relationship Id="rId384" Type="http://schemas.openxmlformats.org/officeDocument/2006/relationships/image" Target="../media/image276.png"/><Relationship Id="rId202" Type="http://schemas.openxmlformats.org/officeDocument/2006/relationships/customXml" Target="../ink/ink5103.xml"/><Relationship Id="rId244" Type="http://schemas.openxmlformats.org/officeDocument/2006/relationships/customXml" Target="../ink/ink5124.xml"/><Relationship Id="rId39" Type="http://schemas.openxmlformats.org/officeDocument/2006/relationships/image" Target="../media/image4627.png"/><Relationship Id="rId286" Type="http://schemas.openxmlformats.org/officeDocument/2006/relationships/image" Target="../media/image5074.png"/><Relationship Id="rId451" Type="http://schemas.openxmlformats.org/officeDocument/2006/relationships/customXml" Target="../ink/ink5216.xml"/><Relationship Id="rId493" Type="http://schemas.openxmlformats.org/officeDocument/2006/relationships/customXml" Target="../ink/ink5237.xml"/><Relationship Id="rId507" Type="http://schemas.openxmlformats.org/officeDocument/2006/relationships/customXml" Target="../ink/ink5244.xml"/><Relationship Id="rId549" Type="http://schemas.openxmlformats.org/officeDocument/2006/relationships/customXml" Target="../ink/ink5265.xml"/><Relationship Id="rId50" Type="http://schemas.openxmlformats.org/officeDocument/2006/relationships/customXml" Target="../ink/ink5027.xml"/><Relationship Id="rId104" Type="http://schemas.openxmlformats.org/officeDocument/2006/relationships/customXml" Target="../ink/ink5054.xml"/><Relationship Id="rId146" Type="http://schemas.openxmlformats.org/officeDocument/2006/relationships/customXml" Target="../ink/ink5075.xml"/><Relationship Id="rId188" Type="http://schemas.openxmlformats.org/officeDocument/2006/relationships/customXml" Target="../ink/ink5096.xml"/><Relationship Id="rId311" Type="http://schemas.openxmlformats.org/officeDocument/2006/relationships/customXml" Target="../ink/ink5157.xml"/><Relationship Id="rId353" Type="http://schemas.openxmlformats.org/officeDocument/2006/relationships/customXml" Target="../ink/ink5167.xml"/><Relationship Id="rId395" Type="http://schemas.openxmlformats.org/officeDocument/2006/relationships/customXml" Target="../ink/ink5188.xml"/><Relationship Id="rId409" Type="http://schemas.openxmlformats.org/officeDocument/2006/relationships/customXml" Target="../ink/ink5195.xml"/><Relationship Id="rId560" Type="http://schemas.openxmlformats.org/officeDocument/2006/relationships/image" Target="../media/image364.png"/><Relationship Id="rId92" Type="http://schemas.openxmlformats.org/officeDocument/2006/relationships/customXml" Target="../ink/ink5048.xml"/><Relationship Id="rId213" Type="http://schemas.openxmlformats.org/officeDocument/2006/relationships/image" Target="../media/image4871.png"/><Relationship Id="rId420" Type="http://schemas.openxmlformats.org/officeDocument/2006/relationships/image" Target="../media/image294.png"/><Relationship Id="rId255" Type="http://schemas.openxmlformats.org/officeDocument/2006/relationships/image" Target="../media/image4663.png"/><Relationship Id="rId297" Type="http://schemas.openxmlformats.org/officeDocument/2006/relationships/customXml" Target="../ink/ink5150.xml"/><Relationship Id="rId462" Type="http://schemas.openxmlformats.org/officeDocument/2006/relationships/image" Target="../media/image315.png"/><Relationship Id="rId518" Type="http://schemas.openxmlformats.org/officeDocument/2006/relationships/image" Target="../media/image343.png"/><Relationship Id="rId115" Type="http://schemas.openxmlformats.org/officeDocument/2006/relationships/image" Target="../media/image4703.png"/><Relationship Id="rId157" Type="http://schemas.openxmlformats.org/officeDocument/2006/relationships/image" Target="../media/image4410.png"/><Relationship Id="rId364" Type="http://schemas.openxmlformats.org/officeDocument/2006/relationships/image" Target="../media/image266.png"/><Relationship Id="rId61" Type="http://schemas.openxmlformats.org/officeDocument/2006/relationships/image" Target="../media/image4676.png"/><Relationship Id="rId199" Type="http://schemas.openxmlformats.org/officeDocument/2006/relationships/image" Target="../media/image4865.png"/><Relationship Id="rId19" Type="http://schemas.openxmlformats.org/officeDocument/2006/relationships/image" Target="../media/image4617.png"/><Relationship Id="rId224" Type="http://schemas.openxmlformats.org/officeDocument/2006/relationships/customXml" Target="../ink/ink5114.xml"/><Relationship Id="rId266" Type="http://schemas.openxmlformats.org/officeDocument/2006/relationships/customXml" Target="../ink/ink5135.xml"/><Relationship Id="rId431" Type="http://schemas.openxmlformats.org/officeDocument/2006/relationships/customXml" Target="../ink/ink5206.xml"/><Relationship Id="rId473" Type="http://schemas.openxmlformats.org/officeDocument/2006/relationships/customXml" Target="../ink/ink5227.xml"/><Relationship Id="rId529" Type="http://schemas.openxmlformats.org/officeDocument/2006/relationships/customXml" Target="../ink/ink5255.xml"/><Relationship Id="rId30" Type="http://schemas.openxmlformats.org/officeDocument/2006/relationships/customXml" Target="../ink/ink5017.xml"/><Relationship Id="rId126" Type="http://schemas.openxmlformats.org/officeDocument/2006/relationships/customXml" Target="../ink/ink5065.xml"/><Relationship Id="rId168" Type="http://schemas.openxmlformats.org/officeDocument/2006/relationships/customXml" Target="../ink/ink5086.xml"/><Relationship Id="rId540" Type="http://schemas.openxmlformats.org/officeDocument/2006/relationships/image" Target="../media/image354.png"/><Relationship Id="rId72" Type="http://schemas.openxmlformats.org/officeDocument/2006/relationships/customXml" Target="../ink/ink5038.xml"/><Relationship Id="rId375" Type="http://schemas.openxmlformats.org/officeDocument/2006/relationships/customXml" Target="../ink/ink5178.xml"/><Relationship Id="rId3" Type="http://schemas.openxmlformats.org/officeDocument/2006/relationships/image" Target="../media/image4609.png"/><Relationship Id="rId235" Type="http://schemas.openxmlformats.org/officeDocument/2006/relationships/image" Target="../media/image4877.png"/><Relationship Id="rId277" Type="http://schemas.openxmlformats.org/officeDocument/2006/relationships/customXml" Target="../ink/ink5140.xml"/><Relationship Id="rId400" Type="http://schemas.openxmlformats.org/officeDocument/2006/relationships/image" Target="../media/image284.png"/><Relationship Id="rId442" Type="http://schemas.openxmlformats.org/officeDocument/2006/relationships/image" Target="../media/image305.png"/><Relationship Id="rId484" Type="http://schemas.openxmlformats.org/officeDocument/2006/relationships/image" Target="../media/image326.png"/><Relationship Id="rId137" Type="http://schemas.openxmlformats.org/officeDocument/2006/relationships/image" Target="../media/image4714.png"/><Relationship Id="rId302" Type="http://schemas.openxmlformats.org/officeDocument/2006/relationships/image" Target="../media/image5082.png"/><Relationship Id="rId344" Type="http://schemas.openxmlformats.org/officeDocument/2006/relationships/image" Target="../media/image5091.png"/><Relationship Id="rId41" Type="http://schemas.openxmlformats.org/officeDocument/2006/relationships/image" Target="../media/image4628.png"/><Relationship Id="rId83" Type="http://schemas.openxmlformats.org/officeDocument/2006/relationships/image" Target="../media/image4687.png"/><Relationship Id="rId179" Type="http://schemas.openxmlformats.org/officeDocument/2006/relationships/image" Target="../media/image4070.png"/><Relationship Id="rId386" Type="http://schemas.openxmlformats.org/officeDocument/2006/relationships/image" Target="../media/image277.png"/><Relationship Id="rId551" Type="http://schemas.openxmlformats.org/officeDocument/2006/relationships/customXml" Target="../ink/ink5266.xml"/><Relationship Id="rId190" Type="http://schemas.openxmlformats.org/officeDocument/2006/relationships/customXml" Target="../ink/ink5097.xml"/><Relationship Id="rId204" Type="http://schemas.openxmlformats.org/officeDocument/2006/relationships/customXml" Target="../ink/ink5104.xml"/><Relationship Id="rId246" Type="http://schemas.openxmlformats.org/officeDocument/2006/relationships/customXml" Target="../ink/ink5125.xml"/><Relationship Id="rId288" Type="http://schemas.openxmlformats.org/officeDocument/2006/relationships/image" Target="../media/image5075.png"/><Relationship Id="rId411" Type="http://schemas.openxmlformats.org/officeDocument/2006/relationships/customXml" Target="../ink/ink5196.xml"/><Relationship Id="rId453" Type="http://schemas.openxmlformats.org/officeDocument/2006/relationships/customXml" Target="../ink/ink5217.xml"/><Relationship Id="rId509" Type="http://schemas.openxmlformats.org/officeDocument/2006/relationships/customXml" Target="../ink/ink5245.xml"/><Relationship Id="rId106" Type="http://schemas.openxmlformats.org/officeDocument/2006/relationships/customXml" Target="../ink/ink5055.xml"/><Relationship Id="rId313" Type="http://schemas.openxmlformats.org/officeDocument/2006/relationships/customXml" Target="../ink/ink5158.xml"/><Relationship Id="rId495" Type="http://schemas.openxmlformats.org/officeDocument/2006/relationships/customXml" Target="../ink/ink5238.xml"/><Relationship Id="rId10" Type="http://schemas.openxmlformats.org/officeDocument/2006/relationships/customXml" Target="../ink/ink5007.xml"/><Relationship Id="rId52" Type="http://schemas.openxmlformats.org/officeDocument/2006/relationships/customXml" Target="../ink/ink5028.xml"/><Relationship Id="rId94" Type="http://schemas.openxmlformats.org/officeDocument/2006/relationships/customXml" Target="../ink/ink5049.xml"/><Relationship Id="rId148" Type="http://schemas.openxmlformats.org/officeDocument/2006/relationships/customXml" Target="../ink/ink5076.xml"/><Relationship Id="rId355" Type="http://schemas.openxmlformats.org/officeDocument/2006/relationships/customXml" Target="../ink/ink5168.xml"/><Relationship Id="rId397" Type="http://schemas.openxmlformats.org/officeDocument/2006/relationships/customXml" Target="../ink/ink5189.xml"/><Relationship Id="rId520" Type="http://schemas.openxmlformats.org/officeDocument/2006/relationships/image" Target="../media/image344.png"/><Relationship Id="rId562" Type="http://schemas.openxmlformats.org/officeDocument/2006/relationships/image" Target="../media/image365.png"/><Relationship Id="rId215" Type="http://schemas.openxmlformats.org/officeDocument/2006/relationships/image" Target="../media/image19760.png"/><Relationship Id="rId257" Type="http://schemas.openxmlformats.org/officeDocument/2006/relationships/image" Target="../media/image5062.png"/><Relationship Id="rId422" Type="http://schemas.openxmlformats.org/officeDocument/2006/relationships/image" Target="../media/image295.png"/><Relationship Id="rId464" Type="http://schemas.openxmlformats.org/officeDocument/2006/relationships/image" Target="../media/image316.png"/><Relationship Id="rId299" Type="http://schemas.openxmlformats.org/officeDocument/2006/relationships/customXml" Target="../ink/ink5151.xml"/><Relationship Id="rId63" Type="http://schemas.openxmlformats.org/officeDocument/2006/relationships/image" Target="../media/image4677.png"/><Relationship Id="rId159" Type="http://schemas.openxmlformats.org/officeDocument/2006/relationships/image" Target="../media/image4411.png"/><Relationship Id="rId366" Type="http://schemas.openxmlformats.org/officeDocument/2006/relationships/image" Target="../media/image267.png"/><Relationship Id="rId226" Type="http://schemas.openxmlformats.org/officeDocument/2006/relationships/customXml" Target="../ink/ink5115.xml"/><Relationship Id="rId433" Type="http://schemas.openxmlformats.org/officeDocument/2006/relationships/customXml" Target="../ink/ink5207.xml"/><Relationship Id="rId74" Type="http://schemas.openxmlformats.org/officeDocument/2006/relationships/customXml" Target="../ink/ink5039.xml"/><Relationship Id="rId377" Type="http://schemas.openxmlformats.org/officeDocument/2006/relationships/customXml" Target="../ink/ink5179.xml"/><Relationship Id="rId500" Type="http://schemas.openxmlformats.org/officeDocument/2006/relationships/image" Target="../media/image334.png"/><Relationship Id="rId5" Type="http://schemas.openxmlformats.org/officeDocument/2006/relationships/image" Target="../media/image4610.png"/><Relationship Id="rId237" Type="http://schemas.openxmlformats.org/officeDocument/2006/relationships/image" Target="../media/image4878.png"/><Relationship Id="rId444" Type="http://schemas.openxmlformats.org/officeDocument/2006/relationships/image" Target="../media/image306.png"/></Relationships>
</file>

<file path=ppt/slides/_rels/slide1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04.png"/><Relationship Id="rId299" Type="http://schemas.openxmlformats.org/officeDocument/2006/relationships/customXml" Target="../ink/ink5421.xml"/><Relationship Id="rId21" Type="http://schemas.openxmlformats.org/officeDocument/2006/relationships/image" Target="../media/image4618.png"/><Relationship Id="rId63" Type="http://schemas.openxmlformats.org/officeDocument/2006/relationships/image" Target="../media/image4677.png"/><Relationship Id="rId159" Type="http://schemas.openxmlformats.org/officeDocument/2006/relationships/image" Target="../media/image4411.png"/><Relationship Id="rId531" Type="http://schemas.openxmlformats.org/officeDocument/2006/relationships/customXml" Target="../ink/ink5468.xml"/><Relationship Id="rId573" Type="http://schemas.openxmlformats.org/officeDocument/2006/relationships/customXml" Target="../ink/ink5489.xml"/><Relationship Id="rId629" Type="http://schemas.openxmlformats.org/officeDocument/2006/relationships/customXml" Target="../ink/ink5517.xml"/><Relationship Id="rId170" Type="http://schemas.openxmlformats.org/officeDocument/2006/relationships/customXml" Target="../ink/ink5357.xml"/><Relationship Id="rId226" Type="http://schemas.openxmlformats.org/officeDocument/2006/relationships/customXml" Target="../ink/ink5385.xml"/><Relationship Id="rId268" Type="http://schemas.openxmlformats.org/officeDocument/2006/relationships/image" Target="../media/image5065.png"/><Relationship Id="rId640" Type="http://schemas.openxmlformats.org/officeDocument/2006/relationships/image" Target="../media/image310.png"/><Relationship Id="rId32" Type="http://schemas.openxmlformats.org/officeDocument/2006/relationships/customXml" Target="../ink/ink5288.xml"/><Relationship Id="rId74" Type="http://schemas.openxmlformats.org/officeDocument/2006/relationships/customXml" Target="../ink/ink5309.xml"/><Relationship Id="rId128" Type="http://schemas.openxmlformats.org/officeDocument/2006/relationships/customXml" Target="../ink/ink5336.xml"/><Relationship Id="rId500" Type="http://schemas.openxmlformats.org/officeDocument/2006/relationships/image" Target="../media/image5170.png"/><Relationship Id="rId542" Type="http://schemas.openxmlformats.org/officeDocument/2006/relationships/image" Target="../media/image5191.png"/><Relationship Id="rId584" Type="http://schemas.openxmlformats.org/officeDocument/2006/relationships/image" Target="../media/image282.png"/><Relationship Id="rId5" Type="http://schemas.openxmlformats.org/officeDocument/2006/relationships/image" Target="../media/image4610.png"/><Relationship Id="rId181" Type="http://schemas.openxmlformats.org/officeDocument/2006/relationships/image" Target="../media/image4071.png"/><Relationship Id="rId237" Type="http://schemas.openxmlformats.org/officeDocument/2006/relationships/image" Target="../media/image4878.png"/><Relationship Id="rId279" Type="http://schemas.openxmlformats.org/officeDocument/2006/relationships/customXml" Target="../ink/ink5411.xml"/><Relationship Id="rId43" Type="http://schemas.openxmlformats.org/officeDocument/2006/relationships/image" Target="../media/image4629.png"/><Relationship Id="rId139" Type="http://schemas.openxmlformats.org/officeDocument/2006/relationships/image" Target="../media/image4715.png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346" Type="http://schemas.openxmlformats.org/officeDocument/2006/relationships/image" Target="../media/image5092.png"/><Relationship Id="rId511" Type="http://schemas.openxmlformats.org/officeDocument/2006/relationships/customXml" Target="../ink/ink5458.xml"/><Relationship Id="rId553" Type="http://schemas.openxmlformats.org/officeDocument/2006/relationships/customXml" Target="../ink/ink5479.xml"/><Relationship Id="rId609" Type="http://schemas.openxmlformats.org/officeDocument/2006/relationships/customXml" Target="../ink/ink5507.xml"/><Relationship Id="rId85" Type="http://schemas.openxmlformats.org/officeDocument/2006/relationships/image" Target="../media/image4688.png"/><Relationship Id="rId150" Type="http://schemas.openxmlformats.org/officeDocument/2006/relationships/customXml" Target="../ink/ink5347.xml"/><Relationship Id="rId192" Type="http://schemas.openxmlformats.org/officeDocument/2006/relationships/customXml" Target="../ink/ink5368.xml"/><Relationship Id="rId206" Type="http://schemas.openxmlformats.org/officeDocument/2006/relationships/customXml" Target="../ink/ink5375.xml"/><Relationship Id="rId595" Type="http://schemas.openxmlformats.org/officeDocument/2006/relationships/customXml" Target="../ink/ink5500.xml"/><Relationship Id="rId248" Type="http://schemas.openxmlformats.org/officeDocument/2006/relationships/customXml" Target="../ink/ink5396.xml"/><Relationship Id="rId497" Type="http://schemas.openxmlformats.org/officeDocument/2006/relationships/customXml" Target="../ink/ink5451.xml"/><Relationship Id="rId620" Type="http://schemas.openxmlformats.org/officeDocument/2006/relationships/image" Target="../media/image300.png"/><Relationship Id="rId12" Type="http://schemas.openxmlformats.org/officeDocument/2006/relationships/customXml" Target="../ink/ink5278.xml"/><Relationship Id="rId108" Type="http://schemas.openxmlformats.org/officeDocument/2006/relationships/customXml" Target="../ink/ink5326.xml"/><Relationship Id="rId315" Type="http://schemas.openxmlformats.org/officeDocument/2006/relationships/customXml" Target="../ink/ink5429.xml"/><Relationship Id="rId357" Type="http://schemas.openxmlformats.org/officeDocument/2006/relationships/customXml" Target="../ink/ink5439.xml"/><Relationship Id="rId522" Type="http://schemas.openxmlformats.org/officeDocument/2006/relationships/image" Target="../media/image5181.png"/><Relationship Id="rId54" Type="http://schemas.openxmlformats.org/officeDocument/2006/relationships/customXml" Target="../ink/ink5299.xml"/><Relationship Id="rId96" Type="http://schemas.openxmlformats.org/officeDocument/2006/relationships/customXml" Target="../ink/ink5320.xml"/><Relationship Id="rId161" Type="http://schemas.openxmlformats.org/officeDocument/2006/relationships/image" Target="../media/image4412.png"/><Relationship Id="rId217" Type="http://schemas.openxmlformats.org/officeDocument/2006/relationships/image" Target="../media/image4648.png"/><Relationship Id="rId564" Type="http://schemas.openxmlformats.org/officeDocument/2006/relationships/image" Target="../media/image272.png"/><Relationship Id="rId259" Type="http://schemas.openxmlformats.org/officeDocument/2006/relationships/image" Target="../media/image5063.png"/><Relationship Id="rId424" Type="http://schemas.openxmlformats.org/officeDocument/2006/relationships/image" Target="../media/image5132.png"/><Relationship Id="rId631" Type="http://schemas.openxmlformats.org/officeDocument/2006/relationships/customXml" Target="../ink/ink5518.xml"/><Relationship Id="rId23" Type="http://schemas.openxmlformats.org/officeDocument/2006/relationships/image" Target="../media/image4619.png"/><Relationship Id="rId119" Type="http://schemas.openxmlformats.org/officeDocument/2006/relationships/image" Target="../media/image4705.png"/><Relationship Id="rId270" Type="http://schemas.openxmlformats.org/officeDocument/2006/relationships/image" Target="../media/image5066.png"/><Relationship Id="rId533" Type="http://schemas.openxmlformats.org/officeDocument/2006/relationships/customXml" Target="../ink/ink5469.xml"/><Relationship Id="rId65" Type="http://schemas.openxmlformats.org/officeDocument/2006/relationships/image" Target="../media/image4678.png"/><Relationship Id="rId130" Type="http://schemas.openxmlformats.org/officeDocument/2006/relationships/customXml" Target="../ink/ink5337.xml"/><Relationship Id="rId575" Type="http://schemas.openxmlformats.org/officeDocument/2006/relationships/customXml" Target="../ink/ink5490.xml"/><Relationship Id="rId172" Type="http://schemas.openxmlformats.org/officeDocument/2006/relationships/customXml" Target="../ink/ink5358.xml"/><Relationship Id="rId228" Type="http://schemas.openxmlformats.org/officeDocument/2006/relationships/customXml" Target="../ink/ink5386.xml"/><Relationship Id="rId600" Type="http://schemas.openxmlformats.org/officeDocument/2006/relationships/image" Target="../media/image290.png"/><Relationship Id="rId281" Type="http://schemas.openxmlformats.org/officeDocument/2006/relationships/customXml" Target="../ink/ink5412.xml"/><Relationship Id="rId502" Type="http://schemas.openxmlformats.org/officeDocument/2006/relationships/image" Target="../media/image5171.png"/><Relationship Id="rId34" Type="http://schemas.openxmlformats.org/officeDocument/2006/relationships/customXml" Target="../ink/ink5289.xml"/><Relationship Id="rId76" Type="http://schemas.openxmlformats.org/officeDocument/2006/relationships/customXml" Target="../ink/ink5310.xml"/><Relationship Id="rId141" Type="http://schemas.openxmlformats.org/officeDocument/2006/relationships/image" Target="../media/image4716.png"/><Relationship Id="rId544" Type="http://schemas.openxmlformats.org/officeDocument/2006/relationships/image" Target="../media/image5192.png"/><Relationship Id="rId586" Type="http://schemas.openxmlformats.org/officeDocument/2006/relationships/image" Target="../media/image283.png"/><Relationship Id="rId7" Type="http://schemas.openxmlformats.org/officeDocument/2006/relationships/image" Target="../media/image4611.png"/><Relationship Id="rId183" Type="http://schemas.openxmlformats.org/officeDocument/2006/relationships/image" Target="../media/image4420.png"/><Relationship Id="rId239" Type="http://schemas.openxmlformats.org/officeDocument/2006/relationships/image" Target="../media/image4879.png"/><Relationship Id="rId611" Type="http://schemas.openxmlformats.org/officeDocument/2006/relationships/customXml" Target="../ink/ink5508.xml"/><Relationship Id="rId250" Type="http://schemas.openxmlformats.org/officeDocument/2006/relationships/customXml" Target="../ink/ink5397.xml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45" Type="http://schemas.openxmlformats.org/officeDocument/2006/relationships/image" Target="../media/image4630.png"/><Relationship Id="rId87" Type="http://schemas.openxmlformats.org/officeDocument/2006/relationships/image" Target="../media/image4689.png"/><Relationship Id="rId110" Type="http://schemas.openxmlformats.org/officeDocument/2006/relationships/customXml" Target="../ink/ink5327.xml"/><Relationship Id="rId348" Type="http://schemas.openxmlformats.org/officeDocument/2006/relationships/image" Target="../media/image5093.png"/><Relationship Id="rId513" Type="http://schemas.openxmlformats.org/officeDocument/2006/relationships/customXml" Target="../ink/ink5459.xml"/><Relationship Id="rId555" Type="http://schemas.openxmlformats.org/officeDocument/2006/relationships/customXml" Target="../ink/ink5480.xml"/><Relationship Id="rId597" Type="http://schemas.openxmlformats.org/officeDocument/2006/relationships/customXml" Target="../ink/ink5501.xml"/><Relationship Id="rId152" Type="http://schemas.openxmlformats.org/officeDocument/2006/relationships/customXml" Target="../ink/ink5348.xml"/><Relationship Id="rId194" Type="http://schemas.openxmlformats.org/officeDocument/2006/relationships/customXml" Target="../ink/ink5369.xml"/><Relationship Id="rId208" Type="http://schemas.openxmlformats.org/officeDocument/2006/relationships/customXml" Target="../ink/ink5376.xml"/><Relationship Id="rId622" Type="http://schemas.openxmlformats.org/officeDocument/2006/relationships/image" Target="../media/image301.png"/><Relationship Id="rId261" Type="http://schemas.openxmlformats.org/officeDocument/2006/relationships/image" Target="../media/image5064.png"/><Relationship Id="rId499" Type="http://schemas.openxmlformats.org/officeDocument/2006/relationships/customXml" Target="../ink/ink5452.xml"/><Relationship Id="rId14" Type="http://schemas.openxmlformats.org/officeDocument/2006/relationships/customXml" Target="../ink/ink5279.xml"/><Relationship Id="rId56" Type="http://schemas.openxmlformats.org/officeDocument/2006/relationships/customXml" Target="../ink/ink5300.xml"/><Relationship Id="rId359" Type="http://schemas.openxmlformats.org/officeDocument/2006/relationships/customXml" Target="../ink/ink5440.xml"/><Relationship Id="rId524" Type="http://schemas.openxmlformats.org/officeDocument/2006/relationships/image" Target="../media/image5182.png"/><Relationship Id="rId566" Type="http://schemas.openxmlformats.org/officeDocument/2006/relationships/image" Target="../media/image273.png"/><Relationship Id="rId98" Type="http://schemas.openxmlformats.org/officeDocument/2006/relationships/customXml" Target="../ink/ink5321.xml"/><Relationship Id="rId121" Type="http://schemas.openxmlformats.org/officeDocument/2006/relationships/image" Target="../media/image4706.png"/><Relationship Id="rId163" Type="http://schemas.openxmlformats.org/officeDocument/2006/relationships/image" Target="../media/image4413.png"/><Relationship Id="rId219" Type="http://schemas.openxmlformats.org/officeDocument/2006/relationships/image" Target="../media/image4872.png"/><Relationship Id="rId426" Type="http://schemas.openxmlformats.org/officeDocument/2006/relationships/image" Target="../media/image5133.png"/><Relationship Id="rId633" Type="http://schemas.openxmlformats.org/officeDocument/2006/relationships/customXml" Target="../ink/ink5519.xml"/><Relationship Id="rId230" Type="http://schemas.openxmlformats.org/officeDocument/2006/relationships/customXml" Target="../ink/ink5387.xml"/><Relationship Id="rId25" Type="http://schemas.openxmlformats.org/officeDocument/2006/relationships/image" Target="../media/image4620.png"/><Relationship Id="rId67" Type="http://schemas.openxmlformats.org/officeDocument/2006/relationships/image" Target="../media/image4679.png"/><Relationship Id="rId272" Type="http://schemas.openxmlformats.org/officeDocument/2006/relationships/image" Target="../media/image5067.png"/><Relationship Id="rId535" Type="http://schemas.openxmlformats.org/officeDocument/2006/relationships/customXml" Target="../ink/ink5470.xml"/><Relationship Id="rId577" Type="http://schemas.openxmlformats.org/officeDocument/2006/relationships/customXml" Target="../ink/ink5491.xml"/><Relationship Id="rId132" Type="http://schemas.openxmlformats.org/officeDocument/2006/relationships/customXml" Target="../ink/ink5338.xml"/><Relationship Id="rId174" Type="http://schemas.openxmlformats.org/officeDocument/2006/relationships/customXml" Target="../ink/ink5359.xml"/><Relationship Id="rId602" Type="http://schemas.openxmlformats.org/officeDocument/2006/relationships/image" Target="../media/image291.png"/><Relationship Id="rId241" Type="http://schemas.openxmlformats.org/officeDocument/2006/relationships/image" Target="../media/image4880.png"/><Relationship Id="rId36" Type="http://schemas.openxmlformats.org/officeDocument/2006/relationships/customXml" Target="../ink/ink5290.xml"/><Relationship Id="rId283" Type="http://schemas.openxmlformats.org/officeDocument/2006/relationships/customXml" Target="../ink/ink5413.xml"/><Relationship Id="rId339" Type="http://schemas.openxmlformats.org/officeDocument/2006/relationships/customXml" Target="../ink/ink5430.xml"/><Relationship Id="rId504" Type="http://schemas.openxmlformats.org/officeDocument/2006/relationships/image" Target="../media/image5172.png"/><Relationship Id="rId546" Type="http://schemas.openxmlformats.org/officeDocument/2006/relationships/image" Target="../media/image5193.png"/><Relationship Id="rId78" Type="http://schemas.openxmlformats.org/officeDocument/2006/relationships/customXml" Target="../ink/ink5311.xml"/><Relationship Id="rId101" Type="http://schemas.openxmlformats.org/officeDocument/2006/relationships/image" Target="../media/image4696.png"/><Relationship Id="rId143" Type="http://schemas.openxmlformats.org/officeDocument/2006/relationships/image" Target="../media/image4717.png"/><Relationship Id="rId185" Type="http://schemas.openxmlformats.org/officeDocument/2006/relationships/image" Target="../media/image4073.png"/><Relationship Id="rId350" Type="http://schemas.openxmlformats.org/officeDocument/2006/relationships/image" Target="../media/image5094.png"/><Relationship Id="rId588" Type="http://schemas.openxmlformats.org/officeDocument/2006/relationships/image" Target="../media/image284.png"/><Relationship Id="rId9" Type="http://schemas.openxmlformats.org/officeDocument/2006/relationships/image" Target="../media/image4612.png"/><Relationship Id="rId210" Type="http://schemas.openxmlformats.org/officeDocument/2006/relationships/customXml" Target="../ink/ink5377.xml"/><Relationship Id="rId613" Type="http://schemas.openxmlformats.org/officeDocument/2006/relationships/customXml" Target="../ink/ink5509.xml"/><Relationship Id="rId252" Type="http://schemas.openxmlformats.org/officeDocument/2006/relationships/customXml" Target="../ink/ink5398.xml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customXml" Target="../ink/ink5460.xml"/><Relationship Id="rId47" Type="http://schemas.openxmlformats.org/officeDocument/2006/relationships/image" Target="../media/image4631.png"/><Relationship Id="rId89" Type="http://schemas.openxmlformats.org/officeDocument/2006/relationships/image" Target="../media/image4690.png"/><Relationship Id="rId112" Type="http://schemas.openxmlformats.org/officeDocument/2006/relationships/customXml" Target="../ink/ink5328.xml"/><Relationship Id="rId154" Type="http://schemas.openxmlformats.org/officeDocument/2006/relationships/customXml" Target="../ink/ink5349.xml"/><Relationship Id="rId361" Type="http://schemas.openxmlformats.org/officeDocument/2006/relationships/customXml" Target="../ink/ink5441.xml"/><Relationship Id="rId557" Type="http://schemas.openxmlformats.org/officeDocument/2006/relationships/customXml" Target="../ink/ink5481.xml"/><Relationship Id="rId599" Type="http://schemas.openxmlformats.org/officeDocument/2006/relationships/customXml" Target="../ink/ink5502.xml"/><Relationship Id="rId196" Type="http://schemas.openxmlformats.org/officeDocument/2006/relationships/customXml" Target="../ink/ink5370.xml"/><Relationship Id="rId624" Type="http://schemas.openxmlformats.org/officeDocument/2006/relationships/image" Target="../media/image302.png"/><Relationship Id="rId16" Type="http://schemas.openxmlformats.org/officeDocument/2006/relationships/customXml" Target="../ink/ink5280.xml"/><Relationship Id="rId221" Type="http://schemas.openxmlformats.org/officeDocument/2006/relationships/image" Target="../media/image4873.png"/><Relationship Id="rId263" Type="http://schemas.openxmlformats.org/officeDocument/2006/relationships/image" Target="../media/image4667.png"/><Relationship Id="rId526" Type="http://schemas.openxmlformats.org/officeDocument/2006/relationships/image" Target="../media/image5183.png"/><Relationship Id="rId58" Type="http://schemas.openxmlformats.org/officeDocument/2006/relationships/customXml" Target="../ink/ink5301.xml"/><Relationship Id="rId123" Type="http://schemas.openxmlformats.org/officeDocument/2006/relationships/image" Target="../media/image4707.png"/><Relationship Id="rId568" Type="http://schemas.openxmlformats.org/officeDocument/2006/relationships/image" Target="../media/image274.png"/><Relationship Id="rId165" Type="http://schemas.openxmlformats.org/officeDocument/2006/relationships/image" Target="../media/image4414.png"/><Relationship Id="rId428" Type="http://schemas.openxmlformats.org/officeDocument/2006/relationships/image" Target="../media/image5134.png"/><Relationship Id="rId635" Type="http://schemas.openxmlformats.org/officeDocument/2006/relationships/customXml" Target="../ink/ink5520.xml"/><Relationship Id="rId232" Type="http://schemas.openxmlformats.org/officeDocument/2006/relationships/customXml" Target="../ink/ink5388.xml"/><Relationship Id="rId27" Type="http://schemas.openxmlformats.org/officeDocument/2006/relationships/image" Target="../media/image4621.png"/><Relationship Id="rId69" Type="http://schemas.openxmlformats.org/officeDocument/2006/relationships/image" Target="../media/image4680.png"/><Relationship Id="rId134" Type="http://schemas.openxmlformats.org/officeDocument/2006/relationships/customXml" Target="../ink/ink5339.xml"/><Relationship Id="rId537" Type="http://schemas.openxmlformats.org/officeDocument/2006/relationships/customXml" Target="../ink/ink5471.xml"/><Relationship Id="rId579" Type="http://schemas.openxmlformats.org/officeDocument/2006/relationships/customXml" Target="../ink/ink5492.xml"/><Relationship Id="rId80" Type="http://schemas.openxmlformats.org/officeDocument/2006/relationships/customXml" Target="../ink/ink5312.xml"/><Relationship Id="rId176" Type="http://schemas.openxmlformats.org/officeDocument/2006/relationships/customXml" Target="../ink/ink5360.xml"/><Relationship Id="rId341" Type="http://schemas.openxmlformats.org/officeDocument/2006/relationships/customXml" Target="../ink/ink5431.xml"/><Relationship Id="rId590" Type="http://schemas.openxmlformats.org/officeDocument/2006/relationships/image" Target="../media/image285.png"/><Relationship Id="rId604" Type="http://schemas.openxmlformats.org/officeDocument/2006/relationships/image" Target="../media/image292.png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5414.xml"/><Relationship Id="rId506" Type="http://schemas.openxmlformats.org/officeDocument/2006/relationships/image" Target="../media/image5173.png"/><Relationship Id="rId38" Type="http://schemas.openxmlformats.org/officeDocument/2006/relationships/customXml" Target="../ink/ink5291.xml"/><Relationship Id="rId103" Type="http://schemas.openxmlformats.org/officeDocument/2006/relationships/image" Target="../media/image4697.png"/><Relationship Id="rId310" Type="http://schemas.openxmlformats.org/officeDocument/2006/relationships/image" Target="../media/image5086.png"/><Relationship Id="rId492" Type="http://schemas.openxmlformats.org/officeDocument/2006/relationships/image" Target="../media/image5166.png"/><Relationship Id="rId548" Type="http://schemas.openxmlformats.org/officeDocument/2006/relationships/image" Target="../media/image5194.png"/><Relationship Id="rId91" Type="http://schemas.openxmlformats.org/officeDocument/2006/relationships/image" Target="../media/image4691.png"/><Relationship Id="rId145" Type="http://schemas.openxmlformats.org/officeDocument/2006/relationships/image" Target="../media/image4718.png"/><Relationship Id="rId187" Type="http://schemas.openxmlformats.org/officeDocument/2006/relationships/image" Target="../media/image4074.png"/><Relationship Id="rId352" Type="http://schemas.openxmlformats.org/officeDocument/2006/relationships/image" Target="../media/image5095.png"/><Relationship Id="rId615" Type="http://schemas.openxmlformats.org/officeDocument/2006/relationships/customXml" Target="../ink/ink5510.xml"/><Relationship Id="rId212" Type="http://schemas.openxmlformats.org/officeDocument/2006/relationships/customXml" Target="../ink/ink5378.xml"/><Relationship Id="rId254" Type="http://schemas.openxmlformats.org/officeDocument/2006/relationships/customXml" Target="../ink/ink5399.xml"/><Relationship Id="rId49" Type="http://schemas.openxmlformats.org/officeDocument/2006/relationships/image" Target="../media/image4632.png"/><Relationship Id="rId114" Type="http://schemas.openxmlformats.org/officeDocument/2006/relationships/customXml" Target="../ink/ink5329.xml"/><Relationship Id="rId296" Type="http://schemas.openxmlformats.org/officeDocument/2006/relationships/image" Target="../media/image5079.png"/><Relationship Id="rId517" Type="http://schemas.openxmlformats.org/officeDocument/2006/relationships/customXml" Target="../ink/ink5461.xml"/><Relationship Id="rId559" Type="http://schemas.openxmlformats.org/officeDocument/2006/relationships/customXml" Target="../ink/ink5482.xml"/><Relationship Id="rId60" Type="http://schemas.openxmlformats.org/officeDocument/2006/relationships/customXml" Target="../ink/ink5302.xml"/><Relationship Id="rId156" Type="http://schemas.openxmlformats.org/officeDocument/2006/relationships/customXml" Target="../ink/ink5350.xml"/><Relationship Id="rId198" Type="http://schemas.openxmlformats.org/officeDocument/2006/relationships/customXml" Target="../ink/ink5371.xml"/><Relationship Id="rId419" Type="http://schemas.openxmlformats.org/officeDocument/2006/relationships/customXml" Target="../ink/ink5442.xml"/><Relationship Id="rId570" Type="http://schemas.openxmlformats.org/officeDocument/2006/relationships/image" Target="../media/image275.png"/><Relationship Id="rId626" Type="http://schemas.openxmlformats.org/officeDocument/2006/relationships/image" Target="../media/image303.png"/><Relationship Id="rId223" Type="http://schemas.openxmlformats.org/officeDocument/2006/relationships/image" Target="../media/image4874.png"/><Relationship Id="rId430" Type="http://schemas.openxmlformats.org/officeDocument/2006/relationships/image" Target="../media/image5135.png"/><Relationship Id="rId18" Type="http://schemas.openxmlformats.org/officeDocument/2006/relationships/customXml" Target="../ink/ink5281.xml"/><Relationship Id="rId265" Type="http://schemas.openxmlformats.org/officeDocument/2006/relationships/image" Target="../media/image4634.png"/><Relationship Id="rId528" Type="http://schemas.openxmlformats.org/officeDocument/2006/relationships/image" Target="../media/image5184.png"/><Relationship Id="rId125" Type="http://schemas.openxmlformats.org/officeDocument/2006/relationships/image" Target="../media/image4708.png"/><Relationship Id="rId167" Type="http://schemas.openxmlformats.org/officeDocument/2006/relationships/image" Target="../media/image4416.png"/><Relationship Id="rId581" Type="http://schemas.openxmlformats.org/officeDocument/2006/relationships/customXml" Target="../ink/ink5493.xml"/><Relationship Id="rId71" Type="http://schemas.openxmlformats.org/officeDocument/2006/relationships/image" Target="../media/image4681.png"/><Relationship Id="rId234" Type="http://schemas.openxmlformats.org/officeDocument/2006/relationships/customXml" Target="../ink/ink5389.xml"/><Relationship Id="rId637" Type="http://schemas.openxmlformats.org/officeDocument/2006/relationships/customXml" Target="../ink/ink5521.xml"/><Relationship Id="rId2" Type="http://schemas.openxmlformats.org/officeDocument/2006/relationships/customXml" Target="../ink/ink5273.xml"/><Relationship Id="rId29" Type="http://schemas.openxmlformats.org/officeDocument/2006/relationships/image" Target="../media/image4622.png"/><Relationship Id="rId276" Type="http://schemas.openxmlformats.org/officeDocument/2006/relationships/image" Target="../media/image5069.png"/><Relationship Id="rId539" Type="http://schemas.openxmlformats.org/officeDocument/2006/relationships/customXml" Target="../ink/ink5472.xml"/><Relationship Id="rId40" Type="http://schemas.openxmlformats.org/officeDocument/2006/relationships/customXml" Target="../ink/ink5292.xml"/><Relationship Id="rId136" Type="http://schemas.openxmlformats.org/officeDocument/2006/relationships/customXml" Target="../ink/ink5340.xml"/><Relationship Id="rId178" Type="http://schemas.openxmlformats.org/officeDocument/2006/relationships/customXml" Target="../ink/ink5361.xml"/><Relationship Id="rId301" Type="http://schemas.openxmlformats.org/officeDocument/2006/relationships/customXml" Target="../ink/ink5422.xml"/><Relationship Id="rId343" Type="http://schemas.openxmlformats.org/officeDocument/2006/relationships/customXml" Target="../ink/ink5432.xml"/><Relationship Id="rId550" Type="http://schemas.openxmlformats.org/officeDocument/2006/relationships/image" Target="../media/image5195.png"/><Relationship Id="rId82" Type="http://schemas.openxmlformats.org/officeDocument/2006/relationships/customXml" Target="../ink/ink5313.xml"/><Relationship Id="rId203" Type="http://schemas.openxmlformats.org/officeDocument/2006/relationships/image" Target="../media/image4867.png"/><Relationship Id="rId592" Type="http://schemas.openxmlformats.org/officeDocument/2006/relationships/image" Target="../media/image286.png"/><Relationship Id="rId606" Type="http://schemas.openxmlformats.org/officeDocument/2006/relationships/image" Target="../media/image293.png"/><Relationship Id="rId245" Type="http://schemas.openxmlformats.org/officeDocument/2006/relationships/image" Target="../media/image4882.png"/><Relationship Id="rId287" Type="http://schemas.openxmlformats.org/officeDocument/2006/relationships/customXml" Target="../ink/ink5415.xml"/><Relationship Id="rId494" Type="http://schemas.openxmlformats.org/officeDocument/2006/relationships/image" Target="../media/image5167.png"/><Relationship Id="rId508" Type="http://schemas.openxmlformats.org/officeDocument/2006/relationships/image" Target="../media/image5174.png"/><Relationship Id="rId105" Type="http://schemas.openxmlformats.org/officeDocument/2006/relationships/image" Target="../media/image4698.png"/><Relationship Id="rId147" Type="http://schemas.openxmlformats.org/officeDocument/2006/relationships/image" Target="../media/image4719.png"/><Relationship Id="rId312" Type="http://schemas.openxmlformats.org/officeDocument/2006/relationships/image" Target="../media/image5087.png"/><Relationship Id="rId354" Type="http://schemas.openxmlformats.org/officeDocument/2006/relationships/image" Target="../media/image5096.png"/><Relationship Id="rId51" Type="http://schemas.openxmlformats.org/officeDocument/2006/relationships/image" Target="../media/image4633.png"/><Relationship Id="rId93" Type="http://schemas.openxmlformats.org/officeDocument/2006/relationships/image" Target="../media/image4692.png"/><Relationship Id="rId189" Type="http://schemas.openxmlformats.org/officeDocument/2006/relationships/image" Target="../media/image4075.png"/><Relationship Id="rId561" Type="http://schemas.openxmlformats.org/officeDocument/2006/relationships/customXml" Target="../ink/ink5483.xml"/><Relationship Id="rId617" Type="http://schemas.openxmlformats.org/officeDocument/2006/relationships/customXml" Target="../ink/ink5511.xml"/><Relationship Id="rId214" Type="http://schemas.openxmlformats.org/officeDocument/2006/relationships/customXml" Target="../ink/ink5379.xml"/><Relationship Id="rId256" Type="http://schemas.openxmlformats.org/officeDocument/2006/relationships/customXml" Target="../ink/ink5400.xml"/><Relationship Id="rId298" Type="http://schemas.openxmlformats.org/officeDocument/2006/relationships/image" Target="../media/image5080.png"/><Relationship Id="rId421" Type="http://schemas.openxmlformats.org/officeDocument/2006/relationships/customXml" Target="../ink/ink5443.xml"/><Relationship Id="rId519" Type="http://schemas.openxmlformats.org/officeDocument/2006/relationships/customXml" Target="../ink/ink5462.xml"/><Relationship Id="rId116" Type="http://schemas.openxmlformats.org/officeDocument/2006/relationships/customXml" Target="../ink/ink5330.xml"/><Relationship Id="rId158" Type="http://schemas.openxmlformats.org/officeDocument/2006/relationships/customXml" Target="../ink/ink5351.xml"/><Relationship Id="rId530" Type="http://schemas.openxmlformats.org/officeDocument/2006/relationships/image" Target="../media/image5185.png"/><Relationship Id="rId20" Type="http://schemas.openxmlformats.org/officeDocument/2006/relationships/customXml" Target="../ink/ink5282.xml"/><Relationship Id="rId62" Type="http://schemas.openxmlformats.org/officeDocument/2006/relationships/customXml" Target="../ink/ink5303.xml"/><Relationship Id="rId572" Type="http://schemas.openxmlformats.org/officeDocument/2006/relationships/image" Target="../media/image276.png"/><Relationship Id="rId628" Type="http://schemas.openxmlformats.org/officeDocument/2006/relationships/image" Target="../media/image304.png"/><Relationship Id="rId225" Type="http://schemas.openxmlformats.org/officeDocument/2006/relationships/image" Target="../media/image4875.png"/><Relationship Id="rId267" Type="http://schemas.openxmlformats.org/officeDocument/2006/relationships/customXml" Target="../ink/ink5406.xml"/><Relationship Id="rId106" Type="http://schemas.openxmlformats.org/officeDocument/2006/relationships/customXml" Target="../ink/ink5325.xml"/><Relationship Id="rId127" Type="http://schemas.openxmlformats.org/officeDocument/2006/relationships/image" Target="../media/image4709.png"/><Relationship Id="rId313" Type="http://schemas.openxmlformats.org/officeDocument/2006/relationships/customXml" Target="../ink/ink5428.xml"/><Relationship Id="rId495" Type="http://schemas.openxmlformats.org/officeDocument/2006/relationships/customXml" Target="../ink/ink5450.xml"/><Relationship Id="rId10" Type="http://schemas.openxmlformats.org/officeDocument/2006/relationships/customXml" Target="../ink/ink5277.xml"/><Relationship Id="rId31" Type="http://schemas.openxmlformats.org/officeDocument/2006/relationships/image" Target="../media/image4623.png"/><Relationship Id="rId52" Type="http://schemas.openxmlformats.org/officeDocument/2006/relationships/customXml" Target="../ink/ink5298.xml"/><Relationship Id="rId73" Type="http://schemas.openxmlformats.org/officeDocument/2006/relationships/image" Target="../media/image4682.png"/><Relationship Id="rId94" Type="http://schemas.openxmlformats.org/officeDocument/2006/relationships/customXml" Target="../ink/ink5319.xml"/><Relationship Id="rId148" Type="http://schemas.openxmlformats.org/officeDocument/2006/relationships/customXml" Target="../ink/ink5346.xml"/><Relationship Id="rId169" Type="http://schemas.openxmlformats.org/officeDocument/2006/relationships/image" Target="../media/image4066.png"/><Relationship Id="rId355" Type="http://schemas.openxmlformats.org/officeDocument/2006/relationships/customXml" Target="../ink/ink5438.xml"/><Relationship Id="rId520" Type="http://schemas.openxmlformats.org/officeDocument/2006/relationships/image" Target="../media/image5180.png"/><Relationship Id="rId541" Type="http://schemas.openxmlformats.org/officeDocument/2006/relationships/customXml" Target="../ink/ink5473.xml"/><Relationship Id="rId562" Type="http://schemas.openxmlformats.org/officeDocument/2006/relationships/image" Target="../media/image271.png"/><Relationship Id="rId583" Type="http://schemas.openxmlformats.org/officeDocument/2006/relationships/customXml" Target="../ink/ink5494.xml"/><Relationship Id="rId618" Type="http://schemas.openxmlformats.org/officeDocument/2006/relationships/image" Target="../media/image299.png"/><Relationship Id="rId639" Type="http://schemas.openxmlformats.org/officeDocument/2006/relationships/customXml" Target="../ink/ink5522.xml"/><Relationship Id="rId4" Type="http://schemas.openxmlformats.org/officeDocument/2006/relationships/customXml" Target="../ink/ink5274.xml"/><Relationship Id="rId180" Type="http://schemas.openxmlformats.org/officeDocument/2006/relationships/customXml" Target="../ink/ink5362.xml"/><Relationship Id="rId215" Type="http://schemas.openxmlformats.org/officeDocument/2006/relationships/image" Target="../media/image19760.png"/><Relationship Id="rId236" Type="http://schemas.openxmlformats.org/officeDocument/2006/relationships/customXml" Target="../ink/ink5390.xml"/><Relationship Id="rId257" Type="http://schemas.openxmlformats.org/officeDocument/2006/relationships/image" Target="../media/image5062.png"/><Relationship Id="rId278" Type="http://schemas.openxmlformats.org/officeDocument/2006/relationships/image" Target="../media/image5070.png"/><Relationship Id="rId422" Type="http://schemas.openxmlformats.org/officeDocument/2006/relationships/image" Target="../media/image5131.png"/><Relationship Id="rId303" Type="http://schemas.openxmlformats.org/officeDocument/2006/relationships/customXml" Target="../ink/ink5423.xml"/><Relationship Id="rId42" Type="http://schemas.openxmlformats.org/officeDocument/2006/relationships/customXml" Target="../ink/ink5293.xml"/><Relationship Id="rId84" Type="http://schemas.openxmlformats.org/officeDocument/2006/relationships/customXml" Target="../ink/ink5314.xml"/><Relationship Id="rId138" Type="http://schemas.openxmlformats.org/officeDocument/2006/relationships/customXml" Target="../ink/ink5341.xml"/><Relationship Id="rId345" Type="http://schemas.openxmlformats.org/officeDocument/2006/relationships/customXml" Target="../ink/ink5433.xml"/><Relationship Id="rId510" Type="http://schemas.openxmlformats.org/officeDocument/2006/relationships/image" Target="../media/image5175.png"/><Relationship Id="rId552" Type="http://schemas.openxmlformats.org/officeDocument/2006/relationships/image" Target="../media/image266.png"/><Relationship Id="rId594" Type="http://schemas.openxmlformats.org/officeDocument/2006/relationships/image" Target="../media/image287.png"/><Relationship Id="rId608" Type="http://schemas.openxmlformats.org/officeDocument/2006/relationships/image" Target="../media/image294.png"/><Relationship Id="rId191" Type="http://schemas.openxmlformats.org/officeDocument/2006/relationships/image" Target="../media/image4077.png"/><Relationship Id="rId205" Type="http://schemas.openxmlformats.org/officeDocument/2006/relationships/image" Target="../media/image4868.png"/><Relationship Id="rId247" Type="http://schemas.openxmlformats.org/officeDocument/2006/relationships/image" Target="../media/image4883.png"/><Relationship Id="rId107" Type="http://schemas.openxmlformats.org/officeDocument/2006/relationships/image" Target="../media/image4699.png"/><Relationship Id="rId289" Type="http://schemas.openxmlformats.org/officeDocument/2006/relationships/customXml" Target="../ink/ink5416.xml"/><Relationship Id="rId496" Type="http://schemas.openxmlformats.org/officeDocument/2006/relationships/image" Target="../media/image5168.png"/><Relationship Id="rId11" Type="http://schemas.openxmlformats.org/officeDocument/2006/relationships/image" Target="../media/image4613.png"/><Relationship Id="rId53" Type="http://schemas.openxmlformats.org/officeDocument/2006/relationships/image" Target="../media/image4672.png"/><Relationship Id="rId149" Type="http://schemas.openxmlformats.org/officeDocument/2006/relationships/image" Target="../media/image4720.png"/><Relationship Id="rId314" Type="http://schemas.openxmlformats.org/officeDocument/2006/relationships/image" Target="../media/image5088.png"/><Relationship Id="rId356" Type="http://schemas.openxmlformats.org/officeDocument/2006/relationships/image" Target="../media/image5097.png"/><Relationship Id="rId521" Type="http://schemas.openxmlformats.org/officeDocument/2006/relationships/customXml" Target="../ink/ink5463.xml"/><Relationship Id="rId563" Type="http://schemas.openxmlformats.org/officeDocument/2006/relationships/customXml" Target="../ink/ink5484.xml"/><Relationship Id="rId619" Type="http://schemas.openxmlformats.org/officeDocument/2006/relationships/customXml" Target="../ink/ink5512.xml"/><Relationship Id="rId95" Type="http://schemas.openxmlformats.org/officeDocument/2006/relationships/image" Target="../media/image4693.png"/><Relationship Id="rId160" Type="http://schemas.openxmlformats.org/officeDocument/2006/relationships/customXml" Target="../ink/ink5352.xml"/><Relationship Id="rId216" Type="http://schemas.openxmlformats.org/officeDocument/2006/relationships/customXml" Target="../ink/ink5380.xml"/><Relationship Id="rId423" Type="http://schemas.openxmlformats.org/officeDocument/2006/relationships/customXml" Target="../ink/ink5444.xml"/><Relationship Id="rId258" Type="http://schemas.openxmlformats.org/officeDocument/2006/relationships/customXml" Target="../ink/ink5401.xml"/><Relationship Id="rId630" Type="http://schemas.openxmlformats.org/officeDocument/2006/relationships/image" Target="../media/image305.png"/><Relationship Id="rId22" Type="http://schemas.openxmlformats.org/officeDocument/2006/relationships/customXml" Target="../ink/ink5283.xml"/><Relationship Id="rId64" Type="http://schemas.openxmlformats.org/officeDocument/2006/relationships/customXml" Target="../ink/ink5304.xml"/><Relationship Id="rId118" Type="http://schemas.openxmlformats.org/officeDocument/2006/relationships/customXml" Target="../ink/ink5331.xml"/><Relationship Id="rId532" Type="http://schemas.openxmlformats.org/officeDocument/2006/relationships/image" Target="../media/image5186.png"/><Relationship Id="rId574" Type="http://schemas.openxmlformats.org/officeDocument/2006/relationships/image" Target="../media/image277.png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269" Type="http://schemas.openxmlformats.org/officeDocument/2006/relationships/customXml" Target="../ink/ink5407.xml"/><Relationship Id="rId33" Type="http://schemas.openxmlformats.org/officeDocument/2006/relationships/image" Target="../media/image4624.png"/><Relationship Id="rId129" Type="http://schemas.openxmlformats.org/officeDocument/2006/relationships/image" Target="../media/image4710.png"/><Relationship Id="rId280" Type="http://schemas.openxmlformats.org/officeDocument/2006/relationships/image" Target="../media/image5071.png"/><Relationship Id="rId501" Type="http://schemas.openxmlformats.org/officeDocument/2006/relationships/customXml" Target="../ink/ink5453.xml"/><Relationship Id="rId543" Type="http://schemas.openxmlformats.org/officeDocument/2006/relationships/customXml" Target="../ink/ink5474.xml"/><Relationship Id="rId75" Type="http://schemas.openxmlformats.org/officeDocument/2006/relationships/image" Target="../media/image4683.png"/><Relationship Id="rId140" Type="http://schemas.openxmlformats.org/officeDocument/2006/relationships/customXml" Target="../ink/ink5342.xml"/><Relationship Id="rId182" Type="http://schemas.openxmlformats.org/officeDocument/2006/relationships/customXml" Target="../ink/ink5363.xml"/><Relationship Id="rId585" Type="http://schemas.openxmlformats.org/officeDocument/2006/relationships/customXml" Target="../ink/ink5495.xml"/><Relationship Id="rId6" Type="http://schemas.openxmlformats.org/officeDocument/2006/relationships/customXml" Target="../ink/ink5275.xml"/><Relationship Id="rId238" Type="http://schemas.openxmlformats.org/officeDocument/2006/relationships/customXml" Target="../ink/ink5391.xml"/><Relationship Id="rId610" Type="http://schemas.openxmlformats.org/officeDocument/2006/relationships/image" Target="../media/image295.png"/><Relationship Id="rId291" Type="http://schemas.openxmlformats.org/officeDocument/2006/relationships/customXml" Target="../ink/ink5417.xml"/><Relationship Id="rId305" Type="http://schemas.openxmlformats.org/officeDocument/2006/relationships/customXml" Target="../ink/ink5424.xml"/><Relationship Id="rId347" Type="http://schemas.openxmlformats.org/officeDocument/2006/relationships/customXml" Target="../ink/ink5434.xml"/><Relationship Id="rId512" Type="http://schemas.openxmlformats.org/officeDocument/2006/relationships/image" Target="../media/image5176.png"/><Relationship Id="rId44" Type="http://schemas.openxmlformats.org/officeDocument/2006/relationships/customXml" Target="../ink/ink5294.xml"/><Relationship Id="rId86" Type="http://schemas.openxmlformats.org/officeDocument/2006/relationships/customXml" Target="../ink/ink5315.xml"/><Relationship Id="rId151" Type="http://schemas.openxmlformats.org/officeDocument/2006/relationships/image" Target="../media/image4407.png"/><Relationship Id="rId554" Type="http://schemas.openxmlformats.org/officeDocument/2006/relationships/image" Target="../media/image267.png"/><Relationship Id="rId596" Type="http://schemas.openxmlformats.org/officeDocument/2006/relationships/image" Target="../media/image288.png"/><Relationship Id="rId193" Type="http://schemas.openxmlformats.org/officeDocument/2006/relationships/image" Target="../media/image4862.png"/><Relationship Id="rId207" Type="http://schemas.openxmlformats.org/officeDocument/2006/relationships/image" Target="../media/image4869.png"/><Relationship Id="rId249" Type="http://schemas.openxmlformats.org/officeDocument/2006/relationships/image" Target="../media/image4660.png"/><Relationship Id="rId498" Type="http://schemas.openxmlformats.org/officeDocument/2006/relationships/image" Target="../media/image5169.png"/><Relationship Id="rId621" Type="http://schemas.openxmlformats.org/officeDocument/2006/relationships/customXml" Target="../ink/ink5513.xml"/><Relationship Id="rId13" Type="http://schemas.openxmlformats.org/officeDocument/2006/relationships/image" Target="../media/image4614.png"/><Relationship Id="rId109" Type="http://schemas.openxmlformats.org/officeDocument/2006/relationships/image" Target="../media/image4700.png"/><Relationship Id="rId260" Type="http://schemas.openxmlformats.org/officeDocument/2006/relationships/customXml" Target="../ink/ink5402.xml"/><Relationship Id="rId523" Type="http://schemas.openxmlformats.org/officeDocument/2006/relationships/customXml" Target="../ink/ink5464.xml"/><Relationship Id="rId55" Type="http://schemas.openxmlformats.org/officeDocument/2006/relationships/image" Target="../media/image4673.png"/><Relationship Id="rId97" Type="http://schemas.openxmlformats.org/officeDocument/2006/relationships/image" Target="../media/image4694.png"/><Relationship Id="rId120" Type="http://schemas.openxmlformats.org/officeDocument/2006/relationships/customXml" Target="../ink/ink5332.xml"/><Relationship Id="rId358" Type="http://schemas.openxmlformats.org/officeDocument/2006/relationships/image" Target="../media/image5098.png"/><Relationship Id="rId565" Type="http://schemas.openxmlformats.org/officeDocument/2006/relationships/customXml" Target="../ink/ink5485.xml"/><Relationship Id="rId162" Type="http://schemas.openxmlformats.org/officeDocument/2006/relationships/customXml" Target="../ink/ink5353.xml"/><Relationship Id="rId218" Type="http://schemas.openxmlformats.org/officeDocument/2006/relationships/customXml" Target="../ink/ink5381.xml"/><Relationship Id="rId425" Type="http://schemas.openxmlformats.org/officeDocument/2006/relationships/customXml" Target="../ink/ink5445.xml"/><Relationship Id="rId632" Type="http://schemas.openxmlformats.org/officeDocument/2006/relationships/image" Target="../media/image306.png"/><Relationship Id="rId271" Type="http://schemas.openxmlformats.org/officeDocument/2006/relationships/customXml" Target="../ink/ink5408.xml"/><Relationship Id="rId24" Type="http://schemas.openxmlformats.org/officeDocument/2006/relationships/customXml" Target="../ink/ink5284.xml"/><Relationship Id="rId66" Type="http://schemas.openxmlformats.org/officeDocument/2006/relationships/customXml" Target="../ink/ink5305.xml"/><Relationship Id="rId131" Type="http://schemas.openxmlformats.org/officeDocument/2006/relationships/image" Target="../media/image4711.png"/><Relationship Id="rId534" Type="http://schemas.openxmlformats.org/officeDocument/2006/relationships/image" Target="../media/image5187.png"/><Relationship Id="rId576" Type="http://schemas.openxmlformats.org/officeDocument/2006/relationships/image" Target="../media/image278.png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601" Type="http://schemas.openxmlformats.org/officeDocument/2006/relationships/customXml" Target="../ink/ink5503.xml"/><Relationship Id="rId240" Type="http://schemas.openxmlformats.org/officeDocument/2006/relationships/customXml" Target="../ink/ink5392.xml"/><Relationship Id="rId35" Type="http://schemas.openxmlformats.org/officeDocument/2006/relationships/image" Target="../media/image4625.png"/><Relationship Id="rId77" Type="http://schemas.openxmlformats.org/officeDocument/2006/relationships/image" Target="../media/image4684.png"/><Relationship Id="rId100" Type="http://schemas.openxmlformats.org/officeDocument/2006/relationships/customXml" Target="../ink/ink5322.xml"/><Relationship Id="rId282" Type="http://schemas.openxmlformats.org/officeDocument/2006/relationships/image" Target="../media/image5072.png"/><Relationship Id="rId338" Type="http://schemas.openxmlformats.org/officeDocument/2006/relationships/image" Target="../media/image3933.png"/><Relationship Id="rId503" Type="http://schemas.openxmlformats.org/officeDocument/2006/relationships/customXml" Target="../ink/ink5454.xml"/><Relationship Id="rId545" Type="http://schemas.openxmlformats.org/officeDocument/2006/relationships/customXml" Target="../ink/ink5475.xml"/><Relationship Id="rId587" Type="http://schemas.openxmlformats.org/officeDocument/2006/relationships/customXml" Target="../ink/ink5496.xml"/><Relationship Id="rId8" Type="http://schemas.openxmlformats.org/officeDocument/2006/relationships/customXml" Target="../ink/ink5276.xml"/><Relationship Id="rId142" Type="http://schemas.openxmlformats.org/officeDocument/2006/relationships/customXml" Target="../ink/ink5343.xml"/><Relationship Id="rId184" Type="http://schemas.openxmlformats.org/officeDocument/2006/relationships/customXml" Target="../ink/ink5364.xml"/><Relationship Id="rId612" Type="http://schemas.openxmlformats.org/officeDocument/2006/relationships/image" Target="../media/image296.png"/><Relationship Id="rId251" Type="http://schemas.openxmlformats.org/officeDocument/2006/relationships/image" Target="../media/image5061.png"/><Relationship Id="rId46" Type="http://schemas.openxmlformats.org/officeDocument/2006/relationships/customXml" Target="../ink/ink5295.xml"/><Relationship Id="rId293" Type="http://schemas.openxmlformats.org/officeDocument/2006/relationships/customXml" Target="../ink/ink5418.xml"/><Relationship Id="rId307" Type="http://schemas.openxmlformats.org/officeDocument/2006/relationships/customXml" Target="../ink/ink5425.xml"/><Relationship Id="rId349" Type="http://schemas.openxmlformats.org/officeDocument/2006/relationships/customXml" Target="../ink/ink5435.xml"/><Relationship Id="rId514" Type="http://schemas.openxmlformats.org/officeDocument/2006/relationships/image" Target="../media/image5177.png"/><Relationship Id="rId556" Type="http://schemas.openxmlformats.org/officeDocument/2006/relationships/image" Target="../media/image268.png"/><Relationship Id="rId88" Type="http://schemas.openxmlformats.org/officeDocument/2006/relationships/customXml" Target="../ink/ink5316.xml"/><Relationship Id="rId111" Type="http://schemas.openxmlformats.org/officeDocument/2006/relationships/image" Target="../media/image4701.png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360" Type="http://schemas.openxmlformats.org/officeDocument/2006/relationships/image" Target="../media/image5100.png"/><Relationship Id="rId598" Type="http://schemas.openxmlformats.org/officeDocument/2006/relationships/image" Target="../media/image289.png"/><Relationship Id="rId220" Type="http://schemas.openxmlformats.org/officeDocument/2006/relationships/customXml" Target="../ink/ink5382.xml"/><Relationship Id="rId623" Type="http://schemas.openxmlformats.org/officeDocument/2006/relationships/customXml" Target="../ink/ink5514.xml"/><Relationship Id="rId15" Type="http://schemas.openxmlformats.org/officeDocument/2006/relationships/image" Target="../media/image4615.png"/><Relationship Id="rId57" Type="http://schemas.openxmlformats.org/officeDocument/2006/relationships/image" Target="../media/image4674.png"/><Relationship Id="rId262" Type="http://schemas.openxmlformats.org/officeDocument/2006/relationships/customXml" Target="../ink/ink5403.xml"/><Relationship Id="rId525" Type="http://schemas.openxmlformats.org/officeDocument/2006/relationships/customXml" Target="../ink/ink5465.xml"/><Relationship Id="rId567" Type="http://schemas.openxmlformats.org/officeDocument/2006/relationships/customXml" Target="../ink/ink5486.xml"/><Relationship Id="rId99" Type="http://schemas.openxmlformats.org/officeDocument/2006/relationships/image" Target="../media/image4695.png"/><Relationship Id="rId122" Type="http://schemas.openxmlformats.org/officeDocument/2006/relationships/customXml" Target="../ink/ink5333.xml"/><Relationship Id="rId164" Type="http://schemas.openxmlformats.org/officeDocument/2006/relationships/customXml" Target="../ink/ink5354.xml"/><Relationship Id="rId427" Type="http://schemas.openxmlformats.org/officeDocument/2006/relationships/customXml" Target="../ink/ink5446.xml"/><Relationship Id="rId634" Type="http://schemas.openxmlformats.org/officeDocument/2006/relationships/image" Target="../media/image307.png"/><Relationship Id="rId26" Type="http://schemas.openxmlformats.org/officeDocument/2006/relationships/customXml" Target="../ink/ink5285.xml"/><Relationship Id="rId231" Type="http://schemas.openxmlformats.org/officeDocument/2006/relationships/image" Target="../media/image4655.png"/><Relationship Id="rId273" Type="http://schemas.openxmlformats.org/officeDocument/2006/relationships/customXml" Target="../ink/ink5409.xml"/><Relationship Id="rId536" Type="http://schemas.openxmlformats.org/officeDocument/2006/relationships/image" Target="../media/image5188.png"/><Relationship Id="rId68" Type="http://schemas.openxmlformats.org/officeDocument/2006/relationships/customXml" Target="../ink/ink5306.xml"/><Relationship Id="rId133" Type="http://schemas.openxmlformats.org/officeDocument/2006/relationships/image" Target="../media/image4712.png"/><Relationship Id="rId175" Type="http://schemas.openxmlformats.org/officeDocument/2006/relationships/image" Target="../media/image4069.png"/><Relationship Id="rId340" Type="http://schemas.openxmlformats.org/officeDocument/2006/relationships/image" Target="../media/image5068.png"/><Relationship Id="rId578" Type="http://schemas.openxmlformats.org/officeDocument/2006/relationships/image" Target="../media/image279.png"/><Relationship Id="rId200" Type="http://schemas.openxmlformats.org/officeDocument/2006/relationships/customXml" Target="../ink/ink5372.xml"/><Relationship Id="rId603" Type="http://schemas.openxmlformats.org/officeDocument/2006/relationships/customXml" Target="../ink/ink5504.xml"/><Relationship Id="rId242" Type="http://schemas.openxmlformats.org/officeDocument/2006/relationships/customXml" Target="../ink/ink5393.xml"/><Relationship Id="rId284" Type="http://schemas.openxmlformats.org/officeDocument/2006/relationships/image" Target="../media/image5073.png"/><Relationship Id="rId505" Type="http://schemas.openxmlformats.org/officeDocument/2006/relationships/customXml" Target="../ink/ink5455.xml"/><Relationship Id="rId37" Type="http://schemas.openxmlformats.org/officeDocument/2006/relationships/image" Target="../media/image4626.png"/><Relationship Id="rId79" Type="http://schemas.openxmlformats.org/officeDocument/2006/relationships/image" Target="../media/image4685.png"/><Relationship Id="rId102" Type="http://schemas.openxmlformats.org/officeDocument/2006/relationships/customXml" Target="../ink/ink5323.xml"/><Relationship Id="rId144" Type="http://schemas.openxmlformats.org/officeDocument/2006/relationships/customXml" Target="../ink/ink5344.xml"/><Relationship Id="rId547" Type="http://schemas.openxmlformats.org/officeDocument/2006/relationships/customXml" Target="../ink/ink5476.xml"/><Relationship Id="rId589" Type="http://schemas.openxmlformats.org/officeDocument/2006/relationships/customXml" Target="../ink/ink5497.xml"/><Relationship Id="rId90" Type="http://schemas.openxmlformats.org/officeDocument/2006/relationships/customXml" Target="../ink/ink5317.xml"/><Relationship Id="rId186" Type="http://schemas.openxmlformats.org/officeDocument/2006/relationships/customXml" Target="../ink/ink5365.xml"/><Relationship Id="rId351" Type="http://schemas.openxmlformats.org/officeDocument/2006/relationships/customXml" Target="../ink/ink5436.xml"/><Relationship Id="rId614" Type="http://schemas.openxmlformats.org/officeDocument/2006/relationships/image" Target="../media/image297.png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5419.xml"/><Relationship Id="rId309" Type="http://schemas.openxmlformats.org/officeDocument/2006/relationships/customXml" Target="../ink/ink5426.xml"/><Relationship Id="rId516" Type="http://schemas.openxmlformats.org/officeDocument/2006/relationships/image" Target="../media/image5178.png"/><Relationship Id="rId48" Type="http://schemas.openxmlformats.org/officeDocument/2006/relationships/customXml" Target="../ink/ink5296.xml"/><Relationship Id="rId113" Type="http://schemas.openxmlformats.org/officeDocument/2006/relationships/image" Target="../media/image4702.png"/><Relationship Id="rId558" Type="http://schemas.openxmlformats.org/officeDocument/2006/relationships/image" Target="../media/image269.png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418" Type="http://schemas.openxmlformats.org/officeDocument/2006/relationships/image" Target="../media/image5129.png"/><Relationship Id="rId625" Type="http://schemas.openxmlformats.org/officeDocument/2006/relationships/customXml" Target="../ink/ink5515.xml"/><Relationship Id="rId222" Type="http://schemas.openxmlformats.org/officeDocument/2006/relationships/customXml" Target="../ink/ink5383.xml"/><Relationship Id="rId264" Type="http://schemas.openxmlformats.org/officeDocument/2006/relationships/customXml" Target="../ink/ink5404.xml"/><Relationship Id="rId17" Type="http://schemas.openxmlformats.org/officeDocument/2006/relationships/image" Target="../media/image4616.png"/><Relationship Id="rId59" Type="http://schemas.openxmlformats.org/officeDocument/2006/relationships/image" Target="../media/image4675.png"/><Relationship Id="rId124" Type="http://schemas.openxmlformats.org/officeDocument/2006/relationships/customXml" Target="../ink/ink5334.xml"/><Relationship Id="rId527" Type="http://schemas.openxmlformats.org/officeDocument/2006/relationships/customXml" Target="../ink/ink5466.xml"/><Relationship Id="rId569" Type="http://schemas.openxmlformats.org/officeDocument/2006/relationships/customXml" Target="../ink/ink5487.xml"/><Relationship Id="rId70" Type="http://schemas.openxmlformats.org/officeDocument/2006/relationships/customXml" Target="../ink/ink5307.xml"/><Relationship Id="rId166" Type="http://schemas.openxmlformats.org/officeDocument/2006/relationships/customXml" Target="../ink/ink5355.xml"/><Relationship Id="rId429" Type="http://schemas.openxmlformats.org/officeDocument/2006/relationships/customXml" Target="../ink/ink5447.xml"/><Relationship Id="rId580" Type="http://schemas.openxmlformats.org/officeDocument/2006/relationships/image" Target="../media/image280.png"/><Relationship Id="rId636" Type="http://schemas.openxmlformats.org/officeDocument/2006/relationships/image" Target="../media/image308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28" Type="http://schemas.openxmlformats.org/officeDocument/2006/relationships/customXml" Target="../ink/ink5286.xml"/><Relationship Id="rId300" Type="http://schemas.openxmlformats.org/officeDocument/2006/relationships/image" Target="../media/image5081.png"/><Relationship Id="rId538" Type="http://schemas.openxmlformats.org/officeDocument/2006/relationships/image" Target="../media/image5189.png"/><Relationship Id="rId81" Type="http://schemas.openxmlformats.org/officeDocument/2006/relationships/image" Target="../media/image4686.png"/><Relationship Id="rId135" Type="http://schemas.openxmlformats.org/officeDocument/2006/relationships/image" Target="../media/image4713.png"/><Relationship Id="rId177" Type="http://schemas.openxmlformats.org/officeDocument/2006/relationships/image" Target="../media/image20140.png"/><Relationship Id="rId342" Type="http://schemas.openxmlformats.org/officeDocument/2006/relationships/image" Target="../media/image5090.png"/><Relationship Id="rId591" Type="http://schemas.openxmlformats.org/officeDocument/2006/relationships/customXml" Target="../ink/ink5498.xml"/><Relationship Id="rId605" Type="http://schemas.openxmlformats.org/officeDocument/2006/relationships/customXml" Target="../ink/ink5505.xml"/><Relationship Id="rId202" Type="http://schemas.openxmlformats.org/officeDocument/2006/relationships/customXml" Target="../ink/ink5373.xml"/><Relationship Id="rId244" Type="http://schemas.openxmlformats.org/officeDocument/2006/relationships/customXml" Target="../ink/ink5394.xml"/><Relationship Id="rId39" Type="http://schemas.openxmlformats.org/officeDocument/2006/relationships/image" Target="../media/image4627.png"/><Relationship Id="rId286" Type="http://schemas.openxmlformats.org/officeDocument/2006/relationships/image" Target="../media/image5074.png"/><Relationship Id="rId493" Type="http://schemas.openxmlformats.org/officeDocument/2006/relationships/customXml" Target="../ink/ink5449.xml"/><Relationship Id="rId507" Type="http://schemas.openxmlformats.org/officeDocument/2006/relationships/customXml" Target="../ink/ink5456.xml"/><Relationship Id="rId549" Type="http://schemas.openxmlformats.org/officeDocument/2006/relationships/customXml" Target="../ink/ink5477.xml"/><Relationship Id="rId50" Type="http://schemas.openxmlformats.org/officeDocument/2006/relationships/customXml" Target="../ink/ink5297.xml"/><Relationship Id="rId104" Type="http://schemas.openxmlformats.org/officeDocument/2006/relationships/customXml" Target="../ink/ink5324.xml"/><Relationship Id="rId146" Type="http://schemas.openxmlformats.org/officeDocument/2006/relationships/customXml" Target="../ink/ink5345.xml"/><Relationship Id="rId188" Type="http://schemas.openxmlformats.org/officeDocument/2006/relationships/customXml" Target="../ink/ink5366.xml"/><Relationship Id="rId311" Type="http://schemas.openxmlformats.org/officeDocument/2006/relationships/customXml" Target="../ink/ink5427.xml"/><Relationship Id="rId353" Type="http://schemas.openxmlformats.org/officeDocument/2006/relationships/customXml" Target="../ink/ink5437.xml"/><Relationship Id="rId560" Type="http://schemas.openxmlformats.org/officeDocument/2006/relationships/image" Target="../media/image270.png"/><Relationship Id="rId92" Type="http://schemas.openxmlformats.org/officeDocument/2006/relationships/customXml" Target="../ink/ink5318.xml"/><Relationship Id="rId213" Type="http://schemas.openxmlformats.org/officeDocument/2006/relationships/image" Target="../media/image4871.png"/><Relationship Id="rId420" Type="http://schemas.openxmlformats.org/officeDocument/2006/relationships/image" Target="../media/image5130.png"/><Relationship Id="rId616" Type="http://schemas.openxmlformats.org/officeDocument/2006/relationships/image" Target="../media/image298.png"/><Relationship Id="rId255" Type="http://schemas.openxmlformats.org/officeDocument/2006/relationships/image" Target="../media/image4663.png"/><Relationship Id="rId297" Type="http://schemas.openxmlformats.org/officeDocument/2006/relationships/customXml" Target="../ink/ink5420.xml"/><Relationship Id="rId518" Type="http://schemas.openxmlformats.org/officeDocument/2006/relationships/image" Target="../media/image5179.png"/><Relationship Id="rId115" Type="http://schemas.openxmlformats.org/officeDocument/2006/relationships/image" Target="../media/image4703.png"/><Relationship Id="rId157" Type="http://schemas.openxmlformats.org/officeDocument/2006/relationships/image" Target="../media/image4410.png"/><Relationship Id="rId61" Type="http://schemas.openxmlformats.org/officeDocument/2006/relationships/image" Target="../media/image4676.png"/><Relationship Id="rId199" Type="http://schemas.openxmlformats.org/officeDocument/2006/relationships/image" Target="../media/image4865.png"/><Relationship Id="rId571" Type="http://schemas.openxmlformats.org/officeDocument/2006/relationships/customXml" Target="../ink/ink5488.xml"/><Relationship Id="rId627" Type="http://schemas.openxmlformats.org/officeDocument/2006/relationships/customXml" Target="../ink/ink5516.xml"/><Relationship Id="rId19" Type="http://schemas.openxmlformats.org/officeDocument/2006/relationships/image" Target="../media/image4617.png"/><Relationship Id="rId224" Type="http://schemas.openxmlformats.org/officeDocument/2006/relationships/customXml" Target="../ink/ink5384.xml"/><Relationship Id="rId266" Type="http://schemas.openxmlformats.org/officeDocument/2006/relationships/customXml" Target="../ink/ink5405.xml"/><Relationship Id="rId431" Type="http://schemas.openxmlformats.org/officeDocument/2006/relationships/customXml" Target="../ink/ink5448.xml"/><Relationship Id="rId529" Type="http://schemas.openxmlformats.org/officeDocument/2006/relationships/customXml" Target="../ink/ink5467.xml"/><Relationship Id="rId30" Type="http://schemas.openxmlformats.org/officeDocument/2006/relationships/customXml" Target="../ink/ink5287.xml"/><Relationship Id="rId126" Type="http://schemas.openxmlformats.org/officeDocument/2006/relationships/customXml" Target="../ink/ink5335.xml"/><Relationship Id="rId168" Type="http://schemas.openxmlformats.org/officeDocument/2006/relationships/customXml" Target="../ink/ink5356.xml"/><Relationship Id="rId540" Type="http://schemas.openxmlformats.org/officeDocument/2006/relationships/image" Target="../media/image5190.png"/><Relationship Id="rId72" Type="http://schemas.openxmlformats.org/officeDocument/2006/relationships/customXml" Target="../ink/ink5308.xml"/><Relationship Id="rId582" Type="http://schemas.openxmlformats.org/officeDocument/2006/relationships/image" Target="../media/image281.png"/><Relationship Id="rId638" Type="http://schemas.openxmlformats.org/officeDocument/2006/relationships/image" Target="../media/image309.png"/><Relationship Id="rId3" Type="http://schemas.openxmlformats.org/officeDocument/2006/relationships/image" Target="../media/image4609.png"/><Relationship Id="rId235" Type="http://schemas.openxmlformats.org/officeDocument/2006/relationships/image" Target="../media/image4877.png"/><Relationship Id="rId277" Type="http://schemas.openxmlformats.org/officeDocument/2006/relationships/customXml" Target="../ink/ink5410.xml"/><Relationship Id="rId137" Type="http://schemas.openxmlformats.org/officeDocument/2006/relationships/image" Target="../media/image4714.png"/><Relationship Id="rId302" Type="http://schemas.openxmlformats.org/officeDocument/2006/relationships/image" Target="../media/image5082.png"/><Relationship Id="rId344" Type="http://schemas.openxmlformats.org/officeDocument/2006/relationships/image" Target="../media/image5091.png"/><Relationship Id="rId41" Type="http://schemas.openxmlformats.org/officeDocument/2006/relationships/image" Target="../media/image4628.png"/><Relationship Id="rId83" Type="http://schemas.openxmlformats.org/officeDocument/2006/relationships/image" Target="../media/image4687.png"/><Relationship Id="rId179" Type="http://schemas.openxmlformats.org/officeDocument/2006/relationships/image" Target="../media/image4070.png"/><Relationship Id="rId551" Type="http://schemas.openxmlformats.org/officeDocument/2006/relationships/customXml" Target="../ink/ink5478.xml"/><Relationship Id="rId593" Type="http://schemas.openxmlformats.org/officeDocument/2006/relationships/customXml" Target="../ink/ink5499.xml"/><Relationship Id="rId607" Type="http://schemas.openxmlformats.org/officeDocument/2006/relationships/customXml" Target="../ink/ink5506.xml"/><Relationship Id="rId190" Type="http://schemas.openxmlformats.org/officeDocument/2006/relationships/customXml" Target="../ink/ink5367.xml"/><Relationship Id="rId204" Type="http://schemas.openxmlformats.org/officeDocument/2006/relationships/customXml" Target="../ink/ink5374.xml"/><Relationship Id="rId246" Type="http://schemas.openxmlformats.org/officeDocument/2006/relationships/customXml" Target="../ink/ink5395.xml"/><Relationship Id="rId288" Type="http://schemas.openxmlformats.org/officeDocument/2006/relationships/image" Target="../media/image5075.png"/><Relationship Id="rId509" Type="http://schemas.openxmlformats.org/officeDocument/2006/relationships/customXml" Target="../ink/ink5457.xml"/></Relationships>
</file>

<file path=ppt/slides/_rels/slide1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704.png"/><Relationship Id="rId299" Type="http://schemas.openxmlformats.org/officeDocument/2006/relationships/customXml" Target="../ink/ink5668.xml"/><Relationship Id="rId21" Type="http://schemas.openxmlformats.org/officeDocument/2006/relationships/image" Target="../media/image4618.png"/><Relationship Id="rId63" Type="http://schemas.openxmlformats.org/officeDocument/2006/relationships/image" Target="../media/image4677.png"/><Relationship Id="rId159" Type="http://schemas.openxmlformats.org/officeDocument/2006/relationships/image" Target="../media/image4411.png"/><Relationship Id="rId531" Type="http://schemas.openxmlformats.org/officeDocument/2006/relationships/customXml" Target="../ink/ink5707.xml"/><Relationship Id="rId573" Type="http://schemas.openxmlformats.org/officeDocument/2006/relationships/customXml" Target="../ink/ink5728.xml"/><Relationship Id="rId629" Type="http://schemas.openxmlformats.org/officeDocument/2006/relationships/customXml" Target="../ink/ink5756.xml"/><Relationship Id="rId170" Type="http://schemas.openxmlformats.org/officeDocument/2006/relationships/customXml" Target="../ink/ink5607.xml"/><Relationship Id="rId226" Type="http://schemas.openxmlformats.org/officeDocument/2006/relationships/customXml" Target="../ink/ink5633.xml"/><Relationship Id="rId268" Type="http://schemas.openxmlformats.org/officeDocument/2006/relationships/image" Target="../media/image5065.png"/><Relationship Id="rId640" Type="http://schemas.openxmlformats.org/officeDocument/2006/relationships/image" Target="../media/image305.png"/><Relationship Id="rId32" Type="http://schemas.openxmlformats.org/officeDocument/2006/relationships/customXml" Target="../ink/ink5538.xml"/><Relationship Id="rId74" Type="http://schemas.openxmlformats.org/officeDocument/2006/relationships/customXml" Target="../ink/ink5559.xml"/><Relationship Id="rId128" Type="http://schemas.openxmlformats.org/officeDocument/2006/relationships/customXml" Target="../ink/ink5586.xml"/><Relationship Id="rId500" Type="http://schemas.openxmlformats.org/officeDocument/2006/relationships/image" Target="../media/image5170.png"/><Relationship Id="rId542" Type="http://schemas.openxmlformats.org/officeDocument/2006/relationships/image" Target="../media/image5191.png"/><Relationship Id="rId584" Type="http://schemas.openxmlformats.org/officeDocument/2006/relationships/image" Target="../media/image376.png"/><Relationship Id="rId5" Type="http://schemas.openxmlformats.org/officeDocument/2006/relationships/image" Target="../media/image4610.png"/><Relationship Id="rId181" Type="http://schemas.openxmlformats.org/officeDocument/2006/relationships/image" Target="../media/image4071.png"/><Relationship Id="rId237" Type="http://schemas.openxmlformats.org/officeDocument/2006/relationships/image" Target="../media/image4878.png"/><Relationship Id="rId279" Type="http://schemas.openxmlformats.org/officeDocument/2006/relationships/customXml" Target="../ink/ink5658.xml"/><Relationship Id="rId43" Type="http://schemas.openxmlformats.org/officeDocument/2006/relationships/image" Target="../media/image4629.png"/><Relationship Id="rId139" Type="http://schemas.openxmlformats.org/officeDocument/2006/relationships/image" Target="../media/image4715.png"/><Relationship Id="rId290" Type="http://schemas.openxmlformats.org/officeDocument/2006/relationships/image" Target="../media/image5076.png"/><Relationship Id="rId304" Type="http://schemas.openxmlformats.org/officeDocument/2006/relationships/image" Target="../media/image5083.png"/><Relationship Id="rId511" Type="http://schemas.openxmlformats.org/officeDocument/2006/relationships/customXml" Target="../ink/ink5697.xml"/><Relationship Id="rId553" Type="http://schemas.openxmlformats.org/officeDocument/2006/relationships/customXml" Target="../ink/ink5718.xml"/><Relationship Id="rId609" Type="http://schemas.openxmlformats.org/officeDocument/2006/relationships/customXml" Target="../ink/ink5746.xml"/><Relationship Id="rId85" Type="http://schemas.openxmlformats.org/officeDocument/2006/relationships/image" Target="../media/image4688.png"/><Relationship Id="rId150" Type="http://schemas.openxmlformats.org/officeDocument/2006/relationships/customXml" Target="../ink/ink5597.xml"/><Relationship Id="rId192" Type="http://schemas.openxmlformats.org/officeDocument/2006/relationships/customXml" Target="../ink/ink5618.xml"/><Relationship Id="rId595" Type="http://schemas.openxmlformats.org/officeDocument/2006/relationships/customXml" Target="../ink/ink5739.xml"/><Relationship Id="rId248" Type="http://schemas.openxmlformats.org/officeDocument/2006/relationships/customXml" Target="../ink/ink5643.xml"/><Relationship Id="rId497" Type="http://schemas.openxmlformats.org/officeDocument/2006/relationships/customXml" Target="../ink/ink5690.xml"/><Relationship Id="rId620" Type="http://schemas.openxmlformats.org/officeDocument/2006/relationships/image" Target="../media/image295.png"/><Relationship Id="rId12" Type="http://schemas.openxmlformats.org/officeDocument/2006/relationships/customXml" Target="../ink/ink5528.xml"/><Relationship Id="rId108" Type="http://schemas.openxmlformats.org/officeDocument/2006/relationships/customXml" Target="../ink/ink5576.xml"/><Relationship Id="rId357" Type="http://schemas.openxmlformats.org/officeDocument/2006/relationships/customXml" Target="../ink/ink5678.xml"/><Relationship Id="rId522" Type="http://schemas.openxmlformats.org/officeDocument/2006/relationships/image" Target="../media/image5181.png"/><Relationship Id="rId54" Type="http://schemas.openxmlformats.org/officeDocument/2006/relationships/customXml" Target="../ink/ink5549.xml"/><Relationship Id="rId96" Type="http://schemas.openxmlformats.org/officeDocument/2006/relationships/customXml" Target="../ink/ink5570.xml"/><Relationship Id="rId161" Type="http://schemas.openxmlformats.org/officeDocument/2006/relationships/image" Target="../media/image4412.png"/><Relationship Id="rId217" Type="http://schemas.openxmlformats.org/officeDocument/2006/relationships/image" Target="../media/image4648.png"/><Relationship Id="rId564" Type="http://schemas.openxmlformats.org/officeDocument/2006/relationships/image" Target="../media/image275.png"/><Relationship Id="rId259" Type="http://schemas.openxmlformats.org/officeDocument/2006/relationships/image" Target="../media/image5063.png"/><Relationship Id="rId424" Type="http://schemas.openxmlformats.org/officeDocument/2006/relationships/image" Target="../media/image5132.png"/><Relationship Id="rId631" Type="http://schemas.openxmlformats.org/officeDocument/2006/relationships/customXml" Target="../ink/ink5757.xml"/><Relationship Id="rId23" Type="http://schemas.openxmlformats.org/officeDocument/2006/relationships/image" Target="../media/image4619.png"/><Relationship Id="rId119" Type="http://schemas.openxmlformats.org/officeDocument/2006/relationships/image" Target="../media/image4705.png"/><Relationship Id="rId270" Type="http://schemas.openxmlformats.org/officeDocument/2006/relationships/image" Target="../media/image5066.png"/><Relationship Id="rId533" Type="http://schemas.openxmlformats.org/officeDocument/2006/relationships/customXml" Target="../ink/ink5708.xml"/><Relationship Id="rId65" Type="http://schemas.openxmlformats.org/officeDocument/2006/relationships/image" Target="../media/image4678.png"/><Relationship Id="rId130" Type="http://schemas.openxmlformats.org/officeDocument/2006/relationships/customXml" Target="../ink/ink5587.xml"/><Relationship Id="rId575" Type="http://schemas.openxmlformats.org/officeDocument/2006/relationships/customXml" Target="../ink/ink5729.xml"/><Relationship Id="rId172" Type="http://schemas.openxmlformats.org/officeDocument/2006/relationships/customXml" Target="../ink/ink5608.xml"/><Relationship Id="rId228" Type="http://schemas.openxmlformats.org/officeDocument/2006/relationships/customXml" Target="../ink/ink5634.xml"/><Relationship Id="rId600" Type="http://schemas.openxmlformats.org/officeDocument/2006/relationships/image" Target="../media/image285.png"/><Relationship Id="rId642" Type="http://schemas.openxmlformats.org/officeDocument/2006/relationships/image" Target="../media/image306.png"/><Relationship Id="rId281" Type="http://schemas.openxmlformats.org/officeDocument/2006/relationships/customXml" Target="../ink/ink5659.xml"/><Relationship Id="rId502" Type="http://schemas.openxmlformats.org/officeDocument/2006/relationships/image" Target="../media/image5171.png"/><Relationship Id="rId34" Type="http://schemas.openxmlformats.org/officeDocument/2006/relationships/customXml" Target="../ink/ink5539.xml"/><Relationship Id="rId76" Type="http://schemas.openxmlformats.org/officeDocument/2006/relationships/customXml" Target="../ink/ink5560.xml"/><Relationship Id="rId141" Type="http://schemas.openxmlformats.org/officeDocument/2006/relationships/image" Target="../media/image4716.png"/><Relationship Id="rId544" Type="http://schemas.openxmlformats.org/officeDocument/2006/relationships/image" Target="../media/image5192.png"/><Relationship Id="rId586" Type="http://schemas.openxmlformats.org/officeDocument/2006/relationships/image" Target="../media/image377.png"/><Relationship Id="rId7" Type="http://schemas.openxmlformats.org/officeDocument/2006/relationships/image" Target="../media/image4611.png"/><Relationship Id="rId183" Type="http://schemas.openxmlformats.org/officeDocument/2006/relationships/image" Target="../media/image4420.png"/><Relationship Id="rId239" Type="http://schemas.openxmlformats.org/officeDocument/2006/relationships/image" Target="../media/image4879.png"/><Relationship Id="rId611" Type="http://schemas.openxmlformats.org/officeDocument/2006/relationships/customXml" Target="../ink/ink5747.xml"/><Relationship Id="rId250" Type="http://schemas.openxmlformats.org/officeDocument/2006/relationships/customXml" Target="../ink/ink5644.xml"/><Relationship Id="rId292" Type="http://schemas.openxmlformats.org/officeDocument/2006/relationships/image" Target="../media/image5077.png"/><Relationship Id="rId306" Type="http://schemas.openxmlformats.org/officeDocument/2006/relationships/image" Target="../media/image5084.png"/><Relationship Id="rId45" Type="http://schemas.openxmlformats.org/officeDocument/2006/relationships/image" Target="../media/image4630.png"/><Relationship Id="rId87" Type="http://schemas.openxmlformats.org/officeDocument/2006/relationships/image" Target="../media/image4689.png"/><Relationship Id="rId110" Type="http://schemas.openxmlformats.org/officeDocument/2006/relationships/customXml" Target="../ink/ink5577.xml"/><Relationship Id="rId348" Type="http://schemas.openxmlformats.org/officeDocument/2006/relationships/image" Target="../media/image5093.png"/><Relationship Id="rId513" Type="http://schemas.openxmlformats.org/officeDocument/2006/relationships/customXml" Target="../ink/ink5698.xml"/><Relationship Id="rId555" Type="http://schemas.openxmlformats.org/officeDocument/2006/relationships/customXml" Target="../ink/ink5719.xml"/><Relationship Id="rId597" Type="http://schemas.openxmlformats.org/officeDocument/2006/relationships/customXml" Target="../ink/ink5740.xml"/><Relationship Id="rId152" Type="http://schemas.openxmlformats.org/officeDocument/2006/relationships/customXml" Target="../ink/ink5598.xml"/><Relationship Id="rId194" Type="http://schemas.openxmlformats.org/officeDocument/2006/relationships/customXml" Target="../ink/ink5619.xml"/><Relationship Id="rId622" Type="http://schemas.openxmlformats.org/officeDocument/2006/relationships/image" Target="../media/image296.png"/><Relationship Id="rId261" Type="http://schemas.openxmlformats.org/officeDocument/2006/relationships/image" Target="../media/image5064.png"/><Relationship Id="rId499" Type="http://schemas.openxmlformats.org/officeDocument/2006/relationships/customXml" Target="../ink/ink5691.xml"/><Relationship Id="rId14" Type="http://schemas.openxmlformats.org/officeDocument/2006/relationships/customXml" Target="../ink/ink5529.xml"/><Relationship Id="rId56" Type="http://schemas.openxmlformats.org/officeDocument/2006/relationships/customXml" Target="../ink/ink5550.xml"/><Relationship Id="rId359" Type="http://schemas.openxmlformats.org/officeDocument/2006/relationships/customXml" Target="../ink/ink5679.xml"/><Relationship Id="rId524" Type="http://schemas.openxmlformats.org/officeDocument/2006/relationships/image" Target="../media/image5182.png"/><Relationship Id="rId566" Type="http://schemas.openxmlformats.org/officeDocument/2006/relationships/image" Target="../media/image276.png"/><Relationship Id="rId98" Type="http://schemas.openxmlformats.org/officeDocument/2006/relationships/customXml" Target="../ink/ink5571.xml"/><Relationship Id="rId121" Type="http://schemas.openxmlformats.org/officeDocument/2006/relationships/image" Target="../media/image4706.png"/><Relationship Id="rId163" Type="http://schemas.openxmlformats.org/officeDocument/2006/relationships/image" Target="../media/image4413.png"/><Relationship Id="rId219" Type="http://schemas.openxmlformats.org/officeDocument/2006/relationships/image" Target="../media/image4872.png"/><Relationship Id="rId426" Type="http://schemas.openxmlformats.org/officeDocument/2006/relationships/image" Target="../media/image5133.png"/><Relationship Id="rId633" Type="http://schemas.openxmlformats.org/officeDocument/2006/relationships/customXml" Target="../ink/ink5758.xml"/><Relationship Id="rId230" Type="http://schemas.openxmlformats.org/officeDocument/2006/relationships/customXml" Target="../ink/ink5635.xml"/><Relationship Id="rId25" Type="http://schemas.openxmlformats.org/officeDocument/2006/relationships/image" Target="../media/image4620.png"/><Relationship Id="rId67" Type="http://schemas.openxmlformats.org/officeDocument/2006/relationships/image" Target="../media/image4679.png"/><Relationship Id="rId272" Type="http://schemas.openxmlformats.org/officeDocument/2006/relationships/image" Target="../media/image5067.png"/><Relationship Id="rId535" Type="http://schemas.openxmlformats.org/officeDocument/2006/relationships/customXml" Target="../ink/ink5709.xml"/><Relationship Id="rId577" Type="http://schemas.openxmlformats.org/officeDocument/2006/relationships/customXml" Target="../ink/ink5730.xml"/><Relationship Id="rId132" Type="http://schemas.openxmlformats.org/officeDocument/2006/relationships/customXml" Target="../ink/ink5588.xml"/><Relationship Id="rId174" Type="http://schemas.openxmlformats.org/officeDocument/2006/relationships/customXml" Target="../ink/ink5609.xml"/><Relationship Id="rId602" Type="http://schemas.openxmlformats.org/officeDocument/2006/relationships/image" Target="../media/image286.png"/><Relationship Id="rId241" Type="http://schemas.openxmlformats.org/officeDocument/2006/relationships/image" Target="../media/image4880.png"/><Relationship Id="rId644" Type="http://schemas.openxmlformats.org/officeDocument/2006/relationships/image" Target="../media/image307.png"/><Relationship Id="rId36" Type="http://schemas.openxmlformats.org/officeDocument/2006/relationships/customXml" Target="../ink/ink5540.xml"/><Relationship Id="rId283" Type="http://schemas.openxmlformats.org/officeDocument/2006/relationships/customXml" Target="../ink/ink5660.xml"/><Relationship Id="rId504" Type="http://schemas.openxmlformats.org/officeDocument/2006/relationships/image" Target="../media/image5172.png"/><Relationship Id="rId546" Type="http://schemas.openxmlformats.org/officeDocument/2006/relationships/image" Target="../media/image5193.png"/><Relationship Id="rId78" Type="http://schemas.openxmlformats.org/officeDocument/2006/relationships/customXml" Target="../ink/ink5561.xml"/><Relationship Id="rId101" Type="http://schemas.openxmlformats.org/officeDocument/2006/relationships/image" Target="../media/image4696.png"/><Relationship Id="rId143" Type="http://schemas.openxmlformats.org/officeDocument/2006/relationships/image" Target="../media/image4717.png"/><Relationship Id="rId185" Type="http://schemas.openxmlformats.org/officeDocument/2006/relationships/image" Target="../media/image4073.png"/><Relationship Id="rId350" Type="http://schemas.openxmlformats.org/officeDocument/2006/relationships/image" Target="../media/image5094.png"/><Relationship Id="rId588" Type="http://schemas.openxmlformats.org/officeDocument/2006/relationships/image" Target="../media/image378.png"/><Relationship Id="rId9" Type="http://schemas.openxmlformats.org/officeDocument/2006/relationships/image" Target="../media/image4612.png"/><Relationship Id="rId210" Type="http://schemas.openxmlformats.org/officeDocument/2006/relationships/customXml" Target="../ink/ink5625.xml"/><Relationship Id="rId613" Type="http://schemas.openxmlformats.org/officeDocument/2006/relationships/customXml" Target="../ink/ink5748.xml"/><Relationship Id="rId252" Type="http://schemas.openxmlformats.org/officeDocument/2006/relationships/customXml" Target="../ink/ink5645.xml"/><Relationship Id="rId294" Type="http://schemas.openxmlformats.org/officeDocument/2006/relationships/image" Target="../media/image5078.png"/><Relationship Id="rId308" Type="http://schemas.openxmlformats.org/officeDocument/2006/relationships/image" Target="../media/image5085.png"/><Relationship Id="rId515" Type="http://schemas.openxmlformats.org/officeDocument/2006/relationships/customXml" Target="../ink/ink5699.xml"/><Relationship Id="rId47" Type="http://schemas.openxmlformats.org/officeDocument/2006/relationships/image" Target="../media/image4631.png"/><Relationship Id="rId89" Type="http://schemas.openxmlformats.org/officeDocument/2006/relationships/image" Target="../media/image4690.png"/><Relationship Id="rId112" Type="http://schemas.openxmlformats.org/officeDocument/2006/relationships/customXml" Target="../ink/ink5578.xml"/><Relationship Id="rId154" Type="http://schemas.openxmlformats.org/officeDocument/2006/relationships/customXml" Target="../ink/ink5599.xml"/><Relationship Id="rId361" Type="http://schemas.openxmlformats.org/officeDocument/2006/relationships/customXml" Target="../ink/ink5680.xml"/><Relationship Id="rId557" Type="http://schemas.openxmlformats.org/officeDocument/2006/relationships/customXml" Target="../ink/ink5720.xml"/><Relationship Id="rId599" Type="http://schemas.openxmlformats.org/officeDocument/2006/relationships/customXml" Target="../ink/ink5741.xml"/><Relationship Id="rId196" Type="http://schemas.openxmlformats.org/officeDocument/2006/relationships/customXml" Target="../ink/ink5620.xml"/><Relationship Id="rId624" Type="http://schemas.openxmlformats.org/officeDocument/2006/relationships/image" Target="../media/image297.png"/><Relationship Id="rId16" Type="http://schemas.openxmlformats.org/officeDocument/2006/relationships/customXml" Target="../ink/ink5530.xml"/><Relationship Id="rId221" Type="http://schemas.openxmlformats.org/officeDocument/2006/relationships/image" Target="../media/image4873.png"/><Relationship Id="rId263" Type="http://schemas.openxmlformats.org/officeDocument/2006/relationships/image" Target="../media/image4667.png"/><Relationship Id="rId526" Type="http://schemas.openxmlformats.org/officeDocument/2006/relationships/image" Target="../media/image5183.png"/><Relationship Id="rId58" Type="http://schemas.openxmlformats.org/officeDocument/2006/relationships/customXml" Target="../ink/ink5551.xml"/><Relationship Id="rId123" Type="http://schemas.openxmlformats.org/officeDocument/2006/relationships/image" Target="../media/image4707.png"/><Relationship Id="rId568" Type="http://schemas.openxmlformats.org/officeDocument/2006/relationships/image" Target="../media/image277.png"/><Relationship Id="rId165" Type="http://schemas.openxmlformats.org/officeDocument/2006/relationships/image" Target="../media/image4414.png"/><Relationship Id="rId428" Type="http://schemas.openxmlformats.org/officeDocument/2006/relationships/image" Target="../media/image5134.png"/><Relationship Id="rId635" Type="http://schemas.openxmlformats.org/officeDocument/2006/relationships/customXml" Target="../ink/ink5759.xml"/><Relationship Id="rId232" Type="http://schemas.openxmlformats.org/officeDocument/2006/relationships/customXml" Target="../ink/ink5636.xml"/><Relationship Id="rId27" Type="http://schemas.openxmlformats.org/officeDocument/2006/relationships/image" Target="../media/image4621.png"/><Relationship Id="rId69" Type="http://schemas.openxmlformats.org/officeDocument/2006/relationships/image" Target="../media/image4680.png"/><Relationship Id="rId134" Type="http://schemas.openxmlformats.org/officeDocument/2006/relationships/customXml" Target="../ink/ink5589.xml"/><Relationship Id="rId537" Type="http://schemas.openxmlformats.org/officeDocument/2006/relationships/customXml" Target="../ink/ink5710.xml"/><Relationship Id="rId579" Type="http://schemas.openxmlformats.org/officeDocument/2006/relationships/customXml" Target="../ink/ink5731.xml"/><Relationship Id="rId80" Type="http://schemas.openxmlformats.org/officeDocument/2006/relationships/customXml" Target="../ink/ink5562.xml"/><Relationship Id="rId176" Type="http://schemas.openxmlformats.org/officeDocument/2006/relationships/customXml" Target="../ink/ink5610.xml"/><Relationship Id="rId590" Type="http://schemas.openxmlformats.org/officeDocument/2006/relationships/image" Target="../media/image379.png"/><Relationship Id="rId604" Type="http://schemas.openxmlformats.org/officeDocument/2006/relationships/image" Target="../media/image287.png"/><Relationship Id="rId646" Type="http://schemas.openxmlformats.org/officeDocument/2006/relationships/image" Target="../media/image308.png"/><Relationship Id="rId201" Type="http://schemas.openxmlformats.org/officeDocument/2006/relationships/image" Target="../media/image4866.png"/><Relationship Id="rId243" Type="http://schemas.openxmlformats.org/officeDocument/2006/relationships/image" Target="../media/image4881.png"/><Relationship Id="rId285" Type="http://schemas.openxmlformats.org/officeDocument/2006/relationships/customXml" Target="../ink/ink5661.xml"/><Relationship Id="rId506" Type="http://schemas.openxmlformats.org/officeDocument/2006/relationships/image" Target="../media/image5173.png"/><Relationship Id="rId38" Type="http://schemas.openxmlformats.org/officeDocument/2006/relationships/customXml" Target="../ink/ink5541.xml"/><Relationship Id="rId103" Type="http://schemas.openxmlformats.org/officeDocument/2006/relationships/image" Target="../media/image4697.png"/><Relationship Id="rId492" Type="http://schemas.openxmlformats.org/officeDocument/2006/relationships/image" Target="../media/image5166.png"/><Relationship Id="rId548" Type="http://schemas.openxmlformats.org/officeDocument/2006/relationships/image" Target="../media/image5194.png"/><Relationship Id="rId91" Type="http://schemas.openxmlformats.org/officeDocument/2006/relationships/image" Target="../media/image4691.png"/><Relationship Id="rId145" Type="http://schemas.openxmlformats.org/officeDocument/2006/relationships/image" Target="../media/image4718.png"/><Relationship Id="rId187" Type="http://schemas.openxmlformats.org/officeDocument/2006/relationships/image" Target="../media/image4074.png"/><Relationship Id="rId352" Type="http://schemas.openxmlformats.org/officeDocument/2006/relationships/image" Target="../media/image5095.png"/><Relationship Id="rId615" Type="http://schemas.openxmlformats.org/officeDocument/2006/relationships/customXml" Target="../ink/ink5749.xml"/><Relationship Id="rId212" Type="http://schemas.openxmlformats.org/officeDocument/2006/relationships/customXml" Target="../ink/ink5626.xml"/><Relationship Id="rId254" Type="http://schemas.openxmlformats.org/officeDocument/2006/relationships/customXml" Target="../ink/ink5646.xml"/><Relationship Id="rId49" Type="http://schemas.openxmlformats.org/officeDocument/2006/relationships/image" Target="../media/image4632.png"/><Relationship Id="rId114" Type="http://schemas.openxmlformats.org/officeDocument/2006/relationships/customXml" Target="../ink/ink5579.xml"/><Relationship Id="rId296" Type="http://schemas.openxmlformats.org/officeDocument/2006/relationships/image" Target="../media/image5079.png"/><Relationship Id="rId517" Type="http://schemas.openxmlformats.org/officeDocument/2006/relationships/customXml" Target="../ink/ink5700.xml"/><Relationship Id="rId559" Type="http://schemas.openxmlformats.org/officeDocument/2006/relationships/customXml" Target="../ink/ink5721.xml"/><Relationship Id="rId60" Type="http://schemas.openxmlformats.org/officeDocument/2006/relationships/customXml" Target="../ink/ink5552.xml"/><Relationship Id="rId156" Type="http://schemas.openxmlformats.org/officeDocument/2006/relationships/customXml" Target="../ink/ink5600.xml"/><Relationship Id="rId198" Type="http://schemas.openxmlformats.org/officeDocument/2006/relationships/customXml" Target="../ink/ink5621.xml"/><Relationship Id="rId419" Type="http://schemas.openxmlformats.org/officeDocument/2006/relationships/customXml" Target="../ink/ink5681.xml"/><Relationship Id="rId570" Type="http://schemas.openxmlformats.org/officeDocument/2006/relationships/image" Target="../media/image278.png"/><Relationship Id="rId626" Type="http://schemas.openxmlformats.org/officeDocument/2006/relationships/image" Target="../media/image298.png"/><Relationship Id="rId223" Type="http://schemas.openxmlformats.org/officeDocument/2006/relationships/image" Target="../media/image4874.png"/><Relationship Id="rId430" Type="http://schemas.openxmlformats.org/officeDocument/2006/relationships/image" Target="../media/image5135.png"/><Relationship Id="rId18" Type="http://schemas.openxmlformats.org/officeDocument/2006/relationships/customXml" Target="../ink/ink5531.xml"/><Relationship Id="rId265" Type="http://schemas.openxmlformats.org/officeDocument/2006/relationships/image" Target="../media/image4634.png"/><Relationship Id="rId528" Type="http://schemas.openxmlformats.org/officeDocument/2006/relationships/image" Target="../media/image5184.png"/><Relationship Id="rId125" Type="http://schemas.openxmlformats.org/officeDocument/2006/relationships/image" Target="../media/image4708.png"/><Relationship Id="rId167" Type="http://schemas.openxmlformats.org/officeDocument/2006/relationships/image" Target="../media/image4416.png"/><Relationship Id="rId581" Type="http://schemas.openxmlformats.org/officeDocument/2006/relationships/customXml" Target="../ink/ink5732.xml"/><Relationship Id="rId71" Type="http://schemas.openxmlformats.org/officeDocument/2006/relationships/image" Target="../media/image4681.png"/><Relationship Id="rId234" Type="http://schemas.openxmlformats.org/officeDocument/2006/relationships/customXml" Target="../ink/ink5637.xml"/><Relationship Id="rId637" Type="http://schemas.openxmlformats.org/officeDocument/2006/relationships/customXml" Target="../ink/ink5760.xml"/><Relationship Id="rId2" Type="http://schemas.openxmlformats.org/officeDocument/2006/relationships/customXml" Target="../ink/ink5523.xml"/><Relationship Id="rId29" Type="http://schemas.openxmlformats.org/officeDocument/2006/relationships/image" Target="../media/image4622.png"/><Relationship Id="rId276" Type="http://schemas.openxmlformats.org/officeDocument/2006/relationships/image" Target="../media/image5069.png"/><Relationship Id="rId539" Type="http://schemas.openxmlformats.org/officeDocument/2006/relationships/customXml" Target="../ink/ink5711.xml"/><Relationship Id="rId40" Type="http://schemas.openxmlformats.org/officeDocument/2006/relationships/customXml" Target="../ink/ink5542.xml"/><Relationship Id="rId136" Type="http://schemas.openxmlformats.org/officeDocument/2006/relationships/customXml" Target="../ink/ink5590.xml"/><Relationship Id="rId178" Type="http://schemas.openxmlformats.org/officeDocument/2006/relationships/customXml" Target="../ink/ink5611.xml"/><Relationship Id="rId301" Type="http://schemas.openxmlformats.org/officeDocument/2006/relationships/customXml" Target="../ink/ink5669.xml"/><Relationship Id="rId550" Type="http://schemas.openxmlformats.org/officeDocument/2006/relationships/image" Target="../media/image5195.png"/><Relationship Id="rId82" Type="http://schemas.openxmlformats.org/officeDocument/2006/relationships/customXml" Target="../ink/ink5563.xml"/><Relationship Id="rId203" Type="http://schemas.openxmlformats.org/officeDocument/2006/relationships/image" Target="../media/image4867.png"/><Relationship Id="rId592" Type="http://schemas.openxmlformats.org/officeDocument/2006/relationships/image" Target="../media/image380.png"/><Relationship Id="rId606" Type="http://schemas.openxmlformats.org/officeDocument/2006/relationships/image" Target="../media/image288.png"/><Relationship Id="rId648" Type="http://schemas.openxmlformats.org/officeDocument/2006/relationships/image" Target="../media/image309.png"/><Relationship Id="rId287" Type="http://schemas.openxmlformats.org/officeDocument/2006/relationships/customXml" Target="../ink/ink5662.xml"/><Relationship Id="rId494" Type="http://schemas.openxmlformats.org/officeDocument/2006/relationships/image" Target="../media/image5167.png"/><Relationship Id="rId508" Type="http://schemas.openxmlformats.org/officeDocument/2006/relationships/image" Target="../media/image5174.png"/><Relationship Id="rId105" Type="http://schemas.openxmlformats.org/officeDocument/2006/relationships/image" Target="../media/image4698.png"/><Relationship Id="rId147" Type="http://schemas.openxmlformats.org/officeDocument/2006/relationships/image" Target="../media/image4719.png"/><Relationship Id="rId354" Type="http://schemas.openxmlformats.org/officeDocument/2006/relationships/image" Target="../media/image5096.png"/><Relationship Id="rId51" Type="http://schemas.openxmlformats.org/officeDocument/2006/relationships/image" Target="../media/image4633.png"/><Relationship Id="rId93" Type="http://schemas.openxmlformats.org/officeDocument/2006/relationships/image" Target="../media/image4692.png"/><Relationship Id="rId189" Type="http://schemas.openxmlformats.org/officeDocument/2006/relationships/image" Target="../media/image4075.png"/><Relationship Id="rId561" Type="http://schemas.openxmlformats.org/officeDocument/2006/relationships/customXml" Target="../ink/ink5722.xml"/><Relationship Id="rId617" Type="http://schemas.openxmlformats.org/officeDocument/2006/relationships/customXml" Target="../ink/ink5750.xml"/><Relationship Id="rId214" Type="http://schemas.openxmlformats.org/officeDocument/2006/relationships/customXml" Target="../ink/ink5627.xml"/><Relationship Id="rId256" Type="http://schemas.openxmlformats.org/officeDocument/2006/relationships/customXml" Target="../ink/ink5647.xml"/><Relationship Id="rId298" Type="http://schemas.openxmlformats.org/officeDocument/2006/relationships/image" Target="../media/image5080.png"/><Relationship Id="rId421" Type="http://schemas.openxmlformats.org/officeDocument/2006/relationships/customXml" Target="../ink/ink5682.xml"/><Relationship Id="rId519" Type="http://schemas.openxmlformats.org/officeDocument/2006/relationships/customXml" Target="../ink/ink5701.xml"/><Relationship Id="rId116" Type="http://schemas.openxmlformats.org/officeDocument/2006/relationships/customXml" Target="../ink/ink5580.xml"/><Relationship Id="rId137" Type="http://schemas.openxmlformats.org/officeDocument/2006/relationships/image" Target="../media/image4714.png"/><Relationship Id="rId158" Type="http://schemas.openxmlformats.org/officeDocument/2006/relationships/customXml" Target="../ink/ink5601.xml"/><Relationship Id="rId302" Type="http://schemas.openxmlformats.org/officeDocument/2006/relationships/image" Target="../media/image5082.png"/><Relationship Id="rId530" Type="http://schemas.openxmlformats.org/officeDocument/2006/relationships/image" Target="../media/image5185.png"/><Relationship Id="rId20" Type="http://schemas.openxmlformats.org/officeDocument/2006/relationships/customXml" Target="../ink/ink5532.xml"/><Relationship Id="rId41" Type="http://schemas.openxmlformats.org/officeDocument/2006/relationships/image" Target="../media/image4628.png"/><Relationship Id="rId62" Type="http://schemas.openxmlformats.org/officeDocument/2006/relationships/customXml" Target="../ink/ink5553.xml"/><Relationship Id="rId83" Type="http://schemas.openxmlformats.org/officeDocument/2006/relationships/image" Target="../media/image4687.png"/><Relationship Id="rId179" Type="http://schemas.openxmlformats.org/officeDocument/2006/relationships/image" Target="../media/image4070.png"/><Relationship Id="rId551" Type="http://schemas.openxmlformats.org/officeDocument/2006/relationships/customXml" Target="../ink/ink5717.xml"/><Relationship Id="rId572" Type="http://schemas.openxmlformats.org/officeDocument/2006/relationships/image" Target="../media/image279.png"/><Relationship Id="rId593" Type="http://schemas.openxmlformats.org/officeDocument/2006/relationships/customXml" Target="../ink/ink5738.xml"/><Relationship Id="rId607" Type="http://schemas.openxmlformats.org/officeDocument/2006/relationships/customXml" Target="../ink/ink5745.xml"/><Relationship Id="rId628" Type="http://schemas.openxmlformats.org/officeDocument/2006/relationships/image" Target="../media/image299.png"/><Relationship Id="rId649" Type="http://schemas.openxmlformats.org/officeDocument/2006/relationships/customXml" Target="../ink/ink5766.xml"/><Relationship Id="rId190" Type="http://schemas.openxmlformats.org/officeDocument/2006/relationships/customXml" Target="../ink/ink5617.xml"/><Relationship Id="rId204" Type="http://schemas.openxmlformats.org/officeDocument/2006/relationships/customXml" Target="../ink/ink5624.xml"/><Relationship Id="rId225" Type="http://schemas.openxmlformats.org/officeDocument/2006/relationships/image" Target="../media/image4875.png"/><Relationship Id="rId267" Type="http://schemas.openxmlformats.org/officeDocument/2006/relationships/customXml" Target="../ink/ink5653.xml"/><Relationship Id="rId288" Type="http://schemas.openxmlformats.org/officeDocument/2006/relationships/image" Target="../media/image5075.png"/><Relationship Id="rId509" Type="http://schemas.openxmlformats.org/officeDocument/2006/relationships/customXml" Target="../ink/ink5696.xml"/><Relationship Id="rId106" Type="http://schemas.openxmlformats.org/officeDocument/2006/relationships/customXml" Target="../ink/ink5575.xml"/><Relationship Id="rId127" Type="http://schemas.openxmlformats.org/officeDocument/2006/relationships/image" Target="../media/image4709.png"/><Relationship Id="rId495" Type="http://schemas.openxmlformats.org/officeDocument/2006/relationships/customXml" Target="../ink/ink5689.xml"/><Relationship Id="rId10" Type="http://schemas.openxmlformats.org/officeDocument/2006/relationships/customXml" Target="../ink/ink5527.xml"/><Relationship Id="rId31" Type="http://schemas.openxmlformats.org/officeDocument/2006/relationships/image" Target="../media/image4623.png"/><Relationship Id="rId52" Type="http://schemas.openxmlformats.org/officeDocument/2006/relationships/customXml" Target="../ink/ink5548.xml"/><Relationship Id="rId73" Type="http://schemas.openxmlformats.org/officeDocument/2006/relationships/image" Target="../media/image4682.png"/><Relationship Id="rId94" Type="http://schemas.openxmlformats.org/officeDocument/2006/relationships/customXml" Target="../ink/ink5569.xml"/><Relationship Id="rId148" Type="http://schemas.openxmlformats.org/officeDocument/2006/relationships/customXml" Target="../ink/ink5596.xml"/><Relationship Id="rId169" Type="http://schemas.openxmlformats.org/officeDocument/2006/relationships/image" Target="../media/image4066.png"/><Relationship Id="rId355" Type="http://schemas.openxmlformats.org/officeDocument/2006/relationships/customXml" Target="../ink/ink5677.xml"/><Relationship Id="rId520" Type="http://schemas.openxmlformats.org/officeDocument/2006/relationships/image" Target="../media/image5180.png"/><Relationship Id="rId541" Type="http://schemas.openxmlformats.org/officeDocument/2006/relationships/customXml" Target="../ink/ink5712.xml"/><Relationship Id="rId562" Type="http://schemas.openxmlformats.org/officeDocument/2006/relationships/image" Target="../media/image372.png"/><Relationship Id="rId583" Type="http://schemas.openxmlformats.org/officeDocument/2006/relationships/customXml" Target="../ink/ink5733.xml"/><Relationship Id="rId618" Type="http://schemas.openxmlformats.org/officeDocument/2006/relationships/image" Target="../media/image294.png"/><Relationship Id="rId639" Type="http://schemas.openxmlformats.org/officeDocument/2006/relationships/customXml" Target="../ink/ink5761.xml"/><Relationship Id="rId4" Type="http://schemas.openxmlformats.org/officeDocument/2006/relationships/customXml" Target="../ink/ink5524.xml"/><Relationship Id="rId180" Type="http://schemas.openxmlformats.org/officeDocument/2006/relationships/customXml" Target="../ink/ink5612.xml"/><Relationship Id="rId215" Type="http://schemas.openxmlformats.org/officeDocument/2006/relationships/image" Target="../media/image19760.png"/><Relationship Id="rId236" Type="http://schemas.openxmlformats.org/officeDocument/2006/relationships/customXml" Target="../ink/ink5638.xml"/><Relationship Id="rId257" Type="http://schemas.openxmlformats.org/officeDocument/2006/relationships/image" Target="../media/image5062.png"/><Relationship Id="rId278" Type="http://schemas.openxmlformats.org/officeDocument/2006/relationships/image" Target="../media/image5070.png"/><Relationship Id="rId422" Type="http://schemas.openxmlformats.org/officeDocument/2006/relationships/image" Target="../media/image5131.png"/><Relationship Id="rId650" Type="http://schemas.openxmlformats.org/officeDocument/2006/relationships/image" Target="../media/image310.png"/><Relationship Id="rId303" Type="http://schemas.openxmlformats.org/officeDocument/2006/relationships/customXml" Target="../ink/ink5670.xml"/><Relationship Id="rId42" Type="http://schemas.openxmlformats.org/officeDocument/2006/relationships/customXml" Target="../ink/ink5543.xml"/><Relationship Id="rId84" Type="http://schemas.openxmlformats.org/officeDocument/2006/relationships/customXml" Target="../ink/ink5564.xml"/><Relationship Id="rId138" Type="http://schemas.openxmlformats.org/officeDocument/2006/relationships/customXml" Target="../ink/ink5591.xml"/><Relationship Id="rId510" Type="http://schemas.openxmlformats.org/officeDocument/2006/relationships/image" Target="../media/image5175.png"/><Relationship Id="rId552" Type="http://schemas.openxmlformats.org/officeDocument/2006/relationships/image" Target="../media/image367.png"/><Relationship Id="rId594" Type="http://schemas.openxmlformats.org/officeDocument/2006/relationships/image" Target="../media/image282.png"/><Relationship Id="rId608" Type="http://schemas.openxmlformats.org/officeDocument/2006/relationships/image" Target="../media/image289.png"/><Relationship Id="rId191" Type="http://schemas.openxmlformats.org/officeDocument/2006/relationships/image" Target="../media/image4077.png"/><Relationship Id="rId247" Type="http://schemas.openxmlformats.org/officeDocument/2006/relationships/image" Target="../media/image4883.png"/><Relationship Id="rId107" Type="http://schemas.openxmlformats.org/officeDocument/2006/relationships/image" Target="../media/image4699.png"/><Relationship Id="rId289" Type="http://schemas.openxmlformats.org/officeDocument/2006/relationships/customXml" Target="../ink/ink5663.xml"/><Relationship Id="rId496" Type="http://schemas.openxmlformats.org/officeDocument/2006/relationships/image" Target="../media/image5168.png"/><Relationship Id="rId11" Type="http://schemas.openxmlformats.org/officeDocument/2006/relationships/image" Target="../media/image4613.png"/><Relationship Id="rId53" Type="http://schemas.openxmlformats.org/officeDocument/2006/relationships/image" Target="../media/image4672.png"/><Relationship Id="rId149" Type="http://schemas.openxmlformats.org/officeDocument/2006/relationships/image" Target="../media/image4720.png"/><Relationship Id="rId356" Type="http://schemas.openxmlformats.org/officeDocument/2006/relationships/image" Target="../media/image5097.png"/><Relationship Id="rId521" Type="http://schemas.openxmlformats.org/officeDocument/2006/relationships/customXml" Target="../ink/ink5702.xml"/><Relationship Id="rId563" Type="http://schemas.openxmlformats.org/officeDocument/2006/relationships/customXml" Target="../ink/ink5723.xml"/><Relationship Id="rId619" Type="http://schemas.openxmlformats.org/officeDocument/2006/relationships/customXml" Target="../ink/ink5751.xml"/><Relationship Id="rId95" Type="http://schemas.openxmlformats.org/officeDocument/2006/relationships/image" Target="../media/image4693.png"/><Relationship Id="rId160" Type="http://schemas.openxmlformats.org/officeDocument/2006/relationships/customXml" Target="../ink/ink5602.xml"/><Relationship Id="rId216" Type="http://schemas.openxmlformats.org/officeDocument/2006/relationships/customXml" Target="../ink/ink5628.xml"/><Relationship Id="rId423" Type="http://schemas.openxmlformats.org/officeDocument/2006/relationships/customXml" Target="../ink/ink5683.xml"/><Relationship Id="rId258" Type="http://schemas.openxmlformats.org/officeDocument/2006/relationships/customXml" Target="../ink/ink5648.xml"/><Relationship Id="rId630" Type="http://schemas.openxmlformats.org/officeDocument/2006/relationships/image" Target="../media/image300.png"/><Relationship Id="rId22" Type="http://schemas.openxmlformats.org/officeDocument/2006/relationships/customXml" Target="../ink/ink5533.xml"/><Relationship Id="rId64" Type="http://schemas.openxmlformats.org/officeDocument/2006/relationships/customXml" Target="../ink/ink5554.xml"/><Relationship Id="rId118" Type="http://schemas.openxmlformats.org/officeDocument/2006/relationships/customXml" Target="../ink/ink5581.xml"/><Relationship Id="rId532" Type="http://schemas.openxmlformats.org/officeDocument/2006/relationships/image" Target="../media/image5186.png"/><Relationship Id="rId574" Type="http://schemas.openxmlformats.org/officeDocument/2006/relationships/image" Target="../media/image280.png"/><Relationship Id="rId171" Type="http://schemas.openxmlformats.org/officeDocument/2006/relationships/image" Target="../media/image4067.png"/><Relationship Id="rId227" Type="http://schemas.openxmlformats.org/officeDocument/2006/relationships/image" Target="../media/image4653.png"/><Relationship Id="rId269" Type="http://schemas.openxmlformats.org/officeDocument/2006/relationships/customXml" Target="../ink/ink5654.xml"/><Relationship Id="rId641" Type="http://schemas.openxmlformats.org/officeDocument/2006/relationships/customXml" Target="../ink/ink5762.xml"/><Relationship Id="rId33" Type="http://schemas.openxmlformats.org/officeDocument/2006/relationships/image" Target="../media/image4624.png"/><Relationship Id="rId129" Type="http://schemas.openxmlformats.org/officeDocument/2006/relationships/image" Target="../media/image4710.png"/><Relationship Id="rId280" Type="http://schemas.openxmlformats.org/officeDocument/2006/relationships/image" Target="../media/image5071.png"/><Relationship Id="rId501" Type="http://schemas.openxmlformats.org/officeDocument/2006/relationships/customXml" Target="../ink/ink5692.xml"/><Relationship Id="rId543" Type="http://schemas.openxmlformats.org/officeDocument/2006/relationships/customXml" Target="../ink/ink5713.xml"/><Relationship Id="rId75" Type="http://schemas.openxmlformats.org/officeDocument/2006/relationships/image" Target="../media/image4683.png"/><Relationship Id="rId140" Type="http://schemas.openxmlformats.org/officeDocument/2006/relationships/customXml" Target="../ink/ink5592.xml"/><Relationship Id="rId182" Type="http://schemas.openxmlformats.org/officeDocument/2006/relationships/customXml" Target="../ink/ink5613.xml"/><Relationship Id="rId585" Type="http://schemas.openxmlformats.org/officeDocument/2006/relationships/customXml" Target="../ink/ink5734.xml"/><Relationship Id="rId6" Type="http://schemas.openxmlformats.org/officeDocument/2006/relationships/customXml" Target="../ink/ink5525.xml"/><Relationship Id="rId238" Type="http://schemas.openxmlformats.org/officeDocument/2006/relationships/customXml" Target="../ink/ink5639.xml"/><Relationship Id="rId610" Type="http://schemas.openxmlformats.org/officeDocument/2006/relationships/image" Target="../media/image290.png"/><Relationship Id="rId291" Type="http://schemas.openxmlformats.org/officeDocument/2006/relationships/customXml" Target="../ink/ink5664.xml"/><Relationship Id="rId305" Type="http://schemas.openxmlformats.org/officeDocument/2006/relationships/customXml" Target="../ink/ink5671.xml"/><Relationship Id="rId512" Type="http://schemas.openxmlformats.org/officeDocument/2006/relationships/image" Target="../media/image5176.png"/><Relationship Id="rId44" Type="http://schemas.openxmlformats.org/officeDocument/2006/relationships/customXml" Target="../ink/ink5544.xml"/><Relationship Id="rId86" Type="http://schemas.openxmlformats.org/officeDocument/2006/relationships/customXml" Target="../ink/ink5565.xml"/><Relationship Id="rId151" Type="http://schemas.openxmlformats.org/officeDocument/2006/relationships/image" Target="../media/image4407.png"/><Relationship Id="rId554" Type="http://schemas.openxmlformats.org/officeDocument/2006/relationships/image" Target="../media/image368.png"/><Relationship Id="rId596" Type="http://schemas.openxmlformats.org/officeDocument/2006/relationships/image" Target="../media/image283.png"/><Relationship Id="rId193" Type="http://schemas.openxmlformats.org/officeDocument/2006/relationships/image" Target="../media/image4862.png"/><Relationship Id="rId249" Type="http://schemas.openxmlformats.org/officeDocument/2006/relationships/image" Target="../media/image4660.png"/><Relationship Id="rId498" Type="http://schemas.openxmlformats.org/officeDocument/2006/relationships/image" Target="../media/image5169.png"/><Relationship Id="rId621" Type="http://schemas.openxmlformats.org/officeDocument/2006/relationships/customXml" Target="../ink/ink5752.xml"/><Relationship Id="rId13" Type="http://schemas.openxmlformats.org/officeDocument/2006/relationships/image" Target="../media/image4614.png"/><Relationship Id="rId109" Type="http://schemas.openxmlformats.org/officeDocument/2006/relationships/image" Target="../media/image4700.png"/><Relationship Id="rId260" Type="http://schemas.openxmlformats.org/officeDocument/2006/relationships/customXml" Target="../ink/ink5649.xml"/><Relationship Id="rId523" Type="http://schemas.openxmlformats.org/officeDocument/2006/relationships/customXml" Target="../ink/ink5703.xml"/><Relationship Id="rId55" Type="http://schemas.openxmlformats.org/officeDocument/2006/relationships/image" Target="../media/image4673.png"/><Relationship Id="rId97" Type="http://schemas.openxmlformats.org/officeDocument/2006/relationships/image" Target="../media/image4694.png"/><Relationship Id="rId120" Type="http://schemas.openxmlformats.org/officeDocument/2006/relationships/customXml" Target="../ink/ink5582.xml"/><Relationship Id="rId358" Type="http://schemas.openxmlformats.org/officeDocument/2006/relationships/image" Target="../media/image5098.png"/><Relationship Id="rId565" Type="http://schemas.openxmlformats.org/officeDocument/2006/relationships/customXml" Target="../ink/ink5724.xml"/><Relationship Id="rId162" Type="http://schemas.openxmlformats.org/officeDocument/2006/relationships/customXml" Target="../ink/ink5603.xml"/><Relationship Id="rId218" Type="http://schemas.openxmlformats.org/officeDocument/2006/relationships/customXml" Target="../ink/ink5629.xml"/><Relationship Id="rId425" Type="http://schemas.openxmlformats.org/officeDocument/2006/relationships/customXml" Target="../ink/ink5684.xml"/><Relationship Id="rId632" Type="http://schemas.openxmlformats.org/officeDocument/2006/relationships/image" Target="../media/image301.png"/><Relationship Id="rId271" Type="http://schemas.openxmlformats.org/officeDocument/2006/relationships/customXml" Target="../ink/ink5655.xml"/><Relationship Id="rId24" Type="http://schemas.openxmlformats.org/officeDocument/2006/relationships/customXml" Target="../ink/ink5534.xml"/><Relationship Id="rId66" Type="http://schemas.openxmlformats.org/officeDocument/2006/relationships/customXml" Target="../ink/ink5555.xml"/><Relationship Id="rId131" Type="http://schemas.openxmlformats.org/officeDocument/2006/relationships/image" Target="../media/image4711.png"/><Relationship Id="rId534" Type="http://schemas.openxmlformats.org/officeDocument/2006/relationships/image" Target="../media/image5187.png"/><Relationship Id="rId576" Type="http://schemas.openxmlformats.org/officeDocument/2006/relationships/image" Target="../media/image281.png"/><Relationship Id="rId173" Type="http://schemas.openxmlformats.org/officeDocument/2006/relationships/image" Target="../media/image4419.png"/><Relationship Id="rId229" Type="http://schemas.openxmlformats.org/officeDocument/2006/relationships/image" Target="../media/image4654.png"/><Relationship Id="rId601" Type="http://schemas.openxmlformats.org/officeDocument/2006/relationships/customXml" Target="../ink/ink5742.xml"/><Relationship Id="rId643" Type="http://schemas.openxmlformats.org/officeDocument/2006/relationships/customXml" Target="../ink/ink5763.xml"/><Relationship Id="rId240" Type="http://schemas.openxmlformats.org/officeDocument/2006/relationships/customXml" Target="../ink/ink5640.xml"/><Relationship Id="rId35" Type="http://schemas.openxmlformats.org/officeDocument/2006/relationships/image" Target="../media/image4625.png"/><Relationship Id="rId77" Type="http://schemas.openxmlformats.org/officeDocument/2006/relationships/image" Target="../media/image4684.png"/><Relationship Id="rId100" Type="http://schemas.openxmlformats.org/officeDocument/2006/relationships/customXml" Target="../ink/ink5572.xml"/><Relationship Id="rId282" Type="http://schemas.openxmlformats.org/officeDocument/2006/relationships/image" Target="../media/image5072.png"/><Relationship Id="rId503" Type="http://schemas.openxmlformats.org/officeDocument/2006/relationships/customXml" Target="../ink/ink5693.xml"/><Relationship Id="rId545" Type="http://schemas.openxmlformats.org/officeDocument/2006/relationships/customXml" Target="../ink/ink5714.xml"/><Relationship Id="rId587" Type="http://schemas.openxmlformats.org/officeDocument/2006/relationships/customXml" Target="../ink/ink5735.xml"/><Relationship Id="rId8" Type="http://schemas.openxmlformats.org/officeDocument/2006/relationships/customXml" Target="../ink/ink5526.xml"/><Relationship Id="rId142" Type="http://schemas.openxmlformats.org/officeDocument/2006/relationships/customXml" Target="../ink/ink5593.xml"/><Relationship Id="rId184" Type="http://schemas.openxmlformats.org/officeDocument/2006/relationships/customXml" Target="../ink/ink5614.xml"/><Relationship Id="rId612" Type="http://schemas.openxmlformats.org/officeDocument/2006/relationships/image" Target="../media/image291.png"/><Relationship Id="rId251" Type="http://schemas.openxmlformats.org/officeDocument/2006/relationships/image" Target="../media/image5061.png"/><Relationship Id="rId46" Type="http://schemas.openxmlformats.org/officeDocument/2006/relationships/customXml" Target="../ink/ink5545.xml"/><Relationship Id="rId293" Type="http://schemas.openxmlformats.org/officeDocument/2006/relationships/customXml" Target="../ink/ink5665.xml"/><Relationship Id="rId307" Type="http://schemas.openxmlformats.org/officeDocument/2006/relationships/customXml" Target="../ink/ink5672.xml"/><Relationship Id="rId349" Type="http://schemas.openxmlformats.org/officeDocument/2006/relationships/customXml" Target="../ink/ink5674.xml"/><Relationship Id="rId514" Type="http://schemas.openxmlformats.org/officeDocument/2006/relationships/image" Target="../media/image5177.png"/><Relationship Id="rId556" Type="http://schemas.openxmlformats.org/officeDocument/2006/relationships/image" Target="../media/image369.png"/><Relationship Id="rId88" Type="http://schemas.openxmlformats.org/officeDocument/2006/relationships/customXml" Target="../ink/ink5566.xml"/><Relationship Id="rId111" Type="http://schemas.openxmlformats.org/officeDocument/2006/relationships/image" Target="../media/image4701.png"/><Relationship Id="rId153" Type="http://schemas.openxmlformats.org/officeDocument/2006/relationships/image" Target="../media/image4408.png"/><Relationship Id="rId195" Type="http://schemas.openxmlformats.org/officeDocument/2006/relationships/image" Target="../media/image4863.png"/><Relationship Id="rId209" Type="http://schemas.openxmlformats.org/officeDocument/2006/relationships/image" Target="../media/image172.png"/><Relationship Id="rId360" Type="http://schemas.openxmlformats.org/officeDocument/2006/relationships/image" Target="../media/image5100.png"/><Relationship Id="rId598" Type="http://schemas.openxmlformats.org/officeDocument/2006/relationships/image" Target="../media/image284.png"/><Relationship Id="rId220" Type="http://schemas.openxmlformats.org/officeDocument/2006/relationships/customXml" Target="../ink/ink5630.xml"/><Relationship Id="rId623" Type="http://schemas.openxmlformats.org/officeDocument/2006/relationships/customXml" Target="../ink/ink5753.xml"/><Relationship Id="rId15" Type="http://schemas.openxmlformats.org/officeDocument/2006/relationships/image" Target="../media/image4615.png"/><Relationship Id="rId57" Type="http://schemas.openxmlformats.org/officeDocument/2006/relationships/image" Target="../media/image4674.png"/><Relationship Id="rId262" Type="http://schemas.openxmlformats.org/officeDocument/2006/relationships/customXml" Target="../ink/ink5650.xml"/><Relationship Id="rId525" Type="http://schemas.openxmlformats.org/officeDocument/2006/relationships/customXml" Target="../ink/ink5704.xml"/><Relationship Id="rId567" Type="http://schemas.openxmlformats.org/officeDocument/2006/relationships/customXml" Target="../ink/ink5725.xml"/><Relationship Id="rId99" Type="http://schemas.openxmlformats.org/officeDocument/2006/relationships/image" Target="../media/image4695.png"/><Relationship Id="rId122" Type="http://schemas.openxmlformats.org/officeDocument/2006/relationships/customXml" Target="../ink/ink5583.xml"/><Relationship Id="rId164" Type="http://schemas.openxmlformats.org/officeDocument/2006/relationships/customXml" Target="../ink/ink5604.xml"/><Relationship Id="rId427" Type="http://schemas.openxmlformats.org/officeDocument/2006/relationships/customXml" Target="../ink/ink5685.xml"/><Relationship Id="rId634" Type="http://schemas.openxmlformats.org/officeDocument/2006/relationships/image" Target="../media/image302.png"/><Relationship Id="rId26" Type="http://schemas.openxmlformats.org/officeDocument/2006/relationships/customXml" Target="../ink/ink5535.xml"/><Relationship Id="rId231" Type="http://schemas.openxmlformats.org/officeDocument/2006/relationships/image" Target="../media/image4655.png"/><Relationship Id="rId273" Type="http://schemas.openxmlformats.org/officeDocument/2006/relationships/customXml" Target="../ink/ink5656.xml"/><Relationship Id="rId536" Type="http://schemas.openxmlformats.org/officeDocument/2006/relationships/image" Target="../media/image5188.png"/><Relationship Id="rId68" Type="http://schemas.openxmlformats.org/officeDocument/2006/relationships/customXml" Target="../ink/ink5556.xml"/><Relationship Id="rId133" Type="http://schemas.openxmlformats.org/officeDocument/2006/relationships/image" Target="../media/image4712.png"/><Relationship Id="rId175" Type="http://schemas.openxmlformats.org/officeDocument/2006/relationships/image" Target="../media/image4069.png"/><Relationship Id="rId578" Type="http://schemas.openxmlformats.org/officeDocument/2006/relationships/image" Target="../media/image373.png"/><Relationship Id="rId200" Type="http://schemas.openxmlformats.org/officeDocument/2006/relationships/customXml" Target="../ink/ink5622.xml"/><Relationship Id="rId603" Type="http://schemas.openxmlformats.org/officeDocument/2006/relationships/customXml" Target="../ink/ink5743.xml"/><Relationship Id="rId645" Type="http://schemas.openxmlformats.org/officeDocument/2006/relationships/customXml" Target="../ink/ink5764.xml"/><Relationship Id="rId242" Type="http://schemas.openxmlformats.org/officeDocument/2006/relationships/customXml" Target="../ink/ink5641.xml"/><Relationship Id="rId284" Type="http://schemas.openxmlformats.org/officeDocument/2006/relationships/image" Target="../media/image5073.png"/><Relationship Id="rId505" Type="http://schemas.openxmlformats.org/officeDocument/2006/relationships/customXml" Target="../ink/ink5694.xml"/><Relationship Id="rId37" Type="http://schemas.openxmlformats.org/officeDocument/2006/relationships/image" Target="../media/image4626.png"/><Relationship Id="rId79" Type="http://schemas.openxmlformats.org/officeDocument/2006/relationships/image" Target="../media/image4685.png"/><Relationship Id="rId102" Type="http://schemas.openxmlformats.org/officeDocument/2006/relationships/customXml" Target="../ink/ink5573.xml"/><Relationship Id="rId144" Type="http://schemas.openxmlformats.org/officeDocument/2006/relationships/customXml" Target="../ink/ink5594.xml"/><Relationship Id="rId547" Type="http://schemas.openxmlformats.org/officeDocument/2006/relationships/customXml" Target="../ink/ink5715.xml"/><Relationship Id="rId589" Type="http://schemas.openxmlformats.org/officeDocument/2006/relationships/customXml" Target="../ink/ink5736.xml"/><Relationship Id="rId90" Type="http://schemas.openxmlformats.org/officeDocument/2006/relationships/customXml" Target="../ink/ink5567.xml"/><Relationship Id="rId186" Type="http://schemas.openxmlformats.org/officeDocument/2006/relationships/customXml" Target="../ink/ink5615.xml"/><Relationship Id="rId351" Type="http://schemas.openxmlformats.org/officeDocument/2006/relationships/customXml" Target="../ink/ink5675.xml"/><Relationship Id="rId614" Type="http://schemas.openxmlformats.org/officeDocument/2006/relationships/image" Target="../media/image292.png"/><Relationship Id="rId211" Type="http://schemas.openxmlformats.org/officeDocument/2006/relationships/image" Target="../media/image4870.png"/><Relationship Id="rId253" Type="http://schemas.openxmlformats.org/officeDocument/2006/relationships/image" Target="../media/image4662.png"/><Relationship Id="rId295" Type="http://schemas.openxmlformats.org/officeDocument/2006/relationships/customXml" Target="../ink/ink5666.xml"/><Relationship Id="rId309" Type="http://schemas.openxmlformats.org/officeDocument/2006/relationships/customXml" Target="../ink/ink5673.xml"/><Relationship Id="rId516" Type="http://schemas.openxmlformats.org/officeDocument/2006/relationships/image" Target="../media/image5178.png"/><Relationship Id="rId48" Type="http://schemas.openxmlformats.org/officeDocument/2006/relationships/customXml" Target="../ink/ink5546.xml"/><Relationship Id="rId113" Type="http://schemas.openxmlformats.org/officeDocument/2006/relationships/image" Target="../media/image4702.png"/><Relationship Id="rId558" Type="http://schemas.openxmlformats.org/officeDocument/2006/relationships/image" Target="../media/image370.png"/><Relationship Id="rId155" Type="http://schemas.openxmlformats.org/officeDocument/2006/relationships/image" Target="../media/image4409.png"/><Relationship Id="rId197" Type="http://schemas.openxmlformats.org/officeDocument/2006/relationships/image" Target="../media/image4864.png"/><Relationship Id="rId418" Type="http://schemas.openxmlformats.org/officeDocument/2006/relationships/image" Target="../media/image5129.png"/><Relationship Id="rId625" Type="http://schemas.openxmlformats.org/officeDocument/2006/relationships/customXml" Target="../ink/ink5754.xml"/><Relationship Id="rId222" Type="http://schemas.openxmlformats.org/officeDocument/2006/relationships/customXml" Target="../ink/ink5631.xml"/><Relationship Id="rId264" Type="http://schemas.openxmlformats.org/officeDocument/2006/relationships/customXml" Target="../ink/ink5651.xml"/><Relationship Id="rId17" Type="http://schemas.openxmlformats.org/officeDocument/2006/relationships/image" Target="../media/image4616.png"/><Relationship Id="rId59" Type="http://schemas.openxmlformats.org/officeDocument/2006/relationships/image" Target="../media/image4675.png"/><Relationship Id="rId124" Type="http://schemas.openxmlformats.org/officeDocument/2006/relationships/customXml" Target="../ink/ink5584.xml"/><Relationship Id="rId527" Type="http://schemas.openxmlformats.org/officeDocument/2006/relationships/customXml" Target="../ink/ink5705.xml"/><Relationship Id="rId569" Type="http://schemas.openxmlformats.org/officeDocument/2006/relationships/customXml" Target="../ink/ink5726.xml"/><Relationship Id="rId70" Type="http://schemas.openxmlformats.org/officeDocument/2006/relationships/customXml" Target="../ink/ink5557.xml"/><Relationship Id="rId166" Type="http://schemas.openxmlformats.org/officeDocument/2006/relationships/customXml" Target="../ink/ink5605.xml"/><Relationship Id="rId429" Type="http://schemas.openxmlformats.org/officeDocument/2006/relationships/customXml" Target="../ink/ink5686.xml"/><Relationship Id="rId580" Type="http://schemas.openxmlformats.org/officeDocument/2006/relationships/image" Target="../media/image374.png"/><Relationship Id="rId636" Type="http://schemas.openxmlformats.org/officeDocument/2006/relationships/image" Target="../media/image303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4876.png"/><Relationship Id="rId28" Type="http://schemas.openxmlformats.org/officeDocument/2006/relationships/customXml" Target="../ink/ink5536.xml"/><Relationship Id="rId300" Type="http://schemas.openxmlformats.org/officeDocument/2006/relationships/image" Target="../media/image5081.png"/><Relationship Id="rId538" Type="http://schemas.openxmlformats.org/officeDocument/2006/relationships/image" Target="../media/image5189.png"/><Relationship Id="rId81" Type="http://schemas.openxmlformats.org/officeDocument/2006/relationships/image" Target="../media/image4686.png"/><Relationship Id="rId135" Type="http://schemas.openxmlformats.org/officeDocument/2006/relationships/image" Target="../media/image4713.png"/><Relationship Id="rId177" Type="http://schemas.openxmlformats.org/officeDocument/2006/relationships/image" Target="../media/image20140.png"/><Relationship Id="rId591" Type="http://schemas.openxmlformats.org/officeDocument/2006/relationships/customXml" Target="../ink/ink5737.xml"/><Relationship Id="rId605" Type="http://schemas.openxmlformats.org/officeDocument/2006/relationships/customXml" Target="../ink/ink5744.xml"/><Relationship Id="rId202" Type="http://schemas.openxmlformats.org/officeDocument/2006/relationships/customXml" Target="../ink/ink5623.xml"/><Relationship Id="rId244" Type="http://schemas.openxmlformats.org/officeDocument/2006/relationships/customXml" Target="../ink/ink5642.xml"/><Relationship Id="rId647" Type="http://schemas.openxmlformats.org/officeDocument/2006/relationships/customXml" Target="../ink/ink5765.xml"/><Relationship Id="rId39" Type="http://schemas.openxmlformats.org/officeDocument/2006/relationships/image" Target="../media/image4627.png"/><Relationship Id="rId286" Type="http://schemas.openxmlformats.org/officeDocument/2006/relationships/image" Target="../media/image5074.png"/><Relationship Id="rId493" Type="http://schemas.openxmlformats.org/officeDocument/2006/relationships/customXml" Target="../ink/ink5688.xml"/><Relationship Id="rId507" Type="http://schemas.openxmlformats.org/officeDocument/2006/relationships/customXml" Target="../ink/ink5695.xml"/><Relationship Id="rId549" Type="http://schemas.openxmlformats.org/officeDocument/2006/relationships/customXml" Target="../ink/ink5716.xml"/><Relationship Id="rId50" Type="http://schemas.openxmlformats.org/officeDocument/2006/relationships/customXml" Target="../ink/ink5547.xml"/><Relationship Id="rId104" Type="http://schemas.openxmlformats.org/officeDocument/2006/relationships/customXml" Target="../ink/ink5574.xml"/><Relationship Id="rId146" Type="http://schemas.openxmlformats.org/officeDocument/2006/relationships/customXml" Target="../ink/ink5595.xml"/><Relationship Id="rId188" Type="http://schemas.openxmlformats.org/officeDocument/2006/relationships/customXml" Target="../ink/ink5616.xml"/><Relationship Id="rId353" Type="http://schemas.openxmlformats.org/officeDocument/2006/relationships/customXml" Target="../ink/ink5676.xml"/><Relationship Id="rId560" Type="http://schemas.openxmlformats.org/officeDocument/2006/relationships/image" Target="../media/image371.png"/><Relationship Id="rId92" Type="http://schemas.openxmlformats.org/officeDocument/2006/relationships/customXml" Target="../ink/ink5568.xml"/><Relationship Id="rId213" Type="http://schemas.openxmlformats.org/officeDocument/2006/relationships/image" Target="../media/image4871.png"/><Relationship Id="rId420" Type="http://schemas.openxmlformats.org/officeDocument/2006/relationships/image" Target="../media/image5130.png"/><Relationship Id="rId616" Type="http://schemas.openxmlformats.org/officeDocument/2006/relationships/image" Target="../media/image293.png"/><Relationship Id="rId255" Type="http://schemas.openxmlformats.org/officeDocument/2006/relationships/image" Target="../media/image4663.png"/><Relationship Id="rId297" Type="http://schemas.openxmlformats.org/officeDocument/2006/relationships/customXml" Target="../ink/ink5667.xml"/><Relationship Id="rId518" Type="http://schemas.openxmlformats.org/officeDocument/2006/relationships/image" Target="../media/image5179.png"/><Relationship Id="rId115" Type="http://schemas.openxmlformats.org/officeDocument/2006/relationships/image" Target="../media/image4703.png"/><Relationship Id="rId157" Type="http://schemas.openxmlformats.org/officeDocument/2006/relationships/image" Target="../media/image4410.png"/><Relationship Id="rId61" Type="http://schemas.openxmlformats.org/officeDocument/2006/relationships/image" Target="../media/image4676.png"/><Relationship Id="rId199" Type="http://schemas.openxmlformats.org/officeDocument/2006/relationships/image" Target="../media/image4865.png"/><Relationship Id="rId571" Type="http://schemas.openxmlformats.org/officeDocument/2006/relationships/customXml" Target="../ink/ink5727.xml"/><Relationship Id="rId627" Type="http://schemas.openxmlformats.org/officeDocument/2006/relationships/customXml" Target="../ink/ink5755.xml"/><Relationship Id="rId19" Type="http://schemas.openxmlformats.org/officeDocument/2006/relationships/image" Target="../media/image4617.png"/><Relationship Id="rId224" Type="http://schemas.openxmlformats.org/officeDocument/2006/relationships/customXml" Target="../ink/ink5632.xml"/><Relationship Id="rId266" Type="http://schemas.openxmlformats.org/officeDocument/2006/relationships/customXml" Target="../ink/ink5652.xml"/><Relationship Id="rId431" Type="http://schemas.openxmlformats.org/officeDocument/2006/relationships/customXml" Target="../ink/ink5687.xml"/><Relationship Id="rId529" Type="http://schemas.openxmlformats.org/officeDocument/2006/relationships/customXml" Target="../ink/ink5706.xml"/><Relationship Id="rId30" Type="http://schemas.openxmlformats.org/officeDocument/2006/relationships/customXml" Target="../ink/ink5537.xml"/><Relationship Id="rId126" Type="http://schemas.openxmlformats.org/officeDocument/2006/relationships/customXml" Target="../ink/ink5585.xml"/><Relationship Id="rId168" Type="http://schemas.openxmlformats.org/officeDocument/2006/relationships/customXml" Target="../ink/ink5606.xml"/><Relationship Id="rId540" Type="http://schemas.openxmlformats.org/officeDocument/2006/relationships/image" Target="../media/image5190.png"/><Relationship Id="rId72" Type="http://schemas.openxmlformats.org/officeDocument/2006/relationships/customXml" Target="../ink/ink5558.xml"/><Relationship Id="rId582" Type="http://schemas.openxmlformats.org/officeDocument/2006/relationships/image" Target="../media/image375.png"/><Relationship Id="rId638" Type="http://schemas.openxmlformats.org/officeDocument/2006/relationships/image" Target="../media/image304.png"/><Relationship Id="rId3" Type="http://schemas.openxmlformats.org/officeDocument/2006/relationships/image" Target="../media/image4609.png"/><Relationship Id="rId235" Type="http://schemas.openxmlformats.org/officeDocument/2006/relationships/image" Target="../media/image4877.png"/><Relationship Id="rId277" Type="http://schemas.openxmlformats.org/officeDocument/2006/relationships/customXml" Target="../ink/ink5657.xml"/></Relationships>
</file>

<file path=ppt/slides/_rels/slide2.xml.rels><?xml version="1.0" encoding="UTF-8" standalone="yes"?>
<Relationships xmlns="http://schemas.openxmlformats.org/package/2006/relationships"><Relationship Id="rId299" Type="http://schemas.openxmlformats.org/officeDocument/2006/relationships/image" Target="../media/image150.png"/><Relationship Id="rId303" Type="http://schemas.openxmlformats.org/officeDocument/2006/relationships/image" Target="../media/image152.png"/><Relationship Id="rId21" Type="http://schemas.openxmlformats.org/officeDocument/2006/relationships/image" Target="../media/image9410.png"/><Relationship Id="rId42" Type="http://schemas.openxmlformats.org/officeDocument/2006/relationships/customXml" Target="../ink/ink129.xml"/><Relationship Id="rId63" Type="http://schemas.openxmlformats.org/officeDocument/2006/relationships/image" Target="../media/image115.png"/><Relationship Id="rId84" Type="http://schemas.openxmlformats.org/officeDocument/2006/relationships/customXml" Target="../ink/ink150.xml"/><Relationship Id="rId324" Type="http://schemas.openxmlformats.org/officeDocument/2006/relationships/customXml" Target="../ink/ink192.xml"/><Relationship Id="rId345" Type="http://schemas.openxmlformats.org/officeDocument/2006/relationships/image" Target="../media/image173.png"/><Relationship Id="rId366" Type="http://schemas.openxmlformats.org/officeDocument/2006/relationships/customXml" Target="../ink/ink213.xml"/><Relationship Id="rId107" Type="http://schemas.openxmlformats.org/officeDocument/2006/relationships/image" Target="../media/image137.png"/><Relationship Id="rId289" Type="http://schemas.openxmlformats.org/officeDocument/2006/relationships/image" Target="../media/image145.png"/><Relationship Id="rId11" Type="http://schemas.openxmlformats.org/officeDocument/2006/relationships/image" Target="../media/image8910.png"/><Relationship Id="rId32" Type="http://schemas.openxmlformats.org/officeDocument/2006/relationships/customXml" Target="../ink/ink124.xml"/><Relationship Id="rId53" Type="http://schemas.openxmlformats.org/officeDocument/2006/relationships/image" Target="../media/image11010.png"/><Relationship Id="rId74" Type="http://schemas.openxmlformats.org/officeDocument/2006/relationships/customXml" Target="../ink/ink145.xml"/><Relationship Id="rId314" Type="http://schemas.openxmlformats.org/officeDocument/2006/relationships/customXml" Target="../ink/ink187.xml"/><Relationship Id="rId335" Type="http://schemas.openxmlformats.org/officeDocument/2006/relationships/image" Target="../media/image168.png"/><Relationship Id="rId356" Type="http://schemas.openxmlformats.org/officeDocument/2006/relationships/customXml" Target="../ink/ink208.xml"/><Relationship Id="rId377" Type="http://schemas.openxmlformats.org/officeDocument/2006/relationships/image" Target="../media/image189.png"/><Relationship Id="rId5" Type="http://schemas.openxmlformats.org/officeDocument/2006/relationships/image" Target="../media/image8610.png"/><Relationship Id="rId95" Type="http://schemas.openxmlformats.org/officeDocument/2006/relationships/image" Target="../media/image131.png"/><Relationship Id="rId279" Type="http://schemas.openxmlformats.org/officeDocument/2006/relationships/image" Target="../media/image140.png"/><Relationship Id="rId22" Type="http://schemas.openxmlformats.org/officeDocument/2006/relationships/customXml" Target="../ink/ink119.xml"/><Relationship Id="rId43" Type="http://schemas.openxmlformats.org/officeDocument/2006/relationships/image" Target="../media/image10510.png"/><Relationship Id="rId64" Type="http://schemas.openxmlformats.org/officeDocument/2006/relationships/customXml" Target="../ink/ink140.xml"/><Relationship Id="rId290" Type="http://schemas.openxmlformats.org/officeDocument/2006/relationships/customXml" Target="../ink/ink175.xml"/><Relationship Id="rId304" Type="http://schemas.openxmlformats.org/officeDocument/2006/relationships/customXml" Target="../ink/ink182.xml"/><Relationship Id="rId325" Type="http://schemas.openxmlformats.org/officeDocument/2006/relationships/image" Target="../media/image163.png"/><Relationship Id="rId346" Type="http://schemas.openxmlformats.org/officeDocument/2006/relationships/customXml" Target="../ink/ink203.xml"/><Relationship Id="rId367" Type="http://schemas.openxmlformats.org/officeDocument/2006/relationships/image" Target="../media/image184.png"/><Relationship Id="rId85" Type="http://schemas.openxmlformats.org/officeDocument/2006/relationships/image" Target="../media/image126.png"/><Relationship Id="rId269" Type="http://schemas.openxmlformats.org/officeDocument/2006/relationships/image" Target="../media/image218.png"/><Relationship Id="rId12" Type="http://schemas.openxmlformats.org/officeDocument/2006/relationships/customXml" Target="../ink/ink114.xml"/><Relationship Id="rId33" Type="http://schemas.openxmlformats.org/officeDocument/2006/relationships/image" Target="../media/image10010.png"/><Relationship Id="rId108" Type="http://schemas.openxmlformats.org/officeDocument/2006/relationships/customXml" Target="../ink/ink162.xml"/><Relationship Id="rId280" Type="http://schemas.openxmlformats.org/officeDocument/2006/relationships/customXml" Target="../ink/ink170.xml"/><Relationship Id="rId315" Type="http://schemas.openxmlformats.org/officeDocument/2006/relationships/image" Target="../media/image158.png"/><Relationship Id="rId336" Type="http://schemas.openxmlformats.org/officeDocument/2006/relationships/customXml" Target="../ink/ink198.xml"/><Relationship Id="rId357" Type="http://schemas.openxmlformats.org/officeDocument/2006/relationships/image" Target="../media/image179.png"/><Relationship Id="rId54" Type="http://schemas.openxmlformats.org/officeDocument/2006/relationships/customXml" Target="../ink/ink135.xml"/><Relationship Id="rId75" Type="http://schemas.openxmlformats.org/officeDocument/2006/relationships/image" Target="../media/image121.png"/><Relationship Id="rId96" Type="http://schemas.openxmlformats.org/officeDocument/2006/relationships/customXml" Target="../ink/ink156.xml"/><Relationship Id="rId378" Type="http://schemas.openxmlformats.org/officeDocument/2006/relationships/customXml" Target="../ink/ink219.xml"/><Relationship Id="rId6" Type="http://schemas.openxmlformats.org/officeDocument/2006/relationships/customXml" Target="../ink/ink111.xml"/><Relationship Id="rId23" Type="http://schemas.openxmlformats.org/officeDocument/2006/relationships/image" Target="../media/image9510.png"/><Relationship Id="rId270" Type="http://schemas.openxmlformats.org/officeDocument/2006/relationships/customXml" Target="../ink/ink165.xml"/><Relationship Id="rId291" Type="http://schemas.openxmlformats.org/officeDocument/2006/relationships/image" Target="../media/image146.png"/><Relationship Id="rId305" Type="http://schemas.openxmlformats.org/officeDocument/2006/relationships/image" Target="../media/image153.png"/><Relationship Id="rId326" Type="http://schemas.openxmlformats.org/officeDocument/2006/relationships/customXml" Target="../ink/ink193.xml"/><Relationship Id="rId347" Type="http://schemas.openxmlformats.org/officeDocument/2006/relationships/image" Target="../media/image174.png"/><Relationship Id="rId44" Type="http://schemas.openxmlformats.org/officeDocument/2006/relationships/customXml" Target="../ink/ink130.xml"/><Relationship Id="rId65" Type="http://schemas.openxmlformats.org/officeDocument/2006/relationships/image" Target="../media/image116.png"/><Relationship Id="rId86" Type="http://schemas.openxmlformats.org/officeDocument/2006/relationships/customXml" Target="../ink/ink151.xml"/><Relationship Id="rId368" Type="http://schemas.openxmlformats.org/officeDocument/2006/relationships/customXml" Target="../ink/ink214.xml"/><Relationship Id="rId13" Type="http://schemas.openxmlformats.org/officeDocument/2006/relationships/image" Target="../media/image9010.png"/><Relationship Id="rId109" Type="http://schemas.openxmlformats.org/officeDocument/2006/relationships/image" Target="../media/image138.png"/><Relationship Id="rId281" Type="http://schemas.openxmlformats.org/officeDocument/2006/relationships/image" Target="../media/image141.png"/><Relationship Id="rId316" Type="http://schemas.openxmlformats.org/officeDocument/2006/relationships/customXml" Target="../ink/ink188.xml"/><Relationship Id="rId337" Type="http://schemas.openxmlformats.org/officeDocument/2006/relationships/image" Target="../media/image169.png"/><Relationship Id="rId34" Type="http://schemas.openxmlformats.org/officeDocument/2006/relationships/customXml" Target="../ink/ink125.xml"/><Relationship Id="rId55" Type="http://schemas.openxmlformats.org/officeDocument/2006/relationships/image" Target="../media/image111.png"/><Relationship Id="rId76" Type="http://schemas.openxmlformats.org/officeDocument/2006/relationships/customXml" Target="../ink/ink146.xml"/><Relationship Id="rId97" Type="http://schemas.openxmlformats.org/officeDocument/2006/relationships/image" Target="../media/image132.png"/><Relationship Id="rId358" Type="http://schemas.openxmlformats.org/officeDocument/2006/relationships/customXml" Target="../ink/ink209.xml"/><Relationship Id="rId379" Type="http://schemas.openxmlformats.org/officeDocument/2006/relationships/image" Target="../media/image190.png"/><Relationship Id="rId7" Type="http://schemas.openxmlformats.org/officeDocument/2006/relationships/image" Target="../media/image8710.png"/><Relationship Id="rId271" Type="http://schemas.openxmlformats.org/officeDocument/2006/relationships/image" Target="../media/image219.png"/><Relationship Id="rId292" Type="http://schemas.openxmlformats.org/officeDocument/2006/relationships/customXml" Target="../ink/ink176.xml"/><Relationship Id="rId306" Type="http://schemas.openxmlformats.org/officeDocument/2006/relationships/customXml" Target="../ink/ink183.xml"/><Relationship Id="rId24" Type="http://schemas.openxmlformats.org/officeDocument/2006/relationships/customXml" Target="../ink/ink120.xml"/><Relationship Id="rId45" Type="http://schemas.openxmlformats.org/officeDocument/2006/relationships/image" Target="../media/image10610.png"/><Relationship Id="rId66" Type="http://schemas.openxmlformats.org/officeDocument/2006/relationships/customXml" Target="../ink/ink141.xml"/><Relationship Id="rId87" Type="http://schemas.openxmlformats.org/officeDocument/2006/relationships/image" Target="../media/image127.png"/><Relationship Id="rId110" Type="http://schemas.openxmlformats.org/officeDocument/2006/relationships/customXml" Target="../ink/ink163.xml"/><Relationship Id="rId327" Type="http://schemas.openxmlformats.org/officeDocument/2006/relationships/image" Target="../media/image164.png"/><Relationship Id="rId348" Type="http://schemas.openxmlformats.org/officeDocument/2006/relationships/customXml" Target="../ink/ink204.xml"/><Relationship Id="rId369" Type="http://schemas.openxmlformats.org/officeDocument/2006/relationships/image" Target="../media/image185.png"/><Relationship Id="rId380" Type="http://schemas.openxmlformats.org/officeDocument/2006/relationships/customXml" Target="../ink/ink220.xml"/><Relationship Id="rId14" Type="http://schemas.openxmlformats.org/officeDocument/2006/relationships/customXml" Target="../ink/ink115.xml"/><Relationship Id="rId35" Type="http://schemas.openxmlformats.org/officeDocument/2006/relationships/image" Target="../media/image10110.png"/><Relationship Id="rId56" Type="http://schemas.openxmlformats.org/officeDocument/2006/relationships/customXml" Target="../ink/ink136.xml"/><Relationship Id="rId77" Type="http://schemas.openxmlformats.org/officeDocument/2006/relationships/image" Target="../media/image122.png"/><Relationship Id="rId100" Type="http://schemas.openxmlformats.org/officeDocument/2006/relationships/customXml" Target="../ink/ink158.xml"/><Relationship Id="rId282" Type="http://schemas.openxmlformats.org/officeDocument/2006/relationships/customXml" Target="../ink/ink171.xml"/><Relationship Id="rId317" Type="http://schemas.openxmlformats.org/officeDocument/2006/relationships/image" Target="../media/image159.png"/><Relationship Id="rId338" Type="http://schemas.openxmlformats.org/officeDocument/2006/relationships/customXml" Target="../ink/ink199.xml"/><Relationship Id="rId359" Type="http://schemas.openxmlformats.org/officeDocument/2006/relationships/image" Target="../media/image180.png"/><Relationship Id="rId8" Type="http://schemas.openxmlformats.org/officeDocument/2006/relationships/customXml" Target="../ink/ink112.xml"/><Relationship Id="rId98" Type="http://schemas.openxmlformats.org/officeDocument/2006/relationships/customXml" Target="../ink/ink157.xml"/><Relationship Id="rId370" Type="http://schemas.openxmlformats.org/officeDocument/2006/relationships/customXml" Target="../ink/ink215.xml"/><Relationship Id="rId25" Type="http://schemas.openxmlformats.org/officeDocument/2006/relationships/image" Target="../media/image9610.png"/><Relationship Id="rId46" Type="http://schemas.openxmlformats.org/officeDocument/2006/relationships/customXml" Target="../ink/ink131.xml"/><Relationship Id="rId67" Type="http://schemas.openxmlformats.org/officeDocument/2006/relationships/image" Target="../media/image117.png"/><Relationship Id="rId272" Type="http://schemas.openxmlformats.org/officeDocument/2006/relationships/customXml" Target="../ink/ink166.xml"/><Relationship Id="rId293" Type="http://schemas.openxmlformats.org/officeDocument/2006/relationships/image" Target="../media/image147.png"/><Relationship Id="rId302" Type="http://schemas.openxmlformats.org/officeDocument/2006/relationships/customXml" Target="../ink/ink181.xml"/><Relationship Id="rId307" Type="http://schemas.openxmlformats.org/officeDocument/2006/relationships/image" Target="../media/image154.png"/><Relationship Id="rId323" Type="http://schemas.openxmlformats.org/officeDocument/2006/relationships/image" Target="../media/image162.png"/><Relationship Id="rId328" Type="http://schemas.openxmlformats.org/officeDocument/2006/relationships/customXml" Target="../ink/ink194.xml"/><Relationship Id="rId344" Type="http://schemas.openxmlformats.org/officeDocument/2006/relationships/customXml" Target="../ink/ink202.xml"/><Relationship Id="rId349" Type="http://schemas.openxmlformats.org/officeDocument/2006/relationships/image" Target="../media/image175.png"/><Relationship Id="rId20" Type="http://schemas.openxmlformats.org/officeDocument/2006/relationships/customXml" Target="../ink/ink118.xml"/><Relationship Id="rId41" Type="http://schemas.openxmlformats.org/officeDocument/2006/relationships/image" Target="../media/image10410.png"/><Relationship Id="rId62" Type="http://schemas.openxmlformats.org/officeDocument/2006/relationships/customXml" Target="../ink/ink139.xml"/><Relationship Id="rId83" Type="http://schemas.openxmlformats.org/officeDocument/2006/relationships/image" Target="../media/image125.png"/><Relationship Id="rId88" Type="http://schemas.openxmlformats.org/officeDocument/2006/relationships/customXml" Target="../ink/ink152.xml"/><Relationship Id="rId111" Type="http://schemas.openxmlformats.org/officeDocument/2006/relationships/image" Target="../media/image139.png"/><Relationship Id="rId360" Type="http://schemas.openxmlformats.org/officeDocument/2006/relationships/customXml" Target="../ink/ink210.xml"/><Relationship Id="rId365" Type="http://schemas.openxmlformats.org/officeDocument/2006/relationships/image" Target="../media/image183.png"/><Relationship Id="rId381" Type="http://schemas.openxmlformats.org/officeDocument/2006/relationships/image" Target="../media/image191.png"/><Relationship Id="rId288" Type="http://schemas.openxmlformats.org/officeDocument/2006/relationships/customXml" Target="../ink/ink174.xml"/><Relationship Id="rId15" Type="http://schemas.openxmlformats.org/officeDocument/2006/relationships/image" Target="../media/image9110.png"/><Relationship Id="rId36" Type="http://schemas.openxmlformats.org/officeDocument/2006/relationships/customXml" Target="../ink/ink126.xml"/><Relationship Id="rId57" Type="http://schemas.openxmlformats.org/officeDocument/2006/relationships/image" Target="../media/image112.png"/><Relationship Id="rId106" Type="http://schemas.openxmlformats.org/officeDocument/2006/relationships/customXml" Target="../ink/ink161.xml"/><Relationship Id="rId283" Type="http://schemas.openxmlformats.org/officeDocument/2006/relationships/image" Target="../media/image142.png"/><Relationship Id="rId313" Type="http://schemas.openxmlformats.org/officeDocument/2006/relationships/image" Target="../media/image157.png"/><Relationship Id="rId318" Type="http://schemas.openxmlformats.org/officeDocument/2006/relationships/customXml" Target="../ink/ink189.xml"/><Relationship Id="rId339" Type="http://schemas.openxmlformats.org/officeDocument/2006/relationships/image" Target="../media/image170.png"/><Relationship Id="rId10" Type="http://schemas.openxmlformats.org/officeDocument/2006/relationships/customXml" Target="../ink/ink113.xml"/><Relationship Id="rId31" Type="http://schemas.openxmlformats.org/officeDocument/2006/relationships/image" Target="../media/image9910.png"/><Relationship Id="rId52" Type="http://schemas.openxmlformats.org/officeDocument/2006/relationships/customXml" Target="../ink/ink134.xml"/><Relationship Id="rId73" Type="http://schemas.openxmlformats.org/officeDocument/2006/relationships/image" Target="../media/image120.png"/><Relationship Id="rId78" Type="http://schemas.openxmlformats.org/officeDocument/2006/relationships/customXml" Target="../ink/ink147.xml"/><Relationship Id="rId94" Type="http://schemas.openxmlformats.org/officeDocument/2006/relationships/customXml" Target="../ink/ink155.xml"/><Relationship Id="rId99" Type="http://schemas.openxmlformats.org/officeDocument/2006/relationships/image" Target="../media/image133.png"/><Relationship Id="rId101" Type="http://schemas.openxmlformats.org/officeDocument/2006/relationships/image" Target="../media/image134.png"/><Relationship Id="rId334" Type="http://schemas.openxmlformats.org/officeDocument/2006/relationships/customXml" Target="../ink/ink197.xml"/><Relationship Id="rId350" Type="http://schemas.openxmlformats.org/officeDocument/2006/relationships/customXml" Target="../ink/ink205.xml"/><Relationship Id="rId355" Type="http://schemas.openxmlformats.org/officeDocument/2006/relationships/image" Target="../media/image178.png"/><Relationship Id="rId371" Type="http://schemas.openxmlformats.org/officeDocument/2006/relationships/image" Target="../media/image186.png"/><Relationship Id="rId376" Type="http://schemas.openxmlformats.org/officeDocument/2006/relationships/customXml" Target="../ink/ink218.xml"/><Relationship Id="rId4" Type="http://schemas.openxmlformats.org/officeDocument/2006/relationships/customXml" Target="../ink/ink110.xml"/><Relationship Id="rId9" Type="http://schemas.openxmlformats.org/officeDocument/2006/relationships/image" Target="../media/image8810.png"/><Relationship Id="rId278" Type="http://schemas.openxmlformats.org/officeDocument/2006/relationships/customXml" Target="../ink/ink169.xml"/><Relationship Id="rId26" Type="http://schemas.openxmlformats.org/officeDocument/2006/relationships/customXml" Target="../ink/ink121.xml"/><Relationship Id="rId273" Type="http://schemas.openxmlformats.org/officeDocument/2006/relationships/image" Target="../media/image220.png"/><Relationship Id="rId294" Type="http://schemas.openxmlformats.org/officeDocument/2006/relationships/customXml" Target="../ink/ink177.xml"/><Relationship Id="rId308" Type="http://schemas.openxmlformats.org/officeDocument/2006/relationships/customXml" Target="../ink/ink184.xml"/><Relationship Id="rId329" Type="http://schemas.openxmlformats.org/officeDocument/2006/relationships/image" Target="../media/image165.png"/><Relationship Id="rId47" Type="http://schemas.openxmlformats.org/officeDocument/2006/relationships/image" Target="../media/image10710.png"/><Relationship Id="rId68" Type="http://schemas.openxmlformats.org/officeDocument/2006/relationships/customXml" Target="../ink/ink142.xml"/><Relationship Id="rId89" Type="http://schemas.openxmlformats.org/officeDocument/2006/relationships/image" Target="../media/image128.png"/><Relationship Id="rId112" Type="http://schemas.openxmlformats.org/officeDocument/2006/relationships/customXml" Target="../ink/ink164.xml"/><Relationship Id="rId340" Type="http://schemas.openxmlformats.org/officeDocument/2006/relationships/customXml" Target="../ink/ink200.xml"/><Relationship Id="rId361" Type="http://schemas.openxmlformats.org/officeDocument/2006/relationships/image" Target="../media/image181.png"/><Relationship Id="rId382" Type="http://schemas.openxmlformats.org/officeDocument/2006/relationships/customXml" Target="../ink/ink221.xml"/><Relationship Id="rId16" Type="http://schemas.openxmlformats.org/officeDocument/2006/relationships/customXml" Target="../ink/ink116.xml"/><Relationship Id="rId284" Type="http://schemas.openxmlformats.org/officeDocument/2006/relationships/customXml" Target="../ink/ink172.xml"/><Relationship Id="rId319" Type="http://schemas.openxmlformats.org/officeDocument/2006/relationships/image" Target="../media/image160.png"/><Relationship Id="rId37" Type="http://schemas.openxmlformats.org/officeDocument/2006/relationships/image" Target="../media/image10210.png"/><Relationship Id="rId58" Type="http://schemas.openxmlformats.org/officeDocument/2006/relationships/customXml" Target="../ink/ink137.xml"/><Relationship Id="rId79" Type="http://schemas.openxmlformats.org/officeDocument/2006/relationships/image" Target="../media/image123.png"/><Relationship Id="rId102" Type="http://schemas.openxmlformats.org/officeDocument/2006/relationships/customXml" Target="../ink/ink159.xml"/><Relationship Id="rId330" Type="http://schemas.openxmlformats.org/officeDocument/2006/relationships/customXml" Target="../ink/ink195.xml"/><Relationship Id="rId90" Type="http://schemas.openxmlformats.org/officeDocument/2006/relationships/customXml" Target="../ink/ink153.xml"/><Relationship Id="rId351" Type="http://schemas.openxmlformats.org/officeDocument/2006/relationships/image" Target="../media/image176.png"/><Relationship Id="rId372" Type="http://schemas.openxmlformats.org/officeDocument/2006/relationships/customXml" Target="../ink/ink216.xml"/><Relationship Id="rId274" Type="http://schemas.openxmlformats.org/officeDocument/2006/relationships/customXml" Target="../ink/ink167.xml"/><Relationship Id="rId295" Type="http://schemas.openxmlformats.org/officeDocument/2006/relationships/image" Target="../media/image148.png"/><Relationship Id="rId309" Type="http://schemas.openxmlformats.org/officeDocument/2006/relationships/image" Target="../media/image155.png"/><Relationship Id="rId27" Type="http://schemas.openxmlformats.org/officeDocument/2006/relationships/image" Target="../media/image9710.png"/><Relationship Id="rId48" Type="http://schemas.openxmlformats.org/officeDocument/2006/relationships/customXml" Target="../ink/ink132.xml"/><Relationship Id="rId69" Type="http://schemas.openxmlformats.org/officeDocument/2006/relationships/image" Target="../media/image118.png"/><Relationship Id="rId320" Type="http://schemas.openxmlformats.org/officeDocument/2006/relationships/customXml" Target="../ink/ink190.xml"/><Relationship Id="rId80" Type="http://schemas.openxmlformats.org/officeDocument/2006/relationships/customXml" Target="../ink/ink148.xml"/><Relationship Id="rId341" Type="http://schemas.openxmlformats.org/officeDocument/2006/relationships/image" Target="../media/image171.png"/><Relationship Id="rId362" Type="http://schemas.openxmlformats.org/officeDocument/2006/relationships/customXml" Target="../ink/ink211.xml"/><Relationship Id="rId383" Type="http://schemas.openxmlformats.org/officeDocument/2006/relationships/image" Target="../media/image192.png"/><Relationship Id="rId285" Type="http://schemas.openxmlformats.org/officeDocument/2006/relationships/image" Target="../media/image143.png"/><Relationship Id="rId17" Type="http://schemas.openxmlformats.org/officeDocument/2006/relationships/image" Target="../media/image9210.png"/><Relationship Id="rId38" Type="http://schemas.openxmlformats.org/officeDocument/2006/relationships/customXml" Target="../ink/ink127.xml"/><Relationship Id="rId59" Type="http://schemas.openxmlformats.org/officeDocument/2006/relationships/image" Target="../media/image113.png"/><Relationship Id="rId103" Type="http://schemas.openxmlformats.org/officeDocument/2006/relationships/image" Target="../media/image135.png"/><Relationship Id="rId310" Type="http://schemas.openxmlformats.org/officeDocument/2006/relationships/customXml" Target="../ink/ink185.xml"/><Relationship Id="rId70" Type="http://schemas.openxmlformats.org/officeDocument/2006/relationships/customXml" Target="../ink/ink143.xml"/><Relationship Id="rId91" Type="http://schemas.openxmlformats.org/officeDocument/2006/relationships/image" Target="../media/image129.png"/><Relationship Id="rId331" Type="http://schemas.openxmlformats.org/officeDocument/2006/relationships/image" Target="../media/image166.png"/><Relationship Id="rId352" Type="http://schemas.openxmlformats.org/officeDocument/2006/relationships/customXml" Target="../ink/ink206.xml"/><Relationship Id="rId373" Type="http://schemas.openxmlformats.org/officeDocument/2006/relationships/image" Target="../media/image18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2.xml"/><Relationship Id="rId49" Type="http://schemas.openxmlformats.org/officeDocument/2006/relationships/image" Target="../media/image10810.png"/><Relationship Id="rId275" Type="http://schemas.openxmlformats.org/officeDocument/2006/relationships/image" Target="../media/image221.png"/><Relationship Id="rId296" Type="http://schemas.openxmlformats.org/officeDocument/2006/relationships/customXml" Target="../ink/ink178.xml"/><Relationship Id="rId300" Type="http://schemas.openxmlformats.org/officeDocument/2006/relationships/customXml" Target="../ink/ink180.xml"/><Relationship Id="rId60" Type="http://schemas.openxmlformats.org/officeDocument/2006/relationships/customXml" Target="../ink/ink138.xml"/><Relationship Id="rId81" Type="http://schemas.openxmlformats.org/officeDocument/2006/relationships/image" Target="../media/image124.png"/><Relationship Id="rId321" Type="http://schemas.openxmlformats.org/officeDocument/2006/relationships/image" Target="../media/image161.png"/><Relationship Id="rId342" Type="http://schemas.openxmlformats.org/officeDocument/2006/relationships/customXml" Target="../ink/ink201.xml"/><Relationship Id="rId363" Type="http://schemas.openxmlformats.org/officeDocument/2006/relationships/image" Target="../media/image182.png"/><Relationship Id="rId384" Type="http://schemas.openxmlformats.org/officeDocument/2006/relationships/customXml" Target="../ink/ink222.xml"/><Relationship Id="rId18" Type="http://schemas.openxmlformats.org/officeDocument/2006/relationships/customXml" Target="../ink/ink117.xml"/><Relationship Id="rId39" Type="http://schemas.openxmlformats.org/officeDocument/2006/relationships/image" Target="../media/image10310.png"/><Relationship Id="rId286" Type="http://schemas.openxmlformats.org/officeDocument/2006/relationships/customXml" Target="../ink/ink173.xml"/><Relationship Id="rId50" Type="http://schemas.openxmlformats.org/officeDocument/2006/relationships/customXml" Target="../ink/ink133.xml"/><Relationship Id="rId104" Type="http://schemas.openxmlformats.org/officeDocument/2006/relationships/customXml" Target="../ink/ink160.xml"/><Relationship Id="rId311" Type="http://schemas.openxmlformats.org/officeDocument/2006/relationships/image" Target="../media/image156.png"/><Relationship Id="rId332" Type="http://schemas.openxmlformats.org/officeDocument/2006/relationships/customXml" Target="../ink/ink196.xml"/><Relationship Id="rId353" Type="http://schemas.openxmlformats.org/officeDocument/2006/relationships/image" Target="../media/image177.png"/><Relationship Id="rId374" Type="http://schemas.openxmlformats.org/officeDocument/2006/relationships/customXml" Target="../ink/ink217.xml"/><Relationship Id="rId71" Type="http://schemas.openxmlformats.org/officeDocument/2006/relationships/image" Target="../media/image119.png"/><Relationship Id="rId92" Type="http://schemas.openxmlformats.org/officeDocument/2006/relationships/customXml" Target="../ink/ink154.xml"/><Relationship Id="rId2" Type="http://schemas.openxmlformats.org/officeDocument/2006/relationships/customXml" Target="../ink/ink109.xml"/><Relationship Id="rId29" Type="http://schemas.openxmlformats.org/officeDocument/2006/relationships/image" Target="../media/image9810.png"/><Relationship Id="rId276" Type="http://schemas.openxmlformats.org/officeDocument/2006/relationships/customXml" Target="../ink/ink168.xml"/><Relationship Id="rId297" Type="http://schemas.openxmlformats.org/officeDocument/2006/relationships/image" Target="../media/image149.png"/><Relationship Id="rId40" Type="http://schemas.openxmlformats.org/officeDocument/2006/relationships/customXml" Target="../ink/ink128.xml"/><Relationship Id="rId301" Type="http://schemas.openxmlformats.org/officeDocument/2006/relationships/image" Target="../media/image151.png"/><Relationship Id="rId322" Type="http://schemas.openxmlformats.org/officeDocument/2006/relationships/customXml" Target="../ink/ink191.xml"/><Relationship Id="rId343" Type="http://schemas.openxmlformats.org/officeDocument/2006/relationships/image" Target="../media/image172.png"/><Relationship Id="rId364" Type="http://schemas.openxmlformats.org/officeDocument/2006/relationships/customXml" Target="../ink/ink212.xml"/><Relationship Id="rId61" Type="http://schemas.openxmlformats.org/officeDocument/2006/relationships/image" Target="../media/image114.png"/><Relationship Id="rId82" Type="http://schemas.openxmlformats.org/officeDocument/2006/relationships/customXml" Target="../ink/ink149.xml"/><Relationship Id="rId385" Type="http://schemas.openxmlformats.org/officeDocument/2006/relationships/image" Target="../media/image193.png"/><Relationship Id="rId19" Type="http://schemas.openxmlformats.org/officeDocument/2006/relationships/image" Target="../media/image9310.png"/><Relationship Id="rId287" Type="http://schemas.openxmlformats.org/officeDocument/2006/relationships/image" Target="../media/image144.png"/><Relationship Id="rId30" Type="http://schemas.openxmlformats.org/officeDocument/2006/relationships/customXml" Target="../ink/ink123.xml"/><Relationship Id="rId105" Type="http://schemas.openxmlformats.org/officeDocument/2006/relationships/image" Target="../media/image136.png"/><Relationship Id="rId312" Type="http://schemas.openxmlformats.org/officeDocument/2006/relationships/customXml" Target="../ink/ink186.xml"/><Relationship Id="rId333" Type="http://schemas.openxmlformats.org/officeDocument/2006/relationships/image" Target="../media/image167.png"/><Relationship Id="rId354" Type="http://schemas.openxmlformats.org/officeDocument/2006/relationships/customXml" Target="../ink/ink207.xml"/><Relationship Id="rId51" Type="http://schemas.openxmlformats.org/officeDocument/2006/relationships/image" Target="../media/image10910.png"/><Relationship Id="rId72" Type="http://schemas.openxmlformats.org/officeDocument/2006/relationships/customXml" Target="../ink/ink144.xml"/><Relationship Id="rId93" Type="http://schemas.openxmlformats.org/officeDocument/2006/relationships/image" Target="../media/image130.png"/><Relationship Id="rId375" Type="http://schemas.openxmlformats.org/officeDocument/2006/relationships/image" Target="../media/image188.png"/><Relationship Id="rId3" Type="http://schemas.openxmlformats.org/officeDocument/2006/relationships/image" Target="../media/image8510.png"/><Relationship Id="rId277" Type="http://schemas.openxmlformats.org/officeDocument/2006/relationships/image" Target="../media/image222.png"/><Relationship Id="rId298" Type="http://schemas.openxmlformats.org/officeDocument/2006/relationships/customXml" Target="../ink/ink179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5.png"/><Relationship Id="rId21" Type="http://schemas.openxmlformats.org/officeDocument/2006/relationships/image" Target="../media/image5237.png"/><Relationship Id="rId324" Type="http://schemas.openxmlformats.org/officeDocument/2006/relationships/image" Target="../media/image5387.png"/><Relationship Id="rId531" Type="http://schemas.openxmlformats.org/officeDocument/2006/relationships/customXml" Target="../ink/ink6030.xml"/><Relationship Id="rId170" Type="http://schemas.openxmlformats.org/officeDocument/2006/relationships/customXml" Target="../ink/ink5851.xml"/><Relationship Id="rId268" Type="http://schemas.openxmlformats.org/officeDocument/2006/relationships/image" Target="../media/image5359.png"/><Relationship Id="rId475" Type="http://schemas.openxmlformats.org/officeDocument/2006/relationships/customXml" Target="../ink/ink6002.xml"/><Relationship Id="rId32" Type="http://schemas.openxmlformats.org/officeDocument/2006/relationships/customXml" Target="../ink/ink5782.xml"/><Relationship Id="rId128" Type="http://schemas.openxmlformats.org/officeDocument/2006/relationships/customXml" Target="../ink/ink5830.xml"/><Relationship Id="rId335" Type="http://schemas.openxmlformats.org/officeDocument/2006/relationships/customXml" Target="../ink/ink5933.xml"/><Relationship Id="rId542" Type="http://schemas.openxmlformats.org/officeDocument/2006/relationships/image" Target="../media/image5496.png"/><Relationship Id="rId181" Type="http://schemas.openxmlformats.org/officeDocument/2006/relationships/image" Target="../media/image5316.png"/><Relationship Id="rId402" Type="http://schemas.openxmlformats.org/officeDocument/2006/relationships/image" Target="../media/image5426.png"/><Relationship Id="rId279" Type="http://schemas.openxmlformats.org/officeDocument/2006/relationships/customXml" Target="../ink/ink5906.xml"/><Relationship Id="rId486" Type="http://schemas.openxmlformats.org/officeDocument/2006/relationships/image" Target="../media/image5468.png"/><Relationship Id="rId43" Type="http://schemas.openxmlformats.org/officeDocument/2006/relationships/image" Target="../media/image5248.png"/><Relationship Id="rId139" Type="http://schemas.openxmlformats.org/officeDocument/2006/relationships/image" Target="../media/image5296.png"/><Relationship Id="rId346" Type="http://schemas.openxmlformats.org/officeDocument/2006/relationships/image" Target="../media/image5398.png"/><Relationship Id="rId553" Type="http://schemas.openxmlformats.org/officeDocument/2006/relationships/customXml" Target="../ink/ink6041.xml"/><Relationship Id="rId192" Type="http://schemas.openxmlformats.org/officeDocument/2006/relationships/customXml" Target="../ink/ink5862.xml"/><Relationship Id="rId206" Type="http://schemas.openxmlformats.org/officeDocument/2006/relationships/customXml" Target="../ink/ink5869.xml"/><Relationship Id="rId413" Type="http://schemas.openxmlformats.org/officeDocument/2006/relationships/customXml" Target="../ink/ink5971.xml"/><Relationship Id="rId497" Type="http://schemas.openxmlformats.org/officeDocument/2006/relationships/customXml" Target="../ink/ink6013.xml"/><Relationship Id="rId357" Type="http://schemas.openxmlformats.org/officeDocument/2006/relationships/customXml" Target="../ink/ink5943.xml"/><Relationship Id="rId54" Type="http://schemas.openxmlformats.org/officeDocument/2006/relationships/customXml" Target="../ink/ink5793.xml"/><Relationship Id="rId217" Type="http://schemas.openxmlformats.org/officeDocument/2006/relationships/image" Target="../media/image5334.png"/><Relationship Id="rId564" Type="http://schemas.openxmlformats.org/officeDocument/2006/relationships/image" Target="../media/image5506.png"/><Relationship Id="rId424" Type="http://schemas.openxmlformats.org/officeDocument/2006/relationships/image" Target="../media/image5437.png"/><Relationship Id="rId270" Type="http://schemas.openxmlformats.org/officeDocument/2006/relationships/image" Target="../media/image5360.png"/><Relationship Id="rId65" Type="http://schemas.openxmlformats.org/officeDocument/2006/relationships/image" Target="../media/image5259.png"/><Relationship Id="rId130" Type="http://schemas.openxmlformats.org/officeDocument/2006/relationships/customXml" Target="../ink/ink5831.xml"/><Relationship Id="rId368" Type="http://schemas.openxmlformats.org/officeDocument/2006/relationships/image" Target="../media/image5409.png"/><Relationship Id="rId575" Type="http://schemas.openxmlformats.org/officeDocument/2006/relationships/customXml" Target="../ink/ink6052.xml"/><Relationship Id="rId228" Type="http://schemas.openxmlformats.org/officeDocument/2006/relationships/customXml" Target="../ink/ink5880.xml"/><Relationship Id="rId435" Type="http://schemas.openxmlformats.org/officeDocument/2006/relationships/customXml" Target="../ink/ink5982.xml"/><Relationship Id="rId281" Type="http://schemas.openxmlformats.org/officeDocument/2006/relationships/customXml" Target="../ink/ink5907.xml"/><Relationship Id="rId502" Type="http://schemas.openxmlformats.org/officeDocument/2006/relationships/image" Target="../media/image5476.png"/><Relationship Id="rId76" Type="http://schemas.openxmlformats.org/officeDocument/2006/relationships/customXml" Target="../ink/ink5804.xml"/><Relationship Id="rId141" Type="http://schemas.openxmlformats.org/officeDocument/2006/relationships/image" Target="../media/image5297.png"/><Relationship Id="rId379" Type="http://schemas.openxmlformats.org/officeDocument/2006/relationships/customXml" Target="../ink/ink5954.xml"/><Relationship Id="rId586" Type="http://schemas.openxmlformats.org/officeDocument/2006/relationships/image" Target="../media/image266.png"/><Relationship Id="rId7" Type="http://schemas.openxmlformats.org/officeDocument/2006/relationships/image" Target="../media/image5230.png"/><Relationship Id="rId183" Type="http://schemas.openxmlformats.org/officeDocument/2006/relationships/image" Target="../media/image5317.png"/><Relationship Id="rId239" Type="http://schemas.openxmlformats.org/officeDocument/2006/relationships/image" Target="../media/image5345.png"/><Relationship Id="rId390" Type="http://schemas.openxmlformats.org/officeDocument/2006/relationships/image" Target="../media/image5420.png"/><Relationship Id="rId404" Type="http://schemas.openxmlformats.org/officeDocument/2006/relationships/image" Target="../media/image5427.png"/><Relationship Id="rId446" Type="http://schemas.openxmlformats.org/officeDocument/2006/relationships/image" Target="../media/image5448.png"/><Relationship Id="rId250" Type="http://schemas.openxmlformats.org/officeDocument/2006/relationships/customXml" Target="../ink/ink5891.xml"/><Relationship Id="rId292" Type="http://schemas.openxmlformats.org/officeDocument/2006/relationships/image" Target="../media/image5371.png"/><Relationship Id="rId306" Type="http://schemas.openxmlformats.org/officeDocument/2006/relationships/image" Target="../media/image5378.png"/><Relationship Id="rId488" Type="http://schemas.openxmlformats.org/officeDocument/2006/relationships/image" Target="../media/image5469.png"/><Relationship Id="rId45" Type="http://schemas.openxmlformats.org/officeDocument/2006/relationships/image" Target="../media/image5249.png"/><Relationship Id="rId87" Type="http://schemas.openxmlformats.org/officeDocument/2006/relationships/image" Target="../media/image5270.png"/><Relationship Id="rId110" Type="http://schemas.openxmlformats.org/officeDocument/2006/relationships/customXml" Target="../ink/ink5821.xml"/><Relationship Id="rId348" Type="http://schemas.openxmlformats.org/officeDocument/2006/relationships/image" Target="../media/image5399.png"/><Relationship Id="rId513" Type="http://schemas.openxmlformats.org/officeDocument/2006/relationships/customXml" Target="../ink/ink6021.xml"/><Relationship Id="rId555" Type="http://schemas.openxmlformats.org/officeDocument/2006/relationships/customXml" Target="../ink/ink6042.xml"/><Relationship Id="rId152" Type="http://schemas.openxmlformats.org/officeDocument/2006/relationships/customXml" Target="../ink/ink5842.xml"/><Relationship Id="rId194" Type="http://schemas.openxmlformats.org/officeDocument/2006/relationships/customXml" Target="../ink/ink5863.xml"/><Relationship Id="rId208" Type="http://schemas.openxmlformats.org/officeDocument/2006/relationships/customXml" Target="../ink/ink5870.xml"/><Relationship Id="rId415" Type="http://schemas.openxmlformats.org/officeDocument/2006/relationships/customXml" Target="../ink/ink5972.xml"/><Relationship Id="rId457" Type="http://schemas.openxmlformats.org/officeDocument/2006/relationships/customXml" Target="../ink/ink5993.xml"/><Relationship Id="rId261" Type="http://schemas.openxmlformats.org/officeDocument/2006/relationships/image" Target="../media/image5356.png"/><Relationship Id="rId499" Type="http://schemas.openxmlformats.org/officeDocument/2006/relationships/customXml" Target="../ink/ink6014.xml"/><Relationship Id="rId14" Type="http://schemas.openxmlformats.org/officeDocument/2006/relationships/customXml" Target="../ink/ink5773.xml"/><Relationship Id="rId56" Type="http://schemas.openxmlformats.org/officeDocument/2006/relationships/customXml" Target="../ink/ink5794.xml"/><Relationship Id="rId359" Type="http://schemas.openxmlformats.org/officeDocument/2006/relationships/customXml" Target="../ink/ink5944.xml"/><Relationship Id="rId524" Type="http://schemas.openxmlformats.org/officeDocument/2006/relationships/image" Target="../media/image5487.png"/><Relationship Id="rId566" Type="http://schemas.openxmlformats.org/officeDocument/2006/relationships/image" Target="../media/image5507.png"/><Relationship Id="rId98" Type="http://schemas.openxmlformats.org/officeDocument/2006/relationships/customXml" Target="../ink/ink5815.xml"/><Relationship Id="rId121" Type="http://schemas.openxmlformats.org/officeDocument/2006/relationships/image" Target="../media/image5287.png"/><Relationship Id="rId163" Type="http://schemas.openxmlformats.org/officeDocument/2006/relationships/image" Target="../media/image5308.png"/><Relationship Id="rId219" Type="http://schemas.openxmlformats.org/officeDocument/2006/relationships/image" Target="../media/image5335.png"/><Relationship Id="rId370" Type="http://schemas.openxmlformats.org/officeDocument/2006/relationships/image" Target="../media/image5410.png"/><Relationship Id="rId426" Type="http://schemas.openxmlformats.org/officeDocument/2006/relationships/image" Target="../media/image5438.png"/><Relationship Id="rId230" Type="http://schemas.openxmlformats.org/officeDocument/2006/relationships/customXml" Target="../ink/ink5881.xml"/><Relationship Id="rId468" Type="http://schemas.openxmlformats.org/officeDocument/2006/relationships/image" Target="../media/image5459.png"/><Relationship Id="rId25" Type="http://schemas.openxmlformats.org/officeDocument/2006/relationships/image" Target="../media/image5239.png"/><Relationship Id="rId67" Type="http://schemas.openxmlformats.org/officeDocument/2006/relationships/image" Target="../media/image5260.png"/><Relationship Id="rId272" Type="http://schemas.openxmlformats.org/officeDocument/2006/relationships/image" Target="../media/image5361.png"/><Relationship Id="rId328" Type="http://schemas.openxmlformats.org/officeDocument/2006/relationships/image" Target="../media/image5389.png"/><Relationship Id="rId535" Type="http://schemas.openxmlformats.org/officeDocument/2006/relationships/customXml" Target="../ink/ink6032.xml"/><Relationship Id="rId577" Type="http://schemas.openxmlformats.org/officeDocument/2006/relationships/customXml" Target="../ink/ink6053.xml"/><Relationship Id="rId132" Type="http://schemas.openxmlformats.org/officeDocument/2006/relationships/customXml" Target="../ink/ink5832.xml"/><Relationship Id="rId174" Type="http://schemas.openxmlformats.org/officeDocument/2006/relationships/customXml" Target="../ink/ink5853.xml"/><Relationship Id="rId381" Type="http://schemas.openxmlformats.org/officeDocument/2006/relationships/customXml" Target="../ink/ink5955.xml"/><Relationship Id="rId241" Type="http://schemas.openxmlformats.org/officeDocument/2006/relationships/image" Target="../media/image5346.png"/><Relationship Id="rId437" Type="http://schemas.openxmlformats.org/officeDocument/2006/relationships/customXml" Target="../ink/ink5983.xml"/><Relationship Id="rId479" Type="http://schemas.openxmlformats.org/officeDocument/2006/relationships/customXml" Target="../ink/ink6004.xml"/><Relationship Id="rId36" Type="http://schemas.openxmlformats.org/officeDocument/2006/relationships/customXml" Target="../ink/ink5784.xml"/><Relationship Id="rId283" Type="http://schemas.openxmlformats.org/officeDocument/2006/relationships/customXml" Target="../ink/ink5908.xml"/><Relationship Id="rId339" Type="http://schemas.openxmlformats.org/officeDocument/2006/relationships/customXml" Target="../ink/ink5934.xml"/><Relationship Id="rId490" Type="http://schemas.openxmlformats.org/officeDocument/2006/relationships/image" Target="../media/image5470.png"/><Relationship Id="rId504" Type="http://schemas.openxmlformats.org/officeDocument/2006/relationships/image" Target="../media/image5477.png"/><Relationship Id="rId546" Type="http://schemas.openxmlformats.org/officeDocument/2006/relationships/image" Target="../media/image5497.png"/><Relationship Id="rId78" Type="http://schemas.openxmlformats.org/officeDocument/2006/relationships/customXml" Target="../ink/ink5805.xml"/><Relationship Id="rId101" Type="http://schemas.openxmlformats.org/officeDocument/2006/relationships/image" Target="../media/image5277.png"/><Relationship Id="rId143" Type="http://schemas.openxmlformats.org/officeDocument/2006/relationships/image" Target="../media/image5298.png"/><Relationship Id="rId185" Type="http://schemas.openxmlformats.org/officeDocument/2006/relationships/image" Target="../media/image5318.png"/><Relationship Id="rId350" Type="http://schemas.openxmlformats.org/officeDocument/2006/relationships/image" Target="../media/image5400.png"/><Relationship Id="rId406" Type="http://schemas.openxmlformats.org/officeDocument/2006/relationships/image" Target="../media/image5428.png"/><Relationship Id="rId9" Type="http://schemas.openxmlformats.org/officeDocument/2006/relationships/image" Target="../media/image5231.png"/><Relationship Id="rId210" Type="http://schemas.openxmlformats.org/officeDocument/2006/relationships/customXml" Target="../ink/ink5871.xml"/><Relationship Id="rId392" Type="http://schemas.openxmlformats.org/officeDocument/2006/relationships/image" Target="../media/image5421.png"/><Relationship Id="rId448" Type="http://schemas.openxmlformats.org/officeDocument/2006/relationships/image" Target="../media/image5449.png"/><Relationship Id="rId252" Type="http://schemas.openxmlformats.org/officeDocument/2006/relationships/customXml" Target="../ink/ink5892.xml"/><Relationship Id="rId294" Type="http://schemas.openxmlformats.org/officeDocument/2006/relationships/image" Target="../media/image5372.png"/><Relationship Id="rId308" Type="http://schemas.openxmlformats.org/officeDocument/2006/relationships/image" Target="../media/image5379.png"/><Relationship Id="rId515" Type="http://schemas.openxmlformats.org/officeDocument/2006/relationships/customXml" Target="../ink/ink6022.xml"/><Relationship Id="rId47" Type="http://schemas.openxmlformats.org/officeDocument/2006/relationships/image" Target="../media/image5250.png"/><Relationship Id="rId89" Type="http://schemas.openxmlformats.org/officeDocument/2006/relationships/image" Target="../media/image5271.png"/><Relationship Id="rId112" Type="http://schemas.openxmlformats.org/officeDocument/2006/relationships/customXml" Target="../ink/ink5822.xml"/><Relationship Id="rId154" Type="http://schemas.openxmlformats.org/officeDocument/2006/relationships/customXml" Target="../ink/ink5843.xml"/><Relationship Id="rId361" Type="http://schemas.openxmlformats.org/officeDocument/2006/relationships/customXml" Target="../ink/ink5945.xml"/><Relationship Id="rId557" Type="http://schemas.openxmlformats.org/officeDocument/2006/relationships/customXml" Target="../ink/ink6043.xml"/><Relationship Id="rId196" Type="http://schemas.openxmlformats.org/officeDocument/2006/relationships/customXml" Target="../ink/ink5864.xml"/><Relationship Id="rId417" Type="http://schemas.openxmlformats.org/officeDocument/2006/relationships/customXml" Target="../ink/ink5973.xml"/><Relationship Id="rId459" Type="http://schemas.openxmlformats.org/officeDocument/2006/relationships/customXml" Target="../ink/ink5994.xml"/><Relationship Id="rId16" Type="http://schemas.openxmlformats.org/officeDocument/2006/relationships/customXml" Target="../ink/ink5774.xml"/><Relationship Id="rId221" Type="http://schemas.openxmlformats.org/officeDocument/2006/relationships/image" Target="../media/image5336.png"/><Relationship Id="rId263" Type="http://schemas.openxmlformats.org/officeDocument/2006/relationships/image" Target="../media/image5357.png"/><Relationship Id="rId319" Type="http://schemas.openxmlformats.org/officeDocument/2006/relationships/customXml" Target="../ink/ink5925.xml"/><Relationship Id="rId470" Type="http://schemas.openxmlformats.org/officeDocument/2006/relationships/image" Target="../media/image5460.png"/><Relationship Id="rId526" Type="http://schemas.openxmlformats.org/officeDocument/2006/relationships/image" Target="../media/image5488.png"/><Relationship Id="rId58" Type="http://schemas.openxmlformats.org/officeDocument/2006/relationships/customXml" Target="../ink/ink5795.xml"/><Relationship Id="rId123" Type="http://schemas.openxmlformats.org/officeDocument/2006/relationships/image" Target="../media/image5288.png"/><Relationship Id="rId330" Type="http://schemas.openxmlformats.org/officeDocument/2006/relationships/image" Target="../media/image5390.png"/><Relationship Id="rId568" Type="http://schemas.openxmlformats.org/officeDocument/2006/relationships/image" Target="../media/image5508.png"/><Relationship Id="rId165" Type="http://schemas.openxmlformats.org/officeDocument/2006/relationships/image" Target="../media/image5309.png"/><Relationship Id="rId372" Type="http://schemas.openxmlformats.org/officeDocument/2006/relationships/image" Target="../media/image5411.png"/><Relationship Id="rId428" Type="http://schemas.openxmlformats.org/officeDocument/2006/relationships/image" Target="../media/image5439.png"/><Relationship Id="rId232" Type="http://schemas.openxmlformats.org/officeDocument/2006/relationships/customXml" Target="../ink/ink5882.xml"/><Relationship Id="rId274" Type="http://schemas.openxmlformats.org/officeDocument/2006/relationships/image" Target="../media/image5362.png"/><Relationship Id="rId481" Type="http://schemas.openxmlformats.org/officeDocument/2006/relationships/customXml" Target="../ink/ink6005.xml"/><Relationship Id="rId27" Type="http://schemas.openxmlformats.org/officeDocument/2006/relationships/image" Target="../media/image5240.png"/><Relationship Id="rId69" Type="http://schemas.openxmlformats.org/officeDocument/2006/relationships/image" Target="../media/image5261.png"/><Relationship Id="rId134" Type="http://schemas.openxmlformats.org/officeDocument/2006/relationships/customXml" Target="../ink/ink5833.xml"/><Relationship Id="rId537" Type="http://schemas.openxmlformats.org/officeDocument/2006/relationships/customXml" Target="../ink/ink6033.xml"/><Relationship Id="rId579" Type="http://schemas.openxmlformats.org/officeDocument/2006/relationships/customXml" Target="../ink/ink6054.xml"/><Relationship Id="rId80" Type="http://schemas.openxmlformats.org/officeDocument/2006/relationships/customXml" Target="../ink/ink5806.xml"/><Relationship Id="rId176" Type="http://schemas.openxmlformats.org/officeDocument/2006/relationships/customXml" Target="../ink/ink5854.xml"/><Relationship Id="rId341" Type="http://schemas.openxmlformats.org/officeDocument/2006/relationships/customXml" Target="../ink/ink5935.xml"/><Relationship Id="rId383" Type="http://schemas.openxmlformats.org/officeDocument/2006/relationships/customXml" Target="../ink/ink5956.xml"/><Relationship Id="rId439" Type="http://schemas.openxmlformats.org/officeDocument/2006/relationships/customXml" Target="../ink/ink5984.xml"/><Relationship Id="rId201" Type="http://schemas.openxmlformats.org/officeDocument/2006/relationships/image" Target="../media/image5326.png"/><Relationship Id="rId243" Type="http://schemas.openxmlformats.org/officeDocument/2006/relationships/image" Target="../media/image5347.png"/><Relationship Id="rId285" Type="http://schemas.openxmlformats.org/officeDocument/2006/relationships/customXml" Target="../ink/ink5909.xml"/><Relationship Id="rId450" Type="http://schemas.openxmlformats.org/officeDocument/2006/relationships/image" Target="../media/image5450.png"/><Relationship Id="rId506" Type="http://schemas.openxmlformats.org/officeDocument/2006/relationships/image" Target="../media/image5478.png"/><Relationship Id="rId38" Type="http://schemas.openxmlformats.org/officeDocument/2006/relationships/customXml" Target="../ink/ink5785.xml"/><Relationship Id="rId103" Type="http://schemas.openxmlformats.org/officeDocument/2006/relationships/image" Target="../media/image5278.png"/><Relationship Id="rId310" Type="http://schemas.openxmlformats.org/officeDocument/2006/relationships/image" Target="../media/image5380.png"/><Relationship Id="rId492" Type="http://schemas.openxmlformats.org/officeDocument/2006/relationships/image" Target="../media/image5471.png"/><Relationship Id="rId548" Type="http://schemas.openxmlformats.org/officeDocument/2006/relationships/image" Target="../media/image5498.png"/><Relationship Id="rId91" Type="http://schemas.openxmlformats.org/officeDocument/2006/relationships/image" Target="../media/image5272.png"/><Relationship Id="rId145" Type="http://schemas.openxmlformats.org/officeDocument/2006/relationships/image" Target="../media/image5299.png"/><Relationship Id="rId187" Type="http://schemas.openxmlformats.org/officeDocument/2006/relationships/image" Target="../media/image5319.png"/><Relationship Id="rId352" Type="http://schemas.openxmlformats.org/officeDocument/2006/relationships/image" Target="../media/image5401.png"/><Relationship Id="rId394" Type="http://schemas.openxmlformats.org/officeDocument/2006/relationships/image" Target="../media/image5422.png"/><Relationship Id="rId408" Type="http://schemas.openxmlformats.org/officeDocument/2006/relationships/image" Target="../media/image5429.png"/><Relationship Id="rId212" Type="http://schemas.openxmlformats.org/officeDocument/2006/relationships/customXml" Target="../ink/ink5872.xml"/><Relationship Id="rId254" Type="http://schemas.openxmlformats.org/officeDocument/2006/relationships/customXml" Target="../ink/ink5893.xml"/><Relationship Id="rId49" Type="http://schemas.openxmlformats.org/officeDocument/2006/relationships/image" Target="../media/image5251.png"/><Relationship Id="rId114" Type="http://schemas.openxmlformats.org/officeDocument/2006/relationships/customXml" Target="../ink/ink5823.xml"/><Relationship Id="rId296" Type="http://schemas.openxmlformats.org/officeDocument/2006/relationships/image" Target="../media/image5373.png"/><Relationship Id="rId461" Type="http://schemas.openxmlformats.org/officeDocument/2006/relationships/customXml" Target="../ink/ink5995.xml"/><Relationship Id="rId517" Type="http://schemas.openxmlformats.org/officeDocument/2006/relationships/customXml" Target="../ink/ink6023.xml"/><Relationship Id="rId559" Type="http://schemas.openxmlformats.org/officeDocument/2006/relationships/customXml" Target="../ink/ink6044.xml"/><Relationship Id="rId60" Type="http://schemas.openxmlformats.org/officeDocument/2006/relationships/customXml" Target="../ink/ink5796.xml"/><Relationship Id="rId156" Type="http://schemas.openxmlformats.org/officeDocument/2006/relationships/customXml" Target="../ink/ink5844.xml"/><Relationship Id="rId198" Type="http://schemas.openxmlformats.org/officeDocument/2006/relationships/customXml" Target="../ink/ink5865.xml"/><Relationship Id="rId321" Type="http://schemas.openxmlformats.org/officeDocument/2006/relationships/customXml" Target="../ink/ink5926.xml"/><Relationship Id="rId363" Type="http://schemas.openxmlformats.org/officeDocument/2006/relationships/customXml" Target="../ink/ink5946.xml"/><Relationship Id="rId419" Type="http://schemas.openxmlformats.org/officeDocument/2006/relationships/customXml" Target="../ink/ink5974.xml"/><Relationship Id="rId570" Type="http://schemas.openxmlformats.org/officeDocument/2006/relationships/image" Target="../media/image5509.png"/><Relationship Id="rId223" Type="http://schemas.openxmlformats.org/officeDocument/2006/relationships/image" Target="../media/image5337.png"/><Relationship Id="rId430" Type="http://schemas.openxmlformats.org/officeDocument/2006/relationships/image" Target="../media/image5440.png"/><Relationship Id="rId18" Type="http://schemas.openxmlformats.org/officeDocument/2006/relationships/customXml" Target="../ink/ink5775.xml"/><Relationship Id="rId265" Type="http://schemas.openxmlformats.org/officeDocument/2006/relationships/image" Target="../media/image5358.png"/><Relationship Id="rId472" Type="http://schemas.openxmlformats.org/officeDocument/2006/relationships/image" Target="../media/image5461.png"/><Relationship Id="rId528" Type="http://schemas.openxmlformats.org/officeDocument/2006/relationships/image" Target="../media/image5489.png"/><Relationship Id="rId125" Type="http://schemas.openxmlformats.org/officeDocument/2006/relationships/image" Target="../media/image5289.png"/><Relationship Id="rId167" Type="http://schemas.openxmlformats.org/officeDocument/2006/relationships/image" Target="../media/image5310.png"/><Relationship Id="rId332" Type="http://schemas.openxmlformats.org/officeDocument/2006/relationships/image" Target="../media/image5391.png"/><Relationship Id="rId374" Type="http://schemas.openxmlformats.org/officeDocument/2006/relationships/image" Target="../media/image5412.png"/><Relationship Id="rId581" Type="http://schemas.openxmlformats.org/officeDocument/2006/relationships/customXml" Target="../ink/ink6055.xml"/><Relationship Id="rId71" Type="http://schemas.openxmlformats.org/officeDocument/2006/relationships/image" Target="../media/image5262.png"/><Relationship Id="rId234" Type="http://schemas.openxmlformats.org/officeDocument/2006/relationships/customXml" Target="../ink/ink5883.xml"/><Relationship Id="rId2" Type="http://schemas.openxmlformats.org/officeDocument/2006/relationships/customXml" Target="../ink/ink5767.xml"/><Relationship Id="rId29" Type="http://schemas.openxmlformats.org/officeDocument/2006/relationships/image" Target="../media/image5241.png"/><Relationship Id="rId276" Type="http://schemas.openxmlformats.org/officeDocument/2006/relationships/image" Target="../media/image5363.png"/><Relationship Id="rId441" Type="http://schemas.openxmlformats.org/officeDocument/2006/relationships/customXml" Target="../ink/ink5985.xml"/><Relationship Id="rId483" Type="http://schemas.openxmlformats.org/officeDocument/2006/relationships/customXml" Target="../ink/ink6006.xml"/><Relationship Id="rId539" Type="http://schemas.openxmlformats.org/officeDocument/2006/relationships/customXml" Target="../ink/ink6034.xml"/><Relationship Id="rId40" Type="http://schemas.openxmlformats.org/officeDocument/2006/relationships/customXml" Target="../ink/ink5786.xml"/><Relationship Id="rId136" Type="http://schemas.openxmlformats.org/officeDocument/2006/relationships/customXml" Target="../ink/ink5834.xml"/><Relationship Id="rId178" Type="http://schemas.openxmlformats.org/officeDocument/2006/relationships/customXml" Target="../ink/ink5855.xml"/><Relationship Id="rId301" Type="http://schemas.openxmlformats.org/officeDocument/2006/relationships/customXml" Target="../ink/ink5917.xml"/><Relationship Id="rId343" Type="http://schemas.openxmlformats.org/officeDocument/2006/relationships/customXml" Target="../ink/ink5936.xml"/><Relationship Id="rId550" Type="http://schemas.openxmlformats.org/officeDocument/2006/relationships/image" Target="../media/image5499.png"/><Relationship Id="rId82" Type="http://schemas.openxmlformats.org/officeDocument/2006/relationships/customXml" Target="../ink/ink5807.xml"/><Relationship Id="rId203" Type="http://schemas.openxmlformats.org/officeDocument/2006/relationships/image" Target="../media/image5327.png"/><Relationship Id="rId385" Type="http://schemas.openxmlformats.org/officeDocument/2006/relationships/customXml" Target="../ink/ink5957.xml"/><Relationship Id="rId245" Type="http://schemas.openxmlformats.org/officeDocument/2006/relationships/image" Target="../media/image5348.png"/><Relationship Id="rId287" Type="http://schemas.openxmlformats.org/officeDocument/2006/relationships/customXml" Target="../ink/ink5910.xml"/><Relationship Id="rId410" Type="http://schemas.openxmlformats.org/officeDocument/2006/relationships/image" Target="../media/image5430.png"/><Relationship Id="rId452" Type="http://schemas.openxmlformats.org/officeDocument/2006/relationships/image" Target="../media/image5451.png"/><Relationship Id="rId494" Type="http://schemas.openxmlformats.org/officeDocument/2006/relationships/image" Target="../media/image5472.png"/><Relationship Id="rId508" Type="http://schemas.openxmlformats.org/officeDocument/2006/relationships/image" Target="../media/image5479.png"/><Relationship Id="rId105" Type="http://schemas.openxmlformats.org/officeDocument/2006/relationships/image" Target="../media/image5279.png"/><Relationship Id="rId147" Type="http://schemas.openxmlformats.org/officeDocument/2006/relationships/image" Target="../media/image5300.png"/><Relationship Id="rId312" Type="http://schemas.openxmlformats.org/officeDocument/2006/relationships/image" Target="../media/image5381.png"/><Relationship Id="rId354" Type="http://schemas.openxmlformats.org/officeDocument/2006/relationships/image" Target="../media/image5402.png"/><Relationship Id="rId51" Type="http://schemas.openxmlformats.org/officeDocument/2006/relationships/image" Target="../media/image5252.png"/><Relationship Id="rId93" Type="http://schemas.openxmlformats.org/officeDocument/2006/relationships/image" Target="../media/image5273.png"/><Relationship Id="rId189" Type="http://schemas.openxmlformats.org/officeDocument/2006/relationships/image" Target="../media/image5320.png"/><Relationship Id="rId396" Type="http://schemas.openxmlformats.org/officeDocument/2006/relationships/image" Target="../media/image5423.png"/><Relationship Id="rId561" Type="http://schemas.openxmlformats.org/officeDocument/2006/relationships/customXml" Target="../ink/ink6045.xml"/><Relationship Id="rId214" Type="http://schemas.openxmlformats.org/officeDocument/2006/relationships/customXml" Target="../ink/ink5873.xml"/><Relationship Id="rId256" Type="http://schemas.openxmlformats.org/officeDocument/2006/relationships/customXml" Target="../ink/ink5894.xml"/><Relationship Id="rId298" Type="http://schemas.openxmlformats.org/officeDocument/2006/relationships/image" Target="../media/image5374.png"/><Relationship Id="rId421" Type="http://schemas.openxmlformats.org/officeDocument/2006/relationships/customXml" Target="../ink/ink5975.xml"/><Relationship Id="rId463" Type="http://schemas.openxmlformats.org/officeDocument/2006/relationships/customXml" Target="../ink/ink5996.xml"/><Relationship Id="rId519" Type="http://schemas.openxmlformats.org/officeDocument/2006/relationships/customXml" Target="../ink/ink6024.xml"/><Relationship Id="rId116" Type="http://schemas.openxmlformats.org/officeDocument/2006/relationships/customXml" Target="../ink/ink5824.xml"/><Relationship Id="rId158" Type="http://schemas.openxmlformats.org/officeDocument/2006/relationships/customXml" Target="../ink/ink5845.xml"/><Relationship Id="rId323" Type="http://schemas.openxmlformats.org/officeDocument/2006/relationships/customXml" Target="../ink/ink5927.xml"/><Relationship Id="rId530" Type="http://schemas.openxmlformats.org/officeDocument/2006/relationships/image" Target="../media/image5490.png"/><Relationship Id="rId20" Type="http://schemas.openxmlformats.org/officeDocument/2006/relationships/customXml" Target="../ink/ink5776.xml"/><Relationship Id="rId62" Type="http://schemas.openxmlformats.org/officeDocument/2006/relationships/customXml" Target="../ink/ink5797.xml"/><Relationship Id="rId365" Type="http://schemas.openxmlformats.org/officeDocument/2006/relationships/customXml" Target="../ink/ink5947.xml"/><Relationship Id="rId572" Type="http://schemas.openxmlformats.org/officeDocument/2006/relationships/image" Target="../media/image5510.png"/><Relationship Id="rId225" Type="http://schemas.openxmlformats.org/officeDocument/2006/relationships/image" Target="../media/image5338.png"/><Relationship Id="rId267" Type="http://schemas.openxmlformats.org/officeDocument/2006/relationships/customXml" Target="../ink/ink5900.xml"/><Relationship Id="rId432" Type="http://schemas.openxmlformats.org/officeDocument/2006/relationships/image" Target="../media/image5441.png"/><Relationship Id="rId474" Type="http://schemas.openxmlformats.org/officeDocument/2006/relationships/image" Target="../media/image5462.png"/><Relationship Id="rId127" Type="http://schemas.openxmlformats.org/officeDocument/2006/relationships/image" Target="../media/image5290.png"/><Relationship Id="rId31" Type="http://schemas.openxmlformats.org/officeDocument/2006/relationships/image" Target="../media/image5242.png"/><Relationship Id="rId73" Type="http://schemas.openxmlformats.org/officeDocument/2006/relationships/image" Target="../media/image5263.png"/><Relationship Id="rId169" Type="http://schemas.openxmlformats.org/officeDocument/2006/relationships/image" Target="../media/image5311.png"/><Relationship Id="rId334" Type="http://schemas.openxmlformats.org/officeDocument/2006/relationships/image" Target="../media/image5392.png"/><Relationship Id="rId376" Type="http://schemas.openxmlformats.org/officeDocument/2006/relationships/image" Target="../media/image5413.png"/><Relationship Id="rId541" Type="http://schemas.openxmlformats.org/officeDocument/2006/relationships/customXml" Target="../ink/ink6035.xml"/><Relationship Id="rId583" Type="http://schemas.openxmlformats.org/officeDocument/2006/relationships/customXml" Target="../ink/ink6056.xml"/><Relationship Id="rId4" Type="http://schemas.openxmlformats.org/officeDocument/2006/relationships/customXml" Target="../ink/ink5768.xml"/><Relationship Id="rId180" Type="http://schemas.openxmlformats.org/officeDocument/2006/relationships/customXml" Target="../ink/ink5856.xml"/><Relationship Id="rId236" Type="http://schemas.openxmlformats.org/officeDocument/2006/relationships/customXml" Target="../ink/ink5884.xml"/><Relationship Id="rId278" Type="http://schemas.openxmlformats.org/officeDocument/2006/relationships/image" Target="../media/image5364.png"/><Relationship Id="rId401" Type="http://schemas.openxmlformats.org/officeDocument/2006/relationships/customXml" Target="../ink/ink5965.xml"/><Relationship Id="rId443" Type="http://schemas.openxmlformats.org/officeDocument/2006/relationships/customXml" Target="../ink/ink5986.xml"/><Relationship Id="rId303" Type="http://schemas.openxmlformats.org/officeDocument/2006/relationships/customXml" Target="../ink/ink5918.xml"/><Relationship Id="rId485" Type="http://schemas.openxmlformats.org/officeDocument/2006/relationships/customXml" Target="../ink/ink6007.xml"/><Relationship Id="rId42" Type="http://schemas.openxmlformats.org/officeDocument/2006/relationships/customXml" Target="../ink/ink5787.xml"/><Relationship Id="rId84" Type="http://schemas.openxmlformats.org/officeDocument/2006/relationships/customXml" Target="../ink/ink5808.xml"/><Relationship Id="rId138" Type="http://schemas.openxmlformats.org/officeDocument/2006/relationships/customXml" Target="../ink/ink5835.xml"/><Relationship Id="rId345" Type="http://schemas.openxmlformats.org/officeDocument/2006/relationships/customXml" Target="../ink/ink5937.xml"/><Relationship Id="rId387" Type="http://schemas.openxmlformats.org/officeDocument/2006/relationships/customXml" Target="../ink/ink5958.xml"/><Relationship Id="rId510" Type="http://schemas.openxmlformats.org/officeDocument/2006/relationships/image" Target="../media/image5480.png"/><Relationship Id="rId552" Type="http://schemas.openxmlformats.org/officeDocument/2006/relationships/image" Target="../media/image5500.png"/><Relationship Id="rId191" Type="http://schemas.openxmlformats.org/officeDocument/2006/relationships/image" Target="../media/image5321.png"/><Relationship Id="rId205" Type="http://schemas.openxmlformats.org/officeDocument/2006/relationships/image" Target="../media/image5328.png"/><Relationship Id="rId247" Type="http://schemas.openxmlformats.org/officeDocument/2006/relationships/image" Target="../media/image5349.png"/><Relationship Id="rId412" Type="http://schemas.openxmlformats.org/officeDocument/2006/relationships/image" Target="../media/image5431.png"/><Relationship Id="rId107" Type="http://schemas.openxmlformats.org/officeDocument/2006/relationships/image" Target="../media/image5280.png"/><Relationship Id="rId289" Type="http://schemas.openxmlformats.org/officeDocument/2006/relationships/customXml" Target="../ink/ink5911.xml"/><Relationship Id="rId454" Type="http://schemas.openxmlformats.org/officeDocument/2006/relationships/image" Target="../media/image5452.png"/><Relationship Id="rId496" Type="http://schemas.openxmlformats.org/officeDocument/2006/relationships/image" Target="../media/image5473.png"/><Relationship Id="rId11" Type="http://schemas.openxmlformats.org/officeDocument/2006/relationships/image" Target="../media/image5232.png"/><Relationship Id="rId53" Type="http://schemas.openxmlformats.org/officeDocument/2006/relationships/image" Target="../media/image5253.png"/><Relationship Id="rId149" Type="http://schemas.openxmlformats.org/officeDocument/2006/relationships/image" Target="../media/image5301.png"/><Relationship Id="rId314" Type="http://schemas.openxmlformats.org/officeDocument/2006/relationships/image" Target="../media/image5382.png"/><Relationship Id="rId356" Type="http://schemas.openxmlformats.org/officeDocument/2006/relationships/image" Target="../media/image5403.png"/><Relationship Id="rId398" Type="http://schemas.openxmlformats.org/officeDocument/2006/relationships/image" Target="../media/image5424.png"/><Relationship Id="rId521" Type="http://schemas.openxmlformats.org/officeDocument/2006/relationships/customXml" Target="../ink/ink6025.xml"/><Relationship Id="rId563" Type="http://schemas.openxmlformats.org/officeDocument/2006/relationships/customXml" Target="../ink/ink6046.xml"/><Relationship Id="rId95" Type="http://schemas.openxmlformats.org/officeDocument/2006/relationships/image" Target="../media/image5274.png"/><Relationship Id="rId160" Type="http://schemas.openxmlformats.org/officeDocument/2006/relationships/customXml" Target="../ink/ink5846.xml"/><Relationship Id="rId216" Type="http://schemas.openxmlformats.org/officeDocument/2006/relationships/customXml" Target="../ink/ink5874.xml"/><Relationship Id="rId423" Type="http://schemas.openxmlformats.org/officeDocument/2006/relationships/customXml" Target="../ink/ink5976.xml"/><Relationship Id="rId258" Type="http://schemas.openxmlformats.org/officeDocument/2006/relationships/customXml" Target="../ink/ink5895.xml"/><Relationship Id="rId465" Type="http://schemas.openxmlformats.org/officeDocument/2006/relationships/customXml" Target="../ink/ink5997.xml"/><Relationship Id="rId22" Type="http://schemas.openxmlformats.org/officeDocument/2006/relationships/customXml" Target="../ink/ink5777.xml"/><Relationship Id="rId64" Type="http://schemas.openxmlformats.org/officeDocument/2006/relationships/customXml" Target="../ink/ink5798.xml"/><Relationship Id="rId118" Type="http://schemas.openxmlformats.org/officeDocument/2006/relationships/customXml" Target="../ink/ink5825.xml"/><Relationship Id="rId325" Type="http://schemas.openxmlformats.org/officeDocument/2006/relationships/customXml" Target="../ink/ink5928.xml"/><Relationship Id="rId367" Type="http://schemas.openxmlformats.org/officeDocument/2006/relationships/customXml" Target="../ink/ink5948.xml"/><Relationship Id="rId532" Type="http://schemas.openxmlformats.org/officeDocument/2006/relationships/image" Target="../media/image5491.png"/><Relationship Id="rId574" Type="http://schemas.openxmlformats.org/officeDocument/2006/relationships/image" Target="../media/image5511.png"/><Relationship Id="rId171" Type="http://schemas.openxmlformats.org/officeDocument/2006/relationships/image" Target="../media/image5166.png"/><Relationship Id="rId227" Type="http://schemas.openxmlformats.org/officeDocument/2006/relationships/image" Target="../media/image5339.png"/><Relationship Id="rId269" Type="http://schemas.openxmlformats.org/officeDocument/2006/relationships/customXml" Target="../ink/ink5901.xml"/><Relationship Id="rId434" Type="http://schemas.openxmlformats.org/officeDocument/2006/relationships/image" Target="../media/image5442.png"/><Relationship Id="rId476" Type="http://schemas.openxmlformats.org/officeDocument/2006/relationships/image" Target="../media/image5463.png"/><Relationship Id="rId33" Type="http://schemas.openxmlformats.org/officeDocument/2006/relationships/image" Target="../media/image5243.png"/><Relationship Id="rId129" Type="http://schemas.openxmlformats.org/officeDocument/2006/relationships/image" Target="../media/image5291.png"/><Relationship Id="rId280" Type="http://schemas.openxmlformats.org/officeDocument/2006/relationships/image" Target="../media/image5365.png"/><Relationship Id="rId501" Type="http://schemas.openxmlformats.org/officeDocument/2006/relationships/customXml" Target="../ink/ink6015.xml"/><Relationship Id="rId543" Type="http://schemas.openxmlformats.org/officeDocument/2006/relationships/customXml" Target="../ink/ink6036.xml"/><Relationship Id="rId75" Type="http://schemas.openxmlformats.org/officeDocument/2006/relationships/image" Target="../media/image5264.png"/><Relationship Id="rId140" Type="http://schemas.openxmlformats.org/officeDocument/2006/relationships/customXml" Target="../ink/ink5836.xml"/><Relationship Id="rId182" Type="http://schemas.openxmlformats.org/officeDocument/2006/relationships/customXml" Target="../ink/ink5857.xml"/><Relationship Id="rId378" Type="http://schemas.openxmlformats.org/officeDocument/2006/relationships/image" Target="../media/image5414.png"/><Relationship Id="rId403" Type="http://schemas.openxmlformats.org/officeDocument/2006/relationships/customXml" Target="../ink/ink5966.xml"/><Relationship Id="rId585" Type="http://schemas.openxmlformats.org/officeDocument/2006/relationships/customXml" Target="../ink/ink6057.xml"/><Relationship Id="rId6" Type="http://schemas.openxmlformats.org/officeDocument/2006/relationships/customXml" Target="../ink/ink5769.xml"/><Relationship Id="rId238" Type="http://schemas.openxmlformats.org/officeDocument/2006/relationships/customXml" Target="../ink/ink5885.xml"/><Relationship Id="rId445" Type="http://schemas.openxmlformats.org/officeDocument/2006/relationships/customXml" Target="../ink/ink5987.xml"/><Relationship Id="rId487" Type="http://schemas.openxmlformats.org/officeDocument/2006/relationships/customXml" Target="../ink/ink6008.xml"/><Relationship Id="rId291" Type="http://schemas.openxmlformats.org/officeDocument/2006/relationships/customXml" Target="../ink/ink5912.xml"/><Relationship Id="rId305" Type="http://schemas.openxmlformats.org/officeDocument/2006/relationships/customXml" Target="../ink/ink5919.xml"/><Relationship Id="rId347" Type="http://schemas.openxmlformats.org/officeDocument/2006/relationships/customXml" Target="../ink/ink5938.xml"/><Relationship Id="rId512" Type="http://schemas.openxmlformats.org/officeDocument/2006/relationships/image" Target="../media/image5481.png"/><Relationship Id="rId44" Type="http://schemas.openxmlformats.org/officeDocument/2006/relationships/customXml" Target="../ink/ink5788.xml"/><Relationship Id="rId86" Type="http://schemas.openxmlformats.org/officeDocument/2006/relationships/customXml" Target="../ink/ink5809.xml"/><Relationship Id="rId151" Type="http://schemas.openxmlformats.org/officeDocument/2006/relationships/image" Target="../media/image5302.png"/><Relationship Id="rId389" Type="http://schemas.openxmlformats.org/officeDocument/2006/relationships/customXml" Target="../ink/ink5959.xml"/><Relationship Id="rId554" Type="http://schemas.openxmlformats.org/officeDocument/2006/relationships/image" Target="../media/image5501.png"/><Relationship Id="rId193" Type="http://schemas.openxmlformats.org/officeDocument/2006/relationships/image" Target="../media/image5322.png"/><Relationship Id="rId207" Type="http://schemas.openxmlformats.org/officeDocument/2006/relationships/image" Target="../media/image5329.png"/><Relationship Id="rId249" Type="http://schemas.openxmlformats.org/officeDocument/2006/relationships/image" Target="../media/image5350.png"/><Relationship Id="rId414" Type="http://schemas.openxmlformats.org/officeDocument/2006/relationships/image" Target="../media/image5432.png"/><Relationship Id="rId456" Type="http://schemas.openxmlformats.org/officeDocument/2006/relationships/image" Target="../media/image5453.png"/><Relationship Id="rId498" Type="http://schemas.openxmlformats.org/officeDocument/2006/relationships/image" Target="../media/image5474.png"/><Relationship Id="rId13" Type="http://schemas.openxmlformats.org/officeDocument/2006/relationships/image" Target="../media/image5233.png"/><Relationship Id="rId109" Type="http://schemas.openxmlformats.org/officeDocument/2006/relationships/image" Target="../media/image5281.png"/><Relationship Id="rId260" Type="http://schemas.openxmlformats.org/officeDocument/2006/relationships/customXml" Target="../ink/ink5896.xml"/><Relationship Id="rId523" Type="http://schemas.openxmlformats.org/officeDocument/2006/relationships/customXml" Target="../ink/ink6026.xml"/><Relationship Id="rId55" Type="http://schemas.openxmlformats.org/officeDocument/2006/relationships/image" Target="../media/image5254.png"/><Relationship Id="rId97" Type="http://schemas.openxmlformats.org/officeDocument/2006/relationships/image" Target="../media/image5275.png"/><Relationship Id="rId120" Type="http://schemas.openxmlformats.org/officeDocument/2006/relationships/customXml" Target="../ink/ink5826.xml"/><Relationship Id="rId358" Type="http://schemas.openxmlformats.org/officeDocument/2006/relationships/image" Target="../media/image5404.png"/><Relationship Id="rId565" Type="http://schemas.openxmlformats.org/officeDocument/2006/relationships/customXml" Target="../ink/ink6047.xml"/><Relationship Id="rId162" Type="http://schemas.openxmlformats.org/officeDocument/2006/relationships/customXml" Target="../ink/ink5847.xml"/><Relationship Id="rId218" Type="http://schemas.openxmlformats.org/officeDocument/2006/relationships/customXml" Target="../ink/ink5875.xml"/><Relationship Id="rId425" Type="http://schemas.openxmlformats.org/officeDocument/2006/relationships/customXml" Target="../ink/ink5977.xml"/><Relationship Id="rId467" Type="http://schemas.openxmlformats.org/officeDocument/2006/relationships/customXml" Target="../ink/ink5998.xml"/><Relationship Id="rId271" Type="http://schemas.openxmlformats.org/officeDocument/2006/relationships/customXml" Target="../ink/ink5902.xml"/><Relationship Id="rId24" Type="http://schemas.openxmlformats.org/officeDocument/2006/relationships/customXml" Target="../ink/ink5778.xml"/><Relationship Id="rId66" Type="http://schemas.openxmlformats.org/officeDocument/2006/relationships/customXml" Target="../ink/ink5799.xml"/><Relationship Id="rId131" Type="http://schemas.openxmlformats.org/officeDocument/2006/relationships/image" Target="../media/image5292.png"/><Relationship Id="rId327" Type="http://schemas.openxmlformats.org/officeDocument/2006/relationships/customXml" Target="../ink/ink5929.xml"/><Relationship Id="rId369" Type="http://schemas.openxmlformats.org/officeDocument/2006/relationships/customXml" Target="../ink/ink5949.xml"/><Relationship Id="rId534" Type="http://schemas.openxmlformats.org/officeDocument/2006/relationships/image" Target="../media/image5492.png"/><Relationship Id="rId576" Type="http://schemas.openxmlformats.org/officeDocument/2006/relationships/image" Target="../media/image5512.png"/><Relationship Id="rId173" Type="http://schemas.openxmlformats.org/officeDocument/2006/relationships/image" Target="../media/image5312.png"/><Relationship Id="rId229" Type="http://schemas.openxmlformats.org/officeDocument/2006/relationships/image" Target="../media/image5340.png"/><Relationship Id="rId380" Type="http://schemas.openxmlformats.org/officeDocument/2006/relationships/image" Target="../media/image5415.png"/><Relationship Id="rId436" Type="http://schemas.openxmlformats.org/officeDocument/2006/relationships/image" Target="../media/image5443.png"/><Relationship Id="rId240" Type="http://schemas.openxmlformats.org/officeDocument/2006/relationships/customXml" Target="../ink/ink5886.xml"/><Relationship Id="rId478" Type="http://schemas.openxmlformats.org/officeDocument/2006/relationships/image" Target="../media/image5464.png"/><Relationship Id="rId35" Type="http://schemas.openxmlformats.org/officeDocument/2006/relationships/image" Target="../media/image5244.png"/><Relationship Id="rId77" Type="http://schemas.openxmlformats.org/officeDocument/2006/relationships/image" Target="../media/image5265.png"/><Relationship Id="rId100" Type="http://schemas.openxmlformats.org/officeDocument/2006/relationships/customXml" Target="../ink/ink5816.xml"/><Relationship Id="rId282" Type="http://schemas.openxmlformats.org/officeDocument/2006/relationships/image" Target="../media/image5366.png"/><Relationship Id="rId338" Type="http://schemas.openxmlformats.org/officeDocument/2006/relationships/image" Target="../media/image5394.png"/><Relationship Id="rId503" Type="http://schemas.openxmlformats.org/officeDocument/2006/relationships/customXml" Target="../ink/ink6016.xml"/><Relationship Id="rId545" Type="http://schemas.openxmlformats.org/officeDocument/2006/relationships/customXml" Target="../ink/ink6037.xml"/><Relationship Id="rId8" Type="http://schemas.openxmlformats.org/officeDocument/2006/relationships/customXml" Target="../ink/ink5770.xml"/><Relationship Id="rId142" Type="http://schemas.openxmlformats.org/officeDocument/2006/relationships/customXml" Target="../ink/ink5837.xml"/><Relationship Id="rId184" Type="http://schemas.openxmlformats.org/officeDocument/2006/relationships/customXml" Target="../ink/ink5858.xml"/><Relationship Id="rId391" Type="http://schemas.openxmlformats.org/officeDocument/2006/relationships/customXml" Target="../ink/ink5960.xml"/><Relationship Id="rId405" Type="http://schemas.openxmlformats.org/officeDocument/2006/relationships/customXml" Target="../ink/ink5967.xml"/><Relationship Id="rId447" Type="http://schemas.openxmlformats.org/officeDocument/2006/relationships/customXml" Target="../ink/ink5988.xml"/><Relationship Id="rId251" Type="http://schemas.openxmlformats.org/officeDocument/2006/relationships/image" Target="../media/image5351.png"/><Relationship Id="rId489" Type="http://schemas.openxmlformats.org/officeDocument/2006/relationships/customXml" Target="../ink/ink6009.xml"/><Relationship Id="rId46" Type="http://schemas.openxmlformats.org/officeDocument/2006/relationships/customXml" Target="../ink/ink5789.xml"/><Relationship Id="rId293" Type="http://schemas.openxmlformats.org/officeDocument/2006/relationships/customXml" Target="../ink/ink5913.xml"/><Relationship Id="rId307" Type="http://schemas.openxmlformats.org/officeDocument/2006/relationships/customXml" Target="../ink/ink5920.xml"/><Relationship Id="rId349" Type="http://schemas.openxmlformats.org/officeDocument/2006/relationships/customXml" Target="../ink/ink5939.xml"/><Relationship Id="rId514" Type="http://schemas.openxmlformats.org/officeDocument/2006/relationships/image" Target="../media/image5482.png"/><Relationship Id="rId556" Type="http://schemas.openxmlformats.org/officeDocument/2006/relationships/image" Target="../media/image5502.png"/><Relationship Id="rId88" Type="http://schemas.openxmlformats.org/officeDocument/2006/relationships/customXml" Target="../ink/ink5810.xml"/><Relationship Id="rId111" Type="http://schemas.openxmlformats.org/officeDocument/2006/relationships/image" Target="../media/image5282.png"/><Relationship Id="rId153" Type="http://schemas.openxmlformats.org/officeDocument/2006/relationships/image" Target="../media/image5303.png"/><Relationship Id="rId195" Type="http://schemas.openxmlformats.org/officeDocument/2006/relationships/image" Target="../media/image5323.png"/><Relationship Id="rId209" Type="http://schemas.openxmlformats.org/officeDocument/2006/relationships/image" Target="../media/image5330.png"/><Relationship Id="rId360" Type="http://schemas.openxmlformats.org/officeDocument/2006/relationships/image" Target="../media/image5405.png"/><Relationship Id="rId416" Type="http://schemas.openxmlformats.org/officeDocument/2006/relationships/image" Target="../media/image5433.png"/><Relationship Id="rId220" Type="http://schemas.openxmlformats.org/officeDocument/2006/relationships/customXml" Target="../ink/ink5876.xml"/><Relationship Id="rId458" Type="http://schemas.openxmlformats.org/officeDocument/2006/relationships/image" Target="../media/image5454.png"/><Relationship Id="rId15" Type="http://schemas.openxmlformats.org/officeDocument/2006/relationships/image" Target="../media/image5234.png"/><Relationship Id="rId57" Type="http://schemas.openxmlformats.org/officeDocument/2006/relationships/image" Target="../media/image5255.png"/><Relationship Id="rId262" Type="http://schemas.openxmlformats.org/officeDocument/2006/relationships/customXml" Target="../ink/ink5897.xml"/><Relationship Id="rId318" Type="http://schemas.openxmlformats.org/officeDocument/2006/relationships/image" Target="../media/image5384.png"/><Relationship Id="rId525" Type="http://schemas.openxmlformats.org/officeDocument/2006/relationships/customXml" Target="../ink/ink6027.xml"/><Relationship Id="rId567" Type="http://schemas.openxmlformats.org/officeDocument/2006/relationships/customXml" Target="../ink/ink6048.xml"/><Relationship Id="rId99" Type="http://schemas.openxmlformats.org/officeDocument/2006/relationships/image" Target="../media/image5276.png"/><Relationship Id="rId122" Type="http://schemas.openxmlformats.org/officeDocument/2006/relationships/customXml" Target="../ink/ink5827.xml"/><Relationship Id="rId164" Type="http://schemas.openxmlformats.org/officeDocument/2006/relationships/customXml" Target="../ink/ink5848.xml"/><Relationship Id="rId371" Type="http://schemas.openxmlformats.org/officeDocument/2006/relationships/customXml" Target="../ink/ink5950.xml"/><Relationship Id="rId427" Type="http://schemas.openxmlformats.org/officeDocument/2006/relationships/customXml" Target="../ink/ink5978.xml"/><Relationship Id="rId469" Type="http://schemas.openxmlformats.org/officeDocument/2006/relationships/customXml" Target="../ink/ink5999.xml"/><Relationship Id="rId26" Type="http://schemas.openxmlformats.org/officeDocument/2006/relationships/customXml" Target="../ink/ink5779.xml"/><Relationship Id="rId231" Type="http://schemas.openxmlformats.org/officeDocument/2006/relationships/image" Target="../media/image5341.png"/><Relationship Id="rId273" Type="http://schemas.openxmlformats.org/officeDocument/2006/relationships/customXml" Target="../ink/ink5903.xml"/><Relationship Id="rId329" Type="http://schemas.openxmlformats.org/officeDocument/2006/relationships/customXml" Target="../ink/ink5930.xml"/><Relationship Id="rId480" Type="http://schemas.openxmlformats.org/officeDocument/2006/relationships/image" Target="../media/image5465.png"/><Relationship Id="rId536" Type="http://schemas.openxmlformats.org/officeDocument/2006/relationships/image" Target="../media/image5493.png"/><Relationship Id="rId68" Type="http://schemas.openxmlformats.org/officeDocument/2006/relationships/customXml" Target="../ink/ink5800.xml"/><Relationship Id="rId133" Type="http://schemas.openxmlformats.org/officeDocument/2006/relationships/image" Target="../media/image5293.png"/><Relationship Id="rId175" Type="http://schemas.openxmlformats.org/officeDocument/2006/relationships/image" Target="../media/image5313.png"/><Relationship Id="rId340" Type="http://schemas.openxmlformats.org/officeDocument/2006/relationships/image" Target="../media/image5395.png"/><Relationship Id="rId578" Type="http://schemas.openxmlformats.org/officeDocument/2006/relationships/image" Target="../media/image5513.png"/><Relationship Id="rId200" Type="http://schemas.openxmlformats.org/officeDocument/2006/relationships/customXml" Target="../ink/ink5866.xml"/><Relationship Id="rId382" Type="http://schemas.openxmlformats.org/officeDocument/2006/relationships/image" Target="../media/image5416.png"/><Relationship Id="rId438" Type="http://schemas.openxmlformats.org/officeDocument/2006/relationships/image" Target="../media/image5444.png"/><Relationship Id="rId242" Type="http://schemas.openxmlformats.org/officeDocument/2006/relationships/customXml" Target="../ink/ink5887.xml"/><Relationship Id="rId284" Type="http://schemas.openxmlformats.org/officeDocument/2006/relationships/image" Target="../media/image5367.png"/><Relationship Id="rId491" Type="http://schemas.openxmlformats.org/officeDocument/2006/relationships/customXml" Target="../ink/ink6010.xml"/><Relationship Id="rId505" Type="http://schemas.openxmlformats.org/officeDocument/2006/relationships/customXml" Target="../ink/ink6017.xml"/><Relationship Id="rId37" Type="http://schemas.openxmlformats.org/officeDocument/2006/relationships/image" Target="../media/image5245.png"/><Relationship Id="rId79" Type="http://schemas.openxmlformats.org/officeDocument/2006/relationships/image" Target="../media/image5266.png"/><Relationship Id="rId102" Type="http://schemas.openxmlformats.org/officeDocument/2006/relationships/customXml" Target="../ink/ink5817.xml"/><Relationship Id="rId144" Type="http://schemas.openxmlformats.org/officeDocument/2006/relationships/customXml" Target="../ink/ink5838.xml"/><Relationship Id="rId547" Type="http://schemas.openxmlformats.org/officeDocument/2006/relationships/customXml" Target="../ink/ink6038.xml"/><Relationship Id="rId90" Type="http://schemas.openxmlformats.org/officeDocument/2006/relationships/customXml" Target="../ink/ink5811.xml"/><Relationship Id="rId186" Type="http://schemas.openxmlformats.org/officeDocument/2006/relationships/customXml" Target="../ink/ink5859.xml"/><Relationship Id="rId351" Type="http://schemas.openxmlformats.org/officeDocument/2006/relationships/customXml" Target="../ink/ink5940.xml"/><Relationship Id="rId393" Type="http://schemas.openxmlformats.org/officeDocument/2006/relationships/customXml" Target="../ink/ink5961.xml"/><Relationship Id="rId407" Type="http://schemas.openxmlformats.org/officeDocument/2006/relationships/customXml" Target="../ink/ink5968.xml"/><Relationship Id="rId449" Type="http://schemas.openxmlformats.org/officeDocument/2006/relationships/customXml" Target="../ink/ink5989.xml"/><Relationship Id="rId211" Type="http://schemas.openxmlformats.org/officeDocument/2006/relationships/image" Target="../media/image5331.png"/><Relationship Id="rId253" Type="http://schemas.openxmlformats.org/officeDocument/2006/relationships/image" Target="../media/image5352.png"/><Relationship Id="rId295" Type="http://schemas.openxmlformats.org/officeDocument/2006/relationships/customXml" Target="../ink/ink5914.xml"/><Relationship Id="rId309" Type="http://schemas.openxmlformats.org/officeDocument/2006/relationships/customXml" Target="../ink/ink5921.xml"/><Relationship Id="rId460" Type="http://schemas.openxmlformats.org/officeDocument/2006/relationships/image" Target="../media/image5455.png"/><Relationship Id="rId516" Type="http://schemas.openxmlformats.org/officeDocument/2006/relationships/image" Target="../media/image5483.png"/><Relationship Id="rId48" Type="http://schemas.openxmlformats.org/officeDocument/2006/relationships/customXml" Target="../ink/ink5790.xml"/><Relationship Id="rId113" Type="http://schemas.openxmlformats.org/officeDocument/2006/relationships/image" Target="../media/image5283.png"/><Relationship Id="rId320" Type="http://schemas.openxmlformats.org/officeDocument/2006/relationships/image" Target="../media/image5385.png"/><Relationship Id="rId558" Type="http://schemas.openxmlformats.org/officeDocument/2006/relationships/image" Target="../media/image5503.png"/><Relationship Id="rId155" Type="http://schemas.openxmlformats.org/officeDocument/2006/relationships/image" Target="../media/image5304.png"/><Relationship Id="rId197" Type="http://schemas.openxmlformats.org/officeDocument/2006/relationships/image" Target="../media/image5324.png"/><Relationship Id="rId362" Type="http://schemas.openxmlformats.org/officeDocument/2006/relationships/image" Target="../media/image5406.png"/><Relationship Id="rId418" Type="http://schemas.openxmlformats.org/officeDocument/2006/relationships/image" Target="../media/image5434.png"/><Relationship Id="rId222" Type="http://schemas.openxmlformats.org/officeDocument/2006/relationships/customXml" Target="../ink/ink5877.xml"/><Relationship Id="rId264" Type="http://schemas.openxmlformats.org/officeDocument/2006/relationships/customXml" Target="../ink/ink5898.xml"/><Relationship Id="rId471" Type="http://schemas.openxmlformats.org/officeDocument/2006/relationships/customXml" Target="../ink/ink6000.xml"/><Relationship Id="rId17" Type="http://schemas.openxmlformats.org/officeDocument/2006/relationships/image" Target="../media/image5235.png"/><Relationship Id="rId59" Type="http://schemas.openxmlformats.org/officeDocument/2006/relationships/image" Target="../media/image5256.png"/><Relationship Id="rId124" Type="http://schemas.openxmlformats.org/officeDocument/2006/relationships/customXml" Target="../ink/ink5828.xml"/><Relationship Id="rId527" Type="http://schemas.openxmlformats.org/officeDocument/2006/relationships/customXml" Target="../ink/ink6028.xml"/><Relationship Id="rId569" Type="http://schemas.openxmlformats.org/officeDocument/2006/relationships/customXml" Target="../ink/ink6049.xml"/><Relationship Id="rId70" Type="http://schemas.openxmlformats.org/officeDocument/2006/relationships/customXml" Target="../ink/ink5801.xml"/><Relationship Id="rId166" Type="http://schemas.openxmlformats.org/officeDocument/2006/relationships/customXml" Target="../ink/ink5849.xml"/><Relationship Id="rId331" Type="http://schemas.openxmlformats.org/officeDocument/2006/relationships/customXml" Target="../ink/ink5931.xml"/><Relationship Id="rId373" Type="http://schemas.openxmlformats.org/officeDocument/2006/relationships/customXml" Target="../ink/ink5951.xml"/><Relationship Id="rId429" Type="http://schemas.openxmlformats.org/officeDocument/2006/relationships/customXml" Target="../ink/ink5979.xml"/><Relationship Id="rId580" Type="http://schemas.openxmlformats.org/officeDocument/2006/relationships/image" Target="../media/image5514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342.png"/><Relationship Id="rId440" Type="http://schemas.openxmlformats.org/officeDocument/2006/relationships/image" Target="../media/image5445.png"/><Relationship Id="rId28" Type="http://schemas.openxmlformats.org/officeDocument/2006/relationships/customXml" Target="../ink/ink5780.xml"/><Relationship Id="rId275" Type="http://schemas.openxmlformats.org/officeDocument/2006/relationships/customXml" Target="../ink/ink5904.xml"/><Relationship Id="rId300" Type="http://schemas.openxmlformats.org/officeDocument/2006/relationships/image" Target="../media/image5375.png"/><Relationship Id="rId482" Type="http://schemas.openxmlformats.org/officeDocument/2006/relationships/image" Target="../media/image5466.png"/><Relationship Id="rId538" Type="http://schemas.openxmlformats.org/officeDocument/2006/relationships/image" Target="../media/image5494.png"/><Relationship Id="rId81" Type="http://schemas.openxmlformats.org/officeDocument/2006/relationships/image" Target="../media/image5267.png"/><Relationship Id="rId135" Type="http://schemas.openxmlformats.org/officeDocument/2006/relationships/image" Target="../media/image5294.png"/><Relationship Id="rId177" Type="http://schemas.openxmlformats.org/officeDocument/2006/relationships/image" Target="../media/image5314.png"/><Relationship Id="rId342" Type="http://schemas.openxmlformats.org/officeDocument/2006/relationships/image" Target="../media/image5396.png"/><Relationship Id="rId384" Type="http://schemas.openxmlformats.org/officeDocument/2006/relationships/image" Target="../media/image5417.png"/><Relationship Id="rId202" Type="http://schemas.openxmlformats.org/officeDocument/2006/relationships/customXml" Target="../ink/ink5867.xml"/><Relationship Id="rId244" Type="http://schemas.openxmlformats.org/officeDocument/2006/relationships/customXml" Target="../ink/ink5888.xml"/><Relationship Id="rId39" Type="http://schemas.openxmlformats.org/officeDocument/2006/relationships/image" Target="../media/image5246.png"/><Relationship Id="rId286" Type="http://schemas.openxmlformats.org/officeDocument/2006/relationships/image" Target="../media/image5368.png"/><Relationship Id="rId451" Type="http://schemas.openxmlformats.org/officeDocument/2006/relationships/customXml" Target="../ink/ink5990.xml"/><Relationship Id="rId493" Type="http://schemas.openxmlformats.org/officeDocument/2006/relationships/customXml" Target="../ink/ink6011.xml"/><Relationship Id="rId507" Type="http://schemas.openxmlformats.org/officeDocument/2006/relationships/customXml" Target="../ink/ink6018.xml"/><Relationship Id="rId549" Type="http://schemas.openxmlformats.org/officeDocument/2006/relationships/customXml" Target="../ink/ink6039.xml"/><Relationship Id="rId50" Type="http://schemas.openxmlformats.org/officeDocument/2006/relationships/customXml" Target="../ink/ink5791.xml"/><Relationship Id="rId104" Type="http://schemas.openxmlformats.org/officeDocument/2006/relationships/customXml" Target="../ink/ink5818.xml"/><Relationship Id="rId146" Type="http://schemas.openxmlformats.org/officeDocument/2006/relationships/customXml" Target="../ink/ink5839.xml"/><Relationship Id="rId188" Type="http://schemas.openxmlformats.org/officeDocument/2006/relationships/customXml" Target="../ink/ink5860.xml"/><Relationship Id="rId311" Type="http://schemas.openxmlformats.org/officeDocument/2006/relationships/customXml" Target="../ink/ink5922.xml"/><Relationship Id="rId353" Type="http://schemas.openxmlformats.org/officeDocument/2006/relationships/customXml" Target="../ink/ink5941.xml"/><Relationship Id="rId395" Type="http://schemas.openxmlformats.org/officeDocument/2006/relationships/customXml" Target="../ink/ink5962.xml"/><Relationship Id="rId409" Type="http://schemas.openxmlformats.org/officeDocument/2006/relationships/customXml" Target="../ink/ink5969.xml"/><Relationship Id="rId560" Type="http://schemas.openxmlformats.org/officeDocument/2006/relationships/image" Target="../media/image5504.png"/><Relationship Id="rId92" Type="http://schemas.openxmlformats.org/officeDocument/2006/relationships/customXml" Target="../ink/ink5812.xml"/><Relationship Id="rId213" Type="http://schemas.openxmlformats.org/officeDocument/2006/relationships/image" Target="../media/image5332.png"/><Relationship Id="rId420" Type="http://schemas.openxmlformats.org/officeDocument/2006/relationships/image" Target="../media/image5435.png"/><Relationship Id="rId255" Type="http://schemas.openxmlformats.org/officeDocument/2006/relationships/image" Target="../media/image5353.png"/><Relationship Id="rId297" Type="http://schemas.openxmlformats.org/officeDocument/2006/relationships/customXml" Target="../ink/ink5915.xml"/><Relationship Id="rId462" Type="http://schemas.openxmlformats.org/officeDocument/2006/relationships/image" Target="../media/image5456.png"/><Relationship Id="rId518" Type="http://schemas.openxmlformats.org/officeDocument/2006/relationships/image" Target="../media/image5484.png"/><Relationship Id="rId115" Type="http://schemas.openxmlformats.org/officeDocument/2006/relationships/image" Target="../media/image5284.png"/><Relationship Id="rId157" Type="http://schemas.openxmlformats.org/officeDocument/2006/relationships/image" Target="../media/image5305.png"/><Relationship Id="rId322" Type="http://schemas.openxmlformats.org/officeDocument/2006/relationships/image" Target="../media/image5386.png"/><Relationship Id="rId364" Type="http://schemas.openxmlformats.org/officeDocument/2006/relationships/image" Target="../media/image5407.png"/><Relationship Id="rId61" Type="http://schemas.openxmlformats.org/officeDocument/2006/relationships/image" Target="../media/image5257.png"/><Relationship Id="rId199" Type="http://schemas.openxmlformats.org/officeDocument/2006/relationships/image" Target="../media/image5325.png"/><Relationship Id="rId571" Type="http://schemas.openxmlformats.org/officeDocument/2006/relationships/customXml" Target="../ink/ink6050.xml"/><Relationship Id="rId19" Type="http://schemas.openxmlformats.org/officeDocument/2006/relationships/image" Target="../media/image5236.png"/><Relationship Id="rId224" Type="http://schemas.openxmlformats.org/officeDocument/2006/relationships/customXml" Target="../ink/ink5878.xml"/><Relationship Id="rId266" Type="http://schemas.openxmlformats.org/officeDocument/2006/relationships/customXml" Target="../ink/ink5899.xml"/><Relationship Id="rId431" Type="http://schemas.openxmlformats.org/officeDocument/2006/relationships/customXml" Target="../ink/ink5980.xml"/><Relationship Id="rId473" Type="http://schemas.openxmlformats.org/officeDocument/2006/relationships/customXml" Target="../ink/ink6001.xml"/><Relationship Id="rId529" Type="http://schemas.openxmlformats.org/officeDocument/2006/relationships/customXml" Target="../ink/ink6029.xml"/><Relationship Id="rId30" Type="http://schemas.openxmlformats.org/officeDocument/2006/relationships/customXml" Target="../ink/ink5781.xml"/><Relationship Id="rId126" Type="http://schemas.openxmlformats.org/officeDocument/2006/relationships/customXml" Target="../ink/ink5829.xml"/><Relationship Id="rId168" Type="http://schemas.openxmlformats.org/officeDocument/2006/relationships/customXml" Target="../ink/ink5850.xml"/><Relationship Id="rId333" Type="http://schemas.openxmlformats.org/officeDocument/2006/relationships/customXml" Target="../ink/ink5932.xml"/><Relationship Id="rId540" Type="http://schemas.openxmlformats.org/officeDocument/2006/relationships/image" Target="../media/image5495.png"/><Relationship Id="rId72" Type="http://schemas.openxmlformats.org/officeDocument/2006/relationships/customXml" Target="../ink/ink5802.xml"/><Relationship Id="rId375" Type="http://schemas.openxmlformats.org/officeDocument/2006/relationships/customXml" Target="../ink/ink5952.xml"/><Relationship Id="rId582" Type="http://schemas.openxmlformats.org/officeDocument/2006/relationships/image" Target="../media/image5515.png"/><Relationship Id="rId3" Type="http://schemas.openxmlformats.org/officeDocument/2006/relationships/image" Target="../media/image5228.png"/><Relationship Id="rId235" Type="http://schemas.openxmlformats.org/officeDocument/2006/relationships/image" Target="../media/image5343.png"/><Relationship Id="rId277" Type="http://schemas.openxmlformats.org/officeDocument/2006/relationships/customXml" Target="../ink/ink5905.xml"/><Relationship Id="rId400" Type="http://schemas.openxmlformats.org/officeDocument/2006/relationships/image" Target="../media/image5425.png"/><Relationship Id="rId442" Type="http://schemas.openxmlformats.org/officeDocument/2006/relationships/image" Target="../media/image5446.png"/><Relationship Id="rId484" Type="http://schemas.openxmlformats.org/officeDocument/2006/relationships/image" Target="../media/image5467.png"/><Relationship Id="rId137" Type="http://schemas.openxmlformats.org/officeDocument/2006/relationships/image" Target="../media/image5295.png"/><Relationship Id="rId302" Type="http://schemas.openxmlformats.org/officeDocument/2006/relationships/image" Target="../media/image5376.png"/><Relationship Id="rId344" Type="http://schemas.openxmlformats.org/officeDocument/2006/relationships/image" Target="../media/image5397.png"/><Relationship Id="rId41" Type="http://schemas.openxmlformats.org/officeDocument/2006/relationships/image" Target="../media/image5247.png"/><Relationship Id="rId83" Type="http://schemas.openxmlformats.org/officeDocument/2006/relationships/image" Target="../media/image5268.png"/><Relationship Id="rId179" Type="http://schemas.openxmlformats.org/officeDocument/2006/relationships/image" Target="../media/image5315.png"/><Relationship Id="rId386" Type="http://schemas.openxmlformats.org/officeDocument/2006/relationships/image" Target="../media/image5418.png"/><Relationship Id="rId551" Type="http://schemas.openxmlformats.org/officeDocument/2006/relationships/customXml" Target="../ink/ink6040.xml"/><Relationship Id="rId190" Type="http://schemas.openxmlformats.org/officeDocument/2006/relationships/customXml" Target="../ink/ink5861.xml"/><Relationship Id="rId204" Type="http://schemas.openxmlformats.org/officeDocument/2006/relationships/customXml" Target="../ink/ink5868.xml"/><Relationship Id="rId246" Type="http://schemas.openxmlformats.org/officeDocument/2006/relationships/customXml" Target="../ink/ink5889.xml"/><Relationship Id="rId288" Type="http://schemas.openxmlformats.org/officeDocument/2006/relationships/image" Target="../media/image5369.png"/><Relationship Id="rId411" Type="http://schemas.openxmlformats.org/officeDocument/2006/relationships/customXml" Target="../ink/ink5970.xml"/><Relationship Id="rId453" Type="http://schemas.openxmlformats.org/officeDocument/2006/relationships/customXml" Target="../ink/ink5991.xml"/><Relationship Id="rId509" Type="http://schemas.openxmlformats.org/officeDocument/2006/relationships/customXml" Target="../ink/ink6019.xml"/><Relationship Id="rId106" Type="http://schemas.openxmlformats.org/officeDocument/2006/relationships/customXml" Target="../ink/ink5819.xml"/><Relationship Id="rId313" Type="http://schemas.openxmlformats.org/officeDocument/2006/relationships/customXml" Target="../ink/ink5923.xml"/><Relationship Id="rId495" Type="http://schemas.openxmlformats.org/officeDocument/2006/relationships/customXml" Target="../ink/ink6012.xml"/><Relationship Id="rId10" Type="http://schemas.openxmlformats.org/officeDocument/2006/relationships/customXml" Target="../ink/ink5771.xml"/><Relationship Id="rId52" Type="http://schemas.openxmlformats.org/officeDocument/2006/relationships/customXml" Target="../ink/ink5792.xml"/><Relationship Id="rId94" Type="http://schemas.openxmlformats.org/officeDocument/2006/relationships/customXml" Target="../ink/ink5813.xml"/><Relationship Id="rId148" Type="http://schemas.openxmlformats.org/officeDocument/2006/relationships/customXml" Target="../ink/ink5840.xml"/><Relationship Id="rId355" Type="http://schemas.openxmlformats.org/officeDocument/2006/relationships/customXml" Target="../ink/ink5942.xml"/><Relationship Id="rId397" Type="http://schemas.openxmlformats.org/officeDocument/2006/relationships/customXml" Target="../ink/ink5963.xml"/><Relationship Id="rId520" Type="http://schemas.openxmlformats.org/officeDocument/2006/relationships/image" Target="../media/image5485.png"/><Relationship Id="rId562" Type="http://schemas.openxmlformats.org/officeDocument/2006/relationships/image" Target="../media/image5505.png"/><Relationship Id="rId215" Type="http://schemas.openxmlformats.org/officeDocument/2006/relationships/image" Target="../media/image5333.png"/><Relationship Id="rId257" Type="http://schemas.openxmlformats.org/officeDocument/2006/relationships/image" Target="../media/image5354.png"/><Relationship Id="rId422" Type="http://schemas.openxmlformats.org/officeDocument/2006/relationships/image" Target="../media/image5436.png"/><Relationship Id="rId464" Type="http://schemas.openxmlformats.org/officeDocument/2006/relationships/image" Target="../media/image5457.png"/><Relationship Id="rId299" Type="http://schemas.openxmlformats.org/officeDocument/2006/relationships/customXml" Target="../ink/ink5916.xml"/><Relationship Id="rId63" Type="http://schemas.openxmlformats.org/officeDocument/2006/relationships/image" Target="../media/image5258.png"/><Relationship Id="rId159" Type="http://schemas.openxmlformats.org/officeDocument/2006/relationships/image" Target="../media/image5306.png"/><Relationship Id="rId366" Type="http://schemas.openxmlformats.org/officeDocument/2006/relationships/image" Target="../media/image5408.png"/><Relationship Id="rId573" Type="http://schemas.openxmlformats.org/officeDocument/2006/relationships/customXml" Target="../ink/ink6051.xml"/><Relationship Id="rId226" Type="http://schemas.openxmlformats.org/officeDocument/2006/relationships/customXml" Target="../ink/ink5879.xml"/><Relationship Id="rId433" Type="http://schemas.openxmlformats.org/officeDocument/2006/relationships/customXml" Target="../ink/ink5981.xml"/><Relationship Id="rId74" Type="http://schemas.openxmlformats.org/officeDocument/2006/relationships/customXml" Target="../ink/ink5803.xml"/><Relationship Id="rId377" Type="http://schemas.openxmlformats.org/officeDocument/2006/relationships/customXml" Target="../ink/ink5953.xml"/><Relationship Id="rId500" Type="http://schemas.openxmlformats.org/officeDocument/2006/relationships/image" Target="../media/image5475.png"/><Relationship Id="rId584" Type="http://schemas.openxmlformats.org/officeDocument/2006/relationships/image" Target="../media/image5516.png"/><Relationship Id="rId5" Type="http://schemas.openxmlformats.org/officeDocument/2006/relationships/image" Target="../media/image5229.png"/><Relationship Id="rId237" Type="http://schemas.openxmlformats.org/officeDocument/2006/relationships/image" Target="../media/image5344.png"/><Relationship Id="rId444" Type="http://schemas.openxmlformats.org/officeDocument/2006/relationships/image" Target="../media/image5447.png"/><Relationship Id="rId290" Type="http://schemas.openxmlformats.org/officeDocument/2006/relationships/image" Target="../media/image5370.png"/><Relationship Id="rId304" Type="http://schemas.openxmlformats.org/officeDocument/2006/relationships/image" Target="../media/image5377.png"/><Relationship Id="rId388" Type="http://schemas.openxmlformats.org/officeDocument/2006/relationships/image" Target="../media/image5419.png"/><Relationship Id="rId511" Type="http://schemas.openxmlformats.org/officeDocument/2006/relationships/customXml" Target="../ink/ink6020.xml"/><Relationship Id="rId85" Type="http://schemas.openxmlformats.org/officeDocument/2006/relationships/image" Target="../media/image5269.png"/><Relationship Id="rId150" Type="http://schemas.openxmlformats.org/officeDocument/2006/relationships/customXml" Target="../ink/ink5841.xml"/><Relationship Id="rId248" Type="http://schemas.openxmlformats.org/officeDocument/2006/relationships/customXml" Target="../ink/ink5890.xml"/><Relationship Id="rId455" Type="http://schemas.openxmlformats.org/officeDocument/2006/relationships/customXml" Target="../ink/ink5992.xml"/><Relationship Id="rId12" Type="http://schemas.openxmlformats.org/officeDocument/2006/relationships/customXml" Target="../ink/ink5772.xml"/><Relationship Id="rId108" Type="http://schemas.openxmlformats.org/officeDocument/2006/relationships/customXml" Target="../ink/ink5820.xml"/><Relationship Id="rId315" Type="http://schemas.openxmlformats.org/officeDocument/2006/relationships/customXml" Target="../ink/ink5924.xml"/><Relationship Id="rId522" Type="http://schemas.openxmlformats.org/officeDocument/2006/relationships/image" Target="../media/image5486.png"/><Relationship Id="rId96" Type="http://schemas.openxmlformats.org/officeDocument/2006/relationships/customXml" Target="../ink/ink5814.xml"/><Relationship Id="rId161" Type="http://schemas.openxmlformats.org/officeDocument/2006/relationships/image" Target="../media/image5307.png"/><Relationship Id="rId399" Type="http://schemas.openxmlformats.org/officeDocument/2006/relationships/customXml" Target="../ink/ink5964.xml"/><Relationship Id="rId259" Type="http://schemas.openxmlformats.org/officeDocument/2006/relationships/image" Target="../media/image5355.png"/><Relationship Id="rId466" Type="http://schemas.openxmlformats.org/officeDocument/2006/relationships/image" Target="../media/image5458.png"/><Relationship Id="rId23" Type="http://schemas.openxmlformats.org/officeDocument/2006/relationships/image" Target="../media/image5238.png"/><Relationship Id="rId119" Type="http://schemas.openxmlformats.org/officeDocument/2006/relationships/image" Target="../media/image5286.png"/><Relationship Id="rId326" Type="http://schemas.openxmlformats.org/officeDocument/2006/relationships/image" Target="../media/image5388.png"/><Relationship Id="rId533" Type="http://schemas.openxmlformats.org/officeDocument/2006/relationships/customXml" Target="../ink/ink6031.xml"/><Relationship Id="rId172" Type="http://schemas.openxmlformats.org/officeDocument/2006/relationships/customXml" Target="../ink/ink5852.xml"/><Relationship Id="rId477" Type="http://schemas.openxmlformats.org/officeDocument/2006/relationships/customXml" Target="../ink/ink6003.xml"/><Relationship Id="rId34" Type="http://schemas.openxmlformats.org/officeDocument/2006/relationships/customXml" Target="../ink/ink5783.xml"/><Relationship Id="rId544" Type="http://schemas.openxmlformats.org/officeDocument/2006/relationships/image" Target="../media/image5102.png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310.png"/><Relationship Id="rId671" Type="http://schemas.openxmlformats.org/officeDocument/2006/relationships/image" Target="../media/image449.png"/><Relationship Id="rId21" Type="http://schemas.openxmlformats.org/officeDocument/2006/relationships/image" Target="../media/image5262.png"/><Relationship Id="rId324" Type="http://schemas.openxmlformats.org/officeDocument/2006/relationships/image" Target="../media/image5422.png"/><Relationship Id="rId531" Type="http://schemas.openxmlformats.org/officeDocument/2006/relationships/customXml" Target="../ink/ink6321.xml"/><Relationship Id="rId629" Type="http://schemas.openxmlformats.org/officeDocument/2006/relationships/customXml" Target="../ink/ink6370.xml"/><Relationship Id="rId170" Type="http://schemas.openxmlformats.org/officeDocument/2006/relationships/customXml" Target="../ink/ink6142.xml"/><Relationship Id="rId268" Type="http://schemas.openxmlformats.org/officeDocument/2006/relationships/image" Target="../media/image5384.png"/><Relationship Id="rId475" Type="http://schemas.openxmlformats.org/officeDocument/2006/relationships/customXml" Target="../ink/ink6293.xml"/><Relationship Id="rId682" Type="http://schemas.openxmlformats.org/officeDocument/2006/relationships/customXml" Target="../ink/ink6397.xml"/><Relationship Id="rId32" Type="http://schemas.openxmlformats.org/officeDocument/2006/relationships/customXml" Target="../ink/ink6073.xml"/><Relationship Id="rId128" Type="http://schemas.openxmlformats.org/officeDocument/2006/relationships/customXml" Target="../ink/ink6121.xml"/><Relationship Id="rId335" Type="http://schemas.openxmlformats.org/officeDocument/2006/relationships/customXml" Target="../ink/ink6223.xml"/><Relationship Id="rId542" Type="http://schemas.openxmlformats.org/officeDocument/2006/relationships/image" Target="../media/image387.png"/><Relationship Id="rId181" Type="http://schemas.openxmlformats.org/officeDocument/2006/relationships/image" Target="../media/image5341.png"/><Relationship Id="rId402" Type="http://schemas.openxmlformats.org/officeDocument/2006/relationships/image" Target="../media/image5461.png"/><Relationship Id="rId279" Type="http://schemas.openxmlformats.org/officeDocument/2006/relationships/customXml" Target="../ink/ink6196.xml"/><Relationship Id="rId486" Type="http://schemas.openxmlformats.org/officeDocument/2006/relationships/image" Target="../media/image5532.png"/><Relationship Id="rId707" Type="http://schemas.openxmlformats.org/officeDocument/2006/relationships/customXml" Target="../ink/ink6403.xml"/><Relationship Id="rId43" Type="http://schemas.openxmlformats.org/officeDocument/2006/relationships/image" Target="../media/image5273.png"/><Relationship Id="rId139" Type="http://schemas.openxmlformats.org/officeDocument/2006/relationships/image" Target="../media/image5320.png"/><Relationship Id="rId346" Type="http://schemas.openxmlformats.org/officeDocument/2006/relationships/image" Target="../media/image5433.png"/><Relationship Id="rId553" Type="http://schemas.openxmlformats.org/officeDocument/2006/relationships/customXml" Target="../ink/ink6332.xml"/><Relationship Id="rId192" Type="http://schemas.openxmlformats.org/officeDocument/2006/relationships/customXml" Target="../ink/ink6153.xml"/><Relationship Id="rId206" Type="http://schemas.openxmlformats.org/officeDocument/2006/relationships/customXml" Target="../ink/ink6160.xml"/><Relationship Id="rId413" Type="http://schemas.openxmlformats.org/officeDocument/2006/relationships/customXml" Target="../ink/ink6262.xml"/><Relationship Id="rId497" Type="http://schemas.openxmlformats.org/officeDocument/2006/relationships/customXml" Target="../ink/ink6304.xml"/><Relationship Id="rId620" Type="http://schemas.openxmlformats.org/officeDocument/2006/relationships/image" Target="../media/image424.png"/><Relationship Id="rId718" Type="http://schemas.openxmlformats.org/officeDocument/2006/relationships/image" Target="../media/image460.png"/><Relationship Id="rId357" Type="http://schemas.openxmlformats.org/officeDocument/2006/relationships/customXml" Target="../ink/ink6234.xml"/><Relationship Id="rId54" Type="http://schemas.openxmlformats.org/officeDocument/2006/relationships/customXml" Target="../ink/ink6084.xml"/><Relationship Id="rId217" Type="http://schemas.openxmlformats.org/officeDocument/2006/relationships/customXml" Target="../ink/ink6166.xml"/><Relationship Id="rId564" Type="http://schemas.openxmlformats.org/officeDocument/2006/relationships/image" Target="../media/image396.png"/><Relationship Id="rId424" Type="http://schemas.openxmlformats.org/officeDocument/2006/relationships/image" Target="../media/image5472.png"/><Relationship Id="rId631" Type="http://schemas.openxmlformats.org/officeDocument/2006/relationships/customXml" Target="../ink/ink6371.xml"/><Relationship Id="rId270" Type="http://schemas.openxmlformats.org/officeDocument/2006/relationships/image" Target="../media/image5385.png"/><Relationship Id="rId65" Type="http://schemas.openxmlformats.org/officeDocument/2006/relationships/image" Target="../media/image5284.png"/><Relationship Id="rId130" Type="http://schemas.openxmlformats.org/officeDocument/2006/relationships/customXml" Target="../ink/ink6122.xml"/><Relationship Id="rId368" Type="http://schemas.openxmlformats.org/officeDocument/2006/relationships/image" Target="../media/image5444.png"/><Relationship Id="rId575" Type="http://schemas.openxmlformats.org/officeDocument/2006/relationships/customXml" Target="../ink/ink6343.xml"/><Relationship Id="rId228" Type="http://schemas.openxmlformats.org/officeDocument/2006/relationships/image" Target="../media/image5364.png"/><Relationship Id="rId435" Type="http://schemas.openxmlformats.org/officeDocument/2006/relationships/customXml" Target="../ink/ink6273.xml"/><Relationship Id="rId642" Type="http://schemas.openxmlformats.org/officeDocument/2006/relationships/image" Target="../media/image435.png"/><Relationship Id="rId281" Type="http://schemas.openxmlformats.org/officeDocument/2006/relationships/customXml" Target="../ink/ink6197.xml"/><Relationship Id="rId502" Type="http://schemas.openxmlformats.org/officeDocument/2006/relationships/image" Target="../media/image5540.png"/><Relationship Id="rId76" Type="http://schemas.openxmlformats.org/officeDocument/2006/relationships/customXml" Target="../ink/ink6095.xml"/><Relationship Id="rId141" Type="http://schemas.openxmlformats.org/officeDocument/2006/relationships/image" Target="../media/image5321.png"/><Relationship Id="rId379" Type="http://schemas.openxmlformats.org/officeDocument/2006/relationships/customXml" Target="../ink/ink6245.xml"/><Relationship Id="rId586" Type="http://schemas.openxmlformats.org/officeDocument/2006/relationships/image" Target="../media/image407.png"/><Relationship Id="rId7" Type="http://schemas.openxmlformats.org/officeDocument/2006/relationships/image" Target="../media/image5255.png"/><Relationship Id="rId239" Type="http://schemas.openxmlformats.org/officeDocument/2006/relationships/customXml" Target="../ink/ink6177.xml"/><Relationship Id="rId446" Type="http://schemas.openxmlformats.org/officeDocument/2006/relationships/image" Target="../media/image5511.png"/><Relationship Id="rId653" Type="http://schemas.openxmlformats.org/officeDocument/2006/relationships/customXml" Target="../ink/ink6382.xml"/><Relationship Id="rId292" Type="http://schemas.openxmlformats.org/officeDocument/2006/relationships/image" Target="../media/image5406.png"/><Relationship Id="rId306" Type="http://schemas.openxmlformats.org/officeDocument/2006/relationships/image" Target="../media/image5413.png"/><Relationship Id="rId87" Type="http://schemas.openxmlformats.org/officeDocument/2006/relationships/image" Target="../media/image5295.png"/><Relationship Id="rId513" Type="http://schemas.openxmlformats.org/officeDocument/2006/relationships/customXml" Target="../ink/ink6312.xml"/><Relationship Id="rId597" Type="http://schemas.openxmlformats.org/officeDocument/2006/relationships/customXml" Target="../ink/ink6354.xml"/><Relationship Id="rId720" Type="http://schemas.openxmlformats.org/officeDocument/2006/relationships/image" Target="../media/image461.png"/><Relationship Id="rId152" Type="http://schemas.openxmlformats.org/officeDocument/2006/relationships/customXml" Target="../ink/ink6133.xml"/><Relationship Id="rId457" Type="http://schemas.openxmlformats.org/officeDocument/2006/relationships/customXml" Target="../ink/ink6284.xml"/><Relationship Id="rId664" Type="http://schemas.openxmlformats.org/officeDocument/2006/relationships/image" Target="../media/image446.png"/><Relationship Id="rId14" Type="http://schemas.openxmlformats.org/officeDocument/2006/relationships/customXml" Target="../ink/ink6064.xml"/><Relationship Id="rId317" Type="http://schemas.openxmlformats.org/officeDocument/2006/relationships/customXml" Target="../ink/ink6214.xml"/><Relationship Id="rId524" Type="http://schemas.openxmlformats.org/officeDocument/2006/relationships/image" Target="../media/image5551.png"/><Relationship Id="rId98" Type="http://schemas.openxmlformats.org/officeDocument/2006/relationships/customXml" Target="../ink/ink6106.xml"/><Relationship Id="rId163" Type="http://schemas.openxmlformats.org/officeDocument/2006/relationships/image" Target="../media/image5332.png"/><Relationship Id="rId370" Type="http://schemas.openxmlformats.org/officeDocument/2006/relationships/image" Target="../media/image5445.png"/><Relationship Id="rId230" Type="http://schemas.openxmlformats.org/officeDocument/2006/relationships/image" Target="../media/image5365.png"/><Relationship Id="rId468" Type="http://schemas.openxmlformats.org/officeDocument/2006/relationships/image" Target="../media/image5523.png"/><Relationship Id="rId675" Type="http://schemas.openxmlformats.org/officeDocument/2006/relationships/image" Target="../media/image451.png"/><Relationship Id="rId25" Type="http://schemas.openxmlformats.org/officeDocument/2006/relationships/image" Target="../media/image5264.png"/><Relationship Id="rId328" Type="http://schemas.openxmlformats.org/officeDocument/2006/relationships/image" Target="../media/image5424.png"/><Relationship Id="rId535" Type="http://schemas.openxmlformats.org/officeDocument/2006/relationships/customXml" Target="../ink/ink6323.xml"/><Relationship Id="rId174" Type="http://schemas.openxmlformats.org/officeDocument/2006/relationships/customXml" Target="../ink/ink6144.xml"/><Relationship Id="rId381" Type="http://schemas.openxmlformats.org/officeDocument/2006/relationships/customXml" Target="../ink/ink6246.xml"/><Relationship Id="rId602" Type="http://schemas.openxmlformats.org/officeDocument/2006/relationships/image" Target="../media/image415.png"/><Relationship Id="rId241" Type="http://schemas.openxmlformats.org/officeDocument/2006/relationships/customXml" Target="../ink/ink6178.xml"/><Relationship Id="rId479" Type="http://schemas.openxmlformats.org/officeDocument/2006/relationships/customXml" Target="../ink/ink6295.xml"/><Relationship Id="rId686" Type="http://schemas.openxmlformats.org/officeDocument/2006/relationships/customXml" Target="../ink/ink6399.xml"/><Relationship Id="rId36" Type="http://schemas.openxmlformats.org/officeDocument/2006/relationships/customXml" Target="../ink/ink6075.xml"/><Relationship Id="rId339" Type="http://schemas.openxmlformats.org/officeDocument/2006/relationships/customXml" Target="../ink/ink6225.xml"/><Relationship Id="rId546" Type="http://schemas.openxmlformats.org/officeDocument/2006/relationships/image" Target="../media/image389.png"/><Relationship Id="rId101" Type="http://schemas.openxmlformats.org/officeDocument/2006/relationships/image" Target="../media/image5302.png"/><Relationship Id="rId185" Type="http://schemas.openxmlformats.org/officeDocument/2006/relationships/image" Target="../media/image5343.png"/><Relationship Id="rId406" Type="http://schemas.openxmlformats.org/officeDocument/2006/relationships/image" Target="../media/image5463.png"/><Relationship Id="rId392" Type="http://schemas.openxmlformats.org/officeDocument/2006/relationships/image" Target="../media/image5456.png"/><Relationship Id="rId613" Type="http://schemas.openxmlformats.org/officeDocument/2006/relationships/customXml" Target="../ink/ink6362.xml"/><Relationship Id="rId252" Type="http://schemas.openxmlformats.org/officeDocument/2006/relationships/image" Target="../media/image5376.png"/><Relationship Id="rId47" Type="http://schemas.openxmlformats.org/officeDocument/2006/relationships/image" Target="../media/image5275.png"/><Relationship Id="rId112" Type="http://schemas.openxmlformats.org/officeDocument/2006/relationships/customXml" Target="../ink/ink6113.xml"/><Relationship Id="rId557" Type="http://schemas.openxmlformats.org/officeDocument/2006/relationships/customXml" Target="../ink/ink6334.xml"/><Relationship Id="rId196" Type="http://schemas.openxmlformats.org/officeDocument/2006/relationships/customXml" Target="../ink/ink6155.xml"/><Relationship Id="rId417" Type="http://schemas.openxmlformats.org/officeDocument/2006/relationships/customXml" Target="../ink/ink6264.xml"/><Relationship Id="rId624" Type="http://schemas.openxmlformats.org/officeDocument/2006/relationships/image" Target="../media/image426.png"/><Relationship Id="rId263" Type="http://schemas.openxmlformats.org/officeDocument/2006/relationships/customXml" Target="../ink/ink6189.xml"/><Relationship Id="rId470" Type="http://schemas.openxmlformats.org/officeDocument/2006/relationships/image" Target="../media/image5524.png"/><Relationship Id="rId58" Type="http://schemas.openxmlformats.org/officeDocument/2006/relationships/customXml" Target="../ink/ink6086.xml"/><Relationship Id="rId123" Type="http://schemas.openxmlformats.org/officeDocument/2006/relationships/image" Target="../media/image5312.png"/><Relationship Id="rId330" Type="http://schemas.openxmlformats.org/officeDocument/2006/relationships/image" Target="../media/image5425.png"/><Relationship Id="rId568" Type="http://schemas.openxmlformats.org/officeDocument/2006/relationships/image" Target="../media/image398.png"/><Relationship Id="rId428" Type="http://schemas.openxmlformats.org/officeDocument/2006/relationships/image" Target="../media/image5474.png"/><Relationship Id="rId635" Type="http://schemas.openxmlformats.org/officeDocument/2006/relationships/customXml" Target="../ink/ink6373.xml"/><Relationship Id="rId274" Type="http://schemas.openxmlformats.org/officeDocument/2006/relationships/image" Target="../media/image5387.png"/><Relationship Id="rId481" Type="http://schemas.openxmlformats.org/officeDocument/2006/relationships/customXml" Target="../ink/ink6296.xml"/><Relationship Id="rId69" Type="http://schemas.openxmlformats.org/officeDocument/2006/relationships/image" Target="../media/image5286.png"/><Relationship Id="rId134" Type="http://schemas.openxmlformats.org/officeDocument/2006/relationships/customXml" Target="../ink/ink6124.xml"/><Relationship Id="rId579" Type="http://schemas.openxmlformats.org/officeDocument/2006/relationships/customXml" Target="../ink/ink6345.xml"/><Relationship Id="rId341" Type="http://schemas.openxmlformats.org/officeDocument/2006/relationships/customXml" Target="../ink/ink6226.xml"/><Relationship Id="rId439" Type="http://schemas.openxmlformats.org/officeDocument/2006/relationships/customXml" Target="../ink/ink6275.xml"/><Relationship Id="rId646" Type="http://schemas.openxmlformats.org/officeDocument/2006/relationships/image" Target="../media/image437.png"/><Relationship Id="rId201" Type="http://schemas.openxmlformats.org/officeDocument/2006/relationships/image" Target="../media/image5351.png"/><Relationship Id="rId506" Type="http://schemas.openxmlformats.org/officeDocument/2006/relationships/image" Target="../media/image5542.png"/><Relationship Id="rId492" Type="http://schemas.openxmlformats.org/officeDocument/2006/relationships/image" Target="../media/image5535.png"/><Relationship Id="rId713" Type="http://schemas.openxmlformats.org/officeDocument/2006/relationships/customXml" Target="../ink/ink6406.xml"/><Relationship Id="rId145" Type="http://schemas.openxmlformats.org/officeDocument/2006/relationships/image" Target="../media/image5323.png"/><Relationship Id="rId352" Type="http://schemas.openxmlformats.org/officeDocument/2006/relationships/image" Target="../media/image5436.png"/><Relationship Id="rId212" Type="http://schemas.openxmlformats.org/officeDocument/2006/relationships/customXml" Target="../ink/ink6163.xml"/><Relationship Id="rId657" Type="http://schemas.openxmlformats.org/officeDocument/2006/relationships/customXml" Target="../ink/ink6384.xml"/><Relationship Id="rId296" Type="http://schemas.openxmlformats.org/officeDocument/2006/relationships/image" Target="../media/image5408.png"/><Relationship Id="rId517" Type="http://schemas.openxmlformats.org/officeDocument/2006/relationships/customXml" Target="../ink/ink6314.xml"/><Relationship Id="rId724" Type="http://schemas.openxmlformats.org/officeDocument/2006/relationships/image" Target="../media/image463.png"/><Relationship Id="rId60" Type="http://schemas.openxmlformats.org/officeDocument/2006/relationships/customXml" Target="../ink/ink6087.xml"/><Relationship Id="rId156" Type="http://schemas.openxmlformats.org/officeDocument/2006/relationships/customXml" Target="../ink/ink6135.xml"/><Relationship Id="rId363" Type="http://schemas.openxmlformats.org/officeDocument/2006/relationships/customXml" Target="../ink/ink6237.xml"/><Relationship Id="rId570" Type="http://schemas.openxmlformats.org/officeDocument/2006/relationships/image" Target="../media/image399.png"/><Relationship Id="rId223" Type="http://schemas.openxmlformats.org/officeDocument/2006/relationships/customXml" Target="../ink/ink6169.xml"/><Relationship Id="rId430" Type="http://schemas.openxmlformats.org/officeDocument/2006/relationships/image" Target="../media/image5475.png"/><Relationship Id="rId668" Type="http://schemas.openxmlformats.org/officeDocument/2006/relationships/customXml" Target="../ink/ink6390.xml"/><Relationship Id="rId18" Type="http://schemas.openxmlformats.org/officeDocument/2006/relationships/customXml" Target="../ink/ink6066.xml"/><Relationship Id="rId528" Type="http://schemas.openxmlformats.org/officeDocument/2006/relationships/image" Target="../media/image5553.png"/><Relationship Id="rId167" Type="http://schemas.openxmlformats.org/officeDocument/2006/relationships/image" Target="../media/image5334.png"/><Relationship Id="rId374" Type="http://schemas.openxmlformats.org/officeDocument/2006/relationships/image" Target="../media/image5447.png"/><Relationship Id="rId581" Type="http://schemas.openxmlformats.org/officeDocument/2006/relationships/customXml" Target="../ink/ink6346.xml"/><Relationship Id="rId71" Type="http://schemas.openxmlformats.org/officeDocument/2006/relationships/image" Target="../media/image5287.png"/><Relationship Id="rId234" Type="http://schemas.openxmlformats.org/officeDocument/2006/relationships/image" Target="../media/image5367.png"/><Relationship Id="rId637" Type="http://schemas.openxmlformats.org/officeDocument/2006/relationships/customXml" Target="../ink/ink6374.xml"/><Relationship Id="rId679" Type="http://schemas.openxmlformats.org/officeDocument/2006/relationships/image" Target="../media/image453.png"/><Relationship Id="rId2" Type="http://schemas.openxmlformats.org/officeDocument/2006/relationships/customXml" Target="../ink/ink6058.xml"/><Relationship Id="rId29" Type="http://schemas.openxmlformats.org/officeDocument/2006/relationships/image" Target="../media/image5266.png"/><Relationship Id="rId276" Type="http://schemas.openxmlformats.org/officeDocument/2006/relationships/image" Target="../media/image5388.png"/><Relationship Id="rId441" Type="http://schemas.openxmlformats.org/officeDocument/2006/relationships/customXml" Target="../ink/ink6276.xml"/><Relationship Id="rId483" Type="http://schemas.openxmlformats.org/officeDocument/2006/relationships/customXml" Target="../ink/ink6297.xml"/><Relationship Id="rId539" Type="http://schemas.openxmlformats.org/officeDocument/2006/relationships/customXml" Target="../ink/ink6325.xml"/><Relationship Id="rId690" Type="http://schemas.openxmlformats.org/officeDocument/2006/relationships/customXml" Target="../ink/ink6401.xml"/><Relationship Id="rId704" Type="http://schemas.openxmlformats.org/officeDocument/2006/relationships/image" Target="../media/image5640.png"/><Relationship Id="rId40" Type="http://schemas.openxmlformats.org/officeDocument/2006/relationships/customXml" Target="../ink/ink6077.xml"/><Relationship Id="rId136" Type="http://schemas.openxmlformats.org/officeDocument/2006/relationships/customXml" Target="../ink/ink6125.xml"/><Relationship Id="rId178" Type="http://schemas.openxmlformats.org/officeDocument/2006/relationships/customXml" Target="../ink/ink6146.xml"/><Relationship Id="rId301" Type="http://schemas.openxmlformats.org/officeDocument/2006/relationships/customXml" Target="../ink/ink6206.xml"/><Relationship Id="rId343" Type="http://schemas.openxmlformats.org/officeDocument/2006/relationships/customXml" Target="../ink/ink6227.xml"/><Relationship Id="rId550" Type="http://schemas.openxmlformats.org/officeDocument/2006/relationships/image" Target="../media/image391.png"/><Relationship Id="rId82" Type="http://schemas.openxmlformats.org/officeDocument/2006/relationships/customXml" Target="../ink/ink6098.xml"/><Relationship Id="rId203" Type="http://schemas.openxmlformats.org/officeDocument/2006/relationships/image" Target="../media/image5352.png"/><Relationship Id="rId385" Type="http://schemas.openxmlformats.org/officeDocument/2006/relationships/customXml" Target="../ink/ink6248.xml"/><Relationship Id="rId592" Type="http://schemas.openxmlformats.org/officeDocument/2006/relationships/image" Target="../media/image410.png"/><Relationship Id="rId606" Type="http://schemas.openxmlformats.org/officeDocument/2006/relationships/image" Target="../media/image417.png"/><Relationship Id="rId648" Type="http://schemas.openxmlformats.org/officeDocument/2006/relationships/image" Target="../media/image438.png"/><Relationship Id="rId245" Type="http://schemas.openxmlformats.org/officeDocument/2006/relationships/customXml" Target="../ink/ink6180.xml"/><Relationship Id="rId287" Type="http://schemas.openxmlformats.org/officeDocument/2006/relationships/customXml" Target="../ink/ink6199.xml"/><Relationship Id="rId410" Type="http://schemas.openxmlformats.org/officeDocument/2006/relationships/image" Target="../media/image5465.png"/><Relationship Id="rId452" Type="http://schemas.openxmlformats.org/officeDocument/2006/relationships/image" Target="../media/image5514.png"/><Relationship Id="rId494" Type="http://schemas.openxmlformats.org/officeDocument/2006/relationships/image" Target="../media/image5536.png"/><Relationship Id="rId508" Type="http://schemas.openxmlformats.org/officeDocument/2006/relationships/image" Target="../media/image5543.png"/><Relationship Id="rId715" Type="http://schemas.openxmlformats.org/officeDocument/2006/relationships/customXml" Target="../ink/ink6407.xml"/><Relationship Id="rId105" Type="http://schemas.openxmlformats.org/officeDocument/2006/relationships/image" Target="../media/image5304.png"/><Relationship Id="rId147" Type="http://schemas.openxmlformats.org/officeDocument/2006/relationships/image" Target="../media/image5324.png"/><Relationship Id="rId312" Type="http://schemas.openxmlformats.org/officeDocument/2006/relationships/image" Target="../media/image5416.png"/><Relationship Id="rId354" Type="http://schemas.openxmlformats.org/officeDocument/2006/relationships/image" Target="../media/image5437.png"/><Relationship Id="rId51" Type="http://schemas.openxmlformats.org/officeDocument/2006/relationships/image" Target="../media/image5277.png"/><Relationship Id="rId93" Type="http://schemas.openxmlformats.org/officeDocument/2006/relationships/image" Target="../media/image5298.png"/><Relationship Id="rId189" Type="http://schemas.openxmlformats.org/officeDocument/2006/relationships/image" Target="../media/image5345.png"/><Relationship Id="rId396" Type="http://schemas.openxmlformats.org/officeDocument/2006/relationships/image" Target="../media/image5458.png"/><Relationship Id="rId561" Type="http://schemas.openxmlformats.org/officeDocument/2006/relationships/customXml" Target="../ink/ink6336.xml"/><Relationship Id="rId617" Type="http://schemas.openxmlformats.org/officeDocument/2006/relationships/customXml" Target="../ink/ink6364.xml"/><Relationship Id="rId659" Type="http://schemas.openxmlformats.org/officeDocument/2006/relationships/customXml" Target="../ink/ink6385.xml"/><Relationship Id="rId214" Type="http://schemas.openxmlformats.org/officeDocument/2006/relationships/customXml" Target="../ink/ink6164.xml"/><Relationship Id="rId256" Type="http://schemas.openxmlformats.org/officeDocument/2006/relationships/image" Target="../media/image5378.png"/><Relationship Id="rId298" Type="http://schemas.openxmlformats.org/officeDocument/2006/relationships/image" Target="../media/image5409.png"/><Relationship Id="rId421" Type="http://schemas.openxmlformats.org/officeDocument/2006/relationships/customXml" Target="../ink/ink6266.xml"/><Relationship Id="rId463" Type="http://schemas.openxmlformats.org/officeDocument/2006/relationships/customXml" Target="../ink/ink6287.xml"/><Relationship Id="rId519" Type="http://schemas.openxmlformats.org/officeDocument/2006/relationships/customXml" Target="../ink/ink6315.xml"/><Relationship Id="rId670" Type="http://schemas.openxmlformats.org/officeDocument/2006/relationships/customXml" Target="../ink/ink6391.xml"/><Relationship Id="rId116" Type="http://schemas.openxmlformats.org/officeDocument/2006/relationships/customXml" Target="../ink/ink6115.xml"/><Relationship Id="rId158" Type="http://schemas.openxmlformats.org/officeDocument/2006/relationships/customXml" Target="../ink/ink6136.xml"/><Relationship Id="rId323" Type="http://schemas.openxmlformats.org/officeDocument/2006/relationships/customXml" Target="../ink/ink6217.xml"/><Relationship Id="rId530" Type="http://schemas.openxmlformats.org/officeDocument/2006/relationships/image" Target="../media/image381.png"/><Relationship Id="rId726" Type="http://schemas.openxmlformats.org/officeDocument/2006/relationships/image" Target="../media/image464.png"/><Relationship Id="rId20" Type="http://schemas.openxmlformats.org/officeDocument/2006/relationships/customXml" Target="../ink/ink6067.xml"/><Relationship Id="rId62" Type="http://schemas.openxmlformats.org/officeDocument/2006/relationships/customXml" Target="../ink/ink6088.xml"/><Relationship Id="rId365" Type="http://schemas.openxmlformats.org/officeDocument/2006/relationships/customXml" Target="../ink/ink6238.xml"/><Relationship Id="rId572" Type="http://schemas.openxmlformats.org/officeDocument/2006/relationships/image" Target="../media/image400.png"/><Relationship Id="rId628" Type="http://schemas.openxmlformats.org/officeDocument/2006/relationships/image" Target="../media/image428.png"/><Relationship Id="rId225" Type="http://schemas.openxmlformats.org/officeDocument/2006/relationships/customXml" Target="../ink/ink6170.xml"/><Relationship Id="rId432" Type="http://schemas.openxmlformats.org/officeDocument/2006/relationships/image" Target="../media/image5476.png"/><Relationship Id="rId474" Type="http://schemas.openxmlformats.org/officeDocument/2006/relationships/image" Target="../media/image5526.png"/><Relationship Id="rId127" Type="http://schemas.openxmlformats.org/officeDocument/2006/relationships/image" Target="../media/image5314.png"/><Relationship Id="rId681" Type="http://schemas.openxmlformats.org/officeDocument/2006/relationships/image" Target="../media/image454.png"/><Relationship Id="rId31" Type="http://schemas.openxmlformats.org/officeDocument/2006/relationships/image" Target="../media/image5267.png"/><Relationship Id="rId73" Type="http://schemas.openxmlformats.org/officeDocument/2006/relationships/image" Target="../media/image5288.png"/><Relationship Id="rId169" Type="http://schemas.openxmlformats.org/officeDocument/2006/relationships/image" Target="../media/image5335.png"/><Relationship Id="rId334" Type="http://schemas.openxmlformats.org/officeDocument/2006/relationships/image" Target="../media/image5427.png"/><Relationship Id="rId376" Type="http://schemas.openxmlformats.org/officeDocument/2006/relationships/image" Target="../media/image5448.png"/><Relationship Id="rId541" Type="http://schemas.openxmlformats.org/officeDocument/2006/relationships/customXml" Target="../ink/ink6326.xml"/><Relationship Id="rId583" Type="http://schemas.openxmlformats.org/officeDocument/2006/relationships/customXml" Target="../ink/ink6347.xml"/><Relationship Id="rId639" Type="http://schemas.openxmlformats.org/officeDocument/2006/relationships/customXml" Target="../ink/ink6375.xml"/><Relationship Id="rId4" Type="http://schemas.openxmlformats.org/officeDocument/2006/relationships/customXml" Target="../ink/ink6059.xml"/><Relationship Id="rId180" Type="http://schemas.openxmlformats.org/officeDocument/2006/relationships/customXml" Target="../ink/ink6147.xml"/><Relationship Id="rId236" Type="http://schemas.openxmlformats.org/officeDocument/2006/relationships/image" Target="../media/image5368.png"/><Relationship Id="rId278" Type="http://schemas.openxmlformats.org/officeDocument/2006/relationships/image" Target="../media/image5389.png"/><Relationship Id="rId401" Type="http://schemas.openxmlformats.org/officeDocument/2006/relationships/customXml" Target="../ink/ink6256.xml"/><Relationship Id="rId443" Type="http://schemas.openxmlformats.org/officeDocument/2006/relationships/customXml" Target="../ink/ink6277.xml"/><Relationship Id="rId650" Type="http://schemas.openxmlformats.org/officeDocument/2006/relationships/image" Target="../media/image439.png"/><Relationship Id="rId303" Type="http://schemas.openxmlformats.org/officeDocument/2006/relationships/customXml" Target="../ink/ink6207.xml"/><Relationship Id="rId485" Type="http://schemas.openxmlformats.org/officeDocument/2006/relationships/customXml" Target="../ink/ink6298.xml"/><Relationship Id="rId706" Type="http://schemas.openxmlformats.org/officeDocument/2006/relationships/image" Target="../media/image5641.png"/><Relationship Id="rId42" Type="http://schemas.openxmlformats.org/officeDocument/2006/relationships/customXml" Target="../ink/ink6078.xml"/><Relationship Id="rId84" Type="http://schemas.openxmlformats.org/officeDocument/2006/relationships/customXml" Target="../ink/ink6099.xml"/><Relationship Id="rId138" Type="http://schemas.openxmlformats.org/officeDocument/2006/relationships/customXml" Target="../ink/ink6126.xml"/><Relationship Id="rId345" Type="http://schemas.openxmlformats.org/officeDocument/2006/relationships/customXml" Target="../ink/ink6228.xml"/><Relationship Id="rId387" Type="http://schemas.openxmlformats.org/officeDocument/2006/relationships/customXml" Target="../ink/ink6249.xml"/><Relationship Id="rId510" Type="http://schemas.openxmlformats.org/officeDocument/2006/relationships/image" Target="../media/image5544.png"/><Relationship Id="rId552" Type="http://schemas.openxmlformats.org/officeDocument/2006/relationships/image" Target="../media/image392.png"/><Relationship Id="rId594" Type="http://schemas.openxmlformats.org/officeDocument/2006/relationships/image" Target="../media/image411.png"/><Relationship Id="rId608" Type="http://schemas.openxmlformats.org/officeDocument/2006/relationships/image" Target="../media/image418.png"/><Relationship Id="rId191" Type="http://schemas.openxmlformats.org/officeDocument/2006/relationships/image" Target="../media/image5346.png"/><Relationship Id="rId205" Type="http://schemas.openxmlformats.org/officeDocument/2006/relationships/image" Target="../media/image5353.png"/><Relationship Id="rId247" Type="http://schemas.openxmlformats.org/officeDocument/2006/relationships/customXml" Target="../ink/ink6181.xml"/><Relationship Id="rId412" Type="http://schemas.openxmlformats.org/officeDocument/2006/relationships/image" Target="../media/image5466.png"/><Relationship Id="rId107" Type="http://schemas.openxmlformats.org/officeDocument/2006/relationships/image" Target="../media/image5305.png"/><Relationship Id="rId289" Type="http://schemas.openxmlformats.org/officeDocument/2006/relationships/customXml" Target="../ink/ink6200.xml"/><Relationship Id="rId454" Type="http://schemas.openxmlformats.org/officeDocument/2006/relationships/image" Target="../media/image5515.png"/><Relationship Id="rId496" Type="http://schemas.openxmlformats.org/officeDocument/2006/relationships/image" Target="../media/image5537.png"/><Relationship Id="rId661" Type="http://schemas.openxmlformats.org/officeDocument/2006/relationships/customXml" Target="../ink/ink6386.xml"/><Relationship Id="rId717" Type="http://schemas.openxmlformats.org/officeDocument/2006/relationships/customXml" Target="../ink/ink6408.xml"/><Relationship Id="rId11" Type="http://schemas.openxmlformats.org/officeDocument/2006/relationships/image" Target="../media/image5257.png"/><Relationship Id="rId53" Type="http://schemas.openxmlformats.org/officeDocument/2006/relationships/image" Target="../media/image5278.png"/><Relationship Id="rId149" Type="http://schemas.openxmlformats.org/officeDocument/2006/relationships/image" Target="../media/image5325.png"/><Relationship Id="rId314" Type="http://schemas.openxmlformats.org/officeDocument/2006/relationships/image" Target="../media/image5417.png"/><Relationship Id="rId356" Type="http://schemas.openxmlformats.org/officeDocument/2006/relationships/image" Target="../media/image5438.png"/><Relationship Id="rId398" Type="http://schemas.openxmlformats.org/officeDocument/2006/relationships/image" Target="../media/image5459.png"/><Relationship Id="rId521" Type="http://schemas.openxmlformats.org/officeDocument/2006/relationships/customXml" Target="../ink/ink6316.xml"/><Relationship Id="rId563" Type="http://schemas.openxmlformats.org/officeDocument/2006/relationships/customXml" Target="../ink/ink6337.xml"/><Relationship Id="rId619" Type="http://schemas.openxmlformats.org/officeDocument/2006/relationships/customXml" Target="../ink/ink6365.xml"/><Relationship Id="rId95" Type="http://schemas.openxmlformats.org/officeDocument/2006/relationships/image" Target="../media/image5299.png"/><Relationship Id="rId160" Type="http://schemas.openxmlformats.org/officeDocument/2006/relationships/customXml" Target="../ink/ink6137.xml"/><Relationship Id="rId216" Type="http://schemas.openxmlformats.org/officeDocument/2006/relationships/customXml" Target="../ink/ink6165.xml"/><Relationship Id="rId423" Type="http://schemas.openxmlformats.org/officeDocument/2006/relationships/customXml" Target="../ink/ink6267.xml"/><Relationship Id="rId258" Type="http://schemas.openxmlformats.org/officeDocument/2006/relationships/image" Target="../media/image5379.png"/><Relationship Id="rId465" Type="http://schemas.openxmlformats.org/officeDocument/2006/relationships/customXml" Target="../ink/ink6288.xml"/><Relationship Id="rId630" Type="http://schemas.openxmlformats.org/officeDocument/2006/relationships/image" Target="../media/image429.png"/><Relationship Id="rId672" Type="http://schemas.openxmlformats.org/officeDocument/2006/relationships/customXml" Target="../ink/ink6392.xml"/><Relationship Id="rId728" Type="http://schemas.openxmlformats.org/officeDocument/2006/relationships/image" Target="../media/image465.png"/><Relationship Id="rId22" Type="http://schemas.openxmlformats.org/officeDocument/2006/relationships/customXml" Target="../ink/ink6068.xml"/><Relationship Id="rId64" Type="http://schemas.openxmlformats.org/officeDocument/2006/relationships/customXml" Target="../ink/ink6089.xml"/><Relationship Id="rId118" Type="http://schemas.openxmlformats.org/officeDocument/2006/relationships/customXml" Target="../ink/ink6116.xml"/><Relationship Id="rId325" Type="http://schemas.openxmlformats.org/officeDocument/2006/relationships/customXml" Target="../ink/ink6218.xml"/><Relationship Id="rId367" Type="http://schemas.openxmlformats.org/officeDocument/2006/relationships/customXml" Target="../ink/ink6239.xml"/><Relationship Id="rId532" Type="http://schemas.openxmlformats.org/officeDocument/2006/relationships/image" Target="../media/image382.png"/><Relationship Id="rId574" Type="http://schemas.openxmlformats.org/officeDocument/2006/relationships/image" Target="../media/image401.png"/><Relationship Id="rId171" Type="http://schemas.openxmlformats.org/officeDocument/2006/relationships/image" Target="../media/image5336.png"/><Relationship Id="rId227" Type="http://schemas.openxmlformats.org/officeDocument/2006/relationships/customXml" Target="../ink/ink6171.xml"/><Relationship Id="rId269" Type="http://schemas.openxmlformats.org/officeDocument/2006/relationships/customXml" Target="../ink/ink6191.xml"/><Relationship Id="rId434" Type="http://schemas.openxmlformats.org/officeDocument/2006/relationships/image" Target="../media/image5477.png"/><Relationship Id="rId476" Type="http://schemas.openxmlformats.org/officeDocument/2006/relationships/image" Target="../media/image5527.png"/><Relationship Id="rId641" Type="http://schemas.openxmlformats.org/officeDocument/2006/relationships/customXml" Target="../ink/ink6376.xml"/><Relationship Id="rId683" Type="http://schemas.openxmlformats.org/officeDocument/2006/relationships/image" Target="../media/image455.png"/><Relationship Id="rId33" Type="http://schemas.openxmlformats.org/officeDocument/2006/relationships/image" Target="../media/image5268.png"/><Relationship Id="rId129" Type="http://schemas.openxmlformats.org/officeDocument/2006/relationships/image" Target="../media/image5315.png"/><Relationship Id="rId280" Type="http://schemas.openxmlformats.org/officeDocument/2006/relationships/image" Target="../media/image5390.png"/><Relationship Id="rId336" Type="http://schemas.openxmlformats.org/officeDocument/2006/relationships/image" Target="../media/image5428.png"/><Relationship Id="rId501" Type="http://schemas.openxmlformats.org/officeDocument/2006/relationships/customXml" Target="../ink/ink6306.xml"/><Relationship Id="rId543" Type="http://schemas.openxmlformats.org/officeDocument/2006/relationships/customXml" Target="../ink/ink6327.xml"/><Relationship Id="rId75" Type="http://schemas.openxmlformats.org/officeDocument/2006/relationships/image" Target="../media/image5289.png"/><Relationship Id="rId140" Type="http://schemas.openxmlformats.org/officeDocument/2006/relationships/customXml" Target="../ink/ink6127.xml"/><Relationship Id="rId182" Type="http://schemas.openxmlformats.org/officeDocument/2006/relationships/customXml" Target="../ink/ink6148.xml"/><Relationship Id="rId378" Type="http://schemas.openxmlformats.org/officeDocument/2006/relationships/image" Target="../media/image5449.png"/><Relationship Id="rId403" Type="http://schemas.openxmlformats.org/officeDocument/2006/relationships/customXml" Target="../ink/ink6257.xml"/><Relationship Id="rId585" Type="http://schemas.openxmlformats.org/officeDocument/2006/relationships/customXml" Target="../ink/ink6348.xml"/><Relationship Id="rId6" Type="http://schemas.openxmlformats.org/officeDocument/2006/relationships/customXml" Target="../ink/ink6060.xml"/><Relationship Id="rId238" Type="http://schemas.openxmlformats.org/officeDocument/2006/relationships/image" Target="../media/image5369.png"/><Relationship Id="rId445" Type="http://schemas.openxmlformats.org/officeDocument/2006/relationships/customXml" Target="../ink/ink6278.xml"/><Relationship Id="rId487" Type="http://schemas.openxmlformats.org/officeDocument/2006/relationships/customXml" Target="../ink/ink6299.xml"/><Relationship Id="rId610" Type="http://schemas.openxmlformats.org/officeDocument/2006/relationships/image" Target="../media/image419.png"/><Relationship Id="rId652" Type="http://schemas.openxmlformats.org/officeDocument/2006/relationships/image" Target="../media/image440.png"/><Relationship Id="rId708" Type="http://schemas.openxmlformats.org/officeDocument/2006/relationships/image" Target="../media/image5642.png"/><Relationship Id="rId291" Type="http://schemas.openxmlformats.org/officeDocument/2006/relationships/customXml" Target="../ink/ink6201.xml"/><Relationship Id="rId305" Type="http://schemas.openxmlformats.org/officeDocument/2006/relationships/customXml" Target="../ink/ink6208.xml"/><Relationship Id="rId347" Type="http://schemas.openxmlformats.org/officeDocument/2006/relationships/customXml" Target="../ink/ink6229.xml"/><Relationship Id="rId512" Type="http://schemas.openxmlformats.org/officeDocument/2006/relationships/image" Target="../media/image5545.png"/><Relationship Id="rId44" Type="http://schemas.openxmlformats.org/officeDocument/2006/relationships/customXml" Target="../ink/ink6079.xml"/><Relationship Id="rId86" Type="http://schemas.openxmlformats.org/officeDocument/2006/relationships/customXml" Target="../ink/ink6100.xml"/><Relationship Id="rId151" Type="http://schemas.openxmlformats.org/officeDocument/2006/relationships/image" Target="../media/image5326.png"/><Relationship Id="rId389" Type="http://schemas.openxmlformats.org/officeDocument/2006/relationships/customXml" Target="../ink/ink6250.xml"/><Relationship Id="rId554" Type="http://schemas.openxmlformats.org/officeDocument/2006/relationships/image" Target="../media/image393.png"/><Relationship Id="rId596" Type="http://schemas.openxmlformats.org/officeDocument/2006/relationships/image" Target="../media/image412.png"/><Relationship Id="rId193" Type="http://schemas.openxmlformats.org/officeDocument/2006/relationships/image" Target="../media/image5347.png"/><Relationship Id="rId207" Type="http://schemas.openxmlformats.org/officeDocument/2006/relationships/image" Target="../media/image5354.png"/><Relationship Id="rId249" Type="http://schemas.openxmlformats.org/officeDocument/2006/relationships/customXml" Target="../ink/ink6182.xml"/><Relationship Id="rId414" Type="http://schemas.openxmlformats.org/officeDocument/2006/relationships/image" Target="../media/image5467.png"/><Relationship Id="rId456" Type="http://schemas.openxmlformats.org/officeDocument/2006/relationships/image" Target="../media/image5517.png"/><Relationship Id="rId498" Type="http://schemas.openxmlformats.org/officeDocument/2006/relationships/image" Target="../media/image5538.png"/><Relationship Id="rId621" Type="http://schemas.openxmlformats.org/officeDocument/2006/relationships/customXml" Target="../ink/ink6366.xml"/><Relationship Id="rId663" Type="http://schemas.openxmlformats.org/officeDocument/2006/relationships/customXml" Target="../ink/ink6387.xml"/><Relationship Id="rId13" Type="http://schemas.openxmlformats.org/officeDocument/2006/relationships/image" Target="../media/image5258.png"/><Relationship Id="rId109" Type="http://schemas.openxmlformats.org/officeDocument/2006/relationships/image" Target="../media/image5306.png"/><Relationship Id="rId260" Type="http://schemas.openxmlformats.org/officeDocument/2006/relationships/image" Target="../media/image5380.png"/><Relationship Id="rId316" Type="http://schemas.openxmlformats.org/officeDocument/2006/relationships/image" Target="../media/image5418.png"/><Relationship Id="rId523" Type="http://schemas.openxmlformats.org/officeDocument/2006/relationships/customXml" Target="../ink/ink6317.xml"/><Relationship Id="rId719" Type="http://schemas.openxmlformats.org/officeDocument/2006/relationships/customXml" Target="../ink/ink6409.xml"/><Relationship Id="rId55" Type="http://schemas.openxmlformats.org/officeDocument/2006/relationships/image" Target="../media/image5279.png"/><Relationship Id="rId97" Type="http://schemas.openxmlformats.org/officeDocument/2006/relationships/image" Target="../media/image5300.png"/><Relationship Id="rId120" Type="http://schemas.openxmlformats.org/officeDocument/2006/relationships/customXml" Target="../ink/ink6117.xml"/><Relationship Id="rId358" Type="http://schemas.openxmlformats.org/officeDocument/2006/relationships/image" Target="../media/image5439.png"/><Relationship Id="rId565" Type="http://schemas.openxmlformats.org/officeDocument/2006/relationships/customXml" Target="../ink/ink6338.xml"/><Relationship Id="rId162" Type="http://schemas.openxmlformats.org/officeDocument/2006/relationships/customXml" Target="../ink/ink6138.xml"/><Relationship Id="rId218" Type="http://schemas.openxmlformats.org/officeDocument/2006/relationships/image" Target="../media/image5359.png"/><Relationship Id="rId425" Type="http://schemas.openxmlformats.org/officeDocument/2006/relationships/customXml" Target="../ink/ink6268.xml"/><Relationship Id="rId467" Type="http://schemas.openxmlformats.org/officeDocument/2006/relationships/customXml" Target="../ink/ink6289.xml"/><Relationship Id="rId632" Type="http://schemas.openxmlformats.org/officeDocument/2006/relationships/image" Target="../media/image430.png"/><Relationship Id="rId271" Type="http://schemas.openxmlformats.org/officeDocument/2006/relationships/customXml" Target="../ink/ink6192.xml"/><Relationship Id="rId674" Type="http://schemas.openxmlformats.org/officeDocument/2006/relationships/customXml" Target="../ink/ink6393.xml"/><Relationship Id="rId24" Type="http://schemas.openxmlformats.org/officeDocument/2006/relationships/customXml" Target="../ink/ink6069.xml"/><Relationship Id="rId66" Type="http://schemas.openxmlformats.org/officeDocument/2006/relationships/customXml" Target="../ink/ink6090.xml"/><Relationship Id="rId131" Type="http://schemas.openxmlformats.org/officeDocument/2006/relationships/image" Target="../media/image5316.png"/><Relationship Id="rId327" Type="http://schemas.openxmlformats.org/officeDocument/2006/relationships/customXml" Target="../ink/ink6219.xml"/><Relationship Id="rId369" Type="http://schemas.openxmlformats.org/officeDocument/2006/relationships/customXml" Target="../ink/ink6240.xml"/><Relationship Id="rId534" Type="http://schemas.openxmlformats.org/officeDocument/2006/relationships/image" Target="../media/image383.png"/><Relationship Id="rId576" Type="http://schemas.openxmlformats.org/officeDocument/2006/relationships/image" Target="../media/image402.png"/><Relationship Id="rId173" Type="http://schemas.openxmlformats.org/officeDocument/2006/relationships/image" Target="../media/image5337.png"/><Relationship Id="rId229" Type="http://schemas.openxmlformats.org/officeDocument/2006/relationships/customXml" Target="../ink/ink6172.xml"/><Relationship Id="rId380" Type="http://schemas.openxmlformats.org/officeDocument/2006/relationships/image" Target="../media/image5450.png"/><Relationship Id="rId436" Type="http://schemas.openxmlformats.org/officeDocument/2006/relationships/image" Target="../media/image5478.png"/><Relationship Id="rId601" Type="http://schemas.openxmlformats.org/officeDocument/2006/relationships/customXml" Target="../ink/ink6356.xml"/><Relationship Id="rId643" Type="http://schemas.openxmlformats.org/officeDocument/2006/relationships/customXml" Target="../ink/ink6377.xml"/><Relationship Id="rId240" Type="http://schemas.openxmlformats.org/officeDocument/2006/relationships/image" Target="../media/image5370.png"/><Relationship Id="rId478" Type="http://schemas.openxmlformats.org/officeDocument/2006/relationships/image" Target="../media/image5528.png"/><Relationship Id="rId685" Type="http://schemas.openxmlformats.org/officeDocument/2006/relationships/image" Target="../media/image456.png"/><Relationship Id="rId35" Type="http://schemas.openxmlformats.org/officeDocument/2006/relationships/image" Target="../media/image5269.png"/><Relationship Id="rId77" Type="http://schemas.openxmlformats.org/officeDocument/2006/relationships/image" Target="../media/image5290.png"/><Relationship Id="rId100" Type="http://schemas.openxmlformats.org/officeDocument/2006/relationships/customXml" Target="../ink/ink6107.xml"/><Relationship Id="rId282" Type="http://schemas.openxmlformats.org/officeDocument/2006/relationships/image" Target="../media/image5391.png"/><Relationship Id="rId338" Type="http://schemas.openxmlformats.org/officeDocument/2006/relationships/image" Target="../media/image5429.png"/><Relationship Id="rId503" Type="http://schemas.openxmlformats.org/officeDocument/2006/relationships/customXml" Target="../ink/ink6307.xml"/><Relationship Id="rId545" Type="http://schemas.openxmlformats.org/officeDocument/2006/relationships/customXml" Target="../ink/ink6328.xml"/><Relationship Id="rId587" Type="http://schemas.openxmlformats.org/officeDocument/2006/relationships/customXml" Target="../ink/ink6349.xml"/><Relationship Id="rId710" Type="http://schemas.openxmlformats.org/officeDocument/2006/relationships/image" Target="../media/image5643.png"/><Relationship Id="rId8" Type="http://schemas.openxmlformats.org/officeDocument/2006/relationships/customXml" Target="../ink/ink6061.xml"/><Relationship Id="rId142" Type="http://schemas.openxmlformats.org/officeDocument/2006/relationships/customXml" Target="../ink/ink6128.xml"/><Relationship Id="rId184" Type="http://schemas.openxmlformats.org/officeDocument/2006/relationships/customXml" Target="../ink/ink6149.xml"/><Relationship Id="rId391" Type="http://schemas.openxmlformats.org/officeDocument/2006/relationships/customXml" Target="../ink/ink6251.xml"/><Relationship Id="rId405" Type="http://schemas.openxmlformats.org/officeDocument/2006/relationships/customXml" Target="../ink/ink6258.xml"/><Relationship Id="rId447" Type="http://schemas.openxmlformats.org/officeDocument/2006/relationships/customXml" Target="../ink/ink6279.xml"/><Relationship Id="rId612" Type="http://schemas.openxmlformats.org/officeDocument/2006/relationships/image" Target="../media/image420.png"/><Relationship Id="rId251" Type="http://schemas.openxmlformats.org/officeDocument/2006/relationships/customXml" Target="../ink/ink6183.xml"/><Relationship Id="rId489" Type="http://schemas.openxmlformats.org/officeDocument/2006/relationships/customXml" Target="../ink/ink6300.xml"/><Relationship Id="rId654" Type="http://schemas.openxmlformats.org/officeDocument/2006/relationships/image" Target="../media/image441.png"/><Relationship Id="rId46" Type="http://schemas.openxmlformats.org/officeDocument/2006/relationships/customXml" Target="../ink/ink6080.xml"/><Relationship Id="rId293" Type="http://schemas.openxmlformats.org/officeDocument/2006/relationships/customXml" Target="../ink/ink6202.xml"/><Relationship Id="rId307" Type="http://schemas.openxmlformats.org/officeDocument/2006/relationships/customXml" Target="../ink/ink6209.xml"/><Relationship Id="rId349" Type="http://schemas.openxmlformats.org/officeDocument/2006/relationships/customXml" Target="../ink/ink6230.xml"/><Relationship Id="rId514" Type="http://schemas.openxmlformats.org/officeDocument/2006/relationships/image" Target="../media/image5546.png"/><Relationship Id="rId556" Type="http://schemas.openxmlformats.org/officeDocument/2006/relationships/image" Target="../media/image394.png"/><Relationship Id="rId721" Type="http://schemas.openxmlformats.org/officeDocument/2006/relationships/customXml" Target="../ink/ink6410.xml"/><Relationship Id="rId88" Type="http://schemas.openxmlformats.org/officeDocument/2006/relationships/customXml" Target="../ink/ink6101.xml"/><Relationship Id="rId111" Type="http://schemas.openxmlformats.org/officeDocument/2006/relationships/image" Target="../media/image5307.png"/><Relationship Id="rId153" Type="http://schemas.openxmlformats.org/officeDocument/2006/relationships/image" Target="../media/image5327.png"/><Relationship Id="rId195" Type="http://schemas.openxmlformats.org/officeDocument/2006/relationships/image" Target="../media/image5348.png"/><Relationship Id="rId209" Type="http://schemas.openxmlformats.org/officeDocument/2006/relationships/image" Target="../media/image5355.png"/><Relationship Id="rId360" Type="http://schemas.openxmlformats.org/officeDocument/2006/relationships/image" Target="../media/image5440.png"/><Relationship Id="rId416" Type="http://schemas.openxmlformats.org/officeDocument/2006/relationships/image" Target="../media/image5468.png"/><Relationship Id="rId598" Type="http://schemas.openxmlformats.org/officeDocument/2006/relationships/image" Target="../media/image413.png"/><Relationship Id="rId220" Type="http://schemas.openxmlformats.org/officeDocument/2006/relationships/image" Target="../media/image5360.png"/><Relationship Id="rId458" Type="http://schemas.openxmlformats.org/officeDocument/2006/relationships/image" Target="../media/image5518.png"/><Relationship Id="rId623" Type="http://schemas.openxmlformats.org/officeDocument/2006/relationships/customXml" Target="../ink/ink6367.xml"/><Relationship Id="rId665" Type="http://schemas.openxmlformats.org/officeDocument/2006/relationships/customXml" Target="../ink/ink6388.xml"/><Relationship Id="rId15" Type="http://schemas.openxmlformats.org/officeDocument/2006/relationships/image" Target="../media/image5259.png"/><Relationship Id="rId57" Type="http://schemas.openxmlformats.org/officeDocument/2006/relationships/image" Target="../media/image5280.png"/><Relationship Id="rId262" Type="http://schemas.openxmlformats.org/officeDocument/2006/relationships/image" Target="../media/image5381.png"/><Relationship Id="rId318" Type="http://schemas.openxmlformats.org/officeDocument/2006/relationships/image" Target="../media/image5419.png"/><Relationship Id="rId525" Type="http://schemas.openxmlformats.org/officeDocument/2006/relationships/customXml" Target="../ink/ink6318.xml"/><Relationship Id="rId567" Type="http://schemas.openxmlformats.org/officeDocument/2006/relationships/customXml" Target="../ink/ink6339.xml"/><Relationship Id="rId99" Type="http://schemas.openxmlformats.org/officeDocument/2006/relationships/image" Target="../media/image5301.png"/><Relationship Id="rId122" Type="http://schemas.openxmlformats.org/officeDocument/2006/relationships/customXml" Target="../ink/ink6118.xml"/><Relationship Id="rId164" Type="http://schemas.openxmlformats.org/officeDocument/2006/relationships/customXml" Target="../ink/ink6139.xml"/><Relationship Id="rId371" Type="http://schemas.openxmlformats.org/officeDocument/2006/relationships/customXml" Target="../ink/ink6241.xml"/><Relationship Id="rId427" Type="http://schemas.openxmlformats.org/officeDocument/2006/relationships/customXml" Target="../ink/ink6269.xml"/><Relationship Id="rId469" Type="http://schemas.openxmlformats.org/officeDocument/2006/relationships/customXml" Target="../ink/ink6290.xml"/><Relationship Id="rId634" Type="http://schemas.openxmlformats.org/officeDocument/2006/relationships/image" Target="../media/image431.png"/><Relationship Id="rId676" Type="http://schemas.openxmlformats.org/officeDocument/2006/relationships/customXml" Target="../ink/ink6394.xml"/><Relationship Id="rId26" Type="http://schemas.openxmlformats.org/officeDocument/2006/relationships/customXml" Target="../ink/ink6070.xml"/><Relationship Id="rId231" Type="http://schemas.openxmlformats.org/officeDocument/2006/relationships/customXml" Target="../ink/ink6173.xml"/><Relationship Id="rId273" Type="http://schemas.openxmlformats.org/officeDocument/2006/relationships/customXml" Target="../ink/ink6193.xml"/><Relationship Id="rId329" Type="http://schemas.openxmlformats.org/officeDocument/2006/relationships/customXml" Target="../ink/ink6220.xml"/><Relationship Id="rId480" Type="http://schemas.openxmlformats.org/officeDocument/2006/relationships/image" Target="../media/image5529.png"/><Relationship Id="rId536" Type="http://schemas.openxmlformats.org/officeDocument/2006/relationships/image" Target="../media/image384.png"/><Relationship Id="rId68" Type="http://schemas.openxmlformats.org/officeDocument/2006/relationships/customXml" Target="../ink/ink6091.xml"/><Relationship Id="rId133" Type="http://schemas.openxmlformats.org/officeDocument/2006/relationships/image" Target="../media/image5317.png"/><Relationship Id="rId175" Type="http://schemas.openxmlformats.org/officeDocument/2006/relationships/image" Target="../media/image5338.png"/><Relationship Id="rId340" Type="http://schemas.openxmlformats.org/officeDocument/2006/relationships/image" Target="../media/image5430.png"/><Relationship Id="rId578" Type="http://schemas.openxmlformats.org/officeDocument/2006/relationships/image" Target="../media/image403.png"/><Relationship Id="rId200" Type="http://schemas.openxmlformats.org/officeDocument/2006/relationships/customXml" Target="../ink/ink6157.xml"/><Relationship Id="rId382" Type="http://schemas.openxmlformats.org/officeDocument/2006/relationships/image" Target="../media/image5451.png"/><Relationship Id="rId438" Type="http://schemas.openxmlformats.org/officeDocument/2006/relationships/image" Target="../media/image5479.png"/><Relationship Id="rId603" Type="http://schemas.openxmlformats.org/officeDocument/2006/relationships/customXml" Target="../ink/ink6357.xml"/><Relationship Id="rId645" Type="http://schemas.openxmlformats.org/officeDocument/2006/relationships/customXml" Target="../ink/ink6378.xml"/><Relationship Id="rId687" Type="http://schemas.openxmlformats.org/officeDocument/2006/relationships/image" Target="../media/image457.png"/><Relationship Id="rId242" Type="http://schemas.openxmlformats.org/officeDocument/2006/relationships/image" Target="../media/image5371.png"/><Relationship Id="rId491" Type="http://schemas.openxmlformats.org/officeDocument/2006/relationships/customXml" Target="../ink/ink6301.xml"/><Relationship Id="rId505" Type="http://schemas.openxmlformats.org/officeDocument/2006/relationships/customXml" Target="../ink/ink6308.xml"/><Relationship Id="rId712" Type="http://schemas.openxmlformats.org/officeDocument/2006/relationships/image" Target="../media/image5644.png"/><Relationship Id="rId37" Type="http://schemas.openxmlformats.org/officeDocument/2006/relationships/image" Target="../media/image5270.png"/><Relationship Id="rId79" Type="http://schemas.openxmlformats.org/officeDocument/2006/relationships/image" Target="../media/image5291.png"/><Relationship Id="rId102" Type="http://schemas.openxmlformats.org/officeDocument/2006/relationships/customXml" Target="../ink/ink6108.xml"/><Relationship Id="rId144" Type="http://schemas.openxmlformats.org/officeDocument/2006/relationships/customXml" Target="../ink/ink6129.xml"/><Relationship Id="rId547" Type="http://schemas.openxmlformats.org/officeDocument/2006/relationships/customXml" Target="../ink/ink6329.xml"/><Relationship Id="rId589" Type="http://schemas.openxmlformats.org/officeDocument/2006/relationships/customXml" Target="../ink/ink6350.xml"/><Relationship Id="rId90" Type="http://schemas.openxmlformats.org/officeDocument/2006/relationships/customXml" Target="../ink/ink6102.xml"/><Relationship Id="rId186" Type="http://schemas.openxmlformats.org/officeDocument/2006/relationships/customXml" Target="../ink/ink6150.xml"/><Relationship Id="rId351" Type="http://schemas.openxmlformats.org/officeDocument/2006/relationships/customXml" Target="../ink/ink6231.xml"/><Relationship Id="rId393" Type="http://schemas.openxmlformats.org/officeDocument/2006/relationships/customXml" Target="../ink/ink6252.xml"/><Relationship Id="rId407" Type="http://schemas.openxmlformats.org/officeDocument/2006/relationships/customXml" Target="../ink/ink6259.xml"/><Relationship Id="rId449" Type="http://schemas.openxmlformats.org/officeDocument/2006/relationships/customXml" Target="../ink/ink6280.xml"/><Relationship Id="rId614" Type="http://schemas.openxmlformats.org/officeDocument/2006/relationships/image" Target="../media/image421.png"/><Relationship Id="rId656" Type="http://schemas.openxmlformats.org/officeDocument/2006/relationships/image" Target="../media/image442.png"/><Relationship Id="rId211" Type="http://schemas.openxmlformats.org/officeDocument/2006/relationships/image" Target="../media/image5356.png"/><Relationship Id="rId253" Type="http://schemas.openxmlformats.org/officeDocument/2006/relationships/customXml" Target="../ink/ink6184.xml"/><Relationship Id="rId295" Type="http://schemas.openxmlformats.org/officeDocument/2006/relationships/customXml" Target="../ink/ink6203.xml"/><Relationship Id="rId309" Type="http://schemas.openxmlformats.org/officeDocument/2006/relationships/customXml" Target="../ink/ink6210.xml"/><Relationship Id="rId460" Type="http://schemas.openxmlformats.org/officeDocument/2006/relationships/image" Target="../media/image5519.png"/><Relationship Id="rId516" Type="http://schemas.openxmlformats.org/officeDocument/2006/relationships/image" Target="../media/image5547.png"/><Relationship Id="rId48" Type="http://schemas.openxmlformats.org/officeDocument/2006/relationships/customXml" Target="../ink/ink6081.xml"/><Relationship Id="rId113" Type="http://schemas.openxmlformats.org/officeDocument/2006/relationships/image" Target="../media/image5308.png"/><Relationship Id="rId320" Type="http://schemas.openxmlformats.org/officeDocument/2006/relationships/image" Target="../media/image5420.png"/><Relationship Id="rId558" Type="http://schemas.openxmlformats.org/officeDocument/2006/relationships/image" Target="../media/image395.png"/><Relationship Id="rId723" Type="http://schemas.openxmlformats.org/officeDocument/2006/relationships/customXml" Target="../ink/ink6411.xml"/><Relationship Id="rId155" Type="http://schemas.openxmlformats.org/officeDocument/2006/relationships/image" Target="../media/image5328.png"/><Relationship Id="rId197" Type="http://schemas.openxmlformats.org/officeDocument/2006/relationships/image" Target="../media/image5349.png"/><Relationship Id="rId362" Type="http://schemas.openxmlformats.org/officeDocument/2006/relationships/image" Target="../media/image5441.png"/><Relationship Id="rId418" Type="http://schemas.openxmlformats.org/officeDocument/2006/relationships/image" Target="../media/image5469.png"/><Relationship Id="rId625" Type="http://schemas.openxmlformats.org/officeDocument/2006/relationships/customXml" Target="../ink/ink6368.xml"/><Relationship Id="rId222" Type="http://schemas.openxmlformats.org/officeDocument/2006/relationships/image" Target="../media/image5361.png"/><Relationship Id="rId264" Type="http://schemas.openxmlformats.org/officeDocument/2006/relationships/image" Target="../media/image5382.png"/><Relationship Id="rId471" Type="http://schemas.openxmlformats.org/officeDocument/2006/relationships/customXml" Target="../ink/ink6291.xml"/><Relationship Id="rId667" Type="http://schemas.openxmlformats.org/officeDocument/2006/relationships/image" Target="../media/image447.png"/><Relationship Id="rId17" Type="http://schemas.openxmlformats.org/officeDocument/2006/relationships/image" Target="../media/image5260.png"/><Relationship Id="rId59" Type="http://schemas.openxmlformats.org/officeDocument/2006/relationships/image" Target="../media/image5281.png"/><Relationship Id="rId124" Type="http://schemas.openxmlformats.org/officeDocument/2006/relationships/customXml" Target="../ink/ink6119.xml"/><Relationship Id="rId527" Type="http://schemas.openxmlformats.org/officeDocument/2006/relationships/customXml" Target="../ink/ink6319.xml"/><Relationship Id="rId569" Type="http://schemas.openxmlformats.org/officeDocument/2006/relationships/customXml" Target="../ink/ink6340.xml"/><Relationship Id="rId70" Type="http://schemas.openxmlformats.org/officeDocument/2006/relationships/customXml" Target="../ink/ink6092.xml"/><Relationship Id="rId166" Type="http://schemas.openxmlformats.org/officeDocument/2006/relationships/customXml" Target="../ink/ink6140.xml"/><Relationship Id="rId331" Type="http://schemas.openxmlformats.org/officeDocument/2006/relationships/customXml" Target="../ink/ink6221.xml"/><Relationship Id="rId373" Type="http://schemas.openxmlformats.org/officeDocument/2006/relationships/customXml" Target="../ink/ink6242.xml"/><Relationship Id="rId429" Type="http://schemas.openxmlformats.org/officeDocument/2006/relationships/customXml" Target="../ink/ink6270.xml"/><Relationship Id="rId580" Type="http://schemas.openxmlformats.org/officeDocument/2006/relationships/image" Target="../media/image404.png"/><Relationship Id="rId636" Type="http://schemas.openxmlformats.org/officeDocument/2006/relationships/image" Target="../media/image432.png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6174.xml"/><Relationship Id="rId440" Type="http://schemas.openxmlformats.org/officeDocument/2006/relationships/image" Target="../media/image5480.png"/><Relationship Id="rId678" Type="http://schemas.openxmlformats.org/officeDocument/2006/relationships/customXml" Target="../ink/ink6395.xml"/><Relationship Id="rId28" Type="http://schemas.openxmlformats.org/officeDocument/2006/relationships/customXml" Target="../ink/ink6071.xml"/><Relationship Id="rId275" Type="http://schemas.openxmlformats.org/officeDocument/2006/relationships/customXml" Target="../ink/ink6194.xml"/><Relationship Id="rId300" Type="http://schemas.openxmlformats.org/officeDocument/2006/relationships/image" Target="../media/image5410.png"/><Relationship Id="rId482" Type="http://schemas.openxmlformats.org/officeDocument/2006/relationships/image" Target="../media/image5530.png"/><Relationship Id="rId538" Type="http://schemas.openxmlformats.org/officeDocument/2006/relationships/image" Target="../media/image385.png"/><Relationship Id="rId81" Type="http://schemas.openxmlformats.org/officeDocument/2006/relationships/image" Target="../media/image5292.png"/><Relationship Id="rId135" Type="http://schemas.openxmlformats.org/officeDocument/2006/relationships/image" Target="../media/image5318.png"/><Relationship Id="rId177" Type="http://schemas.openxmlformats.org/officeDocument/2006/relationships/image" Target="../media/image5339.png"/><Relationship Id="rId342" Type="http://schemas.openxmlformats.org/officeDocument/2006/relationships/image" Target="../media/image5431.png"/><Relationship Id="rId384" Type="http://schemas.openxmlformats.org/officeDocument/2006/relationships/image" Target="../media/image5452.png"/><Relationship Id="rId591" Type="http://schemas.openxmlformats.org/officeDocument/2006/relationships/customXml" Target="../ink/ink6351.xml"/><Relationship Id="rId605" Type="http://schemas.openxmlformats.org/officeDocument/2006/relationships/customXml" Target="../ink/ink6358.xml"/><Relationship Id="rId202" Type="http://schemas.openxmlformats.org/officeDocument/2006/relationships/customXml" Target="../ink/ink6158.xml"/><Relationship Id="rId244" Type="http://schemas.openxmlformats.org/officeDocument/2006/relationships/image" Target="../media/image5372.png"/><Relationship Id="rId647" Type="http://schemas.openxmlformats.org/officeDocument/2006/relationships/customXml" Target="../ink/ink6379.xml"/><Relationship Id="rId689" Type="http://schemas.openxmlformats.org/officeDocument/2006/relationships/image" Target="../media/image458.png"/><Relationship Id="rId39" Type="http://schemas.openxmlformats.org/officeDocument/2006/relationships/image" Target="../media/image5271.png"/><Relationship Id="rId286" Type="http://schemas.openxmlformats.org/officeDocument/2006/relationships/image" Target="../media/image5403.png"/><Relationship Id="rId451" Type="http://schemas.openxmlformats.org/officeDocument/2006/relationships/customXml" Target="../ink/ink6281.xml"/><Relationship Id="rId493" Type="http://schemas.openxmlformats.org/officeDocument/2006/relationships/customXml" Target="../ink/ink6302.xml"/><Relationship Id="rId507" Type="http://schemas.openxmlformats.org/officeDocument/2006/relationships/customXml" Target="../ink/ink6309.xml"/><Relationship Id="rId549" Type="http://schemas.openxmlformats.org/officeDocument/2006/relationships/customXml" Target="../ink/ink6330.xml"/><Relationship Id="rId714" Type="http://schemas.openxmlformats.org/officeDocument/2006/relationships/image" Target="../media/image266.png"/><Relationship Id="rId50" Type="http://schemas.openxmlformats.org/officeDocument/2006/relationships/customXml" Target="../ink/ink6082.xml"/><Relationship Id="rId104" Type="http://schemas.openxmlformats.org/officeDocument/2006/relationships/customXml" Target="../ink/ink6109.xml"/><Relationship Id="rId146" Type="http://schemas.openxmlformats.org/officeDocument/2006/relationships/customXml" Target="../ink/ink6130.xml"/><Relationship Id="rId188" Type="http://schemas.openxmlformats.org/officeDocument/2006/relationships/customXml" Target="../ink/ink6151.xml"/><Relationship Id="rId311" Type="http://schemas.openxmlformats.org/officeDocument/2006/relationships/customXml" Target="../ink/ink6211.xml"/><Relationship Id="rId353" Type="http://schemas.openxmlformats.org/officeDocument/2006/relationships/customXml" Target="../ink/ink6232.xml"/><Relationship Id="rId395" Type="http://schemas.openxmlformats.org/officeDocument/2006/relationships/customXml" Target="../ink/ink6253.xml"/><Relationship Id="rId409" Type="http://schemas.openxmlformats.org/officeDocument/2006/relationships/customXml" Target="../ink/ink6260.xml"/><Relationship Id="rId560" Type="http://schemas.openxmlformats.org/officeDocument/2006/relationships/image" Target="../media/image5569.png"/><Relationship Id="rId92" Type="http://schemas.openxmlformats.org/officeDocument/2006/relationships/customXml" Target="../ink/ink6103.xml"/><Relationship Id="rId213" Type="http://schemas.openxmlformats.org/officeDocument/2006/relationships/image" Target="../media/image5357.png"/><Relationship Id="rId420" Type="http://schemas.openxmlformats.org/officeDocument/2006/relationships/image" Target="../media/image5470.png"/><Relationship Id="rId616" Type="http://schemas.openxmlformats.org/officeDocument/2006/relationships/image" Target="../media/image422.png"/><Relationship Id="rId658" Type="http://schemas.openxmlformats.org/officeDocument/2006/relationships/image" Target="../media/image443.png"/><Relationship Id="rId255" Type="http://schemas.openxmlformats.org/officeDocument/2006/relationships/customXml" Target="../ink/ink6185.xml"/><Relationship Id="rId297" Type="http://schemas.openxmlformats.org/officeDocument/2006/relationships/customXml" Target="../ink/ink6204.xml"/><Relationship Id="rId462" Type="http://schemas.openxmlformats.org/officeDocument/2006/relationships/image" Target="../media/image5520.png"/><Relationship Id="rId518" Type="http://schemas.openxmlformats.org/officeDocument/2006/relationships/image" Target="../media/image5548.png"/><Relationship Id="rId725" Type="http://schemas.openxmlformats.org/officeDocument/2006/relationships/customXml" Target="../ink/ink6412.xml"/><Relationship Id="rId115" Type="http://schemas.openxmlformats.org/officeDocument/2006/relationships/image" Target="../media/image5309.png"/><Relationship Id="rId157" Type="http://schemas.openxmlformats.org/officeDocument/2006/relationships/image" Target="../media/image5329.png"/><Relationship Id="rId322" Type="http://schemas.openxmlformats.org/officeDocument/2006/relationships/image" Target="../media/image5421.png"/><Relationship Id="rId364" Type="http://schemas.openxmlformats.org/officeDocument/2006/relationships/image" Target="../media/image5442.png"/><Relationship Id="rId61" Type="http://schemas.openxmlformats.org/officeDocument/2006/relationships/image" Target="../media/image5282.png"/><Relationship Id="rId199" Type="http://schemas.openxmlformats.org/officeDocument/2006/relationships/image" Target="../media/image5350.png"/><Relationship Id="rId571" Type="http://schemas.openxmlformats.org/officeDocument/2006/relationships/customXml" Target="../ink/ink6341.xml"/><Relationship Id="rId627" Type="http://schemas.openxmlformats.org/officeDocument/2006/relationships/customXml" Target="../ink/ink6369.xml"/><Relationship Id="rId669" Type="http://schemas.openxmlformats.org/officeDocument/2006/relationships/image" Target="../media/image448.png"/><Relationship Id="rId19" Type="http://schemas.openxmlformats.org/officeDocument/2006/relationships/image" Target="../media/image5261.png"/><Relationship Id="rId224" Type="http://schemas.openxmlformats.org/officeDocument/2006/relationships/image" Target="../media/image5362.png"/><Relationship Id="rId431" Type="http://schemas.openxmlformats.org/officeDocument/2006/relationships/customXml" Target="../ink/ink6271.xml"/><Relationship Id="rId473" Type="http://schemas.openxmlformats.org/officeDocument/2006/relationships/customXml" Target="../ink/ink6292.xml"/><Relationship Id="rId529" Type="http://schemas.openxmlformats.org/officeDocument/2006/relationships/customXml" Target="../ink/ink6320.xml"/><Relationship Id="rId680" Type="http://schemas.openxmlformats.org/officeDocument/2006/relationships/customXml" Target="../ink/ink6396.xml"/><Relationship Id="rId30" Type="http://schemas.openxmlformats.org/officeDocument/2006/relationships/customXml" Target="../ink/ink6072.xml"/><Relationship Id="rId126" Type="http://schemas.openxmlformats.org/officeDocument/2006/relationships/customXml" Target="../ink/ink6120.xml"/><Relationship Id="rId168" Type="http://schemas.openxmlformats.org/officeDocument/2006/relationships/customXml" Target="../ink/ink6141.xml"/><Relationship Id="rId333" Type="http://schemas.openxmlformats.org/officeDocument/2006/relationships/customXml" Target="../ink/ink6222.xml"/><Relationship Id="rId540" Type="http://schemas.openxmlformats.org/officeDocument/2006/relationships/image" Target="../media/image386.png"/><Relationship Id="rId72" Type="http://schemas.openxmlformats.org/officeDocument/2006/relationships/customXml" Target="../ink/ink6093.xml"/><Relationship Id="rId375" Type="http://schemas.openxmlformats.org/officeDocument/2006/relationships/customXml" Target="../ink/ink6243.xml"/><Relationship Id="rId582" Type="http://schemas.openxmlformats.org/officeDocument/2006/relationships/image" Target="../media/image405.png"/><Relationship Id="rId638" Type="http://schemas.openxmlformats.org/officeDocument/2006/relationships/image" Target="../media/image433.png"/><Relationship Id="rId3" Type="http://schemas.openxmlformats.org/officeDocument/2006/relationships/image" Target="../media/image5253.png"/><Relationship Id="rId235" Type="http://schemas.openxmlformats.org/officeDocument/2006/relationships/customXml" Target="../ink/ink6175.xml"/><Relationship Id="rId277" Type="http://schemas.openxmlformats.org/officeDocument/2006/relationships/customXml" Target="../ink/ink6195.xml"/><Relationship Id="rId400" Type="http://schemas.openxmlformats.org/officeDocument/2006/relationships/image" Target="../media/image5460.png"/><Relationship Id="rId442" Type="http://schemas.openxmlformats.org/officeDocument/2006/relationships/image" Target="../media/image5481.png"/><Relationship Id="rId484" Type="http://schemas.openxmlformats.org/officeDocument/2006/relationships/image" Target="../media/image5531.png"/><Relationship Id="rId705" Type="http://schemas.openxmlformats.org/officeDocument/2006/relationships/customXml" Target="../ink/ink6402.xml"/><Relationship Id="rId137" Type="http://schemas.openxmlformats.org/officeDocument/2006/relationships/image" Target="../media/image5319.png"/><Relationship Id="rId302" Type="http://schemas.openxmlformats.org/officeDocument/2006/relationships/image" Target="../media/image5411.png"/><Relationship Id="rId344" Type="http://schemas.openxmlformats.org/officeDocument/2006/relationships/image" Target="../media/image5432.png"/><Relationship Id="rId41" Type="http://schemas.openxmlformats.org/officeDocument/2006/relationships/image" Target="../media/image5272.png"/><Relationship Id="rId83" Type="http://schemas.openxmlformats.org/officeDocument/2006/relationships/image" Target="../media/image5293.png"/><Relationship Id="rId179" Type="http://schemas.openxmlformats.org/officeDocument/2006/relationships/image" Target="../media/image5340.png"/><Relationship Id="rId386" Type="http://schemas.openxmlformats.org/officeDocument/2006/relationships/image" Target="../media/image5453.png"/><Relationship Id="rId551" Type="http://schemas.openxmlformats.org/officeDocument/2006/relationships/customXml" Target="../ink/ink6331.xml"/><Relationship Id="rId593" Type="http://schemas.openxmlformats.org/officeDocument/2006/relationships/customXml" Target="../ink/ink6352.xml"/><Relationship Id="rId607" Type="http://schemas.openxmlformats.org/officeDocument/2006/relationships/customXml" Target="../ink/ink6359.xml"/><Relationship Id="rId649" Type="http://schemas.openxmlformats.org/officeDocument/2006/relationships/customXml" Target="../ink/ink6380.xml"/><Relationship Id="rId190" Type="http://schemas.openxmlformats.org/officeDocument/2006/relationships/customXml" Target="../ink/ink6152.xml"/><Relationship Id="rId204" Type="http://schemas.openxmlformats.org/officeDocument/2006/relationships/customXml" Target="../ink/ink6159.xml"/><Relationship Id="rId246" Type="http://schemas.openxmlformats.org/officeDocument/2006/relationships/image" Target="../media/image5373.png"/><Relationship Id="rId288" Type="http://schemas.openxmlformats.org/officeDocument/2006/relationships/image" Target="../media/image5404.png"/><Relationship Id="rId411" Type="http://schemas.openxmlformats.org/officeDocument/2006/relationships/customXml" Target="../ink/ink6261.xml"/><Relationship Id="rId453" Type="http://schemas.openxmlformats.org/officeDocument/2006/relationships/customXml" Target="../ink/ink6282.xml"/><Relationship Id="rId509" Type="http://schemas.openxmlformats.org/officeDocument/2006/relationships/customXml" Target="../ink/ink6310.xml"/><Relationship Id="rId660" Type="http://schemas.openxmlformats.org/officeDocument/2006/relationships/image" Target="../media/image444.png"/><Relationship Id="rId106" Type="http://schemas.openxmlformats.org/officeDocument/2006/relationships/customXml" Target="../ink/ink6110.xml"/><Relationship Id="rId313" Type="http://schemas.openxmlformats.org/officeDocument/2006/relationships/customXml" Target="../ink/ink6212.xml"/><Relationship Id="rId495" Type="http://schemas.openxmlformats.org/officeDocument/2006/relationships/customXml" Target="../ink/ink6303.xml"/><Relationship Id="rId716" Type="http://schemas.openxmlformats.org/officeDocument/2006/relationships/image" Target="../media/image459.png"/><Relationship Id="rId10" Type="http://schemas.openxmlformats.org/officeDocument/2006/relationships/customXml" Target="../ink/ink6062.xml"/><Relationship Id="rId52" Type="http://schemas.openxmlformats.org/officeDocument/2006/relationships/customXml" Target="../ink/ink6083.xml"/><Relationship Id="rId94" Type="http://schemas.openxmlformats.org/officeDocument/2006/relationships/customXml" Target="../ink/ink6104.xml"/><Relationship Id="rId148" Type="http://schemas.openxmlformats.org/officeDocument/2006/relationships/customXml" Target="../ink/ink6131.xml"/><Relationship Id="rId355" Type="http://schemas.openxmlformats.org/officeDocument/2006/relationships/customXml" Target="../ink/ink6233.xml"/><Relationship Id="rId397" Type="http://schemas.openxmlformats.org/officeDocument/2006/relationships/customXml" Target="../ink/ink6254.xml"/><Relationship Id="rId520" Type="http://schemas.openxmlformats.org/officeDocument/2006/relationships/image" Target="../media/image5549.png"/><Relationship Id="rId562" Type="http://schemas.openxmlformats.org/officeDocument/2006/relationships/image" Target="../media/image5570.png"/><Relationship Id="rId618" Type="http://schemas.openxmlformats.org/officeDocument/2006/relationships/image" Target="../media/image423.png"/><Relationship Id="rId215" Type="http://schemas.openxmlformats.org/officeDocument/2006/relationships/image" Target="../media/image5358.png"/><Relationship Id="rId257" Type="http://schemas.openxmlformats.org/officeDocument/2006/relationships/customXml" Target="../ink/ink6186.xml"/><Relationship Id="rId422" Type="http://schemas.openxmlformats.org/officeDocument/2006/relationships/image" Target="../media/image5471.png"/><Relationship Id="rId464" Type="http://schemas.openxmlformats.org/officeDocument/2006/relationships/image" Target="../media/image5521.png"/><Relationship Id="rId299" Type="http://schemas.openxmlformats.org/officeDocument/2006/relationships/customXml" Target="../ink/ink6205.xml"/><Relationship Id="rId727" Type="http://schemas.openxmlformats.org/officeDocument/2006/relationships/customXml" Target="../ink/ink6413.xml"/><Relationship Id="rId63" Type="http://schemas.openxmlformats.org/officeDocument/2006/relationships/image" Target="../media/image5283.png"/><Relationship Id="rId159" Type="http://schemas.openxmlformats.org/officeDocument/2006/relationships/image" Target="../media/image5330.png"/><Relationship Id="rId366" Type="http://schemas.openxmlformats.org/officeDocument/2006/relationships/image" Target="../media/image5443.png"/><Relationship Id="rId573" Type="http://schemas.openxmlformats.org/officeDocument/2006/relationships/customXml" Target="../ink/ink6342.xml"/><Relationship Id="rId226" Type="http://schemas.openxmlformats.org/officeDocument/2006/relationships/image" Target="../media/image5363.png"/><Relationship Id="rId433" Type="http://schemas.openxmlformats.org/officeDocument/2006/relationships/customXml" Target="../ink/ink6272.xml"/><Relationship Id="rId640" Type="http://schemas.openxmlformats.org/officeDocument/2006/relationships/image" Target="../media/image434.png"/><Relationship Id="rId74" Type="http://schemas.openxmlformats.org/officeDocument/2006/relationships/customXml" Target="../ink/ink6094.xml"/><Relationship Id="rId377" Type="http://schemas.openxmlformats.org/officeDocument/2006/relationships/customXml" Target="../ink/ink6244.xml"/><Relationship Id="rId500" Type="http://schemas.openxmlformats.org/officeDocument/2006/relationships/image" Target="../media/image5539.png"/><Relationship Id="rId584" Type="http://schemas.openxmlformats.org/officeDocument/2006/relationships/image" Target="../media/image406.png"/><Relationship Id="rId5" Type="http://schemas.openxmlformats.org/officeDocument/2006/relationships/image" Target="../media/image5254.png"/><Relationship Id="rId237" Type="http://schemas.openxmlformats.org/officeDocument/2006/relationships/customXml" Target="../ink/ink6176.xml"/><Relationship Id="rId444" Type="http://schemas.openxmlformats.org/officeDocument/2006/relationships/image" Target="../media/image5510.png"/><Relationship Id="rId651" Type="http://schemas.openxmlformats.org/officeDocument/2006/relationships/customXml" Target="../ink/ink6381.xml"/><Relationship Id="rId290" Type="http://schemas.openxmlformats.org/officeDocument/2006/relationships/image" Target="../media/image5405.png"/><Relationship Id="rId304" Type="http://schemas.openxmlformats.org/officeDocument/2006/relationships/image" Target="../media/image5412.png"/><Relationship Id="rId388" Type="http://schemas.openxmlformats.org/officeDocument/2006/relationships/image" Target="../media/image5454.png"/><Relationship Id="rId511" Type="http://schemas.openxmlformats.org/officeDocument/2006/relationships/customXml" Target="../ink/ink6311.xml"/><Relationship Id="rId609" Type="http://schemas.openxmlformats.org/officeDocument/2006/relationships/customXml" Target="../ink/ink6360.xml"/><Relationship Id="rId85" Type="http://schemas.openxmlformats.org/officeDocument/2006/relationships/image" Target="../media/image5294.png"/><Relationship Id="rId150" Type="http://schemas.openxmlformats.org/officeDocument/2006/relationships/customXml" Target="../ink/ink6132.xml"/><Relationship Id="rId595" Type="http://schemas.openxmlformats.org/officeDocument/2006/relationships/customXml" Target="../ink/ink6353.xml"/><Relationship Id="rId248" Type="http://schemas.openxmlformats.org/officeDocument/2006/relationships/image" Target="../media/image5374.png"/><Relationship Id="rId455" Type="http://schemas.openxmlformats.org/officeDocument/2006/relationships/customXml" Target="../ink/ink6283.xml"/><Relationship Id="rId662" Type="http://schemas.openxmlformats.org/officeDocument/2006/relationships/image" Target="../media/image445.png"/><Relationship Id="rId12" Type="http://schemas.openxmlformats.org/officeDocument/2006/relationships/customXml" Target="../ink/ink6063.xml"/><Relationship Id="rId108" Type="http://schemas.openxmlformats.org/officeDocument/2006/relationships/customXml" Target="../ink/ink6111.xml"/><Relationship Id="rId315" Type="http://schemas.openxmlformats.org/officeDocument/2006/relationships/customXml" Target="../ink/ink6213.xml"/><Relationship Id="rId522" Type="http://schemas.openxmlformats.org/officeDocument/2006/relationships/image" Target="../media/image5550.png"/><Relationship Id="rId96" Type="http://schemas.openxmlformats.org/officeDocument/2006/relationships/customXml" Target="../ink/ink6105.xml"/><Relationship Id="rId161" Type="http://schemas.openxmlformats.org/officeDocument/2006/relationships/image" Target="../media/image5331.png"/><Relationship Id="rId399" Type="http://schemas.openxmlformats.org/officeDocument/2006/relationships/customXml" Target="../ink/ink6255.xml"/><Relationship Id="rId259" Type="http://schemas.openxmlformats.org/officeDocument/2006/relationships/customXml" Target="../ink/ink6187.xml"/><Relationship Id="rId466" Type="http://schemas.openxmlformats.org/officeDocument/2006/relationships/image" Target="../media/image5522.png"/><Relationship Id="rId673" Type="http://schemas.openxmlformats.org/officeDocument/2006/relationships/image" Target="../media/image450.png"/><Relationship Id="rId23" Type="http://schemas.openxmlformats.org/officeDocument/2006/relationships/image" Target="../media/image5263.png"/><Relationship Id="rId119" Type="http://schemas.openxmlformats.org/officeDocument/2006/relationships/image" Target="../media/image5311.png"/><Relationship Id="rId326" Type="http://schemas.openxmlformats.org/officeDocument/2006/relationships/image" Target="../media/image5423.png"/><Relationship Id="rId533" Type="http://schemas.openxmlformats.org/officeDocument/2006/relationships/customXml" Target="../ink/ink6322.xml"/><Relationship Id="rId172" Type="http://schemas.openxmlformats.org/officeDocument/2006/relationships/customXml" Target="../ink/ink6143.xml"/><Relationship Id="rId477" Type="http://schemas.openxmlformats.org/officeDocument/2006/relationships/customXml" Target="../ink/ink6294.xml"/><Relationship Id="rId600" Type="http://schemas.openxmlformats.org/officeDocument/2006/relationships/image" Target="../media/image414.png"/><Relationship Id="rId684" Type="http://schemas.openxmlformats.org/officeDocument/2006/relationships/customXml" Target="../ink/ink6398.xml"/><Relationship Id="rId337" Type="http://schemas.openxmlformats.org/officeDocument/2006/relationships/customXml" Target="../ink/ink6224.xml"/><Relationship Id="rId34" Type="http://schemas.openxmlformats.org/officeDocument/2006/relationships/customXml" Target="../ink/ink6074.xml"/><Relationship Id="rId544" Type="http://schemas.openxmlformats.org/officeDocument/2006/relationships/image" Target="../media/image388.png"/><Relationship Id="rId183" Type="http://schemas.openxmlformats.org/officeDocument/2006/relationships/image" Target="../media/image5342.png"/><Relationship Id="rId390" Type="http://schemas.openxmlformats.org/officeDocument/2006/relationships/image" Target="../media/image5455.png"/><Relationship Id="rId404" Type="http://schemas.openxmlformats.org/officeDocument/2006/relationships/image" Target="../media/image5462.png"/><Relationship Id="rId611" Type="http://schemas.openxmlformats.org/officeDocument/2006/relationships/customXml" Target="../ink/ink6361.xml"/><Relationship Id="rId250" Type="http://schemas.openxmlformats.org/officeDocument/2006/relationships/image" Target="../media/image5375.png"/><Relationship Id="rId488" Type="http://schemas.openxmlformats.org/officeDocument/2006/relationships/image" Target="../media/image5533.png"/><Relationship Id="rId709" Type="http://schemas.openxmlformats.org/officeDocument/2006/relationships/customXml" Target="../ink/ink6404.xml"/><Relationship Id="rId45" Type="http://schemas.openxmlformats.org/officeDocument/2006/relationships/image" Target="../media/image5274.png"/><Relationship Id="rId110" Type="http://schemas.openxmlformats.org/officeDocument/2006/relationships/customXml" Target="../ink/ink6112.xml"/><Relationship Id="rId348" Type="http://schemas.openxmlformats.org/officeDocument/2006/relationships/image" Target="../media/image5434.png"/><Relationship Id="rId555" Type="http://schemas.openxmlformats.org/officeDocument/2006/relationships/customXml" Target="../ink/ink6333.xml"/><Relationship Id="rId194" Type="http://schemas.openxmlformats.org/officeDocument/2006/relationships/customXml" Target="../ink/ink6154.xml"/><Relationship Id="rId208" Type="http://schemas.openxmlformats.org/officeDocument/2006/relationships/customXml" Target="../ink/ink6161.xml"/><Relationship Id="rId415" Type="http://schemas.openxmlformats.org/officeDocument/2006/relationships/customXml" Target="../ink/ink6263.xml"/><Relationship Id="rId622" Type="http://schemas.openxmlformats.org/officeDocument/2006/relationships/image" Target="../media/image425.png"/><Relationship Id="rId261" Type="http://schemas.openxmlformats.org/officeDocument/2006/relationships/customXml" Target="../ink/ink6188.xml"/><Relationship Id="rId499" Type="http://schemas.openxmlformats.org/officeDocument/2006/relationships/customXml" Target="../ink/ink6305.xml"/><Relationship Id="rId56" Type="http://schemas.openxmlformats.org/officeDocument/2006/relationships/customXml" Target="../ink/ink6085.xml"/><Relationship Id="rId359" Type="http://schemas.openxmlformats.org/officeDocument/2006/relationships/customXml" Target="../ink/ink6235.xml"/><Relationship Id="rId566" Type="http://schemas.openxmlformats.org/officeDocument/2006/relationships/image" Target="../media/image397.png"/><Relationship Id="rId121" Type="http://schemas.openxmlformats.org/officeDocument/2006/relationships/image" Target="../media/image5166.png"/><Relationship Id="rId219" Type="http://schemas.openxmlformats.org/officeDocument/2006/relationships/customXml" Target="../ink/ink6167.xml"/><Relationship Id="rId426" Type="http://schemas.openxmlformats.org/officeDocument/2006/relationships/image" Target="../media/image5473.png"/><Relationship Id="rId633" Type="http://schemas.openxmlformats.org/officeDocument/2006/relationships/customXml" Target="../ink/ink6372.xml"/><Relationship Id="rId67" Type="http://schemas.openxmlformats.org/officeDocument/2006/relationships/image" Target="../media/image5285.png"/><Relationship Id="rId272" Type="http://schemas.openxmlformats.org/officeDocument/2006/relationships/image" Target="../media/image5386.png"/><Relationship Id="rId577" Type="http://schemas.openxmlformats.org/officeDocument/2006/relationships/customXml" Target="../ink/ink6344.xml"/><Relationship Id="rId132" Type="http://schemas.openxmlformats.org/officeDocument/2006/relationships/customXml" Target="../ink/ink6123.xml"/><Relationship Id="rId437" Type="http://schemas.openxmlformats.org/officeDocument/2006/relationships/customXml" Target="../ink/ink6274.xml"/><Relationship Id="rId644" Type="http://schemas.openxmlformats.org/officeDocument/2006/relationships/image" Target="../media/image436.png"/><Relationship Id="rId283" Type="http://schemas.openxmlformats.org/officeDocument/2006/relationships/customXml" Target="../ink/ink6198.xml"/><Relationship Id="rId490" Type="http://schemas.openxmlformats.org/officeDocument/2006/relationships/image" Target="../media/image5534.png"/><Relationship Id="rId504" Type="http://schemas.openxmlformats.org/officeDocument/2006/relationships/image" Target="../media/image5541.png"/><Relationship Id="rId711" Type="http://schemas.openxmlformats.org/officeDocument/2006/relationships/customXml" Target="../ink/ink6405.xml"/><Relationship Id="rId78" Type="http://schemas.openxmlformats.org/officeDocument/2006/relationships/customXml" Target="../ink/ink6096.xml"/><Relationship Id="rId143" Type="http://schemas.openxmlformats.org/officeDocument/2006/relationships/image" Target="../media/image5322.png"/><Relationship Id="rId350" Type="http://schemas.openxmlformats.org/officeDocument/2006/relationships/image" Target="../media/image5435.png"/><Relationship Id="rId588" Type="http://schemas.openxmlformats.org/officeDocument/2006/relationships/image" Target="../media/image408.png"/><Relationship Id="rId9" Type="http://schemas.openxmlformats.org/officeDocument/2006/relationships/image" Target="../media/image5256.png"/><Relationship Id="rId210" Type="http://schemas.openxmlformats.org/officeDocument/2006/relationships/customXml" Target="../ink/ink6162.xml"/><Relationship Id="rId448" Type="http://schemas.openxmlformats.org/officeDocument/2006/relationships/image" Target="../media/image5512.png"/><Relationship Id="rId655" Type="http://schemas.openxmlformats.org/officeDocument/2006/relationships/customXml" Target="../ink/ink6383.xml"/><Relationship Id="rId294" Type="http://schemas.openxmlformats.org/officeDocument/2006/relationships/image" Target="../media/image5407.png"/><Relationship Id="rId308" Type="http://schemas.openxmlformats.org/officeDocument/2006/relationships/image" Target="../media/image5414.png"/><Relationship Id="rId515" Type="http://schemas.openxmlformats.org/officeDocument/2006/relationships/customXml" Target="../ink/ink6313.xml"/><Relationship Id="rId722" Type="http://schemas.openxmlformats.org/officeDocument/2006/relationships/image" Target="../media/image462.png"/><Relationship Id="rId89" Type="http://schemas.openxmlformats.org/officeDocument/2006/relationships/image" Target="../media/image5296.png"/><Relationship Id="rId154" Type="http://schemas.openxmlformats.org/officeDocument/2006/relationships/customXml" Target="../ink/ink6134.xml"/><Relationship Id="rId361" Type="http://schemas.openxmlformats.org/officeDocument/2006/relationships/customXml" Target="../ink/ink6236.xml"/><Relationship Id="rId599" Type="http://schemas.openxmlformats.org/officeDocument/2006/relationships/customXml" Target="../ink/ink6355.xml"/><Relationship Id="rId459" Type="http://schemas.openxmlformats.org/officeDocument/2006/relationships/customXml" Target="../ink/ink6285.xml"/><Relationship Id="rId666" Type="http://schemas.openxmlformats.org/officeDocument/2006/relationships/customXml" Target="../ink/ink6389.xml"/><Relationship Id="rId16" Type="http://schemas.openxmlformats.org/officeDocument/2006/relationships/customXml" Target="../ink/ink6065.xml"/><Relationship Id="rId221" Type="http://schemas.openxmlformats.org/officeDocument/2006/relationships/customXml" Target="../ink/ink6168.xml"/><Relationship Id="rId319" Type="http://schemas.openxmlformats.org/officeDocument/2006/relationships/customXml" Target="../ink/ink6215.xml"/><Relationship Id="rId526" Type="http://schemas.openxmlformats.org/officeDocument/2006/relationships/image" Target="../media/image5552.png"/><Relationship Id="rId165" Type="http://schemas.openxmlformats.org/officeDocument/2006/relationships/image" Target="../media/image5333.png"/><Relationship Id="rId372" Type="http://schemas.openxmlformats.org/officeDocument/2006/relationships/image" Target="../media/image5446.png"/><Relationship Id="rId677" Type="http://schemas.openxmlformats.org/officeDocument/2006/relationships/image" Target="../media/image452.png"/><Relationship Id="rId232" Type="http://schemas.openxmlformats.org/officeDocument/2006/relationships/image" Target="../media/image5366.png"/><Relationship Id="rId27" Type="http://schemas.openxmlformats.org/officeDocument/2006/relationships/image" Target="../media/image5265.png"/><Relationship Id="rId537" Type="http://schemas.openxmlformats.org/officeDocument/2006/relationships/customXml" Target="../ink/ink6324.xml"/><Relationship Id="rId80" Type="http://schemas.openxmlformats.org/officeDocument/2006/relationships/customXml" Target="../ink/ink6097.xml"/><Relationship Id="rId176" Type="http://schemas.openxmlformats.org/officeDocument/2006/relationships/customXml" Target="../ink/ink6145.xml"/><Relationship Id="rId383" Type="http://schemas.openxmlformats.org/officeDocument/2006/relationships/customXml" Target="../ink/ink6247.xml"/><Relationship Id="rId590" Type="http://schemas.openxmlformats.org/officeDocument/2006/relationships/image" Target="../media/image409.png"/><Relationship Id="rId604" Type="http://schemas.openxmlformats.org/officeDocument/2006/relationships/image" Target="../media/image416.png"/><Relationship Id="rId243" Type="http://schemas.openxmlformats.org/officeDocument/2006/relationships/customXml" Target="../ink/ink6179.xml"/><Relationship Id="rId450" Type="http://schemas.openxmlformats.org/officeDocument/2006/relationships/image" Target="../media/image5513.png"/><Relationship Id="rId688" Type="http://schemas.openxmlformats.org/officeDocument/2006/relationships/customXml" Target="../ink/ink6400.xml"/><Relationship Id="rId38" Type="http://schemas.openxmlformats.org/officeDocument/2006/relationships/customXml" Target="../ink/ink6076.xml"/><Relationship Id="rId103" Type="http://schemas.openxmlformats.org/officeDocument/2006/relationships/image" Target="../media/image5303.png"/><Relationship Id="rId310" Type="http://schemas.openxmlformats.org/officeDocument/2006/relationships/image" Target="../media/image5415.png"/><Relationship Id="rId548" Type="http://schemas.openxmlformats.org/officeDocument/2006/relationships/image" Target="../media/image390.png"/><Relationship Id="rId91" Type="http://schemas.openxmlformats.org/officeDocument/2006/relationships/image" Target="../media/image5297.png"/><Relationship Id="rId187" Type="http://schemas.openxmlformats.org/officeDocument/2006/relationships/image" Target="../media/image5344.png"/><Relationship Id="rId394" Type="http://schemas.openxmlformats.org/officeDocument/2006/relationships/image" Target="../media/image5457.png"/><Relationship Id="rId408" Type="http://schemas.openxmlformats.org/officeDocument/2006/relationships/image" Target="../media/image5464.png"/><Relationship Id="rId615" Type="http://schemas.openxmlformats.org/officeDocument/2006/relationships/customXml" Target="../ink/ink6363.xml"/><Relationship Id="rId254" Type="http://schemas.openxmlformats.org/officeDocument/2006/relationships/image" Target="../media/image5377.png"/><Relationship Id="rId49" Type="http://schemas.openxmlformats.org/officeDocument/2006/relationships/image" Target="../media/image5276.png"/><Relationship Id="rId114" Type="http://schemas.openxmlformats.org/officeDocument/2006/relationships/customXml" Target="../ink/ink6114.xml"/><Relationship Id="rId461" Type="http://schemas.openxmlformats.org/officeDocument/2006/relationships/customXml" Target="../ink/ink6286.xml"/><Relationship Id="rId559" Type="http://schemas.openxmlformats.org/officeDocument/2006/relationships/customXml" Target="../ink/ink6335.xml"/><Relationship Id="rId198" Type="http://schemas.openxmlformats.org/officeDocument/2006/relationships/customXml" Target="../ink/ink6156.xml"/><Relationship Id="rId321" Type="http://schemas.openxmlformats.org/officeDocument/2006/relationships/customXml" Target="../ink/ink6216.xml"/><Relationship Id="rId419" Type="http://schemas.openxmlformats.org/officeDocument/2006/relationships/customXml" Target="../ink/ink6265.xml"/><Relationship Id="rId626" Type="http://schemas.openxmlformats.org/officeDocument/2006/relationships/image" Target="../media/image427.png"/><Relationship Id="rId265" Type="http://schemas.openxmlformats.org/officeDocument/2006/relationships/customXml" Target="../ink/ink6190.xml"/><Relationship Id="rId472" Type="http://schemas.openxmlformats.org/officeDocument/2006/relationships/image" Target="../media/image5525.png"/><Relationship Id="rId125" Type="http://schemas.openxmlformats.org/officeDocument/2006/relationships/image" Target="../media/image5313.png"/><Relationship Id="rId332" Type="http://schemas.openxmlformats.org/officeDocument/2006/relationships/image" Target="../media/image5426.png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310.png"/><Relationship Id="rId671" Type="http://schemas.openxmlformats.org/officeDocument/2006/relationships/customXml" Target="../ink/ink6751.xml"/><Relationship Id="rId21" Type="http://schemas.openxmlformats.org/officeDocument/2006/relationships/image" Target="../media/image5262.png"/><Relationship Id="rId324" Type="http://schemas.openxmlformats.org/officeDocument/2006/relationships/image" Target="../media/image5678.png"/><Relationship Id="rId531" Type="http://schemas.openxmlformats.org/officeDocument/2006/relationships/image" Target="../media/image5766.png"/><Relationship Id="rId629" Type="http://schemas.openxmlformats.org/officeDocument/2006/relationships/customXml" Target="../ink/ink6730.xml"/><Relationship Id="rId170" Type="http://schemas.openxmlformats.org/officeDocument/2006/relationships/customXml" Target="../ink/ink6498.xml"/><Relationship Id="rId268" Type="http://schemas.openxmlformats.org/officeDocument/2006/relationships/image" Target="../media/image5653.png"/><Relationship Id="rId475" Type="http://schemas.openxmlformats.org/officeDocument/2006/relationships/image" Target="../media/image5740.png"/><Relationship Id="rId682" Type="http://schemas.openxmlformats.org/officeDocument/2006/relationships/image" Target="../media/image5841.png"/><Relationship Id="rId32" Type="http://schemas.openxmlformats.org/officeDocument/2006/relationships/customXml" Target="../ink/ink6429.xml"/><Relationship Id="rId128" Type="http://schemas.openxmlformats.org/officeDocument/2006/relationships/customXml" Target="../ink/ink6477.xml"/><Relationship Id="rId335" Type="http://schemas.openxmlformats.org/officeDocument/2006/relationships/customXml" Target="../ink/ink6581.xml"/><Relationship Id="rId542" Type="http://schemas.openxmlformats.org/officeDocument/2006/relationships/customXml" Target="../ink/ink6686.xml"/><Relationship Id="rId181" Type="http://schemas.openxmlformats.org/officeDocument/2006/relationships/image" Target="../media/image5341.png"/><Relationship Id="rId402" Type="http://schemas.openxmlformats.org/officeDocument/2006/relationships/image" Target="../media/image5711.png"/><Relationship Id="rId279" Type="http://schemas.openxmlformats.org/officeDocument/2006/relationships/customXml" Target="../ink/ink6553.xml"/><Relationship Id="rId486" Type="http://schemas.openxmlformats.org/officeDocument/2006/relationships/customXml" Target="../ink/ink6658.xml"/><Relationship Id="rId693" Type="http://schemas.openxmlformats.org/officeDocument/2006/relationships/customXml" Target="../ink/ink6762.xml"/><Relationship Id="rId707" Type="http://schemas.openxmlformats.org/officeDocument/2006/relationships/customXml" Target="../ink/ink6769.xml"/><Relationship Id="rId43" Type="http://schemas.openxmlformats.org/officeDocument/2006/relationships/image" Target="../media/image5273.png"/><Relationship Id="rId139" Type="http://schemas.openxmlformats.org/officeDocument/2006/relationships/image" Target="../media/image5320.png"/><Relationship Id="rId346" Type="http://schemas.openxmlformats.org/officeDocument/2006/relationships/image" Target="../media/image5689.png"/><Relationship Id="rId553" Type="http://schemas.openxmlformats.org/officeDocument/2006/relationships/image" Target="../media/image5777.png"/><Relationship Id="rId192" Type="http://schemas.openxmlformats.org/officeDocument/2006/relationships/customXml" Target="../ink/ink6509.xml"/><Relationship Id="rId206" Type="http://schemas.openxmlformats.org/officeDocument/2006/relationships/customXml" Target="../ink/ink6516.xml"/><Relationship Id="rId413" Type="http://schemas.openxmlformats.org/officeDocument/2006/relationships/customXml" Target="../ink/ink6621.xml"/><Relationship Id="rId497" Type="http://schemas.openxmlformats.org/officeDocument/2006/relationships/image" Target="../media/image5749.png"/><Relationship Id="rId620" Type="http://schemas.openxmlformats.org/officeDocument/2006/relationships/image" Target="../media/image5810.png"/><Relationship Id="rId718" Type="http://schemas.openxmlformats.org/officeDocument/2006/relationships/image" Target="../media/image5859.png"/><Relationship Id="rId357" Type="http://schemas.openxmlformats.org/officeDocument/2006/relationships/image" Target="../media/image5693.png"/><Relationship Id="rId54" Type="http://schemas.openxmlformats.org/officeDocument/2006/relationships/customXml" Target="../ink/ink6440.xml"/><Relationship Id="rId217" Type="http://schemas.openxmlformats.org/officeDocument/2006/relationships/customXml" Target="../ink/ink6522.xml"/><Relationship Id="rId564" Type="http://schemas.openxmlformats.org/officeDocument/2006/relationships/customXml" Target="../ink/ink6697.xml"/><Relationship Id="rId424" Type="http://schemas.openxmlformats.org/officeDocument/2006/relationships/image" Target="../media/image5720.png"/><Relationship Id="rId631" Type="http://schemas.openxmlformats.org/officeDocument/2006/relationships/customXml" Target="../ink/ink6731.xml"/><Relationship Id="rId270" Type="http://schemas.openxmlformats.org/officeDocument/2006/relationships/image" Target="../media/image5654.png"/><Relationship Id="rId65" Type="http://schemas.openxmlformats.org/officeDocument/2006/relationships/image" Target="../media/image5284.png"/><Relationship Id="rId130" Type="http://schemas.openxmlformats.org/officeDocument/2006/relationships/customXml" Target="../ink/ink6478.xml"/><Relationship Id="rId368" Type="http://schemas.openxmlformats.org/officeDocument/2006/relationships/customXml" Target="../ink/ink6598.xml"/><Relationship Id="rId575" Type="http://schemas.openxmlformats.org/officeDocument/2006/relationships/image" Target="../media/image5788.png"/><Relationship Id="rId228" Type="http://schemas.openxmlformats.org/officeDocument/2006/relationships/image" Target="../media/image5385.png"/><Relationship Id="rId435" Type="http://schemas.openxmlformats.org/officeDocument/2006/relationships/customXml" Target="../ink/ink6632.xml"/><Relationship Id="rId642" Type="http://schemas.openxmlformats.org/officeDocument/2006/relationships/image" Target="../media/image5821.png"/><Relationship Id="rId281" Type="http://schemas.openxmlformats.org/officeDocument/2006/relationships/customXml" Target="../ink/ink6554.xml"/><Relationship Id="rId502" Type="http://schemas.openxmlformats.org/officeDocument/2006/relationships/customXml" Target="../ink/ink6666.xml"/><Relationship Id="rId76" Type="http://schemas.openxmlformats.org/officeDocument/2006/relationships/customXml" Target="../ink/ink6451.xml"/><Relationship Id="rId141" Type="http://schemas.openxmlformats.org/officeDocument/2006/relationships/image" Target="../media/image5321.png"/><Relationship Id="rId379" Type="http://schemas.openxmlformats.org/officeDocument/2006/relationships/image" Target="../media/image5702.png"/><Relationship Id="rId586" Type="http://schemas.openxmlformats.org/officeDocument/2006/relationships/image" Target="../media/image5793.png"/><Relationship Id="rId7" Type="http://schemas.openxmlformats.org/officeDocument/2006/relationships/image" Target="../media/image5255.png"/><Relationship Id="rId239" Type="http://schemas.openxmlformats.org/officeDocument/2006/relationships/customXml" Target="../ink/ink6533.xml"/><Relationship Id="rId446" Type="http://schemas.openxmlformats.org/officeDocument/2006/relationships/image" Target="../media/image5730.png"/><Relationship Id="rId653" Type="http://schemas.openxmlformats.org/officeDocument/2006/relationships/customXml" Target="../ink/ink6742.xml"/><Relationship Id="rId292" Type="http://schemas.openxmlformats.org/officeDocument/2006/relationships/image" Target="../media/image5664.png"/><Relationship Id="rId306" Type="http://schemas.openxmlformats.org/officeDocument/2006/relationships/image" Target="../media/image5671.png"/><Relationship Id="rId87" Type="http://schemas.openxmlformats.org/officeDocument/2006/relationships/image" Target="../media/image5295.png"/><Relationship Id="rId513" Type="http://schemas.openxmlformats.org/officeDocument/2006/relationships/image" Target="../media/image5757.png"/><Relationship Id="rId597" Type="http://schemas.openxmlformats.org/officeDocument/2006/relationships/customXml" Target="../ink/ink6714.xml"/><Relationship Id="rId720" Type="http://schemas.openxmlformats.org/officeDocument/2006/relationships/image" Target="../media/image5860.png"/><Relationship Id="rId152" Type="http://schemas.openxmlformats.org/officeDocument/2006/relationships/customXml" Target="../ink/ink6489.xml"/><Relationship Id="rId457" Type="http://schemas.openxmlformats.org/officeDocument/2006/relationships/customXml" Target="../ink/ink6643.xml"/><Relationship Id="rId664" Type="http://schemas.openxmlformats.org/officeDocument/2006/relationships/image" Target="../media/image5832.png"/><Relationship Id="rId14" Type="http://schemas.openxmlformats.org/officeDocument/2006/relationships/customXml" Target="../ink/ink6420.xml"/><Relationship Id="rId317" Type="http://schemas.openxmlformats.org/officeDocument/2006/relationships/customXml" Target="../ink/ink6572.xml"/><Relationship Id="rId524" Type="http://schemas.openxmlformats.org/officeDocument/2006/relationships/customXml" Target="../ink/ink6677.xml"/><Relationship Id="rId98" Type="http://schemas.openxmlformats.org/officeDocument/2006/relationships/customXml" Target="../ink/ink6462.xml"/><Relationship Id="rId163" Type="http://schemas.openxmlformats.org/officeDocument/2006/relationships/image" Target="../media/image5332.png"/><Relationship Id="rId370" Type="http://schemas.openxmlformats.org/officeDocument/2006/relationships/customXml" Target="../ink/ink6599.xml"/><Relationship Id="rId230" Type="http://schemas.openxmlformats.org/officeDocument/2006/relationships/image" Target="../media/image5386.png"/><Relationship Id="rId468" Type="http://schemas.openxmlformats.org/officeDocument/2006/relationships/customXml" Target="../ink/ink6649.xml"/><Relationship Id="rId675" Type="http://schemas.openxmlformats.org/officeDocument/2006/relationships/customXml" Target="../ink/ink6753.xml"/><Relationship Id="rId25" Type="http://schemas.openxmlformats.org/officeDocument/2006/relationships/image" Target="../media/image5264.png"/><Relationship Id="rId328" Type="http://schemas.openxmlformats.org/officeDocument/2006/relationships/image" Target="../media/image5680.png"/><Relationship Id="rId535" Type="http://schemas.openxmlformats.org/officeDocument/2006/relationships/image" Target="../media/image5768.png"/><Relationship Id="rId174" Type="http://schemas.openxmlformats.org/officeDocument/2006/relationships/customXml" Target="../ink/ink6500.xml"/><Relationship Id="rId381" Type="http://schemas.openxmlformats.org/officeDocument/2006/relationships/image" Target="../media/image5703.png"/><Relationship Id="rId602" Type="http://schemas.openxmlformats.org/officeDocument/2006/relationships/image" Target="../media/image5801.png"/><Relationship Id="rId241" Type="http://schemas.openxmlformats.org/officeDocument/2006/relationships/customXml" Target="../ink/ink6534.xml"/><Relationship Id="rId479" Type="http://schemas.openxmlformats.org/officeDocument/2006/relationships/image" Target="../media/image5742.png"/><Relationship Id="rId686" Type="http://schemas.openxmlformats.org/officeDocument/2006/relationships/image" Target="../media/image5843.png"/><Relationship Id="rId36" Type="http://schemas.openxmlformats.org/officeDocument/2006/relationships/customXml" Target="../ink/ink6431.xml"/><Relationship Id="rId339" Type="http://schemas.openxmlformats.org/officeDocument/2006/relationships/customXml" Target="../ink/ink6583.xml"/><Relationship Id="rId546" Type="http://schemas.openxmlformats.org/officeDocument/2006/relationships/customXml" Target="../ink/ink6688.xml"/><Relationship Id="rId101" Type="http://schemas.openxmlformats.org/officeDocument/2006/relationships/image" Target="../media/image5302.png"/><Relationship Id="rId185" Type="http://schemas.openxmlformats.org/officeDocument/2006/relationships/image" Target="../media/image5343.png"/><Relationship Id="rId406" Type="http://schemas.openxmlformats.org/officeDocument/2006/relationships/image" Target="../media/image5712.png"/><Relationship Id="rId392" Type="http://schemas.openxmlformats.org/officeDocument/2006/relationships/customXml" Target="../ink/ink6610.xml"/><Relationship Id="rId613" Type="http://schemas.openxmlformats.org/officeDocument/2006/relationships/customXml" Target="../ink/ink6722.xml"/><Relationship Id="rId697" Type="http://schemas.openxmlformats.org/officeDocument/2006/relationships/customXml" Target="../ink/ink6764.xml"/><Relationship Id="rId252" Type="http://schemas.openxmlformats.org/officeDocument/2006/relationships/image" Target="../media/image5646.png"/><Relationship Id="rId47" Type="http://schemas.openxmlformats.org/officeDocument/2006/relationships/image" Target="../media/image5275.png"/><Relationship Id="rId112" Type="http://schemas.openxmlformats.org/officeDocument/2006/relationships/customXml" Target="../ink/ink6469.xml"/><Relationship Id="rId557" Type="http://schemas.openxmlformats.org/officeDocument/2006/relationships/image" Target="../media/image5779.png"/><Relationship Id="rId196" Type="http://schemas.openxmlformats.org/officeDocument/2006/relationships/customXml" Target="../ink/ink6511.xml"/><Relationship Id="rId417" Type="http://schemas.openxmlformats.org/officeDocument/2006/relationships/customXml" Target="../ink/ink6623.xml"/><Relationship Id="rId624" Type="http://schemas.openxmlformats.org/officeDocument/2006/relationships/image" Target="../media/image5812.png"/><Relationship Id="rId263" Type="http://schemas.openxmlformats.org/officeDocument/2006/relationships/customXml" Target="../ink/ink6545.xml"/><Relationship Id="rId470" Type="http://schemas.openxmlformats.org/officeDocument/2006/relationships/customXml" Target="../ink/ink6650.xml"/><Relationship Id="rId58" Type="http://schemas.openxmlformats.org/officeDocument/2006/relationships/customXml" Target="../ink/ink6442.xml"/><Relationship Id="rId123" Type="http://schemas.openxmlformats.org/officeDocument/2006/relationships/image" Target="../media/image5312.png"/><Relationship Id="rId330" Type="http://schemas.openxmlformats.org/officeDocument/2006/relationships/image" Target="../media/image5681.png"/><Relationship Id="rId568" Type="http://schemas.openxmlformats.org/officeDocument/2006/relationships/customXml" Target="../ink/ink6699.xml"/><Relationship Id="rId428" Type="http://schemas.openxmlformats.org/officeDocument/2006/relationships/image" Target="../media/image5722.png"/><Relationship Id="rId635" Type="http://schemas.openxmlformats.org/officeDocument/2006/relationships/customXml" Target="../ink/ink6733.xml"/><Relationship Id="rId274" Type="http://schemas.openxmlformats.org/officeDocument/2006/relationships/image" Target="../media/image5529.png"/><Relationship Id="rId481" Type="http://schemas.openxmlformats.org/officeDocument/2006/relationships/image" Target="../media/image5743.png"/><Relationship Id="rId702" Type="http://schemas.openxmlformats.org/officeDocument/2006/relationships/image" Target="../media/image5851.png"/><Relationship Id="rId69" Type="http://schemas.openxmlformats.org/officeDocument/2006/relationships/image" Target="../media/image5286.png"/><Relationship Id="rId134" Type="http://schemas.openxmlformats.org/officeDocument/2006/relationships/customXml" Target="../ink/ink6480.xml"/><Relationship Id="rId579" Type="http://schemas.openxmlformats.org/officeDocument/2006/relationships/image" Target="../media/image5790.png"/><Relationship Id="rId341" Type="http://schemas.openxmlformats.org/officeDocument/2006/relationships/customXml" Target="../ink/ink6584.xml"/><Relationship Id="rId439" Type="http://schemas.openxmlformats.org/officeDocument/2006/relationships/customXml" Target="../ink/ink6634.xml"/><Relationship Id="rId646" Type="http://schemas.openxmlformats.org/officeDocument/2006/relationships/image" Target="../media/image5823.png"/><Relationship Id="rId201" Type="http://schemas.openxmlformats.org/officeDocument/2006/relationships/image" Target="../media/image5351.png"/><Relationship Id="rId285" Type="http://schemas.openxmlformats.org/officeDocument/2006/relationships/customXml" Target="../ink/ink6556.xml"/><Relationship Id="rId506" Type="http://schemas.openxmlformats.org/officeDocument/2006/relationships/customXml" Target="../ink/ink6668.xml"/><Relationship Id="rId492" Type="http://schemas.openxmlformats.org/officeDocument/2006/relationships/customXml" Target="../ink/ink6661.xml"/><Relationship Id="rId713" Type="http://schemas.openxmlformats.org/officeDocument/2006/relationships/customXml" Target="../ink/ink6772.xml"/><Relationship Id="rId145" Type="http://schemas.openxmlformats.org/officeDocument/2006/relationships/image" Target="../media/image5323.png"/><Relationship Id="rId352" Type="http://schemas.openxmlformats.org/officeDocument/2006/relationships/image" Target="../media/image5692.png"/><Relationship Id="rId212" Type="http://schemas.openxmlformats.org/officeDocument/2006/relationships/customXml" Target="../ink/ink6519.xml"/><Relationship Id="rId657" Type="http://schemas.openxmlformats.org/officeDocument/2006/relationships/customXml" Target="../ink/ink6744.xml"/><Relationship Id="rId296" Type="http://schemas.openxmlformats.org/officeDocument/2006/relationships/image" Target="../media/image5666.png"/><Relationship Id="rId517" Type="http://schemas.openxmlformats.org/officeDocument/2006/relationships/image" Target="../media/image5759.png"/><Relationship Id="rId60" Type="http://schemas.openxmlformats.org/officeDocument/2006/relationships/customXml" Target="../ink/ink6443.xml"/><Relationship Id="rId156" Type="http://schemas.openxmlformats.org/officeDocument/2006/relationships/customXml" Target="../ink/ink6491.xml"/><Relationship Id="rId363" Type="http://schemas.openxmlformats.org/officeDocument/2006/relationships/image" Target="../media/image5576.png"/><Relationship Id="rId570" Type="http://schemas.openxmlformats.org/officeDocument/2006/relationships/customXml" Target="../ink/ink6700.xml"/><Relationship Id="rId223" Type="http://schemas.openxmlformats.org/officeDocument/2006/relationships/customXml" Target="../ink/ink6525.xml"/><Relationship Id="rId430" Type="http://schemas.openxmlformats.org/officeDocument/2006/relationships/image" Target="../media/image5723.png"/><Relationship Id="rId668" Type="http://schemas.openxmlformats.org/officeDocument/2006/relationships/image" Target="../media/image5834.png"/><Relationship Id="rId18" Type="http://schemas.openxmlformats.org/officeDocument/2006/relationships/customXml" Target="../ink/ink6422.xml"/><Relationship Id="rId528" Type="http://schemas.openxmlformats.org/officeDocument/2006/relationships/customXml" Target="../ink/ink6679.xml"/><Relationship Id="rId167" Type="http://schemas.openxmlformats.org/officeDocument/2006/relationships/image" Target="../media/image5334.png"/><Relationship Id="rId374" Type="http://schemas.openxmlformats.org/officeDocument/2006/relationships/customXml" Target="../ink/ink6601.xml"/><Relationship Id="rId581" Type="http://schemas.openxmlformats.org/officeDocument/2006/relationships/customXml" Target="../ink/ink6706.xml"/><Relationship Id="rId71" Type="http://schemas.openxmlformats.org/officeDocument/2006/relationships/image" Target="../media/image5287.png"/><Relationship Id="rId234" Type="http://schemas.openxmlformats.org/officeDocument/2006/relationships/image" Target="../media/image5388.png"/><Relationship Id="rId679" Type="http://schemas.openxmlformats.org/officeDocument/2006/relationships/customXml" Target="../ink/ink6755.xml"/><Relationship Id="rId2" Type="http://schemas.openxmlformats.org/officeDocument/2006/relationships/customXml" Target="../ink/ink6414.xml"/><Relationship Id="rId29" Type="http://schemas.openxmlformats.org/officeDocument/2006/relationships/image" Target="../media/image5266.png"/><Relationship Id="rId441" Type="http://schemas.openxmlformats.org/officeDocument/2006/relationships/customXml" Target="../ink/ink6635.xml"/><Relationship Id="rId539" Type="http://schemas.openxmlformats.org/officeDocument/2006/relationships/image" Target="../media/image5770.png"/><Relationship Id="rId40" Type="http://schemas.openxmlformats.org/officeDocument/2006/relationships/customXml" Target="../ink/ink6433.xml"/><Relationship Id="rId136" Type="http://schemas.openxmlformats.org/officeDocument/2006/relationships/customXml" Target="../ink/ink6481.xml"/><Relationship Id="rId178" Type="http://schemas.openxmlformats.org/officeDocument/2006/relationships/customXml" Target="../ink/ink6502.xml"/><Relationship Id="rId301" Type="http://schemas.openxmlformats.org/officeDocument/2006/relationships/customXml" Target="../ink/ink6564.xml"/><Relationship Id="rId343" Type="http://schemas.openxmlformats.org/officeDocument/2006/relationships/customXml" Target="../ink/ink6585.xml"/><Relationship Id="rId550" Type="http://schemas.openxmlformats.org/officeDocument/2006/relationships/customXml" Target="../ink/ink6690.xml"/><Relationship Id="rId82" Type="http://schemas.openxmlformats.org/officeDocument/2006/relationships/customXml" Target="../ink/ink6454.xml"/><Relationship Id="rId203" Type="http://schemas.openxmlformats.org/officeDocument/2006/relationships/image" Target="../media/image5352.png"/><Relationship Id="rId385" Type="http://schemas.openxmlformats.org/officeDocument/2006/relationships/image" Target="../media/image5705.png"/><Relationship Id="rId592" Type="http://schemas.openxmlformats.org/officeDocument/2006/relationships/image" Target="../media/image5796.png"/><Relationship Id="rId606" Type="http://schemas.openxmlformats.org/officeDocument/2006/relationships/image" Target="../media/image5803.png"/><Relationship Id="rId648" Type="http://schemas.openxmlformats.org/officeDocument/2006/relationships/image" Target="../media/image5824.png"/><Relationship Id="rId245" Type="http://schemas.openxmlformats.org/officeDocument/2006/relationships/customXml" Target="../ink/ink6536.xml"/><Relationship Id="rId287" Type="http://schemas.openxmlformats.org/officeDocument/2006/relationships/customXml" Target="../ink/ink6557.xml"/><Relationship Id="rId410" Type="http://schemas.openxmlformats.org/officeDocument/2006/relationships/image" Target="../media/image5599.png"/><Relationship Id="rId452" Type="http://schemas.openxmlformats.org/officeDocument/2006/relationships/image" Target="../media/image5731.png"/><Relationship Id="rId494" Type="http://schemas.openxmlformats.org/officeDocument/2006/relationships/customXml" Target="../ink/ink6662.xml"/><Relationship Id="rId508" Type="http://schemas.openxmlformats.org/officeDocument/2006/relationships/customXml" Target="../ink/ink6669.xml"/><Relationship Id="rId715" Type="http://schemas.openxmlformats.org/officeDocument/2006/relationships/customXml" Target="../ink/ink6773.xml"/><Relationship Id="rId105" Type="http://schemas.openxmlformats.org/officeDocument/2006/relationships/image" Target="../media/image5304.png"/><Relationship Id="rId147" Type="http://schemas.openxmlformats.org/officeDocument/2006/relationships/image" Target="../media/image5324.png"/><Relationship Id="rId312" Type="http://schemas.openxmlformats.org/officeDocument/2006/relationships/image" Target="../media/image5674.png"/><Relationship Id="rId354" Type="http://schemas.openxmlformats.org/officeDocument/2006/relationships/customXml" Target="../ink/ink6591.xml"/><Relationship Id="rId51" Type="http://schemas.openxmlformats.org/officeDocument/2006/relationships/image" Target="../media/image5277.png"/><Relationship Id="rId93" Type="http://schemas.openxmlformats.org/officeDocument/2006/relationships/image" Target="../media/image5298.png"/><Relationship Id="rId189" Type="http://schemas.openxmlformats.org/officeDocument/2006/relationships/image" Target="../media/image5345.png"/><Relationship Id="rId396" Type="http://schemas.openxmlformats.org/officeDocument/2006/relationships/customXml" Target="../ink/ink6612.xml"/><Relationship Id="rId561" Type="http://schemas.openxmlformats.org/officeDocument/2006/relationships/image" Target="../media/image5781.png"/><Relationship Id="rId617" Type="http://schemas.openxmlformats.org/officeDocument/2006/relationships/customXml" Target="../ink/ink6724.xml"/><Relationship Id="rId659" Type="http://schemas.openxmlformats.org/officeDocument/2006/relationships/customXml" Target="../ink/ink6745.xml"/><Relationship Id="rId214" Type="http://schemas.openxmlformats.org/officeDocument/2006/relationships/customXml" Target="../ink/ink6520.xml"/><Relationship Id="rId256" Type="http://schemas.openxmlformats.org/officeDocument/2006/relationships/image" Target="../media/image5648.png"/><Relationship Id="rId298" Type="http://schemas.openxmlformats.org/officeDocument/2006/relationships/image" Target="../media/image5667.png"/><Relationship Id="rId421" Type="http://schemas.openxmlformats.org/officeDocument/2006/relationships/customXml" Target="../ink/ink6625.xml"/><Relationship Id="rId463" Type="http://schemas.openxmlformats.org/officeDocument/2006/relationships/customXml" Target="../ink/ink6646.xml"/><Relationship Id="rId519" Type="http://schemas.openxmlformats.org/officeDocument/2006/relationships/image" Target="../media/image5760.png"/><Relationship Id="rId670" Type="http://schemas.openxmlformats.org/officeDocument/2006/relationships/image" Target="../media/image5835.png"/><Relationship Id="rId116" Type="http://schemas.openxmlformats.org/officeDocument/2006/relationships/customXml" Target="../ink/ink6471.xml"/><Relationship Id="rId158" Type="http://schemas.openxmlformats.org/officeDocument/2006/relationships/customXml" Target="../ink/ink6492.xml"/><Relationship Id="rId323" Type="http://schemas.openxmlformats.org/officeDocument/2006/relationships/customXml" Target="../ink/ink6575.xml"/><Relationship Id="rId530" Type="http://schemas.openxmlformats.org/officeDocument/2006/relationships/customXml" Target="../ink/ink6680.xml"/><Relationship Id="rId20" Type="http://schemas.openxmlformats.org/officeDocument/2006/relationships/customXml" Target="../ink/ink6423.xml"/><Relationship Id="rId62" Type="http://schemas.openxmlformats.org/officeDocument/2006/relationships/customXml" Target="../ink/ink6444.xml"/><Relationship Id="rId365" Type="http://schemas.openxmlformats.org/officeDocument/2006/relationships/image" Target="../media/image5696.png"/><Relationship Id="rId572" Type="http://schemas.openxmlformats.org/officeDocument/2006/relationships/customXml" Target="../ink/ink6701.xml"/><Relationship Id="rId628" Type="http://schemas.openxmlformats.org/officeDocument/2006/relationships/image" Target="../media/image5814.png"/><Relationship Id="rId225" Type="http://schemas.openxmlformats.org/officeDocument/2006/relationships/customXml" Target="../ink/ink6526.xml"/><Relationship Id="rId267" Type="http://schemas.openxmlformats.org/officeDocument/2006/relationships/customXml" Target="../ink/ink6547.xml"/><Relationship Id="rId432" Type="http://schemas.openxmlformats.org/officeDocument/2006/relationships/image" Target="../media/image5610.png"/><Relationship Id="rId474" Type="http://schemas.openxmlformats.org/officeDocument/2006/relationships/customXml" Target="../ink/ink6652.xml"/><Relationship Id="rId127" Type="http://schemas.openxmlformats.org/officeDocument/2006/relationships/image" Target="../media/image5314.png"/><Relationship Id="rId681" Type="http://schemas.openxmlformats.org/officeDocument/2006/relationships/customXml" Target="../ink/ink6756.xml"/><Relationship Id="rId31" Type="http://schemas.openxmlformats.org/officeDocument/2006/relationships/image" Target="../media/image5267.png"/><Relationship Id="rId73" Type="http://schemas.openxmlformats.org/officeDocument/2006/relationships/image" Target="../media/image5288.png"/><Relationship Id="rId169" Type="http://schemas.openxmlformats.org/officeDocument/2006/relationships/image" Target="../media/image5335.png"/><Relationship Id="rId334" Type="http://schemas.openxmlformats.org/officeDocument/2006/relationships/image" Target="../media/image5683.png"/><Relationship Id="rId376" Type="http://schemas.openxmlformats.org/officeDocument/2006/relationships/customXml" Target="../ink/ink6602.xml"/><Relationship Id="rId541" Type="http://schemas.openxmlformats.org/officeDocument/2006/relationships/image" Target="../media/image5771.png"/><Relationship Id="rId583" Type="http://schemas.openxmlformats.org/officeDocument/2006/relationships/customXml" Target="../ink/ink6707.xml"/><Relationship Id="rId639" Type="http://schemas.openxmlformats.org/officeDocument/2006/relationships/customXml" Target="../ink/ink6735.xml"/><Relationship Id="rId4" Type="http://schemas.openxmlformats.org/officeDocument/2006/relationships/customXml" Target="../ink/ink6415.xml"/><Relationship Id="rId180" Type="http://schemas.openxmlformats.org/officeDocument/2006/relationships/customXml" Target="../ink/ink6503.xml"/><Relationship Id="rId236" Type="http://schemas.openxmlformats.org/officeDocument/2006/relationships/image" Target="../media/image5389.png"/><Relationship Id="rId278" Type="http://schemas.openxmlformats.org/officeDocument/2006/relationships/image" Target="../media/image5657.png"/><Relationship Id="rId401" Type="http://schemas.openxmlformats.org/officeDocument/2006/relationships/customXml" Target="../ink/ink6615.xml"/><Relationship Id="rId443" Type="http://schemas.openxmlformats.org/officeDocument/2006/relationships/customXml" Target="../ink/ink6636.xml"/><Relationship Id="rId650" Type="http://schemas.openxmlformats.org/officeDocument/2006/relationships/image" Target="../media/image5825.png"/><Relationship Id="rId303" Type="http://schemas.openxmlformats.org/officeDocument/2006/relationships/customXml" Target="../ink/ink6565.xml"/><Relationship Id="rId485" Type="http://schemas.openxmlformats.org/officeDocument/2006/relationships/image" Target="../media/image5744.png"/><Relationship Id="rId692" Type="http://schemas.openxmlformats.org/officeDocument/2006/relationships/image" Target="../media/image5846.png"/><Relationship Id="rId706" Type="http://schemas.openxmlformats.org/officeDocument/2006/relationships/image" Target="../media/image5853.png"/><Relationship Id="rId42" Type="http://schemas.openxmlformats.org/officeDocument/2006/relationships/customXml" Target="../ink/ink6434.xml"/><Relationship Id="rId84" Type="http://schemas.openxmlformats.org/officeDocument/2006/relationships/customXml" Target="../ink/ink6455.xml"/><Relationship Id="rId138" Type="http://schemas.openxmlformats.org/officeDocument/2006/relationships/customXml" Target="../ink/ink6482.xml"/><Relationship Id="rId345" Type="http://schemas.openxmlformats.org/officeDocument/2006/relationships/customXml" Target="../ink/ink6586.xml"/><Relationship Id="rId387" Type="http://schemas.openxmlformats.org/officeDocument/2006/relationships/image" Target="../media/image5588.png"/><Relationship Id="rId510" Type="http://schemas.openxmlformats.org/officeDocument/2006/relationships/customXml" Target="../ink/ink6670.xml"/><Relationship Id="rId552" Type="http://schemas.openxmlformats.org/officeDocument/2006/relationships/customXml" Target="../ink/ink6691.xml"/><Relationship Id="rId594" Type="http://schemas.openxmlformats.org/officeDocument/2006/relationships/image" Target="../media/image5797.png"/><Relationship Id="rId608" Type="http://schemas.openxmlformats.org/officeDocument/2006/relationships/image" Target="../media/image5804.png"/><Relationship Id="rId191" Type="http://schemas.openxmlformats.org/officeDocument/2006/relationships/image" Target="../media/image5346.png"/><Relationship Id="rId205" Type="http://schemas.openxmlformats.org/officeDocument/2006/relationships/image" Target="../media/image5353.png"/><Relationship Id="rId247" Type="http://schemas.openxmlformats.org/officeDocument/2006/relationships/customXml" Target="../ink/ink6537.xml"/><Relationship Id="rId412" Type="http://schemas.openxmlformats.org/officeDocument/2006/relationships/image" Target="../media/image5714.png"/><Relationship Id="rId107" Type="http://schemas.openxmlformats.org/officeDocument/2006/relationships/image" Target="../media/image5305.png"/><Relationship Id="rId289" Type="http://schemas.openxmlformats.org/officeDocument/2006/relationships/customXml" Target="../ink/ink6558.xml"/><Relationship Id="rId454" Type="http://schemas.openxmlformats.org/officeDocument/2006/relationships/image" Target="../media/image5621.png"/><Relationship Id="rId496" Type="http://schemas.openxmlformats.org/officeDocument/2006/relationships/customXml" Target="../ink/ink6663.xml"/><Relationship Id="rId661" Type="http://schemas.openxmlformats.org/officeDocument/2006/relationships/customXml" Target="../ink/ink6746.xml"/><Relationship Id="rId717" Type="http://schemas.openxmlformats.org/officeDocument/2006/relationships/customXml" Target="../ink/ink6774.xml"/><Relationship Id="rId11" Type="http://schemas.openxmlformats.org/officeDocument/2006/relationships/image" Target="../media/image5257.png"/><Relationship Id="rId53" Type="http://schemas.openxmlformats.org/officeDocument/2006/relationships/image" Target="../media/image5278.png"/><Relationship Id="rId149" Type="http://schemas.openxmlformats.org/officeDocument/2006/relationships/image" Target="../media/image5325.png"/><Relationship Id="rId314" Type="http://schemas.openxmlformats.org/officeDocument/2006/relationships/image" Target="../media/image5549.png"/><Relationship Id="rId356" Type="http://schemas.openxmlformats.org/officeDocument/2006/relationships/customXml" Target="../ink/ink6592.xml"/><Relationship Id="rId398" Type="http://schemas.openxmlformats.org/officeDocument/2006/relationships/customXml" Target="../ink/ink6613.xml"/><Relationship Id="rId521" Type="http://schemas.openxmlformats.org/officeDocument/2006/relationships/image" Target="../media/image5761.png"/><Relationship Id="rId563" Type="http://schemas.openxmlformats.org/officeDocument/2006/relationships/image" Target="../media/image5782.png"/><Relationship Id="rId619" Type="http://schemas.openxmlformats.org/officeDocument/2006/relationships/customXml" Target="../ink/ink6725.xml"/><Relationship Id="rId95" Type="http://schemas.openxmlformats.org/officeDocument/2006/relationships/image" Target="../media/image5299.png"/><Relationship Id="rId160" Type="http://schemas.openxmlformats.org/officeDocument/2006/relationships/customXml" Target="../ink/ink6493.xml"/><Relationship Id="rId216" Type="http://schemas.openxmlformats.org/officeDocument/2006/relationships/customXml" Target="../ink/ink6521.xml"/><Relationship Id="rId423" Type="http://schemas.openxmlformats.org/officeDocument/2006/relationships/customXml" Target="../ink/ink6626.xml"/><Relationship Id="rId258" Type="http://schemas.openxmlformats.org/officeDocument/2006/relationships/image" Target="../media/image5649.png"/><Relationship Id="rId465" Type="http://schemas.openxmlformats.org/officeDocument/2006/relationships/customXml" Target="../ink/ink6647.xml"/><Relationship Id="rId630" Type="http://schemas.openxmlformats.org/officeDocument/2006/relationships/image" Target="../media/image5815.png"/><Relationship Id="rId672" Type="http://schemas.openxmlformats.org/officeDocument/2006/relationships/image" Target="../media/image5836.png"/><Relationship Id="rId22" Type="http://schemas.openxmlformats.org/officeDocument/2006/relationships/customXml" Target="../ink/ink6424.xml"/><Relationship Id="rId64" Type="http://schemas.openxmlformats.org/officeDocument/2006/relationships/customXml" Target="../ink/ink6445.xml"/><Relationship Id="rId118" Type="http://schemas.openxmlformats.org/officeDocument/2006/relationships/customXml" Target="../ink/ink6472.xml"/><Relationship Id="rId325" Type="http://schemas.openxmlformats.org/officeDocument/2006/relationships/customXml" Target="../ink/ink6576.xml"/><Relationship Id="rId367" Type="http://schemas.openxmlformats.org/officeDocument/2006/relationships/image" Target="../media/image5697.png"/><Relationship Id="rId532" Type="http://schemas.openxmlformats.org/officeDocument/2006/relationships/customXml" Target="../ink/ink6681.xml"/><Relationship Id="rId574" Type="http://schemas.openxmlformats.org/officeDocument/2006/relationships/customXml" Target="../ink/ink6702.xml"/><Relationship Id="rId171" Type="http://schemas.openxmlformats.org/officeDocument/2006/relationships/image" Target="../media/image5336.png"/><Relationship Id="rId227" Type="http://schemas.openxmlformats.org/officeDocument/2006/relationships/customXml" Target="../ink/ink6527.xml"/><Relationship Id="rId269" Type="http://schemas.openxmlformats.org/officeDocument/2006/relationships/customXml" Target="../ink/ink6548.xml"/><Relationship Id="rId434" Type="http://schemas.openxmlformats.org/officeDocument/2006/relationships/image" Target="../media/image5724.png"/><Relationship Id="rId476" Type="http://schemas.openxmlformats.org/officeDocument/2006/relationships/customXml" Target="../ink/ink6653.xml"/><Relationship Id="rId641" Type="http://schemas.openxmlformats.org/officeDocument/2006/relationships/customXml" Target="../ink/ink6736.xml"/><Relationship Id="rId683" Type="http://schemas.openxmlformats.org/officeDocument/2006/relationships/customXml" Target="../ink/ink6757.xml"/><Relationship Id="rId33" Type="http://schemas.openxmlformats.org/officeDocument/2006/relationships/image" Target="../media/image5268.png"/><Relationship Id="rId129" Type="http://schemas.openxmlformats.org/officeDocument/2006/relationships/image" Target="../media/image5315.png"/><Relationship Id="rId280" Type="http://schemas.openxmlformats.org/officeDocument/2006/relationships/image" Target="../media/image5658.png"/><Relationship Id="rId336" Type="http://schemas.openxmlformats.org/officeDocument/2006/relationships/image" Target="../media/image5684.png"/><Relationship Id="rId501" Type="http://schemas.openxmlformats.org/officeDocument/2006/relationships/image" Target="../media/image5751.png"/><Relationship Id="rId543" Type="http://schemas.openxmlformats.org/officeDocument/2006/relationships/image" Target="../media/image5772.png"/><Relationship Id="rId75" Type="http://schemas.openxmlformats.org/officeDocument/2006/relationships/image" Target="../media/image5289.png"/><Relationship Id="rId140" Type="http://schemas.openxmlformats.org/officeDocument/2006/relationships/customXml" Target="../ink/ink6483.xml"/><Relationship Id="rId182" Type="http://schemas.openxmlformats.org/officeDocument/2006/relationships/customXml" Target="../ink/ink6504.xml"/><Relationship Id="rId378" Type="http://schemas.openxmlformats.org/officeDocument/2006/relationships/customXml" Target="../ink/ink6603.xml"/><Relationship Id="rId403" Type="http://schemas.openxmlformats.org/officeDocument/2006/relationships/customXml" Target="../ink/ink6616.xml"/><Relationship Id="rId585" Type="http://schemas.openxmlformats.org/officeDocument/2006/relationships/customXml" Target="../ink/ink6708.xml"/><Relationship Id="rId6" Type="http://schemas.openxmlformats.org/officeDocument/2006/relationships/customXml" Target="../ink/ink6416.xml"/><Relationship Id="rId238" Type="http://schemas.openxmlformats.org/officeDocument/2006/relationships/image" Target="../media/image5390.png"/><Relationship Id="rId445" Type="http://schemas.openxmlformats.org/officeDocument/2006/relationships/customXml" Target="../ink/ink6637.xml"/><Relationship Id="rId487" Type="http://schemas.openxmlformats.org/officeDocument/2006/relationships/image" Target="../media/image5637.png"/><Relationship Id="rId610" Type="http://schemas.openxmlformats.org/officeDocument/2006/relationships/image" Target="../media/image5805.png"/><Relationship Id="rId652" Type="http://schemas.openxmlformats.org/officeDocument/2006/relationships/image" Target="../media/image5826.png"/><Relationship Id="rId694" Type="http://schemas.openxmlformats.org/officeDocument/2006/relationships/image" Target="../media/image5847.png"/><Relationship Id="rId708" Type="http://schemas.openxmlformats.org/officeDocument/2006/relationships/image" Target="../media/image5854.png"/><Relationship Id="rId291" Type="http://schemas.openxmlformats.org/officeDocument/2006/relationships/customXml" Target="../ink/ink6559.xml"/><Relationship Id="rId305" Type="http://schemas.openxmlformats.org/officeDocument/2006/relationships/customXml" Target="../ink/ink6566.xml"/><Relationship Id="rId347" Type="http://schemas.openxmlformats.org/officeDocument/2006/relationships/customXml" Target="../ink/ink6587.xml"/><Relationship Id="rId512" Type="http://schemas.openxmlformats.org/officeDocument/2006/relationships/customXml" Target="../ink/ink6671.xml"/><Relationship Id="rId44" Type="http://schemas.openxmlformats.org/officeDocument/2006/relationships/customXml" Target="../ink/ink6435.xml"/><Relationship Id="rId86" Type="http://schemas.openxmlformats.org/officeDocument/2006/relationships/customXml" Target="../ink/ink6456.xml"/><Relationship Id="rId151" Type="http://schemas.openxmlformats.org/officeDocument/2006/relationships/image" Target="../media/image5326.png"/><Relationship Id="rId389" Type="http://schemas.openxmlformats.org/officeDocument/2006/relationships/image" Target="../media/image5706.png"/><Relationship Id="rId554" Type="http://schemas.openxmlformats.org/officeDocument/2006/relationships/customXml" Target="../ink/ink6692.xml"/><Relationship Id="rId596" Type="http://schemas.openxmlformats.org/officeDocument/2006/relationships/image" Target="../media/image5798.png"/><Relationship Id="rId193" Type="http://schemas.openxmlformats.org/officeDocument/2006/relationships/image" Target="../media/image5347.png"/><Relationship Id="rId207" Type="http://schemas.openxmlformats.org/officeDocument/2006/relationships/image" Target="../media/image5354.png"/><Relationship Id="rId249" Type="http://schemas.openxmlformats.org/officeDocument/2006/relationships/customXml" Target="../ink/ink6538.xml"/><Relationship Id="rId414" Type="http://schemas.openxmlformats.org/officeDocument/2006/relationships/image" Target="../media/image5715.png"/><Relationship Id="rId456" Type="http://schemas.openxmlformats.org/officeDocument/2006/relationships/image" Target="../media/image5732.png"/><Relationship Id="rId498" Type="http://schemas.openxmlformats.org/officeDocument/2006/relationships/customXml" Target="../ink/ink6664.xml"/><Relationship Id="rId621" Type="http://schemas.openxmlformats.org/officeDocument/2006/relationships/customXml" Target="../ink/ink6726.xml"/><Relationship Id="rId663" Type="http://schemas.openxmlformats.org/officeDocument/2006/relationships/customXml" Target="../ink/ink6747.xml"/><Relationship Id="rId13" Type="http://schemas.openxmlformats.org/officeDocument/2006/relationships/image" Target="../media/image5258.png"/><Relationship Id="rId109" Type="http://schemas.openxmlformats.org/officeDocument/2006/relationships/image" Target="../media/image5306.png"/><Relationship Id="rId260" Type="http://schemas.openxmlformats.org/officeDocument/2006/relationships/image" Target="../media/image5522.png"/><Relationship Id="rId316" Type="http://schemas.openxmlformats.org/officeDocument/2006/relationships/image" Target="../media/image5675.png"/><Relationship Id="rId523" Type="http://schemas.openxmlformats.org/officeDocument/2006/relationships/image" Target="../media/image5762.png"/><Relationship Id="rId719" Type="http://schemas.openxmlformats.org/officeDocument/2006/relationships/customXml" Target="../ink/ink6775.xml"/><Relationship Id="rId55" Type="http://schemas.openxmlformats.org/officeDocument/2006/relationships/image" Target="../media/image5279.png"/><Relationship Id="rId97" Type="http://schemas.openxmlformats.org/officeDocument/2006/relationships/image" Target="../media/image5300.png"/><Relationship Id="rId120" Type="http://schemas.openxmlformats.org/officeDocument/2006/relationships/customXml" Target="../ink/ink6473.xml"/><Relationship Id="rId358" Type="http://schemas.openxmlformats.org/officeDocument/2006/relationships/customXml" Target="../ink/ink6593.xml"/><Relationship Id="rId565" Type="http://schemas.openxmlformats.org/officeDocument/2006/relationships/image" Target="../media/image5783.png"/><Relationship Id="rId162" Type="http://schemas.openxmlformats.org/officeDocument/2006/relationships/customXml" Target="../ink/ink6494.xml"/><Relationship Id="rId218" Type="http://schemas.openxmlformats.org/officeDocument/2006/relationships/image" Target="../media/image5359.png"/><Relationship Id="rId425" Type="http://schemas.openxmlformats.org/officeDocument/2006/relationships/customXml" Target="../ink/ink6627.xml"/><Relationship Id="rId467" Type="http://schemas.openxmlformats.org/officeDocument/2006/relationships/image" Target="../media/image5736.png"/><Relationship Id="rId632" Type="http://schemas.openxmlformats.org/officeDocument/2006/relationships/image" Target="../media/image5816.png"/><Relationship Id="rId271" Type="http://schemas.openxmlformats.org/officeDocument/2006/relationships/customXml" Target="../ink/ink6549.xml"/><Relationship Id="rId674" Type="http://schemas.openxmlformats.org/officeDocument/2006/relationships/image" Target="../media/image5837.png"/><Relationship Id="rId24" Type="http://schemas.openxmlformats.org/officeDocument/2006/relationships/customXml" Target="../ink/ink6425.xml"/><Relationship Id="rId66" Type="http://schemas.openxmlformats.org/officeDocument/2006/relationships/customXml" Target="../ink/ink6446.xml"/><Relationship Id="rId131" Type="http://schemas.openxmlformats.org/officeDocument/2006/relationships/image" Target="../media/image5316.png"/><Relationship Id="rId327" Type="http://schemas.openxmlformats.org/officeDocument/2006/relationships/customXml" Target="../ink/ink6577.xml"/><Relationship Id="rId369" Type="http://schemas.openxmlformats.org/officeDocument/2006/relationships/image" Target="../media/image5698.png"/><Relationship Id="rId534" Type="http://schemas.openxmlformats.org/officeDocument/2006/relationships/customXml" Target="../ink/ink6682.xml"/><Relationship Id="rId576" Type="http://schemas.openxmlformats.org/officeDocument/2006/relationships/customXml" Target="../ink/ink6703.xml"/><Relationship Id="rId173" Type="http://schemas.openxmlformats.org/officeDocument/2006/relationships/image" Target="../media/image5337.png"/><Relationship Id="rId229" Type="http://schemas.openxmlformats.org/officeDocument/2006/relationships/customXml" Target="../ink/ink6528.xml"/><Relationship Id="rId380" Type="http://schemas.openxmlformats.org/officeDocument/2006/relationships/customXml" Target="../ink/ink6604.xml"/><Relationship Id="rId436" Type="http://schemas.openxmlformats.org/officeDocument/2006/relationships/image" Target="../media/image5725.png"/><Relationship Id="rId601" Type="http://schemas.openxmlformats.org/officeDocument/2006/relationships/customXml" Target="../ink/ink6716.xml"/><Relationship Id="rId643" Type="http://schemas.openxmlformats.org/officeDocument/2006/relationships/customXml" Target="../ink/ink6737.xml"/><Relationship Id="rId240" Type="http://schemas.openxmlformats.org/officeDocument/2006/relationships/image" Target="../media/image5391.png"/><Relationship Id="rId478" Type="http://schemas.openxmlformats.org/officeDocument/2006/relationships/customXml" Target="../ink/ink6654.xml"/><Relationship Id="rId685" Type="http://schemas.openxmlformats.org/officeDocument/2006/relationships/customXml" Target="../ink/ink6758.xml"/><Relationship Id="rId35" Type="http://schemas.openxmlformats.org/officeDocument/2006/relationships/image" Target="../media/image5269.png"/><Relationship Id="rId77" Type="http://schemas.openxmlformats.org/officeDocument/2006/relationships/image" Target="../media/image5290.png"/><Relationship Id="rId100" Type="http://schemas.openxmlformats.org/officeDocument/2006/relationships/customXml" Target="../ink/ink6463.xml"/><Relationship Id="rId282" Type="http://schemas.openxmlformats.org/officeDocument/2006/relationships/image" Target="../media/image5659.png"/><Relationship Id="rId338" Type="http://schemas.openxmlformats.org/officeDocument/2006/relationships/image" Target="../media/image5685.png"/><Relationship Id="rId503" Type="http://schemas.openxmlformats.org/officeDocument/2006/relationships/image" Target="../media/image5752.png"/><Relationship Id="rId545" Type="http://schemas.openxmlformats.org/officeDocument/2006/relationships/image" Target="../media/image5773.png"/><Relationship Id="rId587" Type="http://schemas.openxmlformats.org/officeDocument/2006/relationships/customXml" Target="../ink/ink6709.xml"/><Relationship Id="rId710" Type="http://schemas.openxmlformats.org/officeDocument/2006/relationships/image" Target="../media/image5855.png"/><Relationship Id="rId8" Type="http://schemas.openxmlformats.org/officeDocument/2006/relationships/customXml" Target="../ink/ink6417.xml"/><Relationship Id="rId142" Type="http://schemas.openxmlformats.org/officeDocument/2006/relationships/customXml" Target="../ink/ink6484.xml"/><Relationship Id="rId184" Type="http://schemas.openxmlformats.org/officeDocument/2006/relationships/customXml" Target="../ink/ink6505.xml"/><Relationship Id="rId391" Type="http://schemas.openxmlformats.org/officeDocument/2006/relationships/image" Target="../media/image5707.png"/><Relationship Id="rId405" Type="http://schemas.openxmlformats.org/officeDocument/2006/relationships/customXml" Target="../ink/ink6617.xml"/><Relationship Id="rId447" Type="http://schemas.openxmlformats.org/officeDocument/2006/relationships/customXml" Target="../ink/ink6638.xml"/><Relationship Id="rId612" Type="http://schemas.openxmlformats.org/officeDocument/2006/relationships/image" Target="../media/image5806.png"/><Relationship Id="rId251" Type="http://schemas.openxmlformats.org/officeDocument/2006/relationships/customXml" Target="../ink/ink6539.xml"/><Relationship Id="rId489" Type="http://schemas.openxmlformats.org/officeDocument/2006/relationships/image" Target="../media/image5745.png"/><Relationship Id="rId654" Type="http://schemas.openxmlformats.org/officeDocument/2006/relationships/image" Target="../media/image5827.png"/><Relationship Id="rId696" Type="http://schemas.openxmlformats.org/officeDocument/2006/relationships/image" Target="../media/image5848.png"/><Relationship Id="rId46" Type="http://schemas.openxmlformats.org/officeDocument/2006/relationships/customXml" Target="../ink/ink6436.xml"/><Relationship Id="rId293" Type="http://schemas.openxmlformats.org/officeDocument/2006/relationships/customXml" Target="../ink/ink6560.xml"/><Relationship Id="rId307" Type="http://schemas.openxmlformats.org/officeDocument/2006/relationships/customXml" Target="../ink/ink6567.xml"/><Relationship Id="rId349" Type="http://schemas.openxmlformats.org/officeDocument/2006/relationships/customXml" Target="../ink/ink6588.xml"/><Relationship Id="rId514" Type="http://schemas.openxmlformats.org/officeDocument/2006/relationships/customXml" Target="../ink/ink6672.xml"/><Relationship Id="rId556" Type="http://schemas.openxmlformats.org/officeDocument/2006/relationships/customXml" Target="../ink/ink6693.xml"/><Relationship Id="rId88" Type="http://schemas.openxmlformats.org/officeDocument/2006/relationships/customXml" Target="../ink/ink6457.xml"/><Relationship Id="rId111" Type="http://schemas.openxmlformats.org/officeDocument/2006/relationships/image" Target="../media/image5307.png"/><Relationship Id="rId153" Type="http://schemas.openxmlformats.org/officeDocument/2006/relationships/image" Target="../media/image5327.png"/><Relationship Id="rId195" Type="http://schemas.openxmlformats.org/officeDocument/2006/relationships/image" Target="../media/image5348.png"/><Relationship Id="rId209" Type="http://schemas.openxmlformats.org/officeDocument/2006/relationships/image" Target="../media/image5355.png"/><Relationship Id="rId360" Type="http://schemas.openxmlformats.org/officeDocument/2006/relationships/customXml" Target="../ink/ink6594.xml"/><Relationship Id="rId416" Type="http://schemas.openxmlformats.org/officeDocument/2006/relationships/image" Target="../media/image5716.png"/><Relationship Id="rId598" Type="http://schemas.openxmlformats.org/officeDocument/2006/relationships/image" Target="../media/image5799.png"/><Relationship Id="rId220" Type="http://schemas.openxmlformats.org/officeDocument/2006/relationships/image" Target="../media/image5360.png"/><Relationship Id="rId458" Type="http://schemas.openxmlformats.org/officeDocument/2006/relationships/image" Target="../media/image5733.png"/><Relationship Id="rId623" Type="http://schemas.openxmlformats.org/officeDocument/2006/relationships/customXml" Target="../ink/ink6727.xml"/><Relationship Id="rId665" Type="http://schemas.openxmlformats.org/officeDocument/2006/relationships/customXml" Target="../ink/ink6748.xml"/><Relationship Id="rId15" Type="http://schemas.openxmlformats.org/officeDocument/2006/relationships/image" Target="../media/image5259.png"/><Relationship Id="rId57" Type="http://schemas.openxmlformats.org/officeDocument/2006/relationships/image" Target="../media/image5280.png"/><Relationship Id="rId262" Type="http://schemas.openxmlformats.org/officeDocument/2006/relationships/image" Target="../media/image5650.png"/><Relationship Id="rId318" Type="http://schemas.openxmlformats.org/officeDocument/2006/relationships/image" Target="../media/image5551.png"/><Relationship Id="rId525" Type="http://schemas.openxmlformats.org/officeDocument/2006/relationships/image" Target="../media/image5763.png"/><Relationship Id="rId567" Type="http://schemas.openxmlformats.org/officeDocument/2006/relationships/image" Target="../media/image5784.png"/><Relationship Id="rId99" Type="http://schemas.openxmlformats.org/officeDocument/2006/relationships/image" Target="../media/image5301.png"/><Relationship Id="rId122" Type="http://schemas.openxmlformats.org/officeDocument/2006/relationships/customXml" Target="../ink/ink6474.xml"/><Relationship Id="rId164" Type="http://schemas.openxmlformats.org/officeDocument/2006/relationships/customXml" Target="../ink/ink6495.xml"/><Relationship Id="rId371" Type="http://schemas.openxmlformats.org/officeDocument/2006/relationships/image" Target="../media/image5699.png"/><Relationship Id="rId427" Type="http://schemas.openxmlformats.org/officeDocument/2006/relationships/customXml" Target="../ink/ink6628.xml"/><Relationship Id="rId469" Type="http://schemas.openxmlformats.org/officeDocument/2006/relationships/image" Target="../media/image5737.png"/><Relationship Id="rId634" Type="http://schemas.openxmlformats.org/officeDocument/2006/relationships/image" Target="../media/image5817.png"/><Relationship Id="rId676" Type="http://schemas.openxmlformats.org/officeDocument/2006/relationships/image" Target="../media/image5838.png"/><Relationship Id="rId26" Type="http://schemas.openxmlformats.org/officeDocument/2006/relationships/customXml" Target="../ink/ink6426.xml"/><Relationship Id="rId231" Type="http://schemas.openxmlformats.org/officeDocument/2006/relationships/customXml" Target="../ink/ink6529.xml"/><Relationship Id="rId273" Type="http://schemas.openxmlformats.org/officeDocument/2006/relationships/customXml" Target="../ink/ink6550.xml"/><Relationship Id="rId329" Type="http://schemas.openxmlformats.org/officeDocument/2006/relationships/customXml" Target="../ink/ink6578.xml"/><Relationship Id="rId480" Type="http://schemas.openxmlformats.org/officeDocument/2006/relationships/customXml" Target="../ink/ink6655.xml"/><Relationship Id="rId536" Type="http://schemas.openxmlformats.org/officeDocument/2006/relationships/customXml" Target="../ink/ink6683.xml"/><Relationship Id="rId701" Type="http://schemas.openxmlformats.org/officeDocument/2006/relationships/customXml" Target="../ink/ink6766.xml"/><Relationship Id="rId68" Type="http://schemas.openxmlformats.org/officeDocument/2006/relationships/customXml" Target="../ink/ink6447.xml"/><Relationship Id="rId133" Type="http://schemas.openxmlformats.org/officeDocument/2006/relationships/image" Target="../media/image5317.png"/><Relationship Id="rId175" Type="http://schemas.openxmlformats.org/officeDocument/2006/relationships/image" Target="../media/image5338.png"/><Relationship Id="rId340" Type="http://schemas.openxmlformats.org/officeDocument/2006/relationships/image" Target="../media/image5686.png"/><Relationship Id="rId578" Type="http://schemas.openxmlformats.org/officeDocument/2006/relationships/customXml" Target="../ink/ink6704.xml"/><Relationship Id="rId200" Type="http://schemas.openxmlformats.org/officeDocument/2006/relationships/customXml" Target="../ink/ink6513.xml"/><Relationship Id="rId382" Type="http://schemas.openxmlformats.org/officeDocument/2006/relationships/customXml" Target="../ink/ink6605.xml"/><Relationship Id="rId438" Type="http://schemas.openxmlformats.org/officeDocument/2006/relationships/image" Target="../media/image5726.png"/><Relationship Id="rId603" Type="http://schemas.openxmlformats.org/officeDocument/2006/relationships/customXml" Target="../ink/ink6717.xml"/><Relationship Id="rId645" Type="http://schemas.openxmlformats.org/officeDocument/2006/relationships/customXml" Target="../ink/ink6738.xml"/><Relationship Id="rId687" Type="http://schemas.openxmlformats.org/officeDocument/2006/relationships/customXml" Target="../ink/ink6759.xml"/><Relationship Id="rId242" Type="http://schemas.openxmlformats.org/officeDocument/2006/relationships/image" Target="../media/image5512.png"/><Relationship Id="rId284" Type="http://schemas.openxmlformats.org/officeDocument/2006/relationships/image" Target="../media/image5660.png"/><Relationship Id="rId491" Type="http://schemas.openxmlformats.org/officeDocument/2006/relationships/image" Target="../media/image5746.png"/><Relationship Id="rId505" Type="http://schemas.openxmlformats.org/officeDocument/2006/relationships/image" Target="../media/image5753.png"/><Relationship Id="rId712" Type="http://schemas.openxmlformats.org/officeDocument/2006/relationships/image" Target="../media/image5856.png"/><Relationship Id="rId37" Type="http://schemas.openxmlformats.org/officeDocument/2006/relationships/image" Target="../media/image5270.png"/><Relationship Id="rId79" Type="http://schemas.openxmlformats.org/officeDocument/2006/relationships/image" Target="../media/image5291.png"/><Relationship Id="rId102" Type="http://schemas.openxmlformats.org/officeDocument/2006/relationships/customXml" Target="../ink/ink6464.xml"/><Relationship Id="rId144" Type="http://schemas.openxmlformats.org/officeDocument/2006/relationships/customXml" Target="../ink/ink6485.xml"/><Relationship Id="rId547" Type="http://schemas.openxmlformats.org/officeDocument/2006/relationships/image" Target="../media/image5774.png"/><Relationship Id="rId589" Type="http://schemas.openxmlformats.org/officeDocument/2006/relationships/customXml" Target="../ink/ink6710.xml"/><Relationship Id="rId90" Type="http://schemas.openxmlformats.org/officeDocument/2006/relationships/customXml" Target="../ink/ink6458.xml"/><Relationship Id="rId186" Type="http://schemas.openxmlformats.org/officeDocument/2006/relationships/customXml" Target="../ink/ink6506.xml"/><Relationship Id="rId351" Type="http://schemas.openxmlformats.org/officeDocument/2006/relationships/customXml" Target="../ink/ink6589.xml"/><Relationship Id="rId393" Type="http://schemas.openxmlformats.org/officeDocument/2006/relationships/image" Target="../media/image5591.png"/><Relationship Id="rId407" Type="http://schemas.openxmlformats.org/officeDocument/2006/relationships/customXml" Target="../ink/ink6618.xml"/><Relationship Id="rId449" Type="http://schemas.openxmlformats.org/officeDocument/2006/relationships/customXml" Target="../ink/ink6639.xml"/><Relationship Id="rId614" Type="http://schemas.openxmlformats.org/officeDocument/2006/relationships/image" Target="../media/image5807.png"/><Relationship Id="rId656" Type="http://schemas.openxmlformats.org/officeDocument/2006/relationships/image" Target="../media/image5828.png"/><Relationship Id="rId211" Type="http://schemas.openxmlformats.org/officeDocument/2006/relationships/image" Target="../media/image5356.png"/><Relationship Id="rId253" Type="http://schemas.openxmlformats.org/officeDocument/2006/relationships/customXml" Target="../ink/ink6540.xml"/><Relationship Id="rId295" Type="http://schemas.openxmlformats.org/officeDocument/2006/relationships/customXml" Target="../ink/ink6561.xml"/><Relationship Id="rId309" Type="http://schemas.openxmlformats.org/officeDocument/2006/relationships/customXml" Target="../ink/ink6568.xml"/><Relationship Id="rId460" Type="http://schemas.openxmlformats.org/officeDocument/2006/relationships/image" Target="../media/image5734.png"/><Relationship Id="rId516" Type="http://schemas.openxmlformats.org/officeDocument/2006/relationships/customXml" Target="../ink/ink6673.xml"/><Relationship Id="rId698" Type="http://schemas.openxmlformats.org/officeDocument/2006/relationships/image" Target="../media/image5849.png"/><Relationship Id="rId48" Type="http://schemas.openxmlformats.org/officeDocument/2006/relationships/customXml" Target="../ink/ink6437.xml"/><Relationship Id="rId113" Type="http://schemas.openxmlformats.org/officeDocument/2006/relationships/image" Target="../media/image5308.png"/><Relationship Id="rId320" Type="http://schemas.openxmlformats.org/officeDocument/2006/relationships/image" Target="../media/image5676.png"/><Relationship Id="rId558" Type="http://schemas.openxmlformats.org/officeDocument/2006/relationships/customXml" Target="../ink/ink6694.xml"/><Relationship Id="rId155" Type="http://schemas.openxmlformats.org/officeDocument/2006/relationships/image" Target="../media/image5328.png"/><Relationship Id="rId197" Type="http://schemas.openxmlformats.org/officeDocument/2006/relationships/image" Target="../media/image5349.png"/><Relationship Id="rId362" Type="http://schemas.openxmlformats.org/officeDocument/2006/relationships/customXml" Target="../ink/ink6595.xml"/><Relationship Id="rId418" Type="http://schemas.openxmlformats.org/officeDocument/2006/relationships/image" Target="../media/image5717.png"/><Relationship Id="rId625" Type="http://schemas.openxmlformats.org/officeDocument/2006/relationships/customXml" Target="../ink/ink6728.xml"/><Relationship Id="rId222" Type="http://schemas.openxmlformats.org/officeDocument/2006/relationships/image" Target="../media/image5361.png"/><Relationship Id="rId264" Type="http://schemas.openxmlformats.org/officeDocument/2006/relationships/image" Target="../media/image5651.png"/><Relationship Id="rId471" Type="http://schemas.openxmlformats.org/officeDocument/2006/relationships/image" Target="../media/image5738.png"/><Relationship Id="rId667" Type="http://schemas.openxmlformats.org/officeDocument/2006/relationships/customXml" Target="../ink/ink6749.xml"/><Relationship Id="rId17" Type="http://schemas.openxmlformats.org/officeDocument/2006/relationships/image" Target="../media/image5260.png"/><Relationship Id="rId59" Type="http://schemas.openxmlformats.org/officeDocument/2006/relationships/image" Target="../media/image5281.png"/><Relationship Id="rId124" Type="http://schemas.openxmlformats.org/officeDocument/2006/relationships/customXml" Target="../ink/ink6475.xml"/><Relationship Id="rId527" Type="http://schemas.openxmlformats.org/officeDocument/2006/relationships/image" Target="../media/image5764.png"/><Relationship Id="rId569" Type="http://schemas.openxmlformats.org/officeDocument/2006/relationships/image" Target="../media/image5785.png"/><Relationship Id="rId70" Type="http://schemas.openxmlformats.org/officeDocument/2006/relationships/customXml" Target="../ink/ink6448.xml"/><Relationship Id="rId166" Type="http://schemas.openxmlformats.org/officeDocument/2006/relationships/customXml" Target="../ink/ink6496.xml"/><Relationship Id="rId331" Type="http://schemas.openxmlformats.org/officeDocument/2006/relationships/customXml" Target="../ink/ink6579.xml"/><Relationship Id="rId373" Type="http://schemas.openxmlformats.org/officeDocument/2006/relationships/image" Target="../media/image5700.png"/><Relationship Id="rId429" Type="http://schemas.openxmlformats.org/officeDocument/2006/relationships/customXml" Target="../ink/ink6629.xml"/><Relationship Id="rId580" Type="http://schemas.openxmlformats.org/officeDocument/2006/relationships/customXml" Target="../ink/ink6705.xml"/><Relationship Id="rId636" Type="http://schemas.openxmlformats.org/officeDocument/2006/relationships/image" Target="../media/image5818.png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6530.xml"/><Relationship Id="rId440" Type="http://schemas.openxmlformats.org/officeDocument/2006/relationships/image" Target="../media/image5727.png"/><Relationship Id="rId678" Type="http://schemas.openxmlformats.org/officeDocument/2006/relationships/image" Target="../media/image5839.png"/><Relationship Id="rId28" Type="http://schemas.openxmlformats.org/officeDocument/2006/relationships/customXml" Target="../ink/ink6427.xml"/><Relationship Id="rId275" Type="http://schemas.openxmlformats.org/officeDocument/2006/relationships/customXml" Target="../ink/ink6551.xml"/><Relationship Id="rId300" Type="http://schemas.openxmlformats.org/officeDocument/2006/relationships/image" Target="../media/image5668.png"/><Relationship Id="rId482" Type="http://schemas.openxmlformats.org/officeDocument/2006/relationships/customXml" Target="../ink/ink6656.xml"/><Relationship Id="rId538" Type="http://schemas.openxmlformats.org/officeDocument/2006/relationships/customXml" Target="../ink/ink6684.xml"/><Relationship Id="rId703" Type="http://schemas.openxmlformats.org/officeDocument/2006/relationships/customXml" Target="../ink/ink6767.xml"/><Relationship Id="rId81" Type="http://schemas.openxmlformats.org/officeDocument/2006/relationships/image" Target="../media/image5292.png"/><Relationship Id="rId135" Type="http://schemas.openxmlformats.org/officeDocument/2006/relationships/image" Target="../media/image5318.png"/><Relationship Id="rId177" Type="http://schemas.openxmlformats.org/officeDocument/2006/relationships/image" Target="../media/image5339.png"/><Relationship Id="rId342" Type="http://schemas.openxmlformats.org/officeDocument/2006/relationships/image" Target="../media/image5687.png"/><Relationship Id="rId384" Type="http://schemas.openxmlformats.org/officeDocument/2006/relationships/customXml" Target="../ink/ink6606.xml"/><Relationship Id="rId591" Type="http://schemas.openxmlformats.org/officeDocument/2006/relationships/customXml" Target="../ink/ink6711.xml"/><Relationship Id="rId605" Type="http://schemas.openxmlformats.org/officeDocument/2006/relationships/customXml" Target="../ink/ink6718.xml"/><Relationship Id="rId202" Type="http://schemas.openxmlformats.org/officeDocument/2006/relationships/customXml" Target="../ink/ink6514.xml"/><Relationship Id="rId244" Type="http://schemas.openxmlformats.org/officeDocument/2006/relationships/image" Target="../media/image5513.png"/><Relationship Id="rId647" Type="http://schemas.openxmlformats.org/officeDocument/2006/relationships/customXml" Target="../ink/ink6739.xml"/><Relationship Id="rId689" Type="http://schemas.openxmlformats.org/officeDocument/2006/relationships/customXml" Target="../ink/ink6760.xml"/><Relationship Id="rId39" Type="http://schemas.openxmlformats.org/officeDocument/2006/relationships/image" Target="../media/image5271.png"/><Relationship Id="rId286" Type="http://schemas.openxmlformats.org/officeDocument/2006/relationships/image" Target="../media/image5661.png"/><Relationship Id="rId451" Type="http://schemas.openxmlformats.org/officeDocument/2006/relationships/customXml" Target="../ink/ink6640.xml"/><Relationship Id="rId493" Type="http://schemas.openxmlformats.org/officeDocument/2006/relationships/image" Target="../media/image5747.png"/><Relationship Id="rId507" Type="http://schemas.openxmlformats.org/officeDocument/2006/relationships/image" Target="../media/image5754.png"/><Relationship Id="rId549" Type="http://schemas.openxmlformats.org/officeDocument/2006/relationships/image" Target="../media/image5775.png"/><Relationship Id="rId714" Type="http://schemas.openxmlformats.org/officeDocument/2006/relationships/image" Target="../media/image5857.png"/><Relationship Id="rId50" Type="http://schemas.openxmlformats.org/officeDocument/2006/relationships/customXml" Target="../ink/ink6438.xml"/><Relationship Id="rId104" Type="http://schemas.openxmlformats.org/officeDocument/2006/relationships/customXml" Target="../ink/ink6465.xml"/><Relationship Id="rId146" Type="http://schemas.openxmlformats.org/officeDocument/2006/relationships/customXml" Target="../ink/ink6486.xml"/><Relationship Id="rId188" Type="http://schemas.openxmlformats.org/officeDocument/2006/relationships/customXml" Target="../ink/ink6507.xml"/><Relationship Id="rId311" Type="http://schemas.openxmlformats.org/officeDocument/2006/relationships/customXml" Target="../ink/ink6569.xml"/><Relationship Id="rId353" Type="http://schemas.openxmlformats.org/officeDocument/2006/relationships/customXml" Target="../ink/ink6590.xml"/><Relationship Id="rId395" Type="http://schemas.openxmlformats.org/officeDocument/2006/relationships/image" Target="../media/image5708.png"/><Relationship Id="rId409" Type="http://schemas.openxmlformats.org/officeDocument/2006/relationships/customXml" Target="../ink/ink6619.xml"/><Relationship Id="rId560" Type="http://schemas.openxmlformats.org/officeDocument/2006/relationships/customXml" Target="../ink/ink6695.xml"/><Relationship Id="rId92" Type="http://schemas.openxmlformats.org/officeDocument/2006/relationships/customXml" Target="../ink/ink6459.xml"/><Relationship Id="rId213" Type="http://schemas.openxmlformats.org/officeDocument/2006/relationships/image" Target="../media/image5357.png"/><Relationship Id="rId420" Type="http://schemas.openxmlformats.org/officeDocument/2006/relationships/image" Target="../media/image5718.png"/><Relationship Id="rId616" Type="http://schemas.openxmlformats.org/officeDocument/2006/relationships/image" Target="../media/image5808.png"/><Relationship Id="rId658" Type="http://schemas.openxmlformats.org/officeDocument/2006/relationships/image" Target="../media/image5829.png"/><Relationship Id="rId255" Type="http://schemas.openxmlformats.org/officeDocument/2006/relationships/customXml" Target="../ink/ink6541.xml"/><Relationship Id="rId297" Type="http://schemas.openxmlformats.org/officeDocument/2006/relationships/customXml" Target="../ink/ink6562.xml"/><Relationship Id="rId462" Type="http://schemas.openxmlformats.org/officeDocument/2006/relationships/image" Target="../media/image5625.png"/><Relationship Id="rId518" Type="http://schemas.openxmlformats.org/officeDocument/2006/relationships/customXml" Target="../ink/ink6674.xml"/><Relationship Id="rId115" Type="http://schemas.openxmlformats.org/officeDocument/2006/relationships/image" Target="../media/image5309.png"/><Relationship Id="rId157" Type="http://schemas.openxmlformats.org/officeDocument/2006/relationships/image" Target="../media/image5329.png"/><Relationship Id="rId322" Type="http://schemas.openxmlformats.org/officeDocument/2006/relationships/image" Target="../media/image5677.png"/><Relationship Id="rId364" Type="http://schemas.openxmlformats.org/officeDocument/2006/relationships/customXml" Target="../ink/ink6596.xml"/><Relationship Id="rId61" Type="http://schemas.openxmlformats.org/officeDocument/2006/relationships/image" Target="../media/image5282.png"/><Relationship Id="rId199" Type="http://schemas.openxmlformats.org/officeDocument/2006/relationships/image" Target="../media/image5350.png"/><Relationship Id="rId571" Type="http://schemas.openxmlformats.org/officeDocument/2006/relationships/image" Target="../media/image5786.png"/><Relationship Id="rId627" Type="http://schemas.openxmlformats.org/officeDocument/2006/relationships/customXml" Target="../ink/ink6729.xml"/><Relationship Id="rId669" Type="http://schemas.openxmlformats.org/officeDocument/2006/relationships/customXml" Target="../ink/ink6750.xml"/><Relationship Id="rId19" Type="http://schemas.openxmlformats.org/officeDocument/2006/relationships/image" Target="../media/image5261.png"/><Relationship Id="rId224" Type="http://schemas.openxmlformats.org/officeDocument/2006/relationships/image" Target="../media/image5362.png"/><Relationship Id="rId266" Type="http://schemas.openxmlformats.org/officeDocument/2006/relationships/image" Target="../media/image5652.png"/><Relationship Id="rId431" Type="http://schemas.openxmlformats.org/officeDocument/2006/relationships/customXml" Target="../ink/ink6630.xml"/><Relationship Id="rId473" Type="http://schemas.openxmlformats.org/officeDocument/2006/relationships/image" Target="../media/image5739.png"/><Relationship Id="rId529" Type="http://schemas.openxmlformats.org/officeDocument/2006/relationships/image" Target="../media/image5765.png"/><Relationship Id="rId680" Type="http://schemas.openxmlformats.org/officeDocument/2006/relationships/image" Target="../media/image5840.png"/><Relationship Id="rId30" Type="http://schemas.openxmlformats.org/officeDocument/2006/relationships/customXml" Target="../ink/ink6428.xml"/><Relationship Id="rId126" Type="http://schemas.openxmlformats.org/officeDocument/2006/relationships/customXml" Target="../ink/ink6476.xml"/><Relationship Id="rId168" Type="http://schemas.openxmlformats.org/officeDocument/2006/relationships/customXml" Target="../ink/ink6497.xml"/><Relationship Id="rId333" Type="http://schemas.openxmlformats.org/officeDocument/2006/relationships/customXml" Target="../ink/ink6580.xml"/><Relationship Id="rId540" Type="http://schemas.openxmlformats.org/officeDocument/2006/relationships/customXml" Target="../ink/ink6685.xml"/><Relationship Id="rId72" Type="http://schemas.openxmlformats.org/officeDocument/2006/relationships/customXml" Target="../ink/ink6449.xml"/><Relationship Id="rId375" Type="http://schemas.openxmlformats.org/officeDocument/2006/relationships/image" Target="../media/image5701.png"/><Relationship Id="rId582" Type="http://schemas.openxmlformats.org/officeDocument/2006/relationships/image" Target="../media/image5791.png"/><Relationship Id="rId638" Type="http://schemas.openxmlformats.org/officeDocument/2006/relationships/image" Target="../media/image5819.png"/><Relationship Id="rId3" Type="http://schemas.openxmlformats.org/officeDocument/2006/relationships/image" Target="../media/image5253.png"/><Relationship Id="rId235" Type="http://schemas.openxmlformats.org/officeDocument/2006/relationships/customXml" Target="../ink/ink6531.xml"/><Relationship Id="rId277" Type="http://schemas.openxmlformats.org/officeDocument/2006/relationships/customXml" Target="../ink/ink6552.xml"/><Relationship Id="rId400" Type="http://schemas.openxmlformats.org/officeDocument/2006/relationships/customXml" Target="../ink/ink6614.xml"/><Relationship Id="rId442" Type="http://schemas.openxmlformats.org/officeDocument/2006/relationships/image" Target="../media/image5728.png"/><Relationship Id="rId484" Type="http://schemas.openxmlformats.org/officeDocument/2006/relationships/customXml" Target="../ink/ink6657.xml"/><Relationship Id="rId705" Type="http://schemas.openxmlformats.org/officeDocument/2006/relationships/customXml" Target="../ink/ink6768.xml"/><Relationship Id="rId137" Type="http://schemas.openxmlformats.org/officeDocument/2006/relationships/image" Target="../media/image5319.png"/><Relationship Id="rId302" Type="http://schemas.openxmlformats.org/officeDocument/2006/relationships/image" Target="../media/image5669.png"/><Relationship Id="rId344" Type="http://schemas.openxmlformats.org/officeDocument/2006/relationships/image" Target="../media/image5688.png"/><Relationship Id="rId691" Type="http://schemas.openxmlformats.org/officeDocument/2006/relationships/customXml" Target="../ink/ink6761.xml"/><Relationship Id="rId41" Type="http://schemas.openxmlformats.org/officeDocument/2006/relationships/image" Target="../media/image5272.png"/><Relationship Id="rId83" Type="http://schemas.openxmlformats.org/officeDocument/2006/relationships/image" Target="../media/image5293.png"/><Relationship Id="rId179" Type="http://schemas.openxmlformats.org/officeDocument/2006/relationships/image" Target="../media/image5340.png"/><Relationship Id="rId386" Type="http://schemas.openxmlformats.org/officeDocument/2006/relationships/customXml" Target="../ink/ink6607.xml"/><Relationship Id="rId551" Type="http://schemas.openxmlformats.org/officeDocument/2006/relationships/image" Target="../media/image5776.png"/><Relationship Id="rId593" Type="http://schemas.openxmlformats.org/officeDocument/2006/relationships/customXml" Target="../ink/ink6712.xml"/><Relationship Id="rId607" Type="http://schemas.openxmlformats.org/officeDocument/2006/relationships/customXml" Target="../ink/ink6719.xml"/><Relationship Id="rId649" Type="http://schemas.openxmlformats.org/officeDocument/2006/relationships/customXml" Target="../ink/ink6740.xml"/><Relationship Id="rId190" Type="http://schemas.openxmlformats.org/officeDocument/2006/relationships/customXml" Target="../ink/ink6508.xml"/><Relationship Id="rId204" Type="http://schemas.openxmlformats.org/officeDocument/2006/relationships/customXml" Target="../ink/ink6515.xml"/><Relationship Id="rId246" Type="http://schemas.openxmlformats.org/officeDocument/2006/relationships/image" Target="../media/image5514.png"/><Relationship Id="rId288" Type="http://schemas.openxmlformats.org/officeDocument/2006/relationships/image" Target="../media/image5662.png"/><Relationship Id="rId411" Type="http://schemas.openxmlformats.org/officeDocument/2006/relationships/customXml" Target="../ink/ink6620.xml"/><Relationship Id="rId453" Type="http://schemas.openxmlformats.org/officeDocument/2006/relationships/customXml" Target="../ink/ink6641.xml"/><Relationship Id="rId509" Type="http://schemas.openxmlformats.org/officeDocument/2006/relationships/image" Target="../media/image5755.png"/><Relationship Id="rId660" Type="http://schemas.openxmlformats.org/officeDocument/2006/relationships/image" Target="../media/image5830.png"/><Relationship Id="rId106" Type="http://schemas.openxmlformats.org/officeDocument/2006/relationships/customXml" Target="../ink/ink6466.xml"/><Relationship Id="rId313" Type="http://schemas.openxmlformats.org/officeDocument/2006/relationships/customXml" Target="../ink/ink6570.xml"/><Relationship Id="rId495" Type="http://schemas.openxmlformats.org/officeDocument/2006/relationships/image" Target="../media/image5748.png"/><Relationship Id="rId716" Type="http://schemas.openxmlformats.org/officeDocument/2006/relationships/image" Target="../media/image5858.png"/><Relationship Id="rId10" Type="http://schemas.openxmlformats.org/officeDocument/2006/relationships/customXml" Target="../ink/ink6418.xml"/><Relationship Id="rId52" Type="http://schemas.openxmlformats.org/officeDocument/2006/relationships/customXml" Target="../ink/ink6439.xml"/><Relationship Id="rId94" Type="http://schemas.openxmlformats.org/officeDocument/2006/relationships/customXml" Target="../ink/ink6460.xml"/><Relationship Id="rId148" Type="http://schemas.openxmlformats.org/officeDocument/2006/relationships/customXml" Target="../ink/ink6487.xml"/><Relationship Id="rId355" Type="http://schemas.openxmlformats.org/officeDocument/2006/relationships/image" Target="../media/image5572.png"/><Relationship Id="rId397" Type="http://schemas.openxmlformats.org/officeDocument/2006/relationships/image" Target="../media/image5709.png"/><Relationship Id="rId520" Type="http://schemas.openxmlformats.org/officeDocument/2006/relationships/customXml" Target="../ink/ink6675.xml"/><Relationship Id="rId562" Type="http://schemas.openxmlformats.org/officeDocument/2006/relationships/customXml" Target="../ink/ink6696.xml"/><Relationship Id="rId618" Type="http://schemas.openxmlformats.org/officeDocument/2006/relationships/image" Target="../media/image5809.png"/><Relationship Id="rId215" Type="http://schemas.openxmlformats.org/officeDocument/2006/relationships/image" Target="../media/image5358.png"/><Relationship Id="rId257" Type="http://schemas.openxmlformats.org/officeDocument/2006/relationships/customXml" Target="../ink/ink6542.xml"/><Relationship Id="rId422" Type="http://schemas.openxmlformats.org/officeDocument/2006/relationships/image" Target="../media/image5719.png"/><Relationship Id="rId464" Type="http://schemas.openxmlformats.org/officeDocument/2006/relationships/image" Target="../media/image5735.png"/><Relationship Id="rId299" Type="http://schemas.openxmlformats.org/officeDocument/2006/relationships/customXml" Target="../ink/ink6563.xml"/><Relationship Id="rId63" Type="http://schemas.openxmlformats.org/officeDocument/2006/relationships/image" Target="../media/image5283.png"/><Relationship Id="rId159" Type="http://schemas.openxmlformats.org/officeDocument/2006/relationships/image" Target="../media/image5330.png"/><Relationship Id="rId366" Type="http://schemas.openxmlformats.org/officeDocument/2006/relationships/customXml" Target="../ink/ink6597.xml"/><Relationship Id="rId573" Type="http://schemas.openxmlformats.org/officeDocument/2006/relationships/image" Target="../media/image5787.png"/><Relationship Id="rId226" Type="http://schemas.openxmlformats.org/officeDocument/2006/relationships/image" Target="../media/image5384.png"/><Relationship Id="rId433" Type="http://schemas.openxmlformats.org/officeDocument/2006/relationships/customXml" Target="../ink/ink6631.xml"/><Relationship Id="rId640" Type="http://schemas.openxmlformats.org/officeDocument/2006/relationships/image" Target="../media/image5820.png"/><Relationship Id="rId74" Type="http://schemas.openxmlformats.org/officeDocument/2006/relationships/customXml" Target="../ink/ink6450.xml"/><Relationship Id="rId377" Type="http://schemas.openxmlformats.org/officeDocument/2006/relationships/image" Target="../media/image5583.png"/><Relationship Id="rId500" Type="http://schemas.openxmlformats.org/officeDocument/2006/relationships/customXml" Target="../ink/ink6665.xml"/><Relationship Id="rId584" Type="http://schemas.openxmlformats.org/officeDocument/2006/relationships/image" Target="../media/image5792.png"/><Relationship Id="rId5" Type="http://schemas.openxmlformats.org/officeDocument/2006/relationships/image" Target="../media/image5254.png"/><Relationship Id="rId237" Type="http://schemas.openxmlformats.org/officeDocument/2006/relationships/customXml" Target="../ink/ink6532.xml"/><Relationship Id="rId444" Type="http://schemas.openxmlformats.org/officeDocument/2006/relationships/image" Target="../media/image5729.png"/><Relationship Id="rId651" Type="http://schemas.openxmlformats.org/officeDocument/2006/relationships/customXml" Target="../ink/ink6741.xml"/><Relationship Id="rId290" Type="http://schemas.openxmlformats.org/officeDocument/2006/relationships/image" Target="../media/image5663.png"/><Relationship Id="rId304" Type="http://schemas.openxmlformats.org/officeDocument/2006/relationships/image" Target="../media/image5670.png"/><Relationship Id="rId388" Type="http://schemas.openxmlformats.org/officeDocument/2006/relationships/customXml" Target="../ink/ink6608.xml"/><Relationship Id="rId511" Type="http://schemas.openxmlformats.org/officeDocument/2006/relationships/image" Target="../media/image5756.png"/><Relationship Id="rId609" Type="http://schemas.openxmlformats.org/officeDocument/2006/relationships/customXml" Target="../ink/ink6720.xml"/><Relationship Id="rId85" Type="http://schemas.openxmlformats.org/officeDocument/2006/relationships/image" Target="../media/image5294.png"/><Relationship Id="rId150" Type="http://schemas.openxmlformats.org/officeDocument/2006/relationships/customXml" Target="../ink/ink6488.xml"/><Relationship Id="rId595" Type="http://schemas.openxmlformats.org/officeDocument/2006/relationships/customXml" Target="../ink/ink6713.xml"/><Relationship Id="rId248" Type="http://schemas.openxmlformats.org/officeDocument/2006/relationships/image" Target="../media/image5515.png"/><Relationship Id="rId455" Type="http://schemas.openxmlformats.org/officeDocument/2006/relationships/customXml" Target="../ink/ink6642.xml"/><Relationship Id="rId662" Type="http://schemas.openxmlformats.org/officeDocument/2006/relationships/image" Target="../media/image5831.png"/><Relationship Id="rId12" Type="http://schemas.openxmlformats.org/officeDocument/2006/relationships/customXml" Target="../ink/ink6419.xml"/><Relationship Id="rId108" Type="http://schemas.openxmlformats.org/officeDocument/2006/relationships/customXml" Target="../ink/ink6467.xml"/><Relationship Id="rId315" Type="http://schemas.openxmlformats.org/officeDocument/2006/relationships/customXml" Target="../ink/ink6571.xml"/><Relationship Id="rId522" Type="http://schemas.openxmlformats.org/officeDocument/2006/relationships/customXml" Target="../ink/ink6676.xml"/><Relationship Id="rId96" Type="http://schemas.openxmlformats.org/officeDocument/2006/relationships/customXml" Target="../ink/ink6461.xml"/><Relationship Id="rId161" Type="http://schemas.openxmlformats.org/officeDocument/2006/relationships/image" Target="../media/image5331.png"/><Relationship Id="rId399" Type="http://schemas.openxmlformats.org/officeDocument/2006/relationships/image" Target="../media/image5710.png"/><Relationship Id="rId259" Type="http://schemas.openxmlformats.org/officeDocument/2006/relationships/customXml" Target="../ink/ink6543.xml"/><Relationship Id="rId466" Type="http://schemas.openxmlformats.org/officeDocument/2006/relationships/customXml" Target="../ink/ink6648.xml"/><Relationship Id="rId673" Type="http://schemas.openxmlformats.org/officeDocument/2006/relationships/customXml" Target="../ink/ink6752.xml"/><Relationship Id="rId23" Type="http://schemas.openxmlformats.org/officeDocument/2006/relationships/image" Target="../media/image5263.png"/><Relationship Id="rId119" Type="http://schemas.openxmlformats.org/officeDocument/2006/relationships/image" Target="../media/image5311.png"/><Relationship Id="rId326" Type="http://schemas.openxmlformats.org/officeDocument/2006/relationships/image" Target="../media/image5679.png"/><Relationship Id="rId533" Type="http://schemas.openxmlformats.org/officeDocument/2006/relationships/image" Target="../media/image5767.png"/><Relationship Id="rId172" Type="http://schemas.openxmlformats.org/officeDocument/2006/relationships/customXml" Target="../ink/ink6499.xml"/><Relationship Id="rId477" Type="http://schemas.openxmlformats.org/officeDocument/2006/relationships/image" Target="../media/image5741.png"/><Relationship Id="rId600" Type="http://schemas.openxmlformats.org/officeDocument/2006/relationships/image" Target="../media/image5800.png"/><Relationship Id="rId684" Type="http://schemas.openxmlformats.org/officeDocument/2006/relationships/image" Target="../media/image5842.png"/><Relationship Id="rId337" Type="http://schemas.openxmlformats.org/officeDocument/2006/relationships/customXml" Target="../ink/ink6582.xml"/><Relationship Id="rId34" Type="http://schemas.openxmlformats.org/officeDocument/2006/relationships/customXml" Target="../ink/ink6430.xml"/><Relationship Id="rId544" Type="http://schemas.openxmlformats.org/officeDocument/2006/relationships/customXml" Target="../ink/ink6687.xml"/><Relationship Id="rId183" Type="http://schemas.openxmlformats.org/officeDocument/2006/relationships/image" Target="../media/image5342.png"/><Relationship Id="rId390" Type="http://schemas.openxmlformats.org/officeDocument/2006/relationships/customXml" Target="../ink/ink6609.xml"/><Relationship Id="rId404" Type="http://schemas.openxmlformats.org/officeDocument/2006/relationships/image" Target="../media/image5596.png"/><Relationship Id="rId611" Type="http://schemas.openxmlformats.org/officeDocument/2006/relationships/customXml" Target="../ink/ink6721.xml"/><Relationship Id="rId250" Type="http://schemas.openxmlformats.org/officeDocument/2006/relationships/image" Target="../media/image5645.png"/><Relationship Id="rId488" Type="http://schemas.openxmlformats.org/officeDocument/2006/relationships/customXml" Target="../ink/ink6659.xml"/><Relationship Id="rId695" Type="http://schemas.openxmlformats.org/officeDocument/2006/relationships/customXml" Target="../ink/ink6763.xml"/><Relationship Id="rId709" Type="http://schemas.openxmlformats.org/officeDocument/2006/relationships/customXml" Target="../ink/ink6770.xml"/><Relationship Id="rId45" Type="http://schemas.openxmlformats.org/officeDocument/2006/relationships/image" Target="../media/image5274.png"/><Relationship Id="rId110" Type="http://schemas.openxmlformats.org/officeDocument/2006/relationships/customXml" Target="../ink/ink6468.xml"/><Relationship Id="rId348" Type="http://schemas.openxmlformats.org/officeDocument/2006/relationships/image" Target="../media/image5690.png"/><Relationship Id="rId555" Type="http://schemas.openxmlformats.org/officeDocument/2006/relationships/image" Target="../media/image5778.png"/><Relationship Id="rId194" Type="http://schemas.openxmlformats.org/officeDocument/2006/relationships/customXml" Target="../ink/ink6510.xml"/><Relationship Id="rId208" Type="http://schemas.openxmlformats.org/officeDocument/2006/relationships/customXml" Target="../ink/ink6517.xml"/><Relationship Id="rId415" Type="http://schemas.openxmlformats.org/officeDocument/2006/relationships/customXml" Target="../ink/ink6622.xml"/><Relationship Id="rId622" Type="http://schemas.openxmlformats.org/officeDocument/2006/relationships/image" Target="../media/image5811.png"/><Relationship Id="rId261" Type="http://schemas.openxmlformats.org/officeDocument/2006/relationships/customXml" Target="../ink/ink6544.xml"/><Relationship Id="rId499" Type="http://schemas.openxmlformats.org/officeDocument/2006/relationships/image" Target="../media/image5750.png"/><Relationship Id="rId56" Type="http://schemas.openxmlformats.org/officeDocument/2006/relationships/customXml" Target="../ink/ink6441.xml"/><Relationship Id="rId359" Type="http://schemas.openxmlformats.org/officeDocument/2006/relationships/image" Target="../media/image5694.png"/><Relationship Id="rId566" Type="http://schemas.openxmlformats.org/officeDocument/2006/relationships/customXml" Target="../ink/ink6698.xml"/><Relationship Id="rId121" Type="http://schemas.openxmlformats.org/officeDocument/2006/relationships/image" Target="../media/image5166.png"/><Relationship Id="rId219" Type="http://schemas.openxmlformats.org/officeDocument/2006/relationships/customXml" Target="../ink/ink6523.xml"/><Relationship Id="rId426" Type="http://schemas.openxmlformats.org/officeDocument/2006/relationships/image" Target="../media/image5721.png"/><Relationship Id="rId633" Type="http://schemas.openxmlformats.org/officeDocument/2006/relationships/customXml" Target="../ink/ink6732.xml"/><Relationship Id="rId67" Type="http://schemas.openxmlformats.org/officeDocument/2006/relationships/image" Target="../media/image5285.png"/><Relationship Id="rId272" Type="http://schemas.openxmlformats.org/officeDocument/2006/relationships/image" Target="../media/image5655.png"/><Relationship Id="rId577" Type="http://schemas.openxmlformats.org/officeDocument/2006/relationships/image" Target="../media/image5789.png"/><Relationship Id="rId700" Type="http://schemas.openxmlformats.org/officeDocument/2006/relationships/image" Target="../media/image5850.png"/><Relationship Id="rId132" Type="http://schemas.openxmlformats.org/officeDocument/2006/relationships/customXml" Target="../ink/ink6479.xml"/><Relationship Id="rId437" Type="http://schemas.openxmlformats.org/officeDocument/2006/relationships/customXml" Target="../ink/ink6633.xml"/><Relationship Id="rId644" Type="http://schemas.openxmlformats.org/officeDocument/2006/relationships/image" Target="../media/image5822.png"/><Relationship Id="rId283" Type="http://schemas.openxmlformats.org/officeDocument/2006/relationships/customXml" Target="../ink/ink6555.xml"/><Relationship Id="rId490" Type="http://schemas.openxmlformats.org/officeDocument/2006/relationships/customXml" Target="../ink/ink6660.xml"/><Relationship Id="rId504" Type="http://schemas.openxmlformats.org/officeDocument/2006/relationships/customXml" Target="../ink/ink6667.xml"/><Relationship Id="rId711" Type="http://schemas.openxmlformats.org/officeDocument/2006/relationships/customXml" Target="../ink/ink6771.xml"/><Relationship Id="rId78" Type="http://schemas.openxmlformats.org/officeDocument/2006/relationships/customXml" Target="../ink/ink6452.xml"/><Relationship Id="rId143" Type="http://schemas.openxmlformats.org/officeDocument/2006/relationships/image" Target="../media/image5322.png"/><Relationship Id="rId350" Type="http://schemas.openxmlformats.org/officeDocument/2006/relationships/image" Target="../media/image5691.png"/><Relationship Id="rId588" Type="http://schemas.openxmlformats.org/officeDocument/2006/relationships/image" Target="../media/image5794.png"/><Relationship Id="rId9" Type="http://schemas.openxmlformats.org/officeDocument/2006/relationships/image" Target="../media/image5256.png"/><Relationship Id="rId210" Type="http://schemas.openxmlformats.org/officeDocument/2006/relationships/customXml" Target="../ink/ink6518.xml"/><Relationship Id="rId448" Type="http://schemas.openxmlformats.org/officeDocument/2006/relationships/image" Target="../media/image5618.png"/><Relationship Id="rId655" Type="http://schemas.openxmlformats.org/officeDocument/2006/relationships/customXml" Target="../ink/ink6743.xml"/><Relationship Id="rId294" Type="http://schemas.openxmlformats.org/officeDocument/2006/relationships/image" Target="../media/image5665.png"/><Relationship Id="rId308" Type="http://schemas.openxmlformats.org/officeDocument/2006/relationships/image" Target="../media/image5672.png"/><Relationship Id="rId515" Type="http://schemas.openxmlformats.org/officeDocument/2006/relationships/image" Target="../media/image5758.png"/><Relationship Id="rId89" Type="http://schemas.openxmlformats.org/officeDocument/2006/relationships/image" Target="../media/image5296.png"/><Relationship Id="rId154" Type="http://schemas.openxmlformats.org/officeDocument/2006/relationships/customXml" Target="../ink/ink6490.xml"/><Relationship Id="rId361" Type="http://schemas.openxmlformats.org/officeDocument/2006/relationships/image" Target="../media/image5695.png"/><Relationship Id="rId599" Type="http://schemas.openxmlformats.org/officeDocument/2006/relationships/customXml" Target="../ink/ink6715.xml"/><Relationship Id="rId459" Type="http://schemas.openxmlformats.org/officeDocument/2006/relationships/customXml" Target="../ink/ink6644.xml"/><Relationship Id="rId666" Type="http://schemas.openxmlformats.org/officeDocument/2006/relationships/image" Target="../media/image5833.png"/><Relationship Id="rId16" Type="http://schemas.openxmlformats.org/officeDocument/2006/relationships/customXml" Target="../ink/ink6421.xml"/><Relationship Id="rId221" Type="http://schemas.openxmlformats.org/officeDocument/2006/relationships/customXml" Target="../ink/ink6524.xml"/><Relationship Id="rId319" Type="http://schemas.openxmlformats.org/officeDocument/2006/relationships/customXml" Target="../ink/ink6573.xml"/><Relationship Id="rId526" Type="http://schemas.openxmlformats.org/officeDocument/2006/relationships/customXml" Target="../ink/ink6678.xml"/><Relationship Id="rId165" Type="http://schemas.openxmlformats.org/officeDocument/2006/relationships/image" Target="../media/image5333.png"/><Relationship Id="rId372" Type="http://schemas.openxmlformats.org/officeDocument/2006/relationships/customXml" Target="../ink/ink6600.xml"/><Relationship Id="rId677" Type="http://schemas.openxmlformats.org/officeDocument/2006/relationships/customXml" Target="../ink/ink6754.xml"/><Relationship Id="rId232" Type="http://schemas.openxmlformats.org/officeDocument/2006/relationships/image" Target="../media/image5387.png"/><Relationship Id="rId27" Type="http://schemas.openxmlformats.org/officeDocument/2006/relationships/image" Target="../media/image5265.png"/><Relationship Id="rId537" Type="http://schemas.openxmlformats.org/officeDocument/2006/relationships/image" Target="../media/image5769.png"/><Relationship Id="rId80" Type="http://schemas.openxmlformats.org/officeDocument/2006/relationships/customXml" Target="../ink/ink6453.xml"/><Relationship Id="rId176" Type="http://schemas.openxmlformats.org/officeDocument/2006/relationships/customXml" Target="../ink/ink6501.xml"/><Relationship Id="rId383" Type="http://schemas.openxmlformats.org/officeDocument/2006/relationships/image" Target="../media/image5704.png"/><Relationship Id="rId590" Type="http://schemas.openxmlformats.org/officeDocument/2006/relationships/image" Target="../media/image5795.png"/><Relationship Id="rId604" Type="http://schemas.openxmlformats.org/officeDocument/2006/relationships/image" Target="../media/image5802.png"/><Relationship Id="rId243" Type="http://schemas.openxmlformats.org/officeDocument/2006/relationships/customXml" Target="../ink/ink6535.xml"/><Relationship Id="rId450" Type="http://schemas.openxmlformats.org/officeDocument/2006/relationships/image" Target="../media/image5619.png"/><Relationship Id="rId688" Type="http://schemas.openxmlformats.org/officeDocument/2006/relationships/image" Target="../media/image5844.png"/><Relationship Id="rId38" Type="http://schemas.openxmlformats.org/officeDocument/2006/relationships/customXml" Target="../ink/ink6432.xml"/><Relationship Id="rId103" Type="http://schemas.openxmlformats.org/officeDocument/2006/relationships/image" Target="../media/image5303.png"/><Relationship Id="rId310" Type="http://schemas.openxmlformats.org/officeDocument/2006/relationships/image" Target="../media/image5673.png"/><Relationship Id="rId548" Type="http://schemas.openxmlformats.org/officeDocument/2006/relationships/customXml" Target="../ink/ink6689.xml"/><Relationship Id="rId91" Type="http://schemas.openxmlformats.org/officeDocument/2006/relationships/image" Target="../media/image5297.png"/><Relationship Id="rId187" Type="http://schemas.openxmlformats.org/officeDocument/2006/relationships/image" Target="../media/image5344.png"/><Relationship Id="rId394" Type="http://schemas.openxmlformats.org/officeDocument/2006/relationships/customXml" Target="../ink/ink6611.xml"/><Relationship Id="rId408" Type="http://schemas.openxmlformats.org/officeDocument/2006/relationships/image" Target="../media/image5713.png"/><Relationship Id="rId615" Type="http://schemas.openxmlformats.org/officeDocument/2006/relationships/customXml" Target="../ink/ink6723.xml"/><Relationship Id="rId254" Type="http://schemas.openxmlformats.org/officeDocument/2006/relationships/image" Target="../media/image5647.png"/><Relationship Id="rId699" Type="http://schemas.openxmlformats.org/officeDocument/2006/relationships/customXml" Target="../ink/ink6765.xml"/><Relationship Id="rId49" Type="http://schemas.openxmlformats.org/officeDocument/2006/relationships/image" Target="../media/image5276.png"/><Relationship Id="rId114" Type="http://schemas.openxmlformats.org/officeDocument/2006/relationships/customXml" Target="../ink/ink6470.xml"/><Relationship Id="rId461" Type="http://schemas.openxmlformats.org/officeDocument/2006/relationships/customXml" Target="../ink/ink6645.xml"/><Relationship Id="rId559" Type="http://schemas.openxmlformats.org/officeDocument/2006/relationships/image" Target="../media/image5780.png"/><Relationship Id="rId198" Type="http://schemas.openxmlformats.org/officeDocument/2006/relationships/customXml" Target="../ink/ink6512.xml"/><Relationship Id="rId321" Type="http://schemas.openxmlformats.org/officeDocument/2006/relationships/customXml" Target="../ink/ink6574.xml"/><Relationship Id="rId419" Type="http://schemas.openxmlformats.org/officeDocument/2006/relationships/customXml" Target="../ink/ink6624.xml"/><Relationship Id="rId626" Type="http://schemas.openxmlformats.org/officeDocument/2006/relationships/image" Target="../media/image5813.png"/><Relationship Id="rId265" Type="http://schemas.openxmlformats.org/officeDocument/2006/relationships/customXml" Target="../ink/ink6546.xml"/><Relationship Id="rId472" Type="http://schemas.openxmlformats.org/officeDocument/2006/relationships/customXml" Target="../ink/ink6651.xml"/><Relationship Id="rId125" Type="http://schemas.openxmlformats.org/officeDocument/2006/relationships/image" Target="../media/image5313.png"/><Relationship Id="rId332" Type="http://schemas.openxmlformats.org/officeDocument/2006/relationships/image" Target="../media/image5682.png"/><Relationship Id="rId637" Type="http://schemas.openxmlformats.org/officeDocument/2006/relationships/customXml" Target="../ink/ink6734.xml"/><Relationship Id="rId276" Type="http://schemas.openxmlformats.org/officeDocument/2006/relationships/image" Target="../media/image5656.png"/><Relationship Id="rId483" Type="http://schemas.openxmlformats.org/officeDocument/2006/relationships/image" Target="../media/image5635.png"/><Relationship Id="rId690" Type="http://schemas.openxmlformats.org/officeDocument/2006/relationships/image" Target="../media/image5845.png"/><Relationship Id="rId704" Type="http://schemas.openxmlformats.org/officeDocument/2006/relationships/image" Target="../media/image5852.png"/></Relationships>
</file>

<file path=ppt/slides/_rels/slide2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6224.png"/><Relationship Id="rId21" Type="http://schemas.openxmlformats.org/officeDocument/2006/relationships/image" Target="../media/image6176.png"/><Relationship Id="rId324" Type="http://schemas.openxmlformats.org/officeDocument/2006/relationships/customXml" Target="../ink/ink6937.xml"/><Relationship Id="rId531" Type="http://schemas.openxmlformats.org/officeDocument/2006/relationships/image" Target="../media/image6422.png"/><Relationship Id="rId170" Type="http://schemas.openxmlformats.org/officeDocument/2006/relationships/customXml" Target="../ink/ink6860.xml"/><Relationship Id="rId268" Type="http://schemas.openxmlformats.org/officeDocument/2006/relationships/customXml" Target="../ink/ink6909.xml"/><Relationship Id="rId475" Type="http://schemas.openxmlformats.org/officeDocument/2006/relationships/image" Target="../media/image488.png"/><Relationship Id="rId32" Type="http://schemas.openxmlformats.org/officeDocument/2006/relationships/customXml" Target="../ink/ink6791.xml"/><Relationship Id="rId128" Type="http://schemas.openxmlformats.org/officeDocument/2006/relationships/customXml" Target="../ink/ink6839.xml"/><Relationship Id="rId335" Type="http://schemas.openxmlformats.org/officeDocument/2006/relationships/image" Target="../media/image6324.png"/><Relationship Id="rId542" Type="http://schemas.openxmlformats.org/officeDocument/2006/relationships/customXml" Target="../ink/ink7046.xml"/><Relationship Id="rId181" Type="http://schemas.openxmlformats.org/officeDocument/2006/relationships/image" Target="../media/image6256.png"/><Relationship Id="rId402" Type="http://schemas.openxmlformats.org/officeDocument/2006/relationships/customXml" Target="../ink/ink6976.xml"/><Relationship Id="rId279" Type="http://schemas.openxmlformats.org/officeDocument/2006/relationships/image" Target="../media/image6296.png"/><Relationship Id="rId486" Type="http://schemas.openxmlformats.org/officeDocument/2006/relationships/customXml" Target="../ink/ink7018.xml"/><Relationship Id="rId43" Type="http://schemas.openxmlformats.org/officeDocument/2006/relationships/image" Target="../media/image6187.png"/><Relationship Id="rId139" Type="http://schemas.openxmlformats.org/officeDocument/2006/relationships/image" Target="../media/image6235.png"/><Relationship Id="rId346" Type="http://schemas.openxmlformats.org/officeDocument/2006/relationships/customXml" Target="../ink/ink6948.xml"/><Relationship Id="rId553" Type="http://schemas.openxmlformats.org/officeDocument/2006/relationships/image" Target="../media/image6433.png"/><Relationship Id="rId192" Type="http://schemas.openxmlformats.org/officeDocument/2006/relationships/customXml" Target="../ink/ink6871.xml"/><Relationship Id="rId206" Type="http://schemas.openxmlformats.org/officeDocument/2006/relationships/customXml" Target="../ink/ink6878.xml"/><Relationship Id="rId413" Type="http://schemas.openxmlformats.org/officeDocument/2006/relationships/image" Target="../media/image6363.png"/><Relationship Id="rId497" Type="http://schemas.openxmlformats.org/officeDocument/2006/relationships/image" Target="../media/image499.png"/><Relationship Id="rId357" Type="http://schemas.openxmlformats.org/officeDocument/2006/relationships/image" Target="../media/image6335.png"/><Relationship Id="rId54" Type="http://schemas.openxmlformats.org/officeDocument/2006/relationships/customXml" Target="../ink/ink6802.xml"/><Relationship Id="rId217" Type="http://schemas.openxmlformats.org/officeDocument/2006/relationships/image" Target="../media/image5308.png"/><Relationship Id="rId564" Type="http://schemas.openxmlformats.org/officeDocument/2006/relationships/customXml" Target="../ink/ink7057.xml"/><Relationship Id="rId424" Type="http://schemas.openxmlformats.org/officeDocument/2006/relationships/customXml" Target="../ink/ink6987.xml"/><Relationship Id="rId270" Type="http://schemas.openxmlformats.org/officeDocument/2006/relationships/customXml" Target="../ink/ink6910.xml"/><Relationship Id="rId65" Type="http://schemas.openxmlformats.org/officeDocument/2006/relationships/image" Target="../media/image6198.png"/><Relationship Id="rId130" Type="http://schemas.openxmlformats.org/officeDocument/2006/relationships/customXml" Target="../ink/ink6840.xml"/><Relationship Id="rId368" Type="http://schemas.openxmlformats.org/officeDocument/2006/relationships/customXml" Target="../ink/ink6959.xml"/><Relationship Id="rId575" Type="http://schemas.openxmlformats.org/officeDocument/2006/relationships/image" Target="../media/image513.png"/><Relationship Id="rId228" Type="http://schemas.openxmlformats.org/officeDocument/2006/relationships/customXml" Target="../ink/ink6889.xml"/><Relationship Id="rId435" Type="http://schemas.openxmlformats.org/officeDocument/2006/relationships/image" Target="../media/image467.png"/><Relationship Id="rId281" Type="http://schemas.openxmlformats.org/officeDocument/2006/relationships/image" Target="../media/image6297.png"/><Relationship Id="rId502" Type="http://schemas.openxmlformats.org/officeDocument/2006/relationships/customXml" Target="../ink/ink7026.xml"/><Relationship Id="rId76" Type="http://schemas.openxmlformats.org/officeDocument/2006/relationships/customXml" Target="../ink/ink6813.xml"/><Relationship Id="rId141" Type="http://schemas.openxmlformats.org/officeDocument/2006/relationships/image" Target="../media/image6236.png"/><Relationship Id="rId379" Type="http://schemas.openxmlformats.org/officeDocument/2006/relationships/image" Target="../media/image6346.png"/><Relationship Id="rId586" Type="http://schemas.openxmlformats.org/officeDocument/2006/relationships/customXml" Target="../ink/ink7068.xml"/><Relationship Id="rId7" Type="http://schemas.openxmlformats.org/officeDocument/2006/relationships/image" Target="../media/image6169.png"/><Relationship Id="rId239" Type="http://schemas.openxmlformats.org/officeDocument/2006/relationships/image" Target="../media/image6276.png"/><Relationship Id="rId446" Type="http://schemas.openxmlformats.org/officeDocument/2006/relationships/customXml" Target="../ink/ink6998.xml"/><Relationship Id="rId292" Type="http://schemas.openxmlformats.org/officeDocument/2006/relationships/customXml" Target="../ink/ink6921.xml"/><Relationship Id="rId306" Type="http://schemas.openxmlformats.org/officeDocument/2006/relationships/customXml" Target="../ink/ink6928.xml"/><Relationship Id="rId87" Type="http://schemas.openxmlformats.org/officeDocument/2006/relationships/image" Target="../media/image6209.png"/><Relationship Id="rId513" Type="http://schemas.openxmlformats.org/officeDocument/2006/relationships/image" Target="../media/image507.png"/><Relationship Id="rId597" Type="http://schemas.openxmlformats.org/officeDocument/2006/relationships/image" Target="../media/image524.png"/><Relationship Id="rId152" Type="http://schemas.openxmlformats.org/officeDocument/2006/relationships/customXml" Target="../ink/ink6851.xml"/><Relationship Id="rId457" Type="http://schemas.openxmlformats.org/officeDocument/2006/relationships/image" Target="../media/image478.png"/><Relationship Id="rId14" Type="http://schemas.openxmlformats.org/officeDocument/2006/relationships/customXml" Target="../ink/ink6782.xml"/><Relationship Id="rId317" Type="http://schemas.openxmlformats.org/officeDocument/2006/relationships/image" Target="../media/image6315.png"/><Relationship Id="rId524" Type="http://schemas.openxmlformats.org/officeDocument/2006/relationships/customXml" Target="../ink/ink7037.xml"/><Relationship Id="rId98" Type="http://schemas.openxmlformats.org/officeDocument/2006/relationships/customXml" Target="../ink/ink6824.xml"/><Relationship Id="rId163" Type="http://schemas.openxmlformats.org/officeDocument/2006/relationships/image" Target="../media/image6247.png"/><Relationship Id="rId370" Type="http://schemas.openxmlformats.org/officeDocument/2006/relationships/customXml" Target="../ink/ink6960.xml"/><Relationship Id="rId230" Type="http://schemas.openxmlformats.org/officeDocument/2006/relationships/customXml" Target="../ink/ink6890.xml"/><Relationship Id="rId468" Type="http://schemas.openxmlformats.org/officeDocument/2006/relationships/customXml" Target="../ink/ink7009.xml"/><Relationship Id="rId25" Type="http://schemas.openxmlformats.org/officeDocument/2006/relationships/image" Target="../media/image6178.png"/><Relationship Id="rId67" Type="http://schemas.openxmlformats.org/officeDocument/2006/relationships/image" Target="../media/image6199.png"/><Relationship Id="rId272" Type="http://schemas.openxmlformats.org/officeDocument/2006/relationships/customXml" Target="../ink/ink6911.xml"/><Relationship Id="rId328" Type="http://schemas.openxmlformats.org/officeDocument/2006/relationships/customXml" Target="../ink/ink6939.xml"/><Relationship Id="rId535" Type="http://schemas.openxmlformats.org/officeDocument/2006/relationships/image" Target="../media/image6424.png"/><Relationship Id="rId577" Type="http://schemas.openxmlformats.org/officeDocument/2006/relationships/image" Target="../media/image514.png"/><Relationship Id="rId132" Type="http://schemas.openxmlformats.org/officeDocument/2006/relationships/customXml" Target="../ink/ink6841.xml"/><Relationship Id="rId174" Type="http://schemas.openxmlformats.org/officeDocument/2006/relationships/customXml" Target="../ink/ink6862.xml"/><Relationship Id="rId381" Type="http://schemas.openxmlformats.org/officeDocument/2006/relationships/image" Target="../media/image6347.png"/><Relationship Id="rId602" Type="http://schemas.openxmlformats.org/officeDocument/2006/relationships/customXml" Target="../ink/ink7076.xml"/><Relationship Id="rId241" Type="http://schemas.openxmlformats.org/officeDocument/2006/relationships/image" Target="../media/image6277.png"/><Relationship Id="rId437" Type="http://schemas.openxmlformats.org/officeDocument/2006/relationships/image" Target="../media/image468.png"/><Relationship Id="rId479" Type="http://schemas.openxmlformats.org/officeDocument/2006/relationships/image" Target="../media/image490.png"/><Relationship Id="rId36" Type="http://schemas.openxmlformats.org/officeDocument/2006/relationships/customXml" Target="../ink/ink6793.xml"/><Relationship Id="rId283" Type="http://schemas.openxmlformats.org/officeDocument/2006/relationships/image" Target="../media/image6298.png"/><Relationship Id="rId339" Type="http://schemas.openxmlformats.org/officeDocument/2006/relationships/image" Target="../media/image6326.png"/><Relationship Id="rId490" Type="http://schemas.openxmlformats.org/officeDocument/2006/relationships/customXml" Target="../ink/ink7020.xml"/><Relationship Id="rId504" Type="http://schemas.openxmlformats.org/officeDocument/2006/relationships/customXml" Target="../ink/ink7027.xml"/><Relationship Id="rId546" Type="http://schemas.openxmlformats.org/officeDocument/2006/relationships/customXml" Target="../ink/ink7048.xml"/><Relationship Id="rId78" Type="http://schemas.openxmlformats.org/officeDocument/2006/relationships/customXml" Target="../ink/ink6814.xml"/><Relationship Id="rId101" Type="http://schemas.openxmlformats.org/officeDocument/2006/relationships/image" Target="../media/image6216.png"/><Relationship Id="rId143" Type="http://schemas.openxmlformats.org/officeDocument/2006/relationships/image" Target="../media/image6237.png"/><Relationship Id="rId185" Type="http://schemas.openxmlformats.org/officeDocument/2006/relationships/image" Target="../media/image6258.png"/><Relationship Id="rId350" Type="http://schemas.openxmlformats.org/officeDocument/2006/relationships/customXml" Target="../ink/ink6950.xml"/><Relationship Id="rId406" Type="http://schemas.openxmlformats.org/officeDocument/2006/relationships/customXml" Target="../ink/ink6978.xml"/><Relationship Id="rId588" Type="http://schemas.openxmlformats.org/officeDocument/2006/relationships/customXml" Target="../ink/ink7069.xml"/><Relationship Id="rId9" Type="http://schemas.openxmlformats.org/officeDocument/2006/relationships/image" Target="../media/image6170.png"/><Relationship Id="rId210" Type="http://schemas.openxmlformats.org/officeDocument/2006/relationships/customXml" Target="../ink/ink6880.xml"/><Relationship Id="rId392" Type="http://schemas.openxmlformats.org/officeDocument/2006/relationships/customXml" Target="../ink/ink6971.xml"/><Relationship Id="rId448" Type="http://schemas.openxmlformats.org/officeDocument/2006/relationships/customXml" Target="../ink/ink6999.xml"/><Relationship Id="rId613" Type="http://schemas.openxmlformats.org/officeDocument/2006/relationships/image" Target="../media/image532.png"/><Relationship Id="rId252" Type="http://schemas.openxmlformats.org/officeDocument/2006/relationships/customXml" Target="../ink/ink6901.xml"/><Relationship Id="rId294" Type="http://schemas.openxmlformats.org/officeDocument/2006/relationships/customXml" Target="../ink/ink6922.xml"/><Relationship Id="rId308" Type="http://schemas.openxmlformats.org/officeDocument/2006/relationships/customXml" Target="../ink/ink6929.xml"/><Relationship Id="rId515" Type="http://schemas.openxmlformats.org/officeDocument/2006/relationships/image" Target="../media/image508.png"/><Relationship Id="rId47" Type="http://schemas.openxmlformats.org/officeDocument/2006/relationships/image" Target="../media/image6189.png"/><Relationship Id="rId89" Type="http://schemas.openxmlformats.org/officeDocument/2006/relationships/image" Target="../media/image6210.png"/><Relationship Id="rId112" Type="http://schemas.openxmlformats.org/officeDocument/2006/relationships/customXml" Target="../ink/ink6831.xml"/><Relationship Id="rId154" Type="http://schemas.openxmlformats.org/officeDocument/2006/relationships/customXml" Target="../ink/ink6852.xml"/><Relationship Id="rId361" Type="http://schemas.openxmlformats.org/officeDocument/2006/relationships/image" Target="../media/image6337.png"/><Relationship Id="rId557" Type="http://schemas.openxmlformats.org/officeDocument/2006/relationships/image" Target="../media/image6435.png"/><Relationship Id="rId599" Type="http://schemas.openxmlformats.org/officeDocument/2006/relationships/image" Target="../media/image525.png"/><Relationship Id="rId196" Type="http://schemas.openxmlformats.org/officeDocument/2006/relationships/customXml" Target="../ink/ink6873.xml"/><Relationship Id="rId417" Type="http://schemas.openxmlformats.org/officeDocument/2006/relationships/image" Target="../media/image6365.png"/><Relationship Id="rId459" Type="http://schemas.openxmlformats.org/officeDocument/2006/relationships/image" Target="../media/image479.png"/><Relationship Id="rId16" Type="http://schemas.openxmlformats.org/officeDocument/2006/relationships/customXml" Target="../ink/ink6783.xml"/><Relationship Id="rId221" Type="http://schemas.openxmlformats.org/officeDocument/2006/relationships/image" Target="../media/image6268.png"/><Relationship Id="rId263" Type="http://schemas.openxmlformats.org/officeDocument/2006/relationships/image" Target="../media/image6288.png"/><Relationship Id="rId319" Type="http://schemas.openxmlformats.org/officeDocument/2006/relationships/image" Target="../media/image6316.png"/><Relationship Id="rId470" Type="http://schemas.openxmlformats.org/officeDocument/2006/relationships/customXml" Target="../ink/ink7010.xml"/><Relationship Id="rId526" Type="http://schemas.openxmlformats.org/officeDocument/2006/relationships/customXml" Target="../ink/ink7038.xml"/><Relationship Id="rId58" Type="http://schemas.openxmlformats.org/officeDocument/2006/relationships/customXml" Target="../ink/ink6804.xml"/><Relationship Id="rId123" Type="http://schemas.openxmlformats.org/officeDocument/2006/relationships/image" Target="../media/image6227.png"/><Relationship Id="rId330" Type="http://schemas.openxmlformats.org/officeDocument/2006/relationships/customXml" Target="../ink/ink6940.xml"/><Relationship Id="rId568" Type="http://schemas.openxmlformats.org/officeDocument/2006/relationships/customXml" Target="../ink/ink7059.xml"/><Relationship Id="rId165" Type="http://schemas.openxmlformats.org/officeDocument/2006/relationships/image" Target="../media/image6248.png"/><Relationship Id="rId372" Type="http://schemas.openxmlformats.org/officeDocument/2006/relationships/customXml" Target="../ink/ink6961.xml"/><Relationship Id="rId428" Type="http://schemas.openxmlformats.org/officeDocument/2006/relationships/customXml" Target="../ink/ink6989.xml"/><Relationship Id="rId232" Type="http://schemas.openxmlformats.org/officeDocument/2006/relationships/customXml" Target="../ink/ink6891.xml"/><Relationship Id="rId274" Type="http://schemas.openxmlformats.org/officeDocument/2006/relationships/customXml" Target="../ink/ink6912.xml"/><Relationship Id="rId481" Type="http://schemas.openxmlformats.org/officeDocument/2006/relationships/image" Target="../media/image491.png"/><Relationship Id="rId27" Type="http://schemas.openxmlformats.org/officeDocument/2006/relationships/image" Target="../media/image6179.png"/><Relationship Id="rId69" Type="http://schemas.openxmlformats.org/officeDocument/2006/relationships/image" Target="../media/image6200.png"/><Relationship Id="rId134" Type="http://schemas.openxmlformats.org/officeDocument/2006/relationships/customXml" Target="../ink/ink6842.xml"/><Relationship Id="rId537" Type="http://schemas.openxmlformats.org/officeDocument/2006/relationships/image" Target="../media/image6425.png"/><Relationship Id="rId579" Type="http://schemas.openxmlformats.org/officeDocument/2006/relationships/image" Target="../media/image515.png"/><Relationship Id="rId80" Type="http://schemas.openxmlformats.org/officeDocument/2006/relationships/customXml" Target="../ink/ink6815.xml"/><Relationship Id="rId176" Type="http://schemas.openxmlformats.org/officeDocument/2006/relationships/customXml" Target="../ink/ink6863.xml"/><Relationship Id="rId341" Type="http://schemas.openxmlformats.org/officeDocument/2006/relationships/image" Target="../media/image6327.png"/><Relationship Id="rId383" Type="http://schemas.openxmlformats.org/officeDocument/2006/relationships/image" Target="../media/image6348.png"/><Relationship Id="rId439" Type="http://schemas.openxmlformats.org/officeDocument/2006/relationships/image" Target="../media/image469.png"/><Relationship Id="rId590" Type="http://schemas.openxmlformats.org/officeDocument/2006/relationships/customXml" Target="../ink/ink7070.xml"/><Relationship Id="rId604" Type="http://schemas.openxmlformats.org/officeDocument/2006/relationships/customXml" Target="../ink/ink7077.xml"/><Relationship Id="rId201" Type="http://schemas.openxmlformats.org/officeDocument/2006/relationships/image" Target="../media/image6266.png"/><Relationship Id="rId243" Type="http://schemas.openxmlformats.org/officeDocument/2006/relationships/image" Target="../media/image6278.png"/><Relationship Id="rId285" Type="http://schemas.openxmlformats.org/officeDocument/2006/relationships/image" Target="../media/image6299.png"/><Relationship Id="rId450" Type="http://schemas.openxmlformats.org/officeDocument/2006/relationships/customXml" Target="../ink/ink7000.xml"/><Relationship Id="rId506" Type="http://schemas.openxmlformats.org/officeDocument/2006/relationships/customXml" Target="../ink/ink7028.xml"/><Relationship Id="rId38" Type="http://schemas.openxmlformats.org/officeDocument/2006/relationships/customXml" Target="../ink/ink6794.xml"/><Relationship Id="rId103" Type="http://schemas.openxmlformats.org/officeDocument/2006/relationships/image" Target="../media/image6217.png"/><Relationship Id="rId310" Type="http://schemas.openxmlformats.org/officeDocument/2006/relationships/customXml" Target="../ink/ink6930.xml"/><Relationship Id="rId492" Type="http://schemas.openxmlformats.org/officeDocument/2006/relationships/customXml" Target="../ink/ink7021.xml"/><Relationship Id="rId548" Type="http://schemas.openxmlformats.org/officeDocument/2006/relationships/customXml" Target="../ink/ink7049.xml"/><Relationship Id="rId91" Type="http://schemas.openxmlformats.org/officeDocument/2006/relationships/image" Target="../media/image6211.png"/><Relationship Id="rId145" Type="http://schemas.openxmlformats.org/officeDocument/2006/relationships/image" Target="../media/image6238.png"/><Relationship Id="rId187" Type="http://schemas.openxmlformats.org/officeDocument/2006/relationships/image" Target="../media/image6259.png"/><Relationship Id="rId352" Type="http://schemas.openxmlformats.org/officeDocument/2006/relationships/customXml" Target="../ink/ink6951.xml"/><Relationship Id="rId394" Type="http://schemas.openxmlformats.org/officeDocument/2006/relationships/customXml" Target="../ink/ink6972.xml"/><Relationship Id="rId408" Type="http://schemas.openxmlformats.org/officeDocument/2006/relationships/customXml" Target="../ink/ink6979.xml"/><Relationship Id="rId615" Type="http://schemas.openxmlformats.org/officeDocument/2006/relationships/image" Target="../media/image533.png"/><Relationship Id="rId212" Type="http://schemas.openxmlformats.org/officeDocument/2006/relationships/customXml" Target="../ink/ink6881.xml"/><Relationship Id="rId254" Type="http://schemas.openxmlformats.org/officeDocument/2006/relationships/customXml" Target="../ink/ink6902.xml"/><Relationship Id="rId49" Type="http://schemas.openxmlformats.org/officeDocument/2006/relationships/image" Target="../media/image6190.png"/><Relationship Id="rId114" Type="http://schemas.openxmlformats.org/officeDocument/2006/relationships/customXml" Target="../ink/ink6832.xml"/><Relationship Id="rId296" Type="http://schemas.openxmlformats.org/officeDocument/2006/relationships/customXml" Target="../ink/ink6923.xml"/><Relationship Id="rId461" Type="http://schemas.openxmlformats.org/officeDocument/2006/relationships/image" Target="../media/image480.png"/><Relationship Id="rId517" Type="http://schemas.openxmlformats.org/officeDocument/2006/relationships/image" Target="../media/image509.png"/><Relationship Id="rId559" Type="http://schemas.openxmlformats.org/officeDocument/2006/relationships/image" Target="../media/image6436.png"/><Relationship Id="rId60" Type="http://schemas.openxmlformats.org/officeDocument/2006/relationships/customXml" Target="../ink/ink6805.xml"/><Relationship Id="rId156" Type="http://schemas.openxmlformats.org/officeDocument/2006/relationships/customXml" Target="../ink/ink6853.xml"/><Relationship Id="rId198" Type="http://schemas.openxmlformats.org/officeDocument/2006/relationships/customXml" Target="../ink/ink6874.xml"/><Relationship Id="rId321" Type="http://schemas.openxmlformats.org/officeDocument/2006/relationships/image" Target="../media/image6317.png"/><Relationship Id="rId363" Type="http://schemas.openxmlformats.org/officeDocument/2006/relationships/image" Target="../media/image6338.png"/><Relationship Id="rId419" Type="http://schemas.openxmlformats.org/officeDocument/2006/relationships/image" Target="../media/image6366.png"/><Relationship Id="rId570" Type="http://schemas.openxmlformats.org/officeDocument/2006/relationships/customXml" Target="../ink/ink7060.xml"/><Relationship Id="rId223" Type="http://schemas.openxmlformats.org/officeDocument/2006/relationships/image" Target="../media/image5310.png"/><Relationship Id="rId430" Type="http://schemas.openxmlformats.org/officeDocument/2006/relationships/customXml" Target="../ink/ink6990.xml"/><Relationship Id="rId18" Type="http://schemas.openxmlformats.org/officeDocument/2006/relationships/customXml" Target="../ink/ink6784.xml"/><Relationship Id="rId265" Type="http://schemas.openxmlformats.org/officeDocument/2006/relationships/image" Target="../media/image6289.png"/><Relationship Id="rId472" Type="http://schemas.openxmlformats.org/officeDocument/2006/relationships/customXml" Target="../ink/ink7011.xml"/><Relationship Id="rId528" Type="http://schemas.openxmlformats.org/officeDocument/2006/relationships/customXml" Target="../ink/ink7039.xml"/><Relationship Id="rId125" Type="http://schemas.openxmlformats.org/officeDocument/2006/relationships/image" Target="../media/image6228.png"/><Relationship Id="rId167" Type="http://schemas.openxmlformats.org/officeDocument/2006/relationships/image" Target="../media/image6249.png"/><Relationship Id="rId332" Type="http://schemas.openxmlformats.org/officeDocument/2006/relationships/customXml" Target="../ink/ink6941.xml"/><Relationship Id="rId374" Type="http://schemas.openxmlformats.org/officeDocument/2006/relationships/customXml" Target="../ink/ink6962.xml"/><Relationship Id="rId581" Type="http://schemas.openxmlformats.org/officeDocument/2006/relationships/image" Target="../media/image516.png"/><Relationship Id="rId71" Type="http://schemas.openxmlformats.org/officeDocument/2006/relationships/image" Target="../media/image6201.png"/><Relationship Id="rId234" Type="http://schemas.openxmlformats.org/officeDocument/2006/relationships/customXml" Target="../ink/ink6892.xml"/><Relationship Id="rId2" Type="http://schemas.openxmlformats.org/officeDocument/2006/relationships/customXml" Target="../ink/ink6776.xml"/><Relationship Id="rId29" Type="http://schemas.openxmlformats.org/officeDocument/2006/relationships/image" Target="../media/image6180.png"/><Relationship Id="rId276" Type="http://schemas.openxmlformats.org/officeDocument/2006/relationships/customXml" Target="../ink/ink6913.xml"/><Relationship Id="rId441" Type="http://schemas.openxmlformats.org/officeDocument/2006/relationships/image" Target="../media/image470.png"/><Relationship Id="rId483" Type="http://schemas.openxmlformats.org/officeDocument/2006/relationships/image" Target="../media/image492.png"/><Relationship Id="rId539" Type="http://schemas.openxmlformats.org/officeDocument/2006/relationships/image" Target="../media/image6426.png"/><Relationship Id="rId40" Type="http://schemas.openxmlformats.org/officeDocument/2006/relationships/customXml" Target="../ink/ink6795.xml"/><Relationship Id="rId136" Type="http://schemas.openxmlformats.org/officeDocument/2006/relationships/customXml" Target="../ink/ink6843.xml"/><Relationship Id="rId178" Type="http://schemas.openxmlformats.org/officeDocument/2006/relationships/customXml" Target="../ink/ink6864.xml"/><Relationship Id="rId301" Type="http://schemas.openxmlformats.org/officeDocument/2006/relationships/image" Target="../media/image6307.png"/><Relationship Id="rId343" Type="http://schemas.openxmlformats.org/officeDocument/2006/relationships/image" Target="../media/image6328.png"/><Relationship Id="rId550" Type="http://schemas.openxmlformats.org/officeDocument/2006/relationships/customXml" Target="../ink/ink7050.xml"/><Relationship Id="rId82" Type="http://schemas.openxmlformats.org/officeDocument/2006/relationships/customXml" Target="../ink/ink6816.xml"/><Relationship Id="rId203" Type="http://schemas.openxmlformats.org/officeDocument/2006/relationships/image" Target="../media/image6267.png"/><Relationship Id="rId385" Type="http://schemas.openxmlformats.org/officeDocument/2006/relationships/image" Target="../media/image6349.png"/><Relationship Id="rId592" Type="http://schemas.openxmlformats.org/officeDocument/2006/relationships/customXml" Target="../ink/ink7071.xml"/><Relationship Id="rId606" Type="http://schemas.openxmlformats.org/officeDocument/2006/relationships/customXml" Target="../ink/ink7078.xml"/><Relationship Id="rId245" Type="http://schemas.openxmlformats.org/officeDocument/2006/relationships/image" Target="../media/image6279.png"/><Relationship Id="rId287" Type="http://schemas.openxmlformats.org/officeDocument/2006/relationships/image" Target="../media/image6300.png"/><Relationship Id="rId410" Type="http://schemas.openxmlformats.org/officeDocument/2006/relationships/customXml" Target="../ink/ink6980.xml"/><Relationship Id="rId452" Type="http://schemas.openxmlformats.org/officeDocument/2006/relationships/customXml" Target="../ink/ink7001.xml"/><Relationship Id="rId494" Type="http://schemas.openxmlformats.org/officeDocument/2006/relationships/customXml" Target="../ink/ink7022.xml"/><Relationship Id="rId508" Type="http://schemas.openxmlformats.org/officeDocument/2006/relationships/customXml" Target="../ink/ink7029.xml"/><Relationship Id="rId105" Type="http://schemas.openxmlformats.org/officeDocument/2006/relationships/image" Target="../media/image6218.png"/><Relationship Id="rId147" Type="http://schemas.openxmlformats.org/officeDocument/2006/relationships/image" Target="../media/image6239.png"/><Relationship Id="rId312" Type="http://schemas.openxmlformats.org/officeDocument/2006/relationships/customXml" Target="../ink/ink6931.xml"/><Relationship Id="rId354" Type="http://schemas.openxmlformats.org/officeDocument/2006/relationships/customXml" Target="../ink/ink6952.xml"/><Relationship Id="rId51" Type="http://schemas.openxmlformats.org/officeDocument/2006/relationships/image" Target="../media/image6191.png"/><Relationship Id="rId93" Type="http://schemas.openxmlformats.org/officeDocument/2006/relationships/image" Target="../media/image6212.png"/><Relationship Id="rId189" Type="http://schemas.openxmlformats.org/officeDocument/2006/relationships/image" Target="../media/image6260.png"/><Relationship Id="rId396" Type="http://schemas.openxmlformats.org/officeDocument/2006/relationships/customXml" Target="../ink/ink6973.xml"/><Relationship Id="rId561" Type="http://schemas.openxmlformats.org/officeDocument/2006/relationships/image" Target="../media/image6437.png"/><Relationship Id="rId214" Type="http://schemas.openxmlformats.org/officeDocument/2006/relationships/customXml" Target="../ink/ink6882.xml"/><Relationship Id="rId256" Type="http://schemas.openxmlformats.org/officeDocument/2006/relationships/customXml" Target="../ink/ink6903.xml"/><Relationship Id="rId298" Type="http://schemas.openxmlformats.org/officeDocument/2006/relationships/customXml" Target="../ink/ink6924.xml"/><Relationship Id="rId421" Type="http://schemas.openxmlformats.org/officeDocument/2006/relationships/image" Target="../media/image6367.png"/><Relationship Id="rId463" Type="http://schemas.openxmlformats.org/officeDocument/2006/relationships/image" Target="../media/image482.png"/><Relationship Id="rId519" Type="http://schemas.openxmlformats.org/officeDocument/2006/relationships/image" Target="../media/image510.png"/><Relationship Id="rId116" Type="http://schemas.openxmlformats.org/officeDocument/2006/relationships/customXml" Target="../ink/ink6833.xml"/><Relationship Id="rId158" Type="http://schemas.openxmlformats.org/officeDocument/2006/relationships/customXml" Target="../ink/ink6854.xml"/><Relationship Id="rId323" Type="http://schemas.openxmlformats.org/officeDocument/2006/relationships/image" Target="../media/image6318.png"/><Relationship Id="rId530" Type="http://schemas.openxmlformats.org/officeDocument/2006/relationships/customXml" Target="../ink/ink7040.xml"/><Relationship Id="rId20" Type="http://schemas.openxmlformats.org/officeDocument/2006/relationships/customXml" Target="../ink/ink6785.xml"/><Relationship Id="rId62" Type="http://schemas.openxmlformats.org/officeDocument/2006/relationships/customXml" Target="../ink/ink6806.xml"/><Relationship Id="rId365" Type="http://schemas.openxmlformats.org/officeDocument/2006/relationships/image" Target="../media/image6339.png"/><Relationship Id="rId572" Type="http://schemas.openxmlformats.org/officeDocument/2006/relationships/customXml" Target="../ink/ink7061.xml"/><Relationship Id="rId225" Type="http://schemas.openxmlformats.org/officeDocument/2006/relationships/image" Target="../media/image6269.png"/><Relationship Id="rId267" Type="http://schemas.openxmlformats.org/officeDocument/2006/relationships/image" Target="../media/image6290.png"/><Relationship Id="rId432" Type="http://schemas.openxmlformats.org/officeDocument/2006/relationships/customXml" Target="../ink/ink6991.xml"/><Relationship Id="rId474" Type="http://schemas.openxmlformats.org/officeDocument/2006/relationships/customXml" Target="../ink/ink7012.xml"/><Relationship Id="rId127" Type="http://schemas.openxmlformats.org/officeDocument/2006/relationships/image" Target="../media/image6229.png"/><Relationship Id="rId31" Type="http://schemas.openxmlformats.org/officeDocument/2006/relationships/image" Target="../media/image6181.png"/><Relationship Id="rId73" Type="http://schemas.openxmlformats.org/officeDocument/2006/relationships/image" Target="../media/image6202.png"/><Relationship Id="rId169" Type="http://schemas.openxmlformats.org/officeDocument/2006/relationships/image" Target="../media/image6250.png"/><Relationship Id="rId334" Type="http://schemas.openxmlformats.org/officeDocument/2006/relationships/customXml" Target="../ink/ink6942.xml"/><Relationship Id="rId376" Type="http://schemas.openxmlformats.org/officeDocument/2006/relationships/customXml" Target="../ink/ink6963.xml"/><Relationship Id="rId541" Type="http://schemas.openxmlformats.org/officeDocument/2006/relationships/image" Target="../media/image6427.png"/><Relationship Id="rId583" Type="http://schemas.openxmlformats.org/officeDocument/2006/relationships/image" Target="../media/image517.png"/><Relationship Id="rId4" Type="http://schemas.openxmlformats.org/officeDocument/2006/relationships/customXml" Target="../ink/ink6777.xml"/><Relationship Id="rId180" Type="http://schemas.openxmlformats.org/officeDocument/2006/relationships/customXml" Target="../ink/ink6865.xml"/><Relationship Id="rId236" Type="http://schemas.openxmlformats.org/officeDocument/2006/relationships/customXml" Target="../ink/ink6893.xml"/><Relationship Id="rId278" Type="http://schemas.openxmlformats.org/officeDocument/2006/relationships/customXml" Target="../ink/ink6914.xml"/><Relationship Id="rId401" Type="http://schemas.openxmlformats.org/officeDocument/2006/relationships/image" Target="../media/image6357.png"/><Relationship Id="rId443" Type="http://schemas.openxmlformats.org/officeDocument/2006/relationships/image" Target="../media/image471.png"/><Relationship Id="rId303" Type="http://schemas.openxmlformats.org/officeDocument/2006/relationships/image" Target="../media/image6308.png"/><Relationship Id="rId485" Type="http://schemas.openxmlformats.org/officeDocument/2006/relationships/image" Target="../media/image493.png"/><Relationship Id="rId42" Type="http://schemas.openxmlformats.org/officeDocument/2006/relationships/customXml" Target="../ink/ink6796.xml"/><Relationship Id="rId84" Type="http://schemas.openxmlformats.org/officeDocument/2006/relationships/customXml" Target="../ink/ink6817.xml"/><Relationship Id="rId138" Type="http://schemas.openxmlformats.org/officeDocument/2006/relationships/customXml" Target="../ink/ink6844.xml"/><Relationship Id="rId345" Type="http://schemas.openxmlformats.org/officeDocument/2006/relationships/image" Target="../media/image6329.png"/><Relationship Id="rId387" Type="http://schemas.openxmlformats.org/officeDocument/2006/relationships/image" Target="../media/image6350.png"/><Relationship Id="rId510" Type="http://schemas.openxmlformats.org/officeDocument/2006/relationships/customXml" Target="../ink/ink7030.xml"/><Relationship Id="rId552" Type="http://schemas.openxmlformats.org/officeDocument/2006/relationships/customXml" Target="../ink/ink7051.xml"/><Relationship Id="rId594" Type="http://schemas.openxmlformats.org/officeDocument/2006/relationships/customXml" Target="../ink/ink7072.xml"/><Relationship Id="rId608" Type="http://schemas.openxmlformats.org/officeDocument/2006/relationships/customXml" Target="../ink/ink7079.xml"/><Relationship Id="rId191" Type="http://schemas.openxmlformats.org/officeDocument/2006/relationships/image" Target="../media/image6261.png"/><Relationship Id="rId205" Type="http://schemas.openxmlformats.org/officeDocument/2006/relationships/image" Target="../media/image5302.png"/><Relationship Id="rId247" Type="http://schemas.openxmlformats.org/officeDocument/2006/relationships/image" Target="../media/image6280.png"/><Relationship Id="rId412" Type="http://schemas.openxmlformats.org/officeDocument/2006/relationships/customXml" Target="../ink/ink6981.xml"/><Relationship Id="rId107" Type="http://schemas.openxmlformats.org/officeDocument/2006/relationships/image" Target="../media/image6219.png"/><Relationship Id="rId289" Type="http://schemas.openxmlformats.org/officeDocument/2006/relationships/image" Target="../media/image6301.png"/><Relationship Id="rId454" Type="http://schemas.openxmlformats.org/officeDocument/2006/relationships/customXml" Target="../ink/ink7002.xml"/><Relationship Id="rId496" Type="http://schemas.openxmlformats.org/officeDocument/2006/relationships/customXml" Target="../ink/ink7023.xml"/><Relationship Id="rId11" Type="http://schemas.openxmlformats.org/officeDocument/2006/relationships/image" Target="../media/image6171.png"/><Relationship Id="rId53" Type="http://schemas.openxmlformats.org/officeDocument/2006/relationships/image" Target="../media/image6192.png"/><Relationship Id="rId149" Type="http://schemas.openxmlformats.org/officeDocument/2006/relationships/image" Target="../media/image6240.png"/><Relationship Id="rId314" Type="http://schemas.openxmlformats.org/officeDocument/2006/relationships/customXml" Target="../ink/ink6932.xml"/><Relationship Id="rId356" Type="http://schemas.openxmlformats.org/officeDocument/2006/relationships/customXml" Target="../ink/ink6953.xml"/><Relationship Id="rId398" Type="http://schemas.openxmlformats.org/officeDocument/2006/relationships/customXml" Target="../ink/ink6974.xml"/><Relationship Id="rId521" Type="http://schemas.openxmlformats.org/officeDocument/2006/relationships/image" Target="../media/image511.png"/><Relationship Id="rId563" Type="http://schemas.openxmlformats.org/officeDocument/2006/relationships/image" Target="../media/image6438.png"/><Relationship Id="rId95" Type="http://schemas.openxmlformats.org/officeDocument/2006/relationships/image" Target="../media/image6213.png"/><Relationship Id="rId160" Type="http://schemas.openxmlformats.org/officeDocument/2006/relationships/customXml" Target="../ink/ink6855.xml"/><Relationship Id="rId216" Type="http://schemas.openxmlformats.org/officeDocument/2006/relationships/customXml" Target="../ink/ink6883.xml"/><Relationship Id="rId423" Type="http://schemas.openxmlformats.org/officeDocument/2006/relationships/image" Target="../media/image6368.png"/><Relationship Id="rId258" Type="http://schemas.openxmlformats.org/officeDocument/2006/relationships/customXml" Target="../ink/ink6904.xml"/><Relationship Id="rId465" Type="http://schemas.openxmlformats.org/officeDocument/2006/relationships/image" Target="../media/image483.png"/><Relationship Id="rId22" Type="http://schemas.openxmlformats.org/officeDocument/2006/relationships/customXml" Target="../ink/ink6786.xml"/><Relationship Id="rId64" Type="http://schemas.openxmlformats.org/officeDocument/2006/relationships/customXml" Target="../ink/ink6807.xml"/><Relationship Id="rId118" Type="http://schemas.openxmlformats.org/officeDocument/2006/relationships/customXml" Target="../ink/ink6834.xml"/><Relationship Id="rId325" Type="http://schemas.openxmlformats.org/officeDocument/2006/relationships/image" Target="../media/image6319.png"/><Relationship Id="rId367" Type="http://schemas.openxmlformats.org/officeDocument/2006/relationships/image" Target="../media/image6340.png"/><Relationship Id="rId532" Type="http://schemas.openxmlformats.org/officeDocument/2006/relationships/customXml" Target="../ink/ink7041.xml"/><Relationship Id="rId574" Type="http://schemas.openxmlformats.org/officeDocument/2006/relationships/customXml" Target="../ink/ink7062.xml"/><Relationship Id="rId171" Type="http://schemas.openxmlformats.org/officeDocument/2006/relationships/image" Target="../media/image6251.png"/><Relationship Id="rId227" Type="http://schemas.openxmlformats.org/officeDocument/2006/relationships/image" Target="../media/image6270.png"/><Relationship Id="rId269" Type="http://schemas.openxmlformats.org/officeDocument/2006/relationships/image" Target="../media/image6291.png"/><Relationship Id="rId434" Type="http://schemas.openxmlformats.org/officeDocument/2006/relationships/customXml" Target="../ink/ink6992.xml"/><Relationship Id="rId476" Type="http://schemas.openxmlformats.org/officeDocument/2006/relationships/customXml" Target="../ink/ink7013.xml"/><Relationship Id="rId33" Type="http://schemas.openxmlformats.org/officeDocument/2006/relationships/image" Target="../media/image6182.png"/><Relationship Id="rId129" Type="http://schemas.openxmlformats.org/officeDocument/2006/relationships/image" Target="../media/image6230.png"/><Relationship Id="rId280" Type="http://schemas.openxmlformats.org/officeDocument/2006/relationships/customXml" Target="../ink/ink6915.xml"/><Relationship Id="rId336" Type="http://schemas.openxmlformats.org/officeDocument/2006/relationships/customXml" Target="../ink/ink6943.xml"/><Relationship Id="rId501" Type="http://schemas.openxmlformats.org/officeDocument/2006/relationships/image" Target="../media/image501.png"/><Relationship Id="rId543" Type="http://schemas.openxmlformats.org/officeDocument/2006/relationships/image" Target="../media/image6428.png"/><Relationship Id="rId75" Type="http://schemas.openxmlformats.org/officeDocument/2006/relationships/image" Target="../media/image6203.png"/><Relationship Id="rId140" Type="http://schemas.openxmlformats.org/officeDocument/2006/relationships/customXml" Target="../ink/ink6845.xml"/><Relationship Id="rId182" Type="http://schemas.openxmlformats.org/officeDocument/2006/relationships/customXml" Target="../ink/ink6866.xml"/><Relationship Id="rId378" Type="http://schemas.openxmlformats.org/officeDocument/2006/relationships/customXml" Target="../ink/ink6964.xml"/><Relationship Id="rId403" Type="http://schemas.openxmlformats.org/officeDocument/2006/relationships/image" Target="../media/image6358.png"/><Relationship Id="rId585" Type="http://schemas.openxmlformats.org/officeDocument/2006/relationships/image" Target="../media/image518.png"/><Relationship Id="rId6" Type="http://schemas.openxmlformats.org/officeDocument/2006/relationships/customXml" Target="../ink/ink6778.xml"/><Relationship Id="rId238" Type="http://schemas.openxmlformats.org/officeDocument/2006/relationships/customXml" Target="../ink/ink6894.xml"/><Relationship Id="rId445" Type="http://schemas.openxmlformats.org/officeDocument/2006/relationships/image" Target="../media/image472.png"/><Relationship Id="rId487" Type="http://schemas.openxmlformats.org/officeDocument/2006/relationships/image" Target="../media/image494.png"/><Relationship Id="rId610" Type="http://schemas.openxmlformats.org/officeDocument/2006/relationships/customXml" Target="../ink/ink7080.xml"/><Relationship Id="rId291" Type="http://schemas.openxmlformats.org/officeDocument/2006/relationships/image" Target="../media/image6302.png"/><Relationship Id="rId305" Type="http://schemas.openxmlformats.org/officeDocument/2006/relationships/image" Target="../media/image6309.png"/><Relationship Id="rId347" Type="http://schemas.openxmlformats.org/officeDocument/2006/relationships/image" Target="../media/image6330.png"/><Relationship Id="rId512" Type="http://schemas.openxmlformats.org/officeDocument/2006/relationships/customXml" Target="../ink/ink7031.xml"/><Relationship Id="rId44" Type="http://schemas.openxmlformats.org/officeDocument/2006/relationships/customXml" Target="../ink/ink6797.xml"/><Relationship Id="rId86" Type="http://schemas.openxmlformats.org/officeDocument/2006/relationships/customXml" Target="../ink/ink6818.xml"/><Relationship Id="rId151" Type="http://schemas.openxmlformats.org/officeDocument/2006/relationships/image" Target="../media/image6241.png"/><Relationship Id="rId389" Type="http://schemas.openxmlformats.org/officeDocument/2006/relationships/image" Target="../media/image6351.png"/><Relationship Id="rId554" Type="http://schemas.openxmlformats.org/officeDocument/2006/relationships/customXml" Target="../ink/ink7052.xml"/><Relationship Id="rId596" Type="http://schemas.openxmlformats.org/officeDocument/2006/relationships/customXml" Target="../ink/ink7073.xml"/><Relationship Id="rId193" Type="http://schemas.openxmlformats.org/officeDocument/2006/relationships/image" Target="../media/image6262.png"/><Relationship Id="rId207" Type="http://schemas.openxmlformats.org/officeDocument/2006/relationships/image" Target="../media/image5303.png"/><Relationship Id="rId249" Type="http://schemas.openxmlformats.org/officeDocument/2006/relationships/image" Target="../media/image6281.png"/><Relationship Id="rId414" Type="http://schemas.openxmlformats.org/officeDocument/2006/relationships/customXml" Target="../ink/ink6982.xml"/><Relationship Id="rId456" Type="http://schemas.openxmlformats.org/officeDocument/2006/relationships/customXml" Target="../ink/ink7003.xml"/><Relationship Id="rId498" Type="http://schemas.openxmlformats.org/officeDocument/2006/relationships/customXml" Target="../ink/ink7024.xml"/><Relationship Id="rId13" Type="http://schemas.openxmlformats.org/officeDocument/2006/relationships/image" Target="../media/image6172.png"/><Relationship Id="rId109" Type="http://schemas.openxmlformats.org/officeDocument/2006/relationships/image" Target="../media/image6220.png"/><Relationship Id="rId260" Type="http://schemas.openxmlformats.org/officeDocument/2006/relationships/customXml" Target="../ink/ink6905.xml"/><Relationship Id="rId316" Type="http://schemas.openxmlformats.org/officeDocument/2006/relationships/customXml" Target="../ink/ink6933.xml"/><Relationship Id="rId523" Type="http://schemas.openxmlformats.org/officeDocument/2006/relationships/image" Target="../media/image512.png"/><Relationship Id="rId55" Type="http://schemas.openxmlformats.org/officeDocument/2006/relationships/image" Target="../media/image6193.png"/><Relationship Id="rId97" Type="http://schemas.openxmlformats.org/officeDocument/2006/relationships/image" Target="../media/image6214.png"/><Relationship Id="rId120" Type="http://schemas.openxmlformats.org/officeDocument/2006/relationships/customXml" Target="../ink/ink6835.xml"/><Relationship Id="rId358" Type="http://schemas.openxmlformats.org/officeDocument/2006/relationships/customXml" Target="../ink/ink6954.xml"/><Relationship Id="rId565" Type="http://schemas.openxmlformats.org/officeDocument/2006/relationships/image" Target="../media/image6439.png"/><Relationship Id="rId162" Type="http://schemas.openxmlformats.org/officeDocument/2006/relationships/customXml" Target="../ink/ink6856.xml"/><Relationship Id="rId218" Type="http://schemas.openxmlformats.org/officeDocument/2006/relationships/customXml" Target="../ink/ink6884.xml"/><Relationship Id="rId425" Type="http://schemas.openxmlformats.org/officeDocument/2006/relationships/image" Target="../media/image6369.png"/><Relationship Id="rId467" Type="http://schemas.openxmlformats.org/officeDocument/2006/relationships/image" Target="../media/image484.png"/><Relationship Id="rId271" Type="http://schemas.openxmlformats.org/officeDocument/2006/relationships/image" Target="../media/image6292.png"/><Relationship Id="rId24" Type="http://schemas.openxmlformats.org/officeDocument/2006/relationships/customXml" Target="../ink/ink6787.xml"/><Relationship Id="rId66" Type="http://schemas.openxmlformats.org/officeDocument/2006/relationships/customXml" Target="../ink/ink6808.xml"/><Relationship Id="rId131" Type="http://schemas.openxmlformats.org/officeDocument/2006/relationships/image" Target="../media/image6231.png"/><Relationship Id="rId327" Type="http://schemas.openxmlformats.org/officeDocument/2006/relationships/image" Target="../media/image6320.png"/><Relationship Id="rId369" Type="http://schemas.openxmlformats.org/officeDocument/2006/relationships/image" Target="../media/image6341.png"/><Relationship Id="rId534" Type="http://schemas.openxmlformats.org/officeDocument/2006/relationships/customXml" Target="../ink/ink7042.xml"/><Relationship Id="rId576" Type="http://schemas.openxmlformats.org/officeDocument/2006/relationships/customXml" Target="../ink/ink7063.xml"/><Relationship Id="rId173" Type="http://schemas.openxmlformats.org/officeDocument/2006/relationships/image" Target="../media/image6252.png"/><Relationship Id="rId229" Type="http://schemas.openxmlformats.org/officeDocument/2006/relationships/image" Target="../media/image6271.png"/><Relationship Id="rId380" Type="http://schemas.openxmlformats.org/officeDocument/2006/relationships/customXml" Target="../ink/ink6965.xml"/><Relationship Id="rId436" Type="http://schemas.openxmlformats.org/officeDocument/2006/relationships/customXml" Target="../ink/ink6993.xml"/><Relationship Id="rId601" Type="http://schemas.openxmlformats.org/officeDocument/2006/relationships/image" Target="../media/image526.png"/><Relationship Id="rId240" Type="http://schemas.openxmlformats.org/officeDocument/2006/relationships/customXml" Target="../ink/ink6895.xml"/><Relationship Id="rId478" Type="http://schemas.openxmlformats.org/officeDocument/2006/relationships/customXml" Target="../ink/ink7014.xml"/><Relationship Id="rId35" Type="http://schemas.openxmlformats.org/officeDocument/2006/relationships/image" Target="../media/image6183.png"/><Relationship Id="rId77" Type="http://schemas.openxmlformats.org/officeDocument/2006/relationships/image" Target="../media/image6204.png"/><Relationship Id="rId100" Type="http://schemas.openxmlformats.org/officeDocument/2006/relationships/customXml" Target="../ink/ink6825.xml"/><Relationship Id="rId282" Type="http://schemas.openxmlformats.org/officeDocument/2006/relationships/customXml" Target="../ink/ink6916.xml"/><Relationship Id="rId338" Type="http://schemas.openxmlformats.org/officeDocument/2006/relationships/customXml" Target="../ink/ink6944.xml"/><Relationship Id="rId503" Type="http://schemas.openxmlformats.org/officeDocument/2006/relationships/image" Target="../media/image502.png"/><Relationship Id="rId545" Type="http://schemas.openxmlformats.org/officeDocument/2006/relationships/image" Target="../media/image6429.png"/><Relationship Id="rId587" Type="http://schemas.openxmlformats.org/officeDocument/2006/relationships/image" Target="../media/image519.png"/><Relationship Id="rId8" Type="http://schemas.openxmlformats.org/officeDocument/2006/relationships/customXml" Target="../ink/ink6779.xml"/><Relationship Id="rId142" Type="http://schemas.openxmlformats.org/officeDocument/2006/relationships/customXml" Target="../ink/ink6846.xml"/><Relationship Id="rId184" Type="http://schemas.openxmlformats.org/officeDocument/2006/relationships/customXml" Target="../ink/ink6867.xml"/><Relationship Id="rId391" Type="http://schemas.openxmlformats.org/officeDocument/2006/relationships/image" Target="../media/image6352.png"/><Relationship Id="rId405" Type="http://schemas.openxmlformats.org/officeDocument/2006/relationships/image" Target="../media/image6359.png"/><Relationship Id="rId447" Type="http://schemas.openxmlformats.org/officeDocument/2006/relationships/image" Target="../media/image473.png"/><Relationship Id="rId612" Type="http://schemas.openxmlformats.org/officeDocument/2006/relationships/customXml" Target="../ink/ink7081.xml"/><Relationship Id="rId251" Type="http://schemas.openxmlformats.org/officeDocument/2006/relationships/image" Target="../media/image6282.png"/><Relationship Id="rId489" Type="http://schemas.openxmlformats.org/officeDocument/2006/relationships/image" Target="../media/image495.png"/><Relationship Id="rId46" Type="http://schemas.openxmlformats.org/officeDocument/2006/relationships/customXml" Target="../ink/ink6798.xml"/><Relationship Id="rId293" Type="http://schemas.openxmlformats.org/officeDocument/2006/relationships/image" Target="../media/image6303.png"/><Relationship Id="rId307" Type="http://schemas.openxmlformats.org/officeDocument/2006/relationships/image" Target="../media/image6310.png"/><Relationship Id="rId349" Type="http://schemas.openxmlformats.org/officeDocument/2006/relationships/image" Target="../media/image6331.png"/><Relationship Id="rId514" Type="http://schemas.openxmlformats.org/officeDocument/2006/relationships/customXml" Target="../ink/ink7032.xml"/><Relationship Id="rId556" Type="http://schemas.openxmlformats.org/officeDocument/2006/relationships/customXml" Target="../ink/ink7053.xml"/><Relationship Id="rId88" Type="http://schemas.openxmlformats.org/officeDocument/2006/relationships/customXml" Target="../ink/ink6819.xml"/><Relationship Id="rId111" Type="http://schemas.openxmlformats.org/officeDocument/2006/relationships/image" Target="../media/image6221.png"/><Relationship Id="rId153" Type="http://schemas.openxmlformats.org/officeDocument/2006/relationships/image" Target="../media/image6242.png"/><Relationship Id="rId195" Type="http://schemas.openxmlformats.org/officeDocument/2006/relationships/image" Target="../media/image6263.png"/><Relationship Id="rId209" Type="http://schemas.openxmlformats.org/officeDocument/2006/relationships/image" Target="../media/image5304.png"/><Relationship Id="rId360" Type="http://schemas.openxmlformats.org/officeDocument/2006/relationships/customXml" Target="../ink/ink6955.xml"/><Relationship Id="rId416" Type="http://schemas.openxmlformats.org/officeDocument/2006/relationships/customXml" Target="../ink/ink6983.xml"/><Relationship Id="rId598" Type="http://schemas.openxmlformats.org/officeDocument/2006/relationships/customXml" Target="../ink/ink7074.xml"/><Relationship Id="rId220" Type="http://schemas.openxmlformats.org/officeDocument/2006/relationships/customXml" Target="../ink/ink6885.xml"/><Relationship Id="rId458" Type="http://schemas.openxmlformats.org/officeDocument/2006/relationships/customXml" Target="../ink/ink7004.xml"/><Relationship Id="rId15" Type="http://schemas.openxmlformats.org/officeDocument/2006/relationships/image" Target="../media/image6173.png"/><Relationship Id="rId57" Type="http://schemas.openxmlformats.org/officeDocument/2006/relationships/image" Target="../media/image6194.png"/><Relationship Id="rId262" Type="http://schemas.openxmlformats.org/officeDocument/2006/relationships/customXml" Target="../ink/ink6906.xml"/><Relationship Id="rId318" Type="http://schemas.openxmlformats.org/officeDocument/2006/relationships/customXml" Target="../ink/ink6934.xml"/><Relationship Id="rId525" Type="http://schemas.openxmlformats.org/officeDocument/2006/relationships/image" Target="../media/image6419.png"/><Relationship Id="rId567" Type="http://schemas.openxmlformats.org/officeDocument/2006/relationships/image" Target="../media/image6440.png"/><Relationship Id="rId99" Type="http://schemas.openxmlformats.org/officeDocument/2006/relationships/image" Target="../media/image6215.png"/><Relationship Id="rId122" Type="http://schemas.openxmlformats.org/officeDocument/2006/relationships/customXml" Target="../ink/ink6836.xml"/><Relationship Id="rId164" Type="http://schemas.openxmlformats.org/officeDocument/2006/relationships/customXml" Target="../ink/ink6857.xml"/><Relationship Id="rId371" Type="http://schemas.openxmlformats.org/officeDocument/2006/relationships/image" Target="../media/image6342.png"/><Relationship Id="rId427" Type="http://schemas.openxmlformats.org/officeDocument/2006/relationships/image" Target="../media/image6370.png"/><Relationship Id="rId469" Type="http://schemas.openxmlformats.org/officeDocument/2006/relationships/image" Target="../media/image485.png"/><Relationship Id="rId26" Type="http://schemas.openxmlformats.org/officeDocument/2006/relationships/customXml" Target="../ink/ink6788.xml"/><Relationship Id="rId231" Type="http://schemas.openxmlformats.org/officeDocument/2006/relationships/image" Target="../media/image6272.png"/><Relationship Id="rId273" Type="http://schemas.openxmlformats.org/officeDocument/2006/relationships/image" Target="../media/image6293.png"/><Relationship Id="rId329" Type="http://schemas.openxmlformats.org/officeDocument/2006/relationships/image" Target="../media/image6321.png"/><Relationship Id="rId480" Type="http://schemas.openxmlformats.org/officeDocument/2006/relationships/customXml" Target="../ink/ink7015.xml"/><Relationship Id="rId536" Type="http://schemas.openxmlformats.org/officeDocument/2006/relationships/customXml" Target="../ink/ink7043.xml"/><Relationship Id="rId68" Type="http://schemas.openxmlformats.org/officeDocument/2006/relationships/customXml" Target="../ink/ink6809.xml"/><Relationship Id="rId133" Type="http://schemas.openxmlformats.org/officeDocument/2006/relationships/image" Target="../media/image6232.png"/><Relationship Id="rId175" Type="http://schemas.openxmlformats.org/officeDocument/2006/relationships/image" Target="../media/image6253.png"/><Relationship Id="rId340" Type="http://schemas.openxmlformats.org/officeDocument/2006/relationships/customXml" Target="../ink/ink6945.xml"/><Relationship Id="rId578" Type="http://schemas.openxmlformats.org/officeDocument/2006/relationships/customXml" Target="../ink/ink7064.xml"/><Relationship Id="rId200" Type="http://schemas.openxmlformats.org/officeDocument/2006/relationships/customXml" Target="../ink/ink6875.xml"/><Relationship Id="rId382" Type="http://schemas.openxmlformats.org/officeDocument/2006/relationships/customXml" Target="../ink/ink6966.xml"/><Relationship Id="rId438" Type="http://schemas.openxmlformats.org/officeDocument/2006/relationships/customXml" Target="../ink/ink6994.xml"/><Relationship Id="rId603" Type="http://schemas.openxmlformats.org/officeDocument/2006/relationships/image" Target="../media/image527.png"/><Relationship Id="rId242" Type="http://schemas.openxmlformats.org/officeDocument/2006/relationships/customXml" Target="../ink/ink6896.xml"/><Relationship Id="rId284" Type="http://schemas.openxmlformats.org/officeDocument/2006/relationships/customXml" Target="../ink/ink6917.xml"/><Relationship Id="rId491" Type="http://schemas.openxmlformats.org/officeDocument/2006/relationships/image" Target="../media/image496.png"/><Relationship Id="rId505" Type="http://schemas.openxmlformats.org/officeDocument/2006/relationships/image" Target="../media/image503.png"/><Relationship Id="rId37" Type="http://schemas.openxmlformats.org/officeDocument/2006/relationships/image" Target="../media/image6184.png"/><Relationship Id="rId79" Type="http://schemas.openxmlformats.org/officeDocument/2006/relationships/image" Target="../media/image6205.png"/><Relationship Id="rId102" Type="http://schemas.openxmlformats.org/officeDocument/2006/relationships/customXml" Target="../ink/ink6826.xml"/><Relationship Id="rId144" Type="http://schemas.openxmlformats.org/officeDocument/2006/relationships/customXml" Target="../ink/ink6847.xml"/><Relationship Id="rId547" Type="http://schemas.openxmlformats.org/officeDocument/2006/relationships/image" Target="../media/image6430.png"/><Relationship Id="rId589" Type="http://schemas.openxmlformats.org/officeDocument/2006/relationships/image" Target="../media/image520.png"/><Relationship Id="rId90" Type="http://schemas.openxmlformats.org/officeDocument/2006/relationships/customXml" Target="../ink/ink6820.xml"/><Relationship Id="rId186" Type="http://schemas.openxmlformats.org/officeDocument/2006/relationships/customXml" Target="../ink/ink6868.xml"/><Relationship Id="rId351" Type="http://schemas.openxmlformats.org/officeDocument/2006/relationships/image" Target="../media/image6332.png"/><Relationship Id="rId393" Type="http://schemas.openxmlformats.org/officeDocument/2006/relationships/image" Target="../media/image6353.png"/><Relationship Id="rId407" Type="http://schemas.openxmlformats.org/officeDocument/2006/relationships/image" Target="../media/image6360.png"/><Relationship Id="rId449" Type="http://schemas.openxmlformats.org/officeDocument/2006/relationships/image" Target="../media/image474.png"/><Relationship Id="rId614" Type="http://schemas.openxmlformats.org/officeDocument/2006/relationships/customXml" Target="../ink/ink7082.xml"/><Relationship Id="rId211" Type="http://schemas.openxmlformats.org/officeDocument/2006/relationships/image" Target="../media/image5305.png"/><Relationship Id="rId253" Type="http://schemas.openxmlformats.org/officeDocument/2006/relationships/image" Target="../media/image6283.png"/><Relationship Id="rId295" Type="http://schemas.openxmlformats.org/officeDocument/2006/relationships/image" Target="../media/image6304.png"/><Relationship Id="rId309" Type="http://schemas.openxmlformats.org/officeDocument/2006/relationships/image" Target="../media/image6311.png"/><Relationship Id="rId460" Type="http://schemas.openxmlformats.org/officeDocument/2006/relationships/customXml" Target="../ink/ink7005.xml"/><Relationship Id="rId516" Type="http://schemas.openxmlformats.org/officeDocument/2006/relationships/customXml" Target="../ink/ink7033.xml"/><Relationship Id="rId48" Type="http://schemas.openxmlformats.org/officeDocument/2006/relationships/customXml" Target="../ink/ink6799.xml"/><Relationship Id="rId113" Type="http://schemas.openxmlformats.org/officeDocument/2006/relationships/image" Target="../media/image6222.png"/><Relationship Id="rId320" Type="http://schemas.openxmlformats.org/officeDocument/2006/relationships/customXml" Target="../ink/ink6935.xml"/><Relationship Id="rId558" Type="http://schemas.openxmlformats.org/officeDocument/2006/relationships/customXml" Target="../ink/ink7054.xml"/><Relationship Id="rId155" Type="http://schemas.openxmlformats.org/officeDocument/2006/relationships/image" Target="../media/image6243.png"/><Relationship Id="rId197" Type="http://schemas.openxmlformats.org/officeDocument/2006/relationships/image" Target="../media/image6264.png"/><Relationship Id="rId362" Type="http://schemas.openxmlformats.org/officeDocument/2006/relationships/customXml" Target="../ink/ink6956.xml"/><Relationship Id="rId418" Type="http://schemas.openxmlformats.org/officeDocument/2006/relationships/customXml" Target="../ink/ink6984.xml"/><Relationship Id="rId222" Type="http://schemas.openxmlformats.org/officeDocument/2006/relationships/customXml" Target="../ink/ink6886.xml"/><Relationship Id="rId264" Type="http://schemas.openxmlformats.org/officeDocument/2006/relationships/customXml" Target="../ink/ink6907.xml"/><Relationship Id="rId471" Type="http://schemas.openxmlformats.org/officeDocument/2006/relationships/image" Target="../media/image486.png"/><Relationship Id="rId17" Type="http://schemas.openxmlformats.org/officeDocument/2006/relationships/image" Target="../media/image6174.png"/><Relationship Id="rId59" Type="http://schemas.openxmlformats.org/officeDocument/2006/relationships/image" Target="../media/image6195.png"/><Relationship Id="rId124" Type="http://schemas.openxmlformats.org/officeDocument/2006/relationships/customXml" Target="../ink/ink6837.xml"/><Relationship Id="rId527" Type="http://schemas.openxmlformats.org/officeDocument/2006/relationships/image" Target="../media/image6420.png"/><Relationship Id="rId569" Type="http://schemas.openxmlformats.org/officeDocument/2006/relationships/image" Target="../media/image6441.png"/><Relationship Id="rId70" Type="http://schemas.openxmlformats.org/officeDocument/2006/relationships/customXml" Target="../ink/ink6810.xml"/><Relationship Id="rId166" Type="http://schemas.openxmlformats.org/officeDocument/2006/relationships/customXml" Target="../ink/ink6858.xml"/><Relationship Id="rId331" Type="http://schemas.openxmlformats.org/officeDocument/2006/relationships/image" Target="../media/image6322.png"/><Relationship Id="rId373" Type="http://schemas.openxmlformats.org/officeDocument/2006/relationships/image" Target="../media/image6343.png"/><Relationship Id="rId429" Type="http://schemas.openxmlformats.org/officeDocument/2006/relationships/image" Target="../media/image6371.png"/><Relationship Id="rId580" Type="http://schemas.openxmlformats.org/officeDocument/2006/relationships/customXml" Target="../ink/ink7065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6273.png"/><Relationship Id="rId440" Type="http://schemas.openxmlformats.org/officeDocument/2006/relationships/customXml" Target="../ink/ink6995.xml"/><Relationship Id="rId28" Type="http://schemas.openxmlformats.org/officeDocument/2006/relationships/customXml" Target="../ink/ink6789.xml"/><Relationship Id="rId275" Type="http://schemas.openxmlformats.org/officeDocument/2006/relationships/image" Target="../media/image6294.png"/><Relationship Id="rId300" Type="http://schemas.openxmlformats.org/officeDocument/2006/relationships/customXml" Target="../ink/ink6925.xml"/><Relationship Id="rId482" Type="http://schemas.openxmlformats.org/officeDocument/2006/relationships/customXml" Target="../ink/ink7016.xml"/><Relationship Id="rId538" Type="http://schemas.openxmlformats.org/officeDocument/2006/relationships/customXml" Target="../ink/ink7044.xml"/><Relationship Id="rId81" Type="http://schemas.openxmlformats.org/officeDocument/2006/relationships/image" Target="../media/image6206.png"/><Relationship Id="rId135" Type="http://schemas.openxmlformats.org/officeDocument/2006/relationships/image" Target="../media/image6233.png"/><Relationship Id="rId177" Type="http://schemas.openxmlformats.org/officeDocument/2006/relationships/image" Target="../media/image6254.png"/><Relationship Id="rId342" Type="http://schemas.openxmlformats.org/officeDocument/2006/relationships/customXml" Target="../ink/ink6946.xml"/><Relationship Id="rId384" Type="http://schemas.openxmlformats.org/officeDocument/2006/relationships/customXml" Target="../ink/ink6967.xml"/><Relationship Id="rId591" Type="http://schemas.openxmlformats.org/officeDocument/2006/relationships/image" Target="../media/image521.png"/><Relationship Id="rId605" Type="http://schemas.openxmlformats.org/officeDocument/2006/relationships/image" Target="../media/image528.png"/><Relationship Id="rId202" Type="http://schemas.openxmlformats.org/officeDocument/2006/relationships/customXml" Target="../ink/ink6876.xml"/><Relationship Id="rId244" Type="http://schemas.openxmlformats.org/officeDocument/2006/relationships/customXml" Target="../ink/ink6897.xml"/><Relationship Id="rId39" Type="http://schemas.openxmlformats.org/officeDocument/2006/relationships/image" Target="../media/image6185.png"/><Relationship Id="rId286" Type="http://schemas.openxmlformats.org/officeDocument/2006/relationships/customXml" Target="../ink/ink6918.xml"/><Relationship Id="rId451" Type="http://schemas.openxmlformats.org/officeDocument/2006/relationships/image" Target="../media/image475.png"/><Relationship Id="rId493" Type="http://schemas.openxmlformats.org/officeDocument/2006/relationships/image" Target="../media/image497.png"/><Relationship Id="rId507" Type="http://schemas.openxmlformats.org/officeDocument/2006/relationships/image" Target="../media/image504.png"/><Relationship Id="rId549" Type="http://schemas.openxmlformats.org/officeDocument/2006/relationships/image" Target="../media/image6431.png"/><Relationship Id="rId50" Type="http://schemas.openxmlformats.org/officeDocument/2006/relationships/customXml" Target="../ink/ink6800.xml"/><Relationship Id="rId104" Type="http://schemas.openxmlformats.org/officeDocument/2006/relationships/customXml" Target="../ink/ink6827.xml"/><Relationship Id="rId146" Type="http://schemas.openxmlformats.org/officeDocument/2006/relationships/customXml" Target="../ink/ink6848.xml"/><Relationship Id="rId188" Type="http://schemas.openxmlformats.org/officeDocument/2006/relationships/customXml" Target="../ink/ink6869.xml"/><Relationship Id="rId311" Type="http://schemas.openxmlformats.org/officeDocument/2006/relationships/image" Target="../media/image6312.png"/><Relationship Id="rId353" Type="http://schemas.openxmlformats.org/officeDocument/2006/relationships/image" Target="../media/image6333.png"/><Relationship Id="rId395" Type="http://schemas.openxmlformats.org/officeDocument/2006/relationships/image" Target="../media/image6354.png"/><Relationship Id="rId409" Type="http://schemas.openxmlformats.org/officeDocument/2006/relationships/image" Target="../media/image6361.png"/><Relationship Id="rId560" Type="http://schemas.openxmlformats.org/officeDocument/2006/relationships/customXml" Target="../ink/ink7055.xml"/><Relationship Id="rId92" Type="http://schemas.openxmlformats.org/officeDocument/2006/relationships/customXml" Target="../ink/ink6821.xml"/><Relationship Id="rId213" Type="http://schemas.openxmlformats.org/officeDocument/2006/relationships/image" Target="../media/image5306.png"/><Relationship Id="rId420" Type="http://schemas.openxmlformats.org/officeDocument/2006/relationships/customXml" Target="../ink/ink6985.xml"/><Relationship Id="rId255" Type="http://schemas.openxmlformats.org/officeDocument/2006/relationships/image" Target="../media/image6284.png"/><Relationship Id="rId297" Type="http://schemas.openxmlformats.org/officeDocument/2006/relationships/image" Target="../media/image6305.png"/><Relationship Id="rId462" Type="http://schemas.openxmlformats.org/officeDocument/2006/relationships/customXml" Target="../ink/ink7006.xml"/><Relationship Id="rId518" Type="http://schemas.openxmlformats.org/officeDocument/2006/relationships/customXml" Target="../ink/ink7034.xml"/><Relationship Id="rId115" Type="http://schemas.openxmlformats.org/officeDocument/2006/relationships/image" Target="../media/image6223.png"/><Relationship Id="rId157" Type="http://schemas.openxmlformats.org/officeDocument/2006/relationships/image" Target="../media/image6244.png"/><Relationship Id="rId322" Type="http://schemas.openxmlformats.org/officeDocument/2006/relationships/customXml" Target="../ink/ink6936.xml"/><Relationship Id="rId364" Type="http://schemas.openxmlformats.org/officeDocument/2006/relationships/customXml" Target="../ink/ink6957.xml"/><Relationship Id="rId61" Type="http://schemas.openxmlformats.org/officeDocument/2006/relationships/image" Target="../media/image6196.png"/><Relationship Id="rId199" Type="http://schemas.openxmlformats.org/officeDocument/2006/relationships/image" Target="../media/image6265.png"/><Relationship Id="rId571" Type="http://schemas.openxmlformats.org/officeDocument/2006/relationships/image" Target="../media/image6442.png"/><Relationship Id="rId19" Type="http://schemas.openxmlformats.org/officeDocument/2006/relationships/image" Target="../media/image6175.png"/><Relationship Id="rId224" Type="http://schemas.openxmlformats.org/officeDocument/2006/relationships/customXml" Target="../ink/ink6887.xml"/><Relationship Id="rId266" Type="http://schemas.openxmlformats.org/officeDocument/2006/relationships/customXml" Target="../ink/ink6908.xml"/><Relationship Id="rId431" Type="http://schemas.openxmlformats.org/officeDocument/2006/relationships/image" Target="../media/image6372.png"/><Relationship Id="rId473" Type="http://schemas.openxmlformats.org/officeDocument/2006/relationships/image" Target="../media/image487.png"/><Relationship Id="rId529" Type="http://schemas.openxmlformats.org/officeDocument/2006/relationships/image" Target="../media/image6421.png"/><Relationship Id="rId30" Type="http://schemas.openxmlformats.org/officeDocument/2006/relationships/customXml" Target="../ink/ink6790.xml"/><Relationship Id="rId126" Type="http://schemas.openxmlformats.org/officeDocument/2006/relationships/customXml" Target="../ink/ink6838.xml"/><Relationship Id="rId168" Type="http://schemas.openxmlformats.org/officeDocument/2006/relationships/customXml" Target="../ink/ink6859.xml"/><Relationship Id="rId333" Type="http://schemas.openxmlformats.org/officeDocument/2006/relationships/image" Target="../media/image6323.png"/><Relationship Id="rId540" Type="http://schemas.openxmlformats.org/officeDocument/2006/relationships/customXml" Target="../ink/ink7045.xml"/><Relationship Id="rId72" Type="http://schemas.openxmlformats.org/officeDocument/2006/relationships/customXml" Target="../ink/ink6811.xml"/><Relationship Id="rId375" Type="http://schemas.openxmlformats.org/officeDocument/2006/relationships/image" Target="../media/image6344.png"/><Relationship Id="rId582" Type="http://schemas.openxmlformats.org/officeDocument/2006/relationships/customXml" Target="../ink/ink7066.xml"/><Relationship Id="rId3" Type="http://schemas.openxmlformats.org/officeDocument/2006/relationships/image" Target="../media/image6167.png"/><Relationship Id="rId235" Type="http://schemas.openxmlformats.org/officeDocument/2006/relationships/image" Target="../media/image6274.png"/><Relationship Id="rId277" Type="http://schemas.openxmlformats.org/officeDocument/2006/relationships/image" Target="../media/image6295.png"/><Relationship Id="rId400" Type="http://schemas.openxmlformats.org/officeDocument/2006/relationships/customXml" Target="../ink/ink6975.xml"/><Relationship Id="rId442" Type="http://schemas.openxmlformats.org/officeDocument/2006/relationships/customXml" Target="../ink/ink6996.xml"/><Relationship Id="rId484" Type="http://schemas.openxmlformats.org/officeDocument/2006/relationships/customXml" Target="../ink/ink7017.xml"/><Relationship Id="rId137" Type="http://schemas.openxmlformats.org/officeDocument/2006/relationships/image" Target="../media/image6234.png"/><Relationship Id="rId302" Type="http://schemas.openxmlformats.org/officeDocument/2006/relationships/customXml" Target="../ink/ink6926.xml"/><Relationship Id="rId344" Type="http://schemas.openxmlformats.org/officeDocument/2006/relationships/customXml" Target="../ink/ink6947.xml"/><Relationship Id="rId41" Type="http://schemas.openxmlformats.org/officeDocument/2006/relationships/image" Target="../media/image6186.png"/><Relationship Id="rId83" Type="http://schemas.openxmlformats.org/officeDocument/2006/relationships/image" Target="../media/image6207.png"/><Relationship Id="rId179" Type="http://schemas.openxmlformats.org/officeDocument/2006/relationships/image" Target="../media/image6255.png"/><Relationship Id="rId386" Type="http://schemas.openxmlformats.org/officeDocument/2006/relationships/customXml" Target="../ink/ink6968.xml"/><Relationship Id="rId551" Type="http://schemas.openxmlformats.org/officeDocument/2006/relationships/image" Target="../media/image6432.png"/><Relationship Id="rId593" Type="http://schemas.openxmlformats.org/officeDocument/2006/relationships/image" Target="../media/image522.png"/><Relationship Id="rId607" Type="http://schemas.openxmlformats.org/officeDocument/2006/relationships/image" Target="../media/image529.png"/><Relationship Id="rId190" Type="http://schemas.openxmlformats.org/officeDocument/2006/relationships/customXml" Target="../ink/ink6870.xml"/><Relationship Id="rId204" Type="http://schemas.openxmlformats.org/officeDocument/2006/relationships/customXml" Target="../ink/ink6877.xml"/><Relationship Id="rId246" Type="http://schemas.openxmlformats.org/officeDocument/2006/relationships/customXml" Target="../ink/ink6898.xml"/><Relationship Id="rId288" Type="http://schemas.openxmlformats.org/officeDocument/2006/relationships/customXml" Target="../ink/ink6919.xml"/><Relationship Id="rId411" Type="http://schemas.openxmlformats.org/officeDocument/2006/relationships/image" Target="../media/image6362.png"/><Relationship Id="rId453" Type="http://schemas.openxmlformats.org/officeDocument/2006/relationships/image" Target="../media/image476.png"/><Relationship Id="rId509" Type="http://schemas.openxmlformats.org/officeDocument/2006/relationships/image" Target="../media/image505.png"/><Relationship Id="rId106" Type="http://schemas.openxmlformats.org/officeDocument/2006/relationships/customXml" Target="../ink/ink6828.xml"/><Relationship Id="rId313" Type="http://schemas.openxmlformats.org/officeDocument/2006/relationships/image" Target="../media/image6313.png"/><Relationship Id="rId495" Type="http://schemas.openxmlformats.org/officeDocument/2006/relationships/image" Target="../media/image498.png"/><Relationship Id="rId10" Type="http://schemas.openxmlformats.org/officeDocument/2006/relationships/customXml" Target="../ink/ink6780.xml"/><Relationship Id="rId52" Type="http://schemas.openxmlformats.org/officeDocument/2006/relationships/customXml" Target="../ink/ink6801.xml"/><Relationship Id="rId94" Type="http://schemas.openxmlformats.org/officeDocument/2006/relationships/customXml" Target="../ink/ink6822.xml"/><Relationship Id="rId148" Type="http://schemas.openxmlformats.org/officeDocument/2006/relationships/customXml" Target="../ink/ink6849.xml"/><Relationship Id="rId355" Type="http://schemas.openxmlformats.org/officeDocument/2006/relationships/image" Target="../media/image6334.png"/><Relationship Id="rId397" Type="http://schemas.openxmlformats.org/officeDocument/2006/relationships/image" Target="../media/image6355.png"/><Relationship Id="rId520" Type="http://schemas.openxmlformats.org/officeDocument/2006/relationships/customXml" Target="../ink/ink7035.xml"/><Relationship Id="rId562" Type="http://schemas.openxmlformats.org/officeDocument/2006/relationships/customXml" Target="../ink/ink7056.xml"/><Relationship Id="rId215" Type="http://schemas.openxmlformats.org/officeDocument/2006/relationships/image" Target="../media/image5307.png"/><Relationship Id="rId257" Type="http://schemas.openxmlformats.org/officeDocument/2006/relationships/image" Target="../media/image6285.png"/><Relationship Id="rId422" Type="http://schemas.openxmlformats.org/officeDocument/2006/relationships/customXml" Target="../ink/ink6986.xml"/><Relationship Id="rId464" Type="http://schemas.openxmlformats.org/officeDocument/2006/relationships/customXml" Target="../ink/ink7007.xml"/><Relationship Id="rId299" Type="http://schemas.openxmlformats.org/officeDocument/2006/relationships/image" Target="../media/image6306.png"/><Relationship Id="rId63" Type="http://schemas.openxmlformats.org/officeDocument/2006/relationships/image" Target="../media/image6197.png"/><Relationship Id="rId159" Type="http://schemas.openxmlformats.org/officeDocument/2006/relationships/image" Target="../media/image6245.png"/><Relationship Id="rId366" Type="http://schemas.openxmlformats.org/officeDocument/2006/relationships/customXml" Target="../ink/ink6958.xml"/><Relationship Id="rId573" Type="http://schemas.openxmlformats.org/officeDocument/2006/relationships/image" Target="../media/image6443.png"/><Relationship Id="rId226" Type="http://schemas.openxmlformats.org/officeDocument/2006/relationships/customXml" Target="../ink/ink6888.xml"/><Relationship Id="rId433" Type="http://schemas.openxmlformats.org/officeDocument/2006/relationships/image" Target="../media/image466.png"/><Relationship Id="rId74" Type="http://schemas.openxmlformats.org/officeDocument/2006/relationships/customXml" Target="../ink/ink6812.xml"/><Relationship Id="rId377" Type="http://schemas.openxmlformats.org/officeDocument/2006/relationships/image" Target="../media/image6345.png"/><Relationship Id="rId500" Type="http://schemas.openxmlformats.org/officeDocument/2006/relationships/customXml" Target="../ink/ink7025.xml"/><Relationship Id="rId584" Type="http://schemas.openxmlformats.org/officeDocument/2006/relationships/customXml" Target="../ink/ink7067.xml"/><Relationship Id="rId5" Type="http://schemas.openxmlformats.org/officeDocument/2006/relationships/image" Target="../media/image6168.png"/><Relationship Id="rId237" Type="http://schemas.openxmlformats.org/officeDocument/2006/relationships/image" Target="../media/image6275.png"/><Relationship Id="rId444" Type="http://schemas.openxmlformats.org/officeDocument/2006/relationships/customXml" Target="../ink/ink6997.xml"/><Relationship Id="rId290" Type="http://schemas.openxmlformats.org/officeDocument/2006/relationships/customXml" Target="../ink/ink6920.xml"/><Relationship Id="rId304" Type="http://schemas.openxmlformats.org/officeDocument/2006/relationships/customXml" Target="../ink/ink6927.xml"/><Relationship Id="rId388" Type="http://schemas.openxmlformats.org/officeDocument/2006/relationships/customXml" Target="../ink/ink6969.xml"/><Relationship Id="rId511" Type="http://schemas.openxmlformats.org/officeDocument/2006/relationships/image" Target="../media/image506.png"/><Relationship Id="rId609" Type="http://schemas.openxmlformats.org/officeDocument/2006/relationships/image" Target="../media/image530.png"/><Relationship Id="rId85" Type="http://schemas.openxmlformats.org/officeDocument/2006/relationships/image" Target="../media/image6208.png"/><Relationship Id="rId150" Type="http://schemas.openxmlformats.org/officeDocument/2006/relationships/customXml" Target="../ink/ink6850.xml"/><Relationship Id="rId595" Type="http://schemas.openxmlformats.org/officeDocument/2006/relationships/image" Target="../media/image523.png"/><Relationship Id="rId248" Type="http://schemas.openxmlformats.org/officeDocument/2006/relationships/customXml" Target="../ink/ink6899.xml"/><Relationship Id="rId455" Type="http://schemas.openxmlformats.org/officeDocument/2006/relationships/image" Target="../media/image477.png"/><Relationship Id="rId12" Type="http://schemas.openxmlformats.org/officeDocument/2006/relationships/customXml" Target="../ink/ink6781.xml"/><Relationship Id="rId108" Type="http://schemas.openxmlformats.org/officeDocument/2006/relationships/customXml" Target="../ink/ink6829.xml"/><Relationship Id="rId315" Type="http://schemas.openxmlformats.org/officeDocument/2006/relationships/image" Target="../media/image6314.png"/><Relationship Id="rId522" Type="http://schemas.openxmlformats.org/officeDocument/2006/relationships/customXml" Target="../ink/ink7036.xml"/><Relationship Id="rId96" Type="http://schemas.openxmlformats.org/officeDocument/2006/relationships/customXml" Target="../ink/ink6823.xml"/><Relationship Id="rId161" Type="http://schemas.openxmlformats.org/officeDocument/2006/relationships/image" Target="../media/image6246.png"/><Relationship Id="rId399" Type="http://schemas.openxmlformats.org/officeDocument/2006/relationships/image" Target="../media/image6356.png"/><Relationship Id="rId259" Type="http://schemas.openxmlformats.org/officeDocument/2006/relationships/image" Target="../media/image6286.png"/><Relationship Id="rId466" Type="http://schemas.openxmlformats.org/officeDocument/2006/relationships/customXml" Target="../ink/ink7008.xml"/><Relationship Id="rId23" Type="http://schemas.openxmlformats.org/officeDocument/2006/relationships/image" Target="../media/image6177.png"/><Relationship Id="rId119" Type="http://schemas.openxmlformats.org/officeDocument/2006/relationships/image" Target="../media/image6225.png"/><Relationship Id="rId326" Type="http://schemas.openxmlformats.org/officeDocument/2006/relationships/customXml" Target="../ink/ink6938.xml"/><Relationship Id="rId533" Type="http://schemas.openxmlformats.org/officeDocument/2006/relationships/image" Target="../media/image6423.png"/><Relationship Id="rId172" Type="http://schemas.openxmlformats.org/officeDocument/2006/relationships/customXml" Target="../ink/ink6861.xml"/><Relationship Id="rId477" Type="http://schemas.openxmlformats.org/officeDocument/2006/relationships/image" Target="../media/image489.png"/><Relationship Id="rId600" Type="http://schemas.openxmlformats.org/officeDocument/2006/relationships/customXml" Target="../ink/ink7075.xml"/><Relationship Id="rId337" Type="http://schemas.openxmlformats.org/officeDocument/2006/relationships/image" Target="../media/image6325.png"/><Relationship Id="rId34" Type="http://schemas.openxmlformats.org/officeDocument/2006/relationships/customXml" Target="../ink/ink6792.xml"/><Relationship Id="rId544" Type="http://schemas.openxmlformats.org/officeDocument/2006/relationships/customXml" Target="../ink/ink7047.xml"/><Relationship Id="rId183" Type="http://schemas.openxmlformats.org/officeDocument/2006/relationships/image" Target="../media/image6257.png"/><Relationship Id="rId390" Type="http://schemas.openxmlformats.org/officeDocument/2006/relationships/customXml" Target="../ink/ink6970.xml"/><Relationship Id="rId404" Type="http://schemas.openxmlformats.org/officeDocument/2006/relationships/customXml" Target="../ink/ink6977.xml"/><Relationship Id="rId611" Type="http://schemas.openxmlformats.org/officeDocument/2006/relationships/image" Target="../media/image531.png"/><Relationship Id="rId250" Type="http://schemas.openxmlformats.org/officeDocument/2006/relationships/customXml" Target="../ink/ink6900.xml"/><Relationship Id="rId488" Type="http://schemas.openxmlformats.org/officeDocument/2006/relationships/customXml" Target="../ink/ink7019.xml"/><Relationship Id="rId45" Type="http://schemas.openxmlformats.org/officeDocument/2006/relationships/image" Target="../media/image6188.png"/><Relationship Id="rId110" Type="http://schemas.openxmlformats.org/officeDocument/2006/relationships/customXml" Target="../ink/ink6830.xml"/><Relationship Id="rId348" Type="http://schemas.openxmlformats.org/officeDocument/2006/relationships/customXml" Target="../ink/ink6949.xml"/><Relationship Id="rId555" Type="http://schemas.openxmlformats.org/officeDocument/2006/relationships/image" Target="../media/image6434.png"/><Relationship Id="rId194" Type="http://schemas.openxmlformats.org/officeDocument/2006/relationships/customXml" Target="../ink/ink6872.xml"/><Relationship Id="rId208" Type="http://schemas.openxmlformats.org/officeDocument/2006/relationships/customXml" Target="../ink/ink6879.xml"/><Relationship Id="rId415" Type="http://schemas.openxmlformats.org/officeDocument/2006/relationships/image" Target="../media/image6364.png"/><Relationship Id="rId261" Type="http://schemas.openxmlformats.org/officeDocument/2006/relationships/image" Target="../media/image6287.png"/><Relationship Id="rId499" Type="http://schemas.openxmlformats.org/officeDocument/2006/relationships/image" Target="../media/image500.png"/><Relationship Id="rId56" Type="http://schemas.openxmlformats.org/officeDocument/2006/relationships/customXml" Target="../ink/ink6803.xml"/><Relationship Id="rId359" Type="http://schemas.openxmlformats.org/officeDocument/2006/relationships/image" Target="../media/image6336.png"/><Relationship Id="rId566" Type="http://schemas.openxmlformats.org/officeDocument/2006/relationships/customXml" Target="../ink/ink7058.xml"/><Relationship Id="rId121" Type="http://schemas.openxmlformats.org/officeDocument/2006/relationships/image" Target="../media/image6226.png"/><Relationship Id="rId219" Type="http://schemas.openxmlformats.org/officeDocument/2006/relationships/image" Target="../media/image5309.png"/><Relationship Id="rId426" Type="http://schemas.openxmlformats.org/officeDocument/2006/relationships/customXml" Target="../ink/ink6988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1.png"/><Relationship Id="rId299" Type="http://schemas.openxmlformats.org/officeDocument/2006/relationships/image" Target="../media/image682.png"/><Relationship Id="rId21" Type="http://schemas.openxmlformats.org/officeDocument/2006/relationships/image" Target="../media/image543.png"/><Relationship Id="rId63" Type="http://schemas.openxmlformats.org/officeDocument/2006/relationships/image" Target="../media/image564.png"/><Relationship Id="rId159" Type="http://schemas.openxmlformats.org/officeDocument/2006/relationships/image" Target="../media/image612.png"/><Relationship Id="rId324" Type="http://schemas.openxmlformats.org/officeDocument/2006/relationships/customXml" Target="../ink/ink7244.xml"/><Relationship Id="rId366" Type="http://schemas.openxmlformats.org/officeDocument/2006/relationships/customXml" Target="../ink/ink7265.xml"/><Relationship Id="rId170" Type="http://schemas.openxmlformats.org/officeDocument/2006/relationships/customXml" Target="../ink/ink7167.xml"/><Relationship Id="rId226" Type="http://schemas.openxmlformats.org/officeDocument/2006/relationships/customXml" Target="../ink/ink7195.xml"/><Relationship Id="rId268" Type="http://schemas.openxmlformats.org/officeDocument/2006/relationships/customXml" Target="../ink/ink7216.xml"/><Relationship Id="rId32" Type="http://schemas.openxmlformats.org/officeDocument/2006/relationships/customXml" Target="../ink/ink7098.xml"/><Relationship Id="rId74" Type="http://schemas.openxmlformats.org/officeDocument/2006/relationships/customXml" Target="../ink/ink7119.xml"/><Relationship Id="rId128" Type="http://schemas.openxmlformats.org/officeDocument/2006/relationships/customXml" Target="../ink/ink7146.xml"/><Relationship Id="rId335" Type="http://schemas.openxmlformats.org/officeDocument/2006/relationships/image" Target="../media/image700.png"/><Relationship Id="rId377" Type="http://schemas.openxmlformats.org/officeDocument/2006/relationships/image" Target="../media/image721.png"/><Relationship Id="rId5" Type="http://schemas.openxmlformats.org/officeDocument/2006/relationships/image" Target="../media/image535.png"/><Relationship Id="rId181" Type="http://schemas.openxmlformats.org/officeDocument/2006/relationships/image" Target="../media/image623.png"/><Relationship Id="rId237" Type="http://schemas.openxmlformats.org/officeDocument/2006/relationships/image" Target="../media/image651.png"/><Relationship Id="rId402" Type="http://schemas.openxmlformats.org/officeDocument/2006/relationships/customXml" Target="../ink/ink7283.xml"/><Relationship Id="rId279" Type="http://schemas.openxmlformats.org/officeDocument/2006/relationships/image" Target="../media/image672.png"/><Relationship Id="rId43" Type="http://schemas.openxmlformats.org/officeDocument/2006/relationships/image" Target="../media/image554.png"/><Relationship Id="rId139" Type="http://schemas.openxmlformats.org/officeDocument/2006/relationships/image" Target="../media/image602.png"/><Relationship Id="rId290" Type="http://schemas.openxmlformats.org/officeDocument/2006/relationships/customXml" Target="../ink/ink7227.xml"/><Relationship Id="rId304" Type="http://schemas.openxmlformats.org/officeDocument/2006/relationships/customXml" Target="../ink/ink7234.xml"/><Relationship Id="rId346" Type="http://schemas.openxmlformats.org/officeDocument/2006/relationships/customXml" Target="../ink/ink7255.xml"/><Relationship Id="rId388" Type="http://schemas.openxmlformats.org/officeDocument/2006/relationships/customXml" Target="../ink/ink7276.xml"/><Relationship Id="rId85" Type="http://schemas.openxmlformats.org/officeDocument/2006/relationships/image" Target="../media/image575.png"/><Relationship Id="rId150" Type="http://schemas.openxmlformats.org/officeDocument/2006/relationships/customXml" Target="../ink/ink7157.xml"/><Relationship Id="rId192" Type="http://schemas.openxmlformats.org/officeDocument/2006/relationships/customXml" Target="../ink/ink7178.xml"/><Relationship Id="rId206" Type="http://schemas.openxmlformats.org/officeDocument/2006/relationships/customXml" Target="../ink/ink7185.xml"/><Relationship Id="rId248" Type="http://schemas.openxmlformats.org/officeDocument/2006/relationships/customXml" Target="../ink/ink7206.xml"/><Relationship Id="rId12" Type="http://schemas.openxmlformats.org/officeDocument/2006/relationships/customXml" Target="../ink/ink7088.xml"/><Relationship Id="rId108" Type="http://schemas.openxmlformats.org/officeDocument/2006/relationships/customXml" Target="../ink/ink7136.xml"/><Relationship Id="rId315" Type="http://schemas.openxmlformats.org/officeDocument/2006/relationships/image" Target="../media/image690.png"/><Relationship Id="rId357" Type="http://schemas.openxmlformats.org/officeDocument/2006/relationships/image" Target="../media/image711.png"/><Relationship Id="rId54" Type="http://schemas.openxmlformats.org/officeDocument/2006/relationships/customXml" Target="../ink/ink7109.xml"/><Relationship Id="rId96" Type="http://schemas.openxmlformats.org/officeDocument/2006/relationships/customXml" Target="../ink/ink7130.xml"/><Relationship Id="rId161" Type="http://schemas.openxmlformats.org/officeDocument/2006/relationships/image" Target="../media/image613.png"/><Relationship Id="rId217" Type="http://schemas.openxmlformats.org/officeDocument/2006/relationships/image" Target="../media/image641.png"/><Relationship Id="rId399" Type="http://schemas.openxmlformats.org/officeDocument/2006/relationships/image" Target="../media/image732.png"/><Relationship Id="rId259" Type="http://schemas.openxmlformats.org/officeDocument/2006/relationships/image" Target="../media/image662.png"/><Relationship Id="rId23" Type="http://schemas.openxmlformats.org/officeDocument/2006/relationships/image" Target="../media/image544.png"/><Relationship Id="rId119" Type="http://schemas.openxmlformats.org/officeDocument/2006/relationships/image" Target="../media/image592.png"/><Relationship Id="rId270" Type="http://schemas.openxmlformats.org/officeDocument/2006/relationships/customXml" Target="../ink/ink7217.xml"/><Relationship Id="rId326" Type="http://schemas.openxmlformats.org/officeDocument/2006/relationships/customXml" Target="../ink/ink7245.xml"/><Relationship Id="rId65" Type="http://schemas.openxmlformats.org/officeDocument/2006/relationships/image" Target="../media/image565.png"/><Relationship Id="rId130" Type="http://schemas.openxmlformats.org/officeDocument/2006/relationships/customXml" Target="../ink/ink7147.xml"/><Relationship Id="rId368" Type="http://schemas.openxmlformats.org/officeDocument/2006/relationships/customXml" Target="../ink/ink7266.xml"/><Relationship Id="rId172" Type="http://schemas.openxmlformats.org/officeDocument/2006/relationships/customXml" Target="../ink/ink7168.xml"/><Relationship Id="rId228" Type="http://schemas.openxmlformats.org/officeDocument/2006/relationships/customXml" Target="../ink/ink7196.xml"/><Relationship Id="rId281" Type="http://schemas.openxmlformats.org/officeDocument/2006/relationships/image" Target="../media/image673.png"/><Relationship Id="rId337" Type="http://schemas.openxmlformats.org/officeDocument/2006/relationships/image" Target="../media/image701.png"/><Relationship Id="rId34" Type="http://schemas.openxmlformats.org/officeDocument/2006/relationships/customXml" Target="../ink/ink7099.xml"/><Relationship Id="rId76" Type="http://schemas.openxmlformats.org/officeDocument/2006/relationships/customXml" Target="../ink/ink7120.xml"/><Relationship Id="rId141" Type="http://schemas.openxmlformats.org/officeDocument/2006/relationships/image" Target="../media/image603.png"/><Relationship Id="rId379" Type="http://schemas.openxmlformats.org/officeDocument/2006/relationships/image" Target="../media/image722.png"/><Relationship Id="rId7" Type="http://schemas.openxmlformats.org/officeDocument/2006/relationships/image" Target="../media/image536.png"/><Relationship Id="rId183" Type="http://schemas.openxmlformats.org/officeDocument/2006/relationships/image" Target="../media/image624.png"/><Relationship Id="rId239" Type="http://schemas.openxmlformats.org/officeDocument/2006/relationships/image" Target="../media/image652.png"/><Relationship Id="rId390" Type="http://schemas.openxmlformats.org/officeDocument/2006/relationships/customXml" Target="../ink/ink7277.xml"/><Relationship Id="rId250" Type="http://schemas.openxmlformats.org/officeDocument/2006/relationships/customXml" Target="../ink/ink7207.xml"/><Relationship Id="rId292" Type="http://schemas.openxmlformats.org/officeDocument/2006/relationships/customXml" Target="../ink/ink7228.xml"/><Relationship Id="rId306" Type="http://schemas.openxmlformats.org/officeDocument/2006/relationships/customXml" Target="../ink/ink7235.xml"/><Relationship Id="rId45" Type="http://schemas.openxmlformats.org/officeDocument/2006/relationships/image" Target="../media/image555.png"/><Relationship Id="rId87" Type="http://schemas.openxmlformats.org/officeDocument/2006/relationships/image" Target="../media/image576.png"/><Relationship Id="rId110" Type="http://schemas.openxmlformats.org/officeDocument/2006/relationships/customXml" Target="../ink/ink7137.xml"/><Relationship Id="rId348" Type="http://schemas.openxmlformats.org/officeDocument/2006/relationships/customXml" Target="../ink/ink7256.xml"/><Relationship Id="rId152" Type="http://schemas.openxmlformats.org/officeDocument/2006/relationships/customXml" Target="../ink/ink7158.xml"/><Relationship Id="rId194" Type="http://schemas.openxmlformats.org/officeDocument/2006/relationships/customXml" Target="../ink/ink7179.xml"/><Relationship Id="rId208" Type="http://schemas.openxmlformats.org/officeDocument/2006/relationships/customXml" Target="../ink/ink7186.xml"/><Relationship Id="rId261" Type="http://schemas.openxmlformats.org/officeDocument/2006/relationships/image" Target="../media/image663.png"/><Relationship Id="rId14" Type="http://schemas.openxmlformats.org/officeDocument/2006/relationships/customXml" Target="../ink/ink7089.xml"/><Relationship Id="rId56" Type="http://schemas.openxmlformats.org/officeDocument/2006/relationships/customXml" Target="../ink/ink7110.xml"/><Relationship Id="rId317" Type="http://schemas.openxmlformats.org/officeDocument/2006/relationships/image" Target="../media/image691.png"/><Relationship Id="rId359" Type="http://schemas.openxmlformats.org/officeDocument/2006/relationships/image" Target="../media/image712.png"/><Relationship Id="rId98" Type="http://schemas.openxmlformats.org/officeDocument/2006/relationships/customXml" Target="../ink/ink7131.xml"/><Relationship Id="rId121" Type="http://schemas.openxmlformats.org/officeDocument/2006/relationships/image" Target="../media/image593.png"/><Relationship Id="rId163" Type="http://schemas.openxmlformats.org/officeDocument/2006/relationships/image" Target="../media/image614.png"/><Relationship Id="rId219" Type="http://schemas.openxmlformats.org/officeDocument/2006/relationships/image" Target="../media/image642.png"/><Relationship Id="rId370" Type="http://schemas.openxmlformats.org/officeDocument/2006/relationships/customXml" Target="../ink/ink7267.xml"/><Relationship Id="rId230" Type="http://schemas.openxmlformats.org/officeDocument/2006/relationships/customXml" Target="../ink/ink7197.xml"/><Relationship Id="rId25" Type="http://schemas.openxmlformats.org/officeDocument/2006/relationships/image" Target="../media/image545.png"/><Relationship Id="rId67" Type="http://schemas.openxmlformats.org/officeDocument/2006/relationships/image" Target="../media/image566.png"/><Relationship Id="rId272" Type="http://schemas.openxmlformats.org/officeDocument/2006/relationships/customXml" Target="../ink/ink7218.xml"/><Relationship Id="rId328" Type="http://schemas.openxmlformats.org/officeDocument/2006/relationships/customXml" Target="../ink/ink7246.xml"/><Relationship Id="rId132" Type="http://schemas.openxmlformats.org/officeDocument/2006/relationships/customXml" Target="../ink/ink7148.xml"/><Relationship Id="rId174" Type="http://schemas.openxmlformats.org/officeDocument/2006/relationships/customXml" Target="../ink/ink7169.xml"/><Relationship Id="rId381" Type="http://schemas.openxmlformats.org/officeDocument/2006/relationships/image" Target="../media/image723.png"/><Relationship Id="rId241" Type="http://schemas.openxmlformats.org/officeDocument/2006/relationships/image" Target="../media/image653.png"/><Relationship Id="rId36" Type="http://schemas.openxmlformats.org/officeDocument/2006/relationships/customXml" Target="../ink/ink7100.xml"/><Relationship Id="rId283" Type="http://schemas.openxmlformats.org/officeDocument/2006/relationships/image" Target="../media/image674.png"/><Relationship Id="rId339" Type="http://schemas.openxmlformats.org/officeDocument/2006/relationships/image" Target="../media/image702.png"/><Relationship Id="rId78" Type="http://schemas.openxmlformats.org/officeDocument/2006/relationships/customXml" Target="../ink/ink7121.xml"/><Relationship Id="rId101" Type="http://schemas.openxmlformats.org/officeDocument/2006/relationships/image" Target="../media/image583.png"/><Relationship Id="rId143" Type="http://schemas.openxmlformats.org/officeDocument/2006/relationships/image" Target="../media/image604.png"/><Relationship Id="rId185" Type="http://schemas.openxmlformats.org/officeDocument/2006/relationships/image" Target="../media/image625.png"/><Relationship Id="rId350" Type="http://schemas.openxmlformats.org/officeDocument/2006/relationships/customXml" Target="../ink/ink7257.xml"/><Relationship Id="rId9" Type="http://schemas.openxmlformats.org/officeDocument/2006/relationships/image" Target="../media/image537.png"/><Relationship Id="rId210" Type="http://schemas.openxmlformats.org/officeDocument/2006/relationships/customXml" Target="../ink/ink7187.xml"/><Relationship Id="rId392" Type="http://schemas.openxmlformats.org/officeDocument/2006/relationships/customXml" Target="../ink/ink7278.xml"/><Relationship Id="rId252" Type="http://schemas.openxmlformats.org/officeDocument/2006/relationships/customXml" Target="../ink/ink7208.xml"/><Relationship Id="rId294" Type="http://schemas.openxmlformats.org/officeDocument/2006/relationships/customXml" Target="../ink/ink7229.xml"/><Relationship Id="rId308" Type="http://schemas.openxmlformats.org/officeDocument/2006/relationships/customXml" Target="../ink/ink7236.xml"/><Relationship Id="rId47" Type="http://schemas.openxmlformats.org/officeDocument/2006/relationships/image" Target="../media/image556.png"/><Relationship Id="rId89" Type="http://schemas.openxmlformats.org/officeDocument/2006/relationships/image" Target="../media/image577.png"/><Relationship Id="rId112" Type="http://schemas.openxmlformats.org/officeDocument/2006/relationships/customXml" Target="../ink/ink7138.xml"/><Relationship Id="rId154" Type="http://schemas.openxmlformats.org/officeDocument/2006/relationships/customXml" Target="../ink/ink7159.xml"/><Relationship Id="rId361" Type="http://schemas.openxmlformats.org/officeDocument/2006/relationships/image" Target="../media/image713.png"/><Relationship Id="rId196" Type="http://schemas.openxmlformats.org/officeDocument/2006/relationships/customXml" Target="../ink/ink7180.xml"/><Relationship Id="rId16" Type="http://schemas.openxmlformats.org/officeDocument/2006/relationships/customXml" Target="../ink/ink7090.xml"/><Relationship Id="rId221" Type="http://schemas.openxmlformats.org/officeDocument/2006/relationships/image" Target="../media/image643.png"/><Relationship Id="rId263" Type="http://schemas.openxmlformats.org/officeDocument/2006/relationships/image" Target="../media/image664.png"/><Relationship Id="rId319" Type="http://schemas.openxmlformats.org/officeDocument/2006/relationships/image" Target="../media/image692.png"/><Relationship Id="rId58" Type="http://schemas.openxmlformats.org/officeDocument/2006/relationships/customXml" Target="../ink/ink7111.xml"/><Relationship Id="rId123" Type="http://schemas.openxmlformats.org/officeDocument/2006/relationships/image" Target="../media/image594.png"/><Relationship Id="rId330" Type="http://schemas.openxmlformats.org/officeDocument/2006/relationships/customXml" Target="../ink/ink7247.xml"/><Relationship Id="rId90" Type="http://schemas.openxmlformats.org/officeDocument/2006/relationships/customXml" Target="../ink/ink7127.xml"/><Relationship Id="rId165" Type="http://schemas.openxmlformats.org/officeDocument/2006/relationships/image" Target="../media/image615.png"/><Relationship Id="rId186" Type="http://schemas.openxmlformats.org/officeDocument/2006/relationships/customXml" Target="../ink/ink7175.xml"/><Relationship Id="rId351" Type="http://schemas.openxmlformats.org/officeDocument/2006/relationships/image" Target="../media/image708.png"/><Relationship Id="rId372" Type="http://schemas.openxmlformats.org/officeDocument/2006/relationships/customXml" Target="../ink/ink7268.xml"/><Relationship Id="rId393" Type="http://schemas.openxmlformats.org/officeDocument/2006/relationships/image" Target="../media/image729.png"/><Relationship Id="rId211" Type="http://schemas.openxmlformats.org/officeDocument/2006/relationships/image" Target="../media/image638.png"/><Relationship Id="rId232" Type="http://schemas.openxmlformats.org/officeDocument/2006/relationships/customXml" Target="../ink/ink7198.xml"/><Relationship Id="rId253" Type="http://schemas.openxmlformats.org/officeDocument/2006/relationships/image" Target="../media/image659.png"/><Relationship Id="rId274" Type="http://schemas.openxmlformats.org/officeDocument/2006/relationships/customXml" Target="../ink/ink7219.xml"/><Relationship Id="rId295" Type="http://schemas.openxmlformats.org/officeDocument/2006/relationships/image" Target="../media/image680.png"/><Relationship Id="rId309" Type="http://schemas.openxmlformats.org/officeDocument/2006/relationships/image" Target="../media/image687.png"/><Relationship Id="rId27" Type="http://schemas.openxmlformats.org/officeDocument/2006/relationships/image" Target="../media/image546.png"/><Relationship Id="rId48" Type="http://schemas.openxmlformats.org/officeDocument/2006/relationships/customXml" Target="../ink/ink7106.xml"/><Relationship Id="rId69" Type="http://schemas.openxmlformats.org/officeDocument/2006/relationships/image" Target="../media/image567.png"/><Relationship Id="rId113" Type="http://schemas.openxmlformats.org/officeDocument/2006/relationships/image" Target="../media/image589.png"/><Relationship Id="rId134" Type="http://schemas.openxmlformats.org/officeDocument/2006/relationships/customXml" Target="../ink/ink7149.xml"/><Relationship Id="rId320" Type="http://schemas.openxmlformats.org/officeDocument/2006/relationships/customXml" Target="../ink/ink7242.xml"/><Relationship Id="rId80" Type="http://schemas.openxmlformats.org/officeDocument/2006/relationships/customXml" Target="../ink/ink7122.xml"/><Relationship Id="rId155" Type="http://schemas.openxmlformats.org/officeDocument/2006/relationships/image" Target="../media/image610.png"/><Relationship Id="rId176" Type="http://schemas.openxmlformats.org/officeDocument/2006/relationships/customXml" Target="../ink/ink7170.xml"/><Relationship Id="rId197" Type="http://schemas.openxmlformats.org/officeDocument/2006/relationships/image" Target="../media/image631.png"/><Relationship Id="rId341" Type="http://schemas.openxmlformats.org/officeDocument/2006/relationships/image" Target="../media/image703.png"/><Relationship Id="rId362" Type="http://schemas.openxmlformats.org/officeDocument/2006/relationships/customXml" Target="../ink/ink7263.xml"/><Relationship Id="rId383" Type="http://schemas.openxmlformats.org/officeDocument/2006/relationships/image" Target="../media/image724.png"/><Relationship Id="rId201" Type="http://schemas.openxmlformats.org/officeDocument/2006/relationships/image" Target="../media/image633.png"/><Relationship Id="rId222" Type="http://schemas.openxmlformats.org/officeDocument/2006/relationships/customXml" Target="../ink/ink7193.xml"/><Relationship Id="rId243" Type="http://schemas.openxmlformats.org/officeDocument/2006/relationships/image" Target="../media/image654.png"/><Relationship Id="rId264" Type="http://schemas.openxmlformats.org/officeDocument/2006/relationships/customXml" Target="../ink/ink7214.xml"/><Relationship Id="rId285" Type="http://schemas.openxmlformats.org/officeDocument/2006/relationships/image" Target="../media/image675.png"/><Relationship Id="rId17" Type="http://schemas.openxmlformats.org/officeDocument/2006/relationships/image" Target="../media/image541.png"/><Relationship Id="rId38" Type="http://schemas.openxmlformats.org/officeDocument/2006/relationships/customXml" Target="../ink/ink7101.xml"/><Relationship Id="rId59" Type="http://schemas.openxmlformats.org/officeDocument/2006/relationships/image" Target="../media/image562.png"/><Relationship Id="rId103" Type="http://schemas.openxmlformats.org/officeDocument/2006/relationships/image" Target="../media/image584.png"/><Relationship Id="rId124" Type="http://schemas.openxmlformats.org/officeDocument/2006/relationships/customXml" Target="../ink/ink7144.xml"/><Relationship Id="rId310" Type="http://schemas.openxmlformats.org/officeDocument/2006/relationships/customXml" Target="../ink/ink7237.xml"/><Relationship Id="rId70" Type="http://schemas.openxmlformats.org/officeDocument/2006/relationships/customXml" Target="../ink/ink7117.xml"/><Relationship Id="rId91" Type="http://schemas.openxmlformats.org/officeDocument/2006/relationships/image" Target="../media/image578.png"/><Relationship Id="rId145" Type="http://schemas.openxmlformats.org/officeDocument/2006/relationships/image" Target="../media/image605.png"/><Relationship Id="rId166" Type="http://schemas.openxmlformats.org/officeDocument/2006/relationships/customXml" Target="../ink/ink7165.xml"/><Relationship Id="rId187" Type="http://schemas.openxmlformats.org/officeDocument/2006/relationships/image" Target="../media/image626.png"/><Relationship Id="rId331" Type="http://schemas.openxmlformats.org/officeDocument/2006/relationships/image" Target="../media/image698.png"/><Relationship Id="rId352" Type="http://schemas.openxmlformats.org/officeDocument/2006/relationships/customXml" Target="../ink/ink7258.xml"/><Relationship Id="rId373" Type="http://schemas.openxmlformats.org/officeDocument/2006/relationships/image" Target="../media/image719.png"/><Relationship Id="rId394" Type="http://schemas.openxmlformats.org/officeDocument/2006/relationships/customXml" Target="../ink/ink727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188.xml"/><Relationship Id="rId233" Type="http://schemas.openxmlformats.org/officeDocument/2006/relationships/image" Target="../media/image649.png"/><Relationship Id="rId254" Type="http://schemas.openxmlformats.org/officeDocument/2006/relationships/customXml" Target="../ink/ink7209.xml"/><Relationship Id="rId28" Type="http://schemas.openxmlformats.org/officeDocument/2006/relationships/customXml" Target="../ink/ink7096.xml"/><Relationship Id="rId49" Type="http://schemas.openxmlformats.org/officeDocument/2006/relationships/image" Target="../media/image557.png"/><Relationship Id="rId114" Type="http://schemas.openxmlformats.org/officeDocument/2006/relationships/customXml" Target="../ink/ink7139.xml"/><Relationship Id="rId275" Type="http://schemas.openxmlformats.org/officeDocument/2006/relationships/image" Target="../media/image670.png"/><Relationship Id="rId296" Type="http://schemas.openxmlformats.org/officeDocument/2006/relationships/customXml" Target="../ink/ink7230.xml"/><Relationship Id="rId300" Type="http://schemas.openxmlformats.org/officeDocument/2006/relationships/customXml" Target="../ink/ink7232.xml"/><Relationship Id="rId60" Type="http://schemas.openxmlformats.org/officeDocument/2006/relationships/customXml" Target="../ink/ink7112.xml"/><Relationship Id="rId81" Type="http://schemas.openxmlformats.org/officeDocument/2006/relationships/image" Target="../media/image573.png"/><Relationship Id="rId135" Type="http://schemas.openxmlformats.org/officeDocument/2006/relationships/image" Target="../media/image600.png"/><Relationship Id="rId156" Type="http://schemas.openxmlformats.org/officeDocument/2006/relationships/customXml" Target="../ink/ink7160.xml"/><Relationship Id="rId177" Type="http://schemas.openxmlformats.org/officeDocument/2006/relationships/image" Target="../media/image621.png"/><Relationship Id="rId198" Type="http://schemas.openxmlformats.org/officeDocument/2006/relationships/customXml" Target="../ink/ink7181.xml"/><Relationship Id="rId321" Type="http://schemas.openxmlformats.org/officeDocument/2006/relationships/image" Target="../media/image693.png"/><Relationship Id="rId342" Type="http://schemas.openxmlformats.org/officeDocument/2006/relationships/customXml" Target="../ink/ink7253.xml"/><Relationship Id="rId363" Type="http://schemas.openxmlformats.org/officeDocument/2006/relationships/image" Target="../media/image714.png"/><Relationship Id="rId384" Type="http://schemas.openxmlformats.org/officeDocument/2006/relationships/customXml" Target="../ink/ink7274.xml"/><Relationship Id="rId202" Type="http://schemas.openxmlformats.org/officeDocument/2006/relationships/customXml" Target="../ink/ink7183.xml"/><Relationship Id="rId223" Type="http://schemas.openxmlformats.org/officeDocument/2006/relationships/image" Target="../media/image644.png"/><Relationship Id="rId244" Type="http://schemas.openxmlformats.org/officeDocument/2006/relationships/customXml" Target="../ink/ink7204.xml"/><Relationship Id="rId18" Type="http://schemas.openxmlformats.org/officeDocument/2006/relationships/customXml" Target="../ink/ink7091.xml"/><Relationship Id="rId39" Type="http://schemas.openxmlformats.org/officeDocument/2006/relationships/image" Target="../media/image552.png"/><Relationship Id="rId265" Type="http://schemas.openxmlformats.org/officeDocument/2006/relationships/image" Target="../media/image665.png"/><Relationship Id="rId286" Type="http://schemas.openxmlformats.org/officeDocument/2006/relationships/customXml" Target="../ink/ink7225.xml"/><Relationship Id="rId50" Type="http://schemas.openxmlformats.org/officeDocument/2006/relationships/customXml" Target="../ink/ink7107.xml"/><Relationship Id="rId104" Type="http://schemas.openxmlformats.org/officeDocument/2006/relationships/customXml" Target="../ink/ink7134.xml"/><Relationship Id="rId125" Type="http://schemas.openxmlformats.org/officeDocument/2006/relationships/image" Target="../media/image595.png"/><Relationship Id="rId146" Type="http://schemas.openxmlformats.org/officeDocument/2006/relationships/customXml" Target="../ink/ink7155.xml"/><Relationship Id="rId167" Type="http://schemas.openxmlformats.org/officeDocument/2006/relationships/image" Target="../media/image616.png"/><Relationship Id="rId188" Type="http://schemas.openxmlformats.org/officeDocument/2006/relationships/customXml" Target="../ink/ink7176.xml"/><Relationship Id="rId311" Type="http://schemas.openxmlformats.org/officeDocument/2006/relationships/image" Target="../media/image688.png"/><Relationship Id="rId332" Type="http://schemas.openxmlformats.org/officeDocument/2006/relationships/customXml" Target="../ink/ink7248.xml"/><Relationship Id="rId353" Type="http://schemas.openxmlformats.org/officeDocument/2006/relationships/image" Target="../media/image709.png"/><Relationship Id="rId374" Type="http://schemas.openxmlformats.org/officeDocument/2006/relationships/customXml" Target="../ink/ink7269.xml"/><Relationship Id="rId395" Type="http://schemas.openxmlformats.org/officeDocument/2006/relationships/image" Target="../media/image730.png"/><Relationship Id="rId71" Type="http://schemas.openxmlformats.org/officeDocument/2006/relationships/image" Target="../media/image568.png"/><Relationship Id="rId92" Type="http://schemas.openxmlformats.org/officeDocument/2006/relationships/customXml" Target="../ink/ink7128.xml"/><Relationship Id="rId213" Type="http://schemas.openxmlformats.org/officeDocument/2006/relationships/image" Target="../media/image639.png"/><Relationship Id="rId234" Type="http://schemas.openxmlformats.org/officeDocument/2006/relationships/customXml" Target="../ink/ink7199.xml"/><Relationship Id="rId2" Type="http://schemas.openxmlformats.org/officeDocument/2006/relationships/customXml" Target="../ink/ink7083.xml"/><Relationship Id="rId29" Type="http://schemas.openxmlformats.org/officeDocument/2006/relationships/image" Target="../media/image547.png"/><Relationship Id="rId255" Type="http://schemas.openxmlformats.org/officeDocument/2006/relationships/image" Target="../media/image660.png"/><Relationship Id="rId276" Type="http://schemas.openxmlformats.org/officeDocument/2006/relationships/customXml" Target="../ink/ink7220.xml"/><Relationship Id="rId297" Type="http://schemas.openxmlformats.org/officeDocument/2006/relationships/image" Target="../media/image681.png"/><Relationship Id="rId40" Type="http://schemas.openxmlformats.org/officeDocument/2006/relationships/customXml" Target="../ink/ink7102.xml"/><Relationship Id="rId115" Type="http://schemas.openxmlformats.org/officeDocument/2006/relationships/image" Target="../media/image590.png"/><Relationship Id="rId136" Type="http://schemas.openxmlformats.org/officeDocument/2006/relationships/customXml" Target="../ink/ink7150.xml"/><Relationship Id="rId157" Type="http://schemas.openxmlformats.org/officeDocument/2006/relationships/image" Target="../media/image611.png"/><Relationship Id="rId178" Type="http://schemas.openxmlformats.org/officeDocument/2006/relationships/customXml" Target="../ink/ink7171.xml"/><Relationship Id="rId301" Type="http://schemas.openxmlformats.org/officeDocument/2006/relationships/image" Target="../media/image683.png"/><Relationship Id="rId322" Type="http://schemas.openxmlformats.org/officeDocument/2006/relationships/customXml" Target="../ink/ink7243.xml"/><Relationship Id="rId343" Type="http://schemas.openxmlformats.org/officeDocument/2006/relationships/image" Target="../media/image704.png"/><Relationship Id="rId364" Type="http://schemas.openxmlformats.org/officeDocument/2006/relationships/customXml" Target="../ink/ink7264.xml"/><Relationship Id="rId61" Type="http://schemas.openxmlformats.org/officeDocument/2006/relationships/image" Target="../media/image563.png"/><Relationship Id="rId82" Type="http://schemas.openxmlformats.org/officeDocument/2006/relationships/customXml" Target="../ink/ink7123.xml"/><Relationship Id="rId199" Type="http://schemas.openxmlformats.org/officeDocument/2006/relationships/image" Target="../media/image632.png"/><Relationship Id="rId203" Type="http://schemas.openxmlformats.org/officeDocument/2006/relationships/image" Target="../media/image634.png"/><Relationship Id="rId385" Type="http://schemas.openxmlformats.org/officeDocument/2006/relationships/image" Target="../media/image725.png"/><Relationship Id="rId19" Type="http://schemas.openxmlformats.org/officeDocument/2006/relationships/image" Target="../media/image542.png"/><Relationship Id="rId224" Type="http://schemas.openxmlformats.org/officeDocument/2006/relationships/customXml" Target="../ink/ink7194.xml"/><Relationship Id="rId245" Type="http://schemas.openxmlformats.org/officeDocument/2006/relationships/image" Target="../media/image655.png"/><Relationship Id="rId266" Type="http://schemas.openxmlformats.org/officeDocument/2006/relationships/customXml" Target="../ink/ink7215.xml"/><Relationship Id="rId287" Type="http://schemas.openxmlformats.org/officeDocument/2006/relationships/image" Target="../media/image676.png"/><Relationship Id="rId30" Type="http://schemas.openxmlformats.org/officeDocument/2006/relationships/customXml" Target="../ink/ink7097.xml"/><Relationship Id="rId105" Type="http://schemas.openxmlformats.org/officeDocument/2006/relationships/image" Target="../media/image585.png"/><Relationship Id="rId126" Type="http://schemas.openxmlformats.org/officeDocument/2006/relationships/customXml" Target="../ink/ink7145.xml"/><Relationship Id="rId147" Type="http://schemas.openxmlformats.org/officeDocument/2006/relationships/image" Target="../media/image606.png"/><Relationship Id="rId168" Type="http://schemas.openxmlformats.org/officeDocument/2006/relationships/customXml" Target="../ink/ink7166.xml"/><Relationship Id="rId312" Type="http://schemas.openxmlformats.org/officeDocument/2006/relationships/customXml" Target="../ink/ink7238.xml"/><Relationship Id="rId333" Type="http://schemas.openxmlformats.org/officeDocument/2006/relationships/image" Target="../media/image699.png"/><Relationship Id="rId354" Type="http://schemas.openxmlformats.org/officeDocument/2006/relationships/customXml" Target="../ink/ink7259.xml"/><Relationship Id="rId51" Type="http://schemas.openxmlformats.org/officeDocument/2006/relationships/image" Target="../media/image558.png"/><Relationship Id="rId72" Type="http://schemas.openxmlformats.org/officeDocument/2006/relationships/customXml" Target="../ink/ink7118.xml"/><Relationship Id="rId93" Type="http://schemas.openxmlformats.org/officeDocument/2006/relationships/image" Target="../media/image579.png"/><Relationship Id="rId189" Type="http://schemas.openxmlformats.org/officeDocument/2006/relationships/image" Target="../media/image627.png"/><Relationship Id="rId375" Type="http://schemas.openxmlformats.org/officeDocument/2006/relationships/image" Target="../media/image720.png"/><Relationship Id="rId396" Type="http://schemas.openxmlformats.org/officeDocument/2006/relationships/customXml" Target="../ink/ink7280.xml"/><Relationship Id="rId3" Type="http://schemas.openxmlformats.org/officeDocument/2006/relationships/image" Target="../media/image534.png"/><Relationship Id="rId214" Type="http://schemas.openxmlformats.org/officeDocument/2006/relationships/customXml" Target="../ink/ink7189.xml"/><Relationship Id="rId235" Type="http://schemas.openxmlformats.org/officeDocument/2006/relationships/image" Target="../media/image650.png"/><Relationship Id="rId256" Type="http://schemas.openxmlformats.org/officeDocument/2006/relationships/customXml" Target="../ink/ink7210.xml"/><Relationship Id="rId277" Type="http://schemas.openxmlformats.org/officeDocument/2006/relationships/image" Target="../media/image671.png"/><Relationship Id="rId298" Type="http://schemas.openxmlformats.org/officeDocument/2006/relationships/customXml" Target="../ink/ink7231.xml"/><Relationship Id="rId400" Type="http://schemas.openxmlformats.org/officeDocument/2006/relationships/customXml" Target="../ink/ink7282.xml"/><Relationship Id="rId116" Type="http://schemas.openxmlformats.org/officeDocument/2006/relationships/customXml" Target="../ink/ink7140.xml"/><Relationship Id="rId137" Type="http://schemas.openxmlformats.org/officeDocument/2006/relationships/image" Target="../media/image601.png"/><Relationship Id="rId158" Type="http://schemas.openxmlformats.org/officeDocument/2006/relationships/customXml" Target="../ink/ink7161.xml"/><Relationship Id="rId302" Type="http://schemas.openxmlformats.org/officeDocument/2006/relationships/customXml" Target="../ink/ink7233.xml"/><Relationship Id="rId323" Type="http://schemas.openxmlformats.org/officeDocument/2006/relationships/image" Target="../media/image694.png"/><Relationship Id="rId344" Type="http://schemas.openxmlformats.org/officeDocument/2006/relationships/customXml" Target="../ink/ink7254.xml"/><Relationship Id="rId20" Type="http://schemas.openxmlformats.org/officeDocument/2006/relationships/customXml" Target="../ink/ink7092.xml"/><Relationship Id="rId41" Type="http://schemas.openxmlformats.org/officeDocument/2006/relationships/image" Target="../media/image553.png"/><Relationship Id="rId62" Type="http://schemas.openxmlformats.org/officeDocument/2006/relationships/customXml" Target="../ink/ink7113.xml"/><Relationship Id="rId83" Type="http://schemas.openxmlformats.org/officeDocument/2006/relationships/image" Target="../media/image574.png"/><Relationship Id="rId179" Type="http://schemas.openxmlformats.org/officeDocument/2006/relationships/image" Target="../media/image622.png"/><Relationship Id="rId365" Type="http://schemas.openxmlformats.org/officeDocument/2006/relationships/image" Target="../media/image715.png"/><Relationship Id="rId386" Type="http://schemas.openxmlformats.org/officeDocument/2006/relationships/customXml" Target="../ink/ink7275.xml"/><Relationship Id="rId190" Type="http://schemas.openxmlformats.org/officeDocument/2006/relationships/customXml" Target="../ink/ink7177.xml"/><Relationship Id="rId204" Type="http://schemas.openxmlformats.org/officeDocument/2006/relationships/customXml" Target="../ink/ink7184.xml"/><Relationship Id="rId225" Type="http://schemas.openxmlformats.org/officeDocument/2006/relationships/image" Target="../media/image645.png"/><Relationship Id="rId246" Type="http://schemas.openxmlformats.org/officeDocument/2006/relationships/customXml" Target="../ink/ink7205.xml"/><Relationship Id="rId267" Type="http://schemas.openxmlformats.org/officeDocument/2006/relationships/image" Target="../media/image666.png"/><Relationship Id="rId288" Type="http://schemas.openxmlformats.org/officeDocument/2006/relationships/customXml" Target="../ink/ink7226.xml"/><Relationship Id="rId106" Type="http://schemas.openxmlformats.org/officeDocument/2006/relationships/customXml" Target="../ink/ink7135.xml"/><Relationship Id="rId127" Type="http://schemas.openxmlformats.org/officeDocument/2006/relationships/image" Target="../media/image596.png"/><Relationship Id="rId313" Type="http://schemas.openxmlformats.org/officeDocument/2006/relationships/image" Target="../media/image689.png"/><Relationship Id="rId10" Type="http://schemas.openxmlformats.org/officeDocument/2006/relationships/customXml" Target="../ink/ink7087.xml"/><Relationship Id="rId31" Type="http://schemas.openxmlformats.org/officeDocument/2006/relationships/image" Target="../media/image548.png"/><Relationship Id="rId52" Type="http://schemas.openxmlformats.org/officeDocument/2006/relationships/customXml" Target="../ink/ink7108.xml"/><Relationship Id="rId73" Type="http://schemas.openxmlformats.org/officeDocument/2006/relationships/image" Target="../media/image569.png"/><Relationship Id="rId94" Type="http://schemas.openxmlformats.org/officeDocument/2006/relationships/customXml" Target="../ink/ink7129.xml"/><Relationship Id="rId148" Type="http://schemas.openxmlformats.org/officeDocument/2006/relationships/customXml" Target="../ink/ink7156.xml"/><Relationship Id="rId169" Type="http://schemas.openxmlformats.org/officeDocument/2006/relationships/image" Target="../media/image617.png"/><Relationship Id="rId334" Type="http://schemas.openxmlformats.org/officeDocument/2006/relationships/customXml" Target="../ink/ink7249.xml"/><Relationship Id="rId355" Type="http://schemas.openxmlformats.org/officeDocument/2006/relationships/image" Target="../media/image710.png"/><Relationship Id="rId376" Type="http://schemas.openxmlformats.org/officeDocument/2006/relationships/customXml" Target="../ink/ink7270.xml"/><Relationship Id="rId397" Type="http://schemas.openxmlformats.org/officeDocument/2006/relationships/image" Target="../media/image731.png"/><Relationship Id="rId4" Type="http://schemas.openxmlformats.org/officeDocument/2006/relationships/customXml" Target="../ink/ink7084.xml"/><Relationship Id="rId180" Type="http://schemas.openxmlformats.org/officeDocument/2006/relationships/customXml" Target="../ink/ink7172.xml"/><Relationship Id="rId215" Type="http://schemas.openxmlformats.org/officeDocument/2006/relationships/image" Target="../media/image640.png"/><Relationship Id="rId236" Type="http://schemas.openxmlformats.org/officeDocument/2006/relationships/customXml" Target="../ink/ink7200.xml"/><Relationship Id="rId257" Type="http://schemas.openxmlformats.org/officeDocument/2006/relationships/image" Target="../media/image661.png"/><Relationship Id="rId278" Type="http://schemas.openxmlformats.org/officeDocument/2006/relationships/customXml" Target="../ink/ink7221.xml"/><Relationship Id="rId401" Type="http://schemas.openxmlformats.org/officeDocument/2006/relationships/image" Target="../media/image733.png"/><Relationship Id="rId303" Type="http://schemas.openxmlformats.org/officeDocument/2006/relationships/image" Target="../media/image684.png"/><Relationship Id="rId42" Type="http://schemas.openxmlformats.org/officeDocument/2006/relationships/customXml" Target="../ink/ink7103.xml"/><Relationship Id="rId84" Type="http://schemas.openxmlformats.org/officeDocument/2006/relationships/customXml" Target="../ink/ink7124.xml"/><Relationship Id="rId138" Type="http://schemas.openxmlformats.org/officeDocument/2006/relationships/customXml" Target="../ink/ink7151.xml"/><Relationship Id="rId345" Type="http://schemas.openxmlformats.org/officeDocument/2006/relationships/image" Target="../media/image705.png"/><Relationship Id="rId387" Type="http://schemas.openxmlformats.org/officeDocument/2006/relationships/image" Target="../media/image726.png"/><Relationship Id="rId191" Type="http://schemas.openxmlformats.org/officeDocument/2006/relationships/image" Target="../media/image628.png"/><Relationship Id="rId205" Type="http://schemas.openxmlformats.org/officeDocument/2006/relationships/image" Target="../media/image635.png"/><Relationship Id="rId247" Type="http://schemas.openxmlformats.org/officeDocument/2006/relationships/image" Target="../media/image656.png"/><Relationship Id="rId107" Type="http://schemas.openxmlformats.org/officeDocument/2006/relationships/image" Target="../media/image586.png"/><Relationship Id="rId289" Type="http://schemas.openxmlformats.org/officeDocument/2006/relationships/image" Target="../media/image677.png"/><Relationship Id="rId11" Type="http://schemas.openxmlformats.org/officeDocument/2006/relationships/image" Target="../media/image538.png"/><Relationship Id="rId53" Type="http://schemas.openxmlformats.org/officeDocument/2006/relationships/image" Target="../media/image559.png"/><Relationship Id="rId149" Type="http://schemas.openxmlformats.org/officeDocument/2006/relationships/image" Target="../media/image607.png"/><Relationship Id="rId314" Type="http://schemas.openxmlformats.org/officeDocument/2006/relationships/customXml" Target="../ink/ink7239.xml"/><Relationship Id="rId356" Type="http://schemas.openxmlformats.org/officeDocument/2006/relationships/customXml" Target="../ink/ink7260.xml"/><Relationship Id="rId398" Type="http://schemas.openxmlformats.org/officeDocument/2006/relationships/customXml" Target="../ink/ink7281.xml"/><Relationship Id="rId95" Type="http://schemas.openxmlformats.org/officeDocument/2006/relationships/image" Target="../media/image580.png"/><Relationship Id="rId160" Type="http://schemas.openxmlformats.org/officeDocument/2006/relationships/customXml" Target="../ink/ink7162.xml"/><Relationship Id="rId216" Type="http://schemas.openxmlformats.org/officeDocument/2006/relationships/customXml" Target="../ink/ink7190.xml"/><Relationship Id="rId258" Type="http://schemas.openxmlformats.org/officeDocument/2006/relationships/customXml" Target="../ink/ink7211.xml"/><Relationship Id="rId22" Type="http://schemas.openxmlformats.org/officeDocument/2006/relationships/customXml" Target="../ink/ink7093.xml"/><Relationship Id="rId64" Type="http://schemas.openxmlformats.org/officeDocument/2006/relationships/customXml" Target="../ink/ink7114.xml"/><Relationship Id="rId118" Type="http://schemas.openxmlformats.org/officeDocument/2006/relationships/customXml" Target="../ink/ink7141.xml"/><Relationship Id="rId325" Type="http://schemas.openxmlformats.org/officeDocument/2006/relationships/image" Target="../media/image695.png"/><Relationship Id="rId367" Type="http://schemas.openxmlformats.org/officeDocument/2006/relationships/image" Target="../media/image716.png"/><Relationship Id="rId171" Type="http://schemas.openxmlformats.org/officeDocument/2006/relationships/image" Target="../media/image618.png"/><Relationship Id="rId227" Type="http://schemas.openxmlformats.org/officeDocument/2006/relationships/image" Target="../media/image646.png"/><Relationship Id="rId269" Type="http://schemas.openxmlformats.org/officeDocument/2006/relationships/image" Target="../media/image667.png"/><Relationship Id="rId33" Type="http://schemas.openxmlformats.org/officeDocument/2006/relationships/image" Target="../media/image549.png"/><Relationship Id="rId129" Type="http://schemas.openxmlformats.org/officeDocument/2006/relationships/image" Target="../media/image597.png"/><Relationship Id="rId280" Type="http://schemas.openxmlformats.org/officeDocument/2006/relationships/customXml" Target="../ink/ink7222.xml"/><Relationship Id="rId336" Type="http://schemas.openxmlformats.org/officeDocument/2006/relationships/customXml" Target="../ink/ink7250.xml"/><Relationship Id="rId75" Type="http://schemas.openxmlformats.org/officeDocument/2006/relationships/image" Target="../media/image570.png"/><Relationship Id="rId140" Type="http://schemas.openxmlformats.org/officeDocument/2006/relationships/customXml" Target="../ink/ink7152.xml"/><Relationship Id="rId182" Type="http://schemas.openxmlformats.org/officeDocument/2006/relationships/customXml" Target="../ink/ink7173.xml"/><Relationship Id="rId378" Type="http://schemas.openxmlformats.org/officeDocument/2006/relationships/customXml" Target="../ink/ink7271.xml"/><Relationship Id="rId403" Type="http://schemas.openxmlformats.org/officeDocument/2006/relationships/image" Target="../media/image734.png"/><Relationship Id="rId6" Type="http://schemas.openxmlformats.org/officeDocument/2006/relationships/customXml" Target="../ink/ink7085.xml"/><Relationship Id="rId238" Type="http://schemas.openxmlformats.org/officeDocument/2006/relationships/customXml" Target="../ink/ink7201.xml"/><Relationship Id="rId291" Type="http://schemas.openxmlformats.org/officeDocument/2006/relationships/image" Target="../media/image678.png"/><Relationship Id="rId305" Type="http://schemas.openxmlformats.org/officeDocument/2006/relationships/image" Target="../media/image685.png"/><Relationship Id="rId347" Type="http://schemas.openxmlformats.org/officeDocument/2006/relationships/image" Target="../media/image706.png"/><Relationship Id="rId44" Type="http://schemas.openxmlformats.org/officeDocument/2006/relationships/customXml" Target="../ink/ink7104.xml"/><Relationship Id="rId86" Type="http://schemas.openxmlformats.org/officeDocument/2006/relationships/customXml" Target="../ink/ink7125.xml"/><Relationship Id="rId151" Type="http://schemas.openxmlformats.org/officeDocument/2006/relationships/image" Target="../media/image608.png"/><Relationship Id="rId389" Type="http://schemas.openxmlformats.org/officeDocument/2006/relationships/image" Target="../media/image727.png"/><Relationship Id="rId193" Type="http://schemas.openxmlformats.org/officeDocument/2006/relationships/image" Target="../media/image629.png"/><Relationship Id="rId207" Type="http://schemas.openxmlformats.org/officeDocument/2006/relationships/image" Target="../media/image636.png"/><Relationship Id="rId249" Type="http://schemas.openxmlformats.org/officeDocument/2006/relationships/image" Target="../media/image657.png"/><Relationship Id="rId13" Type="http://schemas.openxmlformats.org/officeDocument/2006/relationships/image" Target="../media/image539.png"/><Relationship Id="rId109" Type="http://schemas.openxmlformats.org/officeDocument/2006/relationships/image" Target="../media/image587.png"/><Relationship Id="rId260" Type="http://schemas.openxmlformats.org/officeDocument/2006/relationships/customXml" Target="../ink/ink7212.xml"/><Relationship Id="rId316" Type="http://schemas.openxmlformats.org/officeDocument/2006/relationships/customXml" Target="../ink/ink7240.xml"/><Relationship Id="rId55" Type="http://schemas.openxmlformats.org/officeDocument/2006/relationships/image" Target="../media/image560.png"/><Relationship Id="rId97" Type="http://schemas.openxmlformats.org/officeDocument/2006/relationships/image" Target="../media/image581.png"/><Relationship Id="rId120" Type="http://schemas.openxmlformats.org/officeDocument/2006/relationships/customXml" Target="../ink/ink7142.xml"/><Relationship Id="rId358" Type="http://schemas.openxmlformats.org/officeDocument/2006/relationships/customXml" Target="../ink/ink7261.xml"/><Relationship Id="rId162" Type="http://schemas.openxmlformats.org/officeDocument/2006/relationships/customXml" Target="../ink/ink7163.xml"/><Relationship Id="rId218" Type="http://schemas.openxmlformats.org/officeDocument/2006/relationships/customXml" Target="../ink/ink7191.xml"/><Relationship Id="rId271" Type="http://schemas.openxmlformats.org/officeDocument/2006/relationships/image" Target="../media/image668.png"/><Relationship Id="rId24" Type="http://schemas.openxmlformats.org/officeDocument/2006/relationships/customXml" Target="../ink/ink7094.xml"/><Relationship Id="rId66" Type="http://schemas.openxmlformats.org/officeDocument/2006/relationships/customXml" Target="../ink/ink7115.xml"/><Relationship Id="rId131" Type="http://schemas.openxmlformats.org/officeDocument/2006/relationships/image" Target="../media/image598.png"/><Relationship Id="rId327" Type="http://schemas.openxmlformats.org/officeDocument/2006/relationships/image" Target="../media/image696.png"/><Relationship Id="rId369" Type="http://schemas.openxmlformats.org/officeDocument/2006/relationships/image" Target="../media/image717.png"/><Relationship Id="rId173" Type="http://schemas.openxmlformats.org/officeDocument/2006/relationships/image" Target="../media/image619.png"/><Relationship Id="rId229" Type="http://schemas.openxmlformats.org/officeDocument/2006/relationships/image" Target="../media/image647.png"/><Relationship Id="rId380" Type="http://schemas.openxmlformats.org/officeDocument/2006/relationships/customXml" Target="../ink/ink7272.xml"/><Relationship Id="rId240" Type="http://schemas.openxmlformats.org/officeDocument/2006/relationships/customXml" Target="../ink/ink7202.xml"/><Relationship Id="rId35" Type="http://schemas.openxmlformats.org/officeDocument/2006/relationships/image" Target="../media/image550.png"/><Relationship Id="rId77" Type="http://schemas.openxmlformats.org/officeDocument/2006/relationships/image" Target="../media/image571.png"/><Relationship Id="rId100" Type="http://schemas.openxmlformats.org/officeDocument/2006/relationships/customXml" Target="../ink/ink7132.xml"/><Relationship Id="rId282" Type="http://schemas.openxmlformats.org/officeDocument/2006/relationships/customXml" Target="../ink/ink7223.xml"/><Relationship Id="rId338" Type="http://schemas.openxmlformats.org/officeDocument/2006/relationships/customXml" Target="../ink/ink7251.xml"/><Relationship Id="rId8" Type="http://schemas.openxmlformats.org/officeDocument/2006/relationships/customXml" Target="../ink/ink7086.xml"/><Relationship Id="rId142" Type="http://schemas.openxmlformats.org/officeDocument/2006/relationships/customXml" Target="../ink/ink7153.xml"/><Relationship Id="rId184" Type="http://schemas.openxmlformats.org/officeDocument/2006/relationships/customXml" Target="../ink/ink7174.xml"/><Relationship Id="rId391" Type="http://schemas.openxmlformats.org/officeDocument/2006/relationships/image" Target="../media/image728.png"/><Relationship Id="rId251" Type="http://schemas.openxmlformats.org/officeDocument/2006/relationships/image" Target="../media/image658.png"/><Relationship Id="rId46" Type="http://schemas.openxmlformats.org/officeDocument/2006/relationships/customXml" Target="../ink/ink7105.xml"/><Relationship Id="rId293" Type="http://schemas.openxmlformats.org/officeDocument/2006/relationships/image" Target="../media/image679.png"/><Relationship Id="rId307" Type="http://schemas.openxmlformats.org/officeDocument/2006/relationships/image" Target="../media/image686.png"/><Relationship Id="rId349" Type="http://schemas.openxmlformats.org/officeDocument/2006/relationships/image" Target="../media/image707.png"/><Relationship Id="rId88" Type="http://schemas.openxmlformats.org/officeDocument/2006/relationships/customXml" Target="../ink/ink7126.xml"/><Relationship Id="rId111" Type="http://schemas.openxmlformats.org/officeDocument/2006/relationships/image" Target="../media/image588.png"/><Relationship Id="rId153" Type="http://schemas.openxmlformats.org/officeDocument/2006/relationships/image" Target="../media/image609.png"/><Relationship Id="rId195" Type="http://schemas.openxmlformats.org/officeDocument/2006/relationships/image" Target="../media/image630.png"/><Relationship Id="rId209" Type="http://schemas.openxmlformats.org/officeDocument/2006/relationships/image" Target="../media/image637.png"/><Relationship Id="rId360" Type="http://schemas.openxmlformats.org/officeDocument/2006/relationships/customXml" Target="../ink/ink7262.xml"/><Relationship Id="rId220" Type="http://schemas.openxmlformats.org/officeDocument/2006/relationships/customXml" Target="../ink/ink7192.xml"/><Relationship Id="rId15" Type="http://schemas.openxmlformats.org/officeDocument/2006/relationships/image" Target="../media/image540.png"/><Relationship Id="rId57" Type="http://schemas.openxmlformats.org/officeDocument/2006/relationships/image" Target="../media/image561.png"/><Relationship Id="rId262" Type="http://schemas.openxmlformats.org/officeDocument/2006/relationships/customXml" Target="../ink/ink7213.xml"/><Relationship Id="rId318" Type="http://schemas.openxmlformats.org/officeDocument/2006/relationships/customXml" Target="../ink/ink7241.xml"/><Relationship Id="rId99" Type="http://schemas.openxmlformats.org/officeDocument/2006/relationships/image" Target="../media/image582.png"/><Relationship Id="rId122" Type="http://schemas.openxmlformats.org/officeDocument/2006/relationships/customXml" Target="../ink/ink7143.xml"/><Relationship Id="rId164" Type="http://schemas.openxmlformats.org/officeDocument/2006/relationships/customXml" Target="../ink/ink7164.xml"/><Relationship Id="rId371" Type="http://schemas.openxmlformats.org/officeDocument/2006/relationships/image" Target="../media/image718.png"/><Relationship Id="rId26" Type="http://schemas.openxmlformats.org/officeDocument/2006/relationships/customXml" Target="../ink/ink7095.xml"/><Relationship Id="rId231" Type="http://schemas.openxmlformats.org/officeDocument/2006/relationships/image" Target="../media/image648.png"/><Relationship Id="rId273" Type="http://schemas.openxmlformats.org/officeDocument/2006/relationships/image" Target="../media/image669.png"/><Relationship Id="rId329" Type="http://schemas.openxmlformats.org/officeDocument/2006/relationships/image" Target="../media/image697.png"/><Relationship Id="rId68" Type="http://schemas.openxmlformats.org/officeDocument/2006/relationships/customXml" Target="../ink/ink7116.xml"/><Relationship Id="rId133" Type="http://schemas.openxmlformats.org/officeDocument/2006/relationships/image" Target="../media/image599.png"/><Relationship Id="rId175" Type="http://schemas.openxmlformats.org/officeDocument/2006/relationships/image" Target="../media/image620.png"/><Relationship Id="rId340" Type="http://schemas.openxmlformats.org/officeDocument/2006/relationships/customXml" Target="../ink/ink7252.xml"/><Relationship Id="rId200" Type="http://schemas.openxmlformats.org/officeDocument/2006/relationships/customXml" Target="../ink/ink7182.xml"/><Relationship Id="rId382" Type="http://schemas.openxmlformats.org/officeDocument/2006/relationships/customXml" Target="../ink/ink7273.xml"/><Relationship Id="rId242" Type="http://schemas.openxmlformats.org/officeDocument/2006/relationships/customXml" Target="../ink/ink7203.xml"/><Relationship Id="rId284" Type="http://schemas.openxmlformats.org/officeDocument/2006/relationships/customXml" Target="../ink/ink7224.xml"/><Relationship Id="rId37" Type="http://schemas.openxmlformats.org/officeDocument/2006/relationships/image" Target="../media/image551.png"/><Relationship Id="rId79" Type="http://schemas.openxmlformats.org/officeDocument/2006/relationships/image" Target="../media/image572.png"/><Relationship Id="rId102" Type="http://schemas.openxmlformats.org/officeDocument/2006/relationships/customXml" Target="../ink/ink7133.xml"/><Relationship Id="rId144" Type="http://schemas.openxmlformats.org/officeDocument/2006/relationships/customXml" Target="../ink/ink7154.xml"/></Relationships>
</file>

<file path=ppt/slides/_rels/slide2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91.png"/><Relationship Id="rId299" Type="http://schemas.openxmlformats.org/officeDocument/2006/relationships/image" Target="../media/image682.png"/><Relationship Id="rId21" Type="http://schemas.openxmlformats.org/officeDocument/2006/relationships/image" Target="../media/image543.png"/><Relationship Id="rId63" Type="http://schemas.openxmlformats.org/officeDocument/2006/relationships/image" Target="../media/image564.png"/><Relationship Id="rId159" Type="http://schemas.openxmlformats.org/officeDocument/2006/relationships/image" Target="../media/image612.png"/><Relationship Id="rId324" Type="http://schemas.openxmlformats.org/officeDocument/2006/relationships/customXml" Target="../ink/ink7445.xml"/><Relationship Id="rId170" Type="http://schemas.openxmlformats.org/officeDocument/2006/relationships/customXml" Target="../ink/ink7368.xml"/><Relationship Id="rId226" Type="http://schemas.openxmlformats.org/officeDocument/2006/relationships/customXml" Target="../ink/ink7396.xml"/><Relationship Id="rId268" Type="http://schemas.openxmlformats.org/officeDocument/2006/relationships/customXml" Target="../ink/ink7417.xml"/><Relationship Id="rId32" Type="http://schemas.openxmlformats.org/officeDocument/2006/relationships/customXml" Target="../ink/ink7299.xml"/><Relationship Id="rId74" Type="http://schemas.openxmlformats.org/officeDocument/2006/relationships/customXml" Target="../ink/ink7320.xml"/><Relationship Id="rId128" Type="http://schemas.openxmlformats.org/officeDocument/2006/relationships/customXml" Target="../ink/ink7347.xml"/><Relationship Id="rId335" Type="http://schemas.openxmlformats.org/officeDocument/2006/relationships/image" Target="../media/image738.png"/><Relationship Id="rId5" Type="http://schemas.openxmlformats.org/officeDocument/2006/relationships/image" Target="../media/image535.png"/><Relationship Id="rId181" Type="http://schemas.openxmlformats.org/officeDocument/2006/relationships/image" Target="../media/image623.png"/><Relationship Id="rId237" Type="http://schemas.openxmlformats.org/officeDocument/2006/relationships/image" Target="../media/image651.png"/><Relationship Id="rId279" Type="http://schemas.openxmlformats.org/officeDocument/2006/relationships/image" Target="../media/image672.png"/><Relationship Id="rId43" Type="http://schemas.openxmlformats.org/officeDocument/2006/relationships/image" Target="../media/image554.png"/><Relationship Id="rId139" Type="http://schemas.openxmlformats.org/officeDocument/2006/relationships/image" Target="../media/image602.png"/><Relationship Id="rId290" Type="http://schemas.openxmlformats.org/officeDocument/2006/relationships/customXml" Target="../ink/ink7428.xml"/><Relationship Id="rId304" Type="http://schemas.openxmlformats.org/officeDocument/2006/relationships/customXml" Target="../ink/ink7435.xml"/><Relationship Id="rId346" Type="http://schemas.openxmlformats.org/officeDocument/2006/relationships/customXml" Target="../ink/ink7456.xml"/><Relationship Id="rId85" Type="http://schemas.openxmlformats.org/officeDocument/2006/relationships/image" Target="../media/image575.png"/><Relationship Id="rId150" Type="http://schemas.openxmlformats.org/officeDocument/2006/relationships/customXml" Target="../ink/ink7358.xml"/><Relationship Id="rId192" Type="http://schemas.openxmlformats.org/officeDocument/2006/relationships/customXml" Target="../ink/ink7379.xml"/><Relationship Id="rId206" Type="http://schemas.openxmlformats.org/officeDocument/2006/relationships/customXml" Target="../ink/ink7386.xml"/><Relationship Id="rId248" Type="http://schemas.openxmlformats.org/officeDocument/2006/relationships/customXml" Target="../ink/ink7407.xml"/><Relationship Id="rId12" Type="http://schemas.openxmlformats.org/officeDocument/2006/relationships/customXml" Target="../ink/ink7289.xml"/><Relationship Id="rId108" Type="http://schemas.openxmlformats.org/officeDocument/2006/relationships/customXml" Target="../ink/ink7337.xml"/><Relationship Id="rId315" Type="http://schemas.openxmlformats.org/officeDocument/2006/relationships/image" Target="../media/image690.png"/><Relationship Id="rId54" Type="http://schemas.openxmlformats.org/officeDocument/2006/relationships/customXml" Target="../ink/ink7310.xml"/><Relationship Id="rId96" Type="http://schemas.openxmlformats.org/officeDocument/2006/relationships/customXml" Target="../ink/ink7331.xml"/><Relationship Id="rId161" Type="http://schemas.openxmlformats.org/officeDocument/2006/relationships/image" Target="../media/image613.png"/><Relationship Id="rId217" Type="http://schemas.openxmlformats.org/officeDocument/2006/relationships/image" Target="../media/image641.png"/><Relationship Id="rId259" Type="http://schemas.openxmlformats.org/officeDocument/2006/relationships/image" Target="../media/image662.png"/><Relationship Id="rId23" Type="http://schemas.openxmlformats.org/officeDocument/2006/relationships/image" Target="../media/image544.png"/><Relationship Id="rId119" Type="http://schemas.openxmlformats.org/officeDocument/2006/relationships/image" Target="../media/image592.png"/><Relationship Id="rId270" Type="http://schemas.openxmlformats.org/officeDocument/2006/relationships/customXml" Target="../ink/ink7418.xml"/><Relationship Id="rId326" Type="http://schemas.openxmlformats.org/officeDocument/2006/relationships/customXml" Target="../ink/ink7446.xml"/><Relationship Id="rId65" Type="http://schemas.openxmlformats.org/officeDocument/2006/relationships/image" Target="../media/image565.png"/><Relationship Id="rId130" Type="http://schemas.openxmlformats.org/officeDocument/2006/relationships/customXml" Target="../ink/ink7348.xml"/><Relationship Id="rId172" Type="http://schemas.openxmlformats.org/officeDocument/2006/relationships/customXml" Target="../ink/ink7369.xml"/><Relationship Id="rId228" Type="http://schemas.openxmlformats.org/officeDocument/2006/relationships/customXml" Target="../ink/ink7397.xml"/><Relationship Id="rId281" Type="http://schemas.openxmlformats.org/officeDocument/2006/relationships/image" Target="../media/image673.png"/><Relationship Id="rId337" Type="http://schemas.openxmlformats.org/officeDocument/2006/relationships/image" Target="../media/image739.png"/><Relationship Id="rId34" Type="http://schemas.openxmlformats.org/officeDocument/2006/relationships/customXml" Target="../ink/ink7300.xml"/><Relationship Id="rId76" Type="http://schemas.openxmlformats.org/officeDocument/2006/relationships/customXml" Target="../ink/ink7321.xml"/><Relationship Id="rId141" Type="http://schemas.openxmlformats.org/officeDocument/2006/relationships/image" Target="../media/image603.png"/><Relationship Id="rId7" Type="http://schemas.openxmlformats.org/officeDocument/2006/relationships/image" Target="../media/image536.png"/><Relationship Id="rId183" Type="http://schemas.openxmlformats.org/officeDocument/2006/relationships/image" Target="../media/image624.png"/><Relationship Id="rId239" Type="http://schemas.openxmlformats.org/officeDocument/2006/relationships/image" Target="../media/image652.png"/><Relationship Id="rId250" Type="http://schemas.openxmlformats.org/officeDocument/2006/relationships/customXml" Target="../ink/ink7408.xml"/><Relationship Id="rId292" Type="http://schemas.openxmlformats.org/officeDocument/2006/relationships/customXml" Target="../ink/ink7429.xml"/><Relationship Id="rId306" Type="http://schemas.openxmlformats.org/officeDocument/2006/relationships/customXml" Target="../ink/ink7436.xml"/><Relationship Id="rId45" Type="http://schemas.openxmlformats.org/officeDocument/2006/relationships/image" Target="../media/image555.png"/><Relationship Id="rId87" Type="http://schemas.openxmlformats.org/officeDocument/2006/relationships/image" Target="../media/image576.png"/><Relationship Id="rId110" Type="http://schemas.openxmlformats.org/officeDocument/2006/relationships/customXml" Target="../ink/ink7338.xml"/><Relationship Id="rId348" Type="http://schemas.openxmlformats.org/officeDocument/2006/relationships/customXml" Target="../ink/ink7457.xml"/><Relationship Id="rId152" Type="http://schemas.openxmlformats.org/officeDocument/2006/relationships/customXml" Target="../ink/ink7359.xml"/><Relationship Id="rId194" Type="http://schemas.openxmlformats.org/officeDocument/2006/relationships/customXml" Target="../ink/ink7380.xml"/><Relationship Id="rId208" Type="http://schemas.openxmlformats.org/officeDocument/2006/relationships/customXml" Target="../ink/ink7387.xml"/><Relationship Id="rId261" Type="http://schemas.openxmlformats.org/officeDocument/2006/relationships/image" Target="../media/image663.png"/><Relationship Id="rId14" Type="http://schemas.openxmlformats.org/officeDocument/2006/relationships/customXml" Target="../ink/ink7290.xml"/><Relationship Id="rId56" Type="http://schemas.openxmlformats.org/officeDocument/2006/relationships/customXml" Target="../ink/ink7311.xml"/><Relationship Id="rId317" Type="http://schemas.openxmlformats.org/officeDocument/2006/relationships/image" Target="../media/image691.png"/><Relationship Id="rId98" Type="http://schemas.openxmlformats.org/officeDocument/2006/relationships/customXml" Target="../ink/ink7332.xml"/><Relationship Id="rId121" Type="http://schemas.openxmlformats.org/officeDocument/2006/relationships/image" Target="../media/image593.png"/><Relationship Id="rId163" Type="http://schemas.openxmlformats.org/officeDocument/2006/relationships/image" Target="../media/image614.png"/><Relationship Id="rId219" Type="http://schemas.openxmlformats.org/officeDocument/2006/relationships/image" Target="../media/image642.png"/><Relationship Id="rId230" Type="http://schemas.openxmlformats.org/officeDocument/2006/relationships/customXml" Target="../ink/ink7398.xml"/><Relationship Id="rId251" Type="http://schemas.openxmlformats.org/officeDocument/2006/relationships/image" Target="../media/image658.png"/><Relationship Id="rId25" Type="http://schemas.openxmlformats.org/officeDocument/2006/relationships/image" Target="../media/image545.png"/><Relationship Id="rId46" Type="http://schemas.openxmlformats.org/officeDocument/2006/relationships/customXml" Target="../ink/ink7306.xml"/><Relationship Id="rId67" Type="http://schemas.openxmlformats.org/officeDocument/2006/relationships/image" Target="../media/image566.png"/><Relationship Id="rId272" Type="http://schemas.openxmlformats.org/officeDocument/2006/relationships/customXml" Target="../ink/ink7419.xml"/><Relationship Id="rId293" Type="http://schemas.openxmlformats.org/officeDocument/2006/relationships/image" Target="../media/image679.png"/><Relationship Id="rId307" Type="http://schemas.openxmlformats.org/officeDocument/2006/relationships/image" Target="../media/image686.png"/><Relationship Id="rId328" Type="http://schemas.openxmlformats.org/officeDocument/2006/relationships/customXml" Target="../ink/ink7447.xml"/><Relationship Id="rId349" Type="http://schemas.openxmlformats.org/officeDocument/2006/relationships/image" Target="../media/image745.png"/><Relationship Id="rId88" Type="http://schemas.openxmlformats.org/officeDocument/2006/relationships/customXml" Target="../ink/ink7327.xml"/><Relationship Id="rId111" Type="http://schemas.openxmlformats.org/officeDocument/2006/relationships/image" Target="../media/image588.png"/><Relationship Id="rId132" Type="http://schemas.openxmlformats.org/officeDocument/2006/relationships/customXml" Target="../ink/ink7349.xml"/><Relationship Id="rId153" Type="http://schemas.openxmlformats.org/officeDocument/2006/relationships/image" Target="../media/image609.png"/><Relationship Id="rId174" Type="http://schemas.openxmlformats.org/officeDocument/2006/relationships/customXml" Target="../ink/ink7370.xml"/><Relationship Id="rId195" Type="http://schemas.openxmlformats.org/officeDocument/2006/relationships/image" Target="../media/image630.png"/><Relationship Id="rId209" Type="http://schemas.openxmlformats.org/officeDocument/2006/relationships/image" Target="../media/image637.png"/><Relationship Id="rId220" Type="http://schemas.openxmlformats.org/officeDocument/2006/relationships/customXml" Target="../ink/ink7393.xml"/><Relationship Id="rId241" Type="http://schemas.openxmlformats.org/officeDocument/2006/relationships/image" Target="../media/image653.png"/><Relationship Id="rId15" Type="http://schemas.openxmlformats.org/officeDocument/2006/relationships/image" Target="../media/image540.png"/><Relationship Id="rId36" Type="http://schemas.openxmlformats.org/officeDocument/2006/relationships/customXml" Target="../ink/ink7301.xml"/><Relationship Id="rId57" Type="http://schemas.openxmlformats.org/officeDocument/2006/relationships/image" Target="../media/image561.png"/><Relationship Id="rId262" Type="http://schemas.openxmlformats.org/officeDocument/2006/relationships/customXml" Target="../ink/ink7414.xml"/><Relationship Id="rId283" Type="http://schemas.openxmlformats.org/officeDocument/2006/relationships/image" Target="../media/image674.png"/><Relationship Id="rId318" Type="http://schemas.openxmlformats.org/officeDocument/2006/relationships/customXml" Target="../ink/ink7442.xml"/><Relationship Id="rId339" Type="http://schemas.openxmlformats.org/officeDocument/2006/relationships/image" Target="../media/image740.png"/><Relationship Id="rId78" Type="http://schemas.openxmlformats.org/officeDocument/2006/relationships/customXml" Target="../ink/ink7322.xml"/><Relationship Id="rId99" Type="http://schemas.openxmlformats.org/officeDocument/2006/relationships/image" Target="../media/image582.png"/><Relationship Id="rId101" Type="http://schemas.openxmlformats.org/officeDocument/2006/relationships/image" Target="../media/image583.png"/><Relationship Id="rId122" Type="http://schemas.openxmlformats.org/officeDocument/2006/relationships/customXml" Target="../ink/ink7344.xml"/><Relationship Id="rId143" Type="http://schemas.openxmlformats.org/officeDocument/2006/relationships/image" Target="../media/image604.png"/><Relationship Id="rId164" Type="http://schemas.openxmlformats.org/officeDocument/2006/relationships/customXml" Target="../ink/ink7365.xml"/><Relationship Id="rId185" Type="http://schemas.openxmlformats.org/officeDocument/2006/relationships/image" Target="../media/image625.png"/><Relationship Id="rId350" Type="http://schemas.openxmlformats.org/officeDocument/2006/relationships/customXml" Target="../ink/ink7458.xml"/><Relationship Id="rId9" Type="http://schemas.openxmlformats.org/officeDocument/2006/relationships/image" Target="../media/image537.png"/><Relationship Id="rId210" Type="http://schemas.openxmlformats.org/officeDocument/2006/relationships/customXml" Target="../ink/ink7388.xml"/><Relationship Id="rId26" Type="http://schemas.openxmlformats.org/officeDocument/2006/relationships/customXml" Target="../ink/ink7296.xml"/><Relationship Id="rId231" Type="http://schemas.openxmlformats.org/officeDocument/2006/relationships/image" Target="../media/image648.png"/><Relationship Id="rId252" Type="http://schemas.openxmlformats.org/officeDocument/2006/relationships/customXml" Target="../ink/ink7409.xml"/><Relationship Id="rId273" Type="http://schemas.openxmlformats.org/officeDocument/2006/relationships/image" Target="../media/image669.png"/><Relationship Id="rId294" Type="http://schemas.openxmlformats.org/officeDocument/2006/relationships/customXml" Target="../ink/ink7430.xml"/><Relationship Id="rId308" Type="http://schemas.openxmlformats.org/officeDocument/2006/relationships/customXml" Target="../ink/ink7437.xml"/><Relationship Id="rId329" Type="http://schemas.openxmlformats.org/officeDocument/2006/relationships/image" Target="../media/image735.png"/><Relationship Id="rId47" Type="http://schemas.openxmlformats.org/officeDocument/2006/relationships/image" Target="../media/image556.png"/><Relationship Id="rId68" Type="http://schemas.openxmlformats.org/officeDocument/2006/relationships/customXml" Target="../ink/ink7317.xml"/><Relationship Id="rId89" Type="http://schemas.openxmlformats.org/officeDocument/2006/relationships/image" Target="../media/image577.png"/><Relationship Id="rId112" Type="http://schemas.openxmlformats.org/officeDocument/2006/relationships/customXml" Target="../ink/ink7339.xml"/><Relationship Id="rId133" Type="http://schemas.openxmlformats.org/officeDocument/2006/relationships/image" Target="../media/image599.png"/><Relationship Id="rId154" Type="http://schemas.openxmlformats.org/officeDocument/2006/relationships/customXml" Target="../ink/ink7360.xml"/><Relationship Id="rId175" Type="http://schemas.openxmlformats.org/officeDocument/2006/relationships/image" Target="../media/image620.png"/><Relationship Id="rId340" Type="http://schemas.openxmlformats.org/officeDocument/2006/relationships/customXml" Target="../ink/ink7453.xml"/><Relationship Id="rId196" Type="http://schemas.openxmlformats.org/officeDocument/2006/relationships/customXml" Target="../ink/ink7381.xml"/><Relationship Id="rId200" Type="http://schemas.openxmlformats.org/officeDocument/2006/relationships/customXml" Target="../ink/ink7383.xml"/><Relationship Id="rId16" Type="http://schemas.openxmlformats.org/officeDocument/2006/relationships/customXml" Target="../ink/ink7291.xml"/><Relationship Id="rId221" Type="http://schemas.openxmlformats.org/officeDocument/2006/relationships/image" Target="../media/image643.png"/><Relationship Id="rId242" Type="http://schemas.openxmlformats.org/officeDocument/2006/relationships/customXml" Target="../ink/ink7404.xml"/><Relationship Id="rId263" Type="http://schemas.openxmlformats.org/officeDocument/2006/relationships/image" Target="../media/image664.png"/><Relationship Id="rId284" Type="http://schemas.openxmlformats.org/officeDocument/2006/relationships/customXml" Target="../ink/ink7425.xml"/><Relationship Id="rId319" Type="http://schemas.openxmlformats.org/officeDocument/2006/relationships/image" Target="../media/image692.png"/><Relationship Id="rId37" Type="http://schemas.openxmlformats.org/officeDocument/2006/relationships/image" Target="../media/image551.png"/><Relationship Id="rId58" Type="http://schemas.openxmlformats.org/officeDocument/2006/relationships/customXml" Target="../ink/ink7312.xml"/><Relationship Id="rId79" Type="http://schemas.openxmlformats.org/officeDocument/2006/relationships/image" Target="../media/image572.png"/><Relationship Id="rId102" Type="http://schemas.openxmlformats.org/officeDocument/2006/relationships/customXml" Target="../ink/ink7334.xml"/><Relationship Id="rId123" Type="http://schemas.openxmlformats.org/officeDocument/2006/relationships/image" Target="../media/image594.png"/><Relationship Id="rId144" Type="http://schemas.openxmlformats.org/officeDocument/2006/relationships/customXml" Target="../ink/ink7355.xml"/><Relationship Id="rId330" Type="http://schemas.openxmlformats.org/officeDocument/2006/relationships/customXml" Target="../ink/ink7448.xml"/><Relationship Id="rId90" Type="http://schemas.openxmlformats.org/officeDocument/2006/relationships/customXml" Target="../ink/ink7328.xml"/><Relationship Id="rId165" Type="http://schemas.openxmlformats.org/officeDocument/2006/relationships/image" Target="../media/image615.png"/><Relationship Id="rId186" Type="http://schemas.openxmlformats.org/officeDocument/2006/relationships/customXml" Target="../ink/ink7376.xml"/><Relationship Id="rId351" Type="http://schemas.openxmlformats.org/officeDocument/2006/relationships/image" Target="../media/image746.png"/><Relationship Id="rId211" Type="http://schemas.openxmlformats.org/officeDocument/2006/relationships/image" Target="../media/image638.png"/><Relationship Id="rId232" Type="http://schemas.openxmlformats.org/officeDocument/2006/relationships/customXml" Target="../ink/ink7399.xml"/><Relationship Id="rId253" Type="http://schemas.openxmlformats.org/officeDocument/2006/relationships/image" Target="../media/image659.png"/><Relationship Id="rId274" Type="http://schemas.openxmlformats.org/officeDocument/2006/relationships/customXml" Target="../ink/ink7420.xml"/><Relationship Id="rId295" Type="http://schemas.openxmlformats.org/officeDocument/2006/relationships/image" Target="../media/image680.png"/><Relationship Id="rId309" Type="http://schemas.openxmlformats.org/officeDocument/2006/relationships/image" Target="../media/image687.png"/><Relationship Id="rId27" Type="http://schemas.openxmlformats.org/officeDocument/2006/relationships/image" Target="../media/image546.png"/><Relationship Id="rId48" Type="http://schemas.openxmlformats.org/officeDocument/2006/relationships/customXml" Target="../ink/ink7307.xml"/><Relationship Id="rId69" Type="http://schemas.openxmlformats.org/officeDocument/2006/relationships/image" Target="../media/image567.png"/><Relationship Id="rId113" Type="http://schemas.openxmlformats.org/officeDocument/2006/relationships/image" Target="../media/image589.png"/><Relationship Id="rId134" Type="http://schemas.openxmlformats.org/officeDocument/2006/relationships/customXml" Target="../ink/ink7350.xml"/><Relationship Id="rId320" Type="http://schemas.openxmlformats.org/officeDocument/2006/relationships/customXml" Target="../ink/ink7443.xml"/><Relationship Id="rId80" Type="http://schemas.openxmlformats.org/officeDocument/2006/relationships/customXml" Target="../ink/ink7323.xml"/><Relationship Id="rId155" Type="http://schemas.openxmlformats.org/officeDocument/2006/relationships/image" Target="../media/image610.png"/><Relationship Id="rId176" Type="http://schemas.openxmlformats.org/officeDocument/2006/relationships/customXml" Target="../ink/ink7371.xml"/><Relationship Id="rId197" Type="http://schemas.openxmlformats.org/officeDocument/2006/relationships/image" Target="../media/image631.png"/><Relationship Id="rId341" Type="http://schemas.openxmlformats.org/officeDocument/2006/relationships/image" Target="../media/image741.png"/><Relationship Id="rId201" Type="http://schemas.openxmlformats.org/officeDocument/2006/relationships/image" Target="../media/image633.png"/><Relationship Id="rId222" Type="http://schemas.openxmlformats.org/officeDocument/2006/relationships/customXml" Target="../ink/ink7394.xml"/><Relationship Id="rId243" Type="http://schemas.openxmlformats.org/officeDocument/2006/relationships/image" Target="../media/image654.png"/><Relationship Id="rId264" Type="http://schemas.openxmlformats.org/officeDocument/2006/relationships/customXml" Target="../ink/ink7415.xml"/><Relationship Id="rId285" Type="http://schemas.openxmlformats.org/officeDocument/2006/relationships/image" Target="../media/image675.png"/><Relationship Id="rId17" Type="http://schemas.openxmlformats.org/officeDocument/2006/relationships/image" Target="../media/image541.png"/><Relationship Id="rId38" Type="http://schemas.openxmlformats.org/officeDocument/2006/relationships/customXml" Target="../ink/ink7302.xml"/><Relationship Id="rId59" Type="http://schemas.openxmlformats.org/officeDocument/2006/relationships/image" Target="../media/image562.png"/><Relationship Id="rId103" Type="http://schemas.openxmlformats.org/officeDocument/2006/relationships/image" Target="../media/image584.png"/><Relationship Id="rId124" Type="http://schemas.openxmlformats.org/officeDocument/2006/relationships/customXml" Target="../ink/ink7345.xml"/><Relationship Id="rId310" Type="http://schemas.openxmlformats.org/officeDocument/2006/relationships/customXml" Target="../ink/ink7438.xml"/><Relationship Id="rId70" Type="http://schemas.openxmlformats.org/officeDocument/2006/relationships/customXml" Target="../ink/ink7318.xml"/><Relationship Id="rId91" Type="http://schemas.openxmlformats.org/officeDocument/2006/relationships/image" Target="../media/image578.png"/><Relationship Id="rId145" Type="http://schemas.openxmlformats.org/officeDocument/2006/relationships/image" Target="../media/image605.png"/><Relationship Id="rId166" Type="http://schemas.openxmlformats.org/officeDocument/2006/relationships/customXml" Target="../ink/ink7366.xml"/><Relationship Id="rId187" Type="http://schemas.openxmlformats.org/officeDocument/2006/relationships/image" Target="../media/image626.png"/><Relationship Id="rId331" Type="http://schemas.openxmlformats.org/officeDocument/2006/relationships/image" Target="../media/image736.png"/><Relationship Id="rId352" Type="http://schemas.openxmlformats.org/officeDocument/2006/relationships/customXml" Target="../ink/ink7459.xml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7389.xml"/><Relationship Id="rId233" Type="http://schemas.openxmlformats.org/officeDocument/2006/relationships/image" Target="../media/image649.png"/><Relationship Id="rId254" Type="http://schemas.openxmlformats.org/officeDocument/2006/relationships/customXml" Target="../ink/ink7410.xml"/><Relationship Id="rId28" Type="http://schemas.openxmlformats.org/officeDocument/2006/relationships/customXml" Target="../ink/ink7297.xml"/><Relationship Id="rId49" Type="http://schemas.openxmlformats.org/officeDocument/2006/relationships/image" Target="../media/image557.png"/><Relationship Id="rId114" Type="http://schemas.openxmlformats.org/officeDocument/2006/relationships/customXml" Target="../ink/ink7340.xml"/><Relationship Id="rId275" Type="http://schemas.openxmlformats.org/officeDocument/2006/relationships/image" Target="../media/image670.png"/><Relationship Id="rId296" Type="http://schemas.openxmlformats.org/officeDocument/2006/relationships/customXml" Target="../ink/ink7431.xml"/><Relationship Id="rId300" Type="http://schemas.openxmlformats.org/officeDocument/2006/relationships/customXml" Target="../ink/ink7433.xml"/><Relationship Id="rId60" Type="http://schemas.openxmlformats.org/officeDocument/2006/relationships/customXml" Target="../ink/ink7313.xml"/><Relationship Id="rId81" Type="http://schemas.openxmlformats.org/officeDocument/2006/relationships/image" Target="../media/image573.png"/><Relationship Id="rId135" Type="http://schemas.openxmlformats.org/officeDocument/2006/relationships/image" Target="../media/image600.png"/><Relationship Id="rId156" Type="http://schemas.openxmlformats.org/officeDocument/2006/relationships/customXml" Target="../ink/ink7361.xml"/><Relationship Id="rId177" Type="http://schemas.openxmlformats.org/officeDocument/2006/relationships/image" Target="../media/image621.png"/><Relationship Id="rId198" Type="http://schemas.openxmlformats.org/officeDocument/2006/relationships/customXml" Target="../ink/ink7382.xml"/><Relationship Id="rId321" Type="http://schemas.openxmlformats.org/officeDocument/2006/relationships/image" Target="../media/image693.png"/><Relationship Id="rId342" Type="http://schemas.openxmlformats.org/officeDocument/2006/relationships/customXml" Target="../ink/ink7454.xml"/><Relationship Id="rId202" Type="http://schemas.openxmlformats.org/officeDocument/2006/relationships/customXml" Target="../ink/ink7384.xml"/><Relationship Id="rId223" Type="http://schemas.openxmlformats.org/officeDocument/2006/relationships/image" Target="../media/image644.png"/><Relationship Id="rId244" Type="http://schemas.openxmlformats.org/officeDocument/2006/relationships/customXml" Target="../ink/ink7405.xml"/><Relationship Id="rId18" Type="http://schemas.openxmlformats.org/officeDocument/2006/relationships/customXml" Target="../ink/ink7292.xml"/><Relationship Id="rId39" Type="http://schemas.openxmlformats.org/officeDocument/2006/relationships/image" Target="../media/image552.png"/><Relationship Id="rId265" Type="http://schemas.openxmlformats.org/officeDocument/2006/relationships/image" Target="../media/image665.png"/><Relationship Id="rId286" Type="http://schemas.openxmlformats.org/officeDocument/2006/relationships/customXml" Target="../ink/ink7426.xml"/><Relationship Id="rId50" Type="http://schemas.openxmlformats.org/officeDocument/2006/relationships/customXml" Target="../ink/ink7308.xml"/><Relationship Id="rId104" Type="http://schemas.openxmlformats.org/officeDocument/2006/relationships/customXml" Target="../ink/ink7335.xml"/><Relationship Id="rId125" Type="http://schemas.openxmlformats.org/officeDocument/2006/relationships/image" Target="../media/image595.png"/><Relationship Id="rId146" Type="http://schemas.openxmlformats.org/officeDocument/2006/relationships/customXml" Target="../ink/ink7356.xml"/><Relationship Id="rId167" Type="http://schemas.openxmlformats.org/officeDocument/2006/relationships/image" Target="../media/image616.png"/><Relationship Id="rId188" Type="http://schemas.openxmlformats.org/officeDocument/2006/relationships/customXml" Target="../ink/ink7377.xml"/><Relationship Id="rId311" Type="http://schemas.openxmlformats.org/officeDocument/2006/relationships/image" Target="../media/image688.png"/><Relationship Id="rId332" Type="http://schemas.openxmlformats.org/officeDocument/2006/relationships/customXml" Target="../ink/ink7449.xml"/><Relationship Id="rId353" Type="http://schemas.openxmlformats.org/officeDocument/2006/relationships/image" Target="../media/image747.png"/><Relationship Id="rId71" Type="http://schemas.openxmlformats.org/officeDocument/2006/relationships/image" Target="../media/image568.png"/><Relationship Id="rId92" Type="http://schemas.openxmlformats.org/officeDocument/2006/relationships/customXml" Target="../ink/ink7329.xml"/><Relationship Id="rId213" Type="http://schemas.openxmlformats.org/officeDocument/2006/relationships/image" Target="../media/image639.png"/><Relationship Id="rId234" Type="http://schemas.openxmlformats.org/officeDocument/2006/relationships/customXml" Target="../ink/ink7400.xml"/><Relationship Id="rId2" Type="http://schemas.openxmlformats.org/officeDocument/2006/relationships/customXml" Target="../ink/ink7284.xml"/><Relationship Id="rId29" Type="http://schemas.openxmlformats.org/officeDocument/2006/relationships/image" Target="../media/image547.png"/><Relationship Id="rId255" Type="http://schemas.openxmlformats.org/officeDocument/2006/relationships/image" Target="../media/image660.png"/><Relationship Id="rId276" Type="http://schemas.openxmlformats.org/officeDocument/2006/relationships/customXml" Target="../ink/ink7421.xml"/><Relationship Id="rId297" Type="http://schemas.openxmlformats.org/officeDocument/2006/relationships/image" Target="../media/image681.png"/><Relationship Id="rId40" Type="http://schemas.openxmlformats.org/officeDocument/2006/relationships/customXml" Target="../ink/ink7303.xml"/><Relationship Id="rId115" Type="http://schemas.openxmlformats.org/officeDocument/2006/relationships/image" Target="../media/image590.png"/><Relationship Id="rId136" Type="http://schemas.openxmlformats.org/officeDocument/2006/relationships/customXml" Target="../ink/ink7351.xml"/><Relationship Id="rId157" Type="http://schemas.openxmlformats.org/officeDocument/2006/relationships/image" Target="../media/image611.png"/><Relationship Id="rId178" Type="http://schemas.openxmlformats.org/officeDocument/2006/relationships/customXml" Target="../ink/ink7372.xml"/><Relationship Id="rId301" Type="http://schemas.openxmlformats.org/officeDocument/2006/relationships/image" Target="../media/image683.png"/><Relationship Id="rId322" Type="http://schemas.openxmlformats.org/officeDocument/2006/relationships/customXml" Target="../ink/ink7444.xml"/><Relationship Id="rId343" Type="http://schemas.openxmlformats.org/officeDocument/2006/relationships/image" Target="../media/image742.png"/><Relationship Id="rId61" Type="http://schemas.openxmlformats.org/officeDocument/2006/relationships/image" Target="../media/image563.png"/><Relationship Id="rId82" Type="http://schemas.openxmlformats.org/officeDocument/2006/relationships/customXml" Target="../ink/ink7324.xml"/><Relationship Id="rId199" Type="http://schemas.openxmlformats.org/officeDocument/2006/relationships/image" Target="../media/image632.png"/><Relationship Id="rId203" Type="http://schemas.openxmlformats.org/officeDocument/2006/relationships/image" Target="../media/image634.png"/><Relationship Id="rId19" Type="http://schemas.openxmlformats.org/officeDocument/2006/relationships/image" Target="../media/image542.png"/><Relationship Id="rId224" Type="http://schemas.openxmlformats.org/officeDocument/2006/relationships/customXml" Target="../ink/ink7395.xml"/><Relationship Id="rId245" Type="http://schemas.openxmlformats.org/officeDocument/2006/relationships/image" Target="../media/image655.png"/><Relationship Id="rId266" Type="http://schemas.openxmlformats.org/officeDocument/2006/relationships/customXml" Target="../ink/ink7416.xml"/><Relationship Id="rId287" Type="http://schemas.openxmlformats.org/officeDocument/2006/relationships/image" Target="../media/image676.png"/><Relationship Id="rId30" Type="http://schemas.openxmlformats.org/officeDocument/2006/relationships/customXml" Target="../ink/ink7298.xml"/><Relationship Id="rId105" Type="http://schemas.openxmlformats.org/officeDocument/2006/relationships/image" Target="../media/image585.png"/><Relationship Id="rId126" Type="http://schemas.openxmlformats.org/officeDocument/2006/relationships/customXml" Target="../ink/ink7346.xml"/><Relationship Id="rId147" Type="http://schemas.openxmlformats.org/officeDocument/2006/relationships/image" Target="../media/image606.png"/><Relationship Id="rId168" Type="http://schemas.openxmlformats.org/officeDocument/2006/relationships/customXml" Target="../ink/ink7367.xml"/><Relationship Id="rId312" Type="http://schemas.openxmlformats.org/officeDocument/2006/relationships/customXml" Target="../ink/ink7439.xml"/><Relationship Id="rId333" Type="http://schemas.openxmlformats.org/officeDocument/2006/relationships/image" Target="../media/image737.png"/><Relationship Id="rId51" Type="http://schemas.openxmlformats.org/officeDocument/2006/relationships/image" Target="../media/image558.png"/><Relationship Id="rId72" Type="http://schemas.openxmlformats.org/officeDocument/2006/relationships/customXml" Target="../ink/ink7319.xml"/><Relationship Id="rId93" Type="http://schemas.openxmlformats.org/officeDocument/2006/relationships/image" Target="../media/image579.png"/><Relationship Id="rId189" Type="http://schemas.openxmlformats.org/officeDocument/2006/relationships/image" Target="../media/image627.png"/><Relationship Id="rId3" Type="http://schemas.openxmlformats.org/officeDocument/2006/relationships/image" Target="../media/image534.png"/><Relationship Id="rId214" Type="http://schemas.openxmlformats.org/officeDocument/2006/relationships/customXml" Target="../ink/ink7390.xml"/><Relationship Id="rId235" Type="http://schemas.openxmlformats.org/officeDocument/2006/relationships/image" Target="../media/image650.png"/><Relationship Id="rId256" Type="http://schemas.openxmlformats.org/officeDocument/2006/relationships/customXml" Target="../ink/ink7411.xml"/><Relationship Id="rId277" Type="http://schemas.openxmlformats.org/officeDocument/2006/relationships/image" Target="../media/image671.png"/><Relationship Id="rId298" Type="http://schemas.openxmlformats.org/officeDocument/2006/relationships/customXml" Target="../ink/ink7432.xml"/><Relationship Id="rId116" Type="http://schemas.openxmlformats.org/officeDocument/2006/relationships/customXml" Target="../ink/ink7341.xml"/><Relationship Id="rId137" Type="http://schemas.openxmlformats.org/officeDocument/2006/relationships/image" Target="../media/image601.png"/><Relationship Id="rId158" Type="http://schemas.openxmlformats.org/officeDocument/2006/relationships/customXml" Target="../ink/ink7362.xml"/><Relationship Id="rId302" Type="http://schemas.openxmlformats.org/officeDocument/2006/relationships/customXml" Target="../ink/ink7434.xml"/><Relationship Id="rId323" Type="http://schemas.openxmlformats.org/officeDocument/2006/relationships/image" Target="../media/image694.png"/><Relationship Id="rId344" Type="http://schemas.openxmlformats.org/officeDocument/2006/relationships/customXml" Target="../ink/ink7455.xml"/><Relationship Id="rId20" Type="http://schemas.openxmlformats.org/officeDocument/2006/relationships/customXml" Target="../ink/ink7293.xml"/><Relationship Id="rId41" Type="http://schemas.openxmlformats.org/officeDocument/2006/relationships/image" Target="../media/image553.png"/><Relationship Id="rId62" Type="http://schemas.openxmlformats.org/officeDocument/2006/relationships/customXml" Target="../ink/ink7314.xml"/><Relationship Id="rId83" Type="http://schemas.openxmlformats.org/officeDocument/2006/relationships/image" Target="../media/image574.png"/><Relationship Id="rId179" Type="http://schemas.openxmlformats.org/officeDocument/2006/relationships/image" Target="../media/image622.png"/><Relationship Id="rId190" Type="http://schemas.openxmlformats.org/officeDocument/2006/relationships/customXml" Target="../ink/ink7378.xml"/><Relationship Id="rId204" Type="http://schemas.openxmlformats.org/officeDocument/2006/relationships/customXml" Target="../ink/ink7385.xml"/><Relationship Id="rId225" Type="http://schemas.openxmlformats.org/officeDocument/2006/relationships/image" Target="../media/image645.png"/><Relationship Id="rId246" Type="http://schemas.openxmlformats.org/officeDocument/2006/relationships/customXml" Target="../ink/ink7406.xml"/><Relationship Id="rId267" Type="http://schemas.openxmlformats.org/officeDocument/2006/relationships/image" Target="../media/image666.png"/><Relationship Id="rId288" Type="http://schemas.openxmlformats.org/officeDocument/2006/relationships/customXml" Target="../ink/ink7427.xml"/><Relationship Id="rId106" Type="http://schemas.openxmlformats.org/officeDocument/2006/relationships/customXml" Target="../ink/ink7336.xml"/><Relationship Id="rId127" Type="http://schemas.openxmlformats.org/officeDocument/2006/relationships/image" Target="../media/image596.png"/><Relationship Id="rId313" Type="http://schemas.openxmlformats.org/officeDocument/2006/relationships/image" Target="../media/image689.png"/><Relationship Id="rId10" Type="http://schemas.openxmlformats.org/officeDocument/2006/relationships/customXml" Target="../ink/ink7288.xml"/><Relationship Id="rId31" Type="http://schemas.openxmlformats.org/officeDocument/2006/relationships/image" Target="../media/image548.png"/><Relationship Id="rId52" Type="http://schemas.openxmlformats.org/officeDocument/2006/relationships/customXml" Target="../ink/ink7309.xml"/><Relationship Id="rId73" Type="http://schemas.openxmlformats.org/officeDocument/2006/relationships/image" Target="../media/image569.png"/><Relationship Id="rId94" Type="http://schemas.openxmlformats.org/officeDocument/2006/relationships/customXml" Target="../ink/ink7330.xml"/><Relationship Id="rId148" Type="http://schemas.openxmlformats.org/officeDocument/2006/relationships/customXml" Target="../ink/ink7357.xml"/><Relationship Id="rId169" Type="http://schemas.openxmlformats.org/officeDocument/2006/relationships/image" Target="../media/image617.png"/><Relationship Id="rId334" Type="http://schemas.openxmlformats.org/officeDocument/2006/relationships/customXml" Target="../ink/ink7450.xml"/><Relationship Id="rId4" Type="http://schemas.openxmlformats.org/officeDocument/2006/relationships/customXml" Target="../ink/ink7285.xml"/><Relationship Id="rId180" Type="http://schemas.openxmlformats.org/officeDocument/2006/relationships/customXml" Target="../ink/ink7373.xml"/><Relationship Id="rId215" Type="http://schemas.openxmlformats.org/officeDocument/2006/relationships/image" Target="../media/image640.png"/><Relationship Id="rId236" Type="http://schemas.openxmlformats.org/officeDocument/2006/relationships/customXml" Target="../ink/ink7401.xml"/><Relationship Id="rId257" Type="http://schemas.openxmlformats.org/officeDocument/2006/relationships/image" Target="../media/image661.png"/><Relationship Id="rId278" Type="http://schemas.openxmlformats.org/officeDocument/2006/relationships/customXml" Target="../ink/ink7422.xml"/><Relationship Id="rId303" Type="http://schemas.openxmlformats.org/officeDocument/2006/relationships/image" Target="../media/image684.png"/><Relationship Id="rId42" Type="http://schemas.openxmlformats.org/officeDocument/2006/relationships/customXml" Target="../ink/ink7304.xml"/><Relationship Id="rId84" Type="http://schemas.openxmlformats.org/officeDocument/2006/relationships/customXml" Target="../ink/ink7325.xml"/><Relationship Id="rId138" Type="http://schemas.openxmlformats.org/officeDocument/2006/relationships/customXml" Target="../ink/ink7352.xml"/><Relationship Id="rId345" Type="http://schemas.openxmlformats.org/officeDocument/2006/relationships/image" Target="../media/image743.png"/><Relationship Id="rId191" Type="http://schemas.openxmlformats.org/officeDocument/2006/relationships/image" Target="../media/image628.png"/><Relationship Id="rId205" Type="http://schemas.openxmlformats.org/officeDocument/2006/relationships/image" Target="../media/image635.png"/><Relationship Id="rId247" Type="http://schemas.openxmlformats.org/officeDocument/2006/relationships/image" Target="../media/image656.png"/><Relationship Id="rId107" Type="http://schemas.openxmlformats.org/officeDocument/2006/relationships/image" Target="../media/image586.png"/><Relationship Id="rId289" Type="http://schemas.openxmlformats.org/officeDocument/2006/relationships/image" Target="../media/image677.png"/><Relationship Id="rId11" Type="http://schemas.openxmlformats.org/officeDocument/2006/relationships/image" Target="../media/image538.png"/><Relationship Id="rId53" Type="http://schemas.openxmlformats.org/officeDocument/2006/relationships/image" Target="../media/image559.png"/><Relationship Id="rId149" Type="http://schemas.openxmlformats.org/officeDocument/2006/relationships/image" Target="../media/image607.png"/><Relationship Id="rId314" Type="http://schemas.openxmlformats.org/officeDocument/2006/relationships/customXml" Target="../ink/ink7440.xml"/><Relationship Id="rId95" Type="http://schemas.openxmlformats.org/officeDocument/2006/relationships/image" Target="../media/image580.png"/><Relationship Id="rId160" Type="http://schemas.openxmlformats.org/officeDocument/2006/relationships/customXml" Target="../ink/ink7363.xml"/><Relationship Id="rId216" Type="http://schemas.openxmlformats.org/officeDocument/2006/relationships/customXml" Target="../ink/ink7391.xml"/><Relationship Id="rId258" Type="http://schemas.openxmlformats.org/officeDocument/2006/relationships/customXml" Target="../ink/ink7412.xml"/><Relationship Id="rId22" Type="http://schemas.openxmlformats.org/officeDocument/2006/relationships/customXml" Target="../ink/ink7294.xml"/><Relationship Id="rId64" Type="http://schemas.openxmlformats.org/officeDocument/2006/relationships/customXml" Target="../ink/ink7315.xml"/><Relationship Id="rId118" Type="http://schemas.openxmlformats.org/officeDocument/2006/relationships/customXml" Target="../ink/ink7342.xml"/><Relationship Id="rId325" Type="http://schemas.openxmlformats.org/officeDocument/2006/relationships/image" Target="../media/image695.png"/><Relationship Id="rId171" Type="http://schemas.openxmlformats.org/officeDocument/2006/relationships/image" Target="../media/image618.png"/><Relationship Id="rId227" Type="http://schemas.openxmlformats.org/officeDocument/2006/relationships/image" Target="../media/image646.png"/><Relationship Id="rId269" Type="http://schemas.openxmlformats.org/officeDocument/2006/relationships/image" Target="../media/image667.png"/><Relationship Id="rId33" Type="http://schemas.openxmlformats.org/officeDocument/2006/relationships/image" Target="../media/image549.png"/><Relationship Id="rId129" Type="http://schemas.openxmlformats.org/officeDocument/2006/relationships/image" Target="../media/image597.png"/><Relationship Id="rId280" Type="http://schemas.openxmlformats.org/officeDocument/2006/relationships/customXml" Target="../ink/ink7423.xml"/><Relationship Id="rId336" Type="http://schemas.openxmlformats.org/officeDocument/2006/relationships/customXml" Target="../ink/ink7451.xml"/><Relationship Id="rId75" Type="http://schemas.openxmlformats.org/officeDocument/2006/relationships/image" Target="../media/image570.png"/><Relationship Id="rId140" Type="http://schemas.openxmlformats.org/officeDocument/2006/relationships/customXml" Target="../ink/ink7353.xml"/><Relationship Id="rId182" Type="http://schemas.openxmlformats.org/officeDocument/2006/relationships/customXml" Target="../ink/ink7374.xml"/><Relationship Id="rId6" Type="http://schemas.openxmlformats.org/officeDocument/2006/relationships/customXml" Target="../ink/ink7286.xml"/><Relationship Id="rId238" Type="http://schemas.openxmlformats.org/officeDocument/2006/relationships/customXml" Target="../ink/ink7402.xml"/><Relationship Id="rId291" Type="http://schemas.openxmlformats.org/officeDocument/2006/relationships/image" Target="../media/image678.png"/><Relationship Id="rId305" Type="http://schemas.openxmlformats.org/officeDocument/2006/relationships/image" Target="../media/image685.png"/><Relationship Id="rId347" Type="http://schemas.openxmlformats.org/officeDocument/2006/relationships/image" Target="../media/image744.png"/><Relationship Id="rId44" Type="http://schemas.openxmlformats.org/officeDocument/2006/relationships/customXml" Target="../ink/ink7305.xml"/><Relationship Id="rId86" Type="http://schemas.openxmlformats.org/officeDocument/2006/relationships/customXml" Target="../ink/ink7326.xml"/><Relationship Id="rId151" Type="http://schemas.openxmlformats.org/officeDocument/2006/relationships/image" Target="../media/image608.png"/><Relationship Id="rId193" Type="http://schemas.openxmlformats.org/officeDocument/2006/relationships/image" Target="../media/image629.png"/><Relationship Id="rId207" Type="http://schemas.openxmlformats.org/officeDocument/2006/relationships/image" Target="../media/image636.png"/><Relationship Id="rId249" Type="http://schemas.openxmlformats.org/officeDocument/2006/relationships/image" Target="../media/image657.png"/><Relationship Id="rId13" Type="http://schemas.openxmlformats.org/officeDocument/2006/relationships/image" Target="../media/image539.png"/><Relationship Id="rId109" Type="http://schemas.openxmlformats.org/officeDocument/2006/relationships/image" Target="../media/image587.png"/><Relationship Id="rId260" Type="http://schemas.openxmlformats.org/officeDocument/2006/relationships/customXml" Target="../ink/ink7413.xml"/><Relationship Id="rId316" Type="http://schemas.openxmlformats.org/officeDocument/2006/relationships/customXml" Target="../ink/ink7441.xml"/><Relationship Id="rId55" Type="http://schemas.openxmlformats.org/officeDocument/2006/relationships/image" Target="../media/image560.png"/><Relationship Id="rId97" Type="http://schemas.openxmlformats.org/officeDocument/2006/relationships/image" Target="../media/image581.png"/><Relationship Id="rId120" Type="http://schemas.openxmlformats.org/officeDocument/2006/relationships/customXml" Target="../ink/ink7343.xml"/><Relationship Id="rId162" Type="http://schemas.openxmlformats.org/officeDocument/2006/relationships/customXml" Target="../ink/ink7364.xml"/><Relationship Id="rId218" Type="http://schemas.openxmlformats.org/officeDocument/2006/relationships/customXml" Target="../ink/ink7392.xml"/><Relationship Id="rId271" Type="http://schemas.openxmlformats.org/officeDocument/2006/relationships/image" Target="../media/image668.png"/><Relationship Id="rId24" Type="http://schemas.openxmlformats.org/officeDocument/2006/relationships/customXml" Target="../ink/ink7295.xml"/><Relationship Id="rId66" Type="http://schemas.openxmlformats.org/officeDocument/2006/relationships/customXml" Target="../ink/ink7316.xml"/><Relationship Id="rId131" Type="http://schemas.openxmlformats.org/officeDocument/2006/relationships/image" Target="../media/image598.png"/><Relationship Id="rId327" Type="http://schemas.openxmlformats.org/officeDocument/2006/relationships/image" Target="../media/image722.png"/><Relationship Id="rId173" Type="http://schemas.openxmlformats.org/officeDocument/2006/relationships/image" Target="../media/image619.png"/><Relationship Id="rId229" Type="http://schemas.openxmlformats.org/officeDocument/2006/relationships/image" Target="../media/image647.png"/><Relationship Id="rId240" Type="http://schemas.openxmlformats.org/officeDocument/2006/relationships/customXml" Target="../ink/ink7403.xml"/><Relationship Id="rId35" Type="http://schemas.openxmlformats.org/officeDocument/2006/relationships/image" Target="../media/image550.png"/><Relationship Id="rId77" Type="http://schemas.openxmlformats.org/officeDocument/2006/relationships/image" Target="../media/image571.png"/><Relationship Id="rId100" Type="http://schemas.openxmlformats.org/officeDocument/2006/relationships/customXml" Target="../ink/ink7333.xml"/><Relationship Id="rId282" Type="http://schemas.openxmlformats.org/officeDocument/2006/relationships/customXml" Target="../ink/ink7424.xml"/><Relationship Id="rId338" Type="http://schemas.openxmlformats.org/officeDocument/2006/relationships/customXml" Target="../ink/ink7452.xml"/><Relationship Id="rId8" Type="http://schemas.openxmlformats.org/officeDocument/2006/relationships/customXml" Target="../ink/ink7287.xml"/><Relationship Id="rId142" Type="http://schemas.openxmlformats.org/officeDocument/2006/relationships/customXml" Target="../ink/ink7354.xml"/><Relationship Id="rId184" Type="http://schemas.openxmlformats.org/officeDocument/2006/relationships/customXml" Target="../ink/ink7375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3.png"/><Relationship Id="rId299" Type="http://schemas.openxmlformats.org/officeDocument/2006/relationships/image" Target="../media/image894.png"/><Relationship Id="rId21" Type="http://schemas.openxmlformats.org/officeDocument/2006/relationships/image" Target="../media/image757.png"/><Relationship Id="rId63" Type="http://schemas.openxmlformats.org/officeDocument/2006/relationships/image" Target="../media/image777.png"/><Relationship Id="rId159" Type="http://schemas.openxmlformats.org/officeDocument/2006/relationships/image" Target="../media/image824.png"/><Relationship Id="rId324" Type="http://schemas.openxmlformats.org/officeDocument/2006/relationships/customXml" Target="../ink/ink7621.xml"/><Relationship Id="rId366" Type="http://schemas.openxmlformats.org/officeDocument/2006/relationships/customXml" Target="../ink/ink7642.xml"/><Relationship Id="rId170" Type="http://schemas.openxmlformats.org/officeDocument/2006/relationships/customXml" Target="../ink/ink7544.xml"/><Relationship Id="rId226" Type="http://schemas.openxmlformats.org/officeDocument/2006/relationships/customXml" Target="../ink/ink7572.xml"/><Relationship Id="rId433" Type="http://schemas.openxmlformats.org/officeDocument/2006/relationships/image" Target="../media/image961.png"/><Relationship Id="rId268" Type="http://schemas.openxmlformats.org/officeDocument/2006/relationships/customXml" Target="../ink/ink7593.xml"/><Relationship Id="rId475" Type="http://schemas.openxmlformats.org/officeDocument/2006/relationships/image" Target="../media/image982.png"/><Relationship Id="rId32" Type="http://schemas.openxmlformats.org/officeDocument/2006/relationships/customXml" Target="../ink/ink7475.xml"/><Relationship Id="rId74" Type="http://schemas.openxmlformats.org/officeDocument/2006/relationships/customXml" Target="../ink/ink7496.xml"/><Relationship Id="rId128" Type="http://schemas.openxmlformats.org/officeDocument/2006/relationships/customXml" Target="../ink/ink7523.xml"/><Relationship Id="rId335" Type="http://schemas.openxmlformats.org/officeDocument/2006/relationships/image" Target="../media/image912.png"/><Relationship Id="rId377" Type="http://schemas.openxmlformats.org/officeDocument/2006/relationships/image" Target="../media/image933.png"/><Relationship Id="rId500" Type="http://schemas.openxmlformats.org/officeDocument/2006/relationships/customXml" Target="../ink/ink7709.xml"/><Relationship Id="rId5" Type="http://schemas.openxmlformats.org/officeDocument/2006/relationships/image" Target="../media/image749.png"/><Relationship Id="rId181" Type="http://schemas.openxmlformats.org/officeDocument/2006/relationships/image" Target="../media/image835.png"/><Relationship Id="rId237" Type="http://schemas.openxmlformats.org/officeDocument/2006/relationships/image" Target="../media/image863.png"/><Relationship Id="rId402" Type="http://schemas.openxmlformats.org/officeDocument/2006/relationships/customXml" Target="../ink/ink7660.xml"/><Relationship Id="rId279" Type="http://schemas.openxmlformats.org/officeDocument/2006/relationships/image" Target="../media/image884.png"/><Relationship Id="rId444" Type="http://schemas.openxmlformats.org/officeDocument/2006/relationships/customXml" Target="../ink/ink7681.xml"/><Relationship Id="rId486" Type="http://schemas.openxmlformats.org/officeDocument/2006/relationships/customXml" Target="../ink/ink7702.xml"/><Relationship Id="rId43" Type="http://schemas.openxmlformats.org/officeDocument/2006/relationships/image" Target="../media/image767.png"/><Relationship Id="rId139" Type="http://schemas.openxmlformats.org/officeDocument/2006/relationships/image" Target="../media/image814.png"/><Relationship Id="rId290" Type="http://schemas.openxmlformats.org/officeDocument/2006/relationships/customXml" Target="../ink/ink7604.xml"/><Relationship Id="rId304" Type="http://schemas.openxmlformats.org/officeDocument/2006/relationships/customXml" Target="../ink/ink7611.xml"/><Relationship Id="rId346" Type="http://schemas.openxmlformats.org/officeDocument/2006/relationships/customXml" Target="../ink/ink7632.xml"/><Relationship Id="rId388" Type="http://schemas.openxmlformats.org/officeDocument/2006/relationships/customXml" Target="../ink/ink7653.xml"/><Relationship Id="rId85" Type="http://schemas.openxmlformats.org/officeDocument/2006/relationships/image" Target="../media/image788.png"/><Relationship Id="rId150" Type="http://schemas.openxmlformats.org/officeDocument/2006/relationships/customXml" Target="../ink/ink7534.xml"/><Relationship Id="rId192" Type="http://schemas.openxmlformats.org/officeDocument/2006/relationships/customXml" Target="../ink/ink7555.xml"/><Relationship Id="rId206" Type="http://schemas.openxmlformats.org/officeDocument/2006/relationships/customXml" Target="../ink/ink7562.xml"/><Relationship Id="rId413" Type="http://schemas.openxmlformats.org/officeDocument/2006/relationships/image" Target="../media/image951.png"/><Relationship Id="rId248" Type="http://schemas.openxmlformats.org/officeDocument/2006/relationships/customXml" Target="../ink/ink7583.xml"/><Relationship Id="rId455" Type="http://schemas.openxmlformats.org/officeDocument/2006/relationships/image" Target="../media/image972.png"/><Relationship Id="rId497" Type="http://schemas.openxmlformats.org/officeDocument/2006/relationships/image" Target="../media/image993.png"/><Relationship Id="rId12" Type="http://schemas.openxmlformats.org/officeDocument/2006/relationships/customXml" Target="../ink/ink7465.xml"/><Relationship Id="rId108" Type="http://schemas.openxmlformats.org/officeDocument/2006/relationships/customXml" Target="../ink/ink7513.xml"/><Relationship Id="rId315" Type="http://schemas.openxmlformats.org/officeDocument/2006/relationships/image" Target="../media/image902.png"/><Relationship Id="rId357" Type="http://schemas.openxmlformats.org/officeDocument/2006/relationships/image" Target="../media/image923.png"/><Relationship Id="rId54" Type="http://schemas.openxmlformats.org/officeDocument/2006/relationships/customXml" Target="../ink/ink7486.xml"/><Relationship Id="rId96" Type="http://schemas.openxmlformats.org/officeDocument/2006/relationships/customXml" Target="../ink/ink7507.xml"/><Relationship Id="rId161" Type="http://schemas.openxmlformats.org/officeDocument/2006/relationships/image" Target="../media/image825.png"/><Relationship Id="rId217" Type="http://schemas.openxmlformats.org/officeDocument/2006/relationships/image" Target="../media/image853.png"/><Relationship Id="rId399" Type="http://schemas.openxmlformats.org/officeDocument/2006/relationships/image" Target="../media/image944.png"/><Relationship Id="rId259" Type="http://schemas.openxmlformats.org/officeDocument/2006/relationships/image" Target="../media/image874.png"/><Relationship Id="rId424" Type="http://schemas.openxmlformats.org/officeDocument/2006/relationships/customXml" Target="../ink/ink7671.xml"/><Relationship Id="rId466" Type="http://schemas.openxmlformats.org/officeDocument/2006/relationships/customXml" Target="../ink/ink7692.xml"/><Relationship Id="rId23" Type="http://schemas.openxmlformats.org/officeDocument/2006/relationships/image" Target="../media/image758.png"/><Relationship Id="rId119" Type="http://schemas.openxmlformats.org/officeDocument/2006/relationships/image" Target="../media/image804.png"/><Relationship Id="rId270" Type="http://schemas.openxmlformats.org/officeDocument/2006/relationships/customXml" Target="../ink/ink7594.xml"/><Relationship Id="rId326" Type="http://schemas.openxmlformats.org/officeDocument/2006/relationships/customXml" Target="../ink/ink7622.xml"/><Relationship Id="rId65" Type="http://schemas.openxmlformats.org/officeDocument/2006/relationships/image" Target="../media/image778.png"/><Relationship Id="rId130" Type="http://schemas.openxmlformats.org/officeDocument/2006/relationships/customXml" Target="../ink/ink7524.xml"/><Relationship Id="rId368" Type="http://schemas.openxmlformats.org/officeDocument/2006/relationships/customXml" Target="../ink/ink7643.xml"/><Relationship Id="rId172" Type="http://schemas.openxmlformats.org/officeDocument/2006/relationships/customXml" Target="../ink/ink7545.xml"/><Relationship Id="rId228" Type="http://schemas.openxmlformats.org/officeDocument/2006/relationships/customXml" Target="../ink/ink7573.xml"/><Relationship Id="rId435" Type="http://schemas.openxmlformats.org/officeDocument/2006/relationships/image" Target="../media/image962.png"/><Relationship Id="rId477" Type="http://schemas.openxmlformats.org/officeDocument/2006/relationships/image" Target="../media/image983.png"/><Relationship Id="rId281" Type="http://schemas.openxmlformats.org/officeDocument/2006/relationships/image" Target="../media/image885.png"/><Relationship Id="rId337" Type="http://schemas.openxmlformats.org/officeDocument/2006/relationships/image" Target="../media/image913.png"/><Relationship Id="rId502" Type="http://schemas.openxmlformats.org/officeDocument/2006/relationships/customXml" Target="../ink/ink7710.xml"/><Relationship Id="rId34" Type="http://schemas.openxmlformats.org/officeDocument/2006/relationships/customXml" Target="../ink/ink7476.xml"/><Relationship Id="rId76" Type="http://schemas.openxmlformats.org/officeDocument/2006/relationships/customXml" Target="../ink/ink7497.xml"/><Relationship Id="rId141" Type="http://schemas.openxmlformats.org/officeDocument/2006/relationships/image" Target="../media/image815.png"/><Relationship Id="rId379" Type="http://schemas.openxmlformats.org/officeDocument/2006/relationships/image" Target="../media/image934.png"/><Relationship Id="rId7" Type="http://schemas.openxmlformats.org/officeDocument/2006/relationships/image" Target="../media/image750.png"/><Relationship Id="rId183" Type="http://schemas.openxmlformats.org/officeDocument/2006/relationships/image" Target="../media/image836.png"/><Relationship Id="rId239" Type="http://schemas.openxmlformats.org/officeDocument/2006/relationships/image" Target="../media/image864.png"/><Relationship Id="rId390" Type="http://schemas.openxmlformats.org/officeDocument/2006/relationships/customXml" Target="../ink/ink7654.xml"/><Relationship Id="rId404" Type="http://schemas.openxmlformats.org/officeDocument/2006/relationships/customXml" Target="../ink/ink7661.xml"/><Relationship Id="rId446" Type="http://schemas.openxmlformats.org/officeDocument/2006/relationships/customXml" Target="../ink/ink7682.xml"/><Relationship Id="rId250" Type="http://schemas.openxmlformats.org/officeDocument/2006/relationships/customXml" Target="../ink/ink7584.xml"/><Relationship Id="rId292" Type="http://schemas.openxmlformats.org/officeDocument/2006/relationships/customXml" Target="../ink/ink7605.xml"/><Relationship Id="rId306" Type="http://schemas.openxmlformats.org/officeDocument/2006/relationships/customXml" Target="../ink/ink7612.xml"/><Relationship Id="rId488" Type="http://schemas.openxmlformats.org/officeDocument/2006/relationships/customXml" Target="../ink/ink7703.xml"/><Relationship Id="rId45" Type="http://schemas.openxmlformats.org/officeDocument/2006/relationships/image" Target="../media/image768.png"/><Relationship Id="rId87" Type="http://schemas.openxmlformats.org/officeDocument/2006/relationships/image" Target="../media/image789.png"/><Relationship Id="rId110" Type="http://schemas.openxmlformats.org/officeDocument/2006/relationships/customXml" Target="../ink/ink7514.xml"/><Relationship Id="rId348" Type="http://schemas.openxmlformats.org/officeDocument/2006/relationships/customXml" Target="../ink/ink7633.xml"/><Relationship Id="rId152" Type="http://schemas.openxmlformats.org/officeDocument/2006/relationships/customXml" Target="../ink/ink7535.xml"/><Relationship Id="rId194" Type="http://schemas.openxmlformats.org/officeDocument/2006/relationships/customXml" Target="../ink/ink7556.xml"/><Relationship Id="rId208" Type="http://schemas.openxmlformats.org/officeDocument/2006/relationships/customXml" Target="../ink/ink7563.xml"/><Relationship Id="rId415" Type="http://schemas.openxmlformats.org/officeDocument/2006/relationships/image" Target="../media/image952.png"/><Relationship Id="rId457" Type="http://schemas.openxmlformats.org/officeDocument/2006/relationships/image" Target="../media/image973.png"/><Relationship Id="rId261" Type="http://schemas.openxmlformats.org/officeDocument/2006/relationships/image" Target="../media/image875.png"/><Relationship Id="rId499" Type="http://schemas.openxmlformats.org/officeDocument/2006/relationships/image" Target="../media/image994.png"/><Relationship Id="rId14" Type="http://schemas.openxmlformats.org/officeDocument/2006/relationships/customXml" Target="../ink/ink7466.xml"/><Relationship Id="rId56" Type="http://schemas.openxmlformats.org/officeDocument/2006/relationships/customXml" Target="../ink/ink7487.xml"/><Relationship Id="rId317" Type="http://schemas.openxmlformats.org/officeDocument/2006/relationships/image" Target="../media/image903.png"/><Relationship Id="rId359" Type="http://schemas.openxmlformats.org/officeDocument/2006/relationships/image" Target="../media/image924.png"/><Relationship Id="rId98" Type="http://schemas.openxmlformats.org/officeDocument/2006/relationships/customXml" Target="../ink/ink7508.xml"/><Relationship Id="rId121" Type="http://schemas.openxmlformats.org/officeDocument/2006/relationships/image" Target="../media/image805.png"/><Relationship Id="rId163" Type="http://schemas.openxmlformats.org/officeDocument/2006/relationships/image" Target="../media/image826.png"/><Relationship Id="rId219" Type="http://schemas.openxmlformats.org/officeDocument/2006/relationships/image" Target="../media/image854.png"/><Relationship Id="rId370" Type="http://schemas.openxmlformats.org/officeDocument/2006/relationships/customXml" Target="../ink/ink7644.xml"/><Relationship Id="rId426" Type="http://schemas.openxmlformats.org/officeDocument/2006/relationships/customXml" Target="../ink/ink7672.xml"/><Relationship Id="rId230" Type="http://schemas.openxmlformats.org/officeDocument/2006/relationships/customXml" Target="../ink/ink7574.xml"/><Relationship Id="rId468" Type="http://schemas.openxmlformats.org/officeDocument/2006/relationships/customXml" Target="../ink/ink7693.xml"/><Relationship Id="rId25" Type="http://schemas.openxmlformats.org/officeDocument/2006/relationships/image" Target="../media/image759.png"/><Relationship Id="rId67" Type="http://schemas.openxmlformats.org/officeDocument/2006/relationships/image" Target="../media/image779.png"/><Relationship Id="rId272" Type="http://schemas.openxmlformats.org/officeDocument/2006/relationships/customXml" Target="../ink/ink7595.xml"/><Relationship Id="rId328" Type="http://schemas.openxmlformats.org/officeDocument/2006/relationships/customXml" Target="../ink/ink7623.xml"/><Relationship Id="rId132" Type="http://schemas.openxmlformats.org/officeDocument/2006/relationships/customXml" Target="../ink/ink7525.xml"/><Relationship Id="rId174" Type="http://schemas.openxmlformats.org/officeDocument/2006/relationships/customXml" Target="../ink/ink7546.xml"/><Relationship Id="rId381" Type="http://schemas.openxmlformats.org/officeDocument/2006/relationships/image" Target="../media/image935.png"/><Relationship Id="rId241" Type="http://schemas.openxmlformats.org/officeDocument/2006/relationships/image" Target="../media/image865.png"/><Relationship Id="rId437" Type="http://schemas.openxmlformats.org/officeDocument/2006/relationships/image" Target="../media/image963.png"/><Relationship Id="rId479" Type="http://schemas.openxmlformats.org/officeDocument/2006/relationships/image" Target="../media/image984.png"/><Relationship Id="rId36" Type="http://schemas.openxmlformats.org/officeDocument/2006/relationships/customXml" Target="../ink/ink7477.xml"/><Relationship Id="rId283" Type="http://schemas.openxmlformats.org/officeDocument/2006/relationships/image" Target="../media/image886.png"/><Relationship Id="rId339" Type="http://schemas.openxmlformats.org/officeDocument/2006/relationships/image" Target="../media/image914.png"/><Relationship Id="rId490" Type="http://schemas.openxmlformats.org/officeDocument/2006/relationships/customXml" Target="../ink/ink7704.xml"/><Relationship Id="rId504" Type="http://schemas.openxmlformats.org/officeDocument/2006/relationships/customXml" Target="../ink/ink7711.xml"/><Relationship Id="rId78" Type="http://schemas.openxmlformats.org/officeDocument/2006/relationships/customXml" Target="../ink/ink7498.xml"/><Relationship Id="rId101" Type="http://schemas.openxmlformats.org/officeDocument/2006/relationships/image" Target="../media/image796.png"/><Relationship Id="rId143" Type="http://schemas.openxmlformats.org/officeDocument/2006/relationships/image" Target="../media/image816.png"/><Relationship Id="rId185" Type="http://schemas.openxmlformats.org/officeDocument/2006/relationships/image" Target="../media/image837.png"/><Relationship Id="rId350" Type="http://schemas.openxmlformats.org/officeDocument/2006/relationships/customXml" Target="../ink/ink7634.xml"/><Relationship Id="rId406" Type="http://schemas.openxmlformats.org/officeDocument/2006/relationships/customXml" Target="../ink/ink7662.xml"/><Relationship Id="rId9" Type="http://schemas.openxmlformats.org/officeDocument/2006/relationships/image" Target="../media/image751.png"/><Relationship Id="rId210" Type="http://schemas.openxmlformats.org/officeDocument/2006/relationships/customXml" Target="../ink/ink7564.xml"/><Relationship Id="rId392" Type="http://schemas.openxmlformats.org/officeDocument/2006/relationships/customXml" Target="../ink/ink7655.xml"/><Relationship Id="rId448" Type="http://schemas.openxmlformats.org/officeDocument/2006/relationships/customXml" Target="../ink/ink7683.xml"/><Relationship Id="rId252" Type="http://schemas.openxmlformats.org/officeDocument/2006/relationships/customXml" Target="../ink/ink7585.xml"/><Relationship Id="rId294" Type="http://schemas.openxmlformats.org/officeDocument/2006/relationships/customXml" Target="../ink/ink7606.xml"/><Relationship Id="rId308" Type="http://schemas.openxmlformats.org/officeDocument/2006/relationships/customXml" Target="../ink/ink7613.xml"/><Relationship Id="rId47" Type="http://schemas.openxmlformats.org/officeDocument/2006/relationships/image" Target="../media/image769.png"/><Relationship Id="rId89" Type="http://schemas.openxmlformats.org/officeDocument/2006/relationships/image" Target="../media/image790.png"/><Relationship Id="rId112" Type="http://schemas.openxmlformats.org/officeDocument/2006/relationships/customXml" Target="../ink/ink7515.xml"/><Relationship Id="rId154" Type="http://schemas.openxmlformats.org/officeDocument/2006/relationships/customXml" Target="../ink/ink7536.xml"/><Relationship Id="rId361" Type="http://schemas.openxmlformats.org/officeDocument/2006/relationships/image" Target="../media/image925.png"/><Relationship Id="rId196" Type="http://schemas.openxmlformats.org/officeDocument/2006/relationships/customXml" Target="../ink/ink7557.xml"/><Relationship Id="rId417" Type="http://schemas.openxmlformats.org/officeDocument/2006/relationships/image" Target="../media/image953.png"/><Relationship Id="rId459" Type="http://schemas.openxmlformats.org/officeDocument/2006/relationships/image" Target="../media/image974.png"/><Relationship Id="rId16" Type="http://schemas.openxmlformats.org/officeDocument/2006/relationships/customXml" Target="../ink/ink7467.xml"/><Relationship Id="rId221" Type="http://schemas.openxmlformats.org/officeDocument/2006/relationships/image" Target="../media/image855.png"/><Relationship Id="rId263" Type="http://schemas.openxmlformats.org/officeDocument/2006/relationships/image" Target="../media/image876.png"/><Relationship Id="rId319" Type="http://schemas.openxmlformats.org/officeDocument/2006/relationships/image" Target="../media/image904.png"/><Relationship Id="rId470" Type="http://schemas.openxmlformats.org/officeDocument/2006/relationships/customXml" Target="../ink/ink7694.xml"/><Relationship Id="rId58" Type="http://schemas.openxmlformats.org/officeDocument/2006/relationships/customXml" Target="../ink/ink7488.xml"/><Relationship Id="rId123" Type="http://schemas.openxmlformats.org/officeDocument/2006/relationships/image" Target="../media/image806.png"/><Relationship Id="rId330" Type="http://schemas.openxmlformats.org/officeDocument/2006/relationships/customXml" Target="../ink/ink7624.xml"/><Relationship Id="rId165" Type="http://schemas.openxmlformats.org/officeDocument/2006/relationships/image" Target="../media/image827.png"/><Relationship Id="rId372" Type="http://schemas.openxmlformats.org/officeDocument/2006/relationships/customXml" Target="../ink/ink7645.xml"/><Relationship Id="rId428" Type="http://schemas.openxmlformats.org/officeDocument/2006/relationships/customXml" Target="../ink/ink7673.xml"/><Relationship Id="rId232" Type="http://schemas.openxmlformats.org/officeDocument/2006/relationships/customXml" Target="../ink/ink7575.xml"/><Relationship Id="rId274" Type="http://schemas.openxmlformats.org/officeDocument/2006/relationships/customXml" Target="../ink/ink7596.xml"/><Relationship Id="rId481" Type="http://schemas.openxmlformats.org/officeDocument/2006/relationships/image" Target="../media/image985.png"/><Relationship Id="rId27" Type="http://schemas.openxmlformats.org/officeDocument/2006/relationships/image" Target="../media/image760.png"/><Relationship Id="rId69" Type="http://schemas.openxmlformats.org/officeDocument/2006/relationships/image" Target="../media/image780.png"/><Relationship Id="rId134" Type="http://schemas.openxmlformats.org/officeDocument/2006/relationships/customXml" Target="../ink/ink7526.xml"/><Relationship Id="rId80" Type="http://schemas.openxmlformats.org/officeDocument/2006/relationships/customXml" Target="../ink/ink7499.xml"/><Relationship Id="rId176" Type="http://schemas.openxmlformats.org/officeDocument/2006/relationships/customXml" Target="../ink/ink7547.xml"/><Relationship Id="rId341" Type="http://schemas.openxmlformats.org/officeDocument/2006/relationships/image" Target="../media/image915.png"/><Relationship Id="rId383" Type="http://schemas.openxmlformats.org/officeDocument/2006/relationships/image" Target="../media/image936.png"/><Relationship Id="rId439" Type="http://schemas.openxmlformats.org/officeDocument/2006/relationships/image" Target="../media/image964.png"/><Relationship Id="rId201" Type="http://schemas.openxmlformats.org/officeDocument/2006/relationships/image" Target="../media/image845.png"/><Relationship Id="rId243" Type="http://schemas.openxmlformats.org/officeDocument/2006/relationships/image" Target="../media/image866.png"/><Relationship Id="rId285" Type="http://schemas.openxmlformats.org/officeDocument/2006/relationships/image" Target="../media/image887.png"/><Relationship Id="rId450" Type="http://schemas.openxmlformats.org/officeDocument/2006/relationships/customXml" Target="../ink/ink7684.xml"/><Relationship Id="rId506" Type="http://schemas.openxmlformats.org/officeDocument/2006/relationships/customXml" Target="../ink/ink7712.xml"/><Relationship Id="rId38" Type="http://schemas.openxmlformats.org/officeDocument/2006/relationships/customXml" Target="../ink/ink7478.xml"/><Relationship Id="rId103" Type="http://schemas.openxmlformats.org/officeDocument/2006/relationships/image" Target="../media/image797.png"/><Relationship Id="rId310" Type="http://schemas.openxmlformats.org/officeDocument/2006/relationships/customXml" Target="../ink/ink7614.xml"/><Relationship Id="rId492" Type="http://schemas.openxmlformats.org/officeDocument/2006/relationships/customXml" Target="../ink/ink7705.xml"/><Relationship Id="rId91" Type="http://schemas.openxmlformats.org/officeDocument/2006/relationships/image" Target="../media/image791.png"/><Relationship Id="rId145" Type="http://schemas.openxmlformats.org/officeDocument/2006/relationships/image" Target="../media/image817.png"/><Relationship Id="rId187" Type="http://schemas.openxmlformats.org/officeDocument/2006/relationships/image" Target="../media/image838.png"/><Relationship Id="rId352" Type="http://schemas.openxmlformats.org/officeDocument/2006/relationships/customXml" Target="../ink/ink7635.xml"/><Relationship Id="rId394" Type="http://schemas.openxmlformats.org/officeDocument/2006/relationships/customXml" Target="../ink/ink7656.xml"/><Relationship Id="rId408" Type="http://schemas.openxmlformats.org/officeDocument/2006/relationships/customXml" Target="../ink/ink7663.xml"/><Relationship Id="rId212" Type="http://schemas.openxmlformats.org/officeDocument/2006/relationships/customXml" Target="../ink/ink7565.xml"/><Relationship Id="rId254" Type="http://schemas.openxmlformats.org/officeDocument/2006/relationships/customXml" Target="../ink/ink7586.xml"/><Relationship Id="rId49" Type="http://schemas.openxmlformats.org/officeDocument/2006/relationships/image" Target="../media/image770.png"/><Relationship Id="rId114" Type="http://schemas.openxmlformats.org/officeDocument/2006/relationships/customXml" Target="../ink/ink7516.xml"/><Relationship Id="rId296" Type="http://schemas.openxmlformats.org/officeDocument/2006/relationships/customXml" Target="../ink/ink7607.xml"/><Relationship Id="rId461" Type="http://schemas.openxmlformats.org/officeDocument/2006/relationships/image" Target="../media/image975.png"/><Relationship Id="rId60" Type="http://schemas.openxmlformats.org/officeDocument/2006/relationships/customXml" Target="../ink/ink7489.xml"/><Relationship Id="rId156" Type="http://schemas.openxmlformats.org/officeDocument/2006/relationships/customXml" Target="../ink/ink7537.xml"/><Relationship Id="rId198" Type="http://schemas.openxmlformats.org/officeDocument/2006/relationships/customXml" Target="../ink/ink7558.xml"/><Relationship Id="rId321" Type="http://schemas.openxmlformats.org/officeDocument/2006/relationships/image" Target="../media/image905.png"/><Relationship Id="rId363" Type="http://schemas.openxmlformats.org/officeDocument/2006/relationships/image" Target="../media/image926.png"/><Relationship Id="rId419" Type="http://schemas.openxmlformats.org/officeDocument/2006/relationships/image" Target="../media/image954.png"/><Relationship Id="rId223" Type="http://schemas.openxmlformats.org/officeDocument/2006/relationships/image" Target="../media/image856.png"/><Relationship Id="rId430" Type="http://schemas.openxmlformats.org/officeDocument/2006/relationships/customXml" Target="../ink/ink7674.xml"/><Relationship Id="rId18" Type="http://schemas.openxmlformats.org/officeDocument/2006/relationships/customXml" Target="../ink/ink7468.xml"/><Relationship Id="rId265" Type="http://schemas.openxmlformats.org/officeDocument/2006/relationships/image" Target="../media/image877.png"/><Relationship Id="rId472" Type="http://schemas.openxmlformats.org/officeDocument/2006/relationships/customXml" Target="../ink/ink7695.xml"/><Relationship Id="rId125" Type="http://schemas.openxmlformats.org/officeDocument/2006/relationships/image" Target="../media/image807.png"/><Relationship Id="rId167" Type="http://schemas.openxmlformats.org/officeDocument/2006/relationships/image" Target="../media/image828.png"/><Relationship Id="rId332" Type="http://schemas.openxmlformats.org/officeDocument/2006/relationships/customXml" Target="../ink/ink7625.xml"/><Relationship Id="rId374" Type="http://schemas.openxmlformats.org/officeDocument/2006/relationships/customXml" Target="../ink/ink7646.xml"/><Relationship Id="rId71" Type="http://schemas.openxmlformats.org/officeDocument/2006/relationships/image" Target="../media/image781.png"/><Relationship Id="rId234" Type="http://schemas.openxmlformats.org/officeDocument/2006/relationships/customXml" Target="../ink/ink7576.xml"/><Relationship Id="rId2" Type="http://schemas.openxmlformats.org/officeDocument/2006/relationships/customXml" Target="../ink/ink7460.xml"/><Relationship Id="rId29" Type="http://schemas.openxmlformats.org/officeDocument/2006/relationships/image" Target="../media/image761.png"/><Relationship Id="rId276" Type="http://schemas.openxmlformats.org/officeDocument/2006/relationships/customXml" Target="../ink/ink7597.xml"/><Relationship Id="rId441" Type="http://schemas.openxmlformats.org/officeDocument/2006/relationships/image" Target="../media/image965.png"/><Relationship Id="rId483" Type="http://schemas.openxmlformats.org/officeDocument/2006/relationships/image" Target="../media/image986.png"/><Relationship Id="rId40" Type="http://schemas.openxmlformats.org/officeDocument/2006/relationships/customXml" Target="../ink/ink7479.xml"/><Relationship Id="rId136" Type="http://schemas.openxmlformats.org/officeDocument/2006/relationships/customXml" Target="../ink/ink7527.xml"/><Relationship Id="rId178" Type="http://schemas.openxmlformats.org/officeDocument/2006/relationships/customXml" Target="../ink/ink7548.xml"/><Relationship Id="rId301" Type="http://schemas.openxmlformats.org/officeDocument/2006/relationships/image" Target="../media/image895.png"/><Relationship Id="rId343" Type="http://schemas.openxmlformats.org/officeDocument/2006/relationships/image" Target="../media/image916.png"/><Relationship Id="rId82" Type="http://schemas.openxmlformats.org/officeDocument/2006/relationships/customXml" Target="../ink/ink7500.xml"/><Relationship Id="rId203" Type="http://schemas.openxmlformats.org/officeDocument/2006/relationships/image" Target="../media/image846.png"/><Relationship Id="rId385" Type="http://schemas.openxmlformats.org/officeDocument/2006/relationships/image" Target="../media/image937.png"/><Relationship Id="rId245" Type="http://schemas.openxmlformats.org/officeDocument/2006/relationships/image" Target="../media/image867.png"/><Relationship Id="rId287" Type="http://schemas.openxmlformats.org/officeDocument/2006/relationships/image" Target="../media/image888.png"/><Relationship Id="rId410" Type="http://schemas.openxmlformats.org/officeDocument/2006/relationships/customXml" Target="../ink/ink7664.xml"/><Relationship Id="rId452" Type="http://schemas.openxmlformats.org/officeDocument/2006/relationships/customXml" Target="../ink/ink7685.xml"/><Relationship Id="rId494" Type="http://schemas.openxmlformats.org/officeDocument/2006/relationships/customXml" Target="../ink/ink7706.xml"/><Relationship Id="rId508" Type="http://schemas.openxmlformats.org/officeDocument/2006/relationships/customXml" Target="../ink/ink7713.xml"/><Relationship Id="rId105" Type="http://schemas.openxmlformats.org/officeDocument/2006/relationships/image" Target="../media/image798.png"/><Relationship Id="rId147" Type="http://schemas.openxmlformats.org/officeDocument/2006/relationships/image" Target="../media/image818.png"/><Relationship Id="rId312" Type="http://schemas.openxmlformats.org/officeDocument/2006/relationships/customXml" Target="../ink/ink7615.xml"/><Relationship Id="rId354" Type="http://schemas.openxmlformats.org/officeDocument/2006/relationships/customXml" Target="../ink/ink7636.xml"/><Relationship Id="rId51" Type="http://schemas.openxmlformats.org/officeDocument/2006/relationships/image" Target="../media/image771.png"/><Relationship Id="rId93" Type="http://schemas.openxmlformats.org/officeDocument/2006/relationships/image" Target="../media/image792.png"/><Relationship Id="rId189" Type="http://schemas.openxmlformats.org/officeDocument/2006/relationships/image" Target="../media/image839.png"/><Relationship Id="rId396" Type="http://schemas.openxmlformats.org/officeDocument/2006/relationships/customXml" Target="../ink/ink7657.xml"/><Relationship Id="rId214" Type="http://schemas.openxmlformats.org/officeDocument/2006/relationships/customXml" Target="../ink/ink7566.xml"/><Relationship Id="rId256" Type="http://schemas.openxmlformats.org/officeDocument/2006/relationships/customXml" Target="../ink/ink7587.xml"/><Relationship Id="rId298" Type="http://schemas.openxmlformats.org/officeDocument/2006/relationships/customXml" Target="../ink/ink7608.xml"/><Relationship Id="rId421" Type="http://schemas.openxmlformats.org/officeDocument/2006/relationships/image" Target="../media/image955.png"/><Relationship Id="rId463" Type="http://schemas.openxmlformats.org/officeDocument/2006/relationships/image" Target="../media/image976.png"/><Relationship Id="rId116" Type="http://schemas.openxmlformats.org/officeDocument/2006/relationships/customXml" Target="../ink/ink7517.xml"/><Relationship Id="rId158" Type="http://schemas.openxmlformats.org/officeDocument/2006/relationships/customXml" Target="../ink/ink7538.xml"/><Relationship Id="rId323" Type="http://schemas.openxmlformats.org/officeDocument/2006/relationships/image" Target="../media/image906.png"/><Relationship Id="rId20" Type="http://schemas.openxmlformats.org/officeDocument/2006/relationships/customXml" Target="../ink/ink7469.xml"/><Relationship Id="rId62" Type="http://schemas.openxmlformats.org/officeDocument/2006/relationships/customXml" Target="../ink/ink7490.xml"/><Relationship Id="rId365" Type="http://schemas.openxmlformats.org/officeDocument/2006/relationships/image" Target="../media/image927.png"/><Relationship Id="rId225" Type="http://schemas.openxmlformats.org/officeDocument/2006/relationships/image" Target="../media/image857.png"/><Relationship Id="rId267" Type="http://schemas.openxmlformats.org/officeDocument/2006/relationships/image" Target="../media/image878.png"/><Relationship Id="rId432" Type="http://schemas.openxmlformats.org/officeDocument/2006/relationships/customXml" Target="../ink/ink7675.xml"/><Relationship Id="rId474" Type="http://schemas.openxmlformats.org/officeDocument/2006/relationships/customXml" Target="../ink/ink7696.xml"/><Relationship Id="rId127" Type="http://schemas.openxmlformats.org/officeDocument/2006/relationships/image" Target="../media/image808.png"/><Relationship Id="rId31" Type="http://schemas.openxmlformats.org/officeDocument/2006/relationships/image" Target="../media/image762.png"/><Relationship Id="rId73" Type="http://schemas.openxmlformats.org/officeDocument/2006/relationships/image" Target="../media/image782.png"/><Relationship Id="rId169" Type="http://schemas.openxmlformats.org/officeDocument/2006/relationships/image" Target="../media/image829.png"/><Relationship Id="rId334" Type="http://schemas.openxmlformats.org/officeDocument/2006/relationships/customXml" Target="../ink/ink7626.xml"/><Relationship Id="rId376" Type="http://schemas.openxmlformats.org/officeDocument/2006/relationships/customXml" Target="../ink/ink7647.xml"/><Relationship Id="rId4" Type="http://schemas.openxmlformats.org/officeDocument/2006/relationships/customXml" Target="../ink/ink7461.xml"/><Relationship Id="rId180" Type="http://schemas.openxmlformats.org/officeDocument/2006/relationships/customXml" Target="../ink/ink7549.xml"/><Relationship Id="rId236" Type="http://schemas.openxmlformats.org/officeDocument/2006/relationships/customXml" Target="../ink/ink7577.xml"/><Relationship Id="rId278" Type="http://schemas.openxmlformats.org/officeDocument/2006/relationships/customXml" Target="../ink/ink7598.xml"/><Relationship Id="rId401" Type="http://schemas.openxmlformats.org/officeDocument/2006/relationships/image" Target="../media/image945.png"/><Relationship Id="rId443" Type="http://schemas.openxmlformats.org/officeDocument/2006/relationships/image" Target="../media/image966.png"/><Relationship Id="rId303" Type="http://schemas.openxmlformats.org/officeDocument/2006/relationships/image" Target="../media/image896.png"/><Relationship Id="rId485" Type="http://schemas.openxmlformats.org/officeDocument/2006/relationships/image" Target="../media/image987.png"/><Relationship Id="rId42" Type="http://schemas.openxmlformats.org/officeDocument/2006/relationships/customXml" Target="../ink/ink7480.xml"/><Relationship Id="rId84" Type="http://schemas.openxmlformats.org/officeDocument/2006/relationships/customXml" Target="../ink/ink7501.xml"/><Relationship Id="rId138" Type="http://schemas.openxmlformats.org/officeDocument/2006/relationships/customXml" Target="../ink/ink7528.xml"/><Relationship Id="rId345" Type="http://schemas.openxmlformats.org/officeDocument/2006/relationships/image" Target="../media/image917.png"/><Relationship Id="rId387" Type="http://schemas.openxmlformats.org/officeDocument/2006/relationships/image" Target="../media/image938.png"/><Relationship Id="rId191" Type="http://schemas.openxmlformats.org/officeDocument/2006/relationships/image" Target="../media/image840.png"/><Relationship Id="rId205" Type="http://schemas.openxmlformats.org/officeDocument/2006/relationships/image" Target="../media/image847.png"/><Relationship Id="rId247" Type="http://schemas.openxmlformats.org/officeDocument/2006/relationships/image" Target="../media/image868.png"/><Relationship Id="rId412" Type="http://schemas.openxmlformats.org/officeDocument/2006/relationships/customXml" Target="../ink/ink7665.xml"/><Relationship Id="rId107" Type="http://schemas.openxmlformats.org/officeDocument/2006/relationships/image" Target="../media/image799.png"/><Relationship Id="rId289" Type="http://schemas.openxmlformats.org/officeDocument/2006/relationships/image" Target="../media/image889.png"/><Relationship Id="rId454" Type="http://schemas.openxmlformats.org/officeDocument/2006/relationships/customXml" Target="../ink/ink7686.xml"/><Relationship Id="rId496" Type="http://schemas.openxmlformats.org/officeDocument/2006/relationships/customXml" Target="../ink/ink7707.xml"/><Relationship Id="rId11" Type="http://schemas.openxmlformats.org/officeDocument/2006/relationships/image" Target="../media/image752.png"/><Relationship Id="rId53" Type="http://schemas.openxmlformats.org/officeDocument/2006/relationships/image" Target="../media/image772.png"/><Relationship Id="rId149" Type="http://schemas.openxmlformats.org/officeDocument/2006/relationships/image" Target="../media/image819.png"/><Relationship Id="rId314" Type="http://schemas.openxmlformats.org/officeDocument/2006/relationships/customXml" Target="../ink/ink7616.xml"/><Relationship Id="rId356" Type="http://schemas.openxmlformats.org/officeDocument/2006/relationships/customXml" Target="../ink/ink7637.xml"/><Relationship Id="rId398" Type="http://schemas.openxmlformats.org/officeDocument/2006/relationships/customXml" Target="../ink/ink7658.xml"/><Relationship Id="rId95" Type="http://schemas.openxmlformats.org/officeDocument/2006/relationships/image" Target="../media/image793.png"/><Relationship Id="rId160" Type="http://schemas.openxmlformats.org/officeDocument/2006/relationships/customXml" Target="../ink/ink7539.xml"/><Relationship Id="rId216" Type="http://schemas.openxmlformats.org/officeDocument/2006/relationships/customXml" Target="../ink/ink7567.xml"/><Relationship Id="rId423" Type="http://schemas.openxmlformats.org/officeDocument/2006/relationships/image" Target="../media/image956.png"/><Relationship Id="rId258" Type="http://schemas.openxmlformats.org/officeDocument/2006/relationships/customXml" Target="../ink/ink7588.xml"/><Relationship Id="rId465" Type="http://schemas.openxmlformats.org/officeDocument/2006/relationships/image" Target="../media/image977.png"/><Relationship Id="rId22" Type="http://schemas.openxmlformats.org/officeDocument/2006/relationships/customXml" Target="../ink/ink7470.xml"/><Relationship Id="rId64" Type="http://schemas.openxmlformats.org/officeDocument/2006/relationships/customXml" Target="../ink/ink7491.xml"/><Relationship Id="rId118" Type="http://schemas.openxmlformats.org/officeDocument/2006/relationships/customXml" Target="../ink/ink7518.xml"/><Relationship Id="rId325" Type="http://schemas.openxmlformats.org/officeDocument/2006/relationships/image" Target="../media/image907.png"/><Relationship Id="rId367" Type="http://schemas.openxmlformats.org/officeDocument/2006/relationships/image" Target="../media/image928.png"/><Relationship Id="rId171" Type="http://schemas.openxmlformats.org/officeDocument/2006/relationships/image" Target="../media/image830.png"/><Relationship Id="rId227" Type="http://schemas.openxmlformats.org/officeDocument/2006/relationships/image" Target="../media/image858.png"/><Relationship Id="rId269" Type="http://schemas.openxmlformats.org/officeDocument/2006/relationships/image" Target="../media/image879.png"/><Relationship Id="rId434" Type="http://schemas.openxmlformats.org/officeDocument/2006/relationships/customXml" Target="../ink/ink7676.xml"/><Relationship Id="rId476" Type="http://schemas.openxmlformats.org/officeDocument/2006/relationships/customXml" Target="../ink/ink7697.xml"/><Relationship Id="rId33" Type="http://schemas.openxmlformats.org/officeDocument/2006/relationships/image" Target="../media/image763.png"/><Relationship Id="rId129" Type="http://schemas.openxmlformats.org/officeDocument/2006/relationships/image" Target="../media/image809.png"/><Relationship Id="rId280" Type="http://schemas.openxmlformats.org/officeDocument/2006/relationships/customXml" Target="../ink/ink7599.xml"/><Relationship Id="rId336" Type="http://schemas.openxmlformats.org/officeDocument/2006/relationships/customXml" Target="../ink/ink7627.xml"/><Relationship Id="rId501" Type="http://schemas.openxmlformats.org/officeDocument/2006/relationships/image" Target="../media/image995.png"/><Relationship Id="rId75" Type="http://schemas.openxmlformats.org/officeDocument/2006/relationships/image" Target="../media/image783.png"/><Relationship Id="rId140" Type="http://schemas.openxmlformats.org/officeDocument/2006/relationships/customXml" Target="../ink/ink7529.xml"/><Relationship Id="rId182" Type="http://schemas.openxmlformats.org/officeDocument/2006/relationships/customXml" Target="../ink/ink7550.xml"/><Relationship Id="rId378" Type="http://schemas.openxmlformats.org/officeDocument/2006/relationships/customXml" Target="../ink/ink7648.xml"/><Relationship Id="rId403" Type="http://schemas.openxmlformats.org/officeDocument/2006/relationships/image" Target="../media/image946.png"/><Relationship Id="rId6" Type="http://schemas.openxmlformats.org/officeDocument/2006/relationships/customXml" Target="../ink/ink7462.xml"/><Relationship Id="rId238" Type="http://schemas.openxmlformats.org/officeDocument/2006/relationships/customXml" Target="../ink/ink7578.xml"/><Relationship Id="rId445" Type="http://schemas.openxmlformats.org/officeDocument/2006/relationships/image" Target="../media/image967.png"/><Relationship Id="rId487" Type="http://schemas.openxmlformats.org/officeDocument/2006/relationships/image" Target="../media/image988.png"/><Relationship Id="rId291" Type="http://schemas.openxmlformats.org/officeDocument/2006/relationships/image" Target="../media/image890.png"/><Relationship Id="rId305" Type="http://schemas.openxmlformats.org/officeDocument/2006/relationships/image" Target="../media/image897.png"/><Relationship Id="rId347" Type="http://schemas.openxmlformats.org/officeDocument/2006/relationships/image" Target="../media/image918.png"/><Relationship Id="rId44" Type="http://schemas.openxmlformats.org/officeDocument/2006/relationships/customXml" Target="../ink/ink7481.xml"/><Relationship Id="rId86" Type="http://schemas.openxmlformats.org/officeDocument/2006/relationships/customXml" Target="../ink/ink7502.xml"/><Relationship Id="rId151" Type="http://schemas.openxmlformats.org/officeDocument/2006/relationships/image" Target="../media/image820.png"/><Relationship Id="rId389" Type="http://schemas.openxmlformats.org/officeDocument/2006/relationships/image" Target="../media/image939.png"/><Relationship Id="rId193" Type="http://schemas.openxmlformats.org/officeDocument/2006/relationships/image" Target="../media/image841.png"/><Relationship Id="rId207" Type="http://schemas.openxmlformats.org/officeDocument/2006/relationships/image" Target="../media/image848.png"/><Relationship Id="rId249" Type="http://schemas.openxmlformats.org/officeDocument/2006/relationships/image" Target="../media/image869.png"/><Relationship Id="rId414" Type="http://schemas.openxmlformats.org/officeDocument/2006/relationships/customXml" Target="../ink/ink7666.xml"/><Relationship Id="rId456" Type="http://schemas.openxmlformats.org/officeDocument/2006/relationships/customXml" Target="../ink/ink7687.xml"/><Relationship Id="rId498" Type="http://schemas.openxmlformats.org/officeDocument/2006/relationships/customXml" Target="../ink/ink7708.xml"/><Relationship Id="rId13" Type="http://schemas.openxmlformats.org/officeDocument/2006/relationships/image" Target="../media/image753.png"/><Relationship Id="rId109" Type="http://schemas.openxmlformats.org/officeDocument/2006/relationships/image" Target="../media/image800.png"/><Relationship Id="rId260" Type="http://schemas.openxmlformats.org/officeDocument/2006/relationships/customXml" Target="../ink/ink7589.xml"/><Relationship Id="rId316" Type="http://schemas.openxmlformats.org/officeDocument/2006/relationships/customXml" Target="../ink/ink7617.xml"/><Relationship Id="rId55" Type="http://schemas.openxmlformats.org/officeDocument/2006/relationships/image" Target="../media/image773.png"/><Relationship Id="rId97" Type="http://schemas.openxmlformats.org/officeDocument/2006/relationships/image" Target="../media/image794.png"/><Relationship Id="rId120" Type="http://schemas.openxmlformats.org/officeDocument/2006/relationships/customXml" Target="../ink/ink7519.xml"/><Relationship Id="rId358" Type="http://schemas.openxmlformats.org/officeDocument/2006/relationships/customXml" Target="../ink/ink7638.xml"/><Relationship Id="rId162" Type="http://schemas.openxmlformats.org/officeDocument/2006/relationships/customXml" Target="../ink/ink7540.xml"/><Relationship Id="rId218" Type="http://schemas.openxmlformats.org/officeDocument/2006/relationships/customXml" Target="../ink/ink7568.xml"/><Relationship Id="rId425" Type="http://schemas.openxmlformats.org/officeDocument/2006/relationships/image" Target="../media/image957.png"/><Relationship Id="rId467" Type="http://schemas.openxmlformats.org/officeDocument/2006/relationships/image" Target="../media/image978.png"/><Relationship Id="rId271" Type="http://schemas.openxmlformats.org/officeDocument/2006/relationships/image" Target="../media/image880.png"/><Relationship Id="rId24" Type="http://schemas.openxmlformats.org/officeDocument/2006/relationships/customXml" Target="../ink/ink7471.xml"/><Relationship Id="rId66" Type="http://schemas.openxmlformats.org/officeDocument/2006/relationships/customXml" Target="../ink/ink7492.xml"/><Relationship Id="rId131" Type="http://schemas.openxmlformats.org/officeDocument/2006/relationships/image" Target="../media/image810.png"/><Relationship Id="rId327" Type="http://schemas.openxmlformats.org/officeDocument/2006/relationships/image" Target="../media/image908.png"/><Relationship Id="rId369" Type="http://schemas.openxmlformats.org/officeDocument/2006/relationships/image" Target="../media/image929.png"/><Relationship Id="rId173" Type="http://schemas.openxmlformats.org/officeDocument/2006/relationships/image" Target="../media/image831.png"/><Relationship Id="rId229" Type="http://schemas.openxmlformats.org/officeDocument/2006/relationships/image" Target="../media/image859.png"/><Relationship Id="rId380" Type="http://schemas.openxmlformats.org/officeDocument/2006/relationships/customXml" Target="../ink/ink7649.xml"/><Relationship Id="rId436" Type="http://schemas.openxmlformats.org/officeDocument/2006/relationships/customXml" Target="../ink/ink7677.xml"/><Relationship Id="rId240" Type="http://schemas.openxmlformats.org/officeDocument/2006/relationships/customXml" Target="../ink/ink7579.xml"/><Relationship Id="rId478" Type="http://schemas.openxmlformats.org/officeDocument/2006/relationships/customXml" Target="../ink/ink7698.xml"/><Relationship Id="rId35" Type="http://schemas.openxmlformats.org/officeDocument/2006/relationships/image" Target="../media/image579.png"/><Relationship Id="rId77" Type="http://schemas.openxmlformats.org/officeDocument/2006/relationships/image" Target="../media/image784.png"/><Relationship Id="rId100" Type="http://schemas.openxmlformats.org/officeDocument/2006/relationships/customXml" Target="../ink/ink7509.xml"/><Relationship Id="rId282" Type="http://schemas.openxmlformats.org/officeDocument/2006/relationships/customXml" Target="../ink/ink7600.xml"/><Relationship Id="rId338" Type="http://schemas.openxmlformats.org/officeDocument/2006/relationships/customXml" Target="../ink/ink7628.xml"/><Relationship Id="rId503" Type="http://schemas.openxmlformats.org/officeDocument/2006/relationships/image" Target="../media/image996.png"/><Relationship Id="rId8" Type="http://schemas.openxmlformats.org/officeDocument/2006/relationships/customXml" Target="../ink/ink7463.xml"/><Relationship Id="rId142" Type="http://schemas.openxmlformats.org/officeDocument/2006/relationships/customXml" Target="../ink/ink7530.xml"/><Relationship Id="rId184" Type="http://schemas.openxmlformats.org/officeDocument/2006/relationships/customXml" Target="../ink/ink7551.xml"/><Relationship Id="rId391" Type="http://schemas.openxmlformats.org/officeDocument/2006/relationships/image" Target="../media/image940.png"/><Relationship Id="rId405" Type="http://schemas.openxmlformats.org/officeDocument/2006/relationships/image" Target="../media/image947.png"/><Relationship Id="rId447" Type="http://schemas.openxmlformats.org/officeDocument/2006/relationships/image" Target="../media/image968.png"/><Relationship Id="rId251" Type="http://schemas.openxmlformats.org/officeDocument/2006/relationships/image" Target="../media/image870.png"/><Relationship Id="rId489" Type="http://schemas.openxmlformats.org/officeDocument/2006/relationships/image" Target="../media/image989.png"/><Relationship Id="rId46" Type="http://schemas.openxmlformats.org/officeDocument/2006/relationships/customXml" Target="../ink/ink7482.xml"/><Relationship Id="rId293" Type="http://schemas.openxmlformats.org/officeDocument/2006/relationships/image" Target="../media/image891.png"/><Relationship Id="rId307" Type="http://schemas.openxmlformats.org/officeDocument/2006/relationships/image" Target="../media/image898.png"/><Relationship Id="rId349" Type="http://schemas.openxmlformats.org/officeDocument/2006/relationships/image" Target="../media/image919.png"/><Relationship Id="rId88" Type="http://schemas.openxmlformats.org/officeDocument/2006/relationships/customXml" Target="../ink/ink7503.xml"/><Relationship Id="rId111" Type="http://schemas.openxmlformats.org/officeDocument/2006/relationships/image" Target="../media/image801.png"/><Relationship Id="rId153" Type="http://schemas.openxmlformats.org/officeDocument/2006/relationships/image" Target="../media/image821.png"/><Relationship Id="rId195" Type="http://schemas.openxmlformats.org/officeDocument/2006/relationships/image" Target="../media/image842.png"/><Relationship Id="rId209" Type="http://schemas.openxmlformats.org/officeDocument/2006/relationships/image" Target="../media/image849.png"/><Relationship Id="rId360" Type="http://schemas.openxmlformats.org/officeDocument/2006/relationships/customXml" Target="../ink/ink7639.xml"/><Relationship Id="rId416" Type="http://schemas.openxmlformats.org/officeDocument/2006/relationships/customXml" Target="../ink/ink7667.xml"/><Relationship Id="rId220" Type="http://schemas.openxmlformats.org/officeDocument/2006/relationships/customXml" Target="../ink/ink7569.xml"/><Relationship Id="rId458" Type="http://schemas.openxmlformats.org/officeDocument/2006/relationships/customXml" Target="../ink/ink7688.xml"/><Relationship Id="rId15" Type="http://schemas.openxmlformats.org/officeDocument/2006/relationships/image" Target="../media/image754.png"/><Relationship Id="rId57" Type="http://schemas.openxmlformats.org/officeDocument/2006/relationships/image" Target="../media/image774.png"/><Relationship Id="rId262" Type="http://schemas.openxmlformats.org/officeDocument/2006/relationships/customXml" Target="../ink/ink7590.xml"/><Relationship Id="rId318" Type="http://schemas.openxmlformats.org/officeDocument/2006/relationships/customXml" Target="../ink/ink7618.xml"/><Relationship Id="rId99" Type="http://schemas.openxmlformats.org/officeDocument/2006/relationships/image" Target="../media/image795.png"/><Relationship Id="rId122" Type="http://schemas.openxmlformats.org/officeDocument/2006/relationships/customXml" Target="../ink/ink7520.xml"/><Relationship Id="rId164" Type="http://schemas.openxmlformats.org/officeDocument/2006/relationships/customXml" Target="../ink/ink7541.xml"/><Relationship Id="rId371" Type="http://schemas.openxmlformats.org/officeDocument/2006/relationships/image" Target="../media/image930.png"/><Relationship Id="rId427" Type="http://schemas.openxmlformats.org/officeDocument/2006/relationships/image" Target="../media/image958.png"/><Relationship Id="rId469" Type="http://schemas.openxmlformats.org/officeDocument/2006/relationships/image" Target="../media/image979.png"/><Relationship Id="rId26" Type="http://schemas.openxmlformats.org/officeDocument/2006/relationships/customXml" Target="../ink/ink7472.xml"/><Relationship Id="rId231" Type="http://schemas.openxmlformats.org/officeDocument/2006/relationships/image" Target="../media/image860.png"/><Relationship Id="rId273" Type="http://schemas.openxmlformats.org/officeDocument/2006/relationships/image" Target="../media/image881.png"/><Relationship Id="rId329" Type="http://schemas.openxmlformats.org/officeDocument/2006/relationships/image" Target="../media/image909.png"/><Relationship Id="rId480" Type="http://schemas.openxmlformats.org/officeDocument/2006/relationships/customXml" Target="../ink/ink7699.xml"/><Relationship Id="rId68" Type="http://schemas.openxmlformats.org/officeDocument/2006/relationships/customXml" Target="../ink/ink7493.xml"/><Relationship Id="rId133" Type="http://schemas.openxmlformats.org/officeDocument/2006/relationships/image" Target="../media/image811.png"/><Relationship Id="rId175" Type="http://schemas.openxmlformats.org/officeDocument/2006/relationships/image" Target="../media/image832.png"/><Relationship Id="rId340" Type="http://schemas.openxmlformats.org/officeDocument/2006/relationships/customXml" Target="../ink/ink7629.xml"/><Relationship Id="rId200" Type="http://schemas.openxmlformats.org/officeDocument/2006/relationships/customXml" Target="../ink/ink7559.xml"/><Relationship Id="rId382" Type="http://schemas.openxmlformats.org/officeDocument/2006/relationships/customXml" Target="../ink/ink7650.xml"/><Relationship Id="rId438" Type="http://schemas.openxmlformats.org/officeDocument/2006/relationships/customXml" Target="../ink/ink7678.xml"/><Relationship Id="rId242" Type="http://schemas.openxmlformats.org/officeDocument/2006/relationships/customXml" Target="../ink/ink7580.xml"/><Relationship Id="rId284" Type="http://schemas.openxmlformats.org/officeDocument/2006/relationships/customXml" Target="../ink/ink7601.xml"/><Relationship Id="rId491" Type="http://schemas.openxmlformats.org/officeDocument/2006/relationships/image" Target="../media/image990.png"/><Relationship Id="rId505" Type="http://schemas.openxmlformats.org/officeDocument/2006/relationships/image" Target="../media/image997.png"/><Relationship Id="rId37" Type="http://schemas.openxmlformats.org/officeDocument/2006/relationships/image" Target="../media/image764.png"/><Relationship Id="rId79" Type="http://schemas.openxmlformats.org/officeDocument/2006/relationships/image" Target="../media/image785.png"/><Relationship Id="rId102" Type="http://schemas.openxmlformats.org/officeDocument/2006/relationships/customXml" Target="../ink/ink7510.xml"/><Relationship Id="rId144" Type="http://schemas.openxmlformats.org/officeDocument/2006/relationships/customXml" Target="../ink/ink7531.xml"/><Relationship Id="rId90" Type="http://schemas.openxmlformats.org/officeDocument/2006/relationships/customXml" Target="../ink/ink7504.xml"/><Relationship Id="rId186" Type="http://schemas.openxmlformats.org/officeDocument/2006/relationships/customXml" Target="../ink/ink7552.xml"/><Relationship Id="rId351" Type="http://schemas.openxmlformats.org/officeDocument/2006/relationships/image" Target="../media/image920.png"/><Relationship Id="rId393" Type="http://schemas.openxmlformats.org/officeDocument/2006/relationships/image" Target="../media/image941.png"/><Relationship Id="rId407" Type="http://schemas.openxmlformats.org/officeDocument/2006/relationships/image" Target="../media/image948.png"/><Relationship Id="rId449" Type="http://schemas.openxmlformats.org/officeDocument/2006/relationships/image" Target="../media/image969.png"/><Relationship Id="rId211" Type="http://schemas.openxmlformats.org/officeDocument/2006/relationships/image" Target="../media/image850.png"/><Relationship Id="rId253" Type="http://schemas.openxmlformats.org/officeDocument/2006/relationships/image" Target="../media/image871.png"/><Relationship Id="rId295" Type="http://schemas.openxmlformats.org/officeDocument/2006/relationships/image" Target="../media/image892.png"/><Relationship Id="rId309" Type="http://schemas.openxmlformats.org/officeDocument/2006/relationships/image" Target="../media/image899.png"/><Relationship Id="rId460" Type="http://schemas.openxmlformats.org/officeDocument/2006/relationships/customXml" Target="../ink/ink7689.xml"/><Relationship Id="rId48" Type="http://schemas.openxmlformats.org/officeDocument/2006/relationships/customXml" Target="../ink/ink7483.xml"/><Relationship Id="rId113" Type="http://schemas.openxmlformats.org/officeDocument/2006/relationships/image" Target="../media/image802.png"/><Relationship Id="rId320" Type="http://schemas.openxmlformats.org/officeDocument/2006/relationships/customXml" Target="../ink/ink7619.xml"/><Relationship Id="rId155" Type="http://schemas.openxmlformats.org/officeDocument/2006/relationships/image" Target="../media/image822.png"/><Relationship Id="rId197" Type="http://schemas.openxmlformats.org/officeDocument/2006/relationships/image" Target="../media/image843.png"/><Relationship Id="rId362" Type="http://schemas.openxmlformats.org/officeDocument/2006/relationships/customXml" Target="../ink/ink7640.xml"/><Relationship Id="rId418" Type="http://schemas.openxmlformats.org/officeDocument/2006/relationships/customXml" Target="../ink/ink7668.xml"/><Relationship Id="rId222" Type="http://schemas.openxmlformats.org/officeDocument/2006/relationships/customXml" Target="../ink/ink7570.xml"/><Relationship Id="rId264" Type="http://schemas.openxmlformats.org/officeDocument/2006/relationships/customXml" Target="../ink/ink7591.xml"/><Relationship Id="rId471" Type="http://schemas.openxmlformats.org/officeDocument/2006/relationships/image" Target="../media/image980.png"/><Relationship Id="rId17" Type="http://schemas.openxmlformats.org/officeDocument/2006/relationships/image" Target="../media/image755.png"/><Relationship Id="rId59" Type="http://schemas.openxmlformats.org/officeDocument/2006/relationships/image" Target="../media/image775.png"/><Relationship Id="rId124" Type="http://schemas.openxmlformats.org/officeDocument/2006/relationships/customXml" Target="../ink/ink7521.xml"/><Relationship Id="rId70" Type="http://schemas.openxmlformats.org/officeDocument/2006/relationships/customXml" Target="../ink/ink7494.xml"/><Relationship Id="rId166" Type="http://schemas.openxmlformats.org/officeDocument/2006/relationships/customXml" Target="../ink/ink7542.xml"/><Relationship Id="rId331" Type="http://schemas.openxmlformats.org/officeDocument/2006/relationships/image" Target="../media/image910.png"/><Relationship Id="rId373" Type="http://schemas.openxmlformats.org/officeDocument/2006/relationships/image" Target="../media/image931.png"/><Relationship Id="rId429" Type="http://schemas.openxmlformats.org/officeDocument/2006/relationships/image" Target="../media/image959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861.png"/><Relationship Id="rId440" Type="http://schemas.openxmlformats.org/officeDocument/2006/relationships/customXml" Target="../ink/ink7679.xml"/><Relationship Id="rId28" Type="http://schemas.openxmlformats.org/officeDocument/2006/relationships/customXml" Target="../ink/ink7473.xml"/><Relationship Id="rId275" Type="http://schemas.openxmlformats.org/officeDocument/2006/relationships/image" Target="../media/image882.png"/><Relationship Id="rId300" Type="http://schemas.openxmlformats.org/officeDocument/2006/relationships/customXml" Target="../ink/ink7609.xml"/><Relationship Id="rId482" Type="http://schemas.openxmlformats.org/officeDocument/2006/relationships/customXml" Target="../ink/ink7700.xml"/><Relationship Id="rId81" Type="http://schemas.openxmlformats.org/officeDocument/2006/relationships/image" Target="../media/image786.png"/><Relationship Id="rId135" Type="http://schemas.openxmlformats.org/officeDocument/2006/relationships/image" Target="../media/image812.png"/><Relationship Id="rId177" Type="http://schemas.openxmlformats.org/officeDocument/2006/relationships/image" Target="../media/image833.png"/><Relationship Id="rId342" Type="http://schemas.openxmlformats.org/officeDocument/2006/relationships/customXml" Target="../ink/ink7630.xml"/><Relationship Id="rId384" Type="http://schemas.openxmlformats.org/officeDocument/2006/relationships/customXml" Target="../ink/ink7651.xml"/><Relationship Id="rId202" Type="http://schemas.openxmlformats.org/officeDocument/2006/relationships/customXml" Target="../ink/ink7560.xml"/><Relationship Id="rId244" Type="http://schemas.openxmlformats.org/officeDocument/2006/relationships/customXml" Target="../ink/ink7581.xml"/><Relationship Id="rId39" Type="http://schemas.openxmlformats.org/officeDocument/2006/relationships/image" Target="../media/image765.png"/><Relationship Id="rId286" Type="http://schemas.openxmlformats.org/officeDocument/2006/relationships/customXml" Target="../ink/ink7602.xml"/><Relationship Id="rId451" Type="http://schemas.openxmlformats.org/officeDocument/2006/relationships/image" Target="../media/image970.png"/><Relationship Id="rId493" Type="http://schemas.openxmlformats.org/officeDocument/2006/relationships/image" Target="../media/image991.png"/><Relationship Id="rId507" Type="http://schemas.openxmlformats.org/officeDocument/2006/relationships/image" Target="../media/image998.png"/><Relationship Id="rId50" Type="http://schemas.openxmlformats.org/officeDocument/2006/relationships/customXml" Target="../ink/ink7484.xml"/><Relationship Id="rId104" Type="http://schemas.openxmlformats.org/officeDocument/2006/relationships/customXml" Target="../ink/ink7511.xml"/><Relationship Id="rId146" Type="http://schemas.openxmlformats.org/officeDocument/2006/relationships/customXml" Target="../ink/ink7532.xml"/><Relationship Id="rId188" Type="http://schemas.openxmlformats.org/officeDocument/2006/relationships/customXml" Target="../ink/ink7553.xml"/><Relationship Id="rId311" Type="http://schemas.openxmlformats.org/officeDocument/2006/relationships/image" Target="../media/image900.png"/><Relationship Id="rId353" Type="http://schemas.openxmlformats.org/officeDocument/2006/relationships/image" Target="../media/image921.png"/><Relationship Id="rId395" Type="http://schemas.openxmlformats.org/officeDocument/2006/relationships/image" Target="../media/image942.png"/><Relationship Id="rId409" Type="http://schemas.openxmlformats.org/officeDocument/2006/relationships/image" Target="../media/image949.png"/><Relationship Id="rId92" Type="http://schemas.openxmlformats.org/officeDocument/2006/relationships/customXml" Target="../ink/ink7505.xml"/><Relationship Id="rId213" Type="http://schemas.openxmlformats.org/officeDocument/2006/relationships/image" Target="../media/image851.png"/><Relationship Id="rId420" Type="http://schemas.openxmlformats.org/officeDocument/2006/relationships/customXml" Target="../ink/ink7669.xml"/><Relationship Id="rId255" Type="http://schemas.openxmlformats.org/officeDocument/2006/relationships/image" Target="../media/image872.png"/><Relationship Id="rId297" Type="http://schemas.openxmlformats.org/officeDocument/2006/relationships/image" Target="../media/image893.png"/><Relationship Id="rId462" Type="http://schemas.openxmlformats.org/officeDocument/2006/relationships/customXml" Target="../ink/ink7690.xml"/><Relationship Id="rId115" Type="http://schemas.openxmlformats.org/officeDocument/2006/relationships/image" Target="../media/image695.png"/><Relationship Id="rId157" Type="http://schemas.openxmlformats.org/officeDocument/2006/relationships/image" Target="../media/image823.png"/><Relationship Id="rId322" Type="http://schemas.openxmlformats.org/officeDocument/2006/relationships/customXml" Target="../ink/ink7620.xml"/><Relationship Id="rId364" Type="http://schemas.openxmlformats.org/officeDocument/2006/relationships/customXml" Target="../ink/ink7641.xml"/><Relationship Id="rId61" Type="http://schemas.openxmlformats.org/officeDocument/2006/relationships/image" Target="../media/image776.png"/><Relationship Id="rId199" Type="http://schemas.openxmlformats.org/officeDocument/2006/relationships/image" Target="../media/image844.png"/><Relationship Id="rId19" Type="http://schemas.openxmlformats.org/officeDocument/2006/relationships/image" Target="../media/image756.png"/><Relationship Id="rId224" Type="http://schemas.openxmlformats.org/officeDocument/2006/relationships/customXml" Target="../ink/ink7571.xml"/><Relationship Id="rId266" Type="http://schemas.openxmlformats.org/officeDocument/2006/relationships/customXml" Target="../ink/ink7592.xml"/><Relationship Id="rId431" Type="http://schemas.openxmlformats.org/officeDocument/2006/relationships/image" Target="../media/image960.png"/><Relationship Id="rId473" Type="http://schemas.openxmlformats.org/officeDocument/2006/relationships/image" Target="../media/image981.png"/><Relationship Id="rId30" Type="http://schemas.openxmlformats.org/officeDocument/2006/relationships/customXml" Target="../ink/ink7474.xml"/><Relationship Id="rId126" Type="http://schemas.openxmlformats.org/officeDocument/2006/relationships/customXml" Target="../ink/ink7522.xml"/><Relationship Id="rId168" Type="http://schemas.openxmlformats.org/officeDocument/2006/relationships/customXml" Target="../ink/ink7543.xml"/><Relationship Id="rId333" Type="http://schemas.openxmlformats.org/officeDocument/2006/relationships/image" Target="../media/image911.png"/><Relationship Id="rId72" Type="http://schemas.openxmlformats.org/officeDocument/2006/relationships/customXml" Target="../ink/ink7495.xml"/><Relationship Id="rId375" Type="http://schemas.openxmlformats.org/officeDocument/2006/relationships/image" Target="../media/image932.png"/><Relationship Id="rId3" Type="http://schemas.openxmlformats.org/officeDocument/2006/relationships/image" Target="../media/image748.png"/><Relationship Id="rId235" Type="http://schemas.openxmlformats.org/officeDocument/2006/relationships/image" Target="../media/image862.png"/><Relationship Id="rId277" Type="http://schemas.openxmlformats.org/officeDocument/2006/relationships/image" Target="../media/image883.png"/><Relationship Id="rId400" Type="http://schemas.openxmlformats.org/officeDocument/2006/relationships/customXml" Target="../ink/ink7659.xml"/><Relationship Id="rId442" Type="http://schemas.openxmlformats.org/officeDocument/2006/relationships/customXml" Target="../ink/ink7680.xml"/><Relationship Id="rId484" Type="http://schemas.openxmlformats.org/officeDocument/2006/relationships/customXml" Target="../ink/ink7701.xml"/><Relationship Id="rId137" Type="http://schemas.openxmlformats.org/officeDocument/2006/relationships/image" Target="../media/image813.png"/><Relationship Id="rId302" Type="http://schemas.openxmlformats.org/officeDocument/2006/relationships/customXml" Target="../ink/ink7610.xml"/><Relationship Id="rId344" Type="http://schemas.openxmlformats.org/officeDocument/2006/relationships/customXml" Target="../ink/ink7631.xml"/><Relationship Id="rId41" Type="http://schemas.openxmlformats.org/officeDocument/2006/relationships/image" Target="../media/image766.png"/><Relationship Id="rId83" Type="http://schemas.openxmlformats.org/officeDocument/2006/relationships/image" Target="../media/image787.png"/><Relationship Id="rId179" Type="http://schemas.openxmlformats.org/officeDocument/2006/relationships/image" Target="../media/image834.png"/><Relationship Id="rId386" Type="http://schemas.openxmlformats.org/officeDocument/2006/relationships/customXml" Target="../ink/ink7652.xml"/><Relationship Id="rId190" Type="http://schemas.openxmlformats.org/officeDocument/2006/relationships/customXml" Target="../ink/ink7554.xml"/><Relationship Id="rId204" Type="http://schemas.openxmlformats.org/officeDocument/2006/relationships/customXml" Target="../ink/ink7561.xml"/><Relationship Id="rId246" Type="http://schemas.openxmlformats.org/officeDocument/2006/relationships/customXml" Target="../ink/ink7582.xml"/><Relationship Id="rId288" Type="http://schemas.openxmlformats.org/officeDocument/2006/relationships/customXml" Target="../ink/ink7603.xml"/><Relationship Id="rId411" Type="http://schemas.openxmlformats.org/officeDocument/2006/relationships/image" Target="../media/image950.png"/><Relationship Id="rId453" Type="http://schemas.openxmlformats.org/officeDocument/2006/relationships/image" Target="../media/image971.png"/><Relationship Id="rId509" Type="http://schemas.openxmlformats.org/officeDocument/2006/relationships/image" Target="../media/image999.png"/><Relationship Id="rId106" Type="http://schemas.openxmlformats.org/officeDocument/2006/relationships/customXml" Target="../ink/ink7512.xml"/><Relationship Id="rId313" Type="http://schemas.openxmlformats.org/officeDocument/2006/relationships/image" Target="../media/image901.png"/><Relationship Id="rId495" Type="http://schemas.openxmlformats.org/officeDocument/2006/relationships/image" Target="../media/image992.png"/><Relationship Id="rId10" Type="http://schemas.openxmlformats.org/officeDocument/2006/relationships/customXml" Target="../ink/ink7464.xml"/><Relationship Id="rId52" Type="http://schemas.openxmlformats.org/officeDocument/2006/relationships/customXml" Target="../ink/ink7485.xml"/><Relationship Id="rId94" Type="http://schemas.openxmlformats.org/officeDocument/2006/relationships/customXml" Target="../ink/ink7506.xml"/><Relationship Id="rId148" Type="http://schemas.openxmlformats.org/officeDocument/2006/relationships/customXml" Target="../ink/ink7533.xml"/><Relationship Id="rId355" Type="http://schemas.openxmlformats.org/officeDocument/2006/relationships/image" Target="../media/image922.png"/><Relationship Id="rId397" Type="http://schemas.openxmlformats.org/officeDocument/2006/relationships/image" Target="../media/image943.png"/><Relationship Id="rId215" Type="http://schemas.openxmlformats.org/officeDocument/2006/relationships/image" Target="../media/image852.png"/><Relationship Id="rId257" Type="http://schemas.openxmlformats.org/officeDocument/2006/relationships/image" Target="../media/image873.png"/><Relationship Id="rId422" Type="http://schemas.openxmlformats.org/officeDocument/2006/relationships/customXml" Target="../ink/ink7670.xml"/><Relationship Id="rId464" Type="http://schemas.openxmlformats.org/officeDocument/2006/relationships/customXml" Target="../ink/ink7691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03.png"/><Relationship Id="rId21" Type="http://schemas.openxmlformats.org/officeDocument/2006/relationships/image" Target="../media/image757.png"/><Relationship Id="rId324" Type="http://schemas.openxmlformats.org/officeDocument/2006/relationships/customXml" Target="../ink/ink7875.xml"/><Relationship Id="rId531" Type="http://schemas.openxmlformats.org/officeDocument/2006/relationships/image" Target="../media/image1189.png"/><Relationship Id="rId170" Type="http://schemas.openxmlformats.org/officeDocument/2006/relationships/customXml" Target="../ink/ink7798.xml"/><Relationship Id="rId268" Type="http://schemas.openxmlformats.org/officeDocument/2006/relationships/customXml" Target="../ink/ink7847.xml"/><Relationship Id="rId475" Type="http://schemas.openxmlformats.org/officeDocument/2006/relationships/image" Target="../media/image1161.png"/><Relationship Id="rId32" Type="http://schemas.openxmlformats.org/officeDocument/2006/relationships/customXml" Target="../ink/ink7729.xml"/><Relationship Id="rId128" Type="http://schemas.openxmlformats.org/officeDocument/2006/relationships/customXml" Target="../ink/ink7777.xml"/><Relationship Id="rId335" Type="http://schemas.openxmlformats.org/officeDocument/2006/relationships/image" Target="../media/image1091.png"/><Relationship Id="rId542" Type="http://schemas.openxmlformats.org/officeDocument/2006/relationships/customXml" Target="../ink/ink7984.xml"/><Relationship Id="rId181" Type="http://schemas.openxmlformats.org/officeDocument/2006/relationships/image" Target="../media/image1016.png"/><Relationship Id="rId402" Type="http://schemas.openxmlformats.org/officeDocument/2006/relationships/customXml" Target="../ink/ink7914.xml"/><Relationship Id="rId279" Type="http://schemas.openxmlformats.org/officeDocument/2006/relationships/image" Target="../media/image1063.png"/><Relationship Id="rId486" Type="http://schemas.openxmlformats.org/officeDocument/2006/relationships/customXml" Target="../ink/ink7956.xml"/><Relationship Id="rId43" Type="http://schemas.openxmlformats.org/officeDocument/2006/relationships/image" Target="../media/image767.png"/><Relationship Id="rId139" Type="http://schemas.openxmlformats.org/officeDocument/2006/relationships/image" Target="../media/image814.png"/><Relationship Id="rId346" Type="http://schemas.openxmlformats.org/officeDocument/2006/relationships/customXml" Target="../ink/ink7886.xml"/><Relationship Id="rId192" Type="http://schemas.openxmlformats.org/officeDocument/2006/relationships/customXml" Target="../ink/ink7809.xml"/><Relationship Id="rId206" Type="http://schemas.openxmlformats.org/officeDocument/2006/relationships/customXml" Target="../ink/ink7816.xml"/><Relationship Id="rId413" Type="http://schemas.openxmlformats.org/officeDocument/2006/relationships/image" Target="../media/image1130.png"/><Relationship Id="rId497" Type="http://schemas.openxmlformats.org/officeDocument/2006/relationships/image" Target="../media/image1172.png"/><Relationship Id="rId12" Type="http://schemas.openxmlformats.org/officeDocument/2006/relationships/customXml" Target="../ink/ink7719.xml"/><Relationship Id="rId108" Type="http://schemas.openxmlformats.org/officeDocument/2006/relationships/customXml" Target="../ink/ink7767.xml"/><Relationship Id="rId315" Type="http://schemas.openxmlformats.org/officeDocument/2006/relationships/image" Target="../media/image1081.png"/><Relationship Id="rId357" Type="http://schemas.openxmlformats.org/officeDocument/2006/relationships/image" Target="../media/image1102.png"/><Relationship Id="rId522" Type="http://schemas.openxmlformats.org/officeDocument/2006/relationships/customXml" Target="../ink/ink7974.xml"/><Relationship Id="rId54" Type="http://schemas.openxmlformats.org/officeDocument/2006/relationships/customXml" Target="../ink/ink7740.xml"/><Relationship Id="rId96" Type="http://schemas.openxmlformats.org/officeDocument/2006/relationships/customXml" Target="../ink/ink7761.xml"/><Relationship Id="rId161" Type="http://schemas.openxmlformats.org/officeDocument/2006/relationships/image" Target="../media/image1006.png"/><Relationship Id="rId217" Type="http://schemas.openxmlformats.org/officeDocument/2006/relationships/image" Target="../media/image1032.png"/><Relationship Id="rId399" Type="http://schemas.openxmlformats.org/officeDocument/2006/relationships/image" Target="../media/image1123.png"/><Relationship Id="rId259" Type="http://schemas.openxmlformats.org/officeDocument/2006/relationships/image" Target="../media/image1053.png"/><Relationship Id="rId424" Type="http://schemas.openxmlformats.org/officeDocument/2006/relationships/customXml" Target="../ink/ink7925.xml"/><Relationship Id="rId466" Type="http://schemas.openxmlformats.org/officeDocument/2006/relationships/customXml" Target="../ink/ink7946.xml"/><Relationship Id="rId23" Type="http://schemas.openxmlformats.org/officeDocument/2006/relationships/image" Target="../media/image758.png"/><Relationship Id="rId119" Type="http://schemas.openxmlformats.org/officeDocument/2006/relationships/image" Target="../media/image804.png"/><Relationship Id="rId270" Type="http://schemas.openxmlformats.org/officeDocument/2006/relationships/customXml" Target="../ink/ink7848.xml"/><Relationship Id="rId326" Type="http://schemas.openxmlformats.org/officeDocument/2006/relationships/customXml" Target="../ink/ink7876.xml"/><Relationship Id="rId533" Type="http://schemas.openxmlformats.org/officeDocument/2006/relationships/image" Target="../media/image1190.png"/><Relationship Id="rId65" Type="http://schemas.openxmlformats.org/officeDocument/2006/relationships/image" Target="../media/image778.png"/><Relationship Id="rId130" Type="http://schemas.openxmlformats.org/officeDocument/2006/relationships/customXml" Target="../ink/ink7778.xml"/><Relationship Id="rId368" Type="http://schemas.openxmlformats.org/officeDocument/2006/relationships/customXml" Target="../ink/ink7897.xml"/><Relationship Id="rId172" Type="http://schemas.openxmlformats.org/officeDocument/2006/relationships/customXml" Target="../ink/ink7799.xml"/><Relationship Id="rId228" Type="http://schemas.openxmlformats.org/officeDocument/2006/relationships/customXml" Target="../ink/ink7827.xml"/><Relationship Id="rId435" Type="http://schemas.openxmlformats.org/officeDocument/2006/relationships/image" Target="../media/image1141.png"/><Relationship Id="rId477" Type="http://schemas.openxmlformats.org/officeDocument/2006/relationships/image" Target="../media/image1162.png"/><Relationship Id="rId281" Type="http://schemas.openxmlformats.org/officeDocument/2006/relationships/image" Target="../media/image1064.png"/><Relationship Id="rId337" Type="http://schemas.openxmlformats.org/officeDocument/2006/relationships/image" Target="../media/image1092.png"/><Relationship Id="rId502" Type="http://schemas.openxmlformats.org/officeDocument/2006/relationships/customXml" Target="../ink/ink7964.xml"/><Relationship Id="rId34" Type="http://schemas.openxmlformats.org/officeDocument/2006/relationships/customXml" Target="../ink/ink7730.xml"/><Relationship Id="rId76" Type="http://schemas.openxmlformats.org/officeDocument/2006/relationships/customXml" Target="../ink/ink7751.xml"/><Relationship Id="rId141" Type="http://schemas.openxmlformats.org/officeDocument/2006/relationships/image" Target="../media/image815.png"/><Relationship Id="rId379" Type="http://schemas.openxmlformats.org/officeDocument/2006/relationships/image" Target="../media/image1113.png"/><Relationship Id="rId544" Type="http://schemas.openxmlformats.org/officeDocument/2006/relationships/customXml" Target="../ink/ink7985.xml"/><Relationship Id="rId7" Type="http://schemas.openxmlformats.org/officeDocument/2006/relationships/image" Target="../media/image750.png"/><Relationship Id="rId183" Type="http://schemas.openxmlformats.org/officeDocument/2006/relationships/image" Target="../media/image1017.png"/><Relationship Id="rId239" Type="http://schemas.openxmlformats.org/officeDocument/2006/relationships/image" Target="../media/image1043.png"/><Relationship Id="rId390" Type="http://schemas.openxmlformats.org/officeDocument/2006/relationships/customXml" Target="../ink/ink7908.xml"/><Relationship Id="rId404" Type="http://schemas.openxmlformats.org/officeDocument/2006/relationships/customXml" Target="../ink/ink7915.xml"/><Relationship Id="rId446" Type="http://schemas.openxmlformats.org/officeDocument/2006/relationships/customXml" Target="../ink/ink7936.xml"/><Relationship Id="rId250" Type="http://schemas.openxmlformats.org/officeDocument/2006/relationships/customXml" Target="../ink/ink7838.xml"/><Relationship Id="rId292" Type="http://schemas.openxmlformats.org/officeDocument/2006/relationships/customXml" Target="../ink/ink7859.xml"/><Relationship Id="rId306" Type="http://schemas.openxmlformats.org/officeDocument/2006/relationships/customXml" Target="../ink/ink7866.xml"/><Relationship Id="rId488" Type="http://schemas.openxmlformats.org/officeDocument/2006/relationships/customXml" Target="../ink/ink7957.xml"/><Relationship Id="rId45" Type="http://schemas.openxmlformats.org/officeDocument/2006/relationships/image" Target="../media/image768.png"/><Relationship Id="rId87" Type="http://schemas.openxmlformats.org/officeDocument/2006/relationships/image" Target="../media/image789.png"/><Relationship Id="rId110" Type="http://schemas.openxmlformats.org/officeDocument/2006/relationships/customXml" Target="../ink/ink7768.xml"/><Relationship Id="rId348" Type="http://schemas.openxmlformats.org/officeDocument/2006/relationships/customXml" Target="../ink/ink7887.xml"/><Relationship Id="rId513" Type="http://schemas.openxmlformats.org/officeDocument/2006/relationships/image" Target="../media/image1180.png"/><Relationship Id="rId152" Type="http://schemas.openxmlformats.org/officeDocument/2006/relationships/customXml" Target="../ink/ink7789.xml"/><Relationship Id="rId194" Type="http://schemas.openxmlformats.org/officeDocument/2006/relationships/customXml" Target="../ink/ink7810.xml"/><Relationship Id="rId208" Type="http://schemas.openxmlformats.org/officeDocument/2006/relationships/customXml" Target="../ink/ink7817.xml"/><Relationship Id="rId415" Type="http://schemas.openxmlformats.org/officeDocument/2006/relationships/image" Target="../media/image1131.png"/><Relationship Id="rId457" Type="http://schemas.openxmlformats.org/officeDocument/2006/relationships/image" Target="../media/image1152.png"/><Relationship Id="rId261" Type="http://schemas.openxmlformats.org/officeDocument/2006/relationships/image" Target="../media/image1054.png"/><Relationship Id="rId499" Type="http://schemas.openxmlformats.org/officeDocument/2006/relationships/image" Target="../media/image1173.png"/><Relationship Id="rId14" Type="http://schemas.openxmlformats.org/officeDocument/2006/relationships/customXml" Target="../ink/ink7720.xml"/><Relationship Id="rId56" Type="http://schemas.openxmlformats.org/officeDocument/2006/relationships/customXml" Target="../ink/ink7741.xml"/><Relationship Id="rId317" Type="http://schemas.openxmlformats.org/officeDocument/2006/relationships/image" Target="../media/image1082.png"/><Relationship Id="rId359" Type="http://schemas.openxmlformats.org/officeDocument/2006/relationships/image" Target="../media/image1103.png"/><Relationship Id="rId524" Type="http://schemas.openxmlformats.org/officeDocument/2006/relationships/customXml" Target="../ink/ink7975.xml"/><Relationship Id="rId98" Type="http://schemas.openxmlformats.org/officeDocument/2006/relationships/customXml" Target="../ink/ink7762.xml"/><Relationship Id="rId121" Type="http://schemas.openxmlformats.org/officeDocument/2006/relationships/image" Target="../media/image805.png"/><Relationship Id="rId163" Type="http://schemas.openxmlformats.org/officeDocument/2006/relationships/image" Target="../media/image1007.png"/><Relationship Id="rId219" Type="http://schemas.openxmlformats.org/officeDocument/2006/relationships/image" Target="../media/image1033.png"/><Relationship Id="rId370" Type="http://schemas.openxmlformats.org/officeDocument/2006/relationships/customXml" Target="../ink/ink7898.xml"/><Relationship Id="rId426" Type="http://schemas.openxmlformats.org/officeDocument/2006/relationships/customXml" Target="../ink/ink7926.xml"/><Relationship Id="rId230" Type="http://schemas.openxmlformats.org/officeDocument/2006/relationships/customXml" Target="../ink/ink7828.xml"/><Relationship Id="rId468" Type="http://schemas.openxmlformats.org/officeDocument/2006/relationships/customXml" Target="../ink/ink7947.xml"/><Relationship Id="rId25" Type="http://schemas.openxmlformats.org/officeDocument/2006/relationships/image" Target="../media/image759.png"/><Relationship Id="rId67" Type="http://schemas.openxmlformats.org/officeDocument/2006/relationships/image" Target="../media/image779.png"/><Relationship Id="rId272" Type="http://schemas.openxmlformats.org/officeDocument/2006/relationships/customXml" Target="../ink/ink7849.xml"/><Relationship Id="rId328" Type="http://schemas.openxmlformats.org/officeDocument/2006/relationships/customXml" Target="../ink/ink7877.xml"/><Relationship Id="rId535" Type="http://schemas.openxmlformats.org/officeDocument/2006/relationships/image" Target="../media/image1191.png"/><Relationship Id="rId132" Type="http://schemas.openxmlformats.org/officeDocument/2006/relationships/customXml" Target="../ink/ink7779.xml"/><Relationship Id="rId174" Type="http://schemas.openxmlformats.org/officeDocument/2006/relationships/customXml" Target="../ink/ink7800.xml"/><Relationship Id="rId381" Type="http://schemas.openxmlformats.org/officeDocument/2006/relationships/image" Target="../media/image1114.png"/><Relationship Id="rId241" Type="http://schemas.openxmlformats.org/officeDocument/2006/relationships/image" Target="../media/image1044.png"/><Relationship Id="rId437" Type="http://schemas.openxmlformats.org/officeDocument/2006/relationships/image" Target="../media/image1142.png"/><Relationship Id="rId479" Type="http://schemas.openxmlformats.org/officeDocument/2006/relationships/image" Target="../media/image1163.png"/><Relationship Id="rId36" Type="http://schemas.openxmlformats.org/officeDocument/2006/relationships/customXml" Target="../ink/ink7731.xml"/><Relationship Id="rId283" Type="http://schemas.openxmlformats.org/officeDocument/2006/relationships/image" Target="../media/image1065.png"/><Relationship Id="rId339" Type="http://schemas.openxmlformats.org/officeDocument/2006/relationships/image" Target="../media/image1093.png"/><Relationship Id="rId490" Type="http://schemas.openxmlformats.org/officeDocument/2006/relationships/customXml" Target="../ink/ink7958.xml"/><Relationship Id="rId504" Type="http://schemas.openxmlformats.org/officeDocument/2006/relationships/customXml" Target="../ink/ink7965.xml"/><Relationship Id="rId546" Type="http://schemas.openxmlformats.org/officeDocument/2006/relationships/customXml" Target="../ink/ink7986.xml"/><Relationship Id="rId78" Type="http://schemas.openxmlformats.org/officeDocument/2006/relationships/customXml" Target="../ink/ink7752.xml"/><Relationship Id="rId101" Type="http://schemas.openxmlformats.org/officeDocument/2006/relationships/image" Target="../media/image796.png"/><Relationship Id="rId143" Type="http://schemas.openxmlformats.org/officeDocument/2006/relationships/image" Target="../media/image816.png"/><Relationship Id="rId185" Type="http://schemas.openxmlformats.org/officeDocument/2006/relationships/image" Target="../media/image837.png"/><Relationship Id="rId350" Type="http://schemas.openxmlformats.org/officeDocument/2006/relationships/customXml" Target="../ink/ink7888.xml"/><Relationship Id="rId406" Type="http://schemas.openxmlformats.org/officeDocument/2006/relationships/customXml" Target="../ink/ink7916.xml"/><Relationship Id="rId9" Type="http://schemas.openxmlformats.org/officeDocument/2006/relationships/image" Target="../media/image751.png"/><Relationship Id="rId210" Type="http://schemas.openxmlformats.org/officeDocument/2006/relationships/customXml" Target="../ink/ink7818.xml"/><Relationship Id="rId392" Type="http://schemas.openxmlformats.org/officeDocument/2006/relationships/customXml" Target="../ink/ink7909.xml"/><Relationship Id="rId448" Type="http://schemas.openxmlformats.org/officeDocument/2006/relationships/customXml" Target="../ink/ink7937.xml"/><Relationship Id="rId252" Type="http://schemas.openxmlformats.org/officeDocument/2006/relationships/customXml" Target="../ink/ink7839.xml"/><Relationship Id="rId294" Type="http://schemas.openxmlformats.org/officeDocument/2006/relationships/customXml" Target="../ink/ink7860.xml"/><Relationship Id="rId308" Type="http://schemas.openxmlformats.org/officeDocument/2006/relationships/customXml" Target="../ink/ink7867.xml"/><Relationship Id="rId515" Type="http://schemas.openxmlformats.org/officeDocument/2006/relationships/image" Target="../media/image1181.png"/><Relationship Id="rId47" Type="http://schemas.openxmlformats.org/officeDocument/2006/relationships/image" Target="../media/image769.png"/><Relationship Id="rId89" Type="http://schemas.openxmlformats.org/officeDocument/2006/relationships/image" Target="../media/image790.png"/><Relationship Id="rId112" Type="http://schemas.openxmlformats.org/officeDocument/2006/relationships/customXml" Target="../ink/ink7769.xml"/><Relationship Id="rId154" Type="http://schemas.openxmlformats.org/officeDocument/2006/relationships/customXml" Target="../ink/ink7790.xml"/><Relationship Id="rId361" Type="http://schemas.openxmlformats.org/officeDocument/2006/relationships/image" Target="../media/image1104.png"/><Relationship Id="rId196" Type="http://schemas.openxmlformats.org/officeDocument/2006/relationships/customXml" Target="../ink/ink7811.xml"/><Relationship Id="rId417" Type="http://schemas.openxmlformats.org/officeDocument/2006/relationships/image" Target="../media/image1132.png"/><Relationship Id="rId459" Type="http://schemas.openxmlformats.org/officeDocument/2006/relationships/image" Target="../media/image1153.png"/><Relationship Id="rId16" Type="http://schemas.openxmlformats.org/officeDocument/2006/relationships/customXml" Target="../ink/ink7721.xml"/><Relationship Id="rId221" Type="http://schemas.openxmlformats.org/officeDocument/2006/relationships/image" Target="../media/image1034.png"/><Relationship Id="rId263" Type="http://schemas.openxmlformats.org/officeDocument/2006/relationships/image" Target="../media/image1055.png"/><Relationship Id="rId319" Type="http://schemas.openxmlformats.org/officeDocument/2006/relationships/image" Target="../media/image1083.png"/><Relationship Id="rId470" Type="http://schemas.openxmlformats.org/officeDocument/2006/relationships/customXml" Target="../ink/ink7948.xml"/><Relationship Id="rId526" Type="http://schemas.openxmlformats.org/officeDocument/2006/relationships/customXml" Target="../ink/ink7976.xml"/><Relationship Id="rId58" Type="http://schemas.openxmlformats.org/officeDocument/2006/relationships/customXml" Target="../ink/ink7742.xml"/><Relationship Id="rId123" Type="http://schemas.openxmlformats.org/officeDocument/2006/relationships/image" Target="../media/image806.png"/><Relationship Id="rId330" Type="http://schemas.openxmlformats.org/officeDocument/2006/relationships/customXml" Target="../ink/ink7878.xml"/><Relationship Id="rId165" Type="http://schemas.openxmlformats.org/officeDocument/2006/relationships/image" Target="../media/image1008.png"/><Relationship Id="rId372" Type="http://schemas.openxmlformats.org/officeDocument/2006/relationships/customXml" Target="../ink/ink7899.xml"/><Relationship Id="rId428" Type="http://schemas.openxmlformats.org/officeDocument/2006/relationships/customXml" Target="../ink/ink7927.xml"/><Relationship Id="rId232" Type="http://schemas.openxmlformats.org/officeDocument/2006/relationships/customXml" Target="../ink/ink7829.xml"/><Relationship Id="rId274" Type="http://schemas.openxmlformats.org/officeDocument/2006/relationships/customXml" Target="../ink/ink7850.xml"/><Relationship Id="rId481" Type="http://schemas.openxmlformats.org/officeDocument/2006/relationships/image" Target="../media/image1164.png"/><Relationship Id="rId27" Type="http://schemas.openxmlformats.org/officeDocument/2006/relationships/image" Target="../media/image760.png"/><Relationship Id="rId69" Type="http://schemas.openxmlformats.org/officeDocument/2006/relationships/image" Target="../media/image780.png"/><Relationship Id="rId134" Type="http://schemas.openxmlformats.org/officeDocument/2006/relationships/customXml" Target="../ink/ink7780.xml"/><Relationship Id="rId537" Type="http://schemas.openxmlformats.org/officeDocument/2006/relationships/image" Target="../media/image1192.png"/><Relationship Id="rId80" Type="http://schemas.openxmlformats.org/officeDocument/2006/relationships/customXml" Target="../ink/ink7753.xml"/><Relationship Id="rId176" Type="http://schemas.openxmlformats.org/officeDocument/2006/relationships/customXml" Target="../ink/ink7801.xml"/><Relationship Id="rId341" Type="http://schemas.openxmlformats.org/officeDocument/2006/relationships/image" Target="../media/image1094.png"/><Relationship Id="rId383" Type="http://schemas.openxmlformats.org/officeDocument/2006/relationships/image" Target="../media/image1115.png"/><Relationship Id="rId439" Type="http://schemas.openxmlformats.org/officeDocument/2006/relationships/image" Target="../media/image1143.png"/><Relationship Id="rId201" Type="http://schemas.openxmlformats.org/officeDocument/2006/relationships/image" Target="../media/image1024.png"/><Relationship Id="rId243" Type="http://schemas.openxmlformats.org/officeDocument/2006/relationships/image" Target="../media/image1045.png"/><Relationship Id="rId285" Type="http://schemas.openxmlformats.org/officeDocument/2006/relationships/image" Target="../media/image1066.png"/><Relationship Id="rId450" Type="http://schemas.openxmlformats.org/officeDocument/2006/relationships/customXml" Target="../ink/ink7938.xml"/><Relationship Id="rId506" Type="http://schemas.openxmlformats.org/officeDocument/2006/relationships/customXml" Target="../ink/ink7966.xml"/><Relationship Id="rId38" Type="http://schemas.openxmlformats.org/officeDocument/2006/relationships/customXml" Target="../ink/ink7732.xml"/><Relationship Id="rId103" Type="http://schemas.openxmlformats.org/officeDocument/2006/relationships/image" Target="../media/image797.png"/><Relationship Id="rId310" Type="http://schemas.openxmlformats.org/officeDocument/2006/relationships/customXml" Target="../ink/ink7868.xml"/><Relationship Id="rId492" Type="http://schemas.openxmlformats.org/officeDocument/2006/relationships/customXml" Target="../ink/ink7959.xml"/><Relationship Id="rId548" Type="http://schemas.openxmlformats.org/officeDocument/2006/relationships/customXml" Target="../ink/ink7987.xml"/><Relationship Id="rId91" Type="http://schemas.openxmlformats.org/officeDocument/2006/relationships/image" Target="../media/image791.png"/><Relationship Id="rId145" Type="http://schemas.openxmlformats.org/officeDocument/2006/relationships/image" Target="../media/image1000.png"/><Relationship Id="rId187" Type="http://schemas.openxmlformats.org/officeDocument/2006/relationships/image" Target="../media/image1018.png"/><Relationship Id="rId352" Type="http://schemas.openxmlformats.org/officeDocument/2006/relationships/customXml" Target="../ink/ink7889.xml"/><Relationship Id="rId394" Type="http://schemas.openxmlformats.org/officeDocument/2006/relationships/customXml" Target="../ink/ink7910.xml"/><Relationship Id="rId408" Type="http://schemas.openxmlformats.org/officeDocument/2006/relationships/customXml" Target="../ink/ink7917.xml"/><Relationship Id="rId212" Type="http://schemas.openxmlformats.org/officeDocument/2006/relationships/customXml" Target="../ink/ink7819.xml"/><Relationship Id="rId254" Type="http://schemas.openxmlformats.org/officeDocument/2006/relationships/customXml" Target="../ink/ink7840.xml"/><Relationship Id="rId49" Type="http://schemas.openxmlformats.org/officeDocument/2006/relationships/image" Target="../media/image770.png"/><Relationship Id="rId114" Type="http://schemas.openxmlformats.org/officeDocument/2006/relationships/customXml" Target="../ink/ink7770.xml"/><Relationship Id="rId296" Type="http://schemas.openxmlformats.org/officeDocument/2006/relationships/customXml" Target="../ink/ink7861.xml"/><Relationship Id="rId461" Type="http://schemas.openxmlformats.org/officeDocument/2006/relationships/image" Target="../media/image1154.png"/><Relationship Id="rId517" Type="http://schemas.openxmlformats.org/officeDocument/2006/relationships/image" Target="../media/image1182.png"/><Relationship Id="rId60" Type="http://schemas.openxmlformats.org/officeDocument/2006/relationships/customXml" Target="../ink/ink7743.xml"/><Relationship Id="rId156" Type="http://schemas.openxmlformats.org/officeDocument/2006/relationships/customXml" Target="../ink/ink7791.xml"/><Relationship Id="rId198" Type="http://schemas.openxmlformats.org/officeDocument/2006/relationships/customXml" Target="../ink/ink7812.xml"/><Relationship Id="rId321" Type="http://schemas.openxmlformats.org/officeDocument/2006/relationships/image" Target="../media/image1084.png"/><Relationship Id="rId363" Type="http://schemas.openxmlformats.org/officeDocument/2006/relationships/image" Target="../media/image1105.png"/><Relationship Id="rId419" Type="http://schemas.openxmlformats.org/officeDocument/2006/relationships/image" Target="../media/image1133.png"/><Relationship Id="rId223" Type="http://schemas.openxmlformats.org/officeDocument/2006/relationships/image" Target="../media/image1035.png"/><Relationship Id="rId430" Type="http://schemas.openxmlformats.org/officeDocument/2006/relationships/customXml" Target="../ink/ink7928.xml"/><Relationship Id="rId18" Type="http://schemas.openxmlformats.org/officeDocument/2006/relationships/customXml" Target="../ink/ink7722.xml"/><Relationship Id="rId265" Type="http://schemas.openxmlformats.org/officeDocument/2006/relationships/image" Target="../media/image1056.png"/><Relationship Id="rId472" Type="http://schemas.openxmlformats.org/officeDocument/2006/relationships/customXml" Target="../ink/ink7949.xml"/><Relationship Id="rId528" Type="http://schemas.openxmlformats.org/officeDocument/2006/relationships/customXml" Target="../ink/ink7977.xml"/><Relationship Id="rId125" Type="http://schemas.openxmlformats.org/officeDocument/2006/relationships/image" Target="../media/image807.png"/><Relationship Id="rId167" Type="http://schemas.openxmlformats.org/officeDocument/2006/relationships/image" Target="../media/image1009.png"/><Relationship Id="rId332" Type="http://schemas.openxmlformats.org/officeDocument/2006/relationships/customXml" Target="../ink/ink7879.xml"/><Relationship Id="rId374" Type="http://schemas.openxmlformats.org/officeDocument/2006/relationships/customXml" Target="../ink/ink7900.xml"/><Relationship Id="rId71" Type="http://schemas.openxmlformats.org/officeDocument/2006/relationships/image" Target="../media/image781.png"/><Relationship Id="rId234" Type="http://schemas.openxmlformats.org/officeDocument/2006/relationships/customXml" Target="../ink/ink7830.xml"/><Relationship Id="rId2" Type="http://schemas.openxmlformats.org/officeDocument/2006/relationships/customXml" Target="../ink/ink7714.xml"/><Relationship Id="rId29" Type="http://schemas.openxmlformats.org/officeDocument/2006/relationships/image" Target="../media/image761.png"/><Relationship Id="rId276" Type="http://schemas.openxmlformats.org/officeDocument/2006/relationships/customXml" Target="../ink/ink7851.xml"/><Relationship Id="rId441" Type="http://schemas.openxmlformats.org/officeDocument/2006/relationships/image" Target="../media/image1144.png"/><Relationship Id="rId483" Type="http://schemas.openxmlformats.org/officeDocument/2006/relationships/image" Target="../media/image1165.png"/><Relationship Id="rId539" Type="http://schemas.openxmlformats.org/officeDocument/2006/relationships/image" Target="../media/image1193.png"/><Relationship Id="rId40" Type="http://schemas.openxmlformats.org/officeDocument/2006/relationships/customXml" Target="../ink/ink7733.xml"/><Relationship Id="rId136" Type="http://schemas.openxmlformats.org/officeDocument/2006/relationships/customXml" Target="../ink/ink7781.xml"/><Relationship Id="rId178" Type="http://schemas.openxmlformats.org/officeDocument/2006/relationships/customXml" Target="../ink/ink7802.xml"/><Relationship Id="rId301" Type="http://schemas.openxmlformats.org/officeDocument/2006/relationships/image" Target="../media/image1074.png"/><Relationship Id="rId343" Type="http://schemas.openxmlformats.org/officeDocument/2006/relationships/image" Target="../media/image1095.png"/><Relationship Id="rId82" Type="http://schemas.openxmlformats.org/officeDocument/2006/relationships/customXml" Target="../ink/ink7754.xml"/><Relationship Id="rId203" Type="http://schemas.openxmlformats.org/officeDocument/2006/relationships/image" Target="../media/image1025.png"/><Relationship Id="rId385" Type="http://schemas.openxmlformats.org/officeDocument/2006/relationships/image" Target="../media/image1116.png"/><Relationship Id="rId245" Type="http://schemas.openxmlformats.org/officeDocument/2006/relationships/image" Target="../media/image1046.png"/><Relationship Id="rId287" Type="http://schemas.openxmlformats.org/officeDocument/2006/relationships/image" Target="../media/image1067.png"/><Relationship Id="rId410" Type="http://schemas.openxmlformats.org/officeDocument/2006/relationships/customXml" Target="../ink/ink7918.xml"/><Relationship Id="rId452" Type="http://schemas.openxmlformats.org/officeDocument/2006/relationships/customXml" Target="../ink/ink7939.xml"/><Relationship Id="rId494" Type="http://schemas.openxmlformats.org/officeDocument/2006/relationships/customXml" Target="../ink/ink7960.xml"/><Relationship Id="rId508" Type="http://schemas.openxmlformats.org/officeDocument/2006/relationships/customXml" Target="../ink/ink7967.xml"/><Relationship Id="rId105" Type="http://schemas.openxmlformats.org/officeDocument/2006/relationships/image" Target="../media/image798.png"/><Relationship Id="rId147" Type="http://schemas.openxmlformats.org/officeDocument/2006/relationships/image" Target="../media/image1001.png"/><Relationship Id="rId312" Type="http://schemas.openxmlformats.org/officeDocument/2006/relationships/customXml" Target="../ink/ink7869.xml"/><Relationship Id="rId354" Type="http://schemas.openxmlformats.org/officeDocument/2006/relationships/customXml" Target="../ink/ink7890.xml"/><Relationship Id="rId51" Type="http://schemas.openxmlformats.org/officeDocument/2006/relationships/image" Target="../media/image771.png"/><Relationship Id="rId93" Type="http://schemas.openxmlformats.org/officeDocument/2006/relationships/image" Target="../media/image792.png"/><Relationship Id="rId189" Type="http://schemas.openxmlformats.org/officeDocument/2006/relationships/image" Target="../media/image1019.png"/><Relationship Id="rId396" Type="http://schemas.openxmlformats.org/officeDocument/2006/relationships/customXml" Target="../ink/ink7911.xml"/><Relationship Id="rId214" Type="http://schemas.openxmlformats.org/officeDocument/2006/relationships/customXml" Target="../ink/ink7820.xml"/><Relationship Id="rId256" Type="http://schemas.openxmlformats.org/officeDocument/2006/relationships/customXml" Target="../ink/ink7841.xml"/><Relationship Id="rId298" Type="http://schemas.openxmlformats.org/officeDocument/2006/relationships/customXml" Target="../ink/ink7862.xml"/><Relationship Id="rId421" Type="http://schemas.openxmlformats.org/officeDocument/2006/relationships/image" Target="../media/image1134.png"/><Relationship Id="rId463" Type="http://schemas.openxmlformats.org/officeDocument/2006/relationships/image" Target="../media/image1155.png"/><Relationship Id="rId519" Type="http://schemas.openxmlformats.org/officeDocument/2006/relationships/image" Target="../media/image1183.png"/><Relationship Id="rId116" Type="http://schemas.openxmlformats.org/officeDocument/2006/relationships/customXml" Target="../ink/ink7771.xml"/><Relationship Id="rId158" Type="http://schemas.openxmlformats.org/officeDocument/2006/relationships/customXml" Target="../ink/ink7792.xml"/><Relationship Id="rId323" Type="http://schemas.openxmlformats.org/officeDocument/2006/relationships/image" Target="../media/image1085.png"/><Relationship Id="rId530" Type="http://schemas.openxmlformats.org/officeDocument/2006/relationships/customXml" Target="../ink/ink7978.xml"/><Relationship Id="rId20" Type="http://schemas.openxmlformats.org/officeDocument/2006/relationships/customXml" Target="../ink/ink7723.xml"/><Relationship Id="rId62" Type="http://schemas.openxmlformats.org/officeDocument/2006/relationships/customXml" Target="../ink/ink7744.xml"/><Relationship Id="rId365" Type="http://schemas.openxmlformats.org/officeDocument/2006/relationships/image" Target="../media/image1106.png"/><Relationship Id="rId225" Type="http://schemas.openxmlformats.org/officeDocument/2006/relationships/image" Target="../media/image1036.png"/><Relationship Id="rId267" Type="http://schemas.openxmlformats.org/officeDocument/2006/relationships/image" Target="../media/image1057.png"/><Relationship Id="rId432" Type="http://schemas.openxmlformats.org/officeDocument/2006/relationships/customXml" Target="../ink/ink7929.xml"/><Relationship Id="rId474" Type="http://schemas.openxmlformats.org/officeDocument/2006/relationships/customXml" Target="../ink/ink7950.xml"/><Relationship Id="rId127" Type="http://schemas.openxmlformats.org/officeDocument/2006/relationships/image" Target="../media/image808.png"/><Relationship Id="rId31" Type="http://schemas.openxmlformats.org/officeDocument/2006/relationships/image" Target="../media/image762.png"/><Relationship Id="rId73" Type="http://schemas.openxmlformats.org/officeDocument/2006/relationships/image" Target="../media/image782.png"/><Relationship Id="rId169" Type="http://schemas.openxmlformats.org/officeDocument/2006/relationships/image" Target="../media/image1010.png"/><Relationship Id="rId334" Type="http://schemas.openxmlformats.org/officeDocument/2006/relationships/customXml" Target="../ink/ink7880.xml"/><Relationship Id="rId376" Type="http://schemas.openxmlformats.org/officeDocument/2006/relationships/customXml" Target="../ink/ink7901.xml"/><Relationship Id="rId541" Type="http://schemas.openxmlformats.org/officeDocument/2006/relationships/image" Target="../media/image1194.png"/><Relationship Id="rId4" Type="http://schemas.openxmlformats.org/officeDocument/2006/relationships/customXml" Target="../ink/ink7715.xml"/><Relationship Id="rId180" Type="http://schemas.openxmlformats.org/officeDocument/2006/relationships/customXml" Target="../ink/ink7803.xml"/><Relationship Id="rId236" Type="http://schemas.openxmlformats.org/officeDocument/2006/relationships/customXml" Target="../ink/ink7831.xml"/><Relationship Id="rId278" Type="http://schemas.openxmlformats.org/officeDocument/2006/relationships/customXml" Target="../ink/ink7852.xml"/><Relationship Id="rId401" Type="http://schemas.openxmlformats.org/officeDocument/2006/relationships/image" Target="../media/image1124.png"/><Relationship Id="rId443" Type="http://schemas.openxmlformats.org/officeDocument/2006/relationships/image" Target="../media/image1145.png"/><Relationship Id="rId303" Type="http://schemas.openxmlformats.org/officeDocument/2006/relationships/image" Target="../media/image1075.png"/><Relationship Id="rId485" Type="http://schemas.openxmlformats.org/officeDocument/2006/relationships/image" Target="../media/image1166.png"/><Relationship Id="rId42" Type="http://schemas.openxmlformats.org/officeDocument/2006/relationships/customXml" Target="../ink/ink7734.xml"/><Relationship Id="rId84" Type="http://schemas.openxmlformats.org/officeDocument/2006/relationships/customXml" Target="../ink/ink7755.xml"/><Relationship Id="rId138" Type="http://schemas.openxmlformats.org/officeDocument/2006/relationships/customXml" Target="../ink/ink7782.xml"/><Relationship Id="rId345" Type="http://schemas.openxmlformats.org/officeDocument/2006/relationships/image" Target="../media/image1096.png"/><Relationship Id="rId387" Type="http://schemas.openxmlformats.org/officeDocument/2006/relationships/image" Target="../media/image1117.png"/><Relationship Id="rId510" Type="http://schemas.openxmlformats.org/officeDocument/2006/relationships/customXml" Target="../ink/ink7968.xml"/><Relationship Id="rId191" Type="http://schemas.openxmlformats.org/officeDocument/2006/relationships/image" Target="../media/image1020.png"/><Relationship Id="rId205" Type="http://schemas.openxmlformats.org/officeDocument/2006/relationships/image" Target="../media/image1026.png"/><Relationship Id="rId247" Type="http://schemas.openxmlformats.org/officeDocument/2006/relationships/image" Target="../media/image1047.png"/><Relationship Id="rId412" Type="http://schemas.openxmlformats.org/officeDocument/2006/relationships/customXml" Target="../ink/ink7919.xml"/><Relationship Id="rId107" Type="http://schemas.openxmlformats.org/officeDocument/2006/relationships/image" Target="../media/image799.png"/><Relationship Id="rId289" Type="http://schemas.openxmlformats.org/officeDocument/2006/relationships/image" Target="../media/image1068.png"/><Relationship Id="rId454" Type="http://schemas.openxmlformats.org/officeDocument/2006/relationships/customXml" Target="../ink/ink7940.xml"/><Relationship Id="rId496" Type="http://schemas.openxmlformats.org/officeDocument/2006/relationships/customXml" Target="../ink/ink7961.xml"/><Relationship Id="rId11" Type="http://schemas.openxmlformats.org/officeDocument/2006/relationships/image" Target="../media/image752.png"/><Relationship Id="rId53" Type="http://schemas.openxmlformats.org/officeDocument/2006/relationships/image" Target="../media/image772.png"/><Relationship Id="rId149" Type="http://schemas.openxmlformats.org/officeDocument/2006/relationships/image" Target="../media/image1002.png"/><Relationship Id="rId314" Type="http://schemas.openxmlformats.org/officeDocument/2006/relationships/customXml" Target="../ink/ink7870.xml"/><Relationship Id="rId356" Type="http://schemas.openxmlformats.org/officeDocument/2006/relationships/customXml" Target="../ink/ink7891.xml"/><Relationship Id="rId398" Type="http://schemas.openxmlformats.org/officeDocument/2006/relationships/customXml" Target="../ink/ink7912.xml"/><Relationship Id="rId521" Type="http://schemas.openxmlformats.org/officeDocument/2006/relationships/image" Target="../media/image1184.png"/><Relationship Id="rId95" Type="http://schemas.openxmlformats.org/officeDocument/2006/relationships/image" Target="../media/image793.png"/><Relationship Id="rId160" Type="http://schemas.openxmlformats.org/officeDocument/2006/relationships/customXml" Target="../ink/ink7793.xml"/><Relationship Id="rId216" Type="http://schemas.openxmlformats.org/officeDocument/2006/relationships/customXml" Target="../ink/ink7821.xml"/><Relationship Id="rId423" Type="http://schemas.openxmlformats.org/officeDocument/2006/relationships/image" Target="../media/image1135.png"/><Relationship Id="rId258" Type="http://schemas.openxmlformats.org/officeDocument/2006/relationships/customXml" Target="../ink/ink7842.xml"/><Relationship Id="rId465" Type="http://schemas.openxmlformats.org/officeDocument/2006/relationships/image" Target="../media/image1156.png"/><Relationship Id="rId22" Type="http://schemas.openxmlformats.org/officeDocument/2006/relationships/customXml" Target="../ink/ink7724.xml"/><Relationship Id="rId64" Type="http://schemas.openxmlformats.org/officeDocument/2006/relationships/customXml" Target="../ink/ink7745.xml"/><Relationship Id="rId118" Type="http://schemas.openxmlformats.org/officeDocument/2006/relationships/customXml" Target="../ink/ink7772.xml"/><Relationship Id="rId325" Type="http://schemas.openxmlformats.org/officeDocument/2006/relationships/image" Target="../media/image1086.png"/><Relationship Id="rId367" Type="http://schemas.openxmlformats.org/officeDocument/2006/relationships/image" Target="../media/image1107.png"/><Relationship Id="rId532" Type="http://schemas.openxmlformats.org/officeDocument/2006/relationships/customXml" Target="../ink/ink7979.xml"/><Relationship Id="rId171" Type="http://schemas.openxmlformats.org/officeDocument/2006/relationships/image" Target="../media/image1011.png"/><Relationship Id="rId227" Type="http://schemas.openxmlformats.org/officeDocument/2006/relationships/image" Target="../media/image1037.png"/><Relationship Id="rId269" Type="http://schemas.openxmlformats.org/officeDocument/2006/relationships/image" Target="../media/image1058.png"/><Relationship Id="rId434" Type="http://schemas.openxmlformats.org/officeDocument/2006/relationships/customXml" Target="../ink/ink7930.xml"/><Relationship Id="rId476" Type="http://schemas.openxmlformats.org/officeDocument/2006/relationships/customXml" Target="../ink/ink7951.xml"/><Relationship Id="rId33" Type="http://schemas.openxmlformats.org/officeDocument/2006/relationships/image" Target="../media/image763.png"/><Relationship Id="rId129" Type="http://schemas.openxmlformats.org/officeDocument/2006/relationships/image" Target="../media/image809.png"/><Relationship Id="rId280" Type="http://schemas.openxmlformats.org/officeDocument/2006/relationships/customXml" Target="../ink/ink7853.xml"/><Relationship Id="rId336" Type="http://schemas.openxmlformats.org/officeDocument/2006/relationships/customXml" Target="../ink/ink7881.xml"/><Relationship Id="rId501" Type="http://schemas.openxmlformats.org/officeDocument/2006/relationships/image" Target="../media/image1174.png"/><Relationship Id="rId543" Type="http://schemas.openxmlformats.org/officeDocument/2006/relationships/image" Target="../media/image1195.png"/><Relationship Id="rId75" Type="http://schemas.openxmlformats.org/officeDocument/2006/relationships/image" Target="../media/image783.png"/><Relationship Id="rId140" Type="http://schemas.openxmlformats.org/officeDocument/2006/relationships/customXml" Target="../ink/ink7783.xml"/><Relationship Id="rId182" Type="http://schemas.openxmlformats.org/officeDocument/2006/relationships/customXml" Target="../ink/ink7804.xml"/><Relationship Id="rId378" Type="http://schemas.openxmlformats.org/officeDocument/2006/relationships/customXml" Target="../ink/ink7902.xml"/><Relationship Id="rId403" Type="http://schemas.openxmlformats.org/officeDocument/2006/relationships/image" Target="../media/image1125.png"/><Relationship Id="rId6" Type="http://schemas.openxmlformats.org/officeDocument/2006/relationships/customXml" Target="../ink/ink7716.xml"/><Relationship Id="rId238" Type="http://schemas.openxmlformats.org/officeDocument/2006/relationships/customXml" Target="../ink/ink7832.xml"/><Relationship Id="rId445" Type="http://schemas.openxmlformats.org/officeDocument/2006/relationships/image" Target="../media/image1146.png"/><Relationship Id="rId487" Type="http://schemas.openxmlformats.org/officeDocument/2006/relationships/image" Target="../media/image1167.png"/><Relationship Id="rId291" Type="http://schemas.openxmlformats.org/officeDocument/2006/relationships/image" Target="../media/image1069.png"/><Relationship Id="rId305" Type="http://schemas.openxmlformats.org/officeDocument/2006/relationships/image" Target="../media/image1076.png"/><Relationship Id="rId347" Type="http://schemas.openxmlformats.org/officeDocument/2006/relationships/image" Target="../media/image1097.png"/><Relationship Id="rId512" Type="http://schemas.openxmlformats.org/officeDocument/2006/relationships/customXml" Target="../ink/ink7969.xml"/><Relationship Id="rId44" Type="http://schemas.openxmlformats.org/officeDocument/2006/relationships/customXml" Target="../ink/ink7735.xml"/><Relationship Id="rId86" Type="http://schemas.openxmlformats.org/officeDocument/2006/relationships/customXml" Target="../ink/ink7756.xml"/><Relationship Id="rId151" Type="http://schemas.openxmlformats.org/officeDocument/2006/relationships/image" Target="../media/image1003.png"/><Relationship Id="rId389" Type="http://schemas.openxmlformats.org/officeDocument/2006/relationships/image" Target="../media/image1118.png"/><Relationship Id="rId193" Type="http://schemas.openxmlformats.org/officeDocument/2006/relationships/image" Target="../media/image1021.png"/><Relationship Id="rId207" Type="http://schemas.openxmlformats.org/officeDocument/2006/relationships/image" Target="../media/image1027.png"/><Relationship Id="rId249" Type="http://schemas.openxmlformats.org/officeDocument/2006/relationships/image" Target="../media/image1048.png"/><Relationship Id="rId414" Type="http://schemas.openxmlformats.org/officeDocument/2006/relationships/customXml" Target="../ink/ink7920.xml"/><Relationship Id="rId456" Type="http://schemas.openxmlformats.org/officeDocument/2006/relationships/customXml" Target="../ink/ink7941.xml"/><Relationship Id="rId498" Type="http://schemas.openxmlformats.org/officeDocument/2006/relationships/customXml" Target="../ink/ink7962.xml"/><Relationship Id="rId13" Type="http://schemas.openxmlformats.org/officeDocument/2006/relationships/image" Target="../media/image753.png"/><Relationship Id="rId109" Type="http://schemas.openxmlformats.org/officeDocument/2006/relationships/image" Target="../media/image800.png"/><Relationship Id="rId260" Type="http://schemas.openxmlformats.org/officeDocument/2006/relationships/customXml" Target="../ink/ink7843.xml"/><Relationship Id="rId316" Type="http://schemas.openxmlformats.org/officeDocument/2006/relationships/customXml" Target="../ink/ink7871.xml"/><Relationship Id="rId523" Type="http://schemas.openxmlformats.org/officeDocument/2006/relationships/image" Target="../media/image1185.png"/><Relationship Id="rId55" Type="http://schemas.openxmlformats.org/officeDocument/2006/relationships/image" Target="../media/image773.png"/><Relationship Id="rId97" Type="http://schemas.openxmlformats.org/officeDocument/2006/relationships/image" Target="../media/image794.png"/><Relationship Id="rId120" Type="http://schemas.openxmlformats.org/officeDocument/2006/relationships/customXml" Target="../ink/ink7773.xml"/><Relationship Id="rId358" Type="http://schemas.openxmlformats.org/officeDocument/2006/relationships/customXml" Target="../ink/ink7892.xml"/><Relationship Id="rId162" Type="http://schemas.openxmlformats.org/officeDocument/2006/relationships/customXml" Target="../ink/ink7794.xml"/><Relationship Id="rId218" Type="http://schemas.openxmlformats.org/officeDocument/2006/relationships/customXml" Target="../ink/ink7822.xml"/><Relationship Id="rId425" Type="http://schemas.openxmlformats.org/officeDocument/2006/relationships/image" Target="../media/image1136.png"/><Relationship Id="rId467" Type="http://schemas.openxmlformats.org/officeDocument/2006/relationships/image" Target="../media/image1157.png"/><Relationship Id="rId271" Type="http://schemas.openxmlformats.org/officeDocument/2006/relationships/image" Target="../media/image1059.png"/><Relationship Id="rId24" Type="http://schemas.openxmlformats.org/officeDocument/2006/relationships/customXml" Target="../ink/ink7725.xml"/><Relationship Id="rId66" Type="http://schemas.openxmlformats.org/officeDocument/2006/relationships/customXml" Target="../ink/ink7746.xml"/><Relationship Id="rId131" Type="http://schemas.openxmlformats.org/officeDocument/2006/relationships/image" Target="../media/image810.png"/><Relationship Id="rId327" Type="http://schemas.openxmlformats.org/officeDocument/2006/relationships/image" Target="../media/image1087.png"/><Relationship Id="rId369" Type="http://schemas.openxmlformats.org/officeDocument/2006/relationships/image" Target="../media/image1108.png"/><Relationship Id="rId534" Type="http://schemas.openxmlformats.org/officeDocument/2006/relationships/customXml" Target="../ink/ink7980.xml"/><Relationship Id="rId173" Type="http://schemas.openxmlformats.org/officeDocument/2006/relationships/image" Target="../media/image1012.png"/><Relationship Id="rId229" Type="http://schemas.openxmlformats.org/officeDocument/2006/relationships/image" Target="../media/image1038.png"/><Relationship Id="rId380" Type="http://schemas.openxmlformats.org/officeDocument/2006/relationships/customXml" Target="../ink/ink7903.xml"/><Relationship Id="rId436" Type="http://schemas.openxmlformats.org/officeDocument/2006/relationships/customXml" Target="../ink/ink7931.xml"/><Relationship Id="rId240" Type="http://schemas.openxmlformats.org/officeDocument/2006/relationships/customXml" Target="../ink/ink7833.xml"/><Relationship Id="rId478" Type="http://schemas.openxmlformats.org/officeDocument/2006/relationships/customXml" Target="../ink/ink7952.xml"/><Relationship Id="rId35" Type="http://schemas.openxmlformats.org/officeDocument/2006/relationships/image" Target="../media/image579.png"/><Relationship Id="rId77" Type="http://schemas.openxmlformats.org/officeDocument/2006/relationships/image" Target="../media/image784.png"/><Relationship Id="rId100" Type="http://schemas.openxmlformats.org/officeDocument/2006/relationships/customXml" Target="../ink/ink7763.xml"/><Relationship Id="rId282" Type="http://schemas.openxmlformats.org/officeDocument/2006/relationships/customXml" Target="../ink/ink7854.xml"/><Relationship Id="rId338" Type="http://schemas.openxmlformats.org/officeDocument/2006/relationships/customXml" Target="../ink/ink7882.xml"/><Relationship Id="rId503" Type="http://schemas.openxmlformats.org/officeDocument/2006/relationships/image" Target="../media/image1175.png"/><Relationship Id="rId545" Type="http://schemas.openxmlformats.org/officeDocument/2006/relationships/image" Target="../media/image1196.png"/><Relationship Id="rId8" Type="http://schemas.openxmlformats.org/officeDocument/2006/relationships/customXml" Target="../ink/ink7717.xml"/><Relationship Id="rId142" Type="http://schemas.openxmlformats.org/officeDocument/2006/relationships/customXml" Target="../ink/ink7784.xml"/><Relationship Id="rId184" Type="http://schemas.openxmlformats.org/officeDocument/2006/relationships/customXml" Target="../ink/ink7805.xml"/><Relationship Id="rId391" Type="http://schemas.openxmlformats.org/officeDocument/2006/relationships/image" Target="../media/image1119.png"/><Relationship Id="rId405" Type="http://schemas.openxmlformats.org/officeDocument/2006/relationships/image" Target="../media/image1126.png"/><Relationship Id="rId447" Type="http://schemas.openxmlformats.org/officeDocument/2006/relationships/image" Target="../media/image1147.png"/><Relationship Id="rId251" Type="http://schemas.openxmlformats.org/officeDocument/2006/relationships/image" Target="../media/image1049.png"/><Relationship Id="rId489" Type="http://schemas.openxmlformats.org/officeDocument/2006/relationships/image" Target="../media/image1168.png"/><Relationship Id="rId46" Type="http://schemas.openxmlformats.org/officeDocument/2006/relationships/customXml" Target="../ink/ink7736.xml"/><Relationship Id="rId293" Type="http://schemas.openxmlformats.org/officeDocument/2006/relationships/image" Target="../media/image1070.png"/><Relationship Id="rId307" Type="http://schemas.openxmlformats.org/officeDocument/2006/relationships/image" Target="../media/image1077.png"/><Relationship Id="rId349" Type="http://schemas.openxmlformats.org/officeDocument/2006/relationships/image" Target="../media/image1098.png"/><Relationship Id="rId514" Type="http://schemas.openxmlformats.org/officeDocument/2006/relationships/customXml" Target="../ink/ink7970.xml"/><Relationship Id="rId88" Type="http://schemas.openxmlformats.org/officeDocument/2006/relationships/customXml" Target="../ink/ink7757.xml"/><Relationship Id="rId111" Type="http://schemas.openxmlformats.org/officeDocument/2006/relationships/image" Target="../media/image801.png"/><Relationship Id="rId153" Type="http://schemas.openxmlformats.org/officeDocument/2006/relationships/image" Target="../media/image1004.png"/><Relationship Id="rId195" Type="http://schemas.openxmlformats.org/officeDocument/2006/relationships/image" Target="../media/image842.png"/><Relationship Id="rId209" Type="http://schemas.openxmlformats.org/officeDocument/2006/relationships/image" Target="../media/image1028.png"/><Relationship Id="rId360" Type="http://schemas.openxmlformats.org/officeDocument/2006/relationships/customXml" Target="../ink/ink7893.xml"/><Relationship Id="rId416" Type="http://schemas.openxmlformats.org/officeDocument/2006/relationships/customXml" Target="../ink/ink7921.xml"/><Relationship Id="rId220" Type="http://schemas.openxmlformats.org/officeDocument/2006/relationships/customXml" Target="../ink/ink7823.xml"/><Relationship Id="rId458" Type="http://schemas.openxmlformats.org/officeDocument/2006/relationships/customXml" Target="../ink/ink7942.xml"/><Relationship Id="rId15" Type="http://schemas.openxmlformats.org/officeDocument/2006/relationships/image" Target="../media/image754.png"/><Relationship Id="rId57" Type="http://schemas.openxmlformats.org/officeDocument/2006/relationships/image" Target="../media/image774.png"/><Relationship Id="rId262" Type="http://schemas.openxmlformats.org/officeDocument/2006/relationships/customXml" Target="../ink/ink7844.xml"/><Relationship Id="rId318" Type="http://schemas.openxmlformats.org/officeDocument/2006/relationships/customXml" Target="../ink/ink7872.xml"/><Relationship Id="rId525" Type="http://schemas.openxmlformats.org/officeDocument/2006/relationships/image" Target="../media/image1186.png"/><Relationship Id="rId99" Type="http://schemas.openxmlformats.org/officeDocument/2006/relationships/image" Target="../media/image795.png"/><Relationship Id="rId122" Type="http://schemas.openxmlformats.org/officeDocument/2006/relationships/customXml" Target="../ink/ink7774.xml"/><Relationship Id="rId164" Type="http://schemas.openxmlformats.org/officeDocument/2006/relationships/customXml" Target="../ink/ink7795.xml"/><Relationship Id="rId371" Type="http://schemas.openxmlformats.org/officeDocument/2006/relationships/image" Target="../media/image1109.png"/><Relationship Id="rId427" Type="http://schemas.openxmlformats.org/officeDocument/2006/relationships/image" Target="../media/image1137.png"/><Relationship Id="rId469" Type="http://schemas.openxmlformats.org/officeDocument/2006/relationships/image" Target="../media/image1158.png"/><Relationship Id="rId26" Type="http://schemas.openxmlformats.org/officeDocument/2006/relationships/customXml" Target="../ink/ink7726.xml"/><Relationship Id="rId231" Type="http://schemas.openxmlformats.org/officeDocument/2006/relationships/image" Target="../media/image1039.png"/><Relationship Id="rId273" Type="http://schemas.openxmlformats.org/officeDocument/2006/relationships/image" Target="../media/image1060.png"/><Relationship Id="rId329" Type="http://schemas.openxmlformats.org/officeDocument/2006/relationships/image" Target="../media/image1088.png"/><Relationship Id="rId480" Type="http://schemas.openxmlformats.org/officeDocument/2006/relationships/customXml" Target="../ink/ink7953.xml"/><Relationship Id="rId536" Type="http://schemas.openxmlformats.org/officeDocument/2006/relationships/customXml" Target="../ink/ink7981.xml"/><Relationship Id="rId68" Type="http://schemas.openxmlformats.org/officeDocument/2006/relationships/customXml" Target="../ink/ink7747.xml"/><Relationship Id="rId133" Type="http://schemas.openxmlformats.org/officeDocument/2006/relationships/image" Target="../media/image811.png"/><Relationship Id="rId175" Type="http://schemas.openxmlformats.org/officeDocument/2006/relationships/image" Target="../media/image1013.png"/><Relationship Id="rId340" Type="http://schemas.openxmlformats.org/officeDocument/2006/relationships/customXml" Target="../ink/ink7883.xml"/><Relationship Id="rId200" Type="http://schemas.openxmlformats.org/officeDocument/2006/relationships/customXml" Target="../ink/ink7813.xml"/><Relationship Id="rId382" Type="http://schemas.openxmlformats.org/officeDocument/2006/relationships/customXml" Target="../ink/ink7904.xml"/><Relationship Id="rId438" Type="http://schemas.openxmlformats.org/officeDocument/2006/relationships/customXml" Target="../ink/ink7932.xml"/><Relationship Id="rId242" Type="http://schemas.openxmlformats.org/officeDocument/2006/relationships/customXml" Target="../ink/ink7834.xml"/><Relationship Id="rId284" Type="http://schemas.openxmlformats.org/officeDocument/2006/relationships/customXml" Target="../ink/ink7855.xml"/><Relationship Id="rId491" Type="http://schemas.openxmlformats.org/officeDocument/2006/relationships/image" Target="../media/image1169.png"/><Relationship Id="rId505" Type="http://schemas.openxmlformats.org/officeDocument/2006/relationships/image" Target="../media/image1176.png"/><Relationship Id="rId37" Type="http://schemas.openxmlformats.org/officeDocument/2006/relationships/image" Target="../media/image764.png"/><Relationship Id="rId79" Type="http://schemas.openxmlformats.org/officeDocument/2006/relationships/image" Target="../media/image785.png"/><Relationship Id="rId102" Type="http://schemas.openxmlformats.org/officeDocument/2006/relationships/customXml" Target="../ink/ink7764.xml"/><Relationship Id="rId144" Type="http://schemas.openxmlformats.org/officeDocument/2006/relationships/customXml" Target="../ink/ink7785.xml"/><Relationship Id="rId547" Type="http://schemas.openxmlformats.org/officeDocument/2006/relationships/image" Target="../media/image1197.png"/><Relationship Id="rId90" Type="http://schemas.openxmlformats.org/officeDocument/2006/relationships/customXml" Target="../ink/ink7758.xml"/><Relationship Id="rId186" Type="http://schemas.openxmlformats.org/officeDocument/2006/relationships/customXml" Target="../ink/ink7806.xml"/><Relationship Id="rId351" Type="http://schemas.openxmlformats.org/officeDocument/2006/relationships/image" Target="../media/image1099.png"/><Relationship Id="rId393" Type="http://schemas.openxmlformats.org/officeDocument/2006/relationships/image" Target="../media/image1120.png"/><Relationship Id="rId407" Type="http://schemas.openxmlformats.org/officeDocument/2006/relationships/image" Target="../media/image1127.png"/><Relationship Id="rId449" Type="http://schemas.openxmlformats.org/officeDocument/2006/relationships/image" Target="../media/image1148.png"/><Relationship Id="rId211" Type="http://schemas.openxmlformats.org/officeDocument/2006/relationships/image" Target="../media/image1029.png"/><Relationship Id="rId253" Type="http://schemas.openxmlformats.org/officeDocument/2006/relationships/image" Target="../media/image1050.png"/><Relationship Id="rId295" Type="http://schemas.openxmlformats.org/officeDocument/2006/relationships/image" Target="../media/image1071.png"/><Relationship Id="rId309" Type="http://schemas.openxmlformats.org/officeDocument/2006/relationships/image" Target="../media/image1078.png"/><Relationship Id="rId460" Type="http://schemas.openxmlformats.org/officeDocument/2006/relationships/customXml" Target="../ink/ink7943.xml"/><Relationship Id="rId516" Type="http://schemas.openxmlformats.org/officeDocument/2006/relationships/customXml" Target="../ink/ink7971.xml"/><Relationship Id="rId48" Type="http://schemas.openxmlformats.org/officeDocument/2006/relationships/customXml" Target="../ink/ink7737.xml"/><Relationship Id="rId113" Type="http://schemas.openxmlformats.org/officeDocument/2006/relationships/image" Target="../media/image802.png"/><Relationship Id="rId320" Type="http://schemas.openxmlformats.org/officeDocument/2006/relationships/customXml" Target="../ink/ink7873.xml"/><Relationship Id="rId155" Type="http://schemas.openxmlformats.org/officeDocument/2006/relationships/image" Target="../media/image822.png"/><Relationship Id="rId197" Type="http://schemas.openxmlformats.org/officeDocument/2006/relationships/image" Target="../media/image1022.png"/><Relationship Id="rId362" Type="http://schemas.openxmlformats.org/officeDocument/2006/relationships/customXml" Target="../ink/ink7894.xml"/><Relationship Id="rId418" Type="http://schemas.openxmlformats.org/officeDocument/2006/relationships/customXml" Target="../ink/ink7922.xml"/><Relationship Id="rId222" Type="http://schemas.openxmlformats.org/officeDocument/2006/relationships/customXml" Target="../ink/ink7824.xml"/><Relationship Id="rId264" Type="http://schemas.openxmlformats.org/officeDocument/2006/relationships/customXml" Target="../ink/ink7845.xml"/><Relationship Id="rId471" Type="http://schemas.openxmlformats.org/officeDocument/2006/relationships/image" Target="../media/image1159.png"/><Relationship Id="rId17" Type="http://schemas.openxmlformats.org/officeDocument/2006/relationships/image" Target="../media/image755.png"/><Relationship Id="rId59" Type="http://schemas.openxmlformats.org/officeDocument/2006/relationships/image" Target="../media/image775.png"/><Relationship Id="rId124" Type="http://schemas.openxmlformats.org/officeDocument/2006/relationships/customXml" Target="../ink/ink7775.xml"/><Relationship Id="rId527" Type="http://schemas.openxmlformats.org/officeDocument/2006/relationships/image" Target="../media/image1187.png"/><Relationship Id="rId70" Type="http://schemas.openxmlformats.org/officeDocument/2006/relationships/customXml" Target="../ink/ink7748.xml"/><Relationship Id="rId166" Type="http://schemas.openxmlformats.org/officeDocument/2006/relationships/customXml" Target="../ink/ink7796.xml"/><Relationship Id="rId331" Type="http://schemas.openxmlformats.org/officeDocument/2006/relationships/image" Target="../media/image1089.png"/><Relationship Id="rId373" Type="http://schemas.openxmlformats.org/officeDocument/2006/relationships/image" Target="../media/image1110.png"/><Relationship Id="rId429" Type="http://schemas.openxmlformats.org/officeDocument/2006/relationships/image" Target="../media/image1138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1040.png"/><Relationship Id="rId440" Type="http://schemas.openxmlformats.org/officeDocument/2006/relationships/customXml" Target="../ink/ink7933.xml"/><Relationship Id="rId28" Type="http://schemas.openxmlformats.org/officeDocument/2006/relationships/customXml" Target="../ink/ink7727.xml"/><Relationship Id="rId275" Type="http://schemas.openxmlformats.org/officeDocument/2006/relationships/image" Target="../media/image1061.png"/><Relationship Id="rId300" Type="http://schemas.openxmlformats.org/officeDocument/2006/relationships/customXml" Target="../ink/ink7863.xml"/><Relationship Id="rId482" Type="http://schemas.openxmlformats.org/officeDocument/2006/relationships/customXml" Target="../ink/ink7954.xml"/><Relationship Id="rId538" Type="http://schemas.openxmlformats.org/officeDocument/2006/relationships/customXml" Target="../ink/ink7982.xml"/><Relationship Id="rId81" Type="http://schemas.openxmlformats.org/officeDocument/2006/relationships/image" Target="../media/image786.png"/><Relationship Id="rId135" Type="http://schemas.openxmlformats.org/officeDocument/2006/relationships/image" Target="../media/image812.png"/><Relationship Id="rId177" Type="http://schemas.openxmlformats.org/officeDocument/2006/relationships/image" Target="../media/image1014.png"/><Relationship Id="rId342" Type="http://schemas.openxmlformats.org/officeDocument/2006/relationships/customXml" Target="../ink/ink7884.xml"/><Relationship Id="rId384" Type="http://schemas.openxmlformats.org/officeDocument/2006/relationships/customXml" Target="../ink/ink7905.xml"/><Relationship Id="rId202" Type="http://schemas.openxmlformats.org/officeDocument/2006/relationships/customXml" Target="../ink/ink7814.xml"/><Relationship Id="rId244" Type="http://schemas.openxmlformats.org/officeDocument/2006/relationships/customXml" Target="../ink/ink7835.xml"/><Relationship Id="rId39" Type="http://schemas.openxmlformats.org/officeDocument/2006/relationships/image" Target="../media/image765.png"/><Relationship Id="rId286" Type="http://schemas.openxmlformats.org/officeDocument/2006/relationships/customXml" Target="../ink/ink7856.xml"/><Relationship Id="rId451" Type="http://schemas.openxmlformats.org/officeDocument/2006/relationships/image" Target="../media/image1149.png"/><Relationship Id="rId493" Type="http://schemas.openxmlformats.org/officeDocument/2006/relationships/image" Target="../media/image1170.png"/><Relationship Id="rId507" Type="http://schemas.openxmlformats.org/officeDocument/2006/relationships/image" Target="../media/image1177.png"/><Relationship Id="rId549" Type="http://schemas.openxmlformats.org/officeDocument/2006/relationships/image" Target="../media/image1198.png"/><Relationship Id="rId50" Type="http://schemas.openxmlformats.org/officeDocument/2006/relationships/customXml" Target="../ink/ink7738.xml"/><Relationship Id="rId104" Type="http://schemas.openxmlformats.org/officeDocument/2006/relationships/customXml" Target="../ink/ink7765.xml"/><Relationship Id="rId146" Type="http://schemas.openxmlformats.org/officeDocument/2006/relationships/customXml" Target="../ink/ink7786.xml"/><Relationship Id="rId188" Type="http://schemas.openxmlformats.org/officeDocument/2006/relationships/customXml" Target="../ink/ink7807.xml"/><Relationship Id="rId311" Type="http://schemas.openxmlformats.org/officeDocument/2006/relationships/image" Target="../media/image1079.png"/><Relationship Id="rId353" Type="http://schemas.openxmlformats.org/officeDocument/2006/relationships/image" Target="../media/image1100.png"/><Relationship Id="rId395" Type="http://schemas.openxmlformats.org/officeDocument/2006/relationships/image" Target="../media/image1121.png"/><Relationship Id="rId409" Type="http://schemas.openxmlformats.org/officeDocument/2006/relationships/image" Target="../media/image1128.png"/><Relationship Id="rId92" Type="http://schemas.openxmlformats.org/officeDocument/2006/relationships/customXml" Target="../ink/ink7759.xml"/><Relationship Id="rId213" Type="http://schemas.openxmlformats.org/officeDocument/2006/relationships/image" Target="../media/image1030.png"/><Relationship Id="rId420" Type="http://schemas.openxmlformats.org/officeDocument/2006/relationships/customXml" Target="../ink/ink7923.xml"/><Relationship Id="rId255" Type="http://schemas.openxmlformats.org/officeDocument/2006/relationships/image" Target="../media/image1051.png"/><Relationship Id="rId297" Type="http://schemas.openxmlformats.org/officeDocument/2006/relationships/image" Target="../media/image1072.png"/><Relationship Id="rId462" Type="http://schemas.openxmlformats.org/officeDocument/2006/relationships/customXml" Target="../ink/ink7944.xml"/><Relationship Id="rId518" Type="http://schemas.openxmlformats.org/officeDocument/2006/relationships/customXml" Target="../ink/ink7972.xml"/><Relationship Id="rId115" Type="http://schemas.openxmlformats.org/officeDocument/2006/relationships/image" Target="../media/image695.png"/><Relationship Id="rId157" Type="http://schemas.openxmlformats.org/officeDocument/2006/relationships/image" Target="../media/image823.png"/><Relationship Id="rId322" Type="http://schemas.openxmlformats.org/officeDocument/2006/relationships/customXml" Target="../ink/ink7874.xml"/><Relationship Id="rId364" Type="http://schemas.openxmlformats.org/officeDocument/2006/relationships/customXml" Target="../ink/ink7895.xml"/><Relationship Id="rId61" Type="http://schemas.openxmlformats.org/officeDocument/2006/relationships/image" Target="../media/image776.png"/><Relationship Id="rId199" Type="http://schemas.openxmlformats.org/officeDocument/2006/relationships/image" Target="../media/image1023.png"/><Relationship Id="rId19" Type="http://schemas.openxmlformats.org/officeDocument/2006/relationships/image" Target="../media/image756.png"/><Relationship Id="rId224" Type="http://schemas.openxmlformats.org/officeDocument/2006/relationships/customXml" Target="../ink/ink7825.xml"/><Relationship Id="rId266" Type="http://schemas.openxmlformats.org/officeDocument/2006/relationships/customXml" Target="../ink/ink7846.xml"/><Relationship Id="rId431" Type="http://schemas.openxmlformats.org/officeDocument/2006/relationships/image" Target="../media/image1139.png"/><Relationship Id="rId473" Type="http://schemas.openxmlformats.org/officeDocument/2006/relationships/image" Target="../media/image1160.png"/><Relationship Id="rId529" Type="http://schemas.openxmlformats.org/officeDocument/2006/relationships/image" Target="../media/image1188.png"/><Relationship Id="rId30" Type="http://schemas.openxmlformats.org/officeDocument/2006/relationships/customXml" Target="../ink/ink7728.xml"/><Relationship Id="rId126" Type="http://schemas.openxmlformats.org/officeDocument/2006/relationships/customXml" Target="../ink/ink7776.xml"/><Relationship Id="rId168" Type="http://schemas.openxmlformats.org/officeDocument/2006/relationships/customXml" Target="../ink/ink7797.xml"/><Relationship Id="rId333" Type="http://schemas.openxmlformats.org/officeDocument/2006/relationships/image" Target="../media/image1090.png"/><Relationship Id="rId540" Type="http://schemas.openxmlformats.org/officeDocument/2006/relationships/customXml" Target="../ink/ink7983.xml"/><Relationship Id="rId72" Type="http://schemas.openxmlformats.org/officeDocument/2006/relationships/customXml" Target="../ink/ink7749.xml"/><Relationship Id="rId375" Type="http://schemas.openxmlformats.org/officeDocument/2006/relationships/image" Target="../media/image1111.png"/><Relationship Id="rId3" Type="http://schemas.openxmlformats.org/officeDocument/2006/relationships/image" Target="../media/image748.png"/><Relationship Id="rId235" Type="http://schemas.openxmlformats.org/officeDocument/2006/relationships/image" Target="../media/image1041.png"/><Relationship Id="rId277" Type="http://schemas.openxmlformats.org/officeDocument/2006/relationships/image" Target="../media/image1062.png"/><Relationship Id="rId400" Type="http://schemas.openxmlformats.org/officeDocument/2006/relationships/customXml" Target="../ink/ink7913.xml"/><Relationship Id="rId442" Type="http://schemas.openxmlformats.org/officeDocument/2006/relationships/customXml" Target="../ink/ink7934.xml"/><Relationship Id="rId484" Type="http://schemas.openxmlformats.org/officeDocument/2006/relationships/customXml" Target="../ink/ink7955.xml"/><Relationship Id="rId137" Type="http://schemas.openxmlformats.org/officeDocument/2006/relationships/image" Target="../media/image813.png"/><Relationship Id="rId302" Type="http://schemas.openxmlformats.org/officeDocument/2006/relationships/customXml" Target="../ink/ink7864.xml"/><Relationship Id="rId344" Type="http://schemas.openxmlformats.org/officeDocument/2006/relationships/customXml" Target="../ink/ink7885.xml"/><Relationship Id="rId41" Type="http://schemas.openxmlformats.org/officeDocument/2006/relationships/image" Target="../media/image766.png"/><Relationship Id="rId83" Type="http://schemas.openxmlformats.org/officeDocument/2006/relationships/image" Target="../media/image787.png"/><Relationship Id="rId179" Type="http://schemas.openxmlformats.org/officeDocument/2006/relationships/image" Target="../media/image1015.png"/><Relationship Id="rId386" Type="http://schemas.openxmlformats.org/officeDocument/2006/relationships/customXml" Target="../ink/ink7906.xml"/><Relationship Id="rId190" Type="http://schemas.openxmlformats.org/officeDocument/2006/relationships/customXml" Target="../ink/ink7808.xml"/><Relationship Id="rId204" Type="http://schemas.openxmlformats.org/officeDocument/2006/relationships/customXml" Target="../ink/ink7815.xml"/><Relationship Id="rId246" Type="http://schemas.openxmlformats.org/officeDocument/2006/relationships/customXml" Target="../ink/ink7836.xml"/><Relationship Id="rId288" Type="http://schemas.openxmlformats.org/officeDocument/2006/relationships/customXml" Target="../ink/ink7857.xml"/><Relationship Id="rId411" Type="http://schemas.openxmlformats.org/officeDocument/2006/relationships/image" Target="../media/image1129.png"/><Relationship Id="rId453" Type="http://schemas.openxmlformats.org/officeDocument/2006/relationships/image" Target="../media/image1150.png"/><Relationship Id="rId509" Type="http://schemas.openxmlformats.org/officeDocument/2006/relationships/image" Target="../media/image1178.png"/><Relationship Id="rId106" Type="http://schemas.openxmlformats.org/officeDocument/2006/relationships/customXml" Target="../ink/ink7766.xml"/><Relationship Id="rId313" Type="http://schemas.openxmlformats.org/officeDocument/2006/relationships/image" Target="../media/image1080.png"/><Relationship Id="rId495" Type="http://schemas.openxmlformats.org/officeDocument/2006/relationships/image" Target="../media/image1171.png"/><Relationship Id="rId10" Type="http://schemas.openxmlformats.org/officeDocument/2006/relationships/customXml" Target="../ink/ink7718.xml"/><Relationship Id="rId52" Type="http://schemas.openxmlformats.org/officeDocument/2006/relationships/customXml" Target="../ink/ink7739.xml"/><Relationship Id="rId94" Type="http://schemas.openxmlformats.org/officeDocument/2006/relationships/customXml" Target="../ink/ink7760.xml"/><Relationship Id="rId148" Type="http://schemas.openxmlformats.org/officeDocument/2006/relationships/customXml" Target="../ink/ink7787.xml"/><Relationship Id="rId355" Type="http://schemas.openxmlformats.org/officeDocument/2006/relationships/image" Target="../media/image1101.png"/><Relationship Id="rId397" Type="http://schemas.openxmlformats.org/officeDocument/2006/relationships/image" Target="../media/image1122.png"/><Relationship Id="rId520" Type="http://schemas.openxmlformats.org/officeDocument/2006/relationships/customXml" Target="../ink/ink7973.xml"/><Relationship Id="rId215" Type="http://schemas.openxmlformats.org/officeDocument/2006/relationships/image" Target="../media/image1031.png"/><Relationship Id="rId257" Type="http://schemas.openxmlformats.org/officeDocument/2006/relationships/image" Target="../media/image1052.png"/><Relationship Id="rId422" Type="http://schemas.openxmlformats.org/officeDocument/2006/relationships/customXml" Target="../ink/ink7924.xml"/><Relationship Id="rId464" Type="http://schemas.openxmlformats.org/officeDocument/2006/relationships/customXml" Target="../ink/ink7945.xml"/><Relationship Id="rId299" Type="http://schemas.openxmlformats.org/officeDocument/2006/relationships/image" Target="../media/image1073.png"/><Relationship Id="rId63" Type="http://schemas.openxmlformats.org/officeDocument/2006/relationships/image" Target="../media/image777.png"/><Relationship Id="rId159" Type="http://schemas.openxmlformats.org/officeDocument/2006/relationships/image" Target="../media/image1005.png"/><Relationship Id="rId366" Type="http://schemas.openxmlformats.org/officeDocument/2006/relationships/customXml" Target="../ink/ink7896.xml"/><Relationship Id="rId226" Type="http://schemas.openxmlformats.org/officeDocument/2006/relationships/customXml" Target="../ink/ink7826.xml"/><Relationship Id="rId433" Type="http://schemas.openxmlformats.org/officeDocument/2006/relationships/image" Target="../media/image1140.png"/><Relationship Id="rId74" Type="http://schemas.openxmlformats.org/officeDocument/2006/relationships/customXml" Target="../ink/ink7750.xml"/><Relationship Id="rId377" Type="http://schemas.openxmlformats.org/officeDocument/2006/relationships/image" Target="../media/image1112.png"/><Relationship Id="rId500" Type="http://schemas.openxmlformats.org/officeDocument/2006/relationships/customXml" Target="../ink/ink7963.xml"/><Relationship Id="rId5" Type="http://schemas.openxmlformats.org/officeDocument/2006/relationships/image" Target="../media/image749.png"/><Relationship Id="rId237" Type="http://schemas.openxmlformats.org/officeDocument/2006/relationships/image" Target="../media/image1042.png"/><Relationship Id="rId444" Type="http://schemas.openxmlformats.org/officeDocument/2006/relationships/customXml" Target="../ink/ink7935.xml"/><Relationship Id="rId290" Type="http://schemas.openxmlformats.org/officeDocument/2006/relationships/customXml" Target="../ink/ink7858.xml"/><Relationship Id="rId304" Type="http://schemas.openxmlformats.org/officeDocument/2006/relationships/customXml" Target="../ink/ink7865.xml"/><Relationship Id="rId388" Type="http://schemas.openxmlformats.org/officeDocument/2006/relationships/customXml" Target="../ink/ink7907.xml"/><Relationship Id="rId511" Type="http://schemas.openxmlformats.org/officeDocument/2006/relationships/image" Target="../media/image1179.png"/><Relationship Id="rId85" Type="http://schemas.openxmlformats.org/officeDocument/2006/relationships/image" Target="../media/image788.png"/><Relationship Id="rId150" Type="http://schemas.openxmlformats.org/officeDocument/2006/relationships/customXml" Target="../ink/ink7788.xml"/><Relationship Id="rId248" Type="http://schemas.openxmlformats.org/officeDocument/2006/relationships/customXml" Target="../ink/ink7837.xml"/><Relationship Id="rId455" Type="http://schemas.openxmlformats.org/officeDocument/2006/relationships/image" Target="../media/image1151.png"/></Relationships>
</file>

<file path=ppt/slides/_rels/slide2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56.png"/><Relationship Id="rId299" Type="http://schemas.openxmlformats.org/officeDocument/2006/relationships/image" Target="../media/image5157.png"/><Relationship Id="rId21" Type="http://schemas.openxmlformats.org/officeDocument/2006/relationships/image" Target="../media/image1208.png"/><Relationship Id="rId63" Type="http://schemas.openxmlformats.org/officeDocument/2006/relationships/image" Target="../media/image1229.png"/><Relationship Id="rId159" Type="http://schemas.openxmlformats.org/officeDocument/2006/relationships/image" Target="../media/image1277.png"/><Relationship Id="rId324" Type="http://schemas.openxmlformats.org/officeDocument/2006/relationships/customXml" Target="../ink/ink8149.xml"/><Relationship Id="rId366" Type="http://schemas.openxmlformats.org/officeDocument/2006/relationships/customXml" Target="../ink/ink8170.xml"/><Relationship Id="rId170" Type="http://schemas.openxmlformats.org/officeDocument/2006/relationships/customXml" Target="../ink/ink8072.xml"/><Relationship Id="rId226" Type="http://schemas.openxmlformats.org/officeDocument/2006/relationships/customXml" Target="../ink/ink8100.xml"/><Relationship Id="rId433" Type="http://schemas.openxmlformats.org/officeDocument/2006/relationships/image" Target="../media/image5582.png"/><Relationship Id="rId268" Type="http://schemas.openxmlformats.org/officeDocument/2006/relationships/customXml" Target="../ink/ink8121.xml"/><Relationship Id="rId32" Type="http://schemas.openxmlformats.org/officeDocument/2006/relationships/customXml" Target="../ink/ink8003.xml"/><Relationship Id="rId74" Type="http://schemas.openxmlformats.org/officeDocument/2006/relationships/customXml" Target="../ink/ink8024.xml"/><Relationship Id="rId128" Type="http://schemas.openxmlformats.org/officeDocument/2006/relationships/customXml" Target="../ink/ink8051.xml"/><Relationship Id="rId335" Type="http://schemas.openxmlformats.org/officeDocument/2006/relationships/image" Target="../media/image5205.png"/><Relationship Id="rId377" Type="http://schemas.openxmlformats.org/officeDocument/2006/relationships/image" Target="../media/image5226.png"/><Relationship Id="rId5" Type="http://schemas.openxmlformats.org/officeDocument/2006/relationships/image" Target="../media/image1200.png"/><Relationship Id="rId181" Type="http://schemas.openxmlformats.org/officeDocument/2006/relationships/image" Target="../media/image1288.png"/><Relationship Id="rId237" Type="http://schemas.openxmlformats.org/officeDocument/2006/relationships/image" Target="../media/image5119.png"/><Relationship Id="rId402" Type="http://schemas.openxmlformats.org/officeDocument/2006/relationships/customXml" Target="../ink/ink8188.xml"/><Relationship Id="rId279" Type="http://schemas.openxmlformats.org/officeDocument/2006/relationships/image" Target="../media/image5147.png"/><Relationship Id="rId444" Type="http://schemas.openxmlformats.org/officeDocument/2006/relationships/customXml" Target="../ink/ink8209.xml"/><Relationship Id="rId43" Type="http://schemas.openxmlformats.org/officeDocument/2006/relationships/image" Target="../media/image1219.png"/><Relationship Id="rId139" Type="http://schemas.openxmlformats.org/officeDocument/2006/relationships/image" Target="../media/image1267.png"/><Relationship Id="rId290" Type="http://schemas.openxmlformats.org/officeDocument/2006/relationships/customXml" Target="../ink/ink8132.xml"/><Relationship Id="rId304" Type="http://schemas.openxmlformats.org/officeDocument/2006/relationships/customXml" Target="../ink/ink8139.xml"/><Relationship Id="rId346" Type="http://schemas.openxmlformats.org/officeDocument/2006/relationships/customXml" Target="../ink/ink8160.xml"/><Relationship Id="rId388" Type="http://schemas.openxmlformats.org/officeDocument/2006/relationships/customXml" Target="../ink/ink8181.xml"/><Relationship Id="rId85" Type="http://schemas.openxmlformats.org/officeDocument/2006/relationships/image" Target="../media/image1240.png"/><Relationship Id="rId150" Type="http://schemas.openxmlformats.org/officeDocument/2006/relationships/customXml" Target="../ink/ink8062.xml"/><Relationship Id="rId192" Type="http://schemas.openxmlformats.org/officeDocument/2006/relationships/customXml" Target="../ink/ink8083.xml"/><Relationship Id="rId206" Type="http://schemas.openxmlformats.org/officeDocument/2006/relationships/customXml" Target="../ink/ink8090.xml"/><Relationship Id="rId413" Type="http://schemas.openxmlformats.org/officeDocument/2006/relationships/image" Target="../media/image5568.png"/><Relationship Id="rId248" Type="http://schemas.openxmlformats.org/officeDocument/2006/relationships/customXml" Target="../ink/ink8111.xml"/><Relationship Id="rId12" Type="http://schemas.openxmlformats.org/officeDocument/2006/relationships/customXml" Target="../ink/ink7993.xml"/><Relationship Id="rId108" Type="http://schemas.openxmlformats.org/officeDocument/2006/relationships/customXml" Target="../ink/ink8041.xml"/><Relationship Id="rId315" Type="http://schemas.openxmlformats.org/officeDocument/2006/relationships/image" Target="../media/image5165.png"/><Relationship Id="rId357" Type="http://schemas.openxmlformats.org/officeDocument/2006/relationships/image" Target="../media/image5216.png"/><Relationship Id="rId54" Type="http://schemas.openxmlformats.org/officeDocument/2006/relationships/customXml" Target="../ink/ink8014.xml"/><Relationship Id="rId96" Type="http://schemas.openxmlformats.org/officeDocument/2006/relationships/customXml" Target="../ink/ink8035.xml"/><Relationship Id="rId161" Type="http://schemas.openxmlformats.org/officeDocument/2006/relationships/image" Target="../media/image1278.png"/><Relationship Id="rId217" Type="http://schemas.openxmlformats.org/officeDocument/2006/relationships/image" Target="../media/image5109.png"/><Relationship Id="rId399" Type="http://schemas.openxmlformats.org/officeDocument/2006/relationships/image" Target="../media/image5561.png"/><Relationship Id="rId259" Type="http://schemas.openxmlformats.org/officeDocument/2006/relationships/image" Target="../media/image5137.png"/><Relationship Id="rId424" Type="http://schemas.openxmlformats.org/officeDocument/2006/relationships/customXml" Target="../ink/ink8199.xml"/><Relationship Id="rId23" Type="http://schemas.openxmlformats.org/officeDocument/2006/relationships/image" Target="../media/image1209.png"/><Relationship Id="rId119" Type="http://schemas.openxmlformats.org/officeDocument/2006/relationships/image" Target="../media/image1257.png"/><Relationship Id="rId270" Type="http://schemas.openxmlformats.org/officeDocument/2006/relationships/customXml" Target="../ink/ink8122.xml"/><Relationship Id="rId326" Type="http://schemas.openxmlformats.org/officeDocument/2006/relationships/customXml" Target="../ink/ink8150.xml"/><Relationship Id="rId65" Type="http://schemas.openxmlformats.org/officeDocument/2006/relationships/image" Target="../media/image1230.png"/><Relationship Id="rId130" Type="http://schemas.openxmlformats.org/officeDocument/2006/relationships/customXml" Target="../ink/ink8052.xml"/><Relationship Id="rId368" Type="http://schemas.openxmlformats.org/officeDocument/2006/relationships/customXml" Target="../ink/ink8171.xml"/><Relationship Id="rId172" Type="http://schemas.openxmlformats.org/officeDocument/2006/relationships/customXml" Target="../ink/ink8073.xml"/><Relationship Id="rId228" Type="http://schemas.openxmlformats.org/officeDocument/2006/relationships/customXml" Target="../ink/ink8101.xml"/><Relationship Id="rId435" Type="http://schemas.openxmlformats.org/officeDocument/2006/relationships/image" Target="../media/image5584.png"/><Relationship Id="rId281" Type="http://schemas.openxmlformats.org/officeDocument/2006/relationships/image" Target="../media/image5148.png"/><Relationship Id="rId337" Type="http://schemas.openxmlformats.org/officeDocument/2006/relationships/image" Target="../media/image5206.png"/><Relationship Id="rId34" Type="http://schemas.openxmlformats.org/officeDocument/2006/relationships/customXml" Target="../ink/ink8004.xml"/><Relationship Id="rId76" Type="http://schemas.openxmlformats.org/officeDocument/2006/relationships/customXml" Target="../ink/ink8025.xml"/><Relationship Id="rId141" Type="http://schemas.openxmlformats.org/officeDocument/2006/relationships/image" Target="../media/image1268.png"/><Relationship Id="rId379" Type="http://schemas.openxmlformats.org/officeDocument/2006/relationships/image" Target="../media/image5227.png"/><Relationship Id="rId7" Type="http://schemas.openxmlformats.org/officeDocument/2006/relationships/image" Target="../media/image1201.png"/><Relationship Id="rId183" Type="http://schemas.openxmlformats.org/officeDocument/2006/relationships/image" Target="../media/image1289.png"/><Relationship Id="rId239" Type="http://schemas.openxmlformats.org/officeDocument/2006/relationships/image" Target="../media/image5120.png"/><Relationship Id="rId390" Type="http://schemas.openxmlformats.org/officeDocument/2006/relationships/customXml" Target="../ink/ink8182.xml"/><Relationship Id="rId404" Type="http://schemas.openxmlformats.org/officeDocument/2006/relationships/customXml" Target="../ink/ink8189.xml"/><Relationship Id="rId446" Type="http://schemas.openxmlformats.org/officeDocument/2006/relationships/customXml" Target="../ink/ink8210.xml"/><Relationship Id="rId250" Type="http://schemas.openxmlformats.org/officeDocument/2006/relationships/customXml" Target="../ink/ink8112.xml"/><Relationship Id="rId292" Type="http://schemas.openxmlformats.org/officeDocument/2006/relationships/customXml" Target="../ink/ink8133.xml"/><Relationship Id="rId306" Type="http://schemas.openxmlformats.org/officeDocument/2006/relationships/customXml" Target="../ink/ink8140.xml"/><Relationship Id="rId45" Type="http://schemas.openxmlformats.org/officeDocument/2006/relationships/image" Target="../media/image1220.png"/><Relationship Id="rId87" Type="http://schemas.openxmlformats.org/officeDocument/2006/relationships/image" Target="../media/image1241.png"/><Relationship Id="rId110" Type="http://schemas.openxmlformats.org/officeDocument/2006/relationships/customXml" Target="../ink/ink8042.xml"/><Relationship Id="rId348" Type="http://schemas.openxmlformats.org/officeDocument/2006/relationships/customXml" Target="../ink/ink8161.xml"/><Relationship Id="rId152" Type="http://schemas.openxmlformats.org/officeDocument/2006/relationships/customXml" Target="../ink/ink8063.xml"/><Relationship Id="rId194" Type="http://schemas.openxmlformats.org/officeDocument/2006/relationships/customXml" Target="../ink/ink8084.xml"/><Relationship Id="rId208" Type="http://schemas.openxmlformats.org/officeDocument/2006/relationships/customXml" Target="../ink/ink8091.xml"/><Relationship Id="rId415" Type="http://schemas.openxmlformats.org/officeDocument/2006/relationships/image" Target="../media/image5571.png"/><Relationship Id="rId261" Type="http://schemas.openxmlformats.org/officeDocument/2006/relationships/image" Target="../media/image5138.png"/><Relationship Id="rId14" Type="http://schemas.openxmlformats.org/officeDocument/2006/relationships/customXml" Target="../ink/ink7994.xml"/><Relationship Id="rId56" Type="http://schemas.openxmlformats.org/officeDocument/2006/relationships/customXml" Target="../ink/ink8015.xml"/><Relationship Id="rId317" Type="http://schemas.openxmlformats.org/officeDocument/2006/relationships/image" Target="../media/image5196.png"/><Relationship Id="rId359" Type="http://schemas.openxmlformats.org/officeDocument/2006/relationships/image" Target="../media/image5217.png"/><Relationship Id="rId98" Type="http://schemas.openxmlformats.org/officeDocument/2006/relationships/customXml" Target="../ink/ink8036.xml"/><Relationship Id="rId121" Type="http://schemas.openxmlformats.org/officeDocument/2006/relationships/image" Target="../media/image1258.png"/><Relationship Id="rId163" Type="http://schemas.openxmlformats.org/officeDocument/2006/relationships/image" Target="../media/image1279.png"/><Relationship Id="rId219" Type="http://schemas.openxmlformats.org/officeDocument/2006/relationships/image" Target="../media/image5110.png"/><Relationship Id="rId370" Type="http://schemas.openxmlformats.org/officeDocument/2006/relationships/customXml" Target="../ink/ink8172.xml"/><Relationship Id="rId426" Type="http://schemas.openxmlformats.org/officeDocument/2006/relationships/customXml" Target="../ink/ink8200.xml"/><Relationship Id="rId230" Type="http://schemas.openxmlformats.org/officeDocument/2006/relationships/customXml" Target="../ink/ink8102.xml"/><Relationship Id="rId25" Type="http://schemas.openxmlformats.org/officeDocument/2006/relationships/image" Target="../media/image1210.png"/><Relationship Id="rId67" Type="http://schemas.openxmlformats.org/officeDocument/2006/relationships/image" Target="../media/image1231.png"/><Relationship Id="rId272" Type="http://schemas.openxmlformats.org/officeDocument/2006/relationships/customXml" Target="../ink/ink8123.xml"/><Relationship Id="rId328" Type="http://schemas.openxmlformats.org/officeDocument/2006/relationships/customXml" Target="../ink/ink8151.xml"/><Relationship Id="rId132" Type="http://schemas.openxmlformats.org/officeDocument/2006/relationships/customXml" Target="../ink/ink8053.xml"/><Relationship Id="rId174" Type="http://schemas.openxmlformats.org/officeDocument/2006/relationships/customXml" Target="../ink/ink8074.xml"/><Relationship Id="rId381" Type="http://schemas.openxmlformats.org/officeDocument/2006/relationships/image" Target="../media/image5383.png"/><Relationship Id="rId241" Type="http://schemas.openxmlformats.org/officeDocument/2006/relationships/image" Target="../media/image5121.png"/><Relationship Id="rId437" Type="http://schemas.openxmlformats.org/officeDocument/2006/relationships/image" Target="../media/image5585.png"/><Relationship Id="rId36" Type="http://schemas.openxmlformats.org/officeDocument/2006/relationships/customXml" Target="../ink/ink8005.xml"/><Relationship Id="rId283" Type="http://schemas.openxmlformats.org/officeDocument/2006/relationships/image" Target="../media/image5149.png"/><Relationship Id="rId339" Type="http://schemas.openxmlformats.org/officeDocument/2006/relationships/image" Target="../media/image5207.png"/><Relationship Id="rId78" Type="http://schemas.openxmlformats.org/officeDocument/2006/relationships/customXml" Target="../ink/ink8026.xml"/><Relationship Id="rId101" Type="http://schemas.openxmlformats.org/officeDocument/2006/relationships/image" Target="../media/image1248.png"/><Relationship Id="rId143" Type="http://schemas.openxmlformats.org/officeDocument/2006/relationships/image" Target="../media/image1269.png"/><Relationship Id="rId185" Type="http://schemas.openxmlformats.org/officeDocument/2006/relationships/image" Target="../media/image1290.png"/><Relationship Id="rId350" Type="http://schemas.openxmlformats.org/officeDocument/2006/relationships/customXml" Target="../ink/ink8162.xml"/><Relationship Id="rId406" Type="http://schemas.openxmlformats.org/officeDocument/2006/relationships/customXml" Target="../ink/ink8190.xml"/><Relationship Id="rId9" Type="http://schemas.openxmlformats.org/officeDocument/2006/relationships/image" Target="../media/image1202.png"/><Relationship Id="rId210" Type="http://schemas.openxmlformats.org/officeDocument/2006/relationships/customXml" Target="../ink/ink8092.xml"/><Relationship Id="rId392" Type="http://schemas.openxmlformats.org/officeDocument/2006/relationships/customXml" Target="../ink/ink8183.xml"/><Relationship Id="rId448" Type="http://schemas.openxmlformats.org/officeDocument/2006/relationships/customXml" Target="../ink/ink8211.xml"/><Relationship Id="rId252" Type="http://schemas.openxmlformats.org/officeDocument/2006/relationships/customXml" Target="../ink/ink8113.xml"/><Relationship Id="rId294" Type="http://schemas.openxmlformats.org/officeDocument/2006/relationships/customXml" Target="../ink/ink8134.xml"/><Relationship Id="rId308" Type="http://schemas.openxmlformats.org/officeDocument/2006/relationships/customXml" Target="../ink/ink8141.xml"/><Relationship Id="rId47" Type="http://schemas.openxmlformats.org/officeDocument/2006/relationships/image" Target="../media/image1221.png"/><Relationship Id="rId89" Type="http://schemas.openxmlformats.org/officeDocument/2006/relationships/image" Target="../media/image1242.png"/><Relationship Id="rId112" Type="http://schemas.openxmlformats.org/officeDocument/2006/relationships/customXml" Target="../ink/ink8043.xml"/><Relationship Id="rId154" Type="http://schemas.openxmlformats.org/officeDocument/2006/relationships/customXml" Target="../ink/ink8064.xml"/><Relationship Id="rId361" Type="http://schemas.openxmlformats.org/officeDocument/2006/relationships/image" Target="../media/image5218.png"/><Relationship Id="rId196" Type="http://schemas.openxmlformats.org/officeDocument/2006/relationships/customXml" Target="../ink/ink8085.xml"/><Relationship Id="rId417" Type="http://schemas.openxmlformats.org/officeDocument/2006/relationships/image" Target="../media/image5573.png"/><Relationship Id="rId16" Type="http://schemas.openxmlformats.org/officeDocument/2006/relationships/customXml" Target="../ink/ink7995.xml"/><Relationship Id="rId221" Type="http://schemas.openxmlformats.org/officeDocument/2006/relationships/image" Target="../media/image5111.png"/><Relationship Id="rId263" Type="http://schemas.openxmlformats.org/officeDocument/2006/relationships/image" Target="../media/image5139.png"/><Relationship Id="rId319" Type="http://schemas.openxmlformats.org/officeDocument/2006/relationships/image" Target="../media/image5197.png"/><Relationship Id="rId58" Type="http://schemas.openxmlformats.org/officeDocument/2006/relationships/customXml" Target="../ink/ink8016.xml"/><Relationship Id="rId123" Type="http://schemas.openxmlformats.org/officeDocument/2006/relationships/image" Target="../media/image1259.png"/><Relationship Id="rId330" Type="http://schemas.openxmlformats.org/officeDocument/2006/relationships/customXml" Target="../ink/ink8152.xml"/><Relationship Id="rId165" Type="http://schemas.openxmlformats.org/officeDocument/2006/relationships/image" Target="../media/image1280.png"/><Relationship Id="rId372" Type="http://schemas.openxmlformats.org/officeDocument/2006/relationships/customXml" Target="../ink/ink8173.xml"/><Relationship Id="rId428" Type="http://schemas.openxmlformats.org/officeDocument/2006/relationships/customXml" Target="../ink/ink8201.xml"/><Relationship Id="rId232" Type="http://schemas.openxmlformats.org/officeDocument/2006/relationships/customXml" Target="../ink/ink8103.xml"/><Relationship Id="rId274" Type="http://schemas.openxmlformats.org/officeDocument/2006/relationships/customXml" Target="../ink/ink8124.xml"/><Relationship Id="rId27" Type="http://schemas.openxmlformats.org/officeDocument/2006/relationships/image" Target="../media/image1211.png"/><Relationship Id="rId69" Type="http://schemas.openxmlformats.org/officeDocument/2006/relationships/image" Target="../media/image1232.png"/><Relationship Id="rId134" Type="http://schemas.openxmlformats.org/officeDocument/2006/relationships/customXml" Target="../ink/ink8054.xml"/><Relationship Id="rId80" Type="http://schemas.openxmlformats.org/officeDocument/2006/relationships/customXml" Target="../ink/ink8027.xml"/><Relationship Id="rId176" Type="http://schemas.openxmlformats.org/officeDocument/2006/relationships/customXml" Target="../ink/ink8075.xml"/><Relationship Id="rId341" Type="http://schemas.openxmlformats.org/officeDocument/2006/relationships/image" Target="../media/image5208.png"/><Relationship Id="rId383" Type="http://schemas.openxmlformats.org/officeDocument/2006/relationships/image" Target="../media/image5393.png"/><Relationship Id="rId439" Type="http://schemas.openxmlformats.org/officeDocument/2006/relationships/image" Target="../media/image5586.png"/><Relationship Id="rId201" Type="http://schemas.openxmlformats.org/officeDocument/2006/relationships/image" Target="../media/image5099.png"/><Relationship Id="rId243" Type="http://schemas.openxmlformats.org/officeDocument/2006/relationships/image" Target="../media/image5122.png"/><Relationship Id="rId285" Type="http://schemas.openxmlformats.org/officeDocument/2006/relationships/image" Target="../media/image5150.png"/><Relationship Id="rId450" Type="http://schemas.openxmlformats.org/officeDocument/2006/relationships/customXml" Target="../ink/ink8212.xml"/><Relationship Id="rId38" Type="http://schemas.openxmlformats.org/officeDocument/2006/relationships/customXml" Target="../ink/ink8006.xml"/><Relationship Id="rId103" Type="http://schemas.openxmlformats.org/officeDocument/2006/relationships/image" Target="../media/image1249.png"/><Relationship Id="rId310" Type="http://schemas.openxmlformats.org/officeDocument/2006/relationships/customXml" Target="../ink/ink8142.xml"/><Relationship Id="rId91" Type="http://schemas.openxmlformats.org/officeDocument/2006/relationships/image" Target="../media/image1243.png"/><Relationship Id="rId145" Type="http://schemas.openxmlformats.org/officeDocument/2006/relationships/image" Target="../media/image1270.png"/><Relationship Id="rId187" Type="http://schemas.openxmlformats.org/officeDocument/2006/relationships/image" Target="../media/image1291.png"/><Relationship Id="rId352" Type="http://schemas.openxmlformats.org/officeDocument/2006/relationships/customXml" Target="../ink/ink8163.xml"/><Relationship Id="rId394" Type="http://schemas.openxmlformats.org/officeDocument/2006/relationships/customXml" Target="../ink/ink8184.xml"/><Relationship Id="rId408" Type="http://schemas.openxmlformats.org/officeDocument/2006/relationships/customXml" Target="../ink/ink8191.xml"/><Relationship Id="rId212" Type="http://schemas.openxmlformats.org/officeDocument/2006/relationships/customXml" Target="../ink/ink8093.xml"/><Relationship Id="rId254" Type="http://schemas.openxmlformats.org/officeDocument/2006/relationships/customXml" Target="../ink/ink8114.xml"/><Relationship Id="rId49" Type="http://schemas.openxmlformats.org/officeDocument/2006/relationships/image" Target="../media/image1222.png"/><Relationship Id="rId114" Type="http://schemas.openxmlformats.org/officeDocument/2006/relationships/customXml" Target="../ink/ink8044.xml"/><Relationship Id="rId296" Type="http://schemas.openxmlformats.org/officeDocument/2006/relationships/customXml" Target="../ink/ink8135.xml"/><Relationship Id="rId60" Type="http://schemas.openxmlformats.org/officeDocument/2006/relationships/customXml" Target="../ink/ink8017.xml"/><Relationship Id="rId156" Type="http://schemas.openxmlformats.org/officeDocument/2006/relationships/customXml" Target="../ink/ink8065.xml"/><Relationship Id="rId198" Type="http://schemas.openxmlformats.org/officeDocument/2006/relationships/customXml" Target="../ink/ink8086.xml"/><Relationship Id="rId321" Type="http://schemas.openxmlformats.org/officeDocument/2006/relationships/image" Target="../media/image5198.png"/><Relationship Id="rId363" Type="http://schemas.openxmlformats.org/officeDocument/2006/relationships/image" Target="../media/image5219.png"/><Relationship Id="rId419" Type="http://schemas.openxmlformats.org/officeDocument/2006/relationships/image" Target="../media/image5574.png"/><Relationship Id="rId223" Type="http://schemas.openxmlformats.org/officeDocument/2006/relationships/image" Target="../media/image5112.png"/><Relationship Id="rId430" Type="http://schemas.openxmlformats.org/officeDocument/2006/relationships/customXml" Target="../ink/ink8202.xml"/><Relationship Id="rId18" Type="http://schemas.openxmlformats.org/officeDocument/2006/relationships/customXml" Target="../ink/ink7996.xml"/><Relationship Id="rId265" Type="http://schemas.openxmlformats.org/officeDocument/2006/relationships/image" Target="../media/image5140.png"/><Relationship Id="rId125" Type="http://schemas.openxmlformats.org/officeDocument/2006/relationships/image" Target="../media/image1260.png"/><Relationship Id="rId167" Type="http://schemas.openxmlformats.org/officeDocument/2006/relationships/image" Target="../media/image1281.png"/><Relationship Id="rId332" Type="http://schemas.openxmlformats.org/officeDocument/2006/relationships/customXml" Target="../ink/ink8153.xml"/><Relationship Id="rId374" Type="http://schemas.openxmlformats.org/officeDocument/2006/relationships/customXml" Target="../ink/ink8174.xml"/><Relationship Id="rId71" Type="http://schemas.openxmlformats.org/officeDocument/2006/relationships/image" Target="../media/image1233.png"/><Relationship Id="rId92" Type="http://schemas.openxmlformats.org/officeDocument/2006/relationships/customXml" Target="../ink/ink8033.xml"/><Relationship Id="rId213" Type="http://schemas.openxmlformats.org/officeDocument/2006/relationships/image" Target="../media/image5107.png"/><Relationship Id="rId234" Type="http://schemas.openxmlformats.org/officeDocument/2006/relationships/customXml" Target="../ink/ink8104.xml"/><Relationship Id="rId420" Type="http://schemas.openxmlformats.org/officeDocument/2006/relationships/customXml" Target="../ink/ink8197.xml"/><Relationship Id="rId2" Type="http://schemas.openxmlformats.org/officeDocument/2006/relationships/customXml" Target="../ink/ink7988.xml"/><Relationship Id="rId29" Type="http://schemas.openxmlformats.org/officeDocument/2006/relationships/image" Target="../media/image1212.png"/><Relationship Id="rId255" Type="http://schemas.openxmlformats.org/officeDocument/2006/relationships/image" Target="../media/image5128.png"/><Relationship Id="rId276" Type="http://schemas.openxmlformats.org/officeDocument/2006/relationships/customXml" Target="../ink/ink8125.xml"/><Relationship Id="rId297" Type="http://schemas.openxmlformats.org/officeDocument/2006/relationships/image" Target="../media/image5156.png"/><Relationship Id="rId441" Type="http://schemas.openxmlformats.org/officeDocument/2006/relationships/image" Target="../media/image5587.png"/><Relationship Id="rId40" Type="http://schemas.openxmlformats.org/officeDocument/2006/relationships/customXml" Target="../ink/ink8007.xml"/><Relationship Id="rId115" Type="http://schemas.openxmlformats.org/officeDocument/2006/relationships/image" Target="../media/image1255.png"/><Relationship Id="rId136" Type="http://schemas.openxmlformats.org/officeDocument/2006/relationships/customXml" Target="../ink/ink8055.xml"/><Relationship Id="rId157" Type="http://schemas.openxmlformats.org/officeDocument/2006/relationships/image" Target="../media/image1276.png"/><Relationship Id="rId178" Type="http://schemas.openxmlformats.org/officeDocument/2006/relationships/customXml" Target="../ink/ink8076.xml"/><Relationship Id="rId301" Type="http://schemas.openxmlformats.org/officeDocument/2006/relationships/image" Target="../media/image5158.png"/><Relationship Id="rId322" Type="http://schemas.openxmlformats.org/officeDocument/2006/relationships/customXml" Target="../ink/ink8148.xml"/><Relationship Id="rId343" Type="http://schemas.openxmlformats.org/officeDocument/2006/relationships/image" Target="../media/image5209.png"/><Relationship Id="rId364" Type="http://schemas.openxmlformats.org/officeDocument/2006/relationships/customXml" Target="../ink/ink8169.xml"/><Relationship Id="rId61" Type="http://schemas.openxmlformats.org/officeDocument/2006/relationships/image" Target="../media/image1228.png"/><Relationship Id="rId82" Type="http://schemas.openxmlformats.org/officeDocument/2006/relationships/customXml" Target="../ink/ink8028.xml"/><Relationship Id="rId199" Type="http://schemas.openxmlformats.org/officeDocument/2006/relationships/image" Target="../media/image5089.png"/><Relationship Id="rId203" Type="http://schemas.openxmlformats.org/officeDocument/2006/relationships/image" Target="../media/image5101.png"/><Relationship Id="rId385" Type="http://schemas.openxmlformats.org/officeDocument/2006/relationships/image" Target="../media/image5554.png"/><Relationship Id="rId19" Type="http://schemas.openxmlformats.org/officeDocument/2006/relationships/image" Target="../media/image1207.png"/><Relationship Id="rId224" Type="http://schemas.openxmlformats.org/officeDocument/2006/relationships/customXml" Target="../ink/ink8099.xml"/><Relationship Id="rId245" Type="http://schemas.openxmlformats.org/officeDocument/2006/relationships/image" Target="../media/image5123.png"/><Relationship Id="rId266" Type="http://schemas.openxmlformats.org/officeDocument/2006/relationships/customXml" Target="../ink/ink8120.xml"/><Relationship Id="rId287" Type="http://schemas.openxmlformats.org/officeDocument/2006/relationships/image" Target="../media/image5151.png"/><Relationship Id="rId410" Type="http://schemas.openxmlformats.org/officeDocument/2006/relationships/customXml" Target="../ink/ink8192.xml"/><Relationship Id="rId431" Type="http://schemas.openxmlformats.org/officeDocument/2006/relationships/image" Target="../media/image5581.png"/><Relationship Id="rId452" Type="http://schemas.openxmlformats.org/officeDocument/2006/relationships/customXml" Target="../ink/ink8213.xml"/><Relationship Id="rId30" Type="http://schemas.openxmlformats.org/officeDocument/2006/relationships/customXml" Target="../ink/ink8002.xml"/><Relationship Id="rId105" Type="http://schemas.openxmlformats.org/officeDocument/2006/relationships/image" Target="../media/image1250.png"/><Relationship Id="rId126" Type="http://schemas.openxmlformats.org/officeDocument/2006/relationships/customXml" Target="../ink/ink8050.xml"/><Relationship Id="rId147" Type="http://schemas.openxmlformats.org/officeDocument/2006/relationships/image" Target="../media/image1271.png"/><Relationship Id="rId168" Type="http://schemas.openxmlformats.org/officeDocument/2006/relationships/customXml" Target="../ink/ink8071.xml"/><Relationship Id="rId312" Type="http://schemas.openxmlformats.org/officeDocument/2006/relationships/customXml" Target="../ink/ink8143.xml"/><Relationship Id="rId333" Type="http://schemas.openxmlformats.org/officeDocument/2006/relationships/image" Target="../media/image5204.png"/><Relationship Id="rId354" Type="http://schemas.openxmlformats.org/officeDocument/2006/relationships/customXml" Target="../ink/ink8164.xml"/><Relationship Id="rId51" Type="http://schemas.openxmlformats.org/officeDocument/2006/relationships/image" Target="../media/image1223.png"/><Relationship Id="rId72" Type="http://schemas.openxmlformats.org/officeDocument/2006/relationships/customXml" Target="../ink/ink8023.xml"/><Relationship Id="rId93" Type="http://schemas.openxmlformats.org/officeDocument/2006/relationships/image" Target="../media/image1244.png"/><Relationship Id="rId189" Type="http://schemas.openxmlformats.org/officeDocument/2006/relationships/image" Target="../media/image1292.png"/><Relationship Id="rId375" Type="http://schemas.openxmlformats.org/officeDocument/2006/relationships/image" Target="../media/image5225.png"/><Relationship Id="rId396" Type="http://schemas.openxmlformats.org/officeDocument/2006/relationships/customXml" Target="../ink/ink8185.xml"/><Relationship Id="rId3" Type="http://schemas.openxmlformats.org/officeDocument/2006/relationships/image" Target="../media/image1199.png"/><Relationship Id="rId214" Type="http://schemas.openxmlformats.org/officeDocument/2006/relationships/customXml" Target="../ink/ink8094.xml"/><Relationship Id="rId235" Type="http://schemas.openxmlformats.org/officeDocument/2006/relationships/image" Target="../media/image5118.png"/><Relationship Id="rId256" Type="http://schemas.openxmlformats.org/officeDocument/2006/relationships/customXml" Target="../ink/ink8115.xml"/><Relationship Id="rId277" Type="http://schemas.openxmlformats.org/officeDocument/2006/relationships/image" Target="../media/image5146.png"/><Relationship Id="rId298" Type="http://schemas.openxmlformats.org/officeDocument/2006/relationships/customXml" Target="../ink/ink8136.xml"/><Relationship Id="rId400" Type="http://schemas.openxmlformats.org/officeDocument/2006/relationships/customXml" Target="../ink/ink8187.xml"/><Relationship Id="rId421" Type="http://schemas.openxmlformats.org/officeDocument/2006/relationships/image" Target="../media/image5575.png"/><Relationship Id="rId442" Type="http://schemas.openxmlformats.org/officeDocument/2006/relationships/customXml" Target="../ink/ink8208.xml"/><Relationship Id="rId116" Type="http://schemas.openxmlformats.org/officeDocument/2006/relationships/customXml" Target="../ink/ink8045.xml"/><Relationship Id="rId137" Type="http://schemas.openxmlformats.org/officeDocument/2006/relationships/image" Target="../media/image1266.png"/><Relationship Id="rId158" Type="http://schemas.openxmlformats.org/officeDocument/2006/relationships/customXml" Target="../ink/ink8066.xml"/><Relationship Id="rId302" Type="http://schemas.openxmlformats.org/officeDocument/2006/relationships/customXml" Target="../ink/ink8138.xml"/><Relationship Id="rId323" Type="http://schemas.openxmlformats.org/officeDocument/2006/relationships/image" Target="../media/image5199.png"/><Relationship Id="rId344" Type="http://schemas.openxmlformats.org/officeDocument/2006/relationships/customXml" Target="../ink/ink8159.xml"/><Relationship Id="rId20" Type="http://schemas.openxmlformats.org/officeDocument/2006/relationships/customXml" Target="../ink/ink7997.xml"/><Relationship Id="rId41" Type="http://schemas.openxmlformats.org/officeDocument/2006/relationships/image" Target="../media/image1218.png"/><Relationship Id="rId62" Type="http://schemas.openxmlformats.org/officeDocument/2006/relationships/customXml" Target="../ink/ink8018.xml"/><Relationship Id="rId83" Type="http://schemas.openxmlformats.org/officeDocument/2006/relationships/image" Target="../media/image1239.png"/><Relationship Id="rId179" Type="http://schemas.openxmlformats.org/officeDocument/2006/relationships/image" Target="../media/image1287.png"/><Relationship Id="rId365" Type="http://schemas.openxmlformats.org/officeDocument/2006/relationships/image" Target="../media/image5220.png"/><Relationship Id="rId386" Type="http://schemas.openxmlformats.org/officeDocument/2006/relationships/customXml" Target="../ink/ink8180.xml"/><Relationship Id="rId190" Type="http://schemas.openxmlformats.org/officeDocument/2006/relationships/customXml" Target="../ink/ink8082.xml"/><Relationship Id="rId204" Type="http://schemas.openxmlformats.org/officeDocument/2006/relationships/customXml" Target="../ink/ink8089.xml"/><Relationship Id="rId225" Type="http://schemas.openxmlformats.org/officeDocument/2006/relationships/image" Target="../media/image5113.png"/><Relationship Id="rId246" Type="http://schemas.openxmlformats.org/officeDocument/2006/relationships/customXml" Target="../ink/ink8110.xml"/><Relationship Id="rId267" Type="http://schemas.openxmlformats.org/officeDocument/2006/relationships/image" Target="../media/image5141.png"/><Relationship Id="rId288" Type="http://schemas.openxmlformats.org/officeDocument/2006/relationships/customXml" Target="../ink/ink8131.xml"/><Relationship Id="rId411" Type="http://schemas.openxmlformats.org/officeDocument/2006/relationships/image" Target="../media/image5567.png"/><Relationship Id="rId432" Type="http://schemas.openxmlformats.org/officeDocument/2006/relationships/customXml" Target="../ink/ink8203.xml"/><Relationship Id="rId453" Type="http://schemas.openxmlformats.org/officeDocument/2006/relationships/image" Target="../media/image5595.png"/><Relationship Id="rId106" Type="http://schemas.openxmlformats.org/officeDocument/2006/relationships/customXml" Target="../ink/ink8040.xml"/><Relationship Id="rId127" Type="http://schemas.openxmlformats.org/officeDocument/2006/relationships/image" Target="../media/image1261.png"/><Relationship Id="rId313" Type="http://schemas.openxmlformats.org/officeDocument/2006/relationships/image" Target="../media/image5164.png"/><Relationship Id="rId10" Type="http://schemas.openxmlformats.org/officeDocument/2006/relationships/customXml" Target="../ink/ink7992.xml"/><Relationship Id="rId31" Type="http://schemas.openxmlformats.org/officeDocument/2006/relationships/image" Target="../media/image1213.png"/><Relationship Id="rId52" Type="http://schemas.openxmlformats.org/officeDocument/2006/relationships/customXml" Target="../ink/ink8013.xml"/><Relationship Id="rId73" Type="http://schemas.openxmlformats.org/officeDocument/2006/relationships/image" Target="../media/image1234.png"/><Relationship Id="rId94" Type="http://schemas.openxmlformats.org/officeDocument/2006/relationships/customXml" Target="../ink/ink8034.xml"/><Relationship Id="rId148" Type="http://schemas.openxmlformats.org/officeDocument/2006/relationships/customXml" Target="../ink/ink8061.xml"/><Relationship Id="rId169" Type="http://schemas.openxmlformats.org/officeDocument/2006/relationships/image" Target="../media/image1282.png"/><Relationship Id="rId334" Type="http://schemas.openxmlformats.org/officeDocument/2006/relationships/customXml" Target="../ink/ink8154.xml"/><Relationship Id="rId355" Type="http://schemas.openxmlformats.org/officeDocument/2006/relationships/image" Target="../media/image5215.png"/><Relationship Id="rId376" Type="http://schemas.openxmlformats.org/officeDocument/2006/relationships/customXml" Target="../ink/ink8175.xml"/><Relationship Id="rId397" Type="http://schemas.openxmlformats.org/officeDocument/2006/relationships/image" Target="../media/image5560.png"/><Relationship Id="rId4" Type="http://schemas.openxmlformats.org/officeDocument/2006/relationships/customXml" Target="../ink/ink7989.xml"/><Relationship Id="rId180" Type="http://schemas.openxmlformats.org/officeDocument/2006/relationships/customXml" Target="../ink/ink8077.xml"/><Relationship Id="rId215" Type="http://schemas.openxmlformats.org/officeDocument/2006/relationships/image" Target="../media/image5108.png"/><Relationship Id="rId236" Type="http://schemas.openxmlformats.org/officeDocument/2006/relationships/customXml" Target="../ink/ink8105.xml"/><Relationship Id="rId257" Type="http://schemas.openxmlformats.org/officeDocument/2006/relationships/image" Target="../media/image5136.png"/><Relationship Id="rId278" Type="http://schemas.openxmlformats.org/officeDocument/2006/relationships/customXml" Target="../ink/ink8126.xml"/><Relationship Id="rId401" Type="http://schemas.openxmlformats.org/officeDocument/2006/relationships/image" Target="../media/image5562.png"/><Relationship Id="rId422" Type="http://schemas.openxmlformats.org/officeDocument/2006/relationships/customXml" Target="../ink/ink8198.xml"/><Relationship Id="rId443" Type="http://schemas.openxmlformats.org/officeDocument/2006/relationships/image" Target="../media/image5589.png"/><Relationship Id="rId303" Type="http://schemas.openxmlformats.org/officeDocument/2006/relationships/image" Target="../media/image5159.png"/><Relationship Id="rId42" Type="http://schemas.openxmlformats.org/officeDocument/2006/relationships/customXml" Target="../ink/ink8008.xml"/><Relationship Id="rId84" Type="http://schemas.openxmlformats.org/officeDocument/2006/relationships/customXml" Target="../ink/ink8029.xml"/><Relationship Id="rId138" Type="http://schemas.openxmlformats.org/officeDocument/2006/relationships/customXml" Target="../ink/ink8056.xml"/><Relationship Id="rId345" Type="http://schemas.openxmlformats.org/officeDocument/2006/relationships/image" Target="../media/image5210.png"/><Relationship Id="rId387" Type="http://schemas.openxmlformats.org/officeDocument/2006/relationships/image" Target="../media/image5555.png"/><Relationship Id="rId191" Type="http://schemas.openxmlformats.org/officeDocument/2006/relationships/image" Target="../media/image1293.png"/><Relationship Id="rId205" Type="http://schemas.openxmlformats.org/officeDocument/2006/relationships/image" Target="../media/image5103.png"/><Relationship Id="rId247" Type="http://schemas.openxmlformats.org/officeDocument/2006/relationships/image" Target="../media/image5124.png"/><Relationship Id="rId412" Type="http://schemas.openxmlformats.org/officeDocument/2006/relationships/customXml" Target="../ink/ink8193.xml"/><Relationship Id="rId107" Type="http://schemas.openxmlformats.org/officeDocument/2006/relationships/image" Target="../media/image1251.png"/><Relationship Id="rId289" Type="http://schemas.openxmlformats.org/officeDocument/2006/relationships/image" Target="../media/image5152.png"/><Relationship Id="rId11" Type="http://schemas.openxmlformats.org/officeDocument/2006/relationships/image" Target="../media/image1203.png"/><Relationship Id="rId53" Type="http://schemas.openxmlformats.org/officeDocument/2006/relationships/image" Target="../media/image1224.png"/><Relationship Id="rId149" Type="http://schemas.openxmlformats.org/officeDocument/2006/relationships/image" Target="../media/image1272.png"/><Relationship Id="rId314" Type="http://schemas.openxmlformats.org/officeDocument/2006/relationships/customXml" Target="../ink/ink8144.xml"/><Relationship Id="rId356" Type="http://schemas.openxmlformats.org/officeDocument/2006/relationships/customXml" Target="../ink/ink8165.xml"/><Relationship Id="rId398" Type="http://schemas.openxmlformats.org/officeDocument/2006/relationships/customXml" Target="../ink/ink8186.xml"/><Relationship Id="rId95" Type="http://schemas.openxmlformats.org/officeDocument/2006/relationships/image" Target="../media/image1245.png"/><Relationship Id="rId160" Type="http://schemas.openxmlformats.org/officeDocument/2006/relationships/customXml" Target="../ink/ink8067.xml"/><Relationship Id="rId216" Type="http://schemas.openxmlformats.org/officeDocument/2006/relationships/customXml" Target="../ink/ink8095.xml"/><Relationship Id="rId423" Type="http://schemas.openxmlformats.org/officeDocument/2006/relationships/image" Target="../media/image5577.png"/><Relationship Id="rId258" Type="http://schemas.openxmlformats.org/officeDocument/2006/relationships/customXml" Target="../ink/ink8116.xml"/><Relationship Id="rId22" Type="http://schemas.openxmlformats.org/officeDocument/2006/relationships/customXml" Target="../ink/ink7998.xml"/><Relationship Id="rId64" Type="http://schemas.openxmlformats.org/officeDocument/2006/relationships/customXml" Target="../ink/ink8019.xml"/><Relationship Id="rId118" Type="http://schemas.openxmlformats.org/officeDocument/2006/relationships/customXml" Target="../ink/ink8046.xml"/><Relationship Id="rId325" Type="http://schemas.openxmlformats.org/officeDocument/2006/relationships/image" Target="../media/image5200.png"/><Relationship Id="rId367" Type="http://schemas.openxmlformats.org/officeDocument/2006/relationships/image" Target="../media/image5221.png"/><Relationship Id="rId171" Type="http://schemas.openxmlformats.org/officeDocument/2006/relationships/image" Target="../media/image1283.png"/><Relationship Id="rId227" Type="http://schemas.openxmlformats.org/officeDocument/2006/relationships/image" Target="../media/image5114.png"/><Relationship Id="rId269" Type="http://schemas.openxmlformats.org/officeDocument/2006/relationships/image" Target="../media/image5142.png"/><Relationship Id="rId434" Type="http://schemas.openxmlformats.org/officeDocument/2006/relationships/customXml" Target="../ink/ink8204.xml"/><Relationship Id="rId33" Type="http://schemas.openxmlformats.org/officeDocument/2006/relationships/image" Target="../media/image1214.png"/><Relationship Id="rId129" Type="http://schemas.openxmlformats.org/officeDocument/2006/relationships/image" Target="../media/image1262.png"/><Relationship Id="rId280" Type="http://schemas.openxmlformats.org/officeDocument/2006/relationships/customXml" Target="../ink/ink8127.xml"/><Relationship Id="rId336" Type="http://schemas.openxmlformats.org/officeDocument/2006/relationships/customXml" Target="../ink/ink8155.xml"/><Relationship Id="rId75" Type="http://schemas.openxmlformats.org/officeDocument/2006/relationships/image" Target="../media/image1235.png"/><Relationship Id="rId140" Type="http://schemas.openxmlformats.org/officeDocument/2006/relationships/customXml" Target="../ink/ink8057.xml"/><Relationship Id="rId182" Type="http://schemas.openxmlformats.org/officeDocument/2006/relationships/customXml" Target="../ink/ink8078.xml"/><Relationship Id="rId378" Type="http://schemas.openxmlformats.org/officeDocument/2006/relationships/customXml" Target="../ink/ink8176.xml"/><Relationship Id="rId403" Type="http://schemas.openxmlformats.org/officeDocument/2006/relationships/image" Target="../media/image5563.png"/><Relationship Id="rId6" Type="http://schemas.openxmlformats.org/officeDocument/2006/relationships/customXml" Target="../ink/ink7990.xml"/><Relationship Id="rId238" Type="http://schemas.openxmlformats.org/officeDocument/2006/relationships/customXml" Target="../ink/ink8106.xml"/><Relationship Id="rId445" Type="http://schemas.openxmlformats.org/officeDocument/2006/relationships/image" Target="../media/image5590.png"/><Relationship Id="rId291" Type="http://schemas.openxmlformats.org/officeDocument/2006/relationships/image" Target="../media/image5153.png"/><Relationship Id="rId305" Type="http://schemas.openxmlformats.org/officeDocument/2006/relationships/image" Target="../media/image5160.png"/><Relationship Id="rId347" Type="http://schemas.openxmlformats.org/officeDocument/2006/relationships/image" Target="../media/image5211.png"/><Relationship Id="rId44" Type="http://schemas.openxmlformats.org/officeDocument/2006/relationships/customXml" Target="../ink/ink8009.xml"/><Relationship Id="rId86" Type="http://schemas.openxmlformats.org/officeDocument/2006/relationships/customXml" Target="../ink/ink8030.xml"/><Relationship Id="rId151" Type="http://schemas.openxmlformats.org/officeDocument/2006/relationships/image" Target="../media/image1273.png"/><Relationship Id="rId389" Type="http://schemas.openxmlformats.org/officeDocument/2006/relationships/image" Target="../media/image5556.png"/><Relationship Id="rId193" Type="http://schemas.openxmlformats.org/officeDocument/2006/relationships/image" Target="../media/image2349.png"/><Relationship Id="rId207" Type="http://schemas.openxmlformats.org/officeDocument/2006/relationships/image" Target="../media/image5104.png"/><Relationship Id="rId249" Type="http://schemas.openxmlformats.org/officeDocument/2006/relationships/image" Target="../media/image5125.png"/><Relationship Id="rId414" Type="http://schemas.openxmlformats.org/officeDocument/2006/relationships/customXml" Target="../ink/ink8194.xml"/><Relationship Id="rId13" Type="http://schemas.openxmlformats.org/officeDocument/2006/relationships/image" Target="../media/image1204.png"/><Relationship Id="rId109" Type="http://schemas.openxmlformats.org/officeDocument/2006/relationships/image" Target="../media/image1252.png"/><Relationship Id="rId260" Type="http://schemas.openxmlformats.org/officeDocument/2006/relationships/customXml" Target="../ink/ink8117.xml"/><Relationship Id="rId316" Type="http://schemas.openxmlformats.org/officeDocument/2006/relationships/customXml" Target="../ink/ink8145.xml"/><Relationship Id="rId55" Type="http://schemas.openxmlformats.org/officeDocument/2006/relationships/image" Target="../media/image1225.png"/><Relationship Id="rId97" Type="http://schemas.openxmlformats.org/officeDocument/2006/relationships/image" Target="../media/image1246.png"/><Relationship Id="rId120" Type="http://schemas.openxmlformats.org/officeDocument/2006/relationships/customXml" Target="../ink/ink8047.xml"/><Relationship Id="rId358" Type="http://schemas.openxmlformats.org/officeDocument/2006/relationships/customXml" Target="../ink/ink8166.xml"/><Relationship Id="rId162" Type="http://schemas.openxmlformats.org/officeDocument/2006/relationships/customXml" Target="../ink/ink8068.xml"/><Relationship Id="rId218" Type="http://schemas.openxmlformats.org/officeDocument/2006/relationships/customXml" Target="../ink/ink8096.xml"/><Relationship Id="rId425" Type="http://schemas.openxmlformats.org/officeDocument/2006/relationships/image" Target="../media/image5578.png"/><Relationship Id="rId271" Type="http://schemas.openxmlformats.org/officeDocument/2006/relationships/image" Target="../media/image5143.png"/><Relationship Id="rId24" Type="http://schemas.openxmlformats.org/officeDocument/2006/relationships/customXml" Target="../ink/ink7999.xml"/><Relationship Id="rId66" Type="http://schemas.openxmlformats.org/officeDocument/2006/relationships/customXml" Target="../ink/ink8020.xml"/><Relationship Id="rId131" Type="http://schemas.openxmlformats.org/officeDocument/2006/relationships/image" Target="../media/image1263.png"/><Relationship Id="rId327" Type="http://schemas.openxmlformats.org/officeDocument/2006/relationships/image" Target="../media/image5201.png"/><Relationship Id="rId369" Type="http://schemas.openxmlformats.org/officeDocument/2006/relationships/image" Target="../media/image5222.png"/><Relationship Id="rId173" Type="http://schemas.openxmlformats.org/officeDocument/2006/relationships/image" Target="../media/image1284.png"/><Relationship Id="rId229" Type="http://schemas.openxmlformats.org/officeDocument/2006/relationships/image" Target="../media/image5115.png"/><Relationship Id="rId380" Type="http://schemas.openxmlformats.org/officeDocument/2006/relationships/customXml" Target="../ink/ink8177.xml"/><Relationship Id="rId436" Type="http://schemas.openxmlformats.org/officeDocument/2006/relationships/customXml" Target="../ink/ink8205.xml"/><Relationship Id="rId240" Type="http://schemas.openxmlformats.org/officeDocument/2006/relationships/customXml" Target="../ink/ink8107.xml"/><Relationship Id="rId35" Type="http://schemas.openxmlformats.org/officeDocument/2006/relationships/image" Target="../media/image1215.png"/><Relationship Id="rId77" Type="http://schemas.openxmlformats.org/officeDocument/2006/relationships/image" Target="../media/image1236.png"/><Relationship Id="rId100" Type="http://schemas.openxmlformats.org/officeDocument/2006/relationships/customXml" Target="../ink/ink8037.xml"/><Relationship Id="rId282" Type="http://schemas.openxmlformats.org/officeDocument/2006/relationships/customXml" Target="../ink/ink8128.xml"/><Relationship Id="rId338" Type="http://schemas.openxmlformats.org/officeDocument/2006/relationships/customXml" Target="../ink/ink8156.xml"/><Relationship Id="rId8" Type="http://schemas.openxmlformats.org/officeDocument/2006/relationships/customXml" Target="../ink/ink7991.xml"/><Relationship Id="rId142" Type="http://schemas.openxmlformats.org/officeDocument/2006/relationships/customXml" Target="../ink/ink8058.xml"/><Relationship Id="rId184" Type="http://schemas.openxmlformats.org/officeDocument/2006/relationships/customXml" Target="../ink/ink8079.xml"/><Relationship Id="rId391" Type="http://schemas.openxmlformats.org/officeDocument/2006/relationships/image" Target="../media/image5557.png"/><Relationship Id="rId405" Type="http://schemas.openxmlformats.org/officeDocument/2006/relationships/image" Target="../media/image5564.png"/><Relationship Id="rId447" Type="http://schemas.openxmlformats.org/officeDocument/2006/relationships/image" Target="../media/image5592.png"/><Relationship Id="rId251" Type="http://schemas.openxmlformats.org/officeDocument/2006/relationships/image" Target="../media/image5126.png"/><Relationship Id="rId46" Type="http://schemas.openxmlformats.org/officeDocument/2006/relationships/customXml" Target="../ink/ink8010.xml"/><Relationship Id="rId293" Type="http://schemas.openxmlformats.org/officeDocument/2006/relationships/image" Target="../media/image5154.png"/><Relationship Id="rId307" Type="http://schemas.openxmlformats.org/officeDocument/2006/relationships/image" Target="../media/image5161.png"/><Relationship Id="rId349" Type="http://schemas.openxmlformats.org/officeDocument/2006/relationships/image" Target="../media/image5212.png"/><Relationship Id="rId88" Type="http://schemas.openxmlformats.org/officeDocument/2006/relationships/customXml" Target="../ink/ink8031.xml"/><Relationship Id="rId111" Type="http://schemas.openxmlformats.org/officeDocument/2006/relationships/image" Target="../media/image1253.png"/><Relationship Id="rId153" Type="http://schemas.openxmlformats.org/officeDocument/2006/relationships/image" Target="../media/image1274.png"/><Relationship Id="rId195" Type="http://schemas.openxmlformats.org/officeDocument/2006/relationships/image" Target="../media/image2456.png"/><Relationship Id="rId209" Type="http://schemas.openxmlformats.org/officeDocument/2006/relationships/image" Target="../media/image5105.png"/><Relationship Id="rId360" Type="http://schemas.openxmlformats.org/officeDocument/2006/relationships/customXml" Target="../ink/ink8167.xml"/><Relationship Id="rId416" Type="http://schemas.openxmlformats.org/officeDocument/2006/relationships/customXml" Target="../ink/ink8195.xml"/><Relationship Id="rId220" Type="http://schemas.openxmlformats.org/officeDocument/2006/relationships/customXml" Target="../ink/ink8097.xml"/><Relationship Id="rId15" Type="http://schemas.openxmlformats.org/officeDocument/2006/relationships/image" Target="../media/image1205.png"/><Relationship Id="rId57" Type="http://schemas.openxmlformats.org/officeDocument/2006/relationships/image" Target="../media/image1226.png"/><Relationship Id="rId262" Type="http://schemas.openxmlformats.org/officeDocument/2006/relationships/customXml" Target="../ink/ink8118.xml"/><Relationship Id="rId318" Type="http://schemas.openxmlformats.org/officeDocument/2006/relationships/customXml" Target="../ink/ink8146.xml"/><Relationship Id="rId99" Type="http://schemas.openxmlformats.org/officeDocument/2006/relationships/image" Target="../media/image1247.png"/><Relationship Id="rId122" Type="http://schemas.openxmlformats.org/officeDocument/2006/relationships/customXml" Target="../ink/ink8048.xml"/><Relationship Id="rId164" Type="http://schemas.openxmlformats.org/officeDocument/2006/relationships/customXml" Target="../ink/ink8069.xml"/><Relationship Id="rId371" Type="http://schemas.openxmlformats.org/officeDocument/2006/relationships/image" Target="../media/image5223.png"/><Relationship Id="rId427" Type="http://schemas.openxmlformats.org/officeDocument/2006/relationships/image" Target="../media/image5579.png"/><Relationship Id="rId26" Type="http://schemas.openxmlformats.org/officeDocument/2006/relationships/customXml" Target="../ink/ink8000.xml"/><Relationship Id="rId231" Type="http://schemas.openxmlformats.org/officeDocument/2006/relationships/image" Target="../media/image5116.png"/><Relationship Id="rId273" Type="http://schemas.openxmlformats.org/officeDocument/2006/relationships/image" Target="../media/image5144.png"/><Relationship Id="rId329" Type="http://schemas.openxmlformats.org/officeDocument/2006/relationships/image" Target="../media/image5202.png"/><Relationship Id="rId68" Type="http://schemas.openxmlformats.org/officeDocument/2006/relationships/customXml" Target="../ink/ink8021.xml"/><Relationship Id="rId133" Type="http://schemas.openxmlformats.org/officeDocument/2006/relationships/image" Target="../media/image1264.png"/><Relationship Id="rId175" Type="http://schemas.openxmlformats.org/officeDocument/2006/relationships/image" Target="../media/image1285.png"/><Relationship Id="rId340" Type="http://schemas.openxmlformats.org/officeDocument/2006/relationships/customXml" Target="../ink/ink8157.xml"/><Relationship Id="rId200" Type="http://schemas.openxmlformats.org/officeDocument/2006/relationships/customXml" Target="../ink/ink8087.xml"/><Relationship Id="rId382" Type="http://schemas.openxmlformats.org/officeDocument/2006/relationships/customXml" Target="../ink/ink8178.xml"/><Relationship Id="rId438" Type="http://schemas.openxmlformats.org/officeDocument/2006/relationships/customXml" Target="../ink/ink8206.xml"/><Relationship Id="rId242" Type="http://schemas.openxmlformats.org/officeDocument/2006/relationships/customXml" Target="../ink/ink8108.xml"/><Relationship Id="rId284" Type="http://schemas.openxmlformats.org/officeDocument/2006/relationships/customXml" Target="../ink/ink8129.xml"/><Relationship Id="rId37" Type="http://schemas.openxmlformats.org/officeDocument/2006/relationships/image" Target="../media/image1216.png"/><Relationship Id="rId79" Type="http://schemas.openxmlformats.org/officeDocument/2006/relationships/image" Target="../media/image1237.png"/><Relationship Id="rId102" Type="http://schemas.openxmlformats.org/officeDocument/2006/relationships/customXml" Target="../ink/ink8038.xml"/><Relationship Id="rId144" Type="http://schemas.openxmlformats.org/officeDocument/2006/relationships/customXml" Target="../ink/ink8059.xml"/><Relationship Id="rId90" Type="http://schemas.openxmlformats.org/officeDocument/2006/relationships/customXml" Target="../ink/ink8032.xml"/><Relationship Id="rId186" Type="http://schemas.openxmlformats.org/officeDocument/2006/relationships/customXml" Target="../ink/ink8080.xml"/><Relationship Id="rId351" Type="http://schemas.openxmlformats.org/officeDocument/2006/relationships/image" Target="../media/image5213.png"/><Relationship Id="rId393" Type="http://schemas.openxmlformats.org/officeDocument/2006/relationships/image" Target="../media/image5558.png"/><Relationship Id="rId407" Type="http://schemas.openxmlformats.org/officeDocument/2006/relationships/image" Target="../media/image5565.png"/><Relationship Id="rId449" Type="http://schemas.openxmlformats.org/officeDocument/2006/relationships/image" Target="../media/image5593.png"/><Relationship Id="rId211" Type="http://schemas.openxmlformats.org/officeDocument/2006/relationships/image" Target="../media/image5106.png"/><Relationship Id="rId253" Type="http://schemas.openxmlformats.org/officeDocument/2006/relationships/image" Target="../media/image5127.png"/><Relationship Id="rId295" Type="http://schemas.openxmlformats.org/officeDocument/2006/relationships/image" Target="../media/image5155.png"/><Relationship Id="rId309" Type="http://schemas.openxmlformats.org/officeDocument/2006/relationships/image" Target="../media/image5162.png"/><Relationship Id="rId48" Type="http://schemas.openxmlformats.org/officeDocument/2006/relationships/customXml" Target="../ink/ink8011.xml"/><Relationship Id="rId113" Type="http://schemas.openxmlformats.org/officeDocument/2006/relationships/image" Target="../media/image1254.png"/><Relationship Id="rId320" Type="http://schemas.openxmlformats.org/officeDocument/2006/relationships/customXml" Target="../ink/ink8147.xml"/><Relationship Id="rId155" Type="http://schemas.openxmlformats.org/officeDocument/2006/relationships/image" Target="../media/image1275.png"/><Relationship Id="rId197" Type="http://schemas.openxmlformats.org/officeDocument/2006/relationships/image" Target="../media/image2457.png"/><Relationship Id="rId362" Type="http://schemas.openxmlformats.org/officeDocument/2006/relationships/customXml" Target="../ink/ink8168.xml"/><Relationship Id="rId418" Type="http://schemas.openxmlformats.org/officeDocument/2006/relationships/customXml" Target="../ink/ink8196.xml"/><Relationship Id="rId222" Type="http://schemas.openxmlformats.org/officeDocument/2006/relationships/customXml" Target="../ink/ink8098.xml"/><Relationship Id="rId264" Type="http://schemas.openxmlformats.org/officeDocument/2006/relationships/customXml" Target="../ink/ink8119.xml"/><Relationship Id="rId17" Type="http://schemas.openxmlformats.org/officeDocument/2006/relationships/image" Target="../media/image1206.png"/><Relationship Id="rId59" Type="http://schemas.openxmlformats.org/officeDocument/2006/relationships/image" Target="../media/image1227.png"/><Relationship Id="rId124" Type="http://schemas.openxmlformats.org/officeDocument/2006/relationships/customXml" Target="../ink/ink8049.xml"/><Relationship Id="rId70" Type="http://schemas.openxmlformats.org/officeDocument/2006/relationships/customXml" Target="../ink/ink8022.xml"/><Relationship Id="rId166" Type="http://schemas.openxmlformats.org/officeDocument/2006/relationships/customXml" Target="../ink/ink8070.xml"/><Relationship Id="rId331" Type="http://schemas.openxmlformats.org/officeDocument/2006/relationships/image" Target="../media/image5203.png"/><Relationship Id="rId373" Type="http://schemas.openxmlformats.org/officeDocument/2006/relationships/image" Target="../media/image5224.png"/><Relationship Id="rId429" Type="http://schemas.openxmlformats.org/officeDocument/2006/relationships/image" Target="../media/image5580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117.png"/><Relationship Id="rId440" Type="http://schemas.openxmlformats.org/officeDocument/2006/relationships/customXml" Target="../ink/ink8207.xml"/><Relationship Id="rId28" Type="http://schemas.openxmlformats.org/officeDocument/2006/relationships/customXml" Target="../ink/ink8001.xml"/><Relationship Id="rId275" Type="http://schemas.openxmlformats.org/officeDocument/2006/relationships/image" Target="../media/image5145.png"/><Relationship Id="rId300" Type="http://schemas.openxmlformats.org/officeDocument/2006/relationships/customXml" Target="../ink/ink8137.xml"/><Relationship Id="rId81" Type="http://schemas.openxmlformats.org/officeDocument/2006/relationships/image" Target="../media/image1238.png"/><Relationship Id="rId135" Type="http://schemas.openxmlformats.org/officeDocument/2006/relationships/image" Target="../media/image1265.png"/><Relationship Id="rId177" Type="http://schemas.openxmlformats.org/officeDocument/2006/relationships/image" Target="../media/image1286.png"/><Relationship Id="rId342" Type="http://schemas.openxmlformats.org/officeDocument/2006/relationships/customXml" Target="../ink/ink8158.xml"/><Relationship Id="rId384" Type="http://schemas.openxmlformats.org/officeDocument/2006/relationships/customXml" Target="../ink/ink8179.xml"/><Relationship Id="rId202" Type="http://schemas.openxmlformats.org/officeDocument/2006/relationships/customXml" Target="../ink/ink8088.xml"/><Relationship Id="rId244" Type="http://schemas.openxmlformats.org/officeDocument/2006/relationships/customXml" Target="../ink/ink8109.xml"/><Relationship Id="rId39" Type="http://schemas.openxmlformats.org/officeDocument/2006/relationships/image" Target="../media/image1217.png"/><Relationship Id="rId286" Type="http://schemas.openxmlformats.org/officeDocument/2006/relationships/customXml" Target="../ink/ink8130.xml"/><Relationship Id="rId451" Type="http://schemas.openxmlformats.org/officeDocument/2006/relationships/image" Target="../media/image5594.png"/><Relationship Id="rId50" Type="http://schemas.openxmlformats.org/officeDocument/2006/relationships/customXml" Target="../ink/ink8012.xml"/><Relationship Id="rId104" Type="http://schemas.openxmlformats.org/officeDocument/2006/relationships/customXml" Target="../ink/ink8039.xml"/><Relationship Id="rId146" Type="http://schemas.openxmlformats.org/officeDocument/2006/relationships/customXml" Target="../ink/ink8060.xml"/><Relationship Id="rId188" Type="http://schemas.openxmlformats.org/officeDocument/2006/relationships/customXml" Target="../ink/ink8081.xml"/><Relationship Id="rId311" Type="http://schemas.openxmlformats.org/officeDocument/2006/relationships/image" Target="../media/image5163.png"/><Relationship Id="rId353" Type="http://schemas.openxmlformats.org/officeDocument/2006/relationships/image" Target="../media/image5214.png"/><Relationship Id="rId395" Type="http://schemas.openxmlformats.org/officeDocument/2006/relationships/image" Target="../media/image5559.png"/><Relationship Id="rId409" Type="http://schemas.openxmlformats.org/officeDocument/2006/relationships/image" Target="../media/image5566.png"/></Relationships>
</file>

<file path=ppt/slides/_rels/slide2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604.png"/><Relationship Id="rId299" Type="http://schemas.openxmlformats.org/officeDocument/2006/relationships/image" Target="../media/image5916.png"/><Relationship Id="rId21" Type="http://schemas.openxmlformats.org/officeDocument/2006/relationships/image" Target="../media/image1208.png"/><Relationship Id="rId63" Type="http://schemas.openxmlformats.org/officeDocument/2006/relationships/image" Target="../media/image1229.png"/><Relationship Id="rId159" Type="http://schemas.openxmlformats.org/officeDocument/2006/relationships/image" Target="../media/image5630.png"/><Relationship Id="rId324" Type="http://schemas.openxmlformats.org/officeDocument/2006/relationships/customXml" Target="../ink/ink8375.xml"/><Relationship Id="rId366" Type="http://schemas.openxmlformats.org/officeDocument/2006/relationships/customXml" Target="../ink/ink8396.xml"/><Relationship Id="rId170" Type="http://schemas.openxmlformats.org/officeDocument/2006/relationships/customXml" Target="../ink/ink8298.xml"/><Relationship Id="rId226" Type="http://schemas.openxmlformats.org/officeDocument/2006/relationships/customXml" Target="../ink/ink8326.xml"/><Relationship Id="rId433" Type="http://schemas.openxmlformats.org/officeDocument/2006/relationships/image" Target="../media/image5980.png"/><Relationship Id="rId268" Type="http://schemas.openxmlformats.org/officeDocument/2006/relationships/customXml" Target="../ink/ink8347.xml"/><Relationship Id="rId475" Type="http://schemas.openxmlformats.org/officeDocument/2006/relationships/image" Target="../media/image6001.png"/><Relationship Id="rId32" Type="http://schemas.openxmlformats.org/officeDocument/2006/relationships/customXml" Target="../ink/ink8229.xml"/><Relationship Id="rId74" Type="http://schemas.openxmlformats.org/officeDocument/2006/relationships/customXml" Target="../ink/ink8250.xml"/><Relationship Id="rId128" Type="http://schemas.openxmlformats.org/officeDocument/2006/relationships/customXml" Target="../ink/ink8277.xml"/><Relationship Id="rId335" Type="http://schemas.openxmlformats.org/officeDocument/2006/relationships/image" Target="../media/image5931.png"/><Relationship Id="rId377" Type="http://schemas.openxmlformats.org/officeDocument/2006/relationships/image" Target="../media/image5952.png"/><Relationship Id="rId5" Type="http://schemas.openxmlformats.org/officeDocument/2006/relationships/image" Target="../media/image1200.png"/><Relationship Id="rId181" Type="http://schemas.openxmlformats.org/officeDocument/2006/relationships/image" Target="../media/image5864.png"/><Relationship Id="rId237" Type="http://schemas.openxmlformats.org/officeDocument/2006/relationships/image" Target="../media/image5887.png"/><Relationship Id="rId402" Type="http://schemas.openxmlformats.org/officeDocument/2006/relationships/customXml" Target="../ink/ink8414.xml"/><Relationship Id="rId279" Type="http://schemas.openxmlformats.org/officeDocument/2006/relationships/image" Target="../media/image5906.png"/><Relationship Id="rId444" Type="http://schemas.openxmlformats.org/officeDocument/2006/relationships/customXml" Target="../ink/ink8435.xml"/><Relationship Id="rId486" Type="http://schemas.openxmlformats.org/officeDocument/2006/relationships/customXml" Target="../ink/ink8456.xml"/><Relationship Id="rId43" Type="http://schemas.openxmlformats.org/officeDocument/2006/relationships/image" Target="../media/image1219.png"/><Relationship Id="rId139" Type="http://schemas.openxmlformats.org/officeDocument/2006/relationships/image" Target="../media/image5616.png"/><Relationship Id="rId290" Type="http://schemas.openxmlformats.org/officeDocument/2006/relationships/customXml" Target="../ink/ink8358.xml"/><Relationship Id="rId304" Type="http://schemas.openxmlformats.org/officeDocument/2006/relationships/customXml" Target="../ink/ink8365.xml"/><Relationship Id="rId346" Type="http://schemas.openxmlformats.org/officeDocument/2006/relationships/customXml" Target="../ink/ink8386.xml"/><Relationship Id="rId388" Type="http://schemas.openxmlformats.org/officeDocument/2006/relationships/customXml" Target="../ink/ink8407.xml"/><Relationship Id="rId85" Type="http://schemas.openxmlformats.org/officeDocument/2006/relationships/image" Target="../media/image1240.png"/><Relationship Id="rId150" Type="http://schemas.openxmlformats.org/officeDocument/2006/relationships/customXml" Target="../ink/ink8288.xml"/><Relationship Id="rId192" Type="http://schemas.openxmlformats.org/officeDocument/2006/relationships/customXml" Target="../ink/ink8309.xml"/><Relationship Id="rId206" Type="http://schemas.openxmlformats.org/officeDocument/2006/relationships/customXml" Target="../ink/ink8316.xml"/><Relationship Id="rId413" Type="http://schemas.openxmlformats.org/officeDocument/2006/relationships/image" Target="../media/image5970.png"/><Relationship Id="rId248" Type="http://schemas.openxmlformats.org/officeDocument/2006/relationships/customXml" Target="../ink/ink8337.xml"/><Relationship Id="rId455" Type="http://schemas.openxmlformats.org/officeDocument/2006/relationships/image" Target="../media/image5991.png"/><Relationship Id="rId12" Type="http://schemas.openxmlformats.org/officeDocument/2006/relationships/customXml" Target="../ink/ink8219.xml"/><Relationship Id="rId108" Type="http://schemas.openxmlformats.org/officeDocument/2006/relationships/customXml" Target="../ink/ink8267.xml"/><Relationship Id="rId315" Type="http://schemas.openxmlformats.org/officeDocument/2006/relationships/image" Target="../media/image5924.png"/><Relationship Id="rId357" Type="http://schemas.openxmlformats.org/officeDocument/2006/relationships/image" Target="../media/image5942.png"/><Relationship Id="rId54" Type="http://schemas.openxmlformats.org/officeDocument/2006/relationships/customXml" Target="../ink/ink8240.xml"/><Relationship Id="rId96" Type="http://schemas.openxmlformats.org/officeDocument/2006/relationships/customXml" Target="../ink/ink8261.xml"/><Relationship Id="rId161" Type="http://schemas.openxmlformats.org/officeDocument/2006/relationships/image" Target="../media/image5631.png"/><Relationship Id="rId217" Type="http://schemas.openxmlformats.org/officeDocument/2006/relationships/image" Target="../media/image5880.png"/><Relationship Id="rId399" Type="http://schemas.openxmlformats.org/officeDocument/2006/relationships/image" Target="../media/image5963.png"/><Relationship Id="rId259" Type="http://schemas.openxmlformats.org/officeDocument/2006/relationships/image" Target="../media/image5897.png"/><Relationship Id="rId424" Type="http://schemas.openxmlformats.org/officeDocument/2006/relationships/customXml" Target="../ink/ink8425.xml"/><Relationship Id="rId466" Type="http://schemas.openxmlformats.org/officeDocument/2006/relationships/customXml" Target="../ink/ink8446.xml"/><Relationship Id="rId23" Type="http://schemas.openxmlformats.org/officeDocument/2006/relationships/image" Target="../media/image1209.png"/><Relationship Id="rId119" Type="http://schemas.openxmlformats.org/officeDocument/2006/relationships/image" Target="../media/image5605.png"/><Relationship Id="rId270" Type="http://schemas.openxmlformats.org/officeDocument/2006/relationships/customXml" Target="../ink/ink8348.xml"/><Relationship Id="rId326" Type="http://schemas.openxmlformats.org/officeDocument/2006/relationships/customXml" Target="../ink/ink8376.xml"/><Relationship Id="rId65" Type="http://schemas.openxmlformats.org/officeDocument/2006/relationships/image" Target="../media/image1230.png"/><Relationship Id="rId130" Type="http://schemas.openxmlformats.org/officeDocument/2006/relationships/customXml" Target="../ink/ink8278.xml"/><Relationship Id="rId368" Type="http://schemas.openxmlformats.org/officeDocument/2006/relationships/customXml" Target="../ink/ink8397.xml"/><Relationship Id="rId172" Type="http://schemas.openxmlformats.org/officeDocument/2006/relationships/customXml" Target="../ink/ink8299.xml"/><Relationship Id="rId228" Type="http://schemas.openxmlformats.org/officeDocument/2006/relationships/customXml" Target="../ink/ink8327.xml"/><Relationship Id="rId435" Type="http://schemas.openxmlformats.org/officeDocument/2006/relationships/image" Target="../media/image5981.png"/><Relationship Id="rId477" Type="http://schemas.openxmlformats.org/officeDocument/2006/relationships/image" Target="../media/image6002.png"/><Relationship Id="rId281" Type="http://schemas.openxmlformats.org/officeDocument/2006/relationships/image" Target="../media/image5907.png"/><Relationship Id="rId337" Type="http://schemas.openxmlformats.org/officeDocument/2006/relationships/image" Target="../media/image5932.png"/><Relationship Id="rId34" Type="http://schemas.openxmlformats.org/officeDocument/2006/relationships/customXml" Target="../ink/ink8230.xml"/><Relationship Id="rId76" Type="http://schemas.openxmlformats.org/officeDocument/2006/relationships/customXml" Target="../ink/ink8251.xml"/><Relationship Id="rId141" Type="http://schemas.openxmlformats.org/officeDocument/2006/relationships/image" Target="../media/image5617.png"/><Relationship Id="rId379" Type="http://schemas.openxmlformats.org/officeDocument/2006/relationships/image" Target="../media/image5953.png"/><Relationship Id="rId7" Type="http://schemas.openxmlformats.org/officeDocument/2006/relationships/image" Target="../media/image1201.png"/><Relationship Id="rId183" Type="http://schemas.openxmlformats.org/officeDocument/2006/relationships/image" Target="../media/image5865.png"/><Relationship Id="rId239" Type="http://schemas.openxmlformats.org/officeDocument/2006/relationships/image" Target="../media/image5888.png"/><Relationship Id="rId390" Type="http://schemas.openxmlformats.org/officeDocument/2006/relationships/customXml" Target="../ink/ink8408.xml"/><Relationship Id="rId404" Type="http://schemas.openxmlformats.org/officeDocument/2006/relationships/customXml" Target="../ink/ink8415.xml"/><Relationship Id="rId446" Type="http://schemas.openxmlformats.org/officeDocument/2006/relationships/customXml" Target="../ink/ink8436.xml"/><Relationship Id="rId250" Type="http://schemas.openxmlformats.org/officeDocument/2006/relationships/customXml" Target="../ink/ink8338.xml"/><Relationship Id="rId292" Type="http://schemas.openxmlformats.org/officeDocument/2006/relationships/customXml" Target="../ink/ink8359.xml"/><Relationship Id="rId306" Type="http://schemas.openxmlformats.org/officeDocument/2006/relationships/customXml" Target="../ink/ink8366.xml"/><Relationship Id="rId488" Type="http://schemas.openxmlformats.org/officeDocument/2006/relationships/customXml" Target="../ink/ink8457.xml"/><Relationship Id="rId45" Type="http://schemas.openxmlformats.org/officeDocument/2006/relationships/image" Target="../media/image1220.png"/><Relationship Id="rId87" Type="http://schemas.openxmlformats.org/officeDocument/2006/relationships/image" Target="../media/image1241.png"/><Relationship Id="rId110" Type="http://schemas.openxmlformats.org/officeDocument/2006/relationships/customXml" Target="../ink/ink8268.xml"/><Relationship Id="rId348" Type="http://schemas.openxmlformats.org/officeDocument/2006/relationships/customXml" Target="../ink/ink8387.xml"/><Relationship Id="rId152" Type="http://schemas.openxmlformats.org/officeDocument/2006/relationships/customXml" Target="../ink/ink8289.xml"/><Relationship Id="rId194" Type="http://schemas.openxmlformats.org/officeDocument/2006/relationships/customXml" Target="../ink/ink8310.xml"/><Relationship Id="rId208" Type="http://schemas.openxmlformats.org/officeDocument/2006/relationships/customXml" Target="../ink/ink8317.xml"/><Relationship Id="rId415" Type="http://schemas.openxmlformats.org/officeDocument/2006/relationships/image" Target="../media/image5971.png"/><Relationship Id="rId457" Type="http://schemas.openxmlformats.org/officeDocument/2006/relationships/image" Target="../media/image5992.png"/><Relationship Id="rId261" Type="http://schemas.openxmlformats.org/officeDocument/2006/relationships/image" Target="../media/image5212.png"/><Relationship Id="rId14" Type="http://schemas.openxmlformats.org/officeDocument/2006/relationships/customXml" Target="../ink/ink8220.xml"/><Relationship Id="rId56" Type="http://schemas.openxmlformats.org/officeDocument/2006/relationships/customXml" Target="../ink/ink8241.xml"/><Relationship Id="rId317" Type="http://schemas.openxmlformats.org/officeDocument/2006/relationships/image" Target="../media/image5590.png"/><Relationship Id="rId359" Type="http://schemas.openxmlformats.org/officeDocument/2006/relationships/image" Target="../media/image5943.png"/><Relationship Id="rId98" Type="http://schemas.openxmlformats.org/officeDocument/2006/relationships/customXml" Target="../ink/ink8262.xml"/><Relationship Id="rId121" Type="http://schemas.openxmlformats.org/officeDocument/2006/relationships/image" Target="../media/image5606.png"/><Relationship Id="rId163" Type="http://schemas.openxmlformats.org/officeDocument/2006/relationships/image" Target="../media/image5632.png"/><Relationship Id="rId219" Type="http://schemas.openxmlformats.org/officeDocument/2006/relationships/image" Target="../media/image5881.png"/><Relationship Id="rId370" Type="http://schemas.openxmlformats.org/officeDocument/2006/relationships/customXml" Target="../ink/ink8398.xml"/><Relationship Id="rId426" Type="http://schemas.openxmlformats.org/officeDocument/2006/relationships/customXml" Target="../ink/ink8426.xml"/><Relationship Id="rId230" Type="http://schemas.openxmlformats.org/officeDocument/2006/relationships/customXml" Target="../ink/ink8328.xml"/><Relationship Id="rId468" Type="http://schemas.openxmlformats.org/officeDocument/2006/relationships/customXml" Target="../ink/ink8447.xml"/><Relationship Id="rId25" Type="http://schemas.openxmlformats.org/officeDocument/2006/relationships/image" Target="../media/image1210.png"/><Relationship Id="rId67" Type="http://schemas.openxmlformats.org/officeDocument/2006/relationships/image" Target="../media/image1231.png"/><Relationship Id="rId272" Type="http://schemas.openxmlformats.org/officeDocument/2006/relationships/customXml" Target="../ink/ink8349.xml"/><Relationship Id="rId328" Type="http://schemas.openxmlformats.org/officeDocument/2006/relationships/customXml" Target="../ink/ink8377.xml"/><Relationship Id="rId132" Type="http://schemas.openxmlformats.org/officeDocument/2006/relationships/customXml" Target="../ink/ink8279.xml"/><Relationship Id="rId174" Type="http://schemas.openxmlformats.org/officeDocument/2006/relationships/customXml" Target="../ink/ink8300.xml"/><Relationship Id="rId381" Type="http://schemas.openxmlformats.org/officeDocument/2006/relationships/image" Target="../media/image5954.png"/><Relationship Id="rId241" Type="http://schemas.openxmlformats.org/officeDocument/2006/relationships/image" Target="../media/image5889.png"/><Relationship Id="rId437" Type="http://schemas.openxmlformats.org/officeDocument/2006/relationships/image" Target="../media/image5982.png"/><Relationship Id="rId479" Type="http://schemas.openxmlformats.org/officeDocument/2006/relationships/image" Target="../media/image6003.png"/><Relationship Id="rId36" Type="http://schemas.openxmlformats.org/officeDocument/2006/relationships/customXml" Target="../ink/ink8231.xml"/><Relationship Id="rId283" Type="http://schemas.openxmlformats.org/officeDocument/2006/relationships/image" Target="../media/image5908.png"/><Relationship Id="rId339" Type="http://schemas.openxmlformats.org/officeDocument/2006/relationships/image" Target="../media/image5933.png"/><Relationship Id="rId490" Type="http://schemas.openxmlformats.org/officeDocument/2006/relationships/customXml" Target="../ink/ink8458.xml"/><Relationship Id="rId78" Type="http://schemas.openxmlformats.org/officeDocument/2006/relationships/customXml" Target="../ink/ink8252.xml"/><Relationship Id="rId101" Type="http://schemas.openxmlformats.org/officeDocument/2006/relationships/image" Target="../media/image1248.png"/><Relationship Id="rId143" Type="http://schemas.openxmlformats.org/officeDocument/2006/relationships/image" Target="../media/image5620.png"/><Relationship Id="rId185" Type="http://schemas.openxmlformats.org/officeDocument/2006/relationships/image" Target="../media/image5866.png"/><Relationship Id="rId350" Type="http://schemas.openxmlformats.org/officeDocument/2006/relationships/customXml" Target="../ink/ink8388.xml"/><Relationship Id="rId406" Type="http://schemas.openxmlformats.org/officeDocument/2006/relationships/customXml" Target="../ink/ink8416.xml"/><Relationship Id="rId9" Type="http://schemas.openxmlformats.org/officeDocument/2006/relationships/image" Target="../media/image1202.png"/><Relationship Id="rId210" Type="http://schemas.openxmlformats.org/officeDocument/2006/relationships/customXml" Target="../ink/ink8318.xml"/><Relationship Id="rId392" Type="http://schemas.openxmlformats.org/officeDocument/2006/relationships/customXml" Target="../ink/ink8409.xml"/><Relationship Id="rId448" Type="http://schemas.openxmlformats.org/officeDocument/2006/relationships/customXml" Target="../ink/ink8437.xml"/><Relationship Id="rId252" Type="http://schemas.openxmlformats.org/officeDocument/2006/relationships/customXml" Target="../ink/ink8339.xml"/><Relationship Id="rId294" Type="http://schemas.openxmlformats.org/officeDocument/2006/relationships/customXml" Target="../ink/ink8360.xml"/><Relationship Id="rId308" Type="http://schemas.openxmlformats.org/officeDocument/2006/relationships/customXml" Target="../ink/ink8367.xml"/><Relationship Id="rId47" Type="http://schemas.openxmlformats.org/officeDocument/2006/relationships/image" Target="../media/image1221.png"/><Relationship Id="rId89" Type="http://schemas.openxmlformats.org/officeDocument/2006/relationships/image" Target="../media/image1242.png"/><Relationship Id="rId112" Type="http://schemas.openxmlformats.org/officeDocument/2006/relationships/customXml" Target="../ink/ink8269.xml"/><Relationship Id="rId154" Type="http://schemas.openxmlformats.org/officeDocument/2006/relationships/customXml" Target="../ink/ink8290.xml"/><Relationship Id="rId361" Type="http://schemas.openxmlformats.org/officeDocument/2006/relationships/image" Target="../media/image5944.png"/><Relationship Id="rId196" Type="http://schemas.openxmlformats.org/officeDocument/2006/relationships/customXml" Target="../ink/ink8311.xml"/><Relationship Id="rId417" Type="http://schemas.openxmlformats.org/officeDocument/2006/relationships/image" Target="../media/image5972.png"/><Relationship Id="rId459" Type="http://schemas.openxmlformats.org/officeDocument/2006/relationships/image" Target="../media/image5993.png"/><Relationship Id="rId16" Type="http://schemas.openxmlformats.org/officeDocument/2006/relationships/customXml" Target="../ink/ink8221.xml"/><Relationship Id="rId221" Type="http://schemas.openxmlformats.org/officeDocument/2006/relationships/image" Target="../media/image5162.png"/><Relationship Id="rId263" Type="http://schemas.openxmlformats.org/officeDocument/2006/relationships/image" Target="../media/image5898.png"/><Relationship Id="rId319" Type="http://schemas.openxmlformats.org/officeDocument/2006/relationships/image" Target="../media/image5592.png"/><Relationship Id="rId470" Type="http://schemas.openxmlformats.org/officeDocument/2006/relationships/customXml" Target="../ink/ink8448.xml"/><Relationship Id="rId58" Type="http://schemas.openxmlformats.org/officeDocument/2006/relationships/customXml" Target="../ink/ink8242.xml"/><Relationship Id="rId123" Type="http://schemas.openxmlformats.org/officeDocument/2006/relationships/image" Target="../media/image5607.png"/><Relationship Id="rId330" Type="http://schemas.openxmlformats.org/officeDocument/2006/relationships/customXml" Target="../ink/ink8378.xml"/><Relationship Id="rId165" Type="http://schemas.openxmlformats.org/officeDocument/2006/relationships/image" Target="../media/image5633.png"/><Relationship Id="rId372" Type="http://schemas.openxmlformats.org/officeDocument/2006/relationships/customXml" Target="../ink/ink8399.xml"/><Relationship Id="rId428" Type="http://schemas.openxmlformats.org/officeDocument/2006/relationships/customXml" Target="../ink/ink8427.xml"/><Relationship Id="rId232" Type="http://schemas.openxmlformats.org/officeDocument/2006/relationships/customXml" Target="../ink/ink8329.xml"/><Relationship Id="rId274" Type="http://schemas.openxmlformats.org/officeDocument/2006/relationships/customXml" Target="../ink/ink8350.xml"/><Relationship Id="rId481" Type="http://schemas.openxmlformats.org/officeDocument/2006/relationships/image" Target="../media/image6004.png"/><Relationship Id="rId27" Type="http://schemas.openxmlformats.org/officeDocument/2006/relationships/image" Target="../media/image1211.png"/><Relationship Id="rId69" Type="http://schemas.openxmlformats.org/officeDocument/2006/relationships/image" Target="../media/image1232.png"/><Relationship Id="rId134" Type="http://schemas.openxmlformats.org/officeDocument/2006/relationships/customXml" Target="../ink/ink8280.xml"/><Relationship Id="rId80" Type="http://schemas.openxmlformats.org/officeDocument/2006/relationships/customXml" Target="../ink/ink8253.xml"/><Relationship Id="rId176" Type="http://schemas.openxmlformats.org/officeDocument/2006/relationships/customXml" Target="../ink/ink8301.xml"/><Relationship Id="rId341" Type="http://schemas.openxmlformats.org/officeDocument/2006/relationships/image" Target="../media/image5934.png"/><Relationship Id="rId383" Type="http://schemas.openxmlformats.org/officeDocument/2006/relationships/image" Target="../media/image5955.png"/><Relationship Id="rId439" Type="http://schemas.openxmlformats.org/officeDocument/2006/relationships/image" Target="../media/image5983.png"/><Relationship Id="rId201" Type="http://schemas.openxmlformats.org/officeDocument/2006/relationships/image" Target="../media/image5873.png"/><Relationship Id="rId243" Type="http://schemas.openxmlformats.org/officeDocument/2006/relationships/image" Target="../media/image5890.png"/><Relationship Id="rId285" Type="http://schemas.openxmlformats.org/officeDocument/2006/relationships/image" Target="../media/image5909.png"/><Relationship Id="rId450" Type="http://schemas.openxmlformats.org/officeDocument/2006/relationships/customXml" Target="../ink/ink8438.xml"/><Relationship Id="rId38" Type="http://schemas.openxmlformats.org/officeDocument/2006/relationships/customXml" Target="../ink/ink8232.xml"/><Relationship Id="rId103" Type="http://schemas.openxmlformats.org/officeDocument/2006/relationships/image" Target="../media/image1249.png"/><Relationship Id="rId310" Type="http://schemas.openxmlformats.org/officeDocument/2006/relationships/customXml" Target="../ink/ink8368.xml"/><Relationship Id="rId91" Type="http://schemas.openxmlformats.org/officeDocument/2006/relationships/image" Target="../media/image1243.png"/><Relationship Id="rId145" Type="http://schemas.openxmlformats.org/officeDocument/2006/relationships/image" Target="../media/image5622.png"/><Relationship Id="rId187" Type="http://schemas.openxmlformats.org/officeDocument/2006/relationships/image" Target="../media/image5867.png"/><Relationship Id="rId352" Type="http://schemas.openxmlformats.org/officeDocument/2006/relationships/customXml" Target="../ink/ink8389.xml"/><Relationship Id="rId394" Type="http://schemas.openxmlformats.org/officeDocument/2006/relationships/customXml" Target="../ink/ink8410.xml"/><Relationship Id="rId408" Type="http://schemas.openxmlformats.org/officeDocument/2006/relationships/customXml" Target="../ink/ink8417.xml"/><Relationship Id="rId212" Type="http://schemas.openxmlformats.org/officeDocument/2006/relationships/customXml" Target="../ink/ink8319.xml"/><Relationship Id="rId254" Type="http://schemas.openxmlformats.org/officeDocument/2006/relationships/customXml" Target="../ink/ink8340.xml"/><Relationship Id="rId49" Type="http://schemas.openxmlformats.org/officeDocument/2006/relationships/image" Target="../media/image1222.png"/><Relationship Id="rId114" Type="http://schemas.openxmlformats.org/officeDocument/2006/relationships/customXml" Target="../ink/ink8270.xml"/><Relationship Id="rId296" Type="http://schemas.openxmlformats.org/officeDocument/2006/relationships/customXml" Target="../ink/ink8361.xml"/><Relationship Id="rId461" Type="http://schemas.openxmlformats.org/officeDocument/2006/relationships/image" Target="../media/image5994.png"/><Relationship Id="rId60" Type="http://schemas.openxmlformats.org/officeDocument/2006/relationships/customXml" Target="../ink/ink8243.xml"/><Relationship Id="rId156" Type="http://schemas.openxmlformats.org/officeDocument/2006/relationships/customXml" Target="../ink/ink8291.xml"/><Relationship Id="rId198" Type="http://schemas.openxmlformats.org/officeDocument/2006/relationships/customXml" Target="../ink/ink8312.xml"/><Relationship Id="rId321" Type="http://schemas.openxmlformats.org/officeDocument/2006/relationships/image" Target="../media/image5925.png"/><Relationship Id="rId363" Type="http://schemas.openxmlformats.org/officeDocument/2006/relationships/image" Target="../media/image5945.png"/><Relationship Id="rId419" Type="http://schemas.openxmlformats.org/officeDocument/2006/relationships/image" Target="../media/image5973.png"/><Relationship Id="rId223" Type="http://schemas.openxmlformats.org/officeDocument/2006/relationships/image" Target="../media/image5882.png"/><Relationship Id="rId430" Type="http://schemas.openxmlformats.org/officeDocument/2006/relationships/customXml" Target="../ink/ink8428.xml"/><Relationship Id="rId18" Type="http://schemas.openxmlformats.org/officeDocument/2006/relationships/customXml" Target="../ink/ink8222.xml"/><Relationship Id="rId265" Type="http://schemas.openxmlformats.org/officeDocument/2006/relationships/image" Target="../media/image5899.png"/><Relationship Id="rId472" Type="http://schemas.openxmlformats.org/officeDocument/2006/relationships/customXml" Target="../ink/ink8449.xml"/><Relationship Id="rId125" Type="http://schemas.openxmlformats.org/officeDocument/2006/relationships/image" Target="../media/image5608.png"/><Relationship Id="rId167" Type="http://schemas.openxmlformats.org/officeDocument/2006/relationships/image" Target="../media/image5634.png"/><Relationship Id="rId332" Type="http://schemas.openxmlformats.org/officeDocument/2006/relationships/customXml" Target="../ink/ink8379.xml"/><Relationship Id="rId374" Type="http://schemas.openxmlformats.org/officeDocument/2006/relationships/customXml" Target="../ink/ink8400.xml"/><Relationship Id="rId71" Type="http://schemas.openxmlformats.org/officeDocument/2006/relationships/image" Target="../media/image1233.png"/><Relationship Id="rId234" Type="http://schemas.openxmlformats.org/officeDocument/2006/relationships/customXml" Target="../ink/ink8330.xml"/><Relationship Id="rId2" Type="http://schemas.openxmlformats.org/officeDocument/2006/relationships/customXml" Target="../ink/ink8214.xml"/><Relationship Id="rId29" Type="http://schemas.openxmlformats.org/officeDocument/2006/relationships/image" Target="../media/image1212.png"/><Relationship Id="rId276" Type="http://schemas.openxmlformats.org/officeDocument/2006/relationships/customXml" Target="../ink/ink8351.xml"/><Relationship Id="rId441" Type="http://schemas.openxmlformats.org/officeDocument/2006/relationships/image" Target="../media/image5984.png"/><Relationship Id="rId483" Type="http://schemas.openxmlformats.org/officeDocument/2006/relationships/image" Target="../media/image6005.png"/><Relationship Id="rId40" Type="http://schemas.openxmlformats.org/officeDocument/2006/relationships/customXml" Target="../ink/ink8233.xml"/><Relationship Id="rId136" Type="http://schemas.openxmlformats.org/officeDocument/2006/relationships/customXml" Target="../ink/ink8281.xml"/><Relationship Id="rId178" Type="http://schemas.openxmlformats.org/officeDocument/2006/relationships/customXml" Target="../ink/ink8302.xml"/><Relationship Id="rId301" Type="http://schemas.openxmlformats.org/officeDocument/2006/relationships/image" Target="../media/image5917.png"/><Relationship Id="rId343" Type="http://schemas.openxmlformats.org/officeDocument/2006/relationships/image" Target="../media/image5935.png"/><Relationship Id="rId82" Type="http://schemas.openxmlformats.org/officeDocument/2006/relationships/customXml" Target="../ink/ink8254.xml"/><Relationship Id="rId203" Type="http://schemas.openxmlformats.org/officeDocument/2006/relationships/image" Target="../media/image5874.png"/><Relationship Id="rId385" Type="http://schemas.openxmlformats.org/officeDocument/2006/relationships/image" Target="../media/image5956.png"/><Relationship Id="rId245" Type="http://schemas.openxmlformats.org/officeDocument/2006/relationships/image" Target="../media/image5891.png"/><Relationship Id="rId287" Type="http://schemas.openxmlformats.org/officeDocument/2006/relationships/image" Target="../media/image5910.png"/><Relationship Id="rId410" Type="http://schemas.openxmlformats.org/officeDocument/2006/relationships/customXml" Target="../ink/ink8418.xml"/><Relationship Id="rId452" Type="http://schemas.openxmlformats.org/officeDocument/2006/relationships/customXml" Target="../ink/ink8439.xml"/><Relationship Id="rId105" Type="http://schemas.openxmlformats.org/officeDocument/2006/relationships/image" Target="../media/image5597.png"/><Relationship Id="rId147" Type="http://schemas.openxmlformats.org/officeDocument/2006/relationships/image" Target="../media/image5623.png"/><Relationship Id="rId312" Type="http://schemas.openxmlformats.org/officeDocument/2006/relationships/customXml" Target="../ink/ink8369.xml"/><Relationship Id="rId354" Type="http://schemas.openxmlformats.org/officeDocument/2006/relationships/customXml" Target="../ink/ink8390.xml"/><Relationship Id="rId51" Type="http://schemas.openxmlformats.org/officeDocument/2006/relationships/image" Target="../media/image1223.png"/><Relationship Id="rId93" Type="http://schemas.openxmlformats.org/officeDocument/2006/relationships/image" Target="../media/image1244.png"/><Relationship Id="rId189" Type="http://schemas.openxmlformats.org/officeDocument/2006/relationships/image" Target="../media/image5868.png"/><Relationship Id="rId396" Type="http://schemas.openxmlformats.org/officeDocument/2006/relationships/customXml" Target="../ink/ink8411.xml"/><Relationship Id="rId214" Type="http://schemas.openxmlformats.org/officeDocument/2006/relationships/customXml" Target="../ink/ink8320.xml"/><Relationship Id="rId256" Type="http://schemas.openxmlformats.org/officeDocument/2006/relationships/customXml" Target="../ink/ink8341.xml"/><Relationship Id="rId298" Type="http://schemas.openxmlformats.org/officeDocument/2006/relationships/customXml" Target="../ink/ink8362.xml"/><Relationship Id="rId421" Type="http://schemas.openxmlformats.org/officeDocument/2006/relationships/image" Target="../media/image5974.png"/><Relationship Id="rId463" Type="http://schemas.openxmlformats.org/officeDocument/2006/relationships/image" Target="../media/image5995.png"/><Relationship Id="rId116" Type="http://schemas.openxmlformats.org/officeDocument/2006/relationships/customXml" Target="../ink/ink8271.xml"/><Relationship Id="rId158" Type="http://schemas.openxmlformats.org/officeDocument/2006/relationships/customXml" Target="../ink/ink8292.xml"/><Relationship Id="rId323" Type="http://schemas.openxmlformats.org/officeDocument/2006/relationships/image" Target="../media/image5926.png"/><Relationship Id="rId20" Type="http://schemas.openxmlformats.org/officeDocument/2006/relationships/customXml" Target="../ink/ink8223.xml"/><Relationship Id="rId41" Type="http://schemas.openxmlformats.org/officeDocument/2006/relationships/image" Target="../media/image1218.png"/><Relationship Id="rId62" Type="http://schemas.openxmlformats.org/officeDocument/2006/relationships/customXml" Target="../ink/ink8244.xml"/><Relationship Id="rId83" Type="http://schemas.openxmlformats.org/officeDocument/2006/relationships/image" Target="../media/image1239.png"/><Relationship Id="rId179" Type="http://schemas.openxmlformats.org/officeDocument/2006/relationships/image" Target="../media/image5863.png"/><Relationship Id="rId365" Type="http://schemas.openxmlformats.org/officeDocument/2006/relationships/image" Target="../media/image5946.png"/><Relationship Id="rId386" Type="http://schemas.openxmlformats.org/officeDocument/2006/relationships/customXml" Target="../ink/ink8406.xml"/><Relationship Id="rId190" Type="http://schemas.openxmlformats.org/officeDocument/2006/relationships/customXml" Target="../ink/ink8308.xml"/><Relationship Id="rId204" Type="http://schemas.openxmlformats.org/officeDocument/2006/relationships/customXml" Target="../ink/ink8315.xml"/><Relationship Id="rId225" Type="http://schemas.openxmlformats.org/officeDocument/2006/relationships/image" Target="../media/image5883.png"/><Relationship Id="rId246" Type="http://schemas.openxmlformats.org/officeDocument/2006/relationships/customXml" Target="../ink/ink8336.xml"/><Relationship Id="rId267" Type="http://schemas.openxmlformats.org/officeDocument/2006/relationships/image" Target="../media/image5900.png"/><Relationship Id="rId288" Type="http://schemas.openxmlformats.org/officeDocument/2006/relationships/customXml" Target="../ink/ink8357.xml"/><Relationship Id="rId411" Type="http://schemas.openxmlformats.org/officeDocument/2006/relationships/image" Target="../media/image5969.png"/><Relationship Id="rId432" Type="http://schemas.openxmlformats.org/officeDocument/2006/relationships/customXml" Target="../ink/ink8429.xml"/><Relationship Id="rId453" Type="http://schemas.openxmlformats.org/officeDocument/2006/relationships/image" Target="../media/image5990.png"/><Relationship Id="rId474" Type="http://schemas.openxmlformats.org/officeDocument/2006/relationships/customXml" Target="../ink/ink8450.xml"/><Relationship Id="rId106" Type="http://schemas.openxmlformats.org/officeDocument/2006/relationships/customXml" Target="../ink/ink8266.xml"/><Relationship Id="rId127" Type="http://schemas.openxmlformats.org/officeDocument/2006/relationships/image" Target="../media/image5609.png"/><Relationship Id="rId313" Type="http://schemas.openxmlformats.org/officeDocument/2006/relationships/image" Target="../media/image5923.png"/><Relationship Id="rId10" Type="http://schemas.openxmlformats.org/officeDocument/2006/relationships/customXml" Target="../ink/ink8218.xml"/><Relationship Id="rId31" Type="http://schemas.openxmlformats.org/officeDocument/2006/relationships/image" Target="../media/image1213.png"/><Relationship Id="rId52" Type="http://schemas.openxmlformats.org/officeDocument/2006/relationships/customXml" Target="../ink/ink8239.xml"/><Relationship Id="rId73" Type="http://schemas.openxmlformats.org/officeDocument/2006/relationships/image" Target="../media/image1234.png"/><Relationship Id="rId94" Type="http://schemas.openxmlformats.org/officeDocument/2006/relationships/customXml" Target="../ink/ink8260.xml"/><Relationship Id="rId148" Type="http://schemas.openxmlformats.org/officeDocument/2006/relationships/customXml" Target="../ink/ink8287.xml"/><Relationship Id="rId169" Type="http://schemas.openxmlformats.org/officeDocument/2006/relationships/image" Target="../media/image5636.png"/><Relationship Id="rId334" Type="http://schemas.openxmlformats.org/officeDocument/2006/relationships/customXml" Target="../ink/ink8380.xml"/><Relationship Id="rId355" Type="http://schemas.openxmlformats.org/officeDocument/2006/relationships/image" Target="../media/image5941.png"/><Relationship Id="rId376" Type="http://schemas.openxmlformats.org/officeDocument/2006/relationships/customXml" Target="../ink/ink8401.xml"/><Relationship Id="rId397" Type="http://schemas.openxmlformats.org/officeDocument/2006/relationships/image" Target="../media/image5962.png"/><Relationship Id="rId4" Type="http://schemas.openxmlformats.org/officeDocument/2006/relationships/customXml" Target="../ink/ink8215.xml"/><Relationship Id="rId180" Type="http://schemas.openxmlformats.org/officeDocument/2006/relationships/customXml" Target="../ink/ink8303.xml"/><Relationship Id="rId215" Type="http://schemas.openxmlformats.org/officeDocument/2006/relationships/image" Target="../media/image5879.png"/><Relationship Id="rId236" Type="http://schemas.openxmlformats.org/officeDocument/2006/relationships/customXml" Target="../ink/ink8331.xml"/><Relationship Id="rId257" Type="http://schemas.openxmlformats.org/officeDocument/2006/relationships/image" Target="../media/image5896.png"/><Relationship Id="rId278" Type="http://schemas.openxmlformats.org/officeDocument/2006/relationships/customXml" Target="../ink/ink8352.xml"/><Relationship Id="rId401" Type="http://schemas.openxmlformats.org/officeDocument/2006/relationships/image" Target="../media/image5964.png"/><Relationship Id="rId422" Type="http://schemas.openxmlformats.org/officeDocument/2006/relationships/customXml" Target="../ink/ink8424.xml"/><Relationship Id="rId443" Type="http://schemas.openxmlformats.org/officeDocument/2006/relationships/image" Target="../media/image5985.png"/><Relationship Id="rId464" Type="http://schemas.openxmlformats.org/officeDocument/2006/relationships/customXml" Target="../ink/ink8445.xml"/><Relationship Id="rId303" Type="http://schemas.openxmlformats.org/officeDocument/2006/relationships/image" Target="../media/image5918.png"/><Relationship Id="rId485" Type="http://schemas.openxmlformats.org/officeDocument/2006/relationships/image" Target="../media/image6006.png"/><Relationship Id="rId42" Type="http://schemas.openxmlformats.org/officeDocument/2006/relationships/customXml" Target="../ink/ink8234.xml"/><Relationship Id="rId84" Type="http://schemas.openxmlformats.org/officeDocument/2006/relationships/customXml" Target="../ink/ink8255.xml"/><Relationship Id="rId138" Type="http://schemas.openxmlformats.org/officeDocument/2006/relationships/customXml" Target="../ink/ink8282.xml"/><Relationship Id="rId345" Type="http://schemas.openxmlformats.org/officeDocument/2006/relationships/image" Target="../media/image5936.png"/><Relationship Id="rId387" Type="http://schemas.openxmlformats.org/officeDocument/2006/relationships/image" Target="../media/image5957.png"/><Relationship Id="rId191" Type="http://schemas.openxmlformats.org/officeDocument/2006/relationships/image" Target="../media/image5869.png"/><Relationship Id="rId205" Type="http://schemas.openxmlformats.org/officeDocument/2006/relationships/image" Target="../media/image5875.png"/><Relationship Id="rId247" Type="http://schemas.openxmlformats.org/officeDocument/2006/relationships/image" Target="../media/image5205.png"/><Relationship Id="rId412" Type="http://schemas.openxmlformats.org/officeDocument/2006/relationships/customXml" Target="../ink/ink8419.xml"/><Relationship Id="rId107" Type="http://schemas.openxmlformats.org/officeDocument/2006/relationships/image" Target="../media/image5598.png"/><Relationship Id="rId289" Type="http://schemas.openxmlformats.org/officeDocument/2006/relationships/image" Target="../media/image5911.png"/><Relationship Id="rId454" Type="http://schemas.openxmlformats.org/officeDocument/2006/relationships/customXml" Target="../ink/ink8440.xml"/><Relationship Id="rId11" Type="http://schemas.openxmlformats.org/officeDocument/2006/relationships/image" Target="../media/image1203.png"/><Relationship Id="rId53" Type="http://schemas.openxmlformats.org/officeDocument/2006/relationships/image" Target="../media/image1224.png"/><Relationship Id="rId149" Type="http://schemas.openxmlformats.org/officeDocument/2006/relationships/image" Target="../media/image5624.png"/><Relationship Id="rId314" Type="http://schemas.openxmlformats.org/officeDocument/2006/relationships/customXml" Target="../ink/ink8370.xml"/><Relationship Id="rId356" Type="http://schemas.openxmlformats.org/officeDocument/2006/relationships/customXml" Target="../ink/ink8391.xml"/><Relationship Id="rId398" Type="http://schemas.openxmlformats.org/officeDocument/2006/relationships/customXml" Target="../ink/ink8412.xml"/><Relationship Id="rId95" Type="http://schemas.openxmlformats.org/officeDocument/2006/relationships/image" Target="../media/image1245.png"/><Relationship Id="rId160" Type="http://schemas.openxmlformats.org/officeDocument/2006/relationships/customXml" Target="../ink/ink8293.xml"/><Relationship Id="rId216" Type="http://schemas.openxmlformats.org/officeDocument/2006/relationships/customXml" Target="../ink/ink8321.xml"/><Relationship Id="rId423" Type="http://schemas.openxmlformats.org/officeDocument/2006/relationships/image" Target="../media/image5975.png"/><Relationship Id="rId258" Type="http://schemas.openxmlformats.org/officeDocument/2006/relationships/customXml" Target="../ink/ink8342.xml"/><Relationship Id="rId465" Type="http://schemas.openxmlformats.org/officeDocument/2006/relationships/image" Target="../media/image5996.png"/><Relationship Id="rId22" Type="http://schemas.openxmlformats.org/officeDocument/2006/relationships/customXml" Target="../ink/ink8224.xml"/><Relationship Id="rId64" Type="http://schemas.openxmlformats.org/officeDocument/2006/relationships/customXml" Target="../ink/ink8245.xml"/><Relationship Id="rId118" Type="http://schemas.openxmlformats.org/officeDocument/2006/relationships/customXml" Target="../ink/ink8272.xml"/><Relationship Id="rId325" Type="http://schemas.openxmlformats.org/officeDocument/2006/relationships/image" Target="../media/image5595.png"/><Relationship Id="rId367" Type="http://schemas.openxmlformats.org/officeDocument/2006/relationships/image" Target="../media/image5947.png"/><Relationship Id="rId171" Type="http://schemas.openxmlformats.org/officeDocument/2006/relationships/image" Target="../media/image5638.png"/><Relationship Id="rId227" Type="http://schemas.openxmlformats.org/officeDocument/2006/relationships/image" Target="../media/image5165.png"/><Relationship Id="rId269" Type="http://schemas.openxmlformats.org/officeDocument/2006/relationships/image" Target="../media/image5901.png"/><Relationship Id="rId434" Type="http://schemas.openxmlformats.org/officeDocument/2006/relationships/customXml" Target="../ink/ink8430.xml"/><Relationship Id="rId476" Type="http://schemas.openxmlformats.org/officeDocument/2006/relationships/customXml" Target="../ink/ink8451.xml"/><Relationship Id="rId33" Type="http://schemas.openxmlformats.org/officeDocument/2006/relationships/image" Target="../media/image1214.png"/><Relationship Id="rId129" Type="http://schemas.openxmlformats.org/officeDocument/2006/relationships/image" Target="../media/image5611.png"/><Relationship Id="rId280" Type="http://schemas.openxmlformats.org/officeDocument/2006/relationships/customXml" Target="../ink/ink8353.xml"/><Relationship Id="rId336" Type="http://schemas.openxmlformats.org/officeDocument/2006/relationships/customXml" Target="../ink/ink8381.xml"/><Relationship Id="rId75" Type="http://schemas.openxmlformats.org/officeDocument/2006/relationships/image" Target="../media/image1235.png"/><Relationship Id="rId140" Type="http://schemas.openxmlformats.org/officeDocument/2006/relationships/customXml" Target="../ink/ink8283.xml"/><Relationship Id="rId182" Type="http://schemas.openxmlformats.org/officeDocument/2006/relationships/customXml" Target="../ink/ink8304.xml"/><Relationship Id="rId378" Type="http://schemas.openxmlformats.org/officeDocument/2006/relationships/customXml" Target="../ink/ink8402.xml"/><Relationship Id="rId403" Type="http://schemas.openxmlformats.org/officeDocument/2006/relationships/image" Target="../media/image5965.png"/><Relationship Id="rId6" Type="http://schemas.openxmlformats.org/officeDocument/2006/relationships/customXml" Target="../ink/ink8216.xml"/><Relationship Id="rId238" Type="http://schemas.openxmlformats.org/officeDocument/2006/relationships/customXml" Target="../ink/ink8332.xml"/><Relationship Id="rId445" Type="http://schemas.openxmlformats.org/officeDocument/2006/relationships/image" Target="../media/image5986.png"/><Relationship Id="rId487" Type="http://schemas.openxmlformats.org/officeDocument/2006/relationships/image" Target="../media/image6007.png"/><Relationship Id="rId291" Type="http://schemas.openxmlformats.org/officeDocument/2006/relationships/image" Target="../media/image5912.png"/><Relationship Id="rId305" Type="http://schemas.openxmlformats.org/officeDocument/2006/relationships/image" Target="../media/image5919.png"/><Relationship Id="rId347" Type="http://schemas.openxmlformats.org/officeDocument/2006/relationships/image" Target="../media/image5937.png"/><Relationship Id="rId44" Type="http://schemas.openxmlformats.org/officeDocument/2006/relationships/customXml" Target="../ink/ink8235.xml"/><Relationship Id="rId86" Type="http://schemas.openxmlformats.org/officeDocument/2006/relationships/customXml" Target="../ink/ink8256.xml"/><Relationship Id="rId151" Type="http://schemas.openxmlformats.org/officeDocument/2006/relationships/image" Target="../media/image5626.png"/><Relationship Id="rId389" Type="http://schemas.openxmlformats.org/officeDocument/2006/relationships/image" Target="../media/image5958.png"/><Relationship Id="rId193" Type="http://schemas.openxmlformats.org/officeDocument/2006/relationships/image" Target="../media/image5870.png"/><Relationship Id="rId207" Type="http://schemas.openxmlformats.org/officeDocument/2006/relationships/image" Target="../media/image5876.png"/><Relationship Id="rId249" Type="http://schemas.openxmlformats.org/officeDocument/2006/relationships/image" Target="../media/image5892.png"/><Relationship Id="rId414" Type="http://schemas.openxmlformats.org/officeDocument/2006/relationships/customXml" Target="../ink/ink8420.xml"/><Relationship Id="rId456" Type="http://schemas.openxmlformats.org/officeDocument/2006/relationships/customXml" Target="../ink/ink8441.xml"/><Relationship Id="rId13" Type="http://schemas.openxmlformats.org/officeDocument/2006/relationships/image" Target="../media/image1204.png"/><Relationship Id="rId109" Type="http://schemas.openxmlformats.org/officeDocument/2006/relationships/image" Target="../media/image5600.png"/><Relationship Id="rId260" Type="http://schemas.openxmlformats.org/officeDocument/2006/relationships/customXml" Target="../ink/ink8343.xml"/><Relationship Id="rId316" Type="http://schemas.openxmlformats.org/officeDocument/2006/relationships/customXml" Target="../ink/ink8371.xml"/><Relationship Id="rId55" Type="http://schemas.openxmlformats.org/officeDocument/2006/relationships/image" Target="../media/image1225.png"/><Relationship Id="rId97" Type="http://schemas.openxmlformats.org/officeDocument/2006/relationships/image" Target="../media/image1246.png"/><Relationship Id="rId120" Type="http://schemas.openxmlformats.org/officeDocument/2006/relationships/customXml" Target="../ink/ink8273.xml"/><Relationship Id="rId358" Type="http://schemas.openxmlformats.org/officeDocument/2006/relationships/customXml" Target="../ink/ink8392.xml"/><Relationship Id="rId162" Type="http://schemas.openxmlformats.org/officeDocument/2006/relationships/customXml" Target="../ink/ink8294.xml"/><Relationship Id="rId218" Type="http://schemas.openxmlformats.org/officeDocument/2006/relationships/customXml" Target="../ink/ink8322.xml"/><Relationship Id="rId425" Type="http://schemas.openxmlformats.org/officeDocument/2006/relationships/image" Target="../media/image5976.png"/><Relationship Id="rId467" Type="http://schemas.openxmlformats.org/officeDocument/2006/relationships/image" Target="../media/image5997.png"/><Relationship Id="rId271" Type="http://schemas.openxmlformats.org/officeDocument/2006/relationships/image" Target="../media/image5902.png"/><Relationship Id="rId24" Type="http://schemas.openxmlformats.org/officeDocument/2006/relationships/customXml" Target="../ink/ink8225.xml"/><Relationship Id="rId66" Type="http://schemas.openxmlformats.org/officeDocument/2006/relationships/customXml" Target="../ink/ink8246.xml"/><Relationship Id="rId131" Type="http://schemas.openxmlformats.org/officeDocument/2006/relationships/image" Target="../media/image5612.png"/><Relationship Id="rId327" Type="http://schemas.openxmlformats.org/officeDocument/2006/relationships/image" Target="../media/image5927.png"/><Relationship Id="rId369" Type="http://schemas.openxmlformats.org/officeDocument/2006/relationships/image" Target="../media/image5948.png"/><Relationship Id="rId173" Type="http://schemas.openxmlformats.org/officeDocument/2006/relationships/image" Target="../media/image5639.png"/><Relationship Id="rId229" Type="http://schemas.openxmlformats.org/officeDocument/2006/relationships/image" Target="../media/image5884.png"/><Relationship Id="rId380" Type="http://schemas.openxmlformats.org/officeDocument/2006/relationships/customXml" Target="../ink/ink8403.xml"/><Relationship Id="rId436" Type="http://schemas.openxmlformats.org/officeDocument/2006/relationships/customXml" Target="../ink/ink8431.xml"/><Relationship Id="rId240" Type="http://schemas.openxmlformats.org/officeDocument/2006/relationships/customXml" Target="../ink/ink8333.xml"/><Relationship Id="rId478" Type="http://schemas.openxmlformats.org/officeDocument/2006/relationships/customXml" Target="../ink/ink8452.xml"/><Relationship Id="rId35" Type="http://schemas.openxmlformats.org/officeDocument/2006/relationships/image" Target="../media/image1215.png"/><Relationship Id="rId77" Type="http://schemas.openxmlformats.org/officeDocument/2006/relationships/image" Target="../media/image1236.png"/><Relationship Id="rId100" Type="http://schemas.openxmlformats.org/officeDocument/2006/relationships/customXml" Target="../ink/ink8263.xml"/><Relationship Id="rId282" Type="http://schemas.openxmlformats.org/officeDocument/2006/relationships/customXml" Target="../ink/ink8354.xml"/><Relationship Id="rId338" Type="http://schemas.openxmlformats.org/officeDocument/2006/relationships/customXml" Target="../ink/ink8382.xml"/><Relationship Id="rId8" Type="http://schemas.openxmlformats.org/officeDocument/2006/relationships/customXml" Target="../ink/ink8217.xml"/><Relationship Id="rId142" Type="http://schemas.openxmlformats.org/officeDocument/2006/relationships/customXml" Target="../ink/ink8284.xml"/><Relationship Id="rId184" Type="http://schemas.openxmlformats.org/officeDocument/2006/relationships/customXml" Target="../ink/ink8305.xml"/><Relationship Id="rId391" Type="http://schemas.openxmlformats.org/officeDocument/2006/relationships/image" Target="../media/image5959.png"/><Relationship Id="rId405" Type="http://schemas.openxmlformats.org/officeDocument/2006/relationships/image" Target="../media/image5966.png"/><Relationship Id="rId447" Type="http://schemas.openxmlformats.org/officeDocument/2006/relationships/image" Target="../media/image5987.png"/><Relationship Id="rId251" Type="http://schemas.openxmlformats.org/officeDocument/2006/relationships/image" Target="../media/image5893.png"/><Relationship Id="rId489" Type="http://schemas.openxmlformats.org/officeDocument/2006/relationships/image" Target="../media/image6008.png"/><Relationship Id="rId46" Type="http://schemas.openxmlformats.org/officeDocument/2006/relationships/customXml" Target="../ink/ink8236.xml"/><Relationship Id="rId293" Type="http://schemas.openxmlformats.org/officeDocument/2006/relationships/image" Target="../media/image5913.png"/><Relationship Id="rId307" Type="http://schemas.openxmlformats.org/officeDocument/2006/relationships/image" Target="../media/image5920.png"/><Relationship Id="rId349" Type="http://schemas.openxmlformats.org/officeDocument/2006/relationships/image" Target="../media/image5938.png"/><Relationship Id="rId88" Type="http://schemas.openxmlformats.org/officeDocument/2006/relationships/customXml" Target="../ink/ink8257.xml"/><Relationship Id="rId111" Type="http://schemas.openxmlformats.org/officeDocument/2006/relationships/image" Target="../media/image5601.png"/><Relationship Id="rId153" Type="http://schemas.openxmlformats.org/officeDocument/2006/relationships/image" Target="../media/image5627.png"/><Relationship Id="rId195" Type="http://schemas.openxmlformats.org/officeDocument/2006/relationships/image" Target="../media/image5871.png"/><Relationship Id="rId209" Type="http://schemas.openxmlformats.org/officeDocument/2006/relationships/image" Target="../media/image5877.png"/><Relationship Id="rId360" Type="http://schemas.openxmlformats.org/officeDocument/2006/relationships/customXml" Target="../ink/ink8393.xml"/><Relationship Id="rId416" Type="http://schemas.openxmlformats.org/officeDocument/2006/relationships/customXml" Target="../ink/ink8421.xml"/><Relationship Id="rId220" Type="http://schemas.openxmlformats.org/officeDocument/2006/relationships/customXml" Target="../ink/ink8323.xml"/><Relationship Id="rId458" Type="http://schemas.openxmlformats.org/officeDocument/2006/relationships/customXml" Target="../ink/ink8442.xml"/><Relationship Id="rId15" Type="http://schemas.openxmlformats.org/officeDocument/2006/relationships/image" Target="../media/image1205.png"/><Relationship Id="rId57" Type="http://schemas.openxmlformats.org/officeDocument/2006/relationships/image" Target="../media/image1226.png"/><Relationship Id="rId262" Type="http://schemas.openxmlformats.org/officeDocument/2006/relationships/customXml" Target="../ink/ink8344.xml"/><Relationship Id="rId318" Type="http://schemas.openxmlformats.org/officeDocument/2006/relationships/customXml" Target="../ink/ink8372.xml"/><Relationship Id="rId99" Type="http://schemas.openxmlformats.org/officeDocument/2006/relationships/image" Target="../media/image1247.png"/><Relationship Id="rId122" Type="http://schemas.openxmlformats.org/officeDocument/2006/relationships/customXml" Target="../ink/ink8274.xml"/><Relationship Id="rId164" Type="http://schemas.openxmlformats.org/officeDocument/2006/relationships/customXml" Target="../ink/ink8295.xml"/><Relationship Id="rId371" Type="http://schemas.openxmlformats.org/officeDocument/2006/relationships/image" Target="../media/image5949.png"/><Relationship Id="rId427" Type="http://schemas.openxmlformats.org/officeDocument/2006/relationships/image" Target="../media/image5977.png"/><Relationship Id="rId469" Type="http://schemas.openxmlformats.org/officeDocument/2006/relationships/image" Target="../media/image5998.png"/><Relationship Id="rId26" Type="http://schemas.openxmlformats.org/officeDocument/2006/relationships/customXml" Target="../ink/ink8226.xml"/><Relationship Id="rId231" Type="http://schemas.openxmlformats.org/officeDocument/2006/relationships/image" Target="../media/image5197.png"/><Relationship Id="rId273" Type="http://schemas.openxmlformats.org/officeDocument/2006/relationships/image" Target="../media/image5903.png"/><Relationship Id="rId329" Type="http://schemas.openxmlformats.org/officeDocument/2006/relationships/image" Target="../media/image5928.png"/><Relationship Id="rId480" Type="http://schemas.openxmlformats.org/officeDocument/2006/relationships/customXml" Target="../ink/ink8453.xml"/><Relationship Id="rId68" Type="http://schemas.openxmlformats.org/officeDocument/2006/relationships/customXml" Target="../ink/ink8247.xml"/><Relationship Id="rId133" Type="http://schemas.openxmlformats.org/officeDocument/2006/relationships/image" Target="../media/image5613.png"/><Relationship Id="rId175" Type="http://schemas.openxmlformats.org/officeDocument/2006/relationships/image" Target="../media/image5861.png"/><Relationship Id="rId340" Type="http://schemas.openxmlformats.org/officeDocument/2006/relationships/customXml" Target="../ink/ink8383.xml"/><Relationship Id="rId200" Type="http://schemas.openxmlformats.org/officeDocument/2006/relationships/customXml" Target="../ink/ink8313.xml"/><Relationship Id="rId382" Type="http://schemas.openxmlformats.org/officeDocument/2006/relationships/customXml" Target="../ink/ink8404.xml"/><Relationship Id="rId438" Type="http://schemas.openxmlformats.org/officeDocument/2006/relationships/customXml" Target="../ink/ink8432.xml"/><Relationship Id="rId242" Type="http://schemas.openxmlformats.org/officeDocument/2006/relationships/customXml" Target="../ink/ink8334.xml"/><Relationship Id="rId284" Type="http://schemas.openxmlformats.org/officeDocument/2006/relationships/customXml" Target="../ink/ink8355.xml"/><Relationship Id="rId491" Type="http://schemas.openxmlformats.org/officeDocument/2006/relationships/image" Target="../media/image6009.png"/><Relationship Id="rId37" Type="http://schemas.openxmlformats.org/officeDocument/2006/relationships/image" Target="../media/image1216.png"/><Relationship Id="rId79" Type="http://schemas.openxmlformats.org/officeDocument/2006/relationships/image" Target="../media/image1237.png"/><Relationship Id="rId102" Type="http://schemas.openxmlformats.org/officeDocument/2006/relationships/customXml" Target="../ink/ink8264.xml"/><Relationship Id="rId144" Type="http://schemas.openxmlformats.org/officeDocument/2006/relationships/customXml" Target="../ink/ink8285.xml"/><Relationship Id="rId90" Type="http://schemas.openxmlformats.org/officeDocument/2006/relationships/customXml" Target="../ink/ink8258.xml"/><Relationship Id="rId186" Type="http://schemas.openxmlformats.org/officeDocument/2006/relationships/customXml" Target="../ink/ink8306.xml"/><Relationship Id="rId351" Type="http://schemas.openxmlformats.org/officeDocument/2006/relationships/image" Target="../media/image5939.png"/><Relationship Id="rId393" Type="http://schemas.openxmlformats.org/officeDocument/2006/relationships/image" Target="../media/image5960.png"/><Relationship Id="rId407" Type="http://schemas.openxmlformats.org/officeDocument/2006/relationships/image" Target="../media/image5967.png"/><Relationship Id="rId449" Type="http://schemas.openxmlformats.org/officeDocument/2006/relationships/image" Target="../media/image5988.png"/><Relationship Id="rId211" Type="http://schemas.openxmlformats.org/officeDocument/2006/relationships/image" Target="../media/image5157.png"/><Relationship Id="rId253" Type="http://schemas.openxmlformats.org/officeDocument/2006/relationships/image" Target="../media/image5894.png"/><Relationship Id="rId295" Type="http://schemas.openxmlformats.org/officeDocument/2006/relationships/image" Target="../media/image5914.png"/><Relationship Id="rId309" Type="http://schemas.openxmlformats.org/officeDocument/2006/relationships/image" Target="../media/image5921.png"/><Relationship Id="rId460" Type="http://schemas.openxmlformats.org/officeDocument/2006/relationships/customXml" Target="../ink/ink8443.xml"/><Relationship Id="rId48" Type="http://schemas.openxmlformats.org/officeDocument/2006/relationships/customXml" Target="../ink/ink8237.xml"/><Relationship Id="rId113" Type="http://schemas.openxmlformats.org/officeDocument/2006/relationships/image" Target="../media/image5602.png"/><Relationship Id="rId320" Type="http://schemas.openxmlformats.org/officeDocument/2006/relationships/customXml" Target="../ink/ink8373.xml"/><Relationship Id="rId155" Type="http://schemas.openxmlformats.org/officeDocument/2006/relationships/image" Target="../media/image5628.png"/><Relationship Id="rId197" Type="http://schemas.openxmlformats.org/officeDocument/2006/relationships/image" Target="../media/image5872.png"/><Relationship Id="rId362" Type="http://schemas.openxmlformats.org/officeDocument/2006/relationships/customXml" Target="../ink/ink8394.xml"/><Relationship Id="rId418" Type="http://schemas.openxmlformats.org/officeDocument/2006/relationships/customXml" Target="../ink/ink8422.xml"/><Relationship Id="rId222" Type="http://schemas.openxmlformats.org/officeDocument/2006/relationships/customXml" Target="../ink/ink8324.xml"/><Relationship Id="rId264" Type="http://schemas.openxmlformats.org/officeDocument/2006/relationships/customXml" Target="../ink/ink8345.xml"/><Relationship Id="rId471" Type="http://schemas.openxmlformats.org/officeDocument/2006/relationships/image" Target="../media/image5999.png"/><Relationship Id="rId17" Type="http://schemas.openxmlformats.org/officeDocument/2006/relationships/image" Target="../media/image1206.png"/><Relationship Id="rId59" Type="http://schemas.openxmlformats.org/officeDocument/2006/relationships/image" Target="../media/image1227.png"/><Relationship Id="rId124" Type="http://schemas.openxmlformats.org/officeDocument/2006/relationships/customXml" Target="../ink/ink8275.xml"/><Relationship Id="rId70" Type="http://schemas.openxmlformats.org/officeDocument/2006/relationships/customXml" Target="../ink/ink8248.xml"/><Relationship Id="rId166" Type="http://schemas.openxmlformats.org/officeDocument/2006/relationships/customXml" Target="../ink/ink8296.xml"/><Relationship Id="rId331" Type="http://schemas.openxmlformats.org/officeDocument/2006/relationships/image" Target="../media/image5929.png"/><Relationship Id="rId373" Type="http://schemas.openxmlformats.org/officeDocument/2006/relationships/image" Target="../media/image5950.png"/><Relationship Id="rId429" Type="http://schemas.openxmlformats.org/officeDocument/2006/relationships/image" Target="../media/image5978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5885.png"/><Relationship Id="rId440" Type="http://schemas.openxmlformats.org/officeDocument/2006/relationships/customXml" Target="../ink/ink8433.xml"/><Relationship Id="rId28" Type="http://schemas.openxmlformats.org/officeDocument/2006/relationships/customXml" Target="../ink/ink8227.xml"/><Relationship Id="rId275" Type="http://schemas.openxmlformats.org/officeDocument/2006/relationships/image" Target="../media/image5904.png"/><Relationship Id="rId300" Type="http://schemas.openxmlformats.org/officeDocument/2006/relationships/customXml" Target="../ink/ink8363.xml"/><Relationship Id="rId482" Type="http://schemas.openxmlformats.org/officeDocument/2006/relationships/customXml" Target="../ink/ink8454.xml"/><Relationship Id="rId81" Type="http://schemas.openxmlformats.org/officeDocument/2006/relationships/image" Target="../media/image1238.png"/><Relationship Id="rId135" Type="http://schemas.openxmlformats.org/officeDocument/2006/relationships/image" Target="../media/image5614.png"/><Relationship Id="rId177" Type="http://schemas.openxmlformats.org/officeDocument/2006/relationships/image" Target="../media/image5862.png"/><Relationship Id="rId342" Type="http://schemas.openxmlformats.org/officeDocument/2006/relationships/customXml" Target="../ink/ink8384.xml"/><Relationship Id="rId384" Type="http://schemas.openxmlformats.org/officeDocument/2006/relationships/customXml" Target="../ink/ink8405.xml"/><Relationship Id="rId202" Type="http://schemas.openxmlformats.org/officeDocument/2006/relationships/customXml" Target="../ink/ink8314.xml"/><Relationship Id="rId244" Type="http://schemas.openxmlformats.org/officeDocument/2006/relationships/customXml" Target="../ink/ink8335.xml"/><Relationship Id="rId39" Type="http://schemas.openxmlformats.org/officeDocument/2006/relationships/image" Target="../media/image1217.png"/><Relationship Id="rId286" Type="http://schemas.openxmlformats.org/officeDocument/2006/relationships/customXml" Target="../ink/ink8356.xml"/><Relationship Id="rId451" Type="http://schemas.openxmlformats.org/officeDocument/2006/relationships/image" Target="../media/image5989.png"/><Relationship Id="rId50" Type="http://schemas.openxmlformats.org/officeDocument/2006/relationships/customXml" Target="../ink/ink8238.xml"/><Relationship Id="rId104" Type="http://schemas.openxmlformats.org/officeDocument/2006/relationships/customXml" Target="../ink/ink8265.xml"/><Relationship Id="rId146" Type="http://schemas.openxmlformats.org/officeDocument/2006/relationships/customXml" Target="../ink/ink8286.xml"/><Relationship Id="rId188" Type="http://schemas.openxmlformats.org/officeDocument/2006/relationships/customXml" Target="../ink/ink8307.xml"/><Relationship Id="rId311" Type="http://schemas.openxmlformats.org/officeDocument/2006/relationships/image" Target="../media/image5922.png"/><Relationship Id="rId353" Type="http://schemas.openxmlformats.org/officeDocument/2006/relationships/image" Target="../media/image5940.png"/><Relationship Id="rId395" Type="http://schemas.openxmlformats.org/officeDocument/2006/relationships/image" Target="../media/image5961.png"/><Relationship Id="rId409" Type="http://schemas.openxmlformats.org/officeDocument/2006/relationships/image" Target="../media/image5968.png"/><Relationship Id="rId92" Type="http://schemas.openxmlformats.org/officeDocument/2006/relationships/customXml" Target="../ink/ink8259.xml"/><Relationship Id="rId213" Type="http://schemas.openxmlformats.org/officeDocument/2006/relationships/image" Target="../media/image5878.png"/><Relationship Id="rId420" Type="http://schemas.openxmlformats.org/officeDocument/2006/relationships/customXml" Target="../ink/ink8423.xml"/><Relationship Id="rId255" Type="http://schemas.openxmlformats.org/officeDocument/2006/relationships/image" Target="../media/image5895.png"/><Relationship Id="rId297" Type="http://schemas.openxmlformats.org/officeDocument/2006/relationships/image" Target="../media/image5915.png"/><Relationship Id="rId462" Type="http://schemas.openxmlformats.org/officeDocument/2006/relationships/customXml" Target="../ink/ink8444.xml"/><Relationship Id="rId115" Type="http://schemas.openxmlformats.org/officeDocument/2006/relationships/image" Target="../media/image5603.png"/><Relationship Id="rId157" Type="http://schemas.openxmlformats.org/officeDocument/2006/relationships/image" Target="../media/image5629.png"/><Relationship Id="rId322" Type="http://schemas.openxmlformats.org/officeDocument/2006/relationships/customXml" Target="../ink/ink8374.xml"/><Relationship Id="rId364" Type="http://schemas.openxmlformats.org/officeDocument/2006/relationships/customXml" Target="../ink/ink8395.xml"/><Relationship Id="rId61" Type="http://schemas.openxmlformats.org/officeDocument/2006/relationships/image" Target="../media/image1228.png"/><Relationship Id="rId199" Type="http://schemas.openxmlformats.org/officeDocument/2006/relationships/image" Target="../media/image5151.png"/><Relationship Id="rId19" Type="http://schemas.openxmlformats.org/officeDocument/2006/relationships/image" Target="../media/image1207.png"/><Relationship Id="rId224" Type="http://schemas.openxmlformats.org/officeDocument/2006/relationships/customXml" Target="../ink/ink8325.xml"/><Relationship Id="rId266" Type="http://schemas.openxmlformats.org/officeDocument/2006/relationships/customXml" Target="../ink/ink8346.xml"/><Relationship Id="rId431" Type="http://schemas.openxmlformats.org/officeDocument/2006/relationships/image" Target="../media/image5979.png"/><Relationship Id="rId473" Type="http://schemas.openxmlformats.org/officeDocument/2006/relationships/image" Target="../media/image6000.png"/><Relationship Id="rId30" Type="http://schemas.openxmlformats.org/officeDocument/2006/relationships/customXml" Target="../ink/ink8228.xml"/><Relationship Id="rId126" Type="http://schemas.openxmlformats.org/officeDocument/2006/relationships/customXml" Target="../ink/ink8276.xml"/><Relationship Id="rId168" Type="http://schemas.openxmlformats.org/officeDocument/2006/relationships/customXml" Target="../ink/ink8297.xml"/><Relationship Id="rId333" Type="http://schemas.openxmlformats.org/officeDocument/2006/relationships/image" Target="../media/image5930.png"/><Relationship Id="rId72" Type="http://schemas.openxmlformats.org/officeDocument/2006/relationships/customXml" Target="../ink/ink8249.xml"/><Relationship Id="rId375" Type="http://schemas.openxmlformats.org/officeDocument/2006/relationships/image" Target="../media/image5951.png"/><Relationship Id="rId3" Type="http://schemas.openxmlformats.org/officeDocument/2006/relationships/image" Target="../media/image1199.png"/><Relationship Id="rId235" Type="http://schemas.openxmlformats.org/officeDocument/2006/relationships/image" Target="../media/image5886.png"/><Relationship Id="rId277" Type="http://schemas.openxmlformats.org/officeDocument/2006/relationships/image" Target="../media/image5905.png"/><Relationship Id="rId400" Type="http://schemas.openxmlformats.org/officeDocument/2006/relationships/customXml" Target="../ink/ink8413.xml"/><Relationship Id="rId442" Type="http://schemas.openxmlformats.org/officeDocument/2006/relationships/customXml" Target="../ink/ink8434.xml"/><Relationship Id="rId484" Type="http://schemas.openxmlformats.org/officeDocument/2006/relationships/customXml" Target="../ink/ink8455.xml"/><Relationship Id="rId137" Type="http://schemas.openxmlformats.org/officeDocument/2006/relationships/image" Target="../media/image5615.png"/><Relationship Id="rId302" Type="http://schemas.openxmlformats.org/officeDocument/2006/relationships/customXml" Target="../ink/ink8364.xml"/><Relationship Id="rId344" Type="http://schemas.openxmlformats.org/officeDocument/2006/relationships/customXml" Target="../ink/ink8385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68.xml"/><Relationship Id="rId671" Type="http://schemas.openxmlformats.org/officeDocument/2006/relationships/customXml" Target="../ink/ink470.xml"/><Relationship Id="rId21" Type="http://schemas.openxmlformats.org/officeDocument/2006/relationships/customXml" Target="../ink/ink232.xml"/><Relationship Id="rId324" Type="http://schemas.openxmlformats.org/officeDocument/2006/relationships/image" Target="../media/image1325.png"/><Relationship Id="rId531" Type="http://schemas.openxmlformats.org/officeDocument/2006/relationships/customXml" Target="../ink/ink400.xml"/><Relationship Id="rId629" Type="http://schemas.openxmlformats.org/officeDocument/2006/relationships/customXml" Target="../ink/ink449.xml"/><Relationship Id="rId268" Type="http://schemas.openxmlformats.org/officeDocument/2006/relationships/image" Target="../media/image251.png"/><Relationship Id="rId475" Type="http://schemas.openxmlformats.org/officeDocument/2006/relationships/customXml" Target="../ink/ink372.xml"/><Relationship Id="rId682" Type="http://schemas.openxmlformats.org/officeDocument/2006/relationships/image" Target="../media/image1464.png"/><Relationship Id="rId32" Type="http://schemas.openxmlformats.org/officeDocument/2006/relationships/image" Target="../media/image1308.png"/><Relationship Id="rId335" Type="http://schemas.openxmlformats.org/officeDocument/2006/relationships/customXml" Target="../ink/ink348.xml"/><Relationship Id="rId542" Type="http://schemas.openxmlformats.org/officeDocument/2006/relationships/image" Target="../media/image1357.png"/><Relationship Id="rId279" Type="http://schemas.openxmlformats.org/officeDocument/2006/relationships/customXml" Target="../ink/ink320.xml"/><Relationship Id="rId486" Type="http://schemas.openxmlformats.org/officeDocument/2006/relationships/image" Target="../media/image1421.png"/><Relationship Id="rId693" Type="http://schemas.openxmlformats.org/officeDocument/2006/relationships/customXml" Target="../ink/ink481.xml"/><Relationship Id="rId707" Type="http://schemas.openxmlformats.org/officeDocument/2006/relationships/customXml" Target="../ink/ink488.xml"/><Relationship Id="rId43" Type="http://schemas.openxmlformats.org/officeDocument/2006/relationships/customXml" Target="../ink/ink243.xml"/><Relationship Id="rId346" Type="http://schemas.openxmlformats.org/officeDocument/2006/relationships/image" Target="../media/image14810.png"/><Relationship Id="rId553" Type="http://schemas.openxmlformats.org/officeDocument/2006/relationships/customXml" Target="../ink/ink411.xml"/><Relationship Id="rId192" Type="http://schemas.openxmlformats.org/officeDocument/2006/relationships/image" Target="../media/image16310.png"/><Relationship Id="rId206" Type="http://schemas.openxmlformats.org/officeDocument/2006/relationships/image" Target="../media/image17010.png"/><Relationship Id="rId248" Type="http://schemas.openxmlformats.org/officeDocument/2006/relationships/image" Target="../media/image241.png"/><Relationship Id="rId497" Type="http://schemas.openxmlformats.org/officeDocument/2006/relationships/customXml" Target="../ink/ink383.xml"/><Relationship Id="rId620" Type="http://schemas.openxmlformats.org/officeDocument/2006/relationships/image" Target="../media/image1433.png"/><Relationship Id="rId662" Type="http://schemas.openxmlformats.org/officeDocument/2006/relationships/image" Target="../media/image1454.png"/><Relationship Id="rId718" Type="http://schemas.openxmlformats.org/officeDocument/2006/relationships/image" Target="../media/image1332.png"/><Relationship Id="rId12" Type="http://schemas.openxmlformats.org/officeDocument/2006/relationships/image" Target="../media/image1298.png"/><Relationship Id="rId108" Type="http://schemas.openxmlformats.org/officeDocument/2006/relationships/image" Target="../media/image228.png"/><Relationship Id="rId315" Type="http://schemas.openxmlformats.org/officeDocument/2006/relationships/customXml" Target="../ink/ink338.xml"/><Relationship Id="rId522" Type="http://schemas.openxmlformats.org/officeDocument/2006/relationships/image" Target="../media/image1347.png"/><Relationship Id="rId54" Type="http://schemas.openxmlformats.org/officeDocument/2006/relationships/image" Target="../media/image208.png"/><Relationship Id="rId217" Type="http://schemas.openxmlformats.org/officeDocument/2006/relationships/customXml" Target="../ink/ink289.xml"/><Relationship Id="rId564" Type="http://schemas.openxmlformats.org/officeDocument/2006/relationships/image" Target="../media/image1368.png"/><Relationship Id="rId259" Type="http://schemas.openxmlformats.org/officeDocument/2006/relationships/customXml" Target="../ink/ink310.xml"/><Relationship Id="rId466" Type="http://schemas.openxmlformats.org/officeDocument/2006/relationships/image" Target="../media/image1413.png"/><Relationship Id="rId631" Type="http://schemas.openxmlformats.org/officeDocument/2006/relationships/customXml" Target="../ink/ink450.xml"/><Relationship Id="rId673" Type="http://schemas.openxmlformats.org/officeDocument/2006/relationships/customXml" Target="../ink/ink471.xml"/><Relationship Id="rId23" Type="http://schemas.openxmlformats.org/officeDocument/2006/relationships/customXml" Target="../ink/ink233.xml"/><Relationship Id="rId119" Type="http://schemas.openxmlformats.org/officeDocument/2006/relationships/customXml" Target="../ink/ink269.xml"/><Relationship Id="rId270" Type="http://schemas.openxmlformats.org/officeDocument/2006/relationships/image" Target="../media/image252.png"/><Relationship Id="rId326" Type="http://schemas.openxmlformats.org/officeDocument/2006/relationships/image" Target="../media/image1326.png"/><Relationship Id="rId533" Type="http://schemas.openxmlformats.org/officeDocument/2006/relationships/customXml" Target="../ink/ink401.xml"/><Relationship Id="rId65" Type="http://schemas.openxmlformats.org/officeDocument/2006/relationships/customXml" Target="../ink/ink254.xml"/><Relationship Id="rId575" Type="http://schemas.openxmlformats.org/officeDocument/2006/relationships/customXml" Target="../ink/ink422.xml"/><Relationship Id="rId228" Type="http://schemas.openxmlformats.org/officeDocument/2006/relationships/image" Target="../media/image1391.png"/><Relationship Id="rId435" Type="http://schemas.openxmlformats.org/officeDocument/2006/relationships/customXml" Target="../ink/ink358.xml"/><Relationship Id="rId477" Type="http://schemas.openxmlformats.org/officeDocument/2006/relationships/customXml" Target="../ink/ink373.xml"/><Relationship Id="rId600" Type="http://schemas.openxmlformats.org/officeDocument/2006/relationships/image" Target="../media/image1404.png"/><Relationship Id="rId642" Type="http://schemas.openxmlformats.org/officeDocument/2006/relationships/image" Target="../media/image1444.png"/><Relationship Id="rId684" Type="http://schemas.openxmlformats.org/officeDocument/2006/relationships/image" Target="../media/image1465.png"/><Relationship Id="rId281" Type="http://schemas.openxmlformats.org/officeDocument/2006/relationships/customXml" Target="../ink/ink321.xml"/><Relationship Id="rId337" Type="http://schemas.openxmlformats.org/officeDocument/2006/relationships/customXml" Target="../ink/ink349.xml"/><Relationship Id="rId502" Type="http://schemas.openxmlformats.org/officeDocument/2006/relationships/image" Target="../media/image1429.png"/><Relationship Id="rId34" Type="http://schemas.openxmlformats.org/officeDocument/2006/relationships/image" Target="../media/image198.png"/><Relationship Id="rId76" Type="http://schemas.openxmlformats.org/officeDocument/2006/relationships/image" Target="../media/image224.png"/><Relationship Id="rId544" Type="http://schemas.openxmlformats.org/officeDocument/2006/relationships/image" Target="../media/image1358.png"/><Relationship Id="rId586" Type="http://schemas.openxmlformats.org/officeDocument/2006/relationships/image" Target="../media/image1379.png"/><Relationship Id="rId7" Type="http://schemas.openxmlformats.org/officeDocument/2006/relationships/customXml" Target="../ink/ink225.xml"/><Relationship Id="rId239" Type="http://schemas.openxmlformats.org/officeDocument/2006/relationships/customXml" Target="../ink/ink300.xml"/><Relationship Id="rId611" Type="http://schemas.openxmlformats.org/officeDocument/2006/relationships/customXml" Target="../ink/ink440.xml"/><Relationship Id="rId653" Type="http://schemas.openxmlformats.org/officeDocument/2006/relationships/customXml" Target="../ink/ink461.xml"/><Relationship Id="rId250" Type="http://schemas.openxmlformats.org/officeDocument/2006/relationships/image" Target="../media/image242.png"/><Relationship Id="rId292" Type="http://schemas.openxmlformats.org/officeDocument/2006/relationships/image" Target="../media/image1309.png"/><Relationship Id="rId306" Type="http://schemas.openxmlformats.org/officeDocument/2006/relationships/image" Target="../media/image1316.png"/><Relationship Id="rId488" Type="http://schemas.openxmlformats.org/officeDocument/2006/relationships/image" Target="../media/image1422.png"/><Relationship Id="rId695" Type="http://schemas.openxmlformats.org/officeDocument/2006/relationships/customXml" Target="../ink/ink482.xml"/><Relationship Id="rId709" Type="http://schemas.openxmlformats.org/officeDocument/2006/relationships/customXml" Target="../ink/ink489.xml"/><Relationship Id="rId45" Type="http://schemas.openxmlformats.org/officeDocument/2006/relationships/customXml" Target="../ink/ink244.xml"/><Relationship Id="rId110" Type="http://schemas.openxmlformats.org/officeDocument/2006/relationships/image" Target="../media/image229.png"/><Relationship Id="rId513" Type="http://schemas.openxmlformats.org/officeDocument/2006/relationships/customXml" Target="../ink/ink391.xml"/><Relationship Id="rId555" Type="http://schemas.openxmlformats.org/officeDocument/2006/relationships/customXml" Target="../ink/ink412.xml"/><Relationship Id="rId597" Type="http://schemas.openxmlformats.org/officeDocument/2006/relationships/customXml" Target="../ink/ink433.xml"/><Relationship Id="rId720" Type="http://schemas.openxmlformats.org/officeDocument/2006/relationships/image" Target="../media/image1333.png"/><Relationship Id="rId194" Type="http://schemas.openxmlformats.org/officeDocument/2006/relationships/image" Target="../media/image16410.png"/><Relationship Id="rId208" Type="http://schemas.openxmlformats.org/officeDocument/2006/relationships/image" Target="../media/image17410.png"/><Relationship Id="rId622" Type="http://schemas.openxmlformats.org/officeDocument/2006/relationships/image" Target="../media/image1434.png"/><Relationship Id="rId261" Type="http://schemas.openxmlformats.org/officeDocument/2006/relationships/customXml" Target="../ink/ink311.xml"/><Relationship Id="rId499" Type="http://schemas.openxmlformats.org/officeDocument/2006/relationships/customXml" Target="../ink/ink384.xml"/><Relationship Id="rId664" Type="http://schemas.openxmlformats.org/officeDocument/2006/relationships/image" Target="../media/image1455.png"/><Relationship Id="rId14" Type="http://schemas.openxmlformats.org/officeDocument/2006/relationships/image" Target="../media/image1299.png"/><Relationship Id="rId56" Type="http://schemas.openxmlformats.org/officeDocument/2006/relationships/image" Target="../media/image209.png"/><Relationship Id="rId317" Type="http://schemas.openxmlformats.org/officeDocument/2006/relationships/customXml" Target="../ink/ink339.xml"/><Relationship Id="rId524" Type="http://schemas.openxmlformats.org/officeDocument/2006/relationships/image" Target="../media/image1348.png"/><Relationship Id="rId566" Type="http://schemas.openxmlformats.org/officeDocument/2006/relationships/image" Target="../media/image1369.png"/><Relationship Id="rId121" Type="http://schemas.openxmlformats.org/officeDocument/2006/relationships/customXml" Target="../ink/ink270.xml"/><Relationship Id="rId219" Type="http://schemas.openxmlformats.org/officeDocument/2006/relationships/customXml" Target="../ink/ink290.xml"/><Relationship Id="rId633" Type="http://schemas.openxmlformats.org/officeDocument/2006/relationships/customXml" Target="../ink/ink451.xml"/><Relationship Id="rId230" Type="http://schemas.openxmlformats.org/officeDocument/2006/relationships/image" Target="../media/image1392.png"/><Relationship Id="rId468" Type="http://schemas.openxmlformats.org/officeDocument/2006/relationships/image" Target="../media/image1414.png"/><Relationship Id="rId675" Type="http://schemas.openxmlformats.org/officeDocument/2006/relationships/customXml" Target="../ink/ink472.xml"/><Relationship Id="rId25" Type="http://schemas.openxmlformats.org/officeDocument/2006/relationships/customXml" Target="../ink/ink234.xml"/><Relationship Id="rId67" Type="http://schemas.openxmlformats.org/officeDocument/2006/relationships/customXml" Target="../ink/ink255.xml"/><Relationship Id="rId272" Type="http://schemas.openxmlformats.org/officeDocument/2006/relationships/image" Target="../media/image253.png"/><Relationship Id="rId328" Type="http://schemas.openxmlformats.org/officeDocument/2006/relationships/image" Target="../media/image13910.png"/><Relationship Id="rId535" Type="http://schemas.openxmlformats.org/officeDocument/2006/relationships/customXml" Target="../ink/ink402.xml"/><Relationship Id="rId577" Type="http://schemas.openxmlformats.org/officeDocument/2006/relationships/customXml" Target="../ink/ink423.xml"/><Relationship Id="rId700" Type="http://schemas.openxmlformats.org/officeDocument/2006/relationships/image" Target="../media/image1473.png"/><Relationship Id="rId602" Type="http://schemas.openxmlformats.org/officeDocument/2006/relationships/image" Target="../media/image1405.png"/><Relationship Id="rId241" Type="http://schemas.openxmlformats.org/officeDocument/2006/relationships/customXml" Target="../ink/ink301.xml"/><Relationship Id="rId437" Type="http://schemas.openxmlformats.org/officeDocument/2006/relationships/customXml" Target="../ink/ink359.xml"/><Relationship Id="rId479" Type="http://schemas.openxmlformats.org/officeDocument/2006/relationships/customXml" Target="../ink/ink374.xml"/><Relationship Id="rId644" Type="http://schemas.openxmlformats.org/officeDocument/2006/relationships/image" Target="../media/image1445.png"/><Relationship Id="rId686" Type="http://schemas.openxmlformats.org/officeDocument/2006/relationships/image" Target="../media/image1466.png"/><Relationship Id="rId36" Type="http://schemas.openxmlformats.org/officeDocument/2006/relationships/image" Target="../media/image199.png"/><Relationship Id="rId283" Type="http://schemas.openxmlformats.org/officeDocument/2006/relationships/customXml" Target="../ink/ink322.xml"/><Relationship Id="rId339" Type="http://schemas.openxmlformats.org/officeDocument/2006/relationships/customXml" Target="../ink/ink350.xml"/><Relationship Id="rId490" Type="http://schemas.openxmlformats.org/officeDocument/2006/relationships/image" Target="../media/image1423.png"/><Relationship Id="rId504" Type="http://schemas.openxmlformats.org/officeDocument/2006/relationships/image" Target="../media/image1430.png"/><Relationship Id="rId546" Type="http://schemas.openxmlformats.org/officeDocument/2006/relationships/image" Target="../media/image1359.png"/><Relationship Id="rId711" Type="http://schemas.openxmlformats.org/officeDocument/2006/relationships/customXml" Target="../ink/ink490.xml"/><Relationship Id="rId588" Type="http://schemas.openxmlformats.org/officeDocument/2006/relationships/image" Target="../media/image1380.png"/><Relationship Id="rId9" Type="http://schemas.openxmlformats.org/officeDocument/2006/relationships/customXml" Target="../ink/ink226.xml"/><Relationship Id="rId210" Type="http://schemas.openxmlformats.org/officeDocument/2006/relationships/image" Target="../media/image17510.png"/><Relationship Id="rId613" Type="http://schemas.openxmlformats.org/officeDocument/2006/relationships/customXml" Target="../ink/ink441.xml"/><Relationship Id="rId655" Type="http://schemas.openxmlformats.org/officeDocument/2006/relationships/customXml" Target="../ink/ink462.xml"/><Relationship Id="rId697" Type="http://schemas.openxmlformats.org/officeDocument/2006/relationships/customXml" Target="../ink/ink483.xml"/><Relationship Id="rId252" Type="http://schemas.openxmlformats.org/officeDocument/2006/relationships/image" Target="../media/image243.png"/><Relationship Id="rId294" Type="http://schemas.openxmlformats.org/officeDocument/2006/relationships/image" Target="../media/image1310.png"/><Relationship Id="rId308" Type="http://schemas.openxmlformats.org/officeDocument/2006/relationships/image" Target="../media/image1317.png"/><Relationship Id="rId515" Type="http://schemas.openxmlformats.org/officeDocument/2006/relationships/customXml" Target="../ink/ink392.xml"/><Relationship Id="rId47" Type="http://schemas.openxmlformats.org/officeDocument/2006/relationships/customXml" Target="../ink/ink245.xml"/><Relationship Id="rId112" Type="http://schemas.openxmlformats.org/officeDocument/2006/relationships/image" Target="../media/image230.png"/><Relationship Id="rId557" Type="http://schemas.openxmlformats.org/officeDocument/2006/relationships/customXml" Target="../ink/ink413.xml"/><Relationship Id="rId599" Type="http://schemas.openxmlformats.org/officeDocument/2006/relationships/customXml" Target="../ink/ink434.xml"/><Relationship Id="rId196" Type="http://schemas.openxmlformats.org/officeDocument/2006/relationships/image" Target="../media/image16510.png"/><Relationship Id="rId459" Type="http://schemas.openxmlformats.org/officeDocument/2006/relationships/customXml" Target="../ink/ink364.xml"/><Relationship Id="rId624" Type="http://schemas.openxmlformats.org/officeDocument/2006/relationships/image" Target="../media/image1435.png"/><Relationship Id="rId666" Type="http://schemas.openxmlformats.org/officeDocument/2006/relationships/image" Target="../media/image1456.png"/><Relationship Id="rId16" Type="http://schemas.openxmlformats.org/officeDocument/2006/relationships/image" Target="../media/image1300.png"/><Relationship Id="rId221" Type="http://schemas.openxmlformats.org/officeDocument/2006/relationships/customXml" Target="../ink/ink291.xml"/><Relationship Id="rId263" Type="http://schemas.openxmlformats.org/officeDocument/2006/relationships/customXml" Target="../ink/ink312.xml"/><Relationship Id="rId319" Type="http://schemas.openxmlformats.org/officeDocument/2006/relationships/customXml" Target="../ink/ink340.xml"/><Relationship Id="rId470" Type="http://schemas.openxmlformats.org/officeDocument/2006/relationships/image" Target="../media/image1415.png"/><Relationship Id="rId526" Type="http://schemas.openxmlformats.org/officeDocument/2006/relationships/image" Target="../media/image1349.png"/><Relationship Id="rId58" Type="http://schemas.openxmlformats.org/officeDocument/2006/relationships/image" Target="../media/image210.png"/><Relationship Id="rId123" Type="http://schemas.openxmlformats.org/officeDocument/2006/relationships/customXml" Target="../ink/ink271.xml"/><Relationship Id="rId330" Type="http://schemas.openxmlformats.org/officeDocument/2006/relationships/image" Target="../media/image14010.png"/><Relationship Id="rId568" Type="http://schemas.openxmlformats.org/officeDocument/2006/relationships/image" Target="../media/image1370.png"/><Relationship Id="rId428" Type="http://schemas.openxmlformats.org/officeDocument/2006/relationships/image" Target="../media/image2420.png"/><Relationship Id="rId635" Type="http://schemas.openxmlformats.org/officeDocument/2006/relationships/customXml" Target="../ink/ink452.xml"/><Relationship Id="rId677" Type="http://schemas.openxmlformats.org/officeDocument/2006/relationships/customXml" Target="../ink/ink473.xml"/><Relationship Id="rId232" Type="http://schemas.openxmlformats.org/officeDocument/2006/relationships/image" Target="../media/image1393.png"/><Relationship Id="rId274" Type="http://schemas.openxmlformats.org/officeDocument/2006/relationships/image" Target="../media/image254.png"/><Relationship Id="rId481" Type="http://schemas.openxmlformats.org/officeDocument/2006/relationships/customXml" Target="../ink/ink375.xml"/><Relationship Id="rId702" Type="http://schemas.openxmlformats.org/officeDocument/2006/relationships/image" Target="../media/image1474.png"/><Relationship Id="rId27" Type="http://schemas.openxmlformats.org/officeDocument/2006/relationships/customXml" Target="../ink/ink235.xml"/><Relationship Id="rId69" Type="http://schemas.openxmlformats.org/officeDocument/2006/relationships/customXml" Target="../ink/ink256.xml"/><Relationship Id="rId537" Type="http://schemas.openxmlformats.org/officeDocument/2006/relationships/customXml" Target="../ink/ink403.xml"/><Relationship Id="rId579" Type="http://schemas.openxmlformats.org/officeDocument/2006/relationships/customXml" Target="../ink/ink424.xml"/><Relationship Id="rId341" Type="http://schemas.openxmlformats.org/officeDocument/2006/relationships/customXml" Target="../ink/ink351.xml"/><Relationship Id="rId439" Type="http://schemas.openxmlformats.org/officeDocument/2006/relationships/customXml" Target="../ink/ink360.xml"/><Relationship Id="rId590" Type="http://schemas.openxmlformats.org/officeDocument/2006/relationships/image" Target="../media/image1381.png"/><Relationship Id="rId604" Type="http://schemas.openxmlformats.org/officeDocument/2006/relationships/image" Target="../media/image1406.png"/><Relationship Id="rId646" Type="http://schemas.openxmlformats.org/officeDocument/2006/relationships/image" Target="../media/image1446.png"/><Relationship Id="rId201" Type="http://schemas.openxmlformats.org/officeDocument/2006/relationships/customXml" Target="../ink/ink281.xml"/><Relationship Id="rId243" Type="http://schemas.openxmlformats.org/officeDocument/2006/relationships/customXml" Target="../ink/ink302.xml"/><Relationship Id="rId285" Type="http://schemas.openxmlformats.org/officeDocument/2006/relationships/customXml" Target="../ink/ink323.xml"/><Relationship Id="rId506" Type="http://schemas.openxmlformats.org/officeDocument/2006/relationships/image" Target="../media/image1327.png"/><Relationship Id="rId688" Type="http://schemas.openxmlformats.org/officeDocument/2006/relationships/image" Target="../media/image1467.png"/><Relationship Id="rId38" Type="http://schemas.openxmlformats.org/officeDocument/2006/relationships/image" Target="../media/image200.png"/><Relationship Id="rId103" Type="http://schemas.openxmlformats.org/officeDocument/2006/relationships/customXml" Target="../ink/ink261.xml"/><Relationship Id="rId310" Type="http://schemas.openxmlformats.org/officeDocument/2006/relationships/image" Target="../media/image1318.png"/><Relationship Id="rId492" Type="http://schemas.openxmlformats.org/officeDocument/2006/relationships/image" Target="../media/image1424.png"/><Relationship Id="rId548" Type="http://schemas.openxmlformats.org/officeDocument/2006/relationships/image" Target="../media/image1360.png"/><Relationship Id="rId713" Type="http://schemas.openxmlformats.org/officeDocument/2006/relationships/customXml" Target="../ink/ink491.xml"/><Relationship Id="rId187" Type="http://schemas.openxmlformats.org/officeDocument/2006/relationships/customXml" Target="../ink/ink274.xml"/><Relationship Id="rId615" Type="http://schemas.openxmlformats.org/officeDocument/2006/relationships/customXml" Target="../ink/ink442.xml"/><Relationship Id="rId212" Type="http://schemas.openxmlformats.org/officeDocument/2006/relationships/image" Target="../media/image17610.png"/><Relationship Id="rId254" Type="http://schemas.openxmlformats.org/officeDocument/2006/relationships/image" Target="../media/image244.png"/><Relationship Id="rId657" Type="http://schemas.openxmlformats.org/officeDocument/2006/relationships/customXml" Target="../ink/ink463.xml"/><Relationship Id="rId699" Type="http://schemas.openxmlformats.org/officeDocument/2006/relationships/customXml" Target="../ink/ink484.xml"/><Relationship Id="rId49" Type="http://schemas.openxmlformats.org/officeDocument/2006/relationships/customXml" Target="../ink/ink246.xml"/><Relationship Id="rId114" Type="http://schemas.openxmlformats.org/officeDocument/2006/relationships/image" Target="../media/image231.png"/><Relationship Id="rId296" Type="http://schemas.openxmlformats.org/officeDocument/2006/relationships/image" Target="../media/image1311.png"/><Relationship Id="rId461" Type="http://schemas.openxmlformats.org/officeDocument/2006/relationships/customXml" Target="../ink/ink365.xml"/><Relationship Id="rId517" Type="http://schemas.openxmlformats.org/officeDocument/2006/relationships/customXml" Target="../ink/ink393.xml"/><Relationship Id="rId559" Type="http://schemas.openxmlformats.org/officeDocument/2006/relationships/customXml" Target="../ink/ink414.xml"/><Relationship Id="rId60" Type="http://schemas.openxmlformats.org/officeDocument/2006/relationships/image" Target="../media/image211.png"/><Relationship Id="rId198" Type="http://schemas.openxmlformats.org/officeDocument/2006/relationships/image" Target="../media/image16610.png"/><Relationship Id="rId321" Type="http://schemas.openxmlformats.org/officeDocument/2006/relationships/customXml" Target="../ink/ink341.xml"/><Relationship Id="rId570" Type="http://schemas.openxmlformats.org/officeDocument/2006/relationships/image" Target="../media/image1371.png"/><Relationship Id="rId626" Type="http://schemas.openxmlformats.org/officeDocument/2006/relationships/image" Target="../media/image1436.png"/><Relationship Id="rId223" Type="http://schemas.openxmlformats.org/officeDocument/2006/relationships/customXml" Target="../ink/ink292.xml"/><Relationship Id="rId430" Type="http://schemas.openxmlformats.org/officeDocument/2006/relationships/image" Target="../media/image2430.png"/><Relationship Id="rId668" Type="http://schemas.openxmlformats.org/officeDocument/2006/relationships/image" Target="../media/image1457.png"/><Relationship Id="rId18" Type="http://schemas.openxmlformats.org/officeDocument/2006/relationships/image" Target="../media/image1301.png"/><Relationship Id="rId265" Type="http://schemas.openxmlformats.org/officeDocument/2006/relationships/customXml" Target="../ink/ink313.xml"/><Relationship Id="rId472" Type="http://schemas.openxmlformats.org/officeDocument/2006/relationships/image" Target="../media/image1416.png"/><Relationship Id="rId528" Type="http://schemas.openxmlformats.org/officeDocument/2006/relationships/image" Target="../media/image1350.png"/><Relationship Id="rId125" Type="http://schemas.openxmlformats.org/officeDocument/2006/relationships/customXml" Target="../ink/ink272.xml"/><Relationship Id="rId332" Type="http://schemas.openxmlformats.org/officeDocument/2006/relationships/image" Target="../media/image14110.png"/><Relationship Id="rId581" Type="http://schemas.openxmlformats.org/officeDocument/2006/relationships/customXml" Target="../ink/ink425.xml"/><Relationship Id="rId71" Type="http://schemas.openxmlformats.org/officeDocument/2006/relationships/customXml" Target="../ink/ink257.xml"/><Relationship Id="rId234" Type="http://schemas.openxmlformats.org/officeDocument/2006/relationships/image" Target="../media/image481.png"/><Relationship Id="rId637" Type="http://schemas.openxmlformats.org/officeDocument/2006/relationships/customXml" Target="../ink/ink453.xml"/><Relationship Id="rId679" Type="http://schemas.openxmlformats.org/officeDocument/2006/relationships/customXml" Target="../ink/ink474.xml"/><Relationship Id="rId2" Type="http://schemas.openxmlformats.org/officeDocument/2006/relationships/notesSlide" Target="../notesSlides/notesSlide2.xml"/><Relationship Id="rId29" Type="http://schemas.openxmlformats.org/officeDocument/2006/relationships/customXml" Target="../ink/ink236.xml"/><Relationship Id="rId276" Type="http://schemas.openxmlformats.org/officeDocument/2006/relationships/image" Target="../media/image255.png"/><Relationship Id="rId441" Type="http://schemas.openxmlformats.org/officeDocument/2006/relationships/customXml" Target="../ink/ink361.xml"/><Relationship Id="rId483" Type="http://schemas.openxmlformats.org/officeDocument/2006/relationships/customXml" Target="../ink/ink376.xml"/><Relationship Id="rId539" Type="http://schemas.openxmlformats.org/officeDocument/2006/relationships/customXml" Target="../ink/ink404.xml"/><Relationship Id="rId690" Type="http://schemas.openxmlformats.org/officeDocument/2006/relationships/image" Target="../media/image1468.png"/><Relationship Id="rId704" Type="http://schemas.openxmlformats.org/officeDocument/2006/relationships/image" Target="../media/image1475.png"/><Relationship Id="rId40" Type="http://schemas.openxmlformats.org/officeDocument/2006/relationships/image" Target="../media/image201.png"/><Relationship Id="rId301" Type="http://schemas.openxmlformats.org/officeDocument/2006/relationships/customXml" Target="../ink/ink331.xml"/><Relationship Id="rId343" Type="http://schemas.openxmlformats.org/officeDocument/2006/relationships/customXml" Target="../ink/ink352.xml"/><Relationship Id="rId550" Type="http://schemas.openxmlformats.org/officeDocument/2006/relationships/image" Target="../media/image1361.png"/><Relationship Id="rId203" Type="http://schemas.openxmlformats.org/officeDocument/2006/relationships/customXml" Target="../ink/ink282.xml"/><Relationship Id="rId592" Type="http://schemas.openxmlformats.org/officeDocument/2006/relationships/image" Target="../media/image1382.png"/><Relationship Id="rId606" Type="http://schemas.openxmlformats.org/officeDocument/2006/relationships/image" Target="../media/image1407.png"/><Relationship Id="rId648" Type="http://schemas.openxmlformats.org/officeDocument/2006/relationships/image" Target="../media/image1447.png"/><Relationship Id="rId245" Type="http://schemas.openxmlformats.org/officeDocument/2006/relationships/customXml" Target="../ink/ink303.xml"/><Relationship Id="rId287" Type="http://schemas.openxmlformats.org/officeDocument/2006/relationships/customXml" Target="../ink/ink324.xml"/><Relationship Id="rId494" Type="http://schemas.openxmlformats.org/officeDocument/2006/relationships/image" Target="../media/image1425.png"/><Relationship Id="rId508" Type="http://schemas.openxmlformats.org/officeDocument/2006/relationships/image" Target="../media/image1328.png"/><Relationship Id="rId715" Type="http://schemas.openxmlformats.org/officeDocument/2006/relationships/customXml" Target="../ink/ink492.xml"/><Relationship Id="rId105" Type="http://schemas.openxmlformats.org/officeDocument/2006/relationships/customXml" Target="../ink/ink262.xml"/><Relationship Id="rId312" Type="http://schemas.openxmlformats.org/officeDocument/2006/relationships/image" Target="../media/image1319.png"/><Relationship Id="rId51" Type="http://schemas.openxmlformats.org/officeDocument/2006/relationships/customXml" Target="../ink/ink247.xml"/><Relationship Id="rId189" Type="http://schemas.openxmlformats.org/officeDocument/2006/relationships/customXml" Target="../ink/ink275.xml"/><Relationship Id="rId561" Type="http://schemas.openxmlformats.org/officeDocument/2006/relationships/customXml" Target="../ink/ink415.xml"/><Relationship Id="rId617" Type="http://schemas.openxmlformats.org/officeDocument/2006/relationships/customXml" Target="../ink/ink443.xml"/><Relationship Id="rId659" Type="http://schemas.openxmlformats.org/officeDocument/2006/relationships/customXml" Target="../ink/ink464.xml"/><Relationship Id="rId214" Type="http://schemas.openxmlformats.org/officeDocument/2006/relationships/image" Target="../media/image1384.png"/><Relationship Id="rId256" Type="http://schemas.openxmlformats.org/officeDocument/2006/relationships/image" Target="../media/image245.png"/><Relationship Id="rId298" Type="http://schemas.openxmlformats.org/officeDocument/2006/relationships/image" Target="../media/image1312.png"/><Relationship Id="rId463" Type="http://schemas.openxmlformats.org/officeDocument/2006/relationships/customXml" Target="../ink/ink366.xml"/><Relationship Id="rId519" Type="http://schemas.openxmlformats.org/officeDocument/2006/relationships/customXml" Target="../ink/ink394.xml"/><Relationship Id="rId670" Type="http://schemas.openxmlformats.org/officeDocument/2006/relationships/image" Target="../media/image1458.png"/><Relationship Id="rId116" Type="http://schemas.openxmlformats.org/officeDocument/2006/relationships/image" Target="../media/image232.png"/><Relationship Id="rId323" Type="http://schemas.openxmlformats.org/officeDocument/2006/relationships/customXml" Target="../ink/ink342.xml"/><Relationship Id="rId530" Type="http://schemas.openxmlformats.org/officeDocument/2006/relationships/image" Target="../media/image1351.png"/><Relationship Id="rId20" Type="http://schemas.openxmlformats.org/officeDocument/2006/relationships/image" Target="../media/image1302.png"/><Relationship Id="rId62" Type="http://schemas.openxmlformats.org/officeDocument/2006/relationships/image" Target="../media/image212.png"/><Relationship Id="rId572" Type="http://schemas.openxmlformats.org/officeDocument/2006/relationships/image" Target="../media/image1372.png"/><Relationship Id="rId628" Type="http://schemas.openxmlformats.org/officeDocument/2006/relationships/image" Target="../media/image1437.png"/><Relationship Id="rId225" Type="http://schemas.openxmlformats.org/officeDocument/2006/relationships/customXml" Target="../ink/ink293.xml"/><Relationship Id="rId267" Type="http://schemas.openxmlformats.org/officeDocument/2006/relationships/customXml" Target="../ink/ink314.xml"/><Relationship Id="rId432" Type="http://schemas.openxmlformats.org/officeDocument/2006/relationships/image" Target="../media/image2440.png"/><Relationship Id="rId474" Type="http://schemas.openxmlformats.org/officeDocument/2006/relationships/image" Target="../media/image1417.png"/><Relationship Id="rId127" Type="http://schemas.openxmlformats.org/officeDocument/2006/relationships/customXml" Target="../ink/ink273.xml"/><Relationship Id="rId681" Type="http://schemas.openxmlformats.org/officeDocument/2006/relationships/customXml" Target="../ink/ink475.xml"/><Relationship Id="rId31" Type="http://schemas.openxmlformats.org/officeDocument/2006/relationships/customXml" Target="../ink/ink237.xml"/><Relationship Id="rId73" Type="http://schemas.openxmlformats.org/officeDocument/2006/relationships/customXml" Target="../ink/ink258.xml"/><Relationship Id="rId334" Type="http://schemas.openxmlformats.org/officeDocument/2006/relationships/image" Target="../media/image14210.png"/><Relationship Id="rId541" Type="http://schemas.openxmlformats.org/officeDocument/2006/relationships/customXml" Target="../ink/ink405.xml"/><Relationship Id="rId583" Type="http://schemas.openxmlformats.org/officeDocument/2006/relationships/customXml" Target="../ink/ink426.xml"/><Relationship Id="rId639" Type="http://schemas.openxmlformats.org/officeDocument/2006/relationships/customXml" Target="../ink/ink454.xml"/><Relationship Id="rId4" Type="http://schemas.openxmlformats.org/officeDocument/2006/relationships/image" Target="../media/image1294.png"/><Relationship Id="rId236" Type="http://schemas.openxmlformats.org/officeDocument/2006/relationships/image" Target="../media/image1394.png"/><Relationship Id="rId278" Type="http://schemas.openxmlformats.org/officeDocument/2006/relationships/image" Target="../media/image256.png"/><Relationship Id="rId443" Type="http://schemas.openxmlformats.org/officeDocument/2006/relationships/customXml" Target="../ink/ink362.xml"/><Relationship Id="rId650" Type="http://schemas.openxmlformats.org/officeDocument/2006/relationships/image" Target="../media/image1448.png"/><Relationship Id="rId303" Type="http://schemas.openxmlformats.org/officeDocument/2006/relationships/customXml" Target="../ink/ink332.xml"/><Relationship Id="rId485" Type="http://schemas.openxmlformats.org/officeDocument/2006/relationships/customXml" Target="../ink/ink377.xml"/><Relationship Id="rId692" Type="http://schemas.openxmlformats.org/officeDocument/2006/relationships/image" Target="../media/image1469.png"/><Relationship Id="rId706" Type="http://schemas.openxmlformats.org/officeDocument/2006/relationships/image" Target="../media/image1476.png"/><Relationship Id="rId42" Type="http://schemas.openxmlformats.org/officeDocument/2006/relationships/image" Target="../media/image202.png"/><Relationship Id="rId345" Type="http://schemas.openxmlformats.org/officeDocument/2006/relationships/customXml" Target="../ink/ink353.xml"/><Relationship Id="rId510" Type="http://schemas.openxmlformats.org/officeDocument/2006/relationships/image" Target="../media/image1329.png"/><Relationship Id="rId552" Type="http://schemas.openxmlformats.org/officeDocument/2006/relationships/image" Target="../media/image1362.png"/><Relationship Id="rId594" Type="http://schemas.openxmlformats.org/officeDocument/2006/relationships/image" Target="../media/image1383.png"/><Relationship Id="rId608" Type="http://schemas.openxmlformats.org/officeDocument/2006/relationships/image" Target="../media/image1408.png"/><Relationship Id="rId191" Type="http://schemas.openxmlformats.org/officeDocument/2006/relationships/customXml" Target="../ink/ink276.xml"/><Relationship Id="rId205" Type="http://schemas.openxmlformats.org/officeDocument/2006/relationships/customXml" Target="../ink/ink283.xml"/><Relationship Id="rId247" Type="http://schemas.openxmlformats.org/officeDocument/2006/relationships/customXml" Target="../ink/ink304.xml"/><Relationship Id="rId107" Type="http://schemas.openxmlformats.org/officeDocument/2006/relationships/customXml" Target="../ink/ink263.xml"/><Relationship Id="rId289" Type="http://schemas.openxmlformats.org/officeDocument/2006/relationships/customXml" Target="../ink/ink325.xml"/><Relationship Id="rId496" Type="http://schemas.openxmlformats.org/officeDocument/2006/relationships/image" Target="../media/image1426.png"/><Relationship Id="rId661" Type="http://schemas.openxmlformats.org/officeDocument/2006/relationships/customXml" Target="../ink/ink465.xml"/><Relationship Id="rId717" Type="http://schemas.openxmlformats.org/officeDocument/2006/relationships/customXml" Target="../ink/ink493.xml"/><Relationship Id="rId11" Type="http://schemas.openxmlformats.org/officeDocument/2006/relationships/customXml" Target="../ink/ink227.xml"/><Relationship Id="rId53" Type="http://schemas.openxmlformats.org/officeDocument/2006/relationships/customXml" Target="../ink/ink248.xml"/><Relationship Id="rId314" Type="http://schemas.openxmlformats.org/officeDocument/2006/relationships/image" Target="../media/image1320.png"/><Relationship Id="rId521" Type="http://schemas.openxmlformats.org/officeDocument/2006/relationships/customXml" Target="../ink/ink395.xml"/><Relationship Id="rId563" Type="http://schemas.openxmlformats.org/officeDocument/2006/relationships/customXml" Target="../ink/ink416.xml"/><Relationship Id="rId619" Type="http://schemas.openxmlformats.org/officeDocument/2006/relationships/customXml" Target="../ink/ink444.xml"/><Relationship Id="rId216" Type="http://schemas.openxmlformats.org/officeDocument/2006/relationships/image" Target="../media/image1385.png"/><Relationship Id="rId258" Type="http://schemas.openxmlformats.org/officeDocument/2006/relationships/image" Target="../media/image246.png"/><Relationship Id="rId465" Type="http://schemas.openxmlformats.org/officeDocument/2006/relationships/customXml" Target="../ink/ink367.xml"/><Relationship Id="rId630" Type="http://schemas.openxmlformats.org/officeDocument/2006/relationships/image" Target="../media/image1438.png"/><Relationship Id="rId672" Type="http://schemas.openxmlformats.org/officeDocument/2006/relationships/image" Target="../media/image1459.png"/><Relationship Id="rId22" Type="http://schemas.openxmlformats.org/officeDocument/2006/relationships/image" Target="../media/image1303.png"/><Relationship Id="rId64" Type="http://schemas.openxmlformats.org/officeDocument/2006/relationships/image" Target="../media/image213.png"/><Relationship Id="rId118" Type="http://schemas.openxmlformats.org/officeDocument/2006/relationships/image" Target="../media/image233.png"/><Relationship Id="rId325" Type="http://schemas.openxmlformats.org/officeDocument/2006/relationships/customXml" Target="../ink/ink343.xml"/><Relationship Id="rId532" Type="http://schemas.openxmlformats.org/officeDocument/2006/relationships/image" Target="../media/image1352.png"/><Relationship Id="rId574" Type="http://schemas.openxmlformats.org/officeDocument/2006/relationships/image" Target="../media/image1373.png"/><Relationship Id="rId227" Type="http://schemas.openxmlformats.org/officeDocument/2006/relationships/customXml" Target="../ink/ink294.xml"/><Relationship Id="rId269" Type="http://schemas.openxmlformats.org/officeDocument/2006/relationships/customXml" Target="../ink/ink315.xml"/><Relationship Id="rId434" Type="http://schemas.openxmlformats.org/officeDocument/2006/relationships/image" Target="../media/image2450.png"/><Relationship Id="rId476" Type="http://schemas.openxmlformats.org/officeDocument/2006/relationships/image" Target="../media/image1418.png"/><Relationship Id="rId641" Type="http://schemas.openxmlformats.org/officeDocument/2006/relationships/customXml" Target="../ink/ink455.xml"/><Relationship Id="rId683" Type="http://schemas.openxmlformats.org/officeDocument/2006/relationships/customXml" Target="../ink/ink476.xml"/><Relationship Id="rId33" Type="http://schemas.openxmlformats.org/officeDocument/2006/relationships/customXml" Target="../ink/ink238.xml"/><Relationship Id="rId280" Type="http://schemas.openxmlformats.org/officeDocument/2006/relationships/image" Target="../media/image257.png"/><Relationship Id="rId336" Type="http://schemas.openxmlformats.org/officeDocument/2006/relationships/image" Target="../media/image14310.png"/><Relationship Id="rId501" Type="http://schemas.openxmlformats.org/officeDocument/2006/relationships/customXml" Target="../ink/ink385.xml"/><Relationship Id="rId543" Type="http://schemas.openxmlformats.org/officeDocument/2006/relationships/customXml" Target="../ink/ink406.xml"/><Relationship Id="rId75" Type="http://schemas.openxmlformats.org/officeDocument/2006/relationships/customXml" Target="../ink/ink259.xml"/><Relationship Id="rId585" Type="http://schemas.openxmlformats.org/officeDocument/2006/relationships/customXml" Target="../ink/ink427.xml"/><Relationship Id="rId6" Type="http://schemas.openxmlformats.org/officeDocument/2006/relationships/image" Target="../media/image1295.png"/><Relationship Id="rId238" Type="http://schemas.openxmlformats.org/officeDocument/2006/relationships/image" Target="../media/image1395.png"/><Relationship Id="rId445" Type="http://schemas.openxmlformats.org/officeDocument/2006/relationships/customXml" Target="../ink/ink363.xml"/><Relationship Id="rId487" Type="http://schemas.openxmlformats.org/officeDocument/2006/relationships/customXml" Target="../ink/ink378.xml"/><Relationship Id="rId610" Type="http://schemas.openxmlformats.org/officeDocument/2006/relationships/image" Target="../media/image1431.png"/><Relationship Id="rId652" Type="http://schemas.openxmlformats.org/officeDocument/2006/relationships/image" Target="../media/image1449.png"/><Relationship Id="rId694" Type="http://schemas.openxmlformats.org/officeDocument/2006/relationships/image" Target="../media/image1470.png"/><Relationship Id="rId708" Type="http://schemas.openxmlformats.org/officeDocument/2006/relationships/image" Target="../media/image1477.png"/><Relationship Id="rId291" Type="http://schemas.openxmlformats.org/officeDocument/2006/relationships/customXml" Target="../ink/ink326.xml"/><Relationship Id="rId305" Type="http://schemas.openxmlformats.org/officeDocument/2006/relationships/customXml" Target="../ink/ink333.xml"/><Relationship Id="rId347" Type="http://schemas.openxmlformats.org/officeDocument/2006/relationships/customXml" Target="../ink/ink354.xml"/><Relationship Id="rId512" Type="http://schemas.openxmlformats.org/officeDocument/2006/relationships/image" Target="../media/image1342.png"/><Relationship Id="rId44" Type="http://schemas.openxmlformats.org/officeDocument/2006/relationships/image" Target="../media/image203.png"/><Relationship Id="rId554" Type="http://schemas.openxmlformats.org/officeDocument/2006/relationships/image" Target="../media/image1363.png"/><Relationship Id="rId596" Type="http://schemas.openxmlformats.org/officeDocument/2006/relationships/image" Target="../media/image1397.png"/><Relationship Id="rId193" Type="http://schemas.openxmlformats.org/officeDocument/2006/relationships/customXml" Target="../ink/ink277.xml"/><Relationship Id="rId207" Type="http://schemas.openxmlformats.org/officeDocument/2006/relationships/customXml" Target="../ink/ink284.xml"/><Relationship Id="rId249" Type="http://schemas.openxmlformats.org/officeDocument/2006/relationships/customXml" Target="../ink/ink305.xml"/><Relationship Id="rId498" Type="http://schemas.openxmlformats.org/officeDocument/2006/relationships/image" Target="../media/image1427.png"/><Relationship Id="rId621" Type="http://schemas.openxmlformats.org/officeDocument/2006/relationships/customXml" Target="../ink/ink445.xml"/><Relationship Id="rId663" Type="http://schemas.openxmlformats.org/officeDocument/2006/relationships/customXml" Target="../ink/ink466.xml"/><Relationship Id="rId13" Type="http://schemas.openxmlformats.org/officeDocument/2006/relationships/customXml" Target="../ink/ink228.xml"/><Relationship Id="rId109" Type="http://schemas.openxmlformats.org/officeDocument/2006/relationships/customXml" Target="../ink/ink264.xml"/><Relationship Id="rId260" Type="http://schemas.openxmlformats.org/officeDocument/2006/relationships/image" Target="../media/image247.png"/><Relationship Id="rId316" Type="http://schemas.openxmlformats.org/officeDocument/2006/relationships/image" Target="../media/image1321.png"/><Relationship Id="rId523" Type="http://schemas.openxmlformats.org/officeDocument/2006/relationships/customXml" Target="../ink/ink396.xml"/><Relationship Id="rId719" Type="http://schemas.openxmlformats.org/officeDocument/2006/relationships/customXml" Target="../ink/ink494.xml"/><Relationship Id="rId55" Type="http://schemas.openxmlformats.org/officeDocument/2006/relationships/customXml" Target="../ink/ink249.xml"/><Relationship Id="rId120" Type="http://schemas.openxmlformats.org/officeDocument/2006/relationships/image" Target="../media/image234.png"/><Relationship Id="rId565" Type="http://schemas.openxmlformats.org/officeDocument/2006/relationships/customXml" Target="../ink/ink417.xml"/><Relationship Id="rId218" Type="http://schemas.openxmlformats.org/officeDocument/2006/relationships/image" Target="../media/image1386.png"/><Relationship Id="rId467" Type="http://schemas.openxmlformats.org/officeDocument/2006/relationships/customXml" Target="../ink/ink368.xml"/><Relationship Id="rId632" Type="http://schemas.openxmlformats.org/officeDocument/2006/relationships/image" Target="../media/image1439.png"/><Relationship Id="rId271" Type="http://schemas.openxmlformats.org/officeDocument/2006/relationships/customXml" Target="../ink/ink316.xml"/><Relationship Id="rId674" Type="http://schemas.openxmlformats.org/officeDocument/2006/relationships/image" Target="../media/image1460.png"/><Relationship Id="rId24" Type="http://schemas.openxmlformats.org/officeDocument/2006/relationships/image" Target="../media/image1304.png"/><Relationship Id="rId66" Type="http://schemas.openxmlformats.org/officeDocument/2006/relationships/image" Target="../media/image214.png"/><Relationship Id="rId327" Type="http://schemas.openxmlformats.org/officeDocument/2006/relationships/customXml" Target="../ink/ink344.xml"/><Relationship Id="rId534" Type="http://schemas.openxmlformats.org/officeDocument/2006/relationships/image" Target="../media/image1353.png"/><Relationship Id="rId576" Type="http://schemas.openxmlformats.org/officeDocument/2006/relationships/image" Target="../media/image1374.png"/><Relationship Id="rId229" Type="http://schemas.openxmlformats.org/officeDocument/2006/relationships/customXml" Target="../ink/ink295.xml"/><Relationship Id="rId436" Type="http://schemas.openxmlformats.org/officeDocument/2006/relationships/image" Target="../media/image1398.png"/><Relationship Id="rId601" Type="http://schemas.openxmlformats.org/officeDocument/2006/relationships/customXml" Target="../ink/ink435.xml"/><Relationship Id="rId643" Type="http://schemas.openxmlformats.org/officeDocument/2006/relationships/customXml" Target="../ink/ink456.xml"/><Relationship Id="rId240" Type="http://schemas.openxmlformats.org/officeDocument/2006/relationships/image" Target="../media/image1396.png"/><Relationship Id="rId478" Type="http://schemas.openxmlformats.org/officeDocument/2006/relationships/image" Target="../media/image1419.png"/><Relationship Id="rId685" Type="http://schemas.openxmlformats.org/officeDocument/2006/relationships/customXml" Target="../ink/ink477.xml"/><Relationship Id="rId35" Type="http://schemas.openxmlformats.org/officeDocument/2006/relationships/customXml" Target="../ink/ink239.xml"/><Relationship Id="rId77" Type="http://schemas.openxmlformats.org/officeDocument/2006/relationships/customXml" Target="../ink/ink260.xml"/><Relationship Id="rId282" Type="http://schemas.openxmlformats.org/officeDocument/2006/relationships/image" Target="../media/image258.png"/><Relationship Id="rId338" Type="http://schemas.openxmlformats.org/officeDocument/2006/relationships/image" Target="../media/image14410.png"/><Relationship Id="rId503" Type="http://schemas.openxmlformats.org/officeDocument/2006/relationships/customXml" Target="../ink/ink386.xml"/><Relationship Id="rId545" Type="http://schemas.openxmlformats.org/officeDocument/2006/relationships/customXml" Target="../ink/ink407.xml"/><Relationship Id="rId587" Type="http://schemas.openxmlformats.org/officeDocument/2006/relationships/customXml" Target="../ink/ink428.xml"/><Relationship Id="rId710" Type="http://schemas.openxmlformats.org/officeDocument/2006/relationships/image" Target="../media/image1478.png"/><Relationship Id="rId8" Type="http://schemas.openxmlformats.org/officeDocument/2006/relationships/image" Target="../media/image1296.png"/><Relationship Id="rId612" Type="http://schemas.openxmlformats.org/officeDocument/2006/relationships/image" Target="../media/image140.png"/><Relationship Id="rId251" Type="http://schemas.openxmlformats.org/officeDocument/2006/relationships/customXml" Target="../ink/ink306.xml"/><Relationship Id="rId489" Type="http://schemas.openxmlformats.org/officeDocument/2006/relationships/customXml" Target="../ink/ink379.xml"/><Relationship Id="rId654" Type="http://schemas.openxmlformats.org/officeDocument/2006/relationships/image" Target="../media/image1450.png"/><Relationship Id="rId696" Type="http://schemas.openxmlformats.org/officeDocument/2006/relationships/image" Target="../media/image1471.png"/><Relationship Id="rId46" Type="http://schemas.openxmlformats.org/officeDocument/2006/relationships/image" Target="../media/image204.png"/><Relationship Id="rId293" Type="http://schemas.openxmlformats.org/officeDocument/2006/relationships/customXml" Target="../ink/ink327.xml"/><Relationship Id="rId307" Type="http://schemas.openxmlformats.org/officeDocument/2006/relationships/customXml" Target="../ink/ink334.xml"/><Relationship Id="rId514" Type="http://schemas.openxmlformats.org/officeDocument/2006/relationships/image" Target="../media/image1343.png"/><Relationship Id="rId556" Type="http://schemas.openxmlformats.org/officeDocument/2006/relationships/image" Target="../media/image1364.png"/><Relationship Id="rId111" Type="http://schemas.openxmlformats.org/officeDocument/2006/relationships/customXml" Target="../ink/ink265.xml"/><Relationship Id="rId195" Type="http://schemas.openxmlformats.org/officeDocument/2006/relationships/customXml" Target="../ink/ink278.xml"/><Relationship Id="rId209" Type="http://schemas.openxmlformats.org/officeDocument/2006/relationships/customXml" Target="../ink/ink285.xml"/><Relationship Id="rId598" Type="http://schemas.openxmlformats.org/officeDocument/2006/relationships/image" Target="../media/image1403.png"/><Relationship Id="rId220" Type="http://schemas.openxmlformats.org/officeDocument/2006/relationships/image" Target="../media/image1387.png"/><Relationship Id="rId458" Type="http://schemas.openxmlformats.org/officeDocument/2006/relationships/image" Target="../media/image1409.png"/><Relationship Id="rId623" Type="http://schemas.openxmlformats.org/officeDocument/2006/relationships/customXml" Target="../ink/ink446.xml"/><Relationship Id="rId665" Type="http://schemas.openxmlformats.org/officeDocument/2006/relationships/customXml" Target="../ink/ink467.xml"/><Relationship Id="rId15" Type="http://schemas.openxmlformats.org/officeDocument/2006/relationships/customXml" Target="../ink/ink229.xml"/><Relationship Id="rId57" Type="http://schemas.openxmlformats.org/officeDocument/2006/relationships/customXml" Target="../ink/ink250.xml"/><Relationship Id="rId262" Type="http://schemas.openxmlformats.org/officeDocument/2006/relationships/image" Target="../media/image248.png"/><Relationship Id="rId318" Type="http://schemas.openxmlformats.org/officeDocument/2006/relationships/image" Target="../media/image1322.png"/><Relationship Id="rId525" Type="http://schemas.openxmlformats.org/officeDocument/2006/relationships/customXml" Target="../ink/ink397.xml"/><Relationship Id="rId567" Type="http://schemas.openxmlformats.org/officeDocument/2006/relationships/customXml" Target="../ink/ink418.xml"/><Relationship Id="rId122" Type="http://schemas.openxmlformats.org/officeDocument/2006/relationships/image" Target="../media/image235.png"/><Relationship Id="rId469" Type="http://schemas.openxmlformats.org/officeDocument/2006/relationships/customXml" Target="../ink/ink369.xml"/><Relationship Id="rId634" Type="http://schemas.openxmlformats.org/officeDocument/2006/relationships/image" Target="../media/image1440.png"/><Relationship Id="rId676" Type="http://schemas.openxmlformats.org/officeDocument/2006/relationships/image" Target="../media/image1461.png"/><Relationship Id="rId26" Type="http://schemas.openxmlformats.org/officeDocument/2006/relationships/image" Target="../media/image1305.png"/><Relationship Id="rId231" Type="http://schemas.openxmlformats.org/officeDocument/2006/relationships/customXml" Target="../ink/ink296.xml"/><Relationship Id="rId273" Type="http://schemas.openxmlformats.org/officeDocument/2006/relationships/customXml" Target="../ink/ink317.xml"/><Relationship Id="rId329" Type="http://schemas.openxmlformats.org/officeDocument/2006/relationships/customXml" Target="../ink/ink345.xml"/><Relationship Id="rId480" Type="http://schemas.openxmlformats.org/officeDocument/2006/relationships/image" Target="../media/image2680.png"/><Relationship Id="rId536" Type="http://schemas.openxmlformats.org/officeDocument/2006/relationships/image" Target="../media/image1354.png"/><Relationship Id="rId701" Type="http://schemas.openxmlformats.org/officeDocument/2006/relationships/customXml" Target="../ink/ink485.xml"/><Relationship Id="rId68" Type="http://schemas.openxmlformats.org/officeDocument/2006/relationships/image" Target="../media/image215.png"/><Relationship Id="rId340" Type="http://schemas.openxmlformats.org/officeDocument/2006/relationships/image" Target="../media/image14510.png"/><Relationship Id="rId578" Type="http://schemas.openxmlformats.org/officeDocument/2006/relationships/image" Target="../media/image1375.png"/><Relationship Id="rId200" Type="http://schemas.openxmlformats.org/officeDocument/2006/relationships/image" Target="../media/image16710.png"/><Relationship Id="rId438" Type="http://schemas.openxmlformats.org/officeDocument/2006/relationships/image" Target="../media/image1399.png"/><Relationship Id="rId603" Type="http://schemas.openxmlformats.org/officeDocument/2006/relationships/customXml" Target="../ink/ink436.xml"/><Relationship Id="rId645" Type="http://schemas.openxmlformats.org/officeDocument/2006/relationships/customXml" Target="../ink/ink457.xml"/><Relationship Id="rId687" Type="http://schemas.openxmlformats.org/officeDocument/2006/relationships/customXml" Target="../ink/ink478.xml"/><Relationship Id="rId242" Type="http://schemas.openxmlformats.org/officeDocument/2006/relationships/image" Target="../media/image238.png"/><Relationship Id="rId284" Type="http://schemas.openxmlformats.org/officeDocument/2006/relationships/image" Target="../media/image259.png"/><Relationship Id="rId491" Type="http://schemas.openxmlformats.org/officeDocument/2006/relationships/customXml" Target="../ink/ink380.xml"/><Relationship Id="rId505" Type="http://schemas.openxmlformats.org/officeDocument/2006/relationships/customXml" Target="../ink/ink387.xml"/><Relationship Id="rId712" Type="http://schemas.openxmlformats.org/officeDocument/2006/relationships/image" Target="../media/image1479.png"/><Relationship Id="rId37" Type="http://schemas.openxmlformats.org/officeDocument/2006/relationships/customXml" Target="../ink/ink240.xml"/><Relationship Id="rId102" Type="http://schemas.openxmlformats.org/officeDocument/2006/relationships/image" Target="../media/image225.png"/><Relationship Id="rId547" Type="http://schemas.openxmlformats.org/officeDocument/2006/relationships/customXml" Target="../ink/ink408.xml"/><Relationship Id="rId589" Type="http://schemas.openxmlformats.org/officeDocument/2006/relationships/customXml" Target="../ink/ink429.xml"/><Relationship Id="rId186" Type="http://schemas.openxmlformats.org/officeDocument/2006/relationships/image" Target="../media/image16010.png"/><Relationship Id="rId614" Type="http://schemas.openxmlformats.org/officeDocument/2006/relationships/image" Target="../media/image141.png"/><Relationship Id="rId656" Type="http://schemas.openxmlformats.org/officeDocument/2006/relationships/image" Target="../media/image1451.png"/><Relationship Id="rId211" Type="http://schemas.openxmlformats.org/officeDocument/2006/relationships/customXml" Target="../ink/ink286.xml"/><Relationship Id="rId253" Type="http://schemas.openxmlformats.org/officeDocument/2006/relationships/customXml" Target="../ink/ink307.xml"/><Relationship Id="rId295" Type="http://schemas.openxmlformats.org/officeDocument/2006/relationships/customXml" Target="../ink/ink328.xml"/><Relationship Id="rId309" Type="http://schemas.openxmlformats.org/officeDocument/2006/relationships/customXml" Target="../ink/ink335.xml"/><Relationship Id="rId460" Type="http://schemas.openxmlformats.org/officeDocument/2006/relationships/image" Target="../media/image1410.png"/><Relationship Id="rId516" Type="http://schemas.openxmlformats.org/officeDocument/2006/relationships/image" Target="../media/image1344.png"/><Relationship Id="rId698" Type="http://schemas.openxmlformats.org/officeDocument/2006/relationships/image" Target="../media/image1472.png"/><Relationship Id="rId48" Type="http://schemas.openxmlformats.org/officeDocument/2006/relationships/image" Target="../media/image205.png"/><Relationship Id="rId113" Type="http://schemas.openxmlformats.org/officeDocument/2006/relationships/customXml" Target="../ink/ink266.xml"/><Relationship Id="rId320" Type="http://schemas.openxmlformats.org/officeDocument/2006/relationships/image" Target="../media/image1323.png"/><Relationship Id="rId558" Type="http://schemas.openxmlformats.org/officeDocument/2006/relationships/image" Target="../media/image1365.png"/><Relationship Id="rId197" Type="http://schemas.openxmlformats.org/officeDocument/2006/relationships/customXml" Target="../ink/ink279.xml"/><Relationship Id="rId625" Type="http://schemas.openxmlformats.org/officeDocument/2006/relationships/customXml" Target="../ink/ink447.xml"/><Relationship Id="rId222" Type="http://schemas.openxmlformats.org/officeDocument/2006/relationships/image" Target="../media/image1388.png"/><Relationship Id="rId264" Type="http://schemas.openxmlformats.org/officeDocument/2006/relationships/image" Target="../media/image249.png"/><Relationship Id="rId471" Type="http://schemas.openxmlformats.org/officeDocument/2006/relationships/customXml" Target="../ink/ink370.xml"/><Relationship Id="rId667" Type="http://schemas.openxmlformats.org/officeDocument/2006/relationships/customXml" Target="../ink/ink468.xml"/><Relationship Id="rId17" Type="http://schemas.openxmlformats.org/officeDocument/2006/relationships/customXml" Target="../ink/ink230.xml"/><Relationship Id="rId59" Type="http://schemas.openxmlformats.org/officeDocument/2006/relationships/customXml" Target="../ink/ink251.xml"/><Relationship Id="rId124" Type="http://schemas.openxmlformats.org/officeDocument/2006/relationships/image" Target="../media/image236.png"/><Relationship Id="rId527" Type="http://schemas.openxmlformats.org/officeDocument/2006/relationships/customXml" Target="../ink/ink398.xml"/><Relationship Id="rId569" Type="http://schemas.openxmlformats.org/officeDocument/2006/relationships/customXml" Target="../ink/ink419.xml"/><Relationship Id="rId70" Type="http://schemas.openxmlformats.org/officeDocument/2006/relationships/image" Target="../media/image216.png"/><Relationship Id="rId331" Type="http://schemas.openxmlformats.org/officeDocument/2006/relationships/customXml" Target="../ink/ink346.xml"/><Relationship Id="rId429" Type="http://schemas.openxmlformats.org/officeDocument/2006/relationships/customXml" Target="../ink/ink355.xml"/><Relationship Id="rId580" Type="http://schemas.openxmlformats.org/officeDocument/2006/relationships/image" Target="../media/image1376.png"/><Relationship Id="rId636" Type="http://schemas.openxmlformats.org/officeDocument/2006/relationships/image" Target="../media/image1441.png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297.xml"/><Relationship Id="rId440" Type="http://schemas.openxmlformats.org/officeDocument/2006/relationships/image" Target="../media/image1400.png"/><Relationship Id="rId678" Type="http://schemas.openxmlformats.org/officeDocument/2006/relationships/image" Target="../media/image1462.png"/><Relationship Id="rId28" Type="http://schemas.openxmlformats.org/officeDocument/2006/relationships/image" Target="../media/image1306.png"/><Relationship Id="rId275" Type="http://schemas.openxmlformats.org/officeDocument/2006/relationships/customXml" Target="../ink/ink318.xml"/><Relationship Id="rId300" Type="http://schemas.openxmlformats.org/officeDocument/2006/relationships/image" Target="../media/image1313.png"/><Relationship Id="rId482" Type="http://schemas.openxmlformats.org/officeDocument/2006/relationships/image" Target="../media/image2690.png"/><Relationship Id="rId538" Type="http://schemas.openxmlformats.org/officeDocument/2006/relationships/image" Target="../media/image1355.png"/><Relationship Id="rId703" Type="http://schemas.openxmlformats.org/officeDocument/2006/relationships/customXml" Target="../ink/ink486.xml"/><Relationship Id="rId342" Type="http://schemas.openxmlformats.org/officeDocument/2006/relationships/image" Target="../media/image14610.png"/><Relationship Id="rId591" Type="http://schemas.openxmlformats.org/officeDocument/2006/relationships/customXml" Target="../ink/ink430.xml"/><Relationship Id="rId605" Type="http://schemas.openxmlformats.org/officeDocument/2006/relationships/customXml" Target="../ink/ink437.xml"/><Relationship Id="rId202" Type="http://schemas.openxmlformats.org/officeDocument/2006/relationships/image" Target="../media/image16810.png"/><Relationship Id="rId244" Type="http://schemas.openxmlformats.org/officeDocument/2006/relationships/image" Target="../media/image239.png"/><Relationship Id="rId647" Type="http://schemas.openxmlformats.org/officeDocument/2006/relationships/customXml" Target="../ink/ink458.xml"/><Relationship Id="rId689" Type="http://schemas.openxmlformats.org/officeDocument/2006/relationships/customXml" Target="../ink/ink479.xml"/><Relationship Id="rId39" Type="http://schemas.openxmlformats.org/officeDocument/2006/relationships/customXml" Target="../ink/ink241.xml"/><Relationship Id="rId286" Type="http://schemas.openxmlformats.org/officeDocument/2006/relationships/image" Target="../media/image260.png"/><Relationship Id="rId493" Type="http://schemas.openxmlformats.org/officeDocument/2006/relationships/customXml" Target="../ink/ink381.xml"/><Relationship Id="rId507" Type="http://schemas.openxmlformats.org/officeDocument/2006/relationships/customXml" Target="../ink/ink388.xml"/><Relationship Id="rId549" Type="http://schemas.openxmlformats.org/officeDocument/2006/relationships/customXml" Target="../ink/ink409.xml"/><Relationship Id="rId714" Type="http://schemas.openxmlformats.org/officeDocument/2006/relationships/image" Target="../media/image1330.png"/><Relationship Id="rId50" Type="http://schemas.openxmlformats.org/officeDocument/2006/relationships/image" Target="../media/image206.png"/><Relationship Id="rId104" Type="http://schemas.openxmlformats.org/officeDocument/2006/relationships/image" Target="../media/image226.png"/><Relationship Id="rId188" Type="http://schemas.openxmlformats.org/officeDocument/2006/relationships/image" Target="../media/image16110.png"/><Relationship Id="rId311" Type="http://schemas.openxmlformats.org/officeDocument/2006/relationships/customXml" Target="../ink/ink336.xml"/><Relationship Id="rId560" Type="http://schemas.openxmlformats.org/officeDocument/2006/relationships/image" Target="../media/image1366.png"/><Relationship Id="rId213" Type="http://schemas.openxmlformats.org/officeDocument/2006/relationships/customXml" Target="../ink/ink287.xml"/><Relationship Id="rId616" Type="http://schemas.openxmlformats.org/officeDocument/2006/relationships/image" Target="../media/image142.png"/><Relationship Id="rId658" Type="http://schemas.openxmlformats.org/officeDocument/2006/relationships/image" Target="../media/image1452.png"/><Relationship Id="rId255" Type="http://schemas.openxmlformats.org/officeDocument/2006/relationships/customXml" Target="../ink/ink308.xml"/><Relationship Id="rId297" Type="http://schemas.openxmlformats.org/officeDocument/2006/relationships/customXml" Target="../ink/ink329.xml"/><Relationship Id="rId462" Type="http://schemas.openxmlformats.org/officeDocument/2006/relationships/image" Target="../media/image1411.png"/><Relationship Id="rId518" Type="http://schemas.openxmlformats.org/officeDocument/2006/relationships/image" Target="../media/image1345.png"/><Relationship Id="rId115" Type="http://schemas.openxmlformats.org/officeDocument/2006/relationships/customXml" Target="../ink/ink267.xml"/><Relationship Id="rId322" Type="http://schemas.openxmlformats.org/officeDocument/2006/relationships/image" Target="../media/image1324.png"/><Relationship Id="rId61" Type="http://schemas.openxmlformats.org/officeDocument/2006/relationships/customXml" Target="../ink/ink252.xml"/><Relationship Id="rId199" Type="http://schemas.openxmlformats.org/officeDocument/2006/relationships/customXml" Target="../ink/ink280.xml"/><Relationship Id="rId571" Type="http://schemas.openxmlformats.org/officeDocument/2006/relationships/customXml" Target="../ink/ink420.xml"/><Relationship Id="rId627" Type="http://schemas.openxmlformats.org/officeDocument/2006/relationships/customXml" Target="../ink/ink448.xml"/><Relationship Id="rId669" Type="http://schemas.openxmlformats.org/officeDocument/2006/relationships/customXml" Target="../ink/ink469.xml"/><Relationship Id="rId19" Type="http://schemas.openxmlformats.org/officeDocument/2006/relationships/customXml" Target="../ink/ink231.xml"/><Relationship Id="rId224" Type="http://schemas.openxmlformats.org/officeDocument/2006/relationships/image" Target="../media/image1389.png"/><Relationship Id="rId266" Type="http://schemas.openxmlformats.org/officeDocument/2006/relationships/image" Target="../media/image250.png"/><Relationship Id="rId431" Type="http://schemas.openxmlformats.org/officeDocument/2006/relationships/customXml" Target="../ink/ink356.xml"/><Relationship Id="rId473" Type="http://schemas.openxmlformats.org/officeDocument/2006/relationships/customXml" Target="../ink/ink371.xml"/><Relationship Id="rId529" Type="http://schemas.openxmlformats.org/officeDocument/2006/relationships/customXml" Target="../ink/ink399.xml"/><Relationship Id="rId680" Type="http://schemas.openxmlformats.org/officeDocument/2006/relationships/image" Target="../media/image1463.png"/><Relationship Id="rId30" Type="http://schemas.openxmlformats.org/officeDocument/2006/relationships/image" Target="../media/image1307.png"/><Relationship Id="rId126" Type="http://schemas.openxmlformats.org/officeDocument/2006/relationships/image" Target="../media/image237.png"/><Relationship Id="rId333" Type="http://schemas.openxmlformats.org/officeDocument/2006/relationships/customXml" Target="../ink/ink347.xml"/><Relationship Id="rId540" Type="http://schemas.openxmlformats.org/officeDocument/2006/relationships/image" Target="../media/image1356.png"/><Relationship Id="rId72" Type="http://schemas.openxmlformats.org/officeDocument/2006/relationships/image" Target="../media/image217.png"/><Relationship Id="rId582" Type="http://schemas.openxmlformats.org/officeDocument/2006/relationships/image" Target="../media/image1377.png"/><Relationship Id="rId638" Type="http://schemas.openxmlformats.org/officeDocument/2006/relationships/image" Target="../media/image1442.png"/><Relationship Id="rId3" Type="http://schemas.openxmlformats.org/officeDocument/2006/relationships/customXml" Target="../ink/ink223.xml"/><Relationship Id="rId235" Type="http://schemas.openxmlformats.org/officeDocument/2006/relationships/customXml" Target="../ink/ink298.xml"/><Relationship Id="rId277" Type="http://schemas.openxmlformats.org/officeDocument/2006/relationships/customXml" Target="../ink/ink319.xml"/><Relationship Id="rId442" Type="http://schemas.openxmlformats.org/officeDocument/2006/relationships/image" Target="../media/image1401.png"/><Relationship Id="rId484" Type="http://schemas.openxmlformats.org/officeDocument/2006/relationships/image" Target="../media/image1420.png"/><Relationship Id="rId705" Type="http://schemas.openxmlformats.org/officeDocument/2006/relationships/customXml" Target="../ink/ink487.xml"/><Relationship Id="rId302" Type="http://schemas.openxmlformats.org/officeDocument/2006/relationships/image" Target="../media/image1314.png"/><Relationship Id="rId344" Type="http://schemas.openxmlformats.org/officeDocument/2006/relationships/image" Target="../media/image14710.png"/><Relationship Id="rId691" Type="http://schemas.openxmlformats.org/officeDocument/2006/relationships/customXml" Target="../ink/ink480.xml"/><Relationship Id="rId41" Type="http://schemas.openxmlformats.org/officeDocument/2006/relationships/customXml" Target="../ink/ink242.xml"/><Relationship Id="rId551" Type="http://schemas.openxmlformats.org/officeDocument/2006/relationships/customXml" Target="../ink/ink410.xml"/><Relationship Id="rId593" Type="http://schemas.openxmlformats.org/officeDocument/2006/relationships/customXml" Target="../ink/ink431.xml"/><Relationship Id="rId607" Type="http://schemas.openxmlformats.org/officeDocument/2006/relationships/customXml" Target="../ink/ink438.xml"/><Relationship Id="rId649" Type="http://schemas.openxmlformats.org/officeDocument/2006/relationships/customXml" Target="../ink/ink459.xml"/><Relationship Id="rId190" Type="http://schemas.openxmlformats.org/officeDocument/2006/relationships/image" Target="../media/image16210.png"/><Relationship Id="rId204" Type="http://schemas.openxmlformats.org/officeDocument/2006/relationships/image" Target="../media/image16910.png"/><Relationship Id="rId246" Type="http://schemas.openxmlformats.org/officeDocument/2006/relationships/image" Target="../media/image240.png"/><Relationship Id="rId288" Type="http://schemas.openxmlformats.org/officeDocument/2006/relationships/image" Target="../media/image261.png"/><Relationship Id="rId509" Type="http://schemas.openxmlformats.org/officeDocument/2006/relationships/customXml" Target="../ink/ink389.xml"/><Relationship Id="rId660" Type="http://schemas.openxmlformats.org/officeDocument/2006/relationships/image" Target="../media/image1453.png"/><Relationship Id="rId106" Type="http://schemas.openxmlformats.org/officeDocument/2006/relationships/image" Target="../media/image227.png"/><Relationship Id="rId313" Type="http://schemas.openxmlformats.org/officeDocument/2006/relationships/customXml" Target="../ink/ink337.xml"/><Relationship Id="rId495" Type="http://schemas.openxmlformats.org/officeDocument/2006/relationships/customXml" Target="../ink/ink382.xml"/><Relationship Id="rId716" Type="http://schemas.openxmlformats.org/officeDocument/2006/relationships/image" Target="../media/image1331.png"/><Relationship Id="rId10" Type="http://schemas.openxmlformats.org/officeDocument/2006/relationships/image" Target="../media/image1297.png"/><Relationship Id="rId52" Type="http://schemas.openxmlformats.org/officeDocument/2006/relationships/image" Target="../media/image207.png"/><Relationship Id="rId520" Type="http://schemas.openxmlformats.org/officeDocument/2006/relationships/image" Target="../media/image1346.png"/><Relationship Id="rId562" Type="http://schemas.openxmlformats.org/officeDocument/2006/relationships/image" Target="../media/image1367.png"/><Relationship Id="rId618" Type="http://schemas.openxmlformats.org/officeDocument/2006/relationships/image" Target="../media/image1432.png"/><Relationship Id="rId215" Type="http://schemas.openxmlformats.org/officeDocument/2006/relationships/customXml" Target="../ink/ink288.xml"/><Relationship Id="rId257" Type="http://schemas.openxmlformats.org/officeDocument/2006/relationships/customXml" Target="../ink/ink309.xml"/><Relationship Id="rId464" Type="http://schemas.openxmlformats.org/officeDocument/2006/relationships/image" Target="../media/image1412.png"/><Relationship Id="rId299" Type="http://schemas.openxmlformats.org/officeDocument/2006/relationships/customXml" Target="../ink/ink330.xml"/><Relationship Id="rId63" Type="http://schemas.openxmlformats.org/officeDocument/2006/relationships/customXml" Target="../ink/ink253.xml"/><Relationship Id="rId573" Type="http://schemas.openxmlformats.org/officeDocument/2006/relationships/customXml" Target="../ink/ink421.xml"/><Relationship Id="rId226" Type="http://schemas.openxmlformats.org/officeDocument/2006/relationships/image" Target="../media/image1390.png"/><Relationship Id="rId433" Type="http://schemas.openxmlformats.org/officeDocument/2006/relationships/customXml" Target="../ink/ink357.xml"/><Relationship Id="rId640" Type="http://schemas.openxmlformats.org/officeDocument/2006/relationships/image" Target="../media/image1443.png"/><Relationship Id="rId74" Type="http://schemas.openxmlformats.org/officeDocument/2006/relationships/image" Target="../media/image223.png"/><Relationship Id="rId500" Type="http://schemas.openxmlformats.org/officeDocument/2006/relationships/image" Target="../media/image1428.png"/><Relationship Id="rId584" Type="http://schemas.openxmlformats.org/officeDocument/2006/relationships/image" Target="../media/image1378.png"/><Relationship Id="rId5" Type="http://schemas.openxmlformats.org/officeDocument/2006/relationships/customXml" Target="../ink/ink224.xml"/><Relationship Id="rId237" Type="http://schemas.openxmlformats.org/officeDocument/2006/relationships/customXml" Target="../ink/ink299.xml"/><Relationship Id="rId444" Type="http://schemas.openxmlformats.org/officeDocument/2006/relationships/image" Target="../media/image1402.png"/><Relationship Id="rId651" Type="http://schemas.openxmlformats.org/officeDocument/2006/relationships/customXml" Target="../ink/ink460.xml"/><Relationship Id="rId290" Type="http://schemas.openxmlformats.org/officeDocument/2006/relationships/image" Target="../media/image262.png"/><Relationship Id="rId304" Type="http://schemas.openxmlformats.org/officeDocument/2006/relationships/image" Target="../media/image1315.png"/><Relationship Id="rId511" Type="http://schemas.openxmlformats.org/officeDocument/2006/relationships/customXml" Target="../ink/ink390.xml"/><Relationship Id="rId609" Type="http://schemas.openxmlformats.org/officeDocument/2006/relationships/customXml" Target="../ink/ink439.xml"/><Relationship Id="rId595" Type="http://schemas.openxmlformats.org/officeDocument/2006/relationships/customXml" Target="../ink/ink432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552.xml"/><Relationship Id="rId671" Type="http://schemas.openxmlformats.org/officeDocument/2006/relationships/customXml" Target="../ink/ink651.xml"/><Relationship Id="rId727" Type="http://schemas.openxmlformats.org/officeDocument/2006/relationships/customXml" Target="../ink/ink679.xml"/><Relationship Id="rId769" Type="http://schemas.openxmlformats.org/officeDocument/2006/relationships/customXml" Target="../ink/ink700.xml"/><Relationship Id="rId21" Type="http://schemas.openxmlformats.org/officeDocument/2006/relationships/customXml" Target="../ink/ink504.xml"/><Relationship Id="rId63" Type="http://schemas.openxmlformats.org/officeDocument/2006/relationships/customXml" Target="../ink/ink525.xml"/><Relationship Id="rId366" Type="http://schemas.openxmlformats.org/officeDocument/2006/relationships/image" Target="../media/image2150.png"/><Relationship Id="rId531" Type="http://schemas.openxmlformats.org/officeDocument/2006/relationships/customXml" Target="../ink/ink622.xml"/><Relationship Id="rId780" Type="http://schemas.openxmlformats.org/officeDocument/2006/relationships/image" Target="../media/image217.png"/><Relationship Id="rId836" Type="http://schemas.openxmlformats.org/officeDocument/2006/relationships/image" Target="../media/image1336.png"/><Relationship Id="rId268" Type="http://schemas.openxmlformats.org/officeDocument/2006/relationships/image" Target="../media/image14110.png"/><Relationship Id="rId640" Type="http://schemas.openxmlformats.org/officeDocument/2006/relationships/image" Target="../media/image1410.png"/><Relationship Id="rId682" Type="http://schemas.openxmlformats.org/officeDocument/2006/relationships/image" Target="../media/image1493.png"/><Relationship Id="rId738" Type="http://schemas.openxmlformats.org/officeDocument/2006/relationships/image" Target="../media/image141.png"/><Relationship Id="rId32" Type="http://schemas.openxmlformats.org/officeDocument/2006/relationships/image" Target="../media/image1384.png"/><Relationship Id="rId74" Type="http://schemas.openxmlformats.org/officeDocument/2006/relationships/image" Target="../media/image14380.png"/><Relationship Id="rId128" Type="http://schemas.openxmlformats.org/officeDocument/2006/relationships/image" Target="../media/image14650.png"/><Relationship Id="rId335" Type="http://schemas.openxmlformats.org/officeDocument/2006/relationships/customXml" Target="../ink/ink569.xml"/><Relationship Id="rId377" Type="http://schemas.openxmlformats.org/officeDocument/2006/relationships/customXml" Target="../ink/ink590.xml"/><Relationship Id="rId542" Type="http://schemas.openxmlformats.org/officeDocument/2006/relationships/image" Target="../media/image1301.png"/><Relationship Id="rId805" Type="http://schemas.openxmlformats.org/officeDocument/2006/relationships/customXml" Target="../ink/ink718.xml"/><Relationship Id="rId5" Type="http://schemas.openxmlformats.org/officeDocument/2006/relationships/customXml" Target="../ink/ink496.xml"/><Relationship Id="rId402" Type="http://schemas.openxmlformats.org/officeDocument/2006/relationships/image" Target="../media/image2330.png"/><Relationship Id="rId791" Type="http://schemas.openxmlformats.org/officeDocument/2006/relationships/customXml" Target="../ink/ink711.xml"/><Relationship Id="rId847" Type="http://schemas.openxmlformats.org/officeDocument/2006/relationships/customXml" Target="../ink/ink739.xml"/><Relationship Id="rId693" Type="http://schemas.openxmlformats.org/officeDocument/2006/relationships/customXml" Target="../ink/ink662.xml"/><Relationship Id="rId707" Type="http://schemas.openxmlformats.org/officeDocument/2006/relationships/customXml" Target="../ink/ink669.xml"/><Relationship Id="rId749" Type="http://schemas.openxmlformats.org/officeDocument/2006/relationships/customXml" Target="../ink/ink690.xml"/><Relationship Id="rId43" Type="http://schemas.openxmlformats.org/officeDocument/2006/relationships/customXml" Target="../ink/ink515.xml"/><Relationship Id="rId139" Type="http://schemas.openxmlformats.org/officeDocument/2006/relationships/customXml" Target="../ink/ink563.xml"/><Relationship Id="rId346" Type="http://schemas.openxmlformats.org/officeDocument/2006/relationships/image" Target="../media/image2050.png"/><Relationship Id="rId388" Type="http://schemas.openxmlformats.org/officeDocument/2006/relationships/image" Target="../media/image2260.png"/><Relationship Id="rId553" Type="http://schemas.openxmlformats.org/officeDocument/2006/relationships/customXml" Target="../ink/ink633.xml"/><Relationship Id="rId609" Type="http://schemas.openxmlformats.org/officeDocument/2006/relationships/customXml" Target="../ink/ink636.xml"/><Relationship Id="rId760" Type="http://schemas.openxmlformats.org/officeDocument/2006/relationships/image" Target="../media/image207.png"/><Relationship Id="rId85" Type="http://schemas.openxmlformats.org/officeDocument/2006/relationships/customXml" Target="../ink/ink536.xml"/><Relationship Id="rId413" Type="http://schemas.openxmlformats.org/officeDocument/2006/relationships/customXml" Target="../ink/ink608.xml"/><Relationship Id="rId816" Type="http://schemas.openxmlformats.org/officeDocument/2006/relationships/image" Target="../media/image1329.png"/><Relationship Id="rId620" Type="http://schemas.openxmlformats.org/officeDocument/2006/relationships/image" Target="../media/image1400.png"/><Relationship Id="rId718" Type="http://schemas.openxmlformats.org/officeDocument/2006/relationships/image" Target="../media/image1511.png"/><Relationship Id="rId12" Type="http://schemas.openxmlformats.org/officeDocument/2006/relationships/image" Target="../media/image16410.png"/><Relationship Id="rId108" Type="http://schemas.openxmlformats.org/officeDocument/2006/relationships/image" Target="../media/image14550.png"/><Relationship Id="rId357" Type="http://schemas.openxmlformats.org/officeDocument/2006/relationships/customXml" Target="../ink/ink580.xml"/><Relationship Id="rId54" Type="http://schemas.openxmlformats.org/officeDocument/2006/relationships/image" Target="../media/image14320.png"/><Relationship Id="rId96" Type="http://schemas.openxmlformats.org/officeDocument/2006/relationships/image" Target="../media/image14490.png"/><Relationship Id="rId399" Type="http://schemas.openxmlformats.org/officeDocument/2006/relationships/customXml" Target="../ink/ink601.xml"/><Relationship Id="rId771" Type="http://schemas.openxmlformats.org/officeDocument/2006/relationships/customXml" Target="../ink/ink701.xml"/><Relationship Id="rId827" Type="http://schemas.openxmlformats.org/officeDocument/2006/relationships/customXml" Target="../ink/ink729.xml"/><Relationship Id="rId424" Type="http://schemas.openxmlformats.org/officeDocument/2006/relationships/customXml" Target="../ink/ink617.xml"/><Relationship Id="rId673" Type="http://schemas.openxmlformats.org/officeDocument/2006/relationships/customXml" Target="../ink/ink652.xml"/><Relationship Id="rId729" Type="http://schemas.openxmlformats.org/officeDocument/2006/relationships/customXml" Target="../ink/ink680.xml"/><Relationship Id="rId23" Type="http://schemas.openxmlformats.org/officeDocument/2006/relationships/customXml" Target="../ink/ink505.xml"/><Relationship Id="rId119" Type="http://schemas.openxmlformats.org/officeDocument/2006/relationships/customXml" Target="../ink/ink553.xml"/><Relationship Id="rId270" Type="http://schemas.openxmlformats.org/officeDocument/2006/relationships/image" Target="../media/image14210.png"/><Relationship Id="rId533" Type="http://schemas.openxmlformats.org/officeDocument/2006/relationships/customXml" Target="../ink/ink623.xml"/><Relationship Id="rId65" Type="http://schemas.openxmlformats.org/officeDocument/2006/relationships/customXml" Target="../ink/ink526.xml"/><Relationship Id="rId130" Type="http://schemas.openxmlformats.org/officeDocument/2006/relationships/image" Target="../media/image14660.png"/><Relationship Id="rId368" Type="http://schemas.openxmlformats.org/officeDocument/2006/relationships/image" Target="../media/image2160.png"/><Relationship Id="rId740" Type="http://schemas.openxmlformats.org/officeDocument/2006/relationships/image" Target="../media/image142.png"/><Relationship Id="rId782" Type="http://schemas.openxmlformats.org/officeDocument/2006/relationships/image" Target="../media/image223.png"/><Relationship Id="rId838" Type="http://schemas.openxmlformats.org/officeDocument/2006/relationships/image" Target="../media/image1337.png"/><Relationship Id="rId642" Type="http://schemas.openxmlformats.org/officeDocument/2006/relationships/image" Target="../media/image1420.png"/><Relationship Id="rId684" Type="http://schemas.openxmlformats.org/officeDocument/2006/relationships/image" Target="../media/image1494.png"/><Relationship Id="rId337" Type="http://schemas.openxmlformats.org/officeDocument/2006/relationships/customXml" Target="../ink/ink570.xml"/><Relationship Id="rId34" Type="http://schemas.openxmlformats.org/officeDocument/2006/relationships/image" Target="../media/image1385.png"/><Relationship Id="rId76" Type="http://schemas.openxmlformats.org/officeDocument/2006/relationships/image" Target="../media/image14390.png"/><Relationship Id="rId141" Type="http://schemas.openxmlformats.org/officeDocument/2006/relationships/customXml" Target="../ink/ink564.xml"/><Relationship Id="rId379" Type="http://schemas.openxmlformats.org/officeDocument/2006/relationships/customXml" Target="../ink/ink591.xml"/><Relationship Id="rId544" Type="http://schemas.openxmlformats.org/officeDocument/2006/relationships/image" Target="../media/image1302.png"/><Relationship Id="rId751" Type="http://schemas.openxmlformats.org/officeDocument/2006/relationships/customXml" Target="../ink/ink691.xml"/><Relationship Id="rId793" Type="http://schemas.openxmlformats.org/officeDocument/2006/relationships/customXml" Target="../ink/ink712.xml"/><Relationship Id="rId807" Type="http://schemas.openxmlformats.org/officeDocument/2006/relationships/customXml" Target="../ink/ink719.xml"/><Relationship Id="rId849" Type="http://schemas.openxmlformats.org/officeDocument/2006/relationships/customXml" Target="../ink/ink740.xml"/><Relationship Id="rId7" Type="http://schemas.openxmlformats.org/officeDocument/2006/relationships/customXml" Target="../ink/ink497.xml"/><Relationship Id="rId390" Type="http://schemas.openxmlformats.org/officeDocument/2006/relationships/image" Target="../media/image2270.png"/><Relationship Id="rId404" Type="http://schemas.openxmlformats.org/officeDocument/2006/relationships/image" Target="../media/image2340.png"/><Relationship Id="rId611" Type="http://schemas.openxmlformats.org/officeDocument/2006/relationships/customXml" Target="../ink/ink637.xml"/><Relationship Id="rId695" Type="http://schemas.openxmlformats.org/officeDocument/2006/relationships/customXml" Target="../ink/ink663.xml"/><Relationship Id="rId709" Type="http://schemas.openxmlformats.org/officeDocument/2006/relationships/customXml" Target="../ink/ink670.xml"/><Relationship Id="rId45" Type="http://schemas.openxmlformats.org/officeDocument/2006/relationships/customXml" Target="../ink/ink516.xml"/><Relationship Id="rId87" Type="http://schemas.openxmlformats.org/officeDocument/2006/relationships/customXml" Target="../ink/ink537.xml"/><Relationship Id="rId110" Type="http://schemas.openxmlformats.org/officeDocument/2006/relationships/image" Target="../media/image14560.png"/><Relationship Id="rId348" Type="http://schemas.openxmlformats.org/officeDocument/2006/relationships/image" Target="../media/image2060.png"/><Relationship Id="rId555" Type="http://schemas.openxmlformats.org/officeDocument/2006/relationships/customXml" Target="../ink/ink634.xml"/><Relationship Id="rId720" Type="http://schemas.openxmlformats.org/officeDocument/2006/relationships/image" Target="../media/image1512.png"/><Relationship Id="rId762" Type="http://schemas.openxmlformats.org/officeDocument/2006/relationships/image" Target="../media/image208.png"/><Relationship Id="rId818" Type="http://schemas.openxmlformats.org/officeDocument/2006/relationships/image" Target="../media/image1342.png"/><Relationship Id="rId415" Type="http://schemas.openxmlformats.org/officeDocument/2006/relationships/customXml" Target="../ink/ink609.xml"/><Relationship Id="rId622" Type="http://schemas.openxmlformats.org/officeDocument/2006/relationships/image" Target="../media/image1401.png"/><Relationship Id="rId14" Type="http://schemas.openxmlformats.org/officeDocument/2006/relationships/image" Target="../media/image16510.png"/><Relationship Id="rId56" Type="http://schemas.openxmlformats.org/officeDocument/2006/relationships/image" Target="../media/image14330.png"/><Relationship Id="rId359" Type="http://schemas.openxmlformats.org/officeDocument/2006/relationships/customXml" Target="../ink/ink581.xml"/><Relationship Id="rId731" Type="http://schemas.openxmlformats.org/officeDocument/2006/relationships/customXml" Target="../ink/ink681.xml"/><Relationship Id="rId773" Type="http://schemas.openxmlformats.org/officeDocument/2006/relationships/customXml" Target="../ink/ink702.xml"/><Relationship Id="rId98" Type="http://schemas.openxmlformats.org/officeDocument/2006/relationships/image" Target="../media/image14500.png"/><Relationship Id="rId121" Type="http://schemas.openxmlformats.org/officeDocument/2006/relationships/customXml" Target="../ink/ink554.xml"/><Relationship Id="rId370" Type="http://schemas.openxmlformats.org/officeDocument/2006/relationships/image" Target="../media/image2170.png"/><Relationship Id="rId426" Type="http://schemas.openxmlformats.org/officeDocument/2006/relationships/customXml" Target="../ink/ink619.xml"/><Relationship Id="rId829" Type="http://schemas.openxmlformats.org/officeDocument/2006/relationships/customXml" Target="../ink/ink730.xml"/><Relationship Id="rId675" Type="http://schemas.openxmlformats.org/officeDocument/2006/relationships/customXml" Target="../ink/ink653.xml"/><Relationship Id="rId840" Type="http://schemas.openxmlformats.org/officeDocument/2006/relationships/image" Target="../media/image1338.png"/><Relationship Id="rId25" Type="http://schemas.openxmlformats.org/officeDocument/2006/relationships/customXml" Target="../ink/ink506.xml"/><Relationship Id="rId67" Type="http://schemas.openxmlformats.org/officeDocument/2006/relationships/customXml" Target="../ink/ink527.xml"/><Relationship Id="rId272" Type="http://schemas.openxmlformats.org/officeDocument/2006/relationships/image" Target="../media/image14310.png"/><Relationship Id="rId535" Type="http://schemas.openxmlformats.org/officeDocument/2006/relationships/customXml" Target="../ink/ink624.xml"/><Relationship Id="rId700" Type="http://schemas.openxmlformats.org/officeDocument/2006/relationships/image" Target="../media/image1502.png"/><Relationship Id="rId742" Type="http://schemas.openxmlformats.org/officeDocument/2006/relationships/image" Target="../media/image198.png"/><Relationship Id="rId132" Type="http://schemas.openxmlformats.org/officeDocument/2006/relationships/image" Target="../media/image14670.png"/><Relationship Id="rId381" Type="http://schemas.openxmlformats.org/officeDocument/2006/relationships/customXml" Target="../ink/ink592.xml"/><Relationship Id="rId784" Type="http://schemas.openxmlformats.org/officeDocument/2006/relationships/image" Target="../media/image224.png"/><Relationship Id="rId644" Type="http://schemas.openxmlformats.org/officeDocument/2006/relationships/image" Target="../media/image1421.png"/><Relationship Id="rId686" Type="http://schemas.openxmlformats.org/officeDocument/2006/relationships/image" Target="../media/image1495.png"/><Relationship Id="rId851" Type="http://schemas.openxmlformats.org/officeDocument/2006/relationships/customXml" Target="../ink/ink741.xml"/><Relationship Id="rId36" Type="http://schemas.openxmlformats.org/officeDocument/2006/relationships/image" Target="../media/image1386.png"/><Relationship Id="rId339" Type="http://schemas.openxmlformats.org/officeDocument/2006/relationships/customXml" Target="../ink/ink571.xml"/><Relationship Id="rId546" Type="http://schemas.openxmlformats.org/officeDocument/2006/relationships/image" Target="../media/image1303.png"/><Relationship Id="rId711" Type="http://schemas.openxmlformats.org/officeDocument/2006/relationships/customXml" Target="../ink/ink671.xml"/><Relationship Id="rId753" Type="http://schemas.openxmlformats.org/officeDocument/2006/relationships/customXml" Target="../ink/ink692.xml"/><Relationship Id="rId78" Type="http://schemas.openxmlformats.org/officeDocument/2006/relationships/image" Target="../media/image14400.png"/><Relationship Id="rId101" Type="http://schemas.openxmlformats.org/officeDocument/2006/relationships/customXml" Target="../ink/ink544.xml"/><Relationship Id="rId143" Type="http://schemas.openxmlformats.org/officeDocument/2006/relationships/customXml" Target="../ink/ink565.xml"/><Relationship Id="rId350" Type="http://schemas.openxmlformats.org/officeDocument/2006/relationships/image" Target="../media/image2070.png"/><Relationship Id="rId406" Type="http://schemas.openxmlformats.org/officeDocument/2006/relationships/image" Target="../media/image2350.png"/><Relationship Id="rId795" Type="http://schemas.openxmlformats.org/officeDocument/2006/relationships/customXml" Target="../ink/ink713.xml"/><Relationship Id="rId809" Type="http://schemas.openxmlformats.org/officeDocument/2006/relationships/customXml" Target="../ink/ink720.xml"/><Relationship Id="rId9" Type="http://schemas.openxmlformats.org/officeDocument/2006/relationships/customXml" Target="../ink/ink498.xml"/><Relationship Id="rId392" Type="http://schemas.openxmlformats.org/officeDocument/2006/relationships/image" Target="../media/image2280.png"/><Relationship Id="rId613" Type="http://schemas.openxmlformats.org/officeDocument/2006/relationships/customXml" Target="../ink/ink638.xml"/><Relationship Id="rId697" Type="http://schemas.openxmlformats.org/officeDocument/2006/relationships/customXml" Target="../ink/ink664.xml"/><Relationship Id="rId820" Type="http://schemas.openxmlformats.org/officeDocument/2006/relationships/image" Target="../media/image1343.png"/><Relationship Id="rId722" Type="http://schemas.openxmlformats.org/officeDocument/2006/relationships/image" Target="../media/image1513.png"/><Relationship Id="rId47" Type="http://schemas.openxmlformats.org/officeDocument/2006/relationships/customXml" Target="../ink/ink517.xml"/><Relationship Id="rId89" Type="http://schemas.openxmlformats.org/officeDocument/2006/relationships/customXml" Target="../ink/ink538.xml"/><Relationship Id="rId112" Type="http://schemas.openxmlformats.org/officeDocument/2006/relationships/image" Target="../media/image14570.png"/><Relationship Id="rId361" Type="http://schemas.openxmlformats.org/officeDocument/2006/relationships/customXml" Target="../ink/ink582.xml"/><Relationship Id="rId557" Type="http://schemas.openxmlformats.org/officeDocument/2006/relationships/customXml" Target="../ink/ink635.xml"/><Relationship Id="rId764" Type="http://schemas.openxmlformats.org/officeDocument/2006/relationships/image" Target="../media/image209.png"/><Relationship Id="rId417" Type="http://schemas.openxmlformats.org/officeDocument/2006/relationships/customXml" Target="../ink/ink610.xml"/><Relationship Id="rId624" Type="http://schemas.openxmlformats.org/officeDocument/2006/relationships/image" Target="../media/image1402.png"/><Relationship Id="rId666" Type="http://schemas.openxmlformats.org/officeDocument/2006/relationships/image" Target="../media/image1485.png"/><Relationship Id="rId831" Type="http://schemas.openxmlformats.org/officeDocument/2006/relationships/customXml" Target="../ink/ink731.xml"/><Relationship Id="rId16" Type="http://schemas.openxmlformats.org/officeDocument/2006/relationships/image" Target="../media/image16610.png"/><Relationship Id="rId58" Type="http://schemas.openxmlformats.org/officeDocument/2006/relationships/image" Target="../media/image481.png"/><Relationship Id="rId123" Type="http://schemas.openxmlformats.org/officeDocument/2006/relationships/customXml" Target="../ink/ink555.xml"/><Relationship Id="rId733" Type="http://schemas.openxmlformats.org/officeDocument/2006/relationships/customXml" Target="../ink/ink682.xml"/><Relationship Id="rId775" Type="http://schemas.openxmlformats.org/officeDocument/2006/relationships/customXml" Target="../ink/ink703.xml"/><Relationship Id="rId372" Type="http://schemas.openxmlformats.org/officeDocument/2006/relationships/image" Target="../media/image2180.png"/><Relationship Id="rId677" Type="http://schemas.openxmlformats.org/officeDocument/2006/relationships/customXml" Target="../ink/ink654.xml"/><Relationship Id="rId800" Type="http://schemas.openxmlformats.org/officeDocument/2006/relationships/image" Target="../media/image232.png"/><Relationship Id="rId842" Type="http://schemas.openxmlformats.org/officeDocument/2006/relationships/image" Target="../media/image1339.png"/><Relationship Id="rId274" Type="http://schemas.openxmlformats.org/officeDocument/2006/relationships/image" Target="../media/image14410.png"/><Relationship Id="rId702" Type="http://schemas.openxmlformats.org/officeDocument/2006/relationships/image" Target="../media/image1503.png"/><Relationship Id="rId27" Type="http://schemas.openxmlformats.org/officeDocument/2006/relationships/customXml" Target="../ink/ink507.xml"/><Relationship Id="rId69" Type="http://schemas.openxmlformats.org/officeDocument/2006/relationships/customXml" Target="../ink/ink528.xml"/><Relationship Id="rId134" Type="http://schemas.openxmlformats.org/officeDocument/2006/relationships/image" Target="../media/image14680.png"/><Relationship Id="rId537" Type="http://schemas.openxmlformats.org/officeDocument/2006/relationships/customXml" Target="../ink/ink625.xml"/><Relationship Id="rId744" Type="http://schemas.openxmlformats.org/officeDocument/2006/relationships/image" Target="../media/image199.png"/><Relationship Id="rId786" Type="http://schemas.openxmlformats.org/officeDocument/2006/relationships/image" Target="../media/image225.png"/><Relationship Id="rId80" Type="http://schemas.openxmlformats.org/officeDocument/2006/relationships/image" Target="../media/image14411.png"/><Relationship Id="rId341" Type="http://schemas.openxmlformats.org/officeDocument/2006/relationships/customXml" Target="../ink/ink572.xml"/><Relationship Id="rId383" Type="http://schemas.openxmlformats.org/officeDocument/2006/relationships/customXml" Target="../ink/ink593.xml"/><Relationship Id="rId811" Type="http://schemas.openxmlformats.org/officeDocument/2006/relationships/customXml" Target="../ink/ink721.xml"/><Relationship Id="rId688" Type="http://schemas.openxmlformats.org/officeDocument/2006/relationships/image" Target="../media/image1496.png"/><Relationship Id="rId38" Type="http://schemas.openxmlformats.org/officeDocument/2006/relationships/image" Target="../media/image1387.png"/><Relationship Id="rId103" Type="http://schemas.openxmlformats.org/officeDocument/2006/relationships/customXml" Target="../ink/ink545.xml"/><Relationship Id="rId548" Type="http://schemas.openxmlformats.org/officeDocument/2006/relationships/image" Target="../media/image1304.png"/><Relationship Id="rId713" Type="http://schemas.openxmlformats.org/officeDocument/2006/relationships/customXml" Target="../ink/ink672.xml"/><Relationship Id="rId755" Type="http://schemas.openxmlformats.org/officeDocument/2006/relationships/customXml" Target="../ink/ink693.xml"/><Relationship Id="rId797" Type="http://schemas.openxmlformats.org/officeDocument/2006/relationships/customXml" Target="../ink/ink714.xml"/><Relationship Id="rId91" Type="http://schemas.openxmlformats.org/officeDocument/2006/relationships/customXml" Target="../ink/ink539.xml"/><Relationship Id="rId145" Type="http://schemas.openxmlformats.org/officeDocument/2006/relationships/customXml" Target="../ink/ink566.xml"/><Relationship Id="rId352" Type="http://schemas.openxmlformats.org/officeDocument/2006/relationships/image" Target="../media/image2080.png"/><Relationship Id="rId394" Type="http://schemas.openxmlformats.org/officeDocument/2006/relationships/image" Target="../media/image2290.png"/><Relationship Id="rId408" Type="http://schemas.openxmlformats.org/officeDocument/2006/relationships/image" Target="../media/image2360.png"/><Relationship Id="rId615" Type="http://schemas.openxmlformats.org/officeDocument/2006/relationships/customXml" Target="../ink/ink639.xml"/><Relationship Id="rId822" Type="http://schemas.openxmlformats.org/officeDocument/2006/relationships/image" Target="../media/image1344.png"/><Relationship Id="rId699" Type="http://schemas.openxmlformats.org/officeDocument/2006/relationships/customXml" Target="../ink/ink665.xml"/><Relationship Id="rId49" Type="http://schemas.openxmlformats.org/officeDocument/2006/relationships/customXml" Target="../ink/ink518.xml"/><Relationship Id="rId114" Type="http://schemas.openxmlformats.org/officeDocument/2006/relationships/image" Target="../media/image14580.png"/><Relationship Id="rId724" Type="http://schemas.openxmlformats.org/officeDocument/2006/relationships/image" Target="../media/image1514.png"/><Relationship Id="rId766" Type="http://schemas.openxmlformats.org/officeDocument/2006/relationships/image" Target="../media/image210.png"/><Relationship Id="rId60" Type="http://schemas.openxmlformats.org/officeDocument/2006/relationships/image" Target="../media/image1394.png"/><Relationship Id="rId363" Type="http://schemas.openxmlformats.org/officeDocument/2006/relationships/customXml" Target="../ink/ink583.xml"/><Relationship Id="rId419" Type="http://schemas.openxmlformats.org/officeDocument/2006/relationships/customXml" Target="../ink/ink612.xml"/><Relationship Id="rId668" Type="http://schemas.openxmlformats.org/officeDocument/2006/relationships/image" Target="../media/image1486.png"/><Relationship Id="rId833" Type="http://schemas.openxmlformats.org/officeDocument/2006/relationships/customXml" Target="../ink/ink732.xml"/><Relationship Id="rId18" Type="http://schemas.openxmlformats.org/officeDocument/2006/relationships/image" Target="../media/image16710.png"/><Relationship Id="rId528" Type="http://schemas.openxmlformats.org/officeDocument/2006/relationships/image" Target="../media/image1294.png"/><Relationship Id="rId735" Type="http://schemas.openxmlformats.org/officeDocument/2006/relationships/customXml" Target="../ink/ink683.xml"/><Relationship Id="rId125" Type="http://schemas.openxmlformats.org/officeDocument/2006/relationships/customXml" Target="../ink/ink556.xml"/><Relationship Id="rId374" Type="http://schemas.openxmlformats.org/officeDocument/2006/relationships/image" Target="../media/image2190.png"/><Relationship Id="rId777" Type="http://schemas.openxmlformats.org/officeDocument/2006/relationships/customXml" Target="../ink/ink704.xml"/><Relationship Id="rId71" Type="http://schemas.openxmlformats.org/officeDocument/2006/relationships/customXml" Target="../ink/ink529.xml"/><Relationship Id="rId679" Type="http://schemas.openxmlformats.org/officeDocument/2006/relationships/customXml" Target="../ink/ink655.xml"/><Relationship Id="rId802" Type="http://schemas.openxmlformats.org/officeDocument/2006/relationships/image" Target="../media/image233.png"/><Relationship Id="rId844" Type="http://schemas.openxmlformats.org/officeDocument/2006/relationships/image" Target="../media/image1340.png"/><Relationship Id="rId2" Type="http://schemas.openxmlformats.org/officeDocument/2006/relationships/notesSlide" Target="../notesSlides/notesSlide3.xml"/><Relationship Id="rId29" Type="http://schemas.openxmlformats.org/officeDocument/2006/relationships/customXml" Target="../ink/ink508.xml"/><Relationship Id="rId276" Type="http://schemas.openxmlformats.org/officeDocument/2006/relationships/image" Target="../media/image14510.png"/><Relationship Id="rId539" Type="http://schemas.openxmlformats.org/officeDocument/2006/relationships/customXml" Target="../ink/ink626.xml"/><Relationship Id="rId690" Type="http://schemas.openxmlformats.org/officeDocument/2006/relationships/image" Target="../media/image1497.png"/><Relationship Id="rId704" Type="http://schemas.openxmlformats.org/officeDocument/2006/relationships/image" Target="../media/image1504.png"/><Relationship Id="rId746" Type="http://schemas.openxmlformats.org/officeDocument/2006/relationships/image" Target="../media/image200.png"/><Relationship Id="rId40" Type="http://schemas.openxmlformats.org/officeDocument/2006/relationships/image" Target="../media/image1388.png"/><Relationship Id="rId136" Type="http://schemas.openxmlformats.org/officeDocument/2006/relationships/image" Target="../media/image14690.png"/><Relationship Id="rId343" Type="http://schemas.openxmlformats.org/officeDocument/2006/relationships/customXml" Target="../ink/ink573.xml"/><Relationship Id="rId550" Type="http://schemas.openxmlformats.org/officeDocument/2006/relationships/image" Target="../media/image1305.png"/><Relationship Id="rId788" Type="http://schemas.openxmlformats.org/officeDocument/2006/relationships/image" Target="../media/image226.png"/><Relationship Id="rId82" Type="http://schemas.openxmlformats.org/officeDocument/2006/relationships/image" Target="../media/image14420.png"/><Relationship Id="rId385" Type="http://schemas.openxmlformats.org/officeDocument/2006/relationships/customXml" Target="../ink/ink594.xml"/><Relationship Id="rId813" Type="http://schemas.openxmlformats.org/officeDocument/2006/relationships/customXml" Target="../ink/ink722.xml"/><Relationship Id="rId410" Type="http://schemas.openxmlformats.org/officeDocument/2006/relationships/image" Target="../media/image2370.png"/><Relationship Id="rId715" Type="http://schemas.openxmlformats.org/officeDocument/2006/relationships/customXml" Target="../ink/ink673.xml"/><Relationship Id="rId105" Type="http://schemas.openxmlformats.org/officeDocument/2006/relationships/customXml" Target="../ink/ink546.xml"/><Relationship Id="rId147" Type="http://schemas.openxmlformats.org/officeDocument/2006/relationships/customXml" Target="../ink/ink567.xml"/><Relationship Id="rId354" Type="http://schemas.openxmlformats.org/officeDocument/2006/relationships/image" Target="../media/image2090.png"/><Relationship Id="rId757" Type="http://schemas.openxmlformats.org/officeDocument/2006/relationships/customXml" Target="../ink/ink694.xml"/><Relationship Id="rId799" Type="http://schemas.openxmlformats.org/officeDocument/2006/relationships/customXml" Target="../ink/ink715.xml"/><Relationship Id="rId51" Type="http://schemas.openxmlformats.org/officeDocument/2006/relationships/customXml" Target="../ink/ink519.xml"/><Relationship Id="rId93" Type="http://schemas.openxmlformats.org/officeDocument/2006/relationships/customXml" Target="../ink/ink540.xml"/><Relationship Id="rId396" Type="http://schemas.openxmlformats.org/officeDocument/2006/relationships/image" Target="../media/image2300.png"/><Relationship Id="rId617" Type="http://schemas.openxmlformats.org/officeDocument/2006/relationships/customXml" Target="../ink/ink640.xml"/><Relationship Id="rId824" Type="http://schemas.openxmlformats.org/officeDocument/2006/relationships/image" Target="../media/image1345.png"/><Relationship Id="rId421" Type="http://schemas.openxmlformats.org/officeDocument/2006/relationships/customXml" Target="../ink/ink614.xml"/><Relationship Id="rId670" Type="http://schemas.openxmlformats.org/officeDocument/2006/relationships/image" Target="../media/image1487.png"/><Relationship Id="rId116" Type="http://schemas.openxmlformats.org/officeDocument/2006/relationships/image" Target="../media/image14590.png"/><Relationship Id="rId530" Type="http://schemas.openxmlformats.org/officeDocument/2006/relationships/image" Target="../media/image1295.png"/><Relationship Id="rId726" Type="http://schemas.openxmlformats.org/officeDocument/2006/relationships/image" Target="../media/image1515.png"/><Relationship Id="rId768" Type="http://schemas.openxmlformats.org/officeDocument/2006/relationships/image" Target="../media/image211.png"/><Relationship Id="rId20" Type="http://schemas.openxmlformats.org/officeDocument/2006/relationships/image" Target="../media/image16810.png"/><Relationship Id="rId62" Type="http://schemas.openxmlformats.org/officeDocument/2006/relationships/image" Target="../media/image1395.png"/><Relationship Id="rId365" Type="http://schemas.openxmlformats.org/officeDocument/2006/relationships/customXml" Target="../ink/ink584.xml"/><Relationship Id="rId835" Type="http://schemas.openxmlformats.org/officeDocument/2006/relationships/customXml" Target="../ink/ink733.xml"/><Relationship Id="rId411" Type="http://schemas.openxmlformats.org/officeDocument/2006/relationships/customXml" Target="../ink/ink607.xml"/><Relationship Id="rId106" Type="http://schemas.openxmlformats.org/officeDocument/2006/relationships/image" Target="../media/image14540.png"/><Relationship Id="rId127" Type="http://schemas.openxmlformats.org/officeDocument/2006/relationships/customXml" Target="../ink/ink557.xml"/><Relationship Id="rId681" Type="http://schemas.openxmlformats.org/officeDocument/2006/relationships/customXml" Target="../ink/ink656.xml"/><Relationship Id="rId716" Type="http://schemas.openxmlformats.org/officeDocument/2006/relationships/image" Target="../media/image1510.png"/><Relationship Id="rId737" Type="http://schemas.openxmlformats.org/officeDocument/2006/relationships/customXml" Target="../ink/ink684.xml"/><Relationship Id="rId758" Type="http://schemas.openxmlformats.org/officeDocument/2006/relationships/image" Target="../media/image206.png"/><Relationship Id="rId779" Type="http://schemas.openxmlformats.org/officeDocument/2006/relationships/customXml" Target="../ink/ink705.xml"/><Relationship Id="rId10" Type="http://schemas.openxmlformats.org/officeDocument/2006/relationships/image" Target="../media/image16310.png"/><Relationship Id="rId31" Type="http://schemas.openxmlformats.org/officeDocument/2006/relationships/customXml" Target="../ink/ink509.xml"/><Relationship Id="rId52" Type="http://schemas.openxmlformats.org/officeDocument/2006/relationships/image" Target="../media/image14311.png"/><Relationship Id="rId73" Type="http://schemas.openxmlformats.org/officeDocument/2006/relationships/customXml" Target="../ink/ink530.xml"/><Relationship Id="rId94" Type="http://schemas.openxmlformats.org/officeDocument/2006/relationships/image" Target="../media/image14480.png"/><Relationship Id="rId148" Type="http://schemas.openxmlformats.org/officeDocument/2006/relationships/image" Target="../media/image13970.png"/><Relationship Id="rId334" Type="http://schemas.openxmlformats.org/officeDocument/2006/relationships/image" Target="../media/image1990.png"/><Relationship Id="rId355" Type="http://schemas.openxmlformats.org/officeDocument/2006/relationships/customXml" Target="../ink/ink579.xml"/><Relationship Id="rId376" Type="http://schemas.openxmlformats.org/officeDocument/2006/relationships/image" Target="../media/image2200.png"/><Relationship Id="rId397" Type="http://schemas.openxmlformats.org/officeDocument/2006/relationships/customXml" Target="../ink/ink600.xml"/><Relationship Id="rId541" Type="http://schemas.openxmlformats.org/officeDocument/2006/relationships/customXml" Target="../ink/ink627.xml"/><Relationship Id="rId618" Type="http://schemas.openxmlformats.org/officeDocument/2006/relationships/image" Target="../media/image1399.png"/><Relationship Id="rId639" Type="http://schemas.openxmlformats.org/officeDocument/2006/relationships/customXml" Target="../ink/ink645.xml"/><Relationship Id="rId790" Type="http://schemas.openxmlformats.org/officeDocument/2006/relationships/image" Target="../media/image227.png"/><Relationship Id="rId804" Type="http://schemas.openxmlformats.org/officeDocument/2006/relationships/image" Target="../media/image234.png"/><Relationship Id="rId825" Type="http://schemas.openxmlformats.org/officeDocument/2006/relationships/customXml" Target="../ink/ink728.xml"/><Relationship Id="rId4" Type="http://schemas.openxmlformats.org/officeDocument/2006/relationships/image" Target="../media/image16010.png"/><Relationship Id="rId401" Type="http://schemas.openxmlformats.org/officeDocument/2006/relationships/customXml" Target="../ink/ink602.xml"/><Relationship Id="rId422" Type="http://schemas.openxmlformats.org/officeDocument/2006/relationships/customXml" Target="../ink/ink615.xml"/><Relationship Id="rId278" Type="http://schemas.openxmlformats.org/officeDocument/2006/relationships/image" Target="../media/image14610.png"/><Relationship Id="rId846" Type="http://schemas.openxmlformats.org/officeDocument/2006/relationships/image" Target="../media/image1341.png"/><Relationship Id="rId692" Type="http://schemas.openxmlformats.org/officeDocument/2006/relationships/image" Target="../media/image1498.png"/><Relationship Id="rId706" Type="http://schemas.openxmlformats.org/officeDocument/2006/relationships/image" Target="../media/image1505.png"/><Relationship Id="rId748" Type="http://schemas.openxmlformats.org/officeDocument/2006/relationships/image" Target="../media/image201.png"/><Relationship Id="rId42" Type="http://schemas.openxmlformats.org/officeDocument/2006/relationships/image" Target="../media/image1389.png"/><Relationship Id="rId84" Type="http://schemas.openxmlformats.org/officeDocument/2006/relationships/image" Target="../media/image14430.png"/><Relationship Id="rId138" Type="http://schemas.openxmlformats.org/officeDocument/2006/relationships/image" Target="../media/image14700.png"/><Relationship Id="rId345" Type="http://schemas.openxmlformats.org/officeDocument/2006/relationships/customXml" Target="../ink/ink574.xml"/><Relationship Id="rId387" Type="http://schemas.openxmlformats.org/officeDocument/2006/relationships/customXml" Target="../ink/ink595.xml"/><Relationship Id="rId552" Type="http://schemas.openxmlformats.org/officeDocument/2006/relationships/image" Target="../media/image1306.png"/><Relationship Id="rId608" Type="http://schemas.openxmlformats.org/officeDocument/2006/relationships/image" Target="../media/image2420.png"/><Relationship Id="rId815" Type="http://schemas.openxmlformats.org/officeDocument/2006/relationships/customXml" Target="../ink/ink723.xml"/><Relationship Id="rId412" Type="http://schemas.openxmlformats.org/officeDocument/2006/relationships/image" Target="../media/image2380.png"/><Relationship Id="rId107" Type="http://schemas.openxmlformats.org/officeDocument/2006/relationships/customXml" Target="../ink/ink547.xml"/><Relationship Id="rId717" Type="http://schemas.openxmlformats.org/officeDocument/2006/relationships/customXml" Target="../ink/ink674.xml"/><Relationship Id="rId759" Type="http://schemas.openxmlformats.org/officeDocument/2006/relationships/customXml" Target="../ink/ink695.xml"/><Relationship Id="rId11" Type="http://schemas.openxmlformats.org/officeDocument/2006/relationships/customXml" Target="../ink/ink499.xml"/><Relationship Id="rId53" Type="http://schemas.openxmlformats.org/officeDocument/2006/relationships/customXml" Target="../ink/ink520.xml"/><Relationship Id="rId149" Type="http://schemas.openxmlformats.org/officeDocument/2006/relationships/customXml" Target="../ink/ink568.xml"/><Relationship Id="rId356" Type="http://schemas.openxmlformats.org/officeDocument/2006/relationships/image" Target="../media/image2100.png"/><Relationship Id="rId398" Type="http://schemas.openxmlformats.org/officeDocument/2006/relationships/image" Target="../media/image2310.png"/><Relationship Id="rId619" Type="http://schemas.openxmlformats.org/officeDocument/2006/relationships/customXml" Target="../ink/ink641.xml"/><Relationship Id="rId770" Type="http://schemas.openxmlformats.org/officeDocument/2006/relationships/image" Target="../media/image212.png"/><Relationship Id="rId95" Type="http://schemas.openxmlformats.org/officeDocument/2006/relationships/customXml" Target="../ink/ink541.xml"/><Relationship Id="rId423" Type="http://schemas.openxmlformats.org/officeDocument/2006/relationships/customXml" Target="../ink/ink616.xml"/><Relationship Id="rId826" Type="http://schemas.openxmlformats.org/officeDocument/2006/relationships/image" Target="../media/image1346.png"/><Relationship Id="rId672" Type="http://schemas.openxmlformats.org/officeDocument/2006/relationships/image" Target="../media/image1488.png"/><Relationship Id="rId728" Type="http://schemas.openxmlformats.org/officeDocument/2006/relationships/image" Target="../media/image1516.png"/><Relationship Id="rId22" Type="http://schemas.openxmlformats.org/officeDocument/2006/relationships/image" Target="../media/image16910.png"/><Relationship Id="rId64" Type="http://schemas.openxmlformats.org/officeDocument/2006/relationships/image" Target="../media/image1396.png"/><Relationship Id="rId118" Type="http://schemas.openxmlformats.org/officeDocument/2006/relationships/image" Target="../media/image14600.png"/><Relationship Id="rId367" Type="http://schemas.openxmlformats.org/officeDocument/2006/relationships/customXml" Target="../ink/ink585.xml"/><Relationship Id="rId532" Type="http://schemas.openxmlformats.org/officeDocument/2006/relationships/image" Target="../media/image1296.png"/><Relationship Id="rId781" Type="http://schemas.openxmlformats.org/officeDocument/2006/relationships/customXml" Target="../ink/ink706.xml"/><Relationship Id="rId837" Type="http://schemas.openxmlformats.org/officeDocument/2006/relationships/customXml" Target="../ink/ink734.xml"/><Relationship Id="rId641" Type="http://schemas.openxmlformats.org/officeDocument/2006/relationships/customXml" Target="../ink/ink646.xml"/><Relationship Id="rId683" Type="http://schemas.openxmlformats.org/officeDocument/2006/relationships/customXml" Target="../ink/ink657.xml"/><Relationship Id="rId739" Type="http://schemas.openxmlformats.org/officeDocument/2006/relationships/customXml" Target="../ink/ink685.xml"/><Relationship Id="rId33" Type="http://schemas.openxmlformats.org/officeDocument/2006/relationships/customXml" Target="../ink/ink510.xml"/><Relationship Id="rId129" Type="http://schemas.openxmlformats.org/officeDocument/2006/relationships/customXml" Target="../ink/ink558.xml"/><Relationship Id="rId336" Type="http://schemas.openxmlformats.org/officeDocument/2006/relationships/image" Target="../media/image2000.png"/><Relationship Id="rId280" Type="http://schemas.openxmlformats.org/officeDocument/2006/relationships/image" Target="../media/image14710.png"/><Relationship Id="rId543" Type="http://schemas.openxmlformats.org/officeDocument/2006/relationships/customXml" Target="../ink/ink628.xml"/><Relationship Id="rId75" Type="http://schemas.openxmlformats.org/officeDocument/2006/relationships/customXml" Target="../ink/ink531.xml"/><Relationship Id="rId140" Type="http://schemas.openxmlformats.org/officeDocument/2006/relationships/image" Target="../media/image14711.png"/><Relationship Id="rId378" Type="http://schemas.openxmlformats.org/officeDocument/2006/relationships/image" Target="../media/image2210.png"/><Relationship Id="rId403" Type="http://schemas.openxmlformats.org/officeDocument/2006/relationships/customXml" Target="../ink/ink603.xml"/><Relationship Id="rId750" Type="http://schemas.openxmlformats.org/officeDocument/2006/relationships/image" Target="../media/image202.png"/><Relationship Id="rId792" Type="http://schemas.openxmlformats.org/officeDocument/2006/relationships/image" Target="../media/image228.png"/><Relationship Id="rId806" Type="http://schemas.openxmlformats.org/officeDocument/2006/relationships/image" Target="../media/image235.png"/><Relationship Id="rId848" Type="http://schemas.openxmlformats.org/officeDocument/2006/relationships/image" Target="../media/image1480.png"/><Relationship Id="rId6" Type="http://schemas.openxmlformats.org/officeDocument/2006/relationships/image" Target="../media/image16110.png"/><Relationship Id="rId610" Type="http://schemas.openxmlformats.org/officeDocument/2006/relationships/image" Target="../media/image2430.png"/><Relationship Id="rId694" Type="http://schemas.openxmlformats.org/officeDocument/2006/relationships/image" Target="../media/image1499.png"/><Relationship Id="rId708" Type="http://schemas.openxmlformats.org/officeDocument/2006/relationships/image" Target="../media/image1506.png"/><Relationship Id="rId347" Type="http://schemas.openxmlformats.org/officeDocument/2006/relationships/customXml" Target="../ink/ink575.xml"/><Relationship Id="rId44" Type="http://schemas.openxmlformats.org/officeDocument/2006/relationships/image" Target="../media/image1390.png"/><Relationship Id="rId86" Type="http://schemas.openxmlformats.org/officeDocument/2006/relationships/image" Target="../media/image14440.png"/><Relationship Id="rId389" Type="http://schemas.openxmlformats.org/officeDocument/2006/relationships/customXml" Target="../ink/ink596.xml"/><Relationship Id="rId554" Type="http://schemas.openxmlformats.org/officeDocument/2006/relationships/image" Target="../media/image1307.png"/><Relationship Id="rId761" Type="http://schemas.openxmlformats.org/officeDocument/2006/relationships/customXml" Target="../ink/ink696.xml"/><Relationship Id="rId817" Type="http://schemas.openxmlformats.org/officeDocument/2006/relationships/customXml" Target="../ink/ink724.xml"/><Relationship Id="rId414" Type="http://schemas.openxmlformats.org/officeDocument/2006/relationships/image" Target="../media/image2390.png"/><Relationship Id="rId621" Type="http://schemas.openxmlformats.org/officeDocument/2006/relationships/customXml" Target="../ink/ink642.xml"/><Relationship Id="rId13" Type="http://schemas.openxmlformats.org/officeDocument/2006/relationships/customXml" Target="../ink/ink500.xml"/><Relationship Id="rId109" Type="http://schemas.openxmlformats.org/officeDocument/2006/relationships/customXml" Target="../ink/ink548.xml"/><Relationship Id="rId719" Type="http://schemas.openxmlformats.org/officeDocument/2006/relationships/customXml" Target="../ink/ink675.xml"/><Relationship Id="rId55" Type="http://schemas.openxmlformats.org/officeDocument/2006/relationships/customXml" Target="../ink/ink521.xml"/><Relationship Id="rId97" Type="http://schemas.openxmlformats.org/officeDocument/2006/relationships/customXml" Target="../ink/ink542.xml"/><Relationship Id="rId120" Type="http://schemas.openxmlformats.org/officeDocument/2006/relationships/image" Target="../media/image14611.png"/><Relationship Id="rId358" Type="http://schemas.openxmlformats.org/officeDocument/2006/relationships/image" Target="../media/image2110.png"/><Relationship Id="rId730" Type="http://schemas.openxmlformats.org/officeDocument/2006/relationships/image" Target="../media/image1517.png"/><Relationship Id="rId772" Type="http://schemas.openxmlformats.org/officeDocument/2006/relationships/image" Target="../media/image213.png"/><Relationship Id="rId828" Type="http://schemas.openxmlformats.org/officeDocument/2006/relationships/image" Target="../media/image1347.png"/><Relationship Id="rId425" Type="http://schemas.openxmlformats.org/officeDocument/2006/relationships/customXml" Target="../ink/ink618.xml"/><Relationship Id="rId674" Type="http://schemas.openxmlformats.org/officeDocument/2006/relationships/image" Target="../media/image1489.png"/><Relationship Id="rId24" Type="http://schemas.openxmlformats.org/officeDocument/2006/relationships/image" Target="../media/image17010.png"/><Relationship Id="rId66" Type="http://schemas.openxmlformats.org/officeDocument/2006/relationships/image" Target="../media/image14340.png"/><Relationship Id="rId131" Type="http://schemas.openxmlformats.org/officeDocument/2006/relationships/customXml" Target="../ink/ink559.xml"/><Relationship Id="rId369" Type="http://schemas.openxmlformats.org/officeDocument/2006/relationships/customXml" Target="../ink/ink586.xml"/><Relationship Id="rId534" Type="http://schemas.openxmlformats.org/officeDocument/2006/relationships/image" Target="../media/image1297.png"/><Relationship Id="rId741" Type="http://schemas.openxmlformats.org/officeDocument/2006/relationships/customXml" Target="../ink/ink686.xml"/><Relationship Id="rId783" Type="http://schemas.openxmlformats.org/officeDocument/2006/relationships/customXml" Target="../ink/ink707.xml"/><Relationship Id="rId839" Type="http://schemas.openxmlformats.org/officeDocument/2006/relationships/customXml" Target="../ink/ink735.xml"/><Relationship Id="rId380" Type="http://schemas.openxmlformats.org/officeDocument/2006/relationships/image" Target="../media/image2220.png"/><Relationship Id="rId643" Type="http://schemas.openxmlformats.org/officeDocument/2006/relationships/customXml" Target="../ink/ink647.xml"/><Relationship Id="rId685" Type="http://schemas.openxmlformats.org/officeDocument/2006/relationships/customXml" Target="../ink/ink658.xml"/><Relationship Id="rId850" Type="http://schemas.openxmlformats.org/officeDocument/2006/relationships/image" Target="../media/image1481.png"/><Relationship Id="rId35" Type="http://schemas.openxmlformats.org/officeDocument/2006/relationships/customXml" Target="../ink/ink511.xml"/><Relationship Id="rId77" Type="http://schemas.openxmlformats.org/officeDocument/2006/relationships/customXml" Target="../ink/ink532.xml"/><Relationship Id="rId100" Type="http://schemas.openxmlformats.org/officeDocument/2006/relationships/image" Target="../media/image14511.png"/><Relationship Id="rId338" Type="http://schemas.openxmlformats.org/officeDocument/2006/relationships/image" Target="../media/image2010.png"/><Relationship Id="rId282" Type="http://schemas.openxmlformats.org/officeDocument/2006/relationships/image" Target="../media/image14810.png"/><Relationship Id="rId545" Type="http://schemas.openxmlformats.org/officeDocument/2006/relationships/customXml" Target="../ink/ink629.xml"/><Relationship Id="rId710" Type="http://schemas.openxmlformats.org/officeDocument/2006/relationships/image" Target="../media/image1507.png"/><Relationship Id="rId752" Type="http://schemas.openxmlformats.org/officeDocument/2006/relationships/image" Target="../media/image203.png"/><Relationship Id="rId808" Type="http://schemas.openxmlformats.org/officeDocument/2006/relationships/image" Target="../media/image236.png"/><Relationship Id="rId8" Type="http://schemas.openxmlformats.org/officeDocument/2006/relationships/image" Target="../media/image16210.png"/><Relationship Id="rId142" Type="http://schemas.openxmlformats.org/officeDocument/2006/relationships/image" Target="../media/image14720.png"/><Relationship Id="rId391" Type="http://schemas.openxmlformats.org/officeDocument/2006/relationships/customXml" Target="../ink/ink597.xml"/><Relationship Id="rId405" Type="http://schemas.openxmlformats.org/officeDocument/2006/relationships/customXml" Target="../ink/ink604.xml"/><Relationship Id="rId612" Type="http://schemas.openxmlformats.org/officeDocument/2006/relationships/image" Target="../media/image2440.png"/><Relationship Id="rId794" Type="http://schemas.openxmlformats.org/officeDocument/2006/relationships/image" Target="../media/image229.png"/><Relationship Id="rId696" Type="http://schemas.openxmlformats.org/officeDocument/2006/relationships/image" Target="../media/image1500.png"/><Relationship Id="rId46" Type="http://schemas.openxmlformats.org/officeDocument/2006/relationships/image" Target="../media/image1391.png"/><Relationship Id="rId349" Type="http://schemas.openxmlformats.org/officeDocument/2006/relationships/customXml" Target="../ink/ink576.xml"/><Relationship Id="rId556" Type="http://schemas.openxmlformats.org/officeDocument/2006/relationships/image" Target="../media/image1308.png"/><Relationship Id="rId721" Type="http://schemas.openxmlformats.org/officeDocument/2006/relationships/customXml" Target="../ink/ink676.xml"/><Relationship Id="rId763" Type="http://schemas.openxmlformats.org/officeDocument/2006/relationships/customXml" Target="../ink/ink697.xml"/><Relationship Id="rId88" Type="http://schemas.openxmlformats.org/officeDocument/2006/relationships/image" Target="../media/image14450.png"/><Relationship Id="rId111" Type="http://schemas.openxmlformats.org/officeDocument/2006/relationships/customXml" Target="../ink/ink549.xml"/><Relationship Id="rId360" Type="http://schemas.openxmlformats.org/officeDocument/2006/relationships/image" Target="../media/image2120.png"/><Relationship Id="rId416" Type="http://schemas.openxmlformats.org/officeDocument/2006/relationships/image" Target="../media/image2400.png"/><Relationship Id="rId819" Type="http://schemas.openxmlformats.org/officeDocument/2006/relationships/customXml" Target="../ink/ink725.xml"/><Relationship Id="rId623" Type="http://schemas.openxmlformats.org/officeDocument/2006/relationships/customXml" Target="../ink/ink643.xml"/><Relationship Id="rId830" Type="http://schemas.openxmlformats.org/officeDocument/2006/relationships/image" Target="../media/image1348.png"/><Relationship Id="rId15" Type="http://schemas.openxmlformats.org/officeDocument/2006/relationships/customXml" Target="../ink/ink501.xml"/><Relationship Id="rId57" Type="http://schemas.openxmlformats.org/officeDocument/2006/relationships/customXml" Target="../ink/ink522.xml"/><Relationship Id="rId732" Type="http://schemas.openxmlformats.org/officeDocument/2006/relationships/image" Target="../media/image1518.png"/><Relationship Id="rId99" Type="http://schemas.openxmlformats.org/officeDocument/2006/relationships/customXml" Target="../ink/ink543.xml"/><Relationship Id="rId122" Type="http://schemas.openxmlformats.org/officeDocument/2006/relationships/image" Target="../media/image14620.png"/><Relationship Id="rId371" Type="http://schemas.openxmlformats.org/officeDocument/2006/relationships/customXml" Target="../ink/ink587.xml"/><Relationship Id="rId774" Type="http://schemas.openxmlformats.org/officeDocument/2006/relationships/image" Target="../media/image214.png"/><Relationship Id="rId427" Type="http://schemas.openxmlformats.org/officeDocument/2006/relationships/customXml" Target="../ink/ink620.xml"/><Relationship Id="rId676" Type="http://schemas.openxmlformats.org/officeDocument/2006/relationships/image" Target="../media/image1490.png"/><Relationship Id="rId841" Type="http://schemas.openxmlformats.org/officeDocument/2006/relationships/customXml" Target="../ink/ink736.xml"/><Relationship Id="rId26" Type="http://schemas.openxmlformats.org/officeDocument/2006/relationships/image" Target="../media/image17410.png"/><Relationship Id="rId536" Type="http://schemas.openxmlformats.org/officeDocument/2006/relationships/image" Target="../media/image1298.png"/><Relationship Id="rId701" Type="http://schemas.openxmlformats.org/officeDocument/2006/relationships/customXml" Target="../ink/ink666.xml"/><Relationship Id="rId68" Type="http://schemas.openxmlformats.org/officeDocument/2006/relationships/image" Target="../media/image14350.png"/><Relationship Id="rId133" Type="http://schemas.openxmlformats.org/officeDocument/2006/relationships/customXml" Target="../ink/ink560.xml"/><Relationship Id="rId340" Type="http://schemas.openxmlformats.org/officeDocument/2006/relationships/image" Target="../media/image2020.png"/><Relationship Id="rId743" Type="http://schemas.openxmlformats.org/officeDocument/2006/relationships/customXml" Target="../ink/ink687.xml"/><Relationship Id="rId785" Type="http://schemas.openxmlformats.org/officeDocument/2006/relationships/customXml" Target="../ink/ink708.xml"/><Relationship Id="rId382" Type="http://schemas.openxmlformats.org/officeDocument/2006/relationships/image" Target="../media/image2230.png"/><Relationship Id="rId645" Type="http://schemas.openxmlformats.org/officeDocument/2006/relationships/customXml" Target="../ink/ink648.xml"/><Relationship Id="rId687" Type="http://schemas.openxmlformats.org/officeDocument/2006/relationships/customXml" Target="../ink/ink659.xml"/><Relationship Id="rId810" Type="http://schemas.openxmlformats.org/officeDocument/2006/relationships/image" Target="../media/image237.png"/><Relationship Id="rId852" Type="http://schemas.openxmlformats.org/officeDocument/2006/relationships/image" Target="../media/image1482.png"/><Relationship Id="rId712" Type="http://schemas.openxmlformats.org/officeDocument/2006/relationships/image" Target="../media/image1508.png"/><Relationship Id="rId37" Type="http://schemas.openxmlformats.org/officeDocument/2006/relationships/customXml" Target="../ink/ink512.xml"/><Relationship Id="rId79" Type="http://schemas.openxmlformats.org/officeDocument/2006/relationships/customXml" Target="../ink/ink533.xml"/><Relationship Id="rId102" Type="http://schemas.openxmlformats.org/officeDocument/2006/relationships/image" Target="../media/image14520.png"/><Relationship Id="rId144" Type="http://schemas.openxmlformats.org/officeDocument/2006/relationships/image" Target="../media/image14730.png"/><Relationship Id="rId547" Type="http://schemas.openxmlformats.org/officeDocument/2006/relationships/customXml" Target="../ink/ink630.xml"/><Relationship Id="rId754" Type="http://schemas.openxmlformats.org/officeDocument/2006/relationships/image" Target="../media/image204.png"/><Relationship Id="rId796" Type="http://schemas.openxmlformats.org/officeDocument/2006/relationships/image" Target="../media/image230.png"/><Relationship Id="rId90" Type="http://schemas.openxmlformats.org/officeDocument/2006/relationships/image" Target="../media/image14460.png"/><Relationship Id="rId351" Type="http://schemas.openxmlformats.org/officeDocument/2006/relationships/customXml" Target="../ink/ink577.xml"/><Relationship Id="rId393" Type="http://schemas.openxmlformats.org/officeDocument/2006/relationships/customXml" Target="../ink/ink598.xml"/><Relationship Id="rId407" Type="http://schemas.openxmlformats.org/officeDocument/2006/relationships/customXml" Target="../ink/ink605.xml"/><Relationship Id="rId614" Type="http://schemas.openxmlformats.org/officeDocument/2006/relationships/image" Target="../media/image2450.png"/><Relationship Id="rId821" Type="http://schemas.openxmlformats.org/officeDocument/2006/relationships/customXml" Target="../ink/ink726.xml"/><Relationship Id="rId698" Type="http://schemas.openxmlformats.org/officeDocument/2006/relationships/image" Target="../media/image1501.png"/><Relationship Id="rId48" Type="http://schemas.openxmlformats.org/officeDocument/2006/relationships/image" Target="../media/image1392.png"/><Relationship Id="rId113" Type="http://schemas.openxmlformats.org/officeDocument/2006/relationships/customXml" Target="../ink/ink550.xml"/><Relationship Id="rId723" Type="http://schemas.openxmlformats.org/officeDocument/2006/relationships/customXml" Target="../ink/ink677.xml"/><Relationship Id="rId765" Type="http://schemas.openxmlformats.org/officeDocument/2006/relationships/customXml" Target="../ink/ink698.xml"/><Relationship Id="rId362" Type="http://schemas.openxmlformats.org/officeDocument/2006/relationships/image" Target="../media/image2130.png"/><Relationship Id="rId418" Type="http://schemas.openxmlformats.org/officeDocument/2006/relationships/customXml" Target="../ink/ink611.xml"/><Relationship Id="rId625" Type="http://schemas.openxmlformats.org/officeDocument/2006/relationships/customXml" Target="../ink/ink644.xml"/><Relationship Id="rId832" Type="http://schemas.openxmlformats.org/officeDocument/2006/relationships/image" Target="../media/image1334.png"/><Relationship Id="rId264" Type="http://schemas.openxmlformats.org/officeDocument/2006/relationships/image" Target="../media/image13910.png"/><Relationship Id="rId667" Type="http://schemas.openxmlformats.org/officeDocument/2006/relationships/customXml" Target="../ink/ink649.xml"/><Relationship Id="rId17" Type="http://schemas.openxmlformats.org/officeDocument/2006/relationships/customXml" Target="../ink/ink502.xml"/><Relationship Id="rId59" Type="http://schemas.openxmlformats.org/officeDocument/2006/relationships/customXml" Target="../ink/ink523.xml"/><Relationship Id="rId124" Type="http://schemas.openxmlformats.org/officeDocument/2006/relationships/image" Target="../media/image14630.png"/><Relationship Id="rId734" Type="http://schemas.openxmlformats.org/officeDocument/2006/relationships/image" Target="../media/image1519.png"/><Relationship Id="rId776" Type="http://schemas.openxmlformats.org/officeDocument/2006/relationships/image" Target="../media/image215.png"/><Relationship Id="rId70" Type="http://schemas.openxmlformats.org/officeDocument/2006/relationships/image" Target="../media/image14360.png"/><Relationship Id="rId373" Type="http://schemas.openxmlformats.org/officeDocument/2006/relationships/customXml" Target="../ink/ink588.xml"/><Relationship Id="rId801" Type="http://schemas.openxmlformats.org/officeDocument/2006/relationships/customXml" Target="../ink/ink716.xml"/><Relationship Id="rId1" Type="http://schemas.openxmlformats.org/officeDocument/2006/relationships/slideLayout" Target="../slideLayouts/slideLayout2.xml"/><Relationship Id="rId678" Type="http://schemas.openxmlformats.org/officeDocument/2006/relationships/image" Target="../media/image1491.png"/><Relationship Id="rId843" Type="http://schemas.openxmlformats.org/officeDocument/2006/relationships/customXml" Target="../ink/ink737.xml"/><Relationship Id="rId28" Type="http://schemas.openxmlformats.org/officeDocument/2006/relationships/image" Target="../media/image17510.png"/><Relationship Id="rId538" Type="http://schemas.openxmlformats.org/officeDocument/2006/relationships/image" Target="../media/image1299.png"/><Relationship Id="rId703" Type="http://schemas.openxmlformats.org/officeDocument/2006/relationships/customXml" Target="../ink/ink667.xml"/><Relationship Id="rId745" Type="http://schemas.openxmlformats.org/officeDocument/2006/relationships/customXml" Target="../ink/ink688.xml"/><Relationship Id="rId81" Type="http://schemas.openxmlformats.org/officeDocument/2006/relationships/customXml" Target="../ink/ink534.xml"/><Relationship Id="rId135" Type="http://schemas.openxmlformats.org/officeDocument/2006/relationships/customXml" Target="../ink/ink561.xml"/><Relationship Id="rId342" Type="http://schemas.openxmlformats.org/officeDocument/2006/relationships/image" Target="../media/image2030.png"/><Relationship Id="rId384" Type="http://schemas.openxmlformats.org/officeDocument/2006/relationships/image" Target="../media/image2240.png"/><Relationship Id="rId787" Type="http://schemas.openxmlformats.org/officeDocument/2006/relationships/customXml" Target="../ink/ink709.xml"/><Relationship Id="rId812" Type="http://schemas.openxmlformats.org/officeDocument/2006/relationships/image" Target="../media/image1327.png"/><Relationship Id="rId689" Type="http://schemas.openxmlformats.org/officeDocument/2006/relationships/customXml" Target="../ink/ink660.xml"/><Relationship Id="rId39" Type="http://schemas.openxmlformats.org/officeDocument/2006/relationships/customXml" Target="../ink/ink513.xml"/><Relationship Id="rId549" Type="http://schemas.openxmlformats.org/officeDocument/2006/relationships/customXml" Target="../ink/ink631.xml"/><Relationship Id="rId714" Type="http://schemas.openxmlformats.org/officeDocument/2006/relationships/image" Target="../media/image1509.png"/><Relationship Id="rId756" Type="http://schemas.openxmlformats.org/officeDocument/2006/relationships/image" Target="../media/image205.png"/><Relationship Id="rId50" Type="http://schemas.openxmlformats.org/officeDocument/2006/relationships/image" Target="../media/image1393.png"/><Relationship Id="rId104" Type="http://schemas.openxmlformats.org/officeDocument/2006/relationships/image" Target="../media/image14530.png"/><Relationship Id="rId146" Type="http://schemas.openxmlformats.org/officeDocument/2006/relationships/image" Target="../media/image14740.png"/><Relationship Id="rId353" Type="http://schemas.openxmlformats.org/officeDocument/2006/relationships/customXml" Target="../ink/ink578.xml"/><Relationship Id="rId395" Type="http://schemas.openxmlformats.org/officeDocument/2006/relationships/customXml" Target="../ink/ink599.xml"/><Relationship Id="rId409" Type="http://schemas.openxmlformats.org/officeDocument/2006/relationships/customXml" Target="../ink/ink606.xml"/><Relationship Id="rId798" Type="http://schemas.openxmlformats.org/officeDocument/2006/relationships/image" Target="../media/image231.png"/><Relationship Id="rId92" Type="http://schemas.openxmlformats.org/officeDocument/2006/relationships/image" Target="../media/image14470.png"/><Relationship Id="rId420" Type="http://schemas.openxmlformats.org/officeDocument/2006/relationships/customXml" Target="../ink/ink613.xml"/><Relationship Id="rId616" Type="http://schemas.openxmlformats.org/officeDocument/2006/relationships/image" Target="../media/image1398.png"/><Relationship Id="rId823" Type="http://schemas.openxmlformats.org/officeDocument/2006/relationships/customXml" Target="../ink/ink727.xml"/><Relationship Id="rId725" Type="http://schemas.openxmlformats.org/officeDocument/2006/relationships/customXml" Target="../ink/ink678.xml"/><Relationship Id="rId115" Type="http://schemas.openxmlformats.org/officeDocument/2006/relationships/customXml" Target="../ink/ink551.xml"/><Relationship Id="rId364" Type="http://schemas.openxmlformats.org/officeDocument/2006/relationships/image" Target="../media/image2140.png"/><Relationship Id="rId767" Type="http://schemas.openxmlformats.org/officeDocument/2006/relationships/customXml" Target="../ink/ink699.xml"/><Relationship Id="rId61" Type="http://schemas.openxmlformats.org/officeDocument/2006/relationships/customXml" Target="../ink/ink524.xml"/><Relationship Id="rId669" Type="http://schemas.openxmlformats.org/officeDocument/2006/relationships/customXml" Target="../ink/ink650.xml"/><Relationship Id="rId834" Type="http://schemas.openxmlformats.org/officeDocument/2006/relationships/image" Target="../media/image1335.png"/><Relationship Id="rId19" Type="http://schemas.openxmlformats.org/officeDocument/2006/relationships/customXml" Target="../ink/ink503.xml"/><Relationship Id="rId266" Type="http://schemas.openxmlformats.org/officeDocument/2006/relationships/image" Target="../media/image14010.png"/><Relationship Id="rId529" Type="http://schemas.openxmlformats.org/officeDocument/2006/relationships/customXml" Target="../ink/ink621.xml"/><Relationship Id="rId680" Type="http://schemas.openxmlformats.org/officeDocument/2006/relationships/image" Target="../media/image1492.png"/><Relationship Id="rId736" Type="http://schemas.openxmlformats.org/officeDocument/2006/relationships/image" Target="../media/image140.png"/><Relationship Id="rId30" Type="http://schemas.openxmlformats.org/officeDocument/2006/relationships/image" Target="../media/image17610.png"/><Relationship Id="rId126" Type="http://schemas.openxmlformats.org/officeDocument/2006/relationships/image" Target="../media/image14640.png"/><Relationship Id="rId540" Type="http://schemas.openxmlformats.org/officeDocument/2006/relationships/image" Target="../media/image1300.png"/><Relationship Id="rId778" Type="http://schemas.openxmlformats.org/officeDocument/2006/relationships/image" Target="../media/image216.png"/><Relationship Id="rId72" Type="http://schemas.openxmlformats.org/officeDocument/2006/relationships/image" Target="../media/image14370.png"/><Relationship Id="rId375" Type="http://schemas.openxmlformats.org/officeDocument/2006/relationships/customXml" Target="../ink/ink589.xml"/><Relationship Id="rId638" Type="http://schemas.openxmlformats.org/officeDocument/2006/relationships/image" Target="../media/image1409.png"/><Relationship Id="rId803" Type="http://schemas.openxmlformats.org/officeDocument/2006/relationships/customXml" Target="../ink/ink717.xml"/><Relationship Id="rId845" Type="http://schemas.openxmlformats.org/officeDocument/2006/relationships/customXml" Target="../ink/ink738.xml"/><Relationship Id="rId3" Type="http://schemas.openxmlformats.org/officeDocument/2006/relationships/customXml" Target="../ink/ink495.xml"/><Relationship Id="rId400" Type="http://schemas.openxmlformats.org/officeDocument/2006/relationships/image" Target="../media/image2320.png"/><Relationship Id="rId705" Type="http://schemas.openxmlformats.org/officeDocument/2006/relationships/customXml" Target="../ink/ink668.xml"/><Relationship Id="rId137" Type="http://schemas.openxmlformats.org/officeDocument/2006/relationships/customXml" Target="../ink/ink562.xml"/><Relationship Id="rId344" Type="http://schemas.openxmlformats.org/officeDocument/2006/relationships/image" Target="../media/image2040.png"/><Relationship Id="rId691" Type="http://schemas.openxmlformats.org/officeDocument/2006/relationships/customXml" Target="../ink/ink661.xml"/><Relationship Id="rId747" Type="http://schemas.openxmlformats.org/officeDocument/2006/relationships/customXml" Target="../ink/ink689.xml"/><Relationship Id="rId789" Type="http://schemas.openxmlformats.org/officeDocument/2006/relationships/customXml" Target="../ink/ink710.xml"/><Relationship Id="rId41" Type="http://schemas.openxmlformats.org/officeDocument/2006/relationships/customXml" Target="../ink/ink514.xml"/><Relationship Id="rId83" Type="http://schemas.openxmlformats.org/officeDocument/2006/relationships/customXml" Target="../ink/ink535.xml"/><Relationship Id="rId386" Type="http://schemas.openxmlformats.org/officeDocument/2006/relationships/image" Target="../media/image2250.png"/><Relationship Id="rId551" Type="http://schemas.openxmlformats.org/officeDocument/2006/relationships/customXml" Target="../ink/ink632.xml"/><Relationship Id="rId814" Type="http://schemas.openxmlformats.org/officeDocument/2006/relationships/image" Target="../media/image1328.png"/></Relationships>
</file>

<file path=ppt/slides/_rels/slide5.xml.rels><?xml version="1.0" encoding="UTF-8" standalone="yes"?>
<Relationships xmlns="http://schemas.openxmlformats.org/package/2006/relationships"><Relationship Id="rId21" Type="http://schemas.openxmlformats.org/officeDocument/2006/relationships/customXml" Target="../ink/ink751.xml"/><Relationship Id="rId268" Type="http://schemas.openxmlformats.org/officeDocument/2006/relationships/image" Target="../media/image1638.png"/><Relationship Id="rId475" Type="http://schemas.openxmlformats.org/officeDocument/2006/relationships/customXml" Target="../ink/ink973.xml"/><Relationship Id="rId682" Type="http://schemas.openxmlformats.org/officeDocument/2006/relationships/image" Target="../media/image1844.png"/><Relationship Id="rId128" Type="http://schemas.openxmlformats.org/officeDocument/2006/relationships/image" Target="../media/image1567.png"/><Relationship Id="rId335" Type="http://schemas.openxmlformats.org/officeDocument/2006/relationships/customXml" Target="../ink/ink904.xml"/><Relationship Id="rId987" Type="http://schemas.openxmlformats.org/officeDocument/2006/relationships/customXml" Target="../ink/ink1211.xml"/><Relationship Id="rId402" Type="http://schemas.openxmlformats.org/officeDocument/2006/relationships/image" Target="../media/image1704.png"/><Relationship Id="rId847" Type="http://schemas.openxmlformats.org/officeDocument/2006/relationships/customXml" Target="../ink/ink1141.xml"/><Relationship Id="rId1032" Type="http://schemas.openxmlformats.org/officeDocument/2006/relationships/image" Target="../media/image1994.png"/><Relationship Id="rId707" Type="http://schemas.openxmlformats.org/officeDocument/2006/relationships/customXml" Target="../ink/ink1080.xml"/><Relationship Id="rId914" Type="http://schemas.openxmlformats.org/officeDocument/2006/relationships/image" Target="../media/image1947.png"/><Relationship Id="rId43" Type="http://schemas.openxmlformats.org/officeDocument/2006/relationships/customXml" Target="../ink/ink762.xml"/><Relationship Id="rId192" Type="http://schemas.openxmlformats.org/officeDocument/2006/relationships/image" Target="../media/image1600.png"/><Relationship Id="rId206" Type="http://schemas.openxmlformats.org/officeDocument/2006/relationships/image" Target="../media/image1607.png"/><Relationship Id="rId413" Type="http://schemas.openxmlformats.org/officeDocument/2006/relationships/customXml" Target="../ink/ink943.xml"/><Relationship Id="rId858" Type="http://schemas.openxmlformats.org/officeDocument/2006/relationships/image" Target="../media/image1840.png"/><Relationship Id="rId1043" Type="http://schemas.openxmlformats.org/officeDocument/2006/relationships/customXml" Target="../ink/ink1239.xml"/><Relationship Id="rId497" Type="http://schemas.openxmlformats.org/officeDocument/2006/relationships/customXml" Target="../ink/ink984.xml"/><Relationship Id="rId620" Type="http://schemas.openxmlformats.org/officeDocument/2006/relationships/image" Target="../media/image1813.png"/><Relationship Id="rId718" Type="http://schemas.openxmlformats.org/officeDocument/2006/relationships/image" Target="../media/image1862.png"/><Relationship Id="rId925" Type="http://schemas.openxmlformats.org/officeDocument/2006/relationships/customXml" Target="../ink/ink1180.xml"/><Relationship Id="rId357" Type="http://schemas.openxmlformats.org/officeDocument/2006/relationships/customXml" Target="../ink/ink915.xml"/><Relationship Id="rId54" Type="http://schemas.openxmlformats.org/officeDocument/2006/relationships/image" Target="../media/image1532.png"/><Relationship Id="rId217" Type="http://schemas.openxmlformats.org/officeDocument/2006/relationships/customXml" Target="../ink/ink846.xml"/><Relationship Id="rId564" Type="http://schemas.openxmlformats.org/officeDocument/2006/relationships/image" Target="../media/image1785.png"/><Relationship Id="rId771" Type="http://schemas.openxmlformats.org/officeDocument/2006/relationships/customXml" Target="../ink/ink1109.xml"/><Relationship Id="rId869" Type="http://schemas.openxmlformats.org/officeDocument/2006/relationships/customXml" Target="../ink/ink1152.xml"/><Relationship Id="rId424" Type="http://schemas.openxmlformats.org/officeDocument/2006/relationships/image" Target="../media/image1715.png"/><Relationship Id="rId631" Type="http://schemas.openxmlformats.org/officeDocument/2006/relationships/customXml" Target="../ink/ink1042.xml"/><Relationship Id="rId729" Type="http://schemas.openxmlformats.org/officeDocument/2006/relationships/customXml" Target="../ink/ink1089.xml"/><Relationship Id="rId1054" Type="http://schemas.openxmlformats.org/officeDocument/2006/relationships/image" Target="../media/image2006.png"/><Relationship Id="rId270" Type="http://schemas.openxmlformats.org/officeDocument/2006/relationships/image" Target="../media/image1639.png"/><Relationship Id="rId936" Type="http://schemas.openxmlformats.org/officeDocument/2006/relationships/image" Target="../media/image1958.png"/><Relationship Id="rId65" Type="http://schemas.openxmlformats.org/officeDocument/2006/relationships/customXml" Target="../ink/ink773.xml"/><Relationship Id="rId130" Type="http://schemas.openxmlformats.org/officeDocument/2006/relationships/image" Target="../media/image1568.png"/><Relationship Id="rId368" Type="http://schemas.openxmlformats.org/officeDocument/2006/relationships/image" Target="../media/image1687.png"/><Relationship Id="rId575" Type="http://schemas.openxmlformats.org/officeDocument/2006/relationships/customXml" Target="../ink/ink1015.xml"/><Relationship Id="rId782" Type="http://schemas.openxmlformats.org/officeDocument/2006/relationships/image" Target="../media/image1894.png"/><Relationship Id="rId228" Type="http://schemas.openxmlformats.org/officeDocument/2006/relationships/image" Target="../media/image1618.png"/><Relationship Id="rId435" Type="http://schemas.openxmlformats.org/officeDocument/2006/relationships/customXml" Target="../ink/ink954.xml"/><Relationship Id="rId642" Type="http://schemas.openxmlformats.org/officeDocument/2006/relationships/image" Target="../media/image1824.png"/><Relationship Id="rId1065" Type="http://schemas.openxmlformats.org/officeDocument/2006/relationships/customXml" Target="../ink/ink1250.xml"/><Relationship Id="rId281" Type="http://schemas.openxmlformats.org/officeDocument/2006/relationships/customXml" Target="../ink/ink878.xml"/><Relationship Id="rId502" Type="http://schemas.openxmlformats.org/officeDocument/2006/relationships/image" Target="../media/image1754.png"/><Relationship Id="rId947" Type="http://schemas.openxmlformats.org/officeDocument/2006/relationships/customXml" Target="../ink/ink1191.xml"/><Relationship Id="rId76" Type="http://schemas.openxmlformats.org/officeDocument/2006/relationships/image" Target="../media/image1542.png"/><Relationship Id="rId141" Type="http://schemas.openxmlformats.org/officeDocument/2006/relationships/customXml" Target="../ink/ink810.xml"/><Relationship Id="rId379" Type="http://schemas.openxmlformats.org/officeDocument/2006/relationships/customXml" Target="../ink/ink926.xml"/><Relationship Id="rId586" Type="http://schemas.openxmlformats.org/officeDocument/2006/relationships/image" Target="../media/image1796.png"/><Relationship Id="rId793" Type="http://schemas.openxmlformats.org/officeDocument/2006/relationships/customXml" Target="../ink/ink1120.xml"/><Relationship Id="rId7" Type="http://schemas.openxmlformats.org/officeDocument/2006/relationships/customXml" Target="../ink/ink744.xml"/><Relationship Id="rId239" Type="http://schemas.openxmlformats.org/officeDocument/2006/relationships/customXml" Target="../ink/ink857.xml"/><Relationship Id="rId446" Type="http://schemas.openxmlformats.org/officeDocument/2006/relationships/image" Target="../media/image1726.png"/><Relationship Id="rId653" Type="http://schemas.openxmlformats.org/officeDocument/2006/relationships/customXml" Target="../ink/ink1053.xml"/><Relationship Id="rId1076" Type="http://schemas.openxmlformats.org/officeDocument/2006/relationships/image" Target="../media/image2018.png"/><Relationship Id="rId292" Type="http://schemas.openxmlformats.org/officeDocument/2006/relationships/image" Target="../media/image1649.png"/><Relationship Id="rId306" Type="http://schemas.openxmlformats.org/officeDocument/2006/relationships/image" Target="../media/image1656.png"/><Relationship Id="rId860" Type="http://schemas.openxmlformats.org/officeDocument/2006/relationships/image" Target="../media/image1907.png"/><Relationship Id="rId958" Type="http://schemas.openxmlformats.org/officeDocument/2006/relationships/image" Target="../media/image1969.png"/><Relationship Id="rId87" Type="http://schemas.openxmlformats.org/officeDocument/2006/relationships/customXml" Target="../ink/ink784.xml"/><Relationship Id="rId513" Type="http://schemas.openxmlformats.org/officeDocument/2006/relationships/customXml" Target="../ink/ink992.xml"/><Relationship Id="rId597" Type="http://schemas.openxmlformats.org/officeDocument/2006/relationships/customXml" Target="../ink/ink1026.xml"/><Relationship Id="rId720" Type="http://schemas.openxmlformats.org/officeDocument/2006/relationships/image" Target="../media/image1863.png"/><Relationship Id="rId818" Type="http://schemas.openxmlformats.org/officeDocument/2006/relationships/image" Target="../media/image1912.png"/><Relationship Id="rId152" Type="http://schemas.openxmlformats.org/officeDocument/2006/relationships/image" Target="../media/image1579.png"/><Relationship Id="rId457" Type="http://schemas.openxmlformats.org/officeDocument/2006/relationships/customXml" Target="../ink/ink964.xml"/><Relationship Id="rId1003" Type="http://schemas.openxmlformats.org/officeDocument/2006/relationships/customXml" Target="../ink/ink1219.xml"/><Relationship Id="rId1087" Type="http://schemas.openxmlformats.org/officeDocument/2006/relationships/customXml" Target="../ink/ink1261.xml"/><Relationship Id="rId664" Type="http://schemas.openxmlformats.org/officeDocument/2006/relationships/image" Target="../media/image1835.png"/><Relationship Id="rId871" Type="http://schemas.openxmlformats.org/officeDocument/2006/relationships/customXml" Target="../ink/ink1153.xml"/><Relationship Id="rId969" Type="http://schemas.openxmlformats.org/officeDocument/2006/relationships/customXml" Target="../ink/ink1202.xml"/><Relationship Id="rId14" Type="http://schemas.openxmlformats.org/officeDocument/2006/relationships/image" Target="../media/image15120.png"/><Relationship Id="rId317" Type="http://schemas.openxmlformats.org/officeDocument/2006/relationships/customXml" Target="../ink/ink895.xml"/><Relationship Id="rId524" Type="http://schemas.openxmlformats.org/officeDocument/2006/relationships/image" Target="../media/image1765.png"/><Relationship Id="rId731" Type="http://schemas.openxmlformats.org/officeDocument/2006/relationships/customXml" Target="../ink/ink1090.xml"/><Relationship Id="rId98" Type="http://schemas.openxmlformats.org/officeDocument/2006/relationships/image" Target="../media/image1553.png"/><Relationship Id="rId163" Type="http://schemas.openxmlformats.org/officeDocument/2006/relationships/customXml" Target="../ink/ink821.xml"/><Relationship Id="rId370" Type="http://schemas.openxmlformats.org/officeDocument/2006/relationships/image" Target="../media/image1688.png"/><Relationship Id="rId829" Type="http://schemas.openxmlformats.org/officeDocument/2006/relationships/customXml" Target="../ink/ink1135.xml"/><Relationship Id="rId1014" Type="http://schemas.openxmlformats.org/officeDocument/2006/relationships/image" Target="../media/image1984.png"/><Relationship Id="rId230" Type="http://schemas.openxmlformats.org/officeDocument/2006/relationships/image" Target="../media/image1619.png"/><Relationship Id="rId468" Type="http://schemas.openxmlformats.org/officeDocument/2006/relationships/image" Target="../media/image1737.png"/><Relationship Id="rId675" Type="http://schemas.openxmlformats.org/officeDocument/2006/relationships/customXml" Target="../ink/ink1064.xml"/><Relationship Id="rId882" Type="http://schemas.openxmlformats.org/officeDocument/2006/relationships/image" Target="../media/image1931.png"/><Relationship Id="rId1098" Type="http://schemas.openxmlformats.org/officeDocument/2006/relationships/image" Target="../media/image2031.png"/><Relationship Id="rId25" Type="http://schemas.openxmlformats.org/officeDocument/2006/relationships/customXml" Target="../ink/ink753.xml"/><Relationship Id="rId328" Type="http://schemas.openxmlformats.org/officeDocument/2006/relationships/image" Target="../media/image1667.png"/><Relationship Id="rId535" Type="http://schemas.openxmlformats.org/officeDocument/2006/relationships/customXml" Target="../ink/ink1003.xml"/><Relationship Id="rId742" Type="http://schemas.openxmlformats.org/officeDocument/2006/relationships/image" Target="../media/image1874.png"/><Relationship Id="rId174" Type="http://schemas.openxmlformats.org/officeDocument/2006/relationships/image" Target="../media/image1591.png"/><Relationship Id="rId381" Type="http://schemas.openxmlformats.org/officeDocument/2006/relationships/customXml" Target="../ink/ink927.xml"/><Relationship Id="rId602" Type="http://schemas.openxmlformats.org/officeDocument/2006/relationships/image" Target="../media/image1804.png"/><Relationship Id="rId1025" Type="http://schemas.openxmlformats.org/officeDocument/2006/relationships/customXml" Target="../ink/ink1230.xml"/><Relationship Id="rId241" Type="http://schemas.openxmlformats.org/officeDocument/2006/relationships/customXml" Target="../ink/ink858.xml"/><Relationship Id="rId479" Type="http://schemas.openxmlformats.org/officeDocument/2006/relationships/customXml" Target="../ink/ink975.xml"/><Relationship Id="rId686" Type="http://schemas.openxmlformats.org/officeDocument/2006/relationships/image" Target="../media/image1846.png"/><Relationship Id="rId893" Type="http://schemas.openxmlformats.org/officeDocument/2006/relationships/customXml" Target="../ink/ink1164.xml"/><Relationship Id="rId907" Type="http://schemas.openxmlformats.org/officeDocument/2006/relationships/customXml" Target="../ink/ink1171.xml"/><Relationship Id="rId36" Type="http://schemas.openxmlformats.org/officeDocument/2006/relationships/image" Target="../media/image1523.png"/><Relationship Id="rId339" Type="http://schemas.openxmlformats.org/officeDocument/2006/relationships/customXml" Target="../ink/ink906.xml"/><Relationship Id="rId753" Type="http://schemas.openxmlformats.org/officeDocument/2006/relationships/customXml" Target="../ink/ink1100.xml"/><Relationship Id="rId101" Type="http://schemas.openxmlformats.org/officeDocument/2006/relationships/customXml" Target="../ink/ink791.xml"/><Relationship Id="rId185" Type="http://schemas.openxmlformats.org/officeDocument/2006/relationships/customXml" Target="../ink/ink830.xml"/><Relationship Id="rId406" Type="http://schemas.openxmlformats.org/officeDocument/2006/relationships/image" Target="../media/image1706.png"/><Relationship Id="rId960" Type="http://schemas.openxmlformats.org/officeDocument/2006/relationships/image" Target="../media/image1970.png"/><Relationship Id="rId1036" Type="http://schemas.openxmlformats.org/officeDocument/2006/relationships/image" Target="../media/image1996.png"/><Relationship Id="rId392" Type="http://schemas.openxmlformats.org/officeDocument/2006/relationships/image" Target="../media/image1699.png"/><Relationship Id="rId613" Type="http://schemas.openxmlformats.org/officeDocument/2006/relationships/customXml" Target="../ink/ink1033.xml"/><Relationship Id="rId697" Type="http://schemas.openxmlformats.org/officeDocument/2006/relationships/customXml" Target="../ink/ink1075.xml"/><Relationship Id="rId820" Type="http://schemas.openxmlformats.org/officeDocument/2006/relationships/image" Target="../media/image1913.png"/><Relationship Id="rId918" Type="http://schemas.openxmlformats.org/officeDocument/2006/relationships/image" Target="../media/image1949.png"/><Relationship Id="rId252" Type="http://schemas.openxmlformats.org/officeDocument/2006/relationships/image" Target="../media/image1627.png"/><Relationship Id="rId47" Type="http://schemas.openxmlformats.org/officeDocument/2006/relationships/customXml" Target="../ink/ink764.xml"/><Relationship Id="rId112" Type="http://schemas.openxmlformats.org/officeDocument/2006/relationships/image" Target="../media/image1560.png"/><Relationship Id="rId557" Type="http://schemas.openxmlformats.org/officeDocument/2006/relationships/customXml" Target="../ink/ink1006.xml"/><Relationship Id="rId764" Type="http://schemas.openxmlformats.org/officeDocument/2006/relationships/image" Target="../media/image1885.png"/><Relationship Id="rId971" Type="http://schemas.openxmlformats.org/officeDocument/2006/relationships/customXml" Target="../ink/ink1203.xml"/><Relationship Id="rId196" Type="http://schemas.openxmlformats.org/officeDocument/2006/relationships/image" Target="../media/image1602.png"/><Relationship Id="rId417" Type="http://schemas.openxmlformats.org/officeDocument/2006/relationships/customXml" Target="../ink/ink945.xml"/><Relationship Id="rId624" Type="http://schemas.openxmlformats.org/officeDocument/2006/relationships/image" Target="../media/image1647.png"/><Relationship Id="rId831" Type="http://schemas.openxmlformats.org/officeDocument/2006/relationships/customXml" Target="../ink/ink1136.xml"/><Relationship Id="rId1047" Type="http://schemas.openxmlformats.org/officeDocument/2006/relationships/customXml" Target="../ink/ink1241.xml"/><Relationship Id="rId263" Type="http://schemas.openxmlformats.org/officeDocument/2006/relationships/customXml" Target="../ink/ink869.xml"/><Relationship Id="rId470" Type="http://schemas.openxmlformats.org/officeDocument/2006/relationships/image" Target="../media/image1738.png"/><Relationship Id="rId929" Type="http://schemas.openxmlformats.org/officeDocument/2006/relationships/customXml" Target="../ink/ink1182.xml"/><Relationship Id="rId58" Type="http://schemas.openxmlformats.org/officeDocument/2006/relationships/image" Target="../media/image13420.png"/><Relationship Id="rId123" Type="http://schemas.openxmlformats.org/officeDocument/2006/relationships/customXml" Target="../ink/ink801.xml"/><Relationship Id="rId330" Type="http://schemas.openxmlformats.org/officeDocument/2006/relationships/image" Target="../media/image1668.png"/><Relationship Id="rId568" Type="http://schemas.openxmlformats.org/officeDocument/2006/relationships/image" Target="../media/image1787.png"/><Relationship Id="rId775" Type="http://schemas.openxmlformats.org/officeDocument/2006/relationships/customXml" Target="../ink/ink1111.xml"/><Relationship Id="rId982" Type="http://schemas.openxmlformats.org/officeDocument/2006/relationships/image" Target="../media/image1905.png"/><Relationship Id="rId428" Type="http://schemas.openxmlformats.org/officeDocument/2006/relationships/image" Target="../media/image1717.png"/><Relationship Id="rId635" Type="http://schemas.openxmlformats.org/officeDocument/2006/relationships/customXml" Target="../ink/ink1044.xml"/><Relationship Id="rId842" Type="http://schemas.openxmlformats.org/officeDocument/2006/relationships/image" Target="../media/image1803.png"/><Relationship Id="rId1058" Type="http://schemas.openxmlformats.org/officeDocument/2006/relationships/image" Target="../media/image2008.png"/><Relationship Id="rId274" Type="http://schemas.openxmlformats.org/officeDocument/2006/relationships/image" Target="../media/image1641.png"/><Relationship Id="rId481" Type="http://schemas.openxmlformats.org/officeDocument/2006/relationships/customXml" Target="../ink/ink976.xml"/><Relationship Id="rId702" Type="http://schemas.openxmlformats.org/officeDocument/2006/relationships/image" Target="../media/image1854.png"/><Relationship Id="rId69" Type="http://schemas.openxmlformats.org/officeDocument/2006/relationships/customXml" Target="../ink/ink775.xml"/><Relationship Id="rId134" Type="http://schemas.openxmlformats.org/officeDocument/2006/relationships/image" Target="../media/image1570.png"/><Relationship Id="rId579" Type="http://schemas.openxmlformats.org/officeDocument/2006/relationships/customXml" Target="../ink/ink1017.xml"/><Relationship Id="rId786" Type="http://schemas.openxmlformats.org/officeDocument/2006/relationships/image" Target="../media/image1896.png"/><Relationship Id="rId993" Type="http://schemas.openxmlformats.org/officeDocument/2006/relationships/customXml" Target="../ink/ink1214.xml"/><Relationship Id="rId341" Type="http://schemas.openxmlformats.org/officeDocument/2006/relationships/customXml" Target="../ink/ink907.xml"/><Relationship Id="rId439" Type="http://schemas.openxmlformats.org/officeDocument/2006/relationships/customXml" Target="../ink/ink955.xml"/><Relationship Id="rId646" Type="http://schemas.openxmlformats.org/officeDocument/2006/relationships/image" Target="../media/image1826.png"/><Relationship Id="rId1069" Type="http://schemas.openxmlformats.org/officeDocument/2006/relationships/customXml" Target="../ink/ink1252.xml"/><Relationship Id="rId201" Type="http://schemas.openxmlformats.org/officeDocument/2006/relationships/customXml" Target="../ink/ink838.xml"/><Relationship Id="rId285" Type="http://schemas.openxmlformats.org/officeDocument/2006/relationships/customXml" Target="../ink/ink880.xml"/><Relationship Id="rId506" Type="http://schemas.openxmlformats.org/officeDocument/2006/relationships/image" Target="../media/image1756.png"/><Relationship Id="rId853" Type="http://schemas.openxmlformats.org/officeDocument/2006/relationships/customXml" Target="../ink/ink1144.xml"/><Relationship Id="rId492" Type="http://schemas.openxmlformats.org/officeDocument/2006/relationships/image" Target="../media/image1749.png"/><Relationship Id="rId713" Type="http://schemas.openxmlformats.org/officeDocument/2006/relationships/customXml" Target="../ink/ink1083.xml"/><Relationship Id="rId797" Type="http://schemas.openxmlformats.org/officeDocument/2006/relationships/customXml" Target="../ink/ink1122.xml"/><Relationship Id="rId920" Type="http://schemas.openxmlformats.org/officeDocument/2006/relationships/image" Target="../media/image1950.png"/><Relationship Id="rId145" Type="http://schemas.openxmlformats.org/officeDocument/2006/relationships/customXml" Target="../ink/ink812.xml"/><Relationship Id="rId352" Type="http://schemas.openxmlformats.org/officeDocument/2006/relationships/image" Target="../media/image1679.png"/><Relationship Id="rId212" Type="http://schemas.openxmlformats.org/officeDocument/2006/relationships/image" Target="../media/image1610.png"/><Relationship Id="rId657" Type="http://schemas.openxmlformats.org/officeDocument/2006/relationships/customXml" Target="../ink/ink1055.xml"/><Relationship Id="rId864" Type="http://schemas.openxmlformats.org/officeDocument/2006/relationships/image" Target="../media/image1922.png"/><Relationship Id="rId296" Type="http://schemas.openxmlformats.org/officeDocument/2006/relationships/image" Target="../media/image1651.png"/><Relationship Id="rId517" Type="http://schemas.openxmlformats.org/officeDocument/2006/relationships/customXml" Target="../ink/ink994.xml"/><Relationship Id="rId724" Type="http://schemas.openxmlformats.org/officeDocument/2006/relationships/image" Target="../media/image1865.png"/><Relationship Id="rId931" Type="http://schemas.openxmlformats.org/officeDocument/2006/relationships/customXml" Target="../ink/ink1183.xml"/><Relationship Id="rId60" Type="http://schemas.openxmlformats.org/officeDocument/2006/relationships/image" Target="../media/image1534.png"/><Relationship Id="rId156" Type="http://schemas.openxmlformats.org/officeDocument/2006/relationships/image" Target="../media/image1581.png"/><Relationship Id="rId363" Type="http://schemas.openxmlformats.org/officeDocument/2006/relationships/customXml" Target="../ink/ink918.xml"/><Relationship Id="rId570" Type="http://schemas.openxmlformats.org/officeDocument/2006/relationships/image" Target="../media/image1788.png"/><Relationship Id="rId1007" Type="http://schemas.openxmlformats.org/officeDocument/2006/relationships/customXml" Target="../ink/ink1221.xml"/><Relationship Id="rId223" Type="http://schemas.openxmlformats.org/officeDocument/2006/relationships/customXml" Target="../ink/ink849.xml"/><Relationship Id="rId430" Type="http://schemas.openxmlformats.org/officeDocument/2006/relationships/image" Target="../media/image1718.png"/><Relationship Id="rId668" Type="http://schemas.openxmlformats.org/officeDocument/2006/relationships/image" Target="../media/image1837.png"/><Relationship Id="rId875" Type="http://schemas.openxmlformats.org/officeDocument/2006/relationships/customXml" Target="../ink/ink1155.xml"/><Relationship Id="rId1060" Type="http://schemas.openxmlformats.org/officeDocument/2006/relationships/image" Target="../media/image2009.png"/><Relationship Id="rId18" Type="http://schemas.openxmlformats.org/officeDocument/2006/relationships/image" Target="../media/image15140.png"/><Relationship Id="rId528" Type="http://schemas.openxmlformats.org/officeDocument/2006/relationships/image" Target="../media/image1767.png"/><Relationship Id="rId735" Type="http://schemas.openxmlformats.org/officeDocument/2006/relationships/customXml" Target="../ink/ink1091.xml"/><Relationship Id="rId942" Type="http://schemas.openxmlformats.org/officeDocument/2006/relationships/image" Target="../media/image1961.png"/><Relationship Id="rId167" Type="http://schemas.openxmlformats.org/officeDocument/2006/relationships/customXml" Target="../ink/ink823.xml"/><Relationship Id="rId374" Type="http://schemas.openxmlformats.org/officeDocument/2006/relationships/image" Target="../media/image1690.png"/><Relationship Id="rId581" Type="http://schemas.openxmlformats.org/officeDocument/2006/relationships/customXml" Target="../ink/ink1018.xml"/><Relationship Id="rId1018" Type="http://schemas.openxmlformats.org/officeDocument/2006/relationships/image" Target="../media/image1986.png"/><Relationship Id="rId71" Type="http://schemas.openxmlformats.org/officeDocument/2006/relationships/customXml" Target="../ink/ink776.xml"/><Relationship Id="rId234" Type="http://schemas.openxmlformats.org/officeDocument/2006/relationships/image" Target="../media/image1621.png"/><Relationship Id="rId679" Type="http://schemas.openxmlformats.org/officeDocument/2006/relationships/customXml" Target="../ink/ink1066.xml"/><Relationship Id="rId886" Type="http://schemas.openxmlformats.org/officeDocument/2006/relationships/image" Target="../media/image1933.png"/><Relationship Id="rId2" Type="http://schemas.openxmlformats.org/officeDocument/2006/relationships/notesSlide" Target="../notesSlides/notesSlide4.xml"/><Relationship Id="rId29" Type="http://schemas.openxmlformats.org/officeDocument/2006/relationships/customXml" Target="../ink/ink755.xml"/><Relationship Id="rId441" Type="http://schemas.openxmlformats.org/officeDocument/2006/relationships/customXml" Target="../ink/ink956.xml"/><Relationship Id="rId746" Type="http://schemas.openxmlformats.org/officeDocument/2006/relationships/image" Target="../media/image1876.png"/><Relationship Id="rId1071" Type="http://schemas.openxmlformats.org/officeDocument/2006/relationships/customXml" Target="../ink/ink1253.xml"/><Relationship Id="rId178" Type="http://schemas.openxmlformats.org/officeDocument/2006/relationships/image" Target="../media/image1593.png"/><Relationship Id="rId301" Type="http://schemas.openxmlformats.org/officeDocument/2006/relationships/customXml" Target="../ink/ink887.xml"/><Relationship Id="rId953" Type="http://schemas.openxmlformats.org/officeDocument/2006/relationships/customXml" Target="../ink/ink1194.xml"/><Relationship Id="rId1029" Type="http://schemas.openxmlformats.org/officeDocument/2006/relationships/customXml" Target="../ink/ink1232.xml"/><Relationship Id="rId82" Type="http://schemas.openxmlformats.org/officeDocument/2006/relationships/image" Target="../media/image1545.png"/><Relationship Id="rId385" Type="http://schemas.openxmlformats.org/officeDocument/2006/relationships/customXml" Target="../ink/ink929.xml"/><Relationship Id="rId592" Type="http://schemas.openxmlformats.org/officeDocument/2006/relationships/image" Target="../media/image1799.png"/><Relationship Id="rId606" Type="http://schemas.openxmlformats.org/officeDocument/2006/relationships/image" Target="../media/image1806.png"/><Relationship Id="rId813" Type="http://schemas.openxmlformats.org/officeDocument/2006/relationships/customXml" Target="../ink/ink1127.xml"/><Relationship Id="rId245" Type="http://schemas.openxmlformats.org/officeDocument/2006/relationships/customXml" Target="../ink/ink860.xml"/><Relationship Id="rId452" Type="http://schemas.openxmlformats.org/officeDocument/2006/relationships/image" Target="../media/image1729.png"/><Relationship Id="rId897" Type="http://schemas.openxmlformats.org/officeDocument/2006/relationships/customXml" Target="../ink/ink1166.xml"/><Relationship Id="rId1082" Type="http://schemas.openxmlformats.org/officeDocument/2006/relationships/image" Target="../media/image2022.png"/><Relationship Id="rId105" Type="http://schemas.openxmlformats.org/officeDocument/2006/relationships/customXml" Target="../ink/ink793.xml"/><Relationship Id="rId312" Type="http://schemas.openxmlformats.org/officeDocument/2006/relationships/image" Target="../media/image1659.png"/><Relationship Id="rId757" Type="http://schemas.openxmlformats.org/officeDocument/2006/relationships/customXml" Target="../ink/ink1102.xml"/><Relationship Id="rId964" Type="http://schemas.openxmlformats.org/officeDocument/2006/relationships/image" Target="../media/image1972.png"/><Relationship Id="rId93" Type="http://schemas.openxmlformats.org/officeDocument/2006/relationships/customXml" Target="../ink/ink787.xml"/><Relationship Id="rId189" Type="http://schemas.openxmlformats.org/officeDocument/2006/relationships/customXml" Target="../ink/ink832.xml"/><Relationship Id="rId396" Type="http://schemas.openxmlformats.org/officeDocument/2006/relationships/image" Target="../media/image1701.png"/><Relationship Id="rId617" Type="http://schemas.openxmlformats.org/officeDocument/2006/relationships/customXml" Target="../ink/ink1035.xml"/><Relationship Id="rId824" Type="http://schemas.openxmlformats.org/officeDocument/2006/relationships/image" Target="../media/image1915.png"/><Relationship Id="rId256" Type="http://schemas.openxmlformats.org/officeDocument/2006/relationships/image" Target="../media/image1629.png"/><Relationship Id="rId463" Type="http://schemas.openxmlformats.org/officeDocument/2006/relationships/customXml" Target="../ink/ink967.xml"/><Relationship Id="rId670" Type="http://schemas.openxmlformats.org/officeDocument/2006/relationships/image" Target="../media/image1838.png"/><Relationship Id="rId1093" Type="http://schemas.openxmlformats.org/officeDocument/2006/relationships/customXml" Target="../ink/ink1264.xml"/><Relationship Id="rId116" Type="http://schemas.openxmlformats.org/officeDocument/2006/relationships/image" Target="../media/image1562.png"/><Relationship Id="rId323" Type="http://schemas.openxmlformats.org/officeDocument/2006/relationships/customXml" Target="../ink/ink898.xml"/><Relationship Id="rId530" Type="http://schemas.openxmlformats.org/officeDocument/2006/relationships/image" Target="../media/image1768.png"/><Relationship Id="rId768" Type="http://schemas.openxmlformats.org/officeDocument/2006/relationships/image" Target="../media/image1887.png"/><Relationship Id="rId975" Type="http://schemas.openxmlformats.org/officeDocument/2006/relationships/customXml" Target="../ink/ink1205.xml"/><Relationship Id="rId20" Type="http://schemas.openxmlformats.org/officeDocument/2006/relationships/image" Target="../media/image15150.png"/><Relationship Id="rId628" Type="http://schemas.openxmlformats.org/officeDocument/2006/relationships/image" Target="../media/image1721.png"/><Relationship Id="rId267" Type="http://schemas.openxmlformats.org/officeDocument/2006/relationships/customXml" Target="../ink/ink871.xml"/><Relationship Id="rId474" Type="http://schemas.openxmlformats.org/officeDocument/2006/relationships/image" Target="../media/image1740.png"/><Relationship Id="rId1020" Type="http://schemas.openxmlformats.org/officeDocument/2006/relationships/image" Target="../media/image1987.png"/><Relationship Id="rId127" Type="http://schemas.openxmlformats.org/officeDocument/2006/relationships/customXml" Target="../ink/ink803.xml"/><Relationship Id="rId681" Type="http://schemas.openxmlformats.org/officeDocument/2006/relationships/customXml" Target="../ink/ink1067.xml"/><Relationship Id="rId779" Type="http://schemas.openxmlformats.org/officeDocument/2006/relationships/customXml" Target="../ink/ink1113.xml"/><Relationship Id="rId902" Type="http://schemas.openxmlformats.org/officeDocument/2006/relationships/image" Target="../media/image1941.png"/><Relationship Id="rId986" Type="http://schemas.openxmlformats.org/officeDocument/2006/relationships/image" Target="../media/image1918.png"/><Relationship Id="rId31" Type="http://schemas.openxmlformats.org/officeDocument/2006/relationships/customXml" Target="../ink/ink756.xml"/><Relationship Id="rId334" Type="http://schemas.openxmlformats.org/officeDocument/2006/relationships/image" Target="../media/image1670.png"/><Relationship Id="rId639" Type="http://schemas.openxmlformats.org/officeDocument/2006/relationships/customXml" Target="../ink/ink1046.xml"/><Relationship Id="rId180" Type="http://schemas.openxmlformats.org/officeDocument/2006/relationships/image" Target="../media/image1594.png"/><Relationship Id="rId278" Type="http://schemas.openxmlformats.org/officeDocument/2006/relationships/image" Target="../media/image1643.png"/><Relationship Id="rId401" Type="http://schemas.openxmlformats.org/officeDocument/2006/relationships/customXml" Target="../ink/ink937.xml"/><Relationship Id="rId846" Type="http://schemas.openxmlformats.org/officeDocument/2006/relationships/image" Target="../media/image1815.png"/><Relationship Id="rId1031" Type="http://schemas.openxmlformats.org/officeDocument/2006/relationships/customXml" Target="../ink/ink1233.xml"/><Relationship Id="rId485" Type="http://schemas.openxmlformats.org/officeDocument/2006/relationships/customXml" Target="../ink/ink978.xml"/><Relationship Id="rId692" Type="http://schemas.openxmlformats.org/officeDocument/2006/relationships/image" Target="../media/image1849.png"/><Relationship Id="rId706" Type="http://schemas.openxmlformats.org/officeDocument/2006/relationships/image" Target="../media/image1856.png"/><Relationship Id="rId913" Type="http://schemas.openxmlformats.org/officeDocument/2006/relationships/customXml" Target="../ink/ink1174.xml"/><Relationship Id="rId42" Type="http://schemas.openxmlformats.org/officeDocument/2006/relationships/image" Target="../media/image1526.png"/><Relationship Id="rId138" Type="http://schemas.openxmlformats.org/officeDocument/2006/relationships/image" Target="../media/image1572.png"/><Relationship Id="rId345" Type="http://schemas.openxmlformats.org/officeDocument/2006/relationships/customXml" Target="../ink/ink909.xml"/><Relationship Id="rId552" Type="http://schemas.openxmlformats.org/officeDocument/2006/relationships/image" Target="../media/image1779.png"/><Relationship Id="rId997" Type="http://schemas.openxmlformats.org/officeDocument/2006/relationships/customXml" Target="../ink/ink1216.xml"/><Relationship Id="rId191" Type="http://schemas.openxmlformats.org/officeDocument/2006/relationships/customXml" Target="../ink/ink833.xml"/><Relationship Id="rId205" Type="http://schemas.openxmlformats.org/officeDocument/2006/relationships/customXml" Target="../ink/ink840.xml"/><Relationship Id="rId412" Type="http://schemas.openxmlformats.org/officeDocument/2006/relationships/image" Target="../media/image1709.png"/><Relationship Id="rId857" Type="http://schemas.openxmlformats.org/officeDocument/2006/relationships/customXml" Target="../ink/ink1146.xml"/><Relationship Id="rId1042" Type="http://schemas.openxmlformats.org/officeDocument/2006/relationships/image" Target="../media/image1999.png"/><Relationship Id="rId289" Type="http://schemas.openxmlformats.org/officeDocument/2006/relationships/customXml" Target="../ink/ink882.xml"/><Relationship Id="rId496" Type="http://schemas.openxmlformats.org/officeDocument/2006/relationships/image" Target="../media/image1751.png"/><Relationship Id="rId924" Type="http://schemas.openxmlformats.org/officeDocument/2006/relationships/image" Target="../media/image1952.png"/><Relationship Id="rId53" Type="http://schemas.openxmlformats.org/officeDocument/2006/relationships/customXml" Target="../ink/ink767.xml"/><Relationship Id="rId149" Type="http://schemas.openxmlformats.org/officeDocument/2006/relationships/customXml" Target="../ink/ink814.xml"/><Relationship Id="rId356" Type="http://schemas.openxmlformats.org/officeDocument/2006/relationships/image" Target="../media/image1681.png"/><Relationship Id="rId563" Type="http://schemas.openxmlformats.org/officeDocument/2006/relationships/customXml" Target="../ink/ink1009.xml"/><Relationship Id="rId770" Type="http://schemas.openxmlformats.org/officeDocument/2006/relationships/image" Target="../media/image1888.png"/><Relationship Id="rId216" Type="http://schemas.openxmlformats.org/officeDocument/2006/relationships/image" Target="../media/image1612.png"/><Relationship Id="rId423" Type="http://schemas.openxmlformats.org/officeDocument/2006/relationships/customXml" Target="../ink/ink948.xml"/><Relationship Id="rId868" Type="http://schemas.openxmlformats.org/officeDocument/2006/relationships/image" Target="../media/image1924.png"/><Relationship Id="rId1053" Type="http://schemas.openxmlformats.org/officeDocument/2006/relationships/customXml" Target="../ink/ink1244.xml"/><Relationship Id="rId630" Type="http://schemas.openxmlformats.org/officeDocument/2006/relationships/image" Target="../media/image1771.png"/><Relationship Id="rId728" Type="http://schemas.openxmlformats.org/officeDocument/2006/relationships/image" Target="../media/image1867.png"/><Relationship Id="rId935" Type="http://schemas.openxmlformats.org/officeDocument/2006/relationships/customXml" Target="../ink/ink1185.xml"/><Relationship Id="rId64" Type="http://schemas.openxmlformats.org/officeDocument/2006/relationships/image" Target="../media/image1536.png"/><Relationship Id="rId367" Type="http://schemas.openxmlformats.org/officeDocument/2006/relationships/customXml" Target="../ink/ink920.xml"/><Relationship Id="rId574" Type="http://schemas.openxmlformats.org/officeDocument/2006/relationships/image" Target="../media/image1790.png"/><Relationship Id="rId227" Type="http://schemas.openxmlformats.org/officeDocument/2006/relationships/customXml" Target="../ink/ink851.xml"/><Relationship Id="rId781" Type="http://schemas.openxmlformats.org/officeDocument/2006/relationships/customXml" Target="../ink/ink1114.xml"/><Relationship Id="rId879" Type="http://schemas.openxmlformats.org/officeDocument/2006/relationships/customXml" Target="../ink/ink1157.xml"/><Relationship Id="rId434" Type="http://schemas.openxmlformats.org/officeDocument/2006/relationships/image" Target="../media/image1720.png"/><Relationship Id="rId641" Type="http://schemas.openxmlformats.org/officeDocument/2006/relationships/customXml" Target="../ink/ink1047.xml"/><Relationship Id="rId739" Type="http://schemas.openxmlformats.org/officeDocument/2006/relationships/customXml" Target="../ink/ink1093.xml"/><Relationship Id="rId1064" Type="http://schemas.openxmlformats.org/officeDocument/2006/relationships/image" Target="../media/image2012.png"/><Relationship Id="rId280" Type="http://schemas.openxmlformats.org/officeDocument/2006/relationships/image" Target="../media/image17710.png"/><Relationship Id="rId501" Type="http://schemas.openxmlformats.org/officeDocument/2006/relationships/customXml" Target="../ink/ink986.xml"/><Relationship Id="rId946" Type="http://schemas.openxmlformats.org/officeDocument/2006/relationships/image" Target="../media/image1963.png"/><Relationship Id="rId75" Type="http://schemas.openxmlformats.org/officeDocument/2006/relationships/customXml" Target="../ink/ink778.xml"/><Relationship Id="rId140" Type="http://schemas.openxmlformats.org/officeDocument/2006/relationships/image" Target="../media/image1573.png"/><Relationship Id="rId378" Type="http://schemas.openxmlformats.org/officeDocument/2006/relationships/image" Target="../media/image1692.png"/><Relationship Id="rId585" Type="http://schemas.openxmlformats.org/officeDocument/2006/relationships/customXml" Target="../ink/ink1020.xml"/><Relationship Id="rId792" Type="http://schemas.openxmlformats.org/officeDocument/2006/relationships/image" Target="../media/image1899.png"/><Relationship Id="rId6" Type="http://schemas.openxmlformats.org/officeDocument/2006/relationships/image" Target="../media/image15090.png"/><Relationship Id="rId238" Type="http://schemas.openxmlformats.org/officeDocument/2006/relationships/image" Target="../media/image1623.png"/><Relationship Id="rId445" Type="http://schemas.openxmlformats.org/officeDocument/2006/relationships/customXml" Target="../ink/ink958.xml"/><Relationship Id="rId652" Type="http://schemas.openxmlformats.org/officeDocument/2006/relationships/image" Target="../media/image1829.png"/><Relationship Id="rId1075" Type="http://schemas.openxmlformats.org/officeDocument/2006/relationships/customXml" Target="../ink/ink1255.xml"/><Relationship Id="rId291" Type="http://schemas.openxmlformats.org/officeDocument/2006/relationships/customXml" Target="../ink/ink883.xml"/><Relationship Id="rId305" Type="http://schemas.openxmlformats.org/officeDocument/2006/relationships/customXml" Target="../ink/ink889.xml"/><Relationship Id="rId512" Type="http://schemas.openxmlformats.org/officeDocument/2006/relationships/image" Target="../media/image1759.png"/><Relationship Id="rId957" Type="http://schemas.openxmlformats.org/officeDocument/2006/relationships/customXml" Target="../ink/ink1196.xml"/><Relationship Id="rId86" Type="http://schemas.openxmlformats.org/officeDocument/2006/relationships/image" Target="../media/image1547.png"/><Relationship Id="rId151" Type="http://schemas.openxmlformats.org/officeDocument/2006/relationships/customXml" Target="../ink/ink815.xml"/><Relationship Id="rId389" Type="http://schemas.openxmlformats.org/officeDocument/2006/relationships/customXml" Target="../ink/ink931.xml"/><Relationship Id="rId596" Type="http://schemas.openxmlformats.org/officeDocument/2006/relationships/image" Target="../media/image1801.png"/><Relationship Id="rId817" Type="http://schemas.openxmlformats.org/officeDocument/2006/relationships/customXml" Target="../ink/ink1129.xml"/><Relationship Id="rId1002" Type="http://schemas.openxmlformats.org/officeDocument/2006/relationships/image" Target="../media/image1978.png"/><Relationship Id="rId249" Type="http://schemas.openxmlformats.org/officeDocument/2006/relationships/customXml" Target="../ink/ink862.xml"/><Relationship Id="rId456" Type="http://schemas.openxmlformats.org/officeDocument/2006/relationships/image" Target="../media/image1731.png"/><Relationship Id="rId663" Type="http://schemas.openxmlformats.org/officeDocument/2006/relationships/customXml" Target="../ink/ink1058.xml"/><Relationship Id="rId870" Type="http://schemas.openxmlformats.org/officeDocument/2006/relationships/image" Target="../media/image1925.png"/><Relationship Id="rId1086" Type="http://schemas.openxmlformats.org/officeDocument/2006/relationships/image" Target="../media/image2024.png"/><Relationship Id="rId13" Type="http://schemas.openxmlformats.org/officeDocument/2006/relationships/customXml" Target="../ink/ink747.xml"/><Relationship Id="rId316" Type="http://schemas.openxmlformats.org/officeDocument/2006/relationships/image" Target="../media/image1661.png"/><Relationship Id="rId523" Type="http://schemas.openxmlformats.org/officeDocument/2006/relationships/customXml" Target="../ink/ink997.xml"/><Relationship Id="rId968" Type="http://schemas.openxmlformats.org/officeDocument/2006/relationships/image" Target="../media/image1484.png"/><Relationship Id="rId97" Type="http://schemas.openxmlformats.org/officeDocument/2006/relationships/customXml" Target="../ink/ink789.xml"/><Relationship Id="rId730" Type="http://schemas.openxmlformats.org/officeDocument/2006/relationships/image" Target="../media/image1868.png"/><Relationship Id="rId828" Type="http://schemas.openxmlformats.org/officeDocument/2006/relationships/image" Target="../media/image1917.png"/><Relationship Id="rId1013" Type="http://schemas.openxmlformats.org/officeDocument/2006/relationships/customXml" Target="../ink/ink1224.xml"/><Relationship Id="rId162" Type="http://schemas.openxmlformats.org/officeDocument/2006/relationships/image" Target="../media/image1584.png"/><Relationship Id="rId467" Type="http://schemas.openxmlformats.org/officeDocument/2006/relationships/customXml" Target="../ink/ink969.xml"/><Relationship Id="rId1097" Type="http://schemas.openxmlformats.org/officeDocument/2006/relationships/customXml" Target="../ink/ink1266.xml"/><Relationship Id="rId674" Type="http://schemas.openxmlformats.org/officeDocument/2006/relationships/image" Target="../media/image1774.png"/><Relationship Id="rId881" Type="http://schemas.openxmlformats.org/officeDocument/2006/relationships/customXml" Target="../ink/ink1158.xml"/><Relationship Id="rId979" Type="http://schemas.openxmlformats.org/officeDocument/2006/relationships/customXml" Target="../ink/ink1207.xml"/><Relationship Id="rId24" Type="http://schemas.openxmlformats.org/officeDocument/2006/relationships/image" Target="../media/image15170.png"/><Relationship Id="rId327" Type="http://schemas.openxmlformats.org/officeDocument/2006/relationships/customXml" Target="../ink/ink900.xml"/><Relationship Id="rId534" Type="http://schemas.openxmlformats.org/officeDocument/2006/relationships/image" Target="../media/image1770.png"/><Relationship Id="rId741" Type="http://schemas.openxmlformats.org/officeDocument/2006/relationships/customXml" Target="../ink/ink1094.xml"/><Relationship Id="rId839" Type="http://schemas.openxmlformats.org/officeDocument/2006/relationships/customXml" Target="../ink/ink1137.xml"/><Relationship Id="rId173" Type="http://schemas.openxmlformats.org/officeDocument/2006/relationships/customXml" Target="../ink/ink824.xml"/><Relationship Id="rId380" Type="http://schemas.openxmlformats.org/officeDocument/2006/relationships/image" Target="../media/image1693.png"/><Relationship Id="rId1024" Type="http://schemas.openxmlformats.org/officeDocument/2006/relationships/image" Target="../media/image1989.png"/><Relationship Id="rId240" Type="http://schemas.openxmlformats.org/officeDocument/2006/relationships/image" Target="../media/image1624.png"/><Relationship Id="rId478" Type="http://schemas.openxmlformats.org/officeDocument/2006/relationships/image" Target="../media/image1742.png"/><Relationship Id="rId685" Type="http://schemas.openxmlformats.org/officeDocument/2006/relationships/customXml" Target="../ink/ink1069.xml"/><Relationship Id="rId892" Type="http://schemas.openxmlformats.org/officeDocument/2006/relationships/image" Target="../media/image1936.png"/><Relationship Id="rId906" Type="http://schemas.openxmlformats.org/officeDocument/2006/relationships/image" Target="../media/image1943.png"/><Relationship Id="rId35" Type="http://schemas.openxmlformats.org/officeDocument/2006/relationships/customXml" Target="../ink/ink758.xml"/><Relationship Id="rId100" Type="http://schemas.openxmlformats.org/officeDocument/2006/relationships/image" Target="../media/image1554.png"/><Relationship Id="rId338" Type="http://schemas.openxmlformats.org/officeDocument/2006/relationships/image" Target="../media/image1672.png"/><Relationship Id="rId752" Type="http://schemas.openxmlformats.org/officeDocument/2006/relationships/image" Target="../media/image1879.png"/><Relationship Id="rId184" Type="http://schemas.openxmlformats.org/officeDocument/2006/relationships/image" Target="../media/image1596.png"/><Relationship Id="rId391" Type="http://schemas.openxmlformats.org/officeDocument/2006/relationships/customXml" Target="../ink/ink932.xml"/><Relationship Id="rId405" Type="http://schemas.openxmlformats.org/officeDocument/2006/relationships/customXml" Target="../ink/ink939.xml"/><Relationship Id="rId612" Type="http://schemas.openxmlformats.org/officeDocument/2006/relationships/image" Target="../media/image1809.png"/><Relationship Id="rId1035" Type="http://schemas.openxmlformats.org/officeDocument/2006/relationships/customXml" Target="../ink/ink1235.xml"/><Relationship Id="rId251" Type="http://schemas.openxmlformats.org/officeDocument/2006/relationships/customXml" Target="../ink/ink863.xml"/><Relationship Id="rId489" Type="http://schemas.openxmlformats.org/officeDocument/2006/relationships/customXml" Target="../ink/ink980.xml"/><Relationship Id="rId696" Type="http://schemas.openxmlformats.org/officeDocument/2006/relationships/image" Target="../media/image1851.png"/><Relationship Id="rId917" Type="http://schemas.openxmlformats.org/officeDocument/2006/relationships/customXml" Target="../ink/ink1176.xml"/><Relationship Id="rId1102" Type="http://schemas.openxmlformats.org/officeDocument/2006/relationships/image" Target="../media/image2033.png"/><Relationship Id="rId46" Type="http://schemas.openxmlformats.org/officeDocument/2006/relationships/image" Target="../media/image1528.png"/><Relationship Id="rId349" Type="http://schemas.openxmlformats.org/officeDocument/2006/relationships/customXml" Target="../ink/ink911.xml"/><Relationship Id="rId556" Type="http://schemas.openxmlformats.org/officeDocument/2006/relationships/image" Target="../media/image1781.png"/><Relationship Id="rId763" Type="http://schemas.openxmlformats.org/officeDocument/2006/relationships/customXml" Target="../ink/ink1105.xml"/><Relationship Id="rId111" Type="http://schemas.openxmlformats.org/officeDocument/2006/relationships/customXml" Target="../ink/ink795.xml"/><Relationship Id="rId195" Type="http://schemas.openxmlformats.org/officeDocument/2006/relationships/customXml" Target="../ink/ink835.xml"/><Relationship Id="rId209" Type="http://schemas.openxmlformats.org/officeDocument/2006/relationships/customXml" Target="../ink/ink842.xml"/><Relationship Id="rId416" Type="http://schemas.openxmlformats.org/officeDocument/2006/relationships/image" Target="../media/image1711.png"/><Relationship Id="rId970" Type="http://schemas.openxmlformats.org/officeDocument/2006/relationships/image" Target="../media/image1520.png"/><Relationship Id="rId1046" Type="http://schemas.openxmlformats.org/officeDocument/2006/relationships/image" Target="../media/image2002.png"/><Relationship Id="rId623" Type="http://schemas.openxmlformats.org/officeDocument/2006/relationships/customXml" Target="../ink/ink1038.xml"/><Relationship Id="rId830" Type="http://schemas.openxmlformats.org/officeDocument/2006/relationships/image" Target="../media/image1483.png"/><Relationship Id="rId928" Type="http://schemas.openxmlformats.org/officeDocument/2006/relationships/image" Target="../media/image1954.png"/><Relationship Id="rId57" Type="http://schemas.openxmlformats.org/officeDocument/2006/relationships/customXml" Target="../ink/ink769.xml"/><Relationship Id="rId262" Type="http://schemas.openxmlformats.org/officeDocument/2006/relationships/image" Target="../media/image1635.png"/><Relationship Id="rId567" Type="http://schemas.openxmlformats.org/officeDocument/2006/relationships/customXml" Target="../ink/ink1011.xml"/><Relationship Id="rId122" Type="http://schemas.openxmlformats.org/officeDocument/2006/relationships/image" Target="../media/image1564.png"/><Relationship Id="rId774" Type="http://schemas.openxmlformats.org/officeDocument/2006/relationships/image" Target="../media/image1890.png"/><Relationship Id="rId981" Type="http://schemas.openxmlformats.org/officeDocument/2006/relationships/customXml" Target="../ink/ink1208.xml"/><Relationship Id="rId1057" Type="http://schemas.openxmlformats.org/officeDocument/2006/relationships/customXml" Target="../ink/ink1246.xml"/><Relationship Id="rId427" Type="http://schemas.openxmlformats.org/officeDocument/2006/relationships/customXml" Target="../ink/ink950.xml"/><Relationship Id="rId634" Type="http://schemas.openxmlformats.org/officeDocument/2006/relationships/image" Target="../media/image1820.png"/><Relationship Id="rId841" Type="http://schemas.openxmlformats.org/officeDocument/2006/relationships/customXml" Target="../ink/ink1138.xml"/><Relationship Id="rId273" Type="http://schemas.openxmlformats.org/officeDocument/2006/relationships/customXml" Target="../ink/ink874.xml"/><Relationship Id="rId480" Type="http://schemas.openxmlformats.org/officeDocument/2006/relationships/image" Target="../media/image1743.png"/><Relationship Id="rId701" Type="http://schemas.openxmlformats.org/officeDocument/2006/relationships/customXml" Target="../ink/ink1077.xml"/><Relationship Id="rId939" Type="http://schemas.openxmlformats.org/officeDocument/2006/relationships/customXml" Target="../ink/ink1187.xml"/><Relationship Id="rId68" Type="http://schemas.openxmlformats.org/officeDocument/2006/relationships/image" Target="../media/image1538.png"/><Relationship Id="rId133" Type="http://schemas.openxmlformats.org/officeDocument/2006/relationships/customXml" Target="../ink/ink806.xml"/><Relationship Id="rId340" Type="http://schemas.openxmlformats.org/officeDocument/2006/relationships/image" Target="../media/image1673.png"/><Relationship Id="rId578" Type="http://schemas.openxmlformats.org/officeDocument/2006/relationships/image" Target="../media/image1792.png"/><Relationship Id="rId785" Type="http://schemas.openxmlformats.org/officeDocument/2006/relationships/customXml" Target="../ink/ink1116.xml"/><Relationship Id="rId992" Type="http://schemas.openxmlformats.org/officeDocument/2006/relationships/image" Target="../media/image1921.png"/><Relationship Id="rId200" Type="http://schemas.openxmlformats.org/officeDocument/2006/relationships/image" Target="../media/image1604.png"/><Relationship Id="rId438" Type="http://schemas.openxmlformats.org/officeDocument/2006/relationships/image" Target="../media/image1722.png"/><Relationship Id="rId645" Type="http://schemas.openxmlformats.org/officeDocument/2006/relationships/customXml" Target="../ink/ink1049.xml"/><Relationship Id="rId852" Type="http://schemas.openxmlformats.org/officeDocument/2006/relationships/image" Target="../media/image1818.png"/><Relationship Id="rId1068" Type="http://schemas.openxmlformats.org/officeDocument/2006/relationships/image" Target="../media/image2014.png"/><Relationship Id="rId284" Type="http://schemas.openxmlformats.org/officeDocument/2006/relationships/image" Target="../media/image1645.png"/><Relationship Id="rId491" Type="http://schemas.openxmlformats.org/officeDocument/2006/relationships/customXml" Target="../ink/ink981.xml"/><Relationship Id="rId505" Type="http://schemas.openxmlformats.org/officeDocument/2006/relationships/customXml" Target="../ink/ink988.xml"/><Relationship Id="rId712" Type="http://schemas.openxmlformats.org/officeDocument/2006/relationships/image" Target="../media/image1859.png"/><Relationship Id="rId79" Type="http://schemas.openxmlformats.org/officeDocument/2006/relationships/customXml" Target="../ink/ink780.xml"/><Relationship Id="rId144" Type="http://schemas.openxmlformats.org/officeDocument/2006/relationships/image" Target="../media/image1575.png"/><Relationship Id="rId589" Type="http://schemas.openxmlformats.org/officeDocument/2006/relationships/customXml" Target="../ink/ink1022.xml"/><Relationship Id="rId796" Type="http://schemas.openxmlformats.org/officeDocument/2006/relationships/image" Target="../media/image1901.png"/><Relationship Id="rId351" Type="http://schemas.openxmlformats.org/officeDocument/2006/relationships/customXml" Target="../ink/ink912.xml"/><Relationship Id="rId449" Type="http://schemas.openxmlformats.org/officeDocument/2006/relationships/customXml" Target="../ink/ink960.xml"/><Relationship Id="rId656" Type="http://schemas.openxmlformats.org/officeDocument/2006/relationships/image" Target="../media/image1831.png"/><Relationship Id="rId863" Type="http://schemas.openxmlformats.org/officeDocument/2006/relationships/customXml" Target="../ink/ink1149.xml"/><Relationship Id="rId1079" Type="http://schemas.openxmlformats.org/officeDocument/2006/relationships/customXml" Target="../ink/ink1257.xml"/><Relationship Id="rId211" Type="http://schemas.openxmlformats.org/officeDocument/2006/relationships/customXml" Target="../ink/ink843.xml"/><Relationship Id="rId295" Type="http://schemas.openxmlformats.org/officeDocument/2006/relationships/customXml" Target="../ink/ink885.xml"/><Relationship Id="rId309" Type="http://schemas.openxmlformats.org/officeDocument/2006/relationships/customXml" Target="../ink/ink891.xml"/><Relationship Id="rId516" Type="http://schemas.openxmlformats.org/officeDocument/2006/relationships/image" Target="../media/image1761.png"/><Relationship Id="rId723" Type="http://schemas.openxmlformats.org/officeDocument/2006/relationships/customXml" Target="../ink/ink1086.xml"/><Relationship Id="rId930" Type="http://schemas.openxmlformats.org/officeDocument/2006/relationships/image" Target="../media/image1955.png"/><Relationship Id="rId1006" Type="http://schemas.openxmlformats.org/officeDocument/2006/relationships/image" Target="../media/image1980.png"/><Relationship Id="rId155" Type="http://schemas.openxmlformats.org/officeDocument/2006/relationships/customXml" Target="../ink/ink817.xml"/><Relationship Id="rId362" Type="http://schemas.openxmlformats.org/officeDocument/2006/relationships/image" Target="../media/image1684.png"/><Relationship Id="rId222" Type="http://schemas.openxmlformats.org/officeDocument/2006/relationships/image" Target="../media/image1615.png"/><Relationship Id="rId667" Type="http://schemas.openxmlformats.org/officeDocument/2006/relationships/customXml" Target="../ink/ink1060.xml"/><Relationship Id="rId874" Type="http://schemas.openxmlformats.org/officeDocument/2006/relationships/image" Target="../media/image1927.png"/><Relationship Id="rId17" Type="http://schemas.openxmlformats.org/officeDocument/2006/relationships/customXml" Target="../ink/ink749.xml"/><Relationship Id="rId527" Type="http://schemas.openxmlformats.org/officeDocument/2006/relationships/customXml" Target="../ink/ink999.xml"/><Relationship Id="rId734" Type="http://schemas.openxmlformats.org/officeDocument/2006/relationships/image" Target="../media/image1870.png"/><Relationship Id="rId941" Type="http://schemas.openxmlformats.org/officeDocument/2006/relationships/customXml" Target="../ink/ink1188.xml"/><Relationship Id="rId70" Type="http://schemas.openxmlformats.org/officeDocument/2006/relationships/image" Target="../media/image1539.png"/><Relationship Id="rId166" Type="http://schemas.openxmlformats.org/officeDocument/2006/relationships/image" Target="../media/image1586.png"/><Relationship Id="rId373" Type="http://schemas.openxmlformats.org/officeDocument/2006/relationships/customXml" Target="../ink/ink923.xml"/><Relationship Id="rId580" Type="http://schemas.openxmlformats.org/officeDocument/2006/relationships/image" Target="../media/image1793.png"/><Relationship Id="rId801" Type="http://schemas.openxmlformats.org/officeDocument/2006/relationships/customXml" Target="../ink/ink1124.xml"/><Relationship Id="rId1017" Type="http://schemas.openxmlformats.org/officeDocument/2006/relationships/customXml" Target="../ink/ink1226.xml"/><Relationship Id="rId1" Type="http://schemas.openxmlformats.org/officeDocument/2006/relationships/slideLayout" Target="../slideLayouts/slideLayout2.xml"/><Relationship Id="rId233" Type="http://schemas.openxmlformats.org/officeDocument/2006/relationships/customXml" Target="../ink/ink854.xml"/><Relationship Id="rId440" Type="http://schemas.openxmlformats.org/officeDocument/2006/relationships/image" Target="../media/image1723.png"/><Relationship Id="rId678" Type="http://schemas.openxmlformats.org/officeDocument/2006/relationships/image" Target="../media/image1842.png"/><Relationship Id="rId885" Type="http://schemas.openxmlformats.org/officeDocument/2006/relationships/customXml" Target="../ink/ink1160.xml"/><Relationship Id="rId1070" Type="http://schemas.openxmlformats.org/officeDocument/2006/relationships/image" Target="../media/image2015.png"/><Relationship Id="rId28" Type="http://schemas.openxmlformats.org/officeDocument/2006/relationships/image" Target="../media/image15190.png"/><Relationship Id="rId300" Type="http://schemas.openxmlformats.org/officeDocument/2006/relationships/image" Target="../media/image1653.png"/><Relationship Id="rId745" Type="http://schemas.openxmlformats.org/officeDocument/2006/relationships/customXml" Target="../ink/ink1096.xml"/><Relationship Id="rId952" Type="http://schemas.openxmlformats.org/officeDocument/2006/relationships/image" Target="../media/image1966.png"/><Relationship Id="rId81" Type="http://schemas.openxmlformats.org/officeDocument/2006/relationships/customXml" Target="../ink/ink781.xml"/><Relationship Id="rId177" Type="http://schemas.openxmlformats.org/officeDocument/2006/relationships/customXml" Target="../ink/ink826.xml"/><Relationship Id="rId384" Type="http://schemas.openxmlformats.org/officeDocument/2006/relationships/image" Target="../media/image1695.png"/><Relationship Id="rId591" Type="http://schemas.openxmlformats.org/officeDocument/2006/relationships/customXml" Target="../ink/ink1023.xml"/><Relationship Id="rId605" Type="http://schemas.openxmlformats.org/officeDocument/2006/relationships/customXml" Target="../ink/ink1029.xml"/><Relationship Id="rId812" Type="http://schemas.openxmlformats.org/officeDocument/2006/relationships/image" Target="../media/image1909.png"/><Relationship Id="rId1028" Type="http://schemas.openxmlformats.org/officeDocument/2006/relationships/image" Target="../media/image1992.png"/><Relationship Id="rId244" Type="http://schemas.openxmlformats.org/officeDocument/2006/relationships/image" Target="../media/image1626.png"/><Relationship Id="rId689" Type="http://schemas.openxmlformats.org/officeDocument/2006/relationships/customXml" Target="../ink/ink1071.xml"/><Relationship Id="rId896" Type="http://schemas.openxmlformats.org/officeDocument/2006/relationships/image" Target="../media/image1938.png"/><Relationship Id="rId1081" Type="http://schemas.openxmlformats.org/officeDocument/2006/relationships/customXml" Target="../ink/ink1258.xml"/><Relationship Id="rId39" Type="http://schemas.openxmlformats.org/officeDocument/2006/relationships/customXml" Target="../ink/ink760.xml"/><Relationship Id="rId451" Type="http://schemas.openxmlformats.org/officeDocument/2006/relationships/customXml" Target="../ink/ink961.xml"/><Relationship Id="rId756" Type="http://schemas.openxmlformats.org/officeDocument/2006/relationships/image" Target="../media/image1881.png"/><Relationship Id="rId104" Type="http://schemas.openxmlformats.org/officeDocument/2006/relationships/image" Target="../media/image1556.png"/><Relationship Id="rId188" Type="http://schemas.openxmlformats.org/officeDocument/2006/relationships/image" Target="../media/image1598.png"/><Relationship Id="rId311" Type="http://schemas.openxmlformats.org/officeDocument/2006/relationships/customXml" Target="../ink/ink892.xml"/><Relationship Id="rId395" Type="http://schemas.openxmlformats.org/officeDocument/2006/relationships/customXml" Target="../ink/ink934.xml"/><Relationship Id="rId409" Type="http://schemas.openxmlformats.org/officeDocument/2006/relationships/customXml" Target="../ink/ink941.xml"/><Relationship Id="rId963" Type="http://schemas.openxmlformats.org/officeDocument/2006/relationships/customXml" Target="../ink/ink1199.xml"/><Relationship Id="rId1039" Type="http://schemas.openxmlformats.org/officeDocument/2006/relationships/customXml" Target="../ink/ink1237.xml"/><Relationship Id="rId92" Type="http://schemas.openxmlformats.org/officeDocument/2006/relationships/image" Target="../media/image1550.png"/><Relationship Id="rId616" Type="http://schemas.openxmlformats.org/officeDocument/2006/relationships/image" Target="../media/image1811.png"/><Relationship Id="rId823" Type="http://schemas.openxmlformats.org/officeDocument/2006/relationships/customXml" Target="../ink/ink1132.xml"/><Relationship Id="rId255" Type="http://schemas.openxmlformats.org/officeDocument/2006/relationships/customXml" Target="../ink/ink865.xml"/><Relationship Id="rId462" Type="http://schemas.openxmlformats.org/officeDocument/2006/relationships/image" Target="../media/image1734.png"/><Relationship Id="rId1092" Type="http://schemas.openxmlformats.org/officeDocument/2006/relationships/image" Target="../media/image2027.png"/><Relationship Id="rId115" Type="http://schemas.openxmlformats.org/officeDocument/2006/relationships/customXml" Target="../ink/ink797.xml"/><Relationship Id="rId322" Type="http://schemas.openxmlformats.org/officeDocument/2006/relationships/image" Target="../media/image1664.png"/><Relationship Id="rId767" Type="http://schemas.openxmlformats.org/officeDocument/2006/relationships/customXml" Target="../ink/ink1107.xml"/><Relationship Id="rId974" Type="http://schemas.openxmlformats.org/officeDocument/2006/relationships/image" Target="../media/image1860.png"/><Relationship Id="rId199" Type="http://schemas.openxmlformats.org/officeDocument/2006/relationships/customXml" Target="../ink/ink837.xml"/><Relationship Id="rId627" Type="http://schemas.openxmlformats.org/officeDocument/2006/relationships/customXml" Target="../ink/ink1040.xml"/><Relationship Id="rId266" Type="http://schemas.openxmlformats.org/officeDocument/2006/relationships/image" Target="../media/image1637.png"/><Relationship Id="rId473" Type="http://schemas.openxmlformats.org/officeDocument/2006/relationships/customXml" Target="../ink/ink972.xml"/><Relationship Id="rId680" Type="http://schemas.openxmlformats.org/officeDocument/2006/relationships/image" Target="../media/image1843.png"/><Relationship Id="rId901" Type="http://schemas.openxmlformats.org/officeDocument/2006/relationships/customXml" Target="../ink/ink1168.xml"/><Relationship Id="rId30" Type="http://schemas.openxmlformats.org/officeDocument/2006/relationships/image" Target="../media/image15200.png"/><Relationship Id="rId126" Type="http://schemas.openxmlformats.org/officeDocument/2006/relationships/image" Target="../media/image1566.png"/><Relationship Id="rId333" Type="http://schemas.openxmlformats.org/officeDocument/2006/relationships/customXml" Target="../ink/ink903.xml"/><Relationship Id="rId778" Type="http://schemas.openxmlformats.org/officeDocument/2006/relationships/image" Target="../media/image1892.png"/><Relationship Id="rId985" Type="http://schemas.openxmlformats.org/officeDocument/2006/relationships/customXml" Target="../ink/ink1210.xml"/><Relationship Id="rId638" Type="http://schemas.openxmlformats.org/officeDocument/2006/relationships/image" Target="../media/image1822.png"/><Relationship Id="rId845" Type="http://schemas.openxmlformats.org/officeDocument/2006/relationships/customXml" Target="../ink/ink1140.xml"/><Relationship Id="rId1030" Type="http://schemas.openxmlformats.org/officeDocument/2006/relationships/image" Target="../media/image1993.png"/><Relationship Id="rId277" Type="http://schemas.openxmlformats.org/officeDocument/2006/relationships/customXml" Target="../ink/ink876.xml"/><Relationship Id="rId400" Type="http://schemas.openxmlformats.org/officeDocument/2006/relationships/image" Target="../media/image1703.png"/><Relationship Id="rId484" Type="http://schemas.openxmlformats.org/officeDocument/2006/relationships/image" Target="../media/image1745.png"/><Relationship Id="rId705" Type="http://schemas.openxmlformats.org/officeDocument/2006/relationships/customXml" Target="../ink/ink1079.xml"/><Relationship Id="rId137" Type="http://schemas.openxmlformats.org/officeDocument/2006/relationships/customXml" Target="../ink/ink808.xml"/><Relationship Id="rId344" Type="http://schemas.openxmlformats.org/officeDocument/2006/relationships/image" Target="../media/image1675.png"/><Relationship Id="rId691" Type="http://schemas.openxmlformats.org/officeDocument/2006/relationships/customXml" Target="../ink/ink1072.xml"/><Relationship Id="rId789" Type="http://schemas.openxmlformats.org/officeDocument/2006/relationships/customXml" Target="../ink/ink1118.xml"/><Relationship Id="rId912" Type="http://schemas.openxmlformats.org/officeDocument/2006/relationships/image" Target="../media/image1946.png"/><Relationship Id="rId996" Type="http://schemas.openxmlformats.org/officeDocument/2006/relationships/image" Target="../media/image1975.png"/><Relationship Id="rId41" Type="http://schemas.openxmlformats.org/officeDocument/2006/relationships/customXml" Target="../ink/ink761.xml"/><Relationship Id="rId649" Type="http://schemas.openxmlformats.org/officeDocument/2006/relationships/customXml" Target="../ink/ink1051.xml"/><Relationship Id="rId856" Type="http://schemas.openxmlformats.org/officeDocument/2006/relationships/image" Target="../media/image1839.png"/><Relationship Id="rId190" Type="http://schemas.openxmlformats.org/officeDocument/2006/relationships/image" Target="../media/image1599.png"/><Relationship Id="rId204" Type="http://schemas.openxmlformats.org/officeDocument/2006/relationships/image" Target="../media/image1606.png"/><Relationship Id="rId288" Type="http://schemas.openxmlformats.org/officeDocument/2006/relationships/image" Target="../media/image1632.png"/><Relationship Id="rId411" Type="http://schemas.openxmlformats.org/officeDocument/2006/relationships/customXml" Target="../ink/ink942.xml"/><Relationship Id="rId509" Type="http://schemas.openxmlformats.org/officeDocument/2006/relationships/customXml" Target="../ink/ink990.xml"/><Relationship Id="rId1041" Type="http://schemas.openxmlformats.org/officeDocument/2006/relationships/customXml" Target="../ink/ink1238.xml"/><Relationship Id="rId495" Type="http://schemas.openxmlformats.org/officeDocument/2006/relationships/customXml" Target="../ink/ink983.xml"/><Relationship Id="rId923" Type="http://schemas.openxmlformats.org/officeDocument/2006/relationships/customXml" Target="../ink/ink1179.xml"/><Relationship Id="rId52" Type="http://schemas.openxmlformats.org/officeDocument/2006/relationships/image" Target="../media/image1531.png"/><Relationship Id="rId148" Type="http://schemas.openxmlformats.org/officeDocument/2006/relationships/image" Target="../media/image1577.png"/><Relationship Id="rId355" Type="http://schemas.openxmlformats.org/officeDocument/2006/relationships/customXml" Target="../ink/ink914.xml"/><Relationship Id="rId562" Type="http://schemas.openxmlformats.org/officeDocument/2006/relationships/image" Target="../media/image1784.png"/><Relationship Id="rId215" Type="http://schemas.openxmlformats.org/officeDocument/2006/relationships/customXml" Target="../ink/ink845.xml"/><Relationship Id="rId422" Type="http://schemas.openxmlformats.org/officeDocument/2006/relationships/image" Target="../media/image1714.png"/><Relationship Id="rId867" Type="http://schemas.openxmlformats.org/officeDocument/2006/relationships/customXml" Target="../ink/ink1151.xml"/><Relationship Id="rId1052" Type="http://schemas.openxmlformats.org/officeDocument/2006/relationships/image" Target="../media/image2005.png"/><Relationship Id="rId727" Type="http://schemas.openxmlformats.org/officeDocument/2006/relationships/customXml" Target="../ink/ink1088.xml"/><Relationship Id="rId934" Type="http://schemas.openxmlformats.org/officeDocument/2006/relationships/image" Target="../media/image1957.png"/><Relationship Id="rId63" Type="http://schemas.openxmlformats.org/officeDocument/2006/relationships/customXml" Target="../ink/ink772.xml"/><Relationship Id="rId159" Type="http://schemas.openxmlformats.org/officeDocument/2006/relationships/customXml" Target="../ink/ink819.xml"/><Relationship Id="rId366" Type="http://schemas.openxmlformats.org/officeDocument/2006/relationships/image" Target="../media/image1686.png"/><Relationship Id="rId573" Type="http://schemas.openxmlformats.org/officeDocument/2006/relationships/customXml" Target="../ink/ink1014.xml"/><Relationship Id="rId780" Type="http://schemas.openxmlformats.org/officeDocument/2006/relationships/image" Target="../media/image1893.png"/><Relationship Id="rId226" Type="http://schemas.openxmlformats.org/officeDocument/2006/relationships/image" Target="../media/image1617.png"/><Relationship Id="rId433" Type="http://schemas.openxmlformats.org/officeDocument/2006/relationships/customXml" Target="../ink/ink953.xml"/><Relationship Id="rId878" Type="http://schemas.openxmlformats.org/officeDocument/2006/relationships/image" Target="../media/image1929.png"/><Relationship Id="rId1063" Type="http://schemas.openxmlformats.org/officeDocument/2006/relationships/customXml" Target="../ink/ink1249.xml"/><Relationship Id="rId640" Type="http://schemas.openxmlformats.org/officeDocument/2006/relationships/image" Target="../media/image1823.png"/><Relationship Id="rId738" Type="http://schemas.openxmlformats.org/officeDocument/2006/relationships/image" Target="../media/image1872.png"/><Relationship Id="rId945" Type="http://schemas.openxmlformats.org/officeDocument/2006/relationships/customXml" Target="../ink/ink1190.xml"/><Relationship Id="rId74" Type="http://schemas.openxmlformats.org/officeDocument/2006/relationships/image" Target="../media/image1541.png"/><Relationship Id="rId377" Type="http://schemas.openxmlformats.org/officeDocument/2006/relationships/customXml" Target="../ink/ink925.xml"/><Relationship Id="rId500" Type="http://schemas.openxmlformats.org/officeDocument/2006/relationships/image" Target="../media/image1753.png"/><Relationship Id="rId584" Type="http://schemas.openxmlformats.org/officeDocument/2006/relationships/image" Target="../media/image1795.png"/><Relationship Id="rId5" Type="http://schemas.openxmlformats.org/officeDocument/2006/relationships/customXml" Target="../ink/ink743.xml"/><Relationship Id="rId237" Type="http://schemas.openxmlformats.org/officeDocument/2006/relationships/customXml" Target="../ink/ink856.xml"/><Relationship Id="rId791" Type="http://schemas.openxmlformats.org/officeDocument/2006/relationships/customXml" Target="../ink/ink1119.xml"/><Relationship Id="rId889" Type="http://schemas.openxmlformats.org/officeDocument/2006/relationships/customXml" Target="../ink/ink1162.xml"/><Relationship Id="rId1074" Type="http://schemas.openxmlformats.org/officeDocument/2006/relationships/image" Target="../media/image2017.png"/><Relationship Id="rId444" Type="http://schemas.openxmlformats.org/officeDocument/2006/relationships/image" Target="../media/image1725.png"/><Relationship Id="rId651" Type="http://schemas.openxmlformats.org/officeDocument/2006/relationships/customXml" Target="../ink/ink1052.xml"/><Relationship Id="rId749" Type="http://schemas.openxmlformats.org/officeDocument/2006/relationships/customXml" Target="../ink/ink1098.xml"/><Relationship Id="rId290" Type="http://schemas.openxmlformats.org/officeDocument/2006/relationships/image" Target="../media/image1633.png"/><Relationship Id="rId304" Type="http://schemas.openxmlformats.org/officeDocument/2006/relationships/image" Target="../media/image1655.png"/><Relationship Id="rId388" Type="http://schemas.openxmlformats.org/officeDocument/2006/relationships/image" Target="../media/image1697.png"/><Relationship Id="rId511" Type="http://schemas.openxmlformats.org/officeDocument/2006/relationships/customXml" Target="../ink/ink991.xml"/><Relationship Id="rId609" Type="http://schemas.openxmlformats.org/officeDocument/2006/relationships/customXml" Target="../ink/ink1031.xml"/><Relationship Id="rId956" Type="http://schemas.openxmlformats.org/officeDocument/2006/relationships/image" Target="../media/image1968.png"/><Relationship Id="rId85" Type="http://schemas.openxmlformats.org/officeDocument/2006/relationships/customXml" Target="../ink/ink783.xml"/><Relationship Id="rId150" Type="http://schemas.openxmlformats.org/officeDocument/2006/relationships/image" Target="../media/image1578.png"/><Relationship Id="rId595" Type="http://schemas.openxmlformats.org/officeDocument/2006/relationships/customXml" Target="../ink/ink1025.xml"/><Relationship Id="rId816" Type="http://schemas.openxmlformats.org/officeDocument/2006/relationships/image" Target="../media/image1911.png"/><Relationship Id="rId1001" Type="http://schemas.openxmlformats.org/officeDocument/2006/relationships/customXml" Target="../ink/ink1218.xml"/><Relationship Id="rId248" Type="http://schemas.openxmlformats.org/officeDocument/2006/relationships/image" Target="../media/image1588.png"/><Relationship Id="rId455" Type="http://schemas.openxmlformats.org/officeDocument/2006/relationships/customXml" Target="../ink/ink963.xml"/><Relationship Id="rId662" Type="http://schemas.openxmlformats.org/officeDocument/2006/relationships/image" Target="../media/image1834.png"/><Relationship Id="rId1085" Type="http://schemas.openxmlformats.org/officeDocument/2006/relationships/customXml" Target="../ink/ink1260.xml"/><Relationship Id="rId12" Type="http://schemas.openxmlformats.org/officeDocument/2006/relationships/image" Target="../media/image15110.png"/><Relationship Id="rId315" Type="http://schemas.openxmlformats.org/officeDocument/2006/relationships/customXml" Target="../ink/ink894.xml"/><Relationship Id="rId522" Type="http://schemas.openxmlformats.org/officeDocument/2006/relationships/image" Target="../media/image1764.png"/><Relationship Id="rId967" Type="http://schemas.openxmlformats.org/officeDocument/2006/relationships/customXml" Target="../ink/ink1201.xml"/><Relationship Id="rId96" Type="http://schemas.openxmlformats.org/officeDocument/2006/relationships/image" Target="../media/image1552.png"/><Relationship Id="rId161" Type="http://schemas.openxmlformats.org/officeDocument/2006/relationships/customXml" Target="../ink/ink820.xml"/><Relationship Id="rId399" Type="http://schemas.openxmlformats.org/officeDocument/2006/relationships/customXml" Target="../ink/ink936.xml"/><Relationship Id="rId827" Type="http://schemas.openxmlformats.org/officeDocument/2006/relationships/customXml" Target="../ink/ink1134.xml"/><Relationship Id="rId1012" Type="http://schemas.openxmlformats.org/officeDocument/2006/relationships/image" Target="../media/image1983.png"/><Relationship Id="rId259" Type="http://schemas.openxmlformats.org/officeDocument/2006/relationships/customXml" Target="../ink/ink867.xml"/><Relationship Id="rId466" Type="http://schemas.openxmlformats.org/officeDocument/2006/relationships/image" Target="../media/image1736.png"/><Relationship Id="rId673" Type="http://schemas.openxmlformats.org/officeDocument/2006/relationships/customXml" Target="../ink/ink1063.xml"/><Relationship Id="rId880" Type="http://schemas.openxmlformats.org/officeDocument/2006/relationships/image" Target="../media/image1930.png"/><Relationship Id="rId1096" Type="http://schemas.openxmlformats.org/officeDocument/2006/relationships/image" Target="../media/image2029.png"/><Relationship Id="rId23" Type="http://schemas.openxmlformats.org/officeDocument/2006/relationships/customXml" Target="../ink/ink752.xml"/><Relationship Id="rId119" Type="http://schemas.openxmlformats.org/officeDocument/2006/relationships/customXml" Target="../ink/ink799.xml"/><Relationship Id="rId326" Type="http://schemas.openxmlformats.org/officeDocument/2006/relationships/image" Target="../media/image1666.png"/><Relationship Id="rId533" Type="http://schemas.openxmlformats.org/officeDocument/2006/relationships/customXml" Target="../ink/ink1002.xml"/><Relationship Id="rId978" Type="http://schemas.openxmlformats.org/officeDocument/2006/relationships/image" Target="../media/image1869.png"/><Relationship Id="rId740" Type="http://schemas.openxmlformats.org/officeDocument/2006/relationships/image" Target="../media/image1873.png"/><Relationship Id="rId838" Type="http://schemas.openxmlformats.org/officeDocument/2006/relationships/image" Target="../media/image1777.png"/><Relationship Id="rId1023" Type="http://schemas.openxmlformats.org/officeDocument/2006/relationships/customXml" Target="../ink/ink1229.xml"/><Relationship Id="rId172" Type="http://schemas.openxmlformats.org/officeDocument/2006/relationships/image" Target="../media/image1590.png"/><Relationship Id="rId477" Type="http://schemas.openxmlformats.org/officeDocument/2006/relationships/customXml" Target="../ink/ink974.xml"/><Relationship Id="rId684" Type="http://schemas.openxmlformats.org/officeDocument/2006/relationships/image" Target="../media/image1845.png"/><Relationship Id="rId337" Type="http://schemas.openxmlformats.org/officeDocument/2006/relationships/customXml" Target="../ink/ink905.xml"/><Relationship Id="rId891" Type="http://schemas.openxmlformats.org/officeDocument/2006/relationships/customXml" Target="../ink/ink1163.xml"/><Relationship Id="rId905" Type="http://schemas.openxmlformats.org/officeDocument/2006/relationships/customXml" Target="../ink/ink1170.xml"/><Relationship Id="rId989" Type="http://schemas.openxmlformats.org/officeDocument/2006/relationships/customXml" Target="../ink/ink1212.xml"/><Relationship Id="rId34" Type="http://schemas.openxmlformats.org/officeDocument/2006/relationships/image" Target="../media/image1522.png"/><Relationship Id="rId751" Type="http://schemas.openxmlformats.org/officeDocument/2006/relationships/customXml" Target="../ink/ink1099.xml"/><Relationship Id="rId849" Type="http://schemas.openxmlformats.org/officeDocument/2006/relationships/customXml" Target="../ink/ink1142.xml"/><Relationship Id="rId183" Type="http://schemas.openxmlformats.org/officeDocument/2006/relationships/customXml" Target="../ink/ink829.xml"/><Relationship Id="rId390" Type="http://schemas.openxmlformats.org/officeDocument/2006/relationships/image" Target="../media/image1698.png"/><Relationship Id="rId404" Type="http://schemas.openxmlformats.org/officeDocument/2006/relationships/image" Target="../media/image1705.png"/><Relationship Id="rId611" Type="http://schemas.openxmlformats.org/officeDocument/2006/relationships/customXml" Target="../ink/ink1032.xml"/><Relationship Id="rId1034" Type="http://schemas.openxmlformats.org/officeDocument/2006/relationships/image" Target="../media/image1995.png"/><Relationship Id="rId250" Type="http://schemas.openxmlformats.org/officeDocument/2006/relationships/image" Target="../media/image1589.png"/><Relationship Id="rId488" Type="http://schemas.openxmlformats.org/officeDocument/2006/relationships/image" Target="../media/image1747.png"/><Relationship Id="rId695" Type="http://schemas.openxmlformats.org/officeDocument/2006/relationships/customXml" Target="../ink/ink1074.xml"/><Relationship Id="rId709" Type="http://schemas.openxmlformats.org/officeDocument/2006/relationships/customXml" Target="../ink/ink1081.xml"/><Relationship Id="rId916" Type="http://schemas.openxmlformats.org/officeDocument/2006/relationships/image" Target="../media/image1948.png"/><Relationship Id="rId1101" Type="http://schemas.openxmlformats.org/officeDocument/2006/relationships/customXml" Target="../ink/ink1268.xml"/><Relationship Id="rId45" Type="http://schemas.openxmlformats.org/officeDocument/2006/relationships/customXml" Target="../ink/ink763.xml"/><Relationship Id="rId110" Type="http://schemas.openxmlformats.org/officeDocument/2006/relationships/image" Target="../media/image1559.png"/><Relationship Id="rId348" Type="http://schemas.openxmlformats.org/officeDocument/2006/relationships/image" Target="../media/image1677.png"/><Relationship Id="rId555" Type="http://schemas.openxmlformats.org/officeDocument/2006/relationships/customXml" Target="../ink/ink1005.xml"/><Relationship Id="rId762" Type="http://schemas.openxmlformats.org/officeDocument/2006/relationships/image" Target="../media/image1884.png"/><Relationship Id="rId194" Type="http://schemas.openxmlformats.org/officeDocument/2006/relationships/image" Target="../media/image1601.png"/><Relationship Id="rId208" Type="http://schemas.openxmlformats.org/officeDocument/2006/relationships/image" Target="../media/image1608.png"/><Relationship Id="rId415" Type="http://schemas.openxmlformats.org/officeDocument/2006/relationships/customXml" Target="../ink/ink944.xml"/><Relationship Id="rId622" Type="http://schemas.openxmlformats.org/officeDocument/2006/relationships/image" Target="../media/image1634.png"/><Relationship Id="rId1045" Type="http://schemas.openxmlformats.org/officeDocument/2006/relationships/customXml" Target="../ink/ink1240.xml"/><Relationship Id="rId261" Type="http://schemas.openxmlformats.org/officeDocument/2006/relationships/customXml" Target="../ink/ink868.xml"/><Relationship Id="rId499" Type="http://schemas.openxmlformats.org/officeDocument/2006/relationships/customXml" Target="../ink/ink985.xml"/><Relationship Id="rId927" Type="http://schemas.openxmlformats.org/officeDocument/2006/relationships/customXml" Target="../ink/ink1181.xml"/><Relationship Id="rId56" Type="http://schemas.openxmlformats.org/officeDocument/2006/relationships/image" Target="../media/image1533.png"/><Relationship Id="rId359" Type="http://schemas.openxmlformats.org/officeDocument/2006/relationships/customXml" Target="../ink/ink916.xml"/><Relationship Id="rId566" Type="http://schemas.openxmlformats.org/officeDocument/2006/relationships/image" Target="../media/image1786.png"/><Relationship Id="rId773" Type="http://schemas.openxmlformats.org/officeDocument/2006/relationships/customXml" Target="../ink/ink1110.xml"/><Relationship Id="rId121" Type="http://schemas.openxmlformats.org/officeDocument/2006/relationships/customXml" Target="../ink/ink800.xml"/><Relationship Id="rId219" Type="http://schemas.openxmlformats.org/officeDocument/2006/relationships/customXml" Target="../ink/ink847.xml"/><Relationship Id="rId426" Type="http://schemas.openxmlformats.org/officeDocument/2006/relationships/image" Target="../media/image1716.png"/><Relationship Id="rId633" Type="http://schemas.openxmlformats.org/officeDocument/2006/relationships/customXml" Target="../ink/ink1043.xml"/><Relationship Id="rId980" Type="http://schemas.openxmlformats.org/officeDocument/2006/relationships/image" Target="../media/image1904.png"/><Relationship Id="rId1056" Type="http://schemas.openxmlformats.org/officeDocument/2006/relationships/image" Target="../media/image2007.png"/><Relationship Id="rId840" Type="http://schemas.openxmlformats.org/officeDocument/2006/relationships/image" Target="../media/image1778.png"/><Relationship Id="rId938" Type="http://schemas.openxmlformats.org/officeDocument/2006/relationships/image" Target="../media/image1959.png"/><Relationship Id="rId67" Type="http://schemas.openxmlformats.org/officeDocument/2006/relationships/customXml" Target="../ink/ink774.xml"/><Relationship Id="rId272" Type="http://schemas.openxmlformats.org/officeDocument/2006/relationships/image" Target="../media/image1640.png"/><Relationship Id="rId577" Type="http://schemas.openxmlformats.org/officeDocument/2006/relationships/customXml" Target="../ink/ink1016.xml"/><Relationship Id="rId700" Type="http://schemas.openxmlformats.org/officeDocument/2006/relationships/image" Target="../media/image1853.png"/><Relationship Id="rId132" Type="http://schemas.openxmlformats.org/officeDocument/2006/relationships/image" Target="../media/image1569.png"/><Relationship Id="rId784" Type="http://schemas.openxmlformats.org/officeDocument/2006/relationships/image" Target="../media/image1895.png"/><Relationship Id="rId991" Type="http://schemas.openxmlformats.org/officeDocument/2006/relationships/customXml" Target="../ink/ink1213.xml"/><Relationship Id="rId1067" Type="http://schemas.openxmlformats.org/officeDocument/2006/relationships/customXml" Target="../ink/ink1251.xml"/><Relationship Id="rId644" Type="http://schemas.openxmlformats.org/officeDocument/2006/relationships/image" Target="../media/image1825.png"/><Relationship Id="rId851" Type="http://schemas.openxmlformats.org/officeDocument/2006/relationships/customXml" Target="../ink/ink1143.xml"/><Relationship Id="rId283" Type="http://schemas.openxmlformats.org/officeDocument/2006/relationships/customXml" Target="../ink/ink879.xml"/><Relationship Id="rId490" Type="http://schemas.openxmlformats.org/officeDocument/2006/relationships/image" Target="../media/image1748.png"/><Relationship Id="rId504" Type="http://schemas.openxmlformats.org/officeDocument/2006/relationships/image" Target="../media/image1755.png"/><Relationship Id="rId711" Type="http://schemas.openxmlformats.org/officeDocument/2006/relationships/customXml" Target="../ink/ink1082.xml"/><Relationship Id="rId949" Type="http://schemas.openxmlformats.org/officeDocument/2006/relationships/customXml" Target="../ink/ink1192.xml"/><Relationship Id="rId78" Type="http://schemas.openxmlformats.org/officeDocument/2006/relationships/image" Target="../media/image1543.png"/><Relationship Id="rId143" Type="http://schemas.openxmlformats.org/officeDocument/2006/relationships/customXml" Target="../ink/ink811.xml"/><Relationship Id="rId350" Type="http://schemas.openxmlformats.org/officeDocument/2006/relationships/image" Target="../media/image1678.png"/><Relationship Id="rId588" Type="http://schemas.openxmlformats.org/officeDocument/2006/relationships/image" Target="../media/image1797.png"/><Relationship Id="rId795" Type="http://schemas.openxmlformats.org/officeDocument/2006/relationships/customXml" Target="../ink/ink1121.xml"/><Relationship Id="rId809" Type="http://schemas.openxmlformats.org/officeDocument/2006/relationships/customXml" Target="../ink/ink1125.xml"/><Relationship Id="rId9" Type="http://schemas.openxmlformats.org/officeDocument/2006/relationships/customXml" Target="../ink/ink745.xml"/><Relationship Id="rId210" Type="http://schemas.openxmlformats.org/officeDocument/2006/relationships/image" Target="../media/image1609.png"/><Relationship Id="rId448" Type="http://schemas.openxmlformats.org/officeDocument/2006/relationships/image" Target="../media/image1727.png"/><Relationship Id="rId655" Type="http://schemas.openxmlformats.org/officeDocument/2006/relationships/customXml" Target="../ink/ink1054.xml"/><Relationship Id="rId862" Type="http://schemas.openxmlformats.org/officeDocument/2006/relationships/image" Target="../media/image1908.png"/><Relationship Id="rId1078" Type="http://schemas.openxmlformats.org/officeDocument/2006/relationships/image" Target="../media/image2019.png"/><Relationship Id="rId294" Type="http://schemas.openxmlformats.org/officeDocument/2006/relationships/image" Target="../media/image1650.png"/><Relationship Id="rId308" Type="http://schemas.openxmlformats.org/officeDocument/2006/relationships/image" Target="../media/image1657.png"/><Relationship Id="rId515" Type="http://schemas.openxmlformats.org/officeDocument/2006/relationships/customXml" Target="../ink/ink993.xml"/><Relationship Id="rId722" Type="http://schemas.openxmlformats.org/officeDocument/2006/relationships/image" Target="../media/image1864.png"/><Relationship Id="rId89" Type="http://schemas.openxmlformats.org/officeDocument/2006/relationships/customXml" Target="../ink/ink785.xml"/><Relationship Id="rId154" Type="http://schemas.openxmlformats.org/officeDocument/2006/relationships/image" Target="../media/image1580.png"/><Relationship Id="rId361" Type="http://schemas.openxmlformats.org/officeDocument/2006/relationships/customXml" Target="../ink/ink917.xml"/><Relationship Id="rId599" Type="http://schemas.openxmlformats.org/officeDocument/2006/relationships/customXml" Target="../ink/ink1027.xml"/><Relationship Id="rId1005" Type="http://schemas.openxmlformats.org/officeDocument/2006/relationships/customXml" Target="../ink/ink1220.xml"/><Relationship Id="rId459" Type="http://schemas.openxmlformats.org/officeDocument/2006/relationships/customXml" Target="../ink/ink965.xml"/><Relationship Id="rId666" Type="http://schemas.openxmlformats.org/officeDocument/2006/relationships/image" Target="../media/image1836.png"/><Relationship Id="rId873" Type="http://schemas.openxmlformats.org/officeDocument/2006/relationships/customXml" Target="../ink/ink1154.xml"/><Relationship Id="rId1089" Type="http://schemas.openxmlformats.org/officeDocument/2006/relationships/customXml" Target="../ink/ink1262.xml"/><Relationship Id="rId16" Type="http://schemas.openxmlformats.org/officeDocument/2006/relationships/image" Target="../media/image15130.png"/><Relationship Id="rId221" Type="http://schemas.openxmlformats.org/officeDocument/2006/relationships/customXml" Target="../ink/ink848.xml"/><Relationship Id="rId319" Type="http://schemas.openxmlformats.org/officeDocument/2006/relationships/customXml" Target="../ink/ink896.xml"/><Relationship Id="rId526" Type="http://schemas.openxmlformats.org/officeDocument/2006/relationships/image" Target="../media/image1766.png"/><Relationship Id="rId940" Type="http://schemas.openxmlformats.org/officeDocument/2006/relationships/image" Target="../media/image1960.png"/><Relationship Id="rId1016" Type="http://schemas.openxmlformats.org/officeDocument/2006/relationships/image" Target="../media/image1985.png"/><Relationship Id="rId165" Type="http://schemas.openxmlformats.org/officeDocument/2006/relationships/customXml" Target="../ink/ink822.xml"/><Relationship Id="rId372" Type="http://schemas.openxmlformats.org/officeDocument/2006/relationships/image" Target="../media/image1689.png"/><Relationship Id="rId677" Type="http://schemas.openxmlformats.org/officeDocument/2006/relationships/customXml" Target="../ink/ink1065.xml"/><Relationship Id="rId800" Type="http://schemas.openxmlformats.org/officeDocument/2006/relationships/image" Target="../media/image1903.png"/><Relationship Id="rId232" Type="http://schemas.openxmlformats.org/officeDocument/2006/relationships/image" Target="../media/image1620.png"/><Relationship Id="rId884" Type="http://schemas.openxmlformats.org/officeDocument/2006/relationships/image" Target="../media/image1932.png"/><Relationship Id="rId27" Type="http://schemas.openxmlformats.org/officeDocument/2006/relationships/customXml" Target="../ink/ink754.xml"/><Relationship Id="rId744" Type="http://schemas.openxmlformats.org/officeDocument/2006/relationships/image" Target="../media/image1875.png"/><Relationship Id="rId951" Type="http://schemas.openxmlformats.org/officeDocument/2006/relationships/customXml" Target="../ink/ink1193.xml"/><Relationship Id="rId80" Type="http://schemas.openxmlformats.org/officeDocument/2006/relationships/image" Target="../media/image1544.png"/><Relationship Id="rId176" Type="http://schemas.openxmlformats.org/officeDocument/2006/relationships/image" Target="../media/image1592.png"/><Relationship Id="rId383" Type="http://schemas.openxmlformats.org/officeDocument/2006/relationships/customXml" Target="../ink/ink928.xml"/><Relationship Id="rId590" Type="http://schemas.openxmlformats.org/officeDocument/2006/relationships/image" Target="../media/image1798.png"/><Relationship Id="rId604" Type="http://schemas.openxmlformats.org/officeDocument/2006/relationships/image" Target="../media/image1805.png"/><Relationship Id="rId811" Type="http://schemas.openxmlformats.org/officeDocument/2006/relationships/customXml" Target="../ink/ink1126.xml"/><Relationship Id="rId1027" Type="http://schemas.openxmlformats.org/officeDocument/2006/relationships/customXml" Target="../ink/ink1231.xml"/><Relationship Id="rId243" Type="http://schemas.openxmlformats.org/officeDocument/2006/relationships/customXml" Target="../ink/ink859.xml"/><Relationship Id="rId450" Type="http://schemas.openxmlformats.org/officeDocument/2006/relationships/image" Target="../media/image1728.png"/><Relationship Id="rId688" Type="http://schemas.openxmlformats.org/officeDocument/2006/relationships/image" Target="../media/image1847.png"/><Relationship Id="rId895" Type="http://schemas.openxmlformats.org/officeDocument/2006/relationships/customXml" Target="../ink/ink1165.xml"/><Relationship Id="rId909" Type="http://schemas.openxmlformats.org/officeDocument/2006/relationships/customXml" Target="../ink/ink1172.xml"/><Relationship Id="rId1080" Type="http://schemas.openxmlformats.org/officeDocument/2006/relationships/image" Target="../media/image2021.png"/><Relationship Id="rId38" Type="http://schemas.openxmlformats.org/officeDocument/2006/relationships/image" Target="../media/image1524.png"/><Relationship Id="rId103" Type="http://schemas.openxmlformats.org/officeDocument/2006/relationships/customXml" Target="../ink/ink792.xml"/><Relationship Id="rId310" Type="http://schemas.openxmlformats.org/officeDocument/2006/relationships/image" Target="../media/image1658.png"/><Relationship Id="rId755" Type="http://schemas.openxmlformats.org/officeDocument/2006/relationships/customXml" Target="../ink/ink1101.xml"/><Relationship Id="rId962" Type="http://schemas.openxmlformats.org/officeDocument/2006/relationships/image" Target="../media/image1971.png"/><Relationship Id="rId91" Type="http://schemas.openxmlformats.org/officeDocument/2006/relationships/customXml" Target="../ink/ink786.xml"/><Relationship Id="rId187" Type="http://schemas.openxmlformats.org/officeDocument/2006/relationships/customXml" Target="../ink/ink831.xml"/><Relationship Id="rId394" Type="http://schemas.openxmlformats.org/officeDocument/2006/relationships/image" Target="../media/image1700.png"/><Relationship Id="rId408" Type="http://schemas.openxmlformats.org/officeDocument/2006/relationships/image" Target="../media/image1707.png"/><Relationship Id="rId615" Type="http://schemas.openxmlformats.org/officeDocument/2006/relationships/customXml" Target="../ink/ink1034.xml"/><Relationship Id="rId822" Type="http://schemas.openxmlformats.org/officeDocument/2006/relationships/image" Target="../media/image1914.png"/><Relationship Id="rId1038" Type="http://schemas.openxmlformats.org/officeDocument/2006/relationships/image" Target="../media/image1997.png"/><Relationship Id="rId254" Type="http://schemas.openxmlformats.org/officeDocument/2006/relationships/image" Target="../media/image1628.png"/><Relationship Id="rId699" Type="http://schemas.openxmlformats.org/officeDocument/2006/relationships/customXml" Target="../ink/ink1076.xml"/><Relationship Id="rId1091" Type="http://schemas.openxmlformats.org/officeDocument/2006/relationships/customXml" Target="../ink/ink1263.xml"/><Relationship Id="rId49" Type="http://schemas.openxmlformats.org/officeDocument/2006/relationships/customXml" Target="../ink/ink765.xml"/><Relationship Id="rId114" Type="http://schemas.openxmlformats.org/officeDocument/2006/relationships/image" Target="../media/image1561.png"/><Relationship Id="rId461" Type="http://schemas.openxmlformats.org/officeDocument/2006/relationships/customXml" Target="../ink/ink966.xml"/><Relationship Id="rId559" Type="http://schemas.openxmlformats.org/officeDocument/2006/relationships/customXml" Target="../ink/ink1007.xml"/><Relationship Id="rId766" Type="http://schemas.openxmlformats.org/officeDocument/2006/relationships/image" Target="../media/image1886.png"/><Relationship Id="rId198" Type="http://schemas.openxmlformats.org/officeDocument/2006/relationships/image" Target="../media/image1603.png"/><Relationship Id="rId321" Type="http://schemas.openxmlformats.org/officeDocument/2006/relationships/customXml" Target="../ink/ink897.xml"/><Relationship Id="rId419" Type="http://schemas.openxmlformats.org/officeDocument/2006/relationships/customXml" Target="../ink/ink946.xml"/><Relationship Id="rId626" Type="http://schemas.openxmlformats.org/officeDocument/2006/relationships/image" Target="../media/image1648.png"/><Relationship Id="rId973" Type="http://schemas.openxmlformats.org/officeDocument/2006/relationships/customXml" Target="../ink/ink1204.xml"/><Relationship Id="rId1049" Type="http://schemas.openxmlformats.org/officeDocument/2006/relationships/customXml" Target="../ink/ink1242.xml"/><Relationship Id="rId265" Type="http://schemas.openxmlformats.org/officeDocument/2006/relationships/customXml" Target="../ink/ink870.xml"/><Relationship Id="rId472" Type="http://schemas.openxmlformats.org/officeDocument/2006/relationships/image" Target="../media/image1739.png"/><Relationship Id="rId900" Type="http://schemas.openxmlformats.org/officeDocument/2006/relationships/image" Target="../media/image1940.png"/><Relationship Id="rId125" Type="http://schemas.openxmlformats.org/officeDocument/2006/relationships/customXml" Target="../ink/ink802.xml"/><Relationship Id="rId332" Type="http://schemas.openxmlformats.org/officeDocument/2006/relationships/image" Target="../media/image1669.png"/><Relationship Id="rId777" Type="http://schemas.openxmlformats.org/officeDocument/2006/relationships/customXml" Target="../ink/ink1112.xml"/><Relationship Id="rId984" Type="http://schemas.openxmlformats.org/officeDocument/2006/relationships/image" Target="../media/image1906.png"/><Relationship Id="rId637" Type="http://schemas.openxmlformats.org/officeDocument/2006/relationships/customXml" Target="../ink/ink1045.xml"/><Relationship Id="rId844" Type="http://schemas.openxmlformats.org/officeDocument/2006/relationships/image" Target="../media/image1814.png"/><Relationship Id="rId276" Type="http://schemas.openxmlformats.org/officeDocument/2006/relationships/image" Target="../media/image1642.png"/><Relationship Id="rId483" Type="http://schemas.openxmlformats.org/officeDocument/2006/relationships/customXml" Target="../ink/ink977.xml"/><Relationship Id="rId690" Type="http://schemas.openxmlformats.org/officeDocument/2006/relationships/image" Target="../media/image1848.png"/><Relationship Id="rId704" Type="http://schemas.openxmlformats.org/officeDocument/2006/relationships/image" Target="../media/image1855.png"/><Relationship Id="rId911" Type="http://schemas.openxmlformats.org/officeDocument/2006/relationships/customXml" Target="../ink/ink1173.xml"/><Relationship Id="rId40" Type="http://schemas.openxmlformats.org/officeDocument/2006/relationships/image" Target="../media/image1525.png"/><Relationship Id="rId136" Type="http://schemas.openxmlformats.org/officeDocument/2006/relationships/image" Target="../media/image1571.png"/><Relationship Id="rId343" Type="http://schemas.openxmlformats.org/officeDocument/2006/relationships/customXml" Target="../ink/ink908.xml"/><Relationship Id="rId788" Type="http://schemas.openxmlformats.org/officeDocument/2006/relationships/image" Target="../media/image1897.png"/><Relationship Id="rId995" Type="http://schemas.openxmlformats.org/officeDocument/2006/relationships/customXml" Target="../ink/ink1215.xml"/><Relationship Id="rId203" Type="http://schemas.openxmlformats.org/officeDocument/2006/relationships/customXml" Target="../ink/ink839.xml"/><Relationship Id="rId648" Type="http://schemas.openxmlformats.org/officeDocument/2006/relationships/image" Target="../media/image1827.png"/><Relationship Id="rId855" Type="http://schemas.openxmlformats.org/officeDocument/2006/relationships/customXml" Target="../ink/ink1145.xml"/><Relationship Id="rId1040" Type="http://schemas.openxmlformats.org/officeDocument/2006/relationships/image" Target="../media/image1998.png"/><Relationship Id="rId287" Type="http://schemas.openxmlformats.org/officeDocument/2006/relationships/customXml" Target="../ink/ink881.xml"/><Relationship Id="rId410" Type="http://schemas.openxmlformats.org/officeDocument/2006/relationships/image" Target="../media/image1708.png"/><Relationship Id="rId494" Type="http://schemas.openxmlformats.org/officeDocument/2006/relationships/image" Target="../media/image1750.png"/><Relationship Id="rId508" Type="http://schemas.openxmlformats.org/officeDocument/2006/relationships/image" Target="../media/image1757.png"/><Relationship Id="rId922" Type="http://schemas.openxmlformats.org/officeDocument/2006/relationships/image" Target="../media/image1951.png"/><Relationship Id="rId147" Type="http://schemas.openxmlformats.org/officeDocument/2006/relationships/customXml" Target="../ink/ink813.xml"/><Relationship Id="rId354" Type="http://schemas.openxmlformats.org/officeDocument/2006/relationships/image" Target="../media/image1680.png"/><Relationship Id="rId799" Type="http://schemas.openxmlformats.org/officeDocument/2006/relationships/customXml" Target="../ink/ink1123.xml"/><Relationship Id="rId51" Type="http://schemas.openxmlformats.org/officeDocument/2006/relationships/customXml" Target="../ink/ink766.xml"/><Relationship Id="rId561" Type="http://schemas.openxmlformats.org/officeDocument/2006/relationships/customXml" Target="../ink/ink1008.xml"/><Relationship Id="rId659" Type="http://schemas.openxmlformats.org/officeDocument/2006/relationships/customXml" Target="../ink/ink1056.xml"/><Relationship Id="rId866" Type="http://schemas.openxmlformats.org/officeDocument/2006/relationships/image" Target="../media/image1923.png"/><Relationship Id="rId214" Type="http://schemas.openxmlformats.org/officeDocument/2006/relationships/image" Target="../media/image1611.png"/><Relationship Id="rId421" Type="http://schemas.openxmlformats.org/officeDocument/2006/relationships/customXml" Target="../ink/ink947.xml"/><Relationship Id="rId519" Type="http://schemas.openxmlformats.org/officeDocument/2006/relationships/customXml" Target="../ink/ink995.xml"/><Relationship Id="rId1051" Type="http://schemas.openxmlformats.org/officeDocument/2006/relationships/customXml" Target="../ink/ink1243.xml"/><Relationship Id="rId158" Type="http://schemas.openxmlformats.org/officeDocument/2006/relationships/image" Target="../media/image1582.png"/><Relationship Id="rId726" Type="http://schemas.openxmlformats.org/officeDocument/2006/relationships/image" Target="../media/image1866.png"/><Relationship Id="rId933" Type="http://schemas.openxmlformats.org/officeDocument/2006/relationships/customXml" Target="../ink/ink1184.xml"/><Relationship Id="rId1009" Type="http://schemas.openxmlformats.org/officeDocument/2006/relationships/customXml" Target="../ink/ink1222.xml"/><Relationship Id="rId62" Type="http://schemas.openxmlformats.org/officeDocument/2006/relationships/image" Target="../media/image1535.png"/><Relationship Id="rId365" Type="http://schemas.openxmlformats.org/officeDocument/2006/relationships/customXml" Target="../ink/ink919.xml"/><Relationship Id="rId572" Type="http://schemas.openxmlformats.org/officeDocument/2006/relationships/image" Target="../media/image1789.png"/><Relationship Id="rId225" Type="http://schemas.openxmlformats.org/officeDocument/2006/relationships/customXml" Target="../ink/ink850.xml"/><Relationship Id="rId432" Type="http://schemas.openxmlformats.org/officeDocument/2006/relationships/image" Target="../media/image1719.png"/><Relationship Id="rId877" Type="http://schemas.openxmlformats.org/officeDocument/2006/relationships/customXml" Target="../ink/ink1156.xml"/><Relationship Id="rId1062" Type="http://schemas.openxmlformats.org/officeDocument/2006/relationships/image" Target="../media/image2011.png"/><Relationship Id="rId737" Type="http://schemas.openxmlformats.org/officeDocument/2006/relationships/customXml" Target="../ink/ink1092.xml"/><Relationship Id="rId944" Type="http://schemas.openxmlformats.org/officeDocument/2006/relationships/image" Target="../media/image1962.png"/><Relationship Id="rId73" Type="http://schemas.openxmlformats.org/officeDocument/2006/relationships/customXml" Target="../ink/ink777.xml"/><Relationship Id="rId376" Type="http://schemas.openxmlformats.org/officeDocument/2006/relationships/image" Target="../media/image1691.png"/><Relationship Id="rId583" Type="http://schemas.openxmlformats.org/officeDocument/2006/relationships/customXml" Target="../ink/ink1019.xml"/><Relationship Id="rId790" Type="http://schemas.openxmlformats.org/officeDocument/2006/relationships/image" Target="../media/image1898.png"/><Relationship Id="rId4" Type="http://schemas.openxmlformats.org/officeDocument/2006/relationships/image" Target="../media/image15080.png"/><Relationship Id="rId236" Type="http://schemas.openxmlformats.org/officeDocument/2006/relationships/image" Target="../media/image1622.png"/><Relationship Id="rId443" Type="http://schemas.openxmlformats.org/officeDocument/2006/relationships/customXml" Target="../ink/ink957.xml"/><Relationship Id="rId650" Type="http://schemas.openxmlformats.org/officeDocument/2006/relationships/image" Target="../media/image1828.png"/><Relationship Id="rId888" Type="http://schemas.openxmlformats.org/officeDocument/2006/relationships/image" Target="../media/image1934.png"/><Relationship Id="rId1073" Type="http://schemas.openxmlformats.org/officeDocument/2006/relationships/customXml" Target="../ink/ink1254.xml"/><Relationship Id="rId303" Type="http://schemas.openxmlformats.org/officeDocument/2006/relationships/customXml" Target="../ink/ink888.xml"/><Relationship Id="rId748" Type="http://schemas.openxmlformats.org/officeDocument/2006/relationships/image" Target="../media/image1877.png"/><Relationship Id="rId955" Type="http://schemas.openxmlformats.org/officeDocument/2006/relationships/customXml" Target="../ink/ink1195.xml"/><Relationship Id="rId84" Type="http://schemas.openxmlformats.org/officeDocument/2006/relationships/image" Target="../media/image1546.png"/><Relationship Id="rId387" Type="http://schemas.openxmlformats.org/officeDocument/2006/relationships/customXml" Target="../ink/ink930.xml"/><Relationship Id="rId510" Type="http://schemas.openxmlformats.org/officeDocument/2006/relationships/image" Target="../media/image1758.png"/><Relationship Id="rId594" Type="http://schemas.openxmlformats.org/officeDocument/2006/relationships/image" Target="../media/image1800.png"/><Relationship Id="rId608" Type="http://schemas.openxmlformats.org/officeDocument/2006/relationships/image" Target="../media/image1807.png"/><Relationship Id="rId815" Type="http://schemas.openxmlformats.org/officeDocument/2006/relationships/customXml" Target="../ink/ink1128.xml"/><Relationship Id="rId247" Type="http://schemas.openxmlformats.org/officeDocument/2006/relationships/customXml" Target="../ink/ink861.xml"/><Relationship Id="rId899" Type="http://schemas.openxmlformats.org/officeDocument/2006/relationships/customXml" Target="../ink/ink1167.xml"/><Relationship Id="rId1000" Type="http://schemas.openxmlformats.org/officeDocument/2006/relationships/image" Target="../media/image1977.png"/><Relationship Id="rId1084" Type="http://schemas.openxmlformats.org/officeDocument/2006/relationships/image" Target="../media/image2023.png"/><Relationship Id="rId107" Type="http://schemas.openxmlformats.org/officeDocument/2006/relationships/customXml" Target="../ink/ink794.xml"/><Relationship Id="rId454" Type="http://schemas.openxmlformats.org/officeDocument/2006/relationships/image" Target="../media/image1730.png"/><Relationship Id="rId661" Type="http://schemas.openxmlformats.org/officeDocument/2006/relationships/customXml" Target="../ink/ink1057.xml"/><Relationship Id="rId759" Type="http://schemas.openxmlformats.org/officeDocument/2006/relationships/customXml" Target="../ink/ink1103.xml"/><Relationship Id="rId966" Type="http://schemas.openxmlformats.org/officeDocument/2006/relationships/image" Target="../media/image1973.png"/><Relationship Id="rId11" Type="http://schemas.openxmlformats.org/officeDocument/2006/relationships/customXml" Target="../ink/ink746.xml"/><Relationship Id="rId314" Type="http://schemas.openxmlformats.org/officeDocument/2006/relationships/image" Target="../media/image1660.png"/><Relationship Id="rId398" Type="http://schemas.openxmlformats.org/officeDocument/2006/relationships/image" Target="../media/image1702.png"/><Relationship Id="rId521" Type="http://schemas.openxmlformats.org/officeDocument/2006/relationships/customXml" Target="../ink/ink996.xml"/><Relationship Id="rId619" Type="http://schemas.openxmlformats.org/officeDocument/2006/relationships/customXml" Target="../ink/ink1036.xml"/><Relationship Id="rId95" Type="http://schemas.openxmlformats.org/officeDocument/2006/relationships/customXml" Target="../ink/ink788.xml"/><Relationship Id="rId160" Type="http://schemas.openxmlformats.org/officeDocument/2006/relationships/image" Target="../media/image1583.png"/><Relationship Id="rId826" Type="http://schemas.openxmlformats.org/officeDocument/2006/relationships/image" Target="../media/image1916.png"/><Relationship Id="rId1011" Type="http://schemas.openxmlformats.org/officeDocument/2006/relationships/customXml" Target="../ink/ink1223.xml"/><Relationship Id="rId258" Type="http://schemas.openxmlformats.org/officeDocument/2006/relationships/image" Target="../media/image1630.png"/><Relationship Id="rId465" Type="http://schemas.openxmlformats.org/officeDocument/2006/relationships/customXml" Target="../ink/ink968.xml"/><Relationship Id="rId672" Type="http://schemas.openxmlformats.org/officeDocument/2006/relationships/image" Target="../media/image1773.png"/><Relationship Id="rId1095" Type="http://schemas.openxmlformats.org/officeDocument/2006/relationships/customXml" Target="../ink/ink1265.xml"/><Relationship Id="rId22" Type="http://schemas.openxmlformats.org/officeDocument/2006/relationships/image" Target="../media/image15160.png"/><Relationship Id="rId118" Type="http://schemas.openxmlformats.org/officeDocument/2006/relationships/image" Target="../media/image1558.png"/><Relationship Id="rId325" Type="http://schemas.openxmlformats.org/officeDocument/2006/relationships/customXml" Target="../ink/ink899.xml"/><Relationship Id="rId532" Type="http://schemas.openxmlformats.org/officeDocument/2006/relationships/image" Target="../media/image1769.png"/><Relationship Id="rId977" Type="http://schemas.openxmlformats.org/officeDocument/2006/relationships/customXml" Target="../ink/ink1206.xml"/><Relationship Id="rId1022" Type="http://schemas.openxmlformats.org/officeDocument/2006/relationships/image" Target="../media/image1988.png"/><Relationship Id="rId269" Type="http://schemas.openxmlformats.org/officeDocument/2006/relationships/customXml" Target="../ink/ink872.xml"/><Relationship Id="rId476" Type="http://schemas.openxmlformats.org/officeDocument/2006/relationships/image" Target="../media/image1741.png"/><Relationship Id="rId683" Type="http://schemas.openxmlformats.org/officeDocument/2006/relationships/customXml" Target="../ink/ink1068.xml"/><Relationship Id="rId890" Type="http://schemas.openxmlformats.org/officeDocument/2006/relationships/image" Target="../media/image1935.png"/><Relationship Id="rId904" Type="http://schemas.openxmlformats.org/officeDocument/2006/relationships/image" Target="../media/image1942.png"/><Relationship Id="rId33" Type="http://schemas.openxmlformats.org/officeDocument/2006/relationships/customXml" Target="../ink/ink757.xml"/><Relationship Id="rId129" Type="http://schemas.openxmlformats.org/officeDocument/2006/relationships/customXml" Target="../ink/ink804.xml"/><Relationship Id="rId336" Type="http://schemas.openxmlformats.org/officeDocument/2006/relationships/image" Target="../media/image1671.png"/><Relationship Id="rId988" Type="http://schemas.openxmlformats.org/officeDocument/2006/relationships/image" Target="../media/image1919.png"/><Relationship Id="rId182" Type="http://schemas.openxmlformats.org/officeDocument/2006/relationships/image" Target="../media/image1595.png"/><Relationship Id="rId403" Type="http://schemas.openxmlformats.org/officeDocument/2006/relationships/customXml" Target="../ink/ink938.xml"/><Relationship Id="rId750" Type="http://schemas.openxmlformats.org/officeDocument/2006/relationships/image" Target="../media/image1878.png"/><Relationship Id="rId848" Type="http://schemas.openxmlformats.org/officeDocument/2006/relationships/image" Target="../media/image1816.png"/><Relationship Id="rId1033" Type="http://schemas.openxmlformats.org/officeDocument/2006/relationships/customXml" Target="../ink/ink1234.xml"/><Relationship Id="rId487" Type="http://schemas.openxmlformats.org/officeDocument/2006/relationships/customXml" Target="../ink/ink979.xml"/><Relationship Id="rId610" Type="http://schemas.openxmlformats.org/officeDocument/2006/relationships/image" Target="../media/image1808.png"/><Relationship Id="rId694" Type="http://schemas.openxmlformats.org/officeDocument/2006/relationships/image" Target="../media/image1850.png"/><Relationship Id="rId708" Type="http://schemas.openxmlformats.org/officeDocument/2006/relationships/image" Target="../media/image1857.png"/><Relationship Id="rId915" Type="http://schemas.openxmlformats.org/officeDocument/2006/relationships/customXml" Target="../ink/ink1175.xml"/><Relationship Id="rId347" Type="http://schemas.openxmlformats.org/officeDocument/2006/relationships/customXml" Target="../ink/ink910.xml"/><Relationship Id="rId999" Type="http://schemas.openxmlformats.org/officeDocument/2006/relationships/customXml" Target="../ink/ink1217.xml"/><Relationship Id="rId1100" Type="http://schemas.openxmlformats.org/officeDocument/2006/relationships/image" Target="../media/image2032.png"/><Relationship Id="rId44" Type="http://schemas.openxmlformats.org/officeDocument/2006/relationships/image" Target="../media/image1527.png"/><Relationship Id="rId554" Type="http://schemas.openxmlformats.org/officeDocument/2006/relationships/image" Target="../media/image1780.png"/><Relationship Id="rId761" Type="http://schemas.openxmlformats.org/officeDocument/2006/relationships/customXml" Target="../ink/ink1104.xml"/><Relationship Id="rId859" Type="http://schemas.openxmlformats.org/officeDocument/2006/relationships/customXml" Target="../ink/ink1147.xml"/><Relationship Id="rId193" Type="http://schemas.openxmlformats.org/officeDocument/2006/relationships/customXml" Target="../ink/ink834.xml"/><Relationship Id="rId207" Type="http://schemas.openxmlformats.org/officeDocument/2006/relationships/customXml" Target="../ink/ink841.xml"/><Relationship Id="rId414" Type="http://schemas.openxmlformats.org/officeDocument/2006/relationships/image" Target="../media/image1710.png"/><Relationship Id="rId498" Type="http://schemas.openxmlformats.org/officeDocument/2006/relationships/image" Target="../media/image1752.png"/><Relationship Id="rId621" Type="http://schemas.openxmlformats.org/officeDocument/2006/relationships/customXml" Target="../ink/ink1037.xml"/><Relationship Id="rId1044" Type="http://schemas.openxmlformats.org/officeDocument/2006/relationships/image" Target="../media/image2001.png"/><Relationship Id="rId260" Type="http://schemas.openxmlformats.org/officeDocument/2006/relationships/image" Target="../media/image1631.png"/><Relationship Id="rId719" Type="http://schemas.openxmlformats.org/officeDocument/2006/relationships/customXml" Target="../ink/ink1084.xml"/><Relationship Id="rId926" Type="http://schemas.openxmlformats.org/officeDocument/2006/relationships/image" Target="../media/image1953.png"/><Relationship Id="rId55" Type="http://schemas.openxmlformats.org/officeDocument/2006/relationships/customXml" Target="../ink/ink768.xml"/><Relationship Id="rId120" Type="http://schemas.openxmlformats.org/officeDocument/2006/relationships/image" Target="../media/image1563.png"/><Relationship Id="rId358" Type="http://schemas.openxmlformats.org/officeDocument/2006/relationships/image" Target="../media/image1682.png"/><Relationship Id="rId565" Type="http://schemas.openxmlformats.org/officeDocument/2006/relationships/customXml" Target="../ink/ink1010.xml"/><Relationship Id="rId772" Type="http://schemas.openxmlformats.org/officeDocument/2006/relationships/image" Target="../media/image1889.png"/><Relationship Id="rId218" Type="http://schemas.openxmlformats.org/officeDocument/2006/relationships/image" Target="../media/image1613.png"/><Relationship Id="rId425" Type="http://schemas.openxmlformats.org/officeDocument/2006/relationships/customXml" Target="../ink/ink949.xml"/><Relationship Id="rId632" Type="http://schemas.openxmlformats.org/officeDocument/2006/relationships/image" Target="../media/image1772.png"/><Relationship Id="rId1055" Type="http://schemas.openxmlformats.org/officeDocument/2006/relationships/customXml" Target="../ink/ink1245.xml"/><Relationship Id="rId271" Type="http://schemas.openxmlformats.org/officeDocument/2006/relationships/customXml" Target="../ink/ink873.xml"/><Relationship Id="rId937" Type="http://schemas.openxmlformats.org/officeDocument/2006/relationships/customXml" Target="../ink/ink1186.xml"/><Relationship Id="rId66" Type="http://schemas.openxmlformats.org/officeDocument/2006/relationships/image" Target="../media/image1537.png"/><Relationship Id="rId131" Type="http://schemas.openxmlformats.org/officeDocument/2006/relationships/customXml" Target="../ink/ink805.xml"/><Relationship Id="rId369" Type="http://schemas.openxmlformats.org/officeDocument/2006/relationships/customXml" Target="../ink/ink921.xml"/><Relationship Id="rId576" Type="http://schemas.openxmlformats.org/officeDocument/2006/relationships/image" Target="../media/image1791.png"/><Relationship Id="rId783" Type="http://schemas.openxmlformats.org/officeDocument/2006/relationships/customXml" Target="../ink/ink1115.xml"/><Relationship Id="rId990" Type="http://schemas.openxmlformats.org/officeDocument/2006/relationships/image" Target="../media/image1920.png"/><Relationship Id="rId229" Type="http://schemas.openxmlformats.org/officeDocument/2006/relationships/customXml" Target="../ink/ink852.xml"/><Relationship Id="rId643" Type="http://schemas.openxmlformats.org/officeDocument/2006/relationships/customXml" Target="../ink/ink1048.xml"/><Relationship Id="rId1066" Type="http://schemas.openxmlformats.org/officeDocument/2006/relationships/image" Target="../media/image2013.png"/><Relationship Id="rId850" Type="http://schemas.openxmlformats.org/officeDocument/2006/relationships/image" Target="../media/image1817.png"/><Relationship Id="rId948" Type="http://schemas.openxmlformats.org/officeDocument/2006/relationships/image" Target="../media/image1964.png"/><Relationship Id="rId77" Type="http://schemas.openxmlformats.org/officeDocument/2006/relationships/customXml" Target="../ink/ink779.xml"/><Relationship Id="rId282" Type="http://schemas.openxmlformats.org/officeDocument/2006/relationships/image" Target="../media/image1644.png"/><Relationship Id="rId503" Type="http://schemas.openxmlformats.org/officeDocument/2006/relationships/customXml" Target="../ink/ink987.xml"/><Relationship Id="rId587" Type="http://schemas.openxmlformats.org/officeDocument/2006/relationships/customXml" Target="../ink/ink1021.xml"/><Relationship Id="rId710" Type="http://schemas.openxmlformats.org/officeDocument/2006/relationships/image" Target="../media/image1858.png"/><Relationship Id="rId808" Type="http://schemas.openxmlformats.org/officeDocument/2006/relationships/image" Target="../media/image1775.png"/><Relationship Id="rId8" Type="http://schemas.openxmlformats.org/officeDocument/2006/relationships/image" Target="../media/image15100.png"/><Relationship Id="rId142" Type="http://schemas.openxmlformats.org/officeDocument/2006/relationships/image" Target="../media/image1574.png"/><Relationship Id="rId447" Type="http://schemas.openxmlformats.org/officeDocument/2006/relationships/customXml" Target="../ink/ink959.xml"/><Relationship Id="rId794" Type="http://schemas.openxmlformats.org/officeDocument/2006/relationships/image" Target="../media/image1900.png"/><Relationship Id="rId1077" Type="http://schemas.openxmlformats.org/officeDocument/2006/relationships/customXml" Target="../ink/ink1256.xml"/><Relationship Id="rId654" Type="http://schemas.openxmlformats.org/officeDocument/2006/relationships/image" Target="../media/image1830.png"/><Relationship Id="rId861" Type="http://schemas.openxmlformats.org/officeDocument/2006/relationships/customXml" Target="../ink/ink1148.xml"/><Relationship Id="rId959" Type="http://schemas.openxmlformats.org/officeDocument/2006/relationships/customXml" Target="../ink/ink1197.xml"/><Relationship Id="rId293" Type="http://schemas.openxmlformats.org/officeDocument/2006/relationships/customXml" Target="../ink/ink884.xml"/><Relationship Id="rId307" Type="http://schemas.openxmlformats.org/officeDocument/2006/relationships/customXml" Target="../ink/ink890.xml"/><Relationship Id="rId514" Type="http://schemas.openxmlformats.org/officeDocument/2006/relationships/image" Target="../media/image1760.png"/><Relationship Id="rId721" Type="http://schemas.openxmlformats.org/officeDocument/2006/relationships/customXml" Target="../ink/ink1085.xml"/><Relationship Id="rId88" Type="http://schemas.openxmlformats.org/officeDocument/2006/relationships/image" Target="../media/image1548.png"/><Relationship Id="rId153" Type="http://schemas.openxmlformats.org/officeDocument/2006/relationships/customXml" Target="../ink/ink816.xml"/><Relationship Id="rId360" Type="http://schemas.openxmlformats.org/officeDocument/2006/relationships/image" Target="../media/image1683.png"/><Relationship Id="rId598" Type="http://schemas.openxmlformats.org/officeDocument/2006/relationships/image" Target="../media/image1802.png"/><Relationship Id="rId819" Type="http://schemas.openxmlformats.org/officeDocument/2006/relationships/customXml" Target="../ink/ink1130.xml"/><Relationship Id="rId1004" Type="http://schemas.openxmlformats.org/officeDocument/2006/relationships/image" Target="../media/image1979.png"/><Relationship Id="rId220" Type="http://schemas.openxmlformats.org/officeDocument/2006/relationships/image" Target="../media/image1614.png"/><Relationship Id="rId458" Type="http://schemas.openxmlformats.org/officeDocument/2006/relationships/image" Target="../media/image1732.png"/><Relationship Id="rId665" Type="http://schemas.openxmlformats.org/officeDocument/2006/relationships/customXml" Target="../ink/ink1059.xml"/><Relationship Id="rId872" Type="http://schemas.openxmlformats.org/officeDocument/2006/relationships/image" Target="../media/image1926.png"/><Relationship Id="rId1088" Type="http://schemas.openxmlformats.org/officeDocument/2006/relationships/image" Target="../media/image2025.png"/><Relationship Id="rId15" Type="http://schemas.openxmlformats.org/officeDocument/2006/relationships/customXml" Target="../ink/ink748.xml"/><Relationship Id="rId318" Type="http://schemas.openxmlformats.org/officeDocument/2006/relationships/image" Target="../media/image1662.png"/><Relationship Id="rId525" Type="http://schemas.openxmlformats.org/officeDocument/2006/relationships/customXml" Target="../ink/ink998.xml"/><Relationship Id="rId99" Type="http://schemas.openxmlformats.org/officeDocument/2006/relationships/customXml" Target="../ink/ink790.xml"/><Relationship Id="rId164" Type="http://schemas.openxmlformats.org/officeDocument/2006/relationships/image" Target="../media/image1585.png"/><Relationship Id="rId371" Type="http://schemas.openxmlformats.org/officeDocument/2006/relationships/customXml" Target="../ink/ink922.xml"/><Relationship Id="rId1015" Type="http://schemas.openxmlformats.org/officeDocument/2006/relationships/customXml" Target="../ink/ink1225.xml"/><Relationship Id="rId469" Type="http://schemas.openxmlformats.org/officeDocument/2006/relationships/customXml" Target="../ink/ink970.xml"/><Relationship Id="rId676" Type="http://schemas.openxmlformats.org/officeDocument/2006/relationships/image" Target="../media/image1841.png"/><Relationship Id="rId883" Type="http://schemas.openxmlformats.org/officeDocument/2006/relationships/customXml" Target="../ink/ink1159.xml"/><Relationship Id="rId1099" Type="http://schemas.openxmlformats.org/officeDocument/2006/relationships/customXml" Target="../ink/ink1267.xml"/><Relationship Id="rId26" Type="http://schemas.openxmlformats.org/officeDocument/2006/relationships/image" Target="../media/image15180.png"/><Relationship Id="rId231" Type="http://schemas.openxmlformats.org/officeDocument/2006/relationships/customXml" Target="../ink/ink853.xml"/><Relationship Id="rId329" Type="http://schemas.openxmlformats.org/officeDocument/2006/relationships/customXml" Target="../ink/ink901.xml"/><Relationship Id="rId175" Type="http://schemas.openxmlformats.org/officeDocument/2006/relationships/customXml" Target="../ink/ink825.xml"/><Relationship Id="rId743" Type="http://schemas.openxmlformats.org/officeDocument/2006/relationships/customXml" Target="../ink/ink1095.xml"/><Relationship Id="rId950" Type="http://schemas.openxmlformats.org/officeDocument/2006/relationships/image" Target="../media/image1965.png"/><Relationship Id="rId1026" Type="http://schemas.openxmlformats.org/officeDocument/2006/relationships/image" Target="../media/image1991.png"/><Relationship Id="rId382" Type="http://schemas.openxmlformats.org/officeDocument/2006/relationships/image" Target="../media/image1694.png"/><Relationship Id="rId603" Type="http://schemas.openxmlformats.org/officeDocument/2006/relationships/customXml" Target="../ink/ink1028.xml"/><Relationship Id="rId687" Type="http://schemas.openxmlformats.org/officeDocument/2006/relationships/customXml" Target="../ink/ink1070.xml"/><Relationship Id="rId810" Type="http://schemas.openxmlformats.org/officeDocument/2006/relationships/image" Target="../media/image1776.png"/><Relationship Id="rId908" Type="http://schemas.openxmlformats.org/officeDocument/2006/relationships/image" Target="../media/image1944.png"/><Relationship Id="rId242" Type="http://schemas.openxmlformats.org/officeDocument/2006/relationships/image" Target="../media/image1625.png"/><Relationship Id="rId894" Type="http://schemas.openxmlformats.org/officeDocument/2006/relationships/image" Target="../media/image1937.png"/><Relationship Id="rId37" Type="http://schemas.openxmlformats.org/officeDocument/2006/relationships/customXml" Target="../ink/ink759.xml"/><Relationship Id="rId102" Type="http://schemas.openxmlformats.org/officeDocument/2006/relationships/image" Target="../media/image1555.png"/><Relationship Id="rId754" Type="http://schemas.openxmlformats.org/officeDocument/2006/relationships/image" Target="../media/image1880.png"/><Relationship Id="rId961" Type="http://schemas.openxmlformats.org/officeDocument/2006/relationships/customXml" Target="../ink/ink1198.xml"/><Relationship Id="rId90" Type="http://schemas.openxmlformats.org/officeDocument/2006/relationships/image" Target="../media/image1549.png"/><Relationship Id="rId186" Type="http://schemas.openxmlformats.org/officeDocument/2006/relationships/image" Target="../media/image1597.png"/><Relationship Id="rId393" Type="http://schemas.openxmlformats.org/officeDocument/2006/relationships/customXml" Target="../ink/ink933.xml"/><Relationship Id="rId407" Type="http://schemas.openxmlformats.org/officeDocument/2006/relationships/customXml" Target="../ink/ink940.xml"/><Relationship Id="rId614" Type="http://schemas.openxmlformats.org/officeDocument/2006/relationships/image" Target="../media/image1810.png"/><Relationship Id="rId821" Type="http://schemas.openxmlformats.org/officeDocument/2006/relationships/customXml" Target="../ink/ink1131.xml"/><Relationship Id="rId1037" Type="http://schemas.openxmlformats.org/officeDocument/2006/relationships/customXml" Target="../ink/ink1236.xml"/><Relationship Id="rId253" Type="http://schemas.openxmlformats.org/officeDocument/2006/relationships/customXml" Target="../ink/ink864.xml"/><Relationship Id="rId460" Type="http://schemas.openxmlformats.org/officeDocument/2006/relationships/image" Target="../media/image1733.png"/><Relationship Id="rId698" Type="http://schemas.openxmlformats.org/officeDocument/2006/relationships/image" Target="../media/image1852.png"/><Relationship Id="rId919" Type="http://schemas.openxmlformats.org/officeDocument/2006/relationships/customXml" Target="../ink/ink1177.xml"/><Relationship Id="rId1090" Type="http://schemas.openxmlformats.org/officeDocument/2006/relationships/image" Target="../media/image2026.png"/><Relationship Id="rId48" Type="http://schemas.openxmlformats.org/officeDocument/2006/relationships/image" Target="../media/image1529.png"/><Relationship Id="rId113" Type="http://schemas.openxmlformats.org/officeDocument/2006/relationships/customXml" Target="../ink/ink796.xml"/><Relationship Id="rId320" Type="http://schemas.openxmlformats.org/officeDocument/2006/relationships/image" Target="../media/image1663.png"/><Relationship Id="rId558" Type="http://schemas.openxmlformats.org/officeDocument/2006/relationships/image" Target="../media/image1782.png"/><Relationship Id="rId765" Type="http://schemas.openxmlformats.org/officeDocument/2006/relationships/customXml" Target="../ink/ink1106.xml"/><Relationship Id="rId972" Type="http://schemas.openxmlformats.org/officeDocument/2006/relationships/image" Target="../media/image1652.png"/><Relationship Id="rId197" Type="http://schemas.openxmlformats.org/officeDocument/2006/relationships/customXml" Target="../ink/ink836.xml"/><Relationship Id="rId418" Type="http://schemas.openxmlformats.org/officeDocument/2006/relationships/image" Target="../media/image1712.png"/><Relationship Id="rId625" Type="http://schemas.openxmlformats.org/officeDocument/2006/relationships/customXml" Target="../ink/ink1039.xml"/><Relationship Id="rId1048" Type="http://schemas.openxmlformats.org/officeDocument/2006/relationships/image" Target="../media/image2003.png"/><Relationship Id="rId264" Type="http://schemas.openxmlformats.org/officeDocument/2006/relationships/image" Target="../media/image1636.png"/><Relationship Id="rId471" Type="http://schemas.openxmlformats.org/officeDocument/2006/relationships/customXml" Target="../ink/ink971.xml"/><Relationship Id="rId59" Type="http://schemas.openxmlformats.org/officeDocument/2006/relationships/customXml" Target="../ink/ink770.xml"/><Relationship Id="rId124" Type="http://schemas.openxmlformats.org/officeDocument/2006/relationships/image" Target="../media/image1565.png"/><Relationship Id="rId569" Type="http://schemas.openxmlformats.org/officeDocument/2006/relationships/customXml" Target="../ink/ink1012.xml"/><Relationship Id="rId776" Type="http://schemas.openxmlformats.org/officeDocument/2006/relationships/image" Target="../media/image1891.png"/><Relationship Id="rId983" Type="http://schemas.openxmlformats.org/officeDocument/2006/relationships/customXml" Target="../ink/ink1209.xml"/><Relationship Id="rId331" Type="http://schemas.openxmlformats.org/officeDocument/2006/relationships/customXml" Target="../ink/ink902.xml"/><Relationship Id="rId429" Type="http://schemas.openxmlformats.org/officeDocument/2006/relationships/customXml" Target="../ink/ink951.xml"/><Relationship Id="rId636" Type="http://schemas.openxmlformats.org/officeDocument/2006/relationships/image" Target="../media/image1821.png"/><Relationship Id="rId1059" Type="http://schemas.openxmlformats.org/officeDocument/2006/relationships/customXml" Target="../ink/ink1247.xml"/><Relationship Id="rId843" Type="http://schemas.openxmlformats.org/officeDocument/2006/relationships/customXml" Target="../ink/ink1139.xml"/><Relationship Id="rId275" Type="http://schemas.openxmlformats.org/officeDocument/2006/relationships/customXml" Target="../ink/ink875.xml"/><Relationship Id="rId482" Type="http://schemas.openxmlformats.org/officeDocument/2006/relationships/image" Target="../media/image1744.png"/><Relationship Id="rId703" Type="http://schemas.openxmlformats.org/officeDocument/2006/relationships/customXml" Target="../ink/ink1078.xml"/><Relationship Id="rId910" Type="http://schemas.openxmlformats.org/officeDocument/2006/relationships/image" Target="../media/image1945.png"/><Relationship Id="rId135" Type="http://schemas.openxmlformats.org/officeDocument/2006/relationships/customXml" Target="../ink/ink807.xml"/><Relationship Id="rId342" Type="http://schemas.openxmlformats.org/officeDocument/2006/relationships/image" Target="../media/image1674.png"/><Relationship Id="rId787" Type="http://schemas.openxmlformats.org/officeDocument/2006/relationships/customXml" Target="../ink/ink1117.xml"/><Relationship Id="rId994" Type="http://schemas.openxmlformats.org/officeDocument/2006/relationships/image" Target="../media/image1974.png"/><Relationship Id="rId202" Type="http://schemas.openxmlformats.org/officeDocument/2006/relationships/image" Target="../media/image1605.png"/><Relationship Id="rId647" Type="http://schemas.openxmlformats.org/officeDocument/2006/relationships/customXml" Target="../ink/ink1050.xml"/><Relationship Id="rId854" Type="http://schemas.openxmlformats.org/officeDocument/2006/relationships/image" Target="../media/image1819.png"/><Relationship Id="rId286" Type="http://schemas.openxmlformats.org/officeDocument/2006/relationships/image" Target="../media/image1646.png"/><Relationship Id="rId493" Type="http://schemas.openxmlformats.org/officeDocument/2006/relationships/customXml" Target="../ink/ink982.xml"/><Relationship Id="rId507" Type="http://schemas.openxmlformats.org/officeDocument/2006/relationships/customXml" Target="../ink/ink989.xml"/><Relationship Id="rId921" Type="http://schemas.openxmlformats.org/officeDocument/2006/relationships/customXml" Target="../ink/ink1178.xml"/><Relationship Id="rId50" Type="http://schemas.openxmlformats.org/officeDocument/2006/relationships/image" Target="../media/image1530.png"/><Relationship Id="rId146" Type="http://schemas.openxmlformats.org/officeDocument/2006/relationships/image" Target="../media/image1576.png"/><Relationship Id="rId353" Type="http://schemas.openxmlformats.org/officeDocument/2006/relationships/customXml" Target="../ink/ink913.xml"/><Relationship Id="rId560" Type="http://schemas.openxmlformats.org/officeDocument/2006/relationships/image" Target="../media/image1783.png"/><Relationship Id="rId798" Type="http://schemas.openxmlformats.org/officeDocument/2006/relationships/image" Target="../media/image1902.png"/><Relationship Id="rId213" Type="http://schemas.openxmlformats.org/officeDocument/2006/relationships/customXml" Target="../ink/ink844.xml"/><Relationship Id="rId420" Type="http://schemas.openxmlformats.org/officeDocument/2006/relationships/image" Target="../media/image1713.png"/><Relationship Id="rId658" Type="http://schemas.openxmlformats.org/officeDocument/2006/relationships/image" Target="../media/image1832.png"/><Relationship Id="rId865" Type="http://schemas.openxmlformats.org/officeDocument/2006/relationships/customXml" Target="../ink/ink1150.xml"/><Relationship Id="rId1050" Type="http://schemas.openxmlformats.org/officeDocument/2006/relationships/image" Target="../media/image2004.png"/><Relationship Id="rId297" Type="http://schemas.openxmlformats.org/officeDocument/2006/relationships/customXml" Target="../ink/ink886.xml"/><Relationship Id="rId518" Type="http://schemas.openxmlformats.org/officeDocument/2006/relationships/image" Target="../media/image1762.png"/><Relationship Id="rId725" Type="http://schemas.openxmlformats.org/officeDocument/2006/relationships/customXml" Target="../ink/ink1087.xml"/><Relationship Id="rId932" Type="http://schemas.openxmlformats.org/officeDocument/2006/relationships/image" Target="../media/image1956.png"/><Relationship Id="rId157" Type="http://schemas.openxmlformats.org/officeDocument/2006/relationships/customXml" Target="../ink/ink818.xml"/><Relationship Id="rId364" Type="http://schemas.openxmlformats.org/officeDocument/2006/relationships/image" Target="../media/image1685.png"/><Relationship Id="rId1008" Type="http://schemas.openxmlformats.org/officeDocument/2006/relationships/image" Target="../media/image1981.png"/><Relationship Id="rId61" Type="http://schemas.openxmlformats.org/officeDocument/2006/relationships/customXml" Target="../ink/ink771.xml"/><Relationship Id="rId571" Type="http://schemas.openxmlformats.org/officeDocument/2006/relationships/customXml" Target="../ink/ink1013.xml"/><Relationship Id="rId669" Type="http://schemas.openxmlformats.org/officeDocument/2006/relationships/customXml" Target="../ink/ink1061.xml"/><Relationship Id="rId876" Type="http://schemas.openxmlformats.org/officeDocument/2006/relationships/image" Target="../media/image1928.png"/><Relationship Id="rId19" Type="http://schemas.openxmlformats.org/officeDocument/2006/relationships/customXml" Target="../ink/ink750.xml"/><Relationship Id="rId224" Type="http://schemas.openxmlformats.org/officeDocument/2006/relationships/image" Target="../media/image1616.png"/><Relationship Id="rId431" Type="http://schemas.openxmlformats.org/officeDocument/2006/relationships/customXml" Target="../ink/ink952.xml"/><Relationship Id="rId529" Type="http://schemas.openxmlformats.org/officeDocument/2006/relationships/customXml" Target="../ink/ink1000.xml"/><Relationship Id="rId736" Type="http://schemas.openxmlformats.org/officeDocument/2006/relationships/image" Target="../media/image1871.png"/><Relationship Id="rId1061" Type="http://schemas.openxmlformats.org/officeDocument/2006/relationships/customXml" Target="../ink/ink1248.xml"/><Relationship Id="rId943" Type="http://schemas.openxmlformats.org/officeDocument/2006/relationships/customXml" Target="../ink/ink1189.xml"/><Relationship Id="rId1019" Type="http://schemas.openxmlformats.org/officeDocument/2006/relationships/customXml" Target="../ink/ink1227.xml"/><Relationship Id="rId72" Type="http://schemas.openxmlformats.org/officeDocument/2006/relationships/image" Target="../media/image1540.png"/><Relationship Id="rId375" Type="http://schemas.openxmlformats.org/officeDocument/2006/relationships/customXml" Target="../ink/ink924.xml"/><Relationship Id="rId582" Type="http://schemas.openxmlformats.org/officeDocument/2006/relationships/image" Target="../media/image1794.png"/><Relationship Id="rId3" Type="http://schemas.openxmlformats.org/officeDocument/2006/relationships/customXml" Target="../ink/ink742.xml"/><Relationship Id="rId235" Type="http://schemas.openxmlformats.org/officeDocument/2006/relationships/customXml" Target="../ink/ink855.xml"/><Relationship Id="rId442" Type="http://schemas.openxmlformats.org/officeDocument/2006/relationships/image" Target="../media/image1724.png"/><Relationship Id="rId887" Type="http://schemas.openxmlformats.org/officeDocument/2006/relationships/customXml" Target="../ink/ink1161.xml"/><Relationship Id="rId1072" Type="http://schemas.openxmlformats.org/officeDocument/2006/relationships/image" Target="../media/image2016.png"/><Relationship Id="rId302" Type="http://schemas.openxmlformats.org/officeDocument/2006/relationships/image" Target="../media/image1654.png"/><Relationship Id="rId747" Type="http://schemas.openxmlformats.org/officeDocument/2006/relationships/customXml" Target="../ink/ink1097.xml"/><Relationship Id="rId954" Type="http://schemas.openxmlformats.org/officeDocument/2006/relationships/image" Target="../media/image1967.png"/><Relationship Id="rId83" Type="http://schemas.openxmlformats.org/officeDocument/2006/relationships/customXml" Target="../ink/ink782.xml"/><Relationship Id="rId179" Type="http://schemas.openxmlformats.org/officeDocument/2006/relationships/customXml" Target="../ink/ink827.xml"/><Relationship Id="rId386" Type="http://schemas.openxmlformats.org/officeDocument/2006/relationships/image" Target="../media/image1696.png"/><Relationship Id="rId593" Type="http://schemas.openxmlformats.org/officeDocument/2006/relationships/customXml" Target="../ink/ink1024.xml"/><Relationship Id="rId607" Type="http://schemas.openxmlformats.org/officeDocument/2006/relationships/customXml" Target="../ink/ink1030.xml"/><Relationship Id="rId814" Type="http://schemas.openxmlformats.org/officeDocument/2006/relationships/image" Target="../media/image1910.png"/><Relationship Id="rId246" Type="http://schemas.openxmlformats.org/officeDocument/2006/relationships/image" Target="../media/image1587.png"/><Relationship Id="rId453" Type="http://schemas.openxmlformats.org/officeDocument/2006/relationships/customXml" Target="../ink/ink962.xml"/><Relationship Id="rId660" Type="http://schemas.openxmlformats.org/officeDocument/2006/relationships/image" Target="../media/image1833.png"/><Relationship Id="rId898" Type="http://schemas.openxmlformats.org/officeDocument/2006/relationships/image" Target="../media/image1939.png"/><Relationship Id="rId1083" Type="http://schemas.openxmlformats.org/officeDocument/2006/relationships/customXml" Target="../ink/ink1259.xml"/><Relationship Id="rId106" Type="http://schemas.openxmlformats.org/officeDocument/2006/relationships/image" Target="../media/image1557.png"/><Relationship Id="rId313" Type="http://schemas.openxmlformats.org/officeDocument/2006/relationships/customXml" Target="../ink/ink893.xml"/><Relationship Id="rId758" Type="http://schemas.openxmlformats.org/officeDocument/2006/relationships/image" Target="../media/image1882.png"/><Relationship Id="rId965" Type="http://schemas.openxmlformats.org/officeDocument/2006/relationships/customXml" Target="../ink/ink1200.xml"/><Relationship Id="rId10" Type="http://schemas.openxmlformats.org/officeDocument/2006/relationships/image" Target="../media/image16310.png"/><Relationship Id="rId94" Type="http://schemas.openxmlformats.org/officeDocument/2006/relationships/image" Target="../media/image1551.png"/><Relationship Id="rId397" Type="http://schemas.openxmlformats.org/officeDocument/2006/relationships/customXml" Target="../ink/ink935.xml"/><Relationship Id="rId520" Type="http://schemas.openxmlformats.org/officeDocument/2006/relationships/image" Target="../media/image1763.png"/><Relationship Id="rId618" Type="http://schemas.openxmlformats.org/officeDocument/2006/relationships/image" Target="../media/image1812.png"/><Relationship Id="rId825" Type="http://schemas.openxmlformats.org/officeDocument/2006/relationships/customXml" Target="../ink/ink1133.xml"/><Relationship Id="rId257" Type="http://schemas.openxmlformats.org/officeDocument/2006/relationships/customXml" Target="../ink/ink866.xml"/><Relationship Id="rId464" Type="http://schemas.openxmlformats.org/officeDocument/2006/relationships/image" Target="../media/image1735.png"/><Relationship Id="rId1010" Type="http://schemas.openxmlformats.org/officeDocument/2006/relationships/image" Target="../media/image1982.png"/><Relationship Id="rId1094" Type="http://schemas.openxmlformats.org/officeDocument/2006/relationships/image" Target="../media/image2028.png"/><Relationship Id="rId117" Type="http://schemas.openxmlformats.org/officeDocument/2006/relationships/customXml" Target="../ink/ink798.xml"/><Relationship Id="rId671" Type="http://schemas.openxmlformats.org/officeDocument/2006/relationships/customXml" Target="../ink/ink1062.xml"/><Relationship Id="rId769" Type="http://schemas.openxmlformats.org/officeDocument/2006/relationships/customXml" Target="../ink/ink1108.xml"/><Relationship Id="rId976" Type="http://schemas.openxmlformats.org/officeDocument/2006/relationships/image" Target="../media/image1861.png"/><Relationship Id="rId324" Type="http://schemas.openxmlformats.org/officeDocument/2006/relationships/image" Target="../media/image1665.png"/><Relationship Id="rId531" Type="http://schemas.openxmlformats.org/officeDocument/2006/relationships/customXml" Target="../ink/ink1001.xml"/><Relationship Id="rId629" Type="http://schemas.openxmlformats.org/officeDocument/2006/relationships/customXml" Target="../ink/ink1041.xml"/><Relationship Id="rId1021" Type="http://schemas.openxmlformats.org/officeDocument/2006/relationships/customXml" Target="../ink/ink1228.xml"/><Relationship Id="rId903" Type="http://schemas.openxmlformats.org/officeDocument/2006/relationships/customXml" Target="../ink/ink1169.xml"/><Relationship Id="rId32" Type="http://schemas.openxmlformats.org/officeDocument/2006/relationships/image" Target="../media/image1521.png"/><Relationship Id="rId181" Type="http://schemas.openxmlformats.org/officeDocument/2006/relationships/customXml" Target="../ink/ink828.xml"/><Relationship Id="rId279" Type="http://schemas.openxmlformats.org/officeDocument/2006/relationships/customXml" Target="../ink/ink877.xml"/><Relationship Id="rId486" Type="http://schemas.openxmlformats.org/officeDocument/2006/relationships/image" Target="../media/image1746.png"/><Relationship Id="rId693" Type="http://schemas.openxmlformats.org/officeDocument/2006/relationships/customXml" Target="../ink/ink1073.xml"/><Relationship Id="rId139" Type="http://schemas.openxmlformats.org/officeDocument/2006/relationships/customXml" Target="../ink/ink809.xml"/><Relationship Id="rId346" Type="http://schemas.openxmlformats.org/officeDocument/2006/relationships/image" Target="../media/image1676.png"/><Relationship Id="rId553" Type="http://schemas.openxmlformats.org/officeDocument/2006/relationships/customXml" Target="../ink/ink1004.xml"/><Relationship Id="rId760" Type="http://schemas.openxmlformats.org/officeDocument/2006/relationships/image" Target="../media/image1883.png"/><Relationship Id="rId998" Type="http://schemas.openxmlformats.org/officeDocument/2006/relationships/image" Target="../media/image1976.png"/></Relationships>
</file>

<file path=ppt/slides/_rels/slide6.xml.rels><?xml version="1.0" encoding="UTF-8" standalone="yes"?>
<Relationships xmlns="http://schemas.openxmlformats.org/package/2006/relationships"><Relationship Id="rId976" Type="http://schemas.openxmlformats.org/officeDocument/2006/relationships/image" Target="../media/image2041.png"/><Relationship Id="rId1399" Type="http://schemas.openxmlformats.org/officeDocument/2006/relationships/customXml" Target="../ink/ink1579.xml"/><Relationship Id="rId1522" Type="http://schemas.openxmlformats.org/officeDocument/2006/relationships/image" Target="../media/image2342.png"/><Relationship Id="rId1161" Type="http://schemas.openxmlformats.org/officeDocument/2006/relationships/customXml" Target="../ink/ink1459.xml"/><Relationship Id="rId1259" Type="http://schemas.openxmlformats.org/officeDocument/2006/relationships/customXml" Target="../ink/ink1508.xml"/><Relationship Id="rId1466" Type="http://schemas.openxmlformats.org/officeDocument/2006/relationships/image" Target="../media/image2311.png"/><Relationship Id="rId836" Type="http://schemas.openxmlformats.org/officeDocument/2006/relationships/image" Target="../media/image1814.png"/><Relationship Id="rId1021" Type="http://schemas.openxmlformats.org/officeDocument/2006/relationships/customXml" Target="../ink/ink1389.xml"/><Relationship Id="rId1119" Type="http://schemas.openxmlformats.org/officeDocument/2006/relationships/customXml" Target="../ink/ink1438.xml"/><Relationship Id="rId1673" Type="http://schemas.openxmlformats.org/officeDocument/2006/relationships/customXml" Target="../ink/ink1715.xml"/><Relationship Id="rId903" Type="http://schemas.openxmlformats.org/officeDocument/2006/relationships/customXml" Target="../ink/ink1330.xml"/><Relationship Id="rId1326" Type="http://schemas.openxmlformats.org/officeDocument/2006/relationships/customXml" Target="../ink/ink1542.xml"/><Relationship Id="rId1533" Type="http://schemas.openxmlformats.org/officeDocument/2006/relationships/customXml" Target="../ink/ink1646.xml"/><Relationship Id="rId987" Type="http://schemas.openxmlformats.org/officeDocument/2006/relationships/customXml" Target="../ink/ink1372.xml"/><Relationship Id="rId1172" Type="http://schemas.openxmlformats.org/officeDocument/2006/relationships/image" Target="../media/image2148.png"/><Relationship Id="rId1600" Type="http://schemas.openxmlformats.org/officeDocument/2006/relationships/image" Target="../media/image2385.png"/><Relationship Id="rId847" Type="http://schemas.openxmlformats.org/officeDocument/2006/relationships/customXml" Target="../ink/ink1302.xml"/><Relationship Id="rId1032" Type="http://schemas.openxmlformats.org/officeDocument/2006/relationships/image" Target="../media/image2072.png"/><Relationship Id="rId1477" Type="http://schemas.openxmlformats.org/officeDocument/2006/relationships/customXml" Target="../ink/ink1618.xml"/><Relationship Id="rId1684" Type="http://schemas.openxmlformats.org/officeDocument/2006/relationships/image" Target="../media/image2431.png"/><Relationship Id="rId914" Type="http://schemas.openxmlformats.org/officeDocument/2006/relationships/image" Target="../media/image20060.png"/><Relationship Id="rId1337" Type="http://schemas.openxmlformats.org/officeDocument/2006/relationships/image" Target="../media/image2239.png"/><Relationship Id="rId1544" Type="http://schemas.openxmlformats.org/officeDocument/2006/relationships/image" Target="../media/image2354.png"/><Relationship Id="rId998" Type="http://schemas.openxmlformats.org/officeDocument/2006/relationships/image" Target="../media/image2053.png"/><Relationship Id="rId1183" Type="http://schemas.openxmlformats.org/officeDocument/2006/relationships/customXml" Target="../ink/ink1470.xml"/><Relationship Id="rId1390" Type="http://schemas.openxmlformats.org/officeDocument/2006/relationships/image" Target="../media/image2268.png"/><Relationship Id="rId1404" Type="http://schemas.openxmlformats.org/officeDocument/2006/relationships/image" Target="../media/image2276.png"/><Relationship Id="rId1611" Type="http://schemas.openxmlformats.org/officeDocument/2006/relationships/customXml" Target="../ink/ink1684.xml"/><Relationship Id="rId858" Type="http://schemas.openxmlformats.org/officeDocument/2006/relationships/image" Target="../media/image19770.png"/><Relationship Id="rId1043" Type="http://schemas.openxmlformats.org/officeDocument/2006/relationships/customXml" Target="../ink/ink1400.xml"/><Relationship Id="rId1488" Type="http://schemas.openxmlformats.org/officeDocument/2006/relationships/image" Target="../media/image2323.png"/><Relationship Id="rId1695" Type="http://schemas.openxmlformats.org/officeDocument/2006/relationships/customXml" Target="../ink/ink1726.xml"/><Relationship Id="rId925" Type="http://schemas.openxmlformats.org/officeDocument/2006/relationships/customXml" Target="../ink/ink1341.xml"/><Relationship Id="rId1250" Type="http://schemas.openxmlformats.org/officeDocument/2006/relationships/image" Target="../media/image2192.png"/><Relationship Id="rId1348" Type="http://schemas.openxmlformats.org/officeDocument/2006/relationships/image" Target="../media/image2245.png"/><Relationship Id="rId1555" Type="http://schemas.openxmlformats.org/officeDocument/2006/relationships/customXml" Target="../ink/ink1656.xml"/><Relationship Id="rId1110" Type="http://schemas.openxmlformats.org/officeDocument/2006/relationships/image" Target="../media/image2114.png"/><Relationship Id="rId1194" Type="http://schemas.openxmlformats.org/officeDocument/2006/relationships/image" Target="../media/image2161.png"/><Relationship Id="rId1208" Type="http://schemas.openxmlformats.org/officeDocument/2006/relationships/image" Target="../media/image2168.png"/><Relationship Id="rId1415" Type="http://schemas.openxmlformats.org/officeDocument/2006/relationships/customXml" Target="../ink/ink1587.xml"/><Relationship Id="rId869" Type="http://schemas.openxmlformats.org/officeDocument/2006/relationships/customXml" Target="../ink/ink1313.xml"/><Relationship Id="rId1499" Type="http://schemas.openxmlformats.org/officeDocument/2006/relationships/customXml" Target="../ink/ink1629.xml"/><Relationship Id="rId1622" Type="http://schemas.openxmlformats.org/officeDocument/2006/relationships/image" Target="../media/image2397.png"/><Relationship Id="rId1054" Type="http://schemas.openxmlformats.org/officeDocument/2006/relationships/image" Target="../media/image2083.png"/><Relationship Id="rId1261" Type="http://schemas.openxmlformats.org/officeDocument/2006/relationships/customXml" Target="../ink/ink1509.xml"/><Relationship Id="rId1359" Type="http://schemas.openxmlformats.org/officeDocument/2006/relationships/customXml" Target="../ink/ink1559.xml"/><Relationship Id="rId936" Type="http://schemas.openxmlformats.org/officeDocument/2006/relationships/image" Target="../media/image20180.png"/><Relationship Id="rId1121" Type="http://schemas.openxmlformats.org/officeDocument/2006/relationships/customXml" Target="../ink/ink1439.xml"/><Relationship Id="rId1219" Type="http://schemas.openxmlformats.org/officeDocument/2006/relationships/customXml" Target="../ink/ink1488.xml"/><Relationship Id="rId1566" Type="http://schemas.openxmlformats.org/officeDocument/2006/relationships/image" Target="../media/image2366.png"/><Relationship Id="rId1426" Type="http://schemas.openxmlformats.org/officeDocument/2006/relationships/image" Target="../media/image2288.png"/><Relationship Id="rId1633" Type="http://schemas.openxmlformats.org/officeDocument/2006/relationships/customXml" Target="../ink/ink1695.xml"/><Relationship Id="rId1065" Type="http://schemas.openxmlformats.org/officeDocument/2006/relationships/customXml" Target="../ink/ink1411.xml"/><Relationship Id="rId1272" Type="http://schemas.openxmlformats.org/officeDocument/2006/relationships/customXml" Target="../ink/ink1515.xml"/><Relationship Id="rId1700" Type="http://schemas.openxmlformats.org/officeDocument/2006/relationships/image" Target="../media/image194.png"/><Relationship Id="rId947" Type="http://schemas.openxmlformats.org/officeDocument/2006/relationships/customXml" Target="../ink/ink1352.xml"/><Relationship Id="rId1132" Type="http://schemas.openxmlformats.org/officeDocument/2006/relationships/image" Target="../media/image2126.png"/><Relationship Id="rId1577" Type="http://schemas.openxmlformats.org/officeDocument/2006/relationships/customXml" Target="../ink/ink1667.xml"/><Relationship Id="rId76" Type="http://schemas.openxmlformats.org/officeDocument/2006/relationships/image" Target="../media/image1542.png"/><Relationship Id="rId1437" Type="http://schemas.openxmlformats.org/officeDocument/2006/relationships/customXml" Target="../ink/ink1598.xml"/><Relationship Id="rId1644" Type="http://schemas.openxmlformats.org/officeDocument/2006/relationships/image" Target="../media/image2409.png"/><Relationship Id="rId1076" Type="http://schemas.openxmlformats.org/officeDocument/2006/relationships/image" Target="../media/image2095.png"/><Relationship Id="rId1283" Type="http://schemas.openxmlformats.org/officeDocument/2006/relationships/image" Target="../media/image2209.png"/><Relationship Id="rId1490" Type="http://schemas.openxmlformats.org/officeDocument/2006/relationships/image" Target="../media/image2324.png"/><Relationship Id="rId1504" Type="http://schemas.openxmlformats.org/officeDocument/2006/relationships/image" Target="../media/image2332.png"/><Relationship Id="rId860" Type="http://schemas.openxmlformats.org/officeDocument/2006/relationships/image" Target="../media/image19780.png"/><Relationship Id="rId958" Type="http://schemas.openxmlformats.org/officeDocument/2006/relationships/image" Target="../media/image20310.png"/><Relationship Id="rId1143" Type="http://schemas.openxmlformats.org/officeDocument/2006/relationships/customXml" Target="../ink/ink1450.xml"/><Relationship Id="rId1588" Type="http://schemas.openxmlformats.org/officeDocument/2006/relationships/image" Target="../media/image2378.png"/><Relationship Id="rId87" Type="http://schemas.openxmlformats.org/officeDocument/2006/relationships/customXml" Target="../ink/ink1280.xml"/><Relationship Id="rId1350" Type="http://schemas.openxmlformats.org/officeDocument/2006/relationships/image" Target="../media/image2246.png"/><Relationship Id="rId1448" Type="http://schemas.openxmlformats.org/officeDocument/2006/relationships/image" Target="../media/image2301.png"/><Relationship Id="rId1655" Type="http://schemas.openxmlformats.org/officeDocument/2006/relationships/customXml" Target="../ink/ink1706.xml"/><Relationship Id="rId1003" Type="http://schemas.openxmlformats.org/officeDocument/2006/relationships/customXml" Target="../ink/ink1380.xml"/><Relationship Id="rId1087" Type="http://schemas.openxmlformats.org/officeDocument/2006/relationships/customXml" Target="../ink/ink1422.xml"/><Relationship Id="rId1210" Type="http://schemas.openxmlformats.org/officeDocument/2006/relationships/image" Target="../media/image2169.png"/><Relationship Id="rId1294" Type="http://schemas.openxmlformats.org/officeDocument/2006/relationships/customXml" Target="../ink/ink1526.xml"/><Relationship Id="rId1308" Type="http://schemas.openxmlformats.org/officeDocument/2006/relationships/customXml" Target="../ink/ink1533.xml"/><Relationship Id="rId871" Type="http://schemas.openxmlformats.org/officeDocument/2006/relationships/customXml" Target="../ink/ink1314.xml"/><Relationship Id="rId969" Type="http://schemas.openxmlformats.org/officeDocument/2006/relationships/customXml" Target="../ink/ink1363.xml"/><Relationship Id="rId1515" Type="http://schemas.openxmlformats.org/officeDocument/2006/relationships/customXml" Target="../ink/ink1637.xml"/><Relationship Id="rId1599" Type="http://schemas.openxmlformats.org/officeDocument/2006/relationships/customXml" Target="../ink/ink1678.xml"/><Relationship Id="rId1154" Type="http://schemas.openxmlformats.org/officeDocument/2006/relationships/image" Target="../media/image2138.png"/><Relationship Id="rId1361" Type="http://schemas.openxmlformats.org/officeDocument/2006/relationships/customXml" Target="../ink/ink1560.xml"/><Relationship Id="rId1459" Type="http://schemas.openxmlformats.org/officeDocument/2006/relationships/customXml" Target="../ink/ink1609.xml"/><Relationship Id="rId98" Type="http://schemas.openxmlformats.org/officeDocument/2006/relationships/image" Target="../media/image1553.png"/><Relationship Id="rId829" Type="http://schemas.openxmlformats.org/officeDocument/2006/relationships/customXml" Target="../ink/ink1293.xml"/><Relationship Id="rId1014" Type="http://schemas.openxmlformats.org/officeDocument/2006/relationships/image" Target="../media/image2062.png"/><Relationship Id="rId1221" Type="http://schemas.openxmlformats.org/officeDocument/2006/relationships/customXml" Target="../ink/ink1489.xml"/><Relationship Id="rId1666" Type="http://schemas.openxmlformats.org/officeDocument/2006/relationships/image" Target="../media/image2421.png"/><Relationship Id="rId882" Type="http://schemas.openxmlformats.org/officeDocument/2006/relationships/image" Target="../media/image19880.png"/><Relationship Id="rId1098" Type="http://schemas.openxmlformats.org/officeDocument/2006/relationships/image" Target="../media/image2107.png"/><Relationship Id="rId1319" Type="http://schemas.openxmlformats.org/officeDocument/2006/relationships/image" Target="../media/image2229.png"/><Relationship Id="rId1526" Type="http://schemas.openxmlformats.org/officeDocument/2006/relationships/image" Target="../media/image2344.png"/><Relationship Id="rId1165" Type="http://schemas.openxmlformats.org/officeDocument/2006/relationships/customXml" Target="../ink/ink1461.xml"/><Relationship Id="rId1372" Type="http://schemas.openxmlformats.org/officeDocument/2006/relationships/image" Target="../media/image2258.png"/><Relationship Id="rId174" Type="http://schemas.openxmlformats.org/officeDocument/2006/relationships/image" Target="../media/image19760.png"/><Relationship Id="rId1025" Type="http://schemas.openxmlformats.org/officeDocument/2006/relationships/customXml" Target="../ink/ink1391.xml"/><Relationship Id="rId1232" Type="http://schemas.openxmlformats.org/officeDocument/2006/relationships/image" Target="../media/image2182.png"/><Relationship Id="rId1677" Type="http://schemas.openxmlformats.org/officeDocument/2006/relationships/customXml" Target="../ink/ink1717.xml"/><Relationship Id="rId893" Type="http://schemas.openxmlformats.org/officeDocument/2006/relationships/customXml" Target="../ink/ink1325.xml"/><Relationship Id="rId907" Type="http://schemas.openxmlformats.org/officeDocument/2006/relationships/customXml" Target="../ink/ink1332.xml"/><Relationship Id="rId1176" Type="http://schemas.openxmlformats.org/officeDocument/2006/relationships/image" Target="../media/image2151.png"/><Relationship Id="rId1383" Type="http://schemas.openxmlformats.org/officeDocument/2006/relationships/customXml" Target="../ink/ink1571.xml"/><Relationship Id="rId1604" Type="http://schemas.openxmlformats.org/officeDocument/2006/relationships/image" Target="../media/image2387.png"/><Relationship Id="rId101" Type="http://schemas.openxmlformats.org/officeDocument/2006/relationships/customXml" Target="../ink/ink1287.xml"/><Relationship Id="rId960" Type="http://schemas.openxmlformats.org/officeDocument/2006/relationships/image" Target="../media/image20320.png"/><Relationship Id="rId1036" Type="http://schemas.openxmlformats.org/officeDocument/2006/relationships/image" Target="../media/image2074.png"/><Relationship Id="rId1243" Type="http://schemas.openxmlformats.org/officeDocument/2006/relationships/customXml" Target="../ink/ink1500.xml"/><Relationship Id="rId1590" Type="http://schemas.openxmlformats.org/officeDocument/2006/relationships/image" Target="../media/image2379.png"/><Relationship Id="rId1688" Type="http://schemas.openxmlformats.org/officeDocument/2006/relationships/image" Target="../media/image2433.png"/><Relationship Id="rId918" Type="http://schemas.openxmlformats.org/officeDocument/2006/relationships/image" Target="../media/image20080.png"/><Relationship Id="rId1450" Type="http://schemas.openxmlformats.org/officeDocument/2006/relationships/image" Target="../media/image2302.png"/><Relationship Id="rId1548" Type="http://schemas.openxmlformats.org/officeDocument/2006/relationships/image" Target="../media/image2356.png"/><Relationship Id="rId1103" Type="http://schemas.openxmlformats.org/officeDocument/2006/relationships/customXml" Target="../ink/ink1430.xml"/><Relationship Id="rId1187" Type="http://schemas.openxmlformats.org/officeDocument/2006/relationships/customXml" Target="../ink/ink1472.xml"/><Relationship Id="rId1310" Type="http://schemas.openxmlformats.org/officeDocument/2006/relationships/customXml" Target="../ink/ink1534.xml"/><Relationship Id="rId1408" Type="http://schemas.openxmlformats.org/officeDocument/2006/relationships/image" Target="../media/image2278.png"/><Relationship Id="rId971" Type="http://schemas.openxmlformats.org/officeDocument/2006/relationships/customXml" Target="../ink/ink1364.xml"/><Relationship Id="rId1394" Type="http://schemas.openxmlformats.org/officeDocument/2006/relationships/image" Target="../media/image2271.png"/><Relationship Id="rId1615" Type="http://schemas.openxmlformats.org/officeDocument/2006/relationships/customXml" Target="../ink/ink1686.xml"/><Relationship Id="rId1699" Type="http://schemas.openxmlformats.org/officeDocument/2006/relationships/customXml" Target="../ink/ink1728.xml"/><Relationship Id="rId831" Type="http://schemas.openxmlformats.org/officeDocument/2006/relationships/customXml" Target="../ink/ink1294.xml"/><Relationship Id="rId1047" Type="http://schemas.openxmlformats.org/officeDocument/2006/relationships/customXml" Target="../ink/ink1402.xml"/><Relationship Id="rId1254" Type="http://schemas.openxmlformats.org/officeDocument/2006/relationships/image" Target="../media/image2194.png"/><Relationship Id="rId1461" Type="http://schemas.openxmlformats.org/officeDocument/2006/relationships/customXml" Target="../ink/ink1610.xml"/><Relationship Id="rId929" Type="http://schemas.openxmlformats.org/officeDocument/2006/relationships/customXml" Target="../ink/ink1343.xml"/><Relationship Id="rId1114" Type="http://schemas.openxmlformats.org/officeDocument/2006/relationships/image" Target="../media/image2116.png"/><Relationship Id="rId1321" Type="http://schemas.openxmlformats.org/officeDocument/2006/relationships/image" Target="../media/image2231.png"/><Relationship Id="rId1559" Type="http://schemas.openxmlformats.org/officeDocument/2006/relationships/customXml" Target="../ink/ink1658.xml"/><Relationship Id="rId982" Type="http://schemas.openxmlformats.org/officeDocument/2006/relationships/image" Target="../media/image2044.png"/><Relationship Id="rId1198" Type="http://schemas.openxmlformats.org/officeDocument/2006/relationships/image" Target="../media/image2163.png"/><Relationship Id="rId1419" Type="http://schemas.openxmlformats.org/officeDocument/2006/relationships/customXml" Target="../ink/ink1589.xml"/><Relationship Id="rId1626" Type="http://schemas.openxmlformats.org/officeDocument/2006/relationships/image" Target="../media/image2399.png"/><Relationship Id="rId842" Type="http://schemas.openxmlformats.org/officeDocument/2006/relationships/image" Target="../media/image1817.png"/><Relationship Id="rId1058" Type="http://schemas.openxmlformats.org/officeDocument/2006/relationships/image" Target="../media/image2085.png"/><Relationship Id="rId1265" Type="http://schemas.openxmlformats.org/officeDocument/2006/relationships/customXml" Target="../ink/ink1511.xml"/><Relationship Id="rId1472" Type="http://schemas.openxmlformats.org/officeDocument/2006/relationships/image" Target="../media/image2314.png"/><Relationship Id="rId1125" Type="http://schemas.openxmlformats.org/officeDocument/2006/relationships/customXml" Target="../ink/ink1441.xml"/><Relationship Id="rId1332" Type="http://schemas.openxmlformats.org/officeDocument/2006/relationships/customXml" Target="../ink/ink1545.xml"/><Relationship Id="rId69" Type="http://schemas.openxmlformats.org/officeDocument/2006/relationships/customXml" Target="../ink/ink1273.xml"/><Relationship Id="rId993" Type="http://schemas.openxmlformats.org/officeDocument/2006/relationships/customXml" Target="../ink/ink1375.xml"/><Relationship Id="rId1637" Type="http://schemas.openxmlformats.org/officeDocument/2006/relationships/customXml" Target="../ink/ink1697.xml"/><Relationship Id="rId1069" Type="http://schemas.openxmlformats.org/officeDocument/2006/relationships/customXml" Target="../ink/ink1413.xml"/><Relationship Id="rId1276" Type="http://schemas.openxmlformats.org/officeDocument/2006/relationships/customXml" Target="../ink/ink1517.xml"/><Relationship Id="rId1483" Type="http://schemas.openxmlformats.org/officeDocument/2006/relationships/customXml" Target="../ink/ink1621.xml"/><Relationship Id="rId1704" Type="http://schemas.openxmlformats.org/officeDocument/2006/relationships/image" Target="../media/image196.png"/><Relationship Id="rId853" Type="http://schemas.openxmlformats.org/officeDocument/2006/relationships/customXml" Target="../ink/ink1305.xml"/><Relationship Id="rId1136" Type="http://schemas.openxmlformats.org/officeDocument/2006/relationships/image" Target="../media/image2128.png"/><Relationship Id="rId1690" Type="http://schemas.openxmlformats.org/officeDocument/2006/relationships/image" Target="../media/image2434.png"/><Relationship Id="rId920" Type="http://schemas.openxmlformats.org/officeDocument/2006/relationships/image" Target="../media/image20090.png"/><Relationship Id="rId1343" Type="http://schemas.openxmlformats.org/officeDocument/2006/relationships/customXml" Target="../ink/ink1551.xml"/><Relationship Id="rId1550" Type="http://schemas.openxmlformats.org/officeDocument/2006/relationships/image" Target="../media/image2357.png"/><Relationship Id="rId1648" Type="http://schemas.openxmlformats.org/officeDocument/2006/relationships/image" Target="../media/image2411.png"/><Relationship Id="rId1203" Type="http://schemas.openxmlformats.org/officeDocument/2006/relationships/customXml" Target="../ink/ink1480.xml"/><Relationship Id="rId1287" Type="http://schemas.openxmlformats.org/officeDocument/2006/relationships/image" Target="../media/image2212.png"/><Relationship Id="rId1410" Type="http://schemas.openxmlformats.org/officeDocument/2006/relationships/image" Target="../media/image2279.png"/><Relationship Id="rId1508" Type="http://schemas.openxmlformats.org/officeDocument/2006/relationships/image" Target="../media/image2334.png"/><Relationship Id="rId864" Type="http://schemas.openxmlformats.org/officeDocument/2006/relationships/image" Target="../media/image19800.png"/><Relationship Id="rId1494" Type="http://schemas.openxmlformats.org/officeDocument/2006/relationships/image" Target="../media/image2326.png"/><Relationship Id="rId931" Type="http://schemas.openxmlformats.org/officeDocument/2006/relationships/customXml" Target="../ink/ink1344.xml"/><Relationship Id="rId1147" Type="http://schemas.openxmlformats.org/officeDocument/2006/relationships/customXml" Target="../ink/ink1452.xml"/><Relationship Id="rId1354" Type="http://schemas.openxmlformats.org/officeDocument/2006/relationships/image" Target="../media/image2248.png"/><Relationship Id="rId1561" Type="http://schemas.openxmlformats.org/officeDocument/2006/relationships/customXml" Target="../ink/ink1659.xml"/><Relationship Id="rId1007" Type="http://schemas.openxmlformats.org/officeDocument/2006/relationships/customXml" Target="../ink/ink1382.xml"/><Relationship Id="rId1214" Type="http://schemas.openxmlformats.org/officeDocument/2006/relationships/image" Target="../media/image2172.png"/><Relationship Id="rId1421" Type="http://schemas.openxmlformats.org/officeDocument/2006/relationships/customXml" Target="../ink/ink1590.xml"/><Relationship Id="rId1659" Type="http://schemas.openxmlformats.org/officeDocument/2006/relationships/customXml" Target="../ink/ink1708.xml"/><Relationship Id="rId875" Type="http://schemas.openxmlformats.org/officeDocument/2006/relationships/customXml" Target="../ink/ink1316.xml"/><Relationship Id="rId1060" Type="http://schemas.openxmlformats.org/officeDocument/2006/relationships/image" Target="../media/image2086.png"/><Relationship Id="rId1298" Type="http://schemas.openxmlformats.org/officeDocument/2006/relationships/customXml" Target="../ink/ink1528.xml"/><Relationship Id="rId1519" Type="http://schemas.openxmlformats.org/officeDocument/2006/relationships/customXml" Target="../ink/ink1639.xml"/><Relationship Id="rId942" Type="http://schemas.openxmlformats.org/officeDocument/2006/relationships/image" Target="../media/image20220.png"/><Relationship Id="rId1158" Type="http://schemas.openxmlformats.org/officeDocument/2006/relationships/image" Target="../media/image2141.png"/><Relationship Id="rId1365" Type="http://schemas.openxmlformats.org/officeDocument/2006/relationships/customXml" Target="../ink/ink1562.xml"/><Relationship Id="rId1572" Type="http://schemas.openxmlformats.org/officeDocument/2006/relationships/image" Target="../media/image2369.png"/><Relationship Id="rId1018" Type="http://schemas.openxmlformats.org/officeDocument/2006/relationships/image" Target="../media/image2064.png"/><Relationship Id="rId1225" Type="http://schemas.openxmlformats.org/officeDocument/2006/relationships/customXml" Target="../ink/ink1491.xml"/><Relationship Id="rId1432" Type="http://schemas.openxmlformats.org/officeDocument/2006/relationships/image" Target="../media/image2292.png"/><Relationship Id="rId71" Type="http://schemas.openxmlformats.org/officeDocument/2006/relationships/customXml" Target="../ink/ink1274.xml"/><Relationship Id="rId886" Type="http://schemas.openxmlformats.org/officeDocument/2006/relationships/image" Target="../media/image19910.png"/><Relationship Id="rId2" Type="http://schemas.openxmlformats.org/officeDocument/2006/relationships/notesSlide" Target="../notesSlides/notesSlide5.xml"/><Relationship Id="rId1071" Type="http://schemas.openxmlformats.org/officeDocument/2006/relationships/customXml" Target="../ink/ink1414.xml"/><Relationship Id="rId1169" Type="http://schemas.openxmlformats.org/officeDocument/2006/relationships/customXml" Target="../ink/ink1463.xml"/><Relationship Id="rId1376" Type="http://schemas.openxmlformats.org/officeDocument/2006/relationships/image" Target="../media/image2261.png"/><Relationship Id="rId1583" Type="http://schemas.openxmlformats.org/officeDocument/2006/relationships/customXml" Target="../ink/ink1670.xml"/><Relationship Id="rId953" Type="http://schemas.openxmlformats.org/officeDocument/2006/relationships/customXml" Target="../ink/ink1355.xml"/><Relationship Id="rId1029" Type="http://schemas.openxmlformats.org/officeDocument/2006/relationships/customXml" Target="../ink/ink1393.xml"/><Relationship Id="rId1236" Type="http://schemas.openxmlformats.org/officeDocument/2006/relationships/image" Target="../media/image2184.png"/><Relationship Id="rId82" Type="http://schemas.openxmlformats.org/officeDocument/2006/relationships/image" Target="../media/image1545.png"/><Relationship Id="rId1443" Type="http://schemas.openxmlformats.org/officeDocument/2006/relationships/customXml" Target="../ink/ink1601.xml"/><Relationship Id="rId1650" Type="http://schemas.openxmlformats.org/officeDocument/2006/relationships/image" Target="../media/image2412.png"/><Relationship Id="rId897" Type="http://schemas.openxmlformats.org/officeDocument/2006/relationships/customXml" Target="../ink/ink1327.xml"/><Relationship Id="rId1082" Type="http://schemas.openxmlformats.org/officeDocument/2006/relationships/image" Target="../media/image2098.png"/><Relationship Id="rId1303" Type="http://schemas.openxmlformats.org/officeDocument/2006/relationships/image" Target="../media/image2221.png"/><Relationship Id="rId1510" Type="http://schemas.openxmlformats.org/officeDocument/2006/relationships/image" Target="../media/image2335.png"/><Relationship Id="rId105" Type="http://schemas.openxmlformats.org/officeDocument/2006/relationships/customXml" Target="../ink/ink1289.xml"/><Relationship Id="rId964" Type="http://schemas.openxmlformats.org/officeDocument/2006/relationships/image" Target="../media/image2034.png"/><Relationship Id="rId1387" Type="http://schemas.openxmlformats.org/officeDocument/2006/relationships/customXml" Target="../ink/ink1573.xml"/><Relationship Id="rId1594" Type="http://schemas.openxmlformats.org/officeDocument/2006/relationships/image" Target="../media/image2382.png"/><Relationship Id="rId1608" Type="http://schemas.openxmlformats.org/officeDocument/2006/relationships/image" Target="../media/image2389.png"/><Relationship Id="rId93" Type="http://schemas.openxmlformats.org/officeDocument/2006/relationships/customXml" Target="../ink/ink1283.xml"/><Relationship Id="rId1247" Type="http://schemas.openxmlformats.org/officeDocument/2006/relationships/customXml" Target="../ink/ink1502.xml"/><Relationship Id="rId1454" Type="http://schemas.openxmlformats.org/officeDocument/2006/relationships/image" Target="../media/image2304.png"/><Relationship Id="rId1661" Type="http://schemas.openxmlformats.org/officeDocument/2006/relationships/customXml" Target="../ink/ink1709.xml"/><Relationship Id="rId1093" Type="http://schemas.openxmlformats.org/officeDocument/2006/relationships/customXml" Target="../ink/ink1425.xml"/><Relationship Id="rId1107" Type="http://schemas.openxmlformats.org/officeDocument/2006/relationships/customXml" Target="../ink/ink1432.xml"/><Relationship Id="rId1314" Type="http://schemas.openxmlformats.org/officeDocument/2006/relationships/customXml" Target="../ink/ink1536.xml"/><Relationship Id="rId1521" Type="http://schemas.openxmlformats.org/officeDocument/2006/relationships/customXml" Target="../ink/ink1640.xml"/><Relationship Id="rId975" Type="http://schemas.openxmlformats.org/officeDocument/2006/relationships/customXml" Target="../ink/ink1366.xml"/><Relationship Id="rId1160" Type="http://schemas.openxmlformats.org/officeDocument/2006/relationships/image" Target="../media/image2142.png"/><Relationship Id="rId1398" Type="http://schemas.openxmlformats.org/officeDocument/2006/relationships/image" Target="../media/image2273.png"/><Relationship Id="rId1619" Type="http://schemas.openxmlformats.org/officeDocument/2006/relationships/customXml" Target="../ink/ink1688.xml"/><Relationship Id="rId835" Type="http://schemas.openxmlformats.org/officeDocument/2006/relationships/customXml" Target="../ink/ink1296.xml"/><Relationship Id="rId1258" Type="http://schemas.openxmlformats.org/officeDocument/2006/relationships/image" Target="../media/image2196.png"/><Relationship Id="rId1465" Type="http://schemas.openxmlformats.org/officeDocument/2006/relationships/customXml" Target="../ink/ink1612.xml"/><Relationship Id="rId1672" Type="http://schemas.openxmlformats.org/officeDocument/2006/relationships/image" Target="../media/image2424.png"/><Relationship Id="rId1020" Type="http://schemas.openxmlformats.org/officeDocument/2006/relationships/image" Target="../media/image2065.png"/><Relationship Id="rId1118" Type="http://schemas.openxmlformats.org/officeDocument/2006/relationships/image" Target="../media/image2118.png"/><Relationship Id="rId1325" Type="http://schemas.openxmlformats.org/officeDocument/2006/relationships/image" Target="../media/image2233.png"/><Relationship Id="rId1532" Type="http://schemas.openxmlformats.org/officeDocument/2006/relationships/image" Target="../media/image2347.png"/><Relationship Id="rId902" Type="http://schemas.openxmlformats.org/officeDocument/2006/relationships/image" Target="../media/image19990.png"/><Relationship Id="rId986" Type="http://schemas.openxmlformats.org/officeDocument/2006/relationships/image" Target="../media/image2046.png"/><Relationship Id="rId1171" Type="http://schemas.openxmlformats.org/officeDocument/2006/relationships/customXml" Target="../ink/ink1464.xml"/><Relationship Id="rId1269" Type="http://schemas.openxmlformats.org/officeDocument/2006/relationships/customXml" Target="../ink/ink1513.xml"/><Relationship Id="rId1476" Type="http://schemas.openxmlformats.org/officeDocument/2006/relationships/image" Target="../media/image2316.png"/><Relationship Id="rId846" Type="http://schemas.openxmlformats.org/officeDocument/2006/relationships/image" Target="../media/image1819.png"/><Relationship Id="rId1031" Type="http://schemas.openxmlformats.org/officeDocument/2006/relationships/customXml" Target="../ink/ink1394.xml"/><Relationship Id="rId1129" Type="http://schemas.openxmlformats.org/officeDocument/2006/relationships/customXml" Target="../ink/ink1443.xml"/><Relationship Id="rId1683" Type="http://schemas.openxmlformats.org/officeDocument/2006/relationships/customXml" Target="../ink/ink1720.xml"/><Relationship Id="rId913" Type="http://schemas.openxmlformats.org/officeDocument/2006/relationships/customXml" Target="../ink/ink1335.xml"/><Relationship Id="rId1336" Type="http://schemas.openxmlformats.org/officeDocument/2006/relationships/customXml" Target="../ink/ink1547.xml"/><Relationship Id="rId1543" Type="http://schemas.openxmlformats.org/officeDocument/2006/relationships/customXml" Target="../ink/ink1650.xml"/><Relationship Id="rId997" Type="http://schemas.openxmlformats.org/officeDocument/2006/relationships/customXml" Target="../ink/ink1377.xml"/><Relationship Id="rId1182" Type="http://schemas.openxmlformats.org/officeDocument/2006/relationships/image" Target="../media/image2154.png"/><Relationship Id="rId1403" Type="http://schemas.openxmlformats.org/officeDocument/2006/relationships/customXml" Target="../ink/ink1581.xml"/><Relationship Id="rId1610" Type="http://schemas.openxmlformats.org/officeDocument/2006/relationships/image" Target="../media/image2391.png"/><Relationship Id="rId857" Type="http://schemas.openxmlformats.org/officeDocument/2006/relationships/customXml" Target="../ink/ink1307.xml"/><Relationship Id="rId1042" Type="http://schemas.openxmlformats.org/officeDocument/2006/relationships/image" Target="../media/image2077.png"/><Relationship Id="rId1487" Type="http://schemas.openxmlformats.org/officeDocument/2006/relationships/customXml" Target="../ink/ink1623.xml"/><Relationship Id="rId1694" Type="http://schemas.openxmlformats.org/officeDocument/2006/relationships/image" Target="../media/image2436.png"/><Relationship Id="rId924" Type="http://schemas.openxmlformats.org/officeDocument/2006/relationships/image" Target="../media/image20120.png"/><Relationship Id="rId1347" Type="http://schemas.openxmlformats.org/officeDocument/2006/relationships/customXml" Target="../ink/ink1553.xml"/><Relationship Id="rId1554" Type="http://schemas.openxmlformats.org/officeDocument/2006/relationships/image" Target="../media/image2359.png"/><Relationship Id="rId1193" Type="http://schemas.openxmlformats.org/officeDocument/2006/relationships/customXml" Target="../ink/ink1475.xml"/><Relationship Id="rId1207" Type="http://schemas.openxmlformats.org/officeDocument/2006/relationships/customXml" Target="../ink/ink1482.xml"/><Relationship Id="rId1414" Type="http://schemas.openxmlformats.org/officeDocument/2006/relationships/image" Target="../media/image2282.png"/><Relationship Id="rId1621" Type="http://schemas.openxmlformats.org/officeDocument/2006/relationships/customXml" Target="../ink/ink1689.xml"/><Relationship Id="rId868" Type="http://schemas.openxmlformats.org/officeDocument/2006/relationships/image" Target="../media/image19820.png"/><Relationship Id="rId1053" Type="http://schemas.openxmlformats.org/officeDocument/2006/relationships/customXml" Target="../ink/ink1405.xml"/><Relationship Id="rId1260" Type="http://schemas.openxmlformats.org/officeDocument/2006/relationships/image" Target="../media/image2197.png"/><Relationship Id="rId1498" Type="http://schemas.openxmlformats.org/officeDocument/2006/relationships/image" Target="../media/image2328.png"/><Relationship Id="rId935" Type="http://schemas.openxmlformats.org/officeDocument/2006/relationships/customXml" Target="../ink/ink1346.xml"/><Relationship Id="rId1358" Type="http://schemas.openxmlformats.org/officeDocument/2006/relationships/image" Target="../media/image2251.png"/><Relationship Id="rId1565" Type="http://schemas.openxmlformats.org/officeDocument/2006/relationships/customXml" Target="../ink/ink1661.xml"/><Relationship Id="rId1120" Type="http://schemas.openxmlformats.org/officeDocument/2006/relationships/image" Target="../media/image2119.png"/><Relationship Id="rId1218" Type="http://schemas.openxmlformats.org/officeDocument/2006/relationships/image" Target="../media/image2174.png"/><Relationship Id="rId1425" Type="http://schemas.openxmlformats.org/officeDocument/2006/relationships/customXml" Target="../ink/ink1592.xml"/><Relationship Id="rId879" Type="http://schemas.openxmlformats.org/officeDocument/2006/relationships/customXml" Target="../ink/ink1318.xml"/><Relationship Id="rId1632" Type="http://schemas.openxmlformats.org/officeDocument/2006/relationships/image" Target="../media/image2403.png"/><Relationship Id="rId1064" Type="http://schemas.openxmlformats.org/officeDocument/2006/relationships/image" Target="../media/image2088.png"/><Relationship Id="rId1271" Type="http://schemas.openxmlformats.org/officeDocument/2006/relationships/customXml" Target="../ink/ink1514.xml"/><Relationship Id="rId1369" Type="http://schemas.openxmlformats.org/officeDocument/2006/relationships/customXml" Target="../ink/ink1564.xml"/><Relationship Id="rId1576" Type="http://schemas.openxmlformats.org/officeDocument/2006/relationships/image" Target="../media/image2372.png"/><Relationship Id="rId946" Type="http://schemas.openxmlformats.org/officeDocument/2006/relationships/image" Target="../media/image20240.png"/><Relationship Id="rId1131" Type="http://schemas.openxmlformats.org/officeDocument/2006/relationships/customXml" Target="../ink/ink1444.xml"/><Relationship Id="rId1229" Type="http://schemas.openxmlformats.org/officeDocument/2006/relationships/customXml" Target="../ink/ink1493.xml"/><Relationship Id="rId1436" Type="http://schemas.openxmlformats.org/officeDocument/2006/relationships/image" Target="../media/image2294.png"/><Relationship Id="rId1643" Type="http://schemas.openxmlformats.org/officeDocument/2006/relationships/customXml" Target="../ink/ink1700.xml"/><Relationship Id="rId1075" Type="http://schemas.openxmlformats.org/officeDocument/2006/relationships/customXml" Target="../ink/ink1416.xml"/><Relationship Id="rId1282" Type="http://schemas.openxmlformats.org/officeDocument/2006/relationships/customXml" Target="../ink/ink1520.xml"/><Relationship Id="rId1503" Type="http://schemas.openxmlformats.org/officeDocument/2006/relationships/customXml" Target="../ink/ink1631.xml"/><Relationship Id="rId957" Type="http://schemas.openxmlformats.org/officeDocument/2006/relationships/customXml" Target="../ink/ink1357.xml"/><Relationship Id="rId1142" Type="http://schemas.openxmlformats.org/officeDocument/2006/relationships/image" Target="../media/image2132.png"/><Relationship Id="rId1587" Type="http://schemas.openxmlformats.org/officeDocument/2006/relationships/customXml" Target="../ink/ink1672.xml"/><Relationship Id="rId86" Type="http://schemas.openxmlformats.org/officeDocument/2006/relationships/image" Target="../media/image19750.png"/><Relationship Id="rId1002" Type="http://schemas.openxmlformats.org/officeDocument/2006/relationships/image" Target="../media/image2055.png"/><Relationship Id="rId1447" Type="http://schemas.openxmlformats.org/officeDocument/2006/relationships/customXml" Target="../ink/ink1603.xml"/><Relationship Id="rId1654" Type="http://schemas.openxmlformats.org/officeDocument/2006/relationships/image" Target="../media/image2414.png"/><Relationship Id="rId870" Type="http://schemas.openxmlformats.org/officeDocument/2006/relationships/image" Target="../media/image19830.png"/><Relationship Id="rId1086" Type="http://schemas.openxmlformats.org/officeDocument/2006/relationships/image" Target="../media/image2101.png"/><Relationship Id="rId1293" Type="http://schemas.openxmlformats.org/officeDocument/2006/relationships/image" Target="../media/image2215.png"/><Relationship Id="rId1307" Type="http://schemas.openxmlformats.org/officeDocument/2006/relationships/image" Target="../media/image2223.png"/><Relationship Id="rId1514" Type="http://schemas.openxmlformats.org/officeDocument/2006/relationships/image" Target="../media/image2337.png"/><Relationship Id="rId968" Type="http://schemas.openxmlformats.org/officeDocument/2006/relationships/image" Target="../media/image2036.png"/><Relationship Id="rId1153" Type="http://schemas.openxmlformats.org/officeDocument/2006/relationships/customXml" Target="../ink/ink1455.xml"/><Relationship Id="rId1598" Type="http://schemas.openxmlformats.org/officeDocument/2006/relationships/image" Target="../media/image2384.png"/><Relationship Id="rId97" Type="http://schemas.openxmlformats.org/officeDocument/2006/relationships/customXml" Target="../ink/ink1285.xml"/><Relationship Id="rId828" Type="http://schemas.openxmlformats.org/officeDocument/2006/relationships/image" Target="../media/image1917.png"/><Relationship Id="rId1013" Type="http://schemas.openxmlformats.org/officeDocument/2006/relationships/customXml" Target="../ink/ink1385.xml"/><Relationship Id="rId1360" Type="http://schemas.openxmlformats.org/officeDocument/2006/relationships/image" Target="../media/image2252.png"/><Relationship Id="rId1458" Type="http://schemas.openxmlformats.org/officeDocument/2006/relationships/image" Target="../media/image2306.png"/><Relationship Id="rId1665" Type="http://schemas.openxmlformats.org/officeDocument/2006/relationships/customXml" Target="../ink/ink1711.xml"/><Relationship Id="rId1097" Type="http://schemas.openxmlformats.org/officeDocument/2006/relationships/customXml" Target="../ink/ink1427.xml"/><Relationship Id="rId1220" Type="http://schemas.openxmlformats.org/officeDocument/2006/relationships/image" Target="../media/image2175.png"/><Relationship Id="rId1318" Type="http://schemas.openxmlformats.org/officeDocument/2006/relationships/customXml" Target="../ink/ink1538.xml"/><Relationship Id="rId1525" Type="http://schemas.openxmlformats.org/officeDocument/2006/relationships/customXml" Target="../ink/ink1642.xml"/><Relationship Id="rId881" Type="http://schemas.openxmlformats.org/officeDocument/2006/relationships/customXml" Target="../ink/ink1319.xml"/><Relationship Id="rId979" Type="http://schemas.openxmlformats.org/officeDocument/2006/relationships/customXml" Target="../ink/ink1368.xml"/><Relationship Id="rId839" Type="http://schemas.openxmlformats.org/officeDocument/2006/relationships/customXml" Target="../ink/ink1298.xml"/><Relationship Id="rId1164" Type="http://schemas.openxmlformats.org/officeDocument/2006/relationships/image" Target="../media/image2144.png"/><Relationship Id="rId1371" Type="http://schemas.openxmlformats.org/officeDocument/2006/relationships/customXml" Target="../ink/ink1565.xml"/><Relationship Id="rId1469" Type="http://schemas.openxmlformats.org/officeDocument/2006/relationships/customXml" Target="../ink/ink1614.xml"/><Relationship Id="rId173" Type="http://schemas.openxmlformats.org/officeDocument/2006/relationships/customXml" Target="../ink/ink1291.xml"/><Relationship Id="rId1024" Type="http://schemas.openxmlformats.org/officeDocument/2006/relationships/image" Target="../media/image2067.png"/><Relationship Id="rId1231" Type="http://schemas.openxmlformats.org/officeDocument/2006/relationships/customXml" Target="../ink/ink1494.xml"/><Relationship Id="rId1676" Type="http://schemas.openxmlformats.org/officeDocument/2006/relationships/image" Target="../media/image2426.png"/><Relationship Id="rId892" Type="http://schemas.openxmlformats.org/officeDocument/2006/relationships/image" Target="../media/image19940.png"/><Relationship Id="rId906" Type="http://schemas.openxmlformats.org/officeDocument/2006/relationships/image" Target="../media/image20020.png"/><Relationship Id="rId1329" Type="http://schemas.openxmlformats.org/officeDocument/2006/relationships/image" Target="../media/image2235.png"/><Relationship Id="rId100" Type="http://schemas.openxmlformats.org/officeDocument/2006/relationships/image" Target="../media/image1554.png"/><Relationship Id="rId1175" Type="http://schemas.openxmlformats.org/officeDocument/2006/relationships/customXml" Target="../ink/ink1466.xml"/><Relationship Id="rId1382" Type="http://schemas.openxmlformats.org/officeDocument/2006/relationships/image" Target="../media/image2264.png"/><Relationship Id="rId1603" Type="http://schemas.openxmlformats.org/officeDocument/2006/relationships/customXml" Target="../ink/ink1680.xml"/><Relationship Id="rId1035" Type="http://schemas.openxmlformats.org/officeDocument/2006/relationships/customXml" Target="../ink/ink1396.xml"/><Relationship Id="rId1242" Type="http://schemas.openxmlformats.org/officeDocument/2006/relationships/image" Target="../media/image2187.png"/><Relationship Id="rId1687" Type="http://schemas.openxmlformats.org/officeDocument/2006/relationships/customXml" Target="../ink/ink1722.xml"/><Relationship Id="rId917" Type="http://schemas.openxmlformats.org/officeDocument/2006/relationships/customXml" Target="../ink/ink1337.xml"/><Relationship Id="rId1102" Type="http://schemas.openxmlformats.org/officeDocument/2006/relationships/image" Target="../media/image2109.png"/><Relationship Id="rId1547" Type="http://schemas.openxmlformats.org/officeDocument/2006/relationships/customXml" Target="../ink/ink1652.xml"/><Relationship Id="rId1186" Type="http://schemas.openxmlformats.org/officeDocument/2006/relationships/image" Target="../media/image2156.png"/><Relationship Id="rId1393" Type="http://schemas.openxmlformats.org/officeDocument/2006/relationships/customXml" Target="../ink/ink1576.xml"/><Relationship Id="rId1407" Type="http://schemas.openxmlformats.org/officeDocument/2006/relationships/customXml" Target="../ink/ink1583.xml"/><Relationship Id="rId1614" Type="http://schemas.openxmlformats.org/officeDocument/2006/relationships/image" Target="../media/image2393.png"/><Relationship Id="rId970" Type="http://schemas.openxmlformats.org/officeDocument/2006/relationships/image" Target="../media/image2037.png"/><Relationship Id="rId1046" Type="http://schemas.openxmlformats.org/officeDocument/2006/relationships/image" Target="../media/image2079.png"/><Relationship Id="rId1253" Type="http://schemas.openxmlformats.org/officeDocument/2006/relationships/customXml" Target="../ink/ink1505.xml"/><Relationship Id="rId1698" Type="http://schemas.openxmlformats.org/officeDocument/2006/relationships/image" Target="../media/image2438.png"/><Relationship Id="rId830" Type="http://schemas.openxmlformats.org/officeDocument/2006/relationships/image" Target="../media/image1777.png"/><Relationship Id="rId928" Type="http://schemas.openxmlformats.org/officeDocument/2006/relationships/image" Target="../media/image20140.png"/><Relationship Id="rId1460" Type="http://schemas.openxmlformats.org/officeDocument/2006/relationships/image" Target="../media/image2307.png"/><Relationship Id="rId1558" Type="http://schemas.openxmlformats.org/officeDocument/2006/relationships/image" Target="../media/image2362.png"/><Relationship Id="rId1113" Type="http://schemas.openxmlformats.org/officeDocument/2006/relationships/customXml" Target="../ink/ink1435.xml"/><Relationship Id="rId1197" Type="http://schemas.openxmlformats.org/officeDocument/2006/relationships/customXml" Target="../ink/ink1477.xml"/><Relationship Id="rId1320" Type="http://schemas.openxmlformats.org/officeDocument/2006/relationships/customXml" Target="../ink/ink1539.xml"/><Relationship Id="rId1418" Type="http://schemas.openxmlformats.org/officeDocument/2006/relationships/image" Target="../media/image2284.png"/><Relationship Id="rId981" Type="http://schemas.openxmlformats.org/officeDocument/2006/relationships/customXml" Target="../ink/ink1369.xml"/><Relationship Id="rId1057" Type="http://schemas.openxmlformats.org/officeDocument/2006/relationships/customXml" Target="../ink/ink1407.xml"/><Relationship Id="rId1625" Type="http://schemas.openxmlformats.org/officeDocument/2006/relationships/customXml" Target="../ink/ink1691.xml"/><Relationship Id="rId841" Type="http://schemas.openxmlformats.org/officeDocument/2006/relationships/customXml" Target="../ink/ink1299.xml"/><Relationship Id="rId1264" Type="http://schemas.openxmlformats.org/officeDocument/2006/relationships/image" Target="../media/image2199.png"/><Relationship Id="rId1471" Type="http://schemas.openxmlformats.org/officeDocument/2006/relationships/customXml" Target="../ink/ink1615.xml"/><Relationship Id="rId1569" Type="http://schemas.openxmlformats.org/officeDocument/2006/relationships/customXml" Target="../ink/ink1663.xml"/><Relationship Id="rId939" Type="http://schemas.openxmlformats.org/officeDocument/2006/relationships/customXml" Target="../ink/ink1348.xml"/><Relationship Id="rId1124" Type="http://schemas.openxmlformats.org/officeDocument/2006/relationships/image" Target="../media/image2122.png"/><Relationship Id="rId1331" Type="http://schemas.openxmlformats.org/officeDocument/2006/relationships/image" Target="../media/image2236.png"/><Relationship Id="rId68" Type="http://schemas.openxmlformats.org/officeDocument/2006/relationships/image" Target="../media/image1538.png"/><Relationship Id="rId992" Type="http://schemas.openxmlformats.org/officeDocument/2006/relationships/image" Target="../media/image2049.png"/><Relationship Id="rId1429" Type="http://schemas.openxmlformats.org/officeDocument/2006/relationships/customXml" Target="../ink/ink1594.xml"/><Relationship Id="rId1636" Type="http://schemas.openxmlformats.org/officeDocument/2006/relationships/image" Target="../media/image2405.png"/><Relationship Id="rId852" Type="http://schemas.openxmlformats.org/officeDocument/2006/relationships/image" Target="../media/image1907.png"/><Relationship Id="rId1068" Type="http://schemas.openxmlformats.org/officeDocument/2006/relationships/image" Target="../media/image2091.png"/><Relationship Id="rId1275" Type="http://schemas.openxmlformats.org/officeDocument/2006/relationships/image" Target="../media/image2205.png"/><Relationship Id="rId1482" Type="http://schemas.openxmlformats.org/officeDocument/2006/relationships/image" Target="../media/image2319.png"/><Relationship Id="rId1703" Type="http://schemas.openxmlformats.org/officeDocument/2006/relationships/customXml" Target="../ink/ink1730.xml"/><Relationship Id="rId1135" Type="http://schemas.openxmlformats.org/officeDocument/2006/relationships/customXml" Target="../ink/ink1446.xml"/><Relationship Id="rId1342" Type="http://schemas.openxmlformats.org/officeDocument/2006/relationships/customXml" Target="../ink/ink1550.xml"/><Relationship Id="rId79" Type="http://schemas.openxmlformats.org/officeDocument/2006/relationships/customXml" Target="../ink/ink1277.xml"/><Relationship Id="rId1202" Type="http://schemas.openxmlformats.org/officeDocument/2006/relationships/image" Target="../media/image2165.png"/><Relationship Id="rId1647" Type="http://schemas.openxmlformats.org/officeDocument/2006/relationships/customXml" Target="../ink/ink1702.xml"/><Relationship Id="rId863" Type="http://schemas.openxmlformats.org/officeDocument/2006/relationships/customXml" Target="../ink/ink1310.xml"/><Relationship Id="rId1079" Type="http://schemas.openxmlformats.org/officeDocument/2006/relationships/customXml" Target="../ink/ink1418.xml"/><Relationship Id="rId1286" Type="http://schemas.openxmlformats.org/officeDocument/2006/relationships/customXml" Target="../ink/ink1522.xml"/><Relationship Id="rId1493" Type="http://schemas.openxmlformats.org/officeDocument/2006/relationships/customXml" Target="../ink/ink1626.xml"/><Relationship Id="rId1507" Type="http://schemas.openxmlformats.org/officeDocument/2006/relationships/customXml" Target="../ink/ink1633.xml"/><Relationship Id="rId1146" Type="http://schemas.openxmlformats.org/officeDocument/2006/relationships/image" Target="../media/image2134.png"/><Relationship Id="rId930" Type="http://schemas.openxmlformats.org/officeDocument/2006/relationships/image" Target="../media/image20150.png"/><Relationship Id="rId972" Type="http://schemas.openxmlformats.org/officeDocument/2006/relationships/image" Target="../media/image2038.png"/><Relationship Id="rId1006" Type="http://schemas.openxmlformats.org/officeDocument/2006/relationships/image" Target="../media/image2057.png"/><Relationship Id="rId1188" Type="http://schemas.openxmlformats.org/officeDocument/2006/relationships/image" Target="../media/image2157.png"/><Relationship Id="rId1353" Type="http://schemas.openxmlformats.org/officeDocument/2006/relationships/customXml" Target="../ink/ink1556.xml"/><Relationship Id="rId1395" Type="http://schemas.openxmlformats.org/officeDocument/2006/relationships/customXml" Target="../ink/ink1577.xml"/><Relationship Id="rId1409" Type="http://schemas.openxmlformats.org/officeDocument/2006/relationships/customXml" Target="../ink/ink1584.xml"/><Relationship Id="rId1560" Type="http://schemas.openxmlformats.org/officeDocument/2006/relationships/image" Target="../media/image2363.png"/><Relationship Id="rId1616" Type="http://schemas.openxmlformats.org/officeDocument/2006/relationships/image" Target="../media/image2394.png"/><Relationship Id="rId1658" Type="http://schemas.openxmlformats.org/officeDocument/2006/relationships/image" Target="../media/image2416.png"/><Relationship Id="rId832" Type="http://schemas.openxmlformats.org/officeDocument/2006/relationships/image" Target="../media/image1778.png"/><Relationship Id="rId1048" Type="http://schemas.openxmlformats.org/officeDocument/2006/relationships/image" Target="../media/image172.png"/><Relationship Id="rId1213" Type="http://schemas.openxmlformats.org/officeDocument/2006/relationships/customXml" Target="../ink/ink1485.xml"/><Relationship Id="rId1255" Type="http://schemas.openxmlformats.org/officeDocument/2006/relationships/customXml" Target="../ink/ink1506.xml"/><Relationship Id="rId1297" Type="http://schemas.openxmlformats.org/officeDocument/2006/relationships/image" Target="../media/image2217.png"/><Relationship Id="rId1420" Type="http://schemas.openxmlformats.org/officeDocument/2006/relationships/image" Target="../media/image2285.png"/><Relationship Id="rId1462" Type="http://schemas.openxmlformats.org/officeDocument/2006/relationships/image" Target="../media/image2308.png"/><Relationship Id="rId1518" Type="http://schemas.openxmlformats.org/officeDocument/2006/relationships/image" Target="../media/image2339.png"/><Relationship Id="rId874" Type="http://schemas.openxmlformats.org/officeDocument/2006/relationships/image" Target="../media/image19850.png"/><Relationship Id="rId1115" Type="http://schemas.openxmlformats.org/officeDocument/2006/relationships/customXml" Target="../ink/ink1436.xml"/><Relationship Id="rId1322" Type="http://schemas.openxmlformats.org/officeDocument/2006/relationships/customXml" Target="../ink/ink1540.xml"/><Relationship Id="rId941" Type="http://schemas.openxmlformats.org/officeDocument/2006/relationships/customXml" Target="../ink/ink1349.xml"/><Relationship Id="rId983" Type="http://schemas.openxmlformats.org/officeDocument/2006/relationships/customXml" Target="../ink/ink1370.xml"/><Relationship Id="rId1157" Type="http://schemas.openxmlformats.org/officeDocument/2006/relationships/customXml" Target="../ink/ink1457.xml"/><Relationship Id="rId1199" Type="http://schemas.openxmlformats.org/officeDocument/2006/relationships/customXml" Target="../ink/ink1478.xml"/><Relationship Id="rId1364" Type="http://schemas.openxmlformats.org/officeDocument/2006/relationships/image" Target="../media/image2254.png"/><Relationship Id="rId1571" Type="http://schemas.openxmlformats.org/officeDocument/2006/relationships/customXml" Target="../ink/ink1664.xml"/><Relationship Id="rId1627" Type="http://schemas.openxmlformats.org/officeDocument/2006/relationships/customXml" Target="../ink/ink1692.xml"/><Relationship Id="rId70" Type="http://schemas.openxmlformats.org/officeDocument/2006/relationships/image" Target="../media/image1539.png"/><Relationship Id="rId1017" Type="http://schemas.openxmlformats.org/officeDocument/2006/relationships/customXml" Target="../ink/ink1387.xml"/><Relationship Id="rId1059" Type="http://schemas.openxmlformats.org/officeDocument/2006/relationships/customXml" Target="../ink/ink1408.xml"/><Relationship Id="rId1224" Type="http://schemas.openxmlformats.org/officeDocument/2006/relationships/image" Target="../media/image2177.png"/><Relationship Id="rId1266" Type="http://schemas.openxmlformats.org/officeDocument/2006/relationships/image" Target="../media/image2201.png"/><Relationship Id="rId1431" Type="http://schemas.openxmlformats.org/officeDocument/2006/relationships/customXml" Target="../ink/ink1595.xml"/><Relationship Id="rId1473" Type="http://schemas.openxmlformats.org/officeDocument/2006/relationships/customXml" Target="../ink/ink1616.xml"/><Relationship Id="rId1669" Type="http://schemas.openxmlformats.org/officeDocument/2006/relationships/customXml" Target="../ink/ink1713.xml"/><Relationship Id="rId1" Type="http://schemas.openxmlformats.org/officeDocument/2006/relationships/slideLayout" Target="../slideLayouts/slideLayout2.xml"/><Relationship Id="rId843" Type="http://schemas.openxmlformats.org/officeDocument/2006/relationships/customXml" Target="../ink/ink1300.xml"/><Relationship Id="rId885" Type="http://schemas.openxmlformats.org/officeDocument/2006/relationships/customXml" Target="../ink/ink1321.xml"/><Relationship Id="rId1070" Type="http://schemas.openxmlformats.org/officeDocument/2006/relationships/image" Target="../media/image2092.png"/><Relationship Id="rId1126" Type="http://schemas.openxmlformats.org/officeDocument/2006/relationships/image" Target="../media/image2123.png"/><Relationship Id="rId1529" Type="http://schemas.openxmlformats.org/officeDocument/2006/relationships/customXml" Target="../ink/ink1644.xml"/><Relationship Id="rId1680" Type="http://schemas.openxmlformats.org/officeDocument/2006/relationships/image" Target="../media/image2428.png"/><Relationship Id="rId910" Type="http://schemas.openxmlformats.org/officeDocument/2006/relationships/image" Target="../media/image20040.png"/><Relationship Id="rId952" Type="http://schemas.openxmlformats.org/officeDocument/2006/relationships/image" Target="../media/image20270.png"/><Relationship Id="rId1168" Type="http://schemas.openxmlformats.org/officeDocument/2006/relationships/image" Target="../media/image2146.png"/><Relationship Id="rId1333" Type="http://schemas.openxmlformats.org/officeDocument/2006/relationships/image" Target="../media/image2237.png"/><Relationship Id="rId1375" Type="http://schemas.openxmlformats.org/officeDocument/2006/relationships/customXml" Target="../ink/ink1567.xml"/><Relationship Id="rId1540" Type="http://schemas.openxmlformats.org/officeDocument/2006/relationships/image" Target="../media/image2352.png"/><Relationship Id="rId1582" Type="http://schemas.openxmlformats.org/officeDocument/2006/relationships/image" Target="../media/image2375.png"/><Relationship Id="rId1638" Type="http://schemas.openxmlformats.org/officeDocument/2006/relationships/image" Target="../media/image2406.png"/><Relationship Id="rId994" Type="http://schemas.openxmlformats.org/officeDocument/2006/relationships/image" Target="../media/image2051.png"/><Relationship Id="rId1028" Type="http://schemas.openxmlformats.org/officeDocument/2006/relationships/image" Target="../media/image2069.png"/><Relationship Id="rId1235" Type="http://schemas.openxmlformats.org/officeDocument/2006/relationships/customXml" Target="../ink/ink1496.xml"/><Relationship Id="rId1400" Type="http://schemas.openxmlformats.org/officeDocument/2006/relationships/image" Target="../media/image2274.png"/><Relationship Id="rId1442" Type="http://schemas.openxmlformats.org/officeDocument/2006/relationships/image" Target="../media/image2297.png"/><Relationship Id="rId854" Type="http://schemas.openxmlformats.org/officeDocument/2006/relationships/image" Target="../media/image1908.png"/><Relationship Id="rId896" Type="http://schemas.openxmlformats.org/officeDocument/2006/relationships/image" Target="../media/image19960.png"/><Relationship Id="rId1081" Type="http://schemas.openxmlformats.org/officeDocument/2006/relationships/customXml" Target="../ink/ink1419.xml"/><Relationship Id="rId1277" Type="http://schemas.openxmlformats.org/officeDocument/2006/relationships/image" Target="../media/image2206.png"/><Relationship Id="rId1302" Type="http://schemas.openxmlformats.org/officeDocument/2006/relationships/customXml" Target="../ink/ink1530.xml"/><Relationship Id="rId1484" Type="http://schemas.openxmlformats.org/officeDocument/2006/relationships/image" Target="../media/image2321.png"/><Relationship Id="rId1691" Type="http://schemas.openxmlformats.org/officeDocument/2006/relationships/customXml" Target="../ink/ink1724.xml"/><Relationship Id="rId921" Type="http://schemas.openxmlformats.org/officeDocument/2006/relationships/customXml" Target="../ink/ink1339.xml"/><Relationship Id="rId1137" Type="http://schemas.openxmlformats.org/officeDocument/2006/relationships/customXml" Target="../ink/ink1447.xml"/><Relationship Id="rId1179" Type="http://schemas.openxmlformats.org/officeDocument/2006/relationships/customXml" Target="../ink/ink1468.xml"/><Relationship Id="rId1344" Type="http://schemas.openxmlformats.org/officeDocument/2006/relationships/image" Target="../media/image2243.png"/><Relationship Id="rId1386" Type="http://schemas.openxmlformats.org/officeDocument/2006/relationships/image" Target="../media/image2266.png"/><Relationship Id="rId1551" Type="http://schemas.openxmlformats.org/officeDocument/2006/relationships/customXml" Target="../ink/ink1654.xml"/><Relationship Id="rId1593" Type="http://schemas.openxmlformats.org/officeDocument/2006/relationships/customXml" Target="../ink/ink1675.xml"/><Relationship Id="rId1607" Type="http://schemas.openxmlformats.org/officeDocument/2006/relationships/customXml" Target="../ink/ink1682.xml"/><Relationship Id="rId104" Type="http://schemas.openxmlformats.org/officeDocument/2006/relationships/image" Target="../media/image1556.png"/><Relationship Id="rId963" Type="http://schemas.openxmlformats.org/officeDocument/2006/relationships/customXml" Target="../ink/ink1360.xml"/><Relationship Id="rId1039" Type="http://schemas.openxmlformats.org/officeDocument/2006/relationships/customXml" Target="../ink/ink1398.xml"/><Relationship Id="rId1190" Type="http://schemas.openxmlformats.org/officeDocument/2006/relationships/image" Target="../media/image2158.png"/><Relationship Id="rId1204" Type="http://schemas.openxmlformats.org/officeDocument/2006/relationships/image" Target="../media/image2166.png"/><Relationship Id="rId1246" Type="http://schemas.openxmlformats.org/officeDocument/2006/relationships/image" Target="../media/image2189.png"/><Relationship Id="rId1411" Type="http://schemas.openxmlformats.org/officeDocument/2006/relationships/customXml" Target="../ink/ink1585.xml"/><Relationship Id="rId1649" Type="http://schemas.openxmlformats.org/officeDocument/2006/relationships/customXml" Target="../ink/ink1703.xml"/><Relationship Id="rId92" Type="http://schemas.openxmlformats.org/officeDocument/2006/relationships/image" Target="../media/image1550.png"/><Relationship Id="rId865" Type="http://schemas.openxmlformats.org/officeDocument/2006/relationships/customXml" Target="../ink/ink1311.xml"/><Relationship Id="rId1050" Type="http://schemas.openxmlformats.org/officeDocument/2006/relationships/image" Target="../media/image2081.png"/><Relationship Id="rId1288" Type="http://schemas.openxmlformats.org/officeDocument/2006/relationships/customXml" Target="../ink/ink1523.xml"/><Relationship Id="rId1453" Type="http://schemas.openxmlformats.org/officeDocument/2006/relationships/customXml" Target="../ink/ink1606.xml"/><Relationship Id="rId1495" Type="http://schemas.openxmlformats.org/officeDocument/2006/relationships/customXml" Target="../ink/ink1627.xml"/><Relationship Id="rId1509" Type="http://schemas.openxmlformats.org/officeDocument/2006/relationships/customXml" Target="../ink/ink1634.xml"/><Relationship Id="rId1660" Type="http://schemas.openxmlformats.org/officeDocument/2006/relationships/image" Target="../media/image2417.png"/><Relationship Id="rId932" Type="http://schemas.openxmlformats.org/officeDocument/2006/relationships/image" Target="../media/image20160.png"/><Relationship Id="rId1092" Type="http://schemas.openxmlformats.org/officeDocument/2006/relationships/image" Target="../media/image2104.png"/><Relationship Id="rId1106" Type="http://schemas.openxmlformats.org/officeDocument/2006/relationships/image" Target="../media/image2112.png"/><Relationship Id="rId1148" Type="http://schemas.openxmlformats.org/officeDocument/2006/relationships/image" Target="../media/image2135.png"/><Relationship Id="rId1313" Type="http://schemas.openxmlformats.org/officeDocument/2006/relationships/image" Target="../media/image2226.png"/><Relationship Id="rId1355" Type="http://schemas.openxmlformats.org/officeDocument/2006/relationships/customXml" Target="../ink/ink1557.xml"/><Relationship Id="rId1397" Type="http://schemas.openxmlformats.org/officeDocument/2006/relationships/customXml" Target="../ink/ink1578.xml"/><Relationship Id="rId1520" Type="http://schemas.openxmlformats.org/officeDocument/2006/relationships/image" Target="../media/image2341.png"/><Relationship Id="rId1562" Type="http://schemas.openxmlformats.org/officeDocument/2006/relationships/image" Target="../media/image2364.png"/><Relationship Id="rId974" Type="http://schemas.openxmlformats.org/officeDocument/2006/relationships/image" Target="../media/image2039.png"/><Relationship Id="rId1008" Type="http://schemas.openxmlformats.org/officeDocument/2006/relationships/image" Target="../media/image2058.png"/><Relationship Id="rId1215" Type="http://schemas.openxmlformats.org/officeDocument/2006/relationships/customXml" Target="../ink/ink1486.xml"/><Relationship Id="rId1422" Type="http://schemas.openxmlformats.org/officeDocument/2006/relationships/image" Target="../media/image2286.png"/><Relationship Id="rId1618" Type="http://schemas.openxmlformats.org/officeDocument/2006/relationships/image" Target="../media/image2395.png"/><Relationship Id="rId834" Type="http://schemas.openxmlformats.org/officeDocument/2006/relationships/image" Target="../media/image1803.png"/><Relationship Id="rId876" Type="http://schemas.openxmlformats.org/officeDocument/2006/relationships/image" Target="../media/image19860.png"/><Relationship Id="rId1257" Type="http://schemas.openxmlformats.org/officeDocument/2006/relationships/customXml" Target="../ink/ink1507.xml"/><Relationship Id="rId1299" Type="http://schemas.openxmlformats.org/officeDocument/2006/relationships/image" Target="../media/image2218.png"/><Relationship Id="rId1464" Type="http://schemas.openxmlformats.org/officeDocument/2006/relationships/image" Target="../media/image2309.png"/><Relationship Id="rId1671" Type="http://schemas.openxmlformats.org/officeDocument/2006/relationships/customXml" Target="../ink/ink1714.xml"/><Relationship Id="rId901" Type="http://schemas.openxmlformats.org/officeDocument/2006/relationships/customXml" Target="../ink/ink1329.xml"/><Relationship Id="rId1061" Type="http://schemas.openxmlformats.org/officeDocument/2006/relationships/customXml" Target="../ink/ink1409.xml"/><Relationship Id="rId1117" Type="http://schemas.openxmlformats.org/officeDocument/2006/relationships/customXml" Target="../ink/ink1437.xml"/><Relationship Id="rId1159" Type="http://schemas.openxmlformats.org/officeDocument/2006/relationships/customXml" Target="../ink/ink1458.xml"/><Relationship Id="rId1324" Type="http://schemas.openxmlformats.org/officeDocument/2006/relationships/customXml" Target="../ink/ink1541.xml"/><Relationship Id="rId1366" Type="http://schemas.openxmlformats.org/officeDocument/2006/relationships/image" Target="../media/image2255.png"/><Relationship Id="rId1531" Type="http://schemas.openxmlformats.org/officeDocument/2006/relationships/customXml" Target="../ink/ink1645.xml"/><Relationship Id="rId943" Type="http://schemas.openxmlformats.org/officeDocument/2006/relationships/customXml" Target="../ink/ink1350.xml"/><Relationship Id="rId985" Type="http://schemas.openxmlformats.org/officeDocument/2006/relationships/customXml" Target="../ink/ink1371.xml"/><Relationship Id="rId1019" Type="http://schemas.openxmlformats.org/officeDocument/2006/relationships/customXml" Target="../ink/ink1388.xml"/><Relationship Id="rId1170" Type="http://schemas.openxmlformats.org/officeDocument/2006/relationships/image" Target="../media/image2147.png"/><Relationship Id="rId1573" Type="http://schemas.openxmlformats.org/officeDocument/2006/relationships/customXml" Target="../ink/ink1665.xml"/><Relationship Id="rId1629" Type="http://schemas.openxmlformats.org/officeDocument/2006/relationships/customXml" Target="../ink/ink1693.xml"/><Relationship Id="rId72" Type="http://schemas.openxmlformats.org/officeDocument/2006/relationships/image" Target="../media/image1540.png"/><Relationship Id="rId845" Type="http://schemas.openxmlformats.org/officeDocument/2006/relationships/customXml" Target="../ink/ink1301.xml"/><Relationship Id="rId1030" Type="http://schemas.openxmlformats.org/officeDocument/2006/relationships/image" Target="../media/image2071.png"/><Relationship Id="rId1226" Type="http://schemas.openxmlformats.org/officeDocument/2006/relationships/image" Target="../media/image2178.png"/><Relationship Id="rId1268" Type="http://schemas.openxmlformats.org/officeDocument/2006/relationships/image" Target="../media/image2202.png"/><Relationship Id="rId1433" Type="http://schemas.openxmlformats.org/officeDocument/2006/relationships/customXml" Target="../ink/ink1596.xml"/><Relationship Id="rId1475" Type="http://schemas.openxmlformats.org/officeDocument/2006/relationships/customXml" Target="../ink/ink1617.xml"/><Relationship Id="rId1640" Type="http://schemas.openxmlformats.org/officeDocument/2006/relationships/image" Target="../media/image2407.png"/><Relationship Id="rId1682" Type="http://schemas.openxmlformats.org/officeDocument/2006/relationships/image" Target="../media/image2429.png"/><Relationship Id="rId3" Type="http://schemas.openxmlformats.org/officeDocument/2006/relationships/customXml" Target="../ink/ink1269.xml"/><Relationship Id="rId887" Type="http://schemas.openxmlformats.org/officeDocument/2006/relationships/customXml" Target="../ink/ink1322.xml"/><Relationship Id="rId1072" Type="http://schemas.openxmlformats.org/officeDocument/2006/relationships/image" Target="../media/image2093.png"/><Relationship Id="rId1128" Type="http://schemas.openxmlformats.org/officeDocument/2006/relationships/image" Target="../media/image2124.png"/><Relationship Id="rId1335" Type="http://schemas.openxmlformats.org/officeDocument/2006/relationships/image" Target="../media/image2238.png"/><Relationship Id="rId1500" Type="http://schemas.openxmlformats.org/officeDocument/2006/relationships/image" Target="../media/image2329.png"/><Relationship Id="rId1542" Type="http://schemas.openxmlformats.org/officeDocument/2006/relationships/image" Target="../media/image2353.png"/><Relationship Id="rId912" Type="http://schemas.openxmlformats.org/officeDocument/2006/relationships/image" Target="../media/image20050.png"/><Relationship Id="rId954" Type="http://schemas.openxmlformats.org/officeDocument/2006/relationships/image" Target="../media/image20280.png"/><Relationship Id="rId996" Type="http://schemas.openxmlformats.org/officeDocument/2006/relationships/image" Target="../media/image2052.png"/><Relationship Id="rId1377" Type="http://schemas.openxmlformats.org/officeDocument/2006/relationships/customXml" Target="../ink/ink1568.xml"/><Relationship Id="rId1584" Type="http://schemas.openxmlformats.org/officeDocument/2006/relationships/image" Target="../media/image2376.png"/><Relationship Id="rId83" Type="http://schemas.openxmlformats.org/officeDocument/2006/relationships/customXml" Target="../ink/ink1278.xml"/><Relationship Id="rId856" Type="http://schemas.openxmlformats.org/officeDocument/2006/relationships/image" Target="../media/image1922.png"/><Relationship Id="rId1181" Type="http://schemas.openxmlformats.org/officeDocument/2006/relationships/customXml" Target="../ink/ink1469.xml"/><Relationship Id="rId1237" Type="http://schemas.openxmlformats.org/officeDocument/2006/relationships/customXml" Target="../ink/ink1497.xml"/><Relationship Id="rId1279" Type="http://schemas.openxmlformats.org/officeDocument/2006/relationships/image" Target="../media/image2207.png"/><Relationship Id="rId1402" Type="http://schemas.openxmlformats.org/officeDocument/2006/relationships/image" Target="../media/image2275.png"/><Relationship Id="rId1444" Type="http://schemas.openxmlformats.org/officeDocument/2006/relationships/image" Target="../media/image2298.png"/><Relationship Id="rId1486" Type="http://schemas.openxmlformats.org/officeDocument/2006/relationships/image" Target="../media/image2322.png"/><Relationship Id="rId1651" Type="http://schemas.openxmlformats.org/officeDocument/2006/relationships/customXml" Target="../ink/ink1704.xml"/><Relationship Id="rId898" Type="http://schemas.openxmlformats.org/officeDocument/2006/relationships/image" Target="../media/image19970.png"/><Relationship Id="rId1041" Type="http://schemas.openxmlformats.org/officeDocument/2006/relationships/customXml" Target="../ink/ink1399.xml"/><Relationship Id="rId1083" Type="http://schemas.openxmlformats.org/officeDocument/2006/relationships/customXml" Target="../ink/ink1420.xml"/><Relationship Id="rId1139" Type="http://schemas.openxmlformats.org/officeDocument/2006/relationships/customXml" Target="../ink/ink1448.xml"/><Relationship Id="rId1290" Type="http://schemas.openxmlformats.org/officeDocument/2006/relationships/customXml" Target="../ink/ink1524.xml"/><Relationship Id="rId1304" Type="http://schemas.openxmlformats.org/officeDocument/2006/relationships/customXml" Target="../ink/ink1531.xml"/><Relationship Id="rId1346" Type="http://schemas.openxmlformats.org/officeDocument/2006/relationships/image" Target="../media/image2244.png"/><Relationship Id="rId1511" Type="http://schemas.openxmlformats.org/officeDocument/2006/relationships/customXml" Target="../ink/ink1635.xml"/><Relationship Id="rId1693" Type="http://schemas.openxmlformats.org/officeDocument/2006/relationships/customXml" Target="../ink/ink1725.xml"/><Relationship Id="rId106" Type="http://schemas.openxmlformats.org/officeDocument/2006/relationships/image" Target="../media/image1557.png"/><Relationship Id="rId923" Type="http://schemas.openxmlformats.org/officeDocument/2006/relationships/customXml" Target="../ink/ink1340.xml"/><Relationship Id="rId965" Type="http://schemas.openxmlformats.org/officeDocument/2006/relationships/customXml" Target="../ink/ink1361.xml"/><Relationship Id="rId1150" Type="http://schemas.openxmlformats.org/officeDocument/2006/relationships/image" Target="../media/image2136.png"/><Relationship Id="rId1388" Type="http://schemas.openxmlformats.org/officeDocument/2006/relationships/image" Target="../media/image2267.png"/><Relationship Id="rId1553" Type="http://schemas.openxmlformats.org/officeDocument/2006/relationships/customXml" Target="../ink/ink1655.xml"/><Relationship Id="rId1595" Type="http://schemas.openxmlformats.org/officeDocument/2006/relationships/customXml" Target="../ink/ink1676.xml"/><Relationship Id="rId1609" Type="http://schemas.openxmlformats.org/officeDocument/2006/relationships/customXml" Target="../ink/ink1683.xml"/><Relationship Id="rId94" Type="http://schemas.openxmlformats.org/officeDocument/2006/relationships/image" Target="../media/image1551.png"/><Relationship Id="rId1192" Type="http://schemas.openxmlformats.org/officeDocument/2006/relationships/image" Target="../media/image2159.png"/><Relationship Id="rId1206" Type="http://schemas.openxmlformats.org/officeDocument/2006/relationships/image" Target="../media/image2167.png"/><Relationship Id="rId1248" Type="http://schemas.openxmlformats.org/officeDocument/2006/relationships/image" Target="../media/image2191.png"/><Relationship Id="rId1413" Type="http://schemas.openxmlformats.org/officeDocument/2006/relationships/customXml" Target="../ink/ink1586.xml"/><Relationship Id="rId1455" Type="http://schemas.openxmlformats.org/officeDocument/2006/relationships/customXml" Target="../ink/ink1607.xml"/><Relationship Id="rId1620" Type="http://schemas.openxmlformats.org/officeDocument/2006/relationships/image" Target="../media/image2396.png"/><Relationship Id="rId1662" Type="http://schemas.openxmlformats.org/officeDocument/2006/relationships/image" Target="../media/image2418.png"/><Relationship Id="rId867" Type="http://schemas.openxmlformats.org/officeDocument/2006/relationships/customXml" Target="../ink/ink1312.xml"/><Relationship Id="rId1010" Type="http://schemas.openxmlformats.org/officeDocument/2006/relationships/image" Target="../media/image2059.png"/><Relationship Id="rId1052" Type="http://schemas.openxmlformats.org/officeDocument/2006/relationships/image" Target="../media/image2082.png"/><Relationship Id="rId1094" Type="http://schemas.openxmlformats.org/officeDocument/2006/relationships/image" Target="../media/image2105.png"/><Relationship Id="rId1108" Type="http://schemas.openxmlformats.org/officeDocument/2006/relationships/image" Target="../media/image2113.png"/><Relationship Id="rId1315" Type="http://schemas.openxmlformats.org/officeDocument/2006/relationships/image" Target="../media/image2227.png"/><Relationship Id="rId1497" Type="http://schemas.openxmlformats.org/officeDocument/2006/relationships/customXml" Target="../ink/ink1628.xml"/><Relationship Id="rId934" Type="http://schemas.openxmlformats.org/officeDocument/2006/relationships/image" Target="../media/image20170.png"/><Relationship Id="rId1357" Type="http://schemas.openxmlformats.org/officeDocument/2006/relationships/customXml" Target="../ink/ink1558.xml"/><Relationship Id="rId1564" Type="http://schemas.openxmlformats.org/officeDocument/2006/relationships/image" Target="../media/image2365.png"/><Relationship Id="rId63" Type="http://schemas.openxmlformats.org/officeDocument/2006/relationships/customXml" Target="../ink/ink1271.xml"/><Relationship Id="rId1217" Type="http://schemas.openxmlformats.org/officeDocument/2006/relationships/customXml" Target="../ink/ink1487.xml"/><Relationship Id="rId1424" Type="http://schemas.openxmlformats.org/officeDocument/2006/relationships/image" Target="../media/image2287.png"/><Relationship Id="rId1631" Type="http://schemas.openxmlformats.org/officeDocument/2006/relationships/customXml" Target="../ink/ink1694.xml"/><Relationship Id="rId878" Type="http://schemas.openxmlformats.org/officeDocument/2006/relationships/image" Target="../media/image19870.png"/><Relationship Id="rId1063" Type="http://schemas.openxmlformats.org/officeDocument/2006/relationships/customXml" Target="../ink/ink1410.xml"/><Relationship Id="rId1270" Type="http://schemas.openxmlformats.org/officeDocument/2006/relationships/image" Target="../media/image2203.png"/><Relationship Id="rId945" Type="http://schemas.openxmlformats.org/officeDocument/2006/relationships/customXml" Target="../ink/ink1351.xml"/><Relationship Id="rId1368" Type="http://schemas.openxmlformats.org/officeDocument/2006/relationships/image" Target="../media/image2256.png"/><Relationship Id="rId1575" Type="http://schemas.openxmlformats.org/officeDocument/2006/relationships/customXml" Target="../ink/ink1666.xml"/><Relationship Id="rId1130" Type="http://schemas.openxmlformats.org/officeDocument/2006/relationships/image" Target="../media/image2125.png"/><Relationship Id="rId1228" Type="http://schemas.openxmlformats.org/officeDocument/2006/relationships/image" Target="../media/image2179.png"/><Relationship Id="rId1435" Type="http://schemas.openxmlformats.org/officeDocument/2006/relationships/customXml" Target="../ink/ink1597.xml"/><Relationship Id="rId5" Type="http://schemas.openxmlformats.org/officeDocument/2006/relationships/customXml" Target="../ink/ink1270.xml"/><Relationship Id="rId889" Type="http://schemas.openxmlformats.org/officeDocument/2006/relationships/customXml" Target="../ink/ink1323.xml"/><Relationship Id="rId1074" Type="http://schemas.openxmlformats.org/officeDocument/2006/relationships/image" Target="../media/image2094.png"/><Relationship Id="rId1642" Type="http://schemas.openxmlformats.org/officeDocument/2006/relationships/image" Target="../media/image2408.png"/><Relationship Id="rId1281" Type="http://schemas.openxmlformats.org/officeDocument/2006/relationships/image" Target="../media/image2208.png"/><Relationship Id="rId1379" Type="http://schemas.openxmlformats.org/officeDocument/2006/relationships/customXml" Target="../ink/ink1569.xml"/><Relationship Id="rId1502" Type="http://schemas.openxmlformats.org/officeDocument/2006/relationships/image" Target="../media/image2331.png"/><Relationship Id="rId1586" Type="http://schemas.openxmlformats.org/officeDocument/2006/relationships/image" Target="../media/image2377.png"/><Relationship Id="rId956" Type="http://schemas.openxmlformats.org/officeDocument/2006/relationships/image" Target="../media/image20290.png"/><Relationship Id="rId1141" Type="http://schemas.openxmlformats.org/officeDocument/2006/relationships/customXml" Target="../ink/ink1449.xml"/><Relationship Id="rId1239" Type="http://schemas.openxmlformats.org/officeDocument/2006/relationships/customXml" Target="../ink/ink1498.xml"/><Relationship Id="rId85" Type="http://schemas.openxmlformats.org/officeDocument/2006/relationships/customXml" Target="../ink/ink1279.xml"/><Relationship Id="rId1001" Type="http://schemas.openxmlformats.org/officeDocument/2006/relationships/customXml" Target="../ink/ink1379.xml"/><Relationship Id="rId1446" Type="http://schemas.openxmlformats.org/officeDocument/2006/relationships/image" Target="../media/image2299.png"/><Relationship Id="rId1653" Type="http://schemas.openxmlformats.org/officeDocument/2006/relationships/customXml" Target="../ink/ink1705.xml"/><Relationship Id="rId1085" Type="http://schemas.openxmlformats.org/officeDocument/2006/relationships/customXml" Target="../ink/ink1421.xml"/><Relationship Id="rId1292" Type="http://schemas.openxmlformats.org/officeDocument/2006/relationships/customXml" Target="../ink/ink1525.xml"/><Relationship Id="rId1306" Type="http://schemas.openxmlformats.org/officeDocument/2006/relationships/customXml" Target="../ink/ink1532.xml"/><Relationship Id="rId1513" Type="http://schemas.openxmlformats.org/officeDocument/2006/relationships/customXml" Target="../ink/ink1636.xml"/><Relationship Id="rId967" Type="http://schemas.openxmlformats.org/officeDocument/2006/relationships/customXml" Target="../ink/ink1362.xml"/><Relationship Id="rId1152" Type="http://schemas.openxmlformats.org/officeDocument/2006/relationships/image" Target="../media/image2137.png"/><Relationship Id="rId1597" Type="http://schemas.openxmlformats.org/officeDocument/2006/relationships/customXml" Target="../ink/ink1677.xml"/><Relationship Id="rId96" Type="http://schemas.openxmlformats.org/officeDocument/2006/relationships/image" Target="../media/image1552.png"/><Relationship Id="rId1012" Type="http://schemas.openxmlformats.org/officeDocument/2006/relationships/image" Target="../media/image2061.png"/><Relationship Id="rId1457" Type="http://schemas.openxmlformats.org/officeDocument/2006/relationships/customXml" Target="../ink/ink1608.xml"/><Relationship Id="rId1664" Type="http://schemas.openxmlformats.org/officeDocument/2006/relationships/image" Target="../media/image2419.png"/><Relationship Id="rId880" Type="http://schemas.openxmlformats.org/officeDocument/2006/relationships/image" Target="../media/image126.png"/><Relationship Id="rId1096" Type="http://schemas.openxmlformats.org/officeDocument/2006/relationships/image" Target="../media/image2106.png"/><Relationship Id="rId1317" Type="http://schemas.openxmlformats.org/officeDocument/2006/relationships/image" Target="../media/image2228.png"/><Relationship Id="rId1524" Type="http://schemas.openxmlformats.org/officeDocument/2006/relationships/image" Target="../media/image2343.png"/><Relationship Id="rId978" Type="http://schemas.openxmlformats.org/officeDocument/2006/relationships/image" Target="../media/image2042.png"/><Relationship Id="rId1163" Type="http://schemas.openxmlformats.org/officeDocument/2006/relationships/customXml" Target="../ink/ink1460.xml"/><Relationship Id="rId1370" Type="http://schemas.openxmlformats.org/officeDocument/2006/relationships/image" Target="../media/image2257.png"/><Relationship Id="rId838" Type="http://schemas.openxmlformats.org/officeDocument/2006/relationships/image" Target="../media/image1815.png"/><Relationship Id="rId1023" Type="http://schemas.openxmlformats.org/officeDocument/2006/relationships/customXml" Target="../ink/ink1390.xml"/><Relationship Id="rId1468" Type="http://schemas.openxmlformats.org/officeDocument/2006/relationships/image" Target="../media/image2312.png"/><Relationship Id="rId1675" Type="http://schemas.openxmlformats.org/officeDocument/2006/relationships/customXml" Target="../ink/ink1716.xml"/><Relationship Id="rId172" Type="http://schemas.openxmlformats.org/officeDocument/2006/relationships/image" Target="../media/image1590.png"/><Relationship Id="rId1230" Type="http://schemas.openxmlformats.org/officeDocument/2006/relationships/image" Target="../media/image2181.png"/><Relationship Id="rId1328" Type="http://schemas.openxmlformats.org/officeDocument/2006/relationships/customXml" Target="../ink/ink1543.xml"/><Relationship Id="rId1535" Type="http://schemas.openxmlformats.org/officeDocument/2006/relationships/customXml" Target="../ink/ink1647.xml"/><Relationship Id="rId891" Type="http://schemas.openxmlformats.org/officeDocument/2006/relationships/customXml" Target="../ink/ink1324.xml"/><Relationship Id="rId905" Type="http://schemas.openxmlformats.org/officeDocument/2006/relationships/customXml" Target="../ink/ink1331.xml"/><Relationship Id="rId989" Type="http://schemas.openxmlformats.org/officeDocument/2006/relationships/customXml" Target="../ink/ink1373.xml"/><Relationship Id="rId849" Type="http://schemas.openxmlformats.org/officeDocument/2006/relationships/customXml" Target="../ink/ink1303.xml"/><Relationship Id="rId1174" Type="http://schemas.openxmlformats.org/officeDocument/2006/relationships/image" Target="../media/image2149.png"/><Relationship Id="rId1381" Type="http://schemas.openxmlformats.org/officeDocument/2006/relationships/customXml" Target="../ink/ink1570.xml"/><Relationship Id="rId1479" Type="http://schemas.openxmlformats.org/officeDocument/2006/relationships/customXml" Target="../ink/ink1619.xml"/><Relationship Id="rId1602" Type="http://schemas.openxmlformats.org/officeDocument/2006/relationships/image" Target="../media/image2386.png"/><Relationship Id="rId1686" Type="http://schemas.openxmlformats.org/officeDocument/2006/relationships/image" Target="../media/image2432.png"/><Relationship Id="rId1034" Type="http://schemas.openxmlformats.org/officeDocument/2006/relationships/image" Target="../media/image2073.png"/><Relationship Id="rId1241" Type="http://schemas.openxmlformats.org/officeDocument/2006/relationships/customXml" Target="../ink/ink1499.xml"/><Relationship Id="rId1339" Type="http://schemas.openxmlformats.org/officeDocument/2006/relationships/image" Target="../media/image2241.png"/><Relationship Id="rId916" Type="http://schemas.openxmlformats.org/officeDocument/2006/relationships/image" Target="../media/image20070.png"/><Relationship Id="rId1101" Type="http://schemas.openxmlformats.org/officeDocument/2006/relationships/customXml" Target="../ink/ink1429.xml"/><Relationship Id="rId1546" Type="http://schemas.openxmlformats.org/officeDocument/2006/relationships/image" Target="../media/image2355.png"/><Relationship Id="rId1185" Type="http://schemas.openxmlformats.org/officeDocument/2006/relationships/customXml" Target="../ink/ink1471.xml"/><Relationship Id="rId1392" Type="http://schemas.openxmlformats.org/officeDocument/2006/relationships/image" Target="../media/image2269.png"/><Relationship Id="rId1406" Type="http://schemas.openxmlformats.org/officeDocument/2006/relationships/image" Target="../media/image2277.png"/><Relationship Id="rId1613" Type="http://schemas.openxmlformats.org/officeDocument/2006/relationships/customXml" Target="../ink/ink1685.xml"/><Relationship Id="rId1045" Type="http://schemas.openxmlformats.org/officeDocument/2006/relationships/customXml" Target="../ink/ink1401.xml"/><Relationship Id="rId1252" Type="http://schemas.openxmlformats.org/officeDocument/2006/relationships/image" Target="../media/image2193.png"/><Relationship Id="rId1697" Type="http://schemas.openxmlformats.org/officeDocument/2006/relationships/customXml" Target="../ink/ink1727.xml"/><Relationship Id="rId927" Type="http://schemas.openxmlformats.org/officeDocument/2006/relationships/customXml" Target="../ink/ink1342.xml"/><Relationship Id="rId1112" Type="http://schemas.openxmlformats.org/officeDocument/2006/relationships/image" Target="../media/image2115.png"/><Relationship Id="rId1557" Type="http://schemas.openxmlformats.org/officeDocument/2006/relationships/customXml" Target="../ink/ink1657.xml"/><Relationship Id="rId1196" Type="http://schemas.openxmlformats.org/officeDocument/2006/relationships/image" Target="../media/image2162.png"/><Relationship Id="rId1417" Type="http://schemas.openxmlformats.org/officeDocument/2006/relationships/customXml" Target="../ink/ink1588.xml"/><Relationship Id="rId1624" Type="http://schemas.openxmlformats.org/officeDocument/2006/relationships/image" Target="../media/image2398.png"/><Relationship Id="rId980" Type="http://schemas.openxmlformats.org/officeDocument/2006/relationships/image" Target="../media/image2043.png"/><Relationship Id="rId1056" Type="http://schemas.openxmlformats.org/officeDocument/2006/relationships/image" Target="../media/image2084.png"/><Relationship Id="rId1263" Type="http://schemas.openxmlformats.org/officeDocument/2006/relationships/customXml" Target="../ink/ink1510.xml"/><Relationship Id="rId840" Type="http://schemas.openxmlformats.org/officeDocument/2006/relationships/image" Target="../media/image1816.png"/><Relationship Id="rId938" Type="http://schemas.openxmlformats.org/officeDocument/2006/relationships/image" Target="../media/image20190.png"/><Relationship Id="rId1470" Type="http://schemas.openxmlformats.org/officeDocument/2006/relationships/image" Target="../media/image2313.png"/><Relationship Id="rId1568" Type="http://schemas.openxmlformats.org/officeDocument/2006/relationships/image" Target="../media/image2367.png"/><Relationship Id="rId67" Type="http://schemas.openxmlformats.org/officeDocument/2006/relationships/customXml" Target="../ink/ink1272.xml"/><Relationship Id="rId1123" Type="http://schemas.openxmlformats.org/officeDocument/2006/relationships/customXml" Target="../ink/ink1440.xml"/><Relationship Id="rId1330" Type="http://schemas.openxmlformats.org/officeDocument/2006/relationships/customXml" Target="../ink/ink1544.xml"/><Relationship Id="rId1428" Type="http://schemas.openxmlformats.org/officeDocument/2006/relationships/image" Target="../media/image2289.png"/><Relationship Id="rId1635" Type="http://schemas.openxmlformats.org/officeDocument/2006/relationships/customXml" Target="../ink/ink1696.xml"/><Relationship Id="rId991" Type="http://schemas.openxmlformats.org/officeDocument/2006/relationships/customXml" Target="../ink/ink1374.xml"/><Relationship Id="rId1067" Type="http://schemas.openxmlformats.org/officeDocument/2006/relationships/customXml" Target="../ink/ink1412.xml"/><Relationship Id="rId851" Type="http://schemas.openxmlformats.org/officeDocument/2006/relationships/customXml" Target="../ink/ink1304.xml"/><Relationship Id="rId1274" Type="http://schemas.openxmlformats.org/officeDocument/2006/relationships/customXml" Target="../ink/ink1516.xml"/><Relationship Id="rId1481" Type="http://schemas.openxmlformats.org/officeDocument/2006/relationships/customXml" Target="../ink/ink1620.xml"/><Relationship Id="rId1579" Type="http://schemas.openxmlformats.org/officeDocument/2006/relationships/customXml" Target="../ink/ink1668.xml"/><Relationship Id="rId1702" Type="http://schemas.openxmlformats.org/officeDocument/2006/relationships/image" Target="../media/image195.png"/><Relationship Id="rId949" Type="http://schemas.openxmlformats.org/officeDocument/2006/relationships/customXml" Target="../ink/ink1353.xml"/><Relationship Id="rId1134" Type="http://schemas.openxmlformats.org/officeDocument/2006/relationships/image" Target="../media/image2127.png"/><Relationship Id="rId1341" Type="http://schemas.openxmlformats.org/officeDocument/2006/relationships/image" Target="../media/image2242.png"/><Relationship Id="rId78" Type="http://schemas.openxmlformats.org/officeDocument/2006/relationships/image" Target="../media/image1543.png"/><Relationship Id="rId1201" Type="http://schemas.openxmlformats.org/officeDocument/2006/relationships/customXml" Target="../ink/ink1479.xml"/><Relationship Id="rId1439" Type="http://schemas.openxmlformats.org/officeDocument/2006/relationships/customXml" Target="../ink/ink1599.xml"/><Relationship Id="rId1646" Type="http://schemas.openxmlformats.org/officeDocument/2006/relationships/image" Target="../media/image2410.png"/><Relationship Id="rId862" Type="http://schemas.openxmlformats.org/officeDocument/2006/relationships/image" Target="../media/image19790.png"/><Relationship Id="rId1078" Type="http://schemas.openxmlformats.org/officeDocument/2006/relationships/image" Target="../media/image2096.png"/><Relationship Id="rId1285" Type="http://schemas.openxmlformats.org/officeDocument/2006/relationships/image" Target="../media/image2211.png"/><Relationship Id="rId1492" Type="http://schemas.openxmlformats.org/officeDocument/2006/relationships/image" Target="../media/image2325.png"/><Relationship Id="rId1506" Type="http://schemas.openxmlformats.org/officeDocument/2006/relationships/image" Target="../media/image2333.png"/><Relationship Id="rId1145" Type="http://schemas.openxmlformats.org/officeDocument/2006/relationships/customXml" Target="../ink/ink1451.xml"/><Relationship Id="rId1352" Type="http://schemas.openxmlformats.org/officeDocument/2006/relationships/image" Target="../media/image2247.png"/><Relationship Id="rId89" Type="http://schemas.openxmlformats.org/officeDocument/2006/relationships/customXml" Target="../ink/ink1281.xml"/><Relationship Id="rId1005" Type="http://schemas.openxmlformats.org/officeDocument/2006/relationships/customXml" Target="../ink/ink1381.xml"/><Relationship Id="rId1212" Type="http://schemas.openxmlformats.org/officeDocument/2006/relationships/image" Target="../media/image2171.png"/><Relationship Id="rId1657" Type="http://schemas.openxmlformats.org/officeDocument/2006/relationships/customXml" Target="../ink/ink1707.xml"/><Relationship Id="rId873" Type="http://schemas.openxmlformats.org/officeDocument/2006/relationships/customXml" Target="../ink/ink1315.xml"/><Relationship Id="rId1089" Type="http://schemas.openxmlformats.org/officeDocument/2006/relationships/customXml" Target="../ink/ink1423.xml"/><Relationship Id="rId1296" Type="http://schemas.openxmlformats.org/officeDocument/2006/relationships/customXml" Target="../ink/ink1527.xml"/><Relationship Id="rId1517" Type="http://schemas.openxmlformats.org/officeDocument/2006/relationships/customXml" Target="../ink/ink1638.xml"/><Relationship Id="rId1156" Type="http://schemas.openxmlformats.org/officeDocument/2006/relationships/image" Target="../media/image2139.png"/><Relationship Id="rId1363" Type="http://schemas.openxmlformats.org/officeDocument/2006/relationships/customXml" Target="../ink/ink1561.xml"/><Relationship Id="rId940" Type="http://schemas.openxmlformats.org/officeDocument/2006/relationships/image" Target="../media/image20210.png"/><Relationship Id="rId1016" Type="http://schemas.openxmlformats.org/officeDocument/2006/relationships/image" Target="../media/image2063.png"/><Relationship Id="rId1570" Type="http://schemas.openxmlformats.org/officeDocument/2006/relationships/image" Target="../media/image2368.png"/><Relationship Id="rId1668" Type="http://schemas.openxmlformats.org/officeDocument/2006/relationships/image" Target="../media/image2422.png"/><Relationship Id="rId1223" Type="http://schemas.openxmlformats.org/officeDocument/2006/relationships/customXml" Target="../ink/ink1490.xml"/><Relationship Id="rId1430" Type="http://schemas.openxmlformats.org/officeDocument/2006/relationships/image" Target="../media/image2291.png"/><Relationship Id="rId1528" Type="http://schemas.openxmlformats.org/officeDocument/2006/relationships/image" Target="../media/image2345.png"/><Relationship Id="rId884" Type="http://schemas.openxmlformats.org/officeDocument/2006/relationships/image" Target="../media/image19890.png"/><Relationship Id="rId951" Type="http://schemas.openxmlformats.org/officeDocument/2006/relationships/customXml" Target="../ink/ink1354.xml"/><Relationship Id="rId1167" Type="http://schemas.openxmlformats.org/officeDocument/2006/relationships/customXml" Target="../ink/ink1462.xml"/><Relationship Id="rId1374" Type="http://schemas.openxmlformats.org/officeDocument/2006/relationships/image" Target="../media/image2259.png"/><Relationship Id="rId1581" Type="http://schemas.openxmlformats.org/officeDocument/2006/relationships/customXml" Target="../ink/ink1669.xml"/><Relationship Id="rId1679" Type="http://schemas.openxmlformats.org/officeDocument/2006/relationships/customXml" Target="../ink/ink1718.xml"/><Relationship Id="rId1027" Type="http://schemas.openxmlformats.org/officeDocument/2006/relationships/customXml" Target="../ink/ink1392.xml"/><Relationship Id="rId1234" Type="http://schemas.openxmlformats.org/officeDocument/2006/relationships/image" Target="../media/image2183.png"/><Relationship Id="rId1441" Type="http://schemas.openxmlformats.org/officeDocument/2006/relationships/customXml" Target="../ink/ink1600.xml"/><Relationship Id="rId895" Type="http://schemas.openxmlformats.org/officeDocument/2006/relationships/customXml" Target="../ink/ink1326.xml"/><Relationship Id="rId909" Type="http://schemas.openxmlformats.org/officeDocument/2006/relationships/customXml" Target="../ink/ink1333.xml"/><Relationship Id="rId1080" Type="http://schemas.openxmlformats.org/officeDocument/2006/relationships/image" Target="../media/image2097.png"/><Relationship Id="rId1301" Type="http://schemas.openxmlformats.org/officeDocument/2006/relationships/image" Target="../media/image2219.png"/><Relationship Id="rId1539" Type="http://schemas.openxmlformats.org/officeDocument/2006/relationships/customXml" Target="../ink/ink1648.xml"/><Relationship Id="rId103" Type="http://schemas.openxmlformats.org/officeDocument/2006/relationships/customXml" Target="../ink/ink1288.xml"/><Relationship Id="rId962" Type="http://schemas.openxmlformats.org/officeDocument/2006/relationships/image" Target="../media/image20330.png"/><Relationship Id="rId1178" Type="http://schemas.openxmlformats.org/officeDocument/2006/relationships/image" Target="../media/image2152.png"/><Relationship Id="rId1385" Type="http://schemas.openxmlformats.org/officeDocument/2006/relationships/customXml" Target="../ink/ink1572.xml"/><Relationship Id="rId1592" Type="http://schemas.openxmlformats.org/officeDocument/2006/relationships/image" Target="../media/image2381.png"/><Relationship Id="rId1606" Type="http://schemas.openxmlformats.org/officeDocument/2006/relationships/image" Target="../media/image2388.png"/><Relationship Id="rId91" Type="http://schemas.openxmlformats.org/officeDocument/2006/relationships/customXml" Target="../ink/ink1282.xml"/><Relationship Id="rId1038" Type="http://schemas.openxmlformats.org/officeDocument/2006/relationships/image" Target="../media/image2075.png"/><Relationship Id="rId1245" Type="http://schemas.openxmlformats.org/officeDocument/2006/relationships/customXml" Target="../ink/ink1501.xml"/><Relationship Id="rId1452" Type="http://schemas.openxmlformats.org/officeDocument/2006/relationships/image" Target="../media/image2303.png"/><Relationship Id="rId1091" Type="http://schemas.openxmlformats.org/officeDocument/2006/relationships/customXml" Target="../ink/ink1424.xml"/><Relationship Id="rId1105" Type="http://schemas.openxmlformats.org/officeDocument/2006/relationships/customXml" Target="../ink/ink1431.xml"/><Relationship Id="rId1312" Type="http://schemas.openxmlformats.org/officeDocument/2006/relationships/customXml" Target="../ink/ink1535.xml"/><Relationship Id="rId1189" Type="http://schemas.openxmlformats.org/officeDocument/2006/relationships/customXml" Target="../ink/ink1473.xml"/><Relationship Id="rId1396" Type="http://schemas.openxmlformats.org/officeDocument/2006/relationships/image" Target="../media/image2272.png"/><Relationship Id="rId1617" Type="http://schemas.openxmlformats.org/officeDocument/2006/relationships/customXml" Target="../ink/ink1687.xml"/><Relationship Id="rId973" Type="http://schemas.openxmlformats.org/officeDocument/2006/relationships/customXml" Target="../ink/ink1365.xml"/><Relationship Id="rId1049" Type="http://schemas.openxmlformats.org/officeDocument/2006/relationships/customXml" Target="../ink/ink1403.xml"/><Relationship Id="rId1256" Type="http://schemas.openxmlformats.org/officeDocument/2006/relationships/image" Target="../media/image2195.png"/><Relationship Id="rId833" Type="http://schemas.openxmlformats.org/officeDocument/2006/relationships/customXml" Target="../ink/ink1295.xml"/><Relationship Id="rId1116" Type="http://schemas.openxmlformats.org/officeDocument/2006/relationships/image" Target="../media/image2117.png"/><Relationship Id="rId1463" Type="http://schemas.openxmlformats.org/officeDocument/2006/relationships/customXml" Target="../ink/ink1611.xml"/><Relationship Id="rId1670" Type="http://schemas.openxmlformats.org/officeDocument/2006/relationships/image" Target="../media/image2423.png"/><Relationship Id="rId900" Type="http://schemas.openxmlformats.org/officeDocument/2006/relationships/image" Target="../media/image19980.png"/><Relationship Id="rId1323" Type="http://schemas.openxmlformats.org/officeDocument/2006/relationships/image" Target="../media/image2232.png"/><Relationship Id="rId1530" Type="http://schemas.openxmlformats.org/officeDocument/2006/relationships/image" Target="../media/image2346.png"/><Relationship Id="rId1628" Type="http://schemas.openxmlformats.org/officeDocument/2006/relationships/image" Target="../media/image2401.png"/><Relationship Id="rId984" Type="http://schemas.openxmlformats.org/officeDocument/2006/relationships/image" Target="../media/image2045.png"/><Relationship Id="rId844" Type="http://schemas.openxmlformats.org/officeDocument/2006/relationships/image" Target="../media/image1818.png"/><Relationship Id="rId1267" Type="http://schemas.openxmlformats.org/officeDocument/2006/relationships/customXml" Target="../ink/ink1512.xml"/><Relationship Id="rId1474" Type="http://schemas.openxmlformats.org/officeDocument/2006/relationships/image" Target="../media/image2315.png"/><Relationship Id="rId1681" Type="http://schemas.openxmlformats.org/officeDocument/2006/relationships/customXml" Target="../ink/ink1719.xml"/><Relationship Id="rId911" Type="http://schemas.openxmlformats.org/officeDocument/2006/relationships/customXml" Target="../ink/ink1334.xml"/><Relationship Id="rId1127" Type="http://schemas.openxmlformats.org/officeDocument/2006/relationships/customXml" Target="../ink/ink1442.xml"/><Relationship Id="rId1334" Type="http://schemas.openxmlformats.org/officeDocument/2006/relationships/customXml" Target="../ink/ink1546.xml"/><Relationship Id="rId1541" Type="http://schemas.openxmlformats.org/officeDocument/2006/relationships/customXml" Target="../ink/ink1649.xml"/><Relationship Id="rId995" Type="http://schemas.openxmlformats.org/officeDocument/2006/relationships/customXml" Target="../ink/ink1376.xml"/><Relationship Id="rId1180" Type="http://schemas.openxmlformats.org/officeDocument/2006/relationships/image" Target="../media/image2153.png"/><Relationship Id="rId1401" Type="http://schemas.openxmlformats.org/officeDocument/2006/relationships/customXml" Target="../ink/ink1580.xml"/><Relationship Id="rId1639" Type="http://schemas.openxmlformats.org/officeDocument/2006/relationships/customXml" Target="../ink/ink1698.xml"/><Relationship Id="rId855" Type="http://schemas.openxmlformats.org/officeDocument/2006/relationships/customXml" Target="../ink/ink1306.xml"/><Relationship Id="rId1040" Type="http://schemas.openxmlformats.org/officeDocument/2006/relationships/image" Target="../media/image2076.png"/><Relationship Id="rId1278" Type="http://schemas.openxmlformats.org/officeDocument/2006/relationships/customXml" Target="../ink/ink1518.xml"/><Relationship Id="rId1485" Type="http://schemas.openxmlformats.org/officeDocument/2006/relationships/customXml" Target="../ink/ink1622.xml"/><Relationship Id="rId1692" Type="http://schemas.openxmlformats.org/officeDocument/2006/relationships/image" Target="../media/image2435.png"/><Relationship Id="rId922" Type="http://schemas.openxmlformats.org/officeDocument/2006/relationships/image" Target="../media/image20110.png"/><Relationship Id="rId1138" Type="http://schemas.openxmlformats.org/officeDocument/2006/relationships/image" Target="../media/image2129.png"/><Relationship Id="rId1345" Type="http://schemas.openxmlformats.org/officeDocument/2006/relationships/customXml" Target="../ink/ink1552.xml"/><Relationship Id="rId1552" Type="http://schemas.openxmlformats.org/officeDocument/2006/relationships/image" Target="../media/image2358.png"/><Relationship Id="rId1191" Type="http://schemas.openxmlformats.org/officeDocument/2006/relationships/customXml" Target="../ink/ink1474.xml"/><Relationship Id="rId1205" Type="http://schemas.openxmlformats.org/officeDocument/2006/relationships/customXml" Target="../ink/ink1481.xml"/><Relationship Id="rId866" Type="http://schemas.openxmlformats.org/officeDocument/2006/relationships/image" Target="../media/image19810.png"/><Relationship Id="rId1289" Type="http://schemas.openxmlformats.org/officeDocument/2006/relationships/image" Target="../media/image2213.png"/><Relationship Id="rId1412" Type="http://schemas.openxmlformats.org/officeDocument/2006/relationships/image" Target="../media/image2281.png"/><Relationship Id="rId1496" Type="http://schemas.openxmlformats.org/officeDocument/2006/relationships/image" Target="../media/image2327.png"/><Relationship Id="rId1051" Type="http://schemas.openxmlformats.org/officeDocument/2006/relationships/customXml" Target="../ink/ink1404.xml"/><Relationship Id="rId1149" Type="http://schemas.openxmlformats.org/officeDocument/2006/relationships/customXml" Target="../ink/ink1453.xml"/><Relationship Id="rId1356" Type="http://schemas.openxmlformats.org/officeDocument/2006/relationships/image" Target="../media/image2249.png"/><Relationship Id="rId933" Type="http://schemas.openxmlformats.org/officeDocument/2006/relationships/customXml" Target="../ink/ink1345.xml"/><Relationship Id="rId1009" Type="http://schemas.openxmlformats.org/officeDocument/2006/relationships/customXml" Target="../ink/ink1383.xml"/><Relationship Id="rId1563" Type="http://schemas.openxmlformats.org/officeDocument/2006/relationships/customXml" Target="../ink/ink1660.xml"/><Relationship Id="rId62" Type="http://schemas.openxmlformats.org/officeDocument/2006/relationships/image" Target="../media/image1535.png"/><Relationship Id="rId1216" Type="http://schemas.openxmlformats.org/officeDocument/2006/relationships/image" Target="../media/image2173.png"/><Relationship Id="rId1423" Type="http://schemas.openxmlformats.org/officeDocument/2006/relationships/customXml" Target="../ink/ink1591.xml"/><Relationship Id="rId1630" Type="http://schemas.openxmlformats.org/officeDocument/2006/relationships/image" Target="../media/image2402.png"/><Relationship Id="rId877" Type="http://schemas.openxmlformats.org/officeDocument/2006/relationships/customXml" Target="../ink/ink1317.xml"/><Relationship Id="rId1062" Type="http://schemas.openxmlformats.org/officeDocument/2006/relationships/image" Target="../media/image2087.png"/><Relationship Id="rId944" Type="http://schemas.openxmlformats.org/officeDocument/2006/relationships/image" Target="../media/image20230.png"/><Relationship Id="rId1367" Type="http://schemas.openxmlformats.org/officeDocument/2006/relationships/customXml" Target="../ink/ink1563.xml"/><Relationship Id="rId1574" Type="http://schemas.openxmlformats.org/officeDocument/2006/relationships/image" Target="../media/image2371.png"/><Relationship Id="rId73" Type="http://schemas.openxmlformats.org/officeDocument/2006/relationships/customXml" Target="../ink/ink1275.xml"/><Relationship Id="rId1227" Type="http://schemas.openxmlformats.org/officeDocument/2006/relationships/customXml" Target="../ink/ink1492.xml"/><Relationship Id="rId1434" Type="http://schemas.openxmlformats.org/officeDocument/2006/relationships/image" Target="../media/image2293.png"/><Relationship Id="rId1641" Type="http://schemas.openxmlformats.org/officeDocument/2006/relationships/customXml" Target="../ink/ink1699.xml"/><Relationship Id="rId4" Type="http://schemas.openxmlformats.org/officeDocument/2006/relationships/image" Target="../media/image19740.png"/><Relationship Id="rId888" Type="http://schemas.openxmlformats.org/officeDocument/2006/relationships/image" Target="../media/image19920.png"/><Relationship Id="rId1073" Type="http://schemas.openxmlformats.org/officeDocument/2006/relationships/customXml" Target="../ink/ink1415.xml"/><Relationship Id="rId1280" Type="http://schemas.openxmlformats.org/officeDocument/2006/relationships/customXml" Target="../ink/ink1519.xml"/><Relationship Id="rId1501" Type="http://schemas.openxmlformats.org/officeDocument/2006/relationships/customXml" Target="../ink/ink1630.xml"/><Relationship Id="rId955" Type="http://schemas.openxmlformats.org/officeDocument/2006/relationships/customXml" Target="../ink/ink1356.xml"/><Relationship Id="rId1140" Type="http://schemas.openxmlformats.org/officeDocument/2006/relationships/image" Target="../media/image2131.png"/><Relationship Id="rId1378" Type="http://schemas.openxmlformats.org/officeDocument/2006/relationships/image" Target="../media/image2262.png"/><Relationship Id="rId1585" Type="http://schemas.openxmlformats.org/officeDocument/2006/relationships/customXml" Target="../ink/ink1671.xml"/><Relationship Id="rId84" Type="http://schemas.openxmlformats.org/officeDocument/2006/relationships/image" Target="../media/image1546.png"/><Relationship Id="rId1238" Type="http://schemas.openxmlformats.org/officeDocument/2006/relationships/image" Target="../media/image2185.png"/><Relationship Id="rId1445" Type="http://schemas.openxmlformats.org/officeDocument/2006/relationships/customXml" Target="../ink/ink1602.xml"/><Relationship Id="rId1652" Type="http://schemas.openxmlformats.org/officeDocument/2006/relationships/image" Target="../media/image2413.png"/><Relationship Id="rId899" Type="http://schemas.openxmlformats.org/officeDocument/2006/relationships/customXml" Target="../ink/ink1328.xml"/><Relationship Id="rId1000" Type="http://schemas.openxmlformats.org/officeDocument/2006/relationships/image" Target="../media/image2054.png"/><Relationship Id="rId1084" Type="http://schemas.openxmlformats.org/officeDocument/2006/relationships/image" Target="../media/image2099.png"/><Relationship Id="rId1305" Type="http://schemas.openxmlformats.org/officeDocument/2006/relationships/image" Target="../media/image2222.png"/><Relationship Id="rId107" Type="http://schemas.openxmlformats.org/officeDocument/2006/relationships/customXml" Target="../ink/ink1290.xml"/><Relationship Id="rId966" Type="http://schemas.openxmlformats.org/officeDocument/2006/relationships/image" Target="../media/image2035.png"/><Relationship Id="rId1291" Type="http://schemas.openxmlformats.org/officeDocument/2006/relationships/image" Target="../media/image2214.png"/><Relationship Id="rId1389" Type="http://schemas.openxmlformats.org/officeDocument/2006/relationships/customXml" Target="../ink/ink1574.xml"/><Relationship Id="rId1512" Type="http://schemas.openxmlformats.org/officeDocument/2006/relationships/image" Target="../media/image2336.png"/><Relationship Id="rId1596" Type="http://schemas.openxmlformats.org/officeDocument/2006/relationships/image" Target="../media/image2383.png"/><Relationship Id="rId1151" Type="http://schemas.openxmlformats.org/officeDocument/2006/relationships/customXml" Target="../ink/ink1454.xml"/><Relationship Id="rId1249" Type="http://schemas.openxmlformats.org/officeDocument/2006/relationships/customXml" Target="../ink/ink1503.xml"/><Relationship Id="rId95" Type="http://schemas.openxmlformats.org/officeDocument/2006/relationships/customXml" Target="../ink/ink1284.xml"/><Relationship Id="rId1011" Type="http://schemas.openxmlformats.org/officeDocument/2006/relationships/customXml" Target="../ink/ink1384.xml"/><Relationship Id="rId1109" Type="http://schemas.openxmlformats.org/officeDocument/2006/relationships/customXml" Target="../ink/ink1433.xml"/><Relationship Id="rId1456" Type="http://schemas.openxmlformats.org/officeDocument/2006/relationships/image" Target="../media/image2305.png"/><Relationship Id="rId1663" Type="http://schemas.openxmlformats.org/officeDocument/2006/relationships/customXml" Target="../ink/ink1710.xml"/><Relationship Id="rId1095" Type="http://schemas.openxmlformats.org/officeDocument/2006/relationships/customXml" Target="../ink/ink1426.xml"/><Relationship Id="rId1316" Type="http://schemas.openxmlformats.org/officeDocument/2006/relationships/customXml" Target="../ink/ink1537.xml"/><Relationship Id="rId1523" Type="http://schemas.openxmlformats.org/officeDocument/2006/relationships/customXml" Target="../ink/ink1641.xml"/><Relationship Id="rId977" Type="http://schemas.openxmlformats.org/officeDocument/2006/relationships/customXml" Target="../ink/ink1367.xml"/><Relationship Id="rId1162" Type="http://schemas.openxmlformats.org/officeDocument/2006/relationships/image" Target="../media/image2143.png"/><Relationship Id="rId837" Type="http://schemas.openxmlformats.org/officeDocument/2006/relationships/customXml" Target="../ink/ink1297.xml"/><Relationship Id="rId1022" Type="http://schemas.openxmlformats.org/officeDocument/2006/relationships/image" Target="../media/image2066.png"/><Relationship Id="rId1467" Type="http://schemas.openxmlformats.org/officeDocument/2006/relationships/customXml" Target="../ink/ink1613.xml"/><Relationship Id="rId1674" Type="http://schemas.openxmlformats.org/officeDocument/2006/relationships/image" Target="../media/image2425.png"/><Relationship Id="rId890" Type="http://schemas.openxmlformats.org/officeDocument/2006/relationships/image" Target="../media/image19930.png"/><Relationship Id="rId904" Type="http://schemas.openxmlformats.org/officeDocument/2006/relationships/image" Target="../media/image20010.png"/><Relationship Id="rId1327" Type="http://schemas.openxmlformats.org/officeDocument/2006/relationships/image" Target="../media/image2234.png"/><Relationship Id="rId1534" Type="http://schemas.openxmlformats.org/officeDocument/2006/relationships/image" Target="../media/image2348.png"/><Relationship Id="rId988" Type="http://schemas.openxmlformats.org/officeDocument/2006/relationships/image" Target="../media/image2047.png"/><Relationship Id="rId1173" Type="http://schemas.openxmlformats.org/officeDocument/2006/relationships/customXml" Target="../ink/ink1465.xml"/><Relationship Id="rId1380" Type="http://schemas.openxmlformats.org/officeDocument/2006/relationships/image" Target="../media/image2263.png"/><Relationship Id="rId1601" Type="http://schemas.openxmlformats.org/officeDocument/2006/relationships/customXml" Target="../ink/ink1679.xml"/><Relationship Id="rId848" Type="http://schemas.openxmlformats.org/officeDocument/2006/relationships/image" Target="../media/image1839.png"/><Relationship Id="rId1033" Type="http://schemas.openxmlformats.org/officeDocument/2006/relationships/customXml" Target="../ink/ink1395.xml"/><Relationship Id="rId1478" Type="http://schemas.openxmlformats.org/officeDocument/2006/relationships/image" Target="../media/image2317.png"/><Relationship Id="rId1685" Type="http://schemas.openxmlformats.org/officeDocument/2006/relationships/customXml" Target="../ink/ink1721.xml"/><Relationship Id="rId915" Type="http://schemas.openxmlformats.org/officeDocument/2006/relationships/customXml" Target="../ink/ink1336.xml"/><Relationship Id="rId1240" Type="http://schemas.openxmlformats.org/officeDocument/2006/relationships/image" Target="../media/image2186.png"/><Relationship Id="rId1338" Type="http://schemas.openxmlformats.org/officeDocument/2006/relationships/customXml" Target="../ink/ink1548.xml"/><Relationship Id="rId1545" Type="http://schemas.openxmlformats.org/officeDocument/2006/relationships/customXml" Target="../ink/ink1651.xml"/><Relationship Id="rId999" Type="http://schemas.openxmlformats.org/officeDocument/2006/relationships/customXml" Target="../ink/ink1378.xml"/><Relationship Id="rId1100" Type="http://schemas.openxmlformats.org/officeDocument/2006/relationships/image" Target="../media/image2108.png"/><Relationship Id="rId1184" Type="http://schemas.openxmlformats.org/officeDocument/2006/relationships/image" Target="../media/image2155.png"/><Relationship Id="rId1405" Type="http://schemas.openxmlformats.org/officeDocument/2006/relationships/customXml" Target="../ink/ink1582.xml"/><Relationship Id="rId859" Type="http://schemas.openxmlformats.org/officeDocument/2006/relationships/customXml" Target="../ink/ink1308.xml"/><Relationship Id="rId1391" Type="http://schemas.openxmlformats.org/officeDocument/2006/relationships/customXml" Target="../ink/ink1575.xml"/><Relationship Id="rId1489" Type="http://schemas.openxmlformats.org/officeDocument/2006/relationships/customXml" Target="../ink/ink1624.xml"/><Relationship Id="rId1612" Type="http://schemas.openxmlformats.org/officeDocument/2006/relationships/image" Target="../media/image2392.png"/><Relationship Id="rId1696" Type="http://schemas.openxmlformats.org/officeDocument/2006/relationships/image" Target="../media/image2437.png"/><Relationship Id="rId1044" Type="http://schemas.openxmlformats.org/officeDocument/2006/relationships/image" Target="../media/image2078.png"/><Relationship Id="rId1251" Type="http://schemas.openxmlformats.org/officeDocument/2006/relationships/customXml" Target="../ink/ink1504.xml"/><Relationship Id="rId1349" Type="http://schemas.openxmlformats.org/officeDocument/2006/relationships/customXml" Target="../ink/ink1554.xml"/><Relationship Id="rId926" Type="http://schemas.openxmlformats.org/officeDocument/2006/relationships/image" Target="../media/image20130.png"/><Relationship Id="rId1111" Type="http://schemas.openxmlformats.org/officeDocument/2006/relationships/customXml" Target="../ink/ink1434.xml"/><Relationship Id="rId1556" Type="http://schemas.openxmlformats.org/officeDocument/2006/relationships/image" Target="../media/image2361.png"/><Relationship Id="rId1195" Type="http://schemas.openxmlformats.org/officeDocument/2006/relationships/customXml" Target="../ink/ink1476.xml"/><Relationship Id="rId1209" Type="http://schemas.openxmlformats.org/officeDocument/2006/relationships/customXml" Target="../ink/ink1483.xml"/><Relationship Id="rId1416" Type="http://schemas.openxmlformats.org/officeDocument/2006/relationships/image" Target="../media/image2283.png"/><Relationship Id="rId1623" Type="http://schemas.openxmlformats.org/officeDocument/2006/relationships/customXml" Target="../ink/ink1690.xml"/><Relationship Id="rId1055" Type="http://schemas.openxmlformats.org/officeDocument/2006/relationships/customXml" Target="../ink/ink1406.xml"/><Relationship Id="rId1262" Type="http://schemas.openxmlformats.org/officeDocument/2006/relationships/image" Target="../media/image2198.png"/><Relationship Id="rId937" Type="http://schemas.openxmlformats.org/officeDocument/2006/relationships/customXml" Target="../ink/ink1347.xml"/><Relationship Id="rId1122" Type="http://schemas.openxmlformats.org/officeDocument/2006/relationships/image" Target="../media/image2121.png"/><Relationship Id="rId1567" Type="http://schemas.openxmlformats.org/officeDocument/2006/relationships/customXml" Target="../ink/ink1662.xml"/><Relationship Id="rId66" Type="http://schemas.openxmlformats.org/officeDocument/2006/relationships/image" Target="../media/image1537.png"/><Relationship Id="rId990" Type="http://schemas.openxmlformats.org/officeDocument/2006/relationships/image" Target="../media/image2048.png"/><Relationship Id="rId1427" Type="http://schemas.openxmlformats.org/officeDocument/2006/relationships/customXml" Target="../ink/ink1593.xml"/><Relationship Id="rId1634" Type="http://schemas.openxmlformats.org/officeDocument/2006/relationships/image" Target="../media/image2404.png"/><Relationship Id="rId1066" Type="http://schemas.openxmlformats.org/officeDocument/2006/relationships/image" Target="../media/image2089.png"/><Relationship Id="rId1273" Type="http://schemas.openxmlformats.org/officeDocument/2006/relationships/image" Target="../media/image2204.png"/><Relationship Id="rId1480" Type="http://schemas.openxmlformats.org/officeDocument/2006/relationships/image" Target="../media/image2318.png"/><Relationship Id="rId850" Type="http://schemas.openxmlformats.org/officeDocument/2006/relationships/image" Target="../media/image1840.png"/><Relationship Id="rId948" Type="http://schemas.openxmlformats.org/officeDocument/2006/relationships/image" Target="../media/image20250.png"/><Relationship Id="rId1133" Type="http://schemas.openxmlformats.org/officeDocument/2006/relationships/customXml" Target="../ink/ink1445.xml"/><Relationship Id="rId1578" Type="http://schemas.openxmlformats.org/officeDocument/2006/relationships/image" Target="../media/image2373.png"/><Relationship Id="rId1701" Type="http://schemas.openxmlformats.org/officeDocument/2006/relationships/customXml" Target="../ink/ink1729.xml"/><Relationship Id="rId77" Type="http://schemas.openxmlformats.org/officeDocument/2006/relationships/customXml" Target="../ink/ink1276.xml"/><Relationship Id="rId1340" Type="http://schemas.openxmlformats.org/officeDocument/2006/relationships/customXml" Target="../ink/ink1549.xml"/><Relationship Id="rId1438" Type="http://schemas.openxmlformats.org/officeDocument/2006/relationships/image" Target="../media/image2295.png"/><Relationship Id="rId1645" Type="http://schemas.openxmlformats.org/officeDocument/2006/relationships/customXml" Target="../ink/ink1701.xml"/><Relationship Id="rId1077" Type="http://schemas.openxmlformats.org/officeDocument/2006/relationships/customXml" Target="../ink/ink1417.xml"/><Relationship Id="rId1200" Type="http://schemas.openxmlformats.org/officeDocument/2006/relationships/image" Target="../media/image2164.png"/><Relationship Id="rId861" Type="http://schemas.openxmlformats.org/officeDocument/2006/relationships/customXml" Target="../ink/ink1309.xml"/><Relationship Id="rId959" Type="http://schemas.openxmlformats.org/officeDocument/2006/relationships/customXml" Target="../ink/ink1358.xml"/><Relationship Id="rId1284" Type="http://schemas.openxmlformats.org/officeDocument/2006/relationships/customXml" Target="../ink/ink1521.xml"/><Relationship Id="rId1491" Type="http://schemas.openxmlformats.org/officeDocument/2006/relationships/customXml" Target="../ink/ink1625.xml"/><Relationship Id="rId1505" Type="http://schemas.openxmlformats.org/officeDocument/2006/relationships/customXml" Target="../ink/ink1632.xml"/><Relationship Id="rId1589" Type="http://schemas.openxmlformats.org/officeDocument/2006/relationships/customXml" Target="../ink/ink1673.xml"/><Relationship Id="rId1144" Type="http://schemas.openxmlformats.org/officeDocument/2006/relationships/image" Target="../media/image2133.png"/><Relationship Id="rId1351" Type="http://schemas.openxmlformats.org/officeDocument/2006/relationships/customXml" Target="../ink/ink1555.xml"/><Relationship Id="rId1449" Type="http://schemas.openxmlformats.org/officeDocument/2006/relationships/customXml" Target="../ink/ink1604.xml"/><Relationship Id="rId88" Type="http://schemas.openxmlformats.org/officeDocument/2006/relationships/image" Target="../media/image1548.png"/><Relationship Id="rId1004" Type="http://schemas.openxmlformats.org/officeDocument/2006/relationships/image" Target="../media/image2056.png"/><Relationship Id="rId1211" Type="http://schemas.openxmlformats.org/officeDocument/2006/relationships/customXml" Target="../ink/ink1484.xml"/><Relationship Id="rId1656" Type="http://schemas.openxmlformats.org/officeDocument/2006/relationships/image" Target="../media/image2415.png"/><Relationship Id="rId872" Type="http://schemas.openxmlformats.org/officeDocument/2006/relationships/image" Target="../media/image19840.png"/><Relationship Id="rId1088" Type="http://schemas.openxmlformats.org/officeDocument/2006/relationships/image" Target="../media/image2102.png"/><Relationship Id="rId1295" Type="http://schemas.openxmlformats.org/officeDocument/2006/relationships/image" Target="../media/image2216.png"/><Relationship Id="rId1309" Type="http://schemas.openxmlformats.org/officeDocument/2006/relationships/image" Target="../media/image2224.png"/><Relationship Id="rId1516" Type="http://schemas.openxmlformats.org/officeDocument/2006/relationships/image" Target="../media/image2338.png"/><Relationship Id="rId1155" Type="http://schemas.openxmlformats.org/officeDocument/2006/relationships/customXml" Target="../ink/ink1456.xml"/><Relationship Id="rId1362" Type="http://schemas.openxmlformats.org/officeDocument/2006/relationships/image" Target="../media/image2253.png"/><Relationship Id="rId99" Type="http://schemas.openxmlformats.org/officeDocument/2006/relationships/customXml" Target="../ink/ink1286.xml"/><Relationship Id="rId1015" Type="http://schemas.openxmlformats.org/officeDocument/2006/relationships/customXml" Target="../ink/ink1386.xml"/><Relationship Id="rId1222" Type="http://schemas.openxmlformats.org/officeDocument/2006/relationships/image" Target="../media/image2176.png"/><Relationship Id="rId1667" Type="http://schemas.openxmlformats.org/officeDocument/2006/relationships/customXml" Target="../ink/ink1712.xml"/><Relationship Id="rId883" Type="http://schemas.openxmlformats.org/officeDocument/2006/relationships/customXml" Target="../ink/ink1320.xml"/><Relationship Id="rId1099" Type="http://schemas.openxmlformats.org/officeDocument/2006/relationships/customXml" Target="../ink/ink1428.xml"/><Relationship Id="rId1527" Type="http://schemas.openxmlformats.org/officeDocument/2006/relationships/customXml" Target="../ink/ink1643.xml"/><Relationship Id="rId1166" Type="http://schemas.openxmlformats.org/officeDocument/2006/relationships/image" Target="../media/image2145.png"/><Relationship Id="rId1373" Type="http://schemas.openxmlformats.org/officeDocument/2006/relationships/customXml" Target="../ink/ink1566.xml"/><Relationship Id="rId175" Type="http://schemas.openxmlformats.org/officeDocument/2006/relationships/customXml" Target="../ink/ink1292.xml"/><Relationship Id="rId950" Type="http://schemas.openxmlformats.org/officeDocument/2006/relationships/image" Target="../media/image20260.png"/><Relationship Id="rId1026" Type="http://schemas.openxmlformats.org/officeDocument/2006/relationships/image" Target="../media/image2068.png"/><Relationship Id="rId1580" Type="http://schemas.openxmlformats.org/officeDocument/2006/relationships/image" Target="../media/image2374.png"/><Relationship Id="rId1678" Type="http://schemas.openxmlformats.org/officeDocument/2006/relationships/image" Target="../media/image2427.png"/><Relationship Id="rId908" Type="http://schemas.openxmlformats.org/officeDocument/2006/relationships/image" Target="../media/image20030.png"/><Relationship Id="rId1233" Type="http://schemas.openxmlformats.org/officeDocument/2006/relationships/customXml" Target="../ink/ink1495.xml"/><Relationship Id="rId1440" Type="http://schemas.openxmlformats.org/officeDocument/2006/relationships/image" Target="../media/image2296.png"/><Relationship Id="rId1538" Type="http://schemas.openxmlformats.org/officeDocument/2006/relationships/image" Target="../media/image2351.png"/><Relationship Id="rId894" Type="http://schemas.openxmlformats.org/officeDocument/2006/relationships/image" Target="../media/image19950.png"/><Relationship Id="rId1177" Type="http://schemas.openxmlformats.org/officeDocument/2006/relationships/customXml" Target="../ink/ink1467.xml"/><Relationship Id="rId1300" Type="http://schemas.openxmlformats.org/officeDocument/2006/relationships/customXml" Target="../ink/ink1529.xml"/><Relationship Id="rId102" Type="http://schemas.openxmlformats.org/officeDocument/2006/relationships/image" Target="../media/image1555.png"/><Relationship Id="rId961" Type="http://schemas.openxmlformats.org/officeDocument/2006/relationships/customXml" Target="../ink/ink1359.xml"/><Relationship Id="rId1384" Type="http://schemas.openxmlformats.org/officeDocument/2006/relationships/image" Target="../media/image2265.png"/><Relationship Id="rId1591" Type="http://schemas.openxmlformats.org/officeDocument/2006/relationships/customXml" Target="../ink/ink1674.xml"/><Relationship Id="rId1605" Type="http://schemas.openxmlformats.org/officeDocument/2006/relationships/customXml" Target="../ink/ink1681.xml"/><Relationship Id="rId1689" Type="http://schemas.openxmlformats.org/officeDocument/2006/relationships/customXml" Target="../ink/ink1723.xml"/><Relationship Id="rId90" Type="http://schemas.openxmlformats.org/officeDocument/2006/relationships/image" Target="../media/image1549.png"/><Relationship Id="rId1037" Type="http://schemas.openxmlformats.org/officeDocument/2006/relationships/customXml" Target="../ink/ink1397.xml"/><Relationship Id="rId1244" Type="http://schemas.openxmlformats.org/officeDocument/2006/relationships/image" Target="../media/image2188.png"/><Relationship Id="rId1451" Type="http://schemas.openxmlformats.org/officeDocument/2006/relationships/customXml" Target="../ink/ink1605.xml"/><Relationship Id="rId919" Type="http://schemas.openxmlformats.org/officeDocument/2006/relationships/customXml" Target="../ink/ink1338.xml"/><Relationship Id="rId1090" Type="http://schemas.openxmlformats.org/officeDocument/2006/relationships/image" Target="../media/image2103.png"/><Relationship Id="rId1104" Type="http://schemas.openxmlformats.org/officeDocument/2006/relationships/image" Target="../media/image2111.png"/><Relationship Id="rId1311" Type="http://schemas.openxmlformats.org/officeDocument/2006/relationships/image" Target="../media/image2225.png"/><Relationship Id="rId1549" Type="http://schemas.openxmlformats.org/officeDocument/2006/relationships/customXml" Target="../ink/ink1653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8.png"/><Relationship Id="rId21" Type="http://schemas.openxmlformats.org/officeDocument/2006/relationships/image" Target="../media/image2449.png"/><Relationship Id="rId324" Type="http://schemas.openxmlformats.org/officeDocument/2006/relationships/customXml" Target="../ink/ink1889.xml"/><Relationship Id="rId531" Type="http://schemas.openxmlformats.org/officeDocument/2006/relationships/image" Target="../media/image2706.png"/><Relationship Id="rId629" Type="http://schemas.openxmlformats.org/officeDocument/2006/relationships/image" Target="../media/image2754.png"/><Relationship Id="rId170" Type="http://schemas.openxmlformats.org/officeDocument/2006/relationships/customXml" Target="../ink/ink1812.xml"/><Relationship Id="rId268" Type="http://schemas.openxmlformats.org/officeDocument/2006/relationships/customXml" Target="../ink/ink1861.xml"/><Relationship Id="rId475" Type="http://schemas.openxmlformats.org/officeDocument/2006/relationships/image" Target="../media/image2676.png"/><Relationship Id="rId128" Type="http://schemas.openxmlformats.org/officeDocument/2006/relationships/customXml" Target="../ink/ink1791.xml"/><Relationship Id="rId335" Type="http://schemas.openxmlformats.org/officeDocument/2006/relationships/image" Target="../media/image2606.png"/><Relationship Id="rId542" Type="http://schemas.openxmlformats.org/officeDocument/2006/relationships/customXml" Target="../ink/ink1998.xml"/><Relationship Id="rId181" Type="http://schemas.openxmlformats.org/officeDocument/2006/relationships/image" Target="../media/image2530.png"/><Relationship Id="rId402" Type="http://schemas.openxmlformats.org/officeDocument/2006/relationships/customXml" Target="../ink/ink1928.xml"/><Relationship Id="rId279" Type="http://schemas.openxmlformats.org/officeDocument/2006/relationships/image" Target="../media/image2578.png"/><Relationship Id="rId486" Type="http://schemas.openxmlformats.org/officeDocument/2006/relationships/customXml" Target="../ink/ink1970.xml"/><Relationship Id="rId43" Type="http://schemas.openxmlformats.org/officeDocument/2006/relationships/image" Target="../media/image2461.png"/><Relationship Id="rId139" Type="http://schemas.openxmlformats.org/officeDocument/2006/relationships/image" Target="../media/image2509.png"/><Relationship Id="rId346" Type="http://schemas.openxmlformats.org/officeDocument/2006/relationships/customXml" Target="../ink/ink1900.xml"/><Relationship Id="rId553" Type="http://schemas.openxmlformats.org/officeDocument/2006/relationships/image" Target="../media/image2717.png"/><Relationship Id="rId192" Type="http://schemas.openxmlformats.org/officeDocument/2006/relationships/customXml" Target="../ink/ink1823.xml"/><Relationship Id="rId206" Type="http://schemas.openxmlformats.org/officeDocument/2006/relationships/customXml" Target="../ink/ink1830.xml"/><Relationship Id="rId413" Type="http://schemas.openxmlformats.org/officeDocument/2006/relationships/image" Target="../media/image2645.png"/><Relationship Id="rId497" Type="http://schemas.openxmlformats.org/officeDocument/2006/relationships/image" Target="../media/image2688.png"/><Relationship Id="rId620" Type="http://schemas.openxmlformats.org/officeDocument/2006/relationships/customXml" Target="../ink/ink2038.xml"/><Relationship Id="rId357" Type="http://schemas.openxmlformats.org/officeDocument/2006/relationships/image" Target="../media/image2617.png"/><Relationship Id="rId54" Type="http://schemas.openxmlformats.org/officeDocument/2006/relationships/customXml" Target="../ink/ink1754.xml"/><Relationship Id="rId217" Type="http://schemas.openxmlformats.org/officeDocument/2006/relationships/image" Target="../media/image2547.png"/><Relationship Id="rId564" Type="http://schemas.openxmlformats.org/officeDocument/2006/relationships/image" Target="../media/image2722.png"/><Relationship Id="rId424" Type="http://schemas.openxmlformats.org/officeDocument/2006/relationships/customXml" Target="../ink/ink1939.xml"/><Relationship Id="rId631" Type="http://schemas.openxmlformats.org/officeDocument/2006/relationships/image" Target="../media/image2755.png"/><Relationship Id="rId270" Type="http://schemas.openxmlformats.org/officeDocument/2006/relationships/customXml" Target="../ink/ink1862.xml"/><Relationship Id="rId65" Type="http://schemas.openxmlformats.org/officeDocument/2006/relationships/image" Target="../media/image2472.png"/><Relationship Id="rId130" Type="http://schemas.openxmlformats.org/officeDocument/2006/relationships/customXml" Target="../ink/ink1792.xml"/><Relationship Id="rId368" Type="http://schemas.openxmlformats.org/officeDocument/2006/relationships/customXml" Target="../ink/ink1911.xml"/><Relationship Id="rId575" Type="http://schemas.openxmlformats.org/officeDocument/2006/relationships/image" Target="../media/image2727.png"/><Relationship Id="rId228" Type="http://schemas.openxmlformats.org/officeDocument/2006/relationships/customXml" Target="../ink/ink1841.xml"/><Relationship Id="rId435" Type="http://schemas.openxmlformats.org/officeDocument/2006/relationships/image" Target="../media/image2656.png"/><Relationship Id="rId642" Type="http://schemas.openxmlformats.org/officeDocument/2006/relationships/customXml" Target="../ink/ink2049.xml"/><Relationship Id="rId281" Type="http://schemas.openxmlformats.org/officeDocument/2006/relationships/image" Target="../media/image2579.png"/><Relationship Id="rId502" Type="http://schemas.openxmlformats.org/officeDocument/2006/relationships/customXml" Target="../ink/ink1978.xml"/><Relationship Id="rId76" Type="http://schemas.openxmlformats.org/officeDocument/2006/relationships/customXml" Target="../ink/ink1765.xml"/><Relationship Id="rId141" Type="http://schemas.openxmlformats.org/officeDocument/2006/relationships/image" Target="../media/image2510.png"/><Relationship Id="rId379" Type="http://schemas.openxmlformats.org/officeDocument/2006/relationships/image" Target="../media/image2628.png"/><Relationship Id="rId586" Type="http://schemas.openxmlformats.org/officeDocument/2006/relationships/customXml" Target="../ink/ink2021.xml"/><Relationship Id="rId7" Type="http://schemas.openxmlformats.org/officeDocument/2006/relationships/image" Target="../media/image2442.png"/><Relationship Id="rId239" Type="http://schemas.openxmlformats.org/officeDocument/2006/relationships/image" Target="../media/image2558.png"/><Relationship Id="rId446" Type="http://schemas.openxmlformats.org/officeDocument/2006/relationships/customXml" Target="../ink/ink1950.xml"/><Relationship Id="rId292" Type="http://schemas.openxmlformats.org/officeDocument/2006/relationships/customXml" Target="../ink/ink1873.xml"/><Relationship Id="rId306" Type="http://schemas.openxmlformats.org/officeDocument/2006/relationships/customXml" Target="../ink/ink1880.xml"/><Relationship Id="rId87" Type="http://schemas.openxmlformats.org/officeDocument/2006/relationships/image" Target="../media/image2483.png"/><Relationship Id="rId513" Type="http://schemas.openxmlformats.org/officeDocument/2006/relationships/image" Target="../media/image2697.png"/><Relationship Id="rId597" Type="http://schemas.openxmlformats.org/officeDocument/2006/relationships/image" Target="../media/image2738.png"/><Relationship Id="rId152" Type="http://schemas.openxmlformats.org/officeDocument/2006/relationships/customXml" Target="../ink/ink1803.xml"/><Relationship Id="rId457" Type="http://schemas.openxmlformats.org/officeDocument/2006/relationships/image" Target="../media/image2667.png"/><Relationship Id="rId14" Type="http://schemas.openxmlformats.org/officeDocument/2006/relationships/customXml" Target="../ink/ink1737.xml"/><Relationship Id="rId317" Type="http://schemas.openxmlformats.org/officeDocument/2006/relationships/image" Target="../media/image2597.png"/><Relationship Id="rId524" Type="http://schemas.openxmlformats.org/officeDocument/2006/relationships/customXml" Target="../ink/ink1989.xml"/><Relationship Id="rId98" Type="http://schemas.openxmlformats.org/officeDocument/2006/relationships/customXml" Target="../ink/ink1776.xml"/><Relationship Id="rId163" Type="http://schemas.openxmlformats.org/officeDocument/2006/relationships/image" Target="../media/image2521.png"/><Relationship Id="rId370" Type="http://schemas.openxmlformats.org/officeDocument/2006/relationships/customXml" Target="../ink/ink1912.xml"/><Relationship Id="rId230" Type="http://schemas.openxmlformats.org/officeDocument/2006/relationships/customXml" Target="../ink/ink1842.xml"/><Relationship Id="rId468" Type="http://schemas.openxmlformats.org/officeDocument/2006/relationships/customXml" Target="../ink/ink1961.xml"/><Relationship Id="rId25" Type="http://schemas.openxmlformats.org/officeDocument/2006/relationships/image" Target="../media/image2452.png"/><Relationship Id="rId328" Type="http://schemas.openxmlformats.org/officeDocument/2006/relationships/customXml" Target="../ink/ink1891.xml"/><Relationship Id="rId535" Type="http://schemas.openxmlformats.org/officeDocument/2006/relationships/image" Target="../media/image2708.png"/><Relationship Id="rId174" Type="http://schemas.openxmlformats.org/officeDocument/2006/relationships/customXml" Target="../ink/ink1814.xml"/><Relationship Id="rId381" Type="http://schemas.openxmlformats.org/officeDocument/2006/relationships/image" Target="../media/image2629.png"/><Relationship Id="rId602" Type="http://schemas.openxmlformats.org/officeDocument/2006/relationships/customXml" Target="../ink/ink2029.xml"/><Relationship Id="rId241" Type="http://schemas.openxmlformats.org/officeDocument/2006/relationships/image" Target="../media/image2559.png"/><Relationship Id="rId479" Type="http://schemas.openxmlformats.org/officeDocument/2006/relationships/image" Target="../media/image2678.png"/><Relationship Id="rId339" Type="http://schemas.openxmlformats.org/officeDocument/2006/relationships/image" Target="../media/image2608.png"/><Relationship Id="rId546" Type="http://schemas.openxmlformats.org/officeDocument/2006/relationships/customXml" Target="../ink/ink2000.xml"/><Relationship Id="rId101" Type="http://schemas.openxmlformats.org/officeDocument/2006/relationships/image" Target="../media/image2490.png"/><Relationship Id="rId185" Type="http://schemas.openxmlformats.org/officeDocument/2006/relationships/image" Target="../media/image2532.png"/><Relationship Id="rId406" Type="http://schemas.openxmlformats.org/officeDocument/2006/relationships/customXml" Target="../ink/ink1930.xml"/><Relationship Id="rId392" Type="http://schemas.openxmlformats.org/officeDocument/2006/relationships/customXml" Target="../ink/ink1923.xml"/><Relationship Id="rId613" Type="http://schemas.openxmlformats.org/officeDocument/2006/relationships/image" Target="../media/image2746.png"/><Relationship Id="rId252" Type="http://schemas.openxmlformats.org/officeDocument/2006/relationships/customXml" Target="../ink/ink1853.xml"/><Relationship Id="rId294" Type="http://schemas.openxmlformats.org/officeDocument/2006/relationships/customXml" Target="../ink/ink1874.xml"/><Relationship Id="rId308" Type="http://schemas.openxmlformats.org/officeDocument/2006/relationships/customXml" Target="../ink/ink1881.xml"/><Relationship Id="rId515" Type="http://schemas.openxmlformats.org/officeDocument/2006/relationships/image" Target="../media/image2698.png"/><Relationship Id="rId47" Type="http://schemas.openxmlformats.org/officeDocument/2006/relationships/image" Target="../media/image2463.png"/><Relationship Id="rId89" Type="http://schemas.openxmlformats.org/officeDocument/2006/relationships/image" Target="../media/image2484.png"/><Relationship Id="rId112" Type="http://schemas.openxmlformats.org/officeDocument/2006/relationships/customXml" Target="../ink/ink1783.xml"/><Relationship Id="rId154" Type="http://schemas.openxmlformats.org/officeDocument/2006/relationships/customXml" Target="../ink/ink1804.xml"/><Relationship Id="rId361" Type="http://schemas.openxmlformats.org/officeDocument/2006/relationships/image" Target="../media/image2619.png"/><Relationship Id="rId557" Type="http://schemas.openxmlformats.org/officeDocument/2006/relationships/image" Target="../media/image2719.png"/><Relationship Id="rId599" Type="http://schemas.openxmlformats.org/officeDocument/2006/relationships/image" Target="../media/image2739.png"/><Relationship Id="rId196" Type="http://schemas.openxmlformats.org/officeDocument/2006/relationships/customXml" Target="../ink/ink1825.xml"/><Relationship Id="rId417" Type="http://schemas.openxmlformats.org/officeDocument/2006/relationships/image" Target="../media/image2647.png"/><Relationship Id="rId459" Type="http://schemas.openxmlformats.org/officeDocument/2006/relationships/image" Target="../media/image2668.png"/><Relationship Id="rId624" Type="http://schemas.openxmlformats.org/officeDocument/2006/relationships/customXml" Target="../ink/ink2040.xml"/><Relationship Id="rId16" Type="http://schemas.openxmlformats.org/officeDocument/2006/relationships/customXml" Target="../ink/ink1738.xml"/><Relationship Id="rId221" Type="http://schemas.openxmlformats.org/officeDocument/2006/relationships/image" Target="../media/image2549.png"/><Relationship Id="rId263" Type="http://schemas.openxmlformats.org/officeDocument/2006/relationships/image" Target="../media/image2570.png"/><Relationship Id="rId319" Type="http://schemas.openxmlformats.org/officeDocument/2006/relationships/image" Target="../media/image2598.png"/><Relationship Id="rId470" Type="http://schemas.openxmlformats.org/officeDocument/2006/relationships/customXml" Target="../ink/ink1962.xml"/><Relationship Id="rId526" Type="http://schemas.openxmlformats.org/officeDocument/2006/relationships/customXml" Target="../ink/ink1990.xml"/><Relationship Id="rId58" Type="http://schemas.openxmlformats.org/officeDocument/2006/relationships/customXml" Target="../ink/ink1756.xml"/><Relationship Id="rId123" Type="http://schemas.openxmlformats.org/officeDocument/2006/relationships/image" Target="../media/image2501.png"/><Relationship Id="rId330" Type="http://schemas.openxmlformats.org/officeDocument/2006/relationships/customXml" Target="../ink/ink1892.xml"/><Relationship Id="rId568" Type="http://schemas.openxmlformats.org/officeDocument/2006/relationships/image" Target="../media/image2724.png"/><Relationship Id="rId165" Type="http://schemas.openxmlformats.org/officeDocument/2006/relationships/image" Target="../media/image2522.png"/><Relationship Id="rId372" Type="http://schemas.openxmlformats.org/officeDocument/2006/relationships/customXml" Target="../ink/ink1913.xml"/><Relationship Id="rId428" Type="http://schemas.openxmlformats.org/officeDocument/2006/relationships/customXml" Target="../ink/ink1941.xml"/><Relationship Id="rId635" Type="http://schemas.openxmlformats.org/officeDocument/2006/relationships/image" Target="../media/image2757.png"/><Relationship Id="rId232" Type="http://schemas.openxmlformats.org/officeDocument/2006/relationships/customXml" Target="../ink/ink1843.xml"/><Relationship Id="rId274" Type="http://schemas.openxmlformats.org/officeDocument/2006/relationships/customXml" Target="../ink/ink1864.xml"/><Relationship Id="rId481" Type="http://schemas.openxmlformats.org/officeDocument/2006/relationships/image" Target="../media/image2679.png"/><Relationship Id="rId27" Type="http://schemas.openxmlformats.org/officeDocument/2006/relationships/image" Target="../media/image2453.png"/><Relationship Id="rId69" Type="http://schemas.openxmlformats.org/officeDocument/2006/relationships/image" Target="../media/image2474.png"/><Relationship Id="rId134" Type="http://schemas.openxmlformats.org/officeDocument/2006/relationships/customXml" Target="../ink/ink1794.xml"/><Relationship Id="rId537" Type="http://schemas.openxmlformats.org/officeDocument/2006/relationships/image" Target="../media/image2709.png"/><Relationship Id="rId579" Type="http://schemas.openxmlformats.org/officeDocument/2006/relationships/image" Target="../media/image2729.png"/><Relationship Id="rId80" Type="http://schemas.openxmlformats.org/officeDocument/2006/relationships/customXml" Target="../ink/ink1767.xml"/><Relationship Id="rId176" Type="http://schemas.openxmlformats.org/officeDocument/2006/relationships/customXml" Target="../ink/ink1815.xml"/><Relationship Id="rId341" Type="http://schemas.openxmlformats.org/officeDocument/2006/relationships/image" Target="../media/image2609.png"/><Relationship Id="rId383" Type="http://schemas.openxmlformats.org/officeDocument/2006/relationships/image" Target="../media/image2630.png"/><Relationship Id="rId439" Type="http://schemas.openxmlformats.org/officeDocument/2006/relationships/image" Target="../media/image2658.png"/><Relationship Id="rId590" Type="http://schemas.openxmlformats.org/officeDocument/2006/relationships/customXml" Target="../ink/ink2023.xml"/><Relationship Id="rId604" Type="http://schemas.openxmlformats.org/officeDocument/2006/relationships/customXml" Target="../ink/ink2030.xml"/><Relationship Id="rId201" Type="http://schemas.openxmlformats.org/officeDocument/2006/relationships/image" Target="../media/image2539.png"/><Relationship Id="rId243" Type="http://schemas.openxmlformats.org/officeDocument/2006/relationships/image" Target="../media/image2560.png"/><Relationship Id="rId285" Type="http://schemas.openxmlformats.org/officeDocument/2006/relationships/image" Target="../media/image2581.png"/><Relationship Id="rId450" Type="http://schemas.openxmlformats.org/officeDocument/2006/relationships/customXml" Target="../ink/ink1952.xml"/><Relationship Id="rId506" Type="http://schemas.openxmlformats.org/officeDocument/2006/relationships/customXml" Target="../ink/ink1980.xml"/><Relationship Id="rId38" Type="http://schemas.openxmlformats.org/officeDocument/2006/relationships/customXml" Target="../ink/ink1746.xml"/><Relationship Id="rId103" Type="http://schemas.openxmlformats.org/officeDocument/2006/relationships/image" Target="../media/image2491.png"/><Relationship Id="rId310" Type="http://schemas.openxmlformats.org/officeDocument/2006/relationships/customXml" Target="../ink/ink1882.xml"/><Relationship Id="rId492" Type="http://schemas.openxmlformats.org/officeDocument/2006/relationships/customXml" Target="../ink/ink1973.xml"/><Relationship Id="rId548" Type="http://schemas.openxmlformats.org/officeDocument/2006/relationships/customXml" Target="../ink/ink2001.xml"/><Relationship Id="rId91" Type="http://schemas.openxmlformats.org/officeDocument/2006/relationships/image" Target="../media/image2485.png"/><Relationship Id="rId145" Type="http://schemas.openxmlformats.org/officeDocument/2006/relationships/image" Target="../media/image2512.png"/><Relationship Id="rId187" Type="http://schemas.openxmlformats.org/officeDocument/2006/relationships/image" Target="../media/image2533.png"/><Relationship Id="rId352" Type="http://schemas.openxmlformats.org/officeDocument/2006/relationships/customXml" Target="../ink/ink1903.xml"/><Relationship Id="rId394" Type="http://schemas.openxmlformats.org/officeDocument/2006/relationships/customXml" Target="../ink/ink1924.xml"/><Relationship Id="rId408" Type="http://schemas.openxmlformats.org/officeDocument/2006/relationships/customXml" Target="../ink/ink1931.xml"/><Relationship Id="rId615" Type="http://schemas.openxmlformats.org/officeDocument/2006/relationships/image" Target="../media/image2747.png"/><Relationship Id="rId212" Type="http://schemas.openxmlformats.org/officeDocument/2006/relationships/customXml" Target="../ink/ink1833.xml"/><Relationship Id="rId254" Type="http://schemas.openxmlformats.org/officeDocument/2006/relationships/customXml" Target="../ink/ink1854.xml"/><Relationship Id="rId49" Type="http://schemas.openxmlformats.org/officeDocument/2006/relationships/image" Target="../media/image2464.png"/><Relationship Id="rId114" Type="http://schemas.openxmlformats.org/officeDocument/2006/relationships/customXml" Target="../ink/ink1784.xml"/><Relationship Id="rId296" Type="http://schemas.openxmlformats.org/officeDocument/2006/relationships/customXml" Target="../ink/ink1875.xml"/><Relationship Id="rId461" Type="http://schemas.openxmlformats.org/officeDocument/2006/relationships/image" Target="../media/image2669.png"/><Relationship Id="rId517" Type="http://schemas.openxmlformats.org/officeDocument/2006/relationships/image" Target="../media/image2699.png"/><Relationship Id="rId559" Type="http://schemas.openxmlformats.org/officeDocument/2006/relationships/customXml" Target="../ink/ink2007.xml"/><Relationship Id="rId60" Type="http://schemas.openxmlformats.org/officeDocument/2006/relationships/customXml" Target="../ink/ink1757.xml"/><Relationship Id="rId156" Type="http://schemas.openxmlformats.org/officeDocument/2006/relationships/customXml" Target="../ink/ink1805.xml"/><Relationship Id="rId198" Type="http://schemas.openxmlformats.org/officeDocument/2006/relationships/customXml" Target="../ink/ink1826.xml"/><Relationship Id="rId321" Type="http://schemas.openxmlformats.org/officeDocument/2006/relationships/image" Target="../media/image2599.png"/><Relationship Id="rId363" Type="http://schemas.openxmlformats.org/officeDocument/2006/relationships/image" Target="../media/image2620.png"/><Relationship Id="rId419" Type="http://schemas.openxmlformats.org/officeDocument/2006/relationships/image" Target="../media/image2648.png"/><Relationship Id="rId570" Type="http://schemas.openxmlformats.org/officeDocument/2006/relationships/image" Target="../media/image2725.png"/><Relationship Id="rId626" Type="http://schemas.openxmlformats.org/officeDocument/2006/relationships/customXml" Target="../ink/ink2041.xml"/><Relationship Id="rId223" Type="http://schemas.openxmlformats.org/officeDocument/2006/relationships/image" Target="../media/image2550.png"/><Relationship Id="rId430" Type="http://schemas.openxmlformats.org/officeDocument/2006/relationships/customXml" Target="../ink/ink1942.xml"/><Relationship Id="rId18" Type="http://schemas.openxmlformats.org/officeDocument/2006/relationships/customXml" Target="../ink/ink1739.xml"/><Relationship Id="rId265" Type="http://schemas.openxmlformats.org/officeDocument/2006/relationships/image" Target="../media/image2571.png"/><Relationship Id="rId472" Type="http://schemas.openxmlformats.org/officeDocument/2006/relationships/customXml" Target="../ink/ink1963.xml"/><Relationship Id="rId528" Type="http://schemas.openxmlformats.org/officeDocument/2006/relationships/customXml" Target="../ink/ink1991.xml"/><Relationship Id="rId125" Type="http://schemas.openxmlformats.org/officeDocument/2006/relationships/image" Target="../media/image2502.png"/><Relationship Id="rId167" Type="http://schemas.openxmlformats.org/officeDocument/2006/relationships/image" Target="../media/image2523.png"/><Relationship Id="rId332" Type="http://schemas.openxmlformats.org/officeDocument/2006/relationships/customXml" Target="../ink/ink1893.xml"/><Relationship Id="rId374" Type="http://schemas.openxmlformats.org/officeDocument/2006/relationships/customXml" Target="../ink/ink1914.xml"/><Relationship Id="rId581" Type="http://schemas.openxmlformats.org/officeDocument/2006/relationships/image" Target="../media/image2730.png"/><Relationship Id="rId71" Type="http://schemas.openxmlformats.org/officeDocument/2006/relationships/image" Target="../media/image2475.png"/><Relationship Id="rId234" Type="http://schemas.openxmlformats.org/officeDocument/2006/relationships/customXml" Target="../ink/ink1844.xml"/><Relationship Id="rId637" Type="http://schemas.openxmlformats.org/officeDocument/2006/relationships/image" Target="../media/image2758.png"/><Relationship Id="rId2" Type="http://schemas.openxmlformats.org/officeDocument/2006/relationships/customXml" Target="../ink/ink1731.xml"/><Relationship Id="rId29" Type="http://schemas.openxmlformats.org/officeDocument/2006/relationships/image" Target="../media/image2454.png"/><Relationship Id="rId276" Type="http://schemas.openxmlformats.org/officeDocument/2006/relationships/customXml" Target="../ink/ink1865.xml"/><Relationship Id="rId441" Type="http://schemas.openxmlformats.org/officeDocument/2006/relationships/image" Target="../media/image2659.png"/><Relationship Id="rId483" Type="http://schemas.openxmlformats.org/officeDocument/2006/relationships/image" Target="../media/image2681.png"/><Relationship Id="rId539" Type="http://schemas.openxmlformats.org/officeDocument/2006/relationships/image" Target="../media/image2710.png"/><Relationship Id="rId40" Type="http://schemas.openxmlformats.org/officeDocument/2006/relationships/customXml" Target="../ink/ink1747.xml"/><Relationship Id="rId136" Type="http://schemas.openxmlformats.org/officeDocument/2006/relationships/customXml" Target="../ink/ink1795.xml"/><Relationship Id="rId178" Type="http://schemas.openxmlformats.org/officeDocument/2006/relationships/customXml" Target="../ink/ink1816.xml"/><Relationship Id="rId301" Type="http://schemas.openxmlformats.org/officeDocument/2006/relationships/image" Target="../media/image2589.png"/><Relationship Id="rId343" Type="http://schemas.openxmlformats.org/officeDocument/2006/relationships/image" Target="../media/image2610.png"/><Relationship Id="rId550" Type="http://schemas.openxmlformats.org/officeDocument/2006/relationships/customXml" Target="../ink/ink2002.xml"/><Relationship Id="rId82" Type="http://schemas.openxmlformats.org/officeDocument/2006/relationships/customXml" Target="../ink/ink1768.xml"/><Relationship Id="rId203" Type="http://schemas.openxmlformats.org/officeDocument/2006/relationships/image" Target="../media/image2540.png"/><Relationship Id="rId385" Type="http://schemas.openxmlformats.org/officeDocument/2006/relationships/image" Target="../media/image2631.png"/><Relationship Id="rId592" Type="http://schemas.openxmlformats.org/officeDocument/2006/relationships/customXml" Target="../ink/ink2024.xml"/><Relationship Id="rId606" Type="http://schemas.openxmlformats.org/officeDocument/2006/relationships/customXml" Target="../ink/ink2031.xml"/><Relationship Id="rId245" Type="http://schemas.openxmlformats.org/officeDocument/2006/relationships/image" Target="../media/image2561.png"/><Relationship Id="rId287" Type="http://schemas.openxmlformats.org/officeDocument/2006/relationships/image" Target="../media/image2582.png"/><Relationship Id="rId410" Type="http://schemas.openxmlformats.org/officeDocument/2006/relationships/customXml" Target="../ink/ink1932.xml"/><Relationship Id="rId452" Type="http://schemas.openxmlformats.org/officeDocument/2006/relationships/customXml" Target="../ink/ink1953.xml"/><Relationship Id="rId494" Type="http://schemas.openxmlformats.org/officeDocument/2006/relationships/customXml" Target="../ink/ink1974.xml"/><Relationship Id="rId508" Type="http://schemas.openxmlformats.org/officeDocument/2006/relationships/customXml" Target="../ink/ink1981.xml"/><Relationship Id="rId105" Type="http://schemas.openxmlformats.org/officeDocument/2006/relationships/image" Target="../media/image2492.png"/><Relationship Id="rId147" Type="http://schemas.openxmlformats.org/officeDocument/2006/relationships/image" Target="../media/image2513.png"/><Relationship Id="rId312" Type="http://schemas.openxmlformats.org/officeDocument/2006/relationships/customXml" Target="../ink/ink1883.xml"/><Relationship Id="rId354" Type="http://schemas.openxmlformats.org/officeDocument/2006/relationships/customXml" Target="../ink/ink1904.xml"/><Relationship Id="rId51" Type="http://schemas.openxmlformats.org/officeDocument/2006/relationships/image" Target="../media/image2465.png"/><Relationship Id="rId93" Type="http://schemas.openxmlformats.org/officeDocument/2006/relationships/image" Target="../media/image2486.png"/><Relationship Id="rId189" Type="http://schemas.openxmlformats.org/officeDocument/2006/relationships/image" Target="../media/image2534.png"/><Relationship Id="rId396" Type="http://schemas.openxmlformats.org/officeDocument/2006/relationships/customXml" Target="../ink/ink1925.xml"/><Relationship Id="rId561" Type="http://schemas.openxmlformats.org/officeDocument/2006/relationships/customXml" Target="../ink/ink2008.xml"/><Relationship Id="rId617" Type="http://schemas.openxmlformats.org/officeDocument/2006/relationships/image" Target="../media/image2748.png"/><Relationship Id="rId214" Type="http://schemas.openxmlformats.org/officeDocument/2006/relationships/customXml" Target="../ink/ink1834.xml"/><Relationship Id="rId256" Type="http://schemas.openxmlformats.org/officeDocument/2006/relationships/customXml" Target="../ink/ink1855.xml"/><Relationship Id="rId298" Type="http://schemas.openxmlformats.org/officeDocument/2006/relationships/customXml" Target="../ink/ink1876.xml"/><Relationship Id="rId421" Type="http://schemas.openxmlformats.org/officeDocument/2006/relationships/image" Target="../media/image2649.png"/><Relationship Id="rId463" Type="http://schemas.openxmlformats.org/officeDocument/2006/relationships/image" Target="../media/image2670.png"/><Relationship Id="rId519" Type="http://schemas.openxmlformats.org/officeDocument/2006/relationships/image" Target="../media/image2700.png"/><Relationship Id="rId116" Type="http://schemas.openxmlformats.org/officeDocument/2006/relationships/customXml" Target="../ink/ink1785.xml"/><Relationship Id="rId158" Type="http://schemas.openxmlformats.org/officeDocument/2006/relationships/customXml" Target="../ink/ink1806.xml"/><Relationship Id="rId323" Type="http://schemas.openxmlformats.org/officeDocument/2006/relationships/image" Target="../media/image2600.png"/><Relationship Id="rId530" Type="http://schemas.openxmlformats.org/officeDocument/2006/relationships/customXml" Target="../ink/ink1992.xml"/><Relationship Id="rId20" Type="http://schemas.openxmlformats.org/officeDocument/2006/relationships/customXml" Target="../ink/ink1740.xml"/><Relationship Id="rId62" Type="http://schemas.openxmlformats.org/officeDocument/2006/relationships/customXml" Target="../ink/ink1758.xml"/><Relationship Id="rId365" Type="http://schemas.openxmlformats.org/officeDocument/2006/relationships/image" Target="../media/image2621.png"/><Relationship Id="rId572" Type="http://schemas.openxmlformats.org/officeDocument/2006/relationships/image" Target="../media/image2726.png"/><Relationship Id="rId628" Type="http://schemas.openxmlformats.org/officeDocument/2006/relationships/customXml" Target="../ink/ink2042.xml"/><Relationship Id="rId225" Type="http://schemas.openxmlformats.org/officeDocument/2006/relationships/image" Target="../media/image2551.png"/><Relationship Id="rId267" Type="http://schemas.openxmlformats.org/officeDocument/2006/relationships/image" Target="../media/image2572.png"/><Relationship Id="rId432" Type="http://schemas.openxmlformats.org/officeDocument/2006/relationships/customXml" Target="../ink/ink1943.xml"/><Relationship Id="rId474" Type="http://schemas.openxmlformats.org/officeDocument/2006/relationships/customXml" Target="../ink/ink1964.xml"/><Relationship Id="rId127" Type="http://schemas.openxmlformats.org/officeDocument/2006/relationships/image" Target="../media/image2503.png"/><Relationship Id="rId73" Type="http://schemas.openxmlformats.org/officeDocument/2006/relationships/image" Target="../media/image2476.png"/><Relationship Id="rId169" Type="http://schemas.openxmlformats.org/officeDocument/2006/relationships/image" Target="../media/image2524.png"/><Relationship Id="rId334" Type="http://schemas.openxmlformats.org/officeDocument/2006/relationships/customXml" Target="../ink/ink1894.xml"/><Relationship Id="rId376" Type="http://schemas.openxmlformats.org/officeDocument/2006/relationships/customXml" Target="../ink/ink1915.xml"/><Relationship Id="rId541" Type="http://schemas.openxmlformats.org/officeDocument/2006/relationships/image" Target="../media/image2711.png"/><Relationship Id="rId583" Type="http://schemas.openxmlformats.org/officeDocument/2006/relationships/image" Target="../media/image2731.png"/><Relationship Id="rId639" Type="http://schemas.openxmlformats.org/officeDocument/2006/relationships/image" Target="../media/image197.png"/><Relationship Id="rId4" Type="http://schemas.openxmlformats.org/officeDocument/2006/relationships/customXml" Target="../ink/ink1732.xml"/><Relationship Id="rId180" Type="http://schemas.openxmlformats.org/officeDocument/2006/relationships/customXml" Target="../ink/ink1817.xml"/><Relationship Id="rId236" Type="http://schemas.openxmlformats.org/officeDocument/2006/relationships/customXml" Target="../ink/ink1845.xml"/><Relationship Id="rId278" Type="http://schemas.openxmlformats.org/officeDocument/2006/relationships/customXml" Target="../ink/ink1866.xml"/><Relationship Id="rId401" Type="http://schemas.openxmlformats.org/officeDocument/2006/relationships/image" Target="../media/image2639.png"/><Relationship Id="rId443" Type="http://schemas.openxmlformats.org/officeDocument/2006/relationships/image" Target="../media/image2660.png"/><Relationship Id="rId303" Type="http://schemas.openxmlformats.org/officeDocument/2006/relationships/image" Target="../media/image2590.png"/><Relationship Id="rId485" Type="http://schemas.openxmlformats.org/officeDocument/2006/relationships/image" Target="../media/image2682.png"/><Relationship Id="rId42" Type="http://schemas.openxmlformats.org/officeDocument/2006/relationships/customXml" Target="../ink/ink1748.xml"/><Relationship Id="rId84" Type="http://schemas.openxmlformats.org/officeDocument/2006/relationships/customXml" Target="../ink/ink1769.xml"/><Relationship Id="rId138" Type="http://schemas.openxmlformats.org/officeDocument/2006/relationships/customXml" Target="../ink/ink1796.xml"/><Relationship Id="rId345" Type="http://schemas.openxmlformats.org/officeDocument/2006/relationships/image" Target="../media/image2611.png"/><Relationship Id="rId387" Type="http://schemas.openxmlformats.org/officeDocument/2006/relationships/image" Target="../media/image2632.png"/><Relationship Id="rId510" Type="http://schemas.openxmlformats.org/officeDocument/2006/relationships/customXml" Target="../ink/ink1982.xml"/><Relationship Id="rId552" Type="http://schemas.openxmlformats.org/officeDocument/2006/relationships/customXml" Target="../ink/ink2003.xml"/><Relationship Id="rId594" Type="http://schemas.openxmlformats.org/officeDocument/2006/relationships/customXml" Target="../ink/ink2025.xml"/><Relationship Id="rId608" Type="http://schemas.openxmlformats.org/officeDocument/2006/relationships/customXml" Target="../ink/ink2032.xml"/><Relationship Id="rId191" Type="http://schemas.openxmlformats.org/officeDocument/2006/relationships/image" Target="../media/image2535.png"/><Relationship Id="rId205" Type="http://schemas.openxmlformats.org/officeDocument/2006/relationships/image" Target="../media/image2541.png"/><Relationship Id="rId247" Type="http://schemas.openxmlformats.org/officeDocument/2006/relationships/image" Target="../media/image2562.png"/><Relationship Id="rId412" Type="http://schemas.openxmlformats.org/officeDocument/2006/relationships/customXml" Target="../ink/ink1933.xml"/><Relationship Id="rId107" Type="http://schemas.openxmlformats.org/officeDocument/2006/relationships/image" Target="../media/image2493.png"/><Relationship Id="rId289" Type="http://schemas.openxmlformats.org/officeDocument/2006/relationships/image" Target="../media/image2583.png"/><Relationship Id="rId454" Type="http://schemas.openxmlformats.org/officeDocument/2006/relationships/customXml" Target="../ink/ink1954.xml"/><Relationship Id="rId496" Type="http://schemas.openxmlformats.org/officeDocument/2006/relationships/customXml" Target="../ink/ink1975.xml"/><Relationship Id="rId11" Type="http://schemas.openxmlformats.org/officeDocument/2006/relationships/image" Target="../media/image2444.png"/><Relationship Id="rId53" Type="http://schemas.openxmlformats.org/officeDocument/2006/relationships/image" Target="../media/image2466.png"/><Relationship Id="rId149" Type="http://schemas.openxmlformats.org/officeDocument/2006/relationships/image" Target="../media/image2514.png"/><Relationship Id="rId314" Type="http://schemas.openxmlformats.org/officeDocument/2006/relationships/customXml" Target="../ink/ink1884.xml"/><Relationship Id="rId356" Type="http://schemas.openxmlformats.org/officeDocument/2006/relationships/customXml" Target="../ink/ink1905.xml"/><Relationship Id="rId398" Type="http://schemas.openxmlformats.org/officeDocument/2006/relationships/customXml" Target="../ink/ink1926.xml"/><Relationship Id="rId521" Type="http://schemas.openxmlformats.org/officeDocument/2006/relationships/image" Target="../media/image2701.png"/><Relationship Id="rId563" Type="http://schemas.openxmlformats.org/officeDocument/2006/relationships/customXml" Target="../ink/ink2009.xml"/><Relationship Id="rId619" Type="http://schemas.openxmlformats.org/officeDocument/2006/relationships/image" Target="../media/image2749.png"/><Relationship Id="rId95" Type="http://schemas.openxmlformats.org/officeDocument/2006/relationships/image" Target="../media/image2487.png"/><Relationship Id="rId160" Type="http://schemas.openxmlformats.org/officeDocument/2006/relationships/customXml" Target="../ink/ink1807.xml"/><Relationship Id="rId216" Type="http://schemas.openxmlformats.org/officeDocument/2006/relationships/customXml" Target="../ink/ink1835.xml"/><Relationship Id="rId423" Type="http://schemas.openxmlformats.org/officeDocument/2006/relationships/image" Target="../media/image2650.png"/><Relationship Id="rId258" Type="http://schemas.openxmlformats.org/officeDocument/2006/relationships/customXml" Target="../ink/ink1856.xml"/><Relationship Id="rId465" Type="http://schemas.openxmlformats.org/officeDocument/2006/relationships/image" Target="../media/image2671.png"/><Relationship Id="rId630" Type="http://schemas.openxmlformats.org/officeDocument/2006/relationships/customXml" Target="../ink/ink2043.xml"/><Relationship Id="rId22" Type="http://schemas.openxmlformats.org/officeDocument/2006/relationships/customXml" Target="../ink/ink1741.xml"/><Relationship Id="rId64" Type="http://schemas.openxmlformats.org/officeDocument/2006/relationships/customXml" Target="../ink/ink1759.xml"/><Relationship Id="rId118" Type="http://schemas.openxmlformats.org/officeDocument/2006/relationships/customXml" Target="../ink/ink1786.xml"/><Relationship Id="rId325" Type="http://schemas.openxmlformats.org/officeDocument/2006/relationships/image" Target="../media/image2601.png"/><Relationship Id="rId367" Type="http://schemas.openxmlformats.org/officeDocument/2006/relationships/image" Target="../media/image2622.png"/><Relationship Id="rId532" Type="http://schemas.openxmlformats.org/officeDocument/2006/relationships/customXml" Target="../ink/ink1993.xml"/><Relationship Id="rId574" Type="http://schemas.openxmlformats.org/officeDocument/2006/relationships/customXml" Target="../ink/ink2015.xml"/><Relationship Id="rId171" Type="http://schemas.openxmlformats.org/officeDocument/2006/relationships/image" Target="../media/image2525.png"/><Relationship Id="rId227" Type="http://schemas.openxmlformats.org/officeDocument/2006/relationships/image" Target="../media/image2552.png"/><Relationship Id="rId269" Type="http://schemas.openxmlformats.org/officeDocument/2006/relationships/image" Target="../media/image2573.png"/><Relationship Id="rId434" Type="http://schemas.openxmlformats.org/officeDocument/2006/relationships/customXml" Target="../ink/ink1944.xml"/><Relationship Id="rId476" Type="http://schemas.openxmlformats.org/officeDocument/2006/relationships/customXml" Target="../ink/ink1965.xml"/><Relationship Id="rId641" Type="http://schemas.openxmlformats.org/officeDocument/2006/relationships/image" Target="../media/image263.png"/><Relationship Id="rId129" Type="http://schemas.openxmlformats.org/officeDocument/2006/relationships/image" Target="../media/image2504.png"/><Relationship Id="rId280" Type="http://schemas.openxmlformats.org/officeDocument/2006/relationships/customXml" Target="../ink/ink1867.xml"/><Relationship Id="rId336" Type="http://schemas.openxmlformats.org/officeDocument/2006/relationships/customXml" Target="../ink/ink1895.xml"/><Relationship Id="rId501" Type="http://schemas.openxmlformats.org/officeDocument/2006/relationships/image" Target="../media/image2691.png"/><Relationship Id="rId543" Type="http://schemas.openxmlformats.org/officeDocument/2006/relationships/image" Target="../media/image2712.png"/><Relationship Id="rId75" Type="http://schemas.openxmlformats.org/officeDocument/2006/relationships/image" Target="../media/image2477.png"/><Relationship Id="rId140" Type="http://schemas.openxmlformats.org/officeDocument/2006/relationships/customXml" Target="../ink/ink1797.xml"/><Relationship Id="rId182" Type="http://schemas.openxmlformats.org/officeDocument/2006/relationships/customXml" Target="../ink/ink1818.xml"/><Relationship Id="rId378" Type="http://schemas.openxmlformats.org/officeDocument/2006/relationships/customXml" Target="../ink/ink1916.xml"/><Relationship Id="rId403" Type="http://schemas.openxmlformats.org/officeDocument/2006/relationships/image" Target="../media/image2640.png"/><Relationship Id="rId585" Type="http://schemas.openxmlformats.org/officeDocument/2006/relationships/image" Target="../media/image2732.png"/><Relationship Id="rId6" Type="http://schemas.openxmlformats.org/officeDocument/2006/relationships/customXml" Target="../ink/ink1733.xml"/><Relationship Id="rId238" Type="http://schemas.openxmlformats.org/officeDocument/2006/relationships/customXml" Target="../ink/ink1846.xml"/><Relationship Id="rId445" Type="http://schemas.openxmlformats.org/officeDocument/2006/relationships/image" Target="../media/image2661.png"/><Relationship Id="rId487" Type="http://schemas.openxmlformats.org/officeDocument/2006/relationships/image" Target="../media/image2683.png"/><Relationship Id="rId610" Type="http://schemas.openxmlformats.org/officeDocument/2006/relationships/customXml" Target="../ink/ink2033.xml"/><Relationship Id="rId291" Type="http://schemas.openxmlformats.org/officeDocument/2006/relationships/image" Target="../media/image2584.png"/><Relationship Id="rId305" Type="http://schemas.openxmlformats.org/officeDocument/2006/relationships/image" Target="../media/image2591.png"/><Relationship Id="rId347" Type="http://schemas.openxmlformats.org/officeDocument/2006/relationships/image" Target="../media/image2612.png"/><Relationship Id="rId512" Type="http://schemas.openxmlformats.org/officeDocument/2006/relationships/customXml" Target="../ink/ink1983.xml"/><Relationship Id="rId44" Type="http://schemas.openxmlformats.org/officeDocument/2006/relationships/customXml" Target="../ink/ink1749.xml"/><Relationship Id="rId86" Type="http://schemas.openxmlformats.org/officeDocument/2006/relationships/customXml" Target="../ink/ink1770.xml"/><Relationship Id="rId151" Type="http://schemas.openxmlformats.org/officeDocument/2006/relationships/image" Target="../media/image2515.png"/><Relationship Id="rId389" Type="http://schemas.openxmlformats.org/officeDocument/2006/relationships/image" Target="../media/image2633.png"/><Relationship Id="rId554" Type="http://schemas.openxmlformats.org/officeDocument/2006/relationships/customXml" Target="../ink/ink2004.xml"/><Relationship Id="rId596" Type="http://schemas.openxmlformats.org/officeDocument/2006/relationships/customXml" Target="../ink/ink2026.xml"/><Relationship Id="rId193" Type="http://schemas.openxmlformats.org/officeDocument/2006/relationships/image" Target="../media/image2536.png"/><Relationship Id="rId207" Type="http://schemas.openxmlformats.org/officeDocument/2006/relationships/image" Target="../media/image2542.png"/><Relationship Id="rId249" Type="http://schemas.openxmlformats.org/officeDocument/2006/relationships/image" Target="../media/image2563.png"/><Relationship Id="rId414" Type="http://schemas.openxmlformats.org/officeDocument/2006/relationships/customXml" Target="../ink/ink1934.xml"/><Relationship Id="rId456" Type="http://schemas.openxmlformats.org/officeDocument/2006/relationships/customXml" Target="../ink/ink1955.xml"/><Relationship Id="rId498" Type="http://schemas.openxmlformats.org/officeDocument/2006/relationships/customXml" Target="../ink/ink1976.xml"/><Relationship Id="rId621" Type="http://schemas.openxmlformats.org/officeDocument/2006/relationships/image" Target="../media/image2750.png"/><Relationship Id="rId13" Type="http://schemas.openxmlformats.org/officeDocument/2006/relationships/image" Target="../media/image2445.png"/><Relationship Id="rId109" Type="http://schemas.openxmlformats.org/officeDocument/2006/relationships/image" Target="../media/image2494.png"/><Relationship Id="rId260" Type="http://schemas.openxmlformats.org/officeDocument/2006/relationships/customXml" Target="../ink/ink1857.xml"/><Relationship Id="rId316" Type="http://schemas.openxmlformats.org/officeDocument/2006/relationships/customXml" Target="../ink/ink1885.xml"/><Relationship Id="rId523" Type="http://schemas.openxmlformats.org/officeDocument/2006/relationships/image" Target="../media/image2702.png"/><Relationship Id="rId55" Type="http://schemas.openxmlformats.org/officeDocument/2006/relationships/image" Target="../media/image2467.png"/><Relationship Id="rId97" Type="http://schemas.openxmlformats.org/officeDocument/2006/relationships/image" Target="../media/image2488.png"/><Relationship Id="rId120" Type="http://schemas.openxmlformats.org/officeDocument/2006/relationships/customXml" Target="../ink/ink1787.xml"/><Relationship Id="rId358" Type="http://schemas.openxmlformats.org/officeDocument/2006/relationships/customXml" Target="../ink/ink1906.xml"/><Relationship Id="rId565" Type="http://schemas.openxmlformats.org/officeDocument/2006/relationships/customXml" Target="../ink/ink2010.xml"/><Relationship Id="rId162" Type="http://schemas.openxmlformats.org/officeDocument/2006/relationships/customXml" Target="../ink/ink1808.xml"/><Relationship Id="rId218" Type="http://schemas.openxmlformats.org/officeDocument/2006/relationships/customXml" Target="../ink/ink1836.xml"/><Relationship Id="rId425" Type="http://schemas.openxmlformats.org/officeDocument/2006/relationships/image" Target="../media/image2651.png"/><Relationship Id="rId467" Type="http://schemas.openxmlformats.org/officeDocument/2006/relationships/image" Target="../media/image2672.png"/><Relationship Id="rId632" Type="http://schemas.openxmlformats.org/officeDocument/2006/relationships/customXml" Target="../ink/ink2044.xml"/><Relationship Id="rId271" Type="http://schemas.openxmlformats.org/officeDocument/2006/relationships/image" Target="../media/image2574.png"/><Relationship Id="rId24" Type="http://schemas.openxmlformats.org/officeDocument/2006/relationships/customXml" Target="../ink/ink1742.xml"/><Relationship Id="rId66" Type="http://schemas.openxmlformats.org/officeDocument/2006/relationships/customXml" Target="../ink/ink1760.xml"/><Relationship Id="rId131" Type="http://schemas.openxmlformats.org/officeDocument/2006/relationships/image" Target="../media/image2505.png"/><Relationship Id="rId327" Type="http://schemas.openxmlformats.org/officeDocument/2006/relationships/image" Target="../media/image2602.png"/><Relationship Id="rId369" Type="http://schemas.openxmlformats.org/officeDocument/2006/relationships/image" Target="../media/image2623.png"/><Relationship Id="rId534" Type="http://schemas.openxmlformats.org/officeDocument/2006/relationships/customXml" Target="../ink/ink1994.xml"/><Relationship Id="rId576" Type="http://schemas.openxmlformats.org/officeDocument/2006/relationships/customXml" Target="../ink/ink2016.xml"/><Relationship Id="rId173" Type="http://schemas.openxmlformats.org/officeDocument/2006/relationships/image" Target="../media/image2526.png"/><Relationship Id="rId229" Type="http://schemas.openxmlformats.org/officeDocument/2006/relationships/image" Target="../media/image2553.png"/><Relationship Id="rId380" Type="http://schemas.openxmlformats.org/officeDocument/2006/relationships/customXml" Target="../ink/ink1917.xml"/><Relationship Id="rId436" Type="http://schemas.openxmlformats.org/officeDocument/2006/relationships/customXml" Target="../ink/ink1945.xml"/><Relationship Id="rId601" Type="http://schemas.openxmlformats.org/officeDocument/2006/relationships/image" Target="../media/image2740.png"/><Relationship Id="rId643" Type="http://schemas.openxmlformats.org/officeDocument/2006/relationships/image" Target="../media/image264.png"/><Relationship Id="rId240" Type="http://schemas.openxmlformats.org/officeDocument/2006/relationships/customXml" Target="../ink/ink1847.xml"/><Relationship Id="rId478" Type="http://schemas.openxmlformats.org/officeDocument/2006/relationships/customXml" Target="../ink/ink1966.xml"/><Relationship Id="rId77" Type="http://schemas.openxmlformats.org/officeDocument/2006/relationships/image" Target="../media/image2478.png"/><Relationship Id="rId100" Type="http://schemas.openxmlformats.org/officeDocument/2006/relationships/customXml" Target="../ink/ink1777.xml"/><Relationship Id="rId282" Type="http://schemas.openxmlformats.org/officeDocument/2006/relationships/customXml" Target="../ink/ink1868.xml"/><Relationship Id="rId338" Type="http://schemas.openxmlformats.org/officeDocument/2006/relationships/customXml" Target="../ink/ink1896.xml"/><Relationship Id="rId503" Type="http://schemas.openxmlformats.org/officeDocument/2006/relationships/image" Target="../media/image2692.png"/><Relationship Id="rId545" Type="http://schemas.openxmlformats.org/officeDocument/2006/relationships/image" Target="../media/image2713.png"/><Relationship Id="rId587" Type="http://schemas.openxmlformats.org/officeDocument/2006/relationships/image" Target="../media/image2733.png"/><Relationship Id="rId8" Type="http://schemas.openxmlformats.org/officeDocument/2006/relationships/customXml" Target="../ink/ink1734.xml"/><Relationship Id="rId142" Type="http://schemas.openxmlformats.org/officeDocument/2006/relationships/customXml" Target="../ink/ink1798.xml"/><Relationship Id="rId184" Type="http://schemas.openxmlformats.org/officeDocument/2006/relationships/customXml" Target="../ink/ink1819.xml"/><Relationship Id="rId391" Type="http://schemas.openxmlformats.org/officeDocument/2006/relationships/image" Target="../media/image2634.png"/><Relationship Id="rId405" Type="http://schemas.openxmlformats.org/officeDocument/2006/relationships/image" Target="../media/image2641.png"/><Relationship Id="rId447" Type="http://schemas.openxmlformats.org/officeDocument/2006/relationships/image" Target="../media/image2662.png"/><Relationship Id="rId612" Type="http://schemas.openxmlformats.org/officeDocument/2006/relationships/customXml" Target="../ink/ink2034.xml"/><Relationship Id="rId251" Type="http://schemas.openxmlformats.org/officeDocument/2006/relationships/image" Target="../media/image2564.png"/><Relationship Id="rId489" Type="http://schemas.openxmlformats.org/officeDocument/2006/relationships/image" Target="../media/image2684.png"/><Relationship Id="rId46" Type="http://schemas.openxmlformats.org/officeDocument/2006/relationships/customXml" Target="../ink/ink1750.xml"/><Relationship Id="rId293" Type="http://schemas.openxmlformats.org/officeDocument/2006/relationships/image" Target="../media/image2585.png"/><Relationship Id="rId307" Type="http://schemas.openxmlformats.org/officeDocument/2006/relationships/image" Target="../media/image2592.png"/><Relationship Id="rId349" Type="http://schemas.openxmlformats.org/officeDocument/2006/relationships/image" Target="../media/image2613.png"/><Relationship Id="rId514" Type="http://schemas.openxmlformats.org/officeDocument/2006/relationships/customXml" Target="../ink/ink1984.xml"/><Relationship Id="rId556" Type="http://schemas.openxmlformats.org/officeDocument/2006/relationships/customXml" Target="../ink/ink2005.xml"/><Relationship Id="rId88" Type="http://schemas.openxmlformats.org/officeDocument/2006/relationships/customXml" Target="../ink/ink1771.xml"/><Relationship Id="rId111" Type="http://schemas.openxmlformats.org/officeDocument/2006/relationships/image" Target="../media/image2495.png"/><Relationship Id="rId153" Type="http://schemas.openxmlformats.org/officeDocument/2006/relationships/image" Target="../media/image2516.png"/><Relationship Id="rId195" Type="http://schemas.openxmlformats.org/officeDocument/2006/relationships/image" Target="../media/image2537.png"/><Relationship Id="rId209" Type="http://schemas.openxmlformats.org/officeDocument/2006/relationships/image" Target="../media/image2543.png"/><Relationship Id="rId360" Type="http://schemas.openxmlformats.org/officeDocument/2006/relationships/customXml" Target="../ink/ink1907.xml"/><Relationship Id="rId416" Type="http://schemas.openxmlformats.org/officeDocument/2006/relationships/customXml" Target="../ink/ink1935.xml"/><Relationship Id="rId598" Type="http://schemas.openxmlformats.org/officeDocument/2006/relationships/customXml" Target="../ink/ink2027.xml"/><Relationship Id="rId220" Type="http://schemas.openxmlformats.org/officeDocument/2006/relationships/customXml" Target="../ink/ink1837.xml"/><Relationship Id="rId458" Type="http://schemas.openxmlformats.org/officeDocument/2006/relationships/customXml" Target="../ink/ink1956.xml"/><Relationship Id="rId623" Type="http://schemas.openxmlformats.org/officeDocument/2006/relationships/image" Target="../media/image2751.png"/><Relationship Id="rId15" Type="http://schemas.openxmlformats.org/officeDocument/2006/relationships/image" Target="../media/image2446.png"/><Relationship Id="rId57" Type="http://schemas.openxmlformats.org/officeDocument/2006/relationships/image" Target="../media/image2468.png"/><Relationship Id="rId262" Type="http://schemas.openxmlformats.org/officeDocument/2006/relationships/customXml" Target="../ink/ink1858.xml"/><Relationship Id="rId318" Type="http://schemas.openxmlformats.org/officeDocument/2006/relationships/customXml" Target="../ink/ink1886.xml"/><Relationship Id="rId525" Type="http://schemas.openxmlformats.org/officeDocument/2006/relationships/image" Target="../media/image2703.png"/><Relationship Id="rId567" Type="http://schemas.openxmlformats.org/officeDocument/2006/relationships/customXml" Target="../ink/ink2011.xml"/><Relationship Id="rId99" Type="http://schemas.openxmlformats.org/officeDocument/2006/relationships/image" Target="../media/image2489.png"/><Relationship Id="rId122" Type="http://schemas.openxmlformats.org/officeDocument/2006/relationships/customXml" Target="../ink/ink1788.xml"/><Relationship Id="rId164" Type="http://schemas.openxmlformats.org/officeDocument/2006/relationships/customXml" Target="../ink/ink1809.xml"/><Relationship Id="rId371" Type="http://schemas.openxmlformats.org/officeDocument/2006/relationships/image" Target="../media/image2624.png"/><Relationship Id="rId427" Type="http://schemas.openxmlformats.org/officeDocument/2006/relationships/image" Target="../media/image2652.png"/><Relationship Id="rId469" Type="http://schemas.openxmlformats.org/officeDocument/2006/relationships/image" Target="../media/image2673.png"/><Relationship Id="rId634" Type="http://schemas.openxmlformats.org/officeDocument/2006/relationships/customXml" Target="../ink/ink2045.xml"/><Relationship Id="rId26" Type="http://schemas.openxmlformats.org/officeDocument/2006/relationships/customXml" Target="../ink/ink1743.xml"/><Relationship Id="rId231" Type="http://schemas.openxmlformats.org/officeDocument/2006/relationships/image" Target="../media/image2554.png"/><Relationship Id="rId273" Type="http://schemas.openxmlformats.org/officeDocument/2006/relationships/image" Target="../media/image2575.png"/><Relationship Id="rId329" Type="http://schemas.openxmlformats.org/officeDocument/2006/relationships/image" Target="../media/image2603.png"/><Relationship Id="rId480" Type="http://schemas.openxmlformats.org/officeDocument/2006/relationships/customXml" Target="../ink/ink1967.xml"/><Relationship Id="rId536" Type="http://schemas.openxmlformats.org/officeDocument/2006/relationships/customXml" Target="../ink/ink1995.xml"/><Relationship Id="rId68" Type="http://schemas.openxmlformats.org/officeDocument/2006/relationships/customXml" Target="../ink/ink1761.xml"/><Relationship Id="rId133" Type="http://schemas.openxmlformats.org/officeDocument/2006/relationships/image" Target="../media/image2506.png"/><Relationship Id="rId175" Type="http://schemas.openxmlformats.org/officeDocument/2006/relationships/image" Target="../media/image2527.png"/><Relationship Id="rId340" Type="http://schemas.openxmlformats.org/officeDocument/2006/relationships/customXml" Target="../ink/ink1897.xml"/><Relationship Id="rId578" Type="http://schemas.openxmlformats.org/officeDocument/2006/relationships/customXml" Target="../ink/ink2017.xml"/><Relationship Id="rId200" Type="http://schemas.openxmlformats.org/officeDocument/2006/relationships/customXml" Target="../ink/ink1827.xml"/><Relationship Id="rId382" Type="http://schemas.openxmlformats.org/officeDocument/2006/relationships/customXml" Target="../ink/ink1918.xml"/><Relationship Id="rId438" Type="http://schemas.openxmlformats.org/officeDocument/2006/relationships/customXml" Target="../ink/ink1946.xml"/><Relationship Id="rId603" Type="http://schemas.openxmlformats.org/officeDocument/2006/relationships/image" Target="../media/image2741.png"/><Relationship Id="rId242" Type="http://schemas.openxmlformats.org/officeDocument/2006/relationships/customXml" Target="../ink/ink1848.xml"/><Relationship Id="rId284" Type="http://schemas.openxmlformats.org/officeDocument/2006/relationships/customXml" Target="../ink/ink1869.xml"/><Relationship Id="rId491" Type="http://schemas.openxmlformats.org/officeDocument/2006/relationships/image" Target="../media/image2685.png"/><Relationship Id="rId505" Type="http://schemas.openxmlformats.org/officeDocument/2006/relationships/image" Target="../media/image2693.png"/><Relationship Id="rId37" Type="http://schemas.openxmlformats.org/officeDocument/2006/relationships/image" Target="../media/image2458.png"/><Relationship Id="rId79" Type="http://schemas.openxmlformats.org/officeDocument/2006/relationships/image" Target="../media/image2479.png"/><Relationship Id="rId102" Type="http://schemas.openxmlformats.org/officeDocument/2006/relationships/customXml" Target="../ink/ink1778.xml"/><Relationship Id="rId144" Type="http://schemas.openxmlformats.org/officeDocument/2006/relationships/customXml" Target="../ink/ink1799.xml"/><Relationship Id="rId547" Type="http://schemas.openxmlformats.org/officeDocument/2006/relationships/image" Target="../media/image2714.png"/><Relationship Id="rId589" Type="http://schemas.openxmlformats.org/officeDocument/2006/relationships/image" Target="../media/image2734.png"/><Relationship Id="rId90" Type="http://schemas.openxmlformats.org/officeDocument/2006/relationships/customXml" Target="../ink/ink1772.xml"/><Relationship Id="rId186" Type="http://schemas.openxmlformats.org/officeDocument/2006/relationships/customXml" Target="../ink/ink1820.xml"/><Relationship Id="rId351" Type="http://schemas.openxmlformats.org/officeDocument/2006/relationships/image" Target="../media/image2614.png"/><Relationship Id="rId393" Type="http://schemas.openxmlformats.org/officeDocument/2006/relationships/image" Target="../media/image2635.png"/><Relationship Id="rId407" Type="http://schemas.openxmlformats.org/officeDocument/2006/relationships/image" Target="../media/image2642.png"/><Relationship Id="rId449" Type="http://schemas.openxmlformats.org/officeDocument/2006/relationships/image" Target="../media/image2663.png"/><Relationship Id="rId614" Type="http://schemas.openxmlformats.org/officeDocument/2006/relationships/customXml" Target="../ink/ink2035.xml"/><Relationship Id="rId211" Type="http://schemas.openxmlformats.org/officeDocument/2006/relationships/image" Target="../media/image2544.png"/><Relationship Id="rId253" Type="http://schemas.openxmlformats.org/officeDocument/2006/relationships/image" Target="../media/image2565.png"/><Relationship Id="rId295" Type="http://schemas.openxmlformats.org/officeDocument/2006/relationships/image" Target="../media/image2586.png"/><Relationship Id="rId309" Type="http://schemas.openxmlformats.org/officeDocument/2006/relationships/image" Target="../media/image2593.png"/><Relationship Id="rId460" Type="http://schemas.openxmlformats.org/officeDocument/2006/relationships/customXml" Target="../ink/ink1957.xml"/><Relationship Id="rId516" Type="http://schemas.openxmlformats.org/officeDocument/2006/relationships/customXml" Target="../ink/ink1985.xml"/><Relationship Id="rId48" Type="http://schemas.openxmlformats.org/officeDocument/2006/relationships/customXml" Target="../ink/ink1751.xml"/><Relationship Id="rId113" Type="http://schemas.openxmlformats.org/officeDocument/2006/relationships/image" Target="../media/image2496.png"/><Relationship Id="rId320" Type="http://schemas.openxmlformats.org/officeDocument/2006/relationships/customXml" Target="../ink/ink1887.xml"/><Relationship Id="rId558" Type="http://schemas.openxmlformats.org/officeDocument/2006/relationships/customXml" Target="../ink/ink2006.xml"/><Relationship Id="rId155" Type="http://schemas.openxmlformats.org/officeDocument/2006/relationships/image" Target="../media/image2517.png"/><Relationship Id="rId197" Type="http://schemas.openxmlformats.org/officeDocument/2006/relationships/image" Target="../media/image2538.png"/><Relationship Id="rId362" Type="http://schemas.openxmlformats.org/officeDocument/2006/relationships/customXml" Target="../ink/ink1908.xml"/><Relationship Id="rId418" Type="http://schemas.openxmlformats.org/officeDocument/2006/relationships/customXml" Target="../ink/ink1936.xml"/><Relationship Id="rId625" Type="http://schemas.openxmlformats.org/officeDocument/2006/relationships/image" Target="../media/image2752.png"/><Relationship Id="rId222" Type="http://schemas.openxmlformats.org/officeDocument/2006/relationships/customXml" Target="../ink/ink1838.xml"/><Relationship Id="rId264" Type="http://schemas.openxmlformats.org/officeDocument/2006/relationships/customXml" Target="../ink/ink1859.xml"/><Relationship Id="rId471" Type="http://schemas.openxmlformats.org/officeDocument/2006/relationships/image" Target="../media/image2674.png"/><Relationship Id="rId17" Type="http://schemas.openxmlformats.org/officeDocument/2006/relationships/image" Target="../media/image2447.png"/><Relationship Id="rId59" Type="http://schemas.openxmlformats.org/officeDocument/2006/relationships/image" Target="../media/image2469.png"/><Relationship Id="rId124" Type="http://schemas.openxmlformats.org/officeDocument/2006/relationships/customXml" Target="../ink/ink1789.xml"/><Relationship Id="rId527" Type="http://schemas.openxmlformats.org/officeDocument/2006/relationships/image" Target="../media/image2704.png"/><Relationship Id="rId569" Type="http://schemas.openxmlformats.org/officeDocument/2006/relationships/customXml" Target="../ink/ink2012.xml"/><Relationship Id="rId70" Type="http://schemas.openxmlformats.org/officeDocument/2006/relationships/customXml" Target="../ink/ink1762.xml"/><Relationship Id="rId166" Type="http://schemas.openxmlformats.org/officeDocument/2006/relationships/customXml" Target="../ink/ink1810.xml"/><Relationship Id="rId331" Type="http://schemas.openxmlformats.org/officeDocument/2006/relationships/image" Target="../media/image2604.png"/><Relationship Id="rId373" Type="http://schemas.openxmlformats.org/officeDocument/2006/relationships/image" Target="../media/image2625.png"/><Relationship Id="rId429" Type="http://schemas.openxmlformats.org/officeDocument/2006/relationships/image" Target="../media/image2653.png"/><Relationship Id="rId580" Type="http://schemas.openxmlformats.org/officeDocument/2006/relationships/customXml" Target="../ink/ink2018.xml"/><Relationship Id="rId636" Type="http://schemas.openxmlformats.org/officeDocument/2006/relationships/customXml" Target="../ink/ink2046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55.png"/><Relationship Id="rId440" Type="http://schemas.openxmlformats.org/officeDocument/2006/relationships/customXml" Target="../ink/ink1947.xml"/><Relationship Id="rId28" Type="http://schemas.openxmlformats.org/officeDocument/2006/relationships/customXml" Target="../ink/ink1744.xml"/><Relationship Id="rId275" Type="http://schemas.openxmlformats.org/officeDocument/2006/relationships/image" Target="../media/image2576.png"/><Relationship Id="rId300" Type="http://schemas.openxmlformats.org/officeDocument/2006/relationships/customXml" Target="../ink/ink1877.xml"/><Relationship Id="rId482" Type="http://schemas.openxmlformats.org/officeDocument/2006/relationships/customXml" Target="../ink/ink1968.xml"/><Relationship Id="rId538" Type="http://schemas.openxmlformats.org/officeDocument/2006/relationships/customXml" Target="../ink/ink1996.xml"/><Relationship Id="rId81" Type="http://schemas.openxmlformats.org/officeDocument/2006/relationships/image" Target="../media/image2480.png"/><Relationship Id="rId135" Type="http://schemas.openxmlformats.org/officeDocument/2006/relationships/image" Target="../media/image2507.png"/><Relationship Id="rId177" Type="http://schemas.openxmlformats.org/officeDocument/2006/relationships/image" Target="../media/image2528.png"/><Relationship Id="rId342" Type="http://schemas.openxmlformats.org/officeDocument/2006/relationships/customXml" Target="../ink/ink1898.xml"/><Relationship Id="rId384" Type="http://schemas.openxmlformats.org/officeDocument/2006/relationships/customXml" Target="../ink/ink1919.xml"/><Relationship Id="rId591" Type="http://schemas.openxmlformats.org/officeDocument/2006/relationships/image" Target="../media/image2735.png"/><Relationship Id="rId605" Type="http://schemas.openxmlformats.org/officeDocument/2006/relationships/image" Target="../media/image2742.png"/><Relationship Id="rId202" Type="http://schemas.openxmlformats.org/officeDocument/2006/relationships/customXml" Target="../ink/ink1828.xml"/><Relationship Id="rId244" Type="http://schemas.openxmlformats.org/officeDocument/2006/relationships/customXml" Target="../ink/ink1849.xml"/><Relationship Id="rId39" Type="http://schemas.openxmlformats.org/officeDocument/2006/relationships/image" Target="../media/image2459.png"/><Relationship Id="rId286" Type="http://schemas.openxmlformats.org/officeDocument/2006/relationships/customXml" Target="../ink/ink1870.xml"/><Relationship Id="rId451" Type="http://schemas.openxmlformats.org/officeDocument/2006/relationships/image" Target="../media/image2664.png"/><Relationship Id="rId493" Type="http://schemas.openxmlformats.org/officeDocument/2006/relationships/image" Target="../media/image2686.png"/><Relationship Id="rId507" Type="http://schemas.openxmlformats.org/officeDocument/2006/relationships/image" Target="../media/image2694.png"/><Relationship Id="rId549" Type="http://schemas.openxmlformats.org/officeDocument/2006/relationships/image" Target="../media/image2715.png"/><Relationship Id="rId50" Type="http://schemas.openxmlformats.org/officeDocument/2006/relationships/customXml" Target="../ink/ink1752.xml"/><Relationship Id="rId104" Type="http://schemas.openxmlformats.org/officeDocument/2006/relationships/customXml" Target="../ink/ink1779.xml"/><Relationship Id="rId146" Type="http://schemas.openxmlformats.org/officeDocument/2006/relationships/customXml" Target="../ink/ink1800.xml"/><Relationship Id="rId188" Type="http://schemas.openxmlformats.org/officeDocument/2006/relationships/customXml" Target="../ink/ink1821.xml"/><Relationship Id="rId311" Type="http://schemas.openxmlformats.org/officeDocument/2006/relationships/image" Target="../media/image2594.png"/><Relationship Id="rId353" Type="http://schemas.openxmlformats.org/officeDocument/2006/relationships/image" Target="../media/image2615.png"/><Relationship Id="rId395" Type="http://schemas.openxmlformats.org/officeDocument/2006/relationships/image" Target="../media/image2636.png"/><Relationship Id="rId409" Type="http://schemas.openxmlformats.org/officeDocument/2006/relationships/image" Target="../media/image2643.png"/><Relationship Id="rId560" Type="http://schemas.openxmlformats.org/officeDocument/2006/relationships/image" Target="../media/image2720.png"/><Relationship Id="rId92" Type="http://schemas.openxmlformats.org/officeDocument/2006/relationships/customXml" Target="../ink/ink1773.xml"/><Relationship Id="rId213" Type="http://schemas.openxmlformats.org/officeDocument/2006/relationships/image" Target="../media/image2545.png"/><Relationship Id="rId420" Type="http://schemas.openxmlformats.org/officeDocument/2006/relationships/customXml" Target="../ink/ink1937.xml"/><Relationship Id="rId616" Type="http://schemas.openxmlformats.org/officeDocument/2006/relationships/customXml" Target="../ink/ink2036.xml"/><Relationship Id="rId255" Type="http://schemas.openxmlformats.org/officeDocument/2006/relationships/image" Target="../media/image2566.png"/><Relationship Id="rId297" Type="http://schemas.openxmlformats.org/officeDocument/2006/relationships/image" Target="../media/image2587.png"/><Relationship Id="rId462" Type="http://schemas.openxmlformats.org/officeDocument/2006/relationships/customXml" Target="../ink/ink1958.xml"/><Relationship Id="rId518" Type="http://schemas.openxmlformats.org/officeDocument/2006/relationships/customXml" Target="../ink/ink1986.xml"/><Relationship Id="rId115" Type="http://schemas.openxmlformats.org/officeDocument/2006/relationships/image" Target="../media/image2497.png"/><Relationship Id="rId157" Type="http://schemas.openxmlformats.org/officeDocument/2006/relationships/image" Target="../media/image2518.png"/><Relationship Id="rId322" Type="http://schemas.openxmlformats.org/officeDocument/2006/relationships/customXml" Target="../ink/ink1888.xml"/><Relationship Id="rId364" Type="http://schemas.openxmlformats.org/officeDocument/2006/relationships/customXml" Target="../ink/ink1909.xml"/><Relationship Id="rId61" Type="http://schemas.openxmlformats.org/officeDocument/2006/relationships/image" Target="../media/image2470.png"/><Relationship Id="rId199" Type="http://schemas.openxmlformats.org/officeDocument/2006/relationships/image" Target="../media/image202.png"/><Relationship Id="rId571" Type="http://schemas.openxmlformats.org/officeDocument/2006/relationships/customXml" Target="../ink/ink2013.xml"/><Relationship Id="rId627" Type="http://schemas.openxmlformats.org/officeDocument/2006/relationships/image" Target="../media/image2753.png"/><Relationship Id="rId19" Type="http://schemas.openxmlformats.org/officeDocument/2006/relationships/image" Target="../media/image2448.png"/><Relationship Id="rId224" Type="http://schemas.openxmlformats.org/officeDocument/2006/relationships/customXml" Target="../ink/ink1839.xml"/><Relationship Id="rId266" Type="http://schemas.openxmlformats.org/officeDocument/2006/relationships/customXml" Target="../ink/ink1860.xml"/><Relationship Id="rId431" Type="http://schemas.openxmlformats.org/officeDocument/2006/relationships/image" Target="../media/image2654.png"/><Relationship Id="rId473" Type="http://schemas.openxmlformats.org/officeDocument/2006/relationships/image" Target="../media/image2675.png"/><Relationship Id="rId529" Type="http://schemas.openxmlformats.org/officeDocument/2006/relationships/image" Target="../media/image2705.png"/><Relationship Id="rId30" Type="http://schemas.openxmlformats.org/officeDocument/2006/relationships/customXml" Target="../ink/ink1745.xml"/><Relationship Id="rId126" Type="http://schemas.openxmlformats.org/officeDocument/2006/relationships/customXml" Target="../ink/ink1790.xml"/><Relationship Id="rId168" Type="http://schemas.openxmlformats.org/officeDocument/2006/relationships/customXml" Target="../ink/ink1811.xml"/><Relationship Id="rId333" Type="http://schemas.openxmlformats.org/officeDocument/2006/relationships/image" Target="../media/image2605.png"/><Relationship Id="rId540" Type="http://schemas.openxmlformats.org/officeDocument/2006/relationships/customXml" Target="../ink/ink1997.xml"/><Relationship Id="rId72" Type="http://schemas.openxmlformats.org/officeDocument/2006/relationships/customXml" Target="../ink/ink1763.xml"/><Relationship Id="rId375" Type="http://schemas.openxmlformats.org/officeDocument/2006/relationships/image" Target="../media/image2626.png"/><Relationship Id="rId582" Type="http://schemas.openxmlformats.org/officeDocument/2006/relationships/customXml" Target="../ink/ink2019.xml"/><Relationship Id="rId638" Type="http://schemas.openxmlformats.org/officeDocument/2006/relationships/customXml" Target="../ink/ink2047.xml"/><Relationship Id="rId3" Type="http://schemas.openxmlformats.org/officeDocument/2006/relationships/image" Target="../media/image2439.png"/><Relationship Id="rId235" Type="http://schemas.openxmlformats.org/officeDocument/2006/relationships/image" Target="../media/image2556.png"/><Relationship Id="rId277" Type="http://schemas.openxmlformats.org/officeDocument/2006/relationships/image" Target="../media/image2577.png"/><Relationship Id="rId400" Type="http://schemas.openxmlformats.org/officeDocument/2006/relationships/customXml" Target="../ink/ink1927.xml"/><Relationship Id="rId442" Type="http://schemas.openxmlformats.org/officeDocument/2006/relationships/customXml" Target="../ink/ink1948.xml"/><Relationship Id="rId484" Type="http://schemas.openxmlformats.org/officeDocument/2006/relationships/customXml" Target="../ink/ink1969.xml"/><Relationship Id="rId137" Type="http://schemas.openxmlformats.org/officeDocument/2006/relationships/image" Target="../media/image2508.png"/><Relationship Id="rId302" Type="http://schemas.openxmlformats.org/officeDocument/2006/relationships/customXml" Target="../ink/ink1878.xml"/><Relationship Id="rId344" Type="http://schemas.openxmlformats.org/officeDocument/2006/relationships/customXml" Target="../ink/ink1899.xml"/><Relationship Id="rId41" Type="http://schemas.openxmlformats.org/officeDocument/2006/relationships/image" Target="../media/image2460.png"/><Relationship Id="rId83" Type="http://schemas.openxmlformats.org/officeDocument/2006/relationships/image" Target="../media/image2481.png"/><Relationship Id="rId179" Type="http://schemas.openxmlformats.org/officeDocument/2006/relationships/image" Target="../media/image2529.png"/><Relationship Id="rId386" Type="http://schemas.openxmlformats.org/officeDocument/2006/relationships/customXml" Target="../ink/ink1920.xml"/><Relationship Id="rId551" Type="http://schemas.openxmlformats.org/officeDocument/2006/relationships/image" Target="../media/image2716.png"/><Relationship Id="rId593" Type="http://schemas.openxmlformats.org/officeDocument/2006/relationships/image" Target="../media/image2736.png"/><Relationship Id="rId607" Type="http://schemas.openxmlformats.org/officeDocument/2006/relationships/image" Target="../media/image2743.png"/><Relationship Id="rId190" Type="http://schemas.openxmlformats.org/officeDocument/2006/relationships/customXml" Target="../ink/ink1822.xml"/><Relationship Id="rId204" Type="http://schemas.openxmlformats.org/officeDocument/2006/relationships/customXml" Target="../ink/ink1829.xml"/><Relationship Id="rId246" Type="http://schemas.openxmlformats.org/officeDocument/2006/relationships/customXml" Target="../ink/ink1850.xml"/><Relationship Id="rId288" Type="http://schemas.openxmlformats.org/officeDocument/2006/relationships/customXml" Target="../ink/ink1871.xml"/><Relationship Id="rId411" Type="http://schemas.openxmlformats.org/officeDocument/2006/relationships/image" Target="../media/image2644.png"/><Relationship Id="rId453" Type="http://schemas.openxmlformats.org/officeDocument/2006/relationships/image" Target="../media/image2665.png"/><Relationship Id="rId509" Type="http://schemas.openxmlformats.org/officeDocument/2006/relationships/image" Target="../media/image2695.png"/><Relationship Id="rId106" Type="http://schemas.openxmlformats.org/officeDocument/2006/relationships/customXml" Target="../ink/ink1780.xml"/><Relationship Id="rId313" Type="http://schemas.openxmlformats.org/officeDocument/2006/relationships/image" Target="../media/image2595.png"/><Relationship Id="rId495" Type="http://schemas.openxmlformats.org/officeDocument/2006/relationships/image" Target="../media/image2687.png"/><Relationship Id="rId10" Type="http://schemas.openxmlformats.org/officeDocument/2006/relationships/customXml" Target="../ink/ink1735.xml"/><Relationship Id="rId52" Type="http://schemas.openxmlformats.org/officeDocument/2006/relationships/customXml" Target="../ink/ink1753.xml"/><Relationship Id="rId94" Type="http://schemas.openxmlformats.org/officeDocument/2006/relationships/customXml" Target="../ink/ink1774.xml"/><Relationship Id="rId148" Type="http://schemas.openxmlformats.org/officeDocument/2006/relationships/customXml" Target="../ink/ink1801.xml"/><Relationship Id="rId355" Type="http://schemas.openxmlformats.org/officeDocument/2006/relationships/image" Target="../media/image2616.png"/><Relationship Id="rId397" Type="http://schemas.openxmlformats.org/officeDocument/2006/relationships/image" Target="../media/image2637.png"/><Relationship Id="rId520" Type="http://schemas.openxmlformats.org/officeDocument/2006/relationships/customXml" Target="../ink/ink1987.xml"/><Relationship Id="rId562" Type="http://schemas.openxmlformats.org/officeDocument/2006/relationships/image" Target="../media/image2721.png"/><Relationship Id="rId618" Type="http://schemas.openxmlformats.org/officeDocument/2006/relationships/customXml" Target="../ink/ink2037.xml"/><Relationship Id="rId215" Type="http://schemas.openxmlformats.org/officeDocument/2006/relationships/image" Target="../media/image2546.png"/><Relationship Id="rId257" Type="http://schemas.openxmlformats.org/officeDocument/2006/relationships/image" Target="../media/image2567.png"/><Relationship Id="rId422" Type="http://schemas.openxmlformats.org/officeDocument/2006/relationships/customXml" Target="../ink/ink1938.xml"/><Relationship Id="rId464" Type="http://schemas.openxmlformats.org/officeDocument/2006/relationships/customXml" Target="../ink/ink1959.xml"/><Relationship Id="rId299" Type="http://schemas.openxmlformats.org/officeDocument/2006/relationships/image" Target="../media/image2588.png"/><Relationship Id="rId63" Type="http://schemas.openxmlformats.org/officeDocument/2006/relationships/image" Target="../media/image2471.png"/><Relationship Id="rId159" Type="http://schemas.openxmlformats.org/officeDocument/2006/relationships/image" Target="../media/image2519.png"/><Relationship Id="rId366" Type="http://schemas.openxmlformats.org/officeDocument/2006/relationships/customXml" Target="../ink/ink1910.xml"/><Relationship Id="rId573" Type="http://schemas.openxmlformats.org/officeDocument/2006/relationships/customXml" Target="../ink/ink2014.xml"/><Relationship Id="rId226" Type="http://schemas.openxmlformats.org/officeDocument/2006/relationships/customXml" Target="../ink/ink1840.xml"/><Relationship Id="rId433" Type="http://schemas.openxmlformats.org/officeDocument/2006/relationships/image" Target="../media/image2655.png"/><Relationship Id="rId640" Type="http://schemas.openxmlformats.org/officeDocument/2006/relationships/customXml" Target="../ink/ink2048.xml"/><Relationship Id="rId74" Type="http://schemas.openxmlformats.org/officeDocument/2006/relationships/customXml" Target="../ink/ink1764.xml"/><Relationship Id="rId377" Type="http://schemas.openxmlformats.org/officeDocument/2006/relationships/image" Target="../media/image2627.png"/><Relationship Id="rId500" Type="http://schemas.openxmlformats.org/officeDocument/2006/relationships/customXml" Target="../ink/ink1977.xml"/><Relationship Id="rId584" Type="http://schemas.openxmlformats.org/officeDocument/2006/relationships/customXml" Target="../ink/ink2020.xml"/><Relationship Id="rId5" Type="http://schemas.openxmlformats.org/officeDocument/2006/relationships/image" Target="../media/image2441.png"/><Relationship Id="rId237" Type="http://schemas.openxmlformats.org/officeDocument/2006/relationships/image" Target="../media/image2557.png"/><Relationship Id="rId444" Type="http://schemas.openxmlformats.org/officeDocument/2006/relationships/customXml" Target="../ink/ink1949.xml"/><Relationship Id="rId290" Type="http://schemas.openxmlformats.org/officeDocument/2006/relationships/customXml" Target="../ink/ink1872.xml"/><Relationship Id="rId304" Type="http://schemas.openxmlformats.org/officeDocument/2006/relationships/customXml" Target="../ink/ink1879.xml"/><Relationship Id="rId388" Type="http://schemas.openxmlformats.org/officeDocument/2006/relationships/customXml" Target="../ink/ink1921.xml"/><Relationship Id="rId511" Type="http://schemas.openxmlformats.org/officeDocument/2006/relationships/image" Target="../media/image2696.png"/><Relationship Id="rId609" Type="http://schemas.openxmlformats.org/officeDocument/2006/relationships/image" Target="../media/image2744.png"/><Relationship Id="rId85" Type="http://schemas.openxmlformats.org/officeDocument/2006/relationships/image" Target="../media/image2482.png"/><Relationship Id="rId150" Type="http://schemas.openxmlformats.org/officeDocument/2006/relationships/customXml" Target="../ink/ink1802.xml"/><Relationship Id="rId595" Type="http://schemas.openxmlformats.org/officeDocument/2006/relationships/image" Target="../media/image2737.png"/><Relationship Id="rId248" Type="http://schemas.openxmlformats.org/officeDocument/2006/relationships/customXml" Target="../ink/ink1851.xml"/><Relationship Id="rId455" Type="http://schemas.openxmlformats.org/officeDocument/2006/relationships/image" Target="../media/image2666.png"/><Relationship Id="rId12" Type="http://schemas.openxmlformats.org/officeDocument/2006/relationships/customXml" Target="../ink/ink1736.xml"/><Relationship Id="rId108" Type="http://schemas.openxmlformats.org/officeDocument/2006/relationships/customXml" Target="../ink/ink1781.xml"/><Relationship Id="rId315" Type="http://schemas.openxmlformats.org/officeDocument/2006/relationships/image" Target="../media/image2596.png"/><Relationship Id="rId522" Type="http://schemas.openxmlformats.org/officeDocument/2006/relationships/customXml" Target="../ink/ink1988.xml"/><Relationship Id="rId96" Type="http://schemas.openxmlformats.org/officeDocument/2006/relationships/customXml" Target="../ink/ink1775.xml"/><Relationship Id="rId161" Type="http://schemas.openxmlformats.org/officeDocument/2006/relationships/image" Target="../media/image2520.png"/><Relationship Id="rId399" Type="http://schemas.openxmlformats.org/officeDocument/2006/relationships/image" Target="../media/image2638.png"/><Relationship Id="rId259" Type="http://schemas.openxmlformats.org/officeDocument/2006/relationships/image" Target="../media/image2568.png"/><Relationship Id="rId466" Type="http://schemas.openxmlformats.org/officeDocument/2006/relationships/customXml" Target="../ink/ink1960.xml"/><Relationship Id="rId23" Type="http://schemas.openxmlformats.org/officeDocument/2006/relationships/image" Target="../media/image2451.png"/><Relationship Id="rId119" Type="http://schemas.openxmlformats.org/officeDocument/2006/relationships/image" Target="../media/image2499.png"/><Relationship Id="rId326" Type="http://schemas.openxmlformats.org/officeDocument/2006/relationships/customXml" Target="../ink/ink1890.xml"/><Relationship Id="rId533" Type="http://schemas.openxmlformats.org/officeDocument/2006/relationships/image" Target="../media/image2707.png"/><Relationship Id="rId172" Type="http://schemas.openxmlformats.org/officeDocument/2006/relationships/customXml" Target="../ink/ink1813.xml"/><Relationship Id="rId477" Type="http://schemas.openxmlformats.org/officeDocument/2006/relationships/image" Target="../media/image2677.png"/><Relationship Id="rId600" Type="http://schemas.openxmlformats.org/officeDocument/2006/relationships/customXml" Target="../ink/ink2028.xml"/><Relationship Id="rId337" Type="http://schemas.openxmlformats.org/officeDocument/2006/relationships/image" Target="../media/image2607.png"/><Relationship Id="rId544" Type="http://schemas.openxmlformats.org/officeDocument/2006/relationships/customXml" Target="../ink/ink1999.xml"/><Relationship Id="rId183" Type="http://schemas.openxmlformats.org/officeDocument/2006/relationships/image" Target="../media/image2531.png"/><Relationship Id="rId390" Type="http://schemas.openxmlformats.org/officeDocument/2006/relationships/customXml" Target="../ink/ink1922.xml"/><Relationship Id="rId404" Type="http://schemas.openxmlformats.org/officeDocument/2006/relationships/customXml" Target="../ink/ink1929.xml"/><Relationship Id="rId611" Type="http://schemas.openxmlformats.org/officeDocument/2006/relationships/image" Target="../media/image2745.png"/><Relationship Id="rId250" Type="http://schemas.openxmlformats.org/officeDocument/2006/relationships/customXml" Target="../ink/ink1852.xml"/><Relationship Id="rId488" Type="http://schemas.openxmlformats.org/officeDocument/2006/relationships/customXml" Target="../ink/ink1971.xml"/><Relationship Id="rId45" Type="http://schemas.openxmlformats.org/officeDocument/2006/relationships/image" Target="../media/image2462.png"/><Relationship Id="rId110" Type="http://schemas.openxmlformats.org/officeDocument/2006/relationships/customXml" Target="../ink/ink1782.xml"/><Relationship Id="rId348" Type="http://schemas.openxmlformats.org/officeDocument/2006/relationships/customXml" Target="../ink/ink1901.xml"/><Relationship Id="rId555" Type="http://schemas.openxmlformats.org/officeDocument/2006/relationships/image" Target="../media/image2718.png"/><Relationship Id="rId194" Type="http://schemas.openxmlformats.org/officeDocument/2006/relationships/customXml" Target="../ink/ink1824.xml"/><Relationship Id="rId208" Type="http://schemas.openxmlformats.org/officeDocument/2006/relationships/customXml" Target="../ink/ink1831.xml"/><Relationship Id="rId415" Type="http://schemas.openxmlformats.org/officeDocument/2006/relationships/image" Target="../media/image2646.png"/><Relationship Id="rId622" Type="http://schemas.openxmlformats.org/officeDocument/2006/relationships/customXml" Target="../ink/ink2039.xml"/><Relationship Id="rId261" Type="http://schemas.openxmlformats.org/officeDocument/2006/relationships/image" Target="../media/image2569.png"/><Relationship Id="rId499" Type="http://schemas.openxmlformats.org/officeDocument/2006/relationships/image" Target="../media/image2689.png"/><Relationship Id="rId56" Type="http://schemas.openxmlformats.org/officeDocument/2006/relationships/customXml" Target="../ink/ink1755.xml"/><Relationship Id="rId359" Type="http://schemas.openxmlformats.org/officeDocument/2006/relationships/image" Target="../media/image2618.png"/><Relationship Id="rId566" Type="http://schemas.openxmlformats.org/officeDocument/2006/relationships/image" Target="../media/image2723.png"/><Relationship Id="rId121" Type="http://schemas.openxmlformats.org/officeDocument/2006/relationships/image" Target="../media/image2500.png"/><Relationship Id="rId219" Type="http://schemas.openxmlformats.org/officeDocument/2006/relationships/image" Target="../media/image2548.png"/><Relationship Id="rId426" Type="http://schemas.openxmlformats.org/officeDocument/2006/relationships/customXml" Target="../ink/ink1940.xml"/><Relationship Id="rId633" Type="http://schemas.openxmlformats.org/officeDocument/2006/relationships/image" Target="../media/image2756.png"/><Relationship Id="rId67" Type="http://schemas.openxmlformats.org/officeDocument/2006/relationships/image" Target="../media/image2473.png"/><Relationship Id="rId272" Type="http://schemas.openxmlformats.org/officeDocument/2006/relationships/customXml" Target="../ink/ink1863.xml"/><Relationship Id="rId577" Type="http://schemas.openxmlformats.org/officeDocument/2006/relationships/image" Target="../media/image2728.png"/><Relationship Id="rId132" Type="http://schemas.openxmlformats.org/officeDocument/2006/relationships/customXml" Target="../ink/ink1793.xml"/><Relationship Id="rId437" Type="http://schemas.openxmlformats.org/officeDocument/2006/relationships/image" Target="../media/image2657.png"/><Relationship Id="rId283" Type="http://schemas.openxmlformats.org/officeDocument/2006/relationships/image" Target="../media/image2580.png"/><Relationship Id="rId490" Type="http://schemas.openxmlformats.org/officeDocument/2006/relationships/customXml" Target="../ink/ink1972.xml"/><Relationship Id="rId504" Type="http://schemas.openxmlformats.org/officeDocument/2006/relationships/customXml" Target="../ink/ink1979.xml"/><Relationship Id="rId78" Type="http://schemas.openxmlformats.org/officeDocument/2006/relationships/customXml" Target="../ink/ink1766.xml"/><Relationship Id="rId143" Type="http://schemas.openxmlformats.org/officeDocument/2006/relationships/image" Target="../media/image2511.png"/><Relationship Id="rId350" Type="http://schemas.openxmlformats.org/officeDocument/2006/relationships/customXml" Target="../ink/ink1902.xml"/><Relationship Id="rId588" Type="http://schemas.openxmlformats.org/officeDocument/2006/relationships/customXml" Target="../ink/ink2022.xml"/><Relationship Id="rId9" Type="http://schemas.openxmlformats.org/officeDocument/2006/relationships/image" Target="../media/image2443.png"/><Relationship Id="rId210" Type="http://schemas.openxmlformats.org/officeDocument/2006/relationships/customXml" Target="../ink/ink1832.xml"/><Relationship Id="rId448" Type="http://schemas.openxmlformats.org/officeDocument/2006/relationships/customXml" Target="../ink/ink1951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498.png"/><Relationship Id="rId671" Type="http://schemas.openxmlformats.org/officeDocument/2006/relationships/image" Target="../media/image2975.png"/><Relationship Id="rId21" Type="http://schemas.openxmlformats.org/officeDocument/2006/relationships/image" Target="../media/image2449.png"/><Relationship Id="rId324" Type="http://schemas.openxmlformats.org/officeDocument/2006/relationships/customXml" Target="../ink/ink2209.xml"/><Relationship Id="rId531" Type="http://schemas.openxmlformats.org/officeDocument/2006/relationships/image" Target="../media/image2905.png"/><Relationship Id="rId629" Type="http://schemas.openxmlformats.org/officeDocument/2006/relationships/image" Target="../media/image2954.png"/><Relationship Id="rId170" Type="http://schemas.openxmlformats.org/officeDocument/2006/relationships/customXml" Target="../ink/ink2132.xml"/><Relationship Id="rId268" Type="http://schemas.openxmlformats.org/officeDocument/2006/relationships/customXml" Target="../ink/ink2181.xml"/><Relationship Id="rId475" Type="http://schemas.openxmlformats.org/officeDocument/2006/relationships/image" Target="../media/image2877.png"/><Relationship Id="rId682" Type="http://schemas.openxmlformats.org/officeDocument/2006/relationships/customXml" Target="../ink/ink2386.xml"/><Relationship Id="rId32" Type="http://schemas.openxmlformats.org/officeDocument/2006/relationships/customXml" Target="../ink/ink2065.xml"/><Relationship Id="rId128" Type="http://schemas.openxmlformats.org/officeDocument/2006/relationships/customXml" Target="../ink/ink2111.xml"/><Relationship Id="rId335" Type="http://schemas.openxmlformats.org/officeDocument/2006/relationships/image" Target="../media/image2807.png"/><Relationship Id="rId542" Type="http://schemas.openxmlformats.org/officeDocument/2006/relationships/customXml" Target="../ink/ink2316.xml"/><Relationship Id="rId181" Type="http://schemas.openxmlformats.org/officeDocument/2006/relationships/image" Target="../media/image2533.png"/><Relationship Id="rId402" Type="http://schemas.openxmlformats.org/officeDocument/2006/relationships/customXml" Target="../ink/ink2246.xml"/><Relationship Id="rId279" Type="http://schemas.openxmlformats.org/officeDocument/2006/relationships/image" Target="../media/image2779.png"/><Relationship Id="rId486" Type="http://schemas.openxmlformats.org/officeDocument/2006/relationships/customXml" Target="../ink/ink2288.xml"/><Relationship Id="rId43" Type="http://schemas.openxmlformats.org/officeDocument/2006/relationships/image" Target="../media/image2461.png"/><Relationship Id="rId139" Type="http://schemas.openxmlformats.org/officeDocument/2006/relationships/image" Target="../media/image2509.png"/><Relationship Id="rId346" Type="http://schemas.openxmlformats.org/officeDocument/2006/relationships/customXml" Target="../ink/ink2220.xml"/><Relationship Id="rId553" Type="http://schemas.openxmlformats.org/officeDocument/2006/relationships/image" Target="../media/image2916.png"/><Relationship Id="rId192" Type="http://schemas.openxmlformats.org/officeDocument/2006/relationships/customXml" Target="../ink/ink2143.xml"/><Relationship Id="rId206" Type="http://schemas.openxmlformats.org/officeDocument/2006/relationships/customXml" Target="../ink/ink2150.xml"/><Relationship Id="rId413" Type="http://schemas.openxmlformats.org/officeDocument/2006/relationships/image" Target="../media/image2846.png"/><Relationship Id="rId497" Type="http://schemas.openxmlformats.org/officeDocument/2006/relationships/image" Target="../media/image2888.png"/><Relationship Id="rId620" Type="http://schemas.openxmlformats.org/officeDocument/2006/relationships/customXml" Target="../ink/ink2355.xml"/><Relationship Id="rId357" Type="http://schemas.openxmlformats.org/officeDocument/2006/relationships/image" Target="../media/image2818.png"/><Relationship Id="rId54" Type="http://schemas.openxmlformats.org/officeDocument/2006/relationships/customXml" Target="../ink/ink2074.xml"/><Relationship Id="rId217" Type="http://schemas.openxmlformats.org/officeDocument/2006/relationships/image" Target="../media/image2550.png"/><Relationship Id="rId564" Type="http://schemas.openxmlformats.org/officeDocument/2006/relationships/customXml" Target="../ink/ink2327.xml"/><Relationship Id="rId424" Type="http://schemas.openxmlformats.org/officeDocument/2006/relationships/customXml" Target="../ink/ink2257.xml"/><Relationship Id="rId631" Type="http://schemas.openxmlformats.org/officeDocument/2006/relationships/image" Target="../media/image2955.png"/><Relationship Id="rId270" Type="http://schemas.openxmlformats.org/officeDocument/2006/relationships/customXml" Target="../ink/ink2182.xml"/><Relationship Id="rId65" Type="http://schemas.openxmlformats.org/officeDocument/2006/relationships/image" Target="../media/image2472.png"/><Relationship Id="rId130" Type="http://schemas.openxmlformats.org/officeDocument/2006/relationships/customXml" Target="../ink/ink2112.xml"/><Relationship Id="rId368" Type="http://schemas.openxmlformats.org/officeDocument/2006/relationships/customXml" Target="../ink/ink2231.xml"/><Relationship Id="rId575" Type="http://schemas.openxmlformats.org/officeDocument/2006/relationships/image" Target="../media/image2927.png"/><Relationship Id="rId228" Type="http://schemas.openxmlformats.org/officeDocument/2006/relationships/customXml" Target="../ink/ink2161.xml"/><Relationship Id="rId435" Type="http://schemas.openxmlformats.org/officeDocument/2006/relationships/image" Target="../media/image2857.png"/><Relationship Id="rId642" Type="http://schemas.openxmlformats.org/officeDocument/2006/relationships/customXml" Target="../ink/ink2366.xml"/><Relationship Id="rId281" Type="http://schemas.openxmlformats.org/officeDocument/2006/relationships/image" Target="../media/image2780.png"/><Relationship Id="rId502" Type="http://schemas.openxmlformats.org/officeDocument/2006/relationships/customXml" Target="../ink/ink2296.xml"/><Relationship Id="rId76" Type="http://schemas.openxmlformats.org/officeDocument/2006/relationships/customXml" Target="../ink/ink2085.xml"/><Relationship Id="rId141" Type="http://schemas.openxmlformats.org/officeDocument/2006/relationships/image" Target="../media/image2513.png"/><Relationship Id="rId586" Type="http://schemas.openxmlformats.org/officeDocument/2006/relationships/customXml" Target="../ink/ink2338.xml"/><Relationship Id="rId7" Type="http://schemas.openxmlformats.org/officeDocument/2006/relationships/image" Target="../media/image2442.png"/><Relationship Id="rId239" Type="http://schemas.openxmlformats.org/officeDocument/2006/relationships/image" Target="../media/image2759.png"/><Relationship Id="rId446" Type="http://schemas.openxmlformats.org/officeDocument/2006/relationships/customXml" Target="../ink/ink2268.xml"/><Relationship Id="rId653" Type="http://schemas.openxmlformats.org/officeDocument/2006/relationships/image" Target="../media/image2966.png"/><Relationship Id="rId292" Type="http://schemas.openxmlformats.org/officeDocument/2006/relationships/customXml" Target="../ink/ink2193.xml"/><Relationship Id="rId306" Type="http://schemas.openxmlformats.org/officeDocument/2006/relationships/customXml" Target="../ink/ink2200.xml"/><Relationship Id="rId87" Type="http://schemas.openxmlformats.org/officeDocument/2006/relationships/image" Target="../media/image2483.png"/><Relationship Id="rId513" Type="http://schemas.openxmlformats.org/officeDocument/2006/relationships/image" Target="../media/image2896.png"/><Relationship Id="rId597" Type="http://schemas.openxmlformats.org/officeDocument/2006/relationships/image" Target="../media/image2938.png"/><Relationship Id="rId152" Type="http://schemas.openxmlformats.org/officeDocument/2006/relationships/customXml" Target="../ink/ink2123.xml"/><Relationship Id="rId457" Type="http://schemas.openxmlformats.org/officeDocument/2006/relationships/image" Target="../media/image2868.png"/><Relationship Id="rId664" Type="http://schemas.openxmlformats.org/officeDocument/2006/relationships/customXml" Target="../ink/ink2377.xml"/><Relationship Id="rId14" Type="http://schemas.openxmlformats.org/officeDocument/2006/relationships/customXml" Target="../ink/ink2056.xml"/><Relationship Id="rId317" Type="http://schemas.openxmlformats.org/officeDocument/2006/relationships/image" Target="../media/image2798.png"/><Relationship Id="rId524" Type="http://schemas.openxmlformats.org/officeDocument/2006/relationships/customXml" Target="../ink/ink2307.xml"/><Relationship Id="rId98" Type="http://schemas.openxmlformats.org/officeDocument/2006/relationships/customXml" Target="../ink/ink2096.xml"/><Relationship Id="rId163" Type="http://schemas.openxmlformats.org/officeDocument/2006/relationships/image" Target="../media/image2524.png"/><Relationship Id="rId370" Type="http://schemas.openxmlformats.org/officeDocument/2006/relationships/customXml" Target="../ink/ink2232.xml"/><Relationship Id="rId230" Type="http://schemas.openxmlformats.org/officeDocument/2006/relationships/customXml" Target="../ink/ink2162.xml"/><Relationship Id="rId468" Type="http://schemas.openxmlformats.org/officeDocument/2006/relationships/customXml" Target="../ink/ink2279.xml"/><Relationship Id="rId675" Type="http://schemas.openxmlformats.org/officeDocument/2006/relationships/image" Target="../media/image2977.png"/><Relationship Id="rId25" Type="http://schemas.openxmlformats.org/officeDocument/2006/relationships/image" Target="../media/image2452.png"/><Relationship Id="rId328" Type="http://schemas.openxmlformats.org/officeDocument/2006/relationships/customXml" Target="../ink/ink2211.xml"/><Relationship Id="rId535" Type="http://schemas.openxmlformats.org/officeDocument/2006/relationships/image" Target="../media/image2907.png"/><Relationship Id="rId174" Type="http://schemas.openxmlformats.org/officeDocument/2006/relationships/customXml" Target="../ink/ink2134.xml"/><Relationship Id="rId381" Type="http://schemas.openxmlformats.org/officeDocument/2006/relationships/image" Target="../media/image2830.png"/><Relationship Id="rId602" Type="http://schemas.openxmlformats.org/officeDocument/2006/relationships/customXml" Target="../ink/ink2346.xml"/><Relationship Id="rId241" Type="http://schemas.openxmlformats.org/officeDocument/2006/relationships/image" Target="../media/image2760.png"/><Relationship Id="rId479" Type="http://schemas.openxmlformats.org/officeDocument/2006/relationships/image" Target="../media/image2879.png"/><Relationship Id="rId339" Type="http://schemas.openxmlformats.org/officeDocument/2006/relationships/image" Target="../media/image2809.png"/><Relationship Id="rId546" Type="http://schemas.openxmlformats.org/officeDocument/2006/relationships/customXml" Target="../ink/ink2318.xml"/><Relationship Id="rId101" Type="http://schemas.openxmlformats.org/officeDocument/2006/relationships/image" Target="../media/image2490.png"/><Relationship Id="rId185" Type="http://schemas.openxmlformats.org/officeDocument/2006/relationships/image" Target="../media/image2535.png"/><Relationship Id="rId406" Type="http://schemas.openxmlformats.org/officeDocument/2006/relationships/customXml" Target="../ink/ink2248.xml"/><Relationship Id="rId392" Type="http://schemas.openxmlformats.org/officeDocument/2006/relationships/customXml" Target="../ink/ink2241.xml"/><Relationship Id="rId613" Type="http://schemas.openxmlformats.org/officeDocument/2006/relationships/image" Target="../media/image2946.png"/><Relationship Id="rId252" Type="http://schemas.openxmlformats.org/officeDocument/2006/relationships/customXml" Target="../ink/ink2173.xml"/><Relationship Id="rId47" Type="http://schemas.openxmlformats.org/officeDocument/2006/relationships/image" Target="../media/image2463.png"/><Relationship Id="rId112" Type="http://schemas.openxmlformats.org/officeDocument/2006/relationships/customXml" Target="../ink/ink2103.xml"/><Relationship Id="rId557" Type="http://schemas.openxmlformats.org/officeDocument/2006/relationships/image" Target="../media/image2918.png"/><Relationship Id="rId196" Type="http://schemas.openxmlformats.org/officeDocument/2006/relationships/customXml" Target="../ink/ink2145.xml"/><Relationship Id="rId417" Type="http://schemas.openxmlformats.org/officeDocument/2006/relationships/image" Target="../media/image2848.png"/><Relationship Id="rId624" Type="http://schemas.openxmlformats.org/officeDocument/2006/relationships/customXml" Target="../ink/ink2357.xml"/><Relationship Id="rId263" Type="http://schemas.openxmlformats.org/officeDocument/2006/relationships/image" Target="../media/image2771.png"/><Relationship Id="rId470" Type="http://schemas.openxmlformats.org/officeDocument/2006/relationships/customXml" Target="../ink/ink2280.xml"/><Relationship Id="rId58" Type="http://schemas.openxmlformats.org/officeDocument/2006/relationships/customXml" Target="../ink/ink2076.xml"/><Relationship Id="rId123" Type="http://schemas.openxmlformats.org/officeDocument/2006/relationships/image" Target="../media/image2501.png"/><Relationship Id="rId330" Type="http://schemas.openxmlformats.org/officeDocument/2006/relationships/customXml" Target="../ink/ink2212.xml"/><Relationship Id="rId568" Type="http://schemas.openxmlformats.org/officeDocument/2006/relationships/customXml" Target="../ink/ink2329.xml"/><Relationship Id="rId428" Type="http://schemas.openxmlformats.org/officeDocument/2006/relationships/customXml" Target="../ink/ink2259.xml"/><Relationship Id="rId635" Type="http://schemas.openxmlformats.org/officeDocument/2006/relationships/image" Target="../media/image2957.png"/><Relationship Id="rId274" Type="http://schemas.openxmlformats.org/officeDocument/2006/relationships/customXml" Target="../ink/ink2184.xml"/><Relationship Id="rId481" Type="http://schemas.openxmlformats.org/officeDocument/2006/relationships/image" Target="../media/image2880.png"/><Relationship Id="rId69" Type="http://schemas.openxmlformats.org/officeDocument/2006/relationships/image" Target="../media/image2474.png"/><Relationship Id="rId134" Type="http://schemas.openxmlformats.org/officeDocument/2006/relationships/customXml" Target="../ink/ink2114.xml"/><Relationship Id="rId579" Type="http://schemas.openxmlformats.org/officeDocument/2006/relationships/image" Target="../media/image2929.png"/><Relationship Id="rId341" Type="http://schemas.openxmlformats.org/officeDocument/2006/relationships/image" Target="../media/image2810.png"/><Relationship Id="rId439" Type="http://schemas.openxmlformats.org/officeDocument/2006/relationships/image" Target="../media/image2859.png"/><Relationship Id="rId646" Type="http://schemas.openxmlformats.org/officeDocument/2006/relationships/customXml" Target="../ink/ink2368.xml"/><Relationship Id="rId201" Type="http://schemas.openxmlformats.org/officeDocument/2006/relationships/image" Target="../media/image2542.png"/><Relationship Id="rId285" Type="http://schemas.openxmlformats.org/officeDocument/2006/relationships/image" Target="../media/image2782.png"/><Relationship Id="rId506" Type="http://schemas.openxmlformats.org/officeDocument/2006/relationships/customXml" Target="../ink/ink2298.xml"/><Relationship Id="rId38" Type="http://schemas.openxmlformats.org/officeDocument/2006/relationships/customXml" Target="../ink/ink2066.xml"/><Relationship Id="rId103" Type="http://schemas.openxmlformats.org/officeDocument/2006/relationships/image" Target="../media/image2491.png"/><Relationship Id="rId310" Type="http://schemas.openxmlformats.org/officeDocument/2006/relationships/customXml" Target="../ink/ink2202.xml"/><Relationship Id="rId492" Type="http://schemas.openxmlformats.org/officeDocument/2006/relationships/customXml" Target="../ink/ink2291.xml"/><Relationship Id="rId548" Type="http://schemas.openxmlformats.org/officeDocument/2006/relationships/customXml" Target="../ink/ink2319.xml"/><Relationship Id="rId91" Type="http://schemas.openxmlformats.org/officeDocument/2006/relationships/image" Target="../media/image2485.png"/><Relationship Id="rId145" Type="http://schemas.openxmlformats.org/officeDocument/2006/relationships/image" Target="../media/image2515.png"/><Relationship Id="rId187" Type="http://schemas.openxmlformats.org/officeDocument/2006/relationships/image" Target="../media/image2536.png"/><Relationship Id="rId352" Type="http://schemas.openxmlformats.org/officeDocument/2006/relationships/customXml" Target="../ink/ink2223.xml"/><Relationship Id="rId394" Type="http://schemas.openxmlformats.org/officeDocument/2006/relationships/customXml" Target="../ink/ink2242.xml"/><Relationship Id="rId408" Type="http://schemas.openxmlformats.org/officeDocument/2006/relationships/customXml" Target="../ink/ink2249.xml"/><Relationship Id="rId615" Type="http://schemas.openxmlformats.org/officeDocument/2006/relationships/image" Target="../media/image2947.png"/><Relationship Id="rId212" Type="http://schemas.openxmlformats.org/officeDocument/2006/relationships/customXml" Target="../ink/ink2153.xml"/><Relationship Id="rId254" Type="http://schemas.openxmlformats.org/officeDocument/2006/relationships/customXml" Target="../ink/ink2174.xml"/><Relationship Id="rId657" Type="http://schemas.openxmlformats.org/officeDocument/2006/relationships/image" Target="../media/image2968.png"/><Relationship Id="rId49" Type="http://schemas.openxmlformats.org/officeDocument/2006/relationships/image" Target="../media/image2464.png"/><Relationship Id="rId114" Type="http://schemas.openxmlformats.org/officeDocument/2006/relationships/customXml" Target="../ink/ink2104.xml"/><Relationship Id="rId296" Type="http://schemas.openxmlformats.org/officeDocument/2006/relationships/customXml" Target="../ink/ink2195.xml"/><Relationship Id="rId461" Type="http://schemas.openxmlformats.org/officeDocument/2006/relationships/image" Target="../media/image2870.png"/><Relationship Id="rId517" Type="http://schemas.openxmlformats.org/officeDocument/2006/relationships/image" Target="../media/image2898.png"/><Relationship Id="rId559" Type="http://schemas.openxmlformats.org/officeDocument/2006/relationships/image" Target="../media/image2919.png"/><Relationship Id="rId60" Type="http://schemas.openxmlformats.org/officeDocument/2006/relationships/customXml" Target="../ink/ink2077.xml"/><Relationship Id="rId156" Type="http://schemas.openxmlformats.org/officeDocument/2006/relationships/customXml" Target="../ink/ink2125.xml"/><Relationship Id="rId198" Type="http://schemas.openxmlformats.org/officeDocument/2006/relationships/customXml" Target="../ink/ink2146.xml"/><Relationship Id="rId321" Type="http://schemas.openxmlformats.org/officeDocument/2006/relationships/image" Target="../media/image2800.png"/><Relationship Id="rId363" Type="http://schemas.openxmlformats.org/officeDocument/2006/relationships/image" Target="../media/image2821.png"/><Relationship Id="rId419" Type="http://schemas.openxmlformats.org/officeDocument/2006/relationships/image" Target="../media/image2849.png"/><Relationship Id="rId570" Type="http://schemas.openxmlformats.org/officeDocument/2006/relationships/customXml" Target="../ink/ink2330.xml"/><Relationship Id="rId626" Type="http://schemas.openxmlformats.org/officeDocument/2006/relationships/customXml" Target="../ink/ink2358.xml"/><Relationship Id="rId223" Type="http://schemas.openxmlformats.org/officeDocument/2006/relationships/image" Target="../media/image2553.png"/><Relationship Id="rId430" Type="http://schemas.openxmlformats.org/officeDocument/2006/relationships/customXml" Target="../ink/ink2260.xml"/><Relationship Id="rId668" Type="http://schemas.openxmlformats.org/officeDocument/2006/relationships/customXml" Target="../ink/ink2379.xml"/><Relationship Id="rId18" Type="http://schemas.openxmlformats.org/officeDocument/2006/relationships/customXml" Target="../ink/ink2058.xml"/><Relationship Id="rId265" Type="http://schemas.openxmlformats.org/officeDocument/2006/relationships/image" Target="../media/image2772.png"/><Relationship Id="rId472" Type="http://schemas.openxmlformats.org/officeDocument/2006/relationships/customXml" Target="../ink/ink2281.xml"/><Relationship Id="rId528" Type="http://schemas.openxmlformats.org/officeDocument/2006/relationships/customXml" Target="../ink/ink2309.xml"/><Relationship Id="rId125" Type="http://schemas.openxmlformats.org/officeDocument/2006/relationships/image" Target="../media/image2502.png"/><Relationship Id="rId167" Type="http://schemas.openxmlformats.org/officeDocument/2006/relationships/image" Target="../media/image2526.png"/><Relationship Id="rId332" Type="http://schemas.openxmlformats.org/officeDocument/2006/relationships/customXml" Target="../ink/ink2213.xml"/><Relationship Id="rId374" Type="http://schemas.openxmlformats.org/officeDocument/2006/relationships/customXml" Target="../ink/ink2234.xml"/><Relationship Id="rId581" Type="http://schemas.openxmlformats.org/officeDocument/2006/relationships/image" Target="../media/image2930.png"/><Relationship Id="rId71" Type="http://schemas.openxmlformats.org/officeDocument/2006/relationships/image" Target="../media/image2475.png"/><Relationship Id="rId234" Type="http://schemas.openxmlformats.org/officeDocument/2006/relationships/customXml" Target="../ink/ink2164.xml"/><Relationship Id="rId637" Type="http://schemas.openxmlformats.org/officeDocument/2006/relationships/image" Target="../media/image2958.png"/><Relationship Id="rId679" Type="http://schemas.openxmlformats.org/officeDocument/2006/relationships/image" Target="../media/image2979.png"/><Relationship Id="rId2" Type="http://schemas.openxmlformats.org/officeDocument/2006/relationships/customXml" Target="../ink/ink2050.xml"/><Relationship Id="rId29" Type="http://schemas.openxmlformats.org/officeDocument/2006/relationships/image" Target="../media/image2454.png"/><Relationship Id="rId276" Type="http://schemas.openxmlformats.org/officeDocument/2006/relationships/customXml" Target="../ink/ink2185.xml"/><Relationship Id="rId441" Type="http://schemas.openxmlformats.org/officeDocument/2006/relationships/image" Target="../media/image2860.png"/><Relationship Id="rId483" Type="http://schemas.openxmlformats.org/officeDocument/2006/relationships/image" Target="../media/image2881.png"/><Relationship Id="rId539" Type="http://schemas.openxmlformats.org/officeDocument/2006/relationships/image" Target="../media/image2909.png"/><Relationship Id="rId40" Type="http://schemas.openxmlformats.org/officeDocument/2006/relationships/customXml" Target="../ink/ink2067.xml"/><Relationship Id="rId136" Type="http://schemas.openxmlformats.org/officeDocument/2006/relationships/customXml" Target="../ink/ink2115.xml"/><Relationship Id="rId178" Type="http://schemas.openxmlformats.org/officeDocument/2006/relationships/customXml" Target="../ink/ink2136.xml"/><Relationship Id="rId301" Type="http://schemas.openxmlformats.org/officeDocument/2006/relationships/image" Target="../media/image2790.png"/><Relationship Id="rId343" Type="http://schemas.openxmlformats.org/officeDocument/2006/relationships/image" Target="../media/image2811.png"/><Relationship Id="rId550" Type="http://schemas.openxmlformats.org/officeDocument/2006/relationships/customXml" Target="../ink/ink2320.xml"/><Relationship Id="rId82" Type="http://schemas.openxmlformats.org/officeDocument/2006/relationships/customXml" Target="../ink/ink2088.xml"/><Relationship Id="rId203" Type="http://schemas.openxmlformats.org/officeDocument/2006/relationships/image" Target="../media/image2543.png"/><Relationship Id="rId385" Type="http://schemas.openxmlformats.org/officeDocument/2006/relationships/image" Target="../media/image2832.png"/><Relationship Id="rId592" Type="http://schemas.openxmlformats.org/officeDocument/2006/relationships/customXml" Target="../ink/ink2341.xml"/><Relationship Id="rId606" Type="http://schemas.openxmlformats.org/officeDocument/2006/relationships/customXml" Target="../ink/ink2348.xml"/><Relationship Id="rId648" Type="http://schemas.openxmlformats.org/officeDocument/2006/relationships/customXml" Target="../ink/ink2369.xml"/><Relationship Id="rId245" Type="http://schemas.openxmlformats.org/officeDocument/2006/relationships/image" Target="../media/image2762.png"/><Relationship Id="rId287" Type="http://schemas.openxmlformats.org/officeDocument/2006/relationships/image" Target="../media/image2783.png"/><Relationship Id="rId410" Type="http://schemas.openxmlformats.org/officeDocument/2006/relationships/customXml" Target="../ink/ink2250.xml"/><Relationship Id="rId452" Type="http://schemas.openxmlformats.org/officeDocument/2006/relationships/customXml" Target="../ink/ink2271.xml"/><Relationship Id="rId494" Type="http://schemas.openxmlformats.org/officeDocument/2006/relationships/customXml" Target="../ink/ink2292.xml"/><Relationship Id="rId508" Type="http://schemas.openxmlformats.org/officeDocument/2006/relationships/customXml" Target="../ink/ink2299.xml"/><Relationship Id="rId105" Type="http://schemas.openxmlformats.org/officeDocument/2006/relationships/image" Target="../media/image2492.png"/><Relationship Id="rId147" Type="http://schemas.openxmlformats.org/officeDocument/2006/relationships/image" Target="../media/image2516.png"/><Relationship Id="rId312" Type="http://schemas.openxmlformats.org/officeDocument/2006/relationships/customXml" Target="../ink/ink2203.xml"/><Relationship Id="rId354" Type="http://schemas.openxmlformats.org/officeDocument/2006/relationships/customXml" Target="../ink/ink2224.xml"/><Relationship Id="rId51" Type="http://schemas.openxmlformats.org/officeDocument/2006/relationships/image" Target="../media/image2465.png"/><Relationship Id="rId93" Type="http://schemas.openxmlformats.org/officeDocument/2006/relationships/image" Target="../media/image2486.png"/><Relationship Id="rId189" Type="http://schemas.openxmlformats.org/officeDocument/2006/relationships/image" Target="../media/image2537.png"/><Relationship Id="rId396" Type="http://schemas.openxmlformats.org/officeDocument/2006/relationships/customXml" Target="../ink/ink2243.xml"/><Relationship Id="rId561" Type="http://schemas.openxmlformats.org/officeDocument/2006/relationships/image" Target="../media/image2920.png"/><Relationship Id="rId617" Type="http://schemas.openxmlformats.org/officeDocument/2006/relationships/image" Target="../media/image2948.png"/><Relationship Id="rId659" Type="http://schemas.openxmlformats.org/officeDocument/2006/relationships/image" Target="../media/image2969.png"/><Relationship Id="rId214" Type="http://schemas.openxmlformats.org/officeDocument/2006/relationships/customXml" Target="../ink/ink2154.xml"/><Relationship Id="rId256" Type="http://schemas.openxmlformats.org/officeDocument/2006/relationships/customXml" Target="../ink/ink2175.xml"/><Relationship Id="rId298" Type="http://schemas.openxmlformats.org/officeDocument/2006/relationships/customXml" Target="../ink/ink2196.xml"/><Relationship Id="rId421" Type="http://schemas.openxmlformats.org/officeDocument/2006/relationships/image" Target="../media/image2850.png"/><Relationship Id="rId463" Type="http://schemas.openxmlformats.org/officeDocument/2006/relationships/image" Target="../media/image2871.png"/><Relationship Id="rId519" Type="http://schemas.openxmlformats.org/officeDocument/2006/relationships/image" Target="../media/image2899.png"/><Relationship Id="rId670" Type="http://schemas.openxmlformats.org/officeDocument/2006/relationships/customXml" Target="../ink/ink2380.xml"/><Relationship Id="rId116" Type="http://schemas.openxmlformats.org/officeDocument/2006/relationships/customXml" Target="../ink/ink2105.xml"/><Relationship Id="rId158" Type="http://schemas.openxmlformats.org/officeDocument/2006/relationships/customXml" Target="../ink/ink2126.xml"/><Relationship Id="rId323" Type="http://schemas.openxmlformats.org/officeDocument/2006/relationships/image" Target="../media/image2801.png"/><Relationship Id="rId530" Type="http://schemas.openxmlformats.org/officeDocument/2006/relationships/customXml" Target="../ink/ink2310.xml"/><Relationship Id="rId20" Type="http://schemas.openxmlformats.org/officeDocument/2006/relationships/customXml" Target="../ink/ink2059.xml"/><Relationship Id="rId62" Type="http://schemas.openxmlformats.org/officeDocument/2006/relationships/customXml" Target="../ink/ink2078.xml"/><Relationship Id="rId365" Type="http://schemas.openxmlformats.org/officeDocument/2006/relationships/image" Target="../media/image2822.png"/><Relationship Id="rId572" Type="http://schemas.openxmlformats.org/officeDocument/2006/relationships/customXml" Target="../ink/ink2331.xml"/><Relationship Id="rId628" Type="http://schemas.openxmlformats.org/officeDocument/2006/relationships/customXml" Target="../ink/ink2359.xml"/><Relationship Id="rId225" Type="http://schemas.openxmlformats.org/officeDocument/2006/relationships/image" Target="../media/image2554.png"/><Relationship Id="rId267" Type="http://schemas.openxmlformats.org/officeDocument/2006/relationships/image" Target="../media/image2773.png"/><Relationship Id="rId432" Type="http://schemas.openxmlformats.org/officeDocument/2006/relationships/customXml" Target="../ink/ink2261.xml"/><Relationship Id="rId474" Type="http://schemas.openxmlformats.org/officeDocument/2006/relationships/customXml" Target="../ink/ink2282.xml"/><Relationship Id="rId127" Type="http://schemas.openxmlformats.org/officeDocument/2006/relationships/image" Target="../media/image2503.png"/><Relationship Id="rId681" Type="http://schemas.openxmlformats.org/officeDocument/2006/relationships/image" Target="../media/image2828.png"/><Relationship Id="rId31" Type="http://schemas.openxmlformats.org/officeDocument/2006/relationships/image" Target="../media/image2455.png"/><Relationship Id="rId73" Type="http://schemas.openxmlformats.org/officeDocument/2006/relationships/image" Target="../media/image2476.png"/><Relationship Id="rId169" Type="http://schemas.openxmlformats.org/officeDocument/2006/relationships/image" Target="../media/image2527.png"/><Relationship Id="rId334" Type="http://schemas.openxmlformats.org/officeDocument/2006/relationships/customXml" Target="../ink/ink2214.xml"/><Relationship Id="rId376" Type="http://schemas.openxmlformats.org/officeDocument/2006/relationships/customXml" Target="../ink/ink2235.xml"/><Relationship Id="rId541" Type="http://schemas.openxmlformats.org/officeDocument/2006/relationships/image" Target="../media/image2910.png"/><Relationship Id="rId583" Type="http://schemas.openxmlformats.org/officeDocument/2006/relationships/image" Target="../media/image2931.png"/><Relationship Id="rId639" Type="http://schemas.openxmlformats.org/officeDocument/2006/relationships/image" Target="../media/image2959.png"/><Relationship Id="rId4" Type="http://schemas.openxmlformats.org/officeDocument/2006/relationships/customXml" Target="../ink/ink2051.xml"/><Relationship Id="rId180" Type="http://schemas.openxmlformats.org/officeDocument/2006/relationships/customXml" Target="../ink/ink2137.xml"/><Relationship Id="rId236" Type="http://schemas.openxmlformats.org/officeDocument/2006/relationships/customXml" Target="../ink/ink2165.xml"/><Relationship Id="rId278" Type="http://schemas.openxmlformats.org/officeDocument/2006/relationships/customXml" Target="../ink/ink2186.xml"/><Relationship Id="rId401" Type="http://schemas.openxmlformats.org/officeDocument/2006/relationships/image" Target="../media/image2840.png"/><Relationship Id="rId443" Type="http://schemas.openxmlformats.org/officeDocument/2006/relationships/image" Target="../media/image2861.png"/><Relationship Id="rId650" Type="http://schemas.openxmlformats.org/officeDocument/2006/relationships/customXml" Target="../ink/ink2370.xml"/><Relationship Id="rId303" Type="http://schemas.openxmlformats.org/officeDocument/2006/relationships/image" Target="../media/image2791.png"/><Relationship Id="rId485" Type="http://schemas.openxmlformats.org/officeDocument/2006/relationships/image" Target="../media/image2882.png"/><Relationship Id="rId42" Type="http://schemas.openxmlformats.org/officeDocument/2006/relationships/customXml" Target="../ink/ink2068.xml"/><Relationship Id="rId84" Type="http://schemas.openxmlformats.org/officeDocument/2006/relationships/customXml" Target="../ink/ink2089.xml"/><Relationship Id="rId138" Type="http://schemas.openxmlformats.org/officeDocument/2006/relationships/customXml" Target="../ink/ink2116.xml"/><Relationship Id="rId345" Type="http://schemas.openxmlformats.org/officeDocument/2006/relationships/image" Target="../media/image2812.png"/><Relationship Id="rId387" Type="http://schemas.openxmlformats.org/officeDocument/2006/relationships/image" Target="../media/image2833.png"/><Relationship Id="rId510" Type="http://schemas.openxmlformats.org/officeDocument/2006/relationships/customXml" Target="../ink/ink2300.xml"/><Relationship Id="rId552" Type="http://schemas.openxmlformats.org/officeDocument/2006/relationships/customXml" Target="../ink/ink2321.xml"/><Relationship Id="rId594" Type="http://schemas.openxmlformats.org/officeDocument/2006/relationships/customXml" Target="../ink/ink2342.xml"/><Relationship Id="rId608" Type="http://schemas.openxmlformats.org/officeDocument/2006/relationships/customXml" Target="../ink/ink2349.xml"/><Relationship Id="rId191" Type="http://schemas.openxmlformats.org/officeDocument/2006/relationships/image" Target="../media/image2538.png"/><Relationship Id="rId205" Type="http://schemas.openxmlformats.org/officeDocument/2006/relationships/image" Target="../media/image2544.png"/><Relationship Id="rId247" Type="http://schemas.openxmlformats.org/officeDocument/2006/relationships/image" Target="../media/image2763.png"/><Relationship Id="rId412" Type="http://schemas.openxmlformats.org/officeDocument/2006/relationships/customXml" Target="../ink/ink2251.xml"/><Relationship Id="rId107" Type="http://schemas.openxmlformats.org/officeDocument/2006/relationships/image" Target="../media/image2493.png"/><Relationship Id="rId289" Type="http://schemas.openxmlformats.org/officeDocument/2006/relationships/image" Target="../media/image2784.png"/><Relationship Id="rId454" Type="http://schemas.openxmlformats.org/officeDocument/2006/relationships/customXml" Target="../ink/ink2272.xml"/><Relationship Id="rId496" Type="http://schemas.openxmlformats.org/officeDocument/2006/relationships/customXml" Target="../ink/ink2293.xml"/><Relationship Id="rId661" Type="http://schemas.openxmlformats.org/officeDocument/2006/relationships/image" Target="../media/image2970.png"/><Relationship Id="rId11" Type="http://schemas.openxmlformats.org/officeDocument/2006/relationships/image" Target="../media/image2444.png"/><Relationship Id="rId53" Type="http://schemas.openxmlformats.org/officeDocument/2006/relationships/image" Target="../media/image2466.png"/><Relationship Id="rId149" Type="http://schemas.openxmlformats.org/officeDocument/2006/relationships/image" Target="../media/image2517.png"/><Relationship Id="rId314" Type="http://schemas.openxmlformats.org/officeDocument/2006/relationships/customXml" Target="../ink/ink2204.xml"/><Relationship Id="rId356" Type="http://schemas.openxmlformats.org/officeDocument/2006/relationships/customXml" Target="../ink/ink2225.xml"/><Relationship Id="rId398" Type="http://schemas.openxmlformats.org/officeDocument/2006/relationships/customXml" Target="../ink/ink2244.xml"/><Relationship Id="rId521" Type="http://schemas.openxmlformats.org/officeDocument/2006/relationships/image" Target="../media/image2900.png"/><Relationship Id="rId563" Type="http://schemas.openxmlformats.org/officeDocument/2006/relationships/image" Target="../media/image2921.png"/><Relationship Id="rId619" Type="http://schemas.openxmlformats.org/officeDocument/2006/relationships/image" Target="../media/image2949.png"/><Relationship Id="rId95" Type="http://schemas.openxmlformats.org/officeDocument/2006/relationships/image" Target="../media/image2487.png"/><Relationship Id="rId160" Type="http://schemas.openxmlformats.org/officeDocument/2006/relationships/customXml" Target="../ink/ink2127.xml"/><Relationship Id="rId216" Type="http://schemas.openxmlformats.org/officeDocument/2006/relationships/customXml" Target="../ink/ink2155.xml"/><Relationship Id="rId423" Type="http://schemas.openxmlformats.org/officeDocument/2006/relationships/image" Target="../media/image2851.png"/><Relationship Id="rId258" Type="http://schemas.openxmlformats.org/officeDocument/2006/relationships/customXml" Target="../ink/ink2176.xml"/><Relationship Id="rId465" Type="http://schemas.openxmlformats.org/officeDocument/2006/relationships/image" Target="../media/image2872.png"/><Relationship Id="rId630" Type="http://schemas.openxmlformats.org/officeDocument/2006/relationships/customXml" Target="../ink/ink2360.xml"/><Relationship Id="rId672" Type="http://schemas.openxmlformats.org/officeDocument/2006/relationships/customXml" Target="../ink/ink2381.xml"/><Relationship Id="rId22" Type="http://schemas.openxmlformats.org/officeDocument/2006/relationships/customXml" Target="../ink/ink2060.xml"/><Relationship Id="rId64" Type="http://schemas.openxmlformats.org/officeDocument/2006/relationships/customXml" Target="../ink/ink2079.xml"/><Relationship Id="rId118" Type="http://schemas.openxmlformats.org/officeDocument/2006/relationships/customXml" Target="../ink/ink2106.xml"/><Relationship Id="rId325" Type="http://schemas.openxmlformats.org/officeDocument/2006/relationships/image" Target="../media/image2802.png"/><Relationship Id="rId367" Type="http://schemas.openxmlformats.org/officeDocument/2006/relationships/image" Target="../media/image2823.png"/><Relationship Id="rId532" Type="http://schemas.openxmlformats.org/officeDocument/2006/relationships/customXml" Target="../ink/ink2311.xml"/><Relationship Id="rId574" Type="http://schemas.openxmlformats.org/officeDocument/2006/relationships/customXml" Target="../ink/ink2332.xml"/><Relationship Id="rId171" Type="http://schemas.openxmlformats.org/officeDocument/2006/relationships/image" Target="../media/image2528.png"/><Relationship Id="rId227" Type="http://schemas.openxmlformats.org/officeDocument/2006/relationships/image" Target="../media/image2555.png"/><Relationship Id="rId269" Type="http://schemas.openxmlformats.org/officeDocument/2006/relationships/image" Target="../media/image2774.png"/><Relationship Id="rId434" Type="http://schemas.openxmlformats.org/officeDocument/2006/relationships/customXml" Target="../ink/ink2262.xml"/><Relationship Id="rId476" Type="http://schemas.openxmlformats.org/officeDocument/2006/relationships/customXml" Target="../ink/ink2283.xml"/><Relationship Id="rId641" Type="http://schemas.openxmlformats.org/officeDocument/2006/relationships/image" Target="../media/image2960.png"/><Relationship Id="rId683" Type="http://schemas.openxmlformats.org/officeDocument/2006/relationships/image" Target="../media/image2829.png"/><Relationship Id="rId129" Type="http://schemas.openxmlformats.org/officeDocument/2006/relationships/image" Target="../media/image2504.png"/><Relationship Id="rId280" Type="http://schemas.openxmlformats.org/officeDocument/2006/relationships/customXml" Target="../ink/ink2187.xml"/><Relationship Id="rId336" Type="http://schemas.openxmlformats.org/officeDocument/2006/relationships/customXml" Target="../ink/ink2215.xml"/><Relationship Id="rId501" Type="http://schemas.openxmlformats.org/officeDocument/2006/relationships/image" Target="../media/image2890.png"/><Relationship Id="rId543" Type="http://schemas.openxmlformats.org/officeDocument/2006/relationships/image" Target="../media/image2911.png"/><Relationship Id="rId75" Type="http://schemas.openxmlformats.org/officeDocument/2006/relationships/image" Target="../media/image2477.png"/><Relationship Id="rId140" Type="http://schemas.openxmlformats.org/officeDocument/2006/relationships/customXml" Target="../ink/ink2117.xml"/><Relationship Id="rId182" Type="http://schemas.openxmlformats.org/officeDocument/2006/relationships/customXml" Target="../ink/ink2138.xml"/><Relationship Id="rId403" Type="http://schemas.openxmlformats.org/officeDocument/2006/relationships/image" Target="../media/image2841.png"/><Relationship Id="rId585" Type="http://schemas.openxmlformats.org/officeDocument/2006/relationships/image" Target="../media/image2932.png"/><Relationship Id="rId6" Type="http://schemas.openxmlformats.org/officeDocument/2006/relationships/customXml" Target="../ink/ink2052.xml"/><Relationship Id="rId238" Type="http://schemas.openxmlformats.org/officeDocument/2006/relationships/customXml" Target="../ink/ink2166.xml"/><Relationship Id="rId445" Type="http://schemas.openxmlformats.org/officeDocument/2006/relationships/image" Target="../media/image2862.png"/><Relationship Id="rId487" Type="http://schemas.openxmlformats.org/officeDocument/2006/relationships/image" Target="../media/image2883.png"/><Relationship Id="rId610" Type="http://schemas.openxmlformats.org/officeDocument/2006/relationships/customXml" Target="../ink/ink2350.xml"/><Relationship Id="rId652" Type="http://schemas.openxmlformats.org/officeDocument/2006/relationships/customXml" Target="../ink/ink2371.xml"/><Relationship Id="rId291" Type="http://schemas.openxmlformats.org/officeDocument/2006/relationships/image" Target="../media/image2785.png"/><Relationship Id="rId305" Type="http://schemas.openxmlformats.org/officeDocument/2006/relationships/image" Target="../media/image2792.png"/><Relationship Id="rId347" Type="http://schemas.openxmlformats.org/officeDocument/2006/relationships/image" Target="../media/image2813.png"/><Relationship Id="rId512" Type="http://schemas.openxmlformats.org/officeDocument/2006/relationships/customXml" Target="../ink/ink2301.xml"/><Relationship Id="rId44" Type="http://schemas.openxmlformats.org/officeDocument/2006/relationships/customXml" Target="../ink/ink2069.xml"/><Relationship Id="rId86" Type="http://schemas.openxmlformats.org/officeDocument/2006/relationships/customXml" Target="../ink/ink2090.xml"/><Relationship Id="rId151" Type="http://schemas.openxmlformats.org/officeDocument/2006/relationships/image" Target="../media/image2518.png"/><Relationship Id="rId389" Type="http://schemas.openxmlformats.org/officeDocument/2006/relationships/image" Target="../media/image2834.png"/><Relationship Id="rId554" Type="http://schemas.openxmlformats.org/officeDocument/2006/relationships/customXml" Target="../ink/ink2322.xml"/><Relationship Id="rId596" Type="http://schemas.openxmlformats.org/officeDocument/2006/relationships/customXml" Target="../ink/ink2343.xml"/><Relationship Id="rId193" Type="http://schemas.openxmlformats.org/officeDocument/2006/relationships/image" Target="../media/image202.png"/><Relationship Id="rId207" Type="http://schemas.openxmlformats.org/officeDocument/2006/relationships/image" Target="../media/image2545.png"/><Relationship Id="rId249" Type="http://schemas.openxmlformats.org/officeDocument/2006/relationships/image" Target="../media/image2764.png"/><Relationship Id="rId414" Type="http://schemas.openxmlformats.org/officeDocument/2006/relationships/customXml" Target="../ink/ink2252.xml"/><Relationship Id="rId456" Type="http://schemas.openxmlformats.org/officeDocument/2006/relationships/customXml" Target="../ink/ink2273.xml"/><Relationship Id="rId498" Type="http://schemas.openxmlformats.org/officeDocument/2006/relationships/customXml" Target="../ink/ink2294.xml"/><Relationship Id="rId621" Type="http://schemas.openxmlformats.org/officeDocument/2006/relationships/image" Target="../media/image2950.png"/><Relationship Id="rId663" Type="http://schemas.openxmlformats.org/officeDocument/2006/relationships/image" Target="../media/image2971.png"/><Relationship Id="rId13" Type="http://schemas.openxmlformats.org/officeDocument/2006/relationships/image" Target="../media/image2445.png"/><Relationship Id="rId109" Type="http://schemas.openxmlformats.org/officeDocument/2006/relationships/image" Target="../media/image2494.png"/><Relationship Id="rId260" Type="http://schemas.openxmlformats.org/officeDocument/2006/relationships/customXml" Target="../ink/ink2177.xml"/><Relationship Id="rId316" Type="http://schemas.openxmlformats.org/officeDocument/2006/relationships/customXml" Target="../ink/ink2205.xml"/><Relationship Id="rId523" Type="http://schemas.openxmlformats.org/officeDocument/2006/relationships/image" Target="../media/image2901.png"/><Relationship Id="rId55" Type="http://schemas.openxmlformats.org/officeDocument/2006/relationships/image" Target="../media/image2467.png"/><Relationship Id="rId97" Type="http://schemas.openxmlformats.org/officeDocument/2006/relationships/image" Target="../media/image2488.png"/><Relationship Id="rId120" Type="http://schemas.openxmlformats.org/officeDocument/2006/relationships/customXml" Target="../ink/ink2107.xml"/><Relationship Id="rId358" Type="http://schemas.openxmlformats.org/officeDocument/2006/relationships/customXml" Target="../ink/ink2226.xml"/><Relationship Id="rId565" Type="http://schemas.openxmlformats.org/officeDocument/2006/relationships/image" Target="../media/image2922.png"/><Relationship Id="rId162" Type="http://schemas.openxmlformats.org/officeDocument/2006/relationships/customXml" Target="../ink/ink2128.xml"/><Relationship Id="rId218" Type="http://schemas.openxmlformats.org/officeDocument/2006/relationships/customXml" Target="../ink/ink2156.xml"/><Relationship Id="rId425" Type="http://schemas.openxmlformats.org/officeDocument/2006/relationships/image" Target="../media/image2852.png"/><Relationship Id="rId467" Type="http://schemas.openxmlformats.org/officeDocument/2006/relationships/image" Target="../media/image2873.png"/><Relationship Id="rId632" Type="http://schemas.openxmlformats.org/officeDocument/2006/relationships/customXml" Target="../ink/ink2361.xml"/><Relationship Id="rId271" Type="http://schemas.openxmlformats.org/officeDocument/2006/relationships/image" Target="../media/image2775.png"/><Relationship Id="rId674" Type="http://schemas.openxmlformats.org/officeDocument/2006/relationships/customXml" Target="../ink/ink2382.xml"/><Relationship Id="rId24" Type="http://schemas.openxmlformats.org/officeDocument/2006/relationships/customXml" Target="../ink/ink2061.xml"/><Relationship Id="rId66" Type="http://schemas.openxmlformats.org/officeDocument/2006/relationships/customXml" Target="../ink/ink2080.xml"/><Relationship Id="rId131" Type="http://schemas.openxmlformats.org/officeDocument/2006/relationships/image" Target="../media/image2505.png"/><Relationship Id="rId327" Type="http://schemas.openxmlformats.org/officeDocument/2006/relationships/image" Target="../media/image2803.png"/><Relationship Id="rId369" Type="http://schemas.openxmlformats.org/officeDocument/2006/relationships/image" Target="../media/image2824.png"/><Relationship Id="rId534" Type="http://schemas.openxmlformats.org/officeDocument/2006/relationships/customXml" Target="../ink/ink2312.xml"/><Relationship Id="rId576" Type="http://schemas.openxmlformats.org/officeDocument/2006/relationships/customXml" Target="../ink/ink2333.xml"/><Relationship Id="rId173" Type="http://schemas.openxmlformats.org/officeDocument/2006/relationships/image" Target="../media/image2529.png"/><Relationship Id="rId229" Type="http://schemas.openxmlformats.org/officeDocument/2006/relationships/image" Target="../media/image2556.png"/><Relationship Id="rId436" Type="http://schemas.openxmlformats.org/officeDocument/2006/relationships/customXml" Target="../ink/ink2263.xml"/><Relationship Id="rId601" Type="http://schemas.openxmlformats.org/officeDocument/2006/relationships/image" Target="../media/image2940.png"/><Relationship Id="rId643" Type="http://schemas.openxmlformats.org/officeDocument/2006/relationships/image" Target="../media/image2961.png"/><Relationship Id="rId240" Type="http://schemas.openxmlformats.org/officeDocument/2006/relationships/customXml" Target="../ink/ink2167.xml"/><Relationship Id="rId478" Type="http://schemas.openxmlformats.org/officeDocument/2006/relationships/customXml" Target="../ink/ink2284.xml"/><Relationship Id="rId685" Type="http://schemas.openxmlformats.org/officeDocument/2006/relationships/image" Target="../media/image2980.png"/><Relationship Id="rId77" Type="http://schemas.openxmlformats.org/officeDocument/2006/relationships/image" Target="../media/image2478.png"/><Relationship Id="rId100" Type="http://schemas.openxmlformats.org/officeDocument/2006/relationships/customXml" Target="../ink/ink2097.xml"/><Relationship Id="rId282" Type="http://schemas.openxmlformats.org/officeDocument/2006/relationships/customXml" Target="../ink/ink2188.xml"/><Relationship Id="rId338" Type="http://schemas.openxmlformats.org/officeDocument/2006/relationships/customXml" Target="../ink/ink2216.xml"/><Relationship Id="rId503" Type="http://schemas.openxmlformats.org/officeDocument/2006/relationships/image" Target="../media/image2891.png"/><Relationship Id="rId545" Type="http://schemas.openxmlformats.org/officeDocument/2006/relationships/image" Target="../media/image2912.png"/><Relationship Id="rId587" Type="http://schemas.openxmlformats.org/officeDocument/2006/relationships/image" Target="../media/image2933.png"/><Relationship Id="rId8" Type="http://schemas.openxmlformats.org/officeDocument/2006/relationships/customXml" Target="../ink/ink2053.xml"/><Relationship Id="rId142" Type="http://schemas.openxmlformats.org/officeDocument/2006/relationships/customXml" Target="../ink/ink2118.xml"/><Relationship Id="rId184" Type="http://schemas.openxmlformats.org/officeDocument/2006/relationships/customXml" Target="../ink/ink2139.xml"/><Relationship Id="rId391" Type="http://schemas.openxmlformats.org/officeDocument/2006/relationships/image" Target="../media/image2835.png"/><Relationship Id="rId405" Type="http://schemas.openxmlformats.org/officeDocument/2006/relationships/image" Target="../media/image2842.png"/><Relationship Id="rId447" Type="http://schemas.openxmlformats.org/officeDocument/2006/relationships/image" Target="../media/image2863.png"/><Relationship Id="rId612" Type="http://schemas.openxmlformats.org/officeDocument/2006/relationships/customXml" Target="../ink/ink2351.xml"/><Relationship Id="rId251" Type="http://schemas.openxmlformats.org/officeDocument/2006/relationships/image" Target="../media/image2765.png"/><Relationship Id="rId489" Type="http://schemas.openxmlformats.org/officeDocument/2006/relationships/image" Target="../media/image2884.png"/><Relationship Id="rId654" Type="http://schemas.openxmlformats.org/officeDocument/2006/relationships/customXml" Target="../ink/ink2372.xml"/><Relationship Id="rId46" Type="http://schemas.openxmlformats.org/officeDocument/2006/relationships/customXml" Target="../ink/ink2070.xml"/><Relationship Id="rId293" Type="http://schemas.openxmlformats.org/officeDocument/2006/relationships/image" Target="../media/image2786.png"/><Relationship Id="rId307" Type="http://schemas.openxmlformats.org/officeDocument/2006/relationships/image" Target="../media/image2793.png"/><Relationship Id="rId349" Type="http://schemas.openxmlformats.org/officeDocument/2006/relationships/image" Target="../media/image2814.png"/><Relationship Id="rId514" Type="http://schemas.openxmlformats.org/officeDocument/2006/relationships/customXml" Target="../ink/ink2302.xml"/><Relationship Id="rId556" Type="http://schemas.openxmlformats.org/officeDocument/2006/relationships/customXml" Target="../ink/ink2323.xml"/><Relationship Id="rId88" Type="http://schemas.openxmlformats.org/officeDocument/2006/relationships/customXml" Target="../ink/ink2091.xml"/><Relationship Id="rId111" Type="http://schemas.openxmlformats.org/officeDocument/2006/relationships/image" Target="../media/image2495.png"/><Relationship Id="rId153" Type="http://schemas.openxmlformats.org/officeDocument/2006/relationships/image" Target="../media/image2519.png"/><Relationship Id="rId195" Type="http://schemas.openxmlformats.org/officeDocument/2006/relationships/image" Target="../media/image2539.png"/><Relationship Id="rId209" Type="http://schemas.openxmlformats.org/officeDocument/2006/relationships/image" Target="../media/image2546.png"/><Relationship Id="rId360" Type="http://schemas.openxmlformats.org/officeDocument/2006/relationships/customXml" Target="../ink/ink2227.xml"/><Relationship Id="rId416" Type="http://schemas.openxmlformats.org/officeDocument/2006/relationships/customXml" Target="../ink/ink2253.xml"/><Relationship Id="rId598" Type="http://schemas.openxmlformats.org/officeDocument/2006/relationships/customXml" Target="../ink/ink2344.xml"/><Relationship Id="rId220" Type="http://schemas.openxmlformats.org/officeDocument/2006/relationships/customXml" Target="../ink/ink2157.xml"/><Relationship Id="rId458" Type="http://schemas.openxmlformats.org/officeDocument/2006/relationships/customXml" Target="../ink/ink2274.xml"/><Relationship Id="rId623" Type="http://schemas.openxmlformats.org/officeDocument/2006/relationships/image" Target="../media/image2951.png"/><Relationship Id="rId665" Type="http://schemas.openxmlformats.org/officeDocument/2006/relationships/image" Target="../media/image2972.png"/><Relationship Id="rId15" Type="http://schemas.openxmlformats.org/officeDocument/2006/relationships/image" Target="../media/image2446.png"/><Relationship Id="rId57" Type="http://schemas.openxmlformats.org/officeDocument/2006/relationships/image" Target="../media/image2468.png"/><Relationship Id="rId262" Type="http://schemas.openxmlformats.org/officeDocument/2006/relationships/customXml" Target="../ink/ink2178.xml"/><Relationship Id="rId318" Type="http://schemas.openxmlformats.org/officeDocument/2006/relationships/customXml" Target="../ink/ink2206.xml"/><Relationship Id="rId525" Type="http://schemas.openxmlformats.org/officeDocument/2006/relationships/image" Target="../media/image2902.png"/><Relationship Id="rId567" Type="http://schemas.openxmlformats.org/officeDocument/2006/relationships/image" Target="../media/image2923.png"/><Relationship Id="rId99" Type="http://schemas.openxmlformats.org/officeDocument/2006/relationships/image" Target="../media/image2489.png"/><Relationship Id="rId122" Type="http://schemas.openxmlformats.org/officeDocument/2006/relationships/customXml" Target="../ink/ink2108.xml"/><Relationship Id="rId164" Type="http://schemas.openxmlformats.org/officeDocument/2006/relationships/customXml" Target="../ink/ink2129.xml"/><Relationship Id="rId371" Type="http://schemas.openxmlformats.org/officeDocument/2006/relationships/image" Target="../media/image2825.png"/><Relationship Id="rId427" Type="http://schemas.openxmlformats.org/officeDocument/2006/relationships/image" Target="../media/image2853.png"/><Relationship Id="rId469" Type="http://schemas.openxmlformats.org/officeDocument/2006/relationships/image" Target="../media/image2874.png"/><Relationship Id="rId634" Type="http://schemas.openxmlformats.org/officeDocument/2006/relationships/customXml" Target="../ink/ink2362.xml"/><Relationship Id="rId676" Type="http://schemas.openxmlformats.org/officeDocument/2006/relationships/customXml" Target="../ink/ink2383.xml"/><Relationship Id="rId26" Type="http://schemas.openxmlformats.org/officeDocument/2006/relationships/customXml" Target="../ink/ink2062.xml"/><Relationship Id="rId231" Type="http://schemas.openxmlformats.org/officeDocument/2006/relationships/image" Target="../media/image2557.png"/><Relationship Id="rId273" Type="http://schemas.openxmlformats.org/officeDocument/2006/relationships/image" Target="../media/image2776.png"/><Relationship Id="rId329" Type="http://schemas.openxmlformats.org/officeDocument/2006/relationships/image" Target="../media/image2804.png"/><Relationship Id="rId480" Type="http://schemas.openxmlformats.org/officeDocument/2006/relationships/customXml" Target="../ink/ink2285.xml"/><Relationship Id="rId536" Type="http://schemas.openxmlformats.org/officeDocument/2006/relationships/customXml" Target="../ink/ink2313.xml"/><Relationship Id="rId68" Type="http://schemas.openxmlformats.org/officeDocument/2006/relationships/customXml" Target="../ink/ink2081.xml"/><Relationship Id="rId133" Type="http://schemas.openxmlformats.org/officeDocument/2006/relationships/image" Target="../media/image2506.png"/><Relationship Id="rId175" Type="http://schemas.openxmlformats.org/officeDocument/2006/relationships/image" Target="../media/image2530.png"/><Relationship Id="rId340" Type="http://schemas.openxmlformats.org/officeDocument/2006/relationships/customXml" Target="../ink/ink2217.xml"/><Relationship Id="rId578" Type="http://schemas.openxmlformats.org/officeDocument/2006/relationships/customXml" Target="../ink/ink2334.xml"/><Relationship Id="rId200" Type="http://schemas.openxmlformats.org/officeDocument/2006/relationships/customXml" Target="../ink/ink2147.xml"/><Relationship Id="rId382" Type="http://schemas.openxmlformats.org/officeDocument/2006/relationships/customXml" Target="../ink/ink2236.xml"/><Relationship Id="rId438" Type="http://schemas.openxmlformats.org/officeDocument/2006/relationships/customXml" Target="../ink/ink2264.xml"/><Relationship Id="rId603" Type="http://schemas.openxmlformats.org/officeDocument/2006/relationships/image" Target="../media/image2941.png"/><Relationship Id="rId645" Type="http://schemas.openxmlformats.org/officeDocument/2006/relationships/image" Target="../media/image2962.png"/><Relationship Id="rId242" Type="http://schemas.openxmlformats.org/officeDocument/2006/relationships/customXml" Target="../ink/ink2168.xml"/><Relationship Id="rId284" Type="http://schemas.openxmlformats.org/officeDocument/2006/relationships/customXml" Target="../ink/ink2189.xml"/><Relationship Id="rId491" Type="http://schemas.openxmlformats.org/officeDocument/2006/relationships/image" Target="../media/image2885.png"/><Relationship Id="rId505" Type="http://schemas.openxmlformats.org/officeDocument/2006/relationships/image" Target="../media/image2892.png"/><Relationship Id="rId37" Type="http://schemas.openxmlformats.org/officeDocument/2006/relationships/image" Target="../media/image2458.png"/><Relationship Id="rId79" Type="http://schemas.openxmlformats.org/officeDocument/2006/relationships/image" Target="../media/image2479.png"/><Relationship Id="rId102" Type="http://schemas.openxmlformats.org/officeDocument/2006/relationships/customXml" Target="../ink/ink2098.xml"/><Relationship Id="rId144" Type="http://schemas.openxmlformats.org/officeDocument/2006/relationships/customXml" Target="../ink/ink2119.xml"/><Relationship Id="rId547" Type="http://schemas.openxmlformats.org/officeDocument/2006/relationships/image" Target="../media/image2913.png"/><Relationship Id="rId589" Type="http://schemas.openxmlformats.org/officeDocument/2006/relationships/image" Target="../media/image2934.png"/><Relationship Id="rId90" Type="http://schemas.openxmlformats.org/officeDocument/2006/relationships/customXml" Target="../ink/ink2092.xml"/><Relationship Id="rId186" Type="http://schemas.openxmlformats.org/officeDocument/2006/relationships/customXml" Target="../ink/ink2140.xml"/><Relationship Id="rId351" Type="http://schemas.openxmlformats.org/officeDocument/2006/relationships/image" Target="../media/image2815.png"/><Relationship Id="rId393" Type="http://schemas.openxmlformats.org/officeDocument/2006/relationships/image" Target="../media/image2836.png"/><Relationship Id="rId407" Type="http://schemas.openxmlformats.org/officeDocument/2006/relationships/image" Target="../media/image2843.png"/><Relationship Id="rId449" Type="http://schemas.openxmlformats.org/officeDocument/2006/relationships/image" Target="../media/image2864.png"/><Relationship Id="rId614" Type="http://schemas.openxmlformats.org/officeDocument/2006/relationships/customXml" Target="../ink/ink2352.xml"/><Relationship Id="rId656" Type="http://schemas.openxmlformats.org/officeDocument/2006/relationships/customXml" Target="../ink/ink2373.xml"/><Relationship Id="rId211" Type="http://schemas.openxmlformats.org/officeDocument/2006/relationships/image" Target="../media/image2547.png"/><Relationship Id="rId253" Type="http://schemas.openxmlformats.org/officeDocument/2006/relationships/image" Target="../media/image2766.png"/><Relationship Id="rId295" Type="http://schemas.openxmlformats.org/officeDocument/2006/relationships/image" Target="../media/image2787.png"/><Relationship Id="rId309" Type="http://schemas.openxmlformats.org/officeDocument/2006/relationships/image" Target="../media/image2794.png"/><Relationship Id="rId460" Type="http://schemas.openxmlformats.org/officeDocument/2006/relationships/customXml" Target="../ink/ink2275.xml"/><Relationship Id="rId516" Type="http://schemas.openxmlformats.org/officeDocument/2006/relationships/customXml" Target="../ink/ink2303.xml"/><Relationship Id="rId48" Type="http://schemas.openxmlformats.org/officeDocument/2006/relationships/customXml" Target="../ink/ink2071.xml"/><Relationship Id="rId113" Type="http://schemas.openxmlformats.org/officeDocument/2006/relationships/image" Target="../media/image2496.png"/><Relationship Id="rId320" Type="http://schemas.openxmlformats.org/officeDocument/2006/relationships/customXml" Target="../ink/ink2207.xml"/><Relationship Id="rId558" Type="http://schemas.openxmlformats.org/officeDocument/2006/relationships/customXml" Target="../ink/ink2324.xml"/><Relationship Id="rId155" Type="http://schemas.openxmlformats.org/officeDocument/2006/relationships/image" Target="../media/image2520.png"/><Relationship Id="rId197" Type="http://schemas.openxmlformats.org/officeDocument/2006/relationships/image" Target="../media/image2540.png"/><Relationship Id="rId362" Type="http://schemas.openxmlformats.org/officeDocument/2006/relationships/customXml" Target="../ink/ink2228.xml"/><Relationship Id="rId418" Type="http://schemas.openxmlformats.org/officeDocument/2006/relationships/customXml" Target="../ink/ink2254.xml"/><Relationship Id="rId625" Type="http://schemas.openxmlformats.org/officeDocument/2006/relationships/image" Target="../media/image2952.png"/><Relationship Id="rId222" Type="http://schemas.openxmlformats.org/officeDocument/2006/relationships/customXml" Target="../ink/ink2158.xml"/><Relationship Id="rId264" Type="http://schemas.openxmlformats.org/officeDocument/2006/relationships/customXml" Target="../ink/ink2179.xml"/><Relationship Id="rId471" Type="http://schemas.openxmlformats.org/officeDocument/2006/relationships/image" Target="../media/image2875.png"/><Relationship Id="rId667" Type="http://schemas.openxmlformats.org/officeDocument/2006/relationships/image" Target="../media/image2973.png"/><Relationship Id="rId17" Type="http://schemas.openxmlformats.org/officeDocument/2006/relationships/image" Target="../media/image2447.png"/><Relationship Id="rId59" Type="http://schemas.openxmlformats.org/officeDocument/2006/relationships/image" Target="../media/image2469.png"/><Relationship Id="rId124" Type="http://schemas.openxmlformats.org/officeDocument/2006/relationships/customXml" Target="../ink/ink2109.xml"/><Relationship Id="rId527" Type="http://schemas.openxmlformats.org/officeDocument/2006/relationships/image" Target="../media/image2903.png"/><Relationship Id="rId569" Type="http://schemas.openxmlformats.org/officeDocument/2006/relationships/image" Target="../media/image2924.png"/><Relationship Id="rId70" Type="http://schemas.openxmlformats.org/officeDocument/2006/relationships/customXml" Target="../ink/ink2082.xml"/><Relationship Id="rId166" Type="http://schemas.openxmlformats.org/officeDocument/2006/relationships/customXml" Target="../ink/ink2130.xml"/><Relationship Id="rId331" Type="http://schemas.openxmlformats.org/officeDocument/2006/relationships/image" Target="../media/image2805.png"/><Relationship Id="rId373" Type="http://schemas.openxmlformats.org/officeDocument/2006/relationships/image" Target="../media/image2826.png"/><Relationship Id="rId429" Type="http://schemas.openxmlformats.org/officeDocument/2006/relationships/image" Target="../media/image2854.png"/><Relationship Id="rId580" Type="http://schemas.openxmlformats.org/officeDocument/2006/relationships/customXml" Target="../ink/ink2335.xml"/><Relationship Id="rId636" Type="http://schemas.openxmlformats.org/officeDocument/2006/relationships/customXml" Target="../ink/ink2363.xml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2558.png"/><Relationship Id="rId440" Type="http://schemas.openxmlformats.org/officeDocument/2006/relationships/customXml" Target="../ink/ink2265.xml"/><Relationship Id="rId678" Type="http://schemas.openxmlformats.org/officeDocument/2006/relationships/customXml" Target="../ink/ink2384.xml"/><Relationship Id="rId28" Type="http://schemas.openxmlformats.org/officeDocument/2006/relationships/customXml" Target="../ink/ink2063.xml"/><Relationship Id="rId275" Type="http://schemas.openxmlformats.org/officeDocument/2006/relationships/image" Target="../media/image2777.png"/><Relationship Id="rId300" Type="http://schemas.openxmlformats.org/officeDocument/2006/relationships/customXml" Target="../ink/ink2197.xml"/><Relationship Id="rId482" Type="http://schemas.openxmlformats.org/officeDocument/2006/relationships/customXml" Target="../ink/ink2286.xml"/><Relationship Id="rId538" Type="http://schemas.openxmlformats.org/officeDocument/2006/relationships/customXml" Target="../ink/ink2314.xml"/><Relationship Id="rId81" Type="http://schemas.openxmlformats.org/officeDocument/2006/relationships/image" Target="../media/image2480.png"/><Relationship Id="rId135" Type="http://schemas.openxmlformats.org/officeDocument/2006/relationships/image" Target="../media/image2507.png"/><Relationship Id="rId177" Type="http://schemas.openxmlformats.org/officeDocument/2006/relationships/image" Target="../media/image2531.png"/><Relationship Id="rId342" Type="http://schemas.openxmlformats.org/officeDocument/2006/relationships/customXml" Target="../ink/ink2218.xml"/><Relationship Id="rId384" Type="http://schemas.openxmlformats.org/officeDocument/2006/relationships/customXml" Target="../ink/ink2237.xml"/><Relationship Id="rId591" Type="http://schemas.openxmlformats.org/officeDocument/2006/relationships/image" Target="../media/image2935.png"/><Relationship Id="rId605" Type="http://schemas.openxmlformats.org/officeDocument/2006/relationships/image" Target="../media/image2942.png"/><Relationship Id="rId202" Type="http://schemas.openxmlformats.org/officeDocument/2006/relationships/customXml" Target="../ink/ink2148.xml"/><Relationship Id="rId244" Type="http://schemas.openxmlformats.org/officeDocument/2006/relationships/customXml" Target="../ink/ink2169.xml"/><Relationship Id="rId647" Type="http://schemas.openxmlformats.org/officeDocument/2006/relationships/image" Target="../media/image2963.png"/><Relationship Id="rId39" Type="http://schemas.openxmlformats.org/officeDocument/2006/relationships/image" Target="../media/image2459.png"/><Relationship Id="rId286" Type="http://schemas.openxmlformats.org/officeDocument/2006/relationships/customXml" Target="../ink/ink2190.xml"/><Relationship Id="rId451" Type="http://schemas.openxmlformats.org/officeDocument/2006/relationships/image" Target="../media/image2865.png"/><Relationship Id="rId493" Type="http://schemas.openxmlformats.org/officeDocument/2006/relationships/image" Target="../media/image2886.png"/><Relationship Id="rId507" Type="http://schemas.openxmlformats.org/officeDocument/2006/relationships/image" Target="../media/image2893.png"/><Relationship Id="rId549" Type="http://schemas.openxmlformats.org/officeDocument/2006/relationships/image" Target="../media/image2914.png"/><Relationship Id="rId50" Type="http://schemas.openxmlformats.org/officeDocument/2006/relationships/customXml" Target="../ink/ink2072.xml"/><Relationship Id="rId104" Type="http://schemas.openxmlformats.org/officeDocument/2006/relationships/customXml" Target="../ink/ink2099.xml"/><Relationship Id="rId146" Type="http://schemas.openxmlformats.org/officeDocument/2006/relationships/customXml" Target="../ink/ink2120.xml"/><Relationship Id="rId188" Type="http://schemas.openxmlformats.org/officeDocument/2006/relationships/customXml" Target="../ink/ink2141.xml"/><Relationship Id="rId311" Type="http://schemas.openxmlformats.org/officeDocument/2006/relationships/image" Target="../media/image2795.png"/><Relationship Id="rId353" Type="http://schemas.openxmlformats.org/officeDocument/2006/relationships/image" Target="../media/image2816.png"/><Relationship Id="rId395" Type="http://schemas.openxmlformats.org/officeDocument/2006/relationships/image" Target="../media/image2837.png"/><Relationship Id="rId409" Type="http://schemas.openxmlformats.org/officeDocument/2006/relationships/image" Target="../media/image2844.png"/><Relationship Id="rId560" Type="http://schemas.openxmlformats.org/officeDocument/2006/relationships/customXml" Target="../ink/ink2325.xml"/><Relationship Id="rId92" Type="http://schemas.openxmlformats.org/officeDocument/2006/relationships/customXml" Target="../ink/ink2093.xml"/><Relationship Id="rId213" Type="http://schemas.openxmlformats.org/officeDocument/2006/relationships/image" Target="../media/image2548.png"/><Relationship Id="rId420" Type="http://schemas.openxmlformats.org/officeDocument/2006/relationships/customXml" Target="../ink/ink2255.xml"/><Relationship Id="rId616" Type="http://schemas.openxmlformats.org/officeDocument/2006/relationships/customXml" Target="../ink/ink2353.xml"/><Relationship Id="rId658" Type="http://schemas.openxmlformats.org/officeDocument/2006/relationships/customXml" Target="../ink/ink2374.xml"/><Relationship Id="rId255" Type="http://schemas.openxmlformats.org/officeDocument/2006/relationships/image" Target="../media/image2767.png"/><Relationship Id="rId297" Type="http://schemas.openxmlformats.org/officeDocument/2006/relationships/image" Target="../media/image2788.png"/><Relationship Id="rId462" Type="http://schemas.openxmlformats.org/officeDocument/2006/relationships/customXml" Target="../ink/ink2276.xml"/><Relationship Id="rId518" Type="http://schemas.openxmlformats.org/officeDocument/2006/relationships/customXml" Target="../ink/ink2304.xml"/><Relationship Id="rId115" Type="http://schemas.openxmlformats.org/officeDocument/2006/relationships/image" Target="../media/image2497.png"/><Relationship Id="rId157" Type="http://schemas.openxmlformats.org/officeDocument/2006/relationships/image" Target="../media/image2521.png"/><Relationship Id="rId322" Type="http://schemas.openxmlformats.org/officeDocument/2006/relationships/customXml" Target="../ink/ink2208.xml"/><Relationship Id="rId364" Type="http://schemas.openxmlformats.org/officeDocument/2006/relationships/customXml" Target="../ink/ink2229.xml"/><Relationship Id="rId61" Type="http://schemas.openxmlformats.org/officeDocument/2006/relationships/image" Target="../media/image2470.png"/><Relationship Id="rId199" Type="http://schemas.openxmlformats.org/officeDocument/2006/relationships/image" Target="../media/image2541.png"/><Relationship Id="rId571" Type="http://schemas.openxmlformats.org/officeDocument/2006/relationships/image" Target="../media/image2925.png"/><Relationship Id="rId627" Type="http://schemas.openxmlformats.org/officeDocument/2006/relationships/image" Target="../media/image2953.png"/><Relationship Id="rId669" Type="http://schemas.openxmlformats.org/officeDocument/2006/relationships/image" Target="../media/image2974.png"/><Relationship Id="rId19" Type="http://schemas.openxmlformats.org/officeDocument/2006/relationships/image" Target="../media/image2448.png"/><Relationship Id="rId224" Type="http://schemas.openxmlformats.org/officeDocument/2006/relationships/customXml" Target="../ink/ink2159.xml"/><Relationship Id="rId266" Type="http://schemas.openxmlformats.org/officeDocument/2006/relationships/customXml" Target="../ink/ink2180.xml"/><Relationship Id="rId431" Type="http://schemas.openxmlformats.org/officeDocument/2006/relationships/image" Target="../media/image2855.png"/><Relationship Id="rId473" Type="http://schemas.openxmlformats.org/officeDocument/2006/relationships/image" Target="../media/image2876.png"/><Relationship Id="rId529" Type="http://schemas.openxmlformats.org/officeDocument/2006/relationships/image" Target="../media/image2904.png"/><Relationship Id="rId680" Type="http://schemas.openxmlformats.org/officeDocument/2006/relationships/customXml" Target="../ink/ink2385.xml"/><Relationship Id="rId30" Type="http://schemas.openxmlformats.org/officeDocument/2006/relationships/customXml" Target="../ink/ink2064.xml"/><Relationship Id="rId126" Type="http://schemas.openxmlformats.org/officeDocument/2006/relationships/customXml" Target="../ink/ink2110.xml"/><Relationship Id="rId168" Type="http://schemas.openxmlformats.org/officeDocument/2006/relationships/customXml" Target="../ink/ink2131.xml"/><Relationship Id="rId333" Type="http://schemas.openxmlformats.org/officeDocument/2006/relationships/image" Target="../media/image2806.png"/><Relationship Id="rId540" Type="http://schemas.openxmlformats.org/officeDocument/2006/relationships/customXml" Target="../ink/ink2315.xml"/><Relationship Id="rId72" Type="http://schemas.openxmlformats.org/officeDocument/2006/relationships/customXml" Target="../ink/ink2083.xml"/><Relationship Id="rId375" Type="http://schemas.openxmlformats.org/officeDocument/2006/relationships/image" Target="../media/image2827.png"/><Relationship Id="rId582" Type="http://schemas.openxmlformats.org/officeDocument/2006/relationships/customXml" Target="../ink/ink2336.xml"/><Relationship Id="rId638" Type="http://schemas.openxmlformats.org/officeDocument/2006/relationships/customXml" Target="../ink/ink2364.xml"/><Relationship Id="rId3" Type="http://schemas.openxmlformats.org/officeDocument/2006/relationships/image" Target="../media/image2439.png"/><Relationship Id="rId235" Type="http://schemas.openxmlformats.org/officeDocument/2006/relationships/image" Target="../media/image2559.png"/><Relationship Id="rId277" Type="http://schemas.openxmlformats.org/officeDocument/2006/relationships/image" Target="../media/image2778.png"/><Relationship Id="rId400" Type="http://schemas.openxmlformats.org/officeDocument/2006/relationships/customXml" Target="../ink/ink2245.xml"/><Relationship Id="rId442" Type="http://schemas.openxmlformats.org/officeDocument/2006/relationships/customXml" Target="../ink/ink2266.xml"/><Relationship Id="rId484" Type="http://schemas.openxmlformats.org/officeDocument/2006/relationships/customXml" Target="../ink/ink2287.xml"/><Relationship Id="rId137" Type="http://schemas.openxmlformats.org/officeDocument/2006/relationships/image" Target="../media/image2508.png"/><Relationship Id="rId302" Type="http://schemas.openxmlformats.org/officeDocument/2006/relationships/customXml" Target="../ink/ink2198.xml"/><Relationship Id="rId344" Type="http://schemas.openxmlformats.org/officeDocument/2006/relationships/customXml" Target="../ink/ink2219.xml"/><Relationship Id="rId41" Type="http://schemas.openxmlformats.org/officeDocument/2006/relationships/image" Target="../media/image2460.png"/><Relationship Id="rId83" Type="http://schemas.openxmlformats.org/officeDocument/2006/relationships/image" Target="../media/image2481.png"/><Relationship Id="rId179" Type="http://schemas.openxmlformats.org/officeDocument/2006/relationships/image" Target="../media/image2532.png"/><Relationship Id="rId386" Type="http://schemas.openxmlformats.org/officeDocument/2006/relationships/customXml" Target="../ink/ink2238.xml"/><Relationship Id="rId551" Type="http://schemas.openxmlformats.org/officeDocument/2006/relationships/image" Target="../media/image2915.png"/><Relationship Id="rId593" Type="http://schemas.openxmlformats.org/officeDocument/2006/relationships/image" Target="../media/image2936.png"/><Relationship Id="rId607" Type="http://schemas.openxmlformats.org/officeDocument/2006/relationships/image" Target="../media/image2943.png"/><Relationship Id="rId649" Type="http://schemas.openxmlformats.org/officeDocument/2006/relationships/image" Target="../media/image2964.png"/><Relationship Id="rId190" Type="http://schemas.openxmlformats.org/officeDocument/2006/relationships/customXml" Target="../ink/ink2142.xml"/><Relationship Id="rId204" Type="http://schemas.openxmlformats.org/officeDocument/2006/relationships/customXml" Target="../ink/ink2149.xml"/><Relationship Id="rId246" Type="http://schemas.openxmlformats.org/officeDocument/2006/relationships/customXml" Target="../ink/ink2170.xml"/><Relationship Id="rId288" Type="http://schemas.openxmlformats.org/officeDocument/2006/relationships/customXml" Target="../ink/ink2191.xml"/><Relationship Id="rId411" Type="http://schemas.openxmlformats.org/officeDocument/2006/relationships/image" Target="../media/image2845.png"/><Relationship Id="rId453" Type="http://schemas.openxmlformats.org/officeDocument/2006/relationships/image" Target="../media/image2866.png"/><Relationship Id="rId509" Type="http://schemas.openxmlformats.org/officeDocument/2006/relationships/image" Target="../media/image2894.png"/><Relationship Id="rId660" Type="http://schemas.openxmlformats.org/officeDocument/2006/relationships/customXml" Target="../ink/ink2375.xml"/><Relationship Id="rId106" Type="http://schemas.openxmlformats.org/officeDocument/2006/relationships/customXml" Target="../ink/ink2100.xml"/><Relationship Id="rId313" Type="http://schemas.openxmlformats.org/officeDocument/2006/relationships/image" Target="../media/image2796.png"/><Relationship Id="rId495" Type="http://schemas.openxmlformats.org/officeDocument/2006/relationships/image" Target="../media/image2887.png"/><Relationship Id="rId10" Type="http://schemas.openxmlformats.org/officeDocument/2006/relationships/customXml" Target="../ink/ink2054.xml"/><Relationship Id="rId52" Type="http://schemas.openxmlformats.org/officeDocument/2006/relationships/customXml" Target="../ink/ink2073.xml"/><Relationship Id="rId94" Type="http://schemas.openxmlformats.org/officeDocument/2006/relationships/customXml" Target="../ink/ink2094.xml"/><Relationship Id="rId148" Type="http://schemas.openxmlformats.org/officeDocument/2006/relationships/customXml" Target="../ink/ink2121.xml"/><Relationship Id="rId355" Type="http://schemas.openxmlformats.org/officeDocument/2006/relationships/image" Target="../media/image2817.png"/><Relationship Id="rId397" Type="http://schemas.openxmlformats.org/officeDocument/2006/relationships/image" Target="../media/image2838.png"/><Relationship Id="rId520" Type="http://schemas.openxmlformats.org/officeDocument/2006/relationships/customXml" Target="../ink/ink2305.xml"/><Relationship Id="rId562" Type="http://schemas.openxmlformats.org/officeDocument/2006/relationships/customXml" Target="../ink/ink2326.xml"/><Relationship Id="rId618" Type="http://schemas.openxmlformats.org/officeDocument/2006/relationships/customXml" Target="../ink/ink2354.xml"/><Relationship Id="rId215" Type="http://schemas.openxmlformats.org/officeDocument/2006/relationships/image" Target="../media/image2549.png"/><Relationship Id="rId257" Type="http://schemas.openxmlformats.org/officeDocument/2006/relationships/image" Target="../media/image2768.png"/><Relationship Id="rId422" Type="http://schemas.openxmlformats.org/officeDocument/2006/relationships/customXml" Target="../ink/ink2256.xml"/><Relationship Id="rId464" Type="http://schemas.openxmlformats.org/officeDocument/2006/relationships/customXml" Target="../ink/ink2277.xml"/><Relationship Id="rId299" Type="http://schemas.openxmlformats.org/officeDocument/2006/relationships/image" Target="../media/image2789.png"/><Relationship Id="rId63" Type="http://schemas.openxmlformats.org/officeDocument/2006/relationships/image" Target="../media/image2471.png"/><Relationship Id="rId159" Type="http://schemas.openxmlformats.org/officeDocument/2006/relationships/image" Target="../media/image2522.png"/><Relationship Id="rId366" Type="http://schemas.openxmlformats.org/officeDocument/2006/relationships/customXml" Target="../ink/ink2230.xml"/><Relationship Id="rId573" Type="http://schemas.openxmlformats.org/officeDocument/2006/relationships/image" Target="../media/image2926.png"/><Relationship Id="rId226" Type="http://schemas.openxmlformats.org/officeDocument/2006/relationships/customXml" Target="../ink/ink2160.xml"/><Relationship Id="rId433" Type="http://schemas.openxmlformats.org/officeDocument/2006/relationships/image" Target="../media/image2856.png"/><Relationship Id="rId640" Type="http://schemas.openxmlformats.org/officeDocument/2006/relationships/customXml" Target="../ink/ink2365.xml"/><Relationship Id="rId74" Type="http://schemas.openxmlformats.org/officeDocument/2006/relationships/customXml" Target="../ink/ink2084.xml"/><Relationship Id="rId500" Type="http://schemas.openxmlformats.org/officeDocument/2006/relationships/customXml" Target="../ink/ink2295.xml"/><Relationship Id="rId584" Type="http://schemas.openxmlformats.org/officeDocument/2006/relationships/customXml" Target="../ink/ink2337.xml"/><Relationship Id="rId5" Type="http://schemas.openxmlformats.org/officeDocument/2006/relationships/image" Target="../media/image2441.png"/><Relationship Id="rId237" Type="http://schemas.openxmlformats.org/officeDocument/2006/relationships/image" Target="../media/image2560.png"/><Relationship Id="rId444" Type="http://schemas.openxmlformats.org/officeDocument/2006/relationships/customXml" Target="../ink/ink2267.xml"/><Relationship Id="rId651" Type="http://schemas.openxmlformats.org/officeDocument/2006/relationships/image" Target="../media/image2965.png"/><Relationship Id="rId290" Type="http://schemas.openxmlformats.org/officeDocument/2006/relationships/customXml" Target="../ink/ink2192.xml"/><Relationship Id="rId304" Type="http://schemas.openxmlformats.org/officeDocument/2006/relationships/customXml" Target="../ink/ink2199.xml"/><Relationship Id="rId388" Type="http://schemas.openxmlformats.org/officeDocument/2006/relationships/customXml" Target="../ink/ink2239.xml"/><Relationship Id="rId511" Type="http://schemas.openxmlformats.org/officeDocument/2006/relationships/image" Target="../media/image2895.png"/><Relationship Id="rId609" Type="http://schemas.openxmlformats.org/officeDocument/2006/relationships/image" Target="../media/image2944.png"/><Relationship Id="rId85" Type="http://schemas.openxmlformats.org/officeDocument/2006/relationships/image" Target="../media/image2482.png"/><Relationship Id="rId150" Type="http://schemas.openxmlformats.org/officeDocument/2006/relationships/customXml" Target="../ink/ink2122.xml"/><Relationship Id="rId595" Type="http://schemas.openxmlformats.org/officeDocument/2006/relationships/image" Target="../media/image2937.png"/><Relationship Id="rId248" Type="http://schemas.openxmlformats.org/officeDocument/2006/relationships/customXml" Target="../ink/ink2171.xml"/><Relationship Id="rId455" Type="http://schemas.openxmlformats.org/officeDocument/2006/relationships/image" Target="../media/image2867.png"/><Relationship Id="rId662" Type="http://schemas.openxmlformats.org/officeDocument/2006/relationships/customXml" Target="../ink/ink2376.xml"/><Relationship Id="rId12" Type="http://schemas.openxmlformats.org/officeDocument/2006/relationships/customXml" Target="../ink/ink2055.xml"/><Relationship Id="rId108" Type="http://schemas.openxmlformats.org/officeDocument/2006/relationships/customXml" Target="../ink/ink2101.xml"/><Relationship Id="rId315" Type="http://schemas.openxmlformats.org/officeDocument/2006/relationships/image" Target="../media/image2797.png"/><Relationship Id="rId522" Type="http://schemas.openxmlformats.org/officeDocument/2006/relationships/customXml" Target="../ink/ink2306.xml"/><Relationship Id="rId96" Type="http://schemas.openxmlformats.org/officeDocument/2006/relationships/customXml" Target="../ink/ink2095.xml"/><Relationship Id="rId161" Type="http://schemas.openxmlformats.org/officeDocument/2006/relationships/image" Target="../media/image2523.png"/><Relationship Id="rId399" Type="http://schemas.openxmlformats.org/officeDocument/2006/relationships/image" Target="../media/image2839.png"/><Relationship Id="rId259" Type="http://schemas.openxmlformats.org/officeDocument/2006/relationships/image" Target="../media/image2769.png"/><Relationship Id="rId466" Type="http://schemas.openxmlformats.org/officeDocument/2006/relationships/customXml" Target="../ink/ink2278.xml"/><Relationship Id="rId673" Type="http://schemas.openxmlformats.org/officeDocument/2006/relationships/image" Target="../media/image2976.png"/><Relationship Id="rId23" Type="http://schemas.openxmlformats.org/officeDocument/2006/relationships/image" Target="../media/image2451.png"/><Relationship Id="rId119" Type="http://schemas.openxmlformats.org/officeDocument/2006/relationships/image" Target="../media/image2499.png"/><Relationship Id="rId326" Type="http://schemas.openxmlformats.org/officeDocument/2006/relationships/customXml" Target="../ink/ink2210.xml"/><Relationship Id="rId533" Type="http://schemas.openxmlformats.org/officeDocument/2006/relationships/image" Target="../media/image2906.png"/><Relationship Id="rId172" Type="http://schemas.openxmlformats.org/officeDocument/2006/relationships/customXml" Target="../ink/ink2133.xml"/><Relationship Id="rId477" Type="http://schemas.openxmlformats.org/officeDocument/2006/relationships/image" Target="../media/image2878.png"/><Relationship Id="rId600" Type="http://schemas.openxmlformats.org/officeDocument/2006/relationships/customXml" Target="../ink/ink2345.xml"/><Relationship Id="rId684" Type="http://schemas.openxmlformats.org/officeDocument/2006/relationships/customXml" Target="../ink/ink2387.xml"/><Relationship Id="rId337" Type="http://schemas.openxmlformats.org/officeDocument/2006/relationships/image" Target="../media/image2808.png"/><Relationship Id="rId544" Type="http://schemas.openxmlformats.org/officeDocument/2006/relationships/customXml" Target="../ink/ink2317.xml"/><Relationship Id="rId183" Type="http://schemas.openxmlformats.org/officeDocument/2006/relationships/image" Target="../media/image2534.png"/><Relationship Id="rId390" Type="http://schemas.openxmlformats.org/officeDocument/2006/relationships/customXml" Target="../ink/ink2240.xml"/><Relationship Id="rId404" Type="http://schemas.openxmlformats.org/officeDocument/2006/relationships/customXml" Target="../ink/ink2247.xml"/><Relationship Id="rId611" Type="http://schemas.openxmlformats.org/officeDocument/2006/relationships/image" Target="../media/image2945.png"/><Relationship Id="rId250" Type="http://schemas.openxmlformats.org/officeDocument/2006/relationships/customXml" Target="../ink/ink2172.xml"/><Relationship Id="rId488" Type="http://schemas.openxmlformats.org/officeDocument/2006/relationships/customXml" Target="../ink/ink2289.xml"/><Relationship Id="rId45" Type="http://schemas.openxmlformats.org/officeDocument/2006/relationships/image" Target="../media/image2462.png"/><Relationship Id="rId110" Type="http://schemas.openxmlformats.org/officeDocument/2006/relationships/customXml" Target="../ink/ink2102.xml"/><Relationship Id="rId348" Type="http://schemas.openxmlformats.org/officeDocument/2006/relationships/customXml" Target="../ink/ink2221.xml"/><Relationship Id="rId555" Type="http://schemas.openxmlformats.org/officeDocument/2006/relationships/image" Target="../media/image2917.png"/><Relationship Id="rId194" Type="http://schemas.openxmlformats.org/officeDocument/2006/relationships/customXml" Target="../ink/ink2144.xml"/><Relationship Id="rId208" Type="http://schemas.openxmlformats.org/officeDocument/2006/relationships/customXml" Target="../ink/ink2151.xml"/><Relationship Id="rId415" Type="http://schemas.openxmlformats.org/officeDocument/2006/relationships/image" Target="../media/image2847.png"/><Relationship Id="rId622" Type="http://schemas.openxmlformats.org/officeDocument/2006/relationships/customXml" Target="../ink/ink2356.xml"/><Relationship Id="rId261" Type="http://schemas.openxmlformats.org/officeDocument/2006/relationships/image" Target="../media/image2770.png"/><Relationship Id="rId499" Type="http://schemas.openxmlformats.org/officeDocument/2006/relationships/image" Target="../media/image2889.png"/><Relationship Id="rId56" Type="http://schemas.openxmlformats.org/officeDocument/2006/relationships/customXml" Target="../ink/ink2075.xml"/><Relationship Id="rId359" Type="http://schemas.openxmlformats.org/officeDocument/2006/relationships/image" Target="../media/image2819.png"/><Relationship Id="rId566" Type="http://schemas.openxmlformats.org/officeDocument/2006/relationships/customXml" Target="../ink/ink2328.xml"/><Relationship Id="rId121" Type="http://schemas.openxmlformats.org/officeDocument/2006/relationships/image" Target="../media/image2500.png"/><Relationship Id="rId219" Type="http://schemas.openxmlformats.org/officeDocument/2006/relationships/image" Target="../media/image2551.png"/><Relationship Id="rId426" Type="http://schemas.openxmlformats.org/officeDocument/2006/relationships/customXml" Target="../ink/ink2258.xml"/><Relationship Id="rId633" Type="http://schemas.openxmlformats.org/officeDocument/2006/relationships/image" Target="../media/image2956.png"/><Relationship Id="rId67" Type="http://schemas.openxmlformats.org/officeDocument/2006/relationships/image" Target="../media/image2473.png"/><Relationship Id="rId272" Type="http://schemas.openxmlformats.org/officeDocument/2006/relationships/customXml" Target="../ink/ink2183.xml"/><Relationship Id="rId577" Type="http://schemas.openxmlformats.org/officeDocument/2006/relationships/image" Target="../media/image2928.png"/><Relationship Id="rId132" Type="http://schemas.openxmlformats.org/officeDocument/2006/relationships/customXml" Target="../ink/ink2113.xml"/><Relationship Id="rId437" Type="http://schemas.openxmlformats.org/officeDocument/2006/relationships/image" Target="../media/image2858.png"/><Relationship Id="rId644" Type="http://schemas.openxmlformats.org/officeDocument/2006/relationships/customXml" Target="../ink/ink2367.xml"/><Relationship Id="rId283" Type="http://schemas.openxmlformats.org/officeDocument/2006/relationships/image" Target="../media/image2781.png"/><Relationship Id="rId490" Type="http://schemas.openxmlformats.org/officeDocument/2006/relationships/customXml" Target="../ink/ink2290.xml"/><Relationship Id="rId504" Type="http://schemas.openxmlformats.org/officeDocument/2006/relationships/customXml" Target="../ink/ink2297.xml"/><Relationship Id="rId78" Type="http://schemas.openxmlformats.org/officeDocument/2006/relationships/customXml" Target="../ink/ink2086.xml"/><Relationship Id="rId143" Type="http://schemas.openxmlformats.org/officeDocument/2006/relationships/image" Target="../media/image2514.png"/><Relationship Id="rId350" Type="http://schemas.openxmlformats.org/officeDocument/2006/relationships/customXml" Target="../ink/ink2222.xml"/><Relationship Id="rId588" Type="http://schemas.openxmlformats.org/officeDocument/2006/relationships/customXml" Target="../ink/ink2339.xml"/><Relationship Id="rId9" Type="http://schemas.openxmlformats.org/officeDocument/2006/relationships/image" Target="../media/image2443.png"/><Relationship Id="rId210" Type="http://schemas.openxmlformats.org/officeDocument/2006/relationships/customXml" Target="../ink/ink2152.xml"/><Relationship Id="rId448" Type="http://schemas.openxmlformats.org/officeDocument/2006/relationships/customXml" Target="../ink/ink2269.xml"/><Relationship Id="rId655" Type="http://schemas.openxmlformats.org/officeDocument/2006/relationships/image" Target="../media/image2967.png"/><Relationship Id="rId294" Type="http://schemas.openxmlformats.org/officeDocument/2006/relationships/customXml" Target="../ink/ink2194.xml"/><Relationship Id="rId308" Type="http://schemas.openxmlformats.org/officeDocument/2006/relationships/customXml" Target="../ink/ink2201.xml"/><Relationship Id="rId515" Type="http://schemas.openxmlformats.org/officeDocument/2006/relationships/image" Target="../media/image2897.png"/><Relationship Id="rId89" Type="http://schemas.openxmlformats.org/officeDocument/2006/relationships/image" Target="../media/image2484.png"/><Relationship Id="rId154" Type="http://schemas.openxmlformats.org/officeDocument/2006/relationships/customXml" Target="../ink/ink2124.xml"/><Relationship Id="rId361" Type="http://schemas.openxmlformats.org/officeDocument/2006/relationships/image" Target="../media/image2820.png"/><Relationship Id="rId599" Type="http://schemas.openxmlformats.org/officeDocument/2006/relationships/image" Target="../media/image2939.png"/><Relationship Id="rId459" Type="http://schemas.openxmlformats.org/officeDocument/2006/relationships/image" Target="../media/image2869.png"/><Relationship Id="rId666" Type="http://schemas.openxmlformats.org/officeDocument/2006/relationships/customXml" Target="../ink/ink2378.xml"/><Relationship Id="rId16" Type="http://schemas.openxmlformats.org/officeDocument/2006/relationships/customXml" Target="../ink/ink2057.xml"/><Relationship Id="rId221" Type="http://schemas.openxmlformats.org/officeDocument/2006/relationships/image" Target="../media/image2552.png"/><Relationship Id="rId319" Type="http://schemas.openxmlformats.org/officeDocument/2006/relationships/image" Target="../media/image2799.png"/><Relationship Id="rId526" Type="http://schemas.openxmlformats.org/officeDocument/2006/relationships/customXml" Target="../ink/ink2308.xml"/><Relationship Id="rId165" Type="http://schemas.openxmlformats.org/officeDocument/2006/relationships/image" Target="../media/image2525.png"/><Relationship Id="rId372" Type="http://schemas.openxmlformats.org/officeDocument/2006/relationships/customXml" Target="../ink/ink2233.xml"/><Relationship Id="rId677" Type="http://schemas.openxmlformats.org/officeDocument/2006/relationships/image" Target="../media/image2978.png"/><Relationship Id="rId232" Type="http://schemas.openxmlformats.org/officeDocument/2006/relationships/customXml" Target="../ink/ink2163.xml"/><Relationship Id="rId27" Type="http://schemas.openxmlformats.org/officeDocument/2006/relationships/image" Target="../media/image2453.png"/><Relationship Id="rId537" Type="http://schemas.openxmlformats.org/officeDocument/2006/relationships/image" Target="../media/image2908.png"/><Relationship Id="rId80" Type="http://schemas.openxmlformats.org/officeDocument/2006/relationships/customXml" Target="../ink/ink2087.xml"/><Relationship Id="rId176" Type="http://schemas.openxmlformats.org/officeDocument/2006/relationships/customXml" Target="../ink/ink2135.xml"/><Relationship Id="rId383" Type="http://schemas.openxmlformats.org/officeDocument/2006/relationships/image" Target="../media/image2831.png"/><Relationship Id="rId590" Type="http://schemas.openxmlformats.org/officeDocument/2006/relationships/customXml" Target="../ink/ink2340.xml"/><Relationship Id="rId604" Type="http://schemas.openxmlformats.org/officeDocument/2006/relationships/customXml" Target="../ink/ink2347.xml"/><Relationship Id="rId243" Type="http://schemas.openxmlformats.org/officeDocument/2006/relationships/image" Target="../media/image2761.png"/><Relationship Id="rId450" Type="http://schemas.openxmlformats.org/officeDocument/2006/relationships/customXml" Target="../ink/ink2270.xml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037.png"/><Relationship Id="rId21" Type="http://schemas.openxmlformats.org/officeDocument/2006/relationships/image" Target="../media/image2989.png"/><Relationship Id="rId324" Type="http://schemas.openxmlformats.org/officeDocument/2006/relationships/customXml" Target="../ink/ink2549.xml"/><Relationship Id="rId531" Type="http://schemas.openxmlformats.org/officeDocument/2006/relationships/image" Target="../media/image3241.png"/><Relationship Id="rId170" Type="http://schemas.openxmlformats.org/officeDocument/2006/relationships/customXml" Target="../ink/ink2472.xml"/><Relationship Id="rId268" Type="http://schemas.openxmlformats.org/officeDocument/2006/relationships/customXml" Target="../ink/ink2521.xml"/><Relationship Id="rId475" Type="http://schemas.openxmlformats.org/officeDocument/2006/relationships/image" Target="../media/image3213.png"/><Relationship Id="rId32" Type="http://schemas.openxmlformats.org/officeDocument/2006/relationships/customXml" Target="../ink/ink2403.xml"/><Relationship Id="rId128" Type="http://schemas.openxmlformats.org/officeDocument/2006/relationships/customXml" Target="../ink/ink2451.xml"/><Relationship Id="rId335" Type="http://schemas.openxmlformats.org/officeDocument/2006/relationships/image" Target="../media/image3144.png"/><Relationship Id="rId542" Type="http://schemas.openxmlformats.org/officeDocument/2006/relationships/customXml" Target="../ink/ink2658.xml"/><Relationship Id="rId181" Type="http://schemas.openxmlformats.org/officeDocument/2006/relationships/image" Target="../media/image3069.png"/><Relationship Id="rId402" Type="http://schemas.openxmlformats.org/officeDocument/2006/relationships/customXml" Target="../ink/ink2588.xml"/><Relationship Id="rId279" Type="http://schemas.openxmlformats.org/officeDocument/2006/relationships/image" Target="../media/image3116.png"/><Relationship Id="rId486" Type="http://schemas.openxmlformats.org/officeDocument/2006/relationships/customXml" Target="../ink/ink2630.xml"/><Relationship Id="rId43" Type="http://schemas.openxmlformats.org/officeDocument/2006/relationships/image" Target="../media/image3000.png"/><Relationship Id="rId139" Type="http://schemas.openxmlformats.org/officeDocument/2006/relationships/image" Target="../media/image3048.png"/><Relationship Id="rId346" Type="http://schemas.openxmlformats.org/officeDocument/2006/relationships/customXml" Target="../ink/ink2560.xml"/><Relationship Id="rId553" Type="http://schemas.openxmlformats.org/officeDocument/2006/relationships/image" Target="../media/image3252.png"/><Relationship Id="rId192" Type="http://schemas.openxmlformats.org/officeDocument/2006/relationships/customXml" Target="../ink/ink2483.xml"/><Relationship Id="rId206" Type="http://schemas.openxmlformats.org/officeDocument/2006/relationships/customXml" Target="../ink/ink2490.xml"/><Relationship Id="rId413" Type="http://schemas.openxmlformats.org/officeDocument/2006/relationships/image" Target="../media/image3183.png"/><Relationship Id="rId497" Type="http://schemas.openxmlformats.org/officeDocument/2006/relationships/image" Target="../media/image3224.png"/><Relationship Id="rId357" Type="http://schemas.openxmlformats.org/officeDocument/2006/relationships/image" Target="../media/image3155.png"/><Relationship Id="rId54" Type="http://schemas.openxmlformats.org/officeDocument/2006/relationships/customXml" Target="../ink/ink2414.xml"/><Relationship Id="rId217" Type="http://schemas.openxmlformats.org/officeDocument/2006/relationships/image" Target="../media/image3087.png"/><Relationship Id="rId564" Type="http://schemas.openxmlformats.org/officeDocument/2006/relationships/customXml" Target="../ink/ink2669.xml"/><Relationship Id="rId424" Type="http://schemas.openxmlformats.org/officeDocument/2006/relationships/customXml" Target="../ink/ink2599.xml"/><Relationship Id="rId270" Type="http://schemas.openxmlformats.org/officeDocument/2006/relationships/customXml" Target="../ink/ink2522.xml"/><Relationship Id="rId65" Type="http://schemas.openxmlformats.org/officeDocument/2006/relationships/image" Target="../media/image3011.png"/><Relationship Id="rId130" Type="http://schemas.openxmlformats.org/officeDocument/2006/relationships/customXml" Target="../ink/ink2452.xml"/><Relationship Id="rId368" Type="http://schemas.openxmlformats.org/officeDocument/2006/relationships/customXml" Target="../ink/ink2571.xml"/><Relationship Id="rId228" Type="http://schemas.openxmlformats.org/officeDocument/2006/relationships/customXml" Target="../ink/ink2501.xml"/><Relationship Id="rId435" Type="http://schemas.openxmlformats.org/officeDocument/2006/relationships/image" Target="../media/image3194.png"/><Relationship Id="rId281" Type="http://schemas.openxmlformats.org/officeDocument/2006/relationships/image" Target="../media/image3117.png"/><Relationship Id="rId337" Type="http://schemas.openxmlformats.org/officeDocument/2006/relationships/image" Target="../media/image3145.png"/><Relationship Id="rId502" Type="http://schemas.openxmlformats.org/officeDocument/2006/relationships/customXml" Target="../ink/ink2638.xml"/><Relationship Id="rId34" Type="http://schemas.openxmlformats.org/officeDocument/2006/relationships/customXml" Target="../ink/ink2404.xml"/><Relationship Id="rId76" Type="http://schemas.openxmlformats.org/officeDocument/2006/relationships/customXml" Target="../ink/ink2425.xml"/><Relationship Id="rId141" Type="http://schemas.openxmlformats.org/officeDocument/2006/relationships/image" Target="../media/image3049.png"/><Relationship Id="rId379" Type="http://schemas.openxmlformats.org/officeDocument/2006/relationships/image" Target="../media/image3166.png"/><Relationship Id="rId544" Type="http://schemas.openxmlformats.org/officeDocument/2006/relationships/customXml" Target="../ink/ink2659.xml"/><Relationship Id="rId7" Type="http://schemas.openxmlformats.org/officeDocument/2006/relationships/image" Target="../media/image2982.png"/><Relationship Id="rId183" Type="http://schemas.openxmlformats.org/officeDocument/2006/relationships/image" Target="../media/image3070.png"/><Relationship Id="rId239" Type="http://schemas.openxmlformats.org/officeDocument/2006/relationships/image" Target="../media/image3096.png"/><Relationship Id="rId390" Type="http://schemas.openxmlformats.org/officeDocument/2006/relationships/customXml" Target="../ink/ink2582.xml"/><Relationship Id="rId404" Type="http://schemas.openxmlformats.org/officeDocument/2006/relationships/customXml" Target="../ink/ink2589.xml"/><Relationship Id="rId446" Type="http://schemas.openxmlformats.org/officeDocument/2006/relationships/customXml" Target="../ink/ink2610.xml"/><Relationship Id="rId250" Type="http://schemas.openxmlformats.org/officeDocument/2006/relationships/customXml" Target="../ink/ink2512.xml"/><Relationship Id="rId292" Type="http://schemas.openxmlformats.org/officeDocument/2006/relationships/customXml" Target="../ink/ink2533.xml"/><Relationship Id="rId306" Type="http://schemas.openxmlformats.org/officeDocument/2006/relationships/customXml" Target="../ink/ink2540.xml"/><Relationship Id="rId488" Type="http://schemas.openxmlformats.org/officeDocument/2006/relationships/customXml" Target="../ink/ink2631.xml"/><Relationship Id="rId45" Type="http://schemas.openxmlformats.org/officeDocument/2006/relationships/image" Target="../media/image3001.png"/><Relationship Id="rId87" Type="http://schemas.openxmlformats.org/officeDocument/2006/relationships/image" Target="../media/image3022.png"/><Relationship Id="rId110" Type="http://schemas.openxmlformats.org/officeDocument/2006/relationships/customXml" Target="../ink/ink2442.xml"/><Relationship Id="rId348" Type="http://schemas.openxmlformats.org/officeDocument/2006/relationships/customXml" Target="../ink/ink2561.xml"/><Relationship Id="rId513" Type="http://schemas.openxmlformats.org/officeDocument/2006/relationships/image" Target="../media/image3232.png"/><Relationship Id="rId555" Type="http://schemas.openxmlformats.org/officeDocument/2006/relationships/image" Target="../media/image3253.png"/><Relationship Id="rId152" Type="http://schemas.openxmlformats.org/officeDocument/2006/relationships/customXml" Target="../ink/ink2463.xml"/><Relationship Id="rId194" Type="http://schemas.openxmlformats.org/officeDocument/2006/relationships/customXml" Target="../ink/ink2484.xml"/><Relationship Id="rId208" Type="http://schemas.openxmlformats.org/officeDocument/2006/relationships/customXml" Target="../ink/ink2491.xml"/><Relationship Id="rId415" Type="http://schemas.openxmlformats.org/officeDocument/2006/relationships/image" Target="../media/image3184.png"/><Relationship Id="rId457" Type="http://schemas.openxmlformats.org/officeDocument/2006/relationships/image" Target="../media/image3205.png"/><Relationship Id="rId261" Type="http://schemas.openxmlformats.org/officeDocument/2006/relationships/image" Target="../media/image3107.png"/><Relationship Id="rId499" Type="http://schemas.openxmlformats.org/officeDocument/2006/relationships/image" Target="../media/image3225.png"/><Relationship Id="rId14" Type="http://schemas.openxmlformats.org/officeDocument/2006/relationships/customXml" Target="../ink/ink2394.xml"/><Relationship Id="rId56" Type="http://schemas.openxmlformats.org/officeDocument/2006/relationships/customXml" Target="../ink/ink2415.xml"/><Relationship Id="rId317" Type="http://schemas.openxmlformats.org/officeDocument/2006/relationships/image" Target="../media/image3135.png"/><Relationship Id="rId359" Type="http://schemas.openxmlformats.org/officeDocument/2006/relationships/image" Target="../media/image3156.png"/><Relationship Id="rId524" Type="http://schemas.openxmlformats.org/officeDocument/2006/relationships/customXml" Target="../ink/ink2649.xml"/><Relationship Id="rId566" Type="http://schemas.openxmlformats.org/officeDocument/2006/relationships/customXml" Target="../ink/ink2670.xml"/><Relationship Id="rId98" Type="http://schemas.openxmlformats.org/officeDocument/2006/relationships/customXml" Target="../ink/ink2436.xml"/><Relationship Id="rId121" Type="http://schemas.openxmlformats.org/officeDocument/2006/relationships/image" Target="../media/image3039.png"/><Relationship Id="rId163" Type="http://schemas.openxmlformats.org/officeDocument/2006/relationships/image" Target="../media/image3060.png"/><Relationship Id="rId219" Type="http://schemas.openxmlformats.org/officeDocument/2006/relationships/image" Target="../media/image3088.png"/><Relationship Id="rId370" Type="http://schemas.openxmlformats.org/officeDocument/2006/relationships/customXml" Target="../ink/ink2572.xml"/><Relationship Id="rId426" Type="http://schemas.openxmlformats.org/officeDocument/2006/relationships/customXml" Target="../ink/ink2600.xml"/><Relationship Id="rId230" Type="http://schemas.openxmlformats.org/officeDocument/2006/relationships/customXml" Target="../ink/ink2502.xml"/><Relationship Id="rId468" Type="http://schemas.openxmlformats.org/officeDocument/2006/relationships/customXml" Target="../ink/ink2621.xml"/><Relationship Id="rId25" Type="http://schemas.openxmlformats.org/officeDocument/2006/relationships/image" Target="../media/image2991.png"/><Relationship Id="rId67" Type="http://schemas.openxmlformats.org/officeDocument/2006/relationships/image" Target="../media/image3012.png"/><Relationship Id="rId272" Type="http://schemas.openxmlformats.org/officeDocument/2006/relationships/customXml" Target="../ink/ink2523.xml"/><Relationship Id="rId328" Type="http://schemas.openxmlformats.org/officeDocument/2006/relationships/customXml" Target="../ink/ink2551.xml"/><Relationship Id="rId535" Type="http://schemas.openxmlformats.org/officeDocument/2006/relationships/image" Target="../media/image3243.png"/><Relationship Id="rId132" Type="http://schemas.openxmlformats.org/officeDocument/2006/relationships/customXml" Target="../ink/ink2453.xml"/><Relationship Id="rId174" Type="http://schemas.openxmlformats.org/officeDocument/2006/relationships/customXml" Target="../ink/ink2474.xml"/><Relationship Id="rId381" Type="http://schemas.openxmlformats.org/officeDocument/2006/relationships/image" Target="../media/image3167.png"/><Relationship Id="rId241" Type="http://schemas.openxmlformats.org/officeDocument/2006/relationships/image" Target="../media/image3097.png"/><Relationship Id="rId437" Type="http://schemas.openxmlformats.org/officeDocument/2006/relationships/image" Target="../media/image3195.png"/><Relationship Id="rId479" Type="http://schemas.openxmlformats.org/officeDocument/2006/relationships/image" Target="../media/image3215.png"/><Relationship Id="rId36" Type="http://schemas.openxmlformats.org/officeDocument/2006/relationships/customXml" Target="../ink/ink2405.xml"/><Relationship Id="rId283" Type="http://schemas.openxmlformats.org/officeDocument/2006/relationships/image" Target="../media/image3118.png"/><Relationship Id="rId339" Type="http://schemas.openxmlformats.org/officeDocument/2006/relationships/image" Target="../media/image3146.png"/><Relationship Id="rId490" Type="http://schemas.openxmlformats.org/officeDocument/2006/relationships/customXml" Target="../ink/ink2632.xml"/><Relationship Id="rId504" Type="http://schemas.openxmlformats.org/officeDocument/2006/relationships/customXml" Target="../ink/ink2639.xml"/><Relationship Id="rId546" Type="http://schemas.openxmlformats.org/officeDocument/2006/relationships/customXml" Target="../ink/ink2660.xml"/><Relationship Id="rId78" Type="http://schemas.openxmlformats.org/officeDocument/2006/relationships/customXml" Target="../ink/ink2426.xml"/><Relationship Id="rId101" Type="http://schemas.openxmlformats.org/officeDocument/2006/relationships/image" Target="../media/image3029.png"/><Relationship Id="rId143" Type="http://schemas.openxmlformats.org/officeDocument/2006/relationships/image" Target="../media/image3050.png"/><Relationship Id="rId185" Type="http://schemas.openxmlformats.org/officeDocument/2006/relationships/image" Target="../media/image3071.png"/><Relationship Id="rId350" Type="http://schemas.openxmlformats.org/officeDocument/2006/relationships/customXml" Target="../ink/ink2562.xml"/><Relationship Id="rId406" Type="http://schemas.openxmlformats.org/officeDocument/2006/relationships/customXml" Target="../ink/ink2590.xml"/><Relationship Id="rId9" Type="http://schemas.openxmlformats.org/officeDocument/2006/relationships/image" Target="../media/image2983.png"/><Relationship Id="rId210" Type="http://schemas.openxmlformats.org/officeDocument/2006/relationships/customXml" Target="../ink/ink2492.xml"/><Relationship Id="rId392" Type="http://schemas.openxmlformats.org/officeDocument/2006/relationships/customXml" Target="../ink/ink2583.xml"/><Relationship Id="rId448" Type="http://schemas.openxmlformats.org/officeDocument/2006/relationships/customXml" Target="../ink/ink2611.xml"/><Relationship Id="rId252" Type="http://schemas.openxmlformats.org/officeDocument/2006/relationships/customXml" Target="../ink/ink2513.xml"/><Relationship Id="rId294" Type="http://schemas.openxmlformats.org/officeDocument/2006/relationships/customXml" Target="../ink/ink2534.xml"/><Relationship Id="rId308" Type="http://schemas.openxmlformats.org/officeDocument/2006/relationships/customXml" Target="../ink/ink2541.xml"/><Relationship Id="rId515" Type="http://schemas.openxmlformats.org/officeDocument/2006/relationships/image" Target="../media/image3233.png"/><Relationship Id="rId47" Type="http://schemas.openxmlformats.org/officeDocument/2006/relationships/image" Target="../media/image3002.png"/><Relationship Id="rId89" Type="http://schemas.openxmlformats.org/officeDocument/2006/relationships/image" Target="../media/image3023.png"/><Relationship Id="rId112" Type="http://schemas.openxmlformats.org/officeDocument/2006/relationships/customXml" Target="../ink/ink2443.xml"/><Relationship Id="rId154" Type="http://schemas.openxmlformats.org/officeDocument/2006/relationships/customXml" Target="../ink/ink2464.xml"/><Relationship Id="rId361" Type="http://schemas.openxmlformats.org/officeDocument/2006/relationships/image" Target="../media/image3157.png"/><Relationship Id="rId557" Type="http://schemas.openxmlformats.org/officeDocument/2006/relationships/image" Target="../media/image3254.png"/><Relationship Id="rId196" Type="http://schemas.openxmlformats.org/officeDocument/2006/relationships/customXml" Target="../ink/ink2485.xml"/><Relationship Id="rId417" Type="http://schemas.openxmlformats.org/officeDocument/2006/relationships/image" Target="../media/image3185.png"/><Relationship Id="rId459" Type="http://schemas.openxmlformats.org/officeDocument/2006/relationships/image" Target="../media/image3206.png"/><Relationship Id="rId16" Type="http://schemas.openxmlformats.org/officeDocument/2006/relationships/customXml" Target="../ink/ink2395.xml"/><Relationship Id="rId221" Type="http://schemas.openxmlformats.org/officeDocument/2006/relationships/image" Target="../media/image2529.png"/><Relationship Id="rId263" Type="http://schemas.openxmlformats.org/officeDocument/2006/relationships/image" Target="../media/image3108.png"/><Relationship Id="rId319" Type="http://schemas.openxmlformats.org/officeDocument/2006/relationships/image" Target="../media/image3136.png"/><Relationship Id="rId470" Type="http://schemas.openxmlformats.org/officeDocument/2006/relationships/customXml" Target="../ink/ink2622.xml"/><Relationship Id="rId526" Type="http://schemas.openxmlformats.org/officeDocument/2006/relationships/customXml" Target="../ink/ink2650.xml"/><Relationship Id="rId58" Type="http://schemas.openxmlformats.org/officeDocument/2006/relationships/customXml" Target="../ink/ink2416.xml"/><Relationship Id="rId123" Type="http://schemas.openxmlformats.org/officeDocument/2006/relationships/image" Target="../media/image3040.png"/><Relationship Id="rId330" Type="http://schemas.openxmlformats.org/officeDocument/2006/relationships/customXml" Target="../ink/ink2552.xml"/><Relationship Id="rId568" Type="http://schemas.openxmlformats.org/officeDocument/2006/relationships/customXml" Target="../ink/ink2671.xml"/><Relationship Id="rId165" Type="http://schemas.openxmlformats.org/officeDocument/2006/relationships/image" Target="../media/image3061.png"/><Relationship Id="rId372" Type="http://schemas.openxmlformats.org/officeDocument/2006/relationships/customXml" Target="../ink/ink2573.xml"/><Relationship Id="rId428" Type="http://schemas.openxmlformats.org/officeDocument/2006/relationships/customXml" Target="../ink/ink2601.xml"/><Relationship Id="rId232" Type="http://schemas.openxmlformats.org/officeDocument/2006/relationships/customXml" Target="../ink/ink2503.xml"/><Relationship Id="rId274" Type="http://schemas.openxmlformats.org/officeDocument/2006/relationships/customXml" Target="../ink/ink2524.xml"/><Relationship Id="rId481" Type="http://schemas.openxmlformats.org/officeDocument/2006/relationships/image" Target="../media/image3216.png"/><Relationship Id="rId27" Type="http://schemas.openxmlformats.org/officeDocument/2006/relationships/image" Target="../media/image2992.png"/><Relationship Id="rId69" Type="http://schemas.openxmlformats.org/officeDocument/2006/relationships/image" Target="../media/image3013.png"/><Relationship Id="rId134" Type="http://schemas.openxmlformats.org/officeDocument/2006/relationships/customXml" Target="../ink/ink2454.xml"/><Relationship Id="rId537" Type="http://schemas.openxmlformats.org/officeDocument/2006/relationships/image" Target="../media/image3244.png"/><Relationship Id="rId80" Type="http://schemas.openxmlformats.org/officeDocument/2006/relationships/customXml" Target="../ink/ink2427.xml"/><Relationship Id="rId176" Type="http://schemas.openxmlformats.org/officeDocument/2006/relationships/customXml" Target="../ink/ink2475.xml"/><Relationship Id="rId341" Type="http://schemas.openxmlformats.org/officeDocument/2006/relationships/image" Target="../media/image3147.png"/><Relationship Id="rId383" Type="http://schemas.openxmlformats.org/officeDocument/2006/relationships/image" Target="../media/image3168.png"/><Relationship Id="rId439" Type="http://schemas.openxmlformats.org/officeDocument/2006/relationships/image" Target="../media/image3196.png"/><Relationship Id="rId201" Type="http://schemas.openxmlformats.org/officeDocument/2006/relationships/image" Target="../media/image3079.png"/><Relationship Id="rId243" Type="http://schemas.openxmlformats.org/officeDocument/2006/relationships/image" Target="../media/image3098.png"/><Relationship Id="rId285" Type="http://schemas.openxmlformats.org/officeDocument/2006/relationships/image" Target="../media/image3119.png"/><Relationship Id="rId450" Type="http://schemas.openxmlformats.org/officeDocument/2006/relationships/customXml" Target="../ink/ink2612.xml"/><Relationship Id="rId506" Type="http://schemas.openxmlformats.org/officeDocument/2006/relationships/customXml" Target="../ink/ink2640.xml"/><Relationship Id="rId38" Type="http://schemas.openxmlformats.org/officeDocument/2006/relationships/customXml" Target="../ink/ink2406.xml"/><Relationship Id="rId103" Type="http://schemas.openxmlformats.org/officeDocument/2006/relationships/image" Target="../media/image3030.png"/><Relationship Id="rId310" Type="http://schemas.openxmlformats.org/officeDocument/2006/relationships/customXml" Target="../ink/ink2542.xml"/><Relationship Id="rId492" Type="http://schemas.openxmlformats.org/officeDocument/2006/relationships/customXml" Target="../ink/ink2633.xml"/><Relationship Id="rId548" Type="http://schemas.openxmlformats.org/officeDocument/2006/relationships/customXml" Target="../ink/ink2661.xml"/><Relationship Id="rId91" Type="http://schemas.openxmlformats.org/officeDocument/2006/relationships/image" Target="../media/image3024.png"/><Relationship Id="rId145" Type="http://schemas.openxmlformats.org/officeDocument/2006/relationships/image" Target="../media/image3051.png"/><Relationship Id="rId187" Type="http://schemas.openxmlformats.org/officeDocument/2006/relationships/image" Target="../media/image3072.png"/><Relationship Id="rId352" Type="http://schemas.openxmlformats.org/officeDocument/2006/relationships/customXml" Target="../ink/ink2563.xml"/><Relationship Id="rId394" Type="http://schemas.openxmlformats.org/officeDocument/2006/relationships/customXml" Target="../ink/ink2584.xml"/><Relationship Id="rId408" Type="http://schemas.openxmlformats.org/officeDocument/2006/relationships/customXml" Target="../ink/ink2591.xml"/><Relationship Id="rId212" Type="http://schemas.openxmlformats.org/officeDocument/2006/relationships/customXml" Target="../ink/ink2493.xml"/><Relationship Id="rId254" Type="http://schemas.openxmlformats.org/officeDocument/2006/relationships/customXml" Target="../ink/ink2514.xml"/><Relationship Id="rId49" Type="http://schemas.openxmlformats.org/officeDocument/2006/relationships/image" Target="../media/image3003.png"/><Relationship Id="rId114" Type="http://schemas.openxmlformats.org/officeDocument/2006/relationships/customXml" Target="../ink/ink2444.xml"/><Relationship Id="rId296" Type="http://schemas.openxmlformats.org/officeDocument/2006/relationships/customXml" Target="../ink/ink2535.xml"/><Relationship Id="rId461" Type="http://schemas.openxmlformats.org/officeDocument/2006/relationships/image" Target="../media/image2539.png"/><Relationship Id="rId517" Type="http://schemas.openxmlformats.org/officeDocument/2006/relationships/image" Target="../media/image3234.png"/><Relationship Id="rId559" Type="http://schemas.openxmlformats.org/officeDocument/2006/relationships/image" Target="../media/image3255.png"/><Relationship Id="rId60" Type="http://schemas.openxmlformats.org/officeDocument/2006/relationships/customXml" Target="../ink/ink2417.xml"/><Relationship Id="rId156" Type="http://schemas.openxmlformats.org/officeDocument/2006/relationships/customXml" Target="../ink/ink2465.xml"/><Relationship Id="rId198" Type="http://schemas.openxmlformats.org/officeDocument/2006/relationships/customXml" Target="../ink/ink2486.xml"/><Relationship Id="rId321" Type="http://schemas.openxmlformats.org/officeDocument/2006/relationships/image" Target="../media/image3137.png"/><Relationship Id="rId363" Type="http://schemas.openxmlformats.org/officeDocument/2006/relationships/image" Target="../media/image3158.png"/><Relationship Id="rId419" Type="http://schemas.openxmlformats.org/officeDocument/2006/relationships/image" Target="../media/image3186.png"/><Relationship Id="rId570" Type="http://schemas.openxmlformats.org/officeDocument/2006/relationships/customXml" Target="../ink/ink2672.xml"/><Relationship Id="rId223" Type="http://schemas.openxmlformats.org/officeDocument/2006/relationships/image" Target="../media/image172.png"/><Relationship Id="rId430" Type="http://schemas.openxmlformats.org/officeDocument/2006/relationships/customXml" Target="../ink/ink2602.xml"/><Relationship Id="rId18" Type="http://schemas.openxmlformats.org/officeDocument/2006/relationships/customXml" Target="../ink/ink2396.xml"/><Relationship Id="rId265" Type="http://schemas.openxmlformats.org/officeDocument/2006/relationships/image" Target="../media/image3109.png"/><Relationship Id="rId472" Type="http://schemas.openxmlformats.org/officeDocument/2006/relationships/customXml" Target="../ink/ink2623.xml"/><Relationship Id="rId528" Type="http://schemas.openxmlformats.org/officeDocument/2006/relationships/customXml" Target="../ink/ink2651.xml"/><Relationship Id="rId125" Type="http://schemas.openxmlformats.org/officeDocument/2006/relationships/image" Target="../media/image3041.png"/><Relationship Id="rId167" Type="http://schemas.openxmlformats.org/officeDocument/2006/relationships/image" Target="../media/image3062.png"/><Relationship Id="rId332" Type="http://schemas.openxmlformats.org/officeDocument/2006/relationships/customXml" Target="../ink/ink2553.xml"/><Relationship Id="rId374" Type="http://schemas.openxmlformats.org/officeDocument/2006/relationships/customXml" Target="../ink/ink2574.xml"/><Relationship Id="rId71" Type="http://schemas.openxmlformats.org/officeDocument/2006/relationships/image" Target="../media/image3014.png"/><Relationship Id="rId234" Type="http://schemas.openxmlformats.org/officeDocument/2006/relationships/customXml" Target="../ink/ink2504.xml"/><Relationship Id="rId2" Type="http://schemas.openxmlformats.org/officeDocument/2006/relationships/customXml" Target="../ink/ink2388.xml"/><Relationship Id="rId29" Type="http://schemas.openxmlformats.org/officeDocument/2006/relationships/image" Target="../media/image2993.png"/><Relationship Id="rId276" Type="http://schemas.openxmlformats.org/officeDocument/2006/relationships/customXml" Target="../ink/ink2525.xml"/><Relationship Id="rId441" Type="http://schemas.openxmlformats.org/officeDocument/2006/relationships/image" Target="../media/image3197.png"/><Relationship Id="rId483" Type="http://schemas.openxmlformats.org/officeDocument/2006/relationships/image" Target="../media/image3217.png"/><Relationship Id="rId539" Type="http://schemas.openxmlformats.org/officeDocument/2006/relationships/image" Target="../media/image3245.png"/><Relationship Id="rId40" Type="http://schemas.openxmlformats.org/officeDocument/2006/relationships/customXml" Target="../ink/ink2407.xml"/><Relationship Id="rId136" Type="http://schemas.openxmlformats.org/officeDocument/2006/relationships/customXml" Target="../ink/ink2455.xml"/><Relationship Id="rId178" Type="http://schemas.openxmlformats.org/officeDocument/2006/relationships/customXml" Target="../ink/ink2476.xml"/><Relationship Id="rId301" Type="http://schemas.openxmlformats.org/officeDocument/2006/relationships/image" Target="../media/image3127.png"/><Relationship Id="rId343" Type="http://schemas.openxmlformats.org/officeDocument/2006/relationships/image" Target="../media/image3148.png"/><Relationship Id="rId550" Type="http://schemas.openxmlformats.org/officeDocument/2006/relationships/customXml" Target="../ink/ink2662.xml"/><Relationship Id="rId82" Type="http://schemas.openxmlformats.org/officeDocument/2006/relationships/customXml" Target="../ink/ink2428.xml"/><Relationship Id="rId203" Type="http://schemas.openxmlformats.org/officeDocument/2006/relationships/image" Target="../media/image3080.png"/><Relationship Id="rId385" Type="http://schemas.openxmlformats.org/officeDocument/2006/relationships/image" Target="../media/image3169.png"/><Relationship Id="rId245" Type="http://schemas.openxmlformats.org/officeDocument/2006/relationships/image" Target="../media/image3099.png"/><Relationship Id="rId287" Type="http://schemas.openxmlformats.org/officeDocument/2006/relationships/image" Target="../media/image3120.png"/><Relationship Id="rId410" Type="http://schemas.openxmlformats.org/officeDocument/2006/relationships/customXml" Target="../ink/ink2592.xml"/><Relationship Id="rId452" Type="http://schemas.openxmlformats.org/officeDocument/2006/relationships/customXml" Target="../ink/ink2613.xml"/><Relationship Id="rId494" Type="http://schemas.openxmlformats.org/officeDocument/2006/relationships/customXml" Target="../ink/ink2634.xml"/><Relationship Id="rId508" Type="http://schemas.openxmlformats.org/officeDocument/2006/relationships/customXml" Target="../ink/ink2641.xml"/><Relationship Id="rId105" Type="http://schemas.openxmlformats.org/officeDocument/2006/relationships/image" Target="../media/image3031.png"/><Relationship Id="rId147" Type="http://schemas.openxmlformats.org/officeDocument/2006/relationships/image" Target="../media/image3052.png"/><Relationship Id="rId312" Type="http://schemas.openxmlformats.org/officeDocument/2006/relationships/customXml" Target="../ink/ink2543.xml"/><Relationship Id="rId354" Type="http://schemas.openxmlformats.org/officeDocument/2006/relationships/customXml" Target="../ink/ink2564.xml"/><Relationship Id="rId51" Type="http://schemas.openxmlformats.org/officeDocument/2006/relationships/image" Target="../media/image3004.png"/><Relationship Id="rId93" Type="http://schemas.openxmlformats.org/officeDocument/2006/relationships/image" Target="../media/image3025.png"/><Relationship Id="rId189" Type="http://schemas.openxmlformats.org/officeDocument/2006/relationships/image" Target="../media/image3073.png"/><Relationship Id="rId396" Type="http://schemas.openxmlformats.org/officeDocument/2006/relationships/customXml" Target="../ink/ink2585.xml"/><Relationship Id="rId561" Type="http://schemas.openxmlformats.org/officeDocument/2006/relationships/image" Target="../media/image3256.png"/><Relationship Id="rId214" Type="http://schemas.openxmlformats.org/officeDocument/2006/relationships/customXml" Target="../ink/ink2494.xml"/><Relationship Id="rId256" Type="http://schemas.openxmlformats.org/officeDocument/2006/relationships/customXml" Target="../ink/ink2515.xml"/><Relationship Id="rId298" Type="http://schemas.openxmlformats.org/officeDocument/2006/relationships/customXml" Target="../ink/ink2536.xml"/><Relationship Id="rId421" Type="http://schemas.openxmlformats.org/officeDocument/2006/relationships/image" Target="../media/image3187.png"/><Relationship Id="rId463" Type="http://schemas.openxmlformats.org/officeDocument/2006/relationships/image" Target="../media/image3207.png"/><Relationship Id="rId519" Type="http://schemas.openxmlformats.org/officeDocument/2006/relationships/image" Target="../media/image3235.png"/><Relationship Id="rId116" Type="http://schemas.openxmlformats.org/officeDocument/2006/relationships/customXml" Target="../ink/ink2445.xml"/><Relationship Id="rId158" Type="http://schemas.openxmlformats.org/officeDocument/2006/relationships/customXml" Target="../ink/ink2466.xml"/><Relationship Id="rId323" Type="http://schemas.openxmlformats.org/officeDocument/2006/relationships/image" Target="../media/image3138.png"/><Relationship Id="rId530" Type="http://schemas.openxmlformats.org/officeDocument/2006/relationships/customXml" Target="../ink/ink2652.xml"/><Relationship Id="rId20" Type="http://schemas.openxmlformats.org/officeDocument/2006/relationships/customXml" Target="../ink/ink2397.xml"/><Relationship Id="rId62" Type="http://schemas.openxmlformats.org/officeDocument/2006/relationships/customXml" Target="../ink/ink2418.xml"/><Relationship Id="rId365" Type="http://schemas.openxmlformats.org/officeDocument/2006/relationships/image" Target="../media/image3159.png"/><Relationship Id="rId572" Type="http://schemas.openxmlformats.org/officeDocument/2006/relationships/customXml" Target="../ink/ink2673.xml"/><Relationship Id="rId225" Type="http://schemas.openxmlformats.org/officeDocument/2006/relationships/image" Target="../media/image3089.png"/><Relationship Id="rId267" Type="http://schemas.openxmlformats.org/officeDocument/2006/relationships/image" Target="../media/image3110.png"/><Relationship Id="rId432" Type="http://schemas.openxmlformats.org/officeDocument/2006/relationships/customXml" Target="../ink/ink2603.xml"/><Relationship Id="rId474" Type="http://schemas.openxmlformats.org/officeDocument/2006/relationships/customXml" Target="../ink/ink2624.xml"/><Relationship Id="rId127" Type="http://schemas.openxmlformats.org/officeDocument/2006/relationships/image" Target="../media/image3042.png"/><Relationship Id="rId31" Type="http://schemas.openxmlformats.org/officeDocument/2006/relationships/image" Target="../media/image2994.png"/><Relationship Id="rId73" Type="http://schemas.openxmlformats.org/officeDocument/2006/relationships/image" Target="../media/image3015.png"/><Relationship Id="rId169" Type="http://schemas.openxmlformats.org/officeDocument/2006/relationships/image" Target="../media/image3063.png"/><Relationship Id="rId334" Type="http://schemas.openxmlformats.org/officeDocument/2006/relationships/customXml" Target="../ink/ink2554.xml"/><Relationship Id="rId376" Type="http://schemas.openxmlformats.org/officeDocument/2006/relationships/customXml" Target="../ink/ink2575.xml"/><Relationship Id="rId541" Type="http://schemas.openxmlformats.org/officeDocument/2006/relationships/image" Target="../media/image3246.png"/><Relationship Id="rId4" Type="http://schemas.openxmlformats.org/officeDocument/2006/relationships/customXml" Target="../ink/ink2389.xml"/><Relationship Id="rId180" Type="http://schemas.openxmlformats.org/officeDocument/2006/relationships/customXml" Target="../ink/ink2477.xml"/><Relationship Id="rId236" Type="http://schemas.openxmlformats.org/officeDocument/2006/relationships/customXml" Target="../ink/ink2505.xml"/><Relationship Id="rId278" Type="http://schemas.openxmlformats.org/officeDocument/2006/relationships/customXml" Target="../ink/ink2526.xml"/><Relationship Id="rId401" Type="http://schemas.openxmlformats.org/officeDocument/2006/relationships/image" Target="../media/image3177.png"/><Relationship Id="rId443" Type="http://schemas.openxmlformats.org/officeDocument/2006/relationships/image" Target="../media/image3198.png"/><Relationship Id="rId303" Type="http://schemas.openxmlformats.org/officeDocument/2006/relationships/image" Target="../media/image3128.png"/><Relationship Id="rId485" Type="http://schemas.openxmlformats.org/officeDocument/2006/relationships/image" Target="../media/image3218.png"/><Relationship Id="rId42" Type="http://schemas.openxmlformats.org/officeDocument/2006/relationships/customXml" Target="../ink/ink2408.xml"/><Relationship Id="rId84" Type="http://schemas.openxmlformats.org/officeDocument/2006/relationships/customXml" Target="../ink/ink2429.xml"/><Relationship Id="rId138" Type="http://schemas.openxmlformats.org/officeDocument/2006/relationships/customXml" Target="../ink/ink2456.xml"/><Relationship Id="rId345" Type="http://schemas.openxmlformats.org/officeDocument/2006/relationships/image" Target="../media/image3149.png"/><Relationship Id="rId387" Type="http://schemas.openxmlformats.org/officeDocument/2006/relationships/image" Target="../media/image3170.png"/><Relationship Id="rId510" Type="http://schemas.openxmlformats.org/officeDocument/2006/relationships/customXml" Target="../ink/ink2642.xml"/><Relationship Id="rId552" Type="http://schemas.openxmlformats.org/officeDocument/2006/relationships/customXml" Target="../ink/ink2663.xml"/><Relationship Id="rId191" Type="http://schemas.openxmlformats.org/officeDocument/2006/relationships/image" Target="../media/image3074.png"/><Relationship Id="rId205" Type="http://schemas.openxmlformats.org/officeDocument/2006/relationships/image" Target="../media/image3081.png"/><Relationship Id="rId247" Type="http://schemas.openxmlformats.org/officeDocument/2006/relationships/image" Target="../media/image3100.png"/><Relationship Id="rId412" Type="http://schemas.openxmlformats.org/officeDocument/2006/relationships/customXml" Target="../ink/ink2593.xml"/><Relationship Id="rId107" Type="http://schemas.openxmlformats.org/officeDocument/2006/relationships/image" Target="../media/image3032.png"/><Relationship Id="rId289" Type="http://schemas.openxmlformats.org/officeDocument/2006/relationships/image" Target="../media/image3121.png"/><Relationship Id="rId454" Type="http://schemas.openxmlformats.org/officeDocument/2006/relationships/customXml" Target="../ink/ink2614.xml"/><Relationship Id="rId496" Type="http://schemas.openxmlformats.org/officeDocument/2006/relationships/customXml" Target="../ink/ink2635.xml"/><Relationship Id="rId11" Type="http://schemas.openxmlformats.org/officeDocument/2006/relationships/image" Target="../media/image2984.png"/><Relationship Id="rId53" Type="http://schemas.openxmlformats.org/officeDocument/2006/relationships/image" Target="../media/image3005.png"/><Relationship Id="rId149" Type="http://schemas.openxmlformats.org/officeDocument/2006/relationships/image" Target="../media/image3053.png"/><Relationship Id="rId314" Type="http://schemas.openxmlformats.org/officeDocument/2006/relationships/customXml" Target="../ink/ink2544.xml"/><Relationship Id="rId356" Type="http://schemas.openxmlformats.org/officeDocument/2006/relationships/customXml" Target="../ink/ink2565.xml"/><Relationship Id="rId398" Type="http://schemas.openxmlformats.org/officeDocument/2006/relationships/customXml" Target="../ink/ink2586.xml"/><Relationship Id="rId521" Type="http://schemas.openxmlformats.org/officeDocument/2006/relationships/image" Target="../media/image3236.png"/><Relationship Id="rId563" Type="http://schemas.openxmlformats.org/officeDocument/2006/relationships/image" Target="../media/image3257.png"/><Relationship Id="rId95" Type="http://schemas.openxmlformats.org/officeDocument/2006/relationships/image" Target="../media/image3026.png"/><Relationship Id="rId160" Type="http://schemas.openxmlformats.org/officeDocument/2006/relationships/customXml" Target="../ink/ink2467.xml"/><Relationship Id="rId216" Type="http://schemas.openxmlformats.org/officeDocument/2006/relationships/customXml" Target="../ink/ink2495.xml"/><Relationship Id="rId423" Type="http://schemas.openxmlformats.org/officeDocument/2006/relationships/image" Target="../media/image3188.png"/><Relationship Id="rId258" Type="http://schemas.openxmlformats.org/officeDocument/2006/relationships/customXml" Target="../ink/ink2516.xml"/><Relationship Id="rId465" Type="http://schemas.openxmlformats.org/officeDocument/2006/relationships/image" Target="../media/image3208.png"/><Relationship Id="rId22" Type="http://schemas.openxmlformats.org/officeDocument/2006/relationships/customXml" Target="../ink/ink2398.xml"/><Relationship Id="rId64" Type="http://schemas.openxmlformats.org/officeDocument/2006/relationships/customXml" Target="../ink/ink2419.xml"/><Relationship Id="rId118" Type="http://schemas.openxmlformats.org/officeDocument/2006/relationships/customXml" Target="../ink/ink2446.xml"/><Relationship Id="rId325" Type="http://schemas.openxmlformats.org/officeDocument/2006/relationships/image" Target="../media/image3139.png"/><Relationship Id="rId367" Type="http://schemas.openxmlformats.org/officeDocument/2006/relationships/image" Target="../media/image3160.png"/><Relationship Id="rId532" Type="http://schemas.openxmlformats.org/officeDocument/2006/relationships/customXml" Target="../ink/ink2653.xml"/><Relationship Id="rId171" Type="http://schemas.openxmlformats.org/officeDocument/2006/relationships/image" Target="../media/image3064.png"/><Relationship Id="rId227" Type="http://schemas.openxmlformats.org/officeDocument/2006/relationships/image" Target="../media/image3090.png"/><Relationship Id="rId269" Type="http://schemas.openxmlformats.org/officeDocument/2006/relationships/image" Target="../media/image3111.png"/><Relationship Id="rId434" Type="http://schemas.openxmlformats.org/officeDocument/2006/relationships/customXml" Target="../ink/ink2604.xml"/><Relationship Id="rId476" Type="http://schemas.openxmlformats.org/officeDocument/2006/relationships/customXml" Target="../ink/ink2625.xml"/><Relationship Id="rId33" Type="http://schemas.openxmlformats.org/officeDocument/2006/relationships/image" Target="../media/image2995.png"/><Relationship Id="rId129" Type="http://schemas.openxmlformats.org/officeDocument/2006/relationships/image" Target="../media/image3043.png"/><Relationship Id="rId280" Type="http://schemas.openxmlformats.org/officeDocument/2006/relationships/customXml" Target="../ink/ink2527.xml"/><Relationship Id="rId336" Type="http://schemas.openxmlformats.org/officeDocument/2006/relationships/customXml" Target="../ink/ink2555.xml"/><Relationship Id="rId501" Type="http://schemas.openxmlformats.org/officeDocument/2006/relationships/image" Target="../media/image3226.png"/><Relationship Id="rId543" Type="http://schemas.openxmlformats.org/officeDocument/2006/relationships/image" Target="../media/image3247.png"/><Relationship Id="rId75" Type="http://schemas.openxmlformats.org/officeDocument/2006/relationships/image" Target="../media/image3016.png"/><Relationship Id="rId140" Type="http://schemas.openxmlformats.org/officeDocument/2006/relationships/customXml" Target="../ink/ink2457.xml"/><Relationship Id="rId182" Type="http://schemas.openxmlformats.org/officeDocument/2006/relationships/customXml" Target="../ink/ink2478.xml"/><Relationship Id="rId378" Type="http://schemas.openxmlformats.org/officeDocument/2006/relationships/customXml" Target="../ink/ink2576.xml"/><Relationship Id="rId403" Type="http://schemas.openxmlformats.org/officeDocument/2006/relationships/image" Target="../media/image3178.png"/><Relationship Id="rId6" Type="http://schemas.openxmlformats.org/officeDocument/2006/relationships/customXml" Target="../ink/ink2390.xml"/><Relationship Id="rId238" Type="http://schemas.openxmlformats.org/officeDocument/2006/relationships/customXml" Target="../ink/ink2506.xml"/><Relationship Id="rId445" Type="http://schemas.openxmlformats.org/officeDocument/2006/relationships/image" Target="../media/image3199.png"/><Relationship Id="rId487" Type="http://schemas.openxmlformats.org/officeDocument/2006/relationships/image" Target="../media/image3219.png"/><Relationship Id="rId291" Type="http://schemas.openxmlformats.org/officeDocument/2006/relationships/image" Target="../media/image3122.png"/><Relationship Id="rId305" Type="http://schemas.openxmlformats.org/officeDocument/2006/relationships/image" Target="../media/image3129.png"/><Relationship Id="rId347" Type="http://schemas.openxmlformats.org/officeDocument/2006/relationships/image" Target="../media/image3150.png"/><Relationship Id="rId512" Type="http://schemas.openxmlformats.org/officeDocument/2006/relationships/customXml" Target="../ink/ink2643.xml"/><Relationship Id="rId44" Type="http://schemas.openxmlformats.org/officeDocument/2006/relationships/customXml" Target="../ink/ink2409.xml"/><Relationship Id="rId86" Type="http://schemas.openxmlformats.org/officeDocument/2006/relationships/customXml" Target="../ink/ink2430.xml"/><Relationship Id="rId151" Type="http://schemas.openxmlformats.org/officeDocument/2006/relationships/image" Target="../media/image3054.png"/><Relationship Id="rId389" Type="http://schemas.openxmlformats.org/officeDocument/2006/relationships/image" Target="../media/image3171.png"/><Relationship Id="rId554" Type="http://schemas.openxmlformats.org/officeDocument/2006/relationships/customXml" Target="../ink/ink2664.xml"/><Relationship Id="rId193" Type="http://schemas.openxmlformats.org/officeDocument/2006/relationships/image" Target="../media/image3075.png"/><Relationship Id="rId207" Type="http://schemas.openxmlformats.org/officeDocument/2006/relationships/image" Target="../media/image3082.png"/><Relationship Id="rId249" Type="http://schemas.openxmlformats.org/officeDocument/2006/relationships/image" Target="../media/image3101.png"/><Relationship Id="rId414" Type="http://schemas.openxmlformats.org/officeDocument/2006/relationships/customXml" Target="../ink/ink2594.xml"/><Relationship Id="rId456" Type="http://schemas.openxmlformats.org/officeDocument/2006/relationships/customXml" Target="../ink/ink2615.xml"/><Relationship Id="rId498" Type="http://schemas.openxmlformats.org/officeDocument/2006/relationships/customXml" Target="../ink/ink2636.xml"/><Relationship Id="rId13" Type="http://schemas.openxmlformats.org/officeDocument/2006/relationships/image" Target="../media/image2985.png"/><Relationship Id="rId109" Type="http://schemas.openxmlformats.org/officeDocument/2006/relationships/image" Target="../media/image3033.png"/><Relationship Id="rId260" Type="http://schemas.openxmlformats.org/officeDocument/2006/relationships/customXml" Target="../ink/ink2517.xml"/><Relationship Id="rId316" Type="http://schemas.openxmlformats.org/officeDocument/2006/relationships/customXml" Target="../ink/ink2545.xml"/><Relationship Id="rId523" Type="http://schemas.openxmlformats.org/officeDocument/2006/relationships/image" Target="../media/image3237.png"/><Relationship Id="rId55" Type="http://schemas.openxmlformats.org/officeDocument/2006/relationships/image" Target="../media/image3006.png"/><Relationship Id="rId97" Type="http://schemas.openxmlformats.org/officeDocument/2006/relationships/image" Target="../media/image3027.png"/><Relationship Id="rId120" Type="http://schemas.openxmlformats.org/officeDocument/2006/relationships/customXml" Target="../ink/ink2447.xml"/><Relationship Id="rId358" Type="http://schemas.openxmlformats.org/officeDocument/2006/relationships/customXml" Target="../ink/ink2566.xml"/><Relationship Id="rId565" Type="http://schemas.openxmlformats.org/officeDocument/2006/relationships/image" Target="../media/image3258.png"/><Relationship Id="rId162" Type="http://schemas.openxmlformats.org/officeDocument/2006/relationships/customXml" Target="../ink/ink2468.xml"/><Relationship Id="rId218" Type="http://schemas.openxmlformats.org/officeDocument/2006/relationships/customXml" Target="../ink/ink2496.xml"/><Relationship Id="rId425" Type="http://schemas.openxmlformats.org/officeDocument/2006/relationships/image" Target="../media/image3189.png"/><Relationship Id="rId467" Type="http://schemas.openxmlformats.org/officeDocument/2006/relationships/image" Target="../media/image3209.png"/><Relationship Id="rId271" Type="http://schemas.openxmlformats.org/officeDocument/2006/relationships/image" Target="../media/image3112.png"/><Relationship Id="rId24" Type="http://schemas.openxmlformats.org/officeDocument/2006/relationships/customXml" Target="../ink/ink2399.xml"/><Relationship Id="rId66" Type="http://schemas.openxmlformats.org/officeDocument/2006/relationships/customXml" Target="../ink/ink2420.xml"/><Relationship Id="rId131" Type="http://schemas.openxmlformats.org/officeDocument/2006/relationships/image" Target="../media/image3044.png"/><Relationship Id="rId327" Type="http://schemas.openxmlformats.org/officeDocument/2006/relationships/image" Target="../media/image3140.png"/><Relationship Id="rId369" Type="http://schemas.openxmlformats.org/officeDocument/2006/relationships/image" Target="../media/image3161.png"/><Relationship Id="rId534" Type="http://schemas.openxmlformats.org/officeDocument/2006/relationships/customXml" Target="../ink/ink2654.xml"/><Relationship Id="rId173" Type="http://schemas.openxmlformats.org/officeDocument/2006/relationships/image" Target="../media/image3065.png"/><Relationship Id="rId229" Type="http://schemas.openxmlformats.org/officeDocument/2006/relationships/image" Target="../media/image3091.png"/><Relationship Id="rId380" Type="http://schemas.openxmlformats.org/officeDocument/2006/relationships/customXml" Target="../ink/ink2577.xml"/><Relationship Id="rId436" Type="http://schemas.openxmlformats.org/officeDocument/2006/relationships/customXml" Target="../ink/ink2605.xml"/><Relationship Id="rId240" Type="http://schemas.openxmlformats.org/officeDocument/2006/relationships/customXml" Target="../ink/ink2507.xml"/><Relationship Id="rId478" Type="http://schemas.openxmlformats.org/officeDocument/2006/relationships/customXml" Target="../ink/ink2626.xml"/><Relationship Id="rId35" Type="http://schemas.openxmlformats.org/officeDocument/2006/relationships/image" Target="../media/image2996.png"/><Relationship Id="rId77" Type="http://schemas.openxmlformats.org/officeDocument/2006/relationships/image" Target="../media/image3017.png"/><Relationship Id="rId100" Type="http://schemas.openxmlformats.org/officeDocument/2006/relationships/customXml" Target="../ink/ink2437.xml"/><Relationship Id="rId282" Type="http://schemas.openxmlformats.org/officeDocument/2006/relationships/customXml" Target="../ink/ink2528.xml"/><Relationship Id="rId338" Type="http://schemas.openxmlformats.org/officeDocument/2006/relationships/customXml" Target="../ink/ink2556.xml"/><Relationship Id="rId503" Type="http://schemas.openxmlformats.org/officeDocument/2006/relationships/image" Target="../media/image3227.png"/><Relationship Id="rId545" Type="http://schemas.openxmlformats.org/officeDocument/2006/relationships/image" Target="../media/image3248.png"/><Relationship Id="rId8" Type="http://schemas.openxmlformats.org/officeDocument/2006/relationships/customXml" Target="../ink/ink2391.xml"/><Relationship Id="rId142" Type="http://schemas.openxmlformats.org/officeDocument/2006/relationships/customXml" Target="../ink/ink2458.xml"/><Relationship Id="rId184" Type="http://schemas.openxmlformats.org/officeDocument/2006/relationships/customXml" Target="../ink/ink2479.xml"/><Relationship Id="rId391" Type="http://schemas.openxmlformats.org/officeDocument/2006/relationships/image" Target="../media/image3172.png"/><Relationship Id="rId405" Type="http://schemas.openxmlformats.org/officeDocument/2006/relationships/image" Target="../media/image3179.png"/><Relationship Id="rId447" Type="http://schemas.openxmlformats.org/officeDocument/2006/relationships/image" Target="../media/image3200.png"/><Relationship Id="rId251" Type="http://schemas.openxmlformats.org/officeDocument/2006/relationships/image" Target="../media/image3102.png"/><Relationship Id="rId489" Type="http://schemas.openxmlformats.org/officeDocument/2006/relationships/image" Target="../media/image3220.png"/><Relationship Id="rId46" Type="http://schemas.openxmlformats.org/officeDocument/2006/relationships/customXml" Target="../ink/ink2410.xml"/><Relationship Id="rId293" Type="http://schemas.openxmlformats.org/officeDocument/2006/relationships/image" Target="../media/image3123.png"/><Relationship Id="rId307" Type="http://schemas.openxmlformats.org/officeDocument/2006/relationships/image" Target="../media/image3130.png"/><Relationship Id="rId349" Type="http://schemas.openxmlformats.org/officeDocument/2006/relationships/image" Target="../media/image3151.png"/><Relationship Id="rId514" Type="http://schemas.openxmlformats.org/officeDocument/2006/relationships/customXml" Target="../ink/ink2644.xml"/><Relationship Id="rId556" Type="http://schemas.openxmlformats.org/officeDocument/2006/relationships/customXml" Target="../ink/ink2665.xml"/><Relationship Id="rId88" Type="http://schemas.openxmlformats.org/officeDocument/2006/relationships/customXml" Target="../ink/ink2431.xml"/><Relationship Id="rId111" Type="http://schemas.openxmlformats.org/officeDocument/2006/relationships/image" Target="../media/image3034.png"/><Relationship Id="rId153" Type="http://schemas.openxmlformats.org/officeDocument/2006/relationships/image" Target="../media/image3055.png"/><Relationship Id="rId195" Type="http://schemas.openxmlformats.org/officeDocument/2006/relationships/image" Target="../media/image3076.png"/><Relationship Id="rId209" Type="http://schemas.openxmlformats.org/officeDocument/2006/relationships/image" Target="../media/image3083.png"/><Relationship Id="rId360" Type="http://schemas.openxmlformats.org/officeDocument/2006/relationships/customXml" Target="../ink/ink2567.xml"/><Relationship Id="rId416" Type="http://schemas.openxmlformats.org/officeDocument/2006/relationships/customXml" Target="../ink/ink2595.xml"/><Relationship Id="rId220" Type="http://schemas.openxmlformats.org/officeDocument/2006/relationships/customXml" Target="../ink/ink2497.xml"/><Relationship Id="rId458" Type="http://schemas.openxmlformats.org/officeDocument/2006/relationships/customXml" Target="../ink/ink2616.xml"/><Relationship Id="rId15" Type="http://schemas.openxmlformats.org/officeDocument/2006/relationships/image" Target="../media/image2986.png"/><Relationship Id="rId57" Type="http://schemas.openxmlformats.org/officeDocument/2006/relationships/image" Target="../media/image3007.png"/><Relationship Id="rId262" Type="http://schemas.openxmlformats.org/officeDocument/2006/relationships/customXml" Target="../ink/ink2518.xml"/><Relationship Id="rId318" Type="http://schemas.openxmlformats.org/officeDocument/2006/relationships/customXml" Target="../ink/ink2546.xml"/><Relationship Id="rId525" Type="http://schemas.openxmlformats.org/officeDocument/2006/relationships/image" Target="../media/image3238.png"/><Relationship Id="rId567" Type="http://schemas.openxmlformats.org/officeDocument/2006/relationships/image" Target="../media/image3259.png"/><Relationship Id="rId99" Type="http://schemas.openxmlformats.org/officeDocument/2006/relationships/image" Target="../media/image3028.png"/><Relationship Id="rId122" Type="http://schemas.openxmlformats.org/officeDocument/2006/relationships/customXml" Target="../ink/ink2448.xml"/><Relationship Id="rId164" Type="http://schemas.openxmlformats.org/officeDocument/2006/relationships/customXml" Target="../ink/ink2469.xml"/><Relationship Id="rId371" Type="http://schemas.openxmlformats.org/officeDocument/2006/relationships/image" Target="../media/image3162.png"/><Relationship Id="rId427" Type="http://schemas.openxmlformats.org/officeDocument/2006/relationships/image" Target="../media/image3190.png"/><Relationship Id="rId469" Type="http://schemas.openxmlformats.org/officeDocument/2006/relationships/image" Target="../media/image3210.png"/><Relationship Id="rId26" Type="http://schemas.openxmlformats.org/officeDocument/2006/relationships/customXml" Target="../ink/ink2400.xml"/><Relationship Id="rId231" Type="http://schemas.openxmlformats.org/officeDocument/2006/relationships/image" Target="../media/image3092.png"/><Relationship Id="rId273" Type="http://schemas.openxmlformats.org/officeDocument/2006/relationships/image" Target="../media/image3113.png"/><Relationship Id="rId329" Type="http://schemas.openxmlformats.org/officeDocument/2006/relationships/image" Target="../media/image3141.png"/><Relationship Id="rId480" Type="http://schemas.openxmlformats.org/officeDocument/2006/relationships/customXml" Target="../ink/ink2627.xml"/><Relationship Id="rId536" Type="http://schemas.openxmlformats.org/officeDocument/2006/relationships/customXml" Target="../ink/ink2655.xml"/><Relationship Id="rId68" Type="http://schemas.openxmlformats.org/officeDocument/2006/relationships/customXml" Target="../ink/ink2421.xml"/><Relationship Id="rId133" Type="http://schemas.openxmlformats.org/officeDocument/2006/relationships/image" Target="../media/image3045.png"/><Relationship Id="rId175" Type="http://schemas.openxmlformats.org/officeDocument/2006/relationships/image" Target="../media/image3066.png"/><Relationship Id="rId340" Type="http://schemas.openxmlformats.org/officeDocument/2006/relationships/customXml" Target="../ink/ink2557.xml"/><Relationship Id="rId200" Type="http://schemas.openxmlformats.org/officeDocument/2006/relationships/customXml" Target="../ink/ink2487.xml"/><Relationship Id="rId382" Type="http://schemas.openxmlformats.org/officeDocument/2006/relationships/customXml" Target="../ink/ink2578.xml"/><Relationship Id="rId438" Type="http://schemas.openxmlformats.org/officeDocument/2006/relationships/customXml" Target="../ink/ink2606.xml"/><Relationship Id="rId242" Type="http://schemas.openxmlformats.org/officeDocument/2006/relationships/customXml" Target="../ink/ink2508.xml"/><Relationship Id="rId284" Type="http://schemas.openxmlformats.org/officeDocument/2006/relationships/customXml" Target="../ink/ink2529.xml"/><Relationship Id="rId491" Type="http://schemas.openxmlformats.org/officeDocument/2006/relationships/image" Target="../media/image3221.png"/><Relationship Id="rId505" Type="http://schemas.openxmlformats.org/officeDocument/2006/relationships/image" Target="../media/image3228.png"/><Relationship Id="rId37" Type="http://schemas.openxmlformats.org/officeDocument/2006/relationships/image" Target="../media/image2997.png"/><Relationship Id="rId79" Type="http://schemas.openxmlformats.org/officeDocument/2006/relationships/image" Target="../media/image3018.png"/><Relationship Id="rId102" Type="http://schemas.openxmlformats.org/officeDocument/2006/relationships/customXml" Target="../ink/ink2438.xml"/><Relationship Id="rId144" Type="http://schemas.openxmlformats.org/officeDocument/2006/relationships/customXml" Target="../ink/ink2459.xml"/><Relationship Id="rId547" Type="http://schemas.openxmlformats.org/officeDocument/2006/relationships/image" Target="../media/image3249.png"/><Relationship Id="rId90" Type="http://schemas.openxmlformats.org/officeDocument/2006/relationships/customXml" Target="../ink/ink2432.xml"/><Relationship Id="rId186" Type="http://schemas.openxmlformats.org/officeDocument/2006/relationships/customXml" Target="../ink/ink2480.xml"/><Relationship Id="rId351" Type="http://schemas.openxmlformats.org/officeDocument/2006/relationships/image" Target="../media/image3152.png"/><Relationship Id="rId393" Type="http://schemas.openxmlformats.org/officeDocument/2006/relationships/image" Target="../media/image3173.png"/><Relationship Id="rId407" Type="http://schemas.openxmlformats.org/officeDocument/2006/relationships/image" Target="../media/image3180.png"/><Relationship Id="rId449" Type="http://schemas.openxmlformats.org/officeDocument/2006/relationships/image" Target="../media/image3201.png"/><Relationship Id="rId211" Type="http://schemas.openxmlformats.org/officeDocument/2006/relationships/image" Target="../media/image3084.png"/><Relationship Id="rId253" Type="http://schemas.openxmlformats.org/officeDocument/2006/relationships/image" Target="../media/image3103.png"/><Relationship Id="rId295" Type="http://schemas.openxmlformats.org/officeDocument/2006/relationships/image" Target="../media/image3124.png"/><Relationship Id="rId309" Type="http://schemas.openxmlformats.org/officeDocument/2006/relationships/image" Target="../media/image3131.png"/><Relationship Id="rId460" Type="http://schemas.openxmlformats.org/officeDocument/2006/relationships/customXml" Target="../ink/ink2617.xml"/><Relationship Id="rId516" Type="http://schemas.openxmlformats.org/officeDocument/2006/relationships/customXml" Target="../ink/ink2645.xml"/><Relationship Id="rId48" Type="http://schemas.openxmlformats.org/officeDocument/2006/relationships/customXml" Target="../ink/ink2411.xml"/><Relationship Id="rId113" Type="http://schemas.openxmlformats.org/officeDocument/2006/relationships/image" Target="../media/image3035.png"/><Relationship Id="rId320" Type="http://schemas.openxmlformats.org/officeDocument/2006/relationships/customXml" Target="../ink/ink2547.xml"/><Relationship Id="rId558" Type="http://schemas.openxmlformats.org/officeDocument/2006/relationships/customXml" Target="../ink/ink2666.xml"/><Relationship Id="rId155" Type="http://schemas.openxmlformats.org/officeDocument/2006/relationships/image" Target="../media/image3056.png"/><Relationship Id="rId197" Type="http://schemas.openxmlformats.org/officeDocument/2006/relationships/image" Target="../media/image3077.png"/><Relationship Id="rId362" Type="http://schemas.openxmlformats.org/officeDocument/2006/relationships/customXml" Target="../ink/ink2568.xml"/><Relationship Id="rId418" Type="http://schemas.openxmlformats.org/officeDocument/2006/relationships/customXml" Target="../ink/ink2596.xml"/><Relationship Id="rId222" Type="http://schemas.openxmlformats.org/officeDocument/2006/relationships/customXml" Target="../ink/ink2498.xml"/><Relationship Id="rId264" Type="http://schemas.openxmlformats.org/officeDocument/2006/relationships/customXml" Target="../ink/ink2519.xml"/><Relationship Id="rId471" Type="http://schemas.openxmlformats.org/officeDocument/2006/relationships/image" Target="../media/image3211.png"/><Relationship Id="rId17" Type="http://schemas.openxmlformats.org/officeDocument/2006/relationships/image" Target="../media/image2987.png"/><Relationship Id="rId59" Type="http://schemas.openxmlformats.org/officeDocument/2006/relationships/image" Target="../media/image3008.png"/><Relationship Id="rId124" Type="http://schemas.openxmlformats.org/officeDocument/2006/relationships/customXml" Target="../ink/ink2449.xml"/><Relationship Id="rId527" Type="http://schemas.openxmlformats.org/officeDocument/2006/relationships/image" Target="../media/image3239.png"/><Relationship Id="rId569" Type="http://schemas.openxmlformats.org/officeDocument/2006/relationships/image" Target="../media/image3260.png"/><Relationship Id="rId70" Type="http://schemas.openxmlformats.org/officeDocument/2006/relationships/customXml" Target="../ink/ink2422.xml"/><Relationship Id="rId166" Type="http://schemas.openxmlformats.org/officeDocument/2006/relationships/customXml" Target="../ink/ink2470.xml"/><Relationship Id="rId331" Type="http://schemas.openxmlformats.org/officeDocument/2006/relationships/image" Target="../media/image3142.png"/><Relationship Id="rId373" Type="http://schemas.openxmlformats.org/officeDocument/2006/relationships/image" Target="../media/image3163.png"/><Relationship Id="rId429" Type="http://schemas.openxmlformats.org/officeDocument/2006/relationships/image" Target="../media/image3191.png"/><Relationship Id="rId1" Type="http://schemas.openxmlformats.org/officeDocument/2006/relationships/slideLayout" Target="../slideLayouts/slideLayout2.xml"/><Relationship Id="rId233" Type="http://schemas.openxmlformats.org/officeDocument/2006/relationships/image" Target="../media/image3093.png"/><Relationship Id="rId440" Type="http://schemas.openxmlformats.org/officeDocument/2006/relationships/customXml" Target="../ink/ink2607.xml"/><Relationship Id="rId28" Type="http://schemas.openxmlformats.org/officeDocument/2006/relationships/customXml" Target="../ink/ink2401.xml"/><Relationship Id="rId275" Type="http://schemas.openxmlformats.org/officeDocument/2006/relationships/image" Target="../media/image3114.png"/><Relationship Id="rId300" Type="http://schemas.openxmlformats.org/officeDocument/2006/relationships/customXml" Target="../ink/ink2537.xml"/><Relationship Id="rId482" Type="http://schemas.openxmlformats.org/officeDocument/2006/relationships/customXml" Target="../ink/ink2628.xml"/><Relationship Id="rId538" Type="http://schemas.openxmlformats.org/officeDocument/2006/relationships/customXml" Target="../ink/ink2656.xml"/><Relationship Id="rId81" Type="http://schemas.openxmlformats.org/officeDocument/2006/relationships/image" Target="../media/image3019.png"/><Relationship Id="rId135" Type="http://schemas.openxmlformats.org/officeDocument/2006/relationships/image" Target="../media/image3046.png"/><Relationship Id="rId177" Type="http://schemas.openxmlformats.org/officeDocument/2006/relationships/image" Target="../media/image3067.png"/><Relationship Id="rId342" Type="http://schemas.openxmlformats.org/officeDocument/2006/relationships/customXml" Target="../ink/ink2558.xml"/><Relationship Id="rId384" Type="http://schemas.openxmlformats.org/officeDocument/2006/relationships/customXml" Target="../ink/ink2579.xml"/><Relationship Id="rId202" Type="http://schemas.openxmlformats.org/officeDocument/2006/relationships/customXml" Target="../ink/ink2488.xml"/><Relationship Id="rId244" Type="http://schemas.openxmlformats.org/officeDocument/2006/relationships/customXml" Target="../ink/ink2509.xml"/><Relationship Id="rId39" Type="http://schemas.openxmlformats.org/officeDocument/2006/relationships/image" Target="../media/image2998.png"/><Relationship Id="rId286" Type="http://schemas.openxmlformats.org/officeDocument/2006/relationships/customXml" Target="../ink/ink2530.xml"/><Relationship Id="rId451" Type="http://schemas.openxmlformats.org/officeDocument/2006/relationships/image" Target="../media/image3202.png"/><Relationship Id="rId493" Type="http://schemas.openxmlformats.org/officeDocument/2006/relationships/image" Target="../media/image3222.png"/><Relationship Id="rId507" Type="http://schemas.openxmlformats.org/officeDocument/2006/relationships/image" Target="../media/image3229.png"/><Relationship Id="rId549" Type="http://schemas.openxmlformats.org/officeDocument/2006/relationships/image" Target="../media/image3250.png"/><Relationship Id="rId50" Type="http://schemas.openxmlformats.org/officeDocument/2006/relationships/customXml" Target="../ink/ink2412.xml"/><Relationship Id="rId104" Type="http://schemas.openxmlformats.org/officeDocument/2006/relationships/customXml" Target="../ink/ink2439.xml"/><Relationship Id="rId146" Type="http://schemas.openxmlformats.org/officeDocument/2006/relationships/customXml" Target="../ink/ink2460.xml"/><Relationship Id="rId188" Type="http://schemas.openxmlformats.org/officeDocument/2006/relationships/customXml" Target="../ink/ink2481.xml"/><Relationship Id="rId311" Type="http://schemas.openxmlformats.org/officeDocument/2006/relationships/image" Target="../media/image3132.png"/><Relationship Id="rId353" Type="http://schemas.openxmlformats.org/officeDocument/2006/relationships/image" Target="../media/image3153.png"/><Relationship Id="rId395" Type="http://schemas.openxmlformats.org/officeDocument/2006/relationships/image" Target="../media/image3174.png"/><Relationship Id="rId409" Type="http://schemas.openxmlformats.org/officeDocument/2006/relationships/image" Target="../media/image3181.png"/><Relationship Id="rId560" Type="http://schemas.openxmlformats.org/officeDocument/2006/relationships/customXml" Target="../ink/ink2667.xml"/><Relationship Id="rId92" Type="http://schemas.openxmlformats.org/officeDocument/2006/relationships/customXml" Target="../ink/ink2433.xml"/><Relationship Id="rId213" Type="http://schemas.openxmlformats.org/officeDocument/2006/relationships/image" Target="../media/image3085.png"/><Relationship Id="rId420" Type="http://schemas.openxmlformats.org/officeDocument/2006/relationships/customXml" Target="../ink/ink2597.xml"/><Relationship Id="rId255" Type="http://schemas.openxmlformats.org/officeDocument/2006/relationships/image" Target="../media/image3104.png"/><Relationship Id="rId297" Type="http://schemas.openxmlformats.org/officeDocument/2006/relationships/image" Target="../media/image3125.png"/><Relationship Id="rId462" Type="http://schemas.openxmlformats.org/officeDocument/2006/relationships/customXml" Target="../ink/ink2618.xml"/><Relationship Id="rId518" Type="http://schemas.openxmlformats.org/officeDocument/2006/relationships/customXml" Target="../ink/ink2646.xml"/><Relationship Id="rId115" Type="http://schemas.openxmlformats.org/officeDocument/2006/relationships/image" Target="../media/image3036.png"/><Relationship Id="rId157" Type="http://schemas.openxmlformats.org/officeDocument/2006/relationships/image" Target="../media/image3057.png"/><Relationship Id="rId322" Type="http://schemas.openxmlformats.org/officeDocument/2006/relationships/customXml" Target="../ink/ink2548.xml"/><Relationship Id="rId364" Type="http://schemas.openxmlformats.org/officeDocument/2006/relationships/customXml" Target="../ink/ink2569.xml"/><Relationship Id="rId61" Type="http://schemas.openxmlformats.org/officeDocument/2006/relationships/image" Target="../media/image3009.png"/><Relationship Id="rId199" Type="http://schemas.openxmlformats.org/officeDocument/2006/relationships/image" Target="../media/image3078.png"/><Relationship Id="rId571" Type="http://schemas.openxmlformats.org/officeDocument/2006/relationships/image" Target="../media/image3261.png"/><Relationship Id="rId19" Type="http://schemas.openxmlformats.org/officeDocument/2006/relationships/image" Target="../media/image2988.png"/><Relationship Id="rId224" Type="http://schemas.openxmlformats.org/officeDocument/2006/relationships/customXml" Target="../ink/ink2499.xml"/><Relationship Id="rId266" Type="http://schemas.openxmlformats.org/officeDocument/2006/relationships/customXml" Target="../ink/ink2520.xml"/><Relationship Id="rId431" Type="http://schemas.openxmlformats.org/officeDocument/2006/relationships/image" Target="../media/image3192.png"/><Relationship Id="rId473" Type="http://schemas.openxmlformats.org/officeDocument/2006/relationships/image" Target="../media/image3212.png"/><Relationship Id="rId529" Type="http://schemas.openxmlformats.org/officeDocument/2006/relationships/image" Target="../media/image3240.png"/><Relationship Id="rId30" Type="http://schemas.openxmlformats.org/officeDocument/2006/relationships/customXml" Target="../ink/ink2402.xml"/><Relationship Id="rId126" Type="http://schemas.openxmlformats.org/officeDocument/2006/relationships/customXml" Target="../ink/ink2450.xml"/><Relationship Id="rId168" Type="http://schemas.openxmlformats.org/officeDocument/2006/relationships/customXml" Target="../ink/ink2471.xml"/><Relationship Id="rId333" Type="http://schemas.openxmlformats.org/officeDocument/2006/relationships/image" Target="../media/image3143.png"/><Relationship Id="rId540" Type="http://schemas.openxmlformats.org/officeDocument/2006/relationships/customXml" Target="../ink/ink2657.xml"/><Relationship Id="rId72" Type="http://schemas.openxmlformats.org/officeDocument/2006/relationships/customXml" Target="../ink/ink2423.xml"/><Relationship Id="rId375" Type="http://schemas.openxmlformats.org/officeDocument/2006/relationships/image" Target="../media/image3164.png"/><Relationship Id="rId3" Type="http://schemas.openxmlformats.org/officeDocument/2006/relationships/image" Target="../media/image29800.png"/><Relationship Id="rId235" Type="http://schemas.openxmlformats.org/officeDocument/2006/relationships/image" Target="../media/image3094.png"/><Relationship Id="rId277" Type="http://schemas.openxmlformats.org/officeDocument/2006/relationships/image" Target="../media/image3115.png"/><Relationship Id="rId400" Type="http://schemas.openxmlformats.org/officeDocument/2006/relationships/customXml" Target="../ink/ink2587.xml"/><Relationship Id="rId442" Type="http://schemas.openxmlformats.org/officeDocument/2006/relationships/customXml" Target="../ink/ink2608.xml"/><Relationship Id="rId484" Type="http://schemas.openxmlformats.org/officeDocument/2006/relationships/customXml" Target="../ink/ink2629.xml"/><Relationship Id="rId137" Type="http://schemas.openxmlformats.org/officeDocument/2006/relationships/image" Target="../media/image3047.png"/><Relationship Id="rId302" Type="http://schemas.openxmlformats.org/officeDocument/2006/relationships/customXml" Target="../ink/ink2538.xml"/><Relationship Id="rId344" Type="http://schemas.openxmlformats.org/officeDocument/2006/relationships/customXml" Target="../ink/ink2559.xml"/><Relationship Id="rId41" Type="http://schemas.openxmlformats.org/officeDocument/2006/relationships/image" Target="../media/image2999.png"/><Relationship Id="rId83" Type="http://schemas.openxmlformats.org/officeDocument/2006/relationships/image" Target="../media/image3020.png"/><Relationship Id="rId179" Type="http://schemas.openxmlformats.org/officeDocument/2006/relationships/image" Target="../media/image3068.png"/><Relationship Id="rId386" Type="http://schemas.openxmlformats.org/officeDocument/2006/relationships/customXml" Target="../ink/ink2580.xml"/><Relationship Id="rId551" Type="http://schemas.openxmlformats.org/officeDocument/2006/relationships/image" Target="../media/image3251.png"/><Relationship Id="rId190" Type="http://schemas.openxmlformats.org/officeDocument/2006/relationships/customXml" Target="../ink/ink2482.xml"/><Relationship Id="rId204" Type="http://schemas.openxmlformats.org/officeDocument/2006/relationships/customXml" Target="../ink/ink2489.xml"/><Relationship Id="rId246" Type="http://schemas.openxmlformats.org/officeDocument/2006/relationships/customXml" Target="../ink/ink2510.xml"/><Relationship Id="rId288" Type="http://schemas.openxmlformats.org/officeDocument/2006/relationships/customXml" Target="../ink/ink2531.xml"/><Relationship Id="rId411" Type="http://schemas.openxmlformats.org/officeDocument/2006/relationships/image" Target="../media/image3182.png"/><Relationship Id="rId453" Type="http://schemas.openxmlformats.org/officeDocument/2006/relationships/image" Target="../media/image3203.png"/><Relationship Id="rId509" Type="http://schemas.openxmlformats.org/officeDocument/2006/relationships/image" Target="../media/image3230.png"/><Relationship Id="rId106" Type="http://schemas.openxmlformats.org/officeDocument/2006/relationships/customXml" Target="../ink/ink2440.xml"/><Relationship Id="rId313" Type="http://schemas.openxmlformats.org/officeDocument/2006/relationships/image" Target="../media/image3133.png"/><Relationship Id="rId495" Type="http://schemas.openxmlformats.org/officeDocument/2006/relationships/image" Target="../media/image3223.png"/><Relationship Id="rId10" Type="http://schemas.openxmlformats.org/officeDocument/2006/relationships/customXml" Target="../ink/ink2392.xml"/><Relationship Id="rId52" Type="http://schemas.openxmlformats.org/officeDocument/2006/relationships/customXml" Target="../ink/ink2413.xml"/><Relationship Id="rId94" Type="http://schemas.openxmlformats.org/officeDocument/2006/relationships/customXml" Target="../ink/ink2434.xml"/><Relationship Id="rId148" Type="http://schemas.openxmlformats.org/officeDocument/2006/relationships/customXml" Target="../ink/ink2461.xml"/><Relationship Id="rId355" Type="http://schemas.openxmlformats.org/officeDocument/2006/relationships/image" Target="../media/image3154.png"/><Relationship Id="rId397" Type="http://schemas.openxmlformats.org/officeDocument/2006/relationships/image" Target="../media/image3175.png"/><Relationship Id="rId520" Type="http://schemas.openxmlformats.org/officeDocument/2006/relationships/customXml" Target="../ink/ink2647.xml"/><Relationship Id="rId562" Type="http://schemas.openxmlformats.org/officeDocument/2006/relationships/customXml" Target="../ink/ink2668.xml"/><Relationship Id="rId215" Type="http://schemas.openxmlformats.org/officeDocument/2006/relationships/image" Target="../media/image3086.png"/><Relationship Id="rId257" Type="http://schemas.openxmlformats.org/officeDocument/2006/relationships/image" Target="../media/image3105.png"/><Relationship Id="rId422" Type="http://schemas.openxmlformats.org/officeDocument/2006/relationships/customXml" Target="../ink/ink2598.xml"/><Relationship Id="rId464" Type="http://schemas.openxmlformats.org/officeDocument/2006/relationships/customXml" Target="../ink/ink2619.xml"/><Relationship Id="rId299" Type="http://schemas.openxmlformats.org/officeDocument/2006/relationships/image" Target="../media/image3126.png"/><Relationship Id="rId63" Type="http://schemas.openxmlformats.org/officeDocument/2006/relationships/image" Target="../media/image3010.png"/><Relationship Id="rId159" Type="http://schemas.openxmlformats.org/officeDocument/2006/relationships/image" Target="../media/image3058.png"/><Relationship Id="rId366" Type="http://schemas.openxmlformats.org/officeDocument/2006/relationships/customXml" Target="../ink/ink2570.xml"/><Relationship Id="rId573" Type="http://schemas.openxmlformats.org/officeDocument/2006/relationships/image" Target="../media/image3262.png"/><Relationship Id="rId226" Type="http://schemas.openxmlformats.org/officeDocument/2006/relationships/customXml" Target="../ink/ink2500.xml"/><Relationship Id="rId433" Type="http://schemas.openxmlformats.org/officeDocument/2006/relationships/image" Target="../media/image3193.png"/><Relationship Id="rId74" Type="http://schemas.openxmlformats.org/officeDocument/2006/relationships/customXml" Target="../ink/ink2424.xml"/><Relationship Id="rId377" Type="http://schemas.openxmlformats.org/officeDocument/2006/relationships/image" Target="../media/image3165.png"/><Relationship Id="rId500" Type="http://schemas.openxmlformats.org/officeDocument/2006/relationships/customXml" Target="../ink/ink2637.xml"/><Relationship Id="rId5" Type="http://schemas.openxmlformats.org/officeDocument/2006/relationships/image" Target="../media/image2981.png"/><Relationship Id="rId237" Type="http://schemas.openxmlformats.org/officeDocument/2006/relationships/image" Target="../media/image3095.png"/><Relationship Id="rId444" Type="http://schemas.openxmlformats.org/officeDocument/2006/relationships/customXml" Target="../ink/ink2609.xml"/><Relationship Id="rId290" Type="http://schemas.openxmlformats.org/officeDocument/2006/relationships/customXml" Target="../ink/ink2532.xml"/><Relationship Id="rId304" Type="http://schemas.openxmlformats.org/officeDocument/2006/relationships/customXml" Target="../ink/ink2539.xml"/><Relationship Id="rId388" Type="http://schemas.openxmlformats.org/officeDocument/2006/relationships/customXml" Target="../ink/ink2581.xml"/><Relationship Id="rId511" Type="http://schemas.openxmlformats.org/officeDocument/2006/relationships/image" Target="../media/image3231.png"/><Relationship Id="rId85" Type="http://schemas.openxmlformats.org/officeDocument/2006/relationships/image" Target="../media/image3021.png"/><Relationship Id="rId150" Type="http://schemas.openxmlformats.org/officeDocument/2006/relationships/customXml" Target="../ink/ink2462.xml"/><Relationship Id="rId248" Type="http://schemas.openxmlformats.org/officeDocument/2006/relationships/customXml" Target="../ink/ink2511.xml"/><Relationship Id="rId455" Type="http://schemas.openxmlformats.org/officeDocument/2006/relationships/image" Target="../media/image3204.png"/><Relationship Id="rId12" Type="http://schemas.openxmlformats.org/officeDocument/2006/relationships/customXml" Target="../ink/ink2393.xml"/><Relationship Id="rId108" Type="http://schemas.openxmlformats.org/officeDocument/2006/relationships/customXml" Target="../ink/ink2441.xml"/><Relationship Id="rId315" Type="http://schemas.openxmlformats.org/officeDocument/2006/relationships/image" Target="../media/image3134.png"/><Relationship Id="rId522" Type="http://schemas.openxmlformats.org/officeDocument/2006/relationships/customXml" Target="../ink/ink2648.xml"/><Relationship Id="rId96" Type="http://schemas.openxmlformats.org/officeDocument/2006/relationships/customXml" Target="../ink/ink2435.xml"/><Relationship Id="rId161" Type="http://schemas.openxmlformats.org/officeDocument/2006/relationships/image" Target="../media/image3059.png"/><Relationship Id="rId399" Type="http://schemas.openxmlformats.org/officeDocument/2006/relationships/image" Target="../media/image3176.png"/><Relationship Id="rId259" Type="http://schemas.openxmlformats.org/officeDocument/2006/relationships/image" Target="../media/image3106.png"/><Relationship Id="rId466" Type="http://schemas.openxmlformats.org/officeDocument/2006/relationships/customXml" Target="../ink/ink2620.xml"/><Relationship Id="rId23" Type="http://schemas.openxmlformats.org/officeDocument/2006/relationships/image" Target="../media/image2990.png"/><Relationship Id="rId119" Type="http://schemas.openxmlformats.org/officeDocument/2006/relationships/image" Target="../media/image3038.png"/><Relationship Id="rId326" Type="http://schemas.openxmlformats.org/officeDocument/2006/relationships/customXml" Target="../ink/ink2550.xml"/><Relationship Id="rId533" Type="http://schemas.openxmlformats.org/officeDocument/2006/relationships/image" Target="../media/image3242.png"/><Relationship Id="rId172" Type="http://schemas.openxmlformats.org/officeDocument/2006/relationships/customXml" Target="../ink/ink2473.xml"/><Relationship Id="rId477" Type="http://schemas.openxmlformats.org/officeDocument/2006/relationships/image" Target="../media/image32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10" descr="Logo&#10;&#10;Description automatically generated">
            <a:extLst>
              <a:ext uri="{FF2B5EF4-FFF2-40B4-BE49-F238E27FC236}">
                <a16:creationId xmlns:a16="http://schemas.microsoft.com/office/drawing/2014/main" id="{7683E6CC-1C73-4DF5-8EAC-C6A7796627B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9656" y="3356992"/>
            <a:ext cx="2592288" cy="1399585"/>
          </a:xfrm>
          <a:prstGeom prst="rect">
            <a:avLst/>
          </a:prstGeom>
        </p:spPr>
      </p:pic>
      <p:pic>
        <p:nvPicPr>
          <p:cNvPr id="2" name="Picture 1" descr="A black background with a yellow and white object">
            <a:extLst>
              <a:ext uri="{FF2B5EF4-FFF2-40B4-BE49-F238E27FC236}">
                <a16:creationId xmlns:a16="http://schemas.microsoft.com/office/drawing/2014/main" id="{0654AE93-8C96-3D49-2809-5921DEBC3EA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63952" y="3068960"/>
            <a:ext cx="4105664" cy="1621539"/>
          </a:xfrm>
          <a:prstGeom prst="rect">
            <a:avLst/>
          </a:prstGeom>
        </p:spPr>
      </p:pic>
      <p:grpSp>
        <p:nvGrpSpPr>
          <p:cNvPr id="1122" name="Group 1121">
            <a:extLst>
              <a:ext uri="{FF2B5EF4-FFF2-40B4-BE49-F238E27FC236}">
                <a16:creationId xmlns:a16="http://schemas.microsoft.com/office/drawing/2014/main" id="{1D2D6EB7-B5E6-219B-FAFE-FB2F395E4752}"/>
              </a:ext>
            </a:extLst>
          </p:cNvPr>
          <p:cNvGrpSpPr/>
          <p:nvPr/>
        </p:nvGrpSpPr>
        <p:grpSpPr>
          <a:xfrm>
            <a:off x="816580" y="-156416"/>
            <a:ext cx="9906120" cy="2315880"/>
            <a:chOff x="816580" y="-156416"/>
            <a:chExt cx="9906120" cy="231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1AD51EB4-9D4C-5BDB-D92E-34A59398C0A2}"/>
                    </a:ext>
                  </a:extLst>
                </p14:cNvPr>
                <p14:cNvContentPartPr/>
                <p14:nvPr/>
              </p14:nvContentPartPr>
              <p14:xfrm>
                <a:off x="1254700" y="374224"/>
                <a:ext cx="429840" cy="669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1AD51EB4-9D4C-5BDB-D92E-34A59398C0A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1248580" y="368104"/>
                  <a:ext cx="442080" cy="7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C32F4808-4C2B-DF07-208C-EC8FCE664CAA}"/>
                    </a:ext>
                  </a:extLst>
                </p14:cNvPr>
                <p14:cNvContentPartPr/>
                <p14:nvPr/>
              </p14:nvContentPartPr>
              <p14:xfrm>
                <a:off x="1391860" y="479344"/>
                <a:ext cx="54360" cy="3045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C32F4808-4C2B-DF07-208C-EC8FCE664CA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1385740" y="473224"/>
                  <a:ext cx="6660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E61B008-092A-48D3-2030-D156091F3379}"/>
                    </a:ext>
                  </a:extLst>
                </p14:cNvPr>
                <p14:cNvContentPartPr/>
                <p14:nvPr/>
              </p14:nvContentPartPr>
              <p14:xfrm>
                <a:off x="1263700" y="783544"/>
                <a:ext cx="431280" cy="1584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E61B008-092A-48D3-2030-D156091F3379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1257580" y="777424"/>
                  <a:ext cx="4435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DAE34D59-A497-A33B-4E06-894EF1A7A330}"/>
                    </a:ext>
                  </a:extLst>
                </p14:cNvPr>
                <p14:cNvContentPartPr/>
                <p14:nvPr/>
              </p14:nvContentPartPr>
              <p14:xfrm>
                <a:off x="1708300" y="635224"/>
                <a:ext cx="274680" cy="1638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DAE34D59-A497-A33B-4E06-894EF1A7A330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702180" y="629104"/>
                  <a:ext cx="2869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00F3A15F-0AD3-0F77-0648-07E8BF6B2142}"/>
                    </a:ext>
                  </a:extLst>
                </p14:cNvPr>
                <p14:cNvContentPartPr/>
                <p14:nvPr/>
              </p14:nvContentPartPr>
              <p14:xfrm>
                <a:off x="1970380" y="352264"/>
                <a:ext cx="118440" cy="4640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00F3A15F-0AD3-0F77-0648-07E8BF6B2142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964260" y="346144"/>
                  <a:ext cx="130680" cy="47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45CC711-ABC1-F6F5-51C6-19A8E5060820}"/>
                    </a:ext>
                  </a:extLst>
                </p14:cNvPr>
                <p14:cNvContentPartPr/>
                <p14:nvPr/>
              </p14:nvContentPartPr>
              <p14:xfrm>
                <a:off x="1941940" y="599224"/>
                <a:ext cx="191880" cy="2196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45CC711-ABC1-F6F5-51C6-19A8E5060820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1935820" y="593104"/>
                  <a:ext cx="2041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DB3D6FD-DC3E-1D17-2D7D-17C61D0866BF}"/>
                    </a:ext>
                  </a:extLst>
                </p14:cNvPr>
                <p14:cNvContentPartPr/>
                <p14:nvPr/>
              </p14:nvContentPartPr>
              <p14:xfrm>
                <a:off x="2106820" y="613264"/>
                <a:ext cx="210240" cy="1933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DB3D6FD-DC3E-1D17-2D7D-17C61D0866BF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100700" y="607144"/>
                  <a:ext cx="2224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6ADE378E-C469-98F8-92D4-7D531A6C8273}"/>
                    </a:ext>
                  </a:extLst>
                </p14:cNvPr>
                <p14:cNvContentPartPr/>
                <p14:nvPr/>
              </p14:nvContentPartPr>
              <p14:xfrm>
                <a:off x="2257300" y="623344"/>
                <a:ext cx="289440" cy="2142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6ADE378E-C469-98F8-92D4-7D531A6C8273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251180" y="617224"/>
                  <a:ext cx="30168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731C454-360C-1DE4-5B92-F702C969D406}"/>
                    </a:ext>
                  </a:extLst>
                </p14:cNvPr>
                <p14:cNvContentPartPr/>
                <p14:nvPr/>
              </p14:nvContentPartPr>
              <p14:xfrm>
                <a:off x="2514700" y="370264"/>
                <a:ext cx="550080" cy="4518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731C454-360C-1DE4-5B92-F702C969D406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508580" y="364144"/>
                  <a:ext cx="56232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372BF756-25CA-DFAD-A023-4DA2070A0CF5}"/>
                    </a:ext>
                  </a:extLst>
                </p14:cNvPr>
                <p14:cNvContentPartPr/>
                <p14:nvPr/>
              </p14:nvContentPartPr>
              <p14:xfrm>
                <a:off x="3059020" y="601024"/>
                <a:ext cx="216360" cy="2077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372BF756-25CA-DFAD-A023-4DA2070A0CF5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052900" y="594904"/>
                  <a:ext cx="22860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CF75B865-9B98-7173-F03B-21F2733001B0}"/>
                    </a:ext>
                  </a:extLst>
                </p14:cNvPr>
                <p14:cNvContentPartPr/>
                <p14:nvPr/>
              </p14:nvContentPartPr>
              <p14:xfrm>
                <a:off x="3263860" y="238864"/>
                <a:ext cx="37440" cy="5731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CF75B865-9B98-7173-F03B-21F2733001B0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257740" y="232744"/>
                  <a:ext cx="49680" cy="58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2180BAFE-B6FA-574A-72D2-D714DE8994C2}"/>
                    </a:ext>
                  </a:extLst>
                </p14:cNvPr>
                <p14:cNvContentPartPr/>
                <p14:nvPr/>
              </p14:nvContentPartPr>
              <p14:xfrm>
                <a:off x="3256660" y="570784"/>
                <a:ext cx="254520" cy="20412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2180BAFE-B6FA-574A-72D2-D714DE8994C2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250540" y="564664"/>
                  <a:ext cx="2667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029" name="Ink 1028">
                  <a:extLst>
                    <a:ext uri="{FF2B5EF4-FFF2-40B4-BE49-F238E27FC236}">
                      <a16:creationId xmlns:a16="http://schemas.microsoft.com/office/drawing/2014/main" id="{BB84C680-8F75-CAEE-297B-9DF88953158C}"/>
                    </a:ext>
                  </a:extLst>
                </p14:cNvPr>
                <p14:cNvContentPartPr/>
                <p14:nvPr/>
              </p14:nvContentPartPr>
              <p14:xfrm>
                <a:off x="3442060" y="474304"/>
                <a:ext cx="27720" cy="23400"/>
              </p14:xfrm>
            </p:contentPart>
          </mc:Choice>
          <mc:Fallback xmlns="">
            <p:pic>
              <p:nvPicPr>
                <p:cNvPr id="1029" name="Ink 1028">
                  <a:extLst>
                    <a:ext uri="{FF2B5EF4-FFF2-40B4-BE49-F238E27FC236}">
                      <a16:creationId xmlns:a16="http://schemas.microsoft.com/office/drawing/2014/main" id="{BB84C680-8F75-CAEE-297B-9DF88953158C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435940" y="468184"/>
                  <a:ext cx="39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038" name="Ink 1037">
                  <a:extLst>
                    <a:ext uri="{FF2B5EF4-FFF2-40B4-BE49-F238E27FC236}">
                      <a16:creationId xmlns:a16="http://schemas.microsoft.com/office/drawing/2014/main" id="{5851DAA3-7E1A-E237-6F4F-0874ADD2BEFD}"/>
                    </a:ext>
                  </a:extLst>
                </p14:cNvPr>
                <p14:cNvContentPartPr/>
                <p14:nvPr/>
              </p14:nvContentPartPr>
              <p14:xfrm>
                <a:off x="3485980" y="617584"/>
                <a:ext cx="461880" cy="269280"/>
              </p14:xfrm>
            </p:contentPart>
          </mc:Choice>
          <mc:Fallback xmlns="">
            <p:pic>
              <p:nvPicPr>
                <p:cNvPr id="1038" name="Ink 1037">
                  <a:extLst>
                    <a:ext uri="{FF2B5EF4-FFF2-40B4-BE49-F238E27FC236}">
                      <a16:creationId xmlns:a16="http://schemas.microsoft.com/office/drawing/2014/main" id="{5851DAA3-7E1A-E237-6F4F-0874ADD2BEFD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479860" y="611464"/>
                  <a:ext cx="47412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1BC549C0-B4E5-8C6D-EE45-2812B04BEFB5}"/>
                    </a:ext>
                  </a:extLst>
                </p14:cNvPr>
                <p14:cNvContentPartPr/>
                <p14:nvPr/>
              </p14:nvContentPartPr>
              <p14:xfrm>
                <a:off x="4148380" y="373144"/>
                <a:ext cx="449280" cy="8856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1BC549C0-B4E5-8C6D-EE45-2812B04BEFB5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4142260" y="367024"/>
                  <a:ext cx="4615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2C9CF15C-71B4-4488-65A2-DF5A2A3A3287}"/>
                    </a:ext>
                  </a:extLst>
                </p14:cNvPr>
                <p14:cNvContentPartPr/>
                <p14:nvPr/>
              </p14:nvContentPartPr>
              <p14:xfrm>
                <a:off x="4353580" y="440464"/>
                <a:ext cx="44640" cy="43812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2C9CF15C-71B4-4488-65A2-DF5A2A3A3287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4347460" y="434344"/>
                  <a:ext cx="5688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062" name="Ink 1061">
                  <a:extLst>
                    <a:ext uri="{FF2B5EF4-FFF2-40B4-BE49-F238E27FC236}">
                      <a16:creationId xmlns:a16="http://schemas.microsoft.com/office/drawing/2014/main" id="{C907AEBC-4EC4-5267-9B36-A67A2EA64E32}"/>
                    </a:ext>
                  </a:extLst>
                </p14:cNvPr>
                <p14:cNvContentPartPr/>
                <p14:nvPr/>
              </p14:nvContentPartPr>
              <p14:xfrm>
                <a:off x="4410460" y="691024"/>
                <a:ext cx="174240" cy="171000"/>
              </p14:xfrm>
            </p:contentPart>
          </mc:Choice>
          <mc:Fallback xmlns="">
            <p:pic>
              <p:nvPicPr>
                <p:cNvPr id="1062" name="Ink 1061">
                  <a:extLst>
                    <a:ext uri="{FF2B5EF4-FFF2-40B4-BE49-F238E27FC236}">
                      <a16:creationId xmlns:a16="http://schemas.microsoft.com/office/drawing/2014/main" id="{C907AEBC-4EC4-5267-9B36-A67A2EA64E3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4404340" y="684904"/>
                  <a:ext cx="18648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3919BCB0-94AC-0FBA-4DA5-1BD48DCC13CA}"/>
                    </a:ext>
                  </a:extLst>
                </p14:cNvPr>
                <p14:cNvContentPartPr/>
                <p14:nvPr/>
              </p14:nvContentPartPr>
              <p14:xfrm>
                <a:off x="6956976" y="374424"/>
                <a:ext cx="219600" cy="43452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3919BCB0-94AC-0FBA-4DA5-1BD48DCC13CA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6950856" y="368304"/>
                  <a:ext cx="231840" cy="44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F249835A-AF80-F5BE-671D-524A38D77300}"/>
                    </a:ext>
                  </a:extLst>
                </p14:cNvPr>
                <p14:cNvContentPartPr/>
                <p14:nvPr/>
              </p14:nvContentPartPr>
              <p14:xfrm>
                <a:off x="7193136" y="601224"/>
                <a:ext cx="109080" cy="16992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F249835A-AF80-F5BE-671D-524A38D77300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7187016" y="595104"/>
                  <a:ext cx="1213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4CA44804-A850-E76D-E886-908BD0946B32}"/>
                    </a:ext>
                  </a:extLst>
                </p14:cNvPr>
                <p14:cNvContentPartPr/>
                <p14:nvPr/>
              </p14:nvContentPartPr>
              <p14:xfrm>
                <a:off x="7196376" y="532824"/>
                <a:ext cx="49320" cy="1152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4CA44804-A850-E76D-E886-908BD0946B32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190256" y="526704"/>
                  <a:ext cx="61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CA948636-8879-76E6-F754-10363B0B26F3}"/>
                    </a:ext>
                  </a:extLst>
                </p14:cNvPr>
                <p14:cNvContentPartPr/>
                <p14:nvPr/>
              </p14:nvContentPartPr>
              <p14:xfrm>
                <a:off x="7311576" y="648024"/>
                <a:ext cx="192960" cy="15336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CA948636-8879-76E6-F754-10363B0B26F3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305456" y="641904"/>
                  <a:ext cx="2052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091" name="Ink 1090">
                  <a:extLst>
                    <a:ext uri="{FF2B5EF4-FFF2-40B4-BE49-F238E27FC236}">
                      <a16:creationId xmlns:a16="http://schemas.microsoft.com/office/drawing/2014/main" id="{A167EEDA-109A-1418-57B3-C1FA94ED118F}"/>
                    </a:ext>
                  </a:extLst>
                </p14:cNvPr>
                <p14:cNvContentPartPr/>
                <p14:nvPr/>
              </p14:nvContentPartPr>
              <p14:xfrm>
                <a:off x="7512456" y="601584"/>
                <a:ext cx="176760" cy="238680"/>
              </p14:xfrm>
            </p:contentPart>
          </mc:Choice>
          <mc:Fallback xmlns="">
            <p:pic>
              <p:nvPicPr>
                <p:cNvPr id="1091" name="Ink 1090">
                  <a:extLst>
                    <a:ext uri="{FF2B5EF4-FFF2-40B4-BE49-F238E27FC236}">
                      <a16:creationId xmlns:a16="http://schemas.microsoft.com/office/drawing/2014/main" id="{A167EEDA-109A-1418-57B3-C1FA94ED118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506336" y="595464"/>
                  <a:ext cx="18900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2C54FAC3-FECB-246B-B621-16BBDCBAD21C}"/>
                    </a:ext>
                  </a:extLst>
                </p14:cNvPr>
                <p14:cNvContentPartPr/>
                <p14:nvPr/>
              </p14:nvContentPartPr>
              <p14:xfrm>
                <a:off x="8040216" y="404664"/>
                <a:ext cx="323640" cy="44604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2C54FAC3-FECB-246B-B621-16BBDCBAD21C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034096" y="398544"/>
                  <a:ext cx="335880" cy="45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094" name="Ink 1093">
                  <a:extLst>
                    <a:ext uri="{FF2B5EF4-FFF2-40B4-BE49-F238E27FC236}">
                      <a16:creationId xmlns:a16="http://schemas.microsoft.com/office/drawing/2014/main" id="{C89C4723-8E55-C091-C2AB-EA0DAB704852}"/>
                    </a:ext>
                  </a:extLst>
                </p14:cNvPr>
                <p14:cNvContentPartPr/>
                <p14:nvPr/>
              </p14:nvContentPartPr>
              <p14:xfrm>
                <a:off x="8363136" y="613104"/>
                <a:ext cx="551520" cy="221760"/>
              </p14:xfrm>
            </p:contentPart>
          </mc:Choice>
          <mc:Fallback xmlns="">
            <p:pic>
              <p:nvPicPr>
                <p:cNvPr id="1094" name="Ink 1093">
                  <a:extLst>
                    <a:ext uri="{FF2B5EF4-FFF2-40B4-BE49-F238E27FC236}">
                      <a16:creationId xmlns:a16="http://schemas.microsoft.com/office/drawing/2014/main" id="{C89C4723-8E55-C091-C2AB-EA0DAB704852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357016" y="606984"/>
                  <a:ext cx="56376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095" name="Ink 1094">
                  <a:extLst>
                    <a:ext uri="{FF2B5EF4-FFF2-40B4-BE49-F238E27FC236}">
                      <a16:creationId xmlns:a16="http://schemas.microsoft.com/office/drawing/2014/main" id="{3BDDA66A-B409-886E-8D37-6F544A8856CB}"/>
                    </a:ext>
                  </a:extLst>
                </p14:cNvPr>
                <p14:cNvContentPartPr/>
                <p14:nvPr/>
              </p14:nvContentPartPr>
              <p14:xfrm>
                <a:off x="8904216" y="693024"/>
                <a:ext cx="59400" cy="330120"/>
              </p14:xfrm>
            </p:contentPart>
          </mc:Choice>
          <mc:Fallback xmlns="">
            <p:pic>
              <p:nvPicPr>
                <p:cNvPr id="1095" name="Ink 1094">
                  <a:extLst>
                    <a:ext uri="{FF2B5EF4-FFF2-40B4-BE49-F238E27FC236}">
                      <a16:creationId xmlns:a16="http://schemas.microsoft.com/office/drawing/2014/main" id="{3BDDA66A-B409-886E-8D37-6F544A8856CB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8898096" y="686904"/>
                  <a:ext cx="7164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9F9338A9-955B-AD03-670C-BEE8DAF226E6}"/>
                    </a:ext>
                  </a:extLst>
                </p14:cNvPr>
                <p14:cNvContentPartPr/>
                <p14:nvPr/>
              </p14:nvContentPartPr>
              <p14:xfrm>
                <a:off x="8912856" y="641904"/>
                <a:ext cx="233640" cy="18504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9F9338A9-955B-AD03-670C-BEE8DAF226E6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8906736" y="635784"/>
                  <a:ext cx="24588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1097" name="Ink 1096">
                  <a:extLst>
                    <a:ext uri="{FF2B5EF4-FFF2-40B4-BE49-F238E27FC236}">
                      <a16:creationId xmlns:a16="http://schemas.microsoft.com/office/drawing/2014/main" id="{8D446483-7D2B-6028-E85A-4FF6C717C72C}"/>
                    </a:ext>
                  </a:extLst>
                </p14:cNvPr>
                <p14:cNvContentPartPr/>
                <p14:nvPr/>
              </p14:nvContentPartPr>
              <p14:xfrm>
                <a:off x="9137856" y="392064"/>
                <a:ext cx="434520" cy="449280"/>
              </p14:xfrm>
            </p:contentPart>
          </mc:Choice>
          <mc:Fallback xmlns="">
            <p:pic>
              <p:nvPicPr>
                <p:cNvPr id="1097" name="Ink 1096">
                  <a:extLst>
                    <a:ext uri="{FF2B5EF4-FFF2-40B4-BE49-F238E27FC236}">
                      <a16:creationId xmlns:a16="http://schemas.microsoft.com/office/drawing/2014/main" id="{8D446483-7D2B-6028-E85A-4FF6C717C72C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9131736" y="385944"/>
                  <a:ext cx="446760" cy="46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1098" name="Ink 1097">
                  <a:extLst>
                    <a:ext uri="{FF2B5EF4-FFF2-40B4-BE49-F238E27FC236}">
                      <a16:creationId xmlns:a16="http://schemas.microsoft.com/office/drawing/2014/main" id="{B95AAFC7-5F0B-8D2A-0400-715D1D57B32E}"/>
                    </a:ext>
                  </a:extLst>
                </p14:cNvPr>
                <p14:cNvContentPartPr/>
                <p14:nvPr/>
              </p14:nvContentPartPr>
              <p14:xfrm>
                <a:off x="9581376" y="660984"/>
                <a:ext cx="135000" cy="184680"/>
              </p14:xfrm>
            </p:contentPart>
          </mc:Choice>
          <mc:Fallback xmlns="">
            <p:pic>
              <p:nvPicPr>
                <p:cNvPr id="1098" name="Ink 1097">
                  <a:extLst>
                    <a:ext uri="{FF2B5EF4-FFF2-40B4-BE49-F238E27FC236}">
                      <a16:creationId xmlns:a16="http://schemas.microsoft.com/office/drawing/2014/main" id="{B95AAFC7-5F0B-8D2A-0400-715D1D57B32E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9575256" y="654864"/>
                  <a:ext cx="14724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5CA951C6-E8B1-5154-C032-8C3388157E79}"/>
                    </a:ext>
                  </a:extLst>
                </p14:cNvPr>
                <p14:cNvContentPartPr/>
                <p14:nvPr/>
              </p14:nvContentPartPr>
              <p14:xfrm>
                <a:off x="9573816" y="664944"/>
                <a:ext cx="167760" cy="17424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5CA951C6-E8B1-5154-C032-8C3388157E79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567696" y="658824"/>
                  <a:ext cx="18000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100" name="Ink 1099">
                  <a:extLst>
                    <a:ext uri="{FF2B5EF4-FFF2-40B4-BE49-F238E27FC236}">
                      <a16:creationId xmlns:a16="http://schemas.microsoft.com/office/drawing/2014/main" id="{D617094F-DB07-59FA-E753-95D92FD0A13E}"/>
                    </a:ext>
                  </a:extLst>
                </p14:cNvPr>
                <p14:cNvContentPartPr/>
                <p14:nvPr/>
              </p14:nvContentPartPr>
              <p14:xfrm>
                <a:off x="9773976" y="671424"/>
                <a:ext cx="120240" cy="152280"/>
              </p14:xfrm>
            </p:contentPart>
          </mc:Choice>
          <mc:Fallback xmlns="">
            <p:pic>
              <p:nvPicPr>
                <p:cNvPr id="1100" name="Ink 1099">
                  <a:extLst>
                    <a:ext uri="{FF2B5EF4-FFF2-40B4-BE49-F238E27FC236}">
                      <a16:creationId xmlns:a16="http://schemas.microsoft.com/office/drawing/2014/main" id="{D617094F-DB07-59FA-E753-95D92FD0A13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767856" y="665304"/>
                  <a:ext cx="1324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101" name="Ink 1100">
                  <a:extLst>
                    <a:ext uri="{FF2B5EF4-FFF2-40B4-BE49-F238E27FC236}">
                      <a16:creationId xmlns:a16="http://schemas.microsoft.com/office/drawing/2014/main" id="{DA1B2475-E602-DA2E-2D86-02E602F7F8C8}"/>
                    </a:ext>
                  </a:extLst>
                </p14:cNvPr>
                <p14:cNvContentPartPr/>
                <p14:nvPr/>
              </p14:nvContentPartPr>
              <p14:xfrm>
                <a:off x="9786576" y="502944"/>
                <a:ext cx="46080" cy="32760"/>
              </p14:xfrm>
            </p:contentPart>
          </mc:Choice>
          <mc:Fallback xmlns="">
            <p:pic>
              <p:nvPicPr>
                <p:cNvPr id="1101" name="Ink 1100">
                  <a:extLst>
                    <a:ext uri="{FF2B5EF4-FFF2-40B4-BE49-F238E27FC236}">
                      <a16:creationId xmlns:a16="http://schemas.microsoft.com/office/drawing/2014/main" id="{DA1B2475-E602-DA2E-2D86-02E602F7F8C8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780456" y="496824"/>
                  <a:ext cx="583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102" name="Ink 1101">
                  <a:extLst>
                    <a:ext uri="{FF2B5EF4-FFF2-40B4-BE49-F238E27FC236}">
                      <a16:creationId xmlns:a16="http://schemas.microsoft.com/office/drawing/2014/main" id="{67A071B7-B7B9-02A5-944C-6A9C1ED06F2D}"/>
                    </a:ext>
                  </a:extLst>
                </p14:cNvPr>
                <p14:cNvContentPartPr/>
                <p14:nvPr/>
              </p14:nvContentPartPr>
              <p14:xfrm>
                <a:off x="9926616" y="382704"/>
                <a:ext cx="93600" cy="451800"/>
              </p14:xfrm>
            </p:contentPart>
          </mc:Choice>
          <mc:Fallback xmlns="">
            <p:pic>
              <p:nvPicPr>
                <p:cNvPr id="1102" name="Ink 1101">
                  <a:extLst>
                    <a:ext uri="{FF2B5EF4-FFF2-40B4-BE49-F238E27FC236}">
                      <a16:creationId xmlns:a16="http://schemas.microsoft.com/office/drawing/2014/main" id="{67A071B7-B7B9-02A5-944C-6A9C1ED06F2D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920496" y="376584"/>
                  <a:ext cx="10584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16FFA617-8E4E-6E5B-9EDE-7217AF3968EA}"/>
                    </a:ext>
                  </a:extLst>
                </p14:cNvPr>
                <p14:cNvContentPartPr/>
                <p14:nvPr/>
              </p14:nvContentPartPr>
              <p14:xfrm>
                <a:off x="9868656" y="597624"/>
                <a:ext cx="424080" cy="50220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16FFA617-8E4E-6E5B-9EDE-7217AF3968EA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862536" y="591504"/>
                  <a:ext cx="436320" cy="51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0174D0BE-EC99-3148-421F-76CA57BA3A60}"/>
                    </a:ext>
                  </a:extLst>
                </p14:cNvPr>
                <p14:cNvContentPartPr/>
                <p14:nvPr/>
              </p14:nvContentPartPr>
              <p14:xfrm>
                <a:off x="3643344" y="1189200"/>
                <a:ext cx="474120" cy="82188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0174D0BE-EC99-3148-421F-76CA57BA3A60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3637224" y="1183080"/>
                  <a:ext cx="486360" cy="83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EB38D898-3DE3-CB81-4C97-89207930E08E}"/>
                    </a:ext>
                  </a:extLst>
                </p14:cNvPr>
                <p14:cNvContentPartPr/>
                <p14:nvPr/>
              </p14:nvContentPartPr>
              <p14:xfrm>
                <a:off x="4585104" y="1225920"/>
                <a:ext cx="252720" cy="42480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EB38D898-3DE3-CB81-4C97-89207930E08E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4578984" y="1219800"/>
                  <a:ext cx="264960" cy="43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426D7324-2A2C-9C38-F507-90B173B7981A}"/>
                    </a:ext>
                  </a:extLst>
                </p14:cNvPr>
                <p14:cNvContentPartPr/>
                <p14:nvPr/>
              </p14:nvContentPartPr>
              <p14:xfrm>
                <a:off x="4862304" y="1454520"/>
                <a:ext cx="154800" cy="16956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426D7324-2A2C-9C38-F507-90B173B7981A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4856184" y="1448400"/>
                  <a:ext cx="1670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1108" name="Ink 1107">
                  <a:extLst>
                    <a:ext uri="{FF2B5EF4-FFF2-40B4-BE49-F238E27FC236}">
                      <a16:creationId xmlns:a16="http://schemas.microsoft.com/office/drawing/2014/main" id="{B4700433-D34E-FECB-AF5D-751B4984C341}"/>
                    </a:ext>
                  </a:extLst>
                </p14:cNvPr>
                <p14:cNvContentPartPr/>
                <p14:nvPr/>
              </p14:nvContentPartPr>
              <p14:xfrm>
                <a:off x="4906224" y="1328160"/>
                <a:ext cx="31320" cy="17640"/>
              </p14:xfrm>
            </p:contentPart>
          </mc:Choice>
          <mc:Fallback xmlns="">
            <p:pic>
              <p:nvPicPr>
                <p:cNvPr id="1108" name="Ink 1107">
                  <a:extLst>
                    <a:ext uri="{FF2B5EF4-FFF2-40B4-BE49-F238E27FC236}">
                      <a16:creationId xmlns:a16="http://schemas.microsoft.com/office/drawing/2014/main" id="{B4700433-D34E-FECB-AF5D-751B4984C341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4900104" y="1322040"/>
                  <a:ext cx="435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1109" name="Ink 1108">
                  <a:extLst>
                    <a:ext uri="{FF2B5EF4-FFF2-40B4-BE49-F238E27FC236}">
                      <a16:creationId xmlns:a16="http://schemas.microsoft.com/office/drawing/2014/main" id="{09133AD2-62B8-7464-D1C9-E542C84946AD}"/>
                    </a:ext>
                  </a:extLst>
                </p14:cNvPr>
                <p14:cNvContentPartPr/>
                <p14:nvPr/>
              </p14:nvContentPartPr>
              <p14:xfrm>
                <a:off x="5037264" y="1443720"/>
                <a:ext cx="291960" cy="168120"/>
              </p14:xfrm>
            </p:contentPart>
          </mc:Choice>
          <mc:Fallback xmlns="">
            <p:pic>
              <p:nvPicPr>
                <p:cNvPr id="1109" name="Ink 1108">
                  <a:extLst>
                    <a:ext uri="{FF2B5EF4-FFF2-40B4-BE49-F238E27FC236}">
                      <a16:creationId xmlns:a16="http://schemas.microsoft.com/office/drawing/2014/main" id="{09133AD2-62B8-7464-D1C9-E542C84946AD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5031144" y="1437600"/>
                  <a:ext cx="30420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1110" name="Ink 1109">
                  <a:extLst>
                    <a:ext uri="{FF2B5EF4-FFF2-40B4-BE49-F238E27FC236}">
                      <a16:creationId xmlns:a16="http://schemas.microsoft.com/office/drawing/2014/main" id="{BBA409E5-42CD-9D92-1E7A-C79A255F5FC9}"/>
                    </a:ext>
                  </a:extLst>
                </p14:cNvPr>
                <p14:cNvContentPartPr/>
                <p14:nvPr/>
              </p14:nvContentPartPr>
              <p14:xfrm>
                <a:off x="5305104" y="1409520"/>
                <a:ext cx="427320" cy="208080"/>
              </p14:xfrm>
            </p:contentPart>
          </mc:Choice>
          <mc:Fallback xmlns="">
            <p:pic>
              <p:nvPicPr>
                <p:cNvPr id="1110" name="Ink 1109">
                  <a:extLst>
                    <a:ext uri="{FF2B5EF4-FFF2-40B4-BE49-F238E27FC236}">
                      <a16:creationId xmlns:a16="http://schemas.microsoft.com/office/drawing/2014/main" id="{BBA409E5-42CD-9D92-1E7A-C79A255F5FC9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5298984" y="1403400"/>
                  <a:ext cx="43956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794A4161-D354-4AD9-26DD-F979D8583A78}"/>
                    </a:ext>
                  </a:extLst>
                </p14:cNvPr>
                <p14:cNvContentPartPr/>
                <p14:nvPr/>
              </p14:nvContentPartPr>
              <p14:xfrm>
                <a:off x="5757264" y="1375680"/>
                <a:ext cx="183240" cy="21816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794A4161-D354-4AD9-26DD-F979D8583A78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5751144" y="1369560"/>
                  <a:ext cx="19548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BBB60B9E-74E6-5770-B018-663BBF9E982B}"/>
                    </a:ext>
                  </a:extLst>
                </p14:cNvPr>
                <p14:cNvContentPartPr/>
                <p14:nvPr/>
              </p14:nvContentPartPr>
              <p14:xfrm>
                <a:off x="6312024" y="1268760"/>
                <a:ext cx="38520" cy="34344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BBB60B9E-74E6-5770-B018-663BBF9E982B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6305904" y="1262640"/>
                  <a:ext cx="5076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1114" name="Ink 1113">
                  <a:extLst>
                    <a:ext uri="{FF2B5EF4-FFF2-40B4-BE49-F238E27FC236}">
                      <a16:creationId xmlns:a16="http://schemas.microsoft.com/office/drawing/2014/main" id="{7F07FE46-FA46-9338-7163-C13C69A216C1}"/>
                    </a:ext>
                  </a:extLst>
                </p14:cNvPr>
                <p14:cNvContentPartPr/>
                <p14:nvPr/>
              </p14:nvContentPartPr>
              <p14:xfrm>
                <a:off x="6285384" y="1210080"/>
                <a:ext cx="246240" cy="240840"/>
              </p14:xfrm>
            </p:contentPart>
          </mc:Choice>
          <mc:Fallback xmlns="">
            <p:pic>
              <p:nvPicPr>
                <p:cNvPr id="1114" name="Ink 1113">
                  <a:extLst>
                    <a:ext uri="{FF2B5EF4-FFF2-40B4-BE49-F238E27FC236}">
                      <a16:creationId xmlns:a16="http://schemas.microsoft.com/office/drawing/2014/main" id="{7F07FE46-FA46-9338-7163-C13C69A216C1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6279264" y="1203960"/>
                  <a:ext cx="2584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1115" name="Ink 1114">
                  <a:extLst>
                    <a:ext uri="{FF2B5EF4-FFF2-40B4-BE49-F238E27FC236}">
                      <a16:creationId xmlns:a16="http://schemas.microsoft.com/office/drawing/2014/main" id="{C5C0C9A7-5561-AB86-9787-961D2445DCBA}"/>
                    </a:ext>
                  </a:extLst>
                </p14:cNvPr>
                <p14:cNvContentPartPr/>
                <p14:nvPr/>
              </p14:nvContentPartPr>
              <p14:xfrm>
                <a:off x="6470784" y="1438680"/>
                <a:ext cx="181440" cy="169560"/>
              </p14:xfrm>
            </p:contentPart>
          </mc:Choice>
          <mc:Fallback xmlns="">
            <p:pic>
              <p:nvPicPr>
                <p:cNvPr id="1115" name="Ink 1114">
                  <a:extLst>
                    <a:ext uri="{FF2B5EF4-FFF2-40B4-BE49-F238E27FC236}">
                      <a16:creationId xmlns:a16="http://schemas.microsoft.com/office/drawing/2014/main" id="{C5C0C9A7-5561-AB86-9787-961D2445DCBA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6464664" y="1432560"/>
                  <a:ext cx="1936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1116" name="Ink 1115">
                  <a:extLst>
                    <a:ext uri="{FF2B5EF4-FFF2-40B4-BE49-F238E27FC236}">
                      <a16:creationId xmlns:a16="http://schemas.microsoft.com/office/drawing/2014/main" id="{C7E24ED6-CF97-C862-3BD9-E7C7BAAE5F16}"/>
                    </a:ext>
                  </a:extLst>
                </p14:cNvPr>
                <p14:cNvContentPartPr/>
                <p14:nvPr/>
              </p14:nvContentPartPr>
              <p14:xfrm>
                <a:off x="6646824" y="1377480"/>
                <a:ext cx="461880" cy="470520"/>
              </p14:xfrm>
            </p:contentPart>
          </mc:Choice>
          <mc:Fallback xmlns="">
            <p:pic>
              <p:nvPicPr>
                <p:cNvPr id="1116" name="Ink 1115">
                  <a:extLst>
                    <a:ext uri="{FF2B5EF4-FFF2-40B4-BE49-F238E27FC236}">
                      <a16:creationId xmlns:a16="http://schemas.microsoft.com/office/drawing/2014/main" id="{C7E24ED6-CF97-C862-3BD9-E7C7BAAE5F16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6640704" y="1371360"/>
                  <a:ext cx="474120" cy="48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1117" name="Ink 1116">
                  <a:extLst>
                    <a:ext uri="{FF2B5EF4-FFF2-40B4-BE49-F238E27FC236}">
                      <a16:creationId xmlns:a16="http://schemas.microsoft.com/office/drawing/2014/main" id="{B75B4A67-5C4E-8B0E-FB47-ED5131879BEF}"/>
                    </a:ext>
                  </a:extLst>
                </p14:cNvPr>
                <p14:cNvContentPartPr/>
                <p14:nvPr/>
              </p14:nvContentPartPr>
              <p14:xfrm>
                <a:off x="7063704" y="1385760"/>
                <a:ext cx="403560" cy="188640"/>
              </p14:xfrm>
            </p:contentPart>
          </mc:Choice>
          <mc:Fallback xmlns="">
            <p:pic>
              <p:nvPicPr>
                <p:cNvPr id="1117" name="Ink 1116">
                  <a:extLst>
                    <a:ext uri="{FF2B5EF4-FFF2-40B4-BE49-F238E27FC236}">
                      <a16:creationId xmlns:a16="http://schemas.microsoft.com/office/drawing/2014/main" id="{B75B4A67-5C4E-8B0E-FB47-ED5131879BEF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7057584" y="1379640"/>
                  <a:ext cx="4158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1118" name="Ink 1117">
                  <a:extLst>
                    <a:ext uri="{FF2B5EF4-FFF2-40B4-BE49-F238E27FC236}">
                      <a16:creationId xmlns:a16="http://schemas.microsoft.com/office/drawing/2014/main" id="{A42B5DB4-4B61-CD45-6DCD-50E16784B4D2}"/>
                    </a:ext>
                  </a:extLst>
                </p14:cNvPr>
                <p14:cNvContentPartPr/>
                <p14:nvPr/>
              </p14:nvContentPartPr>
              <p14:xfrm>
                <a:off x="7458264" y="1444080"/>
                <a:ext cx="384840" cy="202680"/>
              </p14:xfrm>
            </p:contentPart>
          </mc:Choice>
          <mc:Fallback xmlns="">
            <p:pic>
              <p:nvPicPr>
                <p:cNvPr id="1118" name="Ink 1117">
                  <a:extLst>
                    <a:ext uri="{FF2B5EF4-FFF2-40B4-BE49-F238E27FC236}">
                      <a16:creationId xmlns:a16="http://schemas.microsoft.com/office/drawing/2014/main" id="{A42B5DB4-4B61-CD45-6DCD-50E16784B4D2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7452144" y="1437960"/>
                  <a:ext cx="39708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1119" name="Ink 1118">
                  <a:extLst>
                    <a:ext uri="{FF2B5EF4-FFF2-40B4-BE49-F238E27FC236}">
                      <a16:creationId xmlns:a16="http://schemas.microsoft.com/office/drawing/2014/main" id="{427BA797-05E0-8631-1B46-7FBECCA26482}"/>
                    </a:ext>
                  </a:extLst>
                </p14:cNvPr>
                <p14:cNvContentPartPr/>
                <p14:nvPr/>
              </p14:nvContentPartPr>
              <p14:xfrm>
                <a:off x="7874424" y="1397640"/>
                <a:ext cx="202320" cy="302760"/>
              </p14:xfrm>
            </p:contentPart>
          </mc:Choice>
          <mc:Fallback xmlns="">
            <p:pic>
              <p:nvPicPr>
                <p:cNvPr id="1119" name="Ink 1118">
                  <a:extLst>
                    <a:ext uri="{FF2B5EF4-FFF2-40B4-BE49-F238E27FC236}">
                      <a16:creationId xmlns:a16="http://schemas.microsoft.com/office/drawing/2014/main" id="{427BA797-05E0-8631-1B46-7FBECCA26482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7868304" y="1391520"/>
                  <a:ext cx="21456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1121" name="Ink 1120">
                  <a:extLst>
                    <a:ext uri="{FF2B5EF4-FFF2-40B4-BE49-F238E27FC236}">
                      <a16:creationId xmlns:a16="http://schemas.microsoft.com/office/drawing/2014/main" id="{871D2396-1152-EDA5-59B5-F974413E71E3}"/>
                    </a:ext>
                  </a:extLst>
                </p14:cNvPr>
                <p14:cNvContentPartPr/>
                <p14:nvPr/>
              </p14:nvContentPartPr>
              <p14:xfrm>
                <a:off x="816580" y="-156416"/>
                <a:ext cx="9906120" cy="2315880"/>
              </p14:xfrm>
            </p:contentPart>
          </mc:Choice>
          <mc:Fallback xmlns="">
            <p:pic>
              <p:nvPicPr>
                <p:cNvPr id="1121" name="Ink 1120">
                  <a:extLst>
                    <a:ext uri="{FF2B5EF4-FFF2-40B4-BE49-F238E27FC236}">
                      <a16:creationId xmlns:a16="http://schemas.microsoft.com/office/drawing/2014/main" id="{871D2396-1152-EDA5-59B5-F974413E71E3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810460" y="-162536"/>
                  <a:ext cx="9918360" cy="232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6" name="Group 1135">
            <a:extLst>
              <a:ext uri="{FF2B5EF4-FFF2-40B4-BE49-F238E27FC236}">
                <a16:creationId xmlns:a16="http://schemas.microsoft.com/office/drawing/2014/main" id="{C3394DE7-2FA2-DD4F-E39C-1C2911AD4C60}"/>
              </a:ext>
            </a:extLst>
          </p:cNvPr>
          <p:cNvGrpSpPr/>
          <p:nvPr/>
        </p:nvGrpSpPr>
        <p:grpSpPr>
          <a:xfrm>
            <a:off x="3614464" y="2757168"/>
            <a:ext cx="1468080" cy="559080"/>
            <a:chOff x="3614464" y="2757168"/>
            <a:chExt cx="1468080" cy="55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67CFCDF4-6DAF-773A-9DC5-13231F866667}"/>
                    </a:ext>
                  </a:extLst>
                </p14:cNvPr>
                <p14:cNvContentPartPr/>
                <p14:nvPr/>
              </p14:nvContentPartPr>
              <p14:xfrm>
                <a:off x="3692224" y="2857968"/>
                <a:ext cx="54720" cy="34092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67CFCDF4-6DAF-773A-9DC5-13231F866667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3686104" y="2851848"/>
                  <a:ext cx="6696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9995D3BE-7A05-B540-ED5E-61C0345ABEFD}"/>
                    </a:ext>
                  </a:extLst>
                </p14:cNvPr>
                <p14:cNvContentPartPr/>
                <p14:nvPr/>
              </p14:nvContentPartPr>
              <p14:xfrm>
                <a:off x="3614464" y="2811528"/>
                <a:ext cx="443880" cy="50472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9995D3BE-7A05-B540-ED5E-61C0345ABEFD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3608344" y="2805408"/>
                  <a:ext cx="456120" cy="51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ED042964-2018-F1FA-BC4E-49CBA549A8D3}"/>
                    </a:ext>
                  </a:extLst>
                </p14:cNvPr>
                <p14:cNvContentPartPr/>
                <p14:nvPr/>
              </p14:nvContentPartPr>
              <p14:xfrm>
                <a:off x="4054384" y="3070728"/>
                <a:ext cx="230760" cy="194400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ED042964-2018-F1FA-BC4E-49CBA549A8D3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4048264" y="3064608"/>
                  <a:ext cx="24300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2FAA1E12-5954-2316-7F6C-AF1C9E0071A1}"/>
                    </a:ext>
                  </a:extLst>
                </p14:cNvPr>
                <p14:cNvContentPartPr/>
                <p14:nvPr/>
              </p14:nvContentPartPr>
              <p14:xfrm>
                <a:off x="4320424" y="3081888"/>
                <a:ext cx="362160" cy="177120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2FAA1E12-5954-2316-7F6C-AF1C9E0071A1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4314304" y="3075768"/>
                  <a:ext cx="37440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1127" name="Ink 1126">
                  <a:extLst>
                    <a:ext uri="{FF2B5EF4-FFF2-40B4-BE49-F238E27FC236}">
                      <a16:creationId xmlns:a16="http://schemas.microsoft.com/office/drawing/2014/main" id="{D18270E2-A183-7215-71F0-E55F5304B4AD}"/>
                    </a:ext>
                  </a:extLst>
                </p14:cNvPr>
                <p14:cNvContentPartPr/>
                <p14:nvPr/>
              </p14:nvContentPartPr>
              <p14:xfrm>
                <a:off x="4550104" y="2948328"/>
                <a:ext cx="23040" cy="51120"/>
              </p14:xfrm>
            </p:contentPart>
          </mc:Choice>
          <mc:Fallback xmlns="">
            <p:pic>
              <p:nvPicPr>
                <p:cNvPr id="1127" name="Ink 1126">
                  <a:extLst>
                    <a:ext uri="{FF2B5EF4-FFF2-40B4-BE49-F238E27FC236}">
                      <a16:creationId xmlns:a16="http://schemas.microsoft.com/office/drawing/2014/main" id="{D18270E2-A183-7215-71F0-E55F5304B4AD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4543984" y="2942208"/>
                  <a:ext cx="352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35BC9151-0211-AA25-610C-41F8700367F4}"/>
                    </a:ext>
                  </a:extLst>
                </p14:cNvPr>
                <p14:cNvContentPartPr/>
                <p14:nvPr/>
              </p14:nvContentPartPr>
              <p14:xfrm>
                <a:off x="4648384" y="2757168"/>
                <a:ext cx="434160" cy="531720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35BC9151-0211-AA25-610C-41F8700367F4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4642264" y="2751048"/>
                  <a:ext cx="446400" cy="54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5" name="Group 1134">
            <a:extLst>
              <a:ext uri="{FF2B5EF4-FFF2-40B4-BE49-F238E27FC236}">
                <a16:creationId xmlns:a16="http://schemas.microsoft.com/office/drawing/2014/main" id="{A8F8F5B2-CC39-5243-5516-FF3360B9407E}"/>
              </a:ext>
            </a:extLst>
          </p:cNvPr>
          <p:cNvGrpSpPr/>
          <p:nvPr/>
        </p:nvGrpSpPr>
        <p:grpSpPr>
          <a:xfrm>
            <a:off x="5591944" y="2546208"/>
            <a:ext cx="1573200" cy="641520"/>
            <a:chOff x="5591944" y="2546208"/>
            <a:chExt cx="1573200" cy="64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79CAFF92-C803-9335-73A5-78714F96BC06}"/>
                    </a:ext>
                  </a:extLst>
                </p14:cNvPr>
                <p14:cNvContentPartPr/>
                <p14:nvPr/>
              </p14:nvContentPartPr>
              <p14:xfrm>
                <a:off x="5627944" y="2811528"/>
                <a:ext cx="31320" cy="346320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79CAFF92-C803-9335-73A5-78714F96BC06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5621824" y="2805408"/>
                  <a:ext cx="435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73089FA9-80C2-696D-C7E8-8604537D0353}"/>
                    </a:ext>
                  </a:extLst>
                </p14:cNvPr>
                <p14:cNvContentPartPr/>
                <p14:nvPr/>
              </p14:nvContentPartPr>
              <p14:xfrm>
                <a:off x="5591944" y="2780928"/>
                <a:ext cx="354960" cy="406800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73089FA9-80C2-696D-C7E8-8604537D0353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585824" y="2774808"/>
                  <a:ext cx="367200" cy="41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1131" name="Ink 1130">
                  <a:extLst>
                    <a:ext uri="{FF2B5EF4-FFF2-40B4-BE49-F238E27FC236}">
                      <a16:creationId xmlns:a16="http://schemas.microsoft.com/office/drawing/2014/main" id="{1C00CE84-F107-6C9C-1CE7-B584C4E4758B}"/>
                    </a:ext>
                  </a:extLst>
                </p14:cNvPr>
                <p14:cNvContentPartPr/>
                <p14:nvPr/>
              </p14:nvContentPartPr>
              <p14:xfrm>
                <a:off x="5972824" y="2924568"/>
                <a:ext cx="274320" cy="205560"/>
              </p14:xfrm>
            </p:contentPart>
          </mc:Choice>
          <mc:Fallback xmlns="">
            <p:pic>
              <p:nvPicPr>
                <p:cNvPr id="1131" name="Ink 1130">
                  <a:extLst>
                    <a:ext uri="{FF2B5EF4-FFF2-40B4-BE49-F238E27FC236}">
                      <a16:creationId xmlns:a16="http://schemas.microsoft.com/office/drawing/2014/main" id="{1C00CE84-F107-6C9C-1CE7-B584C4E4758B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966704" y="2918448"/>
                  <a:ext cx="28656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1132" name="Ink 1131">
                  <a:extLst>
                    <a:ext uri="{FF2B5EF4-FFF2-40B4-BE49-F238E27FC236}">
                      <a16:creationId xmlns:a16="http://schemas.microsoft.com/office/drawing/2014/main" id="{EF317545-D546-2705-BA7A-33CDC68457EB}"/>
                    </a:ext>
                  </a:extLst>
                </p14:cNvPr>
                <p14:cNvContentPartPr/>
                <p14:nvPr/>
              </p14:nvContentPartPr>
              <p14:xfrm>
                <a:off x="6180184" y="2699208"/>
                <a:ext cx="527400" cy="460800"/>
              </p14:xfrm>
            </p:contentPart>
          </mc:Choice>
          <mc:Fallback xmlns="">
            <p:pic>
              <p:nvPicPr>
                <p:cNvPr id="1132" name="Ink 1131">
                  <a:extLst>
                    <a:ext uri="{FF2B5EF4-FFF2-40B4-BE49-F238E27FC236}">
                      <a16:creationId xmlns:a16="http://schemas.microsoft.com/office/drawing/2014/main" id="{EF317545-D546-2705-BA7A-33CDC68457EB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6174064" y="2693088"/>
                  <a:ext cx="53964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1133" name="Ink 1132">
                  <a:extLst>
                    <a:ext uri="{FF2B5EF4-FFF2-40B4-BE49-F238E27FC236}">
                      <a16:creationId xmlns:a16="http://schemas.microsoft.com/office/drawing/2014/main" id="{93F8C6A4-87BD-A02B-5B6A-CD768F9AA663}"/>
                    </a:ext>
                  </a:extLst>
                </p14:cNvPr>
                <p14:cNvContentPartPr/>
                <p14:nvPr/>
              </p14:nvContentPartPr>
              <p14:xfrm>
                <a:off x="6682024" y="2873808"/>
                <a:ext cx="174240" cy="261360"/>
              </p14:xfrm>
            </p:contentPart>
          </mc:Choice>
          <mc:Fallback xmlns="">
            <p:pic>
              <p:nvPicPr>
                <p:cNvPr id="1133" name="Ink 1132">
                  <a:extLst>
                    <a:ext uri="{FF2B5EF4-FFF2-40B4-BE49-F238E27FC236}">
                      <a16:creationId xmlns:a16="http://schemas.microsoft.com/office/drawing/2014/main" id="{93F8C6A4-87BD-A02B-5B6A-CD768F9AA663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6675904" y="2867688"/>
                  <a:ext cx="18648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1134" name="Ink 1133">
                  <a:extLst>
                    <a:ext uri="{FF2B5EF4-FFF2-40B4-BE49-F238E27FC236}">
                      <a16:creationId xmlns:a16="http://schemas.microsoft.com/office/drawing/2014/main" id="{1EEB9FD5-4AE5-07DF-74B1-CEA039D33432}"/>
                    </a:ext>
                  </a:extLst>
                </p14:cNvPr>
                <p14:cNvContentPartPr/>
                <p14:nvPr/>
              </p14:nvContentPartPr>
              <p14:xfrm>
                <a:off x="6883984" y="2546208"/>
                <a:ext cx="281160" cy="600840"/>
              </p14:xfrm>
            </p:contentPart>
          </mc:Choice>
          <mc:Fallback xmlns="">
            <p:pic>
              <p:nvPicPr>
                <p:cNvPr id="1134" name="Ink 1133">
                  <a:extLst>
                    <a:ext uri="{FF2B5EF4-FFF2-40B4-BE49-F238E27FC236}">
                      <a16:creationId xmlns:a16="http://schemas.microsoft.com/office/drawing/2014/main" id="{1EEB9FD5-4AE5-07DF-74B1-CEA039D33432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6877864" y="2540088"/>
                  <a:ext cx="293400" cy="613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54" name="Group 1153">
            <a:extLst>
              <a:ext uri="{FF2B5EF4-FFF2-40B4-BE49-F238E27FC236}">
                <a16:creationId xmlns:a16="http://schemas.microsoft.com/office/drawing/2014/main" id="{18502188-97C8-92B7-BFE6-C23E52CB56EC}"/>
              </a:ext>
            </a:extLst>
          </p:cNvPr>
          <p:cNvGrpSpPr/>
          <p:nvPr/>
        </p:nvGrpSpPr>
        <p:grpSpPr>
          <a:xfrm>
            <a:off x="2923300" y="5067184"/>
            <a:ext cx="1763640" cy="345600"/>
            <a:chOff x="2923300" y="5067184"/>
            <a:chExt cx="1763640" cy="345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1143" name="Ink 1142">
                  <a:extLst>
                    <a:ext uri="{FF2B5EF4-FFF2-40B4-BE49-F238E27FC236}">
                      <a16:creationId xmlns:a16="http://schemas.microsoft.com/office/drawing/2014/main" id="{4022B74E-8FFC-1121-FDF4-678731CFE762}"/>
                    </a:ext>
                  </a:extLst>
                </p14:cNvPr>
                <p14:cNvContentPartPr/>
                <p14:nvPr/>
              </p14:nvContentPartPr>
              <p14:xfrm>
                <a:off x="2923300" y="5139184"/>
                <a:ext cx="308880" cy="34200"/>
              </p14:xfrm>
            </p:contentPart>
          </mc:Choice>
          <mc:Fallback xmlns="">
            <p:pic>
              <p:nvPicPr>
                <p:cNvPr id="1143" name="Ink 1142">
                  <a:extLst>
                    <a:ext uri="{FF2B5EF4-FFF2-40B4-BE49-F238E27FC236}">
                      <a16:creationId xmlns:a16="http://schemas.microsoft.com/office/drawing/2014/main" id="{4022B74E-8FFC-1121-FDF4-678731CFE762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2917180" y="5133064"/>
                  <a:ext cx="32112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44" name="Ink 1143">
                  <a:extLst>
                    <a:ext uri="{FF2B5EF4-FFF2-40B4-BE49-F238E27FC236}">
                      <a16:creationId xmlns:a16="http://schemas.microsoft.com/office/drawing/2014/main" id="{841F560A-6C44-37FE-E535-7B9101D43A98}"/>
                    </a:ext>
                  </a:extLst>
                </p14:cNvPr>
                <p14:cNvContentPartPr/>
                <p14:nvPr/>
              </p14:nvContentPartPr>
              <p14:xfrm>
                <a:off x="3046420" y="5173384"/>
                <a:ext cx="45720" cy="233280"/>
              </p14:xfrm>
            </p:contentPart>
          </mc:Choice>
          <mc:Fallback xmlns="">
            <p:pic>
              <p:nvPicPr>
                <p:cNvPr id="1144" name="Ink 1143">
                  <a:extLst>
                    <a:ext uri="{FF2B5EF4-FFF2-40B4-BE49-F238E27FC236}">
                      <a16:creationId xmlns:a16="http://schemas.microsoft.com/office/drawing/2014/main" id="{841F560A-6C44-37FE-E535-7B9101D43A98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3040300" y="5167264"/>
                  <a:ext cx="579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8DB1006A-8125-58CC-54FA-336CE3E1E28F}"/>
                    </a:ext>
                  </a:extLst>
                </p14:cNvPr>
                <p14:cNvContentPartPr/>
                <p14:nvPr/>
              </p14:nvContentPartPr>
              <p14:xfrm>
                <a:off x="2962180" y="5396944"/>
                <a:ext cx="276120" cy="1404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8DB1006A-8125-58CC-54FA-336CE3E1E28F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2956060" y="5390824"/>
                  <a:ext cx="288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147" name="Ink 1146">
                  <a:extLst>
                    <a:ext uri="{FF2B5EF4-FFF2-40B4-BE49-F238E27FC236}">
                      <a16:creationId xmlns:a16="http://schemas.microsoft.com/office/drawing/2014/main" id="{58879B9B-1A71-26B0-E389-4524AFBA6B9D}"/>
                    </a:ext>
                  </a:extLst>
                </p14:cNvPr>
                <p14:cNvContentPartPr/>
                <p14:nvPr/>
              </p14:nvContentPartPr>
              <p14:xfrm>
                <a:off x="3298780" y="5121184"/>
                <a:ext cx="74880" cy="263880"/>
              </p14:xfrm>
            </p:contentPart>
          </mc:Choice>
          <mc:Fallback xmlns="">
            <p:pic>
              <p:nvPicPr>
                <p:cNvPr id="1147" name="Ink 1146">
                  <a:extLst>
                    <a:ext uri="{FF2B5EF4-FFF2-40B4-BE49-F238E27FC236}">
                      <a16:creationId xmlns:a16="http://schemas.microsoft.com/office/drawing/2014/main" id="{58879B9B-1A71-26B0-E389-4524AFBA6B9D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3292660" y="5115064"/>
                  <a:ext cx="871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148" name="Ink 1147">
                  <a:extLst>
                    <a:ext uri="{FF2B5EF4-FFF2-40B4-BE49-F238E27FC236}">
                      <a16:creationId xmlns:a16="http://schemas.microsoft.com/office/drawing/2014/main" id="{92EC7B07-C32E-F4B3-1E48-14A186B51BFF}"/>
                    </a:ext>
                  </a:extLst>
                </p14:cNvPr>
                <p14:cNvContentPartPr/>
                <p14:nvPr/>
              </p14:nvContentPartPr>
              <p14:xfrm>
                <a:off x="3303460" y="5078704"/>
                <a:ext cx="192240" cy="187200"/>
              </p14:xfrm>
            </p:contentPart>
          </mc:Choice>
          <mc:Fallback xmlns="">
            <p:pic>
              <p:nvPicPr>
                <p:cNvPr id="1148" name="Ink 1147">
                  <a:extLst>
                    <a:ext uri="{FF2B5EF4-FFF2-40B4-BE49-F238E27FC236}">
                      <a16:creationId xmlns:a16="http://schemas.microsoft.com/office/drawing/2014/main" id="{92EC7B07-C32E-F4B3-1E48-14A186B51BFF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3297340" y="5072584"/>
                  <a:ext cx="2044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3DCE0738-2E21-1970-9927-6AB4F4C19DCF}"/>
                    </a:ext>
                  </a:extLst>
                </p14:cNvPr>
                <p14:cNvContentPartPr/>
                <p14:nvPr/>
              </p14:nvContentPartPr>
              <p14:xfrm>
                <a:off x="3525220" y="5101744"/>
                <a:ext cx="230400" cy="28548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3DCE0738-2E21-1970-9927-6AB4F4C19DCF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3519100" y="5095624"/>
                  <a:ext cx="24264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0D4CC8FA-2E6D-52CC-5248-A1790393913C}"/>
                    </a:ext>
                  </a:extLst>
                </p14:cNvPr>
                <p14:cNvContentPartPr/>
                <p14:nvPr/>
              </p14:nvContentPartPr>
              <p14:xfrm>
                <a:off x="3748420" y="5085184"/>
                <a:ext cx="210960" cy="30600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0D4CC8FA-2E6D-52CC-5248-A1790393913C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3742300" y="5079064"/>
                  <a:ext cx="22320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152" name="Ink 1151">
                  <a:extLst>
                    <a:ext uri="{FF2B5EF4-FFF2-40B4-BE49-F238E27FC236}">
                      <a16:creationId xmlns:a16="http://schemas.microsoft.com/office/drawing/2014/main" id="{60A151B4-E1E3-8C66-3768-8B5560E77C6A}"/>
                    </a:ext>
                  </a:extLst>
                </p14:cNvPr>
                <p14:cNvContentPartPr/>
                <p14:nvPr/>
              </p14:nvContentPartPr>
              <p14:xfrm>
                <a:off x="4201660" y="5124784"/>
                <a:ext cx="258480" cy="260280"/>
              </p14:xfrm>
            </p:contentPart>
          </mc:Choice>
          <mc:Fallback xmlns="">
            <p:pic>
              <p:nvPicPr>
                <p:cNvPr id="1152" name="Ink 1151">
                  <a:extLst>
                    <a:ext uri="{FF2B5EF4-FFF2-40B4-BE49-F238E27FC236}">
                      <a16:creationId xmlns:a16="http://schemas.microsoft.com/office/drawing/2014/main" id="{60A151B4-E1E3-8C66-3768-8B5560E77C6A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195540" y="5118664"/>
                  <a:ext cx="27072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153" name="Ink 1152">
                  <a:extLst>
                    <a:ext uri="{FF2B5EF4-FFF2-40B4-BE49-F238E27FC236}">
                      <a16:creationId xmlns:a16="http://schemas.microsoft.com/office/drawing/2014/main" id="{9D93BD2A-C4A2-27C6-4592-EE2647C788E8}"/>
                    </a:ext>
                  </a:extLst>
                </p14:cNvPr>
                <p14:cNvContentPartPr/>
                <p14:nvPr/>
              </p14:nvContentPartPr>
              <p14:xfrm>
                <a:off x="4485700" y="5067184"/>
                <a:ext cx="201240" cy="345600"/>
              </p14:xfrm>
            </p:contentPart>
          </mc:Choice>
          <mc:Fallback xmlns="">
            <p:pic>
              <p:nvPicPr>
                <p:cNvPr id="1153" name="Ink 1152">
                  <a:extLst>
                    <a:ext uri="{FF2B5EF4-FFF2-40B4-BE49-F238E27FC236}">
                      <a16:creationId xmlns:a16="http://schemas.microsoft.com/office/drawing/2014/main" id="{9D93BD2A-C4A2-27C6-4592-EE2647C788E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479580" y="5061064"/>
                  <a:ext cx="213480" cy="357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7" name="Group 1166">
            <a:extLst>
              <a:ext uri="{FF2B5EF4-FFF2-40B4-BE49-F238E27FC236}">
                <a16:creationId xmlns:a16="http://schemas.microsoft.com/office/drawing/2014/main" id="{C049FAF9-8FDB-49B2-E1AA-A8FBE4D271EC}"/>
              </a:ext>
            </a:extLst>
          </p:cNvPr>
          <p:cNvGrpSpPr/>
          <p:nvPr/>
        </p:nvGrpSpPr>
        <p:grpSpPr>
          <a:xfrm>
            <a:off x="5091940" y="4801144"/>
            <a:ext cx="2985840" cy="598680"/>
            <a:chOff x="5091940" y="4801144"/>
            <a:chExt cx="2985840" cy="59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155" name="Ink 1154">
                  <a:extLst>
                    <a:ext uri="{FF2B5EF4-FFF2-40B4-BE49-F238E27FC236}">
                      <a16:creationId xmlns:a16="http://schemas.microsoft.com/office/drawing/2014/main" id="{30C3BC01-FA9E-FD79-89CE-7DD9DCE05AE3}"/>
                    </a:ext>
                  </a:extLst>
                </p14:cNvPr>
                <p14:cNvContentPartPr/>
                <p14:nvPr/>
              </p14:nvContentPartPr>
              <p14:xfrm>
                <a:off x="5091940" y="5064304"/>
                <a:ext cx="204480" cy="335520"/>
              </p14:xfrm>
            </p:contentPart>
          </mc:Choice>
          <mc:Fallback xmlns="">
            <p:pic>
              <p:nvPicPr>
                <p:cNvPr id="1155" name="Ink 1154">
                  <a:extLst>
                    <a:ext uri="{FF2B5EF4-FFF2-40B4-BE49-F238E27FC236}">
                      <a16:creationId xmlns:a16="http://schemas.microsoft.com/office/drawing/2014/main" id="{30C3BC01-FA9E-FD79-89CE-7DD9DCE05AE3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085820" y="5058184"/>
                  <a:ext cx="216720" cy="34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156" name="Ink 1155">
                  <a:extLst>
                    <a:ext uri="{FF2B5EF4-FFF2-40B4-BE49-F238E27FC236}">
                      <a16:creationId xmlns:a16="http://schemas.microsoft.com/office/drawing/2014/main" id="{8B97C7F0-1697-69B1-31EB-1E42D8BC57FF}"/>
                    </a:ext>
                  </a:extLst>
                </p14:cNvPr>
                <p14:cNvContentPartPr/>
                <p14:nvPr/>
              </p14:nvContentPartPr>
              <p14:xfrm>
                <a:off x="5366260" y="5221984"/>
                <a:ext cx="207720" cy="154080"/>
              </p14:xfrm>
            </p:contentPart>
          </mc:Choice>
          <mc:Fallback xmlns="">
            <p:pic>
              <p:nvPicPr>
                <p:cNvPr id="1156" name="Ink 1155">
                  <a:extLst>
                    <a:ext uri="{FF2B5EF4-FFF2-40B4-BE49-F238E27FC236}">
                      <a16:creationId xmlns:a16="http://schemas.microsoft.com/office/drawing/2014/main" id="{8B97C7F0-1697-69B1-31EB-1E42D8BC57FF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360140" y="5215864"/>
                  <a:ext cx="21996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157" name="Ink 1156">
                  <a:extLst>
                    <a:ext uri="{FF2B5EF4-FFF2-40B4-BE49-F238E27FC236}">
                      <a16:creationId xmlns:a16="http://schemas.microsoft.com/office/drawing/2014/main" id="{F5F31BB5-023A-9AC5-4162-2BE6F9BFD7C7}"/>
                    </a:ext>
                  </a:extLst>
                </p14:cNvPr>
                <p14:cNvContentPartPr/>
                <p14:nvPr/>
              </p14:nvContentPartPr>
              <p14:xfrm>
                <a:off x="5582980" y="5193184"/>
                <a:ext cx="309240" cy="182880"/>
              </p14:xfrm>
            </p:contentPart>
          </mc:Choice>
          <mc:Fallback xmlns="">
            <p:pic>
              <p:nvPicPr>
                <p:cNvPr id="1157" name="Ink 1156">
                  <a:extLst>
                    <a:ext uri="{FF2B5EF4-FFF2-40B4-BE49-F238E27FC236}">
                      <a16:creationId xmlns:a16="http://schemas.microsoft.com/office/drawing/2014/main" id="{F5F31BB5-023A-9AC5-4162-2BE6F9BFD7C7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576860" y="5187064"/>
                  <a:ext cx="32148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158" name="Ink 1157">
                  <a:extLst>
                    <a:ext uri="{FF2B5EF4-FFF2-40B4-BE49-F238E27FC236}">
                      <a16:creationId xmlns:a16="http://schemas.microsoft.com/office/drawing/2014/main" id="{24A4828E-BD80-3CE1-0D52-C9F4E923F3DD}"/>
                    </a:ext>
                  </a:extLst>
                </p14:cNvPr>
                <p14:cNvContentPartPr/>
                <p14:nvPr/>
              </p14:nvContentPartPr>
              <p14:xfrm>
                <a:off x="5893300" y="5206504"/>
                <a:ext cx="312840" cy="161280"/>
              </p14:xfrm>
            </p:contentPart>
          </mc:Choice>
          <mc:Fallback xmlns="">
            <p:pic>
              <p:nvPicPr>
                <p:cNvPr id="1158" name="Ink 1157">
                  <a:extLst>
                    <a:ext uri="{FF2B5EF4-FFF2-40B4-BE49-F238E27FC236}">
                      <a16:creationId xmlns:a16="http://schemas.microsoft.com/office/drawing/2014/main" id="{24A4828E-BD80-3CE1-0D52-C9F4E923F3DD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887180" y="5200384"/>
                  <a:ext cx="325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AC76662B-B27C-8347-8800-17C1FB5A6F96}"/>
                    </a:ext>
                  </a:extLst>
                </p14:cNvPr>
                <p14:cNvContentPartPr/>
                <p14:nvPr/>
              </p14:nvContentPartPr>
              <p14:xfrm>
                <a:off x="6203260" y="5169424"/>
                <a:ext cx="187920" cy="19116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AC76662B-B27C-8347-8800-17C1FB5A6F96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6197140" y="5163304"/>
                  <a:ext cx="20016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05B2AD2A-C2C6-3156-0F73-3319CFA3550E}"/>
                    </a:ext>
                  </a:extLst>
                </p14:cNvPr>
                <p14:cNvContentPartPr/>
                <p14:nvPr/>
              </p14:nvContentPartPr>
              <p14:xfrm>
                <a:off x="6389380" y="5175184"/>
                <a:ext cx="118440" cy="19800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05B2AD2A-C2C6-3156-0F73-3319CFA3550E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6383260" y="5169064"/>
                  <a:ext cx="13068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2AF0C4E5-5175-EB8F-FDE1-52B467A85F1B}"/>
                    </a:ext>
                  </a:extLst>
                </p14:cNvPr>
                <p14:cNvContentPartPr/>
                <p14:nvPr/>
              </p14:nvContentPartPr>
              <p14:xfrm>
                <a:off x="6796540" y="4940104"/>
                <a:ext cx="225720" cy="42084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2AF0C4E5-5175-EB8F-FDE1-52B467A85F1B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6790420" y="4933984"/>
                  <a:ext cx="237960" cy="43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162" name="Ink 1161">
                  <a:extLst>
                    <a:ext uri="{FF2B5EF4-FFF2-40B4-BE49-F238E27FC236}">
                      <a16:creationId xmlns:a16="http://schemas.microsoft.com/office/drawing/2014/main" id="{B1BAD95F-D4CC-36F4-2BD6-754D26E7DA79}"/>
                    </a:ext>
                  </a:extLst>
                </p14:cNvPr>
                <p14:cNvContentPartPr/>
                <p14:nvPr/>
              </p14:nvContentPartPr>
              <p14:xfrm>
                <a:off x="6992020" y="5143864"/>
                <a:ext cx="196920" cy="211320"/>
              </p14:xfrm>
            </p:contentPart>
          </mc:Choice>
          <mc:Fallback xmlns="">
            <p:pic>
              <p:nvPicPr>
                <p:cNvPr id="1162" name="Ink 1161">
                  <a:extLst>
                    <a:ext uri="{FF2B5EF4-FFF2-40B4-BE49-F238E27FC236}">
                      <a16:creationId xmlns:a16="http://schemas.microsoft.com/office/drawing/2014/main" id="{B1BAD95F-D4CC-36F4-2BD6-754D26E7DA79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6985900" y="5137744"/>
                  <a:ext cx="2091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163" name="Ink 1162">
                  <a:extLst>
                    <a:ext uri="{FF2B5EF4-FFF2-40B4-BE49-F238E27FC236}">
                      <a16:creationId xmlns:a16="http://schemas.microsoft.com/office/drawing/2014/main" id="{2464D257-8C53-A19C-5ED7-A325B9B6C78D}"/>
                    </a:ext>
                  </a:extLst>
                </p14:cNvPr>
                <p14:cNvContentPartPr/>
                <p14:nvPr/>
              </p14:nvContentPartPr>
              <p14:xfrm>
                <a:off x="7175260" y="4900504"/>
                <a:ext cx="799920" cy="446400"/>
              </p14:xfrm>
            </p:contentPart>
          </mc:Choice>
          <mc:Fallback xmlns="">
            <p:pic>
              <p:nvPicPr>
                <p:cNvPr id="1163" name="Ink 1162">
                  <a:extLst>
                    <a:ext uri="{FF2B5EF4-FFF2-40B4-BE49-F238E27FC236}">
                      <a16:creationId xmlns:a16="http://schemas.microsoft.com/office/drawing/2014/main" id="{2464D257-8C53-A19C-5ED7-A325B9B6C78D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7169140" y="4894384"/>
                  <a:ext cx="812160" cy="45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8B248040-9CDC-6B6E-AB4E-C238604EFDB3}"/>
                    </a:ext>
                  </a:extLst>
                </p14:cNvPr>
                <p14:cNvContentPartPr/>
                <p14:nvPr/>
              </p14:nvContentPartPr>
              <p14:xfrm>
                <a:off x="7816060" y="4801144"/>
                <a:ext cx="258480" cy="56232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8B248040-9CDC-6B6E-AB4E-C238604EFDB3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7809940" y="4795024"/>
                  <a:ext cx="270720" cy="57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166" name="Ink 1165">
                  <a:extLst>
                    <a:ext uri="{FF2B5EF4-FFF2-40B4-BE49-F238E27FC236}">
                      <a16:creationId xmlns:a16="http://schemas.microsoft.com/office/drawing/2014/main" id="{E7FD011A-5BA3-AAC6-6ABF-9BD967122BE3}"/>
                    </a:ext>
                  </a:extLst>
                </p14:cNvPr>
                <p14:cNvContentPartPr/>
                <p14:nvPr/>
              </p14:nvContentPartPr>
              <p14:xfrm>
                <a:off x="7795540" y="4861264"/>
                <a:ext cx="282240" cy="342360"/>
              </p14:xfrm>
            </p:contentPart>
          </mc:Choice>
          <mc:Fallback xmlns="">
            <p:pic>
              <p:nvPicPr>
                <p:cNvPr id="1166" name="Ink 1165">
                  <a:extLst>
                    <a:ext uri="{FF2B5EF4-FFF2-40B4-BE49-F238E27FC236}">
                      <a16:creationId xmlns:a16="http://schemas.microsoft.com/office/drawing/2014/main" id="{E7FD011A-5BA3-AAC6-6ABF-9BD967122BE3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7789420" y="4855144"/>
                  <a:ext cx="294480" cy="354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94" name="Group 1193">
            <a:extLst>
              <a:ext uri="{FF2B5EF4-FFF2-40B4-BE49-F238E27FC236}">
                <a16:creationId xmlns:a16="http://schemas.microsoft.com/office/drawing/2014/main" id="{78C267C6-275F-D5FE-AAAB-1AEB837A04A4}"/>
              </a:ext>
            </a:extLst>
          </p:cNvPr>
          <p:cNvGrpSpPr/>
          <p:nvPr/>
        </p:nvGrpSpPr>
        <p:grpSpPr>
          <a:xfrm>
            <a:off x="4117420" y="5773144"/>
            <a:ext cx="2771280" cy="585360"/>
            <a:chOff x="4117420" y="5773144"/>
            <a:chExt cx="2771280" cy="58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7C1EB206-D428-8A1B-7953-E00DBABE724C}"/>
                    </a:ext>
                  </a:extLst>
                </p14:cNvPr>
                <p14:cNvContentPartPr/>
                <p14:nvPr/>
              </p14:nvContentPartPr>
              <p14:xfrm>
                <a:off x="4117420" y="5822824"/>
                <a:ext cx="354960" cy="4392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7C1EB206-D428-8A1B-7953-E00DBABE724C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4111300" y="5816704"/>
                  <a:ext cx="36720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73" name="Ink 1172">
                  <a:extLst>
                    <a:ext uri="{FF2B5EF4-FFF2-40B4-BE49-F238E27FC236}">
                      <a16:creationId xmlns:a16="http://schemas.microsoft.com/office/drawing/2014/main" id="{FEA9A0F7-30AB-E06B-68FB-4D34C0128B8B}"/>
                    </a:ext>
                  </a:extLst>
                </p14:cNvPr>
                <p14:cNvContentPartPr/>
                <p14:nvPr/>
              </p14:nvContentPartPr>
              <p14:xfrm>
                <a:off x="4174300" y="5861344"/>
                <a:ext cx="230040" cy="393840"/>
              </p14:xfrm>
            </p:contentPart>
          </mc:Choice>
          <mc:Fallback xmlns="">
            <p:pic>
              <p:nvPicPr>
                <p:cNvPr id="1173" name="Ink 1172">
                  <a:extLst>
                    <a:ext uri="{FF2B5EF4-FFF2-40B4-BE49-F238E27FC236}">
                      <a16:creationId xmlns:a16="http://schemas.microsoft.com/office/drawing/2014/main" id="{FEA9A0F7-30AB-E06B-68FB-4D34C0128B8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4168180" y="5855224"/>
                  <a:ext cx="24228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9DCC52FF-5F13-007D-82CA-03543D6B8E09}"/>
                    </a:ext>
                  </a:extLst>
                </p14:cNvPr>
                <p14:cNvContentPartPr/>
                <p14:nvPr/>
              </p14:nvContentPartPr>
              <p14:xfrm>
                <a:off x="4432060" y="6058624"/>
                <a:ext cx="156600" cy="14868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9DCC52FF-5F13-007D-82CA-03543D6B8E09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4425940" y="6052504"/>
                  <a:ext cx="1688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175" name="Ink 1174">
                  <a:extLst>
                    <a:ext uri="{FF2B5EF4-FFF2-40B4-BE49-F238E27FC236}">
                      <a16:creationId xmlns:a16="http://schemas.microsoft.com/office/drawing/2014/main" id="{37E49D0C-3895-FD84-369C-947FBF3480CF}"/>
                    </a:ext>
                  </a:extLst>
                </p14:cNvPr>
                <p14:cNvContentPartPr/>
                <p14:nvPr/>
              </p14:nvContentPartPr>
              <p14:xfrm>
                <a:off x="4589740" y="5815984"/>
                <a:ext cx="282600" cy="410760"/>
              </p14:xfrm>
            </p:contentPart>
          </mc:Choice>
          <mc:Fallback xmlns="">
            <p:pic>
              <p:nvPicPr>
                <p:cNvPr id="1175" name="Ink 1174">
                  <a:extLst>
                    <a:ext uri="{FF2B5EF4-FFF2-40B4-BE49-F238E27FC236}">
                      <a16:creationId xmlns:a16="http://schemas.microsoft.com/office/drawing/2014/main" id="{37E49D0C-3895-FD84-369C-947FBF3480CF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4583620" y="5809864"/>
                  <a:ext cx="294840" cy="42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1176" name="Ink 1175">
                  <a:extLst>
                    <a:ext uri="{FF2B5EF4-FFF2-40B4-BE49-F238E27FC236}">
                      <a16:creationId xmlns:a16="http://schemas.microsoft.com/office/drawing/2014/main" id="{2FE0ECE6-511C-AE0C-B819-FE2F48458940}"/>
                    </a:ext>
                  </a:extLst>
                </p14:cNvPr>
                <p14:cNvContentPartPr/>
                <p14:nvPr/>
              </p14:nvContentPartPr>
              <p14:xfrm>
                <a:off x="4837780" y="6069784"/>
                <a:ext cx="230400" cy="147240"/>
              </p14:xfrm>
            </p:contentPart>
          </mc:Choice>
          <mc:Fallback xmlns="">
            <p:pic>
              <p:nvPicPr>
                <p:cNvPr id="1176" name="Ink 1175">
                  <a:extLst>
                    <a:ext uri="{FF2B5EF4-FFF2-40B4-BE49-F238E27FC236}">
                      <a16:creationId xmlns:a16="http://schemas.microsoft.com/office/drawing/2014/main" id="{2FE0ECE6-511C-AE0C-B819-FE2F48458940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4831660" y="6063664"/>
                  <a:ext cx="2426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1180" name="Ink 1179">
                  <a:extLst>
                    <a:ext uri="{FF2B5EF4-FFF2-40B4-BE49-F238E27FC236}">
                      <a16:creationId xmlns:a16="http://schemas.microsoft.com/office/drawing/2014/main" id="{136453F6-19F6-1E0A-90B1-EB7988585929}"/>
                    </a:ext>
                  </a:extLst>
                </p14:cNvPr>
                <p14:cNvContentPartPr/>
                <p14:nvPr/>
              </p14:nvContentPartPr>
              <p14:xfrm>
                <a:off x="5448340" y="5774224"/>
                <a:ext cx="29520" cy="389520"/>
              </p14:xfrm>
            </p:contentPart>
          </mc:Choice>
          <mc:Fallback xmlns="">
            <p:pic>
              <p:nvPicPr>
                <p:cNvPr id="1180" name="Ink 1179">
                  <a:extLst>
                    <a:ext uri="{FF2B5EF4-FFF2-40B4-BE49-F238E27FC236}">
                      <a16:creationId xmlns:a16="http://schemas.microsoft.com/office/drawing/2014/main" id="{136453F6-19F6-1E0A-90B1-EB7988585929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5442220" y="5768104"/>
                  <a:ext cx="41760" cy="40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1181" name="Ink 1180">
                  <a:extLst>
                    <a:ext uri="{FF2B5EF4-FFF2-40B4-BE49-F238E27FC236}">
                      <a16:creationId xmlns:a16="http://schemas.microsoft.com/office/drawing/2014/main" id="{484349E8-64E8-9D10-5E5D-9B0DB95EC499}"/>
                    </a:ext>
                  </a:extLst>
                </p14:cNvPr>
                <p14:cNvContentPartPr/>
                <p14:nvPr/>
              </p14:nvContentPartPr>
              <p14:xfrm>
                <a:off x="5388940" y="6015784"/>
                <a:ext cx="264960" cy="11520"/>
              </p14:xfrm>
            </p:contentPart>
          </mc:Choice>
          <mc:Fallback xmlns="">
            <p:pic>
              <p:nvPicPr>
                <p:cNvPr id="1181" name="Ink 1180">
                  <a:extLst>
                    <a:ext uri="{FF2B5EF4-FFF2-40B4-BE49-F238E27FC236}">
                      <a16:creationId xmlns:a16="http://schemas.microsoft.com/office/drawing/2014/main" id="{484349E8-64E8-9D10-5E5D-9B0DB95EC499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5382820" y="6009664"/>
                  <a:ext cx="2772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1182" name="Ink 1181">
                  <a:extLst>
                    <a:ext uri="{FF2B5EF4-FFF2-40B4-BE49-F238E27FC236}">
                      <a16:creationId xmlns:a16="http://schemas.microsoft.com/office/drawing/2014/main" id="{08157DA9-8579-FBD7-5FE2-11BEE12653DA}"/>
                    </a:ext>
                  </a:extLst>
                </p14:cNvPr>
                <p14:cNvContentPartPr/>
                <p14:nvPr/>
              </p14:nvContentPartPr>
              <p14:xfrm>
                <a:off x="5595220" y="5773144"/>
                <a:ext cx="54360" cy="410040"/>
              </p14:xfrm>
            </p:contentPart>
          </mc:Choice>
          <mc:Fallback xmlns="">
            <p:pic>
              <p:nvPicPr>
                <p:cNvPr id="1182" name="Ink 1181">
                  <a:extLst>
                    <a:ext uri="{FF2B5EF4-FFF2-40B4-BE49-F238E27FC236}">
                      <a16:creationId xmlns:a16="http://schemas.microsoft.com/office/drawing/2014/main" id="{08157DA9-8579-FBD7-5FE2-11BEE12653DA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5589100" y="5767024"/>
                  <a:ext cx="6660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183" name="Ink 1182">
                  <a:extLst>
                    <a:ext uri="{FF2B5EF4-FFF2-40B4-BE49-F238E27FC236}">
                      <a16:creationId xmlns:a16="http://schemas.microsoft.com/office/drawing/2014/main" id="{49D0DE79-C831-5C11-0916-965172C78636}"/>
                    </a:ext>
                  </a:extLst>
                </p14:cNvPr>
                <p14:cNvContentPartPr/>
                <p14:nvPr/>
              </p14:nvContentPartPr>
              <p14:xfrm>
                <a:off x="5700340" y="6027664"/>
                <a:ext cx="175680" cy="141480"/>
              </p14:xfrm>
            </p:contentPart>
          </mc:Choice>
          <mc:Fallback xmlns="">
            <p:pic>
              <p:nvPicPr>
                <p:cNvPr id="1183" name="Ink 1182">
                  <a:extLst>
                    <a:ext uri="{FF2B5EF4-FFF2-40B4-BE49-F238E27FC236}">
                      <a16:creationId xmlns:a16="http://schemas.microsoft.com/office/drawing/2014/main" id="{49D0DE79-C831-5C11-0916-965172C78636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5694220" y="6021544"/>
                  <a:ext cx="187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184" name="Ink 1183">
                  <a:extLst>
                    <a:ext uri="{FF2B5EF4-FFF2-40B4-BE49-F238E27FC236}">
                      <a16:creationId xmlns:a16="http://schemas.microsoft.com/office/drawing/2014/main" id="{70D1C76D-8A26-0046-9F44-DCB27D1664DE}"/>
                    </a:ext>
                  </a:extLst>
                </p14:cNvPr>
                <p14:cNvContentPartPr/>
                <p14:nvPr/>
              </p14:nvContentPartPr>
              <p14:xfrm>
                <a:off x="5900140" y="6028024"/>
                <a:ext cx="37800" cy="330480"/>
              </p14:xfrm>
            </p:contentPart>
          </mc:Choice>
          <mc:Fallback xmlns="">
            <p:pic>
              <p:nvPicPr>
                <p:cNvPr id="1184" name="Ink 1183">
                  <a:extLst>
                    <a:ext uri="{FF2B5EF4-FFF2-40B4-BE49-F238E27FC236}">
                      <a16:creationId xmlns:a16="http://schemas.microsoft.com/office/drawing/2014/main" id="{70D1C76D-8A26-0046-9F44-DCB27D1664DE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5894020" y="6021904"/>
                  <a:ext cx="500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185" name="Ink 1184">
                  <a:extLst>
                    <a:ext uri="{FF2B5EF4-FFF2-40B4-BE49-F238E27FC236}">
                      <a16:creationId xmlns:a16="http://schemas.microsoft.com/office/drawing/2014/main" id="{FA2B932D-CC5B-090F-4544-8374AEDCEB95}"/>
                    </a:ext>
                  </a:extLst>
                </p14:cNvPr>
                <p14:cNvContentPartPr/>
                <p14:nvPr/>
              </p14:nvContentPartPr>
              <p14:xfrm>
                <a:off x="5874220" y="6019024"/>
                <a:ext cx="195480" cy="120600"/>
              </p14:xfrm>
            </p:contentPart>
          </mc:Choice>
          <mc:Fallback xmlns="">
            <p:pic>
              <p:nvPicPr>
                <p:cNvPr id="1185" name="Ink 1184">
                  <a:extLst>
                    <a:ext uri="{FF2B5EF4-FFF2-40B4-BE49-F238E27FC236}">
                      <a16:creationId xmlns:a16="http://schemas.microsoft.com/office/drawing/2014/main" id="{FA2B932D-CC5B-090F-4544-8374AEDCEB95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5868100" y="6012904"/>
                  <a:ext cx="2077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86" name="Ink 1185">
                  <a:extLst>
                    <a:ext uri="{FF2B5EF4-FFF2-40B4-BE49-F238E27FC236}">
                      <a16:creationId xmlns:a16="http://schemas.microsoft.com/office/drawing/2014/main" id="{68B55056-FAEF-66E4-F248-589ADE6F9332}"/>
                    </a:ext>
                  </a:extLst>
                </p14:cNvPr>
                <p14:cNvContentPartPr/>
                <p14:nvPr/>
              </p14:nvContentPartPr>
              <p14:xfrm>
                <a:off x="6071140" y="5778904"/>
                <a:ext cx="77040" cy="329040"/>
              </p14:xfrm>
            </p:contentPart>
          </mc:Choice>
          <mc:Fallback xmlns="">
            <p:pic>
              <p:nvPicPr>
                <p:cNvPr id="1186" name="Ink 1185">
                  <a:extLst>
                    <a:ext uri="{FF2B5EF4-FFF2-40B4-BE49-F238E27FC236}">
                      <a16:creationId xmlns:a16="http://schemas.microsoft.com/office/drawing/2014/main" id="{68B55056-FAEF-66E4-F248-589ADE6F9332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6065020" y="5772784"/>
                  <a:ext cx="8928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87" name="Ink 1186">
                  <a:extLst>
                    <a:ext uri="{FF2B5EF4-FFF2-40B4-BE49-F238E27FC236}">
                      <a16:creationId xmlns:a16="http://schemas.microsoft.com/office/drawing/2014/main" id="{BDA5450D-ECF2-670C-EE91-996E04CDAEC5}"/>
                    </a:ext>
                  </a:extLst>
                </p14:cNvPr>
                <p14:cNvContentPartPr/>
                <p14:nvPr/>
              </p14:nvContentPartPr>
              <p14:xfrm>
                <a:off x="6077620" y="5918224"/>
                <a:ext cx="303840" cy="191880"/>
              </p14:xfrm>
            </p:contentPart>
          </mc:Choice>
          <mc:Fallback xmlns="">
            <p:pic>
              <p:nvPicPr>
                <p:cNvPr id="1187" name="Ink 1186">
                  <a:extLst>
                    <a:ext uri="{FF2B5EF4-FFF2-40B4-BE49-F238E27FC236}">
                      <a16:creationId xmlns:a16="http://schemas.microsoft.com/office/drawing/2014/main" id="{BDA5450D-ECF2-670C-EE91-996E04CDAEC5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6071500" y="5912104"/>
                  <a:ext cx="316080" cy="20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88" name="Ink 1187">
                  <a:extLst>
                    <a:ext uri="{FF2B5EF4-FFF2-40B4-BE49-F238E27FC236}">
                      <a16:creationId xmlns:a16="http://schemas.microsoft.com/office/drawing/2014/main" id="{FBE75E92-9ADA-7DB2-E072-D846D76948B3}"/>
                    </a:ext>
                  </a:extLst>
                </p14:cNvPr>
                <p14:cNvContentPartPr/>
                <p14:nvPr/>
              </p14:nvContentPartPr>
              <p14:xfrm>
                <a:off x="6390820" y="5965384"/>
                <a:ext cx="145800" cy="142200"/>
              </p14:xfrm>
            </p:contentPart>
          </mc:Choice>
          <mc:Fallback xmlns="">
            <p:pic>
              <p:nvPicPr>
                <p:cNvPr id="1188" name="Ink 1187">
                  <a:extLst>
                    <a:ext uri="{FF2B5EF4-FFF2-40B4-BE49-F238E27FC236}">
                      <a16:creationId xmlns:a16="http://schemas.microsoft.com/office/drawing/2014/main" id="{FBE75E92-9ADA-7DB2-E072-D846D76948B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6384700" y="5959264"/>
                  <a:ext cx="1580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89" name="Ink 1188">
                  <a:extLst>
                    <a:ext uri="{FF2B5EF4-FFF2-40B4-BE49-F238E27FC236}">
                      <a16:creationId xmlns:a16="http://schemas.microsoft.com/office/drawing/2014/main" id="{C1C57CFF-861F-C2D0-9CE2-CBB0870AAF19}"/>
                    </a:ext>
                  </a:extLst>
                </p14:cNvPr>
                <p14:cNvContentPartPr/>
                <p14:nvPr/>
              </p14:nvContentPartPr>
              <p14:xfrm>
                <a:off x="6415660" y="5842984"/>
                <a:ext cx="51480" cy="30960"/>
              </p14:xfrm>
            </p:contentPart>
          </mc:Choice>
          <mc:Fallback xmlns="">
            <p:pic>
              <p:nvPicPr>
                <p:cNvPr id="1189" name="Ink 1188">
                  <a:extLst>
                    <a:ext uri="{FF2B5EF4-FFF2-40B4-BE49-F238E27FC236}">
                      <a16:creationId xmlns:a16="http://schemas.microsoft.com/office/drawing/2014/main" id="{C1C57CFF-861F-C2D0-9CE2-CBB0870AAF19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6409540" y="5836864"/>
                  <a:ext cx="6372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90" name="Ink 1189">
                  <a:extLst>
                    <a:ext uri="{FF2B5EF4-FFF2-40B4-BE49-F238E27FC236}">
                      <a16:creationId xmlns:a16="http://schemas.microsoft.com/office/drawing/2014/main" id="{E14D141C-1458-2E5A-35BB-D285B036A216}"/>
                    </a:ext>
                  </a:extLst>
                </p14:cNvPr>
                <p14:cNvContentPartPr/>
                <p14:nvPr/>
              </p14:nvContentPartPr>
              <p14:xfrm>
                <a:off x="6496300" y="5968984"/>
                <a:ext cx="279720" cy="131760"/>
              </p14:xfrm>
            </p:contentPart>
          </mc:Choice>
          <mc:Fallback xmlns="">
            <p:pic>
              <p:nvPicPr>
                <p:cNvPr id="1190" name="Ink 1189">
                  <a:extLst>
                    <a:ext uri="{FF2B5EF4-FFF2-40B4-BE49-F238E27FC236}">
                      <a16:creationId xmlns:a16="http://schemas.microsoft.com/office/drawing/2014/main" id="{E14D141C-1458-2E5A-35BB-D285B036A21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6490180" y="5962864"/>
                  <a:ext cx="29196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191" name="Ink 1190">
                  <a:extLst>
                    <a:ext uri="{FF2B5EF4-FFF2-40B4-BE49-F238E27FC236}">
                      <a16:creationId xmlns:a16="http://schemas.microsoft.com/office/drawing/2014/main" id="{92702923-EF66-F79F-D9EE-FC1F553F1C1A}"/>
                    </a:ext>
                  </a:extLst>
                </p14:cNvPr>
                <p14:cNvContentPartPr/>
                <p14:nvPr/>
              </p14:nvContentPartPr>
              <p14:xfrm>
                <a:off x="6746140" y="5878264"/>
                <a:ext cx="142560" cy="251280"/>
              </p14:xfrm>
            </p:contentPart>
          </mc:Choice>
          <mc:Fallback xmlns="">
            <p:pic>
              <p:nvPicPr>
                <p:cNvPr id="1191" name="Ink 1190">
                  <a:extLst>
                    <a:ext uri="{FF2B5EF4-FFF2-40B4-BE49-F238E27FC236}">
                      <a16:creationId xmlns:a16="http://schemas.microsoft.com/office/drawing/2014/main" id="{92702923-EF66-F79F-D9EE-FC1F553F1C1A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6740020" y="5872144"/>
                  <a:ext cx="154800" cy="26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193" name="Ink 1192">
                  <a:extLst>
                    <a:ext uri="{FF2B5EF4-FFF2-40B4-BE49-F238E27FC236}">
                      <a16:creationId xmlns:a16="http://schemas.microsoft.com/office/drawing/2014/main" id="{A9C2D8B6-628B-FD7A-D858-038D04706FCF}"/>
                    </a:ext>
                  </a:extLst>
                </p14:cNvPr>
                <p14:cNvContentPartPr/>
                <p14:nvPr/>
              </p14:nvContentPartPr>
              <p14:xfrm>
                <a:off x="5092300" y="6030904"/>
                <a:ext cx="125280" cy="204120"/>
              </p14:xfrm>
            </p:contentPart>
          </mc:Choice>
          <mc:Fallback xmlns="">
            <p:pic>
              <p:nvPicPr>
                <p:cNvPr id="1193" name="Ink 1192">
                  <a:extLst>
                    <a:ext uri="{FF2B5EF4-FFF2-40B4-BE49-F238E27FC236}">
                      <a16:creationId xmlns:a16="http://schemas.microsoft.com/office/drawing/2014/main" id="{A9C2D8B6-628B-FD7A-D858-038D04706FCF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5086180" y="6024784"/>
                  <a:ext cx="13752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6" name="Group 1205">
            <a:extLst>
              <a:ext uri="{FF2B5EF4-FFF2-40B4-BE49-F238E27FC236}">
                <a16:creationId xmlns:a16="http://schemas.microsoft.com/office/drawing/2014/main" id="{13447AB0-DE4E-97DF-64BD-BEB9E2D4A29E}"/>
              </a:ext>
            </a:extLst>
          </p:cNvPr>
          <p:cNvGrpSpPr/>
          <p:nvPr/>
        </p:nvGrpSpPr>
        <p:grpSpPr>
          <a:xfrm>
            <a:off x="4986681" y="333720"/>
            <a:ext cx="1553760" cy="689760"/>
            <a:chOff x="4986681" y="333720"/>
            <a:chExt cx="1553760" cy="68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195" name="Ink 1194">
                  <a:extLst>
                    <a:ext uri="{FF2B5EF4-FFF2-40B4-BE49-F238E27FC236}">
                      <a16:creationId xmlns:a16="http://schemas.microsoft.com/office/drawing/2014/main" id="{124A8F7C-8219-89F6-8F03-FA4D8EACDD31}"/>
                    </a:ext>
                  </a:extLst>
                </p14:cNvPr>
                <p14:cNvContentPartPr/>
                <p14:nvPr/>
              </p14:nvContentPartPr>
              <p14:xfrm>
                <a:off x="4986681" y="333720"/>
                <a:ext cx="212040" cy="491040"/>
              </p14:xfrm>
            </p:contentPart>
          </mc:Choice>
          <mc:Fallback xmlns="">
            <p:pic>
              <p:nvPicPr>
                <p:cNvPr id="1195" name="Ink 1194">
                  <a:extLst>
                    <a:ext uri="{FF2B5EF4-FFF2-40B4-BE49-F238E27FC236}">
                      <a16:creationId xmlns:a16="http://schemas.microsoft.com/office/drawing/2014/main" id="{124A8F7C-8219-89F6-8F03-FA4D8EACDD31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980561" y="327600"/>
                  <a:ext cx="224280" cy="50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196" name="Ink 1195">
                  <a:extLst>
                    <a:ext uri="{FF2B5EF4-FFF2-40B4-BE49-F238E27FC236}">
                      <a16:creationId xmlns:a16="http://schemas.microsoft.com/office/drawing/2014/main" id="{B65DE774-D5CD-1549-4BE0-46329486C3B4}"/>
                    </a:ext>
                  </a:extLst>
                </p14:cNvPr>
                <p14:cNvContentPartPr/>
                <p14:nvPr/>
              </p14:nvContentPartPr>
              <p14:xfrm>
                <a:off x="5246961" y="348120"/>
                <a:ext cx="46080" cy="416520"/>
              </p14:xfrm>
            </p:contentPart>
          </mc:Choice>
          <mc:Fallback xmlns="">
            <p:pic>
              <p:nvPicPr>
                <p:cNvPr id="1196" name="Ink 1195">
                  <a:extLst>
                    <a:ext uri="{FF2B5EF4-FFF2-40B4-BE49-F238E27FC236}">
                      <a16:creationId xmlns:a16="http://schemas.microsoft.com/office/drawing/2014/main" id="{B65DE774-D5CD-1549-4BE0-46329486C3B4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5240841" y="342000"/>
                  <a:ext cx="58320" cy="42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197" name="Ink 1196">
                  <a:extLst>
                    <a:ext uri="{FF2B5EF4-FFF2-40B4-BE49-F238E27FC236}">
                      <a16:creationId xmlns:a16="http://schemas.microsoft.com/office/drawing/2014/main" id="{E2EC4E17-3033-6CE6-128B-1FB3BDBDBFFA}"/>
                    </a:ext>
                  </a:extLst>
                </p14:cNvPr>
                <p14:cNvContentPartPr/>
                <p14:nvPr/>
              </p14:nvContentPartPr>
              <p14:xfrm>
                <a:off x="5189001" y="522720"/>
                <a:ext cx="241560" cy="74520"/>
              </p14:xfrm>
            </p:contentPart>
          </mc:Choice>
          <mc:Fallback xmlns="">
            <p:pic>
              <p:nvPicPr>
                <p:cNvPr id="1197" name="Ink 1196">
                  <a:extLst>
                    <a:ext uri="{FF2B5EF4-FFF2-40B4-BE49-F238E27FC236}">
                      <a16:creationId xmlns:a16="http://schemas.microsoft.com/office/drawing/2014/main" id="{E2EC4E17-3033-6CE6-128B-1FB3BDBDBFF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5182881" y="516600"/>
                  <a:ext cx="253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199" name="Ink 1198">
                  <a:extLst>
                    <a:ext uri="{FF2B5EF4-FFF2-40B4-BE49-F238E27FC236}">
                      <a16:creationId xmlns:a16="http://schemas.microsoft.com/office/drawing/2014/main" id="{5ED8017C-A0F1-C2A6-AFC2-00F85B4D4582}"/>
                    </a:ext>
                  </a:extLst>
                </p14:cNvPr>
                <p14:cNvContentPartPr/>
                <p14:nvPr/>
              </p14:nvContentPartPr>
              <p14:xfrm>
                <a:off x="5374401" y="663120"/>
                <a:ext cx="153000" cy="139320"/>
              </p14:xfrm>
            </p:contentPart>
          </mc:Choice>
          <mc:Fallback xmlns="">
            <p:pic>
              <p:nvPicPr>
                <p:cNvPr id="1199" name="Ink 1198">
                  <a:extLst>
                    <a:ext uri="{FF2B5EF4-FFF2-40B4-BE49-F238E27FC236}">
                      <a16:creationId xmlns:a16="http://schemas.microsoft.com/office/drawing/2014/main" id="{5ED8017C-A0F1-C2A6-AFC2-00F85B4D4582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5368281" y="657000"/>
                  <a:ext cx="1652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200" name="Ink 1199">
                  <a:extLst>
                    <a:ext uri="{FF2B5EF4-FFF2-40B4-BE49-F238E27FC236}">
                      <a16:creationId xmlns:a16="http://schemas.microsoft.com/office/drawing/2014/main" id="{37DE5443-223E-8D8B-AFB8-E68B566BAF47}"/>
                    </a:ext>
                  </a:extLst>
                </p14:cNvPr>
                <p14:cNvContentPartPr/>
                <p14:nvPr/>
              </p14:nvContentPartPr>
              <p14:xfrm>
                <a:off x="5525241" y="622080"/>
                <a:ext cx="416160" cy="204840"/>
              </p14:xfrm>
            </p:contentPart>
          </mc:Choice>
          <mc:Fallback xmlns="">
            <p:pic>
              <p:nvPicPr>
                <p:cNvPr id="1200" name="Ink 1199">
                  <a:extLst>
                    <a:ext uri="{FF2B5EF4-FFF2-40B4-BE49-F238E27FC236}">
                      <a16:creationId xmlns:a16="http://schemas.microsoft.com/office/drawing/2014/main" id="{37DE5443-223E-8D8B-AFB8-E68B566BAF47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519121" y="615960"/>
                  <a:ext cx="4284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201" name="Ink 1200">
                  <a:extLst>
                    <a:ext uri="{FF2B5EF4-FFF2-40B4-BE49-F238E27FC236}">
                      <a16:creationId xmlns:a16="http://schemas.microsoft.com/office/drawing/2014/main" id="{D7863FA0-AB85-C69B-0081-2D3F989A745E}"/>
                    </a:ext>
                  </a:extLst>
                </p14:cNvPr>
                <p14:cNvContentPartPr/>
                <p14:nvPr/>
              </p14:nvContentPartPr>
              <p14:xfrm>
                <a:off x="5785881" y="552960"/>
                <a:ext cx="41400" cy="32400"/>
              </p14:xfrm>
            </p:contentPart>
          </mc:Choice>
          <mc:Fallback xmlns="">
            <p:pic>
              <p:nvPicPr>
                <p:cNvPr id="1201" name="Ink 1200">
                  <a:extLst>
                    <a:ext uri="{FF2B5EF4-FFF2-40B4-BE49-F238E27FC236}">
                      <a16:creationId xmlns:a16="http://schemas.microsoft.com/office/drawing/2014/main" id="{D7863FA0-AB85-C69B-0081-2D3F989A745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779761" y="546840"/>
                  <a:ext cx="536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202" name="Ink 1201">
                  <a:extLst>
                    <a:ext uri="{FF2B5EF4-FFF2-40B4-BE49-F238E27FC236}">
                      <a16:creationId xmlns:a16="http://schemas.microsoft.com/office/drawing/2014/main" id="{5C920E9F-AFEC-46DD-33FA-6D601BE8EA78}"/>
                    </a:ext>
                  </a:extLst>
                </p14:cNvPr>
                <p14:cNvContentPartPr/>
                <p14:nvPr/>
              </p14:nvContentPartPr>
              <p14:xfrm>
                <a:off x="5875161" y="637200"/>
                <a:ext cx="238680" cy="386280"/>
              </p14:xfrm>
            </p:contentPart>
          </mc:Choice>
          <mc:Fallback xmlns="">
            <p:pic>
              <p:nvPicPr>
                <p:cNvPr id="1202" name="Ink 1201">
                  <a:extLst>
                    <a:ext uri="{FF2B5EF4-FFF2-40B4-BE49-F238E27FC236}">
                      <a16:creationId xmlns:a16="http://schemas.microsoft.com/office/drawing/2014/main" id="{5C920E9F-AFEC-46DD-33FA-6D601BE8EA78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869041" y="631080"/>
                  <a:ext cx="250920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203" name="Ink 1202">
                  <a:extLst>
                    <a:ext uri="{FF2B5EF4-FFF2-40B4-BE49-F238E27FC236}">
                      <a16:creationId xmlns:a16="http://schemas.microsoft.com/office/drawing/2014/main" id="{64CA59EF-A4F7-1615-4F21-5BD425E0356C}"/>
                    </a:ext>
                  </a:extLst>
                </p14:cNvPr>
                <p14:cNvContentPartPr/>
                <p14:nvPr/>
              </p14:nvContentPartPr>
              <p14:xfrm>
                <a:off x="6026361" y="380520"/>
                <a:ext cx="298080" cy="428760"/>
              </p14:xfrm>
            </p:contentPart>
          </mc:Choice>
          <mc:Fallback xmlns="">
            <p:pic>
              <p:nvPicPr>
                <p:cNvPr id="1203" name="Ink 1202">
                  <a:extLst>
                    <a:ext uri="{FF2B5EF4-FFF2-40B4-BE49-F238E27FC236}">
                      <a16:creationId xmlns:a16="http://schemas.microsoft.com/office/drawing/2014/main" id="{64CA59EF-A4F7-1615-4F21-5BD425E0356C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6020241" y="374400"/>
                  <a:ext cx="31032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204" name="Ink 1203">
                  <a:extLst>
                    <a:ext uri="{FF2B5EF4-FFF2-40B4-BE49-F238E27FC236}">
                      <a16:creationId xmlns:a16="http://schemas.microsoft.com/office/drawing/2014/main" id="{1A07249D-0615-2112-BFF5-EA5A90AC67C6}"/>
                    </a:ext>
                  </a:extLst>
                </p14:cNvPr>
                <p14:cNvContentPartPr/>
                <p14:nvPr/>
              </p14:nvContentPartPr>
              <p14:xfrm>
                <a:off x="6330561" y="398520"/>
                <a:ext cx="64440" cy="419400"/>
              </p14:xfrm>
            </p:contentPart>
          </mc:Choice>
          <mc:Fallback xmlns="">
            <p:pic>
              <p:nvPicPr>
                <p:cNvPr id="1204" name="Ink 1203">
                  <a:extLst>
                    <a:ext uri="{FF2B5EF4-FFF2-40B4-BE49-F238E27FC236}">
                      <a16:creationId xmlns:a16="http://schemas.microsoft.com/office/drawing/2014/main" id="{1A07249D-0615-2112-BFF5-EA5A90AC67C6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324441" y="392400"/>
                  <a:ext cx="76680" cy="43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205" name="Ink 1204">
                  <a:extLst>
                    <a:ext uri="{FF2B5EF4-FFF2-40B4-BE49-F238E27FC236}">
                      <a16:creationId xmlns:a16="http://schemas.microsoft.com/office/drawing/2014/main" id="{DCB444BD-4B33-3813-EEBB-E9CB905F1902}"/>
                    </a:ext>
                  </a:extLst>
                </p14:cNvPr>
                <p14:cNvContentPartPr/>
                <p14:nvPr/>
              </p14:nvContentPartPr>
              <p14:xfrm>
                <a:off x="6291681" y="581400"/>
                <a:ext cx="248760" cy="55080"/>
              </p14:xfrm>
            </p:contentPart>
          </mc:Choice>
          <mc:Fallback xmlns="">
            <p:pic>
              <p:nvPicPr>
                <p:cNvPr id="1205" name="Ink 1204">
                  <a:extLst>
                    <a:ext uri="{FF2B5EF4-FFF2-40B4-BE49-F238E27FC236}">
                      <a16:creationId xmlns:a16="http://schemas.microsoft.com/office/drawing/2014/main" id="{DCB444BD-4B33-3813-EEBB-E9CB905F1902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285561" y="575280"/>
                  <a:ext cx="261000" cy="67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66612849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99C93B-BCA8-D110-8747-6D90FDB5612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0EE79484-97BD-0FFC-50AB-592F2A80ED9B}"/>
                  </a:ext>
                </a:extLst>
              </p14:cNvPr>
              <p14:cNvContentPartPr/>
              <p14:nvPr/>
            </p14:nvContentPartPr>
            <p14:xfrm>
              <a:off x="7811380" y="2417224"/>
              <a:ext cx="44640" cy="48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0EE79484-97BD-0FFC-50AB-592F2A80ED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05260" y="2411104"/>
                <a:ext cx="56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49089E0-00AC-B62B-A28A-F1CD7C9B8BA9}"/>
                  </a:ext>
                </a:extLst>
              </p14:cNvPr>
              <p14:cNvContentPartPr/>
              <p14:nvPr/>
            </p14:nvContentPartPr>
            <p14:xfrm>
              <a:off x="6132340" y="2410384"/>
              <a:ext cx="1757160" cy="143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49089E0-00AC-B62B-A28A-F1CD7C9B8BA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126220" y="2404264"/>
                <a:ext cx="1769400" cy="15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oup 72">
            <a:extLst>
              <a:ext uri="{FF2B5EF4-FFF2-40B4-BE49-F238E27FC236}">
                <a16:creationId xmlns:a16="http://schemas.microsoft.com/office/drawing/2014/main" id="{468761FF-9A8D-EE7E-7AC2-12AD6F9F0837}"/>
              </a:ext>
            </a:extLst>
          </p:cNvPr>
          <p:cNvGrpSpPr/>
          <p:nvPr/>
        </p:nvGrpSpPr>
        <p:grpSpPr>
          <a:xfrm>
            <a:off x="5586220" y="2494624"/>
            <a:ext cx="379080" cy="270000"/>
            <a:chOff x="5586220" y="2494624"/>
            <a:chExt cx="37908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08914CEA-9FB0-75B5-3110-02855F1E3EB3}"/>
                    </a:ext>
                  </a:extLst>
                </p14:cNvPr>
                <p14:cNvContentPartPr/>
                <p14:nvPr/>
              </p14:nvContentPartPr>
              <p14:xfrm>
                <a:off x="5586220" y="2576704"/>
                <a:ext cx="264600" cy="1656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08914CEA-9FB0-75B5-3110-02855F1E3EB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580100" y="2570584"/>
                  <a:ext cx="276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27C1D18C-9103-13A1-7310-4E6694AA23FF}"/>
                    </a:ext>
                  </a:extLst>
                </p14:cNvPr>
                <p14:cNvContentPartPr/>
                <p14:nvPr/>
              </p14:nvContentPartPr>
              <p14:xfrm>
                <a:off x="5649580" y="2586064"/>
                <a:ext cx="209160" cy="178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7C1D18C-9103-13A1-7310-4E6694AA23F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5643460" y="2579944"/>
                  <a:ext cx="2214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F8B28FB3-42F7-1D40-5607-13468FB2274F}"/>
                    </a:ext>
                  </a:extLst>
                </p14:cNvPr>
                <p14:cNvContentPartPr/>
                <p14:nvPr/>
              </p14:nvContentPartPr>
              <p14:xfrm>
                <a:off x="5874220" y="2494624"/>
                <a:ext cx="91080" cy="76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F8B28FB3-42F7-1D40-5607-13468FB2274F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868100" y="2488504"/>
                  <a:ext cx="10332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97975294-9D4D-C896-2FDA-385A7E89A3F0}"/>
              </a:ext>
            </a:extLst>
          </p:cNvPr>
          <p:cNvGrpSpPr/>
          <p:nvPr/>
        </p:nvGrpSpPr>
        <p:grpSpPr>
          <a:xfrm>
            <a:off x="237340" y="1088824"/>
            <a:ext cx="1166400" cy="317880"/>
            <a:chOff x="237340" y="1088824"/>
            <a:chExt cx="116640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A614D02-7421-CB54-9C97-3003678C1694}"/>
                    </a:ext>
                  </a:extLst>
                </p14:cNvPr>
                <p14:cNvContentPartPr/>
                <p14:nvPr/>
              </p14:nvContentPartPr>
              <p14:xfrm>
                <a:off x="237340" y="1166584"/>
                <a:ext cx="175680" cy="2073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A614D02-7421-CB54-9C97-3003678C1694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31220" y="1160464"/>
                  <a:ext cx="18792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FA82F2B-5A21-D169-C49D-B7A88646DDE5}"/>
                    </a:ext>
                  </a:extLst>
                </p14:cNvPr>
                <p14:cNvContentPartPr/>
                <p14:nvPr/>
              </p14:nvContentPartPr>
              <p14:xfrm>
                <a:off x="437140" y="1262704"/>
                <a:ext cx="199440" cy="1242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FA82F2B-5A21-D169-C49D-B7A88646DDE5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431020" y="1256584"/>
                  <a:ext cx="211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50C227C1-33B6-EFF5-1EC5-5E5472016555}"/>
                    </a:ext>
                  </a:extLst>
                </p14:cNvPr>
                <p14:cNvContentPartPr/>
                <p14:nvPr/>
              </p14:nvContentPartPr>
              <p14:xfrm>
                <a:off x="650620" y="1279264"/>
                <a:ext cx="161280" cy="1087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50C227C1-33B6-EFF5-1EC5-5E5472016555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644500" y="1273144"/>
                  <a:ext cx="173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21C13C89-D272-F16F-167E-6429D75F0D92}"/>
                    </a:ext>
                  </a:extLst>
                </p14:cNvPr>
                <p14:cNvContentPartPr/>
                <p14:nvPr/>
              </p14:nvContentPartPr>
              <p14:xfrm>
                <a:off x="779860" y="1112584"/>
                <a:ext cx="99000" cy="2613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21C13C89-D272-F16F-167E-6429D75F0D92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773740" y="1106464"/>
                  <a:ext cx="11124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27A39FB-B651-248D-368B-9D8B81964849}"/>
                    </a:ext>
                  </a:extLst>
                </p14:cNvPr>
                <p14:cNvContentPartPr/>
                <p14:nvPr/>
              </p14:nvContentPartPr>
              <p14:xfrm>
                <a:off x="782740" y="1245064"/>
                <a:ext cx="151200" cy="252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27A39FB-B651-248D-368B-9D8B81964849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776620" y="1238944"/>
                  <a:ext cx="1634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42D77824-E655-98C6-3AD8-32FF44171194}"/>
                    </a:ext>
                  </a:extLst>
                </p14:cNvPr>
                <p14:cNvContentPartPr/>
                <p14:nvPr/>
              </p14:nvContentPartPr>
              <p14:xfrm>
                <a:off x="964540" y="1277464"/>
                <a:ext cx="173160" cy="1238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42D77824-E655-98C6-3AD8-32FF4417119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958420" y="1271344"/>
                  <a:ext cx="1854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C4D5AE9-858B-2A12-BC4D-3A02B93C1107}"/>
                    </a:ext>
                  </a:extLst>
                </p14:cNvPr>
                <p14:cNvContentPartPr/>
                <p14:nvPr/>
              </p14:nvContentPartPr>
              <p14:xfrm>
                <a:off x="1081180" y="1088824"/>
                <a:ext cx="322560" cy="3178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C4D5AE9-858B-2A12-BC4D-3A02B93C1107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075060" y="1082704"/>
                  <a:ext cx="334800" cy="33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F0E05E20-DFF1-0073-3D0F-63B527E403B3}"/>
              </a:ext>
            </a:extLst>
          </p:cNvPr>
          <p:cNvGrpSpPr/>
          <p:nvPr/>
        </p:nvGrpSpPr>
        <p:grpSpPr>
          <a:xfrm>
            <a:off x="1643860" y="1049224"/>
            <a:ext cx="861840" cy="328320"/>
            <a:chOff x="1643860" y="1049224"/>
            <a:chExt cx="86184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AFC7B821-1FCA-C648-C875-A93AE81AFB31}"/>
                    </a:ext>
                  </a:extLst>
                </p14:cNvPr>
                <p14:cNvContentPartPr/>
                <p14:nvPr/>
              </p14:nvContentPartPr>
              <p14:xfrm>
                <a:off x="1657900" y="1148584"/>
                <a:ext cx="68760" cy="2289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AFC7B821-1FCA-C648-C875-A93AE81AFB3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651780" y="1142464"/>
                  <a:ext cx="8100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5E922A74-F424-CFB9-8FCC-B01A8BED4F41}"/>
                    </a:ext>
                  </a:extLst>
                </p14:cNvPr>
                <p14:cNvContentPartPr/>
                <p14:nvPr/>
              </p14:nvContentPartPr>
              <p14:xfrm>
                <a:off x="1643860" y="1060024"/>
                <a:ext cx="198720" cy="1983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5E922A74-F424-CFB9-8FCC-B01A8BED4F4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637740" y="1053904"/>
                  <a:ext cx="2109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98BB82FA-2D0F-59CF-12F3-5CAC19E091C1}"/>
                    </a:ext>
                  </a:extLst>
                </p14:cNvPr>
                <p14:cNvContentPartPr/>
                <p14:nvPr/>
              </p14:nvContentPartPr>
              <p14:xfrm>
                <a:off x="1770580" y="1245784"/>
                <a:ext cx="201600" cy="1249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98BB82FA-2D0F-59CF-12F3-5CAC19E091C1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764460" y="1239664"/>
                  <a:ext cx="213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1D68171D-AD3C-1D15-DABA-3333D125AC24}"/>
                    </a:ext>
                  </a:extLst>
                </p14:cNvPr>
                <p14:cNvContentPartPr/>
                <p14:nvPr/>
              </p14:nvContentPartPr>
              <p14:xfrm>
                <a:off x="1936540" y="1049224"/>
                <a:ext cx="64080" cy="318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1D68171D-AD3C-1D15-DABA-3333D125AC24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930420" y="1043104"/>
                  <a:ext cx="763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251E3B7-E72A-3006-11F9-C1BF7933F3B4}"/>
                    </a:ext>
                  </a:extLst>
                </p14:cNvPr>
                <p14:cNvContentPartPr/>
                <p14:nvPr/>
              </p14:nvContentPartPr>
              <p14:xfrm>
                <a:off x="1921780" y="1227424"/>
                <a:ext cx="169560" cy="212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251E3B7-E72A-3006-11F9-C1BF7933F3B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915660" y="1221304"/>
                  <a:ext cx="181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72EDFF6D-E399-9695-668A-D3EDC3859DD5}"/>
                    </a:ext>
                  </a:extLst>
                </p14:cNvPr>
                <p14:cNvContentPartPr/>
                <p14:nvPr/>
              </p14:nvContentPartPr>
              <p14:xfrm>
                <a:off x="2065060" y="1062544"/>
                <a:ext cx="230400" cy="288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72EDFF6D-E399-9695-668A-D3EDC3859DD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2058940" y="1056424"/>
                  <a:ext cx="2426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3380A465-6912-8798-D9C0-43A6B98B35FC}"/>
                    </a:ext>
                  </a:extLst>
                </p14:cNvPr>
                <p14:cNvContentPartPr/>
                <p14:nvPr/>
              </p14:nvContentPartPr>
              <p14:xfrm>
                <a:off x="2464300" y="1209784"/>
                <a:ext cx="41400" cy="3060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3380A465-6912-8798-D9C0-43A6B98B35FC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2458180" y="1203664"/>
                  <a:ext cx="53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6F5E100D-587E-594B-E315-44B3DEA9D4B3}"/>
                    </a:ext>
                  </a:extLst>
                </p14:cNvPr>
                <p14:cNvContentPartPr/>
                <p14:nvPr/>
              </p14:nvContentPartPr>
              <p14:xfrm>
                <a:off x="2469340" y="1310584"/>
                <a:ext cx="31320" cy="19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6F5E100D-587E-594B-E315-44B3DEA9D4B3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2463220" y="1304464"/>
                  <a:ext cx="4356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10ECAC48-9DFF-1E07-C3A6-C57F390E5200}"/>
              </a:ext>
            </a:extLst>
          </p:cNvPr>
          <p:cNvGrpSpPr/>
          <p:nvPr/>
        </p:nvGrpSpPr>
        <p:grpSpPr>
          <a:xfrm>
            <a:off x="102700" y="1909984"/>
            <a:ext cx="747000" cy="376200"/>
            <a:chOff x="102700" y="1909984"/>
            <a:chExt cx="747000" cy="37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04231F8E-3A7B-374D-A93E-C465D0F1C70E}"/>
                    </a:ext>
                  </a:extLst>
                </p14:cNvPr>
                <p14:cNvContentPartPr/>
                <p14:nvPr/>
              </p14:nvContentPartPr>
              <p14:xfrm>
                <a:off x="115660" y="2092864"/>
                <a:ext cx="7560" cy="64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04231F8E-3A7B-374D-A93E-C465D0F1C70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09540" y="2086744"/>
                  <a:ext cx="19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F41C595-57F0-1042-75F8-6F80BE9B2CEC}"/>
                    </a:ext>
                  </a:extLst>
                </p14:cNvPr>
                <p14:cNvContentPartPr/>
                <p14:nvPr/>
              </p14:nvContentPartPr>
              <p14:xfrm>
                <a:off x="102700" y="2055424"/>
                <a:ext cx="216000" cy="1965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F41C595-57F0-1042-75F8-6F80BE9B2CE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6580" y="2049304"/>
                  <a:ext cx="2282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175B95C7-D458-8CF7-6E44-B00598F5E811}"/>
                    </a:ext>
                  </a:extLst>
                </p14:cNvPr>
                <p14:cNvContentPartPr/>
                <p14:nvPr/>
              </p14:nvContentPartPr>
              <p14:xfrm>
                <a:off x="112420" y="2026624"/>
                <a:ext cx="215640" cy="259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175B95C7-D458-8CF7-6E44-B00598F5E81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06300" y="2020504"/>
                  <a:ext cx="22788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0961A175-1DC7-3291-272F-CFC3C6584395}"/>
                    </a:ext>
                  </a:extLst>
                </p14:cNvPr>
                <p14:cNvContentPartPr/>
                <p14:nvPr/>
              </p14:nvContentPartPr>
              <p14:xfrm>
                <a:off x="359740" y="1973704"/>
                <a:ext cx="130680" cy="2833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0961A175-1DC7-3291-272F-CFC3C6584395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353620" y="1967584"/>
                  <a:ext cx="1429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7AAA9ED-B958-E789-A334-429E4026C0E6}"/>
                    </a:ext>
                  </a:extLst>
                </p14:cNvPr>
                <p14:cNvContentPartPr/>
                <p14:nvPr/>
              </p14:nvContentPartPr>
              <p14:xfrm>
                <a:off x="480340" y="2074144"/>
                <a:ext cx="224640" cy="1623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7AAA9ED-B958-E789-A334-429E4026C0E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74220" y="2068024"/>
                  <a:ext cx="2368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6AE01B56-A3EA-407E-B32C-1B8B9FB8DD66}"/>
                    </a:ext>
                  </a:extLst>
                </p14:cNvPr>
                <p14:cNvContentPartPr/>
                <p14:nvPr/>
              </p14:nvContentPartPr>
              <p14:xfrm>
                <a:off x="707500" y="1909984"/>
                <a:ext cx="142200" cy="3686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6AE01B56-A3EA-407E-B32C-1B8B9FB8DD66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01380" y="1903864"/>
                  <a:ext cx="154440" cy="38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30B1CCDA-9A0C-3E14-4E07-73019A8C6538}"/>
              </a:ext>
            </a:extLst>
          </p:cNvPr>
          <p:cNvGrpSpPr/>
          <p:nvPr/>
        </p:nvGrpSpPr>
        <p:grpSpPr>
          <a:xfrm>
            <a:off x="1016740" y="2096464"/>
            <a:ext cx="255960" cy="124920"/>
            <a:chOff x="1016740" y="2096464"/>
            <a:chExt cx="255960" cy="12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C2954D7-9F11-5D5D-D353-EDF269C935A7}"/>
                    </a:ext>
                  </a:extLst>
                </p14:cNvPr>
                <p14:cNvContentPartPr/>
                <p14:nvPr/>
              </p14:nvContentPartPr>
              <p14:xfrm>
                <a:off x="1016740" y="2096464"/>
                <a:ext cx="18720" cy="140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C2954D7-9F11-5D5D-D353-EDF269C935A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010620" y="2090344"/>
                  <a:ext cx="309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B83ACB35-117A-FAA7-8F26-FE8F6408AFEA}"/>
                    </a:ext>
                  </a:extLst>
                </p14:cNvPr>
                <p14:cNvContentPartPr/>
                <p14:nvPr/>
              </p14:nvContentPartPr>
              <p14:xfrm>
                <a:off x="1027900" y="2203744"/>
                <a:ext cx="7920" cy="176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B83ACB35-117A-FAA7-8F26-FE8F6408AFEA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021780" y="2197624"/>
                  <a:ext cx="20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726496A8-5D5E-EC28-B49C-59CDE4EA83BF}"/>
                    </a:ext>
                  </a:extLst>
                </p14:cNvPr>
                <p14:cNvContentPartPr/>
                <p14:nvPr/>
              </p14:nvContentPartPr>
              <p14:xfrm>
                <a:off x="1150300" y="2098264"/>
                <a:ext cx="106560" cy="180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726496A8-5D5E-EC28-B49C-59CDE4EA83BF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144180" y="2092144"/>
                  <a:ext cx="118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EE9587B5-B4F3-C79C-2AA1-3CAC72827EAF}"/>
                    </a:ext>
                  </a:extLst>
                </p14:cNvPr>
                <p14:cNvContentPartPr/>
                <p14:nvPr/>
              </p14:nvContentPartPr>
              <p14:xfrm>
                <a:off x="1148140" y="2166304"/>
                <a:ext cx="124560" cy="208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EE9587B5-B4F3-C79C-2AA1-3CAC72827EA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142020" y="2160184"/>
                  <a:ext cx="136800" cy="3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356F6F38-D489-D1E7-502A-B5799896C8D1}"/>
                  </a:ext>
                </a:extLst>
              </p14:cNvPr>
              <p14:cNvContentPartPr/>
              <p14:nvPr/>
            </p14:nvContentPartPr>
            <p14:xfrm>
              <a:off x="1561780" y="2122744"/>
              <a:ext cx="19800" cy="6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356F6F38-D489-D1E7-502A-B5799896C8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555660" y="2116624"/>
                <a:ext cx="320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B47A891-8AB2-DDC3-FC22-C7588B4773F9}"/>
                  </a:ext>
                </a:extLst>
              </p14:cNvPr>
              <p14:cNvContentPartPr/>
              <p14:nvPr/>
            </p14:nvContentPartPr>
            <p14:xfrm>
              <a:off x="2356300" y="1941664"/>
              <a:ext cx="37800" cy="18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B47A891-8AB2-DDC3-FC22-C7588B4773F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50180" y="1935544"/>
                <a:ext cx="5004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3C9C0FC3-E1CD-3F74-3EF6-DA666C651CC0}"/>
              </a:ext>
            </a:extLst>
          </p:cNvPr>
          <p:cNvGrpSpPr/>
          <p:nvPr/>
        </p:nvGrpSpPr>
        <p:grpSpPr>
          <a:xfrm>
            <a:off x="1556380" y="2049664"/>
            <a:ext cx="1110600" cy="343800"/>
            <a:chOff x="1556380" y="2049664"/>
            <a:chExt cx="111060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21CBD5D3-AE36-591F-C586-A5C30590018A}"/>
                    </a:ext>
                  </a:extLst>
                </p14:cNvPr>
                <p14:cNvContentPartPr/>
                <p14:nvPr/>
              </p14:nvContentPartPr>
              <p14:xfrm>
                <a:off x="1556380" y="2068024"/>
                <a:ext cx="272520" cy="151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21CBD5D3-AE36-591F-C586-A5C30590018A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550260" y="2061904"/>
                  <a:ext cx="284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1EDD4CD-F52A-A47B-81EC-54B4DF53C793}"/>
                    </a:ext>
                  </a:extLst>
                </p14:cNvPr>
                <p14:cNvContentPartPr/>
                <p14:nvPr/>
              </p14:nvContentPartPr>
              <p14:xfrm>
                <a:off x="1832140" y="2095384"/>
                <a:ext cx="116640" cy="1177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1EDD4CD-F52A-A47B-81EC-54B4DF53C79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826020" y="2089264"/>
                  <a:ext cx="1288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92BA811B-6D6C-4411-2D77-AB40DE0028CC}"/>
                    </a:ext>
                  </a:extLst>
                </p14:cNvPr>
                <p14:cNvContentPartPr/>
                <p14:nvPr/>
              </p14:nvContentPartPr>
              <p14:xfrm>
                <a:off x="1930060" y="2056864"/>
                <a:ext cx="235440" cy="3366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92BA811B-6D6C-4411-2D77-AB40DE0028C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923940" y="2050744"/>
                  <a:ext cx="24768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5DE1BDC2-078D-F527-A5E2-AAF6BDE2DD8D}"/>
                    </a:ext>
                  </a:extLst>
                </p14:cNvPr>
                <p14:cNvContentPartPr/>
                <p14:nvPr/>
              </p14:nvContentPartPr>
              <p14:xfrm>
                <a:off x="2117980" y="2051464"/>
                <a:ext cx="364320" cy="1267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5DE1BDC2-078D-F527-A5E2-AAF6BDE2DD8D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2111860" y="2045344"/>
                  <a:ext cx="3765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C5AE5232-74D1-99DC-C048-148F0CD6294D}"/>
                    </a:ext>
                  </a:extLst>
                </p14:cNvPr>
                <p14:cNvContentPartPr/>
                <p14:nvPr/>
              </p14:nvContentPartPr>
              <p14:xfrm>
                <a:off x="2486980" y="2049664"/>
                <a:ext cx="180000" cy="1368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C5AE5232-74D1-99DC-C048-148F0CD6294D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480860" y="2043544"/>
                  <a:ext cx="19224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34AD0F15-AB2A-9E77-2EDD-54673F95F0FF}"/>
              </a:ext>
            </a:extLst>
          </p:cNvPr>
          <p:cNvGrpSpPr/>
          <p:nvPr/>
        </p:nvGrpSpPr>
        <p:grpSpPr>
          <a:xfrm>
            <a:off x="3000340" y="1848064"/>
            <a:ext cx="649800" cy="327240"/>
            <a:chOff x="3000340" y="1848064"/>
            <a:chExt cx="64980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34AD18FA-9287-A163-C53E-DB3D38C36AC0}"/>
                    </a:ext>
                  </a:extLst>
                </p14:cNvPr>
                <p14:cNvContentPartPr/>
                <p14:nvPr/>
              </p14:nvContentPartPr>
              <p14:xfrm>
                <a:off x="3000340" y="2047504"/>
                <a:ext cx="185040" cy="1278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34AD18FA-9287-A163-C53E-DB3D38C36AC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994220" y="2041384"/>
                  <a:ext cx="1972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5B7EE93-7774-FC70-25BB-851FEBD28AB5}"/>
                    </a:ext>
                  </a:extLst>
                </p14:cNvPr>
                <p14:cNvContentPartPr/>
                <p14:nvPr/>
              </p14:nvContentPartPr>
              <p14:xfrm>
                <a:off x="3131020" y="1848064"/>
                <a:ext cx="104040" cy="234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5B7EE93-7774-FC70-25BB-851FEBD28AB5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3124900" y="1841944"/>
                  <a:ext cx="116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8C1A39FD-347A-B56B-C180-565D27D8FCA3}"/>
                    </a:ext>
                  </a:extLst>
                </p14:cNvPr>
                <p14:cNvContentPartPr/>
                <p14:nvPr/>
              </p14:nvContentPartPr>
              <p14:xfrm>
                <a:off x="3178540" y="1872904"/>
                <a:ext cx="51840" cy="1000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8C1A39FD-347A-B56B-C180-565D27D8FCA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172420" y="1866784"/>
                  <a:ext cx="64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A24B1B6-E936-278A-4CE1-51F4D053BB16}"/>
                    </a:ext>
                  </a:extLst>
                </p14:cNvPr>
                <p14:cNvContentPartPr/>
                <p14:nvPr/>
              </p14:nvContentPartPr>
              <p14:xfrm>
                <a:off x="3292300" y="2017264"/>
                <a:ext cx="96120" cy="1152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A24B1B6-E936-278A-4CE1-51F4D053BB1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286180" y="2011144"/>
                  <a:ext cx="1083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DB022DBD-65EF-35C5-D5F0-934F5A80ADB5}"/>
                    </a:ext>
                  </a:extLst>
                </p14:cNvPr>
                <p14:cNvContentPartPr/>
                <p14:nvPr/>
              </p14:nvContentPartPr>
              <p14:xfrm>
                <a:off x="3278980" y="2016904"/>
                <a:ext cx="130680" cy="1483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DB022DBD-65EF-35C5-D5F0-934F5A80ADB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272860" y="2010784"/>
                  <a:ext cx="1429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EC79172-E2D2-0BBF-12F5-EEB7678C8343}"/>
                    </a:ext>
                  </a:extLst>
                </p14:cNvPr>
                <p14:cNvContentPartPr/>
                <p14:nvPr/>
              </p14:nvContentPartPr>
              <p14:xfrm>
                <a:off x="3552940" y="2080624"/>
                <a:ext cx="97200" cy="140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EC79172-E2D2-0BBF-12F5-EEB7678C8343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546820" y="2074504"/>
                  <a:ext cx="10944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EBB3A85D-3AA9-7C96-A426-9CE7B6736B18}"/>
              </a:ext>
            </a:extLst>
          </p:cNvPr>
          <p:cNvGrpSpPr/>
          <p:nvPr/>
        </p:nvGrpSpPr>
        <p:grpSpPr>
          <a:xfrm>
            <a:off x="2627380" y="2540344"/>
            <a:ext cx="2127600" cy="343080"/>
            <a:chOff x="2627380" y="2540344"/>
            <a:chExt cx="212760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986DF70E-41AE-B79B-2017-5764DE576215}"/>
                    </a:ext>
                  </a:extLst>
                </p14:cNvPr>
                <p14:cNvContentPartPr/>
                <p14:nvPr/>
              </p14:nvContentPartPr>
              <p14:xfrm>
                <a:off x="2657260" y="2621344"/>
                <a:ext cx="177480" cy="2426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986DF70E-41AE-B79B-2017-5764DE576215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651140" y="2615224"/>
                  <a:ext cx="1897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8796760B-4C10-97B4-1DED-A00603BD919A}"/>
                    </a:ext>
                  </a:extLst>
                </p14:cNvPr>
                <p14:cNvContentPartPr/>
                <p14:nvPr/>
              </p14:nvContentPartPr>
              <p14:xfrm>
                <a:off x="2627380" y="2777584"/>
                <a:ext cx="184320" cy="208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8796760B-4C10-97B4-1DED-A00603BD919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621260" y="2771464"/>
                  <a:ext cx="196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F417A30B-184F-A039-015D-ED929094F32B}"/>
                    </a:ext>
                  </a:extLst>
                </p14:cNvPr>
                <p14:cNvContentPartPr/>
                <p14:nvPr/>
              </p14:nvContentPartPr>
              <p14:xfrm>
                <a:off x="2907100" y="2735464"/>
                <a:ext cx="129240" cy="1058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F417A30B-184F-A039-015D-ED929094F32B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00980" y="2729344"/>
                  <a:ext cx="1414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3EF7B375-CB31-C002-1B7F-F2FF620BA05F}"/>
                    </a:ext>
                  </a:extLst>
                </p14:cNvPr>
                <p14:cNvContentPartPr/>
                <p14:nvPr/>
              </p14:nvContentPartPr>
              <p14:xfrm>
                <a:off x="2924380" y="2713504"/>
                <a:ext cx="110880" cy="1616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3EF7B375-CB31-C002-1B7F-F2FF620BA05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918260" y="2707384"/>
                  <a:ext cx="123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8093F722-509F-A3F2-0395-B66A2E272BDA}"/>
                    </a:ext>
                  </a:extLst>
                </p14:cNvPr>
                <p14:cNvContentPartPr/>
                <p14:nvPr/>
              </p14:nvContentPartPr>
              <p14:xfrm>
                <a:off x="3153340" y="2741944"/>
                <a:ext cx="119160" cy="201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8093F722-509F-A3F2-0395-B66A2E272BD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147220" y="2735824"/>
                  <a:ext cx="1314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1B80B48-BEC7-AF9E-2352-5806A32BBE34}"/>
                    </a:ext>
                  </a:extLst>
                </p14:cNvPr>
                <p14:cNvContentPartPr/>
                <p14:nvPr/>
              </p14:nvContentPartPr>
              <p14:xfrm>
                <a:off x="3147580" y="2817904"/>
                <a:ext cx="172440" cy="201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1B80B48-BEC7-AF9E-2352-5806A32BBE3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141460" y="2811784"/>
                  <a:ext cx="1846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88C60E8-7A53-032F-E3D3-DF0857B15911}"/>
                    </a:ext>
                  </a:extLst>
                </p14:cNvPr>
                <p14:cNvContentPartPr/>
                <p14:nvPr/>
              </p14:nvContentPartPr>
              <p14:xfrm>
                <a:off x="3370420" y="2583904"/>
                <a:ext cx="188640" cy="2692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88C60E8-7A53-032F-E3D3-DF0857B1591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364300" y="2577784"/>
                  <a:ext cx="2008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87C739E9-9C1D-D1FF-DC0B-0D2919B6248E}"/>
                    </a:ext>
                  </a:extLst>
                </p14:cNvPr>
                <p14:cNvContentPartPr/>
                <p14:nvPr/>
              </p14:nvContentPartPr>
              <p14:xfrm>
                <a:off x="3734740" y="2781904"/>
                <a:ext cx="17640" cy="1015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87C739E9-9C1D-D1FF-DC0B-0D2919B6248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728620" y="2775784"/>
                  <a:ext cx="29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4A9E4D9B-65F3-F296-1D82-BD94A0541188}"/>
                    </a:ext>
                  </a:extLst>
                </p14:cNvPr>
                <p14:cNvContentPartPr/>
                <p14:nvPr/>
              </p14:nvContentPartPr>
              <p14:xfrm>
                <a:off x="3943540" y="2680384"/>
                <a:ext cx="205920" cy="1486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4A9E4D9B-65F3-F296-1D82-BD94A054118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3937420" y="2674264"/>
                  <a:ext cx="2181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A6ABE072-AC8E-C33C-50A9-26E683DC9EE7}"/>
                    </a:ext>
                  </a:extLst>
                </p14:cNvPr>
                <p14:cNvContentPartPr/>
                <p14:nvPr/>
              </p14:nvContentPartPr>
              <p14:xfrm>
                <a:off x="3959380" y="2667064"/>
                <a:ext cx="186120" cy="1537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A6ABE072-AC8E-C33C-50A9-26E683DC9EE7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953260" y="2660944"/>
                  <a:ext cx="1983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ECF6075-6883-CC90-18BE-0E522A787A49}"/>
                    </a:ext>
                  </a:extLst>
                </p14:cNvPr>
                <p14:cNvContentPartPr/>
                <p14:nvPr/>
              </p14:nvContentPartPr>
              <p14:xfrm>
                <a:off x="4290220" y="2606224"/>
                <a:ext cx="153720" cy="165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ECF6075-6883-CC90-18BE-0E522A787A4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284100" y="2600104"/>
                  <a:ext cx="1659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BD11A540-63E5-89FC-E7F0-852342EBD935}"/>
                    </a:ext>
                  </a:extLst>
                </p14:cNvPr>
                <p14:cNvContentPartPr/>
                <p14:nvPr/>
              </p14:nvContentPartPr>
              <p14:xfrm>
                <a:off x="4595500" y="2540344"/>
                <a:ext cx="159480" cy="2113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BD11A540-63E5-89FC-E7F0-852342EBD935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589380" y="2534224"/>
                  <a:ext cx="171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4B5CF0D3-C1A8-2CFE-0198-8907434C3123}"/>
                    </a:ext>
                  </a:extLst>
                </p14:cNvPr>
                <p14:cNvContentPartPr/>
                <p14:nvPr/>
              </p14:nvContentPartPr>
              <p14:xfrm>
                <a:off x="4328380" y="2749504"/>
                <a:ext cx="126720" cy="1134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4B5CF0D3-C1A8-2CFE-0198-8907434C312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322260" y="2743384"/>
                  <a:ext cx="138960" cy="12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B093DF59-E008-FCB1-B2F6-4E0324B833C8}"/>
              </a:ext>
            </a:extLst>
          </p:cNvPr>
          <p:cNvGrpSpPr/>
          <p:nvPr/>
        </p:nvGrpSpPr>
        <p:grpSpPr>
          <a:xfrm>
            <a:off x="10285300" y="1257664"/>
            <a:ext cx="1848240" cy="593640"/>
            <a:chOff x="10285300" y="1257664"/>
            <a:chExt cx="1848240" cy="59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7160F8FE-0968-CDAF-5D89-00276EEF7FAD}"/>
                    </a:ext>
                  </a:extLst>
                </p14:cNvPr>
                <p14:cNvContentPartPr/>
                <p14:nvPr/>
              </p14:nvContentPartPr>
              <p14:xfrm>
                <a:off x="10287100" y="1376104"/>
                <a:ext cx="182880" cy="2912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7160F8FE-0968-CDAF-5D89-00276EEF7FAD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0280980" y="1369984"/>
                  <a:ext cx="19512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C08CE265-3F16-4B17-3E0E-BB9078E57963}"/>
                    </a:ext>
                  </a:extLst>
                </p14:cNvPr>
                <p14:cNvContentPartPr/>
                <p14:nvPr/>
              </p14:nvContentPartPr>
              <p14:xfrm>
                <a:off x="10285300" y="1539184"/>
                <a:ext cx="147960" cy="216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C08CE265-3F16-4B17-3E0E-BB9078E57963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0279180" y="1533064"/>
                  <a:ext cx="1602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AAB619A-595F-19A4-91CA-0D5B3020EA41}"/>
                    </a:ext>
                  </a:extLst>
                </p14:cNvPr>
                <p14:cNvContentPartPr/>
                <p14:nvPr/>
              </p14:nvContentPartPr>
              <p14:xfrm>
                <a:off x="10473220" y="1522624"/>
                <a:ext cx="153360" cy="13212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3AAB619A-595F-19A4-91CA-0D5B3020EA4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0467100" y="1516504"/>
                  <a:ext cx="1656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5D58C9B0-B32F-81E4-2551-959ACAAD2864}"/>
                    </a:ext>
                  </a:extLst>
                </p14:cNvPr>
                <p14:cNvContentPartPr/>
                <p14:nvPr/>
              </p14:nvContentPartPr>
              <p14:xfrm>
                <a:off x="10644220" y="1536304"/>
                <a:ext cx="151560" cy="14328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5D58C9B0-B32F-81E4-2551-959ACAAD286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638100" y="1530184"/>
                  <a:ext cx="16380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F86CBBDB-134E-F3BE-7077-42151A03EE02}"/>
                    </a:ext>
                  </a:extLst>
                </p14:cNvPr>
                <p14:cNvContentPartPr/>
                <p14:nvPr/>
              </p14:nvContentPartPr>
              <p14:xfrm>
                <a:off x="10808740" y="1539184"/>
                <a:ext cx="204480" cy="12276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F86CBBDB-134E-F3BE-7077-42151A03EE0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802620" y="1533064"/>
                  <a:ext cx="21672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68215FAE-60E2-7006-49AC-A196AEC2A41E}"/>
                    </a:ext>
                  </a:extLst>
                </p14:cNvPr>
                <p14:cNvContentPartPr/>
                <p14:nvPr/>
              </p14:nvContentPartPr>
              <p14:xfrm>
                <a:off x="11009980" y="1563304"/>
                <a:ext cx="232560" cy="1198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68215FAE-60E2-7006-49AC-A196AEC2A41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003860" y="1557184"/>
                  <a:ext cx="24480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F0AB43F1-C39D-9A13-6FB5-1AC583C83C6C}"/>
                    </a:ext>
                  </a:extLst>
                </p14:cNvPr>
                <p14:cNvContentPartPr/>
                <p14:nvPr/>
              </p14:nvContentPartPr>
              <p14:xfrm>
                <a:off x="11252980" y="1579504"/>
                <a:ext cx="26280" cy="27180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F0AB43F1-C39D-9A13-6FB5-1AC583C83C6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246860" y="1573384"/>
                  <a:ext cx="3852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0AF92754-EC48-53FB-4E57-4978E59BF735}"/>
                    </a:ext>
                  </a:extLst>
                </p14:cNvPr>
                <p14:cNvContentPartPr/>
                <p14:nvPr/>
              </p14:nvContentPartPr>
              <p14:xfrm>
                <a:off x="11255500" y="1529104"/>
                <a:ext cx="141480" cy="1350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0AF92754-EC48-53FB-4E57-4978E59BF73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249380" y="1522984"/>
                  <a:ext cx="15372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442C53C4-7BC4-04B3-04CA-00CC6E52FCA9}"/>
                    </a:ext>
                  </a:extLst>
                </p14:cNvPr>
                <p14:cNvContentPartPr/>
                <p14:nvPr/>
              </p14:nvContentPartPr>
              <p14:xfrm>
                <a:off x="11431180" y="1257664"/>
                <a:ext cx="53280" cy="4132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442C53C4-7BC4-04B3-04CA-00CC6E52FCA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425060" y="1251544"/>
                  <a:ext cx="65520" cy="42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065A9E05-FDA0-B0C8-CF67-F1A9480F4C9D}"/>
                    </a:ext>
                  </a:extLst>
                </p14:cNvPr>
                <p14:cNvContentPartPr/>
                <p14:nvPr/>
              </p14:nvContentPartPr>
              <p14:xfrm>
                <a:off x="11392300" y="1485544"/>
                <a:ext cx="247320" cy="1792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065A9E05-FDA0-B0C8-CF67-F1A9480F4C9D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386180" y="1479424"/>
                  <a:ext cx="2595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06DB05CF-2446-6940-B38B-E953E8DECB01}"/>
                    </a:ext>
                  </a:extLst>
                </p14:cNvPr>
                <p14:cNvContentPartPr/>
                <p14:nvPr/>
              </p14:nvContentPartPr>
              <p14:xfrm>
                <a:off x="11583100" y="1423624"/>
                <a:ext cx="43560" cy="151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06DB05CF-2446-6940-B38B-E953E8DECB0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576980" y="1417504"/>
                  <a:ext cx="558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6B00469-2D98-F22D-78E3-8D0279A00F77}"/>
                    </a:ext>
                  </a:extLst>
                </p14:cNvPr>
                <p14:cNvContentPartPr/>
                <p14:nvPr/>
              </p14:nvContentPartPr>
              <p14:xfrm>
                <a:off x="11637460" y="1529104"/>
                <a:ext cx="250200" cy="14724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6B00469-2D98-F22D-78E3-8D0279A00F7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631340" y="1522984"/>
                  <a:ext cx="2624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7D7A4A68-8C7D-8AED-2E42-1788105321AE}"/>
                    </a:ext>
                  </a:extLst>
                </p14:cNvPr>
                <p14:cNvContentPartPr/>
                <p14:nvPr/>
              </p14:nvContentPartPr>
              <p14:xfrm>
                <a:off x="11908180" y="1509304"/>
                <a:ext cx="111240" cy="1810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7D7A4A68-8C7D-8AED-2E42-1788105321A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1902060" y="1503184"/>
                  <a:ext cx="1234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BABB3B07-6DB9-E5FE-36A8-20EE67EA33EA}"/>
                    </a:ext>
                  </a:extLst>
                </p14:cNvPr>
                <p14:cNvContentPartPr/>
                <p14:nvPr/>
              </p14:nvContentPartPr>
              <p14:xfrm>
                <a:off x="12071980" y="1565824"/>
                <a:ext cx="61560" cy="223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BABB3B07-6DB9-E5FE-36A8-20EE67EA33EA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2065860" y="1559704"/>
                  <a:ext cx="738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EDE86987-F757-7851-1D79-0C62F2705EB3}"/>
                    </a:ext>
                  </a:extLst>
                </p14:cNvPr>
                <p14:cNvContentPartPr/>
                <p14:nvPr/>
              </p14:nvContentPartPr>
              <p14:xfrm>
                <a:off x="12058660" y="1666264"/>
                <a:ext cx="56160" cy="140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EDE86987-F757-7851-1D79-0C62F2705EB3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2052540" y="1660144"/>
                  <a:ext cx="6840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A0CF98F-72E5-005A-D804-293C8A61FE66}"/>
              </a:ext>
            </a:extLst>
          </p:cNvPr>
          <p:cNvGrpSpPr/>
          <p:nvPr/>
        </p:nvGrpSpPr>
        <p:grpSpPr>
          <a:xfrm>
            <a:off x="9738460" y="2004664"/>
            <a:ext cx="1554120" cy="272160"/>
            <a:chOff x="9738460" y="2004664"/>
            <a:chExt cx="1554120" cy="27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E5A96DE9-A8F9-5076-1D83-0864ED70AE92}"/>
                    </a:ext>
                  </a:extLst>
                </p14:cNvPr>
                <p14:cNvContentPartPr/>
                <p14:nvPr/>
              </p14:nvContentPartPr>
              <p14:xfrm>
                <a:off x="9738460" y="2004664"/>
                <a:ext cx="69840" cy="5616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E5A96DE9-A8F9-5076-1D83-0864ED70AE92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732340" y="1998544"/>
                  <a:ext cx="820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2F1D46E5-52A4-BDAD-8016-F3CE53AA3278}"/>
                    </a:ext>
                  </a:extLst>
                </p14:cNvPr>
                <p14:cNvContentPartPr/>
                <p14:nvPr/>
              </p14:nvContentPartPr>
              <p14:xfrm>
                <a:off x="10079020" y="2026984"/>
                <a:ext cx="174240" cy="1353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2F1D46E5-52A4-BDAD-8016-F3CE53AA327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072900" y="2020864"/>
                  <a:ext cx="1864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619D983-AB05-E73B-7716-4A0F1DC82E2A}"/>
                    </a:ext>
                  </a:extLst>
                </p14:cNvPr>
                <p14:cNvContentPartPr/>
                <p14:nvPr/>
              </p14:nvContentPartPr>
              <p14:xfrm>
                <a:off x="10448740" y="2015104"/>
                <a:ext cx="208440" cy="1551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619D983-AB05-E73B-7716-4A0F1DC82E2A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0442620" y="2008984"/>
                  <a:ext cx="2206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BD3BBE64-BBE9-5195-F11B-E7557F95F37B}"/>
                    </a:ext>
                  </a:extLst>
                </p14:cNvPr>
                <p14:cNvContentPartPr/>
                <p14:nvPr/>
              </p14:nvContentPartPr>
              <p14:xfrm>
                <a:off x="10802980" y="2033104"/>
                <a:ext cx="240120" cy="17028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BD3BBE64-BBE9-5195-F11B-E7557F95F37B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0796860" y="2026984"/>
                  <a:ext cx="2523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452C1412-96E2-C23B-023E-016270ECA224}"/>
                    </a:ext>
                  </a:extLst>
                </p14:cNvPr>
                <p14:cNvContentPartPr/>
                <p14:nvPr/>
              </p14:nvContentPartPr>
              <p14:xfrm>
                <a:off x="11148940" y="2140744"/>
                <a:ext cx="143640" cy="1360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452C1412-96E2-C23B-023E-016270ECA22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1142820" y="2134624"/>
                  <a:ext cx="155880" cy="148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95F6F486-A197-4079-58FE-3B55252B671E}"/>
                  </a:ext>
                </a:extLst>
              </p14:cNvPr>
              <p14:cNvContentPartPr/>
              <p14:nvPr/>
            </p14:nvContentPartPr>
            <p14:xfrm>
              <a:off x="9641260" y="2547544"/>
              <a:ext cx="60840" cy="4104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95F6F486-A197-4079-58FE-3B55252B671E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9635140" y="2541424"/>
                <a:ext cx="73080" cy="53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86" name="Group 385">
            <a:extLst>
              <a:ext uri="{FF2B5EF4-FFF2-40B4-BE49-F238E27FC236}">
                <a16:creationId xmlns:a16="http://schemas.microsoft.com/office/drawing/2014/main" id="{7A1891D1-894B-7FCF-6BE3-510B52AFC091}"/>
              </a:ext>
            </a:extLst>
          </p:cNvPr>
          <p:cNvGrpSpPr/>
          <p:nvPr/>
        </p:nvGrpSpPr>
        <p:grpSpPr>
          <a:xfrm>
            <a:off x="10004500" y="2414704"/>
            <a:ext cx="1647000" cy="325800"/>
            <a:chOff x="10004500" y="2414704"/>
            <a:chExt cx="1647000" cy="32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32456376-142E-62C2-B761-BD4063AA9127}"/>
                    </a:ext>
                  </a:extLst>
                </p14:cNvPr>
                <p14:cNvContentPartPr/>
                <p14:nvPr/>
              </p14:nvContentPartPr>
              <p14:xfrm>
                <a:off x="10004500" y="2414704"/>
                <a:ext cx="196560" cy="3081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32456376-142E-62C2-B761-BD4063AA9127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9998380" y="2408584"/>
                  <a:ext cx="20880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DE85AE7D-376E-F60C-941A-C9F66F25AFA1}"/>
                    </a:ext>
                  </a:extLst>
                </p14:cNvPr>
                <p14:cNvContentPartPr/>
                <p14:nvPr/>
              </p14:nvContentPartPr>
              <p14:xfrm>
                <a:off x="10027900" y="2565544"/>
                <a:ext cx="131400" cy="180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DE85AE7D-376E-F60C-941A-C9F66F25AFA1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021780" y="2559424"/>
                  <a:ext cx="1436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A40619E6-82CC-6FE4-46CF-6F52CEAAE8FE}"/>
                    </a:ext>
                  </a:extLst>
                </p14:cNvPr>
                <p14:cNvContentPartPr/>
                <p14:nvPr/>
              </p14:nvContentPartPr>
              <p14:xfrm>
                <a:off x="10314460" y="2536384"/>
                <a:ext cx="215280" cy="1108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A40619E6-82CC-6FE4-46CF-6F52CEAAE8FE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0308340" y="2530264"/>
                  <a:ext cx="227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835DCA0B-0FE3-7204-0FA6-50D7C5E8501C}"/>
                    </a:ext>
                  </a:extLst>
                </p14:cNvPr>
                <p14:cNvContentPartPr/>
                <p14:nvPr/>
              </p14:nvContentPartPr>
              <p14:xfrm>
                <a:off x="10358020" y="2543224"/>
                <a:ext cx="167040" cy="1335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835DCA0B-0FE3-7204-0FA6-50D7C5E8501C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0351900" y="2537104"/>
                  <a:ext cx="179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3B647674-C3D0-708B-D4C0-BBF8ABC6BE57}"/>
                    </a:ext>
                  </a:extLst>
                </p14:cNvPr>
                <p14:cNvContentPartPr/>
                <p14:nvPr/>
              </p14:nvContentPartPr>
              <p14:xfrm>
                <a:off x="10603540" y="2624224"/>
                <a:ext cx="139680" cy="979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3B647674-C3D0-708B-D4C0-BBF8ABC6BE5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597420" y="2618104"/>
                  <a:ext cx="15192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CA68AAE1-F439-C595-46BB-1642612F6136}"/>
                    </a:ext>
                  </a:extLst>
                </p14:cNvPr>
                <p14:cNvContentPartPr/>
                <p14:nvPr/>
              </p14:nvContentPartPr>
              <p14:xfrm>
                <a:off x="10899460" y="2498944"/>
                <a:ext cx="158400" cy="16956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CA68AAE1-F439-C595-46BB-1642612F6136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10893340" y="2492824"/>
                  <a:ext cx="17064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D82DE316-3B26-3A64-040D-0E26CB4D3F50}"/>
                    </a:ext>
                  </a:extLst>
                </p14:cNvPr>
                <p14:cNvContentPartPr/>
                <p14:nvPr/>
              </p14:nvContentPartPr>
              <p14:xfrm>
                <a:off x="11225260" y="2505784"/>
                <a:ext cx="168840" cy="16704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D82DE316-3B26-3A64-040D-0E26CB4D3F50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11219140" y="2499664"/>
                  <a:ext cx="18108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E25A464D-E4EC-AC12-5AE2-20B830CAD662}"/>
                    </a:ext>
                  </a:extLst>
                </p14:cNvPr>
                <p14:cNvContentPartPr/>
                <p14:nvPr/>
              </p14:nvContentPartPr>
              <p14:xfrm>
                <a:off x="11524420" y="2625664"/>
                <a:ext cx="127080" cy="11484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E25A464D-E4EC-AC12-5AE2-20B830CAD66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1518300" y="2619544"/>
                  <a:ext cx="139320" cy="12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E5395A25-5012-FB3E-9D29-0F5A0D1C8FAF}"/>
                  </a:ext>
                </a:extLst>
              </p14:cNvPr>
              <p14:cNvContentPartPr/>
              <p14:nvPr/>
            </p14:nvContentPartPr>
            <p14:xfrm>
              <a:off x="11462860" y="2928064"/>
              <a:ext cx="1440" cy="432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E5395A25-5012-FB3E-9D29-0F5A0D1C8FAF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1456740" y="2921944"/>
                <a:ext cx="13680" cy="16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00" name="Group 699">
            <a:extLst>
              <a:ext uri="{FF2B5EF4-FFF2-40B4-BE49-F238E27FC236}">
                <a16:creationId xmlns:a16="http://schemas.microsoft.com/office/drawing/2014/main" id="{FC47B048-826D-5AA3-E4EA-B2AF887E12EB}"/>
              </a:ext>
            </a:extLst>
          </p:cNvPr>
          <p:cNvGrpSpPr/>
          <p:nvPr/>
        </p:nvGrpSpPr>
        <p:grpSpPr>
          <a:xfrm>
            <a:off x="9578980" y="2870464"/>
            <a:ext cx="2506680" cy="1171800"/>
            <a:chOff x="9578980" y="2870464"/>
            <a:chExt cx="2506680" cy="117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87B543FD-4C8C-9EAA-CC9C-9444A1E45704}"/>
                    </a:ext>
                  </a:extLst>
                </p14:cNvPr>
                <p14:cNvContentPartPr/>
                <p14:nvPr/>
              </p14:nvContentPartPr>
              <p14:xfrm>
                <a:off x="10307620" y="2906464"/>
                <a:ext cx="168480" cy="27360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87B543FD-4C8C-9EAA-CC9C-9444A1E4570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0301500" y="2900344"/>
                  <a:ext cx="18072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B2FAA0D3-0F48-C5E0-2FFB-C65DD4C853B6}"/>
                    </a:ext>
                  </a:extLst>
                </p14:cNvPr>
                <p14:cNvContentPartPr/>
                <p14:nvPr/>
              </p14:nvContentPartPr>
              <p14:xfrm>
                <a:off x="10303300" y="3067024"/>
                <a:ext cx="194040" cy="3132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B2FAA0D3-0F48-C5E0-2FFB-C65DD4C853B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0297180" y="3060904"/>
                  <a:ext cx="2062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888AE5C5-B66F-D832-7895-0696ABA5A399}"/>
                    </a:ext>
                  </a:extLst>
                </p14:cNvPr>
                <p14:cNvContentPartPr/>
                <p14:nvPr/>
              </p14:nvContentPartPr>
              <p14:xfrm>
                <a:off x="10564660" y="3019144"/>
                <a:ext cx="166680" cy="12636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888AE5C5-B66F-D832-7895-0696ABA5A39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0558540" y="3013024"/>
                  <a:ext cx="1789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6FA03EED-A1D9-0164-DA0D-DCA1913DD151}"/>
                    </a:ext>
                  </a:extLst>
                </p14:cNvPr>
                <p14:cNvContentPartPr/>
                <p14:nvPr/>
              </p14:nvContentPartPr>
              <p14:xfrm>
                <a:off x="10580500" y="3013024"/>
                <a:ext cx="149040" cy="18144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6FA03EED-A1D9-0164-DA0D-DCA1913DD151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574380" y="3006904"/>
                  <a:ext cx="16128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944CC98A-80AA-0F0A-3189-D7BF8A778966}"/>
                    </a:ext>
                  </a:extLst>
                </p14:cNvPr>
                <p14:cNvContentPartPr/>
                <p14:nvPr/>
              </p14:nvContentPartPr>
              <p14:xfrm>
                <a:off x="10742860" y="3086464"/>
                <a:ext cx="136800" cy="9000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944CC98A-80AA-0F0A-3189-D7BF8A778966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736740" y="3080344"/>
                  <a:ext cx="1490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764F3A86-2EA3-D7F0-8565-99D0E5371F03}"/>
                    </a:ext>
                  </a:extLst>
                </p14:cNvPr>
                <p14:cNvContentPartPr/>
                <p14:nvPr/>
              </p14:nvContentPartPr>
              <p14:xfrm>
                <a:off x="10965340" y="3019144"/>
                <a:ext cx="170280" cy="2340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764F3A86-2EA3-D7F0-8565-99D0E5371F0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959220" y="3013024"/>
                  <a:ext cx="1825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EC8DD258-4811-A8C5-A6BA-E1CBDC664D8E}"/>
                    </a:ext>
                  </a:extLst>
                </p14:cNvPr>
                <p14:cNvContentPartPr/>
                <p14:nvPr/>
              </p14:nvContentPartPr>
              <p14:xfrm>
                <a:off x="10979740" y="3087904"/>
                <a:ext cx="203040" cy="72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EC8DD258-4811-A8C5-A6BA-E1CBDC664D8E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973620" y="3081784"/>
                  <a:ext cx="2152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F355A2A4-2B81-3670-6CB6-5CC76D97BE97}"/>
                    </a:ext>
                  </a:extLst>
                </p14:cNvPr>
                <p14:cNvContentPartPr/>
                <p14:nvPr/>
              </p14:nvContentPartPr>
              <p14:xfrm>
                <a:off x="11312740" y="2870464"/>
                <a:ext cx="182880" cy="24624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F355A2A4-2B81-3670-6CB6-5CC76D97BE97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1306620" y="2864344"/>
                  <a:ext cx="19512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A3F07CD3-5E49-7B7D-4E3B-87E732A51D9A}"/>
                    </a:ext>
                  </a:extLst>
                </p14:cNvPr>
                <p14:cNvContentPartPr/>
                <p14:nvPr/>
              </p14:nvContentPartPr>
              <p14:xfrm>
                <a:off x="9578980" y="3247024"/>
                <a:ext cx="154080" cy="28908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A3F07CD3-5E49-7B7D-4E3B-87E732A51D9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9572860" y="3240904"/>
                  <a:ext cx="16632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28E7E11B-34BF-B6CF-5ADB-29318FF9E641}"/>
                    </a:ext>
                  </a:extLst>
                </p14:cNvPr>
                <p14:cNvContentPartPr/>
                <p14:nvPr/>
              </p14:nvContentPartPr>
              <p14:xfrm>
                <a:off x="9807220" y="3391384"/>
                <a:ext cx="91080" cy="11520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28E7E11B-34BF-B6CF-5ADB-29318FF9E641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9801100" y="3385264"/>
                  <a:ext cx="103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0165BC7B-83D9-C369-85AB-BEDE9789A9E1}"/>
                    </a:ext>
                  </a:extLst>
                </p14:cNvPr>
                <p14:cNvContentPartPr/>
                <p14:nvPr/>
              </p14:nvContentPartPr>
              <p14:xfrm>
                <a:off x="9926380" y="3325504"/>
                <a:ext cx="74880" cy="1789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0165BC7B-83D9-C369-85AB-BEDE9789A9E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9920260" y="3319384"/>
                  <a:ext cx="871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B8227DEA-1912-2AD1-70F5-BB40B3604F15}"/>
                    </a:ext>
                  </a:extLst>
                </p14:cNvPr>
                <p14:cNvContentPartPr/>
                <p14:nvPr/>
              </p14:nvContentPartPr>
              <p14:xfrm>
                <a:off x="9922060" y="3422344"/>
                <a:ext cx="134280" cy="576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B8227DEA-1912-2AD1-70F5-BB40B3604F1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9915940" y="3416224"/>
                  <a:ext cx="1465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9E27EDDF-C2A6-DFD5-FB8A-E0DB1D673F19}"/>
                    </a:ext>
                  </a:extLst>
                </p14:cNvPr>
                <p14:cNvContentPartPr/>
                <p14:nvPr/>
              </p14:nvContentPartPr>
              <p14:xfrm>
                <a:off x="10057420" y="3438184"/>
                <a:ext cx="89280" cy="7128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9E27EDDF-C2A6-DFD5-FB8A-E0DB1D673F1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0051300" y="3432064"/>
                  <a:ext cx="1015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68ED8C63-F637-1886-36C1-56DA43F2DE7D}"/>
                    </a:ext>
                  </a:extLst>
                </p14:cNvPr>
                <p14:cNvContentPartPr/>
                <p14:nvPr/>
              </p14:nvContentPartPr>
              <p14:xfrm>
                <a:off x="10174060" y="3432064"/>
                <a:ext cx="92880" cy="10548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68ED8C63-F637-1886-36C1-56DA43F2DE7D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0167940" y="3425944"/>
                  <a:ext cx="1051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54512763-F994-C5F1-C52C-6232AA27B001}"/>
                    </a:ext>
                  </a:extLst>
                </p14:cNvPr>
                <p14:cNvContentPartPr/>
                <p14:nvPr/>
              </p14:nvContentPartPr>
              <p14:xfrm>
                <a:off x="10188100" y="3384184"/>
                <a:ext cx="42120" cy="2160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54512763-F994-C5F1-C52C-6232AA27B001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0181980" y="3378064"/>
                  <a:ext cx="543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A728C6AF-549D-EECB-BB7D-855AAFE890C7}"/>
                    </a:ext>
                  </a:extLst>
                </p14:cNvPr>
                <p14:cNvContentPartPr/>
                <p14:nvPr/>
              </p14:nvContentPartPr>
              <p14:xfrm>
                <a:off x="10287460" y="3433504"/>
                <a:ext cx="115560" cy="1022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A728C6AF-549D-EECB-BB7D-855AAFE890C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0281340" y="3427384"/>
                  <a:ext cx="1278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344C593C-018E-9412-5F6E-BCE93D7D1ED7}"/>
                    </a:ext>
                  </a:extLst>
                </p14:cNvPr>
                <p14:cNvContentPartPr/>
                <p14:nvPr/>
              </p14:nvContentPartPr>
              <p14:xfrm>
                <a:off x="10353340" y="3330544"/>
                <a:ext cx="79560" cy="20844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344C593C-018E-9412-5F6E-BCE93D7D1ED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0347220" y="3324424"/>
                  <a:ext cx="9180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77B46252-C1B0-7C24-FA5D-2922EA98F10D}"/>
                    </a:ext>
                  </a:extLst>
                </p14:cNvPr>
                <p14:cNvContentPartPr/>
                <p14:nvPr/>
              </p14:nvContentPartPr>
              <p14:xfrm>
                <a:off x="10352260" y="3418744"/>
                <a:ext cx="128880" cy="1980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77B46252-C1B0-7C24-FA5D-2922EA98F10D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10346140" y="3412624"/>
                  <a:ext cx="1411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38217B1A-C649-6BFD-F5E9-BFE1D5F62E33}"/>
                    </a:ext>
                  </a:extLst>
                </p14:cNvPr>
                <p14:cNvContentPartPr/>
                <p14:nvPr/>
              </p14:nvContentPartPr>
              <p14:xfrm>
                <a:off x="10683460" y="3325504"/>
                <a:ext cx="145080" cy="17892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38217B1A-C649-6BFD-F5E9-BFE1D5F62E33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10677340" y="3319384"/>
                  <a:ext cx="1573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D56A9DD2-D99B-4FD7-2C92-262930FBADEC}"/>
                    </a:ext>
                  </a:extLst>
                </p14:cNvPr>
                <p14:cNvContentPartPr/>
                <p14:nvPr/>
              </p14:nvContentPartPr>
              <p14:xfrm>
                <a:off x="10692460" y="3443944"/>
                <a:ext cx="112320" cy="3492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D56A9DD2-D99B-4FD7-2C92-262930FBADE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10686340" y="3437824"/>
                  <a:ext cx="12456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C1558C90-E2C9-76C7-B963-F6EEBE28EA74}"/>
                    </a:ext>
                  </a:extLst>
                </p14:cNvPr>
                <p14:cNvContentPartPr/>
                <p14:nvPr/>
              </p14:nvContentPartPr>
              <p14:xfrm>
                <a:off x="10806940" y="3430264"/>
                <a:ext cx="258480" cy="11844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C1558C90-E2C9-76C7-B963-F6EEBE28EA7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10800820" y="3424144"/>
                  <a:ext cx="2707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A7C23788-6B1B-F681-E33C-AC9B3CCEA522}"/>
                    </a:ext>
                  </a:extLst>
                </p14:cNvPr>
                <p14:cNvContentPartPr/>
                <p14:nvPr/>
              </p14:nvContentPartPr>
              <p14:xfrm>
                <a:off x="11072980" y="3416584"/>
                <a:ext cx="208080" cy="13824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A7C23788-6B1B-F681-E33C-AC9B3CCEA522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1066860" y="3410464"/>
                  <a:ext cx="220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77151597-AAE6-49E1-2532-63C55E261937}"/>
                    </a:ext>
                  </a:extLst>
                </p14:cNvPr>
                <p14:cNvContentPartPr/>
                <p14:nvPr/>
              </p14:nvContentPartPr>
              <p14:xfrm>
                <a:off x="11171980" y="3357904"/>
                <a:ext cx="22680" cy="1044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77151597-AAE6-49E1-2532-63C55E261937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11165860" y="3351784"/>
                  <a:ext cx="349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5082BAF5-1211-5F32-95C0-B330F3621B98}"/>
                    </a:ext>
                  </a:extLst>
                </p14:cNvPr>
                <p14:cNvContentPartPr/>
                <p14:nvPr/>
              </p14:nvContentPartPr>
              <p14:xfrm>
                <a:off x="11258740" y="3294184"/>
                <a:ext cx="144360" cy="24876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5082BAF5-1211-5F32-95C0-B330F3621B98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252620" y="3288064"/>
                  <a:ext cx="15660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20CE496B-CD51-DB08-F203-84A7580E7CD2}"/>
                    </a:ext>
                  </a:extLst>
                </p14:cNvPr>
                <p14:cNvContentPartPr/>
                <p14:nvPr/>
              </p14:nvContentPartPr>
              <p14:xfrm>
                <a:off x="11442700" y="3439624"/>
                <a:ext cx="61920" cy="11124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20CE496B-CD51-DB08-F203-84A7580E7CD2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1436580" y="3433504"/>
                  <a:ext cx="741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0E13A501-55E7-F039-AE65-6AA70CF21799}"/>
                    </a:ext>
                  </a:extLst>
                </p14:cNvPr>
                <p14:cNvContentPartPr/>
                <p14:nvPr/>
              </p14:nvContentPartPr>
              <p14:xfrm>
                <a:off x="11394460" y="3361504"/>
                <a:ext cx="57240" cy="2376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0E13A501-55E7-F039-AE65-6AA70CF21799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1388340" y="3355384"/>
                  <a:ext cx="694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6967CA65-D3AB-627C-63DA-C84C5FB3B5E8}"/>
                    </a:ext>
                  </a:extLst>
                </p14:cNvPr>
                <p14:cNvContentPartPr/>
                <p14:nvPr/>
              </p14:nvContentPartPr>
              <p14:xfrm>
                <a:off x="11520100" y="3271504"/>
                <a:ext cx="45360" cy="29448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6967CA65-D3AB-627C-63DA-C84C5FB3B5E8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1513980" y="3265384"/>
                  <a:ext cx="5760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F9D33C10-BFFA-C6C2-506D-42622C569CCC}"/>
                    </a:ext>
                  </a:extLst>
                </p14:cNvPr>
                <p14:cNvContentPartPr/>
                <p14:nvPr/>
              </p14:nvContentPartPr>
              <p14:xfrm>
                <a:off x="11610100" y="3453664"/>
                <a:ext cx="86040" cy="11808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F9D33C10-BFFA-C6C2-506D-42622C569CCC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1603980" y="3447544"/>
                  <a:ext cx="982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D056BF9C-A969-037B-C23A-BE970CA35123}"/>
                    </a:ext>
                  </a:extLst>
                </p14:cNvPr>
                <p14:cNvContentPartPr/>
                <p14:nvPr/>
              </p14:nvContentPartPr>
              <p14:xfrm>
                <a:off x="11629180" y="3375544"/>
                <a:ext cx="36360" cy="1260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D056BF9C-A969-037B-C23A-BE970CA3512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1623060" y="3369424"/>
                  <a:ext cx="486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8E0FB19D-7173-2A95-E311-4D022A537955}"/>
                    </a:ext>
                  </a:extLst>
                </p14:cNvPr>
                <p14:cNvContentPartPr/>
                <p14:nvPr/>
              </p14:nvContentPartPr>
              <p14:xfrm>
                <a:off x="11711620" y="3258544"/>
                <a:ext cx="32400" cy="3099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8E0FB19D-7173-2A95-E311-4D022A537955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11705500" y="3252424"/>
                  <a:ext cx="4464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93BF3FA5-FBE3-C114-1FE5-882F949A2356}"/>
                    </a:ext>
                  </a:extLst>
                </p14:cNvPr>
                <p14:cNvContentPartPr/>
                <p14:nvPr/>
              </p14:nvContentPartPr>
              <p14:xfrm>
                <a:off x="11693980" y="3432784"/>
                <a:ext cx="231480" cy="2671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93BF3FA5-FBE3-C114-1FE5-882F949A2356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11687860" y="3426664"/>
                  <a:ext cx="24372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E1F80E09-C4CE-5473-D064-2AA762CD6A1F}"/>
                    </a:ext>
                  </a:extLst>
                </p14:cNvPr>
                <p14:cNvContentPartPr/>
                <p14:nvPr/>
              </p14:nvContentPartPr>
              <p14:xfrm>
                <a:off x="9766900" y="3816184"/>
                <a:ext cx="127440" cy="986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E1F80E09-C4CE-5473-D064-2AA762CD6A1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760780" y="3810064"/>
                  <a:ext cx="139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D8D517FB-D1E1-FB1C-1F7C-6DD8A765344A}"/>
                    </a:ext>
                  </a:extLst>
                </p14:cNvPr>
                <p14:cNvContentPartPr/>
                <p14:nvPr/>
              </p14:nvContentPartPr>
              <p14:xfrm>
                <a:off x="9862660" y="3684784"/>
                <a:ext cx="159120" cy="23832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D8D517FB-D1E1-FB1C-1F7C-6DD8A765344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856540" y="3678664"/>
                  <a:ext cx="17136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CFA8DF26-92A3-400D-324C-CC54C8553A99}"/>
                    </a:ext>
                  </a:extLst>
                </p14:cNvPr>
                <p14:cNvContentPartPr/>
                <p14:nvPr/>
              </p14:nvContentPartPr>
              <p14:xfrm>
                <a:off x="9863020" y="3851464"/>
                <a:ext cx="165240" cy="2628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CFA8DF26-92A3-400D-324C-CC54C8553A9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856900" y="3845344"/>
                  <a:ext cx="17748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BD8E594E-AEBF-382F-81D4-473F2FD96FC8}"/>
                    </a:ext>
                  </a:extLst>
                </p14:cNvPr>
                <p14:cNvContentPartPr/>
                <p14:nvPr/>
              </p14:nvContentPartPr>
              <p14:xfrm>
                <a:off x="10162180" y="3873064"/>
                <a:ext cx="34920" cy="16920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BD8E594E-AEBF-382F-81D4-473F2FD96FC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156060" y="3866944"/>
                  <a:ext cx="4716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0A54959E-7FD1-886D-0458-0F29FB3F7487}"/>
                    </a:ext>
                  </a:extLst>
                </p14:cNvPr>
                <p14:cNvContentPartPr/>
                <p14:nvPr/>
              </p14:nvContentPartPr>
              <p14:xfrm>
                <a:off x="10161820" y="3803584"/>
                <a:ext cx="125280" cy="8892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0A54959E-7FD1-886D-0458-0F29FB3F7487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155700" y="3797464"/>
                  <a:ext cx="13752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707506FE-DAF5-9FF0-4FC6-D41CE1FF420D}"/>
                    </a:ext>
                  </a:extLst>
                </p14:cNvPr>
                <p14:cNvContentPartPr/>
                <p14:nvPr/>
              </p14:nvContentPartPr>
              <p14:xfrm>
                <a:off x="10295740" y="3815104"/>
                <a:ext cx="137520" cy="8892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707506FE-DAF5-9FF0-4FC6-D41CE1FF420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289620" y="3808984"/>
                  <a:ext cx="149760" cy="10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3B58471A-0AED-F38A-C72A-E93BF2C9B041}"/>
                    </a:ext>
                  </a:extLst>
                </p14:cNvPr>
                <p14:cNvContentPartPr/>
                <p14:nvPr/>
              </p14:nvContentPartPr>
              <p14:xfrm>
                <a:off x="10354780" y="3739864"/>
                <a:ext cx="49680" cy="2988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3B58471A-0AED-F38A-C72A-E93BF2C9B04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348660" y="3733744"/>
                  <a:ext cx="619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0CFFA51D-9878-74BB-AA5A-DC27AB686648}"/>
                    </a:ext>
                  </a:extLst>
                </p14:cNvPr>
                <p14:cNvContentPartPr/>
                <p14:nvPr/>
              </p14:nvContentPartPr>
              <p14:xfrm>
                <a:off x="10437940" y="3686584"/>
                <a:ext cx="435960" cy="22032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0CFFA51D-9878-74BB-AA5A-DC27AB686648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0431820" y="3680464"/>
                  <a:ext cx="4482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60F250C5-2DE7-1463-0D77-DE47DF125E4E}"/>
                    </a:ext>
                  </a:extLst>
                </p14:cNvPr>
                <p14:cNvContentPartPr/>
                <p14:nvPr/>
              </p14:nvContentPartPr>
              <p14:xfrm>
                <a:off x="11028700" y="3796744"/>
                <a:ext cx="16560" cy="12420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60F250C5-2DE7-1463-0D77-DE47DF125E4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1022580" y="3790624"/>
                  <a:ext cx="28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117E2CA2-5CC6-30A3-5C6F-5B0B9589C219}"/>
                    </a:ext>
                  </a:extLst>
                </p14:cNvPr>
                <p14:cNvContentPartPr/>
                <p14:nvPr/>
              </p14:nvContentPartPr>
              <p14:xfrm>
                <a:off x="10967140" y="3848224"/>
                <a:ext cx="151560" cy="1152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117E2CA2-5CC6-30A3-5C6F-5B0B9589C219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10961020" y="3842104"/>
                  <a:ext cx="1638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A3F24B36-2676-CC4E-7E27-6BF2975330B5}"/>
                    </a:ext>
                  </a:extLst>
                </p14:cNvPr>
                <p14:cNvContentPartPr/>
                <p14:nvPr/>
              </p14:nvContentPartPr>
              <p14:xfrm>
                <a:off x="11234980" y="3649504"/>
                <a:ext cx="570960" cy="29124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A3F24B36-2676-CC4E-7E27-6BF2975330B5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1228860" y="3643384"/>
                  <a:ext cx="58320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36256F52-5FC8-863F-4841-1CA6AFEFA6B2}"/>
                    </a:ext>
                  </a:extLst>
                </p14:cNvPr>
                <p14:cNvContentPartPr/>
                <p14:nvPr/>
              </p14:nvContentPartPr>
              <p14:xfrm>
                <a:off x="11978020" y="3633304"/>
                <a:ext cx="107640" cy="31104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36256F52-5FC8-863F-4841-1CA6AFEFA6B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1971900" y="3627184"/>
                  <a:ext cx="119880" cy="32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4565D93C-D4F6-1462-FA36-3CC212243211}"/>
              </a:ext>
            </a:extLst>
          </p:cNvPr>
          <p:cNvGrpSpPr/>
          <p:nvPr/>
        </p:nvGrpSpPr>
        <p:grpSpPr>
          <a:xfrm>
            <a:off x="1836820" y="3152704"/>
            <a:ext cx="379800" cy="343800"/>
            <a:chOff x="1836820" y="3152704"/>
            <a:chExt cx="37980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2E20F369-23BD-7169-276E-82C7A1418CBD}"/>
                    </a:ext>
                  </a:extLst>
                </p14:cNvPr>
                <p14:cNvContentPartPr/>
                <p14:nvPr/>
              </p14:nvContentPartPr>
              <p14:xfrm>
                <a:off x="1836820" y="3292024"/>
                <a:ext cx="203760" cy="1702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2E20F369-23BD-7169-276E-82C7A1418CB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830700" y="3285904"/>
                  <a:ext cx="21600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97DA52F8-C35B-2DBF-E561-606974CD1B94}"/>
                    </a:ext>
                  </a:extLst>
                </p14:cNvPr>
                <p14:cNvContentPartPr/>
                <p14:nvPr/>
              </p14:nvContentPartPr>
              <p14:xfrm>
                <a:off x="1865620" y="3334864"/>
                <a:ext cx="160920" cy="16164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97DA52F8-C35B-2DBF-E561-606974CD1B94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859500" y="3328744"/>
                  <a:ext cx="1731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3A565152-DD65-0DD1-3282-A08AF3A2D5F9}"/>
                    </a:ext>
                  </a:extLst>
                </p14:cNvPr>
                <p14:cNvContentPartPr/>
                <p14:nvPr/>
              </p14:nvContentPartPr>
              <p14:xfrm>
                <a:off x="2045260" y="3152704"/>
                <a:ext cx="171360" cy="11268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3A565152-DD65-0DD1-3282-A08AF3A2D5F9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2039140" y="3146584"/>
                  <a:ext cx="183600" cy="124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FDE612D0-485B-BB61-3428-260631258A91}"/>
              </a:ext>
            </a:extLst>
          </p:cNvPr>
          <p:cNvGrpSpPr/>
          <p:nvPr/>
        </p:nvGrpSpPr>
        <p:grpSpPr>
          <a:xfrm>
            <a:off x="2507500" y="3282664"/>
            <a:ext cx="381960" cy="166320"/>
            <a:chOff x="2507500" y="3282664"/>
            <a:chExt cx="381960" cy="16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2BACADC3-B4C5-1087-B38E-3A6036021AFA}"/>
                    </a:ext>
                  </a:extLst>
                </p14:cNvPr>
                <p14:cNvContentPartPr/>
                <p14:nvPr/>
              </p14:nvContentPartPr>
              <p14:xfrm>
                <a:off x="2507500" y="3288784"/>
                <a:ext cx="225720" cy="16020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2BACADC3-B4C5-1087-B38E-3A6036021AF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501380" y="3282664"/>
                  <a:ext cx="2379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3A9633FF-57B0-B29C-F263-95287AE6B67B}"/>
                    </a:ext>
                  </a:extLst>
                </p14:cNvPr>
                <p14:cNvContentPartPr/>
                <p14:nvPr/>
              </p14:nvContentPartPr>
              <p14:xfrm>
                <a:off x="2777860" y="3282664"/>
                <a:ext cx="111600" cy="1598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3A9633FF-57B0-B29C-F263-95287AE6B67B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771740" y="3276544"/>
                  <a:ext cx="123840" cy="17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7" name="Group 716">
            <a:extLst>
              <a:ext uri="{FF2B5EF4-FFF2-40B4-BE49-F238E27FC236}">
                <a16:creationId xmlns:a16="http://schemas.microsoft.com/office/drawing/2014/main" id="{CA7E6076-624F-FD00-9CE6-BAFF3F7CEB6C}"/>
              </a:ext>
            </a:extLst>
          </p:cNvPr>
          <p:cNvGrpSpPr/>
          <p:nvPr/>
        </p:nvGrpSpPr>
        <p:grpSpPr>
          <a:xfrm>
            <a:off x="3251260" y="3166024"/>
            <a:ext cx="1241280" cy="295560"/>
            <a:chOff x="3251260" y="3166024"/>
            <a:chExt cx="1241280" cy="29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893A307C-3DBC-0132-2164-51DD7DE53F79}"/>
                    </a:ext>
                  </a:extLst>
                </p14:cNvPr>
                <p14:cNvContentPartPr/>
                <p14:nvPr/>
              </p14:nvContentPartPr>
              <p14:xfrm>
                <a:off x="3251260" y="3282304"/>
                <a:ext cx="306360" cy="17928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893A307C-3DBC-0132-2164-51DD7DE53F7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3245140" y="3276184"/>
                  <a:ext cx="3186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6094455B-87D1-5E30-6F6D-ABDA49D73BDE}"/>
                    </a:ext>
                  </a:extLst>
                </p14:cNvPr>
                <p14:cNvContentPartPr/>
                <p14:nvPr/>
              </p14:nvContentPartPr>
              <p14:xfrm>
                <a:off x="3614860" y="3302104"/>
                <a:ext cx="323640" cy="4212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6094455B-87D1-5E30-6F6D-ABDA49D73BDE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3608740" y="3295984"/>
                  <a:ext cx="3358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B4AAEFCB-2A38-B2C4-31FA-97AFA0848FEF}"/>
                    </a:ext>
                  </a:extLst>
                </p14:cNvPr>
                <p14:cNvContentPartPr/>
                <p14:nvPr/>
              </p14:nvContentPartPr>
              <p14:xfrm>
                <a:off x="3813940" y="3225064"/>
                <a:ext cx="164520" cy="1670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B4AAEFCB-2A38-B2C4-31FA-97AFA0848FEF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807820" y="3218944"/>
                  <a:ext cx="1767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B54441E2-74EC-FE79-4A26-7142A60178CF}"/>
                    </a:ext>
                  </a:extLst>
                </p14:cNvPr>
                <p14:cNvContentPartPr/>
                <p14:nvPr/>
              </p14:nvContentPartPr>
              <p14:xfrm>
                <a:off x="4183300" y="3166024"/>
                <a:ext cx="309240" cy="25488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B54441E2-74EC-FE79-4A26-7142A60178CF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177180" y="3159904"/>
                  <a:ext cx="321480" cy="267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721" name="Ink 720">
                <a:extLst>
                  <a:ext uri="{FF2B5EF4-FFF2-40B4-BE49-F238E27FC236}">
                    <a16:creationId xmlns:a16="http://schemas.microsoft.com/office/drawing/2014/main" id="{B43E877E-3D72-F7AA-0790-C2907EA84720}"/>
                  </a:ext>
                </a:extLst>
              </p14:cNvPr>
              <p14:cNvContentPartPr/>
              <p14:nvPr/>
            </p14:nvContentPartPr>
            <p14:xfrm>
              <a:off x="3837340" y="1975504"/>
              <a:ext cx="284760" cy="175680"/>
            </p14:xfrm>
          </p:contentPart>
        </mc:Choice>
        <mc:Fallback xmlns="">
          <p:pic>
            <p:nvPicPr>
              <p:cNvPr id="721" name="Ink 720">
                <a:extLst>
                  <a:ext uri="{FF2B5EF4-FFF2-40B4-BE49-F238E27FC236}">
                    <a16:creationId xmlns:a16="http://schemas.microsoft.com/office/drawing/2014/main" id="{B43E877E-3D72-F7AA-0790-C2907EA84720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3831220" y="1969384"/>
                <a:ext cx="297000" cy="18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25" name="Group 724">
            <a:extLst>
              <a:ext uri="{FF2B5EF4-FFF2-40B4-BE49-F238E27FC236}">
                <a16:creationId xmlns:a16="http://schemas.microsoft.com/office/drawing/2014/main" id="{52D80B9D-D881-A11F-B9F9-6A9F09BAE49E}"/>
              </a:ext>
            </a:extLst>
          </p:cNvPr>
          <p:cNvGrpSpPr/>
          <p:nvPr/>
        </p:nvGrpSpPr>
        <p:grpSpPr>
          <a:xfrm>
            <a:off x="2863540" y="1073704"/>
            <a:ext cx="1069920" cy="311400"/>
            <a:chOff x="2863540" y="1073704"/>
            <a:chExt cx="1069920" cy="31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253521C2-655B-D9F0-E7BD-3E51CAC8A104}"/>
                    </a:ext>
                  </a:extLst>
                </p14:cNvPr>
                <p14:cNvContentPartPr/>
                <p14:nvPr/>
              </p14:nvContentPartPr>
              <p14:xfrm>
                <a:off x="2863540" y="1197184"/>
                <a:ext cx="308160" cy="18792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253521C2-655B-D9F0-E7BD-3E51CAC8A104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2857420" y="1191064"/>
                  <a:ext cx="3204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4830146A-4D34-29CD-387D-F2F6C2FE3138}"/>
                    </a:ext>
                  </a:extLst>
                </p14:cNvPr>
                <p14:cNvContentPartPr/>
                <p14:nvPr/>
              </p14:nvContentPartPr>
              <p14:xfrm>
                <a:off x="3300220" y="1168024"/>
                <a:ext cx="192240" cy="1753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4830146A-4D34-29CD-387D-F2F6C2FE3138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294100" y="1161904"/>
                  <a:ext cx="204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042159B4-3257-8492-2E96-B5B938D844F7}"/>
                    </a:ext>
                  </a:extLst>
                </p14:cNvPr>
                <p14:cNvContentPartPr/>
                <p14:nvPr/>
              </p14:nvContentPartPr>
              <p14:xfrm>
                <a:off x="3674260" y="1073704"/>
                <a:ext cx="259200" cy="22536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042159B4-3257-8492-2E96-B5B938D844F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668140" y="1067584"/>
                  <a:ext cx="271440" cy="23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2ACCAACC-018F-DAF5-BA81-3AFA35B9655F}"/>
              </a:ext>
            </a:extLst>
          </p:cNvPr>
          <p:cNvGrpSpPr/>
          <p:nvPr/>
        </p:nvGrpSpPr>
        <p:grpSpPr>
          <a:xfrm>
            <a:off x="4203460" y="1663744"/>
            <a:ext cx="1280880" cy="682920"/>
            <a:chOff x="4203460" y="1663744"/>
            <a:chExt cx="1280880" cy="68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A2B4758E-EC8B-9466-36DE-C66462D929F9}"/>
                    </a:ext>
                  </a:extLst>
                </p14:cNvPr>
                <p14:cNvContentPartPr/>
                <p14:nvPr/>
              </p14:nvContentPartPr>
              <p14:xfrm>
                <a:off x="4258180" y="1818904"/>
                <a:ext cx="276480" cy="30348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A2B4758E-EC8B-9466-36DE-C66462D929F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252060" y="1812784"/>
                  <a:ext cx="2887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D8D930DA-DB60-0551-856A-F1B098B4153B}"/>
                    </a:ext>
                  </a:extLst>
                </p14:cNvPr>
                <p14:cNvContentPartPr/>
                <p14:nvPr/>
              </p14:nvContentPartPr>
              <p14:xfrm>
                <a:off x="4203460" y="2244064"/>
                <a:ext cx="99360" cy="10260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D8D930DA-DB60-0551-856A-F1B098B4153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197340" y="2237944"/>
                  <a:ext cx="111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7CA79FC5-E2BF-7A55-3FAE-D0D6E7595B49}"/>
                    </a:ext>
                  </a:extLst>
                </p14:cNvPr>
                <p14:cNvContentPartPr/>
                <p14:nvPr/>
              </p14:nvContentPartPr>
              <p14:xfrm>
                <a:off x="4238380" y="2194024"/>
                <a:ext cx="48240" cy="154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7CA79FC5-E2BF-7A55-3FAE-D0D6E7595B4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232260" y="2187904"/>
                  <a:ext cx="60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0D67641C-DAE0-4E3A-BB84-20A78BFC283A}"/>
                    </a:ext>
                  </a:extLst>
                </p14:cNvPr>
                <p14:cNvContentPartPr/>
                <p14:nvPr/>
              </p14:nvContentPartPr>
              <p14:xfrm>
                <a:off x="4331260" y="2254144"/>
                <a:ext cx="117360" cy="1764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0D67641C-DAE0-4E3A-BB84-20A78BFC283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325140" y="2248024"/>
                  <a:ext cx="1296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C1E739F9-8545-5709-3F84-FC971DCCEC37}"/>
                    </a:ext>
                  </a:extLst>
                </p14:cNvPr>
                <p14:cNvContentPartPr/>
                <p14:nvPr/>
              </p14:nvContentPartPr>
              <p14:xfrm>
                <a:off x="4367260" y="2306704"/>
                <a:ext cx="128520" cy="1224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C1E739F9-8545-5709-3F84-FC971DCCEC3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361140" y="2300584"/>
                  <a:ext cx="140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428E82DC-3C72-26DC-A308-7B04838EB947}"/>
                    </a:ext>
                  </a:extLst>
                </p14:cNvPr>
                <p14:cNvContentPartPr/>
                <p14:nvPr/>
              </p14:nvContentPartPr>
              <p14:xfrm>
                <a:off x="4540060" y="2248384"/>
                <a:ext cx="27720" cy="658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428E82DC-3C72-26DC-A308-7B04838EB947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533940" y="2242264"/>
                  <a:ext cx="399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25D5D933-A8A1-CD00-F762-D484DEE491AC}"/>
                    </a:ext>
                  </a:extLst>
                </p14:cNvPr>
                <p14:cNvContentPartPr/>
                <p14:nvPr/>
              </p14:nvContentPartPr>
              <p14:xfrm>
                <a:off x="4332700" y="1663744"/>
                <a:ext cx="129960" cy="9144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25D5D933-A8A1-CD00-F762-D484DEE491AC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4326580" y="1657624"/>
                  <a:ext cx="142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3290CF25-B92D-80D8-31E1-8614C182CAF0}"/>
                    </a:ext>
                  </a:extLst>
                </p14:cNvPr>
                <p14:cNvContentPartPr/>
                <p14:nvPr/>
              </p14:nvContentPartPr>
              <p14:xfrm>
                <a:off x="4693780" y="1786864"/>
                <a:ext cx="182160" cy="30780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3290CF25-B92D-80D8-31E1-8614C182CAF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4687660" y="1780744"/>
                  <a:ext cx="19440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8240AF55-B6A6-96F5-4B36-BFF6A1F59B1D}"/>
                    </a:ext>
                  </a:extLst>
                </p14:cNvPr>
                <p14:cNvContentPartPr/>
                <p14:nvPr/>
              </p14:nvContentPartPr>
              <p14:xfrm>
                <a:off x="4889620" y="1978744"/>
                <a:ext cx="162720" cy="10512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8240AF55-B6A6-96F5-4B36-BFF6A1F59B1D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4883500" y="1972624"/>
                  <a:ext cx="174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9861863F-57E2-CA88-80E7-A81B7A8615BE}"/>
                    </a:ext>
                  </a:extLst>
                </p14:cNvPr>
                <p14:cNvContentPartPr/>
                <p14:nvPr/>
              </p14:nvContentPartPr>
              <p14:xfrm>
                <a:off x="5195980" y="1919344"/>
                <a:ext cx="140760" cy="14616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9861863F-57E2-CA88-80E7-A81B7A8615B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189860" y="1913224"/>
                  <a:ext cx="153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0BFDD486-27C1-E08D-3D0D-2955B0AD88F0}"/>
                    </a:ext>
                  </a:extLst>
                </p14:cNvPr>
                <p14:cNvContentPartPr/>
                <p14:nvPr/>
              </p14:nvContentPartPr>
              <p14:xfrm>
                <a:off x="5231260" y="1923304"/>
                <a:ext cx="123840" cy="16128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0BFDD486-27C1-E08D-3D0D-2955B0AD88F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225140" y="1917184"/>
                  <a:ext cx="136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FE7436A2-DE0B-D382-383B-D480106EC9A5}"/>
                    </a:ext>
                  </a:extLst>
                </p14:cNvPr>
                <p14:cNvContentPartPr/>
                <p14:nvPr/>
              </p14:nvContentPartPr>
              <p14:xfrm>
                <a:off x="5418820" y="2057224"/>
                <a:ext cx="65520" cy="10044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FE7436A2-DE0B-D382-383B-D480106EC9A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412700" y="2051104"/>
                  <a:ext cx="77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B0902E01-235A-832C-D222-EC0F61313387}"/>
                    </a:ext>
                  </a:extLst>
                </p14:cNvPr>
                <p14:cNvContentPartPr/>
                <p14:nvPr/>
              </p14:nvContentPartPr>
              <p14:xfrm>
                <a:off x="5380660" y="1963264"/>
                <a:ext cx="28440" cy="100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B0902E01-235A-832C-D222-EC0F61313387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374540" y="1957144"/>
                  <a:ext cx="40680" cy="2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4" name="Group 743">
            <a:extLst>
              <a:ext uri="{FF2B5EF4-FFF2-40B4-BE49-F238E27FC236}">
                <a16:creationId xmlns:a16="http://schemas.microsoft.com/office/drawing/2014/main" id="{292A3435-4FB9-CB6C-4659-8B86B82D174A}"/>
              </a:ext>
            </a:extLst>
          </p:cNvPr>
          <p:cNvGrpSpPr/>
          <p:nvPr/>
        </p:nvGrpSpPr>
        <p:grpSpPr>
          <a:xfrm>
            <a:off x="4601620" y="715144"/>
            <a:ext cx="538920" cy="934920"/>
            <a:chOff x="4601620" y="715144"/>
            <a:chExt cx="538920" cy="93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E70A9911-8A61-F0AF-42D2-41B1ED5CECBE}"/>
                    </a:ext>
                  </a:extLst>
                </p14:cNvPr>
                <p14:cNvContentPartPr/>
                <p14:nvPr/>
              </p14:nvContentPartPr>
              <p14:xfrm>
                <a:off x="4601620" y="715144"/>
                <a:ext cx="432000" cy="83448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E70A9911-8A61-F0AF-42D2-41B1ED5CECB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4595500" y="709024"/>
                  <a:ext cx="444240" cy="84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6843EA49-5DE0-91D1-5923-38113C4FF65E}"/>
                    </a:ext>
                  </a:extLst>
                </p14:cNvPr>
                <p14:cNvContentPartPr/>
                <p14:nvPr/>
              </p14:nvContentPartPr>
              <p14:xfrm>
                <a:off x="4819420" y="1461064"/>
                <a:ext cx="321120" cy="18900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6843EA49-5DE0-91D1-5923-38113C4FF65E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4813300" y="1454944"/>
                  <a:ext cx="333360" cy="20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745" name="Ink 744">
                <a:extLst>
                  <a:ext uri="{FF2B5EF4-FFF2-40B4-BE49-F238E27FC236}">
                    <a16:creationId xmlns:a16="http://schemas.microsoft.com/office/drawing/2014/main" id="{F1BB007D-AF8F-991E-38B0-A808245B179C}"/>
                  </a:ext>
                </a:extLst>
              </p14:cNvPr>
              <p14:cNvContentPartPr/>
              <p14:nvPr/>
            </p14:nvContentPartPr>
            <p14:xfrm>
              <a:off x="317980" y="4339264"/>
              <a:ext cx="35280" cy="338040"/>
            </p14:xfrm>
          </p:contentPart>
        </mc:Choice>
        <mc:Fallback xmlns="">
          <p:pic>
            <p:nvPicPr>
              <p:cNvPr id="745" name="Ink 744">
                <a:extLst>
                  <a:ext uri="{FF2B5EF4-FFF2-40B4-BE49-F238E27FC236}">
                    <a16:creationId xmlns:a16="http://schemas.microsoft.com/office/drawing/2014/main" id="{F1BB007D-AF8F-991E-38B0-A808245B179C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311860" y="4333144"/>
                <a:ext cx="47520" cy="350280"/>
              </a:xfrm>
              <a:prstGeom prst="rect">
                <a:avLst/>
              </a:prstGeom>
            </p:spPr>
          </p:pic>
        </mc:Fallback>
      </mc:AlternateContent>
      <p:grpSp>
        <p:nvGrpSpPr>
          <p:cNvPr id="753" name="Group 752">
            <a:extLst>
              <a:ext uri="{FF2B5EF4-FFF2-40B4-BE49-F238E27FC236}">
                <a16:creationId xmlns:a16="http://schemas.microsoft.com/office/drawing/2014/main" id="{36781905-D705-41B9-4A0F-3E2148F63FA9}"/>
              </a:ext>
            </a:extLst>
          </p:cNvPr>
          <p:cNvGrpSpPr/>
          <p:nvPr/>
        </p:nvGrpSpPr>
        <p:grpSpPr>
          <a:xfrm>
            <a:off x="310780" y="4258264"/>
            <a:ext cx="754560" cy="422640"/>
            <a:chOff x="310780" y="4258264"/>
            <a:chExt cx="754560" cy="42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91FCE906-F2DE-EE24-4336-6940889194D7}"/>
                    </a:ext>
                  </a:extLst>
                </p14:cNvPr>
                <p14:cNvContentPartPr/>
                <p14:nvPr/>
              </p14:nvContentPartPr>
              <p14:xfrm>
                <a:off x="310780" y="4258264"/>
                <a:ext cx="265680" cy="23580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91FCE906-F2DE-EE24-4336-6940889194D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04660" y="4252144"/>
                  <a:ext cx="27792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09005055-323F-9959-DDFB-8D227A7009A3}"/>
                    </a:ext>
                  </a:extLst>
                </p14:cNvPr>
                <p14:cNvContentPartPr/>
                <p14:nvPr/>
              </p14:nvContentPartPr>
              <p14:xfrm>
                <a:off x="447940" y="4511344"/>
                <a:ext cx="246960" cy="15516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09005055-323F-9959-DDFB-8D227A7009A3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41820" y="4505224"/>
                  <a:ext cx="2592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6430B81A-3103-253A-27D0-ECD176345CD4}"/>
                    </a:ext>
                  </a:extLst>
                </p14:cNvPr>
                <p14:cNvContentPartPr/>
                <p14:nvPr/>
              </p14:nvContentPartPr>
              <p14:xfrm>
                <a:off x="725860" y="4285624"/>
                <a:ext cx="24840" cy="38196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6430B81A-3103-253A-27D0-ECD176345CD4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19740" y="4279504"/>
                  <a:ext cx="37080" cy="39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BBC0DAE6-95F0-FEBB-BCEE-A020E0F12177}"/>
                    </a:ext>
                  </a:extLst>
                </p14:cNvPr>
                <p14:cNvContentPartPr/>
                <p14:nvPr/>
              </p14:nvContentPartPr>
              <p14:xfrm>
                <a:off x="683020" y="4290304"/>
                <a:ext cx="382320" cy="3906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BBC0DAE6-95F0-FEBB-BCEE-A020E0F12177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76900" y="4284184"/>
                  <a:ext cx="394560" cy="40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9" name="Group 758">
            <a:extLst>
              <a:ext uri="{FF2B5EF4-FFF2-40B4-BE49-F238E27FC236}">
                <a16:creationId xmlns:a16="http://schemas.microsoft.com/office/drawing/2014/main" id="{7B8E4239-33C2-D9B5-A80E-014289558E73}"/>
              </a:ext>
            </a:extLst>
          </p:cNvPr>
          <p:cNvGrpSpPr/>
          <p:nvPr/>
        </p:nvGrpSpPr>
        <p:grpSpPr>
          <a:xfrm>
            <a:off x="1414900" y="4165024"/>
            <a:ext cx="903240" cy="818280"/>
            <a:chOff x="1414900" y="4165024"/>
            <a:chExt cx="903240" cy="81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ACADE48F-55C5-21E6-5E92-640B140C469F}"/>
                    </a:ext>
                  </a:extLst>
                </p14:cNvPr>
                <p14:cNvContentPartPr/>
                <p14:nvPr/>
              </p14:nvContentPartPr>
              <p14:xfrm>
                <a:off x="1414900" y="4486504"/>
                <a:ext cx="139320" cy="23508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ACADE48F-55C5-21E6-5E92-640B140C469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408780" y="4480384"/>
                  <a:ext cx="15156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755" name="Ink 754">
                  <a:extLst>
                    <a:ext uri="{FF2B5EF4-FFF2-40B4-BE49-F238E27FC236}">
                      <a16:creationId xmlns:a16="http://schemas.microsoft.com/office/drawing/2014/main" id="{F21DF974-1911-7A3C-BF01-0443DB32C29F}"/>
                    </a:ext>
                  </a:extLst>
                </p14:cNvPr>
                <p14:cNvContentPartPr/>
                <p14:nvPr/>
              </p14:nvContentPartPr>
              <p14:xfrm>
                <a:off x="1592380" y="4165024"/>
                <a:ext cx="68040" cy="550080"/>
              </p14:xfrm>
            </p:contentPart>
          </mc:Choice>
          <mc:Fallback xmlns="">
            <p:pic>
              <p:nvPicPr>
                <p:cNvPr id="755" name="Ink 754">
                  <a:extLst>
                    <a:ext uri="{FF2B5EF4-FFF2-40B4-BE49-F238E27FC236}">
                      <a16:creationId xmlns:a16="http://schemas.microsoft.com/office/drawing/2014/main" id="{F21DF974-1911-7A3C-BF01-0443DB32C29F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586260" y="4158904"/>
                  <a:ext cx="80280" cy="5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19E7A9B3-061E-FC4E-297B-E9977D839EB5}"/>
                    </a:ext>
                  </a:extLst>
                </p14:cNvPr>
                <p14:cNvContentPartPr/>
                <p14:nvPr/>
              </p14:nvContentPartPr>
              <p14:xfrm>
                <a:off x="1576900" y="4451944"/>
                <a:ext cx="239400" cy="5040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19E7A9B3-061E-FC4E-297B-E9977D839EB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570780" y="4445824"/>
                  <a:ext cx="25164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1F825F69-DBBA-B04F-035C-B3752736C3E1}"/>
                    </a:ext>
                  </a:extLst>
                </p14:cNvPr>
                <p14:cNvContentPartPr/>
                <p14:nvPr/>
              </p14:nvContentPartPr>
              <p14:xfrm>
                <a:off x="1698220" y="4510264"/>
                <a:ext cx="420480" cy="47304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1F825F69-DBBA-B04F-035C-B3752736C3E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692100" y="4504144"/>
                  <a:ext cx="432720" cy="48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E14BEC1B-CA2B-61E2-9A62-82566B330175}"/>
                    </a:ext>
                  </a:extLst>
                </p14:cNvPr>
                <p14:cNvContentPartPr/>
                <p14:nvPr/>
              </p14:nvContentPartPr>
              <p14:xfrm>
                <a:off x="2170180" y="4464904"/>
                <a:ext cx="147960" cy="21348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E14BEC1B-CA2B-61E2-9A62-82566B330175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164060" y="4458784"/>
                  <a:ext cx="160200" cy="22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5" name="Group 784">
            <a:extLst>
              <a:ext uri="{FF2B5EF4-FFF2-40B4-BE49-F238E27FC236}">
                <a16:creationId xmlns:a16="http://schemas.microsoft.com/office/drawing/2014/main" id="{75DF992F-EDE5-F805-4CBF-39D88788D1DF}"/>
              </a:ext>
            </a:extLst>
          </p:cNvPr>
          <p:cNvGrpSpPr/>
          <p:nvPr/>
        </p:nvGrpSpPr>
        <p:grpSpPr>
          <a:xfrm>
            <a:off x="2792260" y="4458424"/>
            <a:ext cx="375120" cy="175320"/>
            <a:chOff x="2792260" y="4458424"/>
            <a:chExt cx="375120" cy="17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776" name="Ink 775">
                  <a:extLst>
                    <a:ext uri="{FF2B5EF4-FFF2-40B4-BE49-F238E27FC236}">
                      <a16:creationId xmlns:a16="http://schemas.microsoft.com/office/drawing/2014/main" id="{338D2BAA-0782-13A4-447A-AD5A2CD49260}"/>
                    </a:ext>
                  </a:extLst>
                </p14:cNvPr>
                <p14:cNvContentPartPr/>
                <p14:nvPr/>
              </p14:nvContentPartPr>
              <p14:xfrm>
                <a:off x="2867140" y="4526464"/>
                <a:ext cx="8640" cy="6480"/>
              </p14:xfrm>
            </p:contentPart>
          </mc:Choice>
          <mc:Fallback xmlns="">
            <p:pic>
              <p:nvPicPr>
                <p:cNvPr id="776" name="Ink 775">
                  <a:extLst>
                    <a:ext uri="{FF2B5EF4-FFF2-40B4-BE49-F238E27FC236}">
                      <a16:creationId xmlns:a16="http://schemas.microsoft.com/office/drawing/2014/main" id="{338D2BAA-0782-13A4-447A-AD5A2CD49260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2861020" y="4520344"/>
                  <a:ext cx="208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777" name="Ink 776">
                  <a:extLst>
                    <a:ext uri="{FF2B5EF4-FFF2-40B4-BE49-F238E27FC236}">
                      <a16:creationId xmlns:a16="http://schemas.microsoft.com/office/drawing/2014/main" id="{36DF88B1-C524-1C24-435F-566DB3E009C8}"/>
                    </a:ext>
                  </a:extLst>
                </p14:cNvPr>
                <p14:cNvContentPartPr/>
                <p14:nvPr/>
              </p14:nvContentPartPr>
              <p14:xfrm>
                <a:off x="2792260" y="4495144"/>
                <a:ext cx="239400" cy="130680"/>
              </p14:xfrm>
            </p:contentPart>
          </mc:Choice>
          <mc:Fallback xmlns="">
            <p:pic>
              <p:nvPicPr>
                <p:cNvPr id="777" name="Ink 776">
                  <a:extLst>
                    <a:ext uri="{FF2B5EF4-FFF2-40B4-BE49-F238E27FC236}">
                      <a16:creationId xmlns:a16="http://schemas.microsoft.com/office/drawing/2014/main" id="{36DF88B1-C524-1C24-435F-566DB3E009C8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2786140" y="4489024"/>
                  <a:ext cx="2516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57EF4E1F-EED8-8375-7399-2210BEBE4F66}"/>
                    </a:ext>
                  </a:extLst>
                </p14:cNvPr>
                <p14:cNvContentPartPr/>
                <p14:nvPr/>
              </p14:nvContentPartPr>
              <p14:xfrm>
                <a:off x="3043540" y="4458424"/>
                <a:ext cx="123840" cy="17532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57EF4E1F-EED8-8375-7399-2210BEBE4F6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3037420" y="4452304"/>
                  <a:ext cx="136080" cy="18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779" name="Ink 778">
                <a:extLst>
                  <a:ext uri="{FF2B5EF4-FFF2-40B4-BE49-F238E27FC236}">
                    <a16:creationId xmlns:a16="http://schemas.microsoft.com/office/drawing/2014/main" id="{DE5D9D56-0AA4-0D71-A1B0-AF9DF147FF82}"/>
                  </a:ext>
                </a:extLst>
              </p14:cNvPr>
              <p14:cNvContentPartPr/>
              <p14:nvPr/>
            </p14:nvContentPartPr>
            <p14:xfrm>
              <a:off x="3508660" y="4229464"/>
              <a:ext cx="234360" cy="337680"/>
            </p14:xfrm>
          </p:contentPart>
        </mc:Choice>
        <mc:Fallback xmlns="">
          <p:pic>
            <p:nvPicPr>
              <p:cNvPr id="779" name="Ink 778">
                <a:extLst>
                  <a:ext uri="{FF2B5EF4-FFF2-40B4-BE49-F238E27FC236}">
                    <a16:creationId xmlns:a16="http://schemas.microsoft.com/office/drawing/2014/main" id="{DE5D9D56-0AA4-0D71-A1B0-AF9DF147FF82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3502540" y="4223344"/>
                <a:ext cx="246600" cy="34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780" name="Ink 779">
                <a:extLst>
                  <a:ext uri="{FF2B5EF4-FFF2-40B4-BE49-F238E27FC236}">
                    <a16:creationId xmlns:a16="http://schemas.microsoft.com/office/drawing/2014/main" id="{26C8E91C-E795-3551-668B-2584E9B62ED4}"/>
                  </a:ext>
                </a:extLst>
              </p14:cNvPr>
              <p14:cNvContentPartPr/>
              <p14:nvPr/>
            </p14:nvContentPartPr>
            <p14:xfrm>
              <a:off x="3479860" y="4455544"/>
              <a:ext cx="195480" cy="41040"/>
            </p14:xfrm>
          </p:contentPart>
        </mc:Choice>
        <mc:Fallback xmlns="">
          <p:pic>
            <p:nvPicPr>
              <p:cNvPr id="780" name="Ink 779">
                <a:extLst>
                  <a:ext uri="{FF2B5EF4-FFF2-40B4-BE49-F238E27FC236}">
                    <a16:creationId xmlns:a16="http://schemas.microsoft.com/office/drawing/2014/main" id="{26C8E91C-E795-3551-668B-2584E9B62ED4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3473740" y="4449424"/>
                <a:ext cx="20772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781" name="Ink 780">
                <a:extLst>
                  <a:ext uri="{FF2B5EF4-FFF2-40B4-BE49-F238E27FC236}">
                    <a16:creationId xmlns:a16="http://schemas.microsoft.com/office/drawing/2014/main" id="{BF7F5A1F-56EF-DCA3-F9F1-B8AA929F3581}"/>
                  </a:ext>
                </a:extLst>
              </p14:cNvPr>
              <p14:cNvContentPartPr/>
              <p14:nvPr/>
            </p14:nvContentPartPr>
            <p14:xfrm>
              <a:off x="3668860" y="4438984"/>
              <a:ext cx="195480" cy="125280"/>
            </p14:xfrm>
          </p:contentPart>
        </mc:Choice>
        <mc:Fallback xmlns="">
          <p:pic>
            <p:nvPicPr>
              <p:cNvPr id="781" name="Ink 780">
                <a:extLst>
                  <a:ext uri="{FF2B5EF4-FFF2-40B4-BE49-F238E27FC236}">
                    <a16:creationId xmlns:a16="http://schemas.microsoft.com/office/drawing/2014/main" id="{BF7F5A1F-56EF-DCA3-F9F1-B8AA929F3581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3662740" y="4432864"/>
                <a:ext cx="2077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782" name="Ink 781">
                <a:extLst>
                  <a:ext uri="{FF2B5EF4-FFF2-40B4-BE49-F238E27FC236}">
                    <a16:creationId xmlns:a16="http://schemas.microsoft.com/office/drawing/2014/main" id="{F45FC553-DD05-55CC-B1C7-2EF1C857A380}"/>
                  </a:ext>
                </a:extLst>
              </p14:cNvPr>
              <p14:cNvContentPartPr/>
              <p14:nvPr/>
            </p14:nvContentPartPr>
            <p14:xfrm>
              <a:off x="3855700" y="4431424"/>
              <a:ext cx="228240" cy="159840"/>
            </p14:xfrm>
          </p:contentPart>
        </mc:Choice>
        <mc:Fallback xmlns="">
          <p:pic>
            <p:nvPicPr>
              <p:cNvPr id="782" name="Ink 781">
                <a:extLst>
                  <a:ext uri="{FF2B5EF4-FFF2-40B4-BE49-F238E27FC236}">
                    <a16:creationId xmlns:a16="http://schemas.microsoft.com/office/drawing/2014/main" id="{F45FC553-DD05-55CC-B1C7-2EF1C857A380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3849580" y="4425304"/>
                <a:ext cx="240480" cy="17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797" name="Group 796">
            <a:extLst>
              <a:ext uri="{FF2B5EF4-FFF2-40B4-BE49-F238E27FC236}">
                <a16:creationId xmlns:a16="http://schemas.microsoft.com/office/drawing/2014/main" id="{B17072F7-A5C0-F116-11F3-3D88F8D65134}"/>
              </a:ext>
            </a:extLst>
          </p:cNvPr>
          <p:cNvGrpSpPr/>
          <p:nvPr/>
        </p:nvGrpSpPr>
        <p:grpSpPr>
          <a:xfrm>
            <a:off x="4266460" y="4182304"/>
            <a:ext cx="1788840" cy="529920"/>
            <a:chOff x="4266460" y="4182304"/>
            <a:chExt cx="1788840" cy="52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AE8DE10D-BC21-14B9-696F-5FD29C3E7010}"/>
                    </a:ext>
                  </a:extLst>
                </p14:cNvPr>
                <p14:cNvContentPartPr/>
                <p14:nvPr/>
              </p14:nvContentPartPr>
              <p14:xfrm>
                <a:off x="4266460" y="4366264"/>
                <a:ext cx="848880" cy="34596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AE8DE10D-BC21-14B9-696F-5FD29C3E7010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4260340" y="4360144"/>
                  <a:ext cx="861120" cy="35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5DAF0398-2BB1-BBC7-5972-F9BAA42A754C}"/>
                    </a:ext>
                  </a:extLst>
                </p14:cNvPr>
                <p14:cNvContentPartPr/>
                <p14:nvPr/>
              </p14:nvContentPartPr>
              <p14:xfrm>
                <a:off x="5402980" y="4182304"/>
                <a:ext cx="196920" cy="33228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5DAF0398-2BB1-BBC7-5972-F9BAA42A754C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396860" y="4176184"/>
                  <a:ext cx="20916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B32D6464-2C50-87D9-60EB-6FCC87644B08}"/>
                    </a:ext>
                  </a:extLst>
                </p14:cNvPr>
                <p14:cNvContentPartPr/>
                <p14:nvPr/>
              </p14:nvContentPartPr>
              <p14:xfrm>
                <a:off x="5343940" y="4407664"/>
                <a:ext cx="190080" cy="2304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B32D6464-2C50-87D9-60EB-6FCC87644B0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337820" y="4401544"/>
                  <a:ext cx="2023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46DD915D-7323-870D-A618-4BA077EECAEF}"/>
                    </a:ext>
                  </a:extLst>
                </p14:cNvPr>
                <p14:cNvContentPartPr/>
                <p14:nvPr/>
              </p14:nvContentPartPr>
              <p14:xfrm>
                <a:off x="5550940" y="4380304"/>
                <a:ext cx="120240" cy="12636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46DD915D-7323-870D-A618-4BA077EECAEF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544820" y="4374184"/>
                  <a:ext cx="1324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0BEE1508-7E62-B15F-7EA2-DE9985DF4B88}"/>
                    </a:ext>
                  </a:extLst>
                </p14:cNvPr>
                <p14:cNvContentPartPr/>
                <p14:nvPr/>
              </p14:nvContentPartPr>
              <p14:xfrm>
                <a:off x="5637340" y="4379944"/>
                <a:ext cx="417960" cy="13896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0BEE1508-7E62-B15F-7EA2-DE9985DF4B8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5631220" y="4373824"/>
                  <a:ext cx="430200" cy="151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E7D18B03-35BF-2C3B-3E99-3A3E69DD595F}"/>
              </a:ext>
            </a:extLst>
          </p:cNvPr>
          <p:cNvGrpSpPr/>
          <p:nvPr/>
        </p:nvGrpSpPr>
        <p:grpSpPr>
          <a:xfrm>
            <a:off x="6387940" y="4155664"/>
            <a:ext cx="3988080" cy="625320"/>
            <a:chOff x="6387940" y="4155664"/>
            <a:chExt cx="3988080" cy="62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BF8933D2-D7A2-96C9-C852-172E0978D6F4}"/>
                    </a:ext>
                  </a:extLst>
                </p14:cNvPr>
                <p14:cNvContentPartPr/>
                <p14:nvPr/>
              </p14:nvContentPartPr>
              <p14:xfrm>
                <a:off x="6387940" y="4155664"/>
                <a:ext cx="188280" cy="34992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BF8933D2-D7A2-96C9-C852-172E0978D6F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381820" y="4149544"/>
                  <a:ext cx="20052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4E7605E7-9D4B-8EDA-84FF-DAA6134ABBF7}"/>
                    </a:ext>
                  </a:extLst>
                </p14:cNvPr>
                <p14:cNvContentPartPr/>
                <p14:nvPr/>
              </p14:nvContentPartPr>
              <p14:xfrm>
                <a:off x="6581260" y="4362664"/>
                <a:ext cx="549360" cy="17208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4E7605E7-9D4B-8EDA-84FF-DAA6134ABBF7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575140" y="4356544"/>
                  <a:ext cx="56160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3A9DC0CD-FD79-B765-1F15-8EA82FC41B5D}"/>
                    </a:ext>
                  </a:extLst>
                </p14:cNvPr>
                <p14:cNvContentPartPr/>
                <p14:nvPr/>
              </p14:nvContentPartPr>
              <p14:xfrm>
                <a:off x="7120900" y="4232704"/>
                <a:ext cx="232560" cy="29484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3A9DC0CD-FD79-B765-1F15-8EA82FC41B5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114780" y="4226584"/>
                  <a:ext cx="24480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0F2988B8-B625-1B70-D840-7E7E028AF21A}"/>
                    </a:ext>
                  </a:extLst>
                </p14:cNvPr>
                <p14:cNvContentPartPr/>
                <p14:nvPr/>
              </p14:nvContentPartPr>
              <p14:xfrm>
                <a:off x="7347700" y="4373104"/>
                <a:ext cx="182520" cy="16776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0F2988B8-B625-1B70-D840-7E7E028AF21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341580" y="4366984"/>
                  <a:ext cx="19476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D51C6DB5-F442-5842-490D-2A336F24F716}"/>
                    </a:ext>
                  </a:extLst>
                </p14:cNvPr>
                <p14:cNvContentPartPr/>
                <p14:nvPr/>
              </p14:nvContentPartPr>
              <p14:xfrm>
                <a:off x="7536700" y="4424944"/>
                <a:ext cx="137880" cy="11880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D51C6DB5-F442-5842-490D-2A336F24F716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530580" y="4418824"/>
                  <a:ext cx="1501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B8CEC737-5148-0DFC-E95E-2902A3F7C180}"/>
                    </a:ext>
                  </a:extLst>
                </p14:cNvPr>
                <p14:cNvContentPartPr/>
                <p14:nvPr/>
              </p14:nvContentPartPr>
              <p14:xfrm>
                <a:off x="7719220" y="4403704"/>
                <a:ext cx="301680" cy="37224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B8CEC737-5148-0DFC-E95E-2902A3F7C180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713100" y="4397584"/>
                  <a:ext cx="31392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BB90D8F1-BBEB-F763-2C52-ECF2836A785D}"/>
                    </a:ext>
                  </a:extLst>
                </p14:cNvPr>
                <p14:cNvContentPartPr/>
                <p14:nvPr/>
              </p14:nvContentPartPr>
              <p14:xfrm>
                <a:off x="8338060" y="4401544"/>
                <a:ext cx="277920" cy="15192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BB90D8F1-BBEB-F763-2C52-ECF2836A785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331940" y="4395424"/>
                  <a:ext cx="2901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799" name="Ink 798">
                  <a:extLst>
                    <a:ext uri="{FF2B5EF4-FFF2-40B4-BE49-F238E27FC236}">
                      <a16:creationId xmlns:a16="http://schemas.microsoft.com/office/drawing/2014/main" id="{CBC1C4F8-A579-F41C-8CC3-AC204DA2A204}"/>
                    </a:ext>
                  </a:extLst>
                </p14:cNvPr>
                <p14:cNvContentPartPr/>
                <p14:nvPr/>
              </p14:nvContentPartPr>
              <p14:xfrm>
                <a:off x="8613820" y="4422784"/>
                <a:ext cx="137880" cy="148680"/>
              </p14:xfrm>
            </p:contentPart>
          </mc:Choice>
          <mc:Fallback xmlns="">
            <p:pic>
              <p:nvPicPr>
                <p:cNvPr id="799" name="Ink 798">
                  <a:extLst>
                    <a:ext uri="{FF2B5EF4-FFF2-40B4-BE49-F238E27FC236}">
                      <a16:creationId xmlns:a16="http://schemas.microsoft.com/office/drawing/2014/main" id="{CBC1C4F8-A579-F41C-8CC3-AC204DA2A204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607700" y="4416664"/>
                  <a:ext cx="15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F31510E9-1E6B-5AB3-84D0-6D91CF0E55BA}"/>
                    </a:ext>
                  </a:extLst>
                </p14:cNvPr>
                <p14:cNvContentPartPr/>
                <p14:nvPr/>
              </p14:nvContentPartPr>
              <p14:xfrm>
                <a:off x="8138260" y="4182664"/>
                <a:ext cx="134640" cy="13428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F31510E9-1E6B-5AB3-84D0-6D91CF0E55BA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132140" y="4176544"/>
                  <a:ext cx="146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AF2FAD50-E417-D42F-35DF-1C122E9FE8FB}"/>
                    </a:ext>
                  </a:extLst>
                </p14:cNvPr>
                <p14:cNvContentPartPr/>
                <p14:nvPr/>
              </p14:nvContentPartPr>
              <p14:xfrm>
                <a:off x="8204140" y="4199584"/>
                <a:ext cx="153000" cy="9684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AF2FAD50-E417-D42F-35DF-1C122E9FE8FB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198020" y="4193464"/>
                  <a:ext cx="16524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CFD902A4-CF0F-1BF1-7D32-AAB8757A590D}"/>
                    </a:ext>
                  </a:extLst>
                </p14:cNvPr>
                <p14:cNvContentPartPr/>
                <p14:nvPr/>
              </p14:nvContentPartPr>
              <p14:xfrm>
                <a:off x="8994700" y="4504864"/>
                <a:ext cx="70560" cy="27612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CFD902A4-CF0F-1BF1-7D32-AAB8757A590D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988580" y="4498744"/>
                  <a:ext cx="82800" cy="28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711CF977-15B3-ABD5-131E-E39B25AE7CCA}"/>
                    </a:ext>
                  </a:extLst>
                </p14:cNvPr>
                <p14:cNvContentPartPr/>
                <p14:nvPr/>
              </p14:nvContentPartPr>
              <p14:xfrm>
                <a:off x="8983900" y="4494784"/>
                <a:ext cx="182520" cy="8028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711CF977-15B3-ABD5-131E-E39B25AE7CC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977780" y="4488664"/>
                  <a:ext cx="19476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51EE0E9E-D804-9AA2-DFE0-3BA239981B31}"/>
                    </a:ext>
                  </a:extLst>
                </p14:cNvPr>
                <p14:cNvContentPartPr/>
                <p14:nvPr/>
              </p14:nvContentPartPr>
              <p14:xfrm>
                <a:off x="9167860" y="4488304"/>
                <a:ext cx="169920" cy="10080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51EE0E9E-D804-9AA2-DFE0-3BA239981B3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161740" y="4482184"/>
                  <a:ext cx="1821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A8532661-CB9E-F585-5EEF-3C1D7FBF2B1D}"/>
                    </a:ext>
                  </a:extLst>
                </p14:cNvPr>
                <p14:cNvContentPartPr/>
                <p14:nvPr/>
              </p14:nvContentPartPr>
              <p14:xfrm>
                <a:off x="9337060" y="4485784"/>
                <a:ext cx="147960" cy="12852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A8532661-CB9E-F585-5EEF-3C1D7FBF2B1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330940" y="4479664"/>
                  <a:ext cx="1602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807" name="Ink 806">
                  <a:extLst>
                    <a:ext uri="{FF2B5EF4-FFF2-40B4-BE49-F238E27FC236}">
                      <a16:creationId xmlns:a16="http://schemas.microsoft.com/office/drawing/2014/main" id="{BDC97676-F2F8-7AE1-4145-332AFE44CEB0}"/>
                    </a:ext>
                  </a:extLst>
                </p14:cNvPr>
                <p14:cNvContentPartPr/>
                <p14:nvPr/>
              </p14:nvContentPartPr>
              <p14:xfrm>
                <a:off x="9487180" y="4505944"/>
                <a:ext cx="137160" cy="123120"/>
              </p14:xfrm>
            </p:contentPart>
          </mc:Choice>
          <mc:Fallback xmlns="">
            <p:pic>
              <p:nvPicPr>
                <p:cNvPr id="807" name="Ink 806">
                  <a:extLst>
                    <a:ext uri="{FF2B5EF4-FFF2-40B4-BE49-F238E27FC236}">
                      <a16:creationId xmlns:a16="http://schemas.microsoft.com/office/drawing/2014/main" id="{BDC97676-F2F8-7AE1-4145-332AFE44CEB0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481060" y="4499824"/>
                  <a:ext cx="1494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0F2288C1-F0AA-0E5B-E3DC-772A0FCA78CB}"/>
                    </a:ext>
                  </a:extLst>
                </p14:cNvPr>
                <p14:cNvContentPartPr/>
                <p14:nvPr/>
              </p14:nvContentPartPr>
              <p14:xfrm>
                <a:off x="9674740" y="4525744"/>
                <a:ext cx="83880" cy="14040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0F2288C1-F0AA-0E5B-E3DC-772A0FCA78C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668620" y="4519624"/>
                  <a:ext cx="961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0184107F-F23A-7E6C-1727-D716556B7639}"/>
                    </a:ext>
                  </a:extLst>
                </p14:cNvPr>
                <p14:cNvContentPartPr/>
                <p14:nvPr/>
              </p14:nvContentPartPr>
              <p14:xfrm>
                <a:off x="9675820" y="4441144"/>
                <a:ext cx="21240" cy="2052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0184107F-F23A-7E6C-1727-D716556B763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669700" y="4435024"/>
                  <a:ext cx="33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5B18E69D-266B-431D-B760-CD0478AE384C}"/>
                    </a:ext>
                  </a:extLst>
                </p14:cNvPr>
                <p14:cNvContentPartPr/>
                <p14:nvPr/>
              </p14:nvContentPartPr>
              <p14:xfrm>
                <a:off x="9762580" y="4331704"/>
                <a:ext cx="171360" cy="29448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5B18E69D-266B-431D-B760-CD0478AE384C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756460" y="4325584"/>
                  <a:ext cx="18360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05BC5635-191F-1CE9-1B60-80CECEB4AE71}"/>
                    </a:ext>
                  </a:extLst>
                </p14:cNvPr>
                <p14:cNvContentPartPr/>
                <p14:nvPr/>
              </p14:nvContentPartPr>
              <p14:xfrm>
                <a:off x="9952660" y="4296064"/>
                <a:ext cx="37440" cy="32292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05BC5635-191F-1CE9-1B60-80CECEB4AE7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946540" y="4289944"/>
                  <a:ext cx="4968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6C8E25F1-67ED-55B6-473A-681AA9BD9F2E}"/>
                    </a:ext>
                  </a:extLst>
                </p14:cNvPr>
                <p14:cNvContentPartPr/>
                <p14:nvPr/>
              </p14:nvContentPartPr>
              <p14:xfrm>
                <a:off x="9992260" y="4527544"/>
                <a:ext cx="147960" cy="11232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6C8E25F1-67ED-55B6-473A-681AA9BD9F2E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986140" y="4521424"/>
                  <a:ext cx="1602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4971B8DB-EDB5-2CA0-675A-C5E766489CD7}"/>
                    </a:ext>
                  </a:extLst>
                </p14:cNvPr>
                <p14:cNvContentPartPr/>
                <p14:nvPr/>
              </p14:nvContentPartPr>
              <p14:xfrm>
                <a:off x="10275220" y="4312264"/>
                <a:ext cx="32400" cy="12348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4971B8DB-EDB5-2CA0-675A-C5E766489CD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269100" y="4306144"/>
                  <a:ext cx="446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C2FCF770-A1FF-2685-0FA5-DDE7D81F3269}"/>
                    </a:ext>
                  </a:extLst>
                </p14:cNvPr>
                <p14:cNvContentPartPr/>
                <p14:nvPr/>
              </p14:nvContentPartPr>
              <p14:xfrm>
                <a:off x="10349020" y="4330624"/>
                <a:ext cx="27000" cy="12816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C2FCF770-A1FF-2685-0FA5-DDE7D81F326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342900" y="4324504"/>
                  <a:ext cx="3924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3" name="Group 842">
            <a:extLst>
              <a:ext uri="{FF2B5EF4-FFF2-40B4-BE49-F238E27FC236}">
                <a16:creationId xmlns:a16="http://schemas.microsoft.com/office/drawing/2014/main" id="{4F86FE1F-E72A-F8F4-DC7C-1F7CF0746ADA}"/>
              </a:ext>
            </a:extLst>
          </p:cNvPr>
          <p:cNvGrpSpPr/>
          <p:nvPr/>
        </p:nvGrpSpPr>
        <p:grpSpPr>
          <a:xfrm>
            <a:off x="1510660" y="5049184"/>
            <a:ext cx="868320" cy="400320"/>
            <a:chOff x="1510660" y="5049184"/>
            <a:chExt cx="868320" cy="40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B743C0DA-F815-FDB3-EBF4-746FEBD56E9B}"/>
                    </a:ext>
                  </a:extLst>
                </p14:cNvPr>
                <p14:cNvContentPartPr/>
                <p14:nvPr/>
              </p14:nvContentPartPr>
              <p14:xfrm>
                <a:off x="1510660" y="5260144"/>
                <a:ext cx="281880" cy="18936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B743C0DA-F815-FDB3-EBF4-746FEBD56E9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504540" y="5254024"/>
                  <a:ext cx="2941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18" name="Ink 817">
                  <a:extLst>
                    <a:ext uri="{FF2B5EF4-FFF2-40B4-BE49-F238E27FC236}">
                      <a16:creationId xmlns:a16="http://schemas.microsoft.com/office/drawing/2014/main" id="{2DBC7B9E-BBE0-ED74-7DFA-54D7FAE5B2A8}"/>
                    </a:ext>
                  </a:extLst>
                </p14:cNvPr>
                <p14:cNvContentPartPr/>
                <p14:nvPr/>
              </p14:nvContentPartPr>
              <p14:xfrm>
                <a:off x="1783540" y="5140624"/>
                <a:ext cx="371160" cy="277560"/>
              </p14:xfrm>
            </p:contentPart>
          </mc:Choice>
          <mc:Fallback xmlns="">
            <p:pic>
              <p:nvPicPr>
                <p:cNvPr id="818" name="Ink 817">
                  <a:extLst>
                    <a:ext uri="{FF2B5EF4-FFF2-40B4-BE49-F238E27FC236}">
                      <a16:creationId xmlns:a16="http://schemas.microsoft.com/office/drawing/2014/main" id="{2DBC7B9E-BBE0-ED74-7DFA-54D7FAE5B2A8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777420" y="5134504"/>
                  <a:ext cx="38340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819" name="Ink 818">
                  <a:extLst>
                    <a:ext uri="{FF2B5EF4-FFF2-40B4-BE49-F238E27FC236}">
                      <a16:creationId xmlns:a16="http://schemas.microsoft.com/office/drawing/2014/main" id="{CE98FE08-6222-11D4-834B-CD1664C3C703}"/>
                    </a:ext>
                  </a:extLst>
                </p14:cNvPr>
                <p14:cNvContentPartPr/>
                <p14:nvPr/>
              </p14:nvContentPartPr>
              <p14:xfrm>
                <a:off x="2036620" y="5206504"/>
                <a:ext cx="45720" cy="47160"/>
              </p14:xfrm>
            </p:contentPart>
          </mc:Choice>
          <mc:Fallback xmlns="">
            <p:pic>
              <p:nvPicPr>
                <p:cNvPr id="819" name="Ink 818">
                  <a:extLst>
                    <a:ext uri="{FF2B5EF4-FFF2-40B4-BE49-F238E27FC236}">
                      <a16:creationId xmlns:a16="http://schemas.microsoft.com/office/drawing/2014/main" id="{CE98FE08-6222-11D4-834B-CD1664C3C70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030500" y="5200384"/>
                  <a:ext cx="5796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822" name="Ink 821">
                  <a:extLst>
                    <a:ext uri="{FF2B5EF4-FFF2-40B4-BE49-F238E27FC236}">
                      <a16:creationId xmlns:a16="http://schemas.microsoft.com/office/drawing/2014/main" id="{B5F27AC0-91E6-238D-0557-6F0766318F3E}"/>
                    </a:ext>
                  </a:extLst>
                </p14:cNvPr>
                <p14:cNvContentPartPr/>
                <p14:nvPr/>
              </p14:nvContentPartPr>
              <p14:xfrm>
                <a:off x="2143900" y="5049184"/>
                <a:ext cx="87480" cy="335880"/>
              </p14:xfrm>
            </p:contentPart>
          </mc:Choice>
          <mc:Fallback xmlns="">
            <p:pic>
              <p:nvPicPr>
                <p:cNvPr id="822" name="Ink 821">
                  <a:extLst>
                    <a:ext uri="{FF2B5EF4-FFF2-40B4-BE49-F238E27FC236}">
                      <a16:creationId xmlns:a16="http://schemas.microsoft.com/office/drawing/2014/main" id="{B5F27AC0-91E6-238D-0557-6F0766318F3E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137780" y="5043064"/>
                  <a:ext cx="997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5CAB660F-6F81-EC8B-4576-B0442A5F1345}"/>
                    </a:ext>
                  </a:extLst>
                </p14:cNvPr>
                <p14:cNvContentPartPr/>
                <p14:nvPr/>
              </p14:nvContentPartPr>
              <p14:xfrm>
                <a:off x="2223100" y="5248264"/>
                <a:ext cx="155880" cy="13176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5CAB660F-6F81-EC8B-4576-B0442A5F134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216980" y="5242144"/>
                  <a:ext cx="168120" cy="14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2" name="Group 841">
            <a:extLst>
              <a:ext uri="{FF2B5EF4-FFF2-40B4-BE49-F238E27FC236}">
                <a16:creationId xmlns:a16="http://schemas.microsoft.com/office/drawing/2014/main" id="{D0F4C23C-F3AA-FB64-FBDE-DE5E9AB180AA}"/>
              </a:ext>
            </a:extLst>
          </p:cNvPr>
          <p:cNvGrpSpPr/>
          <p:nvPr/>
        </p:nvGrpSpPr>
        <p:grpSpPr>
          <a:xfrm>
            <a:off x="2747980" y="4903024"/>
            <a:ext cx="3057840" cy="713160"/>
            <a:chOff x="2747980" y="4903024"/>
            <a:chExt cx="3057840" cy="71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7A0AD40D-FB0F-3B31-07DD-F157E0DEAD60}"/>
                    </a:ext>
                  </a:extLst>
                </p14:cNvPr>
                <p14:cNvContentPartPr/>
                <p14:nvPr/>
              </p14:nvContentPartPr>
              <p14:xfrm>
                <a:off x="2747980" y="5147464"/>
                <a:ext cx="944280" cy="19548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7A0AD40D-FB0F-3B31-07DD-F157E0DEAD60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2741860" y="5141344"/>
                  <a:ext cx="95652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9DF5B764-620C-2B9C-A5E0-D31C71C24E5F}"/>
                    </a:ext>
                  </a:extLst>
                </p14:cNvPr>
                <p14:cNvContentPartPr/>
                <p14:nvPr/>
              </p14:nvContentPartPr>
              <p14:xfrm>
                <a:off x="3515500" y="5050984"/>
                <a:ext cx="63360" cy="2124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9DF5B764-620C-2B9C-A5E0-D31C71C24E5F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09380" y="5044864"/>
                  <a:ext cx="756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836" name="Ink 835">
                  <a:extLst>
                    <a:ext uri="{FF2B5EF4-FFF2-40B4-BE49-F238E27FC236}">
                      <a16:creationId xmlns:a16="http://schemas.microsoft.com/office/drawing/2014/main" id="{D9A659E0-A41D-AEDE-2FC2-BCF1C8C3C222}"/>
                    </a:ext>
                  </a:extLst>
                </p14:cNvPr>
                <p14:cNvContentPartPr/>
                <p14:nvPr/>
              </p14:nvContentPartPr>
              <p14:xfrm>
                <a:off x="3714220" y="5133424"/>
                <a:ext cx="406800" cy="482760"/>
              </p14:xfrm>
            </p:contentPart>
          </mc:Choice>
          <mc:Fallback xmlns="">
            <p:pic>
              <p:nvPicPr>
                <p:cNvPr id="836" name="Ink 835">
                  <a:extLst>
                    <a:ext uri="{FF2B5EF4-FFF2-40B4-BE49-F238E27FC236}">
                      <a16:creationId xmlns:a16="http://schemas.microsoft.com/office/drawing/2014/main" id="{D9A659E0-A41D-AEDE-2FC2-BCF1C8C3C22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708100" y="5127304"/>
                  <a:ext cx="419040" cy="49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9AC1E2C1-A3AF-CEEF-8980-C2C11D47539D}"/>
                    </a:ext>
                  </a:extLst>
                </p14:cNvPr>
                <p14:cNvContentPartPr/>
                <p14:nvPr/>
              </p14:nvContentPartPr>
              <p14:xfrm>
                <a:off x="4408300" y="4903024"/>
                <a:ext cx="81000" cy="39348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9AC1E2C1-A3AF-CEEF-8980-C2C11D47539D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402180" y="4896904"/>
                  <a:ext cx="93240" cy="40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14CA4B94-A692-F55D-5F06-C1695B1DD9FB}"/>
                    </a:ext>
                  </a:extLst>
                </p14:cNvPr>
                <p14:cNvContentPartPr/>
                <p14:nvPr/>
              </p14:nvContentPartPr>
              <p14:xfrm>
                <a:off x="4343500" y="5113624"/>
                <a:ext cx="893880" cy="16164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14CA4B94-A692-F55D-5F06-C1695B1DD9FB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337380" y="5107504"/>
                  <a:ext cx="906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BDC54D78-0505-9388-7F8E-44A8B3ED4054}"/>
                    </a:ext>
                  </a:extLst>
                </p14:cNvPr>
                <p14:cNvContentPartPr/>
                <p14:nvPr/>
              </p14:nvContentPartPr>
              <p14:xfrm>
                <a:off x="5201380" y="5142784"/>
                <a:ext cx="281520" cy="16416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BDC54D78-0505-9388-7F8E-44A8B3ED405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195260" y="5136664"/>
                  <a:ext cx="293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F744F0CF-69E7-5913-9B3B-8BCF5209B6AD}"/>
                    </a:ext>
                  </a:extLst>
                </p14:cNvPr>
                <p14:cNvContentPartPr/>
                <p14:nvPr/>
              </p14:nvContentPartPr>
              <p14:xfrm>
                <a:off x="5398660" y="4961704"/>
                <a:ext cx="232560" cy="30816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F744F0CF-69E7-5913-9B3B-8BCF5209B6AD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392540" y="4955584"/>
                  <a:ext cx="24480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A7077F54-1D11-3619-B444-4AB1A53F5430}"/>
                    </a:ext>
                  </a:extLst>
                </p14:cNvPr>
                <p14:cNvContentPartPr/>
                <p14:nvPr/>
              </p14:nvContentPartPr>
              <p14:xfrm>
                <a:off x="5658940" y="5092744"/>
                <a:ext cx="146880" cy="20844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A7077F54-1D11-3619-B444-4AB1A53F5430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652820" y="5086624"/>
                  <a:ext cx="159120" cy="22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9" name="Group 848">
            <a:extLst>
              <a:ext uri="{FF2B5EF4-FFF2-40B4-BE49-F238E27FC236}">
                <a16:creationId xmlns:a16="http://schemas.microsoft.com/office/drawing/2014/main" id="{0C82DDBA-4F1B-6D44-0629-3FDCC4F1E571}"/>
              </a:ext>
            </a:extLst>
          </p:cNvPr>
          <p:cNvGrpSpPr/>
          <p:nvPr/>
        </p:nvGrpSpPr>
        <p:grpSpPr>
          <a:xfrm>
            <a:off x="6276340" y="4948384"/>
            <a:ext cx="612360" cy="379800"/>
            <a:chOff x="6276340" y="4948384"/>
            <a:chExt cx="612360" cy="37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D6CB013B-CEDA-459B-8E1F-A02DC09CC8AE}"/>
                    </a:ext>
                  </a:extLst>
                </p14:cNvPr>
                <p14:cNvContentPartPr/>
                <p14:nvPr/>
              </p14:nvContentPartPr>
              <p14:xfrm>
                <a:off x="6279940" y="5132704"/>
                <a:ext cx="243360" cy="16632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D6CB013B-CEDA-459B-8E1F-A02DC09CC8AE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273820" y="5126584"/>
                  <a:ext cx="25560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A97B373E-E829-BC75-607C-47870FC8AF1B}"/>
                    </a:ext>
                  </a:extLst>
                </p14:cNvPr>
                <p14:cNvContentPartPr/>
                <p14:nvPr/>
              </p14:nvContentPartPr>
              <p14:xfrm>
                <a:off x="6276340" y="5102104"/>
                <a:ext cx="227520" cy="22608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A97B373E-E829-BC75-607C-47870FC8AF1B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270220" y="5095984"/>
                  <a:ext cx="23976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E88A6231-4A5A-8A3A-91CB-7D429DA2EF99}"/>
                    </a:ext>
                  </a:extLst>
                </p14:cNvPr>
                <p14:cNvContentPartPr/>
                <p14:nvPr/>
              </p14:nvContentPartPr>
              <p14:xfrm>
                <a:off x="6540580" y="4948384"/>
                <a:ext cx="156600" cy="14472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E88A6231-4A5A-8A3A-91CB-7D429DA2EF99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6534460" y="4942264"/>
                  <a:ext cx="168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302E2915-2518-DA55-8FD9-AF08D3EF97C6}"/>
                    </a:ext>
                  </a:extLst>
                </p14:cNvPr>
                <p14:cNvContentPartPr/>
                <p14:nvPr/>
              </p14:nvContentPartPr>
              <p14:xfrm>
                <a:off x="6856300" y="5177704"/>
                <a:ext cx="32400" cy="2376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302E2915-2518-DA55-8FD9-AF08D3EF97C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6850180" y="5171584"/>
                  <a:ext cx="44640" cy="3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BCC42E59-BBA4-49F0-D7E6-7E259EDC714A}"/>
              </a:ext>
            </a:extLst>
          </p:cNvPr>
          <p:cNvGrpSpPr/>
          <p:nvPr/>
        </p:nvGrpSpPr>
        <p:grpSpPr>
          <a:xfrm>
            <a:off x="281980" y="1831864"/>
            <a:ext cx="201960" cy="146880"/>
            <a:chOff x="281980" y="1831864"/>
            <a:chExt cx="201960" cy="146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6D2D48E4-552B-0AF0-99A3-C5C2801A0CCC}"/>
                    </a:ext>
                  </a:extLst>
                </p14:cNvPr>
                <p14:cNvContentPartPr/>
                <p14:nvPr/>
              </p14:nvContentPartPr>
              <p14:xfrm>
                <a:off x="281980" y="1870024"/>
                <a:ext cx="72360" cy="7344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6D2D48E4-552B-0AF0-99A3-C5C2801A0CCC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75860" y="1863904"/>
                  <a:ext cx="8460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B4CE4408-815A-38F4-DB87-CE376DDE7A36}"/>
                    </a:ext>
                  </a:extLst>
                </p14:cNvPr>
                <p14:cNvContentPartPr/>
                <p14:nvPr/>
              </p14:nvContentPartPr>
              <p14:xfrm>
                <a:off x="379900" y="1887304"/>
                <a:ext cx="21240" cy="9144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B4CE4408-815A-38F4-DB87-CE376DDE7A3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73780" y="1881184"/>
                  <a:ext cx="334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45F0B72B-3A85-9410-24C1-19CC5811A941}"/>
                    </a:ext>
                  </a:extLst>
                </p14:cNvPr>
                <p14:cNvContentPartPr/>
                <p14:nvPr/>
              </p14:nvContentPartPr>
              <p14:xfrm>
                <a:off x="379900" y="1831864"/>
                <a:ext cx="104040" cy="6552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45F0B72B-3A85-9410-24C1-19CC5811A94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73780" y="1825744"/>
                  <a:ext cx="11628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9F6DF96F-D8CC-FC5A-6A95-63C0E621A386}"/>
                    </a:ext>
                  </a:extLst>
                </p14:cNvPr>
                <p14:cNvContentPartPr/>
                <p14:nvPr/>
              </p14:nvContentPartPr>
              <p14:xfrm>
                <a:off x="382420" y="1889824"/>
                <a:ext cx="62280" cy="2016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9F6DF96F-D8CC-FC5A-6A95-63C0E621A38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76300" y="1883704"/>
                  <a:ext cx="7452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1AACDCEB-2387-A75D-80A3-6E2705D24B89}"/>
              </a:ext>
            </a:extLst>
          </p:cNvPr>
          <p:cNvGrpSpPr/>
          <p:nvPr/>
        </p:nvGrpSpPr>
        <p:grpSpPr>
          <a:xfrm>
            <a:off x="132940" y="3123184"/>
            <a:ext cx="1495800" cy="356760"/>
            <a:chOff x="132940" y="3123184"/>
            <a:chExt cx="149580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5DA19899-824F-D788-6F92-F59DCF2B02FD}"/>
                    </a:ext>
                  </a:extLst>
                </p14:cNvPr>
                <p14:cNvContentPartPr/>
                <p14:nvPr/>
              </p14:nvContentPartPr>
              <p14:xfrm>
                <a:off x="132940" y="3292384"/>
                <a:ext cx="270360" cy="16020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5DA19899-824F-D788-6F92-F59DCF2B02F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26820" y="3286264"/>
                  <a:ext cx="2826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21965EFD-DBDF-740F-20C6-7119D077F5DC}"/>
                    </a:ext>
                  </a:extLst>
                </p14:cNvPr>
                <p14:cNvContentPartPr/>
                <p14:nvPr/>
              </p14:nvContentPartPr>
              <p14:xfrm>
                <a:off x="188740" y="3302464"/>
                <a:ext cx="203760" cy="17748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21965EFD-DBDF-740F-20C6-7119D077F5DC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82620" y="3296344"/>
                  <a:ext cx="2160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4F82B454-358A-077E-1E71-A31B6474D136}"/>
                    </a:ext>
                  </a:extLst>
                </p14:cNvPr>
                <p14:cNvContentPartPr/>
                <p14:nvPr/>
              </p14:nvContentPartPr>
              <p14:xfrm>
                <a:off x="455140" y="3168184"/>
                <a:ext cx="192600" cy="26028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4F82B454-358A-077E-1E71-A31B6474D136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449020" y="3162064"/>
                  <a:ext cx="2048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B1284499-3918-1EF6-6372-C5B1D95C9CAE}"/>
                    </a:ext>
                  </a:extLst>
                </p14:cNvPr>
                <p14:cNvContentPartPr/>
                <p14:nvPr/>
              </p14:nvContentPartPr>
              <p14:xfrm>
                <a:off x="572860" y="3281584"/>
                <a:ext cx="334800" cy="14472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B1284499-3918-1EF6-6372-C5B1D95C9CAE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566740" y="3275464"/>
                  <a:ext cx="3470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29BD5640-6A64-9EB4-B98C-63DF1971CC30}"/>
                    </a:ext>
                  </a:extLst>
                </p14:cNvPr>
                <p14:cNvContentPartPr/>
                <p14:nvPr/>
              </p14:nvContentPartPr>
              <p14:xfrm>
                <a:off x="852940" y="3143344"/>
                <a:ext cx="206280" cy="30564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29BD5640-6A64-9EB4-B98C-63DF1971CC3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846820" y="3137224"/>
                  <a:ext cx="21852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B6426221-776F-35F4-22BE-228A56B385CF}"/>
                    </a:ext>
                  </a:extLst>
                </p14:cNvPr>
                <p14:cNvContentPartPr/>
                <p14:nvPr/>
              </p14:nvContentPartPr>
              <p14:xfrm>
                <a:off x="1229500" y="3349264"/>
                <a:ext cx="357840" cy="183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B6426221-776F-35F4-22BE-228A56B385C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223380" y="3343144"/>
                  <a:ext cx="3700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FA92CB16-E109-2CA6-7BB4-1DA86DF0115C}"/>
                    </a:ext>
                  </a:extLst>
                </p14:cNvPr>
                <p14:cNvContentPartPr/>
                <p14:nvPr/>
              </p14:nvContentPartPr>
              <p14:xfrm>
                <a:off x="1451260" y="3240544"/>
                <a:ext cx="177480" cy="20124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FA92CB16-E109-2CA6-7BB4-1DA86DF0115C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445140" y="3234424"/>
                  <a:ext cx="18972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2E06C937-3155-71B6-B8EC-8753D796E9A6}"/>
                    </a:ext>
                  </a:extLst>
                </p14:cNvPr>
                <p14:cNvContentPartPr/>
                <p14:nvPr/>
              </p14:nvContentPartPr>
              <p14:xfrm>
                <a:off x="371980" y="3128944"/>
                <a:ext cx="100080" cy="8208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2E06C937-3155-71B6-B8EC-8753D796E9A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65860" y="3122824"/>
                  <a:ext cx="112320" cy="9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0B970E79-3079-0D2B-5745-42D45871F5EE}"/>
                    </a:ext>
                  </a:extLst>
                </p14:cNvPr>
                <p14:cNvContentPartPr/>
                <p14:nvPr/>
              </p14:nvContentPartPr>
              <p14:xfrm>
                <a:off x="499780" y="3142984"/>
                <a:ext cx="12600" cy="10224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0B970E79-3079-0D2B-5745-42D45871F5EE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93660" y="3136864"/>
                  <a:ext cx="2484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FF92DA9F-B740-7F8F-ECB4-2E859752133E}"/>
                    </a:ext>
                  </a:extLst>
                </p14:cNvPr>
                <p14:cNvContentPartPr/>
                <p14:nvPr/>
              </p14:nvContentPartPr>
              <p14:xfrm>
                <a:off x="483580" y="3123184"/>
                <a:ext cx="86400" cy="5544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FF92DA9F-B740-7F8F-ECB4-2E859752133E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477460" y="3117064"/>
                  <a:ext cx="98640" cy="67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49DDDE8D-88ED-8D82-DBB3-6D8D107CB83F}"/>
              </a:ext>
            </a:extLst>
          </p:cNvPr>
          <p:cNvGrpSpPr/>
          <p:nvPr/>
        </p:nvGrpSpPr>
        <p:grpSpPr>
          <a:xfrm>
            <a:off x="5996260" y="1112944"/>
            <a:ext cx="1000080" cy="348480"/>
            <a:chOff x="5996260" y="1112944"/>
            <a:chExt cx="1000080" cy="34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C6451D35-AB26-3A22-7C87-CABEB8B62394}"/>
                    </a:ext>
                  </a:extLst>
                </p14:cNvPr>
                <p14:cNvContentPartPr/>
                <p14:nvPr/>
              </p14:nvContentPartPr>
              <p14:xfrm>
                <a:off x="6223780" y="1322104"/>
                <a:ext cx="698400" cy="13932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C6451D35-AB26-3A22-7C87-CABEB8B6239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217660" y="1315984"/>
                  <a:ext cx="7106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8CD1FF39-0585-303C-E7E9-74E0740D7AB6}"/>
                    </a:ext>
                  </a:extLst>
                </p14:cNvPr>
                <p14:cNvContentPartPr/>
                <p14:nvPr/>
              </p14:nvContentPartPr>
              <p14:xfrm>
                <a:off x="6764500" y="1242544"/>
                <a:ext cx="231840" cy="18612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8CD1FF39-0585-303C-E7E9-74E0740D7AB6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758380" y="1236424"/>
                  <a:ext cx="2440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F5FAECEB-0B43-C448-0097-79AB819AFE94}"/>
                    </a:ext>
                  </a:extLst>
                </p14:cNvPr>
                <p14:cNvContentPartPr/>
                <p14:nvPr/>
              </p14:nvContentPartPr>
              <p14:xfrm>
                <a:off x="5996260" y="1112944"/>
                <a:ext cx="364320" cy="13824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F5FAECEB-0B43-C448-0097-79AB819AFE94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990140" y="1106824"/>
                  <a:ext cx="376560" cy="15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972" name="Ink 971">
                <a:extLst>
                  <a:ext uri="{FF2B5EF4-FFF2-40B4-BE49-F238E27FC236}">
                    <a16:creationId xmlns:a16="http://schemas.microsoft.com/office/drawing/2014/main" id="{1C35DBB7-DB41-AEEC-09ED-90D14ABAF8D2}"/>
                  </a:ext>
                </a:extLst>
              </p14:cNvPr>
              <p14:cNvContentPartPr/>
              <p14:nvPr/>
            </p14:nvContentPartPr>
            <p14:xfrm>
              <a:off x="7363180" y="2447104"/>
              <a:ext cx="20880" cy="30240"/>
            </p14:xfrm>
          </p:contentPart>
        </mc:Choice>
        <mc:Fallback xmlns="">
          <p:pic>
            <p:nvPicPr>
              <p:cNvPr id="972" name="Ink 971">
                <a:extLst>
                  <a:ext uri="{FF2B5EF4-FFF2-40B4-BE49-F238E27FC236}">
                    <a16:creationId xmlns:a16="http://schemas.microsoft.com/office/drawing/2014/main" id="{1C35DBB7-DB41-AEEC-09ED-90D14ABAF8D2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7357060" y="2440984"/>
                <a:ext cx="33120" cy="42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3" name="Group 1172">
            <a:extLst>
              <a:ext uri="{FF2B5EF4-FFF2-40B4-BE49-F238E27FC236}">
                <a16:creationId xmlns:a16="http://schemas.microsoft.com/office/drawing/2014/main" id="{ECFAB350-5F77-6718-A136-A24C7A946519}"/>
              </a:ext>
            </a:extLst>
          </p:cNvPr>
          <p:cNvGrpSpPr/>
          <p:nvPr/>
        </p:nvGrpSpPr>
        <p:grpSpPr>
          <a:xfrm>
            <a:off x="6087700" y="1599664"/>
            <a:ext cx="3170160" cy="1586160"/>
            <a:chOff x="6087700" y="1599664"/>
            <a:chExt cx="3170160" cy="158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2B873E0-A397-875B-4F5C-AA614AA812C7}"/>
                    </a:ext>
                  </a:extLst>
                </p14:cNvPr>
                <p14:cNvContentPartPr/>
                <p14:nvPr/>
              </p14:nvContentPartPr>
              <p14:xfrm>
                <a:off x="6087700" y="1816024"/>
                <a:ext cx="838440" cy="6426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2B873E0-A397-875B-4F5C-AA614AA812C7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6081580" y="1809904"/>
                  <a:ext cx="850680" cy="65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CEA1D5F1-2748-1A88-2CF3-96996C1A3F70}"/>
                    </a:ext>
                  </a:extLst>
                </p14:cNvPr>
                <p14:cNvContentPartPr/>
                <p14:nvPr/>
              </p14:nvContentPartPr>
              <p14:xfrm>
                <a:off x="6902740" y="1608664"/>
                <a:ext cx="1102680" cy="2343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CEA1D5F1-2748-1A88-2CF3-96996C1A3F7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6896620" y="1602544"/>
                  <a:ext cx="11149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FC40BDC9-E3B5-B0A3-4798-486AFE445B4D}"/>
                    </a:ext>
                  </a:extLst>
                </p14:cNvPr>
                <p14:cNvContentPartPr/>
                <p14:nvPr/>
              </p14:nvContentPartPr>
              <p14:xfrm>
                <a:off x="6090220" y="2441344"/>
                <a:ext cx="783720" cy="7106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FC40BDC9-E3B5-B0A3-4798-486AFE445B4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6084100" y="2435224"/>
                  <a:ext cx="795960" cy="72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040C9B2-0279-41DB-CF31-D01A5552C194}"/>
                    </a:ext>
                  </a:extLst>
                </p14:cNvPr>
                <p14:cNvContentPartPr/>
                <p14:nvPr/>
              </p14:nvContentPartPr>
              <p14:xfrm>
                <a:off x="6805900" y="3122464"/>
                <a:ext cx="1285920" cy="633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040C9B2-0279-41DB-CF31-D01A5552C19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799780" y="3116344"/>
                  <a:ext cx="1298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4568F96-367B-D70A-28D7-74A159D3167E}"/>
                    </a:ext>
                  </a:extLst>
                </p14:cNvPr>
                <p14:cNvContentPartPr/>
                <p14:nvPr/>
              </p14:nvContentPartPr>
              <p14:xfrm>
                <a:off x="8101900" y="1599664"/>
                <a:ext cx="46440" cy="56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4568F96-367B-D70A-28D7-74A159D3167E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8095780" y="1593544"/>
                  <a:ext cx="586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B0B314BA-F613-FB08-26B8-64828DFF9202}"/>
                    </a:ext>
                  </a:extLst>
                </p14:cNvPr>
                <p14:cNvContentPartPr/>
                <p14:nvPr/>
              </p14:nvContentPartPr>
              <p14:xfrm>
                <a:off x="7998220" y="1643224"/>
                <a:ext cx="1259640" cy="21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B0B314BA-F613-FB08-26B8-64828DFF920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992100" y="1637104"/>
                  <a:ext cx="127188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CBCFE4A8-5EFA-0301-39FD-AC8F9E47AEA5}"/>
                    </a:ext>
                  </a:extLst>
                </p14:cNvPr>
                <p14:cNvContentPartPr/>
                <p14:nvPr/>
              </p14:nvContentPartPr>
              <p14:xfrm>
                <a:off x="9161380" y="1883704"/>
                <a:ext cx="94680" cy="728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CBCFE4A8-5EFA-0301-39FD-AC8F9E47AEA5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155260" y="1877584"/>
                  <a:ext cx="106920" cy="74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A4386FA-20E6-0311-00CC-200F67415692}"/>
                    </a:ext>
                  </a:extLst>
                </p14:cNvPr>
                <p14:cNvContentPartPr/>
                <p14:nvPr/>
              </p14:nvContentPartPr>
              <p14:xfrm>
                <a:off x="8039980" y="2597944"/>
                <a:ext cx="1150920" cy="53712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A4386FA-20E6-0311-00CC-200F67415692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8033860" y="2591824"/>
                  <a:ext cx="1163160" cy="54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C3E05251-0139-4502-7A4D-262939F8CEFC}"/>
                    </a:ext>
                  </a:extLst>
                </p14:cNvPr>
                <p14:cNvContentPartPr/>
                <p14:nvPr/>
              </p14:nvContentPartPr>
              <p14:xfrm>
                <a:off x="7219900" y="1762384"/>
                <a:ext cx="36360" cy="2376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C3E05251-0139-4502-7A4D-262939F8CEFC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213780" y="1756264"/>
                  <a:ext cx="486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CB1EDBD6-67BC-C35B-E202-6837B0A85130}"/>
                    </a:ext>
                  </a:extLst>
                </p14:cNvPr>
                <p14:cNvContentPartPr/>
                <p14:nvPr/>
              </p14:nvContentPartPr>
              <p14:xfrm>
                <a:off x="7260580" y="1840504"/>
                <a:ext cx="22320" cy="6336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CB1EDBD6-67BC-C35B-E202-6837B0A8513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254460" y="1834384"/>
                  <a:ext cx="345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7E4A52C3-F898-6F7D-5D78-1EBE0E77CE73}"/>
                    </a:ext>
                  </a:extLst>
                </p14:cNvPr>
                <p14:cNvContentPartPr/>
                <p14:nvPr/>
              </p14:nvContentPartPr>
              <p14:xfrm>
                <a:off x="7275700" y="1954264"/>
                <a:ext cx="42120" cy="1008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7E4A52C3-F898-6F7D-5D78-1EBE0E77CE7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7269580" y="1948144"/>
                  <a:ext cx="543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821BCEEB-C159-F824-A2FF-B8418CE5569E}"/>
                    </a:ext>
                  </a:extLst>
                </p14:cNvPr>
                <p14:cNvContentPartPr/>
                <p14:nvPr/>
              </p14:nvContentPartPr>
              <p14:xfrm>
                <a:off x="7418980" y="2860744"/>
                <a:ext cx="17640" cy="3672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821BCEEB-C159-F824-A2FF-B8418CE5569E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412860" y="2854624"/>
                  <a:ext cx="298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C680AE5B-C4F8-2B36-F1FA-6363D879C57C}"/>
                    </a:ext>
                  </a:extLst>
                </p14:cNvPr>
                <p14:cNvContentPartPr/>
                <p14:nvPr/>
              </p14:nvContentPartPr>
              <p14:xfrm>
                <a:off x="7410340" y="2982424"/>
                <a:ext cx="7560" cy="6876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C680AE5B-C4F8-2B36-F1FA-6363D879C57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7404220" y="2976304"/>
                  <a:ext cx="1980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33" name="Ink 932">
                  <a:extLst>
                    <a:ext uri="{FF2B5EF4-FFF2-40B4-BE49-F238E27FC236}">
                      <a16:creationId xmlns:a16="http://schemas.microsoft.com/office/drawing/2014/main" id="{BA64E1DE-F404-5598-9891-6EB6D85D68D6}"/>
                    </a:ext>
                  </a:extLst>
                </p14:cNvPr>
                <p14:cNvContentPartPr/>
                <p14:nvPr/>
              </p14:nvContentPartPr>
              <p14:xfrm>
                <a:off x="7394500" y="3121744"/>
                <a:ext cx="21960" cy="33480"/>
              </p14:xfrm>
            </p:contentPart>
          </mc:Choice>
          <mc:Fallback xmlns="">
            <p:pic>
              <p:nvPicPr>
                <p:cNvPr id="933" name="Ink 932">
                  <a:extLst>
                    <a:ext uri="{FF2B5EF4-FFF2-40B4-BE49-F238E27FC236}">
                      <a16:creationId xmlns:a16="http://schemas.microsoft.com/office/drawing/2014/main" id="{BA64E1DE-F404-5598-9891-6EB6D85D68D6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388380" y="3115624"/>
                  <a:ext cx="3420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65028B15-5480-3220-A37F-C8DF01806ECB}"/>
                    </a:ext>
                  </a:extLst>
                </p14:cNvPr>
                <p14:cNvContentPartPr/>
                <p14:nvPr/>
              </p14:nvContentPartPr>
              <p14:xfrm>
                <a:off x="6589540" y="2015104"/>
                <a:ext cx="32760" cy="3384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65028B15-5480-3220-A37F-C8DF01806ECB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583420" y="2008984"/>
                  <a:ext cx="450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9C3775E5-A1D9-A6A2-BF58-0BB7369DC47D}"/>
                    </a:ext>
                  </a:extLst>
                </p14:cNvPr>
                <p14:cNvContentPartPr/>
                <p14:nvPr/>
              </p14:nvContentPartPr>
              <p14:xfrm>
                <a:off x="6624460" y="2083864"/>
                <a:ext cx="30240" cy="3456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9C3775E5-A1D9-A6A2-BF58-0BB7369DC47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618340" y="2077744"/>
                  <a:ext cx="4248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0172A5A6-627D-7248-67C0-E898D37DF718}"/>
                    </a:ext>
                  </a:extLst>
                </p14:cNvPr>
                <p14:cNvContentPartPr/>
                <p14:nvPr/>
              </p14:nvContentPartPr>
              <p14:xfrm>
                <a:off x="6647860" y="2232544"/>
                <a:ext cx="24120" cy="4212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0172A5A6-627D-7248-67C0-E898D37DF71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641740" y="2226424"/>
                  <a:ext cx="3636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F1B0A7E8-4353-3D01-8DCD-E3DC0ED0827E}"/>
                    </a:ext>
                  </a:extLst>
                </p14:cNvPr>
                <p14:cNvContentPartPr/>
                <p14:nvPr/>
              </p14:nvContentPartPr>
              <p14:xfrm>
                <a:off x="6670180" y="2384464"/>
                <a:ext cx="15120" cy="1476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F1B0A7E8-4353-3D01-8DCD-E3DC0ED0827E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664060" y="2378344"/>
                  <a:ext cx="2736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AD597E96-1DAF-5514-D22A-EA2C793BBA77}"/>
                    </a:ext>
                  </a:extLst>
                </p14:cNvPr>
                <p14:cNvContentPartPr/>
                <p14:nvPr/>
              </p14:nvContentPartPr>
              <p14:xfrm>
                <a:off x="6680980" y="2447824"/>
                <a:ext cx="24480" cy="3276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AD597E96-1DAF-5514-D22A-EA2C793BBA77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674860" y="2441704"/>
                  <a:ext cx="367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07A8E7F2-258A-CEC4-D266-ABCF3F2A5AF7}"/>
                    </a:ext>
                  </a:extLst>
                </p14:cNvPr>
                <p14:cNvContentPartPr/>
                <p14:nvPr/>
              </p14:nvContentPartPr>
              <p14:xfrm>
                <a:off x="6705100" y="2572384"/>
                <a:ext cx="21240" cy="1332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07A8E7F2-258A-CEC4-D266-ABCF3F2A5AF7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6698980" y="2566264"/>
                  <a:ext cx="334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952" name="Ink 951">
                  <a:extLst>
                    <a:ext uri="{FF2B5EF4-FFF2-40B4-BE49-F238E27FC236}">
                      <a16:creationId xmlns:a16="http://schemas.microsoft.com/office/drawing/2014/main" id="{DED87B23-F500-7367-4672-84D76CA1D747}"/>
                    </a:ext>
                  </a:extLst>
                </p14:cNvPr>
                <p14:cNvContentPartPr/>
                <p14:nvPr/>
              </p14:nvContentPartPr>
              <p14:xfrm>
                <a:off x="6709060" y="2639704"/>
                <a:ext cx="30600" cy="53280"/>
              </p14:xfrm>
            </p:contentPart>
          </mc:Choice>
          <mc:Fallback xmlns="">
            <p:pic>
              <p:nvPicPr>
                <p:cNvPr id="952" name="Ink 951">
                  <a:extLst>
                    <a:ext uri="{FF2B5EF4-FFF2-40B4-BE49-F238E27FC236}">
                      <a16:creationId xmlns:a16="http://schemas.microsoft.com/office/drawing/2014/main" id="{DED87B23-F500-7367-4672-84D76CA1D747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6702940" y="2633584"/>
                  <a:ext cx="42840" cy="6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D28EEDDC-95BD-57B6-2041-207737287D35}"/>
                    </a:ext>
                  </a:extLst>
                </p14:cNvPr>
                <p14:cNvContentPartPr/>
                <p14:nvPr/>
              </p14:nvContentPartPr>
              <p14:xfrm>
                <a:off x="6707620" y="2752024"/>
                <a:ext cx="36360" cy="3852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D28EEDDC-95BD-57B6-2041-207737287D35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6701500" y="2745904"/>
                  <a:ext cx="486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A0DED431-CAC1-862C-ED5D-FA515949B3F5}"/>
                    </a:ext>
                  </a:extLst>
                </p14:cNvPr>
                <p14:cNvContentPartPr/>
                <p14:nvPr/>
              </p14:nvContentPartPr>
              <p14:xfrm>
                <a:off x="6719140" y="2907904"/>
                <a:ext cx="10440" cy="111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A0DED431-CAC1-862C-ED5D-FA515949B3F5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6713020" y="2901784"/>
                  <a:ext cx="226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CBFAC94C-3E80-6EA8-5866-6DCF7038C630}"/>
                    </a:ext>
                  </a:extLst>
                </p14:cNvPr>
                <p14:cNvContentPartPr/>
                <p14:nvPr/>
              </p14:nvContentPartPr>
              <p14:xfrm>
                <a:off x="6731740" y="3038584"/>
                <a:ext cx="15840" cy="3780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CBFAC94C-3E80-6EA8-5866-6DCF7038C63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6725620" y="3032464"/>
                  <a:ext cx="2808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FB6A5F5C-9AF5-930C-C3C4-7E069B5A84F0}"/>
                    </a:ext>
                  </a:extLst>
                </p14:cNvPr>
                <p14:cNvContentPartPr/>
                <p14:nvPr/>
              </p14:nvContentPartPr>
              <p14:xfrm>
                <a:off x="6733180" y="3110584"/>
                <a:ext cx="21960" cy="4248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FB6A5F5C-9AF5-930C-C3C4-7E069B5A84F0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6727060" y="3104464"/>
                  <a:ext cx="342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3AA197DF-EC46-6EDD-5A41-D1BC358657D2}"/>
                    </a:ext>
                  </a:extLst>
                </p14:cNvPr>
                <p14:cNvContentPartPr/>
                <p14:nvPr/>
              </p14:nvContentPartPr>
              <p14:xfrm>
                <a:off x="6331420" y="2268544"/>
                <a:ext cx="37080" cy="2196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3AA197DF-EC46-6EDD-5A41-D1BC358657D2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325300" y="2262424"/>
                  <a:ext cx="493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52D6673C-80FF-0312-4592-5032CEC34D97}"/>
                    </a:ext>
                  </a:extLst>
                </p14:cNvPr>
                <p14:cNvContentPartPr/>
                <p14:nvPr/>
              </p14:nvContentPartPr>
              <p14:xfrm>
                <a:off x="6335380" y="2340184"/>
                <a:ext cx="36720" cy="3168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52D6673C-80FF-0312-4592-5032CEC34D97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329260" y="2334064"/>
                  <a:ext cx="489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0DF881E9-A00A-EC5D-F010-407BD1D0C49D}"/>
                    </a:ext>
                  </a:extLst>
                </p14:cNvPr>
                <p14:cNvContentPartPr/>
                <p14:nvPr/>
              </p14:nvContentPartPr>
              <p14:xfrm>
                <a:off x="6352660" y="2446384"/>
                <a:ext cx="43560" cy="4824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0DF881E9-A00A-EC5D-F010-407BD1D0C49D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346540" y="2440264"/>
                  <a:ext cx="5580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57EAE1B0-C20C-89E7-EC44-3A4349FB1519}"/>
                    </a:ext>
                  </a:extLst>
                </p14:cNvPr>
                <p14:cNvContentPartPr/>
                <p14:nvPr/>
              </p14:nvContentPartPr>
              <p14:xfrm>
                <a:off x="6390820" y="2544664"/>
                <a:ext cx="22680" cy="936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57EAE1B0-C20C-89E7-EC44-3A4349FB1519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384700" y="2538544"/>
                  <a:ext cx="34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828BD44C-40EE-2097-0874-BB1C086881F6}"/>
                    </a:ext>
                  </a:extLst>
                </p14:cNvPr>
                <p14:cNvContentPartPr/>
                <p14:nvPr/>
              </p14:nvContentPartPr>
              <p14:xfrm>
                <a:off x="6386500" y="2600104"/>
                <a:ext cx="28080" cy="2772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828BD44C-40EE-2097-0874-BB1C086881F6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380380" y="2593984"/>
                  <a:ext cx="403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6FC64AEF-B55C-A64B-C5F7-1FB6DFCDEDD9}"/>
                    </a:ext>
                  </a:extLst>
                </p14:cNvPr>
                <p14:cNvContentPartPr/>
                <p14:nvPr/>
              </p14:nvContentPartPr>
              <p14:xfrm>
                <a:off x="6386860" y="2663464"/>
                <a:ext cx="37800" cy="5148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6FC64AEF-B55C-A64B-C5F7-1FB6DFCDEDD9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6380740" y="2657344"/>
                  <a:ext cx="5004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CEC866FD-EEA4-A5AF-D6F6-FD67D083057F}"/>
                    </a:ext>
                  </a:extLst>
                </p14:cNvPr>
                <p14:cNvContentPartPr/>
                <p14:nvPr/>
              </p14:nvContentPartPr>
              <p14:xfrm>
                <a:off x="6414940" y="2740864"/>
                <a:ext cx="7560" cy="79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CEC866FD-EEA4-A5AF-D6F6-FD67D083057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6408820" y="2734744"/>
                  <a:ext cx="1980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37234EEE-28BB-60DD-0F2D-5E136CFD29F7}"/>
                    </a:ext>
                  </a:extLst>
                </p14:cNvPr>
                <p14:cNvContentPartPr/>
                <p14:nvPr/>
              </p14:nvContentPartPr>
              <p14:xfrm>
                <a:off x="7296220" y="2058304"/>
                <a:ext cx="29160" cy="4752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37234EEE-28BB-60DD-0F2D-5E136CFD29F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7290100" y="2052184"/>
                  <a:ext cx="4140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6C7D0852-CDCB-E431-D894-33875A29C738}"/>
                    </a:ext>
                  </a:extLst>
                </p14:cNvPr>
                <p14:cNvContentPartPr/>
                <p14:nvPr/>
              </p14:nvContentPartPr>
              <p14:xfrm>
                <a:off x="7321780" y="2142904"/>
                <a:ext cx="38880" cy="3276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6C7D0852-CDCB-E431-D894-33875A29C73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315660" y="2136784"/>
                  <a:ext cx="511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745D996A-A136-F025-0414-DEBA42222731}"/>
                    </a:ext>
                  </a:extLst>
                </p14:cNvPr>
                <p14:cNvContentPartPr/>
                <p14:nvPr/>
              </p14:nvContentPartPr>
              <p14:xfrm>
                <a:off x="7334020" y="2249104"/>
                <a:ext cx="34200" cy="4788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745D996A-A136-F025-0414-DEBA42222731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7327900" y="2242984"/>
                  <a:ext cx="4644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3591C872-32C4-846C-A6E8-63037BC379E9}"/>
                    </a:ext>
                  </a:extLst>
                </p14:cNvPr>
                <p14:cNvContentPartPr/>
                <p14:nvPr/>
              </p14:nvContentPartPr>
              <p14:xfrm>
                <a:off x="7366060" y="2370064"/>
                <a:ext cx="20520" cy="3852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3591C872-32C4-846C-A6E8-63037BC379E9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7359940" y="2363944"/>
                  <a:ext cx="3276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F5A326E7-A51A-4613-4EDA-211253238C6D}"/>
                    </a:ext>
                  </a:extLst>
                </p14:cNvPr>
                <p14:cNvContentPartPr/>
                <p14:nvPr/>
              </p14:nvContentPartPr>
              <p14:xfrm>
                <a:off x="7381540" y="2493904"/>
                <a:ext cx="10440" cy="1188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F5A326E7-A51A-4613-4EDA-211253238C6D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7375420" y="2487784"/>
                  <a:ext cx="22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892" name="Ink 891">
                  <a:extLst>
                    <a:ext uri="{FF2B5EF4-FFF2-40B4-BE49-F238E27FC236}">
                      <a16:creationId xmlns:a16="http://schemas.microsoft.com/office/drawing/2014/main" id="{554F8F7B-E87E-67C9-63EE-A74223A8B3AB}"/>
                    </a:ext>
                  </a:extLst>
                </p14:cNvPr>
                <p14:cNvContentPartPr/>
                <p14:nvPr/>
              </p14:nvContentPartPr>
              <p14:xfrm>
                <a:off x="7386580" y="2587144"/>
                <a:ext cx="7200" cy="70200"/>
              </p14:xfrm>
            </p:contentPart>
          </mc:Choice>
          <mc:Fallback xmlns="">
            <p:pic>
              <p:nvPicPr>
                <p:cNvPr id="892" name="Ink 891">
                  <a:extLst>
                    <a:ext uri="{FF2B5EF4-FFF2-40B4-BE49-F238E27FC236}">
                      <a16:creationId xmlns:a16="http://schemas.microsoft.com/office/drawing/2014/main" id="{554F8F7B-E87E-67C9-63EE-A74223A8B3AB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380460" y="2581024"/>
                  <a:ext cx="19440" cy="8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9767D38F-93DD-E799-0E38-8F8F9A9B0393}"/>
                    </a:ext>
                  </a:extLst>
                </p14:cNvPr>
                <p14:cNvContentPartPr/>
                <p14:nvPr/>
              </p14:nvContentPartPr>
              <p14:xfrm>
                <a:off x="7405660" y="2719624"/>
                <a:ext cx="28080" cy="5004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9767D38F-93DD-E799-0E38-8F8F9A9B0393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7399540" y="2713504"/>
                  <a:ext cx="4032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68" name="Ink 967">
                  <a:extLst>
                    <a:ext uri="{FF2B5EF4-FFF2-40B4-BE49-F238E27FC236}">
                      <a16:creationId xmlns:a16="http://schemas.microsoft.com/office/drawing/2014/main" id="{E5629EA7-2990-EC0F-C8DC-94142B3D9A47}"/>
                    </a:ext>
                  </a:extLst>
                </p14:cNvPr>
                <p14:cNvContentPartPr/>
                <p14:nvPr/>
              </p14:nvContentPartPr>
              <p14:xfrm>
                <a:off x="7461100" y="2352784"/>
                <a:ext cx="6120" cy="11880"/>
              </p14:xfrm>
            </p:contentPart>
          </mc:Choice>
          <mc:Fallback xmlns="">
            <p:pic>
              <p:nvPicPr>
                <p:cNvPr id="968" name="Ink 967">
                  <a:extLst>
                    <a:ext uri="{FF2B5EF4-FFF2-40B4-BE49-F238E27FC236}">
                      <a16:creationId xmlns:a16="http://schemas.microsoft.com/office/drawing/2014/main" id="{E5629EA7-2990-EC0F-C8DC-94142B3D9A4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7454980" y="2346664"/>
                  <a:ext cx="18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973FBEA0-4889-99A4-B8D4-A0CEC7817EF5}"/>
                    </a:ext>
                  </a:extLst>
                </p14:cNvPr>
                <p14:cNvContentPartPr/>
                <p14:nvPr/>
              </p14:nvContentPartPr>
              <p14:xfrm>
                <a:off x="7463620" y="2234704"/>
                <a:ext cx="248040" cy="12888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973FBEA0-4889-99A4-B8D4-A0CEC7817EF5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7457500" y="2228584"/>
                  <a:ext cx="260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0752F0C1-616D-C26E-08B9-5792493E6AE7}"/>
                    </a:ext>
                  </a:extLst>
                </p14:cNvPr>
                <p14:cNvContentPartPr/>
                <p14:nvPr/>
              </p14:nvContentPartPr>
              <p14:xfrm>
                <a:off x="7449580" y="2297704"/>
                <a:ext cx="132120" cy="10728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0752F0C1-616D-C26E-08B9-5792493E6AE7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7443460" y="2291584"/>
                  <a:ext cx="14436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148" name="Ink 1147">
                  <a:extLst>
                    <a:ext uri="{FF2B5EF4-FFF2-40B4-BE49-F238E27FC236}">
                      <a16:creationId xmlns:a16="http://schemas.microsoft.com/office/drawing/2014/main" id="{E7BD3047-382D-7D13-647B-130D5637383A}"/>
                    </a:ext>
                  </a:extLst>
                </p14:cNvPr>
                <p14:cNvContentPartPr/>
                <p14:nvPr/>
              </p14:nvContentPartPr>
              <p14:xfrm>
                <a:off x="7812100" y="2115184"/>
                <a:ext cx="187920" cy="117000"/>
              </p14:xfrm>
            </p:contentPart>
          </mc:Choice>
          <mc:Fallback xmlns="">
            <p:pic>
              <p:nvPicPr>
                <p:cNvPr id="1148" name="Ink 1147">
                  <a:extLst>
                    <a:ext uri="{FF2B5EF4-FFF2-40B4-BE49-F238E27FC236}">
                      <a16:creationId xmlns:a16="http://schemas.microsoft.com/office/drawing/2014/main" id="{E7BD3047-382D-7D13-647B-130D5637383A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7805980" y="2109064"/>
                  <a:ext cx="2001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149" name="Ink 1148">
                  <a:extLst>
                    <a:ext uri="{FF2B5EF4-FFF2-40B4-BE49-F238E27FC236}">
                      <a16:creationId xmlns:a16="http://schemas.microsoft.com/office/drawing/2014/main" id="{776DF11E-949B-4806-1316-A8A8A012D532}"/>
                    </a:ext>
                  </a:extLst>
                </p14:cNvPr>
                <p14:cNvContentPartPr/>
                <p14:nvPr/>
              </p14:nvContentPartPr>
              <p14:xfrm>
                <a:off x="8024860" y="2113744"/>
                <a:ext cx="86760" cy="76320"/>
              </p14:xfrm>
            </p:contentPart>
          </mc:Choice>
          <mc:Fallback xmlns="">
            <p:pic>
              <p:nvPicPr>
                <p:cNvPr id="1149" name="Ink 1148">
                  <a:extLst>
                    <a:ext uri="{FF2B5EF4-FFF2-40B4-BE49-F238E27FC236}">
                      <a16:creationId xmlns:a16="http://schemas.microsoft.com/office/drawing/2014/main" id="{776DF11E-949B-4806-1316-A8A8A012D532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8018740" y="2107624"/>
                  <a:ext cx="990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150" name="Ink 1149">
                  <a:extLst>
                    <a:ext uri="{FF2B5EF4-FFF2-40B4-BE49-F238E27FC236}">
                      <a16:creationId xmlns:a16="http://schemas.microsoft.com/office/drawing/2014/main" id="{2836C2B0-94E1-8957-0A8E-2BEC978D148A}"/>
                    </a:ext>
                  </a:extLst>
                </p14:cNvPr>
                <p14:cNvContentPartPr/>
                <p14:nvPr/>
              </p14:nvContentPartPr>
              <p14:xfrm>
                <a:off x="8114140" y="2064784"/>
                <a:ext cx="62280" cy="121320"/>
              </p14:xfrm>
            </p:contentPart>
          </mc:Choice>
          <mc:Fallback xmlns="">
            <p:pic>
              <p:nvPicPr>
                <p:cNvPr id="1150" name="Ink 1149">
                  <a:extLst>
                    <a:ext uri="{FF2B5EF4-FFF2-40B4-BE49-F238E27FC236}">
                      <a16:creationId xmlns:a16="http://schemas.microsoft.com/office/drawing/2014/main" id="{2836C2B0-94E1-8957-0A8E-2BEC978D148A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8108020" y="2058664"/>
                  <a:ext cx="745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151" name="Ink 1150">
                  <a:extLst>
                    <a:ext uri="{FF2B5EF4-FFF2-40B4-BE49-F238E27FC236}">
                      <a16:creationId xmlns:a16="http://schemas.microsoft.com/office/drawing/2014/main" id="{3C53B2D7-DFEF-0567-8182-0F610A259001}"/>
                    </a:ext>
                  </a:extLst>
                </p14:cNvPr>
                <p14:cNvContentPartPr/>
                <p14:nvPr/>
              </p14:nvContentPartPr>
              <p14:xfrm>
                <a:off x="8215300" y="1987384"/>
                <a:ext cx="33120" cy="140040"/>
              </p14:xfrm>
            </p:contentPart>
          </mc:Choice>
          <mc:Fallback xmlns="">
            <p:pic>
              <p:nvPicPr>
                <p:cNvPr id="1151" name="Ink 1150">
                  <a:extLst>
                    <a:ext uri="{FF2B5EF4-FFF2-40B4-BE49-F238E27FC236}">
                      <a16:creationId xmlns:a16="http://schemas.microsoft.com/office/drawing/2014/main" id="{3C53B2D7-DFEF-0567-8182-0F610A259001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8209180" y="1981264"/>
                  <a:ext cx="453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152" name="Ink 1151">
                  <a:extLst>
                    <a:ext uri="{FF2B5EF4-FFF2-40B4-BE49-F238E27FC236}">
                      <a16:creationId xmlns:a16="http://schemas.microsoft.com/office/drawing/2014/main" id="{71A9CC1B-C463-FBC7-2D6E-ED17653CD67A}"/>
                    </a:ext>
                  </a:extLst>
                </p14:cNvPr>
                <p14:cNvContentPartPr/>
                <p14:nvPr/>
              </p14:nvContentPartPr>
              <p14:xfrm>
                <a:off x="8184340" y="2020504"/>
                <a:ext cx="113400" cy="58320"/>
              </p14:xfrm>
            </p:contentPart>
          </mc:Choice>
          <mc:Fallback xmlns="">
            <p:pic>
              <p:nvPicPr>
                <p:cNvPr id="1152" name="Ink 1151">
                  <a:extLst>
                    <a:ext uri="{FF2B5EF4-FFF2-40B4-BE49-F238E27FC236}">
                      <a16:creationId xmlns:a16="http://schemas.microsoft.com/office/drawing/2014/main" id="{71A9CC1B-C463-FBC7-2D6E-ED17653CD67A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8178220" y="2014384"/>
                  <a:ext cx="125640" cy="7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153" name="Ink 1152">
                  <a:extLst>
                    <a:ext uri="{FF2B5EF4-FFF2-40B4-BE49-F238E27FC236}">
                      <a16:creationId xmlns:a16="http://schemas.microsoft.com/office/drawing/2014/main" id="{FE56D6A7-9E5D-B68C-30D8-3C2053E99AD9}"/>
                    </a:ext>
                  </a:extLst>
                </p14:cNvPr>
                <p14:cNvContentPartPr/>
                <p14:nvPr/>
              </p14:nvContentPartPr>
              <p14:xfrm>
                <a:off x="8410780" y="2075224"/>
                <a:ext cx="111960" cy="117000"/>
              </p14:xfrm>
            </p:contentPart>
          </mc:Choice>
          <mc:Fallback xmlns="">
            <p:pic>
              <p:nvPicPr>
                <p:cNvPr id="1153" name="Ink 1152">
                  <a:extLst>
                    <a:ext uri="{FF2B5EF4-FFF2-40B4-BE49-F238E27FC236}">
                      <a16:creationId xmlns:a16="http://schemas.microsoft.com/office/drawing/2014/main" id="{FE56D6A7-9E5D-B68C-30D8-3C2053E99AD9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8404660" y="2069104"/>
                  <a:ext cx="1242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154" name="Ink 1153">
                  <a:extLst>
                    <a:ext uri="{FF2B5EF4-FFF2-40B4-BE49-F238E27FC236}">
                      <a16:creationId xmlns:a16="http://schemas.microsoft.com/office/drawing/2014/main" id="{65954C35-736E-9110-3A3C-323CDE08053E}"/>
                    </a:ext>
                  </a:extLst>
                </p14:cNvPr>
                <p14:cNvContentPartPr/>
                <p14:nvPr/>
              </p14:nvContentPartPr>
              <p14:xfrm>
                <a:off x="8523820" y="2069104"/>
                <a:ext cx="97560" cy="91440"/>
              </p14:xfrm>
            </p:contentPart>
          </mc:Choice>
          <mc:Fallback xmlns="">
            <p:pic>
              <p:nvPicPr>
                <p:cNvPr id="1154" name="Ink 1153">
                  <a:extLst>
                    <a:ext uri="{FF2B5EF4-FFF2-40B4-BE49-F238E27FC236}">
                      <a16:creationId xmlns:a16="http://schemas.microsoft.com/office/drawing/2014/main" id="{65954C35-736E-9110-3A3C-323CDE08053E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8517700" y="2062984"/>
                  <a:ext cx="1098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155" name="Ink 1154">
                  <a:extLst>
                    <a:ext uri="{FF2B5EF4-FFF2-40B4-BE49-F238E27FC236}">
                      <a16:creationId xmlns:a16="http://schemas.microsoft.com/office/drawing/2014/main" id="{BDDE463A-31BE-714C-D51A-C8797B773FCD}"/>
                    </a:ext>
                  </a:extLst>
                </p14:cNvPr>
                <p14:cNvContentPartPr/>
                <p14:nvPr/>
              </p14:nvContentPartPr>
              <p14:xfrm>
                <a:off x="8621020" y="2078104"/>
                <a:ext cx="127800" cy="85320"/>
              </p14:xfrm>
            </p:contentPart>
          </mc:Choice>
          <mc:Fallback xmlns="">
            <p:pic>
              <p:nvPicPr>
                <p:cNvPr id="1155" name="Ink 1154">
                  <a:extLst>
                    <a:ext uri="{FF2B5EF4-FFF2-40B4-BE49-F238E27FC236}">
                      <a16:creationId xmlns:a16="http://schemas.microsoft.com/office/drawing/2014/main" id="{BDDE463A-31BE-714C-D51A-C8797B773FCD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8614900" y="2071984"/>
                  <a:ext cx="14004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156" name="Ink 1155">
                  <a:extLst>
                    <a:ext uri="{FF2B5EF4-FFF2-40B4-BE49-F238E27FC236}">
                      <a16:creationId xmlns:a16="http://schemas.microsoft.com/office/drawing/2014/main" id="{3586B11A-48AD-E31B-D4E8-F6563FA08996}"/>
                    </a:ext>
                  </a:extLst>
                </p14:cNvPr>
                <p14:cNvContentPartPr/>
                <p14:nvPr/>
              </p14:nvContentPartPr>
              <p14:xfrm>
                <a:off x="8736940" y="1979104"/>
                <a:ext cx="33120" cy="195840"/>
              </p14:xfrm>
            </p:contentPart>
          </mc:Choice>
          <mc:Fallback xmlns="">
            <p:pic>
              <p:nvPicPr>
                <p:cNvPr id="1156" name="Ink 1155">
                  <a:extLst>
                    <a:ext uri="{FF2B5EF4-FFF2-40B4-BE49-F238E27FC236}">
                      <a16:creationId xmlns:a16="http://schemas.microsoft.com/office/drawing/2014/main" id="{3586B11A-48AD-E31B-D4E8-F6563FA0899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8730820" y="1972984"/>
                  <a:ext cx="453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157" name="Ink 1156">
                  <a:extLst>
                    <a:ext uri="{FF2B5EF4-FFF2-40B4-BE49-F238E27FC236}">
                      <a16:creationId xmlns:a16="http://schemas.microsoft.com/office/drawing/2014/main" id="{98F19FE5-CE08-B832-A42F-A4CA83407223}"/>
                    </a:ext>
                  </a:extLst>
                </p14:cNvPr>
                <p14:cNvContentPartPr/>
                <p14:nvPr/>
              </p14:nvContentPartPr>
              <p14:xfrm>
                <a:off x="8733700" y="2062624"/>
                <a:ext cx="84960" cy="13680"/>
              </p14:xfrm>
            </p:contentPart>
          </mc:Choice>
          <mc:Fallback xmlns="">
            <p:pic>
              <p:nvPicPr>
                <p:cNvPr id="1157" name="Ink 1156">
                  <a:extLst>
                    <a:ext uri="{FF2B5EF4-FFF2-40B4-BE49-F238E27FC236}">
                      <a16:creationId xmlns:a16="http://schemas.microsoft.com/office/drawing/2014/main" id="{98F19FE5-CE08-B832-A42F-A4CA83407223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8727580" y="2056504"/>
                  <a:ext cx="972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158" name="Ink 1157">
                  <a:extLst>
                    <a:ext uri="{FF2B5EF4-FFF2-40B4-BE49-F238E27FC236}">
                      <a16:creationId xmlns:a16="http://schemas.microsoft.com/office/drawing/2014/main" id="{3D7E0CE9-9E30-7B06-B4F1-C3C8B670D14B}"/>
                    </a:ext>
                  </a:extLst>
                </p14:cNvPr>
                <p14:cNvContentPartPr/>
                <p14:nvPr/>
              </p14:nvContentPartPr>
              <p14:xfrm>
                <a:off x="8797060" y="2080984"/>
                <a:ext cx="77400" cy="93240"/>
              </p14:xfrm>
            </p:contentPart>
          </mc:Choice>
          <mc:Fallback xmlns="">
            <p:pic>
              <p:nvPicPr>
                <p:cNvPr id="1158" name="Ink 1157">
                  <a:extLst>
                    <a:ext uri="{FF2B5EF4-FFF2-40B4-BE49-F238E27FC236}">
                      <a16:creationId xmlns:a16="http://schemas.microsoft.com/office/drawing/2014/main" id="{3D7E0CE9-9E30-7B06-B4F1-C3C8B670D14B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790940" y="2074864"/>
                  <a:ext cx="89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D9ABC30D-493D-601E-1C58-779BDA9FBC9B}"/>
                    </a:ext>
                  </a:extLst>
                </p14:cNvPr>
                <p14:cNvContentPartPr/>
                <p14:nvPr/>
              </p14:nvContentPartPr>
              <p14:xfrm>
                <a:off x="8879140" y="1963624"/>
                <a:ext cx="186120" cy="19368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D9ABC30D-493D-601E-1C58-779BDA9FBC9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873020" y="1957504"/>
                  <a:ext cx="19836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8366F0C3-0662-7430-9011-847F202AEFD5}"/>
                    </a:ext>
                  </a:extLst>
                </p14:cNvPr>
                <p14:cNvContentPartPr/>
                <p14:nvPr/>
              </p14:nvContentPartPr>
              <p14:xfrm>
                <a:off x="8310340" y="1957144"/>
                <a:ext cx="81360" cy="5112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8366F0C3-0662-7430-9011-847F202AEFD5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8304220" y="1951024"/>
                  <a:ext cx="9360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6078EBDB-7B43-1C88-777C-4692D5AA27AB}"/>
                    </a:ext>
                  </a:extLst>
                </p14:cNvPr>
                <p14:cNvContentPartPr/>
                <p14:nvPr/>
              </p14:nvContentPartPr>
              <p14:xfrm>
                <a:off x="8412580" y="1936624"/>
                <a:ext cx="24480" cy="5292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6078EBDB-7B43-1C88-777C-4692D5AA27AB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8406460" y="1930504"/>
                  <a:ext cx="36720" cy="6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1163" name="Ink 1162">
                  <a:extLst>
                    <a:ext uri="{FF2B5EF4-FFF2-40B4-BE49-F238E27FC236}">
                      <a16:creationId xmlns:a16="http://schemas.microsoft.com/office/drawing/2014/main" id="{1F049DD1-122F-8678-7EB8-D0405B44D656}"/>
                    </a:ext>
                  </a:extLst>
                </p14:cNvPr>
                <p14:cNvContentPartPr/>
                <p14:nvPr/>
              </p14:nvContentPartPr>
              <p14:xfrm>
                <a:off x="9082180" y="1916824"/>
                <a:ext cx="25920" cy="93240"/>
              </p14:xfrm>
            </p:contentPart>
          </mc:Choice>
          <mc:Fallback xmlns="">
            <p:pic>
              <p:nvPicPr>
                <p:cNvPr id="1163" name="Ink 1162">
                  <a:extLst>
                    <a:ext uri="{FF2B5EF4-FFF2-40B4-BE49-F238E27FC236}">
                      <a16:creationId xmlns:a16="http://schemas.microsoft.com/office/drawing/2014/main" id="{1F049DD1-122F-8678-7EB8-D0405B44D65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9076060" y="1910704"/>
                  <a:ext cx="3816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CD31BEAB-634F-CEB2-CAF0-FF7EED6B6087}"/>
                    </a:ext>
                  </a:extLst>
                </p14:cNvPr>
                <p14:cNvContentPartPr/>
                <p14:nvPr/>
              </p14:nvContentPartPr>
              <p14:xfrm>
                <a:off x="9124300" y="1945984"/>
                <a:ext cx="28440" cy="6372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CD31BEAB-634F-CEB2-CAF0-FF7EED6B6087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9118180" y="1939864"/>
                  <a:ext cx="40680" cy="7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1166" name="Ink 1165">
                  <a:extLst>
                    <a:ext uri="{FF2B5EF4-FFF2-40B4-BE49-F238E27FC236}">
                      <a16:creationId xmlns:a16="http://schemas.microsoft.com/office/drawing/2014/main" id="{361020C1-E415-28BC-9456-2AA11F9E81CC}"/>
                    </a:ext>
                  </a:extLst>
                </p14:cNvPr>
                <p14:cNvContentPartPr/>
                <p14:nvPr/>
              </p14:nvContentPartPr>
              <p14:xfrm>
                <a:off x="8407540" y="2342344"/>
                <a:ext cx="31320" cy="183240"/>
              </p14:xfrm>
            </p:contentPart>
          </mc:Choice>
          <mc:Fallback xmlns="">
            <p:pic>
              <p:nvPicPr>
                <p:cNvPr id="1166" name="Ink 1165">
                  <a:extLst>
                    <a:ext uri="{FF2B5EF4-FFF2-40B4-BE49-F238E27FC236}">
                      <a16:creationId xmlns:a16="http://schemas.microsoft.com/office/drawing/2014/main" id="{361020C1-E415-28BC-9456-2AA11F9E81CC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8401420" y="2336224"/>
                  <a:ext cx="435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1167" name="Ink 1166">
                  <a:extLst>
                    <a:ext uri="{FF2B5EF4-FFF2-40B4-BE49-F238E27FC236}">
                      <a16:creationId xmlns:a16="http://schemas.microsoft.com/office/drawing/2014/main" id="{9800EB7A-BEC6-8839-35D1-0E91050F4400}"/>
                    </a:ext>
                  </a:extLst>
                </p14:cNvPr>
                <p14:cNvContentPartPr/>
                <p14:nvPr/>
              </p14:nvContentPartPr>
              <p14:xfrm>
                <a:off x="8394940" y="2344144"/>
                <a:ext cx="101520" cy="97920"/>
              </p14:xfrm>
            </p:contentPart>
          </mc:Choice>
          <mc:Fallback xmlns="">
            <p:pic>
              <p:nvPicPr>
                <p:cNvPr id="1167" name="Ink 1166">
                  <a:extLst>
                    <a:ext uri="{FF2B5EF4-FFF2-40B4-BE49-F238E27FC236}">
                      <a16:creationId xmlns:a16="http://schemas.microsoft.com/office/drawing/2014/main" id="{9800EB7A-BEC6-8839-35D1-0E91050F4400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8388820" y="2338024"/>
                  <a:ext cx="1137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168" name="Ink 1167">
                  <a:extLst>
                    <a:ext uri="{FF2B5EF4-FFF2-40B4-BE49-F238E27FC236}">
                      <a16:creationId xmlns:a16="http://schemas.microsoft.com/office/drawing/2014/main" id="{1E280B4D-A2D0-C2B0-9A66-1156E7248D3E}"/>
                    </a:ext>
                  </a:extLst>
                </p14:cNvPr>
                <p14:cNvContentPartPr/>
                <p14:nvPr/>
              </p14:nvContentPartPr>
              <p14:xfrm>
                <a:off x="8474860" y="2357824"/>
                <a:ext cx="183600" cy="92160"/>
              </p14:xfrm>
            </p:contentPart>
          </mc:Choice>
          <mc:Fallback xmlns="">
            <p:pic>
              <p:nvPicPr>
                <p:cNvPr id="1168" name="Ink 1167">
                  <a:extLst>
                    <a:ext uri="{FF2B5EF4-FFF2-40B4-BE49-F238E27FC236}">
                      <a16:creationId xmlns:a16="http://schemas.microsoft.com/office/drawing/2014/main" id="{1E280B4D-A2D0-C2B0-9A66-1156E7248D3E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8468740" y="2351704"/>
                  <a:ext cx="19584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169" name="Ink 1168">
                  <a:extLst>
                    <a:ext uri="{FF2B5EF4-FFF2-40B4-BE49-F238E27FC236}">
                      <a16:creationId xmlns:a16="http://schemas.microsoft.com/office/drawing/2014/main" id="{4C4A10D0-9658-BC3F-272A-5DF39C480F90}"/>
                    </a:ext>
                  </a:extLst>
                </p14:cNvPr>
                <p14:cNvContentPartPr/>
                <p14:nvPr/>
              </p14:nvContentPartPr>
              <p14:xfrm>
                <a:off x="8571340" y="2305264"/>
                <a:ext cx="43560" cy="10440"/>
              </p14:xfrm>
            </p:contentPart>
          </mc:Choice>
          <mc:Fallback xmlns="">
            <p:pic>
              <p:nvPicPr>
                <p:cNvPr id="1169" name="Ink 1168">
                  <a:extLst>
                    <a:ext uri="{FF2B5EF4-FFF2-40B4-BE49-F238E27FC236}">
                      <a16:creationId xmlns:a16="http://schemas.microsoft.com/office/drawing/2014/main" id="{4C4A10D0-9658-BC3F-272A-5DF39C480F90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8565220" y="2299144"/>
                  <a:ext cx="5580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170" name="Ink 1169">
                  <a:extLst>
                    <a:ext uri="{FF2B5EF4-FFF2-40B4-BE49-F238E27FC236}">
                      <a16:creationId xmlns:a16="http://schemas.microsoft.com/office/drawing/2014/main" id="{62CE8E1B-9075-87A0-0B7B-A51FB99B67AC}"/>
                    </a:ext>
                  </a:extLst>
                </p14:cNvPr>
                <p14:cNvContentPartPr/>
                <p14:nvPr/>
              </p14:nvContentPartPr>
              <p14:xfrm>
                <a:off x="8640100" y="2350624"/>
                <a:ext cx="131760" cy="96120"/>
              </p14:xfrm>
            </p:contentPart>
          </mc:Choice>
          <mc:Fallback xmlns="">
            <p:pic>
              <p:nvPicPr>
                <p:cNvPr id="1170" name="Ink 1169">
                  <a:extLst>
                    <a:ext uri="{FF2B5EF4-FFF2-40B4-BE49-F238E27FC236}">
                      <a16:creationId xmlns:a16="http://schemas.microsoft.com/office/drawing/2014/main" id="{62CE8E1B-9075-87A0-0B7B-A51FB99B67AC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633980" y="2344504"/>
                  <a:ext cx="1440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171" name="Ink 1170">
                  <a:extLst>
                    <a:ext uri="{FF2B5EF4-FFF2-40B4-BE49-F238E27FC236}">
                      <a16:creationId xmlns:a16="http://schemas.microsoft.com/office/drawing/2014/main" id="{3F5348D8-D033-F013-5481-0ED454A5EE36}"/>
                    </a:ext>
                  </a:extLst>
                </p14:cNvPr>
                <p14:cNvContentPartPr/>
                <p14:nvPr/>
              </p14:nvContentPartPr>
              <p14:xfrm>
                <a:off x="8765380" y="2229304"/>
                <a:ext cx="33120" cy="184680"/>
              </p14:xfrm>
            </p:contentPart>
          </mc:Choice>
          <mc:Fallback xmlns="">
            <p:pic>
              <p:nvPicPr>
                <p:cNvPr id="1171" name="Ink 1170">
                  <a:extLst>
                    <a:ext uri="{FF2B5EF4-FFF2-40B4-BE49-F238E27FC236}">
                      <a16:creationId xmlns:a16="http://schemas.microsoft.com/office/drawing/2014/main" id="{3F5348D8-D033-F013-5481-0ED454A5EE36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759260" y="2223184"/>
                  <a:ext cx="4536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E2403FF5-1A21-5C28-5377-032EE19DF6BE}"/>
                    </a:ext>
                  </a:extLst>
                </p14:cNvPr>
                <p14:cNvContentPartPr/>
                <p14:nvPr/>
              </p14:nvContentPartPr>
              <p14:xfrm>
                <a:off x="8719660" y="2322184"/>
                <a:ext cx="143280" cy="612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E2403FF5-1A21-5C28-5377-032EE19DF6BE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713540" y="2316064"/>
                  <a:ext cx="155520" cy="18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5" name="Group 1174">
            <a:extLst>
              <a:ext uri="{FF2B5EF4-FFF2-40B4-BE49-F238E27FC236}">
                <a16:creationId xmlns:a16="http://schemas.microsoft.com/office/drawing/2014/main" id="{917DD002-6DD4-18B5-2E8B-614B473444F1}"/>
              </a:ext>
            </a:extLst>
          </p:cNvPr>
          <p:cNvGrpSpPr/>
          <p:nvPr/>
        </p:nvGrpSpPr>
        <p:grpSpPr>
          <a:xfrm>
            <a:off x="1852505" y="6829"/>
            <a:ext cx="7342200" cy="784080"/>
            <a:chOff x="1852505" y="6829"/>
            <a:chExt cx="7342200" cy="784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F121F5B6-3C36-6D52-17BC-094B9C89BE0C}"/>
                    </a:ext>
                  </a:extLst>
                </p14:cNvPr>
                <p14:cNvContentPartPr/>
                <p14:nvPr/>
              </p14:nvContentPartPr>
              <p14:xfrm>
                <a:off x="2046700" y="228784"/>
                <a:ext cx="229680" cy="3178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F121F5B6-3C36-6D52-17BC-094B9C89BE0C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2040580" y="222664"/>
                  <a:ext cx="2419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33CF469E-B941-A6DF-A28F-14D02BD15132}"/>
                    </a:ext>
                  </a:extLst>
                </p14:cNvPr>
                <p14:cNvContentPartPr/>
                <p14:nvPr/>
              </p14:nvContentPartPr>
              <p14:xfrm>
                <a:off x="2293660" y="370624"/>
                <a:ext cx="469440" cy="3801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33CF469E-B941-A6DF-A28F-14D02BD1513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2287540" y="364504"/>
                  <a:ext cx="481680" cy="39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99866A1-DE49-2131-8F4B-7EF04E1C9FDE}"/>
                    </a:ext>
                  </a:extLst>
                </p14:cNvPr>
                <p14:cNvContentPartPr/>
                <p14:nvPr/>
              </p14:nvContentPartPr>
              <p14:xfrm>
                <a:off x="2677420" y="369544"/>
                <a:ext cx="223200" cy="1450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99866A1-DE49-2131-8F4B-7EF04E1C9FDE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2671300" y="363424"/>
                  <a:ext cx="235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53721C01-BDBD-66F3-FA35-10C689A83CD2}"/>
                    </a:ext>
                  </a:extLst>
                </p14:cNvPr>
                <p14:cNvContentPartPr/>
                <p14:nvPr/>
              </p14:nvContentPartPr>
              <p14:xfrm>
                <a:off x="2917540" y="385384"/>
                <a:ext cx="183240" cy="1285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53721C01-BDBD-66F3-FA35-10C689A83CD2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11420" y="379264"/>
                  <a:ext cx="1954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53595006-985F-B1CF-345D-622C3DFE367E}"/>
                    </a:ext>
                  </a:extLst>
                </p14:cNvPr>
                <p14:cNvContentPartPr/>
                <p14:nvPr/>
              </p14:nvContentPartPr>
              <p14:xfrm>
                <a:off x="3113740" y="398704"/>
                <a:ext cx="109080" cy="12744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53595006-985F-B1CF-345D-622C3DFE367E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3107620" y="392584"/>
                  <a:ext cx="12132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309AA79-34A5-57B8-D6F4-2AC4262498B1}"/>
                    </a:ext>
                  </a:extLst>
                </p14:cNvPr>
                <p14:cNvContentPartPr/>
                <p14:nvPr/>
              </p14:nvContentPartPr>
              <p14:xfrm>
                <a:off x="3107620" y="279184"/>
                <a:ext cx="48600" cy="86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309AA79-34A5-57B8-D6F4-2AC4262498B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101500" y="273064"/>
                  <a:ext cx="6084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D343B43-C575-A6B3-B8F0-E4C3159AEE3B}"/>
                    </a:ext>
                  </a:extLst>
                </p14:cNvPr>
                <p14:cNvContentPartPr/>
                <p14:nvPr/>
              </p14:nvContentPartPr>
              <p14:xfrm>
                <a:off x="3157660" y="213664"/>
                <a:ext cx="128160" cy="2890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D343B43-C575-A6B3-B8F0-E4C3159AEE3B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151540" y="207544"/>
                  <a:ext cx="1404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D789CCE0-F153-1138-54A0-4DCC3EF5F2FD}"/>
                    </a:ext>
                  </a:extLst>
                </p14:cNvPr>
                <p14:cNvContentPartPr/>
                <p14:nvPr/>
              </p14:nvContentPartPr>
              <p14:xfrm>
                <a:off x="3193300" y="333544"/>
                <a:ext cx="156600" cy="388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D789CCE0-F153-1138-54A0-4DCC3EF5F2FD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187180" y="327424"/>
                  <a:ext cx="1688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1D21D1C-1050-A913-ADF5-E848935C4CC2}"/>
                    </a:ext>
                  </a:extLst>
                </p14:cNvPr>
                <p14:cNvContentPartPr/>
                <p14:nvPr/>
              </p14:nvContentPartPr>
              <p14:xfrm>
                <a:off x="3323620" y="188464"/>
                <a:ext cx="258120" cy="3060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1D21D1C-1050-A913-ADF5-E848935C4CC2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317500" y="182344"/>
                  <a:ext cx="270360" cy="31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3C56A19-ED43-F268-AD7B-E1EE61BF8068}"/>
                    </a:ext>
                  </a:extLst>
                </p14:cNvPr>
                <p14:cNvContentPartPr/>
                <p14:nvPr/>
              </p14:nvContentPartPr>
              <p14:xfrm>
                <a:off x="3569140" y="384664"/>
                <a:ext cx="363960" cy="1353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3C56A19-ED43-F268-AD7B-E1EE61BF806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3563020" y="378544"/>
                  <a:ext cx="3762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80EE4E3-9375-DAEE-F81C-576D233972A4}"/>
                    </a:ext>
                  </a:extLst>
                </p14:cNvPr>
                <p14:cNvContentPartPr/>
                <p14:nvPr/>
              </p14:nvContentPartPr>
              <p14:xfrm>
                <a:off x="3953260" y="399784"/>
                <a:ext cx="121680" cy="1119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80EE4E3-9375-DAEE-F81C-576D233972A4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947140" y="393664"/>
                  <a:ext cx="1339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23C33A64-EE60-D911-F96B-B02398606AE4}"/>
                    </a:ext>
                  </a:extLst>
                </p14:cNvPr>
                <p14:cNvContentPartPr/>
                <p14:nvPr/>
              </p14:nvContentPartPr>
              <p14:xfrm>
                <a:off x="3946060" y="284224"/>
                <a:ext cx="39240" cy="20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23C33A64-EE60-D911-F96B-B02398606AE4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939940" y="278104"/>
                  <a:ext cx="514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AE46D85-D956-CE1E-C6A8-FFB1FC3118FA}"/>
                    </a:ext>
                  </a:extLst>
                </p14:cNvPr>
                <p14:cNvContentPartPr/>
                <p14:nvPr/>
              </p14:nvContentPartPr>
              <p14:xfrm>
                <a:off x="4094380" y="350104"/>
                <a:ext cx="288360" cy="17100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AE46D85-D956-CE1E-C6A8-FFB1FC3118FA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088260" y="343984"/>
                  <a:ext cx="3006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1609DBC-3B5C-2AD3-BEB7-E6DA4B371582}"/>
                    </a:ext>
                  </a:extLst>
                </p14:cNvPr>
                <p14:cNvContentPartPr/>
                <p14:nvPr/>
              </p14:nvContentPartPr>
              <p14:xfrm>
                <a:off x="4648780" y="214024"/>
                <a:ext cx="90720" cy="3034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1609DBC-3B5C-2AD3-BEB7-E6DA4B37158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642660" y="207904"/>
                  <a:ext cx="10296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BAD848C-7DFF-C29B-4261-3873A25D9022}"/>
                    </a:ext>
                  </a:extLst>
                </p14:cNvPr>
                <p14:cNvContentPartPr/>
                <p14:nvPr/>
              </p14:nvContentPartPr>
              <p14:xfrm>
                <a:off x="4614220" y="188464"/>
                <a:ext cx="300240" cy="33084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BAD848C-7DFF-C29B-4261-3873A25D9022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4608100" y="182344"/>
                  <a:ext cx="31248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DB974FF7-F1C5-92C2-D564-94975C742D24}"/>
                    </a:ext>
                  </a:extLst>
                </p14:cNvPr>
                <p14:cNvContentPartPr/>
                <p14:nvPr/>
              </p14:nvContentPartPr>
              <p14:xfrm>
                <a:off x="4933180" y="361264"/>
                <a:ext cx="230040" cy="1411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DB974FF7-F1C5-92C2-D564-94975C742D2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927060" y="355144"/>
                  <a:ext cx="2422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D3478C82-74E9-4F6F-F041-D4BA47019DA7}"/>
                    </a:ext>
                  </a:extLst>
                </p14:cNvPr>
                <p14:cNvContentPartPr/>
                <p14:nvPr/>
              </p14:nvContentPartPr>
              <p14:xfrm>
                <a:off x="5162500" y="371704"/>
                <a:ext cx="175680" cy="1533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D3478C82-74E9-4F6F-F041-D4BA47019DA7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5156380" y="365584"/>
                  <a:ext cx="187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01F4D8D6-B5C4-664F-4931-6212D1E3551F}"/>
                    </a:ext>
                  </a:extLst>
                </p14:cNvPr>
                <p14:cNvContentPartPr/>
                <p14:nvPr/>
              </p14:nvContentPartPr>
              <p14:xfrm>
                <a:off x="5337820" y="369184"/>
                <a:ext cx="153720" cy="1458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01F4D8D6-B5C4-664F-4931-6212D1E3551F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5331700" y="363064"/>
                  <a:ext cx="165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8AE326F4-DA0D-8734-38CD-EA08C0A1F166}"/>
                    </a:ext>
                  </a:extLst>
                </p14:cNvPr>
                <p14:cNvContentPartPr/>
                <p14:nvPr/>
              </p14:nvContentPartPr>
              <p14:xfrm>
                <a:off x="5522140" y="390784"/>
                <a:ext cx="121680" cy="1306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8AE326F4-DA0D-8734-38CD-EA08C0A1F166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516020" y="384664"/>
                  <a:ext cx="1339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9E2D5B02-AB5B-C31B-6669-CF3CD555A1E7}"/>
                    </a:ext>
                  </a:extLst>
                </p14:cNvPr>
                <p14:cNvContentPartPr/>
                <p14:nvPr/>
              </p14:nvContentPartPr>
              <p14:xfrm>
                <a:off x="5524300" y="331024"/>
                <a:ext cx="28440" cy="1980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9E2D5B02-AB5B-C31B-6669-CF3CD555A1E7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518180" y="324904"/>
                  <a:ext cx="40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0CC79D5-4DB7-14A2-9F07-584CDEE99D28}"/>
                    </a:ext>
                  </a:extLst>
                </p14:cNvPr>
                <p14:cNvContentPartPr/>
                <p14:nvPr/>
              </p14:nvContentPartPr>
              <p14:xfrm>
                <a:off x="5626180" y="372424"/>
                <a:ext cx="205560" cy="1670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0CC79D5-4DB7-14A2-9F07-584CDEE99D28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5620060" y="366304"/>
                  <a:ext cx="2178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4C8B9F28-A26C-C35F-CEDF-78A421581BBF}"/>
                    </a:ext>
                  </a:extLst>
                </p14:cNvPr>
                <p14:cNvContentPartPr/>
                <p14:nvPr/>
              </p14:nvContentPartPr>
              <p14:xfrm>
                <a:off x="5833540" y="371704"/>
                <a:ext cx="198360" cy="1566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4C8B9F28-A26C-C35F-CEDF-78A421581BBF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5827420" y="365584"/>
                  <a:ext cx="210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F7385E12-C72E-0259-2FF3-69F01C4F87F2}"/>
                    </a:ext>
                  </a:extLst>
                </p14:cNvPr>
                <p14:cNvContentPartPr/>
                <p14:nvPr/>
              </p14:nvContentPartPr>
              <p14:xfrm>
                <a:off x="6382900" y="244624"/>
                <a:ext cx="284400" cy="2278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F7385E12-C72E-0259-2FF3-69F01C4F87F2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376780" y="238504"/>
                  <a:ext cx="29664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0F6AC93-ABFD-7DAF-3B3C-8EE1840A1D28}"/>
                    </a:ext>
                  </a:extLst>
                </p14:cNvPr>
                <p14:cNvContentPartPr/>
                <p14:nvPr/>
              </p14:nvContentPartPr>
              <p14:xfrm>
                <a:off x="6543100" y="375304"/>
                <a:ext cx="176040" cy="1440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0F6AC93-ABFD-7DAF-3B3C-8EE1840A1D28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536980" y="369184"/>
                  <a:ext cx="1882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BE65FBC-6B19-29EB-A3F1-7B674A607686}"/>
                    </a:ext>
                  </a:extLst>
                </p14:cNvPr>
                <p14:cNvContentPartPr/>
                <p14:nvPr/>
              </p14:nvContentPartPr>
              <p14:xfrm>
                <a:off x="6745060" y="397624"/>
                <a:ext cx="201240" cy="1101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BE65FBC-6B19-29EB-A3F1-7B674A607686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738940" y="391504"/>
                  <a:ext cx="2134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63182B7-B0DA-325A-6F1E-D305CC34C804}"/>
                    </a:ext>
                  </a:extLst>
                </p14:cNvPr>
                <p14:cNvContentPartPr/>
                <p14:nvPr/>
              </p14:nvContentPartPr>
              <p14:xfrm>
                <a:off x="6931900" y="217984"/>
                <a:ext cx="52200" cy="3128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63182B7-B0DA-325A-6F1E-D305CC34C804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6925780" y="211864"/>
                  <a:ext cx="6444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BBBCB40B-C64C-FD94-3CAE-08A6AB7CA1A5}"/>
                    </a:ext>
                  </a:extLst>
                </p14:cNvPr>
                <p14:cNvContentPartPr/>
                <p14:nvPr/>
              </p14:nvContentPartPr>
              <p14:xfrm>
                <a:off x="6891220" y="351184"/>
                <a:ext cx="173880" cy="241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BBBCB40B-C64C-FD94-3CAE-08A6AB7CA1A5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6885100" y="345064"/>
                  <a:ext cx="1861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F3934B3-889D-C8C1-8492-ED4CC7EBFDE0}"/>
                    </a:ext>
                  </a:extLst>
                </p14:cNvPr>
                <p14:cNvContentPartPr/>
                <p14:nvPr/>
              </p14:nvContentPartPr>
              <p14:xfrm>
                <a:off x="7061500" y="392224"/>
                <a:ext cx="156600" cy="1270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F3934B3-889D-C8C1-8492-ED4CC7EBFDE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055380" y="386104"/>
                  <a:ext cx="1688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47DF38BC-F6B2-E2CF-C3DC-078748B2F4E7}"/>
                    </a:ext>
                  </a:extLst>
                </p14:cNvPr>
                <p14:cNvContentPartPr/>
                <p14:nvPr/>
              </p14:nvContentPartPr>
              <p14:xfrm>
                <a:off x="7227460" y="195664"/>
                <a:ext cx="437400" cy="3474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47DF38BC-F6B2-E2CF-C3DC-078748B2F4E7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221340" y="189544"/>
                  <a:ext cx="449640" cy="35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DA192AD-5AAD-2D84-E36C-CBD30B2187DA}"/>
                    </a:ext>
                  </a:extLst>
                </p14:cNvPr>
                <p14:cNvContentPartPr/>
                <p14:nvPr/>
              </p14:nvContentPartPr>
              <p14:xfrm>
                <a:off x="8047180" y="287824"/>
                <a:ext cx="41040" cy="2422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DA192AD-5AAD-2D84-E36C-CBD30B2187DA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041060" y="281704"/>
                  <a:ext cx="5328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F4B88A82-8724-93A1-8075-AA7698607468}"/>
                    </a:ext>
                  </a:extLst>
                </p14:cNvPr>
                <p14:cNvContentPartPr/>
                <p14:nvPr/>
              </p14:nvContentPartPr>
              <p14:xfrm>
                <a:off x="8008660" y="192064"/>
                <a:ext cx="249480" cy="19656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F4B88A82-8724-93A1-8075-AA7698607468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002540" y="185944"/>
                  <a:ext cx="26172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8B4CEA7-8F39-C2FB-374A-98535F876497}"/>
                    </a:ext>
                  </a:extLst>
                </p14:cNvPr>
                <p14:cNvContentPartPr/>
                <p14:nvPr/>
              </p14:nvContentPartPr>
              <p14:xfrm>
                <a:off x="8186860" y="372064"/>
                <a:ext cx="249480" cy="123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8B4CEA7-8F39-C2FB-374A-98535F876497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180740" y="365944"/>
                  <a:ext cx="261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1C90E81A-8B41-23E0-012D-015D47663086}"/>
                    </a:ext>
                  </a:extLst>
                </p14:cNvPr>
                <p14:cNvContentPartPr/>
                <p14:nvPr/>
              </p14:nvContentPartPr>
              <p14:xfrm>
                <a:off x="8414380" y="174784"/>
                <a:ext cx="60480" cy="3427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1C90E81A-8B41-23E0-012D-015D47663086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08260" y="168664"/>
                  <a:ext cx="72720" cy="35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34D08B0-7B24-590D-56F3-273A01B5FFDB}"/>
                    </a:ext>
                  </a:extLst>
                </p14:cNvPr>
                <p14:cNvContentPartPr/>
                <p14:nvPr/>
              </p14:nvContentPartPr>
              <p14:xfrm>
                <a:off x="8364700" y="338224"/>
                <a:ext cx="172440" cy="133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34D08B0-7B24-590D-56F3-273A01B5FFDB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358580" y="332104"/>
                  <a:ext cx="18468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712874E-7E1D-AD87-A80C-90A31A652F18}"/>
                    </a:ext>
                  </a:extLst>
                </p14:cNvPr>
                <p14:cNvContentPartPr/>
                <p14:nvPr/>
              </p14:nvContentPartPr>
              <p14:xfrm>
                <a:off x="8525620" y="165784"/>
                <a:ext cx="268560" cy="3952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712874E-7E1D-AD87-A80C-90A31A652F18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519500" y="159664"/>
                  <a:ext cx="280800" cy="40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D431DAFE-9B4F-CE65-BBE7-521D9F06F094}"/>
                    </a:ext>
                  </a:extLst>
                </p14:cNvPr>
                <p14:cNvContentPartPr/>
                <p14:nvPr/>
              </p14:nvContentPartPr>
              <p14:xfrm>
                <a:off x="1852505" y="6829"/>
                <a:ext cx="7342200" cy="78408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D431DAFE-9B4F-CE65-BBE7-521D9F06F09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846385" y="709"/>
                  <a:ext cx="7354440" cy="7963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1757080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D25A7A3-E35D-638D-C7A9-9BDAC3B0368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0DCBAE42-964A-A83E-EED3-BEAD32A25995}"/>
              </a:ext>
            </a:extLst>
          </p:cNvPr>
          <p:cNvGrpSpPr/>
          <p:nvPr/>
        </p:nvGrpSpPr>
        <p:grpSpPr>
          <a:xfrm>
            <a:off x="6087700" y="1599664"/>
            <a:ext cx="3170160" cy="1586160"/>
            <a:chOff x="6087700" y="1599664"/>
            <a:chExt cx="3170160" cy="158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FCADC15F-231B-F0FD-6531-FF5C17F9F996}"/>
                    </a:ext>
                  </a:extLst>
                </p14:cNvPr>
                <p14:cNvContentPartPr/>
                <p14:nvPr/>
              </p14:nvContentPartPr>
              <p14:xfrm>
                <a:off x="6087700" y="1816024"/>
                <a:ext cx="838440" cy="6426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FCADC15F-231B-F0FD-6531-FF5C17F9F99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6081580" y="1809904"/>
                  <a:ext cx="850680" cy="65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80C4F35-C6FD-7874-1ABB-FFF96C58EF48}"/>
                    </a:ext>
                  </a:extLst>
                </p14:cNvPr>
                <p14:cNvContentPartPr/>
                <p14:nvPr/>
              </p14:nvContentPartPr>
              <p14:xfrm>
                <a:off x="6902740" y="1608664"/>
                <a:ext cx="1102680" cy="2343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180C4F35-C6FD-7874-1ABB-FFF96C58EF4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896620" y="1602544"/>
                  <a:ext cx="11149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FD1BAAC8-DAC3-F923-3EE9-070FA5516A63}"/>
                    </a:ext>
                  </a:extLst>
                </p14:cNvPr>
                <p14:cNvContentPartPr/>
                <p14:nvPr/>
              </p14:nvContentPartPr>
              <p14:xfrm>
                <a:off x="6090220" y="2441344"/>
                <a:ext cx="783720" cy="7106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FD1BAAC8-DAC3-F923-3EE9-070FA5516A6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6084100" y="2435224"/>
                  <a:ext cx="795960" cy="72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81AAFD03-0F1D-55FE-D52B-064FAC6B8F00}"/>
                    </a:ext>
                  </a:extLst>
                </p14:cNvPr>
                <p14:cNvContentPartPr/>
                <p14:nvPr/>
              </p14:nvContentPartPr>
              <p14:xfrm>
                <a:off x="6805900" y="3122464"/>
                <a:ext cx="1285920" cy="633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81AAFD03-0F1D-55FE-D52B-064FAC6B8F00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799780" y="3116344"/>
                  <a:ext cx="1298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3801213D-A0B2-3BB7-1889-01977EAFADA0}"/>
                    </a:ext>
                  </a:extLst>
                </p14:cNvPr>
                <p14:cNvContentPartPr/>
                <p14:nvPr/>
              </p14:nvContentPartPr>
              <p14:xfrm>
                <a:off x="8101900" y="1599664"/>
                <a:ext cx="46440" cy="56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3801213D-A0B2-3BB7-1889-01977EAFADA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095780" y="1593544"/>
                  <a:ext cx="586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41091A63-5AAC-A283-9DE3-25A37EE346C8}"/>
                    </a:ext>
                  </a:extLst>
                </p14:cNvPr>
                <p14:cNvContentPartPr/>
                <p14:nvPr/>
              </p14:nvContentPartPr>
              <p14:xfrm>
                <a:off x="7998220" y="1643224"/>
                <a:ext cx="1259640" cy="21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41091A63-5AAC-A283-9DE3-25A37EE346C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7992100" y="1637104"/>
                  <a:ext cx="127188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03EEE09-D65A-B782-2EE4-B89FE3832C6C}"/>
                    </a:ext>
                  </a:extLst>
                </p14:cNvPr>
                <p14:cNvContentPartPr/>
                <p14:nvPr/>
              </p14:nvContentPartPr>
              <p14:xfrm>
                <a:off x="9161380" y="1883704"/>
                <a:ext cx="94680" cy="728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03EEE09-D65A-B782-2EE4-B89FE3832C6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9155260" y="1877584"/>
                  <a:ext cx="106920" cy="74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0FA52CF9-6FA8-1860-99E7-D358A01730B3}"/>
                    </a:ext>
                  </a:extLst>
                </p14:cNvPr>
                <p14:cNvContentPartPr/>
                <p14:nvPr/>
              </p14:nvContentPartPr>
              <p14:xfrm>
                <a:off x="8039980" y="2597944"/>
                <a:ext cx="1150920" cy="53712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0FA52CF9-6FA8-1860-99E7-D358A01730B3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8033860" y="2591824"/>
                  <a:ext cx="1163160" cy="54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FCD1526-E83E-DE17-5C0F-CB342E3BB41A}"/>
                  </a:ext>
                </a:extLst>
              </p14:cNvPr>
              <p14:cNvContentPartPr/>
              <p14:nvPr/>
            </p14:nvContentPartPr>
            <p14:xfrm>
              <a:off x="7811380" y="2417224"/>
              <a:ext cx="44640" cy="48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FCD1526-E83E-DE17-5C0F-CB342E3BB41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7805260" y="2411104"/>
                <a:ext cx="56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E60BF0E-BAB7-397B-375F-D5CFED516DD2}"/>
                  </a:ext>
                </a:extLst>
              </p14:cNvPr>
              <p14:cNvContentPartPr/>
              <p14:nvPr/>
            </p14:nvContentPartPr>
            <p14:xfrm>
              <a:off x="6132340" y="2410384"/>
              <a:ext cx="1757160" cy="143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E60BF0E-BAB7-397B-375F-D5CFED516DD2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126220" y="2404264"/>
                <a:ext cx="1769400" cy="15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oup 72">
            <a:extLst>
              <a:ext uri="{FF2B5EF4-FFF2-40B4-BE49-F238E27FC236}">
                <a16:creationId xmlns:a16="http://schemas.microsoft.com/office/drawing/2014/main" id="{AA9BBEEB-F396-F5EB-FFFF-A5BF6F036DCD}"/>
              </a:ext>
            </a:extLst>
          </p:cNvPr>
          <p:cNvGrpSpPr/>
          <p:nvPr/>
        </p:nvGrpSpPr>
        <p:grpSpPr>
          <a:xfrm>
            <a:off x="5586220" y="2494624"/>
            <a:ext cx="379080" cy="270000"/>
            <a:chOff x="5586220" y="2494624"/>
            <a:chExt cx="37908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15AE6B51-A6D7-B6EF-7CBD-65071F5EDFFA}"/>
                    </a:ext>
                  </a:extLst>
                </p14:cNvPr>
                <p14:cNvContentPartPr/>
                <p14:nvPr/>
              </p14:nvContentPartPr>
              <p14:xfrm>
                <a:off x="5586220" y="2576704"/>
                <a:ext cx="264600" cy="1656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15AE6B51-A6D7-B6EF-7CBD-65071F5EDFF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5580100" y="2570584"/>
                  <a:ext cx="276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2416180-71CC-992C-157E-665CB0D0C3F8}"/>
                    </a:ext>
                  </a:extLst>
                </p14:cNvPr>
                <p14:cNvContentPartPr/>
                <p14:nvPr/>
              </p14:nvContentPartPr>
              <p14:xfrm>
                <a:off x="5649580" y="2586064"/>
                <a:ext cx="209160" cy="178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2416180-71CC-992C-157E-665CB0D0C3F8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5643460" y="2579944"/>
                  <a:ext cx="2214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A10A057D-6758-2904-A07C-0C33D7521401}"/>
                    </a:ext>
                  </a:extLst>
                </p14:cNvPr>
                <p14:cNvContentPartPr/>
                <p14:nvPr/>
              </p14:nvContentPartPr>
              <p14:xfrm>
                <a:off x="5874220" y="2494624"/>
                <a:ext cx="91080" cy="76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A10A057D-6758-2904-A07C-0C33D7521401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5868100" y="2488504"/>
                  <a:ext cx="103320" cy="88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C9839473-2BBC-60B5-3BF8-104255ECED95}"/>
              </a:ext>
            </a:extLst>
          </p:cNvPr>
          <p:cNvGrpSpPr/>
          <p:nvPr/>
        </p:nvGrpSpPr>
        <p:grpSpPr>
          <a:xfrm>
            <a:off x="237340" y="1088824"/>
            <a:ext cx="1166400" cy="317880"/>
            <a:chOff x="237340" y="1088824"/>
            <a:chExt cx="1166400" cy="31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BCC85576-BDB5-CF54-7FFB-A79C4C036DC0}"/>
                    </a:ext>
                  </a:extLst>
                </p14:cNvPr>
                <p14:cNvContentPartPr/>
                <p14:nvPr/>
              </p14:nvContentPartPr>
              <p14:xfrm>
                <a:off x="237340" y="1166584"/>
                <a:ext cx="175680" cy="2073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BCC85576-BDB5-CF54-7FFB-A79C4C036DC0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31220" y="1160464"/>
                  <a:ext cx="187920" cy="21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19442834-1E90-8C83-4D4B-6065147A610F}"/>
                    </a:ext>
                  </a:extLst>
                </p14:cNvPr>
                <p14:cNvContentPartPr/>
                <p14:nvPr/>
              </p14:nvContentPartPr>
              <p14:xfrm>
                <a:off x="437140" y="1262704"/>
                <a:ext cx="199440" cy="1242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19442834-1E90-8C83-4D4B-6065147A610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31020" y="1256584"/>
                  <a:ext cx="2116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9BE10D10-BBB7-3F10-136E-1BACCECC4B85}"/>
                    </a:ext>
                  </a:extLst>
                </p14:cNvPr>
                <p14:cNvContentPartPr/>
                <p14:nvPr/>
              </p14:nvContentPartPr>
              <p14:xfrm>
                <a:off x="650620" y="1279264"/>
                <a:ext cx="161280" cy="1087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9BE10D10-BBB7-3F10-136E-1BACCECC4B85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644500" y="1273144"/>
                  <a:ext cx="17352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F26EEF7-4BA7-E31F-60AD-E9AA7BBFBB56}"/>
                    </a:ext>
                  </a:extLst>
                </p14:cNvPr>
                <p14:cNvContentPartPr/>
                <p14:nvPr/>
              </p14:nvContentPartPr>
              <p14:xfrm>
                <a:off x="779860" y="1112584"/>
                <a:ext cx="99000" cy="2613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F26EEF7-4BA7-E31F-60AD-E9AA7BBFBB56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773740" y="1106464"/>
                  <a:ext cx="11124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BD9B221A-B173-0EC7-7B10-097DEF910DBA}"/>
                    </a:ext>
                  </a:extLst>
                </p14:cNvPr>
                <p14:cNvContentPartPr/>
                <p14:nvPr/>
              </p14:nvContentPartPr>
              <p14:xfrm>
                <a:off x="782740" y="1245064"/>
                <a:ext cx="151200" cy="252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BD9B221A-B173-0EC7-7B10-097DEF910DB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776620" y="1238944"/>
                  <a:ext cx="16344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9E5E9BE-846D-FFF0-CC9F-4BACB061F298}"/>
                    </a:ext>
                  </a:extLst>
                </p14:cNvPr>
                <p14:cNvContentPartPr/>
                <p14:nvPr/>
              </p14:nvContentPartPr>
              <p14:xfrm>
                <a:off x="964540" y="1277464"/>
                <a:ext cx="173160" cy="1238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9E5E9BE-846D-FFF0-CC9F-4BACB061F298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958420" y="1271344"/>
                  <a:ext cx="1854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7E4B4C86-0FE7-EC2B-8248-0B0F978BA92C}"/>
                    </a:ext>
                  </a:extLst>
                </p14:cNvPr>
                <p14:cNvContentPartPr/>
                <p14:nvPr/>
              </p14:nvContentPartPr>
              <p14:xfrm>
                <a:off x="1081180" y="1088824"/>
                <a:ext cx="322560" cy="3178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7E4B4C86-0FE7-EC2B-8248-0B0F978BA92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075060" y="1082704"/>
                  <a:ext cx="334800" cy="33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B0545558-D4F6-6DB4-5F9D-2833CD71AC8D}"/>
              </a:ext>
            </a:extLst>
          </p:cNvPr>
          <p:cNvGrpSpPr/>
          <p:nvPr/>
        </p:nvGrpSpPr>
        <p:grpSpPr>
          <a:xfrm>
            <a:off x="1643860" y="1049224"/>
            <a:ext cx="861840" cy="328320"/>
            <a:chOff x="1643860" y="1049224"/>
            <a:chExt cx="86184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C310982A-6539-0E8B-E7AD-A21EBAA9EFCF}"/>
                    </a:ext>
                  </a:extLst>
                </p14:cNvPr>
                <p14:cNvContentPartPr/>
                <p14:nvPr/>
              </p14:nvContentPartPr>
              <p14:xfrm>
                <a:off x="1657900" y="1148584"/>
                <a:ext cx="68760" cy="22896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C310982A-6539-0E8B-E7AD-A21EBAA9EFC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651780" y="1142464"/>
                  <a:ext cx="8100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7CC20BAC-0B24-3ECC-C745-91FD65A21F0F}"/>
                    </a:ext>
                  </a:extLst>
                </p14:cNvPr>
                <p14:cNvContentPartPr/>
                <p14:nvPr/>
              </p14:nvContentPartPr>
              <p14:xfrm>
                <a:off x="1643860" y="1060024"/>
                <a:ext cx="198720" cy="1983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7CC20BAC-0B24-3ECC-C745-91FD65A21F0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637740" y="1053904"/>
                  <a:ext cx="210960" cy="21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F72016AD-F80C-4FF9-7102-5B6A9D9AD63C}"/>
                    </a:ext>
                  </a:extLst>
                </p14:cNvPr>
                <p14:cNvContentPartPr/>
                <p14:nvPr/>
              </p14:nvContentPartPr>
              <p14:xfrm>
                <a:off x="1770580" y="1245784"/>
                <a:ext cx="201600" cy="1249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F72016AD-F80C-4FF9-7102-5B6A9D9AD63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764460" y="1239664"/>
                  <a:ext cx="21384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F7CF86CC-96FC-43DD-B3A8-A04308087DC9}"/>
                    </a:ext>
                  </a:extLst>
                </p14:cNvPr>
                <p14:cNvContentPartPr/>
                <p14:nvPr/>
              </p14:nvContentPartPr>
              <p14:xfrm>
                <a:off x="1936540" y="1049224"/>
                <a:ext cx="64080" cy="318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F7CF86CC-96FC-43DD-B3A8-A04308087DC9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1930420" y="1043104"/>
                  <a:ext cx="763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F71B79A9-1156-906B-7AD5-E290BF2D4211}"/>
                    </a:ext>
                  </a:extLst>
                </p14:cNvPr>
                <p14:cNvContentPartPr/>
                <p14:nvPr/>
              </p14:nvContentPartPr>
              <p14:xfrm>
                <a:off x="1921780" y="1227424"/>
                <a:ext cx="169560" cy="212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F71B79A9-1156-906B-7AD5-E290BF2D421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915660" y="1221304"/>
                  <a:ext cx="1818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DF413CE4-6DE5-A07F-FE4B-96B7CB2E0B12}"/>
                    </a:ext>
                  </a:extLst>
                </p14:cNvPr>
                <p14:cNvContentPartPr/>
                <p14:nvPr/>
              </p14:nvContentPartPr>
              <p14:xfrm>
                <a:off x="2065060" y="1062544"/>
                <a:ext cx="230400" cy="288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DF413CE4-6DE5-A07F-FE4B-96B7CB2E0B1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058940" y="1056424"/>
                  <a:ext cx="24264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E11C4E05-8C8A-6470-78CE-DD1166C174C7}"/>
                    </a:ext>
                  </a:extLst>
                </p14:cNvPr>
                <p14:cNvContentPartPr/>
                <p14:nvPr/>
              </p14:nvContentPartPr>
              <p14:xfrm>
                <a:off x="2464300" y="1209784"/>
                <a:ext cx="41400" cy="3060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E11C4E05-8C8A-6470-78CE-DD1166C174C7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458180" y="1203664"/>
                  <a:ext cx="536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0EC41468-B590-5500-9596-1309E6F25CE0}"/>
                    </a:ext>
                  </a:extLst>
                </p14:cNvPr>
                <p14:cNvContentPartPr/>
                <p14:nvPr/>
              </p14:nvContentPartPr>
              <p14:xfrm>
                <a:off x="2469340" y="1310584"/>
                <a:ext cx="31320" cy="190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0EC41468-B590-5500-9596-1309E6F25CE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463220" y="1304464"/>
                  <a:ext cx="43560" cy="3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31297809-D67E-8DC1-D08C-A62A451AE43F}"/>
              </a:ext>
            </a:extLst>
          </p:cNvPr>
          <p:cNvGrpSpPr/>
          <p:nvPr/>
        </p:nvGrpSpPr>
        <p:grpSpPr>
          <a:xfrm>
            <a:off x="102700" y="1909984"/>
            <a:ext cx="747000" cy="376200"/>
            <a:chOff x="102700" y="1909984"/>
            <a:chExt cx="747000" cy="376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F6C46A05-C82C-F646-2F63-B0BC96730101}"/>
                    </a:ext>
                  </a:extLst>
                </p14:cNvPr>
                <p14:cNvContentPartPr/>
                <p14:nvPr/>
              </p14:nvContentPartPr>
              <p14:xfrm>
                <a:off x="115660" y="2092864"/>
                <a:ext cx="7560" cy="648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F6C46A05-C82C-F646-2F63-B0BC9673010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09540" y="2086744"/>
                  <a:ext cx="198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87ACEAB-6561-09FF-EA34-3143346E87D3}"/>
                    </a:ext>
                  </a:extLst>
                </p14:cNvPr>
                <p14:cNvContentPartPr/>
                <p14:nvPr/>
              </p14:nvContentPartPr>
              <p14:xfrm>
                <a:off x="102700" y="2055424"/>
                <a:ext cx="216000" cy="1965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87ACEAB-6561-09FF-EA34-3143346E87D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96580" y="2049304"/>
                  <a:ext cx="228240" cy="20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B3929938-F3C9-A938-D22C-5C78D8276A0D}"/>
                    </a:ext>
                  </a:extLst>
                </p14:cNvPr>
                <p14:cNvContentPartPr/>
                <p14:nvPr/>
              </p14:nvContentPartPr>
              <p14:xfrm>
                <a:off x="112420" y="2026624"/>
                <a:ext cx="215640" cy="2595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B3929938-F3C9-A938-D22C-5C78D8276A0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6300" y="2020504"/>
                  <a:ext cx="22788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6FB92CB3-5461-C391-3A25-E6D9EA36097A}"/>
                    </a:ext>
                  </a:extLst>
                </p14:cNvPr>
                <p14:cNvContentPartPr/>
                <p14:nvPr/>
              </p14:nvContentPartPr>
              <p14:xfrm>
                <a:off x="359740" y="1973704"/>
                <a:ext cx="130680" cy="2833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6FB92CB3-5461-C391-3A25-E6D9EA36097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53620" y="1967584"/>
                  <a:ext cx="1429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28E56D11-601A-6A41-D6BE-854FC395E52C}"/>
                    </a:ext>
                  </a:extLst>
                </p14:cNvPr>
                <p14:cNvContentPartPr/>
                <p14:nvPr/>
              </p14:nvContentPartPr>
              <p14:xfrm>
                <a:off x="480340" y="2074144"/>
                <a:ext cx="224640" cy="1623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28E56D11-601A-6A41-D6BE-854FC395E52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474220" y="2068024"/>
                  <a:ext cx="23688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C7AAEE9-7458-6247-896B-A36198DC8A6A}"/>
                    </a:ext>
                  </a:extLst>
                </p14:cNvPr>
                <p14:cNvContentPartPr/>
                <p14:nvPr/>
              </p14:nvContentPartPr>
              <p14:xfrm>
                <a:off x="707500" y="1909984"/>
                <a:ext cx="142200" cy="3686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C7AAEE9-7458-6247-896B-A36198DC8A6A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01380" y="1903864"/>
                  <a:ext cx="154440" cy="38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F2868B3A-C58D-1327-E217-62F857B91EE7}"/>
              </a:ext>
            </a:extLst>
          </p:cNvPr>
          <p:cNvGrpSpPr/>
          <p:nvPr/>
        </p:nvGrpSpPr>
        <p:grpSpPr>
          <a:xfrm>
            <a:off x="1016740" y="2096464"/>
            <a:ext cx="255960" cy="124920"/>
            <a:chOff x="1016740" y="2096464"/>
            <a:chExt cx="255960" cy="12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1B89FAE1-27CA-8815-197E-8329A85E8154}"/>
                    </a:ext>
                  </a:extLst>
                </p14:cNvPr>
                <p14:cNvContentPartPr/>
                <p14:nvPr/>
              </p14:nvContentPartPr>
              <p14:xfrm>
                <a:off x="1016740" y="2096464"/>
                <a:ext cx="18720" cy="1404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1B89FAE1-27CA-8815-197E-8329A85E8154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010620" y="2090344"/>
                  <a:ext cx="309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109D6313-A366-06F2-36F9-DA1087DD5D4B}"/>
                    </a:ext>
                  </a:extLst>
                </p14:cNvPr>
                <p14:cNvContentPartPr/>
                <p14:nvPr/>
              </p14:nvContentPartPr>
              <p14:xfrm>
                <a:off x="1027900" y="2203744"/>
                <a:ext cx="7920" cy="1764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109D6313-A366-06F2-36F9-DA1087DD5D4B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021780" y="2197624"/>
                  <a:ext cx="201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03B7D4DA-80A4-B131-EEF9-BA2AC5349125}"/>
                    </a:ext>
                  </a:extLst>
                </p14:cNvPr>
                <p14:cNvContentPartPr/>
                <p14:nvPr/>
              </p14:nvContentPartPr>
              <p14:xfrm>
                <a:off x="1150300" y="2098264"/>
                <a:ext cx="106560" cy="180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03B7D4DA-80A4-B131-EEF9-BA2AC5349125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144180" y="2092144"/>
                  <a:ext cx="1188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7877DD37-FE81-3003-F0FE-D311AE286F68}"/>
                    </a:ext>
                  </a:extLst>
                </p14:cNvPr>
                <p14:cNvContentPartPr/>
                <p14:nvPr/>
              </p14:nvContentPartPr>
              <p14:xfrm>
                <a:off x="1148140" y="2166304"/>
                <a:ext cx="124560" cy="208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7877DD37-FE81-3003-F0FE-D311AE286F68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142020" y="2160184"/>
                  <a:ext cx="136800" cy="33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677EF369-036B-B52E-BF51-F3EB0F79B752}"/>
                  </a:ext>
                </a:extLst>
              </p14:cNvPr>
              <p14:cNvContentPartPr/>
              <p14:nvPr/>
            </p14:nvContentPartPr>
            <p14:xfrm>
              <a:off x="1561780" y="2122744"/>
              <a:ext cx="19800" cy="68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677EF369-036B-B52E-BF51-F3EB0F79B75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555660" y="2116624"/>
                <a:ext cx="320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E591A4F-E803-D9FA-6807-11CEC6FDB011}"/>
                  </a:ext>
                </a:extLst>
              </p14:cNvPr>
              <p14:cNvContentPartPr/>
              <p14:nvPr/>
            </p14:nvContentPartPr>
            <p14:xfrm>
              <a:off x="2356300" y="1941664"/>
              <a:ext cx="37800" cy="18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E591A4F-E803-D9FA-6807-11CEC6FDB01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350180" y="1935544"/>
                <a:ext cx="50040" cy="30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7" name="Group 116">
            <a:extLst>
              <a:ext uri="{FF2B5EF4-FFF2-40B4-BE49-F238E27FC236}">
                <a16:creationId xmlns:a16="http://schemas.microsoft.com/office/drawing/2014/main" id="{195DCBE8-5E60-88E6-AA1B-26FEAA270B84}"/>
              </a:ext>
            </a:extLst>
          </p:cNvPr>
          <p:cNvGrpSpPr/>
          <p:nvPr/>
        </p:nvGrpSpPr>
        <p:grpSpPr>
          <a:xfrm>
            <a:off x="1556380" y="2049664"/>
            <a:ext cx="1110600" cy="343800"/>
            <a:chOff x="1556380" y="2049664"/>
            <a:chExt cx="111060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D3FAA25-AEB8-43E3-D6F0-2DB7A24959F2}"/>
                    </a:ext>
                  </a:extLst>
                </p14:cNvPr>
                <p14:cNvContentPartPr/>
                <p14:nvPr/>
              </p14:nvContentPartPr>
              <p14:xfrm>
                <a:off x="1556380" y="2068024"/>
                <a:ext cx="272520" cy="151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D3FAA25-AEB8-43E3-D6F0-2DB7A24959F2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550260" y="2061904"/>
                  <a:ext cx="2847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6F5E5393-614E-4959-C181-3457A216256C}"/>
                    </a:ext>
                  </a:extLst>
                </p14:cNvPr>
                <p14:cNvContentPartPr/>
                <p14:nvPr/>
              </p14:nvContentPartPr>
              <p14:xfrm>
                <a:off x="1832140" y="2095384"/>
                <a:ext cx="116640" cy="1177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6F5E5393-614E-4959-C181-3457A216256C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826020" y="2089264"/>
                  <a:ext cx="12888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78563D1E-AED2-D8A2-FF1B-0B80F88CD752}"/>
                    </a:ext>
                  </a:extLst>
                </p14:cNvPr>
                <p14:cNvContentPartPr/>
                <p14:nvPr/>
              </p14:nvContentPartPr>
              <p14:xfrm>
                <a:off x="1930060" y="2056864"/>
                <a:ext cx="235440" cy="3366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78563D1E-AED2-D8A2-FF1B-0B80F88CD752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923940" y="2050744"/>
                  <a:ext cx="247680" cy="34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1832C6F8-2B34-6065-EFCF-4DCED43E21B1}"/>
                    </a:ext>
                  </a:extLst>
                </p14:cNvPr>
                <p14:cNvContentPartPr/>
                <p14:nvPr/>
              </p14:nvContentPartPr>
              <p14:xfrm>
                <a:off x="2117980" y="2051464"/>
                <a:ext cx="364320" cy="1267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1832C6F8-2B34-6065-EFCF-4DCED43E21B1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111860" y="2045344"/>
                  <a:ext cx="3765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AEFE49BE-F8A2-1DA1-27B2-92AA0837F0CF}"/>
                    </a:ext>
                  </a:extLst>
                </p14:cNvPr>
                <p14:cNvContentPartPr/>
                <p14:nvPr/>
              </p14:nvContentPartPr>
              <p14:xfrm>
                <a:off x="2486980" y="2049664"/>
                <a:ext cx="180000" cy="1368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AEFE49BE-F8A2-1DA1-27B2-92AA0837F0C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480860" y="2043544"/>
                  <a:ext cx="192240" cy="14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0" name="Group 139">
            <a:extLst>
              <a:ext uri="{FF2B5EF4-FFF2-40B4-BE49-F238E27FC236}">
                <a16:creationId xmlns:a16="http://schemas.microsoft.com/office/drawing/2014/main" id="{A1DEF44B-C80C-B0B5-3A8C-0CC06450B322}"/>
              </a:ext>
            </a:extLst>
          </p:cNvPr>
          <p:cNvGrpSpPr/>
          <p:nvPr/>
        </p:nvGrpSpPr>
        <p:grpSpPr>
          <a:xfrm>
            <a:off x="3000340" y="1848064"/>
            <a:ext cx="649800" cy="327240"/>
            <a:chOff x="3000340" y="1848064"/>
            <a:chExt cx="64980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34CC508-E857-6C3F-BB1F-629CFBB5692F}"/>
                    </a:ext>
                  </a:extLst>
                </p14:cNvPr>
                <p14:cNvContentPartPr/>
                <p14:nvPr/>
              </p14:nvContentPartPr>
              <p14:xfrm>
                <a:off x="3000340" y="2047504"/>
                <a:ext cx="185040" cy="1278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34CC508-E857-6C3F-BB1F-629CFBB5692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94220" y="2041384"/>
                  <a:ext cx="1972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7EFFA17-7C51-A1F4-7348-B48994376E5D}"/>
                    </a:ext>
                  </a:extLst>
                </p14:cNvPr>
                <p14:cNvContentPartPr/>
                <p14:nvPr/>
              </p14:nvContentPartPr>
              <p14:xfrm>
                <a:off x="3131020" y="1848064"/>
                <a:ext cx="104040" cy="234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7EFFA17-7C51-A1F4-7348-B48994376E5D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3124900" y="1841944"/>
                  <a:ext cx="116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BDDB09F8-08F6-4D0B-76F9-276AEB669341}"/>
                    </a:ext>
                  </a:extLst>
                </p14:cNvPr>
                <p14:cNvContentPartPr/>
                <p14:nvPr/>
              </p14:nvContentPartPr>
              <p14:xfrm>
                <a:off x="3178540" y="1872904"/>
                <a:ext cx="51840" cy="1000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BDDB09F8-08F6-4D0B-76F9-276AEB669341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172420" y="1866784"/>
                  <a:ext cx="640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205C9315-2AB9-FCA6-1F85-8BD85BF8CE2C}"/>
                    </a:ext>
                  </a:extLst>
                </p14:cNvPr>
                <p14:cNvContentPartPr/>
                <p14:nvPr/>
              </p14:nvContentPartPr>
              <p14:xfrm>
                <a:off x="3292300" y="2017264"/>
                <a:ext cx="96120" cy="1152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205C9315-2AB9-FCA6-1F85-8BD85BF8CE2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286180" y="2011144"/>
                  <a:ext cx="1083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2D4F28D8-E887-57AB-F78B-C8677FF57271}"/>
                    </a:ext>
                  </a:extLst>
                </p14:cNvPr>
                <p14:cNvContentPartPr/>
                <p14:nvPr/>
              </p14:nvContentPartPr>
              <p14:xfrm>
                <a:off x="3278980" y="2016904"/>
                <a:ext cx="130680" cy="1483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2D4F28D8-E887-57AB-F78B-C8677FF57271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272860" y="2010784"/>
                  <a:ext cx="1429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E844A12C-989B-3407-52F3-1BB71A538C56}"/>
                    </a:ext>
                  </a:extLst>
                </p14:cNvPr>
                <p14:cNvContentPartPr/>
                <p14:nvPr/>
              </p14:nvContentPartPr>
              <p14:xfrm>
                <a:off x="3552940" y="2080624"/>
                <a:ext cx="97200" cy="1404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E844A12C-989B-3407-52F3-1BB71A538C56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3546820" y="2074504"/>
                  <a:ext cx="109440" cy="26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7B343088-18CE-B2B9-4F12-2BAFECBE8BD0}"/>
              </a:ext>
            </a:extLst>
          </p:cNvPr>
          <p:cNvGrpSpPr/>
          <p:nvPr/>
        </p:nvGrpSpPr>
        <p:grpSpPr>
          <a:xfrm>
            <a:off x="2627380" y="2540344"/>
            <a:ext cx="2127600" cy="343080"/>
            <a:chOff x="2627380" y="2540344"/>
            <a:chExt cx="2127600" cy="34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EDB4F3F3-BB44-B3C0-7465-5D070BB60A32}"/>
                    </a:ext>
                  </a:extLst>
                </p14:cNvPr>
                <p14:cNvContentPartPr/>
                <p14:nvPr/>
              </p14:nvContentPartPr>
              <p14:xfrm>
                <a:off x="2657260" y="2621344"/>
                <a:ext cx="177480" cy="24264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EDB4F3F3-BB44-B3C0-7465-5D070BB60A3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651140" y="2615224"/>
                  <a:ext cx="18972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F410C508-6151-2A39-E359-35B25119A9F3}"/>
                    </a:ext>
                  </a:extLst>
                </p14:cNvPr>
                <p14:cNvContentPartPr/>
                <p14:nvPr/>
              </p14:nvContentPartPr>
              <p14:xfrm>
                <a:off x="2627380" y="2777584"/>
                <a:ext cx="184320" cy="208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F410C508-6151-2A39-E359-35B25119A9F3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2621260" y="2771464"/>
                  <a:ext cx="196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12CD90F-E1EA-2CAC-4C74-A9CB7A4D73B9}"/>
                    </a:ext>
                  </a:extLst>
                </p14:cNvPr>
                <p14:cNvContentPartPr/>
                <p14:nvPr/>
              </p14:nvContentPartPr>
              <p14:xfrm>
                <a:off x="2907100" y="2735464"/>
                <a:ext cx="129240" cy="10584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12CD90F-E1EA-2CAC-4C74-A9CB7A4D73B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2900980" y="2729344"/>
                  <a:ext cx="1414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F987AA49-021F-1AD1-DEF1-704614C3D9AB}"/>
                    </a:ext>
                  </a:extLst>
                </p14:cNvPr>
                <p14:cNvContentPartPr/>
                <p14:nvPr/>
              </p14:nvContentPartPr>
              <p14:xfrm>
                <a:off x="2924380" y="2713504"/>
                <a:ext cx="110880" cy="1616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987AA49-021F-1AD1-DEF1-704614C3D9A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2918260" y="2707384"/>
                  <a:ext cx="12312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3D613CF-9D4E-A3E6-AAD2-2AEC45FFD2EB}"/>
                    </a:ext>
                  </a:extLst>
                </p14:cNvPr>
                <p14:cNvContentPartPr/>
                <p14:nvPr/>
              </p14:nvContentPartPr>
              <p14:xfrm>
                <a:off x="3153340" y="2741944"/>
                <a:ext cx="119160" cy="201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3D613CF-9D4E-A3E6-AAD2-2AEC45FFD2EB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147220" y="2735824"/>
                  <a:ext cx="1314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8F66790D-71F3-0110-63A6-C393414F46C5}"/>
                    </a:ext>
                  </a:extLst>
                </p14:cNvPr>
                <p14:cNvContentPartPr/>
                <p14:nvPr/>
              </p14:nvContentPartPr>
              <p14:xfrm>
                <a:off x="3147580" y="2817904"/>
                <a:ext cx="172440" cy="201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8F66790D-71F3-0110-63A6-C393414F46C5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141460" y="2811784"/>
                  <a:ext cx="1846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C0FC679E-7F51-10F9-2070-E3EA6CB1C374}"/>
                    </a:ext>
                  </a:extLst>
                </p14:cNvPr>
                <p14:cNvContentPartPr/>
                <p14:nvPr/>
              </p14:nvContentPartPr>
              <p14:xfrm>
                <a:off x="3370420" y="2583904"/>
                <a:ext cx="188640" cy="2692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C0FC679E-7F51-10F9-2070-E3EA6CB1C374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364300" y="2577784"/>
                  <a:ext cx="20088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9A53A7E3-155B-48DA-2220-90872796B086}"/>
                    </a:ext>
                  </a:extLst>
                </p14:cNvPr>
                <p14:cNvContentPartPr/>
                <p14:nvPr/>
              </p14:nvContentPartPr>
              <p14:xfrm>
                <a:off x="3734740" y="2781904"/>
                <a:ext cx="17640" cy="1015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9A53A7E3-155B-48DA-2220-90872796B086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3728620" y="2775784"/>
                  <a:ext cx="298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1AF0960-6DC2-32EF-D4DE-88DA91E5BC1D}"/>
                    </a:ext>
                  </a:extLst>
                </p14:cNvPr>
                <p14:cNvContentPartPr/>
                <p14:nvPr/>
              </p14:nvContentPartPr>
              <p14:xfrm>
                <a:off x="3943540" y="2680384"/>
                <a:ext cx="205920" cy="14868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1AF0960-6DC2-32EF-D4DE-88DA91E5BC1D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3937420" y="2674264"/>
                  <a:ext cx="2181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E6CBDF33-7931-6A0D-F884-3AFE50472DD1}"/>
                    </a:ext>
                  </a:extLst>
                </p14:cNvPr>
                <p14:cNvContentPartPr/>
                <p14:nvPr/>
              </p14:nvContentPartPr>
              <p14:xfrm>
                <a:off x="3959380" y="2667064"/>
                <a:ext cx="186120" cy="1537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E6CBDF33-7931-6A0D-F884-3AFE50472DD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3953260" y="2660944"/>
                  <a:ext cx="1983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C7B5DA08-6773-04DF-FA7E-6F0524E0EE5E}"/>
                    </a:ext>
                  </a:extLst>
                </p14:cNvPr>
                <p14:cNvContentPartPr/>
                <p14:nvPr/>
              </p14:nvContentPartPr>
              <p14:xfrm>
                <a:off x="4290220" y="2606224"/>
                <a:ext cx="153720" cy="165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C7B5DA08-6773-04DF-FA7E-6F0524E0EE5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284100" y="2600104"/>
                  <a:ext cx="1659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E9EAFD51-E296-74F8-FD9C-8CA9553D7A11}"/>
                    </a:ext>
                  </a:extLst>
                </p14:cNvPr>
                <p14:cNvContentPartPr/>
                <p14:nvPr/>
              </p14:nvContentPartPr>
              <p14:xfrm>
                <a:off x="4595500" y="2540344"/>
                <a:ext cx="159480" cy="21132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E9EAFD51-E296-74F8-FD9C-8CA9553D7A1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89380" y="2534224"/>
                  <a:ext cx="17172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9B9AE622-6FA2-2284-0DF8-A79DE1E8EF8A}"/>
                    </a:ext>
                  </a:extLst>
                </p14:cNvPr>
                <p14:cNvContentPartPr/>
                <p14:nvPr/>
              </p14:nvContentPartPr>
              <p14:xfrm>
                <a:off x="4328380" y="2749504"/>
                <a:ext cx="126720" cy="1134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9B9AE622-6FA2-2284-0DF8-A79DE1E8EF8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322260" y="2743384"/>
                  <a:ext cx="138960" cy="12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B362D507-3A6C-D1FC-5285-D00EB72AA588}"/>
                  </a:ext>
                </a:extLst>
              </p14:cNvPr>
              <p14:cNvContentPartPr/>
              <p14:nvPr/>
            </p14:nvContentPartPr>
            <p14:xfrm>
              <a:off x="11462860" y="2928064"/>
              <a:ext cx="1440" cy="432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B362D507-3A6C-D1FC-5285-D00EB72AA588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1456740" y="2921944"/>
                <a:ext cx="1368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21" name="Ink 720">
                <a:extLst>
                  <a:ext uri="{FF2B5EF4-FFF2-40B4-BE49-F238E27FC236}">
                    <a16:creationId xmlns:a16="http://schemas.microsoft.com/office/drawing/2014/main" id="{5FDE7BF8-2D82-D0BC-A703-A9DC4F64675D}"/>
                  </a:ext>
                </a:extLst>
              </p14:cNvPr>
              <p14:cNvContentPartPr/>
              <p14:nvPr/>
            </p14:nvContentPartPr>
            <p14:xfrm>
              <a:off x="3837340" y="1975504"/>
              <a:ext cx="284760" cy="175680"/>
            </p14:xfrm>
          </p:contentPart>
        </mc:Choice>
        <mc:Fallback xmlns="">
          <p:pic>
            <p:nvPicPr>
              <p:cNvPr id="721" name="Ink 720">
                <a:extLst>
                  <a:ext uri="{FF2B5EF4-FFF2-40B4-BE49-F238E27FC236}">
                    <a16:creationId xmlns:a16="http://schemas.microsoft.com/office/drawing/2014/main" id="{5FDE7BF8-2D82-D0BC-A703-A9DC4F64675D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831220" y="1969384"/>
                <a:ext cx="297000" cy="187920"/>
              </a:xfrm>
              <a:prstGeom prst="rect">
                <a:avLst/>
              </a:prstGeom>
            </p:spPr>
          </p:pic>
        </mc:Fallback>
      </mc:AlternateContent>
      <p:grpSp>
        <p:nvGrpSpPr>
          <p:cNvPr id="725" name="Group 724">
            <a:extLst>
              <a:ext uri="{FF2B5EF4-FFF2-40B4-BE49-F238E27FC236}">
                <a16:creationId xmlns:a16="http://schemas.microsoft.com/office/drawing/2014/main" id="{B054698C-E92B-ECC3-B6B5-12CA03427791}"/>
              </a:ext>
            </a:extLst>
          </p:cNvPr>
          <p:cNvGrpSpPr/>
          <p:nvPr/>
        </p:nvGrpSpPr>
        <p:grpSpPr>
          <a:xfrm>
            <a:off x="2863540" y="1073704"/>
            <a:ext cx="1069920" cy="311400"/>
            <a:chOff x="2863540" y="1073704"/>
            <a:chExt cx="1069920" cy="31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347A485E-F9BD-F303-04A0-B353134F92F2}"/>
                    </a:ext>
                  </a:extLst>
                </p14:cNvPr>
                <p14:cNvContentPartPr/>
                <p14:nvPr/>
              </p14:nvContentPartPr>
              <p14:xfrm>
                <a:off x="2863540" y="1197184"/>
                <a:ext cx="308160" cy="18792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347A485E-F9BD-F303-04A0-B353134F92F2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857420" y="1191064"/>
                  <a:ext cx="3204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2507A4EA-AF53-F1DB-7C7E-5FB2019B0D0E}"/>
                    </a:ext>
                  </a:extLst>
                </p14:cNvPr>
                <p14:cNvContentPartPr/>
                <p14:nvPr/>
              </p14:nvContentPartPr>
              <p14:xfrm>
                <a:off x="3300220" y="1168024"/>
                <a:ext cx="192240" cy="1753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2507A4EA-AF53-F1DB-7C7E-5FB2019B0D0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294100" y="1161904"/>
                  <a:ext cx="204480" cy="18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275CD210-7D48-E242-0D60-C6AE38704310}"/>
                    </a:ext>
                  </a:extLst>
                </p14:cNvPr>
                <p14:cNvContentPartPr/>
                <p14:nvPr/>
              </p14:nvContentPartPr>
              <p14:xfrm>
                <a:off x="3674260" y="1073704"/>
                <a:ext cx="259200" cy="22536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275CD210-7D48-E242-0D60-C6AE3870431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3668140" y="1067584"/>
                  <a:ext cx="271440" cy="23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0" name="Group 739">
            <a:extLst>
              <a:ext uri="{FF2B5EF4-FFF2-40B4-BE49-F238E27FC236}">
                <a16:creationId xmlns:a16="http://schemas.microsoft.com/office/drawing/2014/main" id="{961BB9B7-DA50-F423-5588-7BBE3D3AC74C}"/>
              </a:ext>
            </a:extLst>
          </p:cNvPr>
          <p:cNvGrpSpPr/>
          <p:nvPr/>
        </p:nvGrpSpPr>
        <p:grpSpPr>
          <a:xfrm>
            <a:off x="4203460" y="1663744"/>
            <a:ext cx="1280880" cy="682920"/>
            <a:chOff x="4203460" y="1663744"/>
            <a:chExt cx="1280880" cy="68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5C1131D2-4E64-4AEB-66C9-6B6BAEF469B8}"/>
                    </a:ext>
                  </a:extLst>
                </p14:cNvPr>
                <p14:cNvContentPartPr/>
                <p14:nvPr/>
              </p14:nvContentPartPr>
              <p14:xfrm>
                <a:off x="4258180" y="1818904"/>
                <a:ext cx="276480" cy="30348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5C1131D2-4E64-4AEB-66C9-6B6BAEF469B8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4252060" y="1812784"/>
                  <a:ext cx="2887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01DB4597-603E-C403-EA89-6C082ABD2CF6}"/>
                    </a:ext>
                  </a:extLst>
                </p14:cNvPr>
                <p14:cNvContentPartPr/>
                <p14:nvPr/>
              </p14:nvContentPartPr>
              <p14:xfrm>
                <a:off x="4203460" y="2244064"/>
                <a:ext cx="99360" cy="10260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01DB4597-603E-C403-EA89-6C082ABD2CF6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4197340" y="2237944"/>
                  <a:ext cx="111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3B94255F-9C54-C4D3-DB00-15A9D746356A}"/>
                    </a:ext>
                  </a:extLst>
                </p14:cNvPr>
                <p14:cNvContentPartPr/>
                <p14:nvPr/>
              </p14:nvContentPartPr>
              <p14:xfrm>
                <a:off x="4238380" y="2194024"/>
                <a:ext cx="48240" cy="154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3B94255F-9C54-C4D3-DB00-15A9D746356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4232260" y="2187904"/>
                  <a:ext cx="604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64222E89-9F3D-93A9-C769-38788A3F1CF2}"/>
                    </a:ext>
                  </a:extLst>
                </p14:cNvPr>
                <p14:cNvContentPartPr/>
                <p14:nvPr/>
              </p14:nvContentPartPr>
              <p14:xfrm>
                <a:off x="4331260" y="2254144"/>
                <a:ext cx="117360" cy="1764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64222E89-9F3D-93A9-C769-38788A3F1CF2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4325140" y="2248024"/>
                  <a:ext cx="12960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BE6B5C34-55FD-CA0F-BB5E-F7947BE8B9B4}"/>
                    </a:ext>
                  </a:extLst>
                </p14:cNvPr>
                <p14:cNvContentPartPr/>
                <p14:nvPr/>
              </p14:nvContentPartPr>
              <p14:xfrm>
                <a:off x="4367260" y="2306704"/>
                <a:ext cx="128520" cy="1224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BE6B5C34-55FD-CA0F-BB5E-F7947BE8B9B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4361140" y="2300584"/>
                  <a:ext cx="140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65C8CDB2-BB5C-D5EB-DDAB-A530DF71043F}"/>
                    </a:ext>
                  </a:extLst>
                </p14:cNvPr>
                <p14:cNvContentPartPr/>
                <p14:nvPr/>
              </p14:nvContentPartPr>
              <p14:xfrm>
                <a:off x="4540060" y="2248384"/>
                <a:ext cx="27720" cy="6588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65C8CDB2-BB5C-D5EB-DDAB-A530DF71043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4533940" y="2242264"/>
                  <a:ext cx="39960" cy="7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5B95DCB4-47F3-0503-B507-018A87116E34}"/>
                    </a:ext>
                  </a:extLst>
                </p14:cNvPr>
                <p14:cNvContentPartPr/>
                <p14:nvPr/>
              </p14:nvContentPartPr>
              <p14:xfrm>
                <a:off x="4332700" y="1663744"/>
                <a:ext cx="129960" cy="9144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5B95DCB4-47F3-0503-B507-018A87116E3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326580" y="1657624"/>
                  <a:ext cx="14220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B7F0081A-1C20-3A36-CD6A-2936D334B950}"/>
                    </a:ext>
                  </a:extLst>
                </p14:cNvPr>
                <p14:cNvContentPartPr/>
                <p14:nvPr/>
              </p14:nvContentPartPr>
              <p14:xfrm>
                <a:off x="4693780" y="1786864"/>
                <a:ext cx="182160" cy="30780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B7F0081A-1C20-3A36-CD6A-2936D334B950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687660" y="1780744"/>
                  <a:ext cx="19440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854BD78C-708B-BBEE-A986-0A7EE89546C0}"/>
                    </a:ext>
                  </a:extLst>
                </p14:cNvPr>
                <p14:cNvContentPartPr/>
                <p14:nvPr/>
              </p14:nvContentPartPr>
              <p14:xfrm>
                <a:off x="4889620" y="1978744"/>
                <a:ext cx="162720" cy="10512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854BD78C-708B-BBEE-A986-0A7EE89546C0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883500" y="1972624"/>
                  <a:ext cx="17496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C6225530-5CCF-9936-9B84-9DF954F124B2}"/>
                    </a:ext>
                  </a:extLst>
                </p14:cNvPr>
                <p14:cNvContentPartPr/>
                <p14:nvPr/>
              </p14:nvContentPartPr>
              <p14:xfrm>
                <a:off x="5195980" y="1919344"/>
                <a:ext cx="140760" cy="14616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C6225530-5CCF-9936-9B84-9DF954F124B2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189860" y="1913224"/>
                  <a:ext cx="1530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A44FC15E-782A-DE84-EC9A-99C4D0565A4C}"/>
                    </a:ext>
                  </a:extLst>
                </p14:cNvPr>
                <p14:cNvContentPartPr/>
                <p14:nvPr/>
              </p14:nvContentPartPr>
              <p14:xfrm>
                <a:off x="5231260" y="1923304"/>
                <a:ext cx="123840" cy="16128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A44FC15E-782A-DE84-EC9A-99C4D0565A4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225140" y="1917184"/>
                  <a:ext cx="1360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2FD7399B-C7BB-8E61-2038-1AF4DA94E011}"/>
                    </a:ext>
                  </a:extLst>
                </p14:cNvPr>
                <p14:cNvContentPartPr/>
                <p14:nvPr/>
              </p14:nvContentPartPr>
              <p14:xfrm>
                <a:off x="5418820" y="2057224"/>
                <a:ext cx="65520" cy="10044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2FD7399B-C7BB-8E61-2038-1AF4DA94E011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5412700" y="2051104"/>
                  <a:ext cx="777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36A5C964-BF38-279D-7596-73DAA37F0BEA}"/>
                    </a:ext>
                  </a:extLst>
                </p14:cNvPr>
                <p14:cNvContentPartPr/>
                <p14:nvPr/>
              </p14:nvContentPartPr>
              <p14:xfrm>
                <a:off x="5380660" y="1963264"/>
                <a:ext cx="28440" cy="100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36A5C964-BF38-279D-7596-73DAA37F0BEA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5374540" y="1957144"/>
                  <a:ext cx="40680" cy="22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F5FC3CF0-4DDD-6D16-38A2-377BCB871E3C}"/>
                  </a:ext>
                </a:extLst>
              </p14:cNvPr>
              <p14:cNvContentPartPr/>
              <p14:nvPr/>
            </p14:nvContentPartPr>
            <p14:xfrm>
              <a:off x="4357424" y="4706457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F5FC3CF0-4DDD-6D16-38A2-377BCB871E3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4351304" y="4700337"/>
                <a:ext cx="1260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40145402-A279-2AAD-A7FD-48A073FB14D3}"/>
              </a:ext>
            </a:extLst>
          </p:cNvPr>
          <p:cNvGrpSpPr/>
          <p:nvPr/>
        </p:nvGrpSpPr>
        <p:grpSpPr>
          <a:xfrm>
            <a:off x="285220" y="1886224"/>
            <a:ext cx="190080" cy="171720"/>
            <a:chOff x="285220" y="1886224"/>
            <a:chExt cx="190080" cy="17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3C93422-D9F2-9543-1A66-148E4EE879A8}"/>
                    </a:ext>
                  </a:extLst>
                </p14:cNvPr>
                <p14:cNvContentPartPr/>
                <p14:nvPr/>
              </p14:nvContentPartPr>
              <p14:xfrm>
                <a:off x="285220" y="1913224"/>
                <a:ext cx="84960" cy="79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3C93422-D9F2-9543-1A66-148E4EE879A8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9100" y="1907104"/>
                  <a:ext cx="97200" cy="9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8B2A005-A1E4-B149-7893-40E458655123}"/>
                    </a:ext>
                  </a:extLst>
                </p14:cNvPr>
                <p14:cNvContentPartPr/>
                <p14:nvPr/>
              </p14:nvContentPartPr>
              <p14:xfrm>
                <a:off x="370540" y="1921144"/>
                <a:ext cx="23760" cy="1368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8B2A005-A1E4-B149-7893-40E45865512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364420" y="1915024"/>
                  <a:ext cx="360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8942D45-4A06-CE9D-B9BA-2F5E22CF7ED9}"/>
                    </a:ext>
                  </a:extLst>
                </p14:cNvPr>
                <p14:cNvContentPartPr/>
                <p14:nvPr/>
              </p14:nvContentPartPr>
              <p14:xfrm>
                <a:off x="363700" y="1886224"/>
                <a:ext cx="111600" cy="838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8942D45-4A06-CE9D-B9BA-2F5E22CF7ED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57580" y="1880104"/>
                  <a:ext cx="123840" cy="9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47A8DCD1-D1E3-936F-9873-6706FF0A98D8}"/>
              </a:ext>
            </a:extLst>
          </p:cNvPr>
          <p:cNvGrpSpPr/>
          <p:nvPr/>
        </p:nvGrpSpPr>
        <p:grpSpPr>
          <a:xfrm>
            <a:off x="6111100" y="2135344"/>
            <a:ext cx="2194920" cy="441360"/>
            <a:chOff x="6111100" y="2135344"/>
            <a:chExt cx="2194920" cy="44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6ACA00DB-D333-87EF-74D3-8F8B21FB7E96}"/>
                    </a:ext>
                  </a:extLst>
                </p14:cNvPr>
                <p14:cNvContentPartPr/>
                <p14:nvPr/>
              </p14:nvContentPartPr>
              <p14:xfrm>
                <a:off x="7846300" y="2163424"/>
                <a:ext cx="48600" cy="666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6ACA00DB-D333-87EF-74D3-8F8B21FB7E9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7840180" y="2157304"/>
                  <a:ext cx="60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EDC89E9F-A5C2-2FD5-FAA0-D7FB9BC3F677}"/>
                    </a:ext>
                  </a:extLst>
                </p14:cNvPr>
                <p14:cNvContentPartPr/>
                <p14:nvPr/>
              </p14:nvContentPartPr>
              <p14:xfrm>
                <a:off x="8004340" y="2135344"/>
                <a:ext cx="158760" cy="122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EDC89E9F-A5C2-2FD5-FAA0-D7FB9BC3F67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7998220" y="2129224"/>
                  <a:ext cx="171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C61303A-7A32-004E-18F3-F42C183398A7}"/>
                    </a:ext>
                  </a:extLst>
                </p14:cNvPr>
                <p14:cNvContentPartPr/>
                <p14:nvPr/>
              </p14:nvContentPartPr>
              <p14:xfrm>
                <a:off x="8019100" y="2176024"/>
                <a:ext cx="156240" cy="1227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C61303A-7A32-004E-18F3-F42C183398A7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012980" y="2169904"/>
                  <a:ext cx="168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742F696-6ADD-10F5-D4B2-F15B49258A00}"/>
                    </a:ext>
                  </a:extLst>
                </p14:cNvPr>
                <p14:cNvContentPartPr/>
                <p14:nvPr/>
              </p14:nvContentPartPr>
              <p14:xfrm>
                <a:off x="8208820" y="2204824"/>
                <a:ext cx="97200" cy="95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742F696-6ADD-10F5-D4B2-F15B49258A0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8202700" y="2198704"/>
                  <a:ext cx="109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5D6D3710-F9E1-5C5C-F51F-3934C5E5AA2E}"/>
                    </a:ext>
                  </a:extLst>
                </p14:cNvPr>
                <p14:cNvContentPartPr/>
                <p14:nvPr/>
              </p14:nvContentPartPr>
              <p14:xfrm>
                <a:off x="7536700" y="2268184"/>
                <a:ext cx="283680" cy="294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5D6D3710-F9E1-5C5C-F51F-3934C5E5AA2E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7530580" y="2262064"/>
                  <a:ext cx="29592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0DAEB863-1F57-64CE-DB5A-42AF4066A9FE}"/>
                    </a:ext>
                  </a:extLst>
                </p14:cNvPr>
                <p14:cNvContentPartPr/>
                <p14:nvPr/>
              </p14:nvContentPartPr>
              <p14:xfrm>
                <a:off x="7532740" y="2171704"/>
                <a:ext cx="371160" cy="3855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0DAEB863-1F57-64CE-DB5A-42AF4066A9F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7526620" y="2165584"/>
                  <a:ext cx="3834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00A3F99-7106-9B16-FE23-AD4CD08E7E0C}"/>
                    </a:ext>
                  </a:extLst>
                </p14:cNvPr>
                <p14:cNvContentPartPr/>
                <p14:nvPr/>
              </p14:nvContentPartPr>
              <p14:xfrm>
                <a:off x="7508260" y="2402464"/>
                <a:ext cx="169200" cy="1742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00A3F99-7106-9B16-FE23-AD4CD08E7E0C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7502140" y="2396344"/>
                  <a:ext cx="181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D8FF964E-C35C-2B87-57B7-9AFF945E5C86}"/>
                    </a:ext>
                  </a:extLst>
                </p14:cNvPr>
                <p14:cNvContentPartPr/>
                <p14:nvPr/>
              </p14:nvContentPartPr>
              <p14:xfrm>
                <a:off x="7200100" y="2258104"/>
                <a:ext cx="333720" cy="3074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D8FF964E-C35C-2B87-57B7-9AFF945E5C8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7193980" y="2251984"/>
                  <a:ext cx="34596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FA639E8E-6EEB-72A6-A571-F7058565216D}"/>
                    </a:ext>
                  </a:extLst>
                </p14:cNvPr>
                <p14:cNvContentPartPr/>
                <p14:nvPr/>
              </p14:nvContentPartPr>
              <p14:xfrm>
                <a:off x="7165180" y="2239744"/>
                <a:ext cx="138600" cy="165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FA639E8E-6EEB-72A6-A571-F7058565216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7159060" y="2233624"/>
                  <a:ext cx="150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FEC7685-70B2-85E7-62F9-DDE1763D6430}"/>
                    </a:ext>
                  </a:extLst>
                </p14:cNvPr>
                <p14:cNvContentPartPr/>
                <p14:nvPr/>
              </p14:nvContentPartPr>
              <p14:xfrm>
                <a:off x="6930100" y="2279344"/>
                <a:ext cx="266400" cy="2797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FEC7685-70B2-85E7-62F9-DDE1763D643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923980" y="2273224"/>
                  <a:ext cx="27864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7D6191A5-EFD6-B51F-4368-D947D5DF911F}"/>
                    </a:ext>
                  </a:extLst>
                </p14:cNvPr>
                <p14:cNvContentPartPr/>
                <p14:nvPr/>
              </p14:nvContentPartPr>
              <p14:xfrm>
                <a:off x="6915700" y="2451064"/>
                <a:ext cx="156600" cy="105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7D6191A5-EFD6-B51F-4368-D947D5DF911F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909580" y="2444944"/>
                  <a:ext cx="168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50AF806-7FD4-56C8-048F-CC4E6D298351}"/>
                    </a:ext>
                  </a:extLst>
                </p14:cNvPr>
                <p14:cNvContentPartPr/>
                <p14:nvPr/>
              </p14:nvContentPartPr>
              <p14:xfrm>
                <a:off x="6513580" y="2393824"/>
                <a:ext cx="402480" cy="1551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50AF806-7FD4-56C8-048F-CC4E6D29835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507460" y="2387704"/>
                  <a:ext cx="4147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99A9B4E-1CAD-3F59-7CF7-1A71AFC5416B}"/>
                    </a:ext>
                  </a:extLst>
                </p14:cNvPr>
                <p14:cNvContentPartPr/>
                <p14:nvPr/>
              </p14:nvContentPartPr>
              <p14:xfrm>
                <a:off x="6513220" y="2330464"/>
                <a:ext cx="105120" cy="1807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99A9B4E-1CAD-3F59-7CF7-1A71AFC5416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507100" y="2324344"/>
                  <a:ext cx="1173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D64886B4-FD4D-FCA9-9923-F5BD394FF6F3}"/>
                    </a:ext>
                  </a:extLst>
                </p14:cNvPr>
                <p14:cNvContentPartPr/>
                <p14:nvPr/>
              </p14:nvContentPartPr>
              <p14:xfrm>
                <a:off x="6131260" y="2404624"/>
                <a:ext cx="404640" cy="626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D64886B4-FD4D-FCA9-9923-F5BD394FF6F3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6125140" y="2398504"/>
                  <a:ext cx="4168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742CF50A-E058-9050-D64B-A95AFCBED575}"/>
                    </a:ext>
                  </a:extLst>
                </p14:cNvPr>
                <p14:cNvContentPartPr/>
                <p14:nvPr/>
              </p14:nvContentPartPr>
              <p14:xfrm>
                <a:off x="6111100" y="2391304"/>
                <a:ext cx="190800" cy="1432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742CF50A-E058-9050-D64B-A95AFCBED575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6104980" y="2385184"/>
                  <a:ext cx="203040" cy="15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62CF0D7C-9A27-85AD-758D-14E559B19600}"/>
              </a:ext>
            </a:extLst>
          </p:cNvPr>
          <p:cNvGrpSpPr/>
          <p:nvPr/>
        </p:nvGrpSpPr>
        <p:grpSpPr>
          <a:xfrm>
            <a:off x="59140" y="3164224"/>
            <a:ext cx="5676840" cy="959040"/>
            <a:chOff x="59140" y="3164224"/>
            <a:chExt cx="5676840" cy="95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0BB1F6D8-4558-BFA4-A74A-E6517739D6F4}"/>
                    </a:ext>
                  </a:extLst>
                </p14:cNvPr>
                <p14:cNvContentPartPr/>
                <p14:nvPr/>
              </p14:nvContentPartPr>
              <p14:xfrm>
                <a:off x="175060" y="3644824"/>
                <a:ext cx="40320" cy="2757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0BB1F6D8-4558-BFA4-A74A-E6517739D6F4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168940" y="3638704"/>
                  <a:ext cx="525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D4508E24-1247-9AE3-2934-AF872B2BE344}"/>
                    </a:ext>
                  </a:extLst>
                </p14:cNvPr>
                <p14:cNvContentPartPr/>
                <p14:nvPr/>
              </p14:nvContentPartPr>
              <p14:xfrm>
                <a:off x="172900" y="3536464"/>
                <a:ext cx="189000" cy="2379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D4508E24-1247-9AE3-2934-AF872B2BE344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166780" y="3530344"/>
                  <a:ext cx="2012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71674588-16A6-A2CC-33DD-1E0B5C3CA559}"/>
                    </a:ext>
                  </a:extLst>
                </p14:cNvPr>
                <p14:cNvContentPartPr/>
                <p14:nvPr/>
              </p14:nvContentPartPr>
              <p14:xfrm>
                <a:off x="331300" y="3731224"/>
                <a:ext cx="191520" cy="1468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71674588-16A6-A2CC-33DD-1E0B5C3CA559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25180" y="3725104"/>
                  <a:ext cx="203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E2EF5FE7-62A5-59CC-5849-7AF0040779D4}"/>
                    </a:ext>
                  </a:extLst>
                </p14:cNvPr>
                <p14:cNvContentPartPr/>
                <p14:nvPr/>
              </p14:nvContentPartPr>
              <p14:xfrm>
                <a:off x="514540" y="3577504"/>
                <a:ext cx="33840" cy="3193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E2EF5FE7-62A5-59CC-5849-7AF0040779D4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08420" y="3571384"/>
                  <a:ext cx="4608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5E2A324-B3FE-9C5E-EFF1-D91AB1092CEC}"/>
                    </a:ext>
                  </a:extLst>
                </p14:cNvPr>
                <p14:cNvContentPartPr/>
                <p14:nvPr/>
              </p14:nvContentPartPr>
              <p14:xfrm>
                <a:off x="479620" y="3734824"/>
                <a:ext cx="169560" cy="417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5E2A324-B3FE-9C5E-EFF1-D91AB1092CEC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73500" y="3728704"/>
                  <a:ext cx="1818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9A922B58-35B2-962C-3B47-6229C13C4901}"/>
                    </a:ext>
                  </a:extLst>
                </p14:cNvPr>
                <p14:cNvContentPartPr/>
                <p14:nvPr/>
              </p14:nvContentPartPr>
              <p14:xfrm>
                <a:off x="627220" y="3560224"/>
                <a:ext cx="204840" cy="3006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9A922B58-35B2-962C-3B47-6229C13C4901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621100" y="3554104"/>
                  <a:ext cx="21708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C949B8AA-ACAC-F077-B405-1BAD1B39AE0C}"/>
                    </a:ext>
                  </a:extLst>
                </p14:cNvPr>
                <p14:cNvContentPartPr/>
                <p14:nvPr/>
              </p14:nvContentPartPr>
              <p14:xfrm>
                <a:off x="1048060" y="3506944"/>
                <a:ext cx="201240" cy="3477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C949B8AA-ACAC-F077-B405-1BAD1B39AE0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1041940" y="3500824"/>
                  <a:ext cx="21348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17EAEE8-FAEE-CE5D-E45D-CD49BF086B1D}"/>
                    </a:ext>
                  </a:extLst>
                </p14:cNvPr>
                <p14:cNvContentPartPr/>
                <p14:nvPr/>
              </p14:nvContentPartPr>
              <p14:xfrm>
                <a:off x="1000540" y="3755704"/>
                <a:ext cx="183240" cy="514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17EAEE8-FAEE-CE5D-E45D-CD49BF086B1D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994420" y="3749584"/>
                  <a:ext cx="195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20C917C2-0567-8909-2017-7B44201E3721}"/>
                    </a:ext>
                  </a:extLst>
                </p14:cNvPr>
                <p14:cNvContentPartPr/>
                <p14:nvPr/>
              </p14:nvContentPartPr>
              <p14:xfrm>
                <a:off x="1195300" y="3726184"/>
                <a:ext cx="136800" cy="1339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20C917C2-0567-8909-2017-7B44201E3721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189180" y="3720064"/>
                  <a:ext cx="149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B6314CDB-176B-4DA8-3BEE-EFD4B752E8AB}"/>
                    </a:ext>
                  </a:extLst>
                </p14:cNvPr>
                <p14:cNvContentPartPr/>
                <p14:nvPr/>
              </p14:nvContentPartPr>
              <p14:xfrm>
                <a:off x="1320580" y="3538984"/>
                <a:ext cx="82080" cy="3139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B6314CDB-176B-4DA8-3BEE-EFD4B752E8AB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314460" y="3532864"/>
                  <a:ext cx="9432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4AEFB054-9D91-0AB7-AEA9-EB373AA436DE}"/>
                    </a:ext>
                  </a:extLst>
                </p14:cNvPr>
                <p14:cNvContentPartPr/>
                <p14:nvPr/>
              </p14:nvContentPartPr>
              <p14:xfrm>
                <a:off x="1403020" y="3511264"/>
                <a:ext cx="71640" cy="3560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4AEFB054-9D91-0AB7-AEA9-EB373AA436DE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396900" y="3505144"/>
                  <a:ext cx="838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AA669C1C-ED90-8F71-A53A-F55F5C4DAC79}"/>
                    </a:ext>
                  </a:extLst>
                </p14:cNvPr>
                <p14:cNvContentPartPr/>
                <p14:nvPr/>
              </p14:nvContentPartPr>
              <p14:xfrm>
                <a:off x="1469260" y="3689104"/>
                <a:ext cx="479520" cy="1641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AA669C1C-ED90-8F71-A53A-F55F5C4DAC79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463140" y="3682984"/>
                  <a:ext cx="491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D243DEF2-1135-9743-F3F2-CC13A8ABFCA0}"/>
                    </a:ext>
                  </a:extLst>
                </p14:cNvPr>
                <p14:cNvContentPartPr/>
                <p14:nvPr/>
              </p14:nvContentPartPr>
              <p14:xfrm>
                <a:off x="1853740" y="3580384"/>
                <a:ext cx="31320" cy="313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D243DEF2-1135-9743-F3F2-CC13A8ABFCA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1847620" y="3574264"/>
                  <a:ext cx="435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20476659-0A51-A5A5-A1AB-74098E344070}"/>
                    </a:ext>
                  </a:extLst>
                </p14:cNvPr>
                <p14:cNvContentPartPr/>
                <p14:nvPr/>
              </p14:nvContentPartPr>
              <p14:xfrm>
                <a:off x="1961020" y="3674704"/>
                <a:ext cx="475920" cy="4485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20476659-0A51-A5A5-A1AB-74098E34407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1954900" y="3668584"/>
                  <a:ext cx="48816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4CEC9C4-2A74-FABB-F968-71BD0C2089AC}"/>
                    </a:ext>
                  </a:extLst>
                </p14:cNvPr>
                <p14:cNvContentPartPr/>
                <p14:nvPr/>
              </p14:nvContentPartPr>
              <p14:xfrm>
                <a:off x="2603260" y="3515584"/>
                <a:ext cx="278280" cy="313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04CEC9C4-2A74-FABB-F968-71BD0C2089AC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2597140" y="3509464"/>
                  <a:ext cx="2905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C718BD8C-4BEE-C394-9EE3-95F86E9613FF}"/>
                    </a:ext>
                  </a:extLst>
                </p14:cNvPr>
                <p14:cNvContentPartPr/>
                <p14:nvPr/>
              </p14:nvContentPartPr>
              <p14:xfrm>
                <a:off x="2709820" y="3564544"/>
                <a:ext cx="57240" cy="2516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C718BD8C-4BEE-C394-9EE3-95F86E9613F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2703700" y="3558424"/>
                  <a:ext cx="6948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BB509EA7-4990-2EFC-7E9D-FF289D70CC5F}"/>
                    </a:ext>
                  </a:extLst>
                </p14:cNvPr>
                <p14:cNvContentPartPr/>
                <p14:nvPr/>
              </p14:nvContentPartPr>
              <p14:xfrm>
                <a:off x="2586340" y="3798904"/>
                <a:ext cx="348480" cy="234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BB509EA7-4990-2EFC-7E9D-FF289D70CC5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2580220" y="3792784"/>
                  <a:ext cx="3607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F48EBBAF-B955-B21E-02E2-0E5CCE8DDAD2}"/>
                    </a:ext>
                  </a:extLst>
                </p14:cNvPr>
                <p14:cNvContentPartPr/>
                <p14:nvPr/>
              </p14:nvContentPartPr>
              <p14:xfrm>
                <a:off x="2931580" y="3538264"/>
                <a:ext cx="73800" cy="2505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F48EBBAF-B955-B21E-02E2-0E5CCE8DDAD2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925460" y="3532144"/>
                  <a:ext cx="8604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CC9839A9-F50E-BE80-24DB-6CE7283ED570}"/>
                    </a:ext>
                  </a:extLst>
                </p14:cNvPr>
                <p14:cNvContentPartPr/>
                <p14:nvPr/>
              </p14:nvContentPartPr>
              <p14:xfrm>
                <a:off x="2872900" y="3498664"/>
                <a:ext cx="220680" cy="1648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C9839A9-F50E-BE80-24DB-6CE7283ED57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866780" y="3492544"/>
                  <a:ext cx="232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08C054D-D507-CB22-07FD-8CAF32D95BC7}"/>
                    </a:ext>
                  </a:extLst>
                </p14:cNvPr>
                <p14:cNvContentPartPr/>
                <p14:nvPr/>
              </p14:nvContentPartPr>
              <p14:xfrm>
                <a:off x="3154060" y="3502624"/>
                <a:ext cx="338760" cy="315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08C054D-D507-CB22-07FD-8CAF32D95BC7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3147940" y="3496504"/>
                  <a:ext cx="3510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5A258A6E-8246-F73B-D590-4BADF0553FBA}"/>
                    </a:ext>
                  </a:extLst>
                </p14:cNvPr>
                <p14:cNvContentPartPr/>
                <p14:nvPr/>
              </p14:nvContentPartPr>
              <p14:xfrm>
                <a:off x="3833380" y="3429544"/>
                <a:ext cx="138240" cy="36792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5A258A6E-8246-F73B-D590-4BADF0553FB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3827260" y="3423424"/>
                  <a:ext cx="1504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40D1EC50-045D-F480-56EA-90AB63FB96BF}"/>
                    </a:ext>
                  </a:extLst>
                </p14:cNvPr>
                <p14:cNvContentPartPr/>
                <p14:nvPr/>
              </p14:nvContentPartPr>
              <p14:xfrm>
                <a:off x="3933460" y="3568504"/>
                <a:ext cx="192960" cy="1810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40D1EC50-045D-F480-56EA-90AB63FB96BF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3927340" y="3562384"/>
                  <a:ext cx="205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E727BB0-98D8-C169-E628-1A86CAF7DC42}"/>
                    </a:ext>
                  </a:extLst>
                </p14:cNvPr>
                <p14:cNvContentPartPr/>
                <p14:nvPr/>
              </p14:nvContentPartPr>
              <p14:xfrm>
                <a:off x="4113100" y="3409384"/>
                <a:ext cx="188640" cy="3326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7E727BB0-98D8-C169-E628-1A86CAF7DC4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106980" y="3403264"/>
                  <a:ext cx="2008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A4EA1428-F7B3-E9FC-A751-A67672069FF5}"/>
                    </a:ext>
                  </a:extLst>
                </p14:cNvPr>
                <p14:cNvContentPartPr/>
                <p14:nvPr/>
              </p14:nvContentPartPr>
              <p14:xfrm>
                <a:off x="4311820" y="3589024"/>
                <a:ext cx="102600" cy="1458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A4EA1428-F7B3-E9FC-A751-A67672069FF5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305700" y="3582904"/>
                  <a:ext cx="114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99B37B0E-0E5F-2AF4-3FE9-E97820118AC6}"/>
                    </a:ext>
                  </a:extLst>
                </p14:cNvPr>
                <p14:cNvContentPartPr/>
                <p14:nvPr/>
              </p14:nvContentPartPr>
              <p14:xfrm>
                <a:off x="4411180" y="3423784"/>
                <a:ext cx="80280" cy="302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99B37B0E-0E5F-2AF4-3FE9-E97820118AC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4405060" y="3417664"/>
                  <a:ext cx="925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1A22A70F-C702-6EBC-FC4E-631435F7BBD9}"/>
                    </a:ext>
                  </a:extLst>
                </p14:cNvPr>
                <p14:cNvContentPartPr/>
                <p14:nvPr/>
              </p14:nvContentPartPr>
              <p14:xfrm>
                <a:off x="4387060" y="3580384"/>
                <a:ext cx="154800" cy="298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1A22A70F-C702-6EBC-FC4E-631435F7BBD9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4380940" y="3574264"/>
                  <a:ext cx="1670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7FF5A61E-EF12-3411-1E6D-CF896DBE911D}"/>
                    </a:ext>
                  </a:extLst>
                </p14:cNvPr>
                <p14:cNvContentPartPr/>
                <p14:nvPr/>
              </p14:nvContentPartPr>
              <p14:xfrm>
                <a:off x="4538980" y="3609184"/>
                <a:ext cx="115920" cy="1443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7FF5A61E-EF12-3411-1E6D-CF896DBE911D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4532860" y="3603064"/>
                  <a:ext cx="128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4A793975-A3A7-6B9C-43E6-47ABA738890C}"/>
                    </a:ext>
                  </a:extLst>
                </p14:cNvPr>
                <p14:cNvContentPartPr/>
                <p14:nvPr/>
              </p14:nvContentPartPr>
              <p14:xfrm>
                <a:off x="4623220" y="3590104"/>
                <a:ext cx="196200" cy="1414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4A793975-A3A7-6B9C-43E6-47ABA738890C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4617100" y="3583984"/>
                  <a:ext cx="208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1A818733-A38B-3725-A86B-7FDA28741947}"/>
                    </a:ext>
                  </a:extLst>
                </p14:cNvPr>
                <p14:cNvContentPartPr/>
                <p14:nvPr/>
              </p14:nvContentPartPr>
              <p14:xfrm>
                <a:off x="4806820" y="3565624"/>
                <a:ext cx="162000" cy="17064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1A818733-A38B-3725-A86B-7FDA28741947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4800700" y="3559504"/>
                  <a:ext cx="1742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68332153-B841-D129-BA29-82F48C0A81AC}"/>
                    </a:ext>
                  </a:extLst>
                </p14:cNvPr>
                <p14:cNvContentPartPr/>
                <p14:nvPr/>
              </p14:nvContentPartPr>
              <p14:xfrm>
                <a:off x="4913740" y="3355384"/>
                <a:ext cx="67320" cy="36792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68332153-B841-D129-BA29-82F48C0A81AC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4907620" y="3349264"/>
                  <a:ext cx="7956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041EE3E3-BDE1-0FB2-017D-5345789B7DF5}"/>
                    </a:ext>
                  </a:extLst>
                </p14:cNvPr>
                <p14:cNvContentPartPr/>
                <p14:nvPr/>
              </p14:nvContentPartPr>
              <p14:xfrm>
                <a:off x="4858300" y="3547984"/>
                <a:ext cx="277920" cy="19008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041EE3E3-BDE1-0FB2-017D-5345789B7DF5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4852180" y="3541864"/>
                  <a:ext cx="2901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65172E4F-2430-9DD3-9302-05772884E7DA}"/>
                    </a:ext>
                  </a:extLst>
                </p14:cNvPr>
                <p14:cNvContentPartPr/>
                <p14:nvPr/>
              </p14:nvContentPartPr>
              <p14:xfrm>
                <a:off x="5071780" y="3442864"/>
                <a:ext cx="22320" cy="3780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65172E4F-2430-9DD3-9302-05772884E7DA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5065660" y="3436744"/>
                  <a:ext cx="34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D44C456D-627A-1B81-3FDD-E3BED3CCB596}"/>
                    </a:ext>
                  </a:extLst>
                </p14:cNvPr>
                <p14:cNvContentPartPr/>
                <p14:nvPr/>
              </p14:nvContentPartPr>
              <p14:xfrm>
                <a:off x="5118580" y="3545104"/>
                <a:ext cx="317160" cy="17280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D44C456D-627A-1B81-3FDD-E3BED3CCB59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5112460" y="3538984"/>
                  <a:ext cx="329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2C401581-D867-3FD7-9B70-EB14095C304C}"/>
                    </a:ext>
                  </a:extLst>
                </p14:cNvPr>
                <p14:cNvContentPartPr/>
                <p14:nvPr/>
              </p14:nvContentPartPr>
              <p14:xfrm>
                <a:off x="5325220" y="3164224"/>
                <a:ext cx="234720" cy="6602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2C401581-D867-3FD7-9B70-EB14095C304C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5319100" y="3158104"/>
                  <a:ext cx="246960" cy="67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7FA001DF-86FC-8A70-7FB5-B0F7C8227426}"/>
                    </a:ext>
                  </a:extLst>
                </p14:cNvPr>
                <p14:cNvContentPartPr/>
                <p14:nvPr/>
              </p14:nvContentPartPr>
              <p14:xfrm>
                <a:off x="5695300" y="3494704"/>
                <a:ext cx="33480" cy="3960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7FA001DF-86FC-8A70-7FB5-B0F7C8227426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689180" y="3488584"/>
                  <a:ext cx="457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D1210BFD-5455-1760-3EBC-0DE6F615533C}"/>
                    </a:ext>
                  </a:extLst>
                </p14:cNvPr>
                <p14:cNvContentPartPr/>
                <p14:nvPr/>
              </p14:nvContentPartPr>
              <p14:xfrm>
                <a:off x="5698180" y="3641224"/>
                <a:ext cx="37800" cy="648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D1210BFD-5455-1760-3EBC-0DE6F615533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692060" y="3635104"/>
                  <a:ext cx="50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5EF47E1B-FE59-B20F-7932-95D9A9CD8A32}"/>
                    </a:ext>
                  </a:extLst>
                </p14:cNvPr>
                <p14:cNvContentPartPr/>
                <p14:nvPr/>
              </p14:nvContentPartPr>
              <p14:xfrm>
                <a:off x="59140" y="3914824"/>
                <a:ext cx="5542560" cy="15984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5EF47E1B-FE59-B20F-7932-95D9A9CD8A3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3020" y="3908704"/>
                  <a:ext cx="5554800" cy="17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16F32C91-4FA5-F807-5023-DD6A5654E45F}"/>
              </a:ext>
            </a:extLst>
          </p:cNvPr>
          <p:cNvGrpSpPr/>
          <p:nvPr/>
        </p:nvGrpSpPr>
        <p:grpSpPr>
          <a:xfrm>
            <a:off x="99344" y="4272297"/>
            <a:ext cx="1361880" cy="338400"/>
            <a:chOff x="99344" y="4272297"/>
            <a:chExt cx="1361880" cy="33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76E2ABCE-BDA7-534E-7144-366969D80410}"/>
                    </a:ext>
                  </a:extLst>
                </p14:cNvPr>
                <p14:cNvContentPartPr/>
                <p14:nvPr/>
              </p14:nvContentPartPr>
              <p14:xfrm>
                <a:off x="99344" y="4272297"/>
                <a:ext cx="308880" cy="450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76E2ABCE-BDA7-534E-7144-366969D8041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3224" y="4266177"/>
                  <a:ext cx="3211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26CE784C-CC74-8DE3-7556-CB6F592EF9D0}"/>
                    </a:ext>
                  </a:extLst>
                </p14:cNvPr>
                <p14:cNvContentPartPr/>
                <p14:nvPr/>
              </p14:nvContentPartPr>
              <p14:xfrm>
                <a:off x="201584" y="4345017"/>
                <a:ext cx="47520" cy="2502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26CE784C-CC74-8DE3-7556-CB6F592EF9D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195464" y="4338897"/>
                  <a:ext cx="5976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2B09DA5B-1F2F-9E6B-79A8-70244BDF3D4D}"/>
                    </a:ext>
                  </a:extLst>
                </p14:cNvPr>
                <p14:cNvContentPartPr/>
                <p14:nvPr/>
              </p14:nvContentPartPr>
              <p14:xfrm>
                <a:off x="331904" y="4484337"/>
                <a:ext cx="121680" cy="10260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2B09DA5B-1F2F-9E6B-79A8-70244BDF3D4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25784" y="4478217"/>
                  <a:ext cx="133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CBA5C393-AC07-0BD0-329B-093B95B12EB9}"/>
                    </a:ext>
                  </a:extLst>
                </p14:cNvPr>
                <p14:cNvContentPartPr/>
                <p14:nvPr/>
              </p14:nvContentPartPr>
              <p14:xfrm>
                <a:off x="445304" y="4457697"/>
                <a:ext cx="195120" cy="12744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CBA5C393-AC07-0BD0-329B-093B95B12EB9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39184" y="4451577"/>
                  <a:ext cx="2073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DFEE5E11-DE4B-58D7-BFF2-F95D620405C6}"/>
                    </a:ext>
                  </a:extLst>
                </p14:cNvPr>
                <p14:cNvContentPartPr/>
                <p14:nvPr/>
              </p14:nvContentPartPr>
              <p14:xfrm>
                <a:off x="647984" y="4449057"/>
                <a:ext cx="302760" cy="15732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DFEE5E11-DE4B-58D7-BFF2-F95D620405C6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641864" y="4442937"/>
                  <a:ext cx="315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718C1216-1FD2-8138-CA09-9ADE230E7B0E}"/>
                    </a:ext>
                  </a:extLst>
                </p14:cNvPr>
                <p14:cNvContentPartPr/>
                <p14:nvPr/>
              </p14:nvContentPartPr>
              <p14:xfrm>
                <a:off x="950384" y="4446537"/>
                <a:ext cx="122760" cy="1479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718C1216-1FD2-8138-CA09-9ADE230E7B0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44264" y="4440417"/>
                  <a:ext cx="135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061EB1C8-0217-86BD-9A00-9E60D8C987BD}"/>
                    </a:ext>
                  </a:extLst>
                </p14:cNvPr>
                <p14:cNvContentPartPr/>
                <p14:nvPr/>
              </p14:nvContentPartPr>
              <p14:xfrm>
                <a:off x="1059824" y="4451937"/>
                <a:ext cx="105480" cy="15876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061EB1C8-0217-86BD-9A00-9E60D8C987B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053704" y="4445817"/>
                  <a:ext cx="117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B45CA94C-F3B5-DA69-5BB3-2F6842A6E8CF}"/>
                    </a:ext>
                  </a:extLst>
                </p14:cNvPr>
                <p14:cNvContentPartPr/>
                <p14:nvPr/>
              </p14:nvContentPartPr>
              <p14:xfrm>
                <a:off x="1174304" y="4449417"/>
                <a:ext cx="146880" cy="13428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B45CA94C-F3B5-DA69-5BB3-2F6842A6E8C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168184" y="4443297"/>
                  <a:ext cx="159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505EB613-7599-0D81-FAD3-5D5B83AFE866}"/>
                    </a:ext>
                  </a:extLst>
                </p14:cNvPr>
                <p14:cNvContentPartPr/>
                <p14:nvPr/>
              </p14:nvContentPartPr>
              <p14:xfrm>
                <a:off x="1318664" y="4413057"/>
                <a:ext cx="142560" cy="19044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505EB613-7599-0D81-FAD3-5D5B83AFE866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312544" y="4406937"/>
                  <a:ext cx="15480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1" name="Group 830">
            <a:extLst>
              <a:ext uri="{FF2B5EF4-FFF2-40B4-BE49-F238E27FC236}">
                <a16:creationId xmlns:a16="http://schemas.microsoft.com/office/drawing/2014/main" id="{BC335FB1-2A40-CFAF-F9F0-FAAAD6533317}"/>
              </a:ext>
            </a:extLst>
          </p:cNvPr>
          <p:cNvGrpSpPr/>
          <p:nvPr/>
        </p:nvGrpSpPr>
        <p:grpSpPr>
          <a:xfrm>
            <a:off x="1795664" y="4343937"/>
            <a:ext cx="1317960" cy="442440"/>
            <a:chOff x="1795664" y="4343937"/>
            <a:chExt cx="1317960" cy="44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2FB41D5B-2DBD-7239-C630-B7D00E8230A4}"/>
                    </a:ext>
                  </a:extLst>
                </p14:cNvPr>
                <p14:cNvContentPartPr/>
                <p14:nvPr/>
              </p14:nvContentPartPr>
              <p14:xfrm>
                <a:off x="1795664" y="4479657"/>
                <a:ext cx="50400" cy="30672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2FB41D5B-2DBD-7239-C630-B7D00E8230A4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789544" y="4473537"/>
                  <a:ext cx="6264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6E5C5F49-9176-7D4A-0F09-871CBECC3EEF}"/>
                    </a:ext>
                  </a:extLst>
                </p14:cNvPr>
                <p14:cNvContentPartPr/>
                <p14:nvPr/>
              </p14:nvContentPartPr>
              <p14:xfrm>
                <a:off x="1811144" y="4462377"/>
                <a:ext cx="141480" cy="13248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6E5C5F49-9176-7D4A-0F09-871CBECC3EEF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805024" y="4456257"/>
                  <a:ext cx="1537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983FEB2E-9038-4BE7-E835-082B707F37F3}"/>
                    </a:ext>
                  </a:extLst>
                </p14:cNvPr>
                <p14:cNvContentPartPr/>
                <p14:nvPr/>
              </p14:nvContentPartPr>
              <p14:xfrm>
                <a:off x="1991144" y="4462737"/>
                <a:ext cx="57960" cy="11412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983FEB2E-9038-4BE7-E835-082B707F37F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985024" y="4456617"/>
                  <a:ext cx="70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499E9EB3-D2DE-E17C-9C93-0BABC81C1D56}"/>
                    </a:ext>
                  </a:extLst>
                </p14:cNvPr>
                <p14:cNvContentPartPr/>
                <p14:nvPr/>
              </p14:nvContentPartPr>
              <p14:xfrm>
                <a:off x="1954784" y="4360497"/>
                <a:ext cx="39960" cy="230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499E9EB3-D2DE-E17C-9C93-0BABC81C1D5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948664" y="4354377"/>
                  <a:ext cx="52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CA774521-7524-9B3E-2F6A-0B860239D61E}"/>
                    </a:ext>
                  </a:extLst>
                </p14:cNvPr>
                <p14:cNvContentPartPr/>
                <p14:nvPr/>
              </p14:nvContentPartPr>
              <p14:xfrm>
                <a:off x="2027144" y="4459497"/>
                <a:ext cx="148680" cy="11700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CA774521-7524-9B3E-2F6A-0B860239D61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021024" y="4453377"/>
                  <a:ext cx="160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724DA3C7-EE33-08AC-E73A-30039D710A7B}"/>
                    </a:ext>
                  </a:extLst>
                </p14:cNvPr>
                <p14:cNvContentPartPr/>
                <p14:nvPr/>
              </p14:nvContentPartPr>
              <p14:xfrm>
                <a:off x="2223344" y="4433937"/>
                <a:ext cx="118440" cy="1281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724DA3C7-EE33-08AC-E73A-30039D710A7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2217224" y="4427817"/>
                  <a:ext cx="130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C6F0413F-BD35-AFBF-E7D8-8A016352885B}"/>
                    </a:ext>
                  </a:extLst>
                </p14:cNvPr>
                <p14:cNvContentPartPr/>
                <p14:nvPr/>
              </p14:nvContentPartPr>
              <p14:xfrm>
                <a:off x="2311184" y="4430337"/>
                <a:ext cx="132480" cy="13464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C6F0413F-BD35-AFBF-E7D8-8A016352885B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305064" y="4424217"/>
                  <a:ext cx="1447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EAE254F9-6303-4EC6-F34B-A34D65645A10}"/>
                    </a:ext>
                  </a:extLst>
                </p14:cNvPr>
                <p14:cNvContentPartPr/>
                <p14:nvPr/>
              </p14:nvContentPartPr>
              <p14:xfrm>
                <a:off x="2491184" y="4415577"/>
                <a:ext cx="327960" cy="13140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EAE254F9-6303-4EC6-F34B-A34D65645A10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485064" y="4409457"/>
                  <a:ext cx="340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BD1B7018-0414-93D1-EFAD-F905B1BE43CA}"/>
                    </a:ext>
                  </a:extLst>
                </p14:cNvPr>
                <p14:cNvContentPartPr/>
                <p14:nvPr/>
              </p14:nvContentPartPr>
              <p14:xfrm>
                <a:off x="2709344" y="4343937"/>
                <a:ext cx="41760" cy="1404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BD1B7018-0414-93D1-EFAD-F905B1BE43C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703224" y="4337817"/>
                  <a:ext cx="54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8F9AC6C0-75DA-E0BC-7F2F-FD11D8FA2829}"/>
                    </a:ext>
                  </a:extLst>
                </p14:cNvPr>
                <p14:cNvContentPartPr/>
                <p14:nvPr/>
              </p14:nvContentPartPr>
              <p14:xfrm>
                <a:off x="2824184" y="4395777"/>
                <a:ext cx="120240" cy="123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8F9AC6C0-75DA-E0BC-7F2F-FD11D8FA2829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818064" y="4389657"/>
                  <a:ext cx="132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7F881225-CC31-22C9-47DC-B6B03D5513C5}"/>
                    </a:ext>
                  </a:extLst>
                </p14:cNvPr>
                <p14:cNvContentPartPr/>
                <p14:nvPr/>
              </p14:nvContentPartPr>
              <p14:xfrm>
                <a:off x="2949824" y="4390377"/>
                <a:ext cx="163800" cy="15372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7F881225-CC31-22C9-47DC-B6B03D5513C5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943704" y="4384257"/>
                  <a:ext cx="17604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32E76FFB-A3E0-B2D9-A590-B7B4C5E779C5}"/>
              </a:ext>
            </a:extLst>
          </p:cNvPr>
          <p:cNvGrpSpPr/>
          <p:nvPr/>
        </p:nvGrpSpPr>
        <p:grpSpPr>
          <a:xfrm>
            <a:off x="3361304" y="4197057"/>
            <a:ext cx="932400" cy="333360"/>
            <a:chOff x="3361304" y="4197057"/>
            <a:chExt cx="932400" cy="33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3E5F60F5-C9E0-4A6E-19BE-BAD2936550EB}"/>
                    </a:ext>
                  </a:extLst>
                </p14:cNvPr>
                <p14:cNvContentPartPr/>
                <p14:nvPr/>
              </p14:nvContentPartPr>
              <p14:xfrm>
                <a:off x="3361304" y="4197057"/>
                <a:ext cx="236520" cy="33192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3E5F60F5-C9E0-4A6E-19BE-BAD2936550EB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355184" y="4190937"/>
                  <a:ext cx="24876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03944297-9F15-2587-A7E6-0092EAE097A0}"/>
                    </a:ext>
                  </a:extLst>
                </p14:cNvPr>
                <p14:cNvContentPartPr/>
                <p14:nvPr/>
              </p14:nvContentPartPr>
              <p14:xfrm>
                <a:off x="3619064" y="4420977"/>
                <a:ext cx="70920" cy="7704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03944297-9F15-2587-A7E6-0092EAE097A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612944" y="4414857"/>
                  <a:ext cx="831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2CA402BC-9CD8-0D64-FBAC-2985EF8260CC}"/>
                    </a:ext>
                  </a:extLst>
                </p14:cNvPr>
                <p14:cNvContentPartPr/>
                <p14:nvPr/>
              </p14:nvContentPartPr>
              <p14:xfrm>
                <a:off x="3621224" y="4337097"/>
                <a:ext cx="39240" cy="540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2CA402BC-9CD8-0D64-FBAC-2985EF8260C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615104" y="4330977"/>
                  <a:ext cx="514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2DCA1C92-FBC6-A173-6452-B6B8D57343EE}"/>
                    </a:ext>
                  </a:extLst>
                </p14:cNvPr>
                <p14:cNvContentPartPr/>
                <p14:nvPr/>
              </p14:nvContentPartPr>
              <p14:xfrm>
                <a:off x="3718064" y="4405137"/>
                <a:ext cx="137520" cy="968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2DCA1C92-FBC6-A173-6452-B6B8D57343EE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711944" y="4399017"/>
                  <a:ext cx="1497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B727BE5D-B8D3-B655-B456-ECE732339D1B}"/>
                    </a:ext>
                  </a:extLst>
                </p14:cNvPr>
                <p14:cNvContentPartPr/>
                <p14:nvPr/>
              </p14:nvContentPartPr>
              <p14:xfrm>
                <a:off x="3858824" y="4386777"/>
                <a:ext cx="146520" cy="1436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B727BE5D-B8D3-B655-B456-ECE732339D1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852704" y="4380657"/>
                  <a:ext cx="158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84E46DCF-8929-E2BD-8888-5A1430E46E2D}"/>
                    </a:ext>
                  </a:extLst>
                </p14:cNvPr>
                <p14:cNvContentPartPr/>
                <p14:nvPr/>
              </p14:nvContentPartPr>
              <p14:xfrm>
                <a:off x="3993464" y="4377057"/>
                <a:ext cx="183600" cy="1389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84E46DCF-8929-E2BD-8888-5A1430E46E2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987344" y="4370937"/>
                  <a:ext cx="195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E53D0B0F-BC63-87AE-C9ED-F8E7A0BC6451}"/>
                    </a:ext>
                  </a:extLst>
                </p14:cNvPr>
                <p14:cNvContentPartPr/>
                <p14:nvPr/>
              </p14:nvContentPartPr>
              <p14:xfrm>
                <a:off x="4165184" y="4387497"/>
                <a:ext cx="128520" cy="1407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E53D0B0F-BC63-87AE-C9ED-F8E7A0BC6451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159064" y="4381377"/>
                  <a:ext cx="140760" cy="15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56C563E3-8F74-7771-F3F9-EFC471868895}"/>
                  </a:ext>
                </a:extLst>
              </p14:cNvPr>
              <p14:cNvContentPartPr/>
              <p14:nvPr/>
            </p14:nvContentPartPr>
            <p14:xfrm>
              <a:off x="6102460" y="2437384"/>
              <a:ext cx="12600" cy="68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56C563E3-8F74-7771-F3F9-EFC471868895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096340" y="2431264"/>
                <a:ext cx="248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2214ECA2-EE0E-CCE9-B0C6-82A289AD9736}"/>
                  </a:ext>
                </a:extLst>
              </p14:cNvPr>
              <p14:cNvContentPartPr/>
              <p14:nvPr/>
            </p14:nvContentPartPr>
            <p14:xfrm>
              <a:off x="6084820" y="2100424"/>
              <a:ext cx="2265480" cy="58320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2214ECA2-EE0E-CCE9-B0C6-82A289AD9736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6078700" y="2094304"/>
                <a:ext cx="2277720" cy="59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1" name="Group 420">
            <a:extLst>
              <a:ext uri="{FF2B5EF4-FFF2-40B4-BE49-F238E27FC236}">
                <a16:creationId xmlns:a16="http://schemas.microsoft.com/office/drawing/2014/main" id="{B5F7C775-BB42-0B92-8DB6-2045A3549745}"/>
              </a:ext>
            </a:extLst>
          </p:cNvPr>
          <p:cNvGrpSpPr/>
          <p:nvPr/>
        </p:nvGrpSpPr>
        <p:grpSpPr>
          <a:xfrm>
            <a:off x="7526980" y="3163144"/>
            <a:ext cx="3542760" cy="1113840"/>
            <a:chOff x="7526980" y="3163144"/>
            <a:chExt cx="3542760" cy="11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08B59A70-EC75-E960-6B8F-C3AB091DEC6B}"/>
                    </a:ext>
                  </a:extLst>
                </p14:cNvPr>
                <p14:cNvContentPartPr/>
                <p14:nvPr/>
              </p14:nvContentPartPr>
              <p14:xfrm>
                <a:off x="7643260" y="3520624"/>
                <a:ext cx="228960" cy="2142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8B59A70-EC75-E960-6B8F-C3AB091DEC6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637140" y="3514504"/>
                  <a:ext cx="24120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F8C86012-C877-2DCB-DEF5-116B142CEA65}"/>
                    </a:ext>
                  </a:extLst>
                </p14:cNvPr>
                <p14:cNvContentPartPr/>
                <p14:nvPr/>
              </p14:nvContentPartPr>
              <p14:xfrm>
                <a:off x="8090740" y="3610264"/>
                <a:ext cx="90720" cy="885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F8C86012-C877-2DCB-DEF5-116B142CEA65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084620" y="3604144"/>
                  <a:ext cx="102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F1C9D5A0-7C45-7343-FF80-BCD23B43F94B}"/>
                    </a:ext>
                  </a:extLst>
                </p14:cNvPr>
                <p14:cNvContentPartPr/>
                <p14:nvPr/>
              </p14:nvContentPartPr>
              <p14:xfrm>
                <a:off x="8048620" y="3544744"/>
                <a:ext cx="37080" cy="259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F1C9D5A0-7C45-7343-FF80-BCD23B43F94B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042500" y="3538624"/>
                  <a:ext cx="49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30F7E577-8968-81FD-1DA7-94710C42A4D2}"/>
                    </a:ext>
                  </a:extLst>
                </p14:cNvPr>
                <p14:cNvContentPartPr/>
                <p14:nvPr/>
              </p14:nvContentPartPr>
              <p14:xfrm>
                <a:off x="8163100" y="3445384"/>
                <a:ext cx="86400" cy="2570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30F7E577-8968-81FD-1DA7-94710C42A4D2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156980" y="3439264"/>
                  <a:ext cx="98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EEE1E1AD-D5EA-A760-547E-1C38891BACA4}"/>
                    </a:ext>
                  </a:extLst>
                </p14:cNvPr>
                <p14:cNvContentPartPr/>
                <p14:nvPr/>
              </p14:nvContentPartPr>
              <p14:xfrm>
                <a:off x="8171020" y="3585784"/>
                <a:ext cx="101520" cy="381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EE1E1AD-D5EA-A760-547E-1C38891BACA4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164900" y="3579664"/>
                  <a:ext cx="1137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070934BC-DCFF-C95A-DD08-0FFDEA441E9A}"/>
                    </a:ext>
                  </a:extLst>
                </p14:cNvPr>
                <p14:cNvContentPartPr/>
                <p14:nvPr/>
              </p14:nvContentPartPr>
              <p14:xfrm>
                <a:off x="8287660" y="3586864"/>
                <a:ext cx="118080" cy="9216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070934BC-DCFF-C95A-DD08-0FFDEA441E9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281540" y="3580744"/>
                  <a:ext cx="130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5219BEA0-20DE-7CF3-0E6A-1F08CBDFB1CA}"/>
                    </a:ext>
                  </a:extLst>
                </p14:cNvPr>
                <p14:cNvContentPartPr/>
                <p14:nvPr/>
              </p14:nvContentPartPr>
              <p14:xfrm>
                <a:off x="8431660" y="3586504"/>
                <a:ext cx="102600" cy="9324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5219BEA0-20DE-7CF3-0E6A-1F08CBDFB1C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425540" y="3580384"/>
                  <a:ext cx="114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ACC157B4-261D-C72E-BD02-E1520B52F323}"/>
                    </a:ext>
                  </a:extLst>
                </p14:cNvPr>
                <p14:cNvContentPartPr/>
                <p14:nvPr/>
              </p14:nvContentPartPr>
              <p14:xfrm>
                <a:off x="8542180" y="3573904"/>
                <a:ext cx="187200" cy="9720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ACC157B4-261D-C72E-BD02-E1520B52F323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536060" y="3567784"/>
                  <a:ext cx="199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EFE25346-2CA6-C3E8-F88A-0FC0E6E894AB}"/>
                    </a:ext>
                  </a:extLst>
                </p14:cNvPr>
                <p14:cNvContentPartPr/>
                <p14:nvPr/>
              </p14:nvContentPartPr>
              <p14:xfrm>
                <a:off x="8690140" y="3375904"/>
                <a:ext cx="68760" cy="2793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EFE25346-2CA6-C3E8-F88A-0FC0E6E894AB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684020" y="3369784"/>
                  <a:ext cx="8100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D0F99559-14AE-0C16-33A3-E6F3932DD8D2}"/>
                    </a:ext>
                  </a:extLst>
                </p14:cNvPr>
                <p14:cNvContentPartPr/>
                <p14:nvPr/>
              </p14:nvContentPartPr>
              <p14:xfrm>
                <a:off x="8680060" y="3540424"/>
                <a:ext cx="233280" cy="1126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D0F99559-14AE-0C16-33A3-E6F3932DD8D2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673940" y="3534304"/>
                  <a:ext cx="245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EF9289D5-0A22-A13B-66B2-D7EFB55E6BDD}"/>
                    </a:ext>
                  </a:extLst>
                </p14:cNvPr>
                <p14:cNvContentPartPr/>
                <p14:nvPr/>
              </p14:nvContentPartPr>
              <p14:xfrm>
                <a:off x="8822620" y="3423784"/>
                <a:ext cx="47160" cy="4284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EF9289D5-0A22-A13B-66B2-D7EFB55E6BD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816500" y="3417664"/>
                  <a:ext cx="594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188317C6-59EF-7E50-18B9-D4E14EDD2D7F}"/>
                    </a:ext>
                  </a:extLst>
                </p14:cNvPr>
                <p14:cNvContentPartPr/>
                <p14:nvPr/>
              </p14:nvContentPartPr>
              <p14:xfrm>
                <a:off x="8893540" y="3517744"/>
                <a:ext cx="303840" cy="12528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188317C6-59EF-7E50-18B9-D4E14EDD2D7F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887420" y="3511624"/>
                  <a:ext cx="316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A52DC301-A421-5F81-EEB3-C515D4D41A91}"/>
                    </a:ext>
                  </a:extLst>
                </p14:cNvPr>
                <p14:cNvContentPartPr/>
                <p14:nvPr/>
              </p14:nvContentPartPr>
              <p14:xfrm>
                <a:off x="7526980" y="3909064"/>
                <a:ext cx="129600" cy="27504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A52DC301-A421-5F81-EEB3-C515D4D41A9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520860" y="3902944"/>
                  <a:ext cx="141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1C917AE1-B0A1-C277-0A83-E41198682D00}"/>
                    </a:ext>
                  </a:extLst>
                </p14:cNvPr>
                <p14:cNvContentPartPr/>
                <p14:nvPr/>
              </p14:nvContentPartPr>
              <p14:xfrm>
                <a:off x="7689700" y="4023544"/>
                <a:ext cx="128520" cy="1119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1C917AE1-B0A1-C277-0A83-E41198682D00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683580" y="4017424"/>
                  <a:ext cx="140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912C1F55-058B-09A9-844A-B44D8DCFC6BC}"/>
                    </a:ext>
                  </a:extLst>
                </p14:cNvPr>
                <p14:cNvContentPartPr/>
                <p14:nvPr/>
              </p14:nvContentPartPr>
              <p14:xfrm>
                <a:off x="7872220" y="4073584"/>
                <a:ext cx="19440" cy="165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912C1F55-058B-09A9-844A-B44D8DCFC6BC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866100" y="4067464"/>
                  <a:ext cx="31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89F09541-ECD2-5455-1019-337E9345A80B}"/>
                    </a:ext>
                  </a:extLst>
                </p14:cNvPr>
                <p14:cNvContentPartPr/>
                <p14:nvPr/>
              </p14:nvContentPartPr>
              <p14:xfrm>
                <a:off x="7907860" y="4021384"/>
                <a:ext cx="171720" cy="2556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89F09541-ECD2-5455-1019-337E9345A80B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901740" y="4015264"/>
                  <a:ext cx="1839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1613CD79-88E4-2932-3B6E-44D7886717A2}"/>
                    </a:ext>
                  </a:extLst>
                </p14:cNvPr>
                <p14:cNvContentPartPr/>
                <p14:nvPr/>
              </p14:nvContentPartPr>
              <p14:xfrm>
                <a:off x="8165620" y="4067104"/>
                <a:ext cx="12960" cy="151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1613CD79-88E4-2932-3B6E-44D7886717A2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159500" y="4060984"/>
                  <a:ext cx="252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F4FF5EEE-357D-193A-8523-F2AA40FC9740}"/>
                    </a:ext>
                  </a:extLst>
                </p14:cNvPr>
                <p14:cNvContentPartPr/>
                <p14:nvPr/>
              </p14:nvContentPartPr>
              <p14:xfrm>
                <a:off x="8395660" y="3891064"/>
                <a:ext cx="151200" cy="204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F4FF5EEE-357D-193A-8523-F2AA40FC9740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389540" y="3884944"/>
                  <a:ext cx="1634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1478B60A-A33B-F1F8-CF52-63483E4F4DB5}"/>
                    </a:ext>
                  </a:extLst>
                </p14:cNvPr>
                <p14:cNvContentPartPr/>
                <p14:nvPr/>
              </p14:nvContentPartPr>
              <p14:xfrm>
                <a:off x="8570980" y="3977104"/>
                <a:ext cx="135360" cy="1008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1478B60A-A33B-F1F8-CF52-63483E4F4DB5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564860" y="3970984"/>
                  <a:ext cx="1476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70D59860-E8FE-620C-1972-84A0A7BF0D71}"/>
                    </a:ext>
                  </a:extLst>
                </p14:cNvPr>
                <p14:cNvContentPartPr/>
                <p14:nvPr/>
              </p14:nvContentPartPr>
              <p14:xfrm>
                <a:off x="8713180" y="3979264"/>
                <a:ext cx="187920" cy="10152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70D59860-E8FE-620C-1972-84A0A7BF0D71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707060" y="3973144"/>
                  <a:ext cx="2001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C5D53148-BE74-EE14-5258-39A6E85A649E}"/>
                    </a:ext>
                  </a:extLst>
                </p14:cNvPr>
                <p14:cNvContentPartPr/>
                <p14:nvPr/>
              </p14:nvContentPartPr>
              <p14:xfrm>
                <a:off x="8924140" y="3858304"/>
                <a:ext cx="29160" cy="2232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C5D53148-BE74-EE14-5258-39A6E85A649E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918020" y="3852184"/>
                  <a:ext cx="41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57EB740F-2037-4AC1-BDE6-41514D8E1439}"/>
                    </a:ext>
                  </a:extLst>
                </p14:cNvPr>
                <p14:cNvContentPartPr/>
                <p14:nvPr/>
              </p14:nvContentPartPr>
              <p14:xfrm>
                <a:off x="8923780" y="3956224"/>
                <a:ext cx="243720" cy="11880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57EB740F-2037-4AC1-BDE6-41514D8E1439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917660" y="3950104"/>
                  <a:ext cx="2559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A9208F2-89C0-6651-4204-2D0C69226B7E}"/>
                    </a:ext>
                  </a:extLst>
                </p14:cNvPr>
                <p14:cNvContentPartPr/>
                <p14:nvPr/>
              </p14:nvContentPartPr>
              <p14:xfrm>
                <a:off x="9327700" y="3911224"/>
                <a:ext cx="66960" cy="1587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A9208F2-89C0-6651-4204-2D0C69226B7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321580" y="3905104"/>
                  <a:ext cx="792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AEEA1EA9-9BFA-7586-75C3-5504DD9A8107}"/>
                    </a:ext>
                  </a:extLst>
                </p14:cNvPr>
                <p14:cNvContentPartPr/>
                <p14:nvPr/>
              </p14:nvContentPartPr>
              <p14:xfrm>
                <a:off x="9423820" y="3787024"/>
                <a:ext cx="38520" cy="27072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AEEA1EA9-9BFA-7586-75C3-5504DD9A8107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9417700" y="3780904"/>
                  <a:ext cx="507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E488E7AA-DD4D-0639-7033-7F2BD729F897}"/>
                    </a:ext>
                  </a:extLst>
                </p14:cNvPr>
                <p14:cNvContentPartPr/>
                <p14:nvPr/>
              </p14:nvContentPartPr>
              <p14:xfrm>
                <a:off x="9416620" y="3915184"/>
                <a:ext cx="191520" cy="1393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E488E7AA-DD4D-0639-7033-7F2BD729F897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410500" y="3909064"/>
                  <a:ext cx="203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82BF82FF-79E7-A4E4-5548-72C6A7F116FD}"/>
                    </a:ext>
                  </a:extLst>
                </p14:cNvPr>
                <p14:cNvContentPartPr/>
                <p14:nvPr/>
              </p14:nvContentPartPr>
              <p14:xfrm>
                <a:off x="9616060" y="3951184"/>
                <a:ext cx="25200" cy="22068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82BF82FF-79E7-A4E4-5548-72C6A7F116FD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609940" y="3945064"/>
                  <a:ext cx="374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D02C70A6-D580-277D-7A5D-2815E8191F1D}"/>
                    </a:ext>
                  </a:extLst>
                </p14:cNvPr>
                <p14:cNvContentPartPr/>
                <p14:nvPr/>
              </p14:nvContentPartPr>
              <p14:xfrm>
                <a:off x="9610300" y="3893584"/>
                <a:ext cx="126360" cy="1566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D02C70A6-D580-277D-7A5D-2815E8191F1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604180" y="3887464"/>
                  <a:ext cx="138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800DCE0E-65DF-F452-2AD3-44EE5D4FC1D6}"/>
                    </a:ext>
                  </a:extLst>
                </p14:cNvPr>
                <p14:cNvContentPartPr/>
                <p14:nvPr/>
              </p14:nvContentPartPr>
              <p14:xfrm>
                <a:off x="9760780" y="3641944"/>
                <a:ext cx="165600" cy="4482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800DCE0E-65DF-F452-2AD3-44EE5D4FC1D6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754660" y="3635824"/>
                  <a:ext cx="17784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89C7B3E0-31D0-D327-8EC2-0096867AF9B9}"/>
                    </a:ext>
                  </a:extLst>
                </p14:cNvPr>
                <p14:cNvContentPartPr/>
                <p14:nvPr/>
              </p14:nvContentPartPr>
              <p14:xfrm>
                <a:off x="9441820" y="3464824"/>
                <a:ext cx="25560" cy="19008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89C7B3E0-31D0-D327-8EC2-0096867AF9B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435700" y="3458704"/>
                  <a:ext cx="378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A1FE4097-0E0B-41B5-47E4-B25E7892ABDA}"/>
                    </a:ext>
                  </a:extLst>
                </p14:cNvPr>
                <p14:cNvContentPartPr/>
                <p14:nvPr/>
              </p14:nvContentPartPr>
              <p14:xfrm>
                <a:off x="9442540" y="3451864"/>
                <a:ext cx="122400" cy="1062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A1FE4097-0E0B-41B5-47E4-B25E7892ABDA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436420" y="3445744"/>
                  <a:ext cx="134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EB07B027-DC4C-CE3E-D84A-C9AC622AE07C}"/>
                    </a:ext>
                  </a:extLst>
                </p14:cNvPr>
                <p14:cNvContentPartPr/>
                <p14:nvPr/>
              </p14:nvContentPartPr>
              <p14:xfrm>
                <a:off x="9563140" y="3457624"/>
                <a:ext cx="154440" cy="9972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EB07B027-DC4C-CE3E-D84A-C9AC622AE07C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557020" y="3451504"/>
                  <a:ext cx="166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71C5FDD9-64C9-780E-BBD2-751A8F3D7A37}"/>
                    </a:ext>
                  </a:extLst>
                </p14:cNvPr>
                <p14:cNvContentPartPr/>
                <p14:nvPr/>
              </p14:nvContentPartPr>
              <p14:xfrm>
                <a:off x="9746740" y="3463024"/>
                <a:ext cx="126360" cy="11016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71C5FDD9-64C9-780E-BBD2-751A8F3D7A3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740620" y="3456904"/>
                  <a:ext cx="138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AD3F994D-F73B-BB9E-A248-4D3B1F1BC859}"/>
                    </a:ext>
                  </a:extLst>
                </p14:cNvPr>
                <p14:cNvContentPartPr/>
                <p14:nvPr/>
              </p14:nvContentPartPr>
              <p14:xfrm>
                <a:off x="9971740" y="3424864"/>
                <a:ext cx="91080" cy="13068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AD3F994D-F73B-BB9E-A248-4D3B1F1BC859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965620" y="3418744"/>
                  <a:ext cx="103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00C7C894-3BA3-AF71-BCB4-844C4375C722}"/>
                    </a:ext>
                  </a:extLst>
                </p14:cNvPr>
                <p14:cNvContentPartPr/>
                <p14:nvPr/>
              </p14:nvContentPartPr>
              <p14:xfrm>
                <a:off x="10135900" y="3412624"/>
                <a:ext cx="127440" cy="1414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00C7C894-3BA3-AF71-BCB4-844C4375C722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129780" y="3406504"/>
                  <a:ext cx="139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94AAAD1C-BB55-9FD4-1320-0102CBFABC68}"/>
                    </a:ext>
                  </a:extLst>
                </p14:cNvPr>
                <p14:cNvContentPartPr/>
                <p14:nvPr/>
              </p14:nvContentPartPr>
              <p14:xfrm>
                <a:off x="10255060" y="3408304"/>
                <a:ext cx="175320" cy="29340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94AAAD1C-BB55-9FD4-1320-0102CBFABC68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248940" y="3402184"/>
                  <a:ext cx="18756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97788C7E-F0FC-C1F9-ACE2-A0DBB3C8F43A}"/>
                    </a:ext>
                  </a:extLst>
                </p14:cNvPr>
                <p14:cNvContentPartPr/>
                <p14:nvPr/>
              </p14:nvContentPartPr>
              <p14:xfrm>
                <a:off x="10424260" y="3408304"/>
                <a:ext cx="204480" cy="1224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97788C7E-F0FC-C1F9-ACE2-A0DBB3C8F43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418140" y="3402184"/>
                  <a:ext cx="216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9E8D8DB0-0D23-245F-54F8-16B7660BD112}"/>
                    </a:ext>
                  </a:extLst>
                </p14:cNvPr>
                <p14:cNvContentPartPr/>
                <p14:nvPr/>
              </p14:nvContentPartPr>
              <p14:xfrm>
                <a:off x="10611100" y="3392464"/>
                <a:ext cx="136800" cy="1436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9E8D8DB0-0D23-245F-54F8-16B7660BD112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604980" y="3386344"/>
                  <a:ext cx="1490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DD830789-A5AD-0F04-08FD-D1D49C21CE96}"/>
                    </a:ext>
                  </a:extLst>
                </p14:cNvPr>
                <p14:cNvContentPartPr/>
                <p14:nvPr/>
              </p14:nvContentPartPr>
              <p14:xfrm>
                <a:off x="10735300" y="3383824"/>
                <a:ext cx="189000" cy="13824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DD830789-A5AD-0F04-08FD-D1D49C21CE96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729180" y="3377704"/>
                  <a:ext cx="2012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1223C978-4F3C-75B9-3254-686C3E0C8E5E}"/>
                    </a:ext>
                  </a:extLst>
                </p14:cNvPr>
                <p14:cNvContentPartPr/>
                <p14:nvPr/>
              </p14:nvContentPartPr>
              <p14:xfrm>
                <a:off x="10944100" y="3163144"/>
                <a:ext cx="27720" cy="37728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1223C978-4F3C-75B9-3254-686C3E0C8E5E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937980" y="3157024"/>
                  <a:ext cx="399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9D75ED9F-8D9F-8FD0-F99E-7250B6AD0491}"/>
                    </a:ext>
                  </a:extLst>
                </p14:cNvPr>
                <p14:cNvContentPartPr/>
                <p14:nvPr/>
              </p14:nvContentPartPr>
              <p14:xfrm>
                <a:off x="10876780" y="3313984"/>
                <a:ext cx="192960" cy="3600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9D75ED9F-8D9F-8FD0-F99E-7250B6AD0491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0870660" y="3307864"/>
                  <a:ext cx="20520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6" name="Group 845">
            <a:extLst>
              <a:ext uri="{FF2B5EF4-FFF2-40B4-BE49-F238E27FC236}">
                <a16:creationId xmlns:a16="http://schemas.microsoft.com/office/drawing/2014/main" id="{882D81FB-BAE8-8214-0016-05DC200861CA}"/>
              </a:ext>
            </a:extLst>
          </p:cNvPr>
          <p:cNvGrpSpPr/>
          <p:nvPr/>
        </p:nvGrpSpPr>
        <p:grpSpPr>
          <a:xfrm>
            <a:off x="4598984" y="4147377"/>
            <a:ext cx="1495800" cy="643320"/>
            <a:chOff x="4598984" y="4147377"/>
            <a:chExt cx="1495800" cy="64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85970B9F-5099-FBB4-08DE-8ED12BDC6239}"/>
                    </a:ext>
                  </a:extLst>
                </p14:cNvPr>
                <p14:cNvContentPartPr/>
                <p14:nvPr/>
              </p14:nvContentPartPr>
              <p14:xfrm>
                <a:off x="4634984" y="4240257"/>
                <a:ext cx="111960" cy="32292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85970B9F-5099-FBB4-08DE-8ED12BDC6239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628864" y="4234137"/>
                  <a:ext cx="12420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FDE10C87-03C1-2969-3402-7F1F2FDA6DC3}"/>
                    </a:ext>
                  </a:extLst>
                </p14:cNvPr>
                <p14:cNvContentPartPr/>
                <p14:nvPr/>
              </p14:nvContentPartPr>
              <p14:xfrm>
                <a:off x="4598984" y="4340337"/>
                <a:ext cx="160560" cy="572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FDE10C87-03C1-2969-3402-7F1F2FDA6DC3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592864" y="4334217"/>
                  <a:ext cx="1728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12E69B4F-2EC1-7147-28FA-2685B4309673}"/>
                    </a:ext>
                  </a:extLst>
                </p14:cNvPr>
                <p14:cNvContentPartPr/>
                <p14:nvPr/>
              </p14:nvContentPartPr>
              <p14:xfrm>
                <a:off x="4775744" y="4408737"/>
                <a:ext cx="115200" cy="15660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12E69B4F-2EC1-7147-28FA-2685B430967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769624" y="4402617"/>
                  <a:ext cx="127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C1078466-1B14-5888-4916-580E0DA5C5D7}"/>
                    </a:ext>
                  </a:extLst>
                </p14:cNvPr>
                <p14:cNvContentPartPr/>
                <p14:nvPr/>
              </p14:nvContentPartPr>
              <p14:xfrm>
                <a:off x="4866104" y="4396857"/>
                <a:ext cx="163080" cy="13356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C1078466-1B14-5888-4916-580E0DA5C5D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859984" y="4390737"/>
                  <a:ext cx="1753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530D4D57-E75E-A0A4-22BD-55440E2743B9}"/>
                    </a:ext>
                  </a:extLst>
                </p14:cNvPr>
                <p14:cNvContentPartPr/>
                <p14:nvPr/>
              </p14:nvContentPartPr>
              <p14:xfrm>
                <a:off x="5021624" y="4457337"/>
                <a:ext cx="131400" cy="27720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530D4D57-E75E-A0A4-22BD-55440E2743B9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015504" y="4451217"/>
                  <a:ext cx="1436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195D796D-EA0F-AD67-7390-5AF004F6F2B3}"/>
                    </a:ext>
                  </a:extLst>
                </p14:cNvPr>
                <p14:cNvContentPartPr/>
                <p14:nvPr/>
              </p14:nvContentPartPr>
              <p14:xfrm>
                <a:off x="5059424" y="4344657"/>
                <a:ext cx="33480" cy="1152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195D796D-EA0F-AD67-7390-5AF004F6F2B3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053304" y="4338537"/>
                  <a:ext cx="45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3DBEE82A-AA7B-A844-15CA-C29671598EAA}"/>
                    </a:ext>
                  </a:extLst>
                </p14:cNvPr>
                <p14:cNvContentPartPr/>
                <p14:nvPr/>
              </p14:nvContentPartPr>
              <p14:xfrm>
                <a:off x="5167424" y="4396137"/>
                <a:ext cx="138960" cy="14760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3DBEE82A-AA7B-A844-15CA-C29671598EAA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161304" y="4390017"/>
                  <a:ext cx="151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93EF46CE-F1BC-6EEE-916A-7950BAF5955A}"/>
                    </a:ext>
                  </a:extLst>
                </p14:cNvPr>
                <p14:cNvContentPartPr/>
                <p14:nvPr/>
              </p14:nvContentPartPr>
              <p14:xfrm>
                <a:off x="5321144" y="4375257"/>
                <a:ext cx="145800" cy="1591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93EF46CE-F1BC-6EEE-916A-7950BAF5955A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315024" y="4369137"/>
                  <a:ext cx="158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E81CB510-B479-2B77-D032-8A51FBFEC6D4}"/>
                    </a:ext>
                  </a:extLst>
                </p14:cNvPr>
                <p14:cNvContentPartPr/>
                <p14:nvPr/>
              </p14:nvContentPartPr>
              <p14:xfrm>
                <a:off x="5449664" y="4147377"/>
                <a:ext cx="77040" cy="37728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E81CB510-B479-2B77-D032-8A51FBFEC6D4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443544" y="4141257"/>
                  <a:ext cx="892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45BEF579-4B9F-F90D-B132-D1AF1A8E013E}"/>
                    </a:ext>
                  </a:extLst>
                </p14:cNvPr>
                <p14:cNvContentPartPr/>
                <p14:nvPr/>
              </p14:nvContentPartPr>
              <p14:xfrm>
                <a:off x="5425184" y="4350057"/>
                <a:ext cx="315360" cy="1508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45BEF579-4B9F-F90D-B132-D1AF1A8E013E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419064" y="4343937"/>
                  <a:ext cx="3276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68578F0A-9BBA-D01E-F023-5649CD02162F}"/>
                    </a:ext>
                  </a:extLst>
                </p14:cNvPr>
                <p14:cNvContentPartPr/>
                <p14:nvPr/>
              </p14:nvContentPartPr>
              <p14:xfrm>
                <a:off x="5732624" y="4362657"/>
                <a:ext cx="150120" cy="17712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68578F0A-9BBA-D01E-F023-5649CD02162F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726504" y="4356537"/>
                  <a:ext cx="1623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F8EA205C-1731-C280-6A95-EE70D9264629}"/>
                    </a:ext>
                  </a:extLst>
                </p14:cNvPr>
                <p14:cNvContentPartPr/>
                <p14:nvPr/>
              </p14:nvContentPartPr>
              <p14:xfrm>
                <a:off x="5905424" y="4372017"/>
                <a:ext cx="189360" cy="4186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F8EA205C-1731-C280-6A95-EE70D9264629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899304" y="4365897"/>
                  <a:ext cx="201600" cy="43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3E51FD29-5E75-0CD2-7CAE-8B134D843D94}"/>
              </a:ext>
            </a:extLst>
          </p:cNvPr>
          <p:cNvGrpSpPr/>
          <p:nvPr/>
        </p:nvGrpSpPr>
        <p:grpSpPr>
          <a:xfrm>
            <a:off x="402464" y="4833177"/>
            <a:ext cx="666360" cy="351360"/>
            <a:chOff x="402464" y="4833177"/>
            <a:chExt cx="666360" cy="35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FE1DBA06-529B-9FBC-DACB-D72A895FD0F8}"/>
                    </a:ext>
                  </a:extLst>
                </p14:cNvPr>
                <p14:cNvContentPartPr/>
                <p14:nvPr/>
              </p14:nvContentPartPr>
              <p14:xfrm>
                <a:off x="437744" y="4874937"/>
                <a:ext cx="111960" cy="3096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FE1DBA06-529B-9FBC-DACB-D72A895FD0F8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431624" y="4868817"/>
                  <a:ext cx="1242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07568328-2940-9285-3D8E-87A8AD038072}"/>
                    </a:ext>
                  </a:extLst>
                </p14:cNvPr>
                <p14:cNvContentPartPr/>
                <p14:nvPr/>
              </p14:nvContentPartPr>
              <p14:xfrm>
                <a:off x="402464" y="5021817"/>
                <a:ext cx="138600" cy="2700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07568328-2940-9285-3D8E-87A8AD03807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96344" y="5015697"/>
                  <a:ext cx="1508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712724E6-C1EC-D8A5-FFAD-A0A6F36C07C6}"/>
                    </a:ext>
                  </a:extLst>
                </p14:cNvPr>
                <p14:cNvContentPartPr/>
                <p14:nvPr/>
              </p14:nvContentPartPr>
              <p14:xfrm>
                <a:off x="552224" y="4891137"/>
                <a:ext cx="392040" cy="2790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712724E6-C1EC-D8A5-FFAD-A0A6F36C07C6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46104" y="4885017"/>
                  <a:ext cx="4042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DF9C20DB-01FC-A113-3FDA-1439A876F06D}"/>
                    </a:ext>
                  </a:extLst>
                </p14:cNvPr>
                <p14:cNvContentPartPr/>
                <p14:nvPr/>
              </p14:nvContentPartPr>
              <p14:xfrm>
                <a:off x="925904" y="4833177"/>
                <a:ext cx="105840" cy="33588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DF9C20DB-01FC-A113-3FDA-1439A876F06D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19784" y="4827057"/>
                  <a:ext cx="1180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BBFFAB22-1BE1-D581-AEDA-A96098935BF0}"/>
                    </a:ext>
                  </a:extLst>
                </p14:cNvPr>
                <p14:cNvContentPartPr/>
                <p14:nvPr/>
              </p14:nvContentPartPr>
              <p14:xfrm>
                <a:off x="912584" y="5011017"/>
                <a:ext cx="156240" cy="5148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BBFFAB22-1BE1-D581-AEDA-A96098935BF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06464" y="5004897"/>
                  <a:ext cx="16848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9AAC7093-0515-2B85-006F-0FC5C50BE9D9}"/>
              </a:ext>
            </a:extLst>
          </p:cNvPr>
          <p:cNvGrpSpPr/>
          <p:nvPr/>
        </p:nvGrpSpPr>
        <p:grpSpPr>
          <a:xfrm>
            <a:off x="1307864" y="4849017"/>
            <a:ext cx="788040" cy="498960"/>
            <a:chOff x="1307864" y="4849017"/>
            <a:chExt cx="788040" cy="49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BDC84248-DD18-01B7-9838-A8C4F63C0A87}"/>
                    </a:ext>
                  </a:extLst>
                </p14:cNvPr>
                <p14:cNvContentPartPr/>
                <p14:nvPr/>
              </p14:nvContentPartPr>
              <p14:xfrm>
                <a:off x="1307864" y="4984377"/>
                <a:ext cx="158040" cy="192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BDC84248-DD18-01B7-9838-A8C4F63C0A87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301744" y="4978257"/>
                  <a:ext cx="1702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BEF8DEDA-8D11-C822-04C7-C34213194DA8}"/>
                    </a:ext>
                  </a:extLst>
                </p14:cNvPr>
                <p14:cNvContentPartPr/>
                <p14:nvPr/>
              </p14:nvContentPartPr>
              <p14:xfrm>
                <a:off x="1475984" y="4849017"/>
                <a:ext cx="81360" cy="27648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BEF8DEDA-8D11-C822-04C7-C34213194DA8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469864" y="4842897"/>
                  <a:ext cx="9360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90C9674E-0618-9ED6-8FEA-8F02CF1C1F00}"/>
                    </a:ext>
                  </a:extLst>
                </p14:cNvPr>
                <p14:cNvContentPartPr/>
                <p14:nvPr/>
              </p14:nvContentPartPr>
              <p14:xfrm>
                <a:off x="1490384" y="4967097"/>
                <a:ext cx="129600" cy="8676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90C9674E-0618-9ED6-8FEA-8F02CF1C1F0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484264" y="4960977"/>
                  <a:ext cx="141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A6C6BF5E-AF3C-6290-B9A4-BF44A0E5089E}"/>
                    </a:ext>
                  </a:extLst>
                </p14:cNvPr>
                <p14:cNvContentPartPr/>
                <p14:nvPr/>
              </p14:nvContentPartPr>
              <p14:xfrm>
                <a:off x="1584344" y="5025057"/>
                <a:ext cx="388800" cy="32292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A6C6BF5E-AF3C-6290-B9A4-BF44A0E5089E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578224" y="5018937"/>
                  <a:ext cx="4010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976ABE68-EE65-007F-0468-79775A4A3020}"/>
                    </a:ext>
                  </a:extLst>
                </p14:cNvPr>
                <p14:cNvContentPartPr/>
                <p14:nvPr/>
              </p14:nvContentPartPr>
              <p14:xfrm>
                <a:off x="1990424" y="4980417"/>
                <a:ext cx="105480" cy="19224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976ABE68-EE65-007F-0468-79775A4A3020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984304" y="4974297"/>
                  <a:ext cx="11772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D1BE41DA-5837-247F-A0DB-377155D32A0C}"/>
              </a:ext>
            </a:extLst>
          </p:cNvPr>
          <p:cNvGrpSpPr/>
          <p:nvPr/>
        </p:nvGrpSpPr>
        <p:grpSpPr>
          <a:xfrm>
            <a:off x="2445464" y="4945137"/>
            <a:ext cx="323640" cy="207360"/>
            <a:chOff x="2445464" y="4945137"/>
            <a:chExt cx="323640" cy="20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5AC53798-F895-DFE3-D9D1-506E834D5672}"/>
                    </a:ext>
                  </a:extLst>
                </p14:cNvPr>
                <p14:cNvContentPartPr/>
                <p14:nvPr/>
              </p14:nvContentPartPr>
              <p14:xfrm>
                <a:off x="2445464" y="5000577"/>
                <a:ext cx="109080" cy="15192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5AC53798-F895-DFE3-D9D1-506E834D567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2439344" y="4994457"/>
                  <a:ext cx="1213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494F1507-C92A-1F49-01D0-98867259D76A}"/>
                    </a:ext>
                  </a:extLst>
                </p14:cNvPr>
                <p14:cNvContentPartPr/>
                <p14:nvPr/>
              </p14:nvContentPartPr>
              <p14:xfrm>
                <a:off x="2501624" y="4945137"/>
                <a:ext cx="32400" cy="1152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494F1507-C92A-1F49-01D0-98867259D76A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495504" y="4939017"/>
                  <a:ext cx="44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CB1F1C0A-64CC-5280-25C5-CD8B875CE43B}"/>
                    </a:ext>
                  </a:extLst>
                </p14:cNvPr>
                <p14:cNvContentPartPr/>
                <p14:nvPr/>
              </p14:nvContentPartPr>
              <p14:xfrm>
                <a:off x="2591624" y="4996257"/>
                <a:ext cx="177480" cy="14040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CB1F1C0A-64CC-5280-25C5-CD8B875CE43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585504" y="4990137"/>
                  <a:ext cx="189720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E1EE6997-53D9-C2B0-6A2F-6EF2B7286EF9}"/>
              </a:ext>
            </a:extLst>
          </p:cNvPr>
          <p:cNvGrpSpPr/>
          <p:nvPr/>
        </p:nvGrpSpPr>
        <p:grpSpPr>
          <a:xfrm>
            <a:off x="3014624" y="4765857"/>
            <a:ext cx="1843200" cy="484920"/>
            <a:chOff x="3014624" y="4765857"/>
            <a:chExt cx="1843200" cy="48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5514443C-1950-1D71-681D-D0943329A8C4}"/>
                    </a:ext>
                  </a:extLst>
                </p14:cNvPr>
                <p14:cNvContentPartPr/>
                <p14:nvPr/>
              </p14:nvContentPartPr>
              <p14:xfrm>
                <a:off x="3014624" y="4964217"/>
                <a:ext cx="205920" cy="1418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5514443C-1950-1D71-681D-D0943329A8C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008504" y="4958097"/>
                  <a:ext cx="218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D676645B-BCEB-4461-2FB8-E04ED5D2F3F3}"/>
                    </a:ext>
                  </a:extLst>
                </p14:cNvPr>
                <p14:cNvContentPartPr/>
                <p14:nvPr/>
              </p14:nvContentPartPr>
              <p14:xfrm>
                <a:off x="3233864" y="4918137"/>
                <a:ext cx="241560" cy="1674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D676645B-BCEB-4461-2FB8-E04ED5D2F3F3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227744" y="4912017"/>
                  <a:ext cx="2538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66BEEB3E-5DAE-FC2C-2B21-205DDD283E16}"/>
                    </a:ext>
                  </a:extLst>
                </p14:cNvPr>
                <p14:cNvContentPartPr/>
                <p14:nvPr/>
              </p14:nvContentPartPr>
              <p14:xfrm>
                <a:off x="3362744" y="4873137"/>
                <a:ext cx="29880" cy="4140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66BEEB3E-5DAE-FC2C-2B21-205DDD283E1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3356624" y="4867017"/>
                  <a:ext cx="421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702755AA-9E3F-1DEB-76C3-D4B9BDA35EBF}"/>
                    </a:ext>
                  </a:extLst>
                </p14:cNvPr>
                <p14:cNvContentPartPr/>
                <p14:nvPr/>
              </p14:nvContentPartPr>
              <p14:xfrm>
                <a:off x="3453824" y="4908417"/>
                <a:ext cx="181800" cy="3423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702755AA-9E3F-1DEB-76C3-D4B9BDA35EBF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447704" y="4902297"/>
                  <a:ext cx="19404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CDF15D74-7F62-0953-CFC3-8003F1F74F66}"/>
                    </a:ext>
                  </a:extLst>
                </p14:cNvPr>
                <p14:cNvContentPartPr/>
                <p14:nvPr/>
              </p14:nvContentPartPr>
              <p14:xfrm>
                <a:off x="3561464" y="4798257"/>
                <a:ext cx="220680" cy="25308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CDF15D74-7F62-0953-CFC3-8003F1F74F6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555344" y="4792137"/>
                  <a:ext cx="23292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6D374930-8EE3-2618-F63D-E9211AFDFF9A}"/>
                    </a:ext>
                  </a:extLst>
                </p14:cNvPr>
                <p14:cNvContentPartPr/>
                <p14:nvPr/>
              </p14:nvContentPartPr>
              <p14:xfrm>
                <a:off x="3751544" y="4775217"/>
                <a:ext cx="199440" cy="27504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6D374930-8EE3-2618-F63D-E9211AFDFF9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745424" y="4769097"/>
                  <a:ext cx="211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EFC682E2-11E2-9D78-ADEC-9A24B12C0DF6}"/>
                    </a:ext>
                  </a:extLst>
                </p14:cNvPr>
                <p14:cNvContentPartPr/>
                <p14:nvPr/>
              </p14:nvContentPartPr>
              <p14:xfrm>
                <a:off x="3944504" y="4909497"/>
                <a:ext cx="259560" cy="112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EFC682E2-11E2-9D78-ADEC-9A24B12C0DF6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938384" y="4903377"/>
                  <a:ext cx="2718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8D30B4DF-E7DD-9C58-FA3A-D0D63CE64B34}"/>
                    </a:ext>
                  </a:extLst>
                </p14:cNvPr>
                <p14:cNvContentPartPr/>
                <p14:nvPr/>
              </p14:nvContentPartPr>
              <p14:xfrm>
                <a:off x="4242224" y="4765857"/>
                <a:ext cx="217800" cy="28044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8D30B4DF-E7DD-9C58-FA3A-D0D63CE64B34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4236104" y="4759737"/>
                  <a:ext cx="23004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1545C2DA-62DC-FF0E-3157-B5B6B9CC45FC}"/>
                    </a:ext>
                  </a:extLst>
                </p14:cNvPr>
                <p14:cNvContentPartPr/>
                <p14:nvPr/>
              </p14:nvContentPartPr>
              <p14:xfrm>
                <a:off x="4429784" y="4913097"/>
                <a:ext cx="298080" cy="15804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1545C2DA-62DC-FF0E-3157-B5B6B9CC45F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4423664" y="4906977"/>
                  <a:ext cx="3103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A2D46B8D-1E17-7866-FBB5-1A06BEE4AF53}"/>
                    </a:ext>
                  </a:extLst>
                </p14:cNvPr>
                <p14:cNvContentPartPr/>
                <p14:nvPr/>
              </p14:nvContentPartPr>
              <p14:xfrm>
                <a:off x="4697264" y="4786737"/>
                <a:ext cx="160560" cy="28908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A2D46B8D-1E17-7866-FBB5-1A06BEE4AF5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691144" y="4780617"/>
                  <a:ext cx="172800" cy="30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879" name="Ink 878">
                <a:extLst>
                  <a:ext uri="{FF2B5EF4-FFF2-40B4-BE49-F238E27FC236}">
                    <a16:creationId xmlns:a16="http://schemas.microsoft.com/office/drawing/2014/main" id="{6B7FFEB1-B533-9A6D-F0FE-1C56E19BFE8C}"/>
                  </a:ext>
                </a:extLst>
              </p14:cNvPr>
              <p14:cNvContentPartPr/>
              <p14:nvPr/>
            </p14:nvContentPartPr>
            <p14:xfrm>
              <a:off x="5266064" y="4735257"/>
              <a:ext cx="270720" cy="352440"/>
            </p14:xfrm>
          </p:contentPart>
        </mc:Choice>
        <mc:Fallback xmlns="">
          <p:pic>
            <p:nvPicPr>
              <p:cNvPr id="879" name="Ink 878">
                <a:extLst>
                  <a:ext uri="{FF2B5EF4-FFF2-40B4-BE49-F238E27FC236}">
                    <a16:creationId xmlns:a16="http://schemas.microsoft.com/office/drawing/2014/main" id="{6B7FFEB1-B533-9A6D-F0FE-1C56E19BFE8C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5259944" y="4729137"/>
                <a:ext cx="282960" cy="36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83" name="Group 882">
            <a:extLst>
              <a:ext uri="{FF2B5EF4-FFF2-40B4-BE49-F238E27FC236}">
                <a16:creationId xmlns:a16="http://schemas.microsoft.com/office/drawing/2014/main" id="{B197CDA1-8C49-FCA6-C556-803BB923E8BA}"/>
              </a:ext>
            </a:extLst>
          </p:cNvPr>
          <p:cNvGrpSpPr/>
          <p:nvPr/>
        </p:nvGrpSpPr>
        <p:grpSpPr>
          <a:xfrm>
            <a:off x="7490260" y="4432504"/>
            <a:ext cx="493200" cy="411840"/>
            <a:chOff x="7490260" y="4432504"/>
            <a:chExt cx="49320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F7304396-2130-A319-7F96-DCE8753C24CA}"/>
                    </a:ext>
                  </a:extLst>
                </p14:cNvPr>
                <p14:cNvContentPartPr/>
                <p14:nvPr/>
              </p14:nvContentPartPr>
              <p14:xfrm>
                <a:off x="7490260" y="4432504"/>
                <a:ext cx="299880" cy="41184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F7304396-2130-A319-7F96-DCE8753C24CA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484140" y="4426384"/>
                  <a:ext cx="31212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5AD69625-AEF0-F1CF-CCB7-EC2FC5547BFA}"/>
                    </a:ext>
                  </a:extLst>
                </p14:cNvPr>
                <p14:cNvContentPartPr/>
                <p14:nvPr/>
              </p14:nvContentPartPr>
              <p14:xfrm>
                <a:off x="7938100" y="4624384"/>
                <a:ext cx="36000" cy="1296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5AD69625-AEF0-F1CF-CCB7-EC2FC5547BFA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931980" y="4618264"/>
                  <a:ext cx="48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E49B4D44-415A-80B0-7AD8-BADA92122530}"/>
                    </a:ext>
                  </a:extLst>
                </p14:cNvPr>
                <p14:cNvContentPartPr/>
                <p14:nvPr/>
              </p14:nvContentPartPr>
              <p14:xfrm>
                <a:off x="7957180" y="4718704"/>
                <a:ext cx="26280" cy="75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E49B4D44-415A-80B0-7AD8-BADA92122530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951060" y="4712584"/>
                  <a:ext cx="3852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B60D9680-EFA8-2A55-E4FE-665D19AD4372}"/>
              </a:ext>
            </a:extLst>
          </p:cNvPr>
          <p:cNvGrpSpPr/>
          <p:nvPr/>
        </p:nvGrpSpPr>
        <p:grpSpPr>
          <a:xfrm>
            <a:off x="8263180" y="4381384"/>
            <a:ext cx="691920" cy="480240"/>
            <a:chOff x="8263180" y="4381384"/>
            <a:chExt cx="69192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3F250618-E168-6A86-E18F-667B88653610}"/>
                    </a:ext>
                  </a:extLst>
                </p14:cNvPr>
                <p14:cNvContentPartPr/>
                <p14:nvPr/>
              </p14:nvContentPartPr>
              <p14:xfrm>
                <a:off x="8263180" y="4658944"/>
                <a:ext cx="40680" cy="20268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3F250618-E168-6A86-E18F-667B88653610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257060" y="4652824"/>
                  <a:ext cx="529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B6F047E0-E09A-197D-24EE-73AE296E1B24}"/>
                    </a:ext>
                  </a:extLst>
                </p14:cNvPr>
                <p14:cNvContentPartPr/>
                <p14:nvPr/>
              </p14:nvContentPartPr>
              <p14:xfrm>
                <a:off x="8266060" y="4584424"/>
                <a:ext cx="154080" cy="15480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B6F047E0-E09A-197D-24EE-73AE296E1B24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259940" y="4578304"/>
                  <a:ext cx="166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C2160CBB-7E03-F32D-91D7-32EA41BFDB41}"/>
                    </a:ext>
                  </a:extLst>
                </p14:cNvPr>
                <p14:cNvContentPartPr/>
                <p14:nvPr/>
              </p14:nvContentPartPr>
              <p14:xfrm>
                <a:off x="8426260" y="4612504"/>
                <a:ext cx="216000" cy="11592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C2160CBB-7E03-F32D-91D7-32EA41BFDB41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420140" y="4606384"/>
                  <a:ext cx="2282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46E2E867-7A99-893B-5CEB-07F30AA39428}"/>
                    </a:ext>
                  </a:extLst>
                </p14:cNvPr>
                <p14:cNvContentPartPr/>
                <p14:nvPr/>
              </p14:nvContentPartPr>
              <p14:xfrm>
                <a:off x="8534260" y="4544824"/>
                <a:ext cx="48240" cy="2520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46E2E867-7A99-893B-5CEB-07F30AA39428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8528140" y="4538704"/>
                  <a:ext cx="604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AC9C954A-D19D-BD7E-1E6E-A0F9401EB7DF}"/>
                    </a:ext>
                  </a:extLst>
                </p14:cNvPr>
                <p14:cNvContentPartPr/>
                <p14:nvPr/>
              </p14:nvContentPartPr>
              <p14:xfrm>
                <a:off x="8631100" y="4635904"/>
                <a:ext cx="129240" cy="9648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AC9C954A-D19D-BD7E-1E6E-A0F9401EB7DF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8624980" y="4629784"/>
                  <a:ext cx="141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8E1B940D-30CD-5191-9487-7AD8B1BD5EED}"/>
                    </a:ext>
                  </a:extLst>
                </p14:cNvPr>
                <p14:cNvContentPartPr/>
                <p14:nvPr/>
              </p14:nvContentPartPr>
              <p14:xfrm>
                <a:off x="8765380" y="4381384"/>
                <a:ext cx="47520" cy="34632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8E1B940D-30CD-5191-9487-7AD8B1BD5EED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8759260" y="4375264"/>
                  <a:ext cx="597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4092296E-B982-70B4-AA07-047AE8713A18}"/>
                    </a:ext>
                  </a:extLst>
                </p14:cNvPr>
                <p14:cNvContentPartPr/>
                <p14:nvPr/>
              </p14:nvContentPartPr>
              <p14:xfrm>
                <a:off x="8739460" y="4557064"/>
                <a:ext cx="117720" cy="1764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4092296E-B982-70B4-AA07-047AE8713A18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733340" y="4550944"/>
                  <a:ext cx="1299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84632B0D-0339-41DF-7452-7DB4F2905F15}"/>
                    </a:ext>
                  </a:extLst>
                </p14:cNvPr>
                <p14:cNvContentPartPr/>
                <p14:nvPr/>
              </p14:nvContentPartPr>
              <p14:xfrm>
                <a:off x="8835940" y="4581904"/>
                <a:ext cx="119160" cy="15804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84632B0D-0339-41DF-7452-7DB4F2905F15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8829820" y="4575784"/>
                  <a:ext cx="13140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6DBC987F-2E56-06CB-C0E7-FB19EBC73B0D}"/>
              </a:ext>
            </a:extLst>
          </p:cNvPr>
          <p:cNvGrpSpPr/>
          <p:nvPr/>
        </p:nvGrpSpPr>
        <p:grpSpPr>
          <a:xfrm>
            <a:off x="9272260" y="4422064"/>
            <a:ext cx="516600" cy="308160"/>
            <a:chOff x="9272260" y="4422064"/>
            <a:chExt cx="516600" cy="30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90BAED18-22B8-BC6F-6C86-2F6D07C920FB}"/>
                    </a:ext>
                  </a:extLst>
                </p14:cNvPr>
                <p14:cNvContentPartPr/>
                <p14:nvPr/>
              </p14:nvContentPartPr>
              <p14:xfrm>
                <a:off x="9288820" y="4611784"/>
                <a:ext cx="7920" cy="936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90BAED18-22B8-BC6F-6C86-2F6D07C920FB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9282700" y="4605664"/>
                  <a:ext cx="20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55F43399-D984-1FD3-49D5-35525CBC3FF6}"/>
                    </a:ext>
                  </a:extLst>
                </p14:cNvPr>
                <p14:cNvContentPartPr/>
                <p14:nvPr/>
              </p14:nvContentPartPr>
              <p14:xfrm>
                <a:off x="9272260" y="4614664"/>
                <a:ext cx="281520" cy="11556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55F43399-D984-1FD3-49D5-35525CBC3FF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9266140" y="4608544"/>
                  <a:ext cx="2937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9E738C1C-1E3E-6B46-DA74-4BBA79EB4B7D}"/>
                    </a:ext>
                  </a:extLst>
                </p14:cNvPr>
                <p14:cNvContentPartPr/>
                <p14:nvPr/>
              </p14:nvContentPartPr>
              <p14:xfrm>
                <a:off x="9495460" y="4562104"/>
                <a:ext cx="19080" cy="1692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9E738C1C-1E3E-6B46-DA74-4BBA79EB4B7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9489340" y="4555984"/>
                  <a:ext cx="31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39AA9459-2EE3-DC91-3CCA-B5D8454FA2A3}"/>
                    </a:ext>
                  </a:extLst>
                </p14:cNvPr>
                <p14:cNvContentPartPr/>
                <p14:nvPr/>
              </p14:nvContentPartPr>
              <p14:xfrm>
                <a:off x="9589780" y="4422064"/>
                <a:ext cx="33480" cy="2829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39AA9459-2EE3-DC91-3CCA-B5D8454FA2A3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9583660" y="4415944"/>
                  <a:ext cx="4572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90A665C5-00EB-5FEB-7906-DF0DC4D11F01}"/>
                    </a:ext>
                  </a:extLst>
                </p14:cNvPr>
                <p14:cNvContentPartPr/>
                <p14:nvPr/>
              </p14:nvContentPartPr>
              <p14:xfrm>
                <a:off x="9587980" y="4565704"/>
                <a:ext cx="92160" cy="828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90A665C5-00EB-5FEB-7906-DF0DC4D11F01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9581860" y="4559584"/>
                  <a:ext cx="104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23919FAB-66F5-0306-1E7B-259538206111}"/>
                    </a:ext>
                  </a:extLst>
                </p14:cNvPr>
                <p14:cNvContentPartPr/>
                <p14:nvPr/>
              </p14:nvContentPartPr>
              <p14:xfrm>
                <a:off x="9678700" y="4441144"/>
                <a:ext cx="110160" cy="2610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23919FAB-66F5-0306-1E7B-259538206111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9672580" y="4435024"/>
                  <a:ext cx="122400" cy="27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000926A5-098C-0AA7-84C1-92B20E29A1A8}"/>
              </a:ext>
            </a:extLst>
          </p:cNvPr>
          <p:cNvGrpSpPr/>
          <p:nvPr/>
        </p:nvGrpSpPr>
        <p:grpSpPr>
          <a:xfrm>
            <a:off x="10118620" y="4375264"/>
            <a:ext cx="684720" cy="342360"/>
            <a:chOff x="10118620" y="4375264"/>
            <a:chExt cx="68472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4503FB17-8B64-C350-294F-962036D5FB52}"/>
                    </a:ext>
                  </a:extLst>
                </p14:cNvPr>
                <p14:cNvContentPartPr/>
                <p14:nvPr/>
              </p14:nvContentPartPr>
              <p14:xfrm>
                <a:off x="10118620" y="4586584"/>
                <a:ext cx="148320" cy="1148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4503FB17-8B64-C350-294F-962036D5FB52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10112500" y="4580464"/>
                  <a:ext cx="1605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E550121C-5CEA-6817-6502-6B4F0E42B70F}"/>
                    </a:ext>
                  </a:extLst>
                </p14:cNvPr>
                <p14:cNvContentPartPr/>
                <p14:nvPr/>
              </p14:nvContentPartPr>
              <p14:xfrm>
                <a:off x="10252540" y="4561384"/>
                <a:ext cx="290880" cy="13284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E550121C-5CEA-6817-6502-6B4F0E42B70F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10246420" y="4555264"/>
                  <a:ext cx="303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CB2E79FD-AAE1-3E8A-3188-6930ECE03A79}"/>
                    </a:ext>
                  </a:extLst>
                </p14:cNvPr>
                <p14:cNvContentPartPr/>
                <p14:nvPr/>
              </p14:nvContentPartPr>
              <p14:xfrm>
                <a:off x="10514980" y="4375264"/>
                <a:ext cx="179280" cy="3085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CB2E79FD-AAE1-3E8A-3188-6930ECE03A79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10508860" y="4369144"/>
                  <a:ext cx="19152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915" name="Ink 914">
                  <a:extLst>
                    <a:ext uri="{FF2B5EF4-FFF2-40B4-BE49-F238E27FC236}">
                      <a16:creationId xmlns:a16="http://schemas.microsoft.com/office/drawing/2014/main" id="{9D9270D4-584F-DF3C-65C7-98541BEFF709}"/>
                    </a:ext>
                  </a:extLst>
                </p14:cNvPr>
                <p14:cNvContentPartPr/>
                <p14:nvPr/>
              </p14:nvContentPartPr>
              <p14:xfrm>
                <a:off x="10704340" y="4535824"/>
                <a:ext cx="99000" cy="181800"/>
              </p14:xfrm>
            </p:contentPart>
          </mc:Choice>
          <mc:Fallback xmlns="">
            <p:pic>
              <p:nvPicPr>
                <p:cNvPr id="915" name="Ink 914">
                  <a:extLst>
                    <a:ext uri="{FF2B5EF4-FFF2-40B4-BE49-F238E27FC236}">
                      <a16:creationId xmlns:a16="http://schemas.microsoft.com/office/drawing/2014/main" id="{9D9270D4-584F-DF3C-65C7-98541BEFF709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10698220" y="4529704"/>
                  <a:ext cx="11124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3CAE6037-4490-1098-B87D-D34F29D44034}"/>
              </a:ext>
            </a:extLst>
          </p:cNvPr>
          <p:cNvGrpSpPr/>
          <p:nvPr/>
        </p:nvGrpSpPr>
        <p:grpSpPr>
          <a:xfrm>
            <a:off x="7546060" y="4894744"/>
            <a:ext cx="2017080" cy="528120"/>
            <a:chOff x="7546060" y="4894744"/>
            <a:chExt cx="2017080" cy="52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13CBA75D-A98F-F333-F3A7-9DC837CEDAB7}"/>
                    </a:ext>
                  </a:extLst>
                </p14:cNvPr>
                <p14:cNvContentPartPr/>
                <p14:nvPr/>
              </p14:nvContentPartPr>
              <p14:xfrm>
                <a:off x="7546060" y="5062504"/>
                <a:ext cx="453240" cy="13212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13CBA75D-A98F-F333-F3A7-9DC837CEDAB7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539940" y="5056384"/>
                  <a:ext cx="465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2529BD02-17F7-9E06-62D1-D3E725A624DE}"/>
                    </a:ext>
                  </a:extLst>
                </p14:cNvPr>
                <p14:cNvContentPartPr/>
                <p14:nvPr/>
              </p14:nvContentPartPr>
              <p14:xfrm>
                <a:off x="8025220" y="4894744"/>
                <a:ext cx="31680" cy="25848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2529BD02-17F7-9E06-62D1-D3E725A624D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019100" y="4888624"/>
                  <a:ext cx="4392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2286AA46-DAAB-A367-7D50-76E50B1CD9AF}"/>
                    </a:ext>
                  </a:extLst>
                </p14:cNvPr>
                <p14:cNvContentPartPr/>
                <p14:nvPr/>
              </p14:nvContentPartPr>
              <p14:xfrm>
                <a:off x="8084260" y="4925344"/>
                <a:ext cx="68400" cy="22932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2286AA46-DAAB-A367-7D50-76E50B1CD9AF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078140" y="4919224"/>
                  <a:ext cx="806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0F571F81-7AA7-FA9A-72A6-4BB3A9E0CBC8}"/>
                    </a:ext>
                  </a:extLst>
                </p14:cNvPr>
                <p14:cNvContentPartPr/>
                <p14:nvPr/>
              </p14:nvContentPartPr>
              <p14:xfrm>
                <a:off x="8083900" y="5067184"/>
                <a:ext cx="162360" cy="6804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0F571F81-7AA7-FA9A-72A6-4BB3A9E0CBC8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077780" y="5061064"/>
                  <a:ext cx="1746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F76F2E74-87F6-7191-86DD-DDB2C78C045A}"/>
                    </a:ext>
                  </a:extLst>
                </p14:cNvPr>
                <p14:cNvContentPartPr/>
                <p14:nvPr/>
              </p14:nvContentPartPr>
              <p14:xfrm>
                <a:off x="8240860" y="4987264"/>
                <a:ext cx="17280" cy="1224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F76F2E74-87F6-7191-86DD-DDB2C78C045A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234740" y="4981144"/>
                  <a:ext cx="29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DADC6DB1-0101-E140-C33B-FD6DAA73DE52}"/>
                    </a:ext>
                  </a:extLst>
                </p14:cNvPr>
                <p14:cNvContentPartPr/>
                <p14:nvPr/>
              </p14:nvContentPartPr>
              <p14:xfrm>
                <a:off x="8255980" y="5090584"/>
                <a:ext cx="32760" cy="18864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DADC6DB1-0101-E140-C33B-FD6DAA73DE52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8249860" y="5084464"/>
                  <a:ext cx="450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D4CFD67C-1E1D-FCDF-0717-E6D554F5662D}"/>
                    </a:ext>
                  </a:extLst>
                </p14:cNvPr>
                <p14:cNvContentPartPr/>
                <p14:nvPr/>
              </p14:nvContentPartPr>
              <p14:xfrm>
                <a:off x="8265700" y="5070064"/>
                <a:ext cx="144360" cy="10620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D4CFD67C-1E1D-FCDF-0717-E6D554F5662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259580" y="5063944"/>
                  <a:ext cx="1566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0823E329-2042-E79E-80EC-6914F9A46727}"/>
                    </a:ext>
                  </a:extLst>
                </p14:cNvPr>
                <p14:cNvContentPartPr/>
                <p14:nvPr/>
              </p14:nvContentPartPr>
              <p14:xfrm>
                <a:off x="8428780" y="4944424"/>
                <a:ext cx="45360" cy="26316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0823E329-2042-E79E-80EC-6914F9A46727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422660" y="4938304"/>
                  <a:ext cx="576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60115319-0758-9776-F52D-EB04762EAE9E}"/>
                    </a:ext>
                  </a:extLst>
                </p14:cNvPr>
                <p14:cNvContentPartPr/>
                <p14:nvPr/>
              </p14:nvContentPartPr>
              <p14:xfrm>
                <a:off x="8497180" y="5092024"/>
                <a:ext cx="59760" cy="8748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60115319-0758-9776-F52D-EB04762EAE9E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491060" y="5085904"/>
                  <a:ext cx="720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8CB4B15E-58A5-A57E-7251-F5E1C81D6702}"/>
                    </a:ext>
                  </a:extLst>
                </p14:cNvPr>
                <p14:cNvContentPartPr/>
                <p14:nvPr/>
              </p14:nvContentPartPr>
              <p14:xfrm>
                <a:off x="8539300" y="4979344"/>
                <a:ext cx="31680" cy="248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8CB4B15E-58A5-A57E-7251-F5E1C81D6702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533180" y="4973224"/>
                  <a:ext cx="439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9CA0D542-A6B0-4C67-394A-2C486825B91B}"/>
                    </a:ext>
                  </a:extLst>
                </p14:cNvPr>
                <p14:cNvContentPartPr/>
                <p14:nvPr/>
              </p14:nvContentPartPr>
              <p14:xfrm>
                <a:off x="8603380" y="5089504"/>
                <a:ext cx="110160" cy="132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9CA0D542-A6B0-4C67-394A-2C486825B91B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597260" y="5083384"/>
                  <a:ext cx="1224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462887B6-4F94-3552-8DA6-56A5DCFD0A6B}"/>
                    </a:ext>
                  </a:extLst>
                </p14:cNvPr>
                <p14:cNvContentPartPr/>
                <p14:nvPr/>
              </p14:nvContentPartPr>
              <p14:xfrm>
                <a:off x="8713180" y="5084464"/>
                <a:ext cx="170640" cy="11988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462887B6-4F94-3552-8DA6-56A5DCFD0A6B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8707060" y="5078344"/>
                  <a:ext cx="182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6407710B-6A4D-64F8-94C3-4C0C7AE81519}"/>
                    </a:ext>
                  </a:extLst>
                </p14:cNvPr>
                <p14:cNvContentPartPr/>
                <p14:nvPr/>
              </p14:nvContentPartPr>
              <p14:xfrm>
                <a:off x="8895700" y="4913464"/>
                <a:ext cx="57960" cy="28764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6407710B-6A4D-64F8-94C3-4C0C7AE81519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8889580" y="4907344"/>
                  <a:ext cx="702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E78335AC-6405-27CC-D06F-18189760D161}"/>
                    </a:ext>
                  </a:extLst>
                </p14:cNvPr>
                <p14:cNvContentPartPr/>
                <p14:nvPr/>
              </p14:nvContentPartPr>
              <p14:xfrm>
                <a:off x="8888860" y="5075824"/>
                <a:ext cx="192240" cy="12276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E78335AC-6405-27CC-D06F-18189760D161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8882740" y="5069704"/>
                  <a:ext cx="204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CA3EA094-DDBD-6894-7ACB-9803A4B018B8}"/>
                    </a:ext>
                  </a:extLst>
                </p14:cNvPr>
                <p14:cNvContentPartPr/>
                <p14:nvPr/>
              </p14:nvContentPartPr>
              <p14:xfrm>
                <a:off x="9057340" y="4994824"/>
                <a:ext cx="25200" cy="2412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CA3EA094-DDBD-6894-7ACB-9803A4B018B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051220" y="4988704"/>
                  <a:ext cx="374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2A641A98-1C18-7E59-00AB-33138421C295}"/>
                    </a:ext>
                  </a:extLst>
                </p14:cNvPr>
                <p14:cNvContentPartPr/>
                <p14:nvPr/>
              </p14:nvContentPartPr>
              <p14:xfrm>
                <a:off x="9098380" y="4900144"/>
                <a:ext cx="464760" cy="52272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2A641A98-1C18-7E59-00AB-33138421C295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9092260" y="4894024"/>
                  <a:ext cx="477000" cy="53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9CB2B92F-F172-AEB0-7FF5-2741277F1CAB}"/>
              </a:ext>
            </a:extLst>
          </p:cNvPr>
          <p:cNvGrpSpPr/>
          <p:nvPr/>
        </p:nvGrpSpPr>
        <p:grpSpPr>
          <a:xfrm>
            <a:off x="9775540" y="4897984"/>
            <a:ext cx="559440" cy="298440"/>
            <a:chOff x="9775540" y="4897984"/>
            <a:chExt cx="559440" cy="29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F0719B05-91C8-9645-49B2-3733886DC5A5}"/>
                    </a:ext>
                  </a:extLst>
                </p14:cNvPr>
                <p14:cNvContentPartPr/>
                <p14:nvPr/>
              </p14:nvContentPartPr>
              <p14:xfrm>
                <a:off x="9775540" y="5011384"/>
                <a:ext cx="126720" cy="1155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F0719B05-91C8-9645-49B2-3733886DC5A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9769420" y="5005264"/>
                  <a:ext cx="1389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4E0C6A5A-4CEC-3571-3A84-8563C0125ABC}"/>
                    </a:ext>
                  </a:extLst>
                </p14:cNvPr>
                <p14:cNvContentPartPr/>
                <p14:nvPr/>
              </p14:nvContentPartPr>
              <p14:xfrm>
                <a:off x="9885700" y="4897984"/>
                <a:ext cx="46440" cy="27792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4E0C6A5A-4CEC-3571-3A84-8563C0125ABC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9879580" y="4891864"/>
                  <a:ext cx="586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8FC0DCEC-AB4A-8224-7513-D1719007A334}"/>
                    </a:ext>
                  </a:extLst>
                </p14:cNvPr>
                <p14:cNvContentPartPr/>
                <p14:nvPr/>
              </p14:nvContentPartPr>
              <p14:xfrm>
                <a:off x="9936460" y="5020024"/>
                <a:ext cx="180720" cy="12996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8FC0DCEC-AB4A-8224-7513-D1719007A334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9930340" y="5013904"/>
                  <a:ext cx="192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A3E75CC9-DD9D-7604-998A-31F6C507A8FA}"/>
                    </a:ext>
                  </a:extLst>
                </p14:cNvPr>
                <p14:cNvContentPartPr/>
                <p14:nvPr/>
              </p14:nvContentPartPr>
              <p14:xfrm>
                <a:off x="10085500" y="5009584"/>
                <a:ext cx="83880" cy="18684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A3E75CC9-DD9D-7604-998A-31F6C507A8FA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079380" y="5003464"/>
                  <a:ext cx="961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33E481BD-9337-7441-6A4E-850F1F89F2AB}"/>
                    </a:ext>
                  </a:extLst>
                </p14:cNvPr>
                <p14:cNvContentPartPr/>
                <p14:nvPr/>
              </p14:nvContentPartPr>
              <p14:xfrm>
                <a:off x="10190260" y="5041984"/>
                <a:ext cx="144720" cy="1162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33E481BD-9337-7441-6A4E-850F1F89F2AB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184140" y="5035864"/>
                  <a:ext cx="156960" cy="12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9C0B89DC-6378-E3DA-48C6-2006D30DA327}"/>
              </a:ext>
            </a:extLst>
          </p:cNvPr>
          <p:cNvGrpSpPr/>
          <p:nvPr/>
        </p:nvGrpSpPr>
        <p:grpSpPr>
          <a:xfrm>
            <a:off x="10558900" y="4861264"/>
            <a:ext cx="239760" cy="235440"/>
            <a:chOff x="10558900" y="4861264"/>
            <a:chExt cx="239760" cy="23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14ACD01D-81B0-B35B-92E8-23552B405B4C}"/>
                    </a:ext>
                  </a:extLst>
                </p14:cNvPr>
                <p14:cNvContentPartPr/>
                <p14:nvPr/>
              </p14:nvContentPartPr>
              <p14:xfrm>
                <a:off x="10580860" y="4861264"/>
                <a:ext cx="88920" cy="23544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14ACD01D-81B0-B35B-92E8-23552B405B4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0574740" y="4855144"/>
                  <a:ext cx="101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FFD05CA0-D7EF-2883-F234-CEA329CF4D75}"/>
                    </a:ext>
                  </a:extLst>
                </p14:cNvPr>
                <p14:cNvContentPartPr/>
                <p14:nvPr/>
              </p14:nvContentPartPr>
              <p14:xfrm>
                <a:off x="10558900" y="4950544"/>
                <a:ext cx="153000" cy="4716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FFD05CA0-D7EF-2883-F234-CEA329CF4D75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0552780" y="4944424"/>
                  <a:ext cx="1652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9751CEEB-F514-EEFC-8300-740F966664B4}"/>
                    </a:ext>
                  </a:extLst>
                </p14:cNvPr>
                <p14:cNvContentPartPr/>
                <p14:nvPr/>
              </p14:nvContentPartPr>
              <p14:xfrm>
                <a:off x="10699300" y="4939024"/>
                <a:ext cx="99360" cy="14292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9751CEEB-F514-EEFC-8300-740F966664B4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0693180" y="4932904"/>
                  <a:ext cx="111600" cy="15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8A2FCD84-7238-F0CF-ACDE-9EE1FDB985EA}"/>
              </a:ext>
            </a:extLst>
          </p:cNvPr>
          <p:cNvGrpSpPr/>
          <p:nvPr/>
        </p:nvGrpSpPr>
        <p:grpSpPr>
          <a:xfrm>
            <a:off x="10990180" y="4747864"/>
            <a:ext cx="1166400" cy="422280"/>
            <a:chOff x="10990180" y="4747864"/>
            <a:chExt cx="1166400" cy="42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5149D6A5-2607-21FE-BBFD-1F9D0C8958A1}"/>
                    </a:ext>
                  </a:extLst>
                </p14:cNvPr>
                <p14:cNvContentPartPr/>
                <p14:nvPr/>
              </p14:nvContentPartPr>
              <p14:xfrm>
                <a:off x="11046340" y="5001304"/>
                <a:ext cx="6480" cy="540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5149D6A5-2607-21FE-BBFD-1F9D0C8958A1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11040220" y="4995184"/>
                  <a:ext cx="18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A837B578-F401-DCDD-DE86-41F270EBA4E7}"/>
                    </a:ext>
                  </a:extLst>
                </p14:cNvPr>
                <p14:cNvContentPartPr/>
                <p14:nvPr/>
              </p14:nvContentPartPr>
              <p14:xfrm>
                <a:off x="10990180" y="4954864"/>
                <a:ext cx="119520" cy="13212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A837B578-F401-DCDD-DE86-41F270EBA4E7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10984060" y="4948744"/>
                  <a:ext cx="131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6686F698-9040-B258-50F8-B65CD8B28186}"/>
                    </a:ext>
                  </a:extLst>
                </p14:cNvPr>
                <p14:cNvContentPartPr/>
                <p14:nvPr/>
              </p14:nvContentPartPr>
              <p14:xfrm>
                <a:off x="11084860" y="4945144"/>
                <a:ext cx="136440" cy="12384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6686F698-9040-B258-50F8-B65CD8B28186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11078740" y="4939024"/>
                  <a:ext cx="148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D2CA5387-9561-44CE-F8F2-B219083DD3AE}"/>
                    </a:ext>
                  </a:extLst>
                </p14:cNvPr>
                <p14:cNvContentPartPr/>
                <p14:nvPr/>
              </p14:nvContentPartPr>
              <p14:xfrm>
                <a:off x="11223460" y="4938304"/>
                <a:ext cx="126720" cy="14364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D2CA5387-9561-44CE-F8F2-B219083DD3AE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11217340" y="4932184"/>
                  <a:ext cx="1389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CC7205A3-1166-92F1-63A8-3F034FC0E636}"/>
                    </a:ext>
                  </a:extLst>
                </p14:cNvPr>
                <p14:cNvContentPartPr/>
                <p14:nvPr/>
              </p14:nvContentPartPr>
              <p14:xfrm>
                <a:off x="11363500" y="4774144"/>
                <a:ext cx="27000" cy="30276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CC7205A3-1166-92F1-63A8-3F034FC0E636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11357380" y="4768024"/>
                  <a:ext cx="392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3B8A206A-4FB6-C5E5-59D7-E9ECD76FE2F5}"/>
                    </a:ext>
                  </a:extLst>
                </p14:cNvPr>
                <p14:cNvContentPartPr/>
                <p14:nvPr/>
              </p14:nvContentPartPr>
              <p14:xfrm>
                <a:off x="11335420" y="4922104"/>
                <a:ext cx="136080" cy="720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3B8A206A-4FB6-C5E5-59D7-E9ECD76FE2F5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11329300" y="4915984"/>
                  <a:ext cx="148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68CFA390-F9C6-2150-CB4B-B76B5E142AF8}"/>
                    </a:ext>
                  </a:extLst>
                </p14:cNvPr>
                <p14:cNvContentPartPr/>
                <p14:nvPr/>
              </p14:nvContentPartPr>
              <p14:xfrm>
                <a:off x="11404540" y="4954864"/>
                <a:ext cx="118080" cy="9468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68CFA390-F9C6-2150-CB4B-B76B5E142AF8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11398420" y="4948744"/>
                  <a:ext cx="130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C62A1B7B-C29C-8FD1-6900-4746CCC3108E}"/>
                    </a:ext>
                  </a:extLst>
                </p14:cNvPr>
                <p14:cNvContentPartPr/>
                <p14:nvPr/>
              </p14:nvContentPartPr>
              <p14:xfrm>
                <a:off x="11508580" y="4808344"/>
                <a:ext cx="236160" cy="22500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C62A1B7B-C29C-8FD1-6900-4746CCC3108E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11502460" y="4802224"/>
                  <a:ext cx="2484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92EF0C30-B25E-7A25-B541-51BE1414AD5C}"/>
                    </a:ext>
                  </a:extLst>
                </p14:cNvPr>
                <p14:cNvContentPartPr/>
                <p14:nvPr/>
              </p14:nvContentPartPr>
              <p14:xfrm>
                <a:off x="11837260" y="4944064"/>
                <a:ext cx="32760" cy="22608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92EF0C30-B25E-7A25-B541-51BE1414AD5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1831140" y="4937944"/>
                  <a:ext cx="450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B0CA981D-D804-3037-3860-F786C3989DFB}"/>
                    </a:ext>
                  </a:extLst>
                </p14:cNvPr>
                <p14:cNvContentPartPr/>
                <p14:nvPr/>
              </p14:nvContentPartPr>
              <p14:xfrm>
                <a:off x="11836540" y="4944784"/>
                <a:ext cx="91080" cy="8856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B0CA981D-D804-3037-3860-F786C3989DFB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1830420" y="4938664"/>
                  <a:ext cx="103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2F0CE8B5-E99C-B5AF-D0F1-06E8E2370F09}"/>
                    </a:ext>
                  </a:extLst>
                </p14:cNvPr>
                <p14:cNvContentPartPr/>
                <p14:nvPr/>
              </p14:nvContentPartPr>
              <p14:xfrm>
                <a:off x="11899900" y="4920664"/>
                <a:ext cx="101520" cy="10800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2F0CE8B5-E99C-B5AF-D0F1-06E8E2370F09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1893780" y="4914544"/>
                  <a:ext cx="113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EC3E6B5F-AC5B-1E84-0741-1E2C2489CDCA}"/>
                    </a:ext>
                  </a:extLst>
                </p14:cNvPr>
                <p14:cNvContentPartPr/>
                <p14:nvPr/>
              </p14:nvContentPartPr>
              <p14:xfrm>
                <a:off x="11987740" y="4939744"/>
                <a:ext cx="58320" cy="727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EC3E6B5F-AC5B-1E84-0741-1E2C2489CDCA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1981620" y="4933624"/>
                  <a:ext cx="705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967" name="Ink 966">
                  <a:extLst>
                    <a:ext uri="{FF2B5EF4-FFF2-40B4-BE49-F238E27FC236}">
                      <a16:creationId xmlns:a16="http://schemas.microsoft.com/office/drawing/2014/main" id="{EDB6D365-C7F0-06B6-7E3D-5C655645310F}"/>
                    </a:ext>
                  </a:extLst>
                </p14:cNvPr>
                <p14:cNvContentPartPr/>
                <p14:nvPr/>
              </p14:nvContentPartPr>
              <p14:xfrm>
                <a:off x="12005380" y="4747864"/>
                <a:ext cx="24480" cy="301680"/>
              </p14:xfrm>
            </p:contentPart>
          </mc:Choice>
          <mc:Fallback xmlns="">
            <p:pic>
              <p:nvPicPr>
                <p:cNvPr id="967" name="Ink 966">
                  <a:extLst>
                    <a:ext uri="{FF2B5EF4-FFF2-40B4-BE49-F238E27FC236}">
                      <a16:creationId xmlns:a16="http://schemas.microsoft.com/office/drawing/2014/main" id="{EDB6D365-C7F0-06B6-7E3D-5C655645310F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11999260" y="4741744"/>
                  <a:ext cx="3672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968" name="Ink 967">
                  <a:extLst>
                    <a:ext uri="{FF2B5EF4-FFF2-40B4-BE49-F238E27FC236}">
                      <a16:creationId xmlns:a16="http://schemas.microsoft.com/office/drawing/2014/main" id="{0F24E20A-5F76-0B48-A286-6E4964E998E3}"/>
                    </a:ext>
                  </a:extLst>
                </p14:cNvPr>
                <p14:cNvContentPartPr/>
                <p14:nvPr/>
              </p14:nvContentPartPr>
              <p14:xfrm>
                <a:off x="11970460" y="4895824"/>
                <a:ext cx="106920" cy="33480"/>
              </p14:xfrm>
            </p:contentPart>
          </mc:Choice>
          <mc:Fallback xmlns="">
            <p:pic>
              <p:nvPicPr>
                <p:cNvPr id="968" name="Ink 967">
                  <a:extLst>
                    <a:ext uri="{FF2B5EF4-FFF2-40B4-BE49-F238E27FC236}">
                      <a16:creationId xmlns:a16="http://schemas.microsoft.com/office/drawing/2014/main" id="{0F24E20A-5F76-0B48-A286-6E4964E998E3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11964340" y="4889704"/>
                  <a:ext cx="1191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5B609877-BBEC-473B-E967-6EF13175ACE4}"/>
                    </a:ext>
                  </a:extLst>
                </p14:cNvPr>
                <p14:cNvContentPartPr/>
                <p14:nvPr/>
              </p14:nvContentPartPr>
              <p14:xfrm>
                <a:off x="12048580" y="4788904"/>
                <a:ext cx="74880" cy="27324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5B609877-BBEC-473B-E967-6EF13175ACE4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12042460" y="4782784"/>
                  <a:ext cx="871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FC79C5BF-F718-1A98-E1D1-20C755A67E42}"/>
                    </a:ext>
                  </a:extLst>
                </p14:cNvPr>
                <p14:cNvContentPartPr/>
                <p14:nvPr/>
              </p14:nvContentPartPr>
              <p14:xfrm>
                <a:off x="12130300" y="4953784"/>
                <a:ext cx="26280" cy="1728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FC79C5BF-F718-1A98-E1D1-20C755A67E42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12124180" y="4947664"/>
                  <a:ext cx="3852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36" name="Group 1035">
            <a:extLst>
              <a:ext uri="{FF2B5EF4-FFF2-40B4-BE49-F238E27FC236}">
                <a16:creationId xmlns:a16="http://schemas.microsoft.com/office/drawing/2014/main" id="{61E366A5-BF0A-390D-50B0-007F813F46A0}"/>
              </a:ext>
            </a:extLst>
          </p:cNvPr>
          <p:cNvGrpSpPr/>
          <p:nvPr/>
        </p:nvGrpSpPr>
        <p:grpSpPr>
          <a:xfrm>
            <a:off x="2691305" y="-9371"/>
            <a:ext cx="7282080" cy="757440"/>
            <a:chOff x="2691305" y="-9371"/>
            <a:chExt cx="7282080" cy="75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1E48EBE6-4990-6C62-C31F-88779B8CA5D7}"/>
                    </a:ext>
                  </a:extLst>
                </p14:cNvPr>
                <p14:cNvContentPartPr/>
                <p14:nvPr/>
              </p14:nvContentPartPr>
              <p14:xfrm>
                <a:off x="2987740" y="63184"/>
                <a:ext cx="39960" cy="42876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1E48EBE6-4990-6C62-C31F-88779B8CA5D7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2981620" y="57064"/>
                  <a:ext cx="52200" cy="44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1D2ED6AD-BD46-4B1A-65D2-29C724AA10DD}"/>
                    </a:ext>
                  </a:extLst>
                </p14:cNvPr>
                <p14:cNvContentPartPr/>
                <p14:nvPr/>
              </p14:nvContentPartPr>
              <p14:xfrm>
                <a:off x="2936980" y="51304"/>
                <a:ext cx="290880" cy="30276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1D2ED6AD-BD46-4B1A-65D2-29C724AA10DD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2930860" y="45184"/>
                  <a:ext cx="3031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6B3FAA3C-E5EA-2359-4E18-BBA25D3D71CC}"/>
                    </a:ext>
                  </a:extLst>
                </p14:cNvPr>
                <p14:cNvContentPartPr/>
                <p14:nvPr/>
              </p14:nvContentPartPr>
              <p14:xfrm>
                <a:off x="3080980" y="308344"/>
                <a:ext cx="315360" cy="17064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6B3FAA3C-E5EA-2359-4E18-BBA25D3D71CC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3074860" y="302224"/>
                  <a:ext cx="3276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976" name="Ink 975">
                  <a:extLst>
                    <a:ext uri="{FF2B5EF4-FFF2-40B4-BE49-F238E27FC236}">
                      <a16:creationId xmlns:a16="http://schemas.microsoft.com/office/drawing/2014/main" id="{49DA83FA-47C1-5A4E-00C6-C77872593051}"/>
                    </a:ext>
                  </a:extLst>
                </p14:cNvPr>
                <p14:cNvContentPartPr/>
                <p14:nvPr/>
              </p14:nvContentPartPr>
              <p14:xfrm>
                <a:off x="3392020" y="124744"/>
                <a:ext cx="26640" cy="349920"/>
              </p14:xfrm>
            </p:contentPart>
          </mc:Choice>
          <mc:Fallback xmlns="">
            <p:pic>
              <p:nvPicPr>
                <p:cNvPr id="976" name="Ink 975">
                  <a:extLst>
                    <a:ext uri="{FF2B5EF4-FFF2-40B4-BE49-F238E27FC236}">
                      <a16:creationId xmlns:a16="http://schemas.microsoft.com/office/drawing/2014/main" id="{49DA83FA-47C1-5A4E-00C6-C77872593051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3385900" y="118624"/>
                  <a:ext cx="3888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B2C4C92E-B005-DCF3-E945-4563420B5AAE}"/>
                    </a:ext>
                  </a:extLst>
                </p14:cNvPr>
                <p14:cNvContentPartPr/>
                <p14:nvPr/>
              </p14:nvContentPartPr>
              <p14:xfrm>
                <a:off x="3299500" y="285304"/>
                <a:ext cx="236880" cy="3780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B2C4C92E-B005-DCF3-E945-4563420B5AAE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3293380" y="279184"/>
                  <a:ext cx="2491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F1BFC47B-95E2-B605-41B6-E6928A47F7C5}"/>
                    </a:ext>
                  </a:extLst>
                </p14:cNvPr>
                <p14:cNvContentPartPr/>
                <p14:nvPr/>
              </p14:nvContentPartPr>
              <p14:xfrm>
                <a:off x="3502540" y="109264"/>
                <a:ext cx="289440" cy="39060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F1BFC47B-95E2-B605-41B6-E6928A47F7C5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3496420" y="103144"/>
                  <a:ext cx="301680" cy="40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DBBD2A95-239A-6CF2-F18E-6CA40ECE6230}"/>
                    </a:ext>
                  </a:extLst>
                </p14:cNvPr>
                <p14:cNvContentPartPr/>
                <p14:nvPr/>
              </p14:nvContentPartPr>
              <p14:xfrm>
                <a:off x="4100140" y="118264"/>
                <a:ext cx="55800" cy="33048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DBBD2A95-239A-6CF2-F18E-6CA40ECE6230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094020" y="112144"/>
                  <a:ext cx="68040" cy="34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A7182660-A456-041B-BC60-D4150C316235}"/>
                    </a:ext>
                  </a:extLst>
                </p14:cNvPr>
                <p14:cNvContentPartPr/>
                <p14:nvPr/>
              </p14:nvContentPartPr>
              <p14:xfrm>
                <a:off x="4037860" y="84784"/>
                <a:ext cx="319320" cy="6552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A7182660-A456-041B-BC60-D4150C316235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031740" y="78664"/>
                  <a:ext cx="33156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3CFC0651-3755-43AF-1B33-AC6FC411B69C}"/>
                    </a:ext>
                  </a:extLst>
                </p14:cNvPr>
                <p14:cNvContentPartPr/>
                <p14:nvPr/>
              </p14:nvContentPartPr>
              <p14:xfrm>
                <a:off x="4079620" y="346504"/>
                <a:ext cx="214560" cy="1944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3CFC0651-3755-43AF-1B33-AC6FC411B69C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073500" y="340384"/>
                  <a:ext cx="2268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B7FBF1CC-9F2B-D356-9DBE-B3A65A974FC7}"/>
                    </a:ext>
                  </a:extLst>
                </p14:cNvPr>
                <p14:cNvContentPartPr/>
                <p14:nvPr/>
              </p14:nvContentPartPr>
              <p14:xfrm>
                <a:off x="4272580" y="318784"/>
                <a:ext cx="166680" cy="15336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B7FBF1CC-9F2B-D356-9DBE-B3A65A974FC7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4266460" y="312664"/>
                  <a:ext cx="17892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D619037C-1882-3E0B-BC2D-29DA10763851}"/>
                    </a:ext>
                  </a:extLst>
                </p14:cNvPr>
                <p14:cNvContentPartPr/>
                <p14:nvPr/>
              </p14:nvContentPartPr>
              <p14:xfrm>
                <a:off x="4435300" y="72544"/>
                <a:ext cx="105120" cy="40212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D619037C-1882-3E0B-BC2D-29DA10763851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4429180" y="66424"/>
                  <a:ext cx="11736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8D45919A-FAA9-A857-C1C7-6CFEF0B64685}"/>
                    </a:ext>
                  </a:extLst>
                </p14:cNvPr>
                <p14:cNvContentPartPr/>
                <p14:nvPr/>
              </p14:nvContentPartPr>
              <p14:xfrm>
                <a:off x="4550860" y="76504"/>
                <a:ext cx="109440" cy="37620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8D45919A-FAA9-A857-C1C7-6CFEF0B6468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4544740" y="70384"/>
                  <a:ext cx="121680" cy="38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854BB9BD-6D75-601B-A433-ED4124BDC28D}"/>
                    </a:ext>
                  </a:extLst>
                </p14:cNvPr>
                <p14:cNvContentPartPr/>
                <p14:nvPr/>
              </p14:nvContentPartPr>
              <p14:xfrm>
                <a:off x="4623580" y="305464"/>
                <a:ext cx="596520" cy="16164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854BB9BD-6D75-601B-A433-ED4124BDC28D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617460" y="299344"/>
                  <a:ext cx="60876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945CF9A5-A7A5-75E2-A7BB-883CBA649A7A}"/>
                    </a:ext>
                  </a:extLst>
                </p14:cNvPr>
                <p14:cNvContentPartPr/>
                <p14:nvPr/>
              </p14:nvContentPartPr>
              <p14:xfrm>
                <a:off x="5204980" y="296824"/>
                <a:ext cx="136440" cy="15300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945CF9A5-A7A5-75E2-A7BB-883CBA649A7A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5198860" y="290704"/>
                  <a:ext cx="1486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D291A483-0580-709D-609F-B06EEAD5B320}"/>
                    </a:ext>
                  </a:extLst>
                </p14:cNvPr>
                <p14:cNvContentPartPr/>
                <p14:nvPr/>
              </p14:nvContentPartPr>
              <p14:xfrm>
                <a:off x="5156020" y="197104"/>
                <a:ext cx="83880" cy="2448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D291A483-0580-709D-609F-B06EEAD5B320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5149900" y="190984"/>
                  <a:ext cx="961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BCDB3171-B23C-0BBD-4F1A-0032E3095E72}"/>
                    </a:ext>
                  </a:extLst>
                </p14:cNvPr>
                <p14:cNvContentPartPr/>
                <p14:nvPr/>
              </p14:nvContentPartPr>
              <p14:xfrm>
                <a:off x="5312620" y="287104"/>
                <a:ext cx="248400" cy="15444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BCDB3171-B23C-0BBD-4F1A-0032E3095E72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5306500" y="280984"/>
                  <a:ext cx="2606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9667B8E3-7482-5A79-3AAB-3F7FE59B168F}"/>
                    </a:ext>
                  </a:extLst>
                </p14:cNvPr>
                <p14:cNvContentPartPr/>
                <p14:nvPr/>
              </p14:nvContentPartPr>
              <p14:xfrm>
                <a:off x="5520340" y="255784"/>
                <a:ext cx="320400" cy="45180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9667B8E3-7482-5A79-3AAB-3F7FE59B168F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5514220" y="249664"/>
                  <a:ext cx="332640" cy="46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1006" name="Ink 1005">
                  <a:extLst>
                    <a:ext uri="{FF2B5EF4-FFF2-40B4-BE49-F238E27FC236}">
                      <a16:creationId xmlns:a16="http://schemas.microsoft.com/office/drawing/2014/main" id="{5557F0AF-BDE7-3FC4-F9B3-050F1462254B}"/>
                    </a:ext>
                  </a:extLst>
                </p14:cNvPr>
                <p14:cNvContentPartPr/>
                <p14:nvPr/>
              </p14:nvContentPartPr>
              <p14:xfrm>
                <a:off x="6041980" y="165064"/>
                <a:ext cx="372960" cy="26280"/>
              </p14:xfrm>
            </p:contentPart>
          </mc:Choice>
          <mc:Fallback xmlns="">
            <p:pic>
              <p:nvPicPr>
                <p:cNvPr id="1006" name="Ink 1005">
                  <a:extLst>
                    <a:ext uri="{FF2B5EF4-FFF2-40B4-BE49-F238E27FC236}">
                      <a16:creationId xmlns:a16="http://schemas.microsoft.com/office/drawing/2014/main" id="{5557F0AF-BDE7-3FC4-F9B3-050F1462254B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6035860" y="158944"/>
                  <a:ext cx="3852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51E7420B-30A1-D6BE-AD4C-3867E2F025B2}"/>
                    </a:ext>
                  </a:extLst>
                </p14:cNvPr>
                <p14:cNvContentPartPr/>
                <p14:nvPr/>
              </p14:nvContentPartPr>
              <p14:xfrm>
                <a:off x="6178780" y="197464"/>
                <a:ext cx="73080" cy="19332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51E7420B-30A1-D6BE-AD4C-3867E2F025B2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6172660" y="191344"/>
                  <a:ext cx="8532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C2D23BE1-8655-F258-57D0-FE9217078F3B}"/>
                    </a:ext>
                  </a:extLst>
                </p14:cNvPr>
                <p14:cNvContentPartPr/>
                <p14:nvPr/>
              </p14:nvContentPartPr>
              <p14:xfrm>
                <a:off x="6099220" y="405544"/>
                <a:ext cx="413280" cy="756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C2D23BE1-8655-F258-57D0-FE9217078F3B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093100" y="399424"/>
                  <a:ext cx="425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584A6A6F-E778-6AA0-F7A4-6176CF30140A}"/>
                    </a:ext>
                  </a:extLst>
                </p14:cNvPr>
                <p14:cNvContentPartPr/>
                <p14:nvPr/>
              </p14:nvContentPartPr>
              <p14:xfrm>
                <a:off x="6542740" y="168664"/>
                <a:ext cx="71280" cy="21240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584A6A6F-E778-6AA0-F7A4-6176CF30140A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536620" y="162544"/>
                  <a:ext cx="83520" cy="22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3E0728E8-3653-AC87-4E21-A6E65544FCE5}"/>
                    </a:ext>
                  </a:extLst>
                </p14:cNvPr>
                <p14:cNvContentPartPr/>
                <p14:nvPr/>
              </p14:nvContentPartPr>
              <p14:xfrm>
                <a:off x="6511780" y="105304"/>
                <a:ext cx="253800" cy="19404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3E0728E8-3653-AC87-4E21-A6E65544FCE5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6505660" y="99184"/>
                  <a:ext cx="2660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85613254-0513-D235-E91A-2E9AEF00CA66}"/>
                    </a:ext>
                  </a:extLst>
                </p14:cNvPr>
                <p14:cNvContentPartPr/>
                <p14:nvPr/>
              </p14:nvContentPartPr>
              <p14:xfrm>
                <a:off x="6803020" y="89824"/>
                <a:ext cx="402120" cy="30096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85613254-0513-D235-E91A-2E9AEF00CA66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6796900" y="83704"/>
                  <a:ext cx="41436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A96D21D4-3990-0A66-6913-4D2D4A77C77A}"/>
                    </a:ext>
                  </a:extLst>
                </p14:cNvPr>
                <p14:cNvContentPartPr/>
                <p14:nvPr/>
              </p14:nvContentPartPr>
              <p14:xfrm>
                <a:off x="7629580" y="96304"/>
                <a:ext cx="232920" cy="29844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A96D21D4-3990-0A66-6913-4D2D4A77C77A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7623460" y="90184"/>
                  <a:ext cx="24516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099A0229-3EF7-B630-6978-25E47DF8E964}"/>
                    </a:ext>
                  </a:extLst>
                </p14:cNvPr>
                <p14:cNvContentPartPr/>
                <p14:nvPr/>
              </p14:nvContentPartPr>
              <p14:xfrm>
                <a:off x="7602580" y="264424"/>
                <a:ext cx="240480" cy="1044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099A0229-3EF7-B630-6978-25E47DF8E964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596460" y="258304"/>
                  <a:ext cx="2527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564653C6-7914-749C-E5A4-C7D242FF792B}"/>
                    </a:ext>
                  </a:extLst>
                </p14:cNvPr>
                <p14:cNvContentPartPr/>
                <p14:nvPr/>
              </p14:nvContentPartPr>
              <p14:xfrm>
                <a:off x="7852780" y="105304"/>
                <a:ext cx="260280" cy="24696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564653C6-7914-749C-E5A4-C7D242FF792B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846660" y="99184"/>
                  <a:ext cx="27252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1022" name="Ink 1021">
                  <a:extLst>
                    <a:ext uri="{FF2B5EF4-FFF2-40B4-BE49-F238E27FC236}">
                      <a16:creationId xmlns:a16="http://schemas.microsoft.com/office/drawing/2014/main" id="{C72E677F-7997-BD63-DF04-F466D596E85D}"/>
                    </a:ext>
                  </a:extLst>
                </p14:cNvPr>
                <p14:cNvContentPartPr/>
                <p14:nvPr/>
              </p14:nvContentPartPr>
              <p14:xfrm>
                <a:off x="8149780" y="207544"/>
                <a:ext cx="143280" cy="142560"/>
              </p14:xfrm>
            </p:contentPart>
          </mc:Choice>
          <mc:Fallback xmlns="">
            <p:pic>
              <p:nvPicPr>
                <p:cNvPr id="1022" name="Ink 1021">
                  <a:extLst>
                    <a:ext uri="{FF2B5EF4-FFF2-40B4-BE49-F238E27FC236}">
                      <a16:creationId xmlns:a16="http://schemas.microsoft.com/office/drawing/2014/main" id="{C72E677F-7997-BD63-DF04-F466D596E85D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8143660" y="201424"/>
                  <a:ext cx="1555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45D349BD-D65C-2C11-A467-4DC0ECE7D7B1}"/>
                    </a:ext>
                  </a:extLst>
                </p14:cNvPr>
                <p14:cNvContentPartPr/>
                <p14:nvPr/>
              </p14:nvContentPartPr>
              <p14:xfrm>
                <a:off x="8275060" y="76864"/>
                <a:ext cx="132840" cy="29880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45D349BD-D65C-2C11-A467-4DC0ECE7D7B1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268940" y="70744"/>
                  <a:ext cx="145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2672E43A-8AC7-151B-2EE4-3F3C509148E0}"/>
                    </a:ext>
                  </a:extLst>
                </p14:cNvPr>
                <p14:cNvContentPartPr/>
                <p14:nvPr/>
              </p14:nvContentPartPr>
              <p14:xfrm>
                <a:off x="8249860" y="215104"/>
                <a:ext cx="203040" cy="2412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2672E43A-8AC7-151B-2EE4-3F3C509148E0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243740" y="208984"/>
                  <a:ext cx="2152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A135216E-0A07-1D8D-6741-F2A26ACB82BF}"/>
                    </a:ext>
                  </a:extLst>
                </p14:cNvPr>
                <p14:cNvContentPartPr/>
                <p14:nvPr/>
              </p14:nvContentPartPr>
              <p14:xfrm>
                <a:off x="8453620" y="223744"/>
                <a:ext cx="167040" cy="10944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A135216E-0A07-1D8D-6741-F2A26ACB82BF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447500" y="217624"/>
                  <a:ext cx="17928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1F39A004-D16E-EB39-92CE-EA0BD4ED3F07}"/>
                    </a:ext>
                  </a:extLst>
                </p14:cNvPr>
                <p14:cNvContentPartPr/>
                <p14:nvPr/>
              </p14:nvContentPartPr>
              <p14:xfrm>
                <a:off x="8571340" y="217984"/>
                <a:ext cx="256680" cy="15012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1F39A004-D16E-EB39-92CE-EA0BD4ED3F07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565220" y="211864"/>
                  <a:ext cx="26892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083ED31D-C957-E72C-1DF7-1F552F09A78F}"/>
                    </a:ext>
                  </a:extLst>
                </p14:cNvPr>
                <p14:cNvContentPartPr/>
                <p14:nvPr/>
              </p14:nvContentPartPr>
              <p14:xfrm>
                <a:off x="8821900" y="215104"/>
                <a:ext cx="200880" cy="14940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083ED31D-C957-E72C-1DF7-1F552F09A78F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815780" y="208984"/>
                  <a:ext cx="2131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1028" name="Ink 1027">
                  <a:extLst>
                    <a:ext uri="{FF2B5EF4-FFF2-40B4-BE49-F238E27FC236}">
                      <a16:creationId xmlns:a16="http://schemas.microsoft.com/office/drawing/2014/main" id="{D8D49D0D-9665-76F7-04C3-4EA3D4783FCC}"/>
                    </a:ext>
                  </a:extLst>
                </p14:cNvPr>
                <p14:cNvContentPartPr/>
                <p14:nvPr/>
              </p14:nvContentPartPr>
              <p14:xfrm>
                <a:off x="8959420" y="78304"/>
                <a:ext cx="120600" cy="317160"/>
              </p14:xfrm>
            </p:contentPart>
          </mc:Choice>
          <mc:Fallback xmlns="">
            <p:pic>
              <p:nvPicPr>
                <p:cNvPr id="1028" name="Ink 1027">
                  <a:extLst>
                    <a:ext uri="{FF2B5EF4-FFF2-40B4-BE49-F238E27FC236}">
                      <a16:creationId xmlns:a16="http://schemas.microsoft.com/office/drawing/2014/main" id="{D8D49D0D-9665-76F7-04C3-4EA3D4783FCC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8953300" y="72184"/>
                  <a:ext cx="13284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1029" name="Ink 1028">
                  <a:extLst>
                    <a:ext uri="{FF2B5EF4-FFF2-40B4-BE49-F238E27FC236}">
                      <a16:creationId xmlns:a16="http://schemas.microsoft.com/office/drawing/2014/main" id="{A0E874DC-05F5-6812-800D-CE4D097B2AEE}"/>
                    </a:ext>
                  </a:extLst>
                </p14:cNvPr>
                <p14:cNvContentPartPr/>
                <p14:nvPr/>
              </p14:nvContentPartPr>
              <p14:xfrm>
                <a:off x="8929900" y="248584"/>
                <a:ext cx="272520" cy="144000"/>
              </p14:xfrm>
            </p:contentPart>
          </mc:Choice>
          <mc:Fallback xmlns="">
            <p:pic>
              <p:nvPicPr>
                <p:cNvPr id="1029" name="Ink 1028">
                  <a:extLst>
                    <a:ext uri="{FF2B5EF4-FFF2-40B4-BE49-F238E27FC236}">
                      <a16:creationId xmlns:a16="http://schemas.microsoft.com/office/drawing/2014/main" id="{A0E874DC-05F5-6812-800D-CE4D097B2AEE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8923780" y="242464"/>
                  <a:ext cx="284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1030" name="Ink 1029">
                  <a:extLst>
                    <a:ext uri="{FF2B5EF4-FFF2-40B4-BE49-F238E27FC236}">
                      <a16:creationId xmlns:a16="http://schemas.microsoft.com/office/drawing/2014/main" id="{EDF3E0EB-25B0-78C5-088A-57A0189C0BA5}"/>
                    </a:ext>
                  </a:extLst>
                </p14:cNvPr>
                <p14:cNvContentPartPr/>
                <p14:nvPr/>
              </p14:nvContentPartPr>
              <p14:xfrm>
                <a:off x="9123220" y="116824"/>
                <a:ext cx="47520" cy="55800"/>
              </p14:xfrm>
            </p:contentPart>
          </mc:Choice>
          <mc:Fallback xmlns="">
            <p:pic>
              <p:nvPicPr>
                <p:cNvPr id="1030" name="Ink 1029">
                  <a:extLst>
                    <a:ext uri="{FF2B5EF4-FFF2-40B4-BE49-F238E27FC236}">
                      <a16:creationId xmlns:a16="http://schemas.microsoft.com/office/drawing/2014/main" id="{EDF3E0EB-25B0-78C5-088A-57A0189C0BA5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9117100" y="110704"/>
                  <a:ext cx="597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1031" name="Ink 1030">
                  <a:extLst>
                    <a:ext uri="{FF2B5EF4-FFF2-40B4-BE49-F238E27FC236}">
                      <a16:creationId xmlns:a16="http://schemas.microsoft.com/office/drawing/2014/main" id="{86DDD6CB-5159-4A4D-807B-C40EFD117404}"/>
                    </a:ext>
                  </a:extLst>
                </p14:cNvPr>
                <p14:cNvContentPartPr/>
                <p14:nvPr/>
              </p14:nvContentPartPr>
              <p14:xfrm>
                <a:off x="9206740" y="237424"/>
                <a:ext cx="385560" cy="195120"/>
              </p14:xfrm>
            </p:contentPart>
          </mc:Choice>
          <mc:Fallback xmlns="">
            <p:pic>
              <p:nvPicPr>
                <p:cNvPr id="1031" name="Ink 1030">
                  <a:extLst>
                    <a:ext uri="{FF2B5EF4-FFF2-40B4-BE49-F238E27FC236}">
                      <a16:creationId xmlns:a16="http://schemas.microsoft.com/office/drawing/2014/main" id="{86DDD6CB-5159-4A4D-807B-C40EFD117404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9200620" y="231304"/>
                  <a:ext cx="3978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04AD037C-3914-8166-11F5-11184EB19292}"/>
                    </a:ext>
                  </a:extLst>
                </p14:cNvPr>
                <p14:cNvContentPartPr/>
                <p14:nvPr/>
              </p14:nvContentPartPr>
              <p14:xfrm>
                <a:off x="2691305" y="-9371"/>
                <a:ext cx="7282080" cy="75744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04AD037C-3914-8166-11F5-11184EB19292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685185" y="-15491"/>
                  <a:ext cx="7294320" cy="769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23187906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BFC1A2-EF8A-CE9B-B745-5BFD87FE69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1FC8A73D-2BB7-702B-5E8B-4178B0C83BFD}"/>
              </a:ext>
            </a:extLst>
          </p:cNvPr>
          <p:cNvGrpSpPr/>
          <p:nvPr/>
        </p:nvGrpSpPr>
        <p:grpSpPr>
          <a:xfrm>
            <a:off x="8256240" y="908384"/>
            <a:ext cx="3170160" cy="1586160"/>
            <a:chOff x="8256240" y="908384"/>
            <a:chExt cx="3170160" cy="158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0DD88CB8-A424-DA12-518C-A82F131DFF23}"/>
                    </a:ext>
                  </a:extLst>
                </p14:cNvPr>
                <p14:cNvContentPartPr/>
                <p14:nvPr/>
              </p14:nvContentPartPr>
              <p14:xfrm>
                <a:off x="8256240" y="1124744"/>
                <a:ext cx="838440" cy="6426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0DD88CB8-A424-DA12-518C-A82F131DFF23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8250120" y="1118624"/>
                  <a:ext cx="850680" cy="65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1CA8E88-0684-8CF8-021E-6CED7F8AEB7E}"/>
                    </a:ext>
                  </a:extLst>
                </p14:cNvPr>
                <p14:cNvContentPartPr/>
                <p14:nvPr/>
              </p14:nvContentPartPr>
              <p14:xfrm>
                <a:off x="9071280" y="917384"/>
                <a:ext cx="1102680" cy="2343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1CA8E88-0684-8CF8-021E-6CED7F8AEB7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9065160" y="911264"/>
                  <a:ext cx="111492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694DE0E-C9D5-BF71-8B9E-F75450F12B00}"/>
                    </a:ext>
                  </a:extLst>
                </p14:cNvPr>
                <p14:cNvContentPartPr/>
                <p14:nvPr/>
              </p14:nvContentPartPr>
              <p14:xfrm>
                <a:off x="8258760" y="1750064"/>
                <a:ext cx="783720" cy="7106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694DE0E-C9D5-BF71-8B9E-F75450F12B00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252640" y="1743944"/>
                  <a:ext cx="795960" cy="72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DA9F6E45-E635-3ACC-E117-83A03BCBCCDD}"/>
                    </a:ext>
                  </a:extLst>
                </p14:cNvPr>
                <p14:cNvContentPartPr/>
                <p14:nvPr/>
              </p14:nvContentPartPr>
              <p14:xfrm>
                <a:off x="8974440" y="2431184"/>
                <a:ext cx="1285920" cy="633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DA9F6E45-E635-3ACC-E117-83A03BCBCCDD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968320" y="2425064"/>
                  <a:ext cx="129816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5DE692AC-35A2-0425-DC77-26E37EB36851}"/>
                    </a:ext>
                  </a:extLst>
                </p14:cNvPr>
                <p14:cNvContentPartPr/>
                <p14:nvPr/>
              </p14:nvContentPartPr>
              <p14:xfrm>
                <a:off x="10270440" y="908384"/>
                <a:ext cx="46440" cy="5616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5DE692AC-35A2-0425-DC77-26E37EB3685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0264320" y="902264"/>
                  <a:ext cx="586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778C8BD6-143C-1B0E-21F9-11B07F130A0B}"/>
                    </a:ext>
                  </a:extLst>
                </p14:cNvPr>
                <p14:cNvContentPartPr/>
                <p14:nvPr/>
              </p14:nvContentPartPr>
              <p14:xfrm>
                <a:off x="10166760" y="951944"/>
                <a:ext cx="1259640" cy="21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778C8BD6-143C-1B0E-21F9-11B07F130A0B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0160640" y="945824"/>
                  <a:ext cx="127188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1B62A081-B0DD-1B87-3D70-A99FF2D91E1F}"/>
                    </a:ext>
                  </a:extLst>
                </p14:cNvPr>
                <p14:cNvContentPartPr/>
                <p14:nvPr/>
              </p14:nvContentPartPr>
              <p14:xfrm>
                <a:off x="11329920" y="1192424"/>
                <a:ext cx="94680" cy="728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1B62A081-B0DD-1B87-3D70-A99FF2D91E1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1323800" y="1186304"/>
                  <a:ext cx="106920" cy="74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39E24F3B-D3FE-5BEC-7784-8526F37144FA}"/>
                    </a:ext>
                  </a:extLst>
                </p14:cNvPr>
                <p14:cNvContentPartPr/>
                <p14:nvPr/>
              </p14:nvContentPartPr>
              <p14:xfrm>
                <a:off x="10208520" y="1906664"/>
                <a:ext cx="1150920" cy="53712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39E24F3B-D3FE-5BEC-7784-8526F37144F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0202400" y="1900544"/>
                  <a:ext cx="1163160" cy="54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F58C454D-5888-6259-9927-C5C6ACF404D4}"/>
                  </a:ext>
                </a:extLst>
              </p14:cNvPr>
              <p14:cNvContentPartPr/>
              <p14:nvPr/>
            </p14:nvContentPartPr>
            <p14:xfrm>
              <a:off x="9979920" y="1725944"/>
              <a:ext cx="44640" cy="482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F58C454D-5888-6259-9927-C5C6ACF404D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973800" y="1719824"/>
                <a:ext cx="56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A799E55-4F65-F31F-E981-D869028FE65E}"/>
                  </a:ext>
                </a:extLst>
              </p14:cNvPr>
              <p14:cNvContentPartPr/>
              <p14:nvPr/>
            </p14:nvContentPartPr>
            <p14:xfrm>
              <a:off x="8300880" y="1719104"/>
              <a:ext cx="1757160" cy="1436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A799E55-4F65-F31F-E981-D869028FE65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294760" y="1712984"/>
                <a:ext cx="1769400" cy="155880"/>
              </a:xfrm>
              <a:prstGeom prst="rect">
                <a:avLst/>
              </a:prstGeom>
            </p:spPr>
          </p:pic>
        </mc:Fallback>
      </mc:AlternateContent>
      <p:grpSp>
        <p:nvGrpSpPr>
          <p:cNvPr id="73" name="Group 72">
            <a:extLst>
              <a:ext uri="{FF2B5EF4-FFF2-40B4-BE49-F238E27FC236}">
                <a16:creationId xmlns:a16="http://schemas.microsoft.com/office/drawing/2014/main" id="{8841DC87-82F0-4D1C-DE23-D23C30D55317}"/>
              </a:ext>
            </a:extLst>
          </p:cNvPr>
          <p:cNvGrpSpPr/>
          <p:nvPr/>
        </p:nvGrpSpPr>
        <p:grpSpPr>
          <a:xfrm>
            <a:off x="7754760" y="1803344"/>
            <a:ext cx="379080" cy="270000"/>
            <a:chOff x="7754760" y="1803344"/>
            <a:chExt cx="37908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F1BBD726-4938-8CEA-B089-DB74A33AF7D2}"/>
                    </a:ext>
                  </a:extLst>
                </p14:cNvPr>
                <p14:cNvContentPartPr/>
                <p14:nvPr/>
              </p14:nvContentPartPr>
              <p14:xfrm>
                <a:off x="7754760" y="1885424"/>
                <a:ext cx="264600" cy="16560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F1BBD726-4938-8CEA-B089-DB74A33AF7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7748640" y="1879304"/>
                  <a:ext cx="27684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936ECACD-7E08-36DB-2374-07CE04409830}"/>
                    </a:ext>
                  </a:extLst>
                </p14:cNvPr>
                <p14:cNvContentPartPr/>
                <p14:nvPr/>
              </p14:nvContentPartPr>
              <p14:xfrm>
                <a:off x="7818120" y="1894784"/>
                <a:ext cx="209160" cy="178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936ECACD-7E08-36DB-2374-07CE0440983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812000" y="1888664"/>
                  <a:ext cx="2214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DA76449-9D65-2D22-94E3-D64DB978A99D}"/>
                    </a:ext>
                  </a:extLst>
                </p14:cNvPr>
                <p14:cNvContentPartPr/>
                <p14:nvPr/>
              </p14:nvContentPartPr>
              <p14:xfrm>
                <a:off x="8042760" y="1803344"/>
                <a:ext cx="91080" cy="76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DA76449-9D65-2D22-94E3-D64DB978A99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8036640" y="1797224"/>
                  <a:ext cx="103320" cy="88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CC7E4ABF-13EF-4EF0-A367-9A1B25F666B1}"/>
                  </a:ext>
                </a:extLst>
              </p14:cNvPr>
              <p14:cNvContentPartPr/>
              <p14:nvPr/>
            </p14:nvContentPartPr>
            <p14:xfrm>
              <a:off x="11462860" y="2928064"/>
              <a:ext cx="1440" cy="432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CC7E4ABF-13EF-4EF0-A367-9A1B25F666B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1456740" y="2921944"/>
                <a:ext cx="13680" cy="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CEF349E-A8A3-AB4B-7219-D482FA01093E}"/>
                  </a:ext>
                </a:extLst>
              </p14:cNvPr>
              <p14:cNvContentPartPr/>
              <p14:nvPr/>
            </p14:nvContentPartPr>
            <p14:xfrm>
              <a:off x="4583832" y="2492896"/>
              <a:ext cx="360" cy="3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CEF349E-A8A3-AB4B-7219-D482FA01093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577712" y="2486776"/>
                <a:ext cx="12600" cy="1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130" name="Group 129">
            <a:extLst>
              <a:ext uri="{FF2B5EF4-FFF2-40B4-BE49-F238E27FC236}">
                <a16:creationId xmlns:a16="http://schemas.microsoft.com/office/drawing/2014/main" id="{217937BC-F779-B277-1ADE-DF3117D5C6CF}"/>
              </a:ext>
            </a:extLst>
          </p:cNvPr>
          <p:cNvGrpSpPr/>
          <p:nvPr/>
        </p:nvGrpSpPr>
        <p:grpSpPr>
          <a:xfrm>
            <a:off x="8279640" y="1444064"/>
            <a:ext cx="2194920" cy="441360"/>
            <a:chOff x="8279640" y="1444064"/>
            <a:chExt cx="2194920" cy="44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64237384-2DFB-304C-C811-3302ED1CCD71}"/>
                    </a:ext>
                  </a:extLst>
                </p14:cNvPr>
                <p14:cNvContentPartPr/>
                <p14:nvPr/>
              </p14:nvContentPartPr>
              <p14:xfrm>
                <a:off x="10014840" y="1472144"/>
                <a:ext cx="48600" cy="666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64237384-2DFB-304C-C811-3302ED1CCD71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0008720" y="1466024"/>
                  <a:ext cx="60840" cy="7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28B35FF4-BD48-6AF8-D7BE-72630685B9AC}"/>
                    </a:ext>
                  </a:extLst>
                </p14:cNvPr>
                <p14:cNvContentPartPr/>
                <p14:nvPr/>
              </p14:nvContentPartPr>
              <p14:xfrm>
                <a:off x="10172880" y="1444064"/>
                <a:ext cx="158760" cy="122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28B35FF4-BD48-6AF8-D7BE-72630685B9A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0166760" y="1437944"/>
                  <a:ext cx="1710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647DFE0-670A-AA2A-2CC7-807BDAADAA84}"/>
                    </a:ext>
                  </a:extLst>
                </p14:cNvPr>
                <p14:cNvContentPartPr/>
                <p14:nvPr/>
              </p14:nvContentPartPr>
              <p14:xfrm>
                <a:off x="10187640" y="1484744"/>
                <a:ext cx="156240" cy="1227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647DFE0-670A-AA2A-2CC7-807BDAADAA8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10181520" y="1478624"/>
                  <a:ext cx="168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303EC50-05C0-6567-5179-B09E4220E0B6}"/>
                    </a:ext>
                  </a:extLst>
                </p14:cNvPr>
                <p14:cNvContentPartPr/>
                <p14:nvPr/>
              </p14:nvContentPartPr>
              <p14:xfrm>
                <a:off x="10377360" y="1513544"/>
                <a:ext cx="97200" cy="95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303EC50-05C0-6567-5179-B09E4220E0B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0371240" y="1507424"/>
                  <a:ext cx="10944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A23C8FFB-5BEB-78C1-17CA-8216485D04E1}"/>
                    </a:ext>
                  </a:extLst>
                </p14:cNvPr>
                <p14:cNvContentPartPr/>
                <p14:nvPr/>
              </p14:nvContentPartPr>
              <p14:xfrm>
                <a:off x="9705240" y="1576904"/>
                <a:ext cx="283680" cy="2948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A23C8FFB-5BEB-78C1-17CA-8216485D04E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9699120" y="1570784"/>
                  <a:ext cx="295920" cy="30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3AA77BF-7CF9-BF92-2897-7A4066302FA3}"/>
                    </a:ext>
                  </a:extLst>
                </p14:cNvPr>
                <p14:cNvContentPartPr/>
                <p14:nvPr/>
              </p14:nvContentPartPr>
              <p14:xfrm>
                <a:off x="9701280" y="1480424"/>
                <a:ext cx="371160" cy="38556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3AA77BF-7CF9-BF92-2897-7A4066302FA3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9695160" y="1474304"/>
                  <a:ext cx="383400" cy="39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7373147-B9E5-99D3-FCD9-25304C17F4F5}"/>
                    </a:ext>
                  </a:extLst>
                </p14:cNvPr>
                <p14:cNvContentPartPr/>
                <p14:nvPr/>
              </p14:nvContentPartPr>
              <p14:xfrm>
                <a:off x="9676800" y="1711184"/>
                <a:ext cx="169200" cy="1742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7373147-B9E5-99D3-FCD9-25304C17F4F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9670680" y="1705064"/>
                  <a:ext cx="181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F4847DCA-ADE7-6453-8A87-4DE9786EF586}"/>
                    </a:ext>
                  </a:extLst>
                </p14:cNvPr>
                <p14:cNvContentPartPr/>
                <p14:nvPr/>
              </p14:nvContentPartPr>
              <p14:xfrm>
                <a:off x="9368640" y="1566824"/>
                <a:ext cx="333720" cy="3074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F4847DCA-ADE7-6453-8A87-4DE9786EF586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9362520" y="1560704"/>
                  <a:ext cx="34596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83BE8810-F176-25BD-FE1C-CFAAC3A2E214}"/>
                    </a:ext>
                  </a:extLst>
                </p14:cNvPr>
                <p14:cNvContentPartPr/>
                <p14:nvPr/>
              </p14:nvContentPartPr>
              <p14:xfrm>
                <a:off x="9333720" y="1548464"/>
                <a:ext cx="138600" cy="165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83BE8810-F176-25BD-FE1C-CFAAC3A2E21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9327600" y="1542344"/>
                  <a:ext cx="150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B4F4815A-5880-2CDD-0367-032DD36EB151}"/>
                    </a:ext>
                  </a:extLst>
                </p14:cNvPr>
                <p14:cNvContentPartPr/>
                <p14:nvPr/>
              </p14:nvContentPartPr>
              <p14:xfrm>
                <a:off x="9098640" y="1588064"/>
                <a:ext cx="266400" cy="2797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B4F4815A-5880-2CDD-0367-032DD36EB15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9092520" y="1581944"/>
                  <a:ext cx="27864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03F6AE76-F6DE-23A1-AC47-1FA611E941D2}"/>
                    </a:ext>
                  </a:extLst>
                </p14:cNvPr>
                <p14:cNvContentPartPr/>
                <p14:nvPr/>
              </p14:nvContentPartPr>
              <p14:xfrm>
                <a:off x="9084240" y="1759784"/>
                <a:ext cx="156600" cy="10512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03F6AE76-F6DE-23A1-AC47-1FA611E941D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9078120" y="1753664"/>
                  <a:ext cx="168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3B430935-B230-D888-07FD-308C5708AC4D}"/>
                    </a:ext>
                  </a:extLst>
                </p14:cNvPr>
                <p14:cNvContentPartPr/>
                <p14:nvPr/>
              </p14:nvContentPartPr>
              <p14:xfrm>
                <a:off x="8682120" y="1702544"/>
                <a:ext cx="402480" cy="1551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3B430935-B230-D888-07FD-308C5708AC4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8676000" y="1696424"/>
                  <a:ext cx="4147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95DC647D-7F79-F455-CFFD-1F2E95BA6B55}"/>
                    </a:ext>
                  </a:extLst>
                </p14:cNvPr>
                <p14:cNvContentPartPr/>
                <p14:nvPr/>
              </p14:nvContentPartPr>
              <p14:xfrm>
                <a:off x="8681760" y="1639184"/>
                <a:ext cx="105120" cy="1807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95DC647D-7F79-F455-CFFD-1F2E95BA6B55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8675640" y="1633064"/>
                  <a:ext cx="11736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BA720A4-81A1-0A3E-F203-90C5CC17954A}"/>
                    </a:ext>
                  </a:extLst>
                </p14:cNvPr>
                <p14:cNvContentPartPr/>
                <p14:nvPr/>
              </p14:nvContentPartPr>
              <p14:xfrm>
                <a:off x="8299800" y="1713344"/>
                <a:ext cx="404640" cy="626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BA720A4-81A1-0A3E-F203-90C5CC17954A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293680" y="1707224"/>
                  <a:ext cx="41688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3A3C3FB-178D-39CB-C5B8-9FDA5F2B0EE8}"/>
                    </a:ext>
                  </a:extLst>
                </p14:cNvPr>
                <p14:cNvContentPartPr/>
                <p14:nvPr/>
              </p14:nvContentPartPr>
              <p14:xfrm>
                <a:off x="8279640" y="1700024"/>
                <a:ext cx="190800" cy="14328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3A3C3FB-178D-39CB-C5B8-9FDA5F2B0EE8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273520" y="1693904"/>
                  <a:ext cx="203040" cy="15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65" name="Group 764">
            <a:extLst>
              <a:ext uri="{FF2B5EF4-FFF2-40B4-BE49-F238E27FC236}">
                <a16:creationId xmlns:a16="http://schemas.microsoft.com/office/drawing/2014/main" id="{600BC5D3-987F-E09F-4DF8-385A63C74F45}"/>
              </a:ext>
            </a:extLst>
          </p:cNvPr>
          <p:cNvGrpSpPr/>
          <p:nvPr/>
        </p:nvGrpSpPr>
        <p:grpSpPr>
          <a:xfrm>
            <a:off x="285548" y="950663"/>
            <a:ext cx="5676840" cy="959040"/>
            <a:chOff x="285548" y="950663"/>
            <a:chExt cx="5676840" cy="95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EA26A6F3-8774-17D3-7EB2-049D6B4E5A88}"/>
                    </a:ext>
                  </a:extLst>
                </p14:cNvPr>
                <p14:cNvContentPartPr/>
                <p14:nvPr/>
              </p14:nvContentPartPr>
              <p14:xfrm>
                <a:off x="401468" y="1431263"/>
                <a:ext cx="40320" cy="2757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EA26A6F3-8774-17D3-7EB2-049D6B4E5A8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95348" y="1425143"/>
                  <a:ext cx="5256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C3F3F1D0-91D1-406F-309C-F14211520CFC}"/>
                    </a:ext>
                  </a:extLst>
                </p14:cNvPr>
                <p14:cNvContentPartPr/>
                <p14:nvPr/>
              </p14:nvContentPartPr>
              <p14:xfrm>
                <a:off x="399308" y="1322903"/>
                <a:ext cx="189000" cy="2379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C3F3F1D0-91D1-406F-309C-F14211520CF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93188" y="1316783"/>
                  <a:ext cx="2012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7B335BC6-0A0F-B4ED-8F15-1607A8BA07DC}"/>
                    </a:ext>
                  </a:extLst>
                </p14:cNvPr>
                <p14:cNvContentPartPr/>
                <p14:nvPr/>
              </p14:nvContentPartPr>
              <p14:xfrm>
                <a:off x="557708" y="1517663"/>
                <a:ext cx="191520" cy="1468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7B335BC6-0A0F-B4ED-8F15-1607A8BA07D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1588" y="1511543"/>
                  <a:ext cx="2037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C166E52-513D-39C6-C5D5-3FC5E6612FB5}"/>
                    </a:ext>
                  </a:extLst>
                </p14:cNvPr>
                <p14:cNvContentPartPr/>
                <p14:nvPr/>
              </p14:nvContentPartPr>
              <p14:xfrm>
                <a:off x="740948" y="1363943"/>
                <a:ext cx="33840" cy="31932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C166E52-513D-39C6-C5D5-3FC5E6612FB5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734828" y="1357823"/>
                  <a:ext cx="4608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54FB0B3D-FC86-5B10-2D44-8B673A4B108A}"/>
                    </a:ext>
                  </a:extLst>
                </p14:cNvPr>
                <p14:cNvContentPartPr/>
                <p14:nvPr/>
              </p14:nvContentPartPr>
              <p14:xfrm>
                <a:off x="706028" y="1521263"/>
                <a:ext cx="169560" cy="417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54FB0B3D-FC86-5B10-2D44-8B673A4B108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99908" y="1515143"/>
                  <a:ext cx="18180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B2F12B0A-1A06-4017-D6C7-55AE15F47441}"/>
                    </a:ext>
                  </a:extLst>
                </p14:cNvPr>
                <p14:cNvContentPartPr/>
                <p14:nvPr/>
              </p14:nvContentPartPr>
              <p14:xfrm>
                <a:off x="853628" y="1346663"/>
                <a:ext cx="204840" cy="3006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B2F12B0A-1A06-4017-D6C7-55AE15F47441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47508" y="1340543"/>
                  <a:ext cx="217080" cy="31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32DB2FA-047F-C590-0337-D14997C93441}"/>
                    </a:ext>
                  </a:extLst>
                </p14:cNvPr>
                <p14:cNvContentPartPr/>
                <p14:nvPr/>
              </p14:nvContentPartPr>
              <p14:xfrm>
                <a:off x="1274468" y="1293383"/>
                <a:ext cx="201240" cy="3477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32DB2FA-047F-C590-0337-D14997C9344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268348" y="1287263"/>
                  <a:ext cx="21348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8C21789F-CECE-0038-BB2D-3B55902BBF94}"/>
                    </a:ext>
                  </a:extLst>
                </p14:cNvPr>
                <p14:cNvContentPartPr/>
                <p14:nvPr/>
              </p14:nvContentPartPr>
              <p14:xfrm>
                <a:off x="1226948" y="1542143"/>
                <a:ext cx="183240" cy="5148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8C21789F-CECE-0038-BB2D-3B55902BBF9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1220828" y="1536023"/>
                  <a:ext cx="19548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F467394C-5227-57A2-2E9C-1761FC265667}"/>
                    </a:ext>
                  </a:extLst>
                </p14:cNvPr>
                <p14:cNvContentPartPr/>
                <p14:nvPr/>
              </p14:nvContentPartPr>
              <p14:xfrm>
                <a:off x="1421708" y="1512623"/>
                <a:ext cx="136800" cy="13392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F467394C-5227-57A2-2E9C-1761FC265667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1415588" y="1506503"/>
                  <a:ext cx="1490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048A1CB6-04CB-115B-7C57-DC929DF064B8}"/>
                    </a:ext>
                  </a:extLst>
                </p14:cNvPr>
                <p14:cNvContentPartPr/>
                <p14:nvPr/>
              </p14:nvContentPartPr>
              <p14:xfrm>
                <a:off x="1546988" y="1325423"/>
                <a:ext cx="82080" cy="31392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048A1CB6-04CB-115B-7C57-DC929DF064B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540868" y="1319303"/>
                  <a:ext cx="94320" cy="32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583ED0CB-30A6-76B5-06F5-1088606F4471}"/>
                    </a:ext>
                  </a:extLst>
                </p14:cNvPr>
                <p14:cNvContentPartPr/>
                <p14:nvPr/>
              </p14:nvContentPartPr>
              <p14:xfrm>
                <a:off x="1629428" y="1297703"/>
                <a:ext cx="71640" cy="35604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583ED0CB-30A6-76B5-06F5-1088606F447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623308" y="1291583"/>
                  <a:ext cx="8388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7C101ADD-6441-DDB5-DD9A-4582AC9B54D1}"/>
                    </a:ext>
                  </a:extLst>
                </p14:cNvPr>
                <p14:cNvContentPartPr/>
                <p14:nvPr/>
              </p14:nvContentPartPr>
              <p14:xfrm>
                <a:off x="1695668" y="1475543"/>
                <a:ext cx="479520" cy="1641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7C101ADD-6441-DDB5-DD9A-4582AC9B54D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689548" y="1469423"/>
                  <a:ext cx="491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75E29152-D380-068E-E551-10129930A811}"/>
                    </a:ext>
                  </a:extLst>
                </p14:cNvPr>
                <p14:cNvContentPartPr/>
                <p14:nvPr/>
              </p14:nvContentPartPr>
              <p14:xfrm>
                <a:off x="2080148" y="1366823"/>
                <a:ext cx="31320" cy="3132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75E29152-D380-068E-E551-10129930A81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2074028" y="1360703"/>
                  <a:ext cx="435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FD5AB2CB-C3FE-FB86-78DA-AB070A7C4484}"/>
                    </a:ext>
                  </a:extLst>
                </p14:cNvPr>
                <p14:cNvContentPartPr/>
                <p14:nvPr/>
              </p14:nvContentPartPr>
              <p14:xfrm>
                <a:off x="2187428" y="1461143"/>
                <a:ext cx="475920" cy="4485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FD5AB2CB-C3FE-FB86-78DA-AB070A7C448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2181308" y="1455023"/>
                  <a:ext cx="488160" cy="46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5C907570-DF53-5333-7617-DF3084F407AF}"/>
                    </a:ext>
                  </a:extLst>
                </p14:cNvPr>
                <p14:cNvContentPartPr/>
                <p14:nvPr/>
              </p14:nvContentPartPr>
              <p14:xfrm>
                <a:off x="2829668" y="1302023"/>
                <a:ext cx="278280" cy="313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5C907570-DF53-5333-7617-DF3084F407A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2823548" y="1295903"/>
                  <a:ext cx="29052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64C31AC1-8B36-40D0-6066-2C17C52F3D81}"/>
                    </a:ext>
                  </a:extLst>
                </p14:cNvPr>
                <p14:cNvContentPartPr/>
                <p14:nvPr/>
              </p14:nvContentPartPr>
              <p14:xfrm>
                <a:off x="2936228" y="1350983"/>
                <a:ext cx="57240" cy="25164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64C31AC1-8B36-40D0-6066-2C17C52F3D8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2930108" y="1344863"/>
                  <a:ext cx="6948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C011D6EC-94E3-A3D1-3E81-F6C65C7B2367}"/>
                    </a:ext>
                  </a:extLst>
                </p14:cNvPr>
                <p14:cNvContentPartPr/>
                <p14:nvPr/>
              </p14:nvContentPartPr>
              <p14:xfrm>
                <a:off x="2812748" y="1585343"/>
                <a:ext cx="348480" cy="234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C011D6EC-94E3-A3D1-3E81-F6C65C7B236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2806628" y="1579223"/>
                  <a:ext cx="3607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C6FDD3C-922F-84A3-7BAD-C12A6B490F8E}"/>
                    </a:ext>
                  </a:extLst>
                </p14:cNvPr>
                <p14:cNvContentPartPr/>
                <p14:nvPr/>
              </p14:nvContentPartPr>
              <p14:xfrm>
                <a:off x="3157988" y="1324703"/>
                <a:ext cx="73800" cy="25056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C6FDD3C-922F-84A3-7BAD-C12A6B490F8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3151868" y="1318583"/>
                  <a:ext cx="8604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F9FE1EDD-09D5-AD8F-28FC-0294A0BB859F}"/>
                    </a:ext>
                  </a:extLst>
                </p14:cNvPr>
                <p14:cNvContentPartPr/>
                <p14:nvPr/>
              </p14:nvContentPartPr>
              <p14:xfrm>
                <a:off x="3099308" y="1285103"/>
                <a:ext cx="220680" cy="16488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F9FE1EDD-09D5-AD8F-28FC-0294A0BB859F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3093188" y="1278983"/>
                  <a:ext cx="23292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C6309A7-4821-E42D-2C8A-3F0C9CE8670B}"/>
                    </a:ext>
                  </a:extLst>
                </p14:cNvPr>
                <p14:cNvContentPartPr/>
                <p14:nvPr/>
              </p14:nvContentPartPr>
              <p14:xfrm>
                <a:off x="3380468" y="1289063"/>
                <a:ext cx="338760" cy="315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C6309A7-4821-E42D-2C8A-3F0C9CE8670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3374348" y="1282943"/>
                  <a:ext cx="35100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623DD81F-9836-693F-D027-D5F5988A9CEB}"/>
                    </a:ext>
                  </a:extLst>
                </p14:cNvPr>
                <p14:cNvContentPartPr/>
                <p14:nvPr/>
              </p14:nvContentPartPr>
              <p14:xfrm>
                <a:off x="4059788" y="1215983"/>
                <a:ext cx="138240" cy="36792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623DD81F-9836-693F-D027-D5F5988A9CEB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4053668" y="1209863"/>
                  <a:ext cx="1504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BDA8EA53-DB27-8180-0FD1-874C446A7A10}"/>
                    </a:ext>
                  </a:extLst>
                </p14:cNvPr>
                <p14:cNvContentPartPr/>
                <p14:nvPr/>
              </p14:nvContentPartPr>
              <p14:xfrm>
                <a:off x="4159868" y="1354943"/>
                <a:ext cx="192960" cy="18108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BDA8EA53-DB27-8180-0FD1-874C446A7A10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4153748" y="1348823"/>
                  <a:ext cx="205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0CB93D1-A7DC-7937-5DC1-3BAD329D34CD}"/>
                    </a:ext>
                  </a:extLst>
                </p14:cNvPr>
                <p14:cNvContentPartPr/>
                <p14:nvPr/>
              </p14:nvContentPartPr>
              <p14:xfrm>
                <a:off x="4339508" y="1195823"/>
                <a:ext cx="188640" cy="3326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70CB93D1-A7DC-7937-5DC1-3BAD329D34CD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4333388" y="1189703"/>
                  <a:ext cx="200880" cy="34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3A34E078-AEF2-BC2A-2D1A-3B196C8BDFAD}"/>
                    </a:ext>
                  </a:extLst>
                </p14:cNvPr>
                <p14:cNvContentPartPr/>
                <p14:nvPr/>
              </p14:nvContentPartPr>
              <p14:xfrm>
                <a:off x="4538228" y="1375463"/>
                <a:ext cx="102600" cy="1458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3A34E078-AEF2-BC2A-2D1A-3B196C8BDFAD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4532108" y="1369343"/>
                  <a:ext cx="114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F22B05A0-4F18-C446-F57A-D9EA01E18CFA}"/>
                    </a:ext>
                  </a:extLst>
                </p14:cNvPr>
                <p14:cNvContentPartPr/>
                <p14:nvPr/>
              </p14:nvContentPartPr>
              <p14:xfrm>
                <a:off x="4637588" y="1210223"/>
                <a:ext cx="80280" cy="3027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F22B05A0-4F18-C446-F57A-D9EA01E18CF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4631468" y="1204103"/>
                  <a:ext cx="9252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A0285E81-E66D-024F-6248-BE77943B7C02}"/>
                    </a:ext>
                  </a:extLst>
                </p14:cNvPr>
                <p14:cNvContentPartPr/>
                <p14:nvPr/>
              </p14:nvContentPartPr>
              <p14:xfrm>
                <a:off x="4613468" y="1366823"/>
                <a:ext cx="154800" cy="298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A0285E81-E66D-024F-6248-BE77943B7C0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4607348" y="1360703"/>
                  <a:ext cx="1670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9744BF0B-247F-DEA7-D3F9-2445C86A4546}"/>
                    </a:ext>
                  </a:extLst>
                </p14:cNvPr>
                <p14:cNvContentPartPr/>
                <p14:nvPr/>
              </p14:nvContentPartPr>
              <p14:xfrm>
                <a:off x="4765388" y="1395623"/>
                <a:ext cx="115920" cy="14436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9744BF0B-247F-DEA7-D3F9-2445C86A4546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759268" y="1389503"/>
                  <a:ext cx="128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117A9F0-1ED7-174A-2F54-ED52BE24DC1C}"/>
                    </a:ext>
                  </a:extLst>
                </p14:cNvPr>
                <p14:cNvContentPartPr/>
                <p14:nvPr/>
              </p14:nvContentPartPr>
              <p14:xfrm>
                <a:off x="4849628" y="1376543"/>
                <a:ext cx="196200" cy="14148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117A9F0-1ED7-174A-2F54-ED52BE24DC1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843508" y="1370423"/>
                  <a:ext cx="2084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9E61BF69-C745-09D3-2EA7-DC3C67DC9CB7}"/>
                    </a:ext>
                  </a:extLst>
                </p14:cNvPr>
                <p14:cNvContentPartPr/>
                <p14:nvPr/>
              </p14:nvContentPartPr>
              <p14:xfrm>
                <a:off x="5033228" y="1352063"/>
                <a:ext cx="162000" cy="17064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9E61BF69-C745-09D3-2EA7-DC3C67DC9CB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5027108" y="1345943"/>
                  <a:ext cx="17424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EA1CB37F-719D-88B4-F1C7-B98B5AF9E648}"/>
                    </a:ext>
                  </a:extLst>
                </p14:cNvPr>
                <p14:cNvContentPartPr/>
                <p14:nvPr/>
              </p14:nvContentPartPr>
              <p14:xfrm>
                <a:off x="5140148" y="1141823"/>
                <a:ext cx="67320" cy="36792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EA1CB37F-719D-88B4-F1C7-B98B5AF9E648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5134028" y="1135703"/>
                  <a:ext cx="7956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7042C51B-6190-3146-22AA-4748C2C2F8C3}"/>
                    </a:ext>
                  </a:extLst>
                </p14:cNvPr>
                <p14:cNvContentPartPr/>
                <p14:nvPr/>
              </p14:nvContentPartPr>
              <p14:xfrm>
                <a:off x="5084708" y="1334423"/>
                <a:ext cx="277920" cy="19008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7042C51B-6190-3146-22AA-4748C2C2F8C3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5078588" y="1328303"/>
                  <a:ext cx="2901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3D7F031C-D5D2-45E0-A33E-934E5B4DDBEB}"/>
                    </a:ext>
                  </a:extLst>
                </p14:cNvPr>
                <p14:cNvContentPartPr/>
                <p14:nvPr/>
              </p14:nvContentPartPr>
              <p14:xfrm>
                <a:off x="5298188" y="1229303"/>
                <a:ext cx="22320" cy="3780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3D7F031C-D5D2-45E0-A33E-934E5B4DDBE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5292068" y="1223183"/>
                  <a:ext cx="3456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F91DD458-0954-904B-7F6A-1FD302715A3A}"/>
                    </a:ext>
                  </a:extLst>
                </p14:cNvPr>
                <p14:cNvContentPartPr/>
                <p14:nvPr/>
              </p14:nvContentPartPr>
              <p14:xfrm>
                <a:off x="5344988" y="1331543"/>
                <a:ext cx="317160" cy="17280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F91DD458-0954-904B-7F6A-1FD302715A3A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5338868" y="1325423"/>
                  <a:ext cx="3294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ACD704BC-5787-BA6B-2BEB-108F44F7A250}"/>
                    </a:ext>
                  </a:extLst>
                </p14:cNvPr>
                <p14:cNvContentPartPr/>
                <p14:nvPr/>
              </p14:nvContentPartPr>
              <p14:xfrm>
                <a:off x="5551628" y="950663"/>
                <a:ext cx="234720" cy="66024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ACD704BC-5787-BA6B-2BEB-108F44F7A250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545508" y="944543"/>
                  <a:ext cx="246960" cy="67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BCDF3F2D-EDFF-1950-CEAE-CC32A466EA5D}"/>
                    </a:ext>
                  </a:extLst>
                </p14:cNvPr>
                <p14:cNvContentPartPr/>
                <p14:nvPr/>
              </p14:nvContentPartPr>
              <p14:xfrm>
                <a:off x="5921708" y="1281143"/>
                <a:ext cx="33480" cy="3960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BCDF3F2D-EDFF-1950-CEAE-CC32A466EA5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915588" y="1275023"/>
                  <a:ext cx="4572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62" name="Ink 761">
                  <a:extLst>
                    <a:ext uri="{FF2B5EF4-FFF2-40B4-BE49-F238E27FC236}">
                      <a16:creationId xmlns:a16="http://schemas.microsoft.com/office/drawing/2014/main" id="{26F844C2-1677-38AA-07BC-CD5F68FF2422}"/>
                    </a:ext>
                  </a:extLst>
                </p14:cNvPr>
                <p14:cNvContentPartPr/>
                <p14:nvPr/>
              </p14:nvContentPartPr>
              <p14:xfrm>
                <a:off x="5924588" y="1427663"/>
                <a:ext cx="37800" cy="6480"/>
              </p14:xfrm>
            </p:contentPart>
          </mc:Choice>
          <mc:Fallback xmlns="">
            <p:pic>
              <p:nvPicPr>
                <p:cNvPr id="762" name="Ink 761">
                  <a:extLst>
                    <a:ext uri="{FF2B5EF4-FFF2-40B4-BE49-F238E27FC236}">
                      <a16:creationId xmlns:a16="http://schemas.microsoft.com/office/drawing/2014/main" id="{26F844C2-1677-38AA-07BC-CD5F68FF2422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918468" y="1421543"/>
                  <a:ext cx="500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4508F695-6436-09C0-C188-F5D615B99535}"/>
                    </a:ext>
                  </a:extLst>
                </p14:cNvPr>
                <p14:cNvContentPartPr/>
                <p14:nvPr/>
              </p14:nvContentPartPr>
              <p14:xfrm>
                <a:off x="285548" y="1701263"/>
                <a:ext cx="5542560" cy="15984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4508F695-6436-09C0-C188-F5D615B9953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79428" y="1695143"/>
                  <a:ext cx="5554800" cy="17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5" name="Group 774">
            <a:extLst>
              <a:ext uri="{FF2B5EF4-FFF2-40B4-BE49-F238E27FC236}">
                <a16:creationId xmlns:a16="http://schemas.microsoft.com/office/drawing/2014/main" id="{EBCF5A10-7A06-90E4-7DD8-80FD24BD7464}"/>
              </a:ext>
            </a:extLst>
          </p:cNvPr>
          <p:cNvGrpSpPr/>
          <p:nvPr/>
        </p:nvGrpSpPr>
        <p:grpSpPr>
          <a:xfrm>
            <a:off x="325752" y="2058736"/>
            <a:ext cx="1361880" cy="338400"/>
            <a:chOff x="325752" y="2058736"/>
            <a:chExt cx="1361880" cy="338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6F5B58B4-9A19-12BF-5856-E2866B3E5520}"/>
                    </a:ext>
                  </a:extLst>
                </p14:cNvPr>
                <p14:cNvContentPartPr/>
                <p14:nvPr/>
              </p14:nvContentPartPr>
              <p14:xfrm>
                <a:off x="325752" y="2058736"/>
                <a:ext cx="308880" cy="450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6F5B58B4-9A19-12BF-5856-E2866B3E552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19632" y="2052616"/>
                  <a:ext cx="321120" cy="5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21836628-3309-EDAF-05AD-987A55C465D0}"/>
                    </a:ext>
                  </a:extLst>
                </p14:cNvPr>
                <p14:cNvContentPartPr/>
                <p14:nvPr/>
              </p14:nvContentPartPr>
              <p14:xfrm>
                <a:off x="427992" y="2131456"/>
                <a:ext cx="47520" cy="25020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21836628-3309-EDAF-05AD-987A55C465D0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21872" y="2125336"/>
                  <a:ext cx="5976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C2BDFA12-82A4-981F-888E-BFEA79C4240F}"/>
                    </a:ext>
                  </a:extLst>
                </p14:cNvPr>
                <p14:cNvContentPartPr/>
                <p14:nvPr/>
              </p14:nvContentPartPr>
              <p14:xfrm>
                <a:off x="558312" y="2270776"/>
                <a:ext cx="121680" cy="10260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C2BDFA12-82A4-981F-888E-BFEA79C4240F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552192" y="2264656"/>
                  <a:ext cx="1339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69D4AECD-2FA6-C6A0-570A-2B2F40A8028F}"/>
                    </a:ext>
                  </a:extLst>
                </p14:cNvPr>
                <p14:cNvContentPartPr/>
                <p14:nvPr/>
              </p14:nvContentPartPr>
              <p14:xfrm>
                <a:off x="671712" y="2244136"/>
                <a:ext cx="195120" cy="12744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69D4AECD-2FA6-C6A0-570A-2B2F40A8028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65592" y="2238016"/>
                  <a:ext cx="2073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418CE0EA-1353-129B-35F7-8604D1C8C85B}"/>
                    </a:ext>
                  </a:extLst>
                </p14:cNvPr>
                <p14:cNvContentPartPr/>
                <p14:nvPr/>
              </p14:nvContentPartPr>
              <p14:xfrm>
                <a:off x="874392" y="2235496"/>
                <a:ext cx="302760" cy="15732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418CE0EA-1353-129B-35F7-8604D1C8C85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68272" y="2229376"/>
                  <a:ext cx="31500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600218A0-EFE9-4611-2897-C3CC9057D6C8}"/>
                    </a:ext>
                  </a:extLst>
                </p14:cNvPr>
                <p14:cNvContentPartPr/>
                <p14:nvPr/>
              </p14:nvContentPartPr>
              <p14:xfrm>
                <a:off x="1176792" y="2232976"/>
                <a:ext cx="122760" cy="14796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600218A0-EFE9-4611-2897-C3CC9057D6C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70672" y="2226856"/>
                  <a:ext cx="1350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5298C126-0275-14FF-6365-40069B9F8FBE}"/>
                    </a:ext>
                  </a:extLst>
                </p14:cNvPr>
                <p14:cNvContentPartPr/>
                <p14:nvPr/>
              </p14:nvContentPartPr>
              <p14:xfrm>
                <a:off x="1286232" y="2238376"/>
                <a:ext cx="105480" cy="15876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5298C126-0275-14FF-6365-40069B9F8FBE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80112" y="2232256"/>
                  <a:ext cx="11772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B0B209A4-28D0-3502-DBFA-817C145F83CF}"/>
                    </a:ext>
                  </a:extLst>
                </p14:cNvPr>
                <p14:cNvContentPartPr/>
                <p14:nvPr/>
              </p14:nvContentPartPr>
              <p14:xfrm>
                <a:off x="1400712" y="2235856"/>
                <a:ext cx="146880" cy="13428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B0B209A4-28D0-3502-DBFA-817C145F83CF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394592" y="2229736"/>
                  <a:ext cx="159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1D562A8E-2EF5-C0DF-BB84-9B1FEA837A58}"/>
                    </a:ext>
                  </a:extLst>
                </p14:cNvPr>
                <p14:cNvContentPartPr/>
                <p14:nvPr/>
              </p14:nvContentPartPr>
              <p14:xfrm>
                <a:off x="1545072" y="2199496"/>
                <a:ext cx="142560" cy="19044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1D562A8E-2EF5-C0DF-BB84-9B1FEA837A5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538952" y="2193376"/>
                  <a:ext cx="15480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1" name="Group 830">
            <a:extLst>
              <a:ext uri="{FF2B5EF4-FFF2-40B4-BE49-F238E27FC236}">
                <a16:creationId xmlns:a16="http://schemas.microsoft.com/office/drawing/2014/main" id="{5D699E20-8F78-80D3-5D7A-5DEA06C83714}"/>
              </a:ext>
            </a:extLst>
          </p:cNvPr>
          <p:cNvGrpSpPr/>
          <p:nvPr/>
        </p:nvGrpSpPr>
        <p:grpSpPr>
          <a:xfrm>
            <a:off x="2022072" y="2130376"/>
            <a:ext cx="1317960" cy="442440"/>
            <a:chOff x="2022072" y="2130376"/>
            <a:chExt cx="1317960" cy="44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70C191A7-1169-1B94-8CD2-A1CC858AFD34}"/>
                    </a:ext>
                  </a:extLst>
                </p14:cNvPr>
                <p14:cNvContentPartPr/>
                <p14:nvPr/>
              </p14:nvContentPartPr>
              <p14:xfrm>
                <a:off x="2022072" y="2266096"/>
                <a:ext cx="50400" cy="30672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70C191A7-1169-1B94-8CD2-A1CC858AFD34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015952" y="2259976"/>
                  <a:ext cx="62640" cy="31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796" name="Ink 795">
                  <a:extLst>
                    <a:ext uri="{FF2B5EF4-FFF2-40B4-BE49-F238E27FC236}">
                      <a16:creationId xmlns:a16="http://schemas.microsoft.com/office/drawing/2014/main" id="{A52F64E2-CBE6-7EFF-3E36-AE4082AA506F}"/>
                    </a:ext>
                  </a:extLst>
                </p14:cNvPr>
                <p14:cNvContentPartPr/>
                <p14:nvPr/>
              </p14:nvContentPartPr>
              <p14:xfrm>
                <a:off x="2037552" y="2248816"/>
                <a:ext cx="141480" cy="132480"/>
              </p14:xfrm>
            </p:contentPart>
          </mc:Choice>
          <mc:Fallback xmlns="">
            <p:pic>
              <p:nvPicPr>
                <p:cNvPr id="796" name="Ink 795">
                  <a:extLst>
                    <a:ext uri="{FF2B5EF4-FFF2-40B4-BE49-F238E27FC236}">
                      <a16:creationId xmlns:a16="http://schemas.microsoft.com/office/drawing/2014/main" id="{A52F64E2-CBE6-7EFF-3E36-AE4082AA506F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2031432" y="2242696"/>
                  <a:ext cx="1537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D29B301F-64D8-4843-79C6-454085FABAE7}"/>
                    </a:ext>
                  </a:extLst>
                </p14:cNvPr>
                <p14:cNvContentPartPr/>
                <p14:nvPr/>
              </p14:nvContentPartPr>
              <p14:xfrm>
                <a:off x="2217552" y="2249176"/>
                <a:ext cx="57960" cy="11412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D29B301F-64D8-4843-79C6-454085FABAE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2211432" y="2243056"/>
                  <a:ext cx="7020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C418EA0F-E43A-9786-76E6-AC3636AE8814}"/>
                    </a:ext>
                  </a:extLst>
                </p14:cNvPr>
                <p14:cNvContentPartPr/>
                <p14:nvPr/>
              </p14:nvContentPartPr>
              <p14:xfrm>
                <a:off x="2181192" y="2146936"/>
                <a:ext cx="39960" cy="2304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C418EA0F-E43A-9786-76E6-AC3636AE8814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2175072" y="2140816"/>
                  <a:ext cx="52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17F3BBE0-5CB2-DE1E-D5CD-9ABD69B5F5F4}"/>
                    </a:ext>
                  </a:extLst>
                </p14:cNvPr>
                <p14:cNvContentPartPr/>
                <p14:nvPr/>
              </p14:nvContentPartPr>
              <p14:xfrm>
                <a:off x="2253552" y="2245936"/>
                <a:ext cx="148680" cy="11700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17F3BBE0-5CB2-DE1E-D5CD-9ABD69B5F5F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2247432" y="2239816"/>
                  <a:ext cx="1609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EBCA79CF-4FD4-DF84-9FCE-86E345AEC8A2}"/>
                    </a:ext>
                  </a:extLst>
                </p14:cNvPr>
                <p14:cNvContentPartPr/>
                <p14:nvPr/>
              </p14:nvContentPartPr>
              <p14:xfrm>
                <a:off x="2449752" y="2220376"/>
                <a:ext cx="118440" cy="12816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EBCA79CF-4FD4-DF84-9FCE-86E345AEC8A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443632" y="2214256"/>
                  <a:ext cx="130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BC6F3640-F10F-7A80-8793-666AFFE39A69}"/>
                    </a:ext>
                  </a:extLst>
                </p14:cNvPr>
                <p14:cNvContentPartPr/>
                <p14:nvPr/>
              </p14:nvContentPartPr>
              <p14:xfrm>
                <a:off x="2537592" y="2216776"/>
                <a:ext cx="132480" cy="13464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BC6F3640-F10F-7A80-8793-666AFFE39A69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531472" y="2210656"/>
                  <a:ext cx="1447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11D7BD8C-F726-86C1-3EE3-AD4FC570FB66}"/>
                    </a:ext>
                  </a:extLst>
                </p14:cNvPr>
                <p14:cNvContentPartPr/>
                <p14:nvPr/>
              </p14:nvContentPartPr>
              <p14:xfrm>
                <a:off x="2717592" y="2202016"/>
                <a:ext cx="327960" cy="13140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11D7BD8C-F726-86C1-3EE3-AD4FC570FB66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11472" y="2195896"/>
                  <a:ext cx="3402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35ACA261-E02D-2731-56B5-9A8902EECCE6}"/>
                    </a:ext>
                  </a:extLst>
                </p14:cNvPr>
                <p14:cNvContentPartPr/>
                <p14:nvPr/>
              </p14:nvContentPartPr>
              <p14:xfrm>
                <a:off x="2935752" y="2130376"/>
                <a:ext cx="41760" cy="1404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35ACA261-E02D-2731-56B5-9A8902EECCE6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929632" y="2124256"/>
                  <a:ext cx="54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50A0A3D0-9075-FDD2-7959-628865F59A70}"/>
                    </a:ext>
                  </a:extLst>
                </p14:cNvPr>
                <p14:cNvContentPartPr/>
                <p14:nvPr/>
              </p14:nvContentPartPr>
              <p14:xfrm>
                <a:off x="3050592" y="2182216"/>
                <a:ext cx="120240" cy="123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50A0A3D0-9075-FDD2-7959-628865F59A70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044472" y="2176096"/>
                  <a:ext cx="1324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C4763157-5923-DF0C-A41B-AD2EEFD9B444}"/>
                    </a:ext>
                  </a:extLst>
                </p14:cNvPr>
                <p14:cNvContentPartPr/>
                <p14:nvPr/>
              </p14:nvContentPartPr>
              <p14:xfrm>
                <a:off x="3176232" y="2176816"/>
                <a:ext cx="163800" cy="15372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C4763157-5923-DF0C-A41B-AD2EEFD9B444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170112" y="2170696"/>
                  <a:ext cx="17604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20161911-CE38-450D-EE99-A0A6E3AB89EB}"/>
              </a:ext>
            </a:extLst>
          </p:cNvPr>
          <p:cNvGrpSpPr/>
          <p:nvPr/>
        </p:nvGrpSpPr>
        <p:grpSpPr>
          <a:xfrm>
            <a:off x="3587712" y="1983496"/>
            <a:ext cx="932400" cy="333360"/>
            <a:chOff x="3587712" y="1983496"/>
            <a:chExt cx="932400" cy="333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C9F8B206-DC28-2E48-EC6B-189D0E949589}"/>
                    </a:ext>
                  </a:extLst>
                </p14:cNvPr>
                <p14:cNvContentPartPr/>
                <p14:nvPr/>
              </p14:nvContentPartPr>
              <p14:xfrm>
                <a:off x="3587712" y="1983496"/>
                <a:ext cx="236520" cy="33192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C9F8B206-DC28-2E48-EC6B-189D0E949589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581592" y="1977376"/>
                  <a:ext cx="24876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03B9A9C8-1EF1-3165-13F5-1D3EB6265C1E}"/>
                    </a:ext>
                  </a:extLst>
                </p14:cNvPr>
                <p14:cNvContentPartPr/>
                <p14:nvPr/>
              </p14:nvContentPartPr>
              <p14:xfrm>
                <a:off x="3845472" y="2207416"/>
                <a:ext cx="70920" cy="7704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03B9A9C8-1EF1-3165-13F5-1D3EB6265C1E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839352" y="2201296"/>
                  <a:ext cx="8316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DD929AB6-0D7B-D79F-C173-E871A5E6A9E2}"/>
                    </a:ext>
                  </a:extLst>
                </p14:cNvPr>
                <p14:cNvContentPartPr/>
                <p14:nvPr/>
              </p14:nvContentPartPr>
              <p14:xfrm>
                <a:off x="3847632" y="2123536"/>
                <a:ext cx="39240" cy="540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DD929AB6-0D7B-D79F-C173-E871A5E6A9E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841512" y="2117416"/>
                  <a:ext cx="514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1CFA9B06-AB3D-DBD6-1061-CE9CADFABE15}"/>
                    </a:ext>
                  </a:extLst>
                </p14:cNvPr>
                <p14:cNvContentPartPr/>
                <p14:nvPr/>
              </p14:nvContentPartPr>
              <p14:xfrm>
                <a:off x="3944472" y="2191576"/>
                <a:ext cx="137520" cy="968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1CFA9B06-AB3D-DBD6-1061-CE9CADFABE1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938352" y="2185456"/>
                  <a:ext cx="1497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01DD5B91-976A-D1B4-ED10-FF76C2D4B4D5}"/>
                    </a:ext>
                  </a:extLst>
                </p14:cNvPr>
                <p14:cNvContentPartPr/>
                <p14:nvPr/>
              </p14:nvContentPartPr>
              <p14:xfrm>
                <a:off x="4085232" y="2173216"/>
                <a:ext cx="146520" cy="14364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01DD5B91-976A-D1B4-ED10-FF76C2D4B4D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079112" y="2167096"/>
                  <a:ext cx="1587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A286632B-028E-AE95-C786-FA0D93985DD0}"/>
                    </a:ext>
                  </a:extLst>
                </p14:cNvPr>
                <p14:cNvContentPartPr/>
                <p14:nvPr/>
              </p14:nvContentPartPr>
              <p14:xfrm>
                <a:off x="4219872" y="2163496"/>
                <a:ext cx="183600" cy="1389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A286632B-028E-AE95-C786-FA0D93985DD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13752" y="2157376"/>
                  <a:ext cx="19584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517CE7B6-1161-167B-CEA5-EA77C99D1FB4}"/>
                    </a:ext>
                  </a:extLst>
                </p14:cNvPr>
                <p14:cNvContentPartPr/>
                <p14:nvPr/>
              </p14:nvContentPartPr>
              <p14:xfrm>
                <a:off x="4391592" y="2173936"/>
                <a:ext cx="128520" cy="1407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517CE7B6-1161-167B-CEA5-EA77C99D1FB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385472" y="2167816"/>
                  <a:ext cx="140760" cy="15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73A0E821-45A2-9D5A-4B94-CF6194DE03BA}"/>
                  </a:ext>
                </a:extLst>
              </p14:cNvPr>
              <p14:cNvContentPartPr/>
              <p14:nvPr/>
            </p14:nvContentPartPr>
            <p14:xfrm>
              <a:off x="8271000" y="1746104"/>
              <a:ext cx="12600" cy="684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73A0E821-45A2-9D5A-4B94-CF6194DE03B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264880" y="1739984"/>
                <a:ext cx="248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BA2BC180-D3EC-A83B-41C9-C206762F0055}"/>
                  </a:ext>
                </a:extLst>
              </p14:cNvPr>
              <p14:cNvContentPartPr/>
              <p14:nvPr/>
            </p14:nvContentPartPr>
            <p14:xfrm>
              <a:off x="8253360" y="1409144"/>
              <a:ext cx="2265480" cy="58320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BA2BC180-D3EC-A83B-41C9-C206762F0055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247240" y="1403024"/>
                <a:ext cx="2277720" cy="595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21" name="Group 420">
            <a:extLst>
              <a:ext uri="{FF2B5EF4-FFF2-40B4-BE49-F238E27FC236}">
                <a16:creationId xmlns:a16="http://schemas.microsoft.com/office/drawing/2014/main" id="{47502279-D782-9D57-2858-818D3D6E4A5B}"/>
              </a:ext>
            </a:extLst>
          </p:cNvPr>
          <p:cNvGrpSpPr/>
          <p:nvPr/>
        </p:nvGrpSpPr>
        <p:grpSpPr>
          <a:xfrm>
            <a:off x="7526980" y="3163144"/>
            <a:ext cx="3542760" cy="1113840"/>
            <a:chOff x="7526980" y="3163144"/>
            <a:chExt cx="3542760" cy="111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6AA27159-735F-A706-F3F4-4F6C034A6B14}"/>
                    </a:ext>
                  </a:extLst>
                </p14:cNvPr>
                <p14:cNvContentPartPr/>
                <p14:nvPr/>
              </p14:nvContentPartPr>
              <p14:xfrm>
                <a:off x="7643260" y="3520624"/>
                <a:ext cx="228960" cy="21420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6AA27159-735F-A706-F3F4-4F6C034A6B14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7637140" y="3514504"/>
                  <a:ext cx="24120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CEAD316-E1C1-1191-EC32-D510F3758763}"/>
                    </a:ext>
                  </a:extLst>
                </p14:cNvPr>
                <p14:cNvContentPartPr/>
                <p14:nvPr/>
              </p14:nvContentPartPr>
              <p14:xfrm>
                <a:off x="8090740" y="3610264"/>
                <a:ext cx="90720" cy="885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CEAD316-E1C1-1191-EC32-D510F3758763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8084620" y="3604144"/>
                  <a:ext cx="10296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4DB5CB06-61C3-164D-4D6C-771DDC6EBA9A}"/>
                    </a:ext>
                  </a:extLst>
                </p14:cNvPr>
                <p14:cNvContentPartPr/>
                <p14:nvPr/>
              </p14:nvContentPartPr>
              <p14:xfrm>
                <a:off x="8048620" y="3544744"/>
                <a:ext cx="37080" cy="259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4DB5CB06-61C3-164D-4D6C-771DDC6EBA9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042500" y="3538624"/>
                  <a:ext cx="493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820A9609-1843-023E-3F0F-8F33296BE598}"/>
                    </a:ext>
                  </a:extLst>
                </p14:cNvPr>
                <p14:cNvContentPartPr/>
                <p14:nvPr/>
              </p14:nvContentPartPr>
              <p14:xfrm>
                <a:off x="8163100" y="3445384"/>
                <a:ext cx="86400" cy="25704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820A9609-1843-023E-3F0F-8F33296BE59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156980" y="3439264"/>
                  <a:ext cx="98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D3E606EB-F2DF-6DDA-12E6-7DA6B7863929}"/>
                    </a:ext>
                  </a:extLst>
                </p14:cNvPr>
                <p14:cNvContentPartPr/>
                <p14:nvPr/>
              </p14:nvContentPartPr>
              <p14:xfrm>
                <a:off x="8171020" y="3585784"/>
                <a:ext cx="101520" cy="381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D3E606EB-F2DF-6DDA-12E6-7DA6B786392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164900" y="3579664"/>
                  <a:ext cx="1137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E6859E9E-77C9-0580-EE08-0F121D527049}"/>
                    </a:ext>
                  </a:extLst>
                </p14:cNvPr>
                <p14:cNvContentPartPr/>
                <p14:nvPr/>
              </p14:nvContentPartPr>
              <p14:xfrm>
                <a:off x="8287660" y="3586864"/>
                <a:ext cx="118080" cy="9216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E6859E9E-77C9-0580-EE08-0F121D527049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281540" y="3580744"/>
                  <a:ext cx="13032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53B858B5-4DE0-8F35-3C2F-71AEA74F9263}"/>
                    </a:ext>
                  </a:extLst>
                </p14:cNvPr>
                <p14:cNvContentPartPr/>
                <p14:nvPr/>
              </p14:nvContentPartPr>
              <p14:xfrm>
                <a:off x="8431660" y="3586504"/>
                <a:ext cx="102600" cy="9324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53B858B5-4DE0-8F35-3C2F-71AEA74F9263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8425540" y="3580384"/>
                  <a:ext cx="114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BB150FC5-DE8B-990F-823D-898F811550F7}"/>
                    </a:ext>
                  </a:extLst>
                </p14:cNvPr>
                <p14:cNvContentPartPr/>
                <p14:nvPr/>
              </p14:nvContentPartPr>
              <p14:xfrm>
                <a:off x="8542180" y="3573904"/>
                <a:ext cx="187200" cy="9720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BB150FC5-DE8B-990F-823D-898F811550F7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536060" y="3567784"/>
                  <a:ext cx="19944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E8BF3F07-3B0A-F620-886B-0AA4213DB788}"/>
                    </a:ext>
                  </a:extLst>
                </p14:cNvPr>
                <p14:cNvContentPartPr/>
                <p14:nvPr/>
              </p14:nvContentPartPr>
              <p14:xfrm>
                <a:off x="8690140" y="3375904"/>
                <a:ext cx="68760" cy="2793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E8BF3F07-3B0A-F620-886B-0AA4213DB78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684020" y="3369784"/>
                  <a:ext cx="81000" cy="29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4A0B5CBE-BBBE-CEEF-2795-B8210F42EE2E}"/>
                    </a:ext>
                  </a:extLst>
                </p14:cNvPr>
                <p14:cNvContentPartPr/>
                <p14:nvPr/>
              </p14:nvContentPartPr>
              <p14:xfrm>
                <a:off x="8680060" y="3540424"/>
                <a:ext cx="233280" cy="1126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4A0B5CBE-BBBE-CEEF-2795-B8210F42EE2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673940" y="3534304"/>
                  <a:ext cx="245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E7365A37-89AC-5DF6-8B48-3BDC873107B3}"/>
                    </a:ext>
                  </a:extLst>
                </p14:cNvPr>
                <p14:cNvContentPartPr/>
                <p14:nvPr/>
              </p14:nvContentPartPr>
              <p14:xfrm>
                <a:off x="8822620" y="3423784"/>
                <a:ext cx="47160" cy="4284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E7365A37-89AC-5DF6-8B48-3BDC873107B3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816500" y="3417664"/>
                  <a:ext cx="5940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1890FE1D-7705-CF1A-8C7C-350CFF6CA8FB}"/>
                    </a:ext>
                  </a:extLst>
                </p14:cNvPr>
                <p14:cNvContentPartPr/>
                <p14:nvPr/>
              </p14:nvContentPartPr>
              <p14:xfrm>
                <a:off x="8893540" y="3517744"/>
                <a:ext cx="303840" cy="12528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1890FE1D-7705-CF1A-8C7C-350CFF6CA8F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887420" y="3511624"/>
                  <a:ext cx="31608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57FD27D6-4630-3051-5BAD-C8D2B9653E50}"/>
                    </a:ext>
                  </a:extLst>
                </p14:cNvPr>
                <p14:cNvContentPartPr/>
                <p14:nvPr/>
              </p14:nvContentPartPr>
              <p14:xfrm>
                <a:off x="7526980" y="3909064"/>
                <a:ext cx="129600" cy="27504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57FD27D6-4630-3051-5BAD-C8D2B9653E50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7520860" y="3902944"/>
                  <a:ext cx="14184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51C0CFFF-5A56-0921-CEB8-62EF812957C2}"/>
                    </a:ext>
                  </a:extLst>
                </p14:cNvPr>
                <p14:cNvContentPartPr/>
                <p14:nvPr/>
              </p14:nvContentPartPr>
              <p14:xfrm>
                <a:off x="7689700" y="4023544"/>
                <a:ext cx="128520" cy="11196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51C0CFFF-5A56-0921-CEB8-62EF812957C2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7683580" y="4017424"/>
                  <a:ext cx="1407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15D43B1A-4724-4FCE-EF6C-3417C6C3C257}"/>
                    </a:ext>
                  </a:extLst>
                </p14:cNvPr>
                <p14:cNvContentPartPr/>
                <p14:nvPr/>
              </p14:nvContentPartPr>
              <p14:xfrm>
                <a:off x="7872220" y="4073584"/>
                <a:ext cx="19440" cy="165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15D43B1A-4724-4FCE-EF6C-3417C6C3C25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7866100" y="4067464"/>
                  <a:ext cx="31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59584AC0-D10E-75B7-1574-03E5E7DED372}"/>
                    </a:ext>
                  </a:extLst>
                </p14:cNvPr>
                <p14:cNvContentPartPr/>
                <p14:nvPr/>
              </p14:nvContentPartPr>
              <p14:xfrm>
                <a:off x="7907860" y="4021384"/>
                <a:ext cx="171720" cy="2556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59584AC0-D10E-75B7-1574-03E5E7DED37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7901740" y="4015264"/>
                  <a:ext cx="1839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3E0AD9FD-F100-D479-C70A-C33DFD05C1F6}"/>
                    </a:ext>
                  </a:extLst>
                </p14:cNvPr>
                <p14:cNvContentPartPr/>
                <p14:nvPr/>
              </p14:nvContentPartPr>
              <p14:xfrm>
                <a:off x="8165620" y="4067104"/>
                <a:ext cx="12960" cy="1512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3E0AD9FD-F100-D479-C70A-C33DFD05C1F6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159500" y="4060984"/>
                  <a:ext cx="2520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28C5FE43-7D87-4846-2A83-D49E633F2EC0}"/>
                    </a:ext>
                  </a:extLst>
                </p14:cNvPr>
                <p14:cNvContentPartPr/>
                <p14:nvPr/>
              </p14:nvContentPartPr>
              <p14:xfrm>
                <a:off x="8395660" y="3891064"/>
                <a:ext cx="151200" cy="2048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28C5FE43-7D87-4846-2A83-D49E633F2EC0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389540" y="3884944"/>
                  <a:ext cx="16344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B08AA08B-3E3B-378A-D903-1434F08991CD}"/>
                    </a:ext>
                  </a:extLst>
                </p14:cNvPr>
                <p14:cNvContentPartPr/>
                <p14:nvPr/>
              </p14:nvContentPartPr>
              <p14:xfrm>
                <a:off x="8570980" y="3977104"/>
                <a:ext cx="135360" cy="10080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B08AA08B-3E3B-378A-D903-1434F08991CD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8564860" y="3970984"/>
                  <a:ext cx="1476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C1CFE442-E7F1-23F9-958A-B38CA10E8B69}"/>
                    </a:ext>
                  </a:extLst>
                </p14:cNvPr>
                <p14:cNvContentPartPr/>
                <p14:nvPr/>
              </p14:nvContentPartPr>
              <p14:xfrm>
                <a:off x="8713180" y="3979264"/>
                <a:ext cx="187920" cy="10152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C1CFE442-E7F1-23F9-958A-B38CA10E8B69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8707060" y="3973144"/>
                  <a:ext cx="20016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9FB390B2-B6A1-E356-AAD7-3F64ECEEFAFA}"/>
                    </a:ext>
                  </a:extLst>
                </p14:cNvPr>
                <p14:cNvContentPartPr/>
                <p14:nvPr/>
              </p14:nvContentPartPr>
              <p14:xfrm>
                <a:off x="8924140" y="3858304"/>
                <a:ext cx="29160" cy="2232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9FB390B2-B6A1-E356-AAD7-3F64ECEEFAF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8918020" y="3852184"/>
                  <a:ext cx="414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8EB6B70C-4521-2249-7CAB-911AF843C0D1}"/>
                    </a:ext>
                  </a:extLst>
                </p14:cNvPr>
                <p14:cNvContentPartPr/>
                <p14:nvPr/>
              </p14:nvContentPartPr>
              <p14:xfrm>
                <a:off x="8923780" y="3956224"/>
                <a:ext cx="243720" cy="11880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8EB6B70C-4521-2249-7CAB-911AF843C0D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8917660" y="3950104"/>
                  <a:ext cx="2559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45061F44-AF15-C7F4-658B-6E87ABB67B7D}"/>
                    </a:ext>
                  </a:extLst>
                </p14:cNvPr>
                <p14:cNvContentPartPr/>
                <p14:nvPr/>
              </p14:nvContentPartPr>
              <p14:xfrm>
                <a:off x="9327700" y="3911224"/>
                <a:ext cx="66960" cy="15876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45061F44-AF15-C7F4-658B-6E87ABB67B7D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321580" y="3905104"/>
                  <a:ext cx="7920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07333549-13B8-56D9-4354-073E24336601}"/>
                    </a:ext>
                  </a:extLst>
                </p14:cNvPr>
                <p14:cNvContentPartPr/>
                <p14:nvPr/>
              </p14:nvContentPartPr>
              <p14:xfrm>
                <a:off x="9423820" y="3787024"/>
                <a:ext cx="38520" cy="27072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07333549-13B8-56D9-4354-073E24336601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417700" y="3780904"/>
                  <a:ext cx="507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A3EC2B4E-960E-4422-0E92-DEAC2F8A1AB8}"/>
                    </a:ext>
                  </a:extLst>
                </p14:cNvPr>
                <p14:cNvContentPartPr/>
                <p14:nvPr/>
              </p14:nvContentPartPr>
              <p14:xfrm>
                <a:off x="9416620" y="3915184"/>
                <a:ext cx="191520" cy="1393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A3EC2B4E-960E-4422-0E92-DEAC2F8A1AB8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9410500" y="3909064"/>
                  <a:ext cx="2037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FA42F0B-EB61-8ED4-B58D-0582FDA621E1}"/>
                    </a:ext>
                  </a:extLst>
                </p14:cNvPr>
                <p14:cNvContentPartPr/>
                <p14:nvPr/>
              </p14:nvContentPartPr>
              <p14:xfrm>
                <a:off x="9616060" y="3951184"/>
                <a:ext cx="25200" cy="22068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FFA42F0B-EB61-8ED4-B58D-0582FDA621E1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9609940" y="3945064"/>
                  <a:ext cx="374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4BD01D6F-5C7E-2F8D-8426-E3E52E8EB6AD}"/>
                    </a:ext>
                  </a:extLst>
                </p14:cNvPr>
                <p14:cNvContentPartPr/>
                <p14:nvPr/>
              </p14:nvContentPartPr>
              <p14:xfrm>
                <a:off x="9610300" y="3893584"/>
                <a:ext cx="126360" cy="1566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4BD01D6F-5C7E-2F8D-8426-E3E52E8EB6A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604180" y="3887464"/>
                  <a:ext cx="13860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11E2D003-CAE2-0E17-A43B-24631BEE9AA1}"/>
                    </a:ext>
                  </a:extLst>
                </p14:cNvPr>
                <p14:cNvContentPartPr/>
                <p14:nvPr/>
              </p14:nvContentPartPr>
              <p14:xfrm>
                <a:off x="9760780" y="3641944"/>
                <a:ext cx="165600" cy="44820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11E2D003-CAE2-0E17-A43B-24631BEE9AA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9754660" y="3635824"/>
                  <a:ext cx="17784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54B7819F-6821-89CE-0841-C44482CFC24E}"/>
                    </a:ext>
                  </a:extLst>
                </p14:cNvPr>
                <p14:cNvContentPartPr/>
                <p14:nvPr/>
              </p14:nvContentPartPr>
              <p14:xfrm>
                <a:off x="9441820" y="3464824"/>
                <a:ext cx="25560" cy="19008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54B7819F-6821-89CE-0841-C44482CFC24E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9435700" y="3458704"/>
                  <a:ext cx="3780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EA97E6A5-0C79-1BF8-61C3-0A8ED51A5F9F}"/>
                    </a:ext>
                  </a:extLst>
                </p14:cNvPr>
                <p14:cNvContentPartPr/>
                <p14:nvPr/>
              </p14:nvContentPartPr>
              <p14:xfrm>
                <a:off x="9442540" y="3451864"/>
                <a:ext cx="122400" cy="1062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EA97E6A5-0C79-1BF8-61C3-0A8ED51A5F9F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9436420" y="3445744"/>
                  <a:ext cx="13464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717BF3C8-8F29-6C51-3B44-1FBE8161B3A7}"/>
                    </a:ext>
                  </a:extLst>
                </p14:cNvPr>
                <p14:cNvContentPartPr/>
                <p14:nvPr/>
              </p14:nvContentPartPr>
              <p14:xfrm>
                <a:off x="9563140" y="3457624"/>
                <a:ext cx="154440" cy="9972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717BF3C8-8F29-6C51-3B44-1FBE8161B3A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9557020" y="3451504"/>
                  <a:ext cx="1666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F4C25610-BA04-1396-93DE-D777B05567F4}"/>
                    </a:ext>
                  </a:extLst>
                </p14:cNvPr>
                <p14:cNvContentPartPr/>
                <p14:nvPr/>
              </p14:nvContentPartPr>
              <p14:xfrm>
                <a:off x="9746740" y="3463024"/>
                <a:ext cx="126360" cy="11016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F4C25610-BA04-1396-93DE-D777B05567F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9740620" y="3456904"/>
                  <a:ext cx="1386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3DD32B53-C0A1-5932-8B4E-83E9F12C4887}"/>
                    </a:ext>
                  </a:extLst>
                </p14:cNvPr>
                <p14:cNvContentPartPr/>
                <p14:nvPr/>
              </p14:nvContentPartPr>
              <p14:xfrm>
                <a:off x="9971740" y="3424864"/>
                <a:ext cx="91080" cy="13068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3DD32B53-C0A1-5932-8B4E-83E9F12C488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965620" y="3418744"/>
                  <a:ext cx="103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054508D4-5F67-1C1B-BEBC-D7239D53A483}"/>
                    </a:ext>
                  </a:extLst>
                </p14:cNvPr>
                <p14:cNvContentPartPr/>
                <p14:nvPr/>
              </p14:nvContentPartPr>
              <p14:xfrm>
                <a:off x="10135900" y="3412624"/>
                <a:ext cx="127440" cy="1414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054508D4-5F67-1C1B-BEBC-D7239D53A48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0129780" y="3406504"/>
                  <a:ext cx="139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590BCCE7-5747-A8BD-71F8-ED87E60866A6}"/>
                    </a:ext>
                  </a:extLst>
                </p14:cNvPr>
                <p14:cNvContentPartPr/>
                <p14:nvPr/>
              </p14:nvContentPartPr>
              <p14:xfrm>
                <a:off x="10255060" y="3408304"/>
                <a:ext cx="175320" cy="29340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590BCCE7-5747-A8BD-71F8-ED87E60866A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0248940" y="3402184"/>
                  <a:ext cx="18756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D28FE661-FE33-2360-8AFB-49B6D6647011}"/>
                    </a:ext>
                  </a:extLst>
                </p14:cNvPr>
                <p14:cNvContentPartPr/>
                <p14:nvPr/>
              </p14:nvContentPartPr>
              <p14:xfrm>
                <a:off x="10424260" y="3408304"/>
                <a:ext cx="204480" cy="1224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D28FE661-FE33-2360-8AFB-49B6D6647011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0418140" y="3402184"/>
                  <a:ext cx="216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07DEDDEF-185C-E6C9-C200-F5998E210879}"/>
                    </a:ext>
                  </a:extLst>
                </p14:cNvPr>
                <p14:cNvContentPartPr/>
                <p14:nvPr/>
              </p14:nvContentPartPr>
              <p14:xfrm>
                <a:off x="10611100" y="3392464"/>
                <a:ext cx="136800" cy="14364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07DEDDEF-185C-E6C9-C200-F5998E210879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0604980" y="3386344"/>
                  <a:ext cx="1490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F9B7EA3F-F9F1-EFDE-440B-7EF73441A3A8}"/>
                    </a:ext>
                  </a:extLst>
                </p14:cNvPr>
                <p14:cNvContentPartPr/>
                <p14:nvPr/>
              </p14:nvContentPartPr>
              <p14:xfrm>
                <a:off x="10735300" y="3383824"/>
                <a:ext cx="189000" cy="13824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F9B7EA3F-F9F1-EFDE-440B-7EF73441A3A8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10729180" y="3377704"/>
                  <a:ext cx="2012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C917E32E-8756-613C-A5C1-18B23B0D1B06}"/>
                    </a:ext>
                  </a:extLst>
                </p14:cNvPr>
                <p14:cNvContentPartPr/>
                <p14:nvPr/>
              </p14:nvContentPartPr>
              <p14:xfrm>
                <a:off x="10944100" y="3163144"/>
                <a:ext cx="27720" cy="37728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C917E32E-8756-613C-A5C1-18B23B0D1B06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10937980" y="3157024"/>
                  <a:ext cx="399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287DAEA6-492D-D9CB-CB7D-DFABD4C5EB11}"/>
                    </a:ext>
                  </a:extLst>
                </p14:cNvPr>
                <p14:cNvContentPartPr/>
                <p14:nvPr/>
              </p14:nvContentPartPr>
              <p14:xfrm>
                <a:off x="10876780" y="3313984"/>
                <a:ext cx="192960" cy="3600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287DAEA6-492D-D9CB-CB7D-DFABD4C5EB11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10870660" y="3307864"/>
                  <a:ext cx="205200" cy="4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46" name="Group 845">
            <a:extLst>
              <a:ext uri="{FF2B5EF4-FFF2-40B4-BE49-F238E27FC236}">
                <a16:creationId xmlns:a16="http://schemas.microsoft.com/office/drawing/2014/main" id="{B9A25C9F-005D-B231-DF98-52E7D4777434}"/>
              </a:ext>
            </a:extLst>
          </p:cNvPr>
          <p:cNvGrpSpPr/>
          <p:nvPr/>
        </p:nvGrpSpPr>
        <p:grpSpPr>
          <a:xfrm>
            <a:off x="4825392" y="1933816"/>
            <a:ext cx="1495800" cy="643320"/>
            <a:chOff x="4825392" y="1933816"/>
            <a:chExt cx="1495800" cy="64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5AEE2DFC-7703-F491-4D5D-C14F030BEC21}"/>
                    </a:ext>
                  </a:extLst>
                </p14:cNvPr>
                <p14:cNvContentPartPr/>
                <p14:nvPr/>
              </p14:nvContentPartPr>
              <p14:xfrm>
                <a:off x="4861392" y="2026696"/>
                <a:ext cx="111960" cy="32292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5AEE2DFC-7703-F491-4D5D-C14F030BEC21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855272" y="2020576"/>
                  <a:ext cx="12420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0A2658B1-42C3-CE5A-139F-F50E62BF4B04}"/>
                    </a:ext>
                  </a:extLst>
                </p14:cNvPr>
                <p14:cNvContentPartPr/>
                <p14:nvPr/>
              </p14:nvContentPartPr>
              <p14:xfrm>
                <a:off x="4825392" y="2126776"/>
                <a:ext cx="160560" cy="572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0A2658B1-42C3-CE5A-139F-F50E62BF4B0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819272" y="2120656"/>
                  <a:ext cx="172800" cy="6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66622CD9-82B1-7208-982B-8AD0730D124B}"/>
                    </a:ext>
                  </a:extLst>
                </p14:cNvPr>
                <p14:cNvContentPartPr/>
                <p14:nvPr/>
              </p14:nvContentPartPr>
              <p14:xfrm>
                <a:off x="5002152" y="2195176"/>
                <a:ext cx="115200" cy="15660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66622CD9-82B1-7208-982B-8AD0730D124B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996032" y="2189056"/>
                  <a:ext cx="127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0691D388-702E-C489-B90B-5776B0E8A526}"/>
                    </a:ext>
                  </a:extLst>
                </p14:cNvPr>
                <p14:cNvContentPartPr/>
                <p14:nvPr/>
              </p14:nvContentPartPr>
              <p14:xfrm>
                <a:off x="5092512" y="2183296"/>
                <a:ext cx="163080" cy="13356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0691D388-702E-C489-B90B-5776B0E8A526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086392" y="2177176"/>
                  <a:ext cx="17532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C87860B2-B071-1664-E324-24EF1AC453DD}"/>
                    </a:ext>
                  </a:extLst>
                </p14:cNvPr>
                <p14:cNvContentPartPr/>
                <p14:nvPr/>
              </p14:nvContentPartPr>
              <p14:xfrm>
                <a:off x="5248032" y="2243776"/>
                <a:ext cx="131400" cy="27720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C87860B2-B071-1664-E324-24EF1AC453D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241912" y="2237656"/>
                  <a:ext cx="1436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3B14E9D7-1268-DF7A-0C07-39BAD9AE11ED}"/>
                    </a:ext>
                  </a:extLst>
                </p14:cNvPr>
                <p14:cNvContentPartPr/>
                <p14:nvPr/>
              </p14:nvContentPartPr>
              <p14:xfrm>
                <a:off x="5285832" y="2131096"/>
                <a:ext cx="33480" cy="1152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3B14E9D7-1268-DF7A-0C07-39BAD9AE11E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279712" y="2124976"/>
                  <a:ext cx="45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7D05B762-FCE1-D8B0-6265-27FE25840181}"/>
                    </a:ext>
                  </a:extLst>
                </p14:cNvPr>
                <p14:cNvContentPartPr/>
                <p14:nvPr/>
              </p14:nvContentPartPr>
              <p14:xfrm>
                <a:off x="5393832" y="2182576"/>
                <a:ext cx="138960" cy="14760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7D05B762-FCE1-D8B0-6265-27FE25840181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387712" y="2176456"/>
                  <a:ext cx="15120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4AFD32F3-E765-0E8E-5188-B70E2C02BA27}"/>
                    </a:ext>
                  </a:extLst>
                </p14:cNvPr>
                <p14:cNvContentPartPr/>
                <p14:nvPr/>
              </p14:nvContentPartPr>
              <p14:xfrm>
                <a:off x="5547552" y="2161696"/>
                <a:ext cx="145800" cy="15912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4AFD32F3-E765-0E8E-5188-B70E2C02BA27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541432" y="2155576"/>
                  <a:ext cx="158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32B5F207-434C-9BF0-8864-CB9B897B8A3E}"/>
                    </a:ext>
                  </a:extLst>
                </p14:cNvPr>
                <p14:cNvContentPartPr/>
                <p14:nvPr/>
              </p14:nvContentPartPr>
              <p14:xfrm>
                <a:off x="5676072" y="1933816"/>
                <a:ext cx="77040" cy="37728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32B5F207-434C-9BF0-8864-CB9B897B8A3E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669952" y="1927696"/>
                  <a:ext cx="8928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18ABE7D1-E137-074D-DB22-F6837E6D6501}"/>
                    </a:ext>
                  </a:extLst>
                </p14:cNvPr>
                <p14:cNvContentPartPr/>
                <p14:nvPr/>
              </p14:nvContentPartPr>
              <p14:xfrm>
                <a:off x="5651592" y="2136496"/>
                <a:ext cx="315360" cy="15084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18ABE7D1-E137-074D-DB22-F6837E6D6501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645472" y="2130376"/>
                  <a:ext cx="3276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49F9B903-DB4E-A7FE-CCBD-642C8B797305}"/>
                    </a:ext>
                  </a:extLst>
                </p14:cNvPr>
                <p14:cNvContentPartPr/>
                <p14:nvPr/>
              </p14:nvContentPartPr>
              <p14:xfrm>
                <a:off x="5959032" y="2149096"/>
                <a:ext cx="150120" cy="17712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49F9B903-DB4E-A7FE-CCBD-642C8B79730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952912" y="2142976"/>
                  <a:ext cx="16236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789C0564-CBE8-1394-34EA-F6C43FE4207B}"/>
                    </a:ext>
                  </a:extLst>
                </p14:cNvPr>
                <p14:cNvContentPartPr/>
                <p14:nvPr/>
              </p14:nvContentPartPr>
              <p14:xfrm>
                <a:off x="6131832" y="2158456"/>
                <a:ext cx="189360" cy="41868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789C0564-CBE8-1394-34EA-F6C43FE4207B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125712" y="2152336"/>
                  <a:ext cx="201600" cy="430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5" name="Group 854">
            <a:extLst>
              <a:ext uri="{FF2B5EF4-FFF2-40B4-BE49-F238E27FC236}">
                <a16:creationId xmlns:a16="http://schemas.microsoft.com/office/drawing/2014/main" id="{5D81CB09-4B97-60AD-A5E9-6C774A547896}"/>
              </a:ext>
            </a:extLst>
          </p:cNvPr>
          <p:cNvGrpSpPr/>
          <p:nvPr/>
        </p:nvGrpSpPr>
        <p:grpSpPr>
          <a:xfrm>
            <a:off x="628872" y="2619616"/>
            <a:ext cx="666360" cy="351360"/>
            <a:chOff x="628872" y="2619616"/>
            <a:chExt cx="666360" cy="351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850" name="Ink 849">
                  <a:extLst>
                    <a:ext uri="{FF2B5EF4-FFF2-40B4-BE49-F238E27FC236}">
                      <a16:creationId xmlns:a16="http://schemas.microsoft.com/office/drawing/2014/main" id="{5E94D9A3-8153-0448-6ECF-D07DC2F006AD}"/>
                    </a:ext>
                  </a:extLst>
                </p14:cNvPr>
                <p14:cNvContentPartPr/>
                <p14:nvPr/>
              </p14:nvContentPartPr>
              <p14:xfrm>
                <a:off x="664152" y="2661376"/>
                <a:ext cx="111960" cy="309600"/>
              </p14:xfrm>
            </p:contentPart>
          </mc:Choice>
          <mc:Fallback xmlns="">
            <p:pic>
              <p:nvPicPr>
                <p:cNvPr id="850" name="Ink 849">
                  <a:extLst>
                    <a:ext uri="{FF2B5EF4-FFF2-40B4-BE49-F238E27FC236}">
                      <a16:creationId xmlns:a16="http://schemas.microsoft.com/office/drawing/2014/main" id="{5E94D9A3-8153-0448-6ECF-D07DC2F006A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58032" y="2655256"/>
                  <a:ext cx="1242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851" name="Ink 850">
                  <a:extLst>
                    <a:ext uri="{FF2B5EF4-FFF2-40B4-BE49-F238E27FC236}">
                      <a16:creationId xmlns:a16="http://schemas.microsoft.com/office/drawing/2014/main" id="{D2676631-C0C1-4708-C4AE-26C624B371E8}"/>
                    </a:ext>
                  </a:extLst>
                </p14:cNvPr>
                <p14:cNvContentPartPr/>
                <p14:nvPr/>
              </p14:nvContentPartPr>
              <p14:xfrm>
                <a:off x="628872" y="2808256"/>
                <a:ext cx="138600" cy="27000"/>
              </p14:xfrm>
            </p:contentPart>
          </mc:Choice>
          <mc:Fallback xmlns="">
            <p:pic>
              <p:nvPicPr>
                <p:cNvPr id="851" name="Ink 850">
                  <a:extLst>
                    <a:ext uri="{FF2B5EF4-FFF2-40B4-BE49-F238E27FC236}">
                      <a16:creationId xmlns:a16="http://schemas.microsoft.com/office/drawing/2014/main" id="{D2676631-C0C1-4708-C4AE-26C624B371E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22752" y="2802136"/>
                  <a:ext cx="15084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852" name="Ink 851">
                  <a:extLst>
                    <a:ext uri="{FF2B5EF4-FFF2-40B4-BE49-F238E27FC236}">
                      <a16:creationId xmlns:a16="http://schemas.microsoft.com/office/drawing/2014/main" id="{EED23F9E-055C-038B-D5A4-B39270C4ACD6}"/>
                    </a:ext>
                  </a:extLst>
                </p14:cNvPr>
                <p14:cNvContentPartPr/>
                <p14:nvPr/>
              </p14:nvContentPartPr>
              <p14:xfrm>
                <a:off x="778632" y="2677576"/>
                <a:ext cx="392040" cy="279000"/>
              </p14:xfrm>
            </p:contentPart>
          </mc:Choice>
          <mc:Fallback xmlns="">
            <p:pic>
              <p:nvPicPr>
                <p:cNvPr id="852" name="Ink 851">
                  <a:extLst>
                    <a:ext uri="{FF2B5EF4-FFF2-40B4-BE49-F238E27FC236}">
                      <a16:creationId xmlns:a16="http://schemas.microsoft.com/office/drawing/2014/main" id="{EED23F9E-055C-038B-D5A4-B39270C4ACD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772512" y="2671456"/>
                  <a:ext cx="4042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853" name="Ink 852">
                  <a:extLst>
                    <a:ext uri="{FF2B5EF4-FFF2-40B4-BE49-F238E27FC236}">
                      <a16:creationId xmlns:a16="http://schemas.microsoft.com/office/drawing/2014/main" id="{ECC0FFBD-E498-B0F7-0DA4-A74EEC406796}"/>
                    </a:ext>
                  </a:extLst>
                </p14:cNvPr>
                <p14:cNvContentPartPr/>
                <p14:nvPr/>
              </p14:nvContentPartPr>
              <p14:xfrm>
                <a:off x="1152312" y="2619616"/>
                <a:ext cx="105840" cy="335880"/>
              </p14:xfrm>
            </p:contentPart>
          </mc:Choice>
          <mc:Fallback xmlns="">
            <p:pic>
              <p:nvPicPr>
                <p:cNvPr id="853" name="Ink 852">
                  <a:extLst>
                    <a:ext uri="{FF2B5EF4-FFF2-40B4-BE49-F238E27FC236}">
                      <a16:creationId xmlns:a16="http://schemas.microsoft.com/office/drawing/2014/main" id="{ECC0FFBD-E498-B0F7-0DA4-A74EEC406796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146192" y="2613496"/>
                  <a:ext cx="1180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854" name="Ink 853">
                  <a:extLst>
                    <a:ext uri="{FF2B5EF4-FFF2-40B4-BE49-F238E27FC236}">
                      <a16:creationId xmlns:a16="http://schemas.microsoft.com/office/drawing/2014/main" id="{A177EAEF-0457-6D1F-B8DD-75C80CFA15CB}"/>
                    </a:ext>
                  </a:extLst>
                </p14:cNvPr>
                <p14:cNvContentPartPr/>
                <p14:nvPr/>
              </p14:nvContentPartPr>
              <p14:xfrm>
                <a:off x="1138992" y="2797456"/>
                <a:ext cx="156240" cy="51480"/>
              </p14:xfrm>
            </p:contentPart>
          </mc:Choice>
          <mc:Fallback xmlns="">
            <p:pic>
              <p:nvPicPr>
                <p:cNvPr id="854" name="Ink 853">
                  <a:extLst>
                    <a:ext uri="{FF2B5EF4-FFF2-40B4-BE49-F238E27FC236}">
                      <a16:creationId xmlns:a16="http://schemas.microsoft.com/office/drawing/2014/main" id="{A177EAEF-0457-6D1F-B8DD-75C80CFA15C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132872" y="2791336"/>
                  <a:ext cx="168480" cy="63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275C5A0B-B788-717E-5E15-8F9911B9F2F0}"/>
              </a:ext>
            </a:extLst>
          </p:cNvPr>
          <p:cNvGrpSpPr/>
          <p:nvPr/>
        </p:nvGrpSpPr>
        <p:grpSpPr>
          <a:xfrm>
            <a:off x="1534272" y="2635456"/>
            <a:ext cx="788040" cy="498960"/>
            <a:chOff x="1534272" y="2635456"/>
            <a:chExt cx="788040" cy="49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856" name="Ink 855">
                  <a:extLst>
                    <a:ext uri="{FF2B5EF4-FFF2-40B4-BE49-F238E27FC236}">
                      <a16:creationId xmlns:a16="http://schemas.microsoft.com/office/drawing/2014/main" id="{A731AD11-9C7F-E4CE-D07D-DCCB8FFD9CA5}"/>
                    </a:ext>
                  </a:extLst>
                </p14:cNvPr>
                <p14:cNvContentPartPr/>
                <p14:nvPr/>
              </p14:nvContentPartPr>
              <p14:xfrm>
                <a:off x="1534272" y="2770816"/>
                <a:ext cx="158040" cy="192960"/>
              </p14:xfrm>
            </p:contentPart>
          </mc:Choice>
          <mc:Fallback xmlns="">
            <p:pic>
              <p:nvPicPr>
                <p:cNvPr id="856" name="Ink 855">
                  <a:extLst>
                    <a:ext uri="{FF2B5EF4-FFF2-40B4-BE49-F238E27FC236}">
                      <a16:creationId xmlns:a16="http://schemas.microsoft.com/office/drawing/2014/main" id="{A731AD11-9C7F-E4CE-D07D-DCCB8FFD9CA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528152" y="2764696"/>
                  <a:ext cx="1702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857" name="Ink 856">
                  <a:extLst>
                    <a:ext uri="{FF2B5EF4-FFF2-40B4-BE49-F238E27FC236}">
                      <a16:creationId xmlns:a16="http://schemas.microsoft.com/office/drawing/2014/main" id="{F89E0CB6-BA0D-E4B1-4668-C7B1382CCDAF}"/>
                    </a:ext>
                  </a:extLst>
                </p14:cNvPr>
                <p14:cNvContentPartPr/>
                <p14:nvPr/>
              </p14:nvContentPartPr>
              <p14:xfrm>
                <a:off x="1702392" y="2635456"/>
                <a:ext cx="81360" cy="276480"/>
              </p14:xfrm>
            </p:contentPart>
          </mc:Choice>
          <mc:Fallback xmlns="">
            <p:pic>
              <p:nvPicPr>
                <p:cNvPr id="857" name="Ink 856">
                  <a:extLst>
                    <a:ext uri="{FF2B5EF4-FFF2-40B4-BE49-F238E27FC236}">
                      <a16:creationId xmlns:a16="http://schemas.microsoft.com/office/drawing/2014/main" id="{F89E0CB6-BA0D-E4B1-4668-C7B1382CCDA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696272" y="2629336"/>
                  <a:ext cx="9360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858" name="Ink 857">
                  <a:extLst>
                    <a:ext uri="{FF2B5EF4-FFF2-40B4-BE49-F238E27FC236}">
                      <a16:creationId xmlns:a16="http://schemas.microsoft.com/office/drawing/2014/main" id="{B86BE764-3F93-74B3-F0AB-D011EEA5B658}"/>
                    </a:ext>
                  </a:extLst>
                </p14:cNvPr>
                <p14:cNvContentPartPr/>
                <p14:nvPr/>
              </p14:nvContentPartPr>
              <p14:xfrm>
                <a:off x="1716792" y="2753536"/>
                <a:ext cx="129600" cy="86760"/>
              </p14:xfrm>
            </p:contentPart>
          </mc:Choice>
          <mc:Fallback xmlns="">
            <p:pic>
              <p:nvPicPr>
                <p:cNvPr id="858" name="Ink 857">
                  <a:extLst>
                    <a:ext uri="{FF2B5EF4-FFF2-40B4-BE49-F238E27FC236}">
                      <a16:creationId xmlns:a16="http://schemas.microsoft.com/office/drawing/2014/main" id="{B86BE764-3F93-74B3-F0AB-D011EEA5B658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710672" y="2747416"/>
                  <a:ext cx="14184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859" name="Ink 858">
                  <a:extLst>
                    <a:ext uri="{FF2B5EF4-FFF2-40B4-BE49-F238E27FC236}">
                      <a16:creationId xmlns:a16="http://schemas.microsoft.com/office/drawing/2014/main" id="{E57B3E88-A833-2941-4D08-022C853ECF3B}"/>
                    </a:ext>
                  </a:extLst>
                </p14:cNvPr>
                <p14:cNvContentPartPr/>
                <p14:nvPr/>
              </p14:nvContentPartPr>
              <p14:xfrm>
                <a:off x="1810752" y="2811496"/>
                <a:ext cx="388800" cy="322920"/>
              </p14:xfrm>
            </p:contentPart>
          </mc:Choice>
          <mc:Fallback xmlns="">
            <p:pic>
              <p:nvPicPr>
                <p:cNvPr id="859" name="Ink 858">
                  <a:extLst>
                    <a:ext uri="{FF2B5EF4-FFF2-40B4-BE49-F238E27FC236}">
                      <a16:creationId xmlns:a16="http://schemas.microsoft.com/office/drawing/2014/main" id="{E57B3E88-A833-2941-4D08-022C853ECF3B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804632" y="2805376"/>
                  <a:ext cx="40104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860" name="Ink 859">
                  <a:extLst>
                    <a:ext uri="{FF2B5EF4-FFF2-40B4-BE49-F238E27FC236}">
                      <a16:creationId xmlns:a16="http://schemas.microsoft.com/office/drawing/2014/main" id="{842B6222-9833-C57E-8108-56BF130B5271}"/>
                    </a:ext>
                  </a:extLst>
                </p14:cNvPr>
                <p14:cNvContentPartPr/>
                <p14:nvPr/>
              </p14:nvContentPartPr>
              <p14:xfrm>
                <a:off x="2216832" y="2766856"/>
                <a:ext cx="105480" cy="192240"/>
              </p14:xfrm>
            </p:contentPart>
          </mc:Choice>
          <mc:Fallback xmlns="">
            <p:pic>
              <p:nvPicPr>
                <p:cNvPr id="860" name="Ink 859">
                  <a:extLst>
                    <a:ext uri="{FF2B5EF4-FFF2-40B4-BE49-F238E27FC236}">
                      <a16:creationId xmlns:a16="http://schemas.microsoft.com/office/drawing/2014/main" id="{842B6222-9833-C57E-8108-56BF130B527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210712" y="2760736"/>
                  <a:ext cx="117720" cy="20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F3606141-CCF9-7C5B-12E0-3F5BD041FEFB}"/>
              </a:ext>
            </a:extLst>
          </p:cNvPr>
          <p:cNvGrpSpPr/>
          <p:nvPr/>
        </p:nvGrpSpPr>
        <p:grpSpPr>
          <a:xfrm>
            <a:off x="2671872" y="2731576"/>
            <a:ext cx="323640" cy="207360"/>
            <a:chOff x="2671872" y="2731576"/>
            <a:chExt cx="323640" cy="20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223515A5-C98D-5010-B13C-0BF5415B2258}"/>
                    </a:ext>
                  </a:extLst>
                </p14:cNvPr>
                <p14:cNvContentPartPr/>
                <p14:nvPr/>
              </p14:nvContentPartPr>
              <p14:xfrm>
                <a:off x="2671872" y="2787016"/>
                <a:ext cx="109080" cy="15192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223515A5-C98D-5010-B13C-0BF5415B225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665752" y="2780896"/>
                  <a:ext cx="12132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863" name="Ink 862">
                  <a:extLst>
                    <a:ext uri="{FF2B5EF4-FFF2-40B4-BE49-F238E27FC236}">
                      <a16:creationId xmlns:a16="http://schemas.microsoft.com/office/drawing/2014/main" id="{8B3054D2-01C2-AF0E-671F-F052C0649C9A}"/>
                    </a:ext>
                  </a:extLst>
                </p14:cNvPr>
                <p14:cNvContentPartPr/>
                <p14:nvPr/>
              </p14:nvContentPartPr>
              <p14:xfrm>
                <a:off x="2728032" y="2731576"/>
                <a:ext cx="32400" cy="11520"/>
              </p14:xfrm>
            </p:contentPart>
          </mc:Choice>
          <mc:Fallback xmlns="">
            <p:pic>
              <p:nvPicPr>
                <p:cNvPr id="863" name="Ink 862">
                  <a:extLst>
                    <a:ext uri="{FF2B5EF4-FFF2-40B4-BE49-F238E27FC236}">
                      <a16:creationId xmlns:a16="http://schemas.microsoft.com/office/drawing/2014/main" id="{8B3054D2-01C2-AF0E-671F-F052C0649C9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721912" y="2725456"/>
                  <a:ext cx="446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4E0A7244-1D3A-F2E4-D98E-ED17804C1697}"/>
                    </a:ext>
                  </a:extLst>
                </p14:cNvPr>
                <p14:cNvContentPartPr/>
                <p14:nvPr/>
              </p14:nvContentPartPr>
              <p14:xfrm>
                <a:off x="2818032" y="2782696"/>
                <a:ext cx="177480" cy="14040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4E0A7244-1D3A-F2E4-D98E-ED17804C1697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2811912" y="2776576"/>
                  <a:ext cx="189720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8" name="Group 877">
            <a:extLst>
              <a:ext uri="{FF2B5EF4-FFF2-40B4-BE49-F238E27FC236}">
                <a16:creationId xmlns:a16="http://schemas.microsoft.com/office/drawing/2014/main" id="{9306D5BA-2274-D9A6-BE26-FE69E3E3D9B5}"/>
              </a:ext>
            </a:extLst>
          </p:cNvPr>
          <p:cNvGrpSpPr/>
          <p:nvPr/>
        </p:nvGrpSpPr>
        <p:grpSpPr>
          <a:xfrm>
            <a:off x="3241032" y="2552296"/>
            <a:ext cx="1843200" cy="484920"/>
            <a:chOff x="3241032" y="2552296"/>
            <a:chExt cx="1843200" cy="48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C4B907B4-B4FA-1DB0-FC20-F40AE9A179AC}"/>
                    </a:ext>
                  </a:extLst>
                </p14:cNvPr>
                <p14:cNvContentPartPr/>
                <p14:nvPr/>
              </p14:nvContentPartPr>
              <p14:xfrm>
                <a:off x="3241032" y="2750656"/>
                <a:ext cx="205920" cy="1418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C4B907B4-B4FA-1DB0-FC20-F40AE9A179A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234912" y="2744536"/>
                  <a:ext cx="2181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8731582E-968E-F108-798F-12A092A32E8F}"/>
                    </a:ext>
                  </a:extLst>
                </p14:cNvPr>
                <p14:cNvContentPartPr/>
                <p14:nvPr/>
              </p14:nvContentPartPr>
              <p14:xfrm>
                <a:off x="3460272" y="2704576"/>
                <a:ext cx="241560" cy="16740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8731582E-968E-F108-798F-12A092A32E8F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454152" y="2698456"/>
                  <a:ext cx="25380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85324184-40C3-2858-7516-CED76A790582}"/>
                    </a:ext>
                  </a:extLst>
                </p14:cNvPr>
                <p14:cNvContentPartPr/>
                <p14:nvPr/>
              </p14:nvContentPartPr>
              <p14:xfrm>
                <a:off x="3589152" y="2659576"/>
                <a:ext cx="29880" cy="4140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85324184-40C3-2858-7516-CED76A790582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583032" y="2653456"/>
                  <a:ext cx="4212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5677A5B1-96C6-9CE5-BB58-FB523031577D}"/>
                    </a:ext>
                  </a:extLst>
                </p14:cNvPr>
                <p14:cNvContentPartPr/>
                <p14:nvPr/>
              </p14:nvContentPartPr>
              <p14:xfrm>
                <a:off x="3680232" y="2694856"/>
                <a:ext cx="181800" cy="34236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5677A5B1-96C6-9CE5-BB58-FB523031577D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3674112" y="2688736"/>
                  <a:ext cx="194040" cy="35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B75F681C-9593-1203-737F-FA4255BDC04E}"/>
                    </a:ext>
                  </a:extLst>
                </p14:cNvPr>
                <p14:cNvContentPartPr/>
                <p14:nvPr/>
              </p14:nvContentPartPr>
              <p14:xfrm>
                <a:off x="3787872" y="2584696"/>
                <a:ext cx="220680" cy="25308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B75F681C-9593-1203-737F-FA4255BDC04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3781752" y="2578576"/>
                  <a:ext cx="232920" cy="26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873" name="Ink 872">
                  <a:extLst>
                    <a:ext uri="{FF2B5EF4-FFF2-40B4-BE49-F238E27FC236}">
                      <a16:creationId xmlns:a16="http://schemas.microsoft.com/office/drawing/2014/main" id="{D5ABFC69-E080-E5C3-6338-242C86EACABC}"/>
                    </a:ext>
                  </a:extLst>
                </p14:cNvPr>
                <p14:cNvContentPartPr/>
                <p14:nvPr/>
              </p14:nvContentPartPr>
              <p14:xfrm>
                <a:off x="3977952" y="2561656"/>
                <a:ext cx="199440" cy="275040"/>
              </p14:xfrm>
            </p:contentPart>
          </mc:Choice>
          <mc:Fallback xmlns="">
            <p:pic>
              <p:nvPicPr>
                <p:cNvPr id="873" name="Ink 872">
                  <a:extLst>
                    <a:ext uri="{FF2B5EF4-FFF2-40B4-BE49-F238E27FC236}">
                      <a16:creationId xmlns:a16="http://schemas.microsoft.com/office/drawing/2014/main" id="{D5ABFC69-E080-E5C3-6338-242C86EACABC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3971832" y="2555536"/>
                  <a:ext cx="2116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5023E9E8-CE0C-371E-EEC0-BE92A05F791A}"/>
                    </a:ext>
                  </a:extLst>
                </p14:cNvPr>
                <p14:cNvContentPartPr/>
                <p14:nvPr/>
              </p14:nvContentPartPr>
              <p14:xfrm>
                <a:off x="4170912" y="2695936"/>
                <a:ext cx="259560" cy="11232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5023E9E8-CE0C-371E-EEC0-BE92A05F791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164792" y="2689816"/>
                  <a:ext cx="27180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66DB7E10-5267-0ECE-FE27-1559AF40CFDD}"/>
                    </a:ext>
                  </a:extLst>
                </p14:cNvPr>
                <p14:cNvContentPartPr/>
                <p14:nvPr/>
              </p14:nvContentPartPr>
              <p14:xfrm>
                <a:off x="4468632" y="2552296"/>
                <a:ext cx="217800" cy="28044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66DB7E10-5267-0ECE-FE27-1559AF40CFDD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462512" y="2546176"/>
                  <a:ext cx="23004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E382DF33-2DD2-2323-CA41-DDFB20040392}"/>
                    </a:ext>
                  </a:extLst>
                </p14:cNvPr>
                <p14:cNvContentPartPr/>
                <p14:nvPr/>
              </p14:nvContentPartPr>
              <p14:xfrm>
                <a:off x="4656192" y="2699536"/>
                <a:ext cx="298080" cy="15804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E382DF33-2DD2-2323-CA41-DDFB2004039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650072" y="2693416"/>
                  <a:ext cx="31032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E07DB4F9-230A-94EF-CC28-2C7B68C233F5}"/>
                    </a:ext>
                  </a:extLst>
                </p14:cNvPr>
                <p14:cNvContentPartPr/>
                <p14:nvPr/>
              </p14:nvContentPartPr>
              <p14:xfrm>
                <a:off x="4923672" y="2573176"/>
                <a:ext cx="160560" cy="28908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E07DB4F9-230A-94EF-CC28-2C7B68C233F5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917552" y="2567056"/>
                  <a:ext cx="172800" cy="301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879" name="Ink 878">
                <a:extLst>
                  <a:ext uri="{FF2B5EF4-FFF2-40B4-BE49-F238E27FC236}">
                    <a16:creationId xmlns:a16="http://schemas.microsoft.com/office/drawing/2014/main" id="{7C0468C9-CB06-79BE-0B71-506C2BBD6ECE}"/>
                  </a:ext>
                </a:extLst>
              </p14:cNvPr>
              <p14:cNvContentPartPr/>
              <p14:nvPr/>
            </p14:nvContentPartPr>
            <p14:xfrm>
              <a:off x="5492472" y="2521696"/>
              <a:ext cx="270720" cy="352440"/>
            </p14:xfrm>
          </p:contentPart>
        </mc:Choice>
        <mc:Fallback xmlns="">
          <p:pic>
            <p:nvPicPr>
              <p:cNvPr id="879" name="Ink 878">
                <a:extLst>
                  <a:ext uri="{FF2B5EF4-FFF2-40B4-BE49-F238E27FC236}">
                    <a16:creationId xmlns:a16="http://schemas.microsoft.com/office/drawing/2014/main" id="{7C0468C9-CB06-79BE-0B71-506C2BBD6ECE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5486352" y="2515576"/>
                <a:ext cx="282960" cy="364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83" name="Group 882">
            <a:extLst>
              <a:ext uri="{FF2B5EF4-FFF2-40B4-BE49-F238E27FC236}">
                <a16:creationId xmlns:a16="http://schemas.microsoft.com/office/drawing/2014/main" id="{E3B6A0B8-5EEE-0A7B-3174-468E9B608D27}"/>
              </a:ext>
            </a:extLst>
          </p:cNvPr>
          <p:cNvGrpSpPr/>
          <p:nvPr/>
        </p:nvGrpSpPr>
        <p:grpSpPr>
          <a:xfrm>
            <a:off x="7490260" y="4432504"/>
            <a:ext cx="493200" cy="411840"/>
            <a:chOff x="7490260" y="4432504"/>
            <a:chExt cx="493200" cy="41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D9DF6759-63A1-FEA8-D59D-8EA40C3B85AC}"/>
                    </a:ext>
                  </a:extLst>
                </p14:cNvPr>
                <p14:cNvContentPartPr/>
                <p14:nvPr/>
              </p14:nvContentPartPr>
              <p14:xfrm>
                <a:off x="7490260" y="4432504"/>
                <a:ext cx="299880" cy="41184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D9DF6759-63A1-FEA8-D59D-8EA40C3B85A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7484140" y="4426384"/>
                  <a:ext cx="312120" cy="42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41A89DB2-4F07-6793-F486-12368295E356}"/>
                    </a:ext>
                  </a:extLst>
                </p14:cNvPr>
                <p14:cNvContentPartPr/>
                <p14:nvPr/>
              </p14:nvContentPartPr>
              <p14:xfrm>
                <a:off x="7938100" y="4624384"/>
                <a:ext cx="36000" cy="1296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41A89DB2-4F07-6793-F486-12368295E35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931980" y="4618264"/>
                  <a:ext cx="482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9A28A560-9E22-F0FF-8840-F37AE5315B27}"/>
                    </a:ext>
                  </a:extLst>
                </p14:cNvPr>
                <p14:cNvContentPartPr/>
                <p14:nvPr/>
              </p14:nvContentPartPr>
              <p14:xfrm>
                <a:off x="7957180" y="4718704"/>
                <a:ext cx="26280" cy="756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9A28A560-9E22-F0FF-8840-F37AE5315B2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951060" y="4712584"/>
                  <a:ext cx="38520" cy="19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2" name="Group 891">
            <a:extLst>
              <a:ext uri="{FF2B5EF4-FFF2-40B4-BE49-F238E27FC236}">
                <a16:creationId xmlns:a16="http://schemas.microsoft.com/office/drawing/2014/main" id="{38E39BA5-3B6B-4922-CC8C-D3F96606FC18}"/>
              </a:ext>
            </a:extLst>
          </p:cNvPr>
          <p:cNvGrpSpPr/>
          <p:nvPr/>
        </p:nvGrpSpPr>
        <p:grpSpPr>
          <a:xfrm>
            <a:off x="8263180" y="4381384"/>
            <a:ext cx="691920" cy="480240"/>
            <a:chOff x="8263180" y="4381384"/>
            <a:chExt cx="691920" cy="480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884" name="Ink 883">
                  <a:extLst>
                    <a:ext uri="{FF2B5EF4-FFF2-40B4-BE49-F238E27FC236}">
                      <a16:creationId xmlns:a16="http://schemas.microsoft.com/office/drawing/2014/main" id="{665A94B9-2D03-0777-FA5F-4F465C8D1741}"/>
                    </a:ext>
                  </a:extLst>
                </p14:cNvPr>
                <p14:cNvContentPartPr/>
                <p14:nvPr/>
              </p14:nvContentPartPr>
              <p14:xfrm>
                <a:off x="8263180" y="4658944"/>
                <a:ext cx="40680" cy="202680"/>
              </p14:xfrm>
            </p:contentPart>
          </mc:Choice>
          <mc:Fallback xmlns="">
            <p:pic>
              <p:nvPicPr>
                <p:cNvPr id="884" name="Ink 883">
                  <a:extLst>
                    <a:ext uri="{FF2B5EF4-FFF2-40B4-BE49-F238E27FC236}">
                      <a16:creationId xmlns:a16="http://schemas.microsoft.com/office/drawing/2014/main" id="{665A94B9-2D03-0777-FA5F-4F465C8D174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257060" y="4652824"/>
                  <a:ext cx="5292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885" name="Ink 884">
                  <a:extLst>
                    <a:ext uri="{FF2B5EF4-FFF2-40B4-BE49-F238E27FC236}">
                      <a16:creationId xmlns:a16="http://schemas.microsoft.com/office/drawing/2014/main" id="{F8FA7C7A-47CB-FDD6-7CDC-76D7CE626999}"/>
                    </a:ext>
                  </a:extLst>
                </p14:cNvPr>
                <p14:cNvContentPartPr/>
                <p14:nvPr/>
              </p14:nvContentPartPr>
              <p14:xfrm>
                <a:off x="8266060" y="4584424"/>
                <a:ext cx="154080" cy="154800"/>
              </p14:xfrm>
            </p:contentPart>
          </mc:Choice>
          <mc:Fallback xmlns="">
            <p:pic>
              <p:nvPicPr>
                <p:cNvPr id="885" name="Ink 884">
                  <a:extLst>
                    <a:ext uri="{FF2B5EF4-FFF2-40B4-BE49-F238E27FC236}">
                      <a16:creationId xmlns:a16="http://schemas.microsoft.com/office/drawing/2014/main" id="{F8FA7C7A-47CB-FDD6-7CDC-76D7CE626999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259940" y="4578304"/>
                  <a:ext cx="1663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886" name="Ink 885">
                  <a:extLst>
                    <a:ext uri="{FF2B5EF4-FFF2-40B4-BE49-F238E27FC236}">
                      <a16:creationId xmlns:a16="http://schemas.microsoft.com/office/drawing/2014/main" id="{E465DFFC-C852-DB30-7CC3-89CFF8FD78B8}"/>
                    </a:ext>
                  </a:extLst>
                </p14:cNvPr>
                <p14:cNvContentPartPr/>
                <p14:nvPr/>
              </p14:nvContentPartPr>
              <p14:xfrm>
                <a:off x="8426260" y="4612504"/>
                <a:ext cx="216000" cy="115920"/>
              </p14:xfrm>
            </p:contentPart>
          </mc:Choice>
          <mc:Fallback xmlns="">
            <p:pic>
              <p:nvPicPr>
                <p:cNvPr id="886" name="Ink 885">
                  <a:extLst>
                    <a:ext uri="{FF2B5EF4-FFF2-40B4-BE49-F238E27FC236}">
                      <a16:creationId xmlns:a16="http://schemas.microsoft.com/office/drawing/2014/main" id="{E465DFFC-C852-DB30-7CC3-89CFF8FD78B8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420140" y="4606384"/>
                  <a:ext cx="22824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887" name="Ink 886">
                  <a:extLst>
                    <a:ext uri="{FF2B5EF4-FFF2-40B4-BE49-F238E27FC236}">
                      <a16:creationId xmlns:a16="http://schemas.microsoft.com/office/drawing/2014/main" id="{B46607A4-4E55-7D5C-507A-140EB7E51AAE}"/>
                    </a:ext>
                  </a:extLst>
                </p14:cNvPr>
                <p14:cNvContentPartPr/>
                <p14:nvPr/>
              </p14:nvContentPartPr>
              <p14:xfrm>
                <a:off x="8534260" y="4544824"/>
                <a:ext cx="48240" cy="25200"/>
              </p14:xfrm>
            </p:contentPart>
          </mc:Choice>
          <mc:Fallback xmlns="">
            <p:pic>
              <p:nvPicPr>
                <p:cNvPr id="887" name="Ink 886">
                  <a:extLst>
                    <a:ext uri="{FF2B5EF4-FFF2-40B4-BE49-F238E27FC236}">
                      <a16:creationId xmlns:a16="http://schemas.microsoft.com/office/drawing/2014/main" id="{B46607A4-4E55-7D5C-507A-140EB7E51AA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528140" y="4538704"/>
                  <a:ext cx="604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888" name="Ink 887">
                  <a:extLst>
                    <a:ext uri="{FF2B5EF4-FFF2-40B4-BE49-F238E27FC236}">
                      <a16:creationId xmlns:a16="http://schemas.microsoft.com/office/drawing/2014/main" id="{8B8D6D9E-E1F1-161A-C72F-2F74CD9C3E99}"/>
                    </a:ext>
                  </a:extLst>
                </p14:cNvPr>
                <p14:cNvContentPartPr/>
                <p14:nvPr/>
              </p14:nvContentPartPr>
              <p14:xfrm>
                <a:off x="8631100" y="4635904"/>
                <a:ext cx="129240" cy="96480"/>
              </p14:xfrm>
            </p:contentPart>
          </mc:Choice>
          <mc:Fallback xmlns="">
            <p:pic>
              <p:nvPicPr>
                <p:cNvPr id="888" name="Ink 887">
                  <a:extLst>
                    <a:ext uri="{FF2B5EF4-FFF2-40B4-BE49-F238E27FC236}">
                      <a16:creationId xmlns:a16="http://schemas.microsoft.com/office/drawing/2014/main" id="{8B8D6D9E-E1F1-161A-C72F-2F74CD9C3E99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624980" y="4629784"/>
                  <a:ext cx="1414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889" name="Ink 888">
                  <a:extLst>
                    <a:ext uri="{FF2B5EF4-FFF2-40B4-BE49-F238E27FC236}">
                      <a16:creationId xmlns:a16="http://schemas.microsoft.com/office/drawing/2014/main" id="{F122B77D-4ABF-4C03-C364-AB64BCF34B2A}"/>
                    </a:ext>
                  </a:extLst>
                </p14:cNvPr>
                <p14:cNvContentPartPr/>
                <p14:nvPr/>
              </p14:nvContentPartPr>
              <p14:xfrm>
                <a:off x="8765380" y="4381384"/>
                <a:ext cx="47520" cy="346320"/>
              </p14:xfrm>
            </p:contentPart>
          </mc:Choice>
          <mc:Fallback xmlns="">
            <p:pic>
              <p:nvPicPr>
                <p:cNvPr id="889" name="Ink 888">
                  <a:extLst>
                    <a:ext uri="{FF2B5EF4-FFF2-40B4-BE49-F238E27FC236}">
                      <a16:creationId xmlns:a16="http://schemas.microsoft.com/office/drawing/2014/main" id="{F122B77D-4ABF-4C03-C364-AB64BCF34B2A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759260" y="4375264"/>
                  <a:ext cx="597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890" name="Ink 889">
                  <a:extLst>
                    <a:ext uri="{FF2B5EF4-FFF2-40B4-BE49-F238E27FC236}">
                      <a16:creationId xmlns:a16="http://schemas.microsoft.com/office/drawing/2014/main" id="{A24F0033-E096-8A21-37F0-2BCAE355AB3D}"/>
                    </a:ext>
                  </a:extLst>
                </p14:cNvPr>
                <p14:cNvContentPartPr/>
                <p14:nvPr/>
              </p14:nvContentPartPr>
              <p14:xfrm>
                <a:off x="8739460" y="4557064"/>
                <a:ext cx="117720" cy="17640"/>
              </p14:xfrm>
            </p:contentPart>
          </mc:Choice>
          <mc:Fallback xmlns="">
            <p:pic>
              <p:nvPicPr>
                <p:cNvPr id="890" name="Ink 889">
                  <a:extLst>
                    <a:ext uri="{FF2B5EF4-FFF2-40B4-BE49-F238E27FC236}">
                      <a16:creationId xmlns:a16="http://schemas.microsoft.com/office/drawing/2014/main" id="{A24F0033-E096-8A21-37F0-2BCAE355AB3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733340" y="4550944"/>
                  <a:ext cx="12996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891" name="Ink 890">
                  <a:extLst>
                    <a:ext uri="{FF2B5EF4-FFF2-40B4-BE49-F238E27FC236}">
                      <a16:creationId xmlns:a16="http://schemas.microsoft.com/office/drawing/2014/main" id="{226C09B6-C9D4-AF37-7EB6-5629B760C424}"/>
                    </a:ext>
                  </a:extLst>
                </p14:cNvPr>
                <p14:cNvContentPartPr/>
                <p14:nvPr/>
              </p14:nvContentPartPr>
              <p14:xfrm>
                <a:off x="8835940" y="4581904"/>
                <a:ext cx="119160" cy="158040"/>
              </p14:xfrm>
            </p:contentPart>
          </mc:Choice>
          <mc:Fallback xmlns="">
            <p:pic>
              <p:nvPicPr>
                <p:cNvPr id="891" name="Ink 890">
                  <a:extLst>
                    <a:ext uri="{FF2B5EF4-FFF2-40B4-BE49-F238E27FC236}">
                      <a16:creationId xmlns:a16="http://schemas.microsoft.com/office/drawing/2014/main" id="{226C09B6-C9D4-AF37-7EB6-5629B760C42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829820" y="4575784"/>
                  <a:ext cx="131400" cy="17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99" name="Group 898">
            <a:extLst>
              <a:ext uri="{FF2B5EF4-FFF2-40B4-BE49-F238E27FC236}">
                <a16:creationId xmlns:a16="http://schemas.microsoft.com/office/drawing/2014/main" id="{5B8DDD7A-222B-9E40-8DA7-AAAA15D82A4C}"/>
              </a:ext>
            </a:extLst>
          </p:cNvPr>
          <p:cNvGrpSpPr/>
          <p:nvPr/>
        </p:nvGrpSpPr>
        <p:grpSpPr>
          <a:xfrm>
            <a:off x="9272260" y="4422064"/>
            <a:ext cx="516600" cy="308160"/>
            <a:chOff x="9272260" y="4422064"/>
            <a:chExt cx="516600" cy="30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893" name="Ink 892">
                  <a:extLst>
                    <a:ext uri="{FF2B5EF4-FFF2-40B4-BE49-F238E27FC236}">
                      <a16:creationId xmlns:a16="http://schemas.microsoft.com/office/drawing/2014/main" id="{8B889214-11D7-F824-2A85-BB413B083B4A}"/>
                    </a:ext>
                  </a:extLst>
                </p14:cNvPr>
                <p14:cNvContentPartPr/>
                <p14:nvPr/>
              </p14:nvContentPartPr>
              <p14:xfrm>
                <a:off x="9288820" y="4611784"/>
                <a:ext cx="7920" cy="9360"/>
              </p14:xfrm>
            </p:contentPart>
          </mc:Choice>
          <mc:Fallback xmlns="">
            <p:pic>
              <p:nvPicPr>
                <p:cNvPr id="893" name="Ink 892">
                  <a:extLst>
                    <a:ext uri="{FF2B5EF4-FFF2-40B4-BE49-F238E27FC236}">
                      <a16:creationId xmlns:a16="http://schemas.microsoft.com/office/drawing/2014/main" id="{8B889214-11D7-F824-2A85-BB413B083B4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282700" y="4605664"/>
                  <a:ext cx="20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894" name="Ink 893">
                  <a:extLst>
                    <a:ext uri="{FF2B5EF4-FFF2-40B4-BE49-F238E27FC236}">
                      <a16:creationId xmlns:a16="http://schemas.microsoft.com/office/drawing/2014/main" id="{2A215F08-DB9E-4FF2-F8B1-5704B45E407D}"/>
                    </a:ext>
                  </a:extLst>
                </p14:cNvPr>
                <p14:cNvContentPartPr/>
                <p14:nvPr/>
              </p14:nvContentPartPr>
              <p14:xfrm>
                <a:off x="9272260" y="4614664"/>
                <a:ext cx="281520" cy="115560"/>
              </p14:xfrm>
            </p:contentPart>
          </mc:Choice>
          <mc:Fallback xmlns="">
            <p:pic>
              <p:nvPicPr>
                <p:cNvPr id="894" name="Ink 893">
                  <a:extLst>
                    <a:ext uri="{FF2B5EF4-FFF2-40B4-BE49-F238E27FC236}">
                      <a16:creationId xmlns:a16="http://schemas.microsoft.com/office/drawing/2014/main" id="{2A215F08-DB9E-4FF2-F8B1-5704B45E407D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266140" y="4608544"/>
                  <a:ext cx="2937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D97BD34E-A706-4B0A-AA27-CCA931CBB492}"/>
                    </a:ext>
                  </a:extLst>
                </p14:cNvPr>
                <p14:cNvContentPartPr/>
                <p14:nvPr/>
              </p14:nvContentPartPr>
              <p14:xfrm>
                <a:off x="9495460" y="4562104"/>
                <a:ext cx="19080" cy="1692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D97BD34E-A706-4B0A-AA27-CCA931CBB492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489340" y="4555984"/>
                  <a:ext cx="313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DD83901B-E0DF-84C9-EB90-9BEE9F12A370}"/>
                    </a:ext>
                  </a:extLst>
                </p14:cNvPr>
                <p14:cNvContentPartPr/>
                <p14:nvPr/>
              </p14:nvContentPartPr>
              <p14:xfrm>
                <a:off x="9589780" y="4422064"/>
                <a:ext cx="33480" cy="28296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DD83901B-E0DF-84C9-EB90-9BEE9F12A370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583660" y="4415944"/>
                  <a:ext cx="4572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897" name="Ink 896">
                  <a:extLst>
                    <a:ext uri="{FF2B5EF4-FFF2-40B4-BE49-F238E27FC236}">
                      <a16:creationId xmlns:a16="http://schemas.microsoft.com/office/drawing/2014/main" id="{D37D5965-56B0-37BD-8FF8-8ACB0DFBBB8C}"/>
                    </a:ext>
                  </a:extLst>
                </p14:cNvPr>
                <p14:cNvContentPartPr/>
                <p14:nvPr/>
              </p14:nvContentPartPr>
              <p14:xfrm>
                <a:off x="9587980" y="4565704"/>
                <a:ext cx="92160" cy="8280"/>
              </p14:xfrm>
            </p:contentPart>
          </mc:Choice>
          <mc:Fallback xmlns="">
            <p:pic>
              <p:nvPicPr>
                <p:cNvPr id="897" name="Ink 896">
                  <a:extLst>
                    <a:ext uri="{FF2B5EF4-FFF2-40B4-BE49-F238E27FC236}">
                      <a16:creationId xmlns:a16="http://schemas.microsoft.com/office/drawing/2014/main" id="{D37D5965-56B0-37BD-8FF8-8ACB0DFBBB8C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581860" y="4559584"/>
                  <a:ext cx="1044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C840CBA5-822B-333D-9D46-1E65F28502D2}"/>
                    </a:ext>
                  </a:extLst>
                </p14:cNvPr>
                <p14:cNvContentPartPr/>
                <p14:nvPr/>
              </p14:nvContentPartPr>
              <p14:xfrm>
                <a:off x="9678700" y="4441144"/>
                <a:ext cx="110160" cy="26100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C840CBA5-822B-333D-9D46-1E65F28502D2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672580" y="4435024"/>
                  <a:ext cx="122400" cy="27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16" name="Group 915">
            <a:extLst>
              <a:ext uri="{FF2B5EF4-FFF2-40B4-BE49-F238E27FC236}">
                <a16:creationId xmlns:a16="http://schemas.microsoft.com/office/drawing/2014/main" id="{2F3A35B6-DDC0-EC7E-E116-EE2A8212DB12}"/>
              </a:ext>
            </a:extLst>
          </p:cNvPr>
          <p:cNvGrpSpPr/>
          <p:nvPr/>
        </p:nvGrpSpPr>
        <p:grpSpPr>
          <a:xfrm>
            <a:off x="10118620" y="4375264"/>
            <a:ext cx="684720" cy="342360"/>
            <a:chOff x="10118620" y="4375264"/>
            <a:chExt cx="68472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01F4CB37-821C-F314-9B6D-5071670BFCC2}"/>
                    </a:ext>
                  </a:extLst>
                </p14:cNvPr>
                <p14:cNvContentPartPr/>
                <p14:nvPr/>
              </p14:nvContentPartPr>
              <p14:xfrm>
                <a:off x="10118620" y="4586584"/>
                <a:ext cx="148320" cy="11484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01F4CB37-821C-F314-9B6D-5071670BFCC2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112500" y="4580464"/>
                  <a:ext cx="16056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08EDFBF5-09C7-EBEC-ABA8-358C79B1FD64}"/>
                    </a:ext>
                  </a:extLst>
                </p14:cNvPr>
                <p14:cNvContentPartPr/>
                <p14:nvPr/>
              </p14:nvContentPartPr>
              <p14:xfrm>
                <a:off x="10252540" y="4561384"/>
                <a:ext cx="290880" cy="13284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08EDFBF5-09C7-EBEC-ABA8-358C79B1FD6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246420" y="4555264"/>
                  <a:ext cx="303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903" name="Ink 902">
                  <a:extLst>
                    <a:ext uri="{FF2B5EF4-FFF2-40B4-BE49-F238E27FC236}">
                      <a16:creationId xmlns:a16="http://schemas.microsoft.com/office/drawing/2014/main" id="{B09F01A8-3A44-C4EB-5914-056270F269E6}"/>
                    </a:ext>
                  </a:extLst>
                </p14:cNvPr>
                <p14:cNvContentPartPr/>
                <p14:nvPr/>
              </p14:nvContentPartPr>
              <p14:xfrm>
                <a:off x="10514980" y="4375264"/>
                <a:ext cx="179280" cy="308520"/>
              </p14:xfrm>
            </p:contentPart>
          </mc:Choice>
          <mc:Fallback xmlns="">
            <p:pic>
              <p:nvPicPr>
                <p:cNvPr id="903" name="Ink 902">
                  <a:extLst>
                    <a:ext uri="{FF2B5EF4-FFF2-40B4-BE49-F238E27FC236}">
                      <a16:creationId xmlns:a16="http://schemas.microsoft.com/office/drawing/2014/main" id="{B09F01A8-3A44-C4EB-5914-056270F269E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508860" y="4369144"/>
                  <a:ext cx="19152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915" name="Ink 914">
                  <a:extLst>
                    <a:ext uri="{FF2B5EF4-FFF2-40B4-BE49-F238E27FC236}">
                      <a16:creationId xmlns:a16="http://schemas.microsoft.com/office/drawing/2014/main" id="{ECB83749-8442-A243-19B1-C48093C6E4D7}"/>
                    </a:ext>
                  </a:extLst>
                </p14:cNvPr>
                <p14:cNvContentPartPr/>
                <p14:nvPr/>
              </p14:nvContentPartPr>
              <p14:xfrm>
                <a:off x="10704340" y="4535824"/>
                <a:ext cx="99000" cy="181800"/>
              </p14:xfrm>
            </p:contentPart>
          </mc:Choice>
          <mc:Fallback xmlns="">
            <p:pic>
              <p:nvPicPr>
                <p:cNvPr id="915" name="Ink 914">
                  <a:extLst>
                    <a:ext uri="{FF2B5EF4-FFF2-40B4-BE49-F238E27FC236}">
                      <a16:creationId xmlns:a16="http://schemas.microsoft.com/office/drawing/2014/main" id="{ECB83749-8442-A243-19B1-C48093C6E4D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698220" y="4529704"/>
                  <a:ext cx="111240" cy="194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3" name="Group 932">
            <a:extLst>
              <a:ext uri="{FF2B5EF4-FFF2-40B4-BE49-F238E27FC236}">
                <a16:creationId xmlns:a16="http://schemas.microsoft.com/office/drawing/2014/main" id="{91A6ED5F-2718-9075-719D-BC3BD6AD4D96}"/>
              </a:ext>
            </a:extLst>
          </p:cNvPr>
          <p:cNvGrpSpPr/>
          <p:nvPr/>
        </p:nvGrpSpPr>
        <p:grpSpPr>
          <a:xfrm>
            <a:off x="7546060" y="4894744"/>
            <a:ext cx="2017080" cy="528120"/>
            <a:chOff x="7546060" y="4894744"/>
            <a:chExt cx="2017080" cy="52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B57BD6F5-FAF2-976D-C274-D9509821D8D6}"/>
                    </a:ext>
                  </a:extLst>
                </p14:cNvPr>
                <p14:cNvContentPartPr/>
                <p14:nvPr/>
              </p14:nvContentPartPr>
              <p14:xfrm>
                <a:off x="7546060" y="5062504"/>
                <a:ext cx="453240" cy="13212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B57BD6F5-FAF2-976D-C274-D9509821D8D6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539940" y="5056384"/>
                  <a:ext cx="465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5571C691-86B9-11DF-F2E8-8E71DC708A77}"/>
                    </a:ext>
                  </a:extLst>
                </p14:cNvPr>
                <p14:cNvContentPartPr/>
                <p14:nvPr/>
              </p14:nvContentPartPr>
              <p14:xfrm>
                <a:off x="8025220" y="4894744"/>
                <a:ext cx="31680" cy="25848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5571C691-86B9-11DF-F2E8-8E71DC708A7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019100" y="4888624"/>
                  <a:ext cx="4392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2E530405-258E-F871-21F2-5D429647FA0C}"/>
                    </a:ext>
                  </a:extLst>
                </p14:cNvPr>
                <p14:cNvContentPartPr/>
                <p14:nvPr/>
              </p14:nvContentPartPr>
              <p14:xfrm>
                <a:off x="8084260" y="4925344"/>
                <a:ext cx="68400" cy="22932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2E530405-258E-F871-21F2-5D429647FA0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078140" y="4919224"/>
                  <a:ext cx="806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EE00C017-ED4D-568E-348F-93A733AC282F}"/>
                    </a:ext>
                  </a:extLst>
                </p14:cNvPr>
                <p14:cNvContentPartPr/>
                <p14:nvPr/>
              </p14:nvContentPartPr>
              <p14:xfrm>
                <a:off x="8083900" y="5067184"/>
                <a:ext cx="162360" cy="6804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EE00C017-ED4D-568E-348F-93A733AC282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077780" y="5061064"/>
                  <a:ext cx="174600" cy="8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721B03D4-5957-67F6-BEF5-7E895B3F0E49}"/>
                    </a:ext>
                  </a:extLst>
                </p14:cNvPr>
                <p14:cNvContentPartPr/>
                <p14:nvPr/>
              </p14:nvContentPartPr>
              <p14:xfrm>
                <a:off x="8240860" y="4987264"/>
                <a:ext cx="17280" cy="1224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721B03D4-5957-67F6-BEF5-7E895B3F0E4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234740" y="4981144"/>
                  <a:ext cx="29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E95C7E84-15B8-D650-06DD-32F023763F40}"/>
                    </a:ext>
                  </a:extLst>
                </p14:cNvPr>
                <p14:cNvContentPartPr/>
                <p14:nvPr/>
              </p14:nvContentPartPr>
              <p14:xfrm>
                <a:off x="8255980" y="5090584"/>
                <a:ext cx="32760" cy="18864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E95C7E84-15B8-D650-06DD-32F023763F40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8249860" y="5084464"/>
                  <a:ext cx="4500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2A6DAEAA-1679-1F60-04E9-E27F964EA8FD}"/>
                    </a:ext>
                  </a:extLst>
                </p14:cNvPr>
                <p14:cNvContentPartPr/>
                <p14:nvPr/>
              </p14:nvContentPartPr>
              <p14:xfrm>
                <a:off x="8265700" y="5070064"/>
                <a:ext cx="144360" cy="10620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2A6DAEAA-1679-1F60-04E9-E27F964EA8FD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259580" y="5063944"/>
                  <a:ext cx="1566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8737DDA7-228B-5465-84B6-3F64C427FA99}"/>
                    </a:ext>
                  </a:extLst>
                </p14:cNvPr>
                <p14:cNvContentPartPr/>
                <p14:nvPr/>
              </p14:nvContentPartPr>
              <p14:xfrm>
                <a:off x="8428780" y="4944424"/>
                <a:ext cx="45360" cy="26316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8737DDA7-228B-5465-84B6-3F64C427FA99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422660" y="4938304"/>
                  <a:ext cx="576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39E07321-1D8B-C1BF-4712-5865DAA35B63}"/>
                    </a:ext>
                  </a:extLst>
                </p14:cNvPr>
                <p14:cNvContentPartPr/>
                <p14:nvPr/>
              </p14:nvContentPartPr>
              <p14:xfrm>
                <a:off x="8497180" y="5092024"/>
                <a:ext cx="59760" cy="8748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39E07321-1D8B-C1BF-4712-5865DAA35B6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8491060" y="5085904"/>
                  <a:ext cx="7200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7C4280A6-33B1-9AE9-0870-7C6D093E1AC7}"/>
                    </a:ext>
                  </a:extLst>
                </p14:cNvPr>
                <p14:cNvContentPartPr/>
                <p14:nvPr/>
              </p14:nvContentPartPr>
              <p14:xfrm>
                <a:off x="8539300" y="4979344"/>
                <a:ext cx="31680" cy="248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7C4280A6-33B1-9AE9-0870-7C6D093E1AC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533180" y="4973224"/>
                  <a:ext cx="4392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68F8794C-8FAB-8061-A5F3-29C8E0D7A255}"/>
                    </a:ext>
                  </a:extLst>
                </p14:cNvPr>
                <p14:cNvContentPartPr/>
                <p14:nvPr/>
              </p14:nvContentPartPr>
              <p14:xfrm>
                <a:off x="8603380" y="5089504"/>
                <a:ext cx="110160" cy="13284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68F8794C-8FAB-8061-A5F3-29C8E0D7A25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8597260" y="5083384"/>
                  <a:ext cx="12240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589F1284-396F-B582-FDAA-9F67CC991845}"/>
                    </a:ext>
                  </a:extLst>
                </p14:cNvPr>
                <p14:cNvContentPartPr/>
                <p14:nvPr/>
              </p14:nvContentPartPr>
              <p14:xfrm>
                <a:off x="8713180" y="5084464"/>
                <a:ext cx="170640" cy="11988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589F1284-396F-B582-FDAA-9F67CC991845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8707060" y="5078344"/>
                  <a:ext cx="182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D3FD1E84-F996-FD0C-6A0C-C83DE74C1519}"/>
                    </a:ext>
                  </a:extLst>
                </p14:cNvPr>
                <p14:cNvContentPartPr/>
                <p14:nvPr/>
              </p14:nvContentPartPr>
              <p14:xfrm>
                <a:off x="8895700" y="4913464"/>
                <a:ext cx="57960" cy="28764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D3FD1E84-F996-FD0C-6A0C-C83DE74C151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8889580" y="4907344"/>
                  <a:ext cx="70200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FC2700F8-32C7-4D07-C50B-E45C5711F935}"/>
                    </a:ext>
                  </a:extLst>
                </p14:cNvPr>
                <p14:cNvContentPartPr/>
                <p14:nvPr/>
              </p14:nvContentPartPr>
              <p14:xfrm>
                <a:off x="8888860" y="5075824"/>
                <a:ext cx="192240" cy="12276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FC2700F8-32C7-4D07-C50B-E45C5711F93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8882740" y="5069704"/>
                  <a:ext cx="204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B7E543D8-585D-2887-7BE6-EBF85189C698}"/>
                    </a:ext>
                  </a:extLst>
                </p14:cNvPr>
                <p14:cNvContentPartPr/>
                <p14:nvPr/>
              </p14:nvContentPartPr>
              <p14:xfrm>
                <a:off x="9057340" y="4994824"/>
                <a:ext cx="25200" cy="2412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B7E543D8-585D-2887-7BE6-EBF85189C698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051220" y="4988704"/>
                  <a:ext cx="3744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1F509E0A-93DA-038D-7B86-5135D333EAA3}"/>
                    </a:ext>
                  </a:extLst>
                </p14:cNvPr>
                <p14:cNvContentPartPr/>
                <p14:nvPr/>
              </p14:nvContentPartPr>
              <p14:xfrm>
                <a:off x="9098380" y="4900144"/>
                <a:ext cx="464760" cy="52272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1F509E0A-93DA-038D-7B86-5135D333EAA3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092260" y="4894024"/>
                  <a:ext cx="477000" cy="53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71C9CFA2-1AE2-411C-9BC6-AD5E607F93E6}"/>
              </a:ext>
            </a:extLst>
          </p:cNvPr>
          <p:cNvGrpSpPr/>
          <p:nvPr/>
        </p:nvGrpSpPr>
        <p:grpSpPr>
          <a:xfrm>
            <a:off x="9775540" y="4897984"/>
            <a:ext cx="559440" cy="298440"/>
            <a:chOff x="9775540" y="4897984"/>
            <a:chExt cx="559440" cy="29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0CB9EC3F-661D-71BF-A97C-DD71957387E0}"/>
                    </a:ext>
                  </a:extLst>
                </p14:cNvPr>
                <p14:cNvContentPartPr/>
                <p14:nvPr/>
              </p14:nvContentPartPr>
              <p14:xfrm>
                <a:off x="9775540" y="5011384"/>
                <a:ext cx="126720" cy="1155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0CB9EC3F-661D-71BF-A97C-DD71957387E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769420" y="5005264"/>
                  <a:ext cx="1389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EFEF1A51-FB51-6D51-CB7E-73402D8417A4}"/>
                    </a:ext>
                  </a:extLst>
                </p14:cNvPr>
                <p14:cNvContentPartPr/>
                <p14:nvPr/>
              </p14:nvContentPartPr>
              <p14:xfrm>
                <a:off x="9885700" y="4897984"/>
                <a:ext cx="46440" cy="27792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EFEF1A51-FB51-6D51-CB7E-73402D8417A4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9879580" y="4891864"/>
                  <a:ext cx="5868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936" name="Ink 935">
                  <a:extLst>
                    <a:ext uri="{FF2B5EF4-FFF2-40B4-BE49-F238E27FC236}">
                      <a16:creationId xmlns:a16="http://schemas.microsoft.com/office/drawing/2014/main" id="{C0721DB3-9235-6690-E3CA-25F4CC7394A1}"/>
                    </a:ext>
                  </a:extLst>
                </p14:cNvPr>
                <p14:cNvContentPartPr/>
                <p14:nvPr/>
              </p14:nvContentPartPr>
              <p14:xfrm>
                <a:off x="9936460" y="5020024"/>
                <a:ext cx="180720" cy="129960"/>
              </p14:xfrm>
            </p:contentPart>
          </mc:Choice>
          <mc:Fallback xmlns="">
            <p:pic>
              <p:nvPicPr>
                <p:cNvPr id="936" name="Ink 935">
                  <a:extLst>
                    <a:ext uri="{FF2B5EF4-FFF2-40B4-BE49-F238E27FC236}">
                      <a16:creationId xmlns:a16="http://schemas.microsoft.com/office/drawing/2014/main" id="{C0721DB3-9235-6690-E3CA-25F4CC7394A1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930340" y="5013904"/>
                  <a:ext cx="1929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163C6649-35A3-D617-28B6-DEF0B28702AC}"/>
                    </a:ext>
                  </a:extLst>
                </p14:cNvPr>
                <p14:cNvContentPartPr/>
                <p14:nvPr/>
              </p14:nvContentPartPr>
              <p14:xfrm>
                <a:off x="10085500" y="5009584"/>
                <a:ext cx="83880" cy="18684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163C6649-35A3-D617-28B6-DEF0B28702A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0079380" y="5003464"/>
                  <a:ext cx="9612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C862E5AD-F806-3073-2FFE-E6A1865AAFB0}"/>
                    </a:ext>
                  </a:extLst>
                </p14:cNvPr>
                <p14:cNvContentPartPr/>
                <p14:nvPr/>
              </p14:nvContentPartPr>
              <p14:xfrm>
                <a:off x="10190260" y="5041984"/>
                <a:ext cx="144720" cy="1162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C862E5AD-F806-3073-2FFE-E6A1865AAFB0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184140" y="5035864"/>
                  <a:ext cx="156960" cy="12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3" name="Group 942">
            <a:extLst>
              <a:ext uri="{FF2B5EF4-FFF2-40B4-BE49-F238E27FC236}">
                <a16:creationId xmlns:a16="http://schemas.microsoft.com/office/drawing/2014/main" id="{6DC9F942-48E5-F7C3-674F-066427D76041}"/>
              </a:ext>
            </a:extLst>
          </p:cNvPr>
          <p:cNvGrpSpPr/>
          <p:nvPr/>
        </p:nvGrpSpPr>
        <p:grpSpPr>
          <a:xfrm>
            <a:off x="10558900" y="4861264"/>
            <a:ext cx="239760" cy="235440"/>
            <a:chOff x="10558900" y="4861264"/>
            <a:chExt cx="239760" cy="23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792A63E2-0457-842F-970C-41B3E32FEFEB}"/>
                    </a:ext>
                  </a:extLst>
                </p14:cNvPr>
                <p14:cNvContentPartPr/>
                <p14:nvPr/>
              </p14:nvContentPartPr>
              <p14:xfrm>
                <a:off x="10580860" y="4861264"/>
                <a:ext cx="88920" cy="23544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792A63E2-0457-842F-970C-41B3E32FEFEB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0574740" y="4855144"/>
                  <a:ext cx="101160" cy="24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2301A5C1-C796-631F-6E89-3B86619BFA0D}"/>
                    </a:ext>
                  </a:extLst>
                </p14:cNvPr>
                <p14:cNvContentPartPr/>
                <p14:nvPr/>
              </p14:nvContentPartPr>
              <p14:xfrm>
                <a:off x="10558900" y="4950544"/>
                <a:ext cx="153000" cy="4716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2301A5C1-C796-631F-6E89-3B86619BFA0D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0552780" y="4944424"/>
                  <a:ext cx="16524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4D4D58D9-5132-17E8-6163-65546DD8D803}"/>
                    </a:ext>
                  </a:extLst>
                </p14:cNvPr>
                <p14:cNvContentPartPr/>
                <p14:nvPr/>
              </p14:nvContentPartPr>
              <p14:xfrm>
                <a:off x="10699300" y="4939024"/>
                <a:ext cx="99360" cy="14292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4D4D58D9-5132-17E8-6163-65546DD8D80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0693180" y="4932904"/>
                  <a:ext cx="111600" cy="15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1" name="Group 970">
            <a:extLst>
              <a:ext uri="{FF2B5EF4-FFF2-40B4-BE49-F238E27FC236}">
                <a16:creationId xmlns:a16="http://schemas.microsoft.com/office/drawing/2014/main" id="{AA400861-5E24-8E39-0652-31A9A576D36E}"/>
              </a:ext>
            </a:extLst>
          </p:cNvPr>
          <p:cNvGrpSpPr/>
          <p:nvPr/>
        </p:nvGrpSpPr>
        <p:grpSpPr>
          <a:xfrm>
            <a:off x="10990180" y="4747864"/>
            <a:ext cx="1166400" cy="422280"/>
            <a:chOff x="10990180" y="4747864"/>
            <a:chExt cx="1166400" cy="42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29394322-60AF-7DA5-FBB8-7B3F97D7ADA2}"/>
                    </a:ext>
                  </a:extLst>
                </p14:cNvPr>
                <p14:cNvContentPartPr/>
                <p14:nvPr/>
              </p14:nvContentPartPr>
              <p14:xfrm>
                <a:off x="11046340" y="5001304"/>
                <a:ext cx="6480" cy="540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29394322-60AF-7DA5-FBB8-7B3F97D7ADA2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1040220" y="4995184"/>
                  <a:ext cx="18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B8A7CA87-9CC2-DE18-6DDD-C177FC773192}"/>
                    </a:ext>
                  </a:extLst>
                </p14:cNvPr>
                <p14:cNvContentPartPr/>
                <p14:nvPr/>
              </p14:nvContentPartPr>
              <p14:xfrm>
                <a:off x="10990180" y="4954864"/>
                <a:ext cx="119520" cy="13212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B8A7CA87-9CC2-DE18-6DDD-C177FC77319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10984060" y="4948744"/>
                  <a:ext cx="131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A30C8352-FF04-96C7-336A-FE53DDA84FCA}"/>
                    </a:ext>
                  </a:extLst>
                </p14:cNvPr>
                <p14:cNvContentPartPr/>
                <p14:nvPr/>
              </p14:nvContentPartPr>
              <p14:xfrm>
                <a:off x="11084860" y="4945144"/>
                <a:ext cx="136440" cy="12384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A30C8352-FF04-96C7-336A-FE53DDA84FCA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1078740" y="4939024"/>
                  <a:ext cx="1486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BA08E5C7-194D-D4DE-D14A-5233CB02A7D1}"/>
                    </a:ext>
                  </a:extLst>
                </p14:cNvPr>
                <p14:cNvContentPartPr/>
                <p14:nvPr/>
              </p14:nvContentPartPr>
              <p14:xfrm>
                <a:off x="11223460" y="4938304"/>
                <a:ext cx="126720" cy="14364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BA08E5C7-194D-D4DE-D14A-5233CB02A7D1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1217340" y="4932184"/>
                  <a:ext cx="1389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AAD4E739-F485-B6CA-65BD-A00B28EFC2C4}"/>
                    </a:ext>
                  </a:extLst>
                </p14:cNvPr>
                <p14:cNvContentPartPr/>
                <p14:nvPr/>
              </p14:nvContentPartPr>
              <p14:xfrm>
                <a:off x="11363500" y="4774144"/>
                <a:ext cx="27000" cy="30276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AAD4E739-F485-B6CA-65BD-A00B28EFC2C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1357380" y="4768024"/>
                  <a:ext cx="392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5E41D355-3C6B-93C8-0F21-11D8EAB36535}"/>
                    </a:ext>
                  </a:extLst>
                </p14:cNvPr>
                <p14:cNvContentPartPr/>
                <p14:nvPr/>
              </p14:nvContentPartPr>
              <p14:xfrm>
                <a:off x="11335420" y="4922104"/>
                <a:ext cx="136080" cy="720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5E41D355-3C6B-93C8-0F21-11D8EAB36535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1329300" y="4915984"/>
                  <a:ext cx="1483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8070303D-5B0C-FB4F-9942-2F7745F15521}"/>
                    </a:ext>
                  </a:extLst>
                </p14:cNvPr>
                <p14:cNvContentPartPr/>
                <p14:nvPr/>
              </p14:nvContentPartPr>
              <p14:xfrm>
                <a:off x="11404540" y="4954864"/>
                <a:ext cx="118080" cy="9468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8070303D-5B0C-FB4F-9942-2F7745F15521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1398420" y="4948744"/>
                  <a:ext cx="130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961" name="Ink 960">
                  <a:extLst>
                    <a:ext uri="{FF2B5EF4-FFF2-40B4-BE49-F238E27FC236}">
                      <a16:creationId xmlns:a16="http://schemas.microsoft.com/office/drawing/2014/main" id="{DAB93275-5D56-A8F6-96EE-1C0D33E07EFF}"/>
                    </a:ext>
                  </a:extLst>
                </p14:cNvPr>
                <p14:cNvContentPartPr/>
                <p14:nvPr/>
              </p14:nvContentPartPr>
              <p14:xfrm>
                <a:off x="11508580" y="4808344"/>
                <a:ext cx="236160" cy="225000"/>
              </p14:xfrm>
            </p:contentPart>
          </mc:Choice>
          <mc:Fallback xmlns="">
            <p:pic>
              <p:nvPicPr>
                <p:cNvPr id="961" name="Ink 960">
                  <a:extLst>
                    <a:ext uri="{FF2B5EF4-FFF2-40B4-BE49-F238E27FC236}">
                      <a16:creationId xmlns:a16="http://schemas.microsoft.com/office/drawing/2014/main" id="{DAB93275-5D56-A8F6-96EE-1C0D33E07EFF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1502460" y="4802224"/>
                  <a:ext cx="24840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726CC519-99B4-130F-01A6-E903406E742D}"/>
                    </a:ext>
                  </a:extLst>
                </p14:cNvPr>
                <p14:cNvContentPartPr/>
                <p14:nvPr/>
              </p14:nvContentPartPr>
              <p14:xfrm>
                <a:off x="11837260" y="4944064"/>
                <a:ext cx="32760" cy="22608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726CC519-99B4-130F-01A6-E903406E742D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1831140" y="4937944"/>
                  <a:ext cx="45000" cy="23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FF4FA9D5-BC54-B0A7-09F6-8E25B735A3BE}"/>
                    </a:ext>
                  </a:extLst>
                </p14:cNvPr>
                <p14:cNvContentPartPr/>
                <p14:nvPr/>
              </p14:nvContentPartPr>
              <p14:xfrm>
                <a:off x="11836540" y="4944784"/>
                <a:ext cx="91080" cy="8856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FF4FA9D5-BC54-B0A7-09F6-8E25B735A3B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1830420" y="4938664"/>
                  <a:ext cx="10332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C9184482-03D3-4642-D601-1227C24221F9}"/>
                    </a:ext>
                  </a:extLst>
                </p14:cNvPr>
                <p14:cNvContentPartPr/>
                <p14:nvPr/>
              </p14:nvContentPartPr>
              <p14:xfrm>
                <a:off x="11899900" y="4920664"/>
                <a:ext cx="101520" cy="10800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C9184482-03D3-4642-D601-1227C24221F9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1893780" y="4914544"/>
                  <a:ext cx="11376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3A085DF3-D2E3-334A-80BE-86B8E94E7EA2}"/>
                    </a:ext>
                  </a:extLst>
                </p14:cNvPr>
                <p14:cNvContentPartPr/>
                <p14:nvPr/>
              </p14:nvContentPartPr>
              <p14:xfrm>
                <a:off x="11987740" y="4939744"/>
                <a:ext cx="58320" cy="7272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3A085DF3-D2E3-334A-80BE-86B8E94E7EA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1981620" y="4933624"/>
                  <a:ext cx="70560" cy="8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967" name="Ink 966">
                  <a:extLst>
                    <a:ext uri="{FF2B5EF4-FFF2-40B4-BE49-F238E27FC236}">
                      <a16:creationId xmlns:a16="http://schemas.microsoft.com/office/drawing/2014/main" id="{FB5EB568-A694-F134-228D-6BEC1B3E4314}"/>
                    </a:ext>
                  </a:extLst>
                </p14:cNvPr>
                <p14:cNvContentPartPr/>
                <p14:nvPr/>
              </p14:nvContentPartPr>
              <p14:xfrm>
                <a:off x="12005380" y="4747864"/>
                <a:ext cx="24480" cy="301680"/>
              </p14:xfrm>
            </p:contentPart>
          </mc:Choice>
          <mc:Fallback xmlns="">
            <p:pic>
              <p:nvPicPr>
                <p:cNvPr id="967" name="Ink 966">
                  <a:extLst>
                    <a:ext uri="{FF2B5EF4-FFF2-40B4-BE49-F238E27FC236}">
                      <a16:creationId xmlns:a16="http://schemas.microsoft.com/office/drawing/2014/main" id="{FB5EB568-A694-F134-228D-6BEC1B3E4314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1999260" y="4741744"/>
                  <a:ext cx="3672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968" name="Ink 967">
                  <a:extLst>
                    <a:ext uri="{FF2B5EF4-FFF2-40B4-BE49-F238E27FC236}">
                      <a16:creationId xmlns:a16="http://schemas.microsoft.com/office/drawing/2014/main" id="{9D4F5916-31CA-6032-1208-5F93C1B27AB2}"/>
                    </a:ext>
                  </a:extLst>
                </p14:cNvPr>
                <p14:cNvContentPartPr/>
                <p14:nvPr/>
              </p14:nvContentPartPr>
              <p14:xfrm>
                <a:off x="11970460" y="4895824"/>
                <a:ext cx="106920" cy="33480"/>
              </p14:xfrm>
            </p:contentPart>
          </mc:Choice>
          <mc:Fallback xmlns="">
            <p:pic>
              <p:nvPicPr>
                <p:cNvPr id="968" name="Ink 967">
                  <a:extLst>
                    <a:ext uri="{FF2B5EF4-FFF2-40B4-BE49-F238E27FC236}">
                      <a16:creationId xmlns:a16="http://schemas.microsoft.com/office/drawing/2014/main" id="{9D4F5916-31CA-6032-1208-5F93C1B27AB2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1964340" y="4889704"/>
                  <a:ext cx="1191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DB24293C-8FEB-5BD7-31D9-9A2D1A5EFF72}"/>
                    </a:ext>
                  </a:extLst>
                </p14:cNvPr>
                <p14:cNvContentPartPr/>
                <p14:nvPr/>
              </p14:nvContentPartPr>
              <p14:xfrm>
                <a:off x="12048580" y="4788904"/>
                <a:ext cx="74880" cy="27324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DB24293C-8FEB-5BD7-31D9-9A2D1A5EFF7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2042460" y="4782784"/>
                  <a:ext cx="8712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E3D6E6CF-1B23-E690-EC80-E9665549F078}"/>
                    </a:ext>
                  </a:extLst>
                </p14:cNvPr>
                <p14:cNvContentPartPr/>
                <p14:nvPr/>
              </p14:nvContentPartPr>
              <p14:xfrm>
                <a:off x="12130300" y="4953784"/>
                <a:ext cx="26280" cy="1728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E3D6E6CF-1B23-E690-EC80-E9665549F078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2124180" y="4947664"/>
                  <a:ext cx="3852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80" name="Group 979">
            <a:extLst>
              <a:ext uri="{FF2B5EF4-FFF2-40B4-BE49-F238E27FC236}">
                <a16:creationId xmlns:a16="http://schemas.microsoft.com/office/drawing/2014/main" id="{3FE3C2FC-1157-72FA-721E-A2D52C0E33A0}"/>
              </a:ext>
            </a:extLst>
          </p:cNvPr>
          <p:cNvGrpSpPr/>
          <p:nvPr/>
        </p:nvGrpSpPr>
        <p:grpSpPr>
          <a:xfrm>
            <a:off x="338140" y="3745264"/>
            <a:ext cx="669240" cy="338760"/>
            <a:chOff x="338140" y="3745264"/>
            <a:chExt cx="669240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1E336E60-3E47-9106-4278-57A0405511D7}"/>
                    </a:ext>
                  </a:extLst>
                </p14:cNvPr>
                <p14:cNvContentPartPr/>
                <p14:nvPr/>
              </p14:nvContentPartPr>
              <p14:xfrm>
                <a:off x="338140" y="3776584"/>
                <a:ext cx="210240" cy="30744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1E336E60-3E47-9106-4278-57A0405511D7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32020" y="3770464"/>
                  <a:ext cx="222480" cy="31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061A9C30-8798-2C7F-4B0F-604AB0A27E35}"/>
                    </a:ext>
                  </a:extLst>
                </p14:cNvPr>
                <p14:cNvContentPartPr/>
                <p14:nvPr/>
              </p14:nvContentPartPr>
              <p14:xfrm>
                <a:off x="578620" y="3830584"/>
                <a:ext cx="213480" cy="21924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061A9C30-8798-2C7F-4B0F-604AB0A27E35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572500" y="3824464"/>
                  <a:ext cx="22572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D80FBF9E-E13F-DA47-0213-3E409B05794B}"/>
                    </a:ext>
                  </a:extLst>
                </p14:cNvPr>
                <p14:cNvContentPartPr/>
                <p14:nvPr/>
              </p14:nvContentPartPr>
              <p14:xfrm>
                <a:off x="788140" y="3745264"/>
                <a:ext cx="219240" cy="29340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D80FBF9E-E13F-DA47-0213-3E409B05794B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82020" y="3739144"/>
                  <a:ext cx="231480" cy="305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4">
            <p14:nvContentPartPr>
              <p14:cNvPr id="981" name="Ink 980">
                <a:extLst>
                  <a:ext uri="{FF2B5EF4-FFF2-40B4-BE49-F238E27FC236}">
                    <a16:creationId xmlns:a16="http://schemas.microsoft.com/office/drawing/2014/main" id="{14AB3254-2226-A0B5-5D94-257A71A2AF39}"/>
                  </a:ext>
                </a:extLst>
              </p14:cNvPr>
              <p14:cNvContentPartPr/>
              <p14:nvPr/>
            </p14:nvContentPartPr>
            <p14:xfrm>
              <a:off x="1158940" y="3703504"/>
              <a:ext cx="221760" cy="342720"/>
            </p14:xfrm>
          </p:contentPart>
        </mc:Choice>
        <mc:Fallback xmlns="">
          <p:pic>
            <p:nvPicPr>
              <p:cNvPr id="981" name="Ink 980">
                <a:extLst>
                  <a:ext uri="{FF2B5EF4-FFF2-40B4-BE49-F238E27FC236}">
                    <a16:creationId xmlns:a16="http://schemas.microsoft.com/office/drawing/2014/main" id="{14AB3254-2226-A0B5-5D94-257A71A2AF39}"/>
                  </a:ext>
                </a:extLst>
              </p:cNvPr>
              <p:cNvPicPr/>
              <p:nvPr/>
            </p:nvPicPr>
            <p:blipFill>
              <a:blip r:embed="rId475"/>
              <a:stretch>
                <a:fillRect/>
              </a:stretch>
            </p:blipFill>
            <p:spPr>
              <a:xfrm>
                <a:off x="1152820" y="3697384"/>
                <a:ext cx="234000" cy="354960"/>
              </a:xfrm>
              <a:prstGeom prst="rect">
                <a:avLst/>
              </a:prstGeom>
            </p:spPr>
          </p:pic>
        </mc:Fallback>
      </mc:AlternateContent>
      <p:grpSp>
        <p:nvGrpSpPr>
          <p:cNvPr id="989" name="Group 988">
            <a:extLst>
              <a:ext uri="{FF2B5EF4-FFF2-40B4-BE49-F238E27FC236}">
                <a16:creationId xmlns:a16="http://schemas.microsoft.com/office/drawing/2014/main" id="{6E382B08-D37E-9589-185B-CE96FF2E539C}"/>
              </a:ext>
            </a:extLst>
          </p:cNvPr>
          <p:cNvGrpSpPr/>
          <p:nvPr/>
        </p:nvGrpSpPr>
        <p:grpSpPr>
          <a:xfrm>
            <a:off x="1846540" y="3563104"/>
            <a:ext cx="708120" cy="542520"/>
            <a:chOff x="1846540" y="3563104"/>
            <a:chExt cx="708120" cy="542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9237D6D9-5FE2-3207-2B93-A10CB50DCC1A}"/>
                    </a:ext>
                  </a:extLst>
                </p14:cNvPr>
                <p14:cNvContentPartPr/>
                <p14:nvPr/>
              </p14:nvContentPartPr>
              <p14:xfrm>
                <a:off x="1846540" y="3963784"/>
                <a:ext cx="41760" cy="13356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9237D6D9-5FE2-3207-2B93-A10CB50DCC1A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840420" y="3957664"/>
                  <a:ext cx="540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8DC73C15-9016-FA69-C0D3-B6127C0EB47D}"/>
                    </a:ext>
                  </a:extLst>
                </p14:cNvPr>
                <p14:cNvContentPartPr/>
                <p14:nvPr/>
              </p14:nvContentPartPr>
              <p14:xfrm>
                <a:off x="2026540" y="3839584"/>
                <a:ext cx="166320" cy="13788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8DC73C15-9016-FA69-C0D3-B6127C0EB47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020420" y="3833464"/>
                  <a:ext cx="1785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5ABC5142-30C1-20D6-4EA8-3920EC1F294B}"/>
                    </a:ext>
                  </a:extLst>
                </p14:cNvPr>
                <p14:cNvContentPartPr/>
                <p14:nvPr/>
              </p14:nvContentPartPr>
              <p14:xfrm>
                <a:off x="2033740" y="3832744"/>
                <a:ext cx="166680" cy="18252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5ABC5142-30C1-20D6-4EA8-3920EC1F294B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027620" y="3826624"/>
                  <a:ext cx="178920" cy="19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CF211223-A609-7722-D312-D42F84C293D8}"/>
                    </a:ext>
                  </a:extLst>
                </p14:cNvPr>
                <p14:cNvContentPartPr/>
                <p14:nvPr/>
              </p14:nvContentPartPr>
              <p14:xfrm>
                <a:off x="2233900" y="3913744"/>
                <a:ext cx="92520" cy="8712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CF211223-A609-7722-D312-D42F84C293D8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227780" y="3907624"/>
                  <a:ext cx="10476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32D1980F-3F4C-C82A-7A89-4D8172E4206F}"/>
                    </a:ext>
                  </a:extLst>
                </p14:cNvPr>
                <p14:cNvContentPartPr/>
                <p14:nvPr/>
              </p14:nvContentPartPr>
              <p14:xfrm>
                <a:off x="2305180" y="3563104"/>
                <a:ext cx="249480" cy="54252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32D1980F-3F4C-C82A-7A89-4D8172E4206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2299060" y="3556984"/>
                  <a:ext cx="261720" cy="554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4" name="Group 993">
            <a:extLst>
              <a:ext uri="{FF2B5EF4-FFF2-40B4-BE49-F238E27FC236}">
                <a16:creationId xmlns:a16="http://schemas.microsoft.com/office/drawing/2014/main" id="{D0CC739E-0541-640C-1907-726B26554100}"/>
              </a:ext>
            </a:extLst>
          </p:cNvPr>
          <p:cNvGrpSpPr/>
          <p:nvPr/>
        </p:nvGrpSpPr>
        <p:grpSpPr>
          <a:xfrm>
            <a:off x="2796220" y="3837784"/>
            <a:ext cx="253800" cy="85320"/>
            <a:chOff x="2796220" y="3837784"/>
            <a:chExt cx="253800" cy="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7024272B-4AB8-35DB-C4DA-5867BFD26E62}"/>
                    </a:ext>
                  </a:extLst>
                </p14:cNvPr>
                <p14:cNvContentPartPr/>
                <p14:nvPr/>
              </p14:nvContentPartPr>
              <p14:xfrm>
                <a:off x="2796220" y="3837784"/>
                <a:ext cx="30960" cy="1152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7024272B-4AB8-35DB-C4DA-5867BFD26E62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790100" y="3831664"/>
                  <a:ext cx="432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3E84EDF7-8F52-FB90-D81E-EB7B39241F4D}"/>
                    </a:ext>
                  </a:extLst>
                </p14:cNvPr>
                <p14:cNvContentPartPr/>
                <p14:nvPr/>
              </p14:nvContentPartPr>
              <p14:xfrm>
                <a:off x="2802700" y="3896824"/>
                <a:ext cx="34200" cy="900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3E84EDF7-8F52-FB90-D81E-EB7B39241F4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796580" y="3890704"/>
                  <a:ext cx="464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6D8AA43D-A15D-B2DB-C459-23F8D9DD0A6C}"/>
                    </a:ext>
                  </a:extLst>
                </p14:cNvPr>
                <p14:cNvContentPartPr/>
                <p14:nvPr/>
              </p14:nvContentPartPr>
              <p14:xfrm>
                <a:off x="2895220" y="3847144"/>
                <a:ext cx="136800" cy="1764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6D8AA43D-A15D-B2DB-C459-23F8D9DD0A6C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889100" y="3841024"/>
                  <a:ext cx="149040" cy="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A8AF7AF8-FF2F-C9ED-B68F-AA3A79999AD7}"/>
                    </a:ext>
                  </a:extLst>
                </p14:cNvPr>
                <p14:cNvContentPartPr/>
                <p14:nvPr/>
              </p14:nvContentPartPr>
              <p14:xfrm>
                <a:off x="2928340" y="3907624"/>
                <a:ext cx="121680" cy="1548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A8AF7AF8-FF2F-C9ED-B68F-AA3A79999AD7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2922220" y="3901504"/>
                  <a:ext cx="13392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7" name="Group 1016">
            <a:extLst>
              <a:ext uri="{FF2B5EF4-FFF2-40B4-BE49-F238E27FC236}">
                <a16:creationId xmlns:a16="http://schemas.microsoft.com/office/drawing/2014/main" id="{4701733F-1501-6D00-FEEF-A8715FDD7811}"/>
              </a:ext>
            </a:extLst>
          </p:cNvPr>
          <p:cNvGrpSpPr/>
          <p:nvPr/>
        </p:nvGrpSpPr>
        <p:grpSpPr>
          <a:xfrm>
            <a:off x="3430900" y="3764704"/>
            <a:ext cx="1216080" cy="273240"/>
            <a:chOff x="3430900" y="3764704"/>
            <a:chExt cx="1216080" cy="273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5879260D-D621-1552-BEB5-EF24227D015A}"/>
                    </a:ext>
                  </a:extLst>
                </p14:cNvPr>
                <p14:cNvContentPartPr/>
                <p14:nvPr/>
              </p14:nvContentPartPr>
              <p14:xfrm>
                <a:off x="3430900" y="3897544"/>
                <a:ext cx="333360" cy="14040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5879260D-D621-1552-BEB5-EF24227D015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424780" y="3891424"/>
                  <a:ext cx="3456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996" name="Ink 995">
                  <a:extLst>
                    <a:ext uri="{FF2B5EF4-FFF2-40B4-BE49-F238E27FC236}">
                      <a16:creationId xmlns:a16="http://schemas.microsoft.com/office/drawing/2014/main" id="{27BE7F62-0945-055E-199C-7419E053DCFC}"/>
                    </a:ext>
                  </a:extLst>
                </p14:cNvPr>
                <p14:cNvContentPartPr/>
                <p14:nvPr/>
              </p14:nvContentPartPr>
              <p14:xfrm>
                <a:off x="3700900" y="3764704"/>
                <a:ext cx="20520" cy="13320"/>
              </p14:xfrm>
            </p:contentPart>
          </mc:Choice>
          <mc:Fallback xmlns="">
            <p:pic>
              <p:nvPicPr>
                <p:cNvPr id="996" name="Ink 995">
                  <a:extLst>
                    <a:ext uri="{FF2B5EF4-FFF2-40B4-BE49-F238E27FC236}">
                      <a16:creationId xmlns:a16="http://schemas.microsoft.com/office/drawing/2014/main" id="{27BE7F62-0945-055E-199C-7419E053DCF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694780" y="3758584"/>
                  <a:ext cx="327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CA07E868-55B0-158E-2681-A46ED90E4854}"/>
                    </a:ext>
                  </a:extLst>
                </p14:cNvPr>
                <p14:cNvContentPartPr/>
                <p14:nvPr/>
              </p14:nvContentPartPr>
              <p14:xfrm>
                <a:off x="3762100" y="3917704"/>
                <a:ext cx="167760" cy="11304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CA07E868-55B0-158E-2681-A46ED90E4854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755980" y="3911584"/>
                  <a:ext cx="180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939FFCC9-2C8A-4E8F-8A36-70C7B5BA1E48}"/>
                    </a:ext>
                  </a:extLst>
                </p14:cNvPr>
                <p14:cNvContentPartPr/>
                <p14:nvPr/>
              </p14:nvContentPartPr>
              <p14:xfrm>
                <a:off x="3926980" y="3919144"/>
                <a:ext cx="71640" cy="10260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939FFCC9-2C8A-4E8F-8A36-70C7B5BA1E48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920860" y="3913024"/>
                  <a:ext cx="838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99" name="Ink 998">
                  <a:extLst>
                    <a:ext uri="{FF2B5EF4-FFF2-40B4-BE49-F238E27FC236}">
                      <a16:creationId xmlns:a16="http://schemas.microsoft.com/office/drawing/2014/main" id="{05412FB1-2056-7251-C5B5-BD179E5944D3}"/>
                    </a:ext>
                  </a:extLst>
                </p14:cNvPr>
                <p14:cNvContentPartPr/>
                <p14:nvPr/>
              </p14:nvContentPartPr>
              <p14:xfrm>
                <a:off x="3927700" y="3816904"/>
                <a:ext cx="31320" cy="14040"/>
              </p14:xfrm>
            </p:contentPart>
          </mc:Choice>
          <mc:Fallback xmlns="">
            <p:pic>
              <p:nvPicPr>
                <p:cNvPr id="999" name="Ink 998">
                  <a:extLst>
                    <a:ext uri="{FF2B5EF4-FFF2-40B4-BE49-F238E27FC236}">
                      <a16:creationId xmlns:a16="http://schemas.microsoft.com/office/drawing/2014/main" id="{05412FB1-2056-7251-C5B5-BD179E5944D3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921580" y="3810784"/>
                  <a:ext cx="435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624EEC7E-A4A7-030D-0D3A-6390FC5C9424}"/>
                    </a:ext>
                  </a:extLst>
                </p14:cNvPr>
                <p14:cNvContentPartPr/>
                <p14:nvPr/>
              </p14:nvContentPartPr>
              <p14:xfrm>
                <a:off x="3995020" y="3891784"/>
                <a:ext cx="419400" cy="14400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624EEC7E-A4A7-030D-0D3A-6390FC5C942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988900" y="3885664"/>
                  <a:ext cx="4316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ED23A2E7-C4A7-7302-6069-9D6C8AC24A92}"/>
                    </a:ext>
                  </a:extLst>
                </p14:cNvPr>
                <p14:cNvContentPartPr/>
                <p14:nvPr/>
              </p14:nvContentPartPr>
              <p14:xfrm>
                <a:off x="4412980" y="3859024"/>
                <a:ext cx="234000" cy="14724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ED23A2E7-C4A7-7302-6069-9D6C8AC24A92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4406860" y="3852904"/>
                  <a:ext cx="24624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6" name="Group 1015">
            <a:extLst>
              <a:ext uri="{FF2B5EF4-FFF2-40B4-BE49-F238E27FC236}">
                <a16:creationId xmlns:a16="http://schemas.microsoft.com/office/drawing/2014/main" id="{515FE02E-6E8F-58F3-B83E-090EC0D9148E}"/>
              </a:ext>
            </a:extLst>
          </p:cNvPr>
          <p:cNvGrpSpPr/>
          <p:nvPr/>
        </p:nvGrpSpPr>
        <p:grpSpPr>
          <a:xfrm>
            <a:off x="4912660" y="3783424"/>
            <a:ext cx="272520" cy="189000"/>
            <a:chOff x="4912660" y="3783424"/>
            <a:chExt cx="272520" cy="189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B5C7B917-298D-1A77-4AA8-4E8F0635C71A}"/>
                    </a:ext>
                  </a:extLst>
                </p14:cNvPr>
                <p14:cNvContentPartPr/>
                <p14:nvPr/>
              </p14:nvContentPartPr>
              <p14:xfrm>
                <a:off x="5015620" y="3783424"/>
                <a:ext cx="29520" cy="18900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B5C7B917-298D-1A77-4AA8-4E8F0635C71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5009500" y="3777304"/>
                  <a:ext cx="4176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21084042-7A26-7411-70D5-A0DF68A83C23}"/>
                    </a:ext>
                  </a:extLst>
                </p14:cNvPr>
                <p14:cNvContentPartPr/>
                <p14:nvPr/>
              </p14:nvContentPartPr>
              <p14:xfrm>
                <a:off x="5081500" y="3790984"/>
                <a:ext cx="14760" cy="18144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21084042-7A26-7411-70D5-A0DF68A83C23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5075380" y="3784864"/>
                  <a:ext cx="27000" cy="19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E80BEEC8-AF52-042A-C995-175F735EB2BD}"/>
                    </a:ext>
                  </a:extLst>
                </p14:cNvPr>
                <p14:cNvContentPartPr/>
                <p14:nvPr/>
              </p14:nvContentPartPr>
              <p14:xfrm>
                <a:off x="4912660" y="3876664"/>
                <a:ext cx="251640" cy="1476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E80BEEC8-AF52-042A-C995-175F735EB2B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906540" y="3870544"/>
                  <a:ext cx="2638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006" name="Ink 1005">
                  <a:extLst>
                    <a:ext uri="{FF2B5EF4-FFF2-40B4-BE49-F238E27FC236}">
                      <a16:creationId xmlns:a16="http://schemas.microsoft.com/office/drawing/2014/main" id="{CE510746-A640-3754-674A-6A0C059887DC}"/>
                    </a:ext>
                  </a:extLst>
                </p14:cNvPr>
                <p14:cNvContentPartPr/>
                <p14:nvPr/>
              </p14:nvContentPartPr>
              <p14:xfrm>
                <a:off x="4992580" y="3947944"/>
                <a:ext cx="192600" cy="11160"/>
              </p14:xfrm>
            </p:contentPart>
          </mc:Choice>
          <mc:Fallback xmlns="">
            <p:pic>
              <p:nvPicPr>
                <p:cNvPr id="1006" name="Ink 1005">
                  <a:extLst>
                    <a:ext uri="{FF2B5EF4-FFF2-40B4-BE49-F238E27FC236}">
                      <a16:creationId xmlns:a16="http://schemas.microsoft.com/office/drawing/2014/main" id="{CE510746-A640-3754-674A-6A0C059887DC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986460" y="3941824"/>
                  <a:ext cx="20484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5" name="Group 1014">
            <a:extLst>
              <a:ext uri="{FF2B5EF4-FFF2-40B4-BE49-F238E27FC236}">
                <a16:creationId xmlns:a16="http://schemas.microsoft.com/office/drawing/2014/main" id="{75CC3A06-0FEA-1C9B-7035-8A84988651AD}"/>
              </a:ext>
            </a:extLst>
          </p:cNvPr>
          <p:cNvGrpSpPr/>
          <p:nvPr/>
        </p:nvGrpSpPr>
        <p:grpSpPr>
          <a:xfrm>
            <a:off x="5544100" y="3785944"/>
            <a:ext cx="712080" cy="348840"/>
            <a:chOff x="5544100" y="3785944"/>
            <a:chExt cx="712080" cy="34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A8CB4B59-7EC7-B223-03BE-7A66E0FBDCB3}"/>
                    </a:ext>
                  </a:extLst>
                </p14:cNvPr>
                <p14:cNvContentPartPr/>
                <p14:nvPr/>
              </p14:nvContentPartPr>
              <p14:xfrm>
                <a:off x="5561740" y="3924904"/>
                <a:ext cx="20880" cy="20988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A8CB4B59-7EC7-B223-03BE-7A66E0FBDCB3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5555620" y="3918784"/>
                  <a:ext cx="3312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9266B94C-757E-AD82-E668-69C5C00FC128}"/>
                    </a:ext>
                  </a:extLst>
                </p14:cNvPr>
                <p14:cNvContentPartPr/>
                <p14:nvPr/>
              </p14:nvContentPartPr>
              <p14:xfrm>
                <a:off x="5544100" y="3854344"/>
                <a:ext cx="170280" cy="1303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9266B94C-757E-AD82-E668-69C5C00FC128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5537980" y="3848224"/>
                  <a:ext cx="1825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0097E3C1-DD04-A2CA-C71A-34CEF642D083}"/>
                    </a:ext>
                  </a:extLst>
                </p14:cNvPr>
                <p14:cNvContentPartPr/>
                <p14:nvPr/>
              </p14:nvContentPartPr>
              <p14:xfrm>
                <a:off x="5715460" y="3883864"/>
                <a:ext cx="37080" cy="10332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0097E3C1-DD04-A2CA-C71A-34CEF642D083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5709340" y="3877744"/>
                  <a:ext cx="493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B86B2C47-0C0F-FD06-03BA-1D3E385A8D5A}"/>
                    </a:ext>
                  </a:extLst>
                </p14:cNvPr>
                <p14:cNvContentPartPr/>
                <p14:nvPr/>
              </p14:nvContentPartPr>
              <p14:xfrm>
                <a:off x="5692780" y="3785944"/>
                <a:ext cx="45000" cy="2880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B86B2C47-0C0F-FD06-03BA-1D3E385A8D5A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5686660" y="3779824"/>
                  <a:ext cx="572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05CC7768-0EED-56A5-0090-9F5C39A27C54}"/>
                    </a:ext>
                  </a:extLst>
                </p14:cNvPr>
                <p14:cNvContentPartPr/>
                <p14:nvPr/>
              </p14:nvContentPartPr>
              <p14:xfrm>
                <a:off x="5756860" y="3865504"/>
                <a:ext cx="138600" cy="13536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05CC7768-0EED-56A5-0090-9F5C39A27C54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750740" y="3859384"/>
                  <a:ext cx="1508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F939D5D1-9330-B076-D2DC-7741B59E6A6B}"/>
                    </a:ext>
                  </a:extLst>
                </p14:cNvPr>
                <p14:cNvContentPartPr/>
                <p14:nvPr/>
              </p14:nvContentPartPr>
              <p14:xfrm>
                <a:off x="5917060" y="3863704"/>
                <a:ext cx="126360" cy="12924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F939D5D1-9330-B076-D2DC-7741B59E6A6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910940" y="3857584"/>
                  <a:ext cx="1386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013" name="Ink 1012">
                  <a:extLst>
                    <a:ext uri="{FF2B5EF4-FFF2-40B4-BE49-F238E27FC236}">
                      <a16:creationId xmlns:a16="http://schemas.microsoft.com/office/drawing/2014/main" id="{6F56E2EF-E9A6-BC1C-3AFF-0CD393243E1A}"/>
                    </a:ext>
                  </a:extLst>
                </p14:cNvPr>
                <p14:cNvContentPartPr/>
                <p14:nvPr/>
              </p14:nvContentPartPr>
              <p14:xfrm>
                <a:off x="6014980" y="3803224"/>
                <a:ext cx="133560" cy="153360"/>
              </p14:xfrm>
            </p:contentPart>
          </mc:Choice>
          <mc:Fallback xmlns="">
            <p:pic>
              <p:nvPicPr>
                <p:cNvPr id="1013" name="Ink 1012">
                  <a:extLst>
                    <a:ext uri="{FF2B5EF4-FFF2-40B4-BE49-F238E27FC236}">
                      <a16:creationId xmlns:a16="http://schemas.microsoft.com/office/drawing/2014/main" id="{6F56E2EF-E9A6-BC1C-3AFF-0CD393243E1A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6008860" y="3797104"/>
                  <a:ext cx="1458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A53E7852-206D-2EE1-8927-4C3DAE2FCF29}"/>
                    </a:ext>
                  </a:extLst>
                </p14:cNvPr>
                <p14:cNvContentPartPr/>
                <p14:nvPr/>
              </p14:nvContentPartPr>
              <p14:xfrm>
                <a:off x="6093460" y="3788824"/>
                <a:ext cx="162720" cy="18792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A53E7852-206D-2EE1-8927-4C3DAE2FCF29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6087340" y="3782704"/>
                  <a:ext cx="174960" cy="20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0" name="Group 699">
            <a:extLst>
              <a:ext uri="{FF2B5EF4-FFF2-40B4-BE49-F238E27FC236}">
                <a16:creationId xmlns:a16="http://schemas.microsoft.com/office/drawing/2014/main" id="{9F4653EE-DF8E-D07B-C310-0C0DA1D98033}"/>
              </a:ext>
            </a:extLst>
          </p:cNvPr>
          <p:cNvGrpSpPr/>
          <p:nvPr/>
        </p:nvGrpSpPr>
        <p:grpSpPr>
          <a:xfrm>
            <a:off x="381340" y="5760184"/>
            <a:ext cx="1036800" cy="299880"/>
            <a:chOff x="381340" y="5760184"/>
            <a:chExt cx="103680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2D5A00A4-EEE7-34E4-9542-1207F9BADE30}"/>
                    </a:ext>
                  </a:extLst>
                </p14:cNvPr>
                <p14:cNvContentPartPr/>
                <p14:nvPr/>
              </p14:nvContentPartPr>
              <p14:xfrm>
                <a:off x="381340" y="5760184"/>
                <a:ext cx="200520" cy="29988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2D5A00A4-EEE7-34E4-9542-1207F9BADE30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75220" y="5754064"/>
                  <a:ext cx="21276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753F7C7F-4341-6FFF-B22B-F5323B0E5FFA}"/>
                    </a:ext>
                  </a:extLst>
                </p14:cNvPr>
                <p14:cNvContentPartPr/>
                <p14:nvPr/>
              </p14:nvContentPartPr>
              <p14:xfrm>
                <a:off x="581140" y="5885104"/>
                <a:ext cx="444600" cy="16524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753F7C7F-4341-6FFF-B22B-F5323B0E5FFA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75020" y="5878984"/>
                  <a:ext cx="45684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A486D9FA-A794-1EF9-7296-DFB900A6CB9E}"/>
                    </a:ext>
                  </a:extLst>
                </p14:cNvPr>
                <p14:cNvContentPartPr/>
                <p14:nvPr/>
              </p14:nvContentPartPr>
              <p14:xfrm>
                <a:off x="1007380" y="5866024"/>
                <a:ext cx="251280" cy="1630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A486D9FA-A794-1EF9-7296-DFB900A6CB9E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1001260" y="5859904"/>
                  <a:ext cx="26352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53598095-70D5-3D1D-3E10-31747909FE20}"/>
                    </a:ext>
                  </a:extLst>
                </p14:cNvPr>
                <p14:cNvContentPartPr/>
                <p14:nvPr/>
              </p14:nvContentPartPr>
              <p14:xfrm>
                <a:off x="1245700" y="5868544"/>
                <a:ext cx="172440" cy="16416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53598095-70D5-3D1D-3E10-31747909FE20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1239580" y="5862424"/>
                  <a:ext cx="184680" cy="176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05085989-EE63-FB85-C450-CBDD10A8AC35}"/>
              </a:ext>
            </a:extLst>
          </p:cNvPr>
          <p:cNvGrpSpPr/>
          <p:nvPr/>
        </p:nvGrpSpPr>
        <p:grpSpPr>
          <a:xfrm>
            <a:off x="258580" y="4293544"/>
            <a:ext cx="5837040" cy="1291680"/>
            <a:chOff x="258580" y="4293544"/>
            <a:chExt cx="5837040" cy="129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5C7DF444-BE64-2DD9-6FAA-A2345C7BD6B3}"/>
                    </a:ext>
                  </a:extLst>
                </p14:cNvPr>
                <p14:cNvContentPartPr/>
                <p14:nvPr/>
              </p14:nvContentPartPr>
              <p14:xfrm>
                <a:off x="258580" y="4466704"/>
                <a:ext cx="106560" cy="12996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5C7DF444-BE64-2DD9-6FAA-A2345C7BD6B3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252460" y="4460584"/>
                  <a:ext cx="1188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8133C18A-82D7-93EE-11DD-220C9F094DC2}"/>
                    </a:ext>
                  </a:extLst>
                </p14:cNvPr>
                <p14:cNvContentPartPr/>
                <p14:nvPr/>
              </p14:nvContentPartPr>
              <p14:xfrm>
                <a:off x="375220" y="4352224"/>
                <a:ext cx="155880" cy="24156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8133C18A-82D7-93EE-11DD-220C9F094DC2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369100" y="4346104"/>
                  <a:ext cx="16812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3AF43524-DF39-F6CC-1295-24E0A2EA117B}"/>
                    </a:ext>
                  </a:extLst>
                </p14:cNvPr>
                <p14:cNvContentPartPr/>
                <p14:nvPr/>
              </p14:nvContentPartPr>
              <p14:xfrm>
                <a:off x="370540" y="4509904"/>
                <a:ext cx="144720" cy="2340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3AF43524-DF39-F6CC-1295-24E0A2EA117B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64420" y="4503784"/>
                  <a:ext cx="156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021" name="Ink 1020">
                  <a:extLst>
                    <a:ext uri="{FF2B5EF4-FFF2-40B4-BE49-F238E27FC236}">
                      <a16:creationId xmlns:a16="http://schemas.microsoft.com/office/drawing/2014/main" id="{4D15FDD0-EE12-0F30-784E-3AFCC8E3F3D8}"/>
                    </a:ext>
                  </a:extLst>
                </p14:cNvPr>
                <p14:cNvContentPartPr/>
                <p14:nvPr/>
              </p14:nvContentPartPr>
              <p14:xfrm>
                <a:off x="751420" y="4467064"/>
                <a:ext cx="222840" cy="112320"/>
              </p14:xfrm>
            </p:contentPart>
          </mc:Choice>
          <mc:Fallback xmlns="">
            <p:pic>
              <p:nvPicPr>
                <p:cNvPr id="1021" name="Ink 1020">
                  <a:extLst>
                    <a:ext uri="{FF2B5EF4-FFF2-40B4-BE49-F238E27FC236}">
                      <a16:creationId xmlns:a16="http://schemas.microsoft.com/office/drawing/2014/main" id="{4D15FDD0-EE12-0F30-784E-3AFCC8E3F3D8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745300" y="4460944"/>
                  <a:ext cx="2350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022" name="Ink 1021">
                  <a:extLst>
                    <a:ext uri="{FF2B5EF4-FFF2-40B4-BE49-F238E27FC236}">
                      <a16:creationId xmlns:a16="http://schemas.microsoft.com/office/drawing/2014/main" id="{19436AD3-AF49-5264-9331-6B0B975B6FA5}"/>
                    </a:ext>
                  </a:extLst>
                </p14:cNvPr>
                <p14:cNvContentPartPr/>
                <p14:nvPr/>
              </p14:nvContentPartPr>
              <p14:xfrm>
                <a:off x="971740" y="4469584"/>
                <a:ext cx="312480" cy="274320"/>
              </p14:xfrm>
            </p:contentPart>
          </mc:Choice>
          <mc:Fallback xmlns="">
            <p:pic>
              <p:nvPicPr>
                <p:cNvPr id="1022" name="Ink 1021">
                  <a:extLst>
                    <a:ext uri="{FF2B5EF4-FFF2-40B4-BE49-F238E27FC236}">
                      <a16:creationId xmlns:a16="http://schemas.microsoft.com/office/drawing/2014/main" id="{19436AD3-AF49-5264-9331-6B0B975B6FA5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65620" y="4463464"/>
                  <a:ext cx="32472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E4C2A388-830B-5011-49C2-D1445BFDBD18}"/>
                    </a:ext>
                  </a:extLst>
                </p14:cNvPr>
                <p14:cNvContentPartPr/>
                <p14:nvPr/>
              </p14:nvContentPartPr>
              <p14:xfrm>
                <a:off x="1562140" y="4481824"/>
                <a:ext cx="35640" cy="24480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E4C2A388-830B-5011-49C2-D1445BFDBD1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556020" y="4475704"/>
                  <a:ext cx="478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91E59D62-A897-8DE4-9C50-7FE2E8E70972}"/>
                    </a:ext>
                  </a:extLst>
                </p14:cNvPr>
                <p14:cNvContentPartPr/>
                <p14:nvPr/>
              </p14:nvContentPartPr>
              <p14:xfrm>
                <a:off x="1553860" y="4467784"/>
                <a:ext cx="155880" cy="10260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91E59D62-A897-8DE4-9C50-7FE2E8E70972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547740" y="4461664"/>
                  <a:ext cx="168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6585F029-16EB-6E1A-95F9-AF2C6AA42F4F}"/>
                    </a:ext>
                  </a:extLst>
                </p14:cNvPr>
                <p14:cNvContentPartPr/>
                <p14:nvPr/>
              </p14:nvContentPartPr>
              <p14:xfrm>
                <a:off x="1707940" y="4496224"/>
                <a:ext cx="20160" cy="237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6585F029-16EB-6E1A-95F9-AF2C6AA42F4F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701820" y="4490104"/>
                  <a:ext cx="3240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EDD0D574-C46F-6A2B-5930-B586D90C2CEA}"/>
                    </a:ext>
                  </a:extLst>
                </p14:cNvPr>
                <p14:cNvContentPartPr/>
                <p14:nvPr/>
              </p14:nvContentPartPr>
              <p14:xfrm>
                <a:off x="1706140" y="4478584"/>
                <a:ext cx="50760" cy="1155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EDD0D574-C46F-6A2B-5930-B586D90C2CEA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700020" y="4472464"/>
                  <a:ext cx="630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96260FCA-AFBC-CE5E-1BB2-523B8E048B98}"/>
                    </a:ext>
                  </a:extLst>
                </p14:cNvPr>
                <p14:cNvContentPartPr/>
                <p14:nvPr/>
              </p14:nvContentPartPr>
              <p14:xfrm>
                <a:off x="1716580" y="4427104"/>
                <a:ext cx="38880" cy="129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96260FCA-AFBC-CE5E-1BB2-523B8E048B98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710460" y="4420984"/>
                  <a:ext cx="511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86CAF90C-C1C6-D074-A89C-E68FE819FE05}"/>
                    </a:ext>
                  </a:extLst>
                </p14:cNvPr>
                <p14:cNvContentPartPr/>
                <p14:nvPr/>
              </p14:nvContentPartPr>
              <p14:xfrm>
                <a:off x="1760140" y="4481824"/>
                <a:ext cx="147240" cy="1000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86CAF90C-C1C6-D074-A89C-E68FE819FE0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754020" y="4475704"/>
                  <a:ext cx="15948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357CADA-ADA0-1807-A90C-78B9413A4A59}"/>
                    </a:ext>
                  </a:extLst>
                </p14:cNvPr>
                <p14:cNvContentPartPr/>
                <p14:nvPr/>
              </p14:nvContentPartPr>
              <p14:xfrm>
                <a:off x="1907380" y="4477144"/>
                <a:ext cx="136080" cy="1112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357CADA-ADA0-1807-A90C-78B9413A4A59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901260" y="4471024"/>
                  <a:ext cx="1483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85EBF13F-7C62-2DC7-0E9F-2278475E853F}"/>
                    </a:ext>
                  </a:extLst>
                </p14:cNvPr>
                <p14:cNvContentPartPr/>
                <p14:nvPr/>
              </p14:nvContentPartPr>
              <p14:xfrm>
                <a:off x="1999900" y="4475344"/>
                <a:ext cx="111960" cy="12240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85EBF13F-7C62-2DC7-0E9F-2278475E853F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993780" y="4469224"/>
                  <a:ext cx="12420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32619CF3-1265-7CF4-56F8-89844CEE5FD0}"/>
                    </a:ext>
                  </a:extLst>
                </p14:cNvPr>
                <p14:cNvContentPartPr/>
                <p14:nvPr/>
              </p14:nvContentPartPr>
              <p14:xfrm>
                <a:off x="2142820" y="4488304"/>
                <a:ext cx="387000" cy="1202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32619CF3-1265-7CF4-56F8-89844CEE5FD0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2136700" y="4482184"/>
                  <a:ext cx="39924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3A581A55-3CCC-29B5-4441-31DC26D6F1E5}"/>
                    </a:ext>
                  </a:extLst>
                </p14:cNvPr>
                <p14:cNvContentPartPr/>
                <p14:nvPr/>
              </p14:nvContentPartPr>
              <p14:xfrm>
                <a:off x="2448100" y="4429984"/>
                <a:ext cx="29160" cy="288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3A581A55-3CCC-29B5-4441-31DC26D6F1E5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2441980" y="4423864"/>
                  <a:ext cx="414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3E20245E-3A97-40FC-6B38-4395F20C3D78}"/>
                    </a:ext>
                  </a:extLst>
                </p14:cNvPr>
                <p14:cNvContentPartPr/>
                <p14:nvPr/>
              </p14:nvContentPartPr>
              <p14:xfrm>
                <a:off x="2522260" y="4459864"/>
                <a:ext cx="87480" cy="1436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3E20245E-3A97-40FC-6B38-4395F20C3D78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2516140" y="4453744"/>
                  <a:ext cx="99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820110A9-594A-518A-F204-D82F09DC159F}"/>
                    </a:ext>
                  </a:extLst>
                </p14:cNvPr>
                <p14:cNvContentPartPr/>
                <p14:nvPr/>
              </p14:nvContentPartPr>
              <p14:xfrm>
                <a:off x="2637460" y="4463104"/>
                <a:ext cx="137880" cy="14904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820110A9-594A-518A-F204-D82F09DC159F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2631340" y="4456984"/>
                  <a:ext cx="1501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CE1DDCA4-98A0-04F4-7B27-A959D419B238}"/>
                    </a:ext>
                  </a:extLst>
                </p14:cNvPr>
                <p14:cNvContentPartPr/>
                <p14:nvPr/>
              </p14:nvContentPartPr>
              <p14:xfrm>
                <a:off x="3031660" y="4320904"/>
                <a:ext cx="343800" cy="26388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E1DDCA4-98A0-04F4-7B27-A959D419B238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3025540" y="4314784"/>
                  <a:ext cx="3560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F1011C2D-BC8A-D7DE-5B64-9A55B37A5E22}"/>
                    </a:ext>
                  </a:extLst>
                </p14:cNvPr>
                <p14:cNvContentPartPr/>
                <p14:nvPr/>
              </p14:nvContentPartPr>
              <p14:xfrm>
                <a:off x="3306340" y="4376344"/>
                <a:ext cx="42120" cy="208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F1011C2D-BC8A-D7DE-5B64-9A55B37A5E22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3300220" y="4370224"/>
                  <a:ext cx="543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607B3E32-7A6F-D410-936D-FACD44744D8F}"/>
                    </a:ext>
                  </a:extLst>
                </p14:cNvPr>
                <p14:cNvContentPartPr/>
                <p14:nvPr/>
              </p14:nvContentPartPr>
              <p14:xfrm>
                <a:off x="3367900" y="4453744"/>
                <a:ext cx="143280" cy="957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607B3E32-7A6F-D410-936D-FACD44744D8F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3361780" y="4447624"/>
                  <a:ext cx="1555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F1FF6A2-ECA3-B0EB-1135-CC64CA84D984}"/>
                    </a:ext>
                  </a:extLst>
                </p14:cNvPr>
                <p14:cNvContentPartPr/>
                <p14:nvPr/>
              </p14:nvContentPartPr>
              <p14:xfrm>
                <a:off x="3494980" y="4444384"/>
                <a:ext cx="130320" cy="1281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F1FF6A2-ECA3-B0EB-1135-CC64CA84D984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3488860" y="4438264"/>
                  <a:ext cx="1425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B55CFB7-6AE1-CF7F-6AB6-B84FF7E18BA6}"/>
                    </a:ext>
                  </a:extLst>
                </p14:cNvPr>
                <p14:cNvContentPartPr/>
                <p14:nvPr/>
              </p14:nvContentPartPr>
              <p14:xfrm>
                <a:off x="3638260" y="4413784"/>
                <a:ext cx="167040" cy="12780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7B55CFB7-6AE1-CF7F-6AB6-B84FF7E18BA6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3632140" y="4407664"/>
                  <a:ext cx="17928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6044A534-DD49-BB1D-D6A2-38745168DF32}"/>
                    </a:ext>
                  </a:extLst>
                </p14:cNvPr>
                <p14:cNvContentPartPr/>
                <p14:nvPr/>
              </p14:nvContentPartPr>
              <p14:xfrm>
                <a:off x="3848860" y="4412704"/>
                <a:ext cx="127800" cy="15228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6044A534-DD49-BB1D-D6A2-38745168DF32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3842740" y="4406584"/>
                  <a:ext cx="14004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0BD8B497-3E46-B9F2-E06A-858EBE688091}"/>
                    </a:ext>
                  </a:extLst>
                </p14:cNvPr>
                <p14:cNvContentPartPr/>
                <p14:nvPr/>
              </p14:nvContentPartPr>
              <p14:xfrm>
                <a:off x="4145860" y="4414504"/>
                <a:ext cx="291960" cy="16416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0BD8B497-3E46-B9F2-E06A-858EBE688091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4139740" y="4408384"/>
                  <a:ext cx="3042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BE596A75-328B-118D-C830-87B73A7281E4}"/>
                    </a:ext>
                  </a:extLst>
                </p14:cNvPr>
                <p14:cNvContentPartPr/>
                <p14:nvPr/>
              </p14:nvContentPartPr>
              <p14:xfrm>
                <a:off x="4442500" y="4404424"/>
                <a:ext cx="96480" cy="1551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BE596A75-328B-118D-C830-87B73A7281E4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4436380" y="4398304"/>
                  <a:ext cx="1087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5FD9642F-D61C-6D42-36A0-2E5E9E856DAB}"/>
                    </a:ext>
                  </a:extLst>
                </p14:cNvPr>
                <p14:cNvContentPartPr/>
                <p14:nvPr/>
              </p14:nvContentPartPr>
              <p14:xfrm>
                <a:off x="4536100" y="4391104"/>
                <a:ext cx="249840" cy="15480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5FD9642F-D61C-6D42-36A0-2E5E9E856DAB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4529980" y="4384984"/>
                  <a:ext cx="2620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81106120-49FF-19F6-83CF-77BAE8D4F7E9}"/>
                    </a:ext>
                  </a:extLst>
                </p14:cNvPr>
                <p14:cNvContentPartPr/>
                <p14:nvPr/>
              </p14:nvContentPartPr>
              <p14:xfrm>
                <a:off x="5101300" y="4391464"/>
                <a:ext cx="199800" cy="3031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81106120-49FF-19F6-83CF-77BAE8D4F7E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5095180" y="4385344"/>
                  <a:ext cx="21204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BFDFD2DF-6BDE-6CC1-D425-C51351855BF8}"/>
                    </a:ext>
                  </a:extLst>
                </p14:cNvPr>
                <p14:cNvContentPartPr/>
                <p14:nvPr/>
              </p14:nvContentPartPr>
              <p14:xfrm>
                <a:off x="5264020" y="4382104"/>
                <a:ext cx="217080" cy="12204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BFDFD2DF-6BDE-6CC1-D425-C51351855BF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5257900" y="4375984"/>
                  <a:ext cx="2293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7770628B-BC4C-D737-B67B-F9DE30F3EC5E}"/>
                    </a:ext>
                  </a:extLst>
                </p14:cNvPr>
                <p14:cNvContentPartPr/>
                <p14:nvPr/>
              </p14:nvContentPartPr>
              <p14:xfrm>
                <a:off x="5426380" y="4293544"/>
                <a:ext cx="36000" cy="4320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7770628B-BC4C-D737-B67B-F9DE30F3EC5E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5420260" y="4287424"/>
                  <a:ext cx="48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32534E60-7EC2-BA60-0FD3-7399A504255E}"/>
                    </a:ext>
                  </a:extLst>
                </p14:cNvPr>
                <p14:cNvContentPartPr/>
                <p14:nvPr/>
              </p14:nvContentPartPr>
              <p14:xfrm>
                <a:off x="5491900" y="4346824"/>
                <a:ext cx="315720" cy="32292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32534E60-7EC2-BA60-0FD3-7399A504255E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5485780" y="4340704"/>
                  <a:ext cx="327960" cy="33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E8FDFC6D-965E-97A5-75CD-386C0FF7A054}"/>
                    </a:ext>
                  </a:extLst>
                </p14:cNvPr>
                <p14:cNvContentPartPr/>
                <p14:nvPr/>
              </p14:nvContentPartPr>
              <p14:xfrm>
                <a:off x="401140" y="4780624"/>
                <a:ext cx="123840" cy="24804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E8FDFC6D-965E-97A5-75CD-386C0FF7A054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395020" y="4774504"/>
                  <a:ext cx="13608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3376624B-5ACE-6A72-29D6-8192DDCFB3C4}"/>
                    </a:ext>
                  </a:extLst>
                </p14:cNvPr>
                <p14:cNvContentPartPr/>
                <p14:nvPr/>
              </p14:nvContentPartPr>
              <p14:xfrm>
                <a:off x="343180" y="4941544"/>
                <a:ext cx="178200" cy="3240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3376624B-5ACE-6A72-29D6-8192DDCFB3C4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337060" y="4935424"/>
                  <a:ext cx="19044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550B93E8-BC50-735E-5D6E-45C45C65A162}"/>
                    </a:ext>
                  </a:extLst>
                </p14:cNvPr>
                <p14:cNvContentPartPr/>
                <p14:nvPr/>
              </p14:nvContentPartPr>
              <p14:xfrm>
                <a:off x="525340" y="4905544"/>
                <a:ext cx="109440" cy="1152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550B93E8-BC50-735E-5D6E-45C45C65A162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519220" y="4899424"/>
                  <a:ext cx="12168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2711E8B3-DC8A-567B-CCE4-FBBA2E98AF0D}"/>
                    </a:ext>
                  </a:extLst>
                </p14:cNvPr>
                <p14:cNvContentPartPr/>
                <p14:nvPr/>
              </p14:nvContentPartPr>
              <p14:xfrm>
                <a:off x="629740" y="4906264"/>
                <a:ext cx="450360" cy="11088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2711E8B3-DC8A-567B-CCE4-FBBA2E98AF0D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623620" y="4900144"/>
                  <a:ext cx="4626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C580CB1-2A2C-0F82-9366-E31D7528F96D}"/>
                    </a:ext>
                  </a:extLst>
                </p14:cNvPr>
                <p14:cNvContentPartPr/>
                <p14:nvPr/>
              </p14:nvContentPartPr>
              <p14:xfrm>
                <a:off x="1430380" y="4878544"/>
                <a:ext cx="234720" cy="1501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C580CB1-2A2C-0F82-9366-E31D7528F96D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1424260" y="4872424"/>
                  <a:ext cx="24696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773647D0-98C2-2B11-5859-948052AECA1D}"/>
                    </a:ext>
                  </a:extLst>
                </p14:cNvPr>
                <p14:cNvContentPartPr/>
                <p14:nvPr/>
              </p14:nvContentPartPr>
              <p14:xfrm>
                <a:off x="1481500" y="4887904"/>
                <a:ext cx="167040" cy="18108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773647D0-98C2-2B11-5859-948052AECA1D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475380" y="4881784"/>
                  <a:ext cx="1792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68EA7325-7571-B781-D98B-29130EC90A27}"/>
                    </a:ext>
                  </a:extLst>
                </p14:cNvPr>
                <p14:cNvContentPartPr/>
                <p14:nvPr/>
              </p14:nvContentPartPr>
              <p14:xfrm>
                <a:off x="1662580" y="4993024"/>
                <a:ext cx="119160" cy="9648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68EA7325-7571-B781-D98B-29130EC90A27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656460" y="4986904"/>
                  <a:ext cx="1314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28720F3E-AF98-ABE0-C039-AF5CAE158CF1}"/>
                    </a:ext>
                  </a:extLst>
                </p14:cNvPr>
                <p14:cNvContentPartPr/>
                <p14:nvPr/>
              </p14:nvContentPartPr>
              <p14:xfrm>
                <a:off x="2171260" y="4804024"/>
                <a:ext cx="96840" cy="26172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28720F3E-AF98-ABE0-C039-AF5CAE158CF1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2165140" y="4797904"/>
                  <a:ext cx="10908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6EF8E6A3-DED7-C5BB-8154-46D98E393BFF}"/>
                    </a:ext>
                  </a:extLst>
                </p14:cNvPr>
                <p14:cNvContentPartPr/>
                <p14:nvPr/>
              </p14:nvContentPartPr>
              <p14:xfrm>
                <a:off x="2162980" y="4915264"/>
                <a:ext cx="259920" cy="14040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6EF8E6A3-DED7-C5BB-8154-46D98E393BFF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2156860" y="4909144"/>
                  <a:ext cx="2721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5439934E-D3C7-2755-2574-A198CAF56045}"/>
                    </a:ext>
                  </a:extLst>
                </p14:cNvPr>
                <p14:cNvContentPartPr/>
                <p14:nvPr/>
              </p14:nvContentPartPr>
              <p14:xfrm>
                <a:off x="2871820" y="4901584"/>
                <a:ext cx="291960" cy="12924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5439934E-D3C7-2755-2574-A198CAF56045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2865700" y="4895464"/>
                  <a:ext cx="3042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A91E52B2-A9B1-FF8E-86C6-2A3E6F7497B1}"/>
                    </a:ext>
                  </a:extLst>
                </p14:cNvPr>
                <p14:cNvContentPartPr/>
                <p14:nvPr/>
              </p14:nvContentPartPr>
              <p14:xfrm>
                <a:off x="2939140" y="4917064"/>
                <a:ext cx="174960" cy="17856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A91E52B2-A9B1-FF8E-86C6-2A3E6F7497B1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2933020" y="4910944"/>
                  <a:ext cx="1872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A3F6D9C6-2000-ADB4-8D59-13EFF26274E6}"/>
                    </a:ext>
                  </a:extLst>
                </p14:cNvPr>
                <p14:cNvContentPartPr/>
                <p14:nvPr/>
              </p14:nvContentPartPr>
              <p14:xfrm>
                <a:off x="3145780" y="4789984"/>
                <a:ext cx="106920" cy="11124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A3F6D9C6-2000-ADB4-8D59-13EFF26274E6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3139660" y="4783864"/>
                  <a:ext cx="11916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E6B1F4CF-2FDF-46CD-747F-1637901DA129}"/>
                    </a:ext>
                  </a:extLst>
                </p14:cNvPr>
                <p14:cNvContentPartPr/>
                <p14:nvPr/>
              </p14:nvContentPartPr>
              <p14:xfrm>
                <a:off x="3689740" y="4923184"/>
                <a:ext cx="128880" cy="8604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E6B1F4CF-2FDF-46CD-747F-1637901DA129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3683620" y="4917064"/>
                  <a:ext cx="1411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B81C2634-472C-2A53-B097-167BF2A80150}"/>
                    </a:ext>
                  </a:extLst>
                </p14:cNvPr>
                <p14:cNvContentPartPr/>
                <p14:nvPr/>
              </p14:nvContentPartPr>
              <p14:xfrm>
                <a:off x="3719980" y="4822384"/>
                <a:ext cx="32760" cy="338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B81C2634-472C-2A53-B097-167BF2A80150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3713860" y="4816264"/>
                  <a:ext cx="4500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1AAAC42B-D2A9-FDD8-89F6-5CEF6209A892}"/>
                    </a:ext>
                  </a:extLst>
                </p14:cNvPr>
                <p14:cNvContentPartPr/>
                <p14:nvPr/>
              </p14:nvContentPartPr>
              <p14:xfrm>
                <a:off x="3816100" y="4910584"/>
                <a:ext cx="151920" cy="1087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1AAAC42B-D2A9-FDD8-89F6-5CEF6209A892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3809980" y="4904464"/>
                  <a:ext cx="16416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73567159-475F-D98B-EB3E-64EC986B3DA7}"/>
                    </a:ext>
                  </a:extLst>
                </p14:cNvPr>
                <p14:cNvContentPartPr/>
                <p14:nvPr/>
              </p14:nvContentPartPr>
              <p14:xfrm>
                <a:off x="4834180" y="4906264"/>
                <a:ext cx="24840" cy="2016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73567159-475F-D98B-EB3E-64EC986B3DA7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4828060" y="4900144"/>
                  <a:ext cx="370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E116939B-08BF-543D-50CF-A736CD9D18AB}"/>
                    </a:ext>
                  </a:extLst>
                </p14:cNvPr>
                <p14:cNvContentPartPr/>
                <p14:nvPr/>
              </p14:nvContentPartPr>
              <p14:xfrm>
                <a:off x="266500" y="5049544"/>
                <a:ext cx="5829120" cy="53568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E116939B-08BF-543D-50CF-A736CD9D18AB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260380" y="5043424"/>
                  <a:ext cx="5841360" cy="54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ED5187A7-17C3-483D-6662-112E1AA05DBB}"/>
              </a:ext>
            </a:extLst>
          </p:cNvPr>
          <p:cNvGrpSpPr/>
          <p:nvPr/>
        </p:nvGrpSpPr>
        <p:grpSpPr>
          <a:xfrm>
            <a:off x="1646740" y="5736064"/>
            <a:ext cx="1131840" cy="309960"/>
            <a:chOff x="1646740" y="5736064"/>
            <a:chExt cx="1131840" cy="30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03" name="Ink 702">
                  <a:extLst>
                    <a:ext uri="{FF2B5EF4-FFF2-40B4-BE49-F238E27FC236}">
                      <a16:creationId xmlns:a16="http://schemas.microsoft.com/office/drawing/2014/main" id="{636FF6C4-9C48-B802-1BF6-29A7A28D4272}"/>
                    </a:ext>
                  </a:extLst>
                </p14:cNvPr>
                <p14:cNvContentPartPr/>
                <p14:nvPr/>
              </p14:nvContentPartPr>
              <p14:xfrm>
                <a:off x="1646740" y="5736064"/>
                <a:ext cx="249120" cy="309960"/>
              </p14:xfrm>
            </p:contentPart>
          </mc:Choice>
          <mc:Fallback xmlns="">
            <p:pic>
              <p:nvPicPr>
                <p:cNvPr id="703" name="Ink 702">
                  <a:extLst>
                    <a:ext uri="{FF2B5EF4-FFF2-40B4-BE49-F238E27FC236}">
                      <a16:creationId xmlns:a16="http://schemas.microsoft.com/office/drawing/2014/main" id="{636FF6C4-9C48-B802-1BF6-29A7A28D4272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640620" y="5729944"/>
                  <a:ext cx="26136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CBFB08AC-807D-D1B7-6B06-C4B933104D5E}"/>
                    </a:ext>
                  </a:extLst>
                </p14:cNvPr>
                <p14:cNvContentPartPr/>
                <p14:nvPr/>
              </p14:nvContentPartPr>
              <p14:xfrm>
                <a:off x="1914220" y="5854864"/>
                <a:ext cx="373680" cy="14796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CBFB08AC-807D-D1B7-6B06-C4B933104D5E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908100" y="5848744"/>
                  <a:ext cx="3859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0D95E984-7304-1338-5835-DB0B0EAE03F4}"/>
                    </a:ext>
                  </a:extLst>
                </p14:cNvPr>
                <p14:cNvContentPartPr/>
                <p14:nvPr/>
              </p14:nvContentPartPr>
              <p14:xfrm>
                <a:off x="2260540" y="5883304"/>
                <a:ext cx="172440" cy="12672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0D95E984-7304-1338-5835-DB0B0EAE03F4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2254420" y="5877184"/>
                  <a:ext cx="1846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67E3BE3B-EEA1-939F-DA82-720C57ACF132}"/>
                    </a:ext>
                  </a:extLst>
                </p14:cNvPr>
                <p14:cNvContentPartPr/>
                <p14:nvPr/>
              </p14:nvContentPartPr>
              <p14:xfrm>
                <a:off x="2408500" y="5753344"/>
                <a:ext cx="185040" cy="29196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67E3BE3B-EEA1-939F-DA82-720C57ACF132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2402380" y="5747224"/>
                  <a:ext cx="19728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536B2E0B-B612-2353-C477-2482AFA5816B}"/>
                    </a:ext>
                  </a:extLst>
                </p14:cNvPr>
                <p14:cNvContentPartPr/>
                <p14:nvPr/>
              </p14:nvContentPartPr>
              <p14:xfrm>
                <a:off x="2598940" y="5867104"/>
                <a:ext cx="179640" cy="15516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536B2E0B-B612-2353-C477-2482AFA5816B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2592820" y="5860984"/>
                  <a:ext cx="191880" cy="167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8" name="Group 717">
            <a:extLst>
              <a:ext uri="{FF2B5EF4-FFF2-40B4-BE49-F238E27FC236}">
                <a16:creationId xmlns:a16="http://schemas.microsoft.com/office/drawing/2014/main" id="{ED176368-2E23-DCBF-87AE-C8FDD52D554A}"/>
              </a:ext>
            </a:extLst>
          </p:cNvPr>
          <p:cNvGrpSpPr/>
          <p:nvPr/>
        </p:nvGrpSpPr>
        <p:grpSpPr>
          <a:xfrm>
            <a:off x="3072700" y="5744344"/>
            <a:ext cx="268200" cy="288000"/>
            <a:chOff x="3072700" y="5744344"/>
            <a:chExt cx="268200" cy="28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E7C073E1-7AD9-0A32-6950-F2A183936672}"/>
                    </a:ext>
                  </a:extLst>
                </p14:cNvPr>
                <p14:cNvContentPartPr/>
                <p14:nvPr/>
              </p14:nvContentPartPr>
              <p14:xfrm>
                <a:off x="3128500" y="5821744"/>
                <a:ext cx="36360" cy="16920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E7C073E1-7AD9-0A32-6950-F2A183936672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3122380" y="5815624"/>
                  <a:ext cx="4860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220A8824-1E9B-5A24-FF15-E153C4006DA6}"/>
                    </a:ext>
                  </a:extLst>
                </p14:cNvPr>
                <p14:cNvContentPartPr/>
                <p14:nvPr/>
              </p14:nvContentPartPr>
              <p14:xfrm>
                <a:off x="3209500" y="5744344"/>
                <a:ext cx="51840" cy="28800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220A8824-1E9B-5A24-FF15-E153C4006DA6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3203380" y="5738224"/>
                  <a:ext cx="6408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29FE3DC2-B9B3-517E-E6AD-00B81B3EE4E9}"/>
                    </a:ext>
                  </a:extLst>
                </p14:cNvPr>
                <p14:cNvContentPartPr/>
                <p14:nvPr/>
              </p14:nvContentPartPr>
              <p14:xfrm>
                <a:off x="3072700" y="5910664"/>
                <a:ext cx="268200" cy="1440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29FE3DC2-B9B3-517E-E6AD-00B81B3EE4E9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3066580" y="5904544"/>
                  <a:ext cx="28044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766FB684-2DF0-2F7E-2229-4D4789A13165}"/>
                    </a:ext>
                  </a:extLst>
                </p14:cNvPr>
                <p14:cNvContentPartPr/>
                <p14:nvPr/>
              </p14:nvContentPartPr>
              <p14:xfrm>
                <a:off x="3109420" y="5949904"/>
                <a:ext cx="195480" cy="2124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766FB684-2DF0-2F7E-2229-4D4789A13165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3103300" y="5943784"/>
                  <a:ext cx="20772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0C929D82-14BA-3527-0D25-B620CC7D8D38}"/>
              </a:ext>
            </a:extLst>
          </p:cNvPr>
          <p:cNvGrpSpPr/>
          <p:nvPr/>
        </p:nvGrpSpPr>
        <p:grpSpPr>
          <a:xfrm>
            <a:off x="3610900" y="5682064"/>
            <a:ext cx="1476000" cy="362160"/>
            <a:chOff x="3610900" y="5682064"/>
            <a:chExt cx="147600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71216204-5B39-CB11-1F45-C059BC40B862}"/>
                    </a:ext>
                  </a:extLst>
                </p14:cNvPr>
                <p14:cNvContentPartPr/>
                <p14:nvPr/>
              </p14:nvContentPartPr>
              <p14:xfrm>
                <a:off x="3610900" y="5861704"/>
                <a:ext cx="113040" cy="13644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71216204-5B39-CB11-1F45-C059BC40B862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3604780" y="5855584"/>
                  <a:ext cx="12528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7FE4D4E2-1E10-07D0-BE4A-5B1A84EC4C80}"/>
                    </a:ext>
                  </a:extLst>
                </p14:cNvPr>
                <p14:cNvContentPartPr/>
                <p14:nvPr/>
              </p14:nvContentPartPr>
              <p14:xfrm>
                <a:off x="3628900" y="5765224"/>
                <a:ext cx="37440" cy="2124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7FE4D4E2-1E10-07D0-BE4A-5B1A84EC4C80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3622780" y="5759104"/>
                  <a:ext cx="496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84CAD51E-B136-3F47-1031-8C2A19B130BD}"/>
                    </a:ext>
                  </a:extLst>
                </p14:cNvPr>
                <p14:cNvContentPartPr/>
                <p14:nvPr/>
              </p14:nvContentPartPr>
              <p14:xfrm>
                <a:off x="3741220" y="5691424"/>
                <a:ext cx="88560" cy="30636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84CAD51E-B136-3F47-1031-8C2A19B130BD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3735100" y="5685304"/>
                  <a:ext cx="10080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969DD963-5BE8-4EC7-63BD-C06AD776E3A1}"/>
                    </a:ext>
                  </a:extLst>
                </p14:cNvPr>
                <p14:cNvContentPartPr/>
                <p14:nvPr/>
              </p14:nvContentPartPr>
              <p14:xfrm>
                <a:off x="3720340" y="5802304"/>
                <a:ext cx="172800" cy="2628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969DD963-5BE8-4EC7-63BD-C06AD776E3A1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3714220" y="5796184"/>
                  <a:ext cx="1850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8A543B27-892D-335D-8205-C5F7CE9C75C4}"/>
                    </a:ext>
                  </a:extLst>
                </p14:cNvPr>
                <p14:cNvContentPartPr/>
                <p14:nvPr/>
              </p14:nvContentPartPr>
              <p14:xfrm>
                <a:off x="3860740" y="5846224"/>
                <a:ext cx="164520" cy="15984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8A543B27-892D-335D-8205-C5F7CE9C75C4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3854620" y="5840104"/>
                  <a:ext cx="1767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5A3EAFB3-B5A8-DE98-24B0-F6750E62E749}"/>
                    </a:ext>
                  </a:extLst>
                </p14:cNvPr>
                <p14:cNvContentPartPr/>
                <p14:nvPr/>
              </p14:nvContentPartPr>
              <p14:xfrm>
                <a:off x="4042900" y="5862784"/>
                <a:ext cx="160920" cy="14076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5A3EAFB3-B5A8-DE98-24B0-F6750E62E749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4036780" y="5856664"/>
                  <a:ext cx="1731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EADBD16E-6867-39F0-B5E2-CFF474D3E8FC}"/>
                    </a:ext>
                  </a:extLst>
                </p14:cNvPr>
                <p14:cNvContentPartPr/>
                <p14:nvPr/>
              </p14:nvContentPartPr>
              <p14:xfrm>
                <a:off x="4172500" y="5845864"/>
                <a:ext cx="213120" cy="16632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EADBD16E-6867-39F0-B5E2-CFF474D3E8FC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4166380" y="5839744"/>
                  <a:ext cx="22536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43EFD605-D2CA-B65D-042F-20D0008F78E5}"/>
                    </a:ext>
                  </a:extLst>
                </p14:cNvPr>
                <p14:cNvContentPartPr/>
                <p14:nvPr/>
              </p14:nvContentPartPr>
              <p14:xfrm>
                <a:off x="4395340" y="5682064"/>
                <a:ext cx="43920" cy="36216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43EFD605-D2CA-B65D-042F-20D0008F78E5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4389220" y="5675944"/>
                  <a:ext cx="5616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A46BFA69-3965-B542-6997-72CB39ED6899}"/>
                    </a:ext>
                  </a:extLst>
                </p14:cNvPr>
                <p14:cNvContentPartPr/>
                <p14:nvPr/>
              </p14:nvContentPartPr>
              <p14:xfrm>
                <a:off x="4347100" y="5874304"/>
                <a:ext cx="263880" cy="15120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A46BFA69-3965-B542-6997-72CB39ED6899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4340980" y="5868184"/>
                  <a:ext cx="2761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706439BF-275D-FA4F-B378-F7FF9511BED4}"/>
                    </a:ext>
                  </a:extLst>
                </p14:cNvPr>
                <p14:cNvContentPartPr/>
                <p14:nvPr/>
              </p14:nvContentPartPr>
              <p14:xfrm>
                <a:off x="4521340" y="5782864"/>
                <a:ext cx="31680" cy="5220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706439BF-275D-FA4F-B378-F7FF9511BED4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4515220" y="5776744"/>
                  <a:ext cx="4392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753" name="Ink 752">
                  <a:extLst>
                    <a:ext uri="{FF2B5EF4-FFF2-40B4-BE49-F238E27FC236}">
                      <a16:creationId xmlns:a16="http://schemas.microsoft.com/office/drawing/2014/main" id="{715F27AC-8513-7BB2-5106-E9C4DFB05EB7}"/>
                    </a:ext>
                  </a:extLst>
                </p14:cNvPr>
                <p14:cNvContentPartPr/>
                <p14:nvPr/>
              </p14:nvContentPartPr>
              <p14:xfrm>
                <a:off x="4593700" y="5858464"/>
                <a:ext cx="316440" cy="177840"/>
              </p14:xfrm>
            </p:contentPart>
          </mc:Choice>
          <mc:Fallback xmlns="">
            <p:pic>
              <p:nvPicPr>
                <p:cNvPr id="753" name="Ink 752">
                  <a:extLst>
                    <a:ext uri="{FF2B5EF4-FFF2-40B4-BE49-F238E27FC236}">
                      <a16:creationId xmlns:a16="http://schemas.microsoft.com/office/drawing/2014/main" id="{715F27AC-8513-7BB2-5106-E9C4DFB05EB7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4587580" y="5852344"/>
                  <a:ext cx="3286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E1F82C43-6D77-1358-0399-1E2436B74BDF}"/>
                    </a:ext>
                  </a:extLst>
                </p14:cNvPr>
                <p14:cNvContentPartPr/>
                <p14:nvPr/>
              </p14:nvContentPartPr>
              <p14:xfrm>
                <a:off x="4892500" y="5819224"/>
                <a:ext cx="194400" cy="21636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E1F82C43-6D77-1358-0399-1E2436B74BDF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4886380" y="5813104"/>
                  <a:ext cx="206640" cy="228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7" name="Group 756">
            <a:extLst>
              <a:ext uri="{FF2B5EF4-FFF2-40B4-BE49-F238E27FC236}">
                <a16:creationId xmlns:a16="http://schemas.microsoft.com/office/drawing/2014/main" id="{ADE0ADB1-1B0C-8154-D7E2-15E58E677F8F}"/>
              </a:ext>
            </a:extLst>
          </p:cNvPr>
          <p:cNvGrpSpPr/>
          <p:nvPr/>
        </p:nvGrpSpPr>
        <p:grpSpPr>
          <a:xfrm>
            <a:off x="2154905" y="-64091"/>
            <a:ext cx="7649280" cy="712440"/>
            <a:chOff x="2154905" y="-64091"/>
            <a:chExt cx="7649280" cy="71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147F369B-B2EC-8A53-4C51-4797FB596B47}"/>
                    </a:ext>
                  </a:extLst>
                </p14:cNvPr>
                <p14:cNvContentPartPr/>
                <p14:nvPr/>
              </p14:nvContentPartPr>
              <p14:xfrm>
                <a:off x="2528380" y="120064"/>
                <a:ext cx="245160" cy="3182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147F369B-B2EC-8A53-4C51-4797FB596B47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2522260" y="113944"/>
                  <a:ext cx="25740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51E1199F-405C-FE22-65EE-BC0116370906}"/>
                    </a:ext>
                  </a:extLst>
                </p14:cNvPr>
                <p14:cNvContentPartPr/>
                <p14:nvPr/>
              </p14:nvContentPartPr>
              <p14:xfrm>
                <a:off x="2767060" y="175144"/>
                <a:ext cx="53280" cy="254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51E1199F-405C-FE22-65EE-BC0116370906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2760940" y="169024"/>
                  <a:ext cx="655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94379CA-F940-125C-81BE-CD07F9411FBC}"/>
                    </a:ext>
                  </a:extLst>
                </p14:cNvPr>
                <p14:cNvContentPartPr/>
                <p14:nvPr/>
              </p14:nvContentPartPr>
              <p14:xfrm>
                <a:off x="2709460" y="285304"/>
                <a:ext cx="205200" cy="288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94379CA-F940-125C-81BE-CD07F9411FBC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2703340" y="279184"/>
                  <a:ext cx="2174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4334654-468D-4358-39F4-96C09D8137C6}"/>
                    </a:ext>
                  </a:extLst>
                </p14:cNvPr>
                <p14:cNvContentPartPr/>
                <p14:nvPr/>
              </p14:nvContentPartPr>
              <p14:xfrm>
                <a:off x="2884780" y="321304"/>
                <a:ext cx="158040" cy="1166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4334654-468D-4358-39F4-96C09D8137C6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2878660" y="315184"/>
                  <a:ext cx="1702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3029C49-476F-32E1-1C7B-83E9F4F08CD6}"/>
                    </a:ext>
                  </a:extLst>
                </p14:cNvPr>
                <p14:cNvContentPartPr/>
                <p14:nvPr/>
              </p14:nvContentPartPr>
              <p14:xfrm>
                <a:off x="3012940" y="291424"/>
                <a:ext cx="369000" cy="13608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3029C49-476F-32E1-1C7B-83E9F4F08CD6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3006820" y="285304"/>
                  <a:ext cx="381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C14218C4-10AE-0E2E-7ACE-0FEE82ADA963}"/>
                    </a:ext>
                  </a:extLst>
                </p14:cNvPr>
                <p14:cNvContentPartPr/>
                <p14:nvPr/>
              </p14:nvContentPartPr>
              <p14:xfrm>
                <a:off x="3276100" y="223024"/>
                <a:ext cx="42840" cy="154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C14218C4-10AE-0E2E-7ACE-0FEE82ADA963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3269980" y="216904"/>
                  <a:ext cx="550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7EF3C81D-5D02-5379-E9E5-2A4BA6BD152E}"/>
                    </a:ext>
                  </a:extLst>
                </p14:cNvPr>
                <p14:cNvContentPartPr/>
                <p14:nvPr/>
              </p14:nvContentPartPr>
              <p14:xfrm>
                <a:off x="3332260" y="286384"/>
                <a:ext cx="319320" cy="3182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7EF3C81D-5D02-5379-E9E5-2A4BA6BD152E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3326140" y="280264"/>
                  <a:ext cx="33156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B672F940-6D43-50E3-C8D9-93868941D2D9}"/>
                    </a:ext>
                  </a:extLst>
                </p14:cNvPr>
                <p14:cNvContentPartPr/>
                <p14:nvPr/>
              </p14:nvContentPartPr>
              <p14:xfrm>
                <a:off x="3511900" y="125824"/>
                <a:ext cx="330480" cy="27288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B672F940-6D43-50E3-C8D9-93868941D2D9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3505780" y="119704"/>
                  <a:ext cx="3427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40D55C08-6F4B-0D90-6F41-BC3ABEE98D4E}"/>
                    </a:ext>
                  </a:extLst>
                </p14:cNvPr>
                <p14:cNvContentPartPr/>
                <p14:nvPr/>
              </p14:nvContentPartPr>
              <p14:xfrm>
                <a:off x="3764980" y="119344"/>
                <a:ext cx="101160" cy="27180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40D55C08-6F4B-0D90-6F41-BC3ABEE98D4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3758860" y="113224"/>
                  <a:ext cx="1134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CEA8AC85-4053-38D1-058D-89D6E72B3893}"/>
                    </a:ext>
                  </a:extLst>
                </p14:cNvPr>
                <p14:cNvContentPartPr/>
                <p14:nvPr/>
              </p14:nvContentPartPr>
              <p14:xfrm>
                <a:off x="3751300" y="232744"/>
                <a:ext cx="184320" cy="3168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CEA8AC85-4053-38D1-058D-89D6E72B3893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3745180" y="226624"/>
                  <a:ext cx="19656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EECD5916-5E05-9A94-3244-B3D13720C975}"/>
                    </a:ext>
                  </a:extLst>
                </p14:cNvPr>
                <p14:cNvContentPartPr/>
                <p14:nvPr/>
              </p14:nvContentPartPr>
              <p14:xfrm>
                <a:off x="4182580" y="127264"/>
                <a:ext cx="223200" cy="29772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EECD5916-5E05-9A94-3244-B3D13720C975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4176460" y="121144"/>
                  <a:ext cx="23544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BC6714F4-9554-6901-41F8-5C89631B7507}"/>
                    </a:ext>
                  </a:extLst>
                </p14:cNvPr>
                <p14:cNvContentPartPr/>
                <p14:nvPr/>
              </p14:nvContentPartPr>
              <p14:xfrm>
                <a:off x="4398220" y="297904"/>
                <a:ext cx="167400" cy="11520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BC6714F4-9554-6901-41F8-5C89631B7507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4392100" y="291784"/>
                  <a:ext cx="1796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4B6E6CD8-CEA0-0439-A6F0-EF5A992E032B}"/>
                    </a:ext>
                  </a:extLst>
                </p14:cNvPr>
                <p14:cNvContentPartPr/>
                <p14:nvPr/>
              </p14:nvContentPartPr>
              <p14:xfrm>
                <a:off x="4403620" y="194584"/>
                <a:ext cx="36000" cy="1368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4B6E6CD8-CEA0-0439-A6F0-EF5A992E032B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4397500" y="188464"/>
                  <a:ext cx="482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9EA2A773-BB40-7742-E740-FC5DAF69EF5E}"/>
                    </a:ext>
                  </a:extLst>
                </p14:cNvPr>
                <p14:cNvContentPartPr/>
                <p14:nvPr/>
              </p14:nvContentPartPr>
              <p14:xfrm>
                <a:off x="4556980" y="251464"/>
                <a:ext cx="135720" cy="12600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9EA2A773-BB40-7742-E740-FC5DAF69EF5E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4550860" y="245344"/>
                  <a:ext cx="14796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72B2838D-EB33-53C2-FCBD-A4FA725C72C0}"/>
                    </a:ext>
                  </a:extLst>
                </p14:cNvPr>
                <p14:cNvContentPartPr/>
                <p14:nvPr/>
              </p14:nvContentPartPr>
              <p14:xfrm>
                <a:off x="4715380" y="240664"/>
                <a:ext cx="142560" cy="14940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72B2838D-EB33-53C2-FCBD-A4FA725C72C0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709260" y="234544"/>
                  <a:ext cx="1548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C6B712A1-54DE-76A6-1D97-BD9ABEF28F8B}"/>
                    </a:ext>
                  </a:extLst>
                </p14:cNvPr>
                <p14:cNvContentPartPr/>
                <p14:nvPr/>
              </p14:nvContentPartPr>
              <p14:xfrm>
                <a:off x="5155300" y="90184"/>
                <a:ext cx="266760" cy="24480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C6B712A1-54DE-76A6-1D97-BD9ABEF28F8B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5149180" y="84064"/>
                  <a:ext cx="27900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0EDBB4B2-7F3C-D083-3E50-F54A5A9A2D85}"/>
                    </a:ext>
                  </a:extLst>
                </p14:cNvPr>
                <p14:cNvContentPartPr/>
                <p14:nvPr/>
              </p14:nvContentPartPr>
              <p14:xfrm>
                <a:off x="5368060" y="202144"/>
                <a:ext cx="441000" cy="13824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0EDBB4B2-7F3C-D083-3E50-F54A5A9A2D85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5361940" y="196024"/>
                  <a:ext cx="45324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CCECD189-2BD5-86D8-D32C-DCC7A7FFA63F}"/>
                    </a:ext>
                  </a:extLst>
                </p14:cNvPr>
                <p14:cNvContentPartPr/>
                <p14:nvPr/>
              </p14:nvContentPartPr>
              <p14:xfrm>
                <a:off x="5813020" y="229144"/>
                <a:ext cx="189720" cy="25560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CCECD189-2BD5-86D8-D32C-DCC7A7FFA63F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5806900" y="223024"/>
                  <a:ext cx="2019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737955C3-B704-44C4-F4C2-0061F89623D5}"/>
                    </a:ext>
                  </a:extLst>
                </p14:cNvPr>
                <p14:cNvContentPartPr/>
                <p14:nvPr/>
              </p14:nvContentPartPr>
              <p14:xfrm>
                <a:off x="5981500" y="79744"/>
                <a:ext cx="80640" cy="31176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737955C3-B704-44C4-F4C2-0061F89623D5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5975380" y="73624"/>
                  <a:ext cx="9288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3BFE3D57-CB1E-325F-AB09-04E85CF97953}"/>
                    </a:ext>
                  </a:extLst>
                </p14:cNvPr>
                <p14:cNvContentPartPr/>
                <p14:nvPr/>
              </p14:nvContentPartPr>
              <p14:xfrm>
                <a:off x="6017860" y="224104"/>
                <a:ext cx="213480" cy="15840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3BFE3D57-CB1E-325F-AB09-04E85CF97953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6011740" y="217984"/>
                  <a:ext cx="2257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EEA78820-DB67-A2E2-C9EB-F5C9D225F3EF}"/>
                    </a:ext>
                  </a:extLst>
                </p14:cNvPr>
                <p14:cNvContentPartPr/>
                <p14:nvPr/>
              </p14:nvContentPartPr>
              <p14:xfrm>
                <a:off x="6255100" y="268744"/>
                <a:ext cx="171360" cy="11088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EEA78820-DB67-A2E2-C9EB-F5C9D225F3EF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6248980" y="262624"/>
                  <a:ext cx="1836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523295A6-DA34-258E-4AEB-356D76EC78AB}"/>
                    </a:ext>
                  </a:extLst>
                </p14:cNvPr>
                <p14:cNvContentPartPr/>
                <p14:nvPr/>
              </p14:nvContentPartPr>
              <p14:xfrm>
                <a:off x="6225940" y="211864"/>
                <a:ext cx="176760" cy="17784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523295A6-DA34-258E-4AEB-356D76EC78AB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6219820" y="205744"/>
                  <a:ext cx="18900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D8AE06AE-4CF1-2C1B-0AEC-41336C0194C4}"/>
                    </a:ext>
                  </a:extLst>
                </p14:cNvPr>
                <p14:cNvContentPartPr/>
                <p14:nvPr/>
              </p14:nvContentPartPr>
              <p14:xfrm>
                <a:off x="6438340" y="272344"/>
                <a:ext cx="153720" cy="10548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D8AE06AE-4CF1-2C1B-0AEC-41336C0194C4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6432220" y="266224"/>
                  <a:ext cx="1659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97C57FF7-9823-E1DB-CCCC-96F1EED3C260}"/>
                    </a:ext>
                  </a:extLst>
                </p14:cNvPr>
                <p14:cNvContentPartPr/>
                <p14:nvPr/>
              </p14:nvContentPartPr>
              <p14:xfrm>
                <a:off x="6434740" y="150304"/>
                <a:ext cx="26640" cy="1368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97C57FF7-9823-E1DB-CCCC-96F1EED3C260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6428620" y="144184"/>
                  <a:ext cx="388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A76F972B-C509-6491-D73C-D8B61D13B5F1}"/>
                    </a:ext>
                  </a:extLst>
                </p14:cNvPr>
                <p14:cNvContentPartPr/>
                <p14:nvPr/>
              </p14:nvContentPartPr>
              <p14:xfrm>
                <a:off x="6606100" y="61384"/>
                <a:ext cx="102240" cy="32976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A76F972B-C509-6491-D73C-D8B61D13B5F1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6599980" y="55264"/>
                  <a:ext cx="11448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0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C2026A8E-32F2-23BF-B864-F40B5F17A6E5}"/>
                    </a:ext>
                  </a:extLst>
                </p14:cNvPr>
                <p14:cNvContentPartPr/>
                <p14:nvPr/>
              </p14:nvContentPartPr>
              <p14:xfrm>
                <a:off x="6589900" y="220504"/>
                <a:ext cx="360720" cy="35136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C2026A8E-32F2-23BF-B864-F40B5F17A6E5}"/>
                    </a:ext>
                  </a:extLst>
                </p:cNvPr>
                <p:cNvPicPr/>
                <p:nvPr/>
              </p:nvPicPr>
              <p:blipFill>
                <a:blip r:embed="rId731"/>
                <a:stretch>
                  <a:fillRect/>
                </a:stretch>
              </p:blipFill>
              <p:spPr>
                <a:xfrm>
                  <a:off x="6583780" y="214384"/>
                  <a:ext cx="372960" cy="36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72AC432-D39F-ACA4-CD5D-3229A2AE3CC9}"/>
                    </a:ext>
                  </a:extLst>
                </p14:cNvPr>
                <p14:cNvContentPartPr/>
                <p14:nvPr/>
              </p14:nvContentPartPr>
              <p14:xfrm>
                <a:off x="7244740" y="86584"/>
                <a:ext cx="257760" cy="263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72AC432-D39F-ACA4-CD5D-3229A2AE3CC9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7238620" y="80464"/>
                  <a:ext cx="2700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63DE1AAD-55E6-1A3F-0D5E-BEE72FB291AC}"/>
                    </a:ext>
                  </a:extLst>
                </p14:cNvPr>
                <p14:cNvContentPartPr/>
                <p14:nvPr/>
              </p14:nvContentPartPr>
              <p14:xfrm>
                <a:off x="7429780" y="185944"/>
                <a:ext cx="453600" cy="15732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63DE1AAD-55E6-1A3F-0D5E-BEE72FB291AC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7423660" y="179824"/>
                  <a:ext cx="4658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B83D4625-4E1A-8DC2-9ADC-8722FBAA5C1E}"/>
                    </a:ext>
                  </a:extLst>
                </p14:cNvPr>
                <p14:cNvContentPartPr/>
                <p14:nvPr/>
              </p14:nvContentPartPr>
              <p14:xfrm>
                <a:off x="7859980" y="194224"/>
                <a:ext cx="206280" cy="158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B83D4625-4E1A-8DC2-9ADC-8722FBAA5C1E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7853860" y="188104"/>
                  <a:ext cx="21852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A05C9D04-D6A2-0FFA-AEC9-A19AF3991B72}"/>
                    </a:ext>
                  </a:extLst>
                </p14:cNvPr>
                <p14:cNvContentPartPr/>
                <p14:nvPr/>
              </p14:nvContentPartPr>
              <p14:xfrm>
                <a:off x="8058340" y="202504"/>
                <a:ext cx="144360" cy="1490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A05C9D04-D6A2-0FFA-AEC9-A19AF3991B72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8052220" y="196384"/>
                  <a:ext cx="1566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C82925DE-08C0-DFD6-285F-DE46FF869287}"/>
                    </a:ext>
                  </a:extLst>
                </p14:cNvPr>
                <p14:cNvContentPartPr/>
                <p14:nvPr/>
              </p14:nvContentPartPr>
              <p14:xfrm>
                <a:off x="8560180" y="167944"/>
                <a:ext cx="38880" cy="2293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C82925DE-08C0-DFD6-285F-DE46FF869287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8554060" y="161824"/>
                  <a:ext cx="511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09B6297E-7DBB-815B-A444-A46225CF24F4}"/>
                    </a:ext>
                  </a:extLst>
                </p14:cNvPr>
                <p14:cNvContentPartPr/>
                <p14:nvPr/>
              </p14:nvContentPartPr>
              <p14:xfrm>
                <a:off x="8518780" y="120064"/>
                <a:ext cx="227880" cy="26388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09B6297E-7DBB-815B-A444-A46225CF24F4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8512660" y="113944"/>
                  <a:ext cx="2401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972" name="Ink 971">
                  <a:extLst>
                    <a:ext uri="{FF2B5EF4-FFF2-40B4-BE49-F238E27FC236}">
                      <a16:creationId xmlns:a16="http://schemas.microsoft.com/office/drawing/2014/main" id="{E4990E6D-E517-0BBD-C6A5-B94C70DE1972}"/>
                    </a:ext>
                  </a:extLst>
                </p14:cNvPr>
                <p14:cNvContentPartPr/>
                <p14:nvPr/>
              </p14:nvContentPartPr>
              <p14:xfrm>
                <a:off x="8756380" y="227704"/>
                <a:ext cx="342360" cy="150120"/>
              </p14:xfrm>
            </p:contentPart>
          </mc:Choice>
          <mc:Fallback xmlns="">
            <p:pic>
              <p:nvPicPr>
                <p:cNvPr id="972" name="Ink 971">
                  <a:extLst>
                    <a:ext uri="{FF2B5EF4-FFF2-40B4-BE49-F238E27FC236}">
                      <a16:creationId xmlns:a16="http://schemas.microsoft.com/office/drawing/2014/main" id="{E4990E6D-E517-0BBD-C6A5-B94C70DE1972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8750260" y="221584"/>
                  <a:ext cx="3546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6363F889-C834-CB62-BEB5-8CFCD8225897}"/>
                    </a:ext>
                  </a:extLst>
                </p14:cNvPr>
                <p14:cNvContentPartPr/>
                <p14:nvPr/>
              </p14:nvContentPartPr>
              <p14:xfrm>
                <a:off x="9097300" y="233464"/>
                <a:ext cx="205200" cy="13032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6363F889-C834-CB62-BEB5-8CFCD8225897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9091180" y="227344"/>
                  <a:ext cx="2174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06F56F96-2AD4-8741-2A52-551D9517CF50}"/>
                    </a:ext>
                  </a:extLst>
                </p14:cNvPr>
                <p14:cNvContentPartPr/>
                <p14:nvPr/>
              </p14:nvContentPartPr>
              <p14:xfrm>
                <a:off x="9271180" y="75424"/>
                <a:ext cx="174240" cy="41004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06F56F96-2AD4-8741-2A52-551D9517CF50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9265060" y="69304"/>
                  <a:ext cx="186480" cy="42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51592A1F-E900-F971-7241-7FD763CF97FD}"/>
                    </a:ext>
                  </a:extLst>
                </p14:cNvPr>
                <p14:cNvContentPartPr/>
                <p14:nvPr/>
              </p14:nvContentPartPr>
              <p14:xfrm>
                <a:off x="2154905" y="-64091"/>
                <a:ext cx="7649280" cy="71244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51592A1F-E900-F971-7241-7FD763CF97FD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2148785" y="-70211"/>
                  <a:ext cx="7661520" cy="72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5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CE321F3-2DFE-3DBC-7145-B8820E62A7F7}"/>
                  </a:ext>
                </a:extLst>
              </p14:cNvPr>
              <p14:cNvContentPartPr/>
              <p14:nvPr/>
            </p14:nvContentPartPr>
            <p14:xfrm>
              <a:off x="4223792" y="4653136"/>
              <a:ext cx="299880" cy="4118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CE321F3-2DFE-3DBC-7145-B8820E62A7F7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4217672" y="4647016"/>
                <a:ext cx="312120" cy="42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9D21062-3240-DF71-767F-633D31491C7E}"/>
                  </a:ext>
                </a:extLst>
              </p14:cNvPr>
              <p14:cNvContentPartPr/>
              <p14:nvPr/>
            </p14:nvContentPartPr>
            <p14:xfrm>
              <a:off x="1487488" y="3695987"/>
              <a:ext cx="299880" cy="41184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9D21062-3240-DF71-767F-633D31491C7E}"/>
                  </a:ext>
                </a:extLst>
              </p:cNvPr>
              <p:cNvPicPr/>
              <p:nvPr/>
            </p:nvPicPr>
            <p:blipFill>
              <a:blip r:embed="rId753"/>
              <a:stretch>
                <a:fillRect/>
              </a:stretch>
            </p:blipFill>
            <p:spPr>
              <a:xfrm>
                <a:off x="1481368" y="3689867"/>
                <a:ext cx="312120" cy="42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36064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F155897-F6DB-B689-D366-2C8D4A1E25EF}"/>
                  </a:ext>
                </a:extLst>
              </p14:cNvPr>
              <p14:cNvContentPartPr/>
              <p14:nvPr/>
            </p14:nvContentPartPr>
            <p14:xfrm>
              <a:off x="427516" y="8843"/>
              <a:ext cx="101160" cy="111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F155897-F6DB-B689-D366-2C8D4A1E25E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396" y="2723"/>
                <a:ext cx="113400" cy="113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85" name="Group 84">
            <a:extLst>
              <a:ext uri="{FF2B5EF4-FFF2-40B4-BE49-F238E27FC236}">
                <a16:creationId xmlns:a16="http://schemas.microsoft.com/office/drawing/2014/main" id="{71BFF521-D981-79FB-2DD8-3286F6FC6CB5}"/>
              </a:ext>
            </a:extLst>
          </p:cNvPr>
          <p:cNvGrpSpPr/>
          <p:nvPr/>
        </p:nvGrpSpPr>
        <p:grpSpPr>
          <a:xfrm>
            <a:off x="472156" y="-19597"/>
            <a:ext cx="11674440" cy="1295280"/>
            <a:chOff x="472156" y="-19597"/>
            <a:chExt cx="11674440" cy="129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4224888-95A2-1A64-0EBB-9150B68A6159}"/>
                    </a:ext>
                  </a:extLst>
                </p14:cNvPr>
                <p14:cNvContentPartPr/>
                <p14:nvPr/>
              </p14:nvContentPartPr>
              <p14:xfrm>
                <a:off x="767408" y="332656"/>
                <a:ext cx="261000" cy="430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4224888-95A2-1A64-0EBB-9150B68A615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61288" y="326536"/>
                  <a:ext cx="273240" cy="44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00520BF1-2AFB-1BF6-773C-F67DBE1946BE}"/>
                    </a:ext>
                  </a:extLst>
                </p14:cNvPr>
                <p14:cNvContentPartPr/>
                <p14:nvPr/>
              </p14:nvContentPartPr>
              <p14:xfrm>
                <a:off x="1036328" y="578896"/>
                <a:ext cx="203400" cy="157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00520BF1-2AFB-1BF6-773C-F67DBE1946B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030208" y="572776"/>
                  <a:ext cx="2156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20A3DD42-AEBD-1062-6330-3665468AFADC}"/>
                    </a:ext>
                  </a:extLst>
                </p14:cNvPr>
                <p14:cNvContentPartPr/>
                <p14:nvPr/>
              </p14:nvContentPartPr>
              <p14:xfrm>
                <a:off x="1263848" y="571696"/>
                <a:ext cx="188640" cy="1746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20A3DD42-AEBD-1062-6330-3665468AFAD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257728" y="565576"/>
                  <a:ext cx="2008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708878F3-8BE0-19E1-D420-93C393082085}"/>
                    </a:ext>
                  </a:extLst>
                </p14:cNvPr>
                <p14:cNvContentPartPr/>
                <p14:nvPr/>
              </p14:nvContentPartPr>
              <p14:xfrm>
                <a:off x="1451048" y="344896"/>
                <a:ext cx="102600" cy="383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708878F3-8BE0-19E1-D420-93C393082085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444928" y="338776"/>
                  <a:ext cx="114840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853BF151-A674-DCF0-2E68-2F33AF04930E}"/>
                    </a:ext>
                  </a:extLst>
                </p14:cNvPr>
                <p14:cNvContentPartPr/>
                <p14:nvPr/>
              </p14:nvContentPartPr>
              <p14:xfrm>
                <a:off x="1441328" y="528856"/>
                <a:ext cx="180360" cy="424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853BF151-A674-DCF0-2E68-2F33AF04930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35208" y="522736"/>
                  <a:ext cx="192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1F57C714-C882-8122-7958-E9391C3DE62C}"/>
                    </a:ext>
                  </a:extLst>
                </p14:cNvPr>
                <p14:cNvContentPartPr/>
                <p14:nvPr/>
              </p14:nvContentPartPr>
              <p14:xfrm>
                <a:off x="1626008" y="541816"/>
                <a:ext cx="103320" cy="201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1F57C714-C882-8122-7958-E9391C3DE62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619888" y="535696"/>
                  <a:ext cx="1155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FFE2BEBD-3E3B-3F71-7379-A528AE270186}"/>
                    </a:ext>
                  </a:extLst>
                </p14:cNvPr>
                <p14:cNvContentPartPr/>
                <p14:nvPr/>
              </p14:nvContentPartPr>
              <p14:xfrm>
                <a:off x="1710968" y="324376"/>
                <a:ext cx="371520" cy="4420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FFE2BEBD-3E3B-3F71-7379-A528AE27018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04848" y="318256"/>
                  <a:ext cx="38376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30B8111-FFA8-3B64-9568-B9501D245863}"/>
                    </a:ext>
                  </a:extLst>
                </p14:cNvPr>
                <p14:cNvContentPartPr/>
                <p14:nvPr/>
              </p14:nvContentPartPr>
              <p14:xfrm>
                <a:off x="2470208" y="438136"/>
                <a:ext cx="51480" cy="3211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30B8111-FFA8-3B64-9568-B9501D245863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464088" y="432016"/>
                  <a:ext cx="63720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35FDB94C-C30F-D9C9-7414-F1E1BB0AC7C4}"/>
                    </a:ext>
                  </a:extLst>
                </p14:cNvPr>
                <p14:cNvContentPartPr/>
                <p14:nvPr/>
              </p14:nvContentPartPr>
              <p14:xfrm>
                <a:off x="2441408" y="309616"/>
                <a:ext cx="270000" cy="266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35FDB94C-C30F-D9C9-7414-F1E1BB0AC7C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435288" y="303496"/>
                  <a:ext cx="2822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AD3F963-7518-6074-854B-5FDBDF61A094}"/>
                    </a:ext>
                  </a:extLst>
                </p14:cNvPr>
                <p14:cNvContentPartPr/>
                <p14:nvPr/>
              </p14:nvContentPartPr>
              <p14:xfrm>
                <a:off x="2569568" y="546136"/>
                <a:ext cx="254880" cy="187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AD3F963-7518-6074-854B-5FDBDF61A09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563448" y="540016"/>
                  <a:ext cx="26712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75FF4FC8-CCB4-0642-ADCC-B53459E3FBAE}"/>
                    </a:ext>
                  </a:extLst>
                </p14:cNvPr>
                <p14:cNvContentPartPr/>
                <p14:nvPr/>
              </p14:nvContentPartPr>
              <p14:xfrm>
                <a:off x="2833448" y="330856"/>
                <a:ext cx="39600" cy="392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75FF4FC8-CCB4-0642-ADCC-B53459E3FBAE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827328" y="324736"/>
                  <a:ext cx="5184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CB87EBD0-4E51-0C31-22A4-EDC7537CAC7C}"/>
                    </a:ext>
                  </a:extLst>
                </p14:cNvPr>
                <p14:cNvContentPartPr/>
                <p14:nvPr/>
              </p14:nvContentPartPr>
              <p14:xfrm>
                <a:off x="2774768" y="558376"/>
                <a:ext cx="177840" cy="129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CB87EBD0-4E51-0C31-22A4-EDC7537CAC7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768648" y="552256"/>
                  <a:ext cx="1900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6F77A462-7789-56F9-934A-B2D34A68C87E}"/>
                    </a:ext>
                  </a:extLst>
                </p14:cNvPr>
                <p14:cNvContentPartPr/>
                <p14:nvPr/>
              </p14:nvContentPartPr>
              <p14:xfrm>
                <a:off x="2931368" y="330856"/>
                <a:ext cx="224640" cy="378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6F77A462-7789-56F9-934A-B2D34A68C87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925248" y="324736"/>
                  <a:ext cx="23688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FD52E2F-7970-600C-0A53-C1832E36FB58}"/>
                    </a:ext>
                  </a:extLst>
                </p14:cNvPr>
                <p14:cNvContentPartPr/>
                <p14:nvPr/>
              </p14:nvContentPartPr>
              <p14:xfrm>
                <a:off x="3518168" y="316096"/>
                <a:ext cx="193320" cy="3798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FD52E2F-7970-600C-0A53-C1832E36FB5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512048" y="309976"/>
                  <a:ext cx="20556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F75DA3D-F2E4-ACDB-4DB9-C4F07B6D000F}"/>
                    </a:ext>
                  </a:extLst>
                </p14:cNvPr>
                <p14:cNvContentPartPr/>
                <p14:nvPr/>
              </p14:nvContentPartPr>
              <p14:xfrm>
                <a:off x="3480368" y="589696"/>
                <a:ext cx="207360" cy="136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F75DA3D-F2E4-ACDB-4DB9-C4F07B6D000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474248" y="583576"/>
                  <a:ext cx="2196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8C0647BB-C0ED-BF3A-E8D5-896739DA84C8}"/>
                    </a:ext>
                  </a:extLst>
                </p14:cNvPr>
                <p14:cNvContentPartPr/>
                <p14:nvPr/>
              </p14:nvContentPartPr>
              <p14:xfrm>
                <a:off x="3757928" y="587896"/>
                <a:ext cx="14400" cy="2703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8C0647BB-C0ED-BF3A-E8D5-896739DA84C8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751808" y="581776"/>
                  <a:ext cx="2664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92BC1432-3BBC-D8D0-E917-A98F917F4312}"/>
                    </a:ext>
                  </a:extLst>
                </p14:cNvPr>
                <p14:cNvContentPartPr/>
                <p14:nvPr/>
              </p14:nvContentPartPr>
              <p14:xfrm>
                <a:off x="3743528" y="550096"/>
                <a:ext cx="140040" cy="185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92BC1432-3BBC-D8D0-E917-A98F917F431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737408" y="543976"/>
                  <a:ext cx="15228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E4A3A3B6-C262-B2BA-CB63-84924084621A}"/>
                    </a:ext>
                  </a:extLst>
                </p14:cNvPr>
                <p14:cNvContentPartPr/>
                <p14:nvPr/>
              </p14:nvContentPartPr>
              <p14:xfrm>
                <a:off x="3928568" y="595456"/>
                <a:ext cx="41760" cy="2808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E4A3A3B6-C262-B2BA-CB63-84924084621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922448" y="589336"/>
                  <a:ext cx="5400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91955B4-0E80-9F6B-B9D5-DBCFB5CE77C5}"/>
                    </a:ext>
                  </a:extLst>
                </p14:cNvPr>
                <p14:cNvContentPartPr/>
                <p14:nvPr/>
              </p14:nvContentPartPr>
              <p14:xfrm>
                <a:off x="3931088" y="537856"/>
                <a:ext cx="140040" cy="1749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91955B4-0E80-9F6B-B9D5-DBCFB5CE77C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924968" y="531736"/>
                  <a:ext cx="15228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BF8772D-42D9-00E0-F0B8-8C1CE5DFB94A}"/>
                    </a:ext>
                  </a:extLst>
                </p14:cNvPr>
                <p14:cNvContentPartPr/>
                <p14:nvPr/>
              </p14:nvContentPartPr>
              <p14:xfrm>
                <a:off x="4095608" y="501856"/>
                <a:ext cx="132480" cy="1962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BF8772D-42D9-00E0-F0B8-8C1CE5DFB94A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089488" y="495736"/>
                  <a:ext cx="14472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549F4E9-2018-CA6C-2E90-F527619A82F4}"/>
                    </a:ext>
                  </a:extLst>
                </p14:cNvPr>
                <p14:cNvContentPartPr/>
                <p14:nvPr/>
              </p14:nvContentPartPr>
              <p14:xfrm>
                <a:off x="4187768" y="520216"/>
                <a:ext cx="169200" cy="2077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C549F4E9-2018-CA6C-2E90-F527619A82F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181648" y="514096"/>
                  <a:ext cx="18144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90923AC5-AD01-7776-CF08-0756D4F3A61D}"/>
                    </a:ext>
                  </a:extLst>
                </p14:cNvPr>
                <p14:cNvContentPartPr/>
                <p14:nvPr/>
              </p14:nvContentPartPr>
              <p14:xfrm>
                <a:off x="4328528" y="532096"/>
                <a:ext cx="199080" cy="1890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90923AC5-AD01-7776-CF08-0756D4F3A61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322408" y="525976"/>
                  <a:ext cx="2113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DCEF9482-F296-EA0B-D241-FCCBD6F229FF}"/>
                    </a:ext>
                  </a:extLst>
                </p14:cNvPr>
                <p14:cNvContentPartPr/>
                <p14:nvPr/>
              </p14:nvContentPartPr>
              <p14:xfrm>
                <a:off x="4373528" y="531016"/>
                <a:ext cx="129600" cy="200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DCEF9482-F296-EA0B-D241-FCCBD6F229F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367408" y="524896"/>
                  <a:ext cx="1418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9E1890F-DF1B-3A30-FB8D-0B20FB32C8A3}"/>
                    </a:ext>
                  </a:extLst>
                </p14:cNvPr>
                <p14:cNvContentPartPr/>
                <p14:nvPr/>
              </p14:nvContentPartPr>
              <p14:xfrm>
                <a:off x="4558568" y="594016"/>
                <a:ext cx="84600" cy="1242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9E1890F-DF1B-3A30-FB8D-0B20FB32C8A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552448" y="587896"/>
                  <a:ext cx="96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B12BE5BF-ADF0-6F54-98F6-50F0129DF841}"/>
                    </a:ext>
                  </a:extLst>
                </p14:cNvPr>
                <p14:cNvContentPartPr/>
                <p14:nvPr/>
              </p14:nvContentPartPr>
              <p14:xfrm>
                <a:off x="4524368" y="455776"/>
                <a:ext cx="56880" cy="223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B12BE5BF-ADF0-6F54-98F6-50F0129DF84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518248" y="449656"/>
                  <a:ext cx="691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71878C78-C9FA-CCD3-AF6D-91BD7D7841BD}"/>
                    </a:ext>
                  </a:extLst>
                </p14:cNvPr>
                <p14:cNvContentPartPr/>
                <p14:nvPr/>
              </p14:nvContentPartPr>
              <p14:xfrm>
                <a:off x="4655048" y="499336"/>
                <a:ext cx="289800" cy="2080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71878C78-C9FA-CCD3-AF6D-91BD7D7841B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648928" y="493216"/>
                  <a:ext cx="30204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AA14AFD-3A9E-BB56-9C37-36848B4CECC0}"/>
                    </a:ext>
                  </a:extLst>
                </p14:cNvPr>
                <p14:cNvContentPartPr/>
                <p14:nvPr/>
              </p14:nvContentPartPr>
              <p14:xfrm>
                <a:off x="4951688" y="507616"/>
                <a:ext cx="245520" cy="200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AA14AFD-3A9E-BB56-9C37-36848B4CECC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945568" y="501496"/>
                  <a:ext cx="25776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E9B41946-38BA-1AE7-8EED-9D595EBD4301}"/>
                    </a:ext>
                  </a:extLst>
                </p14:cNvPr>
                <p14:cNvContentPartPr/>
                <p14:nvPr/>
              </p14:nvContentPartPr>
              <p14:xfrm>
                <a:off x="5156888" y="242296"/>
                <a:ext cx="78840" cy="4820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E9B41946-38BA-1AE7-8EED-9D595EBD4301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150768" y="236176"/>
                  <a:ext cx="91080" cy="49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5BCDC689-07C9-1BB6-3AD7-0366C584F1E4}"/>
                    </a:ext>
                  </a:extLst>
                </p14:cNvPr>
                <p14:cNvContentPartPr/>
                <p14:nvPr/>
              </p14:nvContentPartPr>
              <p14:xfrm>
                <a:off x="5134568" y="482416"/>
                <a:ext cx="187200" cy="687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5BCDC689-07C9-1BB6-3AD7-0366C584F1E4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128448" y="476296"/>
                  <a:ext cx="199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76456C73-7625-C5BC-0968-D91315CF5550}"/>
                    </a:ext>
                  </a:extLst>
                </p14:cNvPr>
                <p14:cNvContentPartPr/>
                <p14:nvPr/>
              </p14:nvContentPartPr>
              <p14:xfrm>
                <a:off x="5307728" y="519496"/>
                <a:ext cx="187200" cy="1976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76456C73-7625-C5BC-0968-D91315CF555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301608" y="513376"/>
                  <a:ext cx="1994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7A152A8-366B-9841-692F-63BF6752C518}"/>
                    </a:ext>
                  </a:extLst>
                </p14:cNvPr>
                <p14:cNvContentPartPr/>
                <p14:nvPr/>
              </p14:nvContentPartPr>
              <p14:xfrm>
                <a:off x="5502128" y="226816"/>
                <a:ext cx="83520" cy="4942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7A152A8-366B-9841-692F-63BF6752C51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496008" y="220696"/>
                  <a:ext cx="95760" cy="50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ED274F90-1582-7049-E9EE-F00CF557A118}"/>
                    </a:ext>
                  </a:extLst>
                </p14:cNvPr>
                <p14:cNvContentPartPr/>
                <p14:nvPr/>
              </p14:nvContentPartPr>
              <p14:xfrm>
                <a:off x="5589248" y="569176"/>
                <a:ext cx="231840" cy="4456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ED274F90-1582-7049-E9EE-F00CF557A118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83128" y="563056"/>
                  <a:ext cx="244080" cy="45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4C14CF87-C68F-56FE-D655-18A731B9C328}"/>
                    </a:ext>
                  </a:extLst>
                </p14:cNvPr>
                <p14:cNvContentPartPr/>
                <p14:nvPr/>
              </p14:nvContentPartPr>
              <p14:xfrm>
                <a:off x="6115964" y="301859"/>
                <a:ext cx="355320" cy="3492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4C14CF87-C68F-56FE-D655-18A731B9C328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109844" y="295739"/>
                  <a:ext cx="36756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2F27361-6F95-4026-BCF7-91F9011E3A1F}"/>
                    </a:ext>
                  </a:extLst>
                </p14:cNvPr>
                <p14:cNvContentPartPr/>
                <p14:nvPr/>
              </p14:nvContentPartPr>
              <p14:xfrm>
                <a:off x="6525644" y="457019"/>
                <a:ext cx="235800" cy="2192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2F27361-6F95-4026-BCF7-91F9011E3A1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519524" y="450899"/>
                  <a:ext cx="248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793AB73C-0ACB-B267-9B0E-5CD933B1349E}"/>
                    </a:ext>
                  </a:extLst>
                </p14:cNvPr>
                <p14:cNvContentPartPr/>
                <p14:nvPr/>
              </p14:nvContentPartPr>
              <p14:xfrm>
                <a:off x="6726524" y="505979"/>
                <a:ext cx="137520" cy="1666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793AB73C-0ACB-B267-9B0E-5CD933B1349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720404" y="499859"/>
                  <a:ext cx="14976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BF5D694-E207-615D-2688-A6110864993E}"/>
                    </a:ext>
                  </a:extLst>
                </p14:cNvPr>
                <p14:cNvContentPartPr/>
                <p14:nvPr/>
              </p14:nvContentPartPr>
              <p14:xfrm>
                <a:off x="6760724" y="508499"/>
                <a:ext cx="135000" cy="1605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BF5D694-E207-615D-2688-A6110864993E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754604" y="502379"/>
                  <a:ext cx="1472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122BFE3-B48B-4DDD-AD38-B44A8C6D0971}"/>
                    </a:ext>
                  </a:extLst>
                </p14:cNvPr>
                <p14:cNvContentPartPr/>
                <p14:nvPr/>
              </p14:nvContentPartPr>
              <p14:xfrm>
                <a:off x="6910844" y="553859"/>
                <a:ext cx="79560" cy="1159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122BFE3-B48B-4DDD-AD38-B44A8C6D0971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904724" y="547739"/>
                  <a:ext cx="918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A7D47EDA-1FAE-924F-B420-25D53BF10C62}"/>
                    </a:ext>
                  </a:extLst>
                </p14:cNvPr>
                <p14:cNvContentPartPr/>
                <p14:nvPr/>
              </p14:nvContentPartPr>
              <p14:xfrm>
                <a:off x="6922364" y="374219"/>
                <a:ext cx="23040" cy="309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A7D47EDA-1FAE-924F-B420-25D53BF10C6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916244" y="368099"/>
                  <a:ext cx="35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6B78ECE-448C-C2A7-44C9-0B2BFD28E423}"/>
                    </a:ext>
                  </a:extLst>
                </p14:cNvPr>
                <p14:cNvContentPartPr/>
                <p14:nvPr/>
              </p14:nvContentPartPr>
              <p14:xfrm>
                <a:off x="6987524" y="518939"/>
                <a:ext cx="448560" cy="167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6B78ECE-448C-C2A7-44C9-0B2BFD28E42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81404" y="512819"/>
                  <a:ext cx="460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BF6BB5F-73F6-5D08-8F29-9428082E10C4}"/>
                    </a:ext>
                  </a:extLst>
                </p14:cNvPr>
                <p14:cNvContentPartPr/>
                <p14:nvPr/>
              </p14:nvContentPartPr>
              <p14:xfrm>
                <a:off x="7330244" y="406979"/>
                <a:ext cx="34920" cy="219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BF6BB5F-73F6-5D08-8F29-9428082E10C4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24124" y="400859"/>
                  <a:ext cx="4716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A4710AB-FAD8-EF0C-2451-33D12C5FC419}"/>
                    </a:ext>
                  </a:extLst>
                </p14:cNvPr>
                <p14:cNvContentPartPr/>
                <p14:nvPr/>
              </p14:nvContentPartPr>
              <p14:xfrm>
                <a:off x="7408364" y="504539"/>
                <a:ext cx="237240" cy="1630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A4710AB-FAD8-EF0C-2451-33D12C5FC419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402244" y="498419"/>
                  <a:ext cx="2494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836DB55-113F-6FA8-5A49-8A6864B61A5F}"/>
                    </a:ext>
                  </a:extLst>
                </p14:cNvPr>
                <p14:cNvContentPartPr/>
                <p14:nvPr/>
              </p14:nvContentPartPr>
              <p14:xfrm>
                <a:off x="7440764" y="567899"/>
                <a:ext cx="233640" cy="424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836DB55-113F-6FA8-5A49-8A6864B61A5F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434644" y="561779"/>
                  <a:ext cx="24588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32826B11-8F27-2AAF-F1A0-E01B2804D6E3}"/>
                    </a:ext>
                  </a:extLst>
                </p14:cNvPr>
                <p14:cNvContentPartPr/>
                <p14:nvPr/>
              </p14:nvContentPartPr>
              <p14:xfrm>
                <a:off x="7620044" y="464939"/>
                <a:ext cx="206640" cy="209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32826B11-8F27-2AAF-F1A0-E01B2804D6E3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613924" y="458819"/>
                  <a:ext cx="218880" cy="22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DEB1DF6B-E7A1-C14F-093D-2F2A78B0286A}"/>
                    </a:ext>
                  </a:extLst>
                </p14:cNvPr>
                <p14:cNvContentPartPr/>
                <p14:nvPr/>
              </p14:nvContentPartPr>
              <p14:xfrm>
                <a:off x="7801844" y="479699"/>
                <a:ext cx="171720" cy="1969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DEB1DF6B-E7A1-C14F-093D-2F2A78B0286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795724" y="473579"/>
                  <a:ext cx="1839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94829900-53C0-F8FD-0A39-E73BA7CFD6BF}"/>
                    </a:ext>
                  </a:extLst>
                </p14:cNvPr>
                <p14:cNvContentPartPr/>
                <p14:nvPr/>
              </p14:nvContentPartPr>
              <p14:xfrm>
                <a:off x="8429236" y="338603"/>
                <a:ext cx="64080" cy="3178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94829900-53C0-F8FD-0A39-E73BA7CFD6B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23116" y="332483"/>
                  <a:ext cx="763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4688327C-7D33-0893-724E-03D57DC48C15}"/>
                    </a:ext>
                  </a:extLst>
                </p14:cNvPr>
                <p14:cNvContentPartPr/>
                <p14:nvPr/>
              </p14:nvContentPartPr>
              <p14:xfrm>
                <a:off x="8419516" y="343283"/>
                <a:ext cx="241560" cy="349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4688327C-7D33-0893-724E-03D57DC48C15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413396" y="337163"/>
                  <a:ext cx="2538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338F3667-8F7C-D563-1CC8-943D0B960A03}"/>
                    </a:ext>
                  </a:extLst>
                </p14:cNvPr>
                <p14:cNvContentPartPr/>
                <p14:nvPr/>
              </p14:nvContentPartPr>
              <p14:xfrm>
                <a:off x="8728756" y="488003"/>
                <a:ext cx="73800" cy="1555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338F3667-8F7C-D563-1CC8-943D0B960A03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22636" y="481883"/>
                  <a:ext cx="860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AB1251A1-53D1-3C3B-A0FF-00D406B11AB7}"/>
                    </a:ext>
                  </a:extLst>
                </p14:cNvPr>
                <p14:cNvContentPartPr/>
                <p14:nvPr/>
              </p14:nvContentPartPr>
              <p14:xfrm>
                <a:off x="8714356" y="413483"/>
                <a:ext cx="48960" cy="24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AB1251A1-53D1-3C3B-A0FF-00D406B11AB7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708236" y="407363"/>
                  <a:ext cx="61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ACA46299-2E94-06A2-8433-E504479CB6E6}"/>
                    </a:ext>
                  </a:extLst>
                </p14:cNvPr>
                <p14:cNvContentPartPr/>
                <p14:nvPr/>
              </p14:nvContentPartPr>
              <p14:xfrm>
                <a:off x="8861956" y="426803"/>
                <a:ext cx="92880" cy="2242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ACA46299-2E94-06A2-8433-E504479CB6E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855836" y="420683"/>
                  <a:ext cx="1051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A3F9DF5-3D7B-FF0F-96C2-88CC6A762C2F}"/>
                    </a:ext>
                  </a:extLst>
                </p14:cNvPr>
                <p14:cNvContentPartPr/>
                <p14:nvPr/>
              </p14:nvContentPartPr>
              <p14:xfrm>
                <a:off x="8936836" y="246443"/>
                <a:ext cx="88560" cy="3988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A3F9DF5-3D7B-FF0F-96C2-88CC6A762C2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30716" y="240323"/>
                  <a:ext cx="10080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DE97D2B2-EC70-4BFF-754A-5B6834016859}"/>
                    </a:ext>
                  </a:extLst>
                </p14:cNvPr>
                <p14:cNvContentPartPr/>
                <p14:nvPr/>
              </p14:nvContentPartPr>
              <p14:xfrm>
                <a:off x="8932516" y="402323"/>
                <a:ext cx="145800" cy="525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DE97D2B2-EC70-4BFF-754A-5B6834016859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926396" y="396203"/>
                  <a:ext cx="1580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63ED394-9FB1-DD08-2278-9DD49D1147CF}"/>
                    </a:ext>
                  </a:extLst>
                </p14:cNvPr>
                <p14:cNvContentPartPr/>
                <p14:nvPr/>
              </p14:nvContentPartPr>
              <p14:xfrm>
                <a:off x="9051316" y="437963"/>
                <a:ext cx="160560" cy="2001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63ED394-9FB1-DD08-2278-9DD49D1147C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45196" y="431843"/>
                  <a:ext cx="1728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4A37933-6C11-D8EE-9D42-AEBE586ADA69}"/>
                    </a:ext>
                  </a:extLst>
                </p14:cNvPr>
                <p14:cNvContentPartPr/>
                <p14:nvPr/>
              </p14:nvContentPartPr>
              <p14:xfrm>
                <a:off x="9199636" y="459923"/>
                <a:ext cx="169560" cy="184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4A37933-6C11-D8EE-9D42-AEBE586ADA69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193516" y="453803"/>
                  <a:ext cx="181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85D3A47-811D-78B8-AD24-CA0E3DA6D97F}"/>
                    </a:ext>
                  </a:extLst>
                </p14:cNvPr>
                <p14:cNvContentPartPr/>
                <p14:nvPr/>
              </p14:nvContentPartPr>
              <p14:xfrm>
                <a:off x="9380356" y="450203"/>
                <a:ext cx="153360" cy="21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85D3A47-811D-78B8-AD24-CA0E3DA6D97F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374236" y="444083"/>
                  <a:ext cx="1656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22313744-C7E5-628D-1ECD-C71FCA26B649}"/>
                    </a:ext>
                  </a:extLst>
                </p14:cNvPr>
                <p14:cNvContentPartPr/>
                <p14:nvPr/>
              </p14:nvContentPartPr>
              <p14:xfrm>
                <a:off x="9512476" y="421043"/>
                <a:ext cx="138240" cy="2624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22313744-C7E5-628D-1ECD-C71FCA26B649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506356" y="414923"/>
                  <a:ext cx="15048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B0E2A0DE-B043-5FDB-639D-762BC2FC7C17}"/>
                    </a:ext>
                  </a:extLst>
                </p14:cNvPr>
                <p14:cNvContentPartPr/>
                <p14:nvPr/>
              </p14:nvContentPartPr>
              <p14:xfrm>
                <a:off x="9922876" y="187043"/>
                <a:ext cx="32400" cy="4341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B0E2A0DE-B043-5FDB-639D-762BC2FC7C1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16756" y="180923"/>
                  <a:ext cx="4464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99E91AE7-46FC-B94D-DCDB-10C08AF244F6}"/>
                    </a:ext>
                  </a:extLst>
                </p14:cNvPr>
                <p14:cNvContentPartPr/>
                <p14:nvPr/>
              </p14:nvContentPartPr>
              <p14:xfrm>
                <a:off x="9897316" y="438323"/>
                <a:ext cx="177480" cy="190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99E91AE7-46FC-B94D-DCDB-10C08AF244F6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891196" y="432203"/>
                  <a:ext cx="1897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FBFCECA2-4738-A612-31C9-1EB7D8CE5779}"/>
                    </a:ext>
                  </a:extLst>
                </p14:cNvPr>
                <p14:cNvContentPartPr/>
                <p14:nvPr/>
              </p14:nvContentPartPr>
              <p14:xfrm>
                <a:off x="10002436" y="462803"/>
                <a:ext cx="142200" cy="1692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FBFCECA2-4738-A612-31C9-1EB7D8CE577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996316" y="456683"/>
                  <a:ext cx="1544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172B430D-EF97-2367-8E05-2B32455671FF}"/>
                    </a:ext>
                  </a:extLst>
                </p14:cNvPr>
                <p14:cNvContentPartPr/>
                <p14:nvPr/>
              </p14:nvContentPartPr>
              <p14:xfrm>
                <a:off x="10481236" y="300083"/>
                <a:ext cx="40680" cy="315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172B430D-EF97-2367-8E05-2B32455671F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475116" y="293963"/>
                  <a:ext cx="529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4CD3A76C-D303-3DC1-1097-A7B3B27740C4}"/>
                    </a:ext>
                  </a:extLst>
                </p14:cNvPr>
                <p14:cNvContentPartPr/>
                <p14:nvPr/>
              </p14:nvContentPartPr>
              <p14:xfrm>
                <a:off x="10460716" y="283523"/>
                <a:ext cx="246240" cy="3924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4CD3A76C-D303-3DC1-1097-A7B3B27740C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454596" y="277403"/>
                  <a:ext cx="25848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413CC758-42DA-E455-87F5-CF1C34F34FFF}"/>
                    </a:ext>
                  </a:extLst>
                </p14:cNvPr>
                <p14:cNvContentPartPr/>
                <p14:nvPr/>
              </p14:nvContentPartPr>
              <p14:xfrm>
                <a:off x="10670956" y="469283"/>
                <a:ext cx="159840" cy="1792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413CC758-42DA-E455-87F5-CF1C34F34FF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664836" y="463163"/>
                  <a:ext cx="172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8F52CC19-B855-4D32-2CA4-774A9ADFC659}"/>
                    </a:ext>
                  </a:extLst>
                </p14:cNvPr>
                <p14:cNvContentPartPr/>
                <p14:nvPr/>
              </p14:nvContentPartPr>
              <p14:xfrm>
                <a:off x="10860676" y="467123"/>
                <a:ext cx="172440" cy="1764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8F52CC19-B855-4D32-2CA4-774A9ADFC659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854556" y="461003"/>
                  <a:ext cx="1846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E7062613-FE8A-95CC-DD15-D90CE25F1B52}"/>
                    </a:ext>
                  </a:extLst>
                </p14:cNvPr>
                <p14:cNvContentPartPr/>
                <p14:nvPr/>
              </p14:nvContentPartPr>
              <p14:xfrm>
                <a:off x="11033836" y="449123"/>
                <a:ext cx="201240" cy="2016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E7062613-FE8A-95CC-DD15-D90CE25F1B5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027716" y="443003"/>
                  <a:ext cx="2134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C84E995-64B4-A47D-F5A3-2553FC012DE0}"/>
                    </a:ext>
                  </a:extLst>
                </p14:cNvPr>
                <p14:cNvContentPartPr/>
                <p14:nvPr/>
              </p14:nvContentPartPr>
              <p14:xfrm>
                <a:off x="11207356" y="213323"/>
                <a:ext cx="242640" cy="4654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BC84E995-64B4-A47D-F5A3-2553FC012DE0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201236" y="207203"/>
                  <a:ext cx="25488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9F43EEC7-8DBD-DBD9-BEBA-CAFC098D9486}"/>
                    </a:ext>
                  </a:extLst>
                </p14:cNvPr>
                <p14:cNvContentPartPr/>
                <p14:nvPr/>
              </p14:nvContentPartPr>
              <p14:xfrm>
                <a:off x="11437396" y="454523"/>
                <a:ext cx="205920" cy="1944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9F43EEC7-8DBD-DBD9-BEBA-CAFC098D948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431276" y="448403"/>
                  <a:ext cx="2181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8123C47-4F79-6D2B-9711-1ADCAFFA7577}"/>
                    </a:ext>
                  </a:extLst>
                </p14:cNvPr>
                <p14:cNvContentPartPr/>
                <p14:nvPr/>
              </p14:nvContentPartPr>
              <p14:xfrm>
                <a:off x="11656636" y="461723"/>
                <a:ext cx="115560" cy="1746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8123C47-4F79-6D2B-9711-1ADCAFFA7577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650516" y="455603"/>
                  <a:ext cx="12780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7871BC24-D068-01B3-77B7-94C6E16C49C2}"/>
                    </a:ext>
                  </a:extLst>
                </p14:cNvPr>
                <p14:cNvContentPartPr/>
                <p14:nvPr/>
              </p14:nvContentPartPr>
              <p14:xfrm>
                <a:off x="11750236" y="382883"/>
                <a:ext cx="227160" cy="611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7871BC24-D068-01B3-77B7-94C6E16C49C2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744116" y="376763"/>
                  <a:ext cx="239400" cy="62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426279EE-24E3-D179-089B-9D3ADDD62664}"/>
                    </a:ext>
                  </a:extLst>
                </p14:cNvPr>
                <p14:cNvContentPartPr/>
                <p14:nvPr/>
              </p14:nvContentPartPr>
              <p14:xfrm>
                <a:off x="472156" y="1071923"/>
                <a:ext cx="11674440" cy="2037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426279EE-24E3-D179-089B-9D3ADDD62664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66036" y="1065803"/>
                  <a:ext cx="116866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C628619E-69CD-1C5E-FD06-B6FDE79012DD}"/>
                    </a:ext>
                  </a:extLst>
                </p14:cNvPr>
                <p14:cNvContentPartPr/>
                <p14:nvPr/>
              </p14:nvContentPartPr>
              <p14:xfrm>
                <a:off x="12003316" y="-19597"/>
                <a:ext cx="142560" cy="11257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C628619E-69CD-1C5E-FD06-B6FDE79012D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997196" y="-25717"/>
                  <a:ext cx="154800" cy="1137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E139E1C9-7939-2D21-D5F5-DD883DBA3613}"/>
                  </a:ext>
                </a:extLst>
              </p14:cNvPr>
              <p14:cNvContentPartPr/>
              <p14:nvPr/>
            </p14:nvContentPartPr>
            <p14:xfrm>
              <a:off x="115660" y="2092864"/>
              <a:ext cx="7560" cy="6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E139E1C9-7939-2D21-D5F5-DD883DBA36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9540" y="2086744"/>
                <a:ext cx="198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AA29965-61ED-F3BD-2107-1E847119FF63}"/>
                  </a:ext>
                </a:extLst>
              </p14:cNvPr>
              <p14:cNvContentPartPr/>
              <p14:nvPr/>
            </p14:nvContentPartPr>
            <p14:xfrm>
              <a:off x="102700" y="2055424"/>
              <a:ext cx="216000" cy="196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AA29965-61ED-F3BD-2107-1E847119FF6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6580" y="2049304"/>
                <a:ext cx="22824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A09DA5F-6A61-8BDC-8A45-CF1D70FDE10F}"/>
                  </a:ext>
                </a:extLst>
              </p14:cNvPr>
              <p14:cNvContentPartPr/>
              <p14:nvPr/>
            </p14:nvContentPartPr>
            <p14:xfrm>
              <a:off x="112420" y="2026624"/>
              <a:ext cx="215640" cy="259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A09DA5F-6A61-8BDC-8A45-CF1D70FDE1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6300" y="2020504"/>
                <a:ext cx="2278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87297722-1588-A4C5-BA2C-03567B6243F5}"/>
                  </a:ext>
                </a:extLst>
              </p14:cNvPr>
              <p14:cNvContentPartPr/>
              <p14:nvPr/>
            </p14:nvContentPartPr>
            <p14:xfrm>
              <a:off x="359740" y="1973704"/>
              <a:ext cx="130680" cy="28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87297722-1588-A4C5-BA2C-03567B6243F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3620" y="1967584"/>
                <a:ext cx="1429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8B62358-8F57-93EA-FB1B-454EF9FF3AB8}"/>
                  </a:ext>
                </a:extLst>
              </p14:cNvPr>
              <p14:cNvContentPartPr/>
              <p14:nvPr/>
            </p14:nvContentPartPr>
            <p14:xfrm>
              <a:off x="480340" y="2074144"/>
              <a:ext cx="224640" cy="16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8B62358-8F57-93EA-FB1B-454EF9FF3AB8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4220" y="2068024"/>
                <a:ext cx="236880" cy="17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8CDEA45-7448-EF2C-0593-EC2AD8575C6A}"/>
                  </a:ext>
                </a:extLst>
              </p14:cNvPr>
              <p14:cNvContentPartPr/>
              <p14:nvPr/>
            </p14:nvContentPartPr>
            <p14:xfrm>
              <a:off x="707500" y="1909984"/>
              <a:ext cx="142200" cy="368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8CDEA45-7448-EF2C-0593-EC2AD8575C6A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1380" y="1903864"/>
                <a:ext cx="154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70B60BB1-69FC-3072-36A2-B41CFBEC56C1}"/>
                  </a:ext>
                </a:extLst>
              </p14:cNvPr>
              <p14:cNvContentPartPr/>
              <p14:nvPr/>
            </p14:nvContentPartPr>
            <p14:xfrm>
              <a:off x="1016740" y="2096464"/>
              <a:ext cx="18720" cy="14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70B60BB1-69FC-3072-36A2-B41CFBEC56C1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010620" y="2090344"/>
                <a:ext cx="30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3D2E757-F923-55CE-9440-0B791E565D39}"/>
                  </a:ext>
                </a:extLst>
              </p14:cNvPr>
              <p14:cNvContentPartPr/>
              <p14:nvPr/>
            </p14:nvContentPartPr>
            <p14:xfrm>
              <a:off x="1027900" y="2203744"/>
              <a:ext cx="7920" cy="17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3D2E757-F923-55CE-9440-0B791E565D39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021780" y="2197624"/>
                <a:ext cx="2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FBDEBD4B-4923-FF96-64D0-8454F06F707F}"/>
                  </a:ext>
                </a:extLst>
              </p14:cNvPr>
              <p14:cNvContentPartPr/>
              <p14:nvPr/>
            </p14:nvContentPartPr>
            <p14:xfrm>
              <a:off x="1150300" y="2098264"/>
              <a:ext cx="106560" cy="18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FBDEBD4B-4923-FF96-64D0-8454F06F707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44180" y="2092144"/>
                <a:ext cx="1188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628C874B-3C02-1A96-E2EA-1A548A26E271}"/>
                  </a:ext>
                </a:extLst>
              </p14:cNvPr>
              <p14:cNvContentPartPr/>
              <p14:nvPr/>
            </p14:nvContentPartPr>
            <p14:xfrm>
              <a:off x="1148140" y="2166304"/>
              <a:ext cx="124560" cy="2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628C874B-3C02-1A96-E2EA-1A548A26E27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42020" y="2160184"/>
                <a:ext cx="1368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4AE466D-39A9-667D-0E17-4F014CAAD6B1}"/>
                  </a:ext>
                </a:extLst>
              </p14:cNvPr>
              <p14:cNvContentPartPr/>
              <p14:nvPr/>
            </p14:nvContentPartPr>
            <p14:xfrm>
              <a:off x="1561780" y="2122744"/>
              <a:ext cx="19800" cy="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4AE466D-39A9-667D-0E17-4F014CAAD6B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555660" y="2116624"/>
                <a:ext cx="320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3576688-93EE-9690-1722-6574B3A0D29D}"/>
                  </a:ext>
                </a:extLst>
              </p14:cNvPr>
              <p14:cNvContentPartPr/>
              <p14:nvPr/>
            </p14:nvContentPartPr>
            <p14:xfrm>
              <a:off x="2356300" y="1941664"/>
              <a:ext cx="3780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3576688-93EE-9690-1722-6574B3A0D29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50180" y="1935544"/>
                <a:ext cx="500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655C7C6A-AFFD-D378-4C55-173FD6367E98}"/>
                  </a:ext>
                </a:extLst>
              </p14:cNvPr>
              <p14:cNvContentPartPr/>
              <p14:nvPr/>
            </p14:nvContentPartPr>
            <p14:xfrm>
              <a:off x="1556380" y="2068024"/>
              <a:ext cx="272520" cy="151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655C7C6A-AFFD-D378-4C55-173FD6367E98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550260" y="2061904"/>
                <a:ext cx="284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79529D1-F01F-C08B-8BFD-2E5639D54C7F}"/>
                  </a:ext>
                </a:extLst>
              </p14:cNvPr>
              <p14:cNvContentPartPr/>
              <p14:nvPr/>
            </p14:nvContentPartPr>
            <p14:xfrm>
              <a:off x="1832140" y="2095384"/>
              <a:ext cx="116640" cy="117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79529D1-F01F-C08B-8BFD-2E5639D54C7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826020" y="2089264"/>
                <a:ext cx="1288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D79AB732-4707-3E07-5F89-CB533A10A360}"/>
                  </a:ext>
                </a:extLst>
              </p14:cNvPr>
              <p14:cNvContentPartPr/>
              <p14:nvPr/>
            </p14:nvContentPartPr>
            <p14:xfrm>
              <a:off x="1930060" y="2056864"/>
              <a:ext cx="235440" cy="33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D79AB732-4707-3E07-5F89-CB533A10A36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923940" y="2050744"/>
                <a:ext cx="247680" cy="34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309D88E2-1CE9-48D3-8937-B3EDAC3E77BC}"/>
                  </a:ext>
                </a:extLst>
              </p14:cNvPr>
              <p14:cNvContentPartPr/>
              <p14:nvPr/>
            </p14:nvContentPartPr>
            <p14:xfrm>
              <a:off x="2117980" y="2051464"/>
              <a:ext cx="364320" cy="126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309D88E2-1CE9-48D3-8937-B3EDAC3E77B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111860" y="2045344"/>
                <a:ext cx="376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F9295E12-2088-5AD2-3419-2FF3781E64B4}"/>
                  </a:ext>
                </a:extLst>
              </p14:cNvPr>
              <p14:cNvContentPartPr/>
              <p14:nvPr/>
            </p14:nvContentPartPr>
            <p14:xfrm>
              <a:off x="2486980" y="2049664"/>
              <a:ext cx="180000" cy="136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F9295E12-2088-5AD2-3419-2FF3781E64B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480860" y="2043544"/>
                <a:ext cx="19224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07D0FA0-18B1-7E8E-1DD8-B5C0E9B4336D}"/>
                  </a:ext>
                </a:extLst>
              </p14:cNvPr>
              <p14:cNvContentPartPr/>
              <p14:nvPr/>
            </p14:nvContentPartPr>
            <p14:xfrm>
              <a:off x="3000340" y="2047504"/>
              <a:ext cx="185040" cy="127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07D0FA0-18B1-7E8E-1DD8-B5C0E9B4336D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94220" y="2041384"/>
                <a:ext cx="1972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ABA9AD13-CED0-1A94-DBA0-2A9E6B36AC6B}"/>
                  </a:ext>
                </a:extLst>
              </p14:cNvPr>
              <p14:cNvContentPartPr/>
              <p14:nvPr/>
            </p14:nvContentPartPr>
            <p14:xfrm>
              <a:off x="3131020" y="1848064"/>
              <a:ext cx="104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ABA9AD13-CED0-1A94-DBA0-2A9E6B36AC6B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4900" y="1841944"/>
                <a:ext cx="1162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6DCE7A0-E0B8-A2FA-5660-A59CB244AC4E}"/>
                  </a:ext>
                </a:extLst>
              </p14:cNvPr>
              <p14:cNvContentPartPr/>
              <p14:nvPr/>
            </p14:nvContentPartPr>
            <p14:xfrm>
              <a:off x="3178540" y="1872904"/>
              <a:ext cx="51840" cy="100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6DCE7A0-E0B8-A2FA-5660-A59CB244AC4E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72420" y="1866784"/>
                <a:ext cx="640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FBF0DAE2-02FD-592B-48BE-E49EB8EF6418}"/>
                  </a:ext>
                </a:extLst>
              </p14:cNvPr>
              <p14:cNvContentPartPr/>
              <p14:nvPr/>
            </p14:nvContentPartPr>
            <p14:xfrm>
              <a:off x="3292300" y="2017264"/>
              <a:ext cx="9612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FBF0DAE2-02FD-592B-48BE-E49EB8EF641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86180" y="2011144"/>
                <a:ext cx="108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FFCA3079-602C-F0DB-DDC5-72954E407F61}"/>
                  </a:ext>
                </a:extLst>
              </p14:cNvPr>
              <p14:cNvContentPartPr/>
              <p14:nvPr/>
            </p14:nvContentPartPr>
            <p14:xfrm>
              <a:off x="3278980" y="2016904"/>
              <a:ext cx="130680" cy="148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FFCA3079-602C-F0DB-DDC5-72954E407F6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272860" y="2010784"/>
                <a:ext cx="142920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0221BCB-9E08-1FF5-02B9-C75303305900}"/>
                  </a:ext>
                </a:extLst>
              </p14:cNvPr>
              <p14:cNvContentPartPr/>
              <p14:nvPr/>
            </p14:nvContentPartPr>
            <p14:xfrm>
              <a:off x="3552940" y="2080624"/>
              <a:ext cx="97200" cy="14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0221BCB-9E08-1FF5-02B9-C75303305900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546820" y="2074504"/>
                <a:ext cx="109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15036AB-9AAE-C718-B919-69D7C0B334C6}"/>
                  </a:ext>
                </a:extLst>
              </p14:cNvPr>
              <p14:cNvContentPartPr/>
              <p14:nvPr/>
            </p14:nvContentPartPr>
            <p14:xfrm>
              <a:off x="2657260" y="2621344"/>
              <a:ext cx="177480" cy="242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15036AB-9AAE-C718-B919-69D7C0B334C6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51140" y="2615224"/>
                <a:ext cx="189720" cy="25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E62808DD-82E0-998E-C27B-71397B1A6389}"/>
                  </a:ext>
                </a:extLst>
              </p14:cNvPr>
              <p14:cNvContentPartPr/>
              <p14:nvPr/>
            </p14:nvContentPartPr>
            <p14:xfrm>
              <a:off x="2627380" y="2777584"/>
              <a:ext cx="184320" cy="2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E62808DD-82E0-998E-C27B-71397B1A638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621260" y="2771464"/>
                <a:ext cx="1965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6E1859EC-A227-7DD2-F81E-B453F0321B2A}"/>
                  </a:ext>
                </a:extLst>
              </p14:cNvPr>
              <p14:cNvContentPartPr/>
              <p14:nvPr/>
            </p14:nvContentPartPr>
            <p14:xfrm>
              <a:off x="2907100" y="2735464"/>
              <a:ext cx="129240" cy="105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6E1859EC-A227-7DD2-F81E-B453F0321B2A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00980" y="2729344"/>
                <a:ext cx="1414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2F58CD89-7B4A-5673-C849-15B753843976}"/>
                  </a:ext>
                </a:extLst>
              </p14:cNvPr>
              <p14:cNvContentPartPr/>
              <p14:nvPr/>
            </p14:nvContentPartPr>
            <p14:xfrm>
              <a:off x="2924380" y="2713504"/>
              <a:ext cx="110880" cy="161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2F58CD89-7B4A-5673-C849-15B753843976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918260" y="2707384"/>
                <a:ext cx="12312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6F9EE3D-8830-6F5A-D909-1E34BD3B5E58}"/>
                  </a:ext>
                </a:extLst>
              </p14:cNvPr>
              <p14:cNvContentPartPr/>
              <p14:nvPr/>
            </p14:nvContentPartPr>
            <p14:xfrm>
              <a:off x="3153340" y="2741944"/>
              <a:ext cx="11916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6F9EE3D-8830-6F5A-D909-1E34BD3B5E5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7220" y="2735824"/>
                <a:ext cx="1314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EE9008F-FA13-ED06-D069-B237B6C2A5B4}"/>
                  </a:ext>
                </a:extLst>
              </p14:cNvPr>
              <p14:cNvContentPartPr/>
              <p14:nvPr/>
            </p14:nvContentPartPr>
            <p14:xfrm>
              <a:off x="3147580" y="2817904"/>
              <a:ext cx="17244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EE9008F-FA13-ED06-D069-B237B6C2A5B4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41460" y="2811784"/>
                <a:ext cx="18468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98126B15-5C4B-70AF-6CAD-DDDFA574EB31}"/>
                  </a:ext>
                </a:extLst>
              </p14:cNvPr>
              <p14:cNvContentPartPr/>
              <p14:nvPr/>
            </p14:nvContentPartPr>
            <p14:xfrm>
              <a:off x="3370420" y="2583904"/>
              <a:ext cx="188640" cy="26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98126B15-5C4B-70AF-6CAD-DDDFA574EB3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364300" y="2577784"/>
                <a:ext cx="2008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92AFA437-B0E3-5EF7-A249-67004DA44811}"/>
                  </a:ext>
                </a:extLst>
              </p14:cNvPr>
              <p14:cNvContentPartPr/>
              <p14:nvPr/>
            </p14:nvContentPartPr>
            <p14:xfrm>
              <a:off x="3734740" y="2781904"/>
              <a:ext cx="17640" cy="101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92AFA437-B0E3-5EF7-A249-67004DA44811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728620" y="2775784"/>
                <a:ext cx="2988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BD9047AA-AFA7-44E3-5A66-CA2C329E23A9}"/>
                  </a:ext>
                </a:extLst>
              </p14:cNvPr>
              <p14:cNvContentPartPr/>
              <p14:nvPr/>
            </p14:nvContentPartPr>
            <p14:xfrm>
              <a:off x="3943540" y="2680384"/>
              <a:ext cx="205920" cy="148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BD9047AA-AFA7-44E3-5A66-CA2C329E23A9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37420" y="2674264"/>
                <a:ext cx="21816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C3BD5C1C-BC00-41AE-9E67-250932226E8F}"/>
                  </a:ext>
                </a:extLst>
              </p14:cNvPr>
              <p14:cNvContentPartPr/>
              <p14:nvPr/>
            </p14:nvContentPartPr>
            <p14:xfrm>
              <a:off x="3959380" y="2667064"/>
              <a:ext cx="186120" cy="153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C3BD5C1C-BC00-41AE-9E67-250932226E8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53260" y="2660944"/>
                <a:ext cx="198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04D8FD0-5639-5D36-9473-03D40F17255E}"/>
                  </a:ext>
                </a:extLst>
              </p14:cNvPr>
              <p14:cNvContentPartPr/>
              <p14:nvPr/>
            </p14:nvContentPartPr>
            <p14:xfrm>
              <a:off x="4290220" y="2606224"/>
              <a:ext cx="153720" cy="165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04D8FD0-5639-5D36-9473-03D40F17255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284100" y="2600104"/>
                <a:ext cx="1659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45D36AED-3CA6-1887-E119-5F12A8F74FD3}"/>
                  </a:ext>
                </a:extLst>
              </p14:cNvPr>
              <p14:cNvContentPartPr/>
              <p14:nvPr/>
            </p14:nvContentPartPr>
            <p14:xfrm>
              <a:off x="4595500" y="2540344"/>
              <a:ext cx="159480" cy="211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45D36AED-3CA6-1887-E119-5F12A8F74FD3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589380" y="2534224"/>
                <a:ext cx="171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BE1C5B29-E039-EED4-4742-69AE6D2B8DB2}"/>
                  </a:ext>
                </a:extLst>
              </p14:cNvPr>
              <p14:cNvContentPartPr/>
              <p14:nvPr/>
            </p14:nvContentPartPr>
            <p14:xfrm>
              <a:off x="4328380" y="2749504"/>
              <a:ext cx="126720" cy="113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BE1C5B29-E039-EED4-4742-69AE6D2B8DB2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2260" y="2743384"/>
                <a:ext cx="138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B1C47B3-B7EB-9E4A-BBEC-6EAA1F436F7A}"/>
                  </a:ext>
                </a:extLst>
              </p14:cNvPr>
              <p14:cNvContentPartPr/>
              <p14:nvPr/>
            </p14:nvContentPartPr>
            <p14:xfrm>
              <a:off x="3837340" y="1975504"/>
              <a:ext cx="284760" cy="175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B1C47B3-B7EB-9E4A-BBEC-6EAA1F436F7A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831220" y="1969384"/>
                <a:ext cx="2970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B3FA09EA-129A-698E-100A-9B8E9E45E6ED}"/>
                  </a:ext>
                </a:extLst>
              </p14:cNvPr>
              <p14:cNvContentPartPr/>
              <p14:nvPr/>
            </p14:nvContentPartPr>
            <p14:xfrm>
              <a:off x="4258180" y="1818904"/>
              <a:ext cx="276480" cy="3034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B3FA09EA-129A-698E-100A-9B8E9E45E6ED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52060" y="1812784"/>
                <a:ext cx="288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1B72C3D-140B-0116-E0C8-EC90F919B2D4}"/>
                  </a:ext>
                </a:extLst>
              </p14:cNvPr>
              <p14:cNvContentPartPr/>
              <p14:nvPr/>
            </p14:nvContentPartPr>
            <p14:xfrm>
              <a:off x="4203460" y="2244064"/>
              <a:ext cx="9936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1B72C3D-140B-0116-E0C8-EC90F919B2D4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197340" y="2237944"/>
                <a:ext cx="1116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BE7F770-06EC-268A-B225-3D50CACF9715}"/>
                  </a:ext>
                </a:extLst>
              </p14:cNvPr>
              <p14:cNvContentPartPr/>
              <p14:nvPr/>
            </p14:nvContentPartPr>
            <p14:xfrm>
              <a:off x="4238380" y="2194024"/>
              <a:ext cx="48240" cy="15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BE7F770-06EC-268A-B225-3D50CACF971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232260" y="2187904"/>
                <a:ext cx="604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8125620F-634D-4E07-4866-B5AD0EB03685}"/>
                  </a:ext>
                </a:extLst>
              </p14:cNvPr>
              <p14:cNvContentPartPr/>
              <p14:nvPr/>
            </p14:nvContentPartPr>
            <p14:xfrm>
              <a:off x="4331260" y="2254144"/>
              <a:ext cx="117360" cy="17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8125620F-634D-4E07-4866-B5AD0EB0368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325140" y="2248024"/>
                <a:ext cx="129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19E9D0BE-3ECF-B554-3442-7F2D70FFBC55}"/>
                  </a:ext>
                </a:extLst>
              </p14:cNvPr>
              <p14:cNvContentPartPr/>
              <p14:nvPr/>
            </p14:nvContentPartPr>
            <p14:xfrm>
              <a:off x="4367260" y="2306704"/>
              <a:ext cx="128520" cy="12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19E9D0BE-3ECF-B554-3442-7F2D70FFBC55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361140" y="2300584"/>
                <a:ext cx="140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08098A8-DBA4-BDE0-C7B7-90A6A9E61485}"/>
                  </a:ext>
                </a:extLst>
              </p14:cNvPr>
              <p14:cNvContentPartPr/>
              <p14:nvPr/>
            </p14:nvContentPartPr>
            <p14:xfrm>
              <a:off x="4540060" y="2248384"/>
              <a:ext cx="27720" cy="65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08098A8-DBA4-BDE0-C7B7-90A6A9E61485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533940" y="2242264"/>
                <a:ext cx="39960" cy="7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290DE258-4362-8425-3151-5656EB1D6276}"/>
                  </a:ext>
                </a:extLst>
              </p14:cNvPr>
              <p14:cNvContentPartPr/>
              <p14:nvPr/>
            </p14:nvContentPartPr>
            <p14:xfrm>
              <a:off x="4332700" y="1663744"/>
              <a:ext cx="129960" cy="91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290DE258-4362-8425-3151-5656EB1D627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26580" y="1657624"/>
                <a:ext cx="14220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4169E60-8737-4248-5441-183DF9C28382}"/>
                  </a:ext>
                </a:extLst>
              </p14:cNvPr>
              <p14:cNvContentPartPr/>
              <p14:nvPr/>
            </p14:nvContentPartPr>
            <p14:xfrm>
              <a:off x="4693780" y="1786864"/>
              <a:ext cx="182160" cy="307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4169E60-8737-4248-5441-183DF9C2838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687660" y="1780744"/>
                <a:ext cx="1944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295B742A-AFA9-83ED-0C1E-95E292FAD5A5}"/>
                  </a:ext>
                </a:extLst>
              </p14:cNvPr>
              <p14:cNvContentPartPr/>
              <p14:nvPr/>
            </p14:nvContentPartPr>
            <p14:xfrm>
              <a:off x="4889620" y="1978744"/>
              <a:ext cx="162720" cy="1051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295B742A-AFA9-83ED-0C1E-95E292FAD5A5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883500" y="1972624"/>
                <a:ext cx="17496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3FD72CB-27F4-B796-E469-3265D23ADE04}"/>
                  </a:ext>
                </a:extLst>
              </p14:cNvPr>
              <p14:cNvContentPartPr/>
              <p14:nvPr/>
            </p14:nvContentPartPr>
            <p14:xfrm>
              <a:off x="5195980" y="1919344"/>
              <a:ext cx="140760" cy="146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3FD72CB-27F4-B796-E469-3265D23ADE04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189860" y="1913224"/>
                <a:ext cx="15300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10E13DCE-6291-3A64-1557-7F4AB2AA59AD}"/>
                  </a:ext>
                </a:extLst>
              </p14:cNvPr>
              <p14:cNvContentPartPr/>
              <p14:nvPr/>
            </p14:nvContentPartPr>
            <p14:xfrm>
              <a:off x="5231260" y="1923304"/>
              <a:ext cx="123840" cy="161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10E13DCE-6291-3A64-1557-7F4AB2AA59AD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225140" y="1917184"/>
                <a:ext cx="136080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E009A07-A98C-BACF-FD58-4C773033CBD8}"/>
                  </a:ext>
                </a:extLst>
              </p14:cNvPr>
              <p14:cNvContentPartPr/>
              <p14:nvPr/>
            </p14:nvContentPartPr>
            <p14:xfrm>
              <a:off x="5418820" y="2057224"/>
              <a:ext cx="65520" cy="100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E009A07-A98C-BACF-FD58-4C773033CBD8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12700" y="2051104"/>
                <a:ext cx="7776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E7D4260-28AD-F3DC-151D-D48C0B588408}"/>
                  </a:ext>
                </a:extLst>
              </p14:cNvPr>
              <p14:cNvContentPartPr/>
              <p14:nvPr/>
            </p14:nvContentPartPr>
            <p14:xfrm>
              <a:off x="5380660" y="1963264"/>
              <a:ext cx="28440" cy="10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E7D4260-28AD-F3DC-151D-D48C0B58840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374540" y="1957144"/>
                <a:ext cx="4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9181BE9D-9B50-DCF5-C023-21267A0C1020}"/>
                  </a:ext>
                </a:extLst>
              </p14:cNvPr>
              <p14:cNvContentPartPr/>
              <p14:nvPr/>
            </p14:nvContentPartPr>
            <p14:xfrm>
              <a:off x="285220" y="1913224"/>
              <a:ext cx="84960" cy="7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9181BE9D-9B50-DCF5-C023-21267A0C1020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79100" y="1907104"/>
                <a:ext cx="97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D0129B7-AA12-847C-D4B6-54299EF1C3C5}"/>
                  </a:ext>
                </a:extLst>
              </p14:cNvPr>
              <p14:cNvContentPartPr/>
              <p14:nvPr/>
            </p14:nvContentPartPr>
            <p14:xfrm>
              <a:off x="370540" y="1921144"/>
              <a:ext cx="23760" cy="136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D0129B7-AA12-847C-D4B6-54299EF1C3C5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64420" y="1915024"/>
                <a:ext cx="360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2C5C542-C5F3-A9F6-AC3A-1D63613F7277}"/>
                  </a:ext>
                </a:extLst>
              </p14:cNvPr>
              <p14:cNvContentPartPr/>
              <p14:nvPr/>
            </p14:nvContentPartPr>
            <p14:xfrm>
              <a:off x="363700" y="1886224"/>
              <a:ext cx="111600" cy="8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2C5C542-C5F3-A9F6-AC3A-1D63613F7277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57580" y="1880104"/>
                <a:ext cx="1238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545256F0-968A-DC61-90D7-DF765013BADF}"/>
                  </a:ext>
                </a:extLst>
              </p14:cNvPr>
              <p14:cNvContentPartPr/>
              <p14:nvPr/>
            </p14:nvContentPartPr>
            <p14:xfrm>
              <a:off x="8037640" y="1987192"/>
              <a:ext cx="838440" cy="642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545256F0-968A-DC61-90D7-DF765013BADF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031520" y="1981072"/>
                <a:ext cx="850680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63D6AFE-4300-A565-7B30-2EF9B5105986}"/>
                  </a:ext>
                </a:extLst>
              </p14:cNvPr>
              <p14:cNvContentPartPr/>
              <p14:nvPr/>
            </p14:nvContentPartPr>
            <p14:xfrm>
              <a:off x="8852680" y="1779832"/>
              <a:ext cx="1102680" cy="234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63D6AFE-4300-A565-7B30-2EF9B5105986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846560" y="1773712"/>
                <a:ext cx="111492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3AB427EE-B017-1D45-6923-C1CB77FAF42A}"/>
                  </a:ext>
                </a:extLst>
              </p14:cNvPr>
              <p14:cNvContentPartPr/>
              <p14:nvPr/>
            </p14:nvContentPartPr>
            <p14:xfrm>
              <a:off x="8040160" y="2612512"/>
              <a:ext cx="783720" cy="71064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3AB427EE-B017-1D45-6923-C1CB77FAF42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034040" y="2606392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FAAEA0FF-1BD8-FD56-47DE-17A15A5E2E90}"/>
                  </a:ext>
                </a:extLst>
              </p14:cNvPr>
              <p14:cNvContentPartPr/>
              <p14:nvPr/>
            </p14:nvContentPartPr>
            <p14:xfrm>
              <a:off x="8755840" y="3293632"/>
              <a:ext cx="1285920" cy="633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FAAEA0FF-1BD8-FD56-47DE-17A15A5E2E9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749720" y="3287512"/>
                <a:ext cx="129816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85AFD3C-1402-B9BB-F646-D6C6839A271C}"/>
                  </a:ext>
                </a:extLst>
              </p14:cNvPr>
              <p14:cNvContentPartPr/>
              <p14:nvPr/>
            </p14:nvContentPartPr>
            <p14:xfrm>
              <a:off x="10051840" y="1770832"/>
              <a:ext cx="46440" cy="561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85AFD3C-1402-B9BB-F646-D6C6839A271C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0045720" y="1764712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AD2D84BB-058C-5CCA-8432-916419B43A5E}"/>
                  </a:ext>
                </a:extLst>
              </p14:cNvPr>
              <p14:cNvContentPartPr/>
              <p14:nvPr/>
            </p14:nvContentPartPr>
            <p14:xfrm>
              <a:off x="9948160" y="1814392"/>
              <a:ext cx="1259640" cy="215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AD2D84BB-058C-5CCA-8432-916419B43A5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942040" y="1808272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93094DCA-DA70-B9F1-BAC7-0C9BB44A7208}"/>
                  </a:ext>
                </a:extLst>
              </p14:cNvPr>
              <p14:cNvContentPartPr/>
              <p14:nvPr/>
            </p14:nvContentPartPr>
            <p14:xfrm>
              <a:off x="11111320" y="2054872"/>
              <a:ext cx="94680" cy="728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93094DCA-DA70-B9F1-BAC7-0C9BB44A7208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1105200" y="2048752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A948AC8-EA1B-0572-053F-FD75759FB683}"/>
                  </a:ext>
                </a:extLst>
              </p14:cNvPr>
              <p14:cNvContentPartPr/>
              <p14:nvPr/>
            </p14:nvContentPartPr>
            <p14:xfrm>
              <a:off x="9989920" y="2769112"/>
              <a:ext cx="1150920" cy="53712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A948AC8-EA1B-0572-053F-FD75759FB683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9983800" y="2762992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FBD0DA86-2292-7E0D-CEF9-7297EA50969D}"/>
                  </a:ext>
                </a:extLst>
              </p14:cNvPr>
              <p14:cNvContentPartPr/>
              <p14:nvPr/>
            </p14:nvContentPartPr>
            <p14:xfrm>
              <a:off x="9761320" y="2588392"/>
              <a:ext cx="44640" cy="482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FBD0DA86-2292-7E0D-CEF9-7297EA50969D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9755200" y="2582272"/>
                <a:ext cx="56880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B2A91FE2-96CF-3A2F-3C05-BBAB41BF386D}"/>
                  </a:ext>
                </a:extLst>
              </p14:cNvPr>
              <p14:cNvContentPartPr/>
              <p14:nvPr/>
            </p14:nvContentPartPr>
            <p14:xfrm>
              <a:off x="8082280" y="2581552"/>
              <a:ext cx="1757160" cy="143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B2A91FE2-96CF-3A2F-3C05-BBAB41BF386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076160" y="2575432"/>
                <a:ext cx="1769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921B5EAD-17F2-7B4F-FB9F-270E67E40407}"/>
                  </a:ext>
                </a:extLst>
              </p14:cNvPr>
              <p14:cNvContentPartPr/>
              <p14:nvPr/>
            </p14:nvContentPartPr>
            <p14:xfrm>
              <a:off x="8052400" y="2608552"/>
              <a:ext cx="12600" cy="68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921B5EAD-17F2-7B4F-FB9F-270E67E40407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046280" y="2602432"/>
                <a:ext cx="248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C564F277-E3EE-3940-AA78-03416725D4F6}"/>
                  </a:ext>
                </a:extLst>
              </p14:cNvPr>
              <p14:cNvContentPartPr/>
              <p14:nvPr/>
            </p14:nvContentPartPr>
            <p14:xfrm>
              <a:off x="7972490" y="1725410"/>
              <a:ext cx="234360" cy="17388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C564F277-E3EE-3940-AA78-03416725D4F6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966370" y="1719290"/>
                <a:ext cx="246600" cy="186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oup 264">
            <a:extLst>
              <a:ext uri="{FF2B5EF4-FFF2-40B4-BE49-F238E27FC236}">
                <a16:creationId xmlns:a16="http://schemas.microsoft.com/office/drawing/2014/main" id="{67B806A8-0DB4-3990-12F1-CF6FD7FC76EF}"/>
              </a:ext>
            </a:extLst>
          </p:cNvPr>
          <p:cNvGrpSpPr/>
          <p:nvPr/>
        </p:nvGrpSpPr>
        <p:grpSpPr>
          <a:xfrm>
            <a:off x="8380370" y="1599050"/>
            <a:ext cx="637920" cy="192960"/>
            <a:chOff x="8380370" y="1599050"/>
            <a:chExt cx="63792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B7CCE6CA-694F-4D1C-9454-867025E57079}"/>
                    </a:ext>
                  </a:extLst>
                </p14:cNvPr>
                <p14:cNvContentPartPr/>
                <p14:nvPr/>
              </p14:nvContentPartPr>
              <p14:xfrm>
                <a:off x="8380370" y="1689050"/>
                <a:ext cx="510840" cy="586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B7CCE6CA-694F-4D1C-9454-867025E57079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8374250" y="1682930"/>
                  <a:ext cx="5230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48ABBD33-D6BD-4BD9-AF5A-503740B011CC}"/>
                    </a:ext>
                  </a:extLst>
                </p14:cNvPr>
                <p14:cNvContentPartPr/>
                <p14:nvPr/>
              </p14:nvContentPartPr>
              <p14:xfrm>
                <a:off x="8743970" y="1599050"/>
                <a:ext cx="274320" cy="1929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48ABBD33-D6BD-4BD9-AF5A-503740B011C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737850" y="1592930"/>
                  <a:ext cx="286560" cy="20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1271D92E-ED0E-1619-A749-8EDA79FA0369}"/>
              </a:ext>
            </a:extLst>
          </p:cNvPr>
          <p:cNvGrpSpPr/>
          <p:nvPr/>
        </p:nvGrpSpPr>
        <p:grpSpPr>
          <a:xfrm>
            <a:off x="9277850" y="1915850"/>
            <a:ext cx="784080" cy="1389600"/>
            <a:chOff x="9277850" y="1915850"/>
            <a:chExt cx="784080" cy="138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C072167C-92DD-1125-F50E-783C049F15BD}"/>
                    </a:ext>
                  </a:extLst>
                </p14:cNvPr>
                <p14:cNvContentPartPr/>
                <p14:nvPr/>
              </p14:nvContentPartPr>
              <p14:xfrm>
                <a:off x="9355250" y="2960570"/>
                <a:ext cx="24840" cy="360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C072167C-92DD-1125-F50E-783C049F15BD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349130" y="2954450"/>
                  <a:ext cx="370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A1D07108-C3BA-6F8F-5F49-CC71D5A141A6}"/>
                    </a:ext>
                  </a:extLst>
                </p14:cNvPr>
                <p14:cNvContentPartPr/>
                <p14:nvPr/>
              </p14:nvContentPartPr>
              <p14:xfrm>
                <a:off x="9400610" y="3079370"/>
                <a:ext cx="11880" cy="194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A1D07108-C3BA-6F8F-5F49-CC71D5A141A6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394490" y="3073250"/>
                  <a:ext cx="241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5CD10932-6EC2-AC97-816E-B414FC81A85F}"/>
                    </a:ext>
                  </a:extLst>
                </p14:cNvPr>
                <p14:cNvContentPartPr/>
                <p14:nvPr/>
              </p14:nvContentPartPr>
              <p14:xfrm>
                <a:off x="9403850" y="3152810"/>
                <a:ext cx="11880" cy="4716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CD10932-6EC2-AC97-816E-B414FC81A85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397730" y="3146690"/>
                  <a:ext cx="241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4EF47354-888C-1848-C8E2-4808B0357367}"/>
                    </a:ext>
                  </a:extLst>
                </p14:cNvPr>
                <p14:cNvContentPartPr/>
                <p14:nvPr/>
              </p14:nvContentPartPr>
              <p14:xfrm>
                <a:off x="9386930" y="3279890"/>
                <a:ext cx="16200" cy="255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4EF47354-888C-1848-C8E2-4808B035736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380810" y="3273770"/>
                  <a:ext cx="284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FDD27CA0-0DD9-8D98-9850-BEF40585A17B}"/>
                    </a:ext>
                  </a:extLst>
                </p14:cNvPr>
                <p14:cNvContentPartPr/>
                <p14:nvPr/>
              </p14:nvContentPartPr>
              <p14:xfrm>
                <a:off x="9433010" y="3234170"/>
                <a:ext cx="3600" cy="75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FDD27CA0-0DD9-8D98-9850-BEF40585A17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426890" y="3228050"/>
                  <a:ext cx="15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0B67330-7C91-68AB-C7E6-098621F09E0D}"/>
                    </a:ext>
                  </a:extLst>
                </p14:cNvPr>
                <p14:cNvContentPartPr/>
                <p14:nvPr/>
              </p14:nvContentPartPr>
              <p14:xfrm>
                <a:off x="9277850" y="1915850"/>
                <a:ext cx="23400" cy="313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0B67330-7C91-68AB-C7E6-098621F09E0D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271730" y="1909730"/>
                  <a:ext cx="35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56E33272-6B2B-451C-00A9-B4FAFAE27F84}"/>
                    </a:ext>
                  </a:extLst>
                </p14:cNvPr>
                <p14:cNvContentPartPr/>
                <p14:nvPr/>
              </p14:nvContentPartPr>
              <p14:xfrm>
                <a:off x="9292250" y="1992530"/>
                <a:ext cx="13320" cy="48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56E33272-6B2B-451C-00A9-B4FAFAE27F8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286130" y="1986410"/>
                  <a:ext cx="2556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02A66EF3-5C3F-6813-1867-50A54BD20232}"/>
                    </a:ext>
                  </a:extLst>
                </p14:cNvPr>
                <p14:cNvContentPartPr/>
                <p14:nvPr/>
              </p14:nvContentPartPr>
              <p14:xfrm>
                <a:off x="9301250" y="2138330"/>
                <a:ext cx="16560" cy="52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02A66EF3-5C3F-6813-1867-50A54BD20232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295130" y="2132210"/>
                  <a:ext cx="2880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CAF1F23-27FE-D3AA-4E73-699EE946542D}"/>
                    </a:ext>
                  </a:extLst>
                </p14:cNvPr>
                <p14:cNvContentPartPr/>
                <p14:nvPr/>
              </p14:nvContentPartPr>
              <p14:xfrm>
                <a:off x="9318890" y="2245970"/>
                <a:ext cx="12240" cy="453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CAF1F23-27FE-D3AA-4E73-699EE946542D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9312770" y="2239850"/>
                  <a:ext cx="244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B9CDB510-AB53-E3AF-7063-D03CE2467209}"/>
                    </a:ext>
                  </a:extLst>
                </p14:cNvPr>
                <p14:cNvContentPartPr/>
                <p14:nvPr/>
              </p14:nvContentPartPr>
              <p14:xfrm>
                <a:off x="9320330" y="2383130"/>
                <a:ext cx="16920" cy="514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B9CDB510-AB53-E3AF-7063-D03CE246720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314210" y="2377010"/>
                  <a:ext cx="29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C4B4E7CC-D124-BAD4-CD5A-FFDC9079A782}"/>
                    </a:ext>
                  </a:extLst>
                </p14:cNvPr>
                <p14:cNvContentPartPr/>
                <p14:nvPr/>
              </p14:nvContentPartPr>
              <p14:xfrm>
                <a:off x="9336530" y="2506970"/>
                <a:ext cx="22320" cy="46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C4B4E7CC-D124-BAD4-CD5A-FFDC9079A78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330410" y="2500850"/>
                  <a:ext cx="345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C61F7BE9-FDC3-6131-B2D8-97D9D538C7E2}"/>
                    </a:ext>
                  </a:extLst>
                </p14:cNvPr>
                <p14:cNvContentPartPr/>
                <p14:nvPr/>
              </p14:nvContentPartPr>
              <p14:xfrm>
                <a:off x="9338690" y="2650970"/>
                <a:ext cx="10800" cy="331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C61F7BE9-FDC3-6131-B2D8-97D9D538C7E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332570" y="2644850"/>
                  <a:ext cx="23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7C8E96E-298F-12E1-EE53-6A3F06CE78A5}"/>
                    </a:ext>
                  </a:extLst>
                </p14:cNvPr>
                <p14:cNvContentPartPr/>
                <p14:nvPr/>
              </p14:nvContentPartPr>
              <p14:xfrm>
                <a:off x="9341930" y="2754650"/>
                <a:ext cx="23040" cy="554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7C8E96E-298F-12E1-EE53-6A3F06CE78A5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335810" y="2748530"/>
                  <a:ext cx="352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2FFBDA39-5490-29BD-C424-8E583BFE9FA2}"/>
                    </a:ext>
                  </a:extLst>
                </p14:cNvPr>
                <p14:cNvContentPartPr/>
                <p14:nvPr/>
              </p14:nvContentPartPr>
              <p14:xfrm>
                <a:off x="9306290" y="2604890"/>
                <a:ext cx="96120" cy="720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2FFBDA39-5490-29BD-C424-8E583BFE9FA2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300170" y="2598770"/>
                  <a:ext cx="108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D9440928-AE7B-90BD-58B7-B310854E928E}"/>
                    </a:ext>
                  </a:extLst>
                </p14:cNvPr>
                <p14:cNvContentPartPr/>
                <p14:nvPr/>
              </p14:nvContentPartPr>
              <p14:xfrm>
                <a:off x="9469010" y="2828450"/>
                <a:ext cx="137880" cy="1278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D9440928-AE7B-90BD-58B7-B310854E928E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462890" y="2822330"/>
                  <a:ext cx="150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F579244C-9538-5B69-E1F1-CE6548A05A20}"/>
                    </a:ext>
                  </a:extLst>
                </p14:cNvPr>
                <p14:cNvContentPartPr/>
                <p14:nvPr/>
              </p14:nvContentPartPr>
              <p14:xfrm>
                <a:off x="9482330" y="2856530"/>
                <a:ext cx="98640" cy="1018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F579244C-9538-5B69-E1F1-CE6548A05A2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476210" y="2850410"/>
                  <a:ext cx="110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94E9D014-15D2-DA1E-9683-D92F92BB2295}"/>
                    </a:ext>
                  </a:extLst>
                </p14:cNvPr>
                <p14:cNvContentPartPr/>
                <p14:nvPr/>
              </p14:nvContentPartPr>
              <p14:xfrm>
                <a:off x="9582410" y="2738090"/>
                <a:ext cx="117720" cy="925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94E9D014-15D2-DA1E-9683-D92F92BB229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576290" y="2731970"/>
                  <a:ext cx="1299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91448846-1532-E1E2-0F28-C2C8BA500799}"/>
                    </a:ext>
                  </a:extLst>
                </p14:cNvPr>
                <p14:cNvContentPartPr/>
                <p14:nvPr/>
              </p14:nvContentPartPr>
              <p14:xfrm>
                <a:off x="9691490" y="2749250"/>
                <a:ext cx="19080" cy="1090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91448846-1532-E1E2-0F28-C2C8BA500799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685370" y="2743130"/>
                  <a:ext cx="31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9C02CDA3-40F3-75C9-C05C-058CAA97420A}"/>
                    </a:ext>
                  </a:extLst>
                </p14:cNvPr>
                <p14:cNvContentPartPr/>
                <p14:nvPr/>
              </p14:nvContentPartPr>
              <p14:xfrm>
                <a:off x="9695450" y="2717570"/>
                <a:ext cx="86760" cy="691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9C02CDA3-40F3-75C9-C05C-058CAA97420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689330" y="2711450"/>
                  <a:ext cx="9900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C6328331-2FD3-9750-034D-61BCF9373880}"/>
                    </a:ext>
                  </a:extLst>
                </p14:cNvPr>
                <p14:cNvContentPartPr/>
                <p14:nvPr/>
              </p14:nvContentPartPr>
              <p14:xfrm>
                <a:off x="9752690" y="2756810"/>
                <a:ext cx="98280" cy="1846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C6328331-2FD3-9750-034D-61BCF9373880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746570" y="2750690"/>
                  <a:ext cx="1105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E0EBC1A6-634E-C321-DD98-ACA9F5DAAA80}"/>
                    </a:ext>
                  </a:extLst>
                </p14:cNvPr>
                <p14:cNvContentPartPr/>
                <p14:nvPr/>
              </p14:nvContentPartPr>
              <p14:xfrm>
                <a:off x="9804530" y="2819450"/>
                <a:ext cx="160920" cy="928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E0EBC1A6-634E-C321-DD98-ACA9F5DAAA8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98410" y="2813330"/>
                  <a:ext cx="17316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16DE1449-4F7A-DFA6-D30B-D1D8CD2AC8EE}"/>
                    </a:ext>
                  </a:extLst>
                </p14:cNvPr>
                <p14:cNvContentPartPr/>
                <p14:nvPr/>
              </p14:nvContentPartPr>
              <p14:xfrm>
                <a:off x="9958250" y="2686250"/>
                <a:ext cx="103680" cy="2206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16DE1449-4F7A-DFA6-D30B-D1D8CD2AC8EE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952130" y="2680130"/>
                  <a:ext cx="115920" cy="23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944FD14E-5DCA-66C7-470B-C2E17BB8212D}"/>
              </a:ext>
            </a:extLst>
          </p:cNvPr>
          <p:cNvGrpSpPr/>
          <p:nvPr/>
        </p:nvGrpSpPr>
        <p:grpSpPr>
          <a:xfrm>
            <a:off x="8710130" y="2150570"/>
            <a:ext cx="429480" cy="283680"/>
            <a:chOff x="8710130" y="2150570"/>
            <a:chExt cx="429480" cy="28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985CE2C8-8E23-81FA-68BA-08F7A74616A0}"/>
                    </a:ext>
                  </a:extLst>
                </p14:cNvPr>
                <p14:cNvContentPartPr/>
                <p14:nvPr/>
              </p14:nvContentPartPr>
              <p14:xfrm>
                <a:off x="8710130" y="2368010"/>
                <a:ext cx="83520" cy="662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985CE2C8-8E23-81FA-68BA-08F7A74616A0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704010" y="2361890"/>
                  <a:ext cx="9576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25649504-3E1B-3E50-3DEE-03090D98C7F0}"/>
                    </a:ext>
                  </a:extLst>
                </p14:cNvPr>
                <p14:cNvContentPartPr/>
                <p14:nvPr/>
              </p14:nvContentPartPr>
              <p14:xfrm>
                <a:off x="8895170" y="2276570"/>
                <a:ext cx="147600" cy="1447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25649504-3E1B-3E50-3DEE-03090D98C7F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889050" y="2270450"/>
                  <a:ext cx="1598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5C5B7337-9D25-3847-95D8-18B82C61A33A}"/>
                    </a:ext>
                  </a:extLst>
                </p14:cNvPr>
                <p14:cNvContentPartPr/>
                <p14:nvPr/>
              </p14:nvContentPartPr>
              <p14:xfrm>
                <a:off x="8889770" y="2258930"/>
                <a:ext cx="181080" cy="1674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5C5B7337-9D25-3847-95D8-18B82C61A33A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8883650" y="2252810"/>
                  <a:ext cx="19332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78ED80CC-B4C2-2B2A-1AC4-B3F2E3CA7CB7}"/>
                    </a:ext>
                  </a:extLst>
                </p14:cNvPr>
                <p14:cNvContentPartPr/>
                <p14:nvPr/>
              </p14:nvContentPartPr>
              <p14:xfrm>
                <a:off x="9120170" y="2150570"/>
                <a:ext cx="19440" cy="9828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78ED80CC-B4C2-2B2A-1AC4-B3F2E3CA7CB7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114050" y="2144450"/>
                  <a:ext cx="3168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1D663FEE-8D78-B8E9-9D4F-1AE78A0C77C6}"/>
              </a:ext>
            </a:extLst>
          </p:cNvPr>
          <p:cNvGrpSpPr/>
          <p:nvPr/>
        </p:nvGrpSpPr>
        <p:grpSpPr>
          <a:xfrm>
            <a:off x="1644410" y="2542250"/>
            <a:ext cx="586080" cy="396720"/>
            <a:chOff x="1644410" y="2542250"/>
            <a:chExt cx="58608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062C7FC4-449C-2397-3803-26A064D96955}"/>
                    </a:ext>
                  </a:extLst>
                </p14:cNvPr>
                <p14:cNvContentPartPr/>
                <p14:nvPr/>
              </p14:nvContentPartPr>
              <p14:xfrm>
                <a:off x="1644410" y="2611730"/>
                <a:ext cx="168120" cy="3272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062C7FC4-449C-2397-3803-26A064D96955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38290" y="2605610"/>
                  <a:ext cx="18036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D15F528E-C503-FD82-87B0-090A86B47F3D}"/>
                    </a:ext>
                  </a:extLst>
                </p14:cNvPr>
                <p14:cNvContentPartPr/>
                <p14:nvPr/>
              </p14:nvContentPartPr>
              <p14:xfrm>
                <a:off x="1882010" y="2669690"/>
                <a:ext cx="48240" cy="1922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D15F528E-C503-FD82-87B0-090A86B47F3D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875890" y="2663570"/>
                  <a:ext cx="60480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BC735CC6-10B3-E10C-AEBA-A6AC6FB2F47B}"/>
                    </a:ext>
                  </a:extLst>
                </p14:cNvPr>
                <p14:cNvContentPartPr/>
                <p14:nvPr/>
              </p14:nvContentPartPr>
              <p14:xfrm>
                <a:off x="1864010" y="2633330"/>
                <a:ext cx="195480" cy="160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BC735CC6-10B3-E10C-AEBA-A6AC6FB2F47B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857890" y="2627210"/>
                  <a:ext cx="207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13EE0A9-1DA3-59C2-DBF1-64EB30DB0568}"/>
                    </a:ext>
                  </a:extLst>
                </p14:cNvPr>
                <p14:cNvContentPartPr/>
                <p14:nvPr/>
              </p14:nvContentPartPr>
              <p14:xfrm>
                <a:off x="2015570" y="2542250"/>
                <a:ext cx="214920" cy="3704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13EE0A9-1DA3-59C2-DBF1-64EB30DB056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009450" y="2536130"/>
                  <a:ext cx="227160" cy="38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D01004BB-3267-3786-5D7E-C1A2FB32CF5F}"/>
              </a:ext>
            </a:extLst>
          </p:cNvPr>
          <p:cNvGrpSpPr/>
          <p:nvPr/>
        </p:nvGrpSpPr>
        <p:grpSpPr>
          <a:xfrm>
            <a:off x="4529980" y="3297064"/>
            <a:ext cx="1128240" cy="375120"/>
            <a:chOff x="4529980" y="3297064"/>
            <a:chExt cx="1128240" cy="37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76825844-BE24-BB13-0A16-4407164417C8}"/>
                    </a:ext>
                  </a:extLst>
                </p14:cNvPr>
                <p14:cNvContentPartPr/>
                <p14:nvPr/>
              </p14:nvContentPartPr>
              <p14:xfrm>
                <a:off x="4529980" y="3485704"/>
                <a:ext cx="163800" cy="15696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76825844-BE24-BB13-0A16-4407164417C8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523860" y="3479584"/>
                  <a:ext cx="1760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28F77349-213E-888B-72E6-E72C12AF8E89}"/>
                    </a:ext>
                  </a:extLst>
                </p14:cNvPr>
                <p14:cNvContentPartPr/>
                <p14:nvPr/>
              </p14:nvContentPartPr>
              <p14:xfrm>
                <a:off x="4584340" y="3359704"/>
                <a:ext cx="144720" cy="324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28F77349-213E-888B-72E6-E72C12AF8E89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578220" y="3353584"/>
                  <a:ext cx="1569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D7978729-1586-2820-4683-FB6FB042DD6E}"/>
                    </a:ext>
                  </a:extLst>
                </p14:cNvPr>
                <p14:cNvContentPartPr/>
                <p14:nvPr/>
              </p14:nvContentPartPr>
              <p14:xfrm>
                <a:off x="4637260" y="3396424"/>
                <a:ext cx="78480" cy="8460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D7978729-1586-2820-4683-FB6FB042DD6E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631140" y="3390304"/>
                  <a:ext cx="9072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42E5E77A-B34C-498B-35CC-7EC6F7E7CE0A}"/>
                    </a:ext>
                  </a:extLst>
                </p14:cNvPr>
                <p14:cNvContentPartPr/>
                <p14:nvPr/>
              </p14:nvContentPartPr>
              <p14:xfrm>
                <a:off x="4816180" y="3463384"/>
                <a:ext cx="162360" cy="1508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42E5E77A-B34C-498B-35CC-7EC6F7E7CE0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810060" y="3457264"/>
                  <a:ext cx="1746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272F6917-B4FD-50AC-60EB-7A188E4E460F}"/>
                    </a:ext>
                  </a:extLst>
                </p14:cNvPr>
                <p14:cNvContentPartPr/>
                <p14:nvPr/>
              </p14:nvContentPartPr>
              <p14:xfrm>
                <a:off x="4843180" y="3484624"/>
                <a:ext cx="149040" cy="14436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272F6917-B4FD-50AC-60EB-7A188E4E460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837060" y="3478504"/>
                  <a:ext cx="16128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A320CEE-10AE-7308-9754-94D8CC32C06C}"/>
                    </a:ext>
                  </a:extLst>
                </p14:cNvPr>
                <p14:cNvContentPartPr/>
                <p14:nvPr/>
              </p14:nvContentPartPr>
              <p14:xfrm>
                <a:off x="5005900" y="3349624"/>
                <a:ext cx="113400" cy="950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EA320CEE-10AE-7308-9754-94D8CC32C06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999780" y="3343504"/>
                  <a:ext cx="125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CC687738-10B4-8822-9C13-ED9E77F7322C}"/>
                    </a:ext>
                  </a:extLst>
                </p14:cNvPr>
                <p14:cNvContentPartPr/>
                <p14:nvPr/>
              </p14:nvContentPartPr>
              <p14:xfrm>
                <a:off x="5105620" y="3351784"/>
                <a:ext cx="12600" cy="1285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CC687738-10B4-8822-9C13-ED9E77F7322C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099500" y="3345664"/>
                  <a:ext cx="248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2BBB456A-1313-0166-6A00-A527432CF0AC}"/>
                    </a:ext>
                  </a:extLst>
                </p14:cNvPr>
                <p14:cNvContentPartPr/>
                <p14:nvPr/>
              </p14:nvContentPartPr>
              <p14:xfrm>
                <a:off x="5093020" y="3336304"/>
                <a:ext cx="131400" cy="84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2BBB456A-1313-0166-6A00-A527432CF0AC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086900" y="3330184"/>
                  <a:ext cx="14364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179189CD-90CB-946B-5FFF-ECC570ABB271}"/>
                    </a:ext>
                  </a:extLst>
                </p14:cNvPr>
                <p14:cNvContentPartPr/>
                <p14:nvPr/>
              </p14:nvContentPartPr>
              <p14:xfrm>
                <a:off x="5180860" y="3356104"/>
                <a:ext cx="151200" cy="29988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179189CD-90CB-946B-5FFF-ECC570ABB27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74740" y="3349984"/>
                  <a:ext cx="163440" cy="31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A9803B2D-178A-D2D0-47EA-D65F3FBA6A6D}"/>
                    </a:ext>
                  </a:extLst>
                </p14:cNvPr>
                <p14:cNvContentPartPr/>
                <p14:nvPr/>
              </p14:nvContentPartPr>
              <p14:xfrm>
                <a:off x="5280580" y="3458704"/>
                <a:ext cx="246600" cy="1591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A9803B2D-178A-D2D0-47EA-D65F3FBA6A6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274460" y="3452584"/>
                  <a:ext cx="2588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48A33171-2B4C-5BCE-1A99-C344DAB543CE}"/>
                    </a:ext>
                  </a:extLst>
                </p14:cNvPr>
                <p14:cNvContentPartPr/>
                <p14:nvPr/>
              </p14:nvContentPartPr>
              <p14:xfrm>
                <a:off x="5523580" y="3297064"/>
                <a:ext cx="134640" cy="3751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48A33171-2B4C-5BCE-1A99-C344DAB543C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517460" y="3290944"/>
                  <a:ext cx="146880" cy="38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9D019E24-C069-8E0E-8585-99A4FBD8FF20}"/>
              </a:ext>
            </a:extLst>
          </p:cNvPr>
          <p:cNvGrpSpPr/>
          <p:nvPr/>
        </p:nvGrpSpPr>
        <p:grpSpPr>
          <a:xfrm>
            <a:off x="3420820" y="3402544"/>
            <a:ext cx="825120" cy="342360"/>
            <a:chOff x="3420820" y="3402544"/>
            <a:chExt cx="82512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53316F78-6066-1169-2DB8-9D7C7A54FA1A}"/>
                    </a:ext>
                  </a:extLst>
                </p14:cNvPr>
                <p14:cNvContentPartPr/>
                <p14:nvPr/>
              </p14:nvContentPartPr>
              <p14:xfrm>
                <a:off x="3420820" y="3576424"/>
                <a:ext cx="227520" cy="1684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53316F78-6066-1169-2DB8-9D7C7A54FA1A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14700" y="3570304"/>
                  <a:ext cx="2397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4E8402B6-C378-2FDA-FBDC-4BE88A6B8ABF}"/>
                    </a:ext>
                  </a:extLst>
                </p14:cNvPr>
                <p14:cNvContentPartPr/>
                <p14:nvPr/>
              </p14:nvContentPartPr>
              <p14:xfrm>
                <a:off x="3557620" y="3434224"/>
                <a:ext cx="194760" cy="158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4E8402B6-C378-2FDA-FBDC-4BE88A6B8ABF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51500" y="3428104"/>
                  <a:ext cx="2070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239CF410-8671-D391-DB93-A32328C86166}"/>
                    </a:ext>
                  </a:extLst>
                </p14:cNvPr>
                <p14:cNvContentPartPr/>
                <p14:nvPr/>
              </p14:nvContentPartPr>
              <p14:xfrm>
                <a:off x="3613420" y="3464464"/>
                <a:ext cx="87840" cy="1263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239CF410-8671-D391-DB93-A32328C8616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607300" y="3458344"/>
                  <a:ext cx="1000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D7EDA9A0-210E-697E-3D2A-28C371EB0504}"/>
                    </a:ext>
                  </a:extLst>
                </p14:cNvPr>
                <p14:cNvContentPartPr/>
                <p14:nvPr/>
              </p14:nvContentPartPr>
              <p14:xfrm>
                <a:off x="3751660" y="3553384"/>
                <a:ext cx="111600" cy="12924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D7EDA9A0-210E-697E-3D2A-28C371EB050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745540" y="3547264"/>
                  <a:ext cx="123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5C602E95-95B1-8083-99D2-E7B58AA4D010}"/>
                    </a:ext>
                  </a:extLst>
                </p14:cNvPr>
                <p14:cNvContentPartPr/>
                <p14:nvPr/>
              </p14:nvContentPartPr>
              <p14:xfrm>
                <a:off x="3741580" y="3556264"/>
                <a:ext cx="159120" cy="1422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5C602E95-95B1-8083-99D2-E7B58AA4D010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735460" y="3550144"/>
                  <a:ext cx="171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D8AC903C-59D6-074F-C232-844E8191337D}"/>
                    </a:ext>
                  </a:extLst>
                </p14:cNvPr>
                <p14:cNvContentPartPr/>
                <p14:nvPr/>
              </p14:nvContentPartPr>
              <p14:xfrm>
                <a:off x="4062700" y="3509824"/>
                <a:ext cx="183240" cy="1483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D8AC903C-59D6-074F-C232-844E8191337D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056580" y="3503704"/>
                  <a:ext cx="1954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46578E0A-B8CC-9F71-19A2-7E84FF2A3EFF}"/>
                    </a:ext>
                  </a:extLst>
                </p14:cNvPr>
                <p14:cNvContentPartPr/>
                <p14:nvPr/>
              </p14:nvContentPartPr>
              <p14:xfrm>
                <a:off x="4073500" y="3681184"/>
                <a:ext cx="160560" cy="324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46578E0A-B8CC-9F71-19A2-7E84FF2A3EFF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067380" y="3675064"/>
                  <a:ext cx="1728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C67912D5-38D3-D48E-9D2A-1126CCD3395D}"/>
                    </a:ext>
                  </a:extLst>
                </p14:cNvPr>
                <p14:cNvContentPartPr/>
                <p14:nvPr/>
              </p14:nvContentPartPr>
              <p14:xfrm>
                <a:off x="3992500" y="3402544"/>
                <a:ext cx="8640" cy="1076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C67912D5-38D3-D48E-9D2A-1126CCD3395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86380" y="3396424"/>
                  <a:ext cx="2088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9F965DFE-A2A1-94CF-891E-25D3143661CF}"/>
              </a:ext>
            </a:extLst>
          </p:cNvPr>
          <p:cNvGrpSpPr/>
          <p:nvPr/>
        </p:nvGrpSpPr>
        <p:grpSpPr>
          <a:xfrm>
            <a:off x="6631300" y="3330904"/>
            <a:ext cx="639720" cy="312480"/>
            <a:chOff x="6631300" y="3330904"/>
            <a:chExt cx="639720" cy="31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2D988B1E-3AC1-F638-6AB4-1DDCED4906E5}"/>
                    </a:ext>
                  </a:extLst>
                </p14:cNvPr>
                <p14:cNvContentPartPr/>
                <p14:nvPr/>
              </p14:nvContentPartPr>
              <p14:xfrm>
                <a:off x="6631300" y="3497224"/>
                <a:ext cx="200520" cy="14616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2D988B1E-3AC1-F638-6AB4-1DDCED4906E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625180" y="3491104"/>
                  <a:ext cx="2127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972F7CAC-271D-6938-BC2B-684420327617}"/>
                    </a:ext>
                  </a:extLst>
                </p14:cNvPr>
                <p14:cNvContentPartPr/>
                <p14:nvPr/>
              </p14:nvContentPartPr>
              <p14:xfrm>
                <a:off x="6681700" y="3467704"/>
                <a:ext cx="156240" cy="16632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972F7CAC-271D-6938-BC2B-684420327617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75580" y="3461584"/>
                  <a:ext cx="1684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49D30BDC-4D0C-FF73-4825-A2BFF4996BA0}"/>
                    </a:ext>
                  </a:extLst>
                </p14:cNvPr>
                <p14:cNvContentPartPr/>
                <p14:nvPr/>
              </p14:nvContentPartPr>
              <p14:xfrm>
                <a:off x="6885460" y="3330904"/>
                <a:ext cx="26640" cy="9396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49D30BDC-4D0C-FF73-4825-A2BFF4996BA0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879340" y="3324784"/>
                  <a:ext cx="388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789FAB90-33BD-E171-E2BC-A48B11C4665B}"/>
                    </a:ext>
                  </a:extLst>
                </p14:cNvPr>
                <p14:cNvContentPartPr/>
                <p14:nvPr/>
              </p14:nvContentPartPr>
              <p14:xfrm>
                <a:off x="7061140" y="3405064"/>
                <a:ext cx="202320" cy="2329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789FAB90-33BD-E171-E2BC-A48B11C4665B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055020" y="3398944"/>
                  <a:ext cx="21456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6EEBB065-AC37-8E88-8116-B3FEAE072563}"/>
                    </a:ext>
                  </a:extLst>
                </p14:cNvPr>
                <p14:cNvContentPartPr/>
                <p14:nvPr/>
              </p14:nvContentPartPr>
              <p14:xfrm>
                <a:off x="7056100" y="3537544"/>
                <a:ext cx="214920" cy="72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6EEBB065-AC37-8E88-8116-B3FEAE07256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049980" y="3531424"/>
                  <a:ext cx="22716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2E1BC9E3-1577-EB59-D628-58B52429D3A5}"/>
              </a:ext>
            </a:extLst>
          </p:cNvPr>
          <p:cNvGrpSpPr/>
          <p:nvPr/>
        </p:nvGrpSpPr>
        <p:grpSpPr>
          <a:xfrm>
            <a:off x="7510780" y="3318304"/>
            <a:ext cx="208440" cy="280080"/>
            <a:chOff x="7510780" y="3318304"/>
            <a:chExt cx="20844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95BB27A9-3B58-FBD4-DCD3-F3050F566A43}"/>
                    </a:ext>
                  </a:extLst>
                </p14:cNvPr>
                <p14:cNvContentPartPr/>
                <p14:nvPr/>
              </p14:nvContentPartPr>
              <p14:xfrm>
                <a:off x="7526980" y="3371584"/>
                <a:ext cx="32040" cy="22680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95BB27A9-3B58-FBD4-DCD3-F3050F566A4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520860" y="3365464"/>
                  <a:ext cx="4428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24332D9C-46DE-6DF6-60E2-A3593808509F}"/>
                    </a:ext>
                  </a:extLst>
                </p14:cNvPr>
                <p14:cNvContentPartPr/>
                <p14:nvPr/>
              </p14:nvContentPartPr>
              <p14:xfrm>
                <a:off x="7510780" y="3318304"/>
                <a:ext cx="208440" cy="1890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24332D9C-46DE-6DF6-60E2-A3593808509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504660" y="3312184"/>
                  <a:ext cx="22068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A60D34B9-AEDF-23FC-30A0-AEF57CBF608F}"/>
              </a:ext>
            </a:extLst>
          </p:cNvPr>
          <p:cNvGrpSpPr/>
          <p:nvPr/>
        </p:nvGrpSpPr>
        <p:grpSpPr>
          <a:xfrm>
            <a:off x="2211580" y="3380584"/>
            <a:ext cx="635760" cy="387360"/>
            <a:chOff x="2211580" y="3380584"/>
            <a:chExt cx="635760" cy="38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C907C4DA-F3C5-178C-2083-E33DEA4DB02E}"/>
                    </a:ext>
                  </a:extLst>
                </p14:cNvPr>
                <p14:cNvContentPartPr/>
                <p14:nvPr/>
              </p14:nvContentPartPr>
              <p14:xfrm>
                <a:off x="2211580" y="3476344"/>
                <a:ext cx="329760" cy="3060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C907C4DA-F3C5-178C-2083-E33DEA4DB02E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05460" y="3470224"/>
                  <a:ext cx="3420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4345935D-03E5-436B-FE0C-9CE9F0A2FF2F}"/>
                    </a:ext>
                  </a:extLst>
                </p14:cNvPr>
                <p14:cNvContentPartPr/>
                <p14:nvPr/>
              </p14:nvContentPartPr>
              <p14:xfrm>
                <a:off x="2336500" y="3510184"/>
                <a:ext cx="47520" cy="2275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4345935D-03E5-436B-FE0C-9CE9F0A2FF2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330380" y="3504064"/>
                  <a:ext cx="59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0B0FCA23-E626-B578-AA88-99B24418C3CB}"/>
                    </a:ext>
                  </a:extLst>
                </p14:cNvPr>
                <p14:cNvContentPartPr/>
                <p14:nvPr/>
              </p14:nvContentPartPr>
              <p14:xfrm>
                <a:off x="2231740" y="3738064"/>
                <a:ext cx="296280" cy="298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0B0FCA23-E626-B578-AA88-99B24418C3CB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225620" y="3731944"/>
                  <a:ext cx="308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6F3C9A49-FF4B-12BE-A8B0-C2FE18C0A218}"/>
                    </a:ext>
                  </a:extLst>
                </p14:cNvPr>
                <p14:cNvContentPartPr/>
                <p14:nvPr/>
              </p14:nvContentPartPr>
              <p14:xfrm>
                <a:off x="2585980" y="3380584"/>
                <a:ext cx="261360" cy="3510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6F3C9A49-FF4B-12BE-A8B0-C2FE18C0A218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579860" y="3374464"/>
                  <a:ext cx="2736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212AEA81-4C31-05BC-9FB7-DFCEC71C56D1}"/>
                    </a:ext>
                  </a:extLst>
                </p14:cNvPr>
                <p14:cNvContentPartPr/>
                <p14:nvPr/>
              </p14:nvContentPartPr>
              <p14:xfrm>
                <a:off x="2577700" y="3618184"/>
                <a:ext cx="236160" cy="205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212AEA81-4C31-05BC-9FB7-DFCEC71C56D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571580" y="3612064"/>
                  <a:ext cx="248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4A4596F4-77FC-29F2-FE79-FCE7E6138F37}"/>
              </a:ext>
            </a:extLst>
          </p:cNvPr>
          <p:cNvGrpSpPr/>
          <p:nvPr/>
        </p:nvGrpSpPr>
        <p:grpSpPr>
          <a:xfrm>
            <a:off x="5924620" y="3432424"/>
            <a:ext cx="232200" cy="186120"/>
            <a:chOff x="5924620" y="3432424"/>
            <a:chExt cx="232200" cy="18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6AE50DCA-7F1B-F909-06E7-907AD702AF79}"/>
                    </a:ext>
                  </a:extLst>
                </p14:cNvPr>
                <p14:cNvContentPartPr/>
                <p14:nvPr/>
              </p14:nvContentPartPr>
              <p14:xfrm>
                <a:off x="6039820" y="3432424"/>
                <a:ext cx="21600" cy="1861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6AE50DCA-7F1B-F909-06E7-907AD702AF79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033700" y="3426304"/>
                  <a:ext cx="33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1FBCE602-154F-4962-7231-6A9DF53B6928}"/>
                    </a:ext>
                  </a:extLst>
                </p14:cNvPr>
                <p14:cNvContentPartPr/>
                <p14:nvPr/>
              </p14:nvContentPartPr>
              <p14:xfrm>
                <a:off x="5924620" y="3544024"/>
                <a:ext cx="232200" cy="2124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1FBCE602-154F-4962-7231-6A9DF53B6928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918500" y="3537904"/>
                  <a:ext cx="24444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C6E63BB4-F7E2-9C86-6338-6E7E21BE2AA2}"/>
              </a:ext>
            </a:extLst>
          </p:cNvPr>
          <p:cNvGrpSpPr/>
          <p:nvPr/>
        </p:nvGrpSpPr>
        <p:grpSpPr>
          <a:xfrm>
            <a:off x="2324980" y="4094824"/>
            <a:ext cx="378360" cy="479880"/>
            <a:chOff x="2324980" y="4094824"/>
            <a:chExt cx="378360" cy="47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E5546273-1179-B830-71C5-62339CDBF980}"/>
                    </a:ext>
                  </a:extLst>
                </p14:cNvPr>
                <p14:cNvContentPartPr/>
                <p14:nvPr/>
              </p14:nvContentPartPr>
              <p14:xfrm>
                <a:off x="2324980" y="4311544"/>
                <a:ext cx="226800" cy="17928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E5546273-1179-B830-71C5-62339CDBF98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318860" y="4305424"/>
                  <a:ext cx="2390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CEDC7189-91D2-19E6-D9BF-BA41351C5772}"/>
                    </a:ext>
                  </a:extLst>
                </p14:cNvPr>
                <p14:cNvContentPartPr/>
                <p14:nvPr/>
              </p14:nvContentPartPr>
              <p14:xfrm>
                <a:off x="2378260" y="4352224"/>
                <a:ext cx="154440" cy="14040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CEDC7189-91D2-19E6-D9BF-BA41351C5772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372140" y="4346104"/>
                  <a:ext cx="1666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11A06C73-F889-AED8-E2B0-92D534226FAC}"/>
                    </a:ext>
                  </a:extLst>
                </p14:cNvPr>
                <p14:cNvContentPartPr/>
                <p14:nvPr/>
              </p14:nvContentPartPr>
              <p14:xfrm>
                <a:off x="2625220" y="4455544"/>
                <a:ext cx="78120" cy="1191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11A06C73-F889-AED8-E2B0-92D534226FAC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619100" y="4449424"/>
                  <a:ext cx="90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6F68D22E-1ED7-73A2-4D47-A90E2C6DF198}"/>
                    </a:ext>
                  </a:extLst>
                </p14:cNvPr>
                <p14:cNvContentPartPr/>
                <p14:nvPr/>
              </p14:nvContentPartPr>
              <p14:xfrm>
                <a:off x="2628820" y="4376344"/>
                <a:ext cx="31320" cy="273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6F68D22E-1ED7-73A2-4D47-A90E2C6DF19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622700" y="4370224"/>
                  <a:ext cx="43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9CD0B303-A4D6-90C1-E2B0-73C1932C8F79}"/>
                    </a:ext>
                  </a:extLst>
                </p14:cNvPr>
                <p14:cNvContentPartPr/>
                <p14:nvPr/>
              </p14:nvContentPartPr>
              <p14:xfrm>
                <a:off x="2680300" y="4094824"/>
                <a:ext cx="20160" cy="16884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9CD0B303-A4D6-90C1-E2B0-73C1932C8F79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674180" y="4088704"/>
                  <a:ext cx="3240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2F8BE96B-8927-68FC-D28E-5F7C18C0225E}"/>
              </a:ext>
            </a:extLst>
          </p:cNvPr>
          <p:cNvGrpSpPr/>
          <p:nvPr/>
        </p:nvGrpSpPr>
        <p:grpSpPr>
          <a:xfrm>
            <a:off x="3020500" y="4225144"/>
            <a:ext cx="216720" cy="244800"/>
            <a:chOff x="3020500" y="4225144"/>
            <a:chExt cx="216720" cy="24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288CB7BE-9E5B-6127-6931-1F18C8E68734}"/>
                    </a:ext>
                  </a:extLst>
                </p14:cNvPr>
                <p14:cNvContentPartPr/>
                <p14:nvPr/>
              </p14:nvContentPartPr>
              <p14:xfrm>
                <a:off x="3033820" y="4225144"/>
                <a:ext cx="191880" cy="16200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288CB7BE-9E5B-6127-6931-1F18C8E6873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027700" y="4219024"/>
                  <a:ext cx="204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D9E5B47A-ACC1-10CF-46DC-9CCB374F074C}"/>
                    </a:ext>
                  </a:extLst>
                </p14:cNvPr>
                <p14:cNvContentPartPr/>
                <p14:nvPr/>
              </p14:nvContentPartPr>
              <p14:xfrm>
                <a:off x="3020500" y="4455184"/>
                <a:ext cx="216720" cy="1476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D9E5B47A-ACC1-10CF-46DC-9CCB374F074C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014380" y="4449064"/>
                  <a:ext cx="2289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D99A11BC-197C-D196-F115-BC56C884970D}"/>
              </a:ext>
            </a:extLst>
          </p:cNvPr>
          <p:cNvGrpSpPr/>
          <p:nvPr/>
        </p:nvGrpSpPr>
        <p:grpSpPr>
          <a:xfrm>
            <a:off x="3555820" y="4070344"/>
            <a:ext cx="1311840" cy="433800"/>
            <a:chOff x="3555820" y="4070344"/>
            <a:chExt cx="1311840" cy="43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3B3F4382-6361-6CA6-0D53-65BE32942E20}"/>
                    </a:ext>
                  </a:extLst>
                </p14:cNvPr>
                <p14:cNvContentPartPr/>
                <p14:nvPr/>
              </p14:nvContentPartPr>
              <p14:xfrm>
                <a:off x="3555820" y="4244944"/>
                <a:ext cx="216000" cy="21420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3B3F4382-6361-6CA6-0D53-65BE32942E2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49700" y="4238824"/>
                  <a:ext cx="22824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44C590FD-7C31-E650-11F1-5A892E63E721}"/>
                    </a:ext>
                  </a:extLst>
                </p14:cNvPr>
                <p14:cNvContentPartPr/>
                <p14:nvPr/>
              </p14:nvContentPartPr>
              <p14:xfrm>
                <a:off x="3863620" y="4246024"/>
                <a:ext cx="183960" cy="17928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44C590FD-7C31-E650-11F1-5A892E63E72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857500" y="4239904"/>
                  <a:ext cx="19620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E70E75F5-91F8-D700-E498-99D4174D392B}"/>
                    </a:ext>
                  </a:extLst>
                </p14:cNvPr>
                <p14:cNvContentPartPr/>
                <p14:nvPr/>
              </p14:nvContentPartPr>
              <p14:xfrm>
                <a:off x="3890980" y="4231624"/>
                <a:ext cx="178560" cy="1630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E70E75F5-91F8-D700-E498-99D4174D392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884860" y="4225504"/>
                  <a:ext cx="1908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6A830B57-911B-EF8C-24AF-199A850E1E05}"/>
                    </a:ext>
                  </a:extLst>
                </p14:cNvPr>
                <p14:cNvContentPartPr/>
                <p14:nvPr/>
              </p14:nvContentPartPr>
              <p14:xfrm>
                <a:off x="4108780" y="4098424"/>
                <a:ext cx="110520" cy="9612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6A830B57-911B-EF8C-24AF-199A850E1E05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102660" y="4092304"/>
                  <a:ext cx="122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54441E78-A8C5-35FE-CED0-8C599667F02A}"/>
                    </a:ext>
                  </a:extLst>
                </p14:cNvPr>
                <p14:cNvContentPartPr/>
                <p14:nvPr/>
              </p14:nvContentPartPr>
              <p14:xfrm>
                <a:off x="4251700" y="4114984"/>
                <a:ext cx="12960" cy="8604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54441E78-A8C5-35FE-CED0-8C599667F02A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245580" y="4108864"/>
                  <a:ext cx="2520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B27A355C-68E4-4F2D-27FF-EE28ECC76C0E}"/>
                    </a:ext>
                  </a:extLst>
                </p14:cNvPr>
                <p14:cNvContentPartPr/>
                <p14:nvPr/>
              </p14:nvContentPartPr>
              <p14:xfrm>
                <a:off x="4236940" y="4070344"/>
                <a:ext cx="135720" cy="10980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B27A355C-68E4-4F2D-27FF-EE28ECC76C0E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230820" y="4064224"/>
                  <a:ext cx="147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3441830A-477D-7605-0971-4477412357D4}"/>
                    </a:ext>
                  </a:extLst>
                </p14:cNvPr>
                <p14:cNvContentPartPr/>
                <p14:nvPr/>
              </p14:nvContentPartPr>
              <p14:xfrm>
                <a:off x="4113460" y="4411984"/>
                <a:ext cx="83160" cy="9216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3441830A-477D-7605-0971-4477412357D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107340" y="4405864"/>
                  <a:ext cx="95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E6047BFC-8494-5B71-4B05-066E6FFA021A}"/>
                    </a:ext>
                  </a:extLst>
                </p14:cNvPr>
                <p14:cNvContentPartPr/>
                <p14:nvPr/>
              </p14:nvContentPartPr>
              <p14:xfrm>
                <a:off x="4158100" y="4341424"/>
                <a:ext cx="46440" cy="72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E6047BFC-8494-5B71-4B05-066E6FFA021A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151980" y="4335304"/>
                  <a:ext cx="586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E6ECD29C-09F2-EFB1-0DB2-155C5D4D5BF1}"/>
                    </a:ext>
                  </a:extLst>
                </p14:cNvPr>
                <p14:cNvContentPartPr/>
                <p14:nvPr/>
              </p14:nvContentPartPr>
              <p14:xfrm>
                <a:off x="4366900" y="4183384"/>
                <a:ext cx="149400" cy="26784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E6ECD29C-09F2-EFB1-0DB2-155C5D4D5BF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360780" y="4177264"/>
                  <a:ext cx="161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BCE97279-2606-3702-CAB1-7F8F6E241298}"/>
                    </a:ext>
                  </a:extLst>
                </p14:cNvPr>
                <p14:cNvContentPartPr/>
                <p14:nvPr/>
              </p14:nvContentPartPr>
              <p14:xfrm>
                <a:off x="4490380" y="4317304"/>
                <a:ext cx="238320" cy="11952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BCE97279-2606-3702-CAB1-7F8F6E24129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484260" y="4311184"/>
                  <a:ext cx="2505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50274C78-C4FD-F020-FF3C-9F2C2231C0F6}"/>
                    </a:ext>
                  </a:extLst>
                </p14:cNvPr>
                <p14:cNvContentPartPr/>
                <p14:nvPr/>
              </p14:nvContentPartPr>
              <p14:xfrm>
                <a:off x="4735540" y="4132264"/>
                <a:ext cx="132120" cy="36720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50274C78-C4FD-F020-FF3C-9F2C2231C0F6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729420" y="4126144"/>
                  <a:ext cx="144360" cy="37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529E5847-4355-EEDF-E2A1-A02A320AA9F5}"/>
              </a:ext>
            </a:extLst>
          </p:cNvPr>
          <p:cNvGrpSpPr/>
          <p:nvPr/>
        </p:nvGrpSpPr>
        <p:grpSpPr>
          <a:xfrm>
            <a:off x="5474260" y="4112824"/>
            <a:ext cx="311400" cy="354240"/>
            <a:chOff x="5474260" y="4112824"/>
            <a:chExt cx="31140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685AD198-A274-46FC-D128-AA9DAA88EE63}"/>
                    </a:ext>
                  </a:extLst>
                </p14:cNvPr>
                <p14:cNvContentPartPr/>
                <p14:nvPr/>
              </p14:nvContentPartPr>
              <p14:xfrm>
                <a:off x="5553460" y="4112824"/>
                <a:ext cx="232200" cy="35424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685AD198-A274-46FC-D128-AA9DAA88EE6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547340" y="4106704"/>
                  <a:ext cx="24444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B411303A-87CD-09B8-33D3-756810051845}"/>
                    </a:ext>
                  </a:extLst>
                </p14:cNvPr>
                <p14:cNvContentPartPr/>
                <p14:nvPr/>
              </p14:nvContentPartPr>
              <p14:xfrm>
                <a:off x="5474260" y="4369144"/>
                <a:ext cx="303840" cy="1980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B411303A-87CD-09B8-33D3-756810051845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468140" y="4363024"/>
                  <a:ext cx="316080" cy="3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E0983759-3EAC-1BFC-8AA6-F6718C282EFF}"/>
                  </a:ext>
                </a:extLst>
              </p14:cNvPr>
              <p14:cNvContentPartPr/>
              <p14:nvPr/>
            </p14:nvContentPartPr>
            <p14:xfrm>
              <a:off x="5976100" y="4300744"/>
              <a:ext cx="43200" cy="15408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E0983759-3EAC-1BFC-8AA6-F6718C282EFF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5969980" y="4294624"/>
                <a:ext cx="5544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39E18ED5-A822-7CB0-F60E-24F243ABF57E}"/>
                  </a:ext>
                </a:extLst>
              </p14:cNvPr>
              <p14:cNvContentPartPr/>
              <p14:nvPr/>
            </p14:nvContentPartPr>
            <p14:xfrm>
              <a:off x="5987620" y="4138024"/>
              <a:ext cx="43200" cy="3924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39E18ED5-A822-7CB0-F60E-24F243ABF57E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5981500" y="4131904"/>
                <a:ext cx="5544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22" name="Group 421">
            <a:extLst>
              <a:ext uri="{FF2B5EF4-FFF2-40B4-BE49-F238E27FC236}">
                <a16:creationId xmlns:a16="http://schemas.microsoft.com/office/drawing/2014/main" id="{6D6279A1-4653-85D9-9738-68D684CEFB47}"/>
              </a:ext>
            </a:extLst>
          </p:cNvPr>
          <p:cNvGrpSpPr/>
          <p:nvPr/>
        </p:nvGrpSpPr>
        <p:grpSpPr>
          <a:xfrm>
            <a:off x="6280660" y="4212184"/>
            <a:ext cx="237600" cy="234360"/>
            <a:chOff x="6280660" y="4212184"/>
            <a:chExt cx="23760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B4C5E962-A0E9-C7E0-63BE-6B90F5B7E386}"/>
                    </a:ext>
                  </a:extLst>
                </p14:cNvPr>
                <p14:cNvContentPartPr/>
                <p14:nvPr/>
              </p14:nvContentPartPr>
              <p14:xfrm>
                <a:off x="6311260" y="4212184"/>
                <a:ext cx="207000" cy="23436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B4C5E962-A0E9-C7E0-63BE-6B90F5B7E38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305140" y="4206064"/>
                  <a:ext cx="21924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6D5F12F8-0860-18DB-6998-33C854DE1ECA}"/>
                    </a:ext>
                  </a:extLst>
                </p14:cNvPr>
                <p14:cNvContentPartPr/>
                <p14:nvPr/>
              </p14:nvContentPartPr>
              <p14:xfrm>
                <a:off x="6280660" y="4334584"/>
                <a:ext cx="168120" cy="2160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6D5F12F8-0860-18DB-6998-33C854DE1ECA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274540" y="4328464"/>
                  <a:ext cx="18036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C592DBFD-88DE-5351-BC17-E69FBD8EB47A}"/>
              </a:ext>
            </a:extLst>
          </p:cNvPr>
          <p:cNvGrpSpPr/>
          <p:nvPr/>
        </p:nvGrpSpPr>
        <p:grpSpPr>
          <a:xfrm>
            <a:off x="6692140" y="4057384"/>
            <a:ext cx="486360" cy="460440"/>
            <a:chOff x="6692140" y="4057384"/>
            <a:chExt cx="486360" cy="46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4FB8AFC5-22A2-8372-20BC-6DB883402C97}"/>
                    </a:ext>
                  </a:extLst>
                </p14:cNvPr>
                <p14:cNvContentPartPr/>
                <p14:nvPr/>
              </p14:nvContentPartPr>
              <p14:xfrm>
                <a:off x="6692140" y="4146664"/>
                <a:ext cx="155880" cy="30312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4FB8AFC5-22A2-8372-20BC-6DB883402C97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686020" y="4140544"/>
                  <a:ext cx="16812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32D3FD03-C3A2-BCA2-89B7-7B9A720DEADF}"/>
                    </a:ext>
                  </a:extLst>
                </p14:cNvPr>
                <p14:cNvContentPartPr/>
                <p14:nvPr/>
              </p14:nvContentPartPr>
              <p14:xfrm>
                <a:off x="6861340" y="4242784"/>
                <a:ext cx="155880" cy="16200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32D3FD03-C3A2-BCA2-89B7-7B9A720DEAD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855220" y="4236664"/>
                  <a:ext cx="168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D15F3986-8D24-6CCA-4ADD-31BEF7314882}"/>
                    </a:ext>
                  </a:extLst>
                </p14:cNvPr>
                <p14:cNvContentPartPr/>
                <p14:nvPr/>
              </p14:nvContentPartPr>
              <p14:xfrm>
                <a:off x="6984820" y="4057384"/>
                <a:ext cx="193680" cy="46044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D15F3986-8D24-6CCA-4ADD-31BEF7314882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978700" y="4051264"/>
                  <a:ext cx="205920" cy="47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8E89FA53-6ABF-55A3-05FF-E69BC3178DA8}"/>
              </a:ext>
            </a:extLst>
          </p:cNvPr>
          <p:cNvGrpSpPr/>
          <p:nvPr/>
        </p:nvGrpSpPr>
        <p:grpSpPr>
          <a:xfrm>
            <a:off x="148420" y="3380584"/>
            <a:ext cx="1594800" cy="460440"/>
            <a:chOff x="148420" y="3380584"/>
            <a:chExt cx="1594800" cy="46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DBE8B39F-0B52-58C4-4FD8-5CB2BC26BA5C}"/>
                    </a:ext>
                  </a:extLst>
                </p14:cNvPr>
                <p14:cNvContentPartPr/>
                <p14:nvPr/>
              </p14:nvContentPartPr>
              <p14:xfrm>
                <a:off x="148420" y="3380584"/>
                <a:ext cx="296640" cy="3880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DBE8B39F-0B52-58C4-4FD8-5CB2BC26BA5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42300" y="3374464"/>
                  <a:ext cx="30888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B906F7CB-D75E-53A2-8396-53463997A49A}"/>
                    </a:ext>
                  </a:extLst>
                </p14:cNvPr>
                <p14:cNvContentPartPr/>
                <p14:nvPr/>
              </p14:nvContentPartPr>
              <p14:xfrm>
                <a:off x="386740" y="3609544"/>
                <a:ext cx="214560" cy="16308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B906F7CB-D75E-53A2-8396-53463997A49A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80620" y="3603424"/>
                  <a:ext cx="2268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C039D908-8333-A770-6032-A26A85E83612}"/>
                    </a:ext>
                  </a:extLst>
                </p14:cNvPr>
                <p14:cNvContentPartPr/>
                <p14:nvPr/>
              </p14:nvContentPartPr>
              <p14:xfrm>
                <a:off x="615700" y="3648424"/>
                <a:ext cx="316080" cy="15120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C039D908-8333-A770-6032-A26A85E83612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09580" y="3642304"/>
                  <a:ext cx="3283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551CCBD6-C225-A247-0F81-3B7309136014}"/>
                    </a:ext>
                  </a:extLst>
                </p14:cNvPr>
                <p14:cNvContentPartPr/>
                <p14:nvPr/>
              </p14:nvContentPartPr>
              <p14:xfrm>
                <a:off x="916660" y="3660304"/>
                <a:ext cx="362160" cy="15552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551CCBD6-C225-A247-0F81-3B7309136014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10540" y="3654184"/>
                  <a:ext cx="3744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619694AD-28F0-EE6A-49A2-E93F6E2E6053}"/>
                    </a:ext>
                  </a:extLst>
                </p14:cNvPr>
                <p14:cNvContentPartPr/>
                <p14:nvPr/>
              </p14:nvContentPartPr>
              <p14:xfrm>
                <a:off x="1244980" y="3631864"/>
                <a:ext cx="340200" cy="20916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619694AD-28F0-EE6A-49A2-E93F6E2E6053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238860" y="3625744"/>
                  <a:ext cx="352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FA2AF44B-A4B4-53D7-666C-4D48495CD78E}"/>
                    </a:ext>
                  </a:extLst>
                </p14:cNvPr>
                <p14:cNvContentPartPr/>
                <p14:nvPr/>
              </p14:nvContentPartPr>
              <p14:xfrm>
                <a:off x="1709020" y="3654544"/>
                <a:ext cx="34200" cy="3708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FA2AF44B-A4B4-53D7-666C-4D48495CD78E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702900" y="3648424"/>
                  <a:ext cx="4644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87E5ABCA-AB18-2E80-C3A4-58414AEEECBA}"/>
                    </a:ext>
                  </a:extLst>
                </p14:cNvPr>
                <p14:cNvContentPartPr/>
                <p14:nvPr/>
              </p14:nvContentPartPr>
              <p14:xfrm>
                <a:off x="1710460" y="3787384"/>
                <a:ext cx="18360" cy="684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87E5ABCA-AB18-2E80-C3A4-58414AEEECB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704340" y="3781264"/>
                  <a:ext cx="3060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3BEE3584-360A-49A6-9138-18305F8BC43A}"/>
              </a:ext>
            </a:extLst>
          </p:cNvPr>
          <p:cNvGrpSpPr/>
          <p:nvPr/>
        </p:nvGrpSpPr>
        <p:grpSpPr>
          <a:xfrm>
            <a:off x="779860" y="4162504"/>
            <a:ext cx="933480" cy="399240"/>
            <a:chOff x="779860" y="4162504"/>
            <a:chExt cx="93348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397E9E9C-A427-5403-C619-82ADCCD88C1B}"/>
                    </a:ext>
                  </a:extLst>
                </p14:cNvPr>
                <p14:cNvContentPartPr/>
                <p14:nvPr/>
              </p14:nvContentPartPr>
              <p14:xfrm>
                <a:off x="779860" y="4201744"/>
                <a:ext cx="187920" cy="36000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397E9E9C-A427-5403-C619-82ADCCD88C1B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73740" y="4195624"/>
                  <a:ext cx="20016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C237238E-598D-D2C5-C35F-7D5F5A54C529}"/>
                    </a:ext>
                  </a:extLst>
                </p14:cNvPr>
                <p14:cNvContentPartPr/>
                <p14:nvPr/>
              </p14:nvContentPartPr>
              <p14:xfrm>
                <a:off x="797140" y="4339624"/>
                <a:ext cx="167040" cy="3744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C237238E-598D-D2C5-C35F-7D5F5A54C52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91020" y="4333504"/>
                  <a:ext cx="1792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9B319785-6E4A-7818-D288-260D3A35224F}"/>
                    </a:ext>
                  </a:extLst>
                </p14:cNvPr>
                <p14:cNvContentPartPr/>
                <p14:nvPr/>
              </p14:nvContentPartPr>
              <p14:xfrm>
                <a:off x="975340" y="4162504"/>
                <a:ext cx="298080" cy="36936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9B319785-6E4A-7818-D288-260D3A35224F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69220" y="4156384"/>
                  <a:ext cx="31032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F28B1836-285D-9098-2D4E-AB01528EB83A}"/>
                    </a:ext>
                  </a:extLst>
                </p14:cNvPr>
                <p14:cNvContentPartPr/>
                <p14:nvPr/>
              </p14:nvContentPartPr>
              <p14:xfrm>
                <a:off x="1249660" y="4370584"/>
                <a:ext cx="184320" cy="1238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F28B1836-285D-9098-2D4E-AB01528EB83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243540" y="4364464"/>
                  <a:ext cx="1965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CE6A0E7B-E0CF-EBFF-A9FB-4D2A17CC6FD9}"/>
                    </a:ext>
                  </a:extLst>
                </p14:cNvPr>
                <p14:cNvContentPartPr/>
                <p14:nvPr/>
              </p14:nvContentPartPr>
              <p14:xfrm>
                <a:off x="1446580" y="4372024"/>
                <a:ext cx="266760" cy="15696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CE6A0E7B-E0CF-EBFF-A9FB-4D2A17CC6FD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440460" y="4365904"/>
                  <a:ext cx="279000" cy="16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742B7BAC-F4E4-5DCB-C4CF-F6F5707C4BE5}"/>
              </a:ext>
            </a:extLst>
          </p:cNvPr>
          <p:cNvGrpSpPr/>
          <p:nvPr/>
        </p:nvGrpSpPr>
        <p:grpSpPr>
          <a:xfrm>
            <a:off x="233930" y="5169530"/>
            <a:ext cx="570240" cy="386640"/>
            <a:chOff x="233930" y="5169530"/>
            <a:chExt cx="57024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D7CD5827-D6B2-D328-E8DB-825C5AB12AFD}"/>
                    </a:ext>
                  </a:extLst>
                </p14:cNvPr>
                <p14:cNvContentPartPr/>
                <p14:nvPr/>
              </p14:nvContentPartPr>
              <p14:xfrm>
                <a:off x="233930" y="5240450"/>
                <a:ext cx="4320" cy="648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D7CD5827-D6B2-D328-E8DB-825C5AB12AFD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227810" y="5234330"/>
                  <a:ext cx="165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4585D935-8435-8962-CEC1-4F8E71EDFE0C}"/>
                    </a:ext>
                  </a:extLst>
                </p14:cNvPr>
                <p14:cNvContentPartPr/>
                <p14:nvPr/>
              </p14:nvContentPartPr>
              <p14:xfrm>
                <a:off x="237890" y="5221730"/>
                <a:ext cx="61920" cy="32796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4585D935-8435-8962-CEC1-4F8E71EDFE0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231770" y="5215610"/>
                  <a:ext cx="7416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EF7F323E-5A81-A2E8-E3A0-286C2C805FCA}"/>
                    </a:ext>
                  </a:extLst>
                </p14:cNvPr>
                <p14:cNvContentPartPr/>
                <p14:nvPr/>
              </p14:nvContentPartPr>
              <p14:xfrm>
                <a:off x="239690" y="5169530"/>
                <a:ext cx="206280" cy="20916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EF7F323E-5A81-A2E8-E3A0-286C2C805FCA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233570" y="5163410"/>
                  <a:ext cx="21852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F2E51585-6135-0BAE-F0D6-CAFD6EB0A67C}"/>
                    </a:ext>
                  </a:extLst>
                </p14:cNvPr>
                <p14:cNvContentPartPr/>
                <p14:nvPr/>
              </p14:nvContentPartPr>
              <p14:xfrm>
                <a:off x="433370" y="5200130"/>
                <a:ext cx="210960" cy="356040"/>
              </p14:xfrm>
            </p:contentPart>
          </mc:Choice>
          <mc:Fallback xmlns="">
            <p:pic>
              <p:nvPicPr>
                <p:cNvPr id="442" name="Ink 441">
                  <a:extLst>
                    <a:ext uri="{FF2B5EF4-FFF2-40B4-BE49-F238E27FC236}">
                      <a16:creationId xmlns:a16="http://schemas.microsoft.com/office/drawing/2014/main" id="{F2E51585-6135-0BAE-F0D6-CAFD6EB0A67C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427250" y="5194010"/>
                  <a:ext cx="22320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665D251E-417D-7686-D549-92E7F31A5A11}"/>
                    </a:ext>
                  </a:extLst>
                </p14:cNvPr>
                <p14:cNvContentPartPr/>
                <p14:nvPr/>
              </p14:nvContentPartPr>
              <p14:xfrm>
                <a:off x="400970" y="5430170"/>
                <a:ext cx="213840" cy="4140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665D251E-417D-7686-D549-92E7F31A5A1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394850" y="5424050"/>
                  <a:ext cx="22608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045A1A35-3903-71DD-54CD-13683F395F05}"/>
                    </a:ext>
                  </a:extLst>
                </p14:cNvPr>
                <p14:cNvContentPartPr/>
                <p14:nvPr/>
              </p14:nvContentPartPr>
              <p14:xfrm>
                <a:off x="742610" y="5391290"/>
                <a:ext cx="34560" cy="2664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045A1A35-3903-71DD-54CD-13683F395F05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736490" y="5385170"/>
                  <a:ext cx="468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B5B10D60-CD73-06AD-038F-F7A68716909A}"/>
                    </a:ext>
                  </a:extLst>
                </p14:cNvPr>
                <p14:cNvContentPartPr/>
                <p14:nvPr/>
              </p14:nvContentPartPr>
              <p14:xfrm>
                <a:off x="759890" y="5517290"/>
                <a:ext cx="44280" cy="1116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B5B10D60-CD73-06AD-038F-F7A68716909A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753770" y="5511170"/>
                  <a:ext cx="5652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0" name="Group 459">
            <a:extLst>
              <a:ext uri="{FF2B5EF4-FFF2-40B4-BE49-F238E27FC236}">
                <a16:creationId xmlns:a16="http://schemas.microsoft.com/office/drawing/2014/main" id="{260F7898-2E6A-FD60-1F3B-220E781E6A59}"/>
              </a:ext>
            </a:extLst>
          </p:cNvPr>
          <p:cNvGrpSpPr/>
          <p:nvPr/>
        </p:nvGrpSpPr>
        <p:grpSpPr>
          <a:xfrm>
            <a:off x="1454330" y="5098610"/>
            <a:ext cx="490320" cy="383760"/>
            <a:chOff x="1454330" y="5098610"/>
            <a:chExt cx="49032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175C19E0-0303-3AD3-0819-2635C2C42CC9}"/>
                    </a:ext>
                  </a:extLst>
                </p14:cNvPr>
                <p14:cNvContentPartPr/>
                <p14:nvPr/>
              </p14:nvContentPartPr>
              <p14:xfrm>
                <a:off x="1454330" y="5146130"/>
                <a:ext cx="214200" cy="33624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175C19E0-0303-3AD3-0819-2635C2C42CC9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448210" y="5140010"/>
                  <a:ext cx="22644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C91F1952-5808-E195-E990-7592A1C6B1FB}"/>
                    </a:ext>
                  </a:extLst>
                </p14:cNvPr>
                <p14:cNvContentPartPr/>
                <p14:nvPr/>
              </p14:nvContentPartPr>
              <p14:xfrm>
                <a:off x="1639010" y="5302370"/>
                <a:ext cx="138960" cy="17172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C91F1952-5808-E195-E990-7592A1C6B1FB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632890" y="5296250"/>
                  <a:ext cx="15120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137926E8-280F-B115-20B1-28946AAB1305}"/>
                    </a:ext>
                  </a:extLst>
                </p14:cNvPr>
                <p14:cNvContentPartPr/>
                <p14:nvPr/>
              </p14:nvContentPartPr>
              <p14:xfrm>
                <a:off x="1772930" y="5098610"/>
                <a:ext cx="86400" cy="32904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137926E8-280F-B115-20B1-28946AAB1305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766810" y="5092490"/>
                  <a:ext cx="98640" cy="34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060C8AE7-9EB5-5AAB-5078-7CD18E178D94}"/>
                    </a:ext>
                  </a:extLst>
                </p14:cNvPr>
                <p14:cNvContentPartPr/>
                <p14:nvPr/>
              </p14:nvContentPartPr>
              <p14:xfrm>
                <a:off x="1753850" y="5241530"/>
                <a:ext cx="190800" cy="864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060C8AE7-9EB5-5AAB-5078-7CD18E178D94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747730" y="5235410"/>
                  <a:ext cx="203040" cy="9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3" name="Group 462">
            <a:extLst>
              <a:ext uri="{FF2B5EF4-FFF2-40B4-BE49-F238E27FC236}">
                <a16:creationId xmlns:a16="http://schemas.microsoft.com/office/drawing/2014/main" id="{B110D951-0569-7279-5D4B-450E3ED76050}"/>
              </a:ext>
            </a:extLst>
          </p:cNvPr>
          <p:cNvGrpSpPr/>
          <p:nvPr/>
        </p:nvGrpSpPr>
        <p:grpSpPr>
          <a:xfrm>
            <a:off x="2274770" y="4996370"/>
            <a:ext cx="1314720" cy="442080"/>
            <a:chOff x="2274770" y="4996370"/>
            <a:chExt cx="1314720" cy="44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F8010B82-E067-5187-AFDD-A49EA79B2DAD}"/>
                    </a:ext>
                  </a:extLst>
                </p14:cNvPr>
                <p14:cNvContentPartPr/>
                <p14:nvPr/>
              </p14:nvContentPartPr>
              <p14:xfrm>
                <a:off x="2322650" y="4996370"/>
                <a:ext cx="181080" cy="43920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F8010B82-E067-5187-AFDD-A49EA79B2DA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2316530" y="4990250"/>
                  <a:ext cx="193320" cy="45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9FEFDD77-471B-3A45-E3D4-39AAFA1BAD18}"/>
                    </a:ext>
                  </a:extLst>
                </p14:cNvPr>
                <p14:cNvContentPartPr/>
                <p14:nvPr/>
              </p14:nvContentPartPr>
              <p14:xfrm>
                <a:off x="2274770" y="5288690"/>
                <a:ext cx="236880" cy="4788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9FEFDD77-471B-3A45-E3D4-39AAFA1BAD18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2268650" y="5282570"/>
                  <a:ext cx="24912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54B1292F-C8CA-600A-560D-62D1F01EF852}"/>
                    </a:ext>
                  </a:extLst>
                </p14:cNvPr>
                <p14:cNvContentPartPr/>
                <p14:nvPr/>
              </p14:nvContentPartPr>
              <p14:xfrm>
                <a:off x="2598050" y="5056850"/>
                <a:ext cx="140760" cy="3816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54B1292F-C8CA-600A-560D-62D1F01EF852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2591930" y="5050730"/>
                  <a:ext cx="153000" cy="39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94620A1C-94F3-2D2C-246C-11A18FDD6B3A}"/>
                    </a:ext>
                  </a:extLst>
                </p14:cNvPr>
                <p14:cNvContentPartPr/>
                <p14:nvPr/>
              </p14:nvContentPartPr>
              <p14:xfrm>
                <a:off x="2715770" y="5241170"/>
                <a:ext cx="205560" cy="1461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94620A1C-94F3-2D2C-246C-11A18FDD6B3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709650" y="5235050"/>
                  <a:ext cx="21780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D89087AA-D1E2-B253-AA2E-B4B490F3540A}"/>
                    </a:ext>
                  </a:extLst>
                </p14:cNvPr>
                <p14:cNvContentPartPr/>
                <p14:nvPr/>
              </p14:nvContentPartPr>
              <p14:xfrm>
                <a:off x="2732690" y="5203370"/>
                <a:ext cx="196200" cy="23112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D89087AA-D1E2-B253-AA2E-B4B490F3540A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726570" y="5197250"/>
                  <a:ext cx="20844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80B9D449-3602-F716-5DCC-E2D672833E0E}"/>
                    </a:ext>
                  </a:extLst>
                </p14:cNvPr>
                <p14:cNvContentPartPr/>
                <p14:nvPr/>
              </p14:nvContentPartPr>
              <p14:xfrm>
                <a:off x="2963450" y="5004650"/>
                <a:ext cx="155880" cy="43164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80B9D449-3602-F716-5DCC-E2D672833E0E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957330" y="4998530"/>
                  <a:ext cx="168120" cy="44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D32E7A95-A9BC-D743-4803-CE2807427D79}"/>
                    </a:ext>
                  </a:extLst>
                </p14:cNvPr>
                <p14:cNvContentPartPr/>
                <p14:nvPr/>
              </p14:nvContentPartPr>
              <p14:xfrm>
                <a:off x="3281330" y="5219210"/>
                <a:ext cx="25200" cy="201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D32E7A95-A9BC-D743-4803-CE2807427D79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275210" y="5213090"/>
                  <a:ext cx="374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BA033D99-743B-EAF5-7AE4-55C97EF8FB5A}"/>
                    </a:ext>
                  </a:extLst>
                </p14:cNvPr>
                <p14:cNvContentPartPr/>
                <p14:nvPr/>
              </p14:nvContentPartPr>
              <p14:xfrm>
                <a:off x="3295730" y="5306690"/>
                <a:ext cx="34560" cy="1908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BA033D99-743B-EAF5-7AE4-55C97EF8FB5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289610" y="5300570"/>
                  <a:ext cx="468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5608AF09-4F5A-978B-2CA3-2C1EBBB9D5BD}"/>
                    </a:ext>
                  </a:extLst>
                </p14:cNvPr>
                <p14:cNvContentPartPr/>
                <p14:nvPr/>
              </p14:nvContentPartPr>
              <p14:xfrm>
                <a:off x="3440810" y="5222090"/>
                <a:ext cx="113400" cy="2160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5608AF09-4F5A-978B-2CA3-2C1EBBB9D5B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434690" y="5215970"/>
                  <a:ext cx="12564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25DF78B9-2244-FA3C-E79E-3051449C742E}"/>
                    </a:ext>
                  </a:extLst>
                </p14:cNvPr>
                <p14:cNvContentPartPr/>
                <p14:nvPr/>
              </p14:nvContentPartPr>
              <p14:xfrm>
                <a:off x="3462410" y="5302370"/>
                <a:ext cx="127080" cy="144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25DF78B9-2244-FA3C-E79E-3051449C742E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456290" y="5296250"/>
                  <a:ext cx="139320" cy="26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2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6387CDC8-7ABC-C0A1-D994-0C69F63C9EBA}"/>
                  </a:ext>
                </a:extLst>
              </p14:cNvPr>
              <p14:cNvContentPartPr/>
              <p14:nvPr/>
            </p14:nvContentPartPr>
            <p14:xfrm>
              <a:off x="3875330" y="5172050"/>
              <a:ext cx="198000" cy="15732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6387CDC8-7ABC-C0A1-D994-0C69F63C9EBA}"/>
                  </a:ext>
                </a:extLst>
              </p:cNvPr>
              <p:cNvPicPr/>
              <p:nvPr/>
            </p:nvPicPr>
            <p:blipFill>
              <a:blip r:embed="rId523"/>
              <a:stretch>
                <a:fillRect/>
              </a:stretch>
            </p:blipFill>
            <p:spPr>
              <a:xfrm>
                <a:off x="3869210" y="5165930"/>
                <a:ext cx="2102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4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8C975539-D7DC-BF0D-3B83-B00F1F33F58D}"/>
                  </a:ext>
                </a:extLst>
              </p14:cNvPr>
              <p14:cNvContentPartPr/>
              <p14:nvPr/>
            </p14:nvContentPartPr>
            <p14:xfrm>
              <a:off x="4002770" y="4969010"/>
              <a:ext cx="185040" cy="568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8C975539-D7DC-BF0D-3B83-B00F1F33F58D}"/>
                  </a:ext>
                </a:extLst>
              </p:cNvPr>
              <p:cNvPicPr/>
              <p:nvPr/>
            </p:nvPicPr>
            <p:blipFill>
              <a:blip r:embed="rId525"/>
              <a:stretch>
                <a:fillRect/>
              </a:stretch>
            </p:blipFill>
            <p:spPr>
              <a:xfrm>
                <a:off x="3996650" y="4962890"/>
                <a:ext cx="197280" cy="6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6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BAED6E71-AB94-A97C-C25C-FD70B6DB78CE}"/>
                  </a:ext>
                </a:extLst>
              </p14:cNvPr>
              <p14:cNvContentPartPr/>
              <p14:nvPr/>
            </p14:nvContentPartPr>
            <p14:xfrm>
              <a:off x="4071530" y="4990970"/>
              <a:ext cx="64800" cy="10296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BAED6E71-AB94-A97C-C25C-FD70B6DB78CE}"/>
                  </a:ext>
                </a:extLst>
              </p:cNvPr>
              <p:cNvPicPr/>
              <p:nvPr/>
            </p:nvPicPr>
            <p:blipFill>
              <a:blip r:embed="rId527"/>
              <a:stretch>
                <a:fillRect/>
              </a:stretch>
            </p:blipFill>
            <p:spPr>
              <a:xfrm>
                <a:off x="4065410" y="4984850"/>
                <a:ext cx="7704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8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53725530-DDAC-CA34-B107-A3A25F9F2EFA}"/>
                  </a:ext>
                </a:extLst>
              </p14:cNvPr>
              <p14:cNvContentPartPr/>
              <p14:nvPr/>
            </p14:nvContentPartPr>
            <p14:xfrm>
              <a:off x="4199690" y="5182490"/>
              <a:ext cx="104400" cy="14220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53725530-DDAC-CA34-B107-A3A25F9F2EFA}"/>
                  </a:ext>
                </a:extLst>
              </p:cNvPr>
              <p:cNvPicPr/>
              <p:nvPr/>
            </p:nvPicPr>
            <p:blipFill>
              <a:blip r:embed="rId529"/>
              <a:stretch>
                <a:fillRect/>
              </a:stretch>
            </p:blipFill>
            <p:spPr>
              <a:xfrm>
                <a:off x="4193570" y="5176370"/>
                <a:ext cx="116640" cy="15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0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CA2E5009-AF99-2147-8241-1903FF9D208D}"/>
                  </a:ext>
                </a:extLst>
              </p14:cNvPr>
              <p14:cNvContentPartPr/>
              <p14:nvPr/>
            </p14:nvContentPartPr>
            <p14:xfrm>
              <a:off x="4232810" y="5172410"/>
              <a:ext cx="118440" cy="16056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CA2E5009-AF99-2147-8241-1903FF9D208D}"/>
                  </a:ext>
                </a:extLst>
              </p:cNvPr>
              <p:cNvPicPr/>
              <p:nvPr/>
            </p:nvPicPr>
            <p:blipFill>
              <a:blip r:embed="rId531"/>
              <a:stretch>
                <a:fillRect/>
              </a:stretch>
            </p:blipFill>
            <p:spPr>
              <a:xfrm>
                <a:off x="4226690" y="5166290"/>
                <a:ext cx="13068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2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23252E40-1EE9-6205-24B2-BA098B737C4C}"/>
                  </a:ext>
                </a:extLst>
              </p14:cNvPr>
              <p14:cNvContentPartPr/>
              <p14:nvPr/>
            </p14:nvContentPartPr>
            <p14:xfrm>
              <a:off x="4492370" y="5219210"/>
              <a:ext cx="144360" cy="1872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23252E40-1EE9-6205-24B2-BA098B737C4C}"/>
                  </a:ext>
                </a:extLst>
              </p:cNvPr>
              <p:cNvPicPr/>
              <p:nvPr/>
            </p:nvPicPr>
            <p:blipFill>
              <a:blip r:embed="rId533"/>
              <a:stretch>
                <a:fillRect/>
              </a:stretch>
            </p:blipFill>
            <p:spPr>
              <a:xfrm>
                <a:off x="4486250" y="5213090"/>
                <a:ext cx="15660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4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BB66CA99-3A5F-B231-9EE5-AFE6819561EA}"/>
                  </a:ext>
                </a:extLst>
              </p14:cNvPr>
              <p14:cNvContentPartPr/>
              <p14:nvPr/>
            </p14:nvContentPartPr>
            <p14:xfrm>
              <a:off x="4794050" y="5145770"/>
              <a:ext cx="348120" cy="17352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BB66CA99-3A5F-B231-9EE5-AFE6819561EA}"/>
                  </a:ext>
                </a:extLst>
              </p:cNvPr>
              <p:cNvPicPr/>
              <p:nvPr/>
            </p:nvPicPr>
            <p:blipFill>
              <a:blip r:embed="rId535"/>
              <a:stretch>
                <a:fillRect/>
              </a:stretch>
            </p:blipFill>
            <p:spPr>
              <a:xfrm>
                <a:off x="4787930" y="5139650"/>
                <a:ext cx="360360" cy="185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87" name="Group 486">
            <a:extLst>
              <a:ext uri="{FF2B5EF4-FFF2-40B4-BE49-F238E27FC236}">
                <a16:creationId xmlns:a16="http://schemas.microsoft.com/office/drawing/2014/main" id="{0B1BD9C8-19E0-FC9F-E08B-810972B5327F}"/>
              </a:ext>
            </a:extLst>
          </p:cNvPr>
          <p:cNvGrpSpPr/>
          <p:nvPr/>
        </p:nvGrpSpPr>
        <p:grpSpPr>
          <a:xfrm>
            <a:off x="5304890" y="4833650"/>
            <a:ext cx="1342080" cy="642600"/>
            <a:chOff x="5304890" y="4833650"/>
            <a:chExt cx="1342080" cy="64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19C42100-C76D-C73D-83BF-34D31183F006}"/>
                    </a:ext>
                  </a:extLst>
                </p14:cNvPr>
                <p14:cNvContentPartPr/>
                <p14:nvPr/>
              </p14:nvContentPartPr>
              <p14:xfrm>
                <a:off x="5337290" y="4962890"/>
                <a:ext cx="317160" cy="3196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19C42100-C76D-C73D-83BF-34D31183F006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331170" y="4956770"/>
                  <a:ext cx="32940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4824B043-AF94-F8C9-E007-35D6C1B9B710}"/>
                    </a:ext>
                  </a:extLst>
                </p14:cNvPr>
                <p14:cNvContentPartPr/>
                <p14:nvPr/>
              </p14:nvContentPartPr>
              <p14:xfrm>
                <a:off x="5340170" y="5385170"/>
                <a:ext cx="83160" cy="9108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4824B043-AF94-F8C9-E007-35D6C1B9B710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334050" y="5379050"/>
                  <a:ext cx="954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1FEC5027-9BED-D0AC-717F-1707069CC10B}"/>
                    </a:ext>
                  </a:extLst>
                </p14:cNvPr>
                <p14:cNvContentPartPr/>
                <p14:nvPr/>
              </p14:nvContentPartPr>
              <p14:xfrm>
                <a:off x="5304890" y="5337290"/>
                <a:ext cx="48240" cy="432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1FEC5027-9BED-D0AC-717F-1707069CC10B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298770" y="5331170"/>
                  <a:ext cx="604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389CD0DD-5CC7-0566-7A00-7C0C7B378F5D}"/>
                    </a:ext>
                  </a:extLst>
                </p14:cNvPr>
                <p14:cNvContentPartPr/>
                <p14:nvPr/>
              </p14:nvContentPartPr>
              <p14:xfrm>
                <a:off x="5449970" y="5368970"/>
                <a:ext cx="111600" cy="1944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389CD0DD-5CC7-0566-7A00-7C0C7B378F5D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443850" y="5362850"/>
                  <a:ext cx="123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453C5500-817F-6171-AD66-F8BAFD4BC0A7}"/>
                    </a:ext>
                  </a:extLst>
                </p14:cNvPr>
                <p14:cNvContentPartPr/>
                <p14:nvPr/>
              </p14:nvContentPartPr>
              <p14:xfrm>
                <a:off x="5461850" y="5417930"/>
                <a:ext cx="136440" cy="1980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453C5500-817F-6171-AD66-F8BAFD4BC0A7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455730" y="5411810"/>
                  <a:ext cx="1486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CE7C8607-AF10-ECA8-0B65-C73035975882}"/>
                    </a:ext>
                  </a:extLst>
                </p14:cNvPr>
                <p14:cNvContentPartPr/>
                <p14:nvPr/>
              </p14:nvContentPartPr>
              <p14:xfrm>
                <a:off x="5663810" y="5367530"/>
                <a:ext cx="21600" cy="10008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CE7C8607-AF10-ECA8-0B65-C73035975882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657690" y="5361410"/>
                  <a:ext cx="338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7D0D4656-874F-0A3F-3000-0B764F70159D}"/>
                    </a:ext>
                  </a:extLst>
                </p14:cNvPr>
                <p14:cNvContentPartPr/>
                <p14:nvPr/>
              </p14:nvContentPartPr>
              <p14:xfrm>
                <a:off x="5406050" y="4833650"/>
                <a:ext cx="214200" cy="9252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7D0D4656-874F-0A3F-3000-0B764F70159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5399930" y="4827530"/>
                  <a:ext cx="2264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91FFC4AE-D7F8-BC45-575D-BACE95034D32}"/>
                    </a:ext>
                  </a:extLst>
                </p14:cNvPr>
                <p14:cNvContentPartPr/>
                <p14:nvPr/>
              </p14:nvContentPartPr>
              <p14:xfrm>
                <a:off x="5825450" y="4975130"/>
                <a:ext cx="210240" cy="311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91FFC4AE-D7F8-BC45-575D-BACE95034D32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5819330" y="4969010"/>
                  <a:ext cx="222480" cy="32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54CD6F83-4706-5132-EF56-C263CD174457}"/>
                    </a:ext>
                  </a:extLst>
                </p14:cNvPr>
                <p14:cNvContentPartPr/>
                <p14:nvPr/>
              </p14:nvContentPartPr>
              <p14:xfrm>
                <a:off x="6026330" y="5160170"/>
                <a:ext cx="185040" cy="1044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54CD6F83-4706-5132-EF56-C263CD174457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020210" y="5154050"/>
                  <a:ext cx="1972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3480A535-F89C-3FFD-3042-F794C8D59590}"/>
                    </a:ext>
                  </a:extLst>
                </p14:cNvPr>
                <p14:cNvContentPartPr/>
                <p14:nvPr/>
              </p14:nvContentPartPr>
              <p14:xfrm>
                <a:off x="6290570" y="5118050"/>
                <a:ext cx="218520" cy="11340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3480A535-F89C-3FFD-3042-F794C8D59590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284450" y="5111930"/>
                  <a:ext cx="2307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B52E6085-0A52-C243-6409-C5D365659497}"/>
                    </a:ext>
                  </a:extLst>
                </p14:cNvPr>
                <p14:cNvContentPartPr/>
                <p14:nvPr/>
              </p14:nvContentPartPr>
              <p14:xfrm>
                <a:off x="6409370" y="5079530"/>
                <a:ext cx="147240" cy="1990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B52E6085-0A52-C243-6409-C5D365659497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403250" y="5073410"/>
                  <a:ext cx="1594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CD520DBB-D024-F88B-EC6B-29730AE27EA5}"/>
                    </a:ext>
                  </a:extLst>
                </p14:cNvPr>
                <p14:cNvContentPartPr/>
                <p14:nvPr/>
              </p14:nvContentPartPr>
              <p14:xfrm>
                <a:off x="6555530" y="5235410"/>
                <a:ext cx="52200" cy="9648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CD520DBB-D024-F88B-EC6B-29730AE27EA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549410" y="5229290"/>
                  <a:ext cx="644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2891A6CD-8B2B-A11D-5C38-9BCBB7E8AF91}"/>
                    </a:ext>
                  </a:extLst>
                </p14:cNvPr>
                <p14:cNvContentPartPr/>
                <p14:nvPr/>
              </p14:nvContentPartPr>
              <p14:xfrm>
                <a:off x="6617450" y="5123450"/>
                <a:ext cx="29520" cy="936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2891A6CD-8B2B-A11D-5C38-9BCBB7E8AF91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611330" y="5117330"/>
                  <a:ext cx="41760" cy="21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2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CA0853E2-CC21-F24F-FB98-9F31971B0569}"/>
                  </a:ext>
                </a:extLst>
              </p14:cNvPr>
              <p14:cNvContentPartPr/>
              <p14:nvPr/>
            </p14:nvContentPartPr>
            <p14:xfrm>
              <a:off x="6988970" y="5143610"/>
              <a:ext cx="10800" cy="1044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CA0853E2-CC21-F24F-FB98-9F31971B0569}"/>
                  </a:ext>
                </a:extLst>
              </p:cNvPr>
              <p:cNvPicPr/>
              <p:nvPr/>
            </p:nvPicPr>
            <p:blipFill>
              <a:blip r:embed="rId563"/>
              <a:stretch>
                <a:fillRect/>
              </a:stretch>
            </p:blipFill>
            <p:spPr>
              <a:xfrm>
                <a:off x="6982850" y="5137490"/>
                <a:ext cx="23040" cy="2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551" name="Group 550">
            <a:extLst>
              <a:ext uri="{FF2B5EF4-FFF2-40B4-BE49-F238E27FC236}">
                <a16:creationId xmlns:a16="http://schemas.microsoft.com/office/drawing/2014/main" id="{93EA8970-A096-50D6-0A5A-6C05960282E6}"/>
              </a:ext>
            </a:extLst>
          </p:cNvPr>
          <p:cNvGrpSpPr/>
          <p:nvPr/>
        </p:nvGrpSpPr>
        <p:grpSpPr>
          <a:xfrm>
            <a:off x="420410" y="5887730"/>
            <a:ext cx="252000" cy="456480"/>
            <a:chOff x="420410" y="5887730"/>
            <a:chExt cx="252000" cy="45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B0834B02-ADF8-45E4-991B-55E158433A8D}"/>
                    </a:ext>
                  </a:extLst>
                </p14:cNvPr>
                <p14:cNvContentPartPr/>
                <p14:nvPr/>
              </p14:nvContentPartPr>
              <p14:xfrm>
                <a:off x="503210" y="5887730"/>
                <a:ext cx="169200" cy="45648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B0834B02-ADF8-45E4-991B-55E158433A8D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497090" y="5881610"/>
                  <a:ext cx="181440" cy="46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861720D0-A77D-EAB6-B394-F1AF627C31E0}"/>
                    </a:ext>
                  </a:extLst>
                </p14:cNvPr>
                <p14:cNvContentPartPr/>
                <p14:nvPr/>
              </p14:nvContentPartPr>
              <p14:xfrm>
                <a:off x="420410" y="6175370"/>
                <a:ext cx="210240" cy="5940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861720D0-A77D-EAB6-B394-F1AF627C31E0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414290" y="6169250"/>
                  <a:ext cx="22248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A959BE0F-3CE4-DED2-9C03-AC6E5A24D12F}"/>
              </a:ext>
            </a:extLst>
          </p:cNvPr>
          <p:cNvGrpSpPr/>
          <p:nvPr/>
        </p:nvGrpSpPr>
        <p:grpSpPr>
          <a:xfrm>
            <a:off x="954290" y="6185450"/>
            <a:ext cx="873720" cy="157680"/>
            <a:chOff x="954290" y="6185450"/>
            <a:chExt cx="873720" cy="157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17FE43D9-E41E-0368-37FF-898560B89573}"/>
                    </a:ext>
                  </a:extLst>
                </p14:cNvPr>
                <p14:cNvContentPartPr/>
                <p14:nvPr/>
              </p14:nvContentPartPr>
              <p14:xfrm>
                <a:off x="954290" y="6208490"/>
                <a:ext cx="452880" cy="13464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17FE43D9-E41E-0368-37FF-898560B89573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948170" y="6202370"/>
                  <a:ext cx="465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96253CCA-7D2D-69B8-B7D8-3B038984B158}"/>
                    </a:ext>
                  </a:extLst>
                </p14:cNvPr>
                <p14:cNvContentPartPr/>
                <p14:nvPr/>
              </p14:nvContentPartPr>
              <p14:xfrm>
                <a:off x="1417610" y="6185450"/>
                <a:ext cx="271080" cy="1443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96253CCA-7D2D-69B8-B7D8-3B038984B15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411490" y="6179330"/>
                  <a:ext cx="2833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421A66CA-7A8C-C273-3BAD-2964A6FCE290}"/>
                    </a:ext>
                  </a:extLst>
                </p14:cNvPr>
                <p14:cNvContentPartPr/>
                <p14:nvPr/>
              </p14:nvContentPartPr>
              <p14:xfrm>
                <a:off x="1696610" y="6213890"/>
                <a:ext cx="131400" cy="10944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421A66CA-7A8C-C273-3BAD-2964A6FCE290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1690490" y="6207770"/>
                  <a:ext cx="14364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9DA0868A-C5FF-DB23-28F5-E729E301403A}"/>
                    </a:ext>
                  </a:extLst>
                </p14:cNvPr>
                <p14:cNvContentPartPr/>
                <p14:nvPr/>
              </p14:nvContentPartPr>
              <p14:xfrm>
                <a:off x="1695530" y="6187970"/>
                <a:ext cx="131400" cy="14364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9DA0868A-C5FF-DB23-28F5-E729E301403A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689410" y="6181850"/>
                  <a:ext cx="143640" cy="155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6">
            <p14:nvContentPartPr>
              <p14:cNvPr id="557" name="Ink 556">
                <a:extLst>
                  <a:ext uri="{FF2B5EF4-FFF2-40B4-BE49-F238E27FC236}">
                    <a16:creationId xmlns:a16="http://schemas.microsoft.com/office/drawing/2014/main" id="{B1E05D81-D583-0F15-3AD8-13AB6B7597E0}"/>
                  </a:ext>
                </a:extLst>
              </p14:cNvPr>
              <p14:cNvContentPartPr/>
              <p14:nvPr/>
            </p14:nvContentPartPr>
            <p14:xfrm>
              <a:off x="2094050" y="5922290"/>
              <a:ext cx="227160" cy="425520"/>
            </p14:xfrm>
          </p:contentPart>
        </mc:Choice>
        <mc:Fallback xmlns="">
          <p:pic>
            <p:nvPicPr>
              <p:cNvPr id="557" name="Ink 556">
                <a:extLst>
                  <a:ext uri="{FF2B5EF4-FFF2-40B4-BE49-F238E27FC236}">
                    <a16:creationId xmlns:a16="http://schemas.microsoft.com/office/drawing/2014/main" id="{B1E05D81-D583-0F15-3AD8-13AB6B7597E0}"/>
                  </a:ext>
                </a:extLst>
              </p:cNvPr>
              <p:cNvPicPr/>
              <p:nvPr/>
            </p:nvPicPr>
            <p:blipFill>
              <a:blip r:embed="rId577"/>
              <a:stretch>
                <a:fillRect/>
              </a:stretch>
            </p:blipFill>
            <p:spPr>
              <a:xfrm>
                <a:off x="2087930" y="5916170"/>
                <a:ext cx="239400" cy="43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66" name="Group 565">
            <a:extLst>
              <a:ext uri="{FF2B5EF4-FFF2-40B4-BE49-F238E27FC236}">
                <a16:creationId xmlns:a16="http://schemas.microsoft.com/office/drawing/2014/main" id="{D1FF5B32-CFEF-EA5B-D9B2-5BC6B77E5CAA}"/>
              </a:ext>
            </a:extLst>
          </p:cNvPr>
          <p:cNvGrpSpPr/>
          <p:nvPr/>
        </p:nvGrpSpPr>
        <p:grpSpPr>
          <a:xfrm>
            <a:off x="2612810" y="5889170"/>
            <a:ext cx="775080" cy="390600"/>
            <a:chOff x="2612810" y="5889170"/>
            <a:chExt cx="775080" cy="390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8BB34D50-D013-3D3E-1C05-F5DE3F764C95}"/>
                    </a:ext>
                  </a:extLst>
                </p14:cNvPr>
                <p14:cNvContentPartPr/>
                <p14:nvPr/>
              </p14:nvContentPartPr>
              <p14:xfrm>
                <a:off x="2612810" y="6106250"/>
                <a:ext cx="182160" cy="1695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8BB34D50-D013-3D3E-1C05-F5DE3F764C95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2606690" y="6100130"/>
                  <a:ext cx="1944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33B1D999-7E90-64DB-B6AE-04B852BEBD4D}"/>
                    </a:ext>
                  </a:extLst>
                </p14:cNvPr>
                <p14:cNvContentPartPr/>
                <p14:nvPr/>
              </p14:nvContentPartPr>
              <p14:xfrm>
                <a:off x="2630810" y="6087170"/>
                <a:ext cx="168480" cy="18036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33B1D999-7E90-64DB-B6AE-04B852BEBD4D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2624690" y="6081050"/>
                  <a:ext cx="18072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E797B34B-5495-BC40-91CF-461833B02A69}"/>
                    </a:ext>
                  </a:extLst>
                </p14:cNvPr>
                <p14:cNvContentPartPr/>
                <p14:nvPr/>
              </p14:nvContentPartPr>
              <p14:xfrm>
                <a:off x="2830610" y="5912210"/>
                <a:ext cx="114120" cy="11196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E797B34B-5495-BC40-91CF-461833B02A69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2824490" y="5906090"/>
                  <a:ext cx="12636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3789CB43-D4D9-B7B8-6825-43D7264DBAF0}"/>
                    </a:ext>
                  </a:extLst>
                </p14:cNvPr>
                <p14:cNvContentPartPr/>
                <p14:nvPr/>
              </p14:nvContentPartPr>
              <p14:xfrm>
                <a:off x="2932130" y="5916530"/>
                <a:ext cx="28440" cy="133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3789CB43-D4D9-B7B8-6825-43D7264DBAF0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2926010" y="5910410"/>
                  <a:ext cx="406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5FB39561-0AF8-B105-C277-F100C1A66EBF}"/>
                    </a:ext>
                  </a:extLst>
                </p14:cNvPr>
                <p14:cNvContentPartPr/>
                <p14:nvPr/>
              </p14:nvContentPartPr>
              <p14:xfrm>
                <a:off x="2949050" y="5889170"/>
                <a:ext cx="86400" cy="10512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5FB39561-0AF8-B105-C277-F100C1A66EB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2942930" y="5883050"/>
                  <a:ext cx="986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6ECF126C-41CA-2302-8A8A-264518FB5B12}"/>
                    </a:ext>
                  </a:extLst>
                </p14:cNvPr>
                <p14:cNvContentPartPr/>
                <p14:nvPr/>
              </p14:nvContentPartPr>
              <p14:xfrm>
                <a:off x="2973890" y="6004010"/>
                <a:ext cx="149040" cy="27576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6ECF126C-41CA-2302-8A8A-264518FB5B12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2967770" y="5997890"/>
                  <a:ext cx="16128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9C5BD12A-23AA-C71B-E51B-1C46D0BDF481}"/>
                    </a:ext>
                  </a:extLst>
                </p14:cNvPr>
                <p14:cNvContentPartPr/>
                <p14:nvPr/>
              </p14:nvContentPartPr>
              <p14:xfrm>
                <a:off x="3050930" y="6107690"/>
                <a:ext cx="213480" cy="1213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9C5BD12A-23AA-C71B-E51B-1C46D0BDF481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3044810" y="6101570"/>
                  <a:ext cx="2257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57BADDE1-D48A-303E-95BF-93CCD94F0AFD}"/>
                    </a:ext>
                  </a:extLst>
                </p14:cNvPr>
                <p14:cNvContentPartPr/>
                <p14:nvPr/>
              </p14:nvContentPartPr>
              <p14:xfrm>
                <a:off x="3256130" y="5932730"/>
                <a:ext cx="131760" cy="34344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57BADDE1-D48A-303E-95BF-93CCD94F0AF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3250010" y="5926610"/>
                  <a:ext cx="144000" cy="35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8" name="Group 577">
            <a:extLst>
              <a:ext uri="{FF2B5EF4-FFF2-40B4-BE49-F238E27FC236}">
                <a16:creationId xmlns:a16="http://schemas.microsoft.com/office/drawing/2014/main" id="{A90B8C46-0E51-8754-8D78-15BDCB29E829}"/>
              </a:ext>
            </a:extLst>
          </p:cNvPr>
          <p:cNvGrpSpPr/>
          <p:nvPr/>
        </p:nvGrpSpPr>
        <p:grpSpPr>
          <a:xfrm>
            <a:off x="3598490" y="6020930"/>
            <a:ext cx="1276560" cy="244800"/>
            <a:chOff x="3598490" y="6020930"/>
            <a:chExt cx="1276560" cy="24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ACC7EC35-5CBE-D0DF-59F0-DE3A02CB384C}"/>
                    </a:ext>
                  </a:extLst>
                </p14:cNvPr>
                <p14:cNvContentPartPr/>
                <p14:nvPr/>
              </p14:nvContentPartPr>
              <p14:xfrm>
                <a:off x="3598490" y="6130010"/>
                <a:ext cx="223200" cy="13572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ACC7EC35-5CBE-D0DF-59F0-DE3A02CB384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3592370" y="6123890"/>
                  <a:ext cx="2354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492F4D53-4E7B-C6CE-8536-347C0C2CAB37}"/>
                    </a:ext>
                  </a:extLst>
                </p14:cNvPr>
                <p14:cNvContentPartPr/>
                <p14:nvPr/>
              </p14:nvContentPartPr>
              <p14:xfrm>
                <a:off x="3822050" y="6148370"/>
                <a:ext cx="84240" cy="10152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492F4D53-4E7B-C6CE-8536-347C0C2CAB37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3815930" y="6142250"/>
                  <a:ext cx="964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44309A4A-BD79-5A21-F5FE-5ADFE65DE73D}"/>
                    </a:ext>
                  </a:extLst>
                </p14:cNvPr>
                <p14:cNvContentPartPr/>
                <p14:nvPr/>
              </p14:nvContentPartPr>
              <p14:xfrm>
                <a:off x="3838970" y="6052610"/>
                <a:ext cx="29520" cy="1944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44309A4A-BD79-5A21-F5FE-5ADFE65DE73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3832850" y="6046490"/>
                  <a:ext cx="4176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2ED1B653-3062-A0CB-5768-6CE93A38AB6E}"/>
                    </a:ext>
                  </a:extLst>
                </p14:cNvPr>
                <p14:cNvContentPartPr/>
                <p14:nvPr/>
              </p14:nvContentPartPr>
              <p14:xfrm>
                <a:off x="3888290" y="6117770"/>
                <a:ext cx="227880" cy="11736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2ED1B653-3062-A0CB-5768-6CE93A38AB6E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3882170" y="6111650"/>
                  <a:ext cx="240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C5143FF0-BFD4-1C45-9571-DF8E23A17243}"/>
                    </a:ext>
                  </a:extLst>
                </p14:cNvPr>
                <p14:cNvContentPartPr/>
                <p14:nvPr/>
              </p14:nvContentPartPr>
              <p14:xfrm>
                <a:off x="4067570" y="6026690"/>
                <a:ext cx="24480" cy="3240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C5143FF0-BFD4-1C45-9571-DF8E23A17243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061450" y="6020570"/>
                  <a:ext cx="367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7FE03B5D-F55A-A124-5B75-489D808DB4FE}"/>
                    </a:ext>
                  </a:extLst>
                </p14:cNvPr>
                <p14:cNvContentPartPr/>
                <p14:nvPr/>
              </p14:nvContentPartPr>
              <p14:xfrm>
                <a:off x="4138130" y="6101210"/>
                <a:ext cx="332640" cy="16380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7FE03B5D-F55A-A124-5B75-489D808DB4FE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132010" y="6095090"/>
                  <a:ext cx="34488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9EE3ECB9-352B-4C10-4506-E26A18AD3A76}"/>
                    </a:ext>
                  </a:extLst>
                </p14:cNvPr>
                <p14:cNvContentPartPr/>
                <p14:nvPr/>
              </p14:nvContentPartPr>
              <p14:xfrm>
                <a:off x="4426850" y="6037490"/>
                <a:ext cx="22680" cy="360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9EE3ECB9-352B-4C10-4506-E26A18AD3A76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420730" y="6031370"/>
                  <a:ext cx="3492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D19C79FB-D7F6-A9A0-1D0B-D1BB5AB15A47}"/>
                    </a:ext>
                  </a:extLst>
                </p14:cNvPr>
                <p14:cNvContentPartPr/>
                <p14:nvPr/>
              </p14:nvContentPartPr>
              <p14:xfrm>
                <a:off x="4448810" y="6108050"/>
                <a:ext cx="178920" cy="15768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D19C79FB-D7F6-A9A0-1D0B-D1BB5AB15A47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4442690" y="6101930"/>
                  <a:ext cx="1911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24691475-5A3A-2C23-41E2-9813030C4A5F}"/>
                    </a:ext>
                  </a:extLst>
                </p14:cNvPr>
                <p14:cNvContentPartPr/>
                <p14:nvPr/>
              </p14:nvContentPartPr>
              <p14:xfrm>
                <a:off x="4468250" y="6160610"/>
                <a:ext cx="145080" cy="2340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24691475-5A3A-2C23-41E2-9813030C4A5F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4462130" y="6154490"/>
                  <a:ext cx="1573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54C5C4CE-C829-6E99-72F8-4B4DCE5FA105}"/>
                    </a:ext>
                  </a:extLst>
                </p14:cNvPr>
                <p14:cNvContentPartPr/>
                <p14:nvPr/>
              </p14:nvContentPartPr>
              <p14:xfrm>
                <a:off x="4600370" y="6065210"/>
                <a:ext cx="141120" cy="18324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54C5C4CE-C829-6E99-72F8-4B4DCE5FA105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4594250" y="6059090"/>
                  <a:ext cx="15336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5DBFAF01-127E-A389-C4D2-8C7078490390}"/>
                    </a:ext>
                  </a:extLst>
                </p14:cNvPr>
                <p14:cNvContentPartPr/>
                <p14:nvPr/>
              </p14:nvContentPartPr>
              <p14:xfrm>
                <a:off x="4746890" y="6020930"/>
                <a:ext cx="128160" cy="19620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5DBFAF01-127E-A389-C4D2-8C7078490390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4740770" y="6014810"/>
                  <a:ext cx="14040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6">
            <p14:nvContentPartPr>
              <p14:cNvPr id="579" name="Ink 578">
                <a:extLst>
                  <a:ext uri="{FF2B5EF4-FFF2-40B4-BE49-F238E27FC236}">
                    <a16:creationId xmlns:a16="http://schemas.microsoft.com/office/drawing/2014/main" id="{6B3F7DD0-5059-F1D6-67C5-12C4F9272D85}"/>
                  </a:ext>
                </a:extLst>
              </p14:cNvPr>
              <p14:cNvContentPartPr/>
              <p14:nvPr/>
            </p14:nvContentPartPr>
            <p14:xfrm>
              <a:off x="5142170" y="6078170"/>
              <a:ext cx="535320" cy="155520"/>
            </p14:xfrm>
          </p:contentPart>
        </mc:Choice>
        <mc:Fallback xmlns="">
          <p:pic>
            <p:nvPicPr>
              <p:cNvPr id="579" name="Ink 578">
                <a:extLst>
                  <a:ext uri="{FF2B5EF4-FFF2-40B4-BE49-F238E27FC236}">
                    <a16:creationId xmlns:a16="http://schemas.microsoft.com/office/drawing/2014/main" id="{6B3F7DD0-5059-F1D6-67C5-12C4F9272D85}"/>
                  </a:ext>
                </a:extLst>
              </p:cNvPr>
              <p:cNvPicPr/>
              <p:nvPr/>
            </p:nvPicPr>
            <p:blipFill>
              <a:blip r:embed="rId617"/>
              <a:stretch>
                <a:fillRect/>
              </a:stretch>
            </p:blipFill>
            <p:spPr>
              <a:xfrm>
                <a:off x="5136050" y="6072050"/>
                <a:ext cx="547560" cy="167760"/>
              </a:xfrm>
              <a:prstGeom prst="rect">
                <a:avLst/>
              </a:prstGeom>
            </p:spPr>
          </p:pic>
        </mc:Fallback>
      </mc:AlternateContent>
      <p:grpSp>
        <p:nvGrpSpPr>
          <p:cNvPr id="585" name="Group 584">
            <a:extLst>
              <a:ext uri="{FF2B5EF4-FFF2-40B4-BE49-F238E27FC236}">
                <a16:creationId xmlns:a16="http://schemas.microsoft.com/office/drawing/2014/main" id="{53E38EB6-E022-DB73-C59C-8EBFB60EFDDF}"/>
              </a:ext>
            </a:extLst>
          </p:cNvPr>
          <p:cNvGrpSpPr/>
          <p:nvPr/>
        </p:nvGrpSpPr>
        <p:grpSpPr>
          <a:xfrm>
            <a:off x="5942090" y="5879090"/>
            <a:ext cx="864000" cy="324000"/>
            <a:chOff x="5942090" y="5879090"/>
            <a:chExt cx="864000" cy="324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9A8F42BB-9505-7D4B-3F17-CEAA4C65CFD7}"/>
                    </a:ext>
                  </a:extLst>
                </p14:cNvPr>
                <p14:cNvContentPartPr/>
                <p14:nvPr/>
              </p14:nvContentPartPr>
              <p14:xfrm>
                <a:off x="5961530" y="5891690"/>
                <a:ext cx="46440" cy="30456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9A8F42BB-9505-7D4B-3F17-CEAA4C65CFD7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5955410" y="5885570"/>
                  <a:ext cx="58680" cy="31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2B561BCF-3ACA-36EF-C5F6-8A358DB427F6}"/>
                    </a:ext>
                  </a:extLst>
                </p14:cNvPr>
                <p14:cNvContentPartPr/>
                <p14:nvPr/>
              </p14:nvContentPartPr>
              <p14:xfrm>
                <a:off x="5942090" y="5879090"/>
                <a:ext cx="198000" cy="17856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2B561BCF-3ACA-36EF-C5F6-8A358DB427F6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5935970" y="5872970"/>
                  <a:ext cx="2102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CB106CF-DC2C-CEA0-5A55-EB263FDAC23F}"/>
                    </a:ext>
                  </a:extLst>
                </p14:cNvPr>
                <p14:cNvContentPartPr/>
                <p14:nvPr/>
              </p14:nvContentPartPr>
              <p14:xfrm>
                <a:off x="6336290" y="6067370"/>
                <a:ext cx="382320" cy="4104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CB106CF-DC2C-CEA0-5A55-EB263FDAC23F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6330170" y="6061250"/>
                  <a:ext cx="394560" cy="5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634D33DF-EDBD-220B-C11B-EDDDA78A5AE0}"/>
                    </a:ext>
                  </a:extLst>
                </p14:cNvPr>
                <p14:cNvContentPartPr/>
                <p14:nvPr/>
              </p14:nvContentPartPr>
              <p14:xfrm>
                <a:off x="6294170" y="6160970"/>
                <a:ext cx="426960" cy="108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634D33DF-EDBD-220B-C11B-EDDDA78A5AE0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6288050" y="6154850"/>
                  <a:ext cx="43920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6E88BFA5-32A4-3018-36A7-13DBE16AF207}"/>
                    </a:ext>
                  </a:extLst>
                </p14:cNvPr>
                <p14:cNvContentPartPr/>
                <p14:nvPr/>
              </p14:nvContentPartPr>
              <p14:xfrm>
                <a:off x="6629690" y="5959370"/>
                <a:ext cx="176400" cy="24372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6E88BFA5-32A4-3018-36A7-13DBE16AF207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6623570" y="5953250"/>
                  <a:ext cx="188640" cy="25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BF7D60BB-678B-10B6-2E4D-05222E54E28D}"/>
              </a:ext>
            </a:extLst>
          </p:cNvPr>
          <p:cNvGrpSpPr/>
          <p:nvPr/>
        </p:nvGrpSpPr>
        <p:grpSpPr>
          <a:xfrm>
            <a:off x="7187330" y="5520170"/>
            <a:ext cx="3728520" cy="655560"/>
            <a:chOff x="7187330" y="5520170"/>
            <a:chExt cx="3728520" cy="65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6CCAD21D-E830-390C-87EB-5CBB1E5C5194}"/>
                    </a:ext>
                  </a:extLst>
                </p14:cNvPr>
                <p14:cNvContentPartPr/>
                <p14:nvPr/>
              </p14:nvContentPartPr>
              <p14:xfrm>
                <a:off x="7213610" y="5904650"/>
                <a:ext cx="189000" cy="25344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6CCAD21D-E830-390C-87EB-5CBB1E5C5194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7207490" y="5898530"/>
                  <a:ext cx="20124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AAC60B0A-3B78-83C5-009B-B93D7C1CE5A4}"/>
                    </a:ext>
                  </a:extLst>
                </p14:cNvPr>
                <p14:cNvContentPartPr/>
                <p14:nvPr/>
              </p14:nvContentPartPr>
              <p14:xfrm>
                <a:off x="7187330" y="5846330"/>
                <a:ext cx="384480" cy="3186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AAC60B0A-3B78-83C5-009B-B93D7C1CE5A4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7181210" y="5840210"/>
                  <a:ext cx="39672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71E17248-04B4-18F1-7AE5-BE8630DD2E09}"/>
                    </a:ext>
                  </a:extLst>
                </p14:cNvPr>
                <p14:cNvContentPartPr/>
                <p14:nvPr/>
              </p14:nvContentPartPr>
              <p14:xfrm>
                <a:off x="7604930" y="5788730"/>
                <a:ext cx="150120" cy="33120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71E17248-04B4-18F1-7AE5-BE8630DD2E09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7598810" y="5782610"/>
                  <a:ext cx="162360" cy="34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0C3B8FC2-A962-54D6-3F14-DA917C15BFF3}"/>
                    </a:ext>
                  </a:extLst>
                </p14:cNvPr>
                <p14:cNvContentPartPr/>
                <p14:nvPr/>
              </p14:nvContentPartPr>
              <p14:xfrm>
                <a:off x="7569290" y="6015170"/>
                <a:ext cx="207000" cy="3888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0C3B8FC2-A962-54D6-3F14-DA917C15BFF3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7563170" y="6009050"/>
                  <a:ext cx="2192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FC88A9B4-A418-21F8-3F75-4874087D3908}"/>
                    </a:ext>
                  </a:extLst>
                </p14:cNvPr>
                <p14:cNvContentPartPr/>
                <p14:nvPr/>
              </p14:nvContentPartPr>
              <p14:xfrm>
                <a:off x="7772690" y="5807450"/>
                <a:ext cx="185040" cy="36828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FC88A9B4-A418-21F8-3F75-4874087D3908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7766570" y="5801330"/>
                  <a:ext cx="19728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CC0CC4A5-C858-9C47-84AB-1FADC98BDD7D}"/>
                    </a:ext>
                  </a:extLst>
                </p14:cNvPr>
                <p14:cNvContentPartPr/>
                <p14:nvPr/>
              </p14:nvContentPartPr>
              <p14:xfrm>
                <a:off x="7911290" y="5974130"/>
                <a:ext cx="149760" cy="1472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CC0CC4A5-C858-9C47-84AB-1FADC98BDD7D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7905170" y="5968010"/>
                  <a:ext cx="1620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6EBF8085-8B95-C618-56DD-6FFE839A37B5}"/>
                    </a:ext>
                  </a:extLst>
                </p14:cNvPr>
                <p14:cNvContentPartPr/>
                <p14:nvPr/>
              </p14:nvContentPartPr>
              <p14:xfrm>
                <a:off x="7937570" y="5968010"/>
                <a:ext cx="140040" cy="16452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6EBF8085-8B95-C618-56DD-6FFE839A37B5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7931450" y="5961890"/>
                  <a:ext cx="15228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DA79A6A2-CB14-5B35-0805-F5B2E8D1C908}"/>
                    </a:ext>
                  </a:extLst>
                </p14:cNvPr>
                <p14:cNvContentPartPr/>
                <p14:nvPr/>
              </p14:nvContentPartPr>
              <p14:xfrm>
                <a:off x="8115410" y="5849570"/>
                <a:ext cx="108360" cy="7812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DA79A6A2-CB14-5B35-0805-F5B2E8D1C908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8109290" y="5843450"/>
                  <a:ext cx="12060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20A3323D-AA8A-4CB6-34BA-E9640A980567}"/>
                    </a:ext>
                  </a:extLst>
                </p14:cNvPr>
                <p14:cNvContentPartPr/>
                <p14:nvPr/>
              </p14:nvContentPartPr>
              <p14:xfrm>
                <a:off x="8224130" y="5858570"/>
                <a:ext cx="10800" cy="10548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20A3323D-AA8A-4CB6-34BA-E9640A980567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8218010" y="5852450"/>
                  <a:ext cx="230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7E50B1B5-66DC-6800-686C-67785D9819BF}"/>
                    </a:ext>
                  </a:extLst>
                </p14:cNvPr>
                <p14:cNvContentPartPr/>
                <p14:nvPr/>
              </p14:nvContentPartPr>
              <p14:xfrm>
                <a:off x="8226650" y="5826530"/>
                <a:ext cx="91440" cy="9576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7E50B1B5-66DC-6800-686C-67785D9819BF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8220530" y="5820410"/>
                  <a:ext cx="1036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A303712F-5231-3D27-A0A8-E0B6A3C2CF7B}"/>
                    </a:ext>
                  </a:extLst>
                </p14:cNvPr>
                <p14:cNvContentPartPr/>
                <p14:nvPr/>
              </p14:nvContentPartPr>
              <p14:xfrm>
                <a:off x="8279210" y="5808530"/>
                <a:ext cx="142560" cy="29700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A303712F-5231-3D27-A0A8-E0B6A3C2CF7B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8273090" y="5802410"/>
                  <a:ext cx="15480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9EC6A398-4FF4-3D85-7C2A-FDBFCA44D609}"/>
                    </a:ext>
                  </a:extLst>
                </p14:cNvPr>
                <p14:cNvContentPartPr/>
                <p14:nvPr/>
              </p14:nvContentPartPr>
              <p14:xfrm>
                <a:off x="8352650" y="5953250"/>
                <a:ext cx="213120" cy="14508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9EC6A398-4FF4-3D85-7C2A-FDBFCA44D609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8346530" y="5947130"/>
                  <a:ext cx="2253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9D8D53FF-CFA9-41B2-4525-0A5869CD6B6F}"/>
                    </a:ext>
                  </a:extLst>
                </p14:cNvPr>
                <p14:cNvContentPartPr/>
                <p14:nvPr/>
              </p14:nvContentPartPr>
              <p14:xfrm>
                <a:off x="8570810" y="5763170"/>
                <a:ext cx="136800" cy="38484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9D8D53FF-CFA9-41B2-4525-0A5869CD6B6F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8564690" y="5757050"/>
                  <a:ext cx="149040" cy="39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0BFCD9F3-5C94-372A-5769-3C82209F39DA}"/>
                    </a:ext>
                  </a:extLst>
                </p14:cNvPr>
                <p14:cNvContentPartPr/>
                <p14:nvPr/>
              </p14:nvContentPartPr>
              <p14:xfrm>
                <a:off x="8746490" y="5771450"/>
                <a:ext cx="185760" cy="36504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0BFCD9F3-5C94-372A-5769-3C82209F39DA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8740370" y="5765330"/>
                  <a:ext cx="19800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5A07F6DF-E3E0-787A-6090-EA8D7AFF6028}"/>
                    </a:ext>
                  </a:extLst>
                </p14:cNvPr>
                <p14:cNvContentPartPr/>
                <p14:nvPr/>
              </p14:nvContentPartPr>
              <p14:xfrm>
                <a:off x="8923250" y="5591450"/>
                <a:ext cx="150480" cy="4824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5A07F6DF-E3E0-787A-6090-EA8D7AFF6028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8917130" y="5585330"/>
                  <a:ext cx="1627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DC609B16-D81B-696E-87B8-743F520E56D8}"/>
                    </a:ext>
                  </a:extLst>
                </p14:cNvPr>
                <p14:cNvContentPartPr/>
                <p14:nvPr/>
              </p14:nvContentPartPr>
              <p14:xfrm>
                <a:off x="8991650" y="5631770"/>
                <a:ext cx="45000" cy="12708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DC609B16-D81B-696E-87B8-743F520E56D8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8985530" y="5625650"/>
                  <a:ext cx="5724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E02ABEF3-0C6D-D106-27DF-3669452D1328}"/>
                    </a:ext>
                  </a:extLst>
                </p14:cNvPr>
                <p14:cNvContentPartPr/>
                <p14:nvPr/>
              </p14:nvContentPartPr>
              <p14:xfrm>
                <a:off x="9144290" y="5681810"/>
                <a:ext cx="180360" cy="45792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E02ABEF3-0C6D-D106-27DF-3669452D1328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9138170" y="5675690"/>
                  <a:ext cx="192600" cy="47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CFD4DCE3-7F4F-CC23-C8FA-52BBCE73C7C1}"/>
                    </a:ext>
                  </a:extLst>
                </p14:cNvPr>
                <p14:cNvContentPartPr/>
                <p14:nvPr/>
              </p14:nvContentPartPr>
              <p14:xfrm>
                <a:off x="9294770" y="5880890"/>
                <a:ext cx="182520" cy="17388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CFD4DCE3-7F4F-CC23-C8FA-52BBCE73C7C1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9288650" y="5874770"/>
                  <a:ext cx="1947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A4CDD99C-1B31-7590-5C5E-AE3247F95D38}"/>
                    </a:ext>
                  </a:extLst>
                </p14:cNvPr>
                <p14:cNvContentPartPr/>
                <p14:nvPr/>
              </p14:nvContentPartPr>
              <p14:xfrm>
                <a:off x="9341210" y="5885570"/>
                <a:ext cx="150120" cy="17028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A4CDD99C-1B31-7590-5C5E-AE3247F95D38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9335090" y="5879450"/>
                  <a:ext cx="16236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C8D4794C-86EF-C236-ABFD-1C19757CACF5}"/>
                    </a:ext>
                  </a:extLst>
                </p14:cNvPr>
                <p14:cNvContentPartPr/>
                <p14:nvPr/>
              </p14:nvContentPartPr>
              <p14:xfrm>
                <a:off x="9596450" y="5717810"/>
                <a:ext cx="13320" cy="849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C8D4794C-86EF-C236-ABFD-1C19757CACF5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9590330" y="5711690"/>
                  <a:ext cx="2556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97E77400-7975-2F21-13F1-885D4F9E148F}"/>
                    </a:ext>
                  </a:extLst>
                </p14:cNvPr>
                <p14:cNvContentPartPr/>
                <p14:nvPr/>
              </p14:nvContentPartPr>
              <p14:xfrm>
                <a:off x="9610850" y="5944970"/>
                <a:ext cx="123120" cy="381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97E77400-7975-2F21-13F1-885D4F9E148F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9604730" y="5938850"/>
                  <a:ext cx="13536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FC95515D-66CB-5AFE-AB11-31FC137B8FD9}"/>
                    </a:ext>
                  </a:extLst>
                </p14:cNvPr>
                <p14:cNvContentPartPr/>
                <p14:nvPr/>
              </p14:nvContentPartPr>
              <p14:xfrm>
                <a:off x="9840170" y="5839490"/>
                <a:ext cx="186480" cy="18432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FC95515D-66CB-5AFE-AB11-31FC137B8FD9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9834050" y="5833370"/>
                  <a:ext cx="19872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224D1886-92B9-F3C0-69F7-A7BE87EF5C96}"/>
                    </a:ext>
                  </a:extLst>
                </p14:cNvPr>
                <p14:cNvContentPartPr/>
                <p14:nvPr/>
              </p14:nvContentPartPr>
              <p14:xfrm>
                <a:off x="9895250" y="5851730"/>
                <a:ext cx="142920" cy="17892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224D1886-92B9-F3C0-69F7-A7BE87EF5C96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9889130" y="5845610"/>
                  <a:ext cx="1551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637285C6-04F3-7F92-D336-BE4222D3A540}"/>
                    </a:ext>
                  </a:extLst>
                </p14:cNvPr>
                <p14:cNvContentPartPr/>
                <p14:nvPr/>
              </p14:nvContentPartPr>
              <p14:xfrm>
                <a:off x="10062650" y="5700170"/>
                <a:ext cx="133200" cy="8640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637285C6-04F3-7F92-D336-BE4222D3A540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10056530" y="5694050"/>
                  <a:ext cx="1454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AE965AFD-0945-DE04-30A4-3B2D936BE35D}"/>
                    </a:ext>
                  </a:extLst>
                </p14:cNvPr>
                <p14:cNvContentPartPr/>
                <p14:nvPr/>
              </p14:nvContentPartPr>
              <p14:xfrm>
                <a:off x="10189010" y="5705210"/>
                <a:ext cx="29520" cy="15264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AE965AFD-0945-DE04-30A4-3B2D936BE35D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10182890" y="5699090"/>
                  <a:ext cx="4176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3C42D8D8-8232-255E-7F9A-80A86BAC39D7}"/>
                    </a:ext>
                  </a:extLst>
                </p14:cNvPr>
                <p14:cNvContentPartPr/>
                <p14:nvPr/>
              </p14:nvContentPartPr>
              <p14:xfrm>
                <a:off x="10195850" y="5671010"/>
                <a:ext cx="113400" cy="11196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3C42D8D8-8232-255E-7F9A-80A86BAC39D7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10189730" y="5664890"/>
                  <a:ext cx="12564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7B0A1B9B-7494-E8D9-0B9E-B43145BEE133}"/>
                    </a:ext>
                  </a:extLst>
                </p14:cNvPr>
                <p14:cNvContentPartPr/>
                <p14:nvPr/>
              </p14:nvContentPartPr>
              <p14:xfrm>
                <a:off x="10217450" y="5699810"/>
                <a:ext cx="172080" cy="3301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7B0A1B9B-7494-E8D9-0B9E-B43145BEE133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0211330" y="5693690"/>
                  <a:ext cx="184320" cy="34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95A881A3-67DF-073E-B4CA-6EDFD83D5214}"/>
                    </a:ext>
                  </a:extLst>
                </p14:cNvPr>
                <p14:cNvContentPartPr/>
                <p14:nvPr/>
              </p14:nvContentPartPr>
              <p14:xfrm>
                <a:off x="10276850" y="5850650"/>
                <a:ext cx="251640" cy="14220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95A881A3-67DF-073E-B4CA-6EDFD83D5214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10270730" y="5844530"/>
                  <a:ext cx="2638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6F1CD191-7683-697F-94F5-04877677D415}"/>
                    </a:ext>
                  </a:extLst>
                </p14:cNvPr>
                <p14:cNvContentPartPr/>
                <p14:nvPr/>
              </p14:nvContentPartPr>
              <p14:xfrm>
                <a:off x="10547930" y="5673530"/>
                <a:ext cx="111600" cy="3646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6F1CD191-7683-697F-94F5-04877677D415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0541810" y="5667410"/>
                  <a:ext cx="12384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0D0B8515-FE71-D28F-0596-2E05E9D17400}"/>
                    </a:ext>
                  </a:extLst>
                </p14:cNvPr>
                <p14:cNvContentPartPr/>
                <p14:nvPr/>
              </p14:nvContentPartPr>
              <p14:xfrm>
                <a:off x="10671050" y="5520170"/>
                <a:ext cx="244800" cy="62964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0D0B8515-FE71-D28F-0596-2E05E9D17400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10664930" y="5514050"/>
                  <a:ext cx="257040" cy="64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2" name="Group 621">
            <a:extLst>
              <a:ext uri="{FF2B5EF4-FFF2-40B4-BE49-F238E27FC236}">
                <a16:creationId xmlns:a16="http://schemas.microsoft.com/office/drawing/2014/main" id="{216E14F2-B038-0AEB-36BF-C501C0286AC8}"/>
              </a:ext>
            </a:extLst>
          </p:cNvPr>
          <p:cNvGrpSpPr/>
          <p:nvPr/>
        </p:nvGrpSpPr>
        <p:grpSpPr>
          <a:xfrm>
            <a:off x="11541890" y="5789450"/>
            <a:ext cx="379080" cy="372960"/>
            <a:chOff x="11541890" y="5789450"/>
            <a:chExt cx="379080" cy="37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F640BD8D-FDE0-2D4E-5C68-7FA7E230E2DD}"/>
                    </a:ext>
                  </a:extLst>
                </p14:cNvPr>
                <p14:cNvContentPartPr/>
                <p14:nvPr/>
              </p14:nvContentPartPr>
              <p14:xfrm>
                <a:off x="11541890" y="5789450"/>
                <a:ext cx="261720" cy="3038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F640BD8D-FDE0-2D4E-5C68-7FA7E230E2DD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11535770" y="5783330"/>
                  <a:ext cx="2739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3E6EC26A-42FF-389A-B10D-82595D552C04}"/>
                    </a:ext>
                  </a:extLst>
                </p14:cNvPr>
                <p14:cNvContentPartPr/>
                <p14:nvPr/>
              </p14:nvContentPartPr>
              <p14:xfrm>
                <a:off x="11901530" y="6139370"/>
                <a:ext cx="19440" cy="230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3E6EC26A-42FF-389A-B10D-82595D552C04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11895410" y="6133250"/>
                  <a:ext cx="3168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92">
            <p14:nvContentPartPr>
              <p14:cNvPr id="624" name="Ink 623">
                <a:extLst>
                  <a:ext uri="{FF2B5EF4-FFF2-40B4-BE49-F238E27FC236}">
                    <a16:creationId xmlns:a16="http://schemas.microsoft.com/office/drawing/2014/main" id="{F6673830-AAA6-E005-E9BC-701C32ECF5CF}"/>
                  </a:ext>
                </a:extLst>
              </p14:cNvPr>
              <p14:cNvContentPartPr/>
              <p14:nvPr/>
            </p14:nvContentPartPr>
            <p14:xfrm>
              <a:off x="7479290" y="4871810"/>
              <a:ext cx="196560" cy="279000"/>
            </p14:xfrm>
          </p:contentPart>
        </mc:Choice>
        <mc:Fallback xmlns="">
          <p:pic>
            <p:nvPicPr>
              <p:cNvPr id="624" name="Ink 623">
                <a:extLst>
                  <a:ext uri="{FF2B5EF4-FFF2-40B4-BE49-F238E27FC236}">
                    <a16:creationId xmlns:a16="http://schemas.microsoft.com/office/drawing/2014/main" id="{F6673830-AAA6-E005-E9BC-701C32ECF5CF}"/>
                  </a:ext>
                </a:extLst>
              </p:cNvPr>
              <p:cNvPicPr/>
              <p:nvPr/>
            </p:nvPicPr>
            <p:blipFill>
              <a:blip r:embed="rId693"/>
              <a:stretch>
                <a:fillRect/>
              </a:stretch>
            </p:blipFill>
            <p:spPr>
              <a:xfrm>
                <a:off x="7473170" y="4865690"/>
                <a:ext cx="208800" cy="291240"/>
              </a:xfrm>
              <a:prstGeom prst="rect">
                <a:avLst/>
              </a:prstGeom>
            </p:spPr>
          </p:pic>
        </mc:Fallback>
      </mc:AlternateContent>
      <p:grpSp>
        <p:nvGrpSpPr>
          <p:cNvPr id="642" name="Group 641">
            <a:extLst>
              <a:ext uri="{FF2B5EF4-FFF2-40B4-BE49-F238E27FC236}">
                <a16:creationId xmlns:a16="http://schemas.microsoft.com/office/drawing/2014/main" id="{9277DFC5-86A8-376F-1C21-A4E4495EB128}"/>
              </a:ext>
            </a:extLst>
          </p:cNvPr>
          <p:cNvGrpSpPr/>
          <p:nvPr/>
        </p:nvGrpSpPr>
        <p:grpSpPr>
          <a:xfrm>
            <a:off x="7442210" y="4717010"/>
            <a:ext cx="1669680" cy="438120"/>
            <a:chOff x="7442210" y="4717010"/>
            <a:chExt cx="1669680" cy="43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625" name="Ink 624">
                  <a:extLst>
                    <a:ext uri="{FF2B5EF4-FFF2-40B4-BE49-F238E27FC236}">
                      <a16:creationId xmlns:a16="http://schemas.microsoft.com/office/drawing/2014/main" id="{35A29DC6-3F50-D705-BC3D-63A89DF69FD4}"/>
                    </a:ext>
                  </a:extLst>
                </p14:cNvPr>
                <p14:cNvContentPartPr/>
                <p14:nvPr/>
              </p14:nvContentPartPr>
              <p14:xfrm>
                <a:off x="7442210" y="4855250"/>
                <a:ext cx="384120" cy="274680"/>
              </p14:xfrm>
            </p:contentPart>
          </mc:Choice>
          <mc:Fallback xmlns="">
            <p:pic>
              <p:nvPicPr>
                <p:cNvPr id="625" name="Ink 624">
                  <a:extLst>
                    <a:ext uri="{FF2B5EF4-FFF2-40B4-BE49-F238E27FC236}">
                      <a16:creationId xmlns:a16="http://schemas.microsoft.com/office/drawing/2014/main" id="{35A29DC6-3F50-D705-BC3D-63A89DF69FD4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7436090" y="4849130"/>
                  <a:ext cx="39636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D0F849BA-5EB4-B4D0-5391-A92767B0BEBE}"/>
                    </a:ext>
                  </a:extLst>
                </p14:cNvPr>
                <p14:cNvContentPartPr/>
                <p14:nvPr/>
              </p14:nvContentPartPr>
              <p14:xfrm>
                <a:off x="7876730" y="4792970"/>
                <a:ext cx="141840" cy="3272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D0F849BA-5EB4-B4D0-5391-A92767B0BEBE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7870610" y="4786850"/>
                  <a:ext cx="15408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2414AFF9-7F7C-C174-E2CE-87F4623B3A8B}"/>
                    </a:ext>
                  </a:extLst>
                </p14:cNvPr>
                <p14:cNvContentPartPr/>
                <p14:nvPr/>
              </p14:nvContentPartPr>
              <p14:xfrm>
                <a:off x="7858730" y="5024090"/>
                <a:ext cx="146520" cy="828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2414AFF9-7F7C-C174-E2CE-87F4623B3A8B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7852610" y="5017970"/>
                  <a:ext cx="15876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8C3062CB-0E82-0785-DFBA-FD592EE2DA43}"/>
                    </a:ext>
                  </a:extLst>
                </p14:cNvPr>
                <p14:cNvContentPartPr/>
                <p14:nvPr/>
              </p14:nvContentPartPr>
              <p14:xfrm>
                <a:off x="8033330" y="4867130"/>
                <a:ext cx="130320" cy="2826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8C3062CB-0E82-0785-DFBA-FD592EE2DA43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8027210" y="4861010"/>
                  <a:ext cx="14256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66037D60-0472-0FCA-0BCF-48F4DFDA0345}"/>
                    </a:ext>
                  </a:extLst>
                </p14:cNvPr>
                <p14:cNvContentPartPr/>
                <p14:nvPr/>
              </p14:nvContentPartPr>
              <p14:xfrm>
                <a:off x="8160770" y="5001410"/>
                <a:ext cx="99720" cy="12492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66037D60-0472-0FCA-0BCF-48F4DFDA0345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8154650" y="4995290"/>
                  <a:ext cx="111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B0B6B901-14F0-1E15-089A-ECC8D571F6FB}"/>
                    </a:ext>
                  </a:extLst>
                </p14:cNvPr>
                <p14:cNvContentPartPr/>
                <p14:nvPr/>
              </p14:nvContentPartPr>
              <p14:xfrm>
                <a:off x="8163290" y="4992770"/>
                <a:ext cx="119520" cy="1242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B0B6B901-14F0-1E15-089A-ECC8D571F6FB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8157170" y="4986650"/>
                  <a:ext cx="13176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CE67C209-3F87-2687-FFA0-E88B389D5BCB}"/>
                    </a:ext>
                  </a:extLst>
                </p14:cNvPr>
                <p14:cNvContentPartPr/>
                <p14:nvPr/>
              </p14:nvContentPartPr>
              <p14:xfrm>
                <a:off x="8312330" y="4850930"/>
                <a:ext cx="137880" cy="1130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CE67C209-3F87-2687-FFA0-E88B389D5BCB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8306210" y="4844810"/>
                  <a:ext cx="1501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1F44D0E7-F712-CBE3-611E-606E669E7762}"/>
                    </a:ext>
                  </a:extLst>
                </p14:cNvPr>
                <p14:cNvContentPartPr/>
                <p14:nvPr/>
              </p14:nvContentPartPr>
              <p14:xfrm>
                <a:off x="8453450" y="4875410"/>
                <a:ext cx="15120" cy="9468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1F44D0E7-F712-CBE3-611E-606E669E7762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8447330" y="4869290"/>
                  <a:ext cx="2736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7B814DA3-2F5D-985F-415A-7A5C03541FC7}"/>
                    </a:ext>
                  </a:extLst>
                </p14:cNvPr>
                <p14:cNvContentPartPr/>
                <p14:nvPr/>
              </p14:nvContentPartPr>
              <p14:xfrm>
                <a:off x="8455610" y="4845530"/>
                <a:ext cx="109080" cy="10800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7B814DA3-2F5D-985F-415A-7A5C03541FC7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8449490" y="4839410"/>
                  <a:ext cx="1213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2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63052B08-C420-A8EE-0172-D06A8527D1F4}"/>
                    </a:ext>
                  </a:extLst>
                </p14:cNvPr>
                <p14:cNvContentPartPr/>
                <p14:nvPr/>
              </p14:nvContentPartPr>
              <p14:xfrm>
                <a:off x="8558930" y="4833650"/>
                <a:ext cx="161280" cy="30240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63052B08-C420-A8EE-0172-D06A8527D1F4}"/>
                    </a:ext>
                  </a:extLst>
                </p:cNvPr>
                <p:cNvPicPr/>
                <p:nvPr/>
              </p:nvPicPr>
              <p:blipFill>
                <a:blip r:embed="rId713"/>
                <a:stretch>
                  <a:fillRect/>
                </a:stretch>
              </p:blipFill>
              <p:spPr>
                <a:xfrm>
                  <a:off x="8552810" y="4827530"/>
                  <a:ext cx="17352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4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C6E05910-DCC6-A22F-9284-3648EC610DD1}"/>
                    </a:ext>
                  </a:extLst>
                </p14:cNvPr>
                <p14:cNvContentPartPr/>
                <p14:nvPr/>
              </p14:nvContentPartPr>
              <p14:xfrm>
                <a:off x="8628050" y="4966850"/>
                <a:ext cx="216000" cy="1360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C6E05910-DCC6-A22F-9284-3648EC610DD1}"/>
                    </a:ext>
                  </a:extLst>
                </p:cNvPr>
                <p:cNvPicPr/>
                <p:nvPr/>
              </p:nvPicPr>
              <p:blipFill>
                <a:blip r:embed="rId715"/>
                <a:stretch>
                  <a:fillRect/>
                </a:stretch>
              </p:blipFill>
              <p:spPr>
                <a:xfrm>
                  <a:off x="8621930" y="4960730"/>
                  <a:ext cx="2282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6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D41E1ABA-DAB8-3900-1C17-2A87CB4D9DFD}"/>
                    </a:ext>
                  </a:extLst>
                </p14:cNvPr>
                <p14:cNvContentPartPr/>
                <p14:nvPr/>
              </p14:nvContentPartPr>
              <p14:xfrm>
                <a:off x="8832890" y="4842290"/>
                <a:ext cx="140400" cy="3096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D41E1ABA-DAB8-3900-1C17-2A87CB4D9DFD}"/>
                    </a:ext>
                  </a:extLst>
                </p:cNvPr>
                <p:cNvPicPr/>
                <p:nvPr/>
              </p:nvPicPr>
              <p:blipFill>
                <a:blip r:embed="rId717"/>
                <a:stretch>
                  <a:fillRect/>
                </a:stretch>
              </p:blipFill>
              <p:spPr>
                <a:xfrm>
                  <a:off x="8826770" y="4836170"/>
                  <a:ext cx="15264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8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8D17F7FE-1FF8-62D1-1CBB-30770179DA91}"/>
                    </a:ext>
                  </a:extLst>
                </p14:cNvPr>
                <p14:cNvContentPartPr/>
                <p14:nvPr/>
              </p14:nvContentPartPr>
              <p14:xfrm>
                <a:off x="8952410" y="4717010"/>
                <a:ext cx="159480" cy="43812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8D17F7FE-1FF8-62D1-1CBB-30770179DA91}"/>
                    </a:ext>
                  </a:extLst>
                </p:cNvPr>
                <p:cNvPicPr/>
                <p:nvPr/>
              </p:nvPicPr>
              <p:blipFill>
                <a:blip r:embed="rId719"/>
                <a:stretch>
                  <a:fillRect/>
                </a:stretch>
              </p:blipFill>
              <p:spPr>
                <a:xfrm>
                  <a:off x="8946290" y="4710890"/>
                  <a:ext cx="171720" cy="450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1" name="Group 640">
            <a:extLst>
              <a:ext uri="{FF2B5EF4-FFF2-40B4-BE49-F238E27FC236}">
                <a16:creationId xmlns:a16="http://schemas.microsoft.com/office/drawing/2014/main" id="{E2E4C227-D729-70BF-7967-82D443EA65C4}"/>
              </a:ext>
            </a:extLst>
          </p:cNvPr>
          <p:cNvGrpSpPr/>
          <p:nvPr/>
        </p:nvGrpSpPr>
        <p:grpSpPr>
          <a:xfrm>
            <a:off x="9288290" y="4918250"/>
            <a:ext cx="183960" cy="84960"/>
            <a:chOff x="9288290" y="4918250"/>
            <a:chExt cx="183960" cy="8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0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FA622CC4-6DB3-633A-4C4F-742BA9BDE313}"/>
                    </a:ext>
                  </a:extLst>
                </p14:cNvPr>
                <p14:cNvContentPartPr/>
                <p14:nvPr/>
              </p14:nvContentPartPr>
              <p14:xfrm>
                <a:off x="9288290" y="4918250"/>
                <a:ext cx="175320" cy="864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FA622CC4-6DB3-633A-4C4F-742BA9BDE313}"/>
                    </a:ext>
                  </a:extLst>
                </p:cNvPr>
                <p:cNvPicPr/>
                <p:nvPr/>
              </p:nvPicPr>
              <p:blipFill>
                <a:blip r:embed="rId721"/>
                <a:stretch>
                  <a:fillRect/>
                </a:stretch>
              </p:blipFill>
              <p:spPr>
                <a:xfrm>
                  <a:off x="9282170" y="4912130"/>
                  <a:ext cx="18756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2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B6ACD047-B44C-7CD2-A6D8-038FD2B6B026}"/>
                    </a:ext>
                  </a:extLst>
                </p14:cNvPr>
                <p14:cNvContentPartPr/>
                <p14:nvPr/>
              </p14:nvContentPartPr>
              <p14:xfrm>
                <a:off x="9326450" y="4986290"/>
                <a:ext cx="145800" cy="1692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B6ACD047-B44C-7CD2-A6D8-038FD2B6B026}"/>
                    </a:ext>
                  </a:extLst>
                </p:cNvPr>
                <p:cNvPicPr/>
                <p:nvPr/>
              </p:nvPicPr>
              <p:blipFill>
                <a:blip r:embed="rId723"/>
                <a:stretch>
                  <a:fillRect/>
                </a:stretch>
              </p:blipFill>
              <p:spPr>
                <a:xfrm>
                  <a:off x="9320330" y="4980170"/>
                  <a:ext cx="1580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46" name="Group 645">
            <a:extLst>
              <a:ext uri="{FF2B5EF4-FFF2-40B4-BE49-F238E27FC236}">
                <a16:creationId xmlns:a16="http://schemas.microsoft.com/office/drawing/2014/main" id="{93B4F263-DCC3-FD2E-3901-10BAEF3362AE}"/>
              </a:ext>
            </a:extLst>
          </p:cNvPr>
          <p:cNvGrpSpPr/>
          <p:nvPr/>
        </p:nvGrpSpPr>
        <p:grpSpPr>
          <a:xfrm>
            <a:off x="9835130" y="4843730"/>
            <a:ext cx="905400" cy="176400"/>
            <a:chOff x="9835130" y="4843730"/>
            <a:chExt cx="905400" cy="17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4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63FFF482-4FD1-7C44-4B0A-64BDACA1C2AD}"/>
                    </a:ext>
                  </a:extLst>
                </p14:cNvPr>
                <p14:cNvContentPartPr/>
                <p14:nvPr/>
              </p14:nvContentPartPr>
              <p14:xfrm>
                <a:off x="9835130" y="4843730"/>
                <a:ext cx="253800" cy="15696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63FFF482-4FD1-7C44-4B0A-64BDACA1C2AD}"/>
                    </a:ext>
                  </a:extLst>
                </p:cNvPr>
                <p:cNvPicPr/>
                <p:nvPr/>
              </p:nvPicPr>
              <p:blipFill>
                <a:blip r:embed="rId725"/>
                <a:stretch>
                  <a:fillRect/>
                </a:stretch>
              </p:blipFill>
              <p:spPr>
                <a:xfrm>
                  <a:off x="9829010" y="4837610"/>
                  <a:ext cx="26604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6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7E601707-6D6B-4069-EDDE-CE9E94CB7E40}"/>
                    </a:ext>
                  </a:extLst>
                </p14:cNvPr>
                <p14:cNvContentPartPr/>
                <p14:nvPr/>
              </p14:nvContentPartPr>
              <p14:xfrm>
                <a:off x="10207730" y="4889450"/>
                <a:ext cx="92520" cy="1224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7E601707-6D6B-4069-EDDE-CE9E94CB7E40}"/>
                    </a:ext>
                  </a:extLst>
                </p:cNvPr>
                <p:cNvPicPr/>
                <p:nvPr/>
              </p:nvPicPr>
              <p:blipFill>
                <a:blip r:embed="rId727"/>
                <a:stretch>
                  <a:fillRect/>
                </a:stretch>
              </p:blipFill>
              <p:spPr>
                <a:xfrm>
                  <a:off x="10201610" y="4883330"/>
                  <a:ext cx="10476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8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9DD50F31-74DD-5284-454B-28C224562DE9}"/>
                    </a:ext>
                  </a:extLst>
                </p14:cNvPr>
                <p14:cNvContentPartPr/>
                <p14:nvPr/>
              </p14:nvContentPartPr>
              <p14:xfrm>
                <a:off x="10446410" y="4845890"/>
                <a:ext cx="294120" cy="1742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9DD50F31-74DD-5284-454B-28C224562DE9}"/>
                    </a:ext>
                  </a:extLst>
                </p:cNvPr>
                <p:cNvPicPr/>
                <p:nvPr/>
              </p:nvPicPr>
              <p:blipFill>
                <a:blip r:embed="rId729"/>
                <a:stretch>
                  <a:fillRect/>
                </a:stretch>
              </p:blipFill>
              <p:spPr>
                <a:xfrm>
                  <a:off x="10440290" y="4839770"/>
                  <a:ext cx="306360" cy="186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0">
            <p14:nvContentPartPr>
              <p14:cNvPr id="647" name="Ink 646">
                <a:extLst>
                  <a:ext uri="{FF2B5EF4-FFF2-40B4-BE49-F238E27FC236}">
                    <a16:creationId xmlns:a16="http://schemas.microsoft.com/office/drawing/2014/main" id="{EA27169E-72CA-F01C-8E3C-79A0D98DBD8A}"/>
                  </a:ext>
                </a:extLst>
              </p14:cNvPr>
              <p14:cNvContentPartPr/>
              <p14:nvPr/>
            </p14:nvContentPartPr>
            <p14:xfrm>
              <a:off x="10905410" y="4524410"/>
              <a:ext cx="149400" cy="702000"/>
            </p14:xfrm>
          </p:contentPart>
        </mc:Choice>
        <mc:Fallback xmlns="">
          <p:pic>
            <p:nvPicPr>
              <p:cNvPr id="647" name="Ink 646">
                <a:extLst>
                  <a:ext uri="{FF2B5EF4-FFF2-40B4-BE49-F238E27FC236}">
                    <a16:creationId xmlns:a16="http://schemas.microsoft.com/office/drawing/2014/main" id="{EA27169E-72CA-F01C-8E3C-79A0D98DBD8A}"/>
                  </a:ext>
                </a:extLst>
              </p:cNvPr>
              <p:cNvPicPr/>
              <p:nvPr/>
            </p:nvPicPr>
            <p:blipFill>
              <a:blip r:embed="rId731"/>
              <a:stretch>
                <a:fillRect/>
              </a:stretch>
            </p:blipFill>
            <p:spPr>
              <a:xfrm>
                <a:off x="10899290" y="4518290"/>
                <a:ext cx="161640" cy="714240"/>
              </a:xfrm>
              <a:prstGeom prst="rect">
                <a:avLst/>
              </a:prstGeom>
            </p:spPr>
          </p:pic>
        </mc:Fallback>
      </mc:AlternateContent>
      <p:grpSp>
        <p:nvGrpSpPr>
          <p:cNvPr id="661" name="Group 660">
            <a:extLst>
              <a:ext uri="{FF2B5EF4-FFF2-40B4-BE49-F238E27FC236}">
                <a16:creationId xmlns:a16="http://schemas.microsoft.com/office/drawing/2014/main" id="{6096BD2F-9E69-7D80-26E8-5ED9D92B4F21}"/>
              </a:ext>
            </a:extLst>
          </p:cNvPr>
          <p:cNvGrpSpPr/>
          <p:nvPr/>
        </p:nvGrpSpPr>
        <p:grpSpPr>
          <a:xfrm>
            <a:off x="11046170" y="4454930"/>
            <a:ext cx="887040" cy="829440"/>
            <a:chOff x="11046170" y="4454930"/>
            <a:chExt cx="887040" cy="82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2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ED323942-1249-16AE-ED60-989A2F0FF056}"/>
                    </a:ext>
                  </a:extLst>
                </p14:cNvPr>
                <p14:cNvContentPartPr/>
                <p14:nvPr/>
              </p14:nvContentPartPr>
              <p14:xfrm>
                <a:off x="11182250" y="4698650"/>
                <a:ext cx="34200" cy="13068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ED323942-1249-16AE-ED60-989A2F0FF056}"/>
                    </a:ext>
                  </a:extLst>
                </p:cNvPr>
                <p:cNvPicPr/>
                <p:nvPr/>
              </p:nvPicPr>
              <p:blipFill>
                <a:blip r:embed="rId733"/>
                <a:stretch>
                  <a:fillRect/>
                </a:stretch>
              </p:blipFill>
              <p:spPr>
                <a:xfrm>
                  <a:off x="11176130" y="4692530"/>
                  <a:ext cx="4644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4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B988BA0C-4905-70EE-B03C-119D125657F6}"/>
                    </a:ext>
                  </a:extLst>
                </p14:cNvPr>
                <p14:cNvContentPartPr/>
                <p14:nvPr/>
              </p14:nvContentPartPr>
              <p14:xfrm>
                <a:off x="11046170" y="4862090"/>
                <a:ext cx="362520" cy="273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B988BA0C-4905-70EE-B03C-119D125657F6}"/>
                    </a:ext>
                  </a:extLst>
                </p:cNvPr>
                <p:cNvPicPr/>
                <p:nvPr/>
              </p:nvPicPr>
              <p:blipFill>
                <a:blip r:embed="rId735"/>
                <a:stretch>
                  <a:fillRect/>
                </a:stretch>
              </p:blipFill>
              <p:spPr>
                <a:xfrm>
                  <a:off x="11040050" y="4855970"/>
                  <a:ext cx="3747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6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259E6819-D228-C46E-2371-ACC927837413}"/>
                    </a:ext>
                  </a:extLst>
                </p14:cNvPr>
                <p14:cNvContentPartPr/>
                <p14:nvPr/>
              </p14:nvContentPartPr>
              <p14:xfrm>
                <a:off x="11066690" y="4961810"/>
                <a:ext cx="161280" cy="14940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259E6819-D228-C46E-2371-ACC927837413}"/>
                    </a:ext>
                  </a:extLst>
                </p:cNvPr>
                <p:cNvPicPr/>
                <p:nvPr/>
              </p:nvPicPr>
              <p:blipFill>
                <a:blip r:embed="rId737"/>
                <a:stretch>
                  <a:fillRect/>
                </a:stretch>
              </p:blipFill>
              <p:spPr>
                <a:xfrm>
                  <a:off x="11060570" y="4955690"/>
                  <a:ext cx="17352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8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72867AF1-72BC-5CB2-5B7C-98CE4EBDDF72}"/>
                    </a:ext>
                  </a:extLst>
                </p14:cNvPr>
                <p14:cNvContentPartPr/>
                <p14:nvPr/>
              </p14:nvContentPartPr>
              <p14:xfrm>
                <a:off x="11062010" y="4980530"/>
                <a:ext cx="188280" cy="1368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72867AF1-72BC-5CB2-5B7C-98CE4EBDDF72}"/>
                    </a:ext>
                  </a:extLst>
                </p:cNvPr>
                <p:cNvPicPr/>
                <p:nvPr/>
              </p:nvPicPr>
              <p:blipFill>
                <a:blip r:embed="rId739"/>
                <a:stretch>
                  <a:fillRect/>
                </a:stretch>
              </p:blipFill>
              <p:spPr>
                <a:xfrm>
                  <a:off x="11055890" y="4974410"/>
                  <a:ext cx="2005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0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9B1259A0-3E22-3FFE-74BC-7F5A0F58190B}"/>
                    </a:ext>
                  </a:extLst>
                </p14:cNvPr>
                <p14:cNvContentPartPr/>
                <p14:nvPr/>
              </p14:nvContentPartPr>
              <p14:xfrm>
                <a:off x="11260730" y="4917170"/>
                <a:ext cx="135000" cy="7632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9B1259A0-3E22-3FFE-74BC-7F5A0F58190B}"/>
                    </a:ext>
                  </a:extLst>
                </p:cNvPr>
                <p:cNvPicPr/>
                <p:nvPr/>
              </p:nvPicPr>
              <p:blipFill>
                <a:blip r:embed="rId741"/>
                <a:stretch>
                  <a:fillRect/>
                </a:stretch>
              </p:blipFill>
              <p:spPr>
                <a:xfrm>
                  <a:off x="11254610" y="4911050"/>
                  <a:ext cx="1472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2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9442E965-709D-5808-F501-494FA37A99A3}"/>
                    </a:ext>
                  </a:extLst>
                </p14:cNvPr>
                <p14:cNvContentPartPr/>
                <p14:nvPr/>
              </p14:nvContentPartPr>
              <p14:xfrm>
                <a:off x="11400050" y="4922930"/>
                <a:ext cx="16560" cy="9612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9442E965-709D-5808-F501-494FA37A99A3}"/>
                    </a:ext>
                  </a:extLst>
                </p:cNvPr>
                <p:cNvPicPr/>
                <p:nvPr/>
              </p:nvPicPr>
              <p:blipFill>
                <a:blip r:embed="rId743"/>
                <a:stretch>
                  <a:fillRect/>
                </a:stretch>
              </p:blipFill>
              <p:spPr>
                <a:xfrm>
                  <a:off x="11393930" y="4916810"/>
                  <a:ext cx="2880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4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44D12AB3-EAA9-3EAF-4ECA-1275BCC70FC8}"/>
                    </a:ext>
                  </a:extLst>
                </p14:cNvPr>
                <p14:cNvContentPartPr/>
                <p14:nvPr/>
              </p14:nvContentPartPr>
              <p14:xfrm>
                <a:off x="11367650" y="4903130"/>
                <a:ext cx="119880" cy="784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44D12AB3-EAA9-3EAF-4ECA-1275BCC70FC8}"/>
                    </a:ext>
                  </a:extLst>
                </p:cNvPr>
                <p:cNvPicPr/>
                <p:nvPr/>
              </p:nvPicPr>
              <p:blipFill>
                <a:blip r:embed="rId745"/>
                <a:stretch>
                  <a:fillRect/>
                </a:stretch>
              </p:blipFill>
              <p:spPr>
                <a:xfrm>
                  <a:off x="11361530" y="4897010"/>
                  <a:ext cx="13212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6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6AF54E24-A840-0162-4BDD-749027DADEC8}"/>
                    </a:ext>
                  </a:extLst>
                </p14:cNvPr>
                <p14:cNvContentPartPr/>
                <p14:nvPr/>
              </p14:nvContentPartPr>
              <p14:xfrm>
                <a:off x="11456930" y="4927250"/>
                <a:ext cx="122760" cy="2480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6AF54E24-A840-0162-4BDD-749027DADEC8}"/>
                    </a:ext>
                  </a:extLst>
                </p:cNvPr>
                <p:cNvPicPr/>
                <p:nvPr/>
              </p:nvPicPr>
              <p:blipFill>
                <a:blip r:embed="rId747"/>
                <a:stretch>
                  <a:fillRect/>
                </a:stretch>
              </p:blipFill>
              <p:spPr>
                <a:xfrm>
                  <a:off x="11450810" y="4921130"/>
                  <a:ext cx="1350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8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2DEA63CD-3ACA-1F17-054C-8ED99A2DE085}"/>
                    </a:ext>
                  </a:extLst>
                </p14:cNvPr>
                <p14:cNvContentPartPr/>
                <p14:nvPr/>
              </p14:nvContentPartPr>
              <p14:xfrm>
                <a:off x="11517410" y="5033090"/>
                <a:ext cx="187920" cy="10548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2DEA63CD-3ACA-1F17-054C-8ED99A2DE085}"/>
                    </a:ext>
                  </a:extLst>
                </p:cNvPr>
                <p:cNvPicPr/>
                <p:nvPr/>
              </p:nvPicPr>
              <p:blipFill>
                <a:blip r:embed="rId749"/>
                <a:stretch>
                  <a:fillRect/>
                </a:stretch>
              </p:blipFill>
              <p:spPr>
                <a:xfrm>
                  <a:off x="11511290" y="5026970"/>
                  <a:ext cx="20016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0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148CC292-75A1-C71A-1336-44ECF30800A6}"/>
                    </a:ext>
                  </a:extLst>
                </p14:cNvPr>
                <p14:cNvContentPartPr/>
                <p14:nvPr/>
              </p14:nvContentPartPr>
              <p14:xfrm>
                <a:off x="11701010" y="4939130"/>
                <a:ext cx="78120" cy="20016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148CC292-75A1-C71A-1336-44ECF30800A6}"/>
                    </a:ext>
                  </a:extLst>
                </p:cNvPr>
                <p:cNvPicPr/>
                <p:nvPr/>
              </p:nvPicPr>
              <p:blipFill>
                <a:blip r:embed="rId751"/>
                <a:stretch>
                  <a:fillRect/>
                </a:stretch>
              </p:blipFill>
              <p:spPr>
                <a:xfrm>
                  <a:off x="11694890" y="4933010"/>
                  <a:ext cx="9036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2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3B23F3A9-723B-633D-DF37-A02D106E23AA}"/>
                    </a:ext>
                  </a:extLst>
                </p14:cNvPr>
                <p14:cNvContentPartPr/>
                <p14:nvPr/>
              </p14:nvContentPartPr>
              <p14:xfrm>
                <a:off x="11749970" y="4454930"/>
                <a:ext cx="183240" cy="82944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3B23F3A9-723B-633D-DF37-A02D106E23AA}"/>
                    </a:ext>
                  </a:extLst>
                </p:cNvPr>
                <p:cNvPicPr/>
                <p:nvPr/>
              </p:nvPicPr>
              <p:blipFill>
                <a:blip r:embed="rId753"/>
                <a:stretch>
                  <a:fillRect/>
                </a:stretch>
              </p:blipFill>
              <p:spPr>
                <a:xfrm>
                  <a:off x="11743850" y="4448810"/>
                  <a:ext cx="195480" cy="841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54">
            <p14:nvContentPartPr>
              <p14:cNvPr id="662" name="Ink 661">
                <a:extLst>
                  <a:ext uri="{FF2B5EF4-FFF2-40B4-BE49-F238E27FC236}">
                    <a16:creationId xmlns:a16="http://schemas.microsoft.com/office/drawing/2014/main" id="{F6156AB7-6FD4-03FB-1C9C-17A57DE9F785}"/>
                  </a:ext>
                </a:extLst>
              </p14:cNvPr>
              <p14:cNvContentPartPr/>
              <p14:nvPr/>
            </p14:nvContentPartPr>
            <p14:xfrm>
              <a:off x="12194570" y="5015090"/>
              <a:ext cx="4320" cy="15480"/>
            </p14:xfrm>
          </p:contentPart>
        </mc:Choice>
        <mc:Fallback xmlns="">
          <p:pic>
            <p:nvPicPr>
              <p:cNvPr id="662" name="Ink 661">
                <a:extLst>
                  <a:ext uri="{FF2B5EF4-FFF2-40B4-BE49-F238E27FC236}">
                    <a16:creationId xmlns:a16="http://schemas.microsoft.com/office/drawing/2014/main" id="{F6156AB7-6FD4-03FB-1C9C-17A57DE9F785}"/>
                  </a:ext>
                </a:extLst>
              </p:cNvPr>
              <p:cNvPicPr/>
              <p:nvPr/>
            </p:nvPicPr>
            <p:blipFill>
              <a:blip r:embed="rId755"/>
              <a:stretch>
                <a:fillRect/>
              </a:stretch>
            </p:blipFill>
            <p:spPr>
              <a:xfrm>
                <a:off x="12188450" y="5008970"/>
                <a:ext cx="16560" cy="2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665" name="Group 664">
            <a:extLst>
              <a:ext uri="{FF2B5EF4-FFF2-40B4-BE49-F238E27FC236}">
                <a16:creationId xmlns:a16="http://schemas.microsoft.com/office/drawing/2014/main" id="{AF575F4B-1870-8AAB-8C7D-B6BC88845059}"/>
              </a:ext>
            </a:extLst>
          </p:cNvPr>
          <p:cNvGrpSpPr/>
          <p:nvPr/>
        </p:nvGrpSpPr>
        <p:grpSpPr>
          <a:xfrm>
            <a:off x="11115650" y="5912210"/>
            <a:ext cx="198720" cy="113040"/>
            <a:chOff x="11115650" y="5912210"/>
            <a:chExt cx="198720" cy="11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6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639E276C-A155-8143-6C44-CCC302AD1DDA}"/>
                    </a:ext>
                  </a:extLst>
                </p14:cNvPr>
                <p14:cNvContentPartPr/>
                <p14:nvPr/>
              </p14:nvContentPartPr>
              <p14:xfrm>
                <a:off x="11148050" y="5912210"/>
                <a:ext cx="166320" cy="2232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639E276C-A155-8143-6C44-CCC302AD1DDA}"/>
                    </a:ext>
                  </a:extLst>
                </p:cNvPr>
                <p:cNvPicPr/>
                <p:nvPr/>
              </p:nvPicPr>
              <p:blipFill>
                <a:blip r:embed="rId757"/>
                <a:stretch>
                  <a:fillRect/>
                </a:stretch>
              </p:blipFill>
              <p:spPr>
                <a:xfrm>
                  <a:off x="11141930" y="5906090"/>
                  <a:ext cx="17856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8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E832EF23-C59C-9C3E-0E38-9644FCA2AC7E}"/>
                    </a:ext>
                  </a:extLst>
                </p14:cNvPr>
                <p14:cNvContentPartPr/>
                <p14:nvPr/>
              </p14:nvContentPartPr>
              <p14:xfrm>
                <a:off x="11115650" y="6005090"/>
                <a:ext cx="197280" cy="2016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E832EF23-C59C-9C3E-0E38-9644FCA2AC7E}"/>
                    </a:ext>
                  </a:extLst>
                </p:cNvPr>
                <p:cNvPicPr/>
                <p:nvPr/>
              </p:nvPicPr>
              <p:blipFill>
                <a:blip r:embed="rId759"/>
                <a:stretch>
                  <a:fillRect/>
                </a:stretch>
              </p:blipFill>
              <p:spPr>
                <a:xfrm>
                  <a:off x="11109530" y="5998970"/>
                  <a:ext cx="209520" cy="32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5390155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4306C3-FB4B-ADEC-5AE4-EAB4FF96CBA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C2465857-6643-DAC4-B151-99B36AB5E264}"/>
                  </a:ext>
                </a:extLst>
              </p14:cNvPr>
              <p14:cNvContentPartPr/>
              <p14:nvPr/>
            </p14:nvContentPartPr>
            <p14:xfrm>
              <a:off x="427516" y="8843"/>
              <a:ext cx="101160" cy="11192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C2465857-6643-DAC4-B151-99B36AB5E26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21396" y="2723"/>
                <a:ext cx="113400" cy="113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85" name="Group 84">
            <a:extLst>
              <a:ext uri="{FF2B5EF4-FFF2-40B4-BE49-F238E27FC236}">
                <a16:creationId xmlns:a16="http://schemas.microsoft.com/office/drawing/2014/main" id="{24B17AF4-332D-26B3-1380-F02DA1E12C54}"/>
              </a:ext>
            </a:extLst>
          </p:cNvPr>
          <p:cNvGrpSpPr/>
          <p:nvPr/>
        </p:nvGrpSpPr>
        <p:grpSpPr>
          <a:xfrm>
            <a:off x="472156" y="-19597"/>
            <a:ext cx="11674440" cy="1295280"/>
            <a:chOff x="472156" y="-19597"/>
            <a:chExt cx="11674440" cy="1295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82B1E91-8CB1-2ECF-765D-663F440DDAED}"/>
                    </a:ext>
                  </a:extLst>
                </p14:cNvPr>
                <p14:cNvContentPartPr/>
                <p14:nvPr/>
              </p14:nvContentPartPr>
              <p14:xfrm>
                <a:off x="767408" y="332656"/>
                <a:ext cx="261000" cy="430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82B1E91-8CB1-2ECF-765D-663F440DDAED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61296" y="326541"/>
                  <a:ext cx="273223" cy="4431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C67B73EF-F251-B3DF-CAF3-10827DA2BCFC}"/>
                    </a:ext>
                  </a:extLst>
                </p14:cNvPr>
                <p14:cNvContentPartPr/>
                <p14:nvPr/>
              </p14:nvContentPartPr>
              <p14:xfrm>
                <a:off x="1036328" y="578896"/>
                <a:ext cx="203400" cy="157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C67B73EF-F251-B3DF-CAF3-10827DA2BCFC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030208" y="572776"/>
                  <a:ext cx="2156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75BDD3F-5063-0A9F-6AB6-D4BC59671999}"/>
                    </a:ext>
                  </a:extLst>
                </p14:cNvPr>
                <p14:cNvContentPartPr/>
                <p14:nvPr/>
              </p14:nvContentPartPr>
              <p14:xfrm>
                <a:off x="1263848" y="571696"/>
                <a:ext cx="188640" cy="1746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75BDD3F-5063-0A9F-6AB6-D4BC5967199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257728" y="565576"/>
                  <a:ext cx="2008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2086CDAD-57B1-3C0B-3091-4F9D8CDABCAC}"/>
                    </a:ext>
                  </a:extLst>
                </p14:cNvPr>
                <p14:cNvContentPartPr/>
                <p14:nvPr/>
              </p14:nvContentPartPr>
              <p14:xfrm>
                <a:off x="1451048" y="344896"/>
                <a:ext cx="102600" cy="3834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2086CDAD-57B1-3C0B-3091-4F9D8CDABCAC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1444949" y="338776"/>
                  <a:ext cx="114797" cy="39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F73A8DE2-22D7-DCB4-4575-601E2DAE9176}"/>
                    </a:ext>
                  </a:extLst>
                </p14:cNvPr>
                <p14:cNvContentPartPr/>
                <p14:nvPr/>
              </p14:nvContentPartPr>
              <p14:xfrm>
                <a:off x="1441328" y="528856"/>
                <a:ext cx="180360" cy="4248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F73A8DE2-22D7-DCB4-4575-601E2DAE9176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1435208" y="522736"/>
                  <a:ext cx="192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7299B56-55D3-E97C-2F78-4881C10EDC2C}"/>
                    </a:ext>
                  </a:extLst>
                </p14:cNvPr>
                <p14:cNvContentPartPr/>
                <p14:nvPr/>
              </p14:nvContentPartPr>
              <p14:xfrm>
                <a:off x="1626008" y="541816"/>
                <a:ext cx="103320" cy="2016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7299B56-55D3-E97C-2F78-4881C10EDC2C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1619888" y="535696"/>
                  <a:ext cx="11556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DF62D70-ABE0-9F39-F891-95D8BBEF571D}"/>
                    </a:ext>
                  </a:extLst>
                </p14:cNvPr>
                <p14:cNvContentPartPr/>
                <p14:nvPr/>
              </p14:nvContentPartPr>
              <p14:xfrm>
                <a:off x="1710968" y="324376"/>
                <a:ext cx="371520" cy="44208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DF62D70-ABE0-9F39-F891-95D8BBEF571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1704848" y="318256"/>
                  <a:ext cx="383760" cy="45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D24F1A7D-03F1-156A-C45F-DE8EB80CA917}"/>
                    </a:ext>
                  </a:extLst>
                </p14:cNvPr>
                <p14:cNvContentPartPr/>
                <p14:nvPr/>
              </p14:nvContentPartPr>
              <p14:xfrm>
                <a:off x="2470208" y="438136"/>
                <a:ext cx="51480" cy="3211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D24F1A7D-03F1-156A-C45F-DE8EB80CA91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464045" y="432016"/>
                  <a:ext cx="63806" cy="33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4D6BBC2-DEC3-06C5-DD70-1C1E30420308}"/>
                    </a:ext>
                  </a:extLst>
                </p14:cNvPr>
                <p14:cNvContentPartPr/>
                <p14:nvPr/>
              </p14:nvContentPartPr>
              <p14:xfrm>
                <a:off x="2441408" y="309616"/>
                <a:ext cx="270000" cy="266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74D6BBC2-DEC3-06C5-DD70-1C1E3042030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2435288" y="303496"/>
                  <a:ext cx="28224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D8996EDC-2896-AAA0-C2B4-E619BCB8832F}"/>
                    </a:ext>
                  </a:extLst>
                </p14:cNvPr>
                <p14:cNvContentPartPr/>
                <p14:nvPr/>
              </p14:nvContentPartPr>
              <p14:xfrm>
                <a:off x="2569568" y="546136"/>
                <a:ext cx="254880" cy="187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D8996EDC-2896-AAA0-C2B4-E619BCB8832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2563448" y="540028"/>
                  <a:ext cx="267120" cy="2001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9A7417E-CD77-A7E3-558E-F7F680C6ADA3}"/>
                    </a:ext>
                  </a:extLst>
                </p14:cNvPr>
                <p14:cNvContentPartPr/>
                <p14:nvPr/>
              </p14:nvContentPartPr>
              <p14:xfrm>
                <a:off x="2833448" y="330856"/>
                <a:ext cx="39600" cy="3924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9A7417E-CD77-A7E3-558E-F7F680C6ADA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2827272" y="324736"/>
                  <a:ext cx="51952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96238B3-5464-11CA-FF2A-83B84F47421F}"/>
                    </a:ext>
                  </a:extLst>
                </p14:cNvPr>
                <p14:cNvContentPartPr/>
                <p14:nvPr/>
              </p14:nvContentPartPr>
              <p14:xfrm>
                <a:off x="2774768" y="558376"/>
                <a:ext cx="177840" cy="1296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96238B3-5464-11CA-FF2A-83B84F47421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768648" y="552081"/>
                  <a:ext cx="190080" cy="25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3E1B52B-4397-8912-CA58-4A433160028E}"/>
                    </a:ext>
                  </a:extLst>
                </p14:cNvPr>
                <p14:cNvContentPartPr/>
                <p14:nvPr/>
              </p14:nvContentPartPr>
              <p14:xfrm>
                <a:off x="2931368" y="330856"/>
                <a:ext cx="224640" cy="3783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3E1B52B-4397-8912-CA58-4A433160028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925248" y="324736"/>
                  <a:ext cx="23688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B9C38259-8274-B5EE-E5F9-A671676B1C6A}"/>
                    </a:ext>
                  </a:extLst>
                </p14:cNvPr>
                <p14:cNvContentPartPr/>
                <p14:nvPr/>
              </p14:nvContentPartPr>
              <p14:xfrm>
                <a:off x="3518168" y="316096"/>
                <a:ext cx="193320" cy="3798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B9C38259-8274-B5EE-E5F9-A671676B1C6A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512048" y="309976"/>
                  <a:ext cx="205560" cy="39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E3518DDE-CDC1-E344-F659-71FD13ED054C}"/>
                    </a:ext>
                  </a:extLst>
                </p14:cNvPr>
                <p14:cNvContentPartPr/>
                <p14:nvPr/>
              </p14:nvContentPartPr>
              <p14:xfrm>
                <a:off x="3480368" y="589696"/>
                <a:ext cx="207360" cy="136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E3518DDE-CDC1-E344-F659-71FD13ED054C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474248" y="583733"/>
                  <a:ext cx="219600" cy="256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D7EA543-AED6-BAD3-6E54-1268C04EA8D4}"/>
                    </a:ext>
                  </a:extLst>
                </p14:cNvPr>
                <p14:cNvContentPartPr/>
                <p14:nvPr/>
              </p14:nvContentPartPr>
              <p14:xfrm>
                <a:off x="3757928" y="587896"/>
                <a:ext cx="14400" cy="2703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D7EA543-AED6-BAD3-6E54-1268C04EA8D4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751808" y="581776"/>
                  <a:ext cx="26640" cy="28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6A69E0A3-6E11-25C9-017C-26716A3C6AF8}"/>
                    </a:ext>
                  </a:extLst>
                </p14:cNvPr>
                <p14:cNvContentPartPr/>
                <p14:nvPr/>
              </p14:nvContentPartPr>
              <p14:xfrm>
                <a:off x="3743528" y="550096"/>
                <a:ext cx="140040" cy="185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6A69E0A3-6E11-25C9-017C-26716A3C6AF8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737424" y="543988"/>
                  <a:ext cx="152249" cy="1976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C1AA0A03-7F17-4368-9E7F-ACEC2E8EA887}"/>
                    </a:ext>
                  </a:extLst>
                </p14:cNvPr>
                <p14:cNvContentPartPr/>
                <p14:nvPr/>
              </p14:nvContentPartPr>
              <p14:xfrm>
                <a:off x="3928568" y="595456"/>
                <a:ext cx="41760" cy="2808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C1AA0A03-7F17-4368-9E7F-ACEC2E8EA88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922500" y="589336"/>
                  <a:ext cx="53895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E3427207-8126-F445-5696-66B35C57715C}"/>
                    </a:ext>
                  </a:extLst>
                </p14:cNvPr>
                <p14:cNvContentPartPr/>
                <p14:nvPr/>
              </p14:nvContentPartPr>
              <p14:xfrm>
                <a:off x="3931088" y="537856"/>
                <a:ext cx="140040" cy="1749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E3427207-8126-F445-5696-66B35C57715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3924968" y="531749"/>
                  <a:ext cx="152280" cy="1871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2A2F62F9-1D41-3EFE-1BCB-9C1D9DFF112D}"/>
                    </a:ext>
                  </a:extLst>
                </p14:cNvPr>
                <p14:cNvContentPartPr/>
                <p14:nvPr/>
              </p14:nvContentPartPr>
              <p14:xfrm>
                <a:off x="4095608" y="501856"/>
                <a:ext cx="132480" cy="1962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2A2F62F9-1D41-3EFE-1BCB-9C1D9DFF112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089471" y="495736"/>
                  <a:ext cx="144753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4618478-BA44-CBB9-2BEB-EF7578550CDB}"/>
                    </a:ext>
                  </a:extLst>
                </p14:cNvPr>
                <p14:cNvContentPartPr/>
                <p14:nvPr/>
              </p14:nvContentPartPr>
              <p14:xfrm>
                <a:off x="4187768" y="520216"/>
                <a:ext cx="169200" cy="2077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4618478-BA44-CBB9-2BEB-EF7578550CDB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181635" y="514096"/>
                  <a:ext cx="181466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09A58AC-84B0-FA36-54FA-A6EF638CDAFD}"/>
                    </a:ext>
                  </a:extLst>
                </p14:cNvPr>
                <p14:cNvContentPartPr/>
                <p14:nvPr/>
              </p14:nvContentPartPr>
              <p14:xfrm>
                <a:off x="4328528" y="532096"/>
                <a:ext cx="199080" cy="18900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09A58AC-84B0-FA36-54FA-A6EF638CDAFD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322408" y="525976"/>
                  <a:ext cx="211320" cy="20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B337ED0A-1997-AA12-A7C4-C541A75DB61E}"/>
                    </a:ext>
                  </a:extLst>
                </p14:cNvPr>
                <p14:cNvContentPartPr/>
                <p14:nvPr/>
              </p14:nvContentPartPr>
              <p14:xfrm>
                <a:off x="4373528" y="531016"/>
                <a:ext cx="129600" cy="200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B337ED0A-1997-AA12-A7C4-C541A75DB61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367408" y="524896"/>
                  <a:ext cx="141840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92034A3-657F-D917-1F0F-DD8D8280C243}"/>
                    </a:ext>
                  </a:extLst>
                </p14:cNvPr>
                <p14:cNvContentPartPr/>
                <p14:nvPr/>
              </p14:nvContentPartPr>
              <p14:xfrm>
                <a:off x="4558568" y="594016"/>
                <a:ext cx="84600" cy="12420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92034A3-657F-D917-1F0F-DD8D8280C24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4552448" y="587896"/>
                  <a:ext cx="96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FCE5E1B-7E89-1C2E-33EF-CF8C785987C2}"/>
                    </a:ext>
                  </a:extLst>
                </p14:cNvPr>
                <p14:cNvContentPartPr/>
                <p14:nvPr/>
              </p14:nvContentPartPr>
              <p14:xfrm>
                <a:off x="4524368" y="455776"/>
                <a:ext cx="56880" cy="223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FCE5E1B-7E89-1C2E-33EF-CF8C785987C2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4518248" y="449656"/>
                  <a:ext cx="691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9469A962-6EFA-737A-08AF-54A033B1DE0D}"/>
                    </a:ext>
                  </a:extLst>
                </p14:cNvPr>
                <p14:cNvContentPartPr/>
                <p14:nvPr/>
              </p14:nvContentPartPr>
              <p14:xfrm>
                <a:off x="4655048" y="499336"/>
                <a:ext cx="289800" cy="2080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9469A962-6EFA-737A-08AF-54A033B1DE0D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4648920" y="493216"/>
                  <a:ext cx="302055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B2E4B477-2BE4-C718-9D80-42CB956CABA2}"/>
                    </a:ext>
                  </a:extLst>
                </p14:cNvPr>
                <p14:cNvContentPartPr/>
                <p14:nvPr/>
              </p14:nvContentPartPr>
              <p14:xfrm>
                <a:off x="4951688" y="507616"/>
                <a:ext cx="245520" cy="200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B2E4B477-2BE4-C718-9D80-42CB956CABA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4945559" y="501496"/>
                  <a:ext cx="257778" cy="21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BDEA382-87D9-0312-BA4F-404B484D7FA3}"/>
                    </a:ext>
                  </a:extLst>
                </p14:cNvPr>
                <p14:cNvContentPartPr/>
                <p14:nvPr/>
              </p14:nvContentPartPr>
              <p14:xfrm>
                <a:off x="5156888" y="242296"/>
                <a:ext cx="78840" cy="4820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BDEA382-87D9-0312-BA4F-404B484D7FA3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5150768" y="236176"/>
                  <a:ext cx="91080" cy="49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B65A28E-608F-A663-DF87-68C1081DDE9D}"/>
                    </a:ext>
                  </a:extLst>
                </p14:cNvPr>
                <p14:cNvContentPartPr/>
                <p14:nvPr/>
              </p14:nvContentPartPr>
              <p14:xfrm>
                <a:off x="5134568" y="482416"/>
                <a:ext cx="187200" cy="687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B65A28E-608F-A663-DF87-68C1081DDE9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128448" y="476296"/>
                  <a:ext cx="19944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06D7A320-112C-CD5E-F49C-B455CE63B994}"/>
                    </a:ext>
                  </a:extLst>
                </p14:cNvPr>
                <p14:cNvContentPartPr/>
                <p14:nvPr/>
              </p14:nvContentPartPr>
              <p14:xfrm>
                <a:off x="5307728" y="519496"/>
                <a:ext cx="187200" cy="1976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06D7A320-112C-CD5E-F49C-B455CE63B99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5301608" y="513376"/>
                  <a:ext cx="199440" cy="20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411A4114-C266-3FDE-A9CC-6AA978328E69}"/>
                    </a:ext>
                  </a:extLst>
                </p14:cNvPr>
                <p14:cNvContentPartPr/>
                <p14:nvPr/>
              </p14:nvContentPartPr>
              <p14:xfrm>
                <a:off x="5502128" y="226816"/>
                <a:ext cx="83520" cy="4942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411A4114-C266-3FDE-A9CC-6AA978328E69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5496008" y="220700"/>
                  <a:ext cx="95760" cy="5065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B24B60E2-3E64-5831-B112-31989C8FEF6E}"/>
                    </a:ext>
                  </a:extLst>
                </p14:cNvPr>
                <p14:cNvContentPartPr/>
                <p14:nvPr/>
              </p14:nvContentPartPr>
              <p14:xfrm>
                <a:off x="5589248" y="569176"/>
                <a:ext cx="231840" cy="4456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B24B60E2-3E64-5831-B112-31989C8FEF6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5583128" y="563061"/>
                  <a:ext cx="244080" cy="4579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004F56F0-803D-1394-D3AF-DF35F4B4020F}"/>
                    </a:ext>
                  </a:extLst>
                </p14:cNvPr>
                <p14:cNvContentPartPr/>
                <p14:nvPr/>
              </p14:nvContentPartPr>
              <p14:xfrm>
                <a:off x="6115964" y="301859"/>
                <a:ext cx="355320" cy="3492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004F56F0-803D-1394-D3AF-DF35F4B4020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6109844" y="295739"/>
                  <a:ext cx="36756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3A9DF4AB-2A92-CC2B-5018-8809E4BC54AE}"/>
                    </a:ext>
                  </a:extLst>
                </p14:cNvPr>
                <p14:cNvContentPartPr/>
                <p14:nvPr/>
              </p14:nvContentPartPr>
              <p14:xfrm>
                <a:off x="6525644" y="457019"/>
                <a:ext cx="235800" cy="2192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3A9DF4AB-2A92-CC2B-5018-8809E4BC54A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6519524" y="450899"/>
                  <a:ext cx="24804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0DDB3590-2D58-402D-A0ED-74382110E5A8}"/>
                    </a:ext>
                  </a:extLst>
                </p14:cNvPr>
                <p14:cNvContentPartPr/>
                <p14:nvPr/>
              </p14:nvContentPartPr>
              <p14:xfrm>
                <a:off x="6726524" y="505979"/>
                <a:ext cx="137520" cy="16668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0DDB3590-2D58-402D-A0ED-74382110E5A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6720388" y="499859"/>
                  <a:ext cx="149792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1AE30A56-21D6-1F3B-9B63-B5ACA1B1769F}"/>
                    </a:ext>
                  </a:extLst>
                </p14:cNvPr>
                <p14:cNvContentPartPr/>
                <p14:nvPr/>
              </p14:nvContentPartPr>
              <p14:xfrm>
                <a:off x="6760724" y="508499"/>
                <a:ext cx="135000" cy="1605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1AE30A56-21D6-1F3B-9B63-B5ACA1B1769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6754604" y="502379"/>
                  <a:ext cx="1472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4B2D6C7B-7CBA-7FE3-037B-D6C99B9719BA}"/>
                    </a:ext>
                  </a:extLst>
                </p14:cNvPr>
                <p14:cNvContentPartPr/>
                <p14:nvPr/>
              </p14:nvContentPartPr>
              <p14:xfrm>
                <a:off x="6910844" y="553859"/>
                <a:ext cx="79560" cy="1159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4B2D6C7B-7CBA-7FE3-037B-D6C99B9719B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6904724" y="547720"/>
                  <a:ext cx="91800" cy="1281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C428019A-9794-8B99-7A32-256F06AEC511}"/>
                    </a:ext>
                  </a:extLst>
                </p14:cNvPr>
                <p14:cNvContentPartPr/>
                <p14:nvPr/>
              </p14:nvContentPartPr>
              <p14:xfrm>
                <a:off x="6922364" y="374219"/>
                <a:ext cx="23040" cy="309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C428019A-9794-8B99-7A32-256F06AEC511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916244" y="368099"/>
                  <a:ext cx="352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F937A18-AE5E-55A3-ACDA-144EDC9036F4}"/>
                    </a:ext>
                  </a:extLst>
                </p14:cNvPr>
                <p14:cNvContentPartPr/>
                <p14:nvPr/>
              </p14:nvContentPartPr>
              <p14:xfrm>
                <a:off x="6987524" y="518939"/>
                <a:ext cx="448560" cy="1677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F937A18-AE5E-55A3-ACDA-144EDC9036F4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981404" y="512819"/>
                  <a:ext cx="46080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5CCE015A-8FF8-E98D-357B-A691A19CA101}"/>
                    </a:ext>
                  </a:extLst>
                </p14:cNvPr>
                <p14:cNvContentPartPr/>
                <p14:nvPr/>
              </p14:nvContentPartPr>
              <p14:xfrm>
                <a:off x="7330244" y="406979"/>
                <a:ext cx="34920" cy="219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5CCE015A-8FF8-E98D-357B-A691A19CA10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7324124" y="400958"/>
                  <a:ext cx="47160" cy="340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27EF316B-6EE0-0A62-274A-78A0D3FD7BD7}"/>
                    </a:ext>
                  </a:extLst>
                </p14:cNvPr>
                <p14:cNvContentPartPr/>
                <p14:nvPr/>
              </p14:nvContentPartPr>
              <p14:xfrm>
                <a:off x="7408364" y="504539"/>
                <a:ext cx="237240" cy="1630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27EF316B-6EE0-0A62-274A-78A0D3FD7BD7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402244" y="498432"/>
                  <a:ext cx="249480" cy="1752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4F140D69-F141-E5E0-BDDD-3835EC0155F1}"/>
                    </a:ext>
                  </a:extLst>
                </p14:cNvPr>
                <p14:cNvContentPartPr/>
                <p14:nvPr/>
              </p14:nvContentPartPr>
              <p14:xfrm>
                <a:off x="7440764" y="567899"/>
                <a:ext cx="233640" cy="424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4F140D69-F141-E5E0-BDDD-3835EC0155F1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434653" y="561779"/>
                  <a:ext cx="245861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3578E14-23D4-77DB-E9DC-3545FECCA574}"/>
                    </a:ext>
                  </a:extLst>
                </p14:cNvPr>
                <p14:cNvContentPartPr/>
                <p14:nvPr/>
              </p14:nvContentPartPr>
              <p14:xfrm>
                <a:off x="7620044" y="464939"/>
                <a:ext cx="206640" cy="209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3578E14-23D4-77DB-E9DC-3545FECCA574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613913" y="458829"/>
                  <a:ext cx="218901" cy="2220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7E4DD7FE-2B55-938D-5B89-AF12B540DCF1}"/>
                    </a:ext>
                  </a:extLst>
                </p14:cNvPr>
                <p14:cNvContentPartPr/>
                <p14:nvPr/>
              </p14:nvContentPartPr>
              <p14:xfrm>
                <a:off x="7801844" y="479699"/>
                <a:ext cx="171720" cy="19692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7E4DD7FE-2B55-938D-5B89-AF12B540DCF1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7795724" y="473579"/>
                  <a:ext cx="18396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14DB0110-C682-36CD-8F7F-ED57B3414E4F}"/>
                    </a:ext>
                  </a:extLst>
                </p14:cNvPr>
                <p14:cNvContentPartPr/>
                <p14:nvPr/>
              </p14:nvContentPartPr>
              <p14:xfrm>
                <a:off x="8429236" y="338603"/>
                <a:ext cx="64080" cy="31788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14DB0110-C682-36CD-8F7F-ED57B3414E4F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423116" y="332483"/>
                  <a:ext cx="763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3114804E-C81A-D41E-0027-EE28612790A0}"/>
                    </a:ext>
                  </a:extLst>
                </p14:cNvPr>
                <p14:cNvContentPartPr/>
                <p14:nvPr/>
              </p14:nvContentPartPr>
              <p14:xfrm>
                <a:off x="8419516" y="343283"/>
                <a:ext cx="241560" cy="3495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3114804E-C81A-D41E-0027-EE28612790A0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413396" y="337163"/>
                  <a:ext cx="2538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A446800-1B0E-FB77-5D5F-40CFCF8E7E5B}"/>
                    </a:ext>
                  </a:extLst>
                </p14:cNvPr>
                <p14:cNvContentPartPr/>
                <p14:nvPr/>
              </p14:nvContentPartPr>
              <p14:xfrm>
                <a:off x="8728756" y="488003"/>
                <a:ext cx="73800" cy="1555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A446800-1B0E-FB77-5D5F-40CFCF8E7E5B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8722636" y="481883"/>
                  <a:ext cx="860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BAA3BEC-C8AA-6AD5-C224-C80C0965ECB0}"/>
                    </a:ext>
                  </a:extLst>
                </p14:cNvPr>
                <p14:cNvContentPartPr/>
                <p14:nvPr/>
              </p14:nvContentPartPr>
              <p14:xfrm>
                <a:off x="8714356" y="413483"/>
                <a:ext cx="48960" cy="248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BAA3BEC-C8AA-6AD5-C224-C80C0965ECB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8708236" y="407363"/>
                  <a:ext cx="61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1E3A0A73-35A1-FC8A-315C-8F8ED73F8F65}"/>
                    </a:ext>
                  </a:extLst>
                </p14:cNvPr>
                <p14:cNvContentPartPr/>
                <p14:nvPr/>
              </p14:nvContentPartPr>
              <p14:xfrm>
                <a:off x="8861956" y="426803"/>
                <a:ext cx="92880" cy="2242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1E3A0A73-35A1-FC8A-315C-8F8ED73F8F6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8855836" y="420683"/>
                  <a:ext cx="10512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DEA2E2DC-4779-AA55-A90F-D5754C48B88E}"/>
                    </a:ext>
                  </a:extLst>
                </p14:cNvPr>
                <p14:cNvContentPartPr/>
                <p14:nvPr/>
              </p14:nvContentPartPr>
              <p14:xfrm>
                <a:off x="8936836" y="246443"/>
                <a:ext cx="88560" cy="39888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DEA2E2DC-4779-AA55-A90F-D5754C48B88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930716" y="240323"/>
                  <a:ext cx="100800" cy="41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C3DF5C86-2E76-DEBC-A142-D54ED08FC6AC}"/>
                    </a:ext>
                  </a:extLst>
                </p14:cNvPr>
                <p14:cNvContentPartPr/>
                <p14:nvPr/>
              </p14:nvContentPartPr>
              <p14:xfrm>
                <a:off x="8932516" y="402323"/>
                <a:ext cx="145800" cy="525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C3DF5C86-2E76-DEBC-A142-D54ED08FC6A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926396" y="396203"/>
                  <a:ext cx="15804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AA069F1E-3C3F-7DEB-D238-AD0C72946A45}"/>
                    </a:ext>
                  </a:extLst>
                </p14:cNvPr>
                <p14:cNvContentPartPr/>
                <p14:nvPr/>
              </p14:nvContentPartPr>
              <p14:xfrm>
                <a:off x="9051316" y="437963"/>
                <a:ext cx="160560" cy="2001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AA069F1E-3C3F-7DEB-D238-AD0C72946A4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9045196" y="431843"/>
                  <a:ext cx="17280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B1273935-3B1E-EB67-F6BA-00E08E515F70}"/>
                    </a:ext>
                  </a:extLst>
                </p14:cNvPr>
                <p14:cNvContentPartPr/>
                <p14:nvPr/>
              </p14:nvContentPartPr>
              <p14:xfrm>
                <a:off x="9199636" y="459923"/>
                <a:ext cx="169560" cy="18468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B1273935-3B1E-EB67-F6BA-00E08E515F70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9193516" y="453803"/>
                  <a:ext cx="181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9AADE3F6-C58D-04C0-9924-4CF8A37ADA80}"/>
                    </a:ext>
                  </a:extLst>
                </p14:cNvPr>
                <p14:cNvContentPartPr/>
                <p14:nvPr/>
              </p14:nvContentPartPr>
              <p14:xfrm>
                <a:off x="9380356" y="450203"/>
                <a:ext cx="153360" cy="21528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9AADE3F6-C58D-04C0-9924-4CF8A37ADA8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9374236" y="444083"/>
                  <a:ext cx="16560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A9B947FC-00BD-1AF1-DAEC-05FD66137F43}"/>
                    </a:ext>
                  </a:extLst>
                </p14:cNvPr>
                <p14:cNvContentPartPr/>
                <p14:nvPr/>
              </p14:nvContentPartPr>
              <p14:xfrm>
                <a:off x="9512476" y="421043"/>
                <a:ext cx="138240" cy="2624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A9B947FC-00BD-1AF1-DAEC-05FD66137F43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9506356" y="414923"/>
                  <a:ext cx="150480" cy="27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794CD2B7-DE1E-AE02-C66F-DC29918EBAC3}"/>
                    </a:ext>
                  </a:extLst>
                </p14:cNvPr>
                <p14:cNvContentPartPr/>
                <p14:nvPr/>
              </p14:nvContentPartPr>
              <p14:xfrm>
                <a:off x="9922876" y="187043"/>
                <a:ext cx="32400" cy="4341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794CD2B7-DE1E-AE02-C66F-DC29918EBAC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9916756" y="180923"/>
                  <a:ext cx="44640" cy="44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AEF7401B-9EC4-40B3-85DD-E81D69A5443A}"/>
                    </a:ext>
                  </a:extLst>
                </p14:cNvPr>
                <p14:cNvContentPartPr/>
                <p14:nvPr/>
              </p14:nvContentPartPr>
              <p14:xfrm>
                <a:off x="9897316" y="438323"/>
                <a:ext cx="177480" cy="190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AEF7401B-9EC4-40B3-85DD-E81D69A5443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9891196" y="432203"/>
                  <a:ext cx="1897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AE3DA02C-293D-05E5-D2EF-78DC332646E2}"/>
                    </a:ext>
                  </a:extLst>
                </p14:cNvPr>
                <p14:cNvContentPartPr/>
                <p14:nvPr/>
              </p14:nvContentPartPr>
              <p14:xfrm>
                <a:off x="10002436" y="462803"/>
                <a:ext cx="142200" cy="1692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AE3DA02C-293D-05E5-D2EF-78DC332646E2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9996316" y="456683"/>
                  <a:ext cx="1544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0DE625D-97F6-130B-30F5-D95B6FFE64DF}"/>
                    </a:ext>
                  </a:extLst>
                </p14:cNvPr>
                <p14:cNvContentPartPr/>
                <p14:nvPr/>
              </p14:nvContentPartPr>
              <p14:xfrm>
                <a:off x="10481236" y="300083"/>
                <a:ext cx="40680" cy="315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E0DE625D-97F6-130B-30F5-D95B6FFE64D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10475116" y="293963"/>
                  <a:ext cx="5292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48D43333-FB53-2ABA-C0B3-AE00470FF0BC}"/>
                    </a:ext>
                  </a:extLst>
                </p14:cNvPr>
                <p14:cNvContentPartPr/>
                <p14:nvPr/>
              </p14:nvContentPartPr>
              <p14:xfrm>
                <a:off x="10460716" y="283523"/>
                <a:ext cx="246240" cy="3924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48D43333-FB53-2ABA-C0B3-AE00470FF0B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0454596" y="277403"/>
                  <a:ext cx="258480" cy="40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907440F-27F4-8AA9-9C1C-F24AA2F68DD4}"/>
                    </a:ext>
                  </a:extLst>
                </p14:cNvPr>
                <p14:cNvContentPartPr/>
                <p14:nvPr/>
              </p14:nvContentPartPr>
              <p14:xfrm>
                <a:off x="10670956" y="469283"/>
                <a:ext cx="159840" cy="17928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907440F-27F4-8AA9-9C1C-F24AA2F68DD4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0664836" y="463163"/>
                  <a:ext cx="17208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BF268565-4F4A-3146-8EE9-5436EE1AD45B}"/>
                    </a:ext>
                  </a:extLst>
                </p14:cNvPr>
                <p14:cNvContentPartPr/>
                <p14:nvPr/>
              </p14:nvContentPartPr>
              <p14:xfrm>
                <a:off x="10860676" y="467123"/>
                <a:ext cx="172440" cy="17640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BF268565-4F4A-3146-8EE9-5436EE1AD45B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0854556" y="461015"/>
                  <a:ext cx="184680" cy="1886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A3B546CE-DC16-FD6E-C9C4-5F0A4EE24506}"/>
                    </a:ext>
                  </a:extLst>
                </p14:cNvPr>
                <p14:cNvContentPartPr/>
                <p14:nvPr/>
              </p14:nvContentPartPr>
              <p14:xfrm>
                <a:off x="11033836" y="449123"/>
                <a:ext cx="201240" cy="20160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A3B546CE-DC16-FD6E-C9C4-5F0A4EE24506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027716" y="443003"/>
                  <a:ext cx="213480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02CA1CCC-A1D5-283C-2862-D2B9D88BCEC6}"/>
                    </a:ext>
                  </a:extLst>
                </p14:cNvPr>
                <p14:cNvContentPartPr/>
                <p14:nvPr/>
              </p14:nvContentPartPr>
              <p14:xfrm>
                <a:off x="11207356" y="213323"/>
                <a:ext cx="242640" cy="4654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02CA1CCC-A1D5-283C-2862-D2B9D88BCEC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201236" y="207203"/>
                  <a:ext cx="254880" cy="47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F99E9E7B-FEB1-8446-4B46-E2D4BBD39BDF}"/>
                    </a:ext>
                  </a:extLst>
                </p14:cNvPr>
                <p14:cNvContentPartPr/>
                <p14:nvPr/>
              </p14:nvContentPartPr>
              <p14:xfrm>
                <a:off x="11437396" y="454523"/>
                <a:ext cx="205920" cy="1944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F99E9E7B-FEB1-8446-4B46-E2D4BBD39BDF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11431276" y="448403"/>
                  <a:ext cx="218160" cy="20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E87E81B-4470-7BE7-584A-B1E0F4E6BA7A}"/>
                    </a:ext>
                  </a:extLst>
                </p14:cNvPr>
                <p14:cNvContentPartPr/>
                <p14:nvPr/>
              </p14:nvContentPartPr>
              <p14:xfrm>
                <a:off x="11656636" y="461723"/>
                <a:ext cx="115560" cy="17460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E87E81B-4470-7BE7-584A-B1E0F4E6BA7A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1650516" y="455616"/>
                  <a:ext cx="127800" cy="1868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31718708-53A8-629D-D743-E65D468E70B8}"/>
                    </a:ext>
                  </a:extLst>
                </p14:cNvPr>
                <p14:cNvContentPartPr/>
                <p14:nvPr/>
              </p14:nvContentPartPr>
              <p14:xfrm>
                <a:off x="11750236" y="382883"/>
                <a:ext cx="227160" cy="6116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31718708-53A8-629D-D743-E65D468E70B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11744116" y="376763"/>
                  <a:ext cx="239400" cy="62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887CB70A-2F33-B99D-3BBC-1F4E7887BD5A}"/>
                    </a:ext>
                  </a:extLst>
                </p14:cNvPr>
                <p14:cNvContentPartPr/>
                <p14:nvPr/>
              </p14:nvContentPartPr>
              <p14:xfrm>
                <a:off x="472156" y="1071923"/>
                <a:ext cx="11674440" cy="2037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887CB70A-2F33-B99D-3BBC-1F4E7887BD5A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66036" y="1065803"/>
                  <a:ext cx="11686680" cy="21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14EABA59-2AC8-7408-C759-B69AD27116DC}"/>
                    </a:ext>
                  </a:extLst>
                </p14:cNvPr>
                <p14:cNvContentPartPr/>
                <p14:nvPr/>
              </p14:nvContentPartPr>
              <p14:xfrm>
                <a:off x="12003316" y="-19597"/>
                <a:ext cx="142560" cy="11257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14EABA59-2AC8-7408-C759-B69AD27116D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997196" y="-25715"/>
                  <a:ext cx="154800" cy="113795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0DB6E6DA-CD4D-86F1-FBFE-8667BD37880E}"/>
                  </a:ext>
                </a:extLst>
              </p14:cNvPr>
              <p14:cNvContentPartPr/>
              <p14:nvPr/>
            </p14:nvContentPartPr>
            <p14:xfrm>
              <a:off x="115660" y="2092864"/>
              <a:ext cx="7560" cy="6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0DB6E6DA-CD4D-86F1-FBFE-8667BD37880E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109540" y="2086744"/>
                <a:ext cx="198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CFE95B9-B657-0A0F-62E4-B93A9FCB1738}"/>
                  </a:ext>
                </a:extLst>
              </p14:cNvPr>
              <p14:cNvContentPartPr/>
              <p14:nvPr/>
            </p14:nvContentPartPr>
            <p14:xfrm>
              <a:off x="102700" y="2055424"/>
              <a:ext cx="216000" cy="1965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CFE95B9-B657-0A0F-62E4-B93A9FCB1738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6580" y="2049293"/>
                <a:ext cx="228240" cy="2088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7C7A01BC-16DE-3359-38C9-8EF75D315A58}"/>
                  </a:ext>
                </a:extLst>
              </p14:cNvPr>
              <p14:cNvContentPartPr/>
              <p14:nvPr/>
            </p14:nvContentPartPr>
            <p14:xfrm>
              <a:off x="112420" y="2026624"/>
              <a:ext cx="215640" cy="259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7C7A01BC-16DE-3359-38C9-8EF75D315A5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6310" y="2020504"/>
                <a:ext cx="2278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BD27693-7D4E-2BCA-A333-39152F12FF3E}"/>
                  </a:ext>
                </a:extLst>
              </p14:cNvPr>
              <p14:cNvContentPartPr/>
              <p14:nvPr/>
            </p14:nvContentPartPr>
            <p14:xfrm>
              <a:off x="359740" y="1973704"/>
              <a:ext cx="130680" cy="2833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BD27693-7D4E-2BCA-A333-39152F12FF3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53620" y="1967584"/>
                <a:ext cx="1429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46FEB390-1294-412E-BF70-F5E1CBC869D5}"/>
                  </a:ext>
                </a:extLst>
              </p14:cNvPr>
              <p14:cNvContentPartPr/>
              <p14:nvPr/>
            </p14:nvContentPartPr>
            <p14:xfrm>
              <a:off x="480340" y="2074144"/>
              <a:ext cx="224640" cy="162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46FEB390-1294-412E-BF70-F5E1CBC869D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74230" y="2068038"/>
                <a:ext cx="236860" cy="1745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EE77FF17-B121-846A-A6D0-A0BEC5EC3C08}"/>
                  </a:ext>
                </a:extLst>
              </p14:cNvPr>
              <p14:cNvContentPartPr/>
              <p14:nvPr/>
            </p14:nvContentPartPr>
            <p14:xfrm>
              <a:off x="707500" y="1909984"/>
              <a:ext cx="142200" cy="368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EE77FF17-B121-846A-A6D0-A0BEC5EC3C0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701380" y="1903864"/>
                <a:ext cx="154440" cy="38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3A388F6-69E1-0F2C-4381-E9ED1C76ED63}"/>
                  </a:ext>
                </a:extLst>
              </p14:cNvPr>
              <p14:cNvContentPartPr/>
              <p14:nvPr/>
            </p14:nvContentPartPr>
            <p14:xfrm>
              <a:off x="1016740" y="2096464"/>
              <a:ext cx="18720" cy="14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3A388F6-69E1-0F2C-4381-E9ED1C76ED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010620" y="2090344"/>
                <a:ext cx="309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F5409871-6E76-C667-D063-1EFEA146BDE6}"/>
                  </a:ext>
                </a:extLst>
              </p14:cNvPr>
              <p14:cNvContentPartPr/>
              <p14:nvPr/>
            </p14:nvContentPartPr>
            <p14:xfrm>
              <a:off x="1027900" y="2203744"/>
              <a:ext cx="7920" cy="17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F5409871-6E76-C667-D063-1EFEA146BDE6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021780" y="2197624"/>
                <a:ext cx="20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21AEED4-8B1E-BC76-0278-6DC5484B3886}"/>
                  </a:ext>
                </a:extLst>
              </p14:cNvPr>
              <p14:cNvContentPartPr/>
              <p14:nvPr/>
            </p14:nvContentPartPr>
            <p14:xfrm>
              <a:off x="1150300" y="2098264"/>
              <a:ext cx="106560" cy="1800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21AEED4-8B1E-BC76-0278-6DC5484B388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144180" y="2092144"/>
                <a:ext cx="1188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78F0175-F7CC-4818-2F3F-012CFFAAF910}"/>
                  </a:ext>
                </a:extLst>
              </p14:cNvPr>
              <p14:cNvContentPartPr/>
              <p14:nvPr/>
            </p14:nvContentPartPr>
            <p14:xfrm>
              <a:off x="1148140" y="2166304"/>
              <a:ext cx="124560" cy="208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78F0175-F7CC-4818-2F3F-012CFFAAF910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142020" y="2160184"/>
                <a:ext cx="1368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A67E09A-9884-03F3-7FFD-40E954A4D242}"/>
                  </a:ext>
                </a:extLst>
              </p14:cNvPr>
              <p14:cNvContentPartPr/>
              <p14:nvPr/>
            </p14:nvContentPartPr>
            <p14:xfrm>
              <a:off x="1561780" y="2122744"/>
              <a:ext cx="19800" cy="68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A67E09A-9884-03F3-7FFD-40E954A4D242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555547" y="2116930"/>
                <a:ext cx="32267" cy="18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791C3C1-6A7F-F6D0-B287-0BA3684AC85D}"/>
                  </a:ext>
                </a:extLst>
              </p14:cNvPr>
              <p14:cNvContentPartPr/>
              <p14:nvPr/>
            </p14:nvContentPartPr>
            <p14:xfrm>
              <a:off x="2356300" y="1941664"/>
              <a:ext cx="37800" cy="18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791C3C1-6A7F-F6D0-B287-0BA3684AC85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50238" y="1935544"/>
                <a:ext cx="49925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96081CF8-BD3B-4CC7-0E6A-D9AF55946753}"/>
                  </a:ext>
                </a:extLst>
              </p14:cNvPr>
              <p14:cNvContentPartPr/>
              <p14:nvPr/>
            </p14:nvContentPartPr>
            <p14:xfrm>
              <a:off x="1556380" y="2068024"/>
              <a:ext cx="272520" cy="1512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96081CF8-BD3B-4CC7-0E6A-D9AF55946753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550260" y="2061904"/>
                <a:ext cx="2847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FFE3C2E-A1AF-EB38-46BF-B1F22FC8F69E}"/>
                  </a:ext>
                </a:extLst>
              </p14:cNvPr>
              <p14:cNvContentPartPr/>
              <p14:nvPr/>
            </p14:nvContentPartPr>
            <p14:xfrm>
              <a:off x="1832140" y="2095384"/>
              <a:ext cx="116640" cy="11772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FFE3C2E-A1AF-EB38-46BF-B1F22FC8F69E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826020" y="2089264"/>
                <a:ext cx="128880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DF58AE-8FB7-A8A0-A89B-DE14A01DF650}"/>
                  </a:ext>
                </a:extLst>
              </p14:cNvPr>
              <p14:cNvContentPartPr/>
              <p14:nvPr/>
            </p14:nvContentPartPr>
            <p14:xfrm>
              <a:off x="1930060" y="2056864"/>
              <a:ext cx="235440" cy="3366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DF58AE-8FB7-A8A0-A89B-DE14A01DF650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923940" y="2050737"/>
                <a:ext cx="247680" cy="348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789A1AC-066F-66EC-833A-5B554DED3163}"/>
                  </a:ext>
                </a:extLst>
              </p14:cNvPr>
              <p14:cNvContentPartPr/>
              <p14:nvPr/>
            </p14:nvContentPartPr>
            <p14:xfrm>
              <a:off x="2117980" y="2051464"/>
              <a:ext cx="364320" cy="126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789A1AC-066F-66EC-833A-5B554DED316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111860" y="2045344"/>
                <a:ext cx="37656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A8FEB2D-52C5-178D-414E-0D7997D3F714}"/>
                  </a:ext>
                </a:extLst>
              </p14:cNvPr>
              <p14:cNvContentPartPr/>
              <p14:nvPr/>
            </p14:nvContentPartPr>
            <p14:xfrm>
              <a:off x="2486980" y="2049664"/>
              <a:ext cx="180000" cy="136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A8FEB2D-52C5-178D-414E-0D7997D3F714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480860" y="2043528"/>
                <a:ext cx="192240" cy="1490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DBBBFB4C-C572-88E2-BDD4-B129E81E9840}"/>
                  </a:ext>
                </a:extLst>
              </p14:cNvPr>
              <p14:cNvContentPartPr/>
              <p14:nvPr/>
            </p14:nvContentPartPr>
            <p14:xfrm>
              <a:off x="3000340" y="2047504"/>
              <a:ext cx="185040" cy="127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DBBBFB4C-C572-88E2-BDD4-B129E81E9840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994220" y="2041384"/>
                <a:ext cx="1972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F8AAE613-A24E-36F6-5923-8D1E7448B3D5}"/>
                  </a:ext>
                </a:extLst>
              </p14:cNvPr>
              <p14:cNvContentPartPr/>
              <p14:nvPr/>
            </p14:nvContentPartPr>
            <p14:xfrm>
              <a:off x="3131020" y="1848064"/>
              <a:ext cx="104040" cy="234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F8AAE613-A24E-36F6-5923-8D1E7448B3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124900" y="1841848"/>
                <a:ext cx="116280" cy="35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F72D12B9-04B9-0081-88A5-2936F4B73A20}"/>
                  </a:ext>
                </a:extLst>
              </p14:cNvPr>
              <p14:cNvContentPartPr/>
              <p14:nvPr/>
            </p14:nvContentPartPr>
            <p14:xfrm>
              <a:off x="3178540" y="1872904"/>
              <a:ext cx="51840" cy="1000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F72D12B9-04B9-0081-88A5-2936F4B73A2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172420" y="1866784"/>
                <a:ext cx="6408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4A256BB-9F1C-9810-4005-F9035FE83F71}"/>
                  </a:ext>
                </a:extLst>
              </p14:cNvPr>
              <p14:cNvContentPartPr/>
              <p14:nvPr/>
            </p14:nvContentPartPr>
            <p14:xfrm>
              <a:off x="3292300" y="2017264"/>
              <a:ext cx="96120" cy="11520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4A256BB-9F1C-9810-4005-F9035FE83F7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286180" y="2011144"/>
                <a:ext cx="10836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D5665479-51E4-6457-D966-2507CA9FA07A}"/>
                  </a:ext>
                </a:extLst>
              </p14:cNvPr>
              <p14:cNvContentPartPr/>
              <p14:nvPr/>
            </p14:nvContentPartPr>
            <p14:xfrm>
              <a:off x="3278980" y="2016904"/>
              <a:ext cx="130680" cy="14832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D5665479-51E4-6457-D966-2507CA9FA07A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272877" y="2010784"/>
                <a:ext cx="142886" cy="16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5D736D3-D6C5-D6D2-38EC-C719CFD889F9}"/>
                  </a:ext>
                </a:extLst>
              </p14:cNvPr>
              <p14:cNvContentPartPr/>
              <p14:nvPr/>
            </p14:nvContentPartPr>
            <p14:xfrm>
              <a:off x="3552940" y="2080624"/>
              <a:ext cx="97200" cy="140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5D736D3-D6C5-D6D2-38EC-C719CFD889F9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546820" y="2074504"/>
                <a:ext cx="1094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8123417-9412-7C4C-4AE6-65BBBE08915E}"/>
                  </a:ext>
                </a:extLst>
              </p14:cNvPr>
              <p14:cNvContentPartPr/>
              <p14:nvPr/>
            </p14:nvContentPartPr>
            <p14:xfrm>
              <a:off x="2657260" y="2621344"/>
              <a:ext cx="177480" cy="2426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8123417-9412-7C4C-4AE6-65BBBE08915E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651140" y="2615233"/>
                <a:ext cx="189720" cy="2548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2C09E76B-DF68-F614-2220-D1B02F2F60C1}"/>
                  </a:ext>
                </a:extLst>
              </p14:cNvPr>
              <p14:cNvContentPartPr/>
              <p14:nvPr/>
            </p14:nvContentPartPr>
            <p14:xfrm>
              <a:off x="2627380" y="2777584"/>
              <a:ext cx="184320" cy="2088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2C09E76B-DF68-F614-2220-D1B02F2F60C1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621260" y="2771357"/>
                <a:ext cx="196560" cy="333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1B321C1-345A-6747-5DA8-E354B4F4844F}"/>
                  </a:ext>
                </a:extLst>
              </p14:cNvPr>
              <p14:cNvContentPartPr/>
              <p14:nvPr/>
            </p14:nvContentPartPr>
            <p14:xfrm>
              <a:off x="2907100" y="2735464"/>
              <a:ext cx="129240" cy="1058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1B321C1-345A-6747-5DA8-E354B4F4844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900980" y="2729344"/>
                <a:ext cx="141480" cy="11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623FB042-7C0D-89A5-135E-456975757A42}"/>
                  </a:ext>
                </a:extLst>
              </p14:cNvPr>
              <p14:cNvContentPartPr/>
              <p14:nvPr/>
            </p14:nvContentPartPr>
            <p14:xfrm>
              <a:off x="2924380" y="2713504"/>
              <a:ext cx="110880" cy="1616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623FB042-7C0D-89A5-135E-456975757A4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918280" y="2707370"/>
                <a:ext cx="123080" cy="173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69D5386-1D59-2471-B576-29C876886065}"/>
                  </a:ext>
                </a:extLst>
              </p14:cNvPr>
              <p14:cNvContentPartPr/>
              <p14:nvPr/>
            </p14:nvContentPartPr>
            <p14:xfrm>
              <a:off x="3153340" y="2741944"/>
              <a:ext cx="11916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69D5386-1D59-2471-B576-29C876886065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3147220" y="2735824"/>
                <a:ext cx="13140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002C8200-088F-BBF2-B554-767D4701A60E}"/>
                  </a:ext>
                </a:extLst>
              </p14:cNvPr>
              <p14:cNvContentPartPr/>
              <p14:nvPr/>
            </p14:nvContentPartPr>
            <p14:xfrm>
              <a:off x="3147580" y="2817904"/>
              <a:ext cx="172440" cy="2016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002C8200-088F-BBF2-B554-767D4701A60E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3141447" y="2811784"/>
                <a:ext cx="184706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A90D433E-DBB9-BAE0-7A18-254AFDD6BD1E}"/>
                  </a:ext>
                </a:extLst>
              </p14:cNvPr>
              <p14:cNvContentPartPr/>
              <p14:nvPr/>
            </p14:nvContentPartPr>
            <p14:xfrm>
              <a:off x="3370420" y="2583904"/>
              <a:ext cx="188640" cy="269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A90D433E-DBB9-BAE0-7A18-254AFDD6BD1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3364300" y="2577784"/>
                <a:ext cx="20088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84E1D97-E046-8255-BF92-E9C2D3DD3B05}"/>
                  </a:ext>
                </a:extLst>
              </p14:cNvPr>
              <p14:cNvContentPartPr/>
              <p14:nvPr/>
            </p14:nvContentPartPr>
            <p14:xfrm>
              <a:off x="3734740" y="2781904"/>
              <a:ext cx="17640" cy="1015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84E1D97-E046-8255-BF92-E9C2D3DD3B05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728620" y="2775762"/>
                <a:ext cx="29880" cy="113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FA677355-C9E8-2B42-74B2-D1C9EB601F59}"/>
                  </a:ext>
                </a:extLst>
              </p14:cNvPr>
              <p14:cNvContentPartPr/>
              <p14:nvPr/>
            </p14:nvContentPartPr>
            <p14:xfrm>
              <a:off x="3943540" y="2680384"/>
              <a:ext cx="205920" cy="1486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FA677355-C9E8-2B42-74B2-D1C9EB601F59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937409" y="2674264"/>
                <a:ext cx="218181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2582B1B-8623-8E3A-0218-791E71B1F6BE}"/>
                  </a:ext>
                </a:extLst>
              </p14:cNvPr>
              <p14:cNvContentPartPr/>
              <p14:nvPr/>
            </p14:nvContentPartPr>
            <p14:xfrm>
              <a:off x="3959380" y="2667064"/>
              <a:ext cx="186120" cy="15372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2582B1B-8623-8E3A-0218-791E71B1F6BE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53260" y="2660944"/>
                <a:ext cx="198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858786C7-4EAD-5E2E-C1D7-A4483CD05704}"/>
                  </a:ext>
                </a:extLst>
              </p14:cNvPr>
              <p14:cNvContentPartPr/>
              <p14:nvPr/>
            </p14:nvContentPartPr>
            <p14:xfrm>
              <a:off x="4290220" y="2606224"/>
              <a:ext cx="153720" cy="1659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858786C7-4EAD-5E2E-C1D7-A4483CD05704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4284100" y="2600104"/>
                <a:ext cx="16596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82B0F8E6-3514-8B02-31CA-0B82205CA671}"/>
                  </a:ext>
                </a:extLst>
              </p14:cNvPr>
              <p14:cNvContentPartPr/>
              <p14:nvPr/>
            </p14:nvContentPartPr>
            <p14:xfrm>
              <a:off x="4595500" y="2540344"/>
              <a:ext cx="159480" cy="2113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82B0F8E6-3514-8B02-31CA-0B82205CA67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4589380" y="2534224"/>
                <a:ext cx="1717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1D95750D-0805-5254-66A0-38BD7C278B91}"/>
                  </a:ext>
                </a:extLst>
              </p14:cNvPr>
              <p14:cNvContentPartPr/>
              <p14:nvPr/>
            </p14:nvContentPartPr>
            <p14:xfrm>
              <a:off x="4328380" y="2749504"/>
              <a:ext cx="126720" cy="11340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1D95750D-0805-5254-66A0-38BD7C278B91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4322260" y="2743384"/>
                <a:ext cx="13896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B1C32BD1-3DEE-8472-9BF2-DE5D06A043F1}"/>
                  </a:ext>
                </a:extLst>
              </p14:cNvPr>
              <p14:cNvContentPartPr/>
              <p14:nvPr/>
            </p14:nvContentPartPr>
            <p14:xfrm>
              <a:off x="3837340" y="1975504"/>
              <a:ext cx="284760" cy="1756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B1C32BD1-3DEE-8472-9BF2-DE5D06A043F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831220" y="1969384"/>
                <a:ext cx="29700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00C13FE5-4A1A-3C74-C60A-E9901E495A9B}"/>
                  </a:ext>
                </a:extLst>
              </p14:cNvPr>
              <p14:cNvContentPartPr/>
              <p14:nvPr/>
            </p14:nvContentPartPr>
            <p14:xfrm>
              <a:off x="4258180" y="1818904"/>
              <a:ext cx="276480" cy="3034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00C13FE5-4A1A-3C74-C60A-E9901E495A9B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4252060" y="1812784"/>
                <a:ext cx="28872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8E863C6A-6A44-5C8B-858E-BA55635F90A9}"/>
                  </a:ext>
                </a:extLst>
              </p14:cNvPr>
              <p14:cNvContentPartPr/>
              <p14:nvPr/>
            </p14:nvContentPartPr>
            <p14:xfrm>
              <a:off x="4203460" y="2244064"/>
              <a:ext cx="99360" cy="102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8E863C6A-6A44-5C8B-858E-BA55635F90A9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4197340" y="2237944"/>
                <a:ext cx="11160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4D83A6-727A-8B3A-3C79-9ADD8B231715}"/>
                  </a:ext>
                </a:extLst>
              </p14:cNvPr>
              <p14:cNvContentPartPr/>
              <p14:nvPr/>
            </p14:nvContentPartPr>
            <p14:xfrm>
              <a:off x="4238380" y="2194024"/>
              <a:ext cx="48240" cy="154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4D83A6-727A-8B3A-3C79-9ADD8B23171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232260" y="2187904"/>
                <a:ext cx="6048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74C27874-8E25-FC19-1B73-6FF12FC328DC}"/>
                  </a:ext>
                </a:extLst>
              </p14:cNvPr>
              <p14:cNvContentPartPr/>
              <p14:nvPr/>
            </p14:nvContentPartPr>
            <p14:xfrm>
              <a:off x="4331260" y="2254144"/>
              <a:ext cx="117360" cy="1764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74C27874-8E25-FC19-1B73-6FF12FC328DC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325159" y="2248024"/>
                <a:ext cx="129563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B0297D1-6126-72D4-E738-262EB4407FBD}"/>
                  </a:ext>
                </a:extLst>
              </p14:cNvPr>
              <p14:cNvContentPartPr/>
              <p14:nvPr/>
            </p14:nvContentPartPr>
            <p14:xfrm>
              <a:off x="4367260" y="2306704"/>
              <a:ext cx="128520" cy="1224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CB0297D1-6126-72D4-E738-262EB4407FBD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361140" y="2300584"/>
                <a:ext cx="1407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15008809-372F-5AD2-EA66-FEB460112134}"/>
                  </a:ext>
                </a:extLst>
              </p14:cNvPr>
              <p14:cNvContentPartPr/>
              <p14:nvPr/>
            </p14:nvContentPartPr>
            <p14:xfrm>
              <a:off x="4540060" y="2248384"/>
              <a:ext cx="27720" cy="658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15008809-372F-5AD2-EA66-FEB460112134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533940" y="2242230"/>
                <a:ext cx="39960" cy="7818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C25D854-CA03-FDAA-AD56-CCE55EBE988C}"/>
                  </a:ext>
                </a:extLst>
              </p14:cNvPr>
              <p14:cNvContentPartPr/>
              <p14:nvPr/>
            </p14:nvContentPartPr>
            <p14:xfrm>
              <a:off x="4332700" y="1663744"/>
              <a:ext cx="129960" cy="914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5C25D854-CA03-FDAA-AD56-CCE55EBE988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326580" y="1657648"/>
                <a:ext cx="142200" cy="1036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7F42F68-D2AC-FFAF-0654-8D4A0C49A4E7}"/>
                  </a:ext>
                </a:extLst>
              </p14:cNvPr>
              <p14:cNvContentPartPr/>
              <p14:nvPr/>
            </p14:nvContentPartPr>
            <p14:xfrm>
              <a:off x="4693780" y="1786864"/>
              <a:ext cx="182160" cy="307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57F42F68-D2AC-FFAF-0654-8D4A0C49A4E7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687660" y="1780744"/>
                <a:ext cx="19440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04AA471-8714-1B87-D18A-0E189F626FD4}"/>
                  </a:ext>
                </a:extLst>
              </p14:cNvPr>
              <p14:cNvContentPartPr/>
              <p14:nvPr/>
            </p14:nvContentPartPr>
            <p14:xfrm>
              <a:off x="4889620" y="1978744"/>
              <a:ext cx="162720" cy="1051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04AA471-8714-1B87-D18A-0E189F626FD4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883486" y="1972624"/>
                <a:ext cx="174987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EC3C5F7-BD17-673E-25D9-C1AEE5C6E9F1}"/>
                  </a:ext>
                </a:extLst>
              </p14:cNvPr>
              <p14:cNvContentPartPr/>
              <p14:nvPr/>
            </p14:nvContentPartPr>
            <p14:xfrm>
              <a:off x="5195980" y="1919344"/>
              <a:ext cx="140760" cy="1461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DEC3C5F7-BD17-673E-25D9-C1AEE5C6E9F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189860" y="1913224"/>
                <a:ext cx="15300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A3ED52A-1A46-CA67-0E96-7657D7900BE8}"/>
                  </a:ext>
                </a:extLst>
              </p14:cNvPr>
              <p14:cNvContentPartPr/>
              <p14:nvPr/>
            </p14:nvContentPartPr>
            <p14:xfrm>
              <a:off x="5231260" y="1923304"/>
              <a:ext cx="123840" cy="161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A3ED52A-1A46-CA67-0E96-7657D7900BE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225158" y="1917170"/>
                <a:ext cx="136045" cy="1735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6EB7DE4-C11A-57DF-3B28-44682F74439D}"/>
                  </a:ext>
                </a:extLst>
              </p14:cNvPr>
              <p14:cNvContentPartPr/>
              <p14:nvPr/>
            </p14:nvContentPartPr>
            <p14:xfrm>
              <a:off x="5418820" y="2057224"/>
              <a:ext cx="65520" cy="100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6EB7DE4-C11A-57DF-3B28-44682F74439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412733" y="2051126"/>
                <a:ext cx="77693" cy="1126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FE9E9B89-EDA9-FC43-B8BE-786E41D0B630}"/>
                  </a:ext>
                </a:extLst>
              </p14:cNvPr>
              <p14:cNvContentPartPr/>
              <p14:nvPr/>
            </p14:nvContentPartPr>
            <p14:xfrm>
              <a:off x="5380660" y="1963264"/>
              <a:ext cx="28440" cy="1008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FE9E9B89-EDA9-FC43-B8BE-786E41D0B630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374540" y="1957144"/>
                <a:ext cx="406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F96E058-385E-D8B5-3FA2-F2A87106A815}"/>
                  </a:ext>
                </a:extLst>
              </p14:cNvPr>
              <p14:cNvContentPartPr/>
              <p14:nvPr/>
            </p14:nvContentPartPr>
            <p14:xfrm>
              <a:off x="285220" y="1913224"/>
              <a:ext cx="84960" cy="7920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F96E058-385E-D8B5-3FA2-F2A87106A815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279100" y="1907104"/>
                <a:ext cx="97200" cy="9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A8A463C0-24A1-2B1A-E2D2-91A629D9D990}"/>
                  </a:ext>
                </a:extLst>
              </p14:cNvPr>
              <p14:cNvContentPartPr/>
              <p14:nvPr/>
            </p14:nvContentPartPr>
            <p14:xfrm>
              <a:off x="370540" y="1921144"/>
              <a:ext cx="23760" cy="13680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A8A463C0-24A1-2B1A-E2D2-91A629D9D990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364420" y="1915040"/>
                <a:ext cx="36000" cy="149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FB96F043-9E08-B188-8C40-2F5FC7F485D0}"/>
                  </a:ext>
                </a:extLst>
              </p14:cNvPr>
              <p14:cNvContentPartPr/>
              <p14:nvPr/>
            </p14:nvContentPartPr>
            <p14:xfrm>
              <a:off x="363700" y="1886224"/>
              <a:ext cx="111600" cy="8388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FB96F043-9E08-B188-8C40-2F5FC7F485D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357580" y="1880104"/>
                <a:ext cx="12384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5A85687-E98E-9D94-9851-40DF059A9072}"/>
                  </a:ext>
                </a:extLst>
              </p14:cNvPr>
              <p14:cNvContentPartPr/>
              <p14:nvPr/>
            </p14:nvContentPartPr>
            <p14:xfrm>
              <a:off x="8037640" y="1987192"/>
              <a:ext cx="838440" cy="64260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5A85687-E98E-9D94-9851-40DF059A9072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031517" y="1981072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A1A542A6-BA60-F77D-C9A7-0749B11DF6BB}"/>
                  </a:ext>
                </a:extLst>
              </p14:cNvPr>
              <p14:cNvContentPartPr/>
              <p14:nvPr/>
            </p14:nvContentPartPr>
            <p14:xfrm>
              <a:off x="8852680" y="1779832"/>
              <a:ext cx="1102680" cy="234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A1A542A6-BA60-F77D-C9A7-0749B11DF6BB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846562" y="1773712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9EF4B91F-507F-522E-0BA7-4CD8F6C9E6AA}"/>
                  </a:ext>
                </a:extLst>
              </p14:cNvPr>
              <p14:cNvContentPartPr/>
              <p14:nvPr/>
            </p14:nvContentPartPr>
            <p14:xfrm>
              <a:off x="8040160" y="2612512"/>
              <a:ext cx="783720" cy="71064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9EF4B91F-507F-522E-0BA7-4CD8F6C9E6AA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034040" y="2606392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994CBDC0-7B4D-10E5-29F4-D9E5280BDD9A}"/>
                  </a:ext>
                </a:extLst>
              </p14:cNvPr>
              <p14:cNvContentPartPr/>
              <p14:nvPr/>
            </p14:nvContentPartPr>
            <p14:xfrm>
              <a:off x="8755840" y="3293632"/>
              <a:ext cx="1285920" cy="6336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994CBDC0-7B4D-10E5-29F4-D9E5280BDD9A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749722" y="3287547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394908C6-7D85-445E-029A-81DEE44F44CA}"/>
                  </a:ext>
                </a:extLst>
              </p14:cNvPr>
              <p14:cNvContentPartPr/>
              <p14:nvPr/>
            </p14:nvContentPartPr>
            <p14:xfrm>
              <a:off x="10051840" y="1770832"/>
              <a:ext cx="46440" cy="5616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394908C6-7D85-445E-029A-81DEE44F44CA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0045720" y="1764712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9FB03F65-3740-8224-8C75-5B9E972E005E}"/>
                  </a:ext>
                </a:extLst>
              </p14:cNvPr>
              <p14:cNvContentPartPr/>
              <p14:nvPr/>
            </p14:nvContentPartPr>
            <p14:xfrm>
              <a:off x="9948160" y="1814392"/>
              <a:ext cx="1259640" cy="215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9FB03F65-3740-8224-8C75-5B9E972E005E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9942040" y="1808272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37" name="Ink 236">
                <a:extLst>
                  <a:ext uri="{FF2B5EF4-FFF2-40B4-BE49-F238E27FC236}">
                    <a16:creationId xmlns:a16="http://schemas.microsoft.com/office/drawing/2014/main" id="{64EE7052-27DF-9216-4EC9-61A8C1912862}"/>
                  </a:ext>
                </a:extLst>
              </p14:cNvPr>
              <p14:cNvContentPartPr/>
              <p14:nvPr/>
            </p14:nvContentPartPr>
            <p14:xfrm>
              <a:off x="11111320" y="2054872"/>
              <a:ext cx="94680" cy="728640"/>
            </p14:xfrm>
          </p:contentPart>
        </mc:Choice>
        <mc:Fallback xmlns="">
          <p:pic>
            <p:nvPicPr>
              <p:cNvPr id="237" name="Ink 236">
                <a:extLst>
                  <a:ext uri="{FF2B5EF4-FFF2-40B4-BE49-F238E27FC236}">
                    <a16:creationId xmlns:a16="http://schemas.microsoft.com/office/drawing/2014/main" id="{64EE7052-27DF-9216-4EC9-61A8C1912862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1105200" y="2048752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238" name="Ink 237">
                <a:extLst>
                  <a:ext uri="{FF2B5EF4-FFF2-40B4-BE49-F238E27FC236}">
                    <a16:creationId xmlns:a16="http://schemas.microsoft.com/office/drawing/2014/main" id="{7E68B6BD-3944-5FAC-CFC8-E09E0896A24E}"/>
                  </a:ext>
                </a:extLst>
              </p14:cNvPr>
              <p14:cNvContentPartPr/>
              <p14:nvPr/>
            </p14:nvContentPartPr>
            <p14:xfrm>
              <a:off x="9989920" y="2769112"/>
              <a:ext cx="1150920" cy="537120"/>
            </p14:xfrm>
          </p:contentPart>
        </mc:Choice>
        <mc:Fallback xmlns="">
          <p:pic>
            <p:nvPicPr>
              <p:cNvPr id="238" name="Ink 237">
                <a:extLst>
                  <a:ext uri="{FF2B5EF4-FFF2-40B4-BE49-F238E27FC236}">
                    <a16:creationId xmlns:a16="http://schemas.microsoft.com/office/drawing/2014/main" id="{7E68B6BD-3944-5FAC-CFC8-E09E0896A24E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9983800" y="2762992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239" name="Ink 238">
                <a:extLst>
                  <a:ext uri="{FF2B5EF4-FFF2-40B4-BE49-F238E27FC236}">
                    <a16:creationId xmlns:a16="http://schemas.microsoft.com/office/drawing/2014/main" id="{049B5C98-8BBD-C133-41EE-63C1D7A36677}"/>
                  </a:ext>
                </a:extLst>
              </p14:cNvPr>
              <p14:cNvContentPartPr/>
              <p14:nvPr/>
            </p14:nvContentPartPr>
            <p14:xfrm>
              <a:off x="9761320" y="2588392"/>
              <a:ext cx="44640" cy="48240"/>
            </p14:xfrm>
          </p:contentPart>
        </mc:Choice>
        <mc:Fallback xmlns="">
          <p:pic>
            <p:nvPicPr>
              <p:cNvPr id="239" name="Ink 238">
                <a:extLst>
                  <a:ext uri="{FF2B5EF4-FFF2-40B4-BE49-F238E27FC236}">
                    <a16:creationId xmlns:a16="http://schemas.microsoft.com/office/drawing/2014/main" id="{049B5C98-8BBD-C133-41EE-63C1D7A36677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9755249" y="2582272"/>
                <a:ext cx="56782" cy="6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240" name="Ink 239">
                <a:extLst>
                  <a:ext uri="{FF2B5EF4-FFF2-40B4-BE49-F238E27FC236}">
                    <a16:creationId xmlns:a16="http://schemas.microsoft.com/office/drawing/2014/main" id="{F024CF14-ED1A-F503-1A38-0BED197C006C}"/>
                  </a:ext>
                </a:extLst>
              </p14:cNvPr>
              <p14:cNvContentPartPr/>
              <p14:nvPr/>
            </p14:nvContentPartPr>
            <p14:xfrm>
              <a:off x="8082280" y="2581552"/>
              <a:ext cx="1757160" cy="143640"/>
            </p14:xfrm>
          </p:contentPart>
        </mc:Choice>
        <mc:Fallback xmlns="">
          <p:pic>
            <p:nvPicPr>
              <p:cNvPr id="240" name="Ink 239">
                <a:extLst>
                  <a:ext uri="{FF2B5EF4-FFF2-40B4-BE49-F238E27FC236}">
                    <a16:creationId xmlns:a16="http://schemas.microsoft.com/office/drawing/2014/main" id="{F024CF14-ED1A-F503-1A38-0BED197C006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8076160" y="2575432"/>
                <a:ext cx="1769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9D812A29-B6B4-C79C-3003-F9919A55AB0E}"/>
                  </a:ext>
                </a:extLst>
              </p14:cNvPr>
              <p14:cNvContentPartPr/>
              <p14:nvPr/>
            </p14:nvContentPartPr>
            <p14:xfrm>
              <a:off x="8052400" y="2608552"/>
              <a:ext cx="12600" cy="684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9D812A29-B6B4-C79C-3003-F9919A55AB0E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8046100" y="2602432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25BF3096-D494-1677-30A7-33CE54BFE5B9}"/>
                  </a:ext>
                </a:extLst>
              </p14:cNvPr>
              <p14:cNvContentPartPr/>
              <p14:nvPr/>
            </p14:nvContentPartPr>
            <p14:xfrm>
              <a:off x="7972490" y="1725410"/>
              <a:ext cx="234360" cy="17388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25BF3096-D494-1677-30A7-33CE54BFE5B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7966370" y="1719290"/>
                <a:ext cx="246600" cy="186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5" name="Group 264">
            <a:extLst>
              <a:ext uri="{FF2B5EF4-FFF2-40B4-BE49-F238E27FC236}">
                <a16:creationId xmlns:a16="http://schemas.microsoft.com/office/drawing/2014/main" id="{B1971CA4-725B-4FB0-5BE5-B8D8061AED78}"/>
              </a:ext>
            </a:extLst>
          </p:cNvPr>
          <p:cNvGrpSpPr/>
          <p:nvPr/>
        </p:nvGrpSpPr>
        <p:grpSpPr>
          <a:xfrm>
            <a:off x="8380370" y="1599050"/>
            <a:ext cx="637920" cy="192960"/>
            <a:chOff x="8380370" y="1599050"/>
            <a:chExt cx="637920" cy="19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3D847405-773B-8D30-276F-9C8C910890B7}"/>
                    </a:ext>
                  </a:extLst>
                </p14:cNvPr>
                <p14:cNvContentPartPr/>
                <p14:nvPr/>
              </p14:nvContentPartPr>
              <p14:xfrm>
                <a:off x="8380370" y="1689050"/>
                <a:ext cx="510840" cy="5868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3D847405-773B-8D30-276F-9C8C910890B7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8374250" y="1682930"/>
                  <a:ext cx="523080" cy="7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B118C6A0-8640-E165-E845-8BD797965BA0}"/>
                    </a:ext>
                  </a:extLst>
                </p14:cNvPr>
                <p14:cNvContentPartPr/>
                <p14:nvPr/>
              </p14:nvContentPartPr>
              <p14:xfrm>
                <a:off x="8743970" y="1599050"/>
                <a:ext cx="274320" cy="19296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B118C6A0-8640-E165-E845-8BD797965BA0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8737850" y="1592919"/>
                  <a:ext cx="286560" cy="20522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697099A1-39A8-AD10-1586-4C317864E184}"/>
              </a:ext>
            </a:extLst>
          </p:cNvPr>
          <p:cNvGrpSpPr/>
          <p:nvPr/>
        </p:nvGrpSpPr>
        <p:grpSpPr>
          <a:xfrm>
            <a:off x="9277850" y="1915850"/>
            <a:ext cx="784080" cy="1389600"/>
            <a:chOff x="9277850" y="1915850"/>
            <a:chExt cx="784080" cy="138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547F441E-F8AB-C1EE-948D-A114F61D1819}"/>
                    </a:ext>
                  </a:extLst>
                </p14:cNvPr>
                <p14:cNvContentPartPr/>
                <p14:nvPr/>
              </p14:nvContentPartPr>
              <p14:xfrm>
                <a:off x="9355250" y="2960570"/>
                <a:ext cx="24840" cy="3600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547F441E-F8AB-C1EE-948D-A114F61D1819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9349130" y="2954388"/>
                  <a:ext cx="37080" cy="483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7A78EA9A-CF28-42E8-E92D-C0BE2BB02361}"/>
                    </a:ext>
                  </a:extLst>
                </p14:cNvPr>
                <p14:cNvContentPartPr/>
                <p14:nvPr/>
              </p14:nvContentPartPr>
              <p14:xfrm>
                <a:off x="9400610" y="3079370"/>
                <a:ext cx="11880" cy="194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7A78EA9A-CF28-42E8-E92D-C0BE2BB0236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9394490" y="3073250"/>
                  <a:ext cx="241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EB909E99-B67A-1F14-F594-ECFA3D923503}"/>
                    </a:ext>
                  </a:extLst>
                </p14:cNvPr>
                <p14:cNvContentPartPr/>
                <p14:nvPr/>
              </p14:nvContentPartPr>
              <p14:xfrm>
                <a:off x="9403850" y="3152810"/>
                <a:ext cx="11880" cy="4716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EB909E99-B67A-1F14-F594-ECFA3D923503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9397730" y="3146690"/>
                  <a:ext cx="24120" cy="5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322B41CF-5126-0B7E-701F-693932FB65E0}"/>
                    </a:ext>
                  </a:extLst>
                </p14:cNvPr>
                <p14:cNvContentPartPr/>
                <p14:nvPr/>
              </p14:nvContentPartPr>
              <p14:xfrm>
                <a:off x="9386930" y="3279890"/>
                <a:ext cx="16200" cy="2556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322B41CF-5126-0B7E-701F-693932FB65E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9380810" y="3273855"/>
                  <a:ext cx="28440" cy="376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2499B507-E9F3-B6F5-1D73-EABA4CAFCE2F}"/>
                    </a:ext>
                  </a:extLst>
                </p14:cNvPr>
                <p14:cNvContentPartPr/>
                <p14:nvPr/>
              </p14:nvContentPartPr>
              <p14:xfrm>
                <a:off x="9433010" y="3234170"/>
                <a:ext cx="3600" cy="75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2499B507-E9F3-B6F5-1D73-EABA4CAFCE2F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426890" y="3228050"/>
                  <a:ext cx="158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09CC8DEE-1EDD-5186-1FDA-E3AE4D180584}"/>
                    </a:ext>
                  </a:extLst>
                </p14:cNvPr>
                <p14:cNvContentPartPr/>
                <p14:nvPr/>
              </p14:nvContentPartPr>
              <p14:xfrm>
                <a:off x="9277850" y="1915850"/>
                <a:ext cx="23400" cy="313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09CC8DEE-1EDD-5186-1FDA-E3AE4D180584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271730" y="1909730"/>
                  <a:ext cx="3564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95A30A8E-812A-0227-95E9-BED7261D9D01}"/>
                    </a:ext>
                  </a:extLst>
                </p14:cNvPr>
                <p14:cNvContentPartPr/>
                <p14:nvPr/>
              </p14:nvContentPartPr>
              <p14:xfrm>
                <a:off x="9292250" y="1992530"/>
                <a:ext cx="13320" cy="48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95A30A8E-812A-0227-95E9-BED7261D9D01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286291" y="1986410"/>
                  <a:ext cx="25238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52F8E02-80C9-EEB5-5585-0B04C5841DF1}"/>
                    </a:ext>
                  </a:extLst>
                </p14:cNvPr>
                <p14:cNvContentPartPr/>
                <p14:nvPr/>
              </p14:nvContentPartPr>
              <p14:xfrm>
                <a:off x="9301250" y="2138330"/>
                <a:ext cx="16560" cy="525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52F8E02-80C9-EEB5-5585-0B04C5841DF1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295130" y="2132252"/>
                  <a:ext cx="28800" cy="64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750AA1F-3C8A-8019-EA22-6AC4817A9152}"/>
                    </a:ext>
                  </a:extLst>
                </p14:cNvPr>
                <p14:cNvContentPartPr/>
                <p14:nvPr/>
              </p14:nvContentPartPr>
              <p14:xfrm>
                <a:off x="9318890" y="2245970"/>
                <a:ext cx="12240" cy="453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750AA1F-3C8A-8019-EA22-6AC4817A915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9312770" y="2239850"/>
                  <a:ext cx="2448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4E574CEB-0B1F-D00A-3685-C141A64A560E}"/>
                    </a:ext>
                  </a:extLst>
                </p14:cNvPr>
                <p14:cNvContentPartPr/>
                <p14:nvPr/>
              </p14:nvContentPartPr>
              <p14:xfrm>
                <a:off x="9320330" y="2383130"/>
                <a:ext cx="16920" cy="5148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4E574CEB-0B1F-D00A-3685-C141A64A560E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314210" y="2377010"/>
                  <a:ext cx="2916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4733B61-7C62-C837-A4B2-8C19844414F6}"/>
                    </a:ext>
                  </a:extLst>
                </p14:cNvPr>
                <p14:cNvContentPartPr/>
                <p14:nvPr/>
              </p14:nvContentPartPr>
              <p14:xfrm>
                <a:off x="9336530" y="2506970"/>
                <a:ext cx="22320" cy="46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4733B61-7C62-C837-A4B2-8C19844414F6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330410" y="2500802"/>
                  <a:ext cx="34560" cy="584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D6277D1D-9E2B-E70B-6FF5-FC868F703FA5}"/>
                    </a:ext>
                  </a:extLst>
                </p14:cNvPr>
                <p14:cNvContentPartPr/>
                <p14:nvPr/>
              </p14:nvContentPartPr>
              <p14:xfrm>
                <a:off x="9338690" y="2650970"/>
                <a:ext cx="10800" cy="331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D6277D1D-9E2B-E70B-6FF5-FC868F703FA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9332570" y="2644850"/>
                  <a:ext cx="2304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6926CAB6-47C1-8520-9740-4E8EA7D530DD}"/>
                    </a:ext>
                  </a:extLst>
                </p14:cNvPr>
                <p14:cNvContentPartPr/>
                <p14:nvPr/>
              </p14:nvContentPartPr>
              <p14:xfrm>
                <a:off x="9341930" y="2754650"/>
                <a:ext cx="23040" cy="5544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6926CAB6-47C1-8520-9740-4E8EA7D530DD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9335810" y="2748530"/>
                  <a:ext cx="3528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1064AE04-0222-0B99-1D5C-779B4ADC93D6}"/>
                    </a:ext>
                  </a:extLst>
                </p14:cNvPr>
                <p14:cNvContentPartPr/>
                <p14:nvPr/>
              </p14:nvContentPartPr>
              <p14:xfrm>
                <a:off x="9306290" y="2604890"/>
                <a:ext cx="96120" cy="7200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1064AE04-0222-0B99-1D5C-779B4ADC93D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9300170" y="2598770"/>
                  <a:ext cx="108360" cy="8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02569515-C5AA-AC15-4A14-8D950EC5C6DD}"/>
                    </a:ext>
                  </a:extLst>
                </p14:cNvPr>
                <p14:cNvContentPartPr/>
                <p14:nvPr/>
              </p14:nvContentPartPr>
              <p14:xfrm>
                <a:off x="9469010" y="2828450"/>
                <a:ext cx="137880" cy="12780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02569515-C5AA-AC15-4A14-8D950EC5C6D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9462890" y="2822347"/>
                  <a:ext cx="150120" cy="1400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DA401491-5F2D-AA5D-E12B-FA4F35AA2D90}"/>
                    </a:ext>
                  </a:extLst>
                </p14:cNvPr>
                <p14:cNvContentPartPr/>
                <p14:nvPr/>
              </p14:nvContentPartPr>
              <p14:xfrm>
                <a:off x="9482330" y="2856530"/>
                <a:ext cx="98640" cy="1018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DA401491-5F2D-AA5D-E12B-FA4F35AA2D90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9476210" y="2850410"/>
                  <a:ext cx="110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E6D73B8-15FD-C88F-9DAF-770D893789DA}"/>
                    </a:ext>
                  </a:extLst>
                </p14:cNvPr>
                <p14:cNvContentPartPr/>
                <p14:nvPr/>
              </p14:nvContentPartPr>
              <p14:xfrm>
                <a:off x="9582410" y="2738090"/>
                <a:ext cx="117720" cy="925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E6D73B8-15FD-C88F-9DAF-770D893789D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9576290" y="2731970"/>
                  <a:ext cx="1299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BC77AB36-EB7D-2A23-F543-11A929460052}"/>
                    </a:ext>
                  </a:extLst>
                </p14:cNvPr>
                <p14:cNvContentPartPr/>
                <p14:nvPr/>
              </p14:nvContentPartPr>
              <p14:xfrm>
                <a:off x="9691490" y="2749250"/>
                <a:ext cx="19080" cy="10908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BC77AB36-EB7D-2A23-F543-11A92946005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9685370" y="2743130"/>
                  <a:ext cx="3132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445543C5-1DE7-BFCF-617B-DCFECA69B202}"/>
                    </a:ext>
                  </a:extLst>
                </p14:cNvPr>
                <p14:cNvContentPartPr/>
                <p14:nvPr/>
              </p14:nvContentPartPr>
              <p14:xfrm>
                <a:off x="9695450" y="2717570"/>
                <a:ext cx="86760" cy="691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445543C5-1DE7-BFCF-617B-DCFECA69B202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9689330" y="2711482"/>
                  <a:ext cx="99000" cy="812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0C7D98EF-2BC6-3265-9881-B8C44BFC568F}"/>
                    </a:ext>
                  </a:extLst>
                </p14:cNvPr>
                <p14:cNvContentPartPr/>
                <p14:nvPr/>
              </p14:nvContentPartPr>
              <p14:xfrm>
                <a:off x="9752690" y="2756810"/>
                <a:ext cx="98280" cy="1846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0C7D98EF-2BC6-3265-9881-B8C44BFC568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9746570" y="2750690"/>
                  <a:ext cx="1105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4FF65913-FE8F-F6FE-E2F1-A97F335E5D23}"/>
                    </a:ext>
                  </a:extLst>
                </p14:cNvPr>
                <p14:cNvContentPartPr/>
                <p14:nvPr/>
              </p14:nvContentPartPr>
              <p14:xfrm>
                <a:off x="9804530" y="2819450"/>
                <a:ext cx="160920" cy="928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4FF65913-FE8F-F6FE-E2F1-A97F335E5D23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9798396" y="2813330"/>
                  <a:ext cx="173187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BE6A9BE3-5EDA-C1A4-002B-AD7EA3331DF6}"/>
                    </a:ext>
                  </a:extLst>
                </p14:cNvPr>
                <p14:cNvContentPartPr/>
                <p14:nvPr/>
              </p14:nvContentPartPr>
              <p14:xfrm>
                <a:off x="9958250" y="2686250"/>
                <a:ext cx="103680" cy="22068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BE6A9BE3-5EDA-C1A4-002B-AD7EA3331DF6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952151" y="2680130"/>
                  <a:ext cx="115878" cy="232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5" name="Group 294">
            <a:extLst>
              <a:ext uri="{FF2B5EF4-FFF2-40B4-BE49-F238E27FC236}">
                <a16:creationId xmlns:a16="http://schemas.microsoft.com/office/drawing/2014/main" id="{8090CEAC-BDA4-EE48-DCEF-9C81877C1911}"/>
              </a:ext>
            </a:extLst>
          </p:cNvPr>
          <p:cNvGrpSpPr/>
          <p:nvPr/>
        </p:nvGrpSpPr>
        <p:grpSpPr>
          <a:xfrm>
            <a:off x="8710130" y="2150570"/>
            <a:ext cx="429480" cy="283680"/>
            <a:chOff x="8710130" y="2150570"/>
            <a:chExt cx="429480" cy="28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25B7D863-1F00-C358-D899-0760EB358B1E}"/>
                    </a:ext>
                  </a:extLst>
                </p14:cNvPr>
                <p14:cNvContentPartPr/>
                <p14:nvPr/>
              </p14:nvContentPartPr>
              <p14:xfrm>
                <a:off x="8710130" y="2368010"/>
                <a:ext cx="83520" cy="662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25B7D863-1F00-C358-D899-0760EB358B1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8704010" y="2361923"/>
                  <a:ext cx="95760" cy="784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A1969F78-CC31-9C16-0A12-7E83C8AB8B18}"/>
                    </a:ext>
                  </a:extLst>
                </p14:cNvPr>
                <p14:cNvContentPartPr/>
                <p14:nvPr/>
              </p14:nvContentPartPr>
              <p14:xfrm>
                <a:off x="8895170" y="2276570"/>
                <a:ext cx="147600" cy="1447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A1969F78-CC31-9C16-0A12-7E83C8AB8B1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8889035" y="2270450"/>
                  <a:ext cx="15987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2099815E-2B3C-3B3E-BDD2-55FC6413ABA2}"/>
                    </a:ext>
                  </a:extLst>
                </p14:cNvPr>
                <p14:cNvContentPartPr/>
                <p14:nvPr/>
              </p14:nvContentPartPr>
              <p14:xfrm>
                <a:off x="8889770" y="2258930"/>
                <a:ext cx="181080" cy="1674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2099815E-2B3C-3B3E-BDD2-55FC6413ABA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8883650" y="2252797"/>
                  <a:ext cx="193320" cy="1796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CEEFA5C7-9115-888A-3A11-99FFF4AFBECD}"/>
                    </a:ext>
                  </a:extLst>
                </p14:cNvPr>
                <p14:cNvContentPartPr/>
                <p14:nvPr/>
              </p14:nvContentPartPr>
              <p14:xfrm>
                <a:off x="9120170" y="2150570"/>
                <a:ext cx="19440" cy="9828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CEEFA5C7-9115-888A-3A11-99FFF4AFBECD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114050" y="2144450"/>
                  <a:ext cx="31680" cy="11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67833012-2671-193D-E99F-DCCD9C80BF4D}"/>
              </a:ext>
            </a:extLst>
          </p:cNvPr>
          <p:cNvGrpSpPr/>
          <p:nvPr/>
        </p:nvGrpSpPr>
        <p:grpSpPr>
          <a:xfrm>
            <a:off x="1644410" y="2542250"/>
            <a:ext cx="586080" cy="396720"/>
            <a:chOff x="1644410" y="2542250"/>
            <a:chExt cx="58608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8D3E230-0B53-75C6-2A09-3A0F454F7171}"/>
                    </a:ext>
                  </a:extLst>
                </p14:cNvPr>
                <p14:cNvContentPartPr/>
                <p14:nvPr/>
              </p14:nvContentPartPr>
              <p14:xfrm>
                <a:off x="1644410" y="2611730"/>
                <a:ext cx="168120" cy="3272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8D3E230-0B53-75C6-2A09-3A0F454F7171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638290" y="2605610"/>
                  <a:ext cx="18036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621A9E4D-9C2B-42DE-76FA-6B273254D552}"/>
                    </a:ext>
                  </a:extLst>
                </p14:cNvPr>
                <p14:cNvContentPartPr/>
                <p14:nvPr/>
              </p14:nvContentPartPr>
              <p14:xfrm>
                <a:off x="1882010" y="2669690"/>
                <a:ext cx="48240" cy="1922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621A9E4D-9C2B-42DE-76FA-6B273254D552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875890" y="2663559"/>
                  <a:ext cx="60480" cy="20450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190D94AD-3402-FC0E-493B-EA8040044D3C}"/>
                    </a:ext>
                  </a:extLst>
                </p14:cNvPr>
                <p14:cNvContentPartPr/>
                <p14:nvPr/>
              </p14:nvContentPartPr>
              <p14:xfrm>
                <a:off x="1864010" y="2633330"/>
                <a:ext cx="195480" cy="160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190D94AD-3402-FC0E-493B-EA8040044D3C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857890" y="2627210"/>
                  <a:ext cx="207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71A0B577-FF27-3EA1-393B-8C8284C886F2}"/>
                    </a:ext>
                  </a:extLst>
                </p14:cNvPr>
                <p14:cNvContentPartPr/>
                <p14:nvPr/>
              </p14:nvContentPartPr>
              <p14:xfrm>
                <a:off x="2015570" y="2542250"/>
                <a:ext cx="214920" cy="37044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71A0B577-FF27-3EA1-393B-8C8284C886F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2009450" y="2536130"/>
                  <a:ext cx="227160" cy="38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8" name="Group 337">
            <a:extLst>
              <a:ext uri="{FF2B5EF4-FFF2-40B4-BE49-F238E27FC236}">
                <a16:creationId xmlns:a16="http://schemas.microsoft.com/office/drawing/2014/main" id="{5CF5D4C2-0C6E-3D09-4A18-74687F9F2E66}"/>
              </a:ext>
            </a:extLst>
          </p:cNvPr>
          <p:cNvGrpSpPr/>
          <p:nvPr/>
        </p:nvGrpSpPr>
        <p:grpSpPr>
          <a:xfrm>
            <a:off x="4529980" y="3297064"/>
            <a:ext cx="1128240" cy="375120"/>
            <a:chOff x="4529980" y="3297064"/>
            <a:chExt cx="1128240" cy="37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09179DA1-F495-86E8-A095-C09FCC42444A}"/>
                    </a:ext>
                  </a:extLst>
                </p14:cNvPr>
                <p14:cNvContentPartPr/>
                <p14:nvPr/>
              </p14:nvContentPartPr>
              <p14:xfrm>
                <a:off x="4529980" y="3485704"/>
                <a:ext cx="163800" cy="15696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09179DA1-F495-86E8-A095-C09FCC42444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523873" y="3479570"/>
                  <a:ext cx="176013" cy="1692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D8188545-4B08-E210-7B57-9D907A1C1573}"/>
                    </a:ext>
                  </a:extLst>
                </p14:cNvPr>
                <p14:cNvContentPartPr/>
                <p14:nvPr/>
              </p14:nvContentPartPr>
              <p14:xfrm>
                <a:off x="4584340" y="3359704"/>
                <a:ext cx="144720" cy="324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D8188545-4B08-E210-7B57-9D907A1C1573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578205" y="3353651"/>
                  <a:ext cx="156991" cy="445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4146C90E-F852-8C74-A7CD-E0BC8BD3E401}"/>
                    </a:ext>
                  </a:extLst>
                </p14:cNvPr>
                <p14:cNvContentPartPr/>
                <p14:nvPr/>
              </p14:nvContentPartPr>
              <p14:xfrm>
                <a:off x="4637260" y="3396424"/>
                <a:ext cx="78480" cy="8460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4146C90E-F852-8C74-A7CD-E0BC8BD3E40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631112" y="3390330"/>
                  <a:ext cx="90776" cy="96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F6FDCE7A-C4CB-E1E4-70CD-BBCA70DB0901}"/>
                    </a:ext>
                  </a:extLst>
                </p14:cNvPr>
                <p14:cNvContentPartPr/>
                <p14:nvPr/>
              </p14:nvContentPartPr>
              <p14:xfrm>
                <a:off x="4816180" y="3463384"/>
                <a:ext cx="162360" cy="1508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F6FDCE7A-C4CB-E1E4-70CD-BBCA70DB090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4810074" y="3457264"/>
                  <a:ext cx="174573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5D3CFEEA-EAD6-AE2E-8197-4324974DE777}"/>
                    </a:ext>
                  </a:extLst>
                </p14:cNvPr>
                <p14:cNvContentPartPr/>
                <p14:nvPr/>
              </p14:nvContentPartPr>
              <p14:xfrm>
                <a:off x="4843180" y="3484624"/>
                <a:ext cx="149040" cy="14436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5D3CFEEA-EAD6-AE2E-8197-4324974DE777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4837045" y="3478504"/>
                  <a:ext cx="16131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0BD128D7-1CEE-85A2-26B3-3D2D85D43825}"/>
                    </a:ext>
                  </a:extLst>
                </p14:cNvPr>
                <p14:cNvContentPartPr/>
                <p14:nvPr/>
              </p14:nvContentPartPr>
              <p14:xfrm>
                <a:off x="5005900" y="3349624"/>
                <a:ext cx="113400" cy="950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0BD128D7-1CEE-85A2-26B3-3D2D85D43825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4999780" y="3343481"/>
                  <a:ext cx="125640" cy="1073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76442E1-9C7F-6515-8B1A-919A21E56289}"/>
                    </a:ext>
                  </a:extLst>
                </p14:cNvPr>
                <p14:cNvContentPartPr/>
                <p14:nvPr/>
              </p14:nvContentPartPr>
              <p14:xfrm>
                <a:off x="5105620" y="3351784"/>
                <a:ext cx="12600" cy="1285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76442E1-9C7F-6515-8B1A-919A21E56289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099320" y="3345664"/>
                  <a:ext cx="252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70FCC3C7-5211-7D9A-648E-982D2DA93238}"/>
                    </a:ext>
                  </a:extLst>
                </p14:cNvPr>
                <p14:cNvContentPartPr/>
                <p14:nvPr/>
              </p14:nvContentPartPr>
              <p14:xfrm>
                <a:off x="5093020" y="3336304"/>
                <a:ext cx="131400" cy="84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70FCC3C7-5211-7D9A-648E-982D2DA9323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5086883" y="3330184"/>
                  <a:ext cx="143674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773EC982-6D37-15C3-6BF8-C0D9DF1B1683}"/>
                    </a:ext>
                  </a:extLst>
                </p14:cNvPr>
                <p14:cNvContentPartPr/>
                <p14:nvPr/>
              </p14:nvContentPartPr>
              <p14:xfrm>
                <a:off x="5180860" y="3356104"/>
                <a:ext cx="151200" cy="29988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773EC982-6D37-15C3-6BF8-C0D9DF1B1683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5174755" y="3349991"/>
                  <a:ext cx="163411" cy="3121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31FD99C8-B460-EF83-975D-AACED5DCCA5B}"/>
                    </a:ext>
                  </a:extLst>
                </p14:cNvPr>
                <p14:cNvContentPartPr/>
                <p14:nvPr/>
              </p14:nvContentPartPr>
              <p14:xfrm>
                <a:off x="5280580" y="3458704"/>
                <a:ext cx="246600" cy="15912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31FD99C8-B460-EF83-975D-AACED5DCCA5B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5274460" y="3452584"/>
                  <a:ext cx="2588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6DE78788-EAD6-EB9A-900C-AB4D79FBCA5E}"/>
                    </a:ext>
                  </a:extLst>
                </p14:cNvPr>
                <p14:cNvContentPartPr/>
                <p14:nvPr/>
              </p14:nvContentPartPr>
              <p14:xfrm>
                <a:off x="5523580" y="3297064"/>
                <a:ext cx="134640" cy="3751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6DE78788-EAD6-EB9A-900C-AB4D79FBCA5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5517460" y="3290944"/>
                  <a:ext cx="146880" cy="387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6143CA86-5C7F-1F24-C012-A832752943A7}"/>
              </a:ext>
            </a:extLst>
          </p:cNvPr>
          <p:cNvGrpSpPr/>
          <p:nvPr/>
        </p:nvGrpSpPr>
        <p:grpSpPr>
          <a:xfrm>
            <a:off x="3420820" y="3402544"/>
            <a:ext cx="825120" cy="342360"/>
            <a:chOff x="3420820" y="3402544"/>
            <a:chExt cx="825120" cy="34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84D7F40-27F2-0A36-5AE2-CA9CB51F0B16}"/>
                    </a:ext>
                  </a:extLst>
                </p14:cNvPr>
                <p14:cNvContentPartPr/>
                <p14:nvPr/>
              </p14:nvContentPartPr>
              <p14:xfrm>
                <a:off x="3420820" y="3576424"/>
                <a:ext cx="227520" cy="1684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84D7F40-27F2-0A36-5AE2-CA9CB51F0B16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414700" y="3570304"/>
                  <a:ext cx="239760" cy="18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7E2909AF-725A-CC41-2FF1-D1E9B7237491}"/>
                    </a:ext>
                  </a:extLst>
                </p14:cNvPr>
                <p14:cNvContentPartPr/>
                <p14:nvPr/>
              </p14:nvContentPartPr>
              <p14:xfrm>
                <a:off x="3557620" y="3434224"/>
                <a:ext cx="194760" cy="158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7E2909AF-725A-CC41-2FF1-D1E9B723749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551500" y="3428240"/>
                  <a:ext cx="207000" cy="2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495EC8DC-0581-79B8-E18E-EE0E2311AEA2}"/>
                    </a:ext>
                  </a:extLst>
                </p14:cNvPr>
                <p14:cNvContentPartPr/>
                <p14:nvPr/>
              </p14:nvContentPartPr>
              <p14:xfrm>
                <a:off x="3613420" y="3464464"/>
                <a:ext cx="87840" cy="12636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495EC8DC-0581-79B8-E18E-EE0E2311AEA2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607300" y="3458361"/>
                  <a:ext cx="100080" cy="1385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6B990A03-04CA-C434-26E9-AC14DE738A61}"/>
                    </a:ext>
                  </a:extLst>
                </p14:cNvPr>
                <p14:cNvContentPartPr/>
                <p14:nvPr/>
              </p14:nvContentPartPr>
              <p14:xfrm>
                <a:off x="3751660" y="3553384"/>
                <a:ext cx="111600" cy="12924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6B990A03-04CA-C434-26E9-AC14DE738A6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3745540" y="3547264"/>
                  <a:ext cx="123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2DE02EDE-01CB-BBFD-7AE1-4A884A69F1CE}"/>
                    </a:ext>
                  </a:extLst>
                </p14:cNvPr>
                <p14:cNvContentPartPr/>
                <p14:nvPr/>
              </p14:nvContentPartPr>
              <p14:xfrm>
                <a:off x="3741580" y="3556264"/>
                <a:ext cx="159120" cy="1422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2DE02EDE-01CB-BBFD-7AE1-4A884A69F1CE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3735460" y="3550144"/>
                  <a:ext cx="171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3E99FEDA-F6AC-712A-A347-77943F32F720}"/>
                    </a:ext>
                  </a:extLst>
                </p14:cNvPr>
                <p14:cNvContentPartPr/>
                <p14:nvPr/>
              </p14:nvContentPartPr>
              <p14:xfrm>
                <a:off x="4062700" y="3509824"/>
                <a:ext cx="183240" cy="14832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3E99FEDA-F6AC-712A-A347-77943F32F720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4056568" y="3503704"/>
                  <a:ext cx="195504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121B97F7-8127-1307-BBCB-D6D972DB8603}"/>
                    </a:ext>
                  </a:extLst>
                </p14:cNvPr>
                <p14:cNvContentPartPr/>
                <p14:nvPr/>
              </p14:nvContentPartPr>
              <p14:xfrm>
                <a:off x="4073500" y="3681184"/>
                <a:ext cx="160560" cy="3240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121B97F7-8127-1307-BBCB-D6D972DB8603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4067380" y="3675064"/>
                  <a:ext cx="1728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37872298-227A-7266-6772-5EA366F9BFE3}"/>
                    </a:ext>
                  </a:extLst>
                </p14:cNvPr>
                <p14:cNvContentPartPr/>
                <p14:nvPr/>
              </p14:nvContentPartPr>
              <p14:xfrm>
                <a:off x="3992500" y="3402544"/>
                <a:ext cx="8640" cy="1076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37872298-227A-7266-6772-5EA366F9BFE3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3986380" y="3396424"/>
                  <a:ext cx="2088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8" name="Group 357">
            <a:extLst>
              <a:ext uri="{FF2B5EF4-FFF2-40B4-BE49-F238E27FC236}">
                <a16:creationId xmlns:a16="http://schemas.microsoft.com/office/drawing/2014/main" id="{B69F1BFD-CF61-3EDB-A007-287464867FF7}"/>
              </a:ext>
            </a:extLst>
          </p:cNvPr>
          <p:cNvGrpSpPr/>
          <p:nvPr/>
        </p:nvGrpSpPr>
        <p:grpSpPr>
          <a:xfrm>
            <a:off x="6631300" y="3330904"/>
            <a:ext cx="639720" cy="312480"/>
            <a:chOff x="6631300" y="3330904"/>
            <a:chExt cx="639720" cy="31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9C213AC4-D8AC-A0BB-5F6A-21B4E9D21EE3}"/>
                    </a:ext>
                  </a:extLst>
                </p14:cNvPr>
                <p14:cNvContentPartPr/>
                <p14:nvPr/>
              </p14:nvContentPartPr>
              <p14:xfrm>
                <a:off x="6631300" y="3497224"/>
                <a:ext cx="200520" cy="14616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9C213AC4-D8AC-A0BB-5F6A-21B4E9D21EE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625180" y="3491104"/>
                  <a:ext cx="2127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1518A714-62E5-3B10-4DB7-52897384A2A3}"/>
                    </a:ext>
                  </a:extLst>
                </p14:cNvPr>
                <p14:cNvContentPartPr/>
                <p14:nvPr/>
              </p14:nvContentPartPr>
              <p14:xfrm>
                <a:off x="6681700" y="3467704"/>
                <a:ext cx="156240" cy="16632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1518A714-62E5-3B10-4DB7-52897384A2A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75580" y="3461584"/>
                  <a:ext cx="16848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FFC554E0-A1EF-4967-E49D-F613719C720E}"/>
                    </a:ext>
                  </a:extLst>
                </p14:cNvPr>
                <p14:cNvContentPartPr/>
                <p14:nvPr/>
              </p14:nvContentPartPr>
              <p14:xfrm>
                <a:off x="6885460" y="3330904"/>
                <a:ext cx="26640" cy="9396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FFC554E0-A1EF-4967-E49D-F613719C720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879422" y="3324760"/>
                  <a:ext cx="38717" cy="1062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41A8AA22-F856-B614-CDEE-FAEFA5F8C557}"/>
                    </a:ext>
                  </a:extLst>
                </p14:cNvPr>
                <p14:cNvContentPartPr/>
                <p14:nvPr/>
              </p14:nvContentPartPr>
              <p14:xfrm>
                <a:off x="7061140" y="3405064"/>
                <a:ext cx="202320" cy="2329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41A8AA22-F856-B614-CDEE-FAEFA5F8C55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7055009" y="3398944"/>
                  <a:ext cx="214582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88B591F6-1912-0CFE-65CC-8A75CBC18F59}"/>
                    </a:ext>
                  </a:extLst>
                </p14:cNvPr>
                <p14:cNvContentPartPr/>
                <p14:nvPr/>
              </p14:nvContentPartPr>
              <p14:xfrm>
                <a:off x="7056100" y="3537544"/>
                <a:ext cx="214920" cy="72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88B591F6-1912-0CFE-65CC-8A75CBC18F59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7049980" y="3531102"/>
                  <a:ext cx="227160" cy="2008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4FA89778-5939-940C-8ED5-0D98390DD766}"/>
              </a:ext>
            </a:extLst>
          </p:cNvPr>
          <p:cNvGrpSpPr/>
          <p:nvPr/>
        </p:nvGrpSpPr>
        <p:grpSpPr>
          <a:xfrm>
            <a:off x="7510780" y="3318304"/>
            <a:ext cx="208440" cy="280080"/>
            <a:chOff x="7510780" y="3318304"/>
            <a:chExt cx="208440" cy="28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2396119A-765C-793E-51F3-56187A682A09}"/>
                    </a:ext>
                  </a:extLst>
                </p14:cNvPr>
                <p14:cNvContentPartPr/>
                <p14:nvPr/>
              </p14:nvContentPartPr>
              <p14:xfrm>
                <a:off x="7526980" y="3371584"/>
                <a:ext cx="32040" cy="22680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2396119A-765C-793E-51F3-56187A682A09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7520790" y="3365464"/>
                  <a:ext cx="44419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C76E38DE-217D-B746-1903-894BAE7EBFEF}"/>
                    </a:ext>
                  </a:extLst>
                </p14:cNvPr>
                <p14:cNvContentPartPr/>
                <p14:nvPr/>
              </p14:nvContentPartPr>
              <p14:xfrm>
                <a:off x="7510780" y="3318304"/>
                <a:ext cx="208440" cy="1890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C76E38DE-217D-B746-1903-894BAE7EBFE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504660" y="3312184"/>
                  <a:ext cx="220680" cy="20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C6F404BF-3C5D-D5E4-E7B3-CD4F694337F9}"/>
              </a:ext>
            </a:extLst>
          </p:cNvPr>
          <p:cNvGrpSpPr/>
          <p:nvPr/>
        </p:nvGrpSpPr>
        <p:grpSpPr>
          <a:xfrm>
            <a:off x="2211580" y="3380584"/>
            <a:ext cx="635760" cy="387360"/>
            <a:chOff x="2211580" y="3380584"/>
            <a:chExt cx="635760" cy="38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3CC7C369-4138-F9DD-5D94-5AA18D66A315}"/>
                    </a:ext>
                  </a:extLst>
                </p14:cNvPr>
                <p14:cNvContentPartPr/>
                <p14:nvPr/>
              </p14:nvContentPartPr>
              <p14:xfrm>
                <a:off x="2211580" y="3476344"/>
                <a:ext cx="329760" cy="3060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3CC7C369-4138-F9DD-5D94-5AA18D66A31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205467" y="3470295"/>
                  <a:ext cx="341987" cy="426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B70EA6D3-CC92-99DA-627C-F1AC863E48EC}"/>
                    </a:ext>
                  </a:extLst>
                </p14:cNvPr>
                <p14:cNvContentPartPr/>
                <p14:nvPr/>
              </p14:nvContentPartPr>
              <p14:xfrm>
                <a:off x="2336500" y="3510184"/>
                <a:ext cx="47520" cy="22752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B70EA6D3-CC92-99DA-627C-F1AC863E48EC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330380" y="3504064"/>
                  <a:ext cx="5976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2181E971-BD06-2DA1-31CC-66135F41BAEF}"/>
                    </a:ext>
                  </a:extLst>
                </p14:cNvPr>
                <p14:cNvContentPartPr/>
                <p14:nvPr/>
              </p14:nvContentPartPr>
              <p14:xfrm>
                <a:off x="2231740" y="3738064"/>
                <a:ext cx="296280" cy="298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2181E971-BD06-2DA1-31CC-66135F41BAE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225620" y="3731944"/>
                  <a:ext cx="308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2DDCA14-F55B-BE48-8956-845C9B8776A7}"/>
                    </a:ext>
                  </a:extLst>
                </p14:cNvPr>
                <p14:cNvContentPartPr/>
                <p14:nvPr/>
              </p14:nvContentPartPr>
              <p14:xfrm>
                <a:off x="2585980" y="3380584"/>
                <a:ext cx="261360" cy="3510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2DDCA14-F55B-BE48-8956-845C9B8776A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2579860" y="3374464"/>
                  <a:ext cx="27360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E4079CED-27C7-AD9C-7DEE-E792C2E76143}"/>
                    </a:ext>
                  </a:extLst>
                </p14:cNvPr>
                <p14:cNvContentPartPr/>
                <p14:nvPr/>
              </p14:nvContentPartPr>
              <p14:xfrm>
                <a:off x="2577700" y="3618184"/>
                <a:ext cx="236160" cy="205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E4079CED-27C7-AD9C-7DEE-E792C2E7614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2571580" y="3612064"/>
                  <a:ext cx="248400" cy="3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0" name="Group 369">
            <a:extLst>
              <a:ext uri="{FF2B5EF4-FFF2-40B4-BE49-F238E27FC236}">
                <a16:creationId xmlns:a16="http://schemas.microsoft.com/office/drawing/2014/main" id="{E43F8815-B37B-3192-1FBC-5C7FE4E800F7}"/>
              </a:ext>
            </a:extLst>
          </p:cNvPr>
          <p:cNvGrpSpPr/>
          <p:nvPr/>
        </p:nvGrpSpPr>
        <p:grpSpPr>
          <a:xfrm>
            <a:off x="5924620" y="3432424"/>
            <a:ext cx="232200" cy="186120"/>
            <a:chOff x="5924620" y="3432424"/>
            <a:chExt cx="232200" cy="18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5219BC50-42DE-701D-D6A9-CE8C80039B13}"/>
                    </a:ext>
                  </a:extLst>
                </p14:cNvPr>
                <p14:cNvContentPartPr/>
                <p14:nvPr/>
              </p14:nvContentPartPr>
              <p14:xfrm>
                <a:off x="6039820" y="3432424"/>
                <a:ext cx="21600" cy="1861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5219BC50-42DE-701D-D6A9-CE8C80039B13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033700" y="3426304"/>
                  <a:ext cx="3384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4067CDB0-C343-958A-352C-490FF6C59D21}"/>
                    </a:ext>
                  </a:extLst>
                </p14:cNvPr>
                <p14:cNvContentPartPr/>
                <p14:nvPr/>
              </p14:nvContentPartPr>
              <p14:xfrm>
                <a:off x="5924620" y="3544024"/>
                <a:ext cx="232200" cy="2124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4067CDB0-C343-958A-352C-490FF6C59D21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5918500" y="3537904"/>
                  <a:ext cx="244440" cy="33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9" name="Group 398">
            <a:extLst>
              <a:ext uri="{FF2B5EF4-FFF2-40B4-BE49-F238E27FC236}">
                <a16:creationId xmlns:a16="http://schemas.microsoft.com/office/drawing/2014/main" id="{A203FCBE-9BD0-0401-3298-69440DECF86A}"/>
              </a:ext>
            </a:extLst>
          </p:cNvPr>
          <p:cNvGrpSpPr/>
          <p:nvPr/>
        </p:nvGrpSpPr>
        <p:grpSpPr>
          <a:xfrm>
            <a:off x="2324980" y="4094824"/>
            <a:ext cx="378360" cy="479880"/>
            <a:chOff x="2324980" y="4094824"/>
            <a:chExt cx="378360" cy="47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1165CC3E-A2DE-69EF-8033-368BCAE33E6E}"/>
                    </a:ext>
                  </a:extLst>
                </p14:cNvPr>
                <p14:cNvContentPartPr/>
                <p14:nvPr/>
              </p14:nvContentPartPr>
              <p14:xfrm>
                <a:off x="2324980" y="4311544"/>
                <a:ext cx="226800" cy="17928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1165CC3E-A2DE-69EF-8033-368BCAE33E6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2318860" y="4305424"/>
                  <a:ext cx="23904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2D68D2ED-FBE5-3326-2250-4DF930097935}"/>
                    </a:ext>
                  </a:extLst>
                </p14:cNvPr>
                <p14:cNvContentPartPr/>
                <p14:nvPr/>
              </p14:nvContentPartPr>
              <p14:xfrm>
                <a:off x="2378260" y="4352224"/>
                <a:ext cx="154440" cy="14040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2D68D2ED-FBE5-3326-2250-4DF930097935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2372140" y="4346104"/>
                  <a:ext cx="1666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3D1B1EC8-62E1-C66F-A7E1-B0B5AEA6CFFF}"/>
                    </a:ext>
                  </a:extLst>
                </p14:cNvPr>
                <p14:cNvContentPartPr/>
                <p14:nvPr/>
              </p14:nvContentPartPr>
              <p14:xfrm>
                <a:off x="2625220" y="4455544"/>
                <a:ext cx="78120" cy="11916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3D1B1EC8-62E1-C66F-A7E1-B0B5AEA6CFFF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2619100" y="4449424"/>
                  <a:ext cx="90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52E79D3C-E584-3A8F-B3FE-662BC1964FC7}"/>
                    </a:ext>
                  </a:extLst>
                </p14:cNvPr>
                <p14:cNvContentPartPr/>
                <p14:nvPr/>
              </p14:nvContentPartPr>
              <p14:xfrm>
                <a:off x="2628820" y="4376344"/>
                <a:ext cx="31320" cy="273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52E79D3C-E584-3A8F-B3FE-662BC1964FC7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622700" y="4370224"/>
                  <a:ext cx="4356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4E5DBAC1-3877-FCC4-FA48-A24AE11764CF}"/>
                    </a:ext>
                  </a:extLst>
                </p14:cNvPr>
                <p14:cNvContentPartPr/>
                <p14:nvPr/>
              </p14:nvContentPartPr>
              <p14:xfrm>
                <a:off x="2680300" y="4094824"/>
                <a:ext cx="20160" cy="16884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4E5DBAC1-3877-FCC4-FA48-A24AE11764CF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674180" y="4088691"/>
                  <a:ext cx="32400" cy="18110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08DCF272-80A7-7852-19E3-1500DBB0EFBD}"/>
              </a:ext>
            </a:extLst>
          </p:cNvPr>
          <p:cNvGrpSpPr/>
          <p:nvPr/>
        </p:nvGrpSpPr>
        <p:grpSpPr>
          <a:xfrm>
            <a:off x="3020500" y="4225144"/>
            <a:ext cx="216720" cy="244800"/>
            <a:chOff x="3020500" y="4225144"/>
            <a:chExt cx="216720" cy="24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27BD187A-4821-AB0D-DB1F-A97C365D1DDB}"/>
                    </a:ext>
                  </a:extLst>
                </p14:cNvPr>
                <p14:cNvContentPartPr/>
                <p14:nvPr/>
              </p14:nvContentPartPr>
              <p14:xfrm>
                <a:off x="3033820" y="4225144"/>
                <a:ext cx="191880" cy="16200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27BD187A-4821-AB0D-DB1F-A97C365D1DDB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3027700" y="4219024"/>
                  <a:ext cx="204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A42F3E54-A15F-FAB0-8B61-B8A56E99DD32}"/>
                    </a:ext>
                  </a:extLst>
                </p14:cNvPr>
                <p14:cNvContentPartPr/>
                <p14:nvPr/>
              </p14:nvContentPartPr>
              <p14:xfrm>
                <a:off x="3020500" y="4455184"/>
                <a:ext cx="216720" cy="1476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A42F3E54-A15F-FAB0-8B61-B8A56E99DD3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014380" y="4449064"/>
                  <a:ext cx="228960" cy="2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EA7CFEC3-4BC1-884A-4DFF-BD8A4A464538}"/>
              </a:ext>
            </a:extLst>
          </p:cNvPr>
          <p:cNvGrpSpPr/>
          <p:nvPr/>
        </p:nvGrpSpPr>
        <p:grpSpPr>
          <a:xfrm>
            <a:off x="3555820" y="4070344"/>
            <a:ext cx="1311840" cy="433800"/>
            <a:chOff x="3555820" y="4070344"/>
            <a:chExt cx="1311840" cy="43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D81B572A-619B-3C04-3065-052D7BCCAF81}"/>
                    </a:ext>
                  </a:extLst>
                </p14:cNvPr>
                <p14:cNvContentPartPr/>
                <p14:nvPr/>
              </p14:nvContentPartPr>
              <p14:xfrm>
                <a:off x="3555820" y="4244944"/>
                <a:ext cx="216000" cy="21420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D81B572A-619B-3C04-3065-052D7BCCAF81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549700" y="4238824"/>
                  <a:ext cx="22824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BF483B8F-94EB-D3F5-580C-339D24CC9521}"/>
                    </a:ext>
                  </a:extLst>
                </p14:cNvPr>
                <p14:cNvContentPartPr/>
                <p14:nvPr/>
              </p14:nvContentPartPr>
              <p14:xfrm>
                <a:off x="3863620" y="4246024"/>
                <a:ext cx="183960" cy="17928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BF483B8F-94EB-D3F5-580C-339D24CC9521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857488" y="4239916"/>
                  <a:ext cx="196224" cy="1914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8AC7996D-7152-EA88-8D2D-161090796D1B}"/>
                    </a:ext>
                  </a:extLst>
                </p14:cNvPr>
                <p14:cNvContentPartPr/>
                <p14:nvPr/>
              </p14:nvContentPartPr>
              <p14:xfrm>
                <a:off x="3890980" y="4231624"/>
                <a:ext cx="178560" cy="1630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8AC7996D-7152-EA88-8D2D-161090796D1B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884848" y="4225504"/>
                  <a:ext cx="190825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7E718062-20B3-27E9-C882-E858C9693A4C}"/>
                    </a:ext>
                  </a:extLst>
                </p14:cNvPr>
                <p14:cNvContentPartPr/>
                <p14:nvPr/>
              </p14:nvContentPartPr>
              <p14:xfrm>
                <a:off x="4108780" y="4098424"/>
                <a:ext cx="110520" cy="9612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7E718062-20B3-27E9-C882-E858C9693A4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102660" y="4092304"/>
                  <a:ext cx="1227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323F5358-7EEA-CEBF-95C8-18F5F2D9FBC5}"/>
                    </a:ext>
                  </a:extLst>
                </p14:cNvPr>
                <p14:cNvContentPartPr/>
                <p14:nvPr/>
              </p14:nvContentPartPr>
              <p14:xfrm>
                <a:off x="4251700" y="4114984"/>
                <a:ext cx="12960" cy="8604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323F5358-7EEA-CEBF-95C8-18F5F2D9FBC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245580" y="4108838"/>
                  <a:ext cx="25200" cy="983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995E8D91-49AB-9647-D2E1-98F27AB936A8}"/>
                    </a:ext>
                  </a:extLst>
                </p14:cNvPr>
                <p14:cNvContentPartPr/>
                <p14:nvPr/>
              </p14:nvContentPartPr>
              <p14:xfrm>
                <a:off x="4236940" y="4070344"/>
                <a:ext cx="135720" cy="10980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995E8D91-49AB-9647-D2E1-98F27AB936A8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230820" y="4064224"/>
                  <a:ext cx="1479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C40DBE92-3870-4E92-3F0C-EE714B7A4E34}"/>
                    </a:ext>
                  </a:extLst>
                </p14:cNvPr>
                <p14:cNvContentPartPr/>
                <p14:nvPr/>
              </p14:nvContentPartPr>
              <p14:xfrm>
                <a:off x="4113460" y="4411984"/>
                <a:ext cx="83160" cy="9216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C40DBE92-3870-4E92-3F0C-EE714B7A4E3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107340" y="4405864"/>
                  <a:ext cx="95400" cy="10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AA6197D9-6345-4E86-35A7-9E00917853CC}"/>
                    </a:ext>
                  </a:extLst>
                </p14:cNvPr>
                <p14:cNvContentPartPr/>
                <p14:nvPr/>
              </p14:nvContentPartPr>
              <p14:xfrm>
                <a:off x="4158100" y="4341424"/>
                <a:ext cx="46440" cy="72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AA6197D9-6345-4E86-35A7-9E00917853CC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151980" y="4335304"/>
                  <a:ext cx="586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C77058D6-F549-07EC-295E-BE843E8C890A}"/>
                    </a:ext>
                  </a:extLst>
                </p14:cNvPr>
                <p14:cNvContentPartPr/>
                <p14:nvPr/>
              </p14:nvContentPartPr>
              <p14:xfrm>
                <a:off x="4366900" y="4183384"/>
                <a:ext cx="149400" cy="26784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C77058D6-F549-07EC-295E-BE843E8C890A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360780" y="4177264"/>
                  <a:ext cx="16164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D22D524B-5ADA-44A2-C1F2-505304A69431}"/>
                    </a:ext>
                  </a:extLst>
                </p14:cNvPr>
                <p14:cNvContentPartPr/>
                <p14:nvPr/>
              </p14:nvContentPartPr>
              <p14:xfrm>
                <a:off x="4490380" y="4317304"/>
                <a:ext cx="238320" cy="11952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D22D524B-5ADA-44A2-C1F2-505304A69431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484260" y="4311184"/>
                  <a:ext cx="2505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02700C96-1C41-3711-EC79-AD4BE5B3483E}"/>
                    </a:ext>
                  </a:extLst>
                </p14:cNvPr>
                <p14:cNvContentPartPr/>
                <p14:nvPr/>
              </p14:nvContentPartPr>
              <p14:xfrm>
                <a:off x="4735540" y="4132264"/>
                <a:ext cx="132120" cy="36720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02700C96-1C41-3711-EC79-AD4BE5B3483E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4729403" y="4126138"/>
                  <a:ext cx="144393" cy="37945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DE8905BE-2919-372B-FDED-6F85675EBC9B}"/>
              </a:ext>
            </a:extLst>
          </p:cNvPr>
          <p:cNvGrpSpPr/>
          <p:nvPr/>
        </p:nvGrpSpPr>
        <p:grpSpPr>
          <a:xfrm>
            <a:off x="5474260" y="4112824"/>
            <a:ext cx="311400" cy="354240"/>
            <a:chOff x="5474260" y="4112824"/>
            <a:chExt cx="311400" cy="35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23AB1FB4-75D6-949A-D5ED-AAC0FA0FDEE8}"/>
                    </a:ext>
                  </a:extLst>
                </p14:cNvPr>
                <p14:cNvContentPartPr/>
                <p14:nvPr/>
              </p14:nvContentPartPr>
              <p14:xfrm>
                <a:off x="5553460" y="4112824"/>
                <a:ext cx="232200" cy="35424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23AB1FB4-75D6-949A-D5ED-AAC0FA0FDEE8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547340" y="4106698"/>
                  <a:ext cx="244440" cy="3664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9B331844-4B2F-52E1-E9E5-FDCEDF062586}"/>
                    </a:ext>
                  </a:extLst>
                </p14:cNvPr>
                <p14:cNvContentPartPr/>
                <p14:nvPr/>
              </p14:nvContentPartPr>
              <p14:xfrm>
                <a:off x="5474260" y="4369144"/>
                <a:ext cx="303840" cy="1980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9B331844-4B2F-52E1-E9E5-FDCEDF06258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468140" y="4363024"/>
                  <a:ext cx="316080" cy="32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2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A52F28B1-E254-8DF9-E26F-C76E238F7866}"/>
                  </a:ext>
                </a:extLst>
              </p14:cNvPr>
              <p14:cNvContentPartPr/>
              <p14:nvPr/>
            </p14:nvContentPartPr>
            <p14:xfrm>
              <a:off x="5976100" y="4300744"/>
              <a:ext cx="43200" cy="15408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A52F28B1-E254-8DF9-E26F-C76E238F7866}"/>
                  </a:ext>
                </a:extLst>
              </p:cNvPr>
              <p:cNvPicPr/>
              <p:nvPr/>
            </p:nvPicPr>
            <p:blipFill>
              <a:blip r:embed="rId443"/>
              <a:stretch>
                <a:fillRect/>
              </a:stretch>
            </p:blipFill>
            <p:spPr>
              <a:xfrm>
                <a:off x="5970031" y="4294624"/>
                <a:ext cx="55339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4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FFDCF770-A41D-6376-DA27-EEFA296F7F09}"/>
                  </a:ext>
                </a:extLst>
              </p14:cNvPr>
              <p14:cNvContentPartPr/>
              <p14:nvPr/>
            </p14:nvContentPartPr>
            <p14:xfrm>
              <a:off x="5987620" y="4138024"/>
              <a:ext cx="43200" cy="3924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FFDCF770-A41D-6376-DA27-EEFA296F7F09}"/>
                  </a:ext>
                </a:extLst>
              </p:cNvPr>
              <p:cNvPicPr/>
              <p:nvPr/>
            </p:nvPicPr>
            <p:blipFill>
              <a:blip r:embed="rId445"/>
              <a:stretch>
                <a:fillRect/>
              </a:stretch>
            </p:blipFill>
            <p:spPr>
              <a:xfrm>
                <a:off x="5981500" y="4131904"/>
                <a:ext cx="55440" cy="5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422" name="Group 421">
            <a:extLst>
              <a:ext uri="{FF2B5EF4-FFF2-40B4-BE49-F238E27FC236}">
                <a16:creationId xmlns:a16="http://schemas.microsoft.com/office/drawing/2014/main" id="{2212BFE3-32AE-AFA7-001F-013FBFE95F02}"/>
              </a:ext>
            </a:extLst>
          </p:cNvPr>
          <p:cNvGrpSpPr/>
          <p:nvPr/>
        </p:nvGrpSpPr>
        <p:grpSpPr>
          <a:xfrm>
            <a:off x="6280660" y="4212184"/>
            <a:ext cx="237600" cy="234360"/>
            <a:chOff x="6280660" y="4212184"/>
            <a:chExt cx="23760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25D47667-0A06-686D-8275-0513F6614F8B}"/>
                    </a:ext>
                  </a:extLst>
                </p14:cNvPr>
                <p14:cNvContentPartPr/>
                <p14:nvPr/>
              </p14:nvContentPartPr>
              <p14:xfrm>
                <a:off x="6311260" y="4212184"/>
                <a:ext cx="207000" cy="23436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25D47667-0A06-686D-8275-0513F6614F8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305129" y="4206064"/>
                  <a:ext cx="219261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BB103728-56A3-3CB0-762E-963AE56852AF}"/>
                    </a:ext>
                  </a:extLst>
                </p14:cNvPr>
                <p14:cNvContentPartPr/>
                <p14:nvPr/>
              </p14:nvContentPartPr>
              <p14:xfrm>
                <a:off x="6280660" y="4334584"/>
                <a:ext cx="168120" cy="2160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BB103728-56A3-3CB0-762E-963AE56852AF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274540" y="4328464"/>
                  <a:ext cx="18036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1" name="Group 420">
            <a:extLst>
              <a:ext uri="{FF2B5EF4-FFF2-40B4-BE49-F238E27FC236}">
                <a16:creationId xmlns:a16="http://schemas.microsoft.com/office/drawing/2014/main" id="{B1D9E317-00DA-6A76-178A-DA31FE94FDCD}"/>
              </a:ext>
            </a:extLst>
          </p:cNvPr>
          <p:cNvGrpSpPr/>
          <p:nvPr/>
        </p:nvGrpSpPr>
        <p:grpSpPr>
          <a:xfrm>
            <a:off x="6692140" y="4057384"/>
            <a:ext cx="486360" cy="460440"/>
            <a:chOff x="6692140" y="4057384"/>
            <a:chExt cx="486360" cy="46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46627B5B-8D6E-1BCA-1785-1A40A59FEA5D}"/>
                    </a:ext>
                  </a:extLst>
                </p14:cNvPr>
                <p14:cNvContentPartPr/>
                <p14:nvPr/>
              </p14:nvContentPartPr>
              <p14:xfrm>
                <a:off x="6692140" y="4146664"/>
                <a:ext cx="155880" cy="30312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46627B5B-8D6E-1BCA-1785-1A40A59FEA5D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686020" y="4140551"/>
                  <a:ext cx="168120" cy="3153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3365709A-7254-0401-3629-BAB31E4CCF46}"/>
                    </a:ext>
                  </a:extLst>
                </p14:cNvPr>
                <p14:cNvContentPartPr/>
                <p14:nvPr/>
              </p14:nvContentPartPr>
              <p14:xfrm>
                <a:off x="6861340" y="4242784"/>
                <a:ext cx="155880" cy="16200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3365709A-7254-0401-3629-BAB31E4CCF46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855220" y="4236664"/>
                  <a:ext cx="1681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5B04CA73-5B44-51D4-70D0-3CDC0303619C}"/>
                    </a:ext>
                  </a:extLst>
                </p14:cNvPr>
                <p14:cNvContentPartPr/>
                <p14:nvPr/>
              </p14:nvContentPartPr>
              <p14:xfrm>
                <a:off x="6984820" y="4057384"/>
                <a:ext cx="193680" cy="46044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5B04CA73-5B44-51D4-70D0-3CDC0303619C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978711" y="4051264"/>
                  <a:ext cx="205897" cy="47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D7774B0A-D965-F1A3-F9B8-DD24776B29AB}"/>
              </a:ext>
            </a:extLst>
          </p:cNvPr>
          <p:cNvGrpSpPr/>
          <p:nvPr/>
        </p:nvGrpSpPr>
        <p:grpSpPr>
          <a:xfrm>
            <a:off x="148420" y="3380584"/>
            <a:ext cx="1594800" cy="460440"/>
            <a:chOff x="148420" y="3380584"/>
            <a:chExt cx="1594800" cy="46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42B5755E-3114-6E0E-372D-C14825C7FBE3}"/>
                    </a:ext>
                  </a:extLst>
                </p14:cNvPr>
                <p14:cNvContentPartPr/>
                <p14:nvPr/>
              </p14:nvContentPartPr>
              <p14:xfrm>
                <a:off x="148420" y="3380584"/>
                <a:ext cx="296640" cy="3880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42B5755E-3114-6E0E-372D-C14825C7FBE3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42300" y="3374464"/>
                  <a:ext cx="308880" cy="40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2250BDF6-422B-1FA8-D040-FC0F6BB5217A}"/>
                    </a:ext>
                  </a:extLst>
                </p14:cNvPr>
                <p14:cNvContentPartPr/>
                <p14:nvPr/>
              </p14:nvContentPartPr>
              <p14:xfrm>
                <a:off x="386740" y="3609544"/>
                <a:ext cx="214560" cy="16308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2250BDF6-422B-1FA8-D040-FC0F6BB5217A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380620" y="3603424"/>
                  <a:ext cx="2268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C5A6BD7D-2DE2-BC98-2D64-E42C4A91B37A}"/>
                    </a:ext>
                  </a:extLst>
                </p14:cNvPr>
                <p14:cNvContentPartPr/>
                <p14:nvPr/>
              </p14:nvContentPartPr>
              <p14:xfrm>
                <a:off x="615700" y="3648424"/>
                <a:ext cx="316080" cy="15120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C5A6BD7D-2DE2-BC98-2D64-E42C4A91B37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609580" y="3642319"/>
                  <a:ext cx="328320" cy="1634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225822F8-4BF8-BC56-963B-5C22D9686C6B}"/>
                    </a:ext>
                  </a:extLst>
                </p14:cNvPr>
                <p14:cNvContentPartPr/>
                <p14:nvPr/>
              </p14:nvContentPartPr>
              <p14:xfrm>
                <a:off x="916660" y="3660304"/>
                <a:ext cx="362160" cy="15552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225822F8-4BF8-BC56-963B-5C22D9686C6B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910540" y="3654184"/>
                  <a:ext cx="37440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4CFB0CE9-826D-3834-5CC4-C41F29910022}"/>
                    </a:ext>
                  </a:extLst>
                </p14:cNvPr>
                <p14:cNvContentPartPr/>
                <p14:nvPr/>
              </p14:nvContentPartPr>
              <p14:xfrm>
                <a:off x="1244980" y="3631864"/>
                <a:ext cx="340200" cy="20916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4CFB0CE9-826D-3834-5CC4-C41F2991002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238860" y="3625755"/>
                  <a:ext cx="352440" cy="2213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D0ED6C1F-AE29-A961-3868-77BCAA026E84}"/>
                    </a:ext>
                  </a:extLst>
                </p14:cNvPr>
                <p14:cNvContentPartPr/>
                <p14:nvPr/>
              </p14:nvContentPartPr>
              <p14:xfrm>
                <a:off x="1709020" y="3654544"/>
                <a:ext cx="34200" cy="3708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D0ED6C1F-AE29-A961-3868-77BCAA026E84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702900" y="3648364"/>
                  <a:ext cx="46440" cy="4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D33F65B8-5D88-203C-5C40-86AEA72F2EEC}"/>
                    </a:ext>
                  </a:extLst>
                </p14:cNvPr>
                <p14:cNvContentPartPr/>
                <p14:nvPr/>
              </p14:nvContentPartPr>
              <p14:xfrm>
                <a:off x="1710460" y="3787384"/>
                <a:ext cx="18360" cy="684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D33F65B8-5D88-203C-5C40-86AEA72F2EE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704340" y="3781264"/>
                  <a:ext cx="30600" cy="19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8" name="Group 437">
            <a:extLst>
              <a:ext uri="{FF2B5EF4-FFF2-40B4-BE49-F238E27FC236}">
                <a16:creationId xmlns:a16="http://schemas.microsoft.com/office/drawing/2014/main" id="{DBAC50F8-F92B-6B9A-0ECF-376248E96929}"/>
              </a:ext>
            </a:extLst>
          </p:cNvPr>
          <p:cNvGrpSpPr/>
          <p:nvPr/>
        </p:nvGrpSpPr>
        <p:grpSpPr>
          <a:xfrm>
            <a:off x="779860" y="4162504"/>
            <a:ext cx="933480" cy="399240"/>
            <a:chOff x="779860" y="4162504"/>
            <a:chExt cx="93348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9D511BB3-4C84-F840-DFDA-AF862B25B816}"/>
                    </a:ext>
                  </a:extLst>
                </p14:cNvPr>
                <p14:cNvContentPartPr/>
                <p14:nvPr/>
              </p14:nvContentPartPr>
              <p14:xfrm>
                <a:off x="779860" y="4201744"/>
                <a:ext cx="187920" cy="36000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9D511BB3-4C84-F840-DFDA-AF862B25B816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773740" y="4195624"/>
                  <a:ext cx="20016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A13A3903-DD7B-744E-36E8-353D3DA93E81}"/>
                    </a:ext>
                  </a:extLst>
                </p14:cNvPr>
                <p14:cNvContentPartPr/>
                <p14:nvPr/>
              </p14:nvContentPartPr>
              <p14:xfrm>
                <a:off x="797140" y="4339624"/>
                <a:ext cx="167040" cy="3744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A13A3903-DD7B-744E-36E8-353D3DA93E81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91020" y="4333504"/>
                  <a:ext cx="17928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B879E091-115D-216D-9CD8-0B6A2CBBBD4E}"/>
                    </a:ext>
                  </a:extLst>
                </p14:cNvPr>
                <p14:cNvContentPartPr/>
                <p14:nvPr/>
              </p14:nvContentPartPr>
              <p14:xfrm>
                <a:off x="975340" y="4162504"/>
                <a:ext cx="298080" cy="36936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B879E091-115D-216D-9CD8-0B6A2CBBBD4E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69220" y="4156390"/>
                  <a:ext cx="310320" cy="3815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AD7C2D23-4C9E-E67F-8369-F29D449DD172}"/>
                    </a:ext>
                  </a:extLst>
                </p14:cNvPr>
                <p14:cNvContentPartPr/>
                <p14:nvPr/>
              </p14:nvContentPartPr>
              <p14:xfrm>
                <a:off x="1249660" y="4370584"/>
                <a:ext cx="184320" cy="1238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AD7C2D23-4C9E-E67F-8369-F29D449DD172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243552" y="4364464"/>
                  <a:ext cx="196536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31ED694F-1A21-CDD8-E2F1-097B0899311D}"/>
                    </a:ext>
                  </a:extLst>
                </p14:cNvPr>
                <p14:cNvContentPartPr/>
                <p14:nvPr/>
              </p14:nvContentPartPr>
              <p14:xfrm>
                <a:off x="1446580" y="4372024"/>
                <a:ext cx="266760" cy="15696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31ED694F-1A21-CDD8-E2F1-097B0899311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440452" y="4365904"/>
                  <a:ext cx="279017" cy="16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0">
            <p14:nvContentPartPr>
              <p14:cNvPr id="439" name="Ink 438">
                <a:extLst>
                  <a:ext uri="{FF2B5EF4-FFF2-40B4-BE49-F238E27FC236}">
                    <a16:creationId xmlns:a16="http://schemas.microsoft.com/office/drawing/2014/main" id="{ACCF6E05-77BC-D2C1-B662-65D91A32866F}"/>
                  </a:ext>
                </a:extLst>
              </p14:cNvPr>
              <p14:cNvContentPartPr/>
              <p14:nvPr/>
            </p14:nvContentPartPr>
            <p14:xfrm>
              <a:off x="233930" y="5240450"/>
              <a:ext cx="4320" cy="6480"/>
            </p14:xfrm>
          </p:contentPart>
        </mc:Choice>
        <mc:Fallback xmlns="">
          <p:pic>
            <p:nvPicPr>
              <p:cNvPr id="439" name="Ink 438">
                <a:extLst>
                  <a:ext uri="{FF2B5EF4-FFF2-40B4-BE49-F238E27FC236}">
                    <a16:creationId xmlns:a16="http://schemas.microsoft.com/office/drawing/2014/main" id="{ACCF6E05-77BC-D2C1-B662-65D91A32866F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227810" y="5234652"/>
                <a:ext cx="16560" cy="180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1">
            <p14:nvContentPartPr>
              <p14:cNvPr id="621" name="Ink 620">
                <a:extLst>
                  <a:ext uri="{FF2B5EF4-FFF2-40B4-BE49-F238E27FC236}">
                    <a16:creationId xmlns:a16="http://schemas.microsoft.com/office/drawing/2014/main" id="{8AD044AA-93BD-DEF8-CBE3-A76E429C72E7}"/>
                  </a:ext>
                </a:extLst>
              </p14:cNvPr>
              <p14:cNvContentPartPr/>
              <p14:nvPr/>
            </p14:nvContentPartPr>
            <p14:xfrm>
              <a:off x="11901530" y="6139370"/>
              <a:ext cx="19440" cy="23040"/>
            </p14:xfrm>
          </p:contentPart>
        </mc:Choice>
        <mc:Fallback xmlns="">
          <p:pic>
            <p:nvPicPr>
              <p:cNvPr id="621" name="Ink 620">
                <a:extLst>
                  <a:ext uri="{FF2B5EF4-FFF2-40B4-BE49-F238E27FC236}">
                    <a16:creationId xmlns:a16="http://schemas.microsoft.com/office/drawing/2014/main" id="{8AD044AA-93BD-DEF8-CBE3-A76E429C72E7}"/>
                  </a:ext>
                </a:extLst>
              </p:cNvPr>
              <p:cNvPicPr/>
              <p:nvPr/>
            </p:nvPicPr>
            <p:blipFill>
              <a:blip r:embed="rId482"/>
              <a:stretch>
                <a:fillRect/>
              </a:stretch>
            </p:blipFill>
            <p:spPr>
              <a:xfrm>
                <a:off x="11895410" y="6133250"/>
                <a:ext cx="31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3">
            <p14:nvContentPartPr>
              <p14:cNvPr id="662" name="Ink 661">
                <a:extLst>
                  <a:ext uri="{FF2B5EF4-FFF2-40B4-BE49-F238E27FC236}">
                    <a16:creationId xmlns:a16="http://schemas.microsoft.com/office/drawing/2014/main" id="{714EA648-811E-DD72-4CF5-3CFF36241348}"/>
                  </a:ext>
                </a:extLst>
              </p14:cNvPr>
              <p14:cNvContentPartPr/>
              <p14:nvPr/>
            </p14:nvContentPartPr>
            <p14:xfrm>
              <a:off x="12194570" y="5015090"/>
              <a:ext cx="4320" cy="15480"/>
            </p14:xfrm>
          </p:contentPart>
        </mc:Choice>
        <mc:Fallback xmlns="">
          <p:pic>
            <p:nvPicPr>
              <p:cNvPr id="662" name="Ink 661">
                <a:extLst>
                  <a:ext uri="{FF2B5EF4-FFF2-40B4-BE49-F238E27FC236}">
                    <a16:creationId xmlns:a16="http://schemas.microsoft.com/office/drawing/2014/main" id="{714EA648-811E-DD72-4CF5-3CFF36241348}"/>
                  </a:ext>
                </a:extLst>
              </p:cNvPr>
              <p:cNvPicPr/>
              <p:nvPr/>
            </p:nvPicPr>
            <p:blipFill>
              <a:blip r:embed="rId484"/>
              <a:stretch>
                <a:fillRect/>
              </a:stretch>
            </p:blipFill>
            <p:spPr>
              <a:xfrm>
                <a:off x="12188450" y="5008970"/>
                <a:ext cx="16560" cy="27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8" name="Group 17">
            <a:extLst>
              <a:ext uri="{FF2B5EF4-FFF2-40B4-BE49-F238E27FC236}">
                <a16:creationId xmlns:a16="http://schemas.microsoft.com/office/drawing/2014/main" id="{1DFAF301-7547-0DC6-C3DB-8224958A25CF}"/>
              </a:ext>
            </a:extLst>
          </p:cNvPr>
          <p:cNvGrpSpPr/>
          <p:nvPr/>
        </p:nvGrpSpPr>
        <p:grpSpPr>
          <a:xfrm>
            <a:off x="354340" y="5051924"/>
            <a:ext cx="619560" cy="247320"/>
            <a:chOff x="354340" y="5051924"/>
            <a:chExt cx="619560" cy="24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C92240E2-F6F6-899D-7806-0DF64D382E1F}"/>
                    </a:ext>
                  </a:extLst>
                </p14:cNvPr>
                <p14:cNvContentPartPr/>
                <p14:nvPr/>
              </p14:nvContentPartPr>
              <p14:xfrm>
                <a:off x="370180" y="5134364"/>
                <a:ext cx="399960" cy="2952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C92240E2-F6F6-899D-7806-0DF64D382E1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64054" y="5128244"/>
                  <a:ext cx="412211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A7E3CA2-C165-A5FA-C148-647E6D6974FA}"/>
                    </a:ext>
                  </a:extLst>
                </p14:cNvPr>
                <p14:cNvContentPartPr/>
                <p14:nvPr/>
              </p14:nvContentPartPr>
              <p14:xfrm>
                <a:off x="354340" y="5211404"/>
                <a:ext cx="474480" cy="342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A7E3CA2-C165-A5FA-C148-647E6D6974FA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48215" y="5205284"/>
                  <a:ext cx="486729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6D152A1-4DEF-4C8D-5550-41552FAB7E76}"/>
                    </a:ext>
                  </a:extLst>
                </p14:cNvPr>
                <p14:cNvContentPartPr/>
                <p14:nvPr/>
              </p14:nvContentPartPr>
              <p14:xfrm>
                <a:off x="719380" y="5051924"/>
                <a:ext cx="254520" cy="24732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6D152A1-4DEF-4C8D-5550-41552FAB7E76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13251" y="5045804"/>
                  <a:ext cx="266777" cy="259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1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E4375E97-BAE0-51BC-70E1-CDF05231510E}"/>
                  </a:ext>
                </a:extLst>
              </p14:cNvPr>
              <p14:cNvContentPartPr/>
              <p14:nvPr/>
            </p14:nvContentPartPr>
            <p14:xfrm>
              <a:off x="3572020" y="5017724"/>
              <a:ext cx="108360" cy="2340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E4375E97-BAE0-51BC-70E1-CDF05231510E}"/>
                  </a:ext>
                </a:extLst>
              </p:cNvPr>
              <p:cNvPicPr/>
              <p:nvPr/>
            </p:nvPicPr>
            <p:blipFill>
              <a:blip r:embed="rId492"/>
              <a:stretch>
                <a:fillRect/>
              </a:stretch>
            </p:blipFill>
            <p:spPr>
              <a:xfrm>
                <a:off x="3565900" y="5011508"/>
                <a:ext cx="120600" cy="35831"/>
              </a:xfrm>
              <a:prstGeom prst="rect">
                <a:avLst/>
              </a:prstGeom>
            </p:spPr>
          </p:pic>
        </mc:Fallback>
      </mc:AlternateContent>
      <p:grpSp>
        <p:nvGrpSpPr>
          <p:cNvPr id="536" name="Group 535">
            <a:extLst>
              <a:ext uri="{FF2B5EF4-FFF2-40B4-BE49-F238E27FC236}">
                <a16:creationId xmlns:a16="http://schemas.microsoft.com/office/drawing/2014/main" id="{FEB89AC6-721D-6397-E2BB-38A07E48B149}"/>
              </a:ext>
            </a:extLst>
          </p:cNvPr>
          <p:cNvGrpSpPr/>
          <p:nvPr/>
        </p:nvGrpSpPr>
        <p:grpSpPr>
          <a:xfrm>
            <a:off x="3765700" y="4671404"/>
            <a:ext cx="2136240" cy="773280"/>
            <a:chOff x="3765700" y="4671404"/>
            <a:chExt cx="2136240" cy="77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2EF81AFF-8337-4757-897D-6C23F6ECE81A}"/>
                    </a:ext>
                  </a:extLst>
                </p14:cNvPr>
                <p14:cNvContentPartPr/>
                <p14:nvPr/>
              </p14:nvContentPartPr>
              <p14:xfrm>
                <a:off x="3765700" y="4960484"/>
                <a:ext cx="309960" cy="2358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2EF81AFF-8337-4757-897D-6C23F6ECE81A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3759573" y="4954373"/>
                  <a:ext cx="322214" cy="2480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5199EFA9-A3A1-16A4-DEE1-950EFE217028}"/>
                    </a:ext>
                  </a:extLst>
                </p14:cNvPr>
                <p14:cNvContentPartPr/>
                <p14:nvPr/>
              </p14:nvContentPartPr>
              <p14:xfrm>
                <a:off x="4203100" y="4721444"/>
                <a:ext cx="191160" cy="50796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5199EFA9-A3A1-16A4-DEE1-950EFE21702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196980" y="4715324"/>
                  <a:ext cx="203400" cy="52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5238E7DB-BA08-4E6D-B33F-D746FF2EA188}"/>
                    </a:ext>
                  </a:extLst>
                </p14:cNvPr>
                <p14:cNvContentPartPr/>
                <p14:nvPr/>
              </p14:nvContentPartPr>
              <p14:xfrm>
                <a:off x="4465540" y="4826564"/>
                <a:ext cx="208440" cy="2955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5238E7DB-BA08-4E6D-B33F-D746FF2EA18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4459420" y="4820444"/>
                  <a:ext cx="22068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E9E392B-CD31-C732-7C31-9B07ABC6C2C4}"/>
                    </a:ext>
                  </a:extLst>
                </p14:cNvPr>
                <p14:cNvContentPartPr/>
                <p14:nvPr/>
              </p14:nvContentPartPr>
              <p14:xfrm>
                <a:off x="4429540" y="5211404"/>
                <a:ext cx="86040" cy="972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E9E392B-CD31-C732-7C31-9B07ABC6C2C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4423420" y="5205284"/>
                  <a:ext cx="98280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7BC38430-780F-DFE7-00B8-2EAB14D1C416}"/>
                    </a:ext>
                  </a:extLst>
                </p14:cNvPr>
                <p14:cNvContentPartPr/>
                <p14:nvPr/>
              </p14:nvContentPartPr>
              <p14:xfrm>
                <a:off x="4445020" y="5161724"/>
                <a:ext cx="30240" cy="86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7BC38430-780F-DFE7-00B8-2EAB14D1C416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438900" y="5155604"/>
                  <a:ext cx="4248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472CB39-F8C9-EE1A-B3DF-7D87D9818CFF}"/>
                    </a:ext>
                  </a:extLst>
                </p14:cNvPr>
                <p14:cNvContentPartPr/>
                <p14:nvPr/>
              </p14:nvContentPartPr>
              <p14:xfrm>
                <a:off x="4546540" y="5220764"/>
                <a:ext cx="109080" cy="158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472CB39-F8C9-EE1A-B3DF-7D87D9818CFF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540420" y="5214644"/>
                  <a:ext cx="1213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3498AA25-0271-F4C6-D4B1-8004BCCB3477}"/>
                    </a:ext>
                  </a:extLst>
                </p14:cNvPr>
                <p14:cNvContentPartPr/>
                <p14:nvPr/>
              </p14:nvContentPartPr>
              <p14:xfrm>
                <a:off x="4566700" y="5286284"/>
                <a:ext cx="131400" cy="864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3498AA25-0271-F4C6-D4B1-8004BCCB347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560597" y="5280409"/>
                  <a:ext cx="143607" cy="203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4AE76DD3-A63C-270E-A05B-3E2E4D1E0076}"/>
                    </a:ext>
                  </a:extLst>
                </p14:cNvPr>
                <p14:cNvContentPartPr/>
                <p14:nvPr/>
              </p14:nvContentPartPr>
              <p14:xfrm>
                <a:off x="4720780" y="5241644"/>
                <a:ext cx="32040" cy="8712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4AE76DD3-A63C-270E-A05B-3E2E4D1E0076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714660" y="5235524"/>
                  <a:ext cx="4428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C9AFC25C-592F-F41B-A307-3A3BBBA34304}"/>
                    </a:ext>
                  </a:extLst>
                </p14:cNvPr>
                <p14:cNvContentPartPr/>
                <p14:nvPr/>
              </p14:nvContentPartPr>
              <p14:xfrm>
                <a:off x="4515940" y="4671404"/>
                <a:ext cx="136080" cy="12420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C9AFC25C-592F-F41B-A307-3A3BBBA34304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509820" y="4665284"/>
                  <a:ext cx="1483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2801BD2F-98D0-C577-05E9-F2813D10B5FE}"/>
                    </a:ext>
                  </a:extLst>
                </p14:cNvPr>
                <p14:cNvContentPartPr/>
                <p14:nvPr/>
              </p14:nvContentPartPr>
              <p14:xfrm>
                <a:off x="4934980" y="4873004"/>
                <a:ext cx="162000" cy="15480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2801BD2F-98D0-C577-05E9-F2813D10B5F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928860" y="4866884"/>
                  <a:ext cx="1742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DF0AAA49-74F0-A0D7-49F1-01268D7616E7}"/>
                    </a:ext>
                  </a:extLst>
                </p14:cNvPr>
                <p14:cNvContentPartPr/>
                <p14:nvPr/>
              </p14:nvContentPartPr>
              <p14:xfrm>
                <a:off x="4967020" y="4874084"/>
                <a:ext cx="169920" cy="1476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DF0AAA49-74F0-A0D7-49F1-01268D7616E7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60900" y="4867964"/>
                  <a:ext cx="1821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1312FC09-4149-CB36-8847-BC8B8612A1EB}"/>
                    </a:ext>
                  </a:extLst>
                </p14:cNvPr>
                <p14:cNvContentPartPr/>
                <p14:nvPr/>
              </p14:nvContentPartPr>
              <p14:xfrm>
                <a:off x="5204620" y="4704164"/>
                <a:ext cx="46440" cy="1116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1312FC09-4149-CB36-8847-BC8B8612A1EB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198500" y="4698044"/>
                  <a:ext cx="586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613435B7-7115-4035-3DB2-F8895B9F0BAE}"/>
                    </a:ext>
                  </a:extLst>
                </p14:cNvPr>
                <p14:cNvContentPartPr/>
                <p14:nvPr/>
              </p14:nvContentPartPr>
              <p14:xfrm>
                <a:off x="5154940" y="5003684"/>
                <a:ext cx="34560" cy="874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613435B7-7115-4035-3DB2-F8895B9F0BAE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5148820" y="4997589"/>
                  <a:ext cx="46800" cy="996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CCCF3C6D-D054-898F-FA25-4D99613ECF24}"/>
                    </a:ext>
                  </a:extLst>
                </p14:cNvPr>
                <p14:cNvContentPartPr/>
                <p14:nvPr/>
              </p14:nvContentPartPr>
              <p14:xfrm>
                <a:off x="5190940" y="4913684"/>
                <a:ext cx="7200" cy="64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CCCF3C6D-D054-898F-FA25-4D99613ECF24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184820" y="4907564"/>
                  <a:ext cx="1944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A8DABA07-1EDC-9D91-838C-10A307851D23}"/>
                    </a:ext>
                  </a:extLst>
                </p14:cNvPr>
                <p14:cNvContentPartPr/>
                <p14:nvPr/>
              </p14:nvContentPartPr>
              <p14:xfrm>
                <a:off x="4844620" y="5083964"/>
                <a:ext cx="438480" cy="2052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A8DABA07-1EDC-9D91-838C-10A307851D23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838495" y="5077844"/>
                  <a:ext cx="45073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FF363FF0-9D11-49DE-DEC3-CCD94811AE3A}"/>
                    </a:ext>
                  </a:extLst>
                </p14:cNvPr>
                <p14:cNvContentPartPr/>
                <p14:nvPr/>
              </p14:nvContentPartPr>
              <p14:xfrm>
                <a:off x="4911220" y="5205644"/>
                <a:ext cx="142560" cy="12960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FF363FF0-9D11-49DE-DEC3-CCD94811AE3A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905115" y="5199524"/>
                  <a:ext cx="154769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EAB31267-50DE-8A8B-FB99-387226866273}"/>
                    </a:ext>
                  </a:extLst>
                </p14:cNvPr>
                <p14:cNvContentPartPr/>
                <p14:nvPr/>
              </p14:nvContentPartPr>
              <p14:xfrm>
                <a:off x="4959460" y="5202404"/>
                <a:ext cx="129960" cy="12240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EAB31267-50DE-8A8B-FB99-38722686627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953340" y="5196302"/>
                  <a:ext cx="142200" cy="1346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EA0E6236-46D9-DCEB-3AA0-C364DE73A0A0}"/>
                    </a:ext>
                  </a:extLst>
                </p14:cNvPr>
                <p14:cNvContentPartPr/>
                <p14:nvPr/>
              </p14:nvContentPartPr>
              <p14:xfrm>
                <a:off x="5122180" y="5172524"/>
                <a:ext cx="117360" cy="8532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EA0E6236-46D9-DCEB-3AA0-C364DE73A0A0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116060" y="5166404"/>
                  <a:ext cx="1296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60A76644-383C-D9A4-87EC-DC99DB63633B}"/>
                    </a:ext>
                  </a:extLst>
                </p14:cNvPr>
                <p14:cNvContentPartPr/>
                <p14:nvPr/>
              </p14:nvContentPartPr>
              <p14:xfrm>
                <a:off x="5216140" y="5189444"/>
                <a:ext cx="32040" cy="9720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60A76644-383C-D9A4-87EC-DC99DB63633B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209950" y="5183324"/>
                  <a:ext cx="44419" cy="10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66E0039A-D6F3-0AF8-BC84-73FB60648771}"/>
                    </a:ext>
                  </a:extLst>
                </p14:cNvPr>
                <p14:cNvContentPartPr/>
                <p14:nvPr/>
              </p14:nvContentPartPr>
              <p14:xfrm>
                <a:off x="5222260" y="5129324"/>
                <a:ext cx="113760" cy="1292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66E0039A-D6F3-0AF8-BC84-73FB60648771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216140" y="5123204"/>
                  <a:ext cx="1260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24C7460A-185A-B2FE-F00C-05DA3552D2D4}"/>
                    </a:ext>
                  </a:extLst>
                </p14:cNvPr>
                <p14:cNvContentPartPr/>
                <p14:nvPr/>
              </p14:nvContentPartPr>
              <p14:xfrm>
                <a:off x="5274820" y="5180084"/>
                <a:ext cx="119160" cy="21456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24C7460A-185A-B2FE-F00C-05DA3552D2D4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5268700" y="5173964"/>
                  <a:ext cx="1314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7E14657C-81B5-6BF7-4759-F9F8664DB6A6}"/>
                    </a:ext>
                  </a:extLst>
                </p14:cNvPr>
                <p14:cNvContentPartPr/>
                <p14:nvPr/>
              </p14:nvContentPartPr>
              <p14:xfrm>
                <a:off x="5332060" y="5238764"/>
                <a:ext cx="203040" cy="1162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7E14657C-81B5-6BF7-4759-F9F8664DB6A6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5325951" y="5232663"/>
                  <a:ext cx="215258" cy="1284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7D19D5F9-C1A1-795C-94D5-DC9659777393}"/>
                    </a:ext>
                  </a:extLst>
                </p14:cNvPr>
                <p14:cNvContentPartPr/>
                <p14:nvPr/>
              </p14:nvContentPartPr>
              <p14:xfrm>
                <a:off x="5553460" y="5165684"/>
                <a:ext cx="99720" cy="22032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7D19D5F9-C1A1-795C-94D5-DC9659777393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5547340" y="5159564"/>
                  <a:ext cx="11196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ED59AD98-0FF9-48F2-C973-4874FFBA74D3}"/>
                    </a:ext>
                  </a:extLst>
                </p14:cNvPr>
                <p14:cNvContentPartPr/>
                <p14:nvPr/>
              </p14:nvContentPartPr>
              <p14:xfrm>
                <a:off x="5777020" y="5068844"/>
                <a:ext cx="124920" cy="234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ED59AD98-0FF9-48F2-C973-4874FFBA74D3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770900" y="5062724"/>
                  <a:ext cx="1371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5A980A01-5E68-B12A-E0A5-A4AAF4AC647A}"/>
                    </a:ext>
                  </a:extLst>
                </p14:cNvPr>
                <p14:cNvContentPartPr/>
                <p14:nvPr/>
              </p14:nvContentPartPr>
              <p14:xfrm>
                <a:off x="5085820" y="5351444"/>
                <a:ext cx="51120" cy="9324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5A980A01-5E68-B12A-E0A5-A4AAF4AC647A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079700" y="5345348"/>
                  <a:ext cx="63360" cy="1054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F5B25BF3-8736-037D-5623-9EE4254169BD}"/>
                    </a:ext>
                  </a:extLst>
                </p14:cNvPr>
                <p14:cNvContentPartPr/>
                <p14:nvPr/>
              </p14:nvContentPartPr>
              <p14:xfrm>
                <a:off x="5113900" y="5341364"/>
                <a:ext cx="29520" cy="432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F5B25BF3-8736-037D-5623-9EE4254169BD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5107854" y="5335244"/>
                  <a:ext cx="41613" cy="1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AB792171-D6FE-EBD9-4807-740620BD03C3}"/>
              </a:ext>
            </a:extLst>
          </p:cNvPr>
          <p:cNvGrpSpPr/>
          <p:nvPr/>
        </p:nvGrpSpPr>
        <p:grpSpPr>
          <a:xfrm>
            <a:off x="6067900" y="4720364"/>
            <a:ext cx="1586880" cy="769320"/>
            <a:chOff x="6067900" y="4720364"/>
            <a:chExt cx="1586880" cy="76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8C8E17BD-4804-FEAD-F2C3-D4BA580F9BFF}"/>
                    </a:ext>
                  </a:extLst>
                </p14:cNvPr>
                <p14:cNvContentPartPr/>
                <p14:nvPr/>
              </p14:nvContentPartPr>
              <p14:xfrm>
                <a:off x="6150340" y="4879844"/>
                <a:ext cx="198000" cy="14148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8C8E17BD-4804-FEAD-F2C3-D4BA580F9BFF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6144220" y="4873724"/>
                  <a:ext cx="21024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D6562F94-1C05-0D23-A78F-BA349ABD8869}"/>
                    </a:ext>
                  </a:extLst>
                </p14:cNvPr>
                <p14:cNvContentPartPr/>
                <p14:nvPr/>
              </p14:nvContentPartPr>
              <p14:xfrm>
                <a:off x="6191380" y="4896764"/>
                <a:ext cx="176400" cy="1364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D6562F94-1C05-0D23-A78F-BA349ABD8869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6185260" y="4890660"/>
                  <a:ext cx="188640" cy="1486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DD812115-8C5E-68EF-2BA0-72589F1C9489}"/>
                    </a:ext>
                  </a:extLst>
                </p14:cNvPr>
                <p14:cNvContentPartPr/>
                <p14:nvPr/>
              </p14:nvContentPartPr>
              <p14:xfrm>
                <a:off x="6457780" y="4775084"/>
                <a:ext cx="135720" cy="8388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DD812115-8C5E-68EF-2BA0-72589F1C9489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6451660" y="4768964"/>
                  <a:ext cx="1479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A04032B3-B4BE-C076-9A83-2CDAB3E240D4}"/>
                    </a:ext>
                  </a:extLst>
                </p14:cNvPr>
                <p14:cNvContentPartPr/>
                <p14:nvPr/>
              </p14:nvContentPartPr>
              <p14:xfrm>
                <a:off x="6575140" y="4792004"/>
                <a:ext cx="17640" cy="9324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A04032B3-B4BE-C076-9A83-2CDAB3E240D4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6569020" y="4785884"/>
                  <a:ext cx="298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348B315B-E072-15C8-75FE-374A4D1C29A1}"/>
                    </a:ext>
                  </a:extLst>
                </p14:cNvPr>
                <p14:cNvContentPartPr/>
                <p14:nvPr/>
              </p14:nvContentPartPr>
              <p14:xfrm>
                <a:off x="6560740" y="4761764"/>
                <a:ext cx="107280" cy="9504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348B315B-E072-15C8-75FE-374A4D1C29A1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6554640" y="4755644"/>
                  <a:ext cx="119479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A98CD65B-B2F9-E0A9-C713-67D1D39C5FD2}"/>
                    </a:ext>
                  </a:extLst>
                </p14:cNvPr>
                <p14:cNvContentPartPr/>
                <p14:nvPr/>
              </p14:nvContentPartPr>
              <p14:xfrm>
                <a:off x="6400540" y="4999724"/>
                <a:ext cx="47160" cy="9396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A98CD65B-B2F9-E0A9-C713-67D1D39C5FD2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6394373" y="4993604"/>
                  <a:ext cx="59494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13050CBB-E212-7675-F2E0-F5DE5007002C}"/>
                    </a:ext>
                  </a:extLst>
                </p14:cNvPr>
                <p14:cNvContentPartPr/>
                <p14:nvPr/>
              </p14:nvContentPartPr>
              <p14:xfrm>
                <a:off x="6457420" y="4960124"/>
                <a:ext cx="29520" cy="43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13050CBB-E212-7675-F2E0-F5DE5007002C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6451300" y="4954004"/>
                  <a:ext cx="4176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970317E0-6303-3392-1901-D204E43D32AB}"/>
                    </a:ext>
                  </a:extLst>
                </p14:cNvPr>
                <p14:cNvContentPartPr/>
                <p14:nvPr/>
              </p14:nvContentPartPr>
              <p14:xfrm>
                <a:off x="6691780" y="4824044"/>
                <a:ext cx="100800" cy="23328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970317E0-6303-3392-1901-D204E43D32AB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6685660" y="4817924"/>
                  <a:ext cx="11304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C6241A9F-9992-9BE6-24E7-7A6A9F2F864B}"/>
                    </a:ext>
                  </a:extLst>
                </p14:cNvPr>
                <p14:cNvContentPartPr/>
                <p14:nvPr/>
              </p14:nvContentPartPr>
              <p14:xfrm>
                <a:off x="6751180" y="4937804"/>
                <a:ext cx="202320" cy="10296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C6241A9F-9992-9BE6-24E7-7A6A9F2F864B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6745060" y="4931684"/>
                  <a:ext cx="2145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022E31AE-294C-6DA1-F317-3A5162D2DEF4}"/>
                    </a:ext>
                  </a:extLst>
                </p14:cNvPr>
                <p14:cNvContentPartPr/>
                <p14:nvPr/>
              </p14:nvContentPartPr>
              <p14:xfrm>
                <a:off x="6942340" y="4818644"/>
                <a:ext cx="118800" cy="2520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022E31AE-294C-6DA1-F317-3A5162D2DEF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6936220" y="4812524"/>
                  <a:ext cx="13104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6D552139-C742-17BD-F435-D854C5938EB8}"/>
                    </a:ext>
                  </a:extLst>
                </p14:cNvPr>
                <p14:cNvContentPartPr/>
                <p14:nvPr/>
              </p14:nvContentPartPr>
              <p14:xfrm>
                <a:off x="6067900" y="5147684"/>
                <a:ext cx="1226520" cy="374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6D552139-C742-17BD-F435-D854C5938EB8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6061780" y="5141564"/>
                  <a:ext cx="12387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AE5C718B-953D-1FEC-764B-2D3B29138788}"/>
                    </a:ext>
                  </a:extLst>
                </p14:cNvPr>
                <p14:cNvContentPartPr/>
                <p14:nvPr/>
              </p14:nvContentPartPr>
              <p14:xfrm>
                <a:off x="6254740" y="5246324"/>
                <a:ext cx="115920" cy="15480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AE5C718B-953D-1FEC-764B-2D3B2913878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6248620" y="5240204"/>
                  <a:ext cx="1281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0A180183-AE7D-E3A4-6CF1-895B4F580173}"/>
                    </a:ext>
                  </a:extLst>
                </p14:cNvPr>
                <p14:cNvContentPartPr/>
                <p14:nvPr/>
              </p14:nvContentPartPr>
              <p14:xfrm>
                <a:off x="6248620" y="5263244"/>
                <a:ext cx="155160" cy="12312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0A180183-AE7D-E3A4-6CF1-895B4F580173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6242486" y="5257124"/>
                  <a:ext cx="167428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76AAA6CD-B14A-1520-9128-268DFC793022}"/>
                    </a:ext>
                  </a:extLst>
                </p14:cNvPr>
                <p14:cNvContentPartPr/>
                <p14:nvPr/>
              </p14:nvContentPartPr>
              <p14:xfrm>
                <a:off x="6388300" y="5390324"/>
                <a:ext cx="39600" cy="9936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76AAA6CD-B14A-1520-9128-268DFC793022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6382180" y="5384226"/>
                  <a:ext cx="51840" cy="1115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FFBB8BE0-7DE4-C564-961A-A00E7BF98647}"/>
                    </a:ext>
                  </a:extLst>
                </p14:cNvPr>
                <p14:cNvContentPartPr/>
                <p14:nvPr/>
              </p14:nvContentPartPr>
              <p14:xfrm>
                <a:off x="6426100" y="5303564"/>
                <a:ext cx="22320" cy="115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FFBB8BE0-7DE4-C564-961A-A00E7BF98647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6419980" y="5297444"/>
                  <a:ext cx="34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E2856D7-C475-BCA1-611D-68D85DE4C362}"/>
                    </a:ext>
                  </a:extLst>
                </p14:cNvPr>
                <p14:cNvContentPartPr/>
                <p14:nvPr/>
              </p14:nvContentPartPr>
              <p14:xfrm>
                <a:off x="6489100" y="5203844"/>
                <a:ext cx="126360" cy="7740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8E2856D7-C475-BCA1-611D-68D85DE4C362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6482980" y="5197724"/>
                  <a:ext cx="13860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262B9F7-9EAD-A32D-A712-720DCB2431FF}"/>
                    </a:ext>
                  </a:extLst>
                </p14:cNvPr>
                <p14:cNvContentPartPr/>
                <p14:nvPr/>
              </p14:nvContentPartPr>
              <p14:xfrm>
                <a:off x="6582700" y="5208524"/>
                <a:ext cx="25560" cy="9792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262B9F7-9EAD-A32D-A712-720DCB2431FF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6576580" y="5202404"/>
                  <a:ext cx="3780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B8F83D27-2BD2-2725-2B34-F96D36CE03F5}"/>
                    </a:ext>
                  </a:extLst>
                </p14:cNvPr>
                <p14:cNvContentPartPr/>
                <p14:nvPr/>
              </p14:nvContentPartPr>
              <p14:xfrm>
                <a:off x="6595300" y="5184404"/>
                <a:ext cx="91440" cy="9612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B8F83D27-2BD2-2725-2B34-F96D36CE03F5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6589180" y="5178284"/>
                  <a:ext cx="10368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AA11D3E8-4221-5C7A-6A2A-D6896BBE44F7}"/>
                    </a:ext>
                  </a:extLst>
                </p14:cNvPr>
                <p14:cNvContentPartPr/>
                <p14:nvPr/>
              </p14:nvContentPartPr>
              <p14:xfrm>
                <a:off x="6629140" y="5258204"/>
                <a:ext cx="140400" cy="192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AA11D3E8-4221-5C7A-6A2A-D6896BBE44F7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6623036" y="5252084"/>
                  <a:ext cx="152609" cy="20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3B3222E1-F7E5-C65E-B49C-DE679E64A66A}"/>
                    </a:ext>
                  </a:extLst>
                </p14:cNvPr>
                <p14:cNvContentPartPr/>
                <p14:nvPr/>
              </p14:nvContentPartPr>
              <p14:xfrm>
                <a:off x="6736780" y="5310404"/>
                <a:ext cx="224280" cy="11052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3B3222E1-F7E5-C65E-B49C-DE679E64A66A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6730660" y="5304304"/>
                  <a:ext cx="236520" cy="12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54BAF636-362A-BC72-B482-C9B80FB3C814}"/>
                    </a:ext>
                  </a:extLst>
                </p14:cNvPr>
                <p14:cNvContentPartPr/>
                <p14:nvPr/>
              </p14:nvContentPartPr>
              <p14:xfrm>
                <a:off x="6973660" y="5229044"/>
                <a:ext cx="102240" cy="2379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54BAF636-362A-BC72-B482-C9B80FB3C814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6967518" y="5222924"/>
                  <a:ext cx="114523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EB35AFCA-57F7-8A25-E57B-4E41E3E5D8BF}"/>
                    </a:ext>
                  </a:extLst>
                </p14:cNvPr>
                <p14:cNvContentPartPr/>
                <p14:nvPr/>
              </p14:nvContentPartPr>
              <p14:xfrm>
                <a:off x="7326100" y="4720364"/>
                <a:ext cx="328680" cy="69660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EB35AFCA-57F7-8A25-E57B-4E41E3E5D8BF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7319980" y="4714244"/>
                  <a:ext cx="340920" cy="708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BF9544FE-9BE7-F047-95EB-D74B14B8D2F5}"/>
              </a:ext>
            </a:extLst>
          </p:cNvPr>
          <p:cNvGrpSpPr/>
          <p:nvPr/>
        </p:nvGrpSpPr>
        <p:grpSpPr>
          <a:xfrm>
            <a:off x="7848460" y="5115644"/>
            <a:ext cx="198000" cy="100440"/>
            <a:chOff x="7848460" y="5115644"/>
            <a:chExt cx="198000" cy="100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6A0B71C9-285C-107F-4226-D974E9490F18}"/>
                    </a:ext>
                  </a:extLst>
                </p14:cNvPr>
                <p14:cNvContentPartPr/>
                <p14:nvPr/>
              </p14:nvContentPartPr>
              <p14:xfrm>
                <a:off x="7868260" y="5115644"/>
                <a:ext cx="150480" cy="183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6A0B71C9-285C-107F-4226-D974E9490F18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7862125" y="5109642"/>
                  <a:ext cx="162749" cy="303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293F3C5B-751E-7ED9-0CA9-3B01AA607465}"/>
                    </a:ext>
                  </a:extLst>
                </p14:cNvPr>
                <p14:cNvContentPartPr/>
                <p14:nvPr/>
              </p14:nvContentPartPr>
              <p14:xfrm>
                <a:off x="7848460" y="5199524"/>
                <a:ext cx="198000" cy="165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293F3C5B-751E-7ED9-0CA9-3B01AA607465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7842340" y="5193534"/>
                  <a:ext cx="210240" cy="285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3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29D8B57E-395C-29B5-898B-6133598893B9}"/>
                  </a:ext>
                </a:extLst>
              </p14:cNvPr>
              <p14:cNvContentPartPr/>
              <p14:nvPr/>
            </p14:nvContentPartPr>
            <p14:xfrm>
              <a:off x="8404300" y="4946804"/>
              <a:ext cx="222840" cy="2811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29D8B57E-395C-29B5-898B-6133598893B9}"/>
                  </a:ext>
                </a:extLst>
              </p:cNvPr>
              <p:cNvPicPr/>
              <p:nvPr/>
            </p:nvPicPr>
            <p:blipFill>
              <a:blip r:embed="rId594"/>
              <a:stretch>
                <a:fillRect/>
              </a:stretch>
            </p:blipFill>
            <p:spPr>
              <a:xfrm>
                <a:off x="8398180" y="4940692"/>
                <a:ext cx="235080" cy="293384"/>
              </a:xfrm>
              <a:prstGeom prst="rect">
                <a:avLst/>
              </a:prstGeom>
            </p:spPr>
          </p:pic>
        </mc:Fallback>
      </mc:AlternateContent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B47FEC4-BEBF-371A-2FC0-A7B05F7FF9DF}"/>
              </a:ext>
            </a:extLst>
          </p:cNvPr>
          <p:cNvGrpSpPr/>
          <p:nvPr/>
        </p:nvGrpSpPr>
        <p:grpSpPr>
          <a:xfrm>
            <a:off x="1244980" y="4768964"/>
            <a:ext cx="2137680" cy="937800"/>
            <a:chOff x="1244980" y="4768964"/>
            <a:chExt cx="2137680" cy="937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466BF20-57AB-6CFA-D211-AB05FD1AF3E7}"/>
                    </a:ext>
                  </a:extLst>
                </p14:cNvPr>
                <p14:cNvContentPartPr/>
                <p14:nvPr/>
              </p14:nvContentPartPr>
              <p14:xfrm>
                <a:off x="1314100" y="5058764"/>
                <a:ext cx="216000" cy="1310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466BF20-57AB-6CFA-D211-AB05FD1AF3E7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307990" y="5052644"/>
                  <a:ext cx="2282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15406E2-FD5E-6348-D74E-0DFBDD941DAF}"/>
                    </a:ext>
                  </a:extLst>
                </p14:cNvPr>
                <p14:cNvContentPartPr/>
                <p14:nvPr/>
              </p14:nvContentPartPr>
              <p14:xfrm>
                <a:off x="1477180" y="4876964"/>
                <a:ext cx="156600" cy="219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15406E2-FD5E-6348-D74E-0DFBDD941DAF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471060" y="4870844"/>
                  <a:ext cx="16884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ACC4B3AE-4BB5-8361-8C87-BE7E0F3F06F1}"/>
                    </a:ext>
                  </a:extLst>
                </p14:cNvPr>
                <p14:cNvContentPartPr/>
                <p14:nvPr/>
              </p14:nvContentPartPr>
              <p14:xfrm>
                <a:off x="1547380" y="4919444"/>
                <a:ext cx="52200" cy="1126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ACC4B3AE-4BB5-8361-8C87-BE7E0F3F06F1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1541260" y="4913343"/>
                  <a:ext cx="64440" cy="1248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37EAE36F-ED91-9F03-CBB1-A64FB8A34970}"/>
                    </a:ext>
                  </a:extLst>
                </p14:cNvPr>
                <p14:cNvContentPartPr/>
                <p14:nvPr/>
              </p14:nvContentPartPr>
              <p14:xfrm>
                <a:off x="1688500" y="4884164"/>
                <a:ext cx="181800" cy="3398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37EAE36F-ED91-9F03-CBB1-A64FB8A34970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682380" y="4878044"/>
                  <a:ext cx="194040" cy="35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9F35CC76-2695-3D97-651C-981193CA4F2C}"/>
                    </a:ext>
                  </a:extLst>
                </p14:cNvPr>
                <p14:cNvContentPartPr/>
                <p14:nvPr/>
              </p14:nvContentPartPr>
              <p14:xfrm>
                <a:off x="1880380" y="5025644"/>
                <a:ext cx="172440" cy="12564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9F35CC76-2695-3D97-651C-981193CA4F2C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874260" y="5019524"/>
                  <a:ext cx="1846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9D669957-2FBF-85DA-CF19-C8220167F19E}"/>
                    </a:ext>
                  </a:extLst>
                </p14:cNvPr>
                <p14:cNvContentPartPr/>
                <p14:nvPr/>
              </p14:nvContentPartPr>
              <p14:xfrm>
                <a:off x="1943020" y="5026004"/>
                <a:ext cx="144000" cy="1317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9D669957-2FBF-85DA-CF19-C8220167F19E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936900" y="5019867"/>
                  <a:ext cx="156240" cy="14403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85C6E5EA-3597-0200-5F06-DF142A04DE89}"/>
                    </a:ext>
                  </a:extLst>
                </p14:cNvPr>
                <p14:cNvContentPartPr/>
                <p14:nvPr/>
              </p14:nvContentPartPr>
              <p14:xfrm>
                <a:off x="2149660" y="4867244"/>
                <a:ext cx="20160" cy="9432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85C6E5EA-3597-0200-5F06-DF142A04DE89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2143540" y="4861124"/>
                  <a:ext cx="324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5B0BF835-85CA-2913-C6F6-521B18969B64}"/>
                    </a:ext>
                  </a:extLst>
                </p14:cNvPr>
                <p14:cNvContentPartPr/>
                <p14:nvPr/>
              </p14:nvContentPartPr>
              <p14:xfrm>
                <a:off x="2232820" y="5094764"/>
                <a:ext cx="72720" cy="756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5B0BF835-85CA-2913-C6F6-521B18969B64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2226700" y="5088644"/>
                  <a:ext cx="849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BF9481FE-AC5C-95E7-6A05-B5AC9D4B72EB}"/>
                    </a:ext>
                  </a:extLst>
                </p14:cNvPr>
                <p14:cNvContentPartPr/>
                <p14:nvPr/>
              </p14:nvContentPartPr>
              <p14:xfrm>
                <a:off x="2407780" y="5030324"/>
                <a:ext cx="208800" cy="13860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BF9481FE-AC5C-95E7-6A05-B5AC9D4B72EB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2401660" y="5024204"/>
                  <a:ext cx="22104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979336C8-E07B-412B-68E3-39DB17903AC8}"/>
                    </a:ext>
                  </a:extLst>
                </p14:cNvPr>
                <p14:cNvContentPartPr/>
                <p14:nvPr/>
              </p14:nvContentPartPr>
              <p14:xfrm>
                <a:off x="2472220" y="5025644"/>
                <a:ext cx="147960" cy="13572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979336C8-E07B-412B-68E3-39DB17903AC8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466100" y="5019524"/>
                  <a:ext cx="1602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491D8DF3-8FD9-5A53-C7DF-AD579A17ED14}"/>
                    </a:ext>
                  </a:extLst>
                </p14:cNvPr>
                <p14:cNvContentPartPr/>
                <p14:nvPr/>
              </p14:nvContentPartPr>
              <p14:xfrm>
                <a:off x="2643580" y="4881644"/>
                <a:ext cx="97920" cy="10116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491D8DF3-8FD9-5A53-C7DF-AD579A17ED14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2637482" y="4875524"/>
                  <a:ext cx="110115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DF6180DC-6637-F6E8-EC02-562F4BB19E25}"/>
                    </a:ext>
                  </a:extLst>
                </p14:cNvPr>
                <p14:cNvContentPartPr/>
                <p14:nvPr/>
              </p14:nvContentPartPr>
              <p14:xfrm>
                <a:off x="2750860" y="4897844"/>
                <a:ext cx="46800" cy="13320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DF6180DC-6637-F6E8-EC02-562F4BB19E25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2744740" y="4891740"/>
                  <a:ext cx="59040" cy="1454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691A118D-1919-BB71-C05B-33D2033E6614}"/>
                    </a:ext>
                  </a:extLst>
                </p14:cNvPr>
                <p14:cNvContentPartPr/>
                <p14:nvPr/>
              </p14:nvContentPartPr>
              <p14:xfrm>
                <a:off x="2763100" y="4873724"/>
                <a:ext cx="110880" cy="900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691A118D-1919-BB71-C05B-33D2033E6614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2756980" y="4867579"/>
                  <a:ext cx="123120" cy="1022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98A19494-842B-8D8B-065C-95CC30CFA487}"/>
                    </a:ext>
                  </a:extLst>
                </p14:cNvPr>
                <p14:cNvContentPartPr/>
                <p14:nvPr/>
              </p14:nvContentPartPr>
              <p14:xfrm>
                <a:off x="2785420" y="4921604"/>
                <a:ext cx="180360" cy="28836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98A19494-842B-8D8B-065C-95CC30CFA487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2779300" y="4915484"/>
                  <a:ext cx="19260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10F6C757-497C-ACA3-F228-3ABE3F66FA16}"/>
                    </a:ext>
                  </a:extLst>
                </p14:cNvPr>
                <p14:cNvContentPartPr/>
                <p14:nvPr/>
              </p14:nvContentPartPr>
              <p14:xfrm>
                <a:off x="2886580" y="5051204"/>
                <a:ext cx="229680" cy="12744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10F6C757-497C-ACA3-F228-3ABE3F66FA16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2880460" y="5045067"/>
                  <a:ext cx="241920" cy="1397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7BE99240-1BDB-CDDD-0327-59597AE5EF6A}"/>
                    </a:ext>
                  </a:extLst>
                </p14:cNvPr>
                <p14:cNvContentPartPr/>
                <p14:nvPr/>
              </p14:nvContentPartPr>
              <p14:xfrm>
                <a:off x="3089980" y="4918724"/>
                <a:ext cx="115200" cy="2671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7BE99240-1BDB-CDDD-0327-59597AE5EF6A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3083860" y="4912604"/>
                  <a:ext cx="12744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FF25B220-6C21-3EDF-43A4-39B8DDD7EE26}"/>
                    </a:ext>
                  </a:extLst>
                </p14:cNvPr>
                <p14:cNvContentPartPr/>
                <p14:nvPr/>
              </p14:nvContentPartPr>
              <p14:xfrm>
                <a:off x="3229300" y="4768964"/>
                <a:ext cx="153360" cy="45936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FF25B220-6C21-3EDF-43A4-39B8DDD7EE26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223194" y="4762844"/>
                  <a:ext cx="165571" cy="47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053C01B8-461F-80F8-DB42-4DAC3B845D62}"/>
                    </a:ext>
                  </a:extLst>
                </p14:cNvPr>
                <p14:cNvContentPartPr/>
                <p14:nvPr/>
              </p14:nvContentPartPr>
              <p14:xfrm>
                <a:off x="1244980" y="5276564"/>
                <a:ext cx="1935000" cy="2235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053C01B8-461F-80F8-DB42-4DAC3B845D62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1238860" y="5270444"/>
                  <a:ext cx="194724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E3EEC3E1-6857-06F5-5E25-3D809A2D605E}"/>
                    </a:ext>
                  </a:extLst>
                </p14:cNvPr>
                <p14:cNvContentPartPr/>
                <p14:nvPr/>
              </p14:nvContentPartPr>
              <p14:xfrm>
                <a:off x="1923940" y="5528204"/>
                <a:ext cx="209160" cy="15048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E3EEC3E1-6857-06F5-5E25-3D809A2D605E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1917820" y="5522084"/>
                  <a:ext cx="2214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3CC126B1-63A1-30EB-D9BD-874134A32462}"/>
                    </a:ext>
                  </a:extLst>
                </p14:cNvPr>
                <p14:cNvContentPartPr/>
                <p14:nvPr/>
              </p14:nvContentPartPr>
              <p14:xfrm>
                <a:off x="1959220" y="5675084"/>
                <a:ext cx="216000" cy="316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3CC126B1-63A1-30EB-D9BD-874134A32462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1953100" y="5668964"/>
                  <a:ext cx="22824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E105AC6E-EA90-D53E-5D7D-CB7775B336A1}"/>
                    </a:ext>
                  </a:extLst>
                </p14:cNvPr>
                <p14:cNvContentPartPr/>
                <p14:nvPr/>
              </p14:nvContentPartPr>
              <p14:xfrm>
                <a:off x="2268820" y="5536484"/>
                <a:ext cx="252360" cy="1645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E105AC6E-EA90-D53E-5D7D-CB7775B336A1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2262700" y="5530364"/>
                  <a:ext cx="264600" cy="176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A6CCE07-D5F4-B91E-DF65-C85DBF531FEB}"/>
                  </a:ext>
                </a:extLst>
              </p14:cNvPr>
              <p14:cNvContentPartPr/>
              <p14:nvPr/>
            </p14:nvContentPartPr>
            <p14:xfrm>
              <a:off x="4309660" y="5288804"/>
              <a:ext cx="2882160" cy="355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A6CCE07-D5F4-B91E-DF65-C85DBF531FEB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4303540" y="5282684"/>
                <a:ext cx="2894400" cy="367560"/>
              </a:xfrm>
              <a:prstGeom prst="rect">
                <a:avLst/>
              </a:prstGeom>
            </p:spPr>
          </p:pic>
        </mc:Fallback>
      </mc:AlternateContent>
      <p:grpSp>
        <p:nvGrpSpPr>
          <p:cNvPr id="502" name="Group 501">
            <a:extLst>
              <a:ext uri="{FF2B5EF4-FFF2-40B4-BE49-F238E27FC236}">
                <a16:creationId xmlns:a16="http://schemas.microsoft.com/office/drawing/2014/main" id="{53F97E3B-6A81-943D-3AF6-F68F35AECC5E}"/>
              </a:ext>
            </a:extLst>
          </p:cNvPr>
          <p:cNvGrpSpPr/>
          <p:nvPr/>
        </p:nvGrpSpPr>
        <p:grpSpPr>
          <a:xfrm>
            <a:off x="5294620" y="5571404"/>
            <a:ext cx="618480" cy="239040"/>
            <a:chOff x="5294620" y="5571404"/>
            <a:chExt cx="618480" cy="23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43FBE58A-B1D7-5F87-5BF0-8C6C2F8DCEE2}"/>
                    </a:ext>
                  </a:extLst>
                </p14:cNvPr>
                <p14:cNvContentPartPr/>
                <p14:nvPr/>
              </p14:nvContentPartPr>
              <p14:xfrm>
                <a:off x="5322340" y="5571404"/>
                <a:ext cx="237600" cy="22896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43FBE58A-B1D7-5F87-5BF0-8C6C2F8DCEE2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5316220" y="5565284"/>
                  <a:ext cx="249840" cy="24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823B4FF3-6373-DB4E-D5D9-04130691DF47}"/>
                    </a:ext>
                  </a:extLst>
                </p14:cNvPr>
                <p14:cNvContentPartPr/>
                <p14:nvPr/>
              </p14:nvContentPartPr>
              <p14:xfrm>
                <a:off x="5294620" y="5734124"/>
                <a:ext cx="185400" cy="7632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823B4FF3-6373-DB4E-D5D9-04130691DF47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5288500" y="5728004"/>
                  <a:ext cx="19764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8B76FAAE-0FD9-1CE2-9F45-82A6878EA27F}"/>
                    </a:ext>
                  </a:extLst>
                </p14:cNvPr>
                <p14:cNvContentPartPr/>
                <p14:nvPr/>
              </p14:nvContentPartPr>
              <p14:xfrm>
                <a:off x="5668660" y="5572844"/>
                <a:ext cx="244440" cy="2070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8B76FAAE-0FD9-1CE2-9F45-82A6878EA27F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5662540" y="5566724"/>
                  <a:ext cx="25668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A129C827-8FE1-73E5-09AD-35BF7A46D3B1}"/>
              </a:ext>
            </a:extLst>
          </p:cNvPr>
          <p:cNvGrpSpPr/>
          <p:nvPr/>
        </p:nvGrpSpPr>
        <p:grpSpPr>
          <a:xfrm>
            <a:off x="3657700" y="5244884"/>
            <a:ext cx="586080" cy="354600"/>
            <a:chOff x="3657700" y="5244884"/>
            <a:chExt cx="586080" cy="354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E848D073-B5C2-E670-64B5-BCCEE0B9D3B7}"/>
                    </a:ext>
                  </a:extLst>
                </p14:cNvPr>
                <p14:cNvContentPartPr/>
                <p14:nvPr/>
              </p14:nvContentPartPr>
              <p14:xfrm>
                <a:off x="3661660" y="5244884"/>
                <a:ext cx="582120" cy="119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E848D073-B5C2-E670-64B5-BCCEE0B9D3B7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3655540" y="5238764"/>
                  <a:ext cx="594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5EA6DDD2-3EC5-7BBB-B8BD-B0B102A61E7B}"/>
                    </a:ext>
                  </a:extLst>
                </p14:cNvPr>
                <p14:cNvContentPartPr/>
                <p14:nvPr/>
              </p14:nvContentPartPr>
              <p14:xfrm>
                <a:off x="3657700" y="5469164"/>
                <a:ext cx="170640" cy="13032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5EA6DDD2-3EC5-7BBB-B8BD-B0B102A61E7B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3651580" y="5463044"/>
                  <a:ext cx="1828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7EF94747-2819-FA5F-CD5A-B4072972436B}"/>
                    </a:ext>
                  </a:extLst>
                </p14:cNvPr>
                <p14:cNvContentPartPr/>
                <p14:nvPr/>
              </p14:nvContentPartPr>
              <p14:xfrm>
                <a:off x="3924820" y="5445044"/>
                <a:ext cx="158760" cy="15444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7EF94747-2819-FA5F-CD5A-B4072972436B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3918700" y="5438924"/>
                  <a:ext cx="171000" cy="16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B753AA8C-0D9C-B446-EF35-5B6EB4D794AA}"/>
              </a:ext>
            </a:extLst>
          </p:cNvPr>
          <p:cNvGrpSpPr/>
          <p:nvPr/>
        </p:nvGrpSpPr>
        <p:grpSpPr>
          <a:xfrm>
            <a:off x="345890" y="6262850"/>
            <a:ext cx="626760" cy="304920"/>
            <a:chOff x="345890" y="6262850"/>
            <a:chExt cx="626760" cy="304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0A5528BD-ACB7-17D8-5C82-6DC98C7A50E2}"/>
                    </a:ext>
                  </a:extLst>
                </p14:cNvPr>
                <p14:cNvContentPartPr/>
                <p14:nvPr/>
              </p14:nvContentPartPr>
              <p14:xfrm>
                <a:off x="345890" y="6340250"/>
                <a:ext cx="389520" cy="673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0A5528BD-ACB7-17D8-5C82-6DC98C7A50E2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339770" y="6334130"/>
                  <a:ext cx="401760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8E0D8887-9B8C-8A5A-2C16-53DC7C362957}"/>
                    </a:ext>
                  </a:extLst>
                </p14:cNvPr>
                <p14:cNvContentPartPr/>
                <p14:nvPr/>
              </p14:nvContentPartPr>
              <p14:xfrm>
                <a:off x="369650" y="6443210"/>
                <a:ext cx="446760" cy="619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8E0D8887-9B8C-8A5A-2C16-53DC7C362957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363530" y="6437090"/>
                  <a:ext cx="459000" cy="7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8669B03D-A1C1-C0ED-A4B3-2DCC591B22BD}"/>
                    </a:ext>
                  </a:extLst>
                </p14:cNvPr>
                <p14:cNvContentPartPr/>
                <p14:nvPr/>
              </p14:nvContentPartPr>
              <p14:xfrm>
                <a:off x="675290" y="6262850"/>
                <a:ext cx="297360" cy="30492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8669B03D-A1C1-C0ED-A4B3-2DCC591B22BD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69170" y="6256730"/>
                  <a:ext cx="309600" cy="31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0BD9895A-DA0B-F1FD-1215-FB225A66089C}"/>
              </a:ext>
            </a:extLst>
          </p:cNvPr>
          <p:cNvGrpSpPr/>
          <p:nvPr/>
        </p:nvGrpSpPr>
        <p:grpSpPr>
          <a:xfrm>
            <a:off x="1416530" y="5924090"/>
            <a:ext cx="1487160" cy="757440"/>
            <a:chOff x="1416530" y="5924090"/>
            <a:chExt cx="1487160" cy="757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17C55CFF-6EC5-13B2-19A2-F44EF4FFBE81}"/>
                    </a:ext>
                  </a:extLst>
                </p14:cNvPr>
                <p14:cNvContentPartPr/>
                <p14:nvPr/>
              </p14:nvContentPartPr>
              <p14:xfrm>
                <a:off x="1484930" y="6129290"/>
                <a:ext cx="216000" cy="3204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17C55CFF-6EC5-13B2-19A2-F44EF4FFBE81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478810" y="6123170"/>
                  <a:ext cx="2282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C571654F-F237-A9AC-511E-D14248C6DB1C}"/>
                    </a:ext>
                  </a:extLst>
                </p14:cNvPr>
                <p14:cNvContentPartPr/>
                <p14:nvPr/>
              </p14:nvContentPartPr>
              <p14:xfrm>
                <a:off x="1429130" y="6468770"/>
                <a:ext cx="28440" cy="1548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C571654F-F237-A9AC-511E-D14248C6DB1C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423010" y="6462650"/>
                  <a:ext cx="406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7D19C737-45C6-A8BA-A386-016E92C3BB37}"/>
                    </a:ext>
                  </a:extLst>
                </p14:cNvPr>
                <p14:cNvContentPartPr/>
                <p14:nvPr/>
              </p14:nvContentPartPr>
              <p14:xfrm>
                <a:off x="1416530" y="6570650"/>
                <a:ext cx="60840" cy="9396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7D19C737-45C6-A8BA-A386-016E92C3BB37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410410" y="6564530"/>
                  <a:ext cx="73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1D4B2A9B-0384-0405-E2B7-87EC2515946B}"/>
                    </a:ext>
                  </a:extLst>
                </p14:cNvPr>
                <p14:cNvContentPartPr/>
                <p14:nvPr/>
              </p14:nvContentPartPr>
              <p14:xfrm>
                <a:off x="1497530" y="6574610"/>
                <a:ext cx="129960" cy="2664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1D4B2A9B-0384-0405-E2B7-87EC2515946B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491410" y="6568490"/>
                  <a:ext cx="14220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6D0B58B5-4991-886F-8458-53800ED02472}"/>
                    </a:ext>
                  </a:extLst>
                </p14:cNvPr>
                <p14:cNvContentPartPr/>
                <p14:nvPr/>
              </p14:nvContentPartPr>
              <p14:xfrm>
                <a:off x="1518770" y="6635090"/>
                <a:ext cx="112320" cy="2304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6D0B58B5-4991-886F-8458-53800ED02472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512650" y="6628970"/>
                  <a:ext cx="1245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58BBE274-E0F8-607C-0173-4A0325409B7C}"/>
                    </a:ext>
                  </a:extLst>
                </p14:cNvPr>
                <p14:cNvContentPartPr/>
                <p14:nvPr/>
              </p14:nvContentPartPr>
              <p14:xfrm>
                <a:off x="1719650" y="6522770"/>
                <a:ext cx="20160" cy="9504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58BBE274-E0F8-607C-0173-4A0325409B7C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713530" y="6516650"/>
                  <a:ext cx="3240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DB36F75B-ADD1-5C57-6B15-C12A520D3B8D}"/>
                    </a:ext>
                  </a:extLst>
                </p14:cNvPr>
                <p14:cNvContentPartPr/>
                <p14:nvPr/>
              </p14:nvContentPartPr>
              <p14:xfrm>
                <a:off x="1518050" y="5924090"/>
                <a:ext cx="118440" cy="13896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DB36F75B-ADD1-5C57-6B15-C12A520D3B8D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511930" y="5917970"/>
                  <a:ext cx="1306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3769B2F4-794E-54B7-E4A6-A5701FFB89BC}"/>
                    </a:ext>
                  </a:extLst>
                </p14:cNvPr>
                <p14:cNvContentPartPr/>
                <p14:nvPr/>
              </p14:nvContentPartPr>
              <p14:xfrm>
                <a:off x="1958330" y="6167450"/>
                <a:ext cx="115200" cy="1245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3769B2F4-794E-54B7-E4A6-A5701FFB89BC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1952210" y="6161330"/>
                  <a:ext cx="1274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00985611-31C2-1FD6-ADCD-D824D42C1C18}"/>
                    </a:ext>
                  </a:extLst>
                </p14:cNvPr>
                <p14:cNvContentPartPr/>
                <p14:nvPr/>
              </p14:nvContentPartPr>
              <p14:xfrm>
                <a:off x="1943930" y="6175010"/>
                <a:ext cx="115920" cy="14580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00985611-31C2-1FD6-ADCD-D824D42C1C18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1937810" y="6168890"/>
                  <a:ext cx="1281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956F2CFD-02AB-D6C4-5DC9-A05BD7468690}"/>
                    </a:ext>
                  </a:extLst>
                </p14:cNvPr>
                <p14:cNvContentPartPr/>
                <p14:nvPr/>
              </p14:nvContentPartPr>
              <p14:xfrm>
                <a:off x="2170730" y="6248090"/>
                <a:ext cx="36000" cy="9324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956F2CFD-02AB-D6C4-5DC9-A05BD7468690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2164610" y="6241970"/>
                  <a:ext cx="48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FF853596-196C-E4CC-53F6-C4CD42EDC5B6}"/>
                    </a:ext>
                  </a:extLst>
                </p14:cNvPr>
                <p14:cNvContentPartPr/>
                <p14:nvPr/>
              </p14:nvContentPartPr>
              <p14:xfrm>
                <a:off x="2164250" y="6165650"/>
                <a:ext cx="25560" cy="43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FF853596-196C-E4CC-53F6-C4CD42EDC5B6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158130" y="6159530"/>
                  <a:ext cx="378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13E4595D-C580-6FE2-3B6B-7418D2019484}"/>
                    </a:ext>
                  </a:extLst>
                </p14:cNvPr>
                <p14:cNvContentPartPr/>
                <p14:nvPr/>
              </p14:nvContentPartPr>
              <p14:xfrm>
                <a:off x="2276210" y="5964410"/>
                <a:ext cx="23040" cy="1191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13E4595D-C580-6FE2-3B6B-7418D2019484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2270090" y="5958290"/>
                  <a:ext cx="352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9EABA263-2C40-110B-5A73-8F99268633AF}"/>
                    </a:ext>
                  </a:extLst>
                </p14:cNvPr>
                <p14:cNvContentPartPr/>
                <p14:nvPr/>
              </p14:nvContentPartPr>
              <p14:xfrm>
                <a:off x="1876610" y="6335210"/>
                <a:ext cx="506880" cy="8352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9EABA263-2C40-110B-5A73-8F99268633AF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870490" y="6329090"/>
                  <a:ext cx="51912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9CC3006C-93BA-12AB-9C20-BCD006CEFEE8}"/>
                    </a:ext>
                  </a:extLst>
                </p14:cNvPr>
                <p14:cNvContentPartPr/>
                <p14:nvPr/>
              </p14:nvContentPartPr>
              <p14:xfrm>
                <a:off x="1950050" y="6501170"/>
                <a:ext cx="141120" cy="1206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9CC3006C-93BA-12AB-9C20-BCD006CEFEE8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1943930" y="6495050"/>
                  <a:ext cx="1533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332BAC54-6BFE-D5A0-A7D1-AEC01CA3F21F}"/>
                    </a:ext>
                  </a:extLst>
                </p14:cNvPr>
                <p14:cNvContentPartPr/>
                <p14:nvPr/>
              </p14:nvContentPartPr>
              <p14:xfrm>
                <a:off x="1980290" y="6492890"/>
                <a:ext cx="109440" cy="14940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332BAC54-6BFE-D5A0-A7D1-AEC01CA3F21F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1974170" y="6486770"/>
                  <a:ext cx="1216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5EDDA7A3-DC1D-B96A-19D9-597454688F72}"/>
                    </a:ext>
                  </a:extLst>
                </p14:cNvPr>
                <p14:cNvContentPartPr/>
                <p14:nvPr/>
              </p14:nvContentPartPr>
              <p14:xfrm>
                <a:off x="2153090" y="6591170"/>
                <a:ext cx="79200" cy="9036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5EDDA7A3-DC1D-B96A-19D9-597454688F72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2146970" y="6585050"/>
                  <a:ext cx="9144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8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24E8A0B2-E250-E39E-583C-A1EFE6409139}"/>
                    </a:ext>
                  </a:extLst>
                </p14:cNvPr>
                <p14:cNvContentPartPr/>
                <p14:nvPr/>
              </p14:nvContentPartPr>
              <p14:xfrm>
                <a:off x="2177930" y="6500090"/>
                <a:ext cx="30240" cy="1440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24E8A0B2-E250-E39E-583C-A1EFE6409139}"/>
                    </a:ext>
                  </a:extLst>
                </p:cNvPr>
                <p:cNvPicPr/>
                <p:nvPr/>
              </p:nvPicPr>
              <p:blipFill>
                <a:blip r:embed="rId689"/>
                <a:stretch>
                  <a:fillRect/>
                </a:stretch>
              </p:blipFill>
              <p:spPr>
                <a:xfrm>
                  <a:off x="2171810" y="6493970"/>
                  <a:ext cx="4248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0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8F5FC53B-8D2F-8177-CA5D-4E61315FB786}"/>
                    </a:ext>
                  </a:extLst>
                </p14:cNvPr>
                <p14:cNvContentPartPr/>
                <p14:nvPr/>
              </p14:nvContentPartPr>
              <p14:xfrm>
                <a:off x="2246330" y="6397490"/>
                <a:ext cx="109080" cy="10224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8F5FC53B-8D2F-8177-CA5D-4E61315FB786}"/>
                    </a:ext>
                  </a:extLst>
                </p:cNvPr>
                <p:cNvPicPr/>
                <p:nvPr/>
              </p:nvPicPr>
              <p:blipFill>
                <a:blip r:embed="rId691"/>
                <a:stretch>
                  <a:fillRect/>
                </a:stretch>
              </p:blipFill>
              <p:spPr>
                <a:xfrm>
                  <a:off x="2240210" y="6391370"/>
                  <a:ext cx="12132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2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63ED3BC0-5F27-B13A-F65B-28DA875783EB}"/>
                    </a:ext>
                  </a:extLst>
                </p14:cNvPr>
                <p14:cNvContentPartPr/>
                <p14:nvPr/>
              </p14:nvContentPartPr>
              <p14:xfrm>
                <a:off x="2372690" y="6409730"/>
                <a:ext cx="14040" cy="1119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63ED3BC0-5F27-B13A-F65B-28DA875783EB}"/>
                    </a:ext>
                  </a:extLst>
                </p:cNvPr>
                <p:cNvPicPr/>
                <p:nvPr/>
              </p:nvPicPr>
              <p:blipFill>
                <a:blip r:embed="rId693"/>
                <a:stretch>
                  <a:fillRect/>
                </a:stretch>
              </p:blipFill>
              <p:spPr>
                <a:xfrm>
                  <a:off x="2366570" y="6403610"/>
                  <a:ext cx="2628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4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BBA248D3-AB6E-705E-3A50-8DAFBF2A1FE5}"/>
                    </a:ext>
                  </a:extLst>
                </p14:cNvPr>
                <p14:cNvContentPartPr/>
                <p14:nvPr/>
              </p14:nvContentPartPr>
              <p14:xfrm>
                <a:off x="2368370" y="6374450"/>
                <a:ext cx="89640" cy="896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BBA248D3-AB6E-705E-3A50-8DAFBF2A1FE5}"/>
                    </a:ext>
                  </a:extLst>
                </p:cNvPr>
                <p:cNvPicPr/>
                <p:nvPr/>
              </p:nvPicPr>
              <p:blipFill>
                <a:blip r:embed="rId695"/>
                <a:stretch>
                  <a:fillRect/>
                </a:stretch>
              </p:blipFill>
              <p:spPr>
                <a:xfrm>
                  <a:off x="2362250" y="6368330"/>
                  <a:ext cx="101880" cy="10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50F5B445-7D59-D47E-7FDB-500AA80523A1}"/>
                    </a:ext>
                  </a:extLst>
                </p14:cNvPr>
                <p14:cNvContentPartPr/>
                <p14:nvPr/>
              </p14:nvContentPartPr>
              <p14:xfrm>
                <a:off x="2468810" y="6391010"/>
                <a:ext cx="123480" cy="23472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50F5B445-7D59-D47E-7FDB-500AA80523A1}"/>
                    </a:ext>
                  </a:extLst>
                </p:cNvPr>
                <p:cNvPicPr/>
                <p:nvPr/>
              </p:nvPicPr>
              <p:blipFill>
                <a:blip r:embed="rId697"/>
                <a:stretch>
                  <a:fillRect/>
                </a:stretch>
              </p:blipFill>
              <p:spPr>
                <a:xfrm>
                  <a:off x="2462690" y="6384890"/>
                  <a:ext cx="13572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8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C66A4948-DE53-441C-4C7E-C96862CD78B0}"/>
                    </a:ext>
                  </a:extLst>
                </p14:cNvPr>
                <p14:cNvContentPartPr/>
                <p14:nvPr/>
              </p14:nvContentPartPr>
              <p14:xfrm>
                <a:off x="2566730" y="6484970"/>
                <a:ext cx="203400" cy="13500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C66A4948-DE53-441C-4C7E-C96862CD78B0}"/>
                    </a:ext>
                  </a:extLst>
                </p:cNvPr>
                <p:cNvPicPr/>
                <p:nvPr/>
              </p:nvPicPr>
              <p:blipFill>
                <a:blip r:embed="rId699"/>
                <a:stretch>
                  <a:fillRect/>
                </a:stretch>
              </p:blipFill>
              <p:spPr>
                <a:xfrm>
                  <a:off x="2560610" y="6478850"/>
                  <a:ext cx="2156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99A87E26-1ADF-58FE-A4D9-5065C2A74619}"/>
                    </a:ext>
                  </a:extLst>
                </p14:cNvPr>
                <p14:cNvContentPartPr/>
                <p14:nvPr/>
              </p14:nvContentPartPr>
              <p14:xfrm>
                <a:off x="2798210" y="6314330"/>
                <a:ext cx="105480" cy="28044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99A87E26-1ADF-58FE-A4D9-5065C2A74619}"/>
                    </a:ext>
                  </a:extLst>
                </p:cNvPr>
                <p:cNvPicPr/>
                <p:nvPr/>
              </p:nvPicPr>
              <p:blipFill>
                <a:blip r:embed="rId701"/>
                <a:stretch>
                  <a:fillRect/>
                </a:stretch>
              </p:blipFill>
              <p:spPr>
                <a:xfrm>
                  <a:off x="2792090" y="6308210"/>
                  <a:ext cx="117720" cy="29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2" name="Group 161">
            <a:extLst>
              <a:ext uri="{FF2B5EF4-FFF2-40B4-BE49-F238E27FC236}">
                <a16:creationId xmlns:a16="http://schemas.microsoft.com/office/drawing/2014/main" id="{E99D4825-8289-0960-A6C3-9C5A3BEE1FD3}"/>
              </a:ext>
            </a:extLst>
          </p:cNvPr>
          <p:cNvGrpSpPr/>
          <p:nvPr/>
        </p:nvGrpSpPr>
        <p:grpSpPr>
          <a:xfrm>
            <a:off x="3265850" y="6182210"/>
            <a:ext cx="758160" cy="331920"/>
            <a:chOff x="3265850" y="6182210"/>
            <a:chExt cx="758160" cy="33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6F6C940-5C2A-780F-7FA1-918626510B6E}"/>
                    </a:ext>
                  </a:extLst>
                </p14:cNvPr>
                <p14:cNvContentPartPr/>
                <p14:nvPr/>
              </p14:nvContentPartPr>
              <p14:xfrm>
                <a:off x="3265850" y="6182210"/>
                <a:ext cx="239760" cy="2394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26F6C940-5C2A-780F-7FA1-918626510B6E}"/>
                    </a:ext>
                  </a:extLst>
                </p:cNvPr>
                <p:cNvPicPr/>
                <p:nvPr/>
              </p:nvPicPr>
              <p:blipFill>
                <a:blip r:embed="rId703"/>
                <a:stretch>
                  <a:fillRect/>
                </a:stretch>
              </p:blipFill>
              <p:spPr>
                <a:xfrm>
                  <a:off x="3259730" y="6176090"/>
                  <a:ext cx="252000" cy="25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4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F5FF7241-2914-C19B-6BD4-958238773E54}"/>
                    </a:ext>
                  </a:extLst>
                </p14:cNvPr>
                <p14:cNvContentPartPr/>
                <p14:nvPr/>
              </p14:nvContentPartPr>
              <p14:xfrm>
                <a:off x="3287450" y="6460490"/>
                <a:ext cx="214560" cy="5364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F5FF7241-2914-C19B-6BD4-958238773E54}"/>
                    </a:ext>
                  </a:extLst>
                </p:cNvPr>
                <p:cNvPicPr/>
                <p:nvPr/>
              </p:nvPicPr>
              <p:blipFill>
                <a:blip r:embed="rId705"/>
                <a:stretch>
                  <a:fillRect/>
                </a:stretch>
              </p:blipFill>
              <p:spPr>
                <a:xfrm>
                  <a:off x="3281330" y="6454370"/>
                  <a:ext cx="2268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30A6DA74-DAF5-40EF-A235-B849A71F0B49}"/>
                    </a:ext>
                  </a:extLst>
                </p14:cNvPr>
                <p14:cNvContentPartPr/>
                <p14:nvPr/>
              </p14:nvContentPartPr>
              <p14:xfrm>
                <a:off x="3759770" y="6217130"/>
                <a:ext cx="264240" cy="18432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30A6DA74-DAF5-40EF-A235-B849A71F0B49}"/>
                    </a:ext>
                  </a:extLst>
                </p:cNvPr>
                <p:cNvPicPr/>
                <p:nvPr/>
              </p:nvPicPr>
              <p:blipFill>
                <a:blip r:embed="rId707"/>
                <a:stretch>
                  <a:fillRect/>
                </a:stretch>
              </p:blipFill>
              <p:spPr>
                <a:xfrm>
                  <a:off x="3753650" y="6211010"/>
                  <a:ext cx="276480" cy="19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5" name="Group 164">
            <a:extLst>
              <a:ext uri="{FF2B5EF4-FFF2-40B4-BE49-F238E27FC236}">
                <a16:creationId xmlns:a16="http://schemas.microsoft.com/office/drawing/2014/main" id="{3A702E49-6DC2-CB9F-9A3A-EB05D4418DFA}"/>
              </a:ext>
            </a:extLst>
          </p:cNvPr>
          <p:cNvGrpSpPr/>
          <p:nvPr/>
        </p:nvGrpSpPr>
        <p:grpSpPr>
          <a:xfrm>
            <a:off x="4642130" y="6334130"/>
            <a:ext cx="205920" cy="228240"/>
            <a:chOff x="4642130" y="6334130"/>
            <a:chExt cx="20592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8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7093ACFA-EE24-86FA-49DD-EF0C2944425B}"/>
                    </a:ext>
                  </a:extLst>
                </p14:cNvPr>
                <p14:cNvContentPartPr/>
                <p14:nvPr/>
              </p14:nvContentPartPr>
              <p14:xfrm>
                <a:off x="4642130" y="6376610"/>
                <a:ext cx="57600" cy="1782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7093ACFA-EE24-86FA-49DD-EF0C2944425B}"/>
                    </a:ext>
                  </a:extLst>
                </p:cNvPr>
                <p:cNvPicPr/>
                <p:nvPr/>
              </p:nvPicPr>
              <p:blipFill>
                <a:blip r:embed="rId709"/>
                <a:stretch>
                  <a:fillRect/>
                </a:stretch>
              </p:blipFill>
              <p:spPr>
                <a:xfrm>
                  <a:off x="4636010" y="6370490"/>
                  <a:ext cx="69840" cy="19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4BDD985-5572-0511-53A3-64B3D07AC233}"/>
                    </a:ext>
                  </a:extLst>
                </p14:cNvPr>
                <p14:cNvContentPartPr/>
                <p14:nvPr/>
              </p14:nvContentPartPr>
              <p14:xfrm>
                <a:off x="4648250" y="6334130"/>
                <a:ext cx="199800" cy="228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4BDD985-5572-0511-53A3-64B3D07AC233}"/>
                    </a:ext>
                  </a:extLst>
                </p:cNvPr>
                <p:cNvPicPr/>
                <p:nvPr/>
              </p:nvPicPr>
              <p:blipFill>
                <a:blip r:embed="rId711"/>
                <a:stretch>
                  <a:fillRect/>
                </a:stretch>
              </p:blipFill>
              <p:spPr>
                <a:xfrm>
                  <a:off x="4642130" y="6328010"/>
                  <a:ext cx="212040" cy="2404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3162826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EDE18CA-655F-DCA6-AE91-E7E262CD03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593D7DAE-87FC-FE04-2789-7777E2F78D6B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34C476D-B830-EEE2-E81D-645FC33186F0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34C476D-B830-EEE2-E81D-645FC33186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D40427E-DDAA-497C-9F09-D2DB3FD8F40E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D40427E-DDAA-497C-9F09-D2DB3FD8F40E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5D02570B-9D07-BDE6-9DEC-4D5E682B3A5E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5D02570B-9D07-BDE6-9DEC-4D5E682B3A5E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72EEF54-52C7-64F0-FA61-10B5603E7C2B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72EEF54-52C7-64F0-FA61-10B5603E7C2B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49AB3EDF-E0F2-5F3B-F8F5-26251FFA16E6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49AB3EDF-E0F2-5F3B-F8F5-26251FFA16E6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807D9A2-922F-3FE9-4B49-F0B605A11640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807D9A2-922F-3FE9-4B49-F0B605A11640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D894BAC9-E756-D618-AABB-50BB979698A7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D894BAC9-E756-D618-AABB-50BB979698A7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B266001-CE74-6B6B-4381-F8C6ABD4838F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B266001-CE74-6B6B-4381-F8C6ABD4838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FD6A6FC-FC1A-EF9B-E9BD-6B5F488FEB55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FD6A6FC-FC1A-EF9B-E9BD-6B5F488FEB55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63BBD935-9527-3842-3793-E064B5E86B2E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63BBD935-9527-3842-3793-E064B5E86B2E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22F4C2EF-C35C-9335-0B55-FAD3A5083FB7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22F4C2EF-C35C-9335-0B55-FAD3A5083FB7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AC53717C-724D-95B3-4AE4-319470244BF3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AC53717C-724D-95B3-4AE4-319470244BF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77B4EAF2-1325-DDB1-769D-ADE2FF7E0C8E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77B4EAF2-1325-DDB1-769D-ADE2FF7E0C8E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9CB5DD1-C206-5FAB-646D-4D071487B32D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9CB5DD1-C206-5FAB-646D-4D071487B32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3B7359A-1482-B478-D706-4DC0E9BEBED3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3B7359A-1482-B478-D706-4DC0E9BEBED3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2560D5B-DE36-358C-14AB-0ABE2DCE4BA9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2560D5B-DE36-358C-14AB-0ABE2DCE4BA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739B4B3-C884-74FC-A1F1-FC4FEA145B11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739B4B3-C884-74FC-A1F1-FC4FEA145B1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BD98AE44-53A2-97D4-CC7C-AD109CDE7C2F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BD98AE44-53A2-97D4-CC7C-AD109CDE7C2F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22C06358-ABE1-AA46-C90E-8747FEF22743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22C06358-ABE1-AA46-C90E-8747FEF22743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A42F50F-F05E-4515-9249-3E8ED4160DF5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2A42F50F-F05E-4515-9249-3E8ED4160DF5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FD197C89-51C3-0B2F-C6AC-F39807FEB75F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FD197C89-51C3-0B2F-C6AC-F39807FEB75F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3DD2DB7-CB71-59AC-E597-634C7A1954C0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3DD2DB7-CB71-59AC-E597-634C7A1954C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17B50D24-7BAE-030A-1290-800B217D3D64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17B50D24-7BAE-030A-1290-800B217D3D6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A7DF52E3-5804-D074-94BB-B454389C0CBD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A7DF52E3-5804-D074-94BB-B454389C0CBD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3DAEF39E-BDC1-75DB-995C-52076BE436C1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3DAEF39E-BDC1-75DB-995C-52076BE436C1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C9790CA-D004-5D66-8E64-720E14A3BF44}"/>
                  </a:ext>
                </a:extLst>
              </p14:cNvPr>
              <p14:cNvContentPartPr/>
              <p14:nvPr/>
            </p14:nvContentPartPr>
            <p14:xfrm>
              <a:off x="7968208" y="1772816"/>
              <a:ext cx="838440" cy="64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C9790CA-D004-5D66-8E64-720E14A3BF4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62085" y="176669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407E361-978F-C1C8-35EE-74B971A8473D}"/>
                  </a:ext>
                </a:extLst>
              </p14:cNvPr>
              <p14:cNvContentPartPr/>
              <p14:nvPr/>
            </p14:nvContentPartPr>
            <p14:xfrm>
              <a:off x="8783248" y="1565456"/>
              <a:ext cx="1102680" cy="23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407E361-978F-C1C8-35EE-74B971A8473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777130" y="155933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96352DF-6662-A6C7-B5F3-3C50167E87C4}"/>
                  </a:ext>
                </a:extLst>
              </p14:cNvPr>
              <p14:cNvContentPartPr/>
              <p14:nvPr/>
            </p14:nvContentPartPr>
            <p14:xfrm>
              <a:off x="7970728" y="2398136"/>
              <a:ext cx="783720" cy="710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96352DF-6662-A6C7-B5F3-3C50167E87C4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64608" y="239201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538B1BC-63FB-DDBD-F594-DCA3C42F6599}"/>
                  </a:ext>
                </a:extLst>
              </p14:cNvPr>
              <p14:cNvContentPartPr/>
              <p14:nvPr/>
            </p14:nvContentPartPr>
            <p14:xfrm>
              <a:off x="8686408" y="3079256"/>
              <a:ext cx="1285920" cy="63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538B1BC-63FB-DDBD-F594-DCA3C42F659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80290" y="307317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9803F1E-D010-644C-3BFF-BF7E3A0C5277}"/>
                  </a:ext>
                </a:extLst>
              </p14:cNvPr>
              <p14:cNvContentPartPr/>
              <p14:nvPr/>
            </p14:nvContentPartPr>
            <p14:xfrm>
              <a:off x="9982408" y="1556456"/>
              <a:ext cx="46440" cy="5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9803F1E-D010-644C-3BFF-BF7E3A0C527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976288" y="155033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3457B8A2-CB8F-3BF1-39A9-44851E8A9D28}"/>
                  </a:ext>
                </a:extLst>
              </p14:cNvPr>
              <p14:cNvContentPartPr/>
              <p14:nvPr/>
            </p14:nvContentPartPr>
            <p14:xfrm>
              <a:off x="9878728" y="1600016"/>
              <a:ext cx="1259640" cy="215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3457B8A2-CB8F-3BF1-39A9-44851E8A9D2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872608" y="159389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3CC6C3E-15F2-FCFC-829A-CF972BB955EE}"/>
                  </a:ext>
                </a:extLst>
              </p14:cNvPr>
              <p14:cNvContentPartPr/>
              <p14:nvPr/>
            </p14:nvContentPartPr>
            <p14:xfrm>
              <a:off x="11041888" y="1840496"/>
              <a:ext cx="94680" cy="72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3CC6C3E-15F2-FCFC-829A-CF972BB955E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5768" y="183437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0DAF51D5-60ED-A982-B04F-4D95E00FBA5B}"/>
                  </a:ext>
                </a:extLst>
              </p14:cNvPr>
              <p14:cNvContentPartPr/>
              <p14:nvPr/>
            </p14:nvContentPartPr>
            <p14:xfrm>
              <a:off x="9920488" y="2554736"/>
              <a:ext cx="1150920" cy="537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0DAF51D5-60ED-A982-B04F-4D95E00FBA5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14368" y="254861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38B5142-E5B8-D4D4-8535-1BB283713834}"/>
                  </a:ext>
                </a:extLst>
              </p14:cNvPr>
              <p14:cNvContentPartPr/>
              <p14:nvPr/>
            </p14:nvContentPartPr>
            <p14:xfrm>
              <a:off x="7982968" y="2394176"/>
              <a:ext cx="12600" cy="6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38B5142-E5B8-D4D4-8535-1BB28371383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76668" y="238805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DD25561-BBF0-39DB-AAE9-365EA24EE60B}"/>
                  </a:ext>
                </a:extLst>
              </p14:cNvPr>
              <p14:cNvContentPartPr/>
              <p14:nvPr/>
            </p14:nvContentPartPr>
            <p14:xfrm>
              <a:off x="7903058" y="1511034"/>
              <a:ext cx="234360" cy="17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DD25561-BBF0-39DB-AAE9-365EA24EE60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96938" y="1504914"/>
                <a:ext cx="2466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9F7D023-7FB1-CBDC-36C6-B922C2FB2534}"/>
                  </a:ext>
                </a:extLst>
              </p14:cNvPr>
              <p14:cNvContentPartPr/>
              <p14:nvPr/>
            </p14:nvContentPartPr>
            <p14:xfrm>
              <a:off x="8310938" y="1474674"/>
              <a:ext cx="510840" cy="58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9F7D023-7FB1-CBDC-36C6-B922C2FB2534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4818" y="1468554"/>
                <a:ext cx="523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E65505F1-78A8-6037-9047-5F933A5F1613}"/>
                  </a:ext>
                </a:extLst>
              </p14:cNvPr>
              <p14:cNvContentPartPr/>
              <p14:nvPr/>
            </p14:nvContentPartPr>
            <p14:xfrm>
              <a:off x="8674538" y="1384674"/>
              <a:ext cx="27432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E65505F1-78A8-6037-9047-5F933A5F1613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668418" y="1378543"/>
                <a:ext cx="286560" cy="205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939DA74A-66D3-65AA-C5C4-CC51D871DF30}"/>
                  </a:ext>
                </a:extLst>
              </p14:cNvPr>
              <p14:cNvContentPartPr/>
              <p14:nvPr/>
            </p14:nvContentPartPr>
            <p14:xfrm>
              <a:off x="9285818" y="2746194"/>
              <a:ext cx="24840" cy="36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939DA74A-66D3-65AA-C5C4-CC51D871DF3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279698" y="274001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EDEE718-0A60-411A-CB66-7FFE186E8737}"/>
                  </a:ext>
                </a:extLst>
              </p14:cNvPr>
              <p14:cNvContentPartPr/>
              <p14:nvPr/>
            </p14:nvContentPartPr>
            <p14:xfrm>
              <a:off x="9331178" y="2864994"/>
              <a:ext cx="11880" cy="1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EDEE718-0A60-411A-CB66-7FFE186E873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325058" y="285887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18F37F3-0549-5D91-40C0-67A5C26AD083}"/>
                  </a:ext>
                </a:extLst>
              </p14:cNvPr>
              <p14:cNvContentPartPr/>
              <p14:nvPr/>
            </p14:nvContentPartPr>
            <p14:xfrm>
              <a:off x="9334418" y="2938434"/>
              <a:ext cx="11880" cy="4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18F37F3-0549-5D91-40C0-67A5C26AD083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328298" y="293231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7363E64-E0C9-8FBB-6BAA-0E13D646F731}"/>
                  </a:ext>
                </a:extLst>
              </p14:cNvPr>
              <p14:cNvContentPartPr/>
              <p14:nvPr/>
            </p14:nvContentPartPr>
            <p14:xfrm>
              <a:off x="9317498" y="3065514"/>
              <a:ext cx="16200" cy="2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7363E64-E0C9-8FBB-6BAA-0E13D646F7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311378" y="305947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C054877-A3DF-8E79-35A5-0DD6D07D4290}"/>
                  </a:ext>
                </a:extLst>
              </p14:cNvPr>
              <p14:cNvContentPartPr/>
              <p14:nvPr/>
            </p14:nvContentPartPr>
            <p14:xfrm>
              <a:off x="9363578" y="3019794"/>
              <a:ext cx="3600" cy="7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C054877-A3DF-8E79-35A5-0DD6D07D429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357458" y="301367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A9F6958-CDC3-18B1-49B3-D8D9DA8D6CC4}"/>
                  </a:ext>
                </a:extLst>
              </p14:cNvPr>
              <p14:cNvContentPartPr/>
              <p14:nvPr/>
            </p14:nvContentPartPr>
            <p14:xfrm>
              <a:off x="9208418" y="1701474"/>
              <a:ext cx="23400" cy="31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A9F6958-CDC3-18B1-49B3-D8D9DA8D6CC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202298" y="169535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65A382D-A74C-20B9-3C15-5A51DDE35439}"/>
                  </a:ext>
                </a:extLst>
              </p14:cNvPr>
              <p14:cNvContentPartPr/>
              <p14:nvPr/>
            </p14:nvContentPartPr>
            <p14:xfrm>
              <a:off x="9222818" y="1778154"/>
              <a:ext cx="13320" cy="4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65A382D-A74C-20B9-3C15-5A51DDE3543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216859" y="177203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AB0ADC90-D754-4D5B-76C3-AE9C49BD1210}"/>
                  </a:ext>
                </a:extLst>
              </p14:cNvPr>
              <p14:cNvContentPartPr/>
              <p14:nvPr/>
            </p14:nvContentPartPr>
            <p14:xfrm>
              <a:off x="9231818" y="1923954"/>
              <a:ext cx="16560" cy="5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AB0ADC90-D754-4D5B-76C3-AE9C49BD121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225698" y="191787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236E12CE-A166-4931-1EFA-FF5841B9B081}"/>
                  </a:ext>
                </a:extLst>
              </p14:cNvPr>
              <p14:cNvContentPartPr/>
              <p14:nvPr/>
            </p14:nvContentPartPr>
            <p14:xfrm>
              <a:off x="9249458" y="2031594"/>
              <a:ext cx="12240" cy="45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236E12CE-A166-4931-1EFA-FF5841B9B0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243338" y="202547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C6E992A7-82DE-006C-8A0A-DD09FF066D0B}"/>
                  </a:ext>
                </a:extLst>
              </p14:cNvPr>
              <p14:cNvContentPartPr/>
              <p14:nvPr/>
            </p14:nvContentPartPr>
            <p14:xfrm>
              <a:off x="9250898" y="2168754"/>
              <a:ext cx="16920" cy="5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C6E992A7-82DE-006C-8A0A-DD09FF066D0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244778" y="216263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45E0D367-9A40-5DAF-809D-1C9A6C37CF07}"/>
                  </a:ext>
                </a:extLst>
              </p14:cNvPr>
              <p14:cNvContentPartPr/>
              <p14:nvPr/>
            </p14:nvContentPartPr>
            <p14:xfrm>
              <a:off x="9267098" y="2292594"/>
              <a:ext cx="22320" cy="4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45E0D367-9A40-5DAF-809D-1C9A6C37CF0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260978" y="228642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CE0F3D3-84A4-B96B-289C-D18AD8E37BDB}"/>
                  </a:ext>
                </a:extLst>
              </p14:cNvPr>
              <p14:cNvContentPartPr/>
              <p14:nvPr/>
            </p14:nvContentPartPr>
            <p14:xfrm>
              <a:off x="9272498" y="2540274"/>
              <a:ext cx="23040" cy="55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CE0F3D3-84A4-B96B-289C-D18AD8E37BD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266378" y="2534154"/>
                <a:ext cx="35280" cy="67680"/>
              </a:xfrm>
              <a:prstGeom prst="rect">
                <a:avLst/>
              </a:prstGeom>
            </p:spPr>
          </p:pic>
        </mc:Fallback>
      </mc:AlternateContent>
      <p:grpSp>
        <p:nvGrpSpPr>
          <p:cNvPr id="87" name="Group 86">
            <a:extLst>
              <a:ext uri="{FF2B5EF4-FFF2-40B4-BE49-F238E27FC236}">
                <a16:creationId xmlns:a16="http://schemas.microsoft.com/office/drawing/2014/main" id="{A61EC237-8BBC-441A-77CA-1625CB25D2A0}"/>
              </a:ext>
            </a:extLst>
          </p:cNvPr>
          <p:cNvGrpSpPr/>
          <p:nvPr/>
        </p:nvGrpSpPr>
        <p:grpSpPr>
          <a:xfrm>
            <a:off x="7524353" y="2230733"/>
            <a:ext cx="529560" cy="319320"/>
            <a:chOff x="7524353" y="2230733"/>
            <a:chExt cx="529560" cy="31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0D588C1E-854E-62B3-EF5D-9E3A047D7B83}"/>
                    </a:ext>
                  </a:extLst>
                </p14:cNvPr>
                <p14:cNvContentPartPr/>
                <p14:nvPr/>
              </p14:nvContentPartPr>
              <p14:xfrm>
                <a:off x="7962113" y="2365373"/>
                <a:ext cx="91800" cy="748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0D588C1E-854E-62B3-EF5D-9E3A047D7B83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55993" y="2359253"/>
                  <a:ext cx="104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92145AD-3CAC-F1B5-6876-1A245D283C3F}"/>
                    </a:ext>
                  </a:extLst>
                </p14:cNvPr>
                <p14:cNvContentPartPr/>
                <p14:nvPr/>
              </p14:nvContentPartPr>
              <p14:xfrm>
                <a:off x="7565393" y="2432693"/>
                <a:ext cx="720" cy="36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92145AD-3CAC-F1B5-6876-1A245D283C3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7559273" y="2425893"/>
                  <a:ext cx="12960" cy="1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A9A788C-D269-34AA-A242-69D2C4BF429C}"/>
                    </a:ext>
                  </a:extLst>
                </p14:cNvPr>
                <p14:cNvContentPartPr/>
                <p14:nvPr/>
              </p14:nvContentPartPr>
              <p14:xfrm>
                <a:off x="7524353" y="2366453"/>
                <a:ext cx="218160" cy="1540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A9A788C-D269-34AA-A242-69D2C4BF429C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7518233" y="2360333"/>
                  <a:ext cx="2304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853113C-84E5-040A-D3A6-B7C831DC5D6F}"/>
                    </a:ext>
                  </a:extLst>
                </p14:cNvPr>
                <p14:cNvContentPartPr/>
                <p14:nvPr/>
              </p14:nvContentPartPr>
              <p14:xfrm>
                <a:off x="7559273" y="2386253"/>
                <a:ext cx="173160" cy="1638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853113C-84E5-040A-D3A6-B7C831DC5D6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7553153" y="2380133"/>
                  <a:ext cx="1854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7A208867-A1A0-4FBE-2613-CBEA46A9ABFB}"/>
                    </a:ext>
                  </a:extLst>
                </p14:cNvPr>
                <p14:cNvContentPartPr/>
                <p14:nvPr/>
              </p14:nvContentPartPr>
              <p14:xfrm>
                <a:off x="7688513" y="2230733"/>
                <a:ext cx="159840" cy="903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7A208867-A1A0-4FBE-2613-CBEA46A9ABF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7682393" y="2224613"/>
                  <a:ext cx="172080" cy="10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3998852-7DB8-C692-0EE7-ED4A7E577F24}"/>
                  </a:ext>
                </a:extLst>
              </p14:cNvPr>
              <p14:cNvContentPartPr/>
              <p14:nvPr/>
            </p14:nvContentPartPr>
            <p14:xfrm>
              <a:off x="7970393" y="3150533"/>
              <a:ext cx="13636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3998852-7DB8-C692-0EE7-ED4A7E577F24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964273" y="3144413"/>
                <a:ext cx="1375920" cy="24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70EC0D7E-4E48-D1E5-43FD-4B24F26BCBC1}"/>
              </a:ext>
            </a:extLst>
          </p:cNvPr>
          <p:cNvGrpSpPr/>
          <p:nvPr/>
        </p:nvGrpSpPr>
        <p:grpSpPr>
          <a:xfrm>
            <a:off x="8147105" y="3513589"/>
            <a:ext cx="1002600" cy="327240"/>
            <a:chOff x="8147105" y="3513589"/>
            <a:chExt cx="100260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EA33FD2-AAC6-EABF-499D-40CE3C212EDE}"/>
                    </a:ext>
                  </a:extLst>
                </p14:cNvPr>
                <p14:cNvContentPartPr/>
                <p14:nvPr/>
              </p14:nvContentPartPr>
              <p14:xfrm>
                <a:off x="8147105" y="3546709"/>
                <a:ext cx="229680" cy="2674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EA33FD2-AAC6-EABF-499D-40CE3C212EDE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8140975" y="3540589"/>
                  <a:ext cx="241939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834BDC6D-FDBE-EE62-B1DC-2890D9F36B83}"/>
                    </a:ext>
                  </a:extLst>
                </p14:cNvPr>
                <p14:cNvContentPartPr/>
                <p14:nvPr/>
              </p14:nvContentPartPr>
              <p14:xfrm>
                <a:off x="8305865" y="3569749"/>
                <a:ext cx="240840" cy="957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834BDC6D-FDBE-EE62-B1DC-2890D9F36B8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8299745" y="3563629"/>
                  <a:ext cx="253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41FA5097-09C1-E694-31B9-30E5EDFB425D}"/>
                    </a:ext>
                  </a:extLst>
                </p14:cNvPr>
                <p14:cNvContentPartPr/>
                <p14:nvPr/>
              </p14:nvContentPartPr>
              <p14:xfrm>
                <a:off x="8523665" y="3584509"/>
                <a:ext cx="69840" cy="2134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41FA5097-09C1-E694-31B9-30E5EDFB425D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517513" y="3578389"/>
                  <a:ext cx="82143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FDAA936-5DEA-AA9B-A28C-97841B3CA949}"/>
                    </a:ext>
                  </a:extLst>
                </p14:cNvPr>
                <p14:cNvContentPartPr/>
                <p14:nvPr/>
              </p14:nvContentPartPr>
              <p14:xfrm>
                <a:off x="8511065" y="3558949"/>
                <a:ext cx="178200" cy="993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FDAA936-5DEA-AA9B-A28C-97841B3CA94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504945" y="3552829"/>
                  <a:ext cx="1904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2B11697F-4F99-5D08-06A6-9D3A6B048354}"/>
                    </a:ext>
                  </a:extLst>
                </p14:cNvPr>
                <p14:cNvContentPartPr/>
                <p14:nvPr/>
              </p14:nvContentPartPr>
              <p14:xfrm>
                <a:off x="8859545" y="3513589"/>
                <a:ext cx="290160" cy="3272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2B11697F-4F99-5D08-06A6-9D3A6B048354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853425" y="3507469"/>
                  <a:ext cx="302400" cy="33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4D4A1BA-A455-2E0E-5D96-04C8BACDFF8C}"/>
                  </a:ext>
                </a:extLst>
              </p14:cNvPr>
              <p14:cNvContentPartPr/>
              <p14:nvPr/>
            </p14:nvContentPartPr>
            <p14:xfrm>
              <a:off x="7980264" y="2432176"/>
              <a:ext cx="756360" cy="72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4D4A1BA-A455-2E0E-5D96-04C8BACDFF8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974144" y="242605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EA6BF345-3B8B-6EA1-5BD9-4744DBDE345C}"/>
                  </a:ext>
                </a:extLst>
              </p14:cNvPr>
              <p14:cNvContentPartPr/>
              <p14:nvPr/>
            </p14:nvContentPartPr>
            <p14:xfrm>
              <a:off x="7925184" y="2405536"/>
              <a:ext cx="806040" cy="721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EA6BF345-3B8B-6EA1-5BD9-4744DBDE345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919064" y="2399416"/>
                <a:ext cx="818280" cy="73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oup 112">
            <a:extLst>
              <a:ext uri="{FF2B5EF4-FFF2-40B4-BE49-F238E27FC236}">
                <a16:creationId xmlns:a16="http://schemas.microsoft.com/office/drawing/2014/main" id="{5B9641FD-0FCB-DE31-D42E-8C33FAD16B12}"/>
              </a:ext>
            </a:extLst>
          </p:cNvPr>
          <p:cNvGrpSpPr/>
          <p:nvPr/>
        </p:nvGrpSpPr>
        <p:grpSpPr>
          <a:xfrm>
            <a:off x="8727984" y="1810816"/>
            <a:ext cx="149400" cy="1318680"/>
            <a:chOff x="8727984" y="1810816"/>
            <a:chExt cx="149400" cy="131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96BFE1B2-D5FC-74A6-30CC-16D7C3A6F351}"/>
                    </a:ext>
                  </a:extLst>
                </p14:cNvPr>
                <p14:cNvContentPartPr/>
                <p14:nvPr/>
              </p14:nvContentPartPr>
              <p14:xfrm>
                <a:off x="8744544" y="1836016"/>
                <a:ext cx="5040" cy="1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96BFE1B2-D5FC-74A6-30CC-16D7C3A6F351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738424" y="1829896"/>
                  <a:ext cx="172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1CEF6B70-D16B-D4B0-B0B6-D776FA0386B0}"/>
                    </a:ext>
                  </a:extLst>
                </p14:cNvPr>
                <p14:cNvContentPartPr/>
                <p14:nvPr/>
              </p14:nvContentPartPr>
              <p14:xfrm>
                <a:off x="8727984" y="1810816"/>
                <a:ext cx="21960" cy="19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1CEF6B70-D16B-D4B0-B0B6-D776FA0386B0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8721864" y="1804696"/>
                  <a:ext cx="34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5103D419-CE84-6ECC-33CF-2442045FD1CA}"/>
                    </a:ext>
                  </a:extLst>
                </p14:cNvPr>
                <p14:cNvContentPartPr/>
                <p14:nvPr/>
              </p14:nvContentPartPr>
              <p14:xfrm>
                <a:off x="8746704" y="1879936"/>
                <a:ext cx="27720" cy="205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5103D419-CE84-6ECC-33CF-2442045FD1CA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8740584" y="1873816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C2E64EB6-38AD-14A9-4200-BAE5BD30858B}"/>
                    </a:ext>
                  </a:extLst>
                </p14:cNvPr>
                <p14:cNvContentPartPr/>
                <p14:nvPr/>
              </p14:nvContentPartPr>
              <p14:xfrm>
                <a:off x="8787384" y="1924216"/>
                <a:ext cx="2520" cy="198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2E64EB6-38AD-14A9-4200-BAE5BD30858B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8781264" y="1918096"/>
                  <a:ext cx="14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637C687-9709-89C3-2FFD-6A37F7806138}"/>
                    </a:ext>
                  </a:extLst>
                </p14:cNvPr>
                <p14:cNvContentPartPr/>
                <p14:nvPr/>
              </p14:nvContentPartPr>
              <p14:xfrm>
                <a:off x="8766864" y="1972096"/>
                <a:ext cx="28440" cy="313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E637C687-9709-89C3-2FFD-6A37F7806138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8760744" y="1965905"/>
                  <a:ext cx="40680" cy="437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000B4555-F497-8694-E390-5ADA3E46D363}"/>
                    </a:ext>
                  </a:extLst>
                </p14:cNvPr>
                <p14:cNvContentPartPr/>
                <p14:nvPr/>
              </p14:nvContentPartPr>
              <p14:xfrm>
                <a:off x="8776224" y="2022856"/>
                <a:ext cx="14760" cy="277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000B4555-F497-8694-E390-5ADA3E46D363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8770104" y="2016736"/>
                  <a:ext cx="27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DE858BD-F010-DBA7-9FF2-B3B8B8F9EBEA}"/>
                    </a:ext>
                  </a:extLst>
                </p14:cNvPr>
                <p14:cNvContentPartPr/>
                <p14:nvPr/>
              </p14:nvContentPartPr>
              <p14:xfrm>
                <a:off x="8784864" y="2103496"/>
                <a:ext cx="23040" cy="324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DE858BD-F010-DBA7-9FF2-B3B8B8F9EBEA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8778744" y="2097376"/>
                  <a:ext cx="352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6C452DE-30F1-676F-C4CB-431924A27BAE}"/>
                    </a:ext>
                  </a:extLst>
                </p14:cNvPr>
                <p14:cNvContentPartPr/>
                <p14:nvPr/>
              </p14:nvContentPartPr>
              <p14:xfrm>
                <a:off x="8789544" y="2186656"/>
                <a:ext cx="24480" cy="4248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6C452DE-30F1-676F-C4CB-431924A27BAE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8783424" y="2180587"/>
                  <a:ext cx="36720" cy="546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DEF8F2E-1C55-F29F-CC69-9025B3FE9665}"/>
                    </a:ext>
                  </a:extLst>
                </p14:cNvPr>
                <p14:cNvContentPartPr/>
                <p14:nvPr/>
              </p14:nvContentPartPr>
              <p14:xfrm>
                <a:off x="8802504" y="2266576"/>
                <a:ext cx="24120" cy="352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DEF8F2E-1C55-F29F-CC69-9025B3FE9665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8796384" y="2260456"/>
                  <a:ext cx="363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DA4AF25E-6549-2A8A-795A-4553BCB46B80}"/>
                    </a:ext>
                  </a:extLst>
                </p14:cNvPr>
                <p14:cNvContentPartPr/>
                <p14:nvPr/>
              </p14:nvContentPartPr>
              <p14:xfrm>
                <a:off x="8802864" y="2342896"/>
                <a:ext cx="13320" cy="550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DA4AF25E-6549-2A8A-795A-4553BCB46B80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8796744" y="2336776"/>
                  <a:ext cx="255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0D961AA1-661C-1551-B60B-E5A9EBF8712D}"/>
                    </a:ext>
                  </a:extLst>
                </p14:cNvPr>
                <p14:cNvContentPartPr/>
                <p14:nvPr/>
              </p14:nvContentPartPr>
              <p14:xfrm>
                <a:off x="8799624" y="2465296"/>
                <a:ext cx="10440" cy="352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0D961AA1-661C-1551-B60B-E5A9EBF8712D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8793504" y="2459176"/>
                  <a:ext cx="226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2918D77A-0864-7CF0-AE50-C388F60CB499}"/>
                    </a:ext>
                  </a:extLst>
                </p14:cNvPr>
                <p14:cNvContentPartPr/>
                <p14:nvPr/>
              </p14:nvContentPartPr>
              <p14:xfrm>
                <a:off x="8803584" y="2580496"/>
                <a:ext cx="12600" cy="540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2918D77A-0864-7CF0-AE50-C388F60CB499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8797284" y="2574376"/>
                  <a:ext cx="2520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90B603DD-D700-83FC-1C9F-B63EB105E1B7}"/>
                    </a:ext>
                  </a:extLst>
                </p14:cNvPr>
                <p14:cNvContentPartPr/>
                <p14:nvPr/>
              </p14:nvContentPartPr>
              <p14:xfrm>
                <a:off x="8812224" y="2675176"/>
                <a:ext cx="14760" cy="6948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90B603DD-D700-83FC-1C9F-B63EB105E1B7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8805951" y="2669056"/>
                  <a:ext cx="27306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A9CB5CA7-A226-603C-EECE-E178724C42C1}"/>
                    </a:ext>
                  </a:extLst>
                </p14:cNvPr>
                <p14:cNvContentPartPr/>
                <p14:nvPr/>
              </p14:nvContentPartPr>
              <p14:xfrm>
                <a:off x="8819784" y="2802976"/>
                <a:ext cx="21600" cy="259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A9CB5CA7-A226-603C-EECE-E178724C42C1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8813664" y="2796856"/>
                  <a:ext cx="33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4C722B00-64EA-5566-27A8-0B97C43B3EF9}"/>
                    </a:ext>
                  </a:extLst>
                </p14:cNvPr>
                <p14:cNvContentPartPr/>
                <p14:nvPr/>
              </p14:nvContentPartPr>
              <p14:xfrm>
                <a:off x="8832744" y="2892616"/>
                <a:ext cx="36000" cy="1555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4C722B00-64EA-5566-27A8-0B97C43B3EF9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8826624" y="2886496"/>
                  <a:ext cx="482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934D90AC-C1AE-7E8C-B64F-B312A16D9CE6}"/>
                    </a:ext>
                  </a:extLst>
                </p14:cNvPr>
                <p14:cNvContentPartPr/>
                <p14:nvPr/>
              </p14:nvContentPartPr>
              <p14:xfrm>
                <a:off x="8857584" y="3086296"/>
                <a:ext cx="19800" cy="432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934D90AC-C1AE-7E8C-B64F-B312A16D9CE6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8851573" y="3080176"/>
                  <a:ext cx="31821" cy="5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EBB019ED-4421-1720-C3F2-97E90F803149}"/>
              </a:ext>
            </a:extLst>
          </p:cNvPr>
          <p:cNvGrpSpPr/>
          <p:nvPr/>
        </p:nvGrpSpPr>
        <p:grpSpPr>
          <a:xfrm>
            <a:off x="8328744" y="2150656"/>
            <a:ext cx="50040" cy="647640"/>
            <a:chOff x="8328744" y="2150656"/>
            <a:chExt cx="50040" cy="64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DD578E0D-8E0C-F0E8-376B-65AD7479C5C0}"/>
                    </a:ext>
                  </a:extLst>
                </p14:cNvPr>
                <p14:cNvContentPartPr/>
                <p14:nvPr/>
              </p14:nvContentPartPr>
              <p14:xfrm>
                <a:off x="8329824" y="2150656"/>
                <a:ext cx="17640" cy="540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DD578E0D-8E0C-F0E8-376B-65AD7479C5C0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8323576" y="2144536"/>
                  <a:ext cx="30135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7D86D7B6-C7BC-5633-B11A-6C2766E0AA60}"/>
                    </a:ext>
                  </a:extLst>
                </p14:cNvPr>
                <p14:cNvContentPartPr/>
                <p14:nvPr/>
              </p14:nvContentPartPr>
              <p14:xfrm>
                <a:off x="8328744" y="2184856"/>
                <a:ext cx="23760" cy="3528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7D86D7B6-C7BC-5633-B11A-6C2766E0AA60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8322530" y="2178673"/>
                  <a:ext cx="36188" cy="476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7D046357-850F-2865-69AB-6557A9C941D8}"/>
                    </a:ext>
                  </a:extLst>
                </p14:cNvPr>
                <p14:cNvContentPartPr/>
                <p14:nvPr/>
              </p14:nvContentPartPr>
              <p14:xfrm>
                <a:off x="8347464" y="2236696"/>
                <a:ext cx="17640" cy="504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7D046357-850F-2865-69AB-6557A9C941D8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8341216" y="2230576"/>
                  <a:ext cx="30135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597E31E0-0AE7-5318-0ADD-CA5DD42E2628}"/>
                    </a:ext>
                  </a:extLst>
                </p14:cNvPr>
                <p14:cNvContentPartPr/>
                <p14:nvPr/>
              </p14:nvContentPartPr>
              <p14:xfrm>
                <a:off x="8340264" y="2332096"/>
                <a:ext cx="38520" cy="489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597E31E0-0AE7-5318-0ADD-CA5DD42E262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8334086" y="2325976"/>
                  <a:ext cx="50875" cy="6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28181276-C21F-2817-3142-C4E51F72497B}"/>
                    </a:ext>
                  </a:extLst>
                </p14:cNvPr>
                <p14:cNvContentPartPr/>
                <p14:nvPr/>
              </p14:nvContentPartPr>
              <p14:xfrm>
                <a:off x="8337384" y="2455936"/>
                <a:ext cx="37440" cy="316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28181276-C21F-2817-3142-C4E51F72497B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8331205" y="2449816"/>
                  <a:ext cx="49799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9BB18C1C-B81E-0EB1-DBB7-3B20E6E6237B}"/>
                    </a:ext>
                  </a:extLst>
                </p14:cNvPr>
                <p14:cNvContentPartPr/>
                <p14:nvPr/>
              </p14:nvContentPartPr>
              <p14:xfrm>
                <a:off x="8337744" y="2529736"/>
                <a:ext cx="7920" cy="590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9BB18C1C-B81E-0EB1-DBB7-3B20E6E6237B}"/>
                    </a:ext>
                  </a:extLst>
                </p:cNvPr>
                <p:cNvPicPr/>
                <p:nvPr/>
              </p:nvPicPr>
              <p:blipFill>
                <a:blip r:embed="rId168"/>
                <a:stretch>
                  <a:fillRect/>
                </a:stretch>
              </p:blipFill>
              <p:spPr>
                <a:xfrm>
                  <a:off x="8331333" y="2523616"/>
                  <a:ext cx="20743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5031E203-BA92-3588-CDCF-1C46A475BD6A}"/>
                    </a:ext>
                  </a:extLst>
                </p14:cNvPr>
                <p14:cNvContentPartPr/>
                <p14:nvPr/>
              </p14:nvContentPartPr>
              <p14:xfrm>
                <a:off x="8333784" y="2653216"/>
                <a:ext cx="16920" cy="201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5031E203-BA92-3588-CDCF-1C46A475BD6A}"/>
                    </a:ext>
                  </a:extLst>
                </p:cNvPr>
                <p:cNvPicPr/>
                <p:nvPr/>
              </p:nvPicPr>
              <p:blipFill>
                <a:blip r:embed="rId170"/>
                <a:stretch>
                  <a:fillRect/>
                </a:stretch>
              </p:blipFill>
              <p:spPr>
                <a:xfrm>
                  <a:off x="8327664" y="2647203"/>
                  <a:ext cx="29160" cy="321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76F4F82-36B7-3E8D-31E8-E466A99C9AB6}"/>
                    </a:ext>
                  </a:extLst>
                </p14:cNvPr>
                <p14:cNvContentPartPr/>
                <p14:nvPr/>
              </p14:nvContentPartPr>
              <p14:xfrm>
                <a:off x="8333064" y="2735656"/>
                <a:ext cx="13680" cy="626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76F4F82-36B7-3E8D-31E8-E466A99C9AB6}"/>
                    </a:ext>
                  </a:extLst>
                </p:cNvPr>
                <p:cNvPicPr/>
                <p:nvPr/>
              </p:nvPicPr>
              <p:blipFill>
                <a:blip r:embed="rId172"/>
                <a:stretch>
                  <a:fillRect/>
                </a:stretch>
              </p:blipFill>
              <p:spPr>
                <a:xfrm>
                  <a:off x="8326944" y="2729501"/>
                  <a:ext cx="25920" cy="7495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54112AB-1C51-2755-E110-69D6AD6A150D}"/>
                  </a:ext>
                </a:extLst>
              </p14:cNvPr>
              <p14:cNvContentPartPr/>
              <p14:nvPr/>
            </p14:nvContentPartPr>
            <p14:xfrm>
              <a:off x="8278704" y="2111056"/>
              <a:ext cx="98280" cy="9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54112AB-1C51-2755-E110-69D6AD6A150D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8272606" y="2104912"/>
                <a:ext cx="110475" cy="104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0A2B779-5CDC-D77D-36B9-2CE690A88A69}"/>
                  </a:ext>
                </a:extLst>
              </p14:cNvPr>
              <p14:cNvContentPartPr/>
              <p14:nvPr/>
            </p14:nvContentPartPr>
            <p14:xfrm>
              <a:off x="8692344" y="1755736"/>
              <a:ext cx="140760" cy="126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0A2B779-5CDC-D77D-36B9-2CE690A88A69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8686224" y="174961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D45376DA-385D-25A5-CBE3-70D1EE18B8FE}"/>
                  </a:ext>
                </a:extLst>
              </p14:cNvPr>
              <p14:cNvContentPartPr/>
              <p14:nvPr/>
            </p14:nvContentPartPr>
            <p14:xfrm>
              <a:off x="9163944" y="1683376"/>
              <a:ext cx="109440" cy="85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D45376DA-385D-25A5-CBE3-70D1EE18B8FE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9157844" y="167725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59F12096-E3D3-EC68-70E4-C1748F06A397}"/>
                  </a:ext>
                </a:extLst>
              </p14:cNvPr>
              <p14:cNvContentPartPr/>
              <p14:nvPr/>
            </p14:nvContentPartPr>
            <p14:xfrm>
              <a:off x="8302104" y="2081896"/>
              <a:ext cx="92160" cy="110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59F12096-E3D3-EC68-70E4-C1748F06A397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8295984" y="2075776"/>
                <a:ext cx="104400" cy="12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oup 145">
            <a:extLst>
              <a:ext uri="{FF2B5EF4-FFF2-40B4-BE49-F238E27FC236}">
                <a16:creationId xmlns:a16="http://schemas.microsoft.com/office/drawing/2014/main" id="{3B6F8D96-DEE3-2B49-7B08-C6CF4A7633F9}"/>
              </a:ext>
            </a:extLst>
          </p:cNvPr>
          <p:cNvGrpSpPr/>
          <p:nvPr/>
        </p:nvGrpSpPr>
        <p:grpSpPr>
          <a:xfrm>
            <a:off x="1475230" y="2009808"/>
            <a:ext cx="298800" cy="122040"/>
            <a:chOff x="1475230" y="2009808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FD93282-5670-5B9A-F4A5-52D123E1B5A7}"/>
                    </a:ext>
                  </a:extLst>
                </p14:cNvPr>
                <p14:cNvContentPartPr/>
                <p14:nvPr/>
              </p14:nvContentPartPr>
              <p14:xfrm>
                <a:off x="1475230" y="2009808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FD93282-5670-5B9A-F4A5-52D123E1B5A7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1469042" y="2003688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07EF98F4-5950-F2B5-95E8-BC61DD427551}"/>
                    </a:ext>
                  </a:extLst>
                </p14:cNvPr>
                <p14:cNvContentPartPr/>
                <p14:nvPr/>
              </p14:nvContentPartPr>
              <p14:xfrm>
                <a:off x="1480990" y="2119608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07EF98F4-5950-F2B5-95E8-BC61DD427551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1474870" y="2113488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C990C5C-DBA3-9023-6A44-B387CA38B197}"/>
                    </a:ext>
                  </a:extLst>
                </p14:cNvPr>
                <p14:cNvContentPartPr/>
                <p14:nvPr/>
              </p14:nvContentPartPr>
              <p14:xfrm>
                <a:off x="1604470" y="2031408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C990C5C-DBA3-9023-6A44-B387CA38B197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1598365" y="2025288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7FC43F21-8E2D-137C-16EF-02F628124A65}"/>
                    </a:ext>
                  </a:extLst>
                </p14:cNvPr>
                <p14:cNvContentPartPr/>
                <p14:nvPr/>
              </p14:nvContentPartPr>
              <p14:xfrm>
                <a:off x="1628230" y="2121048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7FC43F21-8E2D-137C-16EF-02F628124A65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1622110" y="2114928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F26C4EF6-89E3-BE26-06EC-A0A208A9BA1A}"/>
              </a:ext>
            </a:extLst>
          </p:cNvPr>
          <p:cNvGrpSpPr/>
          <p:nvPr/>
        </p:nvGrpSpPr>
        <p:grpSpPr>
          <a:xfrm>
            <a:off x="2086510" y="1984248"/>
            <a:ext cx="665640" cy="192600"/>
            <a:chOff x="2086510" y="1984248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419BB59-5929-940F-91F4-CC96F76C1559}"/>
                    </a:ext>
                  </a:extLst>
                </p14:cNvPr>
                <p14:cNvContentPartPr/>
                <p14:nvPr/>
              </p14:nvContentPartPr>
              <p14:xfrm>
                <a:off x="2086510" y="2008368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419BB59-5929-940F-91F4-CC96F76C1559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2080390" y="2002231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3F91C85D-4BF7-7BA0-CF1B-DE4E029BCF10}"/>
                    </a:ext>
                  </a:extLst>
                </p14:cNvPr>
                <p14:cNvContentPartPr/>
                <p14:nvPr/>
              </p14:nvContentPartPr>
              <p14:xfrm>
                <a:off x="2343910" y="1984248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3F91C85D-4BF7-7BA0-CF1B-DE4E029BCF10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2337781" y="1978111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825148A-B0A8-1D78-A5D6-DAA7C8525B68}"/>
                    </a:ext>
                  </a:extLst>
                </p14:cNvPr>
                <p14:cNvContentPartPr/>
                <p14:nvPr/>
              </p14:nvContentPartPr>
              <p14:xfrm>
                <a:off x="2580790" y="1993608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825148A-B0A8-1D78-A5D6-DAA7C8525B68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2574670" y="1987502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BBA1E46F-1A9A-0D5D-E510-17A4AA3FD6B6}"/>
                    </a:ext>
                  </a:extLst>
                </p14:cNvPr>
                <p14:cNvContentPartPr/>
                <p14:nvPr/>
              </p14:nvContentPartPr>
              <p14:xfrm>
                <a:off x="2577910" y="2031048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BBA1E46F-1A9A-0D5D-E510-17A4AA3FD6B6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2571790" y="2024913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870A7BB0-F772-6F0D-C57C-B256BACB1FE4}"/>
              </a:ext>
            </a:extLst>
          </p:cNvPr>
          <p:cNvGrpSpPr/>
          <p:nvPr/>
        </p:nvGrpSpPr>
        <p:grpSpPr>
          <a:xfrm>
            <a:off x="3070750" y="1963728"/>
            <a:ext cx="387000" cy="215640"/>
            <a:chOff x="3070750" y="1963728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5460AE70-2312-4316-05C1-AE37B0A9F788}"/>
                    </a:ext>
                  </a:extLst>
                </p14:cNvPr>
                <p14:cNvContentPartPr/>
                <p14:nvPr/>
              </p14:nvContentPartPr>
              <p14:xfrm>
                <a:off x="3070750" y="1963728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5460AE70-2312-4316-05C1-AE37B0A9F788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3064630" y="1957596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1FDC267-2743-616B-65D2-03794BA2474B}"/>
                    </a:ext>
                  </a:extLst>
                </p14:cNvPr>
                <p14:cNvContentPartPr/>
                <p14:nvPr/>
              </p14:nvContentPartPr>
              <p14:xfrm>
                <a:off x="3115030" y="1979208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D1FDC267-2743-616B-65D2-03794BA2474B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3108899" y="1973088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3DA84FA-CD4D-970C-DFF4-D21989C69735}"/>
                    </a:ext>
                  </a:extLst>
                </p14:cNvPr>
                <p14:cNvContentPartPr/>
                <p14:nvPr/>
              </p14:nvContentPartPr>
              <p14:xfrm>
                <a:off x="3371350" y="2089368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3DA84FA-CD4D-970C-DFF4-D21989C6973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3365230" y="2083272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70AC51B9-5D47-FBA0-D11D-0185445BF239}"/>
                    </a:ext>
                  </a:extLst>
                </p14:cNvPr>
                <p14:cNvContentPartPr/>
                <p14:nvPr/>
              </p14:nvContentPartPr>
              <p14:xfrm>
                <a:off x="3399790" y="1964448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70AC51B9-5D47-FBA0-D11D-0185445BF239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3393670" y="1958328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E09DEF04-B845-C4D9-A7B7-2BFADF197547}"/>
              </a:ext>
            </a:extLst>
          </p:cNvPr>
          <p:cNvGrpSpPr/>
          <p:nvPr/>
        </p:nvGrpSpPr>
        <p:grpSpPr>
          <a:xfrm>
            <a:off x="2596630" y="2374848"/>
            <a:ext cx="2446200" cy="312840"/>
            <a:chOff x="2596630" y="2374848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EB09649E-8393-4411-975C-80FA2B78BC9C}"/>
                    </a:ext>
                  </a:extLst>
                </p14:cNvPr>
                <p14:cNvContentPartPr/>
                <p14:nvPr/>
              </p14:nvContentPartPr>
              <p14:xfrm>
                <a:off x="2652070" y="2431728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EB09649E-8393-4411-975C-80FA2B78BC9C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2645950" y="2425608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6FBEE325-EFC0-A7F3-AFF7-0323894C16F9}"/>
                    </a:ext>
                  </a:extLst>
                </p14:cNvPr>
                <p14:cNvContentPartPr/>
                <p14:nvPr/>
              </p14:nvContentPartPr>
              <p14:xfrm>
                <a:off x="2596630" y="2579688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6FBEE325-EFC0-A7F3-AFF7-0323894C16F9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2590510" y="2573568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86C6FA7-14FB-43B6-A42B-339BFEB44680}"/>
                    </a:ext>
                  </a:extLst>
                </p14:cNvPr>
                <p14:cNvContentPartPr/>
                <p14:nvPr/>
              </p14:nvContentPartPr>
              <p14:xfrm>
                <a:off x="2880670" y="2545128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86C6FA7-14FB-43B6-A42B-339BFEB44680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2874550" y="2539008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D3895A4D-A1FC-472E-22F5-482619851FCD}"/>
                    </a:ext>
                  </a:extLst>
                </p14:cNvPr>
                <p14:cNvContentPartPr/>
                <p14:nvPr/>
              </p14:nvContentPartPr>
              <p14:xfrm>
                <a:off x="2897230" y="2529288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D3895A4D-A1FC-472E-22F5-482619851FCD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2891093" y="2523168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4B166BCC-C654-974D-193D-D930829D2416}"/>
                    </a:ext>
                  </a:extLst>
                </p14:cNvPr>
                <p14:cNvContentPartPr/>
                <p14:nvPr/>
              </p14:nvContentPartPr>
              <p14:xfrm>
                <a:off x="3154990" y="2550528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4B166BCC-C654-974D-193D-D930829D2416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3148870" y="2544408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97526007-F5ED-9733-A64E-EE1F8DCC5F48}"/>
                    </a:ext>
                  </a:extLst>
                </p14:cNvPr>
                <p14:cNvContentPartPr/>
                <p14:nvPr/>
              </p14:nvContentPartPr>
              <p14:xfrm>
                <a:off x="3162550" y="2637648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97526007-F5ED-9733-A64E-EE1F8DCC5F48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3156430" y="2631528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AA720421-045C-A1A7-9CA9-BDEF6DA031D3}"/>
                    </a:ext>
                  </a:extLst>
                </p14:cNvPr>
                <p14:cNvContentPartPr/>
                <p14:nvPr/>
              </p14:nvContentPartPr>
              <p14:xfrm>
                <a:off x="3536590" y="2374848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AA720421-045C-A1A7-9CA9-BDEF6DA031D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3530470" y="2368736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18758D93-0ED6-BA09-3A6B-1394E881D51C}"/>
                    </a:ext>
                  </a:extLst>
                </p14:cNvPr>
                <p14:cNvContentPartPr/>
                <p14:nvPr/>
              </p14:nvContentPartPr>
              <p14:xfrm>
                <a:off x="3801550" y="2549448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18758D93-0ED6-BA09-3A6B-1394E881D51C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3795430" y="2543348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EE72F7AE-CE38-34E5-1A3F-64651A7318FC}"/>
                    </a:ext>
                  </a:extLst>
                </p14:cNvPr>
                <p14:cNvContentPartPr/>
                <p14:nvPr/>
              </p14:nvContentPartPr>
              <p14:xfrm>
                <a:off x="4076590" y="2480688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EE72F7AE-CE38-34E5-1A3F-64651A7318FC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4070470" y="2474568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A62D86D-1839-4D66-DF72-ABEF267E811C}"/>
                    </a:ext>
                  </a:extLst>
                </p14:cNvPr>
                <p14:cNvContentPartPr/>
                <p14:nvPr/>
              </p14:nvContentPartPr>
              <p14:xfrm>
                <a:off x="4135990" y="2517408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A62D86D-1839-4D66-DF72-ABEF267E811C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4129870" y="2511288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ED651FE-60B4-E9F8-9148-0195E147132C}"/>
                    </a:ext>
                  </a:extLst>
                </p14:cNvPr>
                <p14:cNvContentPartPr/>
                <p14:nvPr/>
              </p14:nvContentPartPr>
              <p14:xfrm>
                <a:off x="4509310" y="2430288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ED651FE-60B4-E9F8-9148-0195E147132C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503190" y="2424168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CB0E96A8-256E-47A9-06C8-A91891D7FDA7}"/>
                    </a:ext>
                  </a:extLst>
                </p14:cNvPr>
                <p14:cNvContentPartPr/>
                <p14:nvPr/>
              </p14:nvContentPartPr>
              <p14:xfrm>
                <a:off x="4543150" y="2572128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B0E96A8-256E-47A9-06C8-A91891D7FDA7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537030" y="2566008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B7A69FC9-C224-E5BA-9033-AA98863DD0C6}"/>
                    </a:ext>
                  </a:extLst>
                </p14:cNvPr>
                <p14:cNvContentPartPr/>
                <p14:nvPr/>
              </p14:nvContentPartPr>
              <p14:xfrm>
                <a:off x="4845190" y="2432808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B7A69FC9-C224-E5BA-9033-AA98863DD0C6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839059" y="2426677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FEF86B3-A4FB-CD8D-F7B1-C928FA86A708}"/>
              </a:ext>
            </a:extLst>
          </p:cNvPr>
          <p:cNvGrpSpPr/>
          <p:nvPr/>
        </p:nvGrpSpPr>
        <p:grpSpPr>
          <a:xfrm>
            <a:off x="2533270" y="2864088"/>
            <a:ext cx="2668680" cy="542880"/>
            <a:chOff x="2533270" y="2864088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D6BC666E-0678-F29C-23AC-E225CB261D26}"/>
                    </a:ext>
                  </a:extLst>
                </p14:cNvPr>
                <p14:cNvContentPartPr/>
                <p14:nvPr/>
              </p14:nvContentPartPr>
              <p14:xfrm>
                <a:off x="2533270" y="3001968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D6BC666E-0678-F29C-23AC-E225CB261D26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2527150" y="2995848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A582377-47DF-9A0A-03A1-1EBAF5800128}"/>
                    </a:ext>
                  </a:extLst>
                </p14:cNvPr>
                <p14:cNvContentPartPr/>
                <p14:nvPr/>
              </p14:nvContentPartPr>
              <p14:xfrm>
                <a:off x="2713630" y="2864088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9A582377-47DF-9A0A-03A1-1EBAF5800128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2707510" y="2857968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6479D089-99F4-D0AA-BB69-0F7D39466CB2}"/>
                    </a:ext>
                  </a:extLst>
                </p14:cNvPr>
                <p14:cNvContentPartPr/>
                <p14:nvPr/>
              </p14:nvContentPartPr>
              <p14:xfrm>
                <a:off x="2794990" y="2900448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6479D089-99F4-D0AA-BB69-0F7D39466CB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2788870" y="2894328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7666C693-FE89-02E4-A147-B94160F1309A}"/>
                    </a:ext>
                  </a:extLst>
                </p14:cNvPr>
                <p14:cNvContentPartPr/>
                <p14:nvPr/>
              </p14:nvContentPartPr>
              <p14:xfrm>
                <a:off x="2909830" y="3008088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7666C693-FE89-02E4-A147-B94160F1309A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2903696" y="3001968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48D8C8B-4B16-4BC9-7818-80A162C91A2A}"/>
                    </a:ext>
                  </a:extLst>
                </p14:cNvPr>
                <p14:cNvContentPartPr/>
                <p14:nvPr/>
              </p14:nvContentPartPr>
              <p14:xfrm>
                <a:off x="2939350" y="3000528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348D8C8B-4B16-4BC9-7818-80A162C91A2A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933230" y="2994408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3D5F988B-A780-FA1B-2A1F-4766AB12305A}"/>
                    </a:ext>
                  </a:extLst>
                </p14:cNvPr>
                <p14:cNvContentPartPr/>
                <p14:nvPr/>
              </p14:nvContentPartPr>
              <p14:xfrm>
                <a:off x="3340750" y="2937888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3D5F988B-A780-FA1B-2A1F-4766AB12305A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334630" y="2931768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E95B2400-5CD0-584F-D8DB-6CDDE12BE6ED}"/>
                    </a:ext>
                  </a:extLst>
                </p14:cNvPr>
                <p14:cNvContentPartPr/>
                <p14:nvPr/>
              </p14:nvContentPartPr>
              <p14:xfrm>
                <a:off x="3324550" y="3118608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E95B2400-5CD0-584F-D8DB-6CDDE12BE6E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318419" y="3112488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9DBED65-B0DF-3702-2A30-7841F10DBB4E}"/>
                    </a:ext>
                  </a:extLst>
                </p14:cNvPr>
                <p14:cNvContentPartPr/>
                <p14:nvPr/>
              </p14:nvContentPartPr>
              <p14:xfrm>
                <a:off x="3732070" y="2995128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9DBED65-B0DF-3702-2A30-7841F10DBB4E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725950" y="2989008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8A657FC5-663C-CD40-0AA9-C5035316B10B}"/>
                    </a:ext>
                  </a:extLst>
                </p14:cNvPr>
                <p14:cNvContentPartPr/>
                <p14:nvPr/>
              </p14:nvContentPartPr>
              <p14:xfrm>
                <a:off x="3913870" y="2875608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8A657FC5-663C-CD40-0AA9-C5035316B10B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907750" y="2869488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B4549D00-6BA6-42F9-ACB7-3B09B1A18423}"/>
                    </a:ext>
                  </a:extLst>
                </p14:cNvPr>
                <p14:cNvContentPartPr/>
                <p14:nvPr/>
              </p14:nvContentPartPr>
              <p14:xfrm>
                <a:off x="3986230" y="2906208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B4549D00-6BA6-42F9-ACB7-3B09B1A1842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980110" y="2900088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A30D4628-6DE9-A4EE-2D1C-BCB86C09510C}"/>
                    </a:ext>
                  </a:extLst>
                </p14:cNvPr>
                <p14:cNvContentPartPr/>
                <p14:nvPr/>
              </p14:nvContentPartPr>
              <p14:xfrm>
                <a:off x="4098550" y="3003408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A30D4628-6DE9-A4EE-2D1C-BCB86C09510C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4092430" y="2997288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02C4D97E-CD9C-AC09-9031-684501E9C625}"/>
                    </a:ext>
                  </a:extLst>
                </p14:cNvPr>
                <p14:cNvContentPartPr/>
                <p14:nvPr/>
              </p14:nvContentPartPr>
              <p14:xfrm>
                <a:off x="4149310" y="3023928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02C4D97E-CD9C-AC09-9031-684501E9C625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4143190" y="3017808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4A70F4E-3600-2B35-1510-0D0B321B6194}"/>
                    </a:ext>
                  </a:extLst>
                </p14:cNvPr>
                <p14:cNvContentPartPr/>
                <p14:nvPr/>
              </p14:nvContentPartPr>
              <p14:xfrm>
                <a:off x="4321390" y="2902968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4A70F4E-3600-2B35-1510-0D0B321B6194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315270" y="2896848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689E2822-1D2D-C995-9D37-071633B388D7}"/>
                    </a:ext>
                  </a:extLst>
                </p14:cNvPr>
                <p14:cNvContentPartPr/>
                <p14:nvPr/>
              </p14:nvContentPartPr>
              <p14:xfrm>
                <a:off x="4658350" y="2965608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689E2822-1D2D-C995-9D37-071633B388D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652230" y="2959488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355C0325-B4B9-03C5-2F5A-E47799AA937A}"/>
                    </a:ext>
                  </a:extLst>
                </p14:cNvPr>
                <p14:cNvContentPartPr/>
                <p14:nvPr/>
              </p14:nvContentPartPr>
              <p14:xfrm>
                <a:off x="4591390" y="3046608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355C0325-B4B9-03C5-2F5A-E47799AA937A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4585270" y="3040488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A2E5A8D-E39D-D0B7-EEAB-6FD1915465C2}"/>
                    </a:ext>
                  </a:extLst>
                </p14:cNvPr>
                <p14:cNvContentPartPr/>
                <p14:nvPr/>
              </p14:nvContentPartPr>
              <p14:xfrm>
                <a:off x="4902790" y="2989008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AA2E5A8D-E39D-D0B7-EEAB-6FD1915465C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4896670" y="2982888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D8FC0C67-2F1A-23D4-DC78-60DBB38B7E0E}"/>
              </a:ext>
            </a:extLst>
          </p:cNvPr>
          <p:cNvGrpSpPr/>
          <p:nvPr/>
        </p:nvGrpSpPr>
        <p:grpSpPr>
          <a:xfrm>
            <a:off x="224424" y="1750336"/>
            <a:ext cx="1001160" cy="669600"/>
            <a:chOff x="224424" y="1750336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D976BDE4-4563-D804-66E8-0BB77E9D2D61}"/>
                    </a:ext>
                  </a:extLst>
                </p14:cNvPr>
                <p14:cNvContentPartPr/>
                <p14:nvPr/>
              </p14:nvContentPartPr>
              <p14:xfrm>
                <a:off x="224424" y="1941496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D976BDE4-4563-D804-66E8-0BB77E9D2D6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18304" y="1935386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36589267-11FB-9EBD-D1C0-24463E118119}"/>
                    </a:ext>
                  </a:extLst>
                </p14:cNvPr>
                <p14:cNvContentPartPr/>
                <p14:nvPr/>
              </p14:nvContentPartPr>
              <p14:xfrm>
                <a:off x="292464" y="1941496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36589267-11FB-9EBD-D1C0-24463E118119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286344" y="1935376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5C92AD15-66AA-8FB4-6F48-ABB5165989D8}"/>
                    </a:ext>
                  </a:extLst>
                </p14:cNvPr>
                <p14:cNvContentPartPr/>
                <p14:nvPr/>
              </p14:nvContentPartPr>
              <p14:xfrm>
                <a:off x="467064" y="1750336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5C92AD15-66AA-8FB4-6F48-ABB5165989D8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60944" y="1744216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CF39EFBA-1E6C-82A2-9EE7-EF5E23DA32E8}"/>
                    </a:ext>
                  </a:extLst>
                </p14:cNvPr>
                <p14:cNvContentPartPr/>
                <p14:nvPr/>
              </p14:nvContentPartPr>
              <p14:xfrm>
                <a:off x="467784" y="2162896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CF39EFBA-1E6C-82A2-9EE7-EF5E23DA32E8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461640" y="2156776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FD1C50BC-A275-2911-F2D3-6B3AC307D4B2}"/>
                    </a:ext>
                  </a:extLst>
                </p14:cNvPr>
                <p14:cNvContentPartPr/>
                <p14:nvPr/>
              </p14:nvContentPartPr>
              <p14:xfrm>
                <a:off x="502344" y="2057776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FD1C50BC-A275-2911-F2D3-6B3AC307D4B2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96224" y="2051656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B81C430E-BFCE-E88E-7669-6426AF631EE3}"/>
                    </a:ext>
                  </a:extLst>
                </p14:cNvPr>
                <p14:cNvContentPartPr/>
                <p14:nvPr/>
              </p14:nvContentPartPr>
              <p14:xfrm>
                <a:off x="732024" y="1784536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B81C430E-BFCE-E88E-7669-6426AF631EE3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725904" y="1778416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82A97A19-FACE-D4FD-D558-D3E7E0871231}"/>
                    </a:ext>
                  </a:extLst>
                </p14:cNvPr>
                <p14:cNvContentPartPr/>
                <p14:nvPr/>
              </p14:nvContentPartPr>
              <p14:xfrm>
                <a:off x="862344" y="1984336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82A97A19-FACE-D4FD-D558-D3E7E0871231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56224" y="1978216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96C4168D-0E44-CAFE-75A3-A0FD9BCD07A4}"/>
                    </a:ext>
                  </a:extLst>
                </p14:cNvPr>
                <p14:cNvContentPartPr/>
                <p14:nvPr/>
              </p14:nvContentPartPr>
              <p14:xfrm>
                <a:off x="1023984" y="1777696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96C4168D-0E44-CAFE-75A3-A0FD9BCD07A4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017864" y="1771576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D820D51E-F140-3EA7-4745-46DD924ADE7E}"/>
              </a:ext>
            </a:extLst>
          </p:cNvPr>
          <p:cNvGrpSpPr/>
          <p:nvPr/>
        </p:nvGrpSpPr>
        <p:grpSpPr>
          <a:xfrm>
            <a:off x="368424" y="1155976"/>
            <a:ext cx="572040" cy="376920"/>
            <a:chOff x="368424" y="1155976"/>
            <a:chExt cx="572040" cy="37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24BCDF3D-B6B6-BB43-5EBD-4166AC95143A}"/>
                    </a:ext>
                  </a:extLst>
                </p14:cNvPr>
                <p14:cNvContentPartPr/>
                <p14:nvPr/>
              </p14:nvContentPartPr>
              <p14:xfrm>
                <a:off x="368424" y="1155976"/>
                <a:ext cx="229680" cy="3769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24BCDF3D-B6B6-BB43-5EBD-4166AC95143A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362294" y="1149856"/>
                  <a:ext cx="241939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D9201BF-9613-F771-B90E-D74EEDDDDF9B}"/>
                    </a:ext>
                  </a:extLst>
                </p14:cNvPr>
                <p14:cNvContentPartPr/>
                <p14:nvPr/>
              </p14:nvContentPartPr>
              <p14:xfrm>
                <a:off x="568944" y="1191976"/>
                <a:ext cx="226440" cy="1404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D9201BF-9613-F771-B90E-D74EEDDDDF9B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62824" y="1185856"/>
                  <a:ext cx="2386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C0813DD-6880-19C4-5EE4-A30EDF763F09}"/>
                    </a:ext>
                  </a:extLst>
                </p14:cNvPr>
                <p14:cNvContentPartPr/>
                <p14:nvPr/>
              </p14:nvContentPartPr>
              <p14:xfrm>
                <a:off x="800784" y="1195936"/>
                <a:ext cx="24120" cy="2800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C0813DD-6880-19C4-5EE4-A30EDF763F09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794664" y="1189816"/>
                  <a:ext cx="3636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7C64F19-D261-FA2F-34D4-25F74BBDEB29}"/>
                    </a:ext>
                  </a:extLst>
                </p14:cNvPr>
                <p14:cNvContentPartPr/>
                <p14:nvPr/>
              </p14:nvContentPartPr>
              <p14:xfrm>
                <a:off x="790344" y="1162096"/>
                <a:ext cx="150120" cy="1494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7C64F19-D261-FA2F-34D4-25F74BBDEB29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784224" y="1155976"/>
                  <a:ext cx="16236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B8847438-9B7F-F359-BB56-C3C4A7D8A9A2}"/>
              </a:ext>
            </a:extLst>
          </p:cNvPr>
          <p:cNvGrpSpPr/>
          <p:nvPr/>
        </p:nvGrpSpPr>
        <p:grpSpPr>
          <a:xfrm>
            <a:off x="1283544" y="1142296"/>
            <a:ext cx="1077120" cy="443520"/>
            <a:chOff x="1283544" y="1142296"/>
            <a:chExt cx="1077120" cy="44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27981A9D-825D-E79E-3E27-E789A37195F8}"/>
                    </a:ext>
                  </a:extLst>
                </p14:cNvPr>
                <p14:cNvContentPartPr/>
                <p14:nvPr/>
              </p14:nvContentPartPr>
              <p14:xfrm>
                <a:off x="1283544" y="1142296"/>
                <a:ext cx="290160" cy="4435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27981A9D-825D-E79E-3E27-E789A37195F8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277432" y="1136176"/>
                  <a:ext cx="302385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6B71D07C-BAB9-D98A-6A36-4EF3B4D2D292}"/>
                    </a:ext>
                  </a:extLst>
                </p14:cNvPr>
                <p14:cNvContentPartPr/>
                <p14:nvPr/>
              </p14:nvContentPartPr>
              <p14:xfrm>
                <a:off x="1718784" y="1142296"/>
                <a:ext cx="234360" cy="19404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6B71D07C-BAB9-D98A-6A36-4EF3B4D2D292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712655" y="1136187"/>
                  <a:ext cx="246619" cy="2062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2C64CC28-B893-A59A-A902-4B3787EC357F}"/>
                    </a:ext>
                  </a:extLst>
                </p14:cNvPr>
                <p14:cNvContentPartPr/>
                <p14:nvPr/>
              </p14:nvContentPartPr>
              <p14:xfrm>
                <a:off x="1835784" y="1280536"/>
                <a:ext cx="172080" cy="1252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2C64CC28-B893-A59A-A902-4B3787EC357F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829664" y="1274434"/>
                  <a:ext cx="184320" cy="1374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C70AC76C-ACE4-8726-12C2-60611A67DCE1}"/>
                    </a:ext>
                  </a:extLst>
                </p14:cNvPr>
                <p14:cNvContentPartPr/>
                <p14:nvPr/>
              </p14:nvContentPartPr>
              <p14:xfrm>
                <a:off x="2131704" y="1173976"/>
                <a:ext cx="228960" cy="2070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C70AC76C-ACE4-8726-12C2-60611A67DCE1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125574" y="1167856"/>
                  <a:ext cx="241219" cy="21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95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2BDB3FB9-CAE8-994B-3CE1-EC80991B405D}"/>
                  </a:ext>
                </a:extLst>
              </p14:cNvPr>
              <p14:cNvContentPartPr/>
              <p14:nvPr/>
            </p14:nvContentPartPr>
            <p14:xfrm>
              <a:off x="2618784" y="1294576"/>
              <a:ext cx="21240" cy="1476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2BDB3FB9-CAE8-994B-3CE1-EC80991B405D}"/>
                  </a:ext>
                </a:extLst>
              </p:cNvPr>
              <p:cNvPicPr/>
              <p:nvPr/>
            </p:nvPicPr>
            <p:blipFill>
              <a:blip r:embed="rId296"/>
              <a:stretch>
                <a:fillRect/>
              </a:stretch>
            </p:blipFill>
            <p:spPr>
              <a:xfrm>
                <a:off x="2612664" y="1288456"/>
                <a:ext cx="33480" cy="15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oup 218">
            <a:extLst>
              <a:ext uri="{FF2B5EF4-FFF2-40B4-BE49-F238E27FC236}">
                <a16:creationId xmlns:a16="http://schemas.microsoft.com/office/drawing/2014/main" id="{26F5003C-51E9-4F0C-8271-E52D4C878715}"/>
              </a:ext>
            </a:extLst>
          </p:cNvPr>
          <p:cNvGrpSpPr/>
          <p:nvPr/>
        </p:nvGrpSpPr>
        <p:grpSpPr>
          <a:xfrm>
            <a:off x="2991744" y="1187656"/>
            <a:ext cx="1294560" cy="407160"/>
            <a:chOff x="2991744" y="1187656"/>
            <a:chExt cx="1294560" cy="40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88D60B49-1DAA-8AA1-1598-68B9EC182EF4}"/>
                    </a:ext>
                  </a:extLst>
                </p14:cNvPr>
                <p14:cNvContentPartPr/>
                <p14:nvPr/>
              </p14:nvContentPartPr>
              <p14:xfrm>
                <a:off x="2991744" y="1339216"/>
                <a:ext cx="167400" cy="1328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88D60B49-1DAA-8AA1-1598-68B9EC182EF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985624" y="1333096"/>
                  <a:ext cx="1796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AE2E1EDF-4312-108F-6658-9449A76FC9DD}"/>
                    </a:ext>
                  </a:extLst>
                </p14:cNvPr>
                <p14:cNvContentPartPr/>
                <p14:nvPr/>
              </p14:nvContentPartPr>
              <p14:xfrm>
                <a:off x="3123864" y="1187656"/>
                <a:ext cx="31320" cy="79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AE2E1EDF-4312-108F-6658-9449A76FC9DD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117673" y="1181536"/>
                  <a:ext cx="43702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28BE58C0-E461-9A7F-617F-EE90C5AE9EC7}"/>
                    </a:ext>
                  </a:extLst>
                </p14:cNvPr>
                <p14:cNvContentPartPr/>
                <p14:nvPr/>
              </p14:nvContentPartPr>
              <p14:xfrm>
                <a:off x="3416904" y="1272256"/>
                <a:ext cx="224280" cy="2329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28BE58C0-E461-9A7F-617F-EE90C5AE9EC7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410784" y="1266136"/>
                  <a:ext cx="2365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E9B72164-525F-B6C2-5A98-005CCFD71310}"/>
                    </a:ext>
                  </a:extLst>
                </p14:cNvPr>
                <p14:cNvContentPartPr/>
                <p14:nvPr/>
              </p14:nvContentPartPr>
              <p14:xfrm>
                <a:off x="3398184" y="1364416"/>
                <a:ext cx="192960" cy="212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E9B72164-525F-B6C2-5A98-005CCFD7131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392064" y="1358296"/>
                  <a:ext cx="205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C153BEC3-AFD8-7E67-734E-2F63BD6CCCEC}"/>
                    </a:ext>
                  </a:extLst>
                </p14:cNvPr>
                <p14:cNvContentPartPr/>
                <p14:nvPr/>
              </p14:nvContentPartPr>
              <p14:xfrm>
                <a:off x="3810744" y="1227616"/>
                <a:ext cx="157320" cy="2412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C153BEC3-AFD8-7E67-734E-2F63BD6CCCEC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3804624" y="1221496"/>
                  <a:ext cx="1695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1DD0E94C-73E9-BB3E-9888-63DD45B820DB}"/>
                    </a:ext>
                  </a:extLst>
                </p14:cNvPr>
                <p14:cNvContentPartPr/>
                <p14:nvPr/>
              </p14:nvContentPartPr>
              <p14:xfrm>
                <a:off x="3962664" y="1351816"/>
                <a:ext cx="177120" cy="1191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1DD0E94C-73E9-BB3E-9888-63DD45B820DB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3956544" y="1345714"/>
                  <a:ext cx="189360" cy="1313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2A5570A3-8A4E-3EF3-4698-F2EBEA98A17C}"/>
                    </a:ext>
                  </a:extLst>
                </p14:cNvPr>
                <p14:cNvContentPartPr/>
                <p14:nvPr/>
              </p14:nvContentPartPr>
              <p14:xfrm>
                <a:off x="4077864" y="1189096"/>
                <a:ext cx="208440" cy="4057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2A5570A3-8A4E-3EF3-4698-F2EBEA98A17C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4071744" y="1182976"/>
                  <a:ext cx="220680" cy="41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ECDA325E-8392-7CE6-A014-66D8DAF1A362}"/>
              </a:ext>
            </a:extLst>
          </p:cNvPr>
          <p:cNvGrpSpPr/>
          <p:nvPr/>
        </p:nvGrpSpPr>
        <p:grpSpPr>
          <a:xfrm>
            <a:off x="9309024" y="1169296"/>
            <a:ext cx="539640" cy="433800"/>
            <a:chOff x="9309024" y="1169296"/>
            <a:chExt cx="539640" cy="43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923A322E-BC53-9FB7-4EA7-E26F89910FD8}"/>
                    </a:ext>
                  </a:extLst>
                </p14:cNvPr>
                <p14:cNvContentPartPr/>
                <p14:nvPr/>
              </p14:nvContentPartPr>
              <p14:xfrm>
                <a:off x="9342144" y="1169296"/>
                <a:ext cx="506520" cy="3974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923A322E-BC53-9FB7-4EA7-E26F89910FD8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9336024" y="1163176"/>
                  <a:ext cx="51876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3F906B0F-5209-AE6F-3926-5AF09B80B899}"/>
                    </a:ext>
                  </a:extLst>
                </p14:cNvPr>
                <p14:cNvContentPartPr/>
                <p14:nvPr/>
              </p14:nvContentPartPr>
              <p14:xfrm>
                <a:off x="9352224" y="1440016"/>
                <a:ext cx="46440" cy="381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3F906B0F-5209-AE6F-3926-5AF09B80B899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9346104" y="1433838"/>
                  <a:ext cx="58680" cy="505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6B19F2F8-1FB2-82B4-2191-4B6A0FA81E31}"/>
                    </a:ext>
                  </a:extLst>
                </p14:cNvPr>
                <p14:cNvContentPartPr/>
                <p14:nvPr/>
              </p14:nvContentPartPr>
              <p14:xfrm>
                <a:off x="9309024" y="1416616"/>
                <a:ext cx="219600" cy="1864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6B19F2F8-1FB2-82B4-2191-4B6A0FA81E31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9302904" y="1410496"/>
                  <a:ext cx="23184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D67025C8-689B-4404-B94F-B017CDD11E14}"/>
              </a:ext>
            </a:extLst>
          </p:cNvPr>
          <p:cNvGrpSpPr/>
          <p:nvPr/>
        </p:nvGrpSpPr>
        <p:grpSpPr>
          <a:xfrm>
            <a:off x="10013904" y="942496"/>
            <a:ext cx="1520640" cy="701640"/>
            <a:chOff x="10013904" y="942496"/>
            <a:chExt cx="1520640" cy="7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ABA1C1E8-A465-A770-0516-7042DAD410F7}"/>
                    </a:ext>
                  </a:extLst>
                </p14:cNvPr>
                <p14:cNvContentPartPr/>
                <p14:nvPr/>
              </p14:nvContentPartPr>
              <p14:xfrm>
                <a:off x="10013904" y="1051576"/>
                <a:ext cx="200160" cy="1116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ABA1C1E8-A465-A770-0516-7042DAD410F7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10007784" y="1045456"/>
                  <a:ext cx="2124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240E72C-1483-CB15-D138-18A7439ABB16}"/>
                    </a:ext>
                  </a:extLst>
                </p14:cNvPr>
                <p14:cNvContentPartPr/>
                <p14:nvPr/>
              </p14:nvContentPartPr>
              <p14:xfrm>
                <a:off x="10228464" y="1018456"/>
                <a:ext cx="165960" cy="126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240E72C-1483-CB15-D138-18A7439ABB16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10222344" y="1012336"/>
                  <a:ext cx="1782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2994906-7616-A5B4-0BDF-0C0CC6A42919}"/>
                    </a:ext>
                  </a:extLst>
                </p14:cNvPr>
                <p14:cNvContentPartPr/>
                <p14:nvPr/>
              </p14:nvContentPartPr>
              <p14:xfrm>
                <a:off x="10376424" y="1036456"/>
                <a:ext cx="119880" cy="111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2994906-7616-A5B4-0BDF-0C0CC6A4291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0370304" y="1030336"/>
                  <a:ext cx="1321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6A53B5B-4596-14DD-2CFD-7381A5E0FF10}"/>
                    </a:ext>
                  </a:extLst>
                </p14:cNvPr>
                <p14:cNvContentPartPr/>
                <p14:nvPr/>
              </p14:nvContentPartPr>
              <p14:xfrm>
                <a:off x="10393704" y="1028896"/>
                <a:ext cx="93240" cy="1018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6A53B5B-4596-14DD-2CFD-7381A5E0FF10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0387608" y="1022776"/>
                  <a:ext cx="105433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382B131A-3C1D-75A3-EB6B-328EB68F75E9}"/>
                    </a:ext>
                  </a:extLst>
                </p14:cNvPr>
                <p14:cNvContentPartPr/>
                <p14:nvPr/>
              </p14:nvContentPartPr>
              <p14:xfrm>
                <a:off x="10534464" y="1017016"/>
                <a:ext cx="66240" cy="141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382B131A-3C1D-75A3-EB6B-328EB68F75E9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0528344" y="1010896"/>
                  <a:ext cx="78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4074507F-611A-4AC3-63C3-37FD561D9F04}"/>
                    </a:ext>
                  </a:extLst>
                </p14:cNvPr>
                <p14:cNvContentPartPr/>
                <p14:nvPr/>
              </p14:nvContentPartPr>
              <p14:xfrm>
                <a:off x="10569384" y="942496"/>
                <a:ext cx="6120" cy="54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4074507F-611A-4AC3-63C3-37FD561D9F04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0563264" y="936376"/>
                  <a:ext cx="183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A1730519-1C5C-4291-A778-40711C5A44AE}"/>
                    </a:ext>
                  </a:extLst>
                </p14:cNvPr>
                <p14:cNvContentPartPr/>
                <p14:nvPr/>
              </p14:nvContentPartPr>
              <p14:xfrm>
                <a:off x="10614024" y="1036096"/>
                <a:ext cx="351360" cy="1213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A1730519-1C5C-4291-A778-40711C5A44A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607904" y="1029958"/>
                  <a:ext cx="363600" cy="1335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02167AEB-99A1-74D0-D47F-B384C509499C}"/>
                    </a:ext>
                  </a:extLst>
                </p14:cNvPr>
                <p14:cNvContentPartPr/>
                <p14:nvPr/>
              </p14:nvContentPartPr>
              <p14:xfrm>
                <a:off x="10870344" y="950416"/>
                <a:ext cx="37440" cy="187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02167AEB-99A1-74D0-D47F-B384C509499C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0864224" y="944296"/>
                  <a:ext cx="49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4C3D5875-2686-A22E-ED57-6D6AFBCD05FD}"/>
                    </a:ext>
                  </a:extLst>
                </p14:cNvPr>
                <p14:cNvContentPartPr/>
                <p14:nvPr/>
              </p14:nvContentPartPr>
              <p14:xfrm>
                <a:off x="10930104" y="1011616"/>
                <a:ext cx="168840" cy="1533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4C3D5875-2686-A22E-ED57-6D6AFBCD05F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0923984" y="1005496"/>
                  <a:ext cx="181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92095B68-6681-FD4F-E7E2-0303A77D78E4}"/>
                    </a:ext>
                  </a:extLst>
                </p14:cNvPr>
                <p14:cNvContentPartPr/>
                <p14:nvPr/>
              </p14:nvContentPartPr>
              <p14:xfrm>
                <a:off x="10944144" y="1074616"/>
                <a:ext cx="173520" cy="298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92095B68-6681-FD4F-E7E2-0303A77D78E4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0938037" y="1068496"/>
                  <a:ext cx="185735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5DFA306C-4AE4-3C7F-8FC2-9E76DEC5E0DE}"/>
                    </a:ext>
                  </a:extLst>
                </p14:cNvPr>
                <p14:cNvContentPartPr/>
                <p14:nvPr/>
              </p14:nvContentPartPr>
              <p14:xfrm>
                <a:off x="11090664" y="1015216"/>
                <a:ext cx="135360" cy="1418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5DFA306C-4AE4-3C7F-8FC2-9E76DEC5E0DE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1084544" y="1009096"/>
                  <a:ext cx="147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63D65B29-E119-EEEC-A660-8588B58D3082}"/>
                    </a:ext>
                  </a:extLst>
                </p14:cNvPr>
                <p14:cNvContentPartPr/>
                <p14:nvPr/>
              </p14:nvContentPartPr>
              <p14:xfrm>
                <a:off x="11226384" y="995416"/>
                <a:ext cx="139320" cy="169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63D65B29-E119-EEEC-A660-8588B58D3082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11220280" y="989283"/>
                  <a:ext cx="151528" cy="181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718CCBB5-A97C-6C32-E38A-A1C705537FEF}"/>
                    </a:ext>
                  </a:extLst>
                </p14:cNvPr>
                <p14:cNvContentPartPr/>
                <p14:nvPr/>
              </p14:nvContentPartPr>
              <p14:xfrm>
                <a:off x="10146744" y="1245616"/>
                <a:ext cx="124560" cy="2012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718CCBB5-A97C-6C32-E38A-A1C705537FE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10140624" y="1239496"/>
                  <a:ext cx="1368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2D4A9115-8174-1C08-A9A0-35BA2FD57F22}"/>
                    </a:ext>
                  </a:extLst>
                </p14:cNvPr>
                <p14:cNvContentPartPr/>
                <p14:nvPr/>
              </p14:nvContentPartPr>
              <p14:xfrm>
                <a:off x="10133064" y="1389256"/>
                <a:ext cx="113400" cy="432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2D4A9115-8174-1C08-A9A0-35BA2FD57F22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10126944" y="1383136"/>
                  <a:ext cx="125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0D013EDB-7426-A390-BE85-A71A986B0CDB}"/>
                    </a:ext>
                  </a:extLst>
                </p14:cNvPr>
                <p14:cNvContentPartPr/>
                <p14:nvPr/>
              </p14:nvContentPartPr>
              <p14:xfrm>
                <a:off x="10279944" y="1345336"/>
                <a:ext cx="273600" cy="1141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0D013EDB-7426-A390-BE85-A71A986B0CDB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10273824" y="1339216"/>
                  <a:ext cx="285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9BE1969F-AF28-96CB-F3A1-EF19CA35856B}"/>
                    </a:ext>
                  </a:extLst>
                </p14:cNvPr>
                <p14:cNvContentPartPr/>
                <p14:nvPr/>
              </p14:nvContentPartPr>
              <p14:xfrm>
                <a:off x="10699704" y="1359376"/>
                <a:ext cx="173160" cy="147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9BE1969F-AF28-96CB-F3A1-EF19CA35856B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0693584" y="1353256"/>
                  <a:ext cx="1854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F08076A-2D27-DE77-8EE5-00F6346EAC00}"/>
                    </a:ext>
                  </a:extLst>
                </p14:cNvPr>
                <p14:cNvContentPartPr/>
                <p14:nvPr/>
              </p14:nvContentPartPr>
              <p14:xfrm>
                <a:off x="10716984" y="1364776"/>
                <a:ext cx="168120" cy="1202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0F08076A-2D27-DE77-8EE5-00F6346EAC00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0710864" y="1358656"/>
                  <a:ext cx="180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ACCBC642-EB0B-17CC-AEF0-1E5FD654CFEF}"/>
                    </a:ext>
                  </a:extLst>
                </p14:cNvPr>
                <p14:cNvContentPartPr/>
                <p14:nvPr/>
              </p14:nvContentPartPr>
              <p14:xfrm>
                <a:off x="10909584" y="1271176"/>
                <a:ext cx="176040" cy="874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ACCBC642-EB0B-17CC-AEF0-1E5FD654CFEF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0903464" y="1265081"/>
                  <a:ext cx="188280" cy="996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7D7E0A9-0179-C6D0-F4F0-D2435F880F11}"/>
                    </a:ext>
                  </a:extLst>
                </p14:cNvPr>
                <p14:cNvContentPartPr/>
                <p14:nvPr/>
              </p14:nvContentPartPr>
              <p14:xfrm>
                <a:off x="10962144" y="1467016"/>
                <a:ext cx="58680" cy="705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7D7E0A9-0179-C6D0-F4F0-D2435F880F1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0955986" y="1460927"/>
                  <a:ext cx="70996" cy="8273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6BF7D555-C176-486E-8C01-89FF570D15CE}"/>
                    </a:ext>
                  </a:extLst>
                </p14:cNvPr>
                <p14:cNvContentPartPr/>
                <p14:nvPr/>
              </p14:nvContentPartPr>
              <p14:xfrm>
                <a:off x="10995264" y="1392856"/>
                <a:ext cx="24480" cy="64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6BF7D555-C176-486E-8C01-89FF570D15CE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0989053" y="1387058"/>
                  <a:ext cx="36903" cy="1807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6B955145-685B-9D32-335A-4D3DC77D0684}"/>
                    </a:ext>
                  </a:extLst>
                </p14:cNvPr>
                <p14:cNvContentPartPr/>
                <p14:nvPr/>
              </p14:nvContentPartPr>
              <p14:xfrm>
                <a:off x="11138544" y="1307536"/>
                <a:ext cx="129240" cy="177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6B955145-685B-9D32-335A-4D3DC77D0684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1132407" y="1301416"/>
                  <a:ext cx="141514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9CFBF670-AB03-3C29-5C9D-BBDE2EE4C389}"/>
                    </a:ext>
                  </a:extLst>
                </p14:cNvPr>
                <p14:cNvContentPartPr/>
                <p14:nvPr/>
              </p14:nvContentPartPr>
              <p14:xfrm>
                <a:off x="11237904" y="1385296"/>
                <a:ext cx="151200" cy="2588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9CFBF670-AB03-3C29-5C9D-BBDE2EE4C38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231784" y="1379176"/>
                  <a:ext cx="16344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7CE6F9A-68AD-5EBA-DF97-C8E783E697DE}"/>
                    </a:ext>
                  </a:extLst>
                </p14:cNvPr>
                <p14:cNvContentPartPr/>
                <p14:nvPr/>
              </p14:nvContentPartPr>
              <p14:xfrm>
                <a:off x="11388384" y="1263256"/>
                <a:ext cx="146160" cy="3258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7CE6F9A-68AD-5EBA-DF97-C8E783E697DE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1382264" y="1257136"/>
                  <a:ext cx="158400" cy="33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9A4922A9-D5FC-1213-96E9-553CCB1CA5BE}"/>
              </a:ext>
            </a:extLst>
          </p:cNvPr>
          <p:cNvGrpSpPr/>
          <p:nvPr/>
        </p:nvGrpSpPr>
        <p:grpSpPr>
          <a:xfrm>
            <a:off x="582984" y="2526856"/>
            <a:ext cx="262800" cy="761400"/>
            <a:chOff x="582984" y="2526856"/>
            <a:chExt cx="262800" cy="76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EEEC2239-1448-DB89-C80C-58C96CB797A6}"/>
                    </a:ext>
                  </a:extLst>
                </p14:cNvPr>
                <p14:cNvContentPartPr/>
                <p14:nvPr/>
              </p14:nvContentPartPr>
              <p14:xfrm>
                <a:off x="658944" y="2543056"/>
                <a:ext cx="85680" cy="74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EEEC2239-1448-DB89-C80C-58C96CB797A6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652798" y="2536936"/>
                  <a:ext cx="97972" cy="75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A43C826E-D71B-F68F-B70C-8686397AD2C9}"/>
                    </a:ext>
                  </a:extLst>
                </p14:cNvPr>
                <p14:cNvContentPartPr/>
                <p14:nvPr/>
              </p14:nvContentPartPr>
              <p14:xfrm>
                <a:off x="582984" y="2526856"/>
                <a:ext cx="262800" cy="1537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A43C826E-D71B-F68F-B70C-8686397AD2C9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576864" y="2520736"/>
                  <a:ext cx="27504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83BE64BB-8428-16C6-7EF1-905090DFBC18}"/>
              </a:ext>
            </a:extLst>
          </p:cNvPr>
          <p:cNvGrpSpPr/>
          <p:nvPr/>
        </p:nvGrpSpPr>
        <p:grpSpPr>
          <a:xfrm>
            <a:off x="243504" y="3495616"/>
            <a:ext cx="1858320" cy="740160"/>
            <a:chOff x="243504" y="3495616"/>
            <a:chExt cx="1858320" cy="74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CF6CCC05-5464-F667-3E06-86A0889478C9}"/>
                    </a:ext>
                  </a:extLst>
                </p14:cNvPr>
                <p14:cNvContentPartPr/>
                <p14:nvPr/>
              </p14:nvContentPartPr>
              <p14:xfrm>
                <a:off x="243504" y="3495616"/>
                <a:ext cx="332280" cy="1551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CF6CCC05-5464-F667-3E06-86A0889478C9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37391" y="3489496"/>
                  <a:ext cx="344507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BCD95D74-750D-282C-5E60-8480CC7B3909}"/>
                    </a:ext>
                  </a:extLst>
                </p14:cNvPr>
                <p14:cNvContentPartPr/>
                <p14:nvPr/>
              </p14:nvContentPartPr>
              <p14:xfrm>
                <a:off x="568584" y="3515416"/>
                <a:ext cx="165960" cy="1227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BCD95D74-750D-282C-5E60-8480CC7B3909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562464" y="3509314"/>
                  <a:ext cx="178200" cy="1349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22F78C3B-41A8-41D6-2991-68E9979CDE32}"/>
                    </a:ext>
                  </a:extLst>
                </p14:cNvPr>
                <p14:cNvContentPartPr/>
                <p14:nvPr/>
              </p14:nvContentPartPr>
              <p14:xfrm>
                <a:off x="937584" y="3575896"/>
                <a:ext cx="70920" cy="2314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22F78C3B-41A8-41D6-2991-68E9979CDE32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931464" y="3569776"/>
                  <a:ext cx="8316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7652349D-423B-87EF-23FA-C17C121BF7CB}"/>
                    </a:ext>
                  </a:extLst>
                </p14:cNvPr>
                <p14:cNvContentPartPr/>
                <p14:nvPr/>
              </p14:nvContentPartPr>
              <p14:xfrm>
                <a:off x="938304" y="3552856"/>
                <a:ext cx="151920" cy="9540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7652349D-423B-87EF-23FA-C17C121BF7CB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932184" y="3546736"/>
                  <a:ext cx="164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BB4815E-D3AA-6046-C3A7-0C599E16103F}"/>
                    </a:ext>
                  </a:extLst>
                </p14:cNvPr>
                <p14:cNvContentPartPr/>
                <p14:nvPr/>
              </p14:nvContentPartPr>
              <p14:xfrm>
                <a:off x="1076544" y="3538096"/>
                <a:ext cx="234720" cy="9504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BB4815E-D3AA-6046-C3A7-0C599E16103F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070424" y="3531976"/>
                  <a:ext cx="246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37DCC9F-5D1D-CF8F-8642-FB4AAB6C79B1}"/>
                    </a:ext>
                  </a:extLst>
                </p14:cNvPr>
                <p14:cNvContentPartPr/>
                <p14:nvPr/>
              </p14:nvContentPartPr>
              <p14:xfrm>
                <a:off x="1295424" y="3516496"/>
                <a:ext cx="134640" cy="1353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37DCC9F-5D1D-CF8F-8642-FB4AAB6C79B1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1289320" y="3510376"/>
                  <a:ext cx="146847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7DD8CE87-B20D-76D2-B40E-949BC3D47D1C}"/>
                    </a:ext>
                  </a:extLst>
                </p14:cNvPr>
                <p14:cNvContentPartPr/>
                <p14:nvPr/>
              </p14:nvContentPartPr>
              <p14:xfrm>
                <a:off x="394704" y="3867496"/>
                <a:ext cx="105120" cy="1029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7DD8CE87-B20D-76D2-B40E-949BC3D47D1C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388584" y="3861376"/>
                  <a:ext cx="117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5A4E8B18-A041-0916-2EDC-FB3098221A5D}"/>
                    </a:ext>
                  </a:extLst>
                </p14:cNvPr>
                <p14:cNvContentPartPr/>
                <p14:nvPr/>
              </p14:nvContentPartPr>
              <p14:xfrm>
                <a:off x="422064" y="3810256"/>
                <a:ext cx="34560" cy="54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5A4E8B18-A041-0916-2EDC-FB3098221A5D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416007" y="3804136"/>
                  <a:ext cx="46674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38D6255E-0C45-6644-5532-5CB36F9A4CE1}"/>
                    </a:ext>
                  </a:extLst>
                </p14:cNvPr>
                <p14:cNvContentPartPr/>
                <p14:nvPr/>
              </p14:nvContentPartPr>
              <p14:xfrm>
                <a:off x="497664" y="3875056"/>
                <a:ext cx="199800" cy="1000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38D6255E-0C45-6644-5532-5CB36F9A4CE1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491544" y="3868936"/>
                  <a:ext cx="212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23ACF22E-E3BF-AC93-C078-94497A9F9D94}"/>
                    </a:ext>
                  </a:extLst>
                </p14:cNvPr>
                <p14:cNvContentPartPr/>
                <p14:nvPr/>
              </p14:nvContentPartPr>
              <p14:xfrm>
                <a:off x="717624" y="3874696"/>
                <a:ext cx="220680" cy="936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23ACF22E-E3BF-AC93-C078-94497A9F9D94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11504" y="3868576"/>
                  <a:ext cx="2329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3242544C-D60B-9D30-5CE5-3990D4E05E6C}"/>
                    </a:ext>
                  </a:extLst>
                </p14:cNvPr>
                <p14:cNvContentPartPr/>
                <p14:nvPr/>
              </p14:nvContentPartPr>
              <p14:xfrm>
                <a:off x="885384" y="3859576"/>
                <a:ext cx="232920" cy="27324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3242544C-D60B-9D30-5CE5-3990D4E05E6C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879264" y="3853456"/>
                  <a:ext cx="2451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26EB6491-A8AC-D92B-8F33-7DE463DB292C}"/>
                    </a:ext>
                  </a:extLst>
                </p14:cNvPr>
                <p14:cNvContentPartPr/>
                <p14:nvPr/>
              </p14:nvContentPartPr>
              <p14:xfrm>
                <a:off x="1089504" y="3763456"/>
                <a:ext cx="696240" cy="22644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26EB6491-A8AC-D92B-8F33-7DE463DB292C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083384" y="3757346"/>
                  <a:ext cx="708480" cy="2386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1D489FE0-C0A3-FE5D-56F1-FB9ECF5D89D6}"/>
                    </a:ext>
                  </a:extLst>
                </p14:cNvPr>
                <p14:cNvContentPartPr/>
                <p14:nvPr/>
              </p14:nvContentPartPr>
              <p14:xfrm>
                <a:off x="1677384" y="3778576"/>
                <a:ext cx="45360" cy="306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1D489FE0-C0A3-FE5D-56F1-FB9ECF5D89D6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671215" y="3772456"/>
                  <a:ext cx="57698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EDC2A2C8-5D91-775B-B7AE-541B66D32250}"/>
                    </a:ext>
                  </a:extLst>
                </p14:cNvPr>
                <p14:cNvContentPartPr/>
                <p14:nvPr/>
              </p14:nvContentPartPr>
              <p14:xfrm>
                <a:off x="1780344" y="3659776"/>
                <a:ext cx="47880" cy="3132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EDC2A2C8-5D91-775B-B7AE-541B66D32250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774224" y="3653649"/>
                  <a:ext cx="60120" cy="3254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7028505F-3FC6-3156-9CFD-87C1945F8724}"/>
                    </a:ext>
                  </a:extLst>
                </p14:cNvPr>
                <p14:cNvContentPartPr/>
                <p14:nvPr/>
              </p14:nvContentPartPr>
              <p14:xfrm>
                <a:off x="1765224" y="3808816"/>
                <a:ext cx="336600" cy="4269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7028505F-3FC6-3156-9CFD-87C1945F8724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759104" y="3802696"/>
                  <a:ext cx="348840" cy="43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14C9044-8BA3-CFDE-CF8C-2D81FD4A80F1}"/>
              </a:ext>
            </a:extLst>
          </p:cNvPr>
          <p:cNvGrpSpPr/>
          <p:nvPr/>
        </p:nvGrpSpPr>
        <p:grpSpPr>
          <a:xfrm>
            <a:off x="6904584" y="4140736"/>
            <a:ext cx="472680" cy="368280"/>
            <a:chOff x="6904584" y="4140736"/>
            <a:chExt cx="472680" cy="36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2C352AAD-54E8-76E5-6140-BD681549134F}"/>
                    </a:ext>
                  </a:extLst>
                </p14:cNvPr>
                <p14:cNvContentPartPr/>
                <p14:nvPr/>
              </p14:nvContentPartPr>
              <p14:xfrm>
                <a:off x="6904584" y="4140736"/>
                <a:ext cx="232200" cy="3682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2C352AAD-54E8-76E5-6140-BD681549134F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898464" y="4134616"/>
                  <a:ext cx="244440" cy="38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D6933E0-F57E-96E3-C00C-9EEC83499897}"/>
                    </a:ext>
                  </a:extLst>
                </p14:cNvPr>
                <p14:cNvContentPartPr/>
                <p14:nvPr/>
              </p14:nvContentPartPr>
              <p14:xfrm>
                <a:off x="6924024" y="4383736"/>
                <a:ext cx="161280" cy="219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D6933E0-F57E-96E3-C00C-9EEC83499897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917904" y="4377616"/>
                  <a:ext cx="1735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AD695E31-8F22-B1E1-4B53-B0170299F302}"/>
                    </a:ext>
                  </a:extLst>
                </p14:cNvPr>
                <p14:cNvContentPartPr/>
                <p14:nvPr/>
              </p14:nvContentPartPr>
              <p14:xfrm>
                <a:off x="7185024" y="4336936"/>
                <a:ext cx="192240" cy="16704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AD695E31-8F22-B1E1-4B53-B0170299F302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178904" y="4330816"/>
                  <a:ext cx="204480" cy="179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874C928-A486-A80A-6C7E-E091AAFA1B07}"/>
                  </a:ext>
                </a:extLst>
              </p14:cNvPr>
              <p14:cNvContentPartPr/>
              <p14:nvPr/>
            </p14:nvContentPartPr>
            <p14:xfrm>
              <a:off x="7737264" y="4334056"/>
              <a:ext cx="312480" cy="474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874C928-A486-A80A-6C7E-E091AAFA1B07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7731144" y="4327936"/>
                <a:ext cx="324720" cy="486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5" name="Group 34">
            <a:extLst>
              <a:ext uri="{FF2B5EF4-FFF2-40B4-BE49-F238E27FC236}">
                <a16:creationId xmlns:a16="http://schemas.microsoft.com/office/drawing/2014/main" id="{D0980C4D-F700-9B59-55A8-AA50D2547627}"/>
              </a:ext>
            </a:extLst>
          </p:cNvPr>
          <p:cNvGrpSpPr/>
          <p:nvPr/>
        </p:nvGrpSpPr>
        <p:grpSpPr>
          <a:xfrm>
            <a:off x="8113464" y="4127776"/>
            <a:ext cx="192240" cy="352080"/>
            <a:chOff x="8113464" y="4127776"/>
            <a:chExt cx="19224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F1C1C966-6782-CC6B-9E39-190A52FC2F53}"/>
                    </a:ext>
                  </a:extLst>
                </p14:cNvPr>
                <p14:cNvContentPartPr/>
                <p14:nvPr/>
              </p14:nvContentPartPr>
              <p14:xfrm>
                <a:off x="8168904" y="4127776"/>
                <a:ext cx="52920" cy="27396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F1C1C966-6782-CC6B-9E39-190A52FC2F53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162784" y="4121656"/>
                  <a:ext cx="651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5A8A2765-39E7-140C-52D5-BA6503BA4AFD}"/>
                    </a:ext>
                  </a:extLst>
                </p14:cNvPr>
                <p14:cNvContentPartPr/>
                <p14:nvPr/>
              </p14:nvContentPartPr>
              <p14:xfrm>
                <a:off x="8113464" y="4312456"/>
                <a:ext cx="192240" cy="1674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5A8A2765-39E7-140C-52D5-BA6503BA4AFD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107344" y="4306336"/>
                  <a:ext cx="204480" cy="179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E7C3CAF-2C89-E88D-0AF0-B0132B87E465}"/>
                  </a:ext>
                </a:extLst>
              </p14:cNvPr>
              <p14:cNvContentPartPr/>
              <p14:nvPr/>
            </p14:nvContentPartPr>
            <p14:xfrm>
              <a:off x="8522064" y="4171336"/>
              <a:ext cx="217800" cy="2548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E7C3CAF-2C89-E88D-0AF0-B0132B87E465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8515944" y="4165216"/>
                <a:ext cx="230040" cy="267120"/>
              </a:xfrm>
              <a:prstGeom prst="rect">
                <a:avLst/>
              </a:prstGeom>
            </p:spPr>
          </p:pic>
        </mc:Fallback>
      </mc:AlternateContent>
      <p:grpSp>
        <p:nvGrpSpPr>
          <p:cNvPr id="464" name="Group 463">
            <a:extLst>
              <a:ext uri="{FF2B5EF4-FFF2-40B4-BE49-F238E27FC236}">
                <a16:creationId xmlns:a16="http://schemas.microsoft.com/office/drawing/2014/main" id="{4BC2A664-573B-D8A1-2438-A84B8EA78897}"/>
              </a:ext>
            </a:extLst>
          </p:cNvPr>
          <p:cNvGrpSpPr/>
          <p:nvPr/>
        </p:nvGrpSpPr>
        <p:grpSpPr>
          <a:xfrm>
            <a:off x="9266184" y="4131736"/>
            <a:ext cx="1825920" cy="294840"/>
            <a:chOff x="9266184" y="4131736"/>
            <a:chExt cx="1825920" cy="294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C3189525-8BBF-4180-86E4-716392CAF32B}"/>
                    </a:ext>
                  </a:extLst>
                </p14:cNvPr>
                <p14:cNvContentPartPr/>
                <p14:nvPr/>
              </p14:nvContentPartPr>
              <p14:xfrm>
                <a:off x="9266184" y="4285456"/>
                <a:ext cx="231480" cy="1411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C3189525-8BBF-4180-86E4-716392CAF32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9260064" y="4279336"/>
                  <a:ext cx="24372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C13FA10E-8EDE-632C-8353-54BD88F20E10}"/>
                    </a:ext>
                  </a:extLst>
                </p14:cNvPr>
                <p14:cNvContentPartPr/>
                <p14:nvPr/>
              </p14:nvContentPartPr>
              <p14:xfrm>
                <a:off x="9509184" y="4259176"/>
                <a:ext cx="223200" cy="15408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C13FA10E-8EDE-632C-8353-54BD88F20E10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9503064" y="4253056"/>
                  <a:ext cx="2354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167692EC-609B-E30C-1AB7-A7FB9AEC00A4}"/>
                    </a:ext>
                  </a:extLst>
                </p14:cNvPr>
                <p14:cNvContentPartPr/>
                <p14:nvPr/>
              </p14:nvContentPartPr>
              <p14:xfrm>
                <a:off x="9725904" y="4259176"/>
                <a:ext cx="172080" cy="1504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167692EC-609B-E30C-1AB7-A7FB9AEC00A4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9719784" y="4253056"/>
                  <a:ext cx="18432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786FDBA9-4E32-5512-5BD2-080518A98BFB}"/>
                    </a:ext>
                  </a:extLst>
                </p14:cNvPr>
                <p14:cNvContentPartPr/>
                <p14:nvPr/>
              </p14:nvContentPartPr>
              <p14:xfrm>
                <a:off x="9733464" y="4262776"/>
                <a:ext cx="137160" cy="1533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786FDBA9-4E32-5512-5BD2-080518A98BFB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9727344" y="4256656"/>
                  <a:ext cx="14940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63E0500-D51E-2F4F-8A6A-EA3DB6F60B32}"/>
                    </a:ext>
                  </a:extLst>
                </p14:cNvPr>
                <p14:cNvContentPartPr/>
                <p14:nvPr/>
              </p14:nvContentPartPr>
              <p14:xfrm>
                <a:off x="9917064" y="4270696"/>
                <a:ext cx="94320" cy="14004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63E0500-D51E-2F4F-8A6A-EA3DB6F60B32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9910944" y="4264576"/>
                  <a:ext cx="1065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DC40A7E3-A6E4-C195-57C9-E661A5CC4961}"/>
                    </a:ext>
                  </a:extLst>
                </p14:cNvPr>
                <p14:cNvContentPartPr/>
                <p14:nvPr/>
              </p14:nvContentPartPr>
              <p14:xfrm>
                <a:off x="9948384" y="4131736"/>
                <a:ext cx="15120" cy="208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DC40A7E3-A6E4-C195-57C9-E661A5CC4961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9942264" y="4125616"/>
                  <a:ext cx="273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D8F70E15-D986-CF1D-9BAB-FE5052309DBC}"/>
                    </a:ext>
                  </a:extLst>
                </p14:cNvPr>
                <p14:cNvContentPartPr/>
                <p14:nvPr/>
              </p14:nvContentPartPr>
              <p14:xfrm>
                <a:off x="10021824" y="4274296"/>
                <a:ext cx="385920" cy="1285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D8F70E15-D986-CF1D-9BAB-FE5052309DBC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0015704" y="4268176"/>
                  <a:ext cx="3981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3C49E926-A567-A1FF-A4AF-28D07F827C38}"/>
                    </a:ext>
                  </a:extLst>
                </p14:cNvPr>
                <p14:cNvContentPartPr/>
                <p14:nvPr/>
              </p14:nvContentPartPr>
              <p14:xfrm>
                <a:off x="10309104" y="4173856"/>
                <a:ext cx="21600" cy="396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3C49E926-A567-A1FF-A4AF-28D07F827C3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0302984" y="4167736"/>
                  <a:ext cx="338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542DAEB5-F431-45C4-02C4-1B9E98BB5076}"/>
                    </a:ext>
                  </a:extLst>
                </p14:cNvPr>
                <p14:cNvContentPartPr/>
                <p14:nvPr/>
              </p14:nvContentPartPr>
              <p14:xfrm>
                <a:off x="10383624" y="4260616"/>
                <a:ext cx="218160" cy="16164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542DAEB5-F431-45C4-02C4-1B9E98BB5076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0377504" y="4254496"/>
                  <a:ext cx="2304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BF88AE01-651C-1AE5-A4F0-8A492070618F}"/>
                    </a:ext>
                  </a:extLst>
                </p14:cNvPr>
                <p14:cNvContentPartPr/>
                <p14:nvPr/>
              </p14:nvContentPartPr>
              <p14:xfrm>
                <a:off x="10453104" y="4334776"/>
                <a:ext cx="162360" cy="1800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BF88AE01-651C-1AE5-A4F0-8A492070618F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10446984" y="4328656"/>
                  <a:ext cx="1746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BEB803DB-DCD7-CC8F-590E-8EDA97B57F85}"/>
                    </a:ext>
                  </a:extLst>
                </p14:cNvPr>
                <p14:cNvContentPartPr/>
                <p14:nvPr/>
              </p14:nvContentPartPr>
              <p14:xfrm>
                <a:off x="10619064" y="4244776"/>
                <a:ext cx="162360" cy="15300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BEB803DB-DCD7-CC8F-590E-8EDA97B57F8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10612944" y="4238656"/>
                  <a:ext cx="1746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6F10278D-2FE1-AE5F-7286-1CDD6F643AF2}"/>
                    </a:ext>
                  </a:extLst>
                </p14:cNvPr>
                <p14:cNvContentPartPr/>
                <p14:nvPr/>
              </p14:nvContentPartPr>
              <p14:xfrm>
                <a:off x="10798344" y="4212736"/>
                <a:ext cx="165960" cy="15840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6F10278D-2FE1-AE5F-7286-1CDD6F643AF2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10792224" y="4206616"/>
                  <a:ext cx="1782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3C41B977-CC6E-016F-7972-D9DDADCD29C9}"/>
                    </a:ext>
                  </a:extLst>
                </p14:cNvPr>
                <p14:cNvContentPartPr/>
                <p14:nvPr/>
              </p14:nvContentPartPr>
              <p14:xfrm>
                <a:off x="10943424" y="4204816"/>
                <a:ext cx="148680" cy="17316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3C41B977-CC6E-016F-7972-D9DDADCD29C9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10937304" y="4198696"/>
                  <a:ext cx="160920" cy="18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9" name="Group 488">
            <a:extLst>
              <a:ext uri="{FF2B5EF4-FFF2-40B4-BE49-F238E27FC236}">
                <a16:creationId xmlns:a16="http://schemas.microsoft.com/office/drawing/2014/main" id="{CD31F5E5-40F0-0597-337D-D79034DF2E74}"/>
              </a:ext>
            </a:extLst>
          </p:cNvPr>
          <p:cNvGrpSpPr/>
          <p:nvPr/>
        </p:nvGrpSpPr>
        <p:grpSpPr>
          <a:xfrm>
            <a:off x="10515744" y="4598296"/>
            <a:ext cx="716040" cy="604440"/>
            <a:chOff x="10515744" y="4598296"/>
            <a:chExt cx="716040" cy="60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00BE06C7-C8DC-EE04-F277-8712B97E7392}"/>
                    </a:ext>
                  </a:extLst>
                </p14:cNvPr>
                <p14:cNvContentPartPr/>
                <p14:nvPr/>
              </p14:nvContentPartPr>
              <p14:xfrm>
                <a:off x="10518984" y="4912216"/>
                <a:ext cx="68400" cy="2905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00BE06C7-C8DC-EE04-F277-8712B97E7392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10512864" y="4906096"/>
                  <a:ext cx="8064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AAEC60D5-119A-C0FB-C2F4-A74FC1D617EB}"/>
                    </a:ext>
                  </a:extLst>
                </p14:cNvPr>
                <p14:cNvContentPartPr/>
                <p14:nvPr/>
              </p14:nvContentPartPr>
              <p14:xfrm>
                <a:off x="10515744" y="4871896"/>
                <a:ext cx="142920" cy="15984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AAEC60D5-119A-C0FB-C2F4-A74FC1D617EB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10509624" y="4865776"/>
                  <a:ext cx="15516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A155F039-D092-81FF-78CC-134248846452}"/>
                    </a:ext>
                  </a:extLst>
                </p14:cNvPr>
                <p14:cNvContentPartPr/>
                <p14:nvPr/>
              </p14:nvContentPartPr>
              <p14:xfrm>
                <a:off x="10636344" y="4853536"/>
                <a:ext cx="244080" cy="1562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A155F039-D092-81FF-78CC-134248846452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10630224" y="4847416"/>
                  <a:ext cx="256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1529B654-FA35-B03D-8B50-CDC595AA8371}"/>
                    </a:ext>
                  </a:extLst>
                </p14:cNvPr>
                <p14:cNvContentPartPr/>
                <p14:nvPr/>
              </p14:nvContentPartPr>
              <p14:xfrm>
                <a:off x="10852344" y="4651936"/>
                <a:ext cx="76680" cy="35640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1529B654-FA35-B03D-8B50-CDC595AA8371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10846224" y="4645816"/>
                  <a:ext cx="8892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B4BB716B-336C-0675-A98E-FA1C584BA995}"/>
                    </a:ext>
                  </a:extLst>
                </p14:cNvPr>
                <p14:cNvContentPartPr/>
                <p14:nvPr/>
              </p14:nvContentPartPr>
              <p14:xfrm>
                <a:off x="10799784" y="4823296"/>
                <a:ext cx="160560" cy="208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B4BB716B-336C-0675-A98E-FA1C584BA995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10793664" y="4817176"/>
                  <a:ext cx="17280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34A079E3-B92B-7F3E-F39A-07F8EE0F8BD5}"/>
                    </a:ext>
                  </a:extLst>
                </p14:cNvPr>
                <p14:cNvContentPartPr/>
                <p14:nvPr/>
              </p14:nvContentPartPr>
              <p14:xfrm>
                <a:off x="10937664" y="4598296"/>
                <a:ext cx="294120" cy="40536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34A079E3-B92B-7F3E-F39A-07F8EE0F8BD5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931544" y="4592176"/>
                  <a:ext cx="306360" cy="41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69B67EE3-C701-3E79-4E33-7166779CDD80}"/>
              </a:ext>
            </a:extLst>
          </p:cNvPr>
          <p:cNvGrpSpPr/>
          <p:nvPr/>
        </p:nvGrpSpPr>
        <p:grpSpPr>
          <a:xfrm>
            <a:off x="6988824" y="4732936"/>
            <a:ext cx="3265560" cy="1094400"/>
            <a:chOff x="6988824" y="4732936"/>
            <a:chExt cx="3265560" cy="109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564C95E9-5360-E032-8DCB-F190DF636913}"/>
                    </a:ext>
                  </a:extLst>
                </p14:cNvPr>
                <p14:cNvContentPartPr/>
                <p14:nvPr/>
              </p14:nvContentPartPr>
              <p14:xfrm>
                <a:off x="7002864" y="4867936"/>
                <a:ext cx="213480" cy="29556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564C95E9-5360-E032-8DCB-F190DF636913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6996744" y="4861816"/>
                  <a:ext cx="22572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CD28F00D-45FA-4089-F5F0-2484E7A8F175}"/>
                    </a:ext>
                  </a:extLst>
                </p14:cNvPr>
                <p14:cNvContentPartPr/>
                <p14:nvPr/>
              </p14:nvContentPartPr>
              <p14:xfrm>
                <a:off x="6988824" y="5020576"/>
                <a:ext cx="188280" cy="338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CD28F00D-45FA-4089-F5F0-2484E7A8F175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6982704" y="5014456"/>
                  <a:ext cx="2005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E1BA084-B79D-4098-3799-B980DECA3972}"/>
                    </a:ext>
                  </a:extLst>
                </p14:cNvPr>
                <p14:cNvContentPartPr/>
                <p14:nvPr/>
              </p14:nvContentPartPr>
              <p14:xfrm>
                <a:off x="7206624" y="5005816"/>
                <a:ext cx="118440" cy="1666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E1BA084-B79D-4098-3799-B980DECA3972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7200504" y="4999696"/>
                  <a:ext cx="13068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29CAE448-911C-522E-D06C-D9A33BB8AECE}"/>
                    </a:ext>
                  </a:extLst>
                </p14:cNvPr>
                <p14:cNvContentPartPr/>
                <p14:nvPr/>
              </p14:nvContentPartPr>
              <p14:xfrm>
                <a:off x="7359264" y="5013016"/>
                <a:ext cx="266400" cy="1519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29CAE448-911C-522E-D06C-D9A33BB8AECE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7353144" y="5006896"/>
                  <a:ext cx="2786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6E9D8C79-DAF3-93B8-18E2-A10130378A4E}"/>
                    </a:ext>
                  </a:extLst>
                </p14:cNvPr>
                <p14:cNvContentPartPr/>
                <p14:nvPr/>
              </p14:nvContentPartPr>
              <p14:xfrm>
                <a:off x="7635744" y="4995376"/>
                <a:ext cx="128880" cy="14148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6E9D8C79-DAF3-93B8-18E2-A10130378A4E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7629624" y="4989256"/>
                  <a:ext cx="1411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CF088882-3407-DC8D-ED95-6104152C751C}"/>
                    </a:ext>
                  </a:extLst>
                </p14:cNvPr>
                <p14:cNvContentPartPr/>
                <p14:nvPr/>
              </p14:nvContentPartPr>
              <p14:xfrm>
                <a:off x="7749144" y="4986376"/>
                <a:ext cx="177480" cy="16632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CF088882-3407-DC8D-ED95-6104152C751C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7743024" y="4980256"/>
                  <a:ext cx="189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7DCC4FE5-BC91-B66E-4F36-3AEC6D0061EF}"/>
                    </a:ext>
                  </a:extLst>
                </p14:cNvPr>
                <p14:cNvContentPartPr/>
                <p14:nvPr/>
              </p14:nvContentPartPr>
              <p14:xfrm>
                <a:off x="8279424" y="4968736"/>
                <a:ext cx="361080" cy="16056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7DCC4FE5-BC91-B66E-4F36-3AEC6D0061E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8273304" y="4962616"/>
                  <a:ext cx="3733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A94492C0-4F32-4619-92E9-1DBEEADAED05}"/>
                    </a:ext>
                  </a:extLst>
                </p14:cNvPr>
                <p14:cNvContentPartPr/>
                <p14:nvPr/>
              </p14:nvContentPartPr>
              <p14:xfrm>
                <a:off x="8923464" y="4928776"/>
                <a:ext cx="146520" cy="17208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A94492C0-4F32-4619-92E9-1DBEEADAED05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8917344" y="4922656"/>
                  <a:ext cx="158760" cy="18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1B2038B3-DA27-188F-4E9C-C18AEEFC7F36}"/>
                    </a:ext>
                  </a:extLst>
                </p14:cNvPr>
                <p14:cNvContentPartPr/>
                <p14:nvPr/>
              </p14:nvContentPartPr>
              <p14:xfrm>
                <a:off x="9098784" y="4941016"/>
                <a:ext cx="162720" cy="1238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1B2038B3-DA27-188F-4E9C-C18AEEFC7F36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9092664" y="4934896"/>
                  <a:ext cx="174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53D0B958-4AC4-A282-9723-375FA0C1EF8D}"/>
                    </a:ext>
                  </a:extLst>
                </p14:cNvPr>
                <p14:cNvContentPartPr/>
                <p14:nvPr/>
              </p14:nvContentPartPr>
              <p14:xfrm>
                <a:off x="9194184" y="4839496"/>
                <a:ext cx="35280" cy="169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53D0B958-4AC4-A282-9723-375FA0C1EF8D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9188064" y="4833376"/>
                  <a:ext cx="475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CB1B51D6-A863-D254-3A4E-CD2E5F5632A5}"/>
                    </a:ext>
                  </a:extLst>
                </p14:cNvPr>
                <p14:cNvContentPartPr/>
                <p14:nvPr/>
              </p14:nvContentPartPr>
              <p14:xfrm>
                <a:off x="9286344" y="4925896"/>
                <a:ext cx="291600" cy="13752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CB1B51D6-A863-D254-3A4E-CD2E5F5632A5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9280224" y="4919776"/>
                  <a:ext cx="3038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A3642462-D689-7D7C-8911-78505A53EC88}"/>
                    </a:ext>
                  </a:extLst>
                </p14:cNvPr>
                <p14:cNvContentPartPr/>
                <p14:nvPr/>
              </p14:nvContentPartPr>
              <p14:xfrm>
                <a:off x="9605664" y="4903576"/>
                <a:ext cx="163080" cy="32796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A3642462-D689-7D7C-8911-78505A53EC88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9599544" y="4897456"/>
                  <a:ext cx="17532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C775FB76-1A71-327B-6C4F-A5608A43AE40}"/>
                    </a:ext>
                  </a:extLst>
                </p14:cNvPr>
                <p14:cNvContentPartPr/>
                <p14:nvPr/>
              </p14:nvContentPartPr>
              <p14:xfrm>
                <a:off x="9788904" y="4732936"/>
                <a:ext cx="52560" cy="28440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C775FB76-1A71-327B-6C4F-A5608A43AE40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9782784" y="4726816"/>
                  <a:ext cx="64800" cy="29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8065558A-9058-C5BE-CD95-E1E56D2813B1}"/>
                    </a:ext>
                  </a:extLst>
                </p14:cNvPr>
                <p14:cNvContentPartPr/>
                <p14:nvPr/>
              </p14:nvContentPartPr>
              <p14:xfrm>
                <a:off x="9840744" y="4866856"/>
                <a:ext cx="137160" cy="17136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8065558A-9058-C5BE-CD95-E1E56D2813B1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9834624" y="4860736"/>
                  <a:ext cx="1494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73D3032C-1B98-A6AC-CFA7-0785C95D5978}"/>
                    </a:ext>
                  </a:extLst>
                </p14:cNvPr>
                <p14:cNvContentPartPr/>
                <p14:nvPr/>
              </p14:nvContentPartPr>
              <p14:xfrm>
                <a:off x="10000944" y="4871536"/>
                <a:ext cx="253440" cy="12816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73D3032C-1B98-A6AC-CFA7-0785C95D5978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9994824" y="4865416"/>
                  <a:ext cx="26568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6073C7E7-A981-4F6E-BDC7-11728A96C6A5}"/>
                    </a:ext>
                  </a:extLst>
                </p14:cNvPr>
                <p14:cNvContentPartPr/>
                <p14:nvPr/>
              </p14:nvContentPartPr>
              <p14:xfrm>
                <a:off x="10047384" y="4860376"/>
                <a:ext cx="165600" cy="12636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6073C7E7-A981-4F6E-BDC7-11728A96C6A5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10041264" y="4854256"/>
                  <a:ext cx="1778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9BE85E7A-F90B-E13C-AFA3-ACC25B24AB2D}"/>
                    </a:ext>
                  </a:extLst>
                </p14:cNvPr>
                <p14:cNvContentPartPr/>
                <p14:nvPr/>
              </p14:nvContentPartPr>
              <p14:xfrm>
                <a:off x="7058664" y="5418736"/>
                <a:ext cx="207360" cy="1670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9BE85E7A-F90B-E13C-AFA3-ACC25B24AB2D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7052544" y="5412616"/>
                  <a:ext cx="21960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82199070-6E9A-7527-0D3E-026403E6BE38}"/>
                    </a:ext>
                  </a:extLst>
                </p14:cNvPr>
                <p14:cNvContentPartPr/>
                <p14:nvPr/>
              </p14:nvContentPartPr>
              <p14:xfrm>
                <a:off x="7254504" y="5422696"/>
                <a:ext cx="236880" cy="15516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82199070-6E9A-7527-0D3E-026403E6BE3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7248384" y="5416576"/>
                  <a:ext cx="2491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B4CFB3B1-7D27-74F9-6437-7156F3BCFA93}"/>
                    </a:ext>
                  </a:extLst>
                </p14:cNvPr>
                <p14:cNvContentPartPr/>
                <p14:nvPr/>
              </p14:nvContentPartPr>
              <p14:xfrm>
                <a:off x="7493184" y="5328016"/>
                <a:ext cx="352800" cy="27540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B4CFB3B1-7D27-74F9-6437-7156F3BCFA93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7487064" y="5321896"/>
                  <a:ext cx="36504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A51C1EF0-D0C6-81B1-4AA8-948B65F7451C}"/>
                    </a:ext>
                  </a:extLst>
                </p14:cNvPr>
                <p14:cNvContentPartPr/>
                <p14:nvPr/>
              </p14:nvContentPartPr>
              <p14:xfrm>
                <a:off x="7723584" y="5344576"/>
                <a:ext cx="33840" cy="3276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A51C1EF0-D0C6-81B1-4AA8-948B65F7451C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7717464" y="5338456"/>
                  <a:ext cx="460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F2FA32B3-CC37-CAB0-CB44-A732ED9C2EA5}"/>
                    </a:ext>
                  </a:extLst>
                </p14:cNvPr>
                <p14:cNvContentPartPr/>
                <p14:nvPr/>
              </p14:nvContentPartPr>
              <p14:xfrm>
                <a:off x="7875864" y="5410456"/>
                <a:ext cx="486000" cy="4168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F2FA32B3-CC37-CAB0-CB44-A732ED9C2EA5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7869744" y="5404336"/>
                  <a:ext cx="49824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209408E3-4C24-1C96-6576-F122B1A1E841}"/>
                    </a:ext>
                  </a:extLst>
                </p14:cNvPr>
                <p14:cNvContentPartPr/>
                <p14:nvPr/>
              </p14:nvContentPartPr>
              <p14:xfrm>
                <a:off x="8592264" y="5355736"/>
                <a:ext cx="305280" cy="16668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209408E3-4C24-1C96-6576-F122B1A1E841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8586144" y="5349616"/>
                  <a:ext cx="317520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8F15388E-6922-79F0-2485-026AB96AF091}"/>
                    </a:ext>
                  </a:extLst>
                </p14:cNvPr>
                <p14:cNvContentPartPr/>
                <p14:nvPr/>
              </p14:nvContentPartPr>
              <p14:xfrm>
                <a:off x="8877384" y="5187976"/>
                <a:ext cx="82440" cy="33840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8F15388E-6922-79F0-2485-026AB96AF091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8871264" y="5181856"/>
                  <a:ext cx="9468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B8D9CCCA-5775-4808-799E-F43B5D699B97}"/>
                    </a:ext>
                  </a:extLst>
                </p14:cNvPr>
                <p14:cNvContentPartPr/>
                <p14:nvPr/>
              </p14:nvContentPartPr>
              <p14:xfrm>
                <a:off x="8868024" y="5331976"/>
                <a:ext cx="176400" cy="493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B8D9CCCA-5775-4808-799E-F43B5D699B97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8861904" y="5325856"/>
                  <a:ext cx="1886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102C3465-75EC-4623-A209-649FA1D6FEB8}"/>
                    </a:ext>
                  </a:extLst>
                </p14:cNvPr>
                <p14:cNvContentPartPr/>
                <p14:nvPr/>
              </p14:nvContentPartPr>
              <p14:xfrm>
                <a:off x="9408384" y="5397496"/>
                <a:ext cx="328680" cy="15552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102C3465-75EC-4623-A209-649FA1D6FEB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9402264" y="5391376"/>
                  <a:ext cx="340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51C03B4E-C881-53D6-A595-E8DF6A6F4AED}"/>
                    </a:ext>
                  </a:extLst>
                </p14:cNvPr>
                <p14:cNvContentPartPr/>
                <p14:nvPr/>
              </p14:nvContentPartPr>
              <p14:xfrm>
                <a:off x="9527184" y="5369056"/>
                <a:ext cx="181080" cy="2023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51C03B4E-C881-53D6-A595-E8DF6A6F4AED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9521064" y="5362936"/>
                  <a:ext cx="19332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D40C7079-ADEF-D4F1-BD8F-15C3ED121D36}"/>
                    </a:ext>
                  </a:extLst>
                </p14:cNvPr>
                <p14:cNvContentPartPr/>
                <p14:nvPr/>
              </p14:nvContentPartPr>
              <p14:xfrm>
                <a:off x="9796104" y="5260696"/>
                <a:ext cx="144000" cy="11412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D40C7079-ADEF-D4F1-BD8F-15C3ED121D36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9789984" y="5254576"/>
                  <a:ext cx="1562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CF00F1BC-6C6C-0F28-05E5-1F942E12F29F}"/>
                    </a:ext>
                  </a:extLst>
                </p14:cNvPr>
                <p14:cNvContentPartPr/>
                <p14:nvPr/>
              </p14:nvContentPartPr>
              <p14:xfrm>
                <a:off x="9804024" y="5237296"/>
                <a:ext cx="110880" cy="1468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CF00F1BC-6C6C-0F28-05E5-1F942E12F29F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9797904" y="5231176"/>
                  <a:ext cx="12312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4048EAF6-C6EB-C93C-5E42-23C5F9805807}"/>
                    </a:ext>
                  </a:extLst>
                </p14:cNvPr>
                <p14:cNvContentPartPr/>
                <p14:nvPr/>
              </p14:nvContentPartPr>
              <p14:xfrm>
                <a:off x="9822384" y="5235496"/>
                <a:ext cx="76320" cy="18288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4048EAF6-C6EB-C93C-5E42-23C5F9805807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9816264" y="5229376"/>
                  <a:ext cx="88560" cy="19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8BCF9379-1AE5-7BA6-DBAC-7BA635550496}"/>
                    </a:ext>
                  </a:extLst>
                </p14:cNvPr>
                <p14:cNvContentPartPr/>
                <p14:nvPr/>
              </p14:nvContentPartPr>
              <p14:xfrm>
                <a:off x="9796104" y="5299576"/>
                <a:ext cx="163440" cy="550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8BCF9379-1AE5-7BA6-DBAC-7BA635550496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789984" y="5293456"/>
                  <a:ext cx="17568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E76C9DE7-D169-086C-D7E0-A951DCD0645C}"/>
                    </a:ext>
                  </a:extLst>
                </p14:cNvPr>
                <p14:cNvContentPartPr/>
                <p14:nvPr/>
              </p14:nvContentPartPr>
              <p14:xfrm>
                <a:off x="9836064" y="5315416"/>
                <a:ext cx="119520" cy="3420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E76C9DE7-D169-086C-D7E0-A951DCD0645C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9829944" y="5309296"/>
                  <a:ext cx="131760" cy="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84C353CE-6B14-EF95-10B9-81E5869F8B19}"/>
                    </a:ext>
                  </a:extLst>
                </p14:cNvPr>
                <p14:cNvContentPartPr/>
                <p14:nvPr/>
              </p14:nvContentPartPr>
              <p14:xfrm>
                <a:off x="10045944" y="5428456"/>
                <a:ext cx="91080" cy="8388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84C353CE-6B14-EF95-10B9-81E5869F8B19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0039824" y="5422336"/>
                  <a:ext cx="103320" cy="96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8956547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0E5CB73E-2892-979D-D904-C8C9B9C3C365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20E8BE96-234F-ADD5-67D5-BF5C948B808A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20E8BE96-234F-ADD5-67D5-BF5C948B808A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0D5B3C9-8831-67AA-A2C0-0C23F2CC225A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0D5B3C9-8831-67AA-A2C0-0C23F2CC225A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05" y="232909"/>
                  <a:ext cx="3600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DAFF4E04-AE22-F0BD-B0B6-906345C734F9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DAFF4E04-AE22-F0BD-B0B6-906345C734F9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23F1CCE2-184B-D7DB-8766-66519C59DF34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23F1CCE2-184B-D7DB-8766-66519C59DF3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3D855C7-C312-BC19-FC50-8043DA09D742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3D855C7-C312-BC19-FC50-8043DA09D742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ED7F0DD-550E-F8B0-73B0-04DEA672EBF2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ED7F0DD-550E-F8B0-73B0-04DEA672EBF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03FA3DA-246D-4C73-F09D-54DABB590441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03FA3DA-246D-4C73-F09D-54DABB59044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69"/>
                  <a:ext cx="2203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2B09960-0585-8C2A-5A19-21552BE98402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2B09960-0585-8C2A-5A19-21552BE9840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760E42E-81C5-0783-12FC-31DA6B7F5A7A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760E42E-81C5-0783-12FC-31DA6B7F5A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789"/>
                  <a:ext cx="1335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8D4B09E-5619-CA64-4EE5-4CD6F0F77A8B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8D4B09E-5619-CA64-4EE5-4CD6F0F77A8B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E801C5D-E472-3B04-4C41-5A6D5CC372D2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E801C5D-E472-3B04-4C41-5A6D5CC372D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E456ACD2-FD1E-E6C9-D469-7925FF8A901C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E456ACD2-FD1E-E6C9-D469-7925FF8A901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85" y="359269"/>
                  <a:ext cx="3114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BDE3E2C-6997-A478-9524-8125A609C160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5BDE3E2C-6997-A478-9524-8125A609C16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9"/>
                  <a:ext cx="31536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36C3CED-128F-A811-37A7-65F5917113F1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136C3CED-128F-A811-37A7-65F5917113F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30FF2E1-3D86-CBB0-9F6D-EB41F6E3040B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30FF2E1-3D86-CBB0-9F6D-EB41F6E3040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3D30E39-770D-9998-6D15-99D4DBDAA698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3D30E39-770D-9998-6D15-99D4DBDAA69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5A0D484-156B-47E7-F8D0-42310839872F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5A0D484-156B-47E7-F8D0-42310839872F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C69C04FF-150F-080A-11C1-245252D07233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C69C04FF-150F-080A-11C1-245252D07233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85" y="349189"/>
                  <a:ext cx="1738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E4365079-B8AA-5AFC-4E97-087419686EBF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E4365079-B8AA-5AFC-4E97-087419686EBF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45" y="156229"/>
                  <a:ext cx="439200" cy="37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2606864-3691-9450-DB87-9B2AADE10F31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2606864-3691-9450-DB87-9B2AADE10F3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1B0F7DF-8E5B-2A66-6D4E-A8574B447981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1B0F7DF-8E5B-2A66-6D4E-A8574B44798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29"/>
                  <a:ext cx="25452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7D2C1F97-8360-4D1C-80C6-AE5C9825F398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7D2C1F97-8360-4D1C-80C6-AE5C9825F398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F40517D-D657-F06C-6714-FD448ADE9865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4F40517D-D657-F06C-6714-FD448ADE9865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83592E6-45E0-2C5A-9188-B18D4B076680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83592E6-45E0-2C5A-9188-B18D4B076680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0113183-27AA-DBA6-BABB-584B5A71F40D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60113183-27AA-DBA6-BABB-584B5A71F40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6D37EDE-5964-123F-1E2F-AA06D1E81278}"/>
                  </a:ext>
                </a:extLst>
              </p14:cNvPr>
              <p14:cNvContentPartPr/>
              <p14:nvPr/>
            </p14:nvContentPartPr>
            <p14:xfrm>
              <a:off x="7968208" y="1772816"/>
              <a:ext cx="838440" cy="642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6D37EDE-5964-123F-1E2F-AA06D1E8127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62085" y="176669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8E72917-05F7-B4A5-8933-37409285385B}"/>
                  </a:ext>
                </a:extLst>
              </p14:cNvPr>
              <p14:cNvContentPartPr/>
              <p14:nvPr/>
            </p14:nvContentPartPr>
            <p14:xfrm>
              <a:off x="8783248" y="1565456"/>
              <a:ext cx="1102680" cy="234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8E72917-05F7-B4A5-8933-37409285385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777130" y="155933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EB133C5-9DBF-4CAB-4881-BADDA06146F3}"/>
                  </a:ext>
                </a:extLst>
              </p14:cNvPr>
              <p14:cNvContentPartPr/>
              <p14:nvPr/>
            </p14:nvContentPartPr>
            <p14:xfrm>
              <a:off x="7970728" y="2398136"/>
              <a:ext cx="783720" cy="7106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EB133C5-9DBF-4CAB-4881-BADDA06146F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64608" y="239201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C9CD44D1-00CF-8AD9-035E-D83C521F300A}"/>
                  </a:ext>
                </a:extLst>
              </p14:cNvPr>
              <p14:cNvContentPartPr/>
              <p14:nvPr/>
            </p14:nvContentPartPr>
            <p14:xfrm>
              <a:off x="8686408" y="3079256"/>
              <a:ext cx="1285920" cy="633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C9CD44D1-00CF-8AD9-035E-D83C521F300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680290" y="307317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2F2BBD6-E036-B971-7C42-0DC774B61C51}"/>
                  </a:ext>
                </a:extLst>
              </p14:cNvPr>
              <p14:cNvContentPartPr/>
              <p14:nvPr/>
            </p14:nvContentPartPr>
            <p14:xfrm>
              <a:off x="9982408" y="1556456"/>
              <a:ext cx="46440" cy="561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2F2BBD6-E036-B971-7C42-0DC774B61C51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9976288" y="155033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A640D5F-3F7D-37BA-7AEE-BB320887EF30}"/>
                  </a:ext>
                </a:extLst>
              </p14:cNvPr>
              <p14:cNvContentPartPr/>
              <p14:nvPr/>
            </p14:nvContentPartPr>
            <p14:xfrm>
              <a:off x="9878728" y="1600016"/>
              <a:ext cx="1259640" cy="2152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A640D5F-3F7D-37BA-7AEE-BB320887EF3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9872608" y="159389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8A0293F-56C1-7D67-C49E-9AFB82DA503B}"/>
                  </a:ext>
                </a:extLst>
              </p14:cNvPr>
              <p14:cNvContentPartPr/>
              <p14:nvPr/>
            </p14:nvContentPartPr>
            <p14:xfrm>
              <a:off x="11041888" y="1840496"/>
              <a:ext cx="94680" cy="728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8A0293F-56C1-7D67-C49E-9AFB82DA503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1035768" y="183437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EFA5C97-A9EF-A83F-561B-CF4224BAD073}"/>
                  </a:ext>
                </a:extLst>
              </p14:cNvPr>
              <p14:cNvContentPartPr/>
              <p14:nvPr/>
            </p14:nvContentPartPr>
            <p14:xfrm>
              <a:off x="9920488" y="2554736"/>
              <a:ext cx="1150920" cy="5371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EFA5C97-A9EF-A83F-561B-CF4224BAD073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9914368" y="254861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B11D720-113A-00A3-45E7-27C95D113006}"/>
                  </a:ext>
                </a:extLst>
              </p14:cNvPr>
              <p14:cNvContentPartPr/>
              <p14:nvPr/>
            </p14:nvContentPartPr>
            <p14:xfrm>
              <a:off x="7982968" y="2394176"/>
              <a:ext cx="12600" cy="6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B11D720-113A-00A3-45E7-27C95D11300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976668" y="238805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B839BC13-30BA-023B-7E37-A1B23AC4795D}"/>
                  </a:ext>
                </a:extLst>
              </p14:cNvPr>
              <p14:cNvContentPartPr/>
              <p14:nvPr/>
            </p14:nvContentPartPr>
            <p14:xfrm>
              <a:off x="7903058" y="1511034"/>
              <a:ext cx="234360" cy="17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B839BC13-30BA-023B-7E37-A1B23AC4795D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96938" y="1504914"/>
                <a:ext cx="24660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66DED31F-3324-FFF9-321D-62A92CF80479}"/>
                  </a:ext>
                </a:extLst>
              </p14:cNvPr>
              <p14:cNvContentPartPr/>
              <p14:nvPr/>
            </p14:nvContentPartPr>
            <p14:xfrm>
              <a:off x="8310938" y="1474674"/>
              <a:ext cx="510840" cy="58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66DED31F-3324-FFF9-321D-62A92CF804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8304818" y="1468554"/>
                <a:ext cx="523080" cy="7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39F15DE7-30C2-017E-B6E9-5F695BF16B7B}"/>
                  </a:ext>
                </a:extLst>
              </p14:cNvPr>
              <p14:cNvContentPartPr/>
              <p14:nvPr/>
            </p14:nvContentPartPr>
            <p14:xfrm>
              <a:off x="8674538" y="1384674"/>
              <a:ext cx="274320" cy="1929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39F15DE7-30C2-017E-B6E9-5F695BF16B7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668418" y="1378543"/>
                <a:ext cx="286560" cy="205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3EC07F67-F8BE-182D-9D5F-B5C951F700B7}"/>
                  </a:ext>
                </a:extLst>
              </p14:cNvPr>
              <p14:cNvContentPartPr/>
              <p14:nvPr/>
            </p14:nvContentPartPr>
            <p14:xfrm>
              <a:off x="9285818" y="2746194"/>
              <a:ext cx="24840" cy="36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3EC07F67-F8BE-182D-9D5F-B5C951F700B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9279698" y="274001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7AEFFD2-DC21-DE4C-397F-D7E34D43D146}"/>
                  </a:ext>
                </a:extLst>
              </p14:cNvPr>
              <p14:cNvContentPartPr/>
              <p14:nvPr/>
            </p14:nvContentPartPr>
            <p14:xfrm>
              <a:off x="9331178" y="2864994"/>
              <a:ext cx="11880" cy="194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7AEFFD2-DC21-DE4C-397F-D7E34D43D14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325058" y="285887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B179C69-849B-D2ED-FA94-2074FB64C305}"/>
                  </a:ext>
                </a:extLst>
              </p14:cNvPr>
              <p14:cNvContentPartPr/>
              <p14:nvPr/>
            </p14:nvContentPartPr>
            <p14:xfrm>
              <a:off x="9334418" y="2938434"/>
              <a:ext cx="11880" cy="471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B179C69-849B-D2ED-FA94-2074FB64C30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328298" y="293231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85155510-DEF4-CFBA-3FC2-A24CA8DC3CDA}"/>
                  </a:ext>
                </a:extLst>
              </p14:cNvPr>
              <p14:cNvContentPartPr/>
              <p14:nvPr/>
            </p14:nvContentPartPr>
            <p14:xfrm>
              <a:off x="9317498" y="3065514"/>
              <a:ext cx="16200" cy="25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85155510-DEF4-CFBA-3FC2-A24CA8DC3CDA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311378" y="305947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13C077-E89E-5D9E-4110-F9F14878FD5F}"/>
                  </a:ext>
                </a:extLst>
              </p14:cNvPr>
              <p14:cNvContentPartPr/>
              <p14:nvPr/>
            </p14:nvContentPartPr>
            <p14:xfrm>
              <a:off x="9363578" y="3019794"/>
              <a:ext cx="3600" cy="7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13C077-E89E-5D9E-4110-F9F14878FD5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9357458" y="301367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D98A634-554E-E51F-44F5-17D7B1ACA38A}"/>
                  </a:ext>
                </a:extLst>
              </p14:cNvPr>
              <p14:cNvContentPartPr/>
              <p14:nvPr/>
            </p14:nvContentPartPr>
            <p14:xfrm>
              <a:off x="9208418" y="1701474"/>
              <a:ext cx="23400" cy="313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D98A634-554E-E51F-44F5-17D7B1ACA38A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9202298" y="169535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3D486C9-3661-ACC9-89FA-DF2BA91B1383}"/>
                  </a:ext>
                </a:extLst>
              </p14:cNvPr>
              <p14:cNvContentPartPr/>
              <p14:nvPr/>
            </p14:nvContentPartPr>
            <p14:xfrm>
              <a:off x="9222818" y="1778154"/>
              <a:ext cx="13320" cy="486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3D486C9-3661-ACC9-89FA-DF2BA91B138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9216859" y="177203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2FF5B70-EBCE-3B84-566B-88E85182C95F}"/>
                  </a:ext>
                </a:extLst>
              </p14:cNvPr>
              <p14:cNvContentPartPr/>
              <p14:nvPr/>
            </p14:nvContentPartPr>
            <p14:xfrm>
              <a:off x="9231818" y="1923954"/>
              <a:ext cx="16560" cy="525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2FF5B70-EBCE-3B84-566B-88E85182C95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225698" y="191787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E727323-4AC3-E749-D97A-6DE6C8DD5C5B}"/>
                  </a:ext>
                </a:extLst>
              </p14:cNvPr>
              <p14:cNvContentPartPr/>
              <p14:nvPr/>
            </p14:nvContentPartPr>
            <p14:xfrm>
              <a:off x="9249458" y="2031594"/>
              <a:ext cx="12240" cy="45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E727323-4AC3-E749-D97A-6DE6C8DD5C5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243338" y="202547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89B60170-9C5A-1F18-0115-8A47F23C93A8}"/>
                  </a:ext>
                </a:extLst>
              </p14:cNvPr>
              <p14:cNvContentPartPr/>
              <p14:nvPr/>
            </p14:nvContentPartPr>
            <p14:xfrm>
              <a:off x="9250898" y="2168754"/>
              <a:ext cx="16920" cy="51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89B60170-9C5A-1F18-0115-8A47F23C93A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244778" y="216263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5BD20FA0-FB4A-4FD4-2B4F-E0E897F0FA2C}"/>
                  </a:ext>
                </a:extLst>
              </p14:cNvPr>
              <p14:cNvContentPartPr/>
              <p14:nvPr/>
            </p14:nvContentPartPr>
            <p14:xfrm>
              <a:off x="9267098" y="2292594"/>
              <a:ext cx="22320" cy="460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5BD20FA0-FB4A-4FD4-2B4F-E0E897F0FA2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9260978" y="228642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5967A34-1BB0-A364-9A0D-A988C7535A84}"/>
                  </a:ext>
                </a:extLst>
              </p14:cNvPr>
              <p14:cNvContentPartPr/>
              <p14:nvPr/>
            </p14:nvContentPartPr>
            <p14:xfrm>
              <a:off x="9272498" y="2540274"/>
              <a:ext cx="23040" cy="55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5967A34-1BB0-A364-9A0D-A988C7535A8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9266378" y="253415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3283368B-0229-4CFF-A73C-2B7D775D6210}"/>
                  </a:ext>
                </a:extLst>
              </p14:cNvPr>
              <p14:cNvContentPartPr/>
              <p14:nvPr/>
            </p14:nvContentPartPr>
            <p14:xfrm>
              <a:off x="7970393" y="3150533"/>
              <a:ext cx="1363680" cy="231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3283368B-0229-4CFF-A73C-2B7D775D621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964273" y="3144413"/>
                <a:ext cx="1375920" cy="24336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04DBCF98-7054-C99E-C504-849DF710ED40}"/>
              </a:ext>
            </a:extLst>
          </p:cNvPr>
          <p:cNvGrpSpPr/>
          <p:nvPr/>
        </p:nvGrpSpPr>
        <p:grpSpPr>
          <a:xfrm>
            <a:off x="8147105" y="3513589"/>
            <a:ext cx="1002600" cy="327240"/>
            <a:chOff x="8147105" y="3513589"/>
            <a:chExt cx="100260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F77F2BE3-E1FE-2611-5876-845F83A42AF4}"/>
                    </a:ext>
                  </a:extLst>
                </p14:cNvPr>
                <p14:cNvContentPartPr/>
                <p14:nvPr/>
              </p14:nvContentPartPr>
              <p14:xfrm>
                <a:off x="8147105" y="3546709"/>
                <a:ext cx="229680" cy="26748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F77F2BE3-E1FE-2611-5876-845F83A42AF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8140985" y="3540589"/>
                  <a:ext cx="241920" cy="27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9294987-AD9D-F7D6-F2AB-6AA1C2ABB18A}"/>
                    </a:ext>
                  </a:extLst>
                </p14:cNvPr>
                <p14:cNvContentPartPr/>
                <p14:nvPr/>
              </p14:nvContentPartPr>
              <p14:xfrm>
                <a:off x="8305865" y="3569749"/>
                <a:ext cx="240840" cy="9576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69294987-AD9D-F7D6-F2AB-6AA1C2ABB18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8299745" y="3563629"/>
                  <a:ext cx="25308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77F5BB65-8852-1F26-8F51-D56CBD625095}"/>
                    </a:ext>
                  </a:extLst>
                </p14:cNvPr>
                <p14:cNvContentPartPr/>
                <p14:nvPr/>
              </p14:nvContentPartPr>
              <p14:xfrm>
                <a:off x="8523665" y="3584509"/>
                <a:ext cx="69840" cy="2134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77F5BB65-8852-1F26-8F51-D56CBD62509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8517545" y="3578389"/>
                  <a:ext cx="8208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6FBA3554-F82A-AF3B-5438-97DE8CBAECC1}"/>
                    </a:ext>
                  </a:extLst>
                </p14:cNvPr>
                <p14:cNvContentPartPr/>
                <p14:nvPr/>
              </p14:nvContentPartPr>
              <p14:xfrm>
                <a:off x="8511065" y="3558949"/>
                <a:ext cx="178200" cy="993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6FBA3554-F82A-AF3B-5438-97DE8CBAECC1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8504945" y="3552829"/>
                  <a:ext cx="19044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95B2C40-4E99-C3CB-960E-5B0773466424}"/>
                    </a:ext>
                  </a:extLst>
                </p14:cNvPr>
                <p14:cNvContentPartPr/>
                <p14:nvPr/>
              </p14:nvContentPartPr>
              <p14:xfrm>
                <a:off x="8859545" y="3513589"/>
                <a:ext cx="290160" cy="3272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95B2C40-4E99-C3CB-960E-5B0773466424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8853425" y="3507469"/>
                  <a:ext cx="302400" cy="33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8BB9CC86-FAA1-5676-6141-6B654351F0F9}"/>
                  </a:ext>
                </a:extLst>
              </p14:cNvPr>
              <p14:cNvContentPartPr/>
              <p14:nvPr/>
            </p14:nvContentPartPr>
            <p14:xfrm>
              <a:off x="7980264" y="2432176"/>
              <a:ext cx="756360" cy="7210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8BB9CC86-FAA1-5676-6141-6B654351F0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974144" y="242605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9618B84F-7795-5197-17A1-9605A732EE93}"/>
                  </a:ext>
                </a:extLst>
              </p14:cNvPr>
              <p14:cNvContentPartPr/>
              <p14:nvPr/>
            </p14:nvContentPartPr>
            <p14:xfrm>
              <a:off x="7925184" y="2405536"/>
              <a:ext cx="806040" cy="7210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9618B84F-7795-5197-17A1-9605A732EE9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919064" y="2399416"/>
                <a:ext cx="818280" cy="733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oup 112">
            <a:extLst>
              <a:ext uri="{FF2B5EF4-FFF2-40B4-BE49-F238E27FC236}">
                <a16:creationId xmlns:a16="http://schemas.microsoft.com/office/drawing/2014/main" id="{C0EF4813-B2BA-89DD-052F-775BC3E3CB9C}"/>
              </a:ext>
            </a:extLst>
          </p:cNvPr>
          <p:cNvGrpSpPr/>
          <p:nvPr/>
        </p:nvGrpSpPr>
        <p:grpSpPr>
          <a:xfrm>
            <a:off x="8727984" y="1810816"/>
            <a:ext cx="149400" cy="1318680"/>
            <a:chOff x="8727984" y="1810816"/>
            <a:chExt cx="149400" cy="131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98BC2F3-BF26-AA9C-D265-52F4A6A0D1AC}"/>
                    </a:ext>
                  </a:extLst>
                </p14:cNvPr>
                <p14:cNvContentPartPr/>
                <p14:nvPr/>
              </p14:nvContentPartPr>
              <p14:xfrm>
                <a:off x="8744544" y="1836016"/>
                <a:ext cx="5040" cy="144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198BC2F3-BF26-AA9C-D265-52F4A6A0D1A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8738424" y="1829896"/>
                  <a:ext cx="172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678B909-D8D8-B4CC-BD26-F3EACE22CB3C}"/>
                    </a:ext>
                  </a:extLst>
                </p14:cNvPr>
                <p14:cNvContentPartPr/>
                <p14:nvPr/>
              </p14:nvContentPartPr>
              <p14:xfrm>
                <a:off x="8727984" y="1810816"/>
                <a:ext cx="21960" cy="1944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678B909-D8D8-B4CC-BD26-F3EACE22CB3C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8721864" y="1804696"/>
                  <a:ext cx="342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9B7D39E-57B5-B609-697E-83F8618E4507}"/>
                    </a:ext>
                  </a:extLst>
                </p14:cNvPr>
                <p14:cNvContentPartPr/>
                <p14:nvPr/>
              </p14:nvContentPartPr>
              <p14:xfrm>
                <a:off x="8746704" y="1879936"/>
                <a:ext cx="27720" cy="205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9B7D39E-57B5-B609-697E-83F8618E4507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8740584" y="1873816"/>
                  <a:ext cx="39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E5F736E3-C543-CB85-F0B2-1568F892949A}"/>
                    </a:ext>
                  </a:extLst>
                </p14:cNvPr>
                <p14:cNvContentPartPr/>
                <p14:nvPr/>
              </p14:nvContentPartPr>
              <p14:xfrm>
                <a:off x="8787384" y="1924216"/>
                <a:ext cx="2520" cy="198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E5F736E3-C543-CB85-F0B2-1568F892949A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8781264" y="1918096"/>
                  <a:ext cx="1476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1CD545AC-ECC9-43F7-9865-B3E2CC34020B}"/>
                    </a:ext>
                  </a:extLst>
                </p14:cNvPr>
                <p14:cNvContentPartPr/>
                <p14:nvPr/>
              </p14:nvContentPartPr>
              <p14:xfrm>
                <a:off x="8766864" y="1972096"/>
                <a:ext cx="28440" cy="313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1CD545AC-ECC9-43F7-9865-B3E2CC34020B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8760744" y="1965976"/>
                  <a:ext cx="406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0CF3D439-A230-851B-3BC9-BF9DDB48CD02}"/>
                    </a:ext>
                  </a:extLst>
                </p14:cNvPr>
                <p14:cNvContentPartPr/>
                <p14:nvPr/>
              </p14:nvContentPartPr>
              <p14:xfrm>
                <a:off x="8776224" y="2022856"/>
                <a:ext cx="14760" cy="277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0CF3D439-A230-851B-3BC9-BF9DDB48CD02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8770104" y="2016736"/>
                  <a:ext cx="270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3ED75ECE-113F-8340-7ED9-D95CE6ACD3AA}"/>
                    </a:ext>
                  </a:extLst>
                </p14:cNvPr>
                <p14:cNvContentPartPr/>
                <p14:nvPr/>
              </p14:nvContentPartPr>
              <p14:xfrm>
                <a:off x="8784864" y="2103496"/>
                <a:ext cx="23040" cy="3240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3ED75ECE-113F-8340-7ED9-D95CE6ACD3AA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8778744" y="2097376"/>
                  <a:ext cx="3528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25AA3E4E-49E9-4BAF-341C-B71338845159}"/>
                    </a:ext>
                  </a:extLst>
                </p14:cNvPr>
                <p14:cNvContentPartPr/>
                <p14:nvPr/>
              </p14:nvContentPartPr>
              <p14:xfrm>
                <a:off x="8789544" y="2186656"/>
                <a:ext cx="24480" cy="4248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25AA3E4E-49E9-4BAF-341C-B7133884515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8783424" y="2180536"/>
                  <a:ext cx="3672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1BD848C6-66D5-6726-EBE8-F896D71B4E6A}"/>
                    </a:ext>
                  </a:extLst>
                </p14:cNvPr>
                <p14:cNvContentPartPr/>
                <p14:nvPr/>
              </p14:nvContentPartPr>
              <p14:xfrm>
                <a:off x="8802504" y="2266576"/>
                <a:ext cx="24120" cy="3528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1BD848C6-66D5-6726-EBE8-F896D71B4E6A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8796384" y="2260456"/>
                  <a:ext cx="363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BD9BFC77-11B7-10AE-A7DA-59EDF809FFA9}"/>
                    </a:ext>
                  </a:extLst>
                </p14:cNvPr>
                <p14:cNvContentPartPr/>
                <p14:nvPr/>
              </p14:nvContentPartPr>
              <p14:xfrm>
                <a:off x="8802864" y="2342896"/>
                <a:ext cx="13320" cy="550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BD9BFC77-11B7-10AE-A7DA-59EDF809FFA9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796744" y="2336776"/>
                  <a:ext cx="2556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5BADEC29-F26E-74A5-7125-3826EFC4F79E}"/>
                    </a:ext>
                  </a:extLst>
                </p14:cNvPr>
                <p14:cNvContentPartPr/>
                <p14:nvPr/>
              </p14:nvContentPartPr>
              <p14:xfrm>
                <a:off x="8799624" y="2465296"/>
                <a:ext cx="10440" cy="352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5BADEC29-F26E-74A5-7125-3826EFC4F79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793504" y="2459176"/>
                  <a:ext cx="226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800A3C5-EA49-5E51-BA66-6DA99E57CB37}"/>
                    </a:ext>
                  </a:extLst>
                </p14:cNvPr>
                <p14:cNvContentPartPr/>
                <p14:nvPr/>
              </p14:nvContentPartPr>
              <p14:xfrm>
                <a:off x="8803584" y="2580496"/>
                <a:ext cx="12600" cy="540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800A3C5-EA49-5E51-BA66-6DA99E57CB37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8797464" y="2574376"/>
                  <a:ext cx="248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6EF0D82F-2DD0-974B-85EE-2C836EF19726}"/>
                    </a:ext>
                  </a:extLst>
                </p14:cNvPr>
                <p14:cNvContentPartPr/>
                <p14:nvPr/>
              </p14:nvContentPartPr>
              <p14:xfrm>
                <a:off x="8812224" y="2675176"/>
                <a:ext cx="14760" cy="6948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6EF0D82F-2DD0-974B-85EE-2C836EF19726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8806104" y="2669056"/>
                  <a:ext cx="2700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EDB11CF8-6C1B-4DE9-D5CF-DB1EA0CA1E50}"/>
                    </a:ext>
                  </a:extLst>
                </p14:cNvPr>
                <p14:cNvContentPartPr/>
                <p14:nvPr/>
              </p14:nvContentPartPr>
              <p14:xfrm>
                <a:off x="8819784" y="2802976"/>
                <a:ext cx="21600" cy="259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EDB11CF8-6C1B-4DE9-D5CF-DB1EA0CA1E50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8813664" y="2796856"/>
                  <a:ext cx="338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7C7C329F-4EAE-F9C6-7D4E-75F0F457617F}"/>
                    </a:ext>
                  </a:extLst>
                </p14:cNvPr>
                <p14:cNvContentPartPr/>
                <p14:nvPr/>
              </p14:nvContentPartPr>
              <p14:xfrm>
                <a:off x="8832744" y="2892616"/>
                <a:ext cx="36000" cy="15552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7C7C329F-4EAE-F9C6-7D4E-75F0F457617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8826624" y="2886496"/>
                  <a:ext cx="4824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34E4D48F-4312-F2D5-B6FD-B032B4E4C11F}"/>
                    </a:ext>
                  </a:extLst>
                </p14:cNvPr>
                <p14:cNvContentPartPr/>
                <p14:nvPr/>
              </p14:nvContentPartPr>
              <p14:xfrm>
                <a:off x="8857584" y="3086296"/>
                <a:ext cx="19800" cy="432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34E4D48F-4312-F2D5-B6FD-B032B4E4C11F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8851464" y="3080176"/>
                  <a:ext cx="32040" cy="55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F6FC973-B8B7-87E8-5AE7-198B1D6DDBDB}"/>
                  </a:ext>
                </a:extLst>
              </p14:cNvPr>
              <p14:cNvContentPartPr/>
              <p14:nvPr/>
            </p14:nvContentPartPr>
            <p14:xfrm>
              <a:off x="8278704" y="2111056"/>
              <a:ext cx="98280" cy="921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F6FC973-B8B7-87E8-5AE7-198B1D6DDBD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272584" y="210493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2E7F04E-DCFE-58D8-A5C9-4165660EFE10}"/>
                  </a:ext>
                </a:extLst>
              </p14:cNvPr>
              <p14:cNvContentPartPr/>
              <p14:nvPr/>
            </p14:nvContentPartPr>
            <p14:xfrm>
              <a:off x="8692344" y="1755736"/>
              <a:ext cx="140760" cy="1267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2E7F04E-DCFE-58D8-A5C9-4165660EFE10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686224" y="174961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08D41449-D5B6-EFB7-F203-7B09DA0FFEA0}"/>
                  </a:ext>
                </a:extLst>
              </p14:cNvPr>
              <p14:cNvContentPartPr/>
              <p14:nvPr/>
            </p14:nvContentPartPr>
            <p14:xfrm>
              <a:off x="9163944" y="1683376"/>
              <a:ext cx="109440" cy="85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08D41449-D5B6-EFB7-F203-7B09DA0FFEA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57824" y="167725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FC0CBE68-943D-4BFF-5BC2-D74BCE6AE146}"/>
                  </a:ext>
                </a:extLst>
              </p14:cNvPr>
              <p14:cNvContentPartPr/>
              <p14:nvPr/>
            </p14:nvContentPartPr>
            <p14:xfrm>
              <a:off x="8302104" y="2081896"/>
              <a:ext cx="92160" cy="11052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FC0CBE68-943D-4BFF-5BC2-D74BCE6AE146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295984" y="2075776"/>
                <a:ext cx="104400" cy="12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6" name="Group 145">
            <a:extLst>
              <a:ext uri="{FF2B5EF4-FFF2-40B4-BE49-F238E27FC236}">
                <a16:creationId xmlns:a16="http://schemas.microsoft.com/office/drawing/2014/main" id="{5242AA50-1266-EC2A-FAEE-1AB6E8C153C5}"/>
              </a:ext>
            </a:extLst>
          </p:cNvPr>
          <p:cNvGrpSpPr/>
          <p:nvPr/>
        </p:nvGrpSpPr>
        <p:grpSpPr>
          <a:xfrm>
            <a:off x="1475230" y="2009808"/>
            <a:ext cx="298800" cy="122040"/>
            <a:chOff x="1475230" y="2009808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506FC6F-D1FA-EC46-44E3-2BAEB3D337A8}"/>
                    </a:ext>
                  </a:extLst>
                </p14:cNvPr>
                <p14:cNvContentPartPr/>
                <p14:nvPr/>
              </p14:nvContentPartPr>
              <p14:xfrm>
                <a:off x="1475230" y="2009808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506FC6F-D1FA-EC46-44E3-2BAEB3D337A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1469110" y="2003688"/>
                  <a:ext cx="4500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44B1020-1A5E-653D-936D-7059B0D807FA}"/>
                    </a:ext>
                  </a:extLst>
                </p14:cNvPr>
                <p14:cNvContentPartPr/>
                <p14:nvPr/>
              </p14:nvContentPartPr>
              <p14:xfrm>
                <a:off x="1480990" y="2119608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44B1020-1A5E-653D-936D-7059B0D807FA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474870" y="2113488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5E795C1-7B1F-5CC1-3ACF-CA10B0397F55}"/>
                    </a:ext>
                  </a:extLst>
                </p14:cNvPr>
                <p14:cNvContentPartPr/>
                <p14:nvPr/>
              </p14:nvContentPartPr>
              <p14:xfrm>
                <a:off x="1604470" y="2031408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5E795C1-7B1F-5CC1-3ACF-CA10B0397F55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1598350" y="2025288"/>
                  <a:ext cx="15408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F6458EDE-734B-0480-533A-8D97A60490EF}"/>
                    </a:ext>
                  </a:extLst>
                </p14:cNvPr>
                <p14:cNvContentPartPr/>
                <p14:nvPr/>
              </p14:nvContentPartPr>
              <p14:xfrm>
                <a:off x="1628230" y="2121048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F6458EDE-734B-0480-533A-8D97A60490E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1622110" y="2114928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F8353BAA-84F5-344B-7ACF-2915559B33D6}"/>
              </a:ext>
            </a:extLst>
          </p:cNvPr>
          <p:cNvGrpSpPr/>
          <p:nvPr/>
        </p:nvGrpSpPr>
        <p:grpSpPr>
          <a:xfrm>
            <a:off x="2086510" y="1984248"/>
            <a:ext cx="665640" cy="192600"/>
            <a:chOff x="2086510" y="1984248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738F46BA-9104-525C-A69F-383D5B7F17DB}"/>
                    </a:ext>
                  </a:extLst>
                </p14:cNvPr>
                <p14:cNvContentPartPr/>
                <p14:nvPr/>
              </p14:nvContentPartPr>
              <p14:xfrm>
                <a:off x="2086510" y="2008368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738F46BA-9104-525C-A69F-383D5B7F17D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2080390" y="2002248"/>
                  <a:ext cx="2822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EAFE89AB-6F9D-0370-FBC0-A431ED7C6F97}"/>
                    </a:ext>
                  </a:extLst>
                </p14:cNvPr>
                <p14:cNvContentPartPr/>
                <p14:nvPr/>
              </p14:nvContentPartPr>
              <p14:xfrm>
                <a:off x="2343910" y="1984248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EAFE89AB-6F9D-0370-FBC0-A431ED7C6F9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337790" y="1978128"/>
                  <a:ext cx="257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8C4FEFE-B6FE-0AC3-02A1-38CAC49F923A}"/>
                    </a:ext>
                  </a:extLst>
                </p14:cNvPr>
                <p14:cNvContentPartPr/>
                <p14:nvPr/>
              </p14:nvContentPartPr>
              <p14:xfrm>
                <a:off x="2580790" y="1993608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8C4FEFE-B6FE-0AC3-02A1-38CAC49F923A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574670" y="1987488"/>
                  <a:ext cx="1836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6318AC1E-6E20-3FB5-F200-C149D5846C2B}"/>
                    </a:ext>
                  </a:extLst>
                </p14:cNvPr>
                <p14:cNvContentPartPr/>
                <p14:nvPr/>
              </p14:nvContentPartPr>
              <p14:xfrm>
                <a:off x="2577910" y="2031048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6318AC1E-6E20-3FB5-F200-C149D5846C2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571790" y="2024928"/>
                  <a:ext cx="179280" cy="15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2644013C-4A0B-99D9-B06A-B035051C925F}"/>
              </a:ext>
            </a:extLst>
          </p:cNvPr>
          <p:cNvGrpSpPr/>
          <p:nvPr/>
        </p:nvGrpSpPr>
        <p:grpSpPr>
          <a:xfrm>
            <a:off x="3070750" y="1963728"/>
            <a:ext cx="387000" cy="215640"/>
            <a:chOff x="3070750" y="1963728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8B3B21BA-CE66-AFD3-664A-AD2FD12A925B}"/>
                    </a:ext>
                  </a:extLst>
                </p14:cNvPr>
                <p14:cNvContentPartPr/>
                <p14:nvPr/>
              </p14:nvContentPartPr>
              <p14:xfrm>
                <a:off x="3070750" y="1963728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8B3B21BA-CE66-AFD3-664A-AD2FD12A925B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3064630" y="1957608"/>
                  <a:ext cx="23148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F032106F-8DC4-6431-6C8D-71650B145FFE}"/>
                    </a:ext>
                  </a:extLst>
                </p14:cNvPr>
                <p14:cNvContentPartPr/>
                <p14:nvPr/>
              </p14:nvContentPartPr>
              <p14:xfrm>
                <a:off x="3115030" y="1979208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F032106F-8DC4-6431-6C8D-71650B145FF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3108910" y="1973088"/>
                  <a:ext cx="2145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2A3CA3AB-92E2-8960-6983-C84B2BE856C6}"/>
                    </a:ext>
                  </a:extLst>
                </p14:cNvPr>
                <p14:cNvContentPartPr/>
                <p14:nvPr/>
              </p14:nvContentPartPr>
              <p14:xfrm>
                <a:off x="3371350" y="2089368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2A3CA3AB-92E2-8960-6983-C84B2BE856C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365230" y="2083248"/>
                  <a:ext cx="986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0FA4928-E425-8447-53BC-0F3496EFE14D}"/>
                    </a:ext>
                  </a:extLst>
                </p14:cNvPr>
                <p14:cNvContentPartPr/>
                <p14:nvPr/>
              </p14:nvContentPartPr>
              <p14:xfrm>
                <a:off x="3399790" y="1964448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0FA4928-E425-8447-53BC-0F3496EFE14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393670" y="1958328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04EE24CC-15FA-03F6-FE0F-3D1E01095155}"/>
              </a:ext>
            </a:extLst>
          </p:cNvPr>
          <p:cNvGrpSpPr/>
          <p:nvPr/>
        </p:nvGrpSpPr>
        <p:grpSpPr>
          <a:xfrm>
            <a:off x="2596630" y="2374848"/>
            <a:ext cx="2446200" cy="312840"/>
            <a:chOff x="2596630" y="2374848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18136DC0-5F4B-14CE-F8D5-FDF2579199B6}"/>
                    </a:ext>
                  </a:extLst>
                </p14:cNvPr>
                <p14:cNvContentPartPr/>
                <p14:nvPr/>
              </p14:nvContentPartPr>
              <p14:xfrm>
                <a:off x="2652070" y="2431728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18136DC0-5F4B-14CE-F8D5-FDF2579199B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2645950" y="2425608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BBB43C13-3AAC-4991-BAD0-5450A1CD6AF2}"/>
                    </a:ext>
                  </a:extLst>
                </p14:cNvPr>
                <p14:cNvContentPartPr/>
                <p14:nvPr/>
              </p14:nvContentPartPr>
              <p14:xfrm>
                <a:off x="2596630" y="2579688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BBB43C13-3AAC-4991-BAD0-5450A1CD6A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2590510" y="2573568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2C725C84-262A-5C0D-39E6-99EF0FC7A366}"/>
                    </a:ext>
                  </a:extLst>
                </p14:cNvPr>
                <p14:cNvContentPartPr/>
                <p14:nvPr/>
              </p14:nvContentPartPr>
              <p14:xfrm>
                <a:off x="2880670" y="2545128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2C725C84-262A-5C0D-39E6-99EF0FC7A366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2874550" y="2539008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BCE7BCFB-1752-E8B1-3332-9387E7ED3740}"/>
                    </a:ext>
                  </a:extLst>
                </p14:cNvPr>
                <p14:cNvContentPartPr/>
                <p14:nvPr/>
              </p14:nvContentPartPr>
              <p14:xfrm>
                <a:off x="2897230" y="2529288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BCE7BCFB-1752-E8B1-3332-9387E7ED374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2891110" y="2523168"/>
                  <a:ext cx="1443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580A7A6-4614-29AC-9FFA-34AC3F8B2FE7}"/>
                    </a:ext>
                  </a:extLst>
                </p14:cNvPr>
                <p14:cNvContentPartPr/>
                <p14:nvPr/>
              </p14:nvContentPartPr>
              <p14:xfrm>
                <a:off x="3154990" y="2550528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580A7A6-4614-29AC-9FFA-34AC3F8B2FE7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3148870" y="2544408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2CE7F0F9-8024-51FC-A5AA-5821CED6F114}"/>
                    </a:ext>
                  </a:extLst>
                </p14:cNvPr>
                <p14:cNvContentPartPr/>
                <p14:nvPr/>
              </p14:nvContentPartPr>
              <p14:xfrm>
                <a:off x="3162550" y="2637648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2CE7F0F9-8024-51FC-A5AA-5821CED6F114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3156430" y="2631528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73EFFAB5-3572-84DF-D87F-4C3880B06523}"/>
                    </a:ext>
                  </a:extLst>
                </p14:cNvPr>
                <p14:cNvContentPartPr/>
                <p14:nvPr/>
              </p14:nvContentPartPr>
              <p14:xfrm>
                <a:off x="3536590" y="2374848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73EFFAB5-3572-84DF-D87F-4C3880B06523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530470" y="2368728"/>
                  <a:ext cx="18108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0584AA6D-9257-DCE7-B547-6C14AC28D662}"/>
                    </a:ext>
                  </a:extLst>
                </p14:cNvPr>
                <p14:cNvContentPartPr/>
                <p14:nvPr/>
              </p14:nvContentPartPr>
              <p14:xfrm>
                <a:off x="3801550" y="2549448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0584AA6D-9257-DCE7-B547-6C14AC28D66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795430" y="2543328"/>
                  <a:ext cx="889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E0AE849C-0BD7-7D97-2F61-4E007428E609}"/>
                    </a:ext>
                  </a:extLst>
                </p14:cNvPr>
                <p14:cNvContentPartPr/>
                <p14:nvPr/>
              </p14:nvContentPartPr>
              <p14:xfrm>
                <a:off x="4076590" y="2480688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E0AE849C-0BD7-7D97-2F61-4E007428E609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4070470" y="2474568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F58BDDCD-A83B-9102-EC0D-39B4597EAAEA}"/>
                    </a:ext>
                  </a:extLst>
                </p14:cNvPr>
                <p14:cNvContentPartPr/>
                <p14:nvPr/>
              </p14:nvContentPartPr>
              <p14:xfrm>
                <a:off x="4135990" y="2517408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F58BDDCD-A83B-9102-EC0D-39B4597EAAEA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4129870" y="2511288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67D0062B-FC59-92A3-F5AD-742343C1B608}"/>
                    </a:ext>
                  </a:extLst>
                </p14:cNvPr>
                <p14:cNvContentPartPr/>
                <p14:nvPr/>
              </p14:nvContentPartPr>
              <p14:xfrm>
                <a:off x="4509310" y="2430288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67D0062B-FC59-92A3-F5AD-742343C1B60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4503190" y="2424168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C06978E7-1C9F-0D81-F24D-97AB3741B118}"/>
                    </a:ext>
                  </a:extLst>
                </p14:cNvPr>
                <p14:cNvContentPartPr/>
                <p14:nvPr/>
              </p14:nvContentPartPr>
              <p14:xfrm>
                <a:off x="4543150" y="2572128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C06978E7-1C9F-0D81-F24D-97AB3741B118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4537030" y="2566008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AD6EC435-5DFC-3D23-4891-7CE9C3CE4FF5}"/>
                    </a:ext>
                  </a:extLst>
                </p14:cNvPr>
                <p14:cNvContentPartPr/>
                <p14:nvPr/>
              </p14:nvContentPartPr>
              <p14:xfrm>
                <a:off x="4845190" y="2432808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AD6EC435-5DFC-3D23-4891-7CE9C3CE4FF5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4839070" y="2426688"/>
                  <a:ext cx="209880" cy="21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2EFE7DD0-471F-C81D-1537-EEDB771E39A6}"/>
              </a:ext>
            </a:extLst>
          </p:cNvPr>
          <p:cNvGrpSpPr/>
          <p:nvPr/>
        </p:nvGrpSpPr>
        <p:grpSpPr>
          <a:xfrm>
            <a:off x="2533270" y="2864088"/>
            <a:ext cx="2668680" cy="542880"/>
            <a:chOff x="2533270" y="2864088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8658B805-1FBD-EE98-9441-BB4926E1AD68}"/>
                    </a:ext>
                  </a:extLst>
                </p14:cNvPr>
                <p14:cNvContentPartPr/>
                <p14:nvPr/>
              </p14:nvContentPartPr>
              <p14:xfrm>
                <a:off x="2533270" y="3001968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8658B805-1FBD-EE98-9441-BB4926E1AD6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2527150" y="2995848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5988C1B4-A718-86DF-1286-C9AB8E905573}"/>
                    </a:ext>
                  </a:extLst>
                </p14:cNvPr>
                <p14:cNvContentPartPr/>
                <p14:nvPr/>
              </p14:nvContentPartPr>
              <p14:xfrm>
                <a:off x="2713630" y="2864088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5988C1B4-A718-86DF-1286-C9AB8E905573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2707510" y="2857968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05F97FDF-4EA3-F56D-B4E1-371D242BBB11}"/>
                    </a:ext>
                  </a:extLst>
                </p14:cNvPr>
                <p14:cNvContentPartPr/>
                <p14:nvPr/>
              </p14:nvContentPartPr>
              <p14:xfrm>
                <a:off x="2794990" y="2900448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05F97FDF-4EA3-F56D-B4E1-371D242BBB1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2788870" y="2894328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15E9C2DA-300D-83AE-6259-8D06CC9F34E4}"/>
                    </a:ext>
                  </a:extLst>
                </p14:cNvPr>
                <p14:cNvContentPartPr/>
                <p14:nvPr/>
              </p14:nvContentPartPr>
              <p14:xfrm>
                <a:off x="2909830" y="3008088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15E9C2DA-300D-83AE-6259-8D06CC9F34E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2903710" y="3001968"/>
                  <a:ext cx="1746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0FDB848B-25E4-17E5-F0C2-39CDABCB9854}"/>
                    </a:ext>
                  </a:extLst>
                </p14:cNvPr>
                <p14:cNvContentPartPr/>
                <p14:nvPr/>
              </p14:nvContentPartPr>
              <p14:xfrm>
                <a:off x="2939350" y="3000528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0FDB848B-25E4-17E5-F0C2-39CDABCB985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2933230" y="2994408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AA0A6CD4-25A9-CAB2-7755-D5509902EB0B}"/>
                    </a:ext>
                  </a:extLst>
                </p14:cNvPr>
                <p14:cNvContentPartPr/>
                <p14:nvPr/>
              </p14:nvContentPartPr>
              <p14:xfrm>
                <a:off x="3340750" y="2937888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AA0A6CD4-25A9-CAB2-7755-D5509902EB0B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3334630" y="2931768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3F148C87-6557-7A9D-092D-2D9CDAF1E672}"/>
                    </a:ext>
                  </a:extLst>
                </p14:cNvPr>
                <p14:cNvContentPartPr/>
                <p14:nvPr/>
              </p14:nvContentPartPr>
              <p14:xfrm>
                <a:off x="3324550" y="3118608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3F148C87-6557-7A9D-092D-2D9CDAF1E67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3318430" y="3112488"/>
                  <a:ext cx="204480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BD61D7C-2F38-7BB2-8F08-2DA395C93E3A}"/>
                    </a:ext>
                  </a:extLst>
                </p14:cNvPr>
                <p14:cNvContentPartPr/>
                <p14:nvPr/>
              </p14:nvContentPartPr>
              <p14:xfrm>
                <a:off x="3732070" y="2995128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BD61D7C-2F38-7BB2-8F08-2DA395C93E3A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3725950" y="2989008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EA3DF6C8-A33D-AB3E-369C-F6FD7E1B28CA}"/>
                    </a:ext>
                  </a:extLst>
                </p14:cNvPr>
                <p14:cNvContentPartPr/>
                <p14:nvPr/>
              </p14:nvContentPartPr>
              <p14:xfrm>
                <a:off x="3913870" y="2875608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EA3DF6C8-A33D-AB3E-369C-F6FD7E1B28CA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3907750" y="2869488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3F7DE6CE-19DB-A8CC-3890-6468355BA1FB}"/>
                    </a:ext>
                  </a:extLst>
                </p14:cNvPr>
                <p14:cNvContentPartPr/>
                <p14:nvPr/>
              </p14:nvContentPartPr>
              <p14:xfrm>
                <a:off x="3986230" y="2906208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3F7DE6CE-19DB-A8CC-3890-6468355BA1FB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3980110" y="2900088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AFB1E14-95D7-192D-62D1-F29FA6A2C8EB}"/>
                    </a:ext>
                  </a:extLst>
                </p14:cNvPr>
                <p14:cNvContentPartPr/>
                <p14:nvPr/>
              </p14:nvContentPartPr>
              <p14:xfrm>
                <a:off x="4098550" y="3003408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AFB1E14-95D7-192D-62D1-F29FA6A2C8EB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4092430" y="2997288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1D29D3DB-B4EC-AABB-DD93-983CCF437D76}"/>
                    </a:ext>
                  </a:extLst>
                </p14:cNvPr>
                <p14:cNvContentPartPr/>
                <p14:nvPr/>
              </p14:nvContentPartPr>
              <p14:xfrm>
                <a:off x="4149310" y="3023928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1D29D3DB-B4EC-AABB-DD93-983CCF437D7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4143190" y="3017808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748E07EC-767B-99A4-9675-5535B35CEC8C}"/>
                    </a:ext>
                  </a:extLst>
                </p14:cNvPr>
                <p14:cNvContentPartPr/>
                <p14:nvPr/>
              </p14:nvContentPartPr>
              <p14:xfrm>
                <a:off x="4321390" y="2902968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748E07EC-767B-99A4-9675-5535B35CEC8C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4315270" y="2896848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8CE60A18-C112-0A0D-A420-ED3CAA70A561}"/>
                    </a:ext>
                  </a:extLst>
                </p14:cNvPr>
                <p14:cNvContentPartPr/>
                <p14:nvPr/>
              </p14:nvContentPartPr>
              <p14:xfrm>
                <a:off x="4658350" y="2965608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8CE60A18-C112-0A0D-A420-ED3CAA70A56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4652230" y="2959488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045E046E-8128-0BF7-C955-5644BB79E2B7}"/>
                    </a:ext>
                  </a:extLst>
                </p14:cNvPr>
                <p14:cNvContentPartPr/>
                <p14:nvPr/>
              </p14:nvContentPartPr>
              <p14:xfrm>
                <a:off x="4591390" y="3046608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045E046E-8128-0BF7-C955-5644BB79E2B7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4585270" y="3040488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665C6E5B-6278-99C9-61CD-BE8D942D0E0F}"/>
                    </a:ext>
                  </a:extLst>
                </p14:cNvPr>
                <p14:cNvContentPartPr/>
                <p14:nvPr/>
              </p14:nvContentPartPr>
              <p14:xfrm>
                <a:off x="4902790" y="2989008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665C6E5B-6278-99C9-61CD-BE8D942D0E0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4896670" y="2982888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E28DE2B5-D346-8D7B-00E0-9C4870D816D3}"/>
              </a:ext>
            </a:extLst>
          </p:cNvPr>
          <p:cNvGrpSpPr/>
          <p:nvPr/>
        </p:nvGrpSpPr>
        <p:grpSpPr>
          <a:xfrm>
            <a:off x="224424" y="1750336"/>
            <a:ext cx="1001160" cy="669600"/>
            <a:chOff x="224424" y="1750336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80702BF6-86FC-A624-8E75-8E7BCAC1498A}"/>
                    </a:ext>
                  </a:extLst>
                </p14:cNvPr>
                <p14:cNvContentPartPr/>
                <p14:nvPr/>
              </p14:nvContentPartPr>
              <p14:xfrm>
                <a:off x="224424" y="1941496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80702BF6-86FC-A624-8E75-8E7BCAC1498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218304" y="1935376"/>
                  <a:ext cx="2044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D7D6A6A-2D70-7416-3876-91D7D42182F3}"/>
                    </a:ext>
                  </a:extLst>
                </p14:cNvPr>
                <p14:cNvContentPartPr/>
                <p14:nvPr/>
              </p14:nvContentPartPr>
              <p14:xfrm>
                <a:off x="292464" y="1941496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D7D6A6A-2D70-7416-3876-91D7D42182F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286344" y="1935376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B3BBC5B-9247-97F5-5399-62B5FE9CB4AC}"/>
                    </a:ext>
                  </a:extLst>
                </p14:cNvPr>
                <p14:cNvContentPartPr/>
                <p14:nvPr/>
              </p14:nvContentPartPr>
              <p14:xfrm>
                <a:off x="467064" y="1750336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4B3BBC5B-9247-97F5-5399-62B5FE9CB4A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60944" y="1744216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90E032D4-09EA-F965-4DE9-81F4DE8A9356}"/>
                    </a:ext>
                  </a:extLst>
                </p14:cNvPr>
                <p14:cNvContentPartPr/>
                <p14:nvPr/>
              </p14:nvContentPartPr>
              <p14:xfrm>
                <a:off x="467784" y="2162896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90E032D4-09EA-F965-4DE9-81F4DE8A9356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61664" y="2156776"/>
                  <a:ext cx="10548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7A4E9CE-E70A-EBA5-9F96-93597B5225BD}"/>
                    </a:ext>
                  </a:extLst>
                </p14:cNvPr>
                <p14:cNvContentPartPr/>
                <p14:nvPr/>
              </p14:nvContentPartPr>
              <p14:xfrm>
                <a:off x="502344" y="2057776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A7A4E9CE-E70A-EBA5-9F96-93597B5225B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96224" y="2051656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832DAB07-7885-F51D-F6BD-CB25530D0672}"/>
                    </a:ext>
                  </a:extLst>
                </p14:cNvPr>
                <p14:cNvContentPartPr/>
                <p14:nvPr/>
              </p14:nvContentPartPr>
              <p14:xfrm>
                <a:off x="732024" y="1784536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832DAB07-7885-F51D-F6BD-CB25530D067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25904" y="1778416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A6AE5A43-B34D-9858-EB69-2CABE8BBE4E3}"/>
                    </a:ext>
                  </a:extLst>
                </p14:cNvPr>
                <p14:cNvContentPartPr/>
                <p14:nvPr/>
              </p14:nvContentPartPr>
              <p14:xfrm>
                <a:off x="862344" y="1984336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A6AE5A43-B34D-9858-EB69-2CABE8BBE4E3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856224" y="1978216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A0A1205-B9E8-211C-0A32-3516BAA3F776}"/>
                    </a:ext>
                  </a:extLst>
                </p14:cNvPr>
                <p14:cNvContentPartPr/>
                <p14:nvPr/>
              </p14:nvContentPartPr>
              <p14:xfrm>
                <a:off x="1023984" y="1777696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A0A1205-B9E8-211C-0A32-3516BAA3F776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1017864" y="1771576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8" name="Group 207">
            <a:extLst>
              <a:ext uri="{FF2B5EF4-FFF2-40B4-BE49-F238E27FC236}">
                <a16:creationId xmlns:a16="http://schemas.microsoft.com/office/drawing/2014/main" id="{6BEFFCD5-F0C9-A7F6-A3BD-7E3C3919A817}"/>
              </a:ext>
            </a:extLst>
          </p:cNvPr>
          <p:cNvGrpSpPr/>
          <p:nvPr/>
        </p:nvGrpSpPr>
        <p:grpSpPr>
          <a:xfrm>
            <a:off x="368424" y="1155976"/>
            <a:ext cx="572040" cy="376920"/>
            <a:chOff x="368424" y="1155976"/>
            <a:chExt cx="572040" cy="37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821FE01-6239-6B6A-5A45-7A2F43CA9EFA}"/>
                    </a:ext>
                  </a:extLst>
                </p14:cNvPr>
                <p14:cNvContentPartPr/>
                <p14:nvPr/>
              </p14:nvContentPartPr>
              <p14:xfrm>
                <a:off x="368424" y="1155976"/>
                <a:ext cx="229680" cy="3769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821FE01-6239-6B6A-5A45-7A2F43CA9EF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362304" y="1149856"/>
                  <a:ext cx="241920" cy="38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3AE2C0AD-584F-21B6-DB4D-A6E5AF5E01E7}"/>
                    </a:ext>
                  </a:extLst>
                </p14:cNvPr>
                <p14:cNvContentPartPr/>
                <p14:nvPr/>
              </p14:nvContentPartPr>
              <p14:xfrm>
                <a:off x="568944" y="1191976"/>
                <a:ext cx="226440" cy="14040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3AE2C0AD-584F-21B6-DB4D-A6E5AF5E01E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62824" y="1185856"/>
                  <a:ext cx="2386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2C490178-68B2-1547-0CB3-41A09B395E12}"/>
                    </a:ext>
                  </a:extLst>
                </p14:cNvPr>
                <p14:cNvContentPartPr/>
                <p14:nvPr/>
              </p14:nvContentPartPr>
              <p14:xfrm>
                <a:off x="800784" y="1195936"/>
                <a:ext cx="24120" cy="2800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2C490178-68B2-1547-0CB3-41A09B395E12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794664" y="1189816"/>
                  <a:ext cx="36360" cy="29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C8B8434D-E04F-04CA-609F-8A8097312AC5}"/>
                    </a:ext>
                  </a:extLst>
                </p14:cNvPr>
                <p14:cNvContentPartPr/>
                <p14:nvPr/>
              </p14:nvContentPartPr>
              <p14:xfrm>
                <a:off x="790344" y="1162096"/>
                <a:ext cx="150120" cy="14940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C8B8434D-E04F-04CA-609F-8A8097312AC5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784224" y="1155976"/>
                  <a:ext cx="16236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81C02071-E385-35AF-028C-84FA52DA57F7}"/>
              </a:ext>
            </a:extLst>
          </p:cNvPr>
          <p:cNvGrpSpPr/>
          <p:nvPr/>
        </p:nvGrpSpPr>
        <p:grpSpPr>
          <a:xfrm>
            <a:off x="1283544" y="1142296"/>
            <a:ext cx="1077120" cy="443520"/>
            <a:chOff x="1283544" y="1142296"/>
            <a:chExt cx="1077120" cy="44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34D06C82-86E3-27BC-5E8D-1F6AA53F0576}"/>
                    </a:ext>
                  </a:extLst>
                </p14:cNvPr>
                <p14:cNvContentPartPr/>
                <p14:nvPr/>
              </p14:nvContentPartPr>
              <p14:xfrm>
                <a:off x="1283544" y="1142296"/>
                <a:ext cx="290160" cy="44352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34D06C82-86E3-27BC-5E8D-1F6AA53F0576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277424" y="1136176"/>
                  <a:ext cx="302400" cy="45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342981CF-1D43-5269-79EE-1218AC1890A8}"/>
                    </a:ext>
                  </a:extLst>
                </p14:cNvPr>
                <p14:cNvContentPartPr/>
                <p14:nvPr/>
              </p14:nvContentPartPr>
              <p14:xfrm>
                <a:off x="1718784" y="1142296"/>
                <a:ext cx="234360" cy="19404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342981CF-1D43-5269-79EE-1218AC1890A8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712664" y="1136176"/>
                  <a:ext cx="24660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9BE9038-7540-B46E-CBF1-5F48E219EBDE}"/>
                    </a:ext>
                  </a:extLst>
                </p14:cNvPr>
                <p14:cNvContentPartPr/>
                <p14:nvPr/>
              </p14:nvContentPartPr>
              <p14:xfrm>
                <a:off x="1835784" y="1280536"/>
                <a:ext cx="172080" cy="1252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9BE9038-7540-B46E-CBF1-5F48E219EBD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829664" y="1274416"/>
                  <a:ext cx="1843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B923649C-CE0E-D483-B811-23D139477FF4}"/>
                    </a:ext>
                  </a:extLst>
                </p14:cNvPr>
                <p14:cNvContentPartPr/>
                <p14:nvPr/>
              </p14:nvContentPartPr>
              <p14:xfrm>
                <a:off x="2131704" y="1173976"/>
                <a:ext cx="228960" cy="2070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B923649C-CE0E-D483-B811-23D139477FF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125584" y="1167856"/>
                  <a:ext cx="241200" cy="21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726660FF-8C32-BCFA-D884-48735EE8081B}"/>
                  </a:ext>
                </a:extLst>
              </p14:cNvPr>
              <p14:cNvContentPartPr/>
              <p14:nvPr/>
            </p14:nvContentPartPr>
            <p14:xfrm>
              <a:off x="2618784" y="1294576"/>
              <a:ext cx="21240" cy="14760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726660FF-8C32-BCFA-D884-48735EE8081B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2612664" y="1288456"/>
                <a:ext cx="33480" cy="159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9" name="Group 218">
            <a:extLst>
              <a:ext uri="{FF2B5EF4-FFF2-40B4-BE49-F238E27FC236}">
                <a16:creationId xmlns:a16="http://schemas.microsoft.com/office/drawing/2014/main" id="{E72BDB56-ECC0-F87B-3875-B44186BE904F}"/>
              </a:ext>
            </a:extLst>
          </p:cNvPr>
          <p:cNvGrpSpPr/>
          <p:nvPr/>
        </p:nvGrpSpPr>
        <p:grpSpPr>
          <a:xfrm>
            <a:off x="2991744" y="1187656"/>
            <a:ext cx="1294560" cy="407160"/>
            <a:chOff x="2991744" y="1187656"/>
            <a:chExt cx="1294560" cy="40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EE14F75C-9918-76A6-AB32-60D0ACBF9329}"/>
                    </a:ext>
                  </a:extLst>
                </p14:cNvPr>
                <p14:cNvContentPartPr/>
                <p14:nvPr/>
              </p14:nvContentPartPr>
              <p14:xfrm>
                <a:off x="2991744" y="1339216"/>
                <a:ext cx="167400" cy="1328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EE14F75C-9918-76A6-AB32-60D0ACBF9329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985624" y="1333096"/>
                  <a:ext cx="1796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8DAB0CED-52F9-1C37-8D9A-3E6212341F19}"/>
                    </a:ext>
                  </a:extLst>
                </p14:cNvPr>
                <p14:cNvContentPartPr/>
                <p14:nvPr/>
              </p14:nvContentPartPr>
              <p14:xfrm>
                <a:off x="3123864" y="1187656"/>
                <a:ext cx="31320" cy="79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8DAB0CED-52F9-1C37-8D9A-3E6212341F1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3117744" y="1181536"/>
                  <a:ext cx="435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DC6C9161-363F-BA37-2914-4477A6569510}"/>
                    </a:ext>
                  </a:extLst>
                </p14:cNvPr>
                <p14:cNvContentPartPr/>
                <p14:nvPr/>
              </p14:nvContentPartPr>
              <p14:xfrm>
                <a:off x="3416904" y="1272256"/>
                <a:ext cx="224280" cy="2329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C6C9161-363F-BA37-2914-4477A6569510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410784" y="1266136"/>
                  <a:ext cx="23652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BB6A1B7-988B-9BBE-4744-273E4283CAC2}"/>
                    </a:ext>
                  </a:extLst>
                </p14:cNvPr>
                <p14:cNvContentPartPr/>
                <p14:nvPr/>
              </p14:nvContentPartPr>
              <p14:xfrm>
                <a:off x="3398184" y="1364416"/>
                <a:ext cx="192960" cy="2124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BB6A1B7-988B-9BBE-4744-273E4283CAC2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392064" y="1358296"/>
                  <a:ext cx="2052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CCA46C14-F09A-1C7E-67F9-306CF7DAEFFA}"/>
                    </a:ext>
                  </a:extLst>
                </p14:cNvPr>
                <p14:cNvContentPartPr/>
                <p14:nvPr/>
              </p14:nvContentPartPr>
              <p14:xfrm>
                <a:off x="3810744" y="1227616"/>
                <a:ext cx="157320" cy="24120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CCA46C14-F09A-1C7E-67F9-306CF7DAEFF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804624" y="1221496"/>
                  <a:ext cx="16956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B1F2209A-E500-0BB6-A8E5-5EF5ABEB40B7}"/>
                    </a:ext>
                  </a:extLst>
                </p14:cNvPr>
                <p14:cNvContentPartPr/>
                <p14:nvPr/>
              </p14:nvContentPartPr>
              <p14:xfrm>
                <a:off x="3962664" y="1351816"/>
                <a:ext cx="177120" cy="1191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B1F2209A-E500-0BB6-A8E5-5EF5ABEB40B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956544" y="1345696"/>
                  <a:ext cx="1893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C7D56157-1B80-2968-4236-69902F2E665B}"/>
                    </a:ext>
                  </a:extLst>
                </p14:cNvPr>
                <p14:cNvContentPartPr/>
                <p14:nvPr/>
              </p14:nvContentPartPr>
              <p14:xfrm>
                <a:off x="4077864" y="1189096"/>
                <a:ext cx="208440" cy="4057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C7D56157-1B80-2968-4236-69902F2E665B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071744" y="1182976"/>
                  <a:ext cx="220680" cy="417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8F8E49C5-A287-388E-5195-FA7F8279F2EB}"/>
              </a:ext>
            </a:extLst>
          </p:cNvPr>
          <p:cNvGrpSpPr/>
          <p:nvPr/>
        </p:nvGrpSpPr>
        <p:grpSpPr>
          <a:xfrm>
            <a:off x="9309024" y="1169296"/>
            <a:ext cx="539640" cy="433800"/>
            <a:chOff x="9309024" y="1169296"/>
            <a:chExt cx="539640" cy="43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3DF4070D-90D1-6766-B17E-B740D926BC6A}"/>
                    </a:ext>
                  </a:extLst>
                </p14:cNvPr>
                <p14:cNvContentPartPr/>
                <p14:nvPr/>
              </p14:nvContentPartPr>
              <p14:xfrm>
                <a:off x="9342144" y="1169296"/>
                <a:ext cx="506520" cy="3974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3DF4070D-90D1-6766-B17E-B740D926BC6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336024" y="1163176"/>
                  <a:ext cx="518760" cy="40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DBAA04D7-0C5B-C90F-E990-808045E90DB6}"/>
                    </a:ext>
                  </a:extLst>
                </p14:cNvPr>
                <p14:cNvContentPartPr/>
                <p14:nvPr/>
              </p14:nvContentPartPr>
              <p14:xfrm>
                <a:off x="9352224" y="1440016"/>
                <a:ext cx="46440" cy="381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DBAA04D7-0C5B-C90F-E990-808045E90DB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346104" y="1433896"/>
                  <a:ext cx="58680" cy="5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9CDD729F-D032-5029-C148-30A232BE0520}"/>
                    </a:ext>
                  </a:extLst>
                </p14:cNvPr>
                <p14:cNvContentPartPr/>
                <p14:nvPr/>
              </p14:nvContentPartPr>
              <p14:xfrm>
                <a:off x="9309024" y="1416616"/>
                <a:ext cx="219600" cy="1864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9CDD729F-D032-5029-C148-30A232BE0520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302904" y="1410496"/>
                  <a:ext cx="23184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724DF7FE-E420-6494-A422-B8F006A7461B}"/>
              </a:ext>
            </a:extLst>
          </p:cNvPr>
          <p:cNvGrpSpPr/>
          <p:nvPr/>
        </p:nvGrpSpPr>
        <p:grpSpPr>
          <a:xfrm>
            <a:off x="10013904" y="942496"/>
            <a:ext cx="1520640" cy="701640"/>
            <a:chOff x="10013904" y="942496"/>
            <a:chExt cx="1520640" cy="701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BA764EEE-EF37-D63A-185F-A79DA79DC7BF}"/>
                    </a:ext>
                  </a:extLst>
                </p14:cNvPr>
                <p14:cNvContentPartPr/>
                <p14:nvPr/>
              </p14:nvContentPartPr>
              <p14:xfrm>
                <a:off x="10013904" y="1051576"/>
                <a:ext cx="200160" cy="1116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BA764EEE-EF37-D63A-185F-A79DA79DC7B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0007784" y="1045456"/>
                  <a:ext cx="2124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EE02BAF9-2626-77E5-5B4D-6A134D15AFC7}"/>
                    </a:ext>
                  </a:extLst>
                </p14:cNvPr>
                <p14:cNvContentPartPr/>
                <p14:nvPr/>
              </p14:nvContentPartPr>
              <p14:xfrm>
                <a:off x="10228464" y="1018456"/>
                <a:ext cx="165960" cy="1267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EE02BAF9-2626-77E5-5B4D-6A134D15AFC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0222344" y="1012336"/>
                  <a:ext cx="1782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60A5F06-3CAA-82DD-92E4-82B7B61C422E}"/>
                    </a:ext>
                  </a:extLst>
                </p14:cNvPr>
                <p14:cNvContentPartPr/>
                <p14:nvPr/>
              </p14:nvContentPartPr>
              <p14:xfrm>
                <a:off x="10376424" y="1036456"/>
                <a:ext cx="119880" cy="111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60A5F06-3CAA-82DD-92E4-82B7B61C422E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370304" y="1030336"/>
                  <a:ext cx="13212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F293EB40-13D9-A20C-638B-0BEF1B41FA17}"/>
                    </a:ext>
                  </a:extLst>
                </p14:cNvPr>
                <p14:cNvContentPartPr/>
                <p14:nvPr/>
              </p14:nvContentPartPr>
              <p14:xfrm>
                <a:off x="10393704" y="1028896"/>
                <a:ext cx="93240" cy="10188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F293EB40-13D9-A20C-638B-0BEF1B41FA1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387584" y="1022776"/>
                  <a:ext cx="1054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E86A78BC-C12F-69CA-382A-A8AF1953EB57}"/>
                    </a:ext>
                  </a:extLst>
                </p14:cNvPr>
                <p14:cNvContentPartPr/>
                <p14:nvPr/>
              </p14:nvContentPartPr>
              <p14:xfrm>
                <a:off x="10534464" y="1017016"/>
                <a:ext cx="66240" cy="1414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E86A78BC-C12F-69CA-382A-A8AF1953EB5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528344" y="1010896"/>
                  <a:ext cx="784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D19C0023-5268-A66E-3F33-0EEFC05297A6}"/>
                    </a:ext>
                  </a:extLst>
                </p14:cNvPr>
                <p14:cNvContentPartPr/>
                <p14:nvPr/>
              </p14:nvContentPartPr>
              <p14:xfrm>
                <a:off x="10569384" y="942496"/>
                <a:ext cx="6120" cy="540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D19C0023-5268-A66E-3F33-0EEFC05297A6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563264" y="936376"/>
                  <a:ext cx="183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0B6C02AE-47DF-8426-05B0-701F8EE00CE9}"/>
                    </a:ext>
                  </a:extLst>
                </p14:cNvPr>
                <p14:cNvContentPartPr/>
                <p14:nvPr/>
              </p14:nvContentPartPr>
              <p14:xfrm>
                <a:off x="10614024" y="1036096"/>
                <a:ext cx="351360" cy="12132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0B6C02AE-47DF-8426-05B0-701F8EE00CE9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607904" y="1029976"/>
                  <a:ext cx="3636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B68A15F2-CFC6-CD2C-5696-0FB553F25891}"/>
                    </a:ext>
                  </a:extLst>
                </p14:cNvPr>
                <p14:cNvContentPartPr/>
                <p14:nvPr/>
              </p14:nvContentPartPr>
              <p14:xfrm>
                <a:off x="10870344" y="950416"/>
                <a:ext cx="37440" cy="187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B68A15F2-CFC6-CD2C-5696-0FB553F2589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864224" y="944296"/>
                  <a:ext cx="49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A4A4DDD4-683F-64AF-BA64-417CD253D5A7}"/>
                    </a:ext>
                  </a:extLst>
                </p14:cNvPr>
                <p14:cNvContentPartPr/>
                <p14:nvPr/>
              </p14:nvContentPartPr>
              <p14:xfrm>
                <a:off x="10930104" y="1011616"/>
                <a:ext cx="168840" cy="1533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A4A4DDD4-683F-64AF-BA64-417CD253D5A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0923984" y="1005496"/>
                  <a:ext cx="1810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415440BC-D3B1-42B3-DE6B-D1CC23D69FBF}"/>
                    </a:ext>
                  </a:extLst>
                </p14:cNvPr>
                <p14:cNvContentPartPr/>
                <p14:nvPr/>
              </p14:nvContentPartPr>
              <p14:xfrm>
                <a:off x="10944144" y="1074616"/>
                <a:ext cx="173520" cy="298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415440BC-D3B1-42B3-DE6B-D1CC23D69FBF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0938024" y="1068496"/>
                  <a:ext cx="18576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982ED8BE-254D-B443-8F98-1C73A9839887}"/>
                    </a:ext>
                  </a:extLst>
                </p14:cNvPr>
                <p14:cNvContentPartPr/>
                <p14:nvPr/>
              </p14:nvContentPartPr>
              <p14:xfrm>
                <a:off x="11090664" y="1015216"/>
                <a:ext cx="135360" cy="1418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982ED8BE-254D-B443-8F98-1C73A983988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084544" y="1009096"/>
                  <a:ext cx="147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9DF1BB44-D691-D662-3852-E145E116EDE8}"/>
                    </a:ext>
                  </a:extLst>
                </p14:cNvPr>
                <p14:cNvContentPartPr/>
                <p14:nvPr/>
              </p14:nvContentPartPr>
              <p14:xfrm>
                <a:off x="11226384" y="995416"/>
                <a:ext cx="139320" cy="1695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9DF1BB44-D691-D662-3852-E145E116EDE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220264" y="989296"/>
                  <a:ext cx="1515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57D95F4F-3837-7690-306B-4E404F39A714}"/>
                    </a:ext>
                  </a:extLst>
                </p14:cNvPr>
                <p14:cNvContentPartPr/>
                <p14:nvPr/>
              </p14:nvContentPartPr>
              <p14:xfrm>
                <a:off x="10146744" y="1245616"/>
                <a:ext cx="124560" cy="2012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57D95F4F-3837-7690-306B-4E404F39A714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0140624" y="1239496"/>
                  <a:ext cx="1368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FEF9E47C-D9FC-0F30-B43C-EF18FC76095D}"/>
                    </a:ext>
                  </a:extLst>
                </p14:cNvPr>
                <p14:cNvContentPartPr/>
                <p14:nvPr/>
              </p14:nvContentPartPr>
              <p14:xfrm>
                <a:off x="10133064" y="1389256"/>
                <a:ext cx="113400" cy="432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FEF9E47C-D9FC-0F30-B43C-EF18FC76095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0126944" y="1383136"/>
                  <a:ext cx="1256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2152E80E-FA3D-FA53-C22B-46FBD226C1A6}"/>
                    </a:ext>
                  </a:extLst>
                </p14:cNvPr>
                <p14:cNvContentPartPr/>
                <p14:nvPr/>
              </p14:nvContentPartPr>
              <p14:xfrm>
                <a:off x="10279944" y="1345336"/>
                <a:ext cx="273600" cy="11412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2152E80E-FA3D-FA53-C22B-46FBD226C1A6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0273824" y="1339216"/>
                  <a:ext cx="28584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EBD36E4-49BE-22C1-9832-32154441A52C}"/>
                    </a:ext>
                  </a:extLst>
                </p14:cNvPr>
                <p14:cNvContentPartPr/>
                <p14:nvPr/>
              </p14:nvContentPartPr>
              <p14:xfrm>
                <a:off x="10699704" y="1359376"/>
                <a:ext cx="173160" cy="14796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EBD36E4-49BE-22C1-9832-32154441A52C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0693584" y="1353256"/>
                  <a:ext cx="1854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E261C5E0-DDD8-8634-ADB4-23D59248966D}"/>
                    </a:ext>
                  </a:extLst>
                </p14:cNvPr>
                <p14:cNvContentPartPr/>
                <p14:nvPr/>
              </p14:nvContentPartPr>
              <p14:xfrm>
                <a:off x="10716984" y="1364776"/>
                <a:ext cx="168120" cy="12024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E261C5E0-DDD8-8634-ADB4-23D59248966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0710864" y="1358656"/>
                  <a:ext cx="180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EF2C8A35-376E-2B10-D7BD-44A729E371E3}"/>
                    </a:ext>
                  </a:extLst>
                </p14:cNvPr>
                <p14:cNvContentPartPr/>
                <p14:nvPr/>
              </p14:nvContentPartPr>
              <p14:xfrm>
                <a:off x="10909584" y="1271176"/>
                <a:ext cx="176040" cy="874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EF2C8A35-376E-2B10-D7BD-44A729E371E3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10903464" y="1265056"/>
                  <a:ext cx="18828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D8F0C334-6739-91BF-CBA4-9566320AE354}"/>
                    </a:ext>
                  </a:extLst>
                </p14:cNvPr>
                <p14:cNvContentPartPr/>
                <p14:nvPr/>
              </p14:nvContentPartPr>
              <p14:xfrm>
                <a:off x="10962144" y="1467016"/>
                <a:ext cx="58680" cy="705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D8F0C334-6739-91BF-CBA4-9566320AE354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10956024" y="1460896"/>
                  <a:ext cx="7092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2BFE134A-007C-5921-6357-8802BA3200E5}"/>
                    </a:ext>
                  </a:extLst>
                </p14:cNvPr>
                <p14:cNvContentPartPr/>
                <p14:nvPr/>
              </p14:nvContentPartPr>
              <p14:xfrm>
                <a:off x="10995264" y="1392856"/>
                <a:ext cx="24480" cy="648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2BFE134A-007C-5921-6357-8802BA3200E5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989144" y="1386736"/>
                  <a:ext cx="367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ADE6D20-B40A-9D31-E12C-6D72F5D1F2A4}"/>
                    </a:ext>
                  </a:extLst>
                </p14:cNvPr>
                <p14:cNvContentPartPr/>
                <p14:nvPr/>
              </p14:nvContentPartPr>
              <p14:xfrm>
                <a:off x="11138544" y="1307536"/>
                <a:ext cx="129240" cy="1778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ADE6D20-B40A-9D31-E12C-6D72F5D1F2A4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1132424" y="1301416"/>
                  <a:ext cx="14148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211B8BC-2A8B-FFAC-92DE-BCBD1A7294A8}"/>
                    </a:ext>
                  </a:extLst>
                </p14:cNvPr>
                <p14:cNvContentPartPr/>
                <p14:nvPr/>
              </p14:nvContentPartPr>
              <p14:xfrm>
                <a:off x="11237904" y="1385296"/>
                <a:ext cx="151200" cy="25884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211B8BC-2A8B-FFAC-92DE-BCBD1A7294A8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1231784" y="1379176"/>
                  <a:ext cx="16344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6A0E4B5F-FF39-43B8-791C-D14C2DE05151}"/>
                    </a:ext>
                  </a:extLst>
                </p14:cNvPr>
                <p14:cNvContentPartPr/>
                <p14:nvPr/>
              </p14:nvContentPartPr>
              <p14:xfrm>
                <a:off x="11388384" y="1263256"/>
                <a:ext cx="146160" cy="32580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6A0E4B5F-FF39-43B8-791C-D14C2DE05151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1382264" y="1257136"/>
                  <a:ext cx="158400" cy="33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9ABA4916-D3D2-B09B-F977-D7AE1C4240C5}"/>
              </a:ext>
            </a:extLst>
          </p:cNvPr>
          <p:cNvGrpSpPr/>
          <p:nvPr/>
        </p:nvGrpSpPr>
        <p:grpSpPr>
          <a:xfrm>
            <a:off x="582984" y="2526856"/>
            <a:ext cx="262800" cy="761400"/>
            <a:chOff x="582984" y="2526856"/>
            <a:chExt cx="262800" cy="761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E9391625-B18F-EAD8-8E9A-C1B67A6FCD0B}"/>
                    </a:ext>
                  </a:extLst>
                </p14:cNvPr>
                <p14:cNvContentPartPr/>
                <p14:nvPr/>
              </p14:nvContentPartPr>
              <p14:xfrm>
                <a:off x="658944" y="2543056"/>
                <a:ext cx="85680" cy="74520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E9391625-B18F-EAD8-8E9A-C1B67A6FCD0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52824" y="2536936"/>
                  <a:ext cx="97920" cy="75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0315C5D4-742D-F441-8DFE-AD1EAFE4C0C2}"/>
                    </a:ext>
                  </a:extLst>
                </p14:cNvPr>
                <p14:cNvContentPartPr/>
                <p14:nvPr/>
              </p14:nvContentPartPr>
              <p14:xfrm>
                <a:off x="582984" y="2526856"/>
                <a:ext cx="262800" cy="15372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0315C5D4-742D-F441-8DFE-AD1EAFE4C0C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576864" y="2520736"/>
                  <a:ext cx="27504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63154B9C-DE24-9E37-E403-58F4B11261DD}"/>
              </a:ext>
            </a:extLst>
          </p:cNvPr>
          <p:cNvGrpSpPr/>
          <p:nvPr/>
        </p:nvGrpSpPr>
        <p:grpSpPr>
          <a:xfrm>
            <a:off x="243504" y="3495616"/>
            <a:ext cx="1858320" cy="740160"/>
            <a:chOff x="243504" y="3495616"/>
            <a:chExt cx="1858320" cy="74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9074B199-EA41-51B8-900A-FFA9569A0C2A}"/>
                    </a:ext>
                  </a:extLst>
                </p14:cNvPr>
                <p14:cNvContentPartPr/>
                <p14:nvPr/>
              </p14:nvContentPartPr>
              <p14:xfrm>
                <a:off x="243504" y="3495616"/>
                <a:ext cx="332280" cy="1551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9074B199-EA41-51B8-900A-FFA9569A0C2A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37384" y="3489496"/>
                  <a:ext cx="3445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79522EF3-C63E-480F-697A-2230D4749742}"/>
                    </a:ext>
                  </a:extLst>
                </p14:cNvPr>
                <p14:cNvContentPartPr/>
                <p14:nvPr/>
              </p14:nvContentPartPr>
              <p14:xfrm>
                <a:off x="568584" y="3515416"/>
                <a:ext cx="165960" cy="1227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79522EF3-C63E-480F-697A-2230D474974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62464" y="3509296"/>
                  <a:ext cx="1782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FB41EE4C-9E23-14A2-9775-DDD6C053C400}"/>
                    </a:ext>
                  </a:extLst>
                </p14:cNvPr>
                <p14:cNvContentPartPr/>
                <p14:nvPr/>
              </p14:nvContentPartPr>
              <p14:xfrm>
                <a:off x="937584" y="3575896"/>
                <a:ext cx="70920" cy="2314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FB41EE4C-9E23-14A2-9775-DDD6C053C400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931464" y="3569776"/>
                  <a:ext cx="8316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5AABB10C-1CB4-C621-014D-1AEF1B863C61}"/>
                    </a:ext>
                  </a:extLst>
                </p14:cNvPr>
                <p14:cNvContentPartPr/>
                <p14:nvPr/>
              </p14:nvContentPartPr>
              <p14:xfrm>
                <a:off x="938304" y="3552856"/>
                <a:ext cx="151920" cy="9540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5AABB10C-1CB4-C621-014D-1AEF1B863C6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932184" y="3546736"/>
                  <a:ext cx="16416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16150A96-7BBD-7CBC-FAD7-EA63BF50D914}"/>
                    </a:ext>
                  </a:extLst>
                </p14:cNvPr>
                <p14:cNvContentPartPr/>
                <p14:nvPr/>
              </p14:nvContentPartPr>
              <p14:xfrm>
                <a:off x="1076544" y="3538096"/>
                <a:ext cx="234720" cy="9504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16150A96-7BBD-7CBC-FAD7-EA63BF50D914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70424" y="3531976"/>
                  <a:ext cx="2469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6FFAB176-E3CF-0950-6F04-605A51852615}"/>
                    </a:ext>
                  </a:extLst>
                </p14:cNvPr>
                <p14:cNvContentPartPr/>
                <p14:nvPr/>
              </p14:nvContentPartPr>
              <p14:xfrm>
                <a:off x="1295424" y="3516496"/>
                <a:ext cx="134640" cy="13536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6FFAB176-E3CF-0950-6F04-605A51852615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289304" y="3510376"/>
                  <a:ext cx="1468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E44353CB-C0C5-E36B-1236-5C228F964534}"/>
                    </a:ext>
                  </a:extLst>
                </p14:cNvPr>
                <p14:cNvContentPartPr/>
                <p14:nvPr/>
              </p14:nvContentPartPr>
              <p14:xfrm>
                <a:off x="394704" y="3867496"/>
                <a:ext cx="105120" cy="1029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E44353CB-C0C5-E36B-1236-5C228F964534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88584" y="3861376"/>
                  <a:ext cx="11736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C49E38B9-20C7-F919-A10A-A84FC4BDCD6B}"/>
                    </a:ext>
                  </a:extLst>
                </p14:cNvPr>
                <p14:cNvContentPartPr/>
                <p14:nvPr/>
              </p14:nvContentPartPr>
              <p14:xfrm>
                <a:off x="422064" y="3810256"/>
                <a:ext cx="34560" cy="54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C49E38B9-20C7-F919-A10A-A84FC4BDCD6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415944" y="3804136"/>
                  <a:ext cx="468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5B6ADEB0-9B80-44E9-2A4B-69A8D2593949}"/>
                    </a:ext>
                  </a:extLst>
                </p14:cNvPr>
                <p14:cNvContentPartPr/>
                <p14:nvPr/>
              </p14:nvContentPartPr>
              <p14:xfrm>
                <a:off x="497664" y="3875056"/>
                <a:ext cx="199800" cy="10008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5B6ADEB0-9B80-44E9-2A4B-69A8D259394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91544" y="3868936"/>
                  <a:ext cx="21204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5D254B80-60CA-45EC-26DD-5DE8FC2DEAF7}"/>
                    </a:ext>
                  </a:extLst>
                </p14:cNvPr>
                <p14:cNvContentPartPr/>
                <p14:nvPr/>
              </p14:nvContentPartPr>
              <p14:xfrm>
                <a:off x="717624" y="3874696"/>
                <a:ext cx="220680" cy="936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5D254B80-60CA-45EC-26DD-5DE8FC2DEAF7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11504" y="3868576"/>
                  <a:ext cx="23292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099522C9-1903-8954-A283-97576E598251}"/>
                    </a:ext>
                  </a:extLst>
                </p14:cNvPr>
                <p14:cNvContentPartPr/>
                <p14:nvPr/>
              </p14:nvContentPartPr>
              <p14:xfrm>
                <a:off x="885384" y="3859576"/>
                <a:ext cx="232920" cy="27324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099522C9-1903-8954-A283-97576E598251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79264" y="3853456"/>
                  <a:ext cx="2451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C3B06BE6-66AA-2762-0DCC-84E684D2AC30}"/>
                    </a:ext>
                  </a:extLst>
                </p14:cNvPr>
                <p14:cNvContentPartPr/>
                <p14:nvPr/>
              </p14:nvContentPartPr>
              <p14:xfrm>
                <a:off x="1089504" y="3763456"/>
                <a:ext cx="696240" cy="22644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C3B06BE6-66AA-2762-0DCC-84E684D2AC30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1083384" y="3757336"/>
                  <a:ext cx="70848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44077939-18B4-07B4-91C3-DC0E082443F9}"/>
                    </a:ext>
                  </a:extLst>
                </p14:cNvPr>
                <p14:cNvContentPartPr/>
                <p14:nvPr/>
              </p14:nvContentPartPr>
              <p14:xfrm>
                <a:off x="1677384" y="3778576"/>
                <a:ext cx="45360" cy="306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44077939-18B4-07B4-91C3-DC0E082443F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1671264" y="3772456"/>
                  <a:ext cx="576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86E44747-FD33-6521-BB3E-199E54499D14}"/>
                    </a:ext>
                  </a:extLst>
                </p14:cNvPr>
                <p14:cNvContentPartPr/>
                <p14:nvPr/>
              </p14:nvContentPartPr>
              <p14:xfrm>
                <a:off x="1780344" y="3659776"/>
                <a:ext cx="47880" cy="3132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86E44747-FD33-6521-BB3E-199E54499D14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1774224" y="3653656"/>
                  <a:ext cx="6012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8507B967-1695-F2AB-6525-F6B41B174484}"/>
                    </a:ext>
                  </a:extLst>
                </p14:cNvPr>
                <p14:cNvContentPartPr/>
                <p14:nvPr/>
              </p14:nvContentPartPr>
              <p14:xfrm>
                <a:off x="1765224" y="3808816"/>
                <a:ext cx="336600" cy="4269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8507B967-1695-F2AB-6525-F6B41B174484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759104" y="3802696"/>
                  <a:ext cx="348840" cy="439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C6577458-2324-A519-D77A-5AFB30132332}"/>
              </a:ext>
            </a:extLst>
          </p:cNvPr>
          <p:cNvGrpSpPr/>
          <p:nvPr/>
        </p:nvGrpSpPr>
        <p:grpSpPr>
          <a:xfrm>
            <a:off x="203904" y="4615936"/>
            <a:ext cx="2017080" cy="696960"/>
            <a:chOff x="203904" y="4615936"/>
            <a:chExt cx="2017080" cy="69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D313EE54-E295-C16D-AD00-58D325B329B6}"/>
                    </a:ext>
                  </a:extLst>
                </p14:cNvPr>
                <p14:cNvContentPartPr/>
                <p14:nvPr/>
              </p14:nvContentPartPr>
              <p14:xfrm>
                <a:off x="203904" y="4623856"/>
                <a:ext cx="321120" cy="34020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D313EE54-E295-C16D-AD00-58D325B329B6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97784" y="4617736"/>
                  <a:ext cx="33336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893770C9-EA31-9EB7-6D90-44D078A3F31D}"/>
                    </a:ext>
                  </a:extLst>
                </p14:cNvPr>
                <p14:cNvContentPartPr/>
                <p14:nvPr/>
              </p14:nvContentPartPr>
              <p14:xfrm>
                <a:off x="499104" y="4800976"/>
                <a:ext cx="234000" cy="15156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893770C9-EA31-9EB7-6D90-44D078A3F31D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492984" y="4794856"/>
                  <a:ext cx="2462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C359ACD9-8D16-914B-53AB-91B641483B85}"/>
                    </a:ext>
                  </a:extLst>
                </p14:cNvPr>
                <p14:cNvContentPartPr/>
                <p14:nvPr/>
              </p14:nvContentPartPr>
              <p14:xfrm>
                <a:off x="747864" y="4818976"/>
                <a:ext cx="166680" cy="1958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C359ACD9-8D16-914B-53AB-91B641483B85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741744" y="4812856"/>
                  <a:ext cx="17892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B3E4A580-5C28-604C-3567-35DCC504E7D7}"/>
                    </a:ext>
                  </a:extLst>
                </p14:cNvPr>
                <p14:cNvContentPartPr/>
                <p14:nvPr/>
              </p14:nvContentPartPr>
              <p14:xfrm>
                <a:off x="915624" y="4824736"/>
                <a:ext cx="162720" cy="1818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B3E4A580-5C28-604C-3567-35DCC504E7D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09504" y="4818616"/>
                  <a:ext cx="1749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94AD144B-7AA7-6A1F-F839-09E8FAE8DEE3}"/>
                    </a:ext>
                  </a:extLst>
                </p14:cNvPr>
                <p14:cNvContentPartPr/>
                <p14:nvPr/>
              </p14:nvContentPartPr>
              <p14:xfrm>
                <a:off x="1097784" y="4615936"/>
                <a:ext cx="117360" cy="4114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94AD144B-7AA7-6A1F-F839-09E8FAE8DEE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91664" y="4609816"/>
                  <a:ext cx="129600" cy="42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6661B358-AB84-D90B-FBA9-786E3CF5D52A}"/>
                    </a:ext>
                  </a:extLst>
                </p14:cNvPr>
                <p14:cNvContentPartPr/>
                <p14:nvPr/>
              </p14:nvContentPartPr>
              <p14:xfrm>
                <a:off x="1179504" y="4618816"/>
                <a:ext cx="130680" cy="41364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6661B358-AB84-D90B-FBA9-786E3CF5D52A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173384" y="4612696"/>
                  <a:ext cx="142920" cy="42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55C41A18-111D-A6C1-BA54-F7EB3D0D7A13}"/>
                    </a:ext>
                  </a:extLst>
                </p14:cNvPr>
                <p14:cNvContentPartPr/>
                <p14:nvPr/>
              </p14:nvContentPartPr>
              <p14:xfrm>
                <a:off x="1319904" y="4811416"/>
                <a:ext cx="228240" cy="1746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55C41A18-111D-A6C1-BA54-F7EB3D0D7A13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313784" y="4805296"/>
                  <a:ext cx="24048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DA9FB70-9160-711D-4CF8-92D0ECA8C93F}"/>
                    </a:ext>
                  </a:extLst>
                </p14:cNvPr>
                <p14:cNvContentPartPr/>
                <p14:nvPr/>
              </p14:nvContentPartPr>
              <p14:xfrm>
                <a:off x="1554264" y="4815376"/>
                <a:ext cx="152280" cy="1774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DA9FB70-9160-711D-4CF8-92D0ECA8C93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548144" y="4809256"/>
                  <a:ext cx="16452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DD7C3DC-DDD0-72E6-A9A6-1C31D3958CA7}"/>
                    </a:ext>
                  </a:extLst>
                </p14:cNvPr>
                <p14:cNvContentPartPr/>
                <p14:nvPr/>
              </p14:nvContentPartPr>
              <p14:xfrm>
                <a:off x="1687464" y="4784416"/>
                <a:ext cx="357840" cy="5284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DD7C3DC-DDD0-72E6-A9A6-1C31D3958CA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681344" y="4778296"/>
                  <a:ext cx="370080" cy="54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B80F7C2C-BEA2-72E4-8D18-B40A567EC1B7}"/>
                    </a:ext>
                  </a:extLst>
                </p14:cNvPr>
                <p14:cNvContentPartPr/>
                <p14:nvPr/>
              </p14:nvContentPartPr>
              <p14:xfrm>
                <a:off x="2169504" y="4834816"/>
                <a:ext cx="42840" cy="20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B80F7C2C-BEA2-72E4-8D18-B40A567EC1B7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2163384" y="4828696"/>
                  <a:ext cx="550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42EA393-B4A2-56F1-BC17-4343A894221A}"/>
                    </a:ext>
                  </a:extLst>
                </p14:cNvPr>
                <p14:cNvContentPartPr/>
                <p14:nvPr/>
              </p14:nvContentPartPr>
              <p14:xfrm>
                <a:off x="2199024" y="4932376"/>
                <a:ext cx="21960" cy="648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42EA393-B4A2-56F1-BC17-4343A894221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2192904" y="4926256"/>
                  <a:ext cx="3420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4" name="Group 353">
            <a:extLst>
              <a:ext uri="{FF2B5EF4-FFF2-40B4-BE49-F238E27FC236}">
                <a16:creationId xmlns:a16="http://schemas.microsoft.com/office/drawing/2014/main" id="{B4C19B92-BEAA-9ABC-4AC0-5436C52F796A}"/>
              </a:ext>
            </a:extLst>
          </p:cNvPr>
          <p:cNvGrpSpPr/>
          <p:nvPr/>
        </p:nvGrpSpPr>
        <p:grpSpPr>
          <a:xfrm>
            <a:off x="6014838" y="4764077"/>
            <a:ext cx="828720" cy="433080"/>
            <a:chOff x="6014838" y="4764077"/>
            <a:chExt cx="828720" cy="433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6AC71A60-B16F-EEA4-E3A2-5D5BCE16A6A0}"/>
                    </a:ext>
                  </a:extLst>
                </p14:cNvPr>
                <p14:cNvContentPartPr/>
                <p14:nvPr/>
              </p14:nvContentPartPr>
              <p14:xfrm>
                <a:off x="6014838" y="4769837"/>
                <a:ext cx="259920" cy="4273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6AC71A60-B16F-EEA4-E3A2-5D5BCE16A6A0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008718" y="4763717"/>
                  <a:ext cx="272160" cy="43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452AF0CC-FF86-EDF4-C278-9682938CBD43}"/>
                    </a:ext>
                  </a:extLst>
                </p14:cNvPr>
                <p14:cNvContentPartPr/>
                <p14:nvPr/>
              </p14:nvContentPartPr>
              <p14:xfrm>
                <a:off x="6285558" y="4868837"/>
                <a:ext cx="198720" cy="11808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452AF0CC-FF86-EDF4-C278-9682938CBD4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279438" y="4862717"/>
                  <a:ext cx="210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F37AF271-0574-D7D0-8D22-F60E97501F6F}"/>
                    </a:ext>
                  </a:extLst>
                </p14:cNvPr>
                <p14:cNvContentPartPr/>
                <p14:nvPr/>
              </p14:nvContentPartPr>
              <p14:xfrm>
                <a:off x="6562398" y="4764077"/>
                <a:ext cx="20880" cy="50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F37AF271-0574-D7D0-8D22-F60E97501F6F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556278" y="4757957"/>
                  <a:ext cx="331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EC278B6F-1BF8-9D1F-D4BF-7D169C7DC010}"/>
                    </a:ext>
                  </a:extLst>
                </p14:cNvPr>
                <p14:cNvContentPartPr/>
                <p14:nvPr/>
              </p14:nvContentPartPr>
              <p14:xfrm>
                <a:off x="6568518" y="4836077"/>
                <a:ext cx="30960" cy="169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EC278B6F-1BF8-9D1F-D4BF-7D169C7DC010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562398" y="4829957"/>
                  <a:ext cx="43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83536421-146E-130D-7DB4-2A8C7BF6D746}"/>
                    </a:ext>
                  </a:extLst>
                </p14:cNvPr>
                <p14:cNvContentPartPr/>
                <p14:nvPr/>
              </p14:nvContentPartPr>
              <p14:xfrm>
                <a:off x="6698478" y="4781717"/>
                <a:ext cx="145080" cy="1188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83536421-146E-130D-7DB4-2A8C7BF6D746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692358" y="4775597"/>
                  <a:ext cx="1573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F2039FBC-8193-3A26-0044-D8B92B15AADB}"/>
                    </a:ext>
                  </a:extLst>
                </p14:cNvPr>
                <p14:cNvContentPartPr/>
                <p14:nvPr/>
              </p14:nvContentPartPr>
              <p14:xfrm>
                <a:off x="6725478" y="4843997"/>
                <a:ext cx="110880" cy="3456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F2039FBC-8193-3A26-0044-D8B92B15AAD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719358" y="4837877"/>
                  <a:ext cx="123120" cy="4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39A30C8F-5B81-A546-2ED5-4A78E6B5F823}"/>
              </a:ext>
            </a:extLst>
          </p:cNvPr>
          <p:cNvGrpSpPr/>
          <p:nvPr/>
        </p:nvGrpSpPr>
        <p:grpSpPr>
          <a:xfrm>
            <a:off x="7058118" y="4574357"/>
            <a:ext cx="1091520" cy="316800"/>
            <a:chOff x="7058118" y="4574357"/>
            <a:chExt cx="1091520" cy="31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3FE0C834-18C6-7095-85B9-E96219BC2A01}"/>
                    </a:ext>
                  </a:extLst>
                </p14:cNvPr>
                <p14:cNvContentPartPr/>
                <p14:nvPr/>
              </p14:nvContentPartPr>
              <p14:xfrm>
                <a:off x="7058118" y="4734557"/>
                <a:ext cx="195120" cy="14364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3FE0C834-18C6-7095-85B9-E96219BC2A01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051998" y="4728437"/>
                  <a:ext cx="2073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B8883976-3300-8CDB-4369-55501471E608}"/>
                    </a:ext>
                  </a:extLst>
                </p14:cNvPr>
                <p14:cNvContentPartPr/>
                <p14:nvPr/>
              </p14:nvContentPartPr>
              <p14:xfrm>
                <a:off x="7154238" y="4574357"/>
                <a:ext cx="199800" cy="2340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B8883976-3300-8CDB-4369-55501471E60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148118" y="4568237"/>
                  <a:ext cx="21204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64B7BE08-0D84-D0BA-3A6A-4DC63DDC4D0C}"/>
                    </a:ext>
                  </a:extLst>
                </p14:cNvPr>
                <p14:cNvContentPartPr/>
                <p14:nvPr/>
              </p14:nvContentPartPr>
              <p14:xfrm>
                <a:off x="7232358" y="4622237"/>
                <a:ext cx="48960" cy="6552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64B7BE08-0D84-D0BA-3A6A-4DC63DDC4D0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226238" y="4616117"/>
                  <a:ext cx="6120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EFDE4B2D-AF44-3586-3CB3-B36144855075}"/>
                    </a:ext>
                  </a:extLst>
                </p14:cNvPr>
                <p14:cNvContentPartPr/>
                <p14:nvPr/>
              </p14:nvContentPartPr>
              <p14:xfrm>
                <a:off x="7343598" y="4729157"/>
                <a:ext cx="243720" cy="14004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EFDE4B2D-AF44-3586-3CB3-B36144855075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337478" y="4723037"/>
                  <a:ext cx="255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643ECAE9-48FB-42FD-1261-0DB87721FD73}"/>
                    </a:ext>
                  </a:extLst>
                </p14:cNvPr>
                <p14:cNvContentPartPr/>
                <p14:nvPr/>
              </p14:nvContentPartPr>
              <p14:xfrm>
                <a:off x="7379958" y="4727357"/>
                <a:ext cx="149040" cy="14148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643ECAE9-48FB-42FD-1261-0DB87721FD73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373838" y="4721237"/>
                  <a:ext cx="1612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84EE4B0F-F45E-D55B-8505-1E2C8E5CDDFB}"/>
                    </a:ext>
                  </a:extLst>
                </p14:cNvPr>
                <p14:cNvContentPartPr/>
                <p14:nvPr/>
              </p14:nvContentPartPr>
              <p14:xfrm>
                <a:off x="7549158" y="4613957"/>
                <a:ext cx="106560" cy="8532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84EE4B0F-F45E-D55B-8505-1E2C8E5CDDFB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543038" y="4607837"/>
                  <a:ext cx="118800" cy="9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2A7FC9F1-B978-5856-3AA3-B82AF0E25F78}"/>
                    </a:ext>
                  </a:extLst>
                </p14:cNvPr>
                <p14:cNvContentPartPr/>
                <p14:nvPr/>
              </p14:nvContentPartPr>
              <p14:xfrm>
                <a:off x="7627278" y="4643837"/>
                <a:ext cx="11880" cy="838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2A7FC9F1-B978-5856-3AA3-B82AF0E25F78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621158" y="4637717"/>
                  <a:ext cx="2412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FEAA87BB-B88E-A520-4D6A-FE430BCDACB0}"/>
                    </a:ext>
                  </a:extLst>
                </p14:cNvPr>
                <p14:cNvContentPartPr/>
                <p14:nvPr/>
              </p14:nvContentPartPr>
              <p14:xfrm>
                <a:off x="7613238" y="4600637"/>
                <a:ext cx="129240" cy="7704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FEAA87BB-B88E-A520-4D6A-FE430BCDACB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607118" y="4594517"/>
                  <a:ext cx="1414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43EF7456-002A-92DD-D539-F0D1AA0FCBB5}"/>
                    </a:ext>
                  </a:extLst>
                </p14:cNvPr>
                <p14:cNvContentPartPr/>
                <p14:nvPr/>
              </p14:nvContentPartPr>
              <p14:xfrm>
                <a:off x="7726278" y="4644917"/>
                <a:ext cx="132120" cy="24552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43EF7456-002A-92DD-D539-F0D1AA0FCBB5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720158" y="4638797"/>
                  <a:ext cx="144360" cy="25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CFD84BE0-49FA-95CB-FCCD-C0B88C18BC20}"/>
                    </a:ext>
                  </a:extLst>
                </p14:cNvPr>
                <p14:cNvContentPartPr/>
                <p14:nvPr/>
              </p14:nvContentPartPr>
              <p14:xfrm>
                <a:off x="7787838" y="4730957"/>
                <a:ext cx="251280" cy="1224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CFD84BE0-49FA-95CB-FCCD-C0B88C18BC2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781718" y="4724837"/>
                  <a:ext cx="2635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EBC04B53-0360-8728-8CA3-B6C30A75D377}"/>
                    </a:ext>
                  </a:extLst>
                </p14:cNvPr>
                <p14:cNvContentPartPr/>
                <p14:nvPr/>
              </p14:nvContentPartPr>
              <p14:xfrm>
                <a:off x="7943358" y="4608917"/>
                <a:ext cx="206280" cy="28224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EBC04B53-0360-8728-8CA3-B6C30A75D377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937238" y="4602797"/>
                  <a:ext cx="218520" cy="29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6" name="Group 375">
            <a:extLst>
              <a:ext uri="{FF2B5EF4-FFF2-40B4-BE49-F238E27FC236}">
                <a16:creationId xmlns:a16="http://schemas.microsoft.com/office/drawing/2014/main" id="{71A9CED1-BC7B-F8F4-89F5-7993F02229D7}"/>
              </a:ext>
            </a:extLst>
          </p:cNvPr>
          <p:cNvGrpSpPr/>
          <p:nvPr/>
        </p:nvGrpSpPr>
        <p:grpSpPr>
          <a:xfrm>
            <a:off x="8371398" y="4516397"/>
            <a:ext cx="899640" cy="327960"/>
            <a:chOff x="8371398" y="4516397"/>
            <a:chExt cx="899640" cy="32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24F97093-AC3A-1EC5-84DC-21253DB83DD1}"/>
                    </a:ext>
                  </a:extLst>
                </p14:cNvPr>
                <p14:cNvContentPartPr/>
                <p14:nvPr/>
              </p14:nvContentPartPr>
              <p14:xfrm>
                <a:off x="8371398" y="4764797"/>
                <a:ext cx="133920" cy="1584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24F97093-AC3A-1EC5-84DC-21253DB83DD1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8365278" y="4758677"/>
                  <a:ext cx="1461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B3BFF2B6-C5FF-DA52-15D4-0A3C0BAC6E37}"/>
                    </a:ext>
                  </a:extLst>
                </p14:cNvPr>
                <p14:cNvContentPartPr/>
                <p14:nvPr/>
              </p14:nvContentPartPr>
              <p14:xfrm>
                <a:off x="8631318" y="4699637"/>
                <a:ext cx="221040" cy="14472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B3BFF2B6-C5FF-DA52-15D4-0A3C0BAC6E3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625198" y="4693517"/>
                  <a:ext cx="2332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60FE200F-17A9-CBBB-69B0-6C70CC08EE01}"/>
                    </a:ext>
                  </a:extLst>
                </p14:cNvPr>
                <p14:cNvContentPartPr/>
                <p14:nvPr/>
              </p14:nvContentPartPr>
              <p14:xfrm>
                <a:off x="8706558" y="4516397"/>
                <a:ext cx="173520" cy="2160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60FE200F-17A9-CBBB-69B0-6C70CC08EE0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700438" y="4510277"/>
                  <a:ext cx="1857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8A50FF73-E383-C38C-3DA7-2CE8CEF95296}"/>
                    </a:ext>
                  </a:extLst>
                </p14:cNvPr>
                <p14:cNvContentPartPr/>
                <p14:nvPr/>
              </p14:nvContentPartPr>
              <p14:xfrm>
                <a:off x="8781438" y="4549157"/>
                <a:ext cx="48960" cy="1018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8A50FF73-E383-C38C-3DA7-2CE8CEF9529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775318" y="4543037"/>
                  <a:ext cx="6120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2C705C0D-A7D7-3BD4-CEB4-E814BBBE98C5}"/>
                    </a:ext>
                  </a:extLst>
                </p14:cNvPr>
                <p14:cNvContentPartPr/>
                <p14:nvPr/>
              </p14:nvContentPartPr>
              <p14:xfrm>
                <a:off x="8927958" y="4660397"/>
                <a:ext cx="174240" cy="14004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2C705C0D-A7D7-3BD4-CEB4-E814BBBE98C5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8921838" y="4654277"/>
                  <a:ext cx="1864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F52474D0-FD4B-B43B-5417-6628F98EC7F2}"/>
                    </a:ext>
                  </a:extLst>
                </p14:cNvPr>
                <p14:cNvContentPartPr/>
                <p14:nvPr/>
              </p14:nvContentPartPr>
              <p14:xfrm>
                <a:off x="8923278" y="4665437"/>
                <a:ext cx="165240" cy="14688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F52474D0-FD4B-B43B-5417-6628F98EC7F2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917158" y="4659317"/>
                  <a:ext cx="1774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7B31ED48-B043-DC07-5AD1-D63AD9AA2506}"/>
                    </a:ext>
                  </a:extLst>
                </p14:cNvPr>
                <p14:cNvContentPartPr/>
                <p14:nvPr/>
              </p14:nvContentPartPr>
              <p14:xfrm>
                <a:off x="9128478" y="4533677"/>
                <a:ext cx="142560" cy="10764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7B31ED48-B043-DC07-5AD1-D63AD9AA2506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122358" y="4527557"/>
                  <a:ext cx="154800" cy="11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2" name="Group 381">
            <a:extLst>
              <a:ext uri="{FF2B5EF4-FFF2-40B4-BE49-F238E27FC236}">
                <a16:creationId xmlns:a16="http://schemas.microsoft.com/office/drawing/2014/main" id="{423CAA03-6264-905C-255E-41F8AF0B58C3}"/>
              </a:ext>
            </a:extLst>
          </p:cNvPr>
          <p:cNvGrpSpPr/>
          <p:nvPr/>
        </p:nvGrpSpPr>
        <p:grpSpPr>
          <a:xfrm>
            <a:off x="687384" y="5510536"/>
            <a:ext cx="858960" cy="271800"/>
            <a:chOff x="687384" y="5510536"/>
            <a:chExt cx="858960" cy="27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178FA34E-6DBD-1566-E0DF-CD91D87ACDE9}"/>
                    </a:ext>
                  </a:extLst>
                </p14:cNvPr>
                <p14:cNvContentPartPr/>
                <p14:nvPr/>
              </p14:nvContentPartPr>
              <p14:xfrm>
                <a:off x="687384" y="5510536"/>
                <a:ext cx="251640" cy="5904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178FA34E-6DBD-1566-E0DF-CD91D87ACDE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81264" y="5504416"/>
                  <a:ext cx="263880" cy="7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61795757-9543-6D88-14EF-F1A314EDE49A}"/>
                    </a:ext>
                  </a:extLst>
                </p14:cNvPr>
                <p14:cNvContentPartPr/>
                <p14:nvPr/>
              </p14:nvContentPartPr>
              <p14:xfrm>
                <a:off x="795384" y="5553736"/>
                <a:ext cx="92880" cy="22536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61795757-9543-6D88-14EF-F1A314EDE49A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789264" y="5547616"/>
                  <a:ext cx="105120" cy="23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E499FC1D-5189-AE4A-1DA2-8C50B8F67B30}"/>
                    </a:ext>
                  </a:extLst>
                </p14:cNvPr>
                <p14:cNvContentPartPr/>
                <p14:nvPr/>
              </p14:nvContentPartPr>
              <p14:xfrm>
                <a:off x="931824" y="5557336"/>
                <a:ext cx="228960" cy="20448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E499FC1D-5189-AE4A-1DA2-8C50B8F67B30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25704" y="5551216"/>
                  <a:ext cx="241200" cy="21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6D75FE2E-686A-6FDF-F412-A6AD7827F428}"/>
                    </a:ext>
                  </a:extLst>
                </p14:cNvPr>
                <p14:cNvContentPartPr/>
                <p14:nvPr/>
              </p14:nvContentPartPr>
              <p14:xfrm>
                <a:off x="1143504" y="5654176"/>
                <a:ext cx="169200" cy="12528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6D75FE2E-686A-6FDF-F412-A6AD7827F428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137384" y="5648056"/>
                  <a:ext cx="1814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7D519FCA-44AE-013F-A356-9B4745DAE45E}"/>
                    </a:ext>
                  </a:extLst>
                </p14:cNvPr>
                <p14:cNvContentPartPr/>
                <p14:nvPr/>
              </p14:nvContentPartPr>
              <p14:xfrm>
                <a:off x="1333584" y="5663896"/>
                <a:ext cx="212760" cy="11844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7D519FCA-44AE-013F-A356-9B4745DAE45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327464" y="5657776"/>
                  <a:ext cx="225000" cy="13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D1811700-C753-6BB0-6171-D5A49946378A}"/>
              </a:ext>
            </a:extLst>
          </p:cNvPr>
          <p:cNvGrpSpPr/>
          <p:nvPr/>
        </p:nvGrpSpPr>
        <p:grpSpPr>
          <a:xfrm>
            <a:off x="2362824" y="5423776"/>
            <a:ext cx="1201680" cy="576360"/>
            <a:chOff x="2362824" y="5423776"/>
            <a:chExt cx="1201680" cy="576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7D3B9F24-6CE6-D0B0-BDB5-2DE082578A72}"/>
                    </a:ext>
                  </a:extLst>
                </p14:cNvPr>
                <p14:cNvContentPartPr/>
                <p14:nvPr/>
              </p14:nvContentPartPr>
              <p14:xfrm>
                <a:off x="2362824" y="5607016"/>
                <a:ext cx="262080" cy="18504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7D3B9F24-6CE6-D0B0-BDB5-2DE082578A72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2356704" y="5600896"/>
                  <a:ext cx="27432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FEABC641-3434-40F4-3454-81270EE291B7}"/>
                    </a:ext>
                  </a:extLst>
                </p14:cNvPr>
                <p14:cNvContentPartPr/>
                <p14:nvPr/>
              </p14:nvContentPartPr>
              <p14:xfrm>
                <a:off x="2582064" y="5644456"/>
                <a:ext cx="1440" cy="144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FEABC641-3434-40F4-3454-81270EE291B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2575944" y="5638336"/>
                  <a:ext cx="1368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C9A17F65-4582-67B5-9176-08ECB053691D}"/>
                    </a:ext>
                  </a:extLst>
                </p14:cNvPr>
                <p14:cNvContentPartPr/>
                <p14:nvPr/>
              </p14:nvContentPartPr>
              <p14:xfrm>
                <a:off x="2395944" y="5610616"/>
                <a:ext cx="185400" cy="19404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C9A17F65-4582-67B5-9176-08ECB053691D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2389824" y="5604496"/>
                  <a:ext cx="197640" cy="20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748C1D9A-86A0-1B64-FEEA-AE210AB11113}"/>
                    </a:ext>
                  </a:extLst>
                </p14:cNvPr>
                <p14:cNvContentPartPr/>
                <p14:nvPr/>
              </p14:nvContentPartPr>
              <p14:xfrm>
                <a:off x="2589624" y="5437456"/>
                <a:ext cx="192600" cy="12312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748C1D9A-86A0-1B64-FEEA-AE210AB1111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583504" y="5431336"/>
                  <a:ext cx="2048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BF8FB094-9488-4119-F346-BA8B69A67BE0}"/>
                    </a:ext>
                  </a:extLst>
                </p14:cNvPr>
                <p14:cNvContentPartPr/>
                <p14:nvPr/>
              </p14:nvContentPartPr>
              <p14:xfrm>
                <a:off x="2880144" y="5528536"/>
                <a:ext cx="121680" cy="22932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BF8FB094-9488-4119-F346-BA8B69A67BE0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2874024" y="5522416"/>
                  <a:ext cx="1339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CEBFD304-5B0B-C0F2-2349-1A486DF48D2C}"/>
                    </a:ext>
                  </a:extLst>
                </p14:cNvPr>
                <p14:cNvContentPartPr/>
                <p14:nvPr/>
              </p14:nvContentPartPr>
              <p14:xfrm>
                <a:off x="3007944" y="5590456"/>
                <a:ext cx="177480" cy="40968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CEBFD304-5B0B-C0F2-2349-1A486DF48D2C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001824" y="5584336"/>
                  <a:ext cx="189720" cy="42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C7F0FF28-D8A4-BCC2-A3BA-0C45B658B088}"/>
                    </a:ext>
                  </a:extLst>
                </p14:cNvPr>
                <p14:cNvContentPartPr/>
                <p14:nvPr/>
              </p14:nvContentPartPr>
              <p14:xfrm>
                <a:off x="3215664" y="5671816"/>
                <a:ext cx="204840" cy="14004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C7F0FF28-D8A4-BCC2-A3BA-0C45B658B08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209544" y="5665696"/>
                  <a:ext cx="2170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B0C15046-BBD1-0B5E-9939-CB45B3CF610C}"/>
                    </a:ext>
                  </a:extLst>
                </p14:cNvPr>
                <p14:cNvContentPartPr/>
                <p14:nvPr/>
              </p14:nvContentPartPr>
              <p14:xfrm>
                <a:off x="3398544" y="5423776"/>
                <a:ext cx="165960" cy="42444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B0C15046-BBD1-0B5E-9939-CB45B3CF610C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3392424" y="5417656"/>
                  <a:ext cx="178200" cy="43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8" name="Group 407">
            <a:extLst>
              <a:ext uri="{FF2B5EF4-FFF2-40B4-BE49-F238E27FC236}">
                <a16:creationId xmlns:a16="http://schemas.microsoft.com/office/drawing/2014/main" id="{6B85C971-8765-4F66-B69C-0A4240A85779}"/>
              </a:ext>
            </a:extLst>
          </p:cNvPr>
          <p:cNvGrpSpPr/>
          <p:nvPr/>
        </p:nvGrpSpPr>
        <p:grpSpPr>
          <a:xfrm>
            <a:off x="2328264" y="6007336"/>
            <a:ext cx="1370520" cy="358560"/>
            <a:chOff x="2328264" y="6007336"/>
            <a:chExt cx="1370520" cy="35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266C3454-902F-2D13-3FF6-F4BBBE63C337}"/>
                    </a:ext>
                  </a:extLst>
                </p14:cNvPr>
                <p14:cNvContentPartPr/>
                <p14:nvPr/>
              </p14:nvContentPartPr>
              <p14:xfrm>
                <a:off x="2328264" y="6007336"/>
                <a:ext cx="1370520" cy="950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266C3454-902F-2D13-3FF6-F4BBBE63C337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322144" y="6001216"/>
                  <a:ext cx="138276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5608D590-924C-39ED-53A4-4BFED7C16C3A}"/>
                    </a:ext>
                  </a:extLst>
                </p14:cNvPr>
                <p14:cNvContentPartPr/>
                <p14:nvPr/>
              </p14:nvContentPartPr>
              <p14:xfrm>
                <a:off x="2954664" y="6189856"/>
                <a:ext cx="241920" cy="17604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5608D590-924C-39ED-53A4-4BFED7C16C3A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948544" y="6183736"/>
                  <a:ext cx="254160" cy="188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3" name="Group 412">
            <a:extLst>
              <a:ext uri="{FF2B5EF4-FFF2-40B4-BE49-F238E27FC236}">
                <a16:creationId xmlns:a16="http://schemas.microsoft.com/office/drawing/2014/main" id="{B95FCF22-D310-9833-C7CF-016CB8CCB909}"/>
              </a:ext>
            </a:extLst>
          </p:cNvPr>
          <p:cNvGrpSpPr/>
          <p:nvPr/>
        </p:nvGrpSpPr>
        <p:grpSpPr>
          <a:xfrm>
            <a:off x="3765024" y="5375896"/>
            <a:ext cx="1580760" cy="484560"/>
            <a:chOff x="3765024" y="5375896"/>
            <a:chExt cx="1580760" cy="48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8525FAE5-D757-9A42-79BE-33A7E9F1A28C}"/>
                    </a:ext>
                  </a:extLst>
                </p14:cNvPr>
                <p14:cNvContentPartPr/>
                <p14:nvPr/>
              </p14:nvContentPartPr>
              <p14:xfrm>
                <a:off x="3917304" y="5549416"/>
                <a:ext cx="7920" cy="936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8525FAE5-D757-9A42-79BE-33A7E9F1A28C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911184" y="5543296"/>
                  <a:ext cx="201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A7D716F6-9DCA-F68A-8851-A2881A3E5C66}"/>
                    </a:ext>
                  </a:extLst>
                </p14:cNvPr>
                <p14:cNvContentPartPr/>
                <p14:nvPr/>
              </p14:nvContentPartPr>
              <p14:xfrm>
                <a:off x="3808224" y="5540056"/>
                <a:ext cx="241200" cy="15660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A7D716F6-9DCA-F68A-8851-A2881A3E5C66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802104" y="5533936"/>
                  <a:ext cx="25344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83629CE4-474A-AF54-BB9B-2A97CBF00DB8}"/>
                    </a:ext>
                  </a:extLst>
                </p14:cNvPr>
                <p14:cNvContentPartPr/>
                <p14:nvPr/>
              </p14:nvContentPartPr>
              <p14:xfrm>
                <a:off x="3765024" y="5724736"/>
                <a:ext cx="230400" cy="11268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83629CE4-474A-AF54-BB9B-2A97CBF00DB8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758904" y="5718616"/>
                  <a:ext cx="2426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73627CD9-E772-D2DE-CA0B-2780699DB1B2}"/>
                    </a:ext>
                  </a:extLst>
                </p14:cNvPr>
                <p14:cNvContentPartPr/>
                <p14:nvPr/>
              </p14:nvContentPartPr>
              <p14:xfrm>
                <a:off x="4213224" y="5592616"/>
                <a:ext cx="234360" cy="15948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73627CD9-E772-D2DE-CA0B-2780699DB1B2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4207104" y="5586496"/>
                  <a:ext cx="2466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3DC377F7-D10D-CFE9-5178-AF46AF1992EF}"/>
                    </a:ext>
                  </a:extLst>
                </p14:cNvPr>
                <p14:cNvContentPartPr/>
                <p14:nvPr/>
              </p14:nvContentPartPr>
              <p14:xfrm>
                <a:off x="4315104" y="5591536"/>
                <a:ext cx="123480" cy="14652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3DC377F7-D10D-CFE9-5178-AF46AF1992EF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4308984" y="5585416"/>
                  <a:ext cx="1357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C1696F7A-9C73-858D-4DD6-48908E803CCD}"/>
                    </a:ext>
                  </a:extLst>
                </p14:cNvPr>
                <p14:cNvContentPartPr/>
                <p14:nvPr/>
              </p14:nvContentPartPr>
              <p14:xfrm>
                <a:off x="4448664" y="5427016"/>
                <a:ext cx="140400" cy="13248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C1696F7A-9C73-858D-4DD6-48908E803CCD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4442544" y="5420896"/>
                  <a:ext cx="15264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FD8AD4D7-13B5-198F-0B78-307FABB2DDDC}"/>
                    </a:ext>
                  </a:extLst>
                </p14:cNvPr>
                <p14:cNvContentPartPr/>
                <p14:nvPr/>
              </p14:nvContentPartPr>
              <p14:xfrm>
                <a:off x="4602024" y="5455096"/>
                <a:ext cx="17280" cy="13824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FD8AD4D7-13B5-198F-0B78-307FABB2DDDC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595904" y="5448976"/>
                  <a:ext cx="295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18626EF2-7CFA-4BEF-BA56-38972C782286}"/>
                    </a:ext>
                  </a:extLst>
                </p14:cNvPr>
                <p14:cNvContentPartPr/>
                <p14:nvPr/>
              </p14:nvContentPartPr>
              <p14:xfrm>
                <a:off x="4584384" y="5416576"/>
                <a:ext cx="101160" cy="11628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18626EF2-7CFA-4BEF-BA56-38972C782286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578264" y="5410456"/>
                  <a:ext cx="1134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5C190794-931D-A682-3DE7-ABBC4CBB4AB9}"/>
                    </a:ext>
                  </a:extLst>
                </p14:cNvPr>
                <p14:cNvContentPartPr/>
                <p14:nvPr/>
              </p14:nvContentPartPr>
              <p14:xfrm>
                <a:off x="4723704" y="5415496"/>
                <a:ext cx="173880" cy="33372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5C190794-931D-A682-3DE7-ABBC4CBB4AB9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717584" y="5409376"/>
                  <a:ext cx="186120" cy="34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D9FEFDFA-0F2C-9932-AE4B-F33E158C39E2}"/>
                    </a:ext>
                  </a:extLst>
                </p14:cNvPr>
                <p14:cNvContentPartPr/>
                <p14:nvPr/>
              </p14:nvContentPartPr>
              <p14:xfrm>
                <a:off x="4877784" y="5576416"/>
                <a:ext cx="270720" cy="1357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D9FEFDFA-0F2C-9932-AE4B-F33E158C39E2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4871664" y="5570296"/>
                  <a:ext cx="2829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48446CA4-70E9-8C41-C2C9-EB5416921777}"/>
                    </a:ext>
                  </a:extLst>
                </p14:cNvPr>
                <p14:cNvContentPartPr/>
                <p14:nvPr/>
              </p14:nvContentPartPr>
              <p14:xfrm>
                <a:off x="5126184" y="5375896"/>
                <a:ext cx="219600" cy="4845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48446CA4-70E9-8C41-C2C9-EB5416921777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120064" y="5369776"/>
                  <a:ext cx="231840" cy="49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011CFB31-975A-D9FB-A65E-E07F7356AD44}"/>
              </a:ext>
            </a:extLst>
          </p:cNvPr>
          <p:cNvGrpSpPr/>
          <p:nvPr/>
        </p:nvGrpSpPr>
        <p:grpSpPr>
          <a:xfrm>
            <a:off x="5636664" y="5463736"/>
            <a:ext cx="249120" cy="314640"/>
            <a:chOff x="5636664" y="5463736"/>
            <a:chExt cx="249120" cy="31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43A3AD71-2136-2155-AB34-EA98A03D902C}"/>
                    </a:ext>
                  </a:extLst>
                </p14:cNvPr>
                <p14:cNvContentPartPr/>
                <p14:nvPr/>
              </p14:nvContentPartPr>
              <p14:xfrm>
                <a:off x="5636664" y="5463736"/>
                <a:ext cx="249120" cy="1879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43A3AD71-2136-2155-AB34-EA98A03D902C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630544" y="5457616"/>
                  <a:ext cx="26136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0F4A2514-8DFB-77EA-8238-BB6689CBFF68}"/>
                    </a:ext>
                  </a:extLst>
                </p14:cNvPr>
                <p14:cNvContentPartPr/>
                <p14:nvPr/>
              </p14:nvContentPartPr>
              <p14:xfrm>
                <a:off x="5641704" y="5718256"/>
                <a:ext cx="226080" cy="6012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0F4A2514-8DFB-77EA-8238-BB6689CBFF6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635584" y="5712136"/>
                  <a:ext cx="23832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0" name="Group 429">
            <a:extLst>
              <a:ext uri="{FF2B5EF4-FFF2-40B4-BE49-F238E27FC236}">
                <a16:creationId xmlns:a16="http://schemas.microsoft.com/office/drawing/2014/main" id="{658C6C97-99B6-7AD7-4658-ACFD236CA343}"/>
              </a:ext>
            </a:extLst>
          </p:cNvPr>
          <p:cNvGrpSpPr/>
          <p:nvPr/>
        </p:nvGrpSpPr>
        <p:grpSpPr>
          <a:xfrm>
            <a:off x="6164064" y="5337016"/>
            <a:ext cx="624960" cy="463320"/>
            <a:chOff x="6164064" y="5337016"/>
            <a:chExt cx="624960" cy="46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993ADC41-86B0-9066-54DF-A72BD8B56964}"/>
                    </a:ext>
                  </a:extLst>
                </p14:cNvPr>
                <p14:cNvContentPartPr/>
                <p14:nvPr/>
              </p14:nvContentPartPr>
              <p14:xfrm>
                <a:off x="6164064" y="5538976"/>
                <a:ext cx="249480" cy="19296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993ADC41-86B0-9066-54DF-A72BD8B56964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157944" y="5532856"/>
                  <a:ext cx="26172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0152115E-5A15-1D4F-B7AA-D4ED016E9024}"/>
                    </a:ext>
                  </a:extLst>
                </p14:cNvPr>
                <p14:cNvContentPartPr/>
                <p14:nvPr/>
              </p14:nvContentPartPr>
              <p14:xfrm>
                <a:off x="6178104" y="5548696"/>
                <a:ext cx="196560" cy="18792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0152115E-5A15-1D4F-B7AA-D4ED016E9024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171984" y="5542576"/>
                  <a:ext cx="20880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653B1712-55AA-D551-CEAD-61D7AB168F7E}"/>
                    </a:ext>
                  </a:extLst>
                </p14:cNvPr>
                <p14:cNvContentPartPr/>
                <p14:nvPr/>
              </p14:nvContentPartPr>
              <p14:xfrm>
                <a:off x="6435864" y="5337016"/>
                <a:ext cx="221040" cy="9648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653B1712-55AA-D551-CEAD-61D7AB168F7E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6429744" y="5330896"/>
                  <a:ext cx="23328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C18791B0-A032-8734-BEDA-8C5B7EECA95B}"/>
                    </a:ext>
                  </a:extLst>
                </p14:cNvPr>
                <p14:cNvContentPartPr/>
                <p14:nvPr/>
              </p14:nvContentPartPr>
              <p14:xfrm>
                <a:off x="6604344" y="5462656"/>
                <a:ext cx="184680" cy="3376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C18791B0-A032-8734-BEDA-8C5B7EECA95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6598224" y="5456536"/>
                  <a:ext cx="196920" cy="34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12517683-7931-22D5-5726-F09771B74A6E}"/>
              </a:ext>
            </a:extLst>
          </p:cNvPr>
          <p:cNvGrpSpPr/>
          <p:nvPr/>
        </p:nvGrpSpPr>
        <p:grpSpPr>
          <a:xfrm>
            <a:off x="6768864" y="5322256"/>
            <a:ext cx="616320" cy="621000"/>
            <a:chOff x="6768864" y="5322256"/>
            <a:chExt cx="616320" cy="62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0ECC9537-1F55-668B-912F-4E7D8698724C}"/>
                    </a:ext>
                  </a:extLst>
                </p14:cNvPr>
                <p14:cNvContentPartPr/>
                <p14:nvPr/>
              </p14:nvContentPartPr>
              <p14:xfrm>
                <a:off x="6768864" y="5589736"/>
                <a:ext cx="232560" cy="35352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0ECC9537-1F55-668B-912F-4E7D8698724C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6762744" y="5583616"/>
                  <a:ext cx="244800" cy="36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53935847-085F-761E-DD0E-B808DE6E13E4}"/>
                    </a:ext>
                  </a:extLst>
                </p14:cNvPr>
                <p14:cNvContentPartPr/>
                <p14:nvPr/>
              </p14:nvContentPartPr>
              <p14:xfrm>
                <a:off x="6993144" y="5665336"/>
                <a:ext cx="235440" cy="12960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53935847-085F-761E-DD0E-B808DE6E13E4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6987024" y="5659216"/>
                  <a:ext cx="2476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0BD7BABB-722C-26A3-2857-C85334CA8D58}"/>
                    </a:ext>
                  </a:extLst>
                </p14:cNvPr>
                <p14:cNvContentPartPr/>
                <p14:nvPr/>
              </p14:nvContentPartPr>
              <p14:xfrm>
                <a:off x="7162344" y="5322256"/>
                <a:ext cx="222840" cy="48672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0BD7BABB-722C-26A3-2857-C85334CA8D58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156224" y="5316136"/>
                  <a:ext cx="235080" cy="498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9" name="Group 438">
            <a:extLst>
              <a:ext uri="{FF2B5EF4-FFF2-40B4-BE49-F238E27FC236}">
                <a16:creationId xmlns:a16="http://schemas.microsoft.com/office/drawing/2014/main" id="{E095FB18-AE15-DD01-67BA-F31C8BA1955C}"/>
              </a:ext>
            </a:extLst>
          </p:cNvPr>
          <p:cNvGrpSpPr/>
          <p:nvPr/>
        </p:nvGrpSpPr>
        <p:grpSpPr>
          <a:xfrm>
            <a:off x="2418264" y="4624216"/>
            <a:ext cx="480600" cy="410760"/>
            <a:chOff x="2418264" y="4624216"/>
            <a:chExt cx="480600" cy="41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D78478E4-EA98-ACB0-FF2F-6A7393705361}"/>
                    </a:ext>
                  </a:extLst>
                </p14:cNvPr>
                <p14:cNvContentPartPr/>
                <p14:nvPr/>
              </p14:nvContentPartPr>
              <p14:xfrm>
                <a:off x="2475864" y="4683976"/>
                <a:ext cx="59400" cy="35100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D78478E4-EA98-ACB0-FF2F-6A7393705361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2469744" y="4677856"/>
                  <a:ext cx="7164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69A22381-151D-FE09-ACD7-F4B5DA0B283D}"/>
                    </a:ext>
                  </a:extLst>
                </p14:cNvPr>
                <p14:cNvContentPartPr/>
                <p14:nvPr/>
              </p14:nvContentPartPr>
              <p14:xfrm>
                <a:off x="2418264" y="4624216"/>
                <a:ext cx="251640" cy="8424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69A22381-151D-FE09-ACD7-F4B5DA0B283D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2412144" y="4618096"/>
                  <a:ext cx="26388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B6D48F7D-36DD-CB2E-A9E3-2583698221C1}"/>
                    </a:ext>
                  </a:extLst>
                </p14:cNvPr>
                <p14:cNvContentPartPr/>
                <p14:nvPr/>
              </p14:nvContentPartPr>
              <p14:xfrm>
                <a:off x="2453184" y="4846696"/>
                <a:ext cx="180000" cy="5976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B6D48F7D-36DD-CB2E-A9E3-2583698221C1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2447064" y="4840576"/>
                  <a:ext cx="19224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F9FD47E6-9C5F-BBEE-BBEB-00711464C1F3}"/>
                    </a:ext>
                  </a:extLst>
                </p14:cNvPr>
                <p14:cNvContentPartPr/>
                <p14:nvPr/>
              </p14:nvContentPartPr>
              <p14:xfrm>
                <a:off x="2616264" y="4857496"/>
                <a:ext cx="282600" cy="16884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F9FD47E6-9C5F-BBEE-BBEB-00711464C1F3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2610144" y="4851376"/>
                  <a:ext cx="294840" cy="181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9">
            <p14:nvContentPartPr>
              <p14:cNvPr id="440" name="Ink 439">
                <a:extLst>
                  <a:ext uri="{FF2B5EF4-FFF2-40B4-BE49-F238E27FC236}">
                    <a16:creationId xmlns:a16="http://schemas.microsoft.com/office/drawing/2014/main" id="{62609D28-3970-AA7C-6069-83201F9D8A1E}"/>
                  </a:ext>
                </a:extLst>
              </p14:cNvPr>
              <p14:cNvContentPartPr/>
              <p14:nvPr/>
            </p14:nvContentPartPr>
            <p14:xfrm>
              <a:off x="3155184" y="4838776"/>
              <a:ext cx="283680" cy="171360"/>
            </p14:xfrm>
          </p:contentPart>
        </mc:Choice>
        <mc:Fallback xmlns="">
          <p:pic>
            <p:nvPicPr>
              <p:cNvPr id="440" name="Ink 439">
                <a:extLst>
                  <a:ext uri="{FF2B5EF4-FFF2-40B4-BE49-F238E27FC236}">
                    <a16:creationId xmlns:a16="http://schemas.microsoft.com/office/drawing/2014/main" id="{62609D28-3970-AA7C-6069-83201F9D8A1E}"/>
                  </a:ext>
                </a:extLst>
              </p:cNvPr>
              <p:cNvPicPr/>
              <p:nvPr/>
            </p:nvPicPr>
            <p:blipFill>
              <a:blip r:embed="rId520"/>
              <a:stretch>
                <a:fillRect/>
              </a:stretch>
            </p:blipFill>
            <p:spPr>
              <a:xfrm>
                <a:off x="3149064" y="4832656"/>
                <a:ext cx="295920" cy="183600"/>
              </a:xfrm>
              <a:prstGeom prst="rect">
                <a:avLst/>
              </a:prstGeom>
            </p:spPr>
          </p:pic>
        </mc:Fallback>
      </mc:AlternateContent>
      <p:grpSp>
        <p:nvGrpSpPr>
          <p:cNvPr id="446" name="Group 445">
            <a:extLst>
              <a:ext uri="{FF2B5EF4-FFF2-40B4-BE49-F238E27FC236}">
                <a16:creationId xmlns:a16="http://schemas.microsoft.com/office/drawing/2014/main" id="{5E29AA34-A7DC-21E1-8074-A16FE95C5BB8}"/>
              </a:ext>
            </a:extLst>
          </p:cNvPr>
          <p:cNvGrpSpPr/>
          <p:nvPr/>
        </p:nvGrpSpPr>
        <p:grpSpPr>
          <a:xfrm>
            <a:off x="3549384" y="4693336"/>
            <a:ext cx="545400" cy="285840"/>
            <a:chOff x="3549384" y="4693336"/>
            <a:chExt cx="545400" cy="28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276725C9-7475-53F0-5538-87431EB61BA1}"/>
                    </a:ext>
                  </a:extLst>
                </p14:cNvPr>
                <p14:cNvContentPartPr/>
                <p14:nvPr/>
              </p14:nvContentPartPr>
              <p14:xfrm>
                <a:off x="3549384" y="4750576"/>
                <a:ext cx="191520" cy="22860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276725C9-7475-53F0-5538-87431EB61BA1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3543264" y="4744456"/>
                  <a:ext cx="20376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1FC6BDC5-660A-07D4-32C4-266B1FB66E61}"/>
                    </a:ext>
                  </a:extLst>
                </p14:cNvPr>
                <p14:cNvContentPartPr/>
                <p14:nvPr/>
              </p14:nvContentPartPr>
              <p14:xfrm>
                <a:off x="3864744" y="4693336"/>
                <a:ext cx="230040" cy="28116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1FC6BDC5-660A-07D4-32C4-266B1FB66E61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3858624" y="4687216"/>
                  <a:ext cx="242280" cy="293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25">
            <p14:nvContentPartPr>
              <p14:cNvPr id="447" name="Ink 446">
                <a:extLst>
                  <a:ext uri="{FF2B5EF4-FFF2-40B4-BE49-F238E27FC236}">
                    <a16:creationId xmlns:a16="http://schemas.microsoft.com/office/drawing/2014/main" id="{ABC4F5D0-8D50-17AE-1F8D-C629E24FD7A5}"/>
                  </a:ext>
                </a:extLst>
              </p14:cNvPr>
              <p14:cNvContentPartPr/>
              <p14:nvPr/>
            </p14:nvContentPartPr>
            <p14:xfrm>
              <a:off x="4190184" y="4893136"/>
              <a:ext cx="66600" cy="173520"/>
            </p14:xfrm>
          </p:contentPart>
        </mc:Choice>
        <mc:Fallback xmlns="">
          <p:pic>
            <p:nvPicPr>
              <p:cNvPr id="447" name="Ink 446">
                <a:extLst>
                  <a:ext uri="{FF2B5EF4-FFF2-40B4-BE49-F238E27FC236}">
                    <a16:creationId xmlns:a16="http://schemas.microsoft.com/office/drawing/2014/main" id="{ABC4F5D0-8D50-17AE-1F8D-C629E24FD7A5}"/>
                  </a:ext>
                </a:extLst>
              </p:cNvPr>
              <p:cNvPicPr/>
              <p:nvPr/>
            </p:nvPicPr>
            <p:blipFill>
              <a:blip r:embed="rId526"/>
              <a:stretch>
                <a:fillRect/>
              </a:stretch>
            </p:blipFill>
            <p:spPr>
              <a:xfrm>
                <a:off x="4184064" y="4887016"/>
                <a:ext cx="78840" cy="185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56" name="Group 455">
            <a:extLst>
              <a:ext uri="{FF2B5EF4-FFF2-40B4-BE49-F238E27FC236}">
                <a16:creationId xmlns:a16="http://schemas.microsoft.com/office/drawing/2014/main" id="{07DC3242-BB21-BBD8-3380-80AEE8D549EA}"/>
              </a:ext>
            </a:extLst>
          </p:cNvPr>
          <p:cNvGrpSpPr/>
          <p:nvPr/>
        </p:nvGrpSpPr>
        <p:grpSpPr>
          <a:xfrm>
            <a:off x="4530384" y="4597576"/>
            <a:ext cx="1019880" cy="399240"/>
            <a:chOff x="4530384" y="4597576"/>
            <a:chExt cx="1019880" cy="39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6ACAB4C6-A07C-613A-0BCF-CA7E7537DB46}"/>
                    </a:ext>
                  </a:extLst>
                </p14:cNvPr>
                <p14:cNvContentPartPr/>
                <p14:nvPr/>
              </p14:nvContentPartPr>
              <p14:xfrm>
                <a:off x="4530384" y="4661296"/>
                <a:ext cx="190080" cy="3088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6ACAB4C6-A07C-613A-0BCF-CA7E7537DB4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524264" y="4655176"/>
                  <a:ext cx="20232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0824046B-DC1E-B2F8-AC56-D92C1059AA0C}"/>
                    </a:ext>
                  </a:extLst>
                </p14:cNvPr>
                <p14:cNvContentPartPr/>
                <p14:nvPr/>
              </p14:nvContentPartPr>
              <p14:xfrm>
                <a:off x="4694904" y="4830136"/>
                <a:ext cx="195480" cy="1324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0824046B-DC1E-B2F8-AC56-D92C1059AA0C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4688784" y="4824016"/>
                  <a:ext cx="2077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67ABE39C-8624-435A-3B27-E07717F77720}"/>
                    </a:ext>
                  </a:extLst>
                </p14:cNvPr>
                <p14:cNvContentPartPr/>
                <p14:nvPr/>
              </p14:nvContentPartPr>
              <p14:xfrm>
                <a:off x="4878144" y="4597576"/>
                <a:ext cx="157320" cy="37728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67ABE39C-8624-435A-3B27-E07717F77720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4872024" y="4591456"/>
                  <a:ext cx="16956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58F17A02-B819-011C-F1BE-8B5D88397C51}"/>
                    </a:ext>
                  </a:extLst>
                </p14:cNvPr>
                <p14:cNvContentPartPr/>
                <p14:nvPr/>
              </p14:nvContentPartPr>
              <p14:xfrm>
                <a:off x="4870584" y="4858216"/>
                <a:ext cx="160200" cy="295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58F17A02-B819-011C-F1BE-8B5D88397C51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4864464" y="4852096"/>
                  <a:ext cx="17244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54CBC2AB-715A-6371-AEE2-27558C9CD341}"/>
                    </a:ext>
                  </a:extLst>
                </p14:cNvPr>
                <p14:cNvContentPartPr/>
                <p14:nvPr/>
              </p14:nvContentPartPr>
              <p14:xfrm>
                <a:off x="5027904" y="4851376"/>
                <a:ext cx="105120" cy="13284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54CBC2AB-715A-6371-AEE2-27558C9CD341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5021784" y="4845256"/>
                  <a:ext cx="1173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6471B255-2CBC-1556-2625-6938CA814F63}"/>
                    </a:ext>
                  </a:extLst>
                </p14:cNvPr>
                <p14:cNvContentPartPr/>
                <p14:nvPr/>
              </p14:nvContentPartPr>
              <p14:xfrm>
                <a:off x="5095944" y="4775056"/>
                <a:ext cx="5400" cy="111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6471B255-2CBC-1556-2625-6938CA814F63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5089824" y="4768936"/>
                  <a:ext cx="17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BDABC0F0-10E2-878C-7C67-CCAF7F641C39}"/>
                    </a:ext>
                  </a:extLst>
                </p14:cNvPr>
                <p14:cNvContentPartPr/>
                <p14:nvPr/>
              </p14:nvContentPartPr>
              <p14:xfrm>
                <a:off x="5140944" y="4808176"/>
                <a:ext cx="227880" cy="12600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BDABC0F0-10E2-878C-7C67-CCAF7F641C3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134824" y="4802056"/>
                  <a:ext cx="2401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123D14C0-C591-0202-C98C-8338011A55F4}"/>
                    </a:ext>
                  </a:extLst>
                </p14:cNvPr>
                <p14:cNvContentPartPr/>
                <p14:nvPr/>
              </p14:nvContentPartPr>
              <p14:xfrm>
                <a:off x="5343624" y="4808896"/>
                <a:ext cx="206640" cy="18792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123D14C0-C591-0202-C98C-8338011A55F4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337504" y="4802776"/>
                  <a:ext cx="218880" cy="200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42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3D79AB86-9CEE-45C8-9D46-C44ADDDEA053}"/>
                  </a:ext>
                </a:extLst>
              </p14:cNvPr>
              <p14:cNvContentPartPr/>
              <p14:nvPr/>
            </p14:nvContentPartPr>
            <p14:xfrm>
              <a:off x="9450864" y="4754896"/>
              <a:ext cx="68760" cy="550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3D79AB86-9CEE-45C8-9D46-C44ADDDEA053}"/>
                  </a:ext>
                </a:extLst>
              </p:cNvPr>
              <p:cNvPicPr/>
              <p:nvPr/>
            </p:nvPicPr>
            <p:blipFill>
              <a:blip r:embed="rId543"/>
              <a:stretch>
                <a:fillRect/>
              </a:stretch>
            </p:blipFill>
            <p:spPr>
              <a:xfrm>
                <a:off x="9444744" y="4748776"/>
                <a:ext cx="8100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8AB4E02-34B1-0BB3-D9F5-D8FECC1239AD}"/>
                  </a:ext>
                </a:extLst>
              </p14:cNvPr>
              <p14:cNvContentPartPr/>
              <p14:nvPr/>
            </p14:nvContentPartPr>
            <p14:xfrm>
              <a:off x="8329824" y="2150656"/>
              <a:ext cx="17640" cy="540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8AB4E02-34B1-0BB3-D9F5-D8FECC1239AD}"/>
                  </a:ext>
                </a:extLst>
              </p:cNvPr>
              <p:cNvPicPr/>
              <p:nvPr/>
            </p:nvPicPr>
            <p:blipFill>
              <a:blip r:embed="rId545"/>
              <a:stretch>
                <a:fillRect/>
              </a:stretch>
            </p:blipFill>
            <p:spPr>
              <a:xfrm>
                <a:off x="8323704" y="214453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50FF50E-8D00-70CB-4EC7-949F0AB8148C}"/>
                  </a:ext>
                </a:extLst>
              </p14:cNvPr>
              <p14:cNvContentPartPr/>
              <p14:nvPr/>
            </p14:nvContentPartPr>
            <p14:xfrm>
              <a:off x="8328744" y="2184856"/>
              <a:ext cx="23760" cy="352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50FF50E-8D00-70CB-4EC7-949F0AB8148C}"/>
                  </a:ext>
                </a:extLst>
              </p:cNvPr>
              <p:cNvPicPr/>
              <p:nvPr/>
            </p:nvPicPr>
            <p:blipFill>
              <a:blip r:embed="rId547"/>
              <a:stretch>
                <a:fillRect/>
              </a:stretch>
            </p:blipFill>
            <p:spPr>
              <a:xfrm>
                <a:off x="8322624" y="217873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273D0277-215F-3B3E-D2C9-51AC035B542C}"/>
                  </a:ext>
                </a:extLst>
              </p14:cNvPr>
              <p14:cNvContentPartPr/>
              <p14:nvPr/>
            </p14:nvContentPartPr>
            <p14:xfrm>
              <a:off x="8347464" y="2236696"/>
              <a:ext cx="17640" cy="50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273D0277-215F-3B3E-D2C9-51AC035B542C}"/>
                  </a:ext>
                </a:extLst>
              </p:cNvPr>
              <p:cNvPicPr/>
              <p:nvPr/>
            </p:nvPicPr>
            <p:blipFill>
              <a:blip r:embed="rId549"/>
              <a:stretch>
                <a:fillRect/>
              </a:stretch>
            </p:blipFill>
            <p:spPr>
              <a:xfrm>
                <a:off x="8341344" y="223057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4C176140-8346-A6D4-C0E6-2551B5B93A70}"/>
                  </a:ext>
                </a:extLst>
              </p14:cNvPr>
              <p14:cNvContentPartPr/>
              <p14:nvPr/>
            </p14:nvContentPartPr>
            <p14:xfrm>
              <a:off x="8340264" y="2332096"/>
              <a:ext cx="38520" cy="489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4C176140-8346-A6D4-C0E6-2551B5B93A70}"/>
                  </a:ext>
                </a:extLst>
              </p:cNvPr>
              <p:cNvPicPr/>
              <p:nvPr/>
            </p:nvPicPr>
            <p:blipFill>
              <a:blip r:embed="rId551"/>
              <a:stretch>
                <a:fillRect/>
              </a:stretch>
            </p:blipFill>
            <p:spPr>
              <a:xfrm>
                <a:off x="8334144" y="232597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2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04008776-55B3-B1FC-0313-0CBCE3DC77C4}"/>
                  </a:ext>
                </a:extLst>
              </p14:cNvPr>
              <p14:cNvContentPartPr/>
              <p14:nvPr/>
            </p14:nvContentPartPr>
            <p14:xfrm>
              <a:off x="8337384" y="2455936"/>
              <a:ext cx="37440" cy="3168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04008776-55B3-B1FC-0313-0CBCE3DC77C4}"/>
                  </a:ext>
                </a:extLst>
              </p:cNvPr>
              <p:cNvPicPr/>
              <p:nvPr/>
            </p:nvPicPr>
            <p:blipFill>
              <a:blip r:embed="rId553"/>
              <a:stretch>
                <a:fillRect/>
              </a:stretch>
            </p:blipFill>
            <p:spPr>
              <a:xfrm>
                <a:off x="8331264" y="244981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4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6DF149D8-354C-CA7F-96C1-6794026D0DFF}"/>
                  </a:ext>
                </a:extLst>
              </p14:cNvPr>
              <p14:cNvContentPartPr/>
              <p14:nvPr/>
            </p14:nvContentPartPr>
            <p14:xfrm>
              <a:off x="8337744" y="2529736"/>
              <a:ext cx="7920" cy="5904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6DF149D8-354C-CA7F-96C1-6794026D0DFF}"/>
                  </a:ext>
                </a:extLst>
              </p:cNvPr>
              <p:cNvPicPr/>
              <p:nvPr/>
            </p:nvPicPr>
            <p:blipFill>
              <a:blip r:embed="rId555"/>
              <a:stretch>
                <a:fillRect/>
              </a:stretch>
            </p:blipFill>
            <p:spPr>
              <a:xfrm>
                <a:off x="8331624" y="252361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13631E-7DFA-CC4B-F409-E49169E03837}"/>
                  </a:ext>
                </a:extLst>
              </p14:cNvPr>
              <p14:cNvContentPartPr/>
              <p14:nvPr/>
            </p14:nvContentPartPr>
            <p14:xfrm>
              <a:off x="8333784" y="2653216"/>
              <a:ext cx="16920" cy="201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13631E-7DFA-CC4B-F409-E49169E03837}"/>
                  </a:ext>
                </a:extLst>
              </p:cNvPr>
              <p:cNvPicPr/>
              <p:nvPr/>
            </p:nvPicPr>
            <p:blipFill>
              <a:blip r:embed="rId557"/>
              <a:stretch>
                <a:fillRect/>
              </a:stretch>
            </p:blipFill>
            <p:spPr>
              <a:xfrm>
                <a:off x="8327664" y="264709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066012A4-F1DD-34FB-5AC9-F6BB162A38A5}"/>
                  </a:ext>
                </a:extLst>
              </p14:cNvPr>
              <p14:cNvContentPartPr/>
              <p14:nvPr/>
            </p14:nvContentPartPr>
            <p14:xfrm>
              <a:off x="8333064" y="2735656"/>
              <a:ext cx="13680" cy="6264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066012A4-F1DD-34FB-5AC9-F6BB162A38A5}"/>
                  </a:ext>
                </a:extLst>
              </p:cNvPr>
              <p:cNvPicPr/>
              <p:nvPr/>
            </p:nvPicPr>
            <p:blipFill>
              <a:blip r:embed="rId559"/>
              <a:stretch>
                <a:fillRect/>
              </a:stretch>
            </p:blipFill>
            <p:spPr>
              <a:xfrm>
                <a:off x="8326944" y="2729536"/>
                <a:ext cx="25920" cy="7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461" name="Group 460">
            <a:extLst>
              <a:ext uri="{FF2B5EF4-FFF2-40B4-BE49-F238E27FC236}">
                <a16:creationId xmlns:a16="http://schemas.microsoft.com/office/drawing/2014/main" id="{3517132C-A9D4-1F61-287B-EEC1820F453C}"/>
              </a:ext>
            </a:extLst>
          </p:cNvPr>
          <p:cNvGrpSpPr/>
          <p:nvPr/>
        </p:nvGrpSpPr>
        <p:grpSpPr>
          <a:xfrm>
            <a:off x="7524353" y="2230733"/>
            <a:ext cx="529560" cy="319320"/>
            <a:chOff x="7524353" y="2230733"/>
            <a:chExt cx="529560" cy="31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B50F928A-5D86-2D53-6245-2A47E31D7D7B}"/>
                    </a:ext>
                  </a:extLst>
                </p14:cNvPr>
                <p14:cNvContentPartPr/>
                <p14:nvPr/>
              </p14:nvContentPartPr>
              <p14:xfrm>
                <a:off x="7962113" y="2365373"/>
                <a:ext cx="91800" cy="748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B50F928A-5D86-2D53-6245-2A47E31D7D7B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7955993" y="2359253"/>
                  <a:ext cx="104040" cy="8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B7007649-FEB2-B317-A438-821B273EF05C}"/>
                    </a:ext>
                  </a:extLst>
                </p14:cNvPr>
                <p14:cNvContentPartPr/>
                <p14:nvPr/>
              </p14:nvContentPartPr>
              <p14:xfrm>
                <a:off x="7565393" y="2432693"/>
                <a:ext cx="720" cy="36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B7007649-FEB2-B317-A438-821B273EF05C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559273" y="2426573"/>
                  <a:ext cx="129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5A86ECD1-7C85-DE53-9BBF-664CAC9734EB}"/>
                    </a:ext>
                  </a:extLst>
                </p14:cNvPr>
                <p14:cNvContentPartPr/>
                <p14:nvPr/>
              </p14:nvContentPartPr>
              <p14:xfrm>
                <a:off x="7524353" y="2366453"/>
                <a:ext cx="218160" cy="1540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5A86ECD1-7C85-DE53-9BBF-664CAC9734EB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7518233" y="2360333"/>
                  <a:ext cx="23040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6E5696B3-D365-5EE4-5BCF-EF6479CFDC37}"/>
                    </a:ext>
                  </a:extLst>
                </p14:cNvPr>
                <p14:cNvContentPartPr/>
                <p14:nvPr/>
              </p14:nvContentPartPr>
              <p14:xfrm>
                <a:off x="7559273" y="2386253"/>
                <a:ext cx="173160" cy="16380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6E5696B3-D365-5EE4-5BCF-EF6479CFDC37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7553153" y="2380133"/>
                  <a:ext cx="1854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23E2C01-53DB-E4C9-6C6A-441061D2DCB0}"/>
                    </a:ext>
                  </a:extLst>
                </p14:cNvPr>
                <p14:cNvContentPartPr/>
                <p14:nvPr/>
              </p14:nvContentPartPr>
              <p14:xfrm>
                <a:off x="7688513" y="2230733"/>
                <a:ext cx="159840" cy="903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23E2C01-53DB-E4C9-6C6A-441061D2DCB0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7682393" y="2224613"/>
                  <a:ext cx="172080" cy="102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153232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EBBB15-49F9-0DB7-F7FF-E6C65ECE3F7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2F61467B-FFC1-69F0-94EA-14620199AB3F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382C4BD5-8F2F-0961-37FC-EAB8836EF9A8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B66A7E0-B464-5F0A-40DF-EC0D9168C662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B66F0CDB-5F12-49C6-42A3-A44DF7B6B4AE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DC219D54-BF88-4008-C6F4-440232DB74FA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E58F789-91FC-10E9-D733-215E049C2D36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44C5F5C6-A1D7-54B9-A5FF-167B190F683F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485" y="130947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47887C41-4E73-463E-FA84-1A6E520D0374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972856FB-100B-21F2-EF08-2ED5B5E387A5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D3E8F52-2DE5-0333-9C40-53A688273EFD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4" y="5339176"/>
                <a:ext cx="686160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4" y="4592176"/>
                <a:ext cx="78696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4" y="3990256"/>
                <a:ext cx="2007360" cy="61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09C2500-2F6B-192F-6F93-8289D8816441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BF4ECC88-A127-A16B-F025-CA01A74AA07C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D74EB811-978C-A1A7-307F-B6ADC940B3A8}"/>
              </a:ext>
            </a:extLst>
          </p:cNvPr>
          <p:cNvGrpSpPr/>
          <p:nvPr/>
        </p:nvGrpSpPr>
        <p:grpSpPr>
          <a:xfrm>
            <a:off x="5433688" y="1745015"/>
            <a:ext cx="891720" cy="421200"/>
            <a:chOff x="5433688" y="1745015"/>
            <a:chExt cx="891720" cy="42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A178C5FF-6233-CAFE-4165-202CC236D0EE}"/>
                    </a:ext>
                  </a:extLst>
                </p14:cNvPr>
                <p14:cNvContentPartPr/>
                <p14:nvPr/>
              </p14:nvContentPartPr>
              <p14:xfrm>
                <a:off x="5872528" y="1896935"/>
                <a:ext cx="40680" cy="1558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A178C5FF-6233-CAFE-4165-202CC236D0EE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866408" y="1890815"/>
                  <a:ext cx="52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0CDEE079-7799-0C5F-8DEC-2A889045B9E1}"/>
                    </a:ext>
                  </a:extLst>
                </p14:cNvPr>
                <p14:cNvContentPartPr/>
                <p14:nvPr/>
              </p14:nvContentPartPr>
              <p14:xfrm>
                <a:off x="5871448" y="1817375"/>
                <a:ext cx="246960" cy="126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CDEE079-7799-0C5F-8DEC-2A889045B9E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865328" y="1811255"/>
                  <a:ext cx="259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A306A978-3E41-E9DD-52F5-48C08552922A}"/>
                    </a:ext>
                  </a:extLst>
                </p14:cNvPr>
                <p14:cNvContentPartPr/>
                <p14:nvPr/>
              </p14:nvContentPartPr>
              <p14:xfrm>
                <a:off x="5433688" y="1790735"/>
                <a:ext cx="197640" cy="3754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A306A978-3E41-E9DD-52F5-48C08552922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427568" y="1784615"/>
                  <a:ext cx="20988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03FDC03F-A471-29B3-BD37-512812951F5A}"/>
                    </a:ext>
                  </a:extLst>
                </p14:cNvPr>
                <p14:cNvContentPartPr/>
                <p14:nvPr/>
              </p14:nvContentPartPr>
              <p14:xfrm>
                <a:off x="5693248" y="1799735"/>
                <a:ext cx="197280" cy="318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03FDC03F-A471-29B3-BD37-512812951F5A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687128" y="1793615"/>
                  <a:ext cx="2095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501C304E-B361-1631-8A1F-4B8C2BD3C3ED}"/>
                    </a:ext>
                  </a:extLst>
                </p14:cNvPr>
                <p14:cNvContentPartPr/>
                <p14:nvPr/>
              </p14:nvContentPartPr>
              <p14:xfrm>
                <a:off x="6141808" y="1745015"/>
                <a:ext cx="183600" cy="3884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01C304E-B361-1631-8A1F-4B8C2BD3C3E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135688" y="1738895"/>
                  <a:ext cx="195840" cy="40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1">
            <p14:nvContentPartPr>
              <p14:cNvPr id="578" name="Ink 577">
                <a:extLst>
                  <a:ext uri="{FF2B5EF4-FFF2-40B4-BE49-F238E27FC236}">
                    <a16:creationId xmlns:a16="http://schemas.microsoft.com/office/drawing/2014/main" id="{D6B39CD7-F3A9-5BE7-6E42-308A9BB81FB4}"/>
                  </a:ext>
                </a:extLst>
              </p14:cNvPr>
              <p14:cNvContentPartPr/>
              <p14:nvPr/>
            </p14:nvContentPartPr>
            <p14:xfrm>
              <a:off x="3704778" y="3561736"/>
              <a:ext cx="12960" cy="23040"/>
            </p14:xfrm>
          </p:contentPart>
        </mc:Choice>
        <mc:Fallback xmlns="">
          <p:pic>
            <p:nvPicPr>
              <p:cNvPr id="578" name="Ink 577">
                <a:extLst>
                  <a:ext uri="{FF2B5EF4-FFF2-40B4-BE49-F238E27FC236}">
                    <a16:creationId xmlns:a16="http://schemas.microsoft.com/office/drawing/2014/main" id="{D6B39CD7-F3A9-5BE7-6E42-308A9BB81FB4}"/>
                  </a:ext>
                </a:extLst>
              </p:cNvPr>
              <p:cNvPicPr/>
              <p:nvPr/>
            </p:nvPicPr>
            <p:blipFill>
              <a:blip r:embed="rId362"/>
              <a:stretch>
                <a:fillRect/>
              </a:stretch>
            </p:blipFill>
            <p:spPr>
              <a:xfrm>
                <a:off x="3698658" y="3555519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3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5A64BEE-62CE-7F67-779A-05D6BE3D92A0}"/>
                  </a:ext>
                </a:extLst>
              </p:cNvPr>
              <p:cNvPicPr/>
              <p:nvPr/>
            </p:nvPicPr>
            <p:blipFill>
              <a:blip r:embed="rId36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5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D1DB42B-A024-CDAA-6813-1CDA724D7C0C}"/>
                  </a:ext>
                </a:extLst>
              </p14:cNvPr>
              <p14:cNvContentPartPr/>
              <p14:nvPr/>
            </p14:nvContentPartPr>
            <p14:xfrm>
              <a:off x="904060" y="6043144"/>
              <a:ext cx="1290960" cy="55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D1DB42B-A024-CDAA-6813-1CDA724D7C0C}"/>
                  </a:ext>
                </a:extLst>
              </p:cNvPr>
              <p:cNvPicPr/>
              <p:nvPr/>
            </p:nvPicPr>
            <p:blipFill>
              <a:blip r:embed="rId366"/>
              <a:stretch>
                <a:fillRect/>
              </a:stretch>
            </p:blipFill>
            <p:spPr>
              <a:xfrm>
                <a:off x="897940" y="6037024"/>
                <a:ext cx="1303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7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20A2B6F5-6E99-7BE4-1A51-ACEBC434DA70}"/>
                  </a:ext>
                </a:extLst>
              </p14:cNvPr>
              <p14:cNvContentPartPr/>
              <p14:nvPr/>
            </p14:nvContentPartPr>
            <p14:xfrm>
              <a:off x="2175220" y="5768104"/>
              <a:ext cx="2341440" cy="29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20A2B6F5-6E99-7BE4-1A51-ACEBC434DA70}"/>
                  </a:ext>
                </a:extLst>
              </p:cNvPr>
              <p:cNvPicPr/>
              <p:nvPr/>
            </p:nvPicPr>
            <p:blipFill>
              <a:blip r:embed="rId368"/>
              <a:stretch>
                <a:fillRect/>
              </a:stretch>
            </p:blipFill>
            <p:spPr>
              <a:xfrm>
                <a:off x="2169100" y="5761984"/>
                <a:ext cx="2353680" cy="30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7F52F05A-4FF8-C49F-6885-ED7280D9E9BA}"/>
              </a:ext>
            </a:extLst>
          </p:cNvPr>
          <p:cNvGrpSpPr/>
          <p:nvPr/>
        </p:nvGrpSpPr>
        <p:grpSpPr>
          <a:xfrm>
            <a:off x="4503700" y="3846424"/>
            <a:ext cx="3952440" cy="1923120"/>
            <a:chOff x="4503700" y="3846424"/>
            <a:chExt cx="3952440" cy="192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20CFCD54-34E8-8CD0-2010-C1CCC1D95464}"/>
                    </a:ext>
                  </a:extLst>
                </p14:cNvPr>
                <p14:cNvContentPartPr/>
                <p14:nvPr/>
              </p14:nvContentPartPr>
              <p14:xfrm>
                <a:off x="4503700" y="5139184"/>
                <a:ext cx="3456360" cy="6303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20CFCD54-34E8-8CD0-2010-C1CCC1D95464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497580" y="5133064"/>
                  <a:ext cx="3468600" cy="64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FFAE271A-6FE6-DE64-B17D-3607B6C2F2CB}"/>
                    </a:ext>
                  </a:extLst>
                </p14:cNvPr>
                <p14:cNvContentPartPr/>
                <p14:nvPr/>
              </p14:nvContentPartPr>
              <p14:xfrm>
                <a:off x="7939180" y="5050624"/>
                <a:ext cx="20160" cy="27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FFAE271A-6FE6-DE64-B17D-3607B6C2F2CB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933060" y="5044504"/>
                  <a:ext cx="32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3297062D-E277-83DB-6E0E-8AD4FE614A68}"/>
                    </a:ext>
                  </a:extLst>
                </p14:cNvPr>
                <p14:cNvContentPartPr/>
                <p14:nvPr/>
              </p14:nvContentPartPr>
              <p14:xfrm>
                <a:off x="7943500" y="3846424"/>
                <a:ext cx="512640" cy="1297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3297062D-E277-83DB-6E0E-8AD4FE614A68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7937380" y="3840304"/>
                  <a:ext cx="524880" cy="131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9E266710-EB84-3915-0C51-E997AC53E03B}"/>
              </a:ext>
            </a:extLst>
          </p:cNvPr>
          <p:cNvGrpSpPr/>
          <p:nvPr/>
        </p:nvGrpSpPr>
        <p:grpSpPr>
          <a:xfrm>
            <a:off x="925300" y="4030384"/>
            <a:ext cx="3324240" cy="2041560"/>
            <a:chOff x="925300" y="4030384"/>
            <a:chExt cx="3324240" cy="204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34CB9E1-1AB8-F8B3-3F3A-2E752290AC23}"/>
                    </a:ext>
                  </a:extLst>
                </p14:cNvPr>
                <p14:cNvContentPartPr/>
                <p14:nvPr/>
              </p14:nvContentPartPr>
              <p14:xfrm>
                <a:off x="925300" y="4621864"/>
                <a:ext cx="1361880" cy="1450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34CB9E1-1AB8-F8B3-3F3A-2E752290AC23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919180" y="4615744"/>
                  <a:ext cx="1374120" cy="14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4301E691-F205-1A19-81E2-E6189FDEEF99}"/>
                    </a:ext>
                  </a:extLst>
                </p14:cNvPr>
                <p14:cNvContentPartPr/>
                <p14:nvPr/>
              </p14:nvContentPartPr>
              <p14:xfrm>
                <a:off x="2233180" y="4030384"/>
                <a:ext cx="2016360" cy="6102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4301E691-F205-1A19-81E2-E6189FDEEF99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2227060" y="4024264"/>
                  <a:ext cx="2028600" cy="62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9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D47AD79-4428-CFF9-0956-6904A6DF52C9}"/>
                  </a:ext>
                </a:extLst>
              </p14:cNvPr>
              <p14:cNvContentPartPr/>
              <p14:nvPr/>
            </p14:nvContentPartPr>
            <p14:xfrm>
              <a:off x="4219660" y="3853624"/>
              <a:ext cx="4288320" cy="19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D47AD79-4428-CFF9-0956-6904A6DF52C9}"/>
                  </a:ext>
                </a:extLst>
              </p:cNvPr>
              <p:cNvPicPr/>
              <p:nvPr/>
            </p:nvPicPr>
            <p:blipFill>
              <a:blip r:embed="rId380"/>
              <a:stretch>
                <a:fillRect/>
              </a:stretch>
            </p:blipFill>
            <p:spPr>
              <a:xfrm>
                <a:off x="4213540" y="3847504"/>
                <a:ext cx="43005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1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F0E53BE7-0795-8C1F-BF95-C244EDA01401}"/>
                  </a:ext>
                </a:extLst>
              </p14:cNvPr>
              <p14:cNvContentPartPr/>
              <p14:nvPr/>
            </p14:nvContentPartPr>
            <p14:xfrm>
              <a:off x="6307158" y="4957000"/>
              <a:ext cx="476280" cy="4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F0E53BE7-0795-8C1F-BF95-C244EDA01401}"/>
                  </a:ext>
                </a:extLst>
              </p:cNvPr>
              <p:cNvPicPr/>
              <p:nvPr/>
            </p:nvPicPr>
            <p:blipFill>
              <a:blip r:embed="rId382"/>
              <a:stretch>
                <a:fillRect/>
              </a:stretch>
            </p:blipFill>
            <p:spPr>
              <a:xfrm>
                <a:off x="6301038" y="4950880"/>
                <a:ext cx="48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45F08F4-4F55-1043-677B-D463713FBA82}"/>
                  </a:ext>
                </a:extLst>
              </p14:cNvPr>
              <p14:cNvContentPartPr/>
              <p14:nvPr/>
            </p14:nvContentPartPr>
            <p14:xfrm>
              <a:off x="6444318" y="4988680"/>
              <a:ext cx="57600" cy="224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45F08F4-4F55-1043-677B-D463713FBA82}"/>
                  </a:ext>
                </a:extLst>
              </p:cNvPr>
              <p:cNvPicPr/>
              <p:nvPr/>
            </p:nvPicPr>
            <p:blipFill>
              <a:blip r:embed="rId384"/>
              <a:stretch>
                <a:fillRect/>
              </a:stretch>
            </p:blipFill>
            <p:spPr>
              <a:xfrm>
                <a:off x="6438198" y="4982560"/>
                <a:ext cx="69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F51FEEA8-0775-5FE3-1F5C-1F6E688DB01E}"/>
                  </a:ext>
                </a:extLst>
              </p14:cNvPr>
              <p14:cNvContentPartPr/>
              <p14:nvPr/>
            </p14:nvContentPartPr>
            <p14:xfrm>
              <a:off x="6556998" y="4964920"/>
              <a:ext cx="108360" cy="21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F51FEEA8-0775-5FE3-1F5C-1F6E688DB01E}"/>
                  </a:ext>
                </a:extLst>
              </p:cNvPr>
              <p:cNvPicPr/>
              <p:nvPr/>
            </p:nvPicPr>
            <p:blipFill>
              <a:blip r:embed="rId386"/>
              <a:stretch>
                <a:fillRect/>
              </a:stretch>
            </p:blipFill>
            <p:spPr>
              <a:xfrm>
                <a:off x="6550878" y="4958800"/>
                <a:ext cx="1206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00AF7D30-71CB-B8B4-7812-E8E3D3A34C81}"/>
                  </a:ext>
                </a:extLst>
              </p14:cNvPr>
              <p14:cNvContentPartPr/>
              <p14:nvPr/>
            </p14:nvContentPartPr>
            <p14:xfrm>
              <a:off x="6893238" y="4937920"/>
              <a:ext cx="126720" cy="28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00AF7D30-71CB-B8B4-7812-E8E3D3A34C81}"/>
                  </a:ext>
                </a:extLst>
              </p:cNvPr>
              <p:cNvPicPr/>
              <p:nvPr/>
            </p:nvPicPr>
            <p:blipFill>
              <a:blip r:embed="rId388"/>
              <a:stretch>
                <a:fillRect/>
              </a:stretch>
            </p:blipFill>
            <p:spPr>
              <a:xfrm>
                <a:off x="6887118" y="4931800"/>
                <a:ext cx="138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DE1C918-BC36-1AAC-880D-F747F1529D4B}"/>
                  </a:ext>
                </a:extLst>
              </p14:cNvPr>
              <p14:cNvContentPartPr/>
              <p14:nvPr/>
            </p14:nvContentPartPr>
            <p14:xfrm>
              <a:off x="7090878" y="4996960"/>
              <a:ext cx="70560" cy="247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DE1C918-BC36-1AAC-880D-F747F1529D4B}"/>
                  </a:ext>
                </a:extLst>
              </p:cNvPr>
              <p:cNvPicPr/>
              <p:nvPr/>
            </p:nvPicPr>
            <p:blipFill>
              <a:blip r:embed="rId390"/>
              <a:stretch>
                <a:fillRect/>
              </a:stretch>
            </p:blipFill>
            <p:spPr>
              <a:xfrm>
                <a:off x="7084758" y="4990840"/>
                <a:ext cx="828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99A20C23-F4D1-CFD6-273B-19D75BD82EDC}"/>
                  </a:ext>
                </a:extLst>
              </p14:cNvPr>
              <p14:cNvContentPartPr/>
              <p14:nvPr/>
            </p14:nvContentPartPr>
            <p14:xfrm>
              <a:off x="7033998" y="4916320"/>
              <a:ext cx="275400" cy="19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99A20C23-F4D1-CFD6-273B-19D75BD82EDC}"/>
                  </a:ext>
                </a:extLst>
              </p:cNvPr>
              <p:cNvPicPr/>
              <p:nvPr/>
            </p:nvPicPr>
            <p:blipFill>
              <a:blip r:embed="rId392"/>
              <a:stretch>
                <a:fillRect/>
              </a:stretch>
            </p:blipFill>
            <p:spPr>
              <a:xfrm>
                <a:off x="7027878" y="4910200"/>
                <a:ext cx="2876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9C8588-CAAD-9548-DB71-7F3EFA4E22ED}"/>
                  </a:ext>
                </a:extLst>
              </p14:cNvPr>
              <p14:cNvContentPartPr/>
              <p14:nvPr/>
            </p14:nvContentPartPr>
            <p14:xfrm>
              <a:off x="7333878" y="4869160"/>
              <a:ext cx="192600" cy="40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9C8588-CAAD-9548-DB71-7F3EFA4E22ED}"/>
                  </a:ext>
                </a:extLst>
              </p:cNvPr>
              <p:cNvPicPr/>
              <p:nvPr/>
            </p:nvPicPr>
            <p:blipFill>
              <a:blip r:embed="rId394"/>
              <a:stretch>
                <a:fillRect/>
              </a:stretch>
            </p:blipFill>
            <p:spPr>
              <a:xfrm>
                <a:off x="7327758" y="4863040"/>
                <a:ext cx="2048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ECB3B3C-3EE6-3996-AC08-15D093FBF288}"/>
                  </a:ext>
                </a:extLst>
              </p14:cNvPr>
              <p14:cNvContentPartPr/>
              <p14:nvPr/>
            </p14:nvContentPartPr>
            <p14:xfrm>
              <a:off x="9383900" y="5425244"/>
              <a:ext cx="165240" cy="31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ECB3B3C-3EE6-3996-AC08-15D093FBF288}"/>
                  </a:ext>
                </a:extLst>
              </p:cNvPr>
              <p:cNvPicPr/>
              <p:nvPr/>
            </p:nvPicPr>
            <p:blipFill>
              <a:blip r:embed="rId396"/>
              <a:stretch>
                <a:fillRect/>
              </a:stretch>
            </p:blipFill>
            <p:spPr>
              <a:xfrm>
                <a:off x="9377767" y="5419124"/>
                <a:ext cx="177507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7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0613351-E8B8-0403-A877-91087FAB884B}"/>
                  </a:ext>
                </a:extLst>
              </p14:cNvPr>
              <p14:cNvContentPartPr/>
              <p14:nvPr/>
            </p14:nvContentPartPr>
            <p14:xfrm>
              <a:off x="9602060" y="5533244"/>
              <a:ext cx="165960" cy="11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0613351-E8B8-0403-A877-91087FAB884B}"/>
                  </a:ext>
                </a:extLst>
              </p:cNvPr>
              <p:cNvPicPr/>
              <p:nvPr/>
            </p:nvPicPr>
            <p:blipFill>
              <a:blip r:embed="rId398"/>
              <a:stretch>
                <a:fillRect/>
              </a:stretch>
            </p:blipFill>
            <p:spPr>
              <a:xfrm>
                <a:off x="9595953" y="5527105"/>
                <a:ext cx="178174" cy="1310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9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27194C22-6323-603A-D3D6-41517108659C}"/>
                  </a:ext>
                </a:extLst>
              </p14:cNvPr>
              <p14:cNvContentPartPr/>
              <p14:nvPr/>
            </p14:nvContentPartPr>
            <p14:xfrm>
              <a:off x="9710420" y="5430284"/>
              <a:ext cx="156960" cy="1476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27194C22-6323-603A-D3D6-41517108659C}"/>
                  </a:ext>
                </a:extLst>
              </p:cNvPr>
              <p:cNvPicPr/>
              <p:nvPr/>
            </p:nvPicPr>
            <p:blipFill>
              <a:blip r:embed="rId400"/>
              <a:stretch>
                <a:fillRect/>
              </a:stretch>
            </p:blipFill>
            <p:spPr>
              <a:xfrm>
                <a:off x="9704300" y="5424310"/>
                <a:ext cx="169200" cy="267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1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5AE3F1E0-079D-8969-D278-DC8D8E470642}"/>
                  </a:ext>
                </a:extLst>
              </p14:cNvPr>
              <p14:cNvContentPartPr/>
              <p14:nvPr/>
            </p14:nvContentPartPr>
            <p14:xfrm>
              <a:off x="9747860" y="5447564"/>
              <a:ext cx="60840" cy="9720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5AE3F1E0-079D-8969-D278-DC8D8E470642}"/>
                  </a:ext>
                </a:extLst>
              </p:cNvPr>
              <p:cNvPicPr/>
              <p:nvPr/>
            </p:nvPicPr>
            <p:blipFill>
              <a:blip r:embed="rId402"/>
              <a:stretch>
                <a:fillRect/>
              </a:stretch>
            </p:blipFill>
            <p:spPr>
              <a:xfrm>
                <a:off x="9741740" y="5441467"/>
                <a:ext cx="73080" cy="109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3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F537A88A-5954-9C19-0739-8A82899DD3E9}"/>
                  </a:ext>
                </a:extLst>
              </p14:cNvPr>
              <p14:cNvContentPartPr/>
              <p14:nvPr/>
            </p14:nvContentPartPr>
            <p14:xfrm>
              <a:off x="9887540" y="5467364"/>
              <a:ext cx="96480" cy="19008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F537A88A-5954-9C19-0739-8A82899DD3E9}"/>
                  </a:ext>
                </a:extLst>
              </p:cNvPr>
              <p:cNvPicPr/>
              <p:nvPr/>
            </p:nvPicPr>
            <p:blipFill>
              <a:blip r:embed="rId404"/>
              <a:stretch>
                <a:fillRect/>
              </a:stretch>
            </p:blipFill>
            <p:spPr>
              <a:xfrm>
                <a:off x="9881397" y="5461244"/>
                <a:ext cx="108766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5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EECB90DE-63F1-60AD-D88E-275AA3F4A142}"/>
                  </a:ext>
                </a:extLst>
              </p14:cNvPr>
              <p14:cNvContentPartPr/>
              <p14:nvPr/>
            </p14:nvContentPartPr>
            <p14:xfrm>
              <a:off x="9996260" y="5527484"/>
              <a:ext cx="98640" cy="11448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EECB90DE-63F1-60AD-D88E-275AA3F4A142}"/>
                  </a:ext>
                </a:extLst>
              </p:cNvPr>
              <p:cNvPicPr/>
              <p:nvPr/>
            </p:nvPicPr>
            <p:blipFill>
              <a:blip r:embed="rId406"/>
              <a:stretch>
                <a:fillRect/>
              </a:stretch>
            </p:blipFill>
            <p:spPr>
              <a:xfrm>
                <a:off x="9990140" y="5521364"/>
                <a:ext cx="1108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7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B5430723-6550-FE81-2B22-74B58DCEBB0E}"/>
                  </a:ext>
                </a:extLst>
              </p14:cNvPr>
              <p14:cNvContentPartPr/>
              <p14:nvPr/>
            </p14:nvContentPartPr>
            <p14:xfrm>
              <a:off x="10008860" y="5547644"/>
              <a:ext cx="100440" cy="9252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B5430723-6550-FE81-2B22-74B58DCEBB0E}"/>
                  </a:ext>
                </a:extLst>
              </p:cNvPr>
              <p:cNvPicPr/>
              <p:nvPr/>
            </p:nvPicPr>
            <p:blipFill>
              <a:blip r:embed="rId408"/>
              <a:stretch>
                <a:fillRect/>
              </a:stretch>
            </p:blipFill>
            <p:spPr>
              <a:xfrm>
                <a:off x="10002718" y="5541524"/>
                <a:ext cx="11272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9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885D3BEE-321C-3CB6-3FFE-430AC648FC5A}"/>
                  </a:ext>
                </a:extLst>
              </p14:cNvPr>
              <p14:cNvContentPartPr/>
              <p14:nvPr/>
            </p14:nvContentPartPr>
            <p14:xfrm>
              <a:off x="10165460" y="5573204"/>
              <a:ext cx="95400" cy="158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885D3BEE-321C-3CB6-3FFE-430AC648FC5A}"/>
                  </a:ext>
                </a:extLst>
              </p:cNvPr>
              <p:cNvPicPr/>
              <p:nvPr/>
            </p:nvPicPr>
            <p:blipFill>
              <a:blip r:embed="rId410"/>
              <a:stretch>
                <a:fillRect/>
              </a:stretch>
            </p:blipFill>
            <p:spPr>
              <a:xfrm>
                <a:off x="10159340" y="5567084"/>
                <a:ext cx="107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1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36B89DA-2A6D-7B8D-DFD0-F2947F603657}"/>
                  </a:ext>
                </a:extLst>
              </p14:cNvPr>
              <p14:cNvContentPartPr/>
              <p14:nvPr/>
            </p14:nvContentPartPr>
            <p14:xfrm>
              <a:off x="10286060" y="5535764"/>
              <a:ext cx="96840" cy="10440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36B89DA-2A6D-7B8D-DFD0-F2947F603657}"/>
                  </a:ext>
                </a:extLst>
              </p:cNvPr>
              <p:cNvPicPr/>
              <p:nvPr/>
            </p:nvPicPr>
            <p:blipFill>
              <a:blip r:embed="rId412"/>
              <a:stretch>
                <a:fillRect/>
              </a:stretch>
            </p:blipFill>
            <p:spPr>
              <a:xfrm>
                <a:off x="10279963" y="5529665"/>
                <a:ext cx="109035" cy="11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3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1E9101EC-C0E0-650E-583D-81D2569E0502}"/>
                  </a:ext>
                </a:extLst>
              </p14:cNvPr>
              <p14:cNvContentPartPr/>
              <p14:nvPr/>
            </p14:nvContentPartPr>
            <p14:xfrm>
              <a:off x="10315580" y="5540084"/>
              <a:ext cx="98280" cy="9612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1E9101EC-C0E0-650E-583D-81D2569E0502}"/>
                  </a:ext>
                </a:extLst>
              </p:cNvPr>
              <p:cNvPicPr/>
              <p:nvPr/>
            </p:nvPicPr>
            <p:blipFill>
              <a:blip r:embed="rId414"/>
              <a:stretch>
                <a:fillRect/>
              </a:stretch>
            </p:blipFill>
            <p:spPr>
              <a:xfrm>
                <a:off x="10309460" y="5533964"/>
                <a:ext cx="110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5">
            <p14:nvContentPartPr>
              <p14:cNvPr id="456" name="Ink 455">
                <a:extLst>
                  <a:ext uri="{FF2B5EF4-FFF2-40B4-BE49-F238E27FC236}">
                    <a16:creationId xmlns:a16="http://schemas.microsoft.com/office/drawing/2014/main" id="{A5D52DBE-5BC7-C52C-C8BF-611C25026CF7}"/>
                  </a:ext>
                </a:extLst>
              </p14:cNvPr>
              <p14:cNvContentPartPr/>
              <p14:nvPr/>
            </p14:nvContentPartPr>
            <p14:xfrm>
              <a:off x="10410260" y="5428124"/>
              <a:ext cx="124200" cy="91800"/>
            </p14:xfrm>
          </p:contentPart>
        </mc:Choice>
        <mc:Fallback xmlns="">
          <p:pic>
            <p:nvPicPr>
              <p:cNvPr id="456" name="Ink 455">
                <a:extLst>
                  <a:ext uri="{FF2B5EF4-FFF2-40B4-BE49-F238E27FC236}">
                    <a16:creationId xmlns:a16="http://schemas.microsoft.com/office/drawing/2014/main" id="{A5D52DBE-5BC7-C52C-C8BF-611C25026CF7}"/>
                  </a:ext>
                </a:extLst>
              </p:cNvPr>
              <p:cNvPicPr/>
              <p:nvPr/>
            </p:nvPicPr>
            <p:blipFill>
              <a:blip r:embed="rId416"/>
              <a:stretch>
                <a:fillRect/>
              </a:stretch>
            </p:blipFill>
            <p:spPr>
              <a:xfrm>
                <a:off x="10404140" y="5422004"/>
                <a:ext cx="1364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7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8696D9EE-B241-1B8F-40B8-06AFA42245F7}"/>
                  </a:ext>
                </a:extLst>
              </p14:cNvPr>
              <p14:cNvContentPartPr/>
              <p14:nvPr/>
            </p14:nvContentPartPr>
            <p14:xfrm>
              <a:off x="10510340" y="5356844"/>
              <a:ext cx="127440" cy="3034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8696D9EE-B241-1B8F-40B8-06AFA42245F7}"/>
                  </a:ext>
                </a:extLst>
              </p:cNvPr>
              <p:cNvPicPr/>
              <p:nvPr/>
            </p:nvPicPr>
            <p:blipFill>
              <a:blip r:embed="rId418"/>
              <a:stretch>
                <a:fillRect/>
              </a:stretch>
            </p:blipFill>
            <p:spPr>
              <a:xfrm>
                <a:off x="10504203" y="5350724"/>
                <a:ext cx="13971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19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197354AC-5EE7-262C-3F0D-0AC1BB9387F6}"/>
                  </a:ext>
                </a:extLst>
              </p14:cNvPr>
              <p14:cNvContentPartPr/>
              <p14:nvPr/>
            </p14:nvContentPartPr>
            <p14:xfrm>
              <a:off x="10870700" y="5553764"/>
              <a:ext cx="27720" cy="11772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197354AC-5EE7-262C-3F0D-0AC1BB9387F6}"/>
                  </a:ext>
                </a:extLst>
              </p:cNvPr>
              <p:cNvPicPr/>
              <p:nvPr/>
            </p:nvPicPr>
            <p:blipFill>
              <a:blip r:embed="rId420"/>
              <a:stretch>
                <a:fillRect/>
              </a:stretch>
            </p:blipFill>
            <p:spPr>
              <a:xfrm>
                <a:off x="10864499" y="5547644"/>
                <a:ext cx="40121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1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1C90C944-D614-080E-98F2-958B82F793E1}"/>
                  </a:ext>
                </a:extLst>
              </p14:cNvPr>
              <p14:cNvContentPartPr/>
              <p14:nvPr/>
            </p14:nvContentPartPr>
            <p14:xfrm>
              <a:off x="11080220" y="5482124"/>
              <a:ext cx="193680" cy="14436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1C90C944-D614-080E-98F2-958B82F793E1}"/>
                  </a:ext>
                </a:extLst>
              </p:cNvPr>
              <p:cNvPicPr/>
              <p:nvPr/>
            </p:nvPicPr>
            <p:blipFill>
              <a:blip r:embed="rId422"/>
              <a:stretch>
                <a:fillRect/>
              </a:stretch>
            </p:blipFill>
            <p:spPr>
              <a:xfrm>
                <a:off x="11074100" y="5476019"/>
                <a:ext cx="205920" cy="156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3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B4F22816-25E5-8B8D-57F6-5DE1D3D20692}"/>
                  </a:ext>
                </a:extLst>
              </p14:cNvPr>
              <p14:cNvContentPartPr/>
              <p14:nvPr/>
            </p14:nvContentPartPr>
            <p14:xfrm>
              <a:off x="11112980" y="5484644"/>
              <a:ext cx="158400" cy="15516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B4F22816-25E5-8B8D-57F6-5DE1D3D20692}"/>
                  </a:ext>
                </a:extLst>
              </p:cNvPr>
              <p:cNvPicPr/>
              <p:nvPr/>
            </p:nvPicPr>
            <p:blipFill>
              <a:blip r:embed="rId424"/>
              <a:stretch>
                <a:fillRect/>
              </a:stretch>
            </p:blipFill>
            <p:spPr>
              <a:xfrm>
                <a:off x="11106874" y="5478524"/>
                <a:ext cx="170612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5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96B2479C-7464-55B9-5EBC-0ED388EA15B4}"/>
                  </a:ext>
                </a:extLst>
              </p14:cNvPr>
              <p14:cNvContentPartPr/>
              <p14:nvPr/>
            </p14:nvContentPartPr>
            <p14:xfrm>
              <a:off x="11327540" y="5595524"/>
              <a:ext cx="39240" cy="9072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96B2479C-7464-55B9-5EBC-0ED388EA15B4}"/>
                  </a:ext>
                </a:extLst>
              </p:cNvPr>
              <p:cNvPicPr/>
              <p:nvPr/>
            </p:nvPicPr>
            <p:blipFill>
              <a:blip r:embed="rId426"/>
              <a:stretch>
                <a:fillRect/>
              </a:stretch>
            </p:blipFill>
            <p:spPr>
              <a:xfrm>
                <a:off x="11321420" y="5589404"/>
                <a:ext cx="51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7EF2ADFF-6EBF-D5B4-F241-DF2BE9624448}"/>
                  </a:ext>
                </a:extLst>
              </p14:cNvPr>
              <p14:cNvContentPartPr/>
              <p14:nvPr/>
            </p14:nvContentPartPr>
            <p14:xfrm>
              <a:off x="11328620" y="5506604"/>
              <a:ext cx="21960" cy="2340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7EF2ADFF-6EBF-D5B4-F241-DF2BE9624448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11322500" y="5500484"/>
                <a:ext cx="34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9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F3DBB277-A6C7-6628-F42C-0535BFDD0380}"/>
                  </a:ext>
                </a:extLst>
              </p14:cNvPr>
              <p14:cNvContentPartPr/>
              <p14:nvPr/>
            </p14:nvContentPartPr>
            <p14:xfrm>
              <a:off x="11361020" y="5281244"/>
              <a:ext cx="190800" cy="48672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F3DBB277-A6C7-6628-F42C-0535BFDD0380}"/>
                  </a:ext>
                </a:extLst>
              </p:cNvPr>
              <p:cNvPicPr/>
              <p:nvPr/>
            </p:nvPicPr>
            <p:blipFill>
              <a:blip r:embed="rId430"/>
              <a:stretch>
                <a:fillRect/>
              </a:stretch>
            </p:blipFill>
            <p:spPr>
              <a:xfrm>
                <a:off x="11354900" y="5275124"/>
                <a:ext cx="20304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1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CF040083-0EB8-EFD7-58E9-9A6120EFB293}"/>
                  </a:ext>
                </a:extLst>
              </p14:cNvPr>
              <p14:cNvContentPartPr/>
              <p14:nvPr/>
            </p14:nvContentPartPr>
            <p14:xfrm>
              <a:off x="7930940" y="5497964"/>
              <a:ext cx="343800" cy="1980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CF040083-0EB8-EFD7-58E9-9A6120EFB293}"/>
                  </a:ext>
                </a:extLst>
              </p:cNvPr>
              <p:cNvPicPr/>
              <p:nvPr/>
            </p:nvPicPr>
            <p:blipFill>
              <a:blip r:embed="rId432"/>
              <a:stretch>
                <a:fillRect/>
              </a:stretch>
            </p:blipFill>
            <p:spPr>
              <a:xfrm>
                <a:off x="7924820" y="5491731"/>
                <a:ext cx="356040" cy="32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3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624ED07F-6092-BDE7-0A2E-7C45D5CB3FAF}"/>
                  </a:ext>
                </a:extLst>
              </p14:cNvPr>
              <p14:cNvContentPartPr/>
              <p14:nvPr/>
            </p14:nvContentPartPr>
            <p14:xfrm>
              <a:off x="8007260" y="5523884"/>
              <a:ext cx="58320" cy="23616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624ED07F-6092-BDE7-0A2E-7C45D5CB3FAF}"/>
                  </a:ext>
                </a:extLst>
              </p:cNvPr>
              <p:cNvPicPr/>
              <p:nvPr/>
            </p:nvPicPr>
            <p:blipFill>
              <a:blip r:embed="rId434"/>
              <a:stretch>
                <a:fillRect/>
              </a:stretch>
            </p:blipFill>
            <p:spPr>
              <a:xfrm>
                <a:off x="8001178" y="5517764"/>
                <a:ext cx="70485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ED8B12C9-2B0B-6F7C-9DDA-4F96849309D2}"/>
                  </a:ext>
                </a:extLst>
              </p14:cNvPr>
              <p14:cNvContentPartPr/>
              <p14:nvPr/>
            </p14:nvContentPartPr>
            <p14:xfrm>
              <a:off x="8107340" y="5523884"/>
              <a:ext cx="69120" cy="22320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ED8B12C9-2B0B-6F7C-9DDA-4F96849309D2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8101220" y="5517764"/>
                <a:ext cx="8136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C14AB7AD-82A1-B158-BE27-E4A739DC8E1F}"/>
                  </a:ext>
                </a:extLst>
              </p14:cNvPr>
              <p14:cNvContentPartPr/>
              <p14:nvPr/>
            </p14:nvContentPartPr>
            <p14:xfrm>
              <a:off x="8310380" y="5486804"/>
              <a:ext cx="119880" cy="25812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C14AB7AD-82A1-B158-BE27-E4A739DC8E1F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8304278" y="5480684"/>
                <a:ext cx="132083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5367BEC4-93DB-7668-3F38-A716F9FFE8D5}"/>
                  </a:ext>
                </a:extLst>
              </p14:cNvPr>
              <p14:cNvContentPartPr/>
              <p14:nvPr/>
            </p14:nvContentPartPr>
            <p14:xfrm>
              <a:off x="8429900" y="5613884"/>
              <a:ext cx="141480" cy="9072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5367BEC4-93DB-7668-3F38-A716F9FFE8D5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8423764" y="5607740"/>
                <a:ext cx="153751" cy="103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32F96D9E-C45C-9457-61E1-F8BBFB0CEC1C}"/>
                  </a:ext>
                </a:extLst>
              </p14:cNvPr>
              <p14:cNvContentPartPr/>
              <p14:nvPr/>
            </p14:nvContentPartPr>
            <p14:xfrm>
              <a:off x="8450780" y="5599844"/>
              <a:ext cx="118800" cy="11484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32F96D9E-C45C-9457-61E1-F8BBFB0CEC1C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8444660" y="5593724"/>
                <a:ext cx="131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85B698F8-25C4-7337-8EAA-0CA05701C260}"/>
                  </a:ext>
                </a:extLst>
              </p14:cNvPr>
              <p14:cNvContentPartPr/>
              <p14:nvPr/>
            </p14:nvContentPartPr>
            <p14:xfrm>
              <a:off x="8586500" y="5471684"/>
              <a:ext cx="174600" cy="27936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85B698F8-25C4-7337-8EAA-0CA05701C260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8580380" y="5465556"/>
                <a:ext cx="186840" cy="291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1AF0B26A-8ED2-A738-3AAB-B44DD5F8B5FB}"/>
                  </a:ext>
                </a:extLst>
              </p14:cNvPr>
              <p14:cNvContentPartPr/>
              <p14:nvPr/>
            </p14:nvContentPartPr>
            <p14:xfrm>
              <a:off x="8938940" y="5607404"/>
              <a:ext cx="145080" cy="576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1AF0B26A-8ED2-A738-3AAB-B44DD5F8B5FB}"/>
                  </a:ext>
                </a:extLst>
              </p:cNvPr>
              <p:cNvPicPr/>
              <p:nvPr/>
            </p:nvPicPr>
            <p:blipFill>
              <a:blip r:embed="rId446"/>
              <a:stretch>
                <a:fillRect/>
              </a:stretch>
            </p:blipFill>
            <p:spPr>
              <a:xfrm>
                <a:off x="8932820" y="5601644"/>
                <a:ext cx="1573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7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ED00E356-B5B3-10B0-2F4C-D187046E44BF}"/>
                  </a:ext>
                </a:extLst>
              </p14:cNvPr>
              <p14:cNvContentPartPr/>
              <p14:nvPr/>
            </p14:nvContentPartPr>
            <p14:xfrm>
              <a:off x="8950820" y="5654924"/>
              <a:ext cx="172080" cy="756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ED00E356-B5B3-10B0-2F4C-D187046E44BF}"/>
                  </a:ext>
                </a:extLst>
              </p:cNvPr>
              <p:cNvPicPr/>
              <p:nvPr/>
            </p:nvPicPr>
            <p:blipFill>
              <a:blip r:embed="rId448"/>
              <a:stretch>
                <a:fillRect/>
              </a:stretch>
            </p:blipFill>
            <p:spPr>
              <a:xfrm>
                <a:off x="8944687" y="5648804"/>
                <a:ext cx="184346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9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D34D4592-9680-9236-E63B-07FB22F3EE44}"/>
                  </a:ext>
                </a:extLst>
              </p14:cNvPr>
              <p14:cNvContentPartPr/>
              <p14:nvPr/>
            </p14:nvContentPartPr>
            <p14:xfrm>
              <a:off x="8854340" y="5594444"/>
              <a:ext cx="19800" cy="1404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D34D4592-9680-9236-E63B-07FB22F3EE44}"/>
                  </a:ext>
                </a:extLst>
              </p:cNvPr>
              <p:cNvPicPr/>
              <p:nvPr/>
            </p:nvPicPr>
            <p:blipFill>
              <a:blip r:embed="rId450"/>
              <a:stretch>
                <a:fillRect/>
              </a:stretch>
            </p:blipFill>
            <p:spPr>
              <a:xfrm>
                <a:off x="8848220" y="5588324"/>
                <a:ext cx="32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1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E8D9162-55EA-ED97-0F24-D055DFB40F27}"/>
                  </a:ext>
                </a:extLst>
              </p14:cNvPr>
              <p14:cNvContentPartPr/>
              <p14:nvPr/>
            </p14:nvContentPartPr>
            <p14:xfrm>
              <a:off x="8855060" y="5668244"/>
              <a:ext cx="15120" cy="7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E8D9162-55EA-ED97-0F24-D055DFB40F27}"/>
                  </a:ext>
                </a:extLst>
              </p:cNvPr>
              <p:cNvPicPr/>
              <p:nvPr/>
            </p:nvPicPr>
            <p:blipFill>
              <a:blip r:embed="rId452"/>
              <a:stretch>
                <a:fillRect/>
              </a:stretch>
            </p:blipFill>
            <p:spPr>
              <a:xfrm>
                <a:off x="8848940" y="5662124"/>
                <a:ext cx="27360" cy="198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" name="Group 117">
            <a:extLst>
              <a:ext uri="{FF2B5EF4-FFF2-40B4-BE49-F238E27FC236}">
                <a16:creationId xmlns:a16="http://schemas.microsoft.com/office/drawing/2014/main" id="{94667AFF-DDA4-0C6B-73EB-B7EB2602A62A}"/>
              </a:ext>
            </a:extLst>
          </p:cNvPr>
          <p:cNvGrpSpPr/>
          <p:nvPr/>
        </p:nvGrpSpPr>
        <p:grpSpPr>
          <a:xfrm>
            <a:off x="2739340" y="3263584"/>
            <a:ext cx="5233680" cy="520920"/>
            <a:chOff x="2739340" y="3263584"/>
            <a:chExt cx="5233680" cy="520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CEFE6282-4553-13D1-B489-8DF8EB19FFC3}"/>
                    </a:ext>
                  </a:extLst>
                </p14:cNvPr>
                <p14:cNvContentPartPr/>
                <p14:nvPr/>
              </p14:nvContentPartPr>
              <p14:xfrm>
                <a:off x="2739340" y="3602704"/>
                <a:ext cx="189000" cy="1756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CEFE6282-4553-13D1-B489-8DF8EB19FFC3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2733220" y="3596584"/>
                  <a:ext cx="2012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1C1080D-CBBD-D54A-6CC9-3D726E4636FB}"/>
                    </a:ext>
                  </a:extLst>
                </p14:cNvPr>
                <p14:cNvContentPartPr/>
                <p14:nvPr/>
              </p14:nvContentPartPr>
              <p14:xfrm>
                <a:off x="2901340" y="3644104"/>
                <a:ext cx="162360" cy="12276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1C1080D-CBBD-D54A-6CC9-3D726E4636FB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2895220" y="3637984"/>
                  <a:ext cx="1746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E9757264-34FF-4447-CB63-3D628A82394A}"/>
                    </a:ext>
                  </a:extLst>
                </p14:cNvPr>
                <p14:cNvContentPartPr/>
                <p14:nvPr/>
              </p14:nvContentPartPr>
              <p14:xfrm>
                <a:off x="3047500" y="3621064"/>
                <a:ext cx="229680" cy="1296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E9757264-34FF-4447-CB63-3D628A82394A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3041380" y="3614944"/>
                  <a:ext cx="2419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E3BDC2EE-174F-FBAB-D807-7535C7D54FEC}"/>
                    </a:ext>
                  </a:extLst>
                </p14:cNvPr>
                <p14:cNvContentPartPr/>
                <p14:nvPr/>
              </p14:nvContentPartPr>
              <p14:xfrm>
                <a:off x="3251620" y="3627184"/>
                <a:ext cx="193680" cy="1414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E3BDC2EE-174F-FBAB-D807-7535C7D54FEC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3245500" y="3621064"/>
                  <a:ext cx="205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1D5CA33-FB24-F42F-09F4-0DD504E33188}"/>
                    </a:ext>
                  </a:extLst>
                </p14:cNvPr>
                <p14:cNvContentPartPr/>
                <p14:nvPr/>
              </p14:nvContentPartPr>
              <p14:xfrm>
                <a:off x="3392740" y="3629704"/>
                <a:ext cx="241560" cy="14508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1D5CA33-FB24-F42F-09F4-0DD504E33188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3386620" y="3623584"/>
                  <a:ext cx="2538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972D86EC-8F8F-DB6A-49ED-C06E1350FE50}"/>
                    </a:ext>
                  </a:extLst>
                </p14:cNvPr>
                <p14:cNvContentPartPr/>
                <p14:nvPr/>
              </p14:nvContentPartPr>
              <p14:xfrm>
                <a:off x="3624580" y="3567424"/>
                <a:ext cx="349560" cy="2055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972D86EC-8F8F-DB6A-49ED-C06E1350FE50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3618460" y="3561304"/>
                  <a:ext cx="36180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FD495BE6-2082-1A1A-74E3-19CB6D1C71AE}"/>
                    </a:ext>
                  </a:extLst>
                </p14:cNvPr>
                <p14:cNvContentPartPr/>
                <p14:nvPr/>
              </p14:nvContentPartPr>
              <p14:xfrm>
                <a:off x="4237300" y="3580744"/>
                <a:ext cx="177480" cy="1407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FD495BE6-2082-1A1A-74E3-19CB6D1C71AE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4231180" y="3574608"/>
                  <a:ext cx="189720" cy="1530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4F636C81-A0C9-635A-C71B-D574DB8F816A}"/>
                    </a:ext>
                  </a:extLst>
                </p14:cNvPr>
                <p14:cNvContentPartPr/>
                <p14:nvPr/>
              </p14:nvContentPartPr>
              <p14:xfrm>
                <a:off x="4397500" y="3579304"/>
                <a:ext cx="119160" cy="12276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4F636C81-A0C9-635A-C71B-D574DB8F816A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4391380" y="3573184"/>
                  <a:ext cx="1314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A68498B1-6886-ACCF-4520-14ED5B6DD8D6}"/>
                    </a:ext>
                  </a:extLst>
                </p14:cNvPr>
                <p14:cNvContentPartPr/>
                <p14:nvPr/>
              </p14:nvContentPartPr>
              <p14:xfrm>
                <a:off x="4531420" y="3583624"/>
                <a:ext cx="177120" cy="12456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A68498B1-6886-ACCF-4520-14ED5B6DD8D6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4525300" y="3577504"/>
                  <a:ext cx="1893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157861F8-F848-6055-D13A-CECD900BCB50}"/>
                    </a:ext>
                  </a:extLst>
                </p14:cNvPr>
                <p14:cNvContentPartPr/>
                <p14:nvPr/>
              </p14:nvContentPartPr>
              <p14:xfrm>
                <a:off x="4701700" y="3622864"/>
                <a:ext cx="127800" cy="151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157861F8-F848-6055-D13A-CECD900BCB50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4695580" y="3616744"/>
                  <a:ext cx="140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E00CAB9B-A96C-F173-6242-375DD4D10D02}"/>
                    </a:ext>
                  </a:extLst>
                </p14:cNvPr>
                <p14:cNvContentPartPr/>
                <p14:nvPr/>
              </p14:nvContentPartPr>
              <p14:xfrm>
                <a:off x="4864780" y="3408304"/>
                <a:ext cx="178200" cy="2930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E00CAB9B-A96C-F173-6242-375DD4D10D02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4858660" y="3402184"/>
                  <a:ext cx="19044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1D9D7892-5386-3758-5088-DD750E49881C}"/>
                    </a:ext>
                  </a:extLst>
                </p14:cNvPr>
                <p14:cNvContentPartPr/>
                <p14:nvPr/>
              </p14:nvContentPartPr>
              <p14:xfrm>
                <a:off x="5046580" y="3530344"/>
                <a:ext cx="106560" cy="1396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1D9D7892-5386-3758-5088-DD750E49881C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5040460" y="3524224"/>
                  <a:ext cx="1188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BBBB9736-F3CD-F7C5-2B67-62378B2EDE71}"/>
                    </a:ext>
                  </a:extLst>
                </p14:cNvPr>
                <p14:cNvContentPartPr/>
                <p14:nvPr/>
              </p14:nvContentPartPr>
              <p14:xfrm>
                <a:off x="5139460" y="3537544"/>
                <a:ext cx="196920" cy="1126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BBBB9736-F3CD-F7C5-2B67-62378B2EDE7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5133340" y="3531424"/>
                  <a:ext cx="2091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171B1C3-1241-F0F3-60FA-E9E6243E5240}"/>
                    </a:ext>
                  </a:extLst>
                </p14:cNvPr>
                <p14:cNvContentPartPr/>
                <p14:nvPr/>
              </p14:nvContentPartPr>
              <p14:xfrm>
                <a:off x="5299300" y="3501544"/>
                <a:ext cx="145080" cy="1562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171B1C3-1241-F0F3-60FA-E9E6243E5240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5293180" y="3495424"/>
                  <a:ext cx="157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D2F6A50E-1210-3FF9-7E8B-8B4B50D4C86B}"/>
                    </a:ext>
                  </a:extLst>
                </p14:cNvPr>
                <p14:cNvContentPartPr/>
                <p14:nvPr/>
              </p14:nvContentPartPr>
              <p14:xfrm>
                <a:off x="5431060" y="3509464"/>
                <a:ext cx="382680" cy="1512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D2F6A50E-1210-3FF9-7E8B-8B4B50D4C86B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5424940" y="3503344"/>
                  <a:ext cx="3949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93089FDD-AB9F-B881-02B7-0E0E007C4D78}"/>
                    </a:ext>
                  </a:extLst>
                </p14:cNvPr>
                <p14:cNvContentPartPr/>
                <p14:nvPr/>
              </p14:nvContentPartPr>
              <p14:xfrm>
                <a:off x="5795380" y="3515584"/>
                <a:ext cx="113040" cy="1378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93089FDD-AB9F-B881-02B7-0E0E007C4D7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5789260" y="3509464"/>
                  <a:ext cx="125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641693C-57F9-5417-DBF1-57C0676B347F}"/>
                    </a:ext>
                  </a:extLst>
                </p14:cNvPr>
                <p14:cNvContentPartPr/>
                <p14:nvPr/>
              </p14:nvContentPartPr>
              <p14:xfrm>
                <a:off x="5924260" y="3522784"/>
                <a:ext cx="171000" cy="1245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641693C-57F9-5417-DBF1-57C0676B347F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5918140" y="3516664"/>
                  <a:ext cx="18324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C24ABFE5-C094-D947-AAE0-939B0061A84E}"/>
                    </a:ext>
                  </a:extLst>
                </p14:cNvPr>
                <p14:cNvContentPartPr/>
                <p14:nvPr/>
              </p14:nvContentPartPr>
              <p14:xfrm>
                <a:off x="6026140" y="3437104"/>
                <a:ext cx="27360" cy="255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C24ABFE5-C094-D947-AAE0-939B0061A84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6020020" y="3430984"/>
                  <a:ext cx="396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0A3BDFEA-D38A-A6F0-FB64-B6A270889A75}"/>
                    </a:ext>
                  </a:extLst>
                </p14:cNvPr>
                <p14:cNvContentPartPr/>
                <p14:nvPr/>
              </p14:nvContentPartPr>
              <p14:xfrm>
                <a:off x="6093100" y="3482104"/>
                <a:ext cx="428760" cy="30240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0A3BDFEA-D38A-A6F0-FB64-B6A270889A75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6086980" y="3475984"/>
                  <a:ext cx="441000" cy="31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CCC5F98D-6323-33C8-29C4-A59BB32B4FF7}"/>
                    </a:ext>
                  </a:extLst>
                </p14:cNvPr>
                <p14:cNvContentPartPr/>
                <p14:nvPr/>
              </p14:nvContentPartPr>
              <p14:xfrm>
                <a:off x="6770260" y="3272944"/>
                <a:ext cx="154800" cy="32040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CCC5F98D-6323-33C8-29C4-A59BB32B4FF7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6764140" y="3266824"/>
                  <a:ext cx="16704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EB4D7AED-B70C-8590-7FAC-1963F51B1C0E}"/>
                    </a:ext>
                  </a:extLst>
                </p14:cNvPr>
                <p14:cNvContentPartPr/>
                <p14:nvPr/>
              </p14:nvContentPartPr>
              <p14:xfrm>
                <a:off x="6698620" y="3466624"/>
                <a:ext cx="188280" cy="2880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EB4D7AED-B70C-8590-7FAC-1963F51B1C0E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6692500" y="3460504"/>
                  <a:ext cx="2005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1CAA1C8-A2F5-D5C4-2BCD-B3B01A04885C}"/>
                    </a:ext>
                  </a:extLst>
                </p14:cNvPr>
                <p14:cNvContentPartPr/>
                <p14:nvPr/>
              </p14:nvContentPartPr>
              <p14:xfrm>
                <a:off x="6908860" y="3467344"/>
                <a:ext cx="200880" cy="1180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1CAA1C8-A2F5-D5C4-2BCD-B3B01A04885C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6902740" y="3461224"/>
                  <a:ext cx="21312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B9CF47D-C923-8234-6ECD-BD2AC68CC441}"/>
                    </a:ext>
                  </a:extLst>
                </p14:cNvPr>
                <p14:cNvContentPartPr/>
                <p14:nvPr/>
              </p14:nvContentPartPr>
              <p14:xfrm>
                <a:off x="7121260" y="3496504"/>
                <a:ext cx="173880" cy="946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B9CF47D-C923-8234-6ECD-BD2AC68CC441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115140" y="3490384"/>
                  <a:ext cx="1861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0CB7177-1497-2482-B858-9FB453C8CF50}"/>
                    </a:ext>
                  </a:extLst>
                </p14:cNvPr>
                <p14:cNvContentPartPr/>
                <p14:nvPr/>
              </p14:nvContentPartPr>
              <p14:xfrm>
                <a:off x="7325380" y="3463744"/>
                <a:ext cx="171720" cy="15300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0CB7177-1497-2482-B858-9FB453C8CF50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7319260" y="3457624"/>
                  <a:ext cx="1839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C207CCAD-53DD-A6B3-2891-5D534C61FC17}"/>
                    </a:ext>
                  </a:extLst>
                </p14:cNvPr>
                <p14:cNvContentPartPr/>
                <p14:nvPr/>
              </p14:nvContentPartPr>
              <p14:xfrm>
                <a:off x="7454260" y="3263584"/>
                <a:ext cx="74880" cy="3409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C207CCAD-53DD-A6B3-2891-5D534C61FC17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7448140" y="3257464"/>
                  <a:ext cx="8712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1C95E2D-50C6-F1DB-206A-BFE4431E85BB}"/>
                    </a:ext>
                  </a:extLst>
                </p14:cNvPr>
                <p14:cNvContentPartPr/>
                <p14:nvPr/>
              </p14:nvContentPartPr>
              <p14:xfrm>
                <a:off x="7427980" y="3446104"/>
                <a:ext cx="234720" cy="1490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1C95E2D-50C6-F1DB-206A-BFE4431E85B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7421860" y="3439984"/>
                  <a:ext cx="24696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03C4BC3-8E44-2FFA-CF57-E7AD0E71C2E9}"/>
                    </a:ext>
                  </a:extLst>
                </p14:cNvPr>
                <p14:cNvContentPartPr/>
                <p14:nvPr/>
              </p14:nvContentPartPr>
              <p14:xfrm>
                <a:off x="7609780" y="3360784"/>
                <a:ext cx="15480" cy="266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03C4BC3-8E44-2FFA-CF57-E7AD0E71C2E9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7603660" y="3354664"/>
                  <a:ext cx="277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3456EE97-BC67-F5E4-565B-AC0BDA1B7BA3}"/>
                    </a:ext>
                  </a:extLst>
                </p14:cNvPr>
                <p14:cNvContentPartPr/>
                <p14:nvPr/>
              </p14:nvContentPartPr>
              <p14:xfrm>
                <a:off x="7653700" y="3465544"/>
                <a:ext cx="160920" cy="1281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3456EE97-BC67-F5E4-565B-AC0BDA1B7BA3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647580" y="3459424"/>
                  <a:ext cx="1731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12F9C5F-B6C3-BF39-BC44-25A94C0A7C82}"/>
                    </a:ext>
                  </a:extLst>
                </p14:cNvPr>
                <p14:cNvContentPartPr/>
                <p14:nvPr/>
              </p14:nvContentPartPr>
              <p14:xfrm>
                <a:off x="7810300" y="3426304"/>
                <a:ext cx="162720" cy="1717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12F9C5F-B6C3-BF39-BC44-25A94C0A7C82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7804180" y="3420184"/>
                  <a:ext cx="17496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4" name="Group 513">
            <a:extLst>
              <a:ext uri="{FF2B5EF4-FFF2-40B4-BE49-F238E27FC236}">
                <a16:creationId xmlns:a16="http://schemas.microsoft.com/office/drawing/2014/main" id="{B0EC6F29-96F9-5CBC-93AE-5042D2CEDE6B}"/>
              </a:ext>
            </a:extLst>
          </p:cNvPr>
          <p:cNvGrpSpPr/>
          <p:nvPr/>
        </p:nvGrpSpPr>
        <p:grpSpPr>
          <a:xfrm>
            <a:off x="3944090" y="4207343"/>
            <a:ext cx="221400" cy="264960"/>
            <a:chOff x="3944090" y="4207343"/>
            <a:chExt cx="221400" cy="26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0609887-BCAD-D396-6597-32D53F1CBFFA}"/>
                    </a:ext>
                  </a:extLst>
                </p14:cNvPr>
                <p14:cNvContentPartPr/>
                <p14:nvPr/>
              </p14:nvContentPartPr>
              <p14:xfrm>
                <a:off x="4021850" y="4263863"/>
                <a:ext cx="36000" cy="2084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0609887-BCAD-D396-6597-32D53F1CBFFA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015730" y="4257743"/>
                  <a:ext cx="4824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2127240-21C0-F393-3478-C4AB213A500A}"/>
                    </a:ext>
                  </a:extLst>
                </p14:cNvPr>
                <p14:cNvContentPartPr/>
                <p14:nvPr/>
              </p14:nvContentPartPr>
              <p14:xfrm>
                <a:off x="3944090" y="4207343"/>
                <a:ext cx="221400" cy="1342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2127240-21C0-F393-3478-C4AB213A500A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3937970" y="4201223"/>
                  <a:ext cx="233640" cy="146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8" name="Group 557">
            <a:extLst>
              <a:ext uri="{FF2B5EF4-FFF2-40B4-BE49-F238E27FC236}">
                <a16:creationId xmlns:a16="http://schemas.microsoft.com/office/drawing/2014/main" id="{7D757A14-E68A-9FE6-B16E-7CCAD32E929F}"/>
              </a:ext>
            </a:extLst>
          </p:cNvPr>
          <p:cNvGrpSpPr/>
          <p:nvPr/>
        </p:nvGrpSpPr>
        <p:grpSpPr>
          <a:xfrm>
            <a:off x="3733490" y="4604783"/>
            <a:ext cx="2152800" cy="529560"/>
            <a:chOff x="3733490" y="4604783"/>
            <a:chExt cx="2152800" cy="529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2ABE89DD-57A0-DC40-CDAE-24BAE9779286}"/>
                    </a:ext>
                  </a:extLst>
                </p14:cNvPr>
                <p14:cNvContentPartPr/>
                <p14:nvPr/>
              </p14:nvContentPartPr>
              <p14:xfrm>
                <a:off x="3733490" y="4674983"/>
                <a:ext cx="165600" cy="1292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2ABE89DD-57A0-DC40-CDAE-24BAE9779286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3727370" y="4668863"/>
                  <a:ext cx="17784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4DB249E5-AEEB-6252-F076-A8015ACFF63F}"/>
                    </a:ext>
                  </a:extLst>
                </p14:cNvPr>
                <p14:cNvContentPartPr/>
                <p14:nvPr/>
              </p14:nvContentPartPr>
              <p14:xfrm>
                <a:off x="3904850" y="4699463"/>
                <a:ext cx="23760" cy="1872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4DB249E5-AEEB-6252-F076-A8015ACFF63F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3898730" y="4693343"/>
                  <a:ext cx="3600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D77B6C17-B056-DBA9-35CC-BDD86C5A0E18}"/>
                    </a:ext>
                  </a:extLst>
                </p14:cNvPr>
                <p14:cNvContentPartPr/>
                <p14:nvPr/>
              </p14:nvContentPartPr>
              <p14:xfrm>
                <a:off x="3913490" y="4665983"/>
                <a:ext cx="114480" cy="1083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D77B6C17-B056-DBA9-35CC-BDD86C5A0E18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3907370" y="4659863"/>
                  <a:ext cx="1267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2FA497FA-F414-1C3A-AA69-77DA20C02CCD}"/>
                    </a:ext>
                  </a:extLst>
                </p14:cNvPr>
                <p14:cNvContentPartPr/>
                <p14:nvPr/>
              </p14:nvContentPartPr>
              <p14:xfrm>
                <a:off x="4012130" y="4678583"/>
                <a:ext cx="33120" cy="2163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2FA497FA-F414-1C3A-AA69-77DA20C02CCD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4006010" y="4672463"/>
                  <a:ext cx="453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4454B30C-F99A-378D-7BB6-9750DFC24C92}"/>
                    </a:ext>
                  </a:extLst>
                </p14:cNvPr>
                <p14:cNvContentPartPr/>
                <p14:nvPr/>
              </p14:nvContentPartPr>
              <p14:xfrm>
                <a:off x="4021130" y="4661663"/>
                <a:ext cx="118440" cy="98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4454B30C-F99A-378D-7BB6-9750DFC24C92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4015010" y="4655543"/>
                  <a:ext cx="130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6BB7B7CE-6CF2-D939-5614-093016A7AD93}"/>
                    </a:ext>
                  </a:extLst>
                </p14:cNvPr>
                <p14:cNvContentPartPr/>
                <p14:nvPr/>
              </p14:nvContentPartPr>
              <p14:xfrm>
                <a:off x="4126610" y="4641503"/>
                <a:ext cx="102240" cy="1238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6BB7B7CE-6CF2-D939-5614-093016A7AD9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4120490" y="4635383"/>
                  <a:ext cx="1144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0826700E-66EF-3863-6746-00A745EF439F}"/>
                    </a:ext>
                  </a:extLst>
                </p14:cNvPr>
                <p14:cNvContentPartPr/>
                <p14:nvPr/>
              </p14:nvContentPartPr>
              <p14:xfrm>
                <a:off x="4222730" y="4628903"/>
                <a:ext cx="183960" cy="13464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0826700E-66EF-3863-6746-00A745EF439F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216610" y="4622783"/>
                  <a:ext cx="196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44F8DEDE-1B18-9EEE-C933-5705C7EAA95E}"/>
                    </a:ext>
                  </a:extLst>
                </p14:cNvPr>
                <p14:cNvContentPartPr/>
                <p14:nvPr/>
              </p14:nvContentPartPr>
              <p14:xfrm>
                <a:off x="4625570" y="4622063"/>
                <a:ext cx="425160" cy="12924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44F8DEDE-1B18-9EEE-C933-5705C7EAA95E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4619450" y="4615943"/>
                  <a:ext cx="43740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A319F700-1DF5-FFEE-7C2F-FD88BDC591EE}"/>
                    </a:ext>
                  </a:extLst>
                </p14:cNvPr>
                <p14:cNvContentPartPr/>
                <p14:nvPr/>
              </p14:nvContentPartPr>
              <p14:xfrm>
                <a:off x="5064050" y="4604783"/>
                <a:ext cx="270000" cy="15012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A319F700-1DF5-FFEE-7C2F-FD88BDC591EE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057930" y="4598663"/>
                  <a:ext cx="28224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7D6E09D3-D88A-1E77-2EF9-E1B1079ECC82}"/>
                    </a:ext>
                  </a:extLst>
                </p14:cNvPr>
                <p14:cNvContentPartPr/>
                <p14:nvPr/>
              </p14:nvContentPartPr>
              <p14:xfrm>
                <a:off x="5348810" y="4618463"/>
                <a:ext cx="121320" cy="11016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7D6E09D3-D88A-1E77-2EF9-E1B1079ECC8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5342690" y="4612343"/>
                  <a:ext cx="13356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442241E9-D37D-491B-097B-18EA65300BF0}"/>
                    </a:ext>
                  </a:extLst>
                </p14:cNvPr>
                <p14:cNvContentPartPr/>
                <p14:nvPr/>
              </p14:nvContentPartPr>
              <p14:xfrm>
                <a:off x="5330450" y="4606223"/>
                <a:ext cx="126000" cy="1443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442241E9-D37D-491B-097B-18EA65300BF0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5324330" y="4600103"/>
                  <a:ext cx="13824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4A8A36BA-3305-A886-E2C5-48D117F06757}"/>
                    </a:ext>
                  </a:extLst>
                </p14:cNvPr>
                <p14:cNvContentPartPr/>
                <p14:nvPr/>
              </p14:nvContentPartPr>
              <p14:xfrm>
                <a:off x="4620170" y="4844183"/>
                <a:ext cx="731160" cy="2901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4A8A36BA-3305-A886-E2C5-48D117F06757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4614050" y="4838063"/>
                  <a:ext cx="74340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45CBD06C-662A-06E9-F660-67BD3008E6EF}"/>
                    </a:ext>
                  </a:extLst>
                </p14:cNvPr>
                <p14:cNvContentPartPr/>
                <p14:nvPr/>
              </p14:nvContentPartPr>
              <p14:xfrm>
                <a:off x="5534570" y="4993583"/>
                <a:ext cx="136800" cy="13320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45CBD06C-662A-06E9-F660-67BD3008E6EF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5528450" y="4987463"/>
                  <a:ext cx="1490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4AB0CBD5-86CB-E0F5-D278-82B710E1C498}"/>
                    </a:ext>
                  </a:extLst>
                </p14:cNvPr>
                <p14:cNvContentPartPr/>
                <p14:nvPr/>
              </p14:nvContentPartPr>
              <p14:xfrm>
                <a:off x="5689370" y="4833743"/>
                <a:ext cx="196920" cy="28548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4AB0CBD5-86CB-E0F5-D278-82B710E1C498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5683250" y="4827623"/>
                  <a:ext cx="209160" cy="29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661CD0B0-1E16-82F5-7F7C-FF6970E04148}"/>
                    </a:ext>
                  </a:extLst>
                </p14:cNvPr>
                <p14:cNvContentPartPr/>
                <p14:nvPr/>
              </p14:nvContentPartPr>
              <p14:xfrm>
                <a:off x="5644730" y="4995743"/>
                <a:ext cx="226800" cy="216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661CD0B0-1E16-82F5-7F7C-FF6970E04148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5638610" y="4989623"/>
                  <a:ext cx="239040" cy="3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9" name="Group 568">
            <a:extLst>
              <a:ext uri="{FF2B5EF4-FFF2-40B4-BE49-F238E27FC236}">
                <a16:creationId xmlns:a16="http://schemas.microsoft.com/office/drawing/2014/main" id="{A36864BF-FF49-2BBD-2023-C218559E0303}"/>
              </a:ext>
            </a:extLst>
          </p:cNvPr>
          <p:cNvGrpSpPr/>
          <p:nvPr/>
        </p:nvGrpSpPr>
        <p:grpSpPr>
          <a:xfrm>
            <a:off x="964540" y="3341202"/>
            <a:ext cx="1434240" cy="538200"/>
            <a:chOff x="964540" y="3341202"/>
            <a:chExt cx="1434240" cy="53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78E8770F-C8B2-5CA0-5E07-6ED000DFA456}"/>
                    </a:ext>
                  </a:extLst>
                </p14:cNvPr>
                <p14:cNvContentPartPr/>
                <p14:nvPr/>
              </p14:nvContentPartPr>
              <p14:xfrm>
                <a:off x="964540" y="3523722"/>
                <a:ext cx="140760" cy="13500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78E8770F-C8B2-5CA0-5E07-6ED000DFA456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958420" y="3517602"/>
                  <a:ext cx="1530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ADD90458-B175-CD58-0929-60E38879F189}"/>
                    </a:ext>
                  </a:extLst>
                </p14:cNvPr>
                <p14:cNvContentPartPr/>
                <p14:nvPr/>
              </p14:nvContentPartPr>
              <p14:xfrm>
                <a:off x="1122580" y="3546402"/>
                <a:ext cx="222480" cy="10512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ADD90458-B175-CD58-0929-60E38879F189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116460" y="3540282"/>
                  <a:ext cx="2347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BAC4D341-9A8B-9A9A-3435-23A847FC7F28}"/>
                    </a:ext>
                  </a:extLst>
                </p14:cNvPr>
                <p14:cNvContentPartPr/>
                <p14:nvPr/>
              </p14:nvContentPartPr>
              <p14:xfrm>
                <a:off x="1391500" y="3586362"/>
                <a:ext cx="45000" cy="7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BAC4D341-9A8B-9A9A-3435-23A847FC7F28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385380" y="3580242"/>
                  <a:ext cx="572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9139E35F-EB64-D77F-6CC2-B085E60901F2}"/>
                    </a:ext>
                  </a:extLst>
                </p14:cNvPr>
                <p14:cNvContentPartPr/>
                <p14:nvPr/>
              </p14:nvContentPartPr>
              <p14:xfrm>
                <a:off x="1517500" y="3553242"/>
                <a:ext cx="145080" cy="11736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9139E35F-EB64-D77F-6CC2-B085E60901F2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511380" y="3547122"/>
                  <a:ext cx="1573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58AFD69D-3325-7E7A-70A5-B1FD31B01B6A}"/>
                    </a:ext>
                  </a:extLst>
                </p14:cNvPr>
                <p14:cNvContentPartPr/>
                <p14:nvPr/>
              </p14:nvContentPartPr>
              <p14:xfrm>
                <a:off x="1653940" y="3517962"/>
                <a:ext cx="238680" cy="3614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58AFD69D-3325-7E7A-70A5-B1FD31B01B6A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647820" y="3511842"/>
                  <a:ext cx="25092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EF2C507E-CEA7-ECC7-24F3-32BDBD5D40B1}"/>
                    </a:ext>
                  </a:extLst>
                </p14:cNvPr>
                <p14:cNvContentPartPr/>
                <p14:nvPr/>
              </p14:nvContentPartPr>
              <p14:xfrm>
                <a:off x="1851940" y="3558282"/>
                <a:ext cx="156240" cy="12924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EF2C507E-CEA7-ECC7-24F3-32BDBD5D40B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845820" y="3552162"/>
                  <a:ext cx="1684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14EC1973-8072-9EF0-D61D-AA4B21362F60}"/>
                    </a:ext>
                  </a:extLst>
                </p14:cNvPr>
                <p14:cNvContentPartPr/>
                <p14:nvPr/>
              </p14:nvContentPartPr>
              <p14:xfrm>
                <a:off x="2023300" y="3341202"/>
                <a:ext cx="38160" cy="33336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14EC1973-8072-9EF0-D61D-AA4B21362F60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2017180" y="3335082"/>
                  <a:ext cx="5040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BA761766-A7E0-5AEB-CC85-FF175CD9970F}"/>
                    </a:ext>
                  </a:extLst>
                </p14:cNvPr>
                <p14:cNvContentPartPr/>
                <p14:nvPr/>
              </p14:nvContentPartPr>
              <p14:xfrm>
                <a:off x="1961380" y="3545682"/>
                <a:ext cx="176040" cy="12888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BA761766-A7E0-5AEB-CC85-FF175CD9970F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955260" y="3539562"/>
                  <a:ext cx="18828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84A047D9-8AB0-E15C-FA1B-7B91985D2195}"/>
                    </a:ext>
                  </a:extLst>
                </p14:cNvPr>
                <p14:cNvContentPartPr/>
                <p14:nvPr/>
              </p14:nvContentPartPr>
              <p14:xfrm>
                <a:off x="2124820" y="3466482"/>
                <a:ext cx="15120" cy="3348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84A047D9-8AB0-E15C-FA1B-7B91985D2195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118700" y="3460362"/>
                  <a:ext cx="2736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2370CB2C-687C-4914-0F05-F27F937F9094}"/>
                    </a:ext>
                  </a:extLst>
                </p14:cNvPr>
                <p14:cNvContentPartPr/>
                <p14:nvPr/>
              </p14:nvContentPartPr>
              <p14:xfrm>
                <a:off x="2139940" y="3542082"/>
                <a:ext cx="258840" cy="15336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2370CB2C-687C-4914-0F05-F27F937F9094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2133820" y="3535962"/>
                  <a:ext cx="271080" cy="165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9230775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83CCBA-5357-3F73-D037-9F79789626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A8E1FD91-BC3D-C71E-5E3B-126F98E13A83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035E9A1-6BDA-E19F-B1CA-99A295DCC202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349CFF8-6E80-E09E-56E7-40CA8E715A03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0EDD8AFA-6912-EEF3-2573-3A628A4B854A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69CD3D64-6153-3649-3C91-4D4831A2B730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87FDA6EC-5BB2-F128-3B50-AC4E3D21DDC8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825D0B8-46C3-9635-39C9-FC5E10078EB2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7A090F4-9E39-59D8-D233-7C55BF49F914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0AB46E92-2918-0DC6-C49A-08CA6F051913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720430E6-38B3-CE0B-6272-AE3612CA79AF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AD7B5F35-5EBE-C9B3-0826-C73B23143A5D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46921540-4D1D-1DF4-2AFF-13FA9935292C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3247BAA-2708-0945-0DF1-043B2AEF6708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54AA871B-5F9D-E5F1-605A-A8B7785BC564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14DC4381-8A74-F253-C5EC-0A72B68B55D1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F956E310-613E-4FFB-B574-EC067991DA0B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E60D7467-A8A8-2511-DC77-6E75D2689183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33F259C-F9A7-C29F-D72F-69DA51437AA7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E0BEFA34-E7EE-D5F5-C53E-C06F0C59361D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37EB3063-0DCA-F85C-272B-551AF3ACB16A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2529BE36-A4D0-03F4-0DA5-06032F11532A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363C80C9-3D8C-0CD3-CF3D-C7E31B752942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D90A3B42-C8C8-6A76-48D6-85D14F64B6E0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4EAE194A-9C4A-FF82-7550-E36C66C69C05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F741CB3-250A-DFAF-C17B-F8F657754F1A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82E9CF27-47ED-E3F8-29DC-52BD9875AFF7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7AB8A5B-DFE5-EA07-6013-D4E001173881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5185BF3D-E1AF-5073-5BBD-9764AFD3BA37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6C5714D4-D306-950A-162F-A803B1AC7709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B2497C75-CCF2-BB14-9116-1FF42B746D8F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16F6849-6A72-BEA8-E488-26DF1F1ABBE4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4803672B-2C49-3AE3-1168-69ACC8BB291A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516681AE-5D85-C90D-1A2D-AFC2C36B89D5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D44AEA06-716B-91C1-8028-976F052D23BC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362C2FCB-7500-10A5-7DB2-C2EC1582F070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6F3937C9-D554-BC34-46F9-6C7DC310350C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77B14A1A-EDA4-F483-09CD-7D622DF7A52D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32B8ED13-4ABA-7851-C0E9-0AB9BA8B7D93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3C8689FF-8505-6056-85CB-90E1CE5B02B2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7AA140C9-26D4-DEA3-2130-E0FCC22FEADF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23FAC7E3-02D2-8D63-D89A-EC3DB5A4F394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5073DA5D-0063-1528-B9F2-DCE30531671B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F94764A-42B8-C2C8-6B52-FF402D6DC0A4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5A3C8CF6-4C95-8B42-ABCE-2D873D7449AE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33BB740F-D0F4-4988-E850-7502A2D1A942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EAABDB51-AA39-79CE-36E9-9468C9FD03B6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68441247-5856-53AA-1F0F-DCE87E5BF71E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A0AFFEB9-9852-486D-34B0-24EF5F9C961E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C603090D-067B-8129-D119-FE026F013C10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5ED96CFE-DBBF-F90A-EB94-A3C6CD19FB09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67C41A26-2F73-FE95-309A-631A75BF6C92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E8301F9-629F-D7D3-0C94-E94696236DF6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3C34370E-167C-1AA6-91B6-C51CEF190989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A5527F75-68EE-31F9-7C8B-C81E37C036C7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5F5BB51F-35E9-D6D0-CA53-D8C3D7B30638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E80C55DD-B1F2-84F3-A0D0-44EB0A68BA02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2AD1923-1AC3-5034-4334-4FDCA8AE33FB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97B8244C-AD23-61E2-06F6-894BE6ECF214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5C6394F-0D20-29A8-7FCB-365B8F015144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3AA8D09-17E0-DC42-5679-48AAD181F9E6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0B624969-93F2-E41A-A22A-B7F288102471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05C0A966-CD8A-6511-E3CF-5DB2E41C9416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B02891EF-C07C-1599-B08F-723E68781D64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B258E267-78DC-753F-9BA3-83333581F296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B04F0DA9-3D80-6CF7-AA54-875780F66392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57D430BD-79F0-36CC-485B-0203D0F48273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645FC867-D89C-7797-89D3-EBF1DFB55A68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22D633D8-9AC5-94B0-328A-F77E906FD47E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C240B93-E61D-C809-0EAB-E35570872F4B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8B2D625C-9D9E-5EF0-A225-6E5D6D88E298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65FE7C12-7487-CD4F-C049-CD8A2474D3AA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2E0B8A4-5C11-339D-302C-91EF5EA688F9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EB226251-CC2E-1B96-37DF-54C54DFD1680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19DE1866-4D33-79FB-603D-9A3F7ED7F4FB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0A0655E3-565B-4C15-4916-DDDD4183DDB5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498087F1-8505-C00C-969D-0FE9A624DAA5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1E3C843B-E092-D9CA-1AE8-85A63395C519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AD18E7A8-7CB2-E196-99A2-573410FB8C1C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FF7E5FCC-35A2-51AD-BF4F-57AE0B0CADBB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068BE162-359E-65C5-E1E1-4D8714A52833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24C5A9FB-0F7E-790E-257D-1522686A33D5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546AEF5-0A9E-C922-BCE9-A4091B23C304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8738A37-FE13-580B-1B0B-1864F3C33EE5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1CB46A1-E495-5D27-2A15-DC2ABDD32FD2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E166AFA-53D1-9A9F-2ECB-A15BD21EA870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B0539885-E612-414C-FA84-6D092066F2DB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C1841E4-0EE2-FEC5-1E12-58B813F73D74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42FB7BE-7730-2D19-F93B-24CD42B7F4E4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B68A864E-B341-3F2A-6982-F2BBB963DA8D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D467A18-B0B8-3C0D-2FC4-28EFC50FCBA4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1C6F5E0-D1FF-9242-EA99-AC6818CF7136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A15CD29-5700-6ECD-6313-02FF60EB2D7F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D4277E13-EB93-66C3-05CD-55F62584A6C5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5A219742-E1CE-A9CC-937F-A46283FB54FE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1EC11A82-DEA4-4DF8-90EC-D3EB3DAE1C97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C6D87C4B-B1EC-09CA-7E3E-AB7D703EFF68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EDF83009-6129-CF7A-5AF1-B2FCE2186312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14B7501E-CD97-EC22-4E8A-3B73B52D7992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4C6C4305-CB89-7A78-DFEB-8E1470112BF2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7C2B7EA1-6C86-2F26-854A-9960F7143900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1D5A9E18-589F-0089-E8F0-B008C764E3BF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0BD9B076-28CA-FB99-F9FC-A6FB77E7D8B3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485930B7-4D75-D081-575C-248D08A55719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ED97D0C2-AD7B-FE4A-57BC-88052EF7AC70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FB936CF3-52E1-CB9C-224E-8C876D7AF974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697E02C7-B59F-BE61-6AB9-F13622A86CAC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1C55FE65-3B71-C068-83DB-D3D7C3ABDF55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69FA039E-DDB7-8EF0-F2D3-CF44A4D64D66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9C9C459E-F24B-AAB0-2B06-11D69DCBCAB6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1803533A-46E5-D284-8452-76B5D5B125D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24DC9004-DC51-A60B-6F61-C7FA7DBEB150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DD176B1A-2D95-E301-BC93-144A18AC0DED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C7764568-958E-C06E-E473-E8ECACD5009D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2E001E9F-7EC7-6506-2444-8D3FF2E37E4B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BFD7DAD7-048C-351D-C010-8A0B1AD1DA8F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F9F6DA19-6ADC-84C6-52D1-389637DA6805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61426F50-57C1-F3B3-FF4D-5F718E1DA5AC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A2E794FF-53BF-8431-6931-924DCD81EF0D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66F654EF-63A4-AEA5-95C9-B80A89DCA1F8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2732DFDF-CC32-B6D9-1B8A-DFE97114FE98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0977C1EE-446E-47D5-AE94-28C976A0EF3E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96988CC7-1909-E7BE-C7EF-44BC311F418D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576B72A2-3E3C-D9BC-9B3D-35B5672C23C4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B21E2F1F-740E-3743-2C91-AC12011247D0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88FC6B06-3B53-E408-CBBE-EEB627C4325B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5D02E262-20C8-0015-E3E9-1D18F2EE3109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B908AD5C-BC4B-C147-F4B7-758D63DBC938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18B7A499-3ED8-9590-3AA6-2E158B85DCFF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D8F7A895-FBA1-806F-7279-2E39E3409F40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C612C1F1-40B0-C782-BAFB-AA58E18C783B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2333606A-9113-40E6-BAD5-F52C91E21427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26E283D2-7D34-D6A8-70D7-8C6088CEE68C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485" y="1309476"/>
                <a:ext cx="12168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3F0CCA66-3D8C-4232-0FE0-4CDF624C3C16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9E95AFA-7DD0-0034-67F3-D8825522065C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A5DD156-7AC7-BF88-A1DA-E0A285322544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5447734D-7469-30C1-74C2-96C7E9086512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E4476FC-15A6-9231-B3D9-B3CC702BC551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3382A15-82D9-6D43-36FB-E0B79E39D9C8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B400620-8623-E58C-5BE2-BF8EBBEC8C7A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5ADB8CF9-BB2A-0B7A-6318-6EBE91A2EC16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5A82AB63-9734-D074-B9C3-07381A4BE7E8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B2E628E9-7273-4C30-31DA-47C47165C53E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D5E849C3-9968-40C4-249E-B93B34193FCC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85DCB3B-7328-154D-0E44-D7C5500D2FFE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5F66F25D-E997-B314-48E1-6C9ECA0957B9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783B0B2E-167C-C029-8368-91B26076637A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A46940DD-F590-9657-999A-CA2A25172F55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A90D0E49-8392-293B-A363-CB35322ED8B2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E9394108-8763-B156-A252-DB24E48947CA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AEC71A12-C9A2-7802-A9CF-D29A66FAF1A4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2ED0E253-1DAA-2071-3284-ADCFCB1005F5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66D6E18-85D8-007D-DD24-A5D3537C65AA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ED21716F-C4CE-E143-9269-598452156FCF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368E351B-794E-90CE-35F1-B76BF86FE6F1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B59596D6-1E21-1B03-136D-EC4EEAB3178D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6F5F49FA-822E-9AEB-7DEA-D25C0505CA4D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086ED80D-553C-1B1E-012A-8B0F373DA01F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54971099-EA77-3EFF-656B-E85F68B7B1AA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6234D681-7009-35B9-358B-E539105D324C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A5A23867-F941-4AA7-E5AC-7E58427B90C8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4D5B1022-3DA7-B0D6-B51C-6DEDA3207FCA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2D0C8A8A-30BC-2485-632C-BCD52BBF7AD5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E9AC68F9-F5B7-3A88-34E3-360364774891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184841F3-E56B-77C5-359C-F1CB3A922156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4D914D76-3B00-3A60-5A99-7DD1D2916C19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CF3AB9E7-98B1-47D8-7F4E-BB3F487983B7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D210D374-1F17-5348-211C-6AEB5596E996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37762D87-CECF-CCEA-88F9-108905A85818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4" y="5339176"/>
                <a:ext cx="686160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CAADAF08-610F-9A8C-19B5-4C332488743E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6CD5ECAC-CB82-7C4D-CB5E-DD2872A361BC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4" y="4592176"/>
                <a:ext cx="78696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F820D0CA-45D2-497B-9F74-328824A0426A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CD43703-5421-FB07-256C-959E830776A9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4" y="3990256"/>
                <a:ext cx="2007360" cy="618840"/>
              </a:xfrm>
              <a:prstGeom prst="rect">
                <a:avLst/>
              </a:prstGeom>
            </p:spPr>
          </p:pic>
        </mc:Fallback>
      </mc:AlternateContent>
      <p:grpSp>
        <p:nvGrpSpPr>
          <p:cNvPr id="109" name="Group 108">
            <a:extLst>
              <a:ext uri="{FF2B5EF4-FFF2-40B4-BE49-F238E27FC236}">
                <a16:creationId xmlns:a16="http://schemas.microsoft.com/office/drawing/2014/main" id="{08170569-9702-7E67-ADA3-EAD71043B31D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52F22218-F212-F803-B174-E74479EA030C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45A18A8-F5BA-4767-87D1-7E6C2631F918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100A4C75-EFCB-2DEF-C0E1-3E10FB91CA55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8F74DB70-1A03-83EA-4942-BD515A4C7A4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10CFBA3E-E6F0-1ED4-C2B5-1792ED1FA4B9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9D96801D-5506-FB13-AE53-89E6E8CEE2A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71B08854-9281-1DC9-BF46-8BA1AF3C680D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C451B2C5-E52F-789D-46F3-CCACAE56A3AA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EAD1C975-7B0B-F4E9-2E27-E392983B76ED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30553F17-5C41-7F35-7427-1A4521434D95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F0940673-26F4-D9FC-D30E-D9F82747E98B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6C9E59ED-8DE7-CD71-9935-601551504902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EDB63820-266B-3586-5798-2791782D47EE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5FFF93B6-74D6-5C78-1BD1-D4E2815DE765}"/>
              </a:ext>
            </a:extLst>
          </p:cNvPr>
          <p:cNvGrpSpPr/>
          <p:nvPr/>
        </p:nvGrpSpPr>
        <p:grpSpPr>
          <a:xfrm>
            <a:off x="5433688" y="1745015"/>
            <a:ext cx="891720" cy="421200"/>
            <a:chOff x="5433688" y="1745015"/>
            <a:chExt cx="891720" cy="42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1544266D-51A8-89A1-BAE7-7BC116590688}"/>
                    </a:ext>
                  </a:extLst>
                </p14:cNvPr>
                <p14:cNvContentPartPr/>
                <p14:nvPr/>
              </p14:nvContentPartPr>
              <p14:xfrm>
                <a:off x="5872528" y="1896935"/>
                <a:ext cx="40680" cy="1558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A178C5FF-6233-CAFE-4165-202CC236D0EE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866408" y="1890815"/>
                  <a:ext cx="52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1A41F8EA-ED41-5648-1899-C89382ADE4FC}"/>
                    </a:ext>
                  </a:extLst>
                </p14:cNvPr>
                <p14:cNvContentPartPr/>
                <p14:nvPr/>
              </p14:nvContentPartPr>
              <p14:xfrm>
                <a:off x="5871448" y="1817375"/>
                <a:ext cx="246960" cy="126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CDEE079-7799-0C5F-8DEC-2A889045B9E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865328" y="1811255"/>
                  <a:ext cx="259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B6F392D-D8BD-895E-69B1-60E4D417C93D}"/>
                    </a:ext>
                  </a:extLst>
                </p14:cNvPr>
                <p14:cNvContentPartPr/>
                <p14:nvPr/>
              </p14:nvContentPartPr>
              <p14:xfrm>
                <a:off x="5433688" y="1790735"/>
                <a:ext cx="197640" cy="3754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A306A978-3E41-E9DD-52F5-48C08552922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427568" y="1784615"/>
                  <a:ext cx="20988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2967BCDE-F95A-4C9A-AFA1-51AE5213092F}"/>
                    </a:ext>
                  </a:extLst>
                </p14:cNvPr>
                <p14:cNvContentPartPr/>
                <p14:nvPr/>
              </p14:nvContentPartPr>
              <p14:xfrm>
                <a:off x="5693248" y="1799735"/>
                <a:ext cx="197280" cy="318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03FDC03F-A471-29B3-BD37-512812951F5A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687128" y="1793615"/>
                  <a:ext cx="2095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B408EA95-7120-1170-0354-5BBAFDAF57BA}"/>
                    </a:ext>
                  </a:extLst>
                </p14:cNvPr>
                <p14:cNvContentPartPr/>
                <p14:nvPr/>
              </p14:nvContentPartPr>
              <p14:xfrm>
                <a:off x="6141808" y="1745015"/>
                <a:ext cx="183600" cy="3884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01C304E-B361-1631-8A1F-4B8C2BD3C3E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135688" y="1738895"/>
                  <a:ext cx="195840" cy="40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2C7986DE-0895-95B0-D434-97768927EAF7}"/>
              </a:ext>
            </a:extLst>
          </p:cNvPr>
          <p:cNvGrpSpPr/>
          <p:nvPr/>
        </p:nvGrpSpPr>
        <p:grpSpPr>
          <a:xfrm>
            <a:off x="1292968" y="3450335"/>
            <a:ext cx="943560" cy="279720"/>
            <a:chOff x="1292968" y="3450335"/>
            <a:chExt cx="9435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4F7C669D-2E9C-8606-6E00-EEFF607FE790}"/>
                    </a:ext>
                  </a:extLst>
                </p14:cNvPr>
                <p14:cNvContentPartPr/>
                <p14:nvPr/>
              </p14:nvContentPartPr>
              <p14:xfrm>
                <a:off x="1292968" y="3450335"/>
                <a:ext cx="351000" cy="4608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6B094DF5-3DA1-B801-09D6-365599C39005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286848" y="3444215"/>
                  <a:ext cx="363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896987DC-3A4B-879F-36F4-291D073D3427}"/>
                    </a:ext>
                  </a:extLst>
                </p14:cNvPr>
                <p14:cNvContentPartPr/>
                <p14:nvPr/>
              </p14:nvContentPartPr>
              <p14:xfrm>
                <a:off x="1448128" y="3511895"/>
                <a:ext cx="75600" cy="2181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4CB20146-858C-C742-DDAF-9BB9DDAA94B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442008" y="3505775"/>
                  <a:ext cx="878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2F61DAC3-F683-4381-5354-9E42F3BD2BA8}"/>
                    </a:ext>
                  </a:extLst>
                </p14:cNvPr>
                <p14:cNvContentPartPr/>
                <p14:nvPr/>
              </p14:nvContentPartPr>
              <p14:xfrm>
                <a:off x="1541728" y="3601535"/>
                <a:ext cx="148320" cy="1130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123DA884-8045-1E29-CBCD-5E25A9914A9A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535608" y="3595415"/>
                  <a:ext cx="1605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0511774F-6F47-AE29-769C-E632DC80D3A9}"/>
                    </a:ext>
                  </a:extLst>
                </p14:cNvPr>
                <p14:cNvContentPartPr/>
                <p14:nvPr/>
              </p14:nvContentPartPr>
              <p14:xfrm>
                <a:off x="1652968" y="3594695"/>
                <a:ext cx="216000" cy="11376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865E84DC-B6CD-F4C9-FE34-A0EF891F1764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646848" y="3588575"/>
                  <a:ext cx="2282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F5E3C316-EA90-B1D7-DBDB-AA26E0B241DF}"/>
                    </a:ext>
                  </a:extLst>
                </p14:cNvPr>
                <p14:cNvContentPartPr/>
                <p14:nvPr/>
              </p14:nvContentPartPr>
              <p14:xfrm>
                <a:off x="1845928" y="3574175"/>
                <a:ext cx="152640" cy="12852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B30DE749-3221-AA8E-DCDC-19EE8E78E6F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839808" y="3568055"/>
                  <a:ext cx="1648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8377FDB7-28F9-2D01-4EDD-051E4F3EFD46}"/>
                    </a:ext>
                  </a:extLst>
                </p14:cNvPr>
                <p14:cNvContentPartPr/>
                <p14:nvPr/>
              </p14:nvContentPartPr>
              <p14:xfrm>
                <a:off x="1960768" y="3563735"/>
                <a:ext cx="176400" cy="1483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FCE731B8-F635-AE5F-9900-A2936BAE7A5C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954648" y="3557615"/>
                  <a:ext cx="1886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0EC279FE-E9E3-34F5-2AC1-A4DC8D5E056C}"/>
                    </a:ext>
                  </a:extLst>
                </p14:cNvPr>
                <p14:cNvContentPartPr/>
                <p14:nvPr/>
              </p14:nvContentPartPr>
              <p14:xfrm>
                <a:off x="2113408" y="3553655"/>
                <a:ext cx="123120" cy="16200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D3CAFC57-4B0C-FF1A-F9D9-69748023790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107288" y="3547535"/>
                  <a:ext cx="135360" cy="17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04FE3207-2FE4-8FD2-BF5D-DD7EF858A6AD}"/>
              </a:ext>
            </a:extLst>
          </p:cNvPr>
          <p:cNvGrpSpPr/>
          <p:nvPr/>
        </p:nvGrpSpPr>
        <p:grpSpPr>
          <a:xfrm>
            <a:off x="2466568" y="3196535"/>
            <a:ext cx="4837680" cy="630360"/>
            <a:chOff x="2466568" y="3196535"/>
            <a:chExt cx="4837680" cy="63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8B08455E-193B-DD29-D9CB-70C63170143D}"/>
                    </a:ext>
                  </a:extLst>
                </p14:cNvPr>
                <p14:cNvContentPartPr/>
                <p14:nvPr/>
              </p14:nvContentPartPr>
              <p14:xfrm>
                <a:off x="2496088" y="3632135"/>
                <a:ext cx="12960" cy="2304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D6B39CD7-F3A9-5BE7-6E42-308A9BB81FB4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489968" y="3626015"/>
                  <a:ext cx="25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D5CDF8C2-BB09-0DC8-E3D1-C4C2FB33733A}"/>
                    </a:ext>
                  </a:extLst>
                </p14:cNvPr>
                <p14:cNvContentPartPr/>
                <p14:nvPr/>
              </p14:nvContentPartPr>
              <p14:xfrm>
                <a:off x="2466568" y="3569495"/>
                <a:ext cx="277560" cy="1231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69C54D36-F4F1-37DD-CC74-3FEC5C298316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460448" y="3563375"/>
                  <a:ext cx="2898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CB1235AA-783B-D89A-00B6-79F7958D1C81}"/>
                    </a:ext>
                  </a:extLst>
                </p14:cNvPr>
                <p14:cNvContentPartPr/>
                <p14:nvPr/>
              </p14:nvContentPartPr>
              <p14:xfrm>
                <a:off x="3120688" y="3532055"/>
                <a:ext cx="109440" cy="17028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2873BBA0-65FA-A7F1-6DE2-C66B50FA7AAE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114568" y="3525935"/>
                  <a:ext cx="121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653A7F46-78AA-D26B-D07A-9B9ACF47A4B9}"/>
                    </a:ext>
                  </a:extLst>
                </p14:cNvPr>
                <p14:cNvContentPartPr/>
                <p14:nvPr/>
              </p14:nvContentPartPr>
              <p14:xfrm>
                <a:off x="3237328" y="3393095"/>
                <a:ext cx="384120" cy="30636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3565DCA1-D461-BC9E-C33E-2B965DA3CFE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231208" y="3386975"/>
                  <a:ext cx="3963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4070FD22-648A-25B6-6906-5F37C0B296E7}"/>
                    </a:ext>
                  </a:extLst>
                </p14:cNvPr>
                <p14:cNvContentPartPr/>
                <p14:nvPr/>
              </p14:nvContentPartPr>
              <p14:xfrm>
                <a:off x="3632608" y="3458615"/>
                <a:ext cx="520560" cy="24048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CDEC534E-A682-E62B-1AFA-CE8F0A49A2DC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626488" y="3452495"/>
                  <a:ext cx="53280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2BED2694-18A3-EB7C-EBEF-25770F6A8929}"/>
                    </a:ext>
                  </a:extLst>
                </p14:cNvPr>
                <p14:cNvContentPartPr/>
                <p14:nvPr/>
              </p14:nvContentPartPr>
              <p14:xfrm>
                <a:off x="4293928" y="3579935"/>
                <a:ext cx="312120" cy="1188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74F8D583-86F8-6C2E-45B9-B3BCE5365055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287808" y="3573815"/>
                  <a:ext cx="3243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189F1552-6FB6-9707-743C-52297BE2C127}"/>
                    </a:ext>
                  </a:extLst>
                </p14:cNvPr>
                <p14:cNvContentPartPr/>
                <p14:nvPr/>
              </p14:nvContentPartPr>
              <p14:xfrm>
                <a:off x="4565728" y="3553295"/>
                <a:ext cx="124200" cy="1551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91D81F10-7769-EC8D-8DBE-85FDDCDA509C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559608" y="3547175"/>
                  <a:ext cx="1364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7627B070-3FED-8C80-5292-6DDFB5BD9935}"/>
                    </a:ext>
                  </a:extLst>
                </p14:cNvPr>
                <p14:cNvContentPartPr/>
                <p14:nvPr/>
              </p14:nvContentPartPr>
              <p14:xfrm>
                <a:off x="4688848" y="3361415"/>
                <a:ext cx="95400" cy="318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A36FF774-114E-4B27-8D38-6F889260B89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682728" y="3355295"/>
                  <a:ext cx="10764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D1B16CC3-0C31-5D36-91DB-4B4E083456B2}"/>
                    </a:ext>
                  </a:extLst>
                </p14:cNvPr>
                <p14:cNvContentPartPr/>
                <p14:nvPr/>
              </p14:nvContentPartPr>
              <p14:xfrm>
                <a:off x="4653208" y="3485255"/>
                <a:ext cx="139320" cy="2088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5B7358D6-8576-67CE-FC76-EFF97D7BFBB0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647088" y="3479135"/>
                  <a:ext cx="151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758BD789-C870-52A2-8850-F654D7E331CD}"/>
                    </a:ext>
                  </a:extLst>
                </p14:cNvPr>
                <p14:cNvContentPartPr/>
                <p14:nvPr/>
              </p14:nvContentPartPr>
              <p14:xfrm>
                <a:off x="4777768" y="3561935"/>
                <a:ext cx="180360" cy="1173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6826B05E-9C6C-DC5A-DB6A-5B0686AFC41E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771648" y="3555815"/>
                  <a:ext cx="192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5E2C02D4-C2AE-68AF-B02A-6F942B4ADDE9}"/>
                    </a:ext>
                  </a:extLst>
                </p14:cNvPr>
                <p14:cNvContentPartPr/>
                <p14:nvPr/>
              </p14:nvContentPartPr>
              <p14:xfrm>
                <a:off x="4911328" y="3568775"/>
                <a:ext cx="162720" cy="8172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A1D88C6F-A967-B5F5-7C19-9197A36B4EA2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905208" y="3562655"/>
                  <a:ext cx="1749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833A1C29-6A5C-E2D9-8E12-ACE8E31481D0}"/>
                    </a:ext>
                  </a:extLst>
                </p14:cNvPr>
                <p14:cNvContentPartPr/>
                <p14:nvPr/>
              </p14:nvContentPartPr>
              <p14:xfrm>
                <a:off x="4923928" y="3550775"/>
                <a:ext cx="140760" cy="117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F29D88D8-5136-4F22-A96C-7F3D3A6D7257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17808" y="3544655"/>
                  <a:ext cx="1530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6B33E615-7BF8-9A9F-C0A7-97FDDAEADC05}"/>
                    </a:ext>
                  </a:extLst>
                </p14:cNvPr>
                <p14:cNvContentPartPr/>
                <p14:nvPr/>
              </p14:nvContentPartPr>
              <p14:xfrm>
                <a:off x="5294008" y="3520535"/>
                <a:ext cx="117720" cy="12852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5B0D8E5B-7595-9671-3C60-536972075DEE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287888" y="3514415"/>
                  <a:ext cx="129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3C547024-4A49-5296-C307-442F48FDC692}"/>
                    </a:ext>
                  </a:extLst>
                </p14:cNvPr>
                <p14:cNvContentPartPr/>
                <p14:nvPr/>
              </p14:nvContentPartPr>
              <p14:xfrm>
                <a:off x="5418928" y="3550415"/>
                <a:ext cx="105480" cy="9756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B2CFAE62-4E06-24B2-7529-AA6F98302494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5412808" y="3544295"/>
                  <a:ext cx="1177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4A5252EE-B5C1-970D-B392-650359C2956D}"/>
                    </a:ext>
                  </a:extLst>
                </p14:cNvPr>
                <p14:cNvContentPartPr/>
                <p14:nvPr/>
              </p14:nvContentPartPr>
              <p14:xfrm>
                <a:off x="5464288" y="3466895"/>
                <a:ext cx="24840" cy="216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FFC9DD9D-3DDB-2251-96C9-DF8148A078EB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458168" y="3460775"/>
                  <a:ext cx="37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43EB6A3B-CA15-5353-99E8-7CEE736AA371}"/>
                    </a:ext>
                  </a:extLst>
                </p14:cNvPr>
                <p14:cNvContentPartPr/>
                <p14:nvPr/>
              </p14:nvContentPartPr>
              <p14:xfrm>
                <a:off x="5519728" y="3561935"/>
                <a:ext cx="229680" cy="94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313005FE-4D26-275A-E0A5-3DFC7C45815E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5513608" y="3555815"/>
                  <a:ext cx="241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56E8FDCE-2D21-1DF6-2A70-D8BE0D9B5086}"/>
                    </a:ext>
                  </a:extLst>
                </p14:cNvPr>
                <p14:cNvContentPartPr/>
                <p14:nvPr/>
              </p14:nvContentPartPr>
              <p14:xfrm>
                <a:off x="5733928" y="3564095"/>
                <a:ext cx="51480" cy="1710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FE798F87-ACCA-446B-C7AE-0010D2DB4B6D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727808" y="3557975"/>
                  <a:ext cx="637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CB3EEDF7-7B9F-3AA9-83C6-B67B59E82F81}"/>
                    </a:ext>
                  </a:extLst>
                </p14:cNvPr>
                <p14:cNvContentPartPr/>
                <p14:nvPr/>
              </p14:nvContentPartPr>
              <p14:xfrm>
                <a:off x="5726008" y="3548615"/>
                <a:ext cx="120960" cy="9432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E91E2C0A-EB95-01A4-10EE-807325A5240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5719888" y="3542495"/>
                  <a:ext cx="1332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15D31BE9-56C9-AA9D-827F-CC3C1BF45C4E}"/>
                    </a:ext>
                  </a:extLst>
                </p14:cNvPr>
                <p14:cNvContentPartPr/>
                <p14:nvPr/>
              </p14:nvContentPartPr>
              <p14:xfrm>
                <a:off x="5861368" y="3396335"/>
                <a:ext cx="53640" cy="23724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DEE501E7-C687-0BA3-F4B0-3C33BCEA3A9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855248" y="3390215"/>
                  <a:ext cx="6588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C29FD9B6-7E07-E4AB-C69C-2E6123EBFC40}"/>
                    </a:ext>
                  </a:extLst>
                </p14:cNvPr>
                <p14:cNvContentPartPr/>
                <p14:nvPr/>
              </p14:nvContentPartPr>
              <p14:xfrm>
                <a:off x="5889448" y="3527015"/>
                <a:ext cx="173160" cy="1425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8C144ACB-E76B-4813-2306-47B523E3B52D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883328" y="3520895"/>
                  <a:ext cx="185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EB478829-D790-CD48-D340-ACDCE875DB74}"/>
                    </a:ext>
                  </a:extLst>
                </p14:cNvPr>
                <p14:cNvContentPartPr/>
                <p14:nvPr/>
              </p14:nvContentPartPr>
              <p14:xfrm>
                <a:off x="6019048" y="3510815"/>
                <a:ext cx="168120" cy="1180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902DD2DE-C750-C42E-4F36-14CBF018FED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6012928" y="3504695"/>
                  <a:ext cx="1803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58C4E988-BF7D-8632-C33C-5D73B8195C19}"/>
                    </a:ext>
                  </a:extLst>
                </p14:cNvPr>
                <p14:cNvContentPartPr/>
                <p14:nvPr/>
              </p14:nvContentPartPr>
              <p14:xfrm>
                <a:off x="6021208" y="3533495"/>
                <a:ext cx="128880" cy="1105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EB139757-5551-B7EE-95AF-CAC386A63DDD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6015088" y="3527375"/>
                  <a:ext cx="141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DB25A624-8658-B821-B838-E1D11988811D}"/>
                    </a:ext>
                  </a:extLst>
                </p14:cNvPr>
                <p14:cNvContentPartPr/>
                <p14:nvPr/>
              </p14:nvContentPartPr>
              <p14:xfrm>
                <a:off x="6428728" y="3541055"/>
                <a:ext cx="33840" cy="1904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3DD1883D-A1BB-2398-10D3-D6EBFCDC90C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6422608" y="3534935"/>
                  <a:ext cx="460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689E3F11-911D-BEEF-0A00-CA3208DEDE3C}"/>
                    </a:ext>
                  </a:extLst>
                </p14:cNvPr>
                <p14:cNvContentPartPr/>
                <p14:nvPr/>
              </p14:nvContentPartPr>
              <p14:xfrm>
                <a:off x="6429088" y="3488495"/>
                <a:ext cx="135720" cy="1227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18315A1D-BF0F-BEDE-124D-D292D5DE60E7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6422968" y="3482375"/>
                  <a:ext cx="1479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4F96549D-0E48-FE81-C6AF-B0FE795D6D75}"/>
                    </a:ext>
                  </a:extLst>
                </p14:cNvPr>
                <p14:cNvContentPartPr/>
                <p14:nvPr/>
              </p14:nvContentPartPr>
              <p14:xfrm>
                <a:off x="6569848" y="3494615"/>
                <a:ext cx="180720" cy="1335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00DA2D79-38C0-3704-F846-FB22DECCBE5B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6563728" y="3488495"/>
                  <a:ext cx="192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6F24C52D-D78F-4078-DBD6-FD3ED1958A1D}"/>
                    </a:ext>
                  </a:extLst>
                </p14:cNvPr>
                <p14:cNvContentPartPr/>
                <p14:nvPr/>
              </p14:nvContentPartPr>
              <p14:xfrm>
                <a:off x="6728968" y="3363575"/>
                <a:ext cx="38880" cy="26856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D13C1B6-FB1D-B3C3-1D2C-757D0C3EA22F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6722848" y="3357455"/>
                  <a:ext cx="51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B28FFDD8-2E36-DAE3-AF6A-3616B4477FE1}"/>
                    </a:ext>
                  </a:extLst>
                </p14:cNvPr>
                <p14:cNvContentPartPr/>
                <p14:nvPr/>
              </p14:nvContentPartPr>
              <p14:xfrm>
                <a:off x="6703768" y="3361415"/>
                <a:ext cx="324360" cy="2692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D20B4185-C793-7A02-9683-03B339F82665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6697648" y="3355295"/>
                  <a:ext cx="33660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6117C01D-504E-067B-A681-7BEED3B3CCCE}"/>
                    </a:ext>
                  </a:extLst>
                </p14:cNvPr>
                <p14:cNvContentPartPr/>
                <p14:nvPr/>
              </p14:nvContentPartPr>
              <p14:xfrm>
                <a:off x="3010528" y="3738695"/>
                <a:ext cx="4266360" cy="882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6FCC1995-D801-CFA9-84F2-041996B956FA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004408" y="3732575"/>
                  <a:ext cx="4278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A35BB161-8EA0-2232-4CC7-CB859CF7F6FC}"/>
                    </a:ext>
                  </a:extLst>
                </p14:cNvPr>
                <p14:cNvContentPartPr/>
                <p14:nvPr/>
              </p14:nvContentPartPr>
              <p14:xfrm>
                <a:off x="2954728" y="3310295"/>
                <a:ext cx="35280" cy="4802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593CAA43-9E89-ECF2-214E-4150366B205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948608" y="3304175"/>
                  <a:ext cx="47520" cy="4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10D6FC68-8D78-43F9-4D5C-D6BEC69AAF9C}"/>
                    </a:ext>
                  </a:extLst>
                </p14:cNvPr>
                <p14:cNvContentPartPr/>
                <p14:nvPr/>
              </p14:nvContentPartPr>
              <p14:xfrm>
                <a:off x="3008368" y="3196535"/>
                <a:ext cx="4295880" cy="5068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EEC78D5B-F105-7FEA-5D39-A33366997394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002248" y="3190415"/>
                  <a:ext cx="4308120" cy="519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76A1E62-B3F1-0077-F171-6E3B599B3C80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76A1E62-B3F1-0077-F171-6E3B599B3C80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32B1E251-28EA-1896-E8B6-5D889DC6B02C}"/>
                  </a:ext>
                </a:extLst>
              </p14:cNvPr>
              <p14:cNvContentPartPr/>
              <p14:nvPr/>
            </p14:nvContentPartPr>
            <p14:xfrm>
              <a:off x="904060" y="6043144"/>
              <a:ext cx="1290960" cy="55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32B1E251-28EA-1896-E8B6-5D889DC6B02C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897940" y="6037024"/>
                <a:ext cx="130320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EAA20FBD-4C79-2841-87CF-D664075CE70C}"/>
                  </a:ext>
                </a:extLst>
              </p14:cNvPr>
              <p14:cNvContentPartPr/>
              <p14:nvPr/>
            </p14:nvContentPartPr>
            <p14:xfrm>
              <a:off x="2175220" y="5768104"/>
              <a:ext cx="2341440" cy="295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EAA20FBD-4C79-2841-87CF-D664075CE70C}"/>
                  </a:ext>
                </a:extLst>
              </p:cNvPr>
              <p:cNvPicPr/>
              <p:nvPr/>
            </p:nvPicPr>
            <p:blipFill>
              <a:blip r:embed="rId556"/>
              <a:stretch>
                <a:fillRect/>
              </a:stretch>
            </p:blipFill>
            <p:spPr>
              <a:xfrm>
                <a:off x="2169100" y="5761984"/>
                <a:ext cx="2353680" cy="30744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E8CAC91C-DF10-2AAC-FA6F-48038F86DE4E}"/>
              </a:ext>
            </a:extLst>
          </p:cNvPr>
          <p:cNvGrpSpPr/>
          <p:nvPr/>
        </p:nvGrpSpPr>
        <p:grpSpPr>
          <a:xfrm>
            <a:off x="4503700" y="3846424"/>
            <a:ext cx="3952440" cy="1923120"/>
            <a:chOff x="4503700" y="3846424"/>
            <a:chExt cx="3952440" cy="192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D3BAA4C9-881D-A15D-B1D8-8D3BF85A290D}"/>
                    </a:ext>
                  </a:extLst>
                </p14:cNvPr>
                <p14:cNvContentPartPr/>
                <p14:nvPr/>
              </p14:nvContentPartPr>
              <p14:xfrm>
                <a:off x="4503700" y="5139184"/>
                <a:ext cx="3456360" cy="6303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D3BAA4C9-881D-A15D-B1D8-8D3BF85A290D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4497580" y="5133064"/>
                  <a:ext cx="3468600" cy="64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433BB7E2-0715-8843-9AB3-391B30121DD6}"/>
                    </a:ext>
                  </a:extLst>
                </p14:cNvPr>
                <p14:cNvContentPartPr/>
                <p14:nvPr/>
              </p14:nvContentPartPr>
              <p14:xfrm>
                <a:off x="7939180" y="5050624"/>
                <a:ext cx="20160" cy="273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433BB7E2-0715-8843-9AB3-391B30121DD6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7933060" y="5044504"/>
                  <a:ext cx="3240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7447CEE6-4950-484B-EEAB-AF025F1E0C13}"/>
                    </a:ext>
                  </a:extLst>
                </p14:cNvPr>
                <p14:cNvContentPartPr/>
                <p14:nvPr/>
              </p14:nvContentPartPr>
              <p14:xfrm>
                <a:off x="7943500" y="3846424"/>
                <a:ext cx="512640" cy="1297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7447CEE6-4950-484B-EEAB-AF025F1E0C13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7937380" y="3840304"/>
                  <a:ext cx="524880" cy="131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" name="Group 52">
            <a:extLst>
              <a:ext uri="{FF2B5EF4-FFF2-40B4-BE49-F238E27FC236}">
                <a16:creationId xmlns:a16="http://schemas.microsoft.com/office/drawing/2014/main" id="{4D856447-71B2-6039-9870-996F1EAA943C}"/>
              </a:ext>
            </a:extLst>
          </p:cNvPr>
          <p:cNvGrpSpPr/>
          <p:nvPr/>
        </p:nvGrpSpPr>
        <p:grpSpPr>
          <a:xfrm>
            <a:off x="925300" y="4030384"/>
            <a:ext cx="3324240" cy="2041560"/>
            <a:chOff x="925300" y="4030384"/>
            <a:chExt cx="3324240" cy="204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8963FAFF-115F-859E-7588-7E70C875738A}"/>
                    </a:ext>
                  </a:extLst>
                </p14:cNvPr>
                <p14:cNvContentPartPr/>
                <p14:nvPr/>
              </p14:nvContentPartPr>
              <p14:xfrm>
                <a:off x="925300" y="4621864"/>
                <a:ext cx="1361880" cy="145008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8963FAFF-115F-859E-7588-7E70C875738A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919180" y="4615744"/>
                  <a:ext cx="1374120" cy="146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ADE3B847-4408-C812-0F39-1B62EA671FE4}"/>
                    </a:ext>
                  </a:extLst>
                </p14:cNvPr>
                <p14:cNvContentPartPr/>
                <p14:nvPr/>
              </p14:nvContentPartPr>
              <p14:xfrm>
                <a:off x="2233180" y="4030384"/>
                <a:ext cx="2016360" cy="61020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ADE3B847-4408-C812-0F39-1B62EA671FE4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2227060" y="4024264"/>
                  <a:ext cx="2028600" cy="622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67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EEE38E7-13C1-6B8E-618B-AEE24BE5DA72}"/>
                  </a:ext>
                </a:extLst>
              </p14:cNvPr>
              <p14:cNvContentPartPr/>
              <p14:nvPr/>
            </p14:nvContentPartPr>
            <p14:xfrm>
              <a:off x="4219660" y="3853624"/>
              <a:ext cx="4288320" cy="19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EEE38E7-13C1-6B8E-618B-AEE24BE5DA72}"/>
                  </a:ext>
                </a:extLst>
              </p:cNvPr>
              <p:cNvPicPr/>
              <p:nvPr/>
            </p:nvPicPr>
            <p:blipFill>
              <a:blip r:embed="rId568"/>
              <a:stretch>
                <a:fillRect/>
              </a:stretch>
            </p:blipFill>
            <p:spPr>
              <a:xfrm>
                <a:off x="4213540" y="3847504"/>
                <a:ext cx="430056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9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4BF930EF-8FA4-9DEC-7AFD-F88A8F19182D}"/>
                  </a:ext>
                </a:extLst>
              </p14:cNvPr>
              <p14:cNvContentPartPr/>
              <p14:nvPr/>
            </p14:nvContentPartPr>
            <p14:xfrm>
              <a:off x="6307158" y="4957000"/>
              <a:ext cx="476280" cy="4284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4BF930EF-8FA4-9DEC-7AFD-F88A8F19182D}"/>
                  </a:ext>
                </a:extLst>
              </p:cNvPr>
              <p:cNvPicPr/>
              <p:nvPr/>
            </p:nvPicPr>
            <p:blipFill>
              <a:blip r:embed="rId570"/>
              <a:stretch>
                <a:fillRect/>
              </a:stretch>
            </p:blipFill>
            <p:spPr>
              <a:xfrm>
                <a:off x="6301038" y="4950880"/>
                <a:ext cx="488520" cy="5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1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D5F965E4-9D76-7B4D-6696-50ECE52BF3C5}"/>
                  </a:ext>
                </a:extLst>
              </p14:cNvPr>
              <p14:cNvContentPartPr/>
              <p14:nvPr/>
            </p14:nvContentPartPr>
            <p14:xfrm>
              <a:off x="6444318" y="4988680"/>
              <a:ext cx="57600" cy="224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D5F965E4-9D76-7B4D-6696-50ECE52BF3C5}"/>
                  </a:ext>
                </a:extLst>
              </p:cNvPr>
              <p:cNvPicPr/>
              <p:nvPr/>
            </p:nvPicPr>
            <p:blipFill>
              <a:blip r:embed="rId572"/>
              <a:stretch>
                <a:fillRect/>
              </a:stretch>
            </p:blipFill>
            <p:spPr>
              <a:xfrm>
                <a:off x="6438198" y="4982560"/>
                <a:ext cx="698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3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376C6F1-FF81-733F-AC5D-5160C24E2F68}"/>
                  </a:ext>
                </a:extLst>
              </p14:cNvPr>
              <p14:cNvContentPartPr/>
              <p14:nvPr/>
            </p14:nvContentPartPr>
            <p14:xfrm>
              <a:off x="6556998" y="4964920"/>
              <a:ext cx="108360" cy="210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376C6F1-FF81-733F-AC5D-5160C24E2F68}"/>
                  </a:ext>
                </a:extLst>
              </p:cNvPr>
              <p:cNvPicPr/>
              <p:nvPr/>
            </p:nvPicPr>
            <p:blipFill>
              <a:blip r:embed="rId574"/>
              <a:stretch>
                <a:fillRect/>
              </a:stretch>
            </p:blipFill>
            <p:spPr>
              <a:xfrm>
                <a:off x="6550878" y="4958800"/>
                <a:ext cx="120600" cy="22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5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55DB96D-832D-4BAF-9A9F-9F5A3F3A015D}"/>
                  </a:ext>
                </a:extLst>
              </p14:cNvPr>
              <p14:cNvContentPartPr/>
              <p14:nvPr/>
            </p14:nvContentPartPr>
            <p14:xfrm>
              <a:off x="6893238" y="4937920"/>
              <a:ext cx="126720" cy="285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55DB96D-832D-4BAF-9A9F-9F5A3F3A015D}"/>
                  </a:ext>
                </a:extLst>
              </p:cNvPr>
              <p:cNvPicPr/>
              <p:nvPr/>
            </p:nvPicPr>
            <p:blipFill>
              <a:blip r:embed="rId576"/>
              <a:stretch>
                <a:fillRect/>
              </a:stretch>
            </p:blipFill>
            <p:spPr>
              <a:xfrm>
                <a:off x="6887118" y="4931800"/>
                <a:ext cx="138960" cy="29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7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E355FC85-EC2A-1B69-AB2C-523101367E19}"/>
                  </a:ext>
                </a:extLst>
              </p14:cNvPr>
              <p14:cNvContentPartPr/>
              <p14:nvPr/>
            </p14:nvContentPartPr>
            <p14:xfrm>
              <a:off x="7090878" y="4996960"/>
              <a:ext cx="70560" cy="2473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E355FC85-EC2A-1B69-AB2C-523101367E19}"/>
                  </a:ext>
                </a:extLst>
              </p:cNvPr>
              <p:cNvPicPr/>
              <p:nvPr/>
            </p:nvPicPr>
            <p:blipFill>
              <a:blip r:embed="rId578"/>
              <a:stretch>
                <a:fillRect/>
              </a:stretch>
            </p:blipFill>
            <p:spPr>
              <a:xfrm>
                <a:off x="7084758" y="4990840"/>
                <a:ext cx="8280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9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679D831-A55A-089B-F67B-D2280A6EBD3B}"/>
                  </a:ext>
                </a:extLst>
              </p14:cNvPr>
              <p14:cNvContentPartPr/>
              <p14:nvPr/>
            </p14:nvContentPartPr>
            <p14:xfrm>
              <a:off x="7033998" y="4916320"/>
              <a:ext cx="275400" cy="1947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679D831-A55A-089B-F67B-D2280A6EBD3B}"/>
                  </a:ext>
                </a:extLst>
              </p:cNvPr>
              <p:cNvPicPr/>
              <p:nvPr/>
            </p:nvPicPr>
            <p:blipFill>
              <a:blip r:embed="rId580"/>
              <a:stretch>
                <a:fillRect/>
              </a:stretch>
            </p:blipFill>
            <p:spPr>
              <a:xfrm>
                <a:off x="7027878" y="4910200"/>
                <a:ext cx="287640" cy="20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1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E1B48167-9D1D-482A-C4F6-0815BEFDC505}"/>
                  </a:ext>
                </a:extLst>
              </p14:cNvPr>
              <p14:cNvContentPartPr/>
              <p14:nvPr/>
            </p14:nvContentPartPr>
            <p14:xfrm>
              <a:off x="7333878" y="4869160"/>
              <a:ext cx="192600" cy="4035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E1B48167-9D1D-482A-C4F6-0815BEFDC505}"/>
                  </a:ext>
                </a:extLst>
              </p:cNvPr>
              <p:cNvPicPr/>
              <p:nvPr/>
            </p:nvPicPr>
            <p:blipFill>
              <a:blip r:embed="rId582"/>
              <a:stretch>
                <a:fillRect/>
              </a:stretch>
            </p:blipFill>
            <p:spPr>
              <a:xfrm>
                <a:off x="7327758" y="4863040"/>
                <a:ext cx="204840" cy="41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3C34986-3F59-ED63-2EB9-54559D55CC9C}"/>
                  </a:ext>
                </a:extLst>
              </p14:cNvPr>
              <p14:cNvContentPartPr/>
              <p14:nvPr/>
            </p14:nvContentPartPr>
            <p14:xfrm>
              <a:off x="9383900" y="5425244"/>
              <a:ext cx="165240" cy="3117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3C34986-3F59-ED63-2EB9-54559D55CC9C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9377767" y="5419124"/>
                <a:ext cx="177507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5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E6816C86-66C6-E2F6-BF29-37350FB09C8D}"/>
                  </a:ext>
                </a:extLst>
              </p14:cNvPr>
              <p14:cNvContentPartPr/>
              <p14:nvPr/>
            </p14:nvContentPartPr>
            <p14:xfrm>
              <a:off x="9602060" y="5533244"/>
              <a:ext cx="165960" cy="118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E6816C86-66C6-E2F6-BF29-37350FB09C8D}"/>
                  </a:ext>
                </a:extLst>
              </p:cNvPr>
              <p:cNvPicPr/>
              <p:nvPr/>
            </p:nvPicPr>
            <p:blipFill>
              <a:blip r:embed="rId586"/>
              <a:stretch>
                <a:fillRect/>
              </a:stretch>
            </p:blipFill>
            <p:spPr>
              <a:xfrm>
                <a:off x="9595953" y="5527105"/>
                <a:ext cx="178174" cy="1310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7">
            <p14:nvContentPartPr>
              <p14:cNvPr id="448" name="Ink 447">
                <a:extLst>
                  <a:ext uri="{FF2B5EF4-FFF2-40B4-BE49-F238E27FC236}">
                    <a16:creationId xmlns:a16="http://schemas.microsoft.com/office/drawing/2014/main" id="{5F033086-56FE-C977-C5FC-193D4B6E777A}"/>
                  </a:ext>
                </a:extLst>
              </p14:cNvPr>
              <p14:cNvContentPartPr/>
              <p14:nvPr/>
            </p14:nvContentPartPr>
            <p14:xfrm>
              <a:off x="9710420" y="5430284"/>
              <a:ext cx="156960" cy="14760"/>
            </p14:xfrm>
          </p:contentPart>
        </mc:Choice>
        <mc:Fallback xmlns="">
          <p:pic>
            <p:nvPicPr>
              <p:cNvPr id="448" name="Ink 447">
                <a:extLst>
                  <a:ext uri="{FF2B5EF4-FFF2-40B4-BE49-F238E27FC236}">
                    <a16:creationId xmlns:a16="http://schemas.microsoft.com/office/drawing/2014/main" id="{5F033086-56FE-C977-C5FC-193D4B6E777A}"/>
                  </a:ext>
                </a:extLst>
              </p:cNvPr>
              <p:cNvPicPr/>
              <p:nvPr/>
            </p:nvPicPr>
            <p:blipFill>
              <a:blip r:embed="rId588"/>
              <a:stretch>
                <a:fillRect/>
              </a:stretch>
            </p:blipFill>
            <p:spPr>
              <a:xfrm>
                <a:off x="9704300" y="5424310"/>
                <a:ext cx="169200" cy="267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9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89F91343-F7F2-1C30-C27E-BACDE33D01C1}"/>
                  </a:ext>
                </a:extLst>
              </p14:cNvPr>
              <p14:cNvContentPartPr/>
              <p14:nvPr/>
            </p14:nvContentPartPr>
            <p14:xfrm>
              <a:off x="9747860" y="5447564"/>
              <a:ext cx="60840" cy="9720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89F91343-F7F2-1C30-C27E-BACDE33D01C1}"/>
                  </a:ext>
                </a:extLst>
              </p:cNvPr>
              <p:cNvPicPr/>
              <p:nvPr/>
            </p:nvPicPr>
            <p:blipFill>
              <a:blip r:embed="rId590"/>
              <a:stretch>
                <a:fillRect/>
              </a:stretch>
            </p:blipFill>
            <p:spPr>
              <a:xfrm>
                <a:off x="9741740" y="5441467"/>
                <a:ext cx="73080" cy="109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E1D20A5E-36BE-DD57-93FB-E8F5281C17E8}"/>
                  </a:ext>
                </a:extLst>
              </p14:cNvPr>
              <p14:cNvContentPartPr/>
              <p14:nvPr/>
            </p14:nvContentPartPr>
            <p14:xfrm>
              <a:off x="9887540" y="5467364"/>
              <a:ext cx="96480" cy="19008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E1D20A5E-36BE-DD57-93FB-E8F5281C17E8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9881397" y="5461244"/>
                <a:ext cx="108766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3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D1D12520-C5E4-FBBA-C6D4-226B9BAB262B}"/>
                  </a:ext>
                </a:extLst>
              </p14:cNvPr>
              <p14:cNvContentPartPr/>
              <p14:nvPr/>
            </p14:nvContentPartPr>
            <p14:xfrm>
              <a:off x="9996260" y="5527484"/>
              <a:ext cx="98640" cy="11448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D1D12520-C5E4-FBBA-C6D4-226B9BAB262B}"/>
                  </a:ext>
                </a:extLst>
              </p:cNvPr>
              <p:cNvPicPr/>
              <p:nvPr/>
            </p:nvPicPr>
            <p:blipFill>
              <a:blip r:embed="rId594"/>
              <a:stretch>
                <a:fillRect/>
              </a:stretch>
            </p:blipFill>
            <p:spPr>
              <a:xfrm>
                <a:off x="9990140" y="5521364"/>
                <a:ext cx="1108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5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1727914A-E8D3-1CC4-3B8C-830367407C20}"/>
                  </a:ext>
                </a:extLst>
              </p14:cNvPr>
              <p14:cNvContentPartPr/>
              <p14:nvPr/>
            </p14:nvContentPartPr>
            <p14:xfrm>
              <a:off x="10008860" y="5547644"/>
              <a:ext cx="100440" cy="9252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1727914A-E8D3-1CC4-3B8C-830367407C20}"/>
                  </a:ext>
                </a:extLst>
              </p:cNvPr>
              <p:cNvPicPr/>
              <p:nvPr/>
            </p:nvPicPr>
            <p:blipFill>
              <a:blip r:embed="rId596"/>
              <a:stretch>
                <a:fillRect/>
              </a:stretch>
            </p:blipFill>
            <p:spPr>
              <a:xfrm>
                <a:off x="10002718" y="5541524"/>
                <a:ext cx="11272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7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47A7C793-120A-ACBF-9C98-DB9AB1C99D13}"/>
                  </a:ext>
                </a:extLst>
              </p14:cNvPr>
              <p14:cNvContentPartPr/>
              <p14:nvPr/>
            </p14:nvContentPartPr>
            <p14:xfrm>
              <a:off x="10165460" y="5573204"/>
              <a:ext cx="95400" cy="1584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47A7C793-120A-ACBF-9C98-DB9AB1C99D13}"/>
                  </a:ext>
                </a:extLst>
              </p:cNvPr>
              <p:cNvPicPr/>
              <p:nvPr/>
            </p:nvPicPr>
            <p:blipFill>
              <a:blip r:embed="rId598"/>
              <a:stretch>
                <a:fillRect/>
              </a:stretch>
            </p:blipFill>
            <p:spPr>
              <a:xfrm>
                <a:off x="10159340" y="5567084"/>
                <a:ext cx="107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B7089D83-CCE3-255A-5040-0E98221709B4}"/>
                  </a:ext>
                </a:extLst>
              </p14:cNvPr>
              <p14:cNvContentPartPr/>
              <p14:nvPr/>
            </p14:nvContentPartPr>
            <p14:xfrm>
              <a:off x="10286060" y="5535764"/>
              <a:ext cx="96840" cy="10440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B7089D83-CCE3-255A-5040-0E98221709B4}"/>
                  </a:ext>
                </a:extLst>
              </p:cNvPr>
              <p:cNvPicPr/>
              <p:nvPr/>
            </p:nvPicPr>
            <p:blipFill>
              <a:blip r:embed="rId600"/>
              <a:stretch>
                <a:fillRect/>
              </a:stretch>
            </p:blipFill>
            <p:spPr>
              <a:xfrm>
                <a:off x="10279963" y="5529665"/>
                <a:ext cx="109035" cy="11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1">
            <p14:nvContentPartPr>
              <p14:cNvPr id="455" name="Ink 454">
                <a:extLst>
                  <a:ext uri="{FF2B5EF4-FFF2-40B4-BE49-F238E27FC236}">
                    <a16:creationId xmlns:a16="http://schemas.microsoft.com/office/drawing/2014/main" id="{D6EBE642-9198-79D2-1BA3-6ADCFD6A5314}"/>
                  </a:ext>
                </a:extLst>
              </p14:cNvPr>
              <p14:cNvContentPartPr/>
              <p14:nvPr/>
            </p14:nvContentPartPr>
            <p14:xfrm>
              <a:off x="10315580" y="5540084"/>
              <a:ext cx="98280" cy="96120"/>
            </p14:xfrm>
          </p:contentPart>
        </mc:Choice>
        <mc:Fallback xmlns="">
          <p:pic>
            <p:nvPicPr>
              <p:cNvPr id="455" name="Ink 454">
                <a:extLst>
                  <a:ext uri="{FF2B5EF4-FFF2-40B4-BE49-F238E27FC236}">
                    <a16:creationId xmlns:a16="http://schemas.microsoft.com/office/drawing/2014/main" id="{D6EBE642-9198-79D2-1BA3-6ADCFD6A5314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10309460" y="5533964"/>
                <a:ext cx="110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3">
            <p14:nvContentPartPr>
              <p14:cNvPr id="456" name="Ink 455">
                <a:extLst>
                  <a:ext uri="{FF2B5EF4-FFF2-40B4-BE49-F238E27FC236}">
                    <a16:creationId xmlns:a16="http://schemas.microsoft.com/office/drawing/2014/main" id="{0303DC9B-B9C7-0ADC-2A17-F71B256B7F37}"/>
                  </a:ext>
                </a:extLst>
              </p14:cNvPr>
              <p14:cNvContentPartPr/>
              <p14:nvPr/>
            </p14:nvContentPartPr>
            <p14:xfrm>
              <a:off x="10410260" y="5428124"/>
              <a:ext cx="124200" cy="91800"/>
            </p14:xfrm>
          </p:contentPart>
        </mc:Choice>
        <mc:Fallback xmlns="">
          <p:pic>
            <p:nvPicPr>
              <p:cNvPr id="456" name="Ink 455">
                <a:extLst>
                  <a:ext uri="{FF2B5EF4-FFF2-40B4-BE49-F238E27FC236}">
                    <a16:creationId xmlns:a16="http://schemas.microsoft.com/office/drawing/2014/main" id="{0303DC9B-B9C7-0ADC-2A17-F71B256B7F37}"/>
                  </a:ext>
                </a:extLst>
              </p:cNvPr>
              <p:cNvPicPr/>
              <p:nvPr/>
            </p:nvPicPr>
            <p:blipFill>
              <a:blip r:embed="rId604"/>
              <a:stretch>
                <a:fillRect/>
              </a:stretch>
            </p:blipFill>
            <p:spPr>
              <a:xfrm>
                <a:off x="10404140" y="5422004"/>
                <a:ext cx="1364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5">
            <p14:nvContentPartPr>
              <p14:cNvPr id="457" name="Ink 456">
                <a:extLst>
                  <a:ext uri="{FF2B5EF4-FFF2-40B4-BE49-F238E27FC236}">
                    <a16:creationId xmlns:a16="http://schemas.microsoft.com/office/drawing/2014/main" id="{A5200109-0C0C-CF32-0677-90F4BEF8EB68}"/>
                  </a:ext>
                </a:extLst>
              </p14:cNvPr>
              <p14:cNvContentPartPr/>
              <p14:nvPr/>
            </p14:nvContentPartPr>
            <p14:xfrm>
              <a:off x="10510340" y="5356844"/>
              <a:ext cx="127440" cy="303480"/>
            </p14:xfrm>
          </p:contentPart>
        </mc:Choice>
        <mc:Fallback xmlns="">
          <p:pic>
            <p:nvPicPr>
              <p:cNvPr id="457" name="Ink 456">
                <a:extLst>
                  <a:ext uri="{FF2B5EF4-FFF2-40B4-BE49-F238E27FC236}">
                    <a16:creationId xmlns:a16="http://schemas.microsoft.com/office/drawing/2014/main" id="{A5200109-0C0C-CF32-0677-90F4BEF8EB68}"/>
                  </a:ext>
                </a:extLst>
              </p:cNvPr>
              <p:cNvPicPr/>
              <p:nvPr/>
            </p:nvPicPr>
            <p:blipFill>
              <a:blip r:embed="rId606"/>
              <a:stretch>
                <a:fillRect/>
              </a:stretch>
            </p:blipFill>
            <p:spPr>
              <a:xfrm>
                <a:off x="10504203" y="5350724"/>
                <a:ext cx="13971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2DB13D69-4C6A-8AE3-889A-AB8AF258F101}"/>
                  </a:ext>
                </a:extLst>
              </p14:cNvPr>
              <p14:cNvContentPartPr/>
              <p14:nvPr/>
            </p14:nvContentPartPr>
            <p14:xfrm>
              <a:off x="10870700" y="5553764"/>
              <a:ext cx="27720" cy="11772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2DB13D69-4C6A-8AE3-889A-AB8AF258F101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10864499" y="5547644"/>
                <a:ext cx="40121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9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A431731E-94F9-C06C-C240-7A2841D8BE70}"/>
                  </a:ext>
                </a:extLst>
              </p14:cNvPr>
              <p14:cNvContentPartPr/>
              <p14:nvPr/>
            </p14:nvContentPartPr>
            <p14:xfrm>
              <a:off x="11080220" y="5482124"/>
              <a:ext cx="193680" cy="14436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A431731E-94F9-C06C-C240-7A2841D8BE70}"/>
                  </a:ext>
                </a:extLst>
              </p:cNvPr>
              <p:cNvPicPr/>
              <p:nvPr/>
            </p:nvPicPr>
            <p:blipFill>
              <a:blip r:embed="rId610"/>
              <a:stretch>
                <a:fillRect/>
              </a:stretch>
            </p:blipFill>
            <p:spPr>
              <a:xfrm>
                <a:off x="11074100" y="5476019"/>
                <a:ext cx="205920" cy="156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1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926D940B-6994-50CA-6155-3D9D3157B22C}"/>
                  </a:ext>
                </a:extLst>
              </p14:cNvPr>
              <p14:cNvContentPartPr/>
              <p14:nvPr/>
            </p14:nvContentPartPr>
            <p14:xfrm>
              <a:off x="11112980" y="5484644"/>
              <a:ext cx="158400" cy="15516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926D940B-6994-50CA-6155-3D9D3157B22C}"/>
                  </a:ext>
                </a:extLst>
              </p:cNvPr>
              <p:cNvPicPr/>
              <p:nvPr/>
            </p:nvPicPr>
            <p:blipFill>
              <a:blip r:embed="rId612"/>
              <a:stretch>
                <a:fillRect/>
              </a:stretch>
            </p:blipFill>
            <p:spPr>
              <a:xfrm>
                <a:off x="11106874" y="5478524"/>
                <a:ext cx="170612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3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4D24AC53-55FA-8BD8-9475-5A701D11829E}"/>
                  </a:ext>
                </a:extLst>
              </p14:cNvPr>
              <p14:cNvContentPartPr/>
              <p14:nvPr/>
            </p14:nvContentPartPr>
            <p14:xfrm>
              <a:off x="11327540" y="5595524"/>
              <a:ext cx="39240" cy="9072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4D24AC53-55FA-8BD8-9475-5A701D11829E}"/>
                  </a:ext>
                </a:extLst>
              </p:cNvPr>
              <p:cNvPicPr/>
              <p:nvPr/>
            </p:nvPicPr>
            <p:blipFill>
              <a:blip r:embed="rId614"/>
              <a:stretch>
                <a:fillRect/>
              </a:stretch>
            </p:blipFill>
            <p:spPr>
              <a:xfrm>
                <a:off x="11321420" y="5589404"/>
                <a:ext cx="51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6BC20AE5-6A3C-ED94-AEA4-B72F0135933C}"/>
                  </a:ext>
                </a:extLst>
              </p14:cNvPr>
              <p14:cNvContentPartPr/>
              <p14:nvPr/>
            </p14:nvContentPartPr>
            <p14:xfrm>
              <a:off x="11328620" y="5506604"/>
              <a:ext cx="21960" cy="2340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6BC20AE5-6A3C-ED94-AEA4-B72F0135933C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11322500" y="5500484"/>
                <a:ext cx="34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7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F82165BC-90AA-08CA-6971-AE11C53B64C9}"/>
                  </a:ext>
                </a:extLst>
              </p14:cNvPr>
              <p14:cNvContentPartPr/>
              <p14:nvPr/>
            </p14:nvContentPartPr>
            <p14:xfrm>
              <a:off x="11361020" y="5281244"/>
              <a:ext cx="190800" cy="48672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F82165BC-90AA-08CA-6971-AE11C53B64C9}"/>
                  </a:ext>
                </a:extLst>
              </p:cNvPr>
              <p:cNvPicPr/>
              <p:nvPr/>
            </p:nvPicPr>
            <p:blipFill>
              <a:blip r:embed="rId618"/>
              <a:stretch>
                <a:fillRect/>
              </a:stretch>
            </p:blipFill>
            <p:spPr>
              <a:xfrm>
                <a:off x="11354900" y="5275124"/>
                <a:ext cx="20304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9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C2221AE6-E092-E37F-4569-23C1FE263629}"/>
                  </a:ext>
                </a:extLst>
              </p14:cNvPr>
              <p14:cNvContentPartPr/>
              <p14:nvPr/>
            </p14:nvContentPartPr>
            <p14:xfrm>
              <a:off x="7930940" y="5497964"/>
              <a:ext cx="343800" cy="1980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C2221AE6-E092-E37F-4569-23C1FE263629}"/>
                  </a:ext>
                </a:extLst>
              </p:cNvPr>
              <p:cNvPicPr/>
              <p:nvPr/>
            </p:nvPicPr>
            <p:blipFill>
              <a:blip r:embed="rId620"/>
              <a:stretch>
                <a:fillRect/>
              </a:stretch>
            </p:blipFill>
            <p:spPr>
              <a:xfrm>
                <a:off x="7924820" y="5491731"/>
                <a:ext cx="356040" cy="32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BED5E6AA-A5E1-C892-5BB4-0E268199831F}"/>
                  </a:ext>
                </a:extLst>
              </p14:cNvPr>
              <p14:cNvContentPartPr/>
              <p14:nvPr/>
            </p14:nvContentPartPr>
            <p14:xfrm>
              <a:off x="8007260" y="5523884"/>
              <a:ext cx="58320" cy="23616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BED5E6AA-A5E1-C892-5BB4-0E268199831F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8001178" y="5517764"/>
                <a:ext cx="70485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4A622CB2-B1DA-889F-85FC-AAD9167804C7}"/>
                  </a:ext>
                </a:extLst>
              </p14:cNvPr>
              <p14:cNvContentPartPr/>
              <p14:nvPr/>
            </p14:nvContentPartPr>
            <p14:xfrm>
              <a:off x="8107340" y="5523884"/>
              <a:ext cx="69120" cy="22320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4A622CB2-B1DA-889F-85FC-AAD9167804C7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8101220" y="5517764"/>
                <a:ext cx="8136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5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A7C37A3C-D178-285C-DE11-851BFCB3D872}"/>
                  </a:ext>
                </a:extLst>
              </p14:cNvPr>
              <p14:cNvContentPartPr/>
              <p14:nvPr/>
            </p14:nvContentPartPr>
            <p14:xfrm>
              <a:off x="8310380" y="5486804"/>
              <a:ext cx="119880" cy="25812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A7C37A3C-D178-285C-DE11-851BFCB3D872}"/>
                  </a:ext>
                </a:extLst>
              </p:cNvPr>
              <p:cNvPicPr/>
              <p:nvPr/>
            </p:nvPicPr>
            <p:blipFill>
              <a:blip r:embed="rId626"/>
              <a:stretch>
                <a:fillRect/>
              </a:stretch>
            </p:blipFill>
            <p:spPr>
              <a:xfrm>
                <a:off x="8304278" y="5480684"/>
                <a:ext cx="132083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7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D34CA44C-7590-93B4-4C20-9765D2F16024}"/>
                  </a:ext>
                </a:extLst>
              </p14:cNvPr>
              <p14:cNvContentPartPr/>
              <p14:nvPr/>
            </p14:nvContentPartPr>
            <p14:xfrm>
              <a:off x="8429900" y="5613884"/>
              <a:ext cx="141480" cy="9072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D34CA44C-7590-93B4-4C20-9765D2F16024}"/>
                  </a:ext>
                </a:extLst>
              </p:cNvPr>
              <p:cNvPicPr/>
              <p:nvPr/>
            </p:nvPicPr>
            <p:blipFill>
              <a:blip r:embed="rId628"/>
              <a:stretch>
                <a:fillRect/>
              </a:stretch>
            </p:blipFill>
            <p:spPr>
              <a:xfrm>
                <a:off x="8423764" y="5607740"/>
                <a:ext cx="153751" cy="103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9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2A30CBCE-FE74-F6CB-5F8B-7F22F06A7512}"/>
                  </a:ext>
                </a:extLst>
              </p14:cNvPr>
              <p14:cNvContentPartPr/>
              <p14:nvPr/>
            </p14:nvContentPartPr>
            <p14:xfrm>
              <a:off x="8450780" y="5599844"/>
              <a:ext cx="118800" cy="11484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2A30CBCE-FE74-F6CB-5F8B-7F22F06A7512}"/>
                  </a:ext>
                </a:extLst>
              </p:cNvPr>
              <p:cNvPicPr/>
              <p:nvPr/>
            </p:nvPicPr>
            <p:blipFill>
              <a:blip r:embed="rId630"/>
              <a:stretch>
                <a:fillRect/>
              </a:stretch>
            </p:blipFill>
            <p:spPr>
              <a:xfrm>
                <a:off x="8444660" y="5593724"/>
                <a:ext cx="131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1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C4972DF8-FBF7-4BCD-0E6D-E640C2E2CFE4}"/>
                  </a:ext>
                </a:extLst>
              </p14:cNvPr>
              <p14:cNvContentPartPr/>
              <p14:nvPr/>
            </p14:nvContentPartPr>
            <p14:xfrm>
              <a:off x="8586500" y="5471684"/>
              <a:ext cx="174600" cy="27936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C4972DF8-FBF7-4BCD-0E6D-E640C2E2CFE4}"/>
                  </a:ext>
                </a:extLst>
              </p:cNvPr>
              <p:cNvPicPr/>
              <p:nvPr/>
            </p:nvPicPr>
            <p:blipFill>
              <a:blip r:embed="rId632"/>
              <a:stretch>
                <a:fillRect/>
              </a:stretch>
            </p:blipFill>
            <p:spPr>
              <a:xfrm>
                <a:off x="8580380" y="5465556"/>
                <a:ext cx="186840" cy="291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3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D56CEB3F-C706-14CA-263F-118B896CDB7B}"/>
                  </a:ext>
                </a:extLst>
              </p14:cNvPr>
              <p14:cNvContentPartPr/>
              <p14:nvPr/>
            </p14:nvContentPartPr>
            <p14:xfrm>
              <a:off x="8938940" y="5607404"/>
              <a:ext cx="145080" cy="576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D56CEB3F-C706-14CA-263F-118B896CDB7B}"/>
                  </a:ext>
                </a:extLst>
              </p:cNvPr>
              <p:cNvPicPr/>
              <p:nvPr/>
            </p:nvPicPr>
            <p:blipFill>
              <a:blip r:embed="rId634"/>
              <a:stretch>
                <a:fillRect/>
              </a:stretch>
            </p:blipFill>
            <p:spPr>
              <a:xfrm>
                <a:off x="8932820" y="5601644"/>
                <a:ext cx="1573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5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679FFA9B-329B-5AF9-BAD3-9564EA90C4EB}"/>
                  </a:ext>
                </a:extLst>
              </p14:cNvPr>
              <p14:cNvContentPartPr/>
              <p14:nvPr/>
            </p14:nvContentPartPr>
            <p14:xfrm>
              <a:off x="8950820" y="5654924"/>
              <a:ext cx="172080" cy="756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679FFA9B-329B-5AF9-BAD3-9564EA90C4EB}"/>
                  </a:ext>
                </a:extLst>
              </p:cNvPr>
              <p:cNvPicPr/>
              <p:nvPr/>
            </p:nvPicPr>
            <p:blipFill>
              <a:blip r:embed="rId636"/>
              <a:stretch>
                <a:fillRect/>
              </a:stretch>
            </p:blipFill>
            <p:spPr>
              <a:xfrm>
                <a:off x="8944687" y="5648804"/>
                <a:ext cx="184346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6B58E0BE-A01D-9D78-F2E7-AFFBDDBEA15A}"/>
                  </a:ext>
                </a:extLst>
              </p14:cNvPr>
              <p14:cNvContentPartPr/>
              <p14:nvPr/>
            </p14:nvContentPartPr>
            <p14:xfrm>
              <a:off x="8854340" y="5594444"/>
              <a:ext cx="19800" cy="1404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6B58E0BE-A01D-9D78-F2E7-AFFBDDBEA15A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8848220" y="5588324"/>
                <a:ext cx="32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BE739C0C-E28D-8726-92C0-945B0FECF6DB}"/>
                  </a:ext>
                </a:extLst>
              </p14:cNvPr>
              <p14:cNvContentPartPr/>
              <p14:nvPr/>
            </p14:nvContentPartPr>
            <p14:xfrm>
              <a:off x="8855060" y="5668244"/>
              <a:ext cx="15120" cy="75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BE739C0C-E28D-8726-92C0-945B0FECF6DB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8848940" y="5662124"/>
                <a:ext cx="27360" cy="1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87222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78DD3E-003A-6E90-F576-0E8B956B51C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4B056220-2E5F-215A-0B7D-2C8E967BF7C5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9DFC822-B53B-1358-95CE-E2AD20453EFF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D4614D77-DCCD-DBEF-9357-ACF46B7BE03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DA6C2D70-E1B7-4648-345D-514D97180F2D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F7D6078F-E582-C7B2-A0F0-28C4EDAD169F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90F93E1-9F77-74FA-68E2-D2C41F535121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B5B19E0A-0821-B8A3-655C-55BFD0D46C1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397018E0-4474-2E5B-D537-B40C00CE9E36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33274A01-F0B0-06CE-74AC-5BC3DB051779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136D6A1A-9B0C-468D-29DE-3747E9C0686C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CD38A5A3-BBA9-DA67-F9CF-8260DC26CFC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4260B46-82BF-F714-1CE4-11C800354E95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5FA983D-7D2F-5873-C318-E34010CB1E67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7EEEE25-F4CB-6231-E407-6E2B5C5376F6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4709FAF-865C-8E7D-1F5E-5ABC38931E8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D5710756-3E92-2F17-E6FC-76E4D0E5CC9C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04A2DB33-041E-5F6B-51D2-3062133AA7A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1BBABD61-7D73-B48D-5620-28EAB1E1FC73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E7DF095-D513-9777-23F3-C2DE2429329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BF02B46-2F9A-DBD0-B02A-183ECE6DDEA8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D262039-3BB9-49C3-A367-710CCD62498A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F4A46CD-83E5-BAEA-6409-E79CA6E7A615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3ABA9A2-C7C6-C7EE-5D75-0FFDB437A132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B7BDCA9C-F520-3415-B348-71F0693ACBC9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B13CEF1-4518-8560-2026-87FDB1F7F4D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92ED854-EA0C-AED0-D258-561C99DA6129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C5646821-4DFE-79D0-4954-530FC1BD732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206325C-9327-3798-A144-7AB66CEC2ACB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CD6C2E-453E-DA1A-2F84-9705F65C6212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126E8EE9-A952-263D-3EE1-4422767BB94A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6A26A11C-D12E-0321-6387-A47D11575C0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B0E13ECC-15EA-EB70-7B19-EB68DF204CD7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6AAC1099-2138-2D80-651C-39F5367B2B78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19480105-F702-C076-1C6E-E6AE080D825D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2623C0F9-518F-2A62-D714-69584658536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79183D44-9958-3EFE-7A38-709A702389AD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EF45B23A-5B5F-949B-541F-A6F7AED4D0F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DC2E111B-6C7F-3305-1BFB-E82262D0BB10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550BD20-3583-10AA-0674-177878D7BBC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797D0C4A-E507-6A82-7443-BC60023D57C3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9FAB22F0-443E-6626-B2AE-7A37AE87979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BD3053A-5FF6-88C4-BA97-A12FA5AE3F95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7D2B37CB-1974-AAA3-D814-A12FAD0F17E6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C17C2968-552F-0F76-0746-9C215D1F0ECB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08B7EF4-AA04-D17C-FC10-89EC530A856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552D87E5-A89B-4A0C-F04D-75ED9C610A96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839A1E79-E172-EF5C-4DBC-008D09FE2F8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79492BA8-DE8B-E2D7-DED6-793303BE14A8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6DD0F8A6-2248-C647-50E0-DA4A453477B4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64B5829F-DC82-9DF7-C31A-D86EB9950744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6093E96-CE0A-E157-6E19-C6535709B8BA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600C1743-91D0-9AA7-FABF-AAC466718CDD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88FA7130-8A73-07A1-D87C-416409AC0782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8A443EF-9D04-DE5E-F379-D30E063A2599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783936B-12A7-22DB-7FE7-F75AEC1F3DAB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F2ED8A03-A75A-454C-9955-CBB0EAE7FD3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6190CE63-3FFA-F636-E443-5F16196F786E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1F130E9-97C4-2CBC-23A4-6528D8EF6B3D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3DAA56CE-87E7-EA05-0ADE-51F74836F68B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C61F9BCF-EE35-0041-DCC6-8AD290AE9365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C6E4E037-3745-ED49-6BED-218F0695921B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D33D1FFA-E04E-3C05-D7AC-0939140FCFC3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F31EEAE-7CC0-591E-B9D4-387558CB3AD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EFA508F1-593C-8C87-BAA5-EB9BC3FFF47F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2BC7D8B-0FC2-4D2B-0F19-6B718E62AB78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9D94E69A-F99C-DEAD-B554-736DCE0D2EDE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2C43D129-56E4-D89B-6591-C87DD7AE6A5A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BC805FD-C60C-1E2B-BCD6-68AEF5FA3129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AFDC4BB-5898-993E-2DD5-5DA4CF44323D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537F2513-76E7-4673-3469-7E1C0800BEFF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1C356541-F41A-3B95-39C8-0EBF2DA100A4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F6235ECA-7FA2-C5DE-0467-673FB4F6E0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DBBE34D4-987B-7D66-5BDA-AF3F34836AD8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0C8E586C-5566-0AE3-D5CC-AD375B984DE6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EC183B4C-96DC-4FC7-7BE1-69D1D9C0F4AE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E4C24B15-FF9E-375D-6AFD-3BD2402C2187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CD3C8097-7E82-F562-86C5-C616B97707BE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3E70868-AABD-842F-DA27-F9D796A19E7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5D910246-7FE5-365D-B4C9-118A54008E7F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4D708017-A201-1C3B-7BFA-F9D8EE041D00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533762F-9D06-AB40-3A76-CB2F21C754F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2E24A3AC-8DDA-5DFD-7BFA-C0643B8769A9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7BB2417-E385-8800-7FE4-59C1580934A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56841C1-E76B-9CAD-D8EC-647F619BE518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EA4062F-5312-7452-AD2A-1DDDD7A3F9B5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4EE549B4-FA21-A5D4-0F37-74CFDCA60234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C670E00-7A97-0516-3840-EAAC913978B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44FF91FA-1252-BDB9-FE87-B337E92AA129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271968D-D625-E236-BD8B-BF53D42C392B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5C3F2AE6-D120-CF06-491E-BCFE5DC16B2F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2AEF230-A0D1-A102-0372-E1F68249B146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27F57EC-123F-F358-F4A8-B5F0989FAF47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50846696-4F47-083D-C90D-56E0545C301C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49494E85-46EE-3A47-9DB8-3C288857BFA0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7752DEE3-4259-EB82-BDDE-27B8CAB69B5A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0446F15D-6C2A-3FAF-6BD3-82E2C74E81A4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2A9EB390-3C1B-D3A4-C911-59CF5FAF3235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41C54570-021B-C06C-79C1-603BADB51DFF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2CA304BF-5608-7A3A-5870-5D0C49B5D3A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084AAAB-F507-DB7A-97A2-A7B55A8A4C55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4BC128CA-CD65-E1E7-F700-66BA27E578A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5575982E-1E5E-31B8-9CA8-8B780E89E700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DC0EF4BB-AC70-62E3-5E92-56EF8FCB7A2A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F9197BF6-AD22-D024-BE91-1F5A47BB5591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C77CD7E3-5ADD-A133-1785-52C082CC263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B73B7545-9C64-A1C0-EC30-5B2612124265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F23D8F1B-C37C-A4EB-8177-4FDE16EAE210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E73B98D-0A60-AC84-EA1F-EB6500D164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CA542AF1-974B-08AE-3927-CE00A0AAB309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FF962313-6E45-A2AB-C1B9-EFBD68D5528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220D82A3-304A-60E7-83E9-27DCB2CCFC83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EF2FE082-0417-FA8E-8A8A-4EB39A7CA82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D168B17B-D44B-D568-7E2D-48387A71BB68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7D6ECE8-4952-8EC0-F517-4F09D963FC4F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383E6FC1-F018-441B-5A9B-72FC709596F7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9C205C0-F23C-9B20-D78D-C9D6F2D9044E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C97336AE-466D-D54B-6960-E6E1828C0FE7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D95CEA02-82F6-3EFA-FB28-E8AABCD49AE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082A7A3A-C95E-6A82-4B3E-330EF0F642C8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A8707B96-467F-AEF8-5C1C-DA7820AB7273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F0DA06BB-8EB5-E69C-CB47-5ED1BB8CA5A9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42D19018-ED90-1868-1DAF-6C7B6E1BE68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84C2B3AD-9870-A293-4D3A-3AAE3BE03E85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5054BAD5-2A3F-0B7D-1989-1F2EBEB2846F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9022983A-58C2-CF16-CE1C-4381A87FECFD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A0347CF8-77D1-D307-FC99-9D7B702024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308594A9-FFB2-AF6C-9479-85660B795FE0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124C5EB-8081-816F-9413-6E40CAED9018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47AE096A-4C0E-F050-7B30-9608ED2045F3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C3BD1D8-4B63-CE1F-8C29-EEDFD723A781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D1EF087-F7CC-A350-7DD1-F72AA17D807D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A3681D7B-A2AF-9A50-2B85-0951346046E8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3FFC0E22-8944-E7F9-113B-B73633E1BE53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D81975AD-8046-BC15-FDA6-C7D7A5EE501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EDF3CA2-A5D7-E757-5927-E50C5A94966D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B22A3017-F1C0-95F8-A864-196DA2C49E0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A9336208-61EB-605A-9E50-94BD78B9D164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625FF5-7713-E1C1-0847-80D95BF6CD13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34B69CD-5254-855A-AF3D-925D7869AA4E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A5F08314-66A9-23C8-BD4F-B4B66AACBDE4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2CC3C3DB-FA2C-28FC-FDA5-08A2DEBEDAF3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A6B96A3D-8B67-774A-36FD-7BC8E4DD00E1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F2A458A-A8EE-4BF5-194F-1C3834C9A924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1D3D3C1-4F49-5DBE-DB9B-3B05DF6546AF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8F87016-4568-0BEF-7A11-42795399CFA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72BACE19-A406-32A6-6D63-D42CAF54DA8A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E94FE60B-555D-C80E-2A3D-ED4907BD97FB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785853A-63B7-4819-C3C3-A74C65E58261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625DFB3D-844E-20D5-7D16-35BC477C502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9281A999-3AF9-EEA6-FABD-CED107E40755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FE46BEE-E0C4-FE87-3049-95024776A411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F035090D-E4DF-FCB3-A13E-8959CFE272BB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F2CE158-EA8F-46A1-AF15-5A7504245F87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1235029-94B5-EA89-9DD8-786BE2BF688C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AA83DC5-46D7-49D3-5C0D-FB1A6FC5BD04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F9BB4E8-CD20-6DB5-A9B5-49F4E025E73F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FC3CCF-892A-9F95-3AE5-44FD29EE6506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FE5C3B16-DA3C-7A8F-B98C-D46D986D12A6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D0668627-DD9A-BDCB-6234-4BC42A94A6F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248100D-90D3-1820-EE4E-05306240D36D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626D5D01-5641-20EE-9D29-A4026147CE6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053E7638-E68A-8564-EDDD-F4BCEBBB3753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30E77FF-FCA1-22ED-0B21-4E27CFA949B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A6A36013-70BA-C9FD-5240-B4A66FDEAFD0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9894E12-45B1-0E31-1CF2-5E0AC6C7563B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97673C3-5DAA-DE46-3175-AEE8E82B66DD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38AEEC3-B2C6-8F4F-8EFC-701CE5949532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B60C9FB-17E3-1840-7F60-E9D96F8946D2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7E0BB60-74D1-8708-020D-3E8E861C97C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0162650-4C5A-0389-580F-5E9ACC41DA9E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E8BA4E45-F876-5689-7599-9DCC2F0F42EF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D19DE00-116B-0A80-3D99-AF64946EA4FD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EAC4F65-A091-E115-AB9C-A582DF68E12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136A1C8-589E-868A-FFC8-F4979D6403DB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8886EEB2-AFDA-05BC-337D-31364A60059C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D90E5A1-8914-6625-2E69-35D96922C1B1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FE8B12B-EFC9-48DD-0E5D-05F73443599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29F2AA97-F7F6-1CFC-0EAC-F020592D2A56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72861842-11AC-1665-D860-181A049DB89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A811EA6B-1699-EBF1-6CE8-89396DE75C05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9FDF2AAE-F39C-33C1-1AAC-D525BF0FDD33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F582E697-1F92-4288-F758-8FEBB30FDD37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D6556EA7-5F3F-FB0E-8AEA-ED750A0ADEF6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F8A29024-28D3-D9DD-6C74-0C83C8FEFF9F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B3041C52-0969-E21D-6A13-48F880FD0B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39742EA2-62EA-A7AB-221A-F7F4D6063BA0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79180AC2-3F02-A1E9-E363-69D35902A14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563142FF-CCF7-4772-1A00-AB1EFF498D2A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9A39E4D0-5299-70A1-5BD4-D4F10362375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6AE738A2-CE43-4E77-C343-3ECAC3AB8EFA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CCE4A563-FC88-6D91-FF21-43A98D731146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16D7BD81-BDE0-D5DD-0651-6B4C295DA508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F1041883-E798-9A4A-2B4E-A13E25C4090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897D1643-CC75-7B09-BF17-CB4FD2F427C0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7ACAEC7D-EDFE-69B5-9353-A97F1E7FE74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410CC102-5629-724E-9BBC-6C3496F165C1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A46429D8-E4E5-2B38-AC23-D35E1A4A128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8D165E94-2181-FC68-ACDD-352F5BE7B5C5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8A3329A9-F1E5-D438-9CBA-7830D472523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3A4A2459-AF81-0DC2-7490-7D44535ED7D1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E0E90187-3B26-DC5F-FA1B-8DD683248AF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46" y="3172809"/>
                <a:ext cx="241920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748D2889-CC4D-D4ED-9710-D0B9468641E5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84EFE377-6834-CC5B-ED77-349991C0FB6F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5D3800BD-6D2D-F045-4149-FB179A69EF71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3792E4A-049F-40F3-52C7-D56CAE02B4B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206" y="3210609"/>
                <a:ext cx="8208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A913877D-B1BA-78EC-F4ED-AD170B374A4A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01991DBA-7FA0-83E5-DF5B-871C69F765E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CE1A5CFC-56B4-5908-924B-604F934A643F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A3233088-3E46-79A8-6765-93366B575A6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DA68BCD7-60AE-AA85-1C20-CB267F467FE2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629C3D59-5D6C-CFB6-8ABE-3A462DACDE4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4256C2B6-AB78-F823-EECF-97746F84AC5C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52EF4CB0-F79D-8CB0-D754-1D4D1BB89606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AF563270-6F1E-AF54-439A-4E8D4F91A645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E72A25A8-462F-FBDF-63F6-2AAD9FE6EFD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427E950C-1E4D-56E7-09C8-F1100AA40036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39B2E2EA-9CBC-728E-F809-FFB6B59B6EE1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CFFE3092-CC8C-9E88-2481-3376EF3BEDA5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4C5210-67A4-5196-CD47-1A7C1A0945B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96"/>
                <a:ext cx="406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B992FA7A-12AF-8107-FE36-5757C76B5EBA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5BA3AAB8-24FA-C95E-DD17-0F6D8F061ADD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1E94E1E6-87BC-FBA5-C036-A29514779EE7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5505937B-D50F-54A0-0221-B773EE60880B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3B947C73-038E-FFDA-95B9-67AE99A62F27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02B2E363-AFCD-B83A-9029-1BAB50432C6B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756"/>
                <a:ext cx="36720" cy="5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EFD08E8C-5BDF-895B-46FC-567F9EAA3C2D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A4AE17F9-44E1-4165-41C3-4CC71F6A75A8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B647F9B4-88E3-13A9-A0E7-3E05C42C3390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5319AD69-A746-2F15-244F-F55B4A6A508D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F91B938B-DF69-5333-5DF5-D47E45F95DD4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55B41234-A01B-1786-2269-A0C7696EA524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655E2409-D661-AE8B-2A99-FEE48C96E976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FD9AD0D-3A99-A79C-FEE6-4E020707BABD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60125" y="2206596"/>
                <a:ext cx="2484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6524704F-42A9-EB74-3B6A-4D7A497E40E4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329B3217-F2E9-2398-49A2-5F2B41D7F9CE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765" y="2301276"/>
                <a:ext cx="27000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005D24A0-D21F-8227-A33A-30B92000F555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A006D069-84E4-2B2D-38C9-810454762021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6197BCCC-9F91-4A41-81EA-128B30F0951F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5F4C533-4795-54C5-76F7-F3A83FEB0EEE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AEB41DAD-6CA4-6B31-F9D8-FCFA352E8367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63A38C9A-D6D5-79CA-ABD6-8B7FCC21A66C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125" y="2712396"/>
                <a:ext cx="3204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85639D6E-246D-D90E-B32A-0B6A6E927CB2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4DFB826F-E4AD-260F-06F9-3D0B2D2497B8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45" y="1737156"/>
                <a:ext cx="11052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409C3E22-F120-D018-0689-99EA129060C6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08B84CAE-A2E5-D688-699F-B4A8A72F5F04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D515B1CC-12E0-672C-0FC5-391ED5358C82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C4B16E0-9225-14EE-EE12-8AA916D04A39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0821A1A-D91F-3EBE-77E1-42A0B24DB8DC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E96EDB-B2C9-922C-8AAE-900D10C70303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365" y="1776756"/>
                <a:ext cx="29880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BC1ABE1-138C-8F61-52E9-CBA33DED3FB5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2471A7C3-ED9B-66F6-CDB1-6C39608D2172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285" y="1810956"/>
                <a:ext cx="360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0865EFAD-84F1-70F8-2F93-CF6B9B3FE426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F6B91D8-95DE-D58B-D3EE-E717138C8E3C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4005" y="1862796"/>
                <a:ext cx="29880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56362099-254A-1F5C-4F36-7EFC632A0211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A2A3511-6F78-4ACF-F332-11438E90DD73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805" y="1958196"/>
                <a:ext cx="50760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C8A41221-61B6-B7CE-B445-25D66402B6C6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A77C230-C162-B494-53B2-0B92D0E33644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925" y="2082036"/>
                <a:ext cx="49680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3C72D900-E548-3ED4-FFE2-049662DBA7B7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BB50035-E561-7639-C0D8-924C1CABF125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4285" y="2155836"/>
                <a:ext cx="20160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937AE9C7-35EA-207D-B8A8-4837DC5B7E4B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B666EBE-0E03-3E0E-013C-E3AAD110D1D1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316"/>
                <a:ext cx="2916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DFABD912-8FF0-E1DE-3D06-C1BBA0F1A4F3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EB768021-5C31-63CD-5984-0220ABF48AC1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56"/>
                <a:ext cx="25920" cy="7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E8EA4A5B-5F55-62B2-E61B-3F48111F7489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D0CC3114-6402-EF18-C34D-E415629F6F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E1E565E1-6169-2FAF-21BB-B4183CDBA7A7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E98C4ABB-4324-19E7-B72F-EB1C76D1CCE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793"/>
                <a:ext cx="12960" cy="1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833F33A6-D0BA-6F92-1C49-2931FFE4840C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C6C36C8-D8A1-875A-66ED-A727EBB19387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4E5904F-970C-0EE2-8081-30F85E13B303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1B96027-9FF2-1F98-C241-94E615BF83E8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7851241C-A1B2-B56F-F0F0-2B209326967F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93E5C3C-5FD0-3294-B24D-F83CD6A1FDFC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D88276F1-B57B-5BD5-BD06-48B917E967DA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A3A316CF-6B13-442F-4C45-3611AA2817A1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8E6663A7-2457-263A-D0A0-343F802AF48D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26640719-2909-ED47-0ACB-5B2565BF1000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B819CD2F-D8AA-BEA4-64B6-BDA143D560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17274B51-EF2E-4D73-1237-24B2CD707F1A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580606CD-FF69-F3B8-A9CF-9CFEBB1642B9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BADFD3AB-CCC7-5660-ADC7-23F7DB38CE19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82E485D-4836-3F3D-A469-A6F3D45AF6A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49F37ABB-582D-9901-F453-031657CF70D8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F546DA4A-846A-69C3-181F-C21B898D3A2B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05CE2052-FC4C-28B0-1BC9-0CFA845604C5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AA83309-6330-3211-0E98-524687FED9B1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24" y="6239176"/>
                  <a:ext cx="106560" cy="259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94B893B2-64D3-E735-6316-2E2C0FA0F4EF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025C6A5-7B4E-F0F1-D6C9-C59295B38729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DE1ABA52-AECE-AFF9-4FD1-55FBDF551301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3D0CE223-9276-7D3D-F902-AB4D60C8289A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C748D7F4-8990-8114-33F4-F2C92B0DA573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063625E1-CA31-2A57-E5A4-EE7EF9D5A44C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87E58928-B2D5-9270-4AD1-D55303261D35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EE29922-5C3A-C4E4-F45B-A5D5E5025DDC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7BE1EFD4-BD22-3FCC-6EAA-0B3697719D34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9C11926F-E589-A301-F6E9-FB9996A13EC5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660B1BF0-6765-1EB3-4335-F0268D4DF775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EE9A8A0F-7CF3-6342-705D-B79BACDA04F6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4555E5F3-B0D4-1911-B3C3-5CA59855DD64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D6F0A91A-7A42-DEDA-3815-A0719F29F38B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01D3AA60-EC0F-DFFB-4FD3-A7EDD7E10050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76"/>
                  <a:ext cx="102240" cy="190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D537250-EFFD-0D27-3CB5-D8CA6F94F9A0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9CACDC00-130E-974F-540B-06A8E932FCC0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940A781D-F0B3-AA21-4F10-D441160DAA9C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065D5432-14BB-A27D-CC8F-3F2B627F0E64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980A43B-2E59-5D46-02DD-E186D342466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1D341EDC-7406-46EE-7CBA-9F5E6F2BCC5F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5DCFCC14-D0D6-5810-DAC0-AB9A7D17F3D3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E704B6B6-59BE-F4CA-7C11-9D7245CD98AD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8697B5E6-47D2-6A7D-FA9D-C4CCFE95DC8E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37DC59F1-F4D2-2A3F-C25A-BF0B6ABFE4C2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E9CF0F82-D878-541E-FE74-EF34A01AAC1A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23AAC94D-D35C-A78F-2DD0-535A33FA246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118013FD-0E37-DF4E-08CB-858310323C7E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87FFF3A-5B32-0CB6-8FCA-A694BF8BD43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EC47F466-D040-DBB2-8D69-337E2E9ACBF2}"/>
              </a:ext>
            </a:extLst>
          </p:cNvPr>
          <p:cNvGrpSpPr/>
          <p:nvPr/>
        </p:nvGrpSpPr>
        <p:grpSpPr>
          <a:xfrm>
            <a:off x="5433688" y="1745015"/>
            <a:ext cx="891720" cy="421200"/>
            <a:chOff x="5433688" y="1745015"/>
            <a:chExt cx="891720" cy="421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FD29DED4-DCC7-811E-20DC-AB1A9236FE4D}"/>
                    </a:ext>
                  </a:extLst>
                </p14:cNvPr>
                <p14:cNvContentPartPr/>
                <p14:nvPr/>
              </p14:nvContentPartPr>
              <p14:xfrm>
                <a:off x="5872528" y="1896935"/>
                <a:ext cx="40680" cy="15588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A178C5FF-6233-CAFE-4165-202CC236D0EE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5866408" y="1890815"/>
                  <a:ext cx="5292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E1EDEE3A-E06F-AFB9-606B-09B0A6BC91A4}"/>
                    </a:ext>
                  </a:extLst>
                </p14:cNvPr>
                <p14:cNvContentPartPr/>
                <p14:nvPr/>
              </p14:nvContentPartPr>
              <p14:xfrm>
                <a:off x="5871448" y="1817375"/>
                <a:ext cx="246960" cy="1263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CDEE079-7799-0C5F-8DEC-2A889045B9E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5865328" y="1811255"/>
                  <a:ext cx="2592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010C5F5A-3ED9-F110-B003-DF61EEF1723D}"/>
                    </a:ext>
                  </a:extLst>
                </p14:cNvPr>
                <p14:cNvContentPartPr/>
                <p14:nvPr/>
              </p14:nvContentPartPr>
              <p14:xfrm>
                <a:off x="5433688" y="1790735"/>
                <a:ext cx="197640" cy="37548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A306A978-3E41-E9DD-52F5-48C08552922A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5427568" y="1784615"/>
                  <a:ext cx="209880" cy="38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72B73453-2EC1-BC64-7DA8-2C2FB2F28400}"/>
                    </a:ext>
                  </a:extLst>
                </p14:cNvPr>
                <p14:cNvContentPartPr/>
                <p14:nvPr/>
              </p14:nvContentPartPr>
              <p14:xfrm>
                <a:off x="5693248" y="1799735"/>
                <a:ext cx="197280" cy="318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03FDC03F-A471-29B3-BD37-512812951F5A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5687128" y="1793615"/>
                  <a:ext cx="20952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1632A0BA-EE9E-1BE8-238E-D65204FD6399}"/>
                    </a:ext>
                  </a:extLst>
                </p14:cNvPr>
                <p14:cNvContentPartPr/>
                <p14:nvPr/>
              </p14:nvContentPartPr>
              <p14:xfrm>
                <a:off x="6141808" y="1745015"/>
                <a:ext cx="183600" cy="3884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01C304E-B361-1631-8A1F-4B8C2BD3C3ED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6135688" y="1738895"/>
                  <a:ext cx="195840" cy="40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7EF477EA-EC59-9B43-8AAF-97DA41AA36FF}"/>
              </a:ext>
            </a:extLst>
          </p:cNvPr>
          <p:cNvGrpSpPr/>
          <p:nvPr/>
        </p:nvGrpSpPr>
        <p:grpSpPr>
          <a:xfrm>
            <a:off x="1292968" y="3450335"/>
            <a:ext cx="943560" cy="279720"/>
            <a:chOff x="1292968" y="3450335"/>
            <a:chExt cx="943560" cy="279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D5BDB9D3-75E6-DAE2-4BFF-84ED573F3AA8}"/>
                    </a:ext>
                  </a:extLst>
                </p14:cNvPr>
                <p14:cNvContentPartPr/>
                <p14:nvPr/>
              </p14:nvContentPartPr>
              <p14:xfrm>
                <a:off x="1292968" y="3450335"/>
                <a:ext cx="351000" cy="4608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6B094DF5-3DA1-B801-09D6-365599C39005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286848" y="3444215"/>
                  <a:ext cx="36324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5FDCDD01-CF90-BAF8-B58F-2AEE2D3C68E7}"/>
                    </a:ext>
                  </a:extLst>
                </p14:cNvPr>
                <p14:cNvContentPartPr/>
                <p14:nvPr/>
              </p14:nvContentPartPr>
              <p14:xfrm>
                <a:off x="1448128" y="3511895"/>
                <a:ext cx="75600" cy="2181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4CB20146-858C-C742-DDAF-9BB9DDAA94B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442008" y="3505775"/>
                  <a:ext cx="8784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94500F04-7CF1-393F-D9FF-359FAD2802A2}"/>
                    </a:ext>
                  </a:extLst>
                </p14:cNvPr>
                <p14:cNvContentPartPr/>
                <p14:nvPr/>
              </p14:nvContentPartPr>
              <p14:xfrm>
                <a:off x="1541728" y="3601535"/>
                <a:ext cx="148320" cy="11304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123DA884-8045-1E29-CBCD-5E25A9914A9A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535608" y="3595415"/>
                  <a:ext cx="1605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0DC6A317-70D1-D81D-BC6B-6F18FC470B07}"/>
                    </a:ext>
                  </a:extLst>
                </p14:cNvPr>
                <p14:cNvContentPartPr/>
                <p14:nvPr/>
              </p14:nvContentPartPr>
              <p14:xfrm>
                <a:off x="1652968" y="3594695"/>
                <a:ext cx="216000" cy="11376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865E84DC-B6CD-F4C9-FE34-A0EF891F1764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646848" y="3588575"/>
                  <a:ext cx="2282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CA6C2232-2A0C-4A96-5FBB-214375C28E2E}"/>
                    </a:ext>
                  </a:extLst>
                </p14:cNvPr>
                <p14:cNvContentPartPr/>
                <p14:nvPr/>
              </p14:nvContentPartPr>
              <p14:xfrm>
                <a:off x="1845928" y="3574175"/>
                <a:ext cx="152640" cy="12852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B30DE749-3221-AA8E-DCDC-19EE8E78E6F8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1839808" y="3568055"/>
                  <a:ext cx="16488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0DEBF062-BF26-4889-A76E-043CB0915B4C}"/>
                    </a:ext>
                  </a:extLst>
                </p14:cNvPr>
                <p14:cNvContentPartPr/>
                <p14:nvPr/>
              </p14:nvContentPartPr>
              <p14:xfrm>
                <a:off x="1960768" y="3563735"/>
                <a:ext cx="176400" cy="14832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FCE731B8-F635-AE5F-9900-A2936BAE7A5C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1954648" y="3557615"/>
                  <a:ext cx="1886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E06A0977-AE7D-6800-060E-8155CF384D6A}"/>
                    </a:ext>
                  </a:extLst>
                </p14:cNvPr>
                <p14:cNvContentPartPr/>
                <p14:nvPr/>
              </p14:nvContentPartPr>
              <p14:xfrm>
                <a:off x="2113408" y="3553655"/>
                <a:ext cx="123120" cy="16200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D3CAFC57-4B0C-FF1A-F9D9-697480237901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107288" y="3547535"/>
                  <a:ext cx="135360" cy="17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7" name="Group 666">
            <a:extLst>
              <a:ext uri="{FF2B5EF4-FFF2-40B4-BE49-F238E27FC236}">
                <a16:creationId xmlns:a16="http://schemas.microsoft.com/office/drawing/2014/main" id="{83C1D291-5DBF-96E7-2DC8-E236F786416B}"/>
              </a:ext>
            </a:extLst>
          </p:cNvPr>
          <p:cNvGrpSpPr/>
          <p:nvPr/>
        </p:nvGrpSpPr>
        <p:grpSpPr>
          <a:xfrm>
            <a:off x="2466568" y="3196535"/>
            <a:ext cx="4837680" cy="630360"/>
            <a:chOff x="2466568" y="3196535"/>
            <a:chExt cx="4837680" cy="630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64CBFBBA-E164-45D6-C727-A65210A1EE1A}"/>
                    </a:ext>
                  </a:extLst>
                </p14:cNvPr>
                <p14:cNvContentPartPr/>
                <p14:nvPr/>
              </p14:nvContentPartPr>
              <p14:xfrm>
                <a:off x="2496088" y="3632135"/>
                <a:ext cx="12960" cy="2304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D6B39CD7-F3A9-5BE7-6E42-308A9BB81FB4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489968" y="3626015"/>
                  <a:ext cx="25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845BBED0-5AF8-4528-E7C2-116A73F33862}"/>
                    </a:ext>
                  </a:extLst>
                </p14:cNvPr>
                <p14:cNvContentPartPr/>
                <p14:nvPr/>
              </p14:nvContentPartPr>
              <p14:xfrm>
                <a:off x="2466568" y="3569495"/>
                <a:ext cx="277560" cy="12312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69C54D36-F4F1-37DD-CC74-3FEC5C298316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460448" y="3563375"/>
                  <a:ext cx="2898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31BF4E51-8C3A-80F8-CD24-B6EC1F06FBD2}"/>
                    </a:ext>
                  </a:extLst>
                </p14:cNvPr>
                <p14:cNvContentPartPr/>
                <p14:nvPr/>
              </p14:nvContentPartPr>
              <p14:xfrm>
                <a:off x="3120688" y="3532055"/>
                <a:ext cx="109440" cy="17028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2873BBA0-65FA-A7F1-6DE2-C66B50FA7AAE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3114568" y="3525935"/>
                  <a:ext cx="121680" cy="18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FC942C8D-FD6E-9734-8C37-93814EF77AC6}"/>
                    </a:ext>
                  </a:extLst>
                </p14:cNvPr>
                <p14:cNvContentPartPr/>
                <p14:nvPr/>
              </p14:nvContentPartPr>
              <p14:xfrm>
                <a:off x="3237328" y="3393095"/>
                <a:ext cx="384120" cy="30636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3565DCA1-D461-BC9E-C33E-2B965DA3CFE8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3231208" y="3386975"/>
                  <a:ext cx="396360" cy="31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7E88388D-7FFE-DF36-B672-43D70B9EEFDC}"/>
                    </a:ext>
                  </a:extLst>
                </p14:cNvPr>
                <p14:cNvContentPartPr/>
                <p14:nvPr/>
              </p14:nvContentPartPr>
              <p14:xfrm>
                <a:off x="3632608" y="3458615"/>
                <a:ext cx="520560" cy="24048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CDEC534E-A682-E62B-1AFA-CE8F0A49A2DC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3626488" y="3452495"/>
                  <a:ext cx="53280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33517E6F-7C95-2080-3ED6-5C0947898387}"/>
                    </a:ext>
                  </a:extLst>
                </p14:cNvPr>
                <p14:cNvContentPartPr/>
                <p14:nvPr/>
              </p14:nvContentPartPr>
              <p14:xfrm>
                <a:off x="4293928" y="3579935"/>
                <a:ext cx="312120" cy="11880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74F8D583-86F8-6C2E-45B9-B3BCE5365055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4287808" y="3573815"/>
                  <a:ext cx="3243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FCC7C579-F702-0A38-BD2D-4E8F35BCB594}"/>
                    </a:ext>
                  </a:extLst>
                </p14:cNvPr>
                <p14:cNvContentPartPr/>
                <p14:nvPr/>
              </p14:nvContentPartPr>
              <p14:xfrm>
                <a:off x="4565728" y="3553295"/>
                <a:ext cx="124200" cy="1551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91D81F10-7769-EC8D-8DBE-85FDDCDA509C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4559608" y="3547175"/>
                  <a:ext cx="1364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5C311B4F-914D-3A49-B84E-EE6B87AE0C5B}"/>
                    </a:ext>
                  </a:extLst>
                </p14:cNvPr>
                <p14:cNvContentPartPr/>
                <p14:nvPr/>
              </p14:nvContentPartPr>
              <p14:xfrm>
                <a:off x="4688848" y="3361415"/>
                <a:ext cx="95400" cy="31824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A36FF774-114E-4B27-8D38-6F889260B89D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4682728" y="3355295"/>
                  <a:ext cx="10764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5BF6EDD4-0DDE-E2A0-BB85-A85B425F0E25}"/>
                    </a:ext>
                  </a:extLst>
                </p14:cNvPr>
                <p14:cNvContentPartPr/>
                <p14:nvPr/>
              </p14:nvContentPartPr>
              <p14:xfrm>
                <a:off x="4653208" y="3485255"/>
                <a:ext cx="139320" cy="2088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5B7358D6-8576-67CE-FC76-EFF97D7BFBB0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4647088" y="3479135"/>
                  <a:ext cx="1515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05893A80-216A-5FDB-1B7F-2DF6FCC1DB70}"/>
                    </a:ext>
                  </a:extLst>
                </p14:cNvPr>
                <p14:cNvContentPartPr/>
                <p14:nvPr/>
              </p14:nvContentPartPr>
              <p14:xfrm>
                <a:off x="4777768" y="3561935"/>
                <a:ext cx="180360" cy="11736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6826B05E-9C6C-DC5A-DB6A-5B0686AFC41E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4771648" y="3555815"/>
                  <a:ext cx="1926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B125CD98-1FEC-8B35-6152-A02CF37A245B}"/>
                    </a:ext>
                  </a:extLst>
                </p14:cNvPr>
                <p14:cNvContentPartPr/>
                <p14:nvPr/>
              </p14:nvContentPartPr>
              <p14:xfrm>
                <a:off x="4911328" y="3568775"/>
                <a:ext cx="162720" cy="8172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A1D88C6F-A967-B5F5-7C19-9197A36B4EA2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4905208" y="3562655"/>
                  <a:ext cx="17496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0BE966AD-EDCD-5828-4F0A-123A96937FB5}"/>
                    </a:ext>
                  </a:extLst>
                </p14:cNvPr>
                <p14:cNvContentPartPr/>
                <p14:nvPr/>
              </p14:nvContentPartPr>
              <p14:xfrm>
                <a:off x="4923928" y="3550775"/>
                <a:ext cx="140760" cy="11736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F29D88D8-5136-4F22-A96C-7F3D3A6D7257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4917808" y="3544655"/>
                  <a:ext cx="1530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36EB08CB-5DD6-99B1-9784-9549328D837A}"/>
                    </a:ext>
                  </a:extLst>
                </p14:cNvPr>
                <p14:cNvContentPartPr/>
                <p14:nvPr/>
              </p14:nvContentPartPr>
              <p14:xfrm>
                <a:off x="5294008" y="3520535"/>
                <a:ext cx="117720" cy="12852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5B0D8E5B-7595-9671-3C60-536972075DEE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5287888" y="3514415"/>
                  <a:ext cx="129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ABBFED31-7A0A-689F-E5B0-034FC57FC599}"/>
                    </a:ext>
                  </a:extLst>
                </p14:cNvPr>
                <p14:cNvContentPartPr/>
                <p14:nvPr/>
              </p14:nvContentPartPr>
              <p14:xfrm>
                <a:off x="5418928" y="3550415"/>
                <a:ext cx="105480" cy="9756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B2CFAE62-4E06-24B2-7529-AA6F98302494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5412808" y="3544295"/>
                  <a:ext cx="11772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D4EBBBF5-53F8-D83E-A358-91B740618822}"/>
                    </a:ext>
                  </a:extLst>
                </p14:cNvPr>
                <p14:cNvContentPartPr/>
                <p14:nvPr/>
              </p14:nvContentPartPr>
              <p14:xfrm>
                <a:off x="5464288" y="3466895"/>
                <a:ext cx="24840" cy="2160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FFC9DD9D-3DDB-2251-96C9-DF8148A078EB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5458168" y="3460775"/>
                  <a:ext cx="37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7C131B0B-6264-4AC7-BC12-E8D2C578FE26}"/>
                    </a:ext>
                  </a:extLst>
                </p14:cNvPr>
                <p14:cNvContentPartPr/>
                <p14:nvPr/>
              </p14:nvContentPartPr>
              <p14:xfrm>
                <a:off x="5519728" y="3561935"/>
                <a:ext cx="229680" cy="946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313005FE-4D26-275A-E0A5-3DFC7C45815E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5513608" y="3555815"/>
                  <a:ext cx="2419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93A854E6-C911-7A83-A096-F9D8D6A5213F}"/>
                    </a:ext>
                  </a:extLst>
                </p14:cNvPr>
                <p14:cNvContentPartPr/>
                <p14:nvPr/>
              </p14:nvContentPartPr>
              <p14:xfrm>
                <a:off x="5733928" y="3564095"/>
                <a:ext cx="51480" cy="17100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FE798F87-ACCA-446B-C7AE-0010D2DB4B6D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5727808" y="3557975"/>
                  <a:ext cx="637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8C8C8F0C-CA01-7375-55B8-85F22836D411}"/>
                    </a:ext>
                  </a:extLst>
                </p14:cNvPr>
                <p14:cNvContentPartPr/>
                <p14:nvPr/>
              </p14:nvContentPartPr>
              <p14:xfrm>
                <a:off x="5726008" y="3548615"/>
                <a:ext cx="120960" cy="9432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E91E2C0A-EB95-01A4-10EE-807325A5240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5719888" y="3542495"/>
                  <a:ext cx="13320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721B69F1-C20E-AEFF-9F78-B722769ACEAB}"/>
                    </a:ext>
                  </a:extLst>
                </p14:cNvPr>
                <p14:cNvContentPartPr/>
                <p14:nvPr/>
              </p14:nvContentPartPr>
              <p14:xfrm>
                <a:off x="5861368" y="3396335"/>
                <a:ext cx="53640" cy="23724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DEE501E7-C687-0BA3-F4B0-3C33BCEA3A9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855248" y="3390215"/>
                  <a:ext cx="6588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CE15C42B-6DBE-7D1F-313F-1E988F4C7AB0}"/>
                    </a:ext>
                  </a:extLst>
                </p14:cNvPr>
                <p14:cNvContentPartPr/>
                <p14:nvPr/>
              </p14:nvContentPartPr>
              <p14:xfrm>
                <a:off x="5889448" y="3527015"/>
                <a:ext cx="173160" cy="14256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8C144ACB-E76B-4813-2306-47B523E3B52D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883328" y="3520895"/>
                  <a:ext cx="185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D33FE546-AEF9-49CC-EEA9-0605AD2DD3A6}"/>
                    </a:ext>
                  </a:extLst>
                </p14:cNvPr>
                <p14:cNvContentPartPr/>
                <p14:nvPr/>
              </p14:nvContentPartPr>
              <p14:xfrm>
                <a:off x="6019048" y="3510815"/>
                <a:ext cx="168120" cy="11808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902DD2DE-C750-C42E-4F36-14CBF018FED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6012928" y="3504695"/>
                  <a:ext cx="1803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64F5E0C5-F577-D8E2-6EF6-856B33B64FFB}"/>
                    </a:ext>
                  </a:extLst>
                </p14:cNvPr>
                <p14:cNvContentPartPr/>
                <p14:nvPr/>
              </p14:nvContentPartPr>
              <p14:xfrm>
                <a:off x="6021208" y="3533495"/>
                <a:ext cx="128880" cy="11052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EB139757-5551-B7EE-95AF-CAC386A63DDD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6015088" y="3527375"/>
                  <a:ext cx="14112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3406060B-D4F0-76F9-6F09-7E9C42195110}"/>
                    </a:ext>
                  </a:extLst>
                </p14:cNvPr>
                <p14:cNvContentPartPr/>
                <p14:nvPr/>
              </p14:nvContentPartPr>
              <p14:xfrm>
                <a:off x="6428728" y="3541055"/>
                <a:ext cx="33840" cy="19044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3DD1883D-A1BB-2398-10D3-D6EBFCDC90CB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6422608" y="3534935"/>
                  <a:ext cx="4608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46C0803B-9924-5ECE-28BE-044307760936}"/>
                    </a:ext>
                  </a:extLst>
                </p14:cNvPr>
                <p14:cNvContentPartPr/>
                <p14:nvPr/>
              </p14:nvContentPartPr>
              <p14:xfrm>
                <a:off x="6429088" y="3488495"/>
                <a:ext cx="135720" cy="1227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18315A1D-BF0F-BEDE-124D-D292D5DE60E7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6422968" y="3482375"/>
                  <a:ext cx="1479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9D24174A-1637-B5AE-4E11-7E2FB9C9D977}"/>
                    </a:ext>
                  </a:extLst>
                </p14:cNvPr>
                <p14:cNvContentPartPr/>
                <p14:nvPr/>
              </p14:nvContentPartPr>
              <p14:xfrm>
                <a:off x="6569848" y="3494615"/>
                <a:ext cx="180720" cy="13356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00DA2D79-38C0-3704-F846-FB22DECCBE5B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6563728" y="3488495"/>
                  <a:ext cx="192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79FECA78-EDC4-1793-06F8-D6AD946D6E28}"/>
                    </a:ext>
                  </a:extLst>
                </p14:cNvPr>
                <p14:cNvContentPartPr/>
                <p14:nvPr/>
              </p14:nvContentPartPr>
              <p14:xfrm>
                <a:off x="6728968" y="3363575"/>
                <a:ext cx="38880" cy="26856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3D13C1B6-FB1D-B3C3-1D2C-757D0C3EA22F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6722848" y="3357455"/>
                  <a:ext cx="51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12D4BBDF-B287-8B4B-AF01-CF2F0965A239}"/>
                    </a:ext>
                  </a:extLst>
                </p14:cNvPr>
                <p14:cNvContentPartPr/>
                <p14:nvPr/>
              </p14:nvContentPartPr>
              <p14:xfrm>
                <a:off x="6703768" y="3361415"/>
                <a:ext cx="324360" cy="2692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D20B4185-C793-7A02-9683-03B339F82665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6697648" y="3355295"/>
                  <a:ext cx="33660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2CB7C539-D9AE-5CF3-29B1-0A4403B594E8}"/>
                    </a:ext>
                  </a:extLst>
                </p14:cNvPr>
                <p14:cNvContentPartPr/>
                <p14:nvPr/>
              </p14:nvContentPartPr>
              <p14:xfrm>
                <a:off x="3010528" y="3738695"/>
                <a:ext cx="4266360" cy="882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6FCC1995-D801-CFA9-84F2-041996B956FA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3004408" y="3732575"/>
                  <a:ext cx="427860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F431D6EB-D1CF-182F-563F-BEC5E1E21034}"/>
                    </a:ext>
                  </a:extLst>
                </p14:cNvPr>
                <p14:cNvContentPartPr/>
                <p14:nvPr/>
              </p14:nvContentPartPr>
              <p14:xfrm>
                <a:off x="2954728" y="3310295"/>
                <a:ext cx="35280" cy="48024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593CAA43-9E89-ECF2-214E-4150366B205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948608" y="3304175"/>
                  <a:ext cx="47520" cy="49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5F97685E-9571-C96A-ED88-B845E1E1A554}"/>
                    </a:ext>
                  </a:extLst>
                </p14:cNvPr>
                <p14:cNvContentPartPr/>
                <p14:nvPr/>
              </p14:nvContentPartPr>
              <p14:xfrm>
                <a:off x="3008368" y="3196535"/>
                <a:ext cx="4295880" cy="50688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EEC78D5B-F105-7FEA-5D39-A33366997394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002248" y="3190415"/>
                  <a:ext cx="4308120" cy="519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1FF7EB3-5622-DDB4-F32C-274CD7A40154}"/>
                  </a:ext>
                </a:extLst>
              </p14:cNvPr>
              <p14:cNvContentPartPr/>
              <p14:nvPr/>
            </p14:nvContentPartPr>
            <p14:xfrm>
              <a:off x="10297540" y="2206264"/>
              <a:ext cx="1154160" cy="5580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1FF7EB3-5622-DDB4-F32C-274CD7A40154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10291420" y="2200144"/>
                <a:ext cx="1166400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52643B9A-2CCC-38D5-8EF0-0E14FFE6C735}"/>
                  </a:ext>
                </a:extLst>
              </p14:cNvPr>
              <p14:cNvContentPartPr/>
              <p14:nvPr/>
            </p14:nvContentPartPr>
            <p14:xfrm>
              <a:off x="845740" y="5135584"/>
              <a:ext cx="116640" cy="928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52643B9A-2CCC-38D5-8EF0-0E14FFE6C735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839620" y="5129464"/>
                <a:ext cx="128880" cy="10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49" name="Group 48">
            <a:extLst>
              <a:ext uri="{FF2B5EF4-FFF2-40B4-BE49-F238E27FC236}">
                <a16:creationId xmlns:a16="http://schemas.microsoft.com/office/drawing/2014/main" id="{B9DC4439-E2BF-D34F-174C-851414317838}"/>
              </a:ext>
            </a:extLst>
          </p:cNvPr>
          <p:cNvGrpSpPr/>
          <p:nvPr/>
        </p:nvGrpSpPr>
        <p:grpSpPr>
          <a:xfrm>
            <a:off x="871300" y="4189504"/>
            <a:ext cx="7322040" cy="994320"/>
            <a:chOff x="871300" y="4189504"/>
            <a:chExt cx="7322040" cy="994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08890518-7E36-5F85-12E7-35DACC8EDD6F}"/>
                    </a:ext>
                  </a:extLst>
                </p14:cNvPr>
                <p14:cNvContentPartPr/>
                <p14:nvPr/>
              </p14:nvContentPartPr>
              <p14:xfrm>
                <a:off x="880660" y="4828864"/>
                <a:ext cx="542160" cy="3549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08890518-7E36-5F85-12E7-35DACC8EDD6F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874540" y="4822744"/>
                  <a:ext cx="55440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D12F1768-E8C1-2C2A-5D2A-9E7C76193342}"/>
                    </a:ext>
                  </a:extLst>
                </p14:cNvPr>
                <p14:cNvContentPartPr/>
                <p14:nvPr/>
              </p14:nvContentPartPr>
              <p14:xfrm>
                <a:off x="871300" y="4221904"/>
                <a:ext cx="1470240" cy="9457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D12F1768-E8C1-2C2A-5D2A-9E7C76193342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865180" y="4215784"/>
                  <a:ext cx="1482480" cy="9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C353AD7C-0A26-B62A-2BB9-6AEFFAA40C59}"/>
                    </a:ext>
                  </a:extLst>
                </p14:cNvPr>
                <p14:cNvContentPartPr/>
                <p14:nvPr/>
              </p14:nvContentPartPr>
              <p14:xfrm>
                <a:off x="2277820" y="4189504"/>
                <a:ext cx="87120" cy="860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C353AD7C-0A26-B62A-2BB9-6AEFFAA40C59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2271700" y="4183384"/>
                  <a:ext cx="9936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A6B9DEB9-5459-6761-1C1F-2757342D0AC4}"/>
                    </a:ext>
                  </a:extLst>
                </p14:cNvPr>
                <p14:cNvContentPartPr/>
                <p14:nvPr/>
              </p14:nvContentPartPr>
              <p14:xfrm>
                <a:off x="2337580" y="4192024"/>
                <a:ext cx="5855760" cy="1090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A6B9DEB9-5459-6761-1C1F-2757342D0AC4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2331460" y="4185904"/>
                  <a:ext cx="586800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238C7353-D267-FE7D-A65A-F5A94579EE8F}"/>
              </a:ext>
            </a:extLst>
          </p:cNvPr>
          <p:cNvGrpSpPr/>
          <p:nvPr/>
        </p:nvGrpSpPr>
        <p:grpSpPr>
          <a:xfrm>
            <a:off x="6307158" y="4869160"/>
            <a:ext cx="1219320" cy="403560"/>
            <a:chOff x="8688700" y="4749304"/>
            <a:chExt cx="1219320" cy="40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A106F70-1018-E1BF-4719-D97FC9B43629}"/>
                    </a:ext>
                  </a:extLst>
                </p14:cNvPr>
                <p14:cNvContentPartPr/>
                <p14:nvPr/>
              </p14:nvContentPartPr>
              <p14:xfrm>
                <a:off x="8688700" y="4837144"/>
                <a:ext cx="476280" cy="428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A106F70-1018-E1BF-4719-D97FC9B43629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8682580" y="4831024"/>
                  <a:ext cx="4885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003AFF37-734F-77C9-B5C7-920FB7840013}"/>
                    </a:ext>
                  </a:extLst>
                </p14:cNvPr>
                <p14:cNvContentPartPr/>
                <p14:nvPr/>
              </p14:nvContentPartPr>
              <p14:xfrm>
                <a:off x="8825860" y="4868824"/>
                <a:ext cx="57600" cy="2242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003AFF37-734F-77C9-B5C7-920FB7840013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8819740" y="4862704"/>
                  <a:ext cx="69840" cy="23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31E4E16-6B7B-071A-0DD3-1AD9D248BA28}"/>
                    </a:ext>
                  </a:extLst>
                </p14:cNvPr>
                <p14:cNvContentPartPr/>
                <p14:nvPr/>
              </p14:nvContentPartPr>
              <p14:xfrm>
                <a:off x="8938540" y="4845064"/>
                <a:ext cx="108360" cy="2109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831E4E16-6B7B-071A-0DD3-1AD9D248BA2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8932420" y="4838944"/>
                  <a:ext cx="120600" cy="22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9FC087F5-0610-695C-155B-66FDB4639AFA}"/>
                    </a:ext>
                  </a:extLst>
                </p14:cNvPr>
                <p14:cNvContentPartPr/>
                <p14:nvPr/>
              </p14:nvContentPartPr>
              <p14:xfrm>
                <a:off x="9274780" y="4818064"/>
                <a:ext cx="126720" cy="285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9FC087F5-0610-695C-155B-66FDB4639AFA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9268660" y="4811944"/>
                  <a:ext cx="13896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1447C756-6449-AF77-8848-1E3591528083}"/>
                    </a:ext>
                  </a:extLst>
                </p14:cNvPr>
                <p14:cNvContentPartPr/>
                <p14:nvPr/>
              </p14:nvContentPartPr>
              <p14:xfrm>
                <a:off x="9472420" y="4877104"/>
                <a:ext cx="70560" cy="2473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1447C756-6449-AF77-8848-1E3591528083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9466300" y="4870984"/>
                  <a:ext cx="828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3388EEE-E42E-50CC-6887-85A79B8FE40E}"/>
                    </a:ext>
                  </a:extLst>
                </p14:cNvPr>
                <p14:cNvContentPartPr/>
                <p14:nvPr/>
              </p14:nvContentPartPr>
              <p14:xfrm>
                <a:off x="9415540" y="4796464"/>
                <a:ext cx="275400" cy="1947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3388EEE-E42E-50CC-6887-85A79B8FE40E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9409420" y="4790344"/>
                  <a:ext cx="287640" cy="20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FC9A824D-E6A2-D01C-E726-9F48D42E913D}"/>
                    </a:ext>
                  </a:extLst>
                </p14:cNvPr>
                <p14:cNvContentPartPr/>
                <p14:nvPr/>
              </p14:nvContentPartPr>
              <p14:xfrm>
                <a:off x="9715420" y="4749304"/>
                <a:ext cx="192600" cy="4035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FC9A824D-E6A2-D01C-E726-9F48D42E913D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9709300" y="4743184"/>
                  <a:ext cx="204840" cy="41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7">
            <p14:nvContentPartPr>
              <p14:cNvPr id="449" name="Ink 448">
                <a:extLst>
                  <a:ext uri="{FF2B5EF4-FFF2-40B4-BE49-F238E27FC236}">
                    <a16:creationId xmlns:a16="http://schemas.microsoft.com/office/drawing/2014/main" id="{0104DA52-BBFD-FA76-2920-6AA04B458583}"/>
                  </a:ext>
                </a:extLst>
              </p14:cNvPr>
              <p14:cNvContentPartPr/>
              <p14:nvPr/>
            </p14:nvContentPartPr>
            <p14:xfrm>
              <a:off x="905860" y="5183824"/>
              <a:ext cx="785520" cy="539640"/>
            </p14:xfrm>
          </p:contentPart>
        </mc:Choice>
        <mc:Fallback xmlns="">
          <p:pic>
            <p:nvPicPr>
              <p:cNvPr id="449" name="Ink 448">
                <a:extLst>
                  <a:ext uri="{FF2B5EF4-FFF2-40B4-BE49-F238E27FC236}">
                    <a16:creationId xmlns:a16="http://schemas.microsoft.com/office/drawing/2014/main" id="{0104DA52-BBFD-FA76-2920-6AA04B458583}"/>
                  </a:ext>
                </a:extLst>
              </p:cNvPr>
              <p:cNvPicPr/>
              <p:nvPr/>
            </p:nvPicPr>
            <p:blipFill>
              <a:blip r:embed="rId578"/>
              <a:stretch>
                <a:fillRect/>
              </a:stretch>
            </p:blipFill>
            <p:spPr>
              <a:xfrm>
                <a:off x="899740" y="5177704"/>
                <a:ext cx="797760" cy="55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79">
            <p14:nvContentPartPr>
              <p14:cNvPr id="450" name="Ink 449">
                <a:extLst>
                  <a:ext uri="{FF2B5EF4-FFF2-40B4-BE49-F238E27FC236}">
                    <a16:creationId xmlns:a16="http://schemas.microsoft.com/office/drawing/2014/main" id="{55C18D4B-F424-9AEF-7448-80269ADB9860}"/>
                  </a:ext>
                </a:extLst>
              </p14:cNvPr>
              <p14:cNvContentPartPr/>
              <p14:nvPr/>
            </p14:nvContentPartPr>
            <p14:xfrm>
              <a:off x="1681660" y="5718424"/>
              <a:ext cx="2055960" cy="389880"/>
            </p14:xfrm>
          </p:contentPart>
        </mc:Choice>
        <mc:Fallback xmlns="">
          <p:pic>
            <p:nvPicPr>
              <p:cNvPr id="450" name="Ink 449">
                <a:extLst>
                  <a:ext uri="{FF2B5EF4-FFF2-40B4-BE49-F238E27FC236}">
                    <a16:creationId xmlns:a16="http://schemas.microsoft.com/office/drawing/2014/main" id="{55C18D4B-F424-9AEF-7448-80269ADB9860}"/>
                  </a:ext>
                </a:extLst>
              </p:cNvPr>
              <p:cNvPicPr/>
              <p:nvPr/>
            </p:nvPicPr>
            <p:blipFill>
              <a:blip r:embed="rId580"/>
              <a:stretch>
                <a:fillRect/>
              </a:stretch>
            </p:blipFill>
            <p:spPr>
              <a:xfrm>
                <a:off x="1675540" y="5712304"/>
                <a:ext cx="2068200" cy="40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1">
            <p14:nvContentPartPr>
              <p14:cNvPr id="451" name="Ink 450">
                <a:extLst>
                  <a:ext uri="{FF2B5EF4-FFF2-40B4-BE49-F238E27FC236}">
                    <a16:creationId xmlns:a16="http://schemas.microsoft.com/office/drawing/2014/main" id="{BE73931E-CF22-27F4-09DD-97220721828E}"/>
                  </a:ext>
                </a:extLst>
              </p14:cNvPr>
              <p14:cNvContentPartPr/>
              <p14:nvPr/>
            </p14:nvContentPartPr>
            <p14:xfrm>
              <a:off x="3694060" y="6061864"/>
              <a:ext cx="1543320" cy="38520"/>
            </p14:xfrm>
          </p:contentPart>
        </mc:Choice>
        <mc:Fallback xmlns="">
          <p:pic>
            <p:nvPicPr>
              <p:cNvPr id="451" name="Ink 450">
                <a:extLst>
                  <a:ext uri="{FF2B5EF4-FFF2-40B4-BE49-F238E27FC236}">
                    <a16:creationId xmlns:a16="http://schemas.microsoft.com/office/drawing/2014/main" id="{BE73931E-CF22-27F4-09DD-97220721828E}"/>
                  </a:ext>
                </a:extLst>
              </p:cNvPr>
              <p:cNvPicPr/>
              <p:nvPr/>
            </p:nvPicPr>
            <p:blipFill>
              <a:blip r:embed="rId582"/>
              <a:stretch>
                <a:fillRect/>
              </a:stretch>
            </p:blipFill>
            <p:spPr>
              <a:xfrm>
                <a:off x="3687940" y="6055744"/>
                <a:ext cx="1555560" cy="50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96" name="Group 495">
            <a:extLst>
              <a:ext uri="{FF2B5EF4-FFF2-40B4-BE49-F238E27FC236}">
                <a16:creationId xmlns:a16="http://schemas.microsoft.com/office/drawing/2014/main" id="{90B7982F-F186-887B-1AAC-57CB0D85D98C}"/>
              </a:ext>
            </a:extLst>
          </p:cNvPr>
          <p:cNvGrpSpPr/>
          <p:nvPr/>
        </p:nvGrpSpPr>
        <p:grpSpPr>
          <a:xfrm>
            <a:off x="2315620" y="4231264"/>
            <a:ext cx="3745800" cy="964800"/>
            <a:chOff x="2315620" y="4231264"/>
            <a:chExt cx="3745800" cy="96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C4EA02E-A730-CDA3-18B9-3F86201E2A90}"/>
                    </a:ext>
                  </a:extLst>
                </p14:cNvPr>
                <p14:cNvContentPartPr/>
                <p14:nvPr/>
              </p14:nvContentPartPr>
              <p14:xfrm>
                <a:off x="2346220" y="4237744"/>
                <a:ext cx="720" cy="72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C4EA02E-A730-CDA3-18B9-3F86201E2A90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2340100" y="4231624"/>
                  <a:ext cx="12960" cy="1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A2A6BB66-F932-89BD-3D61-345DA08EE310}"/>
                    </a:ext>
                  </a:extLst>
                </p14:cNvPr>
                <p14:cNvContentPartPr/>
                <p14:nvPr/>
              </p14:nvContentPartPr>
              <p14:xfrm>
                <a:off x="2315620" y="4231264"/>
                <a:ext cx="2013120" cy="1044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A2A6BB66-F932-89BD-3D61-345DA08EE310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2309500" y="4225144"/>
                  <a:ext cx="20253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49E208BA-0A50-C0A6-F765-F7A41B726989}"/>
                    </a:ext>
                  </a:extLst>
                </p14:cNvPr>
                <p14:cNvContentPartPr/>
                <p14:nvPr/>
              </p14:nvContentPartPr>
              <p14:xfrm>
                <a:off x="4306060" y="4303264"/>
                <a:ext cx="43920" cy="4572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49E208BA-0A50-C0A6-F765-F7A41B726989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4299940" y="4297144"/>
                  <a:ext cx="56160" cy="5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66AF8ADC-0862-5933-B076-20DEFA6B456E}"/>
                    </a:ext>
                  </a:extLst>
                </p14:cNvPr>
                <p14:cNvContentPartPr/>
                <p14:nvPr/>
              </p14:nvContentPartPr>
              <p14:xfrm>
                <a:off x="4326580" y="4300024"/>
                <a:ext cx="1734840" cy="89604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66AF8ADC-0862-5933-B076-20DEFA6B456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4320460" y="4293904"/>
                  <a:ext cx="1747080" cy="90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1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40AAD960-60A0-2A91-3947-3A62CDFE43CF}"/>
                  </a:ext>
                </a:extLst>
              </p14:cNvPr>
              <p14:cNvContentPartPr/>
              <p14:nvPr/>
            </p14:nvContentPartPr>
            <p14:xfrm>
              <a:off x="5202100" y="5191384"/>
              <a:ext cx="896760" cy="90036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40AAD960-60A0-2A91-3947-3A62CDFE43CF}"/>
                  </a:ext>
                </a:extLst>
              </p:cNvPr>
              <p:cNvPicPr/>
              <p:nvPr/>
            </p:nvPicPr>
            <p:blipFill>
              <a:blip r:embed="rId592"/>
              <a:stretch>
                <a:fillRect/>
              </a:stretch>
            </p:blipFill>
            <p:spPr>
              <a:xfrm>
                <a:off x="5195980" y="5185264"/>
                <a:ext cx="909000" cy="9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3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9FA051A2-33F8-0F30-EDAB-521113EB2E92}"/>
                  </a:ext>
                </a:extLst>
              </p14:cNvPr>
              <p14:cNvContentPartPr/>
              <p14:nvPr/>
            </p14:nvContentPartPr>
            <p14:xfrm>
              <a:off x="9383900" y="5425244"/>
              <a:ext cx="165240" cy="31176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9FA051A2-33F8-0F30-EDAB-521113EB2E92}"/>
                  </a:ext>
                </a:extLst>
              </p:cNvPr>
              <p:cNvPicPr/>
              <p:nvPr/>
            </p:nvPicPr>
            <p:blipFill>
              <a:blip r:embed="rId594"/>
              <a:stretch>
                <a:fillRect/>
              </a:stretch>
            </p:blipFill>
            <p:spPr>
              <a:xfrm>
                <a:off x="9377767" y="5419124"/>
                <a:ext cx="177507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5">
            <p14:nvContentPartPr>
              <p14:cNvPr id="500" name="Ink 499">
                <a:extLst>
                  <a:ext uri="{FF2B5EF4-FFF2-40B4-BE49-F238E27FC236}">
                    <a16:creationId xmlns:a16="http://schemas.microsoft.com/office/drawing/2014/main" id="{E44F62FA-71AB-EBAF-2A5A-28E7E7537BCD}"/>
                  </a:ext>
                </a:extLst>
              </p14:cNvPr>
              <p14:cNvContentPartPr/>
              <p14:nvPr/>
            </p14:nvContentPartPr>
            <p14:xfrm>
              <a:off x="9602060" y="5533244"/>
              <a:ext cx="165960" cy="118800"/>
            </p14:xfrm>
          </p:contentPart>
        </mc:Choice>
        <mc:Fallback xmlns="">
          <p:pic>
            <p:nvPicPr>
              <p:cNvPr id="500" name="Ink 499">
                <a:extLst>
                  <a:ext uri="{FF2B5EF4-FFF2-40B4-BE49-F238E27FC236}">
                    <a16:creationId xmlns:a16="http://schemas.microsoft.com/office/drawing/2014/main" id="{E44F62FA-71AB-EBAF-2A5A-28E7E7537BCD}"/>
                  </a:ext>
                </a:extLst>
              </p:cNvPr>
              <p:cNvPicPr/>
              <p:nvPr/>
            </p:nvPicPr>
            <p:blipFill>
              <a:blip r:embed="rId596"/>
              <a:stretch>
                <a:fillRect/>
              </a:stretch>
            </p:blipFill>
            <p:spPr>
              <a:xfrm>
                <a:off x="9595953" y="5527105"/>
                <a:ext cx="178174" cy="1310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7">
            <p14:nvContentPartPr>
              <p14:cNvPr id="501" name="Ink 500">
                <a:extLst>
                  <a:ext uri="{FF2B5EF4-FFF2-40B4-BE49-F238E27FC236}">
                    <a16:creationId xmlns:a16="http://schemas.microsoft.com/office/drawing/2014/main" id="{B1B82F46-E337-1775-4312-557199F4E0CA}"/>
                  </a:ext>
                </a:extLst>
              </p14:cNvPr>
              <p14:cNvContentPartPr/>
              <p14:nvPr/>
            </p14:nvContentPartPr>
            <p14:xfrm>
              <a:off x="9710420" y="5430284"/>
              <a:ext cx="156960" cy="14760"/>
            </p14:xfrm>
          </p:contentPart>
        </mc:Choice>
        <mc:Fallback xmlns="">
          <p:pic>
            <p:nvPicPr>
              <p:cNvPr id="501" name="Ink 500">
                <a:extLst>
                  <a:ext uri="{FF2B5EF4-FFF2-40B4-BE49-F238E27FC236}">
                    <a16:creationId xmlns:a16="http://schemas.microsoft.com/office/drawing/2014/main" id="{B1B82F46-E337-1775-4312-557199F4E0CA}"/>
                  </a:ext>
                </a:extLst>
              </p:cNvPr>
              <p:cNvPicPr/>
              <p:nvPr/>
            </p:nvPicPr>
            <p:blipFill>
              <a:blip r:embed="rId598"/>
              <a:stretch>
                <a:fillRect/>
              </a:stretch>
            </p:blipFill>
            <p:spPr>
              <a:xfrm>
                <a:off x="9704300" y="5424310"/>
                <a:ext cx="169200" cy="267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DEE6D5C7-49C6-1D37-723E-66C7D9DCF7F4}"/>
                  </a:ext>
                </a:extLst>
              </p14:cNvPr>
              <p14:cNvContentPartPr/>
              <p14:nvPr/>
            </p14:nvContentPartPr>
            <p14:xfrm>
              <a:off x="9747860" y="5447564"/>
              <a:ext cx="60840" cy="9720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DEE6D5C7-49C6-1D37-723E-66C7D9DCF7F4}"/>
                  </a:ext>
                </a:extLst>
              </p:cNvPr>
              <p:cNvPicPr/>
              <p:nvPr/>
            </p:nvPicPr>
            <p:blipFill>
              <a:blip r:embed="rId600"/>
              <a:stretch>
                <a:fillRect/>
              </a:stretch>
            </p:blipFill>
            <p:spPr>
              <a:xfrm>
                <a:off x="9741740" y="5441467"/>
                <a:ext cx="73080" cy="10939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1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BD5FE8F8-2E6F-BA59-AFC0-1FD7381CD274}"/>
                  </a:ext>
                </a:extLst>
              </p14:cNvPr>
              <p14:cNvContentPartPr/>
              <p14:nvPr/>
            </p14:nvContentPartPr>
            <p14:xfrm>
              <a:off x="9887540" y="5467364"/>
              <a:ext cx="96480" cy="19008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BD5FE8F8-2E6F-BA59-AFC0-1FD7381CD274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9881397" y="5461244"/>
                <a:ext cx="108766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3">
            <p14:nvContentPartPr>
              <p14:cNvPr id="504" name="Ink 503">
                <a:extLst>
                  <a:ext uri="{FF2B5EF4-FFF2-40B4-BE49-F238E27FC236}">
                    <a16:creationId xmlns:a16="http://schemas.microsoft.com/office/drawing/2014/main" id="{E3F1B87D-00BF-00A8-76B9-1BCEBFFF676B}"/>
                  </a:ext>
                </a:extLst>
              </p14:cNvPr>
              <p14:cNvContentPartPr/>
              <p14:nvPr/>
            </p14:nvContentPartPr>
            <p14:xfrm>
              <a:off x="9996260" y="5527484"/>
              <a:ext cx="98640" cy="114480"/>
            </p14:xfrm>
          </p:contentPart>
        </mc:Choice>
        <mc:Fallback xmlns="">
          <p:pic>
            <p:nvPicPr>
              <p:cNvPr id="504" name="Ink 503">
                <a:extLst>
                  <a:ext uri="{FF2B5EF4-FFF2-40B4-BE49-F238E27FC236}">
                    <a16:creationId xmlns:a16="http://schemas.microsoft.com/office/drawing/2014/main" id="{E3F1B87D-00BF-00A8-76B9-1BCEBFFF676B}"/>
                  </a:ext>
                </a:extLst>
              </p:cNvPr>
              <p:cNvPicPr/>
              <p:nvPr/>
            </p:nvPicPr>
            <p:blipFill>
              <a:blip r:embed="rId604"/>
              <a:stretch>
                <a:fillRect/>
              </a:stretch>
            </p:blipFill>
            <p:spPr>
              <a:xfrm>
                <a:off x="9990140" y="5521364"/>
                <a:ext cx="1108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5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740132EB-FCB7-5657-488C-702A80FD9002}"/>
                  </a:ext>
                </a:extLst>
              </p14:cNvPr>
              <p14:cNvContentPartPr/>
              <p14:nvPr/>
            </p14:nvContentPartPr>
            <p14:xfrm>
              <a:off x="10008860" y="5547644"/>
              <a:ext cx="100440" cy="9252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740132EB-FCB7-5657-488C-702A80FD9002}"/>
                  </a:ext>
                </a:extLst>
              </p:cNvPr>
              <p:cNvPicPr/>
              <p:nvPr/>
            </p:nvPicPr>
            <p:blipFill>
              <a:blip r:embed="rId606"/>
              <a:stretch>
                <a:fillRect/>
              </a:stretch>
            </p:blipFill>
            <p:spPr>
              <a:xfrm>
                <a:off x="10002718" y="5541524"/>
                <a:ext cx="11272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506" name="Ink 505">
                <a:extLst>
                  <a:ext uri="{FF2B5EF4-FFF2-40B4-BE49-F238E27FC236}">
                    <a16:creationId xmlns:a16="http://schemas.microsoft.com/office/drawing/2014/main" id="{F00D9277-2178-82D6-46EB-814FB88EF80A}"/>
                  </a:ext>
                </a:extLst>
              </p14:cNvPr>
              <p14:cNvContentPartPr/>
              <p14:nvPr/>
            </p14:nvContentPartPr>
            <p14:xfrm>
              <a:off x="10165460" y="5573204"/>
              <a:ext cx="95400" cy="15840"/>
            </p14:xfrm>
          </p:contentPart>
        </mc:Choice>
        <mc:Fallback xmlns="">
          <p:pic>
            <p:nvPicPr>
              <p:cNvPr id="506" name="Ink 505">
                <a:extLst>
                  <a:ext uri="{FF2B5EF4-FFF2-40B4-BE49-F238E27FC236}">
                    <a16:creationId xmlns:a16="http://schemas.microsoft.com/office/drawing/2014/main" id="{F00D9277-2178-82D6-46EB-814FB88EF80A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10159340" y="5567084"/>
                <a:ext cx="107640" cy="2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9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9B3F15E5-37E1-686C-C726-5CB682965DAA}"/>
                  </a:ext>
                </a:extLst>
              </p14:cNvPr>
              <p14:cNvContentPartPr/>
              <p14:nvPr/>
            </p14:nvContentPartPr>
            <p14:xfrm>
              <a:off x="10286060" y="5535764"/>
              <a:ext cx="96840" cy="10440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9B3F15E5-37E1-686C-C726-5CB682965DAA}"/>
                  </a:ext>
                </a:extLst>
              </p:cNvPr>
              <p:cNvPicPr/>
              <p:nvPr/>
            </p:nvPicPr>
            <p:blipFill>
              <a:blip r:embed="rId610"/>
              <a:stretch>
                <a:fillRect/>
              </a:stretch>
            </p:blipFill>
            <p:spPr>
              <a:xfrm>
                <a:off x="10279963" y="5529665"/>
                <a:ext cx="109035" cy="1165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1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F8BE4C08-F533-49A1-F2DB-A1B4F85F6B07}"/>
                  </a:ext>
                </a:extLst>
              </p14:cNvPr>
              <p14:cNvContentPartPr/>
              <p14:nvPr/>
            </p14:nvContentPartPr>
            <p14:xfrm>
              <a:off x="10315580" y="5540084"/>
              <a:ext cx="98280" cy="9612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F8BE4C08-F533-49A1-F2DB-A1B4F85F6B07}"/>
                  </a:ext>
                </a:extLst>
              </p:cNvPr>
              <p:cNvPicPr/>
              <p:nvPr/>
            </p:nvPicPr>
            <p:blipFill>
              <a:blip r:embed="rId612"/>
              <a:stretch>
                <a:fillRect/>
              </a:stretch>
            </p:blipFill>
            <p:spPr>
              <a:xfrm>
                <a:off x="10309460" y="5533964"/>
                <a:ext cx="110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3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98AF14D8-96B3-391B-5942-0D2AEAFFE698}"/>
                  </a:ext>
                </a:extLst>
              </p14:cNvPr>
              <p14:cNvContentPartPr/>
              <p14:nvPr/>
            </p14:nvContentPartPr>
            <p14:xfrm>
              <a:off x="10410260" y="5428124"/>
              <a:ext cx="124200" cy="9180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98AF14D8-96B3-391B-5942-0D2AEAFFE698}"/>
                  </a:ext>
                </a:extLst>
              </p:cNvPr>
              <p:cNvPicPr/>
              <p:nvPr/>
            </p:nvPicPr>
            <p:blipFill>
              <a:blip r:embed="rId614"/>
              <a:stretch>
                <a:fillRect/>
              </a:stretch>
            </p:blipFill>
            <p:spPr>
              <a:xfrm>
                <a:off x="10404140" y="5422004"/>
                <a:ext cx="13644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935BDC1A-6B9B-E8B2-A27E-73128EBEF639}"/>
                  </a:ext>
                </a:extLst>
              </p14:cNvPr>
              <p14:cNvContentPartPr/>
              <p14:nvPr/>
            </p14:nvContentPartPr>
            <p14:xfrm>
              <a:off x="10510340" y="5356844"/>
              <a:ext cx="127440" cy="30348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935BDC1A-6B9B-E8B2-A27E-73128EBEF639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10504203" y="5350724"/>
                <a:ext cx="139715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7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2A7AF31D-AAFC-38AB-9EFA-896ED24280E8}"/>
                  </a:ext>
                </a:extLst>
              </p14:cNvPr>
              <p14:cNvContentPartPr/>
              <p14:nvPr/>
            </p14:nvContentPartPr>
            <p14:xfrm>
              <a:off x="10870700" y="5553764"/>
              <a:ext cx="27720" cy="11772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2A7AF31D-AAFC-38AB-9EFA-896ED24280E8}"/>
                  </a:ext>
                </a:extLst>
              </p:cNvPr>
              <p:cNvPicPr/>
              <p:nvPr/>
            </p:nvPicPr>
            <p:blipFill>
              <a:blip r:embed="rId618"/>
              <a:stretch>
                <a:fillRect/>
              </a:stretch>
            </p:blipFill>
            <p:spPr>
              <a:xfrm>
                <a:off x="10864499" y="5547644"/>
                <a:ext cx="40121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9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AEB3996B-8B0B-0F67-D7E4-278BAD6EECCE}"/>
                  </a:ext>
                </a:extLst>
              </p14:cNvPr>
              <p14:cNvContentPartPr/>
              <p14:nvPr/>
            </p14:nvContentPartPr>
            <p14:xfrm>
              <a:off x="11080220" y="5482124"/>
              <a:ext cx="193680" cy="1443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AEB3996B-8B0B-0F67-D7E4-278BAD6EECCE}"/>
                  </a:ext>
                </a:extLst>
              </p:cNvPr>
              <p:cNvPicPr/>
              <p:nvPr/>
            </p:nvPicPr>
            <p:blipFill>
              <a:blip r:embed="rId620"/>
              <a:stretch>
                <a:fillRect/>
              </a:stretch>
            </p:blipFill>
            <p:spPr>
              <a:xfrm>
                <a:off x="11074100" y="5476019"/>
                <a:ext cx="205920" cy="1565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08B57762-B592-BAC5-BF3B-1A417D037DA6}"/>
                  </a:ext>
                </a:extLst>
              </p14:cNvPr>
              <p14:cNvContentPartPr/>
              <p14:nvPr/>
            </p14:nvContentPartPr>
            <p14:xfrm>
              <a:off x="11112980" y="5484644"/>
              <a:ext cx="158400" cy="15516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08B57762-B592-BAC5-BF3B-1A417D037DA6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11106874" y="5478524"/>
                <a:ext cx="170612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63038DE-DC14-A274-42A4-D2A32B4628F2}"/>
                  </a:ext>
                </a:extLst>
              </p14:cNvPr>
              <p14:cNvContentPartPr/>
              <p14:nvPr/>
            </p14:nvContentPartPr>
            <p14:xfrm>
              <a:off x="11327540" y="5595524"/>
              <a:ext cx="39240" cy="907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63038DE-DC14-A274-42A4-D2A32B4628F2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11321420" y="5589404"/>
                <a:ext cx="51480" cy="10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5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B63DF511-CDDC-A09B-2AC8-E80FCF760087}"/>
                  </a:ext>
                </a:extLst>
              </p14:cNvPr>
              <p14:cNvContentPartPr/>
              <p14:nvPr/>
            </p14:nvContentPartPr>
            <p14:xfrm>
              <a:off x="11328620" y="5506604"/>
              <a:ext cx="21960" cy="234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B63DF511-CDDC-A09B-2AC8-E80FCF760087}"/>
                  </a:ext>
                </a:extLst>
              </p:cNvPr>
              <p:cNvPicPr/>
              <p:nvPr/>
            </p:nvPicPr>
            <p:blipFill>
              <a:blip r:embed="rId626"/>
              <a:stretch>
                <a:fillRect/>
              </a:stretch>
            </p:blipFill>
            <p:spPr>
              <a:xfrm>
                <a:off x="11322500" y="5500484"/>
                <a:ext cx="3420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7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E929B3F-EB80-120A-16EC-A8266766FDD4}"/>
                  </a:ext>
                </a:extLst>
              </p14:cNvPr>
              <p14:cNvContentPartPr/>
              <p14:nvPr/>
            </p14:nvContentPartPr>
            <p14:xfrm>
              <a:off x="11361020" y="5281244"/>
              <a:ext cx="190800" cy="486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E929B3F-EB80-120A-16EC-A8266766FDD4}"/>
                  </a:ext>
                </a:extLst>
              </p:cNvPr>
              <p:cNvPicPr/>
              <p:nvPr/>
            </p:nvPicPr>
            <p:blipFill>
              <a:blip r:embed="rId628"/>
              <a:stretch>
                <a:fillRect/>
              </a:stretch>
            </p:blipFill>
            <p:spPr>
              <a:xfrm>
                <a:off x="11354900" y="5275124"/>
                <a:ext cx="203040" cy="49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9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958731BA-00DC-AC26-921C-851629051E90}"/>
                  </a:ext>
                </a:extLst>
              </p14:cNvPr>
              <p14:cNvContentPartPr/>
              <p14:nvPr/>
            </p14:nvContentPartPr>
            <p14:xfrm>
              <a:off x="7930940" y="5497964"/>
              <a:ext cx="343800" cy="19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958731BA-00DC-AC26-921C-851629051E90}"/>
                  </a:ext>
                </a:extLst>
              </p:cNvPr>
              <p:cNvPicPr/>
              <p:nvPr/>
            </p:nvPicPr>
            <p:blipFill>
              <a:blip r:embed="rId630"/>
              <a:stretch>
                <a:fillRect/>
              </a:stretch>
            </p:blipFill>
            <p:spPr>
              <a:xfrm>
                <a:off x="7924820" y="5491731"/>
                <a:ext cx="356040" cy="322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1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F795063-E30C-3C89-650A-8ECE4804006F}"/>
                  </a:ext>
                </a:extLst>
              </p14:cNvPr>
              <p14:cNvContentPartPr/>
              <p14:nvPr/>
            </p14:nvContentPartPr>
            <p14:xfrm>
              <a:off x="8007260" y="5523884"/>
              <a:ext cx="58320" cy="2361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F795063-E30C-3C89-650A-8ECE4804006F}"/>
                  </a:ext>
                </a:extLst>
              </p:cNvPr>
              <p:cNvPicPr/>
              <p:nvPr/>
            </p:nvPicPr>
            <p:blipFill>
              <a:blip r:embed="rId632"/>
              <a:stretch>
                <a:fillRect/>
              </a:stretch>
            </p:blipFill>
            <p:spPr>
              <a:xfrm>
                <a:off x="8001178" y="5517764"/>
                <a:ext cx="70485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3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4017ECDF-E6C2-2A80-6635-663C52BCC65C}"/>
                  </a:ext>
                </a:extLst>
              </p14:cNvPr>
              <p14:cNvContentPartPr/>
              <p14:nvPr/>
            </p14:nvContentPartPr>
            <p14:xfrm>
              <a:off x="8107340" y="5523884"/>
              <a:ext cx="69120" cy="223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4017ECDF-E6C2-2A80-6635-663C52BCC65C}"/>
                  </a:ext>
                </a:extLst>
              </p:cNvPr>
              <p:cNvPicPr/>
              <p:nvPr/>
            </p:nvPicPr>
            <p:blipFill>
              <a:blip r:embed="rId634"/>
              <a:stretch>
                <a:fillRect/>
              </a:stretch>
            </p:blipFill>
            <p:spPr>
              <a:xfrm>
                <a:off x="8101220" y="5517764"/>
                <a:ext cx="8136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5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8890FC9E-A2F7-C5EE-F030-CDB376324F2F}"/>
                  </a:ext>
                </a:extLst>
              </p14:cNvPr>
              <p14:cNvContentPartPr/>
              <p14:nvPr/>
            </p14:nvContentPartPr>
            <p14:xfrm>
              <a:off x="8310380" y="5486804"/>
              <a:ext cx="119880" cy="258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8890FC9E-A2F7-C5EE-F030-CDB376324F2F}"/>
                  </a:ext>
                </a:extLst>
              </p:cNvPr>
              <p:cNvPicPr/>
              <p:nvPr/>
            </p:nvPicPr>
            <p:blipFill>
              <a:blip r:embed="rId636"/>
              <a:stretch>
                <a:fillRect/>
              </a:stretch>
            </p:blipFill>
            <p:spPr>
              <a:xfrm>
                <a:off x="8304278" y="5480684"/>
                <a:ext cx="132083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4E711D6C-15D9-7F06-F656-746DF6000637}"/>
                  </a:ext>
                </a:extLst>
              </p14:cNvPr>
              <p14:cNvContentPartPr/>
              <p14:nvPr/>
            </p14:nvContentPartPr>
            <p14:xfrm>
              <a:off x="8429900" y="5613884"/>
              <a:ext cx="141480" cy="90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4E711D6C-15D9-7F06-F656-746DF6000637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8423764" y="5607740"/>
                <a:ext cx="153751" cy="1030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4B3CD9F1-F275-C5B7-7A8D-B6117F0CC2E3}"/>
                  </a:ext>
                </a:extLst>
              </p14:cNvPr>
              <p14:cNvContentPartPr/>
              <p14:nvPr/>
            </p14:nvContentPartPr>
            <p14:xfrm>
              <a:off x="8450780" y="5599844"/>
              <a:ext cx="118800" cy="11484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4B3CD9F1-F275-C5B7-7A8D-B6117F0CC2E3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8444660" y="5593724"/>
                <a:ext cx="131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1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C408B213-F1C5-941E-F4FC-BFB1703B0D21}"/>
                  </a:ext>
                </a:extLst>
              </p14:cNvPr>
              <p14:cNvContentPartPr/>
              <p14:nvPr/>
            </p14:nvContentPartPr>
            <p14:xfrm>
              <a:off x="8586500" y="5471684"/>
              <a:ext cx="174600" cy="279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C408B213-F1C5-941E-F4FC-BFB1703B0D21}"/>
                  </a:ext>
                </a:extLst>
              </p:cNvPr>
              <p:cNvPicPr/>
              <p:nvPr/>
            </p:nvPicPr>
            <p:blipFill>
              <a:blip r:embed="rId642"/>
              <a:stretch>
                <a:fillRect/>
              </a:stretch>
            </p:blipFill>
            <p:spPr>
              <a:xfrm>
                <a:off x="8580380" y="5465556"/>
                <a:ext cx="186840" cy="2916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3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E02EB37-8371-FB27-8A8D-520E5BE85758}"/>
                  </a:ext>
                </a:extLst>
              </p14:cNvPr>
              <p14:cNvContentPartPr/>
              <p14:nvPr/>
            </p14:nvContentPartPr>
            <p14:xfrm>
              <a:off x="8938940" y="5607404"/>
              <a:ext cx="145080" cy="5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E02EB37-8371-FB27-8A8D-520E5BE85758}"/>
                  </a:ext>
                </a:extLst>
              </p:cNvPr>
              <p:cNvPicPr/>
              <p:nvPr/>
            </p:nvPicPr>
            <p:blipFill>
              <a:blip r:embed="rId644"/>
              <a:stretch>
                <a:fillRect/>
              </a:stretch>
            </p:blipFill>
            <p:spPr>
              <a:xfrm>
                <a:off x="8932820" y="5601644"/>
                <a:ext cx="15732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5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AFEDA88-50D3-1E7E-F4A2-D588720784DA}"/>
                  </a:ext>
                </a:extLst>
              </p14:cNvPr>
              <p14:cNvContentPartPr/>
              <p14:nvPr/>
            </p14:nvContentPartPr>
            <p14:xfrm>
              <a:off x="8950820" y="5654924"/>
              <a:ext cx="172080" cy="75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AFEDA88-50D3-1E7E-F4A2-D588720784DA}"/>
                  </a:ext>
                </a:extLst>
              </p:cNvPr>
              <p:cNvPicPr/>
              <p:nvPr/>
            </p:nvPicPr>
            <p:blipFill>
              <a:blip r:embed="rId646"/>
              <a:stretch>
                <a:fillRect/>
              </a:stretch>
            </p:blipFill>
            <p:spPr>
              <a:xfrm>
                <a:off x="8944687" y="5648804"/>
                <a:ext cx="184346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7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FD2366BD-718B-EA89-6507-81F77B140311}"/>
                  </a:ext>
                </a:extLst>
              </p14:cNvPr>
              <p14:cNvContentPartPr/>
              <p14:nvPr/>
            </p14:nvContentPartPr>
            <p14:xfrm>
              <a:off x="8854340" y="5594444"/>
              <a:ext cx="19800" cy="14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FD2366BD-718B-EA89-6507-81F77B140311}"/>
                  </a:ext>
                </a:extLst>
              </p:cNvPr>
              <p:cNvPicPr/>
              <p:nvPr/>
            </p:nvPicPr>
            <p:blipFill>
              <a:blip r:embed="rId648"/>
              <a:stretch>
                <a:fillRect/>
              </a:stretch>
            </p:blipFill>
            <p:spPr>
              <a:xfrm>
                <a:off x="8848220" y="5588324"/>
                <a:ext cx="3204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9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A54469F-A46F-4225-2510-EB99709DD9EE}"/>
                  </a:ext>
                </a:extLst>
              </p14:cNvPr>
              <p14:cNvContentPartPr/>
              <p14:nvPr/>
            </p14:nvContentPartPr>
            <p14:xfrm>
              <a:off x="8855060" y="5668244"/>
              <a:ext cx="15120" cy="75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A54469F-A46F-4225-2510-EB99709DD9EE}"/>
                  </a:ext>
                </a:extLst>
              </p:cNvPr>
              <p:cNvPicPr/>
              <p:nvPr/>
            </p:nvPicPr>
            <p:blipFill>
              <a:blip r:embed="rId650"/>
              <a:stretch>
                <a:fillRect/>
              </a:stretch>
            </p:blipFill>
            <p:spPr>
              <a:xfrm>
                <a:off x="8848940" y="5662124"/>
                <a:ext cx="27360" cy="1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844828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5875121F-2B1E-AFAF-18C6-51CA4F3295BE}"/>
              </a:ext>
            </a:extLst>
          </p:cNvPr>
          <p:cNvGrpSpPr/>
          <p:nvPr/>
        </p:nvGrpSpPr>
        <p:grpSpPr>
          <a:xfrm>
            <a:off x="3193194" y="248551"/>
            <a:ext cx="1135440" cy="404280"/>
            <a:chOff x="1669194" y="248551"/>
            <a:chExt cx="1135440" cy="40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7CD17450-06CF-5E02-05E0-4755AE5415D9}"/>
                    </a:ext>
                  </a:extLst>
                </p14:cNvPr>
                <p14:cNvContentPartPr/>
                <p14:nvPr/>
              </p14:nvContentPartPr>
              <p14:xfrm>
                <a:off x="1669194" y="248551"/>
                <a:ext cx="386280" cy="3679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7CD17450-06CF-5E02-05E0-4755AE5415D9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663074" y="242431"/>
                  <a:ext cx="39852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6DC469DC-F5BC-8865-F702-D7667BBD0B18}"/>
                    </a:ext>
                  </a:extLst>
                </p14:cNvPr>
                <p14:cNvContentPartPr/>
                <p14:nvPr/>
              </p14:nvContentPartPr>
              <p14:xfrm>
                <a:off x="2003634" y="505951"/>
                <a:ext cx="82080" cy="1051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6DC469DC-F5BC-8865-F702-D7667BBD0B1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97514" y="499831"/>
                  <a:ext cx="9432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04F1E3CF-ABE3-CFEB-573B-B78C299EBA6A}"/>
                    </a:ext>
                  </a:extLst>
                </p14:cNvPr>
                <p14:cNvContentPartPr/>
                <p14:nvPr/>
              </p14:nvContentPartPr>
              <p14:xfrm>
                <a:off x="2029914" y="409831"/>
                <a:ext cx="34920" cy="756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04F1E3CF-ABE3-CFEB-573B-B78C299EBA6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23794" y="403711"/>
                  <a:ext cx="4716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C9E1C945-5642-0129-6A15-7C32C44CFF23}"/>
                    </a:ext>
                  </a:extLst>
                </p14:cNvPr>
                <p14:cNvContentPartPr/>
                <p14:nvPr/>
              </p14:nvContentPartPr>
              <p14:xfrm>
                <a:off x="2129994" y="512071"/>
                <a:ext cx="163440" cy="1317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C9E1C945-5642-0129-6A15-7C32C44CFF23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123874" y="505951"/>
                  <a:ext cx="1756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1649291E-3C8A-45FA-5AD6-5F6B181D2433}"/>
                    </a:ext>
                  </a:extLst>
                </p14:cNvPr>
                <p14:cNvContentPartPr/>
                <p14:nvPr/>
              </p14:nvContentPartPr>
              <p14:xfrm>
                <a:off x="2309274" y="501271"/>
                <a:ext cx="146160" cy="1515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1649291E-3C8A-45FA-5AD6-5F6B181D243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303154" y="495151"/>
                  <a:ext cx="1584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73146F3-12E0-6EB5-DEF8-B5E0C5B49658}"/>
                    </a:ext>
                  </a:extLst>
                </p14:cNvPr>
                <p14:cNvContentPartPr/>
                <p14:nvPr/>
              </p14:nvContentPartPr>
              <p14:xfrm>
                <a:off x="2434554" y="474271"/>
                <a:ext cx="206280" cy="1638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73146F3-12E0-6EB5-DEF8-B5E0C5B4965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428434" y="468151"/>
                  <a:ext cx="2185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6E8216FF-CBAF-DC75-9173-872CDD76B6C9}"/>
                    </a:ext>
                  </a:extLst>
                </p14:cNvPr>
                <p14:cNvContentPartPr/>
                <p14:nvPr/>
              </p14:nvContentPartPr>
              <p14:xfrm>
                <a:off x="2653074" y="497311"/>
                <a:ext cx="151560" cy="1404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6E8216FF-CBAF-DC75-9173-872CDD76B6C9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646954" y="491191"/>
                  <a:ext cx="163800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7B81F49-72F4-2506-3E81-1020C0A2F6E8}"/>
              </a:ext>
            </a:extLst>
          </p:cNvPr>
          <p:cNvGrpSpPr/>
          <p:nvPr/>
        </p:nvGrpSpPr>
        <p:grpSpPr>
          <a:xfrm>
            <a:off x="4856034" y="225871"/>
            <a:ext cx="2123640" cy="660960"/>
            <a:chOff x="3332034" y="225871"/>
            <a:chExt cx="2123640" cy="66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CFD2F36-13D8-77C2-4581-48CD4FE9AEBE}"/>
                    </a:ext>
                  </a:extLst>
                </p14:cNvPr>
                <p14:cNvContentPartPr/>
                <p14:nvPr/>
              </p14:nvContentPartPr>
              <p14:xfrm>
                <a:off x="3368754" y="299671"/>
                <a:ext cx="34200" cy="2937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CFD2F36-13D8-77C2-4581-48CD4FE9AEBE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362634" y="293551"/>
                  <a:ext cx="4644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757E941-B742-953C-17D7-30DFA30BB057}"/>
                    </a:ext>
                  </a:extLst>
                </p14:cNvPr>
                <p14:cNvContentPartPr/>
                <p14:nvPr/>
              </p14:nvContentPartPr>
              <p14:xfrm>
                <a:off x="3332034" y="225871"/>
                <a:ext cx="216720" cy="270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757E941-B742-953C-17D7-30DFA30BB05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325914" y="219751"/>
                  <a:ext cx="22896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17A7F566-F1A2-3CAE-3137-1FF844F954BC}"/>
                    </a:ext>
                  </a:extLst>
                </p14:cNvPr>
                <p14:cNvContentPartPr/>
                <p14:nvPr/>
              </p14:nvContentPartPr>
              <p14:xfrm>
                <a:off x="3492234" y="465271"/>
                <a:ext cx="315360" cy="1630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17A7F566-F1A2-3CAE-3137-1FF844F954B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486114" y="459151"/>
                  <a:ext cx="3276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735219C-64A2-1749-49C3-1F79ED4ABC1B}"/>
                    </a:ext>
                  </a:extLst>
                </p14:cNvPr>
                <p14:cNvContentPartPr/>
                <p14:nvPr/>
              </p14:nvContentPartPr>
              <p14:xfrm>
                <a:off x="3778074" y="457351"/>
                <a:ext cx="270720" cy="3488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735219C-64A2-1749-49C3-1F79ED4ABC1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71954" y="451231"/>
                  <a:ext cx="282960" cy="36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0919F3D-1896-B44E-37FA-FAC0A1FBA5B1}"/>
                    </a:ext>
                  </a:extLst>
                </p14:cNvPr>
                <p14:cNvContentPartPr/>
                <p14:nvPr/>
              </p14:nvContentPartPr>
              <p14:xfrm>
                <a:off x="3956274" y="411991"/>
                <a:ext cx="141120" cy="1872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0919F3D-1896-B44E-37FA-FAC0A1FBA5B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950154" y="405871"/>
                  <a:ext cx="15336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764534B-76DD-3182-1D61-8A06042F6A2F}"/>
                    </a:ext>
                  </a:extLst>
                </p14:cNvPr>
                <p14:cNvContentPartPr/>
                <p14:nvPr/>
              </p14:nvContentPartPr>
              <p14:xfrm>
                <a:off x="4085874" y="451591"/>
                <a:ext cx="226440" cy="1501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764534B-76DD-3182-1D61-8A06042F6A2F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079754" y="445471"/>
                  <a:ext cx="23868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BC2BB8A1-A967-F29C-AD0D-CCED460BCA07}"/>
                    </a:ext>
                  </a:extLst>
                </p14:cNvPr>
                <p14:cNvContentPartPr/>
                <p14:nvPr/>
              </p14:nvContentPartPr>
              <p14:xfrm>
                <a:off x="4312674" y="460591"/>
                <a:ext cx="289440" cy="1731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BC2BB8A1-A967-F29C-AD0D-CCED460BCA07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306554" y="454471"/>
                  <a:ext cx="3016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03ECF9A-0DAB-9241-430F-0798479FCC77}"/>
                    </a:ext>
                  </a:extLst>
                </p14:cNvPr>
                <p14:cNvContentPartPr/>
                <p14:nvPr/>
              </p14:nvContentPartPr>
              <p14:xfrm>
                <a:off x="4590234" y="491191"/>
                <a:ext cx="314280" cy="12204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03ECF9A-0DAB-9241-430F-0798479FCC7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584114" y="485071"/>
                  <a:ext cx="32652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A514A28-2BCC-4639-391E-4983AEB62F93}"/>
                    </a:ext>
                  </a:extLst>
                </p14:cNvPr>
                <p14:cNvContentPartPr/>
                <p14:nvPr/>
              </p14:nvContentPartPr>
              <p14:xfrm>
                <a:off x="4933314" y="493351"/>
                <a:ext cx="120240" cy="11556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A514A28-2BCC-4639-391E-4983AEB62F93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927194" y="487231"/>
                  <a:ext cx="1324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0BD6D555-4AEB-FF21-5544-8BBDD33119A7}"/>
                    </a:ext>
                  </a:extLst>
                </p14:cNvPr>
                <p14:cNvContentPartPr/>
                <p14:nvPr/>
              </p14:nvContentPartPr>
              <p14:xfrm>
                <a:off x="4926114" y="405511"/>
                <a:ext cx="42480" cy="144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0BD6D555-4AEB-FF21-5544-8BBDD33119A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919994" y="399391"/>
                  <a:ext cx="547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5F1641F8-9E4F-A1BD-ACA0-89D4F8D52ED1}"/>
                    </a:ext>
                  </a:extLst>
                </p14:cNvPr>
                <p14:cNvContentPartPr/>
                <p14:nvPr/>
              </p14:nvContentPartPr>
              <p14:xfrm>
                <a:off x="5040234" y="407311"/>
                <a:ext cx="415440" cy="47952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5F1641F8-9E4F-A1BD-ACA0-89D4F8D52ED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034114" y="401191"/>
                  <a:ext cx="427680" cy="491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10B1C06F-DDA3-8541-CAC7-B9649B12E640}"/>
              </a:ext>
            </a:extLst>
          </p:cNvPr>
          <p:cNvGrpSpPr/>
          <p:nvPr/>
        </p:nvGrpSpPr>
        <p:grpSpPr>
          <a:xfrm>
            <a:off x="3225293" y="2336065"/>
            <a:ext cx="698400" cy="231120"/>
            <a:chOff x="1125054" y="1399104"/>
            <a:chExt cx="698400" cy="23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973FB639-2202-392A-23D5-C07CC015AAF0}"/>
                    </a:ext>
                  </a:extLst>
                </p14:cNvPr>
                <p14:cNvContentPartPr/>
                <p14:nvPr/>
              </p14:nvContentPartPr>
              <p14:xfrm>
                <a:off x="1125054" y="1484784"/>
                <a:ext cx="469440" cy="1454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973FB639-2202-392A-23D5-C07CC015AAF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18934" y="1478664"/>
                  <a:ext cx="481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968C498B-C585-393E-8315-47FF34394324}"/>
                    </a:ext>
                  </a:extLst>
                </p14:cNvPr>
                <p14:cNvContentPartPr/>
                <p14:nvPr/>
              </p14:nvContentPartPr>
              <p14:xfrm>
                <a:off x="1485774" y="1399104"/>
                <a:ext cx="52200" cy="756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968C498B-C585-393E-8315-47FF3439432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479654" y="1392984"/>
                  <a:ext cx="6444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CF481306-AFDB-18D0-6606-3F21B7EB62C1}"/>
                    </a:ext>
                  </a:extLst>
                </p14:cNvPr>
                <p14:cNvContentPartPr/>
                <p14:nvPr/>
              </p14:nvContentPartPr>
              <p14:xfrm>
                <a:off x="1616814" y="1479384"/>
                <a:ext cx="206640" cy="9864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CF481306-AFDB-18D0-6606-3F21B7EB62C1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610694" y="1473264"/>
                  <a:ext cx="218880" cy="11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78179E8-3C23-CDCB-D789-8857C5B44172}"/>
              </a:ext>
            </a:extLst>
          </p:cNvPr>
          <p:cNvGrpSpPr/>
          <p:nvPr/>
        </p:nvGrpSpPr>
        <p:grpSpPr>
          <a:xfrm>
            <a:off x="4226453" y="2144545"/>
            <a:ext cx="442080" cy="362160"/>
            <a:chOff x="2126214" y="1207584"/>
            <a:chExt cx="44208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C10C7639-02FD-C09B-1C98-E702984D1374}"/>
                    </a:ext>
                  </a:extLst>
                </p14:cNvPr>
                <p14:cNvContentPartPr/>
                <p14:nvPr/>
              </p14:nvContentPartPr>
              <p14:xfrm>
                <a:off x="2126214" y="1386504"/>
                <a:ext cx="160200" cy="1436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C10C7639-02FD-C09B-1C98-E702984D1374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2120094" y="1380384"/>
                  <a:ext cx="1724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8721396-4560-96DE-7EA3-020ED70F7736}"/>
                    </a:ext>
                  </a:extLst>
                </p14:cNvPr>
                <p14:cNvContentPartPr/>
                <p14:nvPr/>
              </p14:nvContentPartPr>
              <p14:xfrm>
                <a:off x="2255454" y="1207584"/>
                <a:ext cx="128160" cy="3852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8721396-4560-96DE-7EA3-020ED70F7736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2249334" y="1201464"/>
                  <a:ext cx="14040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72850E2-F0C6-2D86-E53F-D653320FD31A}"/>
                    </a:ext>
                  </a:extLst>
                </p14:cNvPr>
                <p14:cNvContentPartPr/>
                <p14:nvPr/>
              </p14:nvContentPartPr>
              <p14:xfrm>
                <a:off x="2319894" y="1220544"/>
                <a:ext cx="54360" cy="13464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72850E2-F0C6-2D86-E53F-D653320FD31A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2313774" y="1214424"/>
                  <a:ext cx="666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F0E78B4-FC8A-5CC4-0847-07F4767ECB4D}"/>
                    </a:ext>
                  </a:extLst>
                </p14:cNvPr>
                <p14:cNvContentPartPr/>
                <p14:nvPr/>
              </p14:nvContentPartPr>
              <p14:xfrm>
                <a:off x="2443734" y="1370664"/>
                <a:ext cx="121680" cy="1486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F0E78B4-FC8A-5CC4-0847-07F4767ECB4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2437614" y="1364544"/>
                  <a:ext cx="1339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6E1B99F1-9974-054D-CE35-18AAA39DE9FD}"/>
                    </a:ext>
                  </a:extLst>
                </p14:cNvPr>
                <p14:cNvContentPartPr/>
                <p14:nvPr/>
              </p14:nvContentPartPr>
              <p14:xfrm>
                <a:off x="2433294" y="1395144"/>
                <a:ext cx="135000" cy="1746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6E1B99F1-9974-054D-CE35-18AAA39DE9FD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427174" y="1389024"/>
                  <a:ext cx="147240" cy="18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23846B8B-E8EC-A361-BB31-5C0FE2A7F2C3}"/>
              </a:ext>
            </a:extLst>
          </p:cNvPr>
          <p:cNvGrpSpPr/>
          <p:nvPr/>
        </p:nvGrpSpPr>
        <p:grpSpPr>
          <a:xfrm>
            <a:off x="3460733" y="2692465"/>
            <a:ext cx="1090080" cy="372960"/>
            <a:chOff x="1360494" y="1755504"/>
            <a:chExt cx="1090080" cy="37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5D3D445E-899F-3FB3-FB1E-43BEE4A1D722}"/>
                    </a:ext>
                  </a:extLst>
                </p14:cNvPr>
                <p14:cNvContentPartPr/>
                <p14:nvPr/>
              </p14:nvContentPartPr>
              <p14:xfrm>
                <a:off x="1383534" y="1854504"/>
                <a:ext cx="156960" cy="2739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5D3D445E-899F-3FB3-FB1E-43BEE4A1D722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377414" y="1848384"/>
                  <a:ext cx="16920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EE4E69C-1F29-6D67-88D5-3C05F4E9E791}"/>
                    </a:ext>
                  </a:extLst>
                </p14:cNvPr>
                <p14:cNvContentPartPr/>
                <p14:nvPr/>
              </p14:nvContentPartPr>
              <p14:xfrm>
                <a:off x="1360494" y="1981584"/>
                <a:ext cx="174960" cy="60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EE4E69C-1F29-6D67-88D5-3C05F4E9E791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354374" y="1975464"/>
                  <a:ext cx="18720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F655A903-1BB4-38F5-5314-96920DDE816C}"/>
                    </a:ext>
                  </a:extLst>
                </p14:cNvPr>
                <p14:cNvContentPartPr/>
                <p14:nvPr/>
              </p14:nvContentPartPr>
              <p14:xfrm>
                <a:off x="1643094" y="1950624"/>
                <a:ext cx="143640" cy="11664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F655A903-1BB4-38F5-5314-96920DDE816C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636974" y="1944504"/>
                  <a:ext cx="15588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234D8A7-64A9-DEA1-A1BF-3C8A37DAF043}"/>
                    </a:ext>
                  </a:extLst>
                </p14:cNvPr>
                <p14:cNvContentPartPr/>
                <p14:nvPr/>
              </p14:nvContentPartPr>
              <p14:xfrm>
                <a:off x="1676934" y="1948464"/>
                <a:ext cx="115560" cy="1000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234D8A7-64A9-DEA1-A1BF-3C8A37DAF043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1670814" y="1942344"/>
                  <a:ext cx="1278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272229DF-9A7A-5E27-2AC0-12B8A949CCC2}"/>
                    </a:ext>
                  </a:extLst>
                </p14:cNvPr>
                <p14:cNvContentPartPr/>
                <p14:nvPr/>
              </p14:nvContentPartPr>
              <p14:xfrm>
                <a:off x="1962774" y="1958184"/>
                <a:ext cx="139680" cy="284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272229DF-9A7A-5E27-2AC0-12B8A949CCC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956654" y="1952064"/>
                  <a:ext cx="15192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0F1DD42-873C-7A80-9C75-3CB66224DE8D}"/>
                    </a:ext>
                  </a:extLst>
                </p14:cNvPr>
                <p14:cNvContentPartPr/>
                <p14:nvPr/>
              </p14:nvContentPartPr>
              <p14:xfrm>
                <a:off x="1994454" y="2038824"/>
                <a:ext cx="116280" cy="417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10F1DD42-873C-7A80-9C75-3CB66224DE8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988334" y="2032704"/>
                  <a:ext cx="128520" cy="5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BA92F546-DD5D-D641-98F9-F354E66BBAFB}"/>
                    </a:ext>
                  </a:extLst>
                </p14:cNvPr>
                <p14:cNvContentPartPr/>
                <p14:nvPr/>
              </p14:nvContentPartPr>
              <p14:xfrm>
                <a:off x="2294334" y="1755504"/>
                <a:ext cx="156240" cy="2646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BA92F546-DD5D-D641-98F9-F354E66BBAF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288214" y="1749384"/>
                  <a:ext cx="168480" cy="276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933582CE-E4DC-F627-B6E8-C82E51A553AE}"/>
              </a:ext>
            </a:extLst>
          </p:cNvPr>
          <p:cNvGrpSpPr/>
          <p:nvPr/>
        </p:nvGrpSpPr>
        <p:grpSpPr>
          <a:xfrm>
            <a:off x="3582773" y="3306625"/>
            <a:ext cx="221400" cy="154800"/>
            <a:chOff x="1482534" y="2369664"/>
            <a:chExt cx="221400" cy="15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6608A3D-9822-7A79-E5C1-3D8315BE7839}"/>
                    </a:ext>
                  </a:extLst>
                </p14:cNvPr>
                <p14:cNvContentPartPr/>
                <p14:nvPr/>
              </p14:nvContentPartPr>
              <p14:xfrm>
                <a:off x="1482534" y="2372904"/>
                <a:ext cx="171360" cy="1350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6608A3D-9822-7A79-E5C1-3D8315BE783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476414" y="2366784"/>
                  <a:ext cx="18360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7AA01916-E311-1469-A8A2-2059C2C658AF}"/>
                    </a:ext>
                  </a:extLst>
                </p14:cNvPr>
                <p14:cNvContentPartPr/>
                <p14:nvPr/>
              </p14:nvContentPartPr>
              <p14:xfrm>
                <a:off x="1520694" y="2369664"/>
                <a:ext cx="183240" cy="1548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7AA01916-E311-1469-A8A2-2059C2C658A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514574" y="2363544"/>
                  <a:ext cx="195480" cy="167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58C29CC7-4AE4-C7D8-1EC6-93420A7FABAA}"/>
              </a:ext>
            </a:extLst>
          </p:cNvPr>
          <p:cNvGrpSpPr/>
          <p:nvPr/>
        </p:nvGrpSpPr>
        <p:grpSpPr>
          <a:xfrm>
            <a:off x="4042133" y="3188545"/>
            <a:ext cx="425520" cy="321840"/>
            <a:chOff x="1941894" y="2251584"/>
            <a:chExt cx="425520" cy="321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5EAB03F7-4364-1DC8-67D1-E70D37D7B8B6}"/>
                    </a:ext>
                  </a:extLst>
                </p14:cNvPr>
                <p14:cNvContentPartPr/>
                <p14:nvPr/>
              </p14:nvContentPartPr>
              <p14:xfrm>
                <a:off x="1941894" y="2336544"/>
                <a:ext cx="146160" cy="17496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5EAB03F7-4364-1DC8-67D1-E70D37D7B8B6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935774" y="2330424"/>
                  <a:ext cx="1584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81FC0D5-53F4-FE53-50CC-DC42D4A5B846}"/>
                    </a:ext>
                  </a:extLst>
                </p14:cNvPr>
                <p14:cNvContentPartPr/>
                <p14:nvPr/>
              </p14:nvContentPartPr>
              <p14:xfrm>
                <a:off x="1946574" y="2402784"/>
                <a:ext cx="183960" cy="1706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81FC0D5-53F4-FE53-50CC-DC42D4A5B846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1940454" y="2396664"/>
                  <a:ext cx="196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1A0B0434-3660-4E2C-189A-5A5C95C23DAE}"/>
                    </a:ext>
                  </a:extLst>
                </p14:cNvPr>
                <p14:cNvContentPartPr/>
                <p14:nvPr/>
              </p14:nvContentPartPr>
              <p14:xfrm>
                <a:off x="2219094" y="2251584"/>
                <a:ext cx="148320" cy="1947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1A0B0434-3660-4E2C-189A-5A5C95C23DAE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212974" y="2245464"/>
                  <a:ext cx="160560" cy="207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07539F18-BEB0-0CB7-B0F4-732CF601207C}"/>
                  </a:ext>
                </a:extLst>
              </p14:cNvPr>
              <p14:cNvContentPartPr/>
              <p14:nvPr/>
            </p14:nvContentPartPr>
            <p14:xfrm>
              <a:off x="6024473" y="2781752"/>
              <a:ext cx="762120" cy="9342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07539F18-BEB0-0CB7-B0F4-732CF60120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018353" y="2775632"/>
                <a:ext cx="774360" cy="94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CFF41D9-80A8-2A61-BE90-4CC941B4ED6E}"/>
                  </a:ext>
                </a:extLst>
              </p14:cNvPr>
              <p14:cNvContentPartPr/>
              <p14:nvPr/>
            </p14:nvContentPartPr>
            <p14:xfrm>
              <a:off x="6776153" y="2103512"/>
              <a:ext cx="1456560" cy="69696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CFF41D9-80A8-2A61-BE90-4CC941B4ED6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770035" y="2097389"/>
                <a:ext cx="1468797" cy="7092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25B1C7BF-F60B-16FC-8920-879B5CC0E899}"/>
                  </a:ext>
                </a:extLst>
              </p14:cNvPr>
              <p14:cNvContentPartPr/>
              <p14:nvPr/>
            </p14:nvContentPartPr>
            <p14:xfrm>
              <a:off x="8252513" y="2095952"/>
              <a:ext cx="24120" cy="3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25B1C7BF-F60B-16FC-8920-879B5CC0E89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246300" y="2090388"/>
                <a:ext cx="36545" cy="147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27DD897-7530-1348-176A-B07A79360E06}"/>
                  </a:ext>
                </a:extLst>
              </p14:cNvPr>
              <p14:cNvContentPartPr/>
              <p14:nvPr/>
            </p14:nvContentPartPr>
            <p14:xfrm>
              <a:off x="8242073" y="2106392"/>
              <a:ext cx="720" cy="3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27DD897-7530-1348-176A-B07A79360E0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235953" y="2100272"/>
                <a:ext cx="12960" cy="1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5BA3EED2-DBBA-034D-E208-879892CE4003}"/>
                  </a:ext>
                </a:extLst>
              </p14:cNvPr>
              <p14:cNvContentPartPr/>
              <p14:nvPr/>
            </p14:nvContentPartPr>
            <p14:xfrm>
              <a:off x="8221913" y="2106752"/>
              <a:ext cx="1770840" cy="3279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5BA3EED2-DBBA-034D-E208-879892CE400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215794" y="2100625"/>
                <a:ext cx="1783078" cy="340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C215B37D-025D-F1A3-C866-BEE41F06F4EF}"/>
                  </a:ext>
                </a:extLst>
              </p14:cNvPr>
              <p14:cNvContentPartPr/>
              <p14:nvPr/>
            </p14:nvContentPartPr>
            <p14:xfrm>
              <a:off x="6009713" y="3717032"/>
              <a:ext cx="1674720" cy="1010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C215B37D-025D-F1A3-C866-BEE41F06F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003592" y="3710912"/>
                <a:ext cx="1686963" cy="10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E96EA73-59A3-D4B0-DE91-967D547743E5}"/>
                  </a:ext>
                </a:extLst>
              </p14:cNvPr>
              <p14:cNvContentPartPr/>
              <p14:nvPr/>
            </p14:nvContentPartPr>
            <p14:xfrm>
              <a:off x="7595153" y="4266032"/>
              <a:ext cx="1739520" cy="468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E96EA73-59A3-D4B0-DE91-967D547743E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589032" y="4259907"/>
                <a:ext cx="1751763" cy="4806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84F473B-730E-D356-FA9D-0F1A23E37FCC}"/>
                  </a:ext>
                </a:extLst>
              </p14:cNvPr>
              <p14:cNvContentPartPr/>
              <p14:nvPr/>
            </p14:nvContentPartPr>
            <p14:xfrm>
              <a:off x="9338633" y="2409152"/>
              <a:ext cx="681840" cy="185148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84F473B-730E-D356-FA9D-0F1A23E37FC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332513" y="2403032"/>
                <a:ext cx="694080" cy="18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E0ED1110-AC99-6A35-EF0C-C69FB9FFA096}"/>
                  </a:ext>
                </a:extLst>
              </p14:cNvPr>
              <p14:cNvContentPartPr/>
              <p14:nvPr/>
            </p14:nvContentPartPr>
            <p14:xfrm>
              <a:off x="9335033" y="4175672"/>
              <a:ext cx="93960" cy="896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E0ED1110-AC99-6A35-EF0C-C69FB9FFA09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328913" y="4169576"/>
                <a:ext cx="106200" cy="10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7526FC5F-3A7A-1E4D-DC36-73BB1BAA66D3}"/>
                  </a:ext>
                </a:extLst>
              </p14:cNvPr>
              <p14:cNvContentPartPr/>
              <p14:nvPr/>
            </p14:nvContentPartPr>
            <p14:xfrm>
              <a:off x="7574993" y="4686872"/>
              <a:ext cx="109800" cy="87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7526FC5F-3A7A-1E4D-DC36-73BB1BAA66D3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68873" y="4680752"/>
                <a:ext cx="122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09B274CC-7CEA-0EB2-ABFE-C58A9C926038}"/>
                  </a:ext>
                </a:extLst>
              </p14:cNvPr>
              <p14:cNvContentPartPr/>
              <p14:nvPr/>
            </p14:nvContentPartPr>
            <p14:xfrm>
              <a:off x="5992793" y="3684992"/>
              <a:ext cx="104040" cy="96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09B274CC-7CEA-0EB2-ABFE-C58A9C92603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986673" y="3678872"/>
                <a:ext cx="11628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FF707077-FCE0-9CC0-59F2-69877764F0B2}"/>
                  </a:ext>
                </a:extLst>
              </p14:cNvPr>
              <p14:cNvContentPartPr/>
              <p14:nvPr/>
            </p14:nvContentPartPr>
            <p14:xfrm>
              <a:off x="5752673" y="4028792"/>
              <a:ext cx="188280" cy="17640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FF707077-FCE0-9CC0-59F2-69877764F0B2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746553" y="4022672"/>
                <a:ext cx="200520" cy="18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75668091-693B-2CAD-4652-47740386A963}"/>
                  </a:ext>
                </a:extLst>
              </p14:cNvPr>
              <p14:cNvContentPartPr/>
              <p14:nvPr/>
            </p14:nvContentPartPr>
            <p14:xfrm>
              <a:off x="5784713" y="3999272"/>
              <a:ext cx="195120" cy="1908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75668091-693B-2CAD-4652-47740386A96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778593" y="3993152"/>
                <a:ext cx="207360" cy="20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D2433783-B236-DAC1-9657-FBC377674556}"/>
                  </a:ext>
                </a:extLst>
              </p14:cNvPr>
              <p14:cNvContentPartPr/>
              <p14:nvPr/>
            </p14:nvContentPartPr>
            <p14:xfrm>
              <a:off x="6014393" y="3899552"/>
              <a:ext cx="105480" cy="1339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D2433783-B236-DAC1-9657-FBC3776745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008273" y="3893432"/>
                <a:ext cx="11772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EE9C4FF9-7441-0221-F20F-B333C51A92AC}"/>
                  </a:ext>
                </a:extLst>
              </p14:cNvPr>
              <p14:cNvContentPartPr/>
              <p14:nvPr/>
            </p14:nvContentPartPr>
            <p14:xfrm>
              <a:off x="6764633" y="2769152"/>
              <a:ext cx="94320" cy="806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EE9C4FF9-7441-0221-F20F-B333C51A92AC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758513" y="2763032"/>
                <a:ext cx="106560" cy="9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422F9273-B178-1562-5173-1F63F45F6089}"/>
                  </a:ext>
                </a:extLst>
              </p14:cNvPr>
              <p14:cNvContentPartPr/>
              <p14:nvPr/>
            </p14:nvContentPartPr>
            <p14:xfrm>
              <a:off x="8186633" y="2095952"/>
              <a:ext cx="78840" cy="1076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422F9273-B178-1562-5173-1F63F45F6089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180513" y="2089832"/>
                <a:ext cx="9108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7BC220BB-5D9C-46C0-65EB-A88249C889B3}"/>
                  </a:ext>
                </a:extLst>
              </p14:cNvPr>
              <p14:cNvContentPartPr/>
              <p14:nvPr/>
            </p14:nvContentPartPr>
            <p14:xfrm>
              <a:off x="9972593" y="2398712"/>
              <a:ext cx="74160" cy="69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7BC220BB-5D9C-46C0-65EB-A88249C889B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9966443" y="2392592"/>
                <a:ext cx="86460" cy="81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15" name="Group 214">
            <a:extLst>
              <a:ext uri="{FF2B5EF4-FFF2-40B4-BE49-F238E27FC236}">
                <a16:creationId xmlns:a16="http://schemas.microsoft.com/office/drawing/2014/main" id="{220F06D5-9653-1A3B-EB0F-580EAB39E106}"/>
              </a:ext>
            </a:extLst>
          </p:cNvPr>
          <p:cNvGrpSpPr/>
          <p:nvPr/>
        </p:nvGrpSpPr>
        <p:grpSpPr>
          <a:xfrm>
            <a:off x="7415513" y="254753"/>
            <a:ext cx="1121400" cy="490320"/>
            <a:chOff x="7415513" y="254753"/>
            <a:chExt cx="1121400" cy="49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F63A4120-E3E1-853D-E9F1-8741E94E9270}"/>
                    </a:ext>
                  </a:extLst>
                </p14:cNvPr>
                <p14:cNvContentPartPr/>
                <p14:nvPr/>
              </p14:nvContentPartPr>
              <p14:xfrm>
                <a:off x="7415513" y="264473"/>
                <a:ext cx="196200" cy="48060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F63A4120-E3E1-853D-E9F1-8741E94E9270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409393" y="258353"/>
                  <a:ext cx="208440" cy="49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F3F702DE-549A-98EF-7151-3D7BF16EC333}"/>
                    </a:ext>
                  </a:extLst>
                </p14:cNvPr>
                <p14:cNvContentPartPr/>
                <p14:nvPr/>
              </p14:nvContentPartPr>
              <p14:xfrm>
                <a:off x="7684433" y="405593"/>
                <a:ext cx="182160" cy="26424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F3F702DE-549A-98EF-7151-3D7BF16EC33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678313" y="399473"/>
                  <a:ext cx="19440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E56AB33C-86E2-604D-E9F7-6E51E0963784}"/>
                    </a:ext>
                  </a:extLst>
                </p14:cNvPr>
                <p14:cNvContentPartPr/>
                <p14:nvPr/>
              </p14:nvContentPartPr>
              <p14:xfrm>
                <a:off x="8000873" y="418193"/>
                <a:ext cx="33120" cy="2084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E56AB33C-86E2-604D-E9F7-6E51E0963784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994753" y="412073"/>
                  <a:ext cx="4536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1EF13ADE-5D38-61E8-FFD1-AC5589272C47}"/>
                    </a:ext>
                  </a:extLst>
                </p14:cNvPr>
                <p14:cNvContentPartPr/>
                <p14:nvPr/>
              </p14:nvContentPartPr>
              <p14:xfrm>
                <a:off x="7980713" y="361673"/>
                <a:ext cx="285840" cy="1292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1EF13ADE-5D38-61E8-FFD1-AC5589272C47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974593" y="355553"/>
                  <a:ext cx="2980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7223A58B-3874-8793-535D-DEE671E203B6}"/>
                    </a:ext>
                  </a:extLst>
                </p14:cNvPr>
                <p14:cNvContentPartPr/>
                <p14:nvPr/>
              </p14:nvContentPartPr>
              <p14:xfrm>
                <a:off x="8284553" y="254753"/>
                <a:ext cx="252360" cy="4590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7223A58B-3874-8793-535D-DEE671E203B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8278433" y="248633"/>
                  <a:ext cx="264600" cy="471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4B7AB5D8-5F30-5596-0856-1628B044BD7C}"/>
                  </a:ext>
                </a:extLst>
              </p14:cNvPr>
              <p14:cNvContentPartPr/>
              <p14:nvPr/>
            </p14:nvContentPartPr>
            <p14:xfrm>
              <a:off x="10007893" y="3596792"/>
              <a:ext cx="765720" cy="8820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4B7AB5D8-5F30-5596-0856-1628B044BD7C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0001773" y="3590672"/>
                <a:ext cx="777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227403B1-001C-811F-B7A9-2DEB86937FCC}"/>
                  </a:ext>
                </a:extLst>
              </p14:cNvPr>
              <p14:cNvContentPartPr/>
              <p14:nvPr/>
            </p14:nvContentPartPr>
            <p14:xfrm>
              <a:off x="10677133" y="3541712"/>
              <a:ext cx="181800" cy="1497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227403B1-001C-811F-B7A9-2DEB86937FCC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0671013" y="3535592"/>
                <a:ext cx="1940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7F2FB31-E82B-2E13-589B-D0423CDB0DDF}"/>
                  </a:ext>
                </a:extLst>
              </p14:cNvPr>
              <p14:cNvContentPartPr/>
              <p14:nvPr/>
            </p14:nvContentPartPr>
            <p14:xfrm>
              <a:off x="10224613" y="3293312"/>
              <a:ext cx="348120" cy="12708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7F2FB31-E82B-2E13-589B-D0423CDB0DDF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0218493" y="3287192"/>
                <a:ext cx="360360" cy="13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4" name="Group 143">
            <a:extLst>
              <a:ext uri="{FF2B5EF4-FFF2-40B4-BE49-F238E27FC236}">
                <a16:creationId xmlns:a16="http://schemas.microsoft.com/office/drawing/2014/main" id="{C1155FE2-E02E-AA0B-EFA4-879697A1AC7C}"/>
              </a:ext>
            </a:extLst>
          </p:cNvPr>
          <p:cNvGrpSpPr/>
          <p:nvPr/>
        </p:nvGrpSpPr>
        <p:grpSpPr>
          <a:xfrm>
            <a:off x="2886304" y="3577910"/>
            <a:ext cx="2165760" cy="837360"/>
            <a:chOff x="2310065" y="2640949"/>
            <a:chExt cx="2165760" cy="83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40A2BCF0-13A0-7348-254C-CA166E98234E}"/>
                    </a:ext>
                  </a:extLst>
                </p14:cNvPr>
                <p14:cNvContentPartPr/>
                <p14:nvPr/>
              </p14:nvContentPartPr>
              <p14:xfrm>
                <a:off x="2435705" y="2895469"/>
                <a:ext cx="172080" cy="1450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40A2BCF0-13A0-7348-254C-CA166E98234E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2429585" y="2889349"/>
                  <a:ext cx="18432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568F8004-5C1B-1DF1-60EA-C9E04C125BBB}"/>
                    </a:ext>
                  </a:extLst>
                </p14:cNvPr>
                <p14:cNvContentPartPr/>
                <p14:nvPr/>
              </p14:nvContentPartPr>
              <p14:xfrm>
                <a:off x="2837105" y="2908789"/>
                <a:ext cx="65520" cy="8676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568F8004-5C1B-1DF1-60EA-C9E04C125BBB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2830985" y="2902669"/>
                  <a:ext cx="777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75D3FE16-2D31-B479-2E25-B971FB9938F0}"/>
                    </a:ext>
                  </a:extLst>
                </p14:cNvPr>
                <p14:cNvContentPartPr/>
                <p14:nvPr/>
              </p14:nvContentPartPr>
              <p14:xfrm>
                <a:off x="2838905" y="2819869"/>
                <a:ext cx="33120" cy="129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75D3FE16-2D31-B479-2E25-B971FB9938F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2832785" y="2813749"/>
                  <a:ext cx="45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6A738AF9-35C0-91DC-EDD8-3C4CE87BA0D9}"/>
                    </a:ext>
                  </a:extLst>
                </p14:cNvPr>
                <p14:cNvContentPartPr/>
                <p14:nvPr/>
              </p14:nvContentPartPr>
              <p14:xfrm>
                <a:off x="2922065" y="2901229"/>
                <a:ext cx="197280" cy="9576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6A738AF9-35C0-91DC-EDD8-3C4CE87BA0D9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2915945" y="2895109"/>
                  <a:ext cx="20952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84745781-A183-F6BA-3C7C-373E11F5F2D7}"/>
                    </a:ext>
                  </a:extLst>
                </p14:cNvPr>
                <p14:cNvContentPartPr/>
                <p14:nvPr/>
              </p14:nvContentPartPr>
              <p14:xfrm>
                <a:off x="3131945" y="2875309"/>
                <a:ext cx="161280" cy="13212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84745781-A183-F6BA-3C7C-373E11F5F2D7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3125825" y="2869189"/>
                  <a:ext cx="17352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3B74503A-768C-3803-11C8-E91E4F8E7F75}"/>
                    </a:ext>
                  </a:extLst>
                </p14:cNvPr>
                <p14:cNvContentPartPr/>
                <p14:nvPr/>
              </p14:nvContentPartPr>
              <p14:xfrm>
                <a:off x="3244625" y="2861989"/>
                <a:ext cx="181800" cy="2692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3B74503A-768C-3803-11C8-E91E4F8E7F75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3238505" y="2855869"/>
                  <a:ext cx="19404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3F4CE648-D1B6-BB62-4B25-AF34A838E683}"/>
                    </a:ext>
                  </a:extLst>
                </p14:cNvPr>
                <p14:cNvContentPartPr/>
                <p14:nvPr/>
              </p14:nvContentPartPr>
              <p14:xfrm>
                <a:off x="3413465" y="2705749"/>
                <a:ext cx="529920" cy="2660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3F4CE648-D1B6-BB62-4B25-AF34A838E68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3407345" y="2699629"/>
                  <a:ext cx="5421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936931BB-022B-DA1A-2D70-B4D836CD4EB1}"/>
                    </a:ext>
                  </a:extLst>
                </p14:cNvPr>
                <p14:cNvContentPartPr/>
                <p14:nvPr/>
              </p14:nvContentPartPr>
              <p14:xfrm>
                <a:off x="3864905" y="2715829"/>
                <a:ext cx="29880" cy="3312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936931BB-022B-DA1A-2D70-B4D836CD4EB1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3858785" y="2709709"/>
                  <a:ext cx="4212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97C3C109-ECA3-E8D9-DAA2-59966A8A3873}"/>
                    </a:ext>
                  </a:extLst>
                </p14:cNvPr>
                <p14:cNvContentPartPr/>
                <p14:nvPr/>
              </p14:nvContentPartPr>
              <p14:xfrm>
                <a:off x="3942665" y="2640949"/>
                <a:ext cx="55080" cy="2930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97C3C109-ECA3-E8D9-DAA2-59966A8A387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3936545" y="2634829"/>
                  <a:ext cx="6732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D2239AA6-9AEA-0F39-D059-758CD3306638}"/>
                    </a:ext>
                  </a:extLst>
                </p14:cNvPr>
                <p14:cNvContentPartPr/>
                <p14:nvPr/>
              </p14:nvContentPartPr>
              <p14:xfrm>
                <a:off x="3926105" y="2802589"/>
                <a:ext cx="206280" cy="1404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D2239AA6-9AEA-0F39-D059-758CD330663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3919985" y="2796469"/>
                  <a:ext cx="2185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C42AD138-2246-46A3-12F0-3ED9BE46B0F7}"/>
                    </a:ext>
                  </a:extLst>
                </p14:cNvPr>
                <p14:cNvContentPartPr/>
                <p14:nvPr/>
              </p14:nvContentPartPr>
              <p14:xfrm>
                <a:off x="4087025" y="2714749"/>
                <a:ext cx="37800" cy="334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C42AD138-2246-46A3-12F0-3ED9BE46B0F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4080905" y="2708629"/>
                  <a:ext cx="500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BC5907DE-2F6F-042D-5E83-A6E493E646FB}"/>
                    </a:ext>
                  </a:extLst>
                </p14:cNvPr>
                <p14:cNvContentPartPr/>
                <p14:nvPr/>
              </p14:nvContentPartPr>
              <p14:xfrm>
                <a:off x="4142825" y="2821669"/>
                <a:ext cx="149040" cy="11268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BC5907DE-2F6F-042D-5E83-A6E493E646FB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4136705" y="2815549"/>
                  <a:ext cx="1612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9ABD7B9A-444D-3678-7130-5D35C346FA89}"/>
                    </a:ext>
                  </a:extLst>
                </p14:cNvPr>
                <p14:cNvContentPartPr/>
                <p14:nvPr/>
              </p14:nvContentPartPr>
              <p14:xfrm>
                <a:off x="4295105" y="2770189"/>
                <a:ext cx="152640" cy="2178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9ABD7B9A-444D-3678-7130-5D35C346FA89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4288985" y="2764069"/>
                  <a:ext cx="164880" cy="23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5E55BA2F-19D4-0CEA-827A-8D97A0316C99}"/>
                    </a:ext>
                  </a:extLst>
                </p14:cNvPr>
                <p14:cNvContentPartPr/>
                <p14:nvPr/>
              </p14:nvContentPartPr>
              <p14:xfrm>
                <a:off x="2310065" y="3234589"/>
                <a:ext cx="232560" cy="2437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5E55BA2F-19D4-0CEA-827A-8D97A0316C99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303945" y="3228469"/>
                  <a:ext cx="24480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CD3D11E0-94E7-CA33-BCC4-B2BD7B00DE2F}"/>
                    </a:ext>
                  </a:extLst>
                </p14:cNvPr>
                <p14:cNvContentPartPr/>
                <p14:nvPr/>
              </p14:nvContentPartPr>
              <p14:xfrm>
                <a:off x="2793185" y="3260509"/>
                <a:ext cx="287640" cy="2070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CD3D11E0-94E7-CA33-BCC4-B2BD7B00DE2F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787065" y="3254389"/>
                  <a:ext cx="29988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4DF48614-22D9-8C60-6D51-5F78BE4195D9}"/>
                    </a:ext>
                  </a:extLst>
                </p14:cNvPr>
                <p14:cNvContentPartPr/>
                <p14:nvPr/>
              </p14:nvContentPartPr>
              <p14:xfrm>
                <a:off x="2965625" y="3263029"/>
                <a:ext cx="74880" cy="3276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4DF48614-22D9-8C60-6D51-5F78BE4195D9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959505" y="3256909"/>
                  <a:ext cx="871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E4D688C3-B1DE-833C-C0DB-8EB17221467E}"/>
                    </a:ext>
                  </a:extLst>
                </p14:cNvPr>
                <p14:cNvContentPartPr/>
                <p14:nvPr/>
              </p14:nvContentPartPr>
              <p14:xfrm>
                <a:off x="3107465" y="3308029"/>
                <a:ext cx="205200" cy="12312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E4D688C3-B1DE-833C-C0DB-8EB17221467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3101345" y="3301909"/>
                  <a:ext cx="2174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178FCBAF-1078-71C5-57EE-5258E37190DA}"/>
                    </a:ext>
                  </a:extLst>
                </p14:cNvPr>
                <p14:cNvContentPartPr/>
                <p14:nvPr/>
              </p14:nvContentPartPr>
              <p14:xfrm>
                <a:off x="3310505" y="3323869"/>
                <a:ext cx="131400" cy="1184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178FCBAF-1078-71C5-57EE-5258E37190DA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3304385" y="3317749"/>
                  <a:ext cx="1436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2A79F27C-D33A-FDB0-710D-844D62C7A2CA}"/>
                    </a:ext>
                  </a:extLst>
                </p14:cNvPr>
                <p14:cNvContentPartPr/>
                <p14:nvPr/>
              </p14:nvContentPartPr>
              <p14:xfrm>
                <a:off x="3457745" y="3318109"/>
                <a:ext cx="160920" cy="11808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2A79F27C-D33A-FDB0-710D-844D62C7A2CA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3451625" y="3311989"/>
                  <a:ext cx="1731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002AB022-F4C3-A1C6-9B5A-FB1F409BA522}"/>
                    </a:ext>
                  </a:extLst>
                </p14:cNvPr>
                <p14:cNvContentPartPr/>
                <p14:nvPr/>
              </p14:nvContentPartPr>
              <p14:xfrm>
                <a:off x="3633425" y="3282829"/>
                <a:ext cx="238320" cy="1717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002AB022-F4C3-A1C6-9B5A-FB1F409BA522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627305" y="3276709"/>
                  <a:ext cx="25056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AC277CA0-7322-14E6-F483-7E005F8641B2}"/>
                    </a:ext>
                  </a:extLst>
                </p14:cNvPr>
                <p14:cNvContentPartPr/>
                <p14:nvPr/>
              </p14:nvContentPartPr>
              <p14:xfrm>
                <a:off x="3798305" y="3198589"/>
                <a:ext cx="49320" cy="5580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AC277CA0-7322-14E6-F483-7E005F8641B2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792185" y="3192469"/>
                  <a:ext cx="61560" cy="6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3454A63A-FA2D-AC2E-7783-0FAAD33D6482}"/>
                    </a:ext>
                  </a:extLst>
                </p14:cNvPr>
                <p14:cNvContentPartPr/>
                <p14:nvPr/>
              </p14:nvContentPartPr>
              <p14:xfrm>
                <a:off x="3874625" y="3143869"/>
                <a:ext cx="601200" cy="318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3454A63A-FA2D-AC2E-7783-0FAAD33D6482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868505" y="3137749"/>
                  <a:ext cx="613440" cy="33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67" name="Ink 266">
                <a:extLst>
                  <a:ext uri="{FF2B5EF4-FFF2-40B4-BE49-F238E27FC236}">
                    <a16:creationId xmlns:a16="http://schemas.microsoft.com/office/drawing/2014/main" id="{1836D150-24C8-C34B-5412-CE896B86D142}"/>
                  </a:ext>
                </a:extLst>
              </p14:cNvPr>
              <p14:cNvContentPartPr/>
              <p14:nvPr/>
            </p14:nvContentPartPr>
            <p14:xfrm>
              <a:off x="5508544" y="4405190"/>
              <a:ext cx="716400" cy="318960"/>
            </p14:xfrm>
          </p:contentPart>
        </mc:Choice>
        <mc:Fallback xmlns="">
          <p:pic>
            <p:nvPicPr>
              <p:cNvPr id="267" name="Ink 266">
                <a:extLst>
                  <a:ext uri="{FF2B5EF4-FFF2-40B4-BE49-F238E27FC236}">
                    <a16:creationId xmlns:a16="http://schemas.microsoft.com/office/drawing/2014/main" id="{1836D150-24C8-C34B-5412-CE896B86D142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5502424" y="4399070"/>
                <a:ext cx="728640" cy="331200"/>
              </a:xfrm>
              <a:prstGeom prst="rect">
                <a:avLst/>
              </a:prstGeom>
            </p:spPr>
          </p:pic>
        </mc:Fallback>
      </mc:AlternateContent>
      <p:grpSp>
        <p:nvGrpSpPr>
          <p:cNvPr id="270" name="Group 269">
            <a:extLst>
              <a:ext uri="{FF2B5EF4-FFF2-40B4-BE49-F238E27FC236}">
                <a16:creationId xmlns:a16="http://schemas.microsoft.com/office/drawing/2014/main" id="{7376FD68-D2DC-AFB7-197E-5E6ED698F956}"/>
              </a:ext>
            </a:extLst>
          </p:cNvPr>
          <p:cNvGrpSpPr/>
          <p:nvPr/>
        </p:nvGrpSpPr>
        <p:grpSpPr>
          <a:xfrm>
            <a:off x="5459584" y="4329590"/>
            <a:ext cx="817920" cy="303480"/>
            <a:chOff x="4883345" y="3392629"/>
            <a:chExt cx="817920" cy="30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AB8B5EE-3961-0F26-19D8-84F562328E09}"/>
                    </a:ext>
                  </a:extLst>
                </p14:cNvPr>
                <p14:cNvContentPartPr/>
                <p14:nvPr/>
              </p14:nvContentPartPr>
              <p14:xfrm>
                <a:off x="5066945" y="3483709"/>
                <a:ext cx="199080" cy="19368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AB8B5EE-3961-0F26-19D8-84F562328E0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060825" y="3477589"/>
                  <a:ext cx="21132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DD137C1D-EE1E-80F2-9F63-0E899030B5EA}"/>
                    </a:ext>
                  </a:extLst>
                </p14:cNvPr>
                <p14:cNvContentPartPr/>
                <p14:nvPr/>
              </p14:nvContentPartPr>
              <p14:xfrm>
                <a:off x="5292305" y="3538069"/>
                <a:ext cx="50760" cy="15804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DD137C1D-EE1E-80F2-9F63-0E899030B5EA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286185" y="3531949"/>
                  <a:ext cx="6300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27BD6D67-03D2-2A00-46B2-05F7F70AAD92}"/>
                    </a:ext>
                  </a:extLst>
                </p14:cNvPr>
                <p14:cNvContentPartPr/>
                <p14:nvPr/>
              </p14:nvContentPartPr>
              <p14:xfrm>
                <a:off x="5267105" y="3491629"/>
                <a:ext cx="181080" cy="1231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27BD6D67-03D2-2A00-46B2-05F7F70AAD9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260985" y="3485509"/>
                  <a:ext cx="19332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51244DF8-5523-3AC6-14F4-3CD9D9785BCE}"/>
                    </a:ext>
                  </a:extLst>
                </p14:cNvPr>
                <p14:cNvContentPartPr/>
                <p14:nvPr/>
              </p14:nvContentPartPr>
              <p14:xfrm>
                <a:off x="5457905" y="3489469"/>
                <a:ext cx="162000" cy="306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51244DF8-5523-3AC6-14F4-3CD9D9785BCE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451785" y="3483349"/>
                  <a:ext cx="17424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7DA6331C-4677-7931-7C4C-4EEA2188C891}"/>
                    </a:ext>
                  </a:extLst>
                </p14:cNvPr>
                <p14:cNvContentPartPr/>
                <p14:nvPr/>
              </p14:nvContentPartPr>
              <p14:xfrm>
                <a:off x="5514065" y="3508549"/>
                <a:ext cx="31680" cy="17172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7DA6331C-4677-7931-7C4C-4EEA2188C891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507945" y="3502429"/>
                  <a:ext cx="439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A375DAE1-0888-24EF-DA36-323EB58DDF22}"/>
                    </a:ext>
                  </a:extLst>
                </p14:cNvPr>
                <p14:cNvContentPartPr/>
                <p14:nvPr/>
              </p14:nvContentPartPr>
              <p14:xfrm>
                <a:off x="4883345" y="3392629"/>
                <a:ext cx="817920" cy="2851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A375DAE1-0888-24EF-DA36-323EB58DDF2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877225" y="3386509"/>
                  <a:ext cx="830160" cy="297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07B30DF1-C919-C830-2674-CDB67958ECE8}"/>
                  </a:ext>
                </a:extLst>
              </p14:cNvPr>
              <p14:cNvContentPartPr/>
              <p14:nvPr/>
            </p14:nvContentPartPr>
            <p14:xfrm>
              <a:off x="1873823" y="3321977"/>
              <a:ext cx="3960" cy="216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07B30DF1-C919-C830-2674-CDB67958ECE8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1867703" y="3315857"/>
                <a:ext cx="1620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BD02241F-0705-5EBC-9E2C-5FA4BD0ED561}"/>
                  </a:ext>
                </a:extLst>
              </p14:cNvPr>
              <p14:cNvContentPartPr/>
              <p14:nvPr/>
            </p14:nvContentPartPr>
            <p14:xfrm>
              <a:off x="2733984" y="-78464"/>
              <a:ext cx="6349320" cy="108036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BD02241F-0705-5EBC-9E2C-5FA4BD0ED561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2727864" y="-84584"/>
                <a:ext cx="6361560" cy="1092600"/>
              </a:xfrm>
              <a:prstGeom prst="rect">
                <a:avLst/>
              </a:prstGeom>
            </p:spPr>
          </p:pic>
        </mc:Fallback>
      </mc:AlternateContent>
      <p:grpSp>
        <p:nvGrpSpPr>
          <p:cNvPr id="325" name="Group 324">
            <a:extLst>
              <a:ext uri="{FF2B5EF4-FFF2-40B4-BE49-F238E27FC236}">
                <a16:creationId xmlns:a16="http://schemas.microsoft.com/office/drawing/2014/main" id="{41D5DDFB-ACE5-D404-A787-541D49384BA3}"/>
              </a:ext>
            </a:extLst>
          </p:cNvPr>
          <p:cNvGrpSpPr/>
          <p:nvPr/>
        </p:nvGrpSpPr>
        <p:grpSpPr>
          <a:xfrm>
            <a:off x="146260" y="2091424"/>
            <a:ext cx="2091240" cy="1483560"/>
            <a:chOff x="146260" y="2091424"/>
            <a:chExt cx="2091240" cy="148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2A502B62-5BA1-D553-8A3E-02A66DE0E588}"/>
                    </a:ext>
                  </a:extLst>
                </p14:cNvPr>
                <p14:cNvContentPartPr/>
                <p14:nvPr/>
              </p14:nvContentPartPr>
              <p14:xfrm>
                <a:off x="513460" y="2371864"/>
                <a:ext cx="241560" cy="34380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2A502B62-5BA1-D553-8A3E-02A66DE0E588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07340" y="2365744"/>
                  <a:ext cx="25380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B8B227BA-A010-0BC2-1DAE-10BF22AF0615}"/>
                    </a:ext>
                  </a:extLst>
                </p14:cNvPr>
                <p14:cNvContentPartPr/>
                <p14:nvPr/>
              </p14:nvContentPartPr>
              <p14:xfrm>
                <a:off x="744580" y="2380144"/>
                <a:ext cx="72000" cy="2934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B8B227BA-A010-0BC2-1DAE-10BF22AF061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738460" y="2374024"/>
                  <a:ext cx="84240" cy="30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C0CAA22A-3B14-A013-346F-C0305434C237}"/>
                    </a:ext>
                  </a:extLst>
                </p14:cNvPr>
                <p14:cNvContentPartPr/>
                <p14:nvPr/>
              </p14:nvContentPartPr>
              <p14:xfrm>
                <a:off x="743860" y="2503264"/>
                <a:ext cx="174240" cy="3672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C0CAA22A-3B14-A013-346F-C0305434C23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37740" y="2497144"/>
                  <a:ext cx="18648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E022E04-9F7E-F474-B303-5C9E4232C58A}"/>
                    </a:ext>
                  </a:extLst>
                </p14:cNvPr>
                <p14:cNvContentPartPr/>
                <p14:nvPr/>
              </p14:nvContentPartPr>
              <p14:xfrm>
                <a:off x="822700" y="2519464"/>
                <a:ext cx="242640" cy="1198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E022E04-9F7E-F474-B303-5C9E4232C58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16580" y="2513344"/>
                  <a:ext cx="2548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DDFA2CF4-107B-8E56-E746-15A940D42DA8}"/>
                    </a:ext>
                  </a:extLst>
                </p14:cNvPr>
                <p14:cNvContentPartPr/>
                <p14:nvPr/>
              </p14:nvContentPartPr>
              <p14:xfrm>
                <a:off x="1073980" y="2512984"/>
                <a:ext cx="176760" cy="1706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DDFA2CF4-107B-8E56-E746-15A940D42DA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1067860" y="2506864"/>
                  <a:ext cx="1890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1C613B87-41F8-3045-102C-02E8E7F4B783}"/>
                    </a:ext>
                  </a:extLst>
                </p14:cNvPr>
                <p14:cNvContentPartPr/>
                <p14:nvPr/>
              </p14:nvContentPartPr>
              <p14:xfrm>
                <a:off x="1253980" y="2387344"/>
                <a:ext cx="154080" cy="2833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1C613B87-41F8-3045-102C-02E8E7F4B78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1247860" y="2381224"/>
                  <a:ext cx="1663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015C72FB-32D2-177E-16BA-700A7BB99C39}"/>
                    </a:ext>
                  </a:extLst>
                </p14:cNvPr>
                <p14:cNvContentPartPr/>
                <p14:nvPr/>
              </p14:nvContentPartPr>
              <p14:xfrm>
                <a:off x="1421020" y="2500024"/>
                <a:ext cx="148320" cy="14688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015C72FB-32D2-177E-16BA-700A7BB99C3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1414900" y="2493904"/>
                  <a:ext cx="1605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030E2904-8D82-17FD-4AFF-A8EF34AEACFC}"/>
                    </a:ext>
                  </a:extLst>
                </p14:cNvPr>
                <p14:cNvContentPartPr/>
                <p14:nvPr/>
              </p14:nvContentPartPr>
              <p14:xfrm>
                <a:off x="1598500" y="2493544"/>
                <a:ext cx="128880" cy="1544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030E2904-8D82-17FD-4AFF-A8EF34AEACF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1592380" y="2487424"/>
                  <a:ext cx="1411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3D40BC90-7275-D3B4-1D7A-C81382F49E8E}"/>
                    </a:ext>
                  </a:extLst>
                </p14:cNvPr>
                <p14:cNvContentPartPr/>
                <p14:nvPr/>
              </p14:nvContentPartPr>
              <p14:xfrm>
                <a:off x="1702180" y="2331544"/>
                <a:ext cx="180000" cy="33948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3D40BC90-7275-D3B4-1D7A-C81382F49E8E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1696060" y="2325424"/>
                  <a:ext cx="192240" cy="35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73B38F0F-C564-1102-C00A-C107EE337701}"/>
                    </a:ext>
                  </a:extLst>
                </p14:cNvPr>
                <p14:cNvContentPartPr/>
                <p14:nvPr/>
              </p14:nvContentPartPr>
              <p14:xfrm>
                <a:off x="555220" y="2936344"/>
                <a:ext cx="25200" cy="2746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73B38F0F-C564-1102-C00A-C107EE33770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49100" y="2930224"/>
                  <a:ext cx="374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31350D43-634D-6290-273D-BA97CE9925A5}"/>
                    </a:ext>
                  </a:extLst>
                </p14:cNvPr>
                <p14:cNvContentPartPr/>
                <p14:nvPr/>
              </p14:nvContentPartPr>
              <p14:xfrm>
                <a:off x="503380" y="2938864"/>
                <a:ext cx="252360" cy="399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31350D43-634D-6290-273D-BA97CE9925A5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497260" y="2932744"/>
                  <a:ext cx="2646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ED6045FA-37FD-3E11-B169-ABC0FCD7B14A}"/>
                    </a:ext>
                  </a:extLst>
                </p14:cNvPr>
                <p14:cNvContentPartPr/>
                <p14:nvPr/>
              </p14:nvContentPartPr>
              <p14:xfrm>
                <a:off x="538300" y="3122464"/>
                <a:ext cx="167040" cy="3600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ED6045FA-37FD-3E11-B169-ABC0FCD7B14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32180" y="3116344"/>
                  <a:ext cx="17928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DAB11DC4-5B5B-D65B-0D2B-16186ED1A7CE}"/>
                    </a:ext>
                  </a:extLst>
                </p14:cNvPr>
                <p14:cNvContentPartPr/>
                <p14:nvPr/>
              </p14:nvContentPartPr>
              <p14:xfrm>
                <a:off x="711460" y="3076384"/>
                <a:ext cx="115200" cy="14328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DAB11DC4-5B5B-D65B-0D2B-16186ED1A7CE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05340" y="3070264"/>
                  <a:ext cx="1274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56DA880F-88E9-4562-E2C1-52F3AD96B340}"/>
                    </a:ext>
                  </a:extLst>
                </p14:cNvPr>
                <p14:cNvContentPartPr/>
                <p14:nvPr/>
              </p14:nvContentPartPr>
              <p14:xfrm>
                <a:off x="875980" y="3084304"/>
                <a:ext cx="123480" cy="14904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6DA880F-88E9-4562-E2C1-52F3AD96B34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69860" y="3078184"/>
                  <a:ext cx="13572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79C623D5-B9DB-280D-ABB9-1E1A6ACFBCE5}"/>
                    </a:ext>
                  </a:extLst>
                </p14:cNvPr>
                <p14:cNvContentPartPr/>
                <p14:nvPr/>
              </p14:nvContentPartPr>
              <p14:xfrm>
                <a:off x="1024300" y="3058384"/>
                <a:ext cx="263520" cy="16560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79C623D5-B9DB-280D-ABB9-1E1A6ACFBCE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18180" y="3052264"/>
                  <a:ext cx="2757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3BB7EDE-1561-4D42-7674-20FC0BC9D809}"/>
                    </a:ext>
                  </a:extLst>
                </p14:cNvPr>
                <p14:cNvContentPartPr/>
                <p14:nvPr/>
              </p14:nvContentPartPr>
              <p14:xfrm>
                <a:off x="1497340" y="2937784"/>
                <a:ext cx="223560" cy="2232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3BB7EDE-1561-4D42-7674-20FC0BC9D80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491220" y="2931664"/>
                  <a:ext cx="23580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1199B9BC-F7A3-95B8-3C8D-0BC6041A5CBF}"/>
                    </a:ext>
                  </a:extLst>
                </p14:cNvPr>
                <p14:cNvContentPartPr/>
                <p14:nvPr/>
              </p14:nvContentPartPr>
              <p14:xfrm>
                <a:off x="1755100" y="2917984"/>
                <a:ext cx="49320" cy="23076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1199B9BC-F7A3-95B8-3C8D-0BC6041A5CBF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748980" y="2911864"/>
                  <a:ext cx="6156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775015A6-DA46-0F30-CD3C-69A8180E1A77}"/>
                    </a:ext>
                  </a:extLst>
                </p14:cNvPr>
                <p14:cNvContentPartPr/>
                <p14:nvPr/>
              </p14:nvContentPartPr>
              <p14:xfrm>
                <a:off x="1696420" y="2839864"/>
                <a:ext cx="223200" cy="17892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775015A6-DA46-0F30-CD3C-69A8180E1A7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690300" y="2833744"/>
                  <a:ext cx="235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B4C9F2D2-5A38-FE6A-5BCF-8227AB9AF924}"/>
                    </a:ext>
                  </a:extLst>
                </p14:cNvPr>
                <p14:cNvContentPartPr/>
                <p14:nvPr/>
              </p14:nvContentPartPr>
              <p14:xfrm>
                <a:off x="223300" y="2196904"/>
                <a:ext cx="2014200" cy="137808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B4C9F2D2-5A38-FE6A-5BCF-8227AB9AF924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17180" y="2190784"/>
                  <a:ext cx="2026440" cy="139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68D4C47E-E92C-ECC6-0B60-62AE52912236}"/>
                    </a:ext>
                  </a:extLst>
                </p14:cNvPr>
                <p14:cNvContentPartPr/>
                <p14:nvPr/>
              </p14:nvContentPartPr>
              <p14:xfrm>
                <a:off x="146260" y="2091424"/>
                <a:ext cx="2085120" cy="141660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68D4C47E-E92C-ECC6-0B60-62AE52912236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40140" y="2085304"/>
                  <a:ext cx="2097360" cy="1428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48366913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2BF632E-96E3-2050-03B0-599232995AF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AD4940A9-36A6-2818-A729-1A67363309BF}"/>
              </a:ext>
            </a:extLst>
          </p:cNvPr>
          <p:cNvGrpSpPr/>
          <p:nvPr/>
        </p:nvGrpSpPr>
        <p:grpSpPr>
          <a:xfrm>
            <a:off x="1619585" y="-138971"/>
            <a:ext cx="5816520" cy="985320"/>
            <a:chOff x="1619585" y="-138971"/>
            <a:chExt cx="5816520" cy="98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6EB7350B-1D06-F29F-86C3-811FD5C7847C}"/>
                    </a:ext>
                  </a:extLst>
                </p14:cNvPr>
                <p14:cNvContentPartPr/>
                <p14:nvPr/>
              </p14:nvContentPartPr>
              <p14:xfrm>
                <a:off x="1820825" y="203029"/>
                <a:ext cx="351360" cy="42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6EB7350B-1D06-F29F-86C3-811FD5C7847C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814705" y="196909"/>
                  <a:ext cx="363600" cy="5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9BDEB50B-5535-079C-86A3-6909476E7732}"/>
                    </a:ext>
                  </a:extLst>
                </p14:cNvPr>
                <p14:cNvContentPartPr/>
                <p14:nvPr/>
              </p14:nvContentPartPr>
              <p14:xfrm>
                <a:off x="1982825" y="239029"/>
                <a:ext cx="23760" cy="2577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9BDEB50B-5535-079C-86A3-6909476E7732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976796" y="232909"/>
                  <a:ext cx="35817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5598ACB3-96E8-D866-A0E6-A51C91A76E11}"/>
                    </a:ext>
                  </a:extLst>
                </p14:cNvPr>
                <p14:cNvContentPartPr/>
                <p14:nvPr/>
              </p14:nvContentPartPr>
              <p14:xfrm>
                <a:off x="2074265" y="197989"/>
                <a:ext cx="259560" cy="3294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5598ACB3-96E8-D866-A0E6-A51C91A76E1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068145" y="191869"/>
                  <a:ext cx="271800" cy="34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413E54C-81EB-67FC-37FE-A602B11F1122}"/>
                    </a:ext>
                  </a:extLst>
                </p14:cNvPr>
                <p14:cNvContentPartPr/>
                <p14:nvPr/>
              </p14:nvContentPartPr>
              <p14:xfrm>
                <a:off x="2288825" y="343069"/>
                <a:ext cx="254520" cy="1418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413E54C-81EB-67FC-37FE-A602B11F112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282705" y="336949"/>
                  <a:ext cx="26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890998D-328F-B8A2-6B63-1F952BFD5893}"/>
                    </a:ext>
                  </a:extLst>
                </p14:cNvPr>
                <p14:cNvContentPartPr/>
                <p14:nvPr/>
              </p14:nvContentPartPr>
              <p14:xfrm>
                <a:off x="2876345" y="276109"/>
                <a:ext cx="279360" cy="220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890998D-328F-B8A2-6B63-1F952BFD589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70225" y="269989"/>
                  <a:ext cx="2916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5DD163BF-9D4C-85A9-DE41-C98CF785D7D2}"/>
                    </a:ext>
                  </a:extLst>
                </p14:cNvPr>
                <p14:cNvContentPartPr/>
                <p14:nvPr/>
              </p14:nvContentPartPr>
              <p14:xfrm>
                <a:off x="3158945" y="393829"/>
                <a:ext cx="258840" cy="13932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5DD163BF-9D4C-85A9-DE41-C98CF785D7D2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152825" y="387709"/>
                  <a:ext cx="27108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CC047DF-3320-145C-41BA-BA5CBC64FEAF}"/>
                    </a:ext>
                  </a:extLst>
                </p14:cNvPr>
                <p14:cNvContentPartPr/>
                <p14:nvPr/>
              </p14:nvContentPartPr>
              <p14:xfrm>
                <a:off x="3390785" y="410389"/>
                <a:ext cx="208080" cy="12636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CC047DF-3320-145C-41BA-BA5CBC64FEAF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384665" y="404252"/>
                  <a:ext cx="220320" cy="138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222009BD-1E02-311D-68D3-912A55237594}"/>
                    </a:ext>
                  </a:extLst>
                </p14:cNvPr>
                <p14:cNvContentPartPr/>
                <p14:nvPr/>
              </p14:nvContentPartPr>
              <p14:xfrm>
                <a:off x="3423545" y="410389"/>
                <a:ext cx="177840" cy="1101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222009BD-1E02-311D-68D3-912A55237594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417425" y="404269"/>
                  <a:ext cx="19008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52F51F3-18A8-C1AB-8A4D-67AFC8E9B6BE}"/>
                    </a:ext>
                  </a:extLst>
                </p14:cNvPr>
                <p14:cNvContentPartPr/>
                <p14:nvPr/>
              </p14:nvContentPartPr>
              <p14:xfrm>
                <a:off x="3613985" y="403909"/>
                <a:ext cx="121320" cy="1216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52F51F3-18A8-C1AB-8A4D-67AFC8E9B6B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607865" y="397807"/>
                  <a:ext cx="133560" cy="1338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5EE5612-21FB-5ADF-8EAD-EAC1707204AC}"/>
                    </a:ext>
                  </a:extLst>
                </p14:cNvPr>
                <p14:cNvContentPartPr/>
                <p14:nvPr/>
              </p14:nvContentPartPr>
              <p14:xfrm>
                <a:off x="3648545" y="318949"/>
                <a:ext cx="39960" cy="1692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5EE5612-21FB-5ADF-8EAD-EAC1707204AC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642425" y="312829"/>
                  <a:ext cx="522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766B6DD-8C80-0A44-F77C-E6A17435DCBF}"/>
                    </a:ext>
                  </a:extLst>
                </p14:cNvPr>
                <p14:cNvContentPartPr/>
                <p14:nvPr/>
              </p14:nvContentPartPr>
              <p14:xfrm>
                <a:off x="3728825" y="388789"/>
                <a:ext cx="471600" cy="140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766B6DD-8C80-0A44-F77C-E6A17435DCBF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722705" y="382669"/>
                  <a:ext cx="4838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DF141301-513B-9FBD-07FF-8A1D8EE5707B}"/>
                    </a:ext>
                  </a:extLst>
                </p14:cNvPr>
                <p14:cNvContentPartPr/>
                <p14:nvPr/>
              </p14:nvContentPartPr>
              <p14:xfrm>
                <a:off x="4196105" y="365389"/>
                <a:ext cx="299160" cy="135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DF141301-513B-9FBD-07FF-8A1D8EE5707B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189992" y="359269"/>
                  <a:ext cx="311385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98C60C88-15EE-21A6-DD35-9ABECA3955A0}"/>
                    </a:ext>
                  </a:extLst>
                </p14:cNvPr>
                <p14:cNvContentPartPr/>
                <p14:nvPr/>
              </p14:nvContentPartPr>
              <p14:xfrm>
                <a:off x="4707665" y="196189"/>
                <a:ext cx="303120" cy="2905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98C60C88-15EE-21A6-DD35-9ABECA3955A0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701545" y="190061"/>
                  <a:ext cx="315360" cy="3027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4F42BA7-2DED-29DF-14A5-60D8C0F9B00B}"/>
                    </a:ext>
                  </a:extLst>
                </p14:cNvPr>
                <p14:cNvContentPartPr/>
                <p14:nvPr/>
              </p14:nvContentPartPr>
              <p14:xfrm>
                <a:off x="4893065" y="351709"/>
                <a:ext cx="189360" cy="1353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4F42BA7-2DED-29DF-14A5-60D8C0F9B00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6945" y="345589"/>
                  <a:ext cx="201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CE7FAB83-DE1B-766C-7C29-89B16E5CE1F6}"/>
                    </a:ext>
                  </a:extLst>
                </p14:cNvPr>
                <p14:cNvContentPartPr/>
                <p14:nvPr/>
              </p14:nvContentPartPr>
              <p14:xfrm>
                <a:off x="5055065" y="358909"/>
                <a:ext cx="225360" cy="1303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CE7FAB83-DE1B-766C-7C29-89B16E5CE1F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48945" y="352789"/>
                  <a:ext cx="23760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800ECCEE-5806-94B3-0685-BF3BFBB6823A}"/>
                    </a:ext>
                  </a:extLst>
                </p14:cNvPr>
                <p14:cNvContentPartPr/>
                <p14:nvPr/>
              </p14:nvContentPartPr>
              <p14:xfrm>
                <a:off x="5284385" y="149029"/>
                <a:ext cx="81000" cy="34056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800ECCEE-5806-94B3-0685-BF3BFBB6823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278265" y="142909"/>
                  <a:ext cx="93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9AE8A332-7F39-0100-AF4E-C6D8D2F2E8D2}"/>
                    </a:ext>
                  </a:extLst>
                </p14:cNvPr>
                <p14:cNvContentPartPr/>
                <p14:nvPr/>
              </p14:nvContentPartPr>
              <p14:xfrm>
                <a:off x="5238305" y="319309"/>
                <a:ext cx="206280" cy="536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9AE8A332-7F39-0100-AF4E-C6D8D2F2E8D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232185" y="313189"/>
                  <a:ext cx="21852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C7FE450E-CE04-200E-C880-975F3AE246D5}"/>
                    </a:ext>
                  </a:extLst>
                </p14:cNvPr>
                <p14:cNvContentPartPr/>
                <p14:nvPr/>
              </p14:nvContentPartPr>
              <p14:xfrm>
                <a:off x="5385905" y="355309"/>
                <a:ext cx="16164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C7FE450E-CE04-200E-C880-975F3AE246D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379799" y="349189"/>
                  <a:ext cx="173853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A282354C-22BF-F69E-B778-EE7BCBAEEAAD}"/>
                    </a:ext>
                  </a:extLst>
                </p14:cNvPr>
                <p14:cNvContentPartPr/>
                <p14:nvPr/>
              </p14:nvContentPartPr>
              <p14:xfrm>
                <a:off x="5499665" y="162349"/>
                <a:ext cx="426960" cy="3661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A282354C-22BF-F69E-B778-EE7BCBAEEAA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493550" y="156223"/>
                  <a:ext cx="439190" cy="3783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B1A02BDE-2889-738B-4DC9-998A63BD994F}"/>
                    </a:ext>
                  </a:extLst>
                </p14:cNvPr>
                <p14:cNvContentPartPr/>
                <p14:nvPr/>
              </p14:nvContentPartPr>
              <p14:xfrm>
                <a:off x="6239825" y="224629"/>
                <a:ext cx="45360" cy="2336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B1A02BDE-2889-738B-4DC9-998A63BD994F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33705" y="218509"/>
                  <a:ext cx="5760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516C6DC9-14BC-AD63-80C8-3E849E65E0CE}"/>
                    </a:ext>
                  </a:extLst>
                </p14:cNvPr>
                <p14:cNvContentPartPr/>
                <p14:nvPr/>
              </p14:nvContentPartPr>
              <p14:xfrm>
                <a:off x="6191945" y="162349"/>
                <a:ext cx="242280" cy="1818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516C6DC9-14BC-AD63-80C8-3E849E65E0C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185825" y="156217"/>
                  <a:ext cx="254520" cy="194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16816EE8-73CC-CA31-8FF3-3C05C81290EE}"/>
                    </a:ext>
                  </a:extLst>
                </p14:cNvPr>
                <p14:cNvContentPartPr/>
                <p14:nvPr/>
              </p14:nvContentPartPr>
              <p14:xfrm>
                <a:off x="6348545" y="320389"/>
                <a:ext cx="304200" cy="14904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16816EE8-73CC-CA31-8FF3-3C05C81290EE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342425" y="314269"/>
                  <a:ext cx="31644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C651F46A-E76C-9388-5D53-5D4D1A4872E3}"/>
                    </a:ext>
                  </a:extLst>
                </p14:cNvPr>
                <p14:cNvContentPartPr/>
                <p14:nvPr/>
              </p14:nvContentPartPr>
              <p14:xfrm>
                <a:off x="6655625" y="138229"/>
                <a:ext cx="65160" cy="317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C651F46A-E76C-9388-5D53-5D4D1A4872E3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649505" y="132109"/>
                  <a:ext cx="7740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F17336CA-EDFD-0914-D852-880BA48723AB}"/>
                    </a:ext>
                  </a:extLst>
                </p14:cNvPr>
                <p14:cNvContentPartPr/>
                <p14:nvPr/>
              </p14:nvContentPartPr>
              <p14:xfrm>
                <a:off x="6605945" y="129589"/>
                <a:ext cx="399600" cy="31968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F17336CA-EDFD-0914-D852-880BA48723AB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6599825" y="123469"/>
                  <a:ext cx="4118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0112ACC6-5310-EFFF-135D-AE056C587CF6}"/>
                    </a:ext>
                  </a:extLst>
                </p14:cNvPr>
                <p14:cNvContentPartPr/>
                <p14:nvPr/>
              </p14:nvContentPartPr>
              <p14:xfrm>
                <a:off x="1619585" y="-138971"/>
                <a:ext cx="5816520" cy="9853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0112ACC6-5310-EFFF-135D-AE056C587CF6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1613465" y="-145091"/>
                  <a:ext cx="5828760" cy="997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D601A17-08DD-1DAB-7EFE-46F5C1111357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0499F39D-B3CA-1180-E823-DF3932998365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0499F39D-B3CA-1180-E823-DF393299836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46242780-A92C-1514-7F2E-ABF9F64A334C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46242780-A92C-1514-7F2E-ABF9F64A334C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581D24D-A0A2-DBA7-91DD-C9F05D7FEDA4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581D24D-A0A2-DBA7-91DD-C9F05D7FEDA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23961CC4-3425-EE47-227E-4D0A1B43A3DD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23961CC4-3425-EE47-227E-4D0A1B43A3D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9457F667-2701-F602-0964-BBBA175F0468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08FB0AC7-4073-845D-A772-CCA739E3E20B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08FB0AC7-4073-845D-A772-CCA739E3E20B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560B534F-CF31-128F-833A-752DC203AA62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560B534F-CF31-128F-833A-752DC203AA6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CD095611-0A3F-1FE3-A9FC-629689FC67A6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CD095611-0A3F-1FE3-A9FC-629689FC67A6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BA7DF45-70FE-D702-C346-43F7CDF7F80C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BA7DF45-70FE-D702-C346-43F7CDF7F80C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E1E18B77-9DB4-93D8-C5FE-889D1013A102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0FB685D7-2C59-DC82-0A44-18D98E31E9D4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0FB685D7-2C59-DC82-0A44-18D98E31E9D4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A865C66C-3187-546B-9C27-17EB2B9F7955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A865C66C-3187-546B-9C27-17EB2B9F795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10ACFA25-48B0-3EEE-DE7F-546128A73610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10ACFA25-48B0-3EEE-DE7F-546128A7361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D40D0FED-E0DE-3030-B789-E23BC609A4D8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D40D0FED-E0DE-3030-B789-E23BC609A4D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A342190E-30BA-94EC-F767-E75CBED8CDBB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96989699-9C96-4821-1D48-925FB331C5A7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96989699-9C96-4821-1D48-925FB331C5A7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08EDD8F4-A702-C572-9918-269FA8B86443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08EDD8F4-A702-C572-9918-269FA8B86443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02E80A36-7755-F2F9-B323-0F4CF7669D78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02E80A36-7755-F2F9-B323-0F4CF7669D7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589EE911-DBCC-F7F5-D9A2-60109D8C1A58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589EE911-DBCC-F7F5-D9A2-60109D8C1A58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798E4BFE-1DA5-0C17-C9F8-0E27EC0958B2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798E4BFE-1DA5-0C17-C9F8-0E27EC0958B2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7760602-8599-587F-6D6A-37371B0DAE95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7760602-8599-587F-6D6A-37371B0DAE9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6E181556-D2CF-332B-0B7C-51F43B23695B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6E181556-D2CF-332B-0B7C-51F43B23695B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FF3920A-6205-94FC-9AFE-EA90B659EE6F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FF3920A-6205-94FC-9AFE-EA90B659EE6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A878B787-1E27-A5D0-C23B-784595C54372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A878B787-1E27-A5D0-C23B-784595C5437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8FFC1C56-5E6F-0874-9017-37FB6C35FAF8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8FFC1C56-5E6F-0874-9017-37FB6C35FAF8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D1CDB74-8ED1-5955-E8DD-C4E2430B48C4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D1CDB74-8ED1-5955-E8DD-C4E2430B48C4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354098E-CC9A-9348-D62A-56961A78EEE9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354098E-CC9A-9348-D62A-56961A78EEE9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4AA9F091-96B2-DB89-71DF-E61E4873D97B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4AA9F091-96B2-DB89-71DF-E61E4873D97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A61CD2E8-E5D3-14E2-4960-8B7058F82F9F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76357D78-AD09-D896-7E3F-B183423F4239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76357D78-AD09-D896-7E3F-B183423F4239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042BCC9F-D370-6532-F89D-EA0F1B0833D8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042BCC9F-D370-6532-F89D-EA0F1B0833D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5225D1AB-D540-CF10-B6B7-47E9227C4C0F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5225D1AB-D540-CF10-B6B7-47E9227C4C0F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B250743C-E9C7-C516-65CA-51BD413AB19E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B250743C-E9C7-C516-65CA-51BD413AB19E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E73B7F0-0429-A3B9-8F30-DF2B2F9CBE68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E73B7F0-0429-A3B9-8F30-DF2B2F9CBE68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3C5EBAC9-1851-294F-F7FC-E4F39542ADF2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3C5EBAC9-1851-294F-F7FC-E4F39542ADF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56460140-C1B0-06D9-5736-481F6DCE92BB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56460140-C1B0-06D9-5736-481F6DCE92BB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3AE721B-FD78-5D92-01A5-48EA4CE5B069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3AE721B-FD78-5D92-01A5-48EA4CE5B06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9AD6163F-2A6E-C481-F01A-69E90BE31441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AD6163F-2A6E-C481-F01A-69E90BE3144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C1B4C7C2-7613-D365-F8D3-F9AFB610D845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C1B4C7C2-7613-D365-F8D3-F9AFB610D845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47D73FFE-5736-BCA6-66BE-778AA0EDF703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47D73FFE-5736-BCA6-66BE-778AA0EDF703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B797AEA3-E503-29C5-DF80-9C0C044EAEBE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B797AEA3-E503-29C5-DF80-9C0C044EAEB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DB183ADA-D166-2C1B-4B6E-DFAF862E904C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DB183ADA-D166-2C1B-4B6E-DFAF862E904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E3ACDEB2-CDD1-22D5-DC10-C48A3E265C95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E3ACDEB2-CDD1-22D5-DC10-C48A3E265C9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D302710-04D4-43C1-4E21-DF8594F5990B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D302710-04D4-43C1-4E21-DF8594F5990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E29EDCDD-48DB-E64C-4615-EE95931248F1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29EDCDD-48DB-E64C-4615-EE95931248F1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6F1AD617-129F-D000-E9C1-DD89C5BE6438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EDD9FB4C-1969-9BCD-B7E5-725A97E49A6D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EDD9FB4C-1969-9BCD-B7E5-725A97E49A6D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279EEE30-8694-8B7F-D911-D9F0497B6970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279EEE30-8694-8B7F-D911-D9F0497B6970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BAF8AB50-DC68-25A6-5E39-42836E426FAF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BAF8AB50-DC68-25A6-5E39-42836E426FA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69B2F8C0-45AE-CDBA-182F-0D3BA01456E7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69B2F8C0-45AE-CDBA-182F-0D3BA01456E7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B254F8DF-D172-FF82-1EA2-8653181D95DF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B254F8DF-D172-FF82-1EA2-8653181D95D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28E953E0-7907-B932-6597-1E4364B48B06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28E953E0-7907-B932-6597-1E4364B48B06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9DA42431-9C26-7D3E-8E14-2D75999FFC38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9DA42431-9C26-7D3E-8E14-2D75999FFC38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8F797308-DF5D-B809-02F7-61452837A122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8F797308-DF5D-B809-02F7-61452837A122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21A2945-9DC0-4C54-B762-8F1C71F4A375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21A2945-9DC0-4C54-B762-8F1C71F4A37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60F18C6-B704-68E1-2FBF-1D3FC97E5503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60F18C6-B704-68E1-2FBF-1D3FC97E5503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932B1DAF-27C0-69DA-4139-85FB2C99A260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932B1DAF-27C0-69DA-4139-85FB2C99A260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97CD234-450A-7C1D-648E-F3E4EF1A4DAD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97CD234-450A-7C1D-648E-F3E4EF1A4DA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A9CE915-73F7-305F-E496-4975C5C79785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A9CE915-73F7-305F-E496-4975C5C7978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CC12D10-476D-214A-79E3-7C5C4557443F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CC12D10-476D-214A-79E3-7C5C4557443F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48F1F2FE-BC87-00E7-9AC9-A6DDE5BCF73E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48F1F2FE-BC87-00E7-9AC9-A6DDE5BCF73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A494376-9933-9535-EB2E-05A925F73AD0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A494376-9933-9535-EB2E-05A925F73AD0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21D3950-E444-0659-B886-9B3F6455F771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21D3950-E444-0659-B886-9B3F6455F771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42363544-0284-2128-5831-FB178D7C6C3D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42363544-0284-2128-5831-FB178D7C6C3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2A58E71-ADE5-689F-23D8-180F2F821C5B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2A58E71-ADE5-689F-23D8-180F2F821C5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D2F636E6-B833-9B71-90AD-096F96FAE264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D2F636E6-B833-9B71-90AD-096F96FAE26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3C2F1DF0-9C7D-B2D8-EBC9-022D77A326EA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3C2F1DF0-9C7D-B2D8-EBC9-022D77A326E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33FFB231-E4CD-E31C-2FFC-52F83A4282DB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33FFB231-E4CD-E31C-2FFC-52F83A4282D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CC8BDBDF-B74A-8B6B-9F15-9F2C569CB7D2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CC8BDBDF-B74A-8B6B-9F15-9F2C569CB7D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056B5CCD-C38E-C8EA-731D-8D9565917A21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056B5CCD-C38E-C8EA-731D-8D9565917A21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54912874-4B19-A035-B393-5780C8992B88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54912874-4B19-A035-B393-5780C8992B88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F37AFC8B-0823-45C7-84D1-62BBF0F8F6A0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F37AFC8B-0823-45C7-84D1-62BBF0F8F6A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EA74EBC0-B62C-1728-3D93-01AA4D1812CD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EA74EBC0-B62C-1728-3D93-01AA4D1812CD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9304A568-95AB-CA52-73AA-3D005898D6C5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9304A568-95AB-CA52-73AA-3D005898D6C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CC5104DB-942E-8E77-A7E8-C75E602AF229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CC5104DB-942E-8E77-A7E8-C75E602AF22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D6F97D38-E441-7305-0F9E-577A47D6859B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D6F97D38-E441-7305-0F9E-577A47D6859B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3D027B2C-94FC-5F3D-E27D-4704AE49BBF3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3D027B2C-94FC-5F3D-E27D-4704AE49BBF3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8503636" y="3172809"/>
                <a:ext cx="241939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BCD55D99-8F09-A3AB-C9F3-A16D9E789BE9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BCD55D99-8F09-A3AB-C9F3-A16D9E789BE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4E36C26B-2FD0-B2EC-4E18-B06381C422F2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4E36C26B-2FD0-B2EC-4E18-B06381C422F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880174" y="3210609"/>
                <a:ext cx="82143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ECE36F3C-4AE1-6B3B-D7A2-20C109E0D83E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ECE36F3C-4AE1-6B3B-D7A2-20C109E0D83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51844AB4-AF4D-A5DC-0A6A-E415A67011EC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51844AB4-AF4D-A5DC-0A6A-E415A67011E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F5164A34-F2BF-D910-93CB-0236B3DF3B42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F5164A34-F2BF-D910-93CB-0236B3DF3B42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4496A8AD-8E8D-FB26-EE31-4BECC6579FC3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4496A8AD-8E8D-FB26-EE31-4BECC6579FC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88417E5A-BD92-B867-F2F9-E6653A9F795A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88417E5A-BD92-B867-F2F9-E6653A9F795A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07F300FA-BFC9-6B09-12BE-1355001245CC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07F300FA-BFC9-6B09-12BE-1355001245C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DF33FC9F-3031-3E8F-C698-7B4AB08A2822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DF33FC9F-3031-3E8F-C698-7B4AB08A2822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B7CC284B-C767-B7FE-5E00-761934530F6D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B7CC284B-C767-B7FE-5E00-761934530F6D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C168512B-04C4-2B68-9F26-8FF9830D77F0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C168512B-04C4-2B68-9F26-8FF9830D77F0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9123405" y="1598125"/>
                <a:ext cx="40680" cy="43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D0DA10F1-ABC1-A6E2-5540-4F1CB96B867B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D0DA10F1-ABC1-A6E2-5540-4F1CB96B867B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16FCDB6C-D583-1B00-0825-202FB3735C71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16FCDB6C-D583-1B00-0825-202FB3735C71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1A6EE878-8CA2-5D9C-6C3F-CE5CABE1C30A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1A6EE878-8CA2-5D9C-6C3F-CE5CABE1C30A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146085" y="1812807"/>
                <a:ext cx="36720" cy="54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95A7E8EC-04C4-6857-197E-6F1F90A9AF53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95A7E8EC-04C4-6857-197E-6F1F90A9AF53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D1333950-0CFA-F873-7C0D-401CC3468BA2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D1333950-0CFA-F873-7C0D-401CC3468BA2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CFA55819-238A-DC5A-2427-52FAC643EBDC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CFA55819-238A-DC5A-2427-52FAC643EBDC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00A7E79C-BA8A-089A-F8AA-9E3A6C162C78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00A7E79C-BA8A-089A-F8AA-9E3A6C162C78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9159945" y="2206596"/>
                <a:ext cx="2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6ED2E1D1-1F6E-C3A8-224A-4830DD7F50FD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6ED2E1D1-1F6E-C3A8-224A-4830DD7F50FD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9168612" y="2301276"/>
                <a:ext cx="27306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4F39FBDE-3478-8BD7-DD68-DEADB8C5FFE7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4F39FBDE-3478-8BD7-DD68-DEADB8C5FFE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D4FE3053-4A87-8957-BEFE-88E891C57E7A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D4FE3053-4A87-8957-BEFE-88E891C57E7A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E9194028-DA2A-97D5-7D17-90273FDEF071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E9194028-DA2A-97D5-7D17-90273FDEF071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9214234" y="2712396"/>
                <a:ext cx="31821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65A58B6A-2EBB-0670-9C9C-FA1D15C8B2A4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65A58B6A-2EBB-0670-9C9C-FA1D15C8B2A4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8635267" y="1737132"/>
                <a:ext cx="110475" cy="104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C516BD82-6575-C048-CAC7-F6A41D2D06A6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C516BD82-6575-C048-CAC7-F6A41D2D06A6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54F0110F-AC0E-3280-CD6D-E042A8B27F6A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54F0110F-AC0E-3280-CD6D-E042A8B27F6A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9520505" y="130947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AFA78394-953A-E303-481A-F6913198A7D2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AFA78394-953A-E303-481A-F6913198A7D2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243E352C-4CE1-EE46-F2ED-6D1E14769929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243E352C-4CE1-EE46-F2ED-6D1E14769929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686237" y="1776756"/>
                <a:ext cx="30135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67961B8-2B8B-8A2C-49A0-DE836681C771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67961B8-2B8B-8A2C-49A0-DE836681C771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8685191" y="1810893"/>
                <a:ext cx="36188" cy="47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E6CB809-F505-D566-7433-D2D82750E0D2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E6CB809-F505-D566-7433-D2D82750E0D2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703877" y="1862796"/>
                <a:ext cx="30135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6838067-6492-ACFB-2745-57446EEFC269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6838067-6492-ACFB-2745-57446EEFC269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8696747" y="1958196"/>
                <a:ext cx="50875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7B92B62E-2C97-9599-ADB3-DA29DCB5A907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7B92B62E-2C97-9599-ADB3-DA29DCB5A90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8693866" y="2082036"/>
                <a:ext cx="49799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B4F37259-DEEB-B1C3-E8A7-B05FFB76E753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B4F37259-DEEB-B1C3-E8A7-B05FFB76E753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8693994" y="2155836"/>
                <a:ext cx="20743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71E3C323-01AB-DC19-4C50-045FF55D8AA3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71E3C323-01AB-DC19-4C50-045FF55D8AA3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8690325" y="2279423"/>
                <a:ext cx="29160" cy="32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2FF7BE56-4F53-42C2-183B-688C5D5C6A92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2FF7BE56-4F53-42C2-183B-688C5D5C6A92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8689605" y="2361721"/>
                <a:ext cx="25920" cy="74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196CBBB-75FF-6A3D-F5CB-E7CEA67288B8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196CBBB-75FF-6A3D-F5CB-E7CEA67288B8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F68E818F-C85F-09A0-100F-1BC0FFDCD121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F68E818F-C85F-09A0-100F-1BC0FFDCD12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921934" y="2058113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2648C724-B7BE-30F9-EE1B-9FB7CC421EBB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2648C724-B7BE-30F9-EE1B-9FB7CC421EBB}"/>
                  </a:ext>
                </a:extLst>
              </p:cNvPr>
              <p:cNvPicPr/>
              <p:nvPr/>
            </p:nvPicPr>
            <p:blipFill>
              <a:blip r:embed="rId26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1280589E-5EF2-FEAE-9F42-6592BDD4379E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1280589E-5EF2-FEAE-9F42-6592BDD4379E}"/>
                  </a:ext>
                </a:extLst>
              </p:cNvPr>
              <p:cNvPicPr/>
              <p:nvPr/>
            </p:nvPicPr>
            <p:blipFill>
              <a:blip r:embed="rId27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104942B-5146-7FDF-82E3-49101762A392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104942B-5146-7FDF-82E3-49101762A392}"/>
                  </a:ext>
                </a:extLst>
              </p:cNvPr>
              <p:cNvPicPr/>
              <p:nvPr/>
            </p:nvPicPr>
            <p:blipFill>
              <a:blip r:embed="rId27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6D1E4019-3F63-585F-FEEC-209B54FC6DC8}"/>
                  </a:ext>
                </a:extLst>
              </p14:cNvPr>
              <p14:cNvContentPartPr/>
              <p14:nvPr/>
            </p14:nvContentPartPr>
            <p14:xfrm>
              <a:off x="8361504" y="2023576"/>
              <a:ext cx="1717560" cy="165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6D1E4019-3F63-585F-FEEC-209B54FC6DC8}"/>
                  </a:ext>
                </a:extLst>
              </p:cNvPr>
              <p:cNvPicPr/>
              <p:nvPr/>
            </p:nvPicPr>
            <p:blipFill>
              <a:blip r:embed="rId274"/>
              <a:stretch>
                <a:fillRect/>
              </a:stretch>
            </p:blipFill>
            <p:spPr>
              <a:xfrm>
                <a:off x="8355384" y="2017456"/>
                <a:ext cx="17298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0389B6DA-6FC1-96DE-FE82-E0C7C9EDE80E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0389B6DA-6FC1-96DE-FE82-E0C7C9EDE80E}"/>
                  </a:ext>
                </a:extLst>
              </p:cNvPr>
              <p:cNvPicPr/>
              <p:nvPr/>
            </p:nvPicPr>
            <p:blipFill>
              <a:blip r:embed="rId27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9E99F331-CDC1-FBA3-BA13-09AB17A06DC3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90DC8B1A-F577-9F14-F50B-98E2FBD3CF5E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90DC8B1A-F577-9F14-F50B-98E2FBD3CF5E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7E981CAD-E149-95F5-7C5A-DA8133E77745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7E981CAD-E149-95F5-7C5A-DA8133E77745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6810CC7F-2441-C121-457D-38A61C5BD32C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6810CC7F-2441-C121-457D-38A61C5BD32C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659A713B-9429-4B20-C913-A45FA2135826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659A713B-9429-4B20-C913-A45FA2135826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B641F975-1703-961F-4BA3-D32E4ABB94E4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B641F975-1703-961F-4BA3-D32E4ABB94E4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000201" y="6239185"/>
                  <a:ext cx="106607" cy="25918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06B7A240-026C-F905-DCF8-966D089D73AA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06B7A240-026C-F905-DCF8-966D089D73AA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94B37093-E79F-7E4E-9E9F-9A453C5464EA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AACFE81B-503C-3317-485C-F5BEABAAA1C6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AACFE81B-503C-3317-485C-F5BEABAAA1C6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42D5B1DA-606F-3713-79E0-CA660895DC6E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42D5B1DA-606F-3713-79E0-CA660895DC6E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C88D40F-D4C1-9DC6-CE34-F2B9D4DB92D0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6C88D40F-D4C1-9DC6-CE34-F2B9D4DB92D0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482E8DC5-56E4-375B-F135-C7C33B30FA3F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482E8DC5-56E4-375B-F135-C7C33B30FA3F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A80CECD9-AB59-3FA2-A825-70425FB0D21F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A80CECD9-AB59-3FA2-A825-70425FB0D21F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AE8BE9C5-300C-43EB-7060-9BA2BF0567BF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AE8BE9C5-300C-43EB-7060-9BA2BF0567BF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2568744" y="6257188"/>
                  <a:ext cx="102240" cy="1907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78B51832-0036-2C43-8D6F-5D33BD580613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418C488B-B10A-A0F4-0CDE-2C185EC3F0A8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418C488B-B10A-A0F4-0CDE-2C185EC3F0A8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BA02AAB4-8715-7DF0-2FEF-E84E986CB880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BA02AAB4-8715-7DF0-2FEF-E84E986CB880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340AF0FB-DFAE-D03A-42D3-524C9EEF61EF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340AF0FB-DFAE-D03A-42D3-524C9EEF61EF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0131C871-253A-AB2F-4B58-0CC3D87482C1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0131C871-253A-AB2F-4B58-0CC3D87482C1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E774F270-416C-C301-49E9-C1CAB2B8BF37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E774F270-416C-C301-49E9-C1CAB2B8BF37}"/>
                  </a:ext>
                </a:extLst>
              </p:cNvPr>
              <p:cNvPicPr/>
              <p:nvPr/>
            </p:nvPicPr>
            <p:blipFill>
              <a:blip r:embed="rId310"/>
              <a:stretch>
                <a:fillRect/>
              </a:stretch>
            </p:blipFill>
            <p:spPr>
              <a:xfrm>
                <a:off x="912021" y="5339176"/>
                <a:ext cx="686167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DC18A7B6-E965-879A-B055-12954DF591C0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DC18A7B6-E965-879A-B055-12954DF591C0}"/>
                  </a:ext>
                </a:extLst>
              </p:cNvPr>
              <p:cNvPicPr/>
              <p:nvPr/>
            </p:nvPicPr>
            <p:blipFill>
              <a:blip r:embed="rId312"/>
              <a:stretch>
                <a:fillRect/>
              </a:stretch>
            </p:blipFill>
            <p:spPr>
              <a:xfrm>
                <a:off x="1497747" y="4592176"/>
                <a:ext cx="786954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AF5FD00A-A90E-FED5-6864-927CF705BCB2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AF5FD00A-A90E-FED5-6864-927CF705BCB2}"/>
                  </a:ext>
                </a:extLst>
              </p:cNvPr>
              <p:cNvPicPr/>
              <p:nvPr/>
            </p:nvPicPr>
            <p:blipFill>
              <a:blip r:embed="rId314"/>
              <a:stretch>
                <a:fillRect/>
              </a:stretch>
            </p:blipFill>
            <p:spPr>
              <a:xfrm>
                <a:off x="2270305" y="3990260"/>
                <a:ext cx="2007358" cy="618833"/>
              </a:xfrm>
              <a:prstGeom prst="rect">
                <a:avLst/>
              </a:prstGeom>
            </p:spPr>
          </p:pic>
        </mc:Fallback>
      </mc:AlternateContent>
      <p:grpSp>
        <p:nvGrpSpPr>
          <p:cNvPr id="275" name="Group 274">
            <a:extLst>
              <a:ext uri="{FF2B5EF4-FFF2-40B4-BE49-F238E27FC236}">
                <a16:creationId xmlns:a16="http://schemas.microsoft.com/office/drawing/2014/main" id="{2ADB7E61-D152-9DE7-54B8-1CFF78466592}"/>
              </a:ext>
            </a:extLst>
          </p:cNvPr>
          <p:cNvGrpSpPr/>
          <p:nvPr/>
        </p:nvGrpSpPr>
        <p:grpSpPr>
          <a:xfrm>
            <a:off x="8349264" y="1909816"/>
            <a:ext cx="1729440" cy="393480"/>
            <a:chOff x="8349264" y="1909816"/>
            <a:chExt cx="172944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F23E8C9E-4062-6EEC-709C-CE090717C2EC}"/>
                    </a:ext>
                  </a:extLst>
                </p14:cNvPr>
                <p14:cNvContentPartPr/>
                <p14:nvPr/>
              </p14:nvContentPartPr>
              <p14:xfrm>
                <a:off x="9615744" y="1909816"/>
                <a:ext cx="462960" cy="299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F23E8C9E-4062-6EEC-709C-CE090717C2EC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9609624" y="1903696"/>
                  <a:ext cx="4752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53AECDE1-9F59-CF88-AF3D-C57C2E7ADE5D}"/>
                    </a:ext>
                  </a:extLst>
                </p14:cNvPr>
                <p14:cNvContentPartPr/>
                <p14:nvPr/>
              </p14:nvContentPartPr>
              <p14:xfrm>
                <a:off x="9584784" y="2119696"/>
                <a:ext cx="146520" cy="18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53AECDE1-9F59-CF88-AF3D-C57C2E7ADE5D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9578664" y="2113576"/>
                  <a:ext cx="158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FC8FFBE3-CD9E-ABD6-6E8C-594F30F56739}"/>
                    </a:ext>
                  </a:extLst>
                </p14:cNvPr>
                <p14:cNvContentPartPr/>
                <p14:nvPr/>
              </p14:nvContentPartPr>
              <p14:xfrm>
                <a:off x="9139104" y="2061016"/>
                <a:ext cx="460080" cy="183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FC8FFBE3-CD9E-ABD6-6E8C-594F30F56739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9132984" y="2054896"/>
                  <a:ext cx="472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660ACB67-2DB1-89C5-AADC-52648E976ABC}"/>
                    </a:ext>
                  </a:extLst>
                </p14:cNvPr>
                <p14:cNvContentPartPr/>
                <p14:nvPr/>
              </p14:nvContentPartPr>
              <p14:xfrm>
                <a:off x="9085464" y="2030416"/>
                <a:ext cx="142560" cy="1098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660ACB67-2DB1-89C5-AADC-52648E976ABC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9079344" y="2024296"/>
                  <a:ext cx="154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F1383928-378A-D79C-6A7D-99504832AB7E}"/>
                    </a:ext>
                  </a:extLst>
                </p14:cNvPr>
                <p14:cNvContentPartPr/>
                <p14:nvPr/>
              </p14:nvContentPartPr>
              <p14:xfrm>
                <a:off x="8730144" y="2041936"/>
                <a:ext cx="348840" cy="192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F1383928-378A-D79C-6A7D-99504832AB7E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8724024" y="2035816"/>
                  <a:ext cx="3610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94257155-D763-A601-25DA-FFF4856F02EB}"/>
                    </a:ext>
                  </a:extLst>
                </p14:cNvPr>
                <p14:cNvContentPartPr/>
                <p14:nvPr/>
              </p14:nvContentPartPr>
              <p14:xfrm>
                <a:off x="8716104" y="2140216"/>
                <a:ext cx="103320" cy="1015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94257155-D763-A601-25DA-FFF4856F02EB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8709984" y="2134118"/>
                  <a:ext cx="115560" cy="113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D6E910D5-6458-0834-2C92-44A5651D20EF}"/>
                    </a:ext>
                  </a:extLst>
                </p14:cNvPr>
                <p14:cNvContentPartPr/>
                <p14:nvPr/>
              </p14:nvContentPartPr>
              <p14:xfrm>
                <a:off x="8377344" y="2035096"/>
                <a:ext cx="360720" cy="178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D6E910D5-6458-0834-2C92-44A5651D20EF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8371230" y="2028988"/>
                  <a:ext cx="372948" cy="191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67D1C02-76A8-3AEB-8D3D-C07DEE29BF9B}"/>
                    </a:ext>
                  </a:extLst>
                </p14:cNvPr>
                <p14:cNvContentPartPr/>
                <p14:nvPr/>
              </p14:nvContentPartPr>
              <p14:xfrm>
                <a:off x="8349264" y="2050576"/>
                <a:ext cx="15156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67D1C02-76A8-3AEB-8D3D-C07DEE29BF9B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8343144" y="2044456"/>
                  <a:ext cx="163800" cy="12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3">
            <p14:nvContentPartPr>
              <p14:cNvPr id="277" name="Ink 276">
                <a:extLst>
                  <a:ext uri="{FF2B5EF4-FFF2-40B4-BE49-F238E27FC236}">
                    <a16:creationId xmlns:a16="http://schemas.microsoft.com/office/drawing/2014/main" id="{A0369EAF-15AB-3B04-D09C-D5C0C33246BC}"/>
                  </a:ext>
                </a:extLst>
              </p14:cNvPr>
              <p14:cNvContentPartPr/>
              <p14:nvPr/>
            </p14:nvContentPartPr>
            <p14:xfrm>
              <a:off x="922824" y="4763176"/>
              <a:ext cx="6101640" cy="1364040"/>
            </p14:xfrm>
          </p:contentPart>
        </mc:Choice>
        <mc:Fallback xmlns="">
          <p:pic>
            <p:nvPicPr>
              <p:cNvPr id="277" name="Ink 276">
                <a:extLst>
                  <a:ext uri="{FF2B5EF4-FFF2-40B4-BE49-F238E27FC236}">
                    <a16:creationId xmlns:a16="http://schemas.microsoft.com/office/drawing/2014/main" id="{A0369EAF-15AB-3B04-D09C-D5C0C33246BC}"/>
                  </a:ext>
                </a:extLst>
              </p:cNvPr>
              <p:cNvPicPr/>
              <p:nvPr/>
            </p:nvPicPr>
            <p:blipFill>
              <a:blip r:embed="rId334"/>
              <a:stretch>
                <a:fillRect/>
              </a:stretch>
            </p:blipFill>
            <p:spPr>
              <a:xfrm>
                <a:off x="916704" y="4757056"/>
                <a:ext cx="6113880" cy="13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5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493ABAB-4EDC-F6BD-1260-5E06A4E76F48}"/>
                  </a:ext>
                </a:extLst>
              </p14:cNvPr>
              <p14:cNvContentPartPr/>
              <p14:nvPr/>
            </p14:nvContentPartPr>
            <p14:xfrm>
              <a:off x="6958180" y="4760464"/>
              <a:ext cx="1228320" cy="518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493ABAB-4EDC-F6BD-1260-5E06A4E76F48}"/>
                  </a:ext>
                </a:extLst>
              </p:cNvPr>
              <p:cNvPicPr/>
              <p:nvPr/>
            </p:nvPicPr>
            <p:blipFill>
              <a:blip r:embed="rId338"/>
              <a:stretch>
                <a:fillRect/>
              </a:stretch>
            </p:blipFill>
            <p:spPr>
              <a:xfrm>
                <a:off x="6952060" y="4754344"/>
                <a:ext cx="1240560" cy="64080"/>
              </a:xfrm>
              <a:prstGeom prst="rect">
                <a:avLst/>
              </a:prstGeom>
            </p:spPr>
          </p:pic>
        </mc:Fallback>
      </mc:AlternateContent>
      <p:grpSp>
        <p:nvGrpSpPr>
          <p:cNvPr id="48" name="Group 47">
            <a:extLst>
              <a:ext uri="{FF2B5EF4-FFF2-40B4-BE49-F238E27FC236}">
                <a16:creationId xmlns:a16="http://schemas.microsoft.com/office/drawing/2014/main" id="{6515C98E-002C-A1FC-591C-F500AD0C97BF}"/>
              </a:ext>
            </a:extLst>
          </p:cNvPr>
          <p:cNvGrpSpPr/>
          <p:nvPr/>
        </p:nvGrpSpPr>
        <p:grpSpPr>
          <a:xfrm>
            <a:off x="2265220" y="4678384"/>
            <a:ext cx="5905800" cy="976320"/>
            <a:chOff x="2265220" y="4678384"/>
            <a:chExt cx="5905800" cy="97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64CCE072-2CBA-AB4B-046D-384C29601051}"/>
                    </a:ext>
                  </a:extLst>
                </p14:cNvPr>
                <p14:cNvContentPartPr/>
                <p14:nvPr/>
              </p14:nvContentPartPr>
              <p14:xfrm>
                <a:off x="5390380" y="4678384"/>
                <a:ext cx="2780640" cy="5936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64CCE072-2CBA-AB4B-046D-384C29601051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384260" y="4672260"/>
                  <a:ext cx="2792880" cy="6058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CC50E167-E5E1-FB05-7B42-3C30CDBB9FFF}"/>
                    </a:ext>
                  </a:extLst>
                </p14:cNvPr>
                <p14:cNvContentPartPr/>
                <p14:nvPr/>
              </p14:nvContentPartPr>
              <p14:xfrm>
                <a:off x="5335660" y="5198224"/>
                <a:ext cx="170640" cy="1170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CC50E167-E5E1-FB05-7B42-3C30CDBB9FF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5329527" y="5192104"/>
                  <a:ext cx="182906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AB064B96-A260-97C7-7CAC-2BF106236072}"/>
                    </a:ext>
                  </a:extLst>
                </p14:cNvPr>
                <p14:cNvContentPartPr/>
                <p14:nvPr/>
              </p14:nvContentPartPr>
              <p14:xfrm>
                <a:off x="3393820" y="4944424"/>
                <a:ext cx="1942560" cy="34560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AB064B96-A260-97C7-7CAC-2BF106236072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387700" y="4938304"/>
                  <a:ext cx="195480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61E6409A-3FF7-6077-CD28-F1E69D8ACDE0}"/>
                    </a:ext>
                  </a:extLst>
                </p14:cNvPr>
                <p14:cNvContentPartPr/>
                <p14:nvPr/>
              </p14:nvContentPartPr>
              <p14:xfrm>
                <a:off x="3299500" y="4884304"/>
                <a:ext cx="201960" cy="16776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61E6409A-3FF7-6077-CD28-F1E69D8ACDE0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293391" y="4878184"/>
                  <a:ext cx="214178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F54719D-9835-CE81-548C-BFDEA4A7469F}"/>
                    </a:ext>
                  </a:extLst>
                </p14:cNvPr>
                <p14:cNvContentPartPr/>
                <p14:nvPr/>
              </p14:nvContentPartPr>
              <p14:xfrm>
                <a:off x="2265220" y="4924624"/>
                <a:ext cx="1071000" cy="7300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F54719D-9835-CE81-548C-BFDEA4A7469F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2259100" y="4918504"/>
                  <a:ext cx="1083240" cy="74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BFEE07E-1C47-06B3-BE08-A103F154F39A}"/>
              </a:ext>
            </a:extLst>
          </p:cNvPr>
          <p:cNvGrpSpPr/>
          <p:nvPr/>
        </p:nvGrpSpPr>
        <p:grpSpPr>
          <a:xfrm>
            <a:off x="937900" y="5580544"/>
            <a:ext cx="1406520" cy="559080"/>
            <a:chOff x="937900" y="5580544"/>
            <a:chExt cx="1406520" cy="559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0F985D25-515A-0D80-43FC-E6159B6D8CF1}"/>
                    </a:ext>
                  </a:extLst>
                </p14:cNvPr>
                <p14:cNvContentPartPr/>
                <p14:nvPr/>
              </p14:nvContentPartPr>
              <p14:xfrm>
                <a:off x="2227060" y="5580544"/>
                <a:ext cx="117360" cy="932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0F985D25-515A-0D80-43FC-E6159B6D8CF1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2220940" y="5574400"/>
                  <a:ext cx="129600" cy="1055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E684F435-CE65-C129-0E66-D51BD9D6B8F4}"/>
                    </a:ext>
                  </a:extLst>
                </p14:cNvPr>
                <p14:cNvContentPartPr/>
                <p14:nvPr/>
              </p14:nvContentPartPr>
              <p14:xfrm>
                <a:off x="975700" y="5667664"/>
                <a:ext cx="1240920" cy="4644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E684F435-CE65-C129-0E66-D51BD9D6B8F4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969582" y="5661544"/>
                  <a:ext cx="1253156" cy="47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FD40CB4C-B8B7-1C5D-BDF2-4FC5608DA501}"/>
                    </a:ext>
                  </a:extLst>
                </p14:cNvPr>
                <p14:cNvContentPartPr/>
                <p14:nvPr/>
              </p14:nvContentPartPr>
              <p14:xfrm>
                <a:off x="937900" y="6030904"/>
                <a:ext cx="186480" cy="108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FD40CB4C-B8B7-1C5D-BDF2-4FC5608DA50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931792" y="6024784"/>
                  <a:ext cx="198696" cy="12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FE37270B-DD61-67B4-940E-DD07DF26B70A}"/>
              </a:ext>
            </a:extLst>
          </p:cNvPr>
          <p:cNvGrpSpPr/>
          <p:nvPr/>
        </p:nvGrpSpPr>
        <p:grpSpPr>
          <a:xfrm>
            <a:off x="940420" y="5493424"/>
            <a:ext cx="7200000" cy="624240"/>
            <a:chOff x="940420" y="5493424"/>
            <a:chExt cx="7200000" cy="62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45880C1-24F2-844D-BCB3-FA1D03BA7AAF}"/>
                    </a:ext>
                  </a:extLst>
                </p14:cNvPr>
                <p14:cNvContentPartPr/>
                <p14:nvPr/>
              </p14:nvContentPartPr>
              <p14:xfrm>
                <a:off x="940420" y="6109744"/>
                <a:ext cx="55800" cy="79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45880C1-24F2-844D-BCB3-FA1D03BA7AAF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934260" y="6103624"/>
                  <a:ext cx="68119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3AE6629-7D4C-7044-1A0C-D6ABD92EB277}"/>
                    </a:ext>
                  </a:extLst>
                </p14:cNvPr>
                <p14:cNvContentPartPr/>
                <p14:nvPr/>
              </p14:nvContentPartPr>
              <p14:xfrm>
                <a:off x="1031140" y="6101464"/>
                <a:ext cx="79920" cy="151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3AE6629-7D4C-7044-1A0C-D6ABD92EB277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025020" y="6095344"/>
                  <a:ext cx="92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CFBA8D3-666A-3A8D-5E7A-BE1965BCB581}"/>
                    </a:ext>
                  </a:extLst>
                </p14:cNvPr>
                <p14:cNvContentPartPr/>
                <p14:nvPr/>
              </p14:nvContentPartPr>
              <p14:xfrm>
                <a:off x="1150660" y="6086704"/>
                <a:ext cx="40680" cy="6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CFBA8D3-666A-3A8D-5E7A-BE1965BCB581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144594" y="6080584"/>
                  <a:ext cx="52813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A43A0385-BF3C-CB59-E61D-8138155E6235}"/>
                    </a:ext>
                  </a:extLst>
                </p14:cNvPr>
                <p14:cNvContentPartPr/>
                <p14:nvPr/>
              </p14:nvContentPartPr>
              <p14:xfrm>
                <a:off x="1262260" y="6052864"/>
                <a:ext cx="47160" cy="140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A43A0385-BF3C-CB59-E61D-8138155E6235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256140" y="6046744"/>
                  <a:ext cx="594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B43078A-473A-29B1-49B1-E6BB4C609229}"/>
                    </a:ext>
                  </a:extLst>
                </p14:cNvPr>
                <p14:cNvContentPartPr/>
                <p14:nvPr/>
              </p14:nvContentPartPr>
              <p14:xfrm>
                <a:off x="1355140" y="6037744"/>
                <a:ext cx="27000" cy="68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B43078A-473A-29B1-49B1-E6BB4C609229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1349101" y="6031624"/>
                  <a:ext cx="39079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6DBA6D2-5730-149E-9F9E-8F283B52C6F6}"/>
                    </a:ext>
                  </a:extLst>
                </p14:cNvPr>
                <p14:cNvContentPartPr/>
                <p14:nvPr/>
              </p14:nvContentPartPr>
              <p14:xfrm>
                <a:off x="1476100" y="6005704"/>
                <a:ext cx="11520" cy="5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6DBA6D2-5730-149E-9F9E-8F283B52C6F6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1469980" y="5999584"/>
                  <a:ext cx="23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F02CD91-6804-ED57-D063-43A6E58A048E}"/>
                    </a:ext>
                  </a:extLst>
                </p14:cNvPr>
                <p14:cNvContentPartPr/>
                <p14:nvPr/>
              </p14:nvContentPartPr>
              <p14:xfrm>
                <a:off x="1651060" y="5951344"/>
                <a:ext cx="82800" cy="126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F02CD91-6804-ED57-D063-43A6E58A048E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1644913" y="5945044"/>
                  <a:ext cx="95093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B592C81A-86EB-F399-53DB-E4B9FBD3F7A3}"/>
                    </a:ext>
                  </a:extLst>
                </p14:cNvPr>
                <p14:cNvContentPartPr/>
                <p14:nvPr/>
              </p14:nvContentPartPr>
              <p14:xfrm>
                <a:off x="1728460" y="5943424"/>
                <a:ext cx="59760" cy="86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B592C81A-86EB-F399-53DB-E4B9FBD3F7A3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1722340" y="5937304"/>
                  <a:ext cx="72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5F87685D-0F22-D9CB-C461-0B281A8AD05E}"/>
                    </a:ext>
                  </a:extLst>
                </p14:cNvPr>
                <p14:cNvContentPartPr/>
                <p14:nvPr/>
              </p14:nvContentPartPr>
              <p14:xfrm>
                <a:off x="1827820" y="5931184"/>
                <a:ext cx="18000" cy="68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5F87685D-0F22-D9CB-C461-0B281A8AD05E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1821820" y="5925370"/>
                  <a:ext cx="30000" cy="184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01428D64-4199-BA8B-3939-CD50CEE11AE1}"/>
                    </a:ext>
                  </a:extLst>
                </p14:cNvPr>
                <p14:cNvContentPartPr/>
                <p14:nvPr/>
              </p14:nvContentPartPr>
              <p14:xfrm>
                <a:off x="1921060" y="5913904"/>
                <a:ext cx="11520" cy="252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01428D64-4199-BA8B-3939-CD50CEE11AE1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1914940" y="5907784"/>
                  <a:ext cx="237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4CD76E24-585E-B7B9-9C0B-EA8ECB4605D2}"/>
                    </a:ext>
                  </a:extLst>
                </p14:cNvPr>
                <p14:cNvContentPartPr/>
                <p14:nvPr/>
              </p14:nvContentPartPr>
              <p14:xfrm>
                <a:off x="2011420" y="5900584"/>
                <a:ext cx="43920" cy="68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4CD76E24-585E-B7B9-9C0B-EA8ECB4605D2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2005249" y="5894464"/>
                  <a:ext cx="56261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528512D4-A376-248F-2153-3EDE724F725F}"/>
                    </a:ext>
                  </a:extLst>
                </p14:cNvPr>
                <p14:cNvContentPartPr/>
                <p14:nvPr/>
              </p14:nvContentPartPr>
              <p14:xfrm>
                <a:off x="2111860" y="5882224"/>
                <a:ext cx="10440" cy="43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528512D4-A376-248F-2153-3EDE724F725F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2105740" y="5876104"/>
                  <a:ext cx="226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01E85758-C00B-9EE0-756E-AF52AFDF8F3A}"/>
                    </a:ext>
                  </a:extLst>
                </p14:cNvPr>
                <p14:cNvContentPartPr/>
                <p14:nvPr/>
              </p14:nvContentPartPr>
              <p14:xfrm>
                <a:off x="2152900" y="5869624"/>
                <a:ext cx="26640" cy="756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01E85758-C00B-9EE0-756E-AF52AFDF8F3A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2146780" y="5863504"/>
                  <a:ext cx="38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8D888FD0-9A7B-9A97-FB72-935A43727CC8}"/>
                    </a:ext>
                  </a:extLst>
                </p14:cNvPr>
                <p14:cNvContentPartPr/>
                <p14:nvPr/>
              </p14:nvContentPartPr>
              <p14:xfrm>
                <a:off x="2240740" y="5861704"/>
                <a:ext cx="24120" cy="252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8D888FD0-9A7B-9A97-FB72-935A43727CC8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2234620" y="5855584"/>
                  <a:ext cx="363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BFFA0798-1795-1C0F-6CBD-130F25346FBB}"/>
                    </a:ext>
                  </a:extLst>
                </p14:cNvPr>
                <p14:cNvContentPartPr/>
                <p14:nvPr/>
              </p14:nvContentPartPr>
              <p14:xfrm>
                <a:off x="2303020" y="5837944"/>
                <a:ext cx="27360" cy="93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BFFA0798-1795-1C0F-6CBD-130F25346FBB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2296818" y="5831824"/>
                  <a:ext cx="39763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A8FE3E88-866E-78E9-8B26-17FDCD08F98E}"/>
                    </a:ext>
                  </a:extLst>
                </p14:cNvPr>
                <p14:cNvContentPartPr/>
                <p14:nvPr/>
              </p14:nvContentPartPr>
              <p14:xfrm>
                <a:off x="2384020" y="5829304"/>
                <a:ext cx="21600" cy="61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A8FE3E88-866E-78E9-8B26-17FDCD08F98E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2377900" y="5823184"/>
                  <a:ext cx="33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03DCC8BD-33AA-4D32-60F7-81A01AED5E96}"/>
                    </a:ext>
                  </a:extLst>
                </p14:cNvPr>
                <p14:cNvContentPartPr/>
                <p14:nvPr/>
              </p14:nvContentPartPr>
              <p14:xfrm>
                <a:off x="2388340" y="5834704"/>
                <a:ext cx="32400" cy="46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03DCC8BD-33AA-4D32-60F7-81A01AED5E96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2382220" y="5828584"/>
                  <a:ext cx="446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64462655-2A24-F6AD-BB56-F428CA37DD23}"/>
                    </a:ext>
                  </a:extLst>
                </p14:cNvPr>
                <p14:cNvContentPartPr/>
                <p14:nvPr/>
              </p14:nvContentPartPr>
              <p14:xfrm>
                <a:off x="2483740" y="5823184"/>
                <a:ext cx="10800" cy="57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64462655-2A24-F6AD-BB56-F428CA37DD23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2477817" y="5817424"/>
                  <a:ext cx="22645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F8AA5806-82C3-07D5-A5AA-DFDF1A646D98}"/>
                    </a:ext>
                  </a:extLst>
                </p14:cNvPr>
                <p14:cNvContentPartPr/>
                <p14:nvPr/>
              </p14:nvContentPartPr>
              <p14:xfrm>
                <a:off x="2565820" y="5816344"/>
                <a:ext cx="32040" cy="79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F8AA5806-82C3-07D5-A5AA-DFDF1A646D98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2559700" y="5810224"/>
                  <a:ext cx="442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95A922F3-AC43-BCB7-1BE6-6FDA164807ED}"/>
                    </a:ext>
                  </a:extLst>
                </p14:cNvPr>
                <p14:cNvContentPartPr/>
                <p14:nvPr/>
              </p14:nvContentPartPr>
              <p14:xfrm>
                <a:off x="2663380" y="5807344"/>
                <a:ext cx="40320" cy="54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95A922F3-AC43-BCB7-1BE6-6FDA164807ED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2657260" y="5801606"/>
                  <a:ext cx="52560" cy="168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033B53AE-E958-1D4C-7A74-AD350D869517}"/>
                    </a:ext>
                  </a:extLst>
                </p14:cNvPr>
                <p14:cNvContentPartPr/>
                <p14:nvPr/>
              </p14:nvContentPartPr>
              <p14:xfrm>
                <a:off x="2775340" y="5803384"/>
                <a:ext cx="16560" cy="43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033B53AE-E958-1D4C-7A74-AD350D869517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2769220" y="5797264"/>
                  <a:ext cx="288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0C3D8F90-9406-5112-6E63-8E56029FA62E}"/>
                    </a:ext>
                  </a:extLst>
                </p14:cNvPr>
                <p14:cNvContentPartPr/>
                <p14:nvPr/>
              </p14:nvContentPartPr>
              <p14:xfrm>
                <a:off x="2876140" y="5795464"/>
                <a:ext cx="24480" cy="612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0C3D8F90-9406-5112-6E63-8E56029FA62E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2870020" y="5789344"/>
                  <a:ext cx="367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6824EF5C-A047-DDCF-A94D-3731205FD412}"/>
                    </a:ext>
                  </a:extLst>
                </p14:cNvPr>
                <p14:cNvContentPartPr/>
                <p14:nvPr/>
              </p14:nvContentPartPr>
              <p14:xfrm>
                <a:off x="2989900" y="5785024"/>
                <a:ext cx="8640" cy="684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6824EF5C-A047-DDCF-A94D-3731205FD412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2983780" y="5779210"/>
                  <a:ext cx="20880" cy="184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2F06454A-2F52-9B3C-C1BE-EE3DB6B8A779}"/>
                    </a:ext>
                  </a:extLst>
                </p14:cNvPr>
                <p14:cNvContentPartPr/>
                <p14:nvPr/>
              </p14:nvContentPartPr>
              <p14:xfrm>
                <a:off x="3064780" y="5767744"/>
                <a:ext cx="12600" cy="79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2F06454A-2F52-9B3C-C1BE-EE3DB6B8A779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3058660" y="5761624"/>
                  <a:ext cx="24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A0E34102-DF7D-539A-44E6-028DC40C7C2E}"/>
                    </a:ext>
                  </a:extLst>
                </p14:cNvPr>
                <p14:cNvContentPartPr/>
                <p14:nvPr/>
              </p14:nvContentPartPr>
              <p14:xfrm>
                <a:off x="3169540" y="5743984"/>
                <a:ext cx="9000" cy="11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A0E34102-DF7D-539A-44E6-028DC40C7C2E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3163420" y="5737864"/>
                  <a:ext cx="21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D3A8A23E-D23D-5DC8-E6A8-4881EE1A3986}"/>
                    </a:ext>
                  </a:extLst>
                </p14:cNvPr>
                <p14:cNvContentPartPr/>
                <p14:nvPr/>
              </p14:nvContentPartPr>
              <p14:xfrm>
                <a:off x="3289060" y="5721664"/>
                <a:ext cx="35280" cy="1260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D3A8A23E-D23D-5DC8-E6A8-4881EE1A3986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3282940" y="5715364"/>
                  <a:ext cx="47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8E47237E-418A-37DA-FEF3-DEE3BE462F4F}"/>
                    </a:ext>
                  </a:extLst>
                </p14:cNvPr>
                <p14:cNvContentPartPr/>
                <p14:nvPr/>
              </p14:nvContentPartPr>
              <p14:xfrm>
                <a:off x="3407860" y="5689984"/>
                <a:ext cx="21960" cy="540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8E47237E-418A-37DA-FEF3-DEE3BE462F4F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3401740" y="5683864"/>
                  <a:ext cx="342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1FA94CF5-0DD2-84A7-8749-15E763AF602D}"/>
                    </a:ext>
                  </a:extLst>
                </p14:cNvPr>
                <p14:cNvContentPartPr/>
                <p14:nvPr/>
              </p14:nvContentPartPr>
              <p14:xfrm>
                <a:off x="3522340" y="5678464"/>
                <a:ext cx="41400" cy="90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1FA94CF5-0DD2-84A7-8749-15E763AF602D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3516220" y="5672089"/>
                  <a:ext cx="53640" cy="21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8A233785-4796-8FE0-A02C-25FAAA5D96BE}"/>
                    </a:ext>
                  </a:extLst>
                </p14:cNvPr>
                <p14:cNvContentPartPr/>
                <p14:nvPr/>
              </p14:nvContentPartPr>
              <p14:xfrm>
                <a:off x="3624940" y="5665864"/>
                <a:ext cx="18000" cy="90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8A233785-4796-8FE0-A02C-25FAAA5D96BE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3618820" y="5659744"/>
                  <a:ext cx="302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5BFE469-F4FA-B2F7-E1BE-0D5BF8B43322}"/>
                    </a:ext>
                  </a:extLst>
                </p14:cNvPr>
                <p14:cNvContentPartPr/>
                <p14:nvPr/>
              </p14:nvContentPartPr>
              <p14:xfrm>
                <a:off x="3763900" y="5644984"/>
                <a:ext cx="720" cy="18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5BFE469-F4FA-B2F7-E1BE-0D5BF8B43322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3757780" y="5638864"/>
                  <a:ext cx="129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AE06069C-5AA1-6195-BE05-58A24916BFCA}"/>
                    </a:ext>
                  </a:extLst>
                </p14:cNvPr>
                <p14:cNvContentPartPr/>
                <p14:nvPr/>
              </p14:nvContentPartPr>
              <p14:xfrm>
                <a:off x="3765340" y="5639944"/>
                <a:ext cx="19800" cy="504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AE06069C-5AA1-6195-BE05-58A24916BFCA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3759107" y="5633824"/>
                  <a:ext cx="32267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ADA773A4-35B4-F061-4578-C368BB80E720}"/>
                    </a:ext>
                  </a:extLst>
                </p14:cNvPr>
                <p14:cNvContentPartPr/>
                <p14:nvPr/>
              </p14:nvContentPartPr>
              <p14:xfrm>
                <a:off x="3900340" y="5608624"/>
                <a:ext cx="18720" cy="1404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ADA773A4-35B4-F061-4578-C368BB80E720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3894100" y="5602504"/>
                  <a:ext cx="312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A04B323B-FDB9-EC1A-EABB-F8C9C9AC4CC5}"/>
                    </a:ext>
                  </a:extLst>
                </p14:cNvPr>
                <p14:cNvContentPartPr/>
                <p14:nvPr/>
              </p14:nvContentPartPr>
              <p14:xfrm>
                <a:off x="3996460" y="5587024"/>
                <a:ext cx="57240" cy="140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A04B323B-FDB9-EC1A-EABB-F8C9C9AC4CC5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3990340" y="5580904"/>
                  <a:ext cx="69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83C1443E-0009-9159-CFB0-B0FDAFC0C3A4}"/>
                    </a:ext>
                  </a:extLst>
                </p14:cNvPr>
                <p14:cNvContentPartPr/>
                <p14:nvPr/>
              </p14:nvContentPartPr>
              <p14:xfrm>
                <a:off x="4147300" y="5574424"/>
                <a:ext cx="360" cy="2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83C1443E-0009-9159-CFB0-B0FDAFC0C3A4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4141180" y="5568304"/>
                  <a:ext cx="126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1EC5265-FE59-FBE4-5E42-5D00CAED2870}"/>
                    </a:ext>
                  </a:extLst>
                </p14:cNvPr>
                <p14:cNvContentPartPr/>
                <p14:nvPr/>
              </p14:nvContentPartPr>
              <p14:xfrm>
                <a:off x="4136140" y="5568664"/>
                <a:ext cx="10440" cy="7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1EC5265-FE59-FBE4-5E42-5D00CAED2870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4130020" y="5562222"/>
                  <a:ext cx="22680" cy="2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42BB06B-E8F3-82E0-77ED-257C3BE1C412}"/>
                    </a:ext>
                  </a:extLst>
                </p14:cNvPr>
                <p14:cNvContentPartPr/>
                <p14:nvPr/>
              </p14:nvContentPartPr>
              <p14:xfrm>
                <a:off x="4239820" y="5539144"/>
                <a:ext cx="24120" cy="154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42BB06B-E8F3-82E0-77ED-257C3BE1C412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4233790" y="5533024"/>
                  <a:ext cx="361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5CD58F0-7288-0483-56DC-E6BCFCADCABF}"/>
                    </a:ext>
                  </a:extLst>
                </p14:cNvPr>
                <p14:cNvContentPartPr/>
                <p14:nvPr/>
              </p14:nvContentPartPr>
              <p14:xfrm>
                <a:off x="4295620" y="5509984"/>
                <a:ext cx="14400" cy="183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5CD58F0-7288-0483-56DC-E6BCFCADCABF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4289500" y="5503864"/>
                  <a:ext cx="266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EE8E94D9-89F3-51AC-24EC-9C3D88846534}"/>
                    </a:ext>
                  </a:extLst>
                </p14:cNvPr>
                <p14:cNvContentPartPr/>
                <p14:nvPr/>
              </p14:nvContentPartPr>
              <p14:xfrm>
                <a:off x="4286620" y="5539144"/>
                <a:ext cx="1800" cy="3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EE8E94D9-89F3-51AC-24EC-9C3D88846534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4280500" y="5533024"/>
                  <a:ext cx="140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BCFF63C6-0CDA-DA90-49C7-F47599B43284}"/>
                    </a:ext>
                  </a:extLst>
                </p14:cNvPr>
                <p14:cNvContentPartPr/>
                <p14:nvPr/>
              </p14:nvContentPartPr>
              <p14:xfrm>
                <a:off x="4280860" y="5536264"/>
                <a:ext cx="19800" cy="16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BCFF63C6-0CDA-DA90-49C7-F47599B43284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4274740" y="5530144"/>
                  <a:ext cx="32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92C563D3-527D-F8B9-5EED-C0935451DDEF}"/>
                    </a:ext>
                  </a:extLst>
                </p14:cNvPr>
                <p14:cNvContentPartPr/>
                <p14:nvPr/>
              </p14:nvContentPartPr>
              <p14:xfrm>
                <a:off x="4292020" y="5547424"/>
                <a:ext cx="45000" cy="115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92C563D3-527D-F8B9-5EED-C0935451DDEF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4285949" y="5541304"/>
                  <a:ext cx="57143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C4B492D2-BC66-E575-6BD4-2B6F665868BE}"/>
                    </a:ext>
                  </a:extLst>
                </p14:cNvPr>
                <p14:cNvContentPartPr/>
                <p14:nvPr/>
              </p14:nvContentPartPr>
              <p14:xfrm>
                <a:off x="4423060" y="5553544"/>
                <a:ext cx="21600" cy="100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C4B492D2-BC66-E575-6BD4-2B6F665868BE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4416940" y="5547424"/>
                  <a:ext cx="33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65D2AA8F-09DD-7DE1-44EF-10C37D918AE0}"/>
                    </a:ext>
                  </a:extLst>
                </p14:cNvPr>
                <p14:cNvContentPartPr/>
                <p14:nvPr/>
              </p14:nvContentPartPr>
              <p14:xfrm>
                <a:off x="4594420" y="5568304"/>
                <a:ext cx="29880" cy="10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65D2AA8F-09DD-7DE1-44EF-10C37D918AE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4588300" y="5562184"/>
                  <a:ext cx="421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6795A2BC-04AF-2713-0ACF-EB1057B07ACE}"/>
                    </a:ext>
                  </a:extLst>
                </p14:cNvPr>
                <p14:cNvContentPartPr/>
                <p14:nvPr/>
              </p14:nvContentPartPr>
              <p14:xfrm>
                <a:off x="4743100" y="5575144"/>
                <a:ext cx="64440" cy="61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6795A2BC-04AF-2713-0ACF-EB1057B07ACE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736980" y="5569024"/>
                  <a:ext cx="76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B43D03C2-8CF5-F8F7-03FD-F69C4FA9FA20}"/>
                    </a:ext>
                  </a:extLst>
                </p14:cNvPr>
                <p14:cNvContentPartPr/>
                <p14:nvPr/>
              </p14:nvContentPartPr>
              <p14:xfrm>
                <a:off x="4859740" y="5556784"/>
                <a:ext cx="20880" cy="126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B43D03C2-8CF5-F8F7-03FD-F69C4FA9FA2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853620" y="5550664"/>
                  <a:ext cx="33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017FA786-7A54-CA10-0C4B-3888F54622C9}"/>
                    </a:ext>
                  </a:extLst>
                </p14:cNvPr>
                <p14:cNvContentPartPr/>
                <p14:nvPr/>
              </p14:nvContentPartPr>
              <p14:xfrm>
                <a:off x="5009140" y="5558584"/>
                <a:ext cx="73800" cy="136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017FA786-7A54-CA10-0C4B-3888F54622C9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5003020" y="5552464"/>
                  <a:ext cx="860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270B81FD-9D7E-066A-44EC-84EF4EBEF4C6}"/>
                    </a:ext>
                  </a:extLst>
                </p14:cNvPr>
                <p14:cNvContentPartPr/>
                <p14:nvPr/>
              </p14:nvContentPartPr>
              <p14:xfrm>
                <a:off x="5202100" y="5544544"/>
                <a:ext cx="48960" cy="122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270B81FD-9D7E-066A-44EC-84EF4EBEF4C6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5196025" y="5538424"/>
                  <a:ext cx="61111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B6D2B820-7C21-4A66-E9E1-9C586C75B324}"/>
                    </a:ext>
                  </a:extLst>
                </p14:cNvPr>
                <p14:cNvContentPartPr/>
                <p14:nvPr/>
              </p14:nvContentPartPr>
              <p14:xfrm>
                <a:off x="5386060" y="5541664"/>
                <a:ext cx="104400" cy="111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B6D2B820-7C21-4A66-E9E1-9C586C75B324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379940" y="5535544"/>
                  <a:ext cx="116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51220B51-E0B3-4006-8877-18E18C7D5EFE}"/>
                    </a:ext>
                  </a:extLst>
                </p14:cNvPr>
                <p14:cNvContentPartPr/>
                <p14:nvPr/>
              </p14:nvContentPartPr>
              <p14:xfrm>
                <a:off x="5558860" y="5533744"/>
                <a:ext cx="113760" cy="54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51220B51-E0B3-4006-8877-18E18C7D5EFE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552759" y="5527624"/>
                  <a:ext cx="125961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6976FD71-89E2-8F7B-606F-225C2897022C}"/>
                    </a:ext>
                  </a:extLst>
                </p14:cNvPr>
                <p14:cNvContentPartPr/>
                <p14:nvPr/>
              </p14:nvContentPartPr>
              <p14:xfrm>
                <a:off x="5801140" y="5531584"/>
                <a:ext cx="103680" cy="111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6976FD71-89E2-8F7B-606F-225C2897022C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795020" y="5525464"/>
                  <a:ext cx="115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7910567C-B354-23C2-8BA0-059A151E6AC0}"/>
                    </a:ext>
                  </a:extLst>
                </p14:cNvPr>
                <p14:cNvContentPartPr/>
                <p14:nvPr/>
              </p14:nvContentPartPr>
              <p14:xfrm>
                <a:off x="5992300" y="5524024"/>
                <a:ext cx="61560" cy="205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7910567C-B354-23C2-8BA0-059A151E6AC0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986180" y="5517904"/>
                  <a:ext cx="73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EF7DFB35-CDFC-30AD-C854-8142C232714C}"/>
                    </a:ext>
                  </a:extLst>
                </p14:cNvPr>
                <p14:cNvContentPartPr/>
                <p14:nvPr/>
              </p14:nvContentPartPr>
              <p14:xfrm>
                <a:off x="6217660" y="5520424"/>
                <a:ext cx="95760" cy="21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EF7DFB35-CDFC-30AD-C854-8142C232714C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6211540" y="5514304"/>
                  <a:ext cx="1080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419F5E1C-1EEA-75F7-77D3-B5799CAEF5E3}"/>
                    </a:ext>
                  </a:extLst>
                </p14:cNvPr>
                <p14:cNvContentPartPr/>
                <p14:nvPr/>
              </p14:nvContentPartPr>
              <p14:xfrm>
                <a:off x="6458500" y="5528704"/>
                <a:ext cx="55080" cy="144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419F5E1C-1EEA-75F7-77D3-B5799CAEF5E3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6452380" y="5522584"/>
                  <a:ext cx="673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1531011E-D849-8A88-BE88-714CCADBCEB7}"/>
                    </a:ext>
                  </a:extLst>
                </p14:cNvPr>
                <p14:cNvContentPartPr/>
                <p14:nvPr/>
              </p14:nvContentPartPr>
              <p14:xfrm>
                <a:off x="6660820" y="5522584"/>
                <a:ext cx="86760" cy="20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1531011E-D849-8A88-BE88-714CCADBCEB7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6654674" y="5516464"/>
                  <a:ext cx="99051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78A31D78-54B8-5183-594F-F39C2A733F59}"/>
                    </a:ext>
                  </a:extLst>
                </p14:cNvPr>
                <p14:cNvContentPartPr/>
                <p14:nvPr/>
              </p14:nvContentPartPr>
              <p14:xfrm>
                <a:off x="6914620" y="5540944"/>
                <a:ext cx="52200" cy="68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78A31D78-54B8-5183-594F-F39C2A733F59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908500" y="5534824"/>
                  <a:ext cx="64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1F6D8E1-8C29-2395-BA04-5BFB87ECDE8E}"/>
                    </a:ext>
                  </a:extLst>
                </p14:cNvPr>
                <p14:cNvContentPartPr/>
                <p14:nvPr/>
              </p14:nvContentPartPr>
              <p14:xfrm>
                <a:off x="7118380" y="5517544"/>
                <a:ext cx="113040" cy="151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1F6D8E1-8C29-2395-BA04-5BFB87ECDE8E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7112260" y="5511566"/>
                  <a:ext cx="125280" cy="27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6A2F820-EEF8-7007-50BB-BA99A2AD06FB}"/>
                    </a:ext>
                  </a:extLst>
                </p14:cNvPr>
                <p14:cNvContentPartPr/>
                <p14:nvPr/>
              </p14:nvContentPartPr>
              <p14:xfrm>
                <a:off x="7338340" y="5507104"/>
                <a:ext cx="20160" cy="172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6A2F820-EEF8-7007-50BB-BA99A2AD06FB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7332220" y="5500984"/>
                  <a:ext cx="324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22C28D3A-2140-18A4-0AF5-EDC6B4FFC868}"/>
                    </a:ext>
                  </a:extLst>
                </p14:cNvPr>
                <p14:cNvContentPartPr/>
                <p14:nvPr/>
              </p14:nvContentPartPr>
              <p14:xfrm>
                <a:off x="7435180" y="5493424"/>
                <a:ext cx="100440" cy="316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22C28D3A-2140-18A4-0AF5-EDC6B4FFC868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7429060" y="5487373"/>
                  <a:ext cx="112680" cy="437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1CE9FF5A-3FCE-7163-73CC-18A9D37533C0}"/>
                    </a:ext>
                  </a:extLst>
                </p14:cNvPr>
                <p14:cNvContentPartPr/>
                <p14:nvPr/>
              </p14:nvContentPartPr>
              <p14:xfrm>
                <a:off x="7670980" y="5521144"/>
                <a:ext cx="19080" cy="162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1CE9FF5A-3FCE-7163-73CC-18A9D37533C0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7664973" y="5514885"/>
                  <a:ext cx="31093" cy="287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925F84C-8CE3-B725-8C57-D2AA3E87922F}"/>
                    </a:ext>
                  </a:extLst>
                </p14:cNvPr>
                <p14:cNvContentPartPr/>
                <p14:nvPr/>
              </p14:nvContentPartPr>
              <p14:xfrm>
                <a:off x="7906780" y="5531224"/>
                <a:ext cx="62640" cy="111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925F84C-8CE3-B725-8C57-D2AA3E87922F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7900660" y="5525104"/>
                  <a:ext cx="74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63F6490D-5548-3435-C286-636F0A8926C0}"/>
                    </a:ext>
                  </a:extLst>
                </p14:cNvPr>
                <p14:cNvContentPartPr/>
                <p14:nvPr/>
              </p14:nvContentPartPr>
              <p14:xfrm>
                <a:off x="8050780" y="5524024"/>
                <a:ext cx="89640" cy="176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63F6490D-5548-3435-C286-636F0A8926C0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8044684" y="5517904"/>
                  <a:ext cx="101831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A1633F95-08C4-0AD6-894A-19EC76400687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54321CFD-2180-DA49-FB64-F7FAD20C4332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54321CFD-2180-DA49-FB64-F7FAD20C4332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EB245430-4739-C2A9-AE80-DD134722E1B4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EB245430-4739-C2A9-AE80-DD134722E1B4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D9DDE69B-902B-CD8E-96B9-7740907C2C2B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D9DDE69B-902B-CD8E-96B9-7740907C2C2B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3F6381FF-7690-022A-2391-D2C59EA921C5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3F6381FF-7690-022A-2391-D2C59EA921C5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C3C7E66-B6B7-346C-9B9B-48C5209903F8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C3C7E66-B6B7-346C-9B9B-48C5209903F8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6CD8A039-6B9C-B324-42DE-FAC416A67F2F}"/>
              </a:ext>
            </a:extLst>
          </p:cNvPr>
          <p:cNvGrpSpPr/>
          <p:nvPr/>
        </p:nvGrpSpPr>
        <p:grpSpPr>
          <a:xfrm>
            <a:off x="8352100" y="5344384"/>
            <a:ext cx="709560" cy="367200"/>
            <a:chOff x="8352100" y="5344384"/>
            <a:chExt cx="709560" cy="36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BD984430-C7F7-BCC1-AAF5-0448D4D846A7}"/>
                    </a:ext>
                  </a:extLst>
                </p14:cNvPr>
                <p14:cNvContentPartPr/>
                <p14:nvPr/>
              </p14:nvContentPartPr>
              <p14:xfrm>
                <a:off x="8352100" y="5419624"/>
                <a:ext cx="298800" cy="2268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BD984430-C7F7-BCC1-AAF5-0448D4D846A7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8345980" y="5413504"/>
                  <a:ext cx="3110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4EA218CC-38D9-BE4F-06E6-B39795BD42E2}"/>
                    </a:ext>
                  </a:extLst>
                </p14:cNvPr>
                <p14:cNvContentPartPr/>
                <p14:nvPr/>
              </p14:nvContentPartPr>
              <p14:xfrm>
                <a:off x="8694460" y="5488024"/>
                <a:ext cx="178560" cy="141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4EA218CC-38D9-BE4F-06E6-B39795BD42E2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8688352" y="5481904"/>
                  <a:ext cx="190775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973F7419-B864-F45C-A92F-30E62F9BB6E9}"/>
                    </a:ext>
                  </a:extLst>
                </p14:cNvPr>
                <p14:cNvContentPartPr/>
                <p14:nvPr/>
              </p14:nvContentPartPr>
              <p14:xfrm>
                <a:off x="8660620" y="5503504"/>
                <a:ext cx="193320" cy="1634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973F7419-B864-F45C-A92F-30E62F9BB6E9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8654500" y="5497370"/>
                  <a:ext cx="205560" cy="1757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9E73074B-3834-86D5-0B7D-6CC833D7C05E}"/>
                    </a:ext>
                  </a:extLst>
                </p14:cNvPr>
                <p14:cNvContentPartPr/>
                <p14:nvPr/>
              </p14:nvContentPartPr>
              <p14:xfrm>
                <a:off x="8888860" y="5606104"/>
                <a:ext cx="30240" cy="1054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9E73074B-3834-86D5-0B7D-6CC833D7C05E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8882740" y="5599984"/>
                  <a:ext cx="42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AABC7D04-5DE7-9B4D-9072-A7BB1A66EE11}"/>
                    </a:ext>
                  </a:extLst>
                </p14:cNvPr>
                <p14:cNvContentPartPr/>
                <p14:nvPr/>
              </p14:nvContentPartPr>
              <p14:xfrm>
                <a:off x="8870500" y="5537344"/>
                <a:ext cx="22680" cy="64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AABC7D04-5DE7-9B4D-9072-A7BB1A66EE11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8864380" y="5531224"/>
                  <a:ext cx="34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5F5F0EBE-C730-EA70-EDE4-21492C653C29}"/>
                    </a:ext>
                  </a:extLst>
                </p14:cNvPr>
                <p14:cNvContentPartPr/>
                <p14:nvPr/>
              </p14:nvContentPartPr>
              <p14:xfrm>
                <a:off x="8866540" y="5344384"/>
                <a:ext cx="195120" cy="972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5F5F0EBE-C730-EA70-EDE4-21492C653C29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8860420" y="5338264"/>
                  <a:ext cx="207360" cy="10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9C180BDF-4B26-0AC1-FEB4-668FA1ECFF1C}"/>
              </a:ext>
            </a:extLst>
          </p:cNvPr>
          <p:cNvGrpSpPr/>
          <p:nvPr/>
        </p:nvGrpSpPr>
        <p:grpSpPr>
          <a:xfrm>
            <a:off x="8441740" y="6057544"/>
            <a:ext cx="1777680" cy="384480"/>
            <a:chOff x="8441740" y="6057544"/>
            <a:chExt cx="1777680" cy="38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569BA08-94E1-5B36-8054-21BE5B98EEDE}"/>
                    </a:ext>
                  </a:extLst>
                </p14:cNvPr>
                <p14:cNvContentPartPr/>
                <p14:nvPr/>
              </p14:nvContentPartPr>
              <p14:xfrm>
                <a:off x="8441740" y="6073024"/>
                <a:ext cx="303840" cy="312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569BA08-94E1-5B36-8054-21BE5B98EEDE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8435627" y="6066904"/>
                  <a:ext cx="316066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C59096E0-95C3-DDE4-5CAB-C51257E11F21}"/>
                    </a:ext>
                  </a:extLst>
                </p14:cNvPr>
                <p14:cNvContentPartPr/>
                <p14:nvPr/>
              </p14:nvContentPartPr>
              <p14:xfrm>
                <a:off x="8818300" y="6246904"/>
                <a:ext cx="165960" cy="158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C59096E0-95C3-DDE4-5CAB-C51257E11F21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812180" y="6240784"/>
                  <a:ext cx="178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DED4C7A-A50F-DFE4-83D0-7980775744E9}"/>
                    </a:ext>
                  </a:extLst>
                </p14:cNvPr>
                <p14:cNvContentPartPr/>
                <p14:nvPr/>
              </p14:nvContentPartPr>
              <p14:xfrm>
                <a:off x="8856460" y="6305584"/>
                <a:ext cx="123120" cy="133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DED4C7A-A50F-DFE4-83D0-7980775744E9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850340" y="6299464"/>
                  <a:ext cx="135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403EDC92-5C40-D999-BDF2-297C52DEECEB}"/>
                    </a:ext>
                  </a:extLst>
                </p14:cNvPr>
                <p14:cNvContentPartPr/>
                <p14:nvPr/>
              </p14:nvContentPartPr>
              <p14:xfrm>
                <a:off x="9504820" y="6099304"/>
                <a:ext cx="152280" cy="2527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403EDC92-5C40-D999-BDF2-297C52DEECE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9498700" y="6093184"/>
                  <a:ext cx="1645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80D49DDA-864F-56EC-E048-787022675E88}"/>
                    </a:ext>
                  </a:extLst>
                </p14:cNvPr>
                <p14:cNvContentPartPr/>
                <p14:nvPr/>
              </p14:nvContentPartPr>
              <p14:xfrm>
                <a:off x="9782740" y="6084184"/>
                <a:ext cx="42120" cy="1216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80D49DDA-864F-56EC-E048-787022675E88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9776620" y="6078064"/>
                  <a:ext cx="54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5867D225-1A6E-E107-897E-BDEDDEFDE09B}"/>
                    </a:ext>
                  </a:extLst>
                </p14:cNvPr>
                <p14:cNvContentPartPr/>
                <p14:nvPr/>
              </p14:nvContentPartPr>
              <p14:xfrm>
                <a:off x="9673660" y="6216664"/>
                <a:ext cx="427680" cy="388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5867D225-1A6E-E107-897E-BDEDDEFDE09B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667540" y="6210600"/>
                  <a:ext cx="439920" cy="510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9AFAD0DA-0BCF-19CC-77C7-9EF31891E29B}"/>
                    </a:ext>
                  </a:extLst>
                </p14:cNvPr>
                <p14:cNvContentPartPr/>
                <p14:nvPr/>
              </p14:nvContentPartPr>
              <p14:xfrm>
                <a:off x="9784900" y="6289384"/>
                <a:ext cx="226080" cy="986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9AFAD0DA-0BCF-19CC-77C7-9EF31891E29B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9778780" y="6283264"/>
                  <a:ext cx="2383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5CF49813-5AF9-E13A-3D85-9175913F484D}"/>
                    </a:ext>
                  </a:extLst>
                </p14:cNvPr>
                <p14:cNvContentPartPr/>
                <p14:nvPr/>
              </p14:nvContentPartPr>
              <p14:xfrm>
                <a:off x="9996220" y="6057544"/>
                <a:ext cx="223200" cy="3844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5CF49813-5AF9-E13A-3D85-9175913F484D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9990090" y="6051424"/>
                  <a:ext cx="235460" cy="396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3">
            <p14:nvContentPartPr>
              <p14:cNvPr id="255" name="Ink 254">
                <a:extLst>
                  <a:ext uri="{FF2B5EF4-FFF2-40B4-BE49-F238E27FC236}">
                    <a16:creationId xmlns:a16="http://schemas.microsoft.com/office/drawing/2014/main" id="{915FBA71-D2C1-7115-894C-F5DA574CBF6B}"/>
                  </a:ext>
                </a:extLst>
              </p14:cNvPr>
              <p14:cNvContentPartPr/>
              <p14:nvPr/>
            </p14:nvContentPartPr>
            <p14:xfrm>
              <a:off x="8236540" y="4533304"/>
              <a:ext cx="248760" cy="430200"/>
            </p14:xfrm>
          </p:contentPart>
        </mc:Choice>
        <mc:Fallback xmlns="">
          <p:pic>
            <p:nvPicPr>
              <p:cNvPr id="255" name="Ink 254">
                <a:extLst>
                  <a:ext uri="{FF2B5EF4-FFF2-40B4-BE49-F238E27FC236}">
                    <a16:creationId xmlns:a16="http://schemas.microsoft.com/office/drawing/2014/main" id="{915FBA71-D2C1-7115-894C-F5DA574CBF6B}"/>
                  </a:ext>
                </a:extLst>
              </p:cNvPr>
              <p:cNvPicPr/>
              <p:nvPr/>
            </p:nvPicPr>
            <p:blipFill>
              <a:blip r:embed="rId514"/>
              <a:stretch>
                <a:fillRect/>
              </a:stretch>
            </p:blipFill>
            <p:spPr>
              <a:xfrm>
                <a:off x="8230420" y="4527184"/>
                <a:ext cx="261000" cy="442440"/>
              </a:xfrm>
              <a:prstGeom prst="rect">
                <a:avLst/>
              </a:prstGeom>
            </p:spPr>
          </p:pic>
        </mc:Fallback>
      </mc:AlternateContent>
      <p:grpSp>
        <p:nvGrpSpPr>
          <p:cNvPr id="261" name="Group 260">
            <a:extLst>
              <a:ext uri="{FF2B5EF4-FFF2-40B4-BE49-F238E27FC236}">
                <a16:creationId xmlns:a16="http://schemas.microsoft.com/office/drawing/2014/main" id="{E13D7638-6432-A706-BE35-875FE67CDC87}"/>
              </a:ext>
            </a:extLst>
          </p:cNvPr>
          <p:cNvGrpSpPr/>
          <p:nvPr/>
        </p:nvGrpSpPr>
        <p:grpSpPr>
          <a:xfrm>
            <a:off x="8691940" y="4620064"/>
            <a:ext cx="506880" cy="199800"/>
            <a:chOff x="8691940" y="4620064"/>
            <a:chExt cx="506880" cy="19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BB6EB55F-7E30-E4A9-CB78-A46C7A9D124A}"/>
                    </a:ext>
                  </a:extLst>
                </p14:cNvPr>
                <p14:cNvContentPartPr/>
                <p14:nvPr/>
              </p14:nvContentPartPr>
              <p14:xfrm>
                <a:off x="8691940" y="4659304"/>
                <a:ext cx="177120" cy="116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BB6EB55F-7E30-E4A9-CB78-A46C7A9D124A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8685820" y="4653184"/>
                  <a:ext cx="1893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0B7AB401-6611-6F13-50FF-A8F94BBFFC53}"/>
                    </a:ext>
                  </a:extLst>
                </p14:cNvPr>
                <p14:cNvContentPartPr/>
                <p14:nvPr/>
              </p14:nvContentPartPr>
              <p14:xfrm>
                <a:off x="8865100" y="4650304"/>
                <a:ext cx="130680" cy="1245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0B7AB401-6611-6F13-50FF-A8F94BBFFC53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8858963" y="4644184"/>
                  <a:ext cx="142954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37B451C9-847A-CC1B-D3F2-A5C957C74F3B}"/>
                    </a:ext>
                  </a:extLst>
                </p14:cNvPr>
                <p14:cNvContentPartPr/>
                <p14:nvPr/>
              </p14:nvContentPartPr>
              <p14:xfrm>
                <a:off x="9024220" y="4674424"/>
                <a:ext cx="53280" cy="8676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37B451C9-847A-CC1B-D3F2-A5C957C74F3B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9018100" y="4668278"/>
                  <a:ext cx="65520" cy="990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E4B44E4C-597B-F5A3-F9B2-291DA946F48A}"/>
                    </a:ext>
                  </a:extLst>
                </p14:cNvPr>
                <p14:cNvContentPartPr/>
                <p14:nvPr/>
              </p14:nvContentPartPr>
              <p14:xfrm>
                <a:off x="9070660" y="4620064"/>
                <a:ext cx="128160" cy="19980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E4B44E4C-597B-F5A3-F9B2-291DA946F48A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9064540" y="4613944"/>
                  <a:ext cx="140400" cy="21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6" name="Group 265">
            <a:extLst>
              <a:ext uri="{FF2B5EF4-FFF2-40B4-BE49-F238E27FC236}">
                <a16:creationId xmlns:a16="http://schemas.microsoft.com/office/drawing/2014/main" id="{E3D0D5CE-C5B3-F5A3-6C0C-53D6F2F6A40F}"/>
              </a:ext>
            </a:extLst>
          </p:cNvPr>
          <p:cNvGrpSpPr/>
          <p:nvPr/>
        </p:nvGrpSpPr>
        <p:grpSpPr>
          <a:xfrm>
            <a:off x="9479620" y="4694584"/>
            <a:ext cx="423720" cy="102240"/>
            <a:chOff x="9479620" y="4694584"/>
            <a:chExt cx="423720" cy="10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BF9BF228-1B17-086E-8DF6-993612B3F917}"/>
                    </a:ext>
                  </a:extLst>
                </p14:cNvPr>
                <p14:cNvContentPartPr/>
                <p14:nvPr/>
              </p14:nvContentPartPr>
              <p14:xfrm>
                <a:off x="9479620" y="4733824"/>
                <a:ext cx="12960" cy="1908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BF9BF228-1B17-086E-8DF6-993612B3F917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9473500" y="4727704"/>
                  <a:ext cx="2520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C5F241F9-7C58-7879-121E-A66BFFC7A066}"/>
                    </a:ext>
                  </a:extLst>
                </p14:cNvPr>
                <p14:cNvContentPartPr/>
                <p14:nvPr/>
              </p14:nvContentPartPr>
              <p14:xfrm>
                <a:off x="9483580" y="4694584"/>
                <a:ext cx="419760" cy="1022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C5F241F9-7C58-7879-121E-A66BFFC7A066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9477460" y="4688464"/>
                  <a:ext cx="432000" cy="114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0" name="Group 299">
            <a:extLst>
              <a:ext uri="{FF2B5EF4-FFF2-40B4-BE49-F238E27FC236}">
                <a16:creationId xmlns:a16="http://schemas.microsoft.com/office/drawing/2014/main" id="{0652507B-D908-A6F2-F5C8-1758F70139E6}"/>
              </a:ext>
            </a:extLst>
          </p:cNvPr>
          <p:cNvGrpSpPr/>
          <p:nvPr/>
        </p:nvGrpSpPr>
        <p:grpSpPr>
          <a:xfrm>
            <a:off x="9857260" y="4428904"/>
            <a:ext cx="2231280" cy="527040"/>
            <a:chOff x="9857260" y="4428904"/>
            <a:chExt cx="2231280" cy="52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3AFDF502-1381-52B2-A21F-B106450F2176}"/>
                    </a:ext>
                  </a:extLst>
                </p14:cNvPr>
                <p14:cNvContentPartPr/>
                <p14:nvPr/>
              </p14:nvContentPartPr>
              <p14:xfrm>
                <a:off x="9857260" y="4528624"/>
                <a:ext cx="199080" cy="25812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3AFDF502-1381-52B2-A21F-B106450F2176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9851140" y="4522504"/>
                  <a:ext cx="21132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214FA0FF-365C-119B-777B-E0052472D5BF}"/>
                    </a:ext>
                  </a:extLst>
                </p14:cNvPr>
                <p14:cNvContentPartPr/>
                <p14:nvPr/>
              </p14:nvContentPartPr>
              <p14:xfrm>
                <a:off x="10062460" y="4555984"/>
                <a:ext cx="34560" cy="2250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214FA0FF-365C-119B-777B-E0052472D5BF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0056340" y="4549874"/>
                  <a:ext cx="46800" cy="2372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643C6592-6CB7-CAEE-217D-CA3B205A3C06}"/>
                    </a:ext>
                  </a:extLst>
                </p14:cNvPr>
                <p14:cNvContentPartPr/>
                <p14:nvPr/>
              </p14:nvContentPartPr>
              <p14:xfrm>
                <a:off x="10045900" y="4678024"/>
                <a:ext cx="173880" cy="932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643C6592-6CB7-CAEE-217D-CA3B205A3C06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0039793" y="4671904"/>
                  <a:ext cx="186095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515D5AC6-26BE-4EDA-3DCB-8ACD8B095C68}"/>
                    </a:ext>
                  </a:extLst>
                </p14:cNvPr>
                <p14:cNvContentPartPr/>
                <p14:nvPr/>
              </p14:nvContentPartPr>
              <p14:xfrm>
                <a:off x="10190620" y="4641664"/>
                <a:ext cx="43560" cy="504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515D5AC6-26BE-4EDA-3DCB-8ACD8B095C68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0184500" y="4635544"/>
                  <a:ext cx="5580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79138210-714D-A250-CD20-D73BC59B91D9}"/>
                    </a:ext>
                  </a:extLst>
                </p14:cNvPr>
                <p14:cNvContentPartPr/>
                <p14:nvPr/>
              </p14:nvContentPartPr>
              <p14:xfrm>
                <a:off x="10252540" y="4713664"/>
                <a:ext cx="25920" cy="1792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79138210-714D-A250-CD20-D73BC59B91D9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0246420" y="4707544"/>
                  <a:ext cx="38160" cy="19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E62BEF46-8802-5951-D586-087307AC02B8}"/>
                    </a:ext>
                  </a:extLst>
                </p14:cNvPr>
                <p14:cNvContentPartPr/>
                <p14:nvPr/>
              </p14:nvContentPartPr>
              <p14:xfrm>
                <a:off x="10235260" y="4659664"/>
                <a:ext cx="149760" cy="13248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E62BEF46-8802-5951-D586-087307AC02B8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0229140" y="4653544"/>
                  <a:ext cx="16200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C43B00B9-AD7E-2167-9ACE-E987C0E6CF83}"/>
                    </a:ext>
                  </a:extLst>
                </p14:cNvPr>
                <p14:cNvContentPartPr/>
                <p14:nvPr/>
              </p14:nvContentPartPr>
              <p14:xfrm>
                <a:off x="10403020" y="4508824"/>
                <a:ext cx="28080" cy="2714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C43B00B9-AD7E-2167-9ACE-E987C0E6CF83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10396900" y="4502704"/>
                  <a:ext cx="40320" cy="28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A206E0C-318E-D9B4-BC7D-76D36C88922A}"/>
                    </a:ext>
                  </a:extLst>
                </p14:cNvPr>
                <p14:cNvContentPartPr/>
                <p14:nvPr/>
              </p14:nvContentPartPr>
              <p14:xfrm>
                <a:off x="10427140" y="4696024"/>
                <a:ext cx="76320" cy="774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A206E0C-318E-D9B4-BC7D-76D36C88922A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10421020" y="4689904"/>
                  <a:ext cx="8856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84A9D9D9-0EF6-BF88-1379-CFBC7DF0BC75}"/>
                    </a:ext>
                  </a:extLst>
                </p14:cNvPr>
                <p14:cNvContentPartPr/>
                <p14:nvPr/>
              </p14:nvContentPartPr>
              <p14:xfrm>
                <a:off x="10475740" y="4616104"/>
                <a:ext cx="23400" cy="1296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84A9D9D9-0EF6-BF88-1379-CFBC7DF0BC75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10469620" y="4609984"/>
                  <a:ext cx="3564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170A681A-FAE3-6B75-91B6-48C0349FD6E4}"/>
                    </a:ext>
                  </a:extLst>
                </p14:cNvPr>
                <p14:cNvContentPartPr/>
                <p14:nvPr/>
              </p14:nvContentPartPr>
              <p14:xfrm>
                <a:off x="10518940" y="4649584"/>
                <a:ext cx="232560" cy="11412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170A681A-FAE3-6B75-91B6-48C0349FD6E4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10512811" y="4643464"/>
                  <a:ext cx="244819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218B6CDC-7B6F-B5DD-A59D-064196BA4A55}"/>
                    </a:ext>
                  </a:extLst>
                </p14:cNvPr>
                <p14:cNvContentPartPr/>
                <p14:nvPr/>
              </p14:nvContentPartPr>
              <p14:xfrm>
                <a:off x="10768060" y="4449064"/>
                <a:ext cx="51120" cy="31428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218B6CDC-7B6F-B5DD-A59D-064196BA4A55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10761940" y="4442944"/>
                  <a:ext cx="6336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2A330309-1B29-D736-3B90-27BD06626A1C}"/>
                    </a:ext>
                  </a:extLst>
                </p14:cNvPr>
                <p14:cNvContentPartPr/>
                <p14:nvPr/>
              </p14:nvContentPartPr>
              <p14:xfrm>
                <a:off x="10738900" y="4654984"/>
                <a:ext cx="182160" cy="12024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2A330309-1B29-D736-3B90-27BD06626A1C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10732780" y="4648864"/>
                  <a:ext cx="19440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07DF3969-18FD-1C41-CAC8-95AE6F70290A}"/>
                    </a:ext>
                  </a:extLst>
                </p14:cNvPr>
                <p14:cNvContentPartPr/>
                <p14:nvPr/>
              </p14:nvContentPartPr>
              <p14:xfrm>
                <a:off x="10890820" y="4578664"/>
                <a:ext cx="28800" cy="259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07DF3969-18FD-1C41-CAC8-95AE6F70290A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10884700" y="4572458"/>
                  <a:ext cx="41040" cy="383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DA503FFE-1D3C-66E6-67A2-742171638FF7}"/>
                    </a:ext>
                  </a:extLst>
                </p14:cNvPr>
                <p14:cNvContentPartPr/>
                <p14:nvPr/>
              </p14:nvContentPartPr>
              <p14:xfrm>
                <a:off x="10926460" y="4654984"/>
                <a:ext cx="96120" cy="1238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DA503FFE-1D3C-66E6-67A2-742171638FF7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0920340" y="4648864"/>
                  <a:ext cx="1083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CC69B171-CD61-1B7A-21F7-711272B5216E}"/>
                    </a:ext>
                  </a:extLst>
                </p14:cNvPr>
                <p14:cNvContentPartPr/>
                <p14:nvPr/>
              </p14:nvContentPartPr>
              <p14:xfrm>
                <a:off x="11044180" y="4654264"/>
                <a:ext cx="125280" cy="1065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CC69B171-CD61-1B7A-21F7-711272B5216E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1038042" y="4648144"/>
                  <a:ext cx="137555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BB114AC0-45C0-7502-B9A7-990293144860}"/>
                    </a:ext>
                  </a:extLst>
                </p14:cNvPr>
                <p14:cNvContentPartPr/>
                <p14:nvPr/>
              </p14:nvContentPartPr>
              <p14:xfrm>
                <a:off x="11174500" y="4428904"/>
                <a:ext cx="28800" cy="3186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BB114AC0-45C0-7502-B9A7-990293144860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1168380" y="4422784"/>
                  <a:ext cx="410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4BC4D494-E944-50EB-3A9C-93E5F41E1B20}"/>
                    </a:ext>
                  </a:extLst>
                </p14:cNvPr>
                <p14:cNvContentPartPr/>
                <p14:nvPr/>
              </p14:nvContentPartPr>
              <p14:xfrm>
                <a:off x="11241460" y="4611784"/>
                <a:ext cx="179640" cy="34416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4BC4D494-E944-50EB-3A9C-93E5F41E1B20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1235328" y="4605664"/>
                  <a:ext cx="191905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363F6F44-1C30-70CD-F67C-A12066E1F350}"/>
                    </a:ext>
                  </a:extLst>
                </p14:cNvPr>
                <p14:cNvContentPartPr/>
                <p14:nvPr/>
              </p14:nvContentPartPr>
              <p14:xfrm>
                <a:off x="11553580" y="4630504"/>
                <a:ext cx="142560" cy="1418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363F6F44-1C30-70CD-F67C-A12066E1F350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1547460" y="4624384"/>
                  <a:ext cx="1548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15B5F28A-1F01-DF5A-7FFE-44E4EDDE06FE}"/>
                    </a:ext>
                  </a:extLst>
                </p14:cNvPr>
                <p14:cNvContentPartPr/>
                <p14:nvPr/>
              </p14:nvContentPartPr>
              <p14:xfrm>
                <a:off x="11691460" y="4486864"/>
                <a:ext cx="54360" cy="2862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15B5F28A-1F01-DF5A-7FFE-44E4EDDE06FE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1685340" y="4480744"/>
                  <a:ext cx="6660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C8342F32-0A71-EB69-A105-A2011A916082}"/>
                    </a:ext>
                  </a:extLst>
                </p14:cNvPr>
                <p14:cNvContentPartPr/>
                <p14:nvPr/>
              </p14:nvContentPartPr>
              <p14:xfrm>
                <a:off x="11721700" y="4634824"/>
                <a:ext cx="180360" cy="12204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C8342F32-0A71-EB69-A105-A2011A916082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1715580" y="4628722"/>
                  <a:ext cx="192600" cy="1342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02626B93-A124-D597-E544-2EBBDB522B96}"/>
                    </a:ext>
                  </a:extLst>
                </p14:cNvPr>
                <p14:cNvContentPartPr/>
                <p14:nvPr/>
              </p14:nvContentPartPr>
              <p14:xfrm>
                <a:off x="11878300" y="4622224"/>
                <a:ext cx="85320" cy="15696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02626B93-A124-D597-E544-2EBBDB522B96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1872180" y="4616118"/>
                  <a:ext cx="97560" cy="1691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38075E1D-40BB-2AC6-3331-7163B819FA71}"/>
                    </a:ext>
                  </a:extLst>
                </p14:cNvPr>
                <p14:cNvContentPartPr/>
                <p14:nvPr/>
              </p14:nvContentPartPr>
              <p14:xfrm>
                <a:off x="11960380" y="4637344"/>
                <a:ext cx="128160" cy="14004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38075E1D-40BB-2AC6-3331-7163B819FA71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1954260" y="4631224"/>
                  <a:ext cx="140400" cy="15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A5C57F92-834B-E436-D732-0CD6CB772348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DDA85349-1363-B46B-C860-B4BF73F0748A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DDA85349-1363-B46B-C860-B4BF73F0748A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88F661E4-F4F2-DA86-19D9-FE801FB58598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88F661E4-F4F2-DA86-19D9-FE801FB58598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18AECC8C-821A-EBF8-5557-6898B558AA2C}"/>
              </a:ext>
            </a:extLst>
          </p:cNvPr>
          <p:cNvGrpSpPr/>
          <p:nvPr/>
        </p:nvGrpSpPr>
        <p:grpSpPr>
          <a:xfrm>
            <a:off x="10043020" y="1819264"/>
            <a:ext cx="323640" cy="146520"/>
            <a:chOff x="10043020" y="1819264"/>
            <a:chExt cx="323640" cy="14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67CBDF97-72F5-69C3-706E-1077B07B2A05}"/>
                    </a:ext>
                  </a:extLst>
                </p14:cNvPr>
                <p14:cNvContentPartPr/>
                <p14:nvPr/>
              </p14:nvContentPartPr>
              <p14:xfrm>
                <a:off x="10145260" y="1819264"/>
                <a:ext cx="134280" cy="81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67CBDF97-72F5-69C3-706E-1077B07B2A05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0139140" y="1813171"/>
                  <a:ext cx="146520" cy="931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F746FD7E-3688-9712-054B-125D51D8E079}"/>
                    </a:ext>
                  </a:extLst>
                </p14:cNvPr>
                <p14:cNvContentPartPr/>
                <p14:nvPr/>
              </p14:nvContentPartPr>
              <p14:xfrm>
                <a:off x="10169740" y="1819264"/>
                <a:ext cx="114480" cy="788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F746FD7E-3688-9712-054B-125D51D8E079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0163620" y="1813144"/>
                  <a:ext cx="126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74A057DB-A667-7216-3E06-6E06E88A3C62}"/>
                    </a:ext>
                  </a:extLst>
                </p14:cNvPr>
                <p14:cNvContentPartPr/>
                <p14:nvPr/>
              </p14:nvContentPartPr>
              <p14:xfrm>
                <a:off x="10269100" y="1874704"/>
                <a:ext cx="97560" cy="910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74A057DB-A667-7216-3E06-6E06E88A3C62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0262980" y="1868584"/>
                  <a:ext cx="109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0D19E8AA-286A-1169-C43B-702781803F79}"/>
                    </a:ext>
                  </a:extLst>
                </p14:cNvPr>
                <p14:cNvContentPartPr/>
                <p14:nvPr/>
              </p14:nvContentPartPr>
              <p14:xfrm>
                <a:off x="10043020" y="1886944"/>
                <a:ext cx="29160" cy="31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0D19E8AA-286A-1169-C43B-702781803F79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0036900" y="1880894"/>
                  <a:ext cx="41400" cy="43421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8A7961EA-E676-BA5C-E762-EFC0937B860F}"/>
                  </a:ext>
                </a:extLst>
              </p14:cNvPr>
              <p14:cNvContentPartPr/>
              <p14:nvPr/>
            </p14:nvContentPartPr>
            <p14:xfrm>
              <a:off x="9110008" y="6035135"/>
              <a:ext cx="273960" cy="2962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8A7961EA-E676-BA5C-E762-EFC0937B860F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9103888" y="6029015"/>
                <a:ext cx="286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792052B-D86D-AA08-D332-86FE2AD5CCCF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792052B-D86D-AA08-D332-86FE2AD5CCCF}"/>
                  </a:ext>
                </a:extLst>
              </p:cNvPr>
              <p:cNvPicPr/>
              <p:nvPr/>
            </p:nvPicPr>
            <p:blipFill>
              <a:blip r:embed="rId586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164814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BF91A6-1CAE-5671-C767-019D4D0D3B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CD30FA74-166E-4531-6023-DF366F69433B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B31387C-8778-1061-A37D-B22CC461C2F0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B31387C-8778-1061-A37D-B22CC461C2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E74163BF-FFDE-1F83-E380-22FCF94168A3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E74163BF-FFDE-1F83-E380-22FCF94168A3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500464CC-DB5F-FF48-C43F-F407D356A8D7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500464CC-DB5F-FF48-C43F-F407D356A8D7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898077D6-9B61-8DAC-E0B3-2168476B81E5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898077D6-9B61-8DAC-E0B3-2168476B81E5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7AFF4A33-0E3F-60DD-9314-B51589A39095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FB607073-0451-E50F-33C9-A22AE8DADD83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FB607073-0451-E50F-33C9-A22AE8DADD8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AA4DBCF9-CA3D-E6FF-F2DF-BA91B1BE1488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AA4DBCF9-CA3D-E6FF-F2DF-BA91B1BE1488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FD3F5B16-ACA1-3AFD-A5EC-92FA4AC717BB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FD3F5B16-ACA1-3AFD-A5EC-92FA4AC717BB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73962D2F-07FF-734F-F0EE-06DAAED4BDCC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73962D2F-07FF-734F-F0EE-06DAAED4BDCC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97DE78EC-CE3C-FFE9-D595-F1992B3F3718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3B7277E1-4566-C283-C0CA-15A6C3D6427A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3B7277E1-4566-C283-C0CA-15A6C3D6427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1A9AA451-425B-0DCD-5E21-6E5F0500D8B4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1A9AA451-425B-0DCD-5E21-6E5F0500D8B4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373BC5A1-66FA-8061-738E-111585DB644A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373BC5A1-66FA-8061-738E-111585DB644A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446F83BC-C4C4-4F06-C9F9-1242BB1ABB64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446F83BC-C4C4-4F06-C9F9-1242BB1ABB64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6163439B-5A95-78B5-2ACC-78CBD74F4383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DF78FFC0-8160-3926-1890-5D01B51BABB5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DF78FFC0-8160-3926-1890-5D01B51BABB5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38B03E76-1176-CCCD-1A7A-D1527FA4382D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38B03E76-1176-CCCD-1A7A-D1527FA4382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C76637BD-A6A6-5ABC-85A5-C95646D88988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C76637BD-A6A6-5ABC-85A5-C95646D8898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A9944060-8C94-E16F-AEAD-4350B1BEFD1D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A9944060-8C94-E16F-AEAD-4350B1BEFD1D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14D6697E-57A2-50BE-5795-B2E51324F2B2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14D6697E-57A2-50BE-5795-B2E51324F2B2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30DE2981-67E7-5256-6A6C-D702F98ADC3A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30DE2981-67E7-5256-6A6C-D702F98ADC3A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DAE50E98-F1ED-9792-E3A7-AF84EF8777D4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DAE50E98-F1ED-9792-E3A7-AF84EF8777D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CAEFC95E-1CFB-4C74-5086-F802EF01A644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CAEFC95E-1CFB-4C74-5086-F802EF01A64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87A105FE-21F3-B009-6BE2-B784367B7D5C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87A105FE-21F3-B009-6BE2-B784367B7D5C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38A17925-C654-9DBF-971E-9D0A9377981C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38A17925-C654-9DBF-971E-9D0A9377981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5FBEC191-1093-A61C-997B-B23BB086E0C9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5FBEC191-1093-A61C-997B-B23BB086E0C9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867B9CA3-852B-3504-2202-CB5A5AE5546E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867B9CA3-852B-3504-2202-CB5A5AE5546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8F68B3A6-C43C-66A3-5183-AC0B47849E9F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8F68B3A6-C43C-66A3-5183-AC0B47849E9F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2C3DC4BD-CB8F-8F71-1F9E-8B28B92434CD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4318A1C5-5188-3D7C-F008-44C77C1A4DF8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4318A1C5-5188-3D7C-F008-44C77C1A4DF8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88993529-3723-47E2-EF13-95D45DD0A000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88993529-3723-47E2-EF13-95D45DD0A000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7B987FF-1530-9AA3-0C6A-ABED14AF3462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7B987FF-1530-9AA3-0C6A-ABED14AF3462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E023EC1E-0452-A126-6285-56A427D53F6E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E023EC1E-0452-A126-6285-56A427D53F6E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F379EB70-2D05-E45F-8A2C-C1F229957ABB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F379EB70-2D05-E45F-8A2C-C1F229957ABB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47179350-DF6C-ED84-F452-3C35ED4E4F24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47179350-DF6C-ED84-F452-3C35ED4E4F24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5AD05B62-290B-17F2-33BB-106EFB905AA8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5AD05B62-290B-17F2-33BB-106EFB905AA8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136CB917-6FF5-4490-ED43-4B11696C3007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136CB917-6FF5-4490-ED43-4B11696C300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0A7B5347-9281-A91E-FF95-DBB21075A366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0A7B5347-9281-A91E-FF95-DBB21075A366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702AFA94-48AB-8E10-5CF8-4681B400558C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702AFA94-48AB-8E10-5CF8-4681B400558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58FC8A55-56B2-7892-9841-2A1BF0C2EEE4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58FC8A55-56B2-7892-9841-2A1BF0C2EEE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1E7090E2-DC64-6D5B-1EB9-A2D0DFBF7E32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1E7090E2-DC64-6D5B-1EB9-A2D0DFBF7E32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6F130DC3-BB92-40F8-E2BC-BBBE02376CC2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6F130DC3-BB92-40F8-E2BC-BBBE02376CC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92C7C6B9-3A8F-C3A2-F98C-BE41B127B020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92C7C6B9-3A8F-C3A2-F98C-BE41B127B020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EE73E3A7-8EF0-5C3D-405B-A820660AD070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EE73E3A7-8EF0-5C3D-405B-A820660AD07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0BFDB800-8667-2149-CAE7-FCC3C74059A0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0BFDB800-8667-2149-CAE7-FCC3C74059A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B25A741E-F535-35D7-1392-706F6CB5D9B5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06A1AF55-85E8-9CFC-5DC1-32FA963E9091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06A1AF55-85E8-9CFC-5DC1-32FA963E9091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978EDBF-0B81-B3B6-77B2-54AFA450AF3A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978EDBF-0B81-B3B6-77B2-54AFA450AF3A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C92E0886-92EA-69D7-4834-9C870F21573D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C92E0886-92EA-69D7-4834-9C870F21573D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5CFEF4B2-E635-7897-516F-0569DB0E36C0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5CFEF4B2-E635-7897-516F-0569DB0E36C0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29B4BA06-CE0F-D9A0-87F0-6080D20B79E2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29B4BA06-CE0F-D9A0-87F0-6080D20B79E2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10E552AE-6D32-074D-B182-C54940979D87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10E552AE-6D32-074D-B182-C54940979D87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1A28A027-A7BE-4BC0-960B-DB488FB64D8F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1A28A027-A7BE-4BC0-960B-DB488FB64D8F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ADD5900-BBCC-EB05-B480-32C580F03D2D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ADD5900-BBCC-EB05-B480-32C580F03D2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84EA57A-91B0-158C-3AEC-C8D938D291B0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84EA57A-91B0-158C-3AEC-C8D938D291B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649FA96-D72D-2680-D783-BA43D66822EE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649FA96-D72D-2680-D783-BA43D66822E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423BE4FC-166A-846D-34D1-034CB77F06D7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423BE4FC-166A-846D-34D1-034CB77F06D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2EA3D7-F203-AE77-6C7A-04BAA6461F4A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2EA3D7-F203-AE77-6C7A-04BAA6461F4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B9EC12C-C776-4D81-D349-51D6613C291E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B9EC12C-C776-4D81-D349-51D6613C291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B0526EC-EE0A-507A-368E-DF595216F841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B0526EC-EE0A-507A-368E-DF595216F84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981076A3-D1B8-9248-B02F-80CD21FAB496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981076A3-D1B8-9248-B02F-80CD21FAB496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4A6BA4D-7BDD-5E4E-3DF5-5A7858F3F804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4A6BA4D-7BDD-5E4E-3DF5-5A7858F3F80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425F7D-BF13-CFB8-AF32-F508B5BEA98D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425F7D-BF13-CFB8-AF32-F508B5BEA98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DC35CD-3615-8E19-E7CB-3C7B01AF33E3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DC35CD-3615-8E19-E7CB-3C7B01AF33E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9334BF54-2E46-7D11-D42F-C44840392655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9334BF54-2E46-7D11-D42F-C4484039265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81AD40EF-A683-E9F8-1A2F-24C4A434A335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81AD40EF-A683-E9F8-1A2F-24C4A434A33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44605267-3368-824F-12F3-A333B6C01FEF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44605267-3368-824F-12F3-A333B6C01FEF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0E3A3613-E556-048F-6E2A-7EAD6EAFECB0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0E3A3613-E556-048F-6E2A-7EAD6EAFECB0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3DB8B96A-377A-B79A-4969-4DE2ECA28F65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3DB8B96A-377A-B79A-4969-4DE2ECA28F65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1F374C75-15B1-A1E3-FF09-3DB34B1D54F2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1F374C75-15B1-A1E3-FF09-3DB34B1D54F2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82DD1D7F-C4C1-5402-5053-5B5D98E61D79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82DD1D7F-C4C1-5402-5053-5B5D98E61D79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AEA7C727-21E1-92E9-8DDF-A02804A2581C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AEA7C727-21E1-92E9-8DDF-A02804A2581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7A465854-E848-A880-6C1A-EB79C74850F7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7A465854-E848-A880-6C1A-EB79C74850F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C63CE92F-504D-CC24-F4EB-15CEB4142BFE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C63CE92F-504D-CC24-F4EB-15CEB4142BF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C84138F2-4884-77AB-7D44-71001140238A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C84138F2-4884-77AB-7D44-71001140238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421B8DB6-BBEC-E5EC-099E-8CFAEB551107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421B8DB6-BBEC-E5EC-099E-8CFAEB551107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46A022ED-A42B-1F02-99D4-B35E31005A7E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46A022ED-A42B-1F02-99D4-B35E31005A7E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503636" y="3172809"/>
                <a:ext cx="241939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186000E6-F4D0-150D-8FE4-B355831BF97B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186000E6-F4D0-150D-8FE4-B355831BF9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E6B84886-CFDD-97F4-F20B-FC2BDA99D0FA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E6B84886-CFDD-97F4-F20B-FC2BDA99D0FA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80174" y="3210609"/>
                <a:ext cx="82143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4AED75B6-72AF-0077-8BEB-BE2E4954A2C1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4AED75B6-72AF-0077-8BEB-BE2E4954A2C1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216B8D06-773B-538D-A97A-950C4D173D6E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216B8D06-773B-538D-A97A-950C4D173D6E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0A01BBB1-5373-19C4-6C18-B4E99EAF2B5F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0A01BBB1-5373-19C4-6C18-B4E99EAF2B5F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9FC2AE26-CF1A-6412-98FA-C94A6695DFE4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9FC2AE26-CF1A-6412-98FA-C94A6695DFE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56FEE1FD-6352-C31A-12B4-16BB27E96F20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56FEE1FD-6352-C31A-12B4-16BB27E96F2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A4E5E845-5E89-74C1-A080-60804872E1C8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A4E5E845-5E89-74C1-A080-60804872E1C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8AA1DA72-3E7D-4D3A-7BDB-7BC3C020EA51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8AA1DA72-3E7D-4D3A-7BDB-7BC3C020EA51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28AF0A96-1F8A-AC12-A35B-177B5E476262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28AF0A96-1F8A-AC12-A35B-177B5E47626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34580893-7EDB-DC1D-C631-8253D0A7238C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34580893-7EDB-DC1D-C631-8253D0A7238C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9123405" y="1598125"/>
                <a:ext cx="40680" cy="43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B3E71B9D-9FEE-DD9C-E4DB-9866D59B619B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B3E71B9D-9FEE-DD9C-E4DB-9866D59B619B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E933E020-1A65-AF39-0800-BC8CEE980DD4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E933E020-1A65-AF39-0800-BC8CEE980DD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B809E6E0-8298-EB27-C72F-535D2B1B4F4C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B809E6E0-8298-EB27-C72F-535D2B1B4F4C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146085" y="1812807"/>
                <a:ext cx="36720" cy="54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F77701D3-CC7D-0111-5C34-2EB838080790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F77701D3-CC7D-0111-5C34-2EB83808079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9889DAC2-EAF6-D9D1-BDBB-B35F69F27054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9889DAC2-EAF6-D9D1-BDBB-B35F69F2705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C8600211-10BA-9C25-0A54-3097E0B45798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C8600211-10BA-9C25-0A54-3097E0B45798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190839F8-08DC-B108-BE18-FC4EBB61B70D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190839F8-08DC-B108-BE18-FC4EBB61B70D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159945" y="2206596"/>
                <a:ext cx="2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D7577643-D129-00FE-2460-52C9AC888EF1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D7577643-D129-00FE-2460-52C9AC888EF1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168612" y="2301276"/>
                <a:ext cx="27306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38C673D5-416E-ADF5-0F29-CC63FEDDCDBD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38C673D5-416E-ADF5-0F29-CC63FEDDCDBD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3E87F8DD-F08A-1161-0D5C-666CAA250CEA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3E87F8DD-F08A-1161-0D5C-666CAA250CE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46C711DE-8D13-4B0C-D452-94FBC050EF18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46C711DE-8D13-4B0C-D452-94FBC050EF1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214234" y="2712396"/>
                <a:ext cx="31821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73352538-58A4-E6AA-BBBE-2D873ABC9380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73352538-58A4-E6AA-BBBE-2D873ABC938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635267" y="1737132"/>
                <a:ext cx="110475" cy="104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0BAEA23-C57E-C142-6CFE-15CC9A4C1D99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10BAEA23-C57E-C142-6CFE-15CC9A4C1D99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6B10CE0F-80EB-BA6F-6A0F-5AABFDD704A0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6B10CE0F-80EB-BA6F-6A0F-5AABFDD704A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9520505" y="130947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5CEEFF53-D4AC-EEF7-3D31-7B4824457298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5CEEFF53-D4AC-EEF7-3D31-7B482445729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735A03D-7723-A1D2-910A-0E471B4B6518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735A03D-7723-A1D2-910A-0E471B4B651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686237" y="1776756"/>
                <a:ext cx="30135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DBBCDAA-C5FA-1AAF-36C0-286A7F654BA3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DBBCDAA-C5FA-1AAF-36C0-286A7F654BA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685191" y="1810893"/>
                <a:ext cx="36188" cy="47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A462E47-26A3-E9DA-2C5B-C63983426486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A462E47-26A3-E9DA-2C5B-C6398342648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8703877" y="1862796"/>
                <a:ext cx="30135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68996C5C-2820-7907-AA67-F83AE256E9BA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68996C5C-2820-7907-AA67-F83AE256E9B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696747" y="1958196"/>
                <a:ext cx="50875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38AE152C-2667-F666-5757-2B4FEEE11CC5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38AE152C-2667-F666-5757-2B4FEEE11CC5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693866" y="2082036"/>
                <a:ext cx="49799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02DD7EEB-A203-5D4E-F12F-3BEA0BE242D7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02DD7EEB-A203-5D4E-F12F-3BEA0BE242D7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693994" y="2155836"/>
                <a:ext cx="20743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6F9698A6-88F8-0804-025D-90B37B3D9169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6F9698A6-88F8-0804-025D-90B37B3D9169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0325" y="2279423"/>
                <a:ext cx="29160" cy="32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85B12C2-3810-FD07-17AB-63FA97256A50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85B12C2-3810-FD07-17AB-63FA97256A50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689605" y="2361721"/>
                <a:ext cx="25920" cy="74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9DFAAFC-3336-6671-72E4-D6778910FADE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9DFAAFC-3336-6671-72E4-D6778910FAD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998AB748-0A38-79BF-774A-DBB94B9E2AE0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998AB748-0A38-79BF-774A-DBB94B9E2AE0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21934" y="2058113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4444AE3A-D11B-9117-F31E-C2CF8DFE4901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4444AE3A-D11B-9117-F31E-C2CF8DFE4901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05FA412A-33A6-5749-97DD-FEBC266E7F03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05FA412A-33A6-5749-97DD-FEBC266E7F03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3C9DE083-7388-58B0-CC92-FF415DFFC12B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3C9DE083-7388-58B0-CC92-FF415DFFC12B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7B6ED6B4-2129-6113-79D1-B9E5FB5C295E}"/>
                  </a:ext>
                </a:extLst>
              </p14:cNvPr>
              <p14:cNvContentPartPr/>
              <p14:nvPr/>
            </p14:nvContentPartPr>
            <p14:xfrm>
              <a:off x="8361504" y="2023576"/>
              <a:ext cx="1717560" cy="165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7B6ED6B4-2129-6113-79D1-B9E5FB5C295E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8355384" y="2017456"/>
                <a:ext cx="172980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A359437-EA02-2078-AB32-99015E46A8F8}"/>
                  </a:ext>
                </a:extLst>
              </p14:cNvPr>
              <p14:cNvContentPartPr/>
              <p14:nvPr/>
            </p14:nvContentPartPr>
            <p14:xfrm>
              <a:off x="855864" y="3501736"/>
              <a:ext cx="7287120" cy="261000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A359437-EA02-2078-AB32-99015E46A8F8}"/>
                  </a:ext>
                </a:extLst>
              </p:cNvPr>
              <p:cNvPicPr/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849744" y="3495616"/>
                <a:ext cx="7299360" cy="2622240"/>
              </a:xfrm>
              <a:prstGeom prst="rect">
                <a:avLst/>
              </a:prstGeom>
            </p:spPr>
          </p:pic>
        </mc:Fallback>
      </mc:AlternateContent>
      <p:grpSp>
        <p:nvGrpSpPr>
          <p:cNvPr id="209" name="Group 208">
            <a:extLst>
              <a:ext uri="{FF2B5EF4-FFF2-40B4-BE49-F238E27FC236}">
                <a16:creationId xmlns:a16="http://schemas.microsoft.com/office/drawing/2014/main" id="{82FFA072-264E-1958-2278-C5CAE69F184F}"/>
              </a:ext>
            </a:extLst>
          </p:cNvPr>
          <p:cNvGrpSpPr/>
          <p:nvPr/>
        </p:nvGrpSpPr>
        <p:grpSpPr>
          <a:xfrm>
            <a:off x="491544" y="6244936"/>
            <a:ext cx="609120" cy="265320"/>
            <a:chOff x="491544" y="6244936"/>
            <a:chExt cx="609120" cy="26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95727000-DE35-2501-7449-550A164E2B70}"/>
                    </a:ext>
                  </a:extLst>
                </p14:cNvPr>
                <p14:cNvContentPartPr/>
                <p14:nvPr/>
              </p14:nvContentPartPr>
              <p14:xfrm>
                <a:off x="491544" y="6244936"/>
                <a:ext cx="133560" cy="22104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95727000-DE35-2501-7449-550A164E2B70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85424" y="6238816"/>
                  <a:ext cx="14580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CAA41522-8E00-4CD1-D87D-D2865D2B40D4}"/>
                    </a:ext>
                  </a:extLst>
                </p14:cNvPr>
                <p14:cNvContentPartPr/>
                <p14:nvPr/>
              </p14:nvContentPartPr>
              <p14:xfrm>
                <a:off x="620784" y="6307216"/>
                <a:ext cx="110520" cy="160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CAA41522-8E00-4CD1-D87D-D2865D2B40D4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614664" y="6301096"/>
                  <a:ext cx="1227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F8AD03F2-7215-7AFF-17A5-9AE997933DB0}"/>
                    </a:ext>
                  </a:extLst>
                </p14:cNvPr>
                <p14:cNvContentPartPr/>
                <p14:nvPr/>
              </p14:nvContentPartPr>
              <p14:xfrm>
                <a:off x="764784" y="6404056"/>
                <a:ext cx="33480" cy="1062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F8AD03F2-7215-7AFF-17A5-9AE997933DB0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758664" y="6397936"/>
                  <a:ext cx="4572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52A1B1A2-F810-1442-9BFB-D48A587A7D23}"/>
                    </a:ext>
                  </a:extLst>
                </p14:cNvPr>
                <p14:cNvContentPartPr/>
                <p14:nvPr/>
              </p14:nvContentPartPr>
              <p14:xfrm>
                <a:off x="860184" y="6307216"/>
                <a:ext cx="101520" cy="17136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52A1B1A2-F810-1442-9BFB-D48A587A7D23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54064" y="6301096"/>
                  <a:ext cx="11376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5919AA73-F5A0-33CF-B323-93C1A0A8C272}"/>
                    </a:ext>
                  </a:extLst>
                </p14:cNvPr>
                <p14:cNvContentPartPr/>
                <p14:nvPr/>
              </p14:nvContentPartPr>
              <p14:xfrm>
                <a:off x="1006344" y="6245296"/>
                <a:ext cx="94320" cy="24696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5919AA73-F5A0-33CF-B323-93C1A0A8C272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1000201" y="6239185"/>
                  <a:ext cx="106607" cy="25918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61C61B8B-65BB-CCB2-B727-9FF001F9E2F0}"/>
                  </a:ext>
                </a:extLst>
              </p14:cNvPr>
              <p14:cNvContentPartPr/>
              <p14:nvPr/>
            </p14:nvContentPartPr>
            <p14:xfrm>
              <a:off x="1643544" y="6283096"/>
              <a:ext cx="225000" cy="3398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61C61B8B-65BB-CCB2-B727-9FF001F9E2F0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1637424" y="6276976"/>
                <a:ext cx="237240" cy="352080"/>
              </a:xfrm>
              <a:prstGeom prst="rect">
                <a:avLst/>
              </a:prstGeom>
            </p:spPr>
          </p:pic>
        </mc:Fallback>
      </mc:AlternateContent>
      <p:grpSp>
        <p:nvGrpSpPr>
          <p:cNvPr id="226" name="Group 225">
            <a:extLst>
              <a:ext uri="{FF2B5EF4-FFF2-40B4-BE49-F238E27FC236}">
                <a16:creationId xmlns:a16="http://schemas.microsoft.com/office/drawing/2014/main" id="{AFC7C4B4-5E89-0C48-9419-B8B81F883ED1}"/>
              </a:ext>
            </a:extLst>
          </p:cNvPr>
          <p:cNvGrpSpPr/>
          <p:nvPr/>
        </p:nvGrpSpPr>
        <p:grpSpPr>
          <a:xfrm>
            <a:off x="2099304" y="6177616"/>
            <a:ext cx="565560" cy="270000"/>
            <a:chOff x="2099304" y="6177616"/>
            <a:chExt cx="56556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ABF883C2-9114-AE84-3BD0-BB827D018226}"/>
                    </a:ext>
                  </a:extLst>
                </p14:cNvPr>
                <p14:cNvContentPartPr/>
                <p14:nvPr/>
              </p14:nvContentPartPr>
              <p14:xfrm>
                <a:off x="2099304" y="6275896"/>
                <a:ext cx="207720" cy="1396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ABF883C2-9114-AE84-3BD0-BB827D018226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2093184" y="6269776"/>
                  <a:ext cx="21996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2032CC41-7941-2CCB-D968-3E183EC58DF5}"/>
                    </a:ext>
                  </a:extLst>
                </p14:cNvPr>
                <p14:cNvContentPartPr/>
                <p14:nvPr/>
              </p14:nvContentPartPr>
              <p14:xfrm>
                <a:off x="2297304" y="6296416"/>
                <a:ext cx="143640" cy="1317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2032CC41-7941-2CCB-D968-3E183EC58DF5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2291184" y="6290296"/>
                  <a:ext cx="1558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4FCBA31-FE54-D1B7-35D4-B96898B56674}"/>
                    </a:ext>
                  </a:extLst>
                </p14:cNvPr>
                <p14:cNvContentPartPr/>
                <p14:nvPr/>
              </p14:nvContentPartPr>
              <p14:xfrm>
                <a:off x="2297304" y="6284176"/>
                <a:ext cx="165600" cy="16344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64FCBA31-FE54-D1B7-35D4-B96898B56674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2291184" y="6278056"/>
                  <a:ext cx="17784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4030BDB-D4C8-58E0-8E2C-11955EE77991}"/>
                    </a:ext>
                  </a:extLst>
                </p14:cNvPr>
                <p14:cNvContentPartPr/>
                <p14:nvPr/>
              </p14:nvContentPartPr>
              <p14:xfrm>
                <a:off x="2494584" y="6297856"/>
                <a:ext cx="67680" cy="1130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4030BDB-D4C8-58E0-8E2C-11955EE77991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2488464" y="6291736"/>
                  <a:ext cx="799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FB059FC9-13A7-3575-1F12-8445DE6A2B70}"/>
                    </a:ext>
                  </a:extLst>
                </p14:cNvPr>
                <p14:cNvContentPartPr/>
                <p14:nvPr/>
              </p14:nvContentPartPr>
              <p14:xfrm>
                <a:off x="2458584" y="6177616"/>
                <a:ext cx="36360" cy="288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FB059FC9-13A7-3575-1F12-8445DE6A2B70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2452464" y="6171496"/>
                  <a:ext cx="4860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FD1A8BDE-F5EA-FF4E-B970-AA14E78E9866}"/>
                    </a:ext>
                  </a:extLst>
                </p14:cNvPr>
                <p14:cNvContentPartPr/>
                <p14:nvPr/>
              </p14:nvContentPartPr>
              <p14:xfrm>
                <a:off x="2574864" y="6263296"/>
                <a:ext cx="90000" cy="17856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FD1A8BDE-F5EA-FF4E-B970-AA14E78E9866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2568744" y="6257188"/>
                  <a:ext cx="102240" cy="19077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8F2B8269-393C-B15A-0AD6-4B0726007CEE}"/>
              </a:ext>
            </a:extLst>
          </p:cNvPr>
          <p:cNvGrpSpPr/>
          <p:nvPr/>
        </p:nvGrpSpPr>
        <p:grpSpPr>
          <a:xfrm>
            <a:off x="271944" y="5219296"/>
            <a:ext cx="298800" cy="258480"/>
            <a:chOff x="271944" y="5219296"/>
            <a:chExt cx="298800" cy="25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87E7F39E-D489-996C-421B-BAAD95A169A5}"/>
                    </a:ext>
                  </a:extLst>
                </p14:cNvPr>
                <p14:cNvContentPartPr/>
                <p14:nvPr/>
              </p14:nvContentPartPr>
              <p14:xfrm>
                <a:off x="271944" y="5219296"/>
                <a:ext cx="173880" cy="21888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87E7F39E-D489-996C-421B-BAAD95A169A5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65824" y="5213176"/>
                  <a:ext cx="18612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5C0947C-5F0A-8121-FFE3-31C18665C374}"/>
                    </a:ext>
                  </a:extLst>
                </p14:cNvPr>
                <p14:cNvContentPartPr/>
                <p14:nvPr/>
              </p14:nvContentPartPr>
              <p14:xfrm>
                <a:off x="331704" y="5285176"/>
                <a:ext cx="123840" cy="16020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5C0947C-5F0A-8121-FFE3-31C18665C374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25584" y="5279056"/>
                  <a:ext cx="13608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85652284-052E-F085-A3D5-895D8A96B339}"/>
                    </a:ext>
                  </a:extLst>
                </p14:cNvPr>
                <p14:cNvContentPartPr/>
                <p14:nvPr/>
              </p14:nvContentPartPr>
              <p14:xfrm>
                <a:off x="497664" y="5379496"/>
                <a:ext cx="73080" cy="98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85652284-052E-F085-A3D5-895D8A96B339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491544" y="5373376"/>
                  <a:ext cx="85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F0FF3821-79BB-D612-4655-2B74BED26A9A}"/>
                    </a:ext>
                  </a:extLst>
                </p14:cNvPr>
                <p14:cNvContentPartPr/>
                <p14:nvPr/>
              </p14:nvContentPartPr>
              <p14:xfrm>
                <a:off x="494424" y="5259616"/>
                <a:ext cx="27720" cy="2304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F0FF3821-79BB-D612-4655-2B74BED26A9A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88304" y="5253496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59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D4FFE279-B996-FF6E-94AD-256DE5547F04}"/>
                  </a:ext>
                </a:extLst>
              </p14:cNvPr>
              <p14:cNvContentPartPr/>
              <p14:nvPr/>
            </p14:nvContentPartPr>
            <p14:xfrm>
              <a:off x="918144" y="5345296"/>
              <a:ext cx="673920" cy="76212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D4FFE279-B996-FF6E-94AD-256DE5547F04}"/>
                  </a:ext>
                </a:extLst>
              </p:cNvPr>
              <p:cNvPicPr/>
              <p:nvPr/>
            </p:nvPicPr>
            <p:blipFill>
              <a:blip r:embed="rId260"/>
              <a:stretch>
                <a:fillRect/>
              </a:stretch>
            </p:blipFill>
            <p:spPr>
              <a:xfrm>
                <a:off x="912021" y="5339176"/>
                <a:ext cx="686167" cy="77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1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96E2474-37F4-058E-0B5D-95EA60C437CA}"/>
                  </a:ext>
                </a:extLst>
              </p14:cNvPr>
              <p14:cNvContentPartPr/>
              <p14:nvPr/>
            </p14:nvContentPartPr>
            <p14:xfrm>
              <a:off x="1503864" y="4598296"/>
              <a:ext cx="774720" cy="82224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96E2474-37F4-058E-0B5D-95EA60C437CA}"/>
                  </a:ext>
                </a:extLst>
              </p:cNvPr>
              <p:cNvPicPr/>
              <p:nvPr/>
            </p:nvPicPr>
            <p:blipFill>
              <a:blip r:embed="rId262"/>
              <a:stretch>
                <a:fillRect/>
              </a:stretch>
            </p:blipFill>
            <p:spPr>
              <a:xfrm>
                <a:off x="1497747" y="4592176"/>
                <a:ext cx="786954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3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2BB77024-456A-D957-4CAA-427B12FA6E00}"/>
                  </a:ext>
                </a:extLst>
              </p14:cNvPr>
              <p14:cNvContentPartPr/>
              <p14:nvPr/>
            </p14:nvContentPartPr>
            <p14:xfrm>
              <a:off x="2276424" y="3996376"/>
              <a:ext cx="1995120" cy="60660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2BB77024-456A-D957-4CAA-427B12FA6E00}"/>
                  </a:ext>
                </a:extLst>
              </p:cNvPr>
              <p:cNvPicPr/>
              <p:nvPr/>
            </p:nvPicPr>
            <p:blipFill>
              <a:blip r:embed="rId264"/>
              <a:stretch>
                <a:fillRect/>
              </a:stretch>
            </p:blipFill>
            <p:spPr>
              <a:xfrm>
                <a:off x="2270305" y="3990260"/>
                <a:ext cx="2007358" cy="618833"/>
              </a:xfrm>
              <a:prstGeom prst="rect">
                <a:avLst/>
              </a:prstGeom>
            </p:spPr>
          </p:pic>
        </mc:Fallback>
      </mc:AlternateContent>
      <p:grpSp>
        <p:nvGrpSpPr>
          <p:cNvPr id="275" name="Group 274">
            <a:extLst>
              <a:ext uri="{FF2B5EF4-FFF2-40B4-BE49-F238E27FC236}">
                <a16:creationId xmlns:a16="http://schemas.microsoft.com/office/drawing/2014/main" id="{16BABAD8-D4C1-E19F-85E8-5948484DF8CA}"/>
              </a:ext>
            </a:extLst>
          </p:cNvPr>
          <p:cNvGrpSpPr/>
          <p:nvPr/>
        </p:nvGrpSpPr>
        <p:grpSpPr>
          <a:xfrm>
            <a:off x="8349264" y="1909816"/>
            <a:ext cx="1729440" cy="393480"/>
            <a:chOff x="8349264" y="1909816"/>
            <a:chExt cx="172944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81C1854-122F-971D-1A42-8757860EA8E2}"/>
                    </a:ext>
                  </a:extLst>
                </p14:cNvPr>
                <p14:cNvContentPartPr/>
                <p14:nvPr/>
              </p14:nvContentPartPr>
              <p14:xfrm>
                <a:off x="9615744" y="1909816"/>
                <a:ext cx="462960" cy="299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81C1854-122F-971D-1A42-8757860EA8E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9609624" y="1903696"/>
                  <a:ext cx="4752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ADF53B95-A3CA-8B3C-B3FC-8F8441C58872}"/>
                    </a:ext>
                  </a:extLst>
                </p14:cNvPr>
                <p14:cNvContentPartPr/>
                <p14:nvPr/>
              </p14:nvContentPartPr>
              <p14:xfrm>
                <a:off x="9584784" y="2119696"/>
                <a:ext cx="146520" cy="18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ADF53B95-A3CA-8B3C-B3FC-8F8441C58872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9578664" y="2113576"/>
                  <a:ext cx="158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6F3AD741-97F0-981F-5314-79C520193C4C}"/>
                    </a:ext>
                  </a:extLst>
                </p14:cNvPr>
                <p14:cNvContentPartPr/>
                <p14:nvPr/>
              </p14:nvContentPartPr>
              <p14:xfrm>
                <a:off x="9139104" y="2061016"/>
                <a:ext cx="460080" cy="183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6F3AD741-97F0-981F-5314-79C520193C4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9132984" y="2054896"/>
                  <a:ext cx="472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0E10858E-0056-7A9A-0227-1CD917766EC0}"/>
                    </a:ext>
                  </a:extLst>
                </p14:cNvPr>
                <p14:cNvContentPartPr/>
                <p14:nvPr/>
              </p14:nvContentPartPr>
              <p14:xfrm>
                <a:off x="9085464" y="2030416"/>
                <a:ext cx="142560" cy="1098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0E10858E-0056-7A9A-0227-1CD917766EC0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079344" y="2024296"/>
                  <a:ext cx="154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9909CDBC-E221-0A5D-BDE7-D4B2D817BE8A}"/>
                    </a:ext>
                  </a:extLst>
                </p14:cNvPr>
                <p14:cNvContentPartPr/>
                <p14:nvPr/>
              </p14:nvContentPartPr>
              <p14:xfrm>
                <a:off x="8730144" y="2041936"/>
                <a:ext cx="348840" cy="192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9909CDBC-E221-0A5D-BDE7-D4B2D817BE8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8724024" y="2035816"/>
                  <a:ext cx="3610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880C99A-8F02-7739-1E51-EAFD13A1D702}"/>
                    </a:ext>
                  </a:extLst>
                </p14:cNvPr>
                <p14:cNvContentPartPr/>
                <p14:nvPr/>
              </p14:nvContentPartPr>
              <p14:xfrm>
                <a:off x="8716104" y="2140216"/>
                <a:ext cx="103320" cy="1015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880C99A-8F02-7739-1E51-EAFD13A1D70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8709984" y="2134118"/>
                  <a:ext cx="115560" cy="113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F9E853D-65D0-A15B-F9F6-B27AC3A0B582}"/>
                    </a:ext>
                  </a:extLst>
                </p14:cNvPr>
                <p14:cNvContentPartPr/>
                <p14:nvPr/>
              </p14:nvContentPartPr>
              <p14:xfrm>
                <a:off x="8377344" y="2035096"/>
                <a:ext cx="360720" cy="178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F9E853D-65D0-A15B-F9F6-B27AC3A0B582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8371230" y="2028988"/>
                  <a:ext cx="372948" cy="191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F825722C-97AD-4CDB-AB64-1D0A1720824D}"/>
                    </a:ext>
                  </a:extLst>
                </p14:cNvPr>
                <p14:cNvContentPartPr/>
                <p14:nvPr/>
              </p14:nvContentPartPr>
              <p14:xfrm>
                <a:off x="8349264" y="2050576"/>
                <a:ext cx="15156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F825722C-97AD-4CDB-AB64-1D0A1720824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8343144" y="2044456"/>
                  <a:ext cx="16380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DA5198D5-06DA-2F16-CDB6-527B35A0658C}"/>
              </a:ext>
            </a:extLst>
          </p:cNvPr>
          <p:cNvGrpSpPr/>
          <p:nvPr/>
        </p:nvGrpSpPr>
        <p:grpSpPr>
          <a:xfrm>
            <a:off x="940420" y="5493424"/>
            <a:ext cx="7200000" cy="624240"/>
            <a:chOff x="940420" y="5493424"/>
            <a:chExt cx="7200000" cy="62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E67114E-4C19-999A-2896-3EC19B7065D8}"/>
                    </a:ext>
                  </a:extLst>
                </p14:cNvPr>
                <p14:cNvContentPartPr/>
                <p14:nvPr/>
              </p14:nvContentPartPr>
              <p14:xfrm>
                <a:off x="940420" y="6109744"/>
                <a:ext cx="55800" cy="79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E67114E-4C19-999A-2896-3EC19B7065D8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934260" y="6103624"/>
                  <a:ext cx="68119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D64E80BF-81FA-B535-D4CE-0546EEB78073}"/>
                    </a:ext>
                  </a:extLst>
                </p14:cNvPr>
                <p14:cNvContentPartPr/>
                <p14:nvPr/>
              </p14:nvContentPartPr>
              <p14:xfrm>
                <a:off x="1031140" y="6101464"/>
                <a:ext cx="79920" cy="151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D64E80BF-81FA-B535-D4CE-0546EEB78073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1025020" y="6095344"/>
                  <a:ext cx="92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FCBAC493-E19F-D882-4E55-F80F2B265A29}"/>
                    </a:ext>
                  </a:extLst>
                </p14:cNvPr>
                <p14:cNvContentPartPr/>
                <p14:nvPr/>
              </p14:nvContentPartPr>
              <p14:xfrm>
                <a:off x="1150660" y="6086704"/>
                <a:ext cx="40680" cy="6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FCBAC493-E19F-D882-4E55-F80F2B265A2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1144594" y="6080584"/>
                  <a:ext cx="52813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E122159A-96E9-38A0-8EC3-E78A901BD991}"/>
                    </a:ext>
                  </a:extLst>
                </p14:cNvPr>
                <p14:cNvContentPartPr/>
                <p14:nvPr/>
              </p14:nvContentPartPr>
              <p14:xfrm>
                <a:off x="1262260" y="6052864"/>
                <a:ext cx="47160" cy="1404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E122159A-96E9-38A0-8EC3-E78A901BD991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1256140" y="6046744"/>
                  <a:ext cx="594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3752DC3-6944-7F6E-A3A5-3EF376DFD8B3}"/>
                    </a:ext>
                  </a:extLst>
                </p14:cNvPr>
                <p14:cNvContentPartPr/>
                <p14:nvPr/>
              </p14:nvContentPartPr>
              <p14:xfrm>
                <a:off x="1355140" y="6037744"/>
                <a:ext cx="27000" cy="68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3752DC3-6944-7F6E-A3A5-3EF376DFD8B3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1349101" y="6031624"/>
                  <a:ext cx="39079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EF1ECDD9-1D8D-9EBC-4296-231EE1708A3C}"/>
                    </a:ext>
                  </a:extLst>
                </p14:cNvPr>
                <p14:cNvContentPartPr/>
                <p14:nvPr/>
              </p14:nvContentPartPr>
              <p14:xfrm>
                <a:off x="1476100" y="6005704"/>
                <a:ext cx="11520" cy="540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EF1ECDD9-1D8D-9EBC-4296-231EE1708A3C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1469980" y="5999584"/>
                  <a:ext cx="237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9D10336D-0A94-90A1-C135-C609BDD8C11B}"/>
                    </a:ext>
                  </a:extLst>
                </p14:cNvPr>
                <p14:cNvContentPartPr/>
                <p14:nvPr/>
              </p14:nvContentPartPr>
              <p14:xfrm>
                <a:off x="1651060" y="5951344"/>
                <a:ext cx="82800" cy="126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9D10336D-0A94-90A1-C135-C609BDD8C11B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1644913" y="5945044"/>
                  <a:ext cx="95093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1C0A8AE-B1DC-D2CA-B771-AE9D2B17DB57}"/>
                    </a:ext>
                  </a:extLst>
                </p14:cNvPr>
                <p14:cNvContentPartPr/>
                <p14:nvPr/>
              </p14:nvContentPartPr>
              <p14:xfrm>
                <a:off x="1728460" y="5943424"/>
                <a:ext cx="59760" cy="86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1C0A8AE-B1DC-D2CA-B771-AE9D2B17DB57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1722340" y="5937304"/>
                  <a:ext cx="720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0BF22A5B-3030-C8D8-B894-97AB95215434}"/>
                    </a:ext>
                  </a:extLst>
                </p14:cNvPr>
                <p14:cNvContentPartPr/>
                <p14:nvPr/>
              </p14:nvContentPartPr>
              <p14:xfrm>
                <a:off x="1827820" y="5931184"/>
                <a:ext cx="18000" cy="68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0BF22A5B-3030-C8D8-B894-97AB95215434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1821820" y="5925370"/>
                  <a:ext cx="30000" cy="184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CD7B5B6D-BC6C-BCC2-A736-2DFD56C8EA15}"/>
                    </a:ext>
                  </a:extLst>
                </p14:cNvPr>
                <p14:cNvContentPartPr/>
                <p14:nvPr/>
              </p14:nvContentPartPr>
              <p14:xfrm>
                <a:off x="1921060" y="5913904"/>
                <a:ext cx="11520" cy="252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CD7B5B6D-BC6C-BCC2-A736-2DFD56C8EA15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1914940" y="5907784"/>
                  <a:ext cx="237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674EBB81-7417-F049-18DC-35180172C2D1}"/>
                    </a:ext>
                  </a:extLst>
                </p14:cNvPr>
                <p14:cNvContentPartPr/>
                <p14:nvPr/>
              </p14:nvContentPartPr>
              <p14:xfrm>
                <a:off x="2011420" y="5900584"/>
                <a:ext cx="43920" cy="68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674EBB81-7417-F049-18DC-35180172C2D1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2005249" y="5894464"/>
                  <a:ext cx="56261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FAE90021-4AD1-0591-BEAB-08B6AD30C012}"/>
                    </a:ext>
                  </a:extLst>
                </p14:cNvPr>
                <p14:cNvContentPartPr/>
                <p14:nvPr/>
              </p14:nvContentPartPr>
              <p14:xfrm>
                <a:off x="2111860" y="5882224"/>
                <a:ext cx="10440" cy="432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FAE90021-4AD1-0591-BEAB-08B6AD30C012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2105740" y="5876104"/>
                  <a:ext cx="2268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BE184CBB-FC74-DB20-019D-69A92E24B586}"/>
                    </a:ext>
                  </a:extLst>
                </p14:cNvPr>
                <p14:cNvContentPartPr/>
                <p14:nvPr/>
              </p14:nvContentPartPr>
              <p14:xfrm>
                <a:off x="2152900" y="5869624"/>
                <a:ext cx="26640" cy="756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BE184CBB-FC74-DB20-019D-69A92E24B586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2146780" y="5863504"/>
                  <a:ext cx="3888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D1A4DD18-0765-DD7C-CD88-CFF2F93B5C14}"/>
                    </a:ext>
                  </a:extLst>
                </p14:cNvPr>
                <p14:cNvContentPartPr/>
                <p14:nvPr/>
              </p14:nvContentPartPr>
              <p14:xfrm>
                <a:off x="2240740" y="5861704"/>
                <a:ext cx="24120" cy="252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D1A4DD18-0765-DD7C-CD88-CFF2F93B5C14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2234620" y="5855584"/>
                  <a:ext cx="36360" cy="1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917E5D4D-1A40-F2F8-2753-2E94AB877C08}"/>
                    </a:ext>
                  </a:extLst>
                </p14:cNvPr>
                <p14:cNvContentPartPr/>
                <p14:nvPr/>
              </p14:nvContentPartPr>
              <p14:xfrm>
                <a:off x="2303020" y="5837944"/>
                <a:ext cx="27360" cy="93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917E5D4D-1A40-F2F8-2753-2E94AB877C08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2296818" y="5831824"/>
                  <a:ext cx="39763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B497D675-7002-7603-4AB9-79844F0B675E}"/>
                    </a:ext>
                  </a:extLst>
                </p14:cNvPr>
                <p14:cNvContentPartPr/>
                <p14:nvPr/>
              </p14:nvContentPartPr>
              <p14:xfrm>
                <a:off x="2384020" y="5829304"/>
                <a:ext cx="21600" cy="61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B497D675-7002-7603-4AB9-79844F0B675E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2377900" y="5823184"/>
                  <a:ext cx="338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DAFB2424-5E55-BE75-2195-955121842EC7}"/>
                    </a:ext>
                  </a:extLst>
                </p14:cNvPr>
                <p14:cNvContentPartPr/>
                <p14:nvPr/>
              </p14:nvContentPartPr>
              <p14:xfrm>
                <a:off x="2388340" y="5834704"/>
                <a:ext cx="32400" cy="468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DAFB2424-5E55-BE75-2195-955121842EC7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2382220" y="5828584"/>
                  <a:ext cx="4464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531DA46E-F346-CDCE-56ED-0C909D5A07AF}"/>
                    </a:ext>
                  </a:extLst>
                </p14:cNvPr>
                <p14:cNvContentPartPr/>
                <p14:nvPr/>
              </p14:nvContentPartPr>
              <p14:xfrm>
                <a:off x="2483740" y="5823184"/>
                <a:ext cx="10800" cy="57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531DA46E-F346-CDCE-56ED-0C909D5A07AF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2477817" y="5817424"/>
                  <a:ext cx="22645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F51B603D-AE81-5EC0-7323-919E21565E4B}"/>
                    </a:ext>
                  </a:extLst>
                </p14:cNvPr>
                <p14:cNvContentPartPr/>
                <p14:nvPr/>
              </p14:nvContentPartPr>
              <p14:xfrm>
                <a:off x="2565820" y="5816344"/>
                <a:ext cx="32040" cy="79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F51B603D-AE81-5EC0-7323-919E21565E4B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559700" y="5810224"/>
                  <a:ext cx="442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5555FD3B-2C61-54BF-5270-652946AE7E29}"/>
                    </a:ext>
                  </a:extLst>
                </p14:cNvPr>
                <p14:cNvContentPartPr/>
                <p14:nvPr/>
              </p14:nvContentPartPr>
              <p14:xfrm>
                <a:off x="2663380" y="5807344"/>
                <a:ext cx="40320" cy="54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5555FD3B-2C61-54BF-5270-652946AE7E2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2657260" y="5801606"/>
                  <a:ext cx="52560" cy="168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2810713D-0222-9797-53EA-9DEA5795CD6E}"/>
                    </a:ext>
                  </a:extLst>
                </p14:cNvPr>
                <p14:cNvContentPartPr/>
                <p14:nvPr/>
              </p14:nvContentPartPr>
              <p14:xfrm>
                <a:off x="2775340" y="5803384"/>
                <a:ext cx="16560" cy="432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2810713D-0222-9797-53EA-9DEA5795CD6E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2769220" y="5797264"/>
                  <a:ext cx="2880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EF87C021-D75C-21A9-E25F-25A9E5F37098}"/>
                    </a:ext>
                  </a:extLst>
                </p14:cNvPr>
                <p14:cNvContentPartPr/>
                <p14:nvPr/>
              </p14:nvContentPartPr>
              <p14:xfrm>
                <a:off x="2876140" y="5795464"/>
                <a:ext cx="24480" cy="612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EF87C021-D75C-21A9-E25F-25A9E5F3709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2870020" y="5789344"/>
                  <a:ext cx="367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BA04DB89-DEE9-737C-6BA6-C55ABAE86C4E}"/>
                    </a:ext>
                  </a:extLst>
                </p14:cNvPr>
                <p14:cNvContentPartPr/>
                <p14:nvPr/>
              </p14:nvContentPartPr>
              <p14:xfrm>
                <a:off x="2989900" y="5785024"/>
                <a:ext cx="8640" cy="684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BA04DB89-DEE9-737C-6BA6-C55ABAE86C4E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2983780" y="5779210"/>
                  <a:ext cx="20880" cy="184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81368E86-3602-F957-9B81-A25629344EA8}"/>
                    </a:ext>
                  </a:extLst>
                </p14:cNvPr>
                <p14:cNvContentPartPr/>
                <p14:nvPr/>
              </p14:nvContentPartPr>
              <p14:xfrm>
                <a:off x="3064780" y="5767744"/>
                <a:ext cx="12600" cy="79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81368E86-3602-F957-9B81-A25629344EA8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3058660" y="5761624"/>
                  <a:ext cx="248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6E533E85-D296-82EF-8750-76DB85F92CED}"/>
                    </a:ext>
                  </a:extLst>
                </p14:cNvPr>
                <p14:cNvContentPartPr/>
                <p14:nvPr/>
              </p14:nvContentPartPr>
              <p14:xfrm>
                <a:off x="3169540" y="5743984"/>
                <a:ext cx="9000" cy="1116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6E533E85-D296-82EF-8750-76DB85F92CED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3163420" y="5737864"/>
                  <a:ext cx="212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BCD0C303-7C4C-FAA7-2BFC-7FD83C3680E4}"/>
                    </a:ext>
                  </a:extLst>
                </p14:cNvPr>
                <p14:cNvContentPartPr/>
                <p14:nvPr/>
              </p14:nvContentPartPr>
              <p14:xfrm>
                <a:off x="3289060" y="5721664"/>
                <a:ext cx="35280" cy="1260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BCD0C303-7C4C-FAA7-2BFC-7FD83C3680E4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3282940" y="5715364"/>
                  <a:ext cx="475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A08853BE-5AEC-520D-3872-10959FD80926}"/>
                    </a:ext>
                  </a:extLst>
                </p14:cNvPr>
                <p14:cNvContentPartPr/>
                <p14:nvPr/>
              </p14:nvContentPartPr>
              <p14:xfrm>
                <a:off x="3407860" y="5689984"/>
                <a:ext cx="21960" cy="540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A08853BE-5AEC-520D-3872-10959FD80926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3401740" y="5683864"/>
                  <a:ext cx="3420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F9832792-C231-71B3-C4D1-60F54FD2C327}"/>
                    </a:ext>
                  </a:extLst>
                </p14:cNvPr>
                <p14:cNvContentPartPr/>
                <p14:nvPr/>
              </p14:nvContentPartPr>
              <p14:xfrm>
                <a:off x="3522340" y="5678464"/>
                <a:ext cx="41400" cy="90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F9832792-C231-71B3-C4D1-60F54FD2C32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3516220" y="5672089"/>
                  <a:ext cx="53640" cy="21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2AD6D8EC-B5FA-3B2A-DC41-1FB9399BAE55}"/>
                    </a:ext>
                  </a:extLst>
                </p14:cNvPr>
                <p14:cNvContentPartPr/>
                <p14:nvPr/>
              </p14:nvContentPartPr>
              <p14:xfrm>
                <a:off x="3624940" y="5665864"/>
                <a:ext cx="18000" cy="90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2AD6D8EC-B5FA-3B2A-DC41-1FB9399BAE55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3618820" y="5659744"/>
                  <a:ext cx="3024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32B32EE0-6839-AD0D-DC83-D2E43742D8E4}"/>
                    </a:ext>
                  </a:extLst>
                </p14:cNvPr>
                <p14:cNvContentPartPr/>
                <p14:nvPr/>
              </p14:nvContentPartPr>
              <p14:xfrm>
                <a:off x="3763900" y="5644984"/>
                <a:ext cx="720" cy="180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32B32EE0-6839-AD0D-DC83-D2E43742D8E4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3757780" y="5638864"/>
                  <a:ext cx="129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45096F0A-E739-A885-D62C-07AF0A3BC51F}"/>
                    </a:ext>
                  </a:extLst>
                </p14:cNvPr>
                <p14:cNvContentPartPr/>
                <p14:nvPr/>
              </p14:nvContentPartPr>
              <p14:xfrm>
                <a:off x="3765340" y="5639944"/>
                <a:ext cx="19800" cy="504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45096F0A-E739-A885-D62C-07AF0A3BC51F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3759107" y="5633824"/>
                  <a:ext cx="32267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B9E0E79-8962-B577-429C-29FDCCBEDFF9}"/>
                    </a:ext>
                  </a:extLst>
                </p14:cNvPr>
                <p14:cNvContentPartPr/>
                <p14:nvPr/>
              </p14:nvContentPartPr>
              <p14:xfrm>
                <a:off x="3900340" y="5608624"/>
                <a:ext cx="18720" cy="1404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B9E0E79-8962-B577-429C-29FDCCBEDFF9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894100" y="5602504"/>
                  <a:ext cx="312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E0BA0502-1019-A6C9-72D4-445F5DCC639C}"/>
                    </a:ext>
                  </a:extLst>
                </p14:cNvPr>
                <p14:cNvContentPartPr/>
                <p14:nvPr/>
              </p14:nvContentPartPr>
              <p14:xfrm>
                <a:off x="3996460" y="5587024"/>
                <a:ext cx="57240" cy="140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E0BA0502-1019-A6C9-72D4-445F5DCC639C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990340" y="5580904"/>
                  <a:ext cx="694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BA3825E0-B213-B708-1988-3E1F4A732E47}"/>
                    </a:ext>
                  </a:extLst>
                </p14:cNvPr>
                <p14:cNvContentPartPr/>
                <p14:nvPr/>
              </p14:nvContentPartPr>
              <p14:xfrm>
                <a:off x="4147300" y="5574424"/>
                <a:ext cx="360" cy="2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BA3825E0-B213-B708-1988-3E1F4A732E47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4141180" y="5568304"/>
                  <a:ext cx="1260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6A1211B6-C0CB-1B28-E63C-16B36B09A5B6}"/>
                    </a:ext>
                  </a:extLst>
                </p14:cNvPr>
                <p14:cNvContentPartPr/>
                <p14:nvPr/>
              </p14:nvContentPartPr>
              <p14:xfrm>
                <a:off x="4136140" y="5568664"/>
                <a:ext cx="10440" cy="720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6A1211B6-C0CB-1B28-E63C-16B36B09A5B6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4130020" y="5562222"/>
                  <a:ext cx="22680" cy="2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9D5FFE3-4539-1E16-1072-EAA14CB2B304}"/>
                    </a:ext>
                  </a:extLst>
                </p14:cNvPr>
                <p14:cNvContentPartPr/>
                <p14:nvPr/>
              </p14:nvContentPartPr>
              <p14:xfrm>
                <a:off x="4239820" y="5539144"/>
                <a:ext cx="24120" cy="154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9D5FFE3-4539-1E16-1072-EAA14CB2B304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4233790" y="5533024"/>
                  <a:ext cx="361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8CA016D-44AB-7E38-6F9D-B90F2B3E7D9F}"/>
                    </a:ext>
                  </a:extLst>
                </p14:cNvPr>
                <p14:cNvContentPartPr/>
                <p14:nvPr/>
              </p14:nvContentPartPr>
              <p14:xfrm>
                <a:off x="4295620" y="5509984"/>
                <a:ext cx="14400" cy="1836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8CA016D-44AB-7E38-6F9D-B90F2B3E7D9F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4289500" y="5503864"/>
                  <a:ext cx="266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5EA67C06-DD42-1521-7F9A-AC8E2FD023AC}"/>
                    </a:ext>
                  </a:extLst>
                </p14:cNvPr>
                <p14:cNvContentPartPr/>
                <p14:nvPr/>
              </p14:nvContentPartPr>
              <p14:xfrm>
                <a:off x="4286620" y="5539144"/>
                <a:ext cx="1800" cy="36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5EA67C06-DD42-1521-7F9A-AC8E2FD023AC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4280500" y="5533024"/>
                  <a:ext cx="1404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A541841D-66E2-66B5-49A5-549941CFE9CC}"/>
                    </a:ext>
                  </a:extLst>
                </p14:cNvPr>
                <p14:cNvContentPartPr/>
                <p14:nvPr/>
              </p14:nvContentPartPr>
              <p14:xfrm>
                <a:off x="4280860" y="5536264"/>
                <a:ext cx="19800" cy="162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A541841D-66E2-66B5-49A5-549941CFE9CC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4274740" y="5530144"/>
                  <a:ext cx="3204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D91808BD-FD82-F424-C233-D6186F5F2279}"/>
                    </a:ext>
                  </a:extLst>
                </p14:cNvPr>
                <p14:cNvContentPartPr/>
                <p14:nvPr/>
              </p14:nvContentPartPr>
              <p14:xfrm>
                <a:off x="4292020" y="5547424"/>
                <a:ext cx="45000" cy="115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D91808BD-FD82-F424-C233-D6186F5F2279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4285949" y="5541304"/>
                  <a:ext cx="57143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207DC272-256D-60AB-6039-48F15320070D}"/>
                    </a:ext>
                  </a:extLst>
                </p14:cNvPr>
                <p14:cNvContentPartPr/>
                <p14:nvPr/>
              </p14:nvContentPartPr>
              <p14:xfrm>
                <a:off x="4423060" y="5553544"/>
                <a:ext cx="21600" cy="100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07DC272-256D-60AB-6039-48F15320070D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4416940" y="5547424"/>
                  <a:ext cx="338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752B95D8-5901-5A8F-BB27-67CF4B904191}"/>
                    </a:ext>
                  </a:extLst>
                </p14:cNvPr>
                <p14:cNvContentPartPr/>
                <p14:nvPr/>
              </p14:nvContentPartPr>
              <p14:xfrm>
                <a:off x="4594420" y="5568304"/>
                <a:ext cx="29880" cy="1044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752B95D8-5901-5A8F-BB27-67CF4B904191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4588300" y="5562184"/>
                  <a:ext cx="421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1AB1B0B1-3B34-0CCC-D52D-83B044C2443E}"/>
                    </a:ext>
                  </a:extLst>
                </p14:cNvPr>
                <p14:cNvContentPartPr/>
                <p14:nvPr/>
              </p14:nvContentPartPr>
              <p14:xfrm>
                <a:off x="4743100" y="5575144"/>
                <a:ext cx="64440" cy="61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1AB1B0B1-3B34-0CCC-D52D-83B044C2443E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4736980" y="5569024"/>
                  <a:ext cx="7668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A6B0785-CB0D-ABBF-1672-A24235A7CD25}"/>
                    </a:ext>
                  </a:extLst>
                </p14:cNvPr>
                <p14:cNvContentPartPr/>
                <p14:nvPr/>
              </p14:nvContentPartPr>
              <p14:xfrm>
                <a:off x="4859740" y="5556784"/>
                <a:ext cx="20880" cy="126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A6B0785-CB0D-ABBF-1672-A24235A7CD25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4853620" y="5550664"/>
                  <a:ext cx="33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EB931EBC-6B1C-43FB-A64C-6A0D8A2BD0F0}"/>
                    </a:ext>
                  </a:extLst>
                </p14:cNvPr>
                <p14:cNvContentPartPr/>
                <p14:nvPr/>
              </p14:nvContentPartPr>
              <p14:xfrm>
                <a:off x="5009140" y="5558584"/>
                <a:ext cx="73800" cy="136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EB931EBC-6B1C-43FB-A64C-6A0D8A2BD0F0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5003020" y="5552464"/>
                  <a:ext cx="860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C1ADC182-2AD9-7394-3A0F-C1430FDC7E37}"/>
                    </a:ext>
                  </a:extLst>
                </p14:cNvPr>
                <p14:cNvContentPartPr/>
                <p14:nvPr/>
              </p14:nvContentPartPr>
              <p14:xfrm>
                <a:off x="5202100" y="5544544"/>
                <a:ext cx="48960" cy="1224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C1ADC182-2AD9-7394-3A0F-C1430FDC7E37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5196025" y="5538424"/>
                  <a:ext cx="61111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01307205-A5E4-B1AD-8B0A-AA365660B273}"/>
                    </a:ext>
                  </a:extLst>
                </p14:cNvPr>
                <p14:cNvContentPartPr/>
                <p14:nvPr/>
              </p14:nvContentPartPr>
              <p14:xfrm>
                <a:off x="5386060" y="5541664"/>
                <a:ext cx="104400" cy="111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01307205-A5E4-B1AD-8B0A-AA365660B273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5379940" y="5535544"/>
                  <a:ext cx="1166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D4B1DDDD-13C7-0B88-F9CA-A5EACD0DD669}"/>
                    </a:ext>
                  </a:extLst>
                </p14:cNvPr>
                <p14:cNvContentPartPr/>
                <p14:nvPr/>
              </p14:nvContentPartPr>
              <p14:xfrm>
                <a:off x="5558860" y="5533744"/>
                <a:ext cx="113760" cy="540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D4B1DDDD-13C7-0B88-F9CA-A5EACD0DD669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5552759" y="5527624"/>
                  <a:ext cx="125961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A4F717A7-F6EC-990F-FDDC-CF0E784CA55E}"/>
                    </a:ext>
                  </a:extLst>
                </p14:cNvPr>
                <p14:cNvContentPartPr/>
                <p14:nvPr/>
              </p14:nvContentPartPr>
              <p14:xfrm>
                <a:off x="5801140" y="5531584"/>
                <a:ext cx="103680" cy="111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A4F717A7-F6EC-990F-FDDC-CF0E784CA55E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5795020" y="5525464"/>
                  <a:ext cx="1159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19605D3F-8610-6B1F-1F82-8926EFD0D9D1}"/>
                    </a:ext>
                  </a:extLst>
                </p14:cNvPr>
                <p14:cNvContentPartPr/>
                <p14:nvPr/>
              </p14:nvContentPartPr>
              <p14:xfrm>
                <a:off x="5992300" y="5524024"/>
                <a:ext cx="61560" cy="205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19605D3F-8610-6B1F-1F82-8926EFD0D9D1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5986180" y="5517904"/>
                  <a:ext cx="738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83D6E1E4-114C-C16A-9CDA-D1D66365C241}"/>
                    </a:ext>
                  </a:extLst>
                </p14:cNvPr>
                <p14:cNvContentPartPr/>
                <p14:nvPr/>
              </p14:nvContentPartPr>
              <p14:xfrm>
                <a:off x="6217660" y="5520424"/>
                <a:ext cx="95760" cy="212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83D6E1E4-114C-C16A-9CDA-D1D66365C241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6211540" y="5514304"/>
                  <a:ext cx="10800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36A18FB3-1C3B-DA39-4AE6-7C74E5D1A123}"/>
                    </a:ext>
                  </a:extLst>
                </p14:cNvPr>
                <p14:cNvContentPartPr/>
                <p14:nvPr/>
              </p14:nvContentPartPr>
              <p14:xfrm>
                <a:off x="6458500" y="5528704"/>
                <a:ext cx="55080" cy="1440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36A18FB3-1C3B-DA39-4AE6-7C74E5D1A123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6452380" y="5522584"/>
                  <a:ext cx="6732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7BC9D2C7-0947-8901-E83B-0D63E4A8377C}"/>
                    </a:ext>
                  </a:extLst>
                </p14:cNvPr>
                <p14:cNvContentPartPr/>
                <p14:nvPr/>
              </p14:nvContentPartPr>
              <p14:xfrm>
                <a:off x="6660820" y="5522584"/>
                <a:ext cx="86760" cy="205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7BC9D2C7-0947-8901-E83B-0D63E4A8377C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6654674" y="5516464"/>
                  <a:ext cx="99051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E48D83E8-41CC-5060-1E41-0D32E057B68A}"/>
                    </a:ext>
                  </a:extLst>
                </p14:cNvPr>
                <p14:cNvContentPartPr/>
                <p14:nvPr/>
              </p14:nvContentPartPr>
              <p14:xfrm>
                <a:off x="6914620" y="5540944"/>
                <a:ext cx="52200" cy="68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E48D83E8-41CC-5060-1E41-0D32E057B68A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6908500" y="5534824"/>
                  <a:ext cx="6444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3AA2C06A-8C20-1DA1-E746-6EAA3DC776AD}"/>
                    </a:ext>
                  </a:extLst>
                </p14:cNvPr>
                <p14:cNvContentPartPr/>
                <p14:nvPr/>
              </p14:nvContentPartPr>
              <p14:xfrm>
                <a:off x="7118380" y="5517544"/>
                <a:ext cx="113040" cy="1512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3AA2C06A-8C20-1DA1-E746-6EAA3DC776AD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7112260" y="5511566"/>
                  <a:ext cx="125280" cy="270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4312EBC0-1A14-D779-D2B4-F3B23CEBE1E7}"/>
                    </a:ext>
                  </a:extLst>
                </p14:cNvPr>
                <p14:cNvContentPartPr/>
                <p14:nvPr/>
              </p14:nvContentPartPr>
              <p14:xfrm>
                <a:off x="7338340" y="5507104"/>
                <a:ext cx="20160" cy="172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4312EBC0-1A14-D779-D2B4-F3B23CEBE1E7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7332220" y="5500984"/>
                  <a:ext cx="324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165C1B0D-25EB-23AB-A0C5-E7711E349968}"/>
                    </a:ext>
                  </a:extLst>
                </p14:cNvPr>
                <p14:cNvContentPartPr/>
                <p14:nvPr/>
              </p14:nvContentPartPr>
              <p14:xfrm>
                <a:off x="7435180" y="5493424"/>
                <a:ext cx="100440" cy="316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165C1B0D-25EB-23AB-A0C5-E7711E349968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7429060" y="5487373"/>
                  <a:ext cx="112680" cy="437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867588B0-6D1C-703F-1483-91126613D667}"/>
                    </a:ext>
                  </a:extLst>
                </p14:cNvPr>
                <p14:cNvContentPartPr/>
                <p14:nvPr/>
              </p14:nvContentPartPr>
              <p14:xfrm>
                <a:off x="7670980" y="5521144"/>
                <a:ext cx="19080" cy="162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867588B0-6D1C-703F-1483-91126613D667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7664973" y="5514885"/>
                  <a:ext cx="31093" cy="287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5765951B-9310-9F2E-C29F-913A496B2D23}"/>
                    </a:ext>
                  </a:extLst>
                </p14:cNvPr>
                <p14:cNvContentPartPr/>
                <p14:nvPr/>
              </p14:nvContentPartPr>
              <p14:xfrm>
                <a:off x="7906780" y="5531224"/>
                <a:ext cx="62640" cy="1116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5765951B-9310-9F2E-C29F-913A496B2D23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7900660" y="5525104"/>
                  <a:ext cx="7488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3E5B8C65-179A-F7A8-53B0-9B2E0D0F5F2D}"/>
                    </a:ext>
                  </a:extLst>
                </p14:cNvPr>
                <p14:cNvContentPartPr/>
                <p14:nvPr/>
              </p14:nvContentPartPr>
              <p14:xfrm>
                <a:off x="8050780" y="5524024"/>
                <a:ext cx="89640" cy="1764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3E5B8C65-179A-F7A8-53B0-9B2E0D0F5F2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8044684" y="5517904"/>
                  <a:ext cx="101831" cy="2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F9738D96-AF62-8AC1-1C06-54F212BF0EC9}"/>
              </a:ext>
            </a:extLst>
          </p:cNvPr>
          <p:cNvGrpSpPr/>
          <p:nvPr/>
        </p:nvGrpSpPr>
        <p:grpSpPr>
          <a:xfrm>
            <a:off x="8514100" y="3781264"/>
            <a:ext cx="402840" cy="334440"/>
            <a:chOff x="8514100" y="3781264"/>
            <a:chExt cx="402840" cy="33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40A9E3D6-C6F9-ADCA-A3B7-2F0679D1ECC4}"/>
                    </a:ext>
                  </a:extLst>
                </p14:cNvPr>
                <p14:cNvContentPartPr/>
                <p14:nvPr/>
              </p14:nvContentPartPr>
              <p14:xfrm>
                <a:off x="8531380" y="3904024"/>
                <a:ext cx="199080" cy="1627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40A9E3D6-C6F9-ADCA-A3B7-2F0679D1ECC4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8525260" y="3897904"/>
                  <a:ext cx="2113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311D11C4-5C40-2233-A8B8-C979C5C267BD}"/>
                    </a:ext>
                  </a:extLst>
                </p14:cNvPr>
                <p14:cNvContentPartPr/>
                <p14:nvPr/>
              </p14:nvContentPartPr>
              <p14:xfrm>
                <a:off x="8514100" y="3915184"/>
                <a:ext cx="208440" cy="154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311D11C4-5C40-2233-A8B8-C979C5C267BD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507980" y="3909064"/>
                  <a:ext cx="22068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78613CBE-3498-0579-E4F3-13462D542785}"/>
                    </a:ext>
                  </a:extLst>
                </p14:cNvPr>
                <p14:cNvContentPartPr/>
                <p14:nvPr/>
              </p14:nvContentPartPr>
              <p14:xfrm>
                <a:off x="8734420" y="3781264"/>
                <a:ext cx="182520" cy="10440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78613CBE-3498-0579-E4F3-13462D54278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728300" y="3775144"/>
                  <a:ext cx="1947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55A95ADD-9261-9FD6-0358-CE71DAF3EA99}"/>
                    </a:ext>
                  </a:extLst>
                </p14:cNvPr>
                <p14:cNvContentPartPr/>
                <p14:nvPr/>
              </p14:nvContentPartPr>
              <p14:xfrm>
                <a:off x="8739460" y="4028224"/>
                <a:ext cx="62280" cy="8748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55A95ADD-9261-9FD6-0358-CE71DAF3EA99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8733340" y="4022104"/>
                  <a:ext cx="74520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3B8C608-8782-8820-3C71-B78B4B201F5E}"/>
                    </a:ext>
                  </a:extLst>
                </p14:cNvPr>
                <p14:cNvContentPartPr/>
                <p14:nvPr/>
              </p14:nvContentPartPr>
              <p14:xfrm>
                <a:off x="8776900" y="3958384"/>
                <a:ext cx="41400" cy="504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3B8C608-8782-8820-3C71-B78B4B201F5E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8770780" y="3952264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3EFBEFC-91B8-5E38-99B1-B1ED10A19AB9}"/>
              </a:ext>
            </a:extLst>
          </p:cNvPr>
          <p:cNvGrpSpPr/>
          <p:nvPr/>
        </p:nvGrpSpPr>
        <p:grpSpPr>
          <a:xfrm>
            <a:off x="8352100" y="5344384"/>
            <a:ext cx="709560" cy="367200"/>
            <a:chOff x="8352100" y="5344384"/>
            <a:chExt cx="709560" cy="36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920DEC4C-9155-2F6C-A76F-684629CB5C83}"/>
                    </a:ext>
                  </a:extLst>
                </p14:cNvPr>
                <p14:cNvContentPartPr/>
                <p14:nvPr/>
              </p14:nvContentPartPr>
              <p14:xfrm>
                <a:off x="8352100" y="5419624"/>
                <a:ext cx="298800" cy="22680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920DEC4C-9155-2F6C-A76F-684629CB5C83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8345980" y="5413504"/>
                  <a:ext cx="31104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CA87F6C-DDEA-9641-F716-A51D2B9D75DC}"/>
                    </a:ext>
                  </a:extLst>
                </p14:cNvPr>
                <p14:cNvContentPartPr/>
                <p14:nvPr/>
              </p14:nvContentPartPr>
              <p14:xfrm>
                <a:off x="8694460" y="5488024"/>
                <a:ext cx="178560" cy="14184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CA87F6C-DDEA-9641-F716-A51D2B9D75DC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8688352" y="5481904"/>
                  <a:ext cx="190775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873FD0C2-81EF-596D-3CC2-12BC3033B520}"/>
                    </a:ext>
                  </a:extLst>
                </p14:cNvPr>
                <p14:cNvContentPartPr/>
                <p14:nvPr/>
              </p14:nvContentPartPr>
              <p14:xfrm>
                <a:off x="8660620" y="5503504"/>
                <a:ext cx="193320" cy="16344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873FD0C2-81EF-596D-3CC2-12BC3033B520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8654500" y="5497370"/>
                  <a:ext cx="205560" cy="1757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F1215FB5-6987-46A4-0927-9831C1DE9A1E}"/>
                    </a:ext>
                  </a:extLst>
                </p14:cNvPr>
                <p14:cNvContentPartPr/>
                <p14:nvPr/>
              </p14:nvContentPartPr>
              <p14:xfrm>
                <a:off x="8888860" y="5606104"/>
                <a:ext cx="30240" cy="10548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F1215FB5-6987-46A4-0927-9831C1DE9A1E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8882740" y="5599984"/>
                  <a:ext cx="424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F354F83B-9FF1-2727-07ED-37EEC179E76A}"/>
                    </a:ext>
                  </a:extLst>
                </p14:cNvPr>
                <p14:cNvContentPartPr/>
                <p14:nvPr/>
              </p14:nvContentPartPr>
              <p14:xfrm>
                <a:off x="8870500" y="5537344"/>
                <a:ext cx="22680" cy="64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F354F83B-9FF1-2727-07ED-37EEC179E76A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8864380" y="5531224"/>
                  <a:ext cx="349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206" name="Ink 205">
                  <a:extLst>
                    <a:ext uri="{FF2B5EF4-FFF2-40B4-BE49-F238E27FC236}">
                      <a16:creationId xmlns:a16="http://schemas.microsoft.com/office/drawing/2014/main" id="{0BAA417A-DDD9-73CE-486C-B6E493FCF08B}"/>
                    </a:ext>
                  </a:extLst>
                </p14:cNvPr>
                <p14:cNvContentPartPr/>
                <p14:nvPr/>
              </p14:nvContentPartPr>
              <p14:xfrm>
                <a:off x="8866540" y="5344384"/>
                <a:ext cx="195120" cy="972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0BAA417A-DDD9-73CE-486C-B6E493FCF08B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8860420" y="5338264"/>
                  <a:ext cx="207360" cy="10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C57FC03B-5C52-C7D0-F45B-8533A1FCED4E}"/>
              </a:ext>
            </a:extLst>
          </p:cNvPr>
          <p:cNvGrpSpPr/>
          <p:nvPr/>
        </p:nvGrpSpPr>
        <p:grpSpPr>
          <a:xfrm>
            <a:off x="8441740" y="6057544"/>
            <a:ext cx="1777680" cy="384480"/>
            <a:chOff x="8441740" y="6057544"/>
            <a:chExt cx="1777680" cy="38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21F55E65-6E10-01FF-2C14-B105E9148092}"/>
                    </a:ext>
                  </a:extLst>
                </p14:cNvPr>
                <p14:cNvContentPartPr/>
                <p14:nvPr/>
              </p14:nvContentPartPr>
              <p14:xfrm>
                <a:off x="8441740" y="6073024"/>
                <a:ext cx="303840" cy="312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21F55E65-6E10-01FF-2C14-B105E9148092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8435627" y="6066904"/>
                  <a:ext cx="316066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C7455A1-57F5-D3AF-821E-0441027E8375}"/>
                    </a:ext>
                  </a:extLst>
                </p14:cNvPr>
                <p14:cNvContentPartPr/>
                <p14:nvPr/>
              </p14:nvContentPartPr>
              <p14:xfrm>
                <a:off x="8818300" y="6246904"/>
                <a:ext cx="165960" cy="158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6C7455A1-57F5-D3AF-821E-0441027E8375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8812180" y="6240784"/>
                  <a:ext cx="178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951BB834-62E8-EDB6-E3B6-C6FDB38EDDE4}"/>
                    </a:ext>
                  </a:extLst>
                </p14:cNvPr>
                <p14:cNvContentPartPr/>
                <p14:nvPr/>
              </p14:nvContentPartPr>
              <p14:xfrm>
                <a:off x="8856460" y="6305584"/>
                <a:ext cx="123120" cy="133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951BB834-62E8-EDB6-E3B6-C6FDB38EDDE4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8850340" y="6299464"/>
                  <a:ext cx="13536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CD6F913E-BF11-A33A-0646-88AFFC300977}"/>
                    </a:ext>
                  </a:extLst>
                </p14:cNvPr>
                <p14:cNvContentPartPr/>
                <p14:nvPr/>
              </p14:nvContentPartPr>
              <p14:xfrm>
                <a:off x="9504820" y="6099304"/>
                <a:ext cx="152280" cy="2527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CD6F913E-BF11-A33A-0646-88AFFC300977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9498700" y="6093184"/>
                  <a:ext cx="16452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60224A1F-1DEF-EED0-94A1-70E7FE894D37}"/>
                    </a:ext>
                  </a:extLst>
                </p14:cNvPr>
                <p14:cNvContentPartPr/>
                <p14:nvPr/>
              </p14:nvContentPartPr>
              <p14:xfrm>
                <a:off x="9782740" y="6084184"/>
                <a:ext cx="42120" cy="1216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60224A1F-1DEF-EED0-94A1-70E7FE894D37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9776620" y="6078064"/>
                  <a:ext cx="54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C58579A9-FD6A-CBA1-C417-0E560742F87C}"/>
                    </a:ext>
                  </a:extLst>
                </p14:cNvPr>
                <p14:cNvContentPartPr/>
                <p14:nvPr/>
              </p14:nvContentPartPr>
              <p14:xfrm>
                <a:off x="9673660" y="6216664"/>
                <a:ext cx="427680" cy="388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C58579A9-FD6A-CBA1-C417-0E560742F87C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9667540" y="6210600"/>
                  <a:ext cx="439920" cy="510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93E28C37-F7BF-8CE8-2B34-8F8D3A9C67EE}"/>
                    </a:ext>
                  </a:extLst>
                </p14:cNvPr>
                <p14:cNvContentPartPr/>
                <p14:nvPr/>
              </p14:nvContentPartPr>
              <p14:xfrm>
                <a:off x="9784900" y="6289384"/>
                <a:ext cx="226080" cy="9864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93E28C37-F7BF-8CE8-2B34-8F8D3A9C67EE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9778780" y="6283264"/>
                  <a:ext cx="23832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451F8C02-CE20-706D-4D98-FB2F19537170}"/>
                    </a:ext>
                  </a:extLst>
                </p14:cNvPr>
                <p14:cNvContentPartPr/>
                <p14:nvPr/>
              </p14:nvContentPartPr>
              <p14:xfrm>
                <a:off x="9996220" y="6057544"/>
                <a:ext cx="223200" cy="38448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451F8C02-CE20-706D-4D98-FB2F1953717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9990090" y="6051424"/>
                  <a:ext cx="235460" cy="39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3" name="Group 302">
            <a:extLst>
              <a:ext uri="{FF2B5EF4-FFF2-40B4-BE49-F238E27FC236}">
                <a16:creationId xmlns:a16="http://schemas.microsoft.com/office/drawing/2014/main" id="{003307A9-008E-37A9-E369-EF675D378A38}"/>
              </a:ext>
            </a:extLst>
          </p:cNvPr>
          <p:cNvGrpSpPr/>
          <p:nvPr/>
        </p:nvGrpSpPr>
        <p:grpSpPr>
          <a:xfrm>
            <a:off x="8000020" y="6289744"/>
            <a:ext cx="299520" cy="298800"/>
            <a:chOff x="8000020" y="6289744"/>
            <a:chExt cx="299520" cy="29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1C968E72-146A-9EB1-E2F9-4F8E82F5747D}"/>
                    </a:ext>
                  </a:extLst>
                </p14:cNvPr>
                <p14:cNvContentPartPr/>
                <p14:nvPr/>
              </p14:nvContentPartPr>
              <p14:xfrm>
                <a:off x="8000020" y="6289744"/>
                <a:ext cx="231840" cy="298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1C968E72-146A-9EB1-E2F9-4F8E82F5747D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7993900" y="6283624"/>
                  <a:ext cx="24408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5F3B066-6F77-97B5-8BF0-55BF3E1EC614}"/>
                    </a:ext>
                  </a:extLst>
                </p14:cNvPr>
                <p14:cNvContentPartPr/>
                <p14:nvPr/>
              </p14:nvContentPartPr>
              <p14:xfrm>
                <a:off x="8201620" y="6355984"/>
                <a:ext cx="97920" cy="8496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5F3B066-6F77-97B5-8BF0-55BF3E1EC614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8195500" y="6349864"/>
                  <a:ext cx="110160" cy="9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7093FFE4-2F51-DB46-DDAE-F503998CA0CE}"/>
              </a:ext>
            </a:extLst>
          </p:cNvPr>
          <p:cNvGrpSpPr/>
          <p:nvPr/>
        </p:nvGrpSpPr>
        <p:grpSpPr>
          <a:xfrm>
            <a:off x="10043020" y="1819264"/>
            <a:ext cx="323640" cy="146520"/>
            <a:chOff x="10043020" y="1819264"/>
            <a:chExt cx="323640" cy="14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7392D4B3-DF23-97A4-DCB1-AB004CE9A932}"/>
                    </a:ext>
                  </a:extLst>
                </p14:cNvPr>
                <p14:cNvContentPartPr/>
                <p14:nvPr/>
              </p14:nvContentPartPr>
              <p14:xfrm>
                <a:off x="10145260" y="1819264"/>
                <a:ext cx="134280" cy="81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7392D4B3-DF23-97A4-DCB1-AB004CE9A932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10139140" y="1813171"/>
                  <a:ext cx="146520" cy="931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B07F9D95-84B7-E07E-E641-636AE7A80354}"/>
                    </a:ext>
                  </a:extLst>
                </p14:cNvPr>
                <p14:cNvContentPartPr/>
                <p14:nvPr/>
              </p14:nvContentPartPr>
              <p14:xfrm>
                <a:off x="10169740" y="1819264"/>
                <a:ext cx="114480" cy="788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B07F9D95-84B7-E07E-E641-636AE7A80354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10163620" y="1813144"/>
                  <a:ext cx="126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D00B031C-6093-1778-9A1C-649A282ECFBA}"/>
                    </a:ext>
                  </a:extLst>
                </p14:cNvPr>
                <p14:cNvContentPartPr/>
                <p14:nvPr/>
              </p14:nvContentPartPr>
              <p14:xfrm>
                <a:off x="10269100" y="1874704"/>
                <a:ext cx="97560" cy="910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D00B031C-6093-1778-9A1C-649A282ECFB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10262980" y="1868584"/>
                  <a:ext cx="109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EE00F7FD-5935-5CB3-0055-8274BE45C49C}"/>
                    </a:ext>
                  </a:extLst>
                </p14:cNvPr>
                <p14:cNvContentPartPr/>
                <p14:nvPr/>
              </p14:nvContentPartPr>
              <p14:xfrm>
                <a:off x="10043020" y="1886944"/>
                <a:ext cx="29160" cy="31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EE00F7FD-5935-5CB3-0055-8274BE45C49C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10036900" y="1880894"/>
                  <a:ext cx="41400" cy="4342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B78D7CEF-99EE-E2C4-995C-CA33304D0DCD}"/>
              </a:ext>
            </a:extLst>
          </p:cNvPr>
          <p:cNvGrpSpPr/>
          <p:nvPr/>
        </p:nvGrpSpPr>
        <p:grpSpPr>
          <a:xfrm>
            <a:off x="1560700" y="-24656"/>
            <a:ext cx="7140960" cy="799200"/>
            <a:chOff x="1560700" y="-24656"/>
            <a:chExt cx="7140960" cy="79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8334ED43-9413-D723-02B6-B4019397CEA3}"/>
                    </a:ext>
                  </a:extLst>
                </p14:cNvPr>
                <p14:cNvContentPartPr/>
                <p14:nvPr/>
              </p14:nvContentPartPr>
              <p14:xfrm>
                <a:off x="1894420" y="130144"/>
                <a:ext cx="232200" cy="354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8334ED43-9413-D723-02B6-B4019397CEA3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1888300" y="124024"/>
                  <a:ext cx="244440" cy="36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99F836FA-C451-D0B4-4267-5695B941364D}"/>
                    </a:ext>
                  </a:extLst>
                </p14:cNvPr>
                <p14:cNvContentPartPr/>
                <p14:nvPr/>
              </p14:nvContentPartPr>
              <p14:xfrm>
                <a:off x="2218780" y="151024"/>
                <a:ext cx="60120" cy="3222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99F836FA-C451-D0B4-4267-5695B941364D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2212660" y="144904"/>
                  <a:ext cx="7236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2C7735D-5701-493E-57E9-E26292A767C5}"/>
                    </a:ext>
                  </a:extLst>
                </p14:cNvPr>
                <p14:cNvContentPartPr/>
                <p14:nvPr/>
              </p14:nvContentPartPr>
              <p14:xfrm>
                <a:off x="2151100" y="314824"/>
                <a:ext cx="178200" cy="432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2C7735D-5701-493E-57E9-E26292A767C5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2144980" y="308704"/>
                  <a:ext cx="1904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440C2E2-2D13-A5F9-B35A-3AC0F667C59F}"/>
                    </a:ext>
                  </a:extLst>
                </p14:cNvPr>
                <p14:cNvContentPartPr/>
                <p14:nvPr/>
              </p14:nvContentPartPr>
              <p14:xfrm>
                <a:off x="2328220" y="350464"/>
                <a:ext cx="125280" cy="1242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440C2E2-2D13-A5F9-B35A-3AC0F667C59F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2322100" y="344344"/>
                  <a:ext cx="1375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EA14A0D-C9DF-8AA0-29C7-BE2CF29CF452}"/>
                    </a:ext>
                  </a:extLst>
                </p14:cNvPr>
                <p14:cNvContentPartPr/>
                <p14:nvPr/>
              </p14:nvContentPartPr>
              <p14:xfrm>
                <a:off x="2432980" y="349384"/>
                <a:ext cx="331560" cy="135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EA14A0D-C9DF-8AA0-29C7-BE2CF29CF452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2426860" y="343264"/>
                  <a:ext cx="3438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0C152523-AB2D-2F5E-4266-50804DC9120F}"/>
                    </a:ext>
                  </a:extLst>
                </p14:cNvPr>
                <p14:cNvContentPartPr/>
                <p14:nvPr/>
              </p14:nvContentPartPr>
              <p14:xfrm>
                <a:off x="2662660" y="273784"/>
                <a:ext cx="33840" cy="15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0C152523-AB2D-2F5E-4266-50804DC9120F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2656540" y="267664"/>
                  <a:ext cx="4608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409DEAD5-2FB2-845F-5B49-36AE5D82779A}"/>
                    </a:ext>
                  </a:extLst>
                </p14:cNvPr>
                <p14:cNvContentPartPr/>
                <p14:nvPr/>
              </p14:nvContentPartPr>
              <p14:xfrm>
                <a:off x="2729260" y="354424"/>
                <a:ext cx="271440" cy="32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409DEAD5-2FB2-845F-5B49-36AE5D82779A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2723140" y="348304"/>
                  <a:ext cx="2836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A15E6484-6E88-688C-68F8-34280E16D6C2}"/>
                    </a:ext>
                  </a:extLst>
                </p14:cNvPr>
                <p14:cNvContentPartPr/>
                <p14:nvPr/>
              </p14:nvContentPartPr>
              <p14:xfrm>
                <a:off x="2868580" y="202504"/>
                <a:ext cx="245880" cy="2685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A15E6484-6E88-688C-68F8-34280E16D6C2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2862460" y="196384"/>
                  <a:ext cx="25812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C76C903-B06D-9305-3F2F-13B1B328D11A}"/>
                    </a:ext>
                  </a:extLst>
                </p14:cNvPr>
                <p14:cNvContentPartPr/>
                <p14:nvPr/>
              </p14:nvContentPartPr>
              <p14:xfrm>
                <a:off x="3071620" y="140224"/>
                <a:ext cx="154440" cy="2952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C76C903-B06D-9305-3F2F-13B1B328D11A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3065500" y="134104"/>
                  <a:ext cx="1666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A746D6BD-DAFC-5BC0-8003-75F947B1471A}"/>
                    </a:ext>
                  </a:extLst>
                </p14:cNvPr>
                <p14:cNvContentPartPr/>
                <p14:nvPr/>
              </p14:nvContentPartPr>
              <p14:xfrm>
                <a:off x="3044620" y="269104"/>
                <a:ext cx="196200" cy="223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A746D6BD-DAFC-5BC0-8003-75F947B1471A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038500" y="262984"/>
                  <a:ext cx="20844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349C92CA-2908-C676-A1C4-B8A9225096AC}"/>
                    </a:ext>
                  </a:extLst>
                </p14:cNvPr>
                <p14:cNvContentPartPr/>
                <p14:nvPr/>
              </p14:nvContentPartPr>
              <p14:xfrm>
                <a:off x="3459700" y="141664"/>
                <a:ext cx="204840" cy="2797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349C92CA-2908-C676-A1C4-B8A9225096AC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3453580" y="135544"/>
                  <a:ext cx="21708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960A2705-80A0-71E0-B096-E042564452D6}"/>
                    </a:ext>
                  </a:extLst>
                </p14:cNvPr>
                <p14:cNvContentPartPr/>
                <p14:nvPr/>
              </p14:nvContentPartPr>
              <p14:xfrm>
                <a:off x="3672820" y="291424"/>
                <a:ext cx="82800" cy="1101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960A2705-80A0-71E0-B096-E042564452D6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3666700" y="285304"/>
                  <a:ext cx="9504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07C92262-761A-374C-5118-EF8FE7627326}"/>
                    </a:ext>
                  </a:extLst>
                </p14:cNvPr>
                <p14:cNvContentPartPr/>
                <p14:nvPr/>
              </p14:nvContentPartPr>
              <p14:xfrm>
                <a:off x="3649420" y="214384"/>
                <a:ext cx="43200" cy="26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07C92262-761A-374C-5118-EF8FE7627326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643300" y="208264"/>
                  <a:ext cx="554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7472DC8D-75E4-B869-6BE2-E64685E72B22}"/>
                    </a:ext>
                  </a:extLst>
                </p14:cNvPr>
                <p14:cNvContentPartPr/>
                <p14:nvPr/>
              </p14:nvContentPartPr>
              <p14:xfrm>
                <a:off x="3727900" y="310864"/>
                <a:ext cx="185040" cy="11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7472DC8D-75E4-B869-6BE2-E64685E72B22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721780" y="304744"/>
                  <a:ext cx="19728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A13F34B8-7760-949C-9B11-36985AA01749}"/>
                    </a:ext>
                  </a:extLst>
                </p14:cNvPr>
                <p14:cNvContentPartPr/>
                <p14:nvPr/>
              </p14:nvContentPartPr>
              <p14:xfrm>
                <a:off x="3900340" y="292864"/>
                <a:ext cx="150840" cy="1411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A13F34B8-7760-949C-9B11-36985AA01749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3894220" y="286744"/>
                  <a:ext cx="163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5586D20E-1E24-0A43-F62A-2DC5EC02BA26}"/>
                    </a:ext>
                  </a:extLst>
                </p14:cNvPr>
                <p14:cNvContentPartPr/>
                <p14:nvPr/>
              </p14:nvContentPartPr>
              <p14:xfrm>
                <a:off x="4325140" y="189184"/>
                <a:ext cx="258840" cy="2548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5586D20E-1E24-0A43-F62A-2DC5EC02BA26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319020" y="183064"/>
                  <a:ext cx="2710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8DB6DCB6-AA61-F45D-8006-D9A29AC1631E}"/>
                    </a:ext>
                  </a:extLst>
                </p14:cNvPr>
                <p14:cNvContentPartPr/>
                <p14:nvPr/>
              </p14:nvContentPartPr>
              <p14:xfrm>
                <a:off x="4548700" y="306544"/>
                <a:ext cx="488160" cy="150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8DB6DCB6-AA61-F45D-8006-D9A29AC1631E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4542580" y="300424"/>
                  <a:ext cx="500400" cy="162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C37D61A6-1E48-271F-E1D8-7DB7760AC796}"/>
                    </a:ext>
                  </a:extLst>
                </p14:cNvPr>
                <p14:cNvContentPartPr/>
                <p14:nvPr/>
              </p14:nvContentPartPr>
              <p14:xfrm>
                <a:off x="5029300" y="353344"/>
                <a:ext cx="146520" cy="2732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C37D61A6-1E48-271F-E1D8-7DB7760AC796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5023180" y="347224"/>
                  <a:ext cx="15876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6709630A-8734-918E-027E-1733EF437D17}"/>
                    </a:ext>
                  </a:extLst>
                </p14:cNvPr>
                <p14:cNvContentPartPr/>
                <p14:nvPr/>
              </p14:nvContentPartPr>
              <p14:xfrm>
                <a:off x="5142340" y="133744"/>
                <a:ext cx="98640" cy="3056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6709630A-8734-918E-027E-1733EF437D17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5136220" y="127624"/>
                  <a:ext cx="1108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1E2174C1-D4E1-8879-3DDF-AE2EB5BB6E4B}"/>
                    </a:ext>
                  </a:extLst>
                </p14:cNvPr>
                <p14:cNvContentPartPr/>
                <p14:nvPr/>
              </p14:nvContentPartPr>
              <p14:xfrm>
                <a:off x="5227300" y="319144"/>
                <a:ext cx="186840" cy="1173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1E2174C1-D4E1-8879-3DDF-AE2EB5BB6E4B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5221180" y="313024"/>
                  <a:ext cx="1990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86B2E797-D686-571C-111C-5A0E548CCE12}"/>
                    </a:ext>
                  </a:extLst>
                </p14:cNvPr>
                <p14:cNvContentPartPr/>
                <p14:nvPr/>
              </p14:nvContentPartPr>
              <p14:xfrm>
                <a:off x="5397580" y="300064"/>
                <a:ext cx="182880" cy="136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86B2E797-D686-571C-111C-5A0E548CCE12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5391460" y="293944"/>
                  <a:ext cx="195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F953CF76-0498-FCE7-4C2C-A067BF1E3C51}"/>
                    </a:ext>
                  </a:extLst>
                </p14:cNvPr>
                <p14:cNvContentPartPr/>
                <p14:nvPr/>
              </p14:nvContentPartPr>
              <p14:xfrm>
                <a:off x="5421700" y="307624"/>
                <a:ext cx="116280" cy="1562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F953CF76-0498-FCE7-4C2C-A067BF1E3C51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5415580" y="301504"/>
                  <a:ext cx="128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80CA6001-5729-1E4A-91A2-C7C8B97E6AF5}"/>
                    </a:ext>
                  </a:extLst>
                </p14:cNvPr>
                <p14:cNvContentPartPr/>
                <p14:nvPr/>
              </p14:nvContentPartPr>
              <p14:xfrm>
                <a:off x="5570020" y="349384"/>
                <a:ext cx="141120" cy="1134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80CA6001-5729-1E4A-91A2-C7C8B97E6AF5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5563900" y="343264"/>
                  <a:ext cx="15336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80B86029-7BCD-45CD-33DF-45C65A0C4F82}"/>
                    </a:ext>
                  </a:extLst>
                </p14:cNvPr>
                <p14:cNvContentPartPr/>
                <p14:nvPr/>
              </p14:nvContentPartPr>
              <p14:xfrm>
                <a:off x="5553100" y="217264"/>
                <a:ext cx="65880" cy="28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80B86029-7BCD-45CD-33DF-45C65A0C4F82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5546980" y="211144"/>
                  <a:ext cx="781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5E5ADFD7-2D3F-097F-D112-3A51BB57A8C3}"/>
                    </a:ext>
                  </a:extLst>
                </p14:cNvPr>
                <p14:cNvContentPartPr/>
                <p14:nvPr/>
              </p14:nvContentPartPr>
              <p14:xfrm>
                <a:off x="5679820" y="138424"/>
                <a:ext cx="95040" cy="3402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5E5ADFD7-2D3F-097F-D112-3A51BB57A8C3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5673700" y="132304"/>
                  <a:ext cx="10728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F3A040C4-E197-6484-C8F0-5486FF1750E9}"/>
                    </a:ext>
                  </a:extLst>
                </p14:cNvPr>
                <p14:cNvContentPartPr/>
                <p14:nvPr/>
              </p14:nvContentPartPr>
              <p14:xfrm>
                <a:off x="5653180" y="297904"/>
                <a:ext cx="360720" cy="3542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F3A040C4-E197-6484-C8F0-5486FF1750E9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647060" y="291784"/>
                  <a:ext cx="3729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63C31BC6-FF95-F8F4-2129-FD175ED19607}"/>
                    </a:ext>
                  </a:extLst>
                </p14:cNvPr>
                <p14:cNvContentPartPr/>
                <p14:nvPr/>
              </p14:nvContentPartPr>
              <p14:xfrm>
                <a:off x="6201820" y="284224"/>
                <a:ext cx="192600" cy="1688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63C31BC6-FF95-F8F4-2129-FD175ED19607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6195700" y="278104"/>
                  <a:ext cx="2048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C977AC7D-632E-8F09-D968-18EB9689440A}"/>
                    </a:ext>
                  </a:extLst>
                </p14:cNvPr>
                <p14:cNvContentPartPr/>
                <p14:nvPr/>
              </p14:nvContentPartPr>
              <p14:xfrm>
                <a:off x="6426820" y="124744"/>
                <a:ext cx="227880" cy="3607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C977AC7D-632E-8F09-D968-18EB9689440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6420700" y="118624"/>
                  <a:ext cx="240120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63F5F7C0-1FC5-CCE2-9EFC-17C23EF5ECFA}"/>
                    </a:ext>
                  </a:extLst>
                </p14:cNvPr>
                <p14:cNvContentPartPr/>
                <p14:nvPr/>
              </p14:nvContentPartPr>
              <p14:xfrm>
                <a:off x="6419620" y="353344"/>
                <a:ext cx="232200" cy="172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63F5F7C0-1FC5-CCE2-9EFC-17C23EF5ECFA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6413500" y="347224"/>
                  <a:ext cx="244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7E87FBB-1751-FB84-9872-26844A6173EA}"/>
                    </a:ext>
                  </a:extLst>
                </p14:cNvPr>
                <p14:cNvContentPartPr/>
                <p14:nvPr/>
              </p14:nvContentPartPr>
              <p14:xfrm>
                <a:off x="6966460" y="174424"/>
                <a:ext cx="357840" cy="296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7E87FBB-1751-FB84-9872-26844A6173EA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6960340" y="168304"/>
                  <a:ext cx="37008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D0A5071-2FC1-BE0D-905B-7366EB74408B}"/>
                    </a:ext>
                  </a:extLst>
                </p14:cNvPr>
                <p14:cNvContentPartPr/>
                <p14:nvPr/>
              </p14:nvContentPartPr>
              <p14:xfrm>
                <a:off x="7315300" y="302224"/>
                <a:ext cx="255600" cy="1458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D0A5071-2FC1-BE0D-905B-7366EB74408B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7309180" y="296104"/>
                  <a:ext cx="267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DD626DC6-BF65-45DD-53A2-6EDB264535CB}"/>
                    </a:ext>
                  </a:extLst>
                </p14:cNvPr>
                <p14:cNvContentPartPr/>
                <p14:nvPr/>
              </p14:nvContentPartPr>
              <p14:xfrm>
                <a:off x="7507180" y="315904"/>
                <a:ext cx="213120" cy="1483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DD626DC6-BF65-45DD-53A2-6EDB264535C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7501060" y="309784"/>
                  <a:ext cx="2253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065E3B49-0C88-9672-6D04-4FBB31E7DD31}"/>
                    </a:ext>
                  </a:extLst>
                </p14:cNvPr>
                <p14:cNvContentPartPr/>
                <p14:nvPr/>
              </p14:nvContentPartPr>
              <p14:xfrm>
                <a:off x="7526980" y="286384"/>
                <a:ext cx="145440" cy="180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065E3B49-0C88-9672-6D04-4FBB31E7DD31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7520860" y="280264"/>
                  <a:ext cx="1576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B4453013-D136-C446-B117-8AE1F0C659C8}"/>
                    </a:ext>
                  </a:extLst>
                </p14:cNvPr>
                <p14:cNvContentPartPr/>
                <p14:nvPr/>
              </p14:nvContentPartPr>
              <p14:xfrm>
                <a:off x="7924420" y="230584"/>
                <a:ext cx="295560" cy="2548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B4453013-D136-C446-B117-8AE1F0C659C8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7918300" y="224464"/>
                  <a:ext cx="3078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0A8CBE48-F397-FF48-664C-6B46D41C0EEA}"/>
                    </a:ext>
                  </a:extLst>
                </p14:cNvPr>
                <p14:cNvContentPartPr/>
                <p14:nvPr/>
              </p14:nvContentPartPr>
              <p14:xfrm>
                <a:off x="8231500" y="230584"/>
                <a:ext cx="81000" cy="2282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0A8CBE48-F397-FF48-664C-6B46D41C0EEA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8225380" y="224464"/>
                  <a:ext cx="9324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1211CD68-0C9A-D8BE-911B-22F6FA3F3B63}"/>
                    </a:ext>
                  </a:extLst>
                </p14:cNvPr>
                <p14:cNvContentPartPr/>
                <p14:nvPr/>
              </p14:nvContentPartPr>
              <p14:xfrm>
                <a:off x="8186500" y="192424"/>
                <a:ext cx="228600" cy="1742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1211CD68-0C9A-D8BE-911B-22F6FA3F3B6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8180380" y="186304"/>
                  <a:ext cx="2408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9EB5FA41-24DC-9588-5885-01765B8B7007}"/>
                    </a:ext>
                  </a:extLst>
                </p14:cNvPr>
                <p14:cNvContentPartPr/>
                <p14:nvPr/>
              </p14:nvContentPartPr>
              <p14:xfrm>
                <a:off x="1560700" y="-24656"/>
                <a:ext cx="7140960" cy="799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9EB5FA41-24DC-9588-5885-01765B8B7007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1554580" y="-30776"/>
                  <a:ext cx="7153200" cy="81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6DB50ABB-8211-1AC2-64B9-4998722F8E51}"/>
              </a:ext>
            </a:extLst>
          </p:cNvPr>
          <p:cNvGrpSpPr/>
          <p:nvPr/>
        </p:nvGrpSpPr>
        <p:grpSpPr>
          <a:xfrm>
            <a:off x="1281884" y="2874369"/>
            <a:ext cx="2262600" cy="486720"/>
            <a:chOff x="1281884" y="2874369"/>
            <a:chExt cx="2262600" cy="48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5CFE3CC8-2DBD-2D13-B6B2-4D34F9259F62}"/>
                    </a:ext>
                  </a:extLst>
                </p14:cNvPr>
                <p14:cNvContentPartPr/>
                <p14:nvPr/>
              </p14:nvContentPartPr>
              <p14:xfrm>
                <a:off x="1281884" y="3069849"/>
                <a:ext cx="213480" cy="2278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5CFE3CC8-2DBD-2D13-B6B2-4D34F9259F62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1275764" y="3063729"/>
                  <a:ext cx="2257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523708A5-4E03-4023-8EE8-F4136253E5BE}"/>
                    </a:ext>
                  </a:extLst>
                </p14:cNvPr>
                <p14:cNvContentPartPr/>
                <p14:nvPr/>
              </p14:nvContentPartPr>
              <p14:xfrm>
                <a:off x="1533884" y="3068409"/>
                <a:ext cx="191160" cy="2160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523708A5-4E03-4023-8EE8-F4136253E5BE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1527764" y="3062289"/>
                  <a:ext cx="2034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E21218D-05F4-9DB2-531E-9E088211C5E2}"/>
                    </a:ext>
                  </a:extLst>
                </p14:cNvPr>
                <p14:cNvContentPartPr/>
                <p14:nvPr/>
              </p14:nvContentPartPr>
              <p14:xfrm>
                <a:off x="1718924" y="3015129"/>
                <a:ext cx="218520" cy="2314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E21218D-05F4-9DB2-531E-9E088211C5E2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1712794" y="3008999"/>
                  <a:ext cx="230780" cy="2437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A91C065-27C6-61CF-DA32-A5285EE134A3}"/>
                    </a:ext>
                  </a:extLst>
                </p14:cNvPr>
                <p14:cNvContentPartPr/>
                <p14:nvPr/>
              </p14:nvContentPartPr>
              <p14:xfrm>
                <a:off x="1974524" y="3190089"/>
                <a:ext cx="191880" cy="1605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A91C065-27C6-61CF-DA32-A5285EE134A3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968404" y="3183969"/>
                  <a:ext cx="2041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AD0B9531-3222-943B-CCF7-CD4DBA8573E9}"/>
                    </a:ext>
                  </a:extLst>
                </p14:cNvPr>
                <p14:cNvContentPartPr/>
                <p14:nvPr/>
              </p14:nvContentPartPr>
              <p14:xfrm>
                <a:off x="2184044" y="2973369"/>
                <a:ext cx="128160" cy="2718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AD0B9531-3222-943B-CCF7-CD4DBA8573E9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2177924" y="2967249"/>
                  <a:ext cx="1404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2586133E-A329-D364-E64F-4C1B632BC55E}"/>
                    </a:ext>
                  </a:extLst>
                </p14:cNvPr>
                <p14:cNvContentPartPr/>
                <p14:nvPr/>
              </p14:nvContentPartPr>
              <p14:xfrm>
                <a:off x="2374844" y="3113769"/>
                <a:ext cx="184320" cy="13068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2586133E-A329-D364-E64F-4C1B632BC55E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2368724" y="3107666"/>
                  <a:ext cx="196560" cy="1428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A1F14478-69CA-3D92-66D9-7569CC1A6720}"/>
                    </a:ext>
                  </a:extLst>
                </p14:cNvPr>
                <p14:cNvContentPartPr/>
                <p14:nvPr/>
              </p14:nvContentPartPr>
              <p14:xfrm>
                <a:off x="2405804" y="3092169"/>
                <a:ext cx="152640" cy="1702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A1F14478-69CA-3D92-66D9-7569CC1A6720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399670" y="3086036"/>
                  <a:ext cx="164909" cy="182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60CD0706-B3EF-17FC-D723-3FFEA72780AC}"/>
                    </a:ext>
                  </a:extLst>
                </p14:cNvPr>
                <p14:cNvContentPartPr/>
                <p14:nvPr/>
              </p14:nvContentPartPr>
              <p14:xfrm>
                <a:off x="2587604" y="3205209"/>
                <a:ext cx="61200" cy="842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60CD0706-B3EF-17FC-D723-3FFEA72780AC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581484" y="3199089"/>
                  <a:ext cx="734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763F0103-48E2-7FAC-4003-D1EB16C98CDB}"/>
                    </a:ext>
                  </a:extLst>
                </p14:cNvPr>
                <p14:cNvContentPartPr/>
                <p14:nvPr/>
              </p14:nvContentPartPr>
              <p14:xfrm>
                <a:off x="2568164" y="3129609"/>
                <a:ext cx="31320" cy="111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763F0103-48E2-7FAC-4003-D1EB16C98CDB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562044" y="3123489"/>
                  <a:ext cx="43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3BF2E590-98C8-1D4B-D2E4-287DB5DDF39F}"/>
                    </a:ext>
                  </a:extLst>
                </p14:cNvPr>
                <p14:cNvContentPartPr/>
                <p14:nvPr/>
              </p14:nvContentPartPr>
              <p14:xfrm>
                <a:off x="2572844" y="2964729"/>
                <a:ext cx="199080" cy="1098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3BF2E590-98C8-1D4B-D2E4-287DB5DDF39F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2566724" y="2958609"/>
                  <a:ext cx="2113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7839D2D2-46CE-7813-A71B-DD59BDD3D50A}"/>
                    </a:ext>
                  </a:extLst>
                </p14:cNvPr>
                <p14:cNvContentPartPr/>
                <p14:nvPr/>
              </p14:nvContentPartPr>
              <p14:xfrm>
                <a:off x="2867324" y="3200169"/>
                <a:ext cx="2880" cy="79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7839D2D2-46CE-7813-A71B-DD59BDD3D50A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2861204" y="3194049"/>
                  <a:ext cx="15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8CB156E3-5883-DC5B-AE92-9CBD29C8B888}"/>
                    </a:ext>
                  </a:extLst>
                </p14:cNvPr>
                <p14:cNvContentPartPr/>
                <p14:nvPr/>
              </p14:nvContentPartPr>
              <p14:xfrm>
                <a:off x="2865524" y="3200169"/>
                <a:ext cx="10440" cy="1173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8CB156E3-5883-DC5B-AE92-9CBD29C8B888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2859404" y="3194068"/>
                  <a:ext cx="22680" cy="12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51C51E3E-425D-5F69-07FC-9DD114C6FCB9}"/>
                    </a:ext>
                  </a:extLst>
                </p14:cNvPr>
                <p14:cNvContentPartPr/>
                <p14:nvPr/>
              </p14:nvContentPartPr>
              <p14:xfrm>
                <a:off x="3049844" y="3086409"/>
                <a:ext cx="207000" cy="2746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51C51E3E-425D-5F69-07FC-9DD114C6FCB9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043724" y="3080289"/>
                  <a:ext cx="2192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969AD26F-D050-4E84-78E5-BD76E131A0A3}"/>
                    </a:ext>
                  </a:extLst>
                </p14:cNvPr>
                <p14:cNvContentPartPr/>
                <p14:nvPr/>
              </p14:nvContentPartPr>
              <p14:xfrm>
                <a:off x="3256124" y="3139329"/>
                <a:ext cx="73800" cy="828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969AD26F-D050-4E84-78E5-BD76E131A0A3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250004" y="3133209"/>
                  <a:ext cx="86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DC615B47-BA7C-8841-CFC1-881A22805C3B}"/>
                    </a:ext>
                  </a:extLst>
                </p14:cNvPr>
                <p14:cNvContentPartPr/>
                <p14:nvPr/>
              </p14:nvContentPartPr>
              <p14:xfrm>
                <a:off x="3296084" y="2874369"/>
                <a:ext cx="248400" cy="4338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DC615B47-BA7C-8841-CFC1-881A22805C3B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3289964" y="2868249"/>
                  <a:ext cx="260640" cy="446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59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3F396A92-2F8E-56A0-46CB-73DB6279D8CA}"/>
                  </a:ext>
                </a:extLst>
              </p14:cNvPr>
              <p14:cNvContentPartPr/>
              <p14:nvPr/>
            </p14:nvContentPartPr>
            <p14:xfrm>
              <a:off x="941558" y="5899980"/>
              <a:ext cx="569160" cy="19764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3F396A92-2F8E-56A0-46CB-73DB6279D8CA}"/>
                  </a:ext>
                </a:extLst>
              </p:cNvPr>
              <p:cNvPicPr/>
              <p:nvPr/>
            </p:nvPicPr>
            <p:blipFill>
              <a:blip r:embed="rId560"/>
              <a:stretch>
                <a:fillRect/>
              </a:stretch>
            </p:blipFill>
            <p:spPr>
              <a:xfrm>
                <a:off x="935438" y="5893860"/>
                <a:ext cx="5814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1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D55D69C3-EC43-BDB4-3870-FE820B412357}"/>
                  </a:ext>
                </a:extLst>
              </p14:cNvPr>
              <p14:cNvContentPartPr/>
              <p14:nvPr/>
            </p14:nvContentPartPr>
            <p14:xfrm>
              <a:off x="939700" y="4088344"/>
              <a:ext cx="7419960" cy="202212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D55D69C3-EC43-BDB4-3870-FE820B412357}"/>
                  </a:ext>
                </a:extLst>
              </p:cNvPr>
              <p:cNvPicPr/>
              <p:nvPr/>
            </p:nvPicPr>
            <p:blipFill>
              <a:blip r:embed="rId562"/>
              <a:stretch>
                <a:fillRect/>
              </a:stretch>
            </p:blipFill>
            <p:spPr>
              <a:xfrm>
                <a:off x="933580" y="4082224"/>
                <a:ext cx="7432200" cy="20343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0" name="Group 519">
            <a:extLst>
              <a:ext uri="{FF2B5EF4-FFF2-40B4-BE49-F238E27FC236}">
                <a16:creationId xmlns:a16="http://schemas.microsoft.com/office/drawing/2014/main" id="{F87230F8-9CF9-E359-4DB1-211FEC1DE40A}"/>
              </a:ext>
            </a:extLst>
          </p:cNvPr>
          <p:cNvGrpSpPr/>
          <p:nvPr/>
        </p:nvGrpSpPr>
        <p:grpSpPr>
          <a:xfrm>
            <a:off x="3810884" y="3153009"/>
            <a:ext cx="238680" cy="107640"/>
            <a:chOff x="3810884" y="3153009"/>
            <a:chExt cx="238680" cy="10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3FFEEE33-D280-308E-F8EC-1B9C3E2BB431}"/>
                    </a:ext>
                  </a:extLst>
                </p14:cNvPr>
                <p14:cNvContentPartPr/>
                <p14:nvPr/>
              </p14:nvContentPartPr>
              <p14:xfrm>
                <a:off x="3810884" y="3153009"/>
                <a:ext cx="19080" cy="612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3FFEEE33-D280-308E-F8EC-1B9C3E2BB431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3804764" y="3146889"/>
                  <a:ext cx="31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1896AA5E-4568-C462-C91C-4267097F14EB}"/>
                    </a:ext>
                  </a:extLst>
                </p14:cNvPr>
                <p14:cNvContentPartPr/>
                <p14:nvPr/>
              </p14:nvContentPartPr>
              <p14:xfrm>
                <a:off x="3819524" y="3240849"/>
                <a:ext cx="29880" cy="198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1896AA5E-4568-C462-C91C-4267097F14EB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3813404" y="3234729"/>
                  <a:ext cx="421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573DD569-EC55-3FDF-CF36-9B94875C72F8}"/>
                    </a:ext>
                  </a:extLst>
                </p14:cNvPr>
                <p14:cNvContentPartPr/>
                <p14:nvPr/>
              </p14:nvContentPartPr>
              <p14:xfrm>
                <a:off x="3909884" y="3162369"/>
                <a:ext cx="139320" cy="136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573DD569-EC55-3FDF-CF36-9B94875C72F8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3903748" y="3156249"/>
                  <a:ext cx="151592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C141DAFF-0115-8E1C-F429-883679DFEFB0}"/>
                    </a:ext>
                  </a:extLst>
                </p14:cNvPr>
                <p14:cNvContentPartPr/>
                <p14:nvPr/>
              </p14:nvContentPartPr>
              <p14:xfrm>
                <a:off x="3915284" y="3223929"/>
                <a:ext cx="134280" cy="111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C141DAFF-0115-8E1C-F429-883679DFEFB0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3909164" y="3217809"/>
                  <a:ext cx="14652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B5D3C63B-A274-6020-D1E2-CD3B8ABB7747}"/>
              </a:ext>
            </a:extLst>
          </p:cNvPr>
          <p:cNvGrpSpPr/>
          <p:nvPr/>
        </p:nvGrpSpPr>
        <p:grpSpPr>
          <a:xfrm>
            <a:off x="4453484" y="3011889"/>
            <a:ext cx="636840" cy="203400"/>
            <a:chOff x="4453484" y="3011889"/>
            <a:chExt cx="63684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CF456FB0-C864-75CD-9580-84177898F5A5}"/>
                    </a:ext>
                  </a:extLst>
                </p14:cNvPr>
                <p14:cNvContentPartPr/>
                <p14:nvPr/>
              </p14:nvContentPartPr>
              <p14:xfrm>
                <a:off x="4453484" y="3119889"/>
                <a:ext cx="424080" cy="954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CF456FB0-C864-75CD-9580-84177898F5A5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4447359" y="3113769"/>
                  <a:ext cx="43633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6B04D231-0C5D-D751-4D26-C54522E1D92C}"/>
                    </a:ext>
                  </a:extLst>
                </p14:cNvPr>
                <p14:cNvContentPartPr/>
                <p14:nvPr/>
              </p14:nvContentPartPr>
              <p14:xfrm>
                <a:off x="4747604" y="3011889"/>
                <a:ext cx="47880" cy="2016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6B04D231-0C5D-D751-4D26-C54522E1D92C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4741484" y="3005769"/>
                  <a:ext cx="60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2FF5D539-0343-0230-1E0E-79474CADA264}"/>
                    </a:ext>
                  </a:extLst>
                </p14:cNvPr>
                <p14:cNvContentPartPr/>
                <p14:nvPr/>
              </p14:nvContentPartPr>
              <p14:xfrm>
                <a:off x="4866044" y="3121689"/>
                <a:ext cx="224280" cy="8100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2FF5D539-0343-0230-1E0E-79474CADA264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4859924" y="3115569"/>
                  <a:ext cx="23652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930CCB4F-552B-BB7A-1B27-8ED3F95D0880}"/>
              </a:ext>
            </a:extLst>
          </p:cNvPr>
          <p:cNvGrpSpPr/>
          <p:nvPr/>
        </p:nvGrpSpPr>
        <p:grpSpPr>
          <a:xfrm>
            <a:off x="5330804" y="3019809"/>
            <a:ext cx="1073160" cy="263520"/>
            <a:chOff x="5330804" y="3019809"/>
            <a:chExt cx="107316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925F1E6B-4746-6A8F-853A-5A99DF2E4EA2}"/>
                    </a:ext>
                  </a:extLst>
                </p14:cNvPr>
                <p14:cNvContentPartPr/>
                <p14:nvPr/>
              </p14:nvContentPartPr>
              <p14:xfrm>
                <a:off x="5330804" y="3150849"/>
                <a:ext cx="369360" cy="1040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925F1E6B-4746-6A8F-853A-5A99DF2E4EA2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5324684" y="3144729"/>
                  <a:ext cx="381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DA47A277-BF85-536C-70EE-6B321152E331}"/>
                    </a:ext>
                  </a:extLst>
                </p14:cNvPr>
                <p14:cNvContentPartPr/>
                <p14:nvPr/>
              </p14:nvContentPartPr>
              <p14:xfrm>
                <a:off x="5665964" y="3149409"/>
                <a:ext cx="266040" cy="1130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DA47A277-BF85-536C-70EE-6B321152E331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5659844" y="3143269"/>
                  <a:ext cx="278280" cy="1253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24785C4C-B6F0-B517-156F-0AB834081B24}"/>
                    </a:ext>
                  </a:extLst>
                </p14:cNvPr>
                <p14:cNvContentPartPr/>
                <p14:nvPr/>
              </p14:nvContentPartPr>
              <p14:xfrm>
                <a:off x="5924444" y="3019809"/>
                <a:ext cx="123840" cy="24372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24785C4C-B6F0-B517-156F-0AB834081B24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5918306" y="3013689"/>
                  <a:ext cx="136116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1600BC25-F031-403D-E804-DD59A549F7E4}"/>
                    </a:ext>
                  </a:extLst>
                </p14:cNvPr>
                <p14:cNvContentPartPr/>
                <p14:nvPr/>
              </p14:nvContentPartPr>
              <p14:xfrm>
                <a:off x="6083924" y="3158409"/>
                <a:ext cx="141120" cy="12348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1600BC25-F031-403D-E804-DD59A549F7E4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6077804" y="3152271"/>
                  <a:ext cx="153360" cy="135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1F52E1F8-6806-0906-4043-D6A235789590}"/>
                    </a:ext>
                  </a:extLst>
                </p14:cNvPr>
                <p14:cNvContentPartPr/>
                <p14:nvPr/>
              </p14:nvContentPartPr>
              <p14:xfrm>
                <a:off x="6231524" y="3151929"/>
                <a:ext cx="172440" cy="1314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1F52E1F8-6806-0906-4043-D6A235789590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6225391" y="3145809"/>
                  <a:ext cx="184706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6D11B08F-35EB-10A2-907D-86B7C6E1F632}"/>
              </a:ext>
            </a:extLst>
          </p:cNvPr>
          <p:cNvGrpSpPr/>
          <p:nvPr/>
        </p:nvGrpSpPr>
        <p:grpSpPr>
          <a:xfrm>
            <a:off x="6715004" y="3133569"/>
            <a:ext cx="748080" cy="275400"/>
            <a:chOff x="6715004" y="3133569"/>
            <a:chExt cx="748080" cy="2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76F6BCCD-12BF-1A60-CD9D-D4D678D5524C}"/>
                    </a:ext>
                  </a:extLst>
                </p14:cNvPr>
                <p14:cNvContentPartPr/>
                <p14:nvPr/>
              </p14:nvContentPartPr>
              <p14:xfrm>
                <a:off x="6740564" y="3231129"/>
                <a:ext cx="82080" cy="17784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76F6BCCD-12BF-1A60-CD9D-D4D678D5524C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6734444" y="3225009"/>
                  <a:ext cx="94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132DA962-F2D8-E0D8-4939-9DE910A198CA}"/>
                    </a:ext>
                  </a:extLst>
                </p14:cNvPr>
                <p14:cNvContentPartPr/>
                <p14:nvPr/>
              </p14:nvContentPartPr>
              <p14:xfrm>
                <a:off x="6715004" y="3216009"/>
                <a:ext cx="205560" cy="576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132DA962-F2D8-E0D8-4939-9DE910A198CA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6708884" y="3209889"/>
                  <a:ext cx="217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0DAD24E1-3DE7-8E0E-E9CD-9E90DF1A1544}"/>
                    </a:ext>
                  </a:extLst>
                </p14:cNvPr>
                <p14:cNvContentPartPr/>
                <p14:nvPr/>
              </p14:nvContentPartPr>
              <p14:xfrm>
                <a:off x="6924524" y="3221049"/>
                <a:ext cx="68040" cy="752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0DAD24E1-3DE7-8E0E-E9CD-9E90DF1A1544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6918404" y="3214929"/>
                  <a:ext cx="80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61D196CD-6853-9117-C979-44EA14942065}"/>
                    </a:ext>
                  </a:extLst>
                </p14:cNvPr>
                <p14:cNvContentPartPr/>
                <p14:nvPr/>
              </p14:nvContentPartPr>
              <p14:xfrm>
                <a:off x="6888164" y="3133569"/>
                <a:ext cx="28440" cy="212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61D196CD-6853-9117-C979-44EA14942065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6882044" y="3127343"/>
                  <a:ext cx="40680" cy="33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8466C223-D619-2AFC-8EF4-C5F63A92AAC0}"/>
                    </a:ext>
                  </a:extLst>
                </p14:cNvPr>
                <p14:cNvContentPartPr/>
                <p14:nvPr/>
              </p14:nvContentPartPr>
              <p14:xfrm>
                <a:off x="6960164" y="3196929"/>
                <a:ext cx="176760" cy="1116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8466C223-D619-2AFC-8EF4-C5F63A92AAC0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6954044" y="3190809"/>
                  <a:ext cx="189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1A5B3986-21D3-9483-5280-24F9DA54941E}"/>
                    </a:ext>
                  </a:extLst>
                </p14:cNvPr>
                <p14:cNvContentPartPr/>
                <p14:nvPr/>
              </p14:nvContentPartPr>
              <p14:xfrm>
                <a:off x="7131164" y="3197649"/>
                <a:ext cx="117360" cy="954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1A5B3986-21D3-9483-5280-24F9DA54941E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7125025" y="3191529"/>
                  <a:ext cx="129638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5C449487-C273-9DBE-706E-7C4D5854E135}"/>
                    </a:ext>
                  </a:extLst>
                </p14:cNvPr>
                <p14:cNvContentPartPr/>
                <p14:nvPr/>
              </p14:nvContentPartPr>
              <p14:xfrm>
                <a:off x="7192004" y="3201249"/>
                <a:ext cx="172440" cy="107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5C449487-C273-9DBE-706E-7C4D5854E135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7185884" y="3195129"/>
                  <a:ext cx="1846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53E90ACC-014C-A4AC-897A-8CF2B04A902D}"/>
                    </a:ext>
                  </a:extLst>
                </p14:cNvPr>
                <p14:cNvContentPartPr/>
                <p14:nvPr/>
              </p14:nvContentPartPr>
              <p14:xfrm>
                <a:off x="7347524" y="3165249"/>
                <a:ext cx="115560" cy="1404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53E90ACC-014C-A4AC-897A-8CF2B04A902D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7341385" y="3159129"/>
                  <a:ext cx="127838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A01DF703-AF59-76DD-DD42-9E9D36EC629D}"/>
              </a:ext>
            </a:extLst>
          </p:cNvPr>
          <p:cNvGrpSpPr/>
          <p:nvPr/>
        </p:nvGrpSpPr>
        <p:grpSpPr>
          <a:xfrm>
            <a:off x="1067056" y="3582397"/>
            <a:ext cx="1132200" cy="257760"/>
            <a:chOff x="1067056" y="3582397"/>
            <a:chExt cx="113220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5305210E-F84A-5AD3-A7B8-521F7208CF95}"/>
                    </a:ext>
                  </a:extLst>
                </p14:cNvPr>
                <p14:cNvContentPartPr/>
                <p14:nvPr/>
              </p14:nvContentPartPr>
              <p14:xfrm>
                <a:off x="1070296" y="3669517"/>
                <a:ext cx="24120" cy="17064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5305210E-F84A-5AD3-A7B8-521F7208CF95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064176" y="3663410"/>
                  <a:ext cx="36360" cy="1828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DBB4ECDE-906C-17A4-BAE8-A8208C4C1553}"/>
                    </a:ext>
                  </a:extLst>
                </p14:cNvPr>
                <p14:cNvContentPartPr/>
                <p14:nvPr/>
              </p14:nvContentPartPr>
              <p14:xfrm>
                <a:off x="1067056" y="3646477"/>
                <a:ext cx="129600" cy="10908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DBB4ECDE-906C-17A4-BAE8-A8208C4C1553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060936" y="3640377"/>
                  <a:ext cx="141840" cy="12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29A52179-EA30-B8F1-1179-88B756085AA4}"/>
                    </a:ext>
                  </a:extLst>
                </p14:cNvPr>
                <p14:cNvContentPartPr/>
                <p14:nvPr/>
              </p14:nvContentPartPr>
              <p14:xfrm>
                <a:off x="1218256" y="3644677"/>
                <a:ext cx="47880" cy="637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29A52179-EA30-B8F1-1179-88B756085AA4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212136" y="3638522"/>
                  <a:ext cx="60120" cy="760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25DFD285-0B49-252F-B18B-004430E6418F}"/>
                    </a:ext>
                  </a:extLst>
                </p14:cNvPr>
                <p14:cNvContentPartPr/>
                <p14:nvPr/>
              </p14:nvContentPartPr>
              <p14:xfrm>
                <a:off x="1195576" y="3582397"/>
                <a:ext cx="19800" cy="64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25DFD285-0B49-252F-B18B-004430E6418F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189565" y="3576277"/>
                  <a:ext cx="31821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B6A6472-CCF6-6E0E-76FA-B53F77B14327}"/>
                    </a:ext>
                  </a:extLst>
                </p14:cNvPr>
                <p14:cNvContentPartPr/>
                <p14:nvPr/>
              </p14:nvContentPartPr>
              <p14:xfrm>
                <a:off x="1292776" y="3648637"/>
                <a:ext cx="5040" cy="180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B6A6472-CCF6-6E0E-76FA-B53F77B14327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1286656" y="3642517"/>
                  <a:ext cx="17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76A3A763-FCD6-3C84-D390-FE3A99AEC30E}"/>
                    </a:ext>
                  </a:extLst>
                </p14:cNvPr>
                <p14:cNvContentPartPr/>
                <p14:nvPr/>
              </p14:nvContentPartPr>
              <p14:xfrm>
                <a:off x="1286296" y="3626317"/>
                <a:ext cx="122760" cy="961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76A3A763-FCD6-3C84-D390-FE3A99AEC30E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1280194" y="3620197"/>
                  <a:ext cx="134964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640AFA9-9F81-2D5C-E919-56B1D04A4752}"/>
                    </a:ext>
                  </a:extLst>
                </p14:cNvPr>
                <p14:cNvContentPartPr/>
                <p14:nvPr/>
              </p14:nvContentPartPr>
              <p14:xfrm>
                <a:off x="1415176" y="3632797"/>
                <a:ext cx="140040" cy="950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640AFA9-9F81-2D5C-E919-56B1D04A4752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1409072" y="3626677"/>
                  <a:ext cx="152249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1455B98C-2EDB-B09A-4A45-63219AE96364}"/>
                    </a:ext>
                  </a:extLst>
                </p14:cNvPr>
                <p14:cNvContentPartPr/>
                <p14:nvPr/>
              </p14:nvContentPartPr>
              <p14:xfrm>
                <a:off x="1534696" y="3633157"/>
                <a:ext cx="132120" cy="867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1455B98C-2EDB-B09A-4A45-63219AE96364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1528576" y="3627037"/>
                  <a:ext cx="144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D43AC212-C7DD-408D-D69E-69E03BE758BE}"/>
                    </a:ext>
                  </a:extLst>
                </p14:cNvPr>
                <p14:cNvContentPartPr/>
                <p14:nvPr/>
              </p14:nvContentPartPr>
              <p14:xfrm>
                <a:off x="1671856" y="3648997"/>
                <a:ext cx="311400" cy="8928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D43AC212-C7DD-408D-D69E-69E03BE758BE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1665736" y="3642877"/>
                  <a:ext cx="3236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72DE1400-39A8-AA8A-1877-8363639EAD99}"/>
                    </a:ext>
                  </a:extLst>
                </p14:cNvPr>
                <p14:cNvContentPartPr/>
                <p14:nvPr/>
              </p14:nvContentPartPr>
              <p14:xfrm>
                <a:off x="1892536" y="3585277"/>
                <a:ext cx="40320" cy="1080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72DE1400-39A8-AA8A-1877-8363639EAD99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1886416" y="3579157"/>
                  <a:ext cx="52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DCCA1048-C511-5214-5494-9801488EA9EC}"/>
                    </a:ext>
                  </a:extLst>
                </p14:cNvPr>
                <p14:cNvContentPartPr/>
                <p14:nvPr/>
              </p14:nvContentPartPr>
              <p14:xfrm>
                <a:off x="1986496" y="3615517"/>
                <a:ext cx="72720" cy="13392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DCCA1048-C511-5214-5494-9801488EA9EC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1980376" y="3609397"/>
                  <a:ext cx="84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004AB53F-C4D2-64B6-528E-9A7D0B1D7E2E}"/>
                    </a:ext>
                  </a:extLst>
                </p14:cNvPr>
                <p14:cNvContentPartPr/>
                <p14:nvPr/>
              </p14:nvContentPartPr>
              <p14:xfrm>
                <a:off x="2090536" y="3620197"/>
                <a:ext cx="108720" cy="120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004AB53F-C4D2-64B6-528E-9A7D0B1D7E2E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2084416" y="3614077"/>
                  <a:ext cx="12096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0375635D-46EC-2587-EC42-107A780D56A9}"/>
              </a:ext>
            </a:extLst>
          </p:cNvPr>
          <p:cNvGrpSpPr/>
          <p:nvPr/>
        </p:nvGrpSpPr>
        <p:grpSpPr>
          <a:xfrm>
            <a:off x="2488696" y="3501757"/>
            <a:ext cx="768960" cy="193680"/>
            <a:chOff x="2488696" y="3501757"/>
            <a:chExt cx="76896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D78FD9CB-7035-6D39-124B-0B193699C0D1}"/>
                    </a:ext>
                  </a:extLst>
                </p14:cNvPr>
                <p14:cNvContentPartPr/>
                <p14:nvPr/>
              </p14:nvContentPartPr>
              <p14:xfrm>
                <a:off x="2488696" y="3501757"/>
                <a:ext cx="264600" cy="1936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D78FD9CB-7035-6D39-124B-0B193699C0D1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2482576" y="3495637"/>
                  <a:ext cx="2768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FED06D2D-1280-3ADE-95F9-9C28DCC6745F}"/>
                    </a:ext>
                  </a:extLst>
                </p14:cNvPr>
                <p14:cNvContentPartPr/>
                <p14:nvPr/>
              </p14:nvContentPartPr>
              <p14:xfrm>
                <a:off x="2649616" y="3534157"/>
                <a:ext cx="40320" cy="576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FED06D2D-1280-3ADE-95F9-9C28DCC6745F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2643550" y="3528037"/>
                  <a:ext cx="52452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240B58CC-D2CB-AFDD-0051-04915D3A3702}"/>
                    </a:ext>
                  </a:extLst>
                </p14:cNvPr>
                <p14:cNvContentPartPr/>
                <p14:nvPr/>
              </p14:nvContentPartPr>
              <p14:xfrm>
                <a:off x="2736016" y="3592117"/>
                <a:ext cx="143280" cy="88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240B58CC-D2CB-AFDD-0051-04915D3A3702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2729896" y="3585972"/>
                  <a:ext cx="155520" cy="1008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F2FE0010-E29F-4F6F-BE2D-0246C1D0BE4A}"/>
                    </a:ext>
                  </a:extLst>
                </p14:cNvPr>
                <p14:cNvContentPartPr/>
                <p14:nvPr/>
              </p14:nvContentPartPr>
              <p14:xfrm>
                <a:off x="2875696" y="3580597"/>
                <a:ext cx="135720" cy="11088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F2FE0010-E29F-4F6F-BE2D-0246C1D0BE4A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2869576" y="3574477"/>
                  <a:ext cx="1479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B6F25EB6-95CB-1BDA-0EC1-F0967B959578}"/>
                    </a:ext>
                  </a:extLst>
                </p14:cNvPr>
                <p14:cNvContentPartPr/>
                <p14:nvPr/>
              </p14:nvContentPartPr>
              <p14:xfrm>
                <a:off x="2986936" y="3582397"/>
                <a:ext cx="144000" cy="990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B6F25EB6-95CB-1BDA-0EC1-F0967B959578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2980816" y="3576277"/>
                  <a:ext cx="156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4CC60B0E-2E59-DE12-4184-B8029EAB49E2}"/>
                    </a:ext>
                  </a:extLst>
                </p14:cNvPr>
                <p14:cNvContentPartPr/>
                <p14:nvPr/>
              </p14:nvContentPartPr>
              <p14:xfrm>
                <a:off x="3138136" y="3544957"/>
                <a:ext cx="119520" cy="1339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4CC60B0E-2E59-DE12-4184-B8029EAB49E2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3131998" y="3538837"/>
                  <a:ext cx="131797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E824F1D4-6B0B-BA05-9844-B776AA974AB7}"/>
                  </a:ext>
                </a:extLst>
              </p14:cNvPr>
              <p14:cNvContentPartPr/>
              <p14:nvPr/>
            </p14:nvContentPartPr>
            <p14:xfrm>
              <a:off x="3544576" y="3381517"/>
              <a:ext cx="220320" cy="32580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E824F1D4-6B0B-BA05-9844-B776AA974AB7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3538456" y="3375397"/>
                <a:ext cx="232560" cy="33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F549D93E-D0EA-F3D0-9661-D37DE61DEFDA}"/>
              </a:ext>
            </a:extLst>
          </p:cNvPr>
          <p:cNvGrpSpPr/>
          <p:nvPr/>
        </p:nvGrpSpPr>
        <p:grpSpPr>
          <a:xfrm>
            <a:off x="3975856" y="3469717"/>
            <a:ext cx="357120" cy="225360"/>
            <a:chOff x="3975856" y="3469717"/>
            <a:chExt cx="357120" cy="22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6B0B01BD-7F8B-DE18-918D-3FF0B89F4EC0}"/>
                    </a:ext>
                  </a:extLst>
                </p14:cNvPr>
                <p14:cNvContentPartPr/>
                <p14:nvPr/>
              </p14:nvContentPartPr>
              <p14:xfrm>
                <a:off x="3975856" y="3551077"/>
                <a:ext cx="92880" cy="14400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6B0B01BD-7F8B-DE18-918D-3FF0B89F4EC0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3969760" y="3544972"/>
                  <a:ext cx="105073" cy="1562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386C35D-4508-BBCC-F332-AD6493232D44}"/>
                    </a:ext>
                  </a:extLst>
                </p14:cNvPr>
                <p14:cNvContentPartPr/>
                <p14:nvPr/>
              </p14:nvContentPartPr>
              <p14:xfrm>
                <a:off x="4125256" y="3611557"/>
                <a:ext cx="20520" cy="900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386C35D-4508-BBCC-F332-AD6493232D44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4119136" y="3605437"/>
                  <a:ext cx="327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9F3A2E37-DA7C-85A0-8701-30976196A187}"/>
                    </a:ext>
                  </a:extLst>
                </p14:cNvPr>
                <p14:cNvContentPartPr/>
                <p14:nvPr/>
              </p14:nvContentPartPr>
              <p14:xfrm>
                <a:off x="4182856" y="3469717"/>
                <a:ext cx="67320" cy="2052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9F3A2E37-DA7C-85A0-8701-30976196A187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4176736" y="3463597"/>
                  <a:ext cx="79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2DB20951-D5B9-D731-AA07-81D298175328}"/>
                    </a:ext>
                  </a:extLst>
                </p14:cNvPr>
                <p14:cNvContentPartPr/>
                <p14:nvPr/>
              </p14:nvContentPartPr>
              <p14:xfrm>
                <a:off x="4185376" y="3555037"/>
                <a:ext cx="116280" cy="104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2DB20951-D5B9-D731-AA07-81D298175328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4179256" y="3548917"/>
                  <a:ext cx="128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9AC0E7DE-6225-7267-3947-42C633176BCC}"/>
                    </a:ext>
                  </a:extLst>
                </p14:cNvPr>
                <p14:cNvContentPartPr/>
                <p14:nvPr/>
              </p14:nvContentPartPr>
              <p14:xfrm>
                <a:off x="4322896" y="3622717"/>
                <a:ext cx="10080" cy="302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9AC0E7DE-6225-7267-3947-42C633176BCC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4316776" y="3616597"/>
                  <a:ext cx="2232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3C65C113-444D-666C-DB6B-85CF4A626182}"/>
              </a:ext>
            </a:extLst>
          </p:cNvPr>
          <p:cNvGrpSpPr/>
          <p:nvPr/>
        </p:nvGrpSpPr>
        <p:grpSpPr>
          <a:xfrm>
            <a:off x="4600456" y="3483037"/>
            <a:ext cx="2324520" cy="299880"/>
            <a:chOff x="4600456" y="3483037"/>
            <a:chExt cx="2324520" cy="29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3DF84A74-635C-0C7F-06AC-D9216515F6AF}"/>
                    </a:ext>
                  </a:extLst>
                </p14:cNvPr>
                <p14:cNvContentPartPr/>
                <p14:nvPr/>
              </p14:nvContentPartPr>
              <p14:xfrm>
                <a:off x="4600456" y="3483037"/>
                <a:ext cx="221760" cy="2462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3DF84A74-635C-0C7F-06AC-D9216515F6AF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4594336" y="3476908"/>
                  <a:ext cx="234000" cy="2584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599748F7-4B6D-0097-E9DF-8AD84A143EB6}"/>
                    </a:ext>
                  </a:extLst>
                </p14:cNvPr>
                <p14:cNvContentPartPr/>
                <p14:nvPr/>
              </p14:nvContentPartPr>
              <p14:xfrm>
                <a:off x="5263216" y="3527677"/>
                <a:ext cx="179640" cy="2174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599748F7-4B6D-0097-E9DF-8AD84A143EB6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5257108" y="3521557"/>
                  <a:ext cx="191856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C82AF2EA-DC91-AD14-4C35-FB6AAC80680A}"/>
                    </a:ext>
                  </a:extLst>
                </p14:cNvPr>
                <p14:cNvContentPartPr/>
                <p14:nvPr/>
              </p14:nvContentPartPr>
              <p14:xfrm>
                <a:off x="5920576" y="3537397"/>
                <a:ext cx="111600" cy="1810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C82AF2EA-DC91-AD14-4C35-FB6AAC80680A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5914436" y="3531277"/>
                  <a:ext cx="123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39DF338C-182D-5E8E-5A4A-91176682A85B}"/>
                    </a:ext>
                  </a:extLst>
                </p14:cNvPr>
                <p14:cNvContentPartPr/>
                <p14:nvPr/>
              </p14:nvContentPartPr>
              <p14:xfrm>
                <a:off x="5902576" y="3716677"/>
                <a:ext cx="136800" cy="6588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39DF338C-182D-5E8E-5A4A-91176682A85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5896456" y="3710523"/>
                  <a:ext cx="149040" cy="781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57AD31D3-A31C-E181-1739-CEBB75C3394E}"/>
                    </a:ext>
                  </a:extLst>
                </p14:cNvPr>
                <p14:cNvContentPartPr/>
                <p14:nvPr/>
              </p14:nvContentPartPr>
              <p14:xfrm>
                <a:off x="6210016" y="3611197"/>
                <a:ext cx="191520" cy="150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57AD31D3-A31C-E181-1739-CEBB75C3394E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6203896" y="3605092"/>
                  <a:ext cx="203760" cy="1623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83E61B03-32A4-F101-865D-E210D9B84CAC}"/>
                    </a:ext>
                  </a:extLst>
                </p14:cNvPr>
                <p14:cNvContentPartPr/>
                <p14:nvPr/>
              </p14:nvContentPartPr>
              <p14:xfrm>
                <a:off x="6225856" y="3616957"/>
                <a:ext cx="156960" cy="1627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83E61B03-32A4-F101-865D-E210D9B84CAC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6219750" y="3610837"/>
                  <a:ext cx="169172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880F9EE0-8E09-7C04-5A62-3B4A8C6D60F2}"/>
                    </a:ext>
                  </a:extLst>
                </p14:cNvPr>
                <p14:cNvContentPartPr/>
                <p14:nvPr/>
              </p14:nvContentPartPr>
              <p14:xfrm>
                <a:off x="6394696" y="3715597"/>
                <a:ext cx="32760" cy="673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880F9EE0-8E09-7C04-5A62-3B4A8C6D60F2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6388643" y="3709477"/>
                  <a:ext cx="44867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7C56B6A4-5334-D020-3D0E-EBF180C828B0}"/>
                    </a:ext>
                  </a:extLst>
                </p14:cNvPr>
                <p14:cNvContentPartPr/>
                <p14:nvPr/>
              </p14:nvContentPartPr>
              <p14:xfrm>
                <a:off x="6401176" y="3663397"/>
                <a:ext cx="17280" cy="79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7C56B6A4-5334-D020-3D0E-EBF180C828B0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6394926" y="3657277"/>
                  <a:ext cx="297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3943BF7C-3F64-922A-721D-9B1BABAE760E}"/>
                    </a:ext>
                  </a:extLst>
                </p14:cNvPr>
                <p14:cNvContentPartPr/>
                <p14:nvPr/>
              </p14:nvContentPartPr>
              <p14:xfrm>
                <a:off x="6435376" y="3498877"/>
                <a:ext cx="129600" cy="734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3943BF7C-3F64-922A-721D-9B1BABAE760E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6429256" y="3492757"/>
                  <a:ext cx="1418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9B6AAD59-A8F6-AD87-B67B-5846B844D4FA}"/>
                    </a:ext>
                  </a:extLst>
                </p14:cNvPr>
                <p14:cNvContentPartPr/>
                <p14:nvPr/>
              </p14:nvContentPartPr>
              <p14:xfrm>
                <a:off x="6660736" y="3636397"/>
                <a:ext cx="116640" cy="113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9B6AAD59-A8F6-AD87-B67B-5846B844D4FA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6654597" y="3630277"/>
                  <a:ext cx="128918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90F3B44D-906C-575B-6F7C-E39CDE7CBCC5}"/>
                    </a:ext>
                  </a:extLst>
                </p14:cNvPr>
                <p14:cNvContentPartPr/>
                <p14:nvPr/>
              </p14:nvContentPartPr>
              <p14:xfrm>
                <a:off x="6796096" y="3632797"/>
                <a:ext cx="128880" cy="11484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90F3B44D-906C-575B-6F7C-E39CDE7CBCC5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6789993" y="3626677"/>
                  <a:ext cx="141086" cy="12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90562DC7-E536-9A0E-3B74-0C05112B5A10}"/>
              </a:ext>
            </a:extLst>
          </p:cNvPr>
          <p:cNvGrpSpPr/>
          <p:nvPr/>
        </p:nvGrpSpPr>
        <p:grpSpPr>
          <a:xfrm>
            <a:off x="7719404" y="3008289"/>
            <a:ext cx="388080" cy="316080"/>
            <a:chOff x="7719404" y="3008289"/>
            <a:chExt cx="388080" cy="31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608DB0D3-FBE5-6EFA-00A7-320ED8A11C54}"/>
                    </a:ext>
                  </a:extLst>
                </p14:cNvPr>
                <p14:cNvContentPartPr/>
                <p14:nvPr/>
              </p14:nvContentPartPr>
              <p14:xfrm>
                <a:off x="7719404" y="3185409"/>
                <a:ext cx="134640" cy="13896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608DB0D3-FBE5-6EFA-00A7-320ED8A11C54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7713284" y="3179273"/>
                  <a:ext cx="146880" cy="1512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FE362000-0070-3E71-5E30-F6E264FA08A5}"/>
                    </a:ext>
                  </a:extLst>
                </p14:cNvPr>
                <p14:cNvContentPartPr/>
                <p14:nvPr/>
              </p14:nvContentPartPr>
              <p14:xfrm>
                <a:off x="7878164" y="3008289"/>
                <a:ext cx="229320" cy="2772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FE362000-0070-3E71-5E30-F6E264FA08A5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7872044" y="3002177"/>
                  <a:ext cx="241560" cy="2894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E06BB8E0-F43C-7B2B-C3DF-14FA0929CD3E}"/>
                    </a:ext>
                  </a:extLst>
                </p14:cNvPr>
                <p14:cNvContentPartPr/>
                <p14:nvPr/>
              </p14:nvContentPartPr>
              <p14:xfrm>
                <a:off x="7855844" y="3179289"/>
                <a:ext cx="212760" cy="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E06BB8E0-F43C-7B2B-C3DF-14FA0929CD3E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7849724" y="3173169"/>
                  <a:ext cx="22500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24EA3642-016F-1354-A2B6-F7F188BD4A84}"/>
              </a:ext>
            </a:extLst>
          </p:cNvPr>
          <p:cNvGrpSpPr/>
          <p:nvPr/>
        </p:nvGrpSpPr>
        <p:grpSpPr>
          <a:xfrm>
            <a:off x="7126576" y="3510397"/>
            <a:ext cx="536040" cy="311760"/>
            <a:chOff x="7126576" y="3510397"/>
            <a:chExt cx="53604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3E658E70-C01D-31C5-33C7-7F8BF9F44937}"/>
                    </a:ext>
                  </a:extLst>
                </p14:cNvPr>
                <p14:cNvContentPartPr/>
                <p14:nvPr/>
              </p14:nvContentPartPr>
              <p14:xfrm>
                <a:off x="7126576" y="3510397"/>
                <a:ext cx="153360" cy="26460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3E658E70-C01D-31C5-33C7-7F8BF9F44937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7120470" y="3504277"/>
                  <a:ext cx="165571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AAD1F7FF-8000-E332-A24A-BCED92ADFF18}"/>
                    </a:ext>
                  </a:extLst>
                </p14:cNvPr>
                <p14:cNvContentPartPr/>
                <p14:nvPr/>
              </p14:nvContentPartPr>
              <p14:xfrm>
                <a:off x="7248256" y="3585997"/>
                <a:ext cx="98640" cy="13608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AAD1F7FF-8000-E332-A24A-BCED92ADFF18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7242136" y="3579893"/>
                  <a:ext cx="110880" cy="148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289B34E9-13C6-8294-C082-FD532676964A}"/>
                    </a:ext>
                  </a:extLst>
                </p14:cNvPr>
                <p14:cNvContentPartPr/>
                <p14:nvPr/>
              </p14:nvContentPartPr>
              <p14:xfrm>
                <a:off x="7355536" y="3683917"/>
                <a:ext cx="25560" cy="7128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289B34E9-13C6-8294-C082-FD532676964A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7349501" y="3677797"/>
                  <a:ext cx="3763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1C0A35AB-DBF5-1104-6BB1-168C1E4E1BD5}"/>
                    </a:ext>
                  </a:extLst>
                </p14:cNvPr>
                <p14:cNvContentPartPr/>
                <p14:nvPr/>
              </p14:nvContentPartPr>
              <p14:xfrm>
                <a:off x="7450216" y="3594997"/>
                <a:ext cx="123480" cy="2271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1C0A35AB-DBF5-1104-6BB1-168C1E4E1BD5}"/>
                    </a:ext>
                  </a:extLst>
                </p:cNvPr>
                <p:cNvPicPr/>
                <p:nvPr/>
              </p:nvPicPr>
              <p:blipFill>
                <a:blip r:embed="rId685"/>
                <a:stretch>
                  <a:fillRect/>
                </a:stretch>
              </p:blipFill>
              <p:spPr>
                <a:xfrm>
                  <a:off x="7444096" y="3588867"/>
                  <a:ext cx="135720" cy="2394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270F8C02-6DE3-354F-FD52-519D8C5896CE}"/>
                    </a:ext>
                  </a:extLst>
                </p14:cNvPr>
                <p14:cNvContentPartPr/>
                <p14:nvPr/>
              </p14:nvContentPartPr>
              <p14:xfrm>
                <a:off x="7577656" y="3679597"/>
                <a:ext cx="84960" cy="61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270F8C02-6DE3-354F-FD52-519D8C5896CE}"/>
                    </a:ext>
                  </a:extLst>
                </p:cNvPr>
                <p:cNvPicPr/>
                <p:nvPr/>
              </p:nvPicPr>
              <p:blipFill>
                <a:blip r:embed="rId687"/>
                <a:stretch>
                  <a:fillRect/>
                </a:stretch>
              </p:blipFill>
              <p:spPr>
                <a:xfrm>
                  <a:off x="7571536" y="3673441"/>
                  <a:ext cx="97200" cy="73512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8">
            <p14:nvContentPartPr>
              <p14:cNvPr id="633" name="Ink 632">
                <a:extLst>
                  <a:ext uri="{FF2B5EF4-FFF2-40B4-BE49-F238E27FC236}">
                    <a16:creationId xmlns:a16="http://schemas.microsoft.com/office/drawing/2014/main" id="{12D6CB04-5978-6E0F-5C90-084F71E50C1C}"/>
                  </a:ext>
                </a:extLst>
              </p14:cNvPr>
              <p14:cNvContentPartPr/>
              <p14:nvPr/>
            </p14:nvContentPartPr>
            <p14:xfrm>
              <a:off x="5565884" y="3449649"/>
              <a:ext cx="249480" cy="324720"/>
            </p14:xfrm>
          </p:contentPart>
        </mc:Choice>
        <mc:Fallback xmlns="">
          <p:pic>
            <p:nvPicPr>
              <p:cNvPr id="633" name="Ink 632">
                <a:extLst>
                  <a:ext uri="{FF2B5EF4-FFF2-40B4-BE49-F238E27FC236}">
                    <a16:creationId xmlns:a16="http://schemas.microsoft.com/office/drawing/2014/main" id="{12D6CB04-5978-6E0F-5C90-084F71E50C1C}"/>
                  </a:ext>
                </a:extLst>
              </p:cNvPr>
              <p:cNvPicPr/>
              <p:nvPr/>
            </p:nvPicPr>
            <p:blipFill>
              <a:blip r:embed="rId689"/>
              <a:stretch>
                <a:fillRect/>
              </a:stretch>
            </p:blipFill>
            <p:spPr>
              <a:xfrm>
                <a:off x="5559764" y="3443529"/>
                <a:ext cx="26172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90">
            <p14:nvContentPartPr>
              <p14:cNvPr id="634" name="Ink 633">
                <a:extLst>
                  <a:ext uri="{FF2B5EF4-FFF2-40B4-BE49-F238E27FC236}">
                    <a16:creationId xmlns:a16="http://schemas.microsoft.com/office/drawing/2014/main" id="{0595B9A0-7921-85C4-2684-191FE59750CC}"/>
                  </a:ext>
                </a:extLst>
              </p14:cNvPr>
              <p14:cNvContentPartPr/>
              <p14:nvPr/>
            </p14:nvContentPartPr>
            <p14:xfrm>
              <a:off x="4953340" y="4506664"/>
              <a:ext cx="297000" cy="319680"/>
            </p14:xfrm>
          </p:contentPart>
        </mc:Choice>
        <mc:Fallback xmlns="">
          <p:pic>
            <p:nvPicPr>
              <p:cNvPr id="634" name="Ink 633">
                <a:extLst>
                  <a:ext uri="{FF2B5EF4-FFF2-40B4-BE49-F238E27FC236}">
                    <a16:creationId xmlns:a16="http://schemas.microsoft.com/office/drawing/2014/main" id="{0595B9A0-7921-85C4-2684-191FE59750CC}"/>
                  </a:ext>
                </a:extLst>
              </p:cNvPr>
              <p:cNvPicPr/>
              <p:nvPr/>
            </p:nvPicPr>
            <p:blipFill>
              <a:blip r:embed="rId704"/>
              <a:stretch>
                <a:fillRect/>
              </a:stretch>
            </p:blipFill>
            <p:spPr>
              <a:xfrm>
                <a:off x="4947220" y="4500544"/>
                <a:ext cx="309240" cy="331920"/>
              </a:xfrm>
              <a:prstGeom prst="rect">
                <a:avLst/>
              </a:prstGeom>
            </p:spPr>
          </p:pic>
        </mc:Fallback>
      </mc:AlternateContent>
      <p:grpSp>
        <p:nvGrpSpPr>
          <p:cNvPr id="640" name="Group 639">
            <a:extLst>
              <a:ext uri="{FF2B5EF4-FFF2-40B4-BE49-F238E27FC236}">
                <a16:creationId xmlns:a16="http://schemas.microsoft.com/office/drawing/2014/main" id="{D087D8AC-8B49-1EB8-0BEE-B72EA6A487A3}"/>
              </a:ext>
            </a:extLst>
          </p:cNvPr>
          <p:cNvGrpSpPr/>
          <p:nvPr/>
        </p:nvGrpSpPr>
        <p:grpSpPr>
          <a:xfrm>
            <a:off x="9121420" y="6022624"/>
            <a:ext cx="290160" cy="350280"/>
            <a:chOff x="9121420" y="6022624"/>
            <a:chExt cx="290160" cy="35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953DA23E-EADC-DF66-E9F6-1930533A8896}"/>
                    </a:ext>
                  </a:extLst>
                </p14:cNvPr>
                <p14:cNvContentPartPr/>
                <p14:nvPr/>
              </p14:nvContentPartPr>
              <p14:xfrm>
                <a:off x="9121420" y="6022624"/>
                <a:ext cx="290160" cy="35028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953DA23E-EADC-DF66-E9F6-1930533A8896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9115300" y="6016504"/>
                  <a:ext cx="302400" cy="36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D5E9C893-3C5C-80E9-5F03-B51294393D6F}"/>
                    </a:ext>
                  </a:extLst>
                </p14:cNvPr>
                <p14:cNvContentPartPr/>
                <p14:nvPr/>
              </p14:nvContentPartPr>
              <p14:xfrm>
                <a:off x="9181540" y="6137104"/>
                <a:ext cx="12600" cy="10332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D5E9C893-3C5C-80E9-5F03-B51294393D6F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9175420" y="6130984"/>
                  <a:ext cx="24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04C5A19E-B377-C71F-B702-A215EEA8585D}"/>
                    </a:ext>
                  </a:extLst>
                </p14:cNvPr>
                <p14:cNvContentPartPr/>
                <p14:nvPr/>
              </p14:nvContentPartPr>
              <p14:xfrm>
                <a:off x="9171100" y="6183184"/>
                <a:ext cx="141480" cy="2160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04C5A19E-B377-C71F-B702-A215EEA8585D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9164980" y="6177064"/>
                  <a:ext cx="15372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8229D79B-6711-ED7D-6396-6B3DB3EA4F20}"/>
                    </a:ext>
                  </a:extLst>
                </p14:cNvPr>
                <p14:cNvContentPartPr/>
                <p14:nvPr/>
              </p14:nvContentPartPr>
              <p14:xfrm>
                <a:off x="9293860" y="6138904"/>
                <a:ext cx="41760" cy="17532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8229D79B-6711-ED7D-6396-6B3DB3EA4F20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9287740" y="6132784"/>
                  <a:ext cx="54000" cy="187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13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6B8C9E13-30AE-24A4-3AA1-56BB78ABFE48}"/>
                  </a:ext>
                </a:extLst>
              </p14:cNvPr>
              <p14:cNvContentPartPr/>
              <p14:nvPr/>
            </p14:nvContentPartPr>
            <p14:xfrm>
              <a:off x="4258180" y="3835264"/>
              <a:ext cx="4159440" cy="181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6B8C9E13-30AE-24A4-3AA1-56BB78ABFE48}"/>
                  </a:ext>
                </a:extLst>
              </p:cNvPr>
              <p:cNvPicPr/>
              <p:nvPr/>
            </p:nvPicPr>
            <p:blipFill>
              <a:blip r:embed="rId714"/>
              <a:stretch>
                <a:fillRect/>
              </a:stretch>
            </p:blipFill>
            <p:spPr>
              <a:xfrm>
                <a:off x="4252060" y="3829144"/>
                <a:ext cx="4171680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3644DBF-0B25-3E8E-12E1-1B71870C6E82}"/>
                  </a:ext>
                </a:extLst>
              </p14:cNvPr>
              <p14:cNvContentPartPr/>
              <p14:nvPr/>
            </p14:nvContentPartPr>
            <p14:xfrm>
              <a:off x="7616260" y="3507664"/>
              <a:ext cx="162000" cy="3117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3644DBF-0B25-3E8E-12E1-1B71870C6E82}"/>
                  </a:ext>
                </a:extLst>
              </p:cNvPr>
              <p:cNvPicPr/>
              <p:nvPr/>
            </p:nvPicPr>
            <p:blipFill>
              <a:blip r:embed="rId716"/>
              <a:stretch>
                <a:fillRect/>
              </a:stretch>
            </p:blipFill>
            <p:spPr>
              <a:xfrm>
                <a:off x="7610140" y="3501544"/>
                <a:ext cx="174240" cy="324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" name="Group 10">
            <a:extLst>
              <a:ext uri="{FF2B5EF4-FFF2-40B4-BE49-F238E27FC236}">
                <a16:creationId xmlns:a16="http://schemas.microsoft.com/office/drawing/2014/main" id="{870FE3AD-9E63-DCCE-3264-E62BF5D02005}"/>
              </a:ext>
            </a:extLst>
          </p:cNvPr>
          <p:cNvGrpSpPr/>
          <p:nvPr/>
        </p:nvGrpSpPr>
        <p:grpSpPr>
          <a:xfrm>
            <a:off x="4817260" y="3464104"/>
            <a:ext cx="596160" cy="332280"/>
            <a:chOff x="4817260" y="3464104"/>
            <a:chExt cx="596160" cy="33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6A6988CA-BEA6-8600-C064-599C20C38B2F}"/>
                    </a:ext>
                  </a:extLst>
                </p14:cNvPr>
                <p14:cNvContentPartPr/>
                <p14:nvPr/>
              </p14:nvContentPartPr>
              <p14:xfrm>
                <a:off x="5253220" y="3725464"/>
                <a:ext cx="160200" cy="709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6A6988CA-BEA6-8600-C064-599C20C38B2F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247100" y="3719344"/>
                  <a:ext cx="17244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E8AFC2FD-19EE-6D68-9350-12D6A9958960}"/>
                    </a:ext>
                  </a:extLst>
                </p14:cNvPr>
                <p14:cNvContentPartPr/>
                <p14:nvPr/>
              </p14:nvContentPartPr>
              <p14:xfrm>
                <a:off x="4817260" y="3599824"/>
                <a:ext cx="173160" cy="1422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E8AFC2FD-19EE-6D68-9350-12D6A9958960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4811140" y="3593704"/>
                  <a:ext cx="185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96AB0BFA-BEB8-129C-E9AC-1FFD3B13DF2D}"/>
                    </a:ext>
                  </a:extLst>
                </p14:cNvPr>
                <p14:cNvContentPartPr/>
                <p14:nvPr/>
              </p14:nvContentPartPr>
              <p14:xfrm>
                <a:off x="4875220" y="3579304"/>
                <a:ext cx="115560" cy="1285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96AB0BFA-BEB8-129C-E9AC-1FFD3B13DF2D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4869100" y="3573184"/>
                  <a:ext cx="12780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D229CDD2-6B90-A9F3-FFF6-275AB84C7830}"/>
                    </a:ext>
                  </a:extLst>
                </p14:cNvPr>
                <p14:cNvContentPartPr/>
                <p14:nvPr/>
              </p14:nvContentPartPr>
              <p14:xfrm>
                <a:off x="5018860" y="3464104"/>
                <a:ext cx="135360" cy="806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D229CDD2-6B90-A9F3-FFF6-275AB84C7830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5012740" y="3457984"/>
                  <a:ext cx="1476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8B708DF-4C5D-0AE1-60AB-2DCD352FB49B}"/>
                    </a:ext>
                  </a:extLst>
                </p14:cNvPr>
                <p14:cNvContentPartPr/>
                <p14:nvPr/>
              </p14:nvContentPartPr>
              <p14:xfrm>
                <a:off x="5014900" y="3714304"/>
                <a:ext cx="23040" cy="522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8B708DF-4C5D-0AE1-60AB-2DCD352FB49B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5008780" y="3708184"/>
                  <a:ext cx="352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4826C427-C652-6F35-1A8C-6FE0B9F076AC}"/>
                    </a:ext>
                  </a:extLst>
                </p14:cNvPr>
                <p14:cNvContentPartPr/>
                <p14:nvPr/>
              </p14:nvContentPartPr>
              <p14:xfrm>
                <a:off x="5035060" y="3621424"/>
                <a:ext cx="24120" cy="144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4826C427-C652-6F35-1A8C-6FE0B9F076AC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5028940" y="3615304"/>
                  <a:ext cx="36360" cy="266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4406317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BEDC34-53A0-4C73-1641-9F8AA067F25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roup 145">
            <a:extLst>
              <a:ext uri="{FF2B5EF4-FFF2-40B4-BE49-F238E27FC236}">
                <a16:creationId xmlns:a16="http://schemas.microsoft.com/office/drawing/2014/main" id="{9E55A147-6EB9-221B-7F72-4D706116D1BF}"/>
              </a:ext>
            </a:extLst>
          </p:cNvPr>
          <p:cNvGrpSpPr/>
          <p:nvPr/>
        </p:nvGrpSpPr>
        <p:grpSpPr>
          <a:xfrm>
            <a:off x="1699505" y="1491436"/>
            <a:ext cx="298800" cy="122040"/>
            <a:chOff x="1699505" y="1491436"/>
            <a:chExt cx="298800" cy="12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EF55665F-1116-4527-05ED-96F86352EC28}"/>
                    </a:ext>
                  </a:extLst>
                </p14:cNvPr>
                <p14:cNvContentPartPr/>
                <p14:nvPr/>
              </p14:nvContentPartPr>
              <p14:xfrm>
                <a:off x="1699505" y="1491436"/>
                <a:ext cx="32760" cy="136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EF55665F-1116-4527-05ED-96F86352EC2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1693317" y="1485316"/>
                  <a:ext cx="45136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E6828039-C1F9-A86A-3233-7B8A883CD747}"/>
                    </a:ext>
                  </a:extLst>
                </p14:cNvPr>
                <p14:cNvContentPartPr/>
                <p14:nvPr/>
              </p14:nvContentPartPr>
              <p14:xfrm>
                <a:off x="1705265" y="1601236"/>
                <a:ext cx="16560" cy="122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E6828039-C1F9-A86A-3233-7B8A883CD747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1699145" y="1595116"/>
                  <a:ext cx="2880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A821077F-800D-73FA-1326-527B962BC106}"/>
                    </a:ext>
                  </a:extLst>
                </p14:cNvPr>
                <p14:cNvContentPartPr/>
                <p14:nvPr/>
              </p14:nvContentPartPr>
              <p14:xfrm>
                <a:off x="1828745" y="1513036"/>
                <a:ext cx="141840" cy="252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A821077F-800D-73FA-1326-527B962BC106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1822640" y="1506916"/>
                  <a:ext cx="154049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1D3FC54-BD0B-C3C4-068C-DD3BB7C32604}"/>
                    </a:ext>
                  </a:extLst>
                </p14:cNvPr>
                <p14:cNvContentPartPr/>
                <p14:nvPr/>
              </p14:nvContentPartPr>
              <p14:xfrm>
                <a:off x="1852505" y="1602676"/>
                <a:ext cx="145800" cy="936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1D3FC54-BD0B-C3C4-068C-DD3BB7C3260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1846385" y="1596556"/>
                  <a:ext cx="1580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5" name="Group 144">
            <a:extLst>
              <a:ext uri="{FF2B5EF4-FFF2-40B4-BE49-F238E27FC236}">
                <a16:creationId xmlns:a16="http://schemas.microsoft.com/office/drawing/2014/main" id="{C02F0144-ED3F-1B2D-9B83-65FC1F27683B}"/>
              </a:ext>
            </a:extLst>
          </p:cNvPr>
          <p:cNvGrpSpPr/>
          <p:nvPr/>
        </p:nvGrpSpPr>
        <p:grpSpPr>
          <a:xfrm>
            <a:off x="2310785" y="1465876"/>
            <a:ext cx="665640" cy="192600"/>
            <a:chOff x="2310785" y="1465876"/>
            <a:chExt cx="665640" cy="19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3DA50C57-83A7-7E58-3279-54094017210D}"/>
                    </a:ext>
                  </a:extLst>
                </p14:cNvPr>
                <p14:cNvContentPartPr/>
                <p14:nvPr/>
              </p14:nvContentPartPr>
              <p14:xfrm>
                <a:off x="2310785" y="1489996"/>
                <a:ext cx="270000" cy="13104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3DA50C57-83A7-7E58-3279-54094017210D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304665" y="1483859"/>
                  <a:ext cx="282240" cy="1433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4A2BC940-250B-93E0-F0A0-73C2013CB211}"/>
                    </a:ext>
                  </a:extLst>
                </p14:cNvPr>
                <p14:cNvContentPartPr/>
                <p14:nvPr/>
              </p14:nvContentPartPr>
              <p14:xfrm>
                <a:off x="2568185" y="1465876"/>
                <a:ext cx="245160" cy="12924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4A2BC940-250B-93E0-F0A0-73C2013CB211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62056" y="1459739"/>
                  <a:ext cx="257418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742B5879-09AE-D125-BE52-39C1C833D071}"/>
                    </a:ext>
                  </a:extLst>
                </p14:cNvPr>
                <p14:cNvContentPartPr/>
                <p14:nvPr/>
              </p14:nvContentPartPr>
              <p14:xfrm>
                <a:off x="2805065" y="1475236"/>
                <a:ext cx="171360" cy="15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742B5879-09AE-D125-BE52-39C1C833D07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798945" y="1469130"/>
                  <a:ext cx="183600" cy="1684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CC36DEE1-2C65-16F6-60FE-13756F34553D}"/>
                    </a:ext>
                  </a:extLst>
                </p14:cNvPr>
                <p14:cNvContentPartPr/>
                <p14:nvPr/>
              </p14:nvContentPartPr>
              <p14:xfrm>
                <a:off x="2802185" y="1512676"/>
                <a:ext cx="167040" cy="145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CC36DEE1-2C65-16F6-60FE-13756F34553D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796065" y="1506541"/>
                  <a:ext cx="179280" cy="15807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35505754-554F-C247-6810-223759E08B3E}"/>
              </a:ext>
            </a:extLst>
          </p:cNvPr>
          <p:cNvGrpSpPr/>
          <p:nvPr/>
        </p:nvGrpSpPr>
        <p:grpSpPr>
          <a:xfrm>
            <a:off x="3295025" y="1445356"/>
            <a:ext cx="387000" cy="215640"/>
            <a:chOff x="3295025" y="1445356"/>
            <a:chExt cx="387000" cy="215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808AA119-AAA3-8D88-973C-2A4436BD38A7}"/>
                    </a:ext>
                  </a:extLst>
                </p14:cNvPr>
                <p14:cNvContentPartPr/>
                <p14:nvPr/>
              </p14:nvContentPartPr>
              <p14:xfrm>
                <a:off x="3295025" y="1445356"/>
                <a:ext cx="219240" cy="1771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808AA119-AAA3-8D88-973C-2A4436BD38A7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88905" y="1439224"/>
                  <a:ext cx="231480" cy="189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4AAA2DF0-D2E0-958A-352F-FECD42822CE5}"/>
                    </a:ext>
                  </a:extLst>
                </p14:cNvPr>
                <p14:cNvContentPartPr/>
                <p14:nvPr/>
              </p14:nvContentPartPr>
              <p14:xfrm>
                <a:off x="3339305" y="1460836"/>
                <a:ext cx="202320" cy="17568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4AAA2DF0-D2E0-958A-352F-FECD42822CE5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333174" y="1454716"/>
                  <a:ext cx="214582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5310A2D-E4B3-8BE3-D1FD-81955D74435C}"/>
                    </a:ext>
                  </a:extLst>
                </p14:cNvPr>
                <p14:cNvContentPartPr/>
                <p14:nvPr/>
              </p14:nvContentPartPr>
              <p14:xfrm>
                <a:off x="3595625" y="1570996"/>
                <a:ext cx="86400" cy="9000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5310A2D-E4B3-8BE3-D1FD-81955D74435C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589505" y="1564900"/>
                  <a:ext cx="98640" cy="1021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6811CE70-AFD8-091D-65D9-22F0615944F1}"/>
                    </a:ext>
                  </a:extLst>
                </p14:cNvPr>
                <p14:cNvContentPartPr/>
                <p14:nvPr/>
              </p14:nvContentPartPr>
              <p14:xfrm>
                <a:off x="3624065" y="1446076"/>
                <a:ext cx="30600" cy="169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6811CE70-AFD8-091D-65D9-22F0615944F1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617945" y="1439956"/>
                  <a:ext cx="42840" cy="2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7" name="Group 166">
            <a:extLst>
              <a:ext uri="{FF2B5EF4-FFF2-40B4-BE49-F238E27FC236}">
                <a16:creationId xmlns:a16="http://schemas.microsoft.com/office/drawing/2014/main" id="{CF85AFF4-C3F3-C33D-0800-7D87DF05C18D}"/>
              </a:ext>
            </a:extLst>
          </p:cNvPr>
          <p:cNvGrpSpPr/>
          <p:nvPr/>
        </p:nvGrpSpPr>
        <p:grpSpPr>
          <a:xfrm>
            <a:off x="2820905" y="1856476"/>
            <a:ext cx="2446200" cy="312840"/>
            <a:chOff x="2820905" y="1856476"/>
            <a:chExt cx="2446200" cy="31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9FD79F05-A661-9443-BBDB-681B16E9C53C}"/>
                    </a:ext>
                  </a:extLst>
                </p14:cNvPr>
                <p14:cNvContentPartPr/>
                <p14:nvPr/>
              </p14:nvContentPartPr>
              <p14:xfrm>
                <a:off x="2876345" y="1913356"/>
                <a:ext cx="171000" cy="25596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9FD79F05-A661-9443-BBDB-681B16E9C53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2870225" y="1907236"/>
                  <a:ext cx="18324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39B1FC08-01CC-2ED6-542A-639B3848F59B}"/>
                    </a:ext>
                  </a:extLst>
                </p14:cNvPr>
                <p14:cNvContentPartPr/>
                <p14:nvPr/>
              </p14:nvContentPartPr>
              <p14:xfrm>
                <a:off x="2820905" y="2061316"/>
                <a:ext cx="192960" cy="3132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39B1FC08-01CC-2ED6-542A-639B3848F59B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2814785" y="2055196"/>
                  <a:ext cx="2052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94C0DCDA-37AA-2F49-4CB9-FB3EBB866946}"/>
                    </a:ext>
                  </a:extLst>
                </p14:cNvPr>
                <p14:cNvContentPartPr/>
                <p14:nvPr/>
              </p14:nvContentPartPr>
              <p14:xfrm>
                <a:off x="3104945" y="2026756"/>
                <a:ext cx="138240" cy="10980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94C0DCDA-37AA-2F49-4CB9-FB3EBB866946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098825" y="2020636"/>
                  <a:ext cx="1504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AF5889C-1FB8-4680-D5D9-A5574308D04A}"/>
                    </a:ext>
                  </a:extLst>
                </p14:cNvPr>
                <p14:cNvContentPartPr/>
                <p14:nvPr/>
              </p14:nvContentPartPr>
              <p14:xfrm>
                <a:off x="3121505" y="2010916"/>
                <a:ext cx="132120" cy="136080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AF5889C-1FB8-4680-D5D9-A5574308D04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3115368" y="2004796"/>
                  <a:ext cx="144393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3502BF89-4B59-96CE-EEC7-DBC3F222CBFB}"/>
                    </a:ext>
                  </a:extLst>
                </p14:cNvPr>
                <p14:cNvContentPartPr/>
                <p14:nvPr/>
              </p14:nvContentPartPr>
              <p14:xfrm>
                <a:off x="3379265" y="2032156"/>
                <a:ext cx="141120" cy="15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3502BF89-4B59-96CE-EEC7-DBC3F222CBFB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3373145" y="2026036"/>
                  <a:ext cx="1533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8EDA9FDA-AAAB-879B-ADBD-CF3E5281C7C4}"/>
                    </a:ext>
                  </a:extLst>
                </p14:cNvPr>
                <p14:cNvContentPartPr/>
                <p14:nvPr/>
              </p14:nvContentPartPr>
              <p14:xfrm>
                <a:off x="3386825" y="2119276"/>
                <a:ext cx="132480" cy="540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8EDA9FDA-AAAB-879B-ADBD-CF3E5281C7C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3380705" y="2113156"/>
                  <a:ext cx="14472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54202CF-39BF-8B77-5EC6-BDAF5875DC57}"/>
                    </a:ext>
                  </a:extLst>
                </p14:cNvPr>
                <p14:cNvContentPartPr/>
                <p14:nvPr/>
              </p14:nvContentPartPr>
              <p14:xfrm>
                <a:off x="3760865" y="1856476"/>
                <a:ext cx="168840" cy="2725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54202CF-39BF-8B77-5EC6-BDAF5875DC5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3754745" y="1850364"/>
                  <a:ext cx="18108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DDF81C88-DFCC-F2C6-F239-FB72E0E545C1}"/>
                    </a:ext>
                  </a:extLst>
                </p14:cNvPr>
                <p14:cNvContentPartPr/>
                <p14:nvPr/>
              </p14:nvContentPartPr>
              <p14:xfrm>
                <a:off x="4025825" y="2031076"/>
                <a:ext cx="76680" cy="11088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DDF81C88-DFCC-F2C6-F239-FB72E0E545C1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019705" y="2024976"/>
                  <a:ext cx="88920" cy="12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16E2C6DD-F1DE-5237-5B56-A490A304EFB7}"/>
                    </a:ext>
                  </a:extLst>
                </p14:cNvPr>
                <p14:cNvContentPartPr/>
                <p14:nvPr/>
              </p14:nvContentPartPr>
              <p14:xfrm>
                <a:off x="4300865" y="1962316"/>
                <a:ext cx="238680" cy="1760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16E2C6DD-F1DE-5237-5B56-A490A304EFB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4294745" y="1956196"/>
                  <a:ext cx="250920" cy="18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7C4912AB-DA50-B272-8DF9-F22F76C44179}"/>
                    </a:ext>
                  </a:extLst>
                </p14:cNvPr>
                <p14:cNvContentPartPr/>
                <p14:nvPr/>
              </p14:nvContentPartPr>
              <p14:xfrm>
                <a:off x="4360265" y="1999036"/>
                <a:ext cx="156600" cy="12420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7C4912AB-DA50-B272-8DF9-F22F76C44179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4354145" y="1992916"/>
                  <a:ext cx="16884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CB469490-829C-763E-A3EF-F6CB5BA73214}"/>
                    </a:ext>
                  </a:extLst>
                </p14:cNvPr>
                <p14:cNvContentPartPr/>
                <p14:nvPr/>
              </p14:nvContentPartPr>
              <p14:xfrm>
                <a:off x="4733585" y="1911916"/>
                <a:ext cx="200520" cy="1742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CB469490-829C-763E-A3EF-F6CB5BA7321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4727465" y="1905796"/>
                  <a:ext cx="21276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763DD65-E2AC-06C9-4B1B-BA549CF69D81}"/>
                    </a:ext>
                  </a:extLst>
                </p14:cNvPr>
                <p14:cNvContentPartPr/>
                <p14:nvPr/>
              </p14:nvContentPartPr>
              <p14:xfrm>
                <a:off x="4767425" y="2053756"/>
                <a:ext cx="202320" cy="1008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763DD65-E2AC-06C9-4B1B-BA549CF69D81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4761305" y="2047636"/>
                  <a:ext cx="21456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80982E3B-AE65-9D2B-37C6-12A2C74AFE1D}"/>
                    </a:ext>
                  </a:extLst>
                </p14:cNvPr>
                <p14:cNvContentPartPr/>
                <p14:nvPr/>
              </p14:nvContentPartPr>
              <p14:xfrm>
                <a:off x="5069465" y="1914436"/>
                <a:ext cx="197640" cy="20088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80982E3B-AE65-9D2B-37C6-12A2C74AFE1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063334" y="1908305"/>
                  <a:ext cx="209902" cy="213142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ADCC4C3-9EB0-D477-57EC-C24987FC3CE9}"/>
              </a:ext>
            </a:extLst>
          </p:cNvPr>
          <p:cNvGrpSpPr/>
          <p:nvPr/>
        </p:nvGrpSpPr>
        <p:grpSpPr>
          <a:xfrm>
            <a:off x="2757545" y="2345716"/>
            <a:ext cx="2668680" cy="542880"/>
            <a:chOff x="2757545" y="2345716"/>
            <a:chExt cx="2668680" cy="54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23D7714D-CA82-642A-ECC4-5FD8EBF65724}"/>
                    </a:ext>
                  </a:extLst>
                </p14:cNvPr>
                <p14:cNvContentPartPr/>
                <p14:nvPr/>
              </p14:nvContentPartPr>
              <p14:xfrm>
                <a:off x="2757545" y="2483596"/>
                <a:ext cx="212400" cy="13212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23D7714D-CA82-642A-ECC4-5FD8EBF65724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2751425" y="2477476"/>
                  <a:ext cx="2246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61EE7F20-1681-7556-251B-E525087FF7C5}"/>
                    </a:ext>
                  </a:extLst>
                </p14:cNvPr>
                <p14:cNvContentPartPr/>
                <p14:nvPr/>
              </p14:nvContentPartPr>
              <p14:xfrm>
                <a:off x="2937905" y="2345716"/>
                <a:ext cx="163440" cy="421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61EE7F20-1681-7556-251B-E525087FF7C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931785" y="2339596"/>
                  <a:ext cx="17568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A84B7A8-A8E9-9096-72ED-DDDD64A7B076}"/>
                    </a:ext>
                  </a:extLst>
                </p14:cNvPr>
                <p14:cNvContentPartPr/>
                <p14:nvPr/>
              </p14:nvContentPartPr>
              <p14:xfrm>
                <a:off x="3019265" y="2382076"/>
                <a:ext cx="54360" cy="9900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A84B7A8-A8E9-9096-72ED-DDDD64A7B07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3013145" y="2375956"/>
                  <a:ext cx="666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9CA6098D-4B7C-7237-C010-AA799B4A6156}"/>
                    </a:ext>
                  </a:extLst>
                </p14:cNvPr>
                <p14:cNvContentPartPr/>
                <p14:nvPr/>
              </p14:nvContentPartPr>
              <p14:xfrm>
                <a:off x="3134105" y="2489716"/>
                <a:ext cx="162360" cy="14004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9CA6098D-4B7C-7237-C010-AA799B4A615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3127971" y="2483596"/>
                  <a:ext cx="174627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5CF8A763-956C-7A68-EB47-561763619A86}"/>
                    </a:ext>
                  </a:extLst>
                </p14:cNvPr>
                <p14:cNvContentPartPr/>
                <p14:nvPr/>
              </p14:nvContentPartPr>
              <p14:xfrm>
                <a:off x="3163625" y="2482156"/>
                <a:ext cx="150120" cy="1634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5CF8A763-956C-7A68-EB47-561763619A86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3157505" y="2476036"/>
                  <a:ext cx="16236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BAC653D3-9022-54A9-DCBC-EF16FDC32833}"/>
                    </a:ext>
                  </a:extLst>
                </p14:cNvPr>
                <p14:cNvContentPartPr/>
                <p14:nvPr/>
              </p14:nvContentPartPr>
              <p14:xfrm>
                <a:off x="3565025" y="2419516"/>
                <a:ext cx="153360" cy="1915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BAC653D3-9022-54A9-DCBC-EF16FDC3283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3558905" y="2413396"/>
                  <a:ext cx="165600" cy="20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DB198A9A-0C71-8B65-6F14-5CC5704C74A4}"/>
                    </a:ext>
                  </a:extLst>
                </p14:cNvPr>
                <p14:cNvContentPartPr/>
                <p14:nvPr/>
              </p14:nvContentPartPr>
              <p14:xfrm>
                <a:off x="3548825" y="2600236"/>
                <a:ext cx="192240" cy="511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DB198A9A-0C71-8B65-6F14-5CC5704C74A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3542694" y="2594116"/>
                  <a:ext cx="204503" cy="6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C5B00DC3-A14F-DB2C-6EF7-EC732C6EDD3F}"/>
                    </a:ext>
                  </a:extLst>
                </p14:cNvPr>
                <p14:cNvContentPartPr/>
                <p14:nvPr/>
              </p14:nvContentPartPr>
              <p14:xfrm>
                <a:off x="3956345" y="2476756"/>
                <a:ext cx="227880" cy="148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C5B00DC3-A14F-DB2C-6EF7-EC732C6EDD3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3950225" y="2470636"/>
                  <a:ext cx="240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DF6D34AE-C897-2662-4B9C-B9048EE31D9C}"/>
                    </a:ext>
                  </a:extLst>
                </p14:cNvPr>
                <p14:cNvContentPartPr/>
                <p14:nvPr/>
              </p14:nvContentPartPr>
              <p14:xfrm>
                <a:off x="4138145" y="2357236"/>
                <a:ext cx="152640" cy="3096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DF6D34AE-C897-2662-4B9C-B9048EE31D9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132025" y="2351116"/>
                  <a:ext cx="1648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094457E3-7985-B41B-B252-A0AFA6FF30AC}"/>
                    </a:ext>
                  </a:extLst>
                </p14:cNvPr>
                <p14:cNvContentPartPr/>
                <p14:nvPr/>
              </p14:nvContentPartPr>
              <p14:xfrm>
                <a:off x="4210505" y="2387836"/>
                <a:ext cx="30960" cy="1011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094457E3-7985-B41B-B252-A0AFA6FF30A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204385" y="2381716"/>
                  <a:ext cx="4320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FDD60BDA-B565-F577-1243-0A4E993D7FF4}"/>
                    </a:ext>
                  </a:extLst>
                </p14:cNvPr>
                <p14:cNvContentPartPr/>
                <p14:nvPr/>
              </p14:nvContentPartPr>
              <p14:xfrm>
                <a:off x="4322825" y="2485036"/>
                <a:ext cx="203760" cy="1508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FDD60BDA-B565-F577-1243-0A4E993D7FF4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316705" y="2478916"/>
                  <a:ext cx="21600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109B266B-2163-876E-79F7-CEDFF9598561}"/>
                    </a:ext>
                  </a:extLst>
                </p14:cNvPr>
                <p14:cNvContentPartPr/>
                <p14:nvPr/>
              </p14:nvContentPartPr>
              <p14:xfrm>
                <a:off x="4373585" y="2505556"/>
                <a:ext cx="169200" cy="14112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109B266B-2163-876E-79F7-CEDFF9598561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4367465" y="2499436"/>
                  <a:ext cx="181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B72EEB7-E04C-98B6-BE04-E4F9FDD59FD0}"/>
                    </a:ext>
                  </a:extLst>
                </p14:cNvPr>
                <p14:cNvContentPartPr/>
                <p14:nvPr/>
              </p14:nvContentPartPr>
              <p14:xfrm>
                <a:off x="4545665" y="2384596"/>
                <a:ext cx="139320" cy="1123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B72EEB7-E04C-98B6-BE04-E4F9FDD59FD0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4539545" y="2378476"/>
                  <a:ext cx="1515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8BA3FC75-A1F0-0EFB-7BB8-E7675C897A7C}"/>
                    </a:ext>
                  </a:extLst>
                </p14:cNvPr>
                <p14:cNvContentPartPr/>
                <p14:nvPr/>
              </p14:nvContentPartPr>
              <p14:xfrm>
                <a:off x="4882625" y="2447236"/>
                <a:ext cx="21960" cy="181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8BA3FC75-A1F0-0EFB-7BB8-E7675C897A7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4876505" y="2441116"/>
                  <a:ext cx="342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496EB8D8-55D9-8D52-A1DA-592711B14B26}"/>
                    </a:ext>
                  </a:extLst>
                </p14:cNvPr>
                <p14:cNvContentPartPr/>
                <p14:nvPr/>
              </p14:nvContentPartPr>
              <p14:xfrm>
                <a:off x="4815665" y="2528236"/>
                <a:ext cx="169200" cy="3456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496EB8D8-55D9-8D52-A1DA-592711B14B2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4809545" y="2522116"/>
                  <a:ext cx="18144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B6167FA7-AC2C-30F3-E12F-2876C5BB2B40}"/>
                    </a:ext>
                  </a:extLst>
                </p14:cNvPr>
                <p14:cNvContentPartPr/>
                <p14:nvPr/>
              </p14:nvContentPartPr>
              <p14:xfrm>
                <a:off x="5127065" y="2470636"/>
                <a:ext cx="299160" cy="41796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B6167FA7-AC2C-30F3-E12F-2876C5BB2B40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5120945" y="2464516"/>
                  <a:ext cx="311400" cy="43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C0AE54E9-C8B1-E4AF-AD23-3D72575D520F}"/>
              </a:ext>
            </a:extLst>
          </p:cNvPr>
          <p:cNvGrpSpPr/>
          <p:nvPr/>
        </p:nvGrpSpPr>
        <p:grpSpPr>
          <a:xfrm>
            <a:off x="448699" y="1231964"/>
            <a:ext cx="1001160" cy="669600"/>
            <a:chOff x="448699" y="1231964"/>
            <a:chExt cx="1001160" cy="66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B8C64E01-AB31-0275-B1E1-0E500F49177F}"/>
                    </a:ext>
                  </a:extLst>
                </p14:cNvPr>
                <p14:cNvContentPartPr/>
                <p14:nvPr/>
              </p14:nvContentPartPr>
              <p14:xfrm>
                <a:off x="448699" y="1423124"/>
                <a:ext cx="192240" cy="22860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B8C64E01-AB31-0275-B1E1-0E500F49177F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442579" y="1417014"/>
                  <a:ext cx="204480" cy="2408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DE06733-323E-9B57-C4E8-0CF2B988ECA7}"/>
                    </a:ext>
                  </a:extLst>
                </p14:cNvPr>
                <p14:cNvContentPartPr/>
                <p14:nvPr/>
              </p14:nvContentPartPr>
              <p14:xfrm>
                <a:off x="516739" y="1423124"/>
                <a:ext cx="156240" cy="18864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DE06733-323E-9B57-C4E8-0CF2B988ECA7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510619" y="1417004"/>
                  <a:ext cx="168480" cy="20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85B28BF7-4B59-C74E-D96A-62F47421D272}"/>
                    </a:ext>
                  </a:extLst>
                </p14:cNvPr>
                <p14:cNvContentPartPr/>
                <p14:nvPr/>
              </p14:nvContentPartPr>
              <p14:xfrm>
                <a:off x="691339" y="1231964"/>
                <a:ext cx="174960" cy="1515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85B28BF7-4B59-C74E-D96A-62F47421D272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685219" y="1225844"/>
                  <a:ext cx="18720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FCD5F31A-3A35-2197-A29F-E87015DCD90F}"/>
                    </a:ext>
                  </a:extLst>
                </p14:cNvPr>
                <p14:cNvContentPartPr/>
                <p14:nvPr/>
              </p14:nvContentPartPr>
              <p14:xfrm>
                <a:off x="692059" y="1644524"/>
                <a:ext cx="93240" cy="9900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FCD5F31A-3A35-2197-A29F-E87015DCD90F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685915" y="1638404"/>
                  <a:ext cx="105527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ED7DDB71-AEB3-CA74-7E18-8457EBCD0681}"/>
                    </a:ext>
                  </a:extLst>
                </p14:cNvPr>
                <p14:cNvContentPartPr/>
                <p14:nvPr/>
              </p14:nvContentPartPr>
              <p14:xfrm>
                <a:off x="726619" y="1539404"/>
                <a:ext cx="46080" cy="4212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ED7DDB71-AEB3-CA74-7E18-8457EBCD0681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720499" y="1533284"/>
                  <a:ext cx="583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42539327-8A52-1CE4-9616-6A6D2FB4015F}"/>
                    </a:ext>
                  </a:extLst>
                </p14:cNvPr>
                <p14:cNvContentPartPr/>
                <p14:nvPr/>
              </p14:nvContentPartPr>
              <p14:xfrm>
                <a:off x="956299" y="1266164"/>
                <a:ext cx="150120" cy="35100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42539327-8A52-1CE4-9616-6A6D2FB4015F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950179" y="1260044"/>
                  <a:ext cx="162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A61FDD7-0A8A-0F0D-7DD6-2B19DAC7C2ED}"/>
                    </a:ext>
                  </a:extLst>
                </p14:cNvPr>
                <p14:cNvContentPartPr/>
                <p14:nvPr/>
              </p14:nvContentPartPr>
              <p14:xfrm>
                <a:off x="1086619" y="1465964"/>
                <a:ext cx="242640" cy="4356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A61FDD7-0A8A-0F0D-7DD6-2B19DAC7C2ED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080499" y="1459844"/>
                  <a:ext cx="254880" cy="44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F830146F-E134-3DA7-6559-1C0CABE74984}"/>
                    </a:ext>
                  </a:extLst>
                </p14:cNvPr>
                <p14:cNvContentPartPr/>
                <p14:nvPr/>
              </p14:nvContentPartPr>
              <p14:xfrm>
                <a:off x="1248259" y="1259324"/>
                <a:ext cx="201600" cy="56232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F830146F-E134-3DA7-6559-1C0CABE74984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242139" y="1253204"/>
                  <a:ext cx="213840" cy="574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62B72C9-2377-3DE7-8270-95880203DB9D}"/>
                  </a:ext>
                </a:extLst>
              </p14:cNvPr>
              <p14:cNvContentPartPr/>
              <p14:nvPr/>
            </p14:nvContentPartPr>
            <p14:xfrm>
              <a:off x="8330869" y="1405036"/>
              <a:ext cx="838440" cy="6426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62B72C9-2377-3DE7-8270-95880203DB9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8324746" y="1398916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C368FAB-60E0-FAB6-5143-ADCC4851A50D}"/>
                  </a:ext>
                </a:extLst>
              </p14:cNvPr>
              <p14:cNvContentPartPr/>
              <p14:nvPr/>
            </p14:nvContentPartPr>
            <p14:xfrm>
              <a:off x="9145909" y="1197676"/>
              <a:ext cx="1102680" cy="234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C368FAB-60E0-FAB6-5143-ADCC4851A50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9139791" y="1191556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0F9B102-177C-A64D-FE21-0BDE9FD48845}"/>
                  </a:ext>
                </a:extLst>
              </p14:cNvPr>
              <p14:cNvContentPartPr/>
              <p14:nvPr/>
            </p14:nvContentPartPr>
            <p14:xfrm>
              <a:off x="8333389" y="2030356"/>
              <a:ext cx="783720" cy="710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0F9B102-177C-A64D-FE21-0BDE9FD4884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8327269" y="2024236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E0C9211-96E8-2533-38BE-FD076B8C50F2}"/>
                  </a:ext>
                </a:extLst>
              </p14:cNvPr>
              <p14:cNvContentPartPr/>
              <p14:nvPr/>
            </p14:nvContentPartPr>
            <p14:xfrm>
              <a:off x="9049069" y="2711476"/>
              <a:ext cx="1285920" cy="63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E0C9211-96E8-2533-38BE-FD076B8C50F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9042951" y="2705391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D7EFCC8-A759-B036-FA77-DCA313B1F0B8}"/>
                  </a:ext>
                </a:extLst>
              </p14:cNvPr>
              <p14:cNvContentPartPr/>
              <p14:nvPr/>
            </p14:nvContentPartPr>
            <p14:xfrm>
              <a:off x="10345069" y="1188676"/>
              <a:ext cx="46440" cy="56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D7EFCC8-A759-B036-FA77-DCA313B1F0B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0338949" y="1182556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9D4DE80C-97CE-53C5-90C2-240B7F681EC5}"/>
                  </a:ext>
                </a:extLst>
              </p14:cNvPr>
              <p14:cNvContentPartPr/>
              <p14:nvPr/>
            </p14:nvContentPartPr>
            <p14:xfrm>
              <a:off x="10241389" y="1232236"/>
              <a:ext cx="1259640" cy="21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9D4DE80C-97CE-53C5-90C2-240B7F681EC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235269" y="1226116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44B4A85-614F-9AEB-CB5E-0BAE15DE720A}"/>
                  </a:ext>
                </a:extLst>
              </p14:cNvPr>
              <p14:cNvContentPartPr/>
              <p14:nvPr/>
            </p14:nvContentPartPr>
            <p14:xfrm>
              <a:off x="11404549" y="1472716"/>
              <a:ext cx="94680" cy="728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44B4A85-614F-9AEB-CB5E-0BAE15DE720A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1398429" y="1466596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A683700-E6C4-046F-94E6-F54E5B1CC29A}"/>
                  </a:ext>
                </a:extLst>
              </p14:cNvPr>
              <p14:cNvContentPartPr/>
              <p14:nvPr/>
            </p14:nvContentPartPr>
            <p14:xfrm>
              <a:off x="10283149" y="2186956"/>
              <a:ext cx="1150920" cy="537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A683700-E6C4-046F-94E6-F54E5B1CC29A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277029" y="2180836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4CC5B16F-208F-4BFB-930B-2B9CDDDFA1D7}"/>
                  </a:ext>
                </a:extLst>
              </p14:cNvPr>
              <p14:cNvContentPartPr/>
              <p14:nvPr/>
            </p14:nvContentPartPr>
            <p14:xfrm>
              <a:off x="8345629" y="2026396"/>
              <a:ext cx="12600" cy="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4CC5B16F-208F-4BFB-930B-2B9CDDDFA1D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8339329" y="2020276"/>
                <a:ext cx="2520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0896681-F577-2AF1-99BE-6B1DCEB6702C}"/>
                  </a:ext>
                </a:extLst>
              </p14:cNvPr>
              <p14:cNvContentPartPr/>
              <p14:nvPr/>
            </p14:nvContentPartPr>
            <p14:xfrm>
              <a:off x="9648479" y="2378414"/>
              <a:ext cx="24840" cy="360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0896681-F577-2AF1-99BE-6B1DCEB6702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642359" y="2372232"/>
                <a:ext cx="37080" cy="48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E617E072-B1EC-6BFC-897F-BCCCCFEBF4D6}"/>
                  </a:ext>
                </a:extLst>
              </p14:cNvPr>
              <p14:cNvContentPartPr/>
              <p14:nvPr/>
            </p14:nvContentPartPr>
            <p14:xfrm>
              <a:off x="9693839" y="2497214"/>
              <a:ext cx="11880" cy="194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E617E072-B1EC-6BFC-897F-BCCCCFEBF4D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687719" y="2491094"/>
                <a:ext cx="241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58" name="Ink 457">
                <a:extLst>
                  <a:ext uri="{FF2B5EF4-FFF2-40B4-BE49-F238E27FC236}">
                    <a16:creationId xmlns:a16="http://schemas.microsoft.com/office/drawing/2014/main" id="{C5487816-F5C7-3A7A-6B5D-555E9C3E33E0}"/>
                  </a:ext>
                </a:extLst>
              </p14:cNvPr>
              <p14:cNvContentPartPr/>
              <p14:nvPr/>
            </p14:nvContentPartPr>
            <p14:xfrm>
              <a:off x="9697079" y="2570654"/>
              <a:ext cx="11880" cy="47160"/>
            </p14:xfrm>
          </p:contentPart>
        </mc:Choice>
        <mc:Fallback xmlns="">
          <p:pic>
            <p:nvPicPr>
              <p:cNvPr id="458" name="Ink 457">
                <a:extLst>
                  <a:ext uri="{FF2B5EF4-FFF2-40B4-BE49-F238E27FC236}">
                    <a16:creationId xmlns:a16="http://schemas.microsoft.com/office/drawing/2014/main" id="{C5487816-F5C7-3A7A-6B5D-555E9C3E33E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9690959" y="2564534"/>
                <a:ext cx="24120" cy="5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459" name="Ink 458">
                <a:extLst>
                  <a:ext uri="{FF2B5EF4-FFF2-40B4-BE49-F238E27FC236}">
                    <a16:creationId xmlns:a16="http://schemas.microsoft.com/office/drawing/2014/main" id="{21158243-07CA-7627-633B-8D647E682C0C}"/>
                  </a:ext>
                </a:extLst>
              </p14:cNvPr>
              <p14:cNvContentPartPr/>
              <p14:nvPr/>
            </p14:nvContentPartPr>
            <p14:xfrm>
              <a:off x="9680159" y="2697734"/>
              <a:ext cx="16200" cy="25560"/>
            </p14:xfrm>
          </p:contentPart>
        </mc:Choice>
        <mc:Fallback xmlns="">
          <p:pic>
            <p:nvPicPr>
              <p:cNvPr id="459" name="Ink 458">
                <a:extLst>
                  <a:ext uri="{FF2B5EF4-FFF2-40B4-BE49-F238E27FC236}">
                    <a16:creationId xmlns:a16="http://schemas.microsoft.com/office/drawing/2014/main" id="{21158243-07CA-7627-633B-8D647E682C0C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9674039" y="2691699"/>
                <a:ext cx="28440" cy="376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244F8DDD-3528-6115-53AD-4B9C59571C96}"/>
                  </a:ext>
                </a:extLst>
              </p14:cNvPr>
              <p14:cNvContentPartPr/>
              <p14:nvPr/>
            </p14:nvContentPartPr>
            <p14:xfrm>
              <a:off x="9726239" y="2652014"/>
              <a:ext cx="3600" cy="756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244F8DDD-3528-6115-53AD-4B9C59571C96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9720119" y="2645894"/>
                <a:ext cx="158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6A28BD49-4036-5A18-9D2A-91404EB5C2F8}"/>
                  </a:ext>
                </a:extLst>
              </p14:cNvPr>
              <p14:cNvContentPartPr/>
              <p14:nvPr/>
            </p14:nvContentPartPr>
            <p14:xfrm>
              <a:off x="9571079" y="1333694"/>
              <a:ext cx="23400" cy="3132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6A28BD49-4036-5A18-9D2A-91404EB5C2F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9564959" y="1327574"/>
                <a:ext cx="356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041A1F6F-01BA-4A42-EDCC-88B90659DCFE}"/>
                  </a:ext>
                </a:extLst>
              </p14:cNvPr>
              <p14:cNvContentPartPr/>
              <p14:nvPr/>
            </p14:nvContentPartPr>
            <p14:xfrm>
              <a:off x="9585479" y="1410374"/>
              <a:ext cx="13320" cy="4860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041A1F6F-01BA-4A42-EDCC-88B90659DCFE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9579520" y="1404254"/>
                <a:ext cx="25238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19CC90D5-5752-7B21-F154-7F6E2E9AF8DC}"/>
                  </a:ext>
                </a:extLst>
              </p14:cNvPr>
              <p14:cNvContentPartPr/>
              <p14:nvPr/>
            </p14:nvContentPartPr>
            <p14:xfrm>
              <a:off x="9594479" y="1556174"/>
              <a:ext cx="16560" cy="5256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19CC90D5-5752-7B21-F154-7F6E2E9AF8D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9588359" y="1550096"/>
                <a:ext cx="28800" cy="64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D19A1F98-B88E-FEA3-405E-68522AFE0099}"/>
                  </a:ext>
                </a:extLst>
              </p14:cNvPr>
              <p14:cNvContentPartPr/>
              <p14:nvPr/>
            </p14:nvContentPartPr>
            <p14:xfrm>
              <a:off x="9612119" y="1663814"/>
              <a:ext cx="12240" cy="4536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D19A1F98-B88E-FEA3-405E-68522AFE009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9605999" y="1657694"/>
                <a:ext cx="244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1ABFB4E8-F279-A66A-00D8-E4502EC5097B}"/>
                  </a:ext>
                </a:extLst>
              </p14:cNvPr>
              <p14:cNvContentPartPr/>
              <p14:nvPr/>
            </p14:nvContentPartPr>
            <p14:xfrm>
              <a:off x="9613559" y="1800974"/>
              <a:ext cx="16920" cy="514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1ABFB4E8-F279-A66A-00D8-E4502EC5097B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9607439" y="1794854"/>
                <a:ext cx="2916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0A09F17D-3335-27BE-2B63-139281F0E61A}"/>
                  </a:ext>
                </a:extLst>
              </p14:cNvPr>
              <p14:cNvContentPartPr/>
              <p14:nvPr/>
            </p14:nvContentPartPr>
            <p14:xfrm>
              <a:off x="9629759" y="1924814"/>
              <a:ext cx="22320" cy="4608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0A09F17D-3335-27BE-2B63-139281F0E61A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9623639" y="1918646"/>
                <a:ext cx="34560" cy="584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DC5FBBF3-BE40-CE12-5190-A31FDD59D86F}"/>
                  </a:ext>
                </a:extLst>
              </p14:cNvPr>
              <p14:cNvContentPartPr/>
              <p14:nvPr/>
            </p14:nvContentPartPr>
            <p14:xfrm>
              <a:off x="9635159" y="2172494"/>
              <a:ext cx="23040" cy="5544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DC5FBBF3-BE40-CE12-5190-A31FDD59D86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9629039" y="2166374"/>
                <a:ext cx="35280" cy="6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19495F94-EE3F-5F70-C0CF-60AB8A280029}"/>
                  </a:ext>
                </a:extLst>
              </p14:cNvPr>
              <p14:cNvContentPartPr/>
              <p14:nvPr/>
            </p14:nvContentPartPr>
            <p14:xfrm>
              <a:off x="8333054" y="2782753"/>
              <a:ext cx="1363680" cy="23112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19495F94-EE3F-5F70-C0CF-60AB8A28002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326934" y="2776633"/>
                <a:ext cx="1375920" cy="24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8829D426-B4A7-214A-C96C-3DE01EAA9FC3}"/>
                  </a:ext>
                </a:extLst>
              </p14:cNvPr>
              <p14:cNvContentPartPr/>
              <p14:nvPr/>
            </p14:nvContentPartPr>
            <p14:xfrm>
              <a:off x="8509766" y="3178929"/>
              <a:ext cx="229680" cy="26748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8829D426-B4A7-214A-C96C-3DE01EAA9FC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8503636" y="3172809"/>
                <a:ext cx="241939" cy="279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C6C5B9D6-2B9C-A2E6-6CCC-BA380A6328A8}"/>
                  </a:ext>
                </a:extLst>
              </p14:cNvPr>
              <p14:cNvContentPartPr/>
              <p14:nvPr/>
            </p14:nvContentPartPr>
            <p14:xfrm>
              <a:off x="8668526" y="3201969"/>
              <a:ext cx="240840" cy="9576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C6C5B9D6-2B9C-A2E6-6CCC-BA380A6328A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662406" y="3195849"/>
                <a:ext cx="25308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2C24A536-5DE3-7C8D-92CD-C81DEBE1CA6B}"/>
                  </a:ext>
                </a:extLst>
              </p14:cNvPr>
              <p14:cNvContentPartPr/>
              <p14:nvPr/>
            </p14:nvContentPartPr>
            <p14:xfrm>
              <a:off x="8886326" y="3216729"/>
              <a:ext cx="69840" cy="21348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2C24A536-5DE3-7C8D-92CD-C81DEBE1CA6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8880174" y="3210609"/>
                <a:ext cx="82143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2A776F7C-E018-835E-D5DC-DA23F728D795}"/>
                  </a:ext>
                </a:extLst>
              </p14:cNvPr>
              <p14:cNvContentPartPr/>
              <p14:nvPr/>
            </p14:nvContentPartPr>
            <p14:xfrm>
              <a:off x="8873726" y="3191169"/>
              <a:ext cx="178200" cy="9936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2A776F7C-E018-835E-D5DC-DA23F728D79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8867606" y="3185049"/>
                <a:ext cx="190440" cy="11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F65576C7-766E-B36E-D8B8-3162B316E441}"/>
                  </a:ext>
                </a:extLst>
              </p14:cNvPr>
              <p14:cNvContentPartPr/>
              <p14:nvPr/>
            </p14:nvContentPartPr>
            <p14:xfrm>
              <a:off x="9222206" y="3145809"/>
              <a:ext cx="290160" cy="32724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F65576C7-766E-B36E-D8B8-3162B316E441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216086" y="3139689"/>
                <a:ext cx="302400" cy="33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92D9C69B-77D4-C150-07CA-174895184A72}"/>
                  </a:ext>
                </a:extLst>
              </p14:cNvPr>
              <p14:cNvContentPartPr/>
              <p14:nvPr/>
            </p14:nvContentPartPr>
            <p14:xfrm>
              <a:off x="8342925" y="2064396"/>
              <a:ext cx="756360" cy="72108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92D9C69B-77D4-C150-07CA-174895184A72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36805" y="2058276"/>
                <a:ext cx="76860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27352B26-CBBA-5E42-F5B6-AB03224BBF5B}"/>
                  </a:ext>
                </a:extLst>
              </p14:cNvPr>
              <p14:cNvContentPartPr/>
              <p14:nvPr/>
            </p14:nvContentPartPr>
            <p14:xfrm>
              <a:off x="8287845" y="2037756"/>
              <a:ext cx="806040" cy="72108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27352B26-CBBA-5E42-F5B6-AB03224BBF5B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81725" y="2031636"/>
                <a:ext cx="818280" cy="73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97C3CA02-F06B-0E4F-36A6-4552994F0BE6}"/>
                  </a:ext>
                </a:extLst>
              </p14:cNvPr>
              <p14:cNvContentPartPr/>
              <p14:nvPr/>
            </p14:nvContentPartPr>
            <p14:xfrm>
              <a:off x="9107205" y="1468236"/>
              <a:ext cx="5040" cy="144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97C3CA02-F06B-0E4F-36A6-4552994F0BE6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9101085" y="1462116"/>
                <a:ext cx="1728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DA527889-A0DF-038A-8CE2-5FB43E1F35AE}"/>
                  </a:ext>
                </a:extLst>
              </p14:cNvPr>
              <p14:cNvContentPartPr/>
              <p14:nvPr/>
            </p14:nvContentPartPr>
            <p14:xfrm>
              <a:off x="9090645" y="1443036"/>
              <a:ext cx="21960" cy="1944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DA527889-A0DF-038A-8CE2-5FB43E1F35A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9084525" y="1436916"/>
                <a:ext cx="342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42F38980-C336-9255-91B1-C892AF97E8B3}"/>
                  </a:ext>
                </a:extLst>
              </p14:cNvPr>
              <p14:cNvContentPartPr/>
              <p14:nvPr/>
            </p14:nvContentPartPr>
            <p14:xfrm>
              <a:off x="9109365" y="1512156"/>
              <a:ext cx="27720" cy="2052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42F38980-C336-9255-91B1-C892AF97E8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9103245" y="1506036"/>
                <a:ext cx="399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9491EE09-5AB8-8413-1285-16BB4D01F153}"/>
                  </a:ext>
                </a:extLst>
              </p14:cNvPr>
              <p14:cNvContentPartPr/>
              <p14:nvPr/>
            </p14:nvContentPartPr>
            <p14:xfrm>
              <a:off x="9150045" y="1556436"/>
              <a:ext cx="2520" cy="198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9491EE09-5AB8-8413-1285-16BB4D01F15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9143925" y="1550316"/>
                <a:ext cx="147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02857AC8-C737-4ADC-A036-6D0EA15BB8BD}"/>
                  </a:ext>
                </a:extLst>
              </p14:cNvPr>
              <p14:cNvContentPartPr/>
              <p14:nvPr/>
            </p14:nvContentPartPr>
            <p14:xfrm>
              <a:off x="9129525" y="1604316"/>
              <a:ext cx="28440" cy="3132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02857AC8-C737-4ADC-A036-6D0EA15BB8BD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9123405" y="1598125"/>
                <a:ext cx="40680" cy="437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1183A107-F2B2-5C98-57B4-E9977A194A4D}"/>
                  </a:ext>
                </a:extLst>
              </p14:cNvPr>
              <p14:cNvContentPartPr/>
              <p14:nvPr/>
            </p14:nvContentPartPr>
            <p14:xfrm>
              <a:off x="9138885" y="1655076"/>
              <a:ext cx="14760" cy="2772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1183A107-F2B2-5C98-57B4-E9977A194A4D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9132765" y="1648956"/>
                <a:ext cx="27000" cy="3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65A8B066-B078-06FF-1DE3-C5AF768848A9}"/>
                  </a:ext>
                </a:extLst>
              </p14:cNvPr>
              <p14:cNvContentPartPr/>
              <p14:nvPr/>
            </p14:nvContentPartPr>
            <p14:xfrm>
              <a:off x="9147525" y="1735716"/>
              <a:ext cx="23040" cy="3240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65A8B066-B078-06FF-1DE3-C5AF768848A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9141405" y="1729596"/>
                <a:ext cx="352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8AD8A2F5-B75A-AC8C-F6BD-7494CD2C9D73}"/>
                  </a:ext>
                </a:extLst>
              </p14:cNvPr>
              <p14:cNvContentPartPr/>
              <p14:nvPr/>
            </p14:nvContentPartPr>
            <p14:xfrm>
              <a:off x="9152205" y="1818876"/>
              <a:ext cx="24480" cy="424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8AD8A2F5-B75A-AC8C-F6BD-7494CD2C9D73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9146085" y="1812807"/>
                <a:ext cx="36720" cy="54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4930F90E-D1A9-12C7-37F4-B104F8FB71B9}"/>
                  </a:ext>
                </a:extLst>
              </p14:cNvPr>
              <p14:cNvContentPartPr/>
              <p14:nvPr/>
            </p14:nvContentPartPr>
            <p14:xfrm>
              <a:off x="9165165" y="1898796"/>
              <a:ext cx="24120" cy="3528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4930F90E-D1A9-12C7-37F4-B104F8FB71B9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9159045" y="1892676"/>
                <a:ext cx="3636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221B0253-B756-0710-61AB-8B3FA1D8462E}"/>
                  </a:ext>
                </a:extLst>
              </p14:cNvPr>
              <p14:cNvContentPartPr/>
              <p14:nvPr/>
            </p14:nvContentPartPr>
            <p14:xfrm>
              <a:off x="9165525" y="1975116"/>
              <a:ext cx="13320" cy="5508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221B0253-B756-0710-61AB-8B3FA1D8462E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9159405" y="1968996"/>
                <a:ext cx="255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95C8380D-4EBB-D846-B0FF-2BDDC456AD5E}"/>
                  </a:ext>
                </a:extLst>
              </p14:cNvPr>
              <p14:cNvContentPartPr/>
              <p14:nvPr/>
            </p14:nvContentPartPr>
            <p14:xfrm>
              <a:off x="9162285" y="2097516"/>
              <a:ext cx="10440" cy="3528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95C8380D-4EBB-D846-B0FF-2BDDC456AD5E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9156165" y="2091396"/>
                <a:ext cx="2268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FE938574-768F-CCC0-6EFD-0CAF384CD012}"/>
                  </a:ext>
                </a:extLst>
              </p14:cNvPr>
              <p14:cNvContentPartPr/>
              <p14:nvPr/>
            </p14:nvContentPartPr>
            <p14:xfrm>
              <a:off x="9166245" y="2212716"/>
              <a:ext cx="12600" cy="5400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FE938574-768F-CCC0-6EFD-0CAF384CD01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9159945" y="2206596"/>
                <a:ext cx="25200" cy="6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C9238081-5D4C-B254-0D9A-24858D8E7733}"/>
                  </a:ext>
                </a:extLst>
              </p14:cNvPr>
              <p14:cNvContentPartPr/>
              <p14:nvPr/>
            </p14:nvContentPartPr>
            <p14:xfrm>
              <a:off x="9174885" y="2307396"/>
              <a:ext cx="14760" cy="6948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C9238081-5D4C-B254-0D9A-24858D8E7733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9168612" y="2301276"/>
                <a:ext cx="27306" cy="8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5B57C4E3-166F-2796-5BEA-03AAEBDBA2C4}"/>
                  </a:ext>
                </a:extLst>
              </p14:cNvPr>
              <p14:cNvContentPartPr/>
              <p14:nvPr/>
            </p14:nvContentPartPr>
            <p14:xfrm>
              <a:off x="9182445" y="2435196"/>
              <a:ext cx="21600" cy="259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5B57C4E3-166F-2796-5BEA-03AAEBDBA2C4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176325" y="2429076"/>
                <a:ext cx="338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3C028F3D-1999-5A5F-4A09-92CF527BB8F8}"/>
                  </a:ext>
                </a:extLst>
              </p14:cNvPr>
              <p14:cNvContentPartPr/>
              <p14:nvPr/>
            </p14:nvContentPartPr>
            <p14:xfrm>
              <a:off x="9195405" y="2524836"/>
              <a:ext cx="36000" cy="15552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3C028F3D-1999-5A5F-4A09-92CF527BB8F8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189285" y="2518716"/>
                <a:ext cx="482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C0D2F83F-C7FB-B2E8-6D2B-A35B98588293}"/>
                  </a:ext>
                </a:extLst>
              </p14:cNvPr>
              <p14:cNvContentPartPr/>
              <p14:nvPr/>
            </p14:nvContentPartPr>
            <p14:xfrm>
              <a:off x="9220245" y="2718516"/>
              <a:ext cx="19800" cy="4320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C0D2F83F-C7FB-B2E8-6D2B-A35B9858829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9214234" y="2712396"/>
                <a:ext cx="31821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B76D6F95-7028-17CE-1E27-073DA16EFF9F}"/>
                  </a:ext>
                </a:extLst>
              </p14:cNvPr>
              <p14:cNvContentPartPr/>
              <p14:nvPr/>
            </p14:nvContentPartPr>
            <p14:xfrm>
              <a:off x="8641365" y="1743276"/>
              <a:ext cx="98280" cy="921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B76D6F95-7028-17CE-1E27-073DA16EFF9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8635267" y="1737132"/>
                <a:ext cx="110475" cy="104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19CF04BF-4337-073A-0607-B26AA43585AF}"/>
                  </a:ext>
                </a:extLst>
              </p14:cNvPr>
              <p14:cNvContentPartPr/>
              <p14:nvPr/>
            </p14:nvContentPartPr>
            <p14:xfrm>
              <a:off x="9055005" y="1387956"/>
              <a:ext cx="140760" cy="12672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19CF04BF-4337-073A-0607-B26AA43585AF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048885" y="1381836"/>
                <a:ext cx="153000" cy="13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342FF2D5-B79E-219E-CE95-05A5426F0010}"/>
                  </a:ext>
                </a:extLst>
              </p14:cNvPr>
              <p14:cNvContentPartPr/>
              <p14:nvPr/>
            </p14:nvContentPartPr>
            <p14:xfrm>
              <a:off x="9526605" y="1315596"/>
              <a:ext cx="109440" cy="8568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342FF2D5-B79E-219E-CE95-05A5426F001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9520505" y="1309476"/>
                <a:ext cx="121640" cy="9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C6E8F3F9-5813-473A-CA63-AF9718066253}"/>
                  </a:ext>
                </a:extLst>
              </p14:cNvPr>
              <p14:cNvContentPartPr/>
              <p14:nvPr/>
            </p14:nvContentPartPr>
            <p14:xfrm>
              <a:off x="8664765" y="1714116"/>
              <a:ext cx="92160" cy="11052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C6E8F3F9-5813-473A-CA63-AF971806625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658645" y="1707996"/>
                <a:ext cx="10440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DBBA6FC-9393-E5CB-7D14-0CC58978232A}"/>
                  </a:ext>
                </a:extLst>
              </p14:cNvPr>
              <p14:cNvContentPartPr/>
              <p14:nvPr/>
            </p14:nvContentPartPr>
            <p14:xfrm>
              <a:off x="8692485" y="1782876"/>
              <a:ext cx="17640" cy="54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DBBA6FC-9393-E5CB-7D14-0CC58978232A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686237" y="1776756"/>
                <a:ext cx="30135" cy="1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AFD0DE27-0889-0BAD-BCA2-2859BC9CD1DB}"/>
                  </a:ext>
                </a:extLst>
              </p14:cNvPr>
              <p14:cNvContentPartPr/>
              <p14:nvPr/>
            </p14:nvContentPartPr>
            <p14:xfrm>
              <a:off x="8691405" y="1817076"/>
              <a:ext cx="23760" cy="35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AFD0DE27-0889-0BAD-BCA2-2859BC9CD1DB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685191" y="1810893"/>
                <a:ext cx="36188" cy="476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F1FACD4-03DF-F7FC-DEEC-18C3CB1EA62F}"/>
                  </a:ext>
                </a:extLst>
              </p14:cNvPr>
              <p14:cNvContentPartPr/>
              <p14:nvPr/>
            </p14:nvContentPartPr>
            <p14:xfrm>
              <a:off x="8710125" y="1868916"/>
              <a:ext cx="17640" cy="504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F1FACD4-03DF-F7FC-DEEC-18C3CB1EA62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8703877" y="1862796"/>
                <a:ext cx="30135" cy="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D1178089-C078-DF55-12CB-4AE10130C3DA}"/>
                  </a:ext>
                </a:extLst>
              </p14:cNvPr>
              <p14:cNvContentPartPr/>
              <p14:nvPr/>
            </p14:nvContentPartPr>
            <p14:xfrm>
              <a:off x="8702925" y="1964316"/>
              <a:ext cx="38520" cy="4896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D1178089-C078-DF55-12CB-4AE10130C3D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696747" y="1958196"/>
                <a:ext cx="50875" cy="6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2150261-FB45-F92B-6DF8-35E1D9610281}"/>
                  </a:ext>
                </a:extLst>
              </p14:cNvPr>
              <p14:cNvContentPartPr/>
              <p14:nvPr/>
            </p14:nvContentPartPr>
            <p14:xfrm>
              <a:off x="8700045" y="2088156"/>
              <a:ext cx="37440" cy="3168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2150261-FB45-F92B-6DF8-35E1D9610281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693866" y="2082036"/>
                <a:ext cx="49799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43260EBE-3B3F-1DB1-AF15-6F8D0FAFEFEE}"/>
                  </a:ext>
                </a:extLst>
              </p14:cNvPr>
              <p14:cNvContentPartPr/>
              <p14:nvPr/>
            </p14:nvContentPartPr>
            <p14:xfrm>
              <a:off x="8700405" y="2161956"/>
              <a:ext cx="7920" cy="590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43260EBE-3B3F-1DB1-AF15-6F8D0FAFEFEE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8693994" y="2155836"/>
                <a:ext cx="20743" cy="7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DBAF445E-57B5-8091-27C3-6C7B15F4F91C}"/>
                  </a:ext>
                </a:extLst>
              </p14:cNvPr>
              <p14:cNvContentPartPr/>
              <p14:nvPr/>
            </p14:nvContentPartPr>
            <p14:xfrm>
              <a:off x="8696445" y="2285436"/>
              <a:ext cx="16920" cy="2016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DBAF445E-57B5-8091-27C3-6C7B15F4F91C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690325" y="2279423"/>
                <a:ext cx="29160" cy="321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FA4380E3-DB50-2C52-9057-C8E21BC676D9}"/>
                  </a:ext>
                </a:extLst>
              </p14:cNvPr>
              <p14:cNvContentPartPr/>
              <p14:nvPr/>
            </p14:nvContentPartPr>
            <p14:xfrm>
              <a:off x="8695725" y="2367876"/>
              <a:ext cx="13680" cy="6264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FA4380E3-DB50-2C52-9057-C8E21BC676D9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8689605" y="2361721"/>
                <a:ext cx="25920" cy="749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55DE63C-A702-C2A6-EFE7-411404601107}"/>
                  </a:ext>
                </a:extLst>
              </p14:cNvPr>
              <p14:cNvContentPartPr/>
              <p14:nvPr/>
            </p14:nvContentPartPr>
            <p14:xfrm>
              <a:off x="8324774" y="1997593"/>
              <a:ext cx="91800" cy="7488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55DE63C-A702-C2A6-EFE7-411404601107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8318654" y="1991473"/>
                <a:ext cx="104040" cy="8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BBB226DC-BBD6-EC60-62DE-928E123D62E1}"/>
                  </a:ext>
                </a:extLst>
              </p14:cNvPr>
              <p14:cNvContentPartPr/>
              <p14:nvPr/>
            </p14:nvContentPartPr>
            <p14:xfrm>
              <a:off x="7928054" y="2064913"/>
              <a:ext cx="720" cy="3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BBB226DC-BBD6-EC60-62DE-928E123D62E1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7921934" y="2058113"/>
                <a:ext cx="12960" cy="1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05994831-61E9-622B-CBDA-95CB637F6499}"/>
                  </a:ext>
                </a:extLst>
              </p14:cNvPr>
              <p14:cNvContentPartPr/>
              <p14:nvPr/>
            </p14:nvContentPartPr>
            <p14:xfrm>
              <a:off x="7887014" y="1998673"/>
              <a:ext cx="218160" cy="1540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05994831-61E9-622B-CBDA-95CB637F6499}"/>
                  </a:ext>
                </a:extLst>
              </p:cNvPr>
              <p:cNvPicPr/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7880894" y="1992553"/>
                <a:ext cx="23040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66A12F1E-4A10-1F93-0A4F-835C555C2284}"/>
                  </a:ext>
                </a:extLst>
              </p14:cNvPr>
              <p14:cNvContentPartPr/>
              <p14:nvPr/>
            </p14:nvContentPartPr>
            <p14:xfrm>
              <a:off x="7921934" y="2018473"/>
              <a:ext cx="173160" cy="16380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66A12F1E-4A10-1F93-0A4F-835C555C2284}"/>
                  </a:ext>
                </a:extLst>
              </p:cNvPr>
              <p:cNvPicPr/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7915814" y="2012353"/>
                <a:ext cx="185400" cy="17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7975510-8FFD-607E-519A-A258C95253E6}"/>
                  </a:ext>
                </a:extLst>
              </p14:cNvPr>
              <p14:cNvContentPartPr/>
              <p14:nvPr/>
            </p14:nvContentPartPr>
            <p14:xfrm>
              <a:off x="8051174" y="1862953"/>
              <a:ext cx="159840" cy="90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7975510-8FFD-607E-519A-A258C95253E6}"/>
                  </a:ext>
                </a:extLst>
              </p:cNvPr>
              <p:cNvPicPr/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8045054" y="1856833"/>
                <a:ext cx="172080" cy="10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0E73CAB-98C9-A6BD-69CA-FD66EEA202CB}"/>
                  </a:ext>
                </a:extLst>
              </p14:cNvPr>
              <p14:cNvContentPartPr/>
              <p14:nvPr/>
            </p14:nvContentPartPr>
            <p14:xfrm>
              <a:off x="8361504" y="2023576"/>
              <a:ext cx="1717560" cy="16524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0E73CAB-98C9-A6BD-69CA-FD66EEA202CB}"/>
                  </a:ext>
                </a:extLst>
              </p:cNvPr>
              <p:cNvPicPr/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8355384" y="2017456"/>
                <a:ext cx="1729800" cy="177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75" name="Group 274">
            <a:extLst>
              <a:ext uri="{FF2B5EF4-FFF2-40B4-BE49-F238E27FC236}">
                <a16:creationId xmlns:a16="http://schemas.microsoft.com/office/drawing/2014/main" id="{1E353776-D3A7-BB0D-FF44-86F2873D8AF0}"/>
              </a:ext>
            </a:extLst>
          </p:cNvPr>
          <p:cNvGrpSpPr/>
          <p:nvPr/>
        </p:nvGrpSpPr>
        <p:grpSpPr>
          <a:xfrm>
            <a:off x="8349264" y="1909816"/>
            <a:ext cx="1729440" cy="393480"/>
            <a:chOff x="8349264" y="1909816"/>
            <a:chExt cx="172944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EAF70623-EAA6-7A09-B356-20AF7232B8D9}"/>
                    </a:ext>
                  </a:extLst>
                </p14:cNvPr>
                <p14:cNvContentPartPr/>
                <p14:nvPr/>
              </p14:nvContentPartPr>
              <p14:xfrm>
                <a:off x="9615744" y="1909816"/>
                <a:ext cx="462960" cy="2995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EAF70623-EAA6-7A09-B356-20AF7232B8D9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9609624" y="1903696"/>
                  <a:ext cx="47520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38F2CF4B-3AF7-116F-E4AF-D2709D4A36DF}"/>
                    </a:ext>
                  </a:extLst>
                </p14:cNvPr>
                <p14:cNvContentPartPr/>
                <p14:nvPr/>
              </p14:nvContentPartPr>
              <p14:xfrm>
                <a:off x="9584784" y="2119696"/>
                <a:ext cx="146520" cy="18360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38F2CF4B-3AF7-116F-E4AF-D2709D4A36DF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9578664" y="2113576"/>
                  <a:ext cx="15876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8FA9CD3E-33EF-CD3D-A9F3-371EAE7C4C23}"/>
                    </a:ext>
                  </a:extLst>
                </p14:cNvPr>
                <p14:cNvContentPartPr/>
                <p14:nvPr/>
              </p14:nvContentPartPr>
              <p14:xfrm>
                <a:off x="9139104" y="2061016"/>
                <a:ext cx="460080" cy="18360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8FA9CD3E-33EF-CD3D-A9F3-371EAE7C4C23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9132984" y="2054896"/>
                  <a:ext cx="47232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80188C6E-33FD-9EC8-582E-FB237FED5145}"/>
                    </a:ext>
                  </a:extLst>
                </p14:cNvPr>
                <p14:cNvContentPartPr/>
                <p14:nvPr/>
              </p14:nvContentPartPr>
              <p14:xfrm>
                <a:off x="9085464" y="2030416"/>
                <a:ext cx="142560" cy="10980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80188C6E-33FD-9EC8-582E-FB237FED5145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9079344" y="2024296"/>
                  <a:ext cx="1548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68C31B0-7D4D-C054-6A22-E2D584B1EFE6}"/>
                    </a:ext>
                  </a:extLst>
                </p14:cNvPr>
                <p14:cNvContentPartPr/>
                <p14:nvPr/>
              </p14:nvContentPartPr>
              <p14:xfrm>
                <a:off x="8730144" y="2041936"/>
                <a:ext cx="348840" cy="19260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68C31B0-7D4D-C054-6A22-E2D584B1EFE6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8724024" y="2035816"/>
                  <a:ext cx="36108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EC9F3441-54BD-8ED3-7E38-512F7CF52DF4}"/>
                    </a:ext>
                  </a:extLst>
                </p14:cNvPr>
                <p14:cNvContentPartPr/>
                <p14:nvPr/>
              </p14:nvContentPartPr>
              <p14:xfrm>
                <a:off x="8716104" y="2140216"/>
                <a:ext cx="103320" cy="1015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EC9F3441-54BD-8ED3-7E38-512F7CF52DF4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8709984" y="2134118"/>
                  <a:ext cx="115560" cy="113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0A09890A-A593-6F50-FD63-72E362B7BB05}"/>
                    </a:ext>
                  </a:extLst>
                </p14:cNvPr>
                <p14:cNvContentPartPr/>
                <p14:nvPr/>
              </p14:nvContentPartPr>
              <p14:xfrm>
                <a:off x="8377344" y="2035096"/>
                <a:ext cx="360720" cy="178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0A09890A-A593-6F50-FD63-72E362B7BB05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8371230" y="2028988"/>
                  <a:ext cx="372948" cy="1911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E3550F16-E6A9-CD8D-2A3C-39509205069C}"/>
                    </a:ext>
                  </a:extLst>
                </p14:cNvPr>
                <p14:cNvContentPartPr/>
                <p14:nvPr/>
              </p14:nvContentPartPr>
              <p14:xfrm>
                <a:off x="8349264" y="2050576"/>
                <a:ext cx="15156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E3550F16-E6A9-CD8D-2A3C-39509205069C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8343144" y="2044456"/>
                  <a:ext cx="16380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FF340716-68FC-657D-529B-F144CFDD787A}"/>
              </a:ext>
            </a:extLst>
          </p:cNvPr>
          <p:cNvGrpSpPr/>
          <p:nvPr/>
        </p:nvGrpSpPr>
        <p:grpSpPr>
          <a:xfrm>
            <a:off x="10043020" y="1819264"/>
            <a:ext cx="323640" cy="146520"/>
            <a:chOff x="10043020" y="1819264"/>
            <a:chExt cx="323640" cy="14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91072523-DF23-DD1B-6E6C-EA2D6DFF6F71}"/>
                    </a:ext>
                  </a:extLst>
                </p14:cNvPr>
                <p14:cNvContentPartPr/>
                <p14:nvPr/>
              </p14:nvContentPartPr>
              <p14:xfrm>
                <a:off x="10145260" y="1819264"/>
                <a:ext cx="134280" cy="81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91072523-DF23-DD1B-6E6C-EA2D6DFF6F71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10139140" y="1813171"/>
                  <a:ext cx="146520" cy="931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9585BB9A-9835-A3A5-9DEF-365473D0AE7B}"/>
                    </a:ext>
                  </a:extLst>
                </p14:cNvPr>
                <p14:cNvContentPartPr/>
                <p14:nvPr/>
              </p14:nvContentPartPr>
              <p14:xfrm>
                <a:off x="10169740" y="1819264"/>
                <a:ext cx="114480" cy="7884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9585BB9A-9835-A3A5-9DEF-365473D0AE7B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0163620" y="1813144"/>
                  <a:ext cx="1267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36130FD0-D6FD-E1D1-942F-2B5C788C9F7C}"/>
                    </a:ext>
                  </a:extLst>
                </p14:cNvPr>
                <p14:cNvContentPartPr/>
                <p14:nvPr/>
              </p14:nvContentPartPr>
              <p14:xfrm>
                <a:off x="10269100" y="1874704"/>
                <a:ext cx="97560" cy="9108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36130FD0-D6FD-E1D1-942F-2B5C788C9F7C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10262980" y="1868584"/>
                  <a:ext cx="109800" cy="10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8A4CE2EB-01AB-DBC2-22A7-F23CC6F4257D}"/>
                    </a:ext>
                  </a:extLst>
                </p14:cNvPr>
                <p14:cNvContentPartPr/>
                <p14:nvPr/>
              </p14:nvContentPartPr>
              <p14:xfrm>
                <a:off x="10043020" y="1886944"/>
                <a:ext cx="29160" cy="31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8A4CE2EB-01AB-DBC2-22A7-F23CC6F4257D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10036900" y="1880894"/>
                  <a:ext cx="41400" cy="4342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6" name="Group 235">
            <a:extLst>
              <a:ext uri="{FF2B5EF4-FFF2-40B4-BE49-F238E27FC236}">
                <a16:creationId xmlns:a16="http://schemas.microsoft.com/office/drawing/2014/main" id="{DD727793-186A-E442-536F-040A77521CF9}"/>
              </a:ext>
            </a:extLst>
          </p:cNvPr>
          <p:cNvGrpSpPr/>
          <p:nvPr/>
        </p:nvGrpSpPr>
        <p:grpSpPr>
          <a:xfrm>
            <a:off x="1560700" y="-24656"/>
            <a:ext cx="7140960" cy="799200"/>
            <a:chOff x="1560700" y="-24656"/>
            <a:chExt cx="7140960" cy="79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1E47243D-1383-5EEA-FAAF-16670483FFC3}"/>
                    </a:ext>
                  </a:extLst>
                </p14:cNvPr>
                <p14:cNvContentPartPr/>
                <p14:nvPr/>
              </p14:nvContentPartPr>
              <p14:xfrm>
                <a:off x="1894420" y="130144"/>
                <a:ext cx="232200" cy="3546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1E47243D-1383-5EEA-FAAF-16670483FFC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1888300" y="124018"/>
                  <a:ext cx="244440" cy="3668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1D1E254A-9FF9-C125-9CA0-F3E9CB7FCFCB}"/>
                    </a:ext>
                  </a:extLst>
                </p14:cNvPr>
                <p14:cNvContentPartPr/>
                <p14:nvPr/>
              </p14:nvContentPartPr>
              <p14:xfrm>
                <a:off x="2218780" y="151024"/>
                <a:ext cx="60120" cy="3222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1D1E254A-9FF9-C125-9CA0-F3E9CB7FCFCB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2212660" y="144904"/>
                  <a:ext cx="72360" cy="33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AC28C81F-082E-C2E7-7589-CFA622A3885C}"/>
                    </a:ext>
                  </a:extLst>
                </p14:cNvPr>
                <p14:cNvContentPartPr/>
                <p14:nvPr/>
              </p14:nvContentPartPr>
              <p14:xfrm>
                <a:off x="2151100" y="314824"/>
                <a:ext cx="178200" cy="432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AC28C81F-082E-C2E7-7589-CFA622A3885C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2144980" y="308755"/>
                  <a:ext cx="190440" cy="553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C6199DE-47AC-3489-3AD6-0D6F7A448815}"/>
                    </a:ext>
                  </a:extLst>
                </p14:cNvPr>
                <p14:cNvContentPartPr/>
                <p14:nvPr/>
              </p14:nvContentPartPr>
              <p14:xfrm>
                <a:off x="2328220" y="350464"/>
                <a:ext cx="125280" cy="1242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C6199DE-47AC-3489-3AD6-0D6F7A448815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2322118" y="344344"/>
                  <a:ext cx="137485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F837A6A4-8B0D-0FD7-1A46-8844FF827A87}"/>
                    </a:ext>
                  </a:extLst>
                </p14:cNvPr>
                <p14:cNvContentPartPr/>
                <p14:nvPr/>
              </p14:nvContentPartPr>
              <p14:xfrm>
                <a:off x="2432980" y="349384"/>
                <a:ext cx="331560" cy="1357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F837A6A4-8B0D-0FD7-1A46-8844FF827A8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2426860" y="343264"/>
                  <a:ext cx="34380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7F51D6E8-CE83-53DC-FF36-7304DC45E270}"/>
                    </a:ext>
                  </a:extLst>
                </p14:cNvPr>
                <p14:cNvContentPartPr/>
                <p14:nvPr/>
              </p14:nvContentPartPr>
              <p14:xfrm>
                <a:off x="2662660" y="273784"/>
                <a:ext cx="33840" cy="1548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7F51D6E8-CE83-53DC-FF36-7304DC45E270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2656604" y="267803"/>
                  <a:ext cx="45951" cy="274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92412E11-CA6A-0AAD-FA32-422B4ED72E02}"/>
                    </a:ext>
                  </a:extLst>
                </p14:cNvPr>
                <p14:cNvContentPartPr/>
                <p14:nvPr/>
              </p14:nvContentPartPr>
              <p14:xfrm>
                <a:off x="2729260" y="354424"/>
                <a:ext cx="271440" cy="32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92412E11-CA6A-0AAD-FA32-422B4ED72E02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2723140" y="348311"/>
                  <a:ext cx="283680" cy="3409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7251A66-1B39-914B-9269-261F7F333415}"/>
                    </a:ext>
                  </a:extLst>
                </p14:cNvPr>
                <p14:cNvContentPartPr/>
                <p14:nvPr/>
              </p14:nvContentPartPr>
              <p14:xfrm>
                <a:off x="2868580" y="202504"/>
                <a:ext cx="245880" cy="26856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7251A66-1B39-914B-9269-261F7F333415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2862460" y="196376"/>
                  <a:ext cx="258120" cy="2808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19AC935-E536-E305-2577-D80D0DD21D7C}"/>
                    </a:ext>
                  </a:extLst>
                </p14:cNvPr>
                <p14:cNvContentPartPr/>
                <p14:nvPr/>
              </p14:nvContentPartPr>
              <p14:xfrm>
                <a:off x="3071620" y="140224"/>
                <a:ext cx="154440" cy="2952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19AC935-E536-E305-2577-D80D0DD21D7C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065500" y="134104"/>
                  <a:ext cx="1666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726B3AEC-49CE-F5B5-D1E6-78105CD4F3A9}"/>
                    </a:ext>
                  </a:extLst>
                </p14:cNvPr>
                <p14:cNvContentPartPr/>
                <p14:nvPr/>
              </p14:nvContentPartPr>
              <p14:xfrm>
                <a:off x="3044620" y="269104"/>
                <a:ext cx="196200" cy="223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726B3AEC-49CE-F5B5-D1E6-78105CD4F3A9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3038489" y="262984"/>
                  <a:ext cx="208463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CDD4C23-2F65-826B-C494-840EC8CC288B}"/>
                    </a:ext>
                  </a:extLst>
                </p14:cNvPr>
                <p14:cNvContentPartPr/>
                <p14:nvPr/>
              </p14:nvContentPartPr>
              <p14:xfrm>
                <a:off x="3459700" y="141664"/>
                <a:ext cx="204840" cy="27972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CDD4C23-2F65-826B-C494-840EC8CC288B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453580" y="135552"/>
                  <a:ext cx="217080" cy="2919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53A977CE-48E4-2509-E842-59D3411AFCFD}"/>
                    </a:ext>
                  </a:extLst>
                </p14:cNvPr>
                <p14:cNvContentPartPr/>
                <p14:nvPr/>
              </p14:nvContentPartPr>
              <p14:xfrm>
                <a:off x="3672820" y="291424"/>
                <a:ext cx="82800" cy="1101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53A977CE-48E4-2509-E842-59D3411AFCFD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666700" y="285284"/>
                  <a:ext cx="95040" cy="12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7E5F6FE-B627-A9D0-A247-96C4DCF7B0FA}"/>
                    </a:ext>
                  </a:extLst>
                </p14:cNvPr>
                <p14:cNvContentPartPr/>
                <p14:nvPr/>
              </p14:nvContentPartPr>
              <p14:xfrm>
                <a:off x="3649420" y="214384"/>
                <a:ext cx="43200" cy="266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7E5F6FE-B627-A9D0-A247-96C4DCF7B0FA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3643300" y="208346"/>
                  <a:ext cx="55440" cy="3871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E305D5BC-7B0A-7112-873C-D9C702E2034B}"/>
                    </a:ext>
                  </a:extLst>
                </p14:cNvPr>
                <p14:cNvContentPartPr/>
                <p14:nvPr/>
              </p14:nvContentPartPr>
              <p14:xfrm>
                <a:off x="3727900" y="310864"/>
                <a:ext cx="185040" cy="1141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E305D5BC-7B0A-7112-873C-D9C702E2034B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3721792" y="304744"/>
                  <a:ext cx="197256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8C40B21C-8F31-FBFD-C23B-1393521755B4}"/>
                    </a:ext>
                  </a:extLst>
                </p14:cNvPr>
                <p14:cNvContentPartPr/>
                <p14:nvPr/>
              </p14:nvContentPartPr>
              <p14:xfrm>
                <a:off x="3900340" y="292864"/>
                <a:ext cx="150840" cy="1411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8C40B21C-8F31-FBFD-C23B-1393521755B4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3894220" y="286744"/>
                  <a:ext cx="1630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09DCC3DF-43B8-37B2-7963-6B2BDCDD5168}"/>
                    </a:ext>
                  </a:extLst>
                </p14:cNvPr>
                <p14:cNvContentPartPr/>
                <p14:nvPr/>
              </p14:nvContentPartPr>
              <p14:xfrm>
                <a:off x="4325140" y="189184"/>
                <a:ext cx="258840" cy="2548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09DCC3DF-43B8-37B2-7963-6B2BDCDD516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4319020" y="183064"/>
                  <a:ext cx="27108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26788CF9-38FF-5BC1-70A6-7198AD85029D}"/>
                    </a:ext>
                  </a:extLst>
                </p14:cNvPr>
                <p14:cNvContentPartPr/>
                <p14:nvPr/>
              </p14:nvContentPartPr>
              <p14:xfrm>
                <a:off x="4548700" y="306544"/>
                <a:ext cx="488160" cy="1501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26788CF9-38FF-5BC1-70A6-7198AD85029D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4542580" y="300409"/>
                  <a:ext cx="500400" cy="1623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ED723068-D7E0-4D22-53F6-3235F466210C}"/>
                    </a:ext>
                  </a:extLst>
                </p14:cNvPr>
                <p14:cNvContentPartPr/>
                <p14:nvPr/>
              </p14:nvContentPartPr>
              <p14:xfrm>
                <a:off x="5029300" y="353344"/>
                <a:ext cx="146520" cy="27324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ED723068-D7E0-4D22-53F6-3235F466210C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023195" y="347224"/>
                  <a:ext cx="15873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F3BAD6FC-5D11-7045-E83A-7F8B0AEF1BCC}"/>
                    </a:ext>
                  </a:extLst>
                </p14:cNvPr>
                <p14:cNvContentPartPr/>
                <p14:nvPr/>
              </p14:nvContentPartPr>
              <p14:xfrm>
                <a:off x="5142340" y="133744"/>
                <a:ext cx="98640" cy="30564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F3BAD6FC-5D11-7045-E83A-7F8B0AEF1BCC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136220" y="127617"/>
                  <a:ext cx="110880" cy="3178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96148E4-7779-B2E1-D3AB-007A9250696D}"/>
                    </a:ext>
                  </a:extLst>
                </p14:cNvPr>
                <p14:cNvContentPartPr/>
                <p14:nvPr/>
              </p14:nvContentPartPr>
              <p14:xfrm>
                <a:off x="5227300" y="319144"/>
                <a:ext cx="186840" cy="1173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96148E4-7779-B2E1-D3AB-007A9250696D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5221180" y="313043"/>
                  <a:ext cx="199080" cy="12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829AE99-02FF-B6C3-990B-B5ACF7D59A29}"/>
                    </a:ext>
                  </a:extLst>
                </p14:cNvPr>
                <p14:cNvContentPartPr/>
                <p14:nvPr/>
              </p14:nvContentPartPr>
              <p14:xfrm>
                <a:off x="5397580" y="300064"/>
                <a:ext cx="182880" cy="1368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829AE99-02FF-B6C3-990B-B5ACF7D59A29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391460" y="293944"/>
                  <a:ext cx="19512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8322139-5344-C0BF-D436-71E1A7360BFD}"/>
                    </a:ext>
                  </a:extLst>
                </p14:cNvPr>
                <p14:cNvContentPartPr/>
                <p14:nvPr/>
              </p14:nvContentPartPr>
              <p14:xfrm>
                <a:off x="5421700" y="307624"/>
                <a:ext cx="116280" cy="1562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8322139-5344-C0BF-D436-71E1A7360BFD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5415580" y="301504"/>
                  <a:ext cx="128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FF5196D3-D4CA-0E83-653D-0872EAE55099}"/>
                    </a:ext>
                  </a:extLst>
                </p14:cNvPr>
                <p14:cNvContentPartPr/>
                <p14:nvPr/>
              </p14:nvContentPartPr>
              <p14:xfrm>
                <a:off x="5570020" y="349384"/>
                <a:ext cx="141120" cy="1134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FF5196D3-D4CA-0E83-653D-0872EAE55099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5563916" y="343264"/>
                  <a:ext cx="153329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FF81D0E2-F15A-3A76-78E7-9CA708B7FB49}"/>
                    </a:ext>
                  </a:extLst>
                </p14:cNvPr>
                <p14:cNvContentPartPr/>
                <p14:nvPr/>
              </p14:nvContentPartPr>
              <p14:xfrm>
                <a:off x="5553100" y="217264"/>
                <a:ext cx="65880" cy="28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FF81D0E2-F15A-3A76-78E7-9CA708B7FB49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5546980" y="211144"/>
                  <a:ext cx="7812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A9E4B05A-1E04-2BAD-D492-BEA3DC17D80B}"/>
                    </a:ext>
                  </a:extLst>
                </p14:cNvPr>
                <p14:cNvContentPartPr/>
                <p14:nvPr/>
              </p14:nvContentPartPr>
              <p14:xfrm>
                <a:off x="5679820" y="138424"/>
                <a:ext cx="95040" cy="3402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A9E4B05A-1E04-2BAD-D492-BEA3DC17D80B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5673700" y="132298"/>
                  <a:ext cx="107280" cy="3524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D42F0E58-525A-B0E7-48E1-0B87C4080699}"/>
                    </a:ext>
                  </a:extLst>
                </p14:cNvPr>
                <p14:cNvContentPartPr/>
                <p14:nvPr/>
              </p14:nvContentPartPr>
              <p14:xfrm>
                <a:off x="5653180" y="297904"/>
                <a:ext cx="360720" cy="3542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D42F0E58-525A-B0E7-48E1-0B87C4080699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5647054" y="291784"/>
                  <a:ext cx="372972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1972E89-ED9F-ACA1-E12E-E609E7ED18EB}"/>
                    </a:ext>
                  </a:extLst>
                </p14:cNvPr>
                <p14:cNvContentPartPr/>
                <p14:nvPr/>
              </p14:nvContentPartPr>
              <p14:xfrm>
                <a:off x="6201820" y="284224"/>
                <a:ext cx="192600" cy="16884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1972E89-ED9F-ACA1-E12E-E609E7ED18EB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6195700" y="278104"/>
                  <a:ext cx="2048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D8C34F1A-DC85-9F64-CB08-317F5301CE92}"/>
                    </a:ext>
                  </a:extLst>
                </p14:cNvPr>
                <p14:cNvContentPartPr/>
                <p14:nvPr/>
              </p14:nvContentPartPr>
              <p14:xfrm>
                <a:off x="6426820" y="124744"/>
                <a:ext cx="227880" cy="36072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D8C34F1A-DC85-9F64-CB08-317F5301CE92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6420710" y="118624"/>
                  <a:ext cx="240101" cy="37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50B25837-3354-0DEC-474E-D0187FAC390A}"/>
                    </a:ext>
                  </a:extLst>
                </p14:cNvPr>
                <p14:cNvContentPartPr/>
                <p14:nvPr/>
              </p14:nvContentPartPr>
              <p14:xfrm>
                <a:off x="6419620" y="353344"/>
                <a:ext cx="232200" cy="172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50B25837-3354-0DEC-474E-D0187FAC390A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6413500" y="347224"/>
                  <a:ext cx="24444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0039D22B-ADFC-ACD8-2ABA-2F11245EAB5F}"/>
                    </a:ext>
                  </a:extLst>
                </p14:cNvPr>
                <p14:cNvContentPartPr/>
                <p14:nvPr/>
              </p14:nvContentPartPr>
              <p14:xfrm>
                <a:off x="6966460" y="174424"/>
                <a:ext cx="357840" cy="2962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0039D22B-ADFC-ACD8-2ABA-2F11245EAB5F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6960340" y="168304"/>
                  <a:ext cx="37008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FE8C46F7-FFB9-2F2B-F0CF-47D86EC86485}"/>
                    </a:ext>
                  </a:extLst>
                </p14:cNvPr>
                <p14:cNvContentPartPr/>
                <p14:nvPr/>
              </p14:nvContentPartPr>
              <p14:xfrm>
                <a:off x="7315300" y="302224"/>
                <a:ext cx="255600" cy="1458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FE8C46F7-FFB9-2F2B-F0CF-47D86EC8648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7309180" y="296104"/>
                  <a:ext cx="26784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7C630416-2488-46CB-1DFB-1DB65C70DC2B}"/>
                    </a:ext>
                  </a:extLst>
                </p14:cNvPr>
                <p14:cNvContentPartPr/>
                <p14:nvPr/>
              </p14:nvContentPartPr>
              <p14:xfrm>
                <a:off x="7507180" y="315904"/>
                <a:ext cx="213120" cy="1483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7C630416-2488-46CB-1DFB-1DB65C70DC2B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7501060" y="309784"/>
                  <a:ext cx="22536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11C4272F-26D1-A2FF-15B0-1954D1F95F1A}"/>
                    </a:ext>
                  </a:extLst>
                </p14:cNvPr>
                <p14:cNvContentPartPr/>
                <p14:nvPr/>
              </p14:nvContentPartPr>
              <p14:xfrm>
                <a:off x="7526980" y="286384"/>
                <a:ext cx="145440" cy="180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11C4272F-26D1-A2FF-15B0-1954D1F95F1A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7520845" y="280264"/>
                  <a:ext cx="15771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4055E1CE-885D-1FA6-BD4A-758AA3279890}"/>
                    </a:ext>
                  </a:extLst>
                </p14:cNvPr>
                <p14:cNvContentPartPr/>
                <p14:nvPr/>
              </p14:nvContentPartPr>
              <p14:xfrm>
                <a:off x="7924420" y="230584"/>
                <a:ext cx="295560" cy="25488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4055E1CE-885D-1FA6-BD4A-758AA3279890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7918300" y="224464"/>
                  <a:ext cx="307800" cy="26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9BD15E67-E508-EDA5-629F-B7C520239405}"/>
                    </a:ext>
                  </a:extLst>
                </p14:cNvPr>
                <p14:cNvContentPartPr/>
                <p14:nvPr/>
              </p14:nvContentPartPr>
              <p14:xfrm>
                <a:off x="8231500" y="230584"/>
                <a:ext cx="81000" cy="22824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9BD15E67-E508-EDA5-629F-B7C520239405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8225353" y="224464"/>
                  <a:ext cx="93295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A2A7AAE1-2E95-3053-54AA-47945B20101C}"/>
                    </a:ext>
                  </a:extLst>
                </p14:cNvPr>
                <p14:cNvContentPartPr/>
                <p14:nvPr/>
              </p14:nvContentPartPr>
              <p14:xfrm>
                <a:off x="8186500" y="192424"/>
                <a:ext cx="228600" cy="1742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A2A7AAE1-2E95-3053-54AA-47945B20101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8180390" y="186304"/>
                  <a:ext cx="240821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47D2EDB0-00C9-5F52-0930-2CDE584322BD}"/>
                    </a:ext>
                  </a:extLst>
                </p14:cNvPr>
                <p14:cNvContentPartPr/>
                <p14:nvPr/>
              </p14:nvContentPartPr>
              <p14:xfrm>
                <a:off x="1560700" y="-24656"/>
                <a:ext cx="7140960" cy="79920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47D2EDB0-00C9-5F52-0930-2CDE584322BD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1554580" y="-30776"/>
                  <a:ext cx="7153200" cy="81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6EDDA89E-7E53-0727-9880-AC6B787F6337}"/>
              </a:ext>
            </a:extLst>
          </p:cNvPr>
          <p:cNvGrpSpPr/>
          <p:nvPr/>
        </p:nvGrpSpPr>
        <p:grpSpPr>
          <a:xfrm>
            <a:off x="1241020" y="3001144"/>
            <a:ext cx="2262600" cy="486720"/>
            <a:chOff x="1241020" y="3001144"/>
            <a:chExt cx="2262600" cy="48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2490F7BE-F17A-1F45-9967-28254A19E57A}"/>
                    </a:ext>
                  </a:extLst>
                </p14:cNvPr>
                <p14:cNvContentPartPr/>
                <p14:nvPr/>
              </p14:nvContentPartPr>
              <p14:xfrm>
                <a:off x="1241020" y="3196624"/>
                <a:ext cx="213480" cy="22788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2490F7BE-F17A-1F45-9967-28254A19E57A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1234900" y="3190504"/>
                  <a:ext cx="22572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27B7B918-B88D-7FFA-6A43-DB60095CEA1A}"/>
                    </a:ext>
                  </a:extLst>
                </p14:cNvPr>
                <p14:cNvContentPartPr/>
                <p14:nvPr/>
              </p14:nvContentPartPr>
              <p14:xfrm>
                <a:off x="1493020" y="3195184"/>
                <a:ext cx="191160" cy="2160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27B7B918-B88D-7FFA-6A43-DB60095CEA1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1486900" y="3189064"/>
                  <a:ext cx="2034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8D110DF3-88F6-DF08-0B8C-60B5BE367AE8}"/>
                    </a:ext>
                  </a:extLst>
                </p14:cNvPr>
                <p14:cNvContentPartPr/>
                <p14:nvPr/>
              </p14:nvContentPartPr>
              <p14:xfrm>
                <a:off x="1678060" y="3141904"/>
                <a:ext cx="218520" cy="23148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8D110DF3-88F6-DF08-0B8C-60B5BE367AE8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1671930" y="3135774"/>
                  <a:ext cx="230780" cy="2437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DF39E53E-0AFC-20D1-F3DC-6BC64A2DFBB1}"/>
                    </a:ext>
                  </a:extLst>
                </p14:cNvPr>
                <p14:cNvContentPartPr/>
                <p14:nvPr/>
              </p14:nvContentPartPr>
              <p14:xfrm>
                <a:off x="1933660" y="3316864"/>
                <a:ext cx="191880" cy="1605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DF39E53E-0AFC-20D1-F3DC-6BC64A2DFBB1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927540" y="3310744"/>
                  <a:ext cx="20412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CFC64A6F-6815-B88A-25AC-50E46B123BC9}"/>
                    </a:ext>
                  </a:extLst>
                </p14:cNvPr>
                <p14:cNvContentPartPr/>
                <p14:nvPr/>
              </p14:nvContentPartPr>
              <p14:xfrm>
                <a:off x="2143180" y="3100144"/>
                <a:ext cx="128160" cy="2718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CFC64A6F-6815-B88A-25AC-50E46B123BC9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2137060" y="3094024"/>
                  <a:ext cx="14040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93D6C1BA-93AD-D874-F285-F7CA7BC5B75F}"/>
                    </a:ext>
                  </a:extLst>
                </p14:cNvPr>
                <p14:cNvContentPartPr/>
                <p14:nvPr/>
              </p14:nvContentPartPr>
              <p14:xfrm>
                <a:off x="2333980" y="3240544"/>
                <a:ext cx="184320" cy="13068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93D6C1BA-93AD-D874-F285-F7CA7BC5B75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2327860" y="3234441"/>
                  <a:ext cx="196560" cy="1428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B0611114-15C6-0211-6B77-96283B1C175D}"/>
                    </a:ext>
                  </a:extLst>
                </p14:cNvPr>
                <p14:cNvContentPartPr/>
                <p14:nvPr/>
              </p14:nvContentPartPr>
              <p14:xfrm>
                <a:off x="2364940" y="3218944"/>
                <a:ext cx="152640" cy="1702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B0611114-15C6-0211-6B77-96283B1C175D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2358806" y="3212811"/>
                  <a:ext cx="164909" cy="1825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1223CF6C-A5E2-90F5-20BB-51E87BCA6539}"/>
                    </a:ext>
                  </a:extLst>
                </p14:cNvPr>
                <p14:cNvContentPartPr/>
                <p14:nvPr/>
              </p14:nvContentPartPr>
              <p14:xfrm>
                <a:off x="2546740" y="3331984"/>
                <a:ext cx="61200" cy="842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1223CF6C-A5E2-90F5-20BB-51E87BCA653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540620" y="3325864"/>
                  <a:ext cx="7344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75295834-CFEC-3524-80C1-2FF433940B05}"/>
                    </a:ext>
                  </a:extLst>
                </p14:cNvPr>
                <p14:cNvContentPartPr/>
                <p14:nvPr/>
              </p14:nvContentPartPr>
              <p14:xfrm>
                <a:off x="2527300" y="3256384"/>
                <a:ext cx="31320" cy="1116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75295834-CFEC-3524-80C1-2FF433940B05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521180" y="3250264"/>
                  <a:ext cx="4356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2F4446EC-3E02-C7EA-6EAE-29FC42CADF06}"/>
                    </a:ext>
                  </a:extLst>
                </p14:cNvPr>
                <p14:cNvContentPartPr/>
                <p14:nvPr/>
              </p14:nvContentPartPr>
              <p14:xfrm>
                <a:off x="2531980" y="3091504"/>
                <a:ext cx="199080" cy="10980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2F4446EC-3E02-C7EA-6EAE-29FC42CADF06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525860" y="3085384"/>
                  <a:ext cx="2113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DFF3F98D-4334-649C-E5CF-0239072D83AB}"/>
                    </a:ext>
                  </a:extLst>
                </p14:cNvPr>
                <p14:cNvContentPartPr/>
                <p14:nvPr/>
              </p14:nvContentPartPr>
              <p14:xfrm>
                <a:off x="2826460" y="3326944"/>
                <a:ext cx="2880" cy="79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DFF3F98D-4334-649C-E5CF-0239072D83AB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2820340" y="3320824"/>
                  <a:ext cx="1512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D7E78AB-1D91-85FF-D5A9-7FAD0E2B9298}"/>
                    </a:ext>
                  </a:extLst>
                </p14:cNvPr>
                <p14:cNvContentPartPr/>
                <p14:nvPr/>
              </p14:nvContentPartPr>
              <p14:xfrm>
                <a:off x="2824660" y="3326944"/>
                <a:ext cx="10440" cy="1173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D7E78AB-1D91-85FF-D5A9-7FAD0E2B929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2818540" y="3320843"/>
                  <a:ext cx="22680" cy="12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23410F68-84ED-832A-EED4-7A0B414D2EF4}"/>
                    </a:ext>
                  </a:extLst>
                </p14:cNvPr>
                <p14:cNvContentPartPr/>
                <p14:nvPr/>
              </p14:nvContentPartPr>
              <p14:xfrm>
                <a:off x="3008980" y="3213184"/>
                <a:ext cx="207000" cy="2746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23410F68-84ED-832A-EED4-7A0B414D2EF4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3002860" y="3207064"/>
                  <a:ext cx="2192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613BADD8-7DD6-ACDA-3374-23305E8736EB}"/>
                    </a:ext>
                  </a:extLst>
                </p14:cNvPr>
                <p14:cNvContentPartPr/>
                <p14:nvPr/>
              </p14:nvContentPartPr>
              <p14:xfrm>
                <a:off x="3215260" y="3266104"/>
                <a:ext cx="73800" cy="828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613BADD8-7DD6-ACDA-3374-23305E8736EB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3209140" y="3259984"/>
                  <a:ext cx="8604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8742269D-CD05-54D7-57F1-72514E3D5AEB}"/>
                    </a:ext>
                  </a:extLst>
                </p14:cNvPr>
                <p14:cNvContentPartPr/>
                <p14:nvPr/>
              </p14:nvContentPartPr>
              <p14:xfrm>
                <a:off x="3255220" y="3001144"/>
                <a:ext cx="248400" cy="43380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8742269D-CD05-54D7-57F1-72514E3D5AEB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3249100" y="2995024"/>
                  <a:ext cx="260640" cy="446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0" name="Group 519">
            <a:extLst>
              <a:ext uri="{FF2B5EF4-FFF2-40B4-BE49-F238E27FC236}">
                <a16:creationId xmlns:a16="http://schemas.microsoft.com/office/drawing/2014/main" id="{1C760AD7-7DA9-452C-0CD3-1DCF2E0B055C}"/>
              </a:ext>
            </a:extLst>
          </p:cNvPr>
          <p:cNvGrpSpPr/>
          <p:nvPr/>
        </p:nvGrpSpPr>
        <p:grpSpPr>
          <a:xfrm>
            <a:off x="3770020" y="3279784"/>
            <a:ext cx="238680" cy="107640"/>
            <a:chOff x="3770020" y="3279784"/>
            <a:chExt cx="238680" cy="10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1CAC0CB0-DC37-91C2-50D6-022396CCC208}"/>
                    </a:ext>
                  </a:extLst>
                </p14:cNvPr>
                <p14:cNvContentPartPr/>
                <p14:nvPr/>
              </p14:nvContentPartPr>
              <p14:xfrm>
                <a:off x="3770020" y="3279784"/>
                <a:ext cx="19080" cy="612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1CAC0CB0-DC37-91C2-50D6-022396CCC208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3763900" y="3273664"/>
                  <a:ext cx="313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02AC1E76-BAA2-9FEA-7327-C5FA498C81B7}"/>
                    </a:ext>
                  </a:extLst>
                </p14:cNvPr>
                <p14:cNvContentPartPr/>
                <p14:nvPr/>
              </p14:nvContentPartPr>
              <p14:xfrm>
                <a:off x="3778660" y="3367624"/>
                <a:ext cx="29880" cy="1980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02AC1E76-BAA2-9FEA-7327-C5FA498C81B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3772540" y="3361504"/>
                  <a:ext cx="421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4ED9FF99-F462-882C-5492-3A92956C0F9D}"/>
                    </a:ext>
                  </a:extLst>
                </p14:cNvPr>
                <p14:cNvContentPartPr/>
                <p14:nvPr/>
              </p14:nvContentPartPr>
              <p14:xfrm>
                <a:off x="3869020" y="3289144"/>
                <a:ext cx="139320" cy="1368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4ED9FF99-F462-882C-5492-3A92956C0F9D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3862884" y="3283024"/>
                  <a:ext cx="151592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86353815-6FBB-198F-9C11-C12B63551410}"/>
                    </a:ext>
                  </a:extLst>
                </p14:cNvPr>
                <p14:cNvContentPartPr/>
                <p14:nvPr/>
              </p14:nvContentPartPr>
              <p14:xfrm>
                <a:off x="3874420" y="3350704"/>
                <a:ext cx="134280" cy="1116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86353815-6FBB-198F-9C11-C12B63551410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3868300" y="3344584"/>
                  <a:ext cx="14652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4172E580-0975-369A-7177-C6807A2147A4}"/>
              </a:ext>
            </a:extLst>
          </p:cNvPr>
          <p:cNvGrpSpPr/>
          <p:nvPr/>
        </p:nvGrpSpPr>
        <p:grpSpPr>
          <a:xfrm>
            <a:off x="4412620" y="3138664"/>
            <a:ext cx="636840" cy="203400"/>
            <a:chOff x="4412620" y="3138664"/>
            <a:chExt cx="636840" cy="20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376AE14E-38AD-E563-A5E0-619E60722D41}"/>
                    </a:ext>
                  </a:extLst>
                </p14:cNvPr>
                <p14:cNvContentPartPr/>
                <p14:nvPr/>
              </p14:nvContentPartPr>
              <p14:xfrm>
                <a:off x="4412620" y="3246664"/>
                <a:ext cx="424080" cy="9540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376AE14E-38AD-E563-A5E0-619E60722D4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406495" y="3240544"/>
                  <a:ext cx="436330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33E708AD-CBA0-A72F-764C-3111CEC75219}"/>
                    </a:ext>
                  </a:extLst>
                </p14:cNvPr>
                <p14:cNvContentPartPr/>
                <p14:nvPr/>
              </p14:nvContentPartPr>
              <p14:xfrm>
                <a:off x="4706740" y="3138664"/>
                <a:ext cx="47880" cy="2016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33E708AD-CBA0-A72F-764C-3111CEC7521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700620" y="3132544"/>
                  <a:ext cx="60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C883A356-BE41-025C-6B41-7ABFACA9E436}"/>
                    </a:ext>
                  </a:extLst>
                </p14:cNvPr>
                <p14:cNvContentPartPr/>
                <p14:nvPr/>
              </p14:nvContentPartPr>
              <p14:xfrm>
                <a:off x="4825180" y="3248464"/>
                <a:ext cx="224280" cy="8100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C883A356-BE41-025C-6B41-7ABFACA9E436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4819060" y="3242344"/>
                  <a:ext cx="236520" cy="93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0" name="Group 529">
            <a:extLst>
              <a:ext uri="{FF2B5EF4-FFF2-40B4-BE49-F238E27FC236}">
                <a16:creationId xmlns:a16="http://schemas.microsoft.com/office/drawing/2014/main" id="{2185610F-CA5E-EF85-5D30-703AA2D59E1A}"/>
              </a:ext>
            </a:extLst>
          </p:cNvPr>
          <p:cNvGrpSpPr/>
          <p:nvPr/>
        </p:nvGrpSpPr>
        <p:grpSpPr>
          <a:xfrm>
            <a:off x="5289940" y="3146584"/>
            <a:ext cx="1073160" cy="263520"/>
            <a:chOff x="5289940" y="3146584"/>
            <a:chExt cx="1073160" cy="26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49AC6BD3-CCDD-0A7D-98BF-F8463CC4D932}"/>
                    </a:ext>
                  </a:extLst>
                </p14:cNvPr>
                <p14:cNvContentPartPr/>
                <p14:nvPr/>
              </p14:nvContentPartPr>
              <p14:xfrm>
                <a:off x="5289940" y="3277624"/>
                <a:ext cx="369360" cy="1040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49AC6BD3-CCDD-0A7D-98BF-F8463CC4D93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283820" y="3271504"/>
                  <a:ext cx="381600" cy="11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FE3AF3A8-9732-7C79-9179-F1F1D26551FB}"/>
                    </a:ext>
                  </a:extLst>
                </p14:cNvPr>
                <p14:cNvContentPartPr/>
                <p14:nvPr/>
              </p14:nvContentPartPr>
              <p14:xfrm>
                <a:off x="5625100" y="3276184"/>
                <a:ext cx="266040" cy="1130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FE3AF3A8-9732-7C79-9179-F1F1D26551FB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618980" y="3270044"/>
                  <a:ext cx="278280" cy="1253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B8D2557F-085E-5FE8-7FF8-53B600DF5337}"/>
                    </a:ext>
                  </a:extLst>
                </p14:cNvPr>
                <p14:cNvContentPartPr/>
                <p14:nvPr/>
              </p14:nvContentPartPr>
              <p14:xfrm>
                <a:off x="5883580" y="3146584"/>
                <a:ext cx="123840" cy="24372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B8D2557F-085E-5FE8-7FF8-53B600DF5337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5877442" y="3140464"/>
                  <a:ext cx="136116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6C3341C5-810F-134C-A2CF-E8E34C2F264A}"/>
                    </a:ext>
                  </a:extLst>
                </p14:cNvPr>
                <p14:cNvContentPartPr/>
                <p14:nvPr/>
              </p14:nvContentPartPr>
              <p14:xfrm>
                <a:off x="6043060" y="3285184"/>
                <a:ext cx="141120" cy="12348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6C3341C5-810F-134C-A2CF-E8E34C2F264A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036940" y="3279046"/>
                  <a:ext cx="153360" cy="1357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7D36F512-A35D-CE20-A272-52E3FBAE48B8}"/>
                    </a:ext>
                  </a:extLst>
                </p14:cNvPr>
                <p14:cNvContentPartPr/>
                <p14:nvPr/>
              </p14:nvContentPartPr>
              <p14:xfrm>
                <a:off x="6190660" y="3278704"/>
                <a:ext cx="172440" cy="1314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7D36F512-A35D-CE20-A272-52E3FBAE48B8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184527" y="3272584"/>
                  <a:ext cx="184706" cy="14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F3D5F213-7C38-4B3E-9AA3-FE277191E5ED}"/>
              </a:ext>
            </a:extLst>
          </p:cNvPr>
          <p:cNvGrpSpPr/>
          <p:nvPr/>
        </p:nvGrpSpPr>
        <p:grpSpPr>
          <a:xfrm>
            <a:off x="6674140" y="3260344"/>
            <a:ext cx="748080" cy="275400"/>
            <a:chOff x="6674140" y="3260344"/>
            <a:chExt cx="748080" cy="2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28ED1D69-C003-C04A-7A33-5D3A874E1954}"/>
                    </a:ext>
                  </a:extLst>
                </p14:cNvPr>
                <p14:cNvContentPartPr/>
                <p14:nvPr/>
              </p14:nvContentPartPr>
              <p14:xfrm>
                <a:off x="6699700" y="3357904"/>
                <a:ext cx="82080" cy="17784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28ED1D69-C003-C04A-7A33-5D3A874E195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6693580" y="3351784"/>
                  <a:ext cx="94320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AB94E542-108E-2C65-CE7F-EB42B3056AC7}"/>
                    </a:ext>
                  </a:extLst>
                </p14:cNvPr>
                <p14:cNvContentPartPr/>
                <p14:nvPr/>
              </p14:nvContentPartPr>
              <p14:xfrm>
                <a:off x="6674140" y="3342784"/>
                <a:ext cx="205560" cy="576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AB94E542-108E-2C65-CE7F-EB42B3056AC7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6668020" y="3336664"/>
                  <a:ext cx="21780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F65B449D-1B2E-AC8B-E126-492774535CE7}"/>
                    </a:ext>
                  </a:extLst>
                </p14:cNvPr>
                <p14:cNvContentPartPr/>
                <p14:nvPr/>
              </p14:nvContentPartPr>
              <p14:xfrm>
                <a:off x="6883660" y="3347824"/>
                <a:ext cx="68040" cy="752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F65B449D-1B2E-AC8B-E126-492774535CE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6877540" y="3341704"/>
                  <a:ext cx="80280" cy="8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B2157247-B435-7ADA-FE41-8F814EC3B32F}"/>
                    </a:ext>
                  </a:extLst>
                </p14:cNvPr>
                <p14:cNvContentPartPr/>
                <p14:nvPr/>
              </p14:nvContentPartPr>
              <p14:xfrm>
                <a:off x="6847300" y="3260344"/>
                <a:ext cx="28440" cy="2124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B2157247-B435-7ADA-FE41-8F814EC3B32F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6841180" y="3254118"/>
                  <a:ext cx="40680" cy="33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B76913DC-8838-FCBB-D933-767C4BA3F32E}"/>
                    </a:ext>
                  </a:extLst>
                </p14:cNvPr>
                <p14:cNvContentPartPr/>
                <p14:nvPr/>
              </p14:nvContentPartPr>
              <p14:xfrm>
                <a:off x="6919300" y="3323704"/>
                <a:ext cx="176760" cy="11160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B76913DC-8838-FCBB-D933-767C4BA3F32E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6913180" y="3317584"/>
                  <a:ext cx="18900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6744314F-7F40-3AE6-0631-87E2DB3ED9E0}"/>
                    </a:ext>
                  </a:extLst>
                </p14:cNvPr>
                <p14:cNvContentPartPr/>
                <p14:nvPr/>
              </p14:nvContentPartPr>
              <p14:xfrm>
                <a:off x="7090300" y="3324424"/>
                <a:ext cx="117360" cy="954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6744314F-7F40-3AE6-0631-87E2DB3ED9E0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7084161" y="3318304"/>
                  <a:ext cx="129638" cy="10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BD8A327D-C05D-DAF6-58FD-8F8F1BB3F6ED}"/>
                    </a:ext>
                  </a:extLst>
                </p14:cNvPr>
                <p14:cNvContentPartPr/>
                <p14:nvPr/>
              </p14:nvContentPartPr>
              <p14:xfrm>
                <a:off x="7151140" y="3328024"/>
                <a:ext cx="172440" cy="10764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BD8A327D-C05D-DAF6-58FD-8F8F1BB3F6ED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145020" y="3321904"/>
                  <a:ext cx="1846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FB87CABE-9F7A-E780-6D2F-0CE67F2E4D25}"/>
                    </a:ext>
                  </a:extLst>
                </p14:cNvPr>
                <p14:cNvContentPartPr/>
                <p14:nvPr/>
              </p14:nvContentPartPr>
              <p14:xfrm>
                <a:off x="7306660" y="3292024"/>
                <a:ext cx="115560" cy="14040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FB87CABE-9F7A-E780-6D2F-0CE67F2E4D25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300521" y="3285904"/>
                  <a:ext cx="127838" cy="15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4A6E32FF-810E-94F6-D720-9908ADFCBE62}"/>
              </a:ext>
            </a:extLst>
          </p:cNvPr>
          <p:cNvGrpSpPr/>
          <p:nvPr/>
        </p:nvGrpSpPr>
        <p:grpSpPr>
          <a:xfrm>
            <a:off x="1026192" y="3709172"/>
            <a:ext cx="1132200" cy="257760"/>
            <a:chOff x="1026192" y="3709172"/>
            <a:chExt cx="1132200" cy="25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C9660342-9F56-748E-B949-C4EAF0D83B51}"/>
                    </a:ext>
                  </a:extLst>
                </p14:cNvPr>
                <p14:cNvContentPartPr/>
                <p14:nvPr/>
              </p14:nvContentPartPr>
              <p14:xfrm>
                <a:off x="1029432" y="3796292"/>
                <a:ext cx="24120" cy="17064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C9660342-9F56-748E-B949-C4EAF0D83B51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023312" y="3790185"/>
                  <a:ext cx="36360" cy="1828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B4387A01-E0EA-A3E4-ADA6-8D637A5D9C9B}"/>
                    </a:ext>
                  </a:extLst>
                </p14:cNvPr>
                <p14:cNvContentPartPr/>
                <p14:nvPr/>
              </p14:nvContentPartPr>
              <p14:xfrm>
                <a:off x="1026192" y="3773252"/>
                <a:ext cx="129600" cy="10908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B4387A01-E0EA-A3E4-ADA6-8D637A5D9C9B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1020072" y="3767152"/>
                  <a:ext cx="141840" cy="12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3C191AB2-7C65-3AB6-C784-9DD0BF9E1A56}"/>
                    </a:ext>
                  </a:extLst>
                </p14:cNvPr>
                <p14:cNvContentPartPr/>
                <p14:nvPr/>
              </p14:nvContentPartPr>
              <p14:xfrm>
                <a:off x="1177392" y="3771452"/>
                <a:ext cx="47880" cy="6372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3C191AB2-7C65-3AB6-C784-9DD0BF9E1A5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171272" y="3765297"/>
                  <a:ext cx="60120" cy="760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E75CEB10-F60B-64CE-7860-B5BF7C1C852D}"/>
                    </a:ext>
                  </a:extLst>
                </p14:cNvPr>
                <p14:cNvContentPartPr/>
                <p14:nvPr/>
              </p14:nvContentPartPr>
              <p14:xfrm>
                <a:off x="1154712" y="3709172"/>
                <a:ext cx="19800" cy="64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E75CEB10-F60B-64CE-7860-B5BF7C1C852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148701" y="3703052"/>
                  <a:ext cx="31821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6BDBCC10-04B7-3B87-0B03-5062386C0A66}"/>
                    </a:ext>
                  </a:extLst>
                </p14:cNvPr>
                <p14:cNvContentPartPr/>
                <p14:nvPr/>
              </p14:nvContentPartPr>
              <p14:xfrm>
                <a:off x="1251912" y="3775412"/>
                <a:ext cx="5040" cy="180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6BDBCC10-04B7-3B87-0B03-5062386C0A66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245792" y="3769292"/>
                  <a:ext cx="1728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A6A06742-7350-BEBC-F470-44B74AADA0CB}"/>
                    </a:ext>
                  </a:extLst>
                </p14:cNvPr>
                <p14:cNvContentPartPr/>
                <p14:nvPr/>
              </p14:nvContentPartPr>
              <p14:xfrm>
                <a:off x="1245432" y="3753092"/>
                <a:ext cx="122760" cy="961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A6A06742-7350-BEBC-F470-44B74AADA0CB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1239330" y="3746972"/>
                  <a:ext cx="134964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7D909FE3-67DC-AAB5-5263-6F9897E4E469}"/>
                    </a:ext>
                  </a:extLst>
                </p14:cNvPr>
                <p14:cNvContentPartPr/>
                <p14:nvPr/>
              </p14:nvContentPartPr>
              <p14:xfrm>
                <a:off x="1374312" y="3759572"/>
                <a:ext cx="140040" cy="950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7D909FE3-67DC-AAB5-5263-6F9897E4E469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1368208" y="3753452"/>
                  <a:ext cx="152249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0E262EAF-0B5F-38D9-5B28-C2241C8C5488}"/>
                    </a:ext>
                  </a:extLst>
                </p14:cNvPr>
                <p14:cNvContentPartPr/>
                <p14:nvPr/>
              </p14:nvContentPartPr>
              <p14:xfrm>
                <a:off x="1493832" y="3759932"/>
                <a:ext cx="132120" cy="8676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0E262EAF-0B5F-38D9-5B28-C2241C8C5488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1487712" y="3753812"/>
                  <a:ext cx="1443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9131457C-DD51-7D62-6766-8C23D4CD3AA2}"/>
                    </a:ext>
                  </a:extLst>
                </p14:cNvPr>
                <p14:cNvContentPartPr/>
                <p14:nvPr/>
              </p14:nvContentPartPr>
              <p14:xfrm>
                <a:off x="1630992" y="3775772"/>
                <a:ext cx="311400" cy="8928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9131457C-DD51-7D62-6766-8C23D4CD3AA2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1624872" y="3769652"/>
                  <a:ext cx="3236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68E89B21-6DBA-AD76-11B6-57BA62370051}"/>
                    </a:ext>
                  </a:extLst>
                </p14:cNvPr>
                <p14:cNvContentPartPr/>
                <p14:nvPr/>
              </p14:nvContentPartPr>
              <p14:xfrm>
                <a:off x="1851672" y="3712052"/>
                <a:ext cx="40320" cy="1080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68E89B21-6DBA-AD76-11B6-57BA62370051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1845552" y="3705932"/>
                  <a:ext cx="525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F029BA6E-0E77-76D4-605B-7EDC0E04C65E}"/>
                    </a:ext>
                  </a:extLst>
                </p14:cNvPr>
                <p14:cNvContentPartPr/>
                <p14:nvPr/>
              </p14:nvContentPartPr>
              <p14:xfrm>
                <a:off x="1945632" y="3742292"/>
                <a:ext cx="72720" cy="13392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F029BA6E-0E77-76D4-605B-7EDC0E04C65E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1939512" y="3736172"/>
                  <a:ext cx="84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332BF9B6-A867-3D55-02C2-5A26B6998A3D}"/>
                    </a:ext>
                  </a:extLst>
                </p14:cNvPr>
                <p14:cNvContentPartPr/>
                <p14:nvPr/>
              </p14:nvContentPartPr>
              <p14:xfrm>
                <a:off x="2049672" y="3746972"/>
                <a:ext cx="108720" cy="120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332BF9B6-A867-3D55-02C2-5A26B6998A3D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2043552" y="3740852"/>
                  <a:ext cx="120960" cy="132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5" name="Group 564">
            <a:extLst>
              <a:ext uri="{FF2B5EF4-FFF2-40B4-BE49-F238E27FC236}">
                <a16:creationId xmlns:a16="http://schemas.microsoft.com/office/drawing/2014/main" id="{3599A7B1-4149-28C5-9F71-F71C3A5B6278}"/>
              </a:ext>
            </a:extLst>
          </p:cNvPr>
          <p:cNvGrpSpPr/>
          <p:nvPr/>
        </p:nvGrpSpPr>
        <p:grpSpPr>
          <a:xfrm>
            <a:off x="2447832" y="3628532"/>
            <a:ext cx="768960" cy="193680"/>
            <a:chOff x="2447832" y="3628532"/>
            <a:chExt cx="768960" cy="19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FF31A79A-9881-C246-0F5B-8914C1F5DF9B}"/>
                    </a:ext>
                  </a:extLst>
                </p14:cNvPr>
                <p14:cNvContentPartPr/>
                <p14:nvPr/>
              </p14:nvContentPartPr>
              <p14:xfrm>
                <a:off x="2447832" y="3628532"/>
                <a:ext cx="264600" cy="1936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FF31A79A-9881-C246-0F5B-8914C1F5DF9B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2441712" y="3622412"/>
                  <a:ext cx="27684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C17255A2-E717-4C77-5FD4-A8C6043FDF66}"/>
                    </a:ext>
                  </a:extLst>
                </p14:cNvPr>
                <p14:cNvContentPartPr/>
                <p14:nvPr/>
              </p14:nvContentPartPr>
              <p14:xfrm>
                <a:off x="2608752" y="3660932"/>
                <a:ext cx="40320" cy="576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C17255A2-E717-4C77-5FD4-A8C6043FDF66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2602686" y="3654812"/>
                  <a:ext cx="52452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8108C0C5-4933-C20C-3053-64B741A72B18}"/>
                    </a:ext>
                  </a:extLst>
                </p14:cNvPr>
                <p14:cNvContentPartPr/>
                <p14:nvPr/>
              </p14:nvContentPartPr>
              <p14:xfrm>
                <a:off x="2695152" y="3718892"/>
                <a:ext cx="143280" cy="8856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8108C0C5-4933-C20C-3053-64B741A72B18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2689032" y="3712747"/>
                  <a:ext cx="155520" cy="1008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5295E86F-B47E-39FA-E183-D332DDDAF8D3}"/>
                    </a:ext>
                  </a:extLst>
                </p14:cNvPr>
                <p14:cNvContentPartPr/>
                <p14:nvPr/>
              </p14:nvContentPartPr>
              <p14:xfrm>
                <a:off x="2834832" y="3707372"/>
                <a:ext cx="135720" cy="11088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5295E86F-B47E-39FA-E183-D332DDDAF8D3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2828712" y="3701252"/>
                  <a:ext cx="1479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88137ACE-BD5B-72B3-7D89-2EBB6CDA2FEC}"/>
                    </a:ext>
                  </a:extLst>
                </p14:cNvPr>
                <p14:cNvContentPartPr/>
                <p14:nvPr/>
              </p14:nvContentPartPr>
              <p14:xfrm>
                <a:off x="2946072" y="3709172"/>
                <a:ext cx="144000" cy="990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88137ACE-BD5B-72B3-7D89-2EBB6CDA2FEC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2939952" y="3703052"/>
                  <a:ext cx="156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53ECE07F-AD63-C936-6FD9-4AB515877A4A}"/>
                    </a:ext>
                  </a:extLst>
                </p14:cNvPr>
                <p14:cNvContentPartPr/>
                <p14:nvPr/>
              </p14:nvContentPartPr>
              <p14:xfrm>
                <a:off x="3097272" y="3671732"/>
                <a:ext cx="119520" cy="1339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53ECE07F-AD63-C936-6FD9-4AB515877A4A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3091134" y="3665612"/>
                  <a:ext cx="131797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27">
            <p14:nvContentPartPr>
              <p14:cNvPr id="567" name="Ink 566">
                <a:extLst>
                  <a:ext uri="{FF2B5EF4-FFF2-40B4-BE49-F238E27FC236}">
                    <a16:creationId xmlns:a16="http://schemas.microsoft.com/office/drawing/2014/main" id="{551C76EE-297B-8D6C-5949-8150636210AE}"/>
                  </a:ext>
                </a:extLst>
              </p14:cNvPr>
              <p14:cNvContentPartPr/>
              <p14:nvPr/>
            </p14:nvContentPartPr>
            <p14:xfrm>
              <a:off x="3503712" y="3508292"/>
              <a:ext cx="220320" cy="325800"/>
            </p14:xfrm>
          </p:contentPart>
        </mc:Choice>
        <mc:Fallback xmlns="">
          <p:pic>
            <p:nvPicPr>
              <p:cNvPr id="567" name="Ink 566">
                <a:extLst>
                  <a:ext uri="{FF2B5EF4-FFF2-40B4-BE49-F238E27FC236}">
                    <a16:creationId xmlns:a16="http://schemas.microsoft.com/office/drawing/2014/main" id="{551C76EE-297B-8D6C-5949-8150636210AE}"/>
                  </a:ext>
                </a:extLst>
              </p:cNvPr>
              <p:cNvPicPr/>
              <p:nvPr/>
            </p:nvPicPr>
            <p:blipFill>
              <a:blip r:embed="rId428"/>
              <a:stretch>
                <a:fillRect/>
              </a:stretch>
            </p:blipFill>
            <p:spPr>
              <a:xfrm>
                <a:off x="3497592" y="3502172"/>
                <a:ext cx="232560" cy="338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86" name="Group 585">
            <a:extLst>
              <a:ext uri="{FF2B5EF4-FFF2-40B4-BE49-F238E27FC236}">
                <a16:creationId xmlns:a16="http://schemas.microsoft.com/office/drawing/2014/main" id="{E27E388C-1AD2-D310-CB2A-451E55E29249}"/>
              </a:ext>
            </a:extLst>
          </p:cNvPr>
          <p:cNvGrpSpPr/>
          <p:nvPr/>
        </p:nvGrpSpPr>
        <p:grpSpPr>
          <a:xfrm>
            <a:off x="3934992" y="3596492"/>
            <a:ext cx="357120" cy="225360"/>
            <a:chOff x="3934992" y="3596492"/>
            <a:chExt cx="357120" cy="225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CF7B46B9-B292-D360-F9A2-8E824941F500}"/>
                    </a:ext>
                  </a:extLst>
                </p14:cNvPr>
                <p14:cNvContentPartPr/>
                <p14:nvPr/>
              </p14:nvContentPartPr>
              <p14:xfrm>
                <a:off x="3934992" y="3677852"/>
                <a:ext cx="92880" cy="14400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CF7B46B9-B292-D360-F9A2-8E824941F500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3928896" y="3671747"/>
                  <a:ext cx="105073" cy="1562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4D8ED63-3C4E-1742-4D87-1BEFE283FF6E}"/>
                    </a:ext>
                  </a:extLst>
                </p14:cNvPr>
                <p14:cNvContentPartPr/>
                <p14:nvPr/>
              </p14:nvContentPartPr>
              <p14:xfrm>
                <a:off x="4084392" y="3738332"/>
                <a:ext cx="20520" cy="900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4D8ED63-3C4E-1742-4D87-1BEFE283FF6E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4078272" y="3732212"/>
                  <a:ext cx="32760" cy="2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0CFD8157-CB2E-D4D0-953D-79909346A399}"/>
                    </a:ext>
                  </a:extLst>
                </p14:cNvPr>
                <p14:cNvContentPartPr/>
                <p14:nvPr/>
              </p14:nvContentPartPr>
              <p14:xfrm>
                <a:off x="4141992" y="3596492"/>
                <a:ext cx="67320" cy="20520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0CFD8157-CB2E-D4D0-953D-79909346A399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4135872" y="3590372"/>
                  <a:ext cx="7956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F127E28C-17A2-C67D-C37C-8BEAEF9346A4}"/>
                    </a:ext>
                  </a:extLst>
                </p14:cNvPr>
                <p14:cNvContentPartPr/>
                <p14:nvPr/>
              </p14:nvContentPartPr>
              <p14:xfrm>
                <a:off x="4144512" y="3681812"/>
                <a:ext cx="116280" cy="1044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F127E28C-17A2-C67D-C37C-8BEAEF9346A4}"/>
                    </a:ext>
                  </a:extLst>
                </p:cNvPr>
                <p:cNvPicPr/>
                <p:nvPr/>
              </p:nvPicPr>
              <p:blipFill>
                <a:blip r:embed="rId436"/>
                <a:stretch>
                  <a:fillRect/>
                </a:stretch>
              </p:blipFill>
              <p:spPr>
                <a:xfrm>
                  <a:off x="4138392" y="3675692"/>
                  <a:ext cx="128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7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71BB8DEC-A556-15CE-D47C-AA8DE07A1B20}"/>
                    </a:ext>
                  </a:extLst>
                </p14:cNvPr>
                <p14:cNvContentPartPr/>
                <p14:nvPr/>
              </p14:nvContentPartPr>
              <p14:xfrm>
                <a:off x="4282032" y="3749492"/>
                <a:ext cx="10080" cy="3024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71BB8DEC-A556-15CE-D47C-AA8DE07A1B2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4275912" y="3743372"/>
                  <a:ext cx="22320" cy="4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26" name="Group 625">
            <a:extLst>
              <a:ext uri="{FF2B5EF4-FFF2-40B4-BE49-F238E27FC236}">
                <a16:creationId xmlns:a16="http://schemas.microsoft.com/office/drawing/2014/main" id="{FD8764D8-A39D-9807-6860-B369C636FB39}"/>
              </a:ext>
            </a:extLst>
          </p:cNvPr>
          <p:cNvGrpSpPr/>
          <p:nvPr/>
        </p:nvGrpSpPr>
        <p:grpSpPr>
          <a:xfrm>
            <a:off x="4559592" y="3602612"/>
            <a:ext cx="2324520" cy="307080"/>
            <a:chOff x="4559592" y="3602612"/>
            <a:chExt cx="2324520" cy="30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4AF5656B-619D-0CC3-8A80-8ACE5B25378B}"/>
                    </a:ext>
                  </a:extLst>
                </p14:cNvPr>
                <p14:cNvContentPartPr/>
                <p14:nvPr/>
              </p14:nvContentPartPr>
              <p14:xfrm>
                <a:off x="4559592" y="3609812"/>
                <a:ext cx="221760" cy="2462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4AF5656B-619D-0CC3-8A80-8ACE5B25378B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4553472" y="3603683"/>
                  <a:ext cx="234000" cy="2584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EF3B20BC-5947-DBD0-95B3-9E9DABB56896}"/>
                    </a:ext>
                  </a:extLst>
                </p14:cNvPr>
                <p14:cNvContentPartPr/>
                <p14:nvPr/>
              </p14:nvContentPartPr>
              <p14:xfrm>
                <a:off x="4838232" y="3719972"/>
                <a:ext cx="135360" cy="12852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EF3B20BC-5947-DBD0-95B3-9E9DABB56896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4832112" y="3713869"/>
                  <a:ext cx="147600" cy="1407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0CA1416D-F671-9891-506C-67DAF0DC6DA4}"/>
                    </a:ext>
                  </a:extLst>
                </p14:cNvPr>
                <p14:cNvContentPartPr/>
                <p14:nvPr/>
              </p14:nvContentPartPr>
              <p14:xfrm>
                <a:off x="4854792" y="3728612"/>
                <a:ext cx="116280" cy="12096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0CA1416D-F671-9891-506C-67DAF0DC6DA4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4848672" y="3722492"/>
                  <a:ext cx="12852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64BE1821-A8AB-2D54-53C1-0390A3142613}"/>
                    </a:ext>
                  </a:extLst>
                </p14:cNvPr>
                <p14:cNvContentPartPr/>
                <p14:nvPr/>
              </p14:nvContentPartPr>
              <p14:xfrm>
                <a:off x="4987632" y="3602612"/>
                <a:ext cx="174960" cy="8064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64BE1821-A8AB-2D54-53C1-0390A314261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4981512" y="3596492"/>
                  <a:ext cx="18720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591" name="Ink 590">
                  <a:extLst>
                    <a:ext uri="{FF2B5EF4-FFF2-40B4-BE49-F238E27FC236}">
                      <a16:creationId xmlns:a16="http://schemas.microsoft.com/office/drawing/2014/main" id="{A11C57CD-20CD-1D4D-6552-3E06663A6743}"/>
                    </a:ext>
                  </a:extLst>
                </p14:cNvPr>
                <p14:cNvContentPartPr/>
                <p14:nvPr/>
              </p14:nvContentPartPr>
              <p14:xfrm>
                <a:off x="5024712" y="3830492"/>
                <a:ext cx="60840" cy="71280"/>
              </p14:xfrm>
            </p:contentPart>
          </mc:Choice>
          <mc:Fallback xmlns="">
            <p:pic>
              <p:nvPicPr>
                <p:cNvPr id="591" name="Ink 590">
                  <a:extLst>
                    <a:ext uri="{FF2B5EF4-FFF2-40B4-BE49-F238E27FC236}">
                      <a16:creationId xmlns:a16="http://schemas.microsoft.com/office/drawing/2014/main" id="{A11C57CD-20CD-1D4D-6552-3E06663A6743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5018592" y="3824372"/>
                  <a:ext cx="7308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5F3DC04B-068F-6ACC-BD9B-877A14D8F277}"/>
                    </a:ext>
                  </a:extLst>
                </p14:cNvPr>
                <p14:cNvContentPartPr/>
                <p14:nvPr/>
              </p14:nvContentPartPr>
              <p14:xfrm>
                <a:off x="5032272" y="3736532"/>
                <a:ext cx="41400" cy="504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5F3DC04B-068F-6ACC-BD9B-877A14D8F277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5026152" y="3730412"/>
                  <a:ext cx="5364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3A4BF5FE-E6E6-B014-5F84-9B92B2C571A6}"/>
                    </a:ext>
                  </a:extLst>
                </p14:cNvPr>
                <p14:cNvContentPartPr/>
                <p14:nvPr/>
              </p14:nvContentPartPr>
              <p14:xfrm>
                <a:off x="5222352" y="3654452"/>
                <a:ext cx="179640" cy="2174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3A4BF5FE-E6E6-B014-5F84-9B92B2C571A6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5216244" y="3648332"/>
                  <a:ext cx="191856" cy="22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3BB4D86C-70A1-09AA-B440-390CA2C26E05}"/>
                    </a:ext>
                  </a:extLst>
                </p14:cNvPr>
                <p14:cNvContentPartPr/>
                <p14:nvPr/>
              </p14:nvContentPartPr>
              <p14:xfrm>
                <a:off x="5247552" y="3869732"/>
                <a:ext cx="163080" cy="3708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3BB4D86C-70A1-09AA-B440-390CA2C26E05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5241432" y="3863552"/>
                  <a:ext cx="175320" cy="4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E33B0FE5-54A4-F6AB-5CC9-684C9C9C0C32}"/>
                    </a:ext>
                  </a:extLst>
                </p14:cNvPr>
                <p14:cNvContentPartPr/>
                <p14:nvPr/>
              </p14:nvContentPartPr>
              <p14:xfrm>
                <a:off x="5879712" y="3664172"/>
                <a:ext cx="111600" cy="18108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E33B0FE5-54A4-F6AB-5CC9-684C9C9C0C32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5873572" y="3658052"/>
                  <a:ext cx="12388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12D0C61A-0F60-FFDA-A5D6-CE9E02C058CC}"/>
                    </a:ext>
                  </a:extLst>
                </p14:cNvPr>
                <p14:cNvContentPartPr/>
                <p14:nvPr/>
              </p14:nvContentPartPr>
              <p14:xfrm>
                <a:off x="5861712" y="3843452"/>
                <a:ext cx="136800" cy="6588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12D0C61A-0F60-FFDA-A5D6-CE9E02C058CC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5855592" y="3837298"/>
                  <a:ext cx="149040" cy="781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7750598F-AB62-6BE1-3149-F20663CD20E7}"/>
                    </a:ext>
                  </a:extLst>
                </p14:cNvPr>
                <p14:cNvContentPartPr/>
                <p14:nvPr/>
              </p14:nvContentPartPr>
              <p14:xfrm>
                <a:off x="6169152" y="3737972"/>
                <a:ext cx="191520" cy="15012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7750598F-AB62-6BE1-3149-F20663CD20E7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6163032" y="3731867"/>
                  <a:ext cx="203760" cy="1623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613" name="Ink 612">
                  <a:extLst>
                    <a:ext uri="{FF2B5EF4-FFF2-40B4-BE49-F238E27FC236}">
                      <a16:creationId xmlns:a16="http://schemas.microsoft.com/office/drawing/2014/main" id="{A6CA188D-9C54-2761-C177-43DE8AF1EB7E}"/>
                    </a:ext>
                  </a:extLst>
                </p14:cNvPr>
                <p14:cNvContentPartPr/>
                <p14:nvPr/>
              </p14:nvContentPartPr>
              <p14:xfrm>
                <a:off x="6184992" y="3743732"/>
                <a:ext cx="156960" cy="162720"/>
              </p14:xfrm>
            </p:contentPart>
          </mc:Choice>
          <mc:Fallback xmlns="">
            <p:pic>
              <p:nvPicPr>
                <p:cNvPr id="613" name="Ink 612">
                  <a:extLst>
                    <a:ext uri="{FF2B5EF4-FFF2-40B4-BE49-F238E27FC236}">
                      <a16:creationId xmlns:a16="http://schemas.microsoft.com/office/drawing/2014/main" id="{A6CA188D-9C54-2761-C177-43DE8AF1EB7E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6178886" y="3737612"/>
                  <a:ext cx="169172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614" name="Ink 613">
                  <a:extLst>
                    <a:ext uri="{FF2B5EF4-FFF2-40B4-BE49-F238E27FC236}">
                      <a16:creationId xmlns:a16="http://schemas.microsoft.com/office/drawing/2014/main" id="{4C5E9FF5-FD1D-6367-6286-7C0867A6EC48}"/>
                    </a:ext>
                  </a:extLst>
                </p14:cNvPr>
                <p14:cNvContentPartPr/>
                <p14:nvPr/>
              </p14:nvContentPartPr>
              <p14:xfrm>
                <a:off x="6353832" y="3842372"/>
                <a:ext cx="32760" cy="67320"/>
              </p14:xfrm>
            </p:contentPart>
          </mc:Choice>
          <mc:Fallback xmlns="">
            <p:pic>
              <p:nvPicPr>
                <p:cNvPr id="614" name="Ink 613">
                  <a:extLst>
                    <a:ext uri="{FF2B5EF4-FFF2-40B4-BE49-F238E27FC236}">
                      <a16:creationId xmlns:a16="http://schemas.microsoft.com/office/drawing/2014/main" id="{4C5E9FF5-FD1D-6367-6286-7C0867A6EC48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6347779" y="3836252"/>
                  <a:ext cx="44867" cy="7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20C89A14-68F6-D628-DC1E-03FC926DE973}"/>
                    </a:ext>
                  </a:extLst>
                </p14:cNvPr>
                <p14:cNvContentPartPr/>
                <p14:nvPr/>
              </p14:nvContentPartPr>
              <p14:xfrm>
                <a:off x="6360312" y="3790172"/>
                <a:ext cx="17280" cy="792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20C89A14-68F6-D628-DC1E-03FC926DE973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6354062" y="3784052"/>
                  <a:ext cx="2978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ECA5C5C2-A8CF-5676-7F7B-F437F4049A93}"/>
                    </a:ext>
                  </a:extLst>
                </p14:cNvPr>
                <p14:cNvContentPartPr/>
                <p14:nvPr/>
              </p14:nvContentPartPr>
              <p14:xfrm>
                <a:off x="6394512" y="3625652"/>
                <a:ext cx="129600" cy="7344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ECA5C5C2-A8CF-5676-7F7B-F437F4049A93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6388392" y="3619532"/>
                  <a:ext cx="14184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C079985B-FB98-9341-1838-A7C99691DB9A}"/>
                    </a:ext>
                  </a:extLst>
                </p14:cNvPr>
                <p14:cNvContentPartPr/>
                <p14:nvPr/>
              </p14:nvContentPartPr>
              <p14:xfrm>
                <a:off x="6619872" y="3763172"/>
                <a:ext cx="116640" cy="11376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C079985B-FB98-9341-1838-A7C99691DB9A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6613733" y="3757052"/>
                  <a:ext cx="128918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7920A68F-5D5A-1665-DCA3-6EC60F964C45}"/>
                    </a:ext>
                  </a:extLst>
                </p14:cNvPr>
                <p14:cNvContentPartPr/>
                <p14:nvPr/>
              </p14:nvContentPartPr>
              <p14:xfrm>
                <a:off x="6755232" y="3759572"/>
                <a:ext cx="128880" cy="11484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7920A68F-5D5A-1665-DCA3-6EC60F964C45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6749129" y="3753452"/>
                  <a:ext cx="141086" cy="12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0" name="Group 629">
            <a:extLst>
              <a:ext uri="{FF2B5EF4-FFF2-40B4-BE49-F238E27FC236}">
                <a16:creationId xmlns:a16="http://schemas.microsoft.com/office/drawing/2014/main" id="{2F6C6F2A-ABC2-ACC2-3021-23A8F83A5BC2}"/>
              </a:ext>
            </a:extLst>
          </p:cNvPr>
          <p:cNvGrpSpPr/>
          <p:nvPr/>
        </p:nvGrpSpPr>
        <p:grpSpPr>
          <a:xfrm>
            <a:off x="7678540" y="3135064"/>
            <a:ext cx="388080" cy="316080"/>
            <a:chOff x="7678540" y="3135064"/>
            <a:chExt cx="388080" cy="31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69CD67BB-BA43-113C-7FE4-1072B32310A9}"/>
                    </a:ext>
                  </a:extLst>
                </p14:cNvPr>
                <p14:cNvContentPartPr/>
                <p14:nvPr/>
              </p14:nvContentPartPr>
              <p14:xfrm>
                <a:off x="7678540" y="3312184"/>
                <a:ext cx="134640" cy="13896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69CD67BB-BA43-113C-7FE4-1072B32310A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7672420" y="3306048"/>
                  <a:ext cx="146880" cy="15123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55E2EB94-002A-CFD1-909F-AFB52408AEDD}"/>
                    </a:ext>
                  </a:extLst>
                </p14:cNvPr>
                <p14:cNvContentPartPr/>
                <p14:nvPr/>
              </p14:nvContentPartPr>
              <p14:xfrm>
                <a:off x="7837300" y="3135064"/>
                <a:ext cx="229320" cy="27720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55E2EB94-002A-CFD1-909F-AFB52408AEDD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831180" y="3128952"/>
                  <a:ext cx="241560" cy="2894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F7A1236A-1661-6687-7F4B-F92EA8CE9D47}"/>
                    </a:ext>
                  </a:extLst>
                </p14:cNvPr>
                <p14:cNvContentPartPr/>
                <p14:nvPr/>
              </p14:nvContentPartPr>
              <p14:xfrm>
                <a:off x="7814980" y="3306064"/>
                <a:ext cx="212760" cy="64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F7A1236A-1661-6687-7F4B-F92EA8CE9D47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7808860" y="3299944"/>
                  <a:ext cx="225000" cy="1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2" name="Group 631">
            <a:extLst>
              <a:ext uri="{FF2B5EF4-FFF2-40B4-BE49-F238E27FC236}">
                <a16:creationId xmlns:a16="http://schemas.microsoft.com/office/drawing/2014/main" id="{E55DA0FB-C200-9421-DAEB-D5689F02ED77}"/>
              </a:ext>
            </a:extLst>
          </p:cNvPr>
          <p:cNvGrpSpPr/>
          <p:nvPr/>
        </p:nvGrpSpPr>
        <p:grpSpPr>
          <a:xfrm>
            <a:off x="7085712" y="3622504"/>
            <a:ext cx="686068" cy="326428"/>
            <a:chOff x="7085712" y="3622504"/>
            <a:chExt cx="686068" cy="326428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FEC33000-A379-E22E-5777-6CC9417C95D9}"/>
                    </a:ext>
                  </a:extLst>
                </p14:cNvPr>
                <p14:cNvContentPartPr/>
                <p14:nvPr/>
              </p14:nvContentPartPr>
              <p14:xfrm>
                <a:off x="7085712" y="3637172"/>
                <a:ext cx="153360" cy="26460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FEC33000-A379-E22E-5777-6CC9417C95D9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7079606" y="3631052"/>
                  <a:ext cx="165571" cy="27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456C67C3-18E2-2528-9268-16814BB47719}"/>
                    </a:ext>
                  </a:extLst>
                </p14:cNvPr>
                <p14:cNvContentPartPr/>
                <p14:nvPr/>
              </p14:nvContentPartPr>
              <p14:xfrm>
                <a:off x="7207392" y="3712772"/>
                <a:ext cx="98640" cy="13608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456C67C3-18E2-2528-9268-16814BB47719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7201272" y="3706668"/>
                  <a:ext cx="110880" cy="148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91191DB9-F3C9-1A50-F60C-BCA21DD6D218}"/>
                    </a:ext>
                  </a:extLst>
                </p14:cNvPr>
                <p14:cNvContentPartPr/>
                <p14:nvPr/>
              </p14:nvContentPartPr>
              <p14:xfrm>
                <a:off x="7314672" y="3810692"/>
                <a:ext cx="25560" cy="7128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91191DB9-F3C9-1A50-F60C-BCA21DD6D218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7308637" y="3804572"/>
                  <a:ext cx="3763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622" name="Ink 621">
                  <a:extLst>
                    <a:ext uri="{FF2B5EF4-FFF2-40B4-BE49-F238E27FC236}">
                      <a16:creationId xmlns:a16="http://schemas.microsoft.com/office/drawing/2014/main" id="{70C72BAC-685C-1445-D9F2-561778FC01B3}"/>
                    </a:ext>
                  </a:extLst>
                </p14:cNvPr>
                <p14:cNvContentPartPr/>
                <p14:nvPr/>
              </p14:nvContentPartPr>
              <p14:xfrm>
                <a:off x="7409352" y="3721772"/>
                <a:ext cx="123480" cy="227160"/>
              </p14:xfrm>
            </p:contentPart>
          </mc:Choice>
          <mc:Fallback xmlns="">
            <p:pic>
              <p:nvPicPr>
                <p:cNvPr id="622" name="Ink 621">
                  <a:extLst>
                    <a:ext uri="{FF2B5EF4-FFF2-40B4-BE49-F238E27FC236}">
                      <a16:creationId xmlns:a16="http://schemas.microsoft.com/office/drawing/2014/main" id="{70C72BAC-685C-1445-D9F2-561778FC01B3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7403232" y="3715642"/>
                  <a:ext cx="135720" cy="2394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1B7BC82D-078E-CC46-D0C5-E597991107A2}"/>
                    </a:ext>
                  </a:extLst>
                </p14:cNvPr>
                <p14:cNvContentPartPr/>
                <p14:nvPr/>
              </p14:nvContentPartPr>
              <p14:xfrm>
                <a:off x="7536792" y="3806372"/>
                <a:ext cx="84960" cy="6120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1B7BC82D-078E-CC46-D0C5-E597991107A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7530672" y="3800216"/>
                  <a:ext cx="97200" cy="735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D8584542-A1C7-D282-1DA3-7491736D9597}"/>
                    </a:ext>
                  </a:extLst>
                </p14:cNvPr>
                <p14:cNvContentPartPr/>
                <p14:nvPr/>
              </p14:nvContentPartPr>
              <p14:xfrm>
                <a:off x="7598980" y="3622504"/>
                <a:ext cx="172800" cy="32184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D8584542-A1C7-D282-1DA3-7491736D9597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7592860" y="3616391"/>
                  <a:ext cx="185040" cy="33406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90">
            <p14:nvContentPartPr>
              <p14:cNvPr id="633" name="Ink 632">
                <a:extLst>
                  <a:ext uri="{FF2B5EF4-FFF2-40B4-BE49-F238E27FC236}">
                    <a16:creationId xmlns:a16="http://schemas.microsoft.com/office/drawing/2014/main" id="{C6E91D8C-D801-45E0-EBAF-5F5A0A0D8A8F}"/>
                  </a:ext>
                </a:extLst>
              </p14:cNvPr>
              <p14:cNvContentPartPr/>
              <p14:nvPr/>
            </p14:nvContentPartPr>
            <p14:xfrm>
              <a:off x="5525020" y="3576424"/>
              <a:ext cx="249480" cy="324720"/>
            </p14:xfrm>
          </p:contentPart>
        </mc:Choice>
        <mc:Fallback xmlns="">
          <p:pic>
            <p:nvPicPr>
              <p:cNvPr id="633" name="Ink 632">
                <a:extLst>
                  <a:ext uri="{FF2B5EF4-FFF2-40B4-BE49-F238E27FC236}">
                    <a16:creationId xmlns:a16="http://schemas.microsoft.com/office/drawing/2014/main" id="{C6E91D8C-D801-45E0-EBAF-5F5A0A0D8A8F}"/>
                  </a:ext>
                </a:extLst>
              </p:cNvPr>
              <p:cNvPicPr/>
              <p:nvPr/>
            </p:nvPicPr>
            <p:blipFill>
              <a:blip r:embed="rId491"/>
              <a:stretch>
                <a:fillRect/>
              </a:stretch>
            </p:blipFill>
            <p:spPr>
              <a:xfrm>
                <a:off x="5518900" y="3570304"/>
                <a:ext cx="261720" cy="336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4" name="Group 13">
            <a:extLst>
              <a:ext uri="{FF2B5EF4-FFF2-40B4-BE49-F238E27FC236}">
                <a16:creationId xmlns:a16="http://schemas.microsoft.com/office/drawing/2014/main" id="{591C3FBE-B686-AF3A-9702-95AE7D080869}"/>
              </a:ext>
            </a:extLst>
          </p:cNvPr>
          <p:cNvGrpSpPr/>
          <p:nvPr/>
        </p:nvGrpSpPr>
        <p:grpSpPr>
          <a:xfrm>
            <a:off x="355420" y="4490464"/>
            <a:ext cx="1537920" cy="598320"/>
            <a:chOff x="355420" y="4490464"/>
            <a:chExt cx="1537920" cy="59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DB4E41DF-5DFE-3F39-1226-C82BC9E5F107}"/>
                    </a:ext>
                  </a:extLst>
                </p14:cNvPr>
                <p14:cNvContentPartPr/>
                <p14:nvPr/>
              </p14:nvContentPartPr>
              <p14:xfrm>
                <a:off x="355420" y="4554184"/>
                <a:ext cx="203400" cy="28584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DB4E41DF-5DFE-3F39-1226-C82BC9E5F107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349300" y="4548064"/>
                  <a:ext cx="21564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6D3EDD78-7134-38A3-AD52-E0308D5D0D3E}"/>
                    </a:ext>
                  </a:extLst>
                </p14:cNvPr>
                <p14:cNvContentPartPr/>
                <p14:nvPr/>
              </p14:nvContentPartPr>
              <p14:xfrm>
                <a:off x="549460" y="4715104"/>
                <a:ext cx="123840" cy="1368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6D3EDD78-7134-38A3-AD52-E0308D5D0D3E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43340" y="4708984"/>
                  <a:ext cx="1360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1A0C631-6F36-7BD4-1B8C-09B39A65B55A}"/>
                    </a:ext>
                  </a:extLst>
                </p14:cNvPr>
                <p14:cNvContentPartPr/>
                <p14:nvPr/>
              </p14:nvContentPartPr>
              <p14:xfrm>
                <a:off x="711100" y="4716184"/>
                <a:ext cx="135360" cy="1353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1A0C631-6F36-7BD4-1B8C-09B39A65B55A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704980" y="4710064"/>
                  <a:ext cx="1476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4509A9B7-49DB-5BA9-DF29-0F4AEEC75A18}"/>
                    </a:ext>
                  </a:extLst>
                </p14:cNvPr>
                <p14:cNvContentPartPr/>
                <p14:nvPr/>
              </p14:nvContentPartPr>
              <p14:xfrm>
                <a:off x="824500" y="4715824"/>
                <a:ext cx="137880" cy="1594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4509A9B7-49DB-5BA9-DF29-0F4AEEC75A18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18380" y="4709704"/>
                  <a:ext cx="150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2EA2A87-B758-B589-73BA-22356A29C271}"/>
                    </a:ext>
                  </a:extLst>
                </p14:cNvPr>
                <p14:cNvContentPartPr/>
                <p14:nvPr/>
              </p14:nvContentPartPr>
              <p14:xfrm>
                <a:off x="967420" y="4492624"/>
                <a:ext cx="84960" cy="335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2EA2A87-B758-B589-73BA-22356A29C271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961300" y="4486504"/>
                  <a:ext cx="9720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42AC930B-15F6-6309-C612-E643B378277A}"/>
                    </a:ext>
                  </a:extLst>
                </p14:cNvPr>
                <p14:cNvContentPartPr/>
                <p14:nvPr/>
              </p14:nvContentPartPr>
              <p14:xfrm>
                <a:off x="1046620" y="4490464"/>
                <a:ext cx="83880" cy="367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42AC930B-15F6-6309-C612-E643B378277A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040500" y="4484344"/>
                  <a:ext cx="96120" cy="37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5F53EDF7-18DB-FC32-D05D-7A856AC686C8}"/>
                    </a:ext>
                  </a:extLst>
                </p14:cNvPr>
                <p14:cNvContentPartPr/>
                <p14:nvPr/>
              </p14:nvContentPartPr>
              <p14:xfrm>
                <a:off x="1147060" y="4716904"/>
                <a:ext cx="212400" cy="15624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5F53EDF7-18DB-FC32-D05D-7A856AC686C8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140940" y="4710784"/>
                  <a:ext cx="22464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D2841182-3DC1-6C83-4A2C-C87F28FD77CC}"/>
                    </a:ext>
                  </a:extLst>
                </p14:cNvPr>
                <p14:cNvContentPartPr/>
                <p14:nvPr/>
              </p14:nvContentPartPr>
              <p14:xfrm>
                <a:off x="1370980" y="4712584"/>
                <a:ext cx="105480" cy="1749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D2841182-3DC1-6C83-4A2C-C87F28FD77CC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364860" y="4706464"/>
                  <a:ext cx="11772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F14D6B40-9198-963F-33C3-B7344847078D}"/>
                    </a:ext>
                  </a:extLst>
                </p14:cNvPr>
                <p14:cNvContentPartPr/>
                <p14:nvPr/>
              </p14:nvContentPartPr>
              <p14:xfrm>
                <a:off x="1512820" y="4739584"/>
                <a:ext cx="247320" cy="3492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F14D6B40-9198-963F-33C3-B7344847078D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506700" y="4733464"/>
                  <a:ext cx="259560" cy="36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A11F7B13-DEE4-1764-6AA6-E452BA7B87E6}"/>
                    </a:ext>
                  </a:extLst>
                </p14:cNvPr>
                <p14:cNvContentPartPr/>
                <p14:nvPr/>
              </p14:nvContentPartPr>
              <p14:xfrm>
                <a:off x="1850140" y="4711864"/>
                <a:ext cx="29880" cy="198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A11F7B13-DEE4-1764-6AA6-E452BA7B87E6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1844020" y="4705744"/>
                  <a:ext cx="421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82BD3A0-9A36-1399-5B56-52B2C5781FEC}"/>
                    </a:ext>
                  </a:extLst>
                </p14:cNvPr>
                <p14:cNvContentPartPr/>
                <p14:nvPr/>
              </p14:nvContentPartPr>
              <p14:xfrm>
                <a:off x="1871020" y="4819864"/>
                <a:ext cx="22320" cy="270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82BD3A0-9A36-1399-5B56-52B2C5781FEC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1864900" y="4813744"/>
                  <a:ext cx="34560" cy="3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278CED87-ADE6-E0A5-E6E4-B5CCABD8ECBC}"/>
              </a:ext>
            </a:extLst>
          </p:cNvPr>
          <p:cNvGrpSpPr/>
          <p:nvPr/>
        </p:nvGrpSpPr>
        <p:grpSpPr>
          <a:xfrm>
            <a:off x="2324260" y="4505944"/>
            <a:ext cx="567000" cy="331560"/>
            <a:chOff x="2324260" y="4505944"/>
            <a:chExt cx="567000" cy="33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E2CB4D2B-916D-7EA4-660E-6D4C4B15494A}"/>
                    </a:ext>
                  </a:extLst>
                </p14:cNvPr>
                <p14:cNvContentPartPr/>
                <p14:nvPr/>
              </p14:nvContentPartPr>
              <p14:xfrm>
                <a:off x="2369260" y="4540504"/>
                <a:ext cx="65520" cy="2750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E2CB4D2B-916D-7EA4-660E-6D4C4B15494A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2363140" y="4534384"/>
                  <a:ext cx="7776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CAAE5C5-B70B-93C8-82A3-390AF926E2AA}"/>
                    </a:ext>
                  </a:extLst>
                </p14:cNvPr>
                <p14:cNvContentPartPr/>
                <p14:nvPr/>
              </p14:nvContentPartPr>
              <p14:xfrm>
                <a:off x="2328940" y="4505944"/>
                <a:ext cx="266400" cy="640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CAAE5C5-B70B-93C8-82A3-390AF926E2AA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2322820" y="4499824"/>
                  <a:ext cx="278640" cy="7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8C0A22C-BD65-7CE2-8F56-C158F6CE1F30}"/>
                    </a:ext>
                  </a:extLst>
                </p14:cNvPr>
                <p14:cNvContentPartPr/>
                <p14:nvPr/>
              </p14:nvContentPartPr>
              <p14:xfrm>
                <a:off x="2324260" y="4689904"/>
                <a:ext cx="205560" cy="3564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8C0A22C-BD65-7CE2-8F56-C158F6CE1F30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2318140" y="4683784"/>
                  <a:ext cx="2178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0B3E8BD-8895-6ED8-EC3F-7828347EFD42}"/>
                    </a:ext>
                  </a:extLst>
                </p14:cNvPr>
                <p14:cNvContentPartPr/>
                <p14:nvPr/>
              </p14:nvContentPartPr>
              <p14:xfrm>
                <a:off x="2521900" y="4686304"/>
                <a:ext cx="132120" cy="10476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0B3E8BD-8895-6ED8-EC3F-7828347EFD4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2515780" y="4680184"/>
                  <a:ext cx="1443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10ACC1E-98F0-14FF-BB46-CE3E3B2E0858}"/>
                    </a:ext>
                  </a:extLst>
                </p14:cNvPr>
                <p14:cNvContentPartPr/>
                <p14:nvPr/>
              </p14:nvContentPartPr>
              <p14:xfrm>
                <a:off x="2675980" y="4694944"/>
                <a:ext cx="215280" cy="1425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10ACC1E-98F0-14FF-BB46-CE3E3B2E0858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2669860" y="4688824"/>
                  <a:ext cx="227520" cy="15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714AF695-6A78-519C-5D6C-9849D70478D3}"/>
              </a:ext>
            </a:extLst>
          </p:cNvPr>
          <p:cNvGrpSpPr/>
          <p:nvPr/>
        </p:nvGrpSpPr>
        <p:grpSpPr>
          <a:xfrm>
            <a:off x="3180395" y="4684361"/>
            <a:ext cx="649080" cy="329040"/>
            <a:chOff x="3180395" y="4684361"/>
            <a:chExt cx="649080" cy="329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E7F64C7F-DDCC-A48E-6075-571E67756FE3}"/>
                    </a:ext>
                  </a:extLst>
                </p14:cNvPr>
                <p14:cNvContentPartPr/>
                <p14:nvPr/>
              </p14:nvContentPartPr>
              <p14:xfrm>
                <a:off x="3180395" y="4688321"/>
                <a:ext cx="229320" cy="32508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E7F64C7F-DDCC-A48E-6075-571E67756FE3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174275" y="4682201"/>
                  <a:ext cx="241560" cy="33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C304E339-EE7C-83D8-CA19-9C5E9D007F26}"/>
                    </a:ext>
                  </a:extLst>
                </p14:cNvPr>
                <p14:cNvContentPartPr/>
                <p14:nvPr/>
              </p14:nvContentPartPr>
              <p14:xfrm>
                <a:off x="3411515" y="4754201"/>
                <a:ext cx="89640" cy="1069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C304E339-EE7C-83D8-CA19-9C5E9D007F26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3405395" y="4748081"/>
                  <a:ext cx="101880" cy="11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5CEC406F-EE03-FA3D-7F2A-83A309B8721B}"/>
                    </a:ext>
                  </a:extLst>
                </p14:cNvPr>
                <p14:cNvContentPartPr/>
                <p14:nvPr/>
              </p14:nvContentPartPr>
              <p14:xfrm>
                <a:off x="3592595" y="4686521"/>
                <a:ext cx="7920" cy="1836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5CEC406F-EE03-FA3D-7F2A-83A309B8721B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3586475" y="4680401"/>
                  <a:ext cx="201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6D91D3D4-B97B-D0F9-F34E-208BDC5A91A8}"/>
                    </a:ext>
                  </a:extLst>
                </p14:cNvPr>
                <p14:cNvContentPartPr/>
                <p14:nvPr/>
              </p14:nvContentPartPr>
              <p14:xfrm>
                <a:off x="3594755" y="4758161"/>
                <a:ext cx="24120" cy="93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6D91D3D4-B97B-D0F9-F34E-208BDC5A91A8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3588635" y="4752041"/>
                  <a:ext cx="3636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BDABDBBE-9896-F372-9529-C1A7922BC5A7}"/>
                    </a:ext>
                  </a:extLst>
                </p14:cNvPr>
                <p14:cNvContentPartPr/>
                <p14:nvPr/>
              </p14:nvContentPartPr>
              <p14:xfrm>
                <a:off x="3711755" y="4684361"/>
                <a:ext cx="91440" cy="2052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BDABDBBE-9896-F372-9529-C1A7922BC5A7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3705635" y="4678241"/>
                  <a:ext cx="10368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BCDD7C45-7480-3A8C-45F5-A6FB771E8C98}"/>
                    </a:ext>
                  </a:extLst>
                </p14:cNvPr>
                <p14:cNvContentPartPr/>
                <p14:nvPr/>
              </p14:nvContentPartPr>
              <p14:xfrm>
                <a:off x="3703475" y="4741961"/>
                <a:ext cx="126000" cy="262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BCDD7C45-7480-3A8C-45F5-A6FB771E8C98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3697355" y="4735841"/>
                  <a:ext cx="138240" cy="3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3" name="Group 312">
            <a:extLst>
              <a:ext uri="{FF2B5EF4-FFF2-40B4-BE49-F238E27FC236}">
                <a16:creationId xmlns:a16="http://schemas.microsoft.com/office/drawing/2014/main" id="{F40C4FCA-477F-69AA-E433-B229C95FC6EB}"/>
              </a:ext>
            </a:extLst>
          </p:cNvPr>
          <p:cNvGrpSpPr/>
          <p:nvPr/>
        </p:nvGrpSpPr>
        <p:grpSpPr>
          <a:xfrm>
            <a:off x="4056995" y="4455401"/>
            <a:ext cx="1207080" cy="414360"/>
            <a:chOff x="4056995" y="4455401"/>
            <a:chExt cx="1207080" cy="41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E372F056-EC69-C981-F68A-ECEFA921E233}"/>
                    </a:ext>
                  </a:extLst>
                </p14:cNvPr>
                <p14:cNvContentPartPr/>
                <p14:nvPr/>
              </p14:nvContentPartPr>
              <p14:xfrm>
                <a:off x="4056995" y="4677881"/>
                <a:ext cx="175680" cy="1360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E372F056-EC69-C981-F68A-ECEFA921E233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4050875" y="4671761"/>
                  <a:ext cx="1879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7858BE5D-6FEE-D464-9FD4-83FA94725BE7}"/>
                    </a:ext>
                  </a:extLst>
                </p14:cNvPr>
                <p14:cNvContentPartPr/>
                <p14:nvPr/>
              </p14:nvContentPartPr>
              <p14:xfrm>
                <a:off x="4210715" y="4506881"/>
                <a:ext cx="126720" cy="1584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7858BE5D-6FEE-D464-9FD4-83FA94725BE7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4204595" y="4500761"/>
                  <a:ext cx="1389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F7EE21D2-5887-F8CB-3452-6B9E90ACEC9A}"/>
                    </a:ext>
                  </a:extLst>
                </p14:cNvPr>
                <p14:cNvContentPartPr/>
                <p14:nvPr/>
              </p14:nvContentPartPr>
              <p14:xfrm>
                <a:off x="4245635" y="4520201"/>
                <a:ext cx="70920" cy="961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F7EE21D2-5887-F8CB-3452-6B9E90ACEC9A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4239515" y="4514081"/>
                  <a:ext cx="83160" cy="10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D06C9C3D-754D-FF33-1352-9D81DA45D377}"/>
                    </a:ext>
                  </a:extLst>
                </p14:cNvPr>
                <p14:cNvContentPartPr/>
                <p14:nvPr/>
              </p14:nvContentPartPr>
              <p14:xfrm>
                <a:off x="4325195" y="4667081"/>
                <a:ext cx="198000" cy="1180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D06C9C3D-754D-FF33-1352-9D81DA45D377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4319075" y="4660961"/>
                  <a:ext cx="2102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F3B93631-C65F-5755-0CBA-A4C935746FC0}"/>
                    </a:ext>
                  </a:extLst>
                </p14:cNvPr>
                <p14:cNvContentPartPr/>
                <p14:nvPr/>
              </p14:nvContentPartPr>
              <p14:xfrm>
                <a:off x="4398995" y="4652321"/>
                <a:ext cx="117000" cy="1472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F3B93631-C65F-5755-0CBA-A4C935746FC0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4392875" y="4646201"/>
                  <a:ext cx="1292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022D0EED-6CF6-DC42-A644-DC9C350E8FD0}"/>
                    </a:ext>
                  </a:extLst>
                </p14:cNvPr>
                <p14:cNvContentPartPr/>
                <p14:nvPr/>
              </p14:nvContentPartPr>
              <p14:xfrm>
                <a:off x="4544075" y="4733681"/>
                <a:ext cx="114840" cy="9144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022D0EED-6CF6-DC42-A644-DC9C350E8FD0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4537955" y="4727561"/>
                  <a:ext cx="127080" cy="10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D4736E6E-59D6-E9D8-8587-4695AD8E512C}"/>
                    </a:ext>
                  </a:extLst>
                </p14:cNvPr>
                <p14:cNvContentPartPr/>
                <p14:nvPr/>
              </p14:nvContentPartPr>
              <p14:xfrm>
                <a:off x="4704275" y="4686521"/>
                <a:ext cx="113040" cy="2340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D4736E6E-59D6-E9D8-8587-4695AD8E512C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4698155" y="4680401"/>
                  <a:ext cx="125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5CFE2779-3E77-C916-4D8F-8891024BB5F0}"/>
                    </a:ext>
                  </a:extLst>
                </p14:cNvPr>
                <p14:cNvContentPartPr/>
                <p14:nvPr/>
              </p14:nvContentPartPr>
              <p14:xfrm>
                <a:off x="4873115" y="4657361"/>
                <a:ext cx="199080" cy="13140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5CFE2779-3E77-C916-4D8F-8891024BB5F0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4866995" y="4651241"/>
                  <a:ext cx="21132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285454EE-6D74-2C99-E317-B91B6AE109A3}"/>
                    </a:ext>
                  </a:extLst>
                </p14:cNvPr>
                <p14:cNvContentPartPr/>
                <p14:nvPr/>
              </p14:nvContentPartPr>
              <p14:xfrm>
                <a:off x="4919555" y="4641161"/>
                <a:ext cx="138600" cy="13320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285454EE-6D74-2C99-E317-B91B6AE109A3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4913435" y="4635041"/>
                  <a:ext cx="150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3CFE0363-76C4-C3D3-9D93-C9FC23A0A33A}"/>
                    </a:ext>
                  </a:extLst>
                </p14:cNvPr>
                <p14:cNvContentPartPr/>
                <p14:nvPr/>
              </p14:nvContentPartPr>
              <p14:xfrm>
                <a:off x="5069675" y="4504361"/>
                <a:ext cx="71280" cy="1054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3CFE0363-76C4-C3D3-9D93-C9FC23A0A33A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5063555" y="4498241"/>
                  <a:ext cx="835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13C484AC-B633-EBC7-FD7D-FE33003CC93E}"/>
                    </a:ext>
                  </a:extLst>
                </p14:cNvPr>
                <p14:cNvContentPartPr/>
                <p14:nvPr/>
              </p14:nvContentPartPr>
              <p14:xfrm>
                <a:off x="5055275" y="4542161"/>
                <a:ext cx="102960" cy="5688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13C484AC-B633-EBC7-FD7D-FE33003CC93E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5049155" y="4536041"/>
                  <a:ext cx="115200" cy="6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2502AA26-1141-61F1-BE45-A4AD1B852294}"/>
                    </a:ext>
                  </a:extLst>
                </p14:cNvPr>
                <p14:cNvContentPartPr/>
                <p14:nvPr/>
              </p14:nvContentPartPr>
              <p14:xfrm>
                <a:off x="4328435" y="4541801"/>
                <a:ext cx="158400" cy="3279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2502AA26-1141-61F1-BE45-A4AD1B852294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4322315" y="4535681"/>
                  <a:ext cx="17064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7E62B40B-9475-21DD-D5C0-A0EAB1041932}"/>
                    </a:ext>
                  </a:extLst>
                </p14:cNvPr>
                <p14:cNvContentPartPr/>
                <p14:nvPr/>
              </p14:nvContentPartPr>
              <p14:xfrm>
                <a:off x="5141675" y="4455401"/>
                <a:ext cx="122400" cy="38088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7E62B40B-9475-21DD-D5C0-A0EAB1041932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5135555" y="4449281"/>
                  <a:ext cx="134640" cy="393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1" name="Group 650">
            <a:extLst>
              <a:ext uri="{FF2B5EF4-FFF2-40B4-BE49-F238E27FC236}">
                <a16:creationId xmlns:a16="http://schemas.microsoft.com/office/drawing/2014/main" id="{DAABDF05-18C6-1041-7A85-B1AAEDB5EF2E}"/>
              </a:ext>
            </a:extLst>
          </p:cNvPr>
          <p:cNvGrpSpPr/>
          <p:nvPr/>
        </p:nvGrpSpPr>
        <p:grpSpPr>
          <a:xfrm>
            <a:off x="5831075" y="4371161"/>
            <a:ext cx="1456560" cy="386640"/>
            <a:chOff x="5831075" y="4371161"/>
            <a:chExt cx="1456560" cy="38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EF874D8C-4069-1059-1F34-B52B3E415BC5}"/>
                    </a:ext>
                  </a:extLst>
                </p14:cNvPr>
                <p14:cNvContentPartPr/>
                <p14:nvPr/>
              </p14:nvContentPartPr>
              <p14:xfrm>
                <a:off x="5831075" y="4466201"/>
                <a:ext cx="348480" cy="29160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EF874D8C-4069-1059-1F34-B52B3E415BC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5824955" y="4460081"/>
                  <a:ext cx="36072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36E4C4EA-33F0-D2B3-15B6-313FD5C4ACC4}"/>
                    </a:ext>
                  </a:extLst>
                </p14:cNvPr>
                <p14:cNvContentPartPr/>
                <p14:nvPr/>
              </p14:nvContentPartPr>
              <p14:xfrm>
                <a:off x="6195035" y="4602281"/>
                <a:ext cx="98280" cy="2520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36E4C4EA-33F0-D2B3-15B6-313FD5C4ACC4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188915" y="4596161"/>
                  <a:ext cx="11052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23F6D8EC-4EFB-758D-BAAE-3D014CDAFF35}"/>
                    </a:ext>
                  </a:extLst>
                </p14:cNvPr>
                <p14:cNvContentPartPr/>
                <p14:nvPr/>
              </p14:nvContentPartPr>
              <p14:xfrm>
                <a:off x="6200435" y="4688321"/>
                <a:ext cx="139320" cy="1296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23F6D8EC-4EFB-758D-BAAE-3D014CDAFF3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6194315" y="4682201"/>
                  <a:ext cx="1515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E2DC0ED5-670B-37B5-94D2-C52D1026295F}"/>
                    </a:ext>
                  </a:extLst>
                </p14:cNvPr>
                <p14:cNvContentPartPr/>
                <p14:nvPr/>
              </p14:nvContentPartPr>
              <p14:xfrm>
                <a:off x="6506795" y="4474841"/>
                <a:ext cx="179640" cy="20808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E2DC0ED5-670B-37B5-94D2-C52D1026295F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6500675" y="4468721"/>
                  <a:ext cx="191880" cy="22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81964326-9827-AD5D-B859-CEF7F10F61ED}"/>
                    </a:ext>
                  </a:extLst>
                </p14:cNvPr>
                <p14:cNvContentPartPr/>
                <p14:nvPr/>
              </p14:nvContentPartPr>
              <p14:xfrm>
                <a:off x="6694715" y="4467281"/>
                <a:ext cx="162720" cy="24804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81964326-9827-AD5D-B859-CEF7F10F61ED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6688595" y="4461161"/>
                  <a:ext cx="17496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DE54A3F4-4F45-EC71-5C8D-E1877526DA1E}"/>
                    </a:ext>
                  </a:extLst>
                </p14:cNvPr>
                <p14:cNvContentPartPr/>
                <p14:nvPr/>
              </p14:nvContentPartPr>
              <p14:xfrm>
                <a:off x="6920795" y="4443521"/>
                <a:ext cx="52200" cy="9972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DE54A3F4-4F45-EC71-5C8D-E1877526DA1E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6914675" y="4437401"/>
                  <a:ext cx="644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B24440D0-BD18-1CF9-602D-E8883324A010}"/>
                    </a:ext>
                  </a:extLst>
                </p14:cNvPr>
                <p14:cNvContentPartPr/>
                <p14:nvPr/>
              </p14:nvContentPartPr>
              <p14:xfrm>
                <a:off x="6830075" y="4565921"/>
                <a:ext cx="244080" cy="3240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B24440D0-BD18-1CF9-602D-E8883324A010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6823955" y="4559801"/>
                  <a:ext cx="25632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1ED61ECE-1CEC-448B-9210-C8B507E35C7D}"/>
                    </a:ext>
                  </a:extLst>
                </p14:cNvPr>
                <p14:cNvContentPartPr/>
                <p14:nvPr/>
              </p14:nvContentPartPr>
              <p14:xfrm>
                <a:off x="6909995" y="4622801"/>
                <a:ext cx="155160" cy="9288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1ED61ECE-1CEC-448B-9210-C8B507E35C7D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6903875" y="4616681"/>
                  <a:ext cx="1674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2E3278BE-1827-1A68-43B7-2B53C46D4182}"/>
                    </a:ext>
                  </a:extLst>
                </p14:cNvPr>
                <p14:cNvContentPartPr/>
                <p14:nvPr/>
              </p14:nvContentPartPr>
              <p14:xfrm>
                <a:off x="7113035" y="4371161"/>
                <a:ext cx="174600" cy="35136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2E3278BE-1827-1A68-43B7-2B53C46D4182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7106915" y="4365041"/>
                  <a:ext cx="186840" cy="36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18B8690A-470E-3272-B4C2-AF69EC8B1390}"/>
              </a:ext>
            </a:extLst>
          </p:cNvPr>
          <p:cNvGrpSpPr/>
          <p:nvPr/>
        </p:nvGrpSpPr>
        <p:grpSpPr>
          <a:xfrm>
            <a:off x="5456315" y="4461161"/>
            <a:ext cx="257400" cy="320760"/>
            <a:chOff x="5456315" y="4461161"/>
            <a:chExt cx="257400" cy="320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4DCAA835-8DFC-5FD5-6C99-F8699FC1B8EE}"/>
                    </a:ext>
                  </a:extLst>
                </p14:cNvPr>
                <p14:cNvContentPartPr/>
                <p14:nvPr/>
              </p14:nvContentPartPr>
              <p14:xfrm>
                <a:off x="5648555" y="4538201"/>
                <a:ext cx="2520" cy="18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4DCAA835-8DFC-5FD5-6C99-F8699FC1B8EE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642435" y="4532081"/>
                  <a:ext cx="14760" cy="1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B13647F8-2A6C-48C8-42B7-F860814B6DB7}"/>
                    </a:ext>
                  </a:extLst>
                </p14:cNvPr>
                <p14:cNvContentPartPr/>
                <p14:nvPr/>
              </p14:nvContentPartPr>
              <p14:xfrm>
                <a:off x="5456315" y="4461161"/>
                <a:ext cx="257400" cy="32076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B13647F8-2A6C-48C8-42B7-F860814B6DB7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5450195" y="4455041"/>
                  <a:ext cx="269640" cy="333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83">
            <p14:nvContentPartPr>
              <p14:cNvPr id="655" name="Ink 654">
                <a:extLst>
                  <a:ext uri="{FF2B5EF4-FFF2-40B4-BE49-F238E27FC236}">
                    <a16:creationId xmlns:a16="http://schemas.microsoft.com/office/drawing/2014/main" id="{87545A66-AEBB-FBB0-D29A-FCA325FAAE3C}"/>
                  </a:ext>
                </a:extLst>
              </p14:cNvPr>
              <p14:cNvContentPartPr/>
              <p14:nvPr/>
            </p14:nvContentPartPr>
            <p14:xfrm>
              <a:off x="7451075" y="4630361"/>
              <a:ext cx="8280" cy="110520"/>
            </p14:xfrm>
          </p:contentPart>
        </mc:Choice>
        <mc:Fallback xmlns="">
          <p:pic>
            <p:nvPicPr>
              <p:cNvPr id="655" name="Ink 654">
                <a:extLst>
                  <a:ext uri="{FF2B5EF4-FFF2-40B4-BE49-F238E27FC236}">
                    <a16:creationId xmlns:a16="http://schemas.microsoft.com/office/drawing/2014/main" id="{87545A66-AEBB-FBB0-D29A-FCA325FAAE3C}"/>
                  </a:ext>
                </a:extLst>
              </p:cNvPr>
              <p:cNvPicPr/>
              <p:nvPr/>
            </p:nvPicPr>
            <p:blipFill>
              <a:blip r:embed="rId584"/>
              <a:stretch>
                <a:fillRect/>
              </a:stretch>
            </p:blipFill>
            <p:spPr>
              <a:xfrm>
                <a:off x="7444955" y="4624241"/>
                <a:ext cx="20520" cy="122760"/>
              </a:xfrm>
              <a:prstGeom prst="rect">
                <a:avLst/>
              </a:prstGeom>
            </p:spPr>
          </p:pic>
        </mc:Fallback>
      </mc:AlternateContent>
      <p:grpSp>
        <p:nvGrpSpPr>
          <p:cNvPr id="673" name="Group 672">
            <a:extLst>
              <a:ext uri="{FF2B5EF4-FFF2-40B4-BE49-F238E27FC236}">
                <a16:creationId xmlns:a16="http://schemas.microsoft.com/office/drawing/2014/main" id="{EEEB36A9-E3F7-433F-EF6D-2B4A9071140D}"/>
              </a:ext>
            </a:extLst>
          </p:cNvPr>
          <p:cNvGrpSpPr/>
          <p:nvPr/>
        </p:nvGrpSpPr>
        <p:grpSpPr>
          <a:xfrm>
            <a:off x="336656" y="5414272"/>
            <a:ext cx="910800" cy="591480"/>
            <a:chOff x="336656" y="5414272"/>
            <a:chExt cx="910800" cy="59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33AD2D66-B1A6-42DC-EA88-D80A0AE8809A}"/>
                    </a:ext>
                  </a:extLst>
                </p14:cNvPr>
                <p14:cNvContentPartPr/>
                <p14:nvPr/>
              </p14:nvContentPartPr>
              <p14:xfrm>
                <a:off x="336656" y="5488072"/>
                <a:ext cx="267120" cy="1252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33AD2D66-B1A6-42DC-EA88-D80A0AE8809A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330536" y="5481952"/>
                  <a:ext cx="2793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CFDF11BD-F8D8-DAE3-B859-14E4BBDCB132}"/>
                    </a:ext>
                  </a:extLst>
                </p14:cNvPr>
                <p14:cNvContentPartPr/>
                <p14:nvPr/>
              </p14:nvContentPartPr>
              <p14:xfrm>
                <a:off x="653816" y="5456392"/>
                <a:ext cx="186120" cy="14076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CFDF11BD-F8D8-DAE3-B859-14E4BBDCB132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647696" y="5450272"/>
                  <a:ext cx="1983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6CCCFB27-A443-1C91-942C-8BF57B080C4E}"/>
                    </a:ext>
                  </a:extLst>
                </p14:cNvPr>
                <p14:cNvContentPartPr/>
                <p14:nvPr/>
              </p14:nvContentPartPr>
              <p14:xfrm>
                <a:off x="852896" y="5454592"/>
                <a:ext cx="197280" cy="1472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6CCCFB27-A443-1C91-942C-8BF57B080C4E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846776" y="5448472"/>
                  <a:ext cx="209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D8E40B82-DE3D-AC5C-13F8-2453AF5D2364}"/>
                    </a:ext>
                  </a:extLst>
                </p14:cNvPr>
                <p14:cNvContentPartPr/>
                <p14:nvPr/>
              </p14:nvContentPartPr>
              <p14:xfrm>
                <a:off x="937496" y="5414272"/>
                <a:ext cx="120240" cy="18612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D8E40B82-DE3D-AC5C-13F8-2453AF5D2364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931376" y="5408152"/>
                  <a:ext cx="132480" cy="19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4ACD8B83-98A8-E9A7-68F7-6663912B0A36}"/>
                    </a:ext>
                  </a:extLst>
                </p14:cNvPr>
                <p14:cNvContentPartPr/>
                <p14:nvPr/>
              </p14:nvContentPartPr>
              <p14:xfrm>
                <a:off x="428816" y="5829712"/>
                <a:ext cx="91440" cy="13968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4ACD8B83-98A8-E9A7-68F7-6663912B0A36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422696" y="5823592"/>
                  <a:ext cx="1036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6AB2607B-9986-A6BF-BF19-521F6712363D}"/>
                    </a:ext>
                  </a:extLst>
                </p14:cNvPr>
                <p14:cNvContentPartPr/>
                <p14:nvPr/>
              </p14:nvContentPartPr>
              <p14:xfrm>
                <a:off x="450776" y="5729272"/>
                <a:ext cx="32040" cy="3024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6AB2607B-9986-A6BF-BF19-521F6712363D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444656" y="5723152"/>
                  <a:ext cx="4428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A764461A-D698-38A7-33F1-D6BD4036695E}"/>
                    </a:ext>
                  </a:extLst>
                </p14:cNvPr>
                <p14:cNvContentPartPr/>
                <p14:nvPr/>
              </p14:nvContentPartPr>
              <p14:xfrm>
                <a:off x="606296" y="5750152"/>
                <a:ext cx="140760" cy="17676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A764461A-D698-38A7-33F1-D6BD4036695E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600176" y="5744032"/>
                  <a:ext cx="1530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BA85635C-B29E-3749-CC08-201F64B0602D}"/>
                    </a:ext>
                  </a:extLst>
                </p14:cNvPr>
                <p14:cNvContentPartPr/>
                <p14:nvPr/>
              </p14:nvContentPartPr>
              <p14:xfrm>
                <a:off x="618176" y="5835472"/>
                <a:ext cx="101880" cy="2016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BA85635C-B29E-3749-CC08-201F64B0602D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612056" y="5829352"/>
                  <a:ext cx="1141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A96AEFF0-913A-92C8-3C75-4B13957BC696}"/>
                    </a:ext>
                  </a:extLst>
                </p14:cNvPr>
                <p14:cNvContentPartPr/>
                <p14:nvPr/>
              </p14:nvContentPartPr>
              <p14:xfrm>
                <a:off x="879896" y="5744752"/>
                <a:ext cx="121320" cy="24192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A96AEFF0-913A-92C8-3C75-4B13957BC696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873776" y="5738632"/>
                  <a:ext cx="13356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036206C8-D9DF-6131-1140-99D203B6CA96}"/>
                    </a:ext>
                  </a:extLst>
                </p14:cNvPr>
                <p14:cNvContentPartPr/>
                <p14:nvPr/>
              </p14:nvContentPartPr>
              <p14:xfrm>
                <a:off x="997256" y="5824312"/>
                <a:ext cx="129960" cy="10260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036206C8-D9DF-6131-1140-99D203B6CA96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991136" y="5818192"/>
                  <a:ext cx="1422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A1BF6D97-B102-EAFC-952C-26A2BF50A3B4}"/>
                    </a:ext>
                  </a:extLst>
                </p14:cNvPr>
                <p14:cNvContentPartPr/>
                <p14:nvPr/>
              </p14:nvContentPartPr>
              <p14:xfrm>
                <a:off x="1096976" y="5692192"/>
                <a:ext cx="150480" cy="31356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A1BF6D97-B102-EAFC-952C-26A2BF50A3B4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090856" y="5686072"/>
                  <a:ext cx="162720" cy="32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2" name="Group 671">
            <a:extLst>
              <a:ext uri="{FF2B5EF4-FFF2-40B4-BE49-F238E27FC236}">
                <a16:creationId xmlns:a16="http://schemas.microsoft.com/office/drawing/2014/main" id="{587CE4DD-9EF1-3E06-4433-F5E13A4038CD}"/>
              </a:ext>
            </a:extLst>
          </p:cNvPr>
          <p:cNvGrpSpPr/>
          <p:nvPr/>
        </p:nvGrpSpPr>
        <p:grpSpPr>
          <a:xfrm>
            <a:off x="1570016" y="5260192"/>
            <a:ext cx="1176120" cy="496080"/>
            <a:chOff x="1570016" y="5260192"/>
            <a:chExt cx="1176120" cy="49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DC6AFF29-CD07-FB60-AB14-B1604D5A0762}"/>
                    </a:ext>
                  </a:extLst>
                </p14:cNvPr>
                <p14:cNvContentPartPr/>
                <p14:nvPr/>
              </p14:nvContentPartPr>
              <p14:xfrm>
                <a:off x="1570016" y="5357032"/>
                <a:ext cx="161640" cy="29520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DC6AFF29-CD07-FB60-AB14-B1604D5A0762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563896" y="5350912"/>
                  <a:ext cx="17388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7F0078AA-4320-F409-EC57-87F05B111BDC}"/>
                    </a:ext>
                  </a:extLst>
                </p14:cNvPr>
                <p14:cNvContentPartPr/>
                <p14:nvPr/>
              </p14:nvContentPartPr>
              <p14:xfrm>
                <a:off x="1822736" y="5350192"/>
                <a:ext cx="187920" cy="27900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7F0078AA-4320-F409-EC57-87F05B111BDC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816616" y="5344072"/>
                  <a:ext cx="20016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5E618D5B-7907-09A5-2BC8-352BCB7E22EB}"/>
                    </a:ext>
                  </a:extLst>
                </p14:cNvPr>
                <p14:cNvContentPartPr/>
                <p14:nvPr/>
              </p14:nvContentPartPr>
              <p14:xfrm>
                <a:off x="2049536" y="5317792"/>
                <a:ext cx="174960" cy="30132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5E618D5B-7907-09A5-2BC8-352BCB7E22EB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2043416" y="5311672"/>
                  <a:ext cx="18720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2CCD252C-6665-DBD4-E735-5315BC2FEDE0}"/>
                    </a:ext>
                  </a:extLst>
                </p14:cNvPr>
                <p14:cNvContentPartPr/>
                <p14:nvPr/>
              </p14:nvContentPartPr>
              <p14:xfrm>
                <a:off x="2279576" y="5517232"/>
                <a:ext cx="172440" cy="23904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2CCD252C-6665-DBD4-E735-5315BC2FEDE0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273456" y="5511112"/>
                  <a:ext cx="184680" cy="25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27AE6305-C4AB-BC96-6DE2-03B42010AEF5}"/>
                    </a:ext>
                  </a:extLst>
                </p14:cNvPr>
                <p14:cNvContentPartPr/>
                <p14:nvPr/>
              </p14:nvContentPartPr>
              <p14:xfrm>
                <a:off x="2568656" y="5260192"/>
                <a:ext cx="177480" cy="3682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27AE6305-C4AB-BC96-6DE2-03B42010AEF5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2562536" y="5254072"/>
                  <a:ext cx="189720" cy="38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4" name="Group 683">
            <a:extLst>
              <a:ext uri="{FF2B5EF4-FFF2-40B4-BE49-F238E27FC236}">
                <a16:creationId xmlns:a16="http://schemas.microsoft.com/office/drawing/2014/main" id="{8FF47C64-D6CA-AFC3-03AF-659C95041623}"/>
              </a:ext>
            </a:extLst>
          </p:cNvPr>
          <p:cNvGrpSpPr/>
          <p:nvPr/>
        </p:nvGrpSpPr>
        <p:grpSpPr>
          <a:xfrm>
            <a:off x="2813096" y="5139952"/>
            <a:ext cx="1126440" cy="640800"/>
            <a:chOff x="2813096" y="5139952"/>
            <a:chExt cx="1126440" cy="64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8BE34677-4115-4C02-5A35-8EFF0868B1DD}"/>
                    </a:ext>
                  </a:extLst>
                </p14:cNvPr>
                <p14:cNvContentPartPr/>
                <p14:nvPr/>
              </p14:nvContentPartPr>
              <p14:xfrm>
                <a:off x="2813096" y="5428312"/>
                <a:ext cx="162360" cy="13356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8BE34677-4115-4C02-5A35-8EFF0868B1DD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2806976" y="5422192"/>
                  <a:ext cx="1746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8F3F1D5B-5C91-E222-1B51-948D83905885}"/>
                    </a:ext>
                  </a:extLst>
                </p14:cNvPr>
                <p14:cNvContentPartPr/>
                <p14:nvPr/>
              </p14:nvContentPartPr>
              <p14:xfrm>
                <a:off x="2880416" y="5428672"/>
                <a:ext cx="121320" cy="14940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8F3F1D5B-5C91-E222-1B51-948D83905885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2874296" y="5422552"/>
                  <a:ext cx="13356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7161FFE3-0F97-669A-ECEF-43CC5101B7BF}"/>
                    </a:ext>
                  </a:extLst>
                </p14:cNvPr>
                <p14:cNvContentPartPr/>
                <p14:nvPr/>
              </p14:nvContentPartPr>
              <p14:xfrm>
                <a:off x="3035576" y="5277472"/>
                <a:ext cx="197280" cy="1198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7161FFE3-0F97-669A-ECEF-43CC5101B7BF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3029456" y="5271352"/>
                  <a:ext cx="2095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577A2FDA-1521-661D-A539-F821D46A7878}"/>
                    </a:ext>
                  </a:extLst>
                </p14:cNvPr>
                <p14:cNvContentPartPr/>
                <p14:nvPr/>
              </p14:nvContentPartPr>
              <p14:xfrm>
                <a:off x="3081296" y="5548552"/>
                <a:ext cx="55080" cy="8928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577A2FDA-1521-661D-A539-F821D46A7878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3075176" y="5542432"/>
                  <a:ext cx="673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2D4CE646-647E-1F6B-09AB-40DD38E8A133}"/>
                    </a:ext>
                  </a:extLst>
                </p14:cNvPr>
                <p14:cNvContentPartPr/>
                <p14:nvPr/>
              </p14:nvContentPartPr>
              <p14:xfrm>
                <a:off x="3154016" y="5422552"/>
                <a:ext cx="15840" cy="4284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2D4CE646-647E-1F6B-09AB-40DD38E8A133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3147896" y="5416432"/>
                  <a:ext cx="28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6D58B9E3-A842-3214-06E8-18AAF6AB5EAF}"/>
                    </a:ext>
                  </a:extLst>
                </p14:cNvPr>
                <p14:cNvContentPartPr/>
                <p14:nvPr/>
              </p14:nvContentPartPr>
              <p14:xfrm>
                <a:off x="3276416" y="5513272"/>
                <a:ext cx="33480" cy="1026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6D58B9E3-A842-3214-06E8-18AAF6AB5EAF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3270296" y="5507152"/>
                  <a:ext cx="457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FB8EF964-6872-8B04-7383-366E0CE6317B}"/>
                    </a:ext>
                  </a:extLst>
                </p14:cNvPr>
                <p14:cNvContentPartPr/>
                <p14:nvPr/>
              </p14:nvContentPartPr>
              <p14:xfrm>
                <a:off x="3430496" y="5354512"/>
                <a:ext cx="143640" cy="42624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FB8EF964-6872-8B04-7383-366E0CE6317B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3424376" y="5348392"/>
                  <a:ext cx="155880" cy="43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83D5920A-0A8D-6DBB-0C3B-CCE703D13E1C}"/>
                    </a:ext>
                  </a:extLst>
                </p14:cNvPr>
                <p14:cNvContentPartPr/>
                <p14:nvPr/>
              </p14:nvContentPartPr>
              <p14:xfrm>
                <a:off x="3604016" y="5465032"/>
                <a:ext cx="101160" cy="10260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83D5920A-0A8D-6DBB-0C3B-CCE703D13E1C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3597896" y="5458912"/>
                  <a:ext cx="1134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AD9342DC-B1DD-906E-061E-8B730611F3FD}"/>
                    </a:ext>
                  </a:extLst>
                </p14:cNvPr>
                <p14:cNvContentPartPr/>
                <p14:nvPr/>
              </p14:nvContentPartPr>
              <p14:xfrm>
                <a:off x="3714536" y="5139952"/>
                <a:ext cx="225000" cy="54972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AD9342DC-B1DD-906E-061E-8B730611F3FD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3708416" y="5133832"/>
                  <a:ext cx="237240" cy="561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D6054F33-9970-DB0F-88AD-01F47D691747}"/>
              </a:ext>
            </a:extLst>
          </p:cNvPr>
          <p:cNvGrpSpPr/>
          <p:nvPr/>
        </p:nvGrpSpPr>
        <p:grpSpPr>
          <a:xfrm>
            <a:off x="4322576" y="5322832"/>
            <a:ext cx="249840" cy="219960"/>
            <a:chOff x="4322576" y="5322832"/>
            <a:chExt cx="249840" cy="21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4CA077A7-2618-6942-E6CF-F920BC8AC9BA}"/>
                    </a:ext>
                  </a:extLst>
                </p14:cNvPr>
                <p14:cNvContentPartPr/>
                <p14:nvPr/>
              </p14:nvContentPartPr>
              <p14:xfrm>
                <a:off x="4322576" y="5412832"/>
                <a:ext cx="84240" cy="12096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4CA077A7-2618-6942-E6CF-F920BC8AC9BA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4316456" y="5406712"/>
                  <a:ext cx="964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031624B3-FA51-192A-9985-12E9F814A2DF}"/>
                    </a:ext>
                  </a:extLst>
                </p14:cNvPr>
                <p14:cNvContentPartPr/>
                <p14:nvPr/>
              </p14:nvContentPartPr>
              <p14:xfrm>
                <a:off x="4403936" y="5322832"/>
                <a:ext cx="37440" cy="972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031624B3-FA51-192A-9985-12E9F814A2DF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4397816" y="5316712"/>
                  <a:ext cx="496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EFA616AD-1DC1-A9CC-FE49-E7686C4CA5C1}"/>
                    </a:ext>
                  </a:extLst>
                </p14:cNvPr>
                <p14:cNvContentPartPr/>
                <p14:nvPr/>
              </p14:nvContentPartPr>
              <p14:xfrm>
                <a:off x="4492856" y="5368912"/>
                <a:ext cx="79560" cy="1738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EFA616AD-1DC1-A9CC-FE49-E7686C4CA5C1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4486736" y="5362792"/>
                  <a:ext cx="91800" cy="18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41">
            <p14:nvContentPartPr>
              <p14:cNvPr id="688" name="Ink 687">
                <a:extLst>
                  <a:ext uri="{FF2B5EF4-FFF2-40B4-BE49-F238E27FC236}">
                    <a16:creationId xmlns:a16="http://schemas.microsoft.com/office/drawing/2014/main" id="{A3C896EE-683C-5A1F-4FA2-FFAEA1FA17B4}"/>
                  </a:ext>
                </a:extLst>
              </p14:cNvPr>
              <p14:cNvContentPartPr/>
              <p14:nvPr/>
            </p14:nvContentPartPr>
            <p14:xfrm>
              <a:off x="4912616" y="5338312"/>
              <a:ext cx="193320" cy="149760"/>
            </p14:xfrm>
          </p:contentPart>
        </mc:Choice>
        <mc:Fallback xmlns="">
          <p:pic>
            <p:nvPicPr>
              <p:cNvPr id="688" name="Ink 687">
                <a:extLst>
                  <a:ext uri="{FF2B5EF4-FFF2-40B4-BE49-F238E27FC236}">
                    <a16:creationId xmlns:a16="http://schemas.microsoft.com/office/drawing/2014/main" id="{A3C896EE-683C-5A1F-4FA2-FFAEA1FA17B4}"/>
                  </a:ext>
                </a:extLst>
              </p:cNvPr>
              <p:cNvPicPr/>
              <p:nvPr/>
            </p:nvPicPr>
            <p:blipFill>
              <a:blip r:embed="rId642"/>
              <a:stretch>
                <a:fillRect/>
              </a:stretch>
            </p:blipFill>
            <p:spPr>
              <a:xfrm>
                <a:off x="4906496" y="5332192"/>
                <a:ext cx="205560" cy="162000"/>
              </a:xfrm>
              <a:prstGeom prst="rect">
                <a:avLst/>
              </a:prstGeom>
            </p:spPr>
          </p:pic>
        </mc:Fallback>
      </mc:AlternateContent>
      <p:grpSp>
        <p:nvGrpSpPr>
          <p:cNvPr id="694" name="Group 693">
            <a:extLst>
              <a:ext uri="{FF2B5EF4-FFF2-40B4-BE49-F238E27FC236}">
                <a16:creationId xmlns:a16="http://schemas.microsoft.com/office/drawing/2014/main" id="{3EAAB968-A72B-4288-39AA-587C69F91DD9}"/>
              </a:ext>
            </a:extLst>
          </p:cNvPr>
          <p:cNvGrpSpPr/>
          <p:nvPr/>
        </p:nvGrpSpPr>
        <p:grpSpPr>
          <a:xfrm>
            <a:off x="5404376" y="5088832"/>
            <a:ext cx="863640" cy="382320"/>
            <a:chOff x="5404376" y="5088832"/>
            <a:chExt cx="863640" cy="38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60084024-9CCF-117A-AA99-4147A52A8168}"/>
                    </a:ext>
                  </a:extLst>
                </p14:cNvPr>
                <p14:cNvContentPartPr/>
                <p14:nvPr/>
              </p14:nvContentPartPr>
              <p14:xfrm>
                <a:off x="5404376" y="5088832"/>
                <a:ext cx="223560" cy="3823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60084024-9CCF-117A-AA99-4147A52A8168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5398256" y="5082712"/>
                  <a:ext cx="235800" cy="39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97FA7022-0AD7-1D81-F96F-8CC930C83F79}"/>
                    </a:ext>
                  </a:extLst>
                </p14:cNvPr>
                <p14:cNvContentPartPr/>
                <p14:nvPr/>
              </p14:nvContentPartPr>
              <p14:xfrm>
                <a:off x="5629016" y="5294752"/>
                <a:ext cx="402120" cy="13788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97FA7022-0AD7-1D81-F96F-8CC930C83F79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5622896" y="5288632"/>
                  <a:ext cx="4143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338BC36A-0CCF-844F-4688-742043645CD7}"/>
                    </a:ext>
                  </a:extLst>
                </p14:cNvPr>
                <p14:cNvContentPartPr/>
                <p14:nvPr/>
              </p14:nvContentPartPr>
              <p14:xfrm>
                <a:off x="6043376" y="5286472"/>
                <a:ext cx="89280" cy="1414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338BC36A-0CCF-844F-4688-742043645CD7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6037256" y="5280352"/>
                  <a:ext cx="101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2459FF13-A3D2-9E6A-2E72-BE485D76CF91}"/>
                    </a:ext>
                  </a:extLst>
                </p14:cNvPr>
                <p14:cNvContentPartPr/>
                <p14:nvPr/>
              </p14:nvContentPartPr>
              <p14:xfrm>
                <a:off x="6147776" y="5303032"/>
                <a:ext cx="120240" cy="10836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2459FF13-A3D2-9E6A-2E72-BE485D76CF91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6141656" y="5296912"/>
                  <a:ext cx="132480" cy="120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2" name="Group 701">
            <a:extLst>
              <a:ext uri="{FF2B5EF4-FFF2-40B4-BE49-F238E27FC236}">
                <a16:creationId xmlns:a16="http://schemas.microsoft.com/office/drawing/2014/main" id="{8A0CC0F7-5A3C-2764-1679-11CE5E2DA814}"/>
              </a:ext>
            </a:extLst>
          </p:cNvPr>
          <p:cNvGrpSpPr/>
          <p:nvPr/>
        </p:nvGrpSpPr>
        <p:grpSpPr>
          <a:xfrm>
            <a:off x="7549355" y="5239841"/>
            <a:ext cx="368640" cy="155520"/>
            <a:chOff x="7549355" y="5239841"/>
            <a:chExt cx="368640" cy="155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1458D553-2E87-A7E5-0755-C80A14C63158}"/>
                    </a:ext>
                  </a:extLst>
                </p14:cNvPr>
                <p14:cNvContentPartPr/>
                <p14:nvPr/>
              </p14:nvContentPartPr>
              <p14:xfrm>
                <a:off x="7549355" y="5251001"/>
                <a:ext cx="132480" cy="14436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1458D553-2E87-A7E5-0755-C80A14C63158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7543235" y="5244881"/>
                  <a:ext cx="14472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2B5E83DC-F54B-DD05-512B-50395C8F8800}"/>
                    </a:ext>
                  </a:extLst>
                </p14:cNvPr>
                <p14:cNvContentPartPr/>
                <p14:nvPr/>
              </p14:nvContentPartPr>
              <p14:xfrm>
                <a:off x="7728275" y="5239841"/>
                <a:ext cx="189720" cy="14796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2B5E83DC-F54B-DD05-512B-50395C8F8800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7722155" y="5233721"/>
                  <a:ext cx="201960" cy="160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3" name="Group 712">
            <a:extLst>
              <a:ext uri="{FF2B5EF4-FFF2-40B4-BE49-F238E27FC236}">
                <a16:creationId xmlns:a16="http://schemas.microsoft.com/office/drawing/2014/main" id="{3EA2AF03-FC34-02B5-108A-5E4577C88CE7}"/>
              </a:ext>
            </a:extLst>
          </p:cNvPr>
          <p:cNvGrpSpPr/>
          <p:nvPr/>
        </p:nvGrpSpPr>
        <p:grpSpPr>
          <a:xfrm>
            <a:off x="8243795" y="5061281"/>
            <a:ext cx="1220760" cy="333000"/>
            <a:chOff x="8243795" y="5061281"/>
            <a:chExt cx="1220760" cy="33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61B4ABB6-BE70-5B39-0443-CCE314F5BC65}"/>
                    </a:ext>
                  </a:extLst>
                </p14:cNvPr>
                <p14:cNvContentPartPr/>
                <p14:nvPr/>
              </p14:nvContentPartPr>
              <p14:xfrm>
                <a:off x="8318675" y="5197001"/>
                <a:ext cx="38160" cy="19728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61B4ABB6-BE70-5B39-0443-CCE314F5BC65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8312555" y="5190881"/>
                  <a:ext cx="5040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BDF196D6-4F2C-64F5-B967-49D2E29740C7}"/>
                    </a:ext>
                  </a:extLst>
                </p14:cNvPr>
                <p14:cNvContentPartPr/>
                <p14:nvPr/>
              </p14:nvContentPartPr>
              <p14:xfrm>
                <a:off x="8441435" y="5154521"/>
                <a:ext cx="13680" cy="22932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BDF196D6-4F2C-64F5-B967-49D2E29740C7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8435315" y="5148401"/>
                  <a:ext cx="2592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706650B6-FEFF-DC42-9C03-3F9FD1D4BEB2}"/>
                    </a:ext>
                  </a:extLst>
                </p14:cNvPr>
                <p14:cNvContentPartPr/>
                <p14:nvPr/>
              </p14:nvContentPartPr>
              <p14:xfrm>
                <a:off x="8254595" y="5254961"/>
                <a:ext cx="267840" cy="3528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706650B6-FEFF-DC42-9C03-3F9FD1D4BEB2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8248475" y="5248841"/>
                  <a:ext cx="2800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9914875C-27A4-6BE3-934D-E432D7EE0B3A}"/>
                    </a:ext>
                  </a:extLst>
                </p14:cNvPr>
                <p14:cNvContentPartPr/>
                <p14:nvPr/>
              </p14:nvContentPartPr>
              <p14:xfrm>
                <a:off x="8243795" y="5348921"/>
                <a:ext cx="233640" cy="2016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9914875C-27A4-6BE3-934D-E432D7EE0B3A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8237675" y="5342801"/>
                  <a:ext cx="2458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06CCF3A1-76D2-1D63-DD72-09ECC5B2CF2C}"/>
                    </a:ext>
                  </a:extLst>
                </p14:cNvPr>
                <p14:cNvContentPartPr/>
                <p14:nvPr/>
              </p14:nvContentPartPr>
              <p14:xfrm>
                <a:off x="8598395" y="5139041"/>
                <a:ext cx="259200" cy="6552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06CCF3A1-76D2-1D63-DD72-09ECC5B2CF2C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8592275" y="5132921"/>
                  <a:ext cx="27144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84FBB31E-ABBF-EC58-2BDA-4982B26DCF0E}"/>
                    </a:ext>
                  </a:extLst>
                </p14:cNvPr>
                <p14:cNvContentPartPr/>
                <p14:nvPr/>
              </p14:nvContentPartPr>
              <p14:xfrm>
                <a:off x="8732675" y="5150201"/>
                <a:ext cx="21960" cy="20916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84FBB31E-ABBF-EC58-2BDA-4982B26DCF0E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8726555" y="5144081"/>
                  <a:ext cx="3420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88EACE9B-981B-0A6D-16A9-E9B1D22BFFA1}"/>
                    </a:ext>
                  </a:extLst>
                </p14:cNvPr>
                <p14:cNvContentPartPr/>
                <p14:nvPr/>
              </p14:nvContentPartPr>
              <p14:xfrm>
                <a:off x="8639075" y="5333441"/>
                <a:ext cx="253800" cy="280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88EACE9B-981B-0A6D-16A9-E9B1D22BFFA1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8632955" y="5327321"/>
                  <a:ext cx="2660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818345D8-88E2-2B70-A80C-00F90A066C62}"/>
                    </a:ext>
                  </a:extLst>
                </p14:cNvPr>
                <p14:cNvContentPartPr/>
                <p14:nvPr/>
              </p14:nvContentPartPr>
              <p14:xfrm>
                <a:off x="8978555" y="5130041"/>
                <a:ext cx="51120" cy="19008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818345D8-88E2-2B70-A80C-00F90A066C62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8972435" y="5123921"/>
                  <a:ext cx="6336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15531888-3A94-2FC4-A317-4E62063378B7}"/>
                    </a:ext>
                  </a:extLst>
                </p14:cNvPr>
                <p14:cNvContentPartPr/>
                <p14:nvPr/>
              </p14:nvContentPartPr>
              <p14:xfrm>
                <a:off x="8949035" y="5117081"/>
                <a:ext cx="178560" cy="11772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15531888-3A94-2FC4-A317-4E62063378B7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8942915" y="5110961"/>
                  <a:ext cx="190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E48DF697-BAE1-7994-AAF3-83096C7C8696}"/>
                    </a:ext>
                  </a:extLst>
                </p14:cNvPr>
                <p14:cNvContentPartPr/>
                <p14:nvPr/>
              </p14:nvContentPartPr>
              <p14:xfrm>
                <a:off x="9188795" y="5226161"/>
                <a:ext cx="6840" cy="576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E48DF697-BAE1-7994-AAF3-83096C7C8696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9182675" y="5220041"/>
                  <a:ext cx="190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04F1E59A-B1FD-68B4-75C6-05EF5E86F50D}"/>
                    </a:ext>
                  </a:extLst>
                </p14:cNvPr>
                <p14:cNvContentPartPr/>
                <p14:nvPr/>
              </p14:nvContentPartPr>
              <p14:xfrm>
                <a:off x="9193115" y="5061281"/>
                <a:ext cx="271440" cy="27072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04F1E59A-B1FD-68B4-75C6-05EF5E86F50D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9186995" y="5055161"/>
                  <a:ext cx="283680" cy="28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3A36ED80-95B4-6F0F-4CD5-B94021A5CCB2}"/>
              </a:ext>
            </a:extLst>
          </p:cNvPr>
          <p:cNvGrpSpPr/>
          <p:nvPr/>
        </p:nvGrpSpPr>
        <p:grpSpPr>
          <a:xfrm>
            <a:off x="9762995" y="4962641"/>
            <a:ext cx="1415520" cy="394560"/>
            <a:chOff x="9762995" y="4962641"/>
            <a:chExt cx="1415520" cy="394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EE4C2564-263F-6AA6-C6C6-ADDE1A063597}"/>
                    </a:ext>
                  </a:extLst>
                </p14:cNvPr>
                <p14:cNvContentPartPr/>
                <p14:nvPr/>
              </p14:nvContentPartPr>
              <p14:xfrm>
                <a:off x="9762995" y="5203841"/>
                <a:ext cx="89280" cy="11304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EE4C2564-263F-6AA6-C6C6-ADDE1A063597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9756875" y="5197721"/>
                  <a:ext cx="10152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5BBDEB20-F36D-93AB-EA95-412D6E9FC9DD}"/>
                    </a:ext>
                  </a:extLst>
                </p14:cNvPr>
                <p14:cNvContentPartPr/>
                <p14:nvPr/>
              </p14:nvContentPartPr>
              <p14:xfrm>
                <a:off x="9775235" y="5080721"/>
                <a:ext cx="29880" cy="1188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5BBDEB20-F36D-93AB-EA95-412D6E9FC9DD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9769115" y="5074601"/>
                  <a:ext cx="4212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634A19C1-7641-58A9-3EFB-55710B7E9FC4}"/>
                    </a:ext>
                  </a:extLst>
                </p14:cNvPr>
                <p14:cNvContentPartPr/>
                <p14:nvPr/>
              </p14:nvContentPartPr>
              <p14:xfrm>
                <a:off x="9864875" y="5002241"/>
                <a:ext cx="96120" cy="31716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634A19C1-7641-58A9-3EFB-55710B7E9FC4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9858755" y="4996121"/>
                  <a:ext cx="108360" cy="32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0560050C-7827-01A0-A33B-CF6D885872AE}"/>
                    </a:ext>
                  </a:extLst>
                </p14:cNvPr>
                <p14:cNvContentPartPr/>
                <p14:nvPr/>
              </p14:nvContentPartPr>
              <p14:xfrm>
                <a:off x="9873515" y="5147681"/>
                <a:ext cx="153000" cy="792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0560050C-7827-01A0-A33B-CF6D885872AE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9867395" y="5141561"/>
                  <a:ext cx="1652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8D9FFCD6-391F-0EF4-1843-F53648A8A2E4}"/>
                    </a:ext>
                  </a:extLst>
                </p14:cNvPr>
                <p14:cNvContentPartPr/>
                <p14:nvPr/>
              </p14:nvContentPartPr>
              <p14:xfrm>
                <a:off x="9972515" y="5197361"/>
                <a:ext cx="138960" cy="12600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8D9FFCD6-391F-0EF4-1843-F53648A8A2E4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9966395" y="5191241"/>
                  <a:ext cx="1512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55B7F97E-4CD3-5F32-DADB-D3BB03567858}"/>
                    </a:ext>
                  </a:extLst>
                </p14:cNvPr>
                <p14:cNvContentPartPr/>
                <p14:nvPr/>
              </p14:nvContentPartPr>
              <p14:xfrm>
                <a:off x="10138115" y="5194481"/>
                <a:ext cx="130320" cy="1249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55B7F97E-4CD3-5F32-DADB-D3BB03567858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0131995" y="5188361"/>
                  <a:ext cx="1425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245BD8A8-8C2C-F377-37D0-516E3982E57B}"/>
                    </a:ext>
                  </a:extLst>
                </p14:cNvPr>
                <p14:cNvContentPartPr/>
                <p14:nvPr/>
              </p14:nvContentPartPr>
              <p14:xfrm>
                <a:off x="10262675" y="5181521"/>
                <a:ext cx="208440" cy="13284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245BD8A8-8C2C-F377-37D0-516E3982E57B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0256555" y="5175401"/>
                  <a:ext cx="22068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CFC6FD0F-0023-C57A-8838-6E4F3B77D03F}"/>
                    </a:ext>
                  </a:extLst>
                </p14:cNvPr>
                <p14:cNvContentPartPr/>
                <p14:nvPr/>
              </p14:nvContentPartPr>
              <p14:xfrm>
                <a:off x="10492355" y="4962641"/>
                <a:ext cx="38520" cy="34380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CFC6FD0F-0023-C57A-8838-6E4F3B77D03F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0486235" y="4956521"/>
                  <a:ext cx="5076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23D8EBFD-B941-4896-23EB-1837AC7F340F}"/>
                    </a:ext>
                  </a:extLst>
                </p14:cNvPr>
                <p14:cNvContentPartPr/>
                <p14:nvPr/>
              </p14:nvContentPartPr>
              <p14:xfrm>
                <a:off x="10427555" y="5151641"/>
                <a:ext cx="246960" cy="16956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23D8EBFD-B941-4896-23EB-1837AC7F340F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0421435" y="5145521"/>
                  <a:ext cx="25920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3CCC626D-CAD1-126E-B7A8-BEE5BB4B5739}"/>
                    </a:ext>
                  </a:extLst>
                </p14:cNvPr>
                <p14:cNvContentPartPr/>
                <p14:nvPr/>
              </p14:nvContentPartPr>
              <p14:xfrm>
                <a:off x="10616555" y="5046521"/>
                <a:ext cx="27000" cy="6120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3CCC626D-CAD1-126E-B7A8-BEE5BB4B5739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0610435" y="5040401"/>
                  <a:ext cx="392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C9460573-0EC1-4073-2F59-A56AAD91ED7C}"/>
                    </a:ext>
                  </a:extLst>
                </p14:cNvPr>
                <p14:cNvContentPartPr/>
                <p14:nvPr/>
              </p14:nvContentPartPr>
              <p14:xfrm>
                <a:off x="10675235" y="5153081"/>
                <a:ext cx="268560" cy="17136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C9460573-0EC1-4073-2F59-A56AAD91ED7C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669115" y="5146961"/>
                  <a:ext cx="280800" cy="18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27021E46-3315-B4FF-76CF-8651BBEF4A2F}"/>
                    </a:ext>
                  </a:extLst>
                </p14:cNvPr>
                <p14:cNvContentPartPr/>
                <p14:nvPr/>
              </p14:nvContentPartPr>
              <p14:xfrm>
                <a:off x="10925795" y="5172521"/>
                <a:ext cx="135360" cy="18468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27021E46-3315-B4FF-76CF-8651BBEF4A2F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0919675" y="5166401"/>
                  <a:ext cx="1476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A64E585E-457C-11CA-7F0B-1722FFBDA32B}"/>
                    </a:ext>
                  </a:extLst>
                </p14:cNvPr>
                <p14:cNvContentPartPr/>
                <p14:nvPr/>
              </p14:nvContentPartPr>
              <p14:xfrm>
                <a:off x="11159795" y="5241281"/>
                <a:ext cx="18720" cy="4104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A64E585E-457C-11CA-7F0B-1722FFBDA32B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1153675" y="5235161"/>
                  <a:ext cx="30960" cy="5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3" name="Group 732">
            <a:extLst>
              <a:ext uri="{FF2B5EF4-FFF2-40B4-BE49-F238E27FC236}">
                <a16:creationId xmlns:a16="http://schemas.microsoft.com/office/drawing/2014/main" id="{3D51F7A5-B1DD-630F-FD61-97800947DEA0}"/>
              </a:ext>
            </a:extLst>
          </p:cNvPr>
          <p:cNvGrpSpPr/>
          <p:nvPr/>
        </p:nvGrpSpPr>
        <p:grpSpPr>
          <a:xfrm>
            <a:off x="7796266" y="4381063"/>
            <a:ext cx="678960" cy="297360"/>
            <a:chOff x="7796266" y="4381063"/>
            <a:chExt cx="678960" cy="29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4E603882-ADBC-1287-7C07-A2D0332454CA}"/>
                    </a:ext>
                  </a:extLst>
                </p14:cNvPr>
                <p14:cNvContentPartPr/>
                <p14:nvPr/>
              </p14:nvContentPartPr>
              <p14:xfrm>
                <a:off x="7834066" y="4401583"/>
                <a:ext cx="96120" cy="2620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4E603882-ADBC-1287-7C07-A2D0332454CA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7827946" y="4395463"/>
                  <a:ext cx="10836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CF6138A1-4491-7BF3-0A05-46D3C859D8A0}"/>
                    </a:ext>
                  </a:extLst>
                </p14:cNvPr>
                <p14:cNvContentPartPr/>
                <p14:nvPr/>
              </p14:nvContentPartPr>
              <p14:xfrm>
                <a:off x="7796266" y="4515703"/>
                <a:ext cx="156240" cy="3060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CF6138A1-4491-7BF3-0A05-46D3C859D8A0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7790146" y="4509583"/>
                  <a:ext cx="16848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730" name="Ink 729">
                  <a:extLst>
                    <a:ext uri="{FF2B5EF4-FFF2-40B4-BE49-F238E27FC236}">
                      <a16:creationId xmlns:a16="http://schemas.microsoft.com/office/drawing/2014/main" id="{82C63C55-11CE-2BFE-DF78-4D464F80645E}"/>
                    </a:ext>
                  </a:extLst>
                </p14:cNvPr>
                <p14:cNvContentPartPr/>
                <p14:nvPr/>
              </p14:nvContentPartPr>
              <p14:xfrm>
                <a:off x="7917586" y="4381063"/>
                <a:ext cx="242280" cy="259920"/>
              </p14:xfrm>
            </p:contentPart>
          </mc:Choice>
          <mc:Fallback xmlns="">
            <p:pic>
              <p:nvPicPr>
                <p:cNvPr id="730" name="Ink 729">
                  <a:extLst>
                    <a:ext uri="{FF2B5EF4-FFF2-40B4-BE49-F238E27FC236}">
                      <a16:creationId xmlns:a16="http://schemas.microsoft.com/office/drawing/2014/main" id="{82C63C55-11CE-2BFE-DF78-4D464F80645E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7911466" y="4374943"/>
                  <a:ext cx="2545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731" name="Ink 730">
                  <a:extLst>
                    <a:ext uri="{FF2B5EF4-FFF2-40B4-BE49-F238E27FC236}">
                      <a16:creationId xmlns:a16="http://schemas.microsoft.com/office/drawing/2014/main" id="{6D7C06B6-656D-4721-B854-2A6BA5D9B422}"/>
                    </a:ext>
                  </a:extLst>
                </p14:cNvPr>
                <p14:cNvContentPartPr/>
                <p14:nvPr/>
              </p14:nvContentPartPr>
              <p14:xfrm>
                <a:off x="8156266" y="4525783"/>
                <a:ext cx="127800" cy="114840"/>
              </p14:xfrm>
            </p:contentPart>
          </mc:Choice>
          <mc:Fallback xmlns="">
            <p:pic>
              <p:nvPicPr>
                <p:cNvPr id="731" name="Ink 730">
                  <a:extLst>
                    <a:ext uri="{FF2B5EF4-FFF2-40B4-BE49-F238E27FC236}">
                      <a16:creationId xmlns:a16="http://schemas.microsoft.com/office/drawing/2014/main" id="{6D7C06B6-656D-4721-B854-2A6BA5D9B422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8150146" y="4519663"/>
                  <a:ext cx="140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1B0A2188-21D7-56C1-F821-7498943DBDB0}"/>
                    </a:ext>
                  </a:extLst>
                </p14:cNvPr>
                <p14:cNvContentPartPr/>
                <p14:nvPr/>
              </p14:nvContentPartPr>
              <p14:xfrm>
                <a:off x="8330866" y="4506343"/>
                <a:ext cx="144360" cy="17208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1B0A2188-21D7-56C1-F821-7498943DBDB0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8324746" y="4500223"/>
                  <a:ext cx="156600" cy="18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38" name="Group 737">
            <a:extLst>
              <a:ext uri="{FF2B5EF4-FFF2-40B4-BE49-F238E27FC236}">
                <a16:creationId xmlns:a16="http://schemas.microsoft.com/office/drawing/2014/main" id="{521460BE-9FDC-B6B5-0D04-839827E75DFC}"/>
              </a:ext>
            </a:extLst>
          </p:cNvPr>
          <p:cNvGrpSpPr/>
          <p:nvPr/>
        </p:nvGrpSpPr>
        <p:grpSpPr>
          <a:xfrm>
            <a:off x="6546346" y="5090983"/>
            <a:ext cx="722520" cy="343800"/>
            <a:chOff x="6546346" y="5090983"/>
            <a:chExt cx="72252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45AB281F-D86F-4B52-173A-FE49C7933664}"/>
                    </a:ext>
                  </a:extLst>
                </p14:cNvPr>
                <p14:cNvContentPartPr/>
                <p14:nvPr/>
              </p14:nvContentPartPr>
              <p14:xfrm>
                <a:off x="6546346" y="5093863"/>
                <a:ext cx="143280" cy="34092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45AB281F-D86F-4B52-173A-FE49C7933664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6540226" y="5087743"/>
                  <a:ext cx="155520" cy="35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8662A9FA-EC94-AB42-850A-3C0F755411B2}"/>
                    </a:ext>
                  </a:extLst>
                </p14:cNvPr>
                <p14:cNvContentPartPr/>
                <p14:nvPr/>
              </p14:nvContentPartPr>
              <p14:xfrm>
                <a:off x="6653986" y="5282863"/>
                <a:ext cx="301320" cy="12312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8662A9FA-EC94-AB42-850A-3C0F755411B2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6647866" y="5276743"/>
                  <a:ext cx="3135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C7CB4CF6-E06E-4B62-7E3C-1B3AB2DB3D73}"/>
                    </a:ext>
                  </a:extLst>
                </p14:cNvPr>
                <p14:cNvContentPartPr/>
                <p14:nvPr/>
              </p14:nvContentPartPr>
              <p14:xfrm>
                <a:off x="6949546" y="5271703"/>
                <a:ext cx="179280" cy="11844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C7CB4CF6-E06E-4B62-7E3C-1B3AB2DB3D73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6943426" y="5265583"/>
                  <a:ext cx="19152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0D7EC41E-A94A-A187-9D01-C5C2E18FEA2F}"/>
                    </a:ext>
                  </a:extLst>
                </p14:cNvPr>
                <p14:cNvContentPartPr/>
                <p14:nvPr/>
              </p14:nvContentPartPr>
              <p14:xfrm>
                <a:off x="7054666" y="5090983"/>
                <a:ext cx="214200" cy="32688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0D7EC41E-A94A-A187-9D01-C5C2E18FEA2F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7048546" y="5084863"/>
                  <a:ext cx="226440" cy="3391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0429427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>
            <a:extLst>
              <a:ext uri="{FF2B5EF4-FFF2-40B4-BE49-F238E27FC236}">
                <a16:creationId xmlns:a16="http://schemas.microsoft.com/office/drawing/2014/main" id="{05F8E9E5-65DD-D628-E980-274F5C3C56B9}"/>
              </a:ext>
            </a:extLst>
          </p:cNvPr>
          <p:cNvGrpSpPr/>
          <p:nvPr/>
        </p:nvGrpSpPr>
        <p:grpSpPr>
          <a:xfrm>
            <a:off x="1993641" y="106560"/>
            <a:ext cx="5752800" cy="964440"/>
            <a:chOff x="1993641" y="106560"/>
            <a:chExt cx="5752800" cy="96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28BE2EEF-CEC4-4401-9A67-CE8BBF743E98}"/>
                    </a:ext>
                  </a:extLst>
                </p14:cNvPr>
                <p14:cNvContentPartPr/>
                <p14:nvPr/>
              </p14:nvContentPartPr>
              <p14:xfrm>
                <a:off x="2368761" y="274680"/>
                <a:ext cx="209160" cy="36252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28BE2EEF-CEC4-4401-9A67-CE8BBF743E98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362641" y="268560"/>
                  <a:ext cx="22140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6EC386D-4980-62B0-2284-F64601A7FEB4}"/>
                    </a:ext>
                  </a:extLst>
                </p14:cNvPr>
                <p14:cNvContentPartPr/>
                <p14:nvPr/>
              </p14:nvContentPartPr>
              <p14:xfrm>
                <a:off x="2356161" y="466200"/>
                <a:ext cx="203400" cy="396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6EC386D-4980-62B0-2284-F64601A7FEB4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350041" y="460080"/>
                  <a:ext cx="2156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45475E8-E171-93D3-9BD9-E56B04EF6D73}"/>
                    </a:ext>
                  </a:extLst>
                </p14:cNvPr>
                <p14:cNvContentPartPr/>
                <p14:nvPr/>
              </p14:nvContentPartPr>
              <p14:xfrm>
                <a:off x="2674401" y="495000"/>
                <a:ext cx="49680" cy="2977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45475E8-E171-93D3-9BD9-E56B04EF6D73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668281" y="488880"/>
                  <a:ext cx="6192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5CFE0D87-63D6-682F-C981-0B2017B53718}"/>
                    </a:ext>
                  </a:extLst>
                </p14:cNvPr>
                <p14:cNvContentPartPr/>
                <p14:nvPr/>
              </p14:nvContentPartPr>
              <p14:xfrm>
                <a:off x="2626881" y="462240"/>
                <a:ext cx="197280" cy="1562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5CFE0D87-63D6-682F-C981-0B2017B5371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620761" y="456120"/>
                  <a:ext cx="2095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76C5FD50-07D1-CA87-7AC6-4A7E57F0E811}"/>
                    </a:ext>
                  </a:extLst>
                </p14:cNvPr>
                <p14:cNvContentPartPr/>
                <p14:nvPr/>
              </p14:nvContentPartPr>
              <p14:xfrm>
                <a:off x="2835321" y="497880"/>
                <a:ext cx="30600" cy="2790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76C5FD50-07D1-CA87-7AC6-4A7E57F0E811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829201" y="491760"/>
                  <a:ext cx="4284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BBF84029-DBB7-72FD-7A1A-B2147696DDDE}"/>
                    </a:ext>
                  </a:extLst>
                </p14:cNvPr>
                <p14:cNvContentPartPr/>
                <p14:nvPr/>
              </p14:nvContentPartPr>
              <p14:xfrm>
                <a:off x="2821641" y="460080"/>
                <a:ext cx="171360" cy="1544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BBF84029-DBB7-72FD-7A1A-B2147696DDD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815521" y="453960"/>
                  <a:ext cx="1836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816E83F-AD60-2B60-EEFB-1F8F3353475D}"/>
                    </a:ext>
                  </a:extLst>
                </p14:cNvPr>
                <p14:cNvContentPartPr/>
                <p14:nvPr/>
              </p14:nvContentPartPr>
              <p14:xfrm>
                <a:off x="2993001" y="423720"/>
                <a:ext cx="106200" cy="16776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816E83F-AD60-2B60-EEFB-1F8F3353475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86881" y="417600"/>
                  <a:ext cx="11844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D460DBB1-98AB-CFF4-77A2-BCB772341DA2}"/>
                    </a:ext>
                  </a:extLst>
                </p14:cNvPr>
                <p14:cNvContentPartPr/>
                <p14:nvPr/>
              </p14:nvContentPartPr>
              <p14:xfrm>
                <a:off x="3101361" y="468000"/>
                <a:ext cx="187920" cy="14040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D460DBB1-98AB-CFF4-77A2-BCB772341DA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3095241" y="461880"/>
                  <a:ext cx="2001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B46A434-26F2-D4DA-1E15-E454766DC63F}"/>
                    </a:ext>
                  </a:extLst>
                </p14:cNvPr>
                <p14:cNvContentPartPr/>
                <p14:nvPr/>
              </p14:nvContentPartPr>
              <p14:xfrm>
                <a:off x="3245001" y="517320"/>
                <a:ext cx="50040" cy="2196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B46A434-26F2-D4DA-1E15-E454766DC63F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3238881" y="511200"/>
                  <a:ext cx="622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1703F19-871F-14E6-ABBC-34C33FE3118F}"/>
                    </a:ext>
                  </a:extLst>
                </p14:cNvPr>
                <p14:cNvContentPartPr/>
                <p14:nvPr/>
              </p14:nvContentPartPr>
              <p14:xfrm>
                <a:off x="3227721" y="482040"/>
                <a:ext cx="261000" cy="1422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1703F19-871F-14E6-ABBC-34C33FE3118F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221601" y="475920"/>
                  <a:ext cx="27324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F4A9665B-4CEB-71AF-4E88-5FF882AFF906}"/>
                    </a:ext>
                  </a:extLst>
                </p14:cNvPr>
                <p14:cNvContentPartPr/>
                <p14:nvPr/>
              </p14:nvContentPartPr>
              <p14:xfrm>
                <a:off x="3323481" y="450360"/>
                <a:ext cx="136080" cy="169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F4A9665B-4CEB-71AF-4E88-5FF882AFF906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17361" y="444240"/>
                  <a:ext cx="14832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88FBD781-55B7-EF0D-9AE0-F14F9D073DAA}"/>
                    </a:ext>
                  </a:extLst>
                </p14:cNvPr>
                <p14:cNvContentPartPr/>
                <p14:nvPr/>
              </p14:nvContentPartPr>
              <p14:xfrm>
                <a:off x="3488361" y="469080"/>
                <a:ext cx="111240" cy="12348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88FBD781-55B7-EF0D-9AE0-F14F9D073DA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482241" y="462960"/>
                  <a:ext cx="1234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B36B3CD0-7CA9-FE63-FB02-EA142898F0AD}"/>
                    </a:ext>
                  </a:extLst>
                </p14:cNvPr>
                <p14:cNvContentPartPr/>
                <p14:nvPr/>
              </p14:nvContentPartPr>
              <p14:xfrm>
                <a:off x="3484761" y="354600"/>
                <a:ext cx="34920" cy="1872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B36B3CD0-7CA9-FE63-FB02-EA142898F0A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3478641" y="348480"/>
                  <a:ext cx="471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2333C559-8805-CF2D-D7BD-6E5C89FEC95D}"/>
                    </a:ext>
                  </a:extLst>
                </p14:cNvPr>
                <p14:cNvContentPartPr/>
                <p14:nvPr/>
              </p14:nvContentPartPr>
              <p14:xfrm>
                <a:off x="3607881" y="444240"/>
                <a:ext cx="267840" cy="1530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2333C559-8805-CF2D-D7BD-6E5C89FEC95D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601761" y="438120"/>
                  <a:ext cx="2800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56969284-879B-0BFE-3492-94F73BA0C854}"/>
                    </a:ext>
                  </a:extLst>
                </p14:cNvPr>
                <p14:cNvContentPartPr/>
                <p14:nvPr/>
              </p14:nvContentPartPr>
              <p14:xfrm>
                <a:off x="3871401" y="398520"/>
                <a:ext cx="217800" cy="19080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56969284-879B-0BFE-3492-94F73BA0C85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3865281" y="392400"/>
                  <a:ext cx="2300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B1E125CE-44F8-B3FA-75B6-0DA10DF6A30F}"/>
                    </a:ext>
                  </a:extLst>
                </p14:cNvPr>
                <p14:cNvContentPartPr/>
                <p14:nvPr/>
              </p14:nvContentPartPr>
              <p14:xfrm>
                <a:off x="4082721" y="164880"/>
                <a:ext cx="44640" cy="4381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B1E125CE-44F8-B3FA-75B6-0DA10DF6A30F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076601" y="158760"/>
                  <a:ext cx="56880" cy="45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40DEBD59-BE65-3424-EC72-14140081B2C1}"/>
                    </a:ext>
                  </a:extLst>
                </p14:cNvPr>
                <p14:cNvContentPartPr/>
                <p14:nvPr/>
              </p14:nvContentPartPr>
              <p14:xfrm>
                <a:off x="4066521" y="390240"/>
                <a:ext cx="291600" cy="22572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40DEBD59-BE65-3424-EC72-14140081B2C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060401" y="384120"/>
                  <a:ext cx="30384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E8EFEAC-EB82-E1A9-671F-AC3E1D10B374}"/>
                    </a:ext>
                  </a:extLst>
                </p14:cNvPr>
                <p14:cNvContentPartPr/>
                <p14:nvPr/>
              </p14:nvContentPartPr>
              <p14:xfrm>
                <a:off x="4379361" y="174960"/>
                <a:ext cx="50400" cy="3844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E8EFEAC-EB82-E1A9-671F-AC3E1D10B374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373241" y="168840"/>
                  <a:ext cx="62640" cy="39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8761DF58-01F4-D58B-D390-362D516A38ED}"/>
                    </a:ext>
                  </a:extLst>
                </p14:cNvPr>
                <p14:cNvContentPartPr/>
                <p14:nvPr/>
              </p14:nvContentPartPr>
              <p14:xfrm>
                <a:off x="4467201" y="390600"/>
                <a:ext cx="204480" cy="44820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8761DF58-01F4-D58B-D390-362D516A38ED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4461081" y="384480"/>
                  <a:ext cx="216720" cy="46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344402D5-D055-E02E-2C0B-877E15259124}"/>
                    </a:ext>
                  </a:extLst>
                </p14:cNvPr>
                <p14:cNvContentPartPr/>
                <p14:nvPr/>
              </p14:nvContentPartPr>
              <p14:xfrm>
                <a:off x="4884801" y="263520"/>
                <a:ext cx="243000" cy="2962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344402D5-D055-E02E-2C0B-877E15259124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4878681" y="257400"/>
                  <a:ext cx="255240" cy="30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A6FDCC9D-7956-0A70-738B-C5DE2B6A6FC2}"/>
                    </a:ext>
                  </a:extLst>
                </p14:cNvPr>
                <p14:cNvContentPartPr/>
                <p14:nvPr/>
              </p14:nvContentPartPr>
              <p14:xfrm>
                <a:off x="5152281" y="450000"/>
                <a:ext cx="37440" cy="3369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A6FDCC9D-7956-0A70-738B-C5DE2B6A6FC2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146161" y="443880"/>
                  <a:ext cx="4968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225E9C72-1B56-5112-41D0-5087FAC9FBC3}"/>
                    </a:ext>
                  </a:extLst>
                </p14:cNvPr>
                <p14:cNvContentPartPr/>
                <p14:nvPr/>
              </p14:nvContentPartPr>
              <p14:xfrm>
                <a:off x="5137161" y="416520"/>
                <a:ext cx="189000" cy="16704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225E9C72-1B56-5112-41D0-5087FAC9FBC3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131041" y="410400"/>
                  <a:ext cx="2012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71A51FC5-D919-FBEA-8919-5C295D02DA0E}"/>
                    </a:ext>
                  </a:extLst>
                </p14:cNvPr>
                <p14:cNvContentPartPr/>
                <p14:nvPr/>
              </p14:nvContentPartPr>
              <p14:xfrm>
                <a:off x="5298441" y="195840"/>
                <a:ext cx="121680" cy="3794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71A51FC5-D919-FBEA-8919-5C295D02DA0E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292321" y="189720"/>
                  <a:ext cx="133920" cy="39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342F1E6F-8AFF-F4BB-A079-A786E5260083}"/>
                    </a:ext>
                  </a:extLst>
                </p14:cNvPr>
                <p14:cNvContentPartPr/>
                <p14:nvPr/>
              </p14:nvContentPartPr>
              <p14:xfrm>
                <a:off x="5306361" y="371160"/>
                <a:ext cx="203040" cy="21132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342F1E6F-8AFF-F4BB-A079-A786E5260083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300241" y="365040"/>
                  <a:ext cx="21528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43384B53-2C8F-9C82-015C-4C70B18877A9}"/>
                    </a:ext>
                  </a:extLst>
                </p14:cNvPr>
                <p14:cNvContentPartPr/>
                <p14:nvPr/>
              </p14:nvContentPartPr>
              <p14:xfrm>
                <a:off x="5430921" y="328680"/>
                <a:ext cx="55440" cy="122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43384B53-2C8F-9C82-015C-4C70B18877A9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424801" y="322560"/>
                  <a:ext cx="676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915046CD-080B-C725-37A8-E2C7FC634621}"/>
                    </a:ext>
                  </a:extLst>
                </p14:cNvPr>
                <p14:cNvContentPartPr/>
                <p14:nvPr/>
              </p14:nvContentPartPr>
              <p14:xfrm>
                <a:off x="5514441" y="397800"/>
                <a:ext cx="260280" cy="172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915046CD-080B-C725-37A8-E2C7FC634621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5508321" y="391680"/>
                  <a:ext cx="27252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6A62C87F-9018-1882-E64F-FC914443F85B}"/>
                    </a:ext>
                  </a:extLst>
                </p14:cNvPr>
                <p14:cNvContentPartPr/>
                <p14:nvPr/>
              </p14:nvContentPartPr>
              <p14:xfrm>
                <a:off x="5779401" y="127440"/>
                <a:ext cx="398880" cy="46368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6A62C87F-9018-1882-E64F-FC914443F85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773281" y="121320"/>
                  <a:ext cx="411120" cy="47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9D77A90F-E166-8A3C-C252-63B80ED6FCA8}"/>
                    </a:ext>
                  </a:extLst>
                </p14:cNvPr>
                <p14:cNvContentPartPr/>
                <p14:nvPr/>
              </p14:nvContentPartPr>
              <p14:xfrm>
                <a:off x="6459081" y="249480"/>
                <a:ext cx="304920" cy="5616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9D77A90F-E166-8A3C-C252-63B80ED6FCA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6452961" y="243360"/>
                  <a:ext cx="31716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C0FE27A-605C-7F0C-946E-10E9532CA940}"/>
                    </a:ext>
                  </a:extLst>
                </p14:cNvPr>
                <p14:cNvContentPartPr/>
                <p14:nvPr/>
              </p14:nvContentPartPr>
              <p14:xfrm>
                <a:off x="6574641" y="315000"/>
                <a:ext cx="32760" cy="2480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C0FE27A-605C-7F0C-946E-10E9532CA940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6568521" y="308880"/>
                  <a:ext cx="4500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6BC18BE9-B0F8-BE81-A321-3193F422BDE5}"/>
                    </a:ext>
                  </a:extLst>
                </p14:cNvPr>
                <p14:cNvContentPartPr/>
                <p14:nvPr/>
              </p14:nvContentPartPr>
              <p14:xfrm>
                <a:off x="6465921" y="540360"/>
                <a:ext cx="303120" cy="295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6BC18BE9-B0F8-BE81-A321-3193F422BDE5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6459801" y="534240"/>
                  <a:ext cx="3153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84473B79-714A-887A-2C31-8E5EB4596FA2}"/>
                    </a:ext>
                  </a:extLst>
                </p14:cNvPr>
                <p14:cNvContentPartPr/>
                <p14:nvPr/>
              </p14:nvContentPartPr>
              <p14:xfrm>
                <a:off x="6838881" y="275760"/>
                <a:ext cx="50040" cy="26964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84473B79-714A-887A-2C31-8E5EB4596FA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6832761" y="269640"/>
                  <a:ext cx="6228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A6A5738-2047-6350-01B2-55834E24146B}"/>
                    </a:ext>
                  </a:extLst>
                </p14:cNvPr>
                <p14:cNvContentPartPr/>
                <p14:nvPr/>
              </p14:nvContentPartPr>
              <p14:xfrm>
                <a:off x="6817641" y="241200"/>
                <a:ext cx="184320" cy="17892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A6A5738-2047-6350-01B2-55834E24146B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6811521" y="235080"/>
                  <a:ext cx="1965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3E7B652A-B05A-DF98-724F-DEAD58EACCCF}"/>
                    </a:ext>
                  </a:extLst>
                </p14:cNvPr>
                <p14:cNvContentPartPr/>
                <p14:nvPr/>
              </p14:nvContentPartPr>
              <p14:xfrm>
                <a:off x="7036161" y="218160"/>
                <a:ext cx="307080" cy="34416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3E7B652A-B05A-DF98-724F-DEAD58EACCC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7030041" y="212040"/>
                  <a:ext cx="31932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755203EA-B392-1088-08AA-40B98CBCE353}"/>
                    </a:ext>
                  </a:extLst>
                </p14:cNvPr>
                <p14:cNvContentPartPr/>
                <p14:nvPr/>
              </p14:nvContentPartPr>
              <p14:xfrm>
                <a:off x="1993641" y="106560"/>
                <a:ext cx="5752800" cy="96444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755203EA-B392-1088-08AA-40B98CBCE353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987521" y="100440"/>
                  <a:ext cx="5765040" cy="976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8D9FBB4E-DCEB-43D6-BF23-4799E4DBEEC7}"/>
              </a:ext>
            </a:extLst>
          </p:cNvPr>
          <p:cNvGrpSpPr/>
          <p:nvPr/>
        </p:nvGrpSpPr>
        <p:grpSpPr>
          <a:xfrm>
            <a:off x="302361" y="3070394"/>
            <a:ext cx="1431720" cy="298080"/>
            <a:chOff x="302361" y="3070394"/>
            <a:chExt cx="1431720" cy="29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CE8E202C-DC4B-7CCC-8078-9BB01FC722E5}"/>
                    </a:ext>
                  </a:extLst>
                </p14:cNvPr>
                <p14:cNvContentPartPr/>
                <p14:nvPr/>
              </p14:nvContentPartPr>
              <p14:xfrm>
                <a:off x="302361" y="3070394"/>
                <a:ext cx="366840" cy="4392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CE8E202C-DC4B-7CCC-8078-9BB01FC722E5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296241" y="3064274"/>
                  <a:ext cx="379080" cy="5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BC56BDB4-082B-1E6D-A422-36AA1E41D4EA}"/>
                    </a:ext>
                  </a:extLst>
                </p14:cNvPr>
                <p14:cNvContentPartPr/>
                <p14:nvPr/>
              </p14:nvContentPartPr>
              <p14:xfrm>
                <a:off x="454281" y="3100994"/>
                <a:ext cx="68400" cy="25236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BC56BDB4-082B-1E6D-A422-36AA1E41D4EA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48161" y="3094874"/>
                  <a:ext cx="806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CD06EC7-6DE1-4E83-04FC-A266FA9D1ED8}"/>
                    </a:ext>
                  </a:extLst>
                </p14:cNvPr>
                <p14:cNvContentPartPr/>
                <p14:nvPr/>
              </p14:nvContentPartPr>
              <p14:xfrm>
                <a:off x="578121" y="3106754"/>
                <a:ext cx="228240" cy="2448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CD06EC7-6DE1-4E83-04FC-A266FA9D1ED8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72001" y="3100634"/>
                  <a:ext cx="24048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A2B96A0A-EB13-8ECD-4D40-93B90A29F55F}"/>
                    </a:ext>
                  </a:extLst>
                </p14:cNvPr>
                <p14:cNvContentPartPr/>
                <p14:nvPr/>
              </p14:nvContentPartPr>
              <p14:xfrm>
                <a:off x="796641" y="3207554"/>
                <a:ext cx="199800" cy="16092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A2B96A0A-EB13-8ECD-4D40-93B90A29F55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790521" y="3201434"/>
                  <a:ext cx="2120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8D9FAFE7-6F69-50E8-4584-2D51BE03EB93}"/>
                    </a:ext>
                  </a:extLst>
                </p14:cNvPr>
                <p14:cNvContentPartPr/>
                <p14:nvPr/>
              </p14:nvContentPartPr>
              <p14:xfrm>
                <a:off x="950001" y="3213314"/>
                <a:ext cx="168840" cy="1497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8D9FAFE7-6F69-50E8-4584-2D51BE03EB93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43881" y="3207194"/>
                  <a:ext cx="18108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8691178-AAEC-9BC3-2155-AA8E001803B0}"/>
                    </a:ext>
                  </a:extLst>
                </p14:cNvPr>
                <p14:cNvContentPartPr/>
                <p14:nvPr/>
              </p14:nvContentPartPr>
              <p14:xfrm>
                <a:off x="1115961" y="3210794"/>
                <a:ext cx="180720" cy="15768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8691178-AAEC-9BC3-2155-AA8E001803B0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1109841" y="3204674"/>
                  <a:ext cx="1929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5AC1053F-58AB-3116-327F-A513AF6FA811}"/>
                    </a:ext>
                  </a:extLst>
                </p14:cNvPr>
                <p14:cNvContentPartPr/>
                <p14:nvPr/>
              </p14:nvContentPartPr>
              <p14:xfrm>
                <a:off x="1263921" y="3194954"/>
                <a:ext cx="183600" cy="1540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5AC1053F-58AB-3116-327F-A513AF6FA811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1257801" y="3188834"/>
                  <a:ext cx="19584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E334E056-E54A-125C-83D5-9C349E1718D5}"/>
                    </a:ext>
                  </a:extLst>
                </p14:cNvPr>
                <p14:cNvContentPartPr/>
                <p14:nvPr/>
              </p14:nvContentPartPr>
              <p14:xfrm>
                <a:off x="1407561" y="3192434"/>
                <a:ext cx="326520" cy="1627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E334E056-E54A-125C-83D5-9C349E1718D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401441" y="3186314"/>
                  <a:ext cx="338760" cy="174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4CBAECB-1871-C679-E062-53A777A0B6F6}"/>
                  </a:ext>
                </a:extLst>
              </p14:cNvPr>
              <p14:cNvContentPartPr/>
              <p14:nvPr/>
            </p14:nvContentPartPr>
            <p14:xfrm>
              <a:off x="1953681" y="2970314"/>
              <a:ext cx="211680" cy="3963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4CBAECB-1871-C679-E062-53A777A0B6F6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947561" y="2964194"/>
                <a:ext cx="223920" cy="40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10F6EAB2-F113-8DDD-DB6C-746C2D28F371}"/>
                  </a:ext>
                </a:extLst>
              </p14:cNvPr>
              <p14:cNvContentPartPr/>
              <p14:nvPr/>
            </p14:nvContentPartPr>
            <p14:xfrm>
              <a:off x="2193801" y="3060674"/>
              <a:ext cx="144360" cy="2599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10F6EAB2-F113-8DDD-DB6C-746C2D28F37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187681" y="3054554"/>
                <a:ext cx="15660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AE74128D-8742-E543-7AC2-2A3E86C80F8C}"/>
                  </a:ext>
                </a:extLst>
              </p14:cNvPr>
              <p14:cNvContentPartPr/>
              <p14:nvPr/>
            </p14:nvContentPartPr>
            <p14:xfrm>
              <a:off x="2162121" y="3194594"/>
              <a:ext cx="150840" cy="349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AE74128D-8742-E543-7AC2-2A3E86C80F8C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56001" y="3188474"/>
                <a:ext cx="16308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72022842-8F6D-968A-B6B0-4FB7648FFB62}"/>
                  </a:ext>
                </a:extLst>
              </p14:cNvPr>
              <p14:cNvContentPartPr/>
              <p14:nvPr/>
            </p14:nvContentPartPr>
            <p14:xfrm>
              <a:off x="2330601" y="3056354"/>
              <a:ext cx="83160" cy="2372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72022842-8F6D-968A-B6B0-4FB7648FFB6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24481" y="3050234"/>
                <a:ext cx="95400" cy="24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9BA2385-2F2F-E3B9-01E7-91013F544DF9}"/>
                  </a:ext>
                </a:extLst>
              </p14:cNvPr>
              <p14:cNvContentPartPr/>
              <p14:nvPr/>
            </p14:nvContentPartPr>
            <p14:xfrm>
              <a:off x="2415201" y="3005594"/>
              <a:ext cx="65880" cy="2739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9BA2385-2F2F-E3B9-01E7-91013F544DF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409081" y="2999474"/>
                <a:ext cx="78120" cy="28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FD7A67ED-53C6-B4B0-D675-2961C598699C}"/>
                  </a:ext>
                </a:extLst>
              </p14:cNvPr>
              <p14:cNvContentPartPr/>
              <p14:nvPr/>
            </p14:nvContentPartPr>
            <p14:xfrm>
              <a:off x="2492601" y="3151394"/>
              <a:ext cx="158760" cy="1425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FD7A67ED-53C6-B4B0-D675-2961C598699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486481" y="3145274"/>
                <a:ext cx="17100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F2C31B8-3706-D152-73F0-BA243F62E36A}"/>
                  </a:ext>
                </a:extLst>
              </p14:cNvPr>
              <p14:cNvContentPartPr/>
              <p14:nvPr/>
            </p14:nvContentPartPr>
            <p14:xfrm>
              <a:off x="2653161" y="3185594"/>
              <a:ext cx="354960" cy="122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F2C31B8-3706-D152-73F0-BA243F62E36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647041" y="3179474"/>
                <a:ext cx="3672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BC8C648A-56E0-5320-4E5F-5851016813D5}"/>
                  </a:ext>
                </a:extLst>
              </p14:cNvPr>
              <p14:cNvContentPartPr/>
              <p14:nvPr/>
            </p14:nvContentPartPr>
            <p14:xfrm>
              <a:off x="2893641" y="3079394"/>
              <a:ext cx="33480" cy="259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BC8C648A-56E0-5320-4E5F-5851016813D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887521" y="3073274"/>
                <a:ext cx="4572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C0FB7908-0A14-E72E-7829-ED339ADFF12A}"/>
                  </a:ext>
                </a:extLst>
              </p14:cNvPr>
              <p14:cNvContentPartPr/>
              <p14:nvPr/>
            </p14:nvContentPartPr>
            <p14:xfrm>
              <a:off x="2984721" y="3147434"/>
              <a:ext cx="228960" cy="4219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C0FB7908-0A14-E72E-7829-ED339ADFF12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978601" y="3141314"/>
                <a:ext cx="24120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583D92B5-B534-C764-3175-58B3F76BF583}"/>
                  </a:ext>
                </a:extLst>
              </p14:cNvPr>
              <p14:cNvContentPartPr/>
              <p14:nvPr/>
            </p14:nvContentPartPr>
            <p14:xfrm>
              <a:off x="3086961" y="3130154"/>
              <a:ext cx="445680" cy="182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583D92B5-B534-C764-3175-58B3F76BF58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080841" y="3124034"/>
                <a:ext cx="457920" cy="194400"/>
              </a:xfrm>
              <a:prstGeom prst="rect">
                <a:avLst/>
              </a:prstGeom>
            </p:spPr>
          </p:pic>
        </mc:Fallback>
      </mc:AlternateContent>
      <p:grpSp>
        <p:nvGrpSpPr>
          <p:cNvPr id="95" name="Group 94">
            <a:extLst>
              <a:ext uri="{FF2B5EF4-FFF2-40B4-BE49-F238E27FC236}">
                <a16:creationId xmlns:a16="http://schemas.microsoft.com/office/drawing/2014/main" id="{7C114615-362F-255A-84B1-8092FAB304CB}"/>
              </a:ext>
            </a:extLst>
          </p:cNvPr>
          <p:cNvGrpSpPr/>
          <p:nvPr/>
        </p:nvGrpSpPr>
        <p:grpSpPr>
          <a:xfrm>
            <a:off x="3541281" y="2896874"/>
            <a:ext cx="3702240" cy="446760"/>
            <a:chOff x="3541281" y="2896874"/>
            <a:chExt cx="3702240" cy="44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0865AEA6-9A51-29C1-EF8D-1FD9DB24E8FB}"/>
                    </a:ext>
                  </a:extLst>
                </p14:cNvPr>
                <p14:cNvContentPartPr/>
                <p14:nvPr/>
              </p14:nvContentPartPr>
              <p14:xfrm>
                <a:off x="5227161" y="2973914"/>
                <a:ext cx="177480" cy="2523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0865AEA6-9A51-29C1-EF8D-1FD9DB24E8FB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221041" y="2967794"/>
                  <a:ext cx="18972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39E0C3B-8BFB-FE54-F6AB-3AC05348BD97}"/>
                    </a:ext>
                  </a:extLst>
                </p14:cNvPr>
                <p14:cNvContentPartPr/>
                <p14:nvPr/>
              </p14:nvContentPartPr>
              <p14:xfrm>
                <a:off x="5437761" y="3048434"/>
                <a:ext cx="166320" cy="15840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39E0C3B-8BFB-FE54-F6AB-3AC05348BD97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431641" y="3042314"/>
                  <a:ext cx="1785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F6E87E9-C7F3-0C00-F9AD-ACF7EC79DACB}"/>
                    </a:ext>
                  </a:extLst>
                </p14:cNvPr>
                <p14:cNvContentPartPr/>
                <p14:nvPr/>
              </p14:nvContentPartPr>
              <p14:xfrm>
                <a:off x="3777081" y="3027194"/>
                <a:ext cx="48240" cy="2030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F6E87E9-C7F3-0C00-F9AD-ACF7EC79DACB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3770961" y="3021074"/>
                  <a:ext cx="60480" cy="21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FB33225C-A574-3A28-C25A-C25F1B370D80}"/>
                    </a:ext>
                  </a:extLst>
                </p14:cNvPr>
                <p14:cNvContentPartPr/>
                <p14:nvPr/>
              </p14:nvContentPartPr>
              <p14:xfrm>
                <a:off x="3760881" y="2986874"/>
                <a:ext cx="213120" cy="2581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FB33225C-A574-3A28-C25A-C25F1B370D80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3754761" y="2980754"/>
                  <a:ext cx="225360" cy="27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CE4A112C-1EAB-9751-9EB9-86479922E011}"/>
                    </a:ext>
                  </a:extLst>
                </p14:cNvPr>
                <p14:cNvContentPartPr/>
                <p14:nvPr/>
              </p14:nvContentPartPr>
              <p14:xfrm>
                <a:off x="4006401" y="3144554"/>
                <a:ext cx="39240" cy="561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CE4A112C-1EAB-9751-9EB9-86479922E01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4000281" y="3138434"/>
                  <a:ext cx="5148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3A31E693-7BFB-DD21-B5FE-A961B916D4E9}"/>
                    </a:ext>
                  </a:extLst>
                </p14:cNvPr>
                <p14:cNvContentPartPr/>
                <p14:nvPr/>
              </p14:nvContentPartPr>
              <p14:xfrm>
                <a:off x="4321761" y="2994074"/>
                <a:ext cx="127800" cy="26388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3A31E693-7BFB-DD21-B5FE-A961B916D4E9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4315641" y="2987954"/>
                  <a:ext cx="14004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93501195-0F75-5DD2-4EDF-5AD8B0D02768}"/>
                    </a:ext>
                  </a:extLst>
                </p14:cNvPr>
                <p14:cNvContentPartPr/>
                <p14:nvPr/>
              </p14:nvContentPartPr>
              <p14:xfrm>
                <a:off x="4492041" y="3102074"/>
                <a:ext cx="106920" cy="1296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93501195-0F75-5DD2-4EDF-5AD8B0D02768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485921" y="3095954"/>
                  <a:ext cx="11916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AB5F2C97-5BC9-58BE-FA3D-BF20B4A5FDCF}"/>
                    </a:ext>
                  </a:extLst>
                </p14:cNvPr>
                <p14:cNvContentPartPr/>
                <p14:nvPr/>
              </p14:nvContentPartPr>
              <p14:xfrm>
                <a:off x="4569801" y="2966354"/>
                <a:ext cx="234720" cy="2340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AB5F2C97-5BC9-58BE-FA3D-BF20B4A5FDCF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4563681" y="2960234"/>
                  <a:ext cx="24696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4E6FFFA1-CCF6-D63D-16AB-E3AA3567A2EC}"/>
                    </a:ext>
                  </a:extLst>
                </p14:cNvPr>
                <p14:cNvContentPartPr/>
                <p14:nvPr/>
              </p14:nvContentPartPr>
              <p14:xfrm>
                <a:off x="4803441" y="3052754"/>
                <a:ext cx="123480" cy="1425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4E6FFFA1-CCF6-D63D-16AB-E3AA3567A2EC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4797321" y="3046634"/>
                  <a:ext cx="1357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F52A94C-C89E-FFDE-0942-23295E2A3622}"/>
                    </a:ext>
                  </a:extLst>
                </p14:cNvPr>
                <p14:cNvContentPartPr/>
                <p14:nvPr/>
              </p14:nvContentPartPr>
              <p14:xfrm>
                <a:off x="3541281" y="3180554"/>
                <a:ext cx="143280" cy="828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F52A94C-C89E-FFDE-0942-23295E2A3622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3535161" y="3174434"/>
                  <a:ext cx="1555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E51ED2EB-9934-ECEA-DA4D-87FEEB2FC6A5}"/>
                    </a:ext>
                  </a:extLst>
                </p14:cNvPr>
                <p14:cNvContentPartPr/>
                <p14:nvPr/>
              </p14:nvContentPartPr>
              <p14:xfrm>
                <a:off x="4163361" y="3116114"/>
                <a:ext cx="110160" cy="1800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E51ED2EB-9934-ECEA-DA4D-87FEEB2FC6A5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4157241" y="3109994"/>
                  <a:ext cx="1224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D924A06B-07A9-B96F-A639-9E0CE8D8067C}"/>
                    </a:ext>
                  </a:extLst>
                </p14:cNvPr>
                <p14:cNvContentPartPr/>
                <p14:nvPr/>
              </p14:nvContentPartPr>
              <p14:xfrm>
                <a:off x="5015121" y="3095954"/>
                <a:ext cx="99360" cy="252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D924A06B-07A9-B96F-A639-9E0CE8D8067C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5009001" y="3089834"/>
                  <a:ext cx="1116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DA9AED95-9363-DD85-1E22-31134B9E81BF}"/>
                    </a:ext>
                  </a:extLst>
                </p14:cNvPr>
                <p14:cNvContentPartPr/>
                <p14:nvPr/>
              </p14:nvContentPartPr>
              <p14:xfrm>
                <a:off x="5591481" y="2927474"/>
                <a:ext cx="83880" cy="2826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DA9AED95-9363-DD85-1E22-31134B9E81BF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5585361" y="2921354"/>
                  <a:ext cx="96120" cy="29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71B69D3A-9EDC-D109-88C0-ECBE9AC2A8DC}"/>
                    </a:ext>
                  </a:extLst>
                </p14:cNvPr>
                <p14:cNvContentPartPr/>
                <p14:nvPr/>
              </p14:nvContentPartPr>
              <p14:xfrm>
                <a:off x="5560521" y="3051314"/>
                <a:ext cx="162720" cy="2052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71B69D3A-9EDC-D109-88C0-ECBE9AC2A8DC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5554401" y="3045194"/>
                  <a:ext cx="17496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09B423C2-4518-9CBE-BF51-13E907AFFA98}"/>
                    </a:ext>
                  </a:extLst>
                </p14:cNvPr>
                <p14:cNvContentPartPr/>
                <p14:nvPr/>
              </p14:nvContentPartPr>
              <p14:xfrm>
                <a:off x="5684001" y="3089114"/>
                <a:ext cx="185040" cy="13212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09B423C2-4518-9CBE-BF51-13E907AFFA98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5677881" y="3082994"/>
                  <a:ext cx="1972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FC7C9AE5-058F-3E6E-27A3-35BF6EFACD08}"/>
                    </a:ext>
                  </a:extLst>
                </p14:cNvPr>
                <p14:cNvContentPartPr/>
                <p14:nvPr/>
              </p14:nvContentPartPr>
              <p14:xfrm>
                <a:off x="5865441" y="3061034"/>
                <a:ext cx="125640" cy="1584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FC7C9AE5-058F-3E6E-27A3-35BF6EFACD08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5859321" y="3054914"/>
                  <a:ext cx="1378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D056834F-C124-E495-C944-ACD44F58FEEF}"/>
                    </a:ext>
                  </a:extLst>
                </p14:cNvPr>
                <p14:cNvContentPartPr/>
                <p14:nvPr/>
              </p14:nvContentPartPr>
              <p14:xfrm>
                <a:off x="5943921" y="3044834"/>
                <a:ext cx="222840" cy="17244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D056834F-C124-E495-C944-ACD44F58FEEF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5937801" y="3038714"/>
                  <a:ext cx="23508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2C043E04-E9B8-DB44-52DB-61C9CF180913}"/>
                    </a:ext>
                  </a:extLst>
                </p14:cNvPr>
                <p14:cNvContentPartPr/>
                <p14:nvPr/>
              </p14:nvContentPartPr>
              <p14:xfrm>
                <a:off x="6180801" y="3119714"/>
                <a:ext cx="126720" cy="2340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2C043E04-E9B8-DB44-52DB-61C9CF18091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6174681" y="3113594"/>
                  <a:ext cx="13896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C77505C9-CA7E-665B-9BEA-B9ACF6540D6E}"/>
                    </a:ext>
                  </a:extLst>
                </p14:cNvPr>
                <p14:cNvContentPartPr/>
                <p14:nvPr/>
              </p14:nvContentPartPr>
              <p14:xfrm>
                <a:off x="6390321" y="2951954"/>
                <a:ext cx="250560" cy="2340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C77505C9-CA7E-665B-9BEA-B9ACF6540D6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6384201" y="2945834"/>
                  <a:ext cx="262800" cy="24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78F6BDB4-ED34-4BC8-6979-FFCB2CFCDF3F}"/>
                    </a:ext>
                  </a:extLst>
                </p14:cNvPr>
                <p14:cNvContentPartPr/>
                <p14:nvPr/>
              </p14:nvContentPartPr>
              <p14:xfrm>
                <a:off x="6621081" y="3045914"/>
                <a:ext cx="132480" cy="1339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78F6BDB4-ED34-4BC8-6979-FFCB2CFCDF3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6614961" y="3039794"/>
                  <a:ext cx="14472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3B0E2B83-DA31-AA61-64E7-941AD24028EE}"/>
                    </a:ext>
                  </a:extLst>
                </p14:cNvPr>
                <p14:cNvContentPartPr/>
                <p14:nvPr/>
              </p14:nvContentPartPr>
              <p14:xfrm>
                <a:off x="6706761" y="2944754"/>
                <a:ext cx="109440" cy="2880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3B0E2B83-DA31-AA61-64E7-941AD24028EE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6700641" y="2938634"/>
                  <a:ext cx="1216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67C07980-F47C-DD15-FA5E-F67E6DAEF8C9}"/>
                    </a:ext>
                  </a:extLst>
                </p14:cNvPr>
                <p14:cNvContentPartPr/>
                <p14:nvPr/>
              </p14:nvContentPartPr>
              <p14:xfrm>
                <a:off x="6727641" y="3040514"/>
                <a:ext cx="250920" cy="3031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67C07980-F47C-DD15-FA5E-F67E6DAEF8C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6721521" y="3034394"/>
                  <a:ext cx="26316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24441525-C486-F12B-6FCD-D285B908B964}"/>
                    </a:ext>
                  </a:extLst>
                </p14:cNvPr>
                <p14:cNvContentPartPr/>
                <p14:nvPr/>
              </p14:nvContentPartPr>
              <p14:xfrm>
                <a:off x="6950121" y="2896874"/>
                <a:ext cx="293400" cy="2649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24441525-C486-F12B-6FCD-D285B908B964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6944001" y="2890754"/>
                  <a:ext cx="305640" cy="277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BB337451-EE89-FA9F-AD9D-B72A2B98BE78}"/>
              </a:ext>
            </a:extLst>
          </p:cNvPr>
          <p:cNvGrpSpPr/>
          <p:nvPr/>
        </p:nvGrpSpPr>
        <p:grpSpPr>
          <a:xfrm>
            <a:off x="7296081" y="2836754"/>
            <a:ext cx="702720" cy="449640"/>
            <a:chOff x="7296081" y="2836754"/>
            <a:chExt cx="702720" cy="44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3827B69-205F-6843-799D-70ADB510DDC2}"/>
                    </a:ext>
                  </a:extLst>
                </p14:cNvPr>
                <p14:cNvContentPartPr/>
                <p14:nvPr/>
              </p14:nvContentPartPr>
              <p14:xfrm>
                <a:off x="7384641" y="2956634"/>
                <a:ext cx="253440" cy="1731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3827B69-205F-6843-799D-70ADB510DDC2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7378521" y="2950514"/>
                  <a:ext cx="2656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8103768-2AAC-B564-71A6-C5CA0E609546}"/>
                    </a:ext>
                  </a:extLst>
                </p14:cNvPr>
                <p14:cNvContentPartPr/>
                <p14:nvPr/>
              </p14:nvContentPartPr>
              <p14:xfrm>
                <a:off x="7687041" y="2920274"/>
                <a:ext cx="124560" cy="235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8103768-2AAC-B564-71A6-C5CA0E60954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7680921" y="2914154"/>
                  <a:ext cx="13680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27778E53-8542-A2FD-C3D8-535794AA744C}"/>
                    </a:ext>
                  </a:extLst>
                </p14:cNvPr>
                <p14:cNvContentPartPr/>
                <p14:nvPr/>
              </p14:nvContentPartPr>
              <p14:xfrm>
                <a:off x="7296081" y="2900474"/>
                <a:ext cx="136080" cy="13176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27778E53-8542-A2FD-C3D8-535794AA744C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7289961" y="2894354"/>
                  <a:ext cx="1483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CA545FA-5979-E506-7AFD-EB350EEA9F57}"/>
                    </a:ext>
                  </a:extLst>
                </p14:cNvPr>
                <p14:cNvContentPartPr/>
                <p14:nvPr/>
              </p14:nvContentPartPr>
              <p14:xfrm>
                <a:off x="7853361" y="2836754"/>
                <a:ext cx="145440" cy="4496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CA545FA-5979-E506-7AFD-EB350EEA9F5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7847241" y="2830634"/>
                  <a:ext cx="157680" cy="46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CAB25467-7EA4-48FE-1F47-72239B026FF1}"/>
                  </a:ext>
                </a:extLst>
              </p14:cNvPr>
              <p14:cNvContentPartPr/>
              <p14:nvPr/>
            </p14:nvContentPartPr>
            <p14:xfrm>
              <a:off x="435921" y="1753560"/>
              <a:ext cx="21960" cy="604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CAB25467-7EA4-48FE-1F47-72239B026FF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29801" y="1747440"/>
                <a:ext cx="34200" cy="727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" name="Group 112">
            <a:extLst>
              <a:ext uri="{FF2B5EF4-FFF2-40B4-BE49-F238E27FC236}">
                <a16:creationId xmlns:a16="http://schemas.microsoft.com/office/drawing/2014/main" id="{850F6B60-E100-E65F-0774-622358DBCBEF}"/>
              </a:ext>
            </a:extLst>
          </p:cNvPr>
          <p:cNvGrpSpPr/>
          <p:nvPr/>
        </p:nvGrpSpPr>
        <p:grpSpPr>
          <a:xfrm>
            <a:off x="437001" y="1669680"/>
            <a:ext cx="694800" cy="234360"/>
            <a:chOff x="437001" y="1669680"/>
            <a:chExt cx="694800" cy="234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07FBE277-29BD-5C81-A900-523F73A0C3BF}"/>
                    </a:ext>
                  </a:extLst>
                </p14:cNvPr>
                <p14:cNvContentPartPr/>
                <p14:nvPr/>
              </p14:nvContentPartPr>
              <p14:xfrm>
                <a:off x="437001" y="1770120"/>
                <a:ext cx="300600" cy="13392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07FBE277-29BD-5C81-A900-523F73A0C3BF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30881" y="1764000"/>
                  <a:ext cx="31284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13BFEF2-B84E-7309-EF01-E5D64125AB12}"/>
                    </a:ext>
                  </a:extLst>
                </p14:cNvPr>
                <p14:cNvContentPartPr/>
                <p14:nvPr/>
              </p14:nvContentPartPr>
              <p14:xfrm>
                <a:off x="748401" y="1755360"/>
                <a:ext cx="119160" cy="12384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13BFEF2-B84E-7309-EF01-E5D64125AB1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42281" y="1749240"/>
                  <a:ext cx="1314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E2363C6D-05C0-7B74-8FDA-15E32810B9CD}"/>
                    </a:ext>
                  </a:extLst>
                </p14:cNvPr>
                <p14:cNvContentPartPr/>
                <p14:nvPr/>
              </p14:nvContentPartPr>
              <p14:xfrm>
                <a:off x="756681" y="1669680"/>
                <a:ext cx="21240" cy="1476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E2363C6D-05C0-7B74-8FDA-15E32810B9CD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750561" y="1663560"/>
                  <a:ext cx="3348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69A6ACAA-9577-393E-4EC2-4C670F202722}"/>
                    </a:ext>
                  </a:extLst>
                </p14:cNvPr>
                <p14:cNvContentPartPr/>
                <p14:nvPr/>
              </p14:nvContentPartPr>
              <p14:xfrm>
                <a:off x="853521" y="1748520"/>
                <a:ext cx="278280" cy="136080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69A6ACAA-9577-393E-4EC2-4C670F20272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847401" y="1742400"/>
                  <a:ext cx="290520" cy="14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494906AD-EF5B-EB0E-4EEB-D65CE504661C}"/>
              </a:ext>
            </a:extLst>
          </p:cNvPr>
          <p:cNvGrpSpPr/>
          <p:nvPr/>
        </p:nvGrpSpPr>
        <p:grpSpPr>
          <a:xfrm>
            <a:off x="1408641" y="1587240"/>
            <a:ext cx="465120" cy="290160"/>
            <a:chOff x="1408641" y="1587240"/>
            <a:chExt cx="465120" cy="290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7658E548-AB91-DD01-E8EA-FA7C18D24F55}"/>
                    </a:ext>
                  </a:extLst>
                </p14:cNvPr>
                <p14:cNvContentPartPr/>
                <p14:nvPr/>
              </p14:nvContentPartPr>
              <p14:xfrm>
                <a:off x="1408641" y="1729080"/>
                <a:ext cx="225720" cy="14004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7658E548-AB91-DD01-E8EA-FA7C18D24F5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1402521" y="1722960"/>
                  <a:ext cx="2379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CBFFC687-46E1-32D5-D563-6E45AEB8402F}"/>
                    </a:ext>
                  </a:extLst>
                </p14:cNvPr>
                <p14:cNvContentPartPr/>
                <p14:nvPr/>
              </p14:nvContentPartPr>
              <p14:xfrm>
                <a:off x="1523121" y="1587240"/>
                <a:ext cx="182160" cy="1944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CBFFC687-46E1-32D5-D563-6E45AEB8402F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517001" y="1581120"/>
                  <a:ext cx="19440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4AFB6B1F-D004-8F05-B814-11AFA0878C8D}"/>
                    </a:ext>
                  </a:extLst>
                </p14:cNvPr>
                <p14:cNvContentPartPr/>
                <p14:nvPr/>
              </p14:nvContentPartPr>
              <p14:xfrm>
                <a:off x="1599441" y="1623960"/>
                <a:ext cx="60480" cy="1044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4AFB6B1F-D004-8F05-B814-11AFA0878C8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593321" y="1617840"/>
                  <a:ext cx="7272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F241893-8AD2-46EB-FB0B-304A706AE977}"/>
                    </a:ext>
                  </a:extLst>
                </p14:cNvPr>
                <p14:cNvContentPartPr/>
                <p14:nvPr/>
              </p14:nvContentPartPr>
              <p14:xfrm>
                <a:off x="1686561" y="1724400"/>
                <a:ext cx="187200" cy="1148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F241893-8AD2-46EB-FB0B-304A706AE977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680441" y="1718280"/>
                  <a:ext cx="1994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E6BAC424-E6E0-6434-825E-909FC6341E81}"/>
                    </a:ext>
                  </a:extLst>
                </p14:cNvPr>
                <p14:cNvContentPartPr/>
                <p14:nvPr/>
              </p14:nvContentPartPr>
              <p14:xfrm>
                <a:off x="1703481" y="1752840"/>
                <a:ext cx="168480" cy="1245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E6BAC424-E6E0-6434-825E-909FC6341E81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697361" y="1746720"/>
                  <a:ext cx="180720" cy="136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" name="Group 120">
            <a:extLst>
              <a:ext uri="{FF2B5EF4-FFF2-40B4-BE49-F238E27FC236}">
                <a16:creationId xmlns:a16="http://schemas.microsoft.com/office/drawing/2014/main" id="{1A7BB913-5A51-A23D-E2CF-9DF12BF0AA51}"/>
              </a:ext>
            </a:extLst>
          </p:cNvPr>
          <p:cNvGrpSpPr/>
          <p:nvPr/>
        </p:nvGrpSpPr>
        <p:grpSpPr>
          <a:xfrm>
            <a:off x="1054041" y="2017440"/>
            <a:ext cx="973080" cy="285120"/>
            <a:chOff x="1054041" y="2017440"/>
            <a:chExt cx="973080" cy="28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02C168C9-E745-AD21-DCCC-8C7E22971CEB}"/>
                    </a:ext>
                  </a:extLst>
                </p14:cNvPr>
                <p14:cNvContentPartPr/>
                <p14:nvPr/>
              </p14:nvContentPartPr>
              <p14:xfrm>
                <a:off x="1097241" y="2067840"/>
                <a:ext cx="122040" cy="23472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02C168C9-E745-AD21-DCCC-8C7E22971CEB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091121" y="2061720"/>
                  <a:ext cx="13428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701B8BFD-2921-FD11-A1CD-F157B8938FDD}"/>
                    </a:ext>
                  </a:extLst>
                </p14:cNvPr>
                <p14:cNvContentPartPr/>
                <p14:nvPr/>
              </p14:nvContentPartPr>
              <p14:xfrm>
                <a:off x="1054041" y="2209320"/>
                <a:ext cx="238320" cy="2520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701B8BFD-2921-FD11-A1CD-F157B8938FDD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047921" y="2203200"/>
                  <a:ext cx="25056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0744E332-F91E-704F-EAB7-74193CF744D5}"/>
                    </a:ext>
                  </a:extLst>
                </p14:cNvPr>
                <p14:cNvContentPartPr/>
                <p14:nvPr/>
              </p14:nvContentPartPr>
              <p14:xfrm>
                <a:off x="1339521" y="2148840"/>
                <a:ext cx="119520" cy="1306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0744E332-F91E-704F-EAB7-74193CF744D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333401" y="2142720"/>
                  <a:ext cx="13176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D37264E0-8430-7854-0C28-D27B93FB0FA8}"/>
                    </a:ext>
                  </a:extLst>
                </p14:cNvPr>
                <p14:cNvContentPartPr/>
                <p14:nvPr/>
              </p14:nvContentPartPr>
              <p14:xfrm>
                <a:off x="1341681" y="2151720"/>
                <a:ext cx="126720" cy="1170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D37264E0-8430-7854-0C28-D27B93FB0FA8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335561" y="2145600"/>
                  <a:ext cx="1389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9DB2BEF6-029F-5ECD-C444-09E7651EFDD6}"/>
                    </a:ext>
                  </a:extLst>
                </p14:cNvPr>
                <p14:cNvContentPartPr/>
                <p14:nvPr/>
              </p14:nvContentPartPr>
              <p14:xfrm>
                <a:off x="1549761" y="2164680"/>
                <a:ext cx="149760" cy="1620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9DB2BEF6-029F-5ECD-C444-09E7651EFDD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543641" y="2158560"/>
                  <a:ext cx="1620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A7058FF-56CD-6821-9705-C78ECCD21D29}"/>
                    </a:ext>
                  </a:extLst>
                </p14:cNvPr>
                <p14:cNvContentPartPr/>
                <p14:nvPr/>
              </p14:nvContentPartPr>
              <p14:xfrm>
                <a:off x="1549761" y="2241000"/>
                <a:ext cx="182520" cy="360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A7058FF-56CD-6821-9705-C78ECCD21D29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543641" y="2234880"/>
                  <a:ext cx="19476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04A2FEC-6BDA-A786-C283-7D5C8276DA48}"/>
                    </a:ext>
                  </a:extLst>
                </p14:cNvPr>
                <p14:cNvContentPartPr/>
                <p14:nvPr/>
              </p14:nvContentPartPr>
              <p14:xfrm>
                <a:off x="1820841" y="2017440"/>
                <a:ext cx="206280" cy="22644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04A2FEC-6BDA-A786-C283-7D5C8276DA48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814721" y="2011320"/>
                  <a:ext cx="218520" cy="23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DC6A1B11-4379-9E81-5A2D-5D677E405BDF}"/>
              </a:ext>
            </a:extLst>
          </p:cNvPr>
          <p:cNvGrpSpPr/>
          <p:nvPr/>
        </p:nvGrpSpPr>
        <p:grpSpPr>
          <a:xfrm>
            <a:off x="1059441" y="2435760"/>
            <a:ext cx="884520" cy="230400"/>
            <a:chOff x="1059441" y="2435760"/>
            <a:chExt cx="884520" cy="23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59BD888-0D00-0D83-6627-32EC6F27EB49}"/>
                    </a:ext>
                  </a:extLst>
                </p14:cNvPr>
                <p14:cNvContentPartPr/>
                <p14:nvPr/>
              </p14:nvContentPartPr>
              <p14:xfrm>
                <a:off x="1059441" y="2496600"/>
                <a:ext cx="215280" cy="12564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59BD888-0D00-0D83-6627-32EC6F27EB4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053321" y="2490480"/>
                  <a:ext cx="2275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C970AFC5-3A76-13B0-D16E-3ADDBE629F55}"/>
                    </a:ext>
                  </a:extLst>
                </p14:cNvPr>
                <p14:cNvContentPartPr/>
                <p14:nvPr/>
              </p14:nvContentPartPr>
              <p14:xfrm>
                <a:off x="1107321" y="2526840"/>
                <a:ext cx="131040" cy="9936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C970AFC5-3A76-13B0-D16E-3ADDBE629F55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101201" y="2520720"/>
                  <a:ext cx="143280" cy="11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2A1DBE80-6431-347A-C4E1-7A39501AFA4C}"/>
                    </a:ext>
                  </a:extLst>
                </p14:cNvPr>
                <p14:cNvContentPartPr/>
                <p14:nvPr/>
              </p14:nvContentPartPr>
              <p14:xfrm>
                <a:off x="1411521" y="2482920"/>
                <a:ext cx="185040" cy="1378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2A1DBE80-6431-347A-C4E1-7A39501AFA4C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1405401" y="2476800"/>
                  <a:ext cx="1972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84416C57-5C43-C635-573B-D19732052F72}"/>
                    </a:ext>
                  </a:extLst>
                </p14:cNvPr>
                <p14:cNvContentPartPr/>
                <p14:nvPr/>
              </p14:nvContentPartPr>
              <p14:xfrm>
                <a:off x="1538961" y="2557440"/>
                <a:ext cx="153000" cy="10872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84416C57-5C43-C635-573B-D19732052F72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1532841" y="2551320"/>
                  <a:ext cx="165240" cy="12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F825F794-33A2-FBEB-6817-0FA3927870B9}"/>
                    </a:ext>
                  </a:extLst>
                </p14:cNvPr>
                <p14:cNvContentPartPr/>
                <p14:nvPr/>
              </p14:nvContentPartPr>
              <p14:xfrm>
                <a:off x="1737681" y="2435760"/>
                <a:ext cx="206280" cy="1936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F825F794-33A2-FBEB-6817-0FA3927870B9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1731561" y="2429640"/>
                  <a:ext cx="218520" cy="205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99C08AA-6256-E941-04FD-B3FE49650F46}"/>
                  </a:ext>
                </a:extLst>
              </p14:cNvPr>
              <p14:cNvContentPartPr/>
              <p14:nvPr/>
            </p14:nvContentPartPr>
            <p14:xfrm>
              <a:off x="7821782" y="1249398"/>
              <a:ext cx="838440" cy="6426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99C08AA-6256-E941-04FD-B3FE49650F46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7815659" y="1243278"/>
                <a:ext cx="850685" cy="65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7CE293B-4C61-37EB-E763-E7146BA08C0C}"/>
                  </a:ext>
                </a:extLst>
              </p14:cNvPr>
              <p14:cNvContentPartPr/>
              <p14:nvPr/>
            </p14:nvContentPartPr>
            <p14:xfrm>
              <a:off x="8636822" y="1042038"/>
              <a:ext cx="1102680" cy="2343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7CE293B-4C61-37EB-E763-E7146BA08C0C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8630704" y="1035918"/>
                <a:ext cx="1114916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BC2ED0C0-7DD9-456E-C63C-DAC559797CF1}"/>
                  </a:ext>
                </a:extLst>
              </p14:cNvPr>
              <p14:cNvContentPartPr/>
              <p14:nvPr/>
            </p14:nvContentPartPr>
            <p14:xfrm>
              <a:off x="7824302" y="1874718"/>
              <a:ext cx="783720" cy="710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BC2ED0C0-7DD9-456E-C63C-DAC559797CF1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7818182" y="1868598"/>
                <a:ext cx="795960" cy="72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E0504975-FB15-96A6-34EB-F4E67070CEE5}"/>
                  </a:ext>
                </a:extLst>
              </p14:cNvPr>
              <p14:cNvContentPartPr/>
              <p14:nvPr/>
            </p14:nvContentPartPr>
            <p14:xfrm>
              <a:off x="8539982" y="2555838"/>
              <a:ext cx="1285920" cy="633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E0504975-FB15-96A6-34EB-F4E67070CEE5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8533864" y="2549753"/>
                <a:ext cx="1298157" cy="75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EBCE062E-FF0D-A478-E02F-4EA379DAB565}"/>
                  </a:ext>
                </a:extLst>
              </p14:cNvPr>
              <p14:cNvContentPartPr/>
              <p14:nvPr/>
            </p14:nvContentPartPr>
            <p14:xfrm>
              <a:off x="9835982" y="1033038"/>
              <a:ext cx="46440" cy="56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EBCE062E-FF0D-A478-E02F-4EA379DAB56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9829862" y="1026918"/>
                <a:ext cx="5868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1F4C80E-CC00-5EB7-7489-B5462CF30252}"/>
                  </a:ext>
                </a:extLst>
              </p14:cNvPr>
              <p14:cNvContentPartPr/>
              <p14:nvPr/>
            </p14:nvContentPartPr>
            <p14:xfrm>
              <a:off x="9732302" y="1076598"/>
              <a:ext cx="1259640" cy="2152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1F4C80E-CC00-5EB7-7489-B5462CF30252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9726182" y="1070478"/>
                <a:ext cx="12718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500C6CB1-DE52-7226-CFB7-74B3C8369301}"/>
                  </a:ext>
                </a:extLst>
              </p14:cNvPr>
              <p14:cNvContentPartPr/>
              <p14:nvPr/>
            </p14:nvContentPartPr>
            <p14:xfrm>
              <a:off x="10895462" y="1317078"/>
              <a:ext cx="94680" cy="7286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500C6CB1-DE52-7226-CFB7-74B3C8369301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0889342" y="1310958"/>
                <a:ext cx="106920" cy="74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69309E12-FC5F-E6A4-6E61-BFFF770E72C1}"/>
                  </a:ext>
                </a:extLst>
              </p14:cNvPr>
              <p14:cNvContentPartPr/>
              <p14:nvPr/>
            </p14:nvContentPartPr>
            <p14:xfrm>
              <a:off x="9774062" y="2031318"/>
              <a:ext cx="1150920" cy="5371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69309E12-FC5F-E6A4-6E61-BFFF770E72C1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9767942" y="2025198"/>
                <a:ext cx="1163160" cy="54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B824A1F1-6379-05E6-44BF-A3591D24B226}"/>
                  </a:ext>
                </a:extLst>
              </p14:cNvPr>
              <p14:cNvContentPartPr/>
              <p14:nvPr/>
            </p14:nvContentPartPr>
            <p14:xfrm>
              <a:off x="7866422" y="1843758"/>
              <a:ext cx="1757160" cy="14364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B824A1F1-6379-05E6-44BF-A3591D24B226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7860302" y="1837638"/>
                <a:ext cx="1769400" cy="15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BCE7229E-6217-605E-F94B-F2648F48B5B1}"/>
                  </a:ext>
                </a:extLst>
              </p14:cNvPr>
              <p14:cNvContentPartPr/>
              <p14:nvPr/>
            </p14:nvContentPartPr>
            <p14:xfrm>
              <a:off x="7836542" y="1870758"/>
              <a:ext cx="12600" cy="68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BCE7229E-6217-605E-F94B-F2648F48B5B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7830242" y="1864638"/>
                <a:ext cx="2520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5" name="Group 174">
            <a:extLst>
              <a:ext uri="{FF2B5EF4-FFF2-40B4-BE49-F238E27FC236}">
                <a16:creationId xmlns:a16="http://schemas.microsoft.com/office/drawing/2014/main" id="{80C9FA3D-8EFD-1E64-BCA7-B45052F90ADE}"/>
              </a:ext>
            </a:extLst>
          </p:cNvPr>
          <p:cNvGrpSpPr/>
          <p:nvPr/>
        </p:nvGrpSpPr>
        <p:grpSpPr>
          <a:xfrm>
            <a:off x="9422961" y="1635480"/>
            <a:ext cx="406080" cy="149400"/>
            <a:chOff x="9422961" y="1635480"/>
            <a:chExt cx="406080" cy="149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5300266B-44EF-D7BA-F84C-45508925A228}"/>
                    </a:ext>
                  </a:extLst>
                </p14:cNvPr>
                <p14:cNvContentPartPr/>
                <p14:nvPr/>
              </p14:nvContentPartPr>
              <p14:xfrm>
                <a:off x="9422961" y="1709640"/>
                <a:ext cx="57960" cy="5364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5300266B-44EF-D7BA-F84C-45508925A228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9416841" y="1703520"/>
                  <a:ext cx="7020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88AACCAB-BAB4-02ED-F45C-38AD25C5781D}"/>
                    </a:ext>
                  </a:extLst>
                </p14:cNvPr>
                <p14:cNvContentPartPr/>
                <p14:nvPr/>
              </p14:nvContentPartPr>
              <p14:xfrm>
                <a:off x="9525561" y="1648440"/>
                <a:ext cx="175680" cy="7776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88AACCAB-BAB4-02ED-F45C-38AD25C5781D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519441" y="1642320"/>
                  <a:ext cx="18792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A3CC10AE-1C0A-7E62-DEA4-F5F5093E84C6}"/>
                    </a:ext>
                  </a:extLst>
                </p14:cNvPr>
                <p14:cNvContentPartPr/>
                <p14:nvPr/>
              </p14:nvContentPartPr>
              <p14:xfrm>
                <a:off x="9569121" y="1635480"/>
                <a:ext cx="127800" cy="1090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A3CC10AE-1C0A-7E62-DEA4-F5F5093E84C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9563001" y="1629360"/>
                  <a:ext cx="1400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7ABDDC14-ADFA-BBA6-7125-8D7644D0EAEB}"/>
                    </a:ext>
                  </a:extLst>
                </p14:cNvPr>
                <p14:cNvContentPartPr/>
                <p14:nvPr/>
              </p14:nvContentPartPr>
              <p14:xfrm>
                <a:off x="9674241" y="1697760"/>
                <a:ext cx="154800" cy="871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7ABDDC14-ADFA-BBA6-7125-8D7644D0EAEB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668121" y="1691640"/>
                  <a:ext cx="167040" cy="9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4351A5F2-872A-B031-1C06-6C138A5EF597}"/>
              </a:ext>
            </a:extLst>
          </p:cNvPr>
          <p:cNvGrpSpPr/>
          <p:nvPr/>
        </p:nvGrpSpPr>
        <p:grpSpPr>
          <a:xfrm>
            <a:off x="386961" y="3693600"/>
            <a:ext cx="898200" cy="243000"/>
            <a:chOff x="386961" y="3693600"/>
            <a:chExt cx="898200" cy="243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0225DA2A-371D-5834-7D56-073B2CA78EF9}"/>
                    </a:ext>
                  </a:extLst>
                </p14:cNvPr>
                <p14:cNvContentPartPr/>
                <p14:nvPr/>
              </p14:nvContentPartPr>
              <p14:xfrm>
                <a:off x="386961" y="3693600"/>
                <a:ext cx="223920" cy="22320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0225DA2A-371D-5834-7D56-073B2CA78EF9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80841" y="3687480"/>
                  <a:ext cx="23616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5472E730-5A3D-7188-27C4-650C1D6906D4}"/>
                    </a:ext>
                  </a:extLst>
                </p14:cNvPr>
                <p14:cNvContentPartPr/>
                <p14:nvPr/>
              </p14:nvContentPartPr>
              <p14:xfrm>
                <a:off x="651561" y="3826800"/>
                <a:ext cx="99360" cy="9972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5472E730-5A3D-7188-27C4-650C1D6906D4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45441" y="3820680"/>
                  <a:ext cx="11160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921F5EA5-3FC8-C79A-028C-6F87A8FD6581}"/>
                    </a:ext>
                  </a:extLst>
                </p14:cNvPr>
                <p14:cNvContentPartPr/>
                <p14:nvPr/>
              </p14:nvContentPartPr>
              <p14:xfrm>
                <a:off x="676761" y="3709800"/>
                <a:ext cx="27360" cy="1980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21F5EA5-3FC8-C79A-028C-6F87A8FD6581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70641" y="3703680"/>
                  <a:ext cx="3960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DAB3C364-4979-2468-ACEA-B1AC97565E8A}"/>
                    </a:ext>
                  </a:extLst>
                </p14:cNvPr>
                <p14:cNvContentPartPr/>
                <p14:nvPr/>
              </p14:nvContentPartPr>
              <p14:xfrm>
                <a:off x="769641" y="3794040"/>
                <a:ext cx="132840" cy="1202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DAB3C364-4979-2468-ACEA-B1AC97565E8A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763521" y="3787920"/>
                  <a:ext cx="14508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C165F8E2-8857-3A31-2D70-7C3586D91AF0}"/>
                    </a:ext>
                  </a:extLst>
                </p14:cNvPr>
                <p14:cNvContentPartPr/>
                <p14:nvPr/>
              </p14:nvContentPartPr>
              <p14:xfrm>
                <a:off x="930201" y="3767760"/>
                <a:ext cx="147960" cy="16884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C165F8E2-8857-3A31-2D70-7C3586D91AF0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24081" y="3761640"/>
                  <a:ext cx="1602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C25A18A1-FE93-2C9A-41EA-AC8A08564C41}"/>
                    </a:ext>
                  </a:extLst>
                </p14:cNvPr>
                <p14:cNvContentPartPr/>
                <p14:nvPr/>
              </p14:nvContentPartPr>
              <p14:xfrm>
                <a:off x="1068801" y="3772800"/>
                <a:ext cx="216360" cy="12744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C25A18A1-FE93-2C9A-41EA-AC8A08564C4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62681" y="3766680"/>
                  <a:ext cx="228600" cy="13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B4D72A70-EA78-596E-C682-D8A08A7B2C8E}"/>
              </a:ext>
            </a:extLst>
          </p:cNvPr>
          <p:cNvGrpSpPr/>
          <p:nvPr/>
        </p:nvGrpSpPr>
        <p:grpSpPr>
          <a:xfrm>
            <a:off x="1514841" y="3697200"/>
            <a:ext cx="339480" cy="223560"/>
            <a:chOff x="1514841" y="3697200"/>
            <a:chExt cx="339480" cy="22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788AAD52-F5E6-C769-BCC5-DC3138CAF5F3}"/>
                    </a:ext>
                  </a:extLst>
                </p14:cNvPr>
                <p14:cNvContentPartPr/>
                <p14:nvPr/>
              </p14:nvContentPartPr>
              <p14:xfrm>
                <a:off x="1514841" y="3737160"/>
                <a:ext cx="181440" cy="15120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788AAD52-F5E6-C769-BCC5-DC3138CAF5F3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508721" y="3731040"/>
                  <a:ext cx="19368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E52BF8B-61EA-2D6B-DC7F-001C8E3ADE8D}"/>
                    </a:ext>
                  </a:extLst>
                </p14:cNvPr>
                <p14:cNvContentPartPr/>
                <p14:nvPr/>
              </p14:nvContentPartPr>
              <p14:xfrm>
                <a:off x="1573161" y="3697200"/>
                <a:ext cx="150120" cy="22140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E52BF8B-61EA-2D6B-DC7F-001C8E3ADE8D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567041" y="3691080"/>
                  <a:ext cx="16236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CF7E9199-3BE7-643C-AF0B-8023268FC877}"/>
                    </a:ext>
                  </a:extLst>
                </p14:cNvPr>
                <p14:cNvContentPartPr/>
                <p14:nvPr/>
              </p14:nvContentPartPr>
              <p14:xfrm>
                <a:off x="1705281" y="3813840"/>
                <a:ext cx="149040" cy="1069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CF7E9199-3BE7-643C-AF0B-8023268FC87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699161" y="3807720"/>
                  <a:ext cx="161280" cy="11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2" name="Group 191">
            <a:extLst>
              <a:ext uri="{FF2B5EF4-FFF2-40B4-BE49-F238E27FC236}">
                <a16:creationId xmlns:a16="http://schemas.microsoft.com/office/drawing/2014/main" id="{BE955E17-A371-B872-C9FF-5FCF1646604E}"/>
              </a:ext>
            </a:extLst>
          </p:cNvPr>
          <p:cNvGrpSpPr/>
          <p:nvPr/>
        </p:nvGrpSpPr>
        <p:grpSpPr>
          <a:xfrm>
            <a:off x="7311921" y="1799280"/>
            <a:ext cx="311040" cy="260280"/>
            <a:chOff x="7311921" y="1799280"/>
            <a:chExt cx="311040" cy="26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A55B7207-9AF6-C677-61EA-1F518C6F0EA0}"/>
                    </a:ext>
                  </a:extLst>
                </p14:cNvPr>
                <p14:cNvContentPartPr/>
                <p14:nvPr/>
              </p14:nvContentPartPr>
              <p14:xfrm>
                <a:off x="7311921" y="1866600"/>
                <a:ext cx="161640" cy="1929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A55B7207-9AF6-C677-61EA-1F518C6F0EA0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305801" y="1860480"/>
                  <a:ext cx="17388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DB07D1B4-8A28-0D12-8F6B-D19E3DC8227B}"/>
                    </a:ext>
                  </a:extLst>
                </p14:cNvPr>
                <p14:cNvContentPartPr/>
                <p14:nvPr/>
              </p14:nvContentPartPr>
              <p14:xfrm>
                <a:off x="7342161" y="1897200"/>
                <a:ext cx="147960" cy="16092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DB07D1B4-8A28-0D12-8F6B-D19E3DC8227B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336041" y="1891080"/>
                  <a:ext cx="16020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A048FFF5-BCD5-71B2-0510-819B09C3AF77}"/>
                    </a:ext>
                  </a:extLst>
                </p14:cNvPr>
                <p14:cNvContentPartPr/>
                <p14:nvPr/>
              </p14:nvContentPartPr>
              <p14:xfrm>
                <a:off x="7531881" y="1799280"/>
                <a:ext cx="73800" cy="11772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A048FFF5-BCD5-71B2-0510-819B09C3AF77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525761" y="1793160"/>
                  <a:ext cx="860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D567F0BB-FE62-B6D3-18D4-BF4FEE2DD75A}"/>
                    </a:ext>
                  </a:extLst>
                </p14:cNvPr>
                <p14:cNvContentPartPr/>
                <p14:nvPr/>
              </p14:nvContentPartPr>
              <p14:xfrm>
                <a:off x="7504521" y="1799640"/>
                <a:ext cx="118440" cy="10584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D567F0BB-FE62-B6D3-18D4-BF4FEE2DD75A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498401" y="1793520"/>
                  <a:ext cx="130680" cy="118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98" name="Group 197">
            <a:extLst>
              <a:ext uri="{FF2B5EF4-FFF2-40B4-BE49-F238E27FC236}">
                <a16:creationId xmlns:a16="http://schemas.microsoft.com/office/drawing/2014/main" id="{103E7709-6A09-37EE-A15F-DF5B90A7A2DF}"/>
              </a:ext>
            </a:extLst>
          </p:cNvPr>
          <p:cNvGrpSpPr/>
          <p:nvPr/>
        </p:nvGrpSpPr>
        <p:grpSpPr>
          <a:xfrm>
            <a:off x="7838241" y="1740960"/>
            <a:ext cx="1614240" cy="343800"/>
            <a:chOff x="7838241" y="1740960"/>
            <a:chExt cx="1614240" cy="343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589CD63A-395F-C2C7-0E63-D5E53FCA5EC5}"/>
                    </a:ext>
                  </a:extLst>
                </p14:cNvPr>
                <p14:cNvContentPartPr/>
                <p14:nvPr/>
              </p14:nvContentPartPr>
              <p14:xfrm>
                <a:off x="9060801" y="1740960"/>
                <a:ext cx="391680" cy="3042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589CD63A-395F-C2C7-0E63-D5E53FCA5EC5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9054681" y="1734840"/>
                  <a:ext cx="40392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ADE83884-73E0-36B3-BAD1-F856B461F572}"/>
                    </a:ext>
                  </a:extLst>
                </p14:cNvPr>
                <p14:cNvContentPartPr/>
                <p14:nvPr/>
              </p14:nvContentPartPr>
              <p14:xfrm>
                <a:off x="9006801" y="1966680"/>
                <a:ext cx="131040" cy="11808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ADE83884-73E0-36B3-BAD1-F856B461F572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9000681" y="1960560"/>
                  <a:ext cx="14328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2F05E4A4-EA74-ED87-341F-54A8C2D7C980}"/>
                    </a:ext>
                  </a:extLst>
                </p14:cNvPr>
                <p14:cNvContentPartPr/>
                <p14:nvPr/>
              </p14:nvContentPartPr>
              <p14:xfrm>
                <a:off x="7878561" y="1875600"/>
                <a:ext cx="1144440" cy="2048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2F05E4A4-EA74-ED87-341F-54A8C2D7C980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7872441" y="1869480"/>
                  <a:ext cx="115668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5F7394D-356B-8234-DD18-8D7B71684116}"/>
                    </a:ext>
                  </a:extLst>
                </p14:cNvPr>
                <p14:cNvContentPartPr/>
                <p14:nvPr/>
              </p14:nvContentPartPr>
              <p14:xfrm>
                <a:off x="7838241" y="1866240"/>
                <a:ext cx="117720" cy="9576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5F7394D-356B-8234-DD18-8D7B7168411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7832121" y="1860120"/>
                  <a:ext cx="129960" cy="108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769C0757-9D9C-F5C5-7F82-DA1D424A7994}"/>
              </a:ext>
            </a:extLst>
          </p:cNvPr>
          <p:cNvGrpSpPr/>
          <p:nvPr/>
        </p:nvGrpSpPr>
        <p:grpSpPr>
          <a:xfrm>
            <a:off x="2148081" y="3536280"/>
            <a:ext cx="1908000" cy="471960"/>
            <a:chOff x="2148081" y="3536280"/>
            <a:chExt cx="1908000" cy="47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8C631A70-BEEC-3585-FA01-D02F457576E0}"/>
                    </a:ext>
                  </a:extLst>
                </p14:cNvPr>
                <p14:cNvContentPartPr/>
                <p14:nvPr/>
              </p14:nvContentPartPr>
              <p14:xfrm>
                <a:off x="2148081" y="3682800"/>
                <a:ext cx="56520" cy="8784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8C631A70-BEEC-3585-FA01-D02F457576E0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2141961" y="3676680"/>
                  <a:ext cx="68760" cy="10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9D3ABF85-0A73-A750-30E4-5478A29AA79F}"/>
                    </a:ext>
                  </a:extLst>
                </p14:cNvPr>
                <p14:cNvContentPartPr/>
                <p14:nvPr/>
              </p14:nvContentPartPr>
              <p14:xfrm>
                <a:off x="2238441" y="3656880"/>
                <a:ext cx="45360" cy="11088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9D3ABF85-0A73-A750-30E4-5478A29AA79F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2232321" y="3650760"/>
                  <a:ext cx="576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59941B41-FC78-A7E4-7614-D1CB20241413}"/>
                    </a:ext>
                  </a:extLst>
                </p14:cNvPr>
                <p14:cNvContentPartPr/>
                <p14:nvPr/>
              </p14:nvContentPartPr>
              <p14:xfrm>
                <a:off x="2353281" y="3744720"/>
                <a:ext cx="150480" cy="11268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59941B41-FC78-A7E4-7614-D1CB2024141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2347161" y="3738600"/>
                  <a:ext cx="1627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81F8399-A772-6C30-1B2F-6C3317AEC555}"/>
                    </a:ext>
                  </a:extLst>
                </p14:cNvPr>
                <p14:cNvContentPartPr/>
                <p14:nvPr/>
              </p14:nvContentPartPr>
              <p14:xfrm>
                <a:off x="2508801" y="3615120"/>
                <a:ext cx="91080" cy="24516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81F8399-A772-6C30-1B2F-6C3317AEC555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2502681" y="3609000"/>
                  <a:ext cx="103320" cy="25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924BC188-5219-226D-2BF5-78110F298703}"/>
                    </a:ext>
                  </a:extLst>
                </p14:cNvPr>
                <p14:cNvContentPartPr/>
                <p14:nvPr/>
              </p14:nvContentPartPr>
              <p14:xfrm>
                <a:off x="2593041" y="3759120"/>
                <a:ext cx="122040" cy="123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924BC188-5219-226D-2BF5-78110F29870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2586921" y="3753000"/>
                  <a:ext cx="1342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B77C3887-950E-788D-AB9B-1D421EA97E66}"/>
                    </a:ext>
                  </a:extLst>
                </p14:cNvPr>
                <p14:cNvContentPartPr/>
                <p14:nvPr/>
              </p14:nvContentPartPr>
              <p14:xfrm>
                <a:off x="2746041" y="3737520"/>
                <a:ext cx="81000" cy="1497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B77C3887-950E-788D-AB9B-1D421EA97E6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2739921" y="3731400"/>
                  <a:ext cx="93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63776CED-1297-5B09-9EBF-EE030C3BECAC}"/>
                    </a:ext>
                  </a:extLst>
                </p14:cNvPr>
                <p14:cNvContentPartPr/>
                <p14:nvPr/>
              </p14:nvContentPartPr>
              <p14:xfrm>
                <a:off x="2853681" y="3757320"/>
                <a:ext cx="96480" cy="12240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63776CED-1297-5B09-9EBF-EE030C3BECAC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2847561" y="3751200"/>
                  <a:ext cx="1087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F64EBD0E-C8C1-C7CF-B5A3-C62B288A4FB2}"/>
                    </a:ext>
                  </a:extLst>
                </p14:cNvPr>
                <p14:cNvContentPartPr/>
                <p14:nvPr/>
              </p14:nvContentPartPr>
              <p14:xfrm>
                <a:off x="3104241" y="3750480"/>
                <a:ext cx="178920" cy="10044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F64EBD0E-C8C1-C7CF-B5A3-C62B288A4FB2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098121" y="3744360"/>
                  <a:ext cx="19116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031F4F55-BB6C-936E-E5AF-574CEEC73EAD}"/>
                    </a:ext>
                  </a:extLst>
                </p14:cNvPr>
                <p14:cNvContentPartPr/>
                <p14:nvPr/>
              </p14:nvContentPartPr>
              <p14:xfrm>
                <a:off x="3294681" y="3747600"/>
                <a:ext cx="158040" cy="12744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031F4F55-BB6C-936E-E5AF-574CEEC73EA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288561" y="3741480"/>
                  <a:ext cx="17028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9463806-B3EA-7B37-5A3F-38A6039A9153}"/>
                    </a:ext>
                  </a:extLst>
                </p14:cNvPr>
                <p14:cNvContentPartPr/>
                <p14:nvPr/>
              </p14:nvContentPartPr>
              <p14:xfrm>
                <a:off x="3458481" y="3536280"/>
                <a:ext cx="597600" cy="47196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9463806-B3EA-7B37-5A3F-38A6039A9153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3452361" y="3530160"/>
                  <a:ext cx="609840" cy="48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0FC9FE88-B1CA-168E-8C0E-7A046F3D4712}"/>
              </a:ext>
            </a:extLst>
          </p:cNvPr>
          <p:cNvGrpSpPr/>
          <p:nvPr/>
        </p:nvGrpSpPr>
        <p:grpSpPr>
          <a:xfrm>
            <a:off x="4094241" y="3529440"/>
            <a:ext cx="100080" cy="132840"/>
            <a:chOff x="4094241" y="3529440"/>
            <a:chExt cx="100080" cy="132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80B8D7E1-C3F9-30BC-71A4-7C94C79749E7}"/>
                    </a:ext>
                  </a:extLst>
                </p14:cNvPr>
                <p14:cNvContentPartPr/>
                <p14:nvPr/>
              </p14:nvContentPartPr>
              <p14:xfrm>
                <a:off x="4094241" y="3538800"/>
                <a:ext cx="15120" cy="9432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80B8D7E1-C3F9-30BC-71A4-7C94C79749E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088121" y="3532680"/>
                  <a:ext cx="273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E6F95025-37E3-4858-02F0-F832733692DD}"/>
                    </a:ext>
                  </a:extLst>
                </p14:cNvPr>
                <p14:cNvContentPartPr/>
                <p14:nvPr/>
              </p14:nvContentPartPr>
              <p14:xfrm>
                <a:off x="4133841" y="3529440"/>
                <a:ext cx="60480" cy="1328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E6F95025-37E3-4858-02F0-F832733692DD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127721" y="3523320"/>
                  <a:ext cx="72720" cy="14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736AC5E9-C382-6CBF-671F-47527E2AE023}"/>
              </a:ext>
            </a:extLst>
          </p:cNvPr>
          <p:cNvGrpSpPr/>
          <p:nvPr/>
        </p:nvGrpSpPr>
        <p:grpSpPr>
          <a:xfrm>
            <a:off x="4431201" y="3547440"/>
            <a:ext cx="271800" cy="252000"/>
            <a:chOff x="4431201" y="3547440"/>
            <a:chExt cx="271800" cy="25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39E47CA8-0F28-A86F-53AB-56037E2525E7}"/>
                    </a:ext>
                  </a:extLst>
                </p14:cNvPr>
                <p14:cNvContentPartPr/>
                <p14:nvPr/>
              </p14:nvContentPartPr>
              <p14:xfrm>
                <a:off x="4461801" y="3547440"/>
                <a:ext cx="86760" cy="2491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39E47CA8-0F28-A86F-53AB-56037E2525E7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455681" y="3541320"/>
                  <a:ext cx="9900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22670042-0C16-7628-AD54-0900BA84EBF9}"/>
                    </a:ext>
                  </a:extLst>
                </p14:cNvPr>
                <p14:cNvContentPartPr/>
                <p14:nvPr/>
              </p14:nvContentPartPr>
              <p14:xfrm>
                <a:off x="4431201" y="3679560"/>
                <a:ext cx="154080" cy="273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22670042-0C16-7628-AD54-0900BA84EBF9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425081" y="3673440"/>
                  <a:ext cx="1663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7AB57B9C-B9A8-4FAF-73B7-24AE341E8917}"/>
                    </a:ext>
                  </a:extLst>
                </p14:cNvPr>
                <p14:cNvContentPartPr/>
                <p14:nvPr/>
              </p14:nvContentPartPr>
              <p14:xfrm>
                <a:off x="4589961" y="3700080"/>
                <a:ext cx="113040" cy="9936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7AB57B9C-B9A8-4FAF-73B7-24AE341E8917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583841" y="3693960"/>
                  <a:ext cx="125280" cy="11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29CEC324-6B78-B441-A5E4-EE712111D39B}"/>
              </a:ext>
            </a:extLst>
          </p:cNvPr>
          <p:cNvGrpSpPr/>
          <p:nvPr/>
        </p:nvGrpSpPr>
        <p:grpSpPr>
          <a:xfrm>
            <a:off x="4946001" y="3557880"/>
            <a:ext cx="930600" cy="297720"/>
            <a:chOff x="4946001" y="3557880"/>
            <a:chExt cx="930600" cy="29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DD323E95-0266-0E53-3717-869495D84AF3}"/>
                    </a:ext>
                  </a:extLst>
                </p14:cNvPr>
                <p14:cNvContentPartPr/>
                <p14:nvPr/>
              </p14:nvContentPartPr>
              <p14:xfrm>
                <a:off x="4946001" y="3696840"/>
                <a:ext cx="152280" cy="1263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DD323E95-0266-0E53-3717-869495D84AF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939881" y="3690720"/>
                  <a:ext cx="1645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D832BC7B-C4E4-458F-1DD1-DE89893C8F58}"/>
                    </a:ext>
                  </a:extLst>
                </p14:cNvPr>
                <p14:cNvContentPartPr/>
                <p14:nvPr/>
              </p14:nvContentPartPr>
              <p14:xfrm>
                <a:off x="5075961" y="3712680"/>
                <a:ext cx="129240" cy="10368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D832BC7B-C4E4-458F-1DD1-DE89893C8F58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069841" y="3706560"/>
                  <a:ext cx="1414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96031CAD-D256-9969-D398-16D4162997DF}"/>
                    </a:ext>
                  </a:extLst>
                </p14:cNvPr>
                <p14:cNvContentPartPr/>
                <p14:nvPr/>
              </p14:nvContentPartPr>
              <p14:xfrm>
                <a:off x="5204121" y="3699000"/>
                <a:ext cx="186120" cy="1281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96031CAD-D256-9969-D398-16D4162997DF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198001" y="3692880"/>
                  <a:ext cx="1983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800C4CB7-8E04-D2C1-44AF-8F4A1684B7F0}"/>
                    </a:ext>
                  </a:extLst>
                </p14:cNvPr>
                <p14:cNvContentPartPr/>
                <p14:nvPr/>
              </p14:nvContentPartPr>
              <p14:xfrm>
                <a:off x="5411121" y="3567600"/>
                <a:ext cx="20160" cy="24228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800C4CB7-8E04-D2C1-44AF-8F4A1684B7F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405001" y="3561480"/>
                  <a:ext cx="324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E748FF45-DD57-84FE-2E28-0C205A852311}"/>
                    </a:ext>
                  </a:extLst>
                </p14:cNvPr>
                <p14:cNvContentPartPr/>
                <p14:nvPr/>
              </p14:nvContentPartPr>
              <p14:xfrm>
                <a:off x="5350281" y="3693240"/>
                <a:ext cx="121680" cy="396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E748FF45-DD57-84FE-2E28-0C205A852311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344161" y="3687120"/>
                  <a:ext cx="1339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B8206D80-6FA2-054E-8AD6-BC4AFDF99F6C}"/>
                    </a:ext>
                  </a:extLst>
                </p14:cNvPr>
                <p14:cNvContentPartPr/>
                <p14:nvPr/>
              </p14:nvContentPartPr>
              <p14:xfrm>
                <a:off x="5479161" y="3724560"/>
                <a:ext cx="118080" cy="1072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B8206D80-6FA2-054E-8AD6-BC4AFDF99F6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473041" y="3718440"/>
                  <a:ext cx="130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81B6E652-AB5C-1DE1-E7D4-C1F7AE9BD841}"/>
                    </a:ext>
                  </a:extLst>
                </p14:cNvPr>
                <p14:cNvContentPartPr/>
                <p14:nvPr/>
              </p14:nvContentPartPr>
              <p14:xfrm>
                <a:off x="5598681" y="3557880"/>
                <a:ext cx="277920" cy="2977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81B6E652-AB5C-1DE1-E7D4-C1F7AE9BD84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592561" y="3551760"/>
                  <a:ext cx="290160" cy="30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3" name="Group 242">
            <a:extLst>
              <a:ext uri="{FF2B5EF4-FFF2-40B4-BE49-F238E27FC236}">
                <a16:creationId xmlns:a16="http://schemas.microsoft.com/office/drawing/2014/main" id="{04A84152-2142-E61F-C9C4-AE6D0638C7AE}"/>
              </a:ext>
            </a:extLst>
          </p:cNvPr>
          <p:cNvGrpSpPr/>
          <p:nvPr/>
        </p:nvGrpSpPr>
        <p:grpSpPr>
          <a:xfrm>
            <a:off x="6112401" y="3497040"/>
            <a:ext cx="686880" cy="454680"/>
            <a:chOff x="6112401" y="3497040"/>
            <a:chExt cx="686880" cy="45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B67640DC-4093-72AE-3A4B-DC34D52C0422}"/>
                    </a:ext>
                  </a:extLst>
                </p14:cNvPr>
                <p14:cNvContentPartPr/>
                <p14:nvPr/>
              </p14:nvContentPartPr>
              <p14:xfrm>
                <a:off x="6134001" y="3744720"/>
                <a:ext cx="13680" cy="20700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B67640DC-4093-72AE-3A4B-DC34D52C042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127881" y="3738600"/>
                  <a:ext cx="25920" cy="21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B6AD4269-7D0F-C05E-0DE6-1C4DBEC46FAD}"/>
                    </a:ext>
                  </a:extLst>
                </p14:cNvPr>
                <p14:cNvContentPartPr/>
                <p14:nvPr/>
              </p14:nvContentPartPr>
              <p14:xfrm>
                <a:off x="6112401" y="3672360"/>
                <a:ext cx="142200" cy="14112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B6AD4269-7D0F-C05E-0DE6-1C4DBEC46FAD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106281" y="3666240"/>
                  <a:ext cx="1544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51CFD902-83EB-F94C-D7E2-D88412CDFC6F}"/>
                    </a:ext>
                  </a:extLst>
                </p14:cNvPr>
                <p14:cNvContentPartPr/>
                <p14:nvPr/>
              </p14:nvContentPartPr>
              <p14:xfrm>
                <a:off x="6273681" y="3652560"/>
                <a:ext cx="164160" cy="1364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51CFD902-83EB-F94C-D7E2-D88412CDFC6F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267561" y="3646440"/>
                  <a:ext cx="176400" cy="14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A19D0932-4700-0B7B-9F7C-2870BABE405A}"/>
                    </a:ext>
                  </a:extLst>
                </p14:cNvPr>
                <p14:cNvContentPartPr/>
                <p14:nvPr/>
              </p14:nvContentPartPr>
              <p14:xfrm>
                <a:off x="6450081" y="3517560"/>
                <a:ext cx="34560" cy="25776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A19D0932-4700-0B7B-9F7C-2870BABE405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443961" y="3511440"/>
                  <a:ext cx="4680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8DFFFD50-E571-BC08-56CA-9B10554FF3D9}"/>
                    </a:ext>
                  </a:extLst>
                </p14:cNvPr>
                <p14:cNvContentPartPr/>
                <p14:nvPr/>
              </p14:nvContentPartPr>
              <p14:xfrm>
                <a:off x="6421641" y="3497040"/>
                <a:ext cx="281520" cy="2559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8DFFFD50-E571-BC08-56CA-9B10554FF3D9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415521" y="3490920"/>
                  <a:ext cx="29376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8F052D79-AC8D-3661-B532-5FD01FC84E48}"/>
                    </a:ext>
                  </a:extLst>
                </p14:cNvPr>
                <p14:cNvContentPartPr/>
                <p14:nvPr/>
              </p14:nvContentPartPr>
              <p14:xfrm>
                <a:off x="6754281" y="3704040"/>
                <a:ext cx="45000" cy="1411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8F052D79-AC8D-3661-B532-5FD01FC84E48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748161" y="3697920"/>
                  <a:ext cx="5724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2" name="Group 251">
            <a:extLst>
              <a:ext uri="{FF2B5EF4-FFF2-40B4-BE49-F238E27FC236}">
                <a16:creationId xmlns:a16="http://schemas.microsoft.com/office/drawing/2014/main" id="{09475154-11EB-8423-25F3-6BBD5F3246D7}"/>
              </a:ext>
            </a:extLst>
          </p:cNvPr>
          <p:cNvGrpSpPr/>
          <p:nvPr/>
        </p:nvGrpSpPr>
        <p:grpSpPr>
          <a:xfrm>
            <a:off x="7161801" y="3624840"/>
            <a:ext cx="658440" cy="341280"/>
            <a:chOff x="7161801" y="3624840"/>
            <a:chExt cx="658440" cy="341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BE900C2E-BB9D-6674-76FE-26659DADD77F}"/>
                    </a:ext>
                  </a:extLst>
                </p14:cNvPr>
                <p14:cNvContentPartPr/>
                <p14:nvPr/>
              </p14:nvContentPartPr>
              <p14:xfrm>
                <a:off x="7161801" y="3624840"/>
                <a:ext cx="240120" cy="3412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BE900C2E-BB9D-6674-76FE-26659DADD77F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155681" y="3618720"/>
                  <a:ext cx="252360" cy="35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969EE7C0-A979-4D45-027B-7AA571AC796C}"/>
                    </a:ext>
                  </a:extLst>
                </p14:cNvPr>
                <p14:cNvContentPartPr/>
                <p14:nvPr/>
              </p14:nvContentPartPr>
              <p14:xfrm>
                <a:off x="7368081" y="3724560"/>
                <a:ext cx="98280" cy="788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969EE7C0-A979-4D45-027B-7AA571AC796C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7361961" y="3718440"/>
                  <a:ext cx="1105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DF69A117-1566-D0EB-F71B-9888CCF0CCBB}"/>
                    </a:ext>
                  </a:extLst>
                </p14:cNvPr>
                <p14:cNvContentPartPr/>
                <p14:nvPr/>
              </p14:nvContentPartPr>
              <p14:xfrm>
                <a:off x="7541961" y="3655440"/>
                <a:ext cx="27720" cy="100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DF69A117-1566-D0EB-F71B-9888CCF0CCBB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7535841" y="3649320"/>
                  <a:ext cx="3996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C8D2AD7D-F5F1-EC5A-FF65-7A780BF72649}"/>
                    </a:ext>
                  </a:extLst>
                </p14:cNvPr>
                <p14:cNvContentPartPr/>
                <p14:nvPr/>
              </p14:nvContentPartPr>
              <p14:xfrm>
                <a:off x="7560321" y="3726360"/>
                <a:ext cx="25560" cy="4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C8D2AD7D-F5F1-EC5A-FF65-7A780BF7264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7554201" y="3720240"/>
                  <a:ext cx="37800" cy="1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417F3158-34D1-70B4-780D-90B0EEA704E2}"/>
                    </a:ext>
                  </a:extLst>
                </p14:cNvPr>
                <p14:cNvContentPartPr/>
                <p14:nvPr/>
              </p14:nvContentPartPr>
              <p14:xfrm>
                <a:off x="7662201" y="3660840"/>
                <a:ext cx="128880" cy="111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417F3158-34D1-70B4-780D-90B0EEA704E2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7656081" y="3654720"/>
                  <a:ext cx="1411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51" name="Ink 250">
                  <a:extLst>
                    <a:ext uri="{FF2B5EF4-FFF2-40B4-BE49-F238E27FC236}">
                      <a16:creationId xmlns:a16="http://schemas.microsoft.com/office/drawing/2014/main" id="{7B2C9139-36CD-51F0-B52A-8229D0B27718}"/>
                    </a:ext>
                  </a:extLst>
                </p14:cNvPr>
                <p14:cNvContentPartPr/>
                <p14:nvPr/>
              </p14:nvContentPartPr>
              <p14:xfrm>
                <a:off x="7686321" y="3701520"/>
                <a:ext cx="133920" cy="1800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7B2C9139-36CD-51F0-B52A-8229D0B27718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7680201" y="3695400"/>
                  <a:ext cx="146160" cy="30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0488A8ED-C5E1-7D1D-1830-32CBDBBF914F}"/>
              </a:ext>
            </a:extLst>
          </p:cNvPr>
          <p:cNvGrpSpPr/>
          <p:nvPr/>
        </p:nvGrpSpPr>
        <p:grpSpPr>
          <a:xfrm>
            <a:off x="8047761" y="3343320"/>
            <a:ext cx="1497960" cy="393480"/>
            <a:chOff x="8047761" y="3343320"/>
            <a:chExt cx="149796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253" name="Ink 252">
                  <a:extLst>
                    <a:ext uri="{FF2B5EF4-FFF2-40B4-BE49-F238E27FC236}">
                      <a16:creationId xmlns:a16="http://schemas.microsoft.com/office/drawing/2014/main" id="{BF4AA3BC-2A0D-8AFE-7C34-3DA2CBA5C402}"/>
                    </a:ext>
                  </a:extLst>
                </p14:cNvPr>
                <p14:cNvContentPartPr/>
                <p14:nvPr/>
              </p14:nvContentPartPr>
              <p14:xfrm>
                <a:off x="8047761" y="3612960"/>
                <a:ext cx="169920" cy="123840"/>
              </p14:xfrm>
            </p:contentPart>
          </mc:Choice>
          <mc:Fallback xmlns="">
            <p:pic>
              <p:nvPicPr>
                <p:cNvPr id="253" name="Ink 252">
                  <a:extLst>
                    <a:ext uri="{FF2B5EF4-FFF2-40B4-BE49-F238E27FC236}">
                      <a16:creationId xmlns:a16="http://schemas.microsoft.com/office/drawing/2014/main" id="{BF4AA3BC-2A0D-8AFE-7C34-3DA2CBA5C402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8041641" y="3606840"/>
                  <a:ext cx="1821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254" name="Ink 253">
                  <a:extLst>
                    <a:ext uri="{FF2B5EF4-FFF2-40B4-BE49-F238E27FC236}">
                      <a16:creationId xmlns:a16="http://schemas.microsoft.com/office/drawing/2014/main" id="{185CA90B-971B-BEDC-9B80-2EAAF1C39183}"/>
                    </a:ext>
                  </a:extLst>
                </p14:cNvPr>
                <p14:cNvContentPartPr/>
                <p14:nvPr/>
              </p14:nvContentPartPr>
              <p14:xfrm>
                <a:off x="8150361" y="3488400"/>
                <a:ext cx="161280" cy="19440"/>
              </p14:xfrm>
            </p:contentPart>
          </mc:Choice>
          <mc:Fallback xmlns="">
            <p:pic>
              <p:nvPicPr>
                <p:cNvPr id="254" name="Ink 253">
                  <a:extLst>
                    <a:ext uri="{FF2B5EF4-FFF2-40B4-BE49-F238E27FC236}">
                      <a16:creationId xmlns:a16="http://schemas.microsoft.com/office/drawing/2014/main" id="{185CA90B-971B-BEDC-9B80-2EAAF1C39183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144241" y="3482280"/>
                  <a:ext cx="1735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0CF1B957-BA8E-BADB-EF43-E60077147176}"/>
                    </a:ext>
                  </a:extLst>
                </p14:cNvPr>
                <p14:cNvContentPartPr/>
                <p14:nvPr/>
              </p14:nvContentPartPr>
              <p14:xfrm>
                <a:off x="8201481" y="3498120"/>
                <a:ext cx="103680" cy="1098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0CF1B957-BA8E-BADB-EF43-E60077147176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195361" y="3492000"/>
                  <a:ext cx="11592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4F68E77C-108D-BE34-14A9-A893AEB63B71}"/>
                    </a:ext>
                  </a:extLst>
                </p14:cNvPr>
                <p14:cNvContentPartPr/>
                <p14:nvPr/>
              </p14:nvContentPartPr>
              <p14:xfrm>
                <a:off x="8375721" y="3476880"/>
                <a:ext cx="128160" cy="24228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4F68E77C-108D-BE34-14A9-A893AEB63B71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8369601" y="3470760"/>
                  <a:ext cx="140400" cy="25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263B99FC-C23A-4455-69BB-D922D7833636}"/>
                    </a:ext>
                  </a:extLst>
                </p14:cNvPr>
                <p14:cNvContentPartPr/>
                <p14:nvPr/>
              </p14:nvContentPartPr>
              <p14:xfrm>
                <a:off x="8454201" y="3559680"/>
                <a:ext cx="169560" cy="13392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263B99FC-C23A-4455-69BB-D922D7833636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448081" y="3553560"/>
                  <a:ext cx="1818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32DBC65F-620B-6958-9E7A-7C52E0C14CF5}"/>
                    </a:ext>
                  </a:extLst>
                </p14:cNvPr>
                <p14:cNvContentPartPr/>
                <p14:nvPr/>
              </p14:nvContentPartPr>
              <p14:xfrm>
                <a:off x="8513241" y="3583800"/>
                <a:ext cx="110880" cy="11592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32DBC65F-620B-6958-9E7A-7C52E0C14CF5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507121" y="3577680"/>
                  <a:ext cx="123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E2C07E6D-2094-078A-5ECF-9D369C09152E}"/>
                    </a:ext>
                  </a:extLst>
                </p14:cNvPr>
                <p14:cNvContentPartPr/>
                <p14:nvPr/>
              </p14:nvContentPartPr>
              <p14:xfrm>
                <a:off x="8651841" y="3636360"/>
                <a:ext cx="69120" cy="6948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E2C07E6D-2094-078A-5ECF-9D369C09152E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645721" y="3630240"/>
                  <a:ext cx="8136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B606EC19-A199-9C81-18CF-A3CCAFA5DCE6}"/>
                    </a:ext>
                  </a:extLst>
                </p14:cNvPr>
                <p14:cNvContentPartPr/>
                <p14:nvPr/>
              </p14:nvContentPartPr>
              <p14:xfrm>
                <a:off x="8766681" y="3579840"/>
                <a:ext cx="118440" cy="1296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B606EC19-A199-9C81-18CF-A3CCAFA5DCE6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760561" y="3573720"/>
                  <a:ext cx="1306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93585755-8921-04E3-6062-EB6F5FDCFB75}"/>
                    </a:ext>
                  </a:extLst>
                </p14:cNvPr>
                <p14:cNvContentPartPr/>
                <p14:nvPr/>
              </p14:nvContentPartPr>
              <p14:xfrm>
                <a:off x="8943081" y="3518640"/>
                <a:ext cx="128160" cy="1440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93585755-8921-04E3-6062-EB6F5FDCFB75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936961" y="3512520"/>
                  <a:ext cx="1404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7B3C86D2-FB98-10EB-9B3B-FF8174F1F405}"/>
                    </a:ext>
                  </a:extLst>
                </p14:cNvPr>
                <p14:cNvContentPartPr/>
                <p14:nvPr/>
              </p14:nvContentPartPr>
              <p14:xfrm>
                <a:off x="8926881" y="3537000"/>
                <a:ext cx="155880" cy="10476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7B3C86D2-FB98-10EB-9B3B-FF8174F1F405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920761" y="3530880"/>
                  <a:ext cx="168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AD1DCC41-269D-C971-055D-9568A95BF8ED}"/>
                    </a:ext>
                  </a:extLst>
                </p14:cNvPr>
                <p14:cNvContentPartPr/>
                <p14:nvPr/>
              </p14:nvContentPartPr>
              <p14:xfrm>
                <a:off x="9062601" y="3440160"/>
                <a:ext cx="110880" cy="817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AD1DCC41-269D-C971-055D-9568A95BF8ED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056481" y="3434040"/>
                  <a:ext cx="123120" cy="9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6FDCE94D-270C-96E2-342B-1AB04B7DAD40}"/>
                    </a:ext>
                  </a:extLst>
                </p14:cNvPr>
                <p14:cNvContentPartPr/>
                <p14:nvPr/>
              </p14:nvContentPartPr>
              <p14:xfrm>
                <a:off x="9201561" y="3343320"/>
                <a:ext cx="147600" cy="37008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6FDCE94D-270C-96E2-342B-1AB04B7DAD4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9195441" y="3337200"/>
                  <a:ext cx="15984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14F084B6-E72B-D272-93E3-617A0DA93588}"/>
                    </a:ext>
                  </a:extLst>
                </p14:cNvPr>
                <p14:cNvContentPartPr/>
                <p14:nvPr/>
              </p14:nvContentPartPr>
              <p14:xfrm>
                <a:off x="9505401" y="3574080"/>
                <a:ext cx="40320" cy="13644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14F084B6-E72B-D272-93E3-617A0DA9358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499281" y="3567960"/>
                  <a:ext cx="52560" cy="14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3" name="Group 272">
            <a:extLst>
              <a:ext uri="{FF2B5EF4-FFF2-40B4-BE49-F238E27FC236}">
                <a16:creationId xmlns:a16="http://schemas.microsoft.com/office/drawing/2014/main" id="{DC9C2806-1D1D-6594-D4E0-F249B3998BED}"/>
              </a:ext>
            </a:extLst>
          </p:cNvPr>
          <p:cNvGrpSpPr/>
          <p:nvPr/>
        </p:nvGrpSpPr>
        <p:grpSpPr>
          <a:xfrm>
            <a:off x="345561" y="4222080"/>
            <a:ext cx="731160" cy="260640"/>
            <a:chOff x="345561" y="4222080"/>
            <a:chExt cx="731160" cy="26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F45A56F3-8727-B186-CCE9-D7756D513F4E}"/>
                    </a:ext>
                  </a:extLst>
                </p14:cNvPr>
                <p14:cNvContentPartPr/>
                <p14:nvPr/>
              </p14:nvContentPartPr>
              <p14:xfrm>
                <a:off x="383001" y="4223160"/>
                <a:ext cx="65520" cy="25596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F45A56F3-8727-B186-CCE9-D7756D513F4E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376881" y="4217040"/>
                  <a:ext cx="7776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E8A61D74-F6A0-C573-AC41-5296CE4E6F6B}"/>
                    </a:ext>
                  </a:extLst>
                </p14:cNvPr>
                <p14:cNvContentPartPr/>
                <p14:nvPr/>
              </p14:nvContentPartPr>
              <p14:xfrm>
                <a:off x="345561" y="4222080"/>
                <a:ext cx="332640" cy="2379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E8A61D74-F6A0-C573-AC41-5296CE4E6F6B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339441" y="4215960"/>
                  <a:ext cx="34488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D09853CC-2E3B-20A4-C030-226A9511BBC8}"/>
                    </a:ext>
                  </a:extLst>
                </p14:cNvPr>
                <p14:cNvContentPartPr/>
                <p14:nvPr/>
              </p14:nvContentPartPr>
              <p14:xfrm>
                <a:off x="657681" y="4364640"/>
                <a:ext cx="174240" cy="932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D09853CC-2E3B-20A4-C030-226A9511BBC8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651561" y="4358520"/>
                  <a:ext cx="18648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E6762CB5-FDCE-E386-6036-DE09A56F69A4}"/>
                    </a:ext>
                  </a:extLst>
                </p14:cNvPr>
                <p14:cNvContentPartPr/>
                <p14:nvPr/>
              </p14:nvContentPartPr>
              <p14:xfrm>
                <a:off x="836961" y="4359960"/>
                <a:ext cx="141480" cy="10152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E6762CB5-FDCE-E386-6036-DE09A56F69A4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30841" y="4353840"/>
                  <a:ext cx="153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8C59C1BE-03CF-71D6-1E96-87030378AD6E}"/>
                    </a:ext>
                  </a:extLst>
                </p14:cNvPr>
                <p14:cNvContentPartPr/>
                <p14:nvPr/>
              </p14:nvContentPartPr>
              <p14:xfrm>
                <a:off x="944241" y="4324320"/>
                <a:ext cx="132480" cy="15840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8C59C1BE-03CF-71D6-1E96-87030378AD6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38121" y="4318200"/>
                  <a:ext cx="14472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650CA4BC-196E-0FE6-98CF-57180793103F}"/>
              </a:ext>
            </a:extLst>
          </p:cNvPr>
          <p:cNvGrpSpPr/>
          <p:nvPr/>
        </p:nvGrpSpPr>
        <p:grpSpPr>
          <a:xfrm>
            <a:off x="1352481" y="4230360"/>
            <a:ext cx="276480" cy="192240"/>
            <a:chOff x="1352481" y="4230360"/>
            <a:chExt cx="276480" cy="19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EB38042B-68C6-4E57-7D98-1CCC42BCED2A}"/>
                    </a:ext>
                  </a:extLst>
                </p14:cNvPr>
                <p14:cNvContentPartPr/>
                <p14:nvPr/>
              </p14:nvContentPartPr>
              <p14:xfrm>
                <a:off x="1352481" y="4322520"/>
                <a:ext cx="126360" cy="1000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EB38042B-68C6-4E57-7D98-1CCC42BCED2A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346361" y="4316400"/>
                  <a:ext cx="13860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FE6D3635-C68B-E8EC-E412-E04786B127CD}"/>
                    </a:ext>
                  </a:extLst>
                </p14:cNvPr>
                <p14:cNvContentPartPr/>
                <p14:nvPr/>
              </p14:nvContentPartPr>
              <p14:xfrm>
                <a:off x="1421601" y="4230360"/>
                <a:ext cx="34920" cy="1584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FE6D3635-C68B-E8EC-E412-E04786B127CD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415481" y="4224240"/>
                  <a:ext cx="4716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83C1B70E-C8F4-029D-BD08-B2391E3324A5}"/>
                    </a:ext>
                  </a:extLst>
                </p14:cNvPr>
                <p14:cNvContentPartPr/>
                <p14:nvPr/>
              </p14:nvContentPartPr>
              <p14:xfrm>
                <a:off x="1488561" y="4285800"/>
                <a:ext cx="140400" cy="12708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83C1B70E-C8F4-029D-BD08-B2391E3324A5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482441" y="4279680"/>
                  <a:ext cx="152640" cy="139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4E0101CD-9671-4F9A-E66B-ED9081C02E12}"/>
              </a:ext>
            </a:extLst>
          </p:cNvPr>
          <p:cNvGrpSpPr/>
          <p:nvPr/>
        </p:nvGrpSpPr>
        <p:grpSpPr>
          <a:xfrm>
            <a:off x="1944321" y="4269960"/>
            <a:ext cx="418320" cy="136800"/>
            <a:chOff x="1944321" y="4269960"/>
            <a:chExt cx="418320" cy="136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EEC9D9CF-2BCE-9D72-26B3-00E26C63BC39}"/>
                    </a:ext>
                  </a:extLst>
                </p14:cNvPr>
                <p14:cNvContentPartPr/>
                <p14:nvPr/>
              </p14:nvContentPartPr>
              <p14:xfrm>
                <a:off x="1944321" y="4269960"/>
                <a:ext cx="228240" cy="12168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EEC9D9CF-2BCE-9D72-26B3-00E26C63BC39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938201" y="4263840"/>
                  <a:ext cx="2404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16C4AA9D-3D77-615F-EF9A-A252CB87598E}"/>
                    </a:ext>
                  </a:extLst>
                </p14:cNvPr>
                <p14:cNvContentPartPr/>
                <p14:nvPr/>
              </p14:nvContentPartPr>
              <p14:xfrm>
                <a:off x="2169321" y="4277880"/>
                <a:ext cx="193320" cy="12888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16C4AA9D-3D77-615F-EF9A-A252CB87598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163201" y="4271760"/>
                  <a:ext cx="205560" cy="14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5" name="Group 284">
            <a:extLst>
              <a:ext uri="{FF2B5EF4-FFF2-40B4-BE49-F238E27FC236}">
                <a16:creationId xmlns:a16="http://schemas.microsoft.com/office/drawing/2014/main" id="{7684349D-555E-2449-87A8-8451977696E6}"/>
              </a:ext>
            </a:extLst>
          </p:cNvPr>
          <p:cNvGrpSpPr/>
          <p:nvPr/>
        </p:nvGrpSpPr>
        <p:grpSpPr>
          <a:xfrm>
            <a:off x="2648481" y="4120920"/>
            <a:ext cx="856800" cy="270000"/>
            <a:chOff x="2648481" y="4120920"/>
            <a:chExt cx="856800" cy="27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B6506889-204E-443A-78BF-5B17DC9F2A4E}"/>
                    </a:ext>
                  </a:extLst>
                </p14:cNvPr>
                <p14:cNvContentPartPr/>
                <p14:nvPr/>
              </p14:nvContentPartPr>
              <p14:xfrm>
                <a:off x="2650641" y="4169880"/>
                <a:ext cx="242280" cy="277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B6506889-204E-443A-78BF-5B17DC9F2A4E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644521" y="4163760"/>
                  <a:ext cx="2545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4164DBC4-9A82-D38E-35D6-6006ABDBAE45}"/>
                    </a:ext>
                  </a:extLst>
                </p14:cNvPr>
                <p14:cNvContentPartPr/>
                <p14:nvPr/>
              </p14:nvContentPartPr>
              <p14:xfrm>
                <a:off x="2739201" y="4235760"/>
                <a:ext cx="71640" cy="1551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4164DBC4-9A82-D38E-35D6-6006ABDBAE45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733081" y="4229640"/>
                  <a:ext cx="8388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8DC08E74-2C36-495F-1490-43243352BFFD}"/>
                    </a:ext>
                  </a:extLst>
                </p14:cNvPr>
                <p14:cNvContentPartPr/>
                <p14:nvPr/>
              </p14:nvContentPartPr>
              <p14:xfrm>
                <a:off x="2648481" y="4357440"/>
                <a:ext cx="293040" cy="277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8DC08E74-2C36-495F-1490-43243352BFF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2642361" y="4351320"/>
                  <a:ext cx="305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E2EBCE93-370F-A60D-8250-A5AD3FB956BB}"/>
                    </a:ext>
                  </a:extLst>
                </p14:cNvPr>
                <p14:cNvContentPartPr/>
                <p14:nvPr/>
              </p14:nvContentPartPr>
              <p14:xfrm>
                <a:off x="2973561" y="4168080"/>
                <a:ext cx="62640" cy="18684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E2EBCE93-370F-A60D-8250-A5AD3FB956BB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2967441" y="4161960"/>
                  <a:ext cx="74880" cy="19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063A0BD4-4378-6699-5A69-CDADF363D2D9}"/>
                    </a:ext>
                  </a:extLst>
                </p14:cNvPr>
                <p14:cNvContentPartPr/>
                <p14:nvPr/>
              </p14:nvContentPartPr>
              <p14:xfrm>
                <a:off x="2946921" y="4120920"/>
                <a:ext cx="170280" cy="1540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063A0BD4-4378-6699-5A69-CDADF363D2D9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2940801" y="4114800"/>
                  <a:ext cx="1825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04673568-BFFB-11AD-B3D3-E44508926A5D}"/>
                    </a:ext>
                  </a:extLst>
                </p14:cNvPr>
                <p14:cNvContentPartPr/>
                <p14:nvPr/>
              </p14:nvContentPartPr>
              <p14:xfrm>
                <a:off x="3171921" y="4142160"/>
                <a:ext cx="333360" cy="2332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04673568-BFFB-11AD-B3D3-E44508926A5D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3165801" y="4136040"/>
                  <a:ext cx="345600" cy="245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0" name="Group 309">
            <a:extLst>
              <a:ext uri="{FF2B5EF4-FFF2-40B4-BE49-F238E27FC236}">
                <a16:creationId xmlns:a16="http://schemas.microsoft.com/office/drawing/2014/main" id="{855F98E7-D9D7-37A8-D9B3-86315B569493}"/>
              </a:ext>
            </a:extLst>
          </p:cNvPr>
          <p:cNvGrpSpPr/>
          <p:nvPr/>
        </p:nvGrpSpPr>
        <p:grpSpPr>
          <a:xfrm>
            <a:off x="3873921" y="4015800"/>
            <a:ext cx="1887120" cy="553680"/>
            <a:chOff x="3873921" y="4015800"/>
            <a:chExt cx="1887120" cy="55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08543D26-1ACF-2DC2-139C-F33E6CB01446}"/>
                    </a:ext>
                  </a:extLst>
                </p14:cNvPr>
                <p14:cNvContentPartPr/>
                <p14:nvPr/>
              </p14:nvContentPartPr>
              <p14:xfrm>
                <a:off x="3917121" y="4087440"/>
                <a:ext cx="34920" cy="28512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08543D26-1ACF-2DC2-139C-F33E6CB01446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3911001" y="4081320"/>
                  <a:ext cx="47160" cy="29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2C982751-26A2-03F4-00EE-B467C5AEB70D}"/>
                    </a:ext>
                  </a:extLst>
                </p14:cNvPr>
                <p14:cNvContentPartPr/>
                <p14:nvPr/>
              </p14:nvContentPartPr>
              <p14:xfrm>
                <a:off x="3873921" y="4200480"/>
                <a:ext cx="172440" cy="3132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2C982751-26A2-03F4-00EE-B467C5AEB70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3867801" y="4194360"/>
                  <a:ext cx="18468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25CC5C07-0D67-BD51-59BA-2F28DC53B4A3}"/>
                    </a:ext>
                  </a:extLst>
                </p14:cNvPr>
                <p14:cNvContentPartPr/>
                <p14:nvPr/>
              </p14:nvContentPartPr>
              <p14:xfrm>
                <a:off x="3987321" y="4220280"/>
                <a:ext cx="129600" cy="14328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25CC5C07-0D67-BD51-59BA-2F28DC53B4A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3981201" y="4214160"/>
                  <a:ext cx="14184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0EA3D225-7B08-C3E4-87E2-3C14C8EF2F11}"/>
                    </a:ext>
                  </a:extLst>
                </p14:cNvPr>
                <p14:cNvContentPartPr/>
                <p14:nvPr/>
              </p14:nvContentPartPr>
              <p14:xfrm>
                <a:off x="4122321" y="4222080"/>
                <a:ext cx="139680" cy="11988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0EA3D225-7B08-C3E4-87E2-3C14C8EF2F11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4116201" y="4215960"/>
                  <a:ext cx="151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D972BEDF-8A82-E17C-D353-A1024117C2D2}"/>
                    </a:ext>
                  </a:extLst>
                </p14:cNvPr>
                <p14:cNvContentPartPr/>
                <p14:nvPr/>
              </p14:nvContentPartPr>
              <p14:xfrm>
                <a:off x="4279281" y="4242960"/>
                <a:ext cx="273600" cy="11052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D972BEDF-8A82-E17C-D353-A1024117C2D2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4273161" y="4236840"/>
                  <a:ext cx="28584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558AAA1-E774-B2ED-9A29-533E57BF8123}"/>
                    </a:ext>
                  </a:extLst>
                </p14:cNvPr>
                <p14:cNvContentPartPr/>
                <p14:nvPr/>
              </p14:nvContentPartPr>
              <p14:xfrm>
                <a:off x="4561881" y="4241520"/>
                <a:ext cx="91080" cy="11232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558AAA1-E774-B2ED-9A29-533E57BF8123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4555761" y="4235400"/>
                  <a:ext cx="1033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ECBAF3B0-08EE-908D-793F-C6FFAFD3BD54}"/>
                    </a:ext>
                  </a:extLst>
                </p14:cNvPr>
                <p14:cNvContentPartPr/>
                <p14:nvPr/>
              </p14:nvContentPartPr>
              <p14:xfrm>
                <a:off x="4596441" y="4158000"/>
                <a:ext cx="30600" cy="3024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ECBAF3B0-08EE-908D-793F-C6FFAFD3BD5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4590321" y="4151880"/>
                  <a:ext cx="428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0EA95303-BB29-A181-84A0-4333B280BDDE}"/>
                    </a:ext>
                  </a:extLst>
                </p14:cNvPr>
                <p14:cNvContentPartPr/>
                <p14:nvPr/>
              </p14:nvContentPartPr>
              <p14:xfrm>
                <a:off x="4670961" y="4218480"/>
                <a:ext cx="178920" cy="14436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0EA95303-BB29-A181-84A0-4333B280BDDE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4664841" y="4212360"/>
                  <a:ext cx="191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884AA9EC-15D7-64FF-5A9D-C158AEC463B0}"/>
                    </a:ext>
                  </a:extLst>
                </p14:cNvPr>
                <p14:cNvContentPartPr/>
                <p14:nvPr/>
              </p14:nvContentPartPr>
              <p14:xfrm>
                <a:off x="4870761" y="4187520"/>
                <a:ext cx="211320" cy="16056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884AA9EC-15D7-64FF-5A9D-C158AEC463B0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864641" y="4181400"/>
                  <a:ext cx="2235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00771177-9F2F-C28D-5018-4D41AD8D712A}"/>
                    </a:ext>
                  </a:extLst>
                </p14:cNvPr>
                <p14:cNvContentPartPr/>
                <p14:nvPr/>
              </p14:nvContentPartPr>
              <p14:xfrm>
                <a:off x="5091441" y="4015800"/>
                <a:ext cx="31680" cy="3772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00771177-9F2F-C28D-5018-4D41AD8D712A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5085321" y="4009680"/>
                  <a:ext cx="43920" cy="38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84D3DAA2-1E3F-5E84-4692-7D02E229651C}"/>
                    </a:ext>
                  </a:extLst>
                </p14:cNvPr>
                <p14:cNvContentPartPr/>
                <p14:nvPr/>
              </p14:nvContentPartPr>
              <p14:xfrm>
                <a:off x="5046441" y="4214160"/>
                <a:ext cx="214560" cy="17280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84D3DAA2-1E3F-5E84-4692-7D02E229651C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5040321" y="4208040"/>
                  <a:ext cx="2268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ACD781CC-DB34-F00B-433A-F9F5C0CD9E14}"/>
                    </a:ext>
                  </a:extLst>
                </p14:cNvPr>
                <p14:cNvContentPartPr/>
                <p14:nvPr/>
              </p14:nvContentPartPr>
              <p14:xfrm>
                <a:off x="5233281" y="4168800"/>
                <a:ext cx="34920" cy="360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ACD781CC-DB34-F00B-433A-F9F5C0CD9E14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5227161" y="4162680"/>
                  <a:ext cx="471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7299C5B9-6D0F-890E-1567-9ED9D8C95CBE}"/>
                    </a:ext>
                  </a:extLst>
                </p14:cNvPr>
                <p14:cNvContentPartPr/>
                <p14:nvPr/>
              </p14:nvContentPartPr>
              <p14:xfrm>
                <a:off x="5321841" y="4233960"/>
                <a:ext cx="167040" cy="10800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7299C5B9-6D0F-890E-1567-9ED9D8C95CBE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5315721" y="4227840"/>
                  <a:ext cx="17928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88B60950-F74A-689F-7EFA-6D473FF9381D}"/>
                    </a:ext>
                  </a:extLst>
                </p14:cNvPr>
                <p14:cNvContentPartPr/>
                <p14:nvPr/>
              </p14:nvContentPartPr>
              <p14:xfrm>
                <a:off x="5495361" y="4192560"/>
                <a:ext cx="265680" cy="37692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88B60950-F74A-689F-7EFA-6D473FF9381D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5489241" y="4186440"/>
                  <a:ext cx="277920" cy="389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9" name="Group 308">
            <a:extLst>
              <a:ext uri="{FF2B5EF4-FFF2-40B4-BE49-F238E27FC236}">
                <a16:creationId xmlns:a16="http://schemas.microsoft.com/office/drawing/2014/main" id="{FC6A1DAA-DE79-53A3-6293-96C4C8D8F994}"/>
              </a:ext>
            </a:extLst>
          </p:cNvPr>
          <p:cNvGrpSpPr/>
          <p:nvPr/>
        </p:nvGrpSpPr>
        <p:grpSpPr>
          <a:xfrm>
            <a:off x="5988201" y="4014720"/>
            <a:ext cx="390600" cy="311760"/>
            <a:chOff x="5988201" y="4014720"/>
            <a:chExt cx="390600" cy="311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765623DD-40A6-A9F0-8B44-7D701E926BB1}"/>
                    </a:ext>
                  </a:extLst>
                </p14:cNvPr>
                <p14:cNvContentPartPr/>
                <p14:nvPr/>
              </p14:nvContentPartPr>
              <p14:xfrm>
                <a:off x="5988201" y="4160160"/>
                <a:ext cx="224640" cy="14292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765623DD-40A6-A9F0-8B44-7D701E926BB1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982081" y="4154040"/>
                  <a:ext cx="236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CAF17B09-AC99-E504-8470-78F11D9A3020}"/>
                    </a:ext>
                  </a:extLst>
                </p14:cNvPr>
                <p14:cNvContentPartPr/>
                <p14:nvPr/>
              </p14:nvContentPartPr>
              <p14:xfrm>
                <a:off x="6207801" y="4014720"/>
                <a:ext cx="54360" cy="31176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CAF17B09-AC99-E504-8470-78F11D9A3020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6201681" y="4008600"/>
                  <a:ext cx="66600" cy="32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94E047DA-45AA-9272-16D9-D170A02E5465}"/>
                    </a:ext>
                  </a:extLst>
                </p14:cNvPr>
                <p14:cNvContentPartPr/>
                <p14:nvPr/>
              </p14:nvContentPartPr>
              <p14:xfrm>
                <a:off x="6182601" y="4153680"/>
                <a:ext cx="196200" cy="288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94E047DA-45AA-9272-16D9-D170A02E5465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6176481" y="4147560"/>
                  <a:ext cx="20844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8" name="Group 307">
            <a:extLst>
              <a:ext uri="{FF2B5EF4-FFF2-40B4-BE49-F238E27FC236}">
                <a16:creationId xmlns:a16="http://schemas.microsoft.com/office/drawing/2014/main" id="{1BCA523C-9F8A-9876-AA25-683D8C6B85C1}"/>
              </a:ext>
            </a:extLst>
          </p:cNvPr>
          <p:cNvGrpSpPr/>
          <p:nvPr/>
        </p:nvGrpSpPr>
        <p:grpSpPr>
          <a:xfrm>
            <a:off x="6670041" y="3990600"/>
            <a:ext cx="355320" cy="359280"/>
            <a:chOff x="6670041" y="3990600"/>
            <a:chExt cx="355320" cy="35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4542D447-70F5-8A90-4187-D57BE4F08A35}"/>
                    </a:ext>
                  </a:extLst>
                </p14:cNvPr>
                <p14:cNvContentPartPr/>
                <p14:nvPr/>
              </p14:nvContentPartPr>
              <p14:xfrm>
                <a:off x="6670041" y="4154400"/>
                <a:ext cx="190440" cy="1738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4542D447-70F5-8A90-4187-D57BE4F08A35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6663921" y="4148280"/>
                  <a:ext cx="20268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1A486ABD-F144-AA3A-791D-4ED64EBAA7E9}"/>
                    </a:ext>
                  </a:extLst>
                </p14:cNvPr>
                <p14:cNvContentPartPr/>
                <p14:nvPr/>
              </p14:nvContentPartPr>
              <p14:xfrm>
                <a:off x="6674361" y="4120560"/>
                <a:ext cx="192600" cy="2293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1A486ABD-F144-AA3A-791D-4ED64EBAA7E9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6668241" y="4114440"/>
                  <a:ext cx="204840" cy="24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F9C15EA1-013D-CBF2-A191-DB2D6B37F237}"/>
                    </a:ext>
                  </a:extLst>
                </p14:cNvPr>
                <p14:cNvContentPartPr/>
                <p14:nvPr/>
              </p14:nvContentPartPr>
              <p14:xfrm>
                <a:off x="6880281" y="3990600"/>
                <a:ext cx="145080" cy="12816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F9C15EA1-013D-CBF2-A191-DB2D6B37F237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874161" y="3984480"/>
                  <a:ext cx="15732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1" name="Group 340">
            <a:extLst>
              <a:ext uri="{FF2B5EF4-FFF2-40B4-BE49-F238E27FC236}">
                <a16:creationId xmlns:a16="http://schemas.microsoft.com/office/drawing/2014/main" id="{0E21B321-508C-8E9F-9626-AE9443A405CB}"/>
              </a:ext>
            </a:extLst>
          </p:cNvPr>
          <p:cNvGrpSpPr/>
          <p:nvPr/>
        </p:nvGrpSpPr>
        <p:grpSpPr>
          <a:xfrm>
            <a:off x="703761" y="4963320"/>
            <a:ext cx="1265760" cy="654480"/>
            <a:chOff x="703761" y="4963320"/>
            <a:chExt cx="1265760" cy="65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68DD03A1-D692-E069-8CE2-3C2ACB23A702}"/>
                    </a:ext>
                  </a:extLst>
                </p14:cNvPr>
                <p14:cNvContentPartPr/>
                <p14:nvPr/>
              </p14:nvContentPartPr>
              <p14:xfrm>
                <a:off x="703761" y="5055120"/>
                <a:ext cx="443160" cy="15804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68DD03A1-D692-E069-8CE2-3C2ACB23A702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97641" y="5048986"/>
                  <a:ext cx="455400" cy="1703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E067F683-3F35-F68E-19A8-047EBF14FD26}"/>
                    </a:ext>
                  </a:extLst>
                </p14:cNvPr>
                <p14:cNvContentPartPr/>
                <p14:nvPr/>
              </p14:nvContentPartPr>
              <p14:xfrm>
                <a:off x="1080321" y="4963320"/>
                <a:ext cx="36720" cy="4788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E067F683-3F35-F68E-19A8-047EBF14FD26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074201" y="4957200"/>
                  <a:ext cx="4896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10F94FC7-AFDF-C8D7-3375-8C119B5512BA}"/>
                    </a:ext>
                  </a:extLst>
                </p14:cNvPr>
                <p14:cNvContentPartPr/>
                <p14:nvPr/>
              </p14:nvContentPartPr>
              <p14:xfrm>
                <a:off x="1171041" y="5022000"/>
                <a:ext cx="223560" cy="1576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10F94FC7-AFDF-C8D7-3375-8C119B5512BA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164921" y="5015880"/>
                  <a:ext cx="2358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20B00016-111C-450F-92F2-5A254F225260}"/>
                    </a:ext>
                  </a:extLst>
                </p14:cNvPr>
                <p14:cNvContentPartPr/>
                <p14:nvPr/>
              </p14:nvContentPartPr>
              <p14:xfrm>
                <a:off x="845601" y="5364000"/>
                <a:ext cx="231120" cy="2538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20B00016-111C-450F-92F2-5A254F22526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839481" y="5357880"/>
                  <a:ext cx="24336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DD4D940D-8154-BABF-4C52-1B0FB68F8363}"/>
                    </a:ext>
                  </a:extLst>
                </p14:cNvPr>
                <p14:cNvContentPartPr/>
                <p14:nvPr/>
              </p14:nvContentPartPr>
              <p14:xfrm>
                <a:off x="1079601" y="5411160"/>
                <a:ext cx="174600" cy="1807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DD4D940D-8154-BABF-4C52-1B0FB68F8363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1073481" y="5405040"/>
                  <a:ext cx="18684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D32E77A0-6E26-3BED-4FA7-C5C6464A3DED}"/>
                    </a:ext>
                  </a:extLst>
                </p14:cNvPr>
                <p14:cNvContentPartPr/>
                <p14:nvPr/>
              </p14:nvContentPartPr>
              <p14:xfrm>
                <a:off x="1095441" y="5475960"/>
                <a:ext cx="113760" cy="270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D32E77A0-6E26-3BED-4FA7-C5C6464A3DED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1089321" y="5469840"/>
                  <a:ext cx="1260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F1046654-F18F-F053-7E99-22F87BCDC02F}"/>
                    </a:ext>
                  </a:extLst>
                </p14:cNvPr>
                <p14:cNvContentPartPr/>
                <p14:nvPr/>
              </p14:nvContentPartPr>
              <p14:xfrm>
                <a:off x="1369041" y="5345280"/>
                <a:ext cx="148320" cy="2322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F1046654-F18F-F053-7E99-22F87BCDC02F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362921" y="5339160"/>
                  <a:ext cx="16056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AD5683FA-3385-8501-0C50-ABBA5B1EF984}"/>
                    </a:ext>
                  </a:extLst>
                </p14:cNvPr>
                <p14:cNvContentPartPr/>
                <p14:nvPr/>
              </p14:nvContentPartPr>
              <p14:xfrm>
                <a:off x="1470921" y="5396760"/>
                <a:ext cx="176040" cy="16632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AD5683FA-3385-8501-0C50-ABBA5B1EF984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464813" y="5390640"/>
                  <a:ext cx="188255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079736CF-EC65-285A-BF0C-38D31B4917FB}"/>
                    </a:ext>
                  </a:extLst>
                </p14:cNvPr>
                <p14:cNvContentPartPr/>
                <p14:nvPr/>
              </p14:nvContentPartPr>
              <p14:xfrm>
                <a:off x="1687641" y="5474160"/>
                <a:ext cx="20160" cy="1134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079736CF-EC65-285A-BF0C-38D31B4917F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681521" y="5468040"/>
                  <a:ext cx="324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5825AA15-B154-F718-29A9-9FA9C66DA84B}"/>
                    </a:ext>
                  </a:extLst>
                </p14:cNvPr>
                <p14:cNvContentPartPr/>
                <p14:nvPr/>
              </p14:nvContentPartPr>
              <p14:xfrm>
                <a:off x="1770081" y="5379840"/>
                <a:ext cx="49320" cy="15948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5825AA15-B154-F718-29A9-9FA9C66DA84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763961" y="5373720"/>
                  <a:ext cx="6156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F422BA16-A7C9-A3F2-2C1D-23636166B299}"/>
                    </a:ext>
                  </a:extLst>
                </p14:cNvPr>
                <p14:cNvContentPartPr/>
                <p14:nvPr/>
              </p14:nvContentPartPr>
              <p14:xfrm>
                <a:off x="1844601" y="5291280"/>
                <a:ext cx="124920" cy="30744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F422BA16-A7C9-A3F2-2C1D-23636166B299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838463" y="5285160"/>
                  <a:ext cx="137195" cy="319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5398C8D9-D3C1-C57C-915C-A056366018E8}"/>
              </a:ext>
            </a:extLst>
          </p:cNvPr>
          <p:cNvGrpSpPr/>
          <p:nvPr/>
        </p:nvGrpSpPr>
        <p:grpSpPr>
          <a:xfrm>
            <a:off x="2293881" y="4799160"/>
            <a:ext cx="520200" cy="402480"/>
            <a:chOff x="2293881" y="4799160"/>
            <a:chExt cx="520200" cy="40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C1CACBFD-FEE5-A30B-2A91-4199D90CEDC5}"/>
                    </a:ext>
                  </a:extLst>
                </p14:cNvPr>
                <p14:cNvContentPartPr/>
                <p14:nvPr/>
              </p14:nvContentPartPr>
              <p14:xfrm>
                <a:off x="2293881" y="4821120"/>
                <a:ext cx="262080" cy="32976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C1CACBFD-FEE5-A30B-2A91-4199D90CEDC5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2287761" y="4815007"/>
                  <a:ext cx="274320" cy="3419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8F06F5BA-1E28-12F1-5F5A-B121EF8F379F}"/>
                    </a:ext>
                  </a:extLst>
                </p14:cNvPr>
                <p14:cNvContentPartPr/>
                <p14:nvPr/>
              </p14:nvContentPartPr>
              <p14:xfrm>
                <a:off x="2589801" y="4799160"/>
                <a:ext cx="224280" cy="40248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8F06F5BA-1E28-12F1-5F5A-B121EF8F379F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583681" y="4793040"/>
                  <a:ext cx="236520" cy="41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0" name="Group 349">
            <a:extLst>
              <a:ext uri="{FF2B5EF4-FFF2-40B4-BE49-F238E27FC236}">
                <a16:creationId xmlns:a16="http://schemas.microsoft.com/office/drawing/2014/main" id="{21E748E6-3936-4126-AC3D-4537F7935B5E}"/>
              </a:ext>
            </a:extLst>
          </p:cNvPr>
          <p:cNvGrpSpPr/>
          <p:nvPr/>
        </p:nvGrpSpPr>
        <p:grpSpPr>
          <a:xfrm>
            <a:off x="2920281" y="4773240"/>
            <a:ext cx="468720" cy="372240"/>
            <a:chOff x="2920281" y="4773240"/>
            <a:chExt cx="468720" cy="37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0EFDCCB2-F2CC-818F-0D02-04CA434FE4CB}"/>
                    </a:ext>
                  </a:extLst>
                </p14:cNvPr>
                <p14:cNvContentPartPr/>
                <p14:nvPr/>
              </p14:nvContentPartPr>
              <p14:xfrm>
                <a:off x="2920281" y="4993920"/>
                <a:ext cx="196920" cy="15156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0EFDCCB2-F2CC-818F-0D02-04CA434FE4CB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914161" y="4987800"/>
                  <a:ext cx="20916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2D1ED028-6E6F-9ACB-118C-B41ACC0A97E1}"/>
                    </a:ext>
                  </a:extLst>
                </p14:cNvPr>
                <p14:cNvContentPartPr/>
                <p14:nvPr/>
              </p14:nvContentPartPr>
              <p14:xfrm>
                <a:off x="3119721" y="4830480"/>
                <a:ext cx="29160" cy="14472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2D1ED028-6E6F-9ACB-118C-B41ACC0A97E1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113676" y="4824360"/>
                  <a:ext cx="41251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B5666145-0BC7-E52D-C11E-5699E4EF3D9D}"/>
                    </a:ext>
                  </a:extLst>
                </p14:cNvPr>
                <p14:cNvContentPartPr/>
                <p14:nvPr/>
              </p14:nvContentPartPr>
              <p14:xfrm>
                <a:off x="3201441" y="4897440"/>
                <a:ext cx="16920" cy="396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B5666145-0BC7-E52D-C11E-5699E4EF3D9D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3195321" y="4891320"/>
                  <a:ext cx="2916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E194B291-E1FF-7C93-0946-89669758CA62}"/>
                    </a:ext>
                  </a:extLst>
                </p14:cNvPr>
                <p14:cNvContentPartPr/>
                <p14:nvPr/>
              </p14:nvContentPartPr>
              <p14:xfrm>
                <a:off x="3273441" y="4773240"/>
                <a:ext cx="115560" cy="1915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E194B291-E1FF-7C93-0946-89669758CA6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3267321" y="4767131"/>
                  <a:ext cx="127800" cy="20373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3948AA07-239C-7656-18CC-65DDADED1ED9}"/>
              </a:ext>
            </a:extLst>
          </p:cNvPr>
          <p:cNvGrpSpPr/>
          <p:nvPr/>
        </p:nvGrpSpPr>
        <p:grpSpPr>
          <a:xfrm>
            <a:off x="3466761" y="4683960"/>
            <a:ext cx="1341000" cy="682920"/>
            <a:chOff x="3466761" y="4683960"/>
            <a:chExt cx="1341000" cy="68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33421E5A-15B1-A04D-1C19-B3D0958EB677}"/>
                    </a:ext>
                  </a:extLst>
                </p14:cNvPr>
                <p14:cNvContentPartPr/>
                <p14:nvPr/>
              </p14:nvContentPartPr>
              <p14:xfrm>
                <a:off x="3466761" y="4767840"/>
                <a:ext cx="218160" cy="36900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33421E5A-15B1-A04D-1C19-B3D0958EB677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3460651" y="4761720"/>
                  <a:ext cx="230380" cy="38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31D431B3-313C-11EC-5D6D-DDC24359F88E}"/>
                    </a:ext>
                  </a:extLst>
                </p14:cNvPr>
                <p14:cNvContentPartPr/>
                <p14:nvPr/>
              </p14:nvContentPartPr>
              <p14:xfrm>
                <a:off x="3693201" y="4941000"/>
                <a:ext cx="318600" cy="42588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31D431B3-313C-11EC-5D6D-DDC24359F88E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3687081" y="4934885"/>
                  <a:ext cx="330840" cy="4381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997C4D23-5208-A637-DE20-8EEE33806317}"/>
                    </a:ext>
                  </a:extLst>
                </p14:cNvPr>
                <p14:cNvContentPartPr/>
                <p14:nvPr/>
              </p14:nvContentPartPr>
              <p14:xfrm>
                <a:off x="4071561" y="4764600"/>
                <a:ext cx="185040" cy="35280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997C4D23-5208-A637-DE20-8EEE3380631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4065441" y="4758480"/>
                  <a:ext cx="197280" cy="36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31A0917B-F1A0-FD71-2225-01A1A3C49BAB}"/>
                    </a:ext>
                  </a:extLst>
                </p14:cNvPr>
                <p14:cNvContentPartPr/>
                <p14:nvPr/>
              </p14:nvContentPartPr>
              <p14:xfrm>
                <a:off x="4323561" y="4857120"/>
                <a:ext cx="182520" cy="16524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31A0917B-F1A0-FD71-2225-01A1A3C49BAB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4317441" y="4851000"/>
                  <a:ext cx="19476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25BBD717-22DA-C5A5-10CA-CAAC5A929366}"/>
                    </a:ext>
                  </a:extLst>
                </p14:cNvPr>
                <p14:cNvContentPartPr/>
                <p14:nvPr/>
              </p14:nvContentPartPr>
              <p14:xfrm>
                <a:off x="4204041" y="5025600"/>
                <a:ext cx="346680" cy="2772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25BBD717-22DA-C5A5-10CA-CAAC5A929366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4197921" y="5019399"/>
                  <a:ext cx="358920" cy="401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B7347288-B332-72C6-5F87-64BB3B298B15}"/>
                    </a:ext>
                  </a:extLst>
                </p14:cNvPr>
                <p14:cNvContentPartPr/>
                <p14:nvPr/>
              </p14:nvContentPartPr>
              <p14:xfrm>
                <a:off x="4355961" y="5094000"/>
                <a:ext cx="220320" cy="19044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B7347288-B332-72C6-5F87-64BB3B298B15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4349851" y="5087880"/>
                  <a:ext cx="23254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5407C7E6-5238-036B-B984-F541D97F24EB}"/>
                    </a:ext>
                  </a:extLst>
                </p14:cNvPr>
                <p14:cNvContentPartPr/>
                <p14:nvPr/>
              </p14:nvContentPartPr>
              <p14:xfrm>
                <a:off x="4631001" y="4683960"/>
                <a:ext cx="176760" cy="58356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5407C7E6-5238-036B-B984-F541D97F24E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4624881" y="4677840"/>
                  <a:ext cx="189000" cy="595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C01E543B-7515-7F83-9FFE-2FADD64BCEAF}"/>
              </a:ext>
            </a:extLst>
          </p:cNvPr>
          <p:cNvGrpSpPr/>
          <p:nvPr/>
        </p:nvGrpSpPr>
        <p:grpSpPr>
          <a:xfrm>
            <a:off x="5097921" y="4527360"/>
            <a:ext cx="397440" cy="927000"/>
            <a:chOff x="5097921" y="4527360"/>
            <a:chExt cx="397440" cy="92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4AC1D017-3C01-F352-7670-CE3EE43F38BF}"/>
                    </a:ext>
                  </a:extLst>
                </p14:cNvPr>
                <p14:cNvContentPartPr/>
                <p14:nvPr/>
              </p14:nvContentPartPr>
              <p14:xfrm>
                <a:off x="5166321" y="4707360"/>
                <a:ext cx="263520" cy="4680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4AC1D017-3C01-F352-7670-CE3EE43F38B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5160201" y="4701240"/>
                  <a:ext cx="275760" cy="48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848F261E-52B0-431B-30CC-FD757D53C42C}"/>
                    </a:ext>
                  </a:extLst>
                </p14:cNvPr>
                <p14:cNvContentPartPr/>
                <p14:nvPr/>
              </p14:nvContentPartPr>
              <p14:xfrm>
                <a:off x="5147601" y="5315760"/>
                <a:ext cx="45360" cy="13860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848F261E-52B0-431B-30CC-FD757D53C42C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5141481" y="5309640"/>
                  <a:ext cx="576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B811C00B-47FA-2C57-91B2-D75151FCD3B0}"/>
                    </a:ext>
                  </a:extLst>
                </p14:cNvPr>
                <p14:cNvContentPartPr/>
                <p14:nvPr/>
              </p14:nvContentPartPr>
              <p14:xfrm>
                <a:off x="5097921" y="5249880"/>
                <a:ext cx="54360" cy="1584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B811C00B-47FA-2C57-91B2-D75151FCD3B0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5091760" y="5243760"/>
                  <a:ext cx="66682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C6940502-C10F-4206-B85A-8B172AA93A0D}"/>
                    </a:ext>
                  </a:extLst>
                </p14:cNvPr>
                <p14:cNvContentPartPr/>
                <p14:nvPr/>
              </p14:nvContentPartPr>
              <p14:xfrm>
                <a:off x="5214201" y="5326560"/>
                <a:ext cx="172080" cy="190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C6940502-C10F-4206-B85A-8B172AA93A0D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5208068" y="5320322"/>
                  <a:ext cx="184346" cy="315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217CFA68-995C-6864-4EBA-A32A86B2DA91}"/>
                    </a:ext>
                  </a:extLst>
                </p14:cNvPr>
                <p14:cNvContentPartPr/>
                <p14:nvPr/>
              </p14:nvContentPartPr>
              <p14:xfrm>
                <a:off x="5262801" y="5391720"/>
                <a:ext cx="155160" cy="4428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217CFA68-995C-6864-4EBA-A32A86B2DA91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5256681" y="5385550"/>
                  <a:ext cx="167400" cy="566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A5838B22-0AD3-FF11-378F-75EA851CF43D}"/>
                    </a:ext>
                  </a:extLst>
                </p14:cNvPr>
                <p14:cNvContentPartPr/>
                <p14:nvPr/>
              </p14:nvContentPartPr>
              <p14:xfrm>
                <a:off x="5466201" y="5292720"/>
                <a:ext cx="29160" cy="11376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A5838B22-0AD3-FF11-378F-75EA851CF43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5460004" y="5286600"/>
                  <a:ext cx="41553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E1F219A1-0678-3FB1-DD75-DB3BE68ACF24}"/>
                    </a:ext>
                  </a:extLst>
                </p14:cNvPr>
                <p14:cNvContentPartPr/>
                <p14:nvPr/>
              </p14:nvContentPartPr>
              <p14:xfrm>
                <a:off x="5127081" y="4527360"/>
                <a:ext cx="182520" cy="12816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E1F219A1-0678-3FB1-DD75-DB3BE68ACF24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5120961" y="4521240"/>
                  <a:ext cx="19476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CAABF48D-4BFA-B74F-06BF-25A565B452E5}"/>
              </a:ext>
            </a:extLst>
          </p:cNvPr>
          <p:cNvGrpSpPr/>
          <p:nvPr/>
        </p:nvGrpSpPr>
        <p:grpSpPr>
          <a:xfrm>
            <a:off x="5722881" y="4704840"/>
            <a:ext cx="1547280" cy="572760"/>
            <a:chOff x="5722881" y="4704840"/>
            <a:chExt cx="1547280" cy="57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5077F61A-5460-1583-7316-D6CB291BAB88}"/>
                    </a:ext>
                  </a:extLst>
                </p14:cNvPr>
                <p14:cNvContentPartPr/>
                <p14:nvPr/>
              </p14:nvContentPartPr>
              <p14:xfrm>
                <a:off x="5722881" y="4783680"/>
                <a:ext cx="165960" cy="34020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5077F61A-5460-1583-7316-D6CB291BAB88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5716761" y="4777560"/>
                  <a:ext cx="178200" cy="35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B3E9C856-8647-3641-37D7-8075DB4A4683}"/>
                    </a:ext>
                  </a:extLst>
                </p14:cNvPr>
                <p14:cNvContentPartPr/>
                <p14:nvPr/>
              </p14:nvContentPartPr>
              <p14:xfrm>
                <a:off x="5960841" y="4789080"/>
                <a:ext cx="207360" cy="34704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B3E9C856-8647-3641-37D7-8075DB4A4683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954721" y="4782960"/>
                  <a:ext cx="21960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22DF066C-25B1-D077-2428-DC25FA2B1EDF}"/>
                    </a:ext>
                  </a:extLst>
                </p14:cNvPr>
                <p14:cNvContentPartPr/>
                <p14:nvPr/>
              </p14:nvContentPartPr>
              <p14:xfrm>
                <a:off x="6193401" y="4784040"/>
                <a:ext cx="147600" cy="33696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22DF066C-25B1-D077-2428-DC25FA2B1EDF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6187281" y="4777920"/>
                  <a:ext cx="15984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BEDE93C2-32EB-EB7A-A5AD-5F7C7F3CDDF1}"/>
                    </a:ext>
                  </a:extLst>
                </p14:cNvPr>
                <p14:cNvContentPartPr/>
                <p14:nvPr/>
              </p14:nvContentPartPr>
              <p14:xfrm>
                <a:off x="6392841" y="5046480"/>
                <a:ext cx="218880" cy="23112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BEDE93C2-32EB-EB7A-A5AD-5F7C7F3CDDF1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6386731" y="5040360"/>
                  <a:ext cx="231100" cy="24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3D94B23F-F0BD-3678-49B9-9F5E001D9899}"/>
                    </a:ext>
                  </a:extLst>
                </p14:cNvPr>
                <p14:cNvContentPartPr/>
                <p14:nvPr/>
              </p14:nvContentPartPr>
              <p14:xfrm>
                <a:off x="6631881" y="4708080"/>
                <a:ext cx="166680" cy="43524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3D94B23F-F0BD-3678-49B9-9F5E001D9899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6625761" y="4701955"/>
                  <a:ext cx="178920" cy="4474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3467D619-5978-F331-7EFF-A6D954D3148F}"/>
                    </a:ext>
                  </a:extLst>
                </p14:cNvPr>
                <p14:cNvContentPartPr/>
                <p14:nvPr/>
              </p14:nvContentPartPr>
              <p14:xfrm>
                <a:off x="6843921" y="4883040"/>
                <a:ext cx="187560" cy="20160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3467D619-5978-F331-7EFF-A6D954D3148F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6837789" y="4876920"/>
                  <a:ext cx="199824" cy="21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48D7A15A-883E-B8F6-1BE3-6783DB7CC512}"/>
                    </a:ext>
                  </a:extLst>
                </p14:cNvPr>
                <p14:cNvContentPartPr/>
                <p14:nvPr/>
              </p14:nvContentPartPr>
              <p14:xfrm>
                <a:off x="6874161" y="4886640"/>
                <a:ext cx="144720" cy="19980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48D7A15A-883E-B8F6-1BE3-6783DB7CC512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6868041" y="4880520"/>
                  <a:ext cx="15696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9021A6DE-7582-D59C-5F73-11A4E6EC4530}"/>
                    </a:ext>
                  </a:extLst>
                </p14:cNvPr>
                <p14:cNvContentPartPr/>
                <p14:nvPr/>
              </p14:nvContentPartPr>
              <p14:xfrm>
                <a:off x="7027881" y="4704840"/>
                <a:ext cx="242280" cy="11448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9021A6DE-7582-D59C-5F73-11A4E6EC453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7021761" y="4698720"/>
                  <a:ext cx="25452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E7532B7A-8772-A1D4-413B-C9C2F4958BBF}"/>
                    </a:ext>
                  </a:extLst>
                </p14:cNvPr>
                <p14:cNvContentPartPr/>
                <p14:nvPr/>
              </p14:nvContentPartPr>
              <p14:xfrm>
                <a:off x="7159641" y="5016240"/>
                <a:ext cx="74160" cy="1299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E7532B7A-8772-A1D4-413B-C9C2F4958BBF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7153491" y="5010120"/>
                  <a:ext cx="864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A2AD02AB-5821-2A87-32FD-7873D3EAAB66}"/>
                    </a:ext>
                  </a:extLst>
                </p14:cNvPr>
                <p14:cNvContentPartPr/>
                <p14:nvPr/>
              </p14:nvContentPartPr>
              <p14:xfrm>
                <a:off x="7165041" y="4899240"/>
                <a:ext cx="51480" cy="2340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A2AD02AB-5821-2A87-32FD-7873D3EAAB66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158921" y="4893213"/>
                  <a:ext cx="63720" cy="35455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8" name="Group 387">
            <a:extLst>
              <a:ext uri="{FF2B5EF4-FFF2-40B4-BE49-F238E27FC236}">
                <a16:creationId xmlns:a16="http://schemas.microsoft.com/office/drawing/2014/main" id="{1316A5D9-72CF-9887-85B9-26530277EAF4}"/>
              </a:ext>
            </a:extLst>
          </p:cNvPr>
          <p:cNvGrpSpPr/>
          <p:nvPr/>
        </p:nvGrpSpPr>
        <p:grpSpPr>
          <a:xfrm>
            <a:off x="7469601" y="4491720"/>
            <a:ext cx="1199880" cy="832320"/>
            <a:chOff x="7469601" y="4491720"/>
            <a:chExt cx="1199880" cy="83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6168C75F-1BA8-E2DA-1283-9D1CC017B521}"/>
                    </a:ext>
                  </a:extLst>
                </p14:cNvPr>
                <p14:cNvContentPartPr/>
                <p14:nvPr/>
              </p14:nvContentPartPr>
              <p14:xfrm>
                <a:off x="7469601" y="4977000"/>
                <a:ext cx="47880" cy="20628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6168C75F-1BA8-E2DA-1283-9D1CC017B521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463481" y="4970880"/>
                  <a:ext cx="60120" cy="21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CD958C2A-53E7-8072-C2C1-D7FFA4B31250}"/>
                    </a:ext>
                  </a:extLst>
                </p14:cNvPr>
                <p14:cNvContentPartPr/>
                <p14:nvPr/>
              </p14:nvContentPartPr>
              <p14:xfrm>
                <a:off x="7685961" y="4872960"/>
                <a:ext cx="216000" cy="45108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CD958C2A-53E7-8072-C2C1-D7FFA4B31250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679851" y="4866840"/>
                  <a:ext cx="228220" cy="46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B5E42220-9EC9-E424-8ECD-6BD483F4C8BD}"/>
                    </a:ext>
                  </a:extLst>
                </p14:cNvPr>
                <p14:cNvContentPartPr/>
                <p14:nvPr/>
              </p14:nvContentPartPr>
              <p14:xfrm>
                <a:off x="7929321" y="4941720"/>
                <a:ext cx="114480" cy="12924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B5E42220-9EC9-E424-8ECD-6BD483F4C8BD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923201" y="4935583"/>
                  <a:ext cx="126720" cy="141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45D884DC-0457-5A05-C645-24EEE2501964}"/>
                    </a:ext>
                  </a:extLst>
                </p14:cNvPr>
                <p14:cNvContentPartPr/>
                <p14:nvPr/>
              </p14:nvContentPartPr>
              <p14:xfrm>
                <a:off x="8032281" y="4596840"/>
                <a:ext cx="254880" cy="59220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45D884DC-0457-5A05-C645-24EEE2501964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8026161" y="4590720"/>
                  <a:ext cx="267120" cy="60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F2FBFD84-7283-9503-9898-38A565C5F2E9}"/>
                    </a:ext>
                  </a:extLst>
                </p14:cNvPr>
                <p14:cNvContentPartPr/>
                <p14:nvPr/>
              </p14:nvContentPartPr>
              <p14:xfrm>
                <a:off x="8349441" y="4491720"/>
                <a:ext cx="320040" cy="69876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F2FBFD84-7283-9503-9898-38A565C5F2E9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8343321" y="4485600"/>
                  <a:ext cx="332280" cy="711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B27EEEF7-F89F-A4E0-7E9E-ED2BAF4352AC}"/>
              </a:ext>
            </a:extLst>
          </p:cNvPr>
          <p:cNvGrpSpPr/>
          <p:nvPr/>
        </p:nvGrpSpPr>
        <p:grpSpPr>
          <a:xfrm>
            <a:off x="7404441" y="4035600"/>
            <a:ext cx="393840" cy="258120"/>
            <a:chOff x="7404441" y="4035600"/>
            <a:chExt cx="393840" cy="258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534ACA5C-6893-8B38-18BE-704C474E5155}"/>
                    </a:ext>
                  </a:extLst>
                </p14:cNvPr>
                <p14:cNvContentPartPr/>
                <p14:nvPr/>
              </p14:nvContentPartPr>
              <p14:xfrm>
                <a:off x="7404441" y="4155480"/>
                <a:ext cx="71640" cy="12996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534ACA5C-6893-8B38-18BE-704C474E515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398321" y="4149360"/>
                  <a:ext cx="838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B1E0415A-E1CE-64DE-0BE2-6EAAF0921C5F}"/>
                    </a:ext>
                  </a:extLst>
                </p14:cNvPr>
                <p14:cNvContentPartPr/>
                <p14:nvPr/>
              </p14:nvContentPartPr>
              <p14:xfrm>
                <a:off x="7471401" y="4035600"/>
                <a:ext cx="40680" cy="2340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B1E0415A-E1CE-64DE-0BE2-6EAAF0921C5F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465281" y="4029480"/>
                  <a:ext cx="5292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292787AC-3D2C-AA21-255C-C68025A38BD0}"/>
                    </a:ext>
                  </a:extLst>
                </p14:cNvPr>
                <p14:cNvContentPartPr/>
                <p14:nvPr/>
              </p14:nvContentPartPr>
              <p14:xfrm>
                <a:off x="7561041" y="4122000"/>
                <a:ext cx="237240" cy="17172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292787AC-3D2C-AA21-255C-C68025A38BD0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7554921" y="4115880"/>
                  <a:ext cx="249480" cy="183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AB20401A-9698-4291-306C-226F5F23AB4C}"/>
              </a:ext>
            </a:extLst>
          </p:cNvPr>
          <p:cNvGrpSpPr/>
          <p:nvPr/>
        </p:nvGrpSpPr>
        <p:grpSpPr>
          <a:xfrm>
            <a:off x="8082321" y="3942000"/>
            <a:ext cx="418320" cy="297720"/>
            <a:chOff x="8082321" y="3942000"/>
            <a:chExt cx="418320" cy="29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DA4244E4-25EE-3CD3-6E91-3BD950689B11}"/>
                    </a:ext>
                  </a:extLst>
                </p14:cNvPr>
                <p14:cNvContentPartPr/>
                <p14:nvPr/>
              </p14:nvContentPartPr>
              <p14:xfrm>
                <a:off x="8082321" y="4106160"/>
                <a:ext cx="252000" cy="13356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DA4244E4-25EE-3CD3-6E91-3BD950689B1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076201" y="4100040"/>
                  <a:ext cx="2642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7183B48A-D7A6-8144-2FF2-D0001D8C06E0}"/>
                    </a:ext>
                  </a:extLst>
                </p14:cNvPr>
                <p14:cNvContentPartPr/>
                <p14:nvPr/>
              </p14:nvContentPartPr>
              <p14:xfrm>
                <a:off x="8350161" y="3942000"/>
                <a:ext cx="26280" cy="28224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7183B48A-D7A6-8144-2FF2-D0001D8C06E0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344041" y="3935880"/>
                  <a:ext cx="3852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716FA117-7A10-D5CC-2F62-34CF0A1F5234}"/>
                    </a:ext>
                  </a:extLst>
                </p14:cNvPr>
                <p14:cNvContentPartPr/>
                <p14:nvPr/>
              </p14:nvContentPartPr>
              <p14:xfrm>
                <a:off x="8279961" y="4121280"/>
                <a:ext cx="220680" cy="5292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716FA117-7A10-D5CC-2F62-34CF0A1F5234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273841" y="4115160"/>
                  <a:ext cx="232920" cy="6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1" name="Group 400">
            <a:extLst>
              <a:ext uri="{FF2B5EF4-FFF2-40B4-BE49-F238E27FC236}">
                <a16:creationId xmlns:a16="http://schemas.microsoft.com/office/drawing/2014/main" id="{E8B5656A-0A47-ACBD-A5C2-0FA4D0565EEA}"/>
              </a:ext>
            </a:extLst>
          </p:cNvPr>
          <p:cNvGrpSpPr/>
          <p:nvPr/>
        </p:nvGrpSpPr>
        <p:grpSpPr>
          <a:xfrm>
            <a:off x="8792601" y="3841560"/>
            <a:ext cx="775440" cy="378000"/>
            <a:chOff x="8792601" y="3841560"/>
            <a:chExt cx="775440" cy="37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DFF46C92-06EC-9716-4964-14D27C870801}"/>
                    </a:ext>
                  </a:extLst>
                </p14:cNvPr>
                <p14:cNvContentPartPr/>
                <p14:nvPr/>
              </p14:nvContentPartPr>
              <p14:xfrm>
                <a:off x="8792601" y="4062960"/>
                <a:ext cx="231840" cy="15660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DFF46C92-06EC-9716-4964-14D27C870801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786481" y="4056840"/>
                  <a:ext cx="24408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9CC24377-1F50-B3EB-5054-60903256BBA9}"/>
                    </a:ext>
                  </a:extLst>
                </p14:cNvPr>
                <p14:cNvContentPartPr/>
                <p14:nvPr/>
              </p14:nvContentPartPr>
              <p14:xfrm>
                <a:off x="9055761" y="4064400"/>
                <a:ext cx="164520" cy="14184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9CC24377-1F50-B3EB-5054-60903256BBA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049641" y="4058280"/>
                  <a:ext cx="176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781C2F23-B273-8590-566A-0EF4FBA5D7DF}"/>
                    </a:ext>
                  </a:extLst>
                </p14:cNvPr>
                <p14:cNvContentPartPr/>
                <p14:nvPr/>
              </p14:nvContentPartPr>
              <p14:xfrm>
                <a:off x="9245481" y="4035600"/>
                <a:ext cx="123840" cy="17856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781C2F23-B273-8590-566A-0EF4FBA5D7DF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239361" y="4029480"/>
                  <a:ext cx="13608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D7146863-C8CF-741F-4E0D-5FDE3A0246CF}"/>
                    </a:ext>
                  </a:extLst>
                </p14:cNvPr>
                <p14:cNvContentPartPr/>
                <p14:nvPr/>
              </p14:nvContentPartPr>
              <p14:xfrm>
                <a:off x="9411441" y="3841560"/>
                <a:ext cx="67680" cy="35856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D7146863-C8CF-741F-4E0D-5FDE3A0246CF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405321" y="3835440"/>
                  <a:ext cx="79920" cy="37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82829B1A-9DCC-B410-72AB-CE24FEF8E734}"/>
                    </a:ext>
                  </a:extLst>
                </p14:cNvPr>
                <p14:cNvContentPartPr/>
                <p14:nvPr/>
              </p14:nvContentPartPr>
              <p14:xfrm>
                <a:off x="9373641" y="4008960"/>
                <a:ext cx="194400" cy="1980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82829B1A-9DCC-B410-72AB-CE24FEF8E73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367521" y="4002840"/>
                  <a:ext cx="20664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D915A8FC-545A-5EB9-81A5-60B1A41AB81F}"/>
              </a:ext>
            </a:extLst>
          </p:cNvPr>
          <p:cNvGrpSpPr/>
          <p:nvPr/>
        </p:nvGrpSpPr>
        <p:grpSpPr>
          <a:xfrm>
            <a:off x="9252681" y="4552560"/>
            <a:ext cx="1714320" cy="432360"/>
            <a:chOff x="9252681" y="4552560"/>
            <a:chExt cx="1714320" cy="432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48FF54DB-8F2D-077C-255C-B97B8A8BF2DF}"/>
                    </a:ext>
                  </a:extLst>
                </p14:cNvPr>
                <p14:cNvContentPartPr/>
                <p14:nvPr/>
              </p14:nvContentPartPr>
              <p14:xfrm>
                <a:off x="9252681" y="4797720"/>
                <a:ext cx="118440" cy="15984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48FF54DB-8F2D-077C-255C-B97B8A8BF2DF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246561" y="4791600"/>
                  <a:ext cx="130680" cy="17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8B03D340-CDEB-23B0-F535-D7B70230E18D}"/>
                    </a:ext>
                  </a:extLst>
                </p14:cNvPr>
                <p14:cNvContentPartPr/>
                <p14:nvPr/>
              </p14:nvContentPartPr>
              <p14:xfrm>
                <a:off x="9298041" y="4705200"/>
                <a:ext cx="34920" cy="2088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8B03D340-CDEB-23B0-F535-D7B70230E18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291921" y="4699080"/>
                  <a:ext cx="4716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84A414CD-AFCA-7464-FB0B-38D26BB5548F}"/>
                    </a:ext>
                  </a:extLst>
                </p14:cNvPr>
                <p14:cNvContentPartPr/>
                <p14:nvPr/>
              </p14:nvContentPartPr>
              <p14:xfrm>
                <a:off x="9417201" y="4570920"/>
                <a:ext cx="97560" cy="39564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84A414CD-AFCA-7464-FB0B-38D26BB5548F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411081" y="4564800"/>
                  <a:ext cx="1098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6F7E9EC1-7C99-D0D9-26B3-E3F96CCDAF69}"/>
                    </a:ext>
                  </a:extLst>
                </p14:cNvPr>
                <p14:cNvContentPartPr/>
                <p14:nvPr/>
              </p14:nvContentPartPr>
              <p14:xfrm>
                <a:off x="9404961" y="4756680"/>
                <a:ext cx="211680" cy="3636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6F7E9EC1-7C99-D0D9-26B3-E3F96CCDAF69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398841" y="4750560"/>
                  <a:ext cx="2239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06FDF26C-BE30-B559-5C01-01824D3209FF}"/>
                    </a:ext>
                  </a:extLst>
                </p14:cNvPr>
                <p14:cNvContentPartPr/>
                <p14:nvPr/>
              </p14:nvContentPartPr>
              <p14:xfrm>
                <a:off x="9554361" y="4795920"/>
                <a:ext cx="154800" cy="16704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06FDF26C-BE30-B559-5C01-01824D3209F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548241" y="4789800"/>
                  <a:ext cx="1670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B7C6E330-96BC-7B3F-29A3-10F2575B1117}"/>
                    </a:ext>
                  </a:extLst>
                </p14:cNvPr>
                <p14:cNvContentPartPr/>
                <p14:nvPr/>
              </p14:nvContentPartPr>
              <p14:xfrm>
                <a:off x="9727521" y="4807080"/>
                <a:ext cx="154080" cy="15084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B7C6E330-96BC-7B3F-29A3-10F2575B1117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9721401" y="4800960"/>
                  <a:ext cx="1663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9C59FF2A-E29D-7F19-477E-844A85E98EB5}"/>
                    </a:ext>
                  </a:extLst>
                </p14:cNvPr>
                <p14:cNvContentPartPr/>
                <p14:nvPr/>
              </p14:nvContentPartPr>
              <p14:xfrm>
                <a:off x="9870441" y="4788360"/>
                <a:ext cx="195480" cy="15948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9C59FF2A-E29D-7F19-477E-844A85E98EB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9864321" y="4782240"/>
                  <a:ext cx="2077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557F8F93-DDE0-BF5C-7FDB-746FA639F8F8}"/>
                    </a:ext>
                  </a:extLst>
                </p14:cNvPr>
                <p14:cNvContentPartPr/>
                <p14:nvPr/>
              </p14:nvContentPartPr>
              <p14:xfrm>
                <a:off x="10121721" y="4552560"/>
                <a:ext cx="28800" cy="41868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557F8F93-DDE0-BF5C-7FDB-746FA639F8F8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10115601" y="4546440"/>
                  <a:ext cx="41040" cy="43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AB8F32F6-8772-1FBC-3079-F0541282048C}"/>
                    </a:ext>
                  </a:extLst>
                </p14:cNvPr>
                <p14:cNvContentPartPr/>
                <p14:nvPr/>
              </p14:nvContentPartPr>
              <p14:xfrm>
                <a:off x="10056201" y="4775760"/>
                <a:ext cx="228240" cy="19548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AB8F32F6-8772-1FBC-3079-F0541282048C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10050081" y="4769640"/>
                  <a:ext cx="24048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C08FB2CD-6E71-2F06-8E05-E5E780D0929A}"/>
                    </a:ext>
                  </a:extLst>
                </p14:cNvPr>
                <p14:cNvContentPartPr/>
                <p14:nvPr/>
              </p14:nvContentPartPr>
              <p14:xfrm>
                <a:off x="10293441" y="4668840"/>
                <a:ext cx="43920" cy="6048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C08FB2CD-6E71-2F06-8E05-E5E780D0929A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10287321" y="4662720"/>
                  <a:ext cx="561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8167A2E2-7D2B-AF68-D071-0C29A2F9ADF7}"/>
                    </a:ext>
                  </a:extLst>
                </p14:cNvPr>
                <p14:cNvContentPartPr/>
                <p14:nvPr/>
              </p14:nvContentPartPr>
              <p14:xfrm>
                <a:off x="10290561" y="4800600"/>
                <a:ext cx="328680" cy="16812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8167A2E2-7D2B-AF68-D071-0C29A2F9ADF7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10284441" y="4794480"/>
                  <a:ext cx="340920" cy="18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30B16B92-EA31-DC1D-806F-8F3C2DE56056}"/>
                    </a:ext>
                  </a:extLst>
                </p14:cNvPr>
                <p14:cNvContentPartPr/>
                <p14:nvPr/>
              </p14:nvContentPartPr>
              <p14:xfrm>
                <a:off x="10681881" y="4782600"/>
                <a:ext cx="129240" cy="2023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30B16B92-EA31-DC1D-806F-8F3C2DE56056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10675761" y="4776480"/>
                  <a:ext cx="14148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8688D9F4-E2CF-364D-7006-423598D17E30}"/>
                    </a:ext>
                  </a:extLst>
                </p14:cNvPr>
                <p14:cNvContentPartPr/>
                <p14:nvPr/>
              </p14:nvContentPartPr>
              <p14:xfrm>
                <a:off x="10952961" y="4839840"/>
                <a:ext cx="14040" cy="4716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8688D9F4-E2CF-364D-7006-423598D17E30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10946841" y="4833720"/>
                  <a:ext cx="26280" cy="59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417" name="Ink 416">
                <a:extLst>
                  <a:ext uri="{FF2B5EF4-FFF2-40B4-BE49-F238E27FC236}">
                    <a16:creationId xmlns:a16="http://schemas.microsoft.com/office/drawing/2014/main" id="{299BBCFB-97A6-8CF3-A843-2E2A67CB22CE}"/>
                  </a:ext>
                </a:extLst>
              </p14:cNvPr>
              <p14:cNvContentPartPr/>
              <p14:nvPr/>
            </p14:nvContentPartPr>
            <p14:xfrm>
              <a:off x="1976394" y="2556286"/>
              <a:ext cx="195840" cy="113760"/>
            </p14:xfrm>
          </p:contentPart>
        </mc:Choice>
        <mc:Fallback xmlns="">
          <p:pic>
            <p:nvPicPr>
              <p:cNvPr id="417" name="Ink 416">
                <a:extLst>
                  <a:ext uri="{FF2B5EF4-FFF2-40B4-BE49-F238E27FC236}">
                    <a16:creationId xmlns:a16="http://schemas.microsoft.com/office/drawing/2014/main" id="{299BBCFB-97A6-8CF3-A843-2E2A67CB22CE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1970274" y="2550166"/>
                <a:ext cx="208080" cy="126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40" name="Group 139">
            <a:extLst>
              <a:ext uri="{FF2B5EF4-FFF2-40B4-BE49-F238E27FC236}">
                <a16:creationId xmlns:a16="http://schemas.microsoft.com/office/drawing/2014/main" id="{310645FA-07E1-E31C-BF2B-1662B871EA7C}"/>
              </a:ext>
            </a:extLst>
          </p:cNvPr>
          <p:cNvGrpSpPr/>
          <p:nvPr/>
        </p:nvGrpSpPr>
        <p:grpSpPr>
          <a:xfrm>
            <a:off x="4877380" y="5640664"/>
            <a:ext cx="3488400" cy="796320"/>
            <a:chOff x="4877380" y="5640664"/>
            <a:chExt cx="3488400" cy="79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A59851FF-16E9-604F-CBAD-B53AADB03EA5}"/>
                    </a:ext>
                  </a:extLst>
                </p14:cNvPr>
                <p14:cNvContentPartPr/>
                <p14:nvPr/>
              </p14:nvContentPartPr>
              <p14:xfrm>
                <a:off x="4877380" y="5640664"/>
                <a:ext cx="3488400" cy="33084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A59851FF-16E9-604F-CBAD-B53AADB03EA5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4871260" y="5634544"/>
                  <a:ext cx="350064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150570A2-99A4-3578-EEE1-3428837AF843}"/>
                    </a:ext>
                  </a:extLst>
                </p14:cNvPr>
                <p14:cNvContentPartPr/>
                <p14:nvPr/>
              </p14:nvContentPartPr>
              <p14:xfrm>
                <a:off x="5024980" y="6251944"/>
                <a:ext cx="192240" cy="11088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150570A2-99A4-3578-EEE1-3428837AF843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018860" y="6245824"/>
                  <a:ext cx="2044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86576B8-F126-E33B-8C94-6EFC82D7F5B9}"/>
                    </a:ext>
                  </a:extLst>
                </p14:cNvPr>
                <p14:cNvContentPartPr/>
                <p14:nvPr/>
              </p14:nvContentPartPr>
              <p14:xfrm>
                <a:off x="5222620" y="6093904"/>
                <a:ext cx="512280" cy="2782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86576B8-F126-E33B-8C94-6EFC82D7F5B9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216500" y="6087784"/>
                  <a:ext cx="52452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953D74A3-1ABA-B199-0AE3-9813D204851B}"/>
                    </a:ext>
                  </a:extLst>
                </p14:cNvPr>
                <p14:cNvContentPartPr/>
                <p14:nvPr/>
              </p14:nvContentPartPr>
              <p14:xfrm>
                <a:off x="5636260" y="6225304"/>
                <a:ext cx="169920" cy="2124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953D74A3-1ABA-B199-0AE3-9813D204851B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630140" y="6219184"/>
                  <a:ext cx="18216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5F7D5BA5-9A7D-78ED-010E-D193056AEA77}"/>
                    </a:ext>
                  </a:extLst>
                </p14:cNvPr>
                <p14:cNvContentPartPr/>
                <p14:nvPr/>
              </p14:nvContentPartPr>
              <p14:xfrm>
                <a:off x="5974660" y="6106504"/>
                <a:ext cx="574200" cy="2325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5F7D5BA5-9A7D-78ED-010E-D193056AEA77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968540" y="6100384"/>
                  <a:ext cx="586440" cy="24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F49FD9AA-394E-89F2-34AF-7E6D3FE8BA62}"/>
                    </a:ext>
                  </a:extLst>
                </p14:cNvPr>
                <p14:cNvContentPartPr/>
                <p14:nvPr/>
              </p14:nvContentPartPr>
              <p14:xfrm>
                <a:off x="6803020" y="6066904"/>
                <a:ext cx="42120" cy="21636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F49FD9AA-394E-89F2-34AF-7E6D3FE8BA6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796900" y="6060784"/>
                  <a:ext cx="5436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4B93EB2-5C72-8453-16E0-E088137F70EF}"/>
                    </a:ext>
                  </a:extLst>
                </p14:cNvPr>
                <p14:cNvContentPartPr/>
                <p14:nvPr/>
              </p14:nvContentPartPr>
              <p14:xfrm>
                <a:off x="6732100" y="6047104"/>
                <a:ext cx="418680" cy="2408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4B93EB2-5C72-8453-16E0-E088137F70EF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725980" y="6040984"/>
                  <a:ext cx="43092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90189B35-C22E-F54C-9DF7-567BC63716C8}"/>
                    </a:ext>
                  </a:extLst>
                </p14:cNvPr>
                <p14:cNvContentPartPr/>
                <p14:nvPr/>
              </p14:nvContentPartPr>
              <p14:xfrm>
                <a:off x="7104340" y="6110104"/>
                <a:ext cx="16560" cy="2484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90189B35-C22E-F54C-9DF7-567BC63716C8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7098220" y="6103984"/>
                  <a:ext cx="288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204A65C-94AA-D61D-F652-2839F3758F42}"/>
                    </a:ext>
                  </a:extLst>
                </p14:cNvPr>
                <p14:cNvContentPartPr/>
                <p14:nvPr/>
              </p14:nvContentPartPr>
              <p14:xfrm>
                <a:off x="7158340" y="6128824"/>
                <a:ext cx="113400" cy="1785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204A65C-94AA-D61D-F652-2839F3758F42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7152220" y="6122704"/>
                  <a:ext cx="1256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0B638797-4ADE-AD5B-FDF5-F6295769035D}"/>
                    </a:ext>
                  </a:extLst>
                </p14:cNvPr>
                <p14:cNvContentPartPr/>
                <p14:nvPr/>
              </p14:nvContentPartPr>
              <p14:xfrm>
                <a:off x="7554700" y="6086704"/>
                <a:ext cx="235800" cy="2142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0B638797-4ADE-AD5B-FDF5-F6295769035D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7548580" y="6080584"/>
                  <a:ext cx="248040" cy="22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B26FCA9A-E30C-BD06-0DF5-C529A6638759}"/>
                    </a:ext>
                  </a:extLst>
                </p14:cNvPr>
                <p14:cNvContentPartPr/>
                <p14:nvPr/>
              </p14:nvContentPartPr>
              <p14:xfrm>
                <a:off x="7776100" y="6209824"/>
                <a:ext cx="180000" cy="932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B26FCA9A-E30C-BD06-0DF5-C529A6638759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7769980" y="6203704"/>
                  <a:ext cx="1922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6285845B-0823-7C83-25F6-16D192789068}"/>
                    </a:ext>
                  </a:extLst>
                </p14:cNvPr>
                <p14:cNvContentPartPr/>
                <p14:nvPr/>
              </p14:nvContentPartPr>
              <p14:xfrm>
                <a:off x="7967260" y="6068704"/>
                <a:ext cx="45000" cy="23292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6285845B-0823-7C83-25F6-16D192789068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7961140" y="6062584"/>
                  <a:ext cx="57240" cy="24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D1D66AC-A110-0151-F223-B772E63F02FD}"/>
                    </a:ext>
                  </a:extLst>
                </p14:cNvPr>
                <p14:cNvContentPartPr/>
                <p14:nvPr/>
              </p14:nvContentPartPr>
              <p14:xfrm>
                <a:off x="8030620" y="6206224"/>
                <a:ext cx="53280" cy="2307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D1D66AC-A110-0151-F223-B772E63F02F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8024500" y="6200104"/>
                  <a:ext cx="6552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6A03FBAF-4A36-5D88-9CE1-B8D7B4E90553}"/>
                    </a:ext>
                  </a:extLst>
                </p14:cNvPr>
                <p14:cNvContentPartPr/>
                <p14:nvPr/>
              </p14:nvContentPartPr>
              <p14:xfrm>
                <a:off x="8042140" y="6186784"/>
                <a:ext cx="160560" cy="13248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6A03FBAF-4A36-5D88-9CE1-B8D7B4E90553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8036020" y="6180664"/>
                  <a:ext cx="172800" cy="144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2FAE0F21-7FCE-C957-D7E1-E330B30FACCA}"/>
              </a:ext>
            </a:extLst>
          </p:cNvPr>
          <p:cNvGrpSpPr/>
          <p:nvPr/>
        </p:nvGrpSpPr>
        <p:grpSpPr>
          <a:xfrm>
            <a:off x="8362900" y="5886544"/>
            <a:ext cx="1059840" cy="406080"/>
            <a:chOff x="8362900" y="5886544"/>
            <a:chExt cx="1059840" cy="40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ED2CDF81-4652-5320-F95C-C53412C83459}"/>
                    </a:ext>
                  </a:extLst>
                </p14:cNvPr>
                <p14:cNvContentPartPr/>
                <p14:nvPr/>
              </p14:nvContentPartPr>
              <p14:xfrm>
                <a:off x="8362900" y="6139264"/>
                <a:ext cx="335160" cy="11736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ED2CDF81-4652-5320-F95C-C53412C8345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8356780" y="6133144"/>
                  <a:ext cx="34740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5F327240-D7A8-B662-8CDE-F9C14E39F022}"/>
                    </a:ext>
                  </a:extLst>
                </p14:cNvPr>
                <p14:cNvContentPartPr/>
                <p14:nvPr/>
              </p14:nvContentPartPr>
              <p14:xfrm>
                <a:off x="8611300" y="6081664"/>
                <a:ext cx="26640" cy="198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5F327240-D7A8-B662-8CDE-F9C14E39F022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8605180" y="6075544"/>
                  <a:ext cx="3888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9EEDDB4E-4669-88CD-2331-D27A1FA231B4}"/>
                    </a:ext>
                  </a:extLst>
                </p14:cNvPr>
                <p14:cNvContentPartPr/>
                <p14:nvPr/>
              </p14:nvContentPartPr>
              <p14:xfrm>
                <a:off x="8739460" y="5945944"/>
                <a:ext cx="65160" cy="3132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9EEDDB4E-4669-88CD-2331-D27A1FA231B4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8733340" y="5939824"/>
                  <a:ext cx="7740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414F02C3-DA73-787D-E50B-C49B4B96E39D}"/>
                    </a:ext>
                  </a:extLst>
                </p14:cNvPr>
                <p14:cNvContentPartPr/>
                <p14:nvPr/>
              </p14:nvContentPartPr>
              <p14:xfrm>
                <a:off x="8673580" y="6099304"/>
                <a:ext cx="190080" cy="1368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414F02C3-DA73-787D-E50B-C49B4B96E39D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8667460" y="6093184"/>
                  <a:ext cx="20232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877AEAA2-E9D1-6DA0-2F8C-EBBDA0E3D016}"/>
                    </a:ext>
                  </a:extLst>
                </p14:cNvPr>
                <p14:cNvContentPartPr/>
                <p14:nvPr/>
              </p14:nvContentPartPr>
              <p14:xfrm>
                <a:off x="8877340" y="5946304"/>
                <a:ext cx="165240" cy="32832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877AEAA2-E9D1-6DA0-2F8C-EBBDA0E3D016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8871220" y="5940184"/>
                  <a:ext cx="1774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7E5060F8-32FC-1B20-B29A-263A3878C732}"/>
                    </a:ext>
                  </a:extLst>
                </p14:cNvPr>
                <p14:cNvContentPartPr/>
                <p14:nvPr/>
              </p14:nvContentPartPr>
              <p14:xfrm>
                <a:off x="9208900" y="5886544"/>
                <a:ext cx="213840" cy="23580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7E5060F8-32FC-1B20-B29A-263A3878C732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9202780" y="5880424"/>
                  <a:ext cx="2260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1245E17-7917-2451-084F-89F2CE9FFA91}"/>
                    </a:ext>
                  </a:extLst>
                </p14:cNvPr>
                <p14:cNvContentPartPr/>
                <p14:nvPr/>
              </p14:nvContentPartPr>
              <p14:xfrm>
                <a:off x="9238420" y="6223504"/>
                <a:ext cx="90720" cy="6912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1245E17-7917-2451-084F-89F2CE9FFA9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9232300" y="6217384"/>
                  <a:ext cx="102960" cy="813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5302669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2D0E9038-EDA0-7112-AB8E-742C17AB7881}"/>
              </a:ext>
            </a:extLst>
          </p:cNvPr>
          <p:cNvGrpSpPr/>
          <p:nvPr/>
        </p:nvGrpSpPr>
        <p:grpSpPr>
          <a:xfrm>
            <a:off x="1914050" y="-20497"/>
            <a:ext cx="8583840" cy="996840"/>
            <a:chOff x="1914050" y="-20497"/>
            <a:chExt cx="8583840" cy="9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31793664-3C9D-1348-B235-09125B878126}"/>
                    </a:ext>
                  </a:extLst>
                </p14:cNvPr>
                <p14:cNvContentPartPr/>
                <p14:nvPr/>
              </p14:nvContentPartPr>
              <p14:xfrm>
                <a:off x="2280170" y="320063"/>
                <a:ext cx="261360" cy="2790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31793664-3C9D-1348-B235-09125B87812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274050" y="313943"/>
                  <a:ext cx="2736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8AAB0438-BD70-0689-31AA-59BD65570119}"/>
                    </a:ext>
                  </a:extLst>
                </p14:cNvPr>
                <p14:cNvContentPartPr/>
                <p14:nvPr/>
              </p14:nvContentPartPr>
              <p14:xfrm>
                <a:off x="2555930" y="473423"/>
                <a:ext cx="64800" cy="2617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8AAB0438-BD70-0689-31AA-59BD6557011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549810" y="467303"/>
                  <a:ext cx="7704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6332F644-4F10-50D5-EAC3-B98A7184DE32}"/>
                    </a:ext>
                  </a:extLst>
                </p14:cNvPr>
                <p14:cNvContentPartPr/>
                <p14:nvPr/>
              </p14:nvContentPartPr>
              <p14:xfrm>
                <a:off x="2564930" y="444983"/>
                <a:ext cx="171720" cy="133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6332F644-4F10-50D5-EAC3-B98A7184DE3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558810" y="438863"/>
                  <a:ext cx="183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14D02E59-6303-AD9A-A603-77A9857CBB68}"/>
                    </a:ext>
                  </a:extLst>
                </p14:cNvPr>
                <p14:cNvContentPartPr/>
                <p14:nvPr/>
              </p14:nvContentPartPr>
              <p14:xfrm>
                <a:off x="2736290" y="250583"/>
                <a:ext cx="54360" cy="3297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14D02E59-6303-AD9A-A603-77A9857CBB68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730170" y="244463"/>
                  <a:ext cx="6660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D9DF2809-4FE2-EC38-C1CE-738C137BD130}"/>
                    </a:ext>
                  </a:extLst>
                </p14:cNvPr>
                <p14:cNvContentPartPr/>
                <p14:nvPr/>
              </p14:nvContentPartPr>
              <p14:xfrm>
                <a:off x="2717210" y="414743"/>
                <a:ext cx="225000" cy="1357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D9DF2809-4FE2-EC38-C1CE-738C137BD130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711090" y="408623"/>
                  <a:ext cx="2372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43C028C7-7791-65E3-7B83-ADE6AD8EBF15}"/>
                    </a:ext>
                  </a:extLst>
                </p14:cNvPr>
                <p14:cNvContentPartPr/>
                <p14:nvPr/>
              </p14:nvContentPartPr>
              <p14:xfrm>
                <a:off x="2887490" y="353543"/>
                <a:ext cx="37080" cy="82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43C028C7-7791-65E3-7B83-ADE6AD8EBF15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881370" y="347423"/>
                  <a:ext cx="49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AB961902-4A16-1BA4-B526-2BFB4FC64324}"/>
                    </a:ext>
                  </a:extLst>
                </p14:cNvPr>
                <p14:cNvContentPartPr/>
                <p14:nvPr/>
              </p14:nvContentPartPr>
              <p14:xfrm>
                <a:off x="2954090" y="153023"/>
                <a:ext cx="724680" cy="4471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AB961902-4A16-1BA4-B526-2BFB4FC6432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47970" y="146903"/>
                  <a:ext cx="73692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8AF2C31E-8161-3DBB-186E-9A24C6159607}"/>
                    </a:ext>
                  </a:extLst>
                </p14:cNvPr>
                <p14:cNvContentPartPr/>
                <p14:nvPr/>
              </p14:nvContentPartPr>
              <p14:xfrm>
                <a:off x="4248650" y="285863"/>
                <a:ext cx="57600" cy="284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8AF2C31E-8161-3DBB-186E-9A24C6159607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42530" y="279743"/>
                  <a:ext cx="698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CC3C0D5B-2696-0D57-4EF1-BA13388528AE}"/>
                    </a:ext>
                  </a:extLst>
                </p14:cNvPr>
                <p14:cNvContentPartPr/>
                <p14:nvPr/>
              </p14:nvContentPartPr>
              <p14:xfrm>
                <a:off x="4191050" y="199823"/>
                <a:ext cx="291960" cy="252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CC3C0D5B-2696-0D57-4EF1-BA13388528A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84930" y="193703"/>
                  <a:ext cx="3042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3EB36680-B581-4C4C-055F-1C3A0573CFD3}"/>
                    </a:ext>
                  </a:extLst>
                </p14:cNvPr>
                <p14:cNvContentPartPr/>
                <p14:nvPr/>
              </p14:nvContentPartPr>
              <p14:xfrm>
                <a:off x="4466810" y="417263"/>
                <a:ext cx="20880" cy="14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3EB36680-B581-4C4C-055F-1C3A0573CFD3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460690" y="411143"/>
                  <a:ext cx="33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05D11B6E-0CBA-777D-D339-E526831A47C1}"/>
                    </a:ext>
                  </a:extLst>
                </p14:cNvPr>
                <p14:cNvContentPartPr/>
                <p14:nvPr/>
              </p14:nvContentPartPr>
              <p14:xfrm>
                <a:off x="4499210" y="363263"/>
                <a:ext cx="15120" cy="313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05D11B6E-0CBA-777D-D339-E526831A47C1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493090" y="357143"/>
                  <a:ext cx="273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429A4161-DFF7-1F8B-1786-F35DF582AE20}"/>
                    </a:ext>
                  </a:extLst>
                </p14:cNvPr>
                <p14:cNvContentPartPr/>
                <p14:nvPr/>
              </p14:nvContentPartPr>
              <p14:xfrm>
                <a:off x="4532690" y="435263"/>
                <a:ext cx="184320" cy="1332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429A4161-DFF7-1F8B-1786-F35DF582AE20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526570" y="429143"/>
                  <a:ext cx="196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A93565E7-3C19-6DEC-0D2C-A8A928D66163}"/>
                    </a:ext>
                  </a:extLst>
                </p14:cNvPr>
                <p14:cNvContentPartPr/>
                <p14:nvPr/>
              </p14:nvContentPartPr>
              <p14:xfrm>
                <a:off x="4705130" y="435983"/>
                <a:ext cx="221040" cy="1335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A93565E7-3C19-6DEC-0D2C-A8A928D6616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699010" y="429863"/>
                  <a:ext cx="23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98A25EEC-D843-B508-60C3-277762C833DA}"/>
                    </a:ext>
                  </a:extLst>
                </p14:cNvPr>
                <p14:cNvContentPartPr/>
                <p14:nvPr/>
              </p14:nvContentPartPr>
              <p14:xfrm>
                <a:off x="4894130" y="406823"/>
                <a:ext cx="174960" cy="1447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98A25EEC-D843-B508-60C3-277762C833DA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8010" y="400703"/>
                  <a:ext cx="187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399FDACC-8AB0-30CB-F149-D2CD7FFA3188}"/>
                    </a:ext>
                  </a:extLst>
                </p14:cNvPr>
                <p14:cNvContentPartPr/>
                <p14:nvPr/>
              </p14:nvContentPartPr>
              <p14:xfrm>
                <a:off x="5100770" y="433823"/>
                <a:ext cx="418680" cy="1198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399FDACC-8AB0-30CB-F149-D2CD7FFA3188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94650" y="427703"/>
                  <a:ext cx="430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3F2623FC-A5E4-6CE8-A327-52620EDA2462}"/>
                    </a:ext>
                  </a:extLst>
                </p14:cNvPr>
                <p14:cNvContentPartPr/>
                <p14:nvPr/>
              </p14:nvContentPartPr>
              <p14:xfrm>
                <a:off x="5422970" y="329423"/>
                <a:ext cx="32040" cy="540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3F2623FC-A5E4-6CE8-A327-52620EDA2462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416850" y="323303"/>
                  <a:ext cx="44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36C40B09-CB6D-32EA-0B9D-B87910721D9C}"/>
                    </a:ext>
                  </a:extLst>
                </p14:cNvPr>
                <p14:cNvContentPartPr/>
                <p14:nvPr/>
              </p14:nvContentPartPr>
              <p14:xfrm>
                <a:off x="5513330" y="393503"/>
                <a:ext cx="172800" cy="1900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36C40B09-CB6D-32EA-0B9D-B87910721D9C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507210" y="387383"/>
                  <a:ext cx="185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B24CCB15-459D-D6C6-0A2E-5CAAE69DF272}"/>
                    </a:ext>
                  </a:extLst>
                </p14:cNvPr>
                <p14:cNvContentPartPr/>
                <p14:nvPr/>
              </p14:nvContentPartPr>
              <p14:xfrm>
                <a:off x="5692610" y="393143"/>
                <a:ext cx="155880" cy="1908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B24CCB15-459D-D6C6-0A2E-5CAAE69DF272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686490" y="387023"/>
                  <a:ext cx="1681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8B28B47E-11A8-2D6E-748C-99CACD034279}"/>
                    </a:ext>
                  </a:extLst>
                </p14:cNvPr>
                <p14:cNvContentPartPr/>
                <p14:nvPr/>
              </p14:nvContentPartPr>
              <p14:xfrm>
                <a:off x="6177890" y="196943"/>
                <a:ext cx="239400" cy="3358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8B28B47E-11A8-2D6E-748C-99CACD034279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171770" y="190823"/>
                  <a:ext cx="25164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D54CDD6-4478-7D1F-2ACC-9D5E31F9B2EC}"/>
                    </a:ext>
                  </a:extLst>
                </p14:cNvPr>
                <p14:cNvContentPartPr/>
                <p14:nvPr/>
              </p14:nvContentPartPr>
              <p14:xfrm>
                <a:off x="6410090" y="434183"/>
                <a:ext cx="114840" cy="12600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D54CDD6-4478-7D1F-2ACC-9D5E31F9B2E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03970" y="428063"/>
                  <a:ext cx="1270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D53B31F-0C46-9A9E-14CC-0A66F5BA4999}"/>
                    </a:ext>
                  </a:extLst>
                </p14:cNvPr>
                <p14:cNvContentPartPr/>
                <p14:nvPr/>
              </p14:nvContentPartPr>
              <p14:xfrm>
                <a:off x="6424490" y="313223"/>
                <a:ext cx="23400" cy="633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D53B31F-0C46-9A9E-14CC-0A66F5BA4999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418370" y="307103"/>
                  <a:ext cx="356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65EE4FE9-B28C-9B47-25C2-1B71904C7550}"/>
                    </a:ext>
                  </a:extLst>
                </p14:cNvPr>
                <p14:cNvContentPartPr/>
                <p14:nvPr/>
              </p14:nvContentPartPr>
              <p14:xfrm>
                <a:off x="6558410" y="433823"/>
                <a:ext cx="224280" cy="1119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65EE4FE9-B28C-9B47-25C2-1B71904C755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552290" y="427703"/>
                  <a:ext cx="236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0A316032-D7BA-44B6-7298-028F5972CE6B}"/>
                    </a:ext>
                  </a:extLst>
                </p14:cNvPr>
                <p14:cNvContentPartPr/>
                <p14:nvPr/>
              </p14:nvContentPartPr>
              <p14:xfrm>
                <a:off x="6730490" y="388823"/>
                <a:ext cx="395280" cy="1526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0A316032-D7BA-44B6-7298-028F5972CE6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724370" y="382703"/>
                  <a:ext cx="407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982A8AD8-04B8-DFA6-AECE-047D9A5F5C27}"/>
                    </a:ext>
                  </a:extLst>
                </p14:cNvPr>
                <p14:cNvContentPartPr/>
                <p14:nvPr/>
              </p14:nvContentPartPr>
              <p14:xfrm>
                <a:off x="7099490" y="423023"/>
                <a:ext cx="180360" cy="1465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982A8AD8-04B8-DFA6-AECE-047D9A5F5C27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093370" y="416903"/>
                  <a:ext cx="1926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5FB73C90-B8F5-EFC3-1757-E4C44BD852F8}"/>
                    </a:ext>
                  </a:extLst>
                </p14:cNvPr>
                <p14:cNvContentPartPr/>
                <p14:nvPr/>
              </p14:nvContentPartPr>
              <p14:xfrm>
                <a:off x="7701050" y="181103"/>
                <a:ext cx="194400" cy="3567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5FB73C90-B8F5-EFC3-1757-E4C44BD852F8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694930" y="174983"/>
                  <a:ext cx="2066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3D6B230-9855-887E-9E32-298E3E48095E}"/>
                    </a:ext>
                  </a:extLst>
                </p14:cNvPr>
                <p14:cNvContentPartPr/>
                <p14:nvPr/>
              </p14:nvContentPartPr>
              <p14:xfrm>
                <a:off x="7707890" y="410783"/>
                <a:ext cx="199800" cy="79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3D6B230-9855-887E-9E32-298E3E48095E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701770" y="404663"/>
                  <a:ext cx="212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6D6413D-E5A5-5A7D-6280-05C8CA06FD75}"/>
                    </a:ext>
                  </a:extLst>
                </p14:cNvPr>
                <p14:cNvContentPartPr/>
                <p14:nvPr/>
              </p14:nvContentPartPr>
              <p14:xfrm>
                <a:off x="7936850" y="427703"/>
                <a:ext cx="33480" cy="3178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6D6413D-E5A5-5A7D-6280-05C8CA06FD7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930730" y="421583"/>
                  <a:ext cx="457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5B97C8FA-8A76-FF0B-7CDF-4EDAAF9AAEE8}"/>
                    </a:ext>
                  </a:extLst>
                </p14:cNvPr>
                <p14:cNvContentPartPr/>
                <p14:nvPr/>
              </p14:nvContentPartPr>
              <p14:xfrm>
                <a:off x="7940450" y="410423"/>
                <a:ext cx="114480" cy="1242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5B97C8FA-8A76-FF0B-7CDF-4EDAAF9AAEE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34330" y="404303"/>
                  <a:ext cx="126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6003DA2-80D4-0D78-5A94-8C05A8084FA9}"/>
                    </a:ext>
                  </a:extLst>
                </p14:cNvPr>
                <p14:cNvContentPartPr/>
                <p14:nvPr/>
              </p14:nvContentPartPr>
              <p14:xfrm>
                <a:off x="8079410" y="406463"/>
                <a:ext cx="83520" cy="2739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6003DA2-80D4-0D78-5A94-8C05A8084FA9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073290" y="400343"/>
                  <a:ext cx="957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D78DD4A7-6A31-971D-F982-664CA6C9C8A2}"/>
                    </a:ext>
                  </a:extLst>
                </p14:cNvPr>
                <p14:cNvContentPartPr/>
                <p14:nvPr/>
              </p14:nvContentPartPr>
              <p14:xfrm>
                <a:off x="8078330" y="375143"/>
                <a:ext cx="141120" cy="1688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D78DD4A7-6A31-971D-F982-664CA6C9C8A2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72210" y="369023"/>
                  <a:ext cx="153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0E5AB84D-450D-71A6-FB09-E9B2D9A46352}"/>
                    </a:ext>
                  </a:extLst>
                </p14:cNvPr>
                <p14:cNvContentPartPr/>
                <p14:nvPr/>
              </p14:nvContentPartPr>
              <p14:xfrm>
                <a:off x="8207210" y="407903"/>
                <a:ext cx="138600" cy="1537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0E5AB84D-450D-71A6-FB09-E9B2D9A4635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201090" y="401783"/>
                  <a:ext cx="150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C89758A2-D1EC-99FA-1227-E96611A94774}"/>
                    </a:ext>
                  </a:extLst>
                </p14:cNvPr>
                <p14:cNvContentPartPr/>
                <p14:nvPr/>
              </p14:nvContentPartPr>
              <p14:xfrm>
                <a:off x="8355530" y="385223"/>
                <a:ext cx="183240" cy="1692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C89758A2-D1EC-99FA-1227-E96611A94774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349410" y="379103"/>
                  <a:ext cx="1954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48C9668F-A2C9-93B3-81C9-E543A0D9D43E}"/>
                    </a:ext>
                  </a:extLst>
                </p14:cNvPr>
                <p14:cNvContentPartPr/>
                <p14:nvPr/>
              </p14:nvContentPartPr>
              <p14:xfrm>
                <a:off x="8473970" y="393143"/>
                <a:ext cx="220680" cy="1036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48C9668F-A2C9-93B3-81C9-E543A0D9D43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467850" y="387023"/>
                  <a:ext cx="232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DC81092E-A175-2DE3-1C49-67CD7F8A451E}"/>
                    </a:ext>
                  </a:extLst>
                </p14:cNvPr>
                <p14:cNvContentPartPr/>
                <p14:nvPr/>
              </p14:nvContentPartPr>
              <p14:xfrm>
                <a:off x="8468930" y="379463"/>
                <a:ext cx="194400" cy="1526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DC81092E-A175-2DE3-1C49-67CD7F8A451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462810" y="373343"/>
                  <a:ext cx="2066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5E70C4E0-1463-428C-A6F1-EAA2F739E47F}"/>
                    </a:ext>
                  </a:extLst>
                </p14:cNvPr>
                <p14:cNvContentPartPr/>
                <p14:nvPr/>
              </p14:nvContentPartPr>
              <p14:xfrm>
                <a:off x="8709050" y="447143"/>
                <a:ext cx="139320" cy="1346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5E70C4E0-1463-428C-A6F1-EAA2F739E47F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702930" y="441023"/>
                  <a:ext cx="151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4A424847-93FE-7CC9-FBE5-52A723D55472}"/>
                    </a:ext>
                  </a:extLst>
                </p14:cNvPr>
                <p14:cNvContentPartPr/>
                <p14:nvPr/>
              </p14:nvContentPartPr>
              <p14:xfrm>
                <a:off x="8692850" y="316103"/>
                <a:ext cx="38520" cy="576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4A424847-93FE-7CC9-FBE5-52A723D55472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686730" y="309983"/>
                  <a:ext cx="507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8DAB0A3-CBCA-2287-9294-6492FDCAFEAC}"/>
                    </a:ext>
                  </a:extLst>
                </p14:cNvPr>
                <p14:cNvContentPartPr/>
                <p14:nvPr/>
              </p14:nvContentPartPr>
              <p14:xfrm>
                <a:off x="8887610" y="425183"/>
                <a:ext cx="595080" cy="1623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8DAB0A3-CBCA-2287-9294-6492FDCAFEA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881490" y="419063"/>
                  <a:ext cx="6073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FB237B44-7A21-29F4-5B49-9C411E6845E9}"/>
                    </a:ext>
                  </a:extLst>
                </p14:cNvPr>
                <p14:cNvContentPartPr/>
                <p14:nvPr/>
              </p14:nvContentPartPr>
              <p14:xfrm>
                <a:off x="9443090" y="178583"/>
                <a:ext cx="97920" cy="4168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FB237B44-7A21-29F4-5B49-9C411E6845E9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436970" y="172463"/>
                  <a:ext cx="11016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7F60802D-1C4D-5BDA-2FD1-052B7534A082}"/>
                    </a:ext>
                  </a:extLst>
                </p14:cNvPr>
                <p14:cNvContentPartPr/>
                <p14:nvPr/>
              </p14:nvContentPartPr>
              <p14:xfrm>
                <a:off x="9390170" y="412943"/>
                <a:ext cx="304560" cy="1864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7F60802D-1C4D-5BDA-2FD1-052B7534A082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384050" y="406823"/>
                  <a:ext cx="3168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1EF29682-65CF-494C-B670-105EEA38CC43}"/>
                    </a:ext>
                  </a:extLst>
                </p14:cNvPr>
                <p14:cNvContentPartPr/>
                <p14:nvPr/>
              </p14:nvContentPartPr>
              <p14:xfrm>
                <a:off x="9598970" y="321863"/>
                <a:ext cx="37800" cy="698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1EF29682-65CF-494C-B670-105EEA38CC43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592850" y="315743"/>
                  <a:ext cx="50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4FFF075D-EB3E-00E9-FB20-C38035A8B285}"/>
                    </a:ext>
                  </a:extLst>
                </p14:cNvPr>
                <p14:cNvContentPartPr/>
                <p14:nvPr/>
              </p14:nvContentPartPr>
              <p14:xfrm>
                <a:off x="9675290" y="436343"/>
                <a:ext cx="214560" cy="1767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4FFF075D-EB3E-00E9-FB20-C38035A8B285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669170" y="430223"/>
                  <a:ext cx="2268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0422EBBF-22F5-6A59-8265-B0A0938FED46}"/>
                    </a:ext>
                  </a:extLst>
                </p14:cNvPr>
                <p14:cNvContentPartPr/>
                <p14:nvPr/>
              </p14:nvContentPartPr>
              <p14:xfrm>
                <a:off x="9868970" y="424463"/>
                <a:ext cx="256320" cy="2210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0422EBBF-22F5-6A59-8265-B0A0938FED4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862850" y="418343"/>
                  <a:ext cx="2685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532A92AC-9D1A-7CE8-A3DA-E46F9272B24C}"/>
                    </a:ext>
                  </a:extLst>
                </p14:cNvPr>
                <p14:cNvContentPartPr/>
                <p14:nvPr/>
              </p14:nvContentPartPr>
              <p14:xfrm>
                <a:off x="1914050" y="-20497"/>
                <a:ext cx="8583840" cy="9968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532A92AC-9D1A-7CE8-A3DA-E46F9272B24C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907930" y="-26617"/>
                  <a:ext cx="8596080" cy="100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A8EA51E-FCA8-34B4-F080-FB5E25160D8A}"/>
                  </a:ext>
                </a:extLst>
              </p14:cNvPr>
              <p14:cNvContentPartPr/>
              <p14:nvPr/>
            </p14:nvContentPartPr>
            <p14:xfrm>
              <a:off x="1070570" y="2090183"/>
              <a:ext cx="1260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A8EA51E-FCA8-34B4-F080-FB5E25160D8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4450" y="2084063"/>
                <a:ext cx="24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741BA363-D5B7-A32A-8691-F1CAD9190CC6}"/>
                  </a:ext>
                </a:extLst>
              </p14:cNvPr>
              <p14:cNvContentPartPr/>
              <p14:nvPr/>
            </p14:nvContentPartPr>
            <p14:xfrm>
              <a:off x="1032050" y="1639823"/>
              <a:ext cx="9831240" cy="4529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741BA363-D5B7-A32A-8691-F1CAD9190CC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5930" y="1633703"/>
                <a:ext cx="9843480" cy="45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6D6439DB-265A-F203-691B-1BE1A5202D58}"/>
                  </a:ext>
                </a:extLst>
              </p14:cNvPr>
              <p14:cNvContentPartPr/>
              <p14:nvPr/>
            </p14:nvContentPartPr>
            <p14:xfrm>
              <a:off x="1193330" y="5032823"/>
              <a:ext cx="1440" cy="2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6D6439DB-265A-F203-691B-1BE1A5202D5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187210" y="5026703"/>
                <a:ext cx="136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4A79738-47F9-186E-1682-87924DC18D18}"/>
                  </a:ext>
                </a:extLst>
              </p14:cNvPr>
              <p14:cNvContentPartPr/>
              <p14:nvPr/>
            </p14:nvContentPartPr>
            <p14:xfrm>
              <a:off x="1144730" y="3005663"/>
              <a:ext cx="925560" cy="18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4A79738-47F9-186E-1682-87924DC18D18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38610" y="2999543"/>
                <a:ext cx="937800" cy="18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CF04FFC-EAFD-2B21-C5C9-C0D9AA40D819}"/>
                  </a:ext>
                </a:extLst>
              </p14:cNvPr>
              <p14:cNvContentPartPr/>
              <p14:nvPr/>
            </p14:nvContentPartPr>
            <p14:xfrm>
              <a:off x="2048330" y="2011343"/>
              <a:ext cx="3164760" cy="100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CF04FFC-EAFD-2B21-C5C9-C0D9AA40D81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042210" y="2005223"/>
                <a:ext cx="3177000" cy="10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C1CA665-BF23-25DB-4E60-D8BD2CB4919E}"/>
              </a:ext>
            </a:extLst>
          </p:cNvPr>
          <p:cNvGrpSpPr/>
          <p:nvPr/>
        </p:nvGrpSpPr>
        <p:grpSpPr>
          <a:xfrm>
            <a:off x="5192210" y="1657823"/>
            <a:ext cx="5762520" cy="366120"/>
            <a:chOff x="5192210" y="1657823"/>
            <a:chExt cx="576252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DE020E59-F6E6-9744-26E4-381EFEBF3F6D}"/>
                    </a:ext>
                  </a:extLst>
                </p14:cNvPr>
                <p14:cNvContentPartPr/>
                <p14:nvPr/>
              </p14:nvContentPartPr>
              <p14:xfrm>
                <a:off x="5192210" y="1668623"/>
                <a:ext cx="2755080" cy="355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DE020E59-F6E6-9744-26E4-381EFEBF3F6D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186090" y="1662503"/>
                  <a:ext cx="27673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356737B6-7CE4-1250-DE4F-C2E5ACD1C0A6}"/>
                    </a:ext>
                  </a:extLst>
                </p14:cNvPr>
                <p14:cNvContentPartPr/>
                <p14:nvPr/>
              </p14:nvContentPartPr>
              <p14:xfrm>
                <a:off x="7939010" y="1657823"/>
                <a:ext cx="3015720" cy="82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356737B6-7CE4-1250-DE4F-C2E5ACD1C0A6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32890" y="1651703"/>
                  <a:ext cx="3027960" cy="9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5288558-0579-7969-A48E-5388E86A8377}"/>
                  </a:ext>
                </a:extLst>
              </p14:cNvPr>
              <p14:cNvContentPartPr/>
              <p14:nvPr/>
            </p14:nvContentPartPr>
            <p14:xfrm>
              <a:off x="1185410" y="5173943"/>
              <a:ext cx="22320" cy="133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5288558-0579-7969-A48E-5388E86A837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79290" y="5167823"/>
                <a:ext cx="34560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oup 240">
            <a:extLst>
              <a:ext uri="{FF2B5EF4-FFF2-40B4-BE49-F238E27FC236}">
                <a16:creationId xmlns:a16="http://schemas.microsoft.com/office/drawing/2014/main" id="{881A4A33-7EEA-FE5C-FB42-17ADC1C85A0C}"/>
              </a:ext>
            </a:extLst>
          </p:cNvPr>
          <p:cNvGrpSpPr/>
          <p:nvPr/>
        </p:nvGrpSpPr>
        <p:grpSpPr>
          <a:xfrm>
            <a:off x="11204477" y="1392294"/>
            <a:ext cx="291960" cy="383760"/>
            <a:chOff x="11204477" y="1392294"/>
            <a:chExt cx="29196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93288CA2-93F6-3728-8E14-BEE88CE8F61A}"/>
                    </a:ext>
                  </a:extLst>
                </p14:cNvPr>
                <p14:cNvContentPartPr/>
                <p14:nvPr/>
              </p14:nvContentPartPr>
              <p14:xfrm>
                <a:off x="11230037" y="1392294"/>
                <a:ext cx="266400" cy="383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93288CA2-93F6-3728-8E14-BEE88CE8F61A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223917" y="1386174"/>
                  <a:ext cx="27864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1DCBD1C-0676-1D43-F643-2C4768A4A93E}"/>
                    </a:ext>
                  </a:extLst>
                </p14:cNvPr>
                <p14:cNvContentPartPr/>
                <p14:nvPr/>
              </p14:nvContentPartPr>
              <p14:xfrm>
                <a:off x="11204477" y="1598934"/>
                <a:ext cx="183240" cy="133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1DCBD1C-0676-1D43-F643-2C4768A4A93E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198357" y="1592814"/>
                  <a:ext cx="19548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7F2BDAA8-4E06-6EF0-828F-22CBA4467AC5}"/>
                  </a:ext>
                </a:extLst>
              </p14:cNvPr>
              <p14:cNvContentPartPr/>
              <p14:nvPr/>
            </p14:nvContentPartPr>
            <p14:xfrm>
              <a:off x="11850677" y="2749494"/>
              <a:ext cx="14400" cy="144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7F2BDAA8-4E06-6EF0-828F-22CBA4467AC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844557" y="2743374"/>
                <a:ext cx="26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793153A4-4CA8-D5B2-0EFA-154FC1F7199F}"/>
                  </a:ext>
                </a:extLst>
              </p14:cNvPr>
              <p14:cNvContentPartPr/>
              <p14:nvPr/>
            </p14:nvContentPartPr>
            <p14:xfrm>
              <a:off x="1191077" y="4972134"/>
              <a:ext cx="13320" cy="183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793153A4-4CA8-D5B2-0EFA-154FC1F7199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84957" y="4966014"/>
                <a:ext cx="2556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9" name="Group 268">
            <a:extLst>
              <a:ext uri="{FF2B5EF4-FFF2-40B4-BE49-F238E27FC236}">
                <a16:creationId xmlns:a16="http://schemas.microsoft.com/office/drawing/2014/main" id="{5672045A-C3F6-2B22-C6A6-C85F65B1FF32}"/>
              </a:ext>
            </a:extLst>
          </p:cNvPr>
          <p:cNvGrpSpPr/>
          <p:nvPr/>
        </p:nvGrpSpPr>
        <p:grpSpPr>
          <a:xfrm>
            <a:off x="1197557" y="4951974"/>
            <a:ext cx="13320" cy="17640"/>
            <a:chOff x="1197557" y="4951974"/>
            <a:chExt cx="13320" cy="1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6B6500C-4161-58E2-61D8-6A258ECE37BB}"/>
                    </a:ext>
                  </a:extLst>
                </p14:cNvPr>
                <p14:cNvContentPartPr/>
                <p14:nvPr/>
              </p14:nvContentPartPr>
              <p14:xfrm>
                <a:off x="1199717" y="4963134"/>
                <a:ext cx="8640" cy="6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6B6500C-4161-58E2-61D8-6A258ECE37BB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93597" y="4957014"/>
                  <a:ext cx="208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C7EE5E15-71C7-030C-1CAB-A78781C49E90}"/>
                    </a:ext>
                  </a:extLst>
                </p14:cNvPr>
                <p14:cNvContentPartPr/>
                <p14:nvPr/>
              </p14:nvContentPartPr>
              <p14:xfrm>
                <a:off x="1200797" y="4954854"/>
                <a:ext cx="8640" cy="11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C7EE5E15-71C7-030C-1CAB-A78781C49E90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94677" y="4948734"/>
                  <a:ext cx="208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E3C7CFE4-E27A-37B0-D5B8-245BEDF34351}"/>
                    </a:ext>
                  </a:extLst>
                </p14:cNvPr>
                <p14:cNvContentPartPr/>
                <p14:nvPr/>
              </p14:nvContentPartPr>
              <p14:xfrm>
                <a:off x="1197557" y="4951974"/>
                <a:ext cx="13320" cy="154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E3C7CFE4-E27A-37B0-D5B8-245BEDF34351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91437" y="4945854"/>
                  <a:ext cx="25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229C6F69-1BFC-0CFE-110C-94AE4B7666F7}"/>
                    </a:ext>
                  </a:extLst>
                </p14:cNvPr>
                <p14:cNvContentPartPr/>
                <p14:nvPr/>
              </p14:nvContentPartPr>
              <p14:xfrm>
                <a:off x="1204397" y="4952694"/>
                <a:ext cx="1080" cy="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229C6F69-1BFC-0CFE-110C-94AE4B7666F7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98277" y="4946574"/>
                  <a:ext cx="13320" cy="1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37F81A50-A39B-C22C-7EDF-E7B563218339}"/>
                  </a:ext>
                </a:extLst>
              </p14:cNvPr>
              <p14:cNvContentPartPr/>
              <p14:nvPr/>
            </p14:nvContentPartPr>
            <p14:xfrm>
              <a:off x="5116517" y="2790894"/>
              <a:ext cx="39960" cy="4608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37F81A50-A39B-C22C-7EDF-E7B56321833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0397" y="2784774"/>
                <a:ext cx="52200" cy="5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8" name="Group 297">
            <a:extLst>
              <a:ext uri="{FF2B5EF4-FFF2-40B4-BE49-F238E27FC236}">
                <a16:creationId xmlns:a16="http://schemas.microsoft.com/office/drawing/2014/main" id="{8B4573B5-5578-491A-69CD-5D2039A83FA8}"/>
              </a:ext>
            </a:extLst>
          </p:cNvPr>
          <p:cNvGrpSpPr/>
          <p:nvPr/>
        </p:nvGrpSpPr>
        <p:grpSpPr>
          <a:xfrm>
            <a:off x="1142117" y="4573254"/>
            <a:ext cx="527040" cy="758520"/>
            <a:chOff x="1142117" y="4573254"/>
            <a:chExt cx="527040" cy="75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AE58769B-E206-8D43-2331-A24440865931}"/>
                    </a:ext>
                  </a:extLst>
                </p14:cNvPr>
                <p14:cNvContentPartPr/>
                <p14:nvPr/>
              </p14:nvContentPartPr>
              <p14:xfrm>
                <a:off x="1149317" y="5311614"/>
                <a:ext cx="20520" cy="201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AE58769B-E206-8D43-2331-A24440865931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43197" y="5305494"/>
                  <a:ext cx="32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39F4DCA6-A199-AA4E-A2BD-11DDD915194E}"/>
                    </a:ext>
                  </a:extLst>
                </p14:cNvPr>
                <p14:cNvContentPartPr/>
                <p14:nvPr/>
              </p14:nvContentPartPr>
              <p14:xfrm>
                <a:off x="1142117" y="5224854"/>
                <a:ext cx="46440" cy="975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39F4DCA6-A199-AA4E-A2BD-11DDD915194E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35997" y="5218734"/>
                  <a:ext cx="58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41ABBFE4-7887-CE2A-23E6-6951A25C4A7E}"/>
                    </a:ext>
                  </a:extLst>
                </p14:cNvPr>
                <p14:cNvContentPartPr/>
                <p14:nvPr/>
              </p14:nvContentPartPr>
              <p14:xfrm>
                <a:off x="1205117" y="5121534"/>
                <a:ext cx="84960" cy="1094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41ABBFE4-7887-CE2A-23E6-6951A25C4A7E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8997" y="5115414"/>
                  <a:ext cx="97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2A07A2EC-C38D-D681-DE7A-7A3BB4965B24}"/>
                    </a:ext>
                  </a:extLst>
                </p14:cNvPr>
                <p14:cNvContentPartPr/>
                <p14:nvPr/>
              </p14:nvContentPartPr>
              <p14:xfrm>
                <a:off x="1350197" y="4854774"/>
                <a:ext cx="86040" cy="1584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2A07A2EC-C38D-D681-DE7A-7A3BB4965B24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344077" y="4848654"/>
                  <a:ext cx="982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2DDEA77F-A72E-1109-E1D2-4F5D96EF6E3D}"/>
                    </a:ext>
                  </a:extLst>
                </p14:cNvPr>
                <p14:cNvContentPartPr/>
                <p14:nvPr/>
              </p14:nvContentPartPr>
              <p14:xfrm>
                <a:off x="1496717" y="4573254"/>
                <a:ext cx="172440" cy="196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2DDEA77F-A72E-1109-E1D2-4F5D96EF6E3D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490597" y="4567134"/>
                  <a:ext cx="18468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6E38C23C-9ADC-6C18-B9E7-A16464C50DCF}"/>
                  </a:ext>
                </a:extLst>
              </p14:cNvPr>
              <p14:cNvContentPartPr/>
              <p14:nvPr/>
            </p14:nvContentPartPr>
            <p14:xfrm>
              <a:off x="1728197" y="4282734"/>
              <a:ext cx="80640" cy="14544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6E38C23C-9ADC-6C18-B9E7-A16464C50DCF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22077" y="4276614"/>
                <a:ext cx="928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9BF875A4-CC27-7447-1D87-8B30511094C9}"/>
                  </a:ext>
                </a:extLst>
              </p14:cNvPr>
              <p14:cNvContentPartPr/>
              <p14:nvPr/>
            </p14:nvContentPartPr>
            <p14:xfrm>
              <a:off x="1889117" y="3991854"/>
              <a:ext cx="101520" cy="1569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9BF875A4-CC27-7447-1D87-8B30511094C9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82997" y="3985734"/>
                <a:ext cx="1137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715AEE7-EAA4-BA84-FBBE-03494228E209}"/>
                  </a:ext>
                </a:extLst>
              </p14:cNvPr>
              <p14:cNvContentPartPr/>
              <p14:nvPr/>
            </p14:nvContentPartPr>
            <p14:xfrm>
              <a:off x="2028437" y="3834534"/>
              <a:ext cx="47160" cy="8820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715AEE7-EAA4-BA84-FBBE-03494228E20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2317" y="3828414"/>
                <a:ext cx="5940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oup 314">
            <a:extLst>
              <a:ext uri="{FF2B5EF4-FFF2-40B4-BE49-F238E27FC236}">
                <a16:creationId xmlns:a16="http://schemas.microsoft.com/office/drawing/2014/main" id="{C2F2B987-571A-E98C-68DD-62912DF58712}"/>
              </a:ext>
            </a:extLst>
          </p:cNvPr>
          <p:cNvGrpSpPr/>
          <p:nvPr/>
        </p:nvGrpSpPr>
        <p:grpSpPr>
          <a:xfrm>
            <a:off x="2084957" y="3600894"/>
            <a:ext cx="543600" cy="236160"/>
            <a:chOff x="2084957" y="3600894"/>
            <a:chExt cx="54360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1E474F78-5A68-78CE-93E8-1EBC9D5B78B2}"/>
                    </a:ext>
                  </a:extLst>
                </p14:cNvPr>
                <p14:cNvContentPartPr/>
                <p14:nvPr/>
              </p14:nvContentPartPr>
              <p14:xfrm>
                <a:off x="2089997" y="3768294"/>
                <a:ext cx="10080" cy="11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1E474F78-5A68-78CE-93E8-1EBC9D5B78B2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083877" y="3762174"/>
                  <a:ext cx="2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08F42B97-7BB2-4D5D-35DE-41D7F2D49FD3}"/>
                    </a:ext>
                  </a:extLst>
                </p14:cNvPr>
                <p14:cNvContentPartPr/>
                <p14:nvPr/>
              </p14:nvContentPartPr>
              <p14:xfrm>
                <a:off x="2084957" y="3758574"/>
                <a:ext cx="51120" cy="784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08F42B97-7BB2-4D5D-35DE-41D7F2D49FD3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078837" y="3752454"/>
                  <a:ext cx="6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08FC8789-D0A7-C982-5666-F8D42A743C8F}"/>
                    </a:ext>
                  </a:extLst>
                </p14:cNvPr>
                <p14:cNvContentPartPr/>
                <p14:nvPr/>
              </p14:nvContentPartPr>
              <p14:xfrm>
                <a:off x="2167397" y="3751734"/>
                <a:ext cx="108000" cy="43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08FC8789-D0A7-C982-5666-F8D42A743C8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161277" y="3745614"/>
                  <a:ext cx="12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B2BDFE65-B36F-0EE4-663C-48B5AF4EC6AE}"/>
                    </a:ext>
                  </a:extLst>
                </p14:cNvPr>
                <p14:cNvContentPartPr/>
                <p14:nvPr/>
              </p14:nvContentPartPr>
              <p14:xfrm>
                <a:off x="2437757" y="3600894"/>
                <a:ext cx="190800" cy="871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B2BDFE65-B36F-0EE4-663C-48B5AF4EC6A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431637" y="3594774"/>
                  <a:ext cx="20304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CBE6A0B8-7AE4-D78B-F2D9-99B0DED8DB78}"/>
                  </a:ext>
                </a:extLst>
              </p14:cNvPr>
              <p14:cNvContentPartPr/>
              <p14:nvPr/>
            </p14:nvContentPartPr>
            <p14:xfrm>
              <a:off x="2891717" y="3472014"/>
              <a:ext cx="156240" cy="6804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CBE6A0B8-7AE4-D78B-F2D9-99B0DED8DB78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85597" y="3465894"/>
                <a:ext cx="1684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B8DBE1DD-3176-EE80-5DFF-27BE2BF93CA8}"/>
                  </a:ext>
                </a:extLst>
              </p14:cNvPr>
              <p14:cNvContentPartPr/>
              <p14:nvPr/>
            </p14:nvContentPartPr>
            <p14:xfrm>
              <a:off x="3310757" y="3303894"/>
              <a:ext cx="192240" cy="6696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B8DBE1DD-3176-EE80-5DFF-27BE2BF93CA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04637" y="3297774"/>
                <a:ext cx="204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0B82E002-4F6B-3FA6-1BD9-00E4C3C963AD}"/>
                  </a:ext>
                </a:extLst>
              </p14:cNvPr>
              <p14:cNvContentPartPr/>
              <p14:nvPr/>
            </p14:nvContentPartPr>
            <p14:xfrm>
              <a:off x="3724757" y="3150894"/>
              <a:ext cx="223200" cy="644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0B82E002-4F6B-3FA6-1BD9-00E4C3C963A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18637" y="3144774"/>
                <a:ext cx="23544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3" name="Group 322">
            <a:extLst>
              <a:ext uri="{FF2B5EF4-FFF2-40B4-BE49-F238E27FC236}">
                <a16:creationId xmlns:a16="http://schemas.microsoft.com/office/drawing/2014/main" id="{FD95CC8E-C509-DA74-4F3E-AAD7AE6789C2}"/>
              </a:ext>
            </a:extLst>
          </p:cNvPr>
          <p:cNvGrpSpPr/>
          <p:nvPr/>
        </p:nvGrpSpPr>
        <p:grpSpPr>
          <a:xfrm>
            <a:off x="4228757" y="2620974"/>
            <a:ext cx="3700080" cy="442800"/>
            <a:chOff x="4228757" y="2620974"/>
            <a:chExt cx="370008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C9189195-1672-8DB9-B0EA-5BA34241EEE8}"/>
                    </a:ext>
                  </a:extLst>
                </p14:cNvPr>
                <p14:cNvContentPartPr/>
                <p14:nvPr/>
              </p14:nvContentPartPr>
              <p14:xfrm>
                <a:off x="4228757" y="3011574"/>
                <a:ext cx="189720" cy="52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C9189195-1672-8DB9-B0EA-5BA34241EEE8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222637" y="3005454"/>
                  <a:ext cx="2019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7D959E80-59B0-0DD1-590F-9C365E1B8116}"/>
                    </a:ext>
                  </a:extLst>
                </p14:cNvPr>
                <p14:cNvContentPartPr/>
                <p14:nvPr/>
              </p14:nvContentPartPr>
              <p14:xfrm>
                <a:off x="4613597" y="2882694"/>
                <a:ext cx="205920" cy="705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7D959E80-59B0-0DD1-590F-9C365E1B811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607477" y="2876574"/>
                  <a:ext cx="2181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34A6F891-A55A-5F2E-45DF-E16F439E035A}"/>
                    </a:ext>
                  </a:extLst>
                </p14:cNvPr>
                <p14:cNvContentPartPr/>
                <p14:nvPr/>
              </p14:nvContentPartPr>
              <p14:xfrm>
                <a:off x="4950557" y="2820774"/>
                <a:ext cx="69120" cy="183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34A6F891-A55A-5F2E-45DF-E16F439E035A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44437" y="2814654"/>
                  <a:ext cx="813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1786F206-5551-8F22-2EBF-E8F70EB3E617}"/>
                    </a:ext>
                  </a:extLst>
                </p14:cNvPr>
                <p14:cNvContentPartPr/>
                <p14:nvPr/>
              </p14:nvContentPartPr>
              <p14:xfrm>
                <a:off x="5152157" y="2778654"/>
                <a:ext cx="230040" cy="28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1786F206-5551-8F22-2EBF-E8F70EB3E617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146037" y="2772534"/>
                  <a:ext cx="2422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0D58B25A-D464-914B-2427-911EC6AD8D00}"/>
                    </a:ext>
                  </a:extLst>
                </p14:cNvPr>
                <p14:cNvContentPartPr/>
                <p14:nvPr/>
              </p14:nvContentPartPr>
              <p14:xfrm>
                <a:off x="5620877" y="2781894"/>
                <a:ext cx="228240" cy="20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0D58B25A-D464-914B-2427-911EC6AD8D0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14757" y="2775774"/>
                  <a:ext cx="240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2996D2B7-34E5-24B4-E1E1-3E90C7512465}"/>
                    </a:ext>
                  </a:extLst>
                </p14:cNvPr>
                <p14:cNvContentPartPr/>
                <p14:nvPr/>
              </p14:nvContentPartPr>
              <p14:xfrm>
                <a:off x="6113717" y="2770374"/>
                <a:ext cx="227160" cy="23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2996D2B7-34E5-24B4-E1E1-3E90C7512465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107597" y="2764254"/>
                  <a:ext cx="239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D513F20D-D292-287E-F1EA-DD369CC03A34}"/>
                    </a:ext>
                  </a:extLst>
                </p14:cNvPr>
                <p14:cNvContentPartPr/>
                <p14:nvPr/>
              </p14:nvContentPartPr>
              <p14:xfrm>
                <a:off x="6428717" y="2746614"/>
                <a:ext cx="240120" cy="374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D513F20D-D292-287E-F1EA-DD369CC03A34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422597" y="2740494"/>
                  <a:ext cx="2523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0CB4C2B6-15F8-FBBD-6AFA-2009D306922E}"/>
                    </a:ext>
                  </a:extLst>
                </p14:cNvPr>
                <p14:cNvContentPartPr/>
                <p14:nvPr/>
              </p14:nvContentPartPr>
              <p14:xfrm>
                <a:off x="6895277" y="2696214"/>
                <a:ext cx="362880" cy="684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0CB4C2B6-15F8-FBBD-6AFA-2009D306922E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889157" y="2690094"/>
                  <a:ext cx="375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B5A6815A-6CA9-31B3-9537-BE1CA3E437B5}"/>
                    </a:ext>
                  </a:extLst>
                </p14:cNvPr>
                <p14:cNvContentPartPr/>
                <p14:nvPr/>
              </p14:nvContentPartPr>
              <p14:xfrm>
                <a:off x="7420157" y="2653014"/>
                <a:ext cx="237600" cy="212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B5A6815A-6CA9-31B3-9537-BE1CA3E437B5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414037" y="2646894"/>
                  <a:ext cx="2498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BA202CC6-27A6-3D0B-A050-C748FE6154F2}"/>
                    </a:ext>
                  </a:extLst>
                </p14:cNvPr>
                <p14:cNvContentPartPr/>
                <p14:nvPr/>
              </p14:nvContentPartPr>
              <p14:xfrm>
                <a:off x="7788437" y="2620974"/>
                <a:ext cx="140400" cy="162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BA202CC6-27A6-3D0B-A050-C748FE6154F2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782317" y="2614854"/>
                  <a:ext cx="15264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8D2F77B6-5FE0-5D11-2E20-F29794E031B5}"/>
              </a:ext>
            </a:extLst>
          </p:cNvPr>
          <p:cNvGrpSpPr/>
          <p:nvPr/>
        </p:nvGrpSpPr>
        <p:grpSpPr>
          <a:xfrm>
            <a:off x="7932077" y="2587134"/>
            <a:ext cx="1839960" cy="77040"/>
            <a:chOff x="7932077" y="2587134"/>
            <a:chExt cx="1839960" cy="7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21C0D10D-34A0-4917-1928-A15619B3F539}"/>
                    </a:ext>
                  </a:extLst>
                </p14:cNvPr>
                <p14:cNvContentPartPr/>
                <p14:nvPr/>
              </p14:nvContentPartPr>
              <p14:xfrm>
                <a:off x="7932077" y="2587134"/>
                <a:ext cx="55440" cy="770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21C0D10D-34A0-4917-1928-A15619B3F539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925957" y="2581014"/>
                  <a:ext cx="67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A6A51C32-566D-C32C-C61B-CEE4449183CC}"/>
                    </a:ext>
                  </a:extLst>
                </p14:cNvPr>
                <p14:cNvContentPartPr/>
                <p14:nvPr/>
              </p14:nvContentPartPr>
              <p14:xfrm>
                <a:off x="8008397" y="2616294"/>
                <a:ext cx="156960" cy="1584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A6A51C32-566D-C32C-C61B-CEE4449183CC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002277" y="2610174"/>
                  <a:ext cx="169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82D9D06A-FA54-E87E-3484-6C65F2B62B66}"/>
                    </a:ext>
                  </a:extLst>
                </p14:cNvPr>
                <p14:cNvContentPartPr/>
                <p14:nvPr/>
              </p14:nvContentPartPr>
              <p14:xfrm>
                <a:off x="8332397" y="2601534"/>
                <a:ext cx="172440" cy="1872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82D9D06A-FA54-E87E-3484-6C65F2B62B66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326277" y="2595414"/>
                  <a:ext cx="184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235644FB-A0E7-449C-BCF4-0AADE25AA145}"/>
                    </a:ext>
                  </a:extLst>
                </p14:cNvPr>
                <p14:cNvContentPartPr/>
                <p14:nvPr/>
              </p14:nvContentPartPr>
              <p14:xfrm>
                <a:off x="8643797" y="2601174"/>
                <a:ext cx="248760" cy="165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235644FB-A0E7-449C-BCF4-0AADE25AA145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637677" y="2595054"/>
                  <a:ext cx="261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2F416AEC-182C-9934-DD90-336CBFD31D65}"/>
                    </a:ext>
                  </a:extLst>
                </p14:cNvPr>
                <p14:cNvContentPartPr/>
                <p14:nvPr/>
              </p14:nvContentPartPr>
              <p14:xfrm>
                <a:off x="9098117" y="2618094"/>
                <a:ext cx="278280" cy="75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2F416AEC-182C-9934-DD90-336CBFD31D6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091997" y="2611974"/>
                  <a:ext cx="290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63535CE5-DA60-15BA-5437-B09E5E4CF127}"/>
                    </a:ext>
                  </a:extLst>
                </p14:cNvPr>
                <p14:cNvContentPartPr/>
                <p14:nvPr/>
              </p14:nvContentPartPr>
              <p14:xfrm>
                <a:off x="9575837" y="2593254"/>
                <a:ext cx="196200" cy="39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63535CE5-DA60-15BA-5437-B09E5E4CF127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569717" y="2587134"/>
                  <a:ext cx="20844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46790155-9161-F676-1295-3C2C0DD60C1B}"/>
              </a:ext>
            </a:extLst>
          </p:cNvPr>
          <p:cNvGrpSpPr/>
          <p:nvPr/>
        </p:nvGrpSpPr>
        <p:grpSpPr>
          <a:xfrm>
            <a:off x="10053197" y="2538534"/>
            <a:ext cx="763920" cy="81720"/>
            <a:chOff x="10053197" y="2538534"/>
            <a:chExt cx="763920" cy="8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A615932D-B6B9-B17F-1C4B-6E0F26397E4A}"/>
                    </a:ext>
                  </a:extLst>
                </p14:cNvPr>
                <p14:cNvContentPartPr/>
                <p14:nvPr/>
              </p14:nvContentPartPr>
              <p14:xfrm>
                <a:off x="10053197" y="2593254"/>
                <a:ext cx="150120" cy="129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A615932D-B6B9-B17F-1C4B-6E0F26397E4A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047077" y="2587134"/>
                  <a:ext cx="162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402F65D8-8C23-B534-2FA1-0F31FF7F4E61}"/>
                    </a:ext>
                  </a:extLst>
                </p14:cNvPr>
                <p14:cNvContentPartPr/>
                <p14:nvPr/>
              </p14:nvContentPartPr>
              <p14:xfrm>
                <a:off x="10326797" y="2596854"/>
                <a:ext cx="185040" cy="234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402F65D8-8C23-B534-2FA1-0F31FF7F4E6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320677" y="2590734"/>
                  <a:ext cx="197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C686ED49-C458-D241-0F92-5ADC1B6B03DB}"/>
                    </a:ext>
                  </a:extLst>
                </p14:cNvPr>
                <p14:cNvContentPartPr/>
                <p14:nvPr/>
              </p14:nvContentPartPr>
              <p14:xfrm>
                <a:off x="10548917" y="2571654"/>
                <a:ext cx="196560" cy="165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C686ED49-C458-D241-0F92-5ADC1B6B03DB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542797" y="2565534"/>
                  <a:ext cx="208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6F61B26C-9416-E7FD-53FD-D409B0C9CB1D}"/>
                    </a:ext>
                  </a:extLst>
                </p14:cNvPr>
                <p14:cNvContentPartPr/>
                <p14:nvPr/>
              </p14:nvContentPartPr>
              <p14:xfrm>
                <a:off x="10752317" y="2538534"/>
                <a:ext cx="64800" cy="594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6F61B26C-9416-E7FD-53FD-D409B0C9CB1D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746197" y="2532414"/>
                  <a:ext cx="7704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90EB6164-19E1-BA14-54F6-FD2CC9731A28}"/>
              </a:ext>
            </a:extLst>
          </p:cNvPr>
          <p:cNvGrpSpPr/>
          <p:nvPr/>
        </p:nvGrpSpPr>
        <p:grpSpPr>
          <a:xfrm>
            <a:off x="11081717" y="2577054"/>
            <a:ext cx="512640" cy="367920"/>
            <a:chOff x="11081717" y="2577054"/>
            <a:chExt cx="512640" cy="3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2DB8C1F5-0697-EAF6-E2C2-12E614FAEE3A}"/>
                    </a:ext>
                  </a:extLst>
                </p14:cNvPr>
                <p14:cNvContentPartPr/>
                <p14:nvPr/>
              </p14:nvContentPartPr>
              <p14:xfrm>
                <a:off x="11081717" y="2606574"/>
                <a:ext cx="297360" cy="3362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2DB8C1F5-0697-EAF6-E2C2-12E614FAEE3A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1075597" y="2600454"/>
                  <a:ext cx="30960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1CF859C0-5FD0-2412-4A60-E5B13540D210}"/>
                    </a:ext>
                  </a:extLst>
                </p14:cNvPr>
                <p14:cNvContentPartPr/>
                <p14:nvPr/>
              </p14:nvContentPartPr>
              <p14:xfrm>
                <a:off x="11394917" y="2577054"/>
                <a:ext cx="199440" cy="3679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1CF859C0-5FD0-2412-4A60-E5B13540D21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1388797" y="2570934"/>
                  <a:ext cx="2116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D5DA703B-6953-8238-EEA1-2BF61E5CC11A}"/>
                    </a:ext>
                  </a:extLst>
                </p14:cNvPr>
                <p14:cNvContentPartPr/>
                <p14:nvPr/>
              </p14:nvContentPartPr>
              <p14:xfrm>
                <a:off x="11379077" y="2834454"/>
                <a:ext cx="205200" cy="72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D5DA703B-6953-8238-EEA1-2BF61E5CC11A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1372957" y="2828334"/>
                  <a:ext cx="21744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2DBCBDB0-3B78-FF84-2949-FCA4FEE947E3}"/>
              </a:ext>
            </a:extLst>
          </p:cNvPr>
          <p:cNvGrpSpPr/>
          <p:nvPr/>
        </p:nvGrpSpPr>
        <p:grpSpPr>
          <a:xfrm>
            <a:off x="2876597" y="4208214"/>
            <a:ext cx="2801520" cy="789840"/>
            <a:chOff x="2876597" y="4208214"/>
            <a:chExt cx="2801520" cy="78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E203A321-2A20-39EA-6AE5-3939D9E859E0}"/>
                    </a:ext>
                  </a:extLst>
                </p14:cNvPr>
                <p14:cNvContentPartPr/>
                <p14:nvPr/>
              </p14:nvContentPartPr>
              <p14:xfrm>
                <a:off x="2876597" y="4688454"/>
                <a:ext cx="187560" cy="1450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E203A321-2A20-39EA-6AE5-3939D9E859E0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870477" y="4682334"/>
                  <a:ext cx="1998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3F0EA70B-4D2F-D697-0C10-AAC00DC60A28}"/>
                    </a:ext>
                  </a:extLst>
                </p14:cNvPr>
                <p14:cNvContentPartPr/>
                <p14:nvPr/>
              </p14:nvContentPartPr>
              <p14:xfrm>
                <a:off x="3069557" y="4715094"/>
                <a:ext cx="56160" cy="28296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3F0EA70B-4D2F-D697-0C10-AAC00DC60A2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063437" y="4708974"/>
                  <a:ext cx="684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4A85960C-45CF-AF94-2643-D818AABC9AF0}"/>
                    </a:ext>
                  </a:extLst>
                </p14:cNvPr>
                <p14:cNvContentPartPr/>
                <p14:nvPr/>
              </p14:nvContentPartPr>
              <p14:xfrm>
                <a:off x="3077117" y="4684494"/>
                <a:ext cx="147240" cy="13428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4A85960C-45CF-AF94-2643-D818AABC9AF0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070997" y="4678374"/>
                  <a:ext cx="159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8A0DA7A7-D73E-2DFF-7ECD-340B15B5A6BA}"/>
                    </a:ext>
                  </a:extLst>
                </p14:cNvPr>
                <p14:cNvContentPartPr/>
                <p14:nvPr/>
              </p14:nvContentPartPr>
              <p14:xfrm>
                <a:off x="3222557" y="4494054"/>
                <a:ext cx="129600" cy="3038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8A0DA7A7-D73E-2DFF-7ECD-340B15B5A6B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216437" y="4487934"/>
                  <a:ext cx="1418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91395C4A-EAB0-28C0-DFC2-802E2BFA01C8}"/>
                    </a:ext>
                  </a:extLst>
                </p14:cNvPr>
                <p14:cNvContentPartPr/>
                <p14:nvPr/>
              </p14:nvContentPartPr>
              <p14:xfrm>
                <a:off x="3247757" y="4650654"/>
                <a:ext cx="196920" cy="1537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91395C4A-EAB0-28C0-DFC2-802E2BFA01C8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241637" y="4644534"/>
                  <a:ext cx="209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943A7CB1-D056-9246-7AA2-5CE098B884E1}"/>
                    </a:ext>
                  </a:extLst>
                </p14:cNvPr>
                <p14:cNvContentPartPr/>
                <p14:nvPr/>
              </p14:nvContentPartPr>
              <p14:xfrm>
                <a:off x="3396437" y="4569654"/>
                <a:ext cx="26280" cy="266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943A7CB1-D056-9246-7AA2-5CE098B884E1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390317" y="4563534"/>
                  <a:ext cx="385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C5EFE87F-D566-9B25-4E73-99CAD26AF035}"/>
                    </a:ext>
                  </a:extLst>
                </p14:cNvPr>
                <p14:cNvContentPartPr/>
                <p14:nvPr/>
              </p14:nvContentPartPr>
              <p14:xfrm>
                <a:off x="3459437" y="4283814"/>
                <a:ext cx="612360" cy="48096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C5EFE87F-D566-9B25-4E73-99CAD26AF035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453317" y="4277694"/>
                  <a:ext cx="62460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A8A79D90-2A97-8A73-CBCD-487CFC955A21}"/>
                    </a:ext>
                  </a:extLst>
                </p14:cNvPr>
                <p14:cNvContentPartPr/>
                <p14:nvPr/>
              </p14:nvContentPartPr>
              <p14:xfrm>
                <a:off x="4390037" y="4275174"/>
                <a:ext cx="128520" cy="3625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A8A79D90-2A97-8A73-CBCD-487CFC955A2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383917" y="4269054"/>
                  <a:ext cx="14076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0091181F-F794-BE53-7958-53C370159F1A}"/>
                    </a:ext>
                  </a:extLst>
                </p14:cNvPr>
                <p14:cNvContentPartPr/>
                <p14:nvPr/>
              </p14:nvContentPartPr>
              <p14:xfrm>
                <a:off x="4356557" y="4505214"/>
                <a:ext cx="164160" cy="496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0091181F-F794-BE53-7958-53C370159F1A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350437" y="4499094"/>
                  <a:ext cx="1764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B57BE42D-B718-F6CA-1428-B84754F41DE1}"/>
                    </a:ext>
                  </a:extLst>
                </p14:cNvPr>
                <p14:cNvContentPartPr/>
                <p14:nvPr/>
              </p14:nvContentPartPr>
              <p14:xfrm>
                <a:off x="4538717" y="4494414"/>
                <a:ext cx="213120" cy="1375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B57BE42D-B718-F6CA-1428-B84754F41DE1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532597" y="4488294"/>
                  <a:ext cx="225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45FCD18E-8E01-73F7-D882-252F1E72F552}"/>
                    </a:ext>
                  </a:extLst>
                </p14:cNvPr>
                <p14:cNvContentPartPr/>
                <p14:nvPr/>
              </p14:nvContentPartPr>
              <p14:xfrm>
                <a:off x="4727357" y="4473174"/>
                <a:ext cx="183960" cy="1504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45FCD18E-8E01-73F7-D882-252F1E72F552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721237" y="4467054"/>
                  <a:ext cx="1962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81D508CE-7BB0-7C04-ECA2-86CA711C96A3}"/>
                    </a:ext>
                  </a:extLst>
                </p14:cNvPr>
                <p14:cNvContentPartPr/>
                <p14:nvPr/>
              </p14:nvContentPartPr>
              <p14:xfrm>
                <a:off x="4930397" y="4443654"/>
                <a:ext cx="160200" cy="15120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81D508CE-7BB0-7C04-ECA2-86CA711C96A3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924277" y="4437534"/>
                  <a:ext cx="172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9C83C64D-5E04-5F36-E9D6-0F8E9B2AA917}"/>
                    </a:ext>
                  </a:extLst>
                </p14:cNvPr>
                <p14:cNvContentPartPr/>
                <p14:nvPr/>
              </p14:nvContentPartPr>
              <p14:xfrm>
                <a:off x="5079797" y="4208214"/>
                <a:ext cx="95040" cy="37584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9C83C64D-5E04-5F36-E9D6-0F8E9B2AA917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073677" y="4202094"/>
                  <a:ext cx="10728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8DB43B0B-5EE5-9894-387F-1C4B569787F1}"/>
                    </a:ext>
                  </a:extLst>
                </p14:cNvPr>
                <p14:cNvContentPartPr/>
                <p14:nvPr/>
              </p14:nvContentPartPr>
              <p14:xfrm>
                <a:off x="5066837" y="4406934"/>
                <a:ext cx="275400" cy="1670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8DB43B0B-5EE5-9894-387F-1C4B569787F1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060717" y="4400814"/>
                  <a:ext cx="287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761CE658-479C-91C5-0A23-188A47830EE2}"/>
                    </a:ext>
                  </a:extLst>
                </p14:cNvPr>
                <p14:cNvContentPartPr/>
                <p14:nvPr/>
              </p14:nvContentPartPr>
              <p14:xfrm>
                <a:off x="5254397" y="4303614"/>
                <a:ext cx="39600" cy="115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761CE658-479C-91C5-0A23-188A47830EE2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248277" y="4297494"/>
                  <a:ext cx="51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0F9EA7E6-CBA4-BC00-BAE4-9EAC757764A5}"/>
                    </a:ext>
                  </a:extLst>
                </p14:cNvPr>
                <p14:cNvContentPartPr/>
                <p14:nvPr/>
              </p14:nvContentPartPr>
              <p14:xfrm>
                <a:off x="5347277" y="4413054"/>
                <a:ext cx="330840" cy="1584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0F9EA7E6-CBA4-BC00-BAE4-9EAC757764A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341157" y="4406934"/>
                  <a:ext cx="34308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CFDEC486-471B-EB2F-CD60-96ABB4E7B893}"/>
              </a:ext>
            </a:extLst>
          </p:cNvPr>
          <p:cNvGrpSpPr/>
          <p:nvPr/>
        </p:nvGrpSpPr>
        <p:grpSpPr>
          <a:xfrm>
            <a:off x="6152957" y="4147014"/>
            <a:ext cx="1688400" cy="659880"/>
            <a:chOff x="6152957" y="4147014"/>
            <a:chExt cx="1688400" cy="65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7E3635A0-8F8B-50F7-2088-9D71B7E41F63}"/>
                    </a:ext>
                  </a:extLst>
                </p14:cNvPr>
                <p14:cNvContentPartPr/>
                <p14:nvPr/>
              </p14:nvContentPartPr>
              <p14:xfrm>
                <a:off x="6152957" y="4444374"/>
                <a:ext cx="148320" cy="16704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7E3635A0-8F8B-50F7-2088-9D71B7E41F63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146837" y="4438254"/>
                  <a:ext cx="1605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9455D7AB-81ED-6CC4-502B-F79B114B5E01}"/>
                    </a:ext>
                  </a:extLst>
                </p14:cNvPr>
                <p14:cNvContentPartPr/>
                <p14:nvPr/>
              </p14:nvContentPartPr>
              <p14:xfrm>
                <a:off x="6251957" y="4373454"/>
                <a:ext cx="42480" cy="1404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9455D7AB-81ED-6CC4-502B-F79B114B5E01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245837" y="4367334"/>
                  <a:ext cx="547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A5B97744-1EE1-2094-E2CF-16EE0537A1CA}"/>
                    </a:ext>
                  </a:extLst>
                </p14:cNvPr>
                <p14:cNvContentPartPr/>
                <p14:nvPr/>
              </p14:nvContentPartPr>
              <p14:xfrm>
                <a:off x="6312437" y="4430694"/>
                <a:ext cx="181080" cy="14472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A5B97744-1EE1-2094-E2CF-16EE0537A1C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06317" y="4424574"/>
                  <a:ext cx="193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C76A69FA-A219-292D-4619-7467DDD88D5F}"/>
                    </a:ext>
                  </a:extLst>
                </p14:cNvPr>
                <p14:cNvContentPartPr/>
                <p14:nvPr/>
              </p14:nvContentPartPr>
              <p14:xfrm>
                <a:off x="6507197" y="4147014"/>
                <a:ext cx="70200" cy="40896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C76A69FA-A219-292D-4619-7467DDD88D5F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01077" y="4140894"/>
                  <a:ext cx="8244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0F3D85F0-AE6E-38D2-6089-49FAE0FA6453}"/>
                    </a:ext>
                  </a:extLst>
                </p14:cNvPr>
                <p14:cNvContentPartPr/>
                <p14:nvPr/>
              </p14:nvContentPartPr>
              <p14:xfrm>
                <a:off x="6483797" y="4384254"/>
                <a:ext cx="273240" cy="16056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0F3D85F0-AE6E-38D2-6089-49FAE0FA645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477677" y="4378134"/>
                  <a:ext cx="2854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2CC82B3E-45CF-C7A0-0B92-6012894DEBAF}"/>
                    </a:ext>
                  </a:extLst>
                </p14:cNvPr>
                <p14:cNvContentPartPr/>
                <p14:nvPr/>
              </p14:nvContentPartPr>
              <p14:xfrm>
                <a:off x="6767117" y="4394334"/>
                <a:ext cx="146520" cy="17568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2CC82B3E-45CF-C7A0-0B92-6012894DEBAF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760997" y="4388214"/>
                  <a:ext cx="1587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3F08869D-F46D-B3A6-0D9D-7E74DBBDC4B5}"/>
                    </a:ext>
                  </a:extLst>
                </p14:cNvPr>
                <p14:cNvContentPartPr/>
                <p14:nvPr/>
              </p14:nvContentPartPr>
              <p14:xfrm>
                <a:off x="6901037" y="4452654"/>
                <a:ext cx="36720" cy="3542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3F08869D-F46D-B3A6-0D9D-7E74DBBDC4B5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894917" y="4446534"/>
                  <a:ext cx="489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8DA30C3A-4F01-D81E-531A-5085CF031AAA}"/>
                    </a:ext>
                  </a:extLst>
                </p14:cNvPr>
                <p14:cNvContentPartPr/>
                <p14:nvPr/>
              </p14:nvContentPartPr>
              <p14:xfrm>
                <a:off x="6896717" y="4474974"/>
                <a:ext cx="138600" cy="12600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8DA30C3A-4F01-D81E-531A-5085CF031AAA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890597" y="4468854"/>
                  <a:ext cx="1508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EB5C7C68-8729-EB93-EF33-EF8AB28955F6}"/>
                    </a:ext>
                  </a:extLst>
                </p14:cNvPr>
                <p14:cNvContentPartPr/>
                <p14:nvPr/>
              </p14:nvContentPartPr>
              <p14:xfrm>
                <a:off x="7038557" y="4446174"/>
                <a:ext cx="177480" cy="1512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EB5C7C68-8729-EB93-EF33-EF8AB28955F6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032437" y="4440054"/>
                  <a:ext cx="1897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8E8B8E3B-0526-05EB-2057-64988901B3BD}"/>
                    </a:ext>
                  </a:extLst>
                </p14:cNvPr>
                <p14:cNvContentPartPr/>
                <p14:nvPr/>
              </p14:nvContentPartPr>
              <p14:xfrm>
                <a:off x="7197677" y="4174734"/>
                <a:ext cx="61200" cy="44316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8E8B8E3B-0526-05EB-2057-64988901B3BD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191557" y="4168614"/>
                  <a:ext cx="7344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43FB5DB9-67F5-DFD2-75D2-727CE5F43AD9}"/>
                    </a:ext>
                  </a:extLst>
                </p14:cNvPr>
                <p14:cNvContentPartPr/>
                <p14:nvPr/>
              </p14:nvContentPartPr>
              <p14:xfrm>
                <a:off x="7254557" y="4417014"/>
                <a:ext cx="240840" cy="1674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43FB5DB9-67F5-DFD2-75D2-727CE5F43AD9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248437" y="4410894"/>
                  <a:ext cx="2530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64CB7420-9605-C24F-3ADC-9D814E5861CD}"/>
                    </a:ext>
                  </a:extLst>
                </p14:cNvPr>
                <p14:cNvContentPartPr/>
                <p14:nvPr/>
              </p14:nvContentPartPr>
              <p14:xfrm>
                <a:off x="7468397" y="4185174"/>
                <a:ext cx="67320" cy="4723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64CB7420-9605-C24F-3ADC-9D814E5861CD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462277" y="4179054"/>
                  <a:ext cx="79560" cy="48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E81A23CD-9E46-89A8-DC9F-817AF229B538}"/>
                    </a:ext>
                  </a:extLst>
                </p14:cNvPr>
                <p14:cNvContentPartPr/>
                <p14:nvPr/>
              </p14:nvContentPartPr>
              <p14:xfrm>
                <a:off x="7486037" y="4439334"/>
                <a:ext cx="248400" cy="1515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E81A23CD-9E46-89A8-DC9F-817AF229B53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479917" y="4433214"/>
                  <a:ext cx="2606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E815E690-0A75-43E3-CB72-1EE168E3AB74}"/>
                    </a:ext>
                  </a:extLst>
                </p14:cNvPr>
                <p14:cNvContentPartPr/>
                <p14:nvPr/>
              </p14:nvContentPartPr>
              <p14:xfrm>
                <a:off x="7705277" y="4427814"/>
                <a:ext cx="136080" cy="19044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E815E690-0A75-43E3-CB72-1EE168E3AB7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699157" y="4421694"/>
                  <a:ext cx="14832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B8AAB0B2-9ABE-4234-9E27-8A3C9EB2E63E}"/>
              </a:ext>
            </a:extLst>
          </p:cNvPr>
          <p:cNvGrpSpPr/>
          <p:nvPr/>
        </p:nvGrpSpPr>
        <p:grpSpPr>
          <a:xfrm>
            <a:off x="8280557" y="4239174"/>
            <a:ext cx="1478880" cy="671040"/>
            <a:chOff x="8280557" y="4239174"/>
            <a:chExt cx="1478880" cy="67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8F232AC9-E737-9FF6-B245-810DFD63F3B4}"/>
                    </a:ext>
                  </a:extLst>
                </p14:cNvPr>
                <p14:cNvContentPartPr/>
                <p14:nvPr/>
              </p14:nvContentPartPr>
              <p14:xfrm>
                <a:off x="8280557" y="4239174"/>
                <a:ext cx="295560" cy="3718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8F232AC9-E737-9FF6-B245-810DFD63F3B4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274437" y="4233054"/>
                  <a:ext cx="3078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BA64D29D-BFC8-F0A8-929F-E01C33152293}"/>
                    </a:ext>
                  </a:extLst>
                </p14:cNvPr>
                <p14:cNvContentPartPr/>
                <p14:nvPr/>
              </p14:nvContentPartPr>
              <p14:xfrm>
                <a:off x="8557037" y="4460574"/>
                <a:ext cx="100800" cy="12636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BA64D29D-BFC8-F0A8-929F-E01C3315229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50917" y="4454454"/>
                  <a:ext cx="1130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2AB13E0C-4D13-8C65-C3C3-30A758946B85}"/>
                    </a:ext>
                  </a:extLst>
                </p14:cNvPr>
                <p14:cNvContentPartPr/>
                <p14:nvPr/>
              </p14:nvContentPartPr>
              <p14:xfrm>
                <a:off x="8575037" y="4394694"/>
                <a:ext cx="55080" cy="576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2AB13E0C-4D13-8C65-C3C3-30A758946B8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568917" y="4388574"/>
                  <a:ext cx="67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E3AD34BE-79B0-D4F5-6BC1-9E729A6BECF9}"/>
                    </a:ext>
                  </a:extLst>
                </p14:cNvPr>
                <p14:cNvContentPartPr/>
                <p14:nvPr/>
              </p14:nvContentPartPr>
              <p14:xfrm>
                <a:off x="8662877" y="4472454"/>
                <a:ext cx="180000" cy="13032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E3AD34BE-79B0-D4F5-6BC1-9E729A6BECF9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656757" y="4466334"/>
                  <a:ext cx="1922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C58AAA18-560C-EFDC-E2E5-7296F648906C}"/>
                    </a:ext>
                  </a:extLst>
                </p14:cNvPr>
                <p14:cNvContentPartPr/>
                <p14:nvPr/>
              </p14:nvContentPartPr>
              <p14:xfrm>
                <a:off x="8854757" y="4438254"/>
                <a:ext cx="204480" cy="17388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C58AAA18-560C-EFDC-E2E5-7296F648906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848637" y="4432134"/>
                  <a:ext cx="216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00AD26B4-A77F-E04A-08AC-ABC6F53D345A}"/>
                    </a:ext>
                  </a:extLst>
                </p14:cNvPr>
                <p14:cNvContentPartPr/>
                <p14:nvPr/>
              </p14:nvContentPartPr>
              <p14:xfrm>
                <a:off x="9008477" y="4480014"/>
                <a:ext cx="203400" cy="14652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00AD26B4-A77F-E04A-08AC-ABC6F53D345A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002357" y="4473894"/>
                  <a:ext cx="2156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E7F95CA5-8554-2CBA-46ED-44CC34BFBA89}"/>
                    </a:ext>
                  </a:extLst>
                </p14:cNvPr>
                <p14:cNvContentPartPr/>
                <p14:nvPr/>
              </p14:nvContentPartPr>
              <p14:xfrm>
                <a:off x="9270917" y="4454814"/>
                <a:ext cx="200160" cy="18036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E7F95CA5-8554-2CBA-46ED-44CC34BFBA89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264797" y="4448694"/>
                  <a:ext cx="2124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3272C36E-BF7E-45BC-D464-1A2D80AB2435}"/>
                    </a:ext>
                  </a:extLst>
                </p14:cNvPr>
                <p14:cNvContentPartPr/>
                <p14:nvPr/>
              </p14:nvContentPartPr>
              <p14:xfrm>
                <a:off x="9482957" y="4240254"/>
                <a:ext cx="276480" cy="66996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3272C36E-BF7E-45BC-D464-1A2D80AB2435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476837" y="4234134"/>
                  <a:ext cx="288720" cy="68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A45F32F7-C25B-4F38-B1A8-FBAE8C91572C}"/>
              </a:ext>
            </a:extLst>
          </p:cNvPr>
          <p:cNvGrpSpPr/>
          <p:nvPr/>
        </p:nvGrpSpPr>
        <p:grpSpPr>
          <a:xfrm>
            <a:off x="4217237" y="4932174"/>
            <a:ext cx="287280" cy="179280"/>
            <a:chOff x="4217237" y="4932174"/>
            <a:chExt cx="28728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4DD4AA81-8439-394B-24B6-5C26515CF0A3}"/>
                    </a:ext>
                  </a:extLst>
                </p14:cNvPr>
                <p14:cNvContentPartPr/>
                <p14:nvPr/>
              </p14:nvContentPartPr>
              <p14:xfrm>
                <a:off x="4217237" y="4971774"/>
                <a:ext cx="80280" cy="1396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4DD4AA81-8439-394B-24B6-5C26515CF0A3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211117" y="4965654"/>
                  <a:ext cx="925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75FA2646-36E5-65D0-6E03-54065867D074}"/>
                    </a:ext>
                  </a:extLst>
                </p14:cNvPr>
                <p14:cNvContentPartPr/>
                <p14:nvPr/>
              </p14:nvContentPartPr>
              <p14:xfrm>
                <a:off x="4269077" y="4932174"/>
                <a:ext cx="14040" cy="1044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75FA2646-36E5-65D0-6E03-54065867D074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262957" y="4926054"/>
                  <a:ext cx="26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A67E3074-9DD0-837A-9E4E-DF83CB80083D}"/>
                    </a:ext>
                  </a:extLst>
                </p14:cNvPr>
                <p14:cNvContentPartPr/>
                <p14:nvPr/>
              </p14:nvContentPartPr>
              <p14:xfrm>
                <a:off x="4344317" y="4968894"/>
                <a:ext cx="160200" cy="1292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A67E3074-9DD0-837A-9E4E-DF83CB80083D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338197" y="4962774"/>
                  <a:ext cx="172440" cy="14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45CE511B-1C3A-63D4-42F5-F71C0E5A68B8}"/>
              </a:ext>
            </a:extLst>
          </p:cNvPr>
          <p:cNvGrpSpPr/>
          <p:nvPr/>
        </p:nvGrpSpPr>
        <p:grpSpPr>
          <a:xfrm>
            <a:off x="4807277" y="4777734"/>
            <a:ext cx="3065400" cy="483120"/>
            <a:chOff x="4807277" y="4777734"/>
            <a:chExt cx="3065400" cy="48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D39A2C3E-EFD3-63F4-8503-3435FCE5D078}"/>
                    </a:ext>
                  </a:extLst>
                </p14:cNvPr>
                <p14:cNvContentPartPr/>
                <p14:nvPr/>
              </p14:nvContentPartPr>
              <p14:xfrm>
                <a:off x="4807277" y="4819134"/>
                <a:ext cx="144360" cy="29916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D39A2C3E-EFD3-63F4-8503-3435FCE5D078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801157" y="4813014"/>
                  <a:ext cx="1566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1EECEEE6-B8FE-5042-564F-25022983F422}"/>
                    </a:ext>
                  </a:extLst>
                </p14:cNvPr>
                <p14:cNvContentPartPr/>
                <p14:nvPr/>
              </p14:nvContentPartPr>
              <p14:xfrm>
                <a:off x="4931117" y="4963494"/>
                <a:ext cx="196200" cy="13320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1EECEEE6-B8FE-5042-564F-25022983F422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924997" y="4957374"/>
                  <a:ext cx="208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D4285079-B1CE-7FA4-CF72-DAC193B57C65}"/>
                    </a:ext>
                  </a:extLst>
                </p14:cNvPr>
                <p14:cNvContentPartPr/>
                <p14:nvPr/>
              </p14:nvContentPartPr>
              <p14:xfrm>
                <a:off x="5122277" y="4789614"/>
                <a:ext cx="29160" cy="30996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D4285079-B1CE-7FA4-CF72-DAC193B57C6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116157" y="4783494"/>
                  <a:ext cx="414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27DEEBD1-2DCA-1675-01B6-2AD8833C404D}"/>
                    </a:ext>
                  </a:extLst>
                </p14:cNvPr>
                <p14:cNvContentPartPr/>
                <p14:nvPr/>
              </p14:nvContentPartPr>
              <p14:xfrm>
                <a:off x="5090957" y="4949454"/>
                <a:ext cx="148680" cy="133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27DEEBD1-2DCA-1675-01B6-2AD8833C404D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084837" y="4943334"/>
                  <a:ext cx="160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43C997D6-0A6C-93F1-0BF3-8EF0EE8C3B24}"/>
                    </a:ext>
                  </a:extLst>
                </p14:cNvPr>
                <p14:cNvContentPartPr/>
                <p14:nvPr/>
              </p14:nvContentPartPr>
              <p14:xfrm>
                <a:off x="5217677" y="4929654"/>
                <a:ext cx="205200" cy="14832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43C997D6-0A6C-93F1-0BF3-8EF0EE8C3B24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211557" y="4923534"/>
                  <a:ext cx="2174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BCB9A6E1-20F5-8D06-0180-854FD984B66D}"/>
                    </a:ext>
                  </a:extLst>
                </p14:cNvPr>
                <p14:cNvContentPartPr/>
                <p14:nvPr/>
              </p14:nvContentPartPr>
              <p14:xfrm>
                <a:off x="5449517" y="4939374"/>
                <a:ext cx="135720" cy="13752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BCB9A6E1-20F5-8D06-0180-854FD984B66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443397" y="4933254"/>
                  <a:ext cx="1479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EF0B5720-159F-A1C1-44D5-A0DA7BEC1874}"/>
                    </a:ext>
                  </a:extLst>
                </p14:cNvPr>
                <p14:cNvContentPartPr/>
                <p14:nvPr/>
              </p14:nvContentPartPr>
              <p14:xfrm>
                <a:off x="5592437" y="4932534"/>
                <a:ext cx="126360" cy="13392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EF0B5720-159F-A1C1-44D5-A0DA7BEC1874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586317" y="4926414"/>
                  <a:ext cx="1386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481281A4-5243-B09A-628F-49B7D78354B9}"/>
                    </a:ext>
                  </a:extLst>
                </p14:cNvPr>
                <p14:cNvContentPartPr/>
                <p14:nvPr/>
              </p14:nvContentPartPr>
              <p14:xfrm>
                <a:off x="5733197" y="4929294"/>
                <a:ext cx="176760" cy="14040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481281A4-5243-B09A-628F-49B7D78354B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727077" y="4923174"/>
                  <a:ext cx="1890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11C845F6-068A-B482-74D7-7251EC66A581}"/>
                    </a:ext>
                  </a:extLst>
                </p14:cNvPr>
                <p14:cNvContentPartPr/>
                <p14:nvPr/>
              </p14:nvContentPartPr>
              <p14:xfrm>
                <a:off x="6146837" y="4950894"/>
                <a:ext cx="4680" cy="1332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11C845F6-068A-B482-74D7-7251EC66A581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140717" y="4944774"/>
                  <a:ext cx="16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920FA549-86C7-C543-A254-3056AE905546}"/>
                    </a:ext>
                  </a:extLst>
                </p14:cNvPr>
                <p14:cNvContentPartPr/>
                <p14:nvPr/>
              </p14:nvContentPartPr>
              <p14:xfrm>
                <a:off x="6139997" y="4793214"/>
                <a:ext cx="149400" cy="29880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920FA549-86C7-C543-A254-3056AE905546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133877" y="4787094"/>
                  <a:ext cx="1616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3F7931E1-AD9B-56BE-5658-B623BD780476}"/>
                    </a:ext>
                  </a:extLst>
                </p14:cNvPr>
                <p14:cNvContentPartPr/>
                <p14:nvPr/>
              </p14:nvContentPartPr>
              <p14:xfrm>
                <a:off x="6339437" y="4924974"/>
                <a:ext cx="125280" cy="14796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3F7931E1-AD9B-56BE-5658-B623BD780476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333317" y="4918854"/>
                  <a:ext cx="1375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D6FCD527-3ED5-0FD1-394C-DFC382CC684A}"/>
                    </a:ext>
                  </a:extLst>
                </p14:cNvPr>
                <p14:cNvContentPartPr/>
                <p14:nvPr/>
              </p14:nvContentPartPr>
              <p14:xfrm>
                <a:off x="6470117" y="4948014"/>
                <a:ext cx="188640" cy="14508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D6FCD527-3ED5-0FD1-394C-DFC382CC684A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463997" y="4941894"/>
                  <a:ext cx="200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727108C0-71C4-2D97-90E6-7D9291D58327}"/>
                    </a:ext>
                  </a:extLst>
                </p14:cNvPr>
                <p14:cNvContentPartPr/>
                <p14:nvPr/>
              </p14:nvContentPartPr>
              <p14:xfrm>
                <a:off x="6594677" y="4972494"/>
                <a:ext cx="170640" cy="11232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727108C0-71C4-2D97-90E6-7D9291D58327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588557" y="4966374"/>
                  <a:ext cx="1828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BD78E76C-38A2-356D-B126-628C81366AD3}"/>
                    </a:ext>
                  </a:extLst>
                </p14:cNvPr>
                <p14:cNvContentPartPr/>
                <p14:nvPr/>
              </p14:nvContentPartPr>
              <p14:xfrm>
                <a:off x="6779357" y="4867734"/>
                <a:ext cx="179640" cy="2296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BD78E76C-38A2-356D-B126-628C81366AD3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773237" y="4861614"/>
                  <a:ext cx="1918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A38F9058-5799-88F5-01AF-EFF43E9989AA}"/>
                    </a:ext>
                  </a:extLst>
                </p14:cNvPr>
                <p14:cNvContentPartPr/>
                <p14:nvPr/>
              </p14:nvContentPartPr>
              <p14:xfrm>
                <a:off x="7005077" y="4973934"/>
                <a:ext cx="39600" cy="28692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A38F9058-5799-88F5-01AF-EFF43E9989AA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998957" y="4967814"/>
                  <a:ext cx="5184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7148431B-2F75-684D-AC4C-9AD3F8E7D425}"/>
                    </a:ext>
                  </a:extLst>
                </p14:cNvPr>
                <p14:cNvContentPartPr/>
                <p14:nvPr/>
              </p14:nvContentPartPr>
              <p14:xfrm>
                <a:off x="6994997" y="4951974"/>
                <a:ext cx="1260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148431B-2F75-684D-AC4C-9AD3F8E7D42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988877" y="4945854"/>
                  <a:ext cx="1382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917A62D5-50AB-8569-0D5C-18ED967EEAB6}"/>
                    </a:ext>
                  </a:extLst>
                </p14:cNvPr>
                <p14:cNvContentPartPr/>
                <p14:nvPr/>
              </p14:nvContentPartPr>
              <p14:xfrm>
                <a:off x="7113437" y="4966014"/>
                <a:ext cx="287280" cy="1472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917A62D5-50AB-8569-0D5C-18ED967EEAB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107317" y="4959894"/>
                  <a:ext cx="299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0A2B51A6-6967-9BB1-7B73-7DCAF878D5F2}"/>
                    </a:ext>
                  </a:extLst>
                </p14:cNvPr>
                <p14:cNvContentPartPr/>
                <p14:nvPr/>
              </p14:nvContentPartPr>
              <p14:xfrm>
                <a:off x="7286597" y="4901934"/>
                <a:ext cx="30240" cy="442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0A2B51A6-6967-9BB1-7B73-7DCAF878D5F2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280477" y="4895814"/>
                  <a:ext cx="42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9451C4C6-DD87-2A44-76FD-160D1BC33A51}"/>
                    </a:ext>
                  </a:extLst>
                </p14:cNvPr>
                <p14:cNvContentPartPr/>
                <p14:nvPr/>
              </p14:nvContentPartPr>
              <p14:xfrm>
                <a:off x="7400357" y="4980414"/>
                <a:ext cx="230040" cy="124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9451C4C6-DD87-2A44-76FD-160D1BC33A51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394237" y="4974294"/>
                  <a:ext cx="2422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92C80F38-2C07-1715-5A92-9AF3FDC7FD68}"/>
                    </a:ext>
                  </a:extLst>
                </p14:cNvPr>
                <p14:cNvContentPartPr/>
                <p14:nvPr/>
              </p14:nvContentPartPr>
              <p14:xfrm>
                <a:off x="7579637" y="4777734"/>
                <a:ext cx="65160" cy="3495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92C80F38-2C07-1715-5A92-9AF3FDC7FD68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573517" y="4771614"/>
                  <a:ext cx="774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AB81CB2A-8808-B7E9-4B7C-736DA105AF94}"/>
                    </a:ext>
                  </a:extLst>
                </p14:cNvPr>
                <p14:cNvContentPartPr/>
                <p14:nvPr/>
              </p14:nvContentPartPr>
              <p14:xfrm>
                <a:off x="7557677" y="4922094"/>
                <a:ext cx="184680" cy="291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AB81CB2A-8808-B7E9-4B7C-736DA105AF94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551557" y="4915974"/>
                  <a:ext cx="1969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CA90F166-3AFC-6619-164A-44010BC2E345}"/>
                    </a:ext>
                  </a:extLst>
                </p14:cNvPr>
                <p14:cNvContentPartPr/>
                <p14:nvPr/>
              </p14:nvContentPartPr>
              <p14:xfrm>
                <a:off x="7716077" y="4932534"/>
                <a:ext cx="156600" cy="188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CA90F166-3AFC-6619-164A-44010BC2E34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09957" y="4926414"/>
                  <a:ext cx="168840" cy="200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3786CA7B-3C44-0EC6-5F31-974DE709EAB1}"/>
                  </a:ext>
                </a:extLst>
              </p14:cNvPr>
              <p14:cNvContentPartPr/>
              <p14:nvPr/>
            </p14:nvContentPartPr>
            <p14:xfrm>
              <a:off x="6618300" y="3464481"/>
              <a:ext cx="12960" cy="2304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3786CA7B-3C44-0EC6-5F31-974DE709EAB1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612180" y="3458264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461" name="Ink 460">
                <a:extLst>
                  <a:ext uri="{FF2B5EF4-FFF2-40B4-BE49-F238E27FC236}">
                    <a16:creationId xmlns:a16="http://schemas.microsoft.com/office/drawing/2014/main" id="{C82E8FAD-DF54-C70E-D9B6-9576EE4FD6F9}"/>
                  </a:ext>
                </a:extLst>
              </p14:cNvPr>
              <p14:cNvContentPartPr/>
              <p14:nvPr/>
            </p14:nvContentPartPr>
            <p14:xfrm>
              <a:off x="5652862" y="3505449"/>
              <a:ext cx="189000" cy="175680"/>
            </p14:xfrm>
          </p:contentPart>
        </mc:Choice>
        <mc:Fallback xmlns="">
          <p:pic>
            <p:nvPicPr>
              <p:cNvPr id="461" name="Ink 460">
                <a:extLst>
                  <a:ext uri="{FF2B5EF4-FFF2-40B4-BE49-F238E27FC236}">
                    <a16:creationId xmlns:a16="http://schemas.microsoft.com/office/drawing/2014/main" id="{C82E8FAD-DF54-C70E-D9B6-9576EE4FD6F9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5646742" y="3499329"/>
                <a:ext cx="201240" cy="18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462" name="Ink 461">
                <a:extLst>
                  <a:ext uri="{FF2B5EF4-FFF2-40B4-BE49-F238E27FC236}">
                    <a16:creationId xmlns:a16="http://schemas.microsoft.com/office/drawing/2014/main" id="{A7A47111-4B45-83B2-B152-1AADB7A3A5B8}"/>
                  </a:ext>
                </a:extLst>
              </p14:cNvPr>
              <p14:cNvContentPartPr/>
              <p14:nvPr/>
            </p14:nvContentPartPr>
            <p14:xfrm>
              <a:off x="5814862" y="3546849"/>
              <a:ext cx="162360" cy="122760"/>
            </p14:xfrm>
          </p:contentPart>
        </mc:Choice>
        <mc:Fallback xmlns="">
          <p:pic>
            <p:nvPicPr>
              <p:cNvPr id="462" name="Ink 461">
                <a:extLst>
                  <a:ext uri="{FF2B5EF4-FFF2-40B4-BE49-F238E27FC236}">
                    <a16:creationId xmlns:a16="http://schemas.microsoft.com/office/drawing/2014/main" id="{A7A47111-4B45-83B2-B152-1AADB7A3A5B8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5808742" y="3540729"/>
                <a:ext cx="1746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463" name="Ink 462">
                <a:extLst>
                  <a:ext uri="{FF2B5EF4-FFF2-40B4-BE49-F238E27FC236}">
                    <a16:creationId xmlns:a16="http://schemas.microsoft.com/office/drawing/2014/main" id="{431A8AF8-C87C-FAAD-CB21-0B31DCE7900F}"/>
                  </a:ext>
                </a:extLst>
              </p14:cNvPr>
              <p14:cNvContentPartPr/>
              <p14:nvPr/>
            </p14:nvContentPartPr>
            <p14:xfrm>
              <a:off x="5961022" y="3523809"/>
              <a:ext cx="229680" cy="129600"/>
            </p14:xfrm>
          </p:contentPart>
        </mc:Choice>
        <mc:Fallback xmlns="">
          <p:pic>
            <p:nvPicPr>
              <p:cNvPr id="463" name="Ink 462">
                <a:extLst>
                  <a:ext uri="{FF2B5EF4-FFF2-40B4-BE49-F238E27FC236}">
                    <a16:creationId xmlns:a16="http://schemas.microsoft.com/office/drawing/2014/main" id="{431A8AF8-C87C-FAAD-CB21-0B31DCE7900F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5954902" y="3517689"/>
                <a:ext cx="24192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FD41490D-7D6E-90B7-E32E-2F76E34BB029}"/>
                  </a:ext>
                </a:extLst>
              </p14:cNvPr>
              <p14:cNvContentPartPr/>
              <p14:nvPr/>
            </p14:nvContentPartPr>
            <p14:xfrm>
              <a:off x="6165142" y="3529929"/>
              <a:ext cx="193680" cy="14148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FD41490D-7D6E-90B7-E32E-2F76E34BB029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6159022" y="3523809"/>
                <a:ext cx="205920" cy="15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465" name="Ink 464">
                <a:extLst>
                  <a:ext uri="{FF2B5EF4-FFF2-40B4-BE49-F238E27FC236}">
                    <a16:creationId xmlns:a16="http://schemas.microsoft.com/office/drawing/2014/main" id="{E113E064-6FA0-762E-844B-5A1F5ED03AE4}"/>
                  </a:ext>
                </a:extLst>
              </p14:cNvPr>
              <p14:cNvContentPartPr/>
              <p14:nvPr/>
            </p14:nvContentPartPr>
            <p14:xfrm>
              <a:off x="6306262" y="3532449"/>
              <a:ext cx="241560" cy="145080"/>
            </p14:xfrm>
          </p:contentPart>
        </mc:Choice>
        <mc:Fallback xmlns="">
          <p:pic>
            <p:nvPicPr>
              <p:cNvPr id="465" name="Ink 464">
                <a:extLst>
                  <a:ext uri="{FF2B5EF4-FFF2-40B4-BE49-F238E27FC236}">
                    <a16:creationId xmlns:a16="http://schemas.microsoft.com/office/drawing/2014/main" id="{E113E064-6FA0-762E-844B-5A1F5ED03AE4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6300142" y="3526329"/>
                <a:ext cx="25380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466" name="Ink 465">
                <a:extLst>
                  <a:ext uri="{FF2B5EF4-FFF2-40B4-BE49-F238E27FC236}">
                    <a16:creationId xmlns:a16="http://schemas.microsoft.com/office/drawing/2014/main" id="{3D68F7DD-43C8-D925-9499-B6C157AFBDFE}"/>
                  </a:ext>
                </a:extLst>
              </p14:cNvPr>
              <p14:cNvContentPartPr/>
              <p14:nvPr/>
            </p14:nvContentPartPr>
            <p14:xfrm>
              <a:off x="6538102" y="3470169"/>
              <a:ext cx="349560" cy="205560"/>
            </p14:xfrm>
          </p:contentPart>
        </mc:Choice>
        <mc:Fallback xmlns="">
          <p:pic>
            <p:nvPicPr>
              <p:cNvPr id="466" name="Ink 465">
                <a:extLst>
                  <a:ext uri="{FF2B5EF4-FFF2-40B4-BE49-F238E27FC236}">
                    <a16:creationId xmlns:a16="http://schemas.microsoft.com/office/drawing/2014/main" id="{3D68F7DD-43C8-D925-9499-B6C157AFBDFE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6531982" y="3464049"/>
                <a:ext cx="361800" cy="21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467" name="Ink 466">
                <a:extLst>
                  <a:ext uri="{FF2B5EF4-FFF2-40B4-BE49-F238E27FC236}">
                    <a16:creationId xmlns:a16="http://schemas.microsoft.com/office/drawing/2014/main" id="{32201404-69D4-0F4D-DA6A-FC1F57D40F5A}"/>
                  </a:ext>
                </a:extLst>
              </p14:cNvPr>
              <p14:cNvContentPartPr/>
              <p14:nvPr/>
            </p14:nvContentPartPr>
            <p14:xfrm>
              <a:off x="7150822" y="3483489"/>
              <a:ext cx="177480" cy="140760"/>
            </p14:xfrm>
          </p:contentPart>
        </mc:Choice>
        <mc:Fallback xmlns="">
          <p:pic>
            <p:nvPicPr>
              <p:cNvPr id="467" name="Ink 466">
                <a:extLst>
                  <a:ext uri="{FF2B5EF4-FFF2-40B4-BE49-F238E27FC236}">
                    <a16:creationId xmlns:a16="http://schemas.microsoft.com/office/drawing/2014/main" id="{32201404-69D4-0F4D-DA6A-FC1F57D40F5A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7144702" y="3477369"/>
                <a:ext cx="18972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468" name="Ink 467">
                <a:extLst>
                  <a:ext uri="{FF2B5EF4-FFF2-40B4-BE49-F238E27FC236}">
                    <a16:creationId xmlns:a16="http://schemas.microsoft.com/office/drawing/2014/main" id="{C7D4A2B9-38FF-07B2-250B-1DD2CA2E4B41}"/>
                  </a:ext>
                </a:extLst>
              </p14:cNvPr>
              <p14:cNvContentPartPr/>
              <p14:nvPr/>
            </p14:nvContentPartPr>
            <p14:xfrm>
              <a:off x="7311022" y="3482049"/>
              <a:ext cx="119160" cy="122760"/>
            </p14:xfrm>
          </p:contentPart>
        </mc:Choice>
        <mc:Fallback xmlns="">
          <p:pic>
            <p:nvPicPr>
              <p:cNvPr id="468" name="Ink 467">
                <a:extLst>
                  <a:ext uri="{FF2B5EF4-FFF2-40B4-BE49-F238E27FC236}">
                    <a16:creationId xmlns:a16="http://schemas.microsoft.com/office/drawing/2014/main" id="{C7D4A2B9-38FF-07B2-250B-1DD2CA2E4B41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7304902" y="3475929"/>
                <a:ext cx="131400" cy="13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469" name="Ink 468">
                <a:extLst>
                  <a:ext uri="{FF2B5EF4-FFF2-40B4-BE49-F238E27FC236}">
                    <a16:creationId xmlns:a16="http://schemas.microsoft.com/office/drawing/2014/main" id="{1F756177-6942-996C-8AD1-E7CAA357B3F2}"/>
                  </a:ext>
                </a:extLst>
              </p14:cNvPr>
              <p14:cNvContentPartPr/>
              <p14:nvPr/>
            </p14:nvContentPartPr>
            <p14:xfrm>
              <a:off x="7444942" y="3486369"/>
              <a:ext cx="177120" cy="124560"/>
            </p14:xfrm>
          </p:contentPart>
        </mc:Choice>
        <mc:Fallback xmlns="">
          <p:pic>
            <p:nvPicPr>
              <p:cNvPr id="469" name="Ink 468">
                <a:extLst>
                  <a:ext uri="{FF2B5EF4-FFF2-40B4-BE49-F238E27FC236}">
                    <a16:creationId xmlns:a16="http://schemas.microsoft.com/office/drawing/2014/main" id="{1F756177-6942-996C-8AD1-E7CAA357B3F2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7438822" y="3480249"/>
                <a:ext cx="18936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470" name="Ink 469">
                <a:extLst>
                  <a:ext uri="{FF2B5EF4-FFF2-40B4-BE49-F238E27FC236}">
                    <a16:creationId xmlns:a16="http://schemas.microsoft.com/office/drawing/2014/main" id="{496A0A2B-58E1-EF83-BB30-BB71631B151F}"/>
                  </a:ext>
                </a:extLst>
              </p14:cNvPr>
              <p14:cNvContentPartPr/>
              <p14:nvPr/>
            </p14:nvContentPartPr>
            <p14:xfrm>
              <a:off x="7615222" y="3525609"/>
              <a:ext cx="127800" cy="15120"/>
            </p14:xfrm>
          </p:contentPart>
        </mc:Choice>
        <mc:Fallback xmlns="">
          <p:pic>
            <p:nvPicPr>
              <p:cNvPr id="470" name="Ink 469">
                <a:extLst>
                  <a:ext uri="{FF2B5EF4-FFF2-40B4-BE49-F238E27FC236}">
                    <a16:creationId xmlns:a16="http://schemas.microsoft.com/office/drawing/2014/main" id="{496A0A2B-58E1-EF83-BB30-BB71631B151F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7609102" y="3519489"/>
                <a:ext cx="140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471" name="Ink 470">
                <a:extLst>
                  <a:ext uri="{FF2B5EF4-FFF2-40B4-BE49-F238E27FC236}">
                    <a16:creationId xmlns:a16="http://schemas.microsoft.com/office/drawing/2014/main" id="{0B28BA51-7AC8-9337-F43D-592D81CF675D}"/>
                  </a:ext>
                </a:extLst>
              </p14:cNvPr>
              <p14:cNvContentPartPr/>
              <p14:nvPr/>
            </p14:nvContentPartPr>
            <p14:xfrm>
              <a:off x="7778302" y="3311049"/>
              <a:ext cx="178200" cy="293040"/>
            </p14:xfrm>
          </p:contentPart>
        </mc:Choice>
        <mc:Fallback xmlns="">
          <p:pic>
            <p:nvPicPr>
              <p:cNvPr id="471" name="Ink 470">
                <a:extLst>
                  <a:ext uri="{FF2B5EF4-FFF2-40B4-BE49-F238E27FC236}">
                    <a16:creationId xmlns:a16="http://schemas.microsoft.com/office/drawing/2014/main" id="{0B28BA51-7AC8-9337-F43D-592D81CF675D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7772182" y="3304929"/>
                <a:ext cx="19044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472" name="Ink 471">
                <a:extLst>
                  <a:ext uri="{FF2B5EF4-FFF2-40B4-BE49-F238E27FC236}">
                    <a16:creationId xmlns:a16="http://schemas.microsoft.com/office/drawing/2014/main" id="{95D18BEF-EFD5-34D2-9BAC-551E52867AD4}"/>
                  </a:ext>
                </a:extLst>
              </p14:cNvPr>
              <p14:cNvContentPartPr/>
              <p14:nvPr/>
            </p14:nvContentPartPr>
            <p14:xfrm>
              <a:off x="7960102" y="3433089"/>
              <a:ext cx="106560" cy="139680"/>
            </p14:xfrm>
          </p:contentPart>
        </mc:Choice>
        <mc:Fallback xmlns="">
          <p:pic>
            <p:nvPicPr>
              <p:cNvPr id="472" name="Ink 471">
                <a:extLst>
                  <a:ext uri="{FF2B5EF4-FFF2-40B4-BE49-F238E27FC236}">
                    <a16:creationId xmlns:a16="http://schemas.microsoft.com/office/drawing/2014/main" id="{95D18BEF-EFD5-34D2-9BAC-551E52867AD4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7953982" y="3426969"/>
                <a:ext cx="11880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473" name="Ink 472">
                <a:extLst>
                  <a:ext uri="{FF2B5EF4-FFF2-40B4-BE49-F238E27FC236}">
                    <a16:creationId xmlns:a16="http://schemas.microsoft.com/office/drawing/2014/main" id="{498B6235-3E14-D0EC-E9EB-A557E638A07B}"/>
                  </a:ext>
                </a:extLst>
              </p14:cNvPr>
              <p14:cNvContentPartPr/>
              <p14:nvPr/>
            </p14:nvContentPartPr>
            <p14:xfrm>
              <a:off x="8052982" y="3440289"/>
              <a:ext cx="196920" cy="112680"/>
            </p14:xfrm>
          </p:contentPart>
        </mc:Choice>
        <mc:Fallback xmlns="">
          <p:pic>
            <p:nvPicPr>
              <p:cNvPr id="473" name="Ink 472">
                <a:extLst>
                  <a:ext uri="{FF2B5EF4-FFF2-40B4-BE49-F238E27FC236}">
                    <a16:creationId xmlns:a16="http://schemas.microsoft.com/office/drawing/2014/main" id="{498B6235-3E14-D0EC-E9EB-A557E638A07B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8046862" y="3434169"/>
                <a:ext cx="2091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474" name="Ink 473">
                <a:extLst>
                  <a:ext uri="{FF2B5EF4-FFF2-40B4-BE49-F238E27FC236}">
                    <a16:creationId xmlns:a16="http://schemas.microsoft.com/office/drawing/2014/main" id="{33E743B9-992C-57D8-7641-08AF5F8F4E95}"/>
                  </a:ext>
                </a:extLst>
              </p14:cNvPr>
              <p14:cNvContentPartPr/>
              <p14:nvPr/>
            </p14:nvContentPartPr>
            <p14:xfrm>
              <a:off x="8212822" y="3404289"/>
              <a:ext cx="145080" cy="156240"/>
            </p14:xfrm>
          </p:contentPart>
        </mc:Choice>
        <mc:Fallback xmlns="">
          <p:pic>
            <p:nvPicPr>
              <p:cNvPr id="474" name="Ink 473">
                <a:extLst>
                  <a:ext uri="{FF2B5EF4-FFF2-40B4-BE49-F238E27FC236}">
                    <a16:creationId xmlns:a16="http://schemas.microsoft.com/office/drawing/2014/main" id="{33E743B9-992C-57D8-7641-08AF5F8F4E95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8206702" y="3398169"/>
                <a:ext cx="157320" cy="16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475" name="Ink 474">
                <a:extLst>
                  <a:ext uri="{FF2B5EF4-FFF2-40B4-BE49-F238E27FC236}">
                    <a16:creationId xmlns:a16="http://schemas.microsoft.com/office/drawing/2014/main" id="{CCBA603E-0F7C-A506-34A5-FD24D7E255DC}"/>
                  </a:ext>
                </a:extLst>
              </p14:cNvPr>
              <p14:cNvContentPartPr/>
              <p14:nvPr/>
            </p14:nvContentPartPr>
            <p14:xfrm>
              <a:off x="8344582" y="3412209"/>
              <a:ext cx="382680" cy="151200"/>
            </p14:xfrm>
          </p:contentPart>
        </mc:Choice>
        <mc:Fallback xmlns="">
          <p:pic>
            <p:nvPicPr>
              <p:cNvPr id="475" name="Ink 474">
                <a:extLst>
                  <a:ext uri="{FF2B5EF4-FFF2-40B4-BE49-F238E27FC236}">
                    <a16:creationId xmlns:a16="http://schemas.microsoft.com/office/drawing/2014/main" id="{CCBA603E-0F7C-A506-34A5-FD24D7E255DC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8338462" y="3406089"/>
                <a:ext cx="39492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476" name="Ink 475">
                <a:extLst>
                  <a:ext uri="{FF2B5EF4-FFF2-40B4-BE49-F238E27FC236}">
                    <a16:creationId xmlns:a16="http://schemas.microsoft.com/office/drawing/2014/main" id="{D9D6C3A4-5325-56AF-4056-B7FC663CD438}"/>
                  </a:ext>
                </a:extLst>
              </p14:cNvPr>
              <p14:cNvContentPartPr/>
              <p14:nvPr/>
            </p14:nvContentPartPr>
            <p14:xfrm>
              <a:off x="8708902" y="3418329"/>
              <a:ext cx="113040" cy="137880"/>
            </p14:xfrm>
          </p:contentPart>
        </mc:Choice>
        <mc:Fallback xmlns="">
          <p:pic>
            <p:nvPicPr>
              <p:cNvPr id="476" name="Ink 475">
                <a:extLst>
                  <a:ext uri="{FF2B5EF4-FFF2-40B4-BE49-F238E27FC236}">
                    <a16:creationId xmlns:a16="http://schemas.microsoft.com/office/drawing/2014/main" id="{D9D6C3A4-5325-56AF-4056-B7FC663CD438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8702782" y="3412209"/>
                <a:ext cx="12528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477" name="Ink 476">
                <a:extLst>
                  <a:ext uri="{FF2B5EF4-FFF2-40B4-BE49-F238E27FC236}">
                    <a16:creationId xmlns:a16="http://schemas.microsoft.com/office/drawing/2014/main" id="{81F1439D-8519-BBAB-9827-EB96CB131594}"/>
                  </a:ext>
                </a:extLst>
              </p14:cNvPr>
              <p14:cNvContentPartPr/>
              <p14:nvPr/>
            </p14:nvContentPartPr>
            <p14:xfrm>
              <a:off x="8837782" y="3425529"/>
              <a:ext cx="171000" cy="124560"/>
            </p14:xfrm>
          </p:contentPart>
        </mc:Choice>
        <mc:Fallback xmlns="">
          <p:pic>
            <p:nvPicPr>
              <p:cNvPr id="477" name="Ink 476">
                <a:extLst>
                  <a:ext uri="{FF2B5EF4-FFF2-40B4-BE49-F238E27FC236}">
                    <a16:creationId xmlns:a16="http://schemas.microsoft.com/office/drawing/2014/main" id="{81F1439D-8519-BBAB-9827-EB96CB131594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8831662" y="3419409"/>
                <a:ext cx="18324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478" name="Ink 477">
                <a:extLst>
                  <a:ext uri="{FF2B5EF4-FFF2-40B4-BE49-F238E27FC236}">
                    <a16:creationId xmlns:a16="http://schemas.microsoft.com/office/drawing/2014/main" id="{8D4F29BC-34B8-67A3-A808-AC88E0B20D82}"/>
                  </a:ext>
                </a:extLst>
              </p14:cNvPr>
              <p14:cNvContentPartPr/>
              <p14:nvPr/>
            </p14:nvContentPartPr>
            <p14:xfrm>
              <a:off x="8939662" y="3339849"/>
              <a:ext cx="27360" cy="25560"/>
            </p14:xfrm>
          </p:contentPart>
        </mc:Choice>
        <mc:Fallback xmlns="">
          <p:pic>
            <p:nvPicPr>
              <p:cNvPr id="478" name="Ink 477">
                <a:extLst>
                  <a:ext uri="{FF2B5EF4-FFF2-40B4-BE49-F238E27FC236}">
                    <a16:creationId xmlns:a16="http://schemas.microsoft.com/office/drawing/2014/main" id="{8D4F29BC-34B8-67A3-A808-AC88E0B20D82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8933542" y="3333729"/>
                <a:ext cx="396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479" name="Ink 478">
                <a:extLst>
                  <a:ext uri="{FF2B5EF4-FFF2-40B4-BE49-F238E27FC236}">
                    <a16:creationId xmlns:a16="http://schemas.microsoft.com/office/drawing/2014/main" id="{F6A0108D-2CE7-4BE3-0080-4C9E40715501}"/>
                  </a:ext>
                </a:extLst>
              </p14:cNvPr>
              <p14:cNvContentPartPr/>
              <p14:nvPr/>
            </p14:nvContentPartPr>
            <p14:xfrm>
              <a:off x="9006622" y="3384849"/>
              <a:ext cx="428760" cy="302400"/>
            </p14:xfrm>
          </p:contentPart>
        </mc:Choice>
        <mc:Fallback xmlns="">
          <p:pic>
            <p:nvPicPr>
              <p:cNvPr id="479" name="Ink 478">
                <a:extLst>
                  <a:ext uri="{FF2B5EF4-FFF2-40B4-BE49-F238E27FC236}">
                    <a16:creationId xmlns:a16="http://schemas.microsoft.com/office/drawing/2014/main" id="{F6A0108D-2CE7-4BE3-0080-4C9E40715501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9000502" y="3378729"/>
                <a:ext cx="441000" cy="31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480" name="Ink 479">
                <a:extLst>
                  <a:ext uri="{FF2B5EF4-FFF2-40B4-BE49-F238E27FC236}">
                    <a16:creationId xmlns:a16="http://schemas.microsoft.com/office/drawing/2014/main" id="{E3A9D50B-13AA-7CCC-BFA2-54A4E65889EE}"/>
                  </a:ext>
                </a:extLst>
              </p14:cNvPr>
              <p14:cNvContentPartPr/>
              <p14:nvPr/>
            </p14:nvContentPartPr>
            <p14:xfrm>
              <a:off x="9683782" y="3175689"/>
              <a:ext cx="154800" cy="320400"/>
            </p14:xfrm>
          </p:contentPart>
        </mc:Choice>
        <mc:Fallback xmlns="">
          <p:pic>
            <p:nvPicPr>
              <p:cNvPr id="480" name="Ink 479">
                <a:extLst>
                  <a:ext uri="{FF2B5EF4-FFF2-40B4-BE49-F238E27FC236}">
                    <a16:creationId xmlns:a16="http://schemas.microsoft.com/office/drawing/2014/main" id="{E3A9D50B-13AA-7CCC-BFA2-54A4E65889EE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9677662" y="3169569"/>
                <a:ext cx="167040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481" name="Ink 480">
                <a:extLst>
                  <a:ext uri="{FF2B5EF4-FFF2-40B4-BE49-F238E27FC236}">
                    <a16:creationId xmlns:a16="http://schemas.microsoft.com/office/drawing/2014/main" id="{91B2ADA8-33A4-1B8D-E5F0-8A30DFAB3A05}"/>
                  </a:ext>
                </a:extLst>
              </p14:cNvPr>
              <p14:cNvContentPartPr/>
              <p14:nvPr/>
            </p14:nvContentPartPr>
            <p14:xfrm>
              <a:off x="9612142" y="3369369"/>
              <a:ext cx="188280" cy="28800"/>
            </p14:xfrm>
          </p:contentPart>
        </mc:Choice>
        <mc:Fallback xmlns="">
          <p:pic>
            <p:nvPicPr>
              <p:cNvPr id="481" name="Ink 480">
                <a:extLst>
                  <a:ext uri="{FF2B5EF4-FFF2-40B4-BE49-F238E27FC236}">
                    <a16:creationId xmlns:a16="http://schemas.microsoft.com/office/drawing/2014/main" id="{91B2ADA8-33A4-1B8D-E5F0-8A30DFAB3A05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9606022" y="3363249"/>
                <a:ext cx="2005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482" name="Ink 481">
                <a:extLst>
                  <a:ext uri="{FF2B5EF4-FFF2-40B4-BE49-F238E27FC236}">
                    <a16:creationId xmlns:a16="http://schemas.microsoft.com/office/drawing/2014/main" id="{D3B39376-683E-8F77-8326-C675933D8D35}"/>
                  </a:ext>
                </a:extLst>
              </p14:cNvPr>
              <p14:cNvContentPartPr/>
              <p14:nvPr/>
            </p14:nvContentPartPr>
            <p14:xfrm>
              <a:off x="9822382" y="3370089"/>
              <a:ext cx="200880" cy="118080"/>
            </p14:xfrm>
          </p:contentPart>
        </mc:Choice>
        <mc:Fallback xmlns="">
          <p:pic>
            <p:nvPicPr>
              <p:cNvPr id="482" name="Ink 481">
                <a:extLst>
                  <a:ext uri="{FF2B5EF4-FFF2-40B4-BE49-F238E27FC236}">
                    <a16:creationId xmlns:a16="http://schemas.microsoft.com/office/drawing/2014/main" id="{D3B39376-683E-8F77-8326-C675933D8D35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9816262" y="3363969"/>
                <a:ext cx="21312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E56D24F2-663D-EC07-C205-01B433A2ED89}"/>
                  </a:ext>
                </a:extLst>
              </p14:cNvPr>
              <p14:cNvContentPartPr/>
              <p14:nvPr/>
            </p14:nvContentPartPr>
            <p14:xfrm>
              <a:off x="10034782" y="3399249"/>
              <a:ext cx="173880" cy="9468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E56D24F2-663D-EC07-C205-01B433A2ED89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10028662" y="3393129"/>
                <a:ext cx="18612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484" name="Ink 483">
                <a:extLst>
                  <a:ext uri="{FF2B5EF4-FFF2-40B4-BE49-F238E27FC236}">
                    <a16:creationId xmlns:a16="http://schemas.microsoft.com/office/drawing/2014/main" id="{E6A8D073-06C5-4596-25D5-79092349266B}"/>
                  </a:ext>
                </a:extLst>
              </p14:cNvPr>
              <p14:cNvContentPartPr/>
              <p14:nvPr/>
            </p14:nvContentPartPr>
            <p14:xfrm>
              <a:off x="10238902" y="3366489"/>
              <a:ext cx="171720" cy="153000"/>
            </p14:xfrm>
          </p:contentPart>
        </mc:Choice>
        <mc:Fallback xmlns="">
          <p:pic>
            <p:nvPicPr>
              <p:cNvPr id="484" name="Ink 483">
                <a:extLst>
                  <a:ext uri="{FF2B5EF4-FFF2-40B4-BE49-F238E27FC236}">
                    <a16:creationId xmlns:a16="http://schemas.microsoft.com/office/drawing/2014/main" id="{E6A8D073-06C5-4596-25D5-79092349266B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10232782" y="3360369"/>
                <a:ext cx="183960" cy="16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485" name="Ink 484">
                <a:extLst>
                  <a:ext uri="{FF2B5EF4-FFF2-40B4-BE49-F238E27FC236}">
                    <a16:creationId xmlns:a16="http://schemas.microsoft.com/office/drawing/2014/main" id="{C27F610D-6C9A-841D-EA4F-2BBD53E09311}"/>
                  </a:ext>
                </a:extLst>
              </p14:cNvPr>
              <p14:cNvContentPartPr/>
              <p14:nvPr/>
            </p14:nvContentPartPr>
            <p14:xfrm>
              <a:off x="10367782" y="3166329"/>
              <a:ext cx="74880" cy="340920"/>
            </p14:xfrm>
          </p:contentPart>
        </mc:Choice>
        <mc:Fallback xmlns="">
          <p:pic>
            <p:nvPicPr>
              <p:cNvPr id="485" name="Ink 484">
                <a:extLst>
                  <a:ext uri="{FF2B5EF4-FFF2-40B4-BE49-F238E27FC236}">
                    <a16:creationId xmlns:a16="http://schemas.microsoft.com/office/drawing/2014/main" id="{C27F610D-6C9A-841D-EA4F-2BBD53E09311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10361662" y="3160209"/>
                <a:ext cx="8712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486" name="Ink 485">
                <a:extLst>
                  <a:ext uri="{FF2B5EF4-FFF2-40B4-BE49-F238E27FC236}">
                    <a16:creationId xmlns:a16="http://schemas.microsoft.com/office/drawing/2014/main" id="{794261FA-7B69-2343-EB15-E91E44B1FA7A}"/>
                  </a:ext>
                </a:extLst>
              </p14:cNvPr>
              <p14:cNvContentPartPr/>
              <p14:nvPr/>
            </p14:nvContentPartPr>
            <p14:xfrm>
              <a:off x="10341502" y="3348849"/>
              <a:ext cx="234720" cy="149040"/>
            </p14:xfrm>
          </p:contentPart>
        </mc:Choice>
        <mc:Fallback xmlns="">
          <p:pic>
            <p:nvPicPr>
              <p:cNvPr id="486" name="Ink 485">
                <a:extLst>
                  <a:ext uri="{FF2B5EF4-FFF2-40B4-BE49-F238E27FC236}">
                    <a16:creationId xmlns:a16="http://schemas.microsoft.com/office/drawing/2014/main" id="{794261FA-7B69-2343-EB15-E91E44B1FA7A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10335382" y="3342729"/>
                <a:ext cx="24696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1BC439E8-5568-21AF-6E3F-8FCE8701C807}"/>
                  </a:ext>
                </a:extLst>
              </p14:cNvPr>
              <p14:cNvContentPartPr/>
              <p14:nvPr/>
            </p14:nvContentPartPr>
            <p14:xfrm>
              <a:off x="10523302" y="3263529"/>
              <a:ext cx="15480" cy="2664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1BC439E8-5568-21AF-6E3F-8FCE8701C807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10517182" y="3257409"/>
                <a:ext cx="27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488" name="Ink 487">
                <a:extLst>
                  <a:ext uri="{FF2B5EF4-FFF2-40B4-BE49-F238E27FC236}">
                    <a16:creationId xmlns:a16="http://schemas.microsoft.com/office/drawing/2014/main" id="{A848CD81-66ED-E39C-2F0A-D2C4ACD40CD4}"/>
                  </a:ext>
                </a:extLst>
              </p14:cNvPr>
              <p14:cNvContentPartPr/>
              <p14:nvPr/>
            </p14:nvContentPartPr>
            <p14:xfrm>
              <a:off x="10567222" y="3368289"/>
              <a:ext cx="160920" cy="128160"/>
            </p14:xfrm>
          </p:contentPart>
        </mc:Choice>
        <mc:Fallback xmlns="">
          <p:pic>
            <p:nvPicPr>
              <p:cNvPr id="488" name="Ink 487">
                <a:extLst>
                  <a:ext uri="{FF2B5EF4-FFF2-40B4-BE49-F238E27FC236}">
                    <a16:creationId xmlns:a16="http://schemas.microsoft.com/office/drawing/2014/main" id="{A848CD81-66ED-E39C-2F0A-D2C4ACD40CD4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10561102" y="3362169"/>
                <a:ext cx="173160" cy="140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489" name="Ink 488">
                <a:extLst>
                  <a:ext uri="{FF2B5EF4-FFF2-40B4-BE49-F238E27FC236}">
                    <a16:creationId xmlns:a16="http://schemas.microsoft.com/office/drawing/2014/main" id="{6833D918-B06C-0C66-BF6E-906A31E0F92E}"/>
                  </a:ext>
                </a:extLst>
              </p14:cNvPr>
              <p14:cNvContentPartPr/>
              <p14:nvPr/>
            </p14:nvContentPartPr>
            <p14:xfrm>
              <a:off x="10723822" y="3329049"/>
              <a:ext cx="162720" cy="171720"/>
            </p14:xfrm>
          </p:contentPart>
        </mc:Choice>
        <mc:Fallback xmlns="">
          <p:pic>
            <p:nvPicPr>
              <p:cNvPr id="489" name="Ink 488">
                <a:extLst>
                  <a:ext uri="{FF2B5EF4-FFF2-40B4-BE49-F238E27FC236}">
                    <a16:creationId xmlns:a16="http://schemas.microsoft.com/office/drawing/2014/main" id="{6833D918-B06C-0C66-BF6E-906A31E0F92E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10717702" y="3322929"/>
                <a:ext cx="17496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21DD80AC-BA96-B2E5-F775-7D0B03148BD0}"/>
                  </a:ext>
                </a:extLst>
              </p14:cNvPr>
              <p14:cNvContentPartPr/>
              <p14:nvPr/>
            </p14:nvContentPartPr>
            <p14:xfrm>
              <a:off x="3878062" y="3426467"/>
              <a:ext cx="140760" cy="13500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21DD80AC-BA96-B2E5-F775-7D0B03148BD0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3871942" y="3420347"/>
                <a:ext cx="153000" cy="14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491" name="Ink 490">
                <a:extLst>
                  <a:ext uri="{FF2B5EF4-FFF2-40B4-BE49-F238E27FC236}">
                    <a16:creationId xmlns:a16="http://schemas.microsoft.com/office/drawing/2014/main" id="{046EF189-2721-28EB-DE06-94CF763C41A7}"/>
                  </a:ext>
                </a:extLst>
              </p14:cNvPr>
              <p14:cNvContentPartPr/>
              <p14:nvPr/>
            </p14:nvContentPartPr>
            <p14:xfrm>
              <a:off x="4036102" y="3449147"/>
              <a:ext cx="222480" cy="105120"/>
            </p14:xfrm>
          </p:contentPart>
        </mc:Choice>
        <mc:Fallback xmlns="">
          <p:pic>
            <p:nvPicPr>
              <p:cNvPr id="491" name="Ink 490">
                <a:extLst>
                  <a:ext uri="{FF2B5EF4-FFF2-40B4-BE49-F238E27FC236}">
                    <a16:creationId xmlns:a16="http://schemas.microsoft.com/office/drawing/2014/main" id="{046EF189-2721-28EB-DE06-94CF763C41A7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4029982" y="3443027"/>
                <a:ext cx="234720" cy="11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492" name="Ink 491">
                <a:extLst>
                  <a:ext uri="{FF2B5EF4-FFF2-40B4-BE49-F238E27FC236}">
                    <a16:creationId xmlns:a16="http://schemas.microsoft.com/office/drawing/2014/main" id="{D5C05F07-603F-D5D8-22EB-A528BEEC1D32}"/>
                  </a:ext>
                </a:extLst>
              </p14:cNvPr>
              <p14:cNvContentPartPr/>
              <p14:nvPr/>
            </p14:nvContentPartPr>
            <p14:xfrm>
              <a:off x="4305022" y="3489107"/>
              <a:ext cx="45000" cy="7560"/>
            </p14:xfrm>
          </p:contentPart>
        </mc:Choice>
        <mc:Fallback xmlns="">
          <p:pic>
            <p:nvPicPr>
              <p:cNvPr id="492" name="Ink 491">
                <a:extLst>
                  <a:ext uri="{FF2B5EF4-FFF2-40B4-BE49-F238E27FC236}">
                    <a16:creationId xmlns:a16="http://schemas.microsoft.com/office/drawing/2014/main" id="{D5C05F07-603F-D5D8-22EB-A528BEEC1D32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4298902" y="3482987"/>
                <a:ext cx="57240" cy="1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0">
            <p14:nvContentPartPr>
              <p14:cNvPr id="493" name="Ink 492">
                <a:extLst>
                  <a:ext uri="{FF2B5EF4-FFF2-40B4-BE49-F238E27FC236}">
                    <a16:creationId xmlns:a16="http://schemas.microsoft.com/office/drawing/2014/main" id="{B35D53CD-A7AF-CAA4-B90F-F96F8D929244}"/>
                  </a:ext>
                </a:extLst>
              </p14:cNvPr>
              <p14:cNvContentPartPr/>
              <p14:nvPr/>
            </p14:nvContentPartPr>
            <p14:xfrm>
              <a:off x="4431022" y="3455987"/>
              <a:ext cx="145080" cy="117360"/>
            </p14:xfrm>
          </p:contentPart>
        </mc:Choice>
        <mc:Fallback xmlns="">
          <p:pic>
            <p:nvPicPr>
              <p:cNvPr id="493" name="Ink 492">
                <a:extLst>
                  <a:ext uri="{FF2B5EF4-FFF2-40B4-BE49-F238E27FC236}">
                    <a16:creationId xmlns:a16="http://schemas.microsoft.com/office/drawing/2014/main" id="{B35D53CD-A7AF-CAA4-B90F-F96F8D929244}"/>
                  </a:ext>
                </a:extLst>
              </p:cNvPr>
              <p:cNvPicPr/>
              <p:nvPr/>
            </p:nvPicPr>
            <p:blipFill>
              <a:blip r:embed="rId391"/>
              <a:stretch>
                <a:fillRect/>
              </a:stretch>
            </p:blipFill>
            <p:spPr>
              <a:xfrm>
                <a:off x="4424902" y="3449867"/>
                <a:ext cx="157320" cy="12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2">
            <p14:nvContentPartPr>
              <p14:cNvPr id="494" name="Ink 493">
                <a:extLst>
                  <a:ext uri="{FF2B5EF4-FFF2-40B4-BE49-F238E27FC236}">
                    <a16:creationId xmlns:a16="http://schemas.microsoft.com/office/drawing/2014/main" id="{1D47F5C6-680F-A3F0-ED7D-9EB5DFC1F5E0}"/>
                  </a:ext>
                </a:extLst>
              </p14:cNvPr>
              <p14:cNvContentPartPr/>
              <p14:nvPr/>
            </p14:nvContentPartPr>
            <p14:xfrm>
              <a:off x="4567462" y="3420707"/>
              <a:ext cx="238680" cy="361440"/>
            </p14:xfrm>
          </p:contentPart>
        </mc:Choice>
        <mc:Fallback xmlns="">
          <p:pic>
            <p:nvPicPr>
              <p:cNvPr id="494" name="Ink 493">
                <a:extLst>
                  <a:ext uri="{FF2B5EF4-FFF2-40B4-BE49-F238E27FC236}">
                    <a16:creationId xmlns:a16="http://schemas.microsoft.com/office/drawing/2014/main" id="{1D47F5C6-680F-A3F0-ED7D-9EB5DFC1F5E0}"/>
                  </a:ext>
                </a:extLst>
              </p:cNvPr>
              <p:cNvPicPr/>
              <p:nvPr/>
            </p:nvPicPr>
            <p:blipFill>
              <a:blip r:embed="rId393"/>
              <a:stretch>
                <a:fillRect/>
              </a:stretch>
            </p:blipFill>
            <p:spPr>
              <a:xfrm>
                <a:off x="4561342" y="3414587"/>
                <a:ext cx="250920" cy="37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4">
            <p14:nvContentPartPr>
              <p14:cNvPr id="495" name="Ink 494">
                <a:extLst>
                  <a:ext uri="{FF2B5EF4-FFF2-40B4-BE49-F238E27FC236}">
                    <a16:creationId xmlns:a16="http://schemas.microsoft.com/office/drawing/2014/main" id="{899DB2ED-BAE8-F995-E072-1C4553767A90}"/>
                  </a:ext>
                </a:extLst>
              </p14:cNvPr>
              <p14:cNvContentPartPr/>
              <p14:nvPr/>
            </p14:nvContentPartPr>
            <p14:xfrm>
              <a:off x="4765462" y="3461027"/>
              <a:ext cx="156240" cy="129240"/>
            </p14:xfrm>
          </p:contentPart>
        </mc:Choice>
        <mc:Fallback xmlns="">
          <p:pic>
            <p:nvPicPr>
              <p:cNvPr id="495" name="Ink 494">
                <a:extLst>
                  <a:ext uri="{FF2B5EF4-FFF2-40B4-BE49-F238E27FC236}">
                    <a16:creationId xmlns:a16="http://schemas.microsoft.com/office/drawing/2014/main" id="{899DB2ED-BAE8-F995-E072-1C4553767A90}"/>
                  </a:ext>
                </a:extLst>
              </p:cNvPr>
              <p:cNvPicPr/>
              <p:nvPr/>
            </p:nvPicPr>
            <p:blipFill>
              <a:blip r:embed="rId395"/>
              <a:stretch>
                <a:fillRect/>
              </a:stretch>
            </p:blipFill>
            <p:spPr>
              <a:xfrm>
                <a:off x="4759342" y="3454907"/>
                <a:ext cx="168480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6">
            <p14:nvContentPartPr>
              <p14:cNvPr id="496" name="Ink 495">
                <a:extLst>
                  <a:ext uri="{FF2B5EF4-FFF2-40B4-BE49-F238E27FC236}">
                    <a16:creationId xmlns:a16="http://schemas.microsoft.com/office/drawing/2014/main" id="{9E9723F1-7D14-F8F8-45A4-0F332AA887B4}"/>
                  </a:ext>
                </a:extLst>
              </p14:cNvPr>
              <p14:cNvContentPartPr/>
              <p14:nvPr/>
            </p14:nvContentPartPr>
            <p14:xfrm>
              <a:off x="4936822" y="3243947"/>
              <a:ext cx="38160" cy="333360"/>
            </p14:xfrm>
          </p:contentPart>
        </mc:Choice>
        <mc:Fallback xmlns="">
          <p:pic>
            <p:nvPicPr>
              <p:cNvPr id="496" name="Ink 495">
                <a:extLst>
                  <a:ext uri="{FF2B5EF4-FFF2-40B4-BE49-F238E27FC236}">
                    <a16:creationId xmlns:a16="http://schemas.microsoft.com/office/drawing/2014/main" id="{9E9723F1-7D14-F8F8-45A4-0F332AA887B4}"/>
                  </a:ext>
                </a:extLst>
              </p:cNvPr>
              <p:cNvPicPr/>
              <p:nvPr/>
            </p:nvPicPr>
            <p:blipFill>
              <a:blip r:embed="rId397"/>
              <a:stretch>
                <a:fillRect/>
              </a:stretch>
            </p:blipFill>
            <p:spPr>
              <a:xfrm>
                <a:off x="4930702" y="3237827"/>
                <a:ext cx="50400" cy="34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98">
            <p14:nvContentPartPr>
              <p14:cNvPr id="497" name="Ink 496">
                <a:extLst>
                  <a:ext uri="{FF2B5EF4-FFF2-40B4-BE49-F238E27FC236}">
                    <a16:creationId xmlns:a16="http://schemas.microsoft.com/office/drawing/2014/main" id="{932085F0-5729-EB85-BCA9-8BCE51320DEF}"/>
                  </a:ext>
                </a:extLst>
              </p14:cNvPr>
              <p14:cNvContentPartPr/>
              <p14:nvPr/>
            </p14:nvContentPartPr>
            <p14:xfrm>
              <a:off x="4874902" y="3448427"/>
              <a:ext cx="176040" cy="128880"/>
            </p14:xfrm>
          </p:contentPart>
        </mc:Choice>
        <mc:Fallback xmlns="">
          <p:pic>
            <p:nvPicPr>
              <p:cNvPr id="497" name="Ink 496">
                <a:extLst>
                  <a:ext uri="{FF2B5EF4-FFF2-40B4-BE49-F238E27FC236}">
                    <a16:creationId xmlns:a16="http://schemas.microsoft.com/office/drawing/2014/main" id="{932085F0-5729-EB85-BCA9-8BCE51320DEF}"/>
                  </a:ext>
                </a:extLst>
              </p:cNvPr>
              <p:cNvPicPr/>
              <p:nvPr/>
            </p:nvPicPr>
            <p:blipFill>
              <a:blip r:embed="rId399"/>
              <a:stretch>
                <a:fillRect/>
              </a:stretch>
            </p:blipFill>
            <p:spPr>
              <a:xfrm>
                <a:off x="4868782" y="3442307"/>
                <a:ext cx="18828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0">
            <p14:nvContentPartPr>
              <p14:cNvPr id="498" name="Ink 497">
                <a:extLst>
                  <a:ext uri="{FF2B5EF4-FFF2-40B4-BE49-F238E27FC236}">
                    <a16:creationId xmlns:a16="http://schemas.microsoft.com/office/drawing/2014/main" id="{8EE4B4F6-3761-1852-E8BC-C8E601AAC31D}"/>
                  </a:ext>
                </a:extLst>
              </p14:cNvPr>
              <p14:cNvContentPartPr/>
              <p14:nvPr/>
            </p14:nvContentPartPr>
            <p14:xfrm>
              <a:off x="5038342" y="3369227"/>
              <a:ext cx="15120" cy="33480"/>
            </p14:xfrm>
          </p:contentPart>
        </mc:Choice>
        <mc:Fallback xmlns="">
          <p:pic>
            <p:nvPicPr>
              <p:cNvPr id="498" name="Ink 497">
                <a:extLst>
                  <a:ext uri="{FF2B5EF4-FFF2-40B4-BE49-F238E27FC236}">
                    <a16:creationId xmlns:a16="http://schemas.microsoft.com/office/drawing/2014/main" id="{8EE4B4F6-3761-1852-E8BC-C8E601AAC31D}"/>
                  </a:ext>
                </a:extLst>
              </p:cNvPr>
              <p:cNvPicPr/>
              <p:nvPr/>
            </p:nvPicPr>
            <p:blipFill>
              <a:blip r:embed="rId401"/>
              <a:stretch>
                <a:fillRect/>
              </a:stretch>
            </p:blipFill>
            <p:spPr>
              <a:xfrm>
                <a:off x="5032222" y="3363107"/>
                <a:ext cx="273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499" name="Ink 498">
                <a:extLst>
                  <a:ext uri="{FF2B5EF4-FFF2-40B4-BE49-F238E27FC236}">
                    <a16:creationId xmlns:a16="http://schemas.microsoft.com/office/drawing/2014/main" id="{43CFF394-2B6D-2347-1915-BDC92945B4D7}"/>
                  </a:ext>
                </a:extLst>
              </p14:cNvPr>
              <p14:cNvContentPartPr/>
              <p14:nvPr/>
            </p14:nvContentPartPr>
            <p14:xfrm>
              <a:off x="5053462" y="3444827"/>
              <a:ext cx="258840" cy="153360"/>
            </p14:xfrm>
          </p:contentPart>
        </mc:Choice>
        <mc:Fallback xmlns="">
          <p:pic>
            <p:nvPicPr>
              <p:cNvPr id="499" name="Ink 498">
                <a:extLst>
                  <a:ext uri="{FF2B5EF4-FFF2-40B4-BE49-F238E27FC236}">
                    <a16:creationId xmlns:a16="http://schemas.microsoft.com/office/drawing/2014/main" id="{43CFF394-2B6D-2347-1915-BDC92945B4D7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5047342" y="3438707"/>
                <a:ext cx="271080" cy="165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1261627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B57A920-D9CD-3D39-97A9-64DF72E488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1" name="Group 140">
            <a:extLst>
              <a:ext uri="{FF2B5EF4-FFF2-40B4-BE49-F238E27FC236}">
                <a16:creationId xmlns:a16="http://schemas.microsoft.com/office/drawing/2014/main" id="{9F07EE64-A960-33F7-3BA5-9F82689D2F4E}"/>
              </a:ext>
            </a:extLst>
          </p:cNvPr>
          <p:cNvGrpSpPr/>
          <p:nvPr/>
        </p:nvGrpSpPr>
        <p:grpSpPr>
          <a:xfrm>
            <a:off x="1914050" y="-20497"/>
            <a:ext cx="8583840" cy="996840"/>
            <a:chOff x="1914050" y="-20497"/>
            <a:chExt cx="8583840" cy="996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5F2690A5-EAD5-07F3-B98D-BC67CE46EA96}"/>
                    </a:ext>
                  </a:extLst>
                </p14:cNvPr>
                <p14:cNvContentPartPr/>
                <p14:nvPr/>
              </p14:nvContentPartPr>
              <p14:xfrm>
                <a:off x="2280170" y="320063"/>
                <a:ext cx="261360" cy="27900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5F2690A5-EAD5-07F3-B98D-BC67CE46EA96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274050" y="313943"/>
                  <a:ext cx="27360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E859BEB6-FD7A-A038-3506-28EE5AB2E1B8}"/>
                    </a:ext>
                  </a:extLst>
                </p14:cNvPr>
                <p14:cNvContentPartPr/>
                <p14:nvPr/>
              </p14:nvContentPartPr>
              <p14:xfrm>
                <a:off x="2555930" y="473423"/>
                <a:ext cx="64800" cy="2617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E859BEB6-FD7A-A038-3506-28EE5AB2E1B8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549810" y="467303"/>
                  <a:ext cx="7704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239B7831-7B75-9B95-EDC1-5FF8CA002254}"/>
                    </a:ext>
                  </a:extLst>
                </p14:cNvPr>
                <p14:cNvContentPartPr/>
                <p14:nvPr/>
              </p14:nvContentPartPr>
              <p14:xfrm>
                <a:off x="2564930" y="444983"/>
                <a:ext cx="171720" cy="133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239B7831-7B75-9B95-EDC1-5FF8CA00225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558810" y="438863"/>
                  <a:ext cx="1839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255935EC-6EB6-9DD9-1599-54A98EFAFF6F}"/>
                    </a:ext>
                  </a:extLst>
                </p14:cNvPr>
                <p14:cNvContentPartPr/>
                <p14:nvPr/>
              </p14:nvContentPartPr>
              <p14:xfrm>
                <a:off x="2736290" y="250583"/>
                <a:ext cx="54360" cy="3297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255935EC-6EB6-9DD9-1599-54A98EFAFF6F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730170" y="244463"/>
                  <a:ext cx="66600" cy="34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3699B812-0C5A-2A95-3DA7-BF590D282C2B}"/>
                    </a:ext>
                  </a:extLst>
                </p14:cNvPr>
                <p14:cNvContentPartPr/>
                <p14:nvPr/>
              </p14:nvContentPartPr>
              <p14:xfrm>
                <a:off x="2717210" y="414743"/>
                <a:ext cx="225000" cy="1357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3699B812-0C5A-2A95-3DA7-BF590D282C2B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711090" y="408623"/>
                  <a:ext cx="2372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874379D-302F-5F50-5479-9411CFEFE8E3}"/>
                    </a:ext>
                  </a:extLst>
                </p14:cNvPr>
                <p14:cNvContentPartPr/>
                <p14:nvPr/>
              </p14:nvContentPartPr>
              <p14:xfrm>
                <a:off x="2887490" y="353543"/>
                <a:ext cx="37080" cy="828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874379D-302F-5F50-5479-9411CFEFE8E3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881370" y="347423"/>
                  <a:ext cx="4932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654B4EBF-0617-4DD6-C9D0-D1384854C25D}"/>
                    </a:ext>
                  </a:extLst>
                </p14:cNvPr>
                <p14:cNvContentPartPr/>
                <p14:nvPr/>
              </p14:nvContentPartPr>
              <p14:xfrm>
                <a:off x="2954090" y="153023"/>
                <a:ext cx="724680" cy="44712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654B4EBF-0617-4DD6-C9D0-D1384854C25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947970" y="146903"/>
                  <a:ext cx="736920" cy="45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9A4346E-BDE0-A43A-D1DF-708ED22D06DA}"/>
                    </a:ext>
                  </a:extLst>
                </p14:cNvPr>
                <p14:cNvContentPartPr/>
                <p14:nvPr/>
              </p14:nvContentPartPr>
              <p14:xfrm>
                <a:off x="4248650" y="285863"/>
                <a:ext cx="57600" cy="28476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9A4346E-BDE0-A43A-D1DF-708ED22D06DA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242530" y="279743"/>
                  <a:ext cx="6984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49E55C3D-BC12-FF2B-B2C6-A6D6AE03405A}"/>
                    </a:ext>
                  </a:extLst>
                </p14:cNvPr>
                <p14:cNvContentPartPr/>
                <p14:nvPr/>
              </p14:nvContentPartPr>
              <p14:xfrm>
                <a:off x="4191050" y="199823"/>
                <a:ext cx="291960" cy="2520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49E55C3D-BC12-FF2B-B2C6-A6D6AE03405A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84930" y="193703"/>
                  <a:ext cx="3042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242D8519-4F30-AEE6-B23F-74C5CA9A1CC6}"/>
                    </a:ext>
                  </a:extLst>
                </p14:cNvPr>
                <p14:cNvContentPartPr/>
                <p14:nvPr/>
              </p14:nvContentPartPr>
              <p14:xfrm>
                <a:off x="4466810" y="417263"/>
                <a:ext cx="20880" cy="1486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242D8519-4F30-AEE6-B23F-74C5CA9A1CC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460690" y="411143"/>
                  <a:ext cx="3312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6F31FF58-A289-F399-7DA0-F70EEF008458}"/>
                    </a:ext>
                  </a:extLst>
                </p14:cNvPr>
                <p14:cNvContentPartPr/>
                <p14:nvPr/>
              </p14:nvContentPartPr>
              <p14:xfrm>
                <a:off x="4499210" y="363263"/>
                <a:ext cx="15120" cy="313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6F31FF58-A289-F399-7DA0-F70EEF00845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493090" y="357143"/>
                  <a:ext cx="2736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83114411-565B-D0BE-9984-15F1EAECD3BA}"/>
                    </a:ext>
                  </a:extLst>
                </p14:cNvPr>
                <p14:cNvContentPartPr/>
                <p14:nvPr/>
              </p14:nvContentPartPr>
              <p14:xfrm>
                <a:off x="4532690" y="435263"/>
                <a:ext cx="184320" cy="13320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83114411-565B-D0BE-9984-15F1EAECD3BA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526570" y="429143"/>
                  <a:ext cx="1965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6CE0C080-65A8-4059-E81B-E37F5191B4D3}"/>
                    </a:ext>
                  </a:extLst>
                </p14:cNvPr>
                <p14:cNvContentPartPr/>
                <p14:nvPr/>
              </p14:nvContentPartPr>
              <p14:xfrm>
                <a:off x="4705130" y="435983"/>
                <a:ext cx="221040" cy="1335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6CE0C080-65A8-4059-E81B-E37F5191B4D3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699010" y="429863"/>
                  <a:ext cx="233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0E9482B9-A9C6-95FC-71C8-BE302184C50C}"/>
                    </a:ext>
                  </a:extLst>
                </p14:cNvPr>
                <p14:cNvContentPartPr/>
                <p14:nvPr/>
              </p14:nvContentPartPr>
              <p14:xfrm>
                <a:off x="4894130" y="406823"/>
                <a:ext cx="174960" cy="1447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0E9482B9-A9C6-95FC-71C8-BE302184C50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4888010" y="400703"/>
                  <a:ext cx="18720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CA0349B6-63CB-089E-B0B2-E44ABDA3A05B}"/>
                    </a:ext>
                  </a:extLst>
                </p14:cNvPr>
                <p14:cNvContentPartPr/>
                <p14:nvPr/>
              </p14:nvContentPartPr>
              <p14:xfrm>
                <a:off x="5100770" y="433823"/>
                <a:ext cx="418680" cy="1198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CA0349B6-63CB-089E-B0B2-E44ABDA3A05B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094650" y="427703"/>
                  <a:ext cx="4309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0D3D4A3A-AEE0-4756-2AF8-282251A5C3FA}"/>
                    </a:ext>
                  </a:extLst>
                </p14:cNvPr>
                <p14:cNvContentPartPr/>
                <p14:nvPr/>
              </p14:nvContentPartPr>
              <p14:xfrm>
                <a:off x="5422970" y="329423"/>
                <a:ext cx="32040" cy="5400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0D3D4A3A-AEE0-4756-2AF8-282251A5C3FA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416850" y="323303"/>
                  <a:ext cx="4428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594B118-E6E5-37FA-6C34-3FFC5269ED43}"/>
                    </a:ext>
                  </a:extLst>
                </p14:cNvPr>
                <p14:cNvContentPartPr/>
                <p14:nvPr/>
              </p14:nvContentPartPr>
              <p14:xfrm>
                <a:off x="5513330" y="393503"/>
                <a:ext cx="172800" cy="19008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594B118-E6E5-37FA-6C34-3FFC5269ED4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507210" y="387383"/>
                  <a:ext cx="185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BDABE475-795C-8AF3-DBAA-90F9CB6DB090}"/>
                    </a:ext>
                  </a:extLst>
                </p14:cNvPr>
                <p14:cNvContentPartPr/>
                <p14:nvPr/>
              </p14:nvContentPartPr>
              <p14:xfrm>
                <a:off x="5692610" y="393143"/>
                <a:ext cx="155880" cy="1908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BDABE475-795C-8AF3-DBAA-90F9CB6DB090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5686490" y="387023"/>
                  <a:ext cx="16812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7DEF9EC-6AB9-FA75-2169-45291B48FB42}"/>
                    </a:ext>
                  </a:extLst>
                </p14:cNvPr>
                <p14:cNvContentPartPr/>
                <p14:nvPr/>
              </p14:nvContentPartPr>
              <p14:xfrm>
                <a:off x="6177890" y="196943"/>
                <a:ext cx="239400" cy="33588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7DEF9EC-6AB9-FA75-2169-45291B48FB42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171770" y="190823"/>
                  <a:ext cx="25164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98791E4E-DAC8-9738-F5C4-B09E9C99449C}"/>
                    </a:ext>
                  </a:extLst>
                </p14:cNvPr>
                <p14:cNvContentPartPr/>
                <p14:nvPr/>
              </p14:nvContentPartPr>
              <p14:xfrm>
                <a:off x="6410090" y="434183"/>
                <a:ext cx="114840" cy="12600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98791E4E-DAC8-9738-F5C4-B09E9C99449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403970" y="428063"/>
                  <a:ext cx="1270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38182D8-541B-A6C1-EEB1-00CAA0EB2BAB}"/>
                    </a:ext>
                  </a:extLst>
                </p14:cNvPr>
                <p14:cNvContentPartPr/>
                <p14:nvPr/>
              </p14:nvContentPartPr>
              <p14:xfrm>
                <a:off x="6424490" y="313223"/>
                <a:ext cx="23400" cy="633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38182D8-541B-A6C1-EEB1-00CAA0EB2BAB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418370" y="307103"/>
                  <a:ext cx="3564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39F14CFC-F166-DDF2-5F1D-7706F4EEDD51}"/>
                    </a:ext>
                  </a:extLst>
                </p14:cNvPr>
                <p14:cNvContentPartPr/>
                <p14:nvPr/>
              </p14:nvContentPartPr>
              <p14:xfrm>
                <a:off x="6558410" y="433823"/>
                <a:ext cx="224280" cy="1119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39F14CFC-F166-DDF2-5F1D-7706F4EEDD51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552290" y="427703"/>
                  <a:ext cx="23652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BB8139F-387C-B899-C530-1BFD4382AD8B}"/>
                    </a:ext>
                  </a:extLst>
                </p14:cNvPr>
                <p14:cNvContentPartPr/>
                <p14:nvPr/>
              </p14:nvContentPartPr>
              <p14:xfrm>
                <a:off x="6730490" y="388823"/>
                <a:ext cx="395280" cy="15264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BB8139F-387C-B899-C530-1BFD4382AD8B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724370" y="382703"/>
                  <a:ext cx="4075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11BFC12F-401C-9A28-4943-7D433099DB5E}"/>
                    </a:ext>
                  </a:extLst>
                </p14:cNvPr>
                <p14:cNvContentPartPr/>
                <p14:nvPr/>
              </p14:nvContentPartPr>
              <p14:xfrm>
                <a:off x="7099490" y="423023"/>
                <a:ext cx="180360" cy="14652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11BFC12F-401C-9A28-4943-7D433099DB5E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093370" y="416903"/>
                  <a:ext cx="1926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4A7152B3-CE2F-5249-22F2-58A38BC884AC}"/>
                    </a:ext>
                  </a:extLst>
                </p14:cNvPr>
                <p14:cNvContentPartPr/>
                <p14:nvPr/>
              </p14:nvContentPartPr>
              <p14:xfrm>
                <a:off x="7701050" y="181103"/>
                <a:ext cx="194400" cy="3567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4A7152B3-CE2F-5249-22F2-58A38BC884AC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694930" y="174983"/>
                  <a:ext cx="206640" cy="36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85B0D86-ED98-7317-EB3B-AFB5D546F700}"/>
                    </a:ext>
                  </a:extLst>
                </p14:cNvPr>
                <p14:cNvContentPartPr/>
                <p14:nvPr/>
              </p14:nvContentPartPr>
              <p14:xfrm>
                <a:off x="7707890" y="410783"/>
                <a:ext cx="199800" cy="79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85B0D86-ED98-7317-EB3B-AFB5D546F70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701770" y="404663"/>
                  <a:ext cx="2120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C24E7626-C0BA-AB76-E5AF-439C923A6E55}"/>
                    </a:ext>
                  </a:extLst>
                </p14:cNvPr>
                <p14:cNvContentPartPr/>
                <p14:nvPr/>
              </p14:nvContentPartPr>
              <p14:xfrm>
                <a:off x="7936850" y="427703"/>
                <a:ext cx="33480" cy="3178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C24E7626-C0BA-AB76-E5AF-439C923A6E55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930730" y="421583"/>
                  <a:ext cx="4572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722BA5D-B9DB-3FD2-77F5-A92B6C0CD878}"/>
                    </a:ext>
                  </a:extLst>
                </p14:cNvPr>
                <p14:cNvContentPartPr/>
                <p14:nvPr/>
              </p14:nvContentPartPr>
              <p14:xfrm>
                <a:off x="7940450" y="410423"/>
                <a:ext cx="114480" cy="12420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722BA5D-B9DB-3FD2-77F5-A92B6C0CD87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934330" y="404303"/>
                  <a:ext cx="12672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0A712575-5535-654D-A965-01EAB8974D56}"/>
                    </a:ext>
                  </a:extLst>
                </p14:cNvPr>
                <p14:cNvContentPartPr/>
                <p14:nvPr/>
              </p14:nvContentPartPr>
              <p14:xfrm>
                <a:off x="8079410" y="406463"/>
                <a:ext cx="83520" cy="27396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0A712575-5535-654D-A965-01EAB8974D56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8073290" y="400343"/>
                  <a:ext cx="9576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2824A3A3-7697-AF9D-D651-859B6DB5A560}"/>
                    </a:ext>
                  </a:extLst>
                </p14:cNvPr>
                <p14:cNvContentPartPr/>
                <p14:nvPr/>
              </p14:nvContentPartPr>
              <p14:xfrm>
                <a:off x="8078330" y="375143"/>
                <a:ext cx="141120" cy="1688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2824A3A3-7697-AF9D-D651-859B6DB5A560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072210" y="369023"/>
                  <a:ext cx="1533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99494A2E-ED6D-E215-31DF-33D26A9F6FFC}"/>
                    </a:ext>
                  </a:extLst>
                </p14:cNvPr>
                <p14:cNvContentPartPr/>
                <p14:nvPr/>
              </p14:nvContentPartPr>
              <p14:xfrm>
                <a:off x="8207210" y="407903"/>
                <a:ext cx="138600" cy="1537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99494A2E-ED6D-E215-31DF-33D26A9F6FFC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201090" y="401783"/>
                  <a:ext cx="1508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ABC81745-C04C-8A3F-46D2-24E6E997902D}"/>
                    </a:ext>
                  </a:extLst>
                </p14:cNvPr>
                <p14:cNvContentPartPr/>
                <p14:nvPr/>
              </p14:nvContentPartPr>
              <p14:xfrm>
                <a:off x="8355530" y="385223"/>
                <a:ext cx="183240" cy="16920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ABC81745-C04C-8A3F-46D2-24E6E997902D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349410" y="379103"/>
                  <a:ext cx="19548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3F5DFE1F-5901-C810-AE74-C19C0506DE8E}"/>
                    </a:ext>
                  </a:extLst>
                </p14:cNvPr>
                <p14:cNvContentPartPr/>
                <p14:nvPr/>
              </p14:nvContentPartPr>
              <p14:xfrm>
                <a:off x="8473970" y="393143"/>
                <a:ext cx="220680" cy="1036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3F5DFE1F-5901-C810-AE74-C19C0506DE8E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467850" y="387023"/>
                  <a:ext cx="23292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931B608E-4166-47C6-C9FA-E366B2709F01}"/>
                    </a:ext>
                  </a:extLst>
                </p14:cNvPr>
                <p14:cNvContentPartPr/>
                <p14:nvPr/>
              </p14:nvContentPartPr>
              <p14:xfrm>
                <a:off x="8468930" y="379463"/>
                <a:ext cx="194400" cy="1526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931B608E-4166-47C6-C9FA-E366B2709F01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462810" y="373343"/>
                  <a:ext cx="2066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48268E9B-B2E4-4C83-6F51-D1933C5274EE}"/>
                    </a:ext>
                  </a:extLst>
                </p14:cNvPr>
                <p14:cNvContentPartPr/>
                <p14:nvPr/>
              </p14:nvContentPartPr>
              <p14:xfrm>
                <a:off x="8709050" y="447143"/>
                <a:ext cx="139320" cy="13464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48268E9B-B2E4-4C83-6F51-D1933C5274EE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8702930" y="441023"/>
                  <a:ext cx="15156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8DC4926D-1144-DEAC-E7E3-CD1B7AF8ACF8}"/>
                    </a:ext>
                  </a:extLst>
                </p14:cNvPr>
                <p14:cNvContentPartPr/>
                <p14:nvPr/>
              </p14:nvContentPartPr>
              <p14:xfrm>
                <a:off x="8692850" y="316103"/>
                <a:ext cx="38520" cy="576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8DC4926D-1144-DEAC-E7E3-CD1B7AF8ACF8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8686730" y="309983"/>
                  <a:ext cx="5076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22EEA79E-08F9-3812-C4B2-6C4A812CF6A9}"/>
                    </a:ext>
                  </a:extLst>
                </p14:cNvPr>
                <p14:cNvContentPartPr/>
                <p14:nvPr/>
              </p14:nvContentPartPr>
              <p14:xfrm>
                <a:off x="8887610" y="425183"/>
                <a:ext cx="595080" cy="16236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22EEA79E-08F9-3812-C4B2-6C4A812CF6A9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8881490" y="419063"/>
                  <a:ext cx="60732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7BDABA1D-C930-A7ED-C2AF-E803F5E6B29F}"/>
                    </a:ext>
                  </a:extLst>
                </p14:cNvPr>
                <p14:cNvContentPartPr/>
                <p14:nvPr/>
              </p14:nvContentPartPr>
              <p14:xfrm>
                <a:off x="9443090" y="178583"/>
                <a:ext cx="97920" cy="4168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7BDABA1D-C930-A7ED-C2AF-E803F5E6B29F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436970" y="172463"/>
                  <a:ext cx="110160" cy="42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AD827922-9DAF-3D9F-17EF-7D07090846CA}"/>
                    </a:ext>
                  </a:extLst>
                </p14:cNvPr>
                <p14:cNvContentPartPr/>
                <p14:nvPr/>
              </p14:nvContentPartPr>
              <p14:xfrm>
                <a:off x="9390170" y="412943"/>
                <a:ext cx="304560" cy="18648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AD827922-9DAF-3D9F-17EF-7D07090846C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384050" y="406823"/>
                  <a:ext cx="3168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26B98DC1-6B7E-BFF4-717C-4B7FFAB7F917}"/>
                    </a:ext>
                  </a:extLst>
                </p14:cNvPr>
                <p14:cNvContentPartPr/>
                <p14:nvPr/>
              </p14:nvContentPartPr>
              <p14:xfrm>
                <a:off x="9598970" y="321863"/>
                <a:ext cx="37800" cy="698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6B98DC1-6B7E-BFF4-717C-4B7FFAB7F91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592850" y="315743"/>
                  <a:ext cx="5004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C950AB92-A52F-DD6B-17C7-C0AD2B2E2B17}"/>
                    </a:ext>
                  </a:extLst>
                </p14:cNvPr>
                <p14:cNvContentPartPr/>
                <p14:nvPr/>
              </p14:nvContentPartPr>
              <p14:xfrm>
                <a:off x="9675290" y="436343"/>
                <a:ext cx="214560" cy="17676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C950AB92-A52F-DD6B-17C7-C0AD2B2E2B17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669170" y="430223"/>
                  <a:ext cx="22680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6E548ED4-B074-980B-E9EF-294D6F231B36}"/>
                    </a:ext>
                  </a:extLst>
                </p14:cNvPr>
                <p14:cNvContentPartPr/>
                <p14:nvPr/>
              </p14:nvContentPartPr>
              <p14:xfrm>
                <a:off x="9868970" y="424463"/>
                <a:ext cx="256320" cy="22104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6E548ED4-B074-980B-E9EF-294D6F231B36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9862850" y="418343"/>
                  <a:ext cx="268560" cy="23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2BB6A936-0ABC-1762-E972-F0596D917C25}"/>
                    </a:ext>
                  </a:extLst>
                </p14:cNvPr>
                <p14:cNvContentPartPr/>
                <p14:nvPr/>
              </p14:nvContentPartPr>
              <p14:xfrm>
                <a:off x="1914050" y="-20497"/>
                <a:ext cx="8583840" cy="99684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2BB6A936-0ABC-1762-E972-F0596D917C2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907930" y="-26617"/>
                  <a:ext cx="8596080" cy="1009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E1F1A72A-36E0-A5EB-7712-97C0A6E6DA26}"/>
                  </a:ext>
                </a:extLst>
              </p14:cNvPr>
              <p14:cNvContentPartPr/>
              <p14:nvPr/>
            </p14:nvContentPartPr>
            <p14:xfrm>
              <a:off x="1070570" y="2090183"/>
              <a:ext cx="1260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E1F1A72A-36E0-A5EB-7712-97C0A6E6DA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064450" y="2084063"/>
                <a:ext cx="2484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71F66F32-A03E-B7BF-2228-5C996F453F0D}"/>
                  </a:ext>
                </a:extLst>
              </p14:cNvPr>
              <p14:cNvContentPartPr/>
              <p14:nvPr/>
            </p14:nvContentPartPr>
            <p14:xfrm>
              <a:off x="1032050" y="1639823"/>
              <a:ext cx="9831240" cy="4529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71F66F32-A03E-B7BF-2228-5C996F453F0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1025930" y="1633703"/>
                <a:ext cx="9843480" cy="45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F1238C1A-D9E9-9059-AA98-08E125BDEDF5}"/>
                  </a:ext>
                </a:extLst>
              </p14:cNvPr>
              <p14:cNvContentPartPr/>
              <p14:nvPr/>
            </p14:nvContentPartPr>
            <p14:xfrm>
              <a:off x="1193330" y="5032823"/>
              <a:ext cx="1440" cy="2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F1238C1A-D9E9-9059-AA98-08E125BDEDF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187210" y="5026703"/>
                <a:ext cx="136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557A9849-BB4F-165C-D0E2-5F6AEAC1ED0E}"/>
                  </a:ext>
                </a:extLst>
              </p14:cNvPr>
              <p14:cNvContentPartPr/>
              <p14:nvPr/>
            </p14:nvContentPartPr>
            <p14:xfrm>
              <a:off x="1144730" y="3005663"/>
              <a:ext cx="925560" cy="18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557A9849-BB4F-165C-D0E2-5F6AEAC1ED0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138610" y="2999543"/>
                <a:ext cx="937800" cy="18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3AB44E5B-73FF-481E-E82C-940994D71E57}"/>
                  </a:ext>
                </a:extLst>
              </p14:cNvPr>
              <p14:cNvContentPartPr/>
              <p14:nvPr/>
            </p14:nvContentPartPr>
            <p14:xfrm>
              <a:off x="2048330" y="2011343"/>
              <a:ext cx="3164760" cy="100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3AB44E5B-73FF-481E-E82C-940994D71E5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042210" y="2005223"/>
                <a:ext cx="3177000" cy="10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AB813C6-6B92-D4A7-FDF8-C503F56E503D}"/>
              </a:ext>
            </a:extLst>
          </p:cNvPr>
          <p:cNvGrpSpPr/>
          <p:nvPr/>
        </p:nvGrpSpPr>
        <p:grpSpPr>
          <a:xfrm>
            <a:off x="5192210" y="1657823"/>
            <a:ext cx="5762520" cy="366120"/>
            <a:chOff x="5192210" y="1657823"/>
            <a:chExt cx="576252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3918F8C-FB1B-3C10-949A-AB86BF1D26A5}"/>
                    </a:ext>
                  </a:extLst>
                </p14:cNvPr>
                <p14:cNvContentPartPr/>
                <p14:nvPr/>
              </p14:nvContentPartPr>
              <p14:xfrm>
                <a:off x="5192210" y="1668623"/>
                <a:ext cx="2755080" cy="355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3918F8C-FB1B-3C10-949A-AB86BF1D26A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5186090" y="1662503"/>
                  <a:ext cx="27673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FB796852-2CFC-1737-16F7-4B8BC4E3AC99}"/>
                    </a:ext>
                  </a:extLst>
                </p14:cNvPr>
                <p14:cNvContentPartPr/>
                <p14:nvPr/>
              </p14:nvContentPartPr>
              <p14:xfrm>
                <a:off x="7939010" y="1657823"/>
                <a:ext cx="3015720" cy="82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FB796852-2CFC-1737-16F7-4B8BC4E3AC99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7932890" y="1651703"/>
                  <a:ext cx="3027960" cy="9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B293257F-A37E-0C07-C0F0-95A1CB6999D1}"/>
                  </a:ext>
                </a:extLst>
              </p14:cNvPr>
              <p14:cNvContentPartPr/>
              <p14:nvPr/>
            </p14:nvContentPartPr>
            <p14:xfrm>
              <a:off x="1185410" y="5173943"/>
              <a:ext cx="22320" cy="133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B293257F-A37E-0C07-C0F0-95A1CB6999D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79290" y="5167823"/>
                <a:ext cx="34560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oup 240">
            <a:extLst>
              <a:ext uri="{FF2B5EF4-FFF2-40B4-BE49-F238E27FC236}">
                <a16:creationId xmlns:a16="http://schemas.microsoft.com/office/drawing/2014/main" id="{15883F4F-DA3D-F9C7-4693-387C282AE0AD}"/>
              </a:ext>
            </a:extLst>
          </p:cNvPr>
          <p:cNvGrpSpPr/>
          <p:nvPr/>
        </p:nvGrpSpPr>
        <p:grpSpPr>
          <a:xfrm>
            <a:off x="11204477" y="1392294"/>
            <a:ext cx="291960" cy="383760"/>
            <a:chOff x="11204477" y="1392294"/>
            <a:chExt cx="29196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CB0DDB5F-971B-EFA8-1EAE-4E905695A233}"/>
                    </a:ext>
                  </a:extLst>
                </p14:cNvPr>
                <p14:cNvContentPartPr/>
                <p14:nvPr/>
              </p14:nvContentPartPr>
              <p14:xfrm>
                <a:off x="11230037" y="1392294"/>
                <a:ext cx="266400" cy="383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CB0DDB5F-971B-EFA8-1EAE-4E905695A23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1223917" y="1386174"/>
                  <a:ext cx="27864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1C1BBCDC-8415-6725-7720-7EAC704BB035}"/>
                    </a:ext>
                  </a:extLst>
                </p14:cNvPr>
                <p14:cNvContentPartPr/>
                <p14:nvPr/>
              </p14:nvContentPartPr>
              <p14:xfrm>
                <a:off x="11204477" y="1598934"/>
                <a:ext cx="183240" cy="133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1C1BBCDC-8415-6725-7720-7EAC704BB035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1198357" y="1592814"/>
                  <a:ext cx="19548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753EE3BE-335E-8EA9-3671-8CE12E35C9B2}"/>
                  </a:ext>
                </a:extLst>
              </p14:cNvPr>
              <p14:cNvContentPartPr/>
              <p14:nvPr/>
            </p14:nvContentPartPr>
            <p14:xfrm>
              <a:off x="11850677" y="2749494"/>
              <a:ext cx="14400" cy="144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753EE3BE-335E-8EA9-3671-8CE12E35C9B2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1844557" y="2743374"/>
                <a:ext cx="26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0C1929CC-36BA-A4D9-0CCE-C57FBC0F8E25}"/>
                  </a:ext>
                </a:extLst>
              </p14:cNvPr>
              <p14:cNvContentPartPr/>
              <p14:nvPr/>
            </p14:nvContentPartPr>
            <p14:xfrm>
              <a:off x="1191077" y="4972134"/>
              <a:ext cx="13320" cy="183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0C1929CC-36BA-A4D9-0CCE-C57FBC0F8E2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184957" y="4966014"/>
                <a:ext cx="2556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9" name="Group 268">
            <a:extLst>
              <a:ext uri="{FF2B5EF4-FFF2-40B4-BE49-F238E27FC236}">
                <a16:creationId xmlns:a16="http://schemas.microsoft.com/office/drawing/2014/main" id="{FE0E6520-F514-BB97-9E7C-FD0236399A6B}"/>
              </a:ext>
            </a:extLst>
          </p:cNvPr>
          <p:cNvGrpSpPr/>
          <p:nvPr/>
        </p:nvGrpSpPr>
        <p:grpSpPr>
          <a:xfrm>
            <a:off x="1197557" y="4951974"/>
            <a:ext cx="13320" cy="17640"/>
            <a:chOff x="1197557" y="4951974"/>
            <a:chExt cx="13320" cy="1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B584CD1B-3569-7B10-96BC-FBE50A37C1CF}"/>
                    </a:ext>
                  </a:extLst>
                </p14:cNvPr>
                <p14:cNvContentPartPr/>
                <p14:nvPr/>
              </p14:nvContentPartPr>
              <p14:xfrm>
                <a:off x="1199717" y="4963134"/>
                <a:ext cx="8640" cy="6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B584CD1B-3569-7B10-96BC-FBE50A37C1CF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93597" y="4957014"/>
                  <a:ext cx="2088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3DF16CC-ED9E-FDC2-B9B5-CE2E0FEF657C}"/>
                    </a:ext>
                  </a:extLst>
                </p14:cNvPr>
                <p14:cNvContentPartPr/>
                <p14:nvPr/>
              </p14:nvContentPartPr>
              <p14:xfrm>
                <a:off x="1200797" y="4954854"/>
                <a:ext cx="8640" cy="11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3DF16CC-ED9E-FDC2-B9B5-CE2E0FEF657C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194677" y="4948734"/>
                  <a:ext cx="208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F238BADD-34A6-7B59-E000-8233E16F7B63}"/>
                    </a:ext>
                  </a:extLst>
                </p14:cNvPr>
                <p14:cNvContentPartPr/>
                <p14:nvPr/>
              </p14:nvContentPartPr>
              <p14:xfrm>
                <a:off x="1197557" y="4951974"/>
                <a:ext cx="13320" cy="154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F238BADD-34A6-7B59-E000-8233E16F7B63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1191437" y="4945854"/>
                  <a:ext cx="2556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869C50E8-EF16-45E3-D6E6-E180ABCF3021}"/>
                    </a:ext>
                  </a:extLst>
                </p14:cNvPr>
                <p14:cNvContentPartPr/>
                <p14:nvPr/>
              </p14:nvContentPartPr>
              <p14:xfrm>
                <a:off x="1204397" y="4952694"/>
                <a:ext cx="1080" cy="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869C50E8-EF16-45E3-D6E6-E180ABCF3021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1198277" y="4946574"/>
                  <a:ext cx="13320" cy="1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C10F9F8F-F05A-FB91-69C7-4C5872B81981}"/>
                  </a:ext>
                </a:extLst>
              </p14:cNvPr>
              <p14:cNvContentPartPr/>
              <p14:nvPr/>
            </p14:nvContentPartPr>
            <p14:xfrm>
              <a:off x="5116517" y="2790894"/>
              <a:ext cx="39960" cy="4608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C10F9F8F-F05A-FB91-69C7-4C5872B81981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110397" y="2784774"/>
                <a:ext cx="52200" cy="5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8" name="Group 297">
            <a:extLst>
              <a:ext uri="{FF2B5EF4-FFF2-40B4-BE49-F238E27FC236}">
                <a16:creationId xmlns:a16="http://schemas.microsoft.com/office/drawing/2014/main" id="{974424BF-94FF-0312-51B8-353C39CC8653}"/>
              </a:ext>
            </a:extLst>
          </p:cNvPr>
          <p:cNvGrpSpPr/>
          <p:nvPr/>
        </p:nvGrpSpPr>
        <p:grpSpPr>
          <a:xfrm>
            <a:off x="1142117" y="4573254"/>
            <a:ext cx="527040" cy="758520"/>
            <a:chOff x="1142117" y="4573254"/>
            <a:chExt cx="527040" cy="75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F25C60C-377C-4E65-DBE2-E3F61695F244}"/>
                    </a:ext>
                  </a:extLst>
                </p14:cNvPr>
                <p14:cNvContentPartPr/>
                <p14:nvPr/>
              </p14:nvContentPartPr>
              <p14:xfrm>
                <a:off x="1149317" y="5311614"/>
                <a:ext cx="20520" cy="201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F25C60C-377C-4E65-DBE2-E3F61695F244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43197" y="5305494"/>
                  <a:ext cx="32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EC06ACFD-8E4A-FC2F-F0C5-5B34CC5BC7BF}"/>
                    </a:ext>
                  </a:extLst>
                </p14:cNvPr>
                <p14:cNvContentPartPr/>
                <p14:nvPr/>
              </p14:nvContentPartPr>
              <p14:xfrm>
                <a:off x="1142117" y="5224854"/>
                <a:ext cx="46440" cy="975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EC06ACFD-8E4A-FC2F-F0C5-5B34CC5BC7BF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35997" y="5218734"/>
                  <a:ext cx="586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5BB7CA03-101A-2ED0-B1DC-929AC7CD49E7}"/>
                    </a:ext>
                  </a:extLst>
                </p14:cNvPr>
                <p14:cNvContentPartPr/>
                <p14:nvPr/>
              </p14:nvContentPartPr>
              <p14:xfrm>
                <a:off x="1205117" y="5121534"/>
                <a:ext cx="84960" cy="1094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5BB7CA03-101A-2ED0-B1DC-929AC7CD49E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98997" y="5115414"/>
                  <a:ext cx="97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488D15DE-1CA2-B3A7-57D9-12DBD9F64735}"/>
                    </a:ext>
                  </a:extLst>
                </p14:cNvPr>
                <p14:cNvContentPartPr/>
                <p14:nvPr/>
              </p14:nvContentPartPr>
              <p14:xfrm>
                <a:off x="1350197" y="4854774"/>
                <a:ext cx="86040" cy="1584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488D15DE-1CA2-B3A7-57D9-12DBD9F64735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344077" y="4848654"/>
                  <a:ext cx="982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26EB274F-DD3F-8FE8-81A1-CAD778AFAFAB}"/>
                    </a:ext>
                  </a:extLst>
                </p14:cNvPr>
                <p14:cNvContentPartPr/>
                <p14:nvPr/>
              </p14:nvContentPartPr>
              <p14:xfrm>
                <a:off x="1496717" y="4573254"/>
                <a:ext cx="172440" cy="196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26EB274F-DD3F-8FE8-81A1-CAD778AFAFAB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490597" y="4567134"/>
                  <a:ext cx="18468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76D41A4A-F425-7171-AE17-400F641A41C3}"/>
                  </a:ext>
                </a:extLst>
              </p14:cNvPr>
              <p14:cNvContentPartPr/>
              <p14:nvPr/>
            </p14:nvContentPartPr>
            <p14:xfrm>
              <a:off x="1728197" y="4282734"/>
              <a:ext cx="80640" cy="14544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76D41A4A-F425-7171-AE17-400F641A41C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722077" y="4276614"/>
                <a:ext cx="9288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637FF777-3341-B2AC-C9C8-BF97AE53D23B}"/>
                  </a:ext>
                </a:extLst>
              </p14:cNvPr>
              <p14:cNvContentPartPr/>
              <p14:nvPr/>
            </p14:nvContentPartPr>
            <p14:xfrm>
              <a:off x="1889117" y="3991854"/>
              <a:ext cx="101520" cy="1569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637FF777-3341-B2AC-C9C8-BF97AE53D23B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882997" y="3985734"/>
                <a:ext cx="1137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74F8157B-983D-A268-B5AB-8D6EEFAF74C2}"/>
                  </a:ext>
                </a:extLst>
              </p14:cNvPr>
              <p14:cNvContentPartPr/>
              <p14:nvPr/>
            </p14:nvContentPartPr>
            <p14:xfrm>
              <a:off x="2028437" y="3834534"/>
              <a:ext cx="47160" cy="8820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74F8157B-983D-A268-B5AB-8D6EEFAF74C2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2022317" y="3828414"/>
                <a:ext cx="5940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oup 314">
            <a:extLst>
              <a:ext uri="{FF2B5EF4-FFF2-40B4-BE49-F238E27FC236}">
                <a16:creationId xmlns:a16="http://schemas.microsoft.com/office/drawing/2014/main" id="{7D530092-C7AD-1CDB-D4FA-49477BBC892A}"/>
              </a:ext>
            </a:extLst>
          </p:cNvPr>
          <p:cNvGrpSpPr/>
          <p:nvPr/>
        </p:nvGrpSpPr>
        <p:grpSpPr>
          <a:xfrm>
            <a:off x="2084957" y="3600894"/>
            <a:ext cx="543600" cy="236160"/>
            <a:chOff x="2084957" y="3600894"/>
            <a:chExt cx="54360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2DFDB816-CD10-78BA-A638-F2862444D28D}"/>
                    </a:ext>
                  </a:extLst>
                </p14:cNvPr>
                <p14:cNvContentPartPr/>
                <p14:nvPr/>
              </p14:nvContentPartPr>
              <p14:xfrm>
                <a:off x="2089997" y="3768294"/>
                <a:ext cx="10080" cy="11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2DFDB816-CD10-78BA-A638-F2862444D28D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2083877" y="3762174"/>
                  <a:ext cx="2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20E5CD11-9062-31C9-BCC9-9991B092ADC1}"/>
                    </a:ext>
                  </a:extLst>
                </p14:cNvPr>
                <p14:cNvContentPartPr/>
                <p14:nvPr/>
              </p14:nvContentPartPr>
              <p14:xfrm>
                <a:off x="2084957" y="3758574"/>
                <a:ext cx="51120" cy="784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20E5CD11-9062-31C9-BCC9-9991B092ADC1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2078837" y="3752454"/>
                  <a:ext cx="6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366547B4-A3C1-53A3-18D1-111CF42A6379}"/>
                    </a:ext>
                  </a:extLst>
                </p14:cNvPr>
                <p14:cNvContentPartPr/>
                <p14:nvPr/>
              </p14:nvContentPartPr>
              <p14:xfrm>
                <a:off x="2167397" y="3751734"/>
                <a:ext cx="108000" cy="43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366547B4-A3C1-53A3-18D1-111CF42A637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2161277" y="3745614"/>
                  <a:ext cx="12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16F3481C-170E-B5B0-4019-F479A5F4AF2A}"/>
                    </a:ext>
                  </a:extLst>
                </p14:cNvPr>
                <p14:cNvContentPartPr/>
                <p14:nvPr/>
              </p14:nvContentPartPr>
              <p14:xfrm>
                <a:off x="2437757" y="3600894"/>
                <a:ext cx="190800" cy="871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16F3481C-170E-B5B0-4019-F479A5F4AF2A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431637" y="3594774"/>
                  <a:ext cx="20304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F7500DA5-A7CC-B50B-9426-23BB91C46BEF}"/>
                  </a:ext>
                </a:extLst>
              </p14:cNvPr>
              <p14:cNvContentPartPr/>
              <p14:nvPr/>
            </p14:nvContentPartPr>
            <p14:xfrm>
              <a:off x="2891717" y="3472014"/>
              <a:ext cx="156240" cy="6804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F7500DA5-A7CC-B50B-9426-23BB91C46BE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2885597" y="3465894"/>
                <a:ext cx="168480" cy="8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A20063E6-77E7-E733-5689-1D967F53DF0E}"/>
                  </a:ext>
                </a:extLst>
              </p14:cNvPr>
              <p14:cNvContentPartPr/>
              <p14:nvPr/>
            </p14:nvContentPartPr>
            <p14:xfrm>
              <a:off x="3310757" y="3303894"/>
              <a:ext cx="192240" cy="6696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A20063E6-77E7-E733-5689-1D967F53DF0E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304637" y="3297774"/>
                <a:ext cx="204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F7FA923C-FF0C-D9A3-5756-57C4991116E2}"/>
                  </a:ext>
                </a:extLst>
              </p14:cNvPr>
              <p14:cNvContentPartPr/>
              <p14:nvPr/>
            </p14:nvContentPartPr>
            <p14:xfrm>
              <a:off x="3724757" y="3150894"/>
              <a:ext cx="223200" cy="644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F7FA923C-FF0C-D9A3-5756-57C4991116E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718637" y="3144774"/>
                <a:ext cx="23544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3" name="Group 322">
            <a:extLst>
              <a:ext uri="{FF2B5EF4-FFF2-40B4-BE49-F238E27FC236}">
                <a16:creationId xmlns:a16="http://schemas.microsoft.com/office/drawing/2014/main" id="{CFF65976-1996-142B-877D-8744CE3512C7}"/>
              </a:ext>
            </a:extLst>
          </p:cNvPr>
          <p:cNvGrpSpPr/>
          <p:nvPr/>
        </p:nvGrpSpPr>
        <p:grpSpPr>
          <a:xfrm>
            <a:off x="4228757" y="2620974"/>
            <a:ext cx="3700080" cy="442800"/>
            <a:chOff x="4228757" y="2620974"/>
            <a:chExt cx="370008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FB0EA494-71F1-4DAB-E8E8-D5FDAFCBC9AE}"/>
                    </a:ext>
                  </a:extLst>
                </p14:cNvPr>
                <p14:cNvContentPartPr/>
                <p14:nvPr/>
              </p14:nvContentPartPr>
              <p14:xfrm>
                <a:off x="4228757" y="3011574"/>
                <a:ext cx="189720" cy="52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FB0EA494-71F1-4DAB-E8E8-D5FDAFCBC9AE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4222637" y="3005454"/>
                  <a:ext cx="2019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02DB0A7D-19F8-75E7-8BCB-1172798A9A03}"/>
                    </a:ext>
                  </a:extLst>
                </p14:cNvPr>
                <p14:cNvContentPartPr/>
                <p14:nvPr/>
              </p14:nvContentPartPr>
              <p14:xfrm>
                <a:off x="4613597" y="2882694"/>
                <a:ext cx="205920" cy="705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02DB0A7D-19F8-75E7-8BCB-1172798A9A03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4607477" y="2876574"/>
                  <a:ext cx="2181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B564A8A8-CDAA-E5E2-B1CE-C384F6548551}"/>
                    </a:ext>
                  </a:extLst>
                </p14:cNvPr>
                <p14:cNvContentPartPr/>
                <p14:nvPr/>
              </p14:nvContentPartPr>
              <p14:xfrm>
                <a:off x="4950557" y="2820774"/>
                <a:ext cx="69120" cy="183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B564A8A8-CDAA-E5E2-B1CE-C384F6548551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4944437" y="2814654"/>
                  <a:ext cx="8136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137E2538-F7FF-A1F4-1FF7-846718CE2983}"/>
                    </a:ext>
                  </a:extLst>
                </p14:cNvPr>
                <p14:cNvContentPartPr/>
                <p14:nvPr/>
              </p14:nvContentPartPr>
              <p14:xfrm>
                <a:off x="5152157" y="2778654"/>
                <a:ext cx="230040" cy="28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137E2538-F7FF-A1F4-1FF7-846718CE2983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5146037" y="2772534"/>
                  <a:ext cx="24228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BE2FE31A-2C3B-B428-1996-FAC4BA4987D0}"/>
                    </a:ext>
                  </a:extLst>
                </p14:cNvPr>
                <p14:cNvContentPartPr/>
                <p14:nvPr/>
              </p14:nvContentPartPr>
              <p14:xfrm>
                <a:off x="5620877" y="2781894"/>
                <a:ext cx="228240" cy="20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BE2FE31A-2C3B-B428-1996-FAC4BA4987D0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5614757" y="2775774"/>
                  <a:ext cx="240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E588C39E-DBD6-153D-6080-42F0C469CECE}"/>
                    </a:ext>
                  </a:extLst>
                </p14:cNvPr>
                <p14:cNvContentPartPr/>
                <p14:nvPr/>
              </p14:nvContentPartPr>
              <p14:xfrm>
                <a:off x="6113717" y="2770374"/>
                <a:ext cx="227160" cy="23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E588C39E-DBD6-153D-6080-42F0C469CECE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6107597" y="2764254"/>
                  <a:ext cx="239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F4FFCC58-9A7C-973E-8A0E-63DE61657808}"/>
                    </a:ext>
                  </a:extLst>
                </p14:cNvPr>
                <p14:cNvContentPartPr/>
                <p14:nvPr/>
              </p14:nvContentPartPr>
              <p14:xfrm>
                <a:off x="6428717" y="2746614"/>
                <a:ext cx="240120" cy="374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F4FFCC58-9A7C-973E-8A0E-63DE61657808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6422597" y="2740494"/>
                  <a:ext cx="25236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420F76A0-2951-B109-1253-D60D055FC0A5}"/>
                    </a:ext>
                  </a:extLst>
                </p14:cNvPr>
                <p14:cNvContentPartPr/>
                <p14:nvPr/>
              </p14:nvContentPartPr>
              <p14:xfrm>
                <a:off x="6895277" y="2696214"/>
                <a:ext cx="362880" cy="684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420F76A0-2951-B109-1253-D60D055FC0A5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6889157" y="2690094"/>
                  <a:ext cx="375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B9D32EDA-DC8D-B88B-7528-4F81A2DFAEAD}"/>
                    </a:ext>
                  </a:extLst>
                </p14:cNvPr>
                <p14:cNvContentPartPr/>
                <p14:nvPr/>
              </p14:nvContentPartPr>
              <p14:xfrm>
                <a:off x="7420157" y="2653014"/>
                <a:ext cx="237600" cy="212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B9D32EDA-DC8D-B88B-7528-4F81A2DFAEAD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7414037" y="2646894"/>
                  <a:ext cx="24984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0A68A783-5096-2128-6619-CCB523A84DD5}"/>
                    </a:ext>
                  </a:extLst>
                </p14:cNvPr>
                <p14:cNvContentPartPr/>
                <p14:nvPr/>
              </p14:nvContentPartPr>
              <p14:xfrm>
                <a:off x="7788437" y="2620974"/>
                <a:ext cx="140400" cy="162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0A68A783-5096-2128-6619-CCB523A84DD5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7782317" y="2614854"/>
                  <a:ext cx="152640" cy="28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50FF5E6E-1AF3-3660-8D3C-04C1035764C1}"/>
              </a:ext>
            </a:extLst>
          </p:cNvPr>
          <p:cNvGrpSpPr/>
          <p:nvPr/>
        </p:nvGrpSpPr>
        <p:grpSpPr>
          <a:xfrm>
            <a:off x="7932077" y="2587134"/>
            <a:ext cx="1839960" cy="77040"/>
            <a:chOff x="7932077" y="2587134"/>
            <a:chExt cx="1839960" cy="7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432CC45-AAC6-79A7-1182-071295B6734A}"/>
                    </a:ext>
                  </a:extLst>
                </p14:cNvPr>
                <p14:cNvContentPartPr/>
                <p14:nvPr/>
              </p14:nvContentPartPr>
              <p14:xfrm>
                <a:off x="7932077" y="2587134"/>
                <a:ext cx="55440" cy="770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5432CC45-AAC6-79A7-1182-071295B6734A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7925957" y="2581014"/>
                  <a:ext cx="67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6C335CB9-5E64-B1C7-F864-595A82DCE5D0}"/>
                    </a:ext>
                  </a:extLst>
                </p14:cNvPr>
                <p14:cNvContentPartPr/>
                <p14:nvPr/>
              </p14:nvContentPartPr>
              <p14:xfrm>
                <a:off x="8008397" y="2616294"/>
                <a:ext cx="156960" cy="1584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6C335CB9-5E64-B1C7-F864-595A82DCE5D0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8002277" y="2610174"/>
                  <a:ext cx="169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B3577431-8B85-0D28-F44A-C0D0C26F175B}"/>
                    </a:ext>
                  </a:extLst>
                </p14:cNvPr>
                <p14:cNvContentPartPr/>
                <p14:nvPr/>
              </p14:nvContentPartPr>
              <p14:xfrm>
                <a:off x="8332397" y="2601534"/>
                <a:ext cx="172440" cy="1872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B3577431-8B85-0D28-F44A-C0D0C26F175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8326277" y="2595414"/>
                  <a:ext cx="18468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4DB0775B-90F6-8370-A12C-3492C57FFEED}"/>
                    </a:ext>
                  </a:extLst>
                </p14:cNvPr>
                <p14:cNvContentPartPr/>
                <p14:nvPr/>
              </p14:nvContentPartPr>
              <p14:xfrm>
                <a:off x="8643797" y="2601174"/>
                <a:ext cx="248760" cy="165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4DB0775B-90F6-8370-A12C-3492C57FFEED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8637677" y="2595054"/>
                  <a:ext cx="261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4D19E20-8DBF-1BDF-07AD-8E881D4AF680}"/>
                    </a:ext>
                  </a:extLst>
                </p14:cNvPr>
                <p14:cNvContentPartPr/>
                <p14:nvPr/>
              </p14:nvContentPartPr>
              <p14:xfrm>
                <a:off x="9098117" y="2618094"/>
                <a:ext cx="278280" cy="75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4D19E20-8DBF-1BDF-07AD-8E881D4AF680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9091997" y="2611974"/>
                  <a:ext cx="290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8A6B63EC-9D22-F66A-CE0D-634C4FA3DD9F}"/>
                    </a:ext>
                  </a:extLst>
                </p14:cNvPr>
                <p14:cNvContentPartPr/>
                <p14:nvPr/>
              </p14:nvContentPartPr>
              <p14:xfrm>
                <a:off x="9575837" y="2593254"/>
                <a:ext cx="196200" cy="39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8A6B63EC-9D22-F66A-CE0D-634C4FA3DD9F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9569717" y="2587134"/>
                  <a:ext cx="20844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86F31066-7240-3166-1593-7440430153DE}"/>
              </a:ext>
            </a:extLst>
          </p:cNvPr>
          <p:cNvGrpSpPr/>
          <p:nvPr/>
        </p:nvGrpSpPr>
        <p:grpSpPr>
          <a:xfrm>
            <a:off x="10053197" y="2538534"/>
            <a:ext cx="763920" cy="81720"/>
            <a:chOff x="10053197" y="2538534"/>
            <a:chExt cx="763920" cy="8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FD12ABF8-8031-4340-CF5D-479A4C1E4123}"/>
                    </a:ext>
                  </a:extLst>
                </p14:cNvPr>
                <p14:cNvContentPartPr/>
                <p14:nvPr/>
              </p14:nvContentPartPr>
              <p14:xfrm>
                <a:off x="10053197" y="2593254"/>
                <a:ext cx="150120" cy="129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FD12ABF8-8031-4340-CF5D-479A4C1E4123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10047077" y="2587134"/>
                  <a:ext cx="162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AC502A32-B102-83D9-5E83-41FB755E6173}"/>
                    </a:ext>
                  </a:extLst>
                </p14:cNvPr>
                <p14:cNvContentPartPr/>
                <p14:nvPr/>
              </p14:nvContentPartPr>
              <p14:xfrm>
                <a:off x="10326797" y="2596854"/>
                <a:ext cx="185040" cy="234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AC502A32-B102-83D9-5E83-41FB755E6173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10320677" y="2590734"/>
                  <a:ext cx="19728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3682F043-DA12-9512-69B5-A76E0149A3A6}"/>
                    </a:ext>
                  </a:extLst>
                </p14:cNvPr>
                <p14:cNvContentPartPr/>
                <p14:nvPr/>
              </p14:nvContentPartPr>
              <p14:xfrm>
                <a:off x="10548917" y="2571654"/>
                <a:ext cx="196560" cy="165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3682F043-DA12-9512-69B5-A76E0149A3A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10542797" y="2565534"/>
                  <a:ext cx="2088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DB0BAABA-76C2-9290-E5F0-2E7B0EF690AC}"/>
                    </a:ext>
                  </a:extLst>
                </p14:cNvPr>
                <p14:cNvContentPartPr/>
                <p14:nvPr/>
              </p14:nvContentPartPr>
              <p14:xfrm>
                <a:off x="10752317" y="2538534"/>
                <a:ext cx="64800" cy="594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DB0BAABA-76C2-9290-E5F0-2E7B0EF690AC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10746197" y="2532414"/>
                  <a:ext cx="7704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EC6A631F-C321-A839-DA63-6FCBF4696671}"/>
              </a:ext>
            </a:extLst>
          </p:cNvPr>
          <p:cNvGrpSpPr/>
          <p:nvPr/>
        </p:nvGrpSpPr>
        <p:grpSpPr>
          <a:xfrm>
            <a:off x="11081717" y="2577054"/>
            <a:ext cx="512640" cy="367920"/>
            <a:chOff x="11081717" y="2577054"/>
            <a:chExt cx="512640" cy="3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D5B8B054-D50F-3B7F-B4E4-B2271D419B54}"/>
                    </a:ext>
                  </a:extLst>
                </p14:cNvPr>
                <p14:cNvContentPartPr/>
                <p14:nvPr/>
              </p14:nvContentPartPr>
              <p14:xfrm>
                <a:off x="11081717" y="2606574"/>
                <a:ext cx="297360" cy="3362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D5B8B054-D50F-3B7F-B4E4-B2271D419B5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1075597" y="2600454"/>
                  <a:ext cx="30960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5E9519F1-C5D7-BC31-4BA3-957C7C283120}"/>
                    </a:ext>
                  </a:extLst>
                </p14:cNvPr>
                <p14:cNvContentPartPr/>
                <p14:nvPr/>
              </p14:nvContentPartPr>
              <p14:xfrm>
                <a:off x="11394917" y="2577054"/>
                <a:ext cx="199440" cy="3679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5E9519F1-C5D7-BC31-4BA3-957C7C283120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11388797" y="2570934"/>
                  <a:ext cx="2116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67F052A2-3210-4113-B8C2-4F668FD54884}"/>
                    </a:ext>
                  </a:extLst>
                </p14:cNvPr>
                <p14:cNvContentPartPr/>
                <p14:nvPr/>
              </p14:nvContentPartPr>
              <p14:xfrm>
                <a:off x="11379077" y="2834454"/>
                <a:ext cx="205200" cy="72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67F052A2-3210-4113-B8C2-4F668FD54884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1372957" y="2828334"/>
                  <a:ext cx="217440" cy="19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7204015D-63EC-27CD-BA80-31B3D2E9C92F}"/>
              </a:ext>
            </a:extLst>
          </p:cNvPr>
          <p:cNvGrpSpPr/>
          <p:nvPr/>
        </p:nvGrpSpPr>
        <p:grpSpPr>
          <a:xfrm>
            <a:off x="2876597" y="4208214"/>
            <a:ext cx="2801520" cy="789840"/>
            <a:chOff x="2876597" y="4208214"/>
            <a:chExt cx="2801520" cy="78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C4A23437-631E-4FC6-246D-7CF1F9AF037F}"/>
                    </a:ext>
                  </a:extLst>
                </p14:cNvPr>
                <p14:cNvContentPartPr/>
                <p14:nvPr/>
              </p14:nvContentPartPr>
              <p14:xfrm>
                <a:off x="2876597" y="4688454"/>
                <a:ext cx="187560" cy="1450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C4A23437-631E-4FC6-246D-7CF1F9AF037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2870477" y="4682334"/>
                  <a:ext cx="1998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8F6EEEC1-2154-E73F-CA2E-6679F2A79D54}"/>
                    </a:ext>
                  </a:extLst>
                </p14:cNvPr>
                <p14:cNvContentPartPr/>
                <p14:nvPr/>
              </p14:nvContentPartPr>
              <p14:xfrm>
                <a:off x="3069557" y="4715094"/>
                <a:ext cx="56160" cy="28296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8F6EEEC1-2154-E73F-CA2E-6679F2A79D54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3063437" y="4708974"/>
                  <a:ext cx="6840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EEB377C7-B981-54A3-E8AC-37A0CCDA4E46}"/>
                    </a:ext>
                  </a:extLst>
                </p14:cNvPr>
                <p14:cNvContentPartPr/>
                <p14:nvPr/>
              </p14:nvContentPartPr>
              <p14:xfrm>
                <a:off x="3077117" y="4684494"/>
                <a:ext cx="147240" cy="13428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EEB377C7-B981-54A3-E8AC-37A0CCDA4E46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3070997" y="4678374"/>
                  <a:ext cx="1594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B384D4A0-468B-B0EA-416E-CE5FF3F8FFEA}"/>
                    </a:ext>
                  </a:extLst>
                </p14:cNvPr>
                <p14:cNvContentPartPr/>
                <p14:nvPr/>
              </p14:nvContentPartPr>
              <p14:xfrm>
                <a:off x="3222557" y="4494054"/>
                <a:ext cx="129600" cy="30384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B384D4A0-468B-B0EA-416E-CE5FF3F8FFEA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3216437" y="4487934"/>
                  <a:ext cx="14184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504DB603-9954-25F2-64DB-579D1318BC06}"/>
                    </a:ext>
                  </a:extLst>
                </p14:cNvPr>
                <p14:cNvContentPartPr/>
                <p14:nvPr/>
              </p14:nvContentPartPr>
              <p14:xfrm>
                <a:off x="3247757" y="4650654"/>
                <a:ext cx="196920" cy="15372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504DB603-9954-25F2-64DB-579D1318BC0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3241637" y="4644534"/>
                  <a:ext cx="20916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651620E1-DF7A-F2D0-6185-54DA03A09704}"/>
                    </a:ext>
                  </a:extLst>
                </p14:cNvPr>
                <p14:cNvContentPartPr/>
                <p14:nvPr/>
              </p14:nvContentPartPr>
              <p14:xfrm>
                <a:off x="3396437" y="4569654"/>
                <a:ext cx="26280" cy="266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651620E1-DF7A-F2D0-6185-54DA03A0970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3390317" y="4563534"/>
                  <a:ext cx="385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DF9B3FCA-E09D-0762-698A-87898E66C317}"/>
                    </a:ext>
                  </a:extLst>
                </p14:cNvPr>
                <p14:cNvContentPartPr/>
                <p14:nvPr/>
              </p14:nvContentPartPr>
              <p14:xfrm>
                <a:off x="3459437" y="4283814"/>
                <a:ext cx="612360" cy="48096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DF9B3FCA-E09D-0762-698A-87898E66C317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3453317" y="4277694"/>
                  <a:ext cx="624600" cy="49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2286171B-A826-3678-3349-99114A6A1C43}"/>
                    </a:ext>
                  </a:extLst>
                </p14:cNvPr>
                <p14:cNvContentPartPr/>
                <p14:nvPr/>
              </p14:nvContentPartPr>
              <p14:xfrm>
                <a:off x="4390037" y="4275174"/>
                <a:ext cx="128520" cy="36252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2286171B-A826-3678-3349-99114A6A1C43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4383917" y="4269054"/>
                  <a:ext cx="140760" cy="37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43115111-28A4-CCDA-36F4-3EE6491E5779}"/>
                    </a:ext>
                  </a:extLst>
                </p14:cNvPr>
                <p14:cNvContentPartPr/>
                <p14:nvPr/>
              </p14:nvContentPartPr>
              <p14:xfrm>
                <a:off x="4356557" y="4505214"/>
                <a:ext cx="164160" cy="496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43115111-28A4-CCDA-36F4-3EE6491E577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4350437" y="4499094"/>
                  <a:ext cx="17640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5D51A031-457D-4AA9-D2E3-7775D24C5E59}"/>
                    </a:ext>
                  </a:extLst>
                </p14:cNvPr>
                <p14:cNvContentPartPr/>
                <p14:nvPr/>
              </p14:nvContentPartPr>
              <p14:xfrm>
                <a:off x="4538717" y="4494414"/>
                <a:ext cx="213120" cy="13752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5D51A031-457D-4AA9-D2E3-7775D24C5E5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4532597" y="4488294"/>
                  <a:ext cx="2253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C52F7D62-95AD-1805-4730-55CC649E3829}"/>
                    </a:ext>
                  </a:extLst>
                </p14:cNvPr>
                <p14:cNvContentPartPr/>
                <p14:nvPr/>
              </p14:nvContentPartPr>
              <p14:xfrm>
                <a:off x="4727357" y="4473174"/>
                <a:ext cx="183960" cy="1504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C52F7D62-95AD-1805-4730-55CC649E3829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4721237" y="4467054"/>
                  <a:ext cx="19620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83CCF812-8F75-A12B-6264-98300785C0C2}"/>
                    </a:ext>
                  </a:extLst>
                </p14:cNvPr>
                <p14:cNvContentPartPr/>
                <p14:nvPr/>
              </p14:nvContentPartPr>
              <p14:xfrm>
                <a:off x="4930397" y="4443654"/>
                <a:ext cx="160200" cy="15120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83CCF812-8F75-A12B-6264-98300785C0C2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4924277" y="4437534"/>
                  <a:ext cx="17244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798B4334-B117-69AA-C3FE-7EAD4E383B26}"/>
                    </a:ext>
                  </a:extLst>
                </p14:cNvPr>
                <p14:cNvContentPartPr/>
                <p14:nvPr/>
              </p14:nvContentPartPr>
              <p14:xfrm>
                <a:off x="5079797" y="4208214"/>
                <a:ext cx="95040" cy="37584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798B4334-B117-69AA-C3FE-7EAD4E383B26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5073677" y="4202094"/>
                  <a:ext cx="10728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7FE3A9AE-7871-BBEA-0DDA-9FF25B33E951}"/>
                    </a:ext>
                  </a:extLst>
                </p14:cNvPr>
                <p14:cNvContentPartPr/>
                <p14:nvPr/>
              </p14:nvContentPartPr>
              <p14:xfrm>
                <a:off x="5066837" y="4406934"/>
                <a:ext cx="275400" cy="1670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7FE3A9AE-7871-BBEA-0DDA-9FF25B33E951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5060717" y="4400814"/>
                  <a:ext cx="28764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64A1763C-97D3-A6C9-785D-EE3D9F48E984}"/>
                    </a:ext>
                  </a:extLst>
                </p14:cNvPr>
                <p14:cNvContentPartPr/>
                <p14:nvPr/>
              </p14:nvContentPartPr>
              <p14:xfrm>
                <a:off x="5254397" y="4303614"/>
                <a:ext cx="39600" cy="115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64A1763C-97D3-A6C9-785D-EE3D9F48E984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5248277" y="4297494"/>
                  <a:ext cx="51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796B1CE0-A312-3DA5-57FF-84CF498B354D}"/>
                    </a:ext>
                  </a:extLst>
                </p14:cNvPr>
                <p14:cNvContentPartPr/>
                <p14:nvPr/>
              </p14:nvContentPartPr>
              <p14:xfrm>
                <a:off x="5347277" y="4413054"/>
                <a:ext cx="330840" cy="1584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796B1CE0-A312-3DA5-57FF-84CF498B354D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5341157" y="4406934"/>
                  <a:ext cx="34308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04C0782D-DC31-273E-5906-6E496A9C5EE4}"/>
              </a:ext>
            </a:extLst>
          </p:cNvPr>
          <p:cNvGrpSpPr/>
          <p:nvPr/>
        </p:nvGrpSpPr>
        <p:grpSpPr>
          <a:xfrm>
            <a:off x="6152957" y="4147014"/>
            <a:ext cx="1688400" cy="659880"/>
            <a:chOff x="6152957" y="4147014"/>
            <a:chExt cx="1688400" cy="65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400" name="Ink 399">
                  <a:extLst>
                    <a:ext uri="{FF2B5EF4-FFF2-40B4-BE49-F238E27FC236}">
                      <a16:creationId xmlns:a16="http://schemas.microsoft.com/office/drawing/2014/main" id="{6430B1D4-FA6E-BDBD-41F5-DB99B2290ED5}"/>
                    </a:ext>
                  </a:extLst>
                </p14:cNvPr>
                <p14:cNvContentPartPr/>
                <p14:nvPr/>
              </p14:nvContentPartPr>
              <p14:xfrm>
                <a:off x="6152957" y="4444374"/>
                <a:ext cx="148320" cy="167040"/>
              </p14:xfrm>
            </p:contentPart>
          </mc:Choice>
          <mc:Fallback xmlns="">
            <p:pic>
              <p:nvPicPr>
                <p:cNvPr id="400" name="Ink 399">
                  <a:extLst>
                    <a:ext uri="{FF2B5EF4-FFF2-40B4-BE49-F238E27FC236}">
                      <a16:creationId xmlns:a16="http://schemas.microsoft.com/office/drawing/2014/main" id="{6430B1D4-FA6E-BDBD-41F5-DB99B2290ED5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6146837" y="4438254"/>
                  <a:ext cx="1605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401" name="Ink 400">
                  <a:extLst>
                    <a:ext uri="{FF2B5EF4-FFF2-40B4-BE49-F238E27FC236}">
                      <a16:creationId xmlns:a16="http://schemas.microsoft.com/office/drawing/2014/main" id="{8EF2BA7A-906F-2E0A-F2CB-A0F38B7C36A2}"/>
                    </a:ext>
                  </a:extLst>
                </p14:cNvPr>
                <p14:cNvContentPartPr/>
                <p14:nvPr/>
              </p14:nvContentPartPr>
              <p14:xfrm>
                <a:off x="6251957" y="4373454"/>
                <a:ext cx="42480" cy="14040"/>
              </p14:xfrm>
            </p:contentPart>
          </mc:Choice>
          <mc:Fallback xmlns="">
            <p:pic>
              <p:nvPicPr>
                <p:cNvPr id="401" name="Ink 400">
                  <a:extLst>
                    <a:ext uri="{FF2B5EF4-FFF2-40B4-BE49-F238E27FC236}">
                      <a16:creationId xmlns:a16="http://schemas.microsoft.com/office/drawing/2014/main" id="{8EF2BA7A-906F-2E0A-F2CB-A0F38B7C36A2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6245837" y="4367334"/>
                  <a:ext cx="547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402" name="Ink 401">
                  <a:extLst>
                    <a:ext uri="{FF2B5EF4-FFF2-40B4-BE49-F238E27FC236}">
                      <a16:creationId xmlns:a16="http://schemas.microsoft.com/office/drawing/2014/main" id="{F68B0B6D-D1DC-744D-B759-39968E1617BF}"/>
                    </a:ext>
                  </a:extLst>
                </p14:cNvPr>
                <p14:cNvContentPartPr/>
                <p14:nvPr/>
              </p14:nvContentPartPr>
              <p14:xfrm>
                <a:off x="6312437" y="4430694"/>
                <a:ext cx="181080" cy="144720"/>
              </p14:xfrm>
            </p:contentPart>
          </mc:Choice>
          <mc:Fallback xmlns="">
            <p:pic>
              <p:nvPicPr>
                <p:cNvPr id="402" name="Ink 401">
                  <a:extLst>
                    <a:ext uri="{FF2B5EF4-FFF2-40B4-BE49-F238E27FC236}">
                      <a16:creationId xmlns:a16="http://schemas.microsoft.com/office/drawing/2014/main" id="{F68B0B6D-D1DC-744D-B759-39968E1617BF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6306317" y="4424574"/>
                  <a:ext cx="19332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403" name="Ink 402">
                  <a:extLst>
                    <a:ext uri="{FF2B5EF4-FFF2-40B4-BE49-F238E27FC236}">
                      <a16:creationId xmlns:a16="http://schemas.microsoft.com/office/drawing/2014/main" id="{6F89CC6E-7121-F1C6-9CF2-B404BC1FCF35}"/>
                    </a:ext>
                  </a:extLst>
                </p14:cNvPr>
                <p14:cNvContentPartPr/>
                <p14:nvPr/>
              </p14:nvContentPartPr>
              <p14:xfrm>
                <a:off x="6507197" y="4147014"/>
                <a:ext cx="70200" cy="408960"/>
              </p14:xfrm>
            </p:contentPart>
          </mc:Choice>
          <mc:Fallback xmlns="">
            <p:pic>
              <p:nvPicPr>
                <p:cNvPr id="403" name="Ink 402">
                  <a:extLst>
                    <a:ext uri="{FF2B5EF4-FFF2-40B4-BE49-F238E27FC236}">
                      <a16:creationId xmlns:a16="http://schemas.microsoft.com/office/drawing/2014/main" id="{6F89CC6E-7121-F1C6-9CF2-B404BC1FCF35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6501077" y="4140894"/>
                  <a:ext cx="82440" cy="42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404" name="Ink 403">
                  <a:extLst>
                    <a:ext uri="{FF2B5EF4-FFF2-40B4-BE49-F238E27FC236}">
                      <a16:creationId xmlns:a16="http://schemas.microsoft.com/office/drawing/2014/main" id="{8D8FD40D-FF2A-91C9-5FCB-E6007ED53608}"/>
                    </a:ext>
                  </a:extLst>
                </p14:cNvPr>
                <p14:cNvContentPartPr/>
                <p14:nvPr/>
              </p14:nvContentPartPr>
              <p14:xfrm>
                <a:off x="6483797" y="4384254"/>
                <a:ext cx="273240" cy="160560"/>
              </p14:xfrm>
            </p:contentPart>
          </mc:Choice>
          <mc:Fallback xmlns="">
            <p:pic>
              <p:nvPicPr>
                <p:cNvPr id="404" name="Ink 403">
                  <a:extLst>
                    <a:ext uri="{FF2B5EF4-FFF2-40B4-BE49-F238E27FC236}">
                      <a16:creationId xmlns:a16="http://schemas.microsoft.com/office/drawing/2014/main" id="{8D8FD40D-FF2A-91C9-5FCB-E6007ED53608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6477677" y="4378134"/>
                  <a:ext cx="28548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9E0E8EB0-B8A7-092C-7EE0-2DF2463070AE}"/>
                    </a:ext>
                  </a:extLst>
                </p14:cNvPr>
                <p14:cNvContentPartPr/>
                <p14:nvPr/>
              </p14:nvContentPartPr>
              <p14:xfrm>
                <a:off x="6767117" y="4394334"/>
                <a:ext cx="146520" cy="17568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9E0E8EB0-B8A7-092C-7EE0-2DF2463070A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760997" y="4388214"/>
                  <a:ext cx="1587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406" name="Ink 405">
                  <a:extLst>
                    <a:ext uri="{FF2B5EF4-FFF2-40B4-BE49-F238E27FC236}">
                      <a16:creationId xmlns:a16="http://schemas.microsoft.com/office/drawing/2014/main" id="{13E0CA11-F2E4-A348-C776-4F90807CE671}"/>
                    </a:ext>
                  </a:extLst>
                </p14:cNvPr>
                <p14:cNvContentPartPr/>
                <p14:nvPr/>
              </p14:nvContentPartPr>
              <p14:xfrm>
                <a:off x="6901037" y="4452654"/>
                <a:ext cx="36720" cy="354240"/>
              </p14:xfrm>
            </p:contentPart>
          </mc:Choice>
          <mc:Fallback xmlns="">
            <p:pic>
              <p:nvPicPr>
                <p:cNvPr id="406" name="Ink 405">
                  <a:extLst>
                    <a:ext uri="{FF2B5EF4-FFF2-40B4-BE49-F238E27FC236}">
                      <a16:creationId xmlns:a16="http://schemas.microsoft.com/office/drawing/2014/main" id="{13E0CA11-F2E4-A348-C776-4F90807CE671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894917" y="4446534"/>
                  <a:ext cx="48960" cy="36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69F8690A-55FD-38AD-F437-E73918E7AC89}"/>
                    </a:ext>
                  </a:extLst>
                </p14:cNvPr>
                <p14:cNvContentPartPr/>
                <p14:nvPr/>
              </p14:nvContentPartPr>
              <p14:xfrm>
                <a:off x="6896717" y="4474974"/>
                <a:ext cx="138600" cy="12600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69F8690A-55FD-38AD-F437-E73918E7AC89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6890597" y="4468854"/>
                  <a:ext cx="1508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7061358D-4E21-5987-D96B-50F7726AE007}"/>
                    </a:ext>
                  </a:extLst>
                </p14:cNvPr>
                <p14:cNvContentPartPr/>
                <p14:nvPr/>
              </p14:nvContentPartPr>
              <p14:xfrm>
                <a:off x="7038557" y="4446174"/>
                <a:ext cx="177480" cy="15120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7061358D-4E21-5987-D96B-50F7726AE007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7032437" y="4440054"/>
                  <a:ext cx="18972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DDA1BA53-07AC-87E5-14D0-715B9E7FE100}"/>
                    </a:ext>
                  </a:extLst>
                </p14:cNvPr>
                <p14:cNvContentPartPr/>
                <p14:nvPr/>
              </p14:nvContentPartPr>
              <p14:xfrm>
                <a:off x="7197677" y="4174734"/>
                <a:ext cx="61200" cy="44316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DDA1BA53-07AC-87E5-14D0-715B9E7FE100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7191557" y="4168614"/>
                  <a:ext cx="73440" cy="45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B797897E-9C08-416E-7D76-5A4F56772C38}"/>
                    </a:ext>
                  </a:extLst>
                </p14:cNvPr>
                <p14:cNvContentPartPr/>
                <p14:nvPr/>
              </p14:nvContentPartPr>
              <p14:xfrm>
                <a:off x="7254557" y="4417014"/>
                <a:ext cx="240840" cy="16740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B797897E-9C08-416E-7D76-5A4F56772C38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248437" y="4410894"/>
                  <a:ext cx="2530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6FF822A4-8DEA-6213-C2AB-CA53E9DF8EF9}"/>
                    </a:ext>
                  </a:extLst>
                </p14:cNvPr>
                <p14:cNvContentPartPr/>
                <p14:nvPr/>
              </p14:nvContentPartPr>
              <p14:xfrm>
                <a:off x="7468397" y="4185174"/>
                <a:ext cx="67320" cy="4723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6FF822A4-8DEA-6213-C2AB-CA53E9DF8EF9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462277" y="4179054"/>
                  <a:ext cx="79560" cy="48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B72A371E-6722-AFAC-2E06-21611140F36E}"/>
                    </a:ext>
                  </a:extLst>
                </p14:cNvPr>
                <p14:cNvContentPartPr/>
                <p14:nvPr/>
              </p14:nvContentPartPr>
              <p14:xfrm>
                <a:off x="7486037" y="4439334"/>
                <a:ext cx="248400" cy="1515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B72A371E-6722-AFAC-2E06-21611140F36E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479917" y="4433214"/>
                  <a:ext cx="26064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FEDBB384-846D-FF01-80D8-CD9326D261F1}"/>
                    </a:ext>
                  </a:extLst>
                </p14:cNvPr>
                <p14:cNvContentPartPr/>
                <p14:nvPr/>
              </p14:nvContentPartPr>
              <p14:xfrm>
                <a:off x="7705277" y="4427814"/>
                <a:ext cx="136080" cy="190440"/>
              </p14:xfrm>
            </p:contentPart>
          </mc:Choice>
          <mc:Fallback xmlns="">
            <p:pic>
              <p:nvPicPr>
                <p:cNvPr id="413" name="Ink 412">
                  <a:extLst>
                    <a:ext uri="{FF2B5EF4-FFF2-40B4-BE49-F238E27FC236}">
                      <a16:creationId xmlns:a16="http://schemas.microsoft.com/office/drawing/2014/main" id="{FEDBB384-846D-FF01-80D8-CD9326D261F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699157" y="4421694"/>
                  <a:ext cx="148320" cy="202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D72DF0DD-7427-DD26-6AC5-E16F02285763}"/>
              </a:ext>
            </a:extLst>
          </p:cNvPr>
          <p:cNvGrpSpPr/>
          <p:nvPr/>
        </p:nvGrpSpPr>
        <p:grpSpPr>
          <a:xfrm>
            <a:off x="8280557" y="4239174"/>
            <a:ext cx="1478880" cy="671040"/>
            <a:chOff x="8280557" y="4239174"/>
            <a:chExt cx="1478880" cy="67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A5E1A3D7-2C92-6FB9-E7D9-20F9E107625F}"/>
                    </a:ext>
                  </a:extLst>
                </p14:cNvPr>
                <p14:cNvContentPartPr/>
                <p14:nvPr/>
              </p14:nvContentPartPr>
              <p14:xfrm>
                <a:off x="8280557" y="4239174"/>
                <a:ext cx="295560" cy="37188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A5E1A3D7-2C92-6FB9-E7D9-20F9E107625F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274437" y="4233054"/>
                  <a:ext cx="3078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167C90CB-30AF-25DE-344D-04B355B3A664}"/>
                    </a:ext>
                  </a:extLst>
                </p14:cNvPr>
                <p14:cNvContentPartPr/>
                <p14:nvPr/>
              </p14:nvContentPartPr>
              <p14:xfrm>
                <a:off x="8557037" y="4460574"/>
                <a:ext cx="100800" cy="12636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167C90CB-30AF-25DE-344D-04B355B3A664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550917" y="4454454"/>
                  <a:ext cx="11304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CD780B50-B71D-E590-5D7B-EA95C7B7CCEE}"/>
                    </a:ext>
                  </a:extLst>
                </p14:cNvPr>
                <p14:cNvContentPartPr/>
                <p14:nvPr/>
              </p14:nvContentPartPr>
              <p14:xfrm>
                <a:off x="8575037" y="4394694"/>
                <a:ext cx="55080" cy="5760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CD780B50-B71D-E590-5D7B-EA95C7B7CCEE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568917" y="4388574"/>
                  <a:ext cx="6732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BCDDA2D9-56CC-633A-5A52-6100DC31E22A}"/>
                    </a:ext>
                  </a:extLst>
                </p14:cNvPr>
                <p14:cNvContentPartPr/>
                <p14:nvPr/>
              </p14:nvContentPartPr>
              <p14:xfrm>
                <a:off x="8662877" y="4472454"/>
                <a:ext cx="180000" cy="13032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BCDDA2D9-56CC-633A-5A52-6100DC31E22A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656757" y="4466334"/>
                  <a:ext cx="1922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721D0B51-655E-0094-1C95-D1A293E6B75E}"/>
                    </a:ext>
                  </a:extLst>
                </p14:cNvPr>
                <p14:cNvContentPartPr/>
                <p14:nvPr/>
              </p14:nvContentPartPr>
              <p14:xfrm>
                <a:off x="8854757" y="4438254"/>
                <a:ext cx="204480" cy="17388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721D0B51-655E-0094-1C95-D1A293E6B75E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848637" y="4432134"/>
                  <a:ext cx="21672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E7DABF39-F815-188C-B07D-C7D043258B74}"/>
                    </a:ext>
                  </a:extLst>
                </p14:cNvPr>
                <p14:cNvContentPartPr/>
                <p14:nvPr/>
              </p14:nvContentPartPr>
              <p14:xfrm>
                <a:off x="9008477" y="4480014"/>
                <a:ext cx="203400" cy="14652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E7DABF39-F815-188C-B07D-C7D043258B74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9002357" y="4473894"/>
                  <a:ext cx="21564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91148FAD-8A80-3C30-66B0-7C670BEA61B3}"/>
                    </a:ext>
                  </a:extLst>
                </p14:cNvPr>
                <p14:cNvContentPartPr/>
                <p14:nvPr/>
              </p14:nvContentPartPr>
              <p14:xfrm>
                <a:off x="9270917" y="4454814"/>
                <a:ext cx="200160" cy="18036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91148FAD-8A80-3C30-66B0-7C670BEA61B3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9264797" y="4448694"/>
                  <a:ext cx="21240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DACCFF80-AD21-61D0-3053-326249DE5730}"/>
                    </a:ext>
                  </a:extLst>
                </p14:cNvPr>
                <p14:cNvContentPartPr/>
                <p14:nvPr/>
              </p14:nvContentPartPr>
              <p14:xfrm>
                <a:off x="9482957" y="4240254"/>
                <a:ext cx="276480" cy="669960"/>
              </p14:xfrm>
            </p:contentPart>
          </mc:Choice>
          <mc:Fallback xmlns="">
            <p:pic>
              <p:nvPicPr>
                <p:cNvPr id="421" name="Ink 420">
                  <a:extLst>
                    <a:ext uri="{FF2B5EF4-FFF2-40B4-BE49-F238E27FC236}">
                      <a16:creationId xmlns:a16="http://schemas.microsoft.com/office/drawing/2014/main" id="{DACCFF80-AD21-61D0-3053-326249DE573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476837" y="4234134"/>
                  <a:ext cx="288720" cy="682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7D6B61A-118C-429E-2E2A-8C18B25D8507}"/>
              </a:ext>
            </a:extLst>
          </p:cNvPr>
          <p:cNvGrpSpPr/>
          <p:nvPr/>
        </p:nvGrpSpPr>
        <p:grpSpPr>
          <a:xfrm>
            <a:off x="4217237" y="4932174"/>
            <a:ext cx="287280" cy="179280"/>
            <a:chOff x="4217237" y="4932174"/>
            <a:chExt cx="287280" cy="17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8A15A724-208A-B601-7443-600AEDD57274}"/>
                    </a:ext>
                  </a:extLst>
                </p14:cNvPr>
                <p14:cNvContentPartPr/>
                <p14:nvPr/>
              </p14:nvContentPartPr>
              <p14:xfrm>
                <a:off x="4217237" y="4971774"/>
                <a:ext cx="80280" cy="13968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8A15A724-208A-B601-7443-600AEDD57274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211117" y="4965654"/>
                  <a:ext cx="9252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2028605D-B628-E225-DDD0-BB481D518DCB}"/>
                    </a:ext>
                  </a:extLst>
                </p14:cNvPr>
                <p14:cNvContentPartPr/>
                <p14:nvPr/>
              </p14:nvContentPartPr>
              <p14:xfrm>
                <a:off x="4269077" y="4932174"/>
                <a:ext cx="14040" cy="1044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2028605D-B628-E225-DDD0-BB481D518DCB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262957" y="4926054"/>
                  <a:ext cx="26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308983F4-4338-B617-8B0C-6DDC6DA2A910}"/>
                    </a:ext>
                  </a:extLst>
                </p14:cNvPr>
                <p14:cNvContentPartPr/>
                <p14:nvPr/>
              </p14:nvContentPartPr>
              <p14:xfrm>
                <a:off x="4344317" y="4968894"/>
                <a:ext cx="160200" cy="1292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308983F4-4338-B617-8B0C-6DDC6DA2A910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338197" y="4962774"/>
                  <a:ext cx="172440" cy="141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ECB35351-6DE1-533C-3756-A8E631693F0E}"/>
              </a:ext>
            </a:extLst>
          </p:cNvPr>
          <p:cNvGrpSpPr/>
          <p:nvPr/>
        </p:nvGrpSpPr>
        <p:grpSpPr>
          <a:xfrm>
            <a:off x="4807277" y="4777734"/>
            <a:ext cx="3065400" cy="483120"/>
            <a:chOff x="4807277" y="4777734"/>
            <a:chExt cx="3065400" cy="48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56CF6502-C7D6-15EC-60F9-BEEBF2F617EA}"/>
                    </a:ext>
                  </a:extLst>
                </p14:cNvPr>
                <p14:cNvContentPartPr/>
                <p14:nvPr/>
              </p14:nvContentPartPr>
              <p14:xfrm>
                <a:off x="4807277" y="4819134"/>
                <a:ext cx="144360" cy="29916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56CF6502-C7D6-15EC-60F9-BEEBF2F617EA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801157" y="4813014"/>
                  <a:ext cx="156600" cy="31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94BE9C19-92D1-09D0-950C-F4743E8F3EFD}"/>
                    </a:ext>
                  </a:extLst>
                </p14:cNvPr>
                <p14:cNvContentPartPr/>
                <p14:nvPr/>
              </p14:nvContentPartPr>
              <p14:xfrm>
                <a:off x="4931117" y="4963494"/>
                <a:ext cx="196200" cy="13320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94BE9C19-92D1-09D0-950C-F4743E8F3EFD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924997" y="4957374"/>
                  <a:ext cx="2084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92E698A9-3DF9-4F4E-89F0-9F15EF5D2D15}"/>
                    </a:ext>
                  </a:extLst>
                </p14:cNvPr>
                <p14:cNvContentPartPr/>
                <p14:nvPr/>
              </p14:nvContentPartPr>
              <p14:xfrm>
                <a:off x="5122277" y="4789614"/>
                <a:ext cx="29160" cy="30996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92E698A9-3DF9-4F4E-89F0-9F15EF5D2D15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116157" y="4783494"/>
                  <a:ext cx="414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38BC67C4-75F3-973B-30AA-9706BD2BB439}"/>
                    </a:ext>
                  </a:extLst>
                </p14:cNvPr>
                <p14:cNvContentPartPr/>
                <p14:nvPr/>
              </p14:nvContentPartPr>
              <p14:xfrm>
                <a:off x="5090957" y="4949454"/>
                <a:ext cx="148680" cy="1332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38BC67C4-75F3-973B-30AA-9706BD2BB43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084837" y="4943334"/>
                  <a:ext cx="160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6C3BA6E6-01E7-1DD9-0051-BDE5368CD26E}"/>
                    </a:ext>
                  </a:extLst>
                </p14:cNvPr>
                <p14:cNvContentPartPr/>
                <p14:nvPr/>
              </p14:nvContentPartPr>
              <p14:xfrm>
                <a:off x="5217677" y="4929654"/>
                <a:ext cx="205200" cy="148320"/>
              </p14:xfrm>
            </p:contentPart>
          </mc:Choice>
          <mc:Fallback xmlns="">
            <p:pic>
              <p:nvPicPr>
                <p:cNvPr id="435" name="Ink 434">
                  <a:extLst>
                    <a:ext uri="{FF2B5EF4-FFF2-40B4-BE49-F238E27FC236}">
                      <a16:creationId xmlns:a16="http://schemas.microsoft.com/office/drawing/2014/main" id="{6C3BA6E6-01E7-1DD9-0051-BDE5368CD26E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211557" y="4923534"/>
                  <a:ext cx="2174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9CDB5A27-5A0E-AC2C-8712-11A122407AF4}"/>
                    </a:ext>
                  </a:extLst>
                </p14:cNvPr>
                <p14:cNvContentPartPr/>
                <p14:nvPr/>
              </p14:nvContentPartPr>
              <p14:xfrm>
                <a:off x="5449517" y="4939374"/>
                <a:ext cx="135720" cy="137520"/>
              </p14:xfrm>
            </p:contentPart>
          </mc:Choice>
          <mc:Fallback xmlns="">
            <p:pic>
              <p:nvPicPr>
                <p:cNvPr id="436" name="Ink 435">
                  <a:extLst>
                    <a:ext uri="{FF2B5EF4-FFF2-40B4-BE49-F238E27FC236}">
                      <a16:creationId xmlns:a16="http://schemas.microsoft.com/office/drawing/2014/main" id="{9CDB5A27-5A0E-AC2C-8712-11A122407AF4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443397" y="4933254"/>
                  <a:ext cx="1479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D6CC8813-EE81-1542-5B01-3A8A16990BA5}"/>
                    </a:ext>
                  </a:extLst>
                </p14:cNvPr>
                <p14:cNvContentPartPr/>
                <p14:nvPr/>
              </p14:nvContentPartPr>
              <p14:xfrm>
                <a:off x="5592437" y="4932534"/>
                <a:ext cx="126360" cy="133920"/>
              </p14:xfrm>
            </p:contentPart>
          </mc:Choice>
          <mc:Fallback xmlns="">
            <p:pic>
              <p:nvPicPr>
                <p:cNvPr id="437" name="Ink 436">
                  <a:extLst>
                    <a:ext uri="{FF2B5EF4-FFF2-40B4-BE49-F238E27FC236}">
                      <a16:creationId xmlns:a16="http://schemas.microsoft.com/office/drawing/2014/main" id="{D6CC8813-EE81-1542-5B01-3A8A16990BA5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5586317" y="4926414"/>
                  <a:ext cx="1386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8C46CD91-CD66-8758-0943-722B619CAB64}"/>
                    </a:ext>
                  </a:extLst>
                </p14:cNvPr>
                <p14:cNvContentPartPr/>
                <p14:nvPr/>
              </p14:nvContentPartPr>
              <p14:xfrm>
                <a:off x="5733197" y="4929294"/>
                <a:ext cx="176760" cy="140400"/>
              </p14:xfrm>
            </p:contentPart>
          </mc:Choice>
          <mc:Fallback xmlns="">
            <p:pic>
              <p:nvPicPr>
                <p:cNvPr id="438" name="Ink 437">
                  <a:extLst>
                    <a:ext uri="{FF2B5EF4-FFF2-40B4-BE49-F238E27FC236}">
                      <a16:creationId xmlns:a16="http://schemas.microsoft.com/office/drawing/2014/main" id="{8C46CD91-CD66-8758-0943-722B619CAB64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5727077" y="4923174"/>
                  <a:ext cx="18900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B0E9D7A4-D679-4F40-0D8C-500011A1099C}"/>
                    </a:ext>
                  </a:extLst>
                </p14:cNvPr>
                <p14:cNvContentPartPr/>
                <p14:nvPr/>
              </p14:nvContentPartPr>
              <p14:xfrm>
                <a:off x="6146837" y="4950894"/>
                <a:ext cx="4680" cy="13320"/>
              </p14:xfrm>
            </p:contentPart>
          </mc:Choice>
          <mc:Fallback xmlns="">
            <p:pic>
              <p:nvPicPr>
                <p:cNvPr id="439" name="Ink 438">
                  <a:extLst>
                    <a:ext uri="{FF2B5EF4-FFF2-40B4-BE49-F238E27FC236}">
                      <a16:creationId xmlns:a16="http://schemas.microsoft.com/office/drawing/2014/main" id="{B0E9D7A4-D679-4F40-0D8C-500011A1099C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140717" y="4944774"/>
                  <a:ext cx="1692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40" name="Ink 439">
                  <a:extLst>
                    <a:ext uri="{FF2B5EF4-FFF2-40B4-BE49-F238E27FC236}">
                      <a16:creationId xmlns:a16="http://schemas.microsoft.com/office/drawing/2014/main" id="{281376E9-3AEA-ECC1-96FB-B928B0F19BF5}"/>
                    </a:ext>
                  </a:extLst>
                </p14:cNvPr>
                <p14:cNvContentPartPr/>
                <p14:nvPr/>
              </p14:nvContentPartPr>
              <p14:xfrm>
                <a:off x="6139997" y="4793214"/>
                <a:ext cx="149400" cy="298800"/>
              </p14:xfrm>
            </p:contentPart>
          </mc:Choice>
          <mc:Fallback xmlns="">
            <p:pic>
              <p:nvPicPr>
                <p:cNvPr id="440" name="Ink 439">
                  <a:extLst>
                    <a:ext uri="{FF2B5EF4-FFF2-40B4-BE49-F238E27FC236}">
                      <a16:creationId xmlns:a16="http://schemas.microsoft.com/office/drawing/2014/main" id="{281376E9-3AEA-ECC1-96FB-B928B0F19BF5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133877" y="4787094"/>
                  <a:ext cx="16164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C86A413F-4289-CD2E-1F47-3A05F9E8C134}"/>
                    </a:ext>
                  </a:extLst>
                </p14:cNvPr>
                <p14:cNvContentPartPr/>
                <p14:nvPr/>
              </p14:nvContentPartPr>
              <p14:xfrm>
                <a:off x="6339437" y="4924974"/>
                <a:ext cx="125280" cy="147960"/>
              </p14:xfrm>
            </p:contentPart>
          </mc:Choice>
          <mc:Fallback xmlns="">
            <p:pic>
              <p:nvPicPr>
                <p:cNvPr id="443" name="Ink 442">
                  <a:extLst>
                    <a:ext uri="{FF2B5EF4-FFF2-40B4-BE49-F238E27FC236}">
                      <a16:creationId xmlns:a16="http://schemas.microsoft.com/office/drawing/2014/main" id="{C86A413F-4289-CD2E-1F47-3A05F9E8C134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6333317" y="4918854"/>
                  <a:ext cx="1375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8B9FEC3C-FD5C-7D94-479F-1845DC9D180F}"/>
                    </a:ext>
                  </a:extLst>
                </p14:cNvPr>
                <p14:cNvContentPartPr/>
                <p14:nvPr/>
              </p14:nvContentPartPr>
              <p14:xfrm>
                <a:off x="6470117" y="4948014"/>
                <a:ext cx="188640" cy="14508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8B9FEC3C-FD5C-7D94-479F-1845DC9D180F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6463997" y="4941894"/>
                  <a:ext cx="20088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E0C2B302-E62C-CD2F-574F-3533DECD42D2}"/>
                    </a:ext>
                  </a:extLst>
                </p14:cNvPr>
                <p14:cNvContentPartPr/>
                <p14:nvPr/>
              </p14:nvContentPartPr>
              <p14:xfrm>
                <a:off x="6594677" y="4972494"/>
                <a:ext cx="170640" cy="11232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E0C2B302-E62C-CD2F-574F-3533DECD42D2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6588557" y="4966374"/>
                  <a:ext cx="18288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439FE5FC-423D-75BC-8DF5-74B40AD59677}"/>
                    </a:ext>
                  </a:extLst>
                </p14:cNvPr>
                <p14:cNvContentPartPr/>
                <p14:nvPr/>
              </p14:nvContentPartPr>
              <p14:xfrm>
                <a:off x="6779357" y="4867734"/>
                <a:ext cx="179640" cy="22968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439FE5FC-423D-75BC-8DF5-74B40AD59677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6773237" y="4861614"/>
                  <a:ext cx="19188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76BBC051-05F3-839A-7CB8-EA3D278BDC11}"/>
                    </a:ext>
                  </a:extLst>
                </p14:cNvPr>
                <p14:cNvContentPartPr/>
                <p14:nvPr/>
              </p14:nvContentPartPr>
              <p14:xfrm>
                <a:off x="7005077" y="4973934"/>
                <a:ext cx="39600" cy="28692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76BBC051-05F3-839A-7CB8-EA3D278BDC11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6998957" y="4967814"/>
                  <a:ext cx="51840" cy="29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0401965D-EE30-84C9-877E-08B9F111494C}"/>
                    </a:ext>
                  </a:extLst>
                </p14:cNvPr>
                <p14:cNvContentPartPr/>
                <p14:nvPr/>
              </p14:nvContentPartPr>
              <p14:xfrm>
                <a:off x="6994997" y="4951974"/>
                <a:ext cx="126000" cy="1486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0401965D-EE30-84C9-877E-08B9F111494C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6988877" y="4945854"/>
                  <a:ext cx="13824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BEE531D2-1CF9-A0FC-47AD-7F95DFC4DE43}"/>
                    </a:ext>
                  </a:extLst>
                </p14:cNvPr>
                <p14:cNvContentPartPr/>
                <p14:nvPr/>
              </p14:nvContentPartPr>
              <p14:xfrm>
                <a:off x="7113437" y="4966014"/>
                <a:ext cx="287280" cy="1472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BEE531D2-1CF9-A0FC-47AD-7F95DFC4DE43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7107317" y="4959894"/>
                  <a:ext cx="299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3D67D770-C789-7B44-9A04-9CA40A867C31}"/>
                    </a:ext>
                  </a:extLst>
                </p14:cNvPr>
                <p14:cNvContentPartPr/>
                <p14:nvPr/>
              </p14:nvContentPartPr>
              <p14:xfrm>
                <a:off x="7286597" y="4901934"/>
                <a:ext cx="30240" cy="4428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3D67D770-C789-7B44-9A04-9CA40A867C3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7280477" y="4895814"/>
                  <a:ext cx="42480" cy="5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845A5120-78C8-126B-650D-D92CC800E0D2}"/>
                    </a:ext>
                  </a:extLst>
                </p14:cNvPr>
                <p14:cNvContentPartPr/>
                <p14:nvPr/>
              </p14:nvContentPartPr>
              <p14:xfrm>
                <a:off x="7400357" y="4980414"/>
                <a:ext cx="230040" cy="124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845A5120-78C8-126B-650D-D92CC800E0D2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7394237" y="4974294"/>
                  <a:ext cx="24228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31434165-5554-1A57-99F5-E69228D645A4}"/>
                    </a:ext>
                  </a:extLst>
                </p14:cNvPr>
                <p14:cNvContentPartPr/>
                <p14:nvPr/>
              </p14:nvContentPartPr>
              <p14:xfrm>
                <a:off x="7579637" y="4777734"/>
                <a:ext cx="65160" cy="34956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31434165-5554-1A57-99F5-E69228D645A4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573517" y="4771614"/>
                  <a:ext cx="77400" cy="36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CDA935A5-F1CB-49D0-6710-452461BBB0DD}"/>
                    </a:ext>
                  </a:extLst>
                </p14:cNvPr>
                <p14:cNvContentPartPr/>
                <p14:nvPr/>
              </p14:nvContentPartPr>
              <p14:xfrm>
                <a:off x="7557677" y="4922094"/>
                <a:ext cx="184680" cy="291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CDA935A5-F1CB-49D0-6710-452461BBB0D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551557" y="4915974"/>
                  <a:ext cx="1969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2C26F29F-4AB7-0452-9CDF-609445B2D155}"/>
                    </a:ext>
                  </a:extLst>
                </p14:cNvPr>
                <p14:cNvContentPartPr/>
                <p14:nvPr/>
              </p14:nvContentPartPr>
              <p14:xfrm>
                <a:off x="7716077" y="4932534"/>
                <a:ext cx="156600" cy="188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2C26F29F-4AB7-0452-9CDF-609445B2D155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7709957" y="4926414"/>
                  <a:ext cx="168840" cy="200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65D5C385-06BF-AC41-3734-8D58FC40A674}"/>
                  </a:ext>
                </a:extLst>
              </p14:cNvPr>
              <p14:cNvContentPartPr/>
              <p14:nvPr/>
            </p14:nvContentPartPr>
            <p14:xfrm>
              <a:off x="6618300" y="3464481"/>
              <a:ext cx="12960" cy="2304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65D5C385-06BF-AC41-3734-8D58FC40A674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6612180" y="3458264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99298FED-5C7B-055D-C146-00F30F1A265D}"/>
                  </a:ext>
                </a:extLst>
              </p14:cNvPr>
              <p14:cNvContentPartPr/>
              <p14:nvPr/>
            </p14:nvContentPartPr>
            <p14:xfrm>
              <a:off x="10523302" y="3263529"/>
              <a:ext cx="15480" cy="2664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99298FED-5C7B-055D-C146-00F30F1A265D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0517182" y="3257409"/>
                <a:ext cx="277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836AAD9-1C95-EDD3-2C89-5A7B9A6C8F6A}"/>
                  </a:ext>
                </a:extLst>
              </p14:cNvPr>
              <p14:cNvContentPartPr/>
              <p14:nvPr/>
            </p14:nvContentPartPr>
            <p14:xfrm>
              <a:off x="1170100" y="2671962"/>
              <a:ext cx="1982880" cy="216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836AAD9-1C95-EDD3-2C89-5A7B9A6C8F6A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1163980" y="2665842"/>
                <a:ext cx="1995120" cy="21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3706C0-4448-D37A-B63B-D426A1AE2460}"/>
                  </a:ext>
                </a:extLst>
              </p14:cNvPr>
              <p14:cNvContentPartPr/>
              <p14:nvPr/>
            </p14:nvContentPartPr>
            <p14:xfrm>
              <a:off x="3146140" y="1728762"/>
              <a:ext cx="7783920" cy="95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3706C0-4448-D37A-B63B-D426A1AE2460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3140020" y="1722642"/>
                <a:ext cx="7796160" cy="96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A78A1BAC-8BA7-A5C2-3117-292DA8691B01}"/>
                  </a:ext>
                </a:extLst>
              </p14:cNvPr>
              <p14:cNvContentPartPr/>
              <p14:nvPr/>
            </p14:nvContentPartPr>
            <p14:xfrm>
              <a:off x="2972260" y="5958042"/>
              <a:ext cx="51840" cy="101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A78A1BAC-8BA7-A5C2-3117-292DA8691B01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2966140" y="5951922"/>
                <a:ext cx="64080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0B848E5-CCEC-05E8-2122-471AFCA49438}"/>
                  </a:ext>
                </a:extLst>
              </p14:cNvPr>
              <p14:cNvContentPartPr/>
              <p14:nvPr/>
            </p14:nvContentPartPr>
            <p14:xfrm>
              <a:off x="10787860" y="5947242"/>
              <a:ext cx="87480" cy="75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0B848E5-CCEC-05E8-2122-471AFCA49438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10781740" y="5941122"/>
                <a:ext cx="99720" cy="88200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0F16D291-14A2-63E4-9889-FEF278231668}"/>
              </a:ext>
            </a:extLst>
          </p:cNvPr>
          <p:cNvGrpSpPr/>
          <p:nvPr/>
        </p:nvGrpSpPr>
        <p:grpSpPr>
          <a:xfrm>
            <a:off x="1001980" y="6104562"/>
            <a:ext cx="309960" cy="479880"/>
            <a:chOff x="1001980" y="6104562"/>
            <a:chExt cx="309960" cy="47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1E64DA4F-E37B-B26F-3573-56B76D299B8D}"/>
                    </a:ext>
                  </a:extLst>
                </p14:cNvPr>
                <p14:cNvContentPartPr/>
                <p14:nvPr/>
              </p14:nvContentPartPr>
              <p14:xfrm>
                <a:off x="1001980" y="6294282"/>
                <a:ext cx="217080" cy="290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1E64DA4F-E37B-B26F-3573-56B76D299B8D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995860" y="6288162"/>
                  <a:ext cx="2293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357B01C5-B819-5C43-9EE4-5EDE74D7120E}"/>
                    </a:ext>
                  </a:extLst>
                </p14:cNvPr>
                <p14:cNvContentPartPr/>
                <p14:nvPr/>
              </p14:nvContentPartPr>
              <p14:xfrm>
                <a:off x="1198900" y="6343242"/>
                <a:ext cx="113040" cy="98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357B01C5-B819-5C43-9EE4-5EDE74D7120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1192780" y="6337122"/>
                  <a:ext cx="12528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3709FBC5-271A-C40E-FACD-502E267F128A}"/>
                    </a:ext>
                  </a:extLst>
                </p14:cNvPr>
                <p14:cNvContentPartPr/>
                <p14:nvPr/>
              </p14:nvContentPartPr>
              <p14:xfrm>
                <a:off x="1142380" y="6104562"/>
                <a:ext cx="81720" cy="964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3709FBC5-271A-C40E-FACD-502E267F128A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1136260" y="6098442"/>
                  <a:ext cx="9396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9044EF0-B61E-5EB3-D031-77B6A409488A}"/>
              </a:ext>
            </a:extLst>
          </p:cNvPr>
          <p:cNvGrpSpPr/>
          <p:nvPr/>
        </p:nvGrpSpPr>
        <p:grpSpPr>
          <a:xfrm>
            <a:off x="2857420" y="6261882"/>
            <a:ext cx="304560" cy="288720"/>
            <a:chOff x="2857420" y="6261882"/>
            <a:chExt cx="30456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B67EDEDF-48D0-3E21-E4F7-1ACBBDD90E37}"/>
                    </a:ext>
                  </a:extLst>
                </p14:cNvPr>
                <p14:cNvContentPartPr/>
                <p14:nvPr/>
              </p14:nvContentPartPr>
              <p14:xfrm>
                <a:off x="2857420" y="6261882"/>
                <a:ext cx="141840" cy="149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B67EDEDF-48D0-3E21-E4F7-1ACBBDD90E3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2851300" y="6255762"/>
                  <a:ext cx="1540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3D1EF657-3D8A-2A11-76C9-21E34E988093}"/>
                    </a:ext>
                  </a:extLst>
                </p14:cNvPr>
                <p14:cNvContentPartPr/>
                <p14:nvPr/>
              </p14:nvContentPartPr>
              <p14:xfrm>
                <a:off x="2927980" y="6270162"/>
                <a:ext cx="147240" cy="280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3D1EF657-3D8A-2A11-76C9-21E34E988093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2921860" y="6264042"/>
                  <a:ext cx="15948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5B8D2898-A955-E2CB-A7D5-34E146292072}"/>
                    </a:ext>
                  </a:extLst>
                </p14:cNvPr>
                <p14:cNvContentPartPr/>
                <p14:nvPr/>
              </p14:nvContentPartPr>
              <p14:xfrm>
                <a:off x="3079180" y="6280962"/>
                <a:ext cx="82800" cy="105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5B8D2898-A955-E2CB-A7D5-34E146292072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3073060" y="6274842"/>
                  <a:ext cx="95040" cy="11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19FC67D4-94AF-FC04-CD4F-2409AC2A47A5}"/>
                  </a:ext>
                </a:extLst>
              </p14:cNvPr>
              <p14:cNvContentPartPr/>
              <p14:nvPr/>
            </p14:nvContentPartPr>
            <p14:xfrm>
              <a:off x="10784260" y="5956962"/>
              <a:ext cx="5076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19FC67D4-94AF-FC04-CD4F-2409AC2A47A5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10778140" y="5950842"/>
                <a:ext cx="63000" cy="3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00112689-7901-BCCF-A2E1-090823B0A9D9}"/>
              </a:ext>
            </a:extLst>
          </p:cNvPr>
          <p:cNvGrpSpPr/>
          <p:nvPr/>
        </p:nvGrpSpPr>
        <p:grpSpPr>
          <a:xfrm>
            <a:off x="10682380" y="6116082"/>
            <a:ext cx="520920" cy="408600"/>
            <a:chOff x="10682380" y="6116082"/>
            <a:chExt cx="52092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3764FE7-6763-D3CF-95B0-EAA7B4573AC4}"/>
                    </a:ext>
                  </a:extLst>
                </p14:cNvPr>
                <p14:cNvContentPartPr/>
                <p14:nvPr/>
              </p14:nvContentPartPr>
              <p14:xfrm>
                <a:off x="10682380" y="6116082"/>
                <a:ext cx="298440" cy="408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3764FE7-6763-D3CF-95B0-EAA7B4573AC4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10676260" y="6109962"/>
                  <a:ext cx="31068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14B7CF4B-45A5-5B03-84CD-A39D0A41C1FA}"/>
                    </a:ext>
                  </a:extLst>
                </p14:cNvPr>
                <p14:cNvContentPartPr/>
                <p14:nvPr/>
              </p14:nvContentPartPr>
              <p14:xfrm>
                <a:off x="10984060" y="6193122"/>
                <a:ext cx="219240" cy="1184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14B7CF4B-45A5-5B03-84CD-A39D0A41C1FA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10977940" y="6187002"/>
                  <a:ext cx="231480" cy="13068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14247419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5BBAE9-424C-49DA-42E2-61BEC9D52C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5DCA68BE-5CAA-195E-7951-7BAA5D71A960}"/>
                  </a:ext>
                </a:extLst>
              </p14:cNvPr>
              <p14:cNvContentPartPr/>
              <p14:nvPr/>
            </p14:nvContentPartPr>
            <p14:xfrm>
              <a:off x="1914050" y="-20497"/>
              <a:ext cx="8583840" cy="996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5DCA68BE-5CAA-195E-7951-7BAA5D71A960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07930" y="-26619"/>
                <a:ext cx="8596080" cy="100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9A206EE6-A43D-610D-DADE-225D27BDE9B1}"/>
                  </a:ext>
                </a:extLst>
              </p14:cNvPr>
              <p14:cNvContentPartPr/>
              <p14:nvPr/>
            </p14:nvContentPartPr>
            <p14:xfrm>
              <a:off x="1070570" y="2090183"/>
              <a:ext cx="1260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9A206EE6-A43D-610D-DADE-225D27BDE9B1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64620" y="2084063"/>
                <a:ext cx="245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3DEF166-CA2D-7149-A8FB-03FE15D0A2BC}"/>
                  </a:ext>
                </a:extLst>
              </p14:cNvPr>
              <p14:cNvContentPartPr/>
              <p14:nvPr/>
            </p14:nvContentPartPr>
            <p14:xfrm>
              <a:off x="1032050" y="1639823"/>
              <a:ext cx="9831240" cy="4529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3DEF166-CA2D-7149-A8FB-03FE15D0A2B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25930" y="1633703"/>
                <a:ext cx="9843480" cy="45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07F7CAA-5E11-0182-27C6-119AB6806B99}"/>
                  </a:ext>
                </a:extLst>
              </p14:cNvPr>
              <p14:cNvContentPartPr/>
              <p14:nvPr/>
            </p14:nvContentPartPr>
            <p14:xfrm>
              <a:off x="1193330" y="5032823"/>
              <a:ext cx="1440" cy="2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07F7CAA-5E11-0182-27C6-119AB6806B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7210" y="5026703"/>
                <a:ext cx="136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C0C5FFD0-43D4-EE41-BFCB-E39BAB238871}"/>
                  </a:ext>
                </a:extLst>
              </p14:cNvPr>
              <p14:cNvContentPartPr/>
              <p14:nvPr/>
            </p14:nvContentPartPr>
            <p14:xfrm>
              <a:off x="1144730" y="3005663"/>
              <a:ext cx="925560" cy="18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C0C5FFD0-43D4-EE41-BFCB-E39BAB23887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38610" y="2999544"/>
                <a:ext cx="937800" cy="186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838EDB6B-84D1-769E-91D1-9EDA9914EAE2}"/>
                  </a:ext>
                </a:extLst>
              </p14:cNvPr>
              <p14:cNvContentPartPr/>
              <p14:nvPr/>
            </p14:nvContentPartPr>
            <p14:xfrm>
              <a:off x="2048330" y="2011343"/>
              <a:ext cx="3164760" cy="100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838EDB6B-84D1-769E-91D1-9EDA9914E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42210" y="2005223"/>
                <a:ext cx="3177000" cy="10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8" name="Group 157">
            <a:extLst>
              <a:ext uri="{FF2B5EF4-FFF2-40B4-BE49-F238E27FC236}">
                <a16:creationId xmlns:a16="http://schemas.microsoft.com/office/drawing/2014/main" id="{09C92A99-60CE-3961-480D-CC416AF66247}"/>
              </a:ext>
            </a:extLst>
          </p:cNvPr>
          <p:cNvGrpSpPr/>
          <p:nvPr/>
        </p:nvGrpSpPr>
        <p:grpSpPr>
          <a:xfrm>
            <a:off x="5192210" y="1657823"/>
            <a:ext cx="5762520" cy="366120"/>
            <a:chOff x="5192210" y="1657823"/>
            <a:chExt cx="576252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29665148-C680-DA18-AAB6-608C74A4B143}"/>
                    </a:ext>
                  </a:extLst>
                </p14:cNvPr>
                <p14:cNvContentPartPr/>
                <p14:nvPr/>
              </p14:nvContentPartPr>
              <p14:xfrm>
                <a:off x="5192210" y="1668623"/>
                <a:ext cx="2755080" cy="355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29665148-C680-DA18-AAB6-608C74A4B143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186090" y="1662503"/>
                  <a:ext cx="27673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81972994-FA58-F07F-0579-D7FEC58B49A2}"/>
                    </a:ext>
                  </a:extLst>
                </p14:cNvPr>
                <p14:cNvContentPartPr/>
                <p14:nvPr/>
              </p14:nvContentPartPr>
              <p14:xfrm>
                <a:off x="7939010" y="1657823"/>
                <a:ext cx="3015720" cy="82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81972994-FA58-F07F-0579-D7FEC58B49A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932890" y="1651703"/>
                  <a:ext cx="3027960" cy="9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156C692E-51FB-2D64-A2E1-F077BD536EED}"/>
                  </a:ext>
                </a:extLst>
              </p14:cNvPr>
              <p14:cNvContentPartPr/>
              <p14:nvPr/>
            </p14:nvContentPartPr>
            <p14:xfrm>
              <a:off x="1185410" y="5173943"/>
              <a:ext cx="22320" cy="133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156C692E-51FB-2D64-A2E1-F077BD536EE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79190" y="5167823"/>
                <a:ext cx="34761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oup 240">
            <a:extLst>
              <a:ext uri="{FF2B5EF4-FFF2-40B4-BE49-F238E27FC236}">
                <a16:creationId xmlns:a16="http://schemas.microsoft.com/office/drawing/2014/main" id="{A9B12600-54D2-5147-F0EA-E0404C9AF4B5}"/>
              </a:ext>
            </a:extLst>
          </p:cNvPr>
          <p:cNvGrpSpPr/>
          <p:nvPr/>
        </p:nvGrpSpPr>
        <p:grpSpPr>
          <a:xfrm>
            <a:off x="11204477" y="1392294"/>
            <a:ext cx="291960" cy="383760"/>
            <a:chOff x="11204477" y="1392294"/>
            <a:chExt cx="29196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119EB5E6-A781-C59E-1759-34D46B063762}"/>
                    </a:ext>
                  </a:extLst>
                </p14:cNvPr>
                <p14:cNvContentPartPr/>
                <p14:nvPr/>
              </p14:nvContentPartPr>
              <p14:xfrm>
                <a:off x="11230037" y="1392294"/>
                <a:ext cx="266400" cy="383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119EB5E6-A781-C59E-1759-34D46B06376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223925" y="1386174"/>
                  <a:ext cx="278623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608276D3-68B8-F8BB-8554-4FD4D50B8140}"/>
                    </a:ext>
                  </a:extLst>
                </p14:cNvPr>
                <p14:cNvContentPartPr/>
                <p14:nvPr/>
              </p14:nvContentPartPr>
              <p14:xfrm>
                <a:off x="11204477" y="1598934"/>
                <a:ext cx="183240" cy="133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608276D3-68B8-F8BB-8554-4FD4D50B814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198357" y="1592814"/>
                  <a:ext cx="19548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2A0855ED-1A24-5150-BA31-AD2A8BF761DD}"/>
                  </a:ext>
                </a:extLst>
              </p14:cNvPr>
              <p14:cNvContentPartPr/>
              <p14:nvPr/>
            </p14:nvContentPartPr>
            <p14:xfrm>
              <a:off x="11850677" y="2749494"/>
              <a:ext cx="14400" cy="144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2A0855ED-1A24-5150-BA31-AD2A8BF761DD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844557" y="2743374"/>
                <a:ext cx="26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3B188145-622C-9F14-F2F7-4AF8BC6DCA16}"/>
                  </a:ext>
                </a:extLst>
              </p14:cNvPr>
              <p14:cNvContentPartPr/>
              <p14:nvPr/>
            </p14:nvContentPartPr>
            <p14:xfrm>
              <a:off x="1191077" y="4972134"/>
              <a:ext cx="13320" cy="183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3B188145-622C-9F14-F2F7-4AF8BC6DCA1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84957" y="4966014"/>
                <a:ext cx="2556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9" name="Group 268">
            <a:extLst>
              <a:ext uri="{FF2B5EF4-FFF2-40B4-BE49-F238E27FC236}">
                <a16:creationId xmlns:a16="http://schemas.microsoft.com/office/drawing/2014/main" id="{B4E0BB93-8A65-ECC1-AAA9-20A07B6CFCB8}"/>
              </a:ext>
            </a:extLst>
          </p:cNvPr>
          <p:cNvGrpSpPr/>
          <p:nvPr/>
        </p:nvGrpSpPr>
        <p:grpSpPr>
          <a:xfrm>
            <a:off x="1197557" y="4951974"/>
            <a:ext cx="13320" cy="17640"/>
            <a:chOff x="1197557" y="4951974"/>
            <a:chExt cx="13320" cy="1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CAB3A472-4BF1-6329-65C4-3DB7A261BE8C}"/>
                    </a:ext>
                  </a:extLst>
                </p14:cNvPr>
                <p14:cNvContentPartPr/>
                <p14:nvPr/>
              </p14:nvContentPartPr>
              <p14:xfrm>
                <a:off x="1199717" y="4963134"/>
                <a:ext cx="8640" cy="6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CAB3A472-4BF1-6329-65C4-3DB7A261BE8C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193597" y="4956654"/>
                  <a:ext cx="20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EEB6AFD0-ABB3-6D27-D386-4929B16A5F7C}"/>
                    </a:ext>
                  </a:extLst>
                </p14:cNvPr>
                <p14:cNvContentPartPr/>
                <p14:nvPr/>
              </p14:nvContentPartPr>
              <p14:xfrm>
                <a:off x="1200797" y="4954854"/>
                <a:ext cx="8640" cy="11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EEB6AFD0-ABB3-6D27-D386-4929B16A5F7C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194677" y="4948919"/>
                  <a:ext cx="20880" cy="233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5DFFB3EA-2CA1-FEF1-B96D-AEBB9DC03636}"/>
                    </a:ext>
                  </a:extLst>
                </p14:cNvPr>
                <p14:cNvContentPartPr/>
                <p14:nvPr/>
              </p14:nvContentPartPr>
              <p14:xfrm>
                <a:off x="1197557" y="4951974"/>
                <a:ext cx="13320" cy="154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5DFFB3EA-2CA1-FEF1-B96D-AEBB9DC0363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191437" y="4945993"/>
                  <a:ext cx="25560" cy="274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3B48399D-03DD-8417-174A-5A28E65BBA89}"/>
                    </a:ext>
                  </a:extLst>
                </p14:cNvPr>
                <p14:cNvContentPartPr/>
                <p14:nvPr/>
              </p14:nvContentPartPr>
              <p14:xfrm>
                <a:off x="1204397" y="4952694"/>
                <a:ext cx="1080" cy="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3B48399D-03DD-8417-174A-5A28E65BBA89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195217" y="4946574"/>
                  <a:ext cx="19440" cy="1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D71B24E7-9CE3-3D63-BCAE-785E3C4B597A}"/>
                  </a:ext>
                </a:extLst>
              </p14:cNvPr>
              <p14:cNvContentPartPr/>
              <p14:nvPr/>
            </p14:nvContentPartPr>
            <p14:xfrm>
              <a:off x="5116517" y="2790894"/>
              <a:ext cx="39960" cy="4608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D71B24E7-9CE3-3D63-BCAE-785E3C4B597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0397" y="2784774"/>
                <a:ext cx="52200" cy="5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8" name="Group 297">
            <a:extLst>
              <a:ext uri="{FF2B5EF4-FFF2-40B4-BE49-F238E27FC236}">
                <a16:creationId xmlns:a16="http://schemas.microsoft.com/office/drawing/2014/main" id="{5420C123-B5A9-9ACD-983C-81F6CDC871D4}"/>
              </a:ext>
            </a:extLst>
          </p:cNvPr>
          <p:cNvGrpSpPr/>
          <p:nvPr/>
        </p:nvGrpSpPr>
        <p:grpSpPr>
          <a:xfrm>
            <a:off x="1142117" y="4573254"/>
            <a:ext cx="527040" cy="758520"/>
            <a:chOff x="1142117" y="4573254"/>
            <a:chExt cx="527040" cy="75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29804B29-1EAD-82B4-DD48-360B5185FC54}"/>
                    </a:ext>
                  </a:extLst>
                </p14:cNvPr>
                <p14:cNvContentPartPr/>
                <p14:nvPr/>
              </p14:nvContentPartPr>
              <p14:xfrm>
                <a:off x="1149317" y="5311614"/>
                <a:ext cx="20520" cy="201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29804B29-1EAD-82B4-DD48-360B5185FC54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43197" y="5305494"/>
                  <a:ext cx="32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C34A0623-4063-8F92-A1DD-1A8CD7FB6527}"/>
                    </a:ext>
                  </a:extLst>
                </p14:cNvPr>
                <p14:cNvContentPartPr/>
                <p14:nvPr/>
              </p14:nvContentPartPr>
              <p14:xfrm>
                <a:off x="1142117" y="5224854"/>
                <a:ext cx="46440" cy="975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C34A0623-4063-8F92-A1DD-1A8CD7FB6527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136044" y="5218734"/>
                  <a:ext cx="58586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32628EC1-5969-419D-57FD-69AD45D6075D}"/>
                    </a:ext>
                  </a:extLst>
                </p14:cNvPr>
                <p14:cNvContentPartPr/>
                <p14:nvPr/>
              </p14:nvContentPartPr>
              <p14:xfrm>
                <a:off x="1205117" y="5121534"/>
                <a:ext cx="84960" cy="1094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32628EC1-5969-419D-57FD-69AD45D6075D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198997" y="5115414"/>
                  <a:ext cx="97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E4884F22-5C1E-F60C-22A2-C9D01F802670}"/>
                    </a:ext>
                  </a:extLst>
                </p14:cNvPr>
                <p14:cNvContentPartPr/>
                <p14:nvPr/>
              </p14:nvContentPartPr>
              <p14:xfrm>
                <a:off x="1350197" y="4854774"/>
                <a:ext cx="86040" cy="1584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E4884F22-5C1E-F60C-22A2-C9D01F802670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344077" y="4848654"/>
                  <a:ext cx="982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5AC04093-F3E1-6819-5160-3336AEA023F8}"/>
                    </a:ext>
                  </a:extLst>
                </p14:cNvPr>
                <p14:cNvContentPartPr/>
                <p14:nvPr/>
              </p14:nvContentPartPr>
              <p14:xfrm>
                <a:off x="1496717" y="4573254"/>
                <a:ext cx="172440" cy="196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5AC04093-F3E1-6819-5160-3336AEA023F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490597" y="4567134"/>
                  <a:ext cx="18468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DBF19009-9E32-B943-E38C-67D0995C941A}"/>
                  </a:ext>
                </a:extLst>
              </p14:cNvPr>
              <p14:cNvContentPartPr/>
              <p14:nvPr/>
            </p14:nvContentPartPr>
            <p14:xfrm>
              <a:off x="1728197" y="4282734"/>
              <a:ext cx="80640" cy="14544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DBF19009-9E32-B943-E38C-67D0995C941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22077" y="4276599"/>
                <a:ext cx="92880" cy="157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A7F552B2-0775-6063-525A-B46524A529DE}"/>
                  </a:ext>
                </a:extLst>
              </p14:cNvPr>
              <p14:cNvContentPartPr/>
              <p14:nvPr/>
            </p14:nvContentPartPr>
            <p14:xfrm>
              <a:off x="1889117" y="3991854"/>
              <a:ext cx="101520" cy="1569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A7F552B2-0775-6063-525A-B46524A529DE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2997" y="3985734"/>
                <a:ext cx="1137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300C05D-DC00-B2E8-38DC-879AC31FA8C5}"/>
                  </a:ext>
                </a:extLst>
              </p14:cNvPr>
              <p14:cNvContentPartPr/>
              <p14:nvPr/>
            </p14:nvContentPartPr>
            <p14:xfrm>
              <a:off x="2028437" y="3834534"/>
              <a:ext cx="47160" cy="8820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300C05D-DC00-B2E8-38DC-879AC31FA8C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2317" y="3828414"/>
                <a:ext cx="5940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oup 314">
            <a:extLst>
              <a:ext uri="{FF2B5EF4-FFF2-40B4-BE49-F238E27FC236}">
                <a16:creationId xmlns:a16="http://schemas.microsoft.com/office/drawing/2014/main" id="{E1894A6C-8201-163C-B3CC-757C2C5107E7}"/>
              </a:ext>
            </a:extLst>
          </p:cNvPr>
          <p:cNvGrpSpPr/>
          <p:nvPr/>
        </p:nvGrpSpPr>
        <p:grpSpPr>
          <a:xfrm>
            <a:off x="2084957" y="3600894"/>
            <a:ext cx="543600" cy="236160"/>
            <a:chOff x="2084957" y="3600894"/>
            <a:chExt cx="54360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214584BC-065D-2890-E8F0-98368EDBF5A4}"/>
                    </a:ext>
                  </a:extLst>
                </p14:cNvPr>
                <p14:cNvContentPartPr/>
                <p14:nvPr/>
              </p14:nvContentPartPr>
              <p14:xfrm>
                <a:off x="2089997" y="3768294"/>
                <a:ext cx="10080" cy="11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214584BC-065D-2890-E8F0-98368EDBF5A4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083877" y="3762174"/>
                  <a:ext cx="2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AB8D5B9A-3D18-BFDC-86D3-59AC5F15FE54}"/>
                    </a:ext>
                  </a:extLst>
                </p14:cNvPr>
                <p14:cNvContentPartPr/>
                <p14:nvPr/>
              </p14:nvContentPartPr>
              <p14:xfrm>
                <a:off x="2084957" y="3758574"/>
                <a:ext cx="51120" cy="784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AB8D5B9A-3D18-BFDC-86D3-59AC5F15FE54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078837" y="3752454"/>
                  <a:ext cx="6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64D09483-EE3B-92CA-FA6C-0C673D8FE447}"/>
                    </a:ext>
                  </a:extLst>
                </p14:cNvPr>
                <p14:cNvContentPartPr/>
                <p14:nvPr/>
              </p14:nvContentPartPr>
              <p14:xfrm>
                <a:off x="2167397" y="3751734"/>
                <a:ext cx="108000" cy="43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64D09483-EE3B-92CA-FA6C-0C673D8FE44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161277" y="3745614"/>
                  <a:ext cx="12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096FC21C-8B31-BB98-9140-4DB21DA0327B}"/>
                    </a:ext>
                  </a:extLst>
                </p14:cNvPr>
                <p14:cNvContentPartPr/>
                <p14:nvPr/>
              </p14:nvContentPartPr>
              <p14:xfrm>
                <a:off x="2437757" y="3600894"/>
                <a:ext cx="190800" cy="871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096FC21C-8B31-BB98-9140-4DB21DA0327B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431637" y="3594774"/>
                  <a:ext cx="20304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DE754E2F-B18C-39E9-8780-E3673C5DADDE}"/>
                  </a:ext>
                </a:extLst>
              </p14:cNvPr>
              <p14:cNvContentPartPr/>
              <p14:nvPr/>
            </p14:nvContentPartPr>
            <p14:xfrm>
              <a:off x="2891717" y="3472014"/>
              <a:ext cx="156240" cy="6804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DE754E2F-B18C-39E9-8780-E3673C5DADD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85597" y="3465861"/>
                <a:ext cx="168480" cy="80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8B0E0BCC-6784-565B-4FF5-D1AA8C681045}"/>
                  </a:ext>
                </a:extLst>
              </p14:cNvPr>
              <p14:cNvContentPartPr/>
              <p14:nvPr/>
            </p14:nvContentPartPr>
            <p14:xfrm>
              <a:off x="3310757" y="3303894"/>
              <a:ext cx="192240" cy="6696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8B0E0BCC-6784-565B-4FF5-D1AA8C68104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04637" y="3297774"/>
                <a:ext cx="204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093E2019-EEAC-A445-5003-94ADFAC27777}"/>
                  </a:ext>
                </a:extLst>
              </p14:cNvPr>
              <p14:cNvContentPartPr/>
              <p14:nvPr/>
            </p14:nvContentPartPr>
            <p14:xfrm>
              <a:off x="3724757" y="3150894"/>
              <a:ext cx="223200" cy="644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093E2019-EEAC-A445-5003-94ADFAC27777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8637" y="3144774"/>
                <a:ext cx="23544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3" name="Group 322">
            <a:extLst>
              <a:ext uri="{FF2B5EF4-FFF2-40B4-BE49-F238E27FC236}">
                <a16:creationId xmlns:a16="http://schemas.microsoft.com/office/drawing/2014/main" id="{68616B89-71D5-79A6-ACBF-39D6C3C09B95}"/>
              </a:ext>
            </a:extLst>
          </p:cNvPr>
          <p:cNvGrpSpPr/>
          <p:nvPr/>
        </p:nvGrpSpPr>
        <p:grpSpPr>
          <a:xfrm>
            <a:off x="4228757" y="2620974"/>
            <a:ext cx="3700080" cy="442800"/>
            <a:chOff x="4228757" y="2620974"/>
            <a:chExt cx="370008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D62C6FF7-F61C-49AC-C9BB-13974E65049F}"/>
                    </a:ext>
                  </a:extLst>
                </p14:cNvPr>
                <p14:cNvContentPartPr/>
                <p14:nvPr/>
              </p14:nvContentPartPr>
              <p14:xfrm>
                <a:off x="4228757" y="3011574"/>
                <a:ext cx="189720" cy="52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D62C6FF7-F61C-49AC-C9BB-13974E65049F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222637" y="3005454"/>
                  <a:ext cx="2019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F8BE41EF-0D51-55A3-E085-2D025DB191CA}"/>
                    </a:ext>
                  </a:extLst>
                </p14:cNvPr>
                <p14:cNvContentPartPr/>
                <p14:nvPr/>
              </p14:nvContentPartPr>
              <p14:xfrm>
                <a:off x="4613597" y="2882694"/>
                <a:ext cx="205920" cy="705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F8BE41EF-0D51-55A3-E085-2D025DB191CA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607477" y="2876574"/>
                  <a:ext cx="2181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4862B9B8-EB53-E40C-C460-53DBB2F4A775}"/>
                    </a:ext>
                  </a:extLst>
                </p14:cNvPr>
                <p14:cNvContentPartPr/>
                <p14:nvPr/>
              </p14:nvContentPartPr>
              <p14:xfrm>
                <a:off x="4950557" y="2820774"/>
                <a:ext cx="69120" cy="183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4862B9B8-EB53-E40C-C460-53DBB2F4A775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944405" y="2814654"/>
                  <a:ext cx="81424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CD4F1601-1067-CD4F-B3A2-A67B435E9ECC}"/>
                    </a:ext>
                  </a:extLst>
                </p14:cNvPr>
                <p14:cNvContentPartPr/>
                <p14:nvPr/>
              </p14:nvContentPartPr>
              <p14:xfrm>
                <a:off x="5152157" y="2778654"/>
                <a:ext cx="230040" cy="28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CD4F1601-1067-CD4F-B3A2-A67B435E9ECC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146037" y="2772455"/>
                  <a:ext cx="242280" cy="404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EFB4E792-A902-1F6B-4FD0-0C829E91939D}"/>
                    </a:ext>
                  </a:extLst>
                </p14:cNvPr>
                <p14:cNvContentPartPr/>
                <p14:nvPr/>
              </p14:nvContentPartPr>
              <p14:xfrm>
                <a:off x="5620877" y="2781894"/>
                <a:ext cx="228240" cy="20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EFB4E792-A902-1F6B-4FD0-0C829E91939D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614757" y="2775774"/>
                  <a:ext cx="240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9FA78C31-C9AA-6A85-CD6C-266C833036B9}"/>
                    </a:ext>
                  </a:extLst>
                </p14:cNvPr>
                <p14:cNvContentPartPr/>
                <p14:nvPr/>
              </p14:nvContentPartPr>
              <p14:xfrm>
                <a:off x="6113717" y="2770374"/>
                <a:ext cx="227160" cy="23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9FA78C31-C9AA-6A85-CD6C-266C833036B9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107597" y="2764254"/>
                  <a:ext cx="239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1B2A1352-886D-D621-3C76-64C322346167}"/>
                    </a:ext>
                  </a:extLst>
                </p14:cNvPr>
                <p14:cNvContentPartPr/>
                <p14:nvPr/>
              </p14:nvContentPartPr>
              <p14:xfrm>
                <a:off x="6428717" y="2746614"/>
                <a:ext cx="240120" cy="374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1B2A1352-886D-D621-3C76-64C322346167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422597" y="2740552"/>
                  <a:ext cx="252360" cy="4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1EB58856-3D2C-B4EB-2EA4-7A9EA57900DC}"/>
                    </a:ext>
                  </a:extLst>
                </p14:cNvPr>
                <p14:cNvContentPartPr/>
                <p14:nvPr/>
              </p14:nvContentPartPr>
              <p14:xfrm>
                <a:off x="6895277" y="2696214"/>
                <a:ext cx="362880" cy="684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1EB58856-3D2C-B4EB-2EA4-7A9EA57900DC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889157" y="2690094"/>
                  <a:ext cx="375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C2969898-06A7-4A2D-586D-EC1C2A150EC3}"/>
                    </a:ext>
                  </a:extLst>
                </p14:cNvPr>
                <p14:cNvContentPartPr/>
                <p14:nvPr/>
              </p14:nvContentPartPr>
              <p14:xfrm>
                <a:off x="7420157" y="2653014"/>
                <a:ext cx="237600" cy="212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C2969898-06A7-4A2D-586D-EC1C2A150EC3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414046" y="2646788"/>
                  <a:ext cx="249821" cy="33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3DE4663D-272F-BE6B-349F-A8C3447E29C8}"/>
                    </a:ext>
                  </a:extLst>
                </p14:cNvPr>
                <p14:cNvContentPartPr/>
                <p14:nvPr/>
              </p14:nvContentPartPr>
              <p14:xfrm>
                <a:off x="7788437" y="2620974"/>
                <a:ext cx="140400" cy="162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3DE4663D-272F-BE6B-349F-A8C3447E29C8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782317" y="2614715"/>
                  <a:ext cx="152640" cy="2871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E2AB0ED1-81DE-32F8-6D0D-8899CF0D2040}"/>
              </a:ext>
            </a:extLst>
          </p:cNvPr>
          <p:cNvGrpSpPr/>
          <p:nvPr/>
        </p:nvGrpSpPr>
        <p:grpSpPr>
          <a:xfrm>
            <a:off x="7932077" y="2587134"/>
            <a:ext cx="1839960" cy="77040"/>
            <a:chOff x="7932077" y="2587134"/>
            <a:chExt cx="1839960" cy="7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4AB369A5-241E-4138-188A-43B754CD5CB6}"/>
                    </a:ext>
                  </a:extLst>
                </p14:cNvPr>
                <p14:cNvContentPartPr/>
                <p14:nvPr/>
              </p14:nvContentPartPr>
              <p14:xfrm>
                <a:off x="7932077" y="2587134"/>
                <a:ext cx="55440" cy="770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4AB369A5-241E-4138-188A-43B754CD5CB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925957" y="2581014"/>
                  <a:ext cx="67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F1626738-C540-6817-0350-F457331D4FF6}"/>
                    </a:ext>
                  </a:extLst>
                </p14:cNvPr>
                <p14:cNvContentPartPr/>
                <p14:nvPr/>
              </p14:nvContentPartPr>
              <p14:xfrm>
                <a:off x="8008397" y="2616294"/>
                <a:ext cx="156960" cy="1584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F1626738-C540-6817-0350-F457331D4FF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2277" y="2610174"/>
                  <a:ext cx="169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9C49B15D-32EB-F77B-286F-5666A22052CE}"/>
                    </a:ext>
                  </a:extLst>
                </p14:cNvPr>
                <p14:cNvContentPartPr/>
                <p14:nvPr/>
              </p14:nvContentPartPr>
              <p14:xfrm>
                <a:off x="8332397" y="2601534"/>
                <a:ext cx="172440" cy="1872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9C49B15D-32EB-F77B-286F-5666A22052C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326277" y="2595529"/>
                  <a:ext cx="184680" cy="307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3276CD81-1EDC-3AB1-4673-F223BF64AC26}"/>
                    </a:ext>
                  </a:extLst>
                </p14:cNvPr>
                <p14:cNvContentPartPr/>
                <p14:nvPr/>
              </p14:nvContentPartPr>
              <p14:xfrm>
                <a:off x="8643797" y="2601174"/>
                <a:ext cx="248760" cy="165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3276CD81-1EDC-3AB1-4673-F223BF64AC26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637677" y="2595054"/>
                  <a:ext cx="261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1F3B1822-1C18-B6A9-2456-C8840D5895FE}"/>
                    </a:ext>
                  </a:extLst>
                </p14:cNvPr>
                <p14:cNvContentPartPr/>
                <p14:nvPr/>
              </p14:nvContentPartPr>
              <p14:xfrm>
                <a:off x="9098117" y="2618094"/>
                <a:ext cx="278280" cy="75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1F3B1822-1C18-B6A9-2456-C8840D5895FE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091997" y="2611974"/>
                  <a:ext cx="290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DDD328C9-94C5-939C-34CF-9ABD7F2C91C0}"/>
                    </a:ext>
                  </a:extLst>
                </p14:cNvPr>
                <p14:cNvContentPartPr/>
                <p14:nvPr/>
              </p14:nvContentPartPr>
              <p14:xfrm>
                <a:off x="9575837" y="2593254"/>
                <a:ext cx="196200" cy="39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DDD328C9-94C5-939C-34CF-9ABD7F2C91C0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569717" y="2587134"/>
                  <a:ext cx="20844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9FD5AB82-02D7-C872-2914-7FA55D71AD3C}"/>
              </a:ext>
            </a:extLst>
          </p:cNvPr>
          <p:cNvGrpSpPr/>
          <p:nvPr/>
        </p:nvGrpSpPr>
        <p:grpSpPr>
          <a:xfrm>
            <a:off x="10053197" y="2538534"/>
            <a:ext cx="763920" cy="81720"/>
            <a:chOff x="10053197" y="2538534"/>
            <a:chExt cx="763920" cy="8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CDBF04B7-BCC3-0E48-20EF-828C3C935F85}"/>
                    </a:ext>
                  </a:extLst>
                </p14:cNvPr>
                <p14:cNvContentPartPr/>
                <p14:nvPr/>
              </p14:nvContentPartPr>
              <p14:xfrm>
                <a:off x="10053197" y="2593254"/>
                <a:ext cx="150120" cy="129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CDBF04B7-BCC3-0E48-20EF-828C3C935F85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047077" y="2586959"/>
                  <a:ext cx="162360" cy="25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65E1DA9E-FE4F-11BB-3DB1-EF9DCE69B4C4}"/>
                    </a:ext>
                  </a:extLst>
                </p14:cNvPr>
                <p14:cNvContentPartPr/>
                <p14:nvPr/>
              </p14:nvContentPartPr>
              <p14:xfrm>
                <a:off x="10326797" y="2596854"/>
                <a:ext cx="185040" cy="234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65E1DA9E-FE4F-11BB-3DB1-EF9DCE69B4C4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320677" y="2590827"/>
                  <a:ext cx="197280" cy="354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827606B3-D1A9-88F9-7C93-C725D78D39E8}"/>
                    </a:ext>
                  </a:extLst>
                </p14:cNvPr>
                <p14:cNvContentPartPr/>
                <p14:nvPr/>
              </p14:nvContentPartPr>
              <p14:xfrm>
                <a:off x="10548917" y="2571654"/>
                <a:ext cx="196560" cy="165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827606B3-D1A9-88F9-7C93-C725D78D39E8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542808" y="2565534"/>
                  <a:ext cx="208778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971F513A-92CA-00FC-0528-EC62E0F1F4B6}"/>
                    </a:ext>
                  </a:extLst>
                </p14:cNvPr>
                <p14:cNvContentPartPr/>
                <p14:nvPr/>
              </p14:nvContentPartPr>
              <p14:xfrm>
                <a:off x="10752317" y="2538534"/>
                <a:ext cx="64800" cy="594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971F513A-92CA-00FC-0528-EC62E0F1F4B6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46197" y="2532414"/>
                  <a:ext cx="7704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011B4F7E-1D4D-88CB-6B0C-1EDDD8DCBDB8}"/>
              </a:ext>
            </a:extLst>
          </p:cNvPr>
          <p:cNvGrpSpPr/>
          <p:nvPr/>
        </p:nvGrpSpPr>
        <p:grpSpPr>
          <a:xfrm>
            <a:off x="11081717" y="2577054"/>
            <a:ext cx="512640" cy="367920"/>
            <a:chOff x="11081717" y="2577054"/>
            <a:chExt cx="512640" cy="3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0A2E59BC-BB8A-59E4-974B-8A06562544CB}"/>
                    </a:ext>
                  </a:extLst>
                </p14:cNvPr>
                <p14:cNvContentPartPr/>
                <p14:nvPr/>
              </p14:nvContentPartPr>
              <p14:xfrm>
                <a:off x="11081717" y="2606574"/>
                <a:ext cx="297360" cy="3362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0A2E59BC-BB8A-59E4-974B-8A06562544CB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075597" y="2600454"/>
                  <a:ext cx="30960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DD32E767-191B-5A34-F19D-19DF63AB5B1A}"/>
                    </a:ext>
                  </a:extLst>
                </p14:cNvPr>
                <p14:cNvContentPartPr/>
                <p14:nvPr/>
              </p14:nvContentPartPr>
              <p14:xfrm>
                <a:off x="11394917" y="2577054"/>
                <a:ext cx="199440" cy="3679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DD32E767-191B-5A34-F19D-19DF63AB5B1A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1388797" y="2570934"/>
                  <a:ext cx="2116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620D7FBE-4A46-0FC6-E703-E93F394FA1F4}"/>
                    </a:ext>
                  </a:extLst>
                </p14:cNvPr>
                <p14:cNvContentPartPr/>
                <p14:nvPr/>
              </p14:nvContentPartPr>
              <p14:xfrm>
                <a:off x="11379077" y="2834454"/>
                <a:ext cx="205200" cy="72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620D7FBE-4A46-0FC6-E703-E93F394FA1F4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372957" y="2828334"/>
                  <a:ext cx="21744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AC14BC72-C5F4-5D1A-EB1B-7ECCADAE1192}"/>
                  </a:ext>
                </a:extLst>
              </p14:cNvPr>
              <p14:cNvContentPartPr/>
              <p14:nvPr/>
            </p14:nvContentPartPr>
            <p14:xfrm>
              <a:off x="6618300" y="3464481"/>
              <a:ext cx="12960" cy="2304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AC14BC72-C5F4-5D1A-EB1B-7ECCADAE119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12180" y="3458264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E78DED6F-E84C-CD3F-667F-FADA93407BD9}"/>
                  </a:ext>
                </a:extLst>
              </p14:cNvPr>
              <p14:cNvContentPartPr/>
              <p14:nvPr/>
            </p14:nvContentPartPr>
            <p14:xfrm>
              <a:off x="10523302" y="3263529"/>
              <a:ext cx="15480" cy="2664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E78DED6F-E84C-CD3F-667F-FADA93407BD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517182" y="3257491"/>
                <a:ext cx="27720" cy="38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5D4F8B86-F98E-2110-968A-830ED7D17AB4}"/>
                  </a:ext>
                </a:extLst>
              </p14:cNvPr>
              <p14:cNvContentPartPr/>
              <p14:nvPr/>
            </p14:nvContentPartPr>
            <p14:xfrm>
              <a:off x="1170100" y="2671962"/>
              <a:ext cx="1982880" cy="216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5D4F8B86-F98E-2110-968A-830ED7D17AB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63979" y="2665842"/>
                <a:ext cx="1995122" cy="21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E6E1DA81-4FAB-5BEA-2C70-850198A4E26D}"/>
                  </a:ext>
                </a:extLst>
              </p14:cNvPr>
              <p14:cNvContentPartPr/>
              <p14:nvPr/>
            </p14:nvContentPartPr>
            <p14:xfrm>
              <a:off x="3146140" y="1728762"/>
              <a:ext cx="7783920" cy="95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E6E1DA81-4FAB-5BEA-2C70-850198A4E26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40020" y="1722640"/>
                <a:ext cx="7796161" cy="965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42AA987-540C-97CD-11DC-700E23DD8F0F}"/>
                  </a:ext>
                </a:extLst>
              </p14:cNvPr>
              <p14:cNvContentPartPr/>
              <p14:nvPr/>
            </p14:nvContentPartPr>
            <p14:xfrm>
              <a:off x="2972260" y="5958042"/>
              <a:ext cx="51840" cy="101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42AA987-540C-97CD-11DC-700E23DD8F0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66140" y="5951900"/>
                <a:ext cx="64080" cy="113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6AF3404-6F76-758C-EC02-A8DB07ABBD29}"/>
                  </a:ext>
                </a:extLst>
              </p14:cNvPr>
              <p14:cNvContentPartPr/>
              <p14:nvPr/>
            </p14:nvContentPartPr>
            <p14:xfrm>
              <a:off x="10787860" y="5947242"/>
              <a:ext cx="87480" cy="75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6AF3404-6F76-758C-EC02-A8DB07ABBD29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781740" y="5941093"/>
                <a:ext cx="99720" cy="88258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3FE739AB-B005-06BE-35CE-350F57FCD651}"/>
              </a:ext>
            </a:extLst>
          </p:cNvPr>
          <p:cNvGrpSpPr/>
          <p:nvPr/>
        </p:nvGrpSpPr>
        <p:grpSpPr>
          <a:xfrm>
            <a:off x="1001980" y="6104562"/>
            <a:ext cx="309960" cy="479880"/>
            <a:chOff x="1001980" y="6104562"/>
            <a:chExt cx="309960" cy="47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A4C81436-F202-2826-4BD6-90CA00323D40}"/>
                    </a:ext>
                  </a:extLst>
                </p14:cNvPr>
                <p14:cNvContentPartPr/>
                <p14:nvPr/>
              </p14:nvContentPartPr>
              <p14:xfrm>
                <a:off x="1001980" y="6294282"/>
                <a:ext cx="217080" cy="290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A4C81436-F202-2826-4BD6-90CA00323D40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95860" y="6288162"/>
                  <a:ext cx="2293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5248B6C4-AD0A-0C13-BE0C-D952305FF2C3}"/>
                    </a:ext>
                  </a:extLst>
                </p14:cNvPr>
                <p14:cNvContentPartPr/>
                <p14:nvPr/>
              </p14:nvContentPartPr>
              <p14:xfrm>
                <a:off x="1198900" y="6343242"/>
                <a:ext cx="113040" cy="98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5248B6C4-AD0A-0C13-BE0C-D952305FF2C3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92799" y="6337122"/>
                  <a:ext cx="125241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36FADCA-374E-2F54-0DE0-940EAA10E1D9}"/>
                    </a:ext>
                  </a:extLst>
                </p14:cNvPr>
                <p14:cNvContentPartPr/>
                <p14:nvPr/>
              </p14:nvContentPartPr>
              <p14:xfrm>
                <a:off x="1142380" y="6104562"/>
                <a:ext cx="81720" cy="964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36FADCA-374E-2F54-0DE0-940EAA10E1D9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36260" y="6098442"/>
                  <a:ext cx="9396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9643925B-D454-9062-B13C-C084B06A0506}"/>
              </a:ext>
            </a:extLst>
          </p:cNvPr>
          <p:cNvGrpSpPr/>
          <p:nvPr/>
        </p:nvGrpSpPr>
        <p:grpSpPr>
          <a:xfrm>
            <a:off x="2857420" y="6261882"/>
            <a:ext cx="304560" cy="288720"/>
            <a:chOff x="2857420" y="6261882"/>
            <a:chExt cx="30456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869B4F1-8B32-9655-145B-704AAE3620E6}"/>
                    </a:ext>
                  </a:extLst>
                </p14:cNvPr>
                <p14:cNvContentPartPr/>
                <p14:nvPr/>
              </p14:nvContentPartPr>
              <p14:xfrm>
                <a:off x="2857420" y="6261882"/>
                <a:ext cx="141840" cy="149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869B4F1-8B32-9655-145B-704AAE3620E6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851300" y="6255762"/>
                  <a:ext cx="1540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F1414F79-6C65-C2E0-972B-99241A9770CF}"/>
                    </a:ext>
                  </a:extLst>
                </p14:cNvPr>
                <p14:cNvContentPartPr/>
                <p14:nvPr/>
              </p14:nvContentPartPr>
              <p14:xfrm>
                <a:off x="2927980" y="6270162"/>
                <a:ext cx="147240" cy="280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F1414F79-6C65-C2E0-972B-99241A9770CF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921860" y="6264050"/>
                  <a:ext cx="159480" cy="2926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B4A27128-5FE8-DA98-BADE-744885C60067}"/>
                    </a:ext>
                  </a:extLst>
                </p14:cNvPr>
                <p14:cNvContentPartPr/>
                <p14:nvPr/>
              </p14:nvContentPartPr>
              <p14:xfrm>
                <a:off x="3079180" y="6280962"/>
                <a:ext cx="82800" cy="105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B4A27128-5FE8-DA98-BADE-744885C60067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73086" y="6274842"/>
                  <a:ext cx="94987" cy="11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E0A016E-68C8-6401-814F-A34EEE3227FE}"/>
                  </a:ext>
                </a:extLst>
              </p14:cNvPr>
              <p14:cNvContentPartPr/>
              <p14:nvPr/>
            </p14:nvContentPartPr>
            <p14:xfrm>
              <a:off x="10784260" y="5956962"/>
              <a:ext cx="5076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E0A016E-68C8-6401-814F-A34EEE3227FE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778096" y="5950842"/>
                <a:ext cx="63087" cy="3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64959EBD-B30A-621C-410F-36E50CE86919}"/>
              </a:ext>
            </a:extLst>
          </p:cNvPr>
          <p:cNvGrpSpPr/>
          <p:nvPr/>
        </p:nvGrpSpPr>
        <p:grpSpPr>
          <a:xfrm>
            <a:off x="10682380" y="6116082"/>
            <a:ext cx="520920" cy="408600"/>
            <a:chOff x="10682380" y="6116082"/>
            <a:chExt cx="52092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4C2ACDC1-7895-75BD-8336-C64E79E1C2F9}"/>
                    </a:ext>
                  </a:extLst>
                </p14:cNvPr>
                <p14:cNvContentPartPr/>
                <p14:nvPr/>
              </p14:nvContentPartPr>
              <p14:xfrm>
                <a:off x="10682380" y="6116082"/>
                <a:ext cx="298440" cy="408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4C2ACDC1-7895-75BD-8336-C64E79E1C2F9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676253" y="6109962"/>
                  <a:ext cx="310695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4F324507-D054-3772-58BC-E36E9368C60F}"/>
                    </a:ext>
                  </a:extLst>
                </p14:cNvPr>
                <p14:cNvContentPartPr/>
                <p14:nvPr/>
              </p14:nvContentPartPr>
              <p14:xfrm>
                <a:off x="10984060" y="6193122"/>
                <a:ext cx="219240" cy="1184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4F324507-D054-3772-58BC-E36E9368C60F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0977940" y="6187002"/>
                  <a:ext cx="231480" cy="13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0CD09ED6-B8CE-D4BA-029B-84D256E88713}"/>
              </a:ext>
            </a:extLst>
          </p:cNvPr>
          <p:cNvGrpSpPr/>
          <p:nvPr/>
        </p:nvGrpSpPr>
        <p:grpSpPr>
          <a:xfrm>
            <a:off x="2262890" y="333743"/>
            <a:ext cx="1741680" cy="420480"/>
            <a:chOff x="2262890" y="333743"/>
            <a:chExt cx="17416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3FE47820-6EA0-D4E7-F90D-957D986809B8}"/>
                    </a:ext>
                  </a:extLst>
                </p14:cNvPr>
                <p14:cNvContentPartPr/>
                <p14:nvPr/>
              </p14:nvContentPartPr>
              <p14:xfrm>
                <a:off x="2262890" y="343103"/>
                <a:ext cx="203400" cy="3693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3FE47820-6EA0-D4E7-F90D-957D986809B8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256770" y="336983"/>
                  <a:ext cx="21564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46D999CD-E1A2-BB57-7692-8356CB9D1606}"/>
                    </a:ext>
                  </a:extLst>
                </p14:cNvPr>
                <p14:cNvContentPartPr/>
                <p14:nvPr/>
              </p14:nvContentPartPr>
              <p14:xfrm>
                <a:off x="2492570" y="333743"/>
                <a:ext cx="105480" cy="4129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46D999CD-E1A2-BB57-7692-8356CB9D1606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486450" y="327623"/>
                  <a:ext cx="117720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5B1E45C-E019-BD62-33F7-3B08CD72509D}"/>
                    </a:ext>
                  </a:extLst>
                </p14:cNvPr>
                <p14:cNvContentPartPr/>
                <p14:nvPr/>
              </p14:nvContentPartPr>
              <p14:xfrm>
                <a:off x="2497970" y="486023"/>
                <a:ext cx="177840" cy="576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5B1E45C-E019-BD62-33F7-3B08CD72509D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491850" y="479903"/>
                  <a:ext cx="190080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705077BD-8144-E4BC-27E3-AF307D28D1C2}"/>
                    </a:ext>
                  </a:extLst>
                </p14:cNvPr>
                <p14:cNvContentPartPr/>
                <p14:nvPr/>
              </p14:nvContentPartPr>
              <p14:xfrm>
                <a:off x="2613170" y="537863"/>
                <a:ext cx="327600" cy="1767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705077BD-8144-E4BC-27E3-AF307D28D1C2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607050" y="531743"/>
                  <a:ext cx="3398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2D3CA3A7-F28B-C8A0-E56C-24DB66076E67}"/>
                    </a:ext>
                  </a:extLst>
                </p14:cNvPr>
                <p14:cNvContentPartPr/>
                <p14:nvPr/>
              </p14:nvContentPartPr>
              <p14:xfrm>
                <a:off x="2915570" y="563063"/>
                <a:ext cx="153000" cy="1436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2D3CA3A7-F28B-C8A0-E56C-24DB66076E67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909450" y="556943"/>
                  <a:ext cx="16524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4F384E4-27CC-EAAB-AA9D-0E79EF5984C9}"/>
                    </a:ext>
                  </a:extLst>
                </p14:cNvPr>
                <p14:cNvContentPartPr/>
                <p14:nvPr/>
              </p14:nvContentPartPr>
              <p14:xfrm>
                <a:off x="2942930" y="480623"/>
                <a:ext cx="42480" cy="72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4F384E4-27CC-EAAB-AA9D-0E79EF5984C9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936810" y="474503"/>
                  <a:ext cx="5472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A86CC3C0-4003-7D86-FB49-7EA4ACBF1568}"/>
                    </a:ext>
                  </a:extLst>
                </p14:cNvPr>
                <p14:cNvContentPartPr/>
                <p14:nvPr/>
              </p14:nvContentPartPr>
              <p14:xfrm>
                <a:off x="3022490" y="540023"/>
                <a:ext cx="184680" cy="1652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A86CC3C0-4003-7D86-FB49-7EA4ACBF1568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016370" y="533903"/>
                  <a:ext cx="1969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B16274DD-F5FE-F54C-9B92-097F45C4D9EC}"/>
                    </a:ext>
                  </a:extLst>
                </p14:cNvPr>
                <p14:cNvContentPartPr/>
                <p14:nvPr/>
              </p14:nvContentPartPr>
              <p14:xfrm>
                <a:off x="3172610" y="551903"/>
                <a:ext cx="479520" cy="1821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B16274DD-F5FE-F54C-9B92-097F45C4D9EC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166490" y="545783"/>
                  <a:ext cx="4917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175C86E8-343D-72B6-54D9-AEDFAD90EE26}"/>
                    </a:ext>
                  </a:extLst>
                </p14:cNvPr>
                <p14:cNvContentPartPr/>
                <p14:nvPr/>
              </p14:nvContentPartPr>
              <p14:xfrm>
                <a:off x="3655010" y="504383"/>
                <a:ext cx="349560" cy="2498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175C86E8-343D-72B6-54D9-AEDFAD90EE26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648890" y="498263"/>
                  <a:ext cx="36180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08A234C3-5E90-2AFD-8AC8-6DA061D861C5}"/>
              </a:ext>
            </a:extLst>
          </p:cNvPr>
          <p:cNvGrpSpPr/>
          <p:nvPr/>
        </p:nvGrpSpPr>
        <p:grpSpPr>
          <a:xfrm>
            <a:off x="4298690" y="292703"/>
            <a:ext cx="2615400" cy="603720"/>
            <a:chOff x="4298690" y="292703"/>
            <a:chExt cx="2615400" cy="60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C8A07951-B0A9-5FD0-DA19-BFF0B80AF2F8}"/>
                    </a:ext>
                  </a:extLst>
                </p14:cNvPr>
                <p14:cNvContentPartPr/>
                <p14:nvPr/>
              </p14:nvContentPartPr>
              <p14:xfrm>
                <a:off x="4333610" y="362183"/>
                <a:ext cx="237600" cy="3614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C8A07951-B0A9-5FD0-DA19-BFF0B80AF2F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327490" y="356063"/>
                  <a:ext cx="24984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FC91F326-A6C2-F7E6-8B87-5B44C58A0972}"/>
                    </a:ext>
                  </a:extLst>
                </p14:cNvPr>
                <p14:cNvContentPartPr/>
                <p14:nvPr/>
              </p14:nvContentPartPr>
              <p14:xfrm>
                <a:off x="4298690" y="568823"/>
                <a:ext cx="283680" cy="453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FC91F326-A6C2-F7E6-8B87-5B44C58A097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292570" y="562703"/>
                  <a:ext cx="295920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B6CDE4C7-E4EA-BECA-7162-475D26492234}"/>
                    </a:ext>
                  </a:extLst>
                </p14:cNvPr>
                <p14:cNvContentPartPr/>
                <p14:nvPr/>
              </p14:nvContentPartPr>
              <p14:xfrm>
                <a:off x="4650050" y="619943"/>
                <a:ext cx="30600" cy="2379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B6CDE4C7-E4EA-BECA-7162-475D26492234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643930" y="613823"/>
                  <a:ext cx="428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67955A6B-D157-F725-1372-76D05EE52DF7}"/>
                    </a:ext>
                  </a:extLst>
                </p14:cNvPr>
                <p14:cNvContentPartPr/>
                <p14:nvPr/>
              </p14:nvContentPartPr>
              <p14:xfrm>
                <a:off x="4616570" y="610583"/>
                <a:ext cx="154800" cy="11844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67955A6B-D157-F725-1372-76D05EE52DF7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610450" y="604463"/>
                  <a:ext cx="167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E3534CD9-C9DE-A06E-1A07-6A66F9C597AB}"/>
                    </a:ext>
                  </a:extLst>
                </p14:cNvPr>
                <p14:cNvContentPartPr/>
                <p14:nvPr/>
              </p14:nvContentPartPr>
              <p14:xfrm>
                <a:off x="4788650" y="632903"/>
                <a:ext cx="20160" cy="26352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E3534CD9-C9DE-A06E-1A07-6A66F9C597AB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782530" y="626783"/>
                  <a:ext cx="3240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B80DF803-5AFE-E3AD-8B8A-0BF0E5633C03}"/>
                    </a:ext>
                  </a:extLst>
                </p14:cNvPr>
                <p14:cNvContentPartPr/>
                <p14:nvPr/>
              </p14:nvContentPartPr>
              <p14:xfrm>
                <a:off x="4797650" y="612383"/>
                <a:ext cx="171360" cy="1270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B80DF803-5AFE-E3AD-8B8A-0BF0E5633C03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791530" y="606263"/>
                  <a:ext cx="1836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ECDD01AE-3188-142A-2863-A1BB05A519EE}"/>
                    </a:ext>
                  </a:extLst>
                </p14:cNvPr>
                <p14:cNvContentPartPr/>
                <p14:nvPr/>
              </p14:nvContentPartPr>
              <p14:xfrm>
                <a:off x="4972970" y="592223"/>
                <a:ext cx="145800" cy="1472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ECDD01AE-3188-142A-2863-A1BB05A519EE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966850" y="586103"/>
                  <a:ext cx="1580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FDEBBD92-6161-B968-DE39-9DCBC7699FDB}"/>
                    </a:ext>
                  </a:extLst>
                </p14:cNvPr>
                <p14:cNvContentPartPr/>
                <p14:nvPr/>
              </p14:nvContentPartPr>
              <p14:xfrm>
                <a:off x="5105090" y="613823"/>
                <a:ext cx="241920" cy="16884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FDEBBD92-6161-B968-DE39-9DCBC7699FD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098970" y="607703"/>
                  <a:ext cx="254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36E07CEE-DBAB-6B16-7F8B-013BE22AC61A}"/>
                    </a:ext>
                  </a:extLst>
                </p14:cNvPr>
                <p14:cNvContentPartPr/>
                <p14:nvPr/>
              </p14:nvContentPartPr>
              <p14:xfrm>
                <a:off x="5287250" y="631823"/>
                <a:ext cx="258840" cy="16740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36E07CEE-DBAB-6B16-7F8B-013BE22AC61A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81130" y="625703"/>
                  <a:ext cx="2710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3B58A17E-F5C6-994B-D498-24D2C61D7BC2}"/>
                    </a:ext>
                  </a:extLst>
                </p14:cNvPr>
                <p14:cNvContentPartPr/>
                <p14:nvPr/>
              </p14:nvContentPartPr>
              <p14:xfrm>
                <a:off x="5362490" y="635783"/>
                <a:ext cx="176400" cy="15516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3B58A17E-F5C6-994B-D498-24D2C61D7BC2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356370" y="629663"/>
                  <a:ext cx="1886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B5B4D2BB-DAD3-C569-787B-2B83EF031090}"/>
                    </a:ext>
                  </a:extLst>
                </p14:cNvPr>
                <p14:cNvContentPartPr/>
                <p14:nvPr/>
              </p14:nvContentPartPr>
              <p14:xfrm>
                <a:off x="5540330" y="678263"/>
                <a:ext cx="157680" cy="1076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B5B4D2BB-DAD3-C569-787B-2B83EF031090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534210" y="672143"/>
                  <a:ext cx="1699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74359610-628A-2CF5-065B-30D1514E891B}"/>
                    </a:ext>
                  </a:extLst>
                </p14:cNvPr>
                <p14:cNvContentPartPr/>
                <p14:nvPr/>
              </p14:nvContentPartPr>
              <p14:xfrm>
                <a:off x="5566250" y="536423"/>
                <a:ext cx="68760" cy="230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74359610-628A-2CF5-065B-30D1514E891B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560130" y="530303"/>
                  <a:ext cx="810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4A7255BF-0635-C0B5-0FD1-D050C3468641}"/>
                    </a:ext>
                  </a:extLst>
                </p14:cNvPr>
                <p14:cNvContentPartPr/>
                <p14:nvPr/>
              </p14:nvContentPartPr>
              <p14:xfrm>
                <a:off x="5673890" y="659543"/>
                <a:ext cx="338760" cy="14256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4A7255BF-0635-C0B5-0FD1-D050C3468641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67770" y="653423"/>
                  <a:ext cx="3510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E80BC15E-D22D-91B9-9A48-80C33E003C54}"/>
                    </a:ext>
                  </a:extLst>
                </p14:cNvPr>
                <p14:cNvContentPartPr/>
                <p14:nvPr/>
              </p14:nvContentPartPr>
              <p14:xfrm>
                <a:off x="5964770" y="636863"/>
                <a:ext cx="272520" cy="1641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E80BC15E-D22D-91B9-9A48-80C33E003C54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58650" y="630743"/>
                  <a:ext cx="284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AF7E66D6-71A5-7324-B3FE-CF629AF01685}"/>
                    </a:ext>
                  </a:extLst>
                </p14:cNvPr>
                <p14:cNvContentPartPr/>
                <p14:nvPr/>
              </p14:nvContentPartPr>
              <p14:xfrm>
                <a:off x="6236570" y="292703"/>
                <a:ext cx="90720" cy="5202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AF7E66D6-71A5-7324-B3FE-CF629AF01685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230450" y="286583"/>
                  <a:ext cx="102960" cy="53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2D294436-78FB-37E0-88E4-DD064FECA78B}"/>
                    </a:ext>
                  </a:extLst>
                </p14:cNvPr>
                <p14:cNvContentPartPr/>
                <p14:nvPr/>
              </p14:nvContentPartPr>
              <p14:xfrm>
                <a:off x="6166370" y="595103"/>
                <a:ext cx="319680" cy="1767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2D294436-78FB-37E0-88E4-DD064FECA78B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160250" y="588983"/>
                  <a:ext cx="3319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FC32D267-73DB-2DCD-0614-0F41CF287CD1}"/>
                    </a:ext>
                  </a:extLst>
                </p14:cNvPr>
                <p14:cNvContentPartPr/>
                <p14:nvPr/>
              </p14:nvContentPartPr>
              <p14:xfrm>
                <a:off x="6454370" y="454703"/>
                <a:ext cx="47520" cy="41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FC32D267-73DB-2DCD-0614-0F41CF287CD1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448250" y="448583"/>
                  <a:ext cx="597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E33A12CC-00D2-06EF-871D-56E763B28A5D}"/>
                    </a:ext>
                  </a:extLst>
                </p14:cNvPr>
                <p14:cNvContentPartPr/>
                <p14:nvPr/>
              </p14:nvContentPartPr>
              <p14:xfrm>
                <a:off x="6489290" y="602303"/>
                <a:ext cx="424800" cy="2084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E33A12CC-00D2-06EF-871D-56E763B28A5D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83170" y="596183"/>
                  <a:ext cx="437040" cy="22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609C6B3-7C0C-5425-1141-EE2CADC0E793}"/>
              </a:ext>
            </a:extLst>
          </p:cNvPr>
          <p:cNvGrpSpPr/>
          <p:nvPr/>
        </p:nvGrpSpPr>
        <p:grpSpPr>
          <a:xfrm>
            <a:off x="7211810" y="389903"/>
            <a:ext cx="2243520" cy="468720"/>
            <a:chOff x="7211810" y="389903"/>
            <a:chExt cx="2243520" cy="46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8C12C2C8-BB95-5498-910F-3812E8CF29FB}"/>
                    </a:ext>
                  </a:extLst>
                </p14:cNvPr>
                <p14:cNvContentPartPr/>
                <p14:nvPr/>
              </p14:nvContentPartPr>
              <p14:xfrm>
                <a:off x="7211810" y="402863"/>
                <a:ext cx="193320" cy="42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8C12C2C8-BB95-5498-910F-3812E8CF29FB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205690" y="396743"/>
                  <a:ext cx="205560" cy="43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498F5DCB-6058-250C-373C-DA61B375D5C8}"/>
                    </a:ext>
                  </a:extLst>
                </p14:cNvPr>
                <p14:cNvContentPartPr/>
                <p14:nvPr/>
              </p14:nvContentPartPr>
              <p14:xfrm>
                <a:off x="7403330" y="636503"/>
                <a:ext cx="241200" cy="1872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498F5DCB-6058-250C-373C-DA61B375D5C8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397210" y="630383"/>
                  <a:ext cx="25344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CD5E8069-AF84-5E8E-22DB-37508985D9F8}"/>
                    </a:ext>
                  </a:extLst>
                </p14:cNvPr>
                <p14:cNvContentPartPr/>
                <p14:nvPr/>
              </p14:nvContentPartPr>
              <p14:xfrm>
                <a:off x="7582250" y="627143"/>
                <a:ext cx="201960" cy="2113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CD5E8069-AF84-5E8E-22DB-37508985D9F8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576130" y="621023"/>
                  <a:ext cx="2142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FD4CC1F1-0CBE-C9AD-97BF-10E57535409C}"/>
                    </a:ext>
                  </a:extLst>
                </p14:cNvPr>
                <p14:cNvContentPartPr/>
                <p14:nvPr/>
              </p14:nvContentPartPr>
              <p14:xfrm>
                <a:off x="7747490" y="662063"/>
                <a:ext cx="220680" cy="138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FD4CC1F1-0CBE-C9AD-97BF-10E57535409C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741370" y="655943"/>
                  <a:ext cx="23292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6FB9321-94EE-F180-EB29-AF708D6AF7C2}"/>
                    </a:ext>
                  </a:extLst>
                </p14:cNvPr>
                <p14:cNvContentPartPr/>
                <p14:nvPr/>
              </p14:nvContentPartPr>
              <p14:xfrm>
                <a:off x="7966370" y="627863"/>
                <a:ext cx="145080" cy="2268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6FB9321-94EE-F180-EB29-AF708D6AF7C2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960250" y="621743"/>
                  <a:ext cx="1573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FD5F1221-44AC-7069-D509-79BE9FFE0FA8}"/>
                    </a:ext>
                  </a:extLst>
                </p14:cNvPr>
                <p14:cNvContentPartPr/>
                <p14:nvPr/>
              </p14:nvContentPartPr>
              <p14:xfrm>
                <a:off x="8328890" y="389903"/>
                <a:ext cx="110520" cy="4082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FD5F1221-44AC-7069-D509-79BE9FFE0FA8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322770" y="383783"/>
                  <a:ext cx="12276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496FE45-2034-6E99-1FBB-4F32AB902A41}"/>
                    </a:ext>
                  </a:extLst>
                </p14:cNvPr>
                <p14:cNvContentPartPr/>
                <p14:nvPr/>
              </p14:nvContentPartPr>
              <p14:xfrm>
                <a:off x="8314850" y="390983"/>
                <a:ext cx="355320" cy="968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496FE45-2034-6E99-1FBB-4F32AB902A41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308730" y="384863"/>
                  <a:ext cx="367560" cy="10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7BAF9CC-FE24-3AD8-33FF-80FDBA2EA054}"/>
                    </a:ext>
                  </a:extLst>
                </p14:cNvPr>
                <p14:cNvContentPartPr/>
                <p14:nvPr/>
              </p14:nvContentPartPr>
              <p14:xfrm>
                <a:off x="8236370" y="671423"/>
                <a:ext cx="291240" cy="518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7BAF9CC-FE24-3AD8-33FF-80FDBA2EA054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230250" y="665303"/>
                  <a:ext cx="30348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8BD1819-2B8F-38F2-0249-EC667661EB14}"/>
                    </a:ext>
                  </a:extLst>
                </p14:cNvPr>
                <p14:cNvContentPartPr/>
                <p14:nvPr/>
              </p14:nvContentPartPr>
              <p14:xfrm>
                <a:off x="8499170" y="663143"/>
                <a:ext cx="270000" cy="1353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8BD1819-2B8F-38F2-0249-EC667661EB14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493050" y="657023"/>
                  <a:ext cx="2822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431F6BBD-29B8-74A7-3FD0-B0F285565B1C}"/>
                    </a:ext>
                  </a:extLst>
                </p14:cNvPr>
                <p14:cNvContentPartPr/>
                <p14:nvPr/>
              </p14:nvContentPartPr>
              <p14:xfrm>
                <a:off x="8738930" y="674303"/>
                <a:ext cx="219240" cy="1630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431F6BBD-29B8-74A7-3FD0-B0F285565B1C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32810" y="668183"/>
                  <a:ext cx="2314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8A23367A-C547-156B-ECD0-A9E8557A471C}"/>
                    </a:ext>
                  </a:extLst>
                </p14:cNvPr>
                <p14:cNvContentPartPr/>
                <p14:nvPr/>
              </p14:nvContentPartPr>
              <p14:xfrm>
                <a:off x="8939090" y="444623"/>
                <a:ext cx="71280" cy="378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8A23367A-C547-156B-ECD0-A9E8557A471C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32970" y="438503"/>
                  <a:ext cx="83520" cy="39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C916A9C-5D19-3250-A580-CF45960829D5}"/>
                    </a:ext>
                  </a:extLst>
                </p14:cNvPr>
                <p14:cNvContentPartPr/>
                <p14:nvPr/>
              </p14:nvContentPartPr>
              <p14:xfrm>
                <a:off x="8904530" y="650903"/>
                <a:ext cx="550800" cy="2077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C916A9C-5D19-3250-A580-CF45960829D5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898410" y="644783"/>
                  <a:ext cx="563040" cy="219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811FCE1-FB8C-5400-6DAD-0647AC2E5DEF}"/>
                  </a:ext>
                </a:extLst>
              </p14:cNvPr>
              <p14:cNvContentPartPr/>
              <p14:nvPr/>
            </p14:nvContentPartPr>
            <p14:xfrm>
              <a:off x="9734330" y="435623"/>
              <a:ext cx="415440" cy="39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811FCE1-FB8C-5400-6DAD-0647AC2E5DE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728210" y="429503"/>
                <a:ext cx="4276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C7A995-9F41-C27C-109C-C2D7114184AA}"/>
                  </a:ext>
                </a:extLst>
              </p14:cNvPr>
              <p14:cNvContentPartPr/>
              <p14:nvPr/>
            </p14:nvContentPartPr>
            <p14:xfrm>
              <a:off x="3158210" y="2679143"/>
              <a:ext cx="1116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C7A995-9F41-C27C-109C-C2D7114184AA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52090" y="2673023"/>
                <a:ext cx="234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3B1CE28-833F-0569-36F3-21395DF69B41}"/>
                  </a:ext>
                </a:extLst>
              </p14:cNvPr>
              <p14:cNvContentPartPr/>
              <p14:nvPr/>
            </p14:nvContentPartPr>
            <p14:xfrm>
              <a:off x="1187210" y="6072503"/>
              <a:ext cx="40680" cy="75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3B1CE28-833F-0569-36F3-21395DF69B41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181090" y="6066383"/>
                <a:ext cx="529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C999919-3A74-F523-ED8C-5C4F671BCD51}"/>
                  </a:ext>
                </a:extLst>
              </p14:cNvPr>
              <p14:cNvContentPartPr/>
              <p14:nvPr/>
            </p14:nvContentPartPr>
            <p14:xfrm>
              <a:off x="2016290" y="4725023"/>
              <a:ext cx="1008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C999919-3A74-F523-ED8C-5C4F671BCD51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010170" y="4718903"/>
                <a:ext cx="223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573E092D-F698-04D9-045B-32C3C36B77AE}"/>
                  </a:ext>
                </a:extLst>
              </p14:cNvPr>
              <p14:cNvContentPartPr/>
              <p14:nvPr/>
            </p14:nvContentPartPr>
            <p14:xfrm>
              <a:off x="2024210" y="2657543"/>
              <a:ext cx="1157760" cy="2095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573E092D-F698-04D9-045B-32C3C36B77A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18090" y="2651423"/>
                <a:ext cx="1170000" cy="21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961A693-D73F-2F1A-9815-1573387B7719}"/>
                  </a:ext>
                </a:extLst>
              </p14:cNvPr>
              <p14:cNvContentPartPr/>
              <p14:nvPr/>
            </p14:nvContentPartPr>
            <p14:xfrm>
              <a:off x="1966250" y="4672463"/>
              <a:ext cx="123120" cy="187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961A693-D73F-2F1A-9815-1573387B7719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60130" y="4666343"/>
                <a:ext cx="13536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6EE389D9-D76E-BD44-B2D2-018CE4ACF9B8}"/>
                  </a:ext>
                </a:extLst>
              </p14:cNvPr>
              <p14:cNvContentPartPr/>
              <p14:nvPr/>
            </p14:nvContentPartPr>
            <p14:xfrm>
              <a:off x="1142210" y="4665263"/>
              <a:ext cx="934920" cy="196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6EE389D9-D76E-BD44-B2D2-018CE4ACF9B8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36090" y="4659143"/>
                <a:ext cx="9471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6DFA18C-287F-25A1-FCD0-8759754BF57F}"/>
                  </a:ext>
                </a:extLst>
              </p14:cNvPr>
              <p14:cNvContentPartPr/>
              <p14:nvPr/>
            </p14:nvContentPartPr>
            <p14:xfrm>
              <a:off x="1703090" y="5047943"/>
              <a:ext cx="145440" cy="213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6DFA18C-287F-25A1-FCD0-8759754BF57F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96970" y="5041823"/>
                <a:ext cx="15768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BC339900-0D5D-BE90-BB89-D84FE845682D}"/>
                  </a:ext>
                </a:extLst>
              </p14:cNvPr>
              <p14:cNvContentPartPr/>
              <p14:nvPr/>
            </p14:nvContentPartPr>
            <p14:xfrm>
              <a:off x="2143370" y="5478503"/>
              <a:ext cx="389160" cy="19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BC339900-0D5D-BE90-BB89-D84FE845682D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37250" y="5472383"/>
                <a:ext cx="401400" cy="20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" name="Group 168">
            <a:extLst>
              <a:ext uri="{FF2B5EF4-FFF2-40B4-BE49-F238E27FC236}">
                <a16:creationId xmlns:a16="http://schemas.microsoft.com/office/drawing/2014/main" id="{76076006-C19B-7FF4-CA11-890FDC545C21}"/>
              </a:ext>
            </a:extLst>
          </p:cNvPr>
          <p:cNvGrpSpPr/>
          <p:nvPr/>
        </p:nvGrpSpPr>
        <p:grpSpPr>
          <a:xfrm>
            <a:off x="3754010" y="4498583"/>
            <a:ext cx="957960" cy="422280"/>
            <a:chOff x="3754010" y="4498583"/>
            <a:chExt cx="957960" cy="42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8D378FAF-5247-6EDE-D2DD-93C79D8B72E2}"/>
                    </a:ext>
                  </a:extLst>
                </p14:cNvPr>
                <p14:cNvContentPartPr/>
                <p14:nvPr/>
              </p14:nvContentPartPr>
              <p14:xfrm>
                <a:off x="3754010" y="4780463"/>
                <a:ext cx="292680" cy="1404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8D378FAF-5247-6EDE-D2DD-93C79D8B72E2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747890" y="4774343"/>
                  <a:ext cx="3049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D9142DB5-30B0-AF1B-8862-73752DD24CCC}"/>
                    </a:ext>
                  </a:extLst>
                </p14:cNvPr>
                <p14:cNvContentPartPr/>
                <p14:nvPr/>
              </p14:nvContentPartPr>
              <p14:xfrm>
                <a:off x="4299410" y="4498583"/>
                <a:ext cx="412560" cy="1731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D9142DB5-30B0-AF1B-8862-73752DD24CCC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293290" y="4492463"/>
                  <a:ext cx="424800" cy="185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97EDF55F-5C23-6DDE-076D-A79E4EEFB709}"/>
                  </a:ext>
                </a:extLst>
              </p14:cNvPr>
              <p14:cNvContentPartPr/>
              <p14:nvPr/>
            </p14:nvContentPartPr>
            <p14:xfrm>
              <a:off x="5130290" y="4140023"/>
              <a:ext cx="410040" cy="166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97EDF55F-5C23-6DDE-076D-A79E4EEFB70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124170" y="4133903"/>
                <a:ext cx="4222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19536DA3-5A88-1328-FA6D-F1D61028A352}"/>
                  </a:ext>
                </a:extLst>
              </p14:cNvPr>
              <p14:cNvContentPartPr/>
              <p14:nvPr/>
            </p14:nvContentPartPr>
            <p14:xfrm>
              <a:off x="6014450" y="3860663"/>
              <a:ext cx="187920" cy="91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19536DA3-5A88-1328-FA6D-F1D61028A352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008330" y="3854543"/>
                <a:ext cx="200160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E01930ED-689F-5184-2637-A17CDF707E1B}"/>
                  </a:ext>
                </a:extLst>
              </p14:cNvPr>
              <p14:cNvContentPartPr/>
              <p14:nvPr/>
            </p14:nvContentPartPr>
            <p14:xfrm>
              <a:off x="6668210" y="3283943"/>
              <a:ext cx="869040" cy="36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E01930ED-689F-5184-2637-A17CDF707E1B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662090" y="3277823"/>
                <a:ext cx="881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DDF5AA9E-24B2-E4FC-B288-57CDCDD582E0}"/>
                  </a:ext>
                </a:extLst>
              </p14:cNvPr>
              <p14:cNvContentPartPr/>
              <p14:nvPr/>
            </p14:nvContentPartPr>
            <p14:xfrm>
              <a:off x="7820210" y="3058583"/>
              <a:ext cx="224280" cy="961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DDF5AA9E-24B2-E4FC-B288-57CDCDD582E0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814090" y="3052463"/>
                <a:ext cx="236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82B56231-689D-A5E1-F699-B9099A7210F0}"/>
                  </a:ext>
                </a:extLst>
              </p14:cNvPr>
              <p14:cNvContentPartPr/>
              <p14:nvPr/>
            </p14:nvContentPartPr>
            <p14:xfrm>
              <a:off x="8374970" y="2808383"/>
              <a:ext cx="167400" cy="950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82B56231-689D-A5E1-F699-B9099A7210F0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368850" y="2802263"/>
                <a:ext cx="17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CB155412-D722-34EA-BDD4-5C2CB25C0DCD}"/>
                  </a:ext>
                </a:extLst>
              </p14:cNvPr>
              <p14:cNvContentPartPr/>
              <p14:nvPr/>
            </p14:nvContentPartPr>
            <p14:xfrm>
              <a:off x="10912250" y="1722263"/>
              <a:ext cx="109080" cy="57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CB155412-D722-34EA-BDD4-5C2CB25C0DCD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0906130" y="1716143"/>
                <a:ext cx="121320" cy="6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6" name="Group 175">
            <a:extLst>
              <a:ext uri="{FF2B5EF4-FFF2-40B4-BE49-F238E27FC236}">
                <a16:creationId xmlns:a16="http://schemas.microsoft.com/office/drawing/2014/main" id="{9730EEEE-E898-E8D2-0C08-234A124443FA}"/>
              </a:ext>
            </a:extLst>
          </p:cNvPr>
          <p:cNvGrpSpPr/>
          <p:nvPr/>
        </p:nvGrpSpPr>
        <p:grpSpPr>
          <a:xfrm>
            <a:off x="1221770" y="5501543"/>
            <a:ext cx="830880" cy="600120"/>
            <a:chOff x="1221770" y="5501543"/>
            <a:chExt cx="830880" cy="60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4AC8FA10-DBE5-0B02-B878-66B9474DA757}"/>
                    </a:ext>
                  </a:extLst>
                </p14:cNvPr>
                <p14:cNvContentPartPr/>
                <p14:nvPr/>
              </p14:nvContentPartPr>
              <p14:xfrm>
                <a:off x="1273610" y="5816903"/>
                <a:ext cx="101880" cy="164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4AC8FA10-DBE5-0B02-B878-66B9474DA757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67490" y="5810783"/>
                  <a:ext cx="114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D3C0374F-759D-0803-AB25-CB7B19052120}"/>
                    </a:ext>
                  </a:extLst>
                </p14:cNvPr>
                <p14:cNvContentPartPr/>
                <p14:nvPr/>
              </p14:nvContentPartPr>
              <p14:xfrm>
                <a:off x="1435970" y="5501543"/>
                <a:ext cx="126000" cy="2026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D3C0374F-759D-0803-AB25-CB7B19052120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29850" y="5495423"/>
                  <a:ext cx="1382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1ECCB55-FF42-CD97-E4C2-FF6AE2C96C0F}"/>
                    </a:ext>
                  </a:extLst>
                </p14:cNvPr>
                <p14:cNvContentPartPr/>
                <p14:nvPr/>
              </p14:nvContentPartPr>
              <p14:xfrm>
                <a:off x="1221770" y="6007703"/>
                <a:ext cx="192600" cy="939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1ECCB55-FF42-CD97-E4C2-FF6AE2C96C0F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215650" y="6001583"/>
                  <a:ext cx="20484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90D19F1F-93B5-16AA-E81E-D55330858791}"/>
                    </a:ext>
                  </a:extLst>
                </p14:cNvPr>
                <p14:cNvContentPartPr/>
                <p14:nvPr/>
              </p14:nvContentPartPr>
              <p14:xfrm>
                <a:off x="1565210" y="5911943"/>
                <a:ext cx="25200" cy="1260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90D19F1F-93B5-16AA-E81E-D55330858791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559090" y="5905823"/>
                  <a:ext cx="37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4F663414-5267-F274-8A12-3DB886074006}"/>
                    </a:ext>
                  </a:extLst>
                </p14:cNvPr>
                <p14:cNvContentPartPr/>
                <p14:nvPr/>
              </p14:nvContentPartPr>
              <p14:xfrm>
                <a:off x="1549010" y="5857223"/>
                <a:ext cx="182160" cy="763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4F663414-5267-F274-8A12-3DB886074006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542890" y="5851103"/>
                  <a:ext cx="19440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D2B7BF2E-42AC-B5F4-ABAC-3749FA94137D}"/>
                    </a:ext>
                  </a:extLst>
                </p14:cNvPr>
                <p14:cNvContentPartPr/>
                <p14:nvPr/>
              </p14:nvContentPartPr>
              <p14:xfrm>
                <a:off x="1836290" y="5710343"/>
                <a:ext cx="216360" cy="925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D2B7BF2E-42AC-B5F4-ABAC-3749FA94137D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830170" y="5704223"/>
                  <a:ext cx="228600" cy="10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DCDD9760-719D-AA86-5420-738D73EB409A}"/>
                  </a:ext>
                </a:extLst>
              </p14:cNvPr>
              <p14:cNvContentPartPr/>
              <p14:nvPr/>
            </p14:nvContentPartPr>
            <p14:xfrm>
              <a:off x="2651330" y="5368343"/>
              <a:ext cx="128880" cy="572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DCDD9760-719D-AA86-5420-738D73EB409A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645210" y="5362223"/>
                <a:ext cx="1411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4F1502A1-87C7-66A5-DDB7-33810C5A3388}"/>
                  </a:ext>
                </a:extLst>
              </p14:cNvPr>
              <p14:cNvContentPartPr/>
              <p14:nvPr/>
            </p14:nvContentPartPr>
            <p14:xfrm>
              <a:off x="3078290" y="5159543"/>
              <a:ext cx="157680" cy="97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4F1502A1-87C7-66A5-DDB7-33810C5A3388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072170" y="5153423"/>
                <a:ext cx="16992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5175A9F6-0E82-6CD2-7B73-50EB892CA568}"/>
                  </a:ext>
                </a:extLst>
              </p14:cNvPr>
              <p14:cNvContentPartPr/>
              <p14:nvPr/>
            </p14:nvContentPartPr>
            <p14:xfrm>
              <a:off x="3412730" y="4969823"/>
              <a:ext cx="158400" cy="702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5175A9F6-0E82-6CD2-7B73-50EB892CA56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406610" y="4963703"/>
                <a:ext cx="1706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7901037-E0C1-C5B6-6942-E449B960F13A}"/>
                  </a:ext>
                </a:extLst>
              </p14:cNvPr>
              <p14:cNvContentPartPr/>
              <p14:nvPr/>
            </p14:nvContentPartPr>
            <p14:xfrm>
              <a:off x="3184850" y="2456303"/>
              <a:ext cx="610668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7901037-E0C1-C5B6-6942-E449B960F13A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178730" y="2450183"/>
                <a:ext cx="61189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FB159869-9FC9-0ADB-76AA-7B336181ED06}"/>
                  </a:ext>
                </a:extLst>
              </p14:cNvPr>
              <p14:cNvContentPartPr/>
              <p14:nvPr/>
            </p14:nvContentPartPr>
            <p14:xfrm>
              <a:off x="10830890" y="1735943"/>
              <a:ext cx="131040" cy="54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FB159869-9FC9-0ADB-76AA-7B336181ED06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824770" y="1729823"/>
                <a:ext cx="14328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C9CC660C-0CF4-6A42-A41B-FF1099CB2630}"/>
                  </a:ext>
                </a:extLst>
              </p14:cNvPr>
              <p14:cNvContentPartPr/>
              <p14:nvPr/>
            </p14:nvContentPartPr>
            <p14:xfrm>
              <a:off x="9244010" y="1753943"/>
              <a:ext cx="1642680" cy="732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C9CC660C-0CF4-6A42-A41B-FF1099CB2630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37890" y="1747823"/>
                <a:ext cx="1654920" cy="74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5700824B-1239-FE49-B1F1-5160D2203ED1}"/>
                  </a:ext>
                </a:extLst>
              </p14:cNvPr>
              <p14:cNvContentPartPr/>
              <p14:nvPr/>
            </p14:nvContentPartPr>
            <p14:xfrm>
              <a:off x="6726170" y="1905503"/>
              <a:ext cx="228600" cy="332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5700824B-1239-FE49-B1F1-5160D2203ED1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720050" y="1899383"/>
                <a:ext cx="240840" cy="34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75F7943B-EFF3-88B5-B9FF-1F0EC6913FB7}"/>
                  </a:ext>
                </a:extLst>
              </p14:cNvPr>
              <p14:cNvContentPartPr/>
              <p14:nvPr/>
            </p14:nvContentPartPr>
            <p14:xfrm>
              <a:off x="8372450" y="5259263"/>
              <a:ext cx="234000" cy="1519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75F7943B-EFF3-88B5-B9FF-1F0EC6913FB7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8366330" y="5253143"/>
                <a:ext cx="246240" cy="16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263" name="Group 262">
            <a:extLst>
              <a:ext uri="{FF2B5EF4-FFF2-40B4-BE49-F238E27FC236}">
                <a16:creationId xmlns:a16="http://schemas.microsoft.com/office/drawing/2014/main" id="{E78CBF11-5C1A-2DFA-497C-26233972328D}"/>
              </a:ext>
            </a:extLst>
          </p:cNvPr>
          <p:cNvGrpSpPr/>
          <p:nvPr/>
        </p:nvGrpSpPr>
        <p:grpSpPr>
          <a:xfrm>
            <a:off x="8675570" y="5137943"/>
            <a:ext cx="736920" cy="465120"/>
            <a:chOff x="8675570" y="5137943"/>
            <a:chExt cx="736920" cy="465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34817A03-E2EE-A954-6A1A-F1887EE05F5D}"/>
                    </a:ext>
                  </a:extLst>
                </p14:cNvPr>
                <p14:cNvContentPartPr/>
                <p14:nvPr/>
              </p14:nvContentPartPr>
              <p14:xfrm>
                <a:off x="8675570" y="5268623"/>
                <a:ext cx="218160" cy="33444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34817A03-E2EE-A954-6A1A-F1887EE05F5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8669450" y="5262503"/>
                  <a:ext cx="230400" cy="34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72BE3C72-464C-87AA-0859-8D8373CD9509}"/>
                    </a:ext>
                  </a:extLst>
                </p14:cNvPr>
                <p14:cNvContentPartPr/>
                <p14:nvPr/>
              </p14:nvContentPartPr>
              <p14:xfrm>
                <a:off x="9063290" y="5227583"/>
                <a:ext cx="36000" cy="18180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72BE3C72-464C-87AA-0859-8D8373CD9509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057170" y="5221463"/>
                  <a:ext cx="4824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257" name="Ink 256">
                  <a:extLst>
                    <a:ext uri="{FF2B5EF4-FFF2-40B4-BE49-F238E27FC236}">
                      <a16:creationId xmlns:a16="http://schemas.microsoft.com/office/drawing/2014/main" id="{0E4CEA22-BFBD-F3E8-9ECF-A3037573F3EF}"/>
                    </a:ext>
                  </a:extLst>
                </p14:cNvPr>
                <p14:cNvContentPartPr/>
                <p14:nvPr/>
              </p14:nvContentPartPr>
              <p14:xfrm>
                <a:off x="9004250" y="5296703"/>
                <a:ext cx="140400" cy="28080"/>
              </p14:xfrm>
            </p:contentPart>
          </mc:Choice>
          <mc:Fallback xmlns="">
            <p:pic>
              <p:nvPicPr>
                <p:cNvPr id="257" name="Ink 256">
                  <a:extLst>
                    <a:ext uri="{FF2B5EF4-FFF2-40B4-BE49-F238E27FC236}">
                      <a16:creationId xmlns:a16="http://schemas.microsoft.com/office/drawing/2014/main" id="{0E4CEA22-BFBD-F3E8-9ECF-A3037573F3EF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998130" y="5290583"/>
                  <a:ext cx="15264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9656BA10-1910-CA3C-3744-9F0A03700FE2}"/>
                    </a:ext>
                  </a:extLst>
                </p14:cNvPr>
                <p14:cNvContentPartPr/>
                <p14:nvPr/>
              </p14:nvContentPartPr>
              <p14:xfrm>
                <a:off x="9217370" y="5137943"/>
                <a:ext cx="195120" cy="28188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9656BA10-1910-CA3C-3744-9F0A03700FE2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211250" y="5131823"/>
                  <a:ext cx="207360" cy="29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EB29B36D-88BA-C023-7527-B9B7D9F4003B}"/>
              </a:ext>
            </a:extLst>
          </p:cNvPr>
          <p:cNvGrpSpPr/>
          <p:nvPr/>
        </p:nvGrpSpPr>
        <p:grpSpPr>
          <a:xfrm>
            <a:off x="9680690" y="5176823"/>
            <a:ext cx="677160" cy="288720"/>
            <a:chOff x="9680690" y="5176823"/>
            <a:chExt cx="67716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259" name="Ink 258">
                  <a:extLst>
                    <a:ext uri="{FF2B5EF4-FFF2-40B4-BE49-F238E27FC236}">
                      <a16:creationId xmlns:a16="http://schemas.microsoft.com/office/drawing/2014/main" id="{834B5EA3-D70B-7004-34B9-FEC513392383}"/>
                    </a:ext>
                  </a:extLst>
                </p14:cNvPr>
                <p14:cNvContentPartPr/>
                <p14:nvPr/>
              </p14:nvContentPartPr>
              <p14:xfrm>
                <a:off x="9680690" y="5176823"/>
                <a:ext cx="183240" cy="248400"/>
              </p14:xfrm>
            </p:contentPart>
          </mc:Choice>
          <mc:Fallback xmlns="">
            <p:pic>
              <p:nvPicPr>
                <p:cNvPr id="259" name="Ink 258">
                  <a:extLst>
                    <a:ext uri="{FF2B5EF4-FFF2-40B4-BE49-F238E27FC236}">
                      <a16:creationId xmlns:a16="http://schemas.microsoft.com/office/drawing/2014/main" id="{834B5EA3-D70B-7004-34B9-FEC51339238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9674570" y="5170703"/>
                  <a:ext cx="19548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F48F47D1-1AC3-A03A-9D0D-5FD46E18AF58}"/>
                    </a:ext>
                  </a:extLst>
                </p14:cNvPr>
                <p14:cNvContentPartPr/>
                <p14:nvPr/>
              </p14:nvContentPartPr>
              <p14:xfrm>
                <a:off x="9688610" y="5422343"/>
                <a:ext cx="182880" cy="4320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F48F47D1-1AC3-A03A-9D0D-5FD46E18AF58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682490" y="5416223"/>
                  <a:ext cx="19512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3F49CEB1-8EA3-BB8F-1F82-7BF1AFE7D053}"/>
                    </a:ext>
                  </a:extLst>
                </p14:cNvPr>
                <p14:cNvContentPartPr/>
                <p14:nvPr/>
              </p14:nvContentPartPr>
              <p14:xfrm>
                <a:off x="10109090" y="5243783"/>
                <a:ext cx="248760" cy="1908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3F49CEB1-8EA3-BB8F-1F82-7BF1AFE7D053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0102970" y="5237663"/>
                  <a:ext cx="261000" cy="203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7" name="Group 276">
            <a:extLst>
              <a:ext uri="{FF2B5EF4-FFF2-40B4-BE49-F238E27FC236}">
                <a16:creationId xmlns:a16="http://schemas.microsoft.com/office/drawing/2014/main" id="{C0E46B32-B78B-0392-4371-2F9335272871}"/>
              </a:ext>
            </a:extLst>
          </p:cNvPr>
          <p:cNvGrpSpPr/>
          <p:nvPr/>
        </p:nvGrpSpPr>
        <p:grpSpPr>
          <a:xfrm>
            <a:off x="10461890" y="5089343"/>
            <a:ext cx="1509840" cy="494640"/>
            <a:chOff x="10461890" y="5089343"/>
            <a:chExt cx="1509840" cy="494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2A248D14-F8D7-8396-7CA5-3415B84138F7}"/>
                    </a:ext>
                  </a:extLst>
                </p14:cNvPr>
                <p14:cNvContentPartPr/>
                <p14:nvPr/>
              </p14:nvContentPartPr>
              <p14:xfrm>
                <a:off x="10461890" y="5262503"/>
                <a:ext cx="202680" cy="13752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2A248D14-F8D7-8396-7CA5-3415B84138F7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455770" y="5256383"/>
                  <a:ext cx="2149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DDB84C42-AA4B-B47F-61A7-23DAF1BCB217}"/>
                    </a:ext>
                  </a:extLst>
                </p14:cNvPr>
                <p14:cNvContentPartPr/>
                <p14:nvPr/>
              </p14:nvContentPartPr>
              <p14:xfrm>
                <a:off x="10666370" y="5274743"/>
                <a:ext cx="174960" cy="13968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DDB84C42-AA4B-B47F-61A7-23DAF1BCB217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660250" y="5268623"/>
                  <a:ext cx="18720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984205D8-D457-4508-491F-254DB6874018}"/>
                    </a:ext>
                  </a:extLst>
                </p14:cNvPr>
                <p14:cNvContentPartPr/>
                <p14:nvPr/>
              </p14:nvContentPartPr>
              <p14:xfrm>
                <a:off x="10831610" y="5272583"/>
                <a:ext cx="106920" cy="14652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984205D8-D457-4508-491F-254DB6874018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825490" y="5266463"/>
                  <a:ext cx="11916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C55ABBEF-7E1A-8F40-C38D-D5B79B8C9BCD}"/>
                    </a:ext>
                  </a:extLst>
                </p14:cNvPr>
                <p14:cNvContentPartPr/>
                <p14:nvPr/>
              </p14:nvContentPartPr>
              <p14:xfrm>
                <a:off x="10813250" y="5286263"/>
                <a:ext cx="127440" cy="12312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C55ABBEF-7E1A-8F40-C38D-D5B79B8C9BC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807130" y="5280143"/>
                  <a:ext cx="1396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FDC18A1E-B287-9E98-2445-E99DD91BA9B5}"/>
                    </a:ext>
                  </a:extLst>
                </p14:cNvPr>
                <p14:cNvContentPartPr/>
                <p14:nvPr/>
              </p14:nvContentPartPr>
              <p14:xfrm>
                <a:off x="10999010" y="5115263"/>
                <a:ext cx="136800" cy="33336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FDC18A1E-B287-9E98-2445-E99DD91BA9B5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0992890" y="5109143"/>
                  <a:ext cx="14904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98C164B9-86FF-AFCF-0B01-0591242ECFA7}"/>
                    </a:ext>
                  </a:extLst>
                </p14:cNvPr>
                <p14:cNvContentPartPr/>
                <p14:nvPr/>
              </p14:nvContentPartPr>
              <p14:xfrm>
                <a:off x="11140130" y="5272583"/>
                <a:ext cx="166320" cy="12204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98C164B9-86FF-AFCF-0B01-0591242ECFA7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11134010" y="5266463"/>
                  <a:ext cx="17856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459318F0-272F-381D-2474-F3B8C2053656}"/>
                    </a:ext>
                  </a:extLst>
                </p14:cNvPr>
                <p14:cNvContentPartPr/>
                <p14:nvPr/>
              </p14:nvContentPartPr>
              <p14:xfrm>
                <a:off x="11280170" y="5252063"/>
                <a:ext cx="168480" cy="3319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459318F0-272F-381D-2474-F3B8C205365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11274050" y="5245943"/>
                  <a:ext cx="18072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A74B2FEF-C2BD-A1AA-C7E0-8CCB1995FA8E}"/>
                    </a:ext>
                  </a:extLst>
                </p14:cNvPr>
                <p14:cNvContentPartPr/>
                <p14:nvPr/>
              </p14:nvContentPartPr>
              <p14:xfrm>
                <a:off x="11510210" y="5352863"/>
                <a:ext cx="11880" cy="11592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A74B2FEF-C2BD-A1AA-C7E0-8CCB1995FA8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11504090" y="5346743"/>
                  <a:ext cx="241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1BDA881F-EEAD-B3EC-3A4C-9463D0F89731}"/>
                    </a:ext>
                  </a:extLst>
                </p14:cNvPr>
                <p14:cNvContentPartPr/>
                <p14:nvPr/>
              </p14:nvContentPartPr>
              <p14:xfrm>
                <a:off x="11640530" y="5167463"/>
                <a:ext cx="126360" cy="2613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1BDA881F-EEAD-B3EC-3A4C-9463D0F8973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1634410" y="5161343"/>
                  <a:ext cx="13860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4D84F739-4C8A-16EF-712A-0389C50ABC4E}"/>
                    </a:ext>
                  </a:extLst>
                </p14:cNvPr>
                <p14:cNvContentPartPr/>
                <p14:nvPr/>
              </p14:nvContentPartPr>
              <p14:xfrm>
                <a:off x="11823050" y="5089343"/>
                <a:ext cx="148680" cy="4514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4D84F739-4C8A-16EF-712A-0389C50ABC4E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1816930" y="5083223"/>
                  <a:ext cx="160920" cy="46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4" name="Group 303">
            <a:extLst>
              <a:ext uri="{FF2B5EF4-FFF2-40B4-BE49-F238E27FC236}">
                <a16:creationId xmlns:a16="http://schemas.microsoft.com/office/drawing/2014/main" id="{0C75E007-D8E1-24CD-DB7A-8EFEA2AFAAAA}"/>
              </a:ext>
            </a:extLst>
          </p:cNvPr>
          <p:cNvGrpSpPr/>
          <p:nvPr/>
        </p:nvGrpSpPr>
        <p:grpSpPr>
          <a:xfrm>
            <a:off x="6134690" y="5121023"/>
            <a:ext cx="1985400" cy="452160"/>
            <a:chOff x="6134690" y="5121023"/>
            <a:chExt cx="1985400" cy="45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255D59AC-CD61-D126-C906-4048F16DEAA7}"/>
                    </a:ext>
                  </a:extLst>
                </p14:cNvPr>
                <p14:cNvContentPartPr/>
                <p14:nvPr/>
              </p14:nvContentPartPr>
              <p14:xfrm>
                <a:off x="7940810" y="5213903"/>
                <a:ext cx="179280" cy="14256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255D59AC-CD61-D126-C906-4048F16DEAA7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7934690" y="5207783"/>
                  <a:ext cx="1915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F7AF6579-1E12-CAAA-04A6-B607988A536B}"/>
                    </a:ext>
                  </a:extLst>
                </p14:cNvPr>
                <p14:cNvContentPartPr/>
                <p14:nvPr/>
              </p14:nvContentPartPr>
              <p14:xfrm>
                <a:off x="7932170" y="5385263"/>
                <a:ext cx="123120" cy="464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F7AF6579-1E12-CAAA-04A6-B607988A536B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7926050" y="5379143"/>
                  <a:ext cx="13536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9FA4957F-BACB-03F4-EFF3-26FFB2F0018E}"/>
                    </a:ext>
                  </a:extLst>
                </p14:cNvPr>
                <p14:cNvContentPartPr/>
                <p14:nvPr/>
              </p14:nvContentPartPr>
              <p14:xfrm>
                <a:off x="6134690" y="5289143"/>
                <a:ext cx="266760" cy="13104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9FA4957F-BACB-03F4-EFF3-26FFB2F0018E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128570" y="5283023"/>
                  <a:ext cx="27900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CA8A13A1-486E-DAA0-84CC-EFBCF91D0C95}"/>
                    </a:ext>
                  </a:extLst>
                </p14:cNvPr>
                <p14:cNvContentPartPr/>
                <p14:nvPr/>
              </p14:nvContentPartPr>
              <p14:xfrm>
                <a:off x="6388850" y="5288783"/>
                <a:ext cx="199080" cy="12564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CA8A13A1-486E-DAA0-84CC-EFBCF91D0C9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382730" y="5282663"/>
                  <a:ext cx="21132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52A0E1ED-4DB8-B7C9-DDE4-4015D8F037F9}"/>
                    </a:ext>
                  </a:extLst>
                </p14:cNvPr>
                <p14:cNvContentPartPr/>
                <p14:nvPr/>
              </p14:nvContentPartPr>
              <p14:xfrm>
                <a:off x="6549050" y="5299583"/>
                <a:ext cx="115920" cy="1627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52A0E1ED-4DB8-B7C9-DDE4-4015D8F037F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6542930" y="5293463"/>
                  <a:ext cx="12816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0EA910AB-CACD-CF43-5522-0CDE2058B813}"/>
                    </a:ext>
                  </a:extLst>
                </p14:cNvPr>
                <p14:cNvContentPartPr/>
                <p14:nvPr/>
              </p14:nvContentPartPr>
              <p14:xfrm>
                <a:off x="6554450" y="5321903"/>
                <a:ext cx="137880" cy="10548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0EA910AB-CACD-CF43-5522-0CDE2058B813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6548330" y="5315783"/>
                  <a:ext cx="1501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2B21665A-B9BA-18D4-734F-EE44FC59D0BE}"/>
                    </a:ext>
                  </a:extLst>
                </p14:cNvPr>
                <p14:cNvContentPartPr/>
                <p14:nvPr/>
              </p14:nvContentPartPr>
              <p14:xfrm>
                <a:off x="6752450" y="5139023"/>
                <a:ext cx="89280" cy="2887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2B21665A-B9BA-18D4-734F-EE44FC59D0B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6746330" y="5132903"/>
                  <a:ext cx="10152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2318B3DB-745A-0F43-D3C2-FF5DA23F22E1}"/>
                    </a:ext>
                  </a:extLst>
                </p14:cNvPr>
                <p14:cNvContentPartPr/>
                <p14:nvPr/>
              </p14:nvContentPartPr>
              <p14:xfrm>
                <a:off x="6876650" y="5262863"/>
                <a:ext cx="162000" cy="1411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2318B3DB-745A-0F43-D3C2-FF5DA23F22E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6870530" y="5256743"/>
                  <a:ext cx="17424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40FD526E-72AB-B14E-00C6-C80209EABA4A}"/>
                    </a:ext>
                  </a:extLst>
                </p14:cNvPr>
                <p14:cNvContentPartPr/>
                <p14:nvPr/>
              </p14:nvContentPartPr>
              <p14:xfrm>
                <a:off x="7045850" y="5252783"/>
                <a:ext cx="169560" cy="32040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40FD526E-72AB-B14E-00C6-C80209EABA4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7039730" y="5246663"/>
                  <a:ext cx="181800" cy="33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32DFF758-E52E-3E2C-A6B7-641981432135}"/>
                    </a:ext>
                  </a:extLst>
                </p14:cNvPr>
                <p14:cNvContentPartPr/>
                <p14:nvPr/>
              </p14:nvContentPartPr>
              <p14:xfrm>
                <a:off x="7316930" y="5338823"/>
                <a:ext cx="12600" cy="13104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32DFF758-E52E-3E2C-A6B7-64198143213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7310810" y="5332703"/>
                  <a:ext cx="248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D7A0DCBB-9C2F-4ECE-363F-FC97119F17AB}"/>
                    </a:ext>
                  </a:extLst>
                </p14:cNvPr>
                <p14:cNvContentPartPr/>
                <p14:nvPr/>
              </p14:nvContentPartPr>
              <p14:xfrm>
                <a:off x="7442570" y="5168543"/>
                <a:ext cx="122400" cy="24444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D7A0DCBB-9C2F-4ECE-363F-FC97119F17A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436450" y="5162423"/>
                  <a:ext cx="13464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229EE602-46F8-5628-1548-E4EFDE7DB2AF}"/>
                    </a:ext>
                  </a:extLst>
                </p14:cNvPr>
                <p14:cNvContentPartPr/>
                <p14:nvPr/>
              </p14:nvContentPartPr>
              <p14:xfrm>
                <a:off x="7614290" y="5121023"/>
                <a:ext cx="127440" cy="29520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229EE602-46F8-5628-1548-E4EFDE7DB2AF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608170" y="5114903"/>
                  <a:ext cx="139680" cy="30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8127C2C0-4A47-7226-FB9C-5CA0E55235C7}"/>
              </a:ext>
            </a:extLst>
          </p:cNvPr>
          <p:cNvGrpSpPr/>
          <p:nvPr/>
        </p:nvGrpSpPr>
        <p:grpSpPr>
          <a:xfrm>
            <a:off x="8152490" y="4529543"/>
            <a:ext cx="1527840" cy="374400"/>
            <a:chOff x="8152490" y="4529543"/>
            <a:chExt cx="1527840" cy="37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9BB53E87-5AFC-DB9A-BFCD-09DE9ECE60A1}"/>
                    </a:ext>
                  </a:extLst>
                </p14:cNvPr>
                <p14:cNvContentPartPr/>
                <p14:nvPr/>
              </p14:nvContentPartPr>
              <p14:xfrm>
                <a:off x="8155730" y="4611263"/>
                <a:ext cx="191520" cy="3528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9BB53E87-5AFC-DB9A-BFCD-09DE9ECE60A1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8149610" y="4605143"/>
                  <a:ext cx="20376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25AAB4B9-0513-0985-93B6-A35B18A1E7A6}"/>
                    </a:ext>
                  </a:extLst>
                </p14:cNvPr>
                <p14:cNvContentPartPr/>
                <p14:nvPr/>
              </p14:nvContentPartPr>
              <p14:xfrm>
                <a:off x="8212610" y="4638263"/>
                <a:ext cx="46080" cy="1717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25AAB4B9-0513-0985-93B6-A35B18A1E7A6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8206490" y="4632143"/>
                  <a:ext cx="58320" cy="18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D8E4375F-5214-DB37-C302-C7A5AC65E0F1}"/>
                    </a:ext>
                  </a:extLst>
                </p14:cNvPr>
                <p14:cNvContentPartPr/>
                <p14:nvPr/>
              </p14:nvContentPartPr>
              <p14:xfrm>
                <a:off x="8152490" y="4800263"/>
                <a:ext cx="186480" cy="219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D8E4375F-5214-DB37-C302-C7A5AC65E0F1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146370" y="4794143"/>
                  <a:ext cx="19872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BBBF85BC-D646-6465-08E6-97FA01A7E885}"/>
                    </a:ext>
                  </a:extLst>
                </p14:cNvPr>
                <p14:cNvContentPartPr/>
                <p14:nvPr/>
              </p14:nvContentPartPr>
              <p14:xfrm>
                <a:off x="8361650" y="4529543"/>
                <a:ext cx="113760" cy="28980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BBBF85BC-D646-6465-08E6-97FA01A7E88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355530" y="4523423"/>
                  <a:ext cx="12600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68B00B93-47FB-82D3-FFAD-8B517BFCEAA9}"/>
                    </a:ext>
                  </a:extLst>
                </p14:cNvPr>
                <p14:cNvContentPartPr/>
                <p14:nvPr/>
              </p14:nvContentPartPr>
              <p14:xfrm>
                <a:off x="8306210" y="4721423"/>
                <a:ext cx="159840" cy="2160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68B00B93-47FB-82D3-FFAD-8B517BFCEAA9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300090" y="4715303"/>
                  <a:ext cx="17208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DE2CD732-473E-EB56-B95B-10324A03EE17}"/>
                    </a:ext>
                  </a:extLst>
                </p14:cNvPr>
                <p14:cNvContentPartPr/>
                <p14:nvPr/>
              </p14:nvContentPartPr>
              <p14:xfrm>
                <a:off x="8645690" y="4657703"/>
                <a:ext cx="178560" cy="14976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DE2CD732-473E-EB56-B95B-10324A03EE1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639570" y="4651583"/>
                  <a:ext cx="19080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F8AADD66-8EBD-34C0-26B5-CA3CAD4B1885}"/>
                    </a:ext>
                  </a:extLst>
                </p14:cNvPr>
                <p14:cNvContentPartPr/>
                <p14:nvPr/>
              </p14:nvContentPartPr>
              <p14:xfrm>
                <a:off x="8850170" y="4737983"/>
                <a:ext cx="10800" cy="9756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F8AADD66-8EBD-34C0-26B5-CA3CAD4B1885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844050" y="4731863"/>
                  <a:ext cx="2304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34CC9C78-F47B-FE6C-5FE9-4A33EC8EE700}"/>
                    </a:ext>
                  </a:extLst>
                </p14:cNvPr>
                <p14:cNvContentPartPr/>
                <p14:nvPr/>
              </p14:nvContentPartPr>
              <p14:xfrm>
                <a:off x="8920010" y="4596143"/>
                <a:ext cx="144000" cy="21636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34CC9C78-F47B-FE6C-5FE9-4A33EC8EE700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913890" y="4590023"/>
                  <a:ext cx="156240" cy="22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E9DA9C5D-1D44-BC7D-6AF3-11122E5DBC9E}"/>
                    </a:ext>
                  </a:extLst>
                </p14:cNvPr>
                <p14:cNvContentPartPr/>
                <p14:nvPr/>
              </p14:nvContentPartPr>
              <p14:xfrm>
                <a:off x="9115490" y="4606583"/>
                <a:ext cx="163080" cy="16416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E9DA9C5D-1D44-BC7D-6AF3-11122E5DBC9E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9109370" y="4600463"/>
                  <a:ext cx="17532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FA187B0C-FFB0-2069-75C2-94928D312664}"/>
                    </a:ext>
                  </a:extLst>
                </p14:cNvPr>
                <p14:cNvContentPartPr/>
                <p14:nvPr/>
              </p14:nvContentPartPr>
              <p14:xfrm>
                <a:off x="9186770" y="4747703"/>
                <a:ext cx="130680" cy="903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FA187B0C-FFB0-2069-75C2-94928D312664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180650" y="4741583"/>
                  <a:ext cx="14292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0C2E1B1B-98E7-FD25-F08C-67CD4EB86E61}"/>
                    </a:ext>
                  </a:extLst>
                </p14:cNvPr>
                <p14:cNvContentPartPr/>
                <p14:nvPr/>
              </p14:nvContentPartPr>
              <p14:xfrm>
                <a:off x="9397370" y="4662383"/>
                <a:ext cx="139680" cy="16092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0C2E1B1B-98E7-FD25-F08C-67CD4EB86E61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391250" y="4656263"/>
                  <a:ext cx="15192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BAF37BD7-30CF-FEC8-CFBC-1BC3845945E1}"/>
                    </a:ext>
                  </a:extLst>
                </p14:cNvPr>
                <p14:cNvContentPartPr/>
                <p14:nvPr/>
              </p14:nvContentPartPr>
              <p14:xfrm>
                <a:off x="9607970" y="4776143"/>
                <a:ext cx="72360" cy="1278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BAF37BD7-30CF-FEC8-CFBC-1BC3845945E1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9601850" y="4770023"/>
                  <a:ext cx="84600" cy="14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20AFC0DF-C41B-9D83-94E8-387047E58AF8}"/>
              </a:ext>
            </a:extLst>
          </p:cNvPr>
          <p:cNvGrpSpPr/>
          <p:nvPr/>
        </p:nvGrpSpPr>
        <p:grpSpPr>
          <a:xfrm>
            <a:off x="9940250" y="4581023"/>
            <a:ext cx="1908360" cy="408240"/>
            <a:chOff x="9940250" y="4581023"/>
            <a:chExt cx="1908360" cy="40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315535D4-A4FA-3D63-AE0E-A216F6FC67BF}"/>
                    </a:ext>
                  </a:extLst>
                </p14:cNvPr>
                <p14:cNvContentPartPr/>
                <p14:nvPr/>
              </p14:nvContentPartPr>
              <p14:xfrm>
                <a:off x="9985610" y="4581023"/>
                <a:ext cx="132840" cy="27288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315535D4-A4FA-3D63-AE0E-A216F6FC67B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9979490" y="4574903"/>
                  <a:ext cx="14508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514BD983-6FE5-C6D1-53FA-158EB43294DF}"/>
                    </a:ext>
                  </a:extLst>
                </p14:cNvPr>
                <p14:cNvContentPartPr/>
                <p14:nvPr/>
              </p14:nvContentPartPr>
              <p14:xfrm>
                <a:off x="9940250" y="4725023"/>
                <a:ext cx="156960" cy="2520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514BD983-6FE5-C6D1-53FA-158EB43294DF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934130" y="4718903"/>
                  <a:ext cx="1692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B526FFF0-6348-643A-A044-04EACB5258FA}"/>
                    </a:ext>
                  </a:extLst>
                </p14:cNvPr>
                <p14:cNvContentPartPr/>
                <p14:nvPr/>
              </p14:nvContentPartPr>
              <p14:xfrm>
                <a:off x="10093970" y="4596143"/>
                <a:ext cx="201240" cy="22788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B526FFF0-6348-643A-A044-04EACB5258FA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10087850" y="4590023"/>
                  <a:ext cx="2134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F567BAA3-60C6-A932-739E-73E958E2E11E}"/>
                    </a:ext>
                  </a:extLst>
                </p14:cNvPr>
                <p14:cNvContentPartPr/>
                <p14:nvPr/>
              </p14:nvContentPartPr>
              <p14:xfrm>
                <a:off x="10256690" y="4695143"/>
                <a:ext cx="127800" cy="14076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F567BAA3-60C6-A932-739E-73E958E2E11E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10250570" y="4689023"/>
                  <a:ext cx="1400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522DA341-3D1C-34CE-B60A-174069EACBF9}"/>
                    </a:ext>
                  </a:extLst>
                </p14:cNvPr>
                <p14:cNvContentPartPr/>
                <p14:nvPr/>
              </p14:nvContentPartPr>
              <p14:xfrm>
                <a:off x="10387370" y="4720343"/>
                <a:ext cx="231840" cy="1504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522DA341-3D1C-34CE-B60A-174069EACBF9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381250" y="4714223"/>
                  <a:ext cx="244080" cy="16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FE4CC8ED-832D-4F72-DB7C-2072C9D06590}"/>
                    </a:ext>
                  </a:extLst>
                </p14:cNvPr>
                <p14:cNvContentPartPr/>
                <p14:nvPr/>
              </p14:nvContentPartPr>
              <p14:xfrm>
                <a:off x="10794890" y="4587143"/>
                <a:ext cx="184680" cy="2764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FE4CC8ED-832D-4F72-DB7C-2072C9D06590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788770" y="4581023"/>
                  <a:ext cx="19692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B47E2BD5-B9C4-C5D8-5EF4-DF28C0AB2F4E}"/>
                    </a:ext>
                  </a:extLst>
                </p14:cNvPr>
                <p14:cNvContentPartPr/>
                <p14:nvPr/>
              </p14:nvContentPartPr>
              <p14:xfrm>
                <a:off x="10763210" y="4716743"/>
                <a:ext cx="229680" cy="1584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B47E2BD5-B9C4-C5D8-5EF4-DF28C0AB2F4E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757090" y="4710623"/>
                  <a:ext cx="24192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F80F69CA-B84F-4BC4-1C31-D96E8E6083B3}"/>
                    </a:ext>
                  </a:extLst>
                </p14:cNvPr>
                <p14:cNvContentPartPr/>
                <p14:nvPr/>
              </p14:nvContentPartPr>
              <p14:xfrm>
                <a:off x="11116730" y="4699103"/>
                <a:ext cx="202680" cy="29016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F80F69CA-B84F-4BC4-1C31-D96E8E6083B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1110610" y="4692983"/>
                  <a:ext cx="2149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4FD8858D-8B1B-48EC-6165-FC8EF39FF83D}"/>
                    </a:ext>
                  </a:extLst>
                </p14:cNvPr>
                <p14:cNvContentPartPr/>
                <p14:nvPr/>
              </p14:nvContentPartPr>
              <p14:xfrm>
                <a:off x="11423450" y="4643303"/>
                <a:ext cx="174960" cy="17280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4FD8858D-8B1B-48EC-6165-FC8EF39FF83D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1417330" y="4637183"/>
                  <a:ext cx="18720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3ADEE1EC-1C5E-D633-2EF1-8EA7E52E71B1}"/>
                    </a:ext>
                  </a:extLst>
                </p14:cNvPr>
                <p14:cNvContentPartPr/>
                <p14:nvPr/>
              </p14:nvContentPartPr>
              <p14:xfrm>
                <a:off x="11459090" y="4807463"/>
                <a:ext cx="172800" cy="3600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3ADEE1EC-1C5E-D633-2EF1-8EA7E52E71B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1452970" y="4801343"/>
                  <a:ext cx="185040" cy="4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78F6A904-CCDD-DC4D-226F-64448288AF75}"/>
                    </a:ext>
                  </a:extLst>
                </p14:cNvPr>
                <p14:cNvContentPartPr/>
                <p14:nvPr/>
              </p14:nvContentPartPr>
              <p14:xfrm>
                <a:off x="11657810" y="4686143"/>
                <a:ext cx="190800" cy="18144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78F6A904-CCDD-DC4D-226F-64448288AF75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1651690" y="4680023"/>
                  <a:ext cx="203040" cy="193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39E771B3-6B5C-5129-4016-FBD824356238}"/>
              </a:ext>
            </a:extLst>
          </p:cNvPr>
          <p:cNvGrpSpPr/>
          <p:nvPr/>
        </p:nvGrpSpPr>
        <p:grpSpPr>
          <a:xfrm>
            <a:off x="6321890" y="4464023"/>
            <a:ext cx="1586520" cy="461880"/>
            <a:chOff x="6321890" y="4464023"/>
            <a:chExt cx="1586520" cy="46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2A73E50-6515-6CBE-F8AD-49F24A6484A5}"/>
                    </a:ext>
                  </a:extLst>
                </p14:cNvPr>
                <p14:cNvContentPartPr/>
                <p14:nvPr/>
              </p14:nvContentPartPr>
              <p14:xfrm>
                <a:off x="7869170" y="4745543"/>
                <a:ext cx="39240" cy="172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72A73E50-6515-6CBE-F8AD-49F24A6484A5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7863050" y="4739423"/>
                  <a:ext cx="514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A1855E90-3922-FA8B-5F86-B32ECDC07B99}"/>
                    </a:ext>
                  </a:extLst>
                </p14:cNvPr>
                <p14:cNvContentPartPr/>
                <p14:nvPr/>
              </p14:nvContentPartPr>
              <p14:xfrm>
                <a:off x="7882850" y="4815383"/>
                <a:ext cx="14400" cy="1260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A1855E90-3922-FA8B-5F86-B32ECDC07B9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7876730" y="4809263"/>
                  <a:ext cx="266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5170A055-70E5-0E22-D248-7387D1AC50CA}"/>
                    </a:ext>
                  </a:extLst>
                </p14:cNvPr>
                <p14:cNvContentPartPr/>
                <p14:nvPr/>
              </p14:nvContentPartPr>
              <p14:xfrm>
                <a:off x="6365090" y="4549703"/>
                <a:ext cx="24840" cy="25236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5170A055-70E5-0E22-D248-7387D1AC50C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6358970" y="4543583"/>
                  <a:ext cx="3708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6B94111F-0454-99B5-FE7E-C2A462FEC397}"/>
                    </a:ext>
                  </a:extLst>
                </p14:cNvPr>
                <p14:cNvContentPartPr/>
                <p14:nvPr/>
              </p14:nvContentPartPr>
              <p14:xfrm>
                <a:off x="6321890" y="4464023"/>
                <a:ext cx="252000" cy="24696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6B94111F-0454-99B5-FE7E-C2A462FEC39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315770" y="4457903"/>
                  <a:ext cx="2642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4090B470-C46F-491C-1186-6C06FCDA805F}"/>
                    </a:ext>
                  </a:extLst>
                </p14:cNvPr>
                <p14:cNvContentPartPr/>
                <p14:nvPr/>
              </p14:nvContentPartPr>
              <p14:xfrm>
                <a:off x="6523490" y="4694423"/>
                <a:ext cx="168480" cy="10944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4090B470-C46F-491C-1186-6C06FCDA805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517370" y="4688303"/>
                  <a:ext cx="1807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C5C6F8C1-E383-C362-47BF-261D5CE89844}"/>
                    </a:ext>
                  </a:extLst>
                </p14:cNvPr>
                <p14:cNvContentPartPr/>
                <p14:nvPr/>
              </p14:nvContentPartPr>
              <p14:xfrm>
                <a:off x="6645530" y="4695863"/>
                <a:ext cx="193320" cy="11700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C5C6F8C1-E383-C362-47BF-261D5CE8984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639410" y="4689743"/>
                  <a:ext cx="20556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F9A06B35-1461-6F5C-16DF-63EA8B0F70BB}"/>
                    </a:ext>
                  </a:extLst>
                </p14:cNvPr>
                <p14:cNvContentPartPr/>
                <p14:nvPr/>
              </p14:nvContentPartPr>
              <p14:xfrm>
                <a:off x="6843530" y="4675343"/>
                <a:ext cx="32040" cy="250560"/>
              </p14:xfrm>
            </p:contentPart>
          </mc:Choice>
          <mc:Fallback xmlns="">
            <p:pic>
              <p:nvPicPr>
                <p:cNvPr id="384" name="Ink 383">
                  <a:extLst>
                    <a:ext uri="{FF2B5EF4-FFF2-40B4-BE49-F238E27FC236}">
                      <a16:creationId xmlns:a16="http://schemas.microsoft.com/office/drawing/2014/main" id="{F9A06B35-1461-6F5C-16DF-63EA8B0F70BB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837410" y="4669223"/>
                  <a:ext cx="44280" cy="26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22C67853-2D95-76A5-D7C9-AA2AA026F01F}"/>
                    </a:ext>
                  </a:extLst>
                </p14:cNvPr>
                <p14:cNvContentPartPr/>
                <p14:nvPr/>
              </p14:nvContentPartPr>
              <p14:xfrm>
                <a:off x="6834170" y="4677863"/>
                <a:ext cx="161640" cy="124920"/>
              </p14:xfrm>
            </p:contentPart>
          </mc:Choice>
          <mc:Fallback xmlns="">
            <p:pic>
              <p:nvPicPr>
                <p:cNvPr id="385" name="Ink 384">
                  <a:extLst>
                    <a:ext uri="{FF2B5EF4-FFF2-40B4-BE49-F238E27FC236}">
                      <a16:creationId xmlns:a16="http://schemas.microsoft.com/office/drawing/2014/main" id="{22C67853-2D95-76A5-D7C9-AA2AA026F01F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828050" y="4671743"/>
                  <a:ext cx="1738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31B3D06F-04A3-4E6D-F470-57036FCB74D0}"/>
                    </a:ext>
                  </a:extLst>
                </p14:cNvPr>
                <p14:cNvContentPartPr/>
                <p14:nvPr/>
              </p14:nvContentPartPr>
              <p14:xfrm>
                <a:off x="6994730" y="4685063"/>
                <a:ext cx="212040" cy="167400"/>
              </p14:xfrm>
            </p:contentPart>
          </mc:Choice>
          <mc:Fallback xmlns="">
            <p:pic>
              <p:nvPicPr>
                <p:cNvPr id="387" name="Ink 386">
                  <a:extLst>
                    <a:ext uri="{FF2B5EF4-FFF2-40B4-BE49-F238E27FC236}">
                      <a16:creationId xmlns:a16="http://schemas.microsoft.com/office/drawing/2014/main" id="{31B3D06F-04A3-4E6D-F470-57036FCB74D0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6988610" y="4678943"/>
                  <a:ext cx="2242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A26F4761-8FAA-8DE7-61EB-A53E6536DB1A}"/>
                    </a:ext>
                  </a:extLst>
                </p14:cNvPr>
                <p14:cNvContentPartPr/>
                <p14:nvPr/>
              </p14:nvContentPartPr>
              <p14:xfrm>
                <a:off x="7149170" y="4678943"/>
                <a:ext cx="102600" cy="14256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A26F4761-8FAA-8DE7-61EB-A53E6536DB1A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143050" y="4672823"/>
                  <a:ext cx="114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A55B51FE-AD1F-DAB9-5C69-44A05CA2F1E9}"/>
                    </a:ext>
                  </a:extLst>
                </p14:cNvPr>
                <p14:cNvContentPartPr/>
                <p14:nvPr/>
              </p14:nvContentPartPr>
              <p14:xfrm>
                <a:off x="7296050" y="4687223"/>
                <a:ext cx="100080" cy="11484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A55B51FE-AD1F-DAB9-5C69-44A05CA2F1E9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289930" y="4681103"/>
                  <a:ext cx="112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55F23E77-958A-157F-3E40-47D87F919EA3}"/>
                    </a:ext>
                  </a:extLst>
                </p14:cNvPr>
                <p14:cNvContentPartPr/>
                <p14:nvPr/>
              </p14:nvContentPartPr>
              <p14:xfrm>
                <a:off x="7327010" y="4562663"/>
                <a:ext cx="36360" cy="2052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55F23E77-958A-157F-3E40-47D87F919EA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7320890" y="4556543"/>
                  <a:ext cx="486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7EE153B1-C580-0CF6-FC9F-FE6208962DE9}"/>
                    </a:ext>
                  </a:extLst>
                </p14:cNvPr>
                <p14:cNvContentPartPr/>
                <p14:nvPr/>
              </p14:nvContentPartPr>
              <p14:xfrm>
                <a:off x="7437890" y="4491023"/>
                <a:ext cx="46800" cy="315000"/>
              </p14:xfrm>
            </p:contentPart>
          </mc:Choice>
          <mc:Fallback xmlns="">
            <p:pic>
              <p:nvPicPr>
                <p:cNvPr id="391" name="Ink 390">
                  <a:extLst>
                    <a:ext uri="{FF2B5EF4-FFF2-40B4-BE49-F238E27FC236}">
                      <a16:creationId xmlns:a16="http://schemas.microsoft.com/office/drawing/2014/main" id="{7EE153B1-C580-0CF6-FC9F-FE6208962DE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431770" y="4484903"/>
                  <a:ext cx="5904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3215B1C5-59BD-8466-4251-755F0A533932}"/>
                    </a:ext>
                  </a:extLst>
                </p14:cNvPr>
                <p14:cNvContentPartPr/>
                <p14:nvPr/>
              </p14:nvContentPartPr>
              <p14:xfrm>
                <a:off x="7428170" y="4644023"/>
                <a:ext cx="166680" cy="15084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3215B1C5-59BD-8466-4251-755F0A53393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422050" y="4637903"/>
                  <a:ext cx="178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1910A15F-09F8-FA96-526E-42CF57EB434C}"/>
                    </a:ext>
                  </a:extLst>
                </p14:cNvPr>
                <p14:cNvContentPartPr/>
                <p14:nvPr/>
              </p14:nvContentPartPr>
              <p14:xfrm>
                <a:off x="7629410" y="4571663"/>
                <a:ext cx="14040" cy="1044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1910A15F-09F8-FA96-526E-42CF57EB434C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7623290" y="4565543"/>
                  <a:ext cx="262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3E10DB98-E48F-8AC5-8D12-E3C85AA232F4}"/>
                    </a:ext>
                  </a:extLst>
                </p14:cNvPr>
                <p14:cNvContentPartPr/>
                <p14:nvPr/>
              </p14:nvContentPartPr>
              <p14:xfrm>
                <a:off x="7587650" y="4651223"/>
                <a:ext cx="241560" cy="21780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3E10DB98-E48F-8AC5-8D12-E3C85AA232F4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7581530" y="4645103"/>
                  <a:ext cx="253800" cy="23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2" name="Group 511">
            <a:extLst>
              <a:ext uri="{FF2B5EF4-FFF2-40B4-BE49-F238E27FC236}">
                <a16:creationId xmlns:a16="http://schemas.microsoft.com/office/drawing/2014/main" id="{74452E60-CCD7-906A-535F-5EE31533F4CA}"/>
              </a:ext>
            </a:extLst>
          </p:cNvPr>
          <p:cNvGrpSpPr/>
          <p:nvPr/>
        </p:nvGrpSpPr>
        <p:grpSpPr>
          <a:xfrm>
            <a:off x="5371850" y="2712983"/>
            <a:ext cx="1209600" cy="282240"/>
            <a:chOff x="5371850" y="2712983"/>
            <a:chExt cx="120960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8B2B593E-CED1-F80A-C9B8-746E8DEAC7DC}"/>
                    </a:ext>
                  </a:extLst>
                </p14:cNvPr>
                <p14:cNvContentPartPr/>
                <p14:nvPr/>
              </p14:nvContentPartPr>
              <p14:xfrm>
                <a:off x="5371850" y="2811623"/>
                <a:ext cx="158400" cy="16884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8B2B593E-CED1-F80A-C9B8-746E8DEAC7DC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5365730" y="2805503"/>
                  <a:ext cx="17064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073DD309-4EBB-51D0-4D98-15B7794BC82C}"/>
                    </a:ext>
                  </a:extLst>
                </p14:cNvPr>
                <p14:cNvContentPartPr/>
                <p14:nvPr/>
              </p14:nvContentPartPr>
              <p14:xfrm>
                <a:off x="5494610" y="2861663"/>
                <a:ext cx="355680" cy="10188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073DD309-4EBB-51D0-4D98-15B7794BC82C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5488490" y="2855543"/>
                  <a:ext cx="367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05B3C976-5FE1-C81E-EF15-8125F33470D1}"/>
                    </a:ext>
                  </a:extLst>
                </p14:cNvPr>
                <p14:cNvContentPartPr/>
                <p14:nvPr/>
              </p14:nvContentPartPr>
              <p14:xfrm>
                <a:off x="5847050" y="2837903"/>
                <a:ext cx="99360" cy="14184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05B3C976-5FE1-C81E-EF15-8125F33470D1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5840930" y="2831783"/>
                  <a:ext cx="111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D2E7D59F-10BB-921B-81D2-CFA821FB2A91}"/>
                    </a:ext>
                  </a:extLst>
                </p14:cNvPr>
                <p14:cNvContentPartPr/>
                <p14:nvPr/>
              </p14:nvContentPartPr>
              <p14:xfrm>
                <a:off x="5949650" y="2725583"/>
                <a:ext cx="29880" cy="26964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D2E7D59F-10BB-921B-81D2-CFA821FB2A91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943530" y="2719463"/>
                  <a:ext cx="421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6227EC48-0419-7C34-E0CC-B76F7B7BA52E}"/>
                    </a:ext>
                  </a:extLst>
                </p14:cNvPr>
                <p14:cNvContentPartPr/>
                <p14:nvPr/>
              </p14:nvContentPartPr>
              <p14:xfrm>
                <a:off x="5933450" y="2844743"/>
                <a:ext cx="202320" cy="1152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6227EC48-0419-7C34-E0CC-B76F7B7BA52E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927330" y="2838623"/>
                  <a:ext cx="214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15406C27-ADE3-280B-552D-0502573F1902}"/>
                    </a:ext>
                  </a:extLst>
                </p14:cNvPr>
                <p14:cNvContentPartPr/>
                <p14:nvPr/>
              </p14:nvContentPartPr>
              <p14:xfrm>
                <a:off x="6033170" y="2867063"/>
                <a:ext cx="199080" cy="11700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15406C27-ADE3-280B-552D-0502573F1902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6027050" y="2860943"/>
                  <a:ext cx="2113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7938E783-14F6-F765-4FEA-7941FB4F6170}"/>
                    </a:ext>
                  </a:extLst>
                </p14:cNvPr>
                <p14:cNvContentPartPr/>
                <p14:nvPr/>
              </p14:nvContentPartPr>
              <p14:xfrm>
                <a:off x="6235850" y="2852663"/>
                <a:ext cx="190440" cy="14184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7938E783-14F6-F765-4FEA-7941FB4F6170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6229730" y="2846543"/>
                  <a:ext cx="2026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A403A59A-277B-99E2-5235-12A32989DF32}"/>
                    </a:ext>
                  </a:extLst>
                </p14:cNvPr>
                <p14:cNvContentPartPr/>
                <p14:nvPr/>
              </p14:nvContentPartPr>
              <p14:xfrm>
                <a:off x="6413690" y="2712983"/>
                <a:ext cx="70560" cy="25344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A403A59A-277B-99E2-5235-12A32989DF32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6407570" y="2706863"/>
                  <a:ext cx="828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CFDC7D1D-D457-BFB8-F672-D06C4DAEF875}"/>
                    </a:ext>
                  </a:extLst>
                </p14:cNvPr>
                <p14:cNvContentPartPr/>
                <p14:nvPr/>
              </p14:nvContentPartPr>
              <p14:xfrm>
                <a:off x="6396050" y="2803343"/>
                <a:ext cx="185400" cy="6228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CFDC7D1D-D457-BFB8-F672-D06C4DAEF875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6389930" y="2797223"/>
                  <a:ext cx="197640" cy="7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A5595704-FBE7-94FC-28A5-28E78631F73F}"/>
              </a:ext>
            </a:extLst>
          </p:cNvPr>
          <p:cNvGrpSpPr/>
          <p:nvPr/>
        </p:nvGrpSpPr>
        <p:grpSpPr>
          <a:xfrm>
            <a:off x="2595170" y="3857423"/>
            <a:ext cx="963000" cy="434880"/>
            <a:chOff x="2595170" y="3857423"/>
            <a:chExt cx="963000" cy="43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C1AC8788-34C3-9F57-7F87-81CB77C39650}"/>
                    </a:ext>
                  </a:extLst>
                </p14:cNvPr>
                <p14:cNvContentPartPr/>
                <p14:nvPr/>
              </p14:nvContentPartPr>
              <p14:xfrm>
                <a:off x="2595170" y="3983783"/>
                <a:ext cx="101520" cy="1728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C1AC8788-34C3-9F57-7F87-81CB77C3965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2589050" y="3977663"/>
                  <a:ext cx="1137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BBB73E9D-2C9A-1A79-2E7E-E9A279BE855D}"/>
                    </a:ext>
                  </a:extLst>
                </p14:cNvPr>
                <p14:cNvContentPartPr/>
                <p14:nvPr/>
              </p14:nvContentPartPr>
              <p14:xfrm>
                <a:off x="2715410" y="4005383"/>
                <a:ext cx="144000" cy="1195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BBB73E9D-2C9A-1A79-2E7E-E9A279BE855D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2709290" y="3999263"/>
                  <a:ext cx="1562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CA976794-6A8E-9439-360C-E93BF95CAB7F}"/>
                    </a:ext>
                  </a:extLst>
                </p14:cNvPr>
                <p14:cNvContentPartPr/>
                <p14:nvPr/>
              </p14:nvContentPartPr>
              <p14:xfrm>
                <a:off x="2829530" y="4012583"/>
                <a:ext cx="192960" cy="1321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CA976794-6A8E-9439-360C-E93BF95CAB7F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2823410" y="4006463"/>
                  <a:ext cx="2052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47F16DED-7E78-5B8E-2B72-A3AC1D75EEE3}"/>
                    </a:ext>
                  </a:extLst>
                </p14:cNvPr>
                <p14:cNvContentPartPr/>
                <p14:nvPr/>
              </p14:nvContentPartPr>
              <p14:xfrm>
                <a:off x="2983970" y="3857423"/>
                <a:ext cx="114120" cy="25704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47F16DED-7E78-5B8E-2B72-A3AC1D75EEE3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2977850" y="3851303"/>
                  <a:ext cx="1263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17140B57-594E-D15E-BA4D-0740D39A35A8}"/>
                    </a:ext>
                  </a:extLst>
                </p14:cNvPr>
                <p14:cNvContentPartPr/>
                <p14:nvPr/>
              </p14:nvContentPartPr>
              <p14:xfrm>
                <a:off x="3066410" y="3982343"/>
                <a:ext cx="70560" cy="13392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17140B57-594E-D15E-BA4D-0740D39A35A8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3060290" y="3976223"/>
                  <a:ext cx="828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76A37414-046E-8784-13CD-1BBAD27C55FA}"/>
                    </a:ext>
                  </a:extLst>
                </p14:cNvPr>
                <p14:cNvContentPartPr/>
                <p14:nvPr/>
              </p14:nvContentPartPr>
              <p14:xfrm>
                <a:off x="3093770" y="3904223"/>
                <a:ext cx="25560" cy="3060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76A37414-046E-8784-13CD-1BBAD27C55FA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3087650" y="3898103"/>
                  <a:ext cx="378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97D2D0A5-2560-796A-62C5-8439A904D275}"/>
                    </a:ext>
                  </a:extLst>
                </p14:cNvPr>
                <p14:cNvContentPartPr/>
                <p14:nvPr/>
              </p14:nvContentPartPr>
              <p14:xfrm>
                <a:off x="3151010" y="3969743"/>
                <a:ext cx="407160" cy="3225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97D2D0A5-2560-796A-62C5-8439A904D27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3144890" y="3963623"/>
                  <a:ext cx="419400" cy="33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1" name="Group 530">
            <a:extLst>
              <a:ext uri="{FF2B5EF4-FFF2-40B4-BE49-F238E27FC236}">
                <a16:creationId xmlns:a16="http://schemas.microsoft.com/office/drawing/2014/main" id="{7376E0C7-E541-C6D6-1B7A-5455F677FCE9}"/>
              </a:ext>
            </a:extLst>
          </p:cNvPr>
          <p:cNvGrpSpPr/>
          <p:nvPr/>
        </p:nvGrpSpPr>
        <p:grpSpPr>
          <a:xfrm>
            <a:off x="1215290" y="4782263"/>
            <a:ext cx="991440" cy="262440"/>
            <a:chOff x="1215290" y="4782263"/>
            <a:chExt cx="991440" cy="26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29D3B36A-900B-C321-F89C-7EAB219E2071}"/>
                    </a:ext>
                  </a:extLst>
                </p14:cNvPr>
                <p14:cNvContentPartPr/>
                <p14:nvPr/>
              </p14:nvContentPartPr>
              <p14:xfrm>
                <a:off x="1215290" y="4931663"/>
                <a:ext cx="383760" cy="1130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29D3B36A-900B-C321-F89C-7EAB219E2071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209170" y="4925543"/>
                  <a:ext cx="396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0EBD4ECA-0FD5-D270-CA4C-FE7690BD9AA3}"/>
                    </a:ext>
                  </a:extLst>
                </p14:cNvPr>
                <p14:cNvContentPartPr/>
                <p14:nvPr/>
              </p14:nvContentPartPr>
              <p14:xfrm>
                <a:off x="1611290" y="4893503"/>
                <a:ext cx="79920" cy="13104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0EBD4ECA-0FD5-D270-CA4C-FE7690BD9AA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605170" y="4887383"/>
                  <a:ext cx="921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41779D7B-7307-7711-AD34-2D1AF99CDCF2}"/>
                    </a:ext>
                  </a:extLst>
                </p14:cNvPr>
                <p14:cNvContentPartPr/>
                <p14:nvPr/>
              </p14:nvContentPartPr>
              <p14:xfrm>
                <a:off x="1698050" y="4800623"/>
                <a:ext cx="65160" cy="2440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41779D7B-7307-7711-AD34-2D1AF99CDCF2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691930" y="4794503"/>
                  <a:ext cx="7740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5E4F1EB1-A575-1E38-88E9-55F73793D569}"/>
                    </a:ext>
                  </a:extLst>
                </p14:cNvPr>
                <p14:cNvContentPartPr/>
                <p14:nvPr/>
              </p14:nvContentPartPr>
              <p14:xfrm>
                <a:off x="1694810" y="4905023"/>
                <a:ext cx="115920" cy="2916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5E4F1EB1-A575-1E38-88E9-55F73793D569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688690" y="4898903"/>
                  <a:ext cx="128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4229ED38-7581-7C3F-0661-F3C01A21FDBA}"/>
                    </a:ext>
                  </a:extLst>
                </p14:cNvPr>
                <p14:cNvContentPartPr/>
                <p14:nvPr/>
              </p14:nvContentPartPr>
              <p14:xfrm>
                <a:off x="1762850" y="4894583"/>
                <a:ext cx="170640" cy="1378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4229ED38-7581-7C3F-0661-F3C01A21FDB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756730" y="4888463"/>
                  <a:ext cx="182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D306E888-AC41-E2D3-E02B-7C28E9A7A2D0}"/>
                    </a:ext>
                  </a:extLst>
                </p14:cNvPr>
                <p14:cNvContentPartPr/>
                <p14:nvPr/>
              </p14:nvContentPartPr>
              <p14:xfrm>
                <a:off x="1924130" y="4926623"/>
                <a:ext cx="155520" cy="957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D306E888-AC41-E2D3-E02B-7C28E9A7A2D0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918010" y="4920503"/>
                  <a:ext cx="167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530F0B2E-784C-4E75-63CE-87C139F7738D}"/>
                    </a:ext>
                  </a:extLst>
                </p14:cNvPr>
                <p14:cNvContentPartPr/>
                <p14:nvPr/>
              </p14:nvContentPartPr>
              <p14:xfrm>
                <a:off x="2079290" y="4782263"/>
                <a:ext cx="42480" cy="1998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530F0B2E-784C-4E75-63CE-87C139F7738D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073170" y="4776143"/>
                  <a:ext cx="5472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B89E0587-4859-2409-4451-16743055BA3A}"/>
                    </a:ext>
                  </a:extLst>
                </p14:cNvPr>
                <p14:cNvContentPartPr/>
                <p14:nvPr/>
              </p14:nvContentPartPr>
              <p14:xfrm>
                <a:off x="2075690" y="4848863"/>
                <a:ext cx="131040" cy="594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B89E0587-4859-2409-4451-16743055BA3A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069570" y="4842743"/>
                  <a:ext cx="14328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54B80910-148A-01ED-C43A-679A71904AAF}"/>
              </a:ext>
            </a:extLst>
          </p:cNvPr>
          <p:cNvGrpSpPr/>
          <p:nvPr/>
        </p:nvGrpSpPr>
        <p:grpSpPr>
          <a:xfrm>
            <a:off x="8485850" y="1974983"/>
            <a:ext cx="2531160" cy="667080"/>
            <a:chOff x="8485850" y="1974983"/>
            <a:chExt cx="2531160" cy="66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2076BE51-3BBC-E197-B035-4C9575816AA8}"/>
                    </a:ext>
                  </a:extLst>
                </p14:cNvPr>
                <p14:cNvContentPartPr/>
                <p14:nvPr/>
              </p14:nvContentPartPr>
              <p14:xfrm>
                <a:off x="8928290" y="2248223"/>
                <a:ext cx="969840" cy="3938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2076BE51-3BBC-E197-B035-4C9575816AA8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922170" y="2242103"/>
                  <a:ext cx="98208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0AD1883B-E23F-E13B-834A-6A7DB8E2D181}"/>
                    </a:ext>
                  </a:extLst>
                </p14:cNvPr>
                <p14:cNvContentPartPr/>
                <p14:nvPr/>
              </p14:nvContentPartPr>
              <p14:xfrm>
                <a:off x="10064810" y="2102423"/>
                <a:ext cx="123480" cy="691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0AD1883B-E23F-E13B-834A-6A7DB8E2D181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0058690" y="2096303"/>
                  <a:ext cx="135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117AD930-862A-261D-37FC-7BEB10C9626C}"/>
                    </a:ext>
                  </a:extLst>
                </p14:cNvPr>
                <p14:cNvContentPartPr/>
                <p14:nvPr/>
              </p14:nvContentPartPr>
              <p14:xfrm>
                <a:off x="10346690" y="1974983"/>
                <a:ext cx="118080" cy="615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117AD930-862A-261D-37FC-7BEB10C9626C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0340570" y="1968863"/>
                  <a:ext cx="1303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30F1B1B1-36E6-A1A1-286E-7FDE1A7D3AD3}"/>
                    </a:ext>
                  </a:extLst>
                </p14:cNvPr>
                <p14:cNvContentPartPr/>
                <p14:nvPr/>
              </p14:nvContentPartPr>
              <p14:xfrm>
                <a:off x="8485850" y="2168303"/>
                <a:ext cx="304920" cy="2433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30F1B1B1-36E6-A1A1-286E-7FDE1A7D3AD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8479730" y="2162183"/>
                  <a:ext cx="3171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6CA5CBDB-BA9E-5742-5CAD-A8B33A0DBC31}"/>
                    </a:ext>
                  </a:extLst>
                </p14:cNvPr>
                <p14:cNvContentPartPr/>
                <p14:nvPr/>
              </p14:nvContentPartPr>
              <p14:xfrm>
                <a:off x="8776370" y="2112143"/>
                <a:ext cx="41040" cy="1256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6CA5CBDB-BA9E-5742-5CAD-A8B33A0DBC31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8770250" y="2106023"/>
                  <a:ext cx="532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C08B24BD-F50A-F8AC-5A31-0D920887635D}"/>
                    </a:ext>
                  </a:extLst>
                </p14:cNvPr>
                <p14:cNvContentPartPr/>
                <p14:nvPr/>
              </p14:nvContentPartPr>
              <p14:xfrm>
                <a:off x="9949250" y="2274143"/>
                <a:ext cx="131760" cy="12384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C08B24BD-F50A-F8AC-5A31-0D920887635D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9943130" y="2268023"/>
                  <a:ext cx="144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AAB5E18C-791D-8A97-29AD-EA5B9ED7C1D5}"/>
                    </a:ext>
                  </a:extLst>
                </p14:cNvPr>
                <p14:cNvContentPartPr/>
                <p14:nvPr/>
              </p14:nvContentPartPr>
              <p14:xfrm>
                <a:off x="10097930" y="2163263"/>
                <a:ext cx="504000" cy="2250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AAB5E18C-791D-8A97-29AD-EA5B9ED7C1D5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0091810" y="2157143"/>
                  <a:ext cx="5162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A6A85691-5A20-84F1-B00E-70F630567AC3}"/>
                    </a:ext>
                  </a:extLst>
                </p14:cNvPr>
                <p14:cNvContentPartPr/>
                <p14:nvPr/>
              </p14:nvContentPartPr>
              <p14:xfrm>
                <a:off x="10553330" y="2148503"/>
                <a:ext cx="43200" cy="1548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A6A85691-5A20-84F1-B00E-70F630567AC3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0547210" y="2142383"/>
                  <a:ext cx="554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42C3C4E6-DEBC-084E-E487-8D1615D278AA}"/>
                    </a:ext>
                  </a:extLst>
                </p14:cNvPr>
                <p14:cNvContentPartPr/>
                <p14:nvPr/>
              </p14:nvContentPartPr>
              <p14:xfrm>
                <a:off x="10614530" y="2188463"/>
                <a:ext cx="402480" cy="30384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42C3C4E6-DEBC-084E-E487-8D1615D278AA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0608410" y="2182343"/>
                  <a:ext cx="414720" cy="316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6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7336702F-BEE5-3947-8F98-5EF212E7DDC9}"/>
                  </a:ext>
                </a:extLst>
              </p14:cNvPr>
              <p14:cNvContentPartPr/>
              <p14:nvPr/>
            </p14:nvContentPartPr>
            <p14:xfrm>
              <a:off x="9083270" y="3765954"/>
              <a:ext cx="321480" cy="31356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7336702F-BEE5-3947-8F98-5EF212E7DDC9}"/>
                  </a:ext>
                </a:extLst>
              </p:cNvPr>
              <p:cNvPicPr/>
              <p:nvPr/>
            </p:nvPicPr>
            <p:blipFill>
              <a:blip r:embed="rId487"/>
              <a:stretch>
                <a:fillRect/>
              </a:stretch>
            </p:blipFill>
            <p:spPr>
              <a:xfrm>
                <a:off x="9077150" y="3759834"/>
                <a:ext cx="333720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8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9AE2CB0A-7339-CD4E-3920-83DDEFA0C11E}"/>
                  </a:ext>
                </a:extLst>
              </p14:cNvPr>
              <p14:cNvContentPartPr/>
              <p14:nvPr/>
            </p14:nvContentPartPr>
            <p14:xfrm>
              <a:off x="9443270" y="3708354"/>
              <a:ext cx="26640" cy="11880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9AE2CB0A-7339-CD4E-3920-83DDEFA0C11E}"/>
                  </a:ext>
                </a:extLst>
              </p:cNvPr>
              <p:cNvPicPr/>
              <p:nvPr/>
            </p:nvPicPr>
            <p:blipFill>
              <a:blip r:embed="rId489"/>
              <a:stretch>
                <a:fillRect/>
              </a:stretch>
            </p:blipFill>
            <p:spPr>
              <a:xfrm>
                <a:off x="9437150" y="3702234"/>
                <a:ext cx="38880" cy="13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50" name="Group 549">
            <a:extLst>
              <a:ext uri="{FF2B5EF4-FFF2-40B4-BE49-F238E27FC236}">
                <a16:creationId xmlns:a16="http://schemas.microsoft.com/office/drawing/2014/main" id="{AAAD788B-859E-DD8C-CB05-F5140417D96D}"/>
              </a:ext>
            </a:extLst>
          </p:cNvPr>
          <p:cNvGrpSpPr/>
          <p:nvPr/>
        </p:nvGrpSpPr>
        <p:grpSpPr>
          <a:xfrm>
            <a:off x="9632270" y="3845514"/>
            <a:ext cx="228240" cy="204120"/>
            <a:chOff x="9632270" y="3845514"/>
            <a:chExt cx="228240" cy="20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C80B6EDB-6B35-0732-BF92-40AB6654C80B}"/>
                    </a:ext>
                  </a:extLst>
                </p14:cNvPr>
                <p14:cNvContentPartPr/>
                <p14:nvPr/>
              </p14:nvContentPartPr>
              <p14:xfrm>
                <a:off x="9632270" y="3845514"/>
                <a:ext cx="228240" cy="1350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C80B6EDB-6B35-0732-BF92-40AB6654C80B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9626150" y="3839394"/>
                  <a:ext cx="24048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C12EC263-C646-EB44-F676-B1976529BD69}"/>
                    </a:ext>
                  </a:extLst>
                </p14:cNvPr>
                <p14:cNvContentPartPr/>
                <p14:nvPr/>
              </p14:nvContentPartPr>
              <p14:xfrm>
                <a:off x="9652430" y="4036674"/>
                <a:ext cx="192960" cy="1296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C12EC263-C646-EB44-F676-B1976529BD6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9646310" y="4030554"/>
                  <a:ext cx="205200" cy="25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31F8303E-1447-8692-F5AD-2692C8D2DB53}"/>
              </a:ext>
            </a:extLst>
          </p:cNvPr>
          <p:cNvGrpSpPr/>
          <p:nvPr/>
        </p:nvGrpSpPr>
        <p:grpSpPr>
          <a:xfrm>
            <a:off x="8660270" y="3820314"/>
            <a:ext cx="259200" cy="222480"/>
            <a:chOff x="8660270" y="3820314"/>
            <a:chExt cx="2592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E65FC28A-3F5D-607C-03C4-A939C1F48232}"/>
                    </a:ext>
                  </a:extLst>
                </p14:cNvPr>
                <p14:cNvContentPartPr/>
                <p14:nvPr/>
              </p14:nvContentPartPr>
              <p14:xfrm>
                <a:off x="8896430" y="3837594"/>
                <a:ext cx="10440" cy="273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E65FC28A-3F5D-607C-03C4-A939C1F48232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8890310" y="3831474"/>
                  <a:ext cx="226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186C22B4-AAF2-1F82-D93B-A1989ADE8457}"/>
                    </a:ext>
                  </a:extLst>
                </p14:cNvPr>
                <p14:cNvContentPartPr/>
                <p14:nvPr/>
              </p14:nvContentPartPr>
              <p14:xfrm>
                <a:off x="8726510" y="3820314"/>
                <a:ext cx="192960" cy="1162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186C22B4-AAF2-1F82-D93B-A1989ADE8457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8720390" y="3814194"/>
                  <a:ext cx="205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CC6E60AF-6CC4-2DB5-8A61-E46282872533}"/>
                    </a:ext>
                  </a:extLst>
                </p14:cNvPr>
                <p14:cNvContentPartPr/>
                <p14:nvPr/>
              </p14:nvContentPartPr>
              <p14:xfrm>
                <a:off x="8660270" y="4009314"/>
                <a:ext cx="198720" cy="3348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CC6E60AF-6CC4-2DB5-8A61-E46282872533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654150" y="4003194"/>
                  <a:ext cx="21096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5C578B70-CF60-67A8-F752-A4F70BC74157}"/>
              </a:ext>
            </a:extLst>
          </p:cNvPr>
          <p:cNvGrpSpPr/>
          <p:nvPr/>
        </p:nvGrpSpPr>
        <p:grpSpPr>
          <a:xfrm>
            <a:off x="7785470" y="3773874"/>
            <a:ext cx="664920" cy="409680"/>
            <a:chOff x="7785470" y="3773874"/>
            <a:chExt cx="664920" cy="40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164D1A26-04C5-85B3-04F3-AB52DF13D78A}"/>
                    </a:ext>
                  </a:extLst>
                </p14:cNvPr>
                <p14:cNvContentPartPr/>
                <p14:nvPr/>
              </p14:nvContentPartPr>
              <p14:xfrm>
                <a:off x="7874030" y="3794034"/>
                <a:ext cx="50760" cy="1159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164D1A26-04C5-85B3-04F3-AB52DF13D78A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7867910" y="3787914"/>
                  <a:ext cx="630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3BFD862D-3D0C-202C-0383-50213567FD22}"/>
                    </a:ext>
                  </a:extLst>
                </p14:cNvPr>
                <p14:cNvContentPartPr/>
                <p14:nvPr/>
              </p14:nvContentPartPr>
              <p14:xfrm>
                <a:off x="7785470" y="3931914"/>
                <a:ext cx="227880" cy="597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3BFD862D-3D0C-202C-0383-50213567FD22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7779350" y="3925794"/>
                  <a:ext cx="24012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FDA0FE1-F5B5-8A55-53F3-88AE65BDDE06}"/>
                    </a:ext>
                  </a:extLst>
                </p14:cNvPr>
                <p14:cNvContentPartPr/>
                <p14:nvPr/>
              </p14:nvContentPartPr>
              <p14:xfrm>
                <a:off x="7855310" y="4059714"/>
                <a:ext cx="205200" cy="1238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FDA0FE1-F5B5-8A55-53F3-88AE65BDDE06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7849190" y="4053594"/>
                  <a:ext cx="2174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ABB2DBEB-EC5A-8F21-A8C7-573E52A801F4}"/>
                    </a:ext>
                  </a:extLst>
                </p14:cNvPr>
                <p14:cNvContentPartPr/>
                <p14:nvPr/>
              </p14:nvContentPartPr>
              <p14:xfrm>
                <a:off x="8131070" y="3773874"/>
                <a:ext cx="319320" cy="30600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ABB2DBEB-EC5A-8F21-A8C7-573E52A801F4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8124950" y="3767754"/>
                  <a:ext cx="331560" cy="31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8">
            <p14:nvContentPartPr>
              <p14:cNvPr id="555" name="Ink 554">
                <a:extLst>
                  <a:ext uri="{FF2B5EF4-FFF2-40B4-BE49-F238E27FC236}">
                    <a16:creationId xmlns:a16="http://schemas.microsoft.com/office/drawing/2014/main" id="{135DD144-72DB-C230-5241-66ACE147A176}"/>
                  </a:ext>
                </a:extLst>
              </p14:cNvPr>
              <p14:cNvContentPartPr/>
              <p14:nvPr/>
            </p14:nvContentPartPr>
            <p14:xfrm>
              <a:off x="10080470" y="3722394"/>
              <a:ext cx="355680" cy="379080"/>
            </p14:xfrm>
          </p:contentPart>
        </mc:Choice>
        <mc:Fallback xmlns="">
          <p:pic>
            <p:nvPicPr>
              <p:cNvPr id="555" name="Ink 554">
                <a:extLst>
                  <a:ext uri="{FF2B5EF4-FFF2-40B4-BE49-F238E27FC236}">
                    <a16:creationId xmlns:a16="http://schemas.microsoft.com/office/drawing/2014/main" id="{135DD144-72DB-C230-5241-66ACE147A176}"/>
                  </a:ext>
                </a:extLst>
              </p:cNvPr>
              <p:cNvPicPr/>
              <p:nvPr/>
            </p:nvPicPr>
            <p:blipFill>
              <a:blip r:embed="rId509"/>
              <a:stretch>
                <a:fillRect/>
              </a:stretch>
            </p:blipFill>
            <p:spPr>
              <a:xfrm>
                <a:off x="10074350" y="3716274"/>
                <a:ext cx="367920" cy="391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886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890D40-D230-E3E0-8307-EF23901A56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4A32169F-8751-5FF0-2C4E-87D2E74E199C}"/>
                  </a:ext>
                </a:extLst>
              </p14:cNvPr>
              <p14:cNvContentPartPr/>
              <p14:nvPr/>
            </p14:nvContentPartPr>
            <p14:xfrm>
              <a:off x="1914050" y="-20497"/>
              <a:ext cx="8583840" cy="99684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4A32169F-8751-5FF0-2C4E-87D2E74E199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07930" y="-26619"/>
                <a:ext cx="8596080" cy="100908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75A51F3-BE6A-878D-ACB5-21B7EBE755E7}"/>
                  </a:ext>
                </a:extLst>
              </p14:cNvPr>
              <p14:cNvContentPartPr/>
              <p14:nvPr/>
            </p14:nvContentPartPr>
            <p14:xfrm>
              <a:off x="1070570" y="2090183"/>
              <a:ext cx="12600" cy="720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75A51F3-BE6A-878D-ACB5-21B7EBE755E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064620" y="2084063"/>
                <a:ext cx="245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A4F59277-E57C-3F02-99B5-E842783B860E}"/>
                  </a:ext>
                </a:extLst>
              </p14:cNvPr>
              <p14:cNvContentPartPr/>
              <p14:nvPr/>
            </p14:nvContentPartPr>
            <p14:xfrm>
              <a:off x="1032050" y="1639823"/>
              <a:ext cx="9831240" cy="45298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A4F59277-E57C-3F02-99B5-E842783B860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25930" y="1633703"/>
                <a:ext cx="9843480" cy="45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0B5326AF-B6AC-16BB-8393-44392AAB657A}"/>
                  </a:ext>
                </a:extLst>
              </p14:cNvPr>
              <p14:cNvContentPartPr/>
              <p14:nvPr/>
            </p14:nvContentPartPr>
            <p14:xfrm>
              <a:off x="1193330" y="5032823"/>
              <a:ext cx="1440" cy="21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0B5326AF-B6AC-16BB-8393-44392AAB657A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87210" y="5026703"/>
                <a:ext cx="1368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F33DEA8C-B9A6-2561-421B-3B88F8625B02}"/>
                  </a:ext>
                </a:extLst>
              </p14:cNvPr>
              <p14:cNvContentPartPr/>
              <p14:nvPr/>
            </p14:nvContentPartPr>
            <p14:xfrm>
              <a:off x="1144730" y="3005663"/>
              <a:ext cx="925560" cy="18507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F33DEA8C-B9A6-2561-421B-3B88F8625B0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38610" y="2999544"/>
                <a:ext cx="937800" cy="1862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2A4087BE-D521-E854-594B-C8E24A671E4B}"/>
                  </a:ext>
                </a:extLst>
              </p14:cNvPr>
              <p14:cNvContentPartPr/>
              <p14:nvPr/>
            </p14:nvContentPartPr>
            <p14:xfrm>
              <a:off x="2048330" y="2011343"/>
              <a:ext cx="3164760" cy="1000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2A4087BE-D521-E854-594B-C8E24A671E4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042210" y="2005223"/>
                <a:ext cx="3177000" cy="101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58" name="Group 157">
            <a:extLst>
              <a:ext uri="{FF2B5EF4-FFF2-40B4-BE49-F238E27FC236}">
                <a16:creationId xmlns:a16="http://schemas.microsoft.com/office/drawing/2014/main" id="{E16A4E84-B712-0AF3-739F-4141A4C8015A}"/>
              </a:ext>
            </a:extLst>
          </p:cNvPr>
          <p:cNvGrpSpPr/>
          <p:nvPr/>
        </p:nvGrpSpPr>
        <p:grpSpPr>
          <a:xfrm>
            <a:off x="5192210" y="1657823"/>
            <a:ext cx="5762520" cy="366120"/>
            <a:chOff x="5192210" y="1657823"/>
            <a:chExt cx="5762520" cy="366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8303021B-32BF-DE8C-6159-210A7E07EC4D}"/>
                    </a:ext>
                  </a:extLst>
                </p14:cNvPr>
                <p14:cNvContentPartPr/>
                <p14:nvPr/>
              </p14:nvContentPartPr>
              <p14:xfrm>
                <a:off x="5192210" y="1668623"/>
                <a:ext cx="2755080" cy="355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8303021B-32BF-DE8C-6159-210A7E07EC4D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186090" y="1662503"/>
                  <a:ext cx="276732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34CAA7D8-EA8B-6C06-6570-F09C44CB5359}"/>
                    </a:ext>
                  </a:extLst>
                </p14:cNvPr>
                <p14:cNvContentPartPr/>
                <p14:nvPr/>
              </p14:nvContentPartPr>
              <p14:xfrm>
                <a:off x="7939010" y="1657823"/>
                <a:ext cx="3015720" cy="820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34CAA7D8-EA8B-6C06-6570-F09C44CB535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7932890" y="1651703"/>
                  <a:ext cx="3027960" cy="94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ABE62BA-5B92-D2A7-3944-F68FA306480A}"/>
                  </a:ext>
                </a:extLst>
              </p14:cNvPr>
              <p14:cNvContentPartPr/>
              <p14:nvPr/>
            </p14:nvContentPartPr>
            <p14:xfrm>
              <a:off x="1185410" y="5173943"/>
              <a:ext cx="22320" cy="133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ABE62BA-5B92-D2A7-3944-F68FA306480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179190" y="5167823"/>
                <a:ext cx="34761" cy="25560"/>
              </a:xfrm>
              <a:prstGeom prst="rect">
                <a:avLst/>
              </a:prstGeom>
            </p:spPr>
          </p:pic>
        </mc:Fallback>
      </mc:AlternateContent>
      <p:grpSp>
        <p:nvGrpSpPr>
          <p:cNvPr id="241" name="Group 240">
            <a:extLst>
              <a:ext uri="{FF2B5EF4-FFF2-40B4-BE49-F238E27FC236}">
                <a16:creationId xmlns:a16="http://schemas.microsoft.com/office/drawing/2014/main" id="{77631E07-01D1-4906-D0BD-3BE649E227BC}"/>
              </a:ext>
            </a:extLst>
          </p:cNvPr>
          <p:cNvGrpSpPr/>
          <p:nvPr/>
        </p:nvGrpSpPr>
        <p:grpSpPr>
          <a:xfrm>
            <a:off x="11204477" y="1392294"/>
            <a:ext cx="291960" cy="383760"/>
            <a:chOff x="11204477" y="1392294"/>
            <a:chExt cx="291960" cy="38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97E3BB1A-0A7C-A745-587F-BBAE7E865117}"/>
                    </a:ext>
                  </a:extLst>
                </p14:cNvPr>
                <p14:cNvContentPartPr/>
                <p14:nvPr/>
              </p14:nvContentPartPr>
              <p14:xfrm>
                <a:off x="11230037" y="1392294"/>
                <a:ext cx="266400" cy="3837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97E3BB1A-0A7C-A745-587F-BBAE7E86511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11223925" y="1386174"/>
                  <a:ext cx="278623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C8F2C9FF-FAC1-4040-144B-04139533EB28}"/>
                    </a:ext>
                  </a:extLst>
                </p14:cNvPr>
                <p14:cNvContentPartPr/>
                <p14:nvPr/>
              </p14:nvContentPartPr>
              <p14:xfrm>
                <a:off x="11204477" y="1598934"/>
                <a:ext cx="183240" cy="133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C8F2C9FF-FAC1-4040-144B-04139533EB28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1198357" y="1592814"/>
                  <a:ext cx="195480" cy="25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3B197D33-08BE-CC40-6947-0F0BF035B634}"/>
                  </a:ext>
                </a:extLst>
              </p14:cNvPr>
              <p14:cNvContentPartPr/>
              <p14:nvPr/>
            </p14:nvContentPartPr>
            <p14:xfrm>
              <a:off x="11850677" y="2749494"/>
              <a:ext cx="14400" cy="1440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3B197D33-08BE-CC40-6947-0F0BF035B63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844557" y="2743374"/>
                <a:ext cx="2664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98B8E60-44FE-1AF9-56C9-695EA2D3D6F2}"/>
                  </a:ext>
                </a:extLst>
              </p14:cNvPr>
              <p14:cNvContentPartPr/>
              <p14:nvPr/>
            </p14:nvContentPartPr>
            <p14:xfrm>
              <a:off x="1191077" y="4972134"/>
              <a:ext cx="13320" cy="1836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98B8E60-44FE-1AF9-56C9-695EA2D3D6F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184957" y="4966014"/>
                <a:ext cx="25560" cy="30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69" name="Group 268">
            <a:extLst>
              <a:ext uri="{FF2B5EF4-FFF2-40B4-BE49-F238E27FC236}">
                <a16:creationId xmlns:a16="http://schemas.microsoft.com/office/drawing/2014/main" id="{0B1D3AA8-F8FD-2080-5D1C-4F9BAD7C0F1C}"/>
              </a:ext>
            </a:extLst>
          </p:cNvPr>
          <p:cNvGrpSpPr/>
          <p:nvPr/>
        </p:nvGrpSpPr>
        <p:grpSpPr>
          <a:xfrm>
            <a:off x="1197557" y="4951974"/>
            <a:ext cx="13320" cy="17640"/>
            <a:chOff x="1197557" y="4951974"/>
            <a:chExt cx="13320" cy="17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FF97665F-0DBA-C2F9-D8AC-DEAF2843BAFE}"/>
                    </a:ext>
                  </a:extLst>
                </p14:cNvPr>
                <p14:cNvContentPartPr/>
                <p14:nvPr/>
              </p14:nvContentPartPr>
              <p14:xfrm>
                <a:off x="1199717" y="4963134"/>
                <a:ext cx="8640" cy="648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FF97665F-0DBA-C2F9-D8AC-DEAF2843BAFE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193597" y="4956654"/>
                  <a:ext cx="2088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245C771C-F03E-9DC8-4507-893684B2DF1F}"/>
                    </a:ext>
                  </a:extLst>
                </p14:cNvPr>
                <p14:cNvContentPartPr/>
                <p14:nvPr/>
              </p14:nvContentPartPr>
              <p14:xfrm>
                <a:off x="1200797" y="4954854"/>
                <a:ext cx="8640" cy="1152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245C771C-F03E-9DC8-4507-893684B2DF1F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1194677" y="4948919"/>
                  <a:ext cx="20880" cy="233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2421B9D8-C0E0-4B0D-A515-80E1585FA06B}"/>
                    </a:ext>
                  </a:extLst>
                </p14:cNvPr>
                <p14:cNvContentPartPr/>
                <p14:nvPr/>
              </p14:nvContentPartPr>
              <p14:xfrm>
                <a:off x="1197557" y="4951974"/>
                <a:ext cx="13320" cy="154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2421B9D8-C0E0-4B0D-A515-80E1585FA06B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1191437" y="4945993"/>
                  <a:ext cx="25560" cy="274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50" name="Ink 249">
                  <a:extLst>
                    <a:ext uri="{FF2B5EF4-FFF2-40B4-BE49-F238E27FC236}">
                      <a16:creationId xmlns:a16="http://schemas.microsoft.com/office/drawing/2014/main" id="{1AF2A4B5-124A-C818-6416-7B52A4B53527}"/>
                    </a:ext>
                  </a:extLst>
                </p14:cNvPr>
                <p14:cNvContentPartPr/>
                <p14:nvPr/>
              </p14:nvContentPartPr>
              <p14:xfrm>
                <a:off x="1204397" y="4952694"/>
                <a:ext cx="1080" cy="36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1AF2A4B5-124A-C818-6416-7B52A4B53527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1195217" y="4946574"/>
                  <a:ext cx="19440" cy="12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62781414-941F-8F9A-8562-8B7CD1EBE7F3}"/>
                  </a:ext>
                </a:extLst>
              </p14:cNvPr>
              <p14:cNvContentPartPr/>
              <p14:nvPr/>
            </p14:nvContentPartPr>
            <p14:xfrm>
              <a:off x="5116517" y="2790894"/>
              <a:ext cx="39960" cy="4608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62781414-941F-8F9A-8562-8B7CD1EBE7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110397" y="2784774"/>
                <a:ext cx="52200" cy="58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98" name="Group 297">
            <a:extLst>
              <a:ext uri="{FF2B5EF4-FFF2-40B4-BE49-F238E27FC236}">
                <a16:creationId xmlns:a16="http://schemas.microsoft.com/office/drawing/2014/main" id="{50851A83-67F6-992D-8C1C-55A186BAD47D}"/>
              </a:ext>
            </a:extLst>
          </p:cNvPr>
          <p:cNvGrpSpPr/>
          <p:nvPr/>
        </p:nvGrpSpPr>
        <p:grpSpPr>
          <a:xfrm>
            <a:off x="1142117" y="4573254"/>
            <a:ext cx="527040" cy="758520"/>
            <a:chOff x="1142117" y="4573254"/>
            <a:chExt cx="527040" cy="75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F3A65E4B-7433-7399-02E1-450B37F4AA37}"/>
                    </a:ext>
                  </a:extLst>
                </p14:cNvPr>
                <p14:cNvContentPartPr/>
                <p14:nvPr/>
              </p14:nvContentPartPr>
              <p14:xfrm>
                <a:off x="1149317" y="5311614"/>
                <a:ext cx="20520" cy="2016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F3A65E4B-7433-7399-02E1-450B37F4AA37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1143197" y="5305494"/>
                  <a:ext cx="327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161C001E-BACC-85BA-64B8-A7ACAFFD8C2C}"/>
                    </a:ext>
                  </a:extLst>
                </p14:cNvPr>
                <p14:cNvContentPartPr/>
                <p14:nvPr/>
              </p14:nvContentPartPr>
              <p14:xfrm>
                <a:off x="1142117" y="5224854"/>
                <a:ext cx="46440" cy="975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161C001E-BACC-85BA-64B8-A7ACAFFD8C2C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1136044" y="5218734"/>
                  <a:ext cx="58586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6CF4CE6B-BF18-D064-6C27-54B48BCA05FE}"/>
                    </a:ext>
                  </a:extLst>
                </p14:cNvPr>
                <p14:cNvContentPartPr/>
                <p14:nvPr/>
              </p14:nvContentPartPr>
              <p14:xfrm>
                <a:off x="1205117" y="5121534"/>
                <a:ext cx="84960" cy="10944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6CF4CE6B-BF18-D064-6C27-54B48BCA05FE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1198997" y="5115414"/>
                  <a:ext cx="9720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28DFB3D0-6B5E-9281-D6BA-F183D063C05F}"/>
                    </a:ext>
                  </a:extLst>
                </p14:cNvPr>
                <p14:cNvContentPartPr/>
                <p14:nvPr/>
              </p14:nvContentPartPr>
              <p14:xfrm>
                <a:off x="1350197" y="4854774"/>
                <a:ext cx="86040" cy="15840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28DFB3D0-6B5E-9281-D6BA-F183D063C05F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1344077" y="4848654"/>
                  <a:ext cx="9828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01CDB486-9E23-857E-9237-EA3A3DCADBFC}"/>
                    </a:ext>
                  </a:extLst>
                </p14:cNvPr>
                <p14:cNvContentPartPr/>
                <p14:nvPr/>
              </p14:nvContentPartPr>
              <p14:xfrm>
                <a:off x="1496717" y="4573254"/>
                <a:ext cx="172440" cy="19620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01CDB486-9E23-857E-9237-EA3A3DCADBFC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1490597" y="4567134"/>
                  <a:ext cx="184680" cy="208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65A4DB17-AE9A-C9C1-1E96-8FF0C511750C}"/>
                  </a:ext>
                </a:extLst>
              </p14:cNvPr>
              <p14:cNvContentPartPr/>
              <p14:nvPr/>
            </p14:nvContentPartPr>
            <p14:xfrm>
              <a:off x="1728197" y="4282734"/>
              <a:ext cx="80640" cy="14544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65A4DB17-AE9A-C9C1-1E96-8FF0C511750C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722077" y="4276599"/>
                <a:ext cx="92880" cy="157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158F8244-1317-B6AB-7A47-43239578E5E2}"/>
                  </a:ext>
                </a:extLst>
              </p14:cNvPr>
              <p14:cNvContentPartPr/>
              <p14:nvPr/>
            </p14:nvContentPartPr>
            <p14:xfrm>
              <a:off x="1889117" y="3991854"/>
              <a:ext cx="101520" cy="1569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158F8244-1317-B6AB-7A47-43239578E5E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882997" y="3985734"/>
                <a:ext cx="113760" cy="16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C5051AE7-5EB8-1163-546B-463DB6DC442C}"/>
                  </a:ext>
                </a:extLst>
              </p14:cNvPr>
              <p14:cNvContentPartPr/>
              <p14:nvPr/>
            </p14:nvContentPartPr>
            <p14:xfrm>
              <a:off x="2028437" y="3834534"/>
              <a:ext cx="47160" cy="8820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C5051AE7-5EB8-1163-546B-463DB6DC442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022317" y="3828414"/>
                <a:ext cx="59400" cy="100440"/>
              </a:xfrm>
              <a:prstGeom prst="rect">
                <a:avLst/>
              </a:prstGeom>
            </p:spPr>
          </p:pic>
        </mc:Fallback>
      </mc:AlternateContent>
      <p:grpSp>
        <p:nvGrpSpPr>
          <p:cNvPr id="315" name="Group 314">
            <a:extLst>
              <a:ext uri="{FF2B5EF4-FFF2-40B4-BE49-F238E27FC236}">
                <a16:creationId xmlns:a16="http://schemas.microsoft.com/office/drawing/2014/main" id="{16D9EBDF-1CB9-BF5B-EDC3-A11361223111}"/>
              </a:ext>
            </a:extLst>
          </p:cNvPr>
          <p:cNvGrpSpPr/>
          <p:nvPr/>
        </p:nvGrpSpPr>
        <p:grpSpPr>
          <a:xfrm>
            <a:off x="2084957" y="3600894"/>
            <a:ext cx="543600" cy="236160"/>
            <a:chOff x="2084957" y="3600894"/>
            <a:chExt cx="543600" cy="23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E2F06F82-841D-2C9C-8C11-5BA5FA21CAC1}"/>
                    </a:ext>
                  </a:extLst>
                </p14:cNvPr>
                <p14:cNvContentPartPr/>
                <p14:nvPr/>
              </p14:nvContentPartPr>
              <p14:xfrm>
                <a:off x="2089997" y="3768294"/>
                <a:ext cx="10080" cy="111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E2F06F82-841D-2C9C-8C11-5BA5FA21CAC1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2083877" y="3762174"/>
                  <a:ext cx="2232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8496248C-9AE1-1139-AD54-DAABD372F800}"/>
                    </a:ext>
                  </a:extLst>
                </p14:cNvPr>
                <p14:cNvContentPartPr/>
                <p14:nvPr/>
              </p14:nvContentPartPr>
              <p14:xfrm>
                <a:off x="2084957" y="3758574"/>
                <a:ext cx="51120" cy="784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8496248C-9AE1-1139-AD54-DAABD372F800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078837" y="3752454"/>
                  <a:ext cx="63360" cy="9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4AB8C274-5082-05F4-8CF3-18D299EB543D}"/>
                    </a:ext>
                  </a:extLst>
                </p14:cNvPr>
                <p14:cNvContentPartPr/>
                <p14:nvPr/>
              </p14:nvContentPartPr>
              <p14:xfrm>
                <a:off x="2167397" y="3751734"/>
                <a:ext cx="108000" cy="4320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4AB8C274-5082-05F4-8CF3-18D299EB543D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161277" y="3745614"/>
                  <a:ext cx="120240" cy="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F4EDD9E8-4B1A-C9EE-20E7-D5870D7D1291}"/>
                    </a:ext>
                  </a:extLst>
                </p14:cNvPr>
                <p14:cNvContentPartPr/>
                <p14:nvPr/>
              </p14:nvContentPartPr>
              <p14:xfrm>
                <a:off x="2437757" y="3600894"/>
                <a:ext cx="190800" cy="871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F4EDD9E8-4B1A-C9EE-20E7-D5870D7D1291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2431637" y="3594774"/>
                  <a:ext cx="203040" cy="99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13BDD5B6-A25C-8859-936F-DCF06D9B59D0}"/>
                  </a:ext>
                </a:extLst>
              </p14:cNvPr>
              <p14:cNvContentPartPr/>
              <p14:nvPr/>
            </p14:nvContentPartPr>
            <p14:xfrm>
              <a:off x="2891717" y="3472014"/>
              <a:ext cx="156240" cy="6804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13BDD5B6-A25C-8859-936F-DCF06D9B5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85597" y="3465861"/>
                <a:ext cx="168480" cy="80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F5ED54BE-D193-3079-D06F-0474CA86BF76}"/>
                  </a:ext>
                </a:extLst>
              </p14:cNvPr>
              <p14:cNvContentPartPr/>
              <p14:nvPr/>
            </p14:nvContentPartPr>
            <p14:xfrm>
              <a:off x="3310757" y="3303894"/>
              <a:ext cx="192240" cy="6696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F5ED54BE-D193-3079-D06F-0474CA86BF7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04637" y="3297774"/>
                <a:ext cx="204480" cy="7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7E6C722B-86A9-FD72-C706-C02B229037F5}"/>
                  </a:ext>
                </a:extLst>
              </p14:cNvPr>
              <p14:cNvContentPartPr/>
              <p14:nvPr/>
            </p14:nvContentPartPr>
            <p14:xfrm>
              <a:off x="3724757" y="3150894"/>
              <a:ext cx="223200" cy="6444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7E6C722B-86A9-FD72-C706-C02B229037F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718637" y="3144774"/>
                <a:ext cx="235440" cy="76680"/>
              </a:xfrm>
              <a:prstGeom prst="rect">
                <a:avLst/>
              </a:prstGeom>
            </p:spPr>
          </p:pic>
        </mc:Fallback>
      </mc:AlternateContent>
      <p:grpSp>
        <p:nvGrpSpPr>
          <p:cNvPr id="323" name="Group 322">
            <a:extLst>
              <a:ext uri="{FF2B5EF4-FFF2-40B4-BE49-F238E27FC236}">
                <a16:creationId xmlns:a16="http://schemas.microsoft.com/office/drawing/2014/main" id="{32C661F6-79E3-2955-49C0-FFD780B37A2E}"/>
              </a:ext>
            </a:extLst>
          </p:cNvPr>
          <p:cNvGrpSpPr/>
          <p:nvPr/>
        </p:nvGrpSpPr>
        <p:grpSpPr>
          <a:xfrm>
            <a:off x="4228757" y="2620974"/>
            <a:ext cx="3700080" cy="442800"/>
            <a:chOff x="4228757" y="2620974"/>
            <a:chExt cx="3700080" cy="44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2E5F3F36-C1F0-86AD-8315-ACCCE6790ADC}"/>
                    </a:ext>
                  </a:extLst>
                </p14:cNvPr>
                <p14:cNvContentPartPr/>
                <p14:nvPr/>
              </p14:nvContentPartPr>
              <p14:xfrm>
                <a:off x="4228757" y="3011574"/>
                <a:ext cx="189720" cy="522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2E5F3F36-C1F0-86AD-8315-ACCCE6790ADC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4222637" y="3005454"/>
                  <a:ext cx="20196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A336D83C-0CCE-D862-E6CA-02C8DDFAA98D}"/>
                    </a:ext>
                  </a:extLst>
                </p14:cNvPr>
                <p14:cNvContentPartPr/>
                <p14:nvPr/>
              </p14:nvContentPartPr>
              <p14:xfrm>
                <a:off x="4613597" y="2882694"/>
                <a:ext cx="205920" cy="705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A336D83C-0CCE-D862-E6CA-02C8DDFAA98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4607477" y="2876574"/>
                  <a:ext cx="218160" cy="8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21C150CD-270D-0A50-2536-97F504AA92EE}"/>
                    </a:ext>
                  </a:extLst>
                </p14:cNvPr>
                <p14:cNvContentPartPr/>
                <p14:nvPr/>
              </p14:nvContentPartPr>
              <p14:xfrm>
                <a:off x="4950557" y="2820774"/>
                <a:ext cx="69120" cy="1836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21C150CD-270D-0A50-2536-97F504AA92EE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4944405" y="2814654"/>
                  <a:ext cx="81424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CDF850A5-68F3-0EBB-304A-9B9528A789C7}"/>
                    </a:ext>
                  </a:extLst>
                </p14:cNvPr>
                <p14:cNvContentPartPr/>
                <p14:nvPr/>
              </p14:nvContentPartPr>
              <p14:xfrm>
                <a:off x="5152157" y="2778654"/>
                <a:ext cx="230040" cy="2808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CDF850A5-68F3-0EBB-304A-9B9528A789C7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5146037" y="2772455"/>
                  <a:ext cx="242280" cy="404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163C0573-DA29-8941-C195-87E40A317DE5}"/>
                    </a:ext>
                  </a:extLst>
                </p14:cNvPr>
                <p14:cNvContentPartPr/>
                <p14:nvPr/>
              </p14:nvContentPartPr>
              <p14:xfrm>
                <a:off x="5620877" y="2781894"/>
                <a:ext cx="228240" cy="201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163C0573-DA29-8941-C195-87E40A317DE5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5614757" y="2775774"/>
                  <a:ext cx="24048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120027D1-419F-E16A-2EC4-A59A9A757E1C}"/>
                    </a:ext>
                  </a:extLst>
                </p14:cNvPr>
                <p14:cNvContentPartPr/>
                <p14:nvPr/>
              </p14:nvContentPartPr>
              <p14:xfrm>
                <a:off x="6113717" y="2770374"/>
                <a:ext cx="227160" cy="2304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120027D1-419F-E16A-2EC4-A59A9A757E1C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6107597" y="2764254"/>
                  <a:ext cx="2394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B9F34503-C9D1-8846-0941-A74F1749A611}"/>
                    </a:ext>
                  </a:extLst>
                </p14:cNvPr>
                <p14:cNvContentPartPr/>
                <p14:nvPr/>
              </p14:nvContentPartPr>
              <p14:xfrm>
                <a:off x="6428717" y="2746614"/>
                <a:ext cx="240120" cy="374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B9F34503-C9D1-8846-0941-A74F1749A611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6422597" y="2740552"/>
                  <a:ext cx="252360" cy="495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E848DAFF-76A7-BE48-FFE5-421E7A0A041D}"/>
                    </a:ext>
                  </a:extLst>
                </p14:cNvPr>
                <p14:cNvContentPartPr/>
                <p14:nvPr/>
              </p14:nvContentPartPr>
              <p14:xfrm>
                <a:off x="6895277" y="2696214"/>
                <a:ext cx="362880" cy="6840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E848DAFF-76A7-BE48-FFE5-421E7A0A041D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6889157" y="2690094"/>
                  <a:ext cx="375120" cy="8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6A3C63C7-AC4E-10A6-EBA0-DAB1AD912B8A}"/>
                    </a:ext>
                  </a:extLst>
                </p14:cNvPr>
                <p14:cNvContentPartPr/>
                <p14:nvPr/>
              </p14:nvContentPartPr>
              <p14:xfrm>
                <a:off x="7420157" y="2653014"/>
                <a:ext cx="237600" cy="2124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6A3C63C7-AC4E-10A6-EBA0-DAB1AD912B8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7414046" y="2646788"/>
                  <a:ext cx="249821" cy="336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09EFD560-B0C5-3B95-006A-D5ED988C6E4F}"/>
                    </a:ext>
                  </a:extLst>
                </p14:cNvPr>
                <p14:cNvContentPartPr/>
                <p14:nvPr/>
              </p14:nvContentPartPr>
              <p14:xfrm>
                <a:off x="7788437" y="2620974"/>
                <a:ext cx="140400" cy="1620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09EFD560-B0C5-3B95-006A-D5ED988C6E4F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7782317" y="2614715"/>
                  <a:ext cx="152640" cy="28718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7B303B35-3A6E-CA03-9B4B-7EF51ACDDDB3}"/>
              </a:ext>
            </a:extLst>
          </p:cNvPr>
          <p:cNvGrpSpPr/>
          <p:nvPr/>
        </p:nvGrpSpPr>
        <p:grpSpPr>
          <a:xfrm>
            <a:off x="7932077" y="2587134"/>
            <a:ext cx="1839960" cy="77040"/>
            <a:chOff x="7932077" y="2587134"/>
            <a:chExt cx="1839960" cy="7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1E2FB6C2-44F5-196B-592F-00EED6A7EF66}"/>
                    </a:ext>
                  </a:extLst>
                </p14:cNvPr>
                <p14:cNvContentPartPr/>
                <p14:nvPr/>
              </p14:nvContentPartPr>
              <p14:xfrm>
                <a:off x="7932077" y="2587134"/>
                <a:ext cx="55440" cy="7704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1E2FB6C2-44F5-196B-592F-00EED6A7EF66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7925957" y="2581014"/>
                  <a:ext cx="676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1413C450-8D1F-A42F-41AA-C7BF08C15AE6}"/>
                    </a:ext>
                  </a:extLst>
                </p14:cNvPr>
                <p14:cNvContentPartPr/>
                <p14:nvPr/>
              </p14:nvContentPartPr>
              <p14:xfrm>
                <a:off x="8008397" y="2616294"/>
                <a:ext cx="156960" cy="1584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1413C450-8D1F-A42F-41AA-C7BF08C15AE6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8002277" y="2610174"/>
                  <a:ext cx="16920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EF44D447-D672-32BA-49B1-862DEEA17704}"/>
                    </a:ext>
                  </a:extLst>
                </p14:cNvPr>
                <p14:cNvContentPartPr/>
                <p14:nvPr/>
              </p14:nvContentPartPr>
              <p14:xfrm>
                <a:off x="8332397" y="2601534"/>
                <a:ext cx="172440" cy="1872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EF44D447-D672-32BA-49B1-862DEEA17704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8326277" y="2595529"/>
                  <a:ext cx="184680" cy="307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49B5228F-6A4B-479A-9ACD-833D80417365}"/>
                    </a:ext>
                  </a:extLst>
                </p14:cNvPr>
                <p14:cNvContentPartPr/>
                <p14:nvPr/>
              </p14:nvContentPartPr>
              <p14:xfrm>
                <a:off x="8643797" y="2601174"/>
                <a:ext cx="248760" cy="165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49B5228F-6A4B-479A-9ACD-833D80417365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8637677" y="2595054"/>
                  <a:ext cx="261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893EDAE2-E7ED-BDE4-BFB0-C9C536B67398}"/>
                    </a:ext>
                  </a:extLst>
                </p14:cNvPr>
                <p14:cNvContentPartPr/>
                <p14:nvPr/>
              </p14:nvContentPartPr>
              <p14:xfrm>
                <a:off x="9098117" y="2618094"/>
                <a:ext cx="278280" cy="756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893EDAE2-E7ED-BDE4-BFB0-C9C536B67398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9091997" y="2611974"/>
                  <a:ext cx="290520" cy="1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883CCED9-70AE-35FF-431C-4F192328A81E}"/>
                    </a:ext>
                  </a:extLst>
                </p14:cNvPr>
                <p14:cNvContentPartPr/>
                <p14:nvPr/>
              </p14:nvContentPartPr>
              <p14:xfrm>
                <a:off x="9575837" y="2593254"/>
                <a:ext cx="196200" cy="396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883CCED9-70AE-35FF-431C-4F192328A81E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9569717" y="2587134"/>
                  <a:ext cx="208440" cy="51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9" name="Group 338">
            <a:extLst>
              <a:ext uri="{FF2B5EF4-FFF2-40B4-BE49-F238E27FC236}">
                <a16:creationId xmlns:a16="http://schemas.microsoft.com/office/drawing/2014/main" id="{94A0658E-DFF5-8A82-AC36-0108E5D3DA9B}"/>
              </a:ext>
            </a:extLst>
          </p:cNvPr>
          <p:cNvGrpSpPr/>
          <p:nvPr/>
        </p:nvGrpSpPr>
        <p:grpSpPr>
          <a:xfrm>
            <a:off x="10053197" y="2538534"/>
            <a:ext cx="763920" cy="81720"/>
            <a:chOff x="10053197" y="2538534"/>
            <a:chExt cx="763920" cy="81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5609AD38-E658-54CE-0341-6B0948C0A448}"/>
                    </a:ext>
                  </a:extLst>
                </p14:cNvPr>
                <p14:cNvContentPartPr/>
                <p14:nvPr/>
              </p14:nvContentPartPr>
              <p14:xfrm>
                <a:off x="10053197" y="2593254"/>
                <a:ext cx="150120" cy="1296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5609AD38-E658-54CE-0341-6B0948C0A448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0047077" y="2586959"/>
                  <a:ext cx="162360" cy="255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336" name="Ink 335">
                  <a:extLst>
                    <a:ext uri="{FF2B5EF4-FFF2-40B4-BE49-F238E27FC236}">
                      <a16:creationId xmlns:a16="http://schemas.microsoft.com/office/drawing/2014/main" id="{5DBD2E18-EEAC-49AB-58CA-52D00AF2E67F}"/>
                    </a:ext>
                  </a:extLst>
                </p14:cNvPr>
                <p14:cNvContentPartPr/>
                <p14:nvPr/>
              </p14:nvContentPartPr>
              <p14:xfrm>
                <a:off x="10326797" y="2596854"/>
                <a:ext cx="185040" cy="23400"/>
              </p14:xfrm>
            </p:contentPart>
          </mc:Choice>
          <mc:Fallback xmlns="">
            <p:pic>
              <p:nvPicPr>
                <p:cNvPr id="336" name="Ink 335">
                  <a:extLst>
                    <a:ext uri="{FF2B5EF4-FFF2-40B4-BE49-F238E27FC236}">
                      <a16:creationId xmlns:a16="http://schemas.microsoft.com/office/drawing/2014/main" id="{5DBD2E18-EEAC-49AB-58CA-52D00AF2E67F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10320677" y="2590827"/>
                  <a:ext cx="197280" cy="354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37" name="Ink 336">
                  <a:extLst>
                    <a:ext uri="{FF2B5EF4-FFF2-40B4-BE49-F238E27FC236}">
                      <a16:creationId xmlns:a16="http://schemas.microsoft.com/office/drawing/2014/main" id="{5F863478-73FE-4A28-5219-63DB4D9B0ACB}"/>
                    </a:ext>
                  </a:extLst>
                </p14:cNvPr>
                <p14:cNvContentPartPr/>
                <p14:nvPr/>
              </p14:nvContentPartPr>
              <p14:xfrm>
                <a:off x="10548917" y="2571654"/>
                <a:ext cx="196560" cy="16560"/>
              </p14:xfrm>
            </p:contentPart>
          </mc:Choice>
          <mc:Fallback xmlns="">
            <p:pic>
              <p:nvPicPr>
                <p:cNvPr id="337" name="Ink 336">
                  <a:extLst>
                    <a:ext uri="{FF2B5EF4-FFF2-40B4-BE49-F238E27FC236}">
                      <a16:creationId xmlns:a16="http://schemas.microsoft.com/office/drawing/2014/main" id="{5F863478-73FE-4A28-5219-63DB4D9B0ACB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10542808" y="2565534"/>
                  <a:ext cx="208778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CD68AC95-1C0E-4255-403E-9AA7B0EF86B8}"/>
                    </a:ext>
                  </a:extLst>
                </p14:cNvPr>
                <p14:cNvContentPartPr/>
                <p14:nvPr/>
              </p14:nvContentPartPr>
              <p14:xfrm>
                <a:off x="10752317" y="2538534"/>
                <a:ext cx="64800" cy="5940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CD68AC95-1C0E-4255-403E-9AA7B0EF86B8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10746197" y="2532414"/>
                  <a:ext cx="7704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4ED3C7F2-E12A-886B-49D3-B5EBCFF1A58D}"/>
              </a:ext>
            </a:extLst>
          </p:cNvPr>
          <p:cNvGrpSpPr/>
          <p:nvPr/>
        </p:nvGrpSpPr>
        <p:grpSpPr>
          <a:xfrm>
            <a:off x="11081717" y="2577054"/>
            <a:ext cx="512640" cy="367920"/>
            <a:chOff x="11081717" y="2577054"/>
            <a:chExt cx="512640" cy="36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539CCFF1-8429-93AD-70E2-8496DE903F47}"/>
                    </a:ext>
                  </a:extLst>
                </p14:cNvPr>
                <p14:cNvContentPartPr/>
                <p14:nvPr/>
              </p14:nvContentPartPr>
              <p14:xfrm>
                <a:off x="11081717" y="2606574"/>
                <a:ext cx="297360" cy="33624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539CCFF1-8429-93AD-70E2-8496DE903F47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11075597" y="2600454"/>
                  <a:ext cx="309600" cy="34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5699128C-965D-971E-F294-E91D00A8F5B0}"/>
                    </a:ext>
                  </a:extLst>
                </p14:cNvPr>
                <p14:cNvContentPartPr/>
                <p14:nvPr/>
              </p14:nvContentPartPr>
              <p14:xfrm>
                <a:off x="11394917" y="2577054"/>
                <a:ext cx="199440" cy="36792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5699128C-965D-971E-F294-E91D00A8F5B0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1388797" y="2570934"/>
                  <a:ext cx="21168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80B10225-7560-1B7C-605B-19D52BDF1A0D}"/>
                    </a:ext>
                  </a:extLst>
                </p14:cNvPr>
                <p14:cNvContentPartPr/>
                <p14:nvPr/>
              </p14:nvContentPartPr>
              <p14:xfrm>
                <a:off x="11379077" y="2834454"/>
                <a:ext cx="205200" cy="72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80B10225-7560-1B7C-605B-19D52BDF1A0D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1372957" y="2828334"/>
                  <a:ext cx="217440" cy="19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460" name="Ink 459">
                <a:extLst>
                  <a:ext uri="{FF2B5EF4-FFF2-40B4-BE49-F238E27FC236}">
                    <a16:creationId xmlns:a16="http://schemas.microsoft.com/office/drawing/2014/main" id="{C2E5B064-A894-8465-2724-E2C6C44FB83C}"/>
                  </a:ext>
                </a:extLst>
              </p14:cNvPr>
              <p14:cNvContentPartPr/>
              <p14:nvPr/>
            </p14:nvContentPartPr>
            <p14:xfrm>
              <a:off x="6618300" y="3464481"/>
              <a:ext cx="12960" cy="23040"/>
            </p14:xfrm>
          </p:contentPart>
        </mc:Choice>
        <mc:Fallback xmlns="">
          <p:pic>
            <p:nvPicPr>
              <p:cNvPr id="460" name="Ink 459">
                <a:extLst>
                  <a:ext uri="{FF2B5EF4-FFF2-40B4-BE49-F238E27FC236}">
                    <a16:creationId xmlns:a16="http://schemas.microsoft.com/office/drawing/2014/main" id="{C2E5B064-A894-8465-2724-E2C6C44FB83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12180" y="3458264"/>
                <a:ext cx="25200" cy="3547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87" name="Ink 486">
                <a:extLst>
                  <a:ext uri="{FF2B5EF4-FFF2-40B4-BE49-F238E27FC236}">
                    <a16:creationId xmlns:a16="http://schemas.microsoft.com/office/drawing/2014/main" id="{FEECAC42-DBE5-513D-7B58-BA21ADD6E905}"/>
                  </a:ext>
                </a:extLst>
              </p14:cNvPr>
              <p14:cNvContentPartPr/>
              <p14:nvPr/>
            </p14:nvContentPartPr>
            <p14:xfrm>
              <a:off x="10523302" y="3263529"/>
              <a:ext cx="15480" cy="26640"/>
            </p14:xfrm>
          </p:contentPart>
        </mc:Choice>
        <mc:Fallback xmlns="">
          <p:pic>
            <p:nvPicPr>
              <p:cNvPr id="487" name="Ink 486">
                <a:extLst>
                  <a:ext uri="{FF2B5EF4-FFF2-40B4-BE49-F238E27FC236}">
                    <a16:creationId xmlns:a16="http://schemas.microsoft.com/office/drawing/2014/main" id="{FEECAC42-DBE5-513D-7B58-BA21ADD6E905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517182" y="3257491"/>
                <a:ext cx="27720" cy="387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F7A23AE-4846-D667-FB46-815E6F0E00B3}"/>
                  </a:ext>
                </a:extLst>
              </p14:cNvPr>
              <p14:cNvContentPartPr/>
              <p14:nvPr/>
            </p14:nvContentPartPr>
            <p14:xfrm>
              <a:off x="1170100" y="2671962"/>
              <a:ext cx="1982880" cy="2167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F7A23AE-4846-D667-FB46-815E6F0E00B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1163979" y="2665842"/>
                <a:ext cx="1995122" cy="217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00A8B45C-2721-BF83-5B09-E16DD18EC65B}"/>
                  </a:ext>
                </a:extLst>
              </p14:cNvPr>
              <p14:cNvContentPartPr/>
              <p14:nvPr/>
            </p14:nvContentPartPr>
            <p14:xfrm>
              <a:off x="3146140" y="1728762"/>
              <a:ext cx="7783920" cy="953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00A8B45C-2721-BF83-5B09-E16DD18EC65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140020" y="1722640"/>
                <a:ext cx="7796161" cy="9658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53F2404-C9B7-3085-D67C-CE9E6CD61031}"/>
                  </a:ext>
                </a:extLst>
              </p14:cNvPr>
              <p14:cNvContentPartPr/>
              <p14:nvPr/>
            </p14:nvContentPartPr>
            <p14:xfrm>
              <a:off x="2972260" y="5958042"/>
              <a:ext cx="51840" cy="101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53F2404-C9B7-3085-D67C-CE9E6CD6103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966140" y="5951900"/>
                <a:ext cx="64080" cy="113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B23D16-4D26-AC45-F290-A29DC737A810}"/>
                  </a:ext>
                </a:extLst>
              </p14:cNvPr>
              <p14:cNvContentPartPr/>
              <p14:nvPr/>
            </p14:nvContentPartPr>
            <p14:xfrm>
              <a:off x="10787860" y="5947242"/>
              <a:ext cx="87480" cy="75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B23D16-4D26-AC45-F290-A29DC737A81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0781740" y="5941093"/>
                <a:ext cx="99720" cy="88258"/>
              </a:xfrm>
              <a:prstGeom prst="rect">
                <a:avLst/>
              </a:prstGeom>
            </p:spPr>
          </p:pic>
        </mc:Fallback>
      </mc:AlternateContent>
      <p:grpSp>
        <p:nvGrpSpPr>
          <p:cNvPr id="17" name="Group 16">
            <a:extLst>
              <a:ext uri="{FF2B5EF4-FFF2-40B4-BE49-F238E27FC236}">
                <a16:creationId xmlns:a16="http://schemas.microsoft.com/office/drawing/2014/main" id="{9E5C939A-E7E1-ECE7-F415-AD58676B81DD}"/>
              </a:ext>
            </a:extLst>
          </p:cNvPr>
          <p:cNvGrpSpPr/>
          <p:nvPr/>
        </p:nvGrpSpPr>
        <p:grpSpPr>
          <a:xfrm>
            <a:off x="1001980" y="6104562"/>
            <a:ext cx="309960" cy="479880"/>
            <a:chOff x="1001980" y="6104562"/>
            <a:chExt cx="309960" cy="47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91A7DBD9-45E5-B638-7C25-E9F574A7D087}"/>
                    </a:ext>
                  </a:extLst>
                </p14:cNvPr>
                <p14:cNvContentPartPr/>
                <p14:nvPr/>
              </p14:nvContentPartPr>
              <p14:xfrm>
                <a:off x="1001980" y="6294282"/>
                <a:ext cx="217080" cy="29016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91A7DBD9-45E5-B638-7C25-E9F574A7D08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995860" y="6288162"/>
                  <a:ext cx="22932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72F47A36-460C-83B5-2B0F-E302FD820367}"/>
                    </a:ext>
                  </a:extLst>
                </p14:cNvPr>
                <p14:cNvContentPartPr/>
                <p14:nvPr/>
              </p14:nvContentPartPr>
              <p14:xfrm>
                <a:off x="1198900" y="6343242"/>
                <a:ext cx="113040" cy="982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72F47A36-460C-83B5-2B0F-E302FD820367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92799" y="6337122"/>
                  <a:ext cx="125241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5A8CB602-1499-5E26-B3BB-FF2566EB5F75}"/>
                    </a:ext>
                  </a:extLst>
                </p14:cNvPr>
                <p14:cNvContentPartPr/>
                <p14:nvPr/>
              </p14:nvContentPartPr>
              <p14:xfrm>
                <a:off x="1142380" y="6104562"/>
                <a:ext cx="81720" cy="9648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5A8CB602-1499-5E26-B3BB-FF2566EB5F75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1136260" y="6098442"/>
                  <a:ext cx="93960" cy="10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23542591-3EA8-5AAD-51CA-35D3BA6CBAAA}"/>
              </a:ext>
            </a:extLst>
          </p:cNvPr>
          <p:cNvGrpSpPr/>
          <p:nvPr/>
        </p:nvGrpSpPr>
        <p:grpSpPr>
          <a:xfrm>
            <a:off x="2857420" y="6261882"/>
            <a:ext cx="304560" cy="288720"/>
            <a:chOff x="2857420" y="6261882"/>
            <a:chExt cx="30456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5D761D18-7D18-47AE-7D17-21820CC3AC58}"/>
                    </a:ext>
                  </a:extLst>
                </p14:cNvPr>
                <p14:cNvContentPartPr/>
                <p14:nvPr/>
              </p14:nvContentPartPr>
              <p14:xfrm>
                <a:off x="2857420" y="6261882"/>
                <a:ext cx="141840" cy="14904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5D761D18-7D18-47AE-7D17-21820CC3AC58}"/>
                    </a:ext>
                  </a:extLst>
                </p:cNvPr>
                <p:cNvPicPr/>
                <p:nvPr/>
              </p:nvPicPr>
              <p:blipFill>
                <a:blip r:embed="rId133"/>
                <a:stretch>
                  <a:fillRect/>
                </a:stretch>
              </p:blipFill>
              <p:spPr>
                <a:xfrm>
                  <a:off x="2851300" y="6255762"/>
                  <a:ext cx="15408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925B1FBE-FEE5-9FAA-EE51-84D2A525E887}"/>
                    </a:ext>
                  </a:extLst>
                </p14:cNvPr>
                <p14:cNvContentPartPr/>
                <p14:nvPr/>
              </p14:nvContentPartPr>
              <p14:xfrm>
                <a:off x="2927980" y="6270162"/>
                <a:ext cx="147240" cy="28044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925B1FBE-FEE5-9FAA-EE51-84D2A525E887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2921860" y="6264050"/>
                  <a:ext cx="159480" cy="2926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0E93794F-B1D6-C83D-A624-02A99CD69EBE}"/>
                    </a:ext>
                  </a:extLst>
                </p14:cNvPr>
                <p14:cNvContentPartPr/>
                <p14:nvPr/>
              </p14:nvContentPartPr>
              <p14:xfrm>
                <a:off x="3079180" y="6280962"/>
                <a:ext cx="82800" cy="10584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0E93794F-B1D6-C83D-A624-02A99CD69EBE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3073086" y="6274842"/>
                  <a:ext cx="94987" cy="118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4B3854E-392D-3B6B-9871-801A8D4DBC71}"/>
                  </a:ext>
                </a:extLst>
              </p14:cNvPr>
              <p14:cNvContentPartPr/>
              <p14:nvPr/>
            </p14:nvContentPartPr>
            <p14:xfrm>
              <a:off x="10784260" y="5956962"/>
              <a:ext cx="50760" cy="216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4B3854E-392D-3B6B-9871-801A8D4DBC7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778096" y="5950842"/>
                <a:ext cx="63087" cy="3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21" name="Group 20">
            <a:extLst>
              <a:ext uri="{FF2B5EF4-FFF2-40B4-BE49-F238E27FC236}">
                <a16:creationId xmlns:a16="http://schemas.microsoft.com/office/drawing/2014/main" id="{A625536C-C825-C02A-210E-15DE6F67BCA6}"/>
              </a:ext>
            </a:extLst>
          </p:cNvPr>
          <p:cNvGrpSpPr/>
          <p:nvPr/>
        </p:nvGrpSpPr>
        <p:grpSpPr>
          <a:xfrm>
            <a:off x="10682380" y="6116082"/>
            <a:ext cx="520920" cy="408600"/>
            <a:chOff x="10682380" y="6116082"/>
            <a:chExt cx="520920" cy="408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93840AE-6D38-0DA2-6000-964D2A56AB20}"/>
                    </a:ext>
                  </a:extLst>
                </p14:cNvPr>
                <p14:cNvContentPartPr/>
                <p14:nvPr/>
              </p14:nvContentPartPr>
              <p14:xfrm>
                <a:off x="10682380" y="6116082"/>
                <a:ext cx="298440" cy="40860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93840AE-6D38-0DA2-6000-964D2A56AB20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0676253" y="6109962"/>
                  <a:ext cx="310695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3E52D47D-0196-BE2E-3376-A301611C0DB9}"/>
                    </a:ext>
                  </a:extLst>
                </p14:cNvPr>
                <p14:cNvContentPartPr/>
                <p14:nvPr/>
              </p14:nvContentPartPr>
              <p14:xfrm>
                <a:off x="10984060" y="6193122"/>
                <a:ext cx="219240" cy="11844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3E52D47D-0196-BE2E-3376-A301611C0DB9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0977940" y="6187002"/>
                  <a:ext cx="231480" cy="13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9" name="Group 458">
            <a:extLst>
              <a:ext uri="{FF2B5EF4-FFF2-40B4-BE49-F238E27FC236}">
                <a16:creationId xmlns:a16="http://schemas.microsoft.com/office/drawing/2014/main" id="{EE277BD8-A97F-B49B-CFBE-21EE7229DEEC}"/>
              </a:ext>
            </a:extLst>
          </p:cNvPr>
          <p:cNvGrpSpPr/>
          <p:nvPr/>
        </p:nvGrpSpPr>
        <p:grpSpPr>
          <a:xfrm>
            <a:off x="2262890" y="333743"/>
            <a:ext cx="1741680" cy="420480"/>
            <a:chOff x="2262890" y="333743"/>
            <a:chExt cx="174168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270EF8A2-1CAF-F145-9859-5C4FADA6A45B}"/>
                    </a:ext>
                  </a:extLst>
                </p14:cNvPr>
                <p14:cNvContentPartPr/>
                <p14:nvPr/>
              </p14:nvContentPartPr>
              <p14:xfrm>
                <a:off x="2262890" y="343103"/>
                <a:ext cx="203400" cy="36936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270EF8A2-1CAF-F145-9859-5C4FADA6A45B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2256770" y="336983"/>
                  <a:ext cx="215640" cy="38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B04D844-CC40-BB85-E1FE-7CDC7AEFCF36}"/>
                    </a:ext>
                  </a:extLst>
                </p14:cNvPr>
                <p14:cNvContentPartPr/>
                <p14:nvPr/>
              </p14:nvContentPartPr>
              <p14:xfrm>
                <a:off x="2492570" y="333743"/>
                <a:ext cx="105480" cy="4129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B04D844-CC40-BB85-E1FE-7CDC7AEFCF36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2486471" y="327623"/>
                  <a:ext cx="117678" cy="42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11E992E3-B3A5-E228-1370-F3CA9B2784F9}"/>
                    </a:ext>
                  </a:extLst>
                </p14:cNvPr>
                <p14:cNvContentPartPr/>
                <p14:nvPr/>
              </p14:nvContentPartPr>
              <p14:xfrm>
                <a:off x="2497970" y="486023"/>
                <a:ext cx="177840" cy="576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11E992E3-B3A5-E228-1370-F3CA9B2784F9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2491838" y="479903"/>
                  <a:ext cx="190105" cy="6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83212CD8-1929-5498-3D63-2AAB612BA485}"/>
                    </a:ext>
                  </a:extLst>
                </p14:cNvPr>
                <p14:cNvContentPartPr/>
                <p14:nvPr/>
              </p14:nvContentPartPr>
              <p14:xfrm>
                <a:off x="2613170" y="537863"/>
                <a:ext cx="327600" cy="1767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83212CD8-1929-5498-3D63-2AAB612BA485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2607050" y="531743"/>
                  <a:ext cx="33984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A433862E-DBB3-F96A-0D63-29C468225A94}"/>
                    </a:ext>
                  </a:extLst>
                </p14:cNvPr>
                <p14:cNvContentPartPr/>
                <p14:nvPr/>
              </p14:nvContentPartPr>
              <p14:xfrm>
                <a:off x="2915570" y="563063"/>
                <a:ext cx="153000" cy="14364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A433862E-DBB3-F96A-0D63-29C468225A9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2909464" y="556943"/>
                  <a:ext cx="165211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E7B289CA-4F16-1124-F89C-AA85187503FE}"/>
                    </a:ext>
                  </a:extLst>
                </p14:cNvPr>
                <p14:cNvContentPartPr/>
                <p14:nvPr/>
              </p14:nvContentPartPr>
              <p14:xfrm>
                <a:off x="2942930" y="480623"/>
                <a:ext cx="42480" cy="72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E7B289CA-4F16-1124-F89C-AA85187503FE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2936758" y="474181"/>
                  <a:ext cx="54825" cy="200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19DA4511-4AD6-7AEC-1B47-98193DA557A5}"/>
                    </a:ext>
                  </a:extLst>
                </p14:cNvPr>
                <p14:cNvContentPartPr/>
                <p14:nvPr/>
              </p14:nvContentPartPr>
              <p14:xfrm>
                <a:off x="3022490" y="540023"/>
                <a:ext cx="184680" cy="16524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19DA4511-4AD6-7AEC-1B47-98193DA557A5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3016370" y="533903"/>
                  <a:ext cx="196920" cy="17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329AC792-B928-A875-2BC4-7BDA890D399F}"/>
                    </a:ext>
                  </a:extLst>
                </p14:cNvPr>
                <p14:cNvContentPartPr/>
                <p14:nvPr/>
              </p14:nvContentPartPr>
              <p14:xfrm>
                <a:off x="3172610" y="551903"/>
                <a:ext cx="479520" cy="18216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329AC792-B928-A875-2BC4-7BDA890D399F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3166490" y="545783"/>
                  <a:ext cx="49176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93730609-C8A2-79EF-7EED-9E2CD65E1E8F}"/>
                    </a:ext>
                  </a:extLst>
                </p14:cNvPr>
                <p14:cNvContentPartPr/>
                <p14:nvPr/>
              </p14:nvContentPartPr>
              <p14:xfrm>
                <a:off x="3655010" y="504383"/>
                <a:ext cx="349560" cy="24984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93730609-C8A2-79EF-7EED-9E2CD65E1E8F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3648890" y="498263"/>
                  <a:ext cx="361800" cy="262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1" name="Group 500">
            <a:extLst>
              <a:ext uri="{FF2B5EF4-FFF2-40B4-BE49-F238E27FC236}">
                <a16:creationId xmlns:a16="http://schemas.microsoft.com/office/drawing/2014/main" id="{53954FB3-8F26-7C08-C667-DE3C611430B9}"/>
              </a:ext>
            </a:extLst>
          </p:cNvPr>
          <p:cNvGrpSpPr/>
          <p:nvPr/>
        </p:nvGrpSpPr>
        <p:grpSpPr>
          <a:xfrm>
            <a:off x="4298690" y="292703"/>
            <a:ext cx="2615400" cy="603720"/>
            <a:chOff x="4298690" y="292703"/>
            <a:chExt cx="2615400" cy="60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799ABE17-1893-9F3B-D8AC-B2069591B154}"/>
                    </a:ext>
                  </a:extLst>
                </p14:cNvPr>
                <p14:cNvContentPartPr/>
                <p14:nvPr/>
              </p14:nvContentPartPr>
              <p14:xfrm>
                <a:off x="4333610" y="362183"/>
                <a:ext cx="237600" cy="36144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799ABE17-1893-9F3B-D8AC-B2069591B154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4327490" y="356063"/>
                  <a:ext cx="249840" cy="37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D5B8B3EE-B178-E442-D646-6D71DAB1FA22}"/>
                    </a:ext>
                  </a:extLst>
                </p14:cNvPr>
                <p14:cNvContentPartPr/>
                <p14:nvPr/>
              </p14:nvContentPartPr>
              <p14:xfrm>
                <a:off x="4298690" y="568823"/>
                <a:ext cx="283680" cy="4536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D5B8B3EE-B178-E442-D646-6D71DAB1FA22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4292562" y="562703"/>
                  <a:ext cx="295936" cy="5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2779B09F-2FD0-BD41-E030-C7E4968FD1C8}"/>
                    </a:ext>
                  </a:extLst>
                </p14:cNvPr>
                <p14:cNvContentPartPr/>
                <p14:nvPr/>
              </p14:nvContentPartPr>
              <p14:xfrm>
                <a:off x="4650050" y="619943"/>
                <a:ext cx="30600" cy="23796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2779B09F-2FD0-BD41-E030-C7E4968FD1C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4643930" y="613823"/>
                  <a:ext cx="42840" cy="25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EAFD77D2-7E54-2192-D9AE-B34A3D0D3CE4}"/>
                    </a:ext>
                  </a:extLst>
                </p14:cNvPr>
                <p14:cNvContentPartPr/>
                <p14:nvPr/>
              </p14:nvContentPartPr>
              <p14:xfrm>
                <a:off x="4616570" y="610583"/>
                <a:ext cx="154800" cy="11844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EAFD77D2-7E54-2192-D9AE-B34A3D0D3CE4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4610450" y="604463"/>
                  <a:ext cx="1670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FC5BEBA6-6CD6-B420-98AA-E9C4C7927B41}"/>
                    </a:ext>
                  </a:extLst>
                </p14:cNvPr>
                <p14:cNvContentPartPr/>
                <p14:nvPr/>
              </p14:nvContentPartPr>
              <p14:xfrm>
                <a:off x="4788650" y="632903"/>
                <a:ext cx="20160" cy="26352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FC5BEBA6-6CD6-B420-98AA-E9C4C7927B41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4782530" y="626783"/>
                  <a:ext cx="32400" cy="27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C32D6990-632A-6795-26E2-27809E58D06D}"/>
                    </a:ext>
                  </a:extLst>
                </p14:cNvPr>
                <p14:cNvContentPartPr/>
                <p14:nvPr/>
              </p14:nvContentPartPr>
              <p14:xfrm>
                <a:off x="4797650" y="612383"/>
                <a:ext cx="171360" cy="12708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C32D6990-632A-6795-26E2-27809E58D06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4791530" y="606263"/>
                  <a:ext cx="1836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7466CBB1-A83E-ACEC-172E-938F3863CA91}"/>
                    </a:ext>
                  </a:extLst>
                </p14:cNvPr>
                <p14:cNvContentPartPr/>
                <p14:nvPr/>
              </p14:nvContentPartPr>
              <p14:xfrm>
                <a:off x="4972970" y="592223"/>
                <a:ext cx="145800" cy="1472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7466CBB1-A83E-ACEC-172E-938F3863CA91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4966850" y="586103"/>
                  <a:ext cx="1580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48023542-4E3D-3ADF-B9DE-CAAB46C9B62B}"/>
                    </a:ext>
                  </a:extLst>
                </p14:cNvPr>
                <p14:cNvContentPartPr/>
                <p14:nvPr/>
              </p14:nvContentPartPr>
              <p14:xfrm>
                <a:off x="5105090" y="613823"/>
                <a:ext cx="241920" cy="16884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48023542-4E3D-3ADF-B9DE-CAAB46C9B62B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5098970" y="607703"/>
                  <a:ext cx="25416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4D031B67-3E42-42C7-1874-B2FE3D796FFF}"/>
                    </a:ext>
                  </a:extLst>
                </p14:cNvPr>
                <p14:cNvContentPartPr/>
                <p14:nvPr/>
              </p14:nvContentPartPr>
              <p14:xfrm>
                <a:off x="5287250" y="631823"/>
                <a:ext cx="258840" cy="16740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4D031B67-3E42-42C7-1874-B2FE3D796FFF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5281130" y="625703"/>
                  <a:ext cx="27108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265E8117-4FC4-DD01-D048-05B658347E85}"/>
                    </a:ext>
                  </a:extLst>
                </p14:cNvPr>
                <p14:cNvContentPartPr/>
                <p14:nvPr/>
              </p14:nvContentPartPr>
              <p14:xfrm>
                <a:off x="5362490" y="635783"/>
                <a:ext cx="176400" cy="15516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265E8117-4FC4-DD01-D048-05B658347E8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5356370" y="629663"/>
                  <a:ext cx="18864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CC561E4C-47C4-D864-C8FB-4206F02B3D81}"/>
                    </a:ext>
                  </a:extLst>
                </p14:cNvPr>
                <p14:cNvContentPartPr/>
                <p14:nvPr/>
              </p14:nvContentPartPr>
              <p14:xfrm>
                <a:off x="5540330" y="678263"/>
                <a:ext cx="157680" cy="1076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CC561E4C-47C4-D864-C8FB-4206F02B3D81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5534196" y="672143"/>
                  <a:ext cx="169948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95643988-7470-FEE0-C385-3AAD582A7D4E}"/>
                    </a:ext>
                  </a:extLst>
                </p14:cNvPr>
                <p14:cNvContentPartPr/>
                <p14:nvPr/>
              </p14:nvContentPartPr>
              <p14:xfrm>
                <a:off x="5566250" y="536423"/>
                <a:ext cx="68760" cy="230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95643988-7470-FEE0-C385-3AAD582A7D4E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5560130" y="530206"/>
                  <a:ext cx="81000" cy="354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07B214CB-12B3-41C4-9613-25BA432E7394}"/>
                    </a:ext>
                  </a:extLst>
                </p14:cNvPr>
                <p14:cNvContentPartPr/>
                <p14:nvPr/>
              </p14:nvContentPartPr>
              <p14:xfrm>
                <a:off x="5673890" y="659543"/>
                <a:ext cx="338760" cy="14256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07B214CB-12B3-41C4-9613-25BA432E7394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5667770" y="653423"/>
                  <a:ext cx="3510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8194BAC2-03FD-3921-94A0-BE5D457DC636}"/>
                    </a:ext>
                  </a:extLst>
                </p14:cNvPr>
                <p14:cNvContentPartPr/>
                <p14:nvPr/>
              </p14:nvContentPartPr>
              <p14:xfrm>
                <a:off x="5964770" y="636863"/>
                <a:ext cx="272520" cy="16416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8194BAC2-03FD-3921-94A0-BE5D457DC636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5958650" y="630743"/>
                  <a:ext cx="28476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C59932B7-1EEB-4554-2AF3-D501232EF101}"/>
                    </a:ext>
                  </a:extLst>
                </p14:cNvPr>
                <p14:cNvContentPartPr/>
                <p14:nvPr/>
              </p14:nvContentPartPr>
              <p14:xfrm>
                <a:off x="6236570" y="292703"/>
                <a:ext cx="90720" cy="52020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C59932B7-1EEB-4554-2AF3-D501232EF101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6230474" y="286583"/>
                  <a:ext cx="102912" cy="53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25CE2F48-BB25-07D1-D4E3-1C690D2D23E0}"/>
                    </a:ext>
                  </a:extLst>
                </p14:cNvPr>
                <p14:cNvContentPartPr/>
                <p14:nvPr/>
              </p14:nvContentPartPr>
              <p14:xfrm>
                <a:off x="6166370" y="595103"/>
                <a:ext cx="319680" cy="1767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25CE2F48-BB25-07D1-D4E3-1C690D2D23E0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6160250" y="588971"/>
                  <a:ext cx="331920" cy="1890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CD9DB9FD-939A-1D7A-1B60-6ACF72CD9059}"/>
                    </a:ext>
                  </a:extLst>
                </p14:cNvPr>
                <p14:cNvContentPartPr/>
                <p14:nvPr/>
              </p14:nvContentPartPr>
              <p14:xfrm>
                <a:off x="6454370" y="454703"/>
                <a:ext cx="47520" cy="4140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CD9DB9FD-939A-1D7A-1B60-6ACF72CD9059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6448250" y="448583"/>
                  <a:ext cx="59760" cy="5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D098E8D6-5C27-BCD8-5739-2D904AF64E81}"/>
                    </a:ext>
                  </a:extLst>
                </p14:cNvPr>
                <p14:cNvContentPartPr/>
                <p14:nvPr/>
              </p14:nvContentPartPr>
              <p14:xfrm>
                <a:off x="6489290" y="602303"/>
                <a:ext cx="424800" cy="2084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D098E8D6-5C27-BCD8-5739-2D904AF64E81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6483170" y="596183"/>
                  <a:ext cx="437040" cy="220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723B0A9A-8263-D7BD-43DB-02763B6DAEFC}"/>
              </a:ext>
            </a:extLst>
          </p:cNvPr>
          <p:cNvGrpSpPr/>
          <p:nvPr/>
        </p:nvGrpSpPr>
        <p:grpSpPr>
          <a:xfrm>
            <a:off x="7211810" y="389903"/>
            <a:ext cx="2243520" cy="468720"/>
            <a:chOff x="7211810" y="389903"/>
            <a:chExt cx="2243520" cy="46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B111FE7D-5FCF-FBAC-A1BC-0A85185CB0B9}"/>
                    </a:ext>
                  </a:extLst>
                </p14:cNvPr>
                <p14:cNvContentPartPr/>
                <p14:nvPr/>
              </p14:nvContentPartPr>
              <p14:xfrm>
                <a:off x="7211810" y="402863"/>
                <a:ext cx="193320" cy="42048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B111FE7D-5FCF-FBAC-A1BC-0A85185CB0B9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205679" y="396748"/>
                  <a:ext cx="205583" cy="4327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D0E4110D-109C-0602-59A6-2D19A8640D76}"/>
                    </a:ext>
                  </a:extLst>
                </p14:cNvPr>
                <p14:cNvContentPartPr/>
                <p14:nvPr/>
              </p14:nvContentPartPr>
              <p14:xfrm>
                <a:off x="7403330" y="636503"/>
                <a:ext cx="241200" cy="18720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D0E4110D-109C-0602-59A6-2D19A8640D7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397210" y="630371"/>
                  <a:ext cx="253440" cy="1994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EFCE69F7-A06B-1636-1DF7-E3C846B33618}"/>
                    </a:ext>
                  </a:extLst>
                </p14:cNvPr>
                <p14:cNvContentPartPr/>
                <p14:nvPr/>
              </p14:nvContentPartPr>
              <p14:xfrm>
                <a:off x="7582250" y="627143"/>
                <a:ext cx="201960" cy="21132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EFCE69F7-A06B-1636-1DF7-E3C846B33618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576130" y="621023"/>
                  <a:ext cx="21420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D0FF2809-1DA4-967A-A814-5AEFE813EF0E}"/>
                    </a:ext>
                  </a:extLst>
                </p14:cNvPr>
                <p14:cNvContentPartPr/>
                <p14:nvPr/>
              </p14:nvContentPartPr>
              <p14:xfrm>
                <a:off x="7747490" y="662063"/>
                <a:ext cx="220680" cy="13860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D0FF2809-1DA4-967A-A814-5AEFE813EF0E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741380" y="655943"/>
                  <a:ext cx="2329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97BFCCC7-4E31-7198-7882-39C44862E7B6}"/>
                    </a:ext>
                  </a:extLst>
                </p14:cNvPr>
                <p14:cNvContentPartPr/>
                <p14:nvPr/>
              </p14:nvContentPartPr>
              <p14:xfrm>
                <a:off x="7966370" y="627863"/>
                <a:ext cx="145080" cy="22680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97BFCCC7-4E31-7198-7882-39C44862E7B6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960250" y="621743"/>
                  <a:ext cx="157320" cy="23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441735E0-8254-CE6C-3E42-F268A419DEF4}"/>
                    </a:ext>
                  </a:extLst>
                </p14:cNvPr>
                <p14:cNvContentPartPr/>
                <p14:nvPr/>
              </p14:nvContentPartPr>
              <p14:xfrm>
                <a:off x="8328890" y="389903"/>
                <a:ext cx="110520" cy="4082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441735E0-8254-CE6C-3E42-F268A419DEF4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322750" y="383783"/>
                  <a:ext cx="122800" cy="42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C57C688D-5B45-B42E-B679-CDAFD7A32EBF}"/>
                    </a:ext>
                  </a:extLst>
                </p14:cNvPr>
                <p14:cNvContentPartPr/>
                <p14:nvPr/>
              </p14:nvContentPartPr>
              <p14:xfrm>
                <a:off x="8314850" y="390983"/>
                <a:ext cx="355320" cy="9684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C57C688D-5B45-B42E-B679-CDAFD7A32EBF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308736" y="384840"/>
                  <a:ext cx="367548" cy="1091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988B125A-2BB2-2673-D541-898FCDF1E0C6}"/>
                    </a:ext>
                  </a:extLst>
                </p14:cNvPr>
                <p14:cNvContentPartPr/>
                <p14:nvPr/>
              </p14:nvContentPartPr>
              <p14:xfrm>
                <a:off x="8236370" y="671423"/>
                <a:ext cx="291240" cy="518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988B125A-2BB2-2673-D541-898FCDF1E0C6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230258" y="665303"/>
                  <a:ext cx="303465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2008B06-D8EF-0D30-E86B-84754EEEA679}"/>
                    </a:ext>
                  </a:extLst>
                </p14:cNvPr>
                <p14:cNvContentPartPr/>
                <p14:nvPr/>
              </p14:nvContentPartPr>
              <p14:xfrm>
                <a:off x="8499170" y="663143"/>
                <a:ext cx="270000" cy="1353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2008B06-D8EF-0D30-E86B-84754EEEA679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493058" y="657023"/>
                  <a:ext cx="282224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07EF20CE-58F2-DDD5-DBA2-969277B3A00F}"/>
                    </a:ext>
                  </a:extLst>
                </p14:cNvPr>
                <p14:cNvContentPartPr/>
                <p14:nvPr/>
              </p14:nvContentPartPr>
              <p14:xfrm>
                <a:off x="8738930" y="674303"/>
                <a:ext cx="219240" cy="1630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07EF20CE-58F2-DDD5-DBA2-969277B3A00F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732810" y="668183"/>
                  <a:ext cx="23148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7718C58F-0B24-20EE-4B6E-B5EC17B65A46}"/>
                    </a:ext>
                  </a:extLst>
                </p14:cNvPr>
                <p14:cNvContentPartPr/>
                <p14:nvPr/>
              </p14:nvContentPartPr>
              <p14:xfrm>
                <a:off x="8939090" y="444623"/>
                <a:ext cx="71280" cy="37872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7718C58F-0B24-20EE-4B6E-B5EC17B65A46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932970" y="438497"/>
                  <a:ext cx="83520" cy="3909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10A695FB-2E84-6DA4-0985-1C8DC47CC6EC}"/>
                    </a:ext>
                  </a:extLst>
                </p14:cNvPr>
                <p14:cNvContentPartPr/>
                <p14:nvPr/>
              </p14:nvContentPartPr>
              <p14:xfrm>
                <a:off x="8904530" y="650903"/>
                <a:ext cx="550800" cy="2077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10A695FB-2E84-6DA4-0985-1C8DC47CC6EC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898410" y="644783"/>
                  <a:ext cx="563040" cy="219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FE3DD5E7-C523-243E-E1D1-A412A20AA4D2}"/>
                  </a:ext>
                </a:extLst>
              </p14:cNvPr>
              <p14:cNvContentPartPr/>
              <p14:nvPr/>
            </p14:nvContentPartPr>
            <p14:xfrm>
              <a:off x="9734330" y="435623"/>
              <a:ext cx="415440" cy="39348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FE3DD5E7-C523-243E-E1D1-A412A20AA4D2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9728210" y="429503"/>
                <a:ext cx="427680" cy="40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2FA0C21-8EFC-E890-24E9-500D05568CF2}"/>
                  </a:ext>
                </a:extLst>
              </p14:cNvPr>
              <p14:cNvContentPartPr/>
              <p14:nvPr/>
            </p14:nvContentPartPr>
            <p14:xfrm>
              <a:off x="3158210" y="2679143"/>
              <a:ext cx="11160" cy="1476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2FA0C21-8EFC-E890-24E9-500D05568CF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152090" y="2673023"/>
                <a:ext cx="2340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CB91FBA4-932C-6E9E-C4C2-80CB169402AA}"/>
                  </a:ext>
                </a:extLst>
              </p14:cNvPr>
              <p14:cNvContentPartPr/>
              <p14:nvPr/>
            </p14:nvContentPartPr>
            <p14:xfrm>
              <a:off x="1187210" y="6072503"/>
              <a:ext cx="40680" cy="7560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CB91FBA4-932C-6E9E-C4C2-80CB169402AA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1181090" y="6066383"/>
                <a:ext cx="52920" cy="8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7F33B8C6-B655-7871-386D-692F8FCBAB38}"/>
                  </a:ext>
                </a:extLst>
              </p14:cNvPr>
              <p14:cNvContentPartPr/>
              <p14:nvPr/>
            </p14:nvContentPartPr>
            <p14:xfrm>
              <a:off x="2016290" y="4725023"/>
              <a:ext cx="10080" cy="144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7F33B8C6-B655-7871-386D-692F8FCBAB38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010170" y="4718903"/>
                <a:ext cx="223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7868A3A-19B7-764F-7123-8583EB78481E}"/>
                  </a:ext>
                </a:extLst>
              </p14:cNvPr>
              <p14:cNvContentPartPr/>
              <p14:nvPr/>
            </p14:nvContentPartPr>
            <p14:xfrm>
              <a:off x="2024210" y="2657543"/>
              <a:ext cx="1157760" cy="20955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7868A3A-19B7-764F-7123-8583EB78481E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2018090" y="2651423"/>
                <a:ext cx="1170000" cy="21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F6C86B5B-67F1-2855-1BB9-20DC6E162CB1}"/>
                  </a:ext>
                </a:extLst>
              </p14:cNvPr>
              <p14:cNvContentPartPr/>
              <p14:nvPr/>
            </p14:nvContentPartPr>
            <p14:xfrm>
              <a:off x="1966250" y="4672463"/>
              <a:ext cx="123120" cy="1879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F6C86B5B-67F1-2855-1BB9-20DC6E162CB1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1960130" y="4666331"/>
                <a:ext cx="135360" cy="2001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7263A82-AF48-9FDE-D7B1-3197EA75C59F}"/>
                  </a:ext>
                </a:extLst>
              </p14:cNvPr>
              <p14:cNvContentPartPr/>
              <p14:nvPr/>
            </p14:nvContentPartPr>
            <p14:xfrm>
              <a:off x="1142210" y="4665263"/>
              <a:ext cx="934920" cy="196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7263A82-AF48-9FDE-D7B1-3197EA75C59F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1136090" y="4659143"/>
                <a:ext cx="947160" cy="20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174FC164-330F-7774-A19D-3CFA6D031F61}"/>
                  </a:ext>
                </a:extLst>
              </p14:cNvPr>
              <p14:cNvContentPartPr/>
              <p14:nvPr/>
            </p14:nvContentPartPr>
            <p14:xfrm>
              <a:off x="1703090" y="5047943"/>
              <a:ext cx="145440" cy="213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174FC164-330F-7774-A19D-3CFA6D031F61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1696970" y="5041813"/>
                <a:ext cx="157680" cy="2261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1BAB1124-9C7F-B056-BD70-0D7BAEAC9FD6}"/>
                  </a:ext>
                </a:extLst>
              </p14:cNvPr>
              <p14:cNvContentPartPr/>
              <p14:nvPr/>
            </p14:nvContentPartPr>
            <p14:xfrm>
              <a:off x="2143370" y="5478503"/>
              <a:ext cx="389160" cy="1940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1BAB1124-9C7F-B056-BD70-0D7BAEAC9FD6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2137250" y="5472383"/>
                <a:ext cx="401400" cy="206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69" name="Group 168">
            <a:extLst>
              <a:ext uri="{FF2B5EF4-FFF2-40B4-BE49-F238E27FC236}">
                <a16:creationId xmlns:a16="http://schemas.microsoft.com/office/drawing/2014/main" id="{7DB27EBA-0238-61DC-816B-96E96492E937}"/>
              </a:ext>
            </a:extLst>
          </p:cNvPr>
          <p:cNvGrpSpPr/>
          <p:nvPr/>
        </p:nvGrpSpPr>
        <p:grpSpPr>
          <a:xfrm>
            <a:off x="3754010" y="4498583"/>
            <a:ext cx="957960" cy="422280"/>
            <a:chOff x="3754010" y="4498583"/>
            <a:chExt cx="957960" cy="42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1A2E712E-9FF6-0E8D-959F-FBCD58522043}"/>
                    </a:ext>
                  </a:extLst>
                </p14:cNvPr>
                <p14:cNvContentPartPr/>
                <p14:nvPr/>
              </p14:nvContentPartPr>
              <p14:xfrm>
                <a:off x="3754010" y="4780463"/>
                <a:ext cx="292680" cy="14040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1A2E712E-9FF6-0E8D-959F-FBCD58522043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3747890" y="4774343"/>
                  <a:ext cx="30492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FB94A3DE-954B-9C6F-850D-33FC0A5AF766}"/>
                    </a:ext>
                  </a:extLst>
                </p14:cNvPr>
                <p14:cNvContentPartPr/>
                <p14:nvPr/>
              </p14:nvContentPartPr>
              <p14:xfrm>
                <a:off x="4299410" y="4498583"/>
                <a:ext cx="412560" cy="1731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FB94A3DE-954B-9C6F-850D-33FC0A5AF766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293290" y="4492463"/>
                  <a:ext cx="424800" cy="185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D1BBA4A6-55F7-A256-3D44-1027D38BEBA9}"/>
                  </a:ext>
                </a:extLst>
              </p14:cNvPr>
              <p14:cNvContentPartPr/>
              <p14:nvPr/>
            </p14:nvContentPartPr>
            <p14:xfrm>
              <a:off x="5130290" y="4140023"/>
              <a:ext cx="410040" cy="1663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D1BBA4A6-55F7-A256-3D44-1027D38BEBA9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5124175" y="4133916"/>
                <a:ext cx="422269" cy="1785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AD07A737-FC20-DB21-BCAB-7071A79B2B01}"/>
                  </a:ext>
                </a:extLst>
              </p14:cNvPr>
              <p14:cNvContentPartPr/>
              <p14:nvPr/>
            </p14:nvContentPartPr>
            <p14:xfrm>
              <a:off x="6014450" y="3860663"/>
              <a:ext cx="187920" cy="9108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AD07A737-FC20-DB21-BCAB-7071A79B2B01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008318" y="3854543"/>
                <a:ext cx="200183" cy="10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A7AC066C-A864-DFFC-D3C6-8E314C64F75E}"/>
                  </a:ext>
                </a:extLst>
              </p14:cNvPr>
              <p14:cNvContentPartPr/>
              <p14:nvPr/>
            </p14:nvContentPartPr>
            <p14:xfrm>
              <a:off x="6668210" y="3283943"/>
              <a:ext cx="869040" cy="36900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A7AC066C-A864-DFFC-D3C6-8E314C64F75E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662090" y="3277823"/>
                <a:ext cx="88128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809304D7-2555-C36D-B3DE-AEF42ADF7D9C}"/>
                  </a:ext>
                </a:extLst>
              </p14:cNvPr>
              <p14:cNvContentPartPr/>
              <p14:nvPr/>
            </p14:nvContentPartPr>
            <p14:xfrm>
              <a:off x="7820210" y="3058583"/>
              <a:ext cx="224280" cy="961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809304D7-2555-C36D-B3DE-AEF42ADF7D9C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7814090" y="3052463"/>
                <a:ext cx="236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3894ABA5-CF63-2A9B-39F0-9106E8680534}"/>
                  </a:ext>
                </a:extLst>
              </p14:cNvPr>
              <p14:cNvContentPartPr/>
              <p14:nvPr/>
            </p14:nvContentPartPr>
            <p14:xfrm>
              <a:off x="8374970" y="2808383"/>
              <a:ext cx="167400" cy="9504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3894ABA5-CF63-2A9B-39F0-9106E8680534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8368850" y="2802263"/>
                <a:ext cx="179640" cy="10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5D462D3-BFA6-A5C1-C3A9-EFE3299AB744}"/>
                  </a:ext>
                </a:extLst>
              </p14:cNvPr>
              <p14:cNvContentPartPr/>
              <p14:nvPr/>
            </p14:nvContentPartPr>
            <p14:xfrm>
              <a:off x="10912250" y="1722263"/>
              <a:ext cx="109080" cy="5724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5D462D3-BFA6-A5C1-C3A9-EFE3299AB744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0906130" y="1716143"/>
                <a:ext cx="121320" cy="69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76" name="Group 175">
            <a:extLst>
              <a:ext uri="{FF2B5EF4-FFF2-40B4-BE49-F238E27FC236}">
                <a16:creationId xmlns:a16="http://schemas.microsoft.com/office/drawing/2014/main" id="{6AA96F08-8F98-2885-84D2-6114DD8224E5}"/>
              </a:ext>
            </a:extLst>
          </p:cNvPr>
          <p:cNvGrpSpPr/>
          <p:nvPr/>
        </p:nvGrpSpPr>
        <p:grpSpPr>
          <a:xfrm>
            <a:off x="1221770" y="5501543"/>
            <a:ext cx="830880" cy="600120"/>
            <a:chOff x="1221770" y="5501543"/>
            <a:chExt cx="830880" cy="600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8614A02D-94E2-D272-C3EE-F55A7B17F389}"/>
                    </a:ext>
                  </a:extLst>
                </p14:cNvPr>
                <p14:cNvContentPartPr/>
                <p14:nvPr/>
              </p14:nvContentPartPr>
              <p14:xfrm>
                <a:off x="1273610" y="5816903"/>
                <a:ext cx="101880" cy="1645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8614A02D-94E2-D272-C3EE-F55A7B17F38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1267490" y="5810796"/>
                  <a:ext cx="114120" cy="1767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7701EFD5-DC6A-9C3B-5548-0EC5656670A8}"/>
                    </a:ext>
                  </a:extLst>
                </p14:cNvPr>
                <p14:cNvContentPartPr/>
                <p14:nvPr/>
              </p14:nvContentPartPr>
              <p14:xfrm>
                <a:off x="1435970" y="5501543"/>
                <a:ext cx="126000" cy="20268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7701EFD5-DC6A-9C3B-5548-0EC5656670A8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1429850" y="5495423"/>
                  <a:ext cx="13824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79A3B3F1-1D67-CC48-F5BC-0F2C4D37660D}"/>
                    </a:ext>
                  </a:extLst>
                </p14:cNvPr>
                <p14:cNvContentPartPr/>
                <p14:nvPr/>
              </p14:nvContentPartPr>
              <p14:xfrm>
                <a:off x="1221770" y="6007703"/>
                <a:ext cx="192600" cy="939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79A3B3F1-1D67-CC48-F5BC-0F2C4D37660D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1215639" y="6001583"/>
                  <a:ext cx="204863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05DBA61E-7B63-AC9F-25FC-532B864B9542}"/>
                    </a:ext>
                  </a:extLst>
                </p14:cNvPr>
                <p14:cNvContentPartPr/>
                <p14:nvPr/>
              </p14:nvContentPartPr>
              <p14:xfrm>
                <a:off x="1565210" y="5911943"/>
                <a:ext cx="25200" cy="1260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05DBA61E-7B63-AC9F-25FC-532B864B9542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1559090" y="5905823"/>
                  <a:ext cx="374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1105808E-DA1E-BF6B-F3B1-E8B1F682A56E}"/>
                    </a:ext>
                  </a:extLst>
                </p14:cNvPr>
                <p14:cNvContentPartPr/>
                <p14:nvPr/>
              </p14:nvContentPartPr>
              <p14:xfrm>
                <a:off x="1549010" y="5857223"/>
                <a:ext cx="182160" cy="7632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1105808E-DA1E-BF6B-F3B1-E8B1F682A56E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1542902" y="5851103"/>
                  <a:ext cx="194376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F95BE889-9BF1-813C-95A0-BB54E00C352C}"/>
                    </a:ext>
                  </a:extLst>
                </p14:cNvPr>
                <p14:cNvContentPartPr/>
                <p14:nvPr/>
              </p14:nvContentPartPr>
              <p14:xfrm>
                <a:off x="1836290" y="5710343"/>
                <a:ext cx="216360" cy="925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F95BE889-9BF1-813C-95A0-BB54E00C352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1830170" y="5704223"/>
                  <a:ext cx="228600" cy="10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B00F22DB-1BCD-10A1-1008-E5C7EAA17E58}"/>
                  </a:ext>
                </a:extLst>
              </p14:cNvPr>
              <p14:cNvContentPartPr/>
              <p14:nvPr/>
            </p14:nvContentPartPr>
            <p14:xfrm>
              <a:off x="2651330" y="5368343"/>
              <a:ext cx="128880" cy="572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B00F22DB-1BCD-10A1-1008-E5C7EAA17E58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2645210" y="5362223"/>
                <a:ext cx="14112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BC718385-4AFF-8304-9D41-D478AE115C63}"/>
                  </a:ext>
                </a:extLst>
              </p14:cNvPr>
              <p14:cNvContentPartPr/>
              <p14:nvPr/>
            </p14:nvContentPartPr>
            <p14:xfrm>
              <a:off x="3078290" y="5159543"/>
              <a:ext cx="157680" cy="97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BC718385-4AFF-8304-9D41-D478AE115C63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3072156" y="5153423"/>
                <a:ext cx="169948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7372DA7A-7758-2D10-F7D5-1D7D0CB982D8}"/>
                  </a:ext>
                </a:extLst>
              </p14:cNvPr>
              <p14:cNvContentPartPr/>
              <p14:nvPr/>
            </p14:nvContentPartPr>
            <p14:xfrm>
              <a:off x="3412730" y="4969823"/>
              <a:ext cx="158400" cy="702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7372DA7A-7758-2D10-F7D5-1D7D0CB982D8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3406610" y="4963703"/>
                <a:ext cx="170640" cy="8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075A974D-B185-CD9D-1527-B90ECF86DDA3}"/>
                  </a:ext>
                </a:extLst>
              </p14:cNvPr>
              <p14:cNvContentPartPr/>
              <p14:nvPr/>
            </p14:nvContentPartPr>
            <p14:xfrm>
              <a:off x="3184850" y="2456303"/>
              <a:ext cx="6106680" cy="24084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075A974D-B185-CD9D-1527-B90ECF86DDA3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3178730" y="2450183"/>
                <a:ext cx="6118920" cy="25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CB06FA8C-3757-19C6-4899-F259626D63A5}"/>
                  </a:ext>
                </a:extLst>
              </p14:cNvPr>
              <p14:cNvContentPartPr/>
              <p14:nvPr/>
            </p14:nvContentPartPr>
            <p14:xfrm>
              <a:off x="10830890" y="1735943"/>
              <a:ext cx="131040" cy="5436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CB06FA8C-3757-19C6-4899-F259626D63A5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0824770" y="1729863"/>
                <a:ext cx="143280" cy="665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062F8391-4EA2-8AB3-4FD3-A57DD5C6387E}"/>
                  </a:ext>
                </a:extLst>
              </p14:cNvPr>
              <p14:cNvContentPartPr/>
              <p14:nvPr/>
            </p14:nvContentPartPr>
            <p14:xfrm>
              <a:off x="9244010" y="1753943"/>
              <a:ext cx="1642680" cy="73260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062F8391-4EA2-8AB3-4FD3-A57DD5C6387E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9237890" y="1747820"/>
                <a:ext cx="1654920" cy="7448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ECC004A5-282D-7530-2D48-EA931CC92739}"/>
                  </a:ext>
                </a:extLst>
              </p14:cNvPr>
              <p14:cNvContentPartPr/>
              <p14:nvPr/>
            </p14:nvContentPartPr>
            <p14:xfrm>
              <a:off x="6726170" y="1905503"/>
              <a:ext cx="228600" cy="33264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ECC004A5-282D-7530-2D48-EA931CC92739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6720050" y="1899383"/>
                <a:ext cx="240840" cy="344880"/>
              </a:xfrm>
              <a:prstGeom prst="rect">
                <a:avLst/>
              </a:prstGeom>
            </p:spPr>
          </p:pic>
        </mc:Fallback>
      </mc:AlternateContent>
      <p:grpSp>
        <p:nvGrpSpPr>
          <p:cNvPr id="512" name="Group 511">
            <a:extLst>
              <a:ext uri="{FF2B5EF4-FFF2-40B4-BE49-F238E27FC236}">
                <a16:creationId xmlns:a16="http://schemas.microsoft.com/office/drawing/2014/main" id="{1454C673-8EF5-AE8A-B66D-E3E8B06049AB}"/>
              </a:ext>
            </a:extLst>
          </p:cNvPr>
          <p:cNvGrpSpPr/>
          <p:nvPr/>
        </p:nvGrpSpPr>
        <p:grpSpPr>
          <a:xfrm>
            <a:off x="5371850" y="2712983"/>
            <a:ext cx="1209600" cy="282240"/>
            <a:chOff x="5371850" y="2712983"/>
            <a:chExt cx="1209600" cy="282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97F76BB0-A8E1-481D-1835-E9E832409384}"/>
                    </a:ext>
                  </a:extLst>
                </p14:cNvPr>
                <p14:cNvContentPartPr/>
                <p14:nvPr/>
              </p14:nvContentPartPr>
              <p14:xfrm>
                <a:off x="5371850" y="2811623"/>
                <a:ext cx="158400" cy="16884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97F76BB0-A8E1-481D-1835-E9E832409384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5365716" y="2805503"/>
                  <a:ext cx="170668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0ED6742D-F2F4-5718-E283-92B9882E891D}"/>
                    </a:ext>
                  </a:extLst>
                </p14:cNvPr>
                <p14:cNvContentPartPr/>
                <p14:nvPr/>
              </p14:nvContentPartPr>
              <p14:xfrm>
                <a:off x="5494610" y="2861663"/>
                <a:ext cx="355680" cy="10188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0ED6742D-F2F4-5718-E283-92B9882E891D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5488490" y="2855543"/>
                  <a:ext cx="36792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48CCFC03-2242-FD17-DBD2-E53C52152137}"/>
                    </a:ext>
                  </a:extLst>
                </p14:cNvPr>
                <p14:cNvContentPartPr/>
                <p14:nvPr/>
              </p14:nvContentPartPr>
              <p14:xfrm>
                <a:off x="5847050" y="2837903"/>
                <a:ext cx="99360" cy="14184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48CCFC03-2242-FD17-DBD2-E53C52152137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5840930" y="2831783"/>
                  <a:ext cx="1116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4D56096F-8C24-9575-0681-72BE28241B16}"/>
                    </a:ext>
                  </a:extLst>
                </p14:cNvPr>
                <p14:cNvContentPartPr/>
                <p14:nvPr/>
              </p14:nvContentPartPr>
              <p14:xfrm>
                <a:off x="5949650" y="2725583"/>
                <a:ext cx="29880" cy="26964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4D56096F-8C24-9575-0681-72BE28241B16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5943530" y="2719463"/>
                  <a:ext cx="421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B5F76A79-4F6B-F0EE-D087-857C1993CC65}"/>
                    </a:ext>
                  </a:extLst>
                </p14:cNvPr>
                <p14:cNvContentPartPr/>
                <p14:nvPr/>
              </p14:nvContentPartPr>
              <p14:xfrm>
                <a:off x="5933450" y="2844743"/>
                <a:ext cx="202320" cy="1152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B5F76A79-4F6B-F0EE-D087-857C1993CC65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5927330" y="2838623"/>
                  <a:ext cx="2145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9B5E07DA-5A6D-ACEA-9C63-9E33350EBBCA}"/>
                    </a:ext>
                  </a:extLst>
                </p14:cNvPr>
                <p14:cNvContentPartPr/>
                <p14:nvPr/>
              </p14:nvContentPartPr>
              <p14:xfrm>
                <a:off x="6033170" y="2867063"/>
                <a:ext cx="199080" cy="11700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9B5E07DA-5A6D-ACEA-9C63-9E33350EBBCA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6027050" y="2860924"/>
                  <a:ext cx="211320" cy="1292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6BACD02E-FDCD-4D77-7351-F9A89982EEAF}"/>
                    </a:ext>
                  </a:extLst>
                </p14:cNvPr>
                <p14:cNvContentPartPr/>
                <p14:nvPr/>
              </p14:nvContentPartPr>
              <p14:xfrm>
                <a:off x="6235850" y="2852663"/>
                <a:ext cx="190440" cy="14184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6BACD02E-FDCD-4D77-7351-F9A89982EEAF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6229730" y="2846558"/>
                  <a:ext cx="202680" cy="1540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F17DAFE2-E598-FA55-91D8-0937CB66DC10}"/>
                    </a:ext>
                  </a:extLst>
                </p14:cNvPr>
                <p14:cNvContentPartPr/>
                <p14:nvPr/>
              </p14:nvContentPartPr>
              <p14:xfrm>
                <a:off x="6413690" y="2712983"/>
                <a:ext cx="70560" cy="253440"/>
              </p14:xfrm>
            </p:contentPart>
          </mc:Choice>
          <mc:Fallback xmlns="">
            <p:pic>
              <p:nvPicPr>
                <p:cNvPr id="441" name="Ink 440">
                  <a:extLst>
                    <a:ext uri="{FF2B5EF4-FFF2-40B4-BE49-F238E27FC236}">
                      <a16:creationId xmlns:a16="http://schemas.microsoft.com/office/drawing/2014/main" id="{F17DAFE2-E598-FA55-91D8-0937CB66DC10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6407570" y="2706863"/>
                  <a:ext cx="8280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224E0F9F-2E90-6724-65AB-7B9D8CF02BDD}"/>
                    </a:ext>
                  </a:extLst>
                </p14:cNvPr>
                <p14:cNvContentPartPr/>
                <p14:nvPr/>
              </p14:nvContentPartPr>
              <p14:xfrm>
                <a:off x="6396050" y="2803343"/>
                <a:ext cx="185400" cy="6228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224E0F9F-2E90-6724-65AB-7B9D8CF02BDD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6389930" y="2797223"/>
                  <a:ext cx="197640" cy="7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2" name="Group 521">
            <a:extLst>
              <a:ext uri="{FF2B5EF4-FFF2-40B4-BE49-F238E27FC236}">
                <a16:creationId xmlns:a16="http://schemas.microsoft.com/office/drawing/2014/main" id="{50EC35CA-2B30-7A5C-9159-F53B156687FF}"/>
              </a:ext>
            </a:extLst>
          </p:cNvPr>
          <p:cNvGrpSpPr/>
          <p:nvPr/>
        </p:nvGrpSpPr>
        <p:grpSpPr>
          <a:xfrm>
            <a:off x="2595170" y="3857423"/>
            <a:ext cx="963000" cy="434880"/>
            <a:chOff x="2595170" y="3857423"/>
            <a:chExt cx="963000" cy="43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3227931B-433E-407B-85EF-6588A2FFEA50}"/>
                    </a:ext>
                  </a:extLst>
                </p14:cNvPr>
                <p14:cNvContentPartPr/>
                <p14:nvPr/>
              </p14:nvContentPartPr>
              <p14:xfrm>
                <a:off x="2595170" y="3983783"/>
                <a:ext cx="101520" cy="17280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3227931B-433E-407B-85EF-6588A2FFEA5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2589050" y="3977663"/>
                  <a:ext cx="113760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620AD69D-2744-EA52-7E26-FF2874F602A4}"/>
                    </a:ext>
                  </a:extLst>
                </p14:cNvPr>
                <p14:cNvContentPartPr/>
                <p14:nvPr/>
              </p14:nvContentPartPr>
              <p14:xfrm>
                <a:off x="2715410" y="4005383"/>
                <a:ext cx="144000" cy="11952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620AD69D-2744-EA52-7E26-FF2874F602A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2709290" y="3999263"/>
                  <a:ext cx="1562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D3519657-D5A8-3A9E-52D6-9B58E8CE5C8D}"/>
                    </a:ext>
                  </a:extLst>
                </p14:cNvPr>
                <p14:cNvContentPartPr/>
                <p14:nvPr/>
              </p14:nvContentPartPr>
              <p14:xfrm>
                <a:off x="2829530" y="4012583"/>
                <a:ext cx="192960" cy="13212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D3519657-D5A8-3A9E-52D6-9B58E8CE5C8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823421" y="4006446"/>
                  <a:ext cx="205177" cy="1443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668D9782-04FC-0537-204D-D7FA9080B2D6}"/>
                    </a:ext>
                  </a:extLst>
                </p14:cNvPr>
                <p14:cNvContentPartPr/>
                <p14:nvPr/>
              </p14:nvContentPartPr>
              <p14:xfrm>
                <a:off x="2983970" y="3857423"/>
                <a:ext cx="114120" cy="25704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668D9782-04FC-0537-204D-D7FA9080B2D6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2977850" y="3851303"/>
                  <a:ext cx="12636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E39D05B5-9B61-F83A-F2CF-2DC6BBFE993F}"/>
                    </a:ext>
                  </a:extLst>
                </p14:cNvPr>
                <p14:cNvContentPartPr/>
                <p14:nvPr/>
              </p14:nvContentPartPr>
              <p14:xfrm>
                <a:off x="3066410" y="3982343"/>
                <a:ext cx="70560" cy="13392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E39D05B5-9B61-F83A-F2CF-2DC6BBFE993F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060290" y="3976207"/>
                  <a:ext cx="82800" cy="1461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AF1C6794-6B6A-8AD7-879B-047658019832}"/>
                    </a:ext>
                  </a:extLst>
                </p14:cNvPr>
                <p14:cNvContentPartPr/>
                <p14:nvPr/>
              </p14:nvContentPartPr>
              <p14:xfrm>
                <a:off x="3093770" y="3904223"/>
                <a:ext cx="25560" cy="3060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AF1C6794-6B6A-8AD7-879B-047658019832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087650" y="3898103"/>
                  <a:ext cx="378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DAF1B1C8-A31B-0721-56AA-F68F8FB239EE}"/>
                    </a:ext>
                  </a:extLst>
                </p14:cNvPr>
                <p14:cNvContentPartPr/>
                <p14:nvPr/>
              </p14:nvContentPartPr>
              <p14:xfrm>
                <a:off x="3151010" y="3969743"/>
                <a:ext cx="407160" cy="32256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DAF1B1C8-A31B-0721-56AA-F68F8FB239EE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144890" y="3963623"/>
                  <a:ext cx="419400" cy="334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1" name="Group 530">
            <a:extLst>
              <a:ext uri="{FF2B5EF4-FFF2-40B4-BE49-F238E27FC236}">
                <a16:creationId xmlns:a16="http://schemas.microsoft.com/office/drawing/2014/main" id="{D6C38580-176A-3CAC-AC2C-E85E55B658B3}"/>
              </a:ext>
            </a:extLst>
          </p:cNvPr>
          <p:cNvGrpSpPr/>
          <p:nvPr/>
        </p:nvGrpSpPr>
        <p:grpSpPr>
          <a:xfrm>
            <a:off x="1215290" y="4782263"/>
            <a:ext cx="991440" cy="262440"/>
            <a:chOff x="1215290" y="4782263"/>
            <a:chExt cx="991440" cy="26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6A3F4070-5605-52BE-338D-6664620591F4}"/>
                    </a:ext>
                  </a:extLst>
                </p14:cNvPr>
                <p14:cNvContentPartPr/>
                <p14:nvPr/>
              </p14:nvContentPartPr>
              <p14:xfrm>
                <a:off x="1215290" y="4931663"/>
                <a:ext cx="383760" cy="11304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6A3F4070-5605-52BE-338D-6664620591F4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1209170" y="4925543"/>
                  <a:ext cx="39600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B3762E39-5417-2E6F-FB40-B4EBA117DFB0}"/>
                    </a:ext>
                  </a:extLst>
                </p14:cNvPr>
                <p14:cNvContentPartPr/>
                <p14:nvPr/>
              </p14:nvContentPartPr>
              <p14:xfrm>
                <a:off x="1611290" y="4893503"/>
                <a:ext cx="79920" cy="13104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B3762E39-5417-2E6F-FB40-B4EBA117DFB0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1605170" y="4887383"/>
                  <a:ext cx="9216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3B337C1F-86C5-B9A3-8B0B-D6270BD44992}"/>
                    </a:ext>
                  </a:extLst>
                </p14:cNvPr>
                <p14:cNvContentPartPr/>
                <p14:nvPr/>
              </p14:nvContentPartPr>
              <p14:xfrm>
                <a:off x="1698050" y="4800623"/>
                <a:ext cx="65160" cy="24408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3B337C1F-86C5-B9A3-8B0B-D6270BD44992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1691930" y="4794512"/>
                  <a:ext cx="77400" cy="2563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6E2D5D1C-B982-ECE0-CE50-2F50837C528D}"/>
                    </a:ext>
                  </a:extLst>
                </p14:cNvPr>
                <p14:cNvContentPartPr/>
                <p14:nvPr/>
              </p14:nvContentPartPr>
              <p14:xfrm>
                <a:off x="1694810" y="4905023"/>
                <a:ext cx="115920" cy="2916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6E2D5D1C-B982-ECE0-CE50-2F50837C528D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1688690" y="4898903"/>
                  <a:ext cx="12816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58D0752A-ABA9-1968-896B-941E3D8D7658}"/>
                    </a:ext>
                  </a:extLst>
                </p14:cNvPr>
                <p14:cNvContentPartPr/>
                <p14:nvPr/>
              </p14:nvContentPartPr>
              <p14:xfrm>
                <a:off x="1762850" y="4894583"/>
                <a:ext cx="170640" cy="13788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58D0752A-ABA9-1968-896B-941E3D8D7658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1756730" y="4888463"/>
                  <a:ext cx="1828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8339145F-7368-E085-ABDA-D7316475F765}"/>
                    </a:ext>
                  </a:extLst>
                </p14:cNvPr>
                <p14:cNvContentPartPr/>
                <p14:nvPr/>
              </p14:nvContentPartPr>
              <p14:xfrm>
                <a:off x="1924130" y="4926623"/>
                <a:ext cx="155520" cy="957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8339145F-7368-E085-ABDA-D7316475F765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1918010" y="4920503"/>
                  <a:ext cx="167760" cy="10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5DCF9668-99AB-6BA3-480A-857DA8E4B339}"/>
                    </a:ext>
                  </a:extLst>
                </p14:cNvPr>
                <p14:cNvContentPartPr/>
                <p14:nvPr/>
              </p14:nvContentPartPr>
              <p14:xfrm>
                <a:off x="2079290" y="4782263"/>
                <a:ext cx="42480" cy="19980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5DCF9668-99AB-6BA3-480A-857DA8E4B339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2073221" y="4776132"/>
                  <a:ext cx="54617" cy="2120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E161D2B8-F561-F43C-109A-AE17E14D2C0A}"/>
                    </a:ext>
                  </a:extLst>
                </p14:cNvPr>
                <p14:cNvContentPartPr/>
                <p14:nvPr/>
              </p14:nvContentPartPr>
              <p14:xfrm>
                <a:off x="2075690" y="4848863"/>
                <a:ext cx="131040" cy="594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E161D2B8-F561-F43C-109A-AE17E14D2C0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2069570" y="4842743"/>
                  <a:ext cx="143280" cy="7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9" name="Group 538">
            <a:extLst>
              <a:ext uri="{FF2B5EF4-FFF2-40B4-BE49-F238E27FC236}">
                <a16:creationId xmlns:a16="http://schemas.microsoft.com/office/drawing/2014/main" id="{E1C9FC49-6839-76FF-2114-B4F6FEBF662D}"/>
              </a:ext>
            </a:extLst>
          </p:cNvPr>
          <p:cNvGrpSpPr/>
          <p:nvPr/>
        </p:nvGrpSpPr>
        <p:grpSpPr>
          <a:xfrm>
            <a:off x="8485850" y="1974983"/>
            <a:ext cx="2531160" cy="667080"/>
            <a:chOff x="8485850" y="1974983"/>
            <a:chExt cx="2531160" cy="66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ACF226DA-366E-319D-A373-19DE7488BC50}"/>
                    </a:ext>
                  </a:extLst>
                </p14:cNvPr>
                <p14:cNvContentPartPr/>
                <p14:nvPr/>
              </p14:nvContentPartPr>
              <p14:xfrm>
                <a:off x="8928290" y="2248223"/>
                <a:ext cx="969840" cy="3938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ACF226DA-366E-319D-A373-19DE7488BC50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8922170" y="2242103"/>
                  <a:ext cx="982080" cy="40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78AB7D1B-BEF7-1D3F-045B-A1CF35FA7E86}"/>
                    </a:ext>
                  </a:extLst>
                </p14:cNvPr>
                <p14:cNvContentPartPr/>
                <p14:nvPr/>
              </p14:nvContentPartPr>
              <p14:xfrm>
                <a:off x="10064810" y="2102423"/>
                <a:ext cx="123480" cy="6912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78AB7D1B-BEF7-1D3F-045B-A1CF35FA7E86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058690" y="2096303"/>
                  <a:ext cx="13572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DFE34C3A-2334-C2E9-0107-D565551C0B77}"/>
                    </a:ext>
                  </a:extLst>
                </p14:cNvPr>
                <p14:cNvContentPartPr/>
                <p14:nvPr/>
              </p14:nvContentPartPr>
              <p14:xfrm>
                <a:off x="10346690" y="1974983"/>
                <a:ext cx="118080" cy="61560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DFE34C3A-2334-C2E9-0107-D565551C0B7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340570" y="1968863"/>
                  <a:ext cx="130320" cy="7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603AC0C7-E7CD-9039-3F16-D05923F1C79C}"/>
                    </a:ext>
                  </a:extLst>
                </p14:cNvPr>
                <p14:cNvContentPartPr/>
                <p14:nvPr/>
              </p14:nvContentPartPr>
              <p14:xfrm>
                <a:off x="8485850" y="2168303"/>
                <a:ext cx="304920" cy="2433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603AC0C7-E7CD-9039-3F16-D05923F1C79C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8479730" y="2162183"/>
                  <a:ext cx="31716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483190CD-F099-2A5B-E098-367EBF60A3DE}"/>
                    </a:ext>
                  </a:extLst>
                </p14:cNvPr>
                <p14:cNvContentPartPr/>
                <p14:nvPr/>
              </p14:nvContentPartPr>
              <p14:xfrm>
                <a:off x="8776370" y="2112143"/>
                <a:ext cx="41040" cy="12564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483190CD-F099-2A5B-E098-367EBF60A3DE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8770250" y="2106040"/>
                  <a:ext cx="53280" cy="1378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98A74FBF-84AD-3F7B-C7F5-BD08F63B5898}"/>
                    </a:ext>
                  </a:extLst>
                </p14:cNvPr>
                <p14:cNvContentPartPr/>
                <p14:nvPr/>
              </p14:nvContentPartPr>
              <p14:xfrm>
                <a:off x="9949250" y="2274143"/>
                <a:ext cx="131760" cy="12384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98A74FBF-84AD-3F7B-C7F5-BD08F63B5898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9943130" y="2268023"/>
                  <a:ext cx="144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E3824155-89D2-ACEC-79B3-DE07DDF82C97}"/>
                    </a:ext>
                  </a:extLst>
                </p14:cNvPr>
                <p14:cNvContentPartPr/>
                <p14:nvPr/>
              </p14:nvContentPartPr>
              <p14:xfrm>
                <a:off x="10097930" y="2163263"/>
                <a:ext cx="504000" cy="2250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E3824155-89D2-ACEC-79B3-DE07DDF82C97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10091810" y="2157143"/>
                  <a:ext cx="5162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8E2BF8D9-48AF-2C4C-388A-46F0255F469F}"/>
                    </a:ext>
                  </a:extLst>
                </p14:cNvPr>
                <p14:cNvContentPartPr/>
                <p14:nvPr/>
              </p14:nvContentPartPr>
              <p14:xfrm>
                <a:off x="10553330" y="2148503"/>
                <a:ext cx="43200" cy="1548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8E2BF8D9-48AF-2C4C-388A-46F0255F469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10547159" y="2142383"/>
                  <a:ext cx="55543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147621C7-A697-250F-0B1F-C924E0FAE993}"/>
                    </a:ext>
                  </a:extLst>
                </p14:cNvPr>
                <p14:cNvContentPartPr/>
                <p14:nvPr/>
              </p14:nvContentPartPr>
              <p14:xfrm>
                <a:off x="10614530" y="2188463"/>
                <a:ext cx="402480" cy="30384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147621C7-A697-250F-0B1F-C924E0FAE993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10608410" y="2182336"/>
                  <a:ext cx="414720" cy="31609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540" name="Ink 539">
                <a:extLst>
                  <a:ext uri="{FF2B5EF4-FFF2-40B4-BE49-F238E27FC236}">
                    <a16:creationId xmlns:a16="http://schemas.microsoft.com/office/drawing/2014/main" id="{678BBB9C-50C8-3B27-2551-E93E0E45207E}"/>
                  </a:ext>
                </a:extLst>
              </p14:cNvPr>
              <p14:cNvContentPartPr/>
              <p14:nvPr/>
            </p14:nvContentPartPr>
            <p14:xfrm>
              <a:off x="9083270" y="3765954"/>
              <a:ext cx="321480" cy="313560"/>
            </p14:xfrm>
          </p:contentPart>
        </mc:Choice>
        <mc:Fallback xmlns="">
          <p:pic>
            <p:nvPicPr>
              <p:cNvPr id="540" name="Ink 539">
                <a:extLst>
                  <a:ext uri="{FF2B5EF4-FFF2-40B4-BE49-F238E27FC236}">
                    <a16:creationId xmlns:a16="http://schemas.microsoft.com/office/drawing/2014/main" id="{678BBB9C-50C8-3B27-2551-E93E0E45207E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9077150" y="3759841"/>
                <a:ext cx="333720" cy="3257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542" name="Ink 541">
                <a:extLst>
                  <a:ext uri="{FF2B5EF4-FFF2-40B4-BE49-F238E27FC236}">
                    <a16:creationId xmlns:a16="http://schemas.microsoft.com/office/drawing/2014/main" id="{DBACD46C-1A27-F8D4-18B1-A2EBF2717B33}"/>
                  </a:ext>
                </a:extLst>
              </p14:cNvPr>
              <p14:cNvContentPartPr/>
              <p14:nvPr/>
            </p14:nvContentPartPr>
            <p14:xfrm>
              <a:off x="9443270" y="3708354"/>
              <a:ext cx="26640" cy="118800"/>
            </p14:xfrm>
          </p:contentPart>
        </mc:Choice>
        <mc:Fallback xmlns="">
          <p:pic>
            <p:nvPicPr>
              <p:cNvPr id="542" name="Ink 541">
                <a:extLst>
                  <a:ext uri="{FF2B5EF4-FFF2-40B4-BE49-F238E27FC236}">
                    <a16:creationId xmlns:a16="http://schemas.microsoft.com/office/drawing/2014/main" id="{DBACD46C-1A27-F8D4-18B1-A2EBF2717B33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9437150" y="3702234"/>
                <a:ext cx="38880" cy="131040"/>
              </a:xfrm>
              <a:prstGeom prst="rect">
                <a:avLst/>
              </a:prstGeom>
            </p:spPr>
          </p:pic>
        </mc:Fallback>
      </mc:AlternateContent>
      <p:grpSp>
        <p:nvGrpSpPr>
          <p:cNvPr id="550" name="Group 549">
            <a:extLst>
              <a:ext uri="{FF2B5EF4-FFF2-40B4-BE49-F238E27FC236}">
                <a16:creationId xmlns:a16="http://schemas.microsoft.com/office/drawing/2014/main" id="{03598EE9-76AA-9182-3E6E-928E2E04AC46}"/>
              </a:ext>
            </a:extLst>
          </p:cNvPr>
          <p:cNvGrpSpPr/>
          <p:nvPr/>
        </p:nvGrpSpPr>
        <p:grpSpPr>
          <a:xfrm>
            <a:off x="9632270" y="3845514"/>
            <a:ext cx="228240" cy="204120"/>
            <a:chOff x="9632270" y="3845514"/>
            <a:chExt cx="228240" cy="20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40DE6E9E-E945-4CD5-C2CF-02B9556E3F06}"/>
                    </a:ext>
                  </a:extLst>
                </p14:cNvPr>
                <p14:cNvContentPartPr/>
                <p14:nvPr/>
              </p14:nvContentPartPr>
              <p14:xfrm>
                <a:off x="9632270" y="3845514"/>
                <a:ext cx="228240" cy="1350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40DE6E9E-E945-4CD5-C2CF-02B9556E3F0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9626160" y="3839394"/>
                  <a:ext cx="240461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DFEA388E-DBCC-6551-E379-076B4E904A81}"/>
                    </a:ext>
                  </a:extLst>
                </p14:cNvPr>
                <p14:cNvContentPartPr/>
                <p14:nvPr/>
              </p14:nvContentPartPr>
              <p14:xfrm>
                <a:off x="9652430" y="4036674"/>
                <a:ext cx="192960" cy="1296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DFEA388E-DBCC-6551-E379-076B4E904A81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9646310" y="4030379"/>
                  <a:ext cx="205200" cy="2555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9" name="Group 548">
            <a:extLst>
              <a:ext uri="{FF2B5EF4-FFF2-40B4-BE49-F238E27FC236}">
                <a16:creationId xmlns:a16="http://schemas.microsoft.com/office/drawing/2014/main" id="{7DFED467-BF28-38C9-DB77-B1B3F37D74AF}"/>
              </a:ext>
            </a:extLst>
          </p:cNvPr>
          <p:cNvGrpSpPr/>
          <p:nvPr/>
        </p:nvGrpSpPr>
        <p:grpSpPr>
          <a:xfrm>
            <a:off x="8660270" y="3820314"/>
            <a:ext cx="259200" cy="222480"/>
            <a:chOff x="8660270" y="3820314"/>
            <a:chExt cx="259200" cy="22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7CB60BB0-DD81-934A-2374-F2653732E2EC}"/>
                    </a:ext>
                  </a:extLst>
                </p14:cNvPr>
                <p14:cNvContentPartPr/>
                <p14:nvPr/>
              </p14:nvContentPartPr>
              <p14:xfrm>
                <a:off x="8896430" y="3837594"/>
                <a:ext cx="10440" cy="273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7CB60BB0-DD81-934A-2374-F2653732E2EC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890310" y="3831474"/>
                  <a:ext cx="2268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54C2D330-471B-A631-9BDD-8114D65185A9}"/>
                    </a:ext>
                  </a:extLst>
                </p14:cNvPr>
                <p14:cNvContentPartPr/>
                <p14:nvPr/>
              </p14:nvContentPartPr>
              <p14:xfrm>
                <a:off x="8726510" y="3820314"/>
                <a:ext cx="192960" cy="11628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54C2D330-471B-A631-9BDD-8114D65185A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720390" y="3814194"/>
                  <a:ext cx="2052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2A31144-8973-3892-BFE8-3729DD421E00}"/>
                    </a:ext>
                  </a:extLst>
                </p14:cNvPr>
                <p14:cNvContentPartPr/>
                <p14:nvPr/>
              </p14:nvContentPartPr>
              <p14:xfrm>
                <a:off x="8660270" y="4009314"/>
                <a:ext cx="198720" cy="3348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2A31144-8973-3892-BFE8-3729DD421E00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8654150" y="4003194"/>
                  <a:ext cx="210960" cy="4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9AB7C52F-2C03-2E9A-8D8C-60CBECD61862}"/>
              </a:ext>
            </a:extLst>
          </p:cNvPr>
          <p:cNvGrpSpPr/>
          <p:nvPr/>
        </p:nvGrpSpPr>
        <p:grpSpPr>
          <a:xfrm>
            <a:off x="7785470" y="3773874"/>
            <a:ext cx="664920" cy="409680"/>
            <a:chOff x="7785470" y="3773874"/>
            <a:chExt cx="664920" cy="40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E498A356-F6A7-7D31-6A2A-7DAC193D6CB6}"/>
                    </a:ext>
                  </a:extLst>
                </p14:cNvPr>
                <p14:cNvContentPartPr/>
                <p14:nvPr/>
              </p14:nvContentPartPr>
              <p14:xfrm>
                <a:off x="7874030" y="3794034"/>
                <a:ext cx="50760" cy="11592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E498A356-F6A7-7D31-6A2A-7DAC193D6CB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7867910" y="3787914"/>
                  <a:ext cx="630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BDBBDA32-52E5-6B68-B650-6122E375C64F}"/>
                    </a:ext>
                  </a:extLst>
                </p14:cNvPr>
                <p14:cNvContentPartPr/>
                <p14:nvPr/>
              </p14:nvContentPartPr>
              <p14:xfrm>
                <a:off x="7785470" y="3931914"/>
                <a:ext cx="227880" cy="5976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BDBBDA32-52E5-6B68-B650-6122E375C64F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779360" y="3925794"/>
                  <a:ext cx="240101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A1C2878E-855E-0C3E-31C2-25C7ABA31C7F}"/>
                    </a:ext>
                  </a:extLst>
                </p14:cNvPr>
                <p14:cNvContentPartPr/>
                <p14:nvPr/>
              </p14:nvContentPartPr>
              <p14:xfrm>
                <a:off x="7855310" y="4059714"/>
                <a:ext cx="205200" cy="1238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A1C2878E-855E-0C3E-31C2-25C7ABA31C7F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849190" y="4053594"/>
                  <a:ext cx="2174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D7864779-AAF8-E15F-D1AF-4B119B65A3AE}"/>
                    </a:ext>
                  </a:extLst>
                </p14:cNvPr>
                <p14:cNvContentPartPr/>
                <p14:nvPr/>
              </p14:nvContentPartPr>
              <p14:xfrm>
                <a:off x="8131070" y="3773874"/>
                <a:ext cx="319320" cy="30600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D7864779-AAF8-E15F-D1AF-4B119B65A3A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124950" y="3767754"/>
                  <a:ext cx="331560" cy="318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555" name="Ink 554">
                <a:extLst>
                  <a:ext uri="{FF2B5EF4-FFF2-40B4-BE49-F238E27FC236}">
                    <a16:creationId xmlns:a16="http://schemas.microsoft.com/office/drawing/2014/main" id="{90174556-FADC-DDF0-F033-2B4CB8E17817}"/>
                  </a:ext>
                </a:extLst>
              </p14:cNvPr>
              <p14:cNvContentPartPr/>
              <p14:nvPr/>
            </p14:nvContentPartPr>
            <p14:xfrm>
              <a:off x="10080470" y="3722394"/>
              <a:ext cx="355680" cy="379080"/>
            </p14:xfrm>
          </p:contentPart>
        </mc:Choice>
        <mc:Fallback xmlns="">
          <p:pic>
            <p:nvPicPr>
              <p:cNvPr id="555" name="Ink 554">
                <a:extLst>
                  <a:ext uri="{FF2B5EF4-FFF2-40B4-BE49-F238E27FC236}">
                    <a16:creationId xmlns:a16="http://schemas.microsoft.com/office/drawing/2014/main" id="{90174556-FADC-DDF0-F033-2B4CB8E17817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10074350" y="3716274"/>
                <a:ext cx="36792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2029DFED-79CA-F358-53AD-D50121FE98A2}"/>
                  </a:ext>
                </a:extLst>
              </p14:cNvPr>
              <p14:cNvContentPartPr/>
              <p14:nvPr/>
            </p14:nvContentPartPr>
            <p14:xfrm>
              <a:off x="2023850" y="6063503"/>
              <a:ext cx="7560" cy="828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2029DFED-79CA-F358-53AD-D50121FE98A2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2017730" y="6057383"/>
                <a:ext cx="19800" cy="20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8" name="Group 37">
            <a:extLst>
              <a:ext uri="{FF2B5EF4-FFF2-40B4-BE49-F238E27FC236}">
                <a16:creationId xmlns:a16="http://schemas.microsoft.com/office/drawing/2014/main" id="{D025F2F5-B12E-7FA8-CD46-EEC56E758094}"/>
              </a:ext>
            </a:extLst>
          </p:cNvPr>
          <p:cNvGrpSpPr/>
          <p:nvPr/>
        </p:nvGrpSpPr>
        <p:grpSpPr>
          <a:xfrm>
            <a:off x="1880615" y="5995874"/>
            <a:ext cx="322200" cy="644040"/>
            <a:chOff x="1880615" y="5995874"/>
            <a:chExt cx="322200" cy="64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4A1CFD5B-4E2D-C2B5-129A-97F43C25609F}"/>
                    </a:ext>
                  </a:extLst>
                </p14:cNvPr>
                <p14:cNvContentPartPr/>
                <p14:nvPr/>
              </p14:nvContentPartPr>
              <p14:xfrm>
                <a:off x="2000495" y="5995874"/>
                <a:ext cx="111600" cy="1051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4A1CFD5B-4E2D-C2B5-129A-97F43C25609F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994375" y="5989754"/>
                  <a:ext cx="12384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21E91B97-0D96-1B2E-361B-E2D2C5AAF8C3}"/>
                    </a:ext>
                  </a:extLst>
                </p14:cNvPr>
                <p14:cNvContentPartPr/>
                <p14:nvPr/>
              </p14:nvContentPartPr>
              <p14:xfrm>
                <a:off x="1880615" y="6237434"/>
                <a:ext cx="211320" cy="4024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21E91B97-0D96-1B2E-361B-E2D2C5AAF8C3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874495" y="6231314"/>
                  <a:ext cx="223560" cy="41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A5A7B74F-7ABB-6FBF-F60D-8CC1AD10AEFA}"/>
                    </a:ext>
                  </a:extLst>
                </p14:cNvPr>
                <p14:cNvContentPartPr/>
                <p14:nvPr/>
              </p14:nvContentPartPr>
              <p14:xfrm>
                <a:off x="2133695" y="6328514"/>
                <a:ext cx="41040" cy="1198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A5A7B74F-7ABB-6FBF-F60D-8CC1AD10AEFA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2127575" y="6322394"/>
                  <a:ext cx="5328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895031A-2F23-ABCA-C1B7-4990CECB79C3}"/>
                    </a:ext>
                  </a:extLst>
                </p14:cNvPr>
                <p14:cNvContentPartPr/>
                <p14:nvPr/>
              </p14:nvContentPartPr>
              <p14:xfrm>
                <a:off x="2117495" y="6289994"/>
                <a:ext cx="85320" cy="16992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895031A-2F23-ABCA-C1B7-4990CECB79C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2111375" y="6283874"/>
                  <a:ext cx="9756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FFA4C942-4083-348B-4878-3423B5A35156}"/>
                    </a:ext>
                  </a:extLst>
                </p14:cNvPr>
                <p14:cNvContentPartPr/>
                <p14:nvPr/>
              </p14:nvContentPartPr>
              <p14:xfrm>
                <a:off x="2167175" y="6165434"/>
                <a:ext cx="33480" cy="856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FFA4C942-4083-348B-4878-3423B5A35156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2161055" y="6159314"/>
                  <a:ext cx="45720" cy="9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E4536D7-0A03-6B78-B129-ADD657100D2B}"/>
              </a:ext>
            </a:extLst>
          </p:cNvPr>
          <p:cNvGrpSpPr/>
          <p:nvPr/>
        </p:nvGrpSpPr>
        <p:grpSpPr>
          <a:xfrm>
            <a:off x="9247655" y="5888234"/>
            <a:ext cx="93240" cy="79200"/>
            <a:chOff x="9247655" y="5888234"/>
            <a:chExt cx="93240" cy="79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5A07C193-B538-3D3B-4811-AF8C7E508BB5}"/>
                    </a:ext>
                  </a:extLst>
                </p14:cNvPr>
                <p14:cNvContentPartPr/>
                <p14:nvPr/>
              </p14:nvContentPartPr>
              <p14:xfrm>
                <a:off x="9255575" y="5949794"/>
                <a:ext cx="5760" cy="684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5A07C193-B538-3D3B-4811-AF8C7E508BB5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9249455" y="5943674"/>
                  <a:ext cx="1800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5BE3C4F2-BE9D-BE8A-5531-BEA22800AF90}"/>
                    </a:ext>
                  </a:extLst>
                </p14:cNvPr>
                <p14:cNvContentPartPr/>
                <p14:nvPr/>
              </p14:nvContentPartPr>
              <p14:xfrm>
                <a:off x="9247655" y="5888234"/>
                <a:ext cx="93240" cy="7920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5BE3C4F2-BE9D-BE8A-5531-BEA22800AF90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241535" y="5882114"/>
                  <a:ext cx="105480" cy="91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B3383941-D7D4-A272-F79E-F6C921A961A5}"/>
              </a:ext>
            </a:extLst>
          </p:cNvPr>
          <p:cNvGrpSpPr/>
          <p:nvPr/>
        </p:nvGrpSpPr>
        <p:grpSpPr>
          <a:xfrm>
            <a:off x="9134975" y="6112514"/>
            <a:ext cx="420840" cy="387360"/>
            <a:chOff x="9134975" y="6112514"/>
            <a:chExt cx="420840" cy="387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A7FFD8A0-96B1-70B8-2DD6-8C922EF38EB1}"/>
                    </a:ext>
                  </a:extLst>
                </p14:cNvPr>
                <p14:cNvContentPartPr/>
                <p14:nvPr/>
              </p14:nvContentPartPr>
              <p14:xfrm>
                <a:off x="9134975" y="6183074"/>
                <a:ext cx="286200" cy="3168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A7FFD8A0-96B1-70B8-2DD6-8C922EF38EB1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128855" y="6176954"/>
                  <a:ext cx="29844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CFF409A1-C514-F4F1-49A2-DF92C9ED79F2}"/>
                    </a:ext>
                  </a:extLst>
                </p14:cNvPr>
                <p14:cNvContentPartPr/>
                <p14:nvPr/>
              </p14:nvContentPartPr>
              <p14:xfrm>
                <a:off x="9457895" y="6270554"/>
                <a:ext cx="64800" cy="1170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CFF409A1-C514-F4F1-49A2-DF92C9ED79F2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451775" y="6264434"/>
                  <a:ext cx="770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3A2FD20D-72F4-D102-0818-47AEF142E3DC}"/>
                    </a:ext>
                  </a:extLst>
                </p14:cNvPr>
                <p14:cNvContentPartPr/>
                <p14:nvPr/>
              </p14:nvContentPartPr>
              <p14:xfrm>
                <a:off x="9535295" y="6112514"/>
                <a:ext cx="20520" cy="12096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3A2FD20D-72F4-D102-0818-47AEF142E3DC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529175" y="6106394"/>
                  <a:ext cx="32760" cy="133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E338C13F-BEAC-85DD-138A-FC5F3A018A7D}"/>
              </a:ext>
            </a:extLst>
          </p:cNvPr>
          <p:cNvGrpSpPr/>
          <p:nvPr/>
        </p:nvGrpSpPr>
        <p:grpSpPr>
          <a:xfrm>
            <a:off x="6411935" y="4519514"/>
            <a:ext cx="388800" cy="387000"/>
            <a:chOff x="6411935" y="4519514"/>
            <a:chExt cx="388800" cy="387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7128EB2-5932-5DAD-8A98-4E06A74647B2}"/>
                    </a:ext>
                  </a:extLst>
                </p14:cNvPr>
                <p14:cNvContentPartPr/>
                <p14:nvPr/>
              </p14:nvContentPartPr>
              <p14:xfrm>
                <a:off x="6411935" y="4544354"/>
                <a:ext cx="286200" cy="3621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7128EB2-5932-5DAD-8A98-4E06A74647B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405815" y="4538234"/>
                  <a:ext cx="298440" cy="37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0736152-01E0-C010-6CB2-07B5ACBBB693}"/>
                    </a:ext>
                  </a:extLst>
                </p14:cNvPr>
                <p14:cNvContentPartPr/>
                <p14:nvPr/>
              </p14:nvContentPartPr>
              <p14:xfrm>
                <a:off x="6756815" y="4519514"/>
                <a:ext cx="43920" cy="14292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0736152-01E0-C010-6CB2-07B5ACBBB693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750695" y="4513394"/>
                  <a:ext cx="56160" cy="155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0AAB1D18-8D5F-1CF5-00E9-41C4DCD9A325}"/>
              </a:ext>
            </a:extLst>
          </p:cNvPr>
          <p:cNvGrpSpPr/>
          <p:nvPr/>
        </p:nvGrpSpPr>
        <p:grpSpPr>
          <a:xfrm>
            <a:off x="7000535" y="4803554"/>
            <a:ext cx="62640" cy="116640"/>
            <a:chOff x="7000535" y="4803554"/>
            <a:chExt cx="62640" cy="116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E4C07C25-427E-1CE0-0EEF-A77BC193C1BD}"/>
                    </a:ext>
                  </a:extLst>
                </p14:cNvPr>
                <p14:cNvContentPartPr/>
                <p14:nvPr/>
              </p14:nvContentPartPr>
              <p14:xfrm>
                <a:off x="7007015" y="4803554"/>
                <a:ext cx="23040" cy="2088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E4C07C25-427E-1CE0-0EEF-A77BC193C1B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7000895" y="4797434"/>
                  <a:ext cx="3528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CD2ACB4A-5318-DBCF-3097-5CC01CAEB2FA}"/>
                    </a:ext>
                  </a:extLst>
                </p14:cNvPr>
                <p14:cNvContentPartPr/>
                <p14:nvPr/>
              </p14:nvContentPartPr>
              <p14:xfrm>
                <a:off x="7000535" y="4898594"/>
                <a:ext cx="62640" cy="2160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CD2ACB4A-5318-DBCF-3097-5CC01CAEB2FA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994415" y="4892474"/>
                  <a:ext cx="74880" cy="33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02">
            <p14:nvContentPartPr>
              <p14:cNvPr id="464" name="Ink 463">
                <a:extLst>
                  <a:ext uri="{FF2B5EF4-FFF2-40B4-BE49-F238E27FC236}">
                    <a16:creationId xmlns:a16="http://schemas.microsoft.com/office/drawing/2014/main" id="{3855CE1B-087C-322D-0E34-F5727776C68F}"/>
                  </a:ext>
                </a:extLst>
              </p14:cNvPr>
              <p14:cNvContentPartPr/>
              <p14:nvPr/>
            </p14:nvContentPartPr>
            <p14:xfrm>
              <a:off x="7761215" y="4681874"/>
              <a:ext cx="336240" cy="209520"/>
            </p14:xfrm>
          </p:contentPart>
        </mc:Choice>
        <mc:Fallback xmlns="">
          <p:pic>
            <p:nvPicPr>
              <p:cNvPr id="464" name="Ink 463">
                <a:extLst>
                  <a:ext uri="{FF2B5EF4-FFF2-40B4-BE49-F238E27FC236}">
                    <a16:creationId xmlns:a16="http://schemas.microsoft.com/office/drawing/2014/main" id="{3855CE1B-087C-322D-0E34-F5727776C68F}"/>
                  </a:ext>
                </a:extLst>
              </p:cNvPr>
              <p:cNvPicPr/>
              <p:nvPr/>
            </p:nvPicPr>
            <p:blipFill>
              <a:blip r:embed="rId403"/>
              <a:stretch>
                <a:fillRect/>
              </a:stretch>
            </p:blipFill>
            <p:spPr>
              <a:xfrm>
                <a:off x="7755095" y="4675754"/>
                <a:ext cx="348480" cy="22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479" name="Group 478">
            <a:extLst>
              <a:ext uri="{FF2B5EF4-FFF2-40B4-BE49-F238E27FC236}">
                <a16:creationId xmlns:a16="http://schemas.microsoft.com/office/drawing/2014/main" id="{C65745B6-DF93-8C9F-9AF9-79BFBBF09A45}"/>
              </a:ext>
            </a:extLst>
          </p:cNvPr>
          <p:cNvGrpSpPr/>
          <p:nvPr/>
        </p:nvGrpSpPr>
        <p:grpSpPr>
          <a:xfrm>
            <a:off x="8661575" y="4668914"/>
            <a:ext cx="766080" cy="198360"/>
            <a:chOff x="8661575" y="4668914"/>
            <a:chExt cx="766080" cy="19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DF20BF48-83F3-343A-BBF3-1E59625B14EF}"/>
                    </a:ext>
                  </a:extLst>
                </p14:cNvPr>
                <p14:cNvContentPartPr/>
                <p14:nvPr/>
              </p14:nvContentPartPr>
              <p14:xfrm>
                <a:off x="8661575" y="4718594"/>
                <a:ext cx="313920" cy="1486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DF20BF48-83F3-343A-BBF3-1E59625B14EF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8655455" y="4712474"/>
                  <a:ext cx="3261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A4E0801B-CFC3-FB41-A033-11CDDF4F7A87}"/>
                    </a:ext>
                  </a:extLst>
                </p14:cNvPr>
                <p14:cNvContentPartPr/>
                <p14:nvPr/>
              </p14:nvContentPartPr>
              <p14:xfrm>
                <a:off x="8973695" y="4689794"/>
                <a:ext cx="128880" cy="15264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A4E0801B-CFC3-FB41-A033-11CDDF4F7A87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8967575" y="4683674"/>
                  <a:ext cx="14112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B8528256-9E2C-74EF-F698-D6FAACEBDF23}"/>
                    </a:ext>
                  </a:extLst>
                </p14:cNvPr>
                <p14:cNvContentPartPr/>
                <p14:nvPr/>
              </p14:nvContentPartPr>
              <p14:xfrm>
                <a:off x="9134255" y="4695914"/>
                <a:ext cx="123120" cy="1472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B8528256-9E2C-74EF-F698-D6FAACEBDF23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9128135" y="4689794"/>
                  <a:ext cx="1353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C92DAC12-DBFB-E862-5B9F-CB2C51BB1AAC}"/>
                    </a:ext>
                  </a:extLst>
                </p14:cNvPr>
                <p14:cNvContentPartPr/>
                <p14:nvPr/>
              </p14:nvContentPartPr>
              <p14:xfrm>
                <a:off x="9264575" y="4668914"/>
                <a:ext cx="163080" cy="15372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C92DAC12-DBFB-E862-5B9F-CB2C51BB1AA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9258455" y="4662794"/>
                  <a:ext cx="175320" cy="165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55C42FDE-0100-AD8B-9001-A7D405876EA9}"/>
              </a:ext>
            </a:extLst>
          </p:cNvPr>
          <p:cNvGrpSpPr/>
          <p:nvPr/>
        </p:nvGrpSpPr>
        <p:grpSpPr>
          <a:xfrm>
            <a:off x="7523255" y="4749914"/>
            <a:ext cx="160920" cy="150840"/>
            <a:chOff x="7523255" y="4749914"/>
            <a:chExt cx="160920" cy="15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18E530FF-176F-B0E4-E9E9-FAB4B2533DE9}"/>
                    </a:ext>
                  </a:extLst>
                </p14:cNvPr>
                <p14:cNvContentPartPr/>
                <p14:nvPr/>
              </p14:nvContentPartPr>
              <p14:xfrm>
                <a:off x="7523255" y="4749914"/>
                <a:ext cx="151560" cy="13176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18E530FF-176F-B0E4-E9E9-FAB4B2533DE9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517135" y="4743794"/>
                  <a:ext cx="16380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8E70DB36-3AD4-EE0B-3018-8A07CD212312}"/>
                    </a:ext>
                  </a:extLst>
                </p14:cNvPr>
                <p14:cNvContentPartPr/>
                <p14:nvPr/>
              </p14:nvContentPartPr>
              <p14:xfrm>
                <a:off x="7577255" y="4769714"/>
                <a:ext cx="106920" cy="13104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8E70DB36-3AD4-EE0B-3018-8A07CD212312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7571135" y="4763594"/>
                  <a:ext cx="119160" cy="143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CDD92118-8810-6EDE-F465-BA5B79E620B2}"/>
              </a:ext>
            </a:extLst>
          </p:cNvPr>
          <p:cNvGrpSpPr/>
          <p:nvPr/>
        </p:nvGrpSpPr>
        <p:grpSpPr>
          <a:xfrm>
            <a:off x="9633215" y="4614914"/>
            <a:ext cx="914400" cy="393480"/>
            <a:chOff x="9633215" y="4614914"/>
            <a:chExt cx="914400" cy="393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225A1792-2965-49E8-D3D1-1E8589879A33}"/>
                    </a:ext>
                  </a:extLst>
                </p14:cNvPr>
                <p14:cNvContentPartPr/>
                <p14:nvPr/>
              </p14:nvContentPartPr>
              <p14:xfrm>
                <a:off x="9648335" y="4735514"/>
                <a:ext cx="33480" cy="27288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225A1792-2965-49E8-D3D1-1E8589879A3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9642215" y="4729394"/>
                  <a:ext cx="457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D820FF20-95E8-5330-49DF-B4CC2BBE5B19}"/>
                    </a:ext>
                  </a:extLst>
                </p14:cNvPr>
                <p14:cNvContentPartPr/>
                <p14:nvPr/>
              </p14:nvContentPartPr>
              <p14:xfrm>
                <a:off x="9633215" y="4746674"/>
                <a:ext cx="173520" cy="892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D820FF20-95E8-5330-49DF-B4CC2BBE5B19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9627095" y="4740554"/>
                  <a:ext cx="18576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106C833C-509F-3F46-226A-24035E413240}"/>
                    </a:ext>
                  </a:extLst>
                </p14:cNvPr>
                <p14:cNvContentPartPr/>
                <p14:nvPr/>
              </p14:nvContentPartPr>
              <p14:xfrm>
                <a:off x="9830855" y="4722554"/>
                <a:ext cx="97560" cy="12132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106C833C-509F-3F46-226A-24035E413240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824735" y="4716434"/>
                  <a:ext cx="1098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EC5BB6DA-5063-63F1-5F79-01A605AD71B6}"/>
                    </a:ext>
                  </a:extLst>
                </p14:cNvPr>
                <p14:cNvContentPartPr/>
                <p14:nvPr/>
              </p14:nvContentPartPr>
              <p14:xfrm>
                <a:off x="9850655" y="4618874"/>
                <a:ext cx="28800" cy="2988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EC5BB6DA-5063-63F1-5F79-01A605AD71B6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9844535" y="4612754"/>
                  <a:ext cx="410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6B707C4D-248E-99D1-B9E6-FE67B60E6E2F}"/>
                    </a:ext>
                  </a:extLst>
                </p14:cNvPr>
                <p14:cNvContentPartPr/>
                <p14:nvPr/>
              </p14:nvContentPartPr>
              <p14:xfrm>
                <a:off x="9933455" y="4685834"/>
                <a:ext cx="184320" cy="1519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6B707C4D-248E-99D1-B9E6-FE67B60E6E2F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927335" y="4679714"/>
                  <a:ext cx="1965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544D672E-0666-D337-A472-68F6A56FABF8}"/>
                    </a:ext>
                  </a:extLst>
                </p14:cNvPr>
                <p14:cNvContentPartPr/>
                <p14:nvPr/>
              </p14:nvContentPartPr>
              <p14:xfrm>
                <a:off x="10099055" y="4681514"/>
                <a:ext cx="169560" cy="1256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544D672E-0666-D337-A472-68F6A56FABF8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10092935" y="4675394"/>
                  <a:ext cx="181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9E8901C1-84A2-2363-B32B-E63D6D59B46F}"/>
                    </a:ext>
                  </a:extLst>
                </p14:cNvPr>
                <p14:cNvContentPartPr/>
                <p14:nvPr/>
              </p14:nvContentPartPr>
              <p14:xfrm>
                <a:off x="10212455" y="4614914"/>
                <a:ext cx="167400" cy="21600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9E8901C1-84A2-2363-B32B-E63D6D59B46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206335" y="4608794"/>
                  <a:ext cx="17964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93BC7B0C-08B0-648A-8113-4A0392A684B4}"/>
                    </a:ext>
                  </a:extLst>
                </p14:cNvPr>
                <p14:cNvContentPartPr/>
                <p14:nvPr/>
              </p14:nvContentPartPr>
              <p14:xfrm>
                <a:off x="10392815" y="4634354"/>
                <a:ext cx="154800" cy="21276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93BC7B0C-08B0-648A-8113-4A0392A684B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0386695" y="4628234"/>
                  <a:ext cx="167040" cy="22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6A3DFF24-C03A-8F1D-2020-214646981801}"/>
              </a:ext>
            </a:extLst>
          </p:cNvPr>
          <p:cNvGrpSpPr/>
          <p:nvPr/>
        </p:nvGrpSpPr>
        <p:grpSpPr>
          <a:xfrm>
            <a:off x="7514255" y="5048354"/>
            <a:ext cx="590040" cy="371520"/>
            <a:chOff x="7514255" y="5048354"/>
            <a:chExt cx="590040" cy="37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BAC4F0A4-97EB-E20D-895A-80B7B8125FC4}"/>
                    </a:ext>
                  </a:extLst>
                </p14:cNvPr>
                <p14:cNvContentPartPr/>
                <p14:nvPr/>
              </p14:nvContentPartPr>
              <p14:xfrm>
                <a:off x="7519295" y="5158514"/>
                <a:ext cx="106200" cy="1346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BAC4F0A4-97EB-E20D-895A-80B7B8125FC4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7513175" y="5152394"/>
                  <a:ext cx="1184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7D3708B1-CF7E-7C8C-38D4-270F3E3C9DFD}"/>
                    </a:ext>
                  </a:extLst>
                </p14:cNvPr>
                <p14:cNvContentPartPr/>
                <p14:nvPr/>
              </p14:nvContentPartPr>
              <p14:xfrm>
                <a:off x="7514255" y="5175434"/>
                <a:ext cx="111960" cy="1339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7D3708B1-CF7E-7C8C-38D4-270F3E3C9DFD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7508135" y="5169314"/>
                  <a:ext cx="1242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6ABC5340-C75B-0FBB-7879-41548459B261}"/>
                    </a:ext>
                  </a:extLst>
                </p14:cNvPr>
                <p14:cNvContentPartPr/>
                <p14:nvPr/>
              </p14:nvContentPartPr>
              <p14:xfrm>
                <a:off x="7873175" y="5048354"/>
                <a:ext cx="28800" cy="1375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6ABC5340-C75B-0FBB-7879-41548459B26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7867055" y="5042234"/>
                  <a:ext cx="410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35586924-E4FF-13F3-DCDD-CD922019A4E0}"/>
                    </a:ext>
                  </a:extLst>
                </p14:cNvPr>
                <p14:cNvContentPartPr/>
                <p14:nvPr/>
              </p14:nvContentPartPr>
              <p14:xfrm>
                <a:off x="7775975" y="5215754"/>
                <a:ext cx="236880" cy="162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35586924-E4FF-13F3-DCDD-CD922019A4E0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7769855" y="5209634"/>
                  <a:ext cx="2491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F982109-F60A-EDAD-9916-3107148F5B97}"/>
                    </a:ext>
                  </a:extLst>
                </p14:cNvPr>
                <p14:cNvContentPartPr/>
                <p14:nvPr/>
              </p14:nvContentPartPr>
              <p14:xfrm>
                <a:off x="7830335" y="5304314"/>
                <a:ext cx="273960" cy="11556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F982109-F60A-EDAD-9916-3107148F5B9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7824215" y="5298194"/>
                  <a:ext cx="286200" cy="127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1" name="Group 100">
            <a:extLst>
              <a:ext uri="{FF2B5EF4-FFF2-40B4-BE49-F238E27FC236}">
                <a16:creationId xmlns:a16="http://schemas.microsoft.com/office/drawing/2014/main" id="{049E9783-3165-D24F-AF01-3E27BADB5A29}"/>
              </a:ext>
            </a:extLst>
          </p:cNvPr>
          <p:cNvGrpSpPr/>
          <p:nvPr/>
        </p:nvGrpSpPr>
        <p:grpSpPr>
          <a:xfrm>
            <a:off x="8675975" y="5132594"/>
            <a:ext cx="582120" cy="289440"/>
            <a:chOff x="8675975" y="5132594"/>
            <a:chExt cx="582120" cy="289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8D2BC881-D622-9074-4196-A52D4FD8D869}"/>
                    </a:ext>
                  </a:extLst>
                </p14:cNvPr>
                <p14:cNvContentPartPr/>
                <p14:nvPr/>
              </p14:nvContentPartPr>
              <p14:xfrm>
                <a:off x="8675975" y="5153834"/>
                <a:ext cx="233640" cy="14832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8D2BC881-D622-9074-4196-A52D4FD8D869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8669855" y="5147714"/>
                  <a:ext cx="24588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C0F62095-6478-27DF-243C-4A901E4BEE71}"/>
                    </a:ext>
                  </a:extLst>
                </p14:cNvPr>
                <p14:cNvContentPartPr/>
                <p14:nvPr/>
              </p14:nvContentPartPr>
              <p14:xfrm>
                <a:off x="8926175" y="5178314"/>
                <a:ext cx="6480" cy="24372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C0F62095-6478-27DF-243C-4A901E4BEE71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8920055" y="5172194"/>
                  <a:ext cx="1872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8A047CEA-9F93-4499-D516-D0E355C27416}"/>
                    </a:ext>
                  </a:extLst>
                </p14:cNvPr>
                <p14:cNvContentPartPr/>
                <p14:nvPr/>
              </p14:nvContentPartPr>
              <p14:xfrm>
                <a:off x="8937335" y="5132594"/>
                <a:ext cx="157680" cy="15444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8A047CEA-9F93-4499-D516-D0E355C27416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8931215" y="5126474"/>
                  <a:ext cx="1699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745301D7-44F9-C7DF-585B-B42E4D385E1E}"/>
                    </a:ext>
                  </a:extLst>
                </p14:cNvPr>
                <p14:cNvContentPartPr/>
                <p14:nvPr/>
              </p14:nvContentPartPr>
              <p14:xfrm>
                <a:off x="9119495" y="5159234"/>
                <a:ext cx="124920" cy="1443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745301D7-44F9-C7DF-585B-B42E4D385E1E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113375" y="5153114"/>
                  <a:ext cx="1371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4CE16040-6E04-DF1E-0A07-F1A04F31E8AA}"/>
                    </a:ext>
                  </a:extLst>
                </p14:cNvPr>
                <p14:cNvContentPartPr/>
                <p14:nvPr/>
              </p14:nvContentPartPr>
              <p14:xfrm>
                <a:off x="9088175" y="5153114"/>
                <a:ext cx="169920" cy="15192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4CE16040-6E04-DF1E-0A07-F1A04F31E8AA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082055" y="5146994"/>
                  <a:ext cx="182160" cy="164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C19A6B02-DC08-C735-6557-8AF9C1E0F872}"/>
              </a:ext>
            </a:extLst>
          </p:cNvPr>
          <p:cNvGrpSpPr/>
          <p:nvPr/>
        </p:nvGrpSpPr>
        <p:grpSpPr>
          <a:xfrm>
            <a:off x="7405175" y="5446514"/>
            <a:ext cx="1257120" cy="370800"/>
            <a:chOff x="7405175" y="5446514"/>
            <a:chExt cx="1257120" cy="37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6CD37E97-AFF2-6CE0-38E4-4F3C1EA91A5C}"/>
                    </a:ext>
                  </a:extLst>
                </p14:cNvPr>
                <p14:cNvContentPartPr/>
                <p14:nvPr/>
              </p14:nvContentPartPr>
              <p14:xfrm>
                <a:off x="7405175" y="5536874"/>
                <a:ext cx="120600" cy="16308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6CD37E97-AFF2-6CE0-38E4-4F3C1EA91A5C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7399055" y="5530754"/>
                  <a:ext cx="13284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6CD0BCF7-1DCE-E7A0-391E-70C9827B541E}"/>
                    </a:ext>
                  </a:extLst>
                </p14:cNvPr>
                <p14:cNvContentPartPr/>
                <p14:nvPr/>
              </p14:nvContentPartPr>
              <p14:xfrm>
                <a:off x="7560695" y="5547674"/>
                <a:ext cx="110160" cy="1180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6CD0BCF7-1DCE-E7A0-391E-70C9827B541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7554575" y="5541554"/>
                  <a:ext cx="12240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FB67EFBA-EB5B-E1D2-24E2-9265BEE2D115}"/>
                    </a:ext>
                  </a:extLst>
                </p14:cNvPr>
                <p14:cNvContentPartPr/>
                <p14:nvPr/>
              </p14:nvContentPartPr>
              <p14:xfrm>
                <a:off x="7679135" y="5564954"/>
                <a:ext cx="205200" cy="25236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FB67EFBA-EB5B-E1D2-24E2-9265BEE2D115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7673015" y="5558834"/>
                  <a:ext cx="2174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05" name="Ink 104">
                  <a:extLst>
                    <a:ext uri="{FF2B5EF4-FFF2-40B4-BE49-F238E27FC236}">
                      <a16:creationId xmlns:a16="http://schemas.microsoft.com/office/drawing/2014/main" id="{F5CECC3E-93B1-C285-76A2-5ABED8D8CCED}"/>
                    </a:ext>
                  </a:extLst>
                </p14:cNvPr>
                <p14:cNvContentPartPr/>
                <p14:nvPr/>
              </p14:nvContentPartPr>
              <p14:xfrm>
                <a:off x="7892255" y="5555954"/>
                <a:ext cx="248040" cy="124920"/>
              </p14:xfrm>
            </p:contentPart>
          </mc:Choice>
          <mc:Fallback xmlns="">
            <p:pic>
              <p:nvPicPr>
                <p:cNvPr id="105" name="Ink 104">
                  <a:extLst>
                    <a:ext uri="{FF2B5EF4-FFF2-40B4-BE49-F238E27FC236}">
                      <a16:creationId xmlns:a16="http://schemas.microsoft.com/office/drawing/2014/main" id="{F5CECC3E-93B1-C285-76A2-5ABED8D8CCED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7886135" y="5549834"/>
                  <a:ext cx="2602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7F4C9CDD-AACC-1300-5366-ABF50D0CAFAF}"/>
                    </a:ext>
                  </a:extLst>
                </p14:cNvPr>
                <p14:cNvContentPartPr/>
                <p14:nvPr/>
              </p14:nvContentPartPr>
              <p14:xfrm>
                <a:off x="8119775" y="5544434"/>
                <a:ext cx="223920" cy="15912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7F4C9CDD-AACC-1300-5366-ABF50D0CAFAF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8113655" y="5538314"/>
                  <a:ext cx="23616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7367AE27-2E58-5CD4-095E-BE6B60F09249}"/>
                    </a:ext>
                  </a:extLst>
                </p14:cNvPr>
                <p14:cNvContentPartPr/>
                <p14:nvPr/>
              </p14:nvContentPartPr>
              <p14:xfrm>
                <a:off x="8301215" y="5560274"/>
                <a:ext cx="172440" cy="14256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7367AE27-2E58-5CD4-095E-BE6B60F09249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8295095" y="5554154"/>
                  <a:ext cx="1846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25134592-8866-8973-6098-F09E9E7889E8}"/>
                    </a:ext>
                  </a:extLst>
                </p14:cNvPr>
                <p14:cNvContentPartPr/>
                <p14:nvPr/>
              </p14:nvContentPartPr>
              <p14:xfrm>
                <a:off x="8412815" y="5446514"/>
                <a:ext cx="76320" cy="2779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25134592-8866-8973-6098-F09E9E7889E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8406695" y="5440394"/>
                  <a:ext cx="8856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7DDB6C6F-7F74-00C4-E7BC-E12394A2E1BC}"/>
                    </a:ext>
                  </a:extLst>
                </p14:cNvPr>
                <p14:cNvContentPartPr/>
                <p14:nvPr/>
              </p14:nvContentPartPr>
              <p14:xfrm>
                <a:off x="8388695" y="5537954"/>
                <a:ext cx="148680" cy="288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7DDB6C6F-7F74-00C4-E7BC-E12394A2E1BC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8382575" y="5531834"/>
                  <a:ext cx="16092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C93DA34-D38B-6B8A-41EB-ED908FF184D3}"/>
                    </a:ext>
                  </a:extLst>
                </p14:cNvPr>
                <p14:cNvContentPartPr/>
                <p14:nvPr/>
              </p14:nvContentPartPr>
              <p14:xfrm>
                <a:off x="8524415" y="5536874"/>
                <a:ext cx="137880" cy="17136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C93DA34-D38B-6B8A-41EB-ED908FF184D3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8518295" y="5530754"/>
                  <a:ext cx="150120" cy="18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4" name="Group 533">
            <a:extLst>
              <a:ext uri="{FF2B5EF4-FFF2-40B4-BE49-F238E27FC236}">
                <a16:creationId xmlns:a16="http://schemas.microsoft.com/office/drawing/2014/main" id="{FB79BF3C-8555-1C52-D5B5-43C2CBA12571}"/>
              </a:ext>
            </a:extLst>
          </p:cNvPr>
          <p:cNvGrpSpPr/>
          <p:nvPr/>
        </p:nvGrpSpPr>
        <p:grpSpPr>
          <a:xfrm>
            <a:off x="9183935" y="5464874"/>
            <a:ext cx="175680" cy="195840"/>
            <a:chOff x="9183935" y="5464874"/>
            <a:chExt cx="175680" cy="195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AEC827C0-B540-99FA-2F7E-2E08D26D3C15}"/>
                    </a:ext>
                  </a:extLst>
                </p14:cNvPr>
                <p14:cNvContentPartPr/>
                <p14:nvPr/>
              </p14:nvContentPartPr>
              <p14:xfrm>
                <a:off x="9183935" y="5464874"/>
                <a:ext cx="43560" cy="1465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AEC827C0-B540-99FA-2F7E-2E08D26D3C15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9177815" y="5458754"/>
                  <a:ext cx="558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63BB7347-12E2-0625-59F6-9F31FD8C9FA9}"/>
                    </a:ext>
                  </a:extLst>
                </p14:cNvPr>
                <p14:cNvContentPartPr/>
                <p14:nvPr/>
              </p14:nvContentPartPr>
              <p14:xfrm>
                <a:off x="9260615" y="5494754"/>
                <a:ext cx="99000" cy="16596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63BB7347-12E2-0625-59F6-9F31FD8C9FA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9254495" y="5488634"/>
                  <a:ext cx="111240" cy="17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A08C8F5E-6CA7-9234-746C-1CA3D017BD3E}"/>
              </a:ext>
            </a:extLst>
          </p:cNvPr>
          <p:cNvGrpSpPr/>
          <p:nvPr/>
        </p:nvGrpSpPr>
        <p:grpSpPr>
          <a:xfrm>
            <a:off x="9537095" y="5075714"/>
            <a:ext cx="1731960" cy="727920"/>
            <a:chOff x="9537095" y="5075714"/>
            <a:chExt cx="1731960" cy="72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FBC1389-2E98-6EA6-2074-BF0F6D1164AF}"/>
                    </a:ext>
                  </a:extLst>
                </p14:cNvPr>
                <p14:cNvContentPartPr/>
                <p14:nvPr/>
              </p14:nvContentPartPr>
              <p14:xfrm>
                <a:off x="9591095" y="5075714"/>
                <a:ext cx="309240" cy="24084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FBC1389-2E98-6EA6-2074-BF0F6D1164AF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9584975" y="5069594"/>
                  <a:ext cx="3214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FA30FD6D-5FB7-A5F4-79A1-595917984C8F}"/>
                    </a:ext>
                  </a:extLst>
                </p14:cNvPr>
                <p14:cNvContentPartPr/>
                <p14:nvPr/>
              </p14:nvContentPartPr>
              <p14:xfrm>
                <a:off x="9841655" y="5180474"/>
                <a:ext cx="173520" cy="14508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FA30FD6D-5FB7-A5F4-79A1-595917984C8F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835535" y="5174354"/>
                  <a:ext cx="18576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415425C-EE2B-A8F6-E827-07D4F416D64B}"/>
                    </a:ext>
                  </a:extLst>
                </p14:cNvPr>
                <p14:cNvContentPartPr/>
                <p14:nvPr/>
              </p14:nvContentPartPr>
              <p14:xfrm>
                <a:off x="10008335" y="5171114"/>
                <a:ext cx="177120" cy="12348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415425C-EE2B-A8F6-E827-07D4F416D64B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0002215" y="5164994"/>
                  <a:ext cx="18936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132A1F4E-02E2-5011-AD70-A1A18BA54DB1}"/>
                    </a:ext>
                  </a:extLst>
                </p14:cNvPr>
                <p14:cNvContentPartPr/>
                <p14:nvPr/>
              </p14:nvContentPartPr>
              <p14:xfrm>
                <a:off x="10193375" y="5144834"/>
                <a:ext cx="199800" cy="1756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132A1F4E-02E2-5011-AD70-A1A18BA54DB1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0187255" y="5138714"/>
                  <a:ext cx="21204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DC8E165B-6C6A-7C88-0946-98DD5BD54AB4}"/>
                    </a:ext>
                  </a:extLst>
                </p14:cNvPr>
                <p14:cNvContentPartPr/>
                <p14:nvPr/>
              </p14:nvContentPartPr>
              <p14:xfrm>
                <a:off x="9537095" y="5560274"/>
                <a:ext cx="30960" cy="2433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DC8E165B-6C6A-7C88-0946-98DD5BD54AB4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9530975" y="5554154"/>
                  <a:ext cx="43200" cy="25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82D2B446-7652-B596-103A-EC2463571DCC}"/>
                    </a:ext>
                  </a:extLst>
                </p14:cNvPr>
                <p14:cNvContentPartPr/>
                <p14:nvPr/>
              </p14:nvContentPartPr>
              <p14:xfrm>
                <a:off x="9552575" y="5542634"/>
                <a:ext cx="243000" cy="15192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82D2B446-7652-B596-103A-EC2463571DCC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9546455" y="5536514"/>
                  <a:ext cx="25524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7C21D91-73F4-4A1F-045D-72A1BCB9D19D}"/>
                    </a:ext>
                  </a:extLst>
                </p14:cNvPr>
                <p14:cNvContentPartPr/>
                <p14:nvPr/>
              </p14:nvContentPartPr>
              <p14:xfrm>
                <a:off x="9763175" y="5581154"/>
                <a:ext cx="149760" cy="10980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7C21D91-73F4-4A1F-045D-72A1BCB9D19D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9757055" y="5575034"/>
                  <a:ext cx="16200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BF7786D6-4E7A-E9A6-7508-1C42203FE84C}"/>
                    </a:ext>
                  </a:extLst>
                </p14:cNvPr>
                <p14:cNvContentPartPr/>
                <p14:nvPr/>
              </p14:nvContentPartPr>
              <p14:xfrm>
                <a:off x="9900335" y="5429954"/>
                <a:ext cx="78840" cy="28908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BF7786D6-4E7A-E9A6-7508-1C42203FE84C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9894215" y="5423834"/>
                  <a:ext cx="9108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977CBB1C-5A27-D531-6461-5C6F7D7ACA4D}"/>
                    </a:ext>
                  </a:extLst>
                </p14:cNvPr>
                <p14:cNvContentPartPr/>
                <p14:nvPr/>
              </p14:nvContentPartPr>
              <p14:xfrm>
                <a:off x="9965855" y="5578274"/>
                <a:ext cx="202320" cy="1360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977CBB1C-5A27-D531-6461-5C6F7D7ACA4D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9959735" y="5572154"/>
                  <a:ext cx="21456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5E8A24CD-4A88-273D-1DE4-77B14A681DC9}"/>
                    </a:ext>
                  </a:extLst>
                </p14:cNvPr>
                <p14:cNvContentPartPr/>
                <p14:nvPr/>
              </p14:nvContentPartPr>
              <p14:xfrm>
                <a:off x="10203815" y="5572874"/>
                <a:ext cx="196200" cy="13788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5E8A24CD-4A88-273D-1DE4-77B14A681DC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10197695" y="5566754"/>
                  <a:ext cx="2084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5EA8C04B-041A-9CD3-5A4E-A29C2E59422B}"/>
                    </a:ext>
                  </a:extLst>
                </p14:cNvPr>
                <p14:cNvContentPartPr/>
                <p14:nvPr/>
              </p14:nvContentPartPr>
              <p14:xfrm>
                <a:off x="10372295" y="5568554"/>
                <a:ext cx="121320" cy="1486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5EA8C04B-041A-9CD3-5A4E-A29C2E59422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10366175" y="5562434"/>
                  <a:ext cx="1335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31229D4C-F84F-D876-A4A1-0F89B2B47A6C}"/>
                    </a:ext>
                  </a:extLst>
                </p14:cNvPr>
                <p14:cNvContentPartPr/>
                <p14:nvPr/>
              </p14:nvContentPartPr>
              <p14:xfrm>
                <a:off x="10353215" y="5480354"/>
                <a:ext cx="43560" cy="316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31229D4C-F84F-D876-A4A1-0F89B2B47A6C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10347095" y="5474234"/>
                  <a:ext cx="55800" cy="4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505716A0-323E-DA89-463B-F3F7045146AC}"/>
                    </a:ext>
                  </a:extLst>
                </p14:cNvPr>
                <p14:cNvContentPartPr/>
                <p14:nvPr/>
              </p14:nvContentPartPr>
              <p14:xfrm>
                <a:off x="10459415" y="5564234"/>
                <a:ext cx="229320" cy="16020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505716A0-323E-DA89-463B-F3F7045146AC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10453295" y="5558114"/>
                  <a:ext cx="2415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A891D5C7-A28F-1C6D-FE5C-663377E52829}"/>
                    </a:ext>
                  </a:extLst>
                </p14:cNvPr>
                <p14:cNvContentPartPr/>
                <p14:nvPr/>
              </p14:nvContentPartPr>
              <p14:xfrm>
                <a:off x="10472735" y="5591954"/>
                <a:ext cx="175680" cy="4284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A891D5C7-A28F-1C6D-FE5C-663377E5282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0466615" y="5585834"/>
                  <a:ext cx="18792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D909C95C-A02F-5F87-98C0-5B1319D6AE8D}"/>
                    </a:ext>
                  </a:extLst>
                </p14:cNvPr>
                <p14:cNvContentPartPr/>
                <p14:nvPr/>
              </p14:nvContentPartPr>
              <p14:xfrm>
                <a:off x="10637255" y="5568914"/>
                <a:ext cx="191880" cy="13788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D909C95C-A02F-5F87-98C0-5B1319D6AE8D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0631135" y="5562794"/>
                  <a:ext cx="2041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BEC79587-7A64-4DBD-0C86-7B424AF0ADA2}"/>
                    </a:ext>
                  </a:extLst>
                </p14:cNvPr>
                <p14:cNvContentPartPr/>
                <p14:nvPr/>
              </p14:nvContentPartPr>
              <p14:xfrm>
                <a:off x="10779815" y="5430674"/>
                <a:ext cx="247320" cy="31068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BEC79587-7A64-4DBD-0C86-7B424AF0ADA2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0773695" y="5424554"/>
                  <a:ext cx="25956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B8175D5A-89FE-7015-861A-E9FB07D213F6}"/>
                    </a:ext>
                  </a:extLst>
                </p14:cNvPr>
                <p14:cNvContentPartPr/>
                <p14:nvPr/>
              </p14:nvContentPartPr>
              <p14:xfrm>
                <a:off x="11055215" y="5364434"/>
                <a:ext cx="130680" cy="2419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B8175D5A-89FE-7015-861A-E9FB07D213F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1049095" y="5358314"/>
                  <a:ext cx="1429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C3667C0E-0E4F-7191-180F-603599606437}"/>
                    </a:ext>
                  </a:extLst>
                </p14:cNvPr>
                <p14:cNvContentPartPr/>
                <p14:nvPr/>
              </p14:nvContentPartPr>
              <p14:xfrm>
                <a:off x="11221535" y="5359034"/>
                <a:ext cx="47520" cy="19116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C3667C0E-0E4F-7191-180F-603599606437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11215415" y="5352914"/>
                  <a:ext cx="59760" cy="20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9059DD94-A5EE-A179-83B8-F9AECF244AE5}"/>
              </a:ext>
            </a:extLst>
          </p:cNvPr>
          <p:cNvGrpSpPr/>
          <p:nvPr/>
        </p:nvGrpSpPr>
        <p:grpSpPr>
          <a:xfrm>
            <a:off x="3932255" y="3317474"/>
            <a:ext cx="1895040" cy="988200"/>
            <a:chOff x="3932255" y="3317474"/>
            <a:chExt cx="1895040" cy="98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08CDC487-7E5C-5DF5-F1F1-7711E30B9B85}"/>
                    </a:ext>
                  </a:extLst>
                </p14:cNvPr>
                <p14:cNvContentPartPr/>
                <p14:nvPr/>
              </p14:nvContentPartPr>
              <p14:xfrm>
                <a:off x="4178135" y="3672794"/>
                <a:ext cx="72720" cy="32724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08CDC487-7E5C-5DF5-F1F1-7711E30B9B85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172015" y="3666674"/>
                  <a:ext cx="8496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044A2751-FBAF-E333-5126-194518A3A577}"/>
                    </a:ext>
                  </a:extLst>
                </p14:cNvPr>
                <p14:cNvContentPartPr/>
                <p14:nvPr/>
              </p14:nvContentPartPr>
              <p14:xfrm>
                <a:off x="4152215" y="3638954"/>
                <a:ext cx="248040" cy="1515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044A2751-FBAF-E333-5126-194518A3A577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146095" y="3632834"/>
                  <a:ext cx="260280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05799F86-576A-0BE9-E7B8-CC3451E77584}"/>
                    </a:ext>
                  </a:extLst>
                </p14:cNvPr>
                <p14:cNvContentPartPr/>
                <p14:nvPr/>
              </p14:nvContentPartPr>
              <p14:xfrm>
                <a:off x="4385135" y="3654434"/>
                <a:ext cx="204840" cy="14256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05799F86-576A-0BE9-E7B8-CC3451E77584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379015" y="3648314"/>
                  <a:ext cx="21708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7B8A6246-B99D-2402-9A02-B2C3E98F2324}"/>
                    </a:ext>
                  </a:extLst>
                </p14:cNvPr>
                <p14:cNvContentPartPr/>
                <p14:nvPr/>
              </p14:nvContentPartPr>
              <p14:xfrm>
                <a:off x="4542095" y="3513674"/>
                <a:ext cx="75600" cy="2779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7B8A6246-B99D-2402-9A02-B2C3E98F232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535975" y="3507554"/>
                  <a:ext cx="8784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A45B388E-3E4B-1EB1-D97B-65D86699BAE4}"/>
                    </a:ext>
                  </a:extLst>
                </p14:cNvPr>
                <p14:cNvContentPartPr/>
                <p14:nvPr/>
              </p14:nvContentPartPr>
              <p14:xfrm>
                <a:off x="4600415" y="3650834"/>
                <a:ext cx="200520" cy="14760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A45B388E-3E4B-1EB1-D97B-65D86699BAE4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4594295" y="3644714"/>
                  <a:ext cx="21276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F31262F5-0FEA-F638-BB0B-CCA099A1C8FD}"/>
                    </a:ext>
                  </a:extLst>
                </p14:cNvPr>
                <p14:cNvContentPartPr/>
                <p14:nvPr/>
              </p14:nvContentPartPr>
              <p14:xfrm>
                <a:off x="4808855" y="3650114"/>
                <a:ext cx="227520" cy="14436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F31262F5-0FEA-F638-BB0B-CCA099A1C8FD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4802735" y="3643994"/>
                  <a:ext cx="2397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D094D95C-B386-396D-56F7-72598A53E651}"/>
                    </a:ext>
                  </a:extLst>
                </p14:cNvPr>
                <p14:cNvContentPartPr/>
                <p14:nvPr/>
              </p14:nvContentPartPr>
              <p14:xfrm>
                <a:off x="4912895" y="3571634"/>
                <a:ext cx="77400" cy="151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D094D95C-B386-396D-56F7-72598A53E651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4906775" y="3565514"/>
                  <a:ext cx="896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711C5D8-4CD6-D4E7-9310-7137EF48544B}"/>
                    </a:ext>
                  </a:extLst>
                </p14:cNvPr>
                <p14:cNvContentPartPr/>
                <p14:nvPr/>
              </p14:nvContentPartPr>
              <p14:xfrm>
                <a:off x="4996775" y="3628154"/>
                <a:ext cx="197640" cy="17640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711C5D8-4CD6-D4E7-9310-7137EF48544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4990655" y="3622034"/>
                  <a:ext cx="209880" cy="18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57254543-AF17-5EF8-9245-5828882F0931}"/>
                    </a:ext>
                  </a:extLst>
                </p14:cNvPr>
                <p14:cNvContentPartPr/>
                <p14:nvPr/>
              </p14:nvContentPartPr>
              <p14:xfrm>
                <a:off x="5064455" y="3678194"/>
                <a:ext cx="143280" cy="2628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57254543-AF17-5EF8-9245-5828882F0931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5058335" y="3672074"/>
                  <a:ext cx="15552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CF3E190F-D00A-12A9-C9A5-525E24242ED6}"/>
                    </a:ext>
                  </a:extLst>
                </p14:cNvPr>
                <p14:cNvContentPartPr/>
                <p14:nvPr/>
              </p14:nvContentPartPr>
              <p14:xfrm>
                <a:off x="5184335" y="3620234"/>
                <a:ext cx="172440" cy="15192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CF3E190F-D00A-12A9-C9A5-525E24242ED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5178215" y="3614114"/>
                  <a:ext cx="18468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41" name="Ink 140">
                  <a:extLst>
                    <a:ext uri="{FF2B5EF4-FFF2-40B4-BE49-F238E27FC236}">
                      <a16:creationId xmlns:a16="http://schemas.microsoft.com/office/drawing/2014/main" id="{77827105-FECA-293A-89C8-B677549A57C1}"/>
                    </a:ext>
                  </a:extLst>
                </p14:cNvPr>
                <p14:cNvContentPartPr/>
                <p14:nvPr/>
              </p14:nvContentPartPr>
              <p14:xfrm>
                <a:off x="5344895" y="3452834"/>
                <a:ext cx="181080" cy="319680"/>
              </p14:xfrm>
            </p:contentPart>
          </mc:Choice>
          <mc:Fallback xmlns="">
            <p:pic>
              <p:nvPicPr>
                <p:cNvPr id="141" name="Ink 140">
                  <a:extLst>
                    <a:ext uri="{FF2B5EF4-FFF2-40B4-BE49-F238E27FC236}">
                      <a16:creationId xmlns:a16="http://schemas.microsoft.com/office/drawing/2014/main" id="{77827105-FECA-293A-89C8-B677549A57C1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5338775" y="3446714"/>
                  <a:ext cx="19332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81B53B2C-E312-340D-9D12-D5084615D38E}"/>
                    </a:ext>
                  </a:extLst>
                </p14:cNvPr>
                <p14:cNvContentPartPr/>
                <p14:nvPr/>
              </p14:nvContentPartPr>
              <p14:xfrm>
                <a:off x="4386935" y="3941714"/>
                <a:ext cx="155160" cy="1562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81B53B2C-E312-340D-9D12-D5084615D38E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380815" y="3935594"/>
                  <a:ext cx="16740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243E30CF-A313-2A20-5451-0B5F81CB564C}"/>
                    </a:ext>
                  </a:extLst>
                </p14:cNvPr>
                <p14:cNvContentPartPr/>
                <p14:nvPr/>
              </p14:nvContentPartPr>
              <p14:xfrm>
                <a:off x="4510775" y="3958634"/>
                <a:ext cx="330120" cy="28116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243E30CF-A313-2A20-5451-0B5F81CB564C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504655" y="3952514"/>
                  <a:ext cx="34236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E37575D6-0506-F579-C416-8B4E10A9D3E5}"/>
                    </a:ext>
                  </a:extLst>
                </p14:cNvPr>
                <p14:cNvContentPartPr/>
                <p14:nvPr/>
              </p14:nvContentPartPr>
              <p14:xfrm>
                <a:off x="4826855" y="3927314"/>
                <a:ext cx="241560" cy="13464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E37575D6-0506-F579-C416-8B4E10A9D3E5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4820735" y="3921194"/>
                  <a:ext cx="2538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9E67EAD0-64AC-908D-D4BB-91AB0E6F8CFB}"/>
                    </a:ext>
                  </a:extLst>
                </p14:cNvPr>
                <p14:cNvContentPartPr/>
                <p14:nvPr/>
              </p14:nvContentPartPr>
              <p14:xfrm>
                <a:off x="5052935" y="3934874"/>
                <a:ext cx="120240" cy="13536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9E67EAD0-64AC-908D-D4BB-91AB0E6F8CFB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046815" y="3928754"/>
                  <a:ext cx="1324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19AFEEAD-BF2D-E33B-2997-F32F6A94D57D}"/>
                    </a:ext>
                  </a:extLst>
                </p14:cNvPr>
                <p14:cNvContentPartPr/>
                <p14:nvPr/>
              </p14:nvContentPartPr>
              <p14:xfrm>
                <a:off x="5183255" y="3932354"/>
                <a:ext cx="169200" cy="13932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19AFEEAD-BF2D-E33B-2997-F32F6A94D57D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177135" y="3926234"/>
                  <a:ext cx="1814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8527B5C8-21B2-A1D8-DB24-A8853CC33A5B}"/>
                    </a:ext>
                  </a:extLst>
                </p14:cNvPr>
                <p14:cNvContentPartPr/>
                <p14:nvPr/>
              </p14:nvContentPartPr>
              <p14:xfrm>
                <a:off x="5365775" y="3790874"/>
                <a:ext cx="42480" cy="2782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8527B5C8-21B2-A1D8-DB24-A8853CC33A5B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359655" y="3784754"/>
                  <a:ext cx="54720" cy="29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B14F4A92-16C7-1BDC-2A69-2117C225F12D}"/>
                    </a:ext>
                  </a:extLst>
                </p14:cNvPr>
                <p14:cNvContentPartPr/>
                <p14:nvPr/>
              </p14:nvContentPartPr>
              <p14:xfrm>
                <a:off x="5342375" y="3875834"/>
                <a:ext cx="262800" cy="22068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B14F4A92-16C7-1BDC-2A69-2117C225F12D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336255" y="3869714"/>
                  <a:ext cx="275040" cy="23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9B746CA7-3642-2C4C-658C-6136C2A1C781}"/>
                    </a:ext>
                  </a:extLst>
                </p14:cNvPr>
                <p14:cNvContentPartPr/>
                <p14:nvPr/>
              </p14:nvContentPartPr>
              <p14:xfrm>
                <a:off x="3943415" y="3388034"/>
                <a:ext cx="1883880" cy="9176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9B746CA7-3642-2C4C-658C-6136C2A1C781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3937295" y="3381914"/>
                  <a:ext cx="1896120" cy="92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3D63C21E-879A-79E1-EEA8-0B4E388D8754}"/>
                    </a:ext>
                  </a:extLst>
                </p14:cNvPr>
                <p14:cNvContentPartPr/>
                <p14:nvPr/>
              </p14:nvContentPartPr>
              <p14:xfrm>
                <a:off x="3932255" y="3317474"/>
                <a:ext cx="1711800" cy="8316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3D63C21E-879A-79E1-EEA8-0B4E388D8754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3926135" y="3311354"/>
                  <a:ext cx="1724040" cy="954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215927214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27AE2E-CD5E-5F20-08E6-1D082357B26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4F8D03FB-C769-A813-3B9B-14AF702757C5}"/>
              </a:ext>
            </a:extLst>
          </p:cNvPr>
          <p:cNvGrpSpPr/>
          <p:nvPr/>
        </p:nvGrpSpPr>
        <p:grpSpPr>
          <a:xfrm>
            <a:off x="1810370" y="21623"/>
            <a:ext cx="10220760" cy="923040"/>
            <a:chOff x="1810370" y="21623"/>
            <a:chExt cx="10220760" cy="92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0BCAC73-35C0-4EF0-1702-E0CDDF2F8EE0}"/>
                    </a:ext>
                  </a:extLst>
                </p14:cNvPr>
                <p14:cNvContentPartPr/>
                <p14:nvPr/>
              </p14:nvContentPartPr>
              <p14:xfrm>
                <a:off x="2603008" y="411864"/>
                <a:ext cx="202320" cy="1382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0BCAC73-35C0-4EF0-1702-E0CDDF2F8EE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596888" y="405760"/>
                  <a:ext cx="214560" cy="1504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95A3B66A-4FD7-CD35-57A8-D282D77BF611}"/>
                    </a:ext>
                  </a:extLst>
                </p14:cNvPr>
                <p14:cNvContentPartPr/>
                <p14:nvPr/>
              </p14:nvContentPartPr>
              <p14:xfrm>
                <a:off x="2829808" y="412584"/>
                <a:ext cx="180360" cy="1198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95A3B66A-4FD7-CD35-57A8-D282D77BF611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823688" y="406446"/>
                  <a:ext cx="192600" cy="132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BA42AA56-A963-C99C-DDF6-3E1534B5A135}"/>
                    </a:ext>
                  </a:extLst>
                </p14:cNvPr>
                <p14:cNvContentPartPr/>
                <p14:nvPr/>
              </p14:nvContentPartPr>
              <p14:xfrm>
                <a:off x="2927008" y="409704"/>
                <a:ext cx="555840" cy="138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BA42AA56-A963-C99C-DDF6-3E1534B5A135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20888" y="403600"/>
                  <a:ext cx="568080" cy="1504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8D42D27C-EADD-5537-C58E-DB03CB556CEE}"/>
                    </a:ext>
                  </a:extLst>
                </p14:cNvPr>
                <p14:cNvContentPartPr/>
                <p14:nvPr/>
              </p14:nvContentPartPr>
              <p14:xfrm>
                <a:off x="3528208" y="415104"/>
                <a:ext cx="62280" cy="3142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8D42D27C-EADD-5537-C58E-DB03CB556CEE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22123" y="408984"/>
                  <a:ext cx="7445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88E02423-8D36-8655-4EF4-0C2ECF7978D3}"/>
                    </a:ext>
                  </a:extLst>
                </p14:cNvPr>
                <p14:cNvContentPartPr/>
                <p14:nvPr/>
              </p14:nvContentPartPr>
              <p14:xfrm>
                <a:off x="3537208" y="391344"/>
                <a:ext cx="127440" cy="1443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88E02423-8D36-8655-4EF4-0C2ECF7978D3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531071" y="385239"/>
                  <a:ext cx="139715" cy="156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2521E642-9D6B-D142-172E-D9F58B457309}"/>
                    </a:ext>
                  </a:extLst>
                </p14:cNvPr>
                <p14:cNvContentPartPr/>
                <p14:nvPr/>
              </p14:nvContentPartPr>
              <p14:xfrm>
                <a:off x="3647728" y="404664"/>
                <a:ext cx="191160" cy="133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2521E642-9D6B-D142-172E-D9F58B457309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641608" y="398544"/>
                  <a:ext cx="2034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F6B0CC4-46C7-4CEB-F1D6-62EC802D9D24}"/>
                    </a:ext>
                  </a:extLst>
                </p14:cNvPr>
                <p14:cNvContentPartPr/>
                <p14:nvPr/>
              </p14:nvContentPartPr>
              <p14:xfrm>
                <a:off x="3836368" y="374424"/>
                <a:ext cx="315360" cy="1933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F6B0CC4-46C7-4CEB-F1D6-62EC802D9D24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830248" y="368293"/>
                  <a:ext cx="327600" cy="205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AD183C23-AB6D-101F-2A8D-DBE5BBEA2BE9}"/>
                    </a:ext>
                  </a:extLst>
                </p14:cNvPr>
                <p14:cNvContentPartPr/>
                <p14:nvPr/>
              </p14:nvContentPartPr>
              <p14:xfrm>
                <a:off x="4050208" y="304224"/>
                <a:ext cx="8640" cy="280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AD183C23-AB6D-101F-2A8D-DBE5BBEA2BE9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044333" y="298104"/>
                  <a:ext cx="2039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05591EB4-4C77-3E52-A2DC-C456862170DE}"/>
                    </a:ext>
                  </a:extLst>
                </p14:cNvPr>
                <p14:cNvContentPartPr/>
                <p14:nvPr/>
              </p14:nvContentPartPr>
              <p14:xfrm>
                <a:off x="4152088" y="225744"/>
                <a:ext cx="123120" cy="2973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05591EB4-4C77-3E52-A2DC-C456862170DE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45968" y="219631"/>
                  <a:ext cx="135360" cy="309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E61790B5-C0AD-6F7E-6C27-112E1B6EDA42}"/>
                    </a:ext>
                  </a:extLst>
                </p14:cNvPr>
                <p14:cNvContentPartPr/>
                <p14:nvPr/>
              </p14:nvContentPartPr>
              <p14:xfrm>
                <a:off x="4133728" y="412584"/>
                <a:ext cx="317880" cy="1342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E61790B5-C0AD-6F7E-6C27-112E1B6EDA42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127608" y="406464"/>
                  <a:ext cx="330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B3DCF125-4BE8-23E9-C282-222F76F6456D}"/>
                    </a:ext>
                  </a:extLst>
                </p14:cNvPr>
                <p14:cNvContentPartPr/>
                <p14:nvPr/>
              </p14:nvContentPartPr>
              <p14:xfrm>
                <a:off x="4370968" y="270744"/>
                <a:ext cx="41400" cy="302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B3DCF125-4BE8-23E9-C282-222F76F6456D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364901" y="264624"/>
                  <a:ext cx="53534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286890CE-D379-5C8F-7B22-107E05EB5306}"/>
                    </a:ext>
                  </a:extLst>
                </p14:cNvPr>
                <p14:cNvContentPartPr/>
                <p14:nvPr/>
              </p14:nvContentPartPr>
              <p14:xfrm>
                <a:off x="4414168" y="389544"/>
                <a:ext cx="17388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286890CE-D379-5C8F-7B22-107E05EB5306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08048" y="383424"/>
                  <a:ext cx="186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BCD67BCF-7619-95DA-5349-1E8BB9463667}"/>
                    </a:ext>
                  </a:extLst>
                </p14:cNvPr>
                <p14:cNvContentPartPr/>
                <p14:nvPr/>
              </p14:nvContentPartPr>
              <p14:xfrm>
                <a:off x="4605328" y="398184"/>
                <a:ext cx="268920" cy="1476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BCD67BCF-7619-95DA-5349-1E8BB9463667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599208" y="392079"/>
                  <a:ext cx="281160" cy="1598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A482C27B-A3C0-154D-203A-72FAFB59D53F}"/>
                    </a:ext>
                  </a:extLst>
                </p14:cNvPr>
                <p14:cNvContentPartPr/>
                <p14:nvPr/>
              </p14:nvContentPartPr>
              <p14:xfrm>
                <a:off x="5025088" y="446784"/>
                <a:ext cx="176040" cy="152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A482C27B-A3C0-154D-203A-72FAFB59D53F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018955" y="440678"/>
                  <a:ext cx="188305" cy="1644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AE458C8D-A64E-9DDA-985A-F242F141A16E}"/>
                    </a:ext>
                  </a:extLst>
                </p14:cNvPr>
                <p14:cNvContentPartPr/>
                <p14:nvPr/>
              </p14:nvContentPartPr>
              <p14:xfrm>
                <a:off x="5243968" y="212064"/>
                <a:ext cx="168120" cy="3877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AE458C8D-A64E-9DDA-985A-F242F141A16E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237848" y="205944"/>
                  <a:ext cx="18036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4EE8BDB6-97D3-B37E-C7C3-DCA36E638E26}"/>
                    </a:ext>
                  </a:extLst>
                </p14:cNvPr>
                <p14:cNvContentPartPr/>
                <p14:nvPr/>
              </p14:nvContentPartPr>
              <p14:xfrm>
                <a:off x="5205808" y="475584"/>
                <a:ext cx="196200" cy="288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4EE8BDB6-97D3-B37E-C7C3-DCA36E638E2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199688" y="469464"/>
                  <a:ext cx="2084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A767B97B-74F8-1FF9-E3F4-3F6B55D5B023}"/>
                    </a:ext>
                  </a:extLst>
                </p14:cNvPr>
                <p14:cNvContentPartPr/>
                <p14:nvPr/>
              </p14:nvContentPartPr>
              <p14:xfrm>
                <a:off x="5734648" y="376944"/>
                <a:ext cx="341640" cy="299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A767B97B-74F8-1FF9-E3F4-3F6B55D5B02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728534" y="370824"/>
                  <a:ext cx="353867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54B64C31-8806-48B7-C593-B3137933DA8D}"/>
                    </a:ext>
                  </a:extLst>
                </p14:cNvPr>
                <p14:cNvContentPartPr/>
                <p14:nvPr/>
              </p14:nvContentPartPr>
              <p14:xfrm>
                <a:off x="6059368" y="523104"/>
                <a:ext cx="245520" cy="167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54B64C31-8806-48B7-C593-B3137933DA8D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053239" y="516971"/>
                  <a:ext cx="257778" cy="1793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10B112D7-C315-CB3B-0C1A-E0572FC5E70A}"/>
                    </a:ext>
                  </a:extLst>
                </p14:cNvPr>
                <p14:cNvContentPartPr/>
                <p14:nvPr/>
              </p14:nvContentPartPr>
              <p14:xfrm>
                <a:off x="6289408" y="513744"/>
                <a:ext cx="93960" cy="2127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10B112D7-C315-CB3B-0C1A-E0572FC5E70A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283288" y="507624"/>
                  <a:ext cx="1062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B16E72E0-38CF-C0DA-99E0-2E7266E1B3E0}"/>
                    </a:ext>
                  </a:extLst>
                </p14:cNvPr>
                <p14:cNvContentPartPr/>
                <p14:nvPr/>
              </p14:nvContentPartPr>
              <p14:xfrm>
                <a:off x="6217768" y="535704"/>
                <a:ext cx="220680" cy="1648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B16E72E0-38CF-C0DA-99E0-2E7266E1B3E0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11648" y="529571"/>
                  <a:ext cx="232920" cy="1771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00254B86-374A-D0D1-5F84-039DC9A8B634}"/>
                    </a:ext>
                  </a:extLst>
                </p14:cNvPr>
                <p14:cNvContentPartPr/>
                <p14:nvPr/>
              </p14:nvContentPartPr>
              <p14:xfrm>
                <a:off x="6638248" y="405744"/>
                <a:ext cx="218160" cy="2361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00254B86-374A-D0D1-5F84-039DC9A8B634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632128" y="399624"/>
                  <a:ext cx="2304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944ADB1A-C22F-9447-A611-D8821489C0B5}"/>
                    </a:ext>
                  </a:extLst>
                </p14:cNvPr>
                <p14:cNvContentPartPr/>
                <p14:nvPr/>
              </p14:nvContentPartPr>
              <p14:xfrm>
                <a:off x="6902488" y="448944"/>
                <a:ext cx="35640" cy="2239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944ADB1A-C22F-9447-A611-D8821489C0B5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896429" y="442824"/>
                  <a:ext cx="47758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A80EF347-89E3-0D88-4F1E-D303FCCAFCB4}"/>
                    </a:ext>
                  </a:extLst>
                </p14:cNvPr>
                <p14:cNvContentPartPr/>
                <p14:nvPr/>
              </p14:nvContentPartPr>
              <p14:xfrm>
                <a:off x="6913648" y="381264"/>
                <a:ext cx="193320" cy="1800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A80EF347-89E3-0D88-4F1E-D303FCCAFCB4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907539" y="375144"/>
                  <a:ext cx="205537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4AA2728C-5505-6589-849B-019F8F3684E6}"/>
                    </a:ext>
                  </a:extLst>
                </p14:cNvPr>
                <p14:cNvContentPartPr/>
                <p14:nvPr/>
              </p14:nvContentPartPr>
              <p14:xfrm>
                <a:off x="7358968" y="534984"/>
                <a:ext cx="150120" cy="120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4AA2728C-5505-6589-849B-019F8F3684E6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352848" y="528864"/>
                  <a:ext cx="162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AAF4F851-E55B-9E46-8D52-93203CE725BD}"/>
                    </a:ext>
                  </a:extLst>
                </p14:cNvPr>
                <p14:cNvContentPartPr/>
                <p14:nvPr/>
              </p14:nvContentPartPr>
              <p14:xfrm>
                <a:off x="7463008" y="464784"/>
                <a:ext cx="43200" cy="9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AAF4F851-E55B-9E46-8D52-93203CE725BD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456888" y="458664"/>
                  <a:ext cx="55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3CE3FA6C-3CF1-27E3-2135-DE1EEB6E63D0}"/>
                    </a:ext>
                  </a:extLst>
                </p14:cNvPr>
                <p14:cNvContentPartPr/>
                <p14:nvPr/>
              </p14:nvContentPartPr>
              <p14:xfrm>
                <a:off x="7545448" y="507984"/>
                <a:ext cx="196920" cy="123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3CE3FA6C-3CF1-27E3-2135-DE1EEB6E63D0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39339" y="501864"/>
                  <a:ext cx="209138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6C06B70C-49BC-F6D1-1B28-B5CA9D913F49}"/>
                    </a:ext>
                  </a:extLst>
                </p14:cNvPr>
                <p14:cNvContentPartPr/>
                <p14:nvPr/>
              </p14:nvContentPartPr>
              <p14:xfrm>
                <a:off x="7800328" y="300264"/>
                <a:ext cx="45000" cy="3405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6C06B70C-49BC-F6D1-1B28-B5CA9D913F49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94208" y="294144"/>
                  <a:ext cx="57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7627E44C-07A0-A49C-E309-6486809B0639}"/>
                    </a:ext>
                  </a:extLst>
                </p14:cNvPr>
                <p14:cNvContentPartPr/>
                <p14:nvPr/>
              </p14:nvContentPartPr>
              <p14:xfrm>
                <a:off x="7760008" y="464784"/>
                <a:ext cx="191160" cy="349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7627E44C-07A0-A49C-E309-6486809B0639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53888" y="458600"/>
                  <a:ext cx="203400" cy="47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419AB3D1-AD07-B84E-0F3A-646B12D6FAA7}"/>
                    </a:ext>
                  </a:extLst>
                </p14:cNvPr>
                <p14:cNvContentPartPr/>
                <p14:nvPr/>
              </p14:nvContentPartPr>
              <p14:xfrm>
                <a:off x="7871608" y="462984"/>
                <a:ext cx="209160" cy="1630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419AB3D1-AD07-B84E-0F3A-646B12D6FAA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477" y="456864"/>
                  <a:ext cx="221421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E7972C4E-2B83-3ECC-BB2C-8C3E3870994F}"/>
                    </a:ext>
                  </a:extLst>
                </p14:cNvPr>
                <p14:cNvContentPartPr/>
                <p14:nvPr/>
              </p14:nvContentPartPr>
              <p14:xfrm>
                <a:off x="8478290" y="327623"/>
                <a:ext cx="26280" cy="2638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E7972C4E-2B83-3ECC-BB2C-8C3E3870994F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472170" y="321503"/>
                  <a:ext cx="385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CAFDAD64-A346-1EE4-D1CC-7B0A4540EBD0}"/>
                    </a:ext>
                  </a:extLst>
                </p14:cNvPr>
                <p14:cNvContentPartPr/>
                <p14:nvPr/>
              </p14:nvContentPartPr>
              <p14:xfrm>
                <a:off x="8472530" y="300623"/>
                <a:ext cx="214200" cy="1699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CAFDAD64-A346-1EE4-D1CC-7B0A4540EBD0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466420" y="294503"/>
                  <a:ext cx="226419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74B0F8BB-3647-EFC5-13B5-AF44346F1D53}"/>
                    </a:ext>
                  </a:extLst>
                </p14:cNvPr>
                <p14:cNvContentPartPr/>
                <p14:nvPr/>
              </p14:nvContentPartPr>
              <p14:xfrm>
                <a:off x="8543090" y="466583"/>
                <a:ext cx="163080" cy="111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74B0F8BB-3647-EFC5-13B5-AF44346F1D53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536956" y="460443"/>
                  <a:ext cx="175347" cy="1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65B5B697-2F8C-5143-7A50-9D64BB313C4F}"/>
                    </a:ext>
                  </a:extLst>
                </p14:cNvPr>
                <p14:cNvContentPartPr/>
                <p14:nvPr/>
              </p14:nvContentPartPr>
              <p14:xfrm>
                <a:off x="8738930" y="291263"/>
                <a:ext cx="69120" cy="307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65B5B697-2F8C-5143-7A50-9D64BB313C4F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732778" y="285143"/>
                  <a:ext cx="81424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226A1E0D-0656-23E4-234A-7A25D09F876B}"/>
                    </a:ext>
                  </a:extLst>
                </p14:cNvPr>
                <p14:cNvContentPartPr/>
                <p14:nvPr/>
              </p14:nvContentPartPr>
              <p14:xfrm>
                <a:off x="8788250" y="466583"/>
                <a:ext cx="213840" cy="1332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226A1E0D-0656-23E4-234A-7A25D09F876B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782130" y="460479"/>
                  <a:ext cx="226080" cy="1454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CBE02A3C-8EDF-5938-20E6-7D4130AD157C}"/>
                    </a:ext>
                  </a:extLst>
                </p14:cNvPr>
                <p14:cNvContentPartPr/>
                <p14:nvPr/>
              </p14:nvContentPartPr>
              <p14:xfrm>
                <a:off x="9020450" y="425903"/>
                <a:ext cx="176400" cy="1684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CBE02A3C-8EDF-5938-20E6-7D4130AD157C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014342" y="419770"/>
                  <a:ext cx="188615" cy="1807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496C7A12-D45B-A09D-9398-05F53922319C}"/>
                    </a:ext>
                  </a:extLst>
                </p14:cNvPr>
                <p14:cNvContentPartPr/>
                <p14:nvPr/>
              </p14:nvContentPartPr>
              <p14:xfrm>
                <a:off x="9202970" y="431663"/>
                <a:ext cx="88920" cy="1321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496C7A12-D45B-A09D-9398-05F53922319C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196850" y="425543"/>
                  <a:ext cx="1011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631887B-4DD8-9996-CC88-69F77F385D7B}"/>
                    </a:ext>
                  </a:extLst>
                </p14:cNvPr>
                <p14:cNvContentPartPr/>
                <p14:nvPr/>
              </p14:nvContentPartPr>
              <p14:xfrm>
                <a:off x="9227090" y="344543"/>
                <a:ext cx="36360" cy="32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631887B-4DD8-9996-CC88-69F77F385D7B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220970" y="338423"/>
                  <a:ext cx="486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AE7E6EF5-5D09-BDC7-9A9D-150FCF69B4F2}"/>
                    </a:ext>
                  </a:extLst>
                </p14:cNvPr>
                <p14:cNvContentPartPr/>
                <p14:nvPr/>
              </p14:nvContentPartPr>
              <p14:xfrm>
                <a:off x="9265250" y="405743"/>
                <a:ext cx="205920" cy="1933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AE7E6EF5-5D09-BDC7-9A9D-150FCF69B4F2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259130" y="399612"/>
                  <a:ext cx="218160" cy="205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78277789-618C-7147-72B2-160631F683F6}"/>
                    </a:ext>
                  </a:extLst>
                </p14:cNvPr>
                <p14:cNvContentPartPr/>
                <p14:nvPr/>
              </p14:nvContentPartPr>
              <p14:xfrm>
                <a:off x="9282530" y="477023"/>
                <a:ext cx="196920" cy="9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78277789-618C-7147-72B2-160631F683F6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276421" y="470903"/>
                  <a:ext cx="209138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064CBA4C-D698-9395-A5BD-E7C802E3B076}"/>
                    </a:ext>
                  </a:extLst>
                </p14:cNvPr>
                <p14:cNvContentPartPr/>
                <p14:nvPr/>
              </p14:nvContentPartPr>
              <p14:xfrm>
                <a:off x="9457130" y="417263"/>
                <a:ext cx="213120" cy="1486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064CBA4C-D698-9395-A5BD-E7C802E3B076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451010" y="411143"/>
                  <a:ext cx="2253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8AEE0B22-961F-0210-CED8-9C2A6112B3F6}"/>
                    </a:ext>
                  </a:extLst>
                </p14:cNvPr>
                <p14:cNvContentPartPr/>
                <p14:nvPr/>
              </p14:nvContentPartPr>
              <p14:xfrm>
                <a:off x="9611570" y="198743"/>
                <a:ext cx="273600" cy="393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8AEE0B22-961F-0210-CED8-9C2A6112B3F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605450" y="192623"/>
                  <a:ext cx="28584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6B94C5B8-9BCB-E704-9004-F73CDEAFF96A}"/>
                    </a:ext>
                  </a:extLst>
                </p14:cNvPr>
                <p14:cNvContentPartPr/>
                <p14:nvPr/>
              </p14:nvContentPartPr>
              <p14:xfrm>
                <a:off x="10195490" y="249863"/>
                <a:ext cx="157320" cy="3103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6B94C5B8-9BCB-E704-9004-F73CDEAFF96A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189370" y="243743"/>
                  <a:ext cx="16956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B01D09E4-ABE6-B186-7C83-12DCE3EBF405}"/>
                    </a:ext>
                  </a:extLst>
                </p14:cNvPr>
                <p14:cNvContentPartPr/>
                <p14:nvPr/>
              </p14:nvContentPartPr>
              <p14:xfrm>
                <a:off x="10345610" y="386663"/>
                <a:ext cx="389160" cy="3718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B01D09E4-ABE6-B186-7C83-12DCE3EBF405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339490" y="380543"/>
                  <a:ext cx="4014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98DF6A39-D62B-27F5-0DE8-9DEFC9A84178}"/>
                    </a:ext>
                  </a:extLst>
                </p14:cNvPr>
                <p14:cNvContentPartPr/>
                <p14:nvPr/>
              </p14:nvContentPartPr>
              <p14:xfrm>
                <a:off x="10692650" y="390623"/>
                <a:ext cx="297360" cy="1620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98DF6A39-D62B-27F5-0DE8-9DEFC9A8417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686530" y="384489"/>
                  <a:ext cx="309600" cy="1742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F646354B-4AF1-DF29-F750-589258C1949D}"/>
                    </a:ext>
                  </a:extLst>
                </p14:cNvPr>
                <p14:cNvContentPartPr/>
                <p14:nvPr/>
              </p14:nvContentPartPr>
              <p14:xfrm>
                <a:off x="10966970" y="402863"/>
                <a:ext cx="205200" cy="174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F646354B-4AF1-DF29-F750-589258C1949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960850" y="396743"/>
                  <a:ext cx="217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5D520E18-C81F-A2F5-98B3-FD41C60F953D}"/>
                    </a:ext>
                  </a:extLst>
                </p14:cNvPr>
                <p14:cNvContentPartPr/>
                <p14:nvPr/>
              </p14:nvContentPartPr>
              <p14:xfrm>
                <a:off x="11146610" y="422303"/>
                <a:ext cx="182160" cy="1375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5D520E18-C81F-A2F5-98B3-FD41C60F953D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140490" y="416167"/>
                  <a:ext cx="194400" cy="149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32A39F30-3F02-5846-883D-E2D036533FF1}"/>
                    </a:ext>
                  </a:extLst>
                </p14:cNvPr>
                <p14:cNvContentPartPr/>
                <p14:nvPr/>
              </p14:nvContentPartPr>
              <p14:xfrm>
                <a:off x="11367650" y="137543"/>
                <a:ext cx="38160" cy="4086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32A39F30-3F02-5846-883D-E2D036533FF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361530" y="131423"/>
                  <a:ext cx="5040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6B8CEB41-B79F-4A8F-989D-66A2789CC5DA}"/>
                    </a:ext>
                  </a:extLst>
                </p14:cNvPr>
                <p14:cNvContentPartPr/>
                <p14:nvPr/>
              </p14:nvContentPartPr>
              <p14:xfrm>
                <a:off x="11276570" y="303143"/>
                <a:ext cx="235800" cy="493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6B8CEB41-B79F-4A8F-989D-66A2789CC5D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270450" y="297023"/>
                  <a:ext cx="2480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431DFF80-EB8F-7A00-EC35-D8942296B29C}"/>
                    </a:ext>
                  </a:extLst>
                </p14:cNvPr>
                <p14:cNvContentPartPr/>
                <p14:nvPr/>
              </p14:nvContentPartPr>
              <p14:xfrm>
                <a:off x="11435330" y="307823"/>
                <a:ext cx="192600" cy="2232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431DFF80-EB8F-7A00-EC35-D8942296B29C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429221" y="301703"/>
                  <a:ext cx="204817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54C966D5-7D31-603E-D2C0-BB185CB1A8CE}"/>
                    </a:ext>
                  </a:extLst>
                </p14:cNvPr>
                <p14:cNvContentPartPr/>
                <p14:nvPr/>
              </p14:nvContentPartPr>
              <p14:xfrm>
                <a:off x="1810370" y="21623"/>
                <a:ext cx="10220760" cy="9230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54C966D5-7D31-603E-D2C0-BB185CB1A8CE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804250" y="15503"/>
                  <a:ext cx="10233000" cy="9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E8B2DB-082E-F309-70AA-3D7E8AFEBFBF}"/>
              </a:ext>
            </a:extLst>
          </p:cNvPr>
          <p:cNvGrpSpPr/>
          <p:nvPr/>
        </p:nvGrpSpPr>
        <p:grpSpPr>
          <a:xfrm>
            <a:off x="2156375" y="282314"/>
            <a:ext cx="357480" cy="388080"/>
            <a:chOff x="2156375" y="282314"/>
            <a:chExt cx="35748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E7A73D72-3BBB-1A0A-E439-3899A72EF178}"/>
                    </a:ext>
                  </a:extLst>
                </p14:cNvPr>
                <p14:cNvContentPartPr/>
                <p14:nvPr/>
              </p14:nvContentPartPr>
              <p14:xfrm>
                <a:off x="2183015" y="310754"/>
                <a:ext cx="52200" cy="2523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E7A73D72-3BBB-1A0A-E439-3899A72EF178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176895" y="304634"/>
                  <a:ext cx="644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D5AFC455-C087-3459-272D-060C4DE3C5F7}"/>
                    </a:ext>
                  </a:extLst>
                </p14:cNvPr>
                <p14:cNvContentPartPr/>
                <p14:nvPr/>
              </p14:nvContentPartPr>
              <p14:xfrm>
                <a:off x="2156375" y="282314"/>
                <a:ext cx="357480" cy="3880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D5AFC455-C087-3459-272D-060C4DE3C5F7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150255" y="276194"/>
                  <a:ext cx="369720" cy="400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1839AD29-1658-AD5A-CE2C-7162CC245D2A}"/>
                  </a:ext>
                </a:extLst>
              </p14:cNvPr>
              <p14:cNvContentPartPr/>
              <p14:nvPr/>
            </p14:nvContentPartPr>
            <p14:xfrm>
              <a:off x="1190135" y="1360514"/>
              <a:ext cx="11880" cy="68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1839AD29-1658-AD5A-CE2C-7162CC245D2A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84015" y="1354394"/>
                <a:ext cx="241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9B71A9C7-783C-73F9-FF5E-938AB99EF9D1}"/>
                  </a:ext>
                </a:extLst>
              </p14:cNvPr>
              <p14:cNvContentPartPr/>
              <p14:nvPr/>
            </p14:nvContentPartPr>
            <p14:xfrm>
              <a:off x="933815" y="1461674"/>
              <a:ext cx="10266120" cy="42476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9B71A9C7-783C-73F9-FF5E-938AB99EF9D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27695" y="1455554"/>
                <a:ext cx="10278360" cy="4259880"/>
              </a:xfrm>
              <a:prstGeom prst="rect">
                <a:avLst/>
              </a:prstGeom>
            </p:spPr>
          </p:pic>
        </mc:Fallback>
      </mc:AlternateContent>
      <p:grpSp>
        <p:nvGrpSpPr>
          <p:cNvPr id="214" name="Group 213">
            <a:extLst>
              <a:ext uri="{FF2B5EF4-FFF2-40B4-BE49-F238E27FC236}">
                <a16:creationId xmlns:a16="http://schemas.microsoft.com/office/drawing/2014/main" id="{4184E11D-1085-E7AB-E817-8C43709D7F6B}"/>
              </a:ext>
            </a:extLst>
          </p:cNvPr>
          <p:cNvGrpSpPr/>
          <p:nvPr/>
        </p:nvGrpSpPr>
        <p:grpSpPr>
          <a:xfrm>
            <a:off x="1052255" y="1950914"/>
            <a:ext cx="2492640" cy="2567160"/>
            <a:chOff x="1052255" y="1950914"/>
            <a:chExt cx="2492640" cy="256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1B19F608-CC44-EAFB-5D70-5DE945561A0F}"/>
                    </a:ext>
                  </a:extLst>
                </p14:cNvPr>
                <p14:cNvContentPartPr/>
                <p14:nvPr/>
              </p14:nvContentPartPr>
              <p14:xfrm>
                <a:off x="1052255" y="2807714"/>
                <a:ext cx="906120" cy="17103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1B19F608-CC44-EAFB-5D70-5DE945561A0F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46135" y="2801594"/>
                  <a:ext cx="918360" cy="172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AD893A61-B446-7678-379B-FF3BF34C4E52}"/>
                    </a:ext>
                  </a:extLst>
                </p14:cNvPr>
                <p14:cNvContentPartPr/>
                <p14:nvPr/>
              </p14:nvContentPartPr>
              <p14:xfrm>
                <a:off x="1967375" y="2804114"/>
                <a:ext cx="10440" cy="57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AD893A61-B446-7678-379B-FF3BF34C4E52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961255" y="2797994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950371F5-96AA-E1A6-F092-1B543FE093C1}"/>
                    </a:ext>
                  </a:extLst>
                </p14:cNvPr>
                <p14:cNvContentPartPr/>
                <p14:nvPr/>
              </p14:nvContentPartPr>
              <p14:xfrm>
                <a:off x="1935335" y="1950914"/>
                <a:ext cx="1609560" cy="8618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950371F5-96AA-E1A6-F092-1B543FE093C1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929215" y="1944794"/>
                  <a:ext cx="1621800" cy="87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7128AF09-F5D5-25B6-6BEE-7ACD77509D52}"/>
              </a:ext>
            </a:extLst>
          </p:cNvPr>
          <p:cNvGrpSpPr/>
          <p:nvPr/>
        </p:nvGrpSpPr>
        <p:grpSpPr>
          <a:xfrm>
            <a:off x="3542735" y="1503794"/>
            <a:ext cx="6151320" cy="462600"/>
            <a:chOff x="3542735" y="1503794"/>
            <a:chExt cx="6151320" cy="46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0C64B9C4-4393-E676-65CA-82EFA1A7E5E7}"/>
                    </a:ext>
                  </a:extLst>
                </p14:cNvPr>
                <p14:cNvContentPartPr/>
                <p14:nvPr/>
              </p14:nvContentPartPr>
              <p14:xfrm>
                <a:off x="3542735" y="1503794"/>
                <a:ext cx="1262520" cy="4626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0C64B9C4-4393-E676-65CA-82EFA1A7E5E7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536615" y="1497674"/>
                  <a:ext cx="127476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671E8478-D4E1-321C-484B-16400B2B1C09}"/>
                    </a:ext>
                  </a:extLst>
                </p14:cNvPr>
                <p14:cNvContentPartPr/>
                <p14:nvPr/>
              </p14:nvContentPartPr>
              <p14:xfrm>
                <a:off x="4794815" y="1504874"/>
                <a:ext cx="4899240" cy="96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671E8478-D4E1-321C-484B-16400B2B1C0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788695" y="1498754"/>
                  <a:ext cx="4911480" cy="10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6A8D8D25-8909-4C31-1692-C1A3631BFFA5}"/>
                  </a:ext>
                </a:extLst>
              </p14:cNvPr>
              <p14:cNvContentPartPr/>
              <p14:nvPr/>
            </p14:nvContentPartPr>
            <p14:xfrm>
              <a:off x="9499295" y="1522514"/>
              <a:ext cx="1433160" cy="8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6A8D8D25-8909-4C31-1692-C1A3631BFFA5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493175" y="1516394"/>
                <a:ext cx="1445400" cy="98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8" name="Group 227">
            <a:extLst>
              <a:ext uri="{FF2B5EF4-FFF2-40B4-BE49-F238E27FC236}">
                <a16:creationId xmlns:a16="http://schemas.microsoft.com/office/drawing/2014/main" id="{1C1CF860-C806-E371-B78F-164CEC6B5152}"/>
              </a:ext>
            </a:extLst>
          </p:cNvPr>
          <p:cNvGrpSpPr/>
          <p:nvPr/>
        </p:nvGrpSpPr>
        <p:grpSpPr>
          <a:xfrm>
            <a:off x="11353295" y="1251074"/>
            <a:ext cx="485280" cy="488160"/>
            <a:chOff x="11353295" y="1251074"/>
            <a:chExt cx="485280" cy="48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A10E6E9A-5CEF-97F1-94A4-F04A9100FA62}"/>
                    </a:ext>
                  </a:extLst>
                </p14:cNvPr>
                <p14:cNvContentPartPr/>
                <p14:nvPr/>
              </p14:nvContentPartPr>
              <p14:xfrm>
                <a:off x="11356535" y="1388954"/>
                <a:ext cx="235800" cy="1994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A10E6E9A-5CEF-97F1-94A4-F04A9100FA62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350415" y="1382834"/>
                  <a:ext cx="2480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9BA89C1D-1F6A-5299-7C7F-F130D2987607}"/>
                    </a:ext>
                  </a:extLst>
                </p14:cNvPr>
                <p14:cNvContentPartPr/>
                <p14:nvPr/>
              </p14:nvContentPartPr>
              <p14:xfrm>
                <a:off x="11353295" y="1398674"/>
                <a:ext cx="250200" cy="20916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9BA89C1D-1F6A-5299-7C7F-F130D2987607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347175" y="1392554"/>
                  <a:ext cx="262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56AAF3D5-A946-D7CA-3F87-832D5B7876C1}"/>
                    </a:ext>
                  </a:extLst>
                </p14:cNvPr>
                <p14:cNvContentPartPr/>
                <p14:nvPr/>
              </p14:nvContentPartPr>
              <p14:xfrm>
                <a:off x="11579015" y="1251074"/>
                <a:ext cx="259560" cy="1335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56AAF3D5-A946-D7CA-3F87-832D5B7876C1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572895" y="1244954"/>
                  <a:ext cx="27180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6B698E57-BBB5-0540-E137-C5FB9CCC918D}"/>
                    </a:ext>
                  </a:extLst>
                </p14:cNvPr>
                <p14:cNvContentPartPr/>
                <p14:nvPr/>
              </p14:nvContentPartPr>
              <p14:xfrm>
                <a:off x="11656415" y="1575794"/>
                <a:ext cx="74520" cy="163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6B698E57-BBB5-0540-E137-C5FB9CCC918D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650295" y="1569674"/>
                  <a:ext cx="86760" cy="175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9E937250-E26A-58B4-3C96-59143C86A52F}"/>
                  </a:ext>
                </a:extLst>
              </p14:cNvPr>
              <p14:cNvContentPartPr/>
              <p14:nvPr/>
            </p14:nvContentPartPr>
            <p14:xfrm>
              <a:off x="1055855" y="4988954"/>
              <a:ext cx="38880" cy="36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9E937250-E26A-58B4-3C96-59143C86A52F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49735" y="4982834"/>
                <a:ext cx="511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C58D74BA-61EF-A3EA-EF85-F53AD2A4E6B2}"/>
                  </a:ext>
                </a:extLst>
              </p14:cNvPr>
              <p14:cNvContentPartPr/>
              <p14:nvPr/>
            </p14:nvContentPartPr>
            <p14:xfrm>
              <a:off x="1079615" y="4763234"/>
              <a:ext cx="342720" cy="9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C58D74BA-61EF-A3EA-EF85-F53AD2A4E6B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73495" y="4757114"/>
                <a:ext cx="354960" cy="963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5" name="Group 234">
            <a:extLst>
              <a:ext uri="{FF2B5EF4-FFF2-40B4-BE49-F238E27FC236}">
                <a16:creationId xmlns:a16="http://schemas.microsoft.com/office/drawing/2014/main" id="{8F8495C8-AB6E-FA99-2089-4C52D807BD67}"/>
              </a:ext>
            </a:extLst>
          </p:cNvPr>
          <p:cNvGrpSpPr/>
          <p:nvPr/>
        </p:nvGrpSpPr>
        <p:grpSpPr>
          <a:xfrm>
            <a:off x="1435295" y="3848834"/>
            <a:ext cx="9729360" cy="906480"/>
            <a:chOff x="1435295" y="3848834"/>
            <a:chExt cx="9729360" cy="90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DD6CD70B-71F2-A5B9-880C-D24CBF676DA5}"/>
                    </a:ext>
                  </a:extLst>
                </p14:cNvPr>
                <p14:cNvContentPartPr/>
                <p14:nvPr/>
              </p14:nvContentPartPr>
              <p14:xfrm>
                <a:off x="1435295" y="4139354"/>
                <a:ext cx="1539720" cy="6159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DD6CD70B-71F2-A5B9-880C-D24CBF676DA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429175" y="4133234"/>
                  <a:ext cx="1551960" cy="62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DCC2ED18-C7A4-CBCB-E329-787D38E1CABC}"/>
                    </a:ext>
                  </a:extLst>
                </p14:cNvPr>
                <p14:cNvContentPartPr/>
                <p14:nvPr/>
              </p14:nvContentPartPr>
              <p14:xfrm>
                <a:off x="2985455" y="3905714"/>
                <a:ext cx="1928160" cy="2538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DCC2ED18-C7A4-CBCB-E329-787D38E1CABC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979335" y="3899594"/>
                  <a:ext cx="1940400" cy="26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9152AA51-D364-739F-C372-AAD83A3D223E}"/>
                    </a:ext>
                  </a:extLst>
                </p14:cNvPr>
                <p14:cNvContentPartPr/>
                <p14:nvPr/>
              </p14:nvContentPartPr>
              <p14:xfrm>
                <a:off x="4922255" y="3848834"/>
                <a:ext cx="6242400" cy="151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9152AA51-D364-739F-C372-AAD83A3D223E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916135" y="3842714"/>
                  <a:ext cx="6254640" cy="163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7EA541AD-C1DD-73E3-3EEC-183FA13BDC8F}"/>
              </a:ext>
            </a:extLst>
          </p:cNvPr>
          <p:cNvGrpSpPr/>
          <p:nvPr/>
        </p:nvGrpSpPr>
        <p:grpSpPr>
          <a:xfrm>
            <a:off x="11413415" y="3639314"/>
            <a:ext cx="514440" cy="501480"/>
            <a:chOff x="11413415" y="3639314"/>
            <a:chExt cx="514440" cy="50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DD1C02C9-0DC9-C93E-D269-9C993600916D}"/>
                    </a:ext>
                  </a:extLst>
                </p14:cNvPr>
                <p14:cNvContentPartPr/>
                <p14:nvPr/>
              </p14:nvContentPartPr>
              <p14:xfrm>
                <a:off x="11413415" y="3846314"/>
                <a:ext cx="210960" cy="1850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DD1C02C9-0DC9-C93E-D269-9C993600916D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407295" y="3840194"/>
                  <a:ext cx="2232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2F72010-BD4C-F702-0964-3D326C97E161}"/>
                    </a:ext>
                  </a:extLst>
                </p14:cNvPr>
                <p14:cNvContentPartPr/>
                <p14:nvPr/>
              </p14:nvContentPartPr>
              <p14:xfrm>
                <a:off x="11439335" y="3855674"/>
                <a:ext cx="142920" cy="1803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2F72010-BD4C-F702-0964-3D326C97E161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433215" y="3849554"/>
                  <a:ext cx="1551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9C3A6E4D-FACB-1887-62CB-50B0036FD439}"/>
                    </a:ext>
                  </a:extLst>
                </p14:cNvPr>
                <p14:cNvContentPartPr/>
                <p14:nvPr/>
              </p14:nvContentPartPr>
              <p14:xfrm>
                <a:off x="11618975" y="3639314"/>
                <a:ext cx="308880" cy="1328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9C3A6E4D-FACB-1887-62CB-50B0036FD439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1612855" y="3633194"/>
                  <a:ext cx="32112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88A64DFD-C1BB-1F9E-D846-5421074818C9}"/>
                    </a:ext>
                  </a:extLst>
                </p14:cNvPr>
                <p14:cNvContentPartPr/>
                <p14:nvPr/>
              </p14:nvContentPartPr>
              <p14:xfrm>
                <a:off x="11675855" y="4006874"/>
                <a:ext cx="197280" cy="1339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88A64DFD-C1BB-1F9E-D846-5421074818C9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669735" y="4000754"/>
                  <a:ext cx="209520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A564C44A-4B1F-4F6D-6E52-AE50597DC066}"/>
                  </a:ext>
                </a:extLst>
              </p14:cNvPr>
              <p14:cNvContentPartPr/>
              <p14:nvPr/>
            </p14:nvContentPartPr>
            <p14:xfrm>
              <a:off x="1111655" y="5680874"/>
              <a:ext cx="15480" cy="68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A564C44A-4B1F-4F6D-6E52-AE50597DC06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105535" y="5674754"/>
                <a:ext cx="277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BAD90A69-518E-6A27-AB5C-BB203CBE0C73}"/>
                  </a:ext>
                </a:extLst>
              </p14:cNvPr>
              <p14:cNvContentPartPr/>
              <p14:nvPr/>
            </p14:nvContentPartPr>
            <p14:xfrm>
              <a:off x="1076735" y="4162754"/>
              <a:ext cx="1964880" cy="1538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BAD90A69-518E-6A27-AB5C-BB203CBE0C73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70615" y="4156634"/>
                <a:ext cx="1977120" cy="15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C4440B2F-02DA-1123-F8F6-1B2CA8A01E35}"/>
                  </a:ext>
                </a:extLst>
              </p14:cNvPr>
              <p14:cNvContentPartPr/>
              <p14:nvPr/>
            </p14:nvContentPartPr>
            <p14:xfrm>
              <a:off x="2977175" y="4098314"/>
              <a:ext cx="8140680" cy="149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C4440B2F-02DA-1123-F8F6-1B2CA8A01E3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71055" y="4092194"/>
                <a:ext cx="815292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4486CCC9-B1A5-E056-4C18-8949FC22E6A7}"/>
                  </a:ext>
                </a:extLst>
              </p14:cNvPr>
              <p14:cNvContentPartPr/>
              <p14:nvPr/>
            </p14:nvContentPartPr>
            <p14:xfrm>
              <a:off x="11347895" y="4205594"/>
              <a:ext cx="292680" cy="374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4486CCC9-B1A5-E056-4C18-8949FC22E6A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1341775" y="4199474"/>
                <a:ext cx="304920" cy="38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5D0EA847-0159-B6EE-DD7C-BD87BD37EA60}"/>
                  </a:ext>
                </a:extLst>
              </p14:cNvPr>
              <p14:cNvContentPartPr/>
              <p14:nvPr/>
            </p14:nvContentPartPr>
            <p14:xfrm>
              <a:off x="11662895" y="4523114"/>
              <a:ext cx="194040" cy="1324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5D0EA847-0159-B6EE-DD7C-BD87BD37EA6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656775" y="4516994"/>
                <a:ext cx="206280" cy="144720"/>
              </a:xfrm>
              <a:prstGeom prst="rect">
                <a:avLst/>
              </a:prstGeom>
            </p:spPr>
          </p:pic>
        </mc:Fallback>
      </mc:AlternateContent>
      <p:grpSp>
        <p:nvGrpSpPr>
          <p:cNvPr id="257" name="Group 256">
            <a:extLst>
              <a:ext uri="{FF2B5EF4-FFF2-40B4-BE49-F238E27FC236}">
                <a16:creationId xmlns:a16="http://schemas.microsoft.com/office/drawing/2014/main" id="{4D6235CD-1570-BE78-CA43-506F076721A6}"/>
              </a:ext>
            </a:extLst>
          </p:cNvPr>
          <p:cNvGrpSpPr/>
          <p:nvPr/>
        </p:nvGrpSpPr>
        <p:grpSpPr>
          <a:xfrm>
            <a:off x="1046495" y="1746794"/>
            <a:ext cx="9814320" cy="2743200"/>
            <a:chOff x="1046495" y="1746794"/>
            <a:chExt cx="9814320" cy="274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83C9157D-0ED5-1264-0ED0-D81B9E0FC1B9}"/>
                    </a:ext>
                  </a:extLst>
                </p14:cNvPr>
                <p14:cNvContentPartPr/>
                <p14:nvPr/>
              </p14:nvContentPartPr>
              <p14:xfrm>
                <a:off x="1046495" y="1746794"/>
                <a:ext cx="3200040" cy="2743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83C9157D-0ED5-1264-0ED0-D81B9E0FC1B9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40375" y="1740674"/>
                  <a:ext cx="3212280" cy="27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0A203806-FEEC-63C7-BF34-90004471CA07}"/>
                    </a:ext>
                  </a:extLst>
                </p14:cNvPr>
                <p14:cNvContentPartPr/>
                <p14:nvPr/>
              </p14:nvContentPartPr>
              <p14:xfrm>
                <a:off x="4186055" y="1770554"/>
                <a:ext cx="6674760" cy="979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0A203806-FEEC-63C7-BF34-90004471CA0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179935" y="1764434"/>
                  <a:ext cx="6687000" cy="11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07AB1329-A92E-8EEC-3152-435F643B6540}"/>
              </a:ext>
            </a:extLst>
          </p:cNvPr>
          <p:cNvGrpSpPr/>
          <p:nvPr/>
        </p:nvGrpSpPr>
        <p:grpSpPr>
          <a:xfrm>
            <a:off x="863255" y="5898314"/>
            <a:ext cx="348120" cy="256320"/>
            <a:chOff x="863255" y="5898314"/>
            <a:chExt cx="348120" cy="25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D1C2C755-7B67-9DC5-3F59-B16E96CC6A32}"/>
                    </a:ext>
                  </a:extLst>
                </p14:cNvPr>
                <p14:cNvContentPartPr/>
                <p14:nvPr/>
              </p14:nvContentPartPr>
              <p14:xfrm>
                <a:off x="863255" y="5898314"/>
                <a:ext cx="298800" cy="2563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D1C2C755-7B67-9DC5-3F59-B16E96CC6A32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57135" y="5892194"/>
                  <a:ext cx="31104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3DA8E40D-85DE-9FD8-2940-7BAEC421CA07}"/>
                    </a:ext>
                  </a:extLst>
                </p14:cNvPr>
                <p14:cNvContentPartPr/>
                <p14:nvPr/>
              </p14:nvContentPartPr>
              <p14:xfrm>
                <a:off x="1105175" y="5933594"/>
                <a:ext cx="106200" cy="8568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3DA8E40D-85DE-9FD8-2940-7BAEC421CA0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99055" y="5927474"/>
                  <a:ext cx="118440" cy="9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43DBEA80-AA48-0162-BCE0-F095C52E26B6}"/>
              </a:ext>
            </a:extLst>
          </p:cNvPr>
          <p:cNvGrpSpPr/>
          <p:nvPr/>
        </p:nvGrpSpPr>
        <p:grpSpPr>
          <a:xfrm>
            <a:off x="2709335" y="5617874"/>
            <a:ext cx="301680" cy="462600"/>
            <a:chOff x="2709335" y="5617874"/>
            <a:chExt cx="301680" cy="46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D8AB4572-B7D0-0957-2869-D790168D73F0}"/>
                    </a:ext>
                  </a:extLst>
                </p14:cNvPr>
                <p14:cNvContentPartPr/>
                <p14:nvPr/>
              </p14:nvContentPartPr>
              <p14:xfrm>
                <a:off x="2766935" y="5617874"/>
                <a:ext cx="93960" cy="597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D8AB4572-B7D0-0957-2869-D790168D73F0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60815" y="5611754"/>
                  <a:ext cx="1062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037604E-C5E7-6146-7FBF-BE6A047CE7EC}"/>
                    </a:ext>
                  </a:extLst>
                </p14:cNvPr>
                <p14:cNvContentPartPr/>
                <p14:nvPr/>
              </p14:nvContentPartPr>
              <p14:xfrm>
                <a:off x="2709335" y="5791034"/>
                <a:ext cx="213120" cy="2894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037604E-C5E7-6146-7FBF-BE6A047CE7EC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03215" y="5784914"/>
                  <a:ext cx="2253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EA051421-066A-4325-E1F4-D3DCF11ED8A3}"/>
                    </a:ext>
                  </a:extLst>
                </p14:cNvPr>
                <p14:cNvContentPartPr/>
                <p14:nvPr/>
              </p14:nvContentPartPr>
              <p14:xfrm>
                <a:off x="2937575" y="5853674"/>
                <a:ext cx="73440" cy="745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EA051421-066A-4325-E1F4-D3DCF11ED8A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931455" y="5847554"/>
                  <a:ext cx="85680" cy="8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769F95BD-A513-1686-F269-67947671AB50}"/>
              </a:ext>
            </a:extLst>
          </p:cNvPr>
          <p:cNvGrpSpPr/>
          <p:nvPr/>
        </p:nvGrpSpPr>
        <p:grpSpPr>
          <a:xfrm>
            <a:off x="11070335" y="5412674"/>
            <a:ext cx="471240" cy="649800"/>
            <a:chOff x="11070335" y="5412674"/>
            <a:chExt cx="471240" cy="64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9ABCF2E9-3595-4346-92D2-A525B5F0BDDD}"/>
                    </a:ext>
                  </a:extLst>
                </p14:cNvPr>
                <p14:cNvContentPartPr/>
                <p14:nvPr/>
              </p14:nvContentPartPr>
              <p14:xfrm>
                <a:off x="11079695" y="5412674"/>
                <a:ext cx="138600" cy="885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9ABCF2E9-3595-4346-92D2-A525B5F0BDDD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073575" y="5406554"/>
                  <a:ext cx="150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E243A2BF-AB5C-990C-BDEA-92E72D7512BD}"/>
                    </a:ext>
                  </a:extLst>
                </p14:cNvPr>
                <p14:cNvContentPartPr/>
                <p14:nvPr/>
              </p14:nvContentPartPr>
              <p14:xfrm>
                <a:off x="11070335" y="5606714"/>
                <a:ext cx="302760" cy="4557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E243A2BF-AB5C-990C-BDEA-92E72D7512BD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1064215" y="5600594"/>
                  <a:ext cx="31500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DADAA07D-712B-5C9F-B6E6-A2D3473366C4}"/>
                    </a:ext>
                  </a:extLst>
                </p14:cNvPr>
                <p14:cNvContentPartPr/>
                <p14:nvPr/>
              </p14:nvContentPartPr>
              <p14:xfrm>
                <a:off x="11336735" y="5702474"/>
                <a:ext cx="204840" cy="1558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DADAA07D-712B-5C9F-B6E6-A2D3473366C4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1330615" y="5696354"/>
                  <a:ext cx="21708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2AC30040-D571-6485-416E-58B9B778B363}"/>
              </a:ext>
            </a:extLst>
          </p:cNvPr>
          <p:cNvGrpSpPr/>
          <p:nvPr/>
        </p:nvGrpSpPr>
        <p:grpSpPr>
          <a:xfrm>
            <a:off x="11094348" y="1786891"/>
            <a:ext cx="445320" cy="444240"/>
            <a:chOff x="11094348" y="1786891"/>
            <a:chExt cx="445320" cy="44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9BFFF0EE-FF90-9455-F123-F99E0E3D0189}"/>
                    </a:ext>
                  </a:extLst>
                </p14:cNvPr>
                <p14:cNvContentPartPr/>
                <p14:nvPr/>
              </p14:nvContentPartPr>
              <p14:xfrm>
                <a:off x="11094348" y="1786891"/>
                <a:ext cx="225000" cy="3434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9BFFF0EE-FF90-9455-F123-F99E0E3D018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088228" y="1780771"/>
                  <a:ext cx="2372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4291C9E8-395A-C632-1CF5-B2A4EEEE12B3}"/>
                    </a:ext>
                  </a:extLst>
                </p14:cNvPr>
                <p14:cNvContentPartPr/>
                <p14:nvPr/>
              </p14:nvContentPartPr>
              <p14:xfrm>
                <a:off x="11342388" y="2104771"/>
                <a:ext cx="31320" cy="1263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4291C9E8-395A-C632-1CF5-B2A4EEEE12B3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336268" y="2098651"/>
                  <a:ext cx="435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E07668A8-2647-A61E-37AF-892D3A630CF2}"/>
                    </a:ext>
                  </a:extLst>
                </p14:cNvPr>
                <p14:cNvContentPartPr/>
                <p14:nvPr/>
              </p14:nvContentPartPr>
              <p14:xfrm>
                <a:off x="11317548" y="1815331"/>
                <a:ext cx="222120" cy="1501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E07668A8-2647-A61E-37AF-892D3A630CF2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311428" y="1809211"/>
                  <a:ext cx="234360" cy="162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65778C62-C2A0-02BB-A661-31FA4AD089F2}"/>
                  </a:ext>
                </a:extLst>
              </p14:cNvPr>
              <p14:cNvContentPartPr/>
              <p14:nvPr/>
            </p14:nvContentPartPr>
            <p14:xfrm>
              <a:off x="7184028" y="2121331"/>
              <a:ext cx="290520" cy="33912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65778C62-C2A0-02BB-A661-31FA4AD089F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177908" y="2115211"/>
                <a:ext cx="302760" cy="35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C54CE15C-EA44-2E95-9FC0-F4707C117B9B}"/>
                  </a:ext>
                </a:extLst>
              </p14:cNvPr>
              <p14:cNvContentPartPr/>
              <p14:nvPr/>
            </p14:nvContentPartPr>
            <p14:xfrm>
              <a:off x="7496148" y="2397451"/>
              <a:ext cx="62280" cy="9612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C54CE15C-EA44-2E95-9FC0-F4707C117B9B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7490028" y="2391331"/>
                <a:ext cx="74520" cy="1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500FFEDD-118E-8B1D-0836-4A1CFA954C91}"/>
                  </a:ext>
                </a:extLst>
              </p14:cNvPr>
              <p14:cNvContentPartPr/>
              <p14:nvPr/>
            </p14:nvContentPartPr>
            <p14:xfrm>
              <a:off x="7487508" y="2286571"/>
              <a:ext cx="17280" cy="1332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500FFEDD-118E-8B1D-0836-4A1CFA954C91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481388" y="2280451"/>
                <a:ext cx="2952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872B25CC-CFC1-292E-6FD1-14624E4D67E9}"/>
                  </a:ext>
                </a:extLst>
              </p14:cNvPr>
              <p14:cNvContentPartPr/>
              <p14:nvPr/>
            </p14:nvContentPartPr>
            <p14:xfrm>
              <a:off x="7785588" y="2200891"/>
              <a:ext cx="18000" cy="684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872B25CC-CFC1-292E-6FD1-14624E4D67E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7779468" y="2194771"/>
                <a:ext cx="3024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04" name="Ink 303">
                <a:extLst>
                  <a:ext uri="{FF2B5EF4-FFF2-40B4-BE49-F238E27FC236}">
                    <a16:creationId xmlns:a16="http://schemas.microsoft.com/office/drawing/2014/main" id="{CA945A6C-7A40-99DD-5674-D833EF60B6A3}"/>
                  </a:ext>
                </a:extLst>
              </p14:cNvPr>
              <p14:cNvContentPartPr/>
              <p14:nvPr/>
            </p14:nvContentPartPr>
            <p14:xfrm>
              <a:off x="7757148" y="2163451"/>
              <a:ext cx="179640" cy="207720"/>
            </p14:xfrm>
          </p:contentPart>
        </mc:Choice>
        <mc:Fallback xmlns="">
          <p:pic>
            <p:nvPicPr>
              <p:cNvPr id="304" name="Ink 303">
                <a:extLst>
                  <a:ext uri="{FF2B5EF4-FFF2-40B4-BE49-F238E27FC236}">
                    <a16:creationId xmlns:a16="http://schemas.microsoft.com/office/drawing/2014/main" id="{CA945A6C-7A40-99DD-5674-D833EF60B6A3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7751028" y="2157331"/>
                <a:ext cx="19188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C8D505D0-BE8E-65C5-D1B7-E09A0CC454B8}"/>
                  </a:ext>
                </a:extLst>
              </p14:cNvPr>
              <p14:cNvContentPartPr/>
              <p14:nvPr/>
            </p14:nvContentPartPr>
            <p14:xfrm>
              <a:off x="7792068" y="2383411"/>
              <a:ext cx="189000" cy="2160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C8D505D0-BE8E-65C5-D1B7-E09A0CC454B8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7785948" y="2377291"/>
                <a:ext cx="2012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EEC394F6-6C7B-9C13-A742-C9AEDC524508}"/>
                  </a:ext>
                </a:extLst>
              </p14:cNvPr>
              <p14:cNvContentPartPr/>
              <p14:nvPr/>
            </p14:nvContentPartPr>
            <p14:xfrm>
              <a:off x="8070348" y="2261011"/>
              <a:ext cx="196200" cy="15732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EEC394F6-6C7B-9C13-A742-C9AEDC52450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8064228" y="2254891"/>
                <a:ext cx="208440" cy="16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1C86EAB4-0C9D-8C87-D475-F10C39DD3422}"/>
                  </a:ext>
                </a:extLst>
              </p14:cNvPr>
              <p14:cNvContentPartPr/>
              <p14:nvPr/>
            </p14:nvContentPartPr>
            <p14:xfrm>
              <a:off x="8120388" y="2253451"/>
              <a:ext cx="126720" cy="12384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1C86EAB4-0C9D-8C87-D475-F10C39DD3422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8114268" y="2247331"/>
                <a:ext cx="1389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115C6A64-FC42-B6EC-29D8-2ED9DCBE35BF}"/>
                  </a:ext>
                </a:extLst>
              </p14:cNvPr>
              <p14:cNvContentPartPr/>
              <p14:nvPr/>
            </p14:nvContentPartPr>
            <p14:xfrm>
              <a:off x="8304348" y="2366851"/>
              <a:ext cx="45360" cy="8640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115C6A64-FC42-B6EC-29D8-2ED9DCBE35B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8298228" y="2360731"/>
                <a:ext cx="57600" cy="9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ADDB92CD-0628-C2FB-4F52-33155CD0C36F}"/>
                  </a:ext>
                </a:extLst>
              </p14:cNvPr>
              <p14:cNvContentPartPr/>
              <p14:nvPr/>
            </p14:nvContentPartPr>
            <p14:xfrm>
              <a:off x="8285268" y="2307091"/>
              <a:ext cx="30600" cy="504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ADDB92CD-0628-C2FB-4F52-33155CD0C36F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8279148" y="2300971"/>
                <a:ext cx="42840" cy="1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310" name="Ink 309">
                <a:extLst>
                  <a:ext uri="{FF2B5EF4-FFF2-40B4-BE49-F238E27FC236}">
                    <a16:creationId xmlns:a16="http://schemas.microsoft.com/office/drawing/2014/main" id="{02F4952A-1523-EDCB-77DD-A588EF484308}"/>
                  </a:ext>
                </a:extLst>
              </p14:cNvPr>
              <p14:cNvContentPartPr/>
              <p14:nvPr/>
            </p14:nvContentPartPr>
            <p14:xfrm>
              <a:off x="8264388" y="2044651"/>
              <a:ext cx="176760" cy="96120"/>
            </p14:xfrm>
          </p:contentPart>
        </mc:Choice>
        <mc:Fallback xmlns="">
          <p:pic>
            <p:nvPicPr>
              <p:cNvPr id="310" name="Ink 309">
                <a:extLst>
                  <a:ext uri="{FF2B5EF4-FFF2-40B4-BE49-F238E27FC236}">
                    <a16:creationId xmlns:a16="http://schemas.microsoft.com/office/drawing/2014/main" id="{02F4952A-1523-EDCB-77DD-A588EF484308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8258268" y="2038531"/>
                <a:ext cx="189000" cy="10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327" name="Group 326">
            <a:extLst>
              <a:ext uri="{FF2B5EF4-FFF2-40B4-BE49-F238E27FC236}">
                <a16:creationId xmlns:a16="http://schemas.microsoft.com/office/drawing/2014/main" id="{998DF50A-E991-3154-15AE-5BCDE32BD60A}"/>
              </a:ext>
            </a:extLst>
          </p:cNvPr>
          <p:cNvGrpSpPr/>
          <p:nvPr/>
        </p:nvGrpSpPr>
        <p:grpSpPr>
          <a:xfrm>
            <a:off x="5828268" y="2046811"/>
            <a:ext cx="1204200" cy="453600"/>
            <a:chOff x="5828268" y="2046811"/>
            <a:chExt cx="1204200" cy="45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1C3814C0-F7AD-DAE2-817D-572E5DB1B127}"/>
                    </a:ext>
                  </a:extLst>
                </p14:cNvPr>
                <p14:cNvContentPartPr/>
                <p14:nvPr/>
              </p14:nvContentPartPr>
              <p14:xfrm>
                <a:off x="6858948" y="2210611"/>
                <a:ext cx="173520" cy="14796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1C3814C0-F7AD-DAE2-817D-572E5DB1B127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6852828" y="2204491"/>
                  <a:ext cx="18576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6CA77F17-4CEE-095E-EFA2-4A6313FAFD1A}"/>
                    </a:ext>
                  </a:extLst>
                </p14:cNvPr>
                <p14:cNvContentPartPr/>
                <p14:nvPr/>
              </p14:nvContentPartPr>
              <p14:xfrm>
                <a:off x="6819348" y="2383771"/>
                <a:ext cx="151200" cy="4212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6CA77F17-4CEE-095E-EFA2-4A6313FAFD1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6813228" y="2377651"/>
                  <a:ext cx="16344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43A7DAA0-4E05-588D-A34A-BB4AA6AF245D}"/>
                    </a:ext>
                  </a:extLst>
                </p14:cNvPr>
                <p14:cNvContentPartPr/>
                <p14:nvPr/>
              </p14:nvContentPartPr>
              <p14:xfrm>
                <a:off x="5896668" y="2048971"/>
                <a:ext cx="210600" cy="28296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43A7DAA0-4E05-588D-A34A-BB4AA6AF245D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5890548" y="2042851"/>
                  <a:ext cx="22284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51CD61D9-93B7-AD62-14B2-C10A9E561DB1}"/>
                    </a:ext>
                  </a:extLst>
                </p14:cNvPr>
                <p14:cNvContentPartPr/>
                <p14:nvPr/>
              </p14:nvContentPartPr>
              <p14:xfrm>
                <a:off x="5828268" y="2327611"/>
                <a:ext cx="192960" cy="2700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51CD61D9-93B7-AD62-14B2-C10A9E561DB1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5822148" y="2321491"/>
                  <a:ext cx="205200" cy="3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34927A32-097A-97C2-AD99-74A369BBACDB}"/>
                    </a:ext>
                  </a:extLst>
                </p14:cNvPr>
                <p14:cNvContentPartPr/>
                <p14:nvPr/>
              </p14:nvContentPartPr>
              <p14:xfrm>
                <a:off x="5843028" y="2407531"/>
                <a:ext cx="191880" cy="9288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34927A32-097A-97C2-AD99-74A369BBACDB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5836908" y="2401411"/>
                  <a:ext cx="20412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D451EC0B-1C8A-3F60-250F-E3A0A54BACF7}"/>
                    </a:ext>
                  </a:extLst>
                </p14:cNvPr>
                <p14:cNvContentPartPr/>
                <p14:nvPr/>
              </p14:nvContentPartPr>
              <p14:xfrm>
                <a:off x="6233628" y="2196931"/>
                <a:ext cx="160920" cy="12672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D451EC0B-1C8A-3F60-250F-E3A0A54BACF7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6227508" y="2190811"/>
                  <a:ext cx="1731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8E5390E9-8B8B-CBC8-2403-A6E23DA40448}"/>
                    </a:ext>
                  </a:extLst>
                </p14:cNvPr>
                <p14:cNvContentPartPr/>
                <p14:nvPr/>
              </p14:nvContentPartPr>
              <p14:xfrm>
                <a:off x="6246588" y="2190091"/>
                <a:ext cx="159840" cy="14940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8E5390E9-8B8B-CBC8-2403-A6E23DA40448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6240468" y="2183971"/>
                  <a:ext cx="17208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486C470D-06EA-6455-1B8A-8D294124E75B}"/>
                    </a:ext>
                  </a:extLst>
                </p14:cNvPr>
                <p14:cNvContentPartPr/>
                <p14:nvPr/>
              </p14:nvContentPartPr>
              <p14:xfrm>
                <a:off x="6436668" y="2334091"/>
                <a:ext cx="28080" cy="8712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486C470D-06EA-6455-1B8A-8D294124E75B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6430548" y="2327971"/>
                  <a:ext cx="40320" cy="9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CB25C8A8-04A6-C048-22B8-161DAF826725}"/>
                    </a:ext>
                  </a:extLst>
                </p14:cNvPr>
                <p14:cNvContentPartPr/>
                <p14:nvPr/>
              </p14:nvContentPartPr>
              <p14:xfrm>
                <a:off x="6439188" y="2280091"/>
                <a:ext cx="18000" cy="396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CB25C8A8-04A6-C048-22B8-161DAF826725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6433068" y="2273971"/>
                  <a:ext cx="302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8ED4B158-1F02-8182-E334-310BBB923C8F}"/>
                    </a:ext>
                  </a:extLst>
                </p14:cNvPr>
                <p14:cNvContentPartPr/>
                <p14:nvPr/>
              </p14:nvContentPartPr>
              <p14:xfrm>
                <a:off x="6433428" y="2046811"/>
                <a:ext cx="182880" cy="943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8ED4B158-1F02-8182-E334-310BBB923C8F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6427308" y="2040691"/>
                  <a:ext cx="195120" cy="106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2" name="Group 331">
            <a:extLst>
              <a:ext uri="{FF2B5EF4-FFF2-40B4-BE49-F238E27FC236}">
                <a16:creationId xmlns:a16="http://schemas.microsoft.com/office/drawing/2014/main" id="{F6C17460-0DAA-1440-FEFE-5CCC38471C43}"/>
              </a:ext>
            </a:extLst>
          </p:cNvPr>
          <p:cNvGrpSpPr/>
          <p:nvPr/>
        </p:nvGrpSpPr>
        <p:grpSpPr>
          <a:xfrm>
            <a:off x="8987988" y="2080291"/>
            <a:ext cx="460440" cy="302400"/>
            <a:chOff x="8987988" y="2080291"/>
            <a:chExt cx="460440" cy="30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A56898B2-BA4F-75B7-068D-2CFB6A544E65}"/>
                    </a:ext>
                  </a:extLst>
                </p14:cNvPr>
                <p14:cNvContentPartPr/>
                <p14:nvPr/>
              </p14:nvContentPartPr>
              <p14:xfrm>
                <a:off x="9043068" y="2088571"/>
                <a:ext cx="191880" cy="29412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A56898B2-BA4F-75B7-068D-2CFB6A544E65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9036948" y="2082451"/>
                  <a:ext cx="20412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52CBE762-2676-26BD-90EB-EE78188AEE26}"/>
                    </a:ext>
                  </a:extLst>
                </p14:cNvPr>
                <p14:cNvContentPartPr/>
                <p14:nvPr/>
              </p14:nvContentPartPr>
              <p14:xfrm>
                <a:off x="8987988" y="2219611"/>
                <a:ext cx="267480" cy="2772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52CBE762-2676-26BD-90EB-EE78188AEE26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981868" y="2213491"/>
                  <a:ext cx="27972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D0F66A13-6FC5-59EB-B033-CCA23C33FE3E}"/>
                    </a:ext>
                  </a:extLst>
                </p14:cNvPr>
                <p14:cNvContentPartPr/>
                <p14:nvPr/>
              </p14:nvContentPartPr>
              <p14:xfrm>
                <a:off x="9385428" y="2229691"/>
                <a:ext cx="63000" cy="1378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D0F66A13-6FC5-59EB-B033-CCA23C33FE3E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379308" y="2223571"/>
                  <a:ext cx="752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2A6871C3-F329-8B40-F3CD-EEB1022278F7}"/>
                    </a:ext>
                  </a:extLst>
                </p14:cNvPr>
                <p14:cNvContentPartPr/>
                <p14:nvPr/>
              </p14:nvContentPartPr>
              <p14:xfrm>
                <a:off x="9413508" y="2080291"/>
                <a:ext cx="10440" cy="140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2A6871C3-F329-8B40-F3CD-EEB1022278F7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407388" y="2074171"/>
                  <a:ext cx="22680" cy="26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333" name="Ink 332">
                <a:extLst>
                  <a:ext uri="{FF2B5EF4-FFF2-40B4-BE49-F238E27FC236}">
                    <a16:creationId xmlns:a16="http://schemas.microsoft.com/office/drawing/2014/main" id="{41DC12FB-3370-B912-7E8F-FF33DA6DB3EA}"/>
                  </a:ext>
                </a:extLst>
              </p14:cNvPr>
              <p14:cNvContentPartPr/>
              <p14:nvPr/>
            </p14:nvContentPartPr>
            <p14:xfrm>
              <a:off x="5668788" y="2749171"/>
              <a:ext cx="37800" cy="191520"/>
            </p14:xfrm>
          </p:contentPart>
        </mc:Choice>
        <mc:Fallback xmlns="">
          <p:pic>
            <p:nvPicPr>
              <p:cNvPr id="333" name="Ink 332">
                <a:extLst>
                  <a:ext uri="{FF2B5EF4-FFF2-40B4-BE49-F238E27FC236}">
                    <a16:creationId xmlns:a16="http://schemas.microsoft.com/office/drawing/2014/main" id="{41DC12FB-3370-B912-7E8F-FF33DA6DB3EA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662668" y="2743051"/>
                <a:ext cx="50040" cy="20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14FEE3EB-2568-89E5-92CE-A9EB4C427B38}"/>
                  </a:ext>
                </a:extLst>
              </p14:cNvPr>
              <p14:cNvContentPartPr/>
              <p14:nvPr/>
            </p14:nvContentPartPr>
            <p14:xfrm>
              <a:off x="5758068" y="2739091"/>
              <a:ext cx="25560" cy="17964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14FEE3EB-2568-89E5-92CE-A9EB4C427B38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751948" y="2732971"/>
                <a:ext cx="37800" cy="19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335" name="Ink 334">
                <a:extLst>
                  <a:ext uri="{FF2B5EF4-FFF2-40B4-BE49-F238E27FC236}">
                    <a16:creationId xmlns:a16="http://schemas.microsoft.com/office/drawing/2014/main" id="{91E0C285-2EA0-8252-D0F8-F26F79952CA4}"/>
                  </a:ext>
                </a:extLst>
              </p14:cNvPr>
              <p14:cNvContentPartPr/>
              <p14:nvPr/>
            </p14:nvContentPartPr>
            <p14:xfrm>
              <a:off x="5615868" y="2825131"/>
              <a:ext cx="203040" cy="25200"/>
            </p14:xfrm>
          </p:contentPart>
        </mc:Choice>
        <mc:Fallback xmlns="">
          <p:pic>
            <p:nvPicPr>
              <p:cNvPr id="335" name="Ink 334">
                <a:extLst>
                  <a:ext uri="{FF2B5EF4-FFF2-40B4-BE49-F238E27FC236}">
                    <a16:creationId xmlns:a16="http://schemas.microsoft.com/office/drawing/2014/main" id="{91E0C285-2EA0-8252-D0F8-F26F79952CA4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609748" y="2819011"/>
                <a:ext cx="2152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723E04FD-8291-10C7-E2C4-6A9F2F8F19BB}"/>
                  </a:ext>
                </a:extLst>
              </p14:cNvPr>
              <p14:cNvContentPartPr/>
              <p14:nvPr/>
            </p14:nvContentPartPr>
            <p14:xfrm>
              <a:off x="5636388" y="2897131"/>
              <a:ext cx="142920" cy="20520"/>
            </p14:xfrm>
          </p:contentPart>
        </mc:Choice>
        <mc:Fallback xmlns=""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723E04FD-8291-10C7-E2C4-6A9F2F8F19BB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630268" y="2891011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338" name="Ink 337">
                <a:extLst>
                  <a:ext uri="{FF2B5EF4-FFF2-40B4-BE49-F238E27FC236}">
                    <a16:creationId xmlns:a16="http://schemas.microsoft.com/office/drawing/2014/main" id="{979C2CE9-C105-0D19-5CE4-98A5BE2C3EED}"/>
                  </a:ext>
                </a:extLst>
              </p14:cNvPr>
              <p14:cNvContentPartPr/>
              <p14:nvPr/>
            </p14:nvContentPartPr>
            <p14:xfrm>
              <a:off x="6029508" y="2726851"/>
              <a:ext cx="145800" cy="214200"/>
            </p14:xfrm>
          </p:contentPart>
        </mc:Choice>
        <mc:Fallback xmlns="">
          <p:pic>
            <p:nvPicPr>
              <p:cNvPr id="338" name="Ink 337">
                <a:extLst>
                  <a:ext uri="{FF2B5EF4-FFF2-40B4-BE49-F238E27FC236}">
                    <a16:creationId xmlns:a16="http://schemas.microsoft.com/office/drawing/2014/main" id="{979C2CE9-C105-0D19-5CE4-98A5BE2C3EED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6023388" y="2720731"/>
                <a:ext cx="158040" cy="226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ADA4280A-59D7-7F9E-8D2B-8C922806D8E2}"/>
                  </a:ext>
                </a:extLst>
              </p14:cNvPr>
              <p14:cNvContentPartPr/>
              <p14:nvPr/>
            </p14:nvContentPartPr>
            <p14:xfrm>
              <a:off x="6182508" y="2828011"/>
              <a:ext cx="128160" cy="10764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ADA4280A-59D7-7F9E-8D2B-8C922806D8E2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176388" y="2821891"/>
                <a:ext cx="140400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13152B6F-99FB-5352-3D64-C6779FC0106A}"/>
                  </a:ext>
                </a:extLst>
              </p14:cNvPr>
              <p14:cNvContentPartPr/>
              <p14:nvPr/>
            </p14:nvContentPartPr>
            <p14:xfrm>
              <a:off x="6310668" y="2818291"/>
              <a:ext cx="114120" cy="12384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13152B6F-99FB-5352-3D64-C6779FC0106A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6304548" y="2812171"/>
                <a:ext cx="12636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9E44F4B2-86DB-728D-53E2-EA9670FCBF01}"/>
                  </a:ext>
                </a:extLst>
              </p14:cNvPr>
              <p14:cNvContentPartPr/>
              <p14:nvPr/>
            </p14:nvContentPartPr>
            <p14:xfrm>
              <a:off x="6404988" y="2815051"/>
              <a:ext cx="180360" cy="11268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9E44F4B2-86DB-728D-53E2-EA9670FCBF01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6398868" y="2808931"/>
                <a:ext cx="1926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50EDAF98-7ED6-5C08-51AA-50E7F33166D7}"/>
                  </a:ext>
                </a:extLst>
              </p14:cNvPr>
              <p14:cNvContentPartPr/>
              <p14:nvPr/>
            </p14:nvContentPartPr>
            <p14:xfrm>
              <a:off x="6573468" y="2745931"/>
              <a:ext cx="41040" cy="18432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50EDAF98-7ED6-5C08-51AA-50E7F33166D7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6567348" y="2739811"/>
                <a:ext cx="532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D902F3BC-6E09-A2D6-5230-5C90D4E4BD78}"/>
                  </a:ext>
                </a:extLst>
              </p14:cNvPr>
              <p14:cNvContentPartPr/>
              <p14:nvPr/>
            </p14:nvContentPartPr>
            <p14:xfrm>
              <a:off x="6557628" y="2818651"/>
              <a:ext cx="172800" cy="11052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D902F3BC-6E09-A2D6-5230-5C90D4E4BD78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6551508" y="2812531"/>
                <a:ext cx="1850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EE21DF56-9909-8DD4-FB06-721CCEF0B6BB}"/>
                  </a:ext>
                </a:extLst>
              </p14:cNvPr>
              <p14:cNvContentPartPr/>
              <p14:nvPr/>
            </p14:nvContentPartPr>
            <p14:xfrm>
              <a:off x="6767148" y="2839171"/>
              <a:ext cx="55440" cy="21060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EE21DF56-9909-8DD4-FB06-721CCEF0B6BB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6761028" y="2833051"/>
                <a:ext cx="6768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054957CF-2AC5-61E5-EE71-DBD27C4280A7}"/>
                  </a:ext>
                </a:extLst>
              </p14:cNvPr>
              <p14:cNvContentPartPr/>
              <p14:nvPr/>
            </p14:nvContentPartPr>
            <p14:xfrm>
              <a:off x="6798468" y="2808571"/>
              <a:ext cx="109440" cy="12096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054957CF-2AC5-61E5-EE71-DBD27C4280A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6792348" y="2802451"/>
                <a:ext cx="121680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0A7181E9-D1A4-5AB9-5B76-4F64D41718A9}"/>
                  </a:ext>
                </a:extLst>
              </p14:cNvPr>
              <p14:cNvContentPartPr/>
              <p14:nvPr/>
            </p14:nvContentPartPr>
            <p14:xfrm>
              <a:off x="6903948" y="2818291"/>
              <a:ext cx="225000" cy="11232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0A7181E9-D1A4-5AB9-5B76-4F64D41718A9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897828" y="2812171"/>
                <a:ext cx="237240" cy="12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3479E91C-23F2-37EB-DB29-0FCA94102A76}"/>
                  </a:ext>
                </a:extLst>
              </p14:cNvPr>
              <p14:cNvContentPartPr/>
              <p14:nvPr/>
            </p14:nvContentPartPr>
            <p14:xfrm>
              <a:off x="7013388" y="2773291"/>
              <a:ext cx="59400" cy="3456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3479E91C-23F2-37EB-DB29-0FCA94102A76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7007268" y="2767171"/>
                <a:ext cx="7164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2A398C51-E35F-5296-CC42-A8E001015E5A}"/>
                  </a:ext>
                </a:extLst>
              </p14:cNvPr>
              <p14:cNvContentPartPr/>
              <p14:nvPr/>
            </p14:nvContentPartPr>
            <p14:xfrm>
              <a:off x="7134708" y="2806771"/>
              <a:ext cx="155880" cy="12024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2A398C51-E35F-5296-CC42-A8E001015E5A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7128588" y="2800651"/>
                <a:ext cx="168120" cy="13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349" name="Ink 348">
                <a:extLst>
                  <a:ext uri="{FF2B5EF4-FFF2-40B4-BE49-F238E27FC236}">
                    <a16:creationId xmlns:a16="http://schemas.microsoft.com/office/drawing/2014/main" id="{3975B04E-D3AC-9D2A-95A7-6A294DB31B22}"/>
                  </a:ext>
                </a:extLst>
              </p14:cNvPr>
              <p14:cNvContentPartPr/>
              <p14:nvPr/>
            </p14:nvContentPartPr>
            <p14:xfrm>
              <a:off x="7263948" y="2605531"/>
              <a:ext cx="65880" cy="350280"/>
            </p14:xfrm>
          </p:contentPart>
        </mc:Choice>
        <mc:Fallback xmlns="">
          <p:pic>
            <p:nvPicPr>
              <p:cNvPr id="349" name="Ink 348">
                <a:extLst>
                  <a:ext uri="{FF2B5EF4-FFF2-40B4-BE49-F238E27FC236}">
                    <a16:creationId xmlns:a16="http://schemas.microsoft.com/office/drawing/2014/main" id="{3975B04E-D3AC-9D2A-95A7-6A294DB31B22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7257828" y="2599411"/>
                <a:ext cx="78120" cy="36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350" name="Ink 349">
                <a:extLst>
                  <a:ext uri="{FF2B5EF4-FFF2-40B4-BE49-F238E27FC236}">
                    <a16:creationId xmlns:a16="http://schemas.microsoft.com/office/drawing/2014/main" id="{06CD8692-DC47-68DD-529F-925AC23588AC}"/>
                  </a:ext>
                </a:extLst>
              </p14:cNvPr>
              <p14:cNvContentPartPr/>
              <p14:nvPr/>
            </p14:nvContentPartPr>
            <p14:xfrm>
              <a:off x="7255668" y="2776891"/>
              <a:ext cx="123120" cy="8280"/>
            </p14:xfrm>
          </p:contentPart>
        </mc:Choice>
        <mc:Fallback xmlns="">
          <p:pic>
            <p:nvPicPr>
              <p:cNvPr id="350" name="Ink 349">
                <a:extLst>
                  <a:ext uri="{FF2B5EF4-FFF2-40B4-BE49-F238E27FC236}">
                    <a16:creationId xmlns:a16="http://schemas.microsoft.com/office/drawing/2014/main" id="{06CD8692-DC47-68DD-529F-925AC23588AC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7249548" y="2770771"/>
                <a:ext cx="13536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351" name="Ink 350">
                <a:extLst>
                  <a:ext uri="{FF2B5EF4-FFF2-40B4-BE49-F238E27FC236}">
                    <a16:creationId xmlns:a16="http://schemas.microsoft.com/office/drawing/2014/main" id="{84C9B8F6-150B-4C65-9CA8-CE4664671B8A}"/>
                  </a:ext>
                </a:extLst>
              </p14:cNvPr>
              <p14:cNvContentPartPr/>
              <p14:nvPr/>
            </p14:nvContentPartPr>
            <p14:xfrm>
              <a:off x="7377348" y="2775451"/>
              <a:ext cx="122400" cy="166680"/>
            </p14:xfrm>
          </p:contentPart>
        </mc:Choice>
        <mc:Fallback xmlns="">
          <p:pic>
            <p:nvPicPr>
              <p:cNvPr id="351" name="Ink 350">
                <a:extLst>
                  <a:ext uri="{FF2B5EF4-FFF2-40B4-BE49-F238E27FC236}">
                    <a16:creationId xmlns:a16="http://schemas.microsoft.com/office/drawing/2014/main" id="{84C9B8F6-150B-4C65-9CA8-CE4664671B8A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7371228" y="2769331"/>
                <a:ext cx="134640" cy="17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378" name="Ink 377">
                <a:extLst>
                  <a:ext uri="{FF2B5EF4-FFF2-40B4-BE49-F238E27FC236}">
                    <a16:creationId xmlns:a16="http://schemas.microsoft.com/office/drawing/2014/main" id="{D68AE467-F194-F217-E739-3F811A56B839}"/>
                  </a:ext>
                </a:extLst>
              </p14:cNvPr>
              <p14:cNvContentPartPr/>
              <p14:nvPr/>
            </p14:nvContentPartPr>
            <p14:xfrm>
              <a:off x="9933220" y="2936411"/>
              <a:ext cx="172800" cy="170280"/>
            </p14:xfrm>
          </p:contentPart>
        </mc:Choice>
        <mc:Fallback xmlns="">
          <p:pic>
            <p:nvPicPr>
              <p:cNvPr id="378" name="Ink 377">
                <a:extLst>
                  <a:ext uri="{FF2B5EF4-FFF2-40B4-BE49-F238E27FC236}">
                    <a16:creationId xmlns:a16="http://schemas.microsoft.com/office/drawing/2014/main" id="{D68AE467-F194-F217-E739-3F811A56B839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9927100" y="2930291"/>
                <a:ext cx="185040" cy="182520"/>
              </a:xfrm>
              <a:prstGeom prst="rect">
                <a:avLst/>
              </a:prstGeom>
            </p:spPr>
          </p:pic>
        </mc:Fallback>
      </mc:AlternateContent>
      <p:grpSp>
        <p:nvGrpSpPr>
          <p:cNvPr id="483" name="Group 482">
            <a:extLst>
              <a:ext uri="{FF2B5EF4-FFF2-40B4-BE49-F238E27FC236}">
                <a16:creationId xmlns:a16="http://schemas.microsoft.com/office/drawing/2014/main" id="{7F9072C7-45CD-E2C1-F8F7-B5EBBEEAEE18}"/>
              </a:ext>
            </a:extLst>
          </p:cNvPr>
          <p:cNvGrpSpPr/>
          <p:nvPr/>
        </p:nvGrpSpPr>
        <p:grpSpPr>
          <a:xfrm>
            <a:off x="3629260" y="4991291"/>
            <a:ext cx="970075" cy="1134543"/>
            <a:chOff x="3629260" y="4991291"/>
            <a:chExt cx="970075" cy="113454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C99BB2E-E517-0EFC-7436-04CED9BCA40F}"/>
                    </a:ext>
                  </a:extLst>
                </p14:cNvPr>
                <p14:cNvContentPartPr/>
                <p14:nvPr/>
              </p14:nvContentPartPr>
              <p14:xfrm>
                <a:off x="4214855" y="5553434"/>
                <a:ext cx="13680" cy="61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C99BB2E-E517-0EFC-7436-04CED9BCA40F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4208735" y="5547314"/>
                  <a:ext cx="2592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0F0532AC-54F4-4CFF-70E9-BF0FC96FE2FD}"/>
                    </a:ext>
                  </a:extLst>
                </p14:cNvPr>
                <p14:cNvContentPartPr/>
                <p14:nvPr/>
              </p14:nvContentPartPr>
              <p14:xfrm>
                <a:off x="4107215" y="5498714"/>
                <a:ext cx="10620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0F0532AC-54F4-4CFF-70E9-BF0FC96FE2FD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4101095" y="5492594"/>
                  <a:ext cx="1184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5411AEED-8315-DCED-DC86-551896F2D103}"/>
                    </a:ext>
                  </a:extLst>
                </p14:cNvPr>
                <p14:cNvContentPartPr/>
                <p14:nvPr/>
              </p14:nvContentPartPr>
              <p14:xfrm>
                <a:off x="4046015" y="5742074"/>
                <a:ext cx="249120" cy="3837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5411AEED-8315-DCED-DC86-551896F2D10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4039895" y="5735954"/>
                  <a:ext cx="261360" cy="39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2C0B07CE-8AE8-004D-95AF-845787BD9DD1}"/>
                    </a:ext>
                  </a:extLst>
                </p14:cNvPr>
                <p14:cNvContentPartPr/>
                <p14:nvPr/>
              </p14:nvContentPartPr>
              <p14:xfrm>
                <a:off x="4287935" y="5793554"/>
                <a:ext cx="311400" cy="95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2C0B07CE-8AE8-004D-95AF-845787BD9DD1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4281815" y="5787434"/>
                  <a:ext cx="323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348E5FD7-8A16-08B7-B9DF-72D66238A52D}"/>
                    </a:ext>
                  </a:extLst>
                </p14:cNvPr>
                <p14:cNvContentPartPr/>
                <p14:nvPr/>
              </p14:nvContentPartPr>
              <p14:xfrm>
                <a:off x="3654460" y="4991291"/>
                <a:ext cx="376920" cy="4140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348E5FD7-8A16-08B7-B9DF-72D66238A52D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3648340" y="4985171"/>
                  <a:ext cx="389160" cy="42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6627983E-73D4-8021-3DC9-8E9FBAE724D7}"/>
                    </a:ext>
                  </a:extLst>
                </p14:cNvPr>
                <p14:cNvContentPartPr/>
                <p14:nvPr/>
              </p14:nvContentPartPr>
              <p14:xfrm>
                <a:off x="3629260" y="5283251"/>
                <a:ext cx="186840" cy="1936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6627983E-73D4-8021-3DC9-8E9FBAE724D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3623140" y="5277131"/>
                  <a:ext cx="199080" cy="20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E5A0649D-1A43-A862-5EAB-0B99F2F6CFCC}"/>
              </a:ext>
            </a:extLst>
          </p:cNvPr>
          <p:cNvGrpSpPr/>
          <p:nvPr/>
        </p:nvGrpSpPr>
        <p:grpSpPr>
          <a:xfrm>
            <a:off x="7166620" y="4373531"/>
            <a:ext cx="1849320" cy="345960"/>
            <a:chOff x="7166620" y="4373531"/>
            <a:chExt cx="1849320" cy="34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AF0B2842-6279-F4D9-F11D-9FE9A1CFD8E0}"/>
                    </a:ext>
                  </a:extLst>
                </p14:cNvPr>
                <p14:cNvContentPartPr/>
                <p14:nvPr/>
              </p14:nvContentPartPr>
              <p14:xfrm>
                <a:off x="7166620" y="4594571"/>
                <a:ext cx="234720" cy="1249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AF0B2842-6279-F4D9-F11D-9FE9A1CFD8E0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7160500" y="4588451"/>
                  <a:ext cx="24696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F254076F-C0CD-1E96-60EB-EDD1E07895F2}"/>
                    </a:ext>
                  </a:extLst>
                </p14:cNvPr>
                <p14:cNvContentPartPr/>
                <p14:nvPr/>
              </p14:nvContentPartPr>
              <p14:xfrm>
                <a:off x="7321060" y="4555331"/>
                <a:ext cx="20520" cy="151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F254076F-C0CD-1E96-60EB-EDD1E07895F2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7314940" y="4549211"/>
                  <a:ext cx="32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1248E94B-1B2F-E194-B3BD-42CD447F2747}"/>
                    </a:ext>
                  </a:extLst>
                </p14:cNvPr>
                <p14:cNvContentPartPr/>
                <p14:nvPr/>
              </p14:nvContentPartPr>
              <p14:xfrm>
                <a:off x="7373620" y="4425371"/>
                <a:ext cx="82800" cy="26424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1248E94B-1B2F-E194-B3BD-42CD447F2747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7367500" y="4419251"/>
                  <a:ext cx="9504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E3DA1DA8-B701-B828-3CDE-F9BA5FF4F1EB}"/>
                    </a:ext>
                  </a:extLst>
                </p14:cNvPr>
                <p14:cNvContentPartPr/>
                <p14:nvPr/>
              </p14:nvContentPartPr>
              <p14:xfrm>
                <a:off x="7388380" y="4557851"/>
                <a:ext cx="142200" cy="2556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E3DA1DA8-B701-B828-3CDE-F9BA5FF4F1EB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7382260" y="4551731"/>
                  <a:ext cx="1544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09E035BA-154F-3F83-0F6B-A38D83BD68C2}"/>
                    </a:ext>
                  </a:extLst>
                </p14:cNvPr>
                <p14:cNvContentPartPr/>
                <p14:nvPr/>
              </p14:nvContentPartPr>
              <p14:xfrm>
                <a:off x="7483780" y="4435091"/>
                <a:ext cx="184680" cy="2480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09E035BA-154F-3F83-0F6B-A38D83BD68C2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7477660" y="4428971"/>
                  <a:ext cx="1969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4AAD7863-6458-E4B6-4C69-E1D4A6989CB9}"/>
                    </a:ext>
                  </a:extLst>
                </p14:cNvPr>
                <p14:cNvContentPartPr/>
                <p14:nvPr/>
              </p14:nvContentPartPr>
              <p14:xfrm>
                <a:off x="7649020" y="4553891"/>
                <a:ext cx="145440" cy="1249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4AAD7863-6458-E4B6-4C69-E1D4A6989CB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7642900" y="4547771"/>
                  <a:ext cx="1576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5E65683D-FFA0-5B7E-0F73-41959E44A98D}"/>
                    </a:ext>
                  </a:extLst>
                </p14:cNvPr>
                <p14:cNvContentPartPr/>
                <p14:nvPr/>
              </p14:nvContentPartPr>
              <p14:xfrm>
                <a:off x="7792660" y="4541651"/>
                <a:ext cx="150480" cy="1198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5E65683D-FFA0-5B7E-0F73-41959E44A98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7786540" y="4535531"/>
                  <a:ext cx="162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22DFFF11-AA43-D180-337D-52BD3B037B00}"/>
                    </a:ext>
                  </a:extLst>
                </p14:cNvPr>
                <p14:cNvContentPartPr/>
                <p14:nvPr/>
              </p14:nvContentPartPr>
              <p14:xfrm>
                <a:off x="8080300" y="4572611"/>
                <a:ext cx="109080" cy="11484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22DFFF11-AA43-D180-337D-52BD3B037B0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8074180" y="4566491"/>
                  <a:ext cx="12132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6368C8F7-7C24-60A9-8102-8B4292BF0CC8}"/>
                    </a:ext>
                  </a:extLst>
                </p14:cNvPr>
                <p14:cNvContentPartPr/>
                <p14:nvPr/>
              </p14:nvContentPartPr>
              <p14:xfrm>
                <a:off x="8180740" y="4581611"/>
                <a:ext cx="99360" cy="96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6368C8F7-7C24-60A9-8102-8B4292BF0CC8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8174620" y="4575491"/>
                  <a:ext cx="11160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3CA2A372-31F8-394D-43E4-AA439F6296D4}"/>
                    </a:ext>
                  </a:extLst>
                </p14:cNvPr>
                <p14:cNvContentPartPr/>
                <p14:nvPr/>
              </p14:nvContentPartPr>
              <p14:xfrm>
                <a:off x="8262820" y="4562171"/>
                <a:ext cx="134640" cy="12996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3CA2A372-31F8-394D-43E4-AA439F6296D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8256700" y="4556051"/>
                  <a:ext cx="1468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747712B3-50F3-D55C-524C-D23D1AA207E8}"/>
                    </a:ext>
                  </a:extLst>
                </p14:cNvPr>
                <p14:cNvContentPartPr/>
                <p14:nvPr/>
              </p14:nvContentPartPr>
              <p14:xfrm>
                <a:off x="8420500" y="4549211"/>
                <a:ext cx="96840" cy="12348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747712B3-50F3-D55C-524C-D23D1AA207E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8414380" y="4543091"/>
                  <a:ext cx="109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ABA51D31-8EC5-4521-D307-E210CB7905F1}"/>
                    </a:ext>
                  </a:extLst>
                </p14:cNvPr>
                <p14:cNvContentPartPr/>
                <p14:nvPr/>
              </p14:nvContentPartPr>
              <p14:xfrm>
                <a:off x="8514460" y="4413491"/>
                <a:ext cx="70560" cy="2584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ABA51D31-8EC5-4521-D307-E210CB7905F1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8508340" y="4407371"/>
                  <a:ext cx="828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DCE5928F-10F4-D60F-3192-46F83B24F140}"/>
                    </a:ext>
                  </a:extLst>
                </p14:cNvPr>
                <p14:cNvContentPartPr/>
                <p14:nvPr/>
              </p14:nvContentPartPr>
              <p14:xfrm>
                <a:off x="8518420" y="4528691"/>
                <a:ext cx="137880" cy="169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DCE5928F-10F4-D60F-3192-46F83B24F140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8512300" y="4522571"/>
                  <a:ext cx="15012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595655D0-A094-5322-DC65-833955E91101}"/>
                    </a:ext>
                  </a:extLst>
                </p14:cNvPr>
                <p14:cNvContentPartPr/>
                <p14:nvPr/>
              </p14:nvContentPartPr>
              <p14:xfrm>
                <a:off x="8625700" y="4544171"/>
                <a:ext cx="155160" cy="1054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595655D0-A094-5322-DC65-833955E91101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8619580" y="4538051"/>
                  <a:ext cx="1674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B01BFA3E-4A19-4B92-10A0-4A0EEE8AACEA}"/>
                    </a:ext>
                  </a:extLst>
                </p14:cNvPr>
                <p14:cNvContentPartPr/>
                <p14:nvPr/>
              </p14:nvContentPartPr>
              <p14:xfrm>
                <a:off x="8775100" y="4551011"/>
                <a:ext cx="154080" cy="1155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B01BFA3E-4A19-4B92-10A0-4A0EEE8AACEA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8768980" y="4544891"/>
                  <a:ext cx="1663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6359DE30-0E33-AD68-72BB-7B84839083A1}"/>
                    </a:ext>
                  </a:extLst>
                </p14:cNvPr>
                <p14:cNvContentPartPr/>
                <p14:nvPr/>
              </p14:nvContentPartPr>
              <p14:xfrm>
                <a:off x="8915140" y="4373531"/>
                <a:ext cx="52200" cy="29016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6359DE30-0E33-AD68-72BB-7B84839083A1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8909020" y="4367411"/>
                  <a:ext cx="64440" cy="30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43112E8A-662C-F17C-182E-DC94CAF2D2F6}"/>
                    </a:ext>
                  </a:extLst>
                </p14:cNvPr>
                <p14:cNvContentPartPr/>
                <p14:nvPr/>
              </p14:nvContentPartPr>
              <p14:xfrm>
                <a:off x="8887780" y="4502051"/>
                <a:ext cx="128160" cy="144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43112E8A-662C-F17C-182E-DC94CAF2D2F6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8881660" y="4495931"/>
                  <a:ext cx="14040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31D1DD39-6452-8C26-E63B-8C8B1852E305}"/>
              </a:ext>
            </a:extLst>
          </p:cNvPr>
          <p:cNvGrpSpPr/>
          <p:nvPr/>
        </p:nvGrpSpPr>
        <p:grpSpPr>
          <a:xfrm>
            <a:off x="9190900" y="4521491"/>
            <a:ext cx="263880" cy="150480"/>
            <a:chOff x="9190900" y="4521491"/>
            <a:chExt cx="263880" cy="15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DD1E63BA-2034-2533-4A56-FB42421C0F65}"/>
                    </a:ext>
                  </a:extLst>
                </p14:cNvPr>
                <p14:cNvContentPartPr/>
                <p14:nvPr/>
              </p14:nvContentPartPr>
              <p14:xfrm>
                <a:off x="9274060" y="4571891"/>
                <a:ext cx="15120" cy="7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DD1E63BA-2034-2533-4A56-FB42421C0F65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9267940" y="4565771"/>
                  <a:ext cx="27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4FACA0F0-CB42-7607-83B7-E4696AB4DD45}"/>
                    </a:ext>
                  </a:extLst>
                </p14:cNvPr>
                <p14:cNvContentPartPr/>
                <p14:nvPr/>
              </p14:nvContentPartPr>
              <p14:xfrm>
                <a:off x="9190900" y="4521491"/>
                <a:ext cx="126720" cy="1414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4FACA0F0-CB42-7607-83B7-E4696AB4DD45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9184780" y="4515371"/>
                  <a:ext cx="1389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81F13DCA-FDDA-41DC-C073-D71E8FD4002D}"/>
                    </a:ext>
                  </a:extLst>
                </p14:cNvPr>
                <p14:cNvContentPartPr/>
                <p14:nvPr/>
              </p14:nvContentPartPr>
              <p14:xfrm>
                <a:off x="9324460" y="4531211"/>
                <a:ext cx="130320" cy="1407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81F13DCA-FDDA-41DC-C073-D71E8FD4002D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9318340" y="4525091"/>
                  <a:ext cx="142560" cy="153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8B4EE927-5B10-37A7-DB09-F272F5D20C3B}"/>
              </a:ext>
            </a:extLst>
          </p:cNvPr>
          <p:cNvGrpSpPr/>
          <p:nvPr/>
        </p:nvGrpSpPr>
        <p:grpSpPr>
          <a:xfrm>
            <a:off x="9724060" y="4454531"/>
            <a:ext cx="900360" cy="482760"/>
            <a:chOff x="9724060" y="4454531"/>
            <a:chExt cx="900360" cy="48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60F496C1-3BD2-3E18-4206-F471E7E8CABD}"/>
                    </a:ext>
                  </a:extLst>
                </p14:cNvPr>
                <p14:cNvContentPartPr/>
                <p14:nvPr/>
              </p14:nvContentPartPr>
              <p14:xfrm>
                <a:off x="9724060" y="4521131"/>
                <a:ext cx="123840" cy="16092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60F496C1-3BD2-3E18-4206-F471E7E8CAB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9717940" y="4515011"/>
                  <a:ext cx="1360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27781432-AF6E-1800-9736-5BD9581D8354}"/>
                    </a:ext>
                  </a:extLst>
                </p14:cNvPr>
                <p14:cNvContentPartPr/>
                <p14:nvPr/>
              </p14:nvContentPartPr>
              <p14:xfrm>
                <a:off x="9859420" y="4578731"/>
                <a:ext cx="123480" cy="10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27781432-AF6E-1800-9736-5BD9581D8354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9853300" y="4572611"/>
                  <a:ext cx="135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27908DFB-122A-BBC8-9550-B471BB33D7DC}"/>
                    </a:ext>
                  </a:extLst>
                </p14:cNvPr>
                <p14:cNvContentPartPr/>
                <p14:nvPr/>
              </p14:nvContentPartPr>
              <p14:xfrm>
                <a:off x="9943300" y="4559651"/>
                <a:ext cx="145080" cy="1306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27908DFB-122A-BBC8-9550-B471BB33D7DC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9937180" y="4553531"/>
                  <a:ext cx="157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FB6724F7-86B4-A5CC-649E-2607B0D4FF5E}"/>
                    </a:ext>
                  </a:extLst>
                </p14:cNvPr>
                <p14:cNvContentPartPr/>
                <p14:nvPr/>
              </p14:nvContentPartPr>
              <p14:xfrm>
                <a:off x="10128340" y="4454531"/>
                <a:ext cx="74880" cy="23688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FB6724F7-86B4-A5CC-649E-2607B0D4FF5E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10122220" y="4448411"/>
                  <a:ext cx="871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8E1ED81F-5C6E-735E-D3B5-B623FDCB1AEE}"/>
                    </a:ext>
                  </a:extLst>
                </p14:cNvPr>
                <p14:cNvContentPartPr/>
                <p14:nvPr/>
              </p14:nvContentPartPr>
              <p14:xfrm>
                <a:off x="10210060" y="4566491"/>
                <a:ext cx="59040" cy="1098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8E1ED81F-5C6E-735E-D3B5-B623FDCB1AEE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10203940" y="4560371"/>
                  <a:ext cx="71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5842C344-3632-B2B8-2699-C411DF2128F0}"/>
                    </a:ext>
                  </a:extLst>
                </p14:cNvPr>
                <p14:cNvContentPartPr/>
                <p14:nvPr/>
              </p14:nvContentPartPr>
              <p14:xfrm>
                <a:off x="10204300" y="4490171"/>
                <a:ext cx="19080" cy="16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5842C344-3632-B2B8-2699-C411DF2128F0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10198180" y="4484051"/>
                  <a:ext cx="31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22B4246A-7DCC-4503-E05E-AD3903659B4B}"/>
                    </a:ext>
                  </a:extLst>
                </p14:cNvPr>
                <p14:cNvContentPartPr/>
                <p14:nvPr/>
              </p14:nvContentPartPr>
              <p14:xfrm>
                <a:off x="10275940" y="4552811"/>
                <a:ext cx="348480" cy="3844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22B4246A-7DCC-4503-E05E-AD3903659B4B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10269820" y="4546691"/>
                  <a:ext cx="360720" cy="39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233CC5D6-D631-2EC6-8571-D5FC6A18E0FC}"/>
              </a:ext>
            </a:extLst>
          </p:cNvPr>
          <p:cNvGrpSpPr/>
          <p:nvPr/>
        </p:nvGrpSpPr>
        <p:grpSpPr>
          <a:xfrm>
            <a:off x="7136740" y="4794371"/>
            <a:ext cx="2359800" cy="412200"/>
            <a:chOff x="7136740" y="4794371"/>
            <a:chExt cx="235980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CA54D07B-7702-CBE5-CFA6-7D0D2D3768A2}"/>
                    </a:ext>
                  </a:extLst>
                </p14:cNvPr>
                <p14:cNvContentPartPr/>
                <p14:nvPr/>
              </p14:nvContentPartPr>
              <p14:xfrm>
                <a:off x="7157620" y="4825691"/>
                <a:ext cx="121680" cy="24192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CA54D07B-7702-CBE5-CFA6-7D0D2D3768A2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7151500" y="4819571"/>
                  <a:ext cx="1339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5E65B293-8187-CFBB-9EA2-01EA81E63E42}"/>
                    </a:ext>
                  </a:extLst>
                </p14:cNvPr>
                <p14:cNvContentPartPr/>
                <p14:nvPr/>
              </p14:nvContentPartPr>
              <p14:xfrm>
                <a:off x="7136740" y="4952411"/>
                <a:ext cx="152280" cy="104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5E65B293-8187-CFBB-9EA2-01EA81E63E4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7130620" y="4946291"/>
                  <a:ext cx="164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2ED4A08C-6A1F-B89D-38CE-FD359B56035B}"/>
                    </a:ext>
                  </a:extLst>
                </p14:cNvPr>
                <p14:cNvContentPartPr/>
                <p14:nvPr/>
              </p14:nvContentPartPr>
              <p14:xfrm>
                <a:off x="7287220" y="4936931"/>
                <a:ext cx="244080" cy="1206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2ED4A08C-6A1F-B89D-38CE-FD359B56035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7281100" y="4930811"/>
                  <a:ext cx="2563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252D5D4A-5E1F-E359-7BC0-B8240AA2A35D}"/>
                    </a:ext>
                  </a:extLst>
                </p14:cNvPr>
                <p14:cNvContentPartPr/>
                <p14:nvPr/>
              </p14:nvContentPartPr>
              <p14:xfrm>
                <a:off x="7764940" y="4909931"/>
                <a:ext cx="251280" cy="29664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252D5D4A-5E1F-E359-7BC0-B8240AA2A35D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7758820" y="4903811"/>
                  <a:ext cx="2635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AFD1AF34-B0E7-24CC-920A-33DA003DA72C}"/>
                    </a:ext>
                  </a:extLst>
                </p14:cNvPr>
                <p14:cNvContentPartPr/>
                <p14:nvPr/>
              </p14:nvContentPartPr>
              <p14:xfrm>
                <a:off x="8063380" y="4875731"/>
                <a:ext cx="165960" cy="14544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AFD1AF34-B0E7-24CC-920A-33DA003DA72C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8057260" y="4869611"/>
                  <a:ext cx="17820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630F744C-6832-6472-9358-5C6A04D897A5}"/>
                    </a:ext>
                  </a:extLst>
                </p14:cNvPr>
                <p14:cNvContentPartPr/>
                <p14:nvPr/>
              </p14:nvContentPartPr>
              <p14:xfrm>
                <a:off x="8034220" y="4938731"/>
                <a:ext cx="216360" cy="133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630F744C-6832-6472-9358-5C6A04D897A5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8028100" y="4932611"/>
                  <a:ext cx="2286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CAF7FD4B-4624-3248-5BC3-4C8B47446FE8}"/>
                    </a:ext>
                  </a:extLst>
                </p14:cNvPr>
                <p14:cNvContentPartPr/>
                <p14:nvPr/>
              </p14:nvContentPartPr>
              <p14:xfrm>
                <a:off x="8345980" y="4846931"/>
                <a:ext cx="113400" cy="2214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CAF7FD4B-4624-3248-5BC3-4C8B47446FE8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8339860" y="4840811"/>
                  <a:ext cx="1256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FC9DD5BD-BB8C-A125-1D1C-C3FE0E7B76C6}"/>
                    </a:ext>
                  </a:extLst>
                </p14:cNvPr>
                <p14:cNvContentPartPr/>
                <p14:nvPr/>
              </p14:nvContentPartPr>
              <p14:xfrm>
                <a:off x="8468380" y="4914251"/>
                <a:ext cx="193320" cy="2592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FC9DD5BD-BB8C-A125-1D1C-C3FE0E7B76C6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8462260" y="4908131"/>
                  <a:ext cx="20556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9DD6EBBE-D82F-1A7B-7F5C-86318860998A}"/>
                    </a:ext>
                  </a:extLst>
                </p14:cNvPr>
                <p14:cNvContentPartPr/>
                <p14:nvPr/>
              </p14:nvContentPartPr>
              <p14:xfrm>
                <a:off x="8719660" y="4972571"/>
                <a:ext cx="71640" cy="1260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9DD6EBBE-D82F-1A7B-7F5C-86318860998A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8713540" y="4966451"/>
                  <a:ext cx="83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D6BB1386-003F-6965-2903-C287923564A3}"/>
                    </a:ext>
                  </a:extLst>
                </p14:cNvPr>
                <p14:cNvContentPartPr/>
                <p14:nvPr/>
              </p14:nvContentPartPr>
              <p14:xfrm>
                <a:off x="8830900" y="4957811"/>
                <a:ext cx="43560" cy="11592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D6BB1386-003F-6965-2903-C287923564A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8824780" y="4951691"/>
                  <a:ext cx="558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A591E2FD-B115-31FA-2F50-C3DB424C6948}"/>
                    </a:ext>
                  </a:extLst>
                </p14:cNvPr>
                <p14:cNvContentPartPr/>
                <p14:nvPr/>
              </p14:nvContentPartPr>
              <p14:xfrm>
                <a:off x="8945380" y="4883291"/>
                <a:ext cx="221400" cy="31860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A591E2FD-B115-31FA-2F50-C3DB424C6948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8939260" y="4877171"/>
                  <a:ext cx="233640" cy="33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D1474120-1A20-9112-CF33-324B36A83A52}"/>
                    </a:ext>
                  </a:extLst>
                </p14:cNvPr>
                <p14:cNvContentPartPr/>
                <p14:nvPr/>
              </p14:nvContentPartPr>
              <p14:xfrm>
                <a:off x="9158860" y="4963211"/>
                <a:ext cx="186840" cy="10656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D1474120-1A20-9112-CF33-324B36A83A52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9152740" y="4957091"/>
                  <a:ext cx="19908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9658810F-6D33-674A-A926-63F2613C5DA8}"/>
                    </a:ext>
                  </a:extLst>
                </p14:cNvPr>
                <p14:cNvContentPartPr/>
                <p14:nvPr/>
              </p14:nvContentPartPr>
              <p14:xfrm>
                <a:off x="9315100" y="4794371"/>
                <a:ext cx="181440" cy="3474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9658810F-6D33-674A-A926-63F2613C5DA8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9308980" y="4788251"/>
                  <a:ext cx="193680" cy="35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74FBCDD9-97B2-522C-8FA7-2054A06B811A}"/>
              </a:ext>
            </a:extLst>
          </p:cNvPr>
          <p:cNvGrpSpPr/>
          <p:nvPr/>
        </p:nvGrpSpPr>
        <p:grpSpPr>
          <a:xfrm>
            <a:off x="7823388" y="2555171"/>
            <a:ext cx="3060952" cy="634680"/>
            <a:chOff x="7823388" y="2555171"/>
            <a:chExt cx="3060952" cy="634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354C4C09-251C-56E0-D58A-2531B82874D4}"/>
                    </a:ext>
                  </a:extLst>
                </p14:cNvPr>
                <p14:cNvContentPartPr/>
                <p14:nvPr/>
              </p14:nvContentPartPr>
              <p14:xfrm>
                <a:off x="7823388" y="2762131"/>
                <a:ext cx="200880" cy="15408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354C4C09-251C-56E0-D58A-2531B82874D4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817268" y="2756011"/>
                  <a:ext cx="213120" cy="16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D1908B93-45AD-486C-BD3A-79AE9DB4A4A2}"/>
                    </a:ext>
                  </a:extLst>
                </p14:cNvPr>
                <p14:cNvContentPartPr/>
                <p14:nvPr/>
              </p14:nvContentPartPr>
              <p14:xfrm>
                <a:off x="7868388" y="2962651"/>
                <a:ext cx="156960" cy="864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D1908B93-45AD-486C-BD3A-79AE9DB4A4A2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862268" y="2956531"/>
                  <a:ext cx="16920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48D207E1-F6A6-13DD-6A3B-F5C410752EBE}"/>
                    </a:ext>
                  </a:extLst>
                </p14:cNvPr>
                <p14:cNvContentPartPr/>
                <p14:nvPr/>
              </p14:nvContentPartPr>
              <p14:xfrm>
                <a:off x="9323740" y="2695211"/>
                <a:ext cx="147960" cy="27684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48D207E1-F6A6-13DD-6A3B-F5C410752EBE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9317620" y="2689091"/>
                  <a:ext cx="160200" cy="28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CD9B6B7B-0261-AB06-2C1A-B3C60E909656}"/>
                    </a:ext>
                  </a:extLst>
                </p14:cNvPr>
                <p14:cNvContentPartPr/>
                <p14:nvPr/>
              </p14:nvContentPartPr>
              <p14:xfrm>
                <a:off x="9572500" y="2696291"/>
                <a:ext cx="138600" cy="24876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CD9B6B7B-0261-AB06-2C1A-B3C60E909656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9566380" y="2690171"/>
                  <a:ext cx="15084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37F4433C-2943-386E-4D36-B16D6E882C49}"/>
                    </a:ext>
                  </a:extLst>
                </p14:cNvPr>
                <p14:cNvContentPartPr/>
                <p14:nvPr/>
              </p14:nvContentPartPr>
              <p14:xfrm>
                <a:off x="9729820" y="2676851"/>
                <a:ext cx="210960" cy="24444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37F4433C-2943-386E-4D36-B16D6E882C49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9723700" y="2670731"/>
                  <a:ext cx="223200" cy="25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30BEFFB7-AD27-C697-A12F-FC5FB6C2B896}"/>
                    </a:ext>
                  </a:extLst>
                </p14:cNvPr>
                <p14:cNvContentPartPr/>
                <p14:nvPr/>
              </p14:nvContentPartPr>
              <p14:xfrm>
                <a:off x="10082260" y="2599451"/>
                <a:ext cx="159840" cy="36036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30BEFFB7-AD27-C697-A12F-FC5FB6C2B896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10076140" y="2593331"/>
                  <a:ext cx="172080" cy="37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B71B87F2-1850-A49D-121D-D2EA871DB1C4}"/>
                    </a:ext>
                  </a:extLst>
                </p14:cNvPr>
                <p14:cNvContentPartPr/>
                <p14:nvPr/>
              </p14:nvContentPartPr>
              <p14:xfrm>
                <a:off x="10277740" y="2751731"/>
                <a:ext cx="124920" cy="17352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B71B87F2-1850-A49D-121D-D2EA871DB1C4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10271620" y="2745611"/>
                  <a:ext cx="13716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C8DAF8A4-10FA-D13B-15C8-07F54DC1666A}"/>
                    </a:ext>
                  </a:extLst>
                </p14:cNvPr>
                <p14:cNvContentPartPr/>
                <p14:nvPr/>
              </p14:nvContentPartPr>
              <p14:xfrm>
                <a:off x="10271980" y="2810411"/>
                <a:ext cx="121680" cy="1346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C8DAF8A4-10FA-D13B-15C8-07F54DC1666A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10265860" y="2804291"/>
                  <a:ext cx="1339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86F8DDFD-D4F0-47C8-F207-1DA837662657}"/>
                    </a:ext>
                  </a:extLst>
                </p14:cNvPr>
                <p14:cNvContentPartPr/>
                <p14:nvPr/>
              </p14:nvContentPartPr>
              <p14:xfrm>
                <a:off x="10443700" y="2909411"/>
                <a:ext cx="45720" cy="8676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86F8DDFD-D4F0-47C8-F207-1DA837662657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10437580" y="2903291"/>
                  <a:ext cx="57960" cy="9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BA213F07-88E8-EBEF-B8F9-3023729D6203}"/>
                    </a:ext>
                  </a:extLst>
                </p14:cNvPr>
                <p14:cNvContentPartPr/>
                <p14:nvPr/>
              </p14:nvContentPartPr>
              <p14:xfrm>
                <a:off x="10448740" y="2803931"/>
                <a:ext cx="15120" cy="1404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BA213F07-88E8-EBEF-B8F9-3023729D6203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442620" y="2797811"/>
                  <a:ext cx="2736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51CBDF27-5999-C8BD-6D8E-F5A318447D10}"/>
                    </a:ext>
                  </a:extLst>
                </p14:cNvPr>
                <p14:cNvContentPartPr/>
                <p14:nvPr/>
              </p14:nvContentPartPr>
              <p14:xfrm>
                <a:off x="10471420" y="2629691"/>
                <a:ext cx="169560" cy="11952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51CBDF27-5999-C8BD-6D8E-F5A318447D10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465300" y="2623571"/>
                  <a:ext cx="18180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CCA5D8A1-51D6-CDFA-8475-1FCF2C0A2E57}"/>
                    </a:ext>
                  </a:extLst>
                </p14:cNvPr>
                <p14:cNvContentPartPr/>
                <p14:nvPr/>
              </p14:nvContentPartPr>
              <p14:xfrm>
                <a:off x="10706860" y="2575331"/>
                <a:ext cx="177480" cy="45000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CCA5D8A1-51D6-CDFA-8475-1FCF2C0A2E5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700740" y="2569211"/>
                  <a:ext cx="18972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25088A1B-9195-C718-EB82-15B12399F237}"/>
                    </a:ext>
                  </a:extLst>
                </p14:cNvPr>
                <p14:cNvContentPartPr/>
                <p14:nvPr/>
              </p14:nvContentPartPr>
              <p14:xfrm>
                <a:off x="8820460" y="2708531"/>
                <a:ext cx="263880" cy="27000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25088A1B-9195-C718-EB82-15B12399F23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8814340" y="2702411"/>
                  <a:ext cx="27612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DC163E5D-2FF3-8F23-3D35-F4EF01040464}"/>
                    </a:ext>
                  </a:extLst>
                </p14:cNvPr>
                <p14:cNvContentPartPr/>
                <p14:nvPr/>
              </p14:nvContentPartPr>
              <p14:xfrm>
                <a:off x="8781220" y="3093371"/>
                <a:ext cx="60480" cy="860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DC163E5D-2FF3-8F23-3D35-F4EF01040464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8775100" y="3087251"/>
                  <a:ext cx="72720" cy="9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58EC781C-4582-F0F1-2B04-447E36DA7914}"/>
                    </a:ext>
                  </a:extLst>
                </p14:cNvPr>
                <p14:cNvContentPartPr/>
                <p14:nvPr/>
              </p14:nvContentPartPr>
              <p14:xfrm>
                <a:off x="8763580" y="3041891"/>
                <a:ext cx="55440" cy="1044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58EC781C-4582-F0F1-2B04-447E36DA791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8757460" y="3035771"/>
                  <a:ext cx="6768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A08BF732-1FB9-E43C-3AE2-14FABDC7B2A0}"/>
                    </a:ext>
                  </a:extLst>
                </p14:cNvPr>
                <p14:cNvContentPartPr/>
                <p14:nvPr/>
              </p14:nvContentPartPr>
              <p14:xfrm>
                <a:off x="8838100" y="3115331"/>
                <a:ext cx="149760" cy="1656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A08BF732-1FB9-E43C-3AE2-14FABDC7B2A0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8831980" y="3109211"/>
                  <a:ext cx="16200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B3FFB187-4EFD-99FD-9D30-F2087967D419}"/>
                    </a:ext>
                  </a:extLst>
                </p14:cNvPr>
                <p14:cNvContentPartPr/>
                <p14:nvPr/>
              </p14:nvContentPartPr>
              <p14:xfrm>
                <a:off x="8889580" y="3163211"/>
                <a:ext cx="172080" cy="2664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B3FFB187-4EFD-99FD-9D30-F2087967D419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8883460" y="3157091"/>
                  <a:ext cx="18432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B3E36EAB-9007-2F6C-704C-05D80E75AAB1}"/>
                    </a:ext>
                  </a:extLst>
                </p14:cNvPr>
                <p14:cNvContentPartPr/>
                <p14:nvPr/>
              </p14:nvContentPartPr>
              <p14:xfrm>
                <a:off x="9081460" y="3081491"/>
                <a:ext cx="41760" cy="8388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B3E36EAB-9007-2F6C-704C-05D80E75AAB1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075340" y="3075371"/>
                  <a:ext cx="5400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55563DA7-1AB0-7438-FE81-1EB11B8B96E1}"/>
                    </a:ext>
                  </a:extLst>
                </p14:cNvPr>
                <p14:cNvContentPartPr/>
                <p14:nvPr/>
              </p14:nvContentPartPr>
              <p14:xfrm>
                <a:off x="8862940" y="2555171"/>
                <a:ext cx="129600" cy="10044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55563DA7-1AB0-7438-FE81-1EB11B8B96E1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8856820" y="2549051"/>
                  <a:ext cx="141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CDC370E3-A955-3DB0-531F-1E02F93F7AF0}"/>
                    </a:ext>
                  </a:extLst>
                </p14:cNvPr>
                <p14:cNvContentPartPr/>
                <p14:nvPr/>
              </p14:nvContentPartPr>
              <p14:xfrm>
                <a:off x="8218900" y="2756411"/>
                <a:ext cx="327240" cy="2876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CDC370E3-A955-3DB0-531F-1E02F93F7AF0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8212780" y="2750291"/>
                  <a:ext cx="339480" cy="299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3142A88B-698E-C599-FE37-5C16564D49BD}"/>
              </a:ext>
            </a:extLst>
          </p:cNvPr>
          <p:cNvGrpSpPr/>
          <p:nvPr/>
        </p:nvGrpSpPr>
        <p:grpSpPr>
          <a:xfrm>
            <a:off x="3896740" y="4348331"/>
            <a:ext cx="2512800" cy="543960"/>
            <a:chOff x="3896740" y="4348331"/>
            <a:chExt cx="2512800" cy="54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771F0E3D-092A-7155-3132-4D910F2E96BC}"/>
                    </a:ext>
                  </a:extLst>
                </p14:cNvPr>
                <p14:cNvContentPartPr/>
                <p14:nvPr/>
              </p14:nvContentPartPr>
              <p14:xfrm>
                <a:off x="3896740" y="4635251"/>
                <a:ext cx="57960" cy="2570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771F0E3D-092A-7155-3132-4D910F2E96BC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3890620" y="4629131"/>
                  <a:ext cx="7020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8218E115-6862-2A14-85DA-62EA7E257BA2}"/>
                    </a:ext>
                  </a:extLst>
                </p14:cNvPr>
                <p14:cNvContentPartPr/>
                <p14:nvPr/>
              </p14:nvContentPartPr>
              <p14:xfrm>
                <a:off x="3913660" y="4618691"/>
                <a:ext cx="188280" cy="1472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8218E115-6862-2A14-85DA-62EA7E257BA2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3907540" y="4612571"/>
                  <a:ext cx="200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84D63A7C-AC2D-5BDA-657E-54866452C07D}"/>
                    </a:ext>
                  </a:extLst>
                </p14:cNvPr>
                <p14:cNvContentPartPr/>
                <p14:nvPr/>
              </p14:nvContentPartPr>
              <p14:xfrm>
                <a:off x="4131100" y="4630931"/>
                <a:ext cx="155160" cy="12744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84D63A7C-AC2D-5BDA-657E-54866452C07D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4124980" y="4624811"/>
                  <a:ext cx="1674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AFE37847-C798-C5A9-0CA0-6F5A0968EFEC}"/>
                    </a:ext>
                  </a:extLst>
                </p14:cNvPr>
                <p14:cNvContentPartPr/>
                <p14:nvPr/>
              </p14:nvContentPartPr>
              <p14:xfrm>
                <a:off x="4244140" y="4499891"/>
                <a:ext cx="91440" cy="2520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AFE37847-C798-C5A9-0CA0-6F5A0968EFEC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4238020" y="4493771"/>
                  <a:ext cx="1036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26CA76F2-2841-4F37-2ECE-037D54EBFE3A}"/>
                    </a:ext>
                  </a:extLst>
                </p14:cNvPr>
                <p14:cNvContentPartPr/>
                <p14:nvPr/>
              </p14:nvContentPartPr>
              <p14:xfrm>
                <a:off x="4327660" y="4635251"/>
                <a:ext cx="195480" cy="13032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26CA76F2-2841-4F37-2ECE-037D54EBFE3A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4321540" y="4629131"/>
                  <a:ext cx="207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4D580E27-8EAF-EE0B-E1B4-54B4BB1426D8}"/>
                    </a:ext>
                  </a:extLst>
                </p14:cNvPr>
                <p14:cNvContentPartPr/>
                <p14:nvPr/>
              </p14:nvContentPartPr>
              <p14:xfrm>
                <a:off x="4514140" y="4645691"/>
                <a:ext cx="163800" cy="107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4D580E27-8EAF-EE0B-E1B4-54B4BB1426D8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4508020" y="4639571"/>
                  <a:ext cx="17604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53274D58-AFC6-0758-0C9C-3A2C761E1293}"/>
                    </a:ext>
                  </a:extLst>
                </p14:cNvPr>
                <p14:cNvContentPartPr/>
                <p14:nvPr/>
              </p14:nvContentPartPr>
              <p14:xfrm>
                <a:off x="4659940" y="4637771"/>
                <a:ext cx="153360" cy="12060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53274D58-AFC6-0758-0C9C-3A2C761E1293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4653820" y="4631651"/>
                  <a:ext cx="1656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C9C59CF1-3AD1-AAED-389E-AA1ED4BA1D0D}"/>
                    </a:ext>
                  </a:extLst>
                </p14:cNvPr>
                <p14:cNvContentPartPr/>
                <p14:nvPr/>
              </p14:nvContentPartPr>
              <p14:xfrm>
                <a:off x="4691260" y="4603571"/>
                <a:ext cx="36720" cy="1260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C9C59CF1-3AD1-AAED-389E-AA1ED4BA1D0D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4685140" y="4597451"/>
                  <a:ext cx="4896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80962D7A-91FD-6C44-4EBA-BFC7CC1F9A99}"/>
                    </a:ext>
                  </a:extLst>
                </p14:cNvPr>
                <p14:cNvContentPartPr/>
                <p14:nvPr/>
              </p14:nvContentPartPr>
              <p14:xfrm>
                <a:off x="4781260" y="4617611"/>
                <a:ext cx="207720" cy="1404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80962D7A-91FD-6C44-4EBA-BFC7CC1F9A99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4775140" y="4611491"/>
                  <a:ext cx="219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55CC6016-A510-BE4E-3111-4BB69602A4A7}"/>
                    </a:ext>
                  </a:extLst>
                </p14:cNvPr>
                <p14:cNvContentPartPr/>
                <p14:nvPr/>
              </p14:nvContentPartPr>
              <p14:xfrm>
                <a:off x="4830580" y="4682771"/>
                <a:ext cx="180000" cy="20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55CC6016-A510-BE4E-3111-4BB69602A4A7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824460" y="4676651"/>
                  <a:ext cx="192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6FECD235-852C-166D-C77E-D3878D7CC334}"/>
                    </a:ext>
                  </a:extLst>
                </p14:cNvPr>
                <p14:cNvContentPartPr/>
                <p14:nvPr/>
              </p14:nvContentPartPr>
              <p14:xfrm>
                <a:off x="4982860" y="4587731"/>
                <a:ext cx="240480" cy="15444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6FECD235-852C-166D-C77E-D3878D7CC33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976740" y="4581611"/>
                  <a:ext cx="252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A4DE45AD-A58E-81A5-8CFD-DFEDB23D520C}"/>
                    </a:ext>
                  </a:extLst>
                </p14:cNvPr>
                <p14:cNvContentPartPr/>
                <p14:nvPr/>
              </p14:nvContentPartPr>
              <p14:xfrm>
                <a:off x="5219740" y="4435811"/>
                <a:ext cx="90720" cy="3196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A4DE45AD-A58E-81A5-8CFD-DFEDB23D520C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5213620" y="4429691"/>
                  <a:ext cx="1029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D3830439-36F2-1986-CA88-2D141707C84F}"/>
                    </a:ext>
                  </a:extLst>
                </p14:cNvPr>
                <p14:cNvContentPartPr/>
                <p14:nvPr/>
              </p14:nvContentPartPr>
              <p14:xfrm>
                <a:off x="5215420" y="4628051"/>
                <a:ext cx="216000" cy="10836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D3830439-36F2-1986-CA88-2D141707C84F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5209300" y="4621931"/>
                  <a:ext cx="22824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3D32DE30-621B-5725-1462-55FD267D83EA}"/>
                    </a:ext>
                  </a:extLst>
                </p14:cNvPr>
                <p14:cNvContentPartPr/>
                <p14:nvPr/>
              </p14:nvContentPartPr>
              <p14:xfrm>
                <a:off x="5367340" y="4506371"/>
                <a:ext cx="32760" cy="313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3D32DE30-621B-5725-1462-55FD267D83EA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5361220" y="4500251"/>
                  <a:ext cx="450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EA605D9F-4813-8DF0-A8CC-E1E58C31CC79}"/>
                    </a:ext>
                  </a:extLst>
                </p14:cNvPr>
                <p14:cNvContentPartPr/>
                <p14:nvPr/>
              </p14:nvContentPartPr>
              <p14:xfrm>
                <a:off x="5447260" y="4581251"/>
                <a:ext cx="158400" cy="1335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EA605D9F-4813-8DF0-A8CC-E1E58C31CC79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5441140" y="4575131"/>
                  <a:ext cx="170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1A105F98-32A6-B192-FE7C-FC43EE0B380A}"/>
                    </a:ext>
                  </a:extLst>
                </p14:cNvPr>
                <p14:cNvContentPartPr/>
                <p14:nvPr/>
              </p14:nvContentPartPr>
              <p14:xfrm>
                <a:off x="5567860" y="4599251"/>
                <a:ext cx="237960" cy="1494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1A105F98-32A6-B192-FE7C-FC43EE0B380A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5561740" y="4593131"/>
                  <a:ext cx="2502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B1F405F6-0C07-6D04-F9D3-0C5A47096CAA}"/>
                    </a:ext>
                  </a:extLst>
                </p14:cNvPr>
                <p14:cNvContentPartPr/>
                <p14:nvPr/>
              </p14:nvContentPartPr>
              <p14:xfrm>
                <a:off x="5822740" y="4577651"/>
                <a:ext cx="60480" cy="518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B1F405F6-0C07-6D04-F9D3-0C5A47096CAA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816620" y="4571531"/>
                  <a:ext cx="72720" cy="6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298910FB-1107-563D-F247-1FD9D6F10BAD}"/>
                    </a:ext>
                  </a:extLst>
                </p14:cNvPr>
                <p14:cNvContentPartPr/>
                <p14:nvPr/>
              </p14:nvContentPartPr>
              <p14:xfrm>
                <a:off x="5823460" y="4728131"/>
                <a:ext cx="74880" cy="1944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298910FB-1107-563D-F247-1FD9D6F10BAD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817340" y="4722011"/>
                  <a:ext cx="8712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3419B1D6-FC46-1628-80D1-F2B0BA36A999}"/>
                    </a:ext>
                  </a:extLst>
                </p14:cNvPr>
                <p14:cNvContentPartPr/>
                <p14:nvPr/>
              </p14:nvContentPartPr>
              <p14:xfrm>
                <a:off x="6057820" y="4348331"/>
                <a:ext cx="202680" cy="36360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3419B1D6-FC46-1628-80D1-F2B0BA36A999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6051700" y="4342211"/>
                  <a:ext cx="21492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25853A2B-CF74-0098-A443-536FA987F387}"/>
                    </a:ext>
                  </a:extLst>
                </p14:cNvPr>
                <p14:cNvContentPartPr/>
                <p14:nvPr/>
              </p14:nvContentPartPr>
              <p14:xfrm>
                <a:off x="6034780" y="4534811"/>
                <a:ext cx="232920" cy="345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25853A2B-CF74-0098-A443-536FA987F387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6028660" y="4528691"/>
                  <a:ext cx="2451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84C7A362-4D5B-B7ED-DC55-A13B57CCEB74}"/>
                    </a:ext>
                  </a:extLst>
                </p14:cNvPr>
                <p14:cNvContentPartPr/>
                <p14:nvPr/>
              </p14:nvContentPartPr>
              <p14:xfrm>
                <a:off x="6365980" y="4551011"/>
                <a:ext cx="43560" cy="1134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84C7A362-4D5B-B7ED-DC55-A13B57CCEB7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6359860" y="4544891"/>
                  <a:ext cx="55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95DC1458-73B8-CD8E-7D5A-5F9F5EBD128E}"/>
                    </a:ext>
                  </a:extLst>
                </p14:cNvPr>
                <p14:cNvContentPartPr/>
                <p14:nvPr/>
              </p14:nvContentPartPr>
              <p14:xfrm>
                <a:off x="6373900" y="4438331"/>
                <a:ext cx="12600" cy="93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95DC1458-73B8-CD8E-7D5A-5F9F5EBD128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6367780" y="4432211"/>
                  <a:ext cx="24840" cy="21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FA15CB9B-1B19-1ED5-22A6-E540FE5138EB}"/>
              </a:ext>
            </a:extLst>
          </p:cNvPr>
          <p:cNvGrpSpPr/>
          <p:nvPr/>
        </p:nvGrpSpPr>
        <p:grpSpPr>
          <a:xfrm>
            <a:off x="6633100" y="4329971"/>
            <a:ext cx="306360" cy="413640"/>
            <a:chOff x="6633100" y="4329971"/>
            <a:chExt cx="306360" cy="41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753E6163-ECFD-AF53-61B5-E1D4B7AADA2B}"/>
                    </a:ext>
                  </a:extLst>
                </p14:cNvPr>
                <p14:cNvContentPartPr/>
                <p14:nvPr/>
              </p14:nvContentPartPr>
              <p14:xfrm>
                <a:off x="6633100" y="4329971"/>
                <a:ext cx="210240" cy="3852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753E6163-ECFD-AF53-61B5-E1D4B7AADA2B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6626980" y="4323851"/>
                  <a:ext cx="22248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5BDD045C-C302-1FDC-1E84-89832E31DDF5}"/>
                    </a:ext>
                  </a:extLst>
                </p14:cNvPr>
                <p14:cNvContentPartPr/>
                <p14:nvPr/>
              </p14:nvContentPartPr>
              <p14:xfrm>
                <a:off x="6864940" y="4660091"/>
                <a:ext cx="74520" cy="835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5BDD045C-C302-1FDC-1E84-89832E31DDF5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858820" y="4653971"/>
                  <a:ext cx="86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9837F438-24C9-5300-6F2A-F2A7270A4690}"/>
                    </a:ext>
                  </a:extLst>
                </p14:cNvPr>
                <p14:cNvContentPartPr/>
                <p14:nvPr/>
              </p14:nvContentPartPr>
              <p14:xfrm>
                <a:off x="6900580" y="4511411"/>
                <a:ext cx="25560" cy="252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9837F438-24C9-5300-6F2A-F2A7270A4690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894460" y="4505291"/>
                  <a:ext cx="37800" cy="37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4694769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2BE3012-5157-953A-3FA1-AF690A3FFE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" name="Group 67">
            <a:extLst>
              <a:ext uri="{FF2B5EF4-FFF2-40B4-BE49-F238E27FC236}">
                <a16:creationId xmlns:a16="http://schemas.microsoft.com/office/drawing/2014/main" id="{CA92DF73-0BF3-9001-94F0-136EFAC3838C}"/>
              </a:ext>
            </a:extLst>
          </p:cNvPr>
          <p:cNvGrpSpPr/>
          <p:nvPr/>
        </p:nvGrpSpPr>
        <p:grpSpPr>
          <a:xfrm>
            <a:off x="1810370" y="21623"/>
            <a:ext cx="10220760" cy="923040"/>
            <a:chOff x="1810370" y="21623"/>
            <a:chExt cx="10220760" cy="923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74EBDF87-B325-9CC4-6BF3-A4FEEABE0812}"/>
                    </a:ext>
                  </a:extLst>
                </p14:cNvPr>
                <p14:cNvContentPartPr/>
                <p14:nvPr/>
              </p14:nvContentPartPr>
              <p14:xfrm>
                <a:off x="2603008" y="411864"/>
                <a:ext cx="202320" cy="13824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74EBDF87-B325-9CC4-6BF3-A4FEEABE0812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2596888" y="405760"/>
                  <a:ext cx="214560" cy="1504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7AFDBF8-9ED6-5C82-A2E9-23541812017C}"/>
                    </a:ext>
                  </a:extLst>
                </p14:cNvPr>
                <p14:cNvContentPartPr/>
                <p14:nvPr/>
              </p14:nvContentPartPr>
              <p14:xfrm>
                <a:off x="2829808" y="412584"/>
                <a:ext cx="180360" cy="11988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7AFDBF8-9ED6-5C82-A2E9-23541812017C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2823688" y="406446"/>
                  <a:ext cx="192600" cy="132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F7538C21-9C4D-3369-E716-24315403D852}"/>
                    </a:ext>
                  </a:extLst>
                </p14:cNvPr>
                <p14:cNvContentPartPr/>
                <p14:nvPr/>
              </p14:nvContentPartPr>
              <p14:xfrm>
                <a:off x="2927008" y="409704"/>
                <a:ext cx="555840" cy="1382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F7538C21-9C4D-3369-E716-24315403D852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920888" y="403600"/>
                  <a:ext cx="568080" cy="1504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BD9BBE2D-78C6-7E4D-3A0D-D2A7E79957C4}"/>
                    </a:ext>
                  </a:extLst>
                </p14:cNvPr>
                <p14:cNvContentPartPr/>
                <p14:nvPr/>
              </p14:nvContentPartPr>
              <p14:xfrm>
                <a:off x="3528208" y="415104"/>
                <a:ext cx="62280" cy="3142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BD9BBE2D-78C6-7E4D-3A0D-D2A7E79957C4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3522123" y="408984"/>
                  <a:ext cx="7445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63E22A23-F01E-5B68-4041-92347AEF2B07}"/>
                    </a:ext>
                  </a:extLst>
                </p14:cNvPr>
                <p14:cNvContentPartPr/>
                <p14:nvPr/>
              </p14:nvContentPartPr>
              <p14:xfrm>
                <a:off x="3537208" y="391344"/>
                <a:ext cx="127440" cy="14436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63E22A23-F01E-5B68-4041-92347AEF2B0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3531071" y="385239"/>
                  <a:ext cx="139715" cy="156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5F0BE426-325C-AADE-2119-3276370437CE}"/>
                    </a:ext>
                  </a:extLst>
                </p14:cNvPr>
                <p14:cNvContentPartPr/>
                <p14:nvPr/>
              </p14:nvContentPartPr>
              <p14:xfrm>
                <a:off x="3647728" y="404664"/>
                <a:ext cx="191160" cy="1332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5F0BE426-325C-AADE-2119-3276370437C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3641608" y="398544"/>
                  <a:ext cx="20340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A3B3F2BD-E59B-ECF5-A8E7-B13FBF77426A}"/>
                    </a:ext>
                  </a:extLst>
                </p14:cNvPr>
                <p14:cNvContentPartPr/>
                <p14:nvPr/>
              </p14:nvContentPartPr>
              <p14:xfrm>
                <a:off x="3836368" y="374424"/>
                <a:ext cx="315360" cy="1933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A3B3F2BD-E59B-ECF5-A8E7-B13FBF77426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3830248" y="368293"/>
                  <a:ext cx="327600" cy="205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5108D5B5-6885-3672-A663-4B1A4AD67DB6}"/>
                    </a:ext>
                  </a:extLst>
                </p14:cNvPr>
                <p14:cNvContentPartPr/>
                <p14:nvPr/>
              </p14:nvContentPartPr>
              <p14:xfrm>
                <a:off x="4050208" y="304224"/>
                <a:ext cx="8640" cy="280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5108D5B5-6885-3672-A663-4B1A4AD67DB6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4044333" y="298104"/>
                  <a:ext cx="2039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EB1E704-7524-1A96-D0F8-3CBC343C96C8}"/>
                    </a:ext>
                  </a:extLst>
                </p14:cNvPr>
                <p14:cNvContentPartPr/>
                <p14:nvPr/>
              </p14:nvContentPartPr>
              <p14:xfrm>
                <a:off x="4152088" y="225744"/>
                <a:ext cx="123120" cy="29736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EB1E704-7524-1A96-D0F8-3CBC343C96C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4145968" y="219631"/>
                  <a:ext cx="135360" cy="309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754A139-7B02-5F58-B419-66D645EF8CD7}"/>
                    </a:ext>
                  </a:extLst>
                </p14:cNvPr>
                <p14:cNvContentPartPr/>
                <p14:nvPr/>
              </p14:nvContentPartPr>
              <p14:xfrm>
                <a:off x="4133728" y="412584"/>
                <a:ext cx="317880" cy="13428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754A139-7B02-5F58-B419-66D645EF8CD7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4127608" y="406464"/>
                  <a:ext cx="3301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71FF049F-78F3-B4EE-94A4-1BE698BA9D40}"/>
                    </a:ext>
                  </a:extLst>
                </p14:cNvPr>
                <p14:cNvContentPartPr/>
                <p14:nvPr/>
              </p14:nvContentPartPr>
              <p14:xfrm>
                <a:off x="4370968" y="270744"/>
                <a:ext cx="41400" cy="3024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71FF049F-78F3-B4EE-94A4-1BE698BA9D40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4364901" y="264624"/>
                  <a:ext cx="53534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37AE28AB-35A0-DBB9-4B6D-22B9B0C2F905}"/>
                    </a:ext>
                  </a:extLst>
                </p14:cNvPr>
                <p14:cNvContentPartPr/>
                <p14:nvPr/>
              </p14:nvContentPartPr>
              <p14:xfrm>
                <a:off x="4414168" y="389544"/>
                <a:ext cx="173880" cy="14652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37AE28AB-35A0-DBB9-4B6D-22B9B0C2F905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4408048" y="383424"/>
                  <a:ext cx="18612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5F686BFD-1EF1-7018-4C17-025D686245FD}"/>
                    </a:ext>
                  </a:extLst>
                </p14:cNvPr>
                <p14:cNvContentPartPr/>
                <p14:nvPr/>
              </p14:nvContentPartPr>
              <p14:xfrm>
                <a:off x="4605328" y="398184"/>
                <a:ext cx="268920" cy="1476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5F686BFD-1EF1-7018-4C17-025D686245F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599208" y="392079"/>
                  <a:ext cx="281160" cy="15981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87E0E02C-5651-E215-78F4-F565B03207B1}"/>
                    </a:ext>
                  </a:extLst>
                </p14:cNvPr>
                <p14:cNvContentPartPr/>
                <p14:nvPr/>
              </p14:nvContentPartPr>
              <p14:xfrm>
                <a:off x="5025088" y="446784"/>
                <a:ext cx="176040" cy="15228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87E0E02C-5651-E215-78F4-F565B03207B1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5018955" y="440678"/>
                  <a:ext cx="188305" cy="16449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4FE63EB2-F3EC-C427-602A-DF44E4471B04}"/>
                    </a:ext>
                  </a:extLst>
                </p14:cNvPr>
                <p14:cNvContentPartPr/>
                <p14:nvPr/>
              </p14:nvContentPartPr>
              <p14:xfrm>
                <a:off x="5243968" y="212064"/>
                <a:ext cx="168120" cy="3877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4FE63EB2-F3EC-C427-602A-DF44E4471B04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5237848" y="205944"/>
                  <a:ext cx="18036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20FFEA2F-32C1-EDB3-B204-18B4CFFF7B06}"/>
                    </a:ext>
                  </a:extLst>
                </p14:cNvPr>
                <p14:cNvContentPartPr/>
                <p14:nvPr/>
              </p14:nvContentPartPr>
              <p14:xfrm>
                <a:off x="5205808" y="475584"/>
                <a:ext cx="196200" cy="2880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20FFEA2F-32C1-EDB3-B204-18B4CFFF7B06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5199688" y="469464"/>
                  <a:ext cx="20844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EF92985-08A1-8C2B-580A-6AF9FAA51AE1}"/>
                    </a:ext>
                  </a:extLst>
                </p14:cNvPr>
                <p14:cNvContentPartPr/>
                <p14:nvPr/>
              </p14:nvContentPartPr>
              <p14:xfrm>
                <a:off x="5734648" y="376944"/>
                <a:ext cx="341640" cy="299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EF92985-08A1-8C2B-580A-6AF9FAA51AE1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5728534" y="370824"/>
                  <a:ext cx="353867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CC6F5560-DEAF-4396-087E-C4235A7B7AA5}"/>
                    </a:ext>
                  </a:extLst>
                </p14:cNvPr>
                <p14:cNvContentPartPr/>
                <p14:nvPr/>
              </p14:nvContentPartPr>
              <p14:xfrm>
                <a:off x="6059368" y="523104"/>
                <a:ext cx="245520" cy="16704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CC6F5560-DEAF-4396-087E-C4235A7B7AA5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6053239" y="516971"/>
                  <a:ext cx="257778" cy="1793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91AAF375-6762-F1C5-9FC4-2E34EB87F5D6}"/>
                    </a:ext>
                  </a:extLst>
                </p14:cNvPr>
                <p14:cNvContentPartPr/>
                <p14:nvPr/>
              </p14:nvContentPartPr>
              <p14:xfrm>
                <a:off x="6289408" y="513744"/>
                <a:ext cx="93960" cy="2127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91AAF375-6762-F1C5-9FC4-2E34EB87F5D6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6283288" y="507624"/>
                  <a:ext cx="10620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6B1B8E6C-BC91-CF53-6C20-97C554759792}"/>
                    </a:ext>
                  </a:extLst>
                </p14:cNvPr>
                <p14:cNvContentPartPr/>
                <p14:nvPr/>
              </p14:nvContentPartPr>
              <p14:xfrm>
                <a:off x="6217768" y="535704"/>
                <a:ext cx="220680" cy="16488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6B1B8E6C-BC91-CF53-6C20-97C554759792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6211648" y="529571"/>
                  <a:ext cx="232920" cy="1771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5A6D7723-DC23-DC0A-9187-75EA4467DB47}"/>
                    </a:ext>
                  </a:extLst>
                </p14:cNvPr>
                <p14:cNvContentPartPr/>
                <p14:nvPr/>
              </p14:nvContentPartPr>
              <p14:xfrm>
                <a:off x="6638248" y="405744"/>
                <a:ext cx="218160" cy="2361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5A6D7723-DC23-DC0A-9187-75EA4467DB47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6632128" y="399624"/>
                  <a:ext cx="23040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11E542D7-F2ED-18A2-869A-15B1C83D0E72}"/>
                    </a:ext>
                  </a:extLst>
                </p14:cNvPr>
                <p14:cNvContentPartPr/>
                <p14:nvPr/>
              </p14:nvContentPartPr>
              <p14:xfrm>
                <a:off x="6902488" y="448944"/>
                <a:ext cx="35640" cy="22392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11E542D7-F2ED-18A2-869A-15B1C83D0E72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6896429" y="442824"/>
                  <a:ext cx="47758" cy="23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F10DF9EC-D2DC-D9C5-95A6-FA03711D48C8}"/>
                    </a:ext>
                  </a:extLst>
                </p14:cNvPr>
                <p14:cNvContentPartPr/>
                <p14:nvPr/>
              </p14:nvContentPartPr>
              <p14:xfrm>
                <a:off x="6913648" y="381264"/>
                <a:ext cx="193320" cy="1800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F10DF9EC-D2DC-D9C5-95A6-FA03711D48C8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6907539" y="375144"/>
                  <a:ext cx="205537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98C7489D-F43A-88BA-0D5E-59C690189E5F}"/>
                    </a:ext>
                  </a:extLst>
                </p14:cNvPr>
                <p14:cNvContentPartPr/>
                <p14:nvPr/>
              </p14:nvContentPartPr>
              <p14:xfrm>
                <a:off x="7358968" y="534984"/>
                <a:ext cx="150120" cy="12024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98C7489D-F43A-88BA-0D5E-59C690189E5F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7352848" y="528864"/>
                  <a:ext cx="1623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0EFDF282-ABDE-5FB1-2F14-25BCEE848BC2}"/>
                    </a:ext>
                  </a:extLst>
                </p14:cNvPr>
                <p14:cNvContentPartPr/>
                <p14:nvPr/>
              </p14:nvContentPartPr>
              <p14:xfrm>
                <a:off x="7463008" y="464784"/>
                <a:ext cx="43200" cy="936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0EFDF282-ABDE-5FB1-2F14-25BCEE848BC2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7456888" y="458664"/>
                  <a:ext cx="5544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73537CC3-D7AA-E16B-0F2B-5C3457F40853}"/>
                    </a:ext>
                  </a:extLst>
                </p14:cNvPr>
                <p14:cNvContentPartPr/>
                <p14:nvPr/>
              </p14:nvContentPartPr>
              <p14:xfrm>
                <a:off x="7545448" y="507984"/>
                <a:ext cx="196920" cy="12348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73537CC3-D7AA-E16B-0F2B-5C3457F40853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7539339" y="501864"/>
                  <a:ext cx="209138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97E651AE-4C87-70B6-FE88-AE24FC4287C6}"/>
                    </a:ext>
                  </a:extLst>
                </p14:cNvPr>
                <p14:cNvContentPartPr/>
                <p14:nvPr/>
              </p14:nvContentPartPr>
              <p14:xfrm>
                <a:off x="7800328" y="300264"/>
                <a:ext cx="45000" cy="3405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97E651AE-4C87-70B6-FE88-AE24FC4287C6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7794208" y="294144"/>
                  <a:ext cx="57240" cy="35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F8F00C61-1080-A785-E28C-EC5FAE9AA616}"/>
                    </a:ext>
                  </a:extLst>
                </p14:cNvPr>
                <p14:cNvContentPartPr/>
                <p14:nvPr/>
              </p14:nvContentPartPr>
              <p14:xfrm>
                <a:off x="7760008" y="464784"/>
                <a:ext cx="191160" cy="349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F8F00C61-1080-A785-E28C-EC5FAE9AA616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7753888" y="458600"/>
                  <a:ext cx="203400" cy="47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A7E547A7-A431-F8F7-2F01-70A0502A8987}"/>
                    </a:ext>
                  </a:extLst>
                </p14:cNvPr>
                <p14:cNvContentPartPr/>
                <p14:nvPr/>
              </p14:nvContentPartPr>
              <p14:xfrm>
                <a:off x="7871608" y="462984"/>
                <a:ext cx="209160" cy="16308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A7E547A7-A431-F8F7-2F01-70A0502A8987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7865477" y="456864"/>
                  <a:ext cx="221421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5D819A9-3860-89C3-4C8A-F1B036BF830D}"/>
                    </a:ext>
                  </a:extLst>
                </p14:cNvPr>
                <p14:cNvContentPartPr/>
                <p14:nvPr/>
              </p14:nvContentPartPr>
              <p14:xfrm>
                <a:off x="8478290" y="327623"/>
                <a:ext cx="26280" cy="26388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5D819A9-3860-89C3-4C8A-F1B036BF830D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8472170" y="321503"/>
                  <a:ext cx="3852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4B3883EF-2D79-3F01-CC33-843C4C14CFA3}"/>
                    </a:ext>
                  </a:extLst>
                </p14:cNvPr>
                <p14:cNvContentPartPr/>
                <p14:nvPr/>
              </p14:nvContentPartPr>
              <p14:xfrm>
                <a:off x="8472530" y="300623"/>
                <a:ext cx="214200" cy="16992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4B3883EF-2D79-3F01-CC33-843C4C14CFA3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8466420" y="294503"/>
                  <a:ext cx="226419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A5305291-F944-AFC0-BEED-87F042E69117}"/>
                    </a:ext>
                  </a:extLst>
                </p14:cNvPr>
                <p14:cNvContentPartPr/>
                <p14:nvPr/>
              </p14:nvContentPartPr>
              <p14:xfrm>
                <a:off x="8543090" y="466583"/>
                <a:ext cx="163080" cy="11124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A5305291-F944-AFC0-BEED-87F042E69117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8536956" y="460443"/>
                  <a:ext cx="175347" cy="12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25E68A27-7F7A-9DCC-D63C-C143B7C36FA7}"/>
                    </a:ext>
                  </a:extLst>
                </p14:cNvPr>
                <p14:cNvContentPartPr/>
                <p14:nvPr/>
              </p14:nvContentPartPr>
              <p14:xfrm>
                <a:off x="8738930" y="291263"/>
                <a:ext cx="69120" cy="307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25E68A27-7F7A-9DCC-D63C-C143B7C36FA7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8732778" y="285143"/>
                  <a:ext cx="81424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652696AC-0CE9-945A-7611-35ED2DF8B0FE}"/>
                    </a:ext>
                  </a:extLst>
                </p14:cNvPr>
                <p14:cNvContentPartPr/>
                <p14:nvPr/>
              </p14:nvContentPartPr>
              <p14:xfrm>
                <a:off x="8788250" y="466583"/>
                <a:ext cx="213840" cy="13320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652696AC-0CE9-945A-7611-35ED2DF8B0FE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8782130" y="460479"/>
                  <a:ext cx="226080" cy="1454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1922DC2E-F693-FF9F-01F4-430BB75F0FDD}"/>
                    </a:ext>
                  </a:extLst>
                </p14:cNvPr>
                <p14:cNvContentPartPr/>
                <p14:nvPr/>
              </p14:nvContentPartPr>
              <p14:xfrm>
                <a:off x="9020450" y="425903"/>
                <a:ext cx="176400" cy="1684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1922DC2E-F693-FF9F-01F4-430BB75F0FDD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9014342" y="419770"/>
                  <a:ext cx="188615" cy="18074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C1972D4A-1D01-51D7-F909-2021189180F0}"/>
                    </a:ext>
                  </a:extLst>
                </p14:cNvPr>
                <p14:cNvContentPartPr/>
                <p14:nvPr/>
              </p14:nvContentPartPr>
              <p14:xfrm>
                <a:off x="9202970" y="431663"/>
                <a:ext cx="88920" cy="1321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C1972D4A-1D01-51D7-F909-2021189180F0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9196850" y="425543"/>
                  <a:ext cx="1011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A101C70C-D6BF-CE0C-1CC7-39351DAF37FA}"/>
                    </a:ext>
                  </a:extLst>
                </p14:cNvPr>
                <p14:cNvContentPartPr/>
                <p14:nvPr/>
              </p14:nvContentPartPr>
              <p14:xfrm>
                <a:off x="9227090" y="344543"/>
                <a:ext cx="36360" cy="32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A101C70C-D6BF-CE0C-1CC7-39351DAF37FA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9220970" y="338423"/>
                  <a:ext cx="4860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76AF511F-364A-6735-196A-AFBD2A8E2EEA}"/>
                    </a:ext>
                  </a:extLst>
                </p14:cNvPr>
                <p14:cNvContentPartPr/>
                <p14:nvPr/>
              </p14:nvContentPartPr>
              <p14:xfrm>
                <a:off x="9265250" y="405743"/>
                <a:ext cx="205920" cy="19332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76AF511F-364A-6735-196A-AFBD2A8E2EEA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9259130" y="399612"/>
                  <a:ext cx="218160" cy="2055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8262689D-7B45-9916-1E0F-86EA50A723FB}"/>
                    </a:ext>
                  </a:extLst>
                </p14:cNvPr>
                <p14:cNvContentPartPr/>
                <p14:nvPr/>
              </p14:nvContentPartPr>
              <p14:xfrm>
                <a:off x="9282530" y="477023"/>
                <a:ext cx="196920" cy="972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8262689D-7B45-9916-1E0F-86EA50A723FB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9276421" y="470903"/>
                  <a:ext cx="209138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98BF1B20-9DF4-3BD0-9D06-2BA4C1EA6688}"/>
                    </a:ext>
                  </a:extLst>
                </p14:cNvPr>
                <p14:cNvContentPartPr/>
                <p14:nvPr/>
              </p14:nvContentPartPr>
              <p14:xfrm>
                <a:off x="9457130" y="417263"/>
                <a:ext cx="213120" cy="14868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98BF1B20-9DF4-3BD0-9D06-2BA4C1EA6688}"/>
                    </a:ext>
                  </a:extLst>
                </p:cNvPr>
                <p:cNvPicPr/>
                <p:nvPr/>
              </p:nvPicPr>
              <p:blipFill>
                <a:blip r:embed="rId81"/>
                <a:stretch>
                  <a:fillRect/>
                </a:stretch>
              </p:blipFill>
              <p:spPr>
                <a:xfrm>
                  <a:off x="9451010" y="411143"/>
                  <a:ext cx="22536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90AC892-C438-DB39-91D3-3C41EE5DF159}"/>
                    </a:ext>
                  </a:extLst>
                </p14:cNvPr>
                <p14:cNvContentPartPr/>
                <p14:nvPr/>
              </p14:nvContentPartPr>
              <p14:xfrm>
                <a:off x="9611570" y="198743"/>
                <a:ext cx="273600" cy="39312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90AC892-C438-DB39-91D3-3C41EE5DF159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9605450" y="192623"/>
                  <a:ext cx="285840" cy="40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E4E6016F-BD41-E9BB-DA3D-7607236E3CBD}"/>
                    </a:ext>
                  </a:extLst>
                </p14:cNvPr>
                <p14:cNvContentPartPr/>
                <p14:nvPr/>
              </p14:nvContentPartPr>
              <p14:xfrm>
                <a:off x="10195490" y="249863"/>
                <a:ext cx="157320" cy="31032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E4E6016F-BD41-E9BB-DA3D-7607236E3CBD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10189370" y="243743"/>
                  <a:ext cx="169560" cy="32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818E410A-DF7F-81E3-3C35-72B8C04340AE}"/>
                    </a:ext>
                  </a:extLst>
                </p14:cNvPr>
                <p14:cNvContentPartPr/>
                <p14:nvPr/>
              </p14:nvContentPartPr>
              <p14:xfrm>
                <a:off x="10345610" y="386663"/>
                <a:ext cx="389160" cy="37188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818E410A-DF7F-81E3-3C35-72B8C04340A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10339490" y="380543"/>
                  <a:ext cx="401400" cy="38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DB15536-18E1-4E3C-7A7C-AD88D310CF98}"/>
                    </a:ext>
                  </a:extLst>
                </p14:cNvPr>
                <p14:cNvContentPartPr/>
                <p14:nvPr/>
              </p14:nvContentPartPr>
              <p14:xfrm>
                <a:off x="10692650" y="390623"/>
                <a:ext cx="297360" cy="16200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DB15536-18E1-4E3C-7A7C-AD88D310CF9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10686530" y="384489"/>
                  <a:ext cx="309600" cy="1742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A95DB3E1-757A-96C5-95A9-724F4C3F3854}"/>
                    </a:ext>
                  </a:extLst>
                </p14:cNvPr>
                <p14:cNvContentPartPr/>
                <p14:nvPr/>
              </p14:nvContentPartPr>
              <p14:xfrm>
                <a:off x="10966970" y="402863"/>
                <a:ext cx="205200" cy="17424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A95DB3E1-757A-96C5-95A9-724F4C3F3854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10960850" y="396743"/>
                  <a:ext cx="2174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43E61991-5C8D-6A11-E095-DC1ECA4A1DD3}"/>
                    </a:ext>
                  </a:extLst>
                </p14:cNvPr>
                <p14:cNvContentPartPr/>
                <p14:nvPr/>
              </p14:nvContentPartPr>
              <p14:xfrm>
                <a:off x="11146610" y="422303"/>
                <a:ext cx="182160" cy="1375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43E61991-5C8D-6A11-E095-DC1ECA4A1DD3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11140490" y="416167"/>
                  <a:ext cx="194400" cy="1497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F73FA1E3-3D3F-73BC-BD6B-D6F96B90CC5E}"/>
                    </a:ext>
                  </a:extLst>
                </p14:cNvPr>
                <p14:cNvContentPartPr/>
                <p14:nvPr/>
              </p14:nvContentPartPr>
              <p14:xfrm>
                <a:off x="11367650" y="137543"/>
                <a:ext cx="38160" cy="4086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F73FA1E3-3D3F-73BC-BD6B-D6F96B90CC5E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11361530" y="131423"/>
                  <a:ext cx="50400" cy="42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BB596A30-D367-D96D-D418-EBDED006BAFA}"/>
                    </a:ext>
                  </a:extLst>
                </p14:cNvPr>
                <p14:cNvContentPartPr/>
                <p14:nvPr/>
              </p14:nvContentPartPr>
              <p14:xfrm>
                <a:off x="11276570" y="303143"/>
                <a:ext cx="235800" cy="493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BB596A30-D367-D96D-D418-EBDED006BAFA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11270450" y="297023"/>
                  <a:ext cx="24804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601E5A0D-C481-8299-6952-8BE65E8D4313}"/>
                    </a:ext>
                  </a:extLst>
                </p14:cNvPr>
                <p14:cNvContentPartPr/>
                <p14:nvPr/>
              </p14:nvContentPartPr>
              <p14:xfrm>
                <a:off x="11435330" y="307823"/>
                <a:ext cx="192600" cy="22320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601E5A0D-C481-8299-6952-8BE65E8D4313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11429221" y="301703"/>
                  <a:ext cx="204817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21220DF1-D48B-6B94-BD69-781A79A7A6BB}"/>
                    </a:ext>
                  </a:extLst>
                </p14:cNvPr>
                <p14:cNvContentPartPr/>
                <p14:nvPr/>
              </p14:nvContentPartPr>
              <p14:xfrm>
                <a:off x="1810370" y="21623"/>
                <a:ext cx="10220760" cy="92304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21220DF1-D48B-6B94-BD69-781A79A7A6BB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1804250" y="15503"/>
                  <a:ext cx="10233000" cy="9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A50B5E31-73BF-82BB-3AB0-6BDC5A534839}"/>
              </a:ext>
            </a:extLst>
          </p:cNvPr>
          <p:cNvGrpSpPr/>
          <p:nvPr/>
        </p:nvGrpSpPr>
        <p:grpSpPr>
          <a:xfrm>
            <a:off x="2156375" y="282314"/>
            <a:ext cx="357480" cy="388080"/>
            <a:chOff x="2156375" y="282314"/>
            <a:chExt cx="357480" cy="388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D6718A4B-ABDD-4225-1308-44F785C8D04E}"/>
                    </a:ext>
                  </a:extLst>
                </p14:cNvPr>
                <p14:cNvContentPartPr/>
                <p14:nvPr/>
              </p14:nvContentPartPr>
              <p14:xfrm>
                <a:off x="2183015" y="310754"/>
                <a:ext cx="52200" cy="2523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D6718A4B-ABDD-4225-1308-44F785C8D04E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2176895" y="304634"/>
                  <a:ext cx="6444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59DBBA8F-1126-4AB5-B01C-5299DB7667A3}"/>
                    </a:ext>
                  </a:extLst>
                </p14:cNvPr>
                <p14:cNvContentPartPr/>
                <p14:nvPr/>
              </p14:nvContentPartPr>
              <p14:xfrm>
                <a:off x="2156375" y="282314"/>
                <a:ext cx="357480" cy="3880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59DBBA8F-1126-4AB5-B01C-5299DB7667A3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2150249" y="276194"/>
                  <a:ext cx="369732" cy="400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312E03BA-AAE6-ED2D-B086-B6DD8A978D7D}"/>
                  </a:ext>
                </a:extLst>
              </p14:cNvPr>
              <p14:cNvContentPartPr/>
              <p14:nvPr/>
            </p14:nvContentPartPr>
            <p14:xfrm>
              <a:off x="1190135" y="1360514"/>
              <a:ext cx="11880" cy="684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312E03BA-AAE6-ED2D-B086-B6DD8A978D7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84015" y="1354394"/>
                <a:ext cx="24120" cy="1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8CF39B34-B3E5-406E-501A-040206CA8DF0}"/>
                  </a:ext>
                </a:extLst>
              </p14:cNvPr>
              <p14:cNvContentPartPr/>
              <p14:nvPr/>
            </p14:nvContentPartPr>
            <p14:xfrm>
              <a:off x="933815" y="1461674"/>
              <a:ext cx="10266120" cy="424764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8CF39B34-B3E5-406E-501A-040206CA8DF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927695" y="1455555"/>
                <a:ext cx="10278360" cy="4259879"/>
              </a:xfrm>
              <a:prstGeom prst="rect">
                <a:avLst/>
              </a:prstGeom>
            </p:spPr>
          </p:pic>
        </mc:Fallback>
      </mc:AlternateContent>
      <p:grpSp>
        <p:nvGrpSpPr>
          <p:cNvPr id="214" name="Group 213">
            <a:extLst>
              <a:ext uri="{FF2B5EF4-FFF2-40B4-BE49-F238E27FC236}">
                <a16:creationId xmlns:a16="http://schemas.microsoft.com/office/drawing/2014/main" id="{ACB1BB0B-C881-C723-7A1B-A213FAD26894}"/>
              </a:ext>
            </a:extLst>
          </p:cNvPr>
          <p:cNvGrpSpPr/>
          <p:nvPr/>
        </p:nvGrpSpPr>
        <p:grpSpPr>
          <a:xfrm>
            <a:off x="1052255" y="1950914"/>
            <a:ext cx="2492640" cy="2567160"/>
            <a:chOff x="1052255" y="1950914"/>
            <a:chExt cx="2492640" cy="2567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E436CDC9-1C9A-2E9C-8AB0-71ADC172DB76}"/>
                    </a:ext>
                  </a:extLst>
                </p14:cNvPr>
                <p14:cNvContentPartPr/>
                <p14:nvPr/>
              </p14:nvContentPartPr>
              <p14:xfrm>
                <a:off x="1052255" y="2807714"/>
                <a:ext cx="906120" cy="171036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E436CDC9-1C9A-2E9C-8AB0-71ADC172DB76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1046135" y="2801595"/>
                  <a:ext cx="918360" cy="17225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B8B9BF6B-5815-B84A-906A-3D4A65D1C957}"/>
                    </a:ext>
                  </a:extLst>
                </p14:cNvPr>
                <p14:cNvContentPartPr/>
                <p14:nvPr/>
              </p14:nvContentPartPr>
              <p14:xfrm>
                <a:off x="1967375" y="2804114"/>
                <a:ext cx="10440" cy="576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B8B9BF6B-5815-B84A-906A-3D4A65D1C95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1961255" y="2797994"/>
                  <a:ext cx="2268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25394B55-4A8F-3EEC-D48E-D55D82217847}"/>
                    </a:ext>
                  </a:extLst>
                </p14:cNvPr>
                <p14:cNvContentPartPr/>
                <p14:nvPr/>
              </p14:nvContentPartPr>
              <p14:xfrm>
                <a:off x="1935335" y="1950914"/>
                <a:ext cx="1609560" cy="8618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25394B55-4A8F-3EEC-D48E-D55D82217847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1929216" y="1944794"/>
                  <a:ext cx="1621797" cy="87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7" name="Group 216">
            <a:extLst>
              <a:ext uri="{FF2B5EF4-FFF2-40B4-BE49-F238E27FC236}">
                <a16:creationId xmlns:a16="http://schemas.microsoft.com/office/drawing/2014/main" id="{6B1C5604-2BCA-AC6A-654B-36553C7EAD57}"/>
              </a:ext>
            </a:extLst>
          </p:cNvPr>
          <p:cNvGrpSpPr/>
          <p:nvPr/>
        </p:nvGrpSpPr>
        <p:grpSpPr>
          <a:xfrm>
            <a:off x="3542735" y="1503794"/>
            <a:ext cx="6151320" cy="462600"/>
            <a:chOff x="3542735" y="1503794"/>
            <a:chExt cx="6151320" cy="46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9FAE7EC4-C2A2-13F1-E14A-A084B6779E5A}"/>
                    </a:ext>
                  </a:extLst>
                </p14:cNvPr>
                <p14:cNvContentPartPr/>
                <p14:nvPr/>
              </p14:nvContentPartPr>
              <p14:xfrm>
                <a:off x="3542735" y="1503794"/>
                <a:ext cx="1262520" cy="4626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9FAE7EC4-C2A2-13F1-E14A-A084B6779E5A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3536615" y="1497674"/>
                  <a:ext cx="1274760" cy="47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09D6E4FB-FB36-18C8-3ABF-84C4A17CC249}"/>
                    </a:ext>
                  </a:extLst>
                </p14:cNvPr>
                <p14:cNvContentPartPr/>
                <p14:nvPr/>
              </p14:nvContentPartPr>
              <p14:xfrm>
                <a:off x="4794815" y="1504874"/>
                <a:ext cx="4899240" cy="96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09D6E4FB-FB36-18C8-3ABF-84C4A17CC249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4788695" y="1498754"/>
                  <a:ext cx="4911480" cy="108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3719A4C3-C5EF-CEF5-3901-486748E88F69}"/>
                  </a:ext>
                </a:extLst>
              </p14:cNvPr>
              <p14:cNvContentPartPr/>
              <p14:nvPr/>
            </p14:nvContentPartPr>
            <p14:xfrm>
              <a:off x="9499295" y="1522514"/>
              <a:ext cx="1433160" cy="8640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3719A4C3-C5EF-CEF5-3901-486748E88F69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9493175" y="1516394"/>
                <a:ext cx="1445400" cy="98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DBE1F02-93B6-56D3-79C8-2715794996A3}"/>
              </a:ext>
            </a:extLst>
          </p:cNvPr>
          <p:cNvGrpSpPr/>
          <p:nvPr/>
        </p:nvGrpSpPr>
        <p:grpSpPr>
          <a:xfrm>
            <a:off x="11353295" y="1251074"/>
            <a:ext cx="485280" cy="488160"/>
            <a:chOff x="11353295" y="1251074"/>
            <a:chExt cx="485280" cy="48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28E8FD2E-A8EC-3394-451E-94B66F134433}"/>
                    </a:ext>
                  </a:extLst>
                </p14:cNvPr>
                <p14:cNvContentPartPr/>
                <p14:nvPr/>
              </p14:nvContentPartPr>
              <p14:xfrm>
                <a:off x="11356535" y="1388954"/>
                <a:ext cx="235800" cy="19944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28E8FD2E-A8EC-3394-451E-94B66F134433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11350415" y="1382834"/>
                  <a:ext cx="2480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743A14EF-3210-F3AB-43CC-955E02D42223}"/>
                    </a:ext>
                  </a:extLst>
                </p14:cNvPr>
                <p14:cNvContentPartPr/>
                <p14:nvPr/>
              </p14:nvContentPartPr>
              <p14:xfrm>
                <a:off x="11353295" y="1398674"/>
                <a:ext cx="250200" cy="20916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743A14EF-3210-F3AB-43CC-955E02D42223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11347175" y="1392554"/>
                  <a:ext cx="262440" cy="22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AD83CA3C-14D5-0512-BB9B-0BF454153C57}"/>
                    </a:ext>
                  </a:extLst>
                </p14:cNvPr>
                <p14:cNvContentPartPr/>
                <p14:nvPr/>
              </p14:nvContentPartPr>
              <p14:xfrm>
                <a:off x="11579015" y="1251074"/>
                <a:ext cx="259560" cy="13356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AD83CA3C-14D5-0512-BB9B-0BF454153C57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11572895" y="1244937"/>
                  <a:ext cx="271800" cy="1458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B96B3488-70CD-B2F0-1BAF-FFA144B5E689}"/>
                    </a:ext>
                  </a:extLst>
                </p14:cNvPr>
                <p14:cNvContentPartPr/>
                <p14:nvPr/>
              </p14:nvContentPartPr>
              <p14:xfrm>
                <a:off x="11656415" y="1575794"/>
                <a:ext cx="74520" cy="16344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B96B3488-70CD-B2F0-1BAF-FFA144B5E689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11650295" y="1569674"/>
                  <a:ext cx="86760" cy="175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6EA233D7-6619-B999-F275-029C85BB2DED}"/>
                  </a:ext>
                </a:extLst>
              </p14:cNvPr>
              <p14:cNvContentPartPr/>
              <p14:nvPr/>
            </p14:nvContentPartPr>
            <p14:xfrm>
              <a:off x="1055855" y="4988954"/>
              <a:ext cx="38880" cy="3600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6EA233D7-6619-B999-F275-029C85BB2DE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49678" y="4982895"/>
                <a:ext cx="51234" cy="481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D1107BB0-F68A-E9B9-800D-802E69492B41}"/>
                  </a:ext>
                </a:extLst>
              </p14:cNvPr>
              <p14:cNvContentPartPr/>
              <p14:nvPr/>
            </p14:nvContentPartPr>
            <p14:xfrm>
              <a:off x="1079615" y="4763234"/>
              <a:ext cx="342720" cy="9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D1107BB0-F68A-E9B9-800D-802E69492B41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073495" y="4757114"/>
                <a:ext cx="354960" cy="9630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5" name="Group 234">
            <a:extLst>
              <a:ext uri="{FF2B5EF4-FFF2-40B4-BE49-F238E27FC236}">
                <a16:creationId xmlns:a16="http://schemas.microsoft.com/office/drawing/2014/main" id="{B555F5BB-EDDD-C8DC-D3B2-7009A1E408C7}"/>
              </a:ext>
            </a:extLst>
          </p:cNvPr>
          <p:cNvGrpSpPr/>
          <p:nvPr/>
        </p:nvGrpSpPr>
        <p:grpSpPr>
          <a:xfrm>
            <a:off x="1435295" y="3848834"/>
            <a:ext cx="9729360" cy="906480"/>
            <a:chOff x="1435295" y="3848834"/>
            <a:chExt cx="9729360" cy="906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A3B6B54D-5EC9-B9E4-DBB4-F35656EFF545}"/>
                    </a:ext>
                  </a:extLst>
                </p14:cNvPr>
                <p14:cNvContentPartPr/>
                <p14:nvPr/>
              </p14:nvContentPartPr>
              <p14:xfrm>
                <a:off x="1435295" y="4139354"/>
                <a:ext cx="1539720" cy="61596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A3B6B54D-5EC9-B9E4-DBB4-F35656EFF545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1429175" y="4133230"/>
                  <a:ext cx="1551960" cy="62820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F1FBBC58-7811-C22E-1848-CC5D736625D5}"/>
                    </a:ext>
                  </a:extLst>
                </p14:cNvPr>
                <p14:cNvContentPartPr/>
                <p14:nvPr/>
              </p14:nvContentPartPr>
              <p14:xfrm>
                <a:off x="2985455" y="3905714"/>
                <a:ext cx="1928160" cy="2538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F1FBBC58-7811-C22E-1848-CC5D736625D5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2979335" y="3899585"/>
                  <a:ext cx="1940400" cy="2660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08BA89E5-B4FD-279F-B91F-159A9DAC54F1}"/>
                    </a:ext>
                  </a:extLst>
                </p14:cNvPr>
                <p14:cNvContentPartPr/>
                <p14:nvPr/>
              </p14:nvContentPartPr>
              <p14:xfrm>
                <a:off x="4922255" y="3848834"/>
                <a:ext cx="6242400" cy="1512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08BA89E5-B4FD-279F-B91F-159A9DAC54F1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4916135" y="3842729"/>
                  <a:ext cx="6254641" cy="16341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41" name="Group 240">
            <a:extLst>
              <a:ext uri="{FF2B5EF4-FFF2-40B4-BE49-F238E27FC236}">
                <a16:creationId xmlns:a16="http://schemas.microsoft.com/office/drawing/2014/main" id="{B73BF3A7-1FFF-A469-F2E4-D43772FA8A8A}"/>
              </a:ext>
            </a:extLst>
          </p:cNvPr>
          <p:cNvGrpSpPr/>
          <p:nvPr/>
        </p:nvGrpSpPr>
        <p:grpSpPr>
          <a:xfrm>
            <a:off x="11413415" y="3639314"/>
            <a:ext cx="514440" cy="501480"/>
            <a:chOff x="11413415" y="3639314"/>
            <a:chExt cx="514440" cy="501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B0734FF1-3078-C4BF-18DA-968DAB21B87C}"/>
                    </a:ext>
                  </a:extLst>
                </p14:cNvPr>
                <p14:cNvContentPartPr/>
                <p14:nvPr/>
              </p14:nvContentPartPr>
              <p14:xfrm>
                <a:off x="11413415" y="3846314"/>
                <a:ext cx="210960" cy="18504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B0734FF1-3078-C4BF-18DA-968DAB21B87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1407295" y="3840194"/>
                  <a:ext cx="223200" cy="19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479F2F6A-CA6F-3782-D2D8-6F82F696C5D8}"/>
                    </a:ext>
                  </a:extLst>
                </p14:cNvPr>
                <p14:cNvContentPartPr/>
                <p14:nvPr/>
              </p14:nvContentPartPr>
              <p14:xfrm>
                <a:off x="11439335" y="3855674"/>
                <a:ext cx="142920" cy="1803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479F2F6A-CA6F-3782-D2D8-6F82F696C5D8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1433215" y="3849554"/>
                  <a:ext cx="15516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2A157837-B7DE-D267-8B79-F5125D939A0F}"/>
                    </a:ext>
                  </a:extLst>
                </p14:cNvPr>
                <p14:cNvContentPartPr/>
                <p14:nvPr/>
              </p14:nvContentPartPr>
              <p14:xfrm>
                <a:off x="11618975" y="3639314"/>
                <a:ext cx="308880" cy="13284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2A157837-B7DE-D267-8B79-F5125D939A0F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1612855" y="3633177"/>
                  <a:ext cx="321120" cy="1451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8F4051F-D6DD-BFF1-6126-940EF5C9E384}"/>
                    </a:ext>
                  </a:extLst>
                </p14:cNvPr>
                <p14:cNvContentPartPr/>
                <p14:nvPr/>
              </p14:nvContentPartPr>
              <p14:xfrm>
                <a:off x="11675855" y="4006874"/>
                <a:ext cx="197280" cy="13392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8F4051F-D6DD-BFF1-6126-940EF5C9E384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1669735" y="4000754"/>
                  <a:ext cx="209520" cy="1461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242" name="Ink 241">
                <a:extLst>
                  <a:ext uri="{FF2B5EF4-FFF2-40B4-BE49-F238E27FC236}">
                    <a16:creationId xmlns:a16="http://schemas.microsoft.com/office/drawing/2014/main" id="{70FAB176-2181-A8D1-B387-DDF901806717}"/>
                  </a:ext>
                </a:extLst>
              </p14:cNvPr>
              <p14:cNvContentPartPr/>
              <p14:nvPr/>
            </p14:nvContentPartPr>
            <p14:xfrm>
              <a:off x="1111655" y="5680874"/>
              <a:ext cx="15480" cy="6840"/>
            </p14:xfrm>
          </p:contentPart>
        </mc:Choice>
        <mc:Fallback xmlns="">
          <p:pic>
            <p:nvPicPr>
              <p:cNvPr id="242" name="Ink 241">
                <a:extLst>
                  <a:ext uri="{FF2B5EF4-FFF2-40B4-BE49-F238E27FC236}">
                    <a16:creationId xmlns:a16="http://schemas.microsoft.com/office/drawing/2014/main" id="{70FAB176-2181-A8D1-B387-DDF901806717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105535" y="5675060"/>
                <a:ext cx="27720" cy="184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43" name="Ink 242">
                <a:extLst>
                  <a:ext uri="{FF2B5EF4-FFF2-40B4-BE49-F238E27FC236}">
                    <a16:creationId xmlns:a16="http://schemas.microsoft.com/office/drawing/2014/main" id="{DDB8F4A5-3D5E-492E-C7BF-C427571CF20F}"/>
                  </a:ext>
                </a:extLst>
              </p14:cNvPr>
              <p14:cNvContentPartPr/>
              <p14:nvPr/>
            </p14:nvContentPartPr>
            <p14:xfrm>
              <a:off x="1076735" y="4162754"/>
              <a:ext cx="1964880" cy="1538280"/>
            </p14:xfrm>
          </p:contentPart>
        </mc:Choice>
        <mc:Fallback xmlns="">
          <p:pic>
            <p:nvPicPr>
              <p:cNvPr id="243" name="Ink 242">
                <a:extLst>
                  <a:ext uri="{FF2B5EF4-FFF2-40B4-BE49-F238E27FC236}">
                    <a16:creationId xmlns:a16="http://schemas.microsoft.com/office/drawing/2014/main" id="{DDB8F4A5-3D5E-492E-C7BF-C427571CF20F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070615" y="4156634"/>
                <a:ext cx="1977120" cy="155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E7C87F31-6B0E-6423-1F77-0950D7200929}"/>
                  </a:ext>
                </a:extLst>
              </p14:cNvPr>
              <p14:cNvContentPartPr/>
              <p14:nvPr/>
            </p14:nvContentPartPr>
            <p14:xfrm>
              <a:off x="2977175" y="4098314"/>
              <a:ext cx="8140680" cy="14940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E7C87F31-6B0E-6423-1F77-0950D7200929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2971055" y="4092194"/>
                <a:ext cx="8152921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245" name="Ink 244">
                <a:extLst>
                  <a:ext uri="{FF2B5EF4-FFF2-40B4-BE49-F238E27FC236}">
                    <a16:creationId xmlns:a16="http://schemas.microsoft.com/office/drawing/2014/main" id="{C18CBC7F-7FA7-52AA-6C35-352A38C246CA}"/>
                  </a:ext>
                </a:extLst>
              </p14:cNvPr>
              <p14:cNvContentPartPr/>
              <p14:nvPr/>
            </p14:nvContentPartPr>
            <p14:xfrm>
              <a:off x="11347895" y="4205594"/>
              <a:ext cx="292680" cy="374040"/>
            </p14:xfrm>
          </p:contentPart>
        </mc:Choice>
        <mc:Fallback xmlns="">
          <p:pic>
            <p:nvPicPr>
              <p:cNvPr id="245" name="Ink 244">
                <a:extLst>
                  <a:ext uri="{FF2B5EF4-FFF2-40B4-BE49-F238E27FC236}">
                    <a16:creationId xmlns:a16="http://schemas.microsoft.com/office/drawing/2014/main" id="{C18CBC7F-7FA7-52AA-6C35-352A38C246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1341775" y="4199480"/>
                <a:ext cx="304920" cy="38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A653BF93-D6A7-C535-F47B-0CDA33F95570}"/>
                  </a:ext>
                </a:extLst>
              </p14:cNvPr>
              <p14:cNvContentPartPr/>
              <p14:nvPr/>
            </p14:nvContentPartPr>
            <p14:xfrm>
              <a:off x="11662895" y="4523114"/>
              <a:ext cx="194040" cy="13248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A653BF93-D6A7-C535-F47B-0CDA33F9557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1656775" y="4517011"/>
                <a:ext cx="206280" cy="144687"/>
              </a:xfrm>
              <a:prstGeom prst="rect">
                <a:avLst/>
              </a:prstGeom>
            </p:spPr>
          </p:pic>
        </mc:Fallback>
      </mc:AlternateContent>
      <p:grpSp>
        <p:nvGrpSpPr>
          <p:cNvPr id="257" name="Group 256">
            <a:extLst>
              <a:ext uri="{FF2B5EF4-FFF2-40B4-BE49-F238E27FC236}">
                <a16:creationId xmlns:a16="http://schemas.microsoft.com/office/drawing/2014/main" id="{1BA01DE6-4CC9-8237-1F54-14091BC5265A}"/>
              </a:ext>
            </a:extLst>
          </p:cNvPr>
          <p:cNvGrpSpPr/>
          <p:nvPr/>
        </p:nvGrpSpPr>
        <p:grpSpPr>
          <a:xfrm>
            <a:off x="1046495" y="1746794"/>
            <a:ext cx="9814320" cy="2743200"/>
            <a:chOff x="1046495" y="1746794"/>
            <a:chExt cx="9814320" cy="274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EDB114C5-0AC0-B4C2-49C7-20FEF943493D}"/>
                    </a:ext>
                  </a:extLst>
                </p14:cNvPr>
                <p14:cNvContentPartPr/>
                <p14:nvPr/>
              </p14:nvContentPartPr>
              <p14:xfrm>
                <a:off x="1046495" y="1746794"/>
                <a:ext cx="3200040" cy="2743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EDB114C5-0AC0-B4C2-49C7-20FEF943493D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1040375" y="1740674"/>
                  <a:ext cx="3212280" cy="275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256" name="Ink 255">
                  <a:extLst>
                    <a:ext uri="{FF2B5EF4-FFF2-40B4-BE49-F238E27FC236}">
                      <a16:creationId xmlns:a16="http://schemas.microsoft.com/office/drawing/2014/main" id="{8C33F8A8-AA75-862E-F1CE-9D5EFCA942EC}"/>
                    </a:ext>
                  </a:extLst>
                </p14:cNvPr>
                <p14:cNvContentPartPr/>
                <p14:nvPr/>
              </p14:nvContentPartPr>
              <p14:xfrm>
                <a:off x="4186055" y="1770554"/>
                <a:ext cx="6674760" cy="97920"/>
              </p14:xfrm>
            </p:contentPart>
          </mc:Choice>
          <mc:Fallback xmlns="">
            <p:pic>
              <p:nvPicPr>
                <p:cNvPr id="256" name="Ink 255">
                  <a:extLst>
                    <a:ext uri="{FF2B5EF4-FFF2-40B4-BE49-F238E27FC236}">
                      <a16:creationId xmlns:a16="http://schemas.microsoft.com/office/drawing/2014/main" id="{8C33F8A8-AA75-862E-F1CE-9D5EFCA942EC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4179935" y="1764434"/>
                  <a:ext cx="6687001" cy="11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8" name="Group 267">
            <a:extLst>
              <a:ext uri="{FF2B5EF4-FFF2-40B4-BE49-F238E27FC236}">
                <a16:creationId xmlns:a16="http://schemas.microsoft.com/office/drawing/2014/main" id="{E5886582-83B6-0422-4ACA-51E025D5FB98}"/>
              </a:ext>
            </a:extLst>
          </p:cNvPr>
          <p:cNvGrpSpPr/>
          <p:nvPr/>
        </p:nvGrpSpPr>
        <p:grpSpPr>
          <a:xfrm>
            <a:off x="863255" y="5898314"/>
            <a:ext cx="348120" cy="256320"/>
            <a:chOff x="863255" y="5898314"/>
            <a:chExt cx="348120" cy="25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2FA24102-142B-65D6-9DDE-A77CAEC19888}"/>
                    </a:ext>
                  </a:extLst>
                </p14:cNvPr>
                <p14:cNvContentPartPr/>
                <p14:nvPr/>
              </p14:nvContentPartPr>
              <p14:xfrm>
                <a:off x="863255" y="5898314"/>
                <a:ext cx="298800" cy="25632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2FA24102-142B-65D6-9DDE-A77CAEC19888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857135" y="5892194"/>
                  <a:ext cx="311040" cy="26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262" name="Ink 261">
                  <a:extLst>
                    <a:ext uri="{FF2B5EF4-FFF2-40B4-BE49-F238E27FC236}">
                      <a16:creationId xmlns:a16="http://schemas.microsoft.com/office/drawing/2014/main" id="{25A11121-0534-01A8-B4F5-EC940BBC715B}"/>
                    </a:ext>
                  </a:extLst>
                </p14:cNvPr>
                <p14:cNvContentPartPr/>
                <p14:nvPr/>
              </p14:nvContentPartPr>
              <p14:xfrm>
                <a:off x="1105175" y="5933594"/>
                <a:ext cx="106200" cy="85680"/>
              </p14:xfrm>
            </p:contentPart>
          </mc:Choice>
          <mc:Fallback xmlns="">
            <p:pic>
              <p:nvPicPr>
                <p:cNvPr id="262" name="Ink 261">
                  <a:extLst>
                    <a:ext uri="{FF2B5EF4-FFF2-40B4-BE49-F238E27FC236}">
                      <a16:creationId xmlns:a16="http://schemas.microsoft.com/office/drawing/2014/main" id="{25A11121-0534-01A8-B4F5-EC940BBC715B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1099055" y="5927474"/>
                  <a:ext cx="118440" cy="97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C71C3DCA-1C09-E371-D122-024EB529AAA7}"/>
              </a:ext>
            </a:extLst>
          </p:cNvPr>
          <p:cNvGrpSpPr/>
          <p:nvPr/>
        </p:nvGrpSpPr>
        <p:grpSpPr>
          <a:xfrm>
            <a:off x="2709335" y="5617874"/>
            <a:ext cx="301680" cy="462600"/>
            <a:chOff x="2709335" y="5617874"/>
            <a:chExt cx="301680" cy="462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258" name="Ink 257">
                  <a:extLst>
                    <a:ext uri="{FF2B5EF4-FFF2-40B4-BE49-F238E27FC236}">
                      <a16:creationId xmlns:a16="http://schemas.microsoft.com/office/drawing/2014/main" id="{60F62C2A-A360-6C89-3EA8-2E98E7DB9BA7}"/>
                    </a:ext>
                  </a:extLst>
                </p14:cNvPr>
                <p14:cNvContentPartPr/>
                <p14:nvPr/>
              </p14:nvContentPartPr>
              <p14:xfrm>
                <a:off x="2766935" y="5617874"/>
                <a:ext cx="93960" cy="59760"/>
              </p14:xfrm>
            </p:contentPart>
          </mc:Choice>
          <mc:Fallback xmlns="">
            <p:pic>
              <p:nvPicPr>
                <p:cNvPr id="258" name="Ink 257">
                  <a:extLst>
                    <a:ext uri="{FF2B5EF4-FFF2-40B4-BE49-F238E27FC236}">
                      <a16:creationId xmlns:a16="http://schemas.microsoft.com/office/drawing/2014/main" id="{60F62C2A-A360-6C89-3EA8-2E98E7DB9BA7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760815" y="5611754"/>
                  <a:ext cx="106200" cy="7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869184A8-51DA-18B5-E3A9-F4462BFEC3D2}"/>
                    </a:ext>
                  </a:extLst>
                </p14:cNvPr>
                <p14:cNvContentPartPr/>
                <p14:nvPr/>
              </p14:nvContentPartPr>
              <p14:xfrm>
                <a:off x="2709335" y="5791034"/>
                <a:ext cx="213120" cy="28944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869184A8-51DA-18B5-E3A9-F4462BFEC3D2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703215" y="5784914"/>
                  <a:ext cx="2253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E79FE50D-F6C5-3AC5-7F43-7FA96124ADD3}"/>
                    </a:ext>
                  </a:extLst>
                </p14:cNvPr>
                <p14:cNvContentPartPr/>
                <p14:nvPr/>
              </p14:nvContentPartPr>
              <p14:xfrm>
                <a:off x="2937575" y="5853674"/>
                <a:ext cx="73440" cy="7452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E79FE50D-F6C5-3AC5-7F43-7FA96124ADD3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931455" y="5847554"/>
                  <a:ext cx="85680" cy="8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99E7BA6E-F91B-0595-9504-300E4179F6F7}"/>
              </a:ext>
            </a:extLst>
          </p:cNvPr>
          <p:cNvGrpSpPr/>
          <p:nvPr/>
        </p:nvGrpSpPr>
        <p:grpSpPr>
          <a:xfrm>
            <a:off x="11070335" y="5412674"/>
            <a:ext cx="471240" cy="649800"/>
            <a:chOff x="11070335" y="5412674"/>
            <a:chExt cx="471240" cy="649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40B37CB-7190-5972-8C34-B91EA3AC4338}"/>
                    </a:ext>
                  </a:extLst>
                </p14:cNvPr>
                <p14:cNvContentPartPr/>
                <p14:nvPr/>
              </p14:nvContentPartPr>
              <p14:xfrm>
                <a:off x="11079695" y="5412674"/>
                <a:ext cx="138600" cy="885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40B37CB-7190-5972-8C34-B91EA3AC4338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11073575" y="5406554"/>
                  <a:ext cx="150840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D1593DCE-4F0D-662F-51DF-00A16F5D3008}"/>
                    </a:ext>
                  </a:extLst>
                </p14:cNvPr>
                <p14:cNvContentPartPr/>
                <p14:nvPr/>
              </p14:nvContentPartPr>
              <p14:xfrm>
                <a:off x="11070335" y="5606714"/>
                <a:ext cx="302760" cy="4557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D1593DCE-4F0D-662F-51DF-00A16F5D3008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11064215" y="5600594"/>
                  <a:ext cx="315000" cy="46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F726394-FED9-2247-0BEB-D6D57F59A871}"/>
                    </a:ext>
                  </a:extLst>
                </p14:cNvPr>
                <p14:cNvContentPartPr/>
                <p14:nvPr/>
              </p14:nvContentPartPr>
              <p14:xfrm>
                <a:off x="11336735" y="5702474"/>
                <a:ext cx="204840" cy="1558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F726394-FED9-2247-0BEB-D6D57F59A871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11330615" y="5696354"/>
                  <a:ext cx="21708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2" name="Group 281">
            <a:extLst>
              <a:ext uri="{FF2B5EF4-FFF2-40B4-BE49-F238E27FC236}">
                <a16:creationId xmlns:a16="http://schemas.microsoft.com/office/drawing/2014/main" id="{1F54658E-41DB-B29D-BB15-41E2ADD345C3}"/>
              </a:ext>
            </a:extLst>
          </p:cNvPr>
          <p:cNvGrpSpPr/>
          <p:nvPr/>
        </p:nvGrpSpPr>
        <p:grpSpPr>
          <a:xfrm>
            <a:off x="11094348" y="1786891"/>
            <a:ext cx="445320" cy="444240"/>
            <a:chOff x="11094348" y="1786891"/>
            <a:chExt cx="445320" cy="444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B664459B-3143-A34D-486B-AFEF68209494}"/>
                    </a:ext>
                  </a:extLst>
                </p14:cNvPr>
                <p14:cNvContentPartPr/>
                <p14:nvPr/>
              </p14:nvContentPartPr>
              <p14:xfrm>
                <a:off x="11094348" y="1786891"/>
                <a:ext cx="225000" cy="3434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B664459B-3143-A34D-486B-AFEF68209494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11088228" y="1780771"/>
                  <a:ext cx="23724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C428B698-73F1-062F-D9FF-0F51E98E45C6}"/>
                    </a:ext>
                  </a:extLst>
                </p14:cNvPr>
                <p14:cNvContentPartPr/>
                <p14:nvPr/>
              </p14:nvContentPartPr>
              <p14:xfrm>
                <a:off x="11342388" y="2104771"/>
                <a:ext cx="31320" cy="1263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C428B698-73F1-062F-D9FF-0F51E98E45C6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11336197" y="2098651"/>
                  <a:ext cx="43702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1DA4CCA0-58F4-0135-61B9-3FCEC6C28235}"/>
                    </a:ext>
                  </a:extLst>
                </p14:cNvPr>
                <p14:cNvContentPartPr/>
                <p14:nvPr/>
              </p14:nvContentPartPr>
              <p14:xfrm>
                <a:off x="11317548" y="1815331"/>
                <a:ext cx="222120" cy="15012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1DA4CCA0-58F4-0135-61B9-3FCEC6C28235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11311418" y="1809211"/>
                  <a:ext cx="234380" cy="16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3" name="Group 482">
            <a:extLst>
              <a:ext uri="{FF2B5EF4-FFF2-40B4-BE49-F238E27FC236}">
                <a16:creationId xmlns:a16="http://schemas.microsoft.com/office/drawing/2014/main" id="{53800EEC-4038-180C-C6F5-98D36AB236D5}"/>
              </a:ext>
            </a:extLst>
          </p:cNvPr>
          <p:cNvGrpSpPr/>
          <p:nvPr/>
        </p:nvGrpSpPr>
        <p:grpSpPr>
          <a:xfrm>
            <a:off x="3629260" y="4991291"/>
            <a:ext cx="970075" cy="1134543"/>
            <a:chOff x="3629260" y="4991291"/>
            <a:chExt cx="970075" cy="113454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FBEAA3F0-B720-3223-25B7-7935DEAA8EF5}"/>
                    </a:ext>
                  </a:extLst>
                </p14:cNvPr>
                <p14:cNvContentPartPr/>
                <p14:nvPr/>
              </p14:nvContentPartPr>
              <p14:xfrm>
                <a:off x="4214855" y="5553434"/>
                <a:ext cx="13680" cy="612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FBEAA3F0-B720-3223-25B7-7935DEAA8EF5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208570" y="5547654"/>
                  <a:ext cx="26251" cy="1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996BC663-3E8B-CC2D-4195-8C4DCEB883DF}"/>
                    </a:ext>
                  </a:extLst>
                </p14:cNvPr>
                <p14:cNvContentPartPr/>
                <p14:nvPr/>
              </p14:nvContentPartPr>
              <p14:xfrm>
                <a:off x="4107215" y="5498714"/>
                <a:ext cx="106200" cy="11376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996BC663-3E8B-CC2D-4195-8C4DCEB883DF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101095" y="5492594"/>
                  <a:ext cx="11844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FF1CBBC3-1BC1-BBEC-430F-DB9E0A218580}"/>
                    </a:ext>
                  </a:extLst>
                </p14:cNvPr>
                <p14:cNvContentPartPr/>
                <p14:nvPr/>
              </p14:nvContentPartPr>
              <p14:xfrm>
                <a:off x="4046015" y="5742074"/>
                <a:ext cx="249120" cy="38376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FF1CBBC3-1BC1-BBEC-430F-DB9E0A218580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039895" y="5735960"/>
                  <a:ext cx="261360" cy="3959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15BFBC5F-E285-9DBD-9496-BA045BCDA8CA}"/>
                    </a:ext>
                  </a:extLst>
                </p14:cNvPr>
                <p14:cNvContentPartPr/>
                <p14:nvPr/>
              </p14:nvContentPartPr>
              <p14:xfrm>
                <a:off x="4287935" y="5793554"/>
                <a:ext cx="311400" cy="95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15BFBC5F-E285-9DBD-9496-BA045BCDA8CA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281815" y="5787434"/>
                  <a:ext cx="323640" cy="10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DD1F0C45-0FE0-C327-C44B-FED1E344F0E9}"/>
                    </a:ext>
                  </a:extLst>
                </p14:cNvPr>
                <p14:cNvContentPartPr/>
                <p14:nvPr/>
              </p14:nvContentPartPr>
              <p14:xfrm>
                <a:off x="3654460" y="4991291"/>
                <a:ext cx="376920" cy="41400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DD1F0C45-0FE0-C327-C44B-FED1E344F0E9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3648340" y="4985176"/>
                  <a:ext cx="389160" cy="4262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44050247-E520-3149-E66E-D309213D9F75}"/>
                    </a:ext>
                  </a:extLst>
                </p14:cNvPr>
                <p14:cNvContentPartPr/>
                <p14:nvPr/>
              </p14:nvContentPartPr>
              <p14:xfrm>
                <a:off x="3629260" y="5283251"/>
                <a:ext cx="186840" cy="19368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44050247-E520-3149-E66E-D309213D9F75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3623140" y="5277131"/>
                  <a:ext cx="199080" cy="205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49F7F9E-7067-3F71-88B3-A94E1C9D1AED}"/>
              </a:ext>
            </a:extLst>
          </p:cNvPr>
          <p:cNvGrpSpPr/>
          <p:nvPr/>
        </p:nvGrpSpPr>
        <p:grpSpPr>
          <a:xfrm>
            <a:off x="7166620" y="4373531"/>
            <a:ext cx="1849320" cy="345960"/>
            <a:chOff x="7166620" y="4373531"/>
            <a:chExt cx="1849320" cy="34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F9F4C2F1-0035-740B-2C49-08BD30C9BCE6}"/>
                    </a:ext>
                  </a:extLst>
                </p14:cNvPr>
                <p14:cNvContentPartPr/>
                <p14:nvPr/>
              </p14:nvContentPartPr>
              <p14:xfrm>
                <a:off x="7166620" y="4594571"/>
                <a:ext cx="234720" cy="1249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F9F4C2F1-0035-740B-2C49-08BD30C9BCE6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7160509" y="4588433"/>
                  <a:ext cx="246941" cy="1371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72D4B8EB-E197-1E7F-0295-DC54E4DE9976}"/>
                    </a:ext>
                  </a:extLst>
                </p14:cNvPr>
                <p14:cNvContentPartPr/>
                <p14:nvPr/>
              </p14:nvContentPartPr>
              <p14:xfrm>
                <a:off x="7321060" y="4555331"/>
                <a:ext cx="20520" cy="1512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72D4B8EB-E197-1E7F-0295-DC54E4DE9976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7314940" y="4549211"/>
                  <a:ext cx="32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0661AB4B-C2FA-9F6C-ECDA-79865ACCE816}"/>
                    </a:ext>
                  </a:extLst>
                </p14:cNvPr>
                <p14:cNvContentPartPr/>
                <p14:nvPr/>
              </p14:nvContentPartPr>
              <p14:xfrm>
                <a:off x="7373620" y="4425371"/>
                <a:ext cx="82800" cy="26424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0661AB4B-C2FA-9F6C-ECDA-79865ACCE81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7367500" y="4419251"/>
                  <a:ext cx="95040" cy="27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9B706D9D-6A61-DE80-0D1D-AAD462F3C64E}"/>
                    </a:ext>
                  </a:extLst>
                </p14:cNvPr>
                <p14:cNvContentPartPr/>
                <p14:nvPr/>
              </p14:nvContentPartPr>
              <p14:xfrm>
                <a:off x="7388380" y="4557851"/>
                <a:ext cx="142200" cy="2556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9B706D9D-6A61-DE80-0D1D-AAD462F3C64E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7382260" y="4551731"/>
                  <a:ext cx="15444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848BFC1B-095D-EE0C-2FD2-45B0B41774B7}"/>
                    </a:ext>
                  </a:extLst>
                </p14:cNvPr>
                <p14:cNvContentPartPr/>
                <p14:nvPr/>
              </p14:nvContentPartPr>
              <p14:xfrm>
                <a:off x="7483780" y="4435091"/>
                <a:ext cx="184680" cy="2480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848BFC1B-095D-EE0C-2FD2-45B0B41774B7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7477660" y="4428971"/>
                  <a:ext cx="1969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D885AE74-9FEC-D0D2-D398-227F19A3DAEA}"/>
                    </a:ext>
                  </a:extLst>
                </p14:cNvPr>
                <p14:cNvContentPartPr/>
                <p14:nvPr/>
              </p14:nvContentPartPr>
              <p14:xfrm>
                <a:off x="7649020" y="4553891"/>
                <a:ext cx="145440" cy="12492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D885AE74-9FEC-D0D2-D398-227F19A3DAEA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7642900" y="4547771"/>
                  <a:ext cx="15768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33D049A1-A271-43F4-C366-98EA27E7A092}"/>
                    </a:ext>
                  </a:extLst>
                </p14:cNvPr>
                <p14:cNvContentPartPr/>
                <p14:nvPr/>
              </p14:nvContentPartPr>
              <p14:xfrm>
                <a:off x="7792660" y="4541651"/>
                <a:ext cx="150480" cy="1198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33D049A1-A271-43F4-C366-98EA27E7A092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7786540" y="4535531"/>
                  <a:ext cx="16272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91B0ABCD-FDA5-5505-5FF4-E926AB5005F8}"/>
                    </a:ext>
                  </a:extLst>
                </p14:cNvPr>
                <p14:cNvContentPartPr/>
                <p14:nvPr/>
              </p14:nvContentPartPr>
              <p14:xfrm>
                <a:off x="8080300" y="4572611"/>
                <a:ext cx="109080" cy="11484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91B0ABCD-FDA5-5505-5FF4-E926AB5005F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074180" y="4566472"/>
                  <a:ext cx="121320" cy="1271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596D917B-E0E1-E762-BA53-954266551C6E}"/>
                    </a:ext>
                  </a:extLst>
                </p14:cNvPr>
                <p14:cNvContentPartPr/>
                <p14:nvPr/>
              </p14:nvContentPartPr>
              <p14:xfrm>
                <a:off x="8180740" y="4581611"/>
                <a:ext cx="99360" cy="9648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596D917B-E0E1-E762-BA53-954266551C6E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8174642" y="4575491"/>
                  <a:ext cx="111556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2F25F2E5-64A6-E93A-6325-3D803802FEB7}"/>
                    </a:ext>
                  </a:extLst>
                </p14:cNvPr>
                <p14:cNvContentPartPr/>
                <p14:nvPr/>
              </p14:nvContentPartPr>
              <p14:xfrm>
                <a:off x="8262820" y="4562171"/>
                <a:ext cx="134640" cy="12996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2F25F2E5-64A6-E93A-6325-3D803802FEB7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8256700" y="4556051"/>
                  <a:ext cx="1468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A12D534A-9C6D-0410-20CF-DE08488199B3}"/>
                    </a:ext>
                  </a:extLst>
                </p14:cNvPr>
                <p14:cNvContentPartPr/>
                <p14:nvPr/>
              </p14:nvContentPartPr>
              <p14:xfrm>
                <a:off x="8420500" y="4549211"/>
                <a:ext cx="96840" cy="12348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A12D534A-9C6D-0410-20CF-DE08488199B3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8414380" y="4543109"/>
                  <a:ext cx="109080" cy="1356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8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B62114BE-96DE-7381-16EC-C64D17192324}"/>
                    </a:ext>
                  </a:extLst>
                </p14:cNvPr>
                <p14:cNvContentPartPr/>
                <p14:nvPr/>
              </p14:nvContentPartPr>
              <p14:xfrm>
                <a:off x="8514460" y="4413491"/>
                <a:ext cx="70560" cy="25848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B62114BE-96DE-7381-16EC-C64D17192324}"/>
                    </a:ext>
                  </a:extLst>
                </p:cNvPr>
                <p:cNvPicPr/>
                <p:nvPr/>
              </p:nvPicPr>
              <p:blipFill>
                <a:blip r:embed="rId219"/>
                <a:stretch>
                  <a:fillRect/>
                </a:stretch>
              </p:blipFill>
              <p:spPr>
                <a:xfrm>
                  <a:off x="8508340" y="4407371"/>
                  <a:ext cx="828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D84D3B30-35E6-0BC2-2CAF-2472B6FD34DE}"/>
                    </a:ext>
                  </a:extLst>
                </p14:cNvPr>
                <p14:cNvContentPartPr/>
                <p14:nvPr/>
              </p14:nvContentPartPr>
              <p14:xfrm>
                <a:off x="8518420" y="4528691"/>
                <a:ext cx="137880" cy="169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D84D3B30-35E6-0BC2-2CAF-2472B6FD34DE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8512300" y="4522698"/>
                  <a:ext cx="150120" cy="289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3866F729-9936-D87C-F1E8-21DA9FC8ECB3}"/>
                    </a:ext>
                  </a:extLst>
                </p14:cNvPr>
                <p14:cNvContentPartPr/>
                <p14:nvPr/>
              </p14:nvContentPartPr>
              <p14:xfrm>
                <a:off x="8625700" y="4544171"/>
                <a:ext cx="155160" cy="1054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3866F729-9936-D87C-F1E8-21DA9FC8ECB3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8619580" y="4538051"/>
                  <a:ext cx="16740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461DD203-3077-8040-FF9C-C3A1D3B8FAD6}"/>
                    </a:ext>
                  </a:extLst>
                </p14:cNvPr>
                <p14:cNvContentPartPr/>
                <p14:nvPr/>
              </p14:nvContentPartPr>
              <p14:xfrm>
                <a:off x="8775100" y="4551011"/>
                <a:ext cx="154080" cy="11556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461DD203-3077-8040-FF9C-C3A1D3B8FAD6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8768980" y="4544891"/>
                  <a:ext cx="16632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F589F94D-2035-01FD-4CA0-7CFB68BDB696}"/>
                    </a:ext>
                  </a:extLst>
                </p14:cNvPr>
                <p14:cNvContentPartPr/>
                <p14:nvPr/>
              </p14:nvContentPartPr>
              <p14:xfrm>
                <a:off x="8915140" y="4373531"/>
                <a:ext cx="52200" cy="29016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F589F94D-2035-01FD-4CA0-7CFB68BDB696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8909020" y="4367419"/>
                  <a:ext cx="64440" cy="3023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51EF3665-15ED-2DED-80E3-2BD70BAA8975}"/>
                    </a:ext>
                  </a:extLst>
                </p14:cNvPr>
                <p14:cNvContentPartPr/>
                <p14:nvPr/>
              </p14:nvContentPartPr>
              <p14:xfrm>
                <a:off x="8887780" y="4502051"/>
                <a:ext cx="128160" cy="1440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51EF3665-15ED-2DED-80E3-2BD70BAA8975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8881660" y="4495931"/>
                  <a:ext cx="140400" cy="2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8" name="Group 517">
            <a:extLst>
              <a:ext uri="{FF2B5EF4-FFF2-40B4-BE49-F238E27FC236}">
                <a16:creationId xmlns:a16="http://schemas.microsoft.com/office/drawing/2014/main" id="{4C20A673-BC8D-829F-E346-38705AB8EF9F}"/>
              </a:ext>
            </a:extLst>
          </p:cNvPr>
          <p:cNvGrpSpPr/>
          <p:nvPr/>
        </p:nvGrpSpPr>
        <p:grpSpPr>
          <a:xfrm>
            <a:off x="9190900" y="4521491"/>
            <a:ext cx="263880" cy="150480"/>
            <a:chOff x="9190900" y="4521491"/>
            <a:chExt cx="263880" cy="15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507" name="Ink 506">
                  <a:extLst>
                    <a:ext uri="{FF2B5EF4-FFF2-40B4-BE49-F238E27FC236}">
                      <a16:creationId xmlns:a16="http://schemas.microsoft.com/office/drawing/2014/main" id="{7DB935A3-D1CE-E0BF-A262-EEA0E12964E0}"/>
                    </a:ext>
                  </a:extLst>
                </p14:cNvPr>
                <p14:cNvContentPartPr/>
                <p14:nvPr/>
              </p14:nvContentPartPr>
              <p14:xfrm>
                <a:off x="9274060" y="4571891"/>
                <a:ext cx="15120" cy="7920"/>
              </p14:xfrm>
            </p:contentPart>
          </mc:Choice>
          <mc:Fallback xmlns="">
            <p:pic>
              <p:nvPicPr>
                <p:cNvPr id="507" name="Ink 506">
                  <a:extLst>
                    <a:ext uri="{FF2B5EF4-FFF2-40B4-BE49-F238E27FC236}">
                      <a16:creationId xmlns:a16="http://schemas.microsoft.com/office/drawing/2014/main" id="{7DB935A3-D1CE-E0BF-A262-EEA0E12964E0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9267940" y="4565771"/>
                  <a:ext cx="273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508" name="Ink 507">
                  <a:extLst>
                    <a:ext uri="{FF2B5EF4-FFF2-40B4-BE49-F238E27FC236}">
                      <a16:creationId xmlns:a16="http://schemas.microsoft.com/office/drawing/2014/main" id="{A89B4981-EB47-C461-D2C2-B066B5A04669}"/>
                    </a:ext>
                  </a:extLst>
                </p14:cNvPr>
                <p14:cNvContentPartPr/>
                <p14:nvPr/>
              </p14:nvContentPartPr>
              <p14:xfrm>
                <a:off x="9190900" y="4521491"/>
                <a:ext cx="126720" cy="141480"/>
              </p14:xfrm>
            </p:contentPart>
          </mc:Choice>
          <mc:Fallback xmlns="">
            <p:pic>
              <p:nvPicPr>
                <p:cNvPr id="508" name="Ink 507">
                  <a:extLst>
                    <a:ext uri="{FF2B5EF4-FFF2-40B4-BE49-F238E27FC236}">
                      <a16:creationId xmlns:a16="http://schemas.microsoft.com/office/drawing/2014/main" id="{A89B4981-EB47-C461-D2C2-B066B5A04669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9184763" y="4515371"/>
                  <a:ext cx="138995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509" name="Ink 508">
                  <a:extLst>
                    <a:ext uri="{FF2B5EF4-FFF2-40B4-BE49-F238E27FC236}">
                      <a16:creationId xmlns:a16="http://schemas.microsoft.com/office/drawing/2014/main" id="{BB67CA94-9F5B-786B-815F-6D8A0CE20F9A}"/>
                    </a:ext>
                  </a:extLst>
                </p14:cNvPr>
                <p14:cNvContentPartPr/>
                <p14:nvPr/>
              </p14:nvContentPartPr>
              <p14:xfrm>
                <a:off x="9324460" y="4531211"/>
                <a:ext cx="130320" cy="140760"/>
              </p14:xfrm>
            </p:contentPart>
          </mc:Choice>
          <mc:Fallback xmlns="">
            <p:pic>
              <p:nvPicPr>
                <p:cNvPr id="509" name="Ink 508">
                  <a:extLst>
                    <a:ext uri="{FF2B5EF4-FFF2-40B4-BE49-F238E27FC236}">
                      <a16:creationId xmlns:a16="http://schemas.microsoft.com/office/drawing/2014/main" id="{BB67CA94-9F5B-786B-815F-6D8A0CE20F9A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9318340" y="4525107"/>
                  <a:ext cx="142560" cy="15296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17" name="Group 516">
            <a:extLst>
              <a:ext uri="{FF2B5EF4-FFF2-40B4-BE49-F238E27FC236}">
                <a16:creationId xmlns:a16="http://schemas.microsoft.com/office/drawing/2014/main" id="{434A17BE-8427-605C-6FC6-DCA7C25F0674}"/>
              </a:ext>
            </a:extLst>
          </p:cNvPr>
          <p:cNvGrpSpPr/>
          <p:nvPr/>
        </p:nvGrpSpPr>
        <p:grpSpPr>
          <a:xfrm>
            <a:off x="9724060" y="4454531"/>
            <a:ext cx="900360" cy="482760"/>
            <a:chOff x="9724060" y="4454531"/>
            <a:chExt cx="900360" cy="48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893E4EA5-4E2A-EAFD-E42E-20390160F74E}"/>
                    </a:ext>
                  </a:extLst>
                </p14:cNvPr>
                <p14:cNvContentPartPr/>
                <p14:nvPr/>
              </p14:nvContentPartPr>
              <p14:xfrm>
                <a:off x="9724060" y="4521131"/>
                <a:ext cx="123840" cy="16092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893E4EA5-4E2A-EAFD-E42E-20390160F74E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9717940" y="4515011"/>
                  <a:ext cx="13608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2447863B-4172-1A60-4CE5-132BDC139F4F}"/>
                    </a:ext>
                  </a:extLst>
                </p14:cNvPr>
                <p14:cNvContentPartPr/>
                <p14:nvPr/>
              </p14:nvContentPartPr>
              <p14:xfrm>
                <a:off x="9859420" y="4578731"/>
                <a:ext cx="123480" cy="10116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2447863B-4172-1A60-4CE5-132BDC139F4F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9853318" y="4572633"/>
                  <a:ext cx="135684" cy="1133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512" name="Ink 511">
                  <a:extLst>
                    <a:ext uri="{FF2B5EF4-FFF2-40B4-BE49-F238E27FC236}">
                      <a16:creationId xmlns:a16="http://schemas.microsoft.com/office/drawing/2014/main" id="{5922CD9A-0C77-293B-3C0D-8A4408C22A8C}"/>
                    </a:ext>
                  </a:extLst>
                </p14:cNvPr>
                <p14:cNvContentPartPr/>
                <p14:nvPr/>
              </p14:nvContentPartPr>
              <p14:xfrm>
                <a:off x="9943300" y="4559651"/>
                <a:ext cx="145080" cy="130680"/>
              </p14:xfrm>
            </p:contentPart>
          </mc:Choice>
          <mc:Fallback xmlns="">
            <p:pic>
              <p:nvPicPr>
                <p:cNvPr id="512" name="Ink 511">
                  <a:extLst>
                    <a:ext uri="{FF2B5EF4-FFF2-40B4-BE49-F238E27FC236}">
                      <a16:creationId xmlns:a16="http://schemas.microsoft.com/office/drawing/2014/main" id="{5922CD9A-0C77-293B-3C0D-8A4408C22A8C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9937195" y="4553531"/>
                  <a:ext cx="15729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89E373A9-DCA5-1887-D4C8-61020A21EB9E}"/>
                    </a:ext>
                  </a:extLst>
                </p14:cNvPr>
                <p14:cNvContentPartPr/>
                <p14:nvPr/>
              </p14:nvContentPartPr>
              <p14:xfrm>
                <a:off x="10128340" y="4454531"/>
                <a:ext cx="74880" cy="23688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89E373A9-DCA5-1887-D4C8-61020A21EB9E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10122220" y="4448411"/>
                  <a:ext cx="87120" cy="24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192F1F65-ACF3-78C2-1064-6CA1FB6CBF5F}"/>
                    </a:ext>
                  </a:extLst>
                </p14:cNvPr>
                <p14:cNvContentPartPr/>
                <p14:nvPr/>
              </p14:nvContentPartPr>
              <p14:xfrm>
                <a:off x="10210060" y="4566491"/>
                <a:ext cx="59040" cy="10980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192F1F65-ACF3-78C2-1064-6CA1FB6CBF5F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10203940" y="4560371"/>
                  <a:ext cx="7128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AAD46E20-959B-800B-AFEA-86C5C6874A88}"/>
                    </a:ext>
                  </a:extLst>
                </p14:cNvPr>
                <p14:cNvContentPartPr/>
                <p14:nvPr/>
              </p14:nvContentPartPr>
              <p14:xfrm>
                <a:off x="10204300" y="4490171"/>
                <a:ext cx="19080" cy="1620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AAD46E20-959B-800B-AFEA-86C5C6874A88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10198180" y="4484051"/>
                  <a:ext cx="3132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516" name="Ink 515">
                  <a:extLst>
                    <a:ext uri="{FF2B5EF4-FFF2-40B4-BE49-F238E27FC236}">
                      <a16:creationId xmlns:a16="http://schemas.microsoft.com/office/drawing/2014/main" id="{9DD9D4F5-EEF9-D84B-EF54-7D85DE964EC7}"/>
                    </a:ext>
                  </a:extLst>
                </p14:cNvPr>
                <p14:cNvContentPartPr/>
                <p14:nvPr/>
              </p14:nvContentPartPr>
              <p14:xfrm>
                <a:off x="10275940" y="4552811"/>
                <a:ext cx="348480" cy="384480"/>
              </p14:xfrm>
            </p:contentPart>
          </mc:Choice>
          <mc:Fallback xmlns="">
            <p:pic>
              <p:nvPicPr>
                <p:cNvPr id="516" name="Ink 515">
                  <a:extLst>
                    <a:ext uri="{FF2B5EF4-FFF2-40B4-BE49-F238E27FC236}">
                      <a16:creationId xmlns:a16="http://schemas.microsoft.com/office/drawing/2014/main" id="{9DD9D4F5-EEF9-D84B-EF54-7D85DE964EC7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0269820" y="4546691"/>
                  <a:ext cx="360720" cy="39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BC8FE9D0-427F-0DF1-8A92-2F8329C0C21B}"/>
              </a:ext>
            </a:extLst>
          </p:cNvPr>
          <p:cNvGrpSpPr/>
          <p:nvPr/>
        </p:nvGrpSpPr>
        <p:grpSpPr>
          <a:xfrm>
            <a:off x="7136740" y="4794371"/>
            <a:ext cx="2359800" cy="412200"/>
            <a:chOff x="7136740" y="4794371"/>
            <a:chExt cx="2359800" cy="41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524" name="Ink 523">
                  <a:extLst>
                    <a:ext uri="{FF2B5EF4-FFF2-40B4-BE49-F238E27FC236}">
                      <a16:creationId xmlns:a16="http://schemas.microsoft.com/office/drawing/2014/main" id="{D133927F-4470-6F1C-4F6B-BF04373358F4}"/>
                    </a:ext>
                  </a:extLst>
                </p14:cNvPr>
                <p14:cNvContentPartPr/>
                <p14:nvPr/>
              </p14:nvContentPartPr>
              <p14:xfrm>
                <a:off x="7157620" y="4825691"/>
                <a:ext cx="121680" cy="241920"/>
              </p14:xfrm>
            </p:contentPart>
          </mc:Choice>
          <mc:Fallback xmlns="">
            <p:pic>
              <p:nvPicPr>
                <p:cNvPr id="524" name="Ink 523">
                  <a:extLst>
                    <a:ext uri="{FF2B5EF4-FFF2-40B4-BE49-F238E27FC236}">
                      <a16:creationId xmlns:a16="http://schemas.microsoft.com/office/drawing/2014/main" id="{D133927F-4470-6F1C-4F6B-BF04373358F4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7151500" y="4819571"/>
                  <a:ext cx="1339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F6A8264D-20A9-9182-CDFC-9B724B71608E}"/>
                    </a:ext>
                  </a:extLst>
                </p14:cNvPr>
                <p14:cNvContentPartPr/>
                <p14:nvPr/>
              </p14:nvContentPartPr>
              <p14:xfrm>
                <a:off x="7136740" y="4952411"/>
                <a:ext cx="152280" cy="1044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F6A8264D-20A9-9182-CDFC-9B724B71608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7130620" y="4946291"/>
                  <a:ext cx="16452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987F50F4-410D-BA95-1AF2-21D0AF481D18}"/>
                    </a:ext>
                  </a:extLst>
                </p14:cNvPr>
                <p14:cNvContentPartPr/>
                <p14:nvPr/>
              </p14:nvContentPartPr>
              <p14:xfrm>
                <a:off x="7287220" y="4936931"/>
                <a:ext cx="244080" cy="1206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987F50F4-410D-BA95-1AF2-21D0AF481D18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7281091" y="4930793"/>
                  <a:ext cx="256338" cy="13287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E44E6B20-3664-5BAC-CC65-21F55C2FBB71}"/>
                    </a:ext>
                  </a:extLst>
                </p14:cNvPr>
                <p14:cNvContentPartPr/>
                <p14:nvPr/>
              </p14:nvContentPartPr>
              <p14:xfrm>
                <a:off x="7764940" y="4909931"/>
                <a:ext cx="251280" cy="29664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E44E6B20-3664-5BAC-CC65-21F55C2FBB71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7758820" y="4903811"/>
                  <a:ext cx="26352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3C77FCC2-F1B0-2243-0385-0B32B766853E}"/>
                    </a:ext>
                  </a:extLst>
                </p14:cNvPr>
                <p14:cNvContentPartPr/>
                <p14:nvPr/>
              </p14:nvContentPartPr>
              <p14:xfrm>
                <a:off x="8063380" y="4875731"/>
                <a:ext cx="165960" cy="14544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3C77FCC2-F1B0-2243-0385-0B32B766853E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8057247" y="4869626"/>
                  <a:ext cx="178227" cy="1576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95EFF991-0FDE-FEA3-3C18-67151F2D00D3}"/>
                    </a:ext>
                  </a:extLst>
                </p14:cNvPr>
                <p14:cNvContentPartPr/>
                <p14:nvPr/>
              </p14:nvContentPartPr>
              <p14:xfrm>
                <a:off x="8034220" y="4938731"/>
                <a:ext cx="216360" cy="133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95EFF991-0FDE-FEA3-3C18-67151F2D00D3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8028100" y="4932611"/>
                  <a:ext cx="2286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DC4AC6C3-B7A8-1960-630A-ABF404698255}"/>
                    </a:ext>
                  </a:extLst>
                </p14:cNvPr>
                <p14:cNvContentPartPr/>
                <p14:nvPr/>
              </p14:nvContentPartPr>
              <p14:xfrm>
                <a:off x="8345980" y="4846931"/>
                <a:ext cx="113400" cy="22140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DC4AC6C3-B7A8-1960-630A-ABF40469825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8339879" y="4840801"/>
                  <a:ext cx="125601" cy="2336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69820A90-DEEA-FD56-17FA-898FFE7ED007}"/>
                    </a:ext>
                  </a:extLst>
                </p14:cNvPr>
                <p14:cNvContentPartPr/>
                <p14:nvPr/>
              </p14:nvContentPartPr>
              <p14:xfrm>
                <a:off x="8468380" y="4914251"/>
                <a:ext cx="193320" cy="25920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69820A90-DEEA-FD56-17FA-898FFE7ED00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8462260" y="4908131"/>
                  <a:ext cx="20556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82155555-A275-2DDA-9972-496C72AE6EC8}"/>
                    </a:ext>
                  </a:extLst>
                </p14:cNvPr>
                <p14:cNvContentPartPr/>
                <p14:nvPr/>
              </p14:nvContentPartPr>
              <p14:xfrm>
                <a:off x="8719660" y="4972571"/>
                <a:ext cx="71640" cy="12600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82155555-A275-2DDA-9972-496C72AE6EC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8713571" y="4966468"/>
                  <a:ext cx="83819" cy="1382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BFCBD340-4BA0-465C-57E5-360544250036}"/>
                    </a:ext>
                  </a:extLst>
                </p14:cNvPr>
                <p14:cNvContentPartPr/>
                <p14:nvPr/>
              </p14:nvContentPartPr>
              <p14:xfrm>
                <a:off x="8830900" y="4957811"/>
                <a:ext cx="43560" cy="11592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BFCBD340-4BA0-465C-57E5-360544250036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8824780" y="4951710"/>
                  <a:ext cx="55800" cy="1281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96232802-12BF-2F0E-E18F-59C7341EA9B7}"/>
                    </a:ext>
                  </a:extLst>
                </p14:cNvPr>
                <p14:cNvContentPartPr/>
                <p14:nvPr/>
              </p14:nvContentPartPr>
              <p14:xfrm>
                <a:off x="8945380" y="4883291"/>
                <a:ext cx="221400" cy="31860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96232802-12BF-2F0E-E18F-59C7341EA9B7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8939260" y="4877178"/>
                  <a:ext cx="233640" cy="33082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D0354C41-F840-CF82-E564-5910B90B040A}"/>
                    </a:ext>
                  </a:extLst>
                </p14:cNvPr>
                <p14:cNvContentPartPr/>
                <p14:nvPr/>
              </p14:nvContentPartPr>
              <p14:xfrm>
                <a:off x="9158860" y="4963211"/>
                <a:ext cx="186840" cy="10656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D0354C41-F840-CF82-E564-5910B90B040A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9152740" y="4957112"/>
                  <a:ext cx="199080" cy="1187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87AF301C-53DD-13DB-0AFF-FE4342C8A4C9}"/>
                    </a:ext>
                  </a:extLst>
                </p14:cNvPr>
                <p14:cNvContentPartPr/>
                <p14:nvPr/>
              </p14:nvContentPartPr>
              <p14:xfrm>
                <a:off x="9315100" y="4794371"/>
                <a:ext cx="181440" cy="34740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87AF301C-53DD-13DB-0AFF-FE4342C8A4C9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9308980" y="4788251"/>
                  <a:ext cx="193680" cy="35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9" name="Group 558">
            <a:extLst>
              <a:ext uri="{FF2B5EF4-FFF2-40B4-BE49-F238E27FC236}">
                <a16:creationId xmlns:a16="http://schemas.microsoft.com/office/drawing/2014/main" id="{39597C81-504E-614D-6F57-65242122E104}"/>
              </a:ext>
            </a:extLst>
          </p:cNvPr>
          <p:cNvGrpSpPr/>
          <p:nvPr/>
        </p:nvGrpSpPr>
        <p:grpSpPr>
          <a:xfrm>
            <a:off x="3896740" y="4348331"/>
            <a:ext cx="2512800" cy="543960"/>
            <a:chOff x="3896740" y="4348331"/>
            <a:chExt cx="2512800" cy="543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8F20BA1A-69C5-1343-DE5D-BAC797C8A166}"/>
                    </a:ext>
                  </a:extLst>
                </p14:cNvPr>
                <p14:cNvContentPartPr/>
                <p14:nvPr/>
              </p14:nvContentPartPr>
              <p14:xfrm>
                <a:off x="3896740" y="4635251"/>
                <a:ext cx="57960" cy="25704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8F20BA1A-69C5-1343-DE5D-BAC797C8A166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3890620" y="4629131"/>
                  <a:ext cx="7020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215ED275-37D4-8A1E-FAA8-355B33C5D7F5}"/>
                    </a:ext>
                  </a:extLst>
                </p14:cNvPr>
                <p14:cNvContentPartPr/>
                <p14:nvPr/>
              </p14:nvContentPartPr>
              <p14:xfrm>
                <a:off x="3913660" y="4618691"/>
                <a:ext cx="188280" cy="14724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215ED275-37D4-8A1E-FAA8-355B33C5D7F5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3907540" y="4612571"/>
                  <a:ext cx="20052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D13A6959-F982-FF84-1A76-8586C58C738F}"/>
                    </a:ext>
                  </a:extLst>
                </p14:cNvPr>
                <p14:cNvContentPartPr/>
                <p14:nvPr/>
              </p14:nvContentPartPr>
              <p14:xfrm>
                <a:off x="4131100" y="4630931"/>
                <a:ext cx="155160" cy="12744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D13A6959-F982-FF84-1A76-8586C58C738F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4124980" y="4624794"/>
                  <a:ext cx="167400" cy="13971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F9637D80-2AEE-42CB-72E3-4AFF9467D405}"/>
                    </a:ext>
                  </a:extLst>
                </p14:cNvPr>
                <p14:cNvContentPartPr/>
                <p14:nvPr/>
              </p14:nvContentPartPr>
              <p14:xfrm>
                <a:off x="4244140" y="4499891"/>
                <a:ext cx="91440" cy="25200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F9637D80-2AEE-42CB-72E3-4AFF9467D405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4238020" y="4493771"/>
                  <a:ext cx="10368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01D1E97F-BB7D-DB90-B6D6-F9D24E2D4604}"/>
                    </a:ext>
                  </a:extLst>
                </p14:cNvPr>
                <p14:cNvContentPartPr/>
                <p14:nvPr/>
              </p14:nvContentPartPr>
              <p14:xfrm>
                <a:off x="4327660" y="4635251"/>
                <a:ext cx="195480" cy="13032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01D1E97F-BB7D-DB90-B6D6-F9D24E2D4604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4321540" y="4629131"/>
                  <a:ext cx="20772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223A788D-9868-77CB-6545-CF098B2518A5}"/>
                    </a:ext>
                  </a:extLst>
                </p14:cNvPr>
                <p14:cNvContentPartPr/>
                <p14:nvPr/>
              </p14:nvContentPartPr>
              <p14:xfrm>
                <a:off x="4514140" y="4645691"/>
                <a:ext cx="163800" cy="107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223A788D-9868-77CB-6545-CF098B2518A5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4508007" y="4639571"/>
                  <a:ext cx="176067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0E95936D-C67F-F0F8-439B-B0BFA6F1DB7B}"/>
                    </a:ext>
                  </a:extLst>
                </p14:cNvPr>
                <p14:cNvContentPartPr/>
                <p14:nvPr/>
              </p14:nvContentPartPr>
              <p14:xfrm>
                <a:off x="4659940" y="4637771"/>
                <a:ext cx="153360" cy="12060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0E95936D-C67F-F0F8-439B-B0BFA6F1DB7B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4653834" y="4631651"/>
                  <a:ext cx="165571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00EDF50A-D4EF-CB36-EBC1-AD8D0C3C45BA}"/>
                    </a:ext>
                  </a:extLst>
                </p14:cNvPr>
                <p14:cNvContentPartPr/>
                <p14:nvPr/>
              </p14:nvContentPartPr>
              <p14:xfrm>
                <a:off x="4691260" y="4603571"/>
                <a:ext cx="36720" cy="1260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00EDF50A-D4EF-CB36-EBC1-AD8D0C3C45BA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4685199" y="4597451"/>
                  <a:ext cx="48841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64FEC86B-3D00-2E6D-9A9E-15F074C2B01F}"/>
                    </a:ext>
                  </a:extLst>
                </p14:cNvPr>
                <p14:cNvContentPartPr/>
                <p14:nvPr/>
              </p14:nvContentPartPr>
              <p14:xfrm>
                <a:off x="4781260" y="4617611"/>
                <a:ext cx="207720" cy="140400"/>
              </p14:xfrm>
            </p:contentPart>
          </mc:Choice>
          <mc:Fallback xmlns="">
            <p:pic>
              <p:nvPicPr>
                <p:cNvPr id="458" name="Ink 457">
                  <a:extLst>
                    <a:ext uri="{FF2B5EF4-FFF2-40B4-BE49-F238E27FC236}">
                      <a16:creationId xmlns:a16="http://schemas.microsoft.com/office/drawing/2014/main" id="{64FEC86B-3D00-2E6D-9A9E-15F074C2B01F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4775140" y="4611491"/>
                  <a:ext cx="219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2DAFE97E-DBCD-CB86-0D6E-428B9FA73AB3}"/>
                    </a:ext>
                  </a:extLst>
                </p14:cNvPr>
                <p14:cNvContentPartPr/>
                <p14:nvPr/>
              </p14:nvContentPartPr>
              <p14:xfrm>
                <a:off x="4830580" y="4682771"/>
                <a:ext cx="180000" cy="2016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2DAFE97E-DBCD-CB86-0D6E-428B9FA73AB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4824460" y="4676651"/>
                  <a:ext cx="1922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7E84C846-FD7C-88E5-D4BD-11D267CCA1E2}"/>
                    </a:ext>
                  </a:extLst>
                </p14:cNvPr>
                <p14:cNvContentPartPr/>
                <p14:nvPr/>
              </p14:nvContentPartPr>
              <p14:xfrm>
                <a:off x="4982860" y="4587731"/>
                <a:ext cx="240480" cy="15444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7E84C846-FD7C-88E5-D4BD-11D267CCA1E2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4976740" y="4581611"/>
                  <a:ext cx="25272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064B8CBD-EF90-F28A-1A54-3A0DC716C540}"/>
                    </a:ext>
                  </a:extLst>
                </p14:cNvPr>
                <p14:cNvContentPartPr/>
                <p14:nvPr/>
              </p14:nvContentPartPr>
              <p14:xfrm>
                <a:off x="5219740" y="4435811"/>
                <a:ext cx="90720" cy="31968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064B8CBD-EF90-F28A-1A54-3A0DC716C54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5213620" y="4429698"/>
                  <a:ext cx="102960" cy="3319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2A23D961-87C8-7DD0-CFE1-AB3BC9B82870}"/>
                    </a:ext>
                  </a:extLst>
                </p14:cNvPr>
                <p14:cNvContentPartPr/>
                <p14:nvPr/>
              </p14:nvContentPartPr>
              <p14:xfrm>
                <a:off x="5215420" y="4628051"/>
                <a:ext cx="216000" cy="10836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2A23D961-87C8-7DD0-CFE1-AB3BC9B8287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5209300" y="4621951"/>
                  <a:ext cx="228240" cy="1205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325DC7E3-950E-CB7F-5EF2-542DED274003}"/>
                    </a:ext>
                  </a:extLst>
                </p14:cNvPr>
                <p14:cNvContentPartPr/>
                <p14:nvPr/>
              </p14:nvContentPartPr>
              <p14:xfrm>
                <a:off x="5367340" y="4506371"/>
                <a:ext cx="32760" cy="3132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325DC7E3-950E-CB7F-5EF2-542DED274003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5361220" y="4500251"/>
                  <a:ext cx="45000" cy="4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2730D7B8-3139-37E5-FF03-ED0DABEC53BD}"/>
                    </a:ext>
                  </a:extLst>
                </p14:cNvPr>
                <p14:cNvContentPartPr/>
                <p14:nvPr/>
              </p14:nvContentPartPr>
              <p14:xfrm>
                <a:off x="5447260" y="4581251"/>
                <a:ext cx="158400" cy="13356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2730D7B8-3139-37E5-FF03-ED0DABEC53BD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5441140" y="4575131"/>
                  <a:ext cx="17064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BECE0C7-838C-BA49-2304-FCED51CA5EAA}"/>
                    </a:ext>
                  </a:extLst>
                </p14:cNvPr>
                <p14:cNvContentPartPr/>
                <p14:nvPr/>
              </p14:nvContentPartPr>
              <p14:xfrm>
                <a:off x="5567860" y="4599251"/>
                <a:ext cx="237960" cy="14940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8BECE0C7-838C-BA49-2304-FCED51CA5EAA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5561740" y="4593131"/>
                  <a:ext cx="25020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55D9C85C-A88F-7BB5-3FC2-8ED8ED05B658}"/>
                    </a:ext>
                  </a:extLst>
                </p14:cNvPr>
                <p14:cNvContentPartPr/>
                <p14:nvPr/>
              </p14:nvContentPartPr>
              <p14:xfrm>
                <a:off x="5822740" y="4577651"/>
                <a:ext cx="60480" cy="5184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55D9C85C-A88F-7BB5-3FC2-8ED8ED05B658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5816620" y="4571488"/>
                  <a:ext cx="72720" cy="641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94A9B86F-4DB5-8481-E2C2-B88016C7BE25}"/>
                    </a:ext>
                  </a:extLst>
                </p14:cNvPr>
                <p14:cNvContentPartPr/>
                <p14:nvPr/>
              </p14:nvContentPartPr>
              <p14:xfrm>
                <a:off x="5823460" y="4728131"/>
                <a:ext cx="74880" cy="1944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94A9B86F-4DB5-8481-E2C2-B88016C7BE25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5817369" y="4722122"/>
                  <a:ext cx="87061" cy="314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555" name="Ink 554">
                  <a:extLst>
                    <a:ext uri="{FF2B5EF4-FFF2-40B4-BE49-F238E27FC236}">
                      <a16:creationId xmlns:a16="http://schemas.microsoft.com/office/drawing/2014/main" id="{7F964336-E896-50BD-42F6-603D44191084}"/>
                    </a:ext>
                  </a:extLst>
                </p14:cNvPr>
                <p14:cNvContentPartPr/>
                <p14:nvPr/>
              </p14:nvContentPartPr>
              <p14:xfrm>
                <a:off x="6057820" y="4348331"/>
                <a:ext cx="202680" cy="363600"/>
              </p14:xfrm>
            </p:contentPart>
          </mc:Choice>
          <mc:Fallback xmlns="">
            <p:pic>
              <p:nvPicPr>
                <p:cNvPr id="555" name="Ink 554">
                  <a:extLst>
                    <a:ext uri="{FF2B5EF4-FFF2-40B4-BE49-F238E27FC236}">
                      <a16:creationId xmlns:a16="http://schemas.microsoft.com/office/drawing/2014/main" id="{7F964336-E896-50BD-42F6-603D44191084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6051700" y="4342211"/>
                  <a:ext cx="214920" cy="37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556" name="Ink 555">
                  <a:extLst>
                    <a:ext uri="{FF2B5EF4-FFF2-40B4-BE49-F238E27FC236}">
                      <a16:creationId xmlns:a16="http://schemas.microsoft.com/office/drawing/2014/main" id="{B02801E9-012A-584C-99A9-8FDEE6043F18}"/>
                    </a:ext>
                  </a:extLst>
                </p14:cNvPr>
                <p14:cNvContentPartPr/>
                <p14:nvPr/>
              </p14:nvContentPartPr>
              <p14:xfrm>
                <a:off x="6034780" y="4534811"/>
                <a:ext cx="232920" cy="34560"/>
              </p14:xfrm>
            </p:contentPart>
          </mc:Choice>
          <mc:Fallback xmlns="">
            <p:pic>
              <p:nvPicPr>
                <p:cNvPr id="556" name="Ink 555">
                  <a:extLst>
                    <a:ext uri="{FF2B5EF4-FFF2-40B4-BE49-F238E27FC236}">
                      <a16:creationId xmlns:a16="http://schemas.microsoft.com/office/drawing/2014/main" id="{B02801E9-012A-584C-99A9-8FDEE6043F18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6028660" y="4528691"/>
                  <a:ext cx="2451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26B39B12-890E-7449-C7EB-DC55455AC487}"/>
                    </a:ext>
                  </a:extLst>
                </p14:cNvPr>
                <p14:cNvContentPartPr/>
                <p14:nvPr/>
              </p14:nvContentPartPr>
              <p14:xfrm>
                <a:off x="6365980" y="4551011"/>
                <a:ext cx="43560" cy="11340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26B39B12-890E-7449-C7EB-DC55455AC48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6359860" y="4544891"/>
                  <a:ext cx="558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00C08999-EBF8-4DD9-D7D1-DAC813FBCAED}"/>
                    </a:ext>
                  </a:extLst>
                </p14:cNvPr>
                <p14:cNvContentPartPr/>
                <p14:nvPr/>
              </p14:nvContentPartPr>
              <p14:xfrm>
                <a:off x="6373900" y="4438331"/>
                <a:ext cx="12600" cy="936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00C08999-EBF8-4DD9-D7D1-DAC813FBCAED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6367780" y="4432438"/>
                  <a:ext cx="24840" cy="2114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6" name="Group 565">
            <a:extLst>
              <a:ext uri="{FF2B5EF4-FFF2-40B4-BE49-F238E27FC236}">
                <a16:creationId xmlns:a16="http://schemas.microsoft.com/office/drawing/2014/main" id="{424FE858-0AF1-DF33-C536-75B016C83315}"/>
              </a:ext>
            </a:extLst>
          </p:cNvPr>
          <p:cNvGrpSpPr/>
          <p:nvPr/>
        </p:nvGrpSpPr>
        <p:grpSpPr>
          <a:xfrm>
            <a:off x="6633100" y="4329971"/>
            <a:ext cx="306360" cy="413640"/>
            <a:chOff x="6633100" y="4329971"/>
            <a:chExt cx="306360" cy="413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0EF85E78-4E10-7A60-21A8-66BF5011F582}"/>
                    </a:ext>
                  </a:extLst>
                </p14:cNvPr>
                <p14:cNvContentPartPr/>
                <p14:nvPr/>
              </p14:nvContentPartPr>
              <p14:xfrm>
                <a:off x="6633100" y="4329971"/>
                <a:ext cx="210240" cy="38520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0EF85E78-4E10-7A60-21A8-66BF5011F582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6626980" y="4323851"/>
                  <a:ext cx="222480" cy="39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863E0B23-EEB3-299A-D8E6-1AA569253789}"/>
                    </a:ext>
                  </a:extLst>
                </p14:cNvPr>
                <p14:cNvContentPartPr/>
                <p14:nvPr/>
              </p14:nvContentPartPr>
              <p14:xfrm>
                <a:off x="6864940" y="4660091"/>
                <a:ext cx="74520" cy="8352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863E0B23-EEB3-299A-D8E6-1AA569253789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6858820" y="4653971"/>
                  <a:ext cx="86760" cy="9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09E555BE-E201-96EF-6FB4-AF08F0C3946D}"/>
                    </a:ext>
                  </a:extLst>
                </p14:cNvPr>
                <p14:cNvContentPartPr/>
                <p14:nvPr/>
              </p14:nvContentPartPr>
              <p14:xfrm>
                <a:off x="6900580" y="4511411"/>
                <a:ext cx="25560" cy="252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09E555BE-E201-96EF-6FB4-AF08F0C3946D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6894460" y="4505291"/>
                  <a:ext cx="37800" cy="37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E835823E-C866-8634-97E0-BB877731E422}"/>
                  </a:ext>
                </a:extLst>
              </p14:cNvPr>
              <p14:cNvContentPartPr/>
              <p14:nvPr/>
            </p14:nvContentPartPr>
            <p14:xfrm>
              <a:off x="4265020" y="2439921"/>
              <a:ext cx="2520" cy="504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E835823E-C866-8634-97E0-BB877731E422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4258900" y="2433801"/>
                <a:ext cx="1476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448" name="Group 447">
            <a:extLst>
              <a:ext uri="{FF2B5EF4-FFF2-40B4-BE49-F238E27FC236}">
                <a16:creationId xmlns:a16="http://schemas.microsoft.com/office/drawing/2014/main" id="{41349C95-457F-25D5-CDEF-546844F7132E}"/>
              </a:ext>
            </a:extLst>
          </p:cNvPr>
          <p:cNvGrpSpPr/>
          <p:nvPr/>
        </p:nvGrpSpPr>
        <p:grpSpPr>
          <a:xfrm>
            <a:off x="4206340" y="2333001"/>
            <a:ext cx="468720" cy="307080"/>
            <a:chOff x="4206340" y="2333001"/>
            <a:chExt cx="468720" cy="307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4BFA6355-1978-62A5-0FB4-EBF4CC43784A}"/>
                    </a:ext>
                  </a:extLst>
                </p14:cNvPr>
                <p14:cNvContentPartPr/>
                <p14:nvPr/>
              </p14:nvContentPartPr>
              <p14:xfrm>
                <a:off x="4238380" y="2358201"/>
                <a:ext cx="159120" cy="2818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4BFA6355-1978-62A5-0FB4-EBF4CC43784A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4232260" y="2352081"/>
                  <a:ext cx="171360" cy="29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844DC0F-0B26-6001-864D-A0546AB92DB6}"/>
                    </a:ext>
                  </a:extLst>
                </p14:cNvPr>
                <p14:cNvContentPartPr/>
                <p14:nvPr/>
              </p14:nvContentPartPr>
              <p14:xfrm>
                <a:off x="4206340" y="2492481"/>
                <a:ext cx="197280" cy="298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844DC0F-0B26-6001-864D-A0546AB92DB6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4200220" y="2486361"/>
                  <a:ext cx="20952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4A2D64CD-579F-75C4-A2F9-A79DDAE58702}"/>
                    </a:ext>
                  </a:extLst>
                </p14:cNvPr>
                <p14:cNvContentPartPr/>
                <p14:nvPr/>
              </p14:nvContentPartPr>
              <p14:xfrm>
                <a:off x="4489300" y="2454681"/>
                <a:ext cx="11160" cy="3780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4A2D64CD-579F-75C4-A2F9-A79DDAE58702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4483180" y="2448561"/>
                  <a:ext cx="2340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243B5737-A34B-EE44-A43D-74D74EE8CA37}"/>
                    </a:ext>
                  </a:extLst>
                </p14:cNvPr>
                <p14:cNvContentPartPr/>
                <p14:nvPr/>
              </p14:nvContentPartPr>
              <p14:xfrm>
                <a:off x="4480300" y="2402121"/>
                <a:ext cx="38160" cy="19512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243B5737-A34B-EE44-A43D-74D74EE8CA37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4474180" y="2396001"/>
                  <a:ext cx="504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974B9E0D-C19C-A61E-62A6-3EC65A26D5FA}"/>
                    </a:ext>
                  </a:extLst>
                </p14:cNvPr>
                <p14:cNvContentPartPr/>
                <p14:nvPr/>
              </p14:nvContentPartPr>
              <p14:xfrm>
                <a:off x="4474180" y="2333001"/>
                <a:ext cx="200880" cy="24048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974B9E0D-C19C-A61E-62A6-3EC65A26D5FA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4468060" y="2326881"/>
                  <a:ext cx="213120" cy="252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99DBCE9B-5D50-1774-2D1D-DEB190CCF724}"/>
              </a:ext>
            </a:extLst>
          </p:cNvPr>
          <p:cNvGrpSpPr/>
          <p:nvPr/>
        </p:nvGrpSpPr>
        <p:grpSpPr>
          <a:xfrm>
            <a:off x="4776940" y="2302401"/>
            <a:ext cx="581400" cy="320400"/>
            <a:chOff x="4776940" y="2302401"/>
            <a:chExt cx="58140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73486E90-3D8D-E4EC-55F3-6DC34588A15C}"/>
                    </a:ext>
                  </a:extLst>
                </p14:cNvPr>
                <p14:cNvContentPartPr/>
                <p14:nvPr/>
              </p14:nvContentPartPr>
              <p14:xfrm>
                <a:off x="4776940" y="2378721"/>
                <a:ext cx="168840" cy="24408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73486E90-3D8D-E4EC-55F3-6DC34588A15C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4770820" y="2372601"/>
                  <a:ext cx="181080" cy="25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ADCC0136-02F4-DAD0-6D34-E128452F776E}"/>
                    </a:ext>
                  </a:extLst>
                </p14:cNvPr>
                <p14:cNvContentPartPr/>
                <p14:nvPr/>
              </p14:nvContentPartPr>
              <p14:xfrm>
                <a:off x="4993300" y="2302401"/>
                <a:ext cx="160200" cy="29844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ADCC0136-02F4-DAD0-6D34-E128452F776E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4987180" y="2296281"/>
                  <a:ext cx="172440" cy="31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116B3E7-2656-605E-6375-B185797CB409}"/>
                    </a:ext>
                  </a:extLst>
                </p14:cNvPr>
                <p14:cNvContentPartPr/>
                <p14:nvPr/>
              </p14:nvContentPartPr>
              <p14:xfrm>
                <a:off x="5209300" y="2304921"/>
                <a:ext cx="149040" cy="26928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116B3E7-2656-605E-6375-B185797CB409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5203180" y="2298801"/>
                  <a:ext cx="161280" cy="281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DDA9CC25-5CE4-334C-3214-8108B50E8007}"/>
              </a:ext>
            </a:extLst>
          </p:cNvPr>
          <p:cNvGrpSpPr/>
          <p:nvPr/>
        </p:nvGrpSpPr>
        <p:grpSpPr>
          <a:xfrm>
            <a:off x="5522140" y="2303481"/>
            <a:ext cx="460080" cy="326160"/>
            <a:chOff x="5522140" y="2303481"/>
            <a:chExt cx="460080" cy="326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C23DCD93-85C5-4432-4CF3-75BE082F00B2}"/>
                    </a:ext>
                  </a:extLst>
                </p14:cNvPr>
                <p14:cNvContentPartPr/>
                <p14:nvPr/>
              </p14:nvContentPartPr>
              <p14:xfrm>
                <a:off x="5608900" y="2417601"/>
                <a:ext cx="236160" cy="21204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C23DCD93-85C5-4432-4CF3-75BE082F00B2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5602780" y="2411481"/>
                  <a:ext cx="248400" cy="22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96262BAE-8913-F469-A2C2-8956D9D5AEEA}"/>
                    </a:ext>
                  </a:extLst>
                </p14:cNvPr>
                <p14:cNvContentPartPr/>
                <p14:nvPr/>
              </p14:nvContentPartPr>
              <p14:xfrm>
                <a:off x="5815540" y="2363961"/>
                <a:ext cx="166680" cy="2484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96262BAE-8913-F469-A2C2-8956D9D5AEEA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5809420" y="2357841"/>
                  <a:ext cx="17892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83131668-3E16-7C1F-1DBE-C686A4D2339A}"/>
                    </a:ext>
                  </a:extLst>
                </p14:cNvPr>
                <p14:cNvContentPartPr/>
                <p14:nvPr/>
              </p14:nvContentPartPr>
              <p14:xfrm>
                <a:off x="5522140" y="2303481"/>
                <a:ext cx="43560" cy="1090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83131668-3E16-7C1F-1DBE-C686A4D2339A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5516020" y="2297361"/>
                  <a:ext cx="55800" cy="121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223C5F5E-8AFE-0079-3B87-BB14D8839543}"/>
              </a:ext>
            </a:extLst>
          </p:cNvPr>
          <p:cNvGrpSpPr/>
          <p:nvPr/>
        </p:nvGrpSpPr>
        <p:grpSpPr>
          <a:xfrm>
            <a:off x="6210460" y="2420121"/>
            <a:ext cx="41400" cy="113400"/>
            <a:chOff x="6210460" y="2420121"/>
            <a:chExt cx="41400" cy="11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C6E0EA5C-6873-A538-929A-F18831848EC7}"/>
                    </a:ext>
                  </a:extLst>
                </p14:cNvPr>
                <p14:cNvContentPartPr/>
                <p14:nvPr/>
              </p14:nvContentPartPr>
              <p14:xfrm>
                <a:off x="6210460" y="2420121"/>
                <a:ext cx="10080" cy="504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C6E0EA5C-6873-A538-929A-F18831848EC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204340" y="2414001"/>
                  <a:ext cx="22320" cy="1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F86E5A56-1391-794F-AEFC-5224E48B7037}"/>
                    </a:ext>
                  </a:extLst>
                </p14:cNvPr>
                <p14:cNvContentPartPr/>
                <p14:nvPr/>
              </p14:nvContentPartPr>
              <p14:xfrm>
                <a:off x="6218740" y="2514801"/>
                <a:ext cx="33120" cy="1872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F86E5A56-1391-794F-AEFC-5224E48B703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6212620" y="2508681"/>
                  <a:ext cx="45360" cy="30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E8FE0E82-2FC7-E35B-6FBB-95C019516498}"/>
              </a:ext>
            </a:extLst>
          </p:cNvPr>
          <p:cNvGrpSpPr/>
          <p:nvPr/>
        </p:nvGrpSpPr>
        <p:grpSpPr>
          <a:xfrm>
            <a:off x="6521860" y="2354601"/>
            <a:ext cx="831600" cy="269280"/>
            <a:chOff x="6521860" y="2354601"/>
            <a:chExt cx="831600" cy="269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29DDC6F3-AE0F-5BC0-5106-D3914A4A65D7}"/>
                    </a:ext>
                  </a:extLst>
                </p14:cNvPr>
                <p14:cNvContentPartPr/>
                <p14:nvPr/>
              </p14:nvContentPartPr>
              <p14:xfrm>
                <a:off x="6547780" y="2372241"/>
                <a:ext cx="267120" cy="3708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29DDC6F3-AE0F-5BC0-5106-D3914A4A65D7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6541660" y="2366121"/>
                  <a:ext cx="2793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C197E657-42E0-5F43-7211-E781690CD89B}"/>
                    </a:ext>
                  </a:extLst>
                </p14:cNvPr>
                <p14:cNvContentPartPr/>
                <p14:nvPr/>
              </p14:nvContentPartPr>
              <p14:xfrm>
                <a:off x="6633460" y="2412561"/>
                <a:ext cx="31320" cy="16956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C197E657-42E0-5F43-7211-E781690CD89B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6627340" y="2406441"/>
                  <a:ext cx="4356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4975C56F-7DA6-0C0B-53B7-85B88D07E527}"/>
                    </a:ext>
                  </a:extLst>
                </p14:cNvPr>
                <p14:cNvContentPartPr/>
                <p14:nvPr/>
              </p14:nvContentPartPr>
              <p14:xfrm>
                <a:off x="6521860" y="2552601"/>
                <a:ext cx="302760" cy="3312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4975C56F-7DA6-0C0B-53B7-85B88D07E527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6515740" y="2546481"/>
                  <a:ext cx="3150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5A79D310-8F37-D1F8-D0CD-1EAAF1C577BA}"/>
                    </a:ext>
                  </a:extLst>
                </p14:cNvPr>
                <p14:cNvContentPartPr/>
                <p14:nvPr/>
              </p14:nvContentPartPr>
              <p14:xfrm>
                <a:off x="6848020" y="2402481"/>
                <a:ext cx="48240" cy="18792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5A79D310-8F37-D1F8-D0CD-1EAAF1C577BA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6841900" y="2396361"/>
                  <a:ext cx="6048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7B8E027B-981C-3E2F-144C-DCE1778E7FD9}"/>
                    </a:ext>
                  </a:extLst>
                </p14:cNvPr>
                <p14:cNvContentPartPr/>
                <p14:nvPr/>
              </p14:nvContentPartPr>
              <p14:xfrm>
                <a:off x="6848740" y="2354601"/>
                <a:ext cx="152640" cy="12708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7B8E027B-981C-3E2F-144C-DCE1778E7FD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6842620" y="2348481"/>
                  <a:ext cx="1648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724104D5-B972-5239-7A51-CE936D1159CD}"/>
                    </a:ext>
                  </a:extLst>
                </p14:cNvPr>
                <p14:cNvContentPartPr/>
                <p14:nvPr/>
              </p14:nvContentPartPr>
              <p14:xfrm>
                <a:off x="7035220" y="2372241"/>
                <a:ext cx="318240" cy="2516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724104D5-B972-5239-7A51-CE936D1159CD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7029100" y="2366121"/>
                  <a:ext cx="330480" cy="263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" name="Group 73">
            <a:extLst>
              <a:ext uri="{FF2B5EF4-FFF2-40B4-BE49-F238E27FC236}">
                <a16:creationId xmlns:a16="http://schemas.microsoft.com/office/drawing/2014/main" id="{64C969AB-EC37-36A1-7D0C-D2AE8BC2500E}"/>
              </a:ext>
            </a:extLst>
          </p:cNvPr>
          <p:cNvGrpSpPr/>
          <p:nvPr/>
        </p:nvGrpSpPr>
        <p:grpSpPr>
          <a:xfrm>
            <a:off x="7640740" y="2322561"/>
            <a:ext cx="1209240" cy="312480"/>
            <a:chOff x="7640740" y="2322561"/>
            <a:chExt cx="1209240" cy="312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080238A9-10C3-BBE8-2C93-5E7B0FF162D9}"/>
                    </a:ext>
                  </a:extLst>
                </p14:cNvPr>
                <p14:cNvContentPartPr/>
                <p14:nvPr/>
              </p14:nvContentPartPr>
              <p14:xfrm>
                <a:off x="7669540" y="2322561"/>
                <a:ext cx="72720" cy="30384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080238A9-10C3-BBE8-2C93-5E7B0FF162D9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7663420" y="2316441"/>
                  <a:ext cx="8496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32B15C6F-65A6-54F9-DC66-F6D453AE69B8}"/>
                    </a:ext>
                  </a:extLst>
                </p14:cNvPr>
                <p14:cNvContentPartPr/>
                <p14:nvPr/>
              </p14:nvContentPartPr>
              <p14:xfrm>
                <a:off x="7640740" y="2460801"/>
                <a:ext cx="182520" cy="1512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32B15C6F-65A6-54F9-DC66-F6D453AE69B8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7634620" y="2454681"/>
                  <a:ext cx="194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61593B4B-51DC-F0DE-9668-CF836FFEFC42}"/>
                    </a:ext>
                  </a:extLst>
                </p14:cNvPr>
                <p14:cNvContentPartPr/>
                <p14:nvPr/>
              </p14:nvContentPartPr>
              <p14:xfrm>
                <a:off x="7802020" y="2500401"/>
                <a:ext cx="122760" cy="1134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61593B4B-51DC-F0DE-9668-CF836FFEFC42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7795900" y="2494281"/>
                  <a:ext cx="13500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642D9B2-2E36-E747-0B90-641E92C8DFBF}"/>
                    </a:ext>
                  </a:extLst>
                </p14:cNvPr>
                <p14:cNvContentPartPr/>
                <p14:nvPr/>
              </p14:nvContentPartPr>
              <p14:xfrm>
                <a:off x="7891660" y="2473041"/>
                <a:ext cx="183240" cy="13572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642D9B2-2E36-E747-0B90-641E92C8DFB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7885540" y="2466921"/>
                  <a:ext cx="1954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8AD6FFBC-31A0-19A2-CA86-A19E61CF3B13}"/>
                    </a:ext>
                  </a:extLst>
                </p14:cNvPr>
                <p14:cNvContentPartPr/>
                <p14:nvPr/>
              </p14:nvContentPartPr>
              <p14:xfrm>
                <a:off x="8048260" y="2465121"/>
                <a:ext cx="205200" cy="14508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8AD6FFBC-31A0-19A2-CA86-A19E61CF3B13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8042140" y="2459001"/>
                  <a:ext cx="2174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9C71C09E-4A1B-CEC4-EB54-0C3B80CB17A1}"/>
                    </a:ext>
                  </a:extLst>
                </p14:cNvPr>
                <p14:cNvContentPartPr/>
                <p14:nvPr/>
              </p14:nvContentPartPr>
              <p14:xfrm>
                <a:off x="8206660" y="2447481"/>
                <a:ext cx="141840" cy="15372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9C71C09E-4A1B-CEC4-EB54-0C3B80CB17A1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8200540" y="2441361"/>
                  <a:ext cx="15408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F52DB599-2C0B-CBED-EA2D-85E8E35A27C6}"/>
                    </a:ext>
                  </a:extLst>
                </p14:cNvPr>
                <p14:cNvContentPartPr/>
                <p14:nvPr/>
              </p14:nvContentPartPr>
              <p14:xfrm>
                <a:off x="8345260" y="2456481"/>
                <a:ext cx="141120" cy="14436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F52DB599-2C0B-CBED-EA2D-85E8E35A27C6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8339140" y="2450361"/>
                  <a:ext cx="153360" cy="15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0935381C-3596-92C5-10F2-BFFC3AA565E6}"/>
                    </a:ext>
                  </a:extLst>
                </p14:cNvPr>
                <p14:cNvContentPartPr/>
                <p14:nvPr/>
              </p14:nvContentPartPr>
              <p14:xfrm>
                <a:off x="8434540" y="2454321"/>
                <a:ext cx="119160" cy="18072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0935381C-3596-92C5-10F2-BFFC3AA565E6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8428420" y="2448201"/>
                  <a:ext cx="131400" cy="19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B347DD3-D8AD-4846-D7DB-EFC82C76C38B}"/>
                    </a:ext>
                  </a:extLst>
                </p14:cNvPr>
                <p14:cNvContentPartPr/>
                <p14:nvPr/>
              </p14:nvContentPartPr>
              <p14:xfrm>
                <a:off x="8568460" y="2434521"/>
                <a:ext cx="128160" cy="1569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B347DD3-D8AD-4846-D7DB-EFC82C76C38B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8562340" y="2428401"/>
                  <a:ext cx="14040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8EF83C86-B20B-5203-6626-206AC1C553BF}"/>
                    </a:ext>
                  </a:extLst>
                </p14:cNvPr>
                <p14:cNvContentPartPr/>
                <p14:nvPr/>
              </p14:nvContentPartPr>
              <p14:xfrm>
                <a:off x="8706340" y="2381961"/>
                <a:ext cx="143640" cy="24264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8EF83C86-B20B-5203-6626-206AC1C553BF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8700220" y="2375841"/>
                  <a:ext cx="155880" cy="254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E8151A20-6FA7-2F61-C64F-0081A98290A1}"/>
              </a:ext>
            </a:extLst>
          </p:cNvPr>
          <p:cNvGrpSpPr/>
          <p:nvPr/>
        </p:nvGrpSpPr>
        <p:grpSpPr>
          <a:xfrm>
            <a:off x="9266140" y="2313201"/>
            <a:ext cx="1653840" cy="478440"/>
            <a:chOff x="9266140" y="2313201"/>
            <a:chExt cx="1653840" cy="47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195D309D-17A8-E4EF-2973-80374A9594C7}"/>
                    </a:ext>
                  </a:extLst>
                </p14:cNvPr>
                <p14:cNvContentPartPr/>
                <p14:nvPr/>
              </p14:nvContentPartPr>
              <p14:xfrm>
                <a:off x="9266140" y="2313201"/>
                <a:ext cx="306360" cy="3549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195D309D-17A8-E4EF-2973-80374A9594C7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9260020" y="2307081"/>
                  <a:ext cx="318600" cy="36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92DF2C44-60DA-5974-2648-E098523D0C97}"/>
                    </a:ext>
                  </a:extLst>
                </p14:cNvPr>
                <p14:cNvContentPartPr/>
                <p14:nvPr/>
              </p14:nvContentPartPr>
              <p14:xfrm>
                <a:off x="9526060" y="2542161"/>
                <a:ext cx="99360" cy="2160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92DF2C44-60DA-5974-2648-E098523D0C9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9519940" y="2536041"/>
                  <a:ext cx="1116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01CB508F-C930-D406-7349-32F2A0005C2B}"/>
                    </a:ext>
                  </a:extLst>
                </p14:cNvPr>
                <p14:cNvContentPartPr/>
                <p14:nvPr/>
              </p14:nvContentPartPr>
              <p14:xfrm>
                <a:off x="9531820" y="2531721"/>
                <a:ext cx="100080" cy="154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01CB508F-C930-D406-7349-32F2A0005C2B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525700" y="2525601"/>
                  <a:ext cx="11232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82" name="Ink 81">
                  <a:extLst>
                    <a:ext uri="{FF2B5EF4-FFF2-40B4-BE49-F238E27FC236}">
                      <a16:creationId xmlns:a16="http://schemas.microsoft.com/office/drawing/2014/main" id="{033FA5C4-0E86-2AEE-DCCF-D8CDDE954AAF}"/>
                    </a:ext>
                  </a:extLst>
                </p14:cNvPr>
                <p14:cNvContentPartPr/>
                <p14:nvPr/>
              </p14:nvContentPartPr>
              <p14:xfrm>
                <a:off x="9794620" y="2549001"/>
                <a:ext cx="39240" cy="242640"/>
              </p14:xfrm>
            </p:contentPart>
          </mc:Choice>
          <mc:Fallback xmlns="">
            <p:pic>
              <p:nvPicPr>
                <p:cNvPr id="82" name="Ink 81">
                  <a:extLst>
                    <a:ext uri="{FF2B5EF4-FFF2-40B4-BE49-F238E27FC236}">
                      <a16:creationId xmlns:a16="http://schemas.microsoft.com/office/drawing/2014/main" id="{033FA5C4-0E86-2AEE-DCCF-D8CDDE954AAF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788500" y="2542881"/>
                  <a:ext cx="51480" cy="25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0A0A2C91-E5DB-360A-8A79-EA47F140B00D}"/>
                    </a:ext>
                  </a:extLst>
                </p14:cNvPr>
                <p14:cNvContentPartPr/>
                <p14:nvPr/>
              </p14:nvContentPartPr>
              <p14:xfrm>
                <a:off x="9776620" y="2494281"/>
                <a:ext cx="127080" cy="15696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0A0A2C91-E5DB-360A-8A79-EA47F140B00D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770500" y="2488161"/>
                  <a:ext cx="139320" cy="16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E5078839-EED4-FE02-0890-9F923D54795F}"/>
                    </a:ext>
                  </a:extLst>
                </p14:cNvPr>
                <p14:cNvContentPartPr/>
                <p14:nvPr/>
              </p14:nvContentPartPr>
              <p14:xfrm>
                <a:off x="9895780" y="2514801"/>
                <a:ext cx="129600" cy="12780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E5078839-EED4-FE02-0890-9F923D54795F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889660" y="2508681"/>
                  <a:ext cx="14184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5357FF11-F648-74A4-F29D-69C39CE2168D}"/>
                    </a:ext>
                  </a:extLst>
                </p14:cNvPr>
                <p14:cNvContentPartPr/>
                <p14:nvPr/>
              </p14:nvContentPartPr>
              <p14:xfrm>
                <a:off x="10003780" y="2362521"/>
                <a:ext cx="86760" cy="28368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5357FF11-F648-74A4-F29D-69C39CE2168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997660" y="2356401"/>
                  <a:ext cx="99000" cy="29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E443A313-B5CA-29E5-697E-4B10487FC8D7}"/>
                    </a:ext>
                  </a:extLst>
                </p14:cNvPr>
                <p14:cNvContentPartPr/>
                <p14:nvPr/>
              </p14:nvContentPartPr>
              <p14:xfrm>
                <a:off x="10080100" y="2511561"/>
                <a:ext cx="157320" cy="11988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E443A313-B5CA-29E5-697E-4B10487FC8D7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0073980" y="2505441"/>
                  <a:ext cx="1695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FDE128F5-58FF-2B61-44C7-047FAE1AC797}"/>
                    </a:ext>
                  </a:extLst>
                </p14:cNvPr>
                <p14:cNvContentPartPr/>
                <p14:nvPr/>
              </p14:nvContentPartPr>
              <p14:xfrm>
                <a:off x="10250740" y="2532081"/>
                <a:ext cx="123480" cy="117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FDE128F5-58FF-2B61-44C7-047FAE1AC797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0244620" y="2525961"/>
                  <a:ext cx="1357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020FD0AB-3C65-FAC2-6E24-BFE4E6CD39D3}"/>
                    </a:ext>
                  </a:extLst>
                </p14:cNvPr>
                <p14:cNvContentPartPr/>
                <p14:nvPr/>
              </p14:nvContentPartPr>
              <p14:xfrm>
                <a:off x="10356580" y="2516241"/>
                <a:ext cx="97920" cy="11592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020FD0AB-3C65-FAC2-6E24-BFE4E6CD39D3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350460" y="2510121"/>
                  <a:ext cx="11016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3E3B988A-1D8F-3783-637F-98741CF56449}"/>
                    </a:ext>
                  </a:extLst>
                </p14:cNvPr>
                <p14:cNvContentPartPr/>
                <p14:nvPr/>
              </p14:nvContentPartPr>
              <p14:xfrm>
                <a:off x="10354060" y="2465121"/>
                <a:ext cx="55800" cy="576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3E3B988A-1D8F-3783-637F-98741CF56449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347940" y="2459001"/>
                  <a:ext cx="680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6192AF7A-3BC4-CBA1-CC8D-CD24A9922505}"/>
                    </a:ext>
                  </a:extLst>
                </p14:cNvPr>
                <p14:cNvContentPartPr/>
                <p14:nvPr/>
              </p14:nvContentPartPr>
              <p14:xfrm>
                <a:off x="10423900" y="2503641"/>
                <a:ext cx="198360" cy="16380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6192AF7A-3BC4-CBA1-CC8D-CD24A9922505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417780" y="2497521"/>
                  <a:ext cx="21060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91" name="Ink 90">
                  <a:extLst>
                    <a:ext uri="{FF2B5EF4-FFF2-40B4-BE49-F238E27FC236}">
                      <a16:creationId xmlns:a16="http://schemas.microsoft.com/office/drawing/2014/main" id="{80201467-2982-9AF6-348B-483AA3AA7493}"/>
                    </a:ext>
                  </a:extLst>
                </p14:cNvPr>
                <p14:cNvContentPartPr/>
                <p14:nvPr/>
              </p14:nvContentPartPr>
              <p14:xfrm>
                <a:off x="10462060" y="2551881"/>
                <a:ext cx="120960" cy="6480"/>
              </p14:xfrm>
            </p:contentPart>
          </mc:Choice>
          <mc:Fallback xmlns="">
            <p:pic>
              <p:nvPicPr>
                <p:cNvPr id="91" name="Ink 90">
                  <a:extLst>
                    <a:ext uri="{FF2B5EF4-FFF2-40B4-BE49-F238E27FC236}">
                      <a16:creationId xmlns:a16="http://schemas.microsoft.com/office/drawing/2014/main" id="{80201467-2982-9AF6-348B-483AA3AA749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455940" y="2545761"/>
                  <a:ext cx="13320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5D5DD07C-C416-1CDC-5C64-E9958C8024C3}"/>
                    </a:ext>
                  </a:extLst>
                </p14:cNvPr>
                <p14:cNvContentPartPr/>
                <p14:nvPr/>
              </p14:nvContentPartPr>
              <p14:xfrm>
                <a:off x="10584460" y="2516601"/>
                <a:ext cx="142560" cy="1256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5D5DD07C-C416-1CDC-5C64-E9958C8024C3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578340" y="2510481"/>
                  <a:ext cx="15480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AE422A2E-D096-A251-49F5-06232EB0D81B}"/>
                    </a:ext>
                  </a:extLst>
                </p14:cNvPr>
                <p14:cNvContentPartPr/>
                <p14:nvPr/>
              </p14:nvContentPartPr>
              <p14:xfrm>
                <a:off x="10762660" y="2346681"/>
                <a:ext cx="157320" cy="29448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AE422A2E-D096-A251-49F5-06232EB0D81B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0756540" y="2340561"/>
                  <a:ext cx="169560" cy="30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2408260F-6287-67E0-4312-3A50597E3E35}"/>
              </a:ext>
            </a:extLst>
          </p:cNvPr>
          <p:cNvGrpSpPr/>
          <p:nvPr/>
        </p:nvGrpSpPr>
        <p:grpSpPr>
          <a:xfrm>
            <a:off x="6551380" y="2745921"/>
            <a:ext cx="1190880" cy="384120"/>
            <a:chOff x="6551380" y="2745921"/>
            <a:chExt cx="1190880" cy="38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D4602A7A-AC5B-377F-21E7-6B6F060F4540}"/>
                    </a:ext>
                  </a:extLst>
                </p14:cNvPr>
                <p14:cNvContentPartPr/>
                <p14:nvPr/>
              </p14:nvContentPartPr>
              <p14:xfrm>
                <a:off x="6551380" y="2816481"/>
                <a:ext cx="109800" cy="1526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D4602A7A-AC5B-377F-21E7-6B6F060F4540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6545260" y="2810361"/>
                  <a:ext cx="1220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95C89ADF-D6BD-A22A-A21C-06E2028D36D6}"/>
                    </a:ext>
                  </a:extLst>
                </p14:cNvPr>
                <p14:cNvContentPartPr/>
                <p14:nvPr/>
              </p14:nvContentPartPr>
              <p14:xfrm>
                <a:off x="6672340" y="2835921"/>
                <a:ext cx="375120" cy="29412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95C89ADF-D6BD-A22A-A21C-06E2028D36D6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6666220" y="2829801"/>
                  <a:ext cx="38736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DC4C568A-372A-B596-88D6-C904870291A7}"/>
                    </a:ext>
                  </a:extLst>
                </p14:cNvPr>
                <p14:cNvContentPartPr/>
                <p14:nvPr/>
              </p14:nvContentPartPr>
              <p14:xfrm>
                <a:off x="7006420" y="2884521"/>
                <a:ext cx="279360" cy="9036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DC4C568A-372A-B596-88D6-C904870291A7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7000300" y="2878401"/>
                  <a:ext cx="29160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B87B011A-442F-1E43-4758-C0F60A3BF17A}"/>
                    </a:ext>
                  </a:extLst>
                </p14:cNvPr>
                <p14:cNvContentPartPr/>
                <p14:nvPr/>
              </p14:nvContentPartPr>
              <p14:xfrm>
                <a:off x="7292260" y="2858601"/>
                <a:ext cx="143280" cy="1188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B87B011A-442F-1E43-4758-C0F60A3BF17A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7286140" y="2852481"/>
                  <a:ext cx="15552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A0BBDE00-BED9-6B8C-D87A-B51C3976C733}"/>
                    </a:ext>
                  </a:extLst>
                </p14:cNvPr>
                <p14:cNvContentPartPr/>
                <p14:nvPr/>
              </p14:nvContentPartPr>
              <p14:xfrm>
                <a:off x="7445260" y="2862561"/>
                <a:ext cx="210240" cy="13248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A0BBDE00-BED9-6B8C-D87A-B51C3976C733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7439140" y="2856441"/>
                  <a:ext cx="22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F64C9AC6-936C-FBE3-6638-A85BA71A1766}"/>
                    </a:ext>
                  </a:extLst>
                </p14:cNvPr>
                <p14:cNvContentPartPr/>
                <p14:nvPr/>
              </p14:nvContentPartPr>
              <p14:xfrm>
                <a:off x="7638220" y="2745921"/>
                <a:ext cx="77040" cy="2282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F64C9AC6-936C-FBE3-6638-A85BA71A176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7632100" y="2739801"/>
                  <a:ext cx="892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B1C5C60-06F9-E44F-0D01-408D00746465}"/>
                    </a:ext>
                  </a:extLst>
                </p14:cNvPr>
                <p14:cNvContentPartPr/>
                <p14:nvPr/>
              </p14:nvContentPartPr>
              <p14:xfrm>
                <a:off x="7624180" y="2854281"/>
                <a:ext cx="118080" cy="2016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B1C5C60-06F9-E44F-0D01-408D00746465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7618060" y="2848161"/>
                  <a:ext cx="130320" cy="3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588E96FB-3862-2A05-3EA8-1DBA729465EB}"/>
              </a:ext>
            </a:extLst>
          </p:cNvPr>
          <p:cNvGrpSpPr/>
          <p:nvPr/>
        </p:nvGrpSpPr>
        <p:grpSpPr>
          <a:xfrm>
            <a:off x="8094700" y="2824761"/>
            <a:ext cx="351720" cy="244800"/>
            <a:chOff x="8094700" y="2824761"/>
            <a:chExt cx="351720" cy="24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31D03D6-B8C0-5701-9FF1-8D70B2F97EE4}"/>
                    </a:ext>
                  </a:extLst>
                </p14:cNvPr>
                <p14:cNvContentPartPr/>
                <p14:nvPr/>
              </p14:nvContentPartPr>
              <p14:xfrm>
                <a:off x="8094700" y="2891721"/>
                <a:ext cx="103320" cy="11772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31D03D6-B8C0-5701-9FF1-8D70B2F97EE4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8088580" y="2885601"/>
                  <a:ext cx="11556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AD88D77-3733-AF40-8CBD-F27FE6F5C071}"/>
                    </a:ext>
                  </a:extLst>
                </p14:cNvPr>
                <p14:cNvContentPartPr/>
                <p14:nvPr/>
              </p14:nvContentPartPr>
              <p14:xfrm>
                <a:off x="8110180" y="2824761"/>
                <a:ext cx="50040" cy="237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AD88D77-3733-AF40-8CBD-F27FE6F5C071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8104060" y="2818641"/>
                  <a:ext cx="622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4DCF786-4B06-92CC-8DDC-505F2F15E358}"/>
                    </a:ext>
                  </a:extLst>
                </p14:cNvPr>
                <p14:cNvContentPartPr/>
                <p14:nvPr/>
              </p14:nvContentPartPr>
              <p14:xfrm>
                <a:off x="8236180" y="2897841"/>
                <a:ext cx="210240" cy="17172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4DCF786-4B06-92CC-8DDC-505F2F15E358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8230060" y="2891721"/>
                  <a:ext cx="222480" cy="183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6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445CDB9-4EF8-7C3E-CC31-64BC797B858A}"/>
                  </a:ext>
                </a:extLst>
              </p14:cNvPr>
              <p14:cNvContentPartPr/>
              <p14:nvPr/>
            </p14:nvContentPartPr>
            <p14:xfrm>
              <a:off x="8691220" y="2813601"/>
              <a:ext cx="250200" cy="2379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445CDB9-4EF8-7C3E-CC31-64BC797B858A}"/>
                  </a:ext>
                </a:extLst>
              </p:cNvPr>
              <p:cNvPicPr/>
              <p:nvPr/>
            </p:nvPicPr>
            <p:blipFill>
              <a:blip r:embed="rId437"/>
              <a:stretch>
                <a:fillRect/>
              </a:stretch>
            </p:blipFill>
            <p:spPr>
              <a:xfrm>
                <a:off x="8685100" y="2807481"/>
                <a:ext cx="26244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8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8A74CFD7-2937-D6D9-03E4-F0756BB7190A}"/>
                  </a:ext>
                </a:extLst>
              </p14:cNvPr>
              <p14:cNvContentPartPr/>
              <p14:nvPr/>
            </p14:nvContentPartPr>
            <p14:xfrm>
              <a:off x="8940340" y="2813961"/>
              <a:ext cx="153000" cy="2462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8A74CFD7-2937-D6D9-03E4-F0756BB7190A}"/>
                  </a:ext>
                </a:extLst>
              </p:cNvPr>
              <p:cNvPicPr/>
              <p:nvPr/>
            </p:nvPicPr>
            <p:blipFill>
              <a:blip r:embed="rId439"/>
              <a:stretch>
                <a:fillRect/>
              </a:stretch>
            </p:blipFill>
            <p:spPr>
              <a:xfrm>
                <a:off x="8934220" y="2807841"/>
                <a:ext cx="165240" cy="25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C96907D4-C87C-6B18-7093-28CDE403AC87}"/>
                  </a:ext>
                </a:extLst>
              </p14:cNvPr>
              <p14:cNvContentPartPr/>
              <p14:nvPr/>
            </p14:nvContentPartPr>
            <p14:xfrm>
              <a:off x="9102700" y="2914041"/>
              <a:ext cx="198360" cy="11772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C96907D4-C87C-6B18-7093-28CDE403AC87}"/>
                  </a:ext>
                </a:extLst>
              </p:cNvPr>
              <p:cNvPicPr/>
              <p:nvPr/>
            </p:nvPicPr>
            <p:blipFill>
              <a:blip r:embed="rId441"/>
              <a:stretch>
                <a:fillRect/>
              </a:stretch>
            </p:blipFill>
            <p:spPr>
              <a:xfrm>
                <a:off x="9096580" y="2907921"/>
                <a:ext cx="210600" cy="129960"/>
              </a:xfrm>
              <a:prstGeom prst="rect">
                <a:avLst/>
              </a:prstGeom>
            </p:spPr>
          </p:pic>
        </mc:Fallback>
      </mc:AlternateContent>
      <p:grpSp>
        <p:nvGrpSpPr>
          <p:cNvPr id="523" name="Group 522">
            <a:extLst>
              <a:ext uri="{FF2B5EF4-FFF2-40B4-BE49-F238E27FC236}">
                <a16:creationId xmlns:a16="http://schemas.microsoft.com/office/drawing/2014/main" id="{46C095DF-8ED9-04B0-AEF4-1A72FE96B8E8}"/>
              </a:ext>
            </a:extLst>
          </p:cNvPr>
          <p:cNvGrpSpPr/>
          <p:nvPr/>
        </p:nvGrpSpPr>
        <p:grpSpPr>
          <a:xfrm>
            <a:off x="9256833" y="2765300"/>
            <a:ext cx="1544400" cy="478440"/>
            <a:chOff x="9256833" y="2765300"/>
            <a:chExt cx="1544400" cy="47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63280546-2DD3-E9DB-B44B-EB1514836C14}"/>
                    </a:ext>
                  </a:extLst>
                </p14:cNvPr>
                <p14:cNvContentPartPr/>
                <p14:nvPr/>
              </p14:nvContentPartPr>
              <p14:xfrm>
                <a:off x="9256833" y="2824340"/>
                <a:ext cx="22680" cy="892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63280546-2DD3-E9DB-B44B-EB1514836C14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250713" y="2818220"/>
                  <a:ext cx="3492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73A1D065-6FB6-1A1A-4F95-26CECA042794}"/>
                    </a:ext>
                  </a:extLst>
                </p14:cNvPr>
                <p14:cNvContentPartPr/>
                <p14:nvPr/>
              </p14:nvContentPartPr>
              <p14:xfrm>
                <a:off x="9330273" y="2857820"/>
                <a:ext cx="14400" cy="1044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73A1D065-6FB6-1A1A-4F95-26CECA042794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9324153" y="2851700"/>
                  <a:ext cx="26640" cy="2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78038E31-0739-D1CC-40D9-93AA84E7C38E}"/>
                    </a:ext>
                  </a:extLst>
                </p14:cNvPr>
                <p14:cNvContentPartPr/>
                <p14:nvPr/>
              </p14:nvContentPartPr>
              <p14:xfrm>
                <a:off x="9352953" y="2781500"/>
                <a:ext cx="130680" cy="1508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78038E31-0739-D1CC-40D9-93AA84E7C38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9346833" y="2775380"/>
                  <a:ext cx="14292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F1150FE4-658A-8DDC-74EA-132ACE220153}"/>
                    </a:ext>
                  </a:extLst>
                </p14:cNvPr>
                <p14:cNvContentPartPr/>
                <p14:nvPr/>
              </p14:nvContentPartPr>
              <p14:xfrm>
                <a:off x="9567513" y="2863580"/>
                <a:ext cx="70560" cy="22212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F1150FE4-658A-8DDC-74EA-132ACE220153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9561393" y="2857460"/>
                  <a:ext cx="8280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1759997-81DB-E009-8215-EED56FC7040B}"/>
                    </a:ext>
                  </a:extLst>
                </p14:cNvPr>
                <p14:cNvContentPartPr/>
                <p14:nvPr/>
              </p14:nvContentPartPr>
              <p14:xfrm>
                <a:off x="9653913" y="2949260"/>
                <a:ext cx="312120" cy="2944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1759997-81DB-E009-8215-EED56FC7040B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9647793" y="2943140"/>
                  <a:ext cx="324360" cy="30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32BDE67E-2405-5A2C-0D59-53C943A598A5}"/>
                    </a:ext>
                  </a:extLst>
                </p14:cNvPr>
                <p14:cNvContentPartPr/>
                <p14:nvPr/>
              </p14:nvContentPartPr>
              <p14:xfrm>
                <a:off x="10011753" y="2876180"/>
                <a:ext cx="6840" cy="118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32BDE67E-2405-5A2C-0D59-53C943A598A5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10005633" y="2870060"/>
                  <a:ext cx="190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FD1D4A4C-E7E2-897A-EA4F-59F89E46E750}"/>
                    </a:ext>
                  </a:extLst>
                </p14:cNvPr>
                <p14:cNvContentPartPr/>
                <p14:nvPr/>
              </p14:nvContentPartPr>
              <p14:xfrm>
                <a:off x="9986553" y="2836220"/>
                <a:ext cx="120240" cy="2707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FD1D4A4C-E7E2-897A-EA4F-59F89E46E750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9980433" y="2830100"/>
                  <a:ext cx="13248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3435EE56-6A39-6FB0-C26D-9D239ACFDA72}"/>
                    </a:ext>
                  </a:extLst>
                </p14:cNvPr>
                <p14:cNvContentPartPr/>
                <p14:nvPr/>
              </p14:nvContentPartPr>
              <p14:xfrm>
                <a:off x="10090593" y="2963660"/>
                <a:ext cx="136080" cy="10152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3435EE56-6A39-6FB0-C26D-9D239ACFDA72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0084473" y="2957540"/>
                  <a:ext cx="1483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81D97FAD-A2E0-BC89-6936-36243BF4B442}"/>
                    </a:ext>
                  </a:extLst>
                </p14:cNvPr>
                <p14:cNvContentPartPr/>
                <p14:nvPr/>
              </p14:nvContentPartPr>
              <p14:xfrm>
                <a:off x="10206153" y="2868620"/>
                <a:ext cx="115200" cy="2613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81D97FAD-A2E0-BC89-6936-36243BF4B442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0200033" y="2862500"/>
                  <a:ext cx="127440" cy="273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0C65A1A6-6508-EA59-DBD3-95B9837D4696}"/>
                    </a:ext>
                  </a:extLst>
                </p14:cNvPr>
                <p14:cNvContentPartPr/>
                <p14:nvPr/>
              </p14:nvContentPartPr>
              <p14:xfrm>
                <a:off x="10317033" y="2931980"/>
                <a:ext cx="183960" cy="20484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0C65A1A6-6508-EA59-DBD3-95B9837D469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0310913" y="2925860"/>
                  <a:ext cx="196200" cy="21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7558162-90B8-7259-A1C3-4A2E88D0DFB3}"/>
                    </a:ext>
                  </a:extLst>
                </p14:cNvPr>
                <p14:cNvContentPartPr/>
                <p14:nvPr/>
              </p14:nvContentPartPr>
              <p14:xfrm>
                <a:off x="10442313" y="2841980"/>
                <a:ext cx="187200" cy="26028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7558162-90B8-7259-A1C3-4A2E88D0DFB3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0436193" y="2835860"/>
                  <a:ext cx="19944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416FCEB-E4A4-DCCE-EDA7-C920988A574B}"/>
                    </a:ext>
                  </a:extLst>
                </p14:cNvPr>
                <p14:cNvContentPartPr/>
                <p14:nvPr/>
              </p14:nvContentPartPr>
              <p14:xfrm>
                <a:off x="10565073" y="2765300"/>
                <a:ext cx="236160" cy="34632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416FCEB-E4A4-DCCE-EDA7-C920988A574B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0558953" y="2759180"/>
                  <a:ext cx="248400" cy="35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0" name="Group 559">
            <a:extLst>
              <a:ext uri="{FF2B5EF4-FFF2-40B4-BE49-F238E27FC236}">
                <a16:creationId xmlns:a16="http://schemas.microsoft.com/office/drawing/2014/main" id="{A1FDA1A6-A850-FDD6-B954-DADE2D192897}"/>
              </a:ext>
            </a:extLst>
          </p:cNvPr>
          <p:cNvGrpSpPr/>
          <p:nvPr/>
        </p:nvGrpSpPr>
        <p:grpSpPr>
          <a:xfrm>
            <a:off x="11090673" y="2779700"/>
            <a:ext cx="1060920" cy="308520"/>
            <a:chOff x="11090673" y="2779700"/>
            <a:chExt cx="1060920" cy="30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A7A3E2DD-A05B-7E1E-2B75-B8B69E57CE26}"/>
                    </a:ext>
                  </a:extLst>
                </p14:cNvPr>
                <p14:cNvContentPartPr/>
                <p14:nvPr/>
              </p14:nvContentPartPr>
              <p14:xfrm>
                <a:off x="11090673" y="2958620"/>
                <a:ext cx="120600" cy="10332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A7A3E2DD-A05B-7E1E-2B75-B8B69E57CE26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11084553" y="2952500"/>
                  <a:ext cx="13284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C2253CFD-26EB-FFE2-EFEE-037A2A6EBFDC}"/>
                    </a:ext>
                  </a:extLst>
                </p14:cNvPr>
                <p14:cNvContentPartPr/>
                <p14:nvPr/>
              </p14:nvContentPartPr>
              <p14:xfrm>
                <a:off x="11134233" y="2872580"/>
                <a:ext cx="12240" cy="3096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C2253CFD-26EB-FFE2-EFEE-037A2A6EBFD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11128113" y="2866460"/>
                  <a:ext cx="24480" cy="4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D829B0C4-E99A-CA1F-B6B8-43DA0C90121B}"/>
                    </a:ext>
                  </a:extLst>
                </p14:cNvPr>
                <p14:cNvContentPartPr/>
                <p14:nvPr/>
              </p14:nvContentPartPr>
              <p14:xfrm>
                <a:off x="11223513" y="2823980"/>
                <a:ext cx="69840" cy="23148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D829B0C4-E99A-CA1F-B6B8-43DA0C90121B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11217393" y="2817860"/>
                  <a:ext cx="820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24B02017-65E8-C15E-E0C9-F62C82EFCF08}"/>
                    </a:ext>
                  </a:extLst>
                </p14:cNvPr>
                <p14:cNvContentPartPr/>
                <p14:nvPr/>
              </p14:nvContentPartPr>
              <p14:xfrm>
                <a:off x="11224953" y="2919020"/>
                <a:ext cx="119520" cy="1656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24B02017-65E8-C15E-E0C9-F62C82EFCF08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11218833" y="2912900"/>
                  <a:ext cx="1317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8CD0B7AF-8E47-666D-4C1C-2A429935665B}"/>
                    </a:ext>
                  </a:extLst>
                </p14:cNvPr>
                <p14:cNvContentPartPr/>
                <p14:nvPr/>
              </p14:nvContentPartPr>
              <p14:xfrm>
                <a:off x="11320353" y="2963300"/>
                <a:ext cx="122760" cy="10332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8CD0B7AF-8E47-666D-4C1C-2A429935665B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11314233" y="2957180"/>
                  <a:ext cx="13500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00FAAB35-8531-C02B-F869-D0D71F7EA4DD}"/>
                    </a:ext>
                  </a:extLst>
                </p14:cNvPr>
                <p14:cNvContentPartPr/>
                <p14:nvPr/>
              </p14:nvContentPartPr>
              <p14:xfrm>
                <a:off x="11454273" y="2936660"/>
                <a:ext cx="104040" cy="13356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00FAAB35-8531-C02B-F869-D0D71F7EA4DD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11448153" y="2930540"/>
                  <a:ext cx="11628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84966171-8391-C0C0-94C8-77CF8712CECA}"/>
                    </a:ext>
                  </a:extLst>
                </p14:cNvPr>
                <p14:cNvContentPartPr/>
                <p14:nvPr/>
              </p14:nvContentPartPr>
              <p14:xfrm>
                <a:off x="11539953" y="2955740"/>
                <a:ext cx="161640" cy="12636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84966171-8391-C0C0-94C8-77CF8712CECA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1533833" y="2949620"/>
                  <a:ext cx="17388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AC6764CE-0FA4-648C-6912-D061A2B11A69}"/>
                    </a:ext>
                  </a:extLst>
                </p14:cNvPr>
                <p14:cNvContentPartPr/>
                <p14:nvPr/>
              </p14:nvContentPartPr>
              <p14:xfrm>
                <a:off x="11706273" y="2779700"/>
                <a:ext cx="42840" cy="29664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AC6764CE-0FA4-648C-6912-D061A2B11A69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1700153" y="2773580"/>
                  <a:ext cx="5508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37E979E3-659B-3B6E-E783-97FCE593C551}"/>
                    </a:ext>
                  </a:extLst>
                </p14:cNvPr>
                <p14:cNvContentPartPr/>
                <p14:nvPr/>
              </p14:nvContentPartPr>
              <p14:xfrm>
                <a:off x="11681433" y="2932340"/>
                <a:ext cx="165240" cy="14184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37E979E3-659B-3B6E-E783-97FCE593C551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1675313" y="2926220"/>
                  <a:ext cx="17748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A30FFD7A-BC77-73FF-68A9-A86405F6F28D}"/>
                    </a:ext>
                  </a:extLst>
                </p14:cNvPr>
                <p14:cNvContentPartPr/>
                <p14:nvPr/>
              </p14:nvContentPartPr>
              <p14:xfrm>
                <a:off x="11818593" y="2857460"/>
                <a:ext cx="19080" cy="3384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A30FFD7A-BC77-73FF-68A9-A86405F6F28D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1812473" y="2851340"/>
                  <a:ext cx="3132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550" name="Ink 549">
                  <a:extLst>
                    <a:ext uri="{FF2B5EF4-FFF2-40B4-BE49-F238E27FC236}">
                      <a16:creationId xmlns:a16="http://schemas.microsoft.com/office/drawing/2014/main" id="{6FE7E774-2EEE-6857-83F7-42B8E23646ED}"/>
                    </a:ext>
                  </a:extLst>
                </p14:cNvPr>
                <p14:cNvContentPartPr/>
                <p14:nvPr/>
              </p14:nvContentPartPr>
              <p14:xfrm>
                <a:off x="11830473" y="2938820"/>
                <a:ext cx="192600" cy="139320"/>
              </p14:xfrm>
            </p:contentPart>
          </mc:Choice>
          <mc:Fallback xmlns="">
            <p:pic>
              <p:nvPicPr>
                <p:cNvPr id="550" name="Ink 549">
                  <a:extLst>
                    <a:ext uri="{FF2B5EF4-FFF2-40B4-BE49-F238E27FC236}">
                      <a16:creationId xmlns:a16="http://schemas.microsoft.com/office/drawing/2014/main" id="{6FE7E774-2EEE-6857-83F7-42B8E23646ED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1824353" y="2932700"/>
                  <a:ext cx="2048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551" name="Ink 550">
                  <a:extLst>
                    <a:ext uri="{FF2B5EF4-FFF2-40B4-BE49-F238E27FC236}">
                      <a16:creationId xmlns:a16="http://schemas.microsoft.com/office/drawing/2014/main" id="{9C7140BE-79BC-9084-8ED1-EBAFD8A89C10}"/>
                    </a:ext>
                  </a:extLst>
                </p14:cNvPr>
                <p14:cNvContentPartPr/>
                <p14:nvPr/>
              </p14:nvContentPartPr>
              <p14:xfrm>
                <a:off x="11993553" y="2944940"/>
                <a:ext cx="123840" cy="143280"/>
              </p14:xfrm>
            </p:contentPart>
          </mc:Choice>
          <mc:Fallback xmlns="">
            <p:pic>
              <p:nvPicPr>
                <p:cNvPr id="551" name="Ink 550">
                  <a:extLst>
                    <a:ext uri="{FF2B5EF4-FFF2-40B4-BE49-F238E27FC236}">
                      <a16:creationId xmlns:a16="http://schemas.microsoft.com/office/drawing/2014/main" id="{9C7140BE-79BC-9084-8ED1-EBAFD8A89C1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11987433" y="2938820"/>
                  <a:ext cx="1360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552" name="Ink 551">
                  <a:extLst>
                    <a:ext uri="{FF2B5EF4-FFF2-40B4-BE49-F238E27FC236}">
                      <a16:creationId xmlns:a16="http://schemas.microsoft.com/office/drawing/2014/main" id="{E4CCC875-B08E-986E-AA84-17D5532F984F}"/>
                    </a:ext>
                  </a:extLst>
                </p14:cNvPr>
                <p14:cNvContentPartPr/>
                <p14:nvPr/>
              </p14:nvContentPartPr>
              <p14:xfrm>
                <a:off x="12111633" y="3028100"/>
                <a:ext cx="39960" cy="13680"/>
              </p14:xfrm>
            </p:contentPart>
          </mc:Choice>
          <mc:Fallback xmlns="">
            <p:pic>
              <p:nvPicPr>
                <p:cNvPr id="552" name="Ink 551">
                  <a:extLst>
                    <a:ext uri="{FF2B5EF4-FFF2-40B4-BE49-F238E27FC236}">
                      <a16:creationId xmlns:a16="http://schemas.microsoft.com/office/drawing/2014/main" id="{E4CCC875-B08E-986E-AA84-17D5532F984F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12105513" y="3021980"/>
                  <a:ext cx="52200" cy="2592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23469567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661066BF-EBC9-43C7-B8D5-EC4352706BC6}"/>
              </a:ext>
            </a:extLst>
          </p:cNvPr>
          <p:cNvGrpSpPr/>
          <p:nvPr/>
        </p:nvGrpSpPr>
        <p:grpSpPr>
          <a:xfrm>
            <a:off x="1948944" y="213282"/>
            <a:ext cx="1294560" cy="450000"/>
            <a:chOff x="424944" y="213282"/>
            <a:chExt cx="129456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B238B1BC-6118-74C3-07EF-0FE0F24A03F2}"/>
                    </a:ext>
                  </a:extLst>
                </p14:cNvPr>
                <p14:cNvContentPartPr/>
                <p14:nvPr/>
              </p14:nvContentPartPr>
              <p14:xfrm>
                <a:off x="424944" y="213282"/>
                <a:ext cx="348120" cy="4500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B238B1BC-6118-74C3-07EF-0FE0F24A03F2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418824" y="207162"/>
                  <a:ext cx="36036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6FB5F413-9B80-A1BC-223B-F5D664F98E0C}"/>
                    </a:ext>
                  </a:extLst>
                </p14:cNvPr>
                <p14:cNvContentPartPr/>
                <p14:nvPr/>
              </p14:nvContentPartPr>
              <p14:xfrm>
                <a:off x="757584" y="515322"/>
                <a:ext cx="113400" cy="9180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6FB5F413-9B80-A1BC-223B-F5D664F98E0C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51464" y="509202"/>
                  <a:ext cx="1256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5881C18C-14E9-E2F8-D507-9017C8B4A26B}"/>
                    </a:ext>
                  </a:extLst>
                </p14:cNvPr>
                <p14:cNvContentPartPr/>
                <p14:nvPr/>
              </p14:nvContentPartPr>
              <p14:xfrm>
                <a:off x="755064" y="388242"/>
                <a:ext cx="35640" cy="1944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5881C18C-14E9-E2F8-D507-9017C8B4A26B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748944" y="382122"/>
                  <a:ext cx="478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0163031D-FA1C-EE19-BD98-0B629F674B9E}"/>
                    </a:ext>
                  </a:extLst>
                </p14:cNvPr>
                <p14:cNvContentPartPr/>
                <p14:nvPr/>
              </p14:nvContentPartPr>
              <p14:xfrm>
                <a:off x="876024" y="514962"/>
                <a:ext cx="246960" cy="14652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0163031D-FA1C-EE19-BD98-0B629F674B9E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69904" y="508842"/>
                  <a:ext cx="2592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ECDE293C-2F10-7D74-6AEB-C6C93FC0064D}"/>
                    </a:ext>
                  </a:extLst>
                </p14:cNvPr>
                <p14:cNvContentPartPr/>
                <p14:nvPr/>
              </p14:nvContentPartPr>
              <p14:xfrm>
                <a:off x="1103904" y="475722"/>
                <a:ext cx="393120" cy="18432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ECDE293C-2F10-7D74-6AEB-C6C93FC0064D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1097784" y="469602"/>
                  <a:ext cx="4053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39DC6A5D-50FD-EDD8-26EC-FD891BB7FEB3}"/>
                    </a:ext>
                  </a:extLst>
                </p14:cNvPr>
                <p14:cNvContentPartPr/>
                <p14:nvPr/>
              </p14:nvContentPartPr>
              <p14:xfrm>
                <a:off x="1470024" y="430002"/>
                <a:ext cx="249480" cy="2077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39DC6A5D-50FD-EDD8-26EC-FD891BB7FEB3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1463904" y="423882"/>
                  <a:ext cx="261720" cy="21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949C8E2-CE77-D406-AF70-652A426A67CD}"/>
              </a:ext>
            </a:extLst>
          </p:cNvPr>
          <p:cNvGrpSpPr/>
          <p:nvPr/>
        </p:nvGrpSpPr>
        <p:grpSpPr>
          <a:xfrm>
            <a:off x="3544824" y="298602"/>
            <a:ext cx="2225520" cy="618840"/>
            <a:chOff x="2020824" y="298602"/>
            <a:chExt cx="2225520" cy="61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3DB89A43-5735-F55C-54E2-E88BBF231314}"/>
                    </a:ext>
                  </a:extLst>
                </p14:cNvPr>
                <p14:cNvContentPartPr/>
                <p14:nvPr/>
              </p14:nvContentPartPr>
              <p14:xfrm>
                <a:off x="2047824" y="311562"/>
                <a:ext cx="51840" cy="2574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3DB89A43-5735-F55C-54E2-E88BBF231314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2041746" y="305442"/>
                  <a:ext cx="63996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9F0FE98C-56C3-DEFD-ACE3-CFB1F83D9FF2}"/>
                    </a:ext>
                  </a:extLst>
                </p14:cNvPr>
                <p14:cNvContentPartPr/>
                <p14:nvPr/>
              </p14:nvContentPartPr>
              <p14:xfrm>
                <a:off x="2020824" y="298602"/>
                <a:ext cx="282600" cy="22248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9F0FE98C-56C3-DEFD-ACE3-CFB1F83D9FF2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2014704" y="292482"/>
                  <a:ext cx="2948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CFC8C296-3FDC-5C27-400E-040166C922CF}"/>
                    </a:ext>
                  </a:extLst>
                </p14:cNvPr>
                <p14:cNvContentPartPr/>
                <p14:nvPr/>
              </p14:nvContentPartPr>
              <p14:xfrm>
                <a:off x="2241864" y="453402"/>
                <a:ext cx="600120" cy="39672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CFC8C296-3FDC-5C27-400E-040166C922CF}"/>
                    </a:ext>
                  </a:extLst>
                </p:cNvPr>
                <p:cNvPicPr/>
                <p:nvPr/>
              </p:nvPicPr>
              <p:blipFill>
                <a:blip r:embed="rId20"/>
                <a:stretch>
                  <a:fillRect/>
                </a:stretch>
              </p:blipFill>
              <p:spPr>
                <a:xfrm>
                  <a:off x="2235744" y="447282"/>
                  <a:ext cx="61236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C58A0D4A-F683-193A-74B3-7AC528AE02D3}"/>
                    </a:ext>
                  </a:extLst>
                </p14:cNvPr>
                <p14:cNvContentPartPr/>
                <p14:nvPr/>
              </p14:nvContentPartPr>
              <p14:xfrm>
                <a:off x="2706264" y="412002"/>
                <a:ext cx="430560" cy="1864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C58A0D4A-F683-193A-74B3-7AC528AE02D3}"/>
                    </a:ext>
                  </a:extLst>
                </p:cNvPr>
                <p:cNvPicPr/>
                <p:nvPr/>
              </p:nvPicPr>
              <p:blipFill>
                <a:blip r:embed="rId22"/>
                <a:stretch>
                  <a:fillRect/>
                </a:stretch>
              </p:blipFill>
              <p:spPr>
                <a:xfrm>
                  <a:off x="2700139" y="405870"/>
                  <a:ext cx="442810" cy="198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A21B0604-8B16-4755-B510-3D3E370700A3}"/>
                    </a:ext>
                  </a:extLst>
                </p14:cNvPr>
                <p14:cNvContentPartPr/>
                <p14:nvPr/>
              </p14:nvContentPartPr>
              <p14:xfrm>
                <a:off x="3105144" y="422442"/>
                <a:ext cx="323640" cy="15300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A21B0604-8B16-4755-B510-3D3E370700A3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3099024" y="416322"/>
                  <a:ext cx="3358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8D7939BB-5836-95E4-FCA1-AC5E6FD88EA9}"/>
                    </a:ext>
                  </a:extLst>
                </p14:cNvPr>
                <p14:cNvContentPartPr/>
                <p14:nvPr/>
              </p14:nvContentPartPr>
              <p14:xfrm>
                <a:off x="3374064" y="430722"/>
                <a:ext cx="313200" cy="16668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8D7939BB-5836-95E4-FCA1-AC5E6FD88EA9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367937" y="424602"/>
                  <a:ext cx="325454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B06EDB9B-9B80-3191-0B38-E42DDD8CB933}"/>
                    </a:ext>
                  </a:extLst>
                </p14:cNvPr>
                <p14:cNvContentPartPr/>
                <p14:nvPr/>
              </p14:nvContentPartPr>
              <p14:xfrm>
                <a:off x="3686544" y="455922"/>
                <a:ext cx="136800" cy="11232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B06EDB9B-9B80-3191-0B38-E42DDD8CB933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3680408" y="449802"/>
                  <a:ext cx="149072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72646DD1-111B-8E49-5131-C716766ED127}"/>
                    </a:ext>
                  </a:extLst>
                </p14:cNvPr>
                <p14:cNvContentPartPr/>
                <p14:nvPr/>
              </p14:nvContentPartPr>
              <p14:xfrm>
                <a:off x="3659544" y="367002"/>
                <a:ext cx="55800" cy="2628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72646DD1-111B-8E49-5131-C716766ED127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3653424" y="360882"/>
                  <a:ext cx="680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A1B01A29-2184-92D0-957B-0FCC81268D32}"/>
                    </a:ext>
                  </a:extLst>
                </p14:cNvPr>
                <p14:cNvContentPartPr/>
                <p14:nvPr/>
              </p14:nvContentPartPr>
              <p14:xfrm>
                <a:off x="3789504" y="383922"/>
                <a:ext cx="456840" cy="53352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A1B01A29-2184-92D0-957B-0FCC81268D3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3783384" y="377802"/>
                  <a:ext cx="469080" cy="54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D1E0826-AF3A-F133-8236-93392E9A1C0E}"/>
              </a:ext>
            </a:extLst>
          </p:cNvPr>
          <p:cNvGrpSpPr/>
          <p:nvPr/>
        </p:nvGrpSpPr>
        <p:grpSpPr>
          <a:xfrm>
            <a:off x="928627" y="1243328"/>
            <a:ext cx="732960" cy="237960"/>
            <a:chOff x="-595373" y="1243328"/>
            <a:chExt cx="732960" cy="23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DCA8C1F1-F831-A83B-4359-AA63BBDF6FF3}"/>
                    </a:ext>
                  </a:extLst>
                </p14:cNvPr>
                <p14:cNvContentPartPr/>
                <p14:nvPr/>
              </p14:nvContentPartPr>
              <p14:xfrm>
                <a:off x="-595373" y="1365368"/>
                <a:ext cx="437040" cy="11592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DCA8C1F1-F831-A83B-4359-AA63BBDF6FF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-601493" y="1359248"/>
                  <a:ext cx="449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1FBB1E1E-CFED-9709-F6E2-275E2C3303F9}"/>
                    </a:ext>
                  </a:extLst>
                </p14:cNvPr>
                <p14:cNvContentPartPr/>
                <p14:nvPr/>
              </p14:nvContentPartPr>
              <p14:xfrm>
                <a:off x="-192893" y="1356368"/>
                <a:ext cx="138960" cy="8496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1FBB1E1E-CFED-9709-F6E2-275E2C3303F9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-199013" y="1350248"/>
                  <a:ext cx="151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23" name="Ink 22">
                  <a:extLst>
                    <a:ext uri="{FF2B5EF4-FFF2-40B4-BE49-F238E27FC236}">
                      <a16:creationId xmlns:a16="http://schemas.microsoft.com/office/drawing/2014/main" id="{F8286239-0168-4BD0-EA06-D112423E24E1}"/>
                    </a:ext>
                  </a:extLst>
                </p14:cNvPr>
                <p14:cNvContentPartPr/>
                <p14:nvPr/>
              </p14:nvContentPartPr>
              <p14:xfrm>
                <a:off x="-227453" y="1243328"/>
                <a:ext cx="45360" cy="18000"/>
              </p14:xfrm>
            </p:contentPart>
          </mc:Choice>
          <mc:Fallback xmlns="">
            <p:pic>
              <p:nvPicPr>
                <p:cNvPr id="23" name="Ink 22">
                  <a:extLst>
                    <a:ext uri="{FF2B5EF4-FFF2-40B4-BE49-F238E27FC236}">
                      <a16:creationId xmlns:a16="http://schemas.microsoft.com/office/drawing/2014/main" id="{F8286239-0168-4BD0-EA06-D112423E24E1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-233573" y="1237208"/>
                  <a:ext cx="576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74B8FE19-16A1-9E40-F18E-C8A7DF635202}"/>
                    </a:ext>
                  </a:extLst>
                </p14:cNvPr>
                <p14:cNvContentPartPr/>
                <p14:nvPr/>
              </p14:nvContentPartPr>
              <p14:xfrm>
                <a:off x="-111533" y="1349168"/>
                <a:ext cx="249120" cy="11232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74B8FE19-16A1-9E40-F18E-C8A7DF635202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-117653" y="1343028"/>
                  <a:ext cx="261360" cy="12459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ED31575-19A7-B7B5-DF02-A6CE3097B8A0}"/>
              </a:ext>
            </a:extLst>
          </p:cNvPr>
          <p:cNvGrpSpPr/>
          <p:nvPr/>
        </p:nvGrpSpPr>
        <p:grpSpPr>
          <a:xfrm>
            <a:off x="1950307" y="1164848"/>
            <a:ext cx="587520" cy="322200"/>
            <a:chOff x="426307" y="1164848"/>
            <a:chExt cx="587520" cy="32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0ACFF379-B409-EB41-7F1A-2EC9AB0FEA8C}"/>
                    </a:ext>
                  </a:extLst>
                </p14:cNvPr>
                <p14:cNvContentPartPr/>
                <p14:nvPr/>
              </p14:nvContentPartPr>
              <p14:xfrm>
                <a:off x="534307" y="1338368"/>
                <a:ext cx="12600" cy="1368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0ACFF379-B409-EB41-7F1A-2EC9AB0FEA8C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528187" y="1332248"/>
                  <a:ext cx="24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B399627E-09B3-E436-9A1C-C7D45C07AAA1}"/>
                    </a:ext>
                  </a:extLst>
                </p14:cNvPr>
                <p14:cNvContentPartPr/>
                <p14:nvPr/>
              </p14:nvContentPartPr>
              <p14:xfrm>
                <a:off x="426307" y="1335488"/>
                <a:ext cx="313560" cy="15156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B399627E-09B3-E436-9A1C-C7D45C07AAA1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20180" y="1329368"/>
                  <a:ext cx="325814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ABA1D1E3-A3BC-B3CD-48AB-1DD4464BF42C}"/>
                    </a:ext>
                  </a:extLst>
                </p14:cNvPr>
                <p14:cNvContentPartPr/>
                <p14:nvPr/>
              </p14:nvContentPartPr>
              <p14:xfrm>
                <a:off x="609187" y="1164848"/>
                <a:ext cx="198360" cy="547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ABA1D1E3-A3BC-B3CD-48AB-1DD4464BF42C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603056" y="1158728"/>
                  <a:ext cx="210622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A06E9670-2672-4333-DBAF-2266E7D9D872}"/>
                    </a:ext>
                  </a:extLst>
                </p14:cNvPr>
                <p14:cNvContentPartPr/>
                <p14:nvPr/>
              </p14:nvContentPartPr>
              <p14:xfrm>
                <a:off x="685507" y="1207688"/>
                <a:ext cx="68400" cy="13428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A06E9670-2672-4333-DBAF-2266E7D9D872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679387" y="1201568"/>
                  <a:ext cx="80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DE2D6396-3640-94BA-2B36-59AAA66A26F0}"/>
                    </a:ext>
                  </a:extLst>
                </p14:cNvPr>
                <p14:cNvContentPartPr/>
                <p14:nvPr/>
              </p14:nvContentPartPr>
              <p14:xfrm>
                <a:off x="833827" y="1315328"/>
                <a:ext cx="180000" cy="10332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DE2D6396-3640-94BA-2B36-59AAA66A26F0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827707" y="1309229"/>
                  <a:ext cx="192240" cy="1155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E91DF396-1480-374C-C60F-5974C09309D6}"/>
                    </a:ext>
                  </a:extLst>
                </p14:cNvPr>
                <p14:cNvContentPartPr/>
                <p14:nvPr/>
              </p14:nvContentPartPr>
              <p14:xfrm>
                <a:off x="815827" y="1293728"/>
                <a:ext cx="147960" cy="15336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E91DF396-1480-374C-C60F-5974C09309D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809707" y="1287608"/>
                  <a:ext cx="160200" cy="16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4DB003F4-B693-7710-254D-C5F01D02F246}"/>
              </a:ext>
            </a:extLst>
          </p:cNvPr>
          <p:cNvGrpSpPr/>
          <p:nvPr/>
        </p:nvGrpSpPr>
        <p:grpSpPr>
          <a:xfrm>
            <a:off x="1443427" y="1771088"/>
            <a:ext cx="1113480" cy="302400"/>
            <a:chOff x="-80573" y="1771088"/>
            <a:chExt cx="1113480" cy="30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67E44579-4F9E-EB5E-D9CF-0345071AD0D0}"/>
                    </a:ext>
                  </a:extLst>
                </p14:cNvPr>
                <p14:cNvContentPartPr/>
                <p14:nvPr/>
              </p14:nvContentPartPr>
              <p14:xfrm>
                <a:off x="-80573" y="1811408"/>
                <a:ext cx="237960" cy="26208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67E44579-4F9E-EB5E-D9CF-0345071AD0D0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-86693" y="1805288"/>
                  <a:ext cx="25020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81CE320-415A-D55E-9937-53150224F72C}"/>
                    </a:ext>
                  </a:extLst>
                </p14:cNvPr>
                <p14:cNvContentPartPr/>
                <p14:nvPr/>
              </p14:nvContentPartPr>
              <p14:xfrm>
                <a:off x="-12893" y="1919768"/>
                <a:ext cx="240120" cy="5040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81CE320-415A-D55E-9937-53150224F72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-19013" y="1913648"/>
                  <a:ext cx="2523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36" name="Ink 35">
                  <a:extLst>
                    <a:ext uri="{FF2B5EF4-FFF2-40B4-BE49-F238E27FC236}">
                      <a16:creationId xmlns:a16="http://schemas.microsoft.com/office/drawing/2014/main" id="{93B9454B-3874-6251-498F-724879A17E97}"/>
                    </a:ext>
                  </a:extLst>
                </p14:cNvPr>
                <p14:cNvContentPartPr/>
                <p14:nvPr/>
              </p14:nvContentPartPr>
              <p14:xfrm>
                <a:off x="237307" y="1911488"/>
                <a:ext cx="178560" cy="136080"/>
              </p14:xfrm>
            </p:contentPart>
          </mc:Choice>
          <mc:Fallback xmlns="">
            <p:pic>
              <p:nvPicPr>
                <p:cNvPr id="36" name="Ink 35">
                  <a:extLst>
                    <a:ext uri="{FF2B5EF4-FFF2-40B4-BE49-F238E27FC236}">
                      <a16:creationId xmlns:a16="http://schemas.microsoft.com/office/drawing/2014/main" id="{93B9454B-3874-6251-498F-724879A17E97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231187" y="1905368"/>
                  <a:ext cx="1908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B2833172-CC79-EEF0-DB42-109F0C4EF091}"/>
                    </a:ext>
                  </a:extLst>
                </p14:cNvPr>
                <p14:cNvContentPartPr/>
                <p14:nvPr/>
              </p14:nvContentPartPr>
              <p14:xfrm>
                <a:off x="285187" y="1906448"/>
                <a:ext cx="126720" cy="14976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B2833172-CC79-EEF0-DB42-109F0C4EF091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279067" y="1900328"/>
                  <a:ext cx="1389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79F97232-DFDA-FF12-3E42-A57B500D6BAC}"/>
                    </a:ext>
                  </a:extLst>
                </p14:cNvPr>
                <p14:cNvContentPartPr/>
                <p14:nvPr/>
              </p14:nvContentPartPr>
              <p14:xfrm>
                <a:off x="478147" y="1908608"/>
                <a:ext cx="126360" cy="435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79F97232-DFDA-FF12-3E42-A57B500D6BAC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472027" y="1902488"/>
                  <a:ext cx="1386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6B87A9A4-E054-1C96-0ED6-916C984AB7FE}"/>
                    </a:ext>
                  </a:extLst>
                </p14:cNvPr>
                <p14:cNvContentPartPr/>
                <p14:nvPr/>
              </p14:nvContentPartPr>
              <p14:xfrm>
                <a:off x="497947" y="1994648"/>
                <a:ext cx="126720" cy="1872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6B87A9A4-E054-1C96-0ED6-916C984AB7FE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91827" y="1988528"/>
                  <a:ext cx="1389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682E78CB-AD20-BC6B-DE79-FE8019D7C16E}"/>
                    </a:ext>
                  </a:extLst>
                </p14:cNvPr>
                <p14:cNvContentPartPr/>
                <p14:nvPr/>
              </p14:nvContentPartPr>
              <p14:xfrm>
                <a:off x="756067" y="1771088"/>
                <a:ext cx="276840" cy="2336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682E78CB-AD20-BC6B-DE79-FE8019D7C16E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749947" y="1764968"/>
                  <a:ext cx="28908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5AB82356-9E17-27F8-8433-E62BBB4B88BB}"/>
              </a:ext>
            </a:extLst>
          </p:cNvPr>
          <p:cNvGrpSpPr/>
          <p:nvPr/>
        </p:nvGrpSpPr>
        <p:grpSpPr>
          <a:xfrm>
            <a:off x="1110427" y="2229368"/>
            <a:ext cx="989640" cy="313200"/>
            <a:chOff x="-413573" y="2229368"/>
            <a:chExt cx="989640" cy="3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38A6C722-3E77-AF59-33BF-200439B44C43}"/>
                    </a:ext>
                  </a:extLst>
                </p14:cNvPr>
                <p14:cNvContentPartPr/>
                <p14:nvPr/>
              </p14:nvContentPartPr>
              <p14:xfrm>
                <a:off x="-413573" y="2337368"/>
                <a:ext cx="279720" cy="14724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38A6C722-3E77-AF59-33BF-200439B44C43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-419693" y="2331248"/>
                  <a:ext cx="291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899F17FB-EC56-B961-E9D6-511D0A5EB13D}"/>
                    </a:ext>
                  </a:extLst>
                </p14:cNvPr>
                <p14:cNvContentPartPr/>
                <p14:nvPr/>
              </p14:nvContentPartPr>
              <p14:xfrm>
                <a:off x="-377573" y="2347448"/>
                <a:ext cx="231480" cy="17748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899F17FB-EC56-B961-E9D6-511D0A5EB13D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-383683" y="2341328"/>
                  <a:ext cx="243701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15ACB15B-9B6A-BD37-75A6-FBF799A54226}"/>
                    </a:ext>
                  </a:extLst>
                </p14:cNvPr>
                <p14:cNvContentPartPr/>
                <p14:nvPr/>
              </p14:nvContentPartPr>
              <p14:xfrm>
                <a:off x="33187" y="2342768"/>
                <a:ext cx="206640" cy="14724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15ACB15B-9B6A-BD37-75A6-FBF799A54226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27067" y="2336648"/>
                  <a:ext cx="218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EA316950-C8B5-3B27-0532-676E70A46933}"/>
                    </a:ext>
                  </a:extLst>
                </p14:cNvPr>
                <p14:cNvContentPartPr/>
                <p14:nvPr/>
              </p14:nvContentPartPr>
              <p14:xfrm>
                <a:off x="135067" y="2431688"/>
                <a:ext cx="165600" cy="1108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EA316950-C8B5-3B27-0532-676E70A46933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28947" y="2425548"/>
                  <a:ext cx="177840" cy="12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852F375D-9FC6-512D-C350-91EEC9C8530B}"/>
                    </a:ext>
                  </a:extLst>
                </p14:cNvPr>
                <p14:cNvContentPartPr/>
                <p14:nvPr/>
              </p14:nvContentPartPr>
              <p14:xfrm>
                <a:off x="354307" y="2229368"/>
                <a:ext cx="221760" cy="17748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852F375D-9FC6-512D-C350-91EEC9C8530B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348187" y="2223248"/>
                  <a:ext cx="234000" cy="189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67C64DF1-2553-F373-5FEF-D335508871F2}"/>
                  </a:ext>
                </a:extLst>
              </p14:cNvPr>
              <p14:cNvContentPartPr/>
              <p14:nvPr/>
            </p14:nvContentPartPr>
            <p14:xfrm>
              <a:off x="379423" y="2803504"/>
              <a:ext cx="204840" cy="1036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67C64DF1-2553-F373-5FEF-D335508871F2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373303" y="2797384"/>
                <a:ext cx="217080" cy="11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94" name="Group 93">
            <a:extLst>
              <a:ext uri="{FF2B5EF4-FFF2-40B4-BE49-F238E27FC236}">
                <a16:creationId xmlns:a16="http://schemas.microsoft.com/office/drawing/2014/main" id="{80164341-2CBE-3A5D-1390-A8CF5549BE49}"/>
              </a:ext>
            </a:extLst>
          </p:cNvPr>
          <p:cNvGrpSpPr/>
          <p:nvPr/>
        </p:nvGrpSpPr>
        <p:grpSpPr>
          <a:xfrm>
            <a:off x="889903" y="2603344"/>
            <a:ext cx="1736280" cy="425880"/>
            <a:chOff x="889903" y="2603344"/>
            <a:chExt cx="1736280" cy="42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445F972C-8834-E56F-2123-F87E998641E2}"/>
                    </a:ext>
                  </a:extLst>
                </p14:cNvPr>
                <p14:cNvContentPartPr/>
                <p14:nvPr/>
              </p14:nvContentPartPr>
              <p14:xfrm>
                <a:off x="889903" y="2836624"/>
                <a:ext cx="79560" cy="7452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445F972C-8834-E56F-2123-F87E998641E2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883783" y="2830504"/>
                  <a:ext cx="91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F104F17-51CC-99DA-4CC3-FFEDF15D3149}"/>
                    </a:ext>
                  </a:extLst>
                </p14:cNvPr>
                <p14:cNvContentPartPr/>
                <p14:nvPr/>
              </p14:nvContentPartPr>
              <p14:xfrm>
                <a:off x="909703" y="2766424"/>
                <a:ext cx="16200" cy="111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F104F17-51CC-99DA-4CC3-FFEDF15D3149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903583" y="2760304"/>
                  <a:ext cx="28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4C1CF909-5DE6-8D74-8149-28C8A1433465}"/>
                    </a:ext>
                  </a:extLst>
                </p14:cNvPr>
                <p14:cNvContentPartPr/>
                <p14:nvPr/>
              </p14:nvContentPartPr>
              <p14:xfrm>
                <a:off x="987823" y="2836624"/>
                <a:ext cx="189720" cy="7596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4C1CF909-5DE6-8D74-8149-28C8A1433465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981703" y="2830504"/>
                  <a:ext cx="2019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288920A2-B5F6-CC37-DB99-EF7E66B39B75}"/>
                    </a:ext>
                  </a:extLst>
                </p14:cNvPr>
                <p14:cNvContentPartPr/>
                <p14:nvPr/>
              </p14:nvContentPartPr>
              <p14:xfrm>
                <a:off x="1193743" y="2801344"/>
                <a:ext cx="133560" cy="8460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288920A2-B5F6-CC37-DB99-EF7E66B39B75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1187623" y="2795224"/>
                  <a:ext cx="145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A2974A2C-BA38-233C-7112-904D4D326617}"/>
                    </a:ext>
                  </a:extLst>
                </p14:cNvPr>
                <p14:cNvContentPartPr/>
                <p14:nvPr/>
              </p14:nvContentPartPr>
              <p14:xfrm>
                <a:off x="1349983" y="2801704"/>
                <a:ext cx="198360" cy="22752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A2974A2C-BA38-233C-7112-904D4D326617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1343863" y="2795584"/>
                  <a:ext cx="2106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CD84D779-C11D-DEA1-BCB3-093BF62B4F7E}"/>
                    </a:ext>
                  </a:extLst>
                </p14:cNvPr>
                <p14:cNvContentPartPr/>
                <p14:nvPr/>
              </p14:nvContentPartPr>
              <p14:xfrm>
                <a:off x="1532863" y="2660944"/>
                <a:ext cx="589320" cy="25740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CD84D779-C11D-DEA1-BCB3-093BF62B4F7E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1526743" y="2654833"/>
                  <a:ext cx="601560" cy="2696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BBB4487-32E9-77BF-2372-B201EA5305C9}"/>
                    </a:ext>
                  </a:extLst>
                </p14:cNvPr>
                <p14:cNvContentPartPr/>
                <p14:nvPr/>
              </p14:nvContentPartPr>
              <p14:xfrm>
                <a:off x="2045503" y="2680384"/>
                <a:ext cx="20520" cy="1872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BBB4487-32E9-77BF-2372-B201EA5305C9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2039383" y="2674264"/>
                  <a:ext cx="327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581EF199-B507-BB9F-3072-1E61D31A2A72}"/>
                    </a:ext>
                  </a:extLst>
                </p14:cNvPr>
                <p14:cNvContentPartPr/>
                <p14:nvPr/>
              </p14:nvContentPartPr>
              <p14:xfrm>
                <a:off x="2104903" y="2603344"/>
                <a:ext cx="106200" cy="2390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581EF199-B507-BB9F-3072-1E61D31A2A72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2098783" y="2597233"/>
                  <a:ext cx="118440" cy="251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7FC0AE0E-BA27-B6D3-49A3-E8CC14C95B60}"/>
                    </a:ext>
                  </a:extLst>
                </p14:cNvPr>
                <p14:cNvContentPartPr/>
                <p14:nvPr/>
              </p14:nvContentPartPr>
              <p14:xfrm>
                <a:off x="2095903" y="2742304"/>
                <a:ext cx="220320" cy="7632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7FC0AE0E-BA27-B6D3-49A3-E8CC14C95B60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2089783" y="2736184"/>
                  <a:ext cx="232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F714B16B-9D64-5BF0-F827-0EBAB5E778D7}"/>
                    </a:ext>
                  </a:extLst>
                </p14:cNvPr>
                <p14:cNvContentPartPr/>
                <p14:nvPr/>
              </p14:nvContentPartPr>
              <p14:xfrm>
                <a:off x="2253223" y="2632504"/>
                <a:ext cx="19800" cy="1800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F714B16B-9D64-5BF0-F827-0EBAB5E778D7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2246990" y="2626384"/>
                  <a:ext cx="32267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E16D0A6E-812B-3A25-12B2-7BFD2980EC75}"/>
                    </a:ext>
                  </a:extLst>
                </p14:cNvPr>
                <p14:cNvContentPartPr/>
                <p14:nvPr/>
              </p14:nvContentPartPr>
              <p14:xfrm>
                <a:off x="2311543" y="2717824"/>
                <a:ext cx="148680" cy="12996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E16D0A6E-812B-3A25-12B2-7BFD2980EC75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2305423" y="2711704"/>
                  <a:ext cx="1609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F64F3534-87BF-4B4D-8B53-17E93137A709}"/>
                    </a:ext>
                  </a:extLst>
                </p14:cNvPr>
                <p14:cNvContentPartPr/>
                <p14:nvPr/>
              </p14:nvContentPartPr>
              <p14:xfrm>
                <a:off x="2500183" y="2710624"/>
                <a:ext cx="126000" cy="14940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F64F3534-87BF-4B4D-8B53-17E93137A709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2494080" y="2704504"/>
                  <a:ext cx="138205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65223303-CDEA-07FE-3AD1-CEC19F41BE3C}"/>
              </a:ext>
            </a:extLst>
          </p:cNvPr>
          <p:cNvGrpSpPr/>
          <p:nvPr/>
        </p:nvGrpSpPr>
        <p:grpSpPr>
          <a:xfrm>
            <a:off x="4713088" y="2383160"/>
            <a:ext cx="4010760" cy="2638440"/>
            <a:chOff x="3189088" y="2383160"/>
            <a:chExt cx="4010760" cy="263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BC9F6B8E-A9D2-6A00-2E11-2F5D511444AF}"/>
                    </a:ext>
                  </a:extLst>
                </p14:cNvPr>
                <p14:cNvContentPartPr/>
                <p14:nvPr/>
              </p14:nvContentPartPr>
              <p14:xfrm>
                <a:off x="3203848" y="3068960"/>
                <a:ext cx="762120" cy="93420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BC9F6B8E-A9D2-6A00-2E11-2F5D511444AF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197728" y="3062840"/>
                  <a:ext cx="774360" cy="9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CE715CBE-0012-3633-6603-3371C4F19AD4}"/>
                    </a:ext>
                  </a:extLst>
                </p14:cNvPr>
                <p14:cNvContentPartPr/>
                <p14:nvPr/>
              </p14:nvContentPartPr>
              <p14:xfrm>
                <a:off x="3955528" y="2390720"/>
                <a:ext cx="1456560" cy="69696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CE715CBE-0012-3633-6603-3371C4F19AD4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949410" y="2384597"/>
                  <a:ext cx="1468797" cy="7092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652D92E-8D1C-7E13-ADF1-CE43D2D36C78}"/>
                    </a:ext>
                  </a:extLst>
                </p14:cNvPr>
                <p14:cNvContentPartPr/>
                <p14:nvPr/>
              </p14:nvContentPartPr>
              <p14:xfrm>
                <a:off x="5431888" y="2383160"/>
                <a:ext cx="24120" cy="36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652D92E-8D1C-7E13-ADF1-CE43D2D36C78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5425675" y="2377596"/>
                  <a:ext cx="36545" cy="14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C84EAEAE-5619-83F1-99DB-3E0762C43CF3}"/>
                    </a:ext>
                  </a:extLst>
                </p14:cNvPr>
                <p14:cNvContentPartPr/>
                <p14:nvPr/>
              </p14:nvContentPartPr>
              <p14:xfrm>
                <a:off x="5421448" y="2393600"/>
                <a:ext cx="720" cy="3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C84EAEAE-5619-83F1-99DB-3E0762C43CF3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5415328" y="2387480"/>
                  <a:ext cx="129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18A178F3-BEDD-1D20-C668-71F2AE51D051}"/>
                    </a:ext>
                  </a:extLst>
                </p14:cNvPr>
                <p14:cNvContentPartPr/>
                <p14:nvPr/>
              </p14:nvContentPartPr>
              <p14:xfrm>
                <a:off x="5401288" y="2393960"/>
                <a:ext cx="1770840" cy="32796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18A178F3-BEDD-1D20-C668-71F2AE51D051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5395169" y="2387833"/>
                  <a:ext cx="1783078" cy="3402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D9C63A3-6997-7A50-166A-89291680A095}"/>
                    </a:ext>
                  </a:extLst>
                </p14:cNvPr>
                <p14:cNvContentPartPr/>
                <p14:nvPr/>
              </p14:nvContentPartPr>
              <p14:xfrm>
                <a:off x="3189088" y="4004240"/>
                <a:ext cx="1674720" cy="101088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D9C63A3-6997-7A50-166A-89291680A095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3182967" y="3998120"/>
                  <a:ext cx="1686963" cy="10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7654B316-6C4B-856C-905E-22C3C29019D4}"/>
                    </a:ext>
                  </a:extLst>
                </p14:cNvPr>
                <p14:cNvContentPartPr/>
                <p14:nvPr/>
              </p14:nvContentPartPr>
              <p14:xfrm>
                <a:off x="4774528" y="4553240"/>
                <a:ext cx="1739520" cy="46836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7654B316-6C4B-856C-905E-22C3C29019D4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768407" y="4547115"/>
                  <a:ext cx="1751763" cy="4806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705B978E-FE0C-9C25-9DA1-ADC52F8A0812}"/>
                    </a:ext>
                  </a:extLst>
                </p14:cNvPr>
                <p14:cNvContentPartPr/>
                <p14:nvPr/>
              </p14:nvContentPartPr>
              <p14:xfrm>
                <a:off x="6518008" y="2696360"/>
                <a:ext cx="681840" cy="18514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705B978E-FE0C-9C25-9DA1-ADC52F8A081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6511888" y="2690240"/>
                  <a:ext cx="694080" cy="186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C58B6B12-E5EB-5E09-B9A5-8E54A9ACC958}"/>
                  </a:ext>
                </a:extLst>
              </p14:cNvPr>
              <p14:cNvContentPartPr/>
              <p14:nvPr/>
            </p14:nvContentPartPr>
            <p14:xfrm>
              <a:off x="8038408" y="4462880"/>
              <a:ext cx="93960" cy="896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C58B6B12-E5EB-5E09-B9A5-8E54A9ACC958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8032288" y="4456784"/>
                <a:ext cx="106200" cy="10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A7F2E1A-0F5E-B03E-9C16-1E0141781C96}"/>
                  </a:ext>
                </a:extLst>
              </p14:cNvPr>
              <p14:cNvContentPartPr/>
              <p14:nvPr/>
            </p14:nvContentPartPr>
            <p14:xfrm>
              <a:off x="6278368" y="4974080"/>
              <a:ext cx="109800" cy="8784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A7F2E1A-0F5E-B03E-9C16-1E0141781C96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6272248" y="4967960"/>
                <a:ext cx="122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E8075976-880B-2CA7-2A01-BBF94BB7C4A7}"/>
                  </a:ext>
                </a:extLst>
              </p14:cNvPr>
              <p14:cNvContentPartPr/>
              <p14:nvPr/>
            </p14:nvContentPartPr>
            <p14:xfrm>
              <a:off x="4696168" y="3972200"/>
              <a:ext cx="104040" cy="9612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E8075976-880B-2CA7-2A01-BBF94BB7C4A7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4690048" y="3966080"/>
                <a:ext cx="116280" cy="10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6" name="Group 125">
            <a:extLst>
              <a:ext uri="{FF2B5EF4-FFF2-40B4-BE49-F238E27FC236}">
                <a16:creationId xmlns:a16="http://schemas.microsoft.com/office/drawing/2014/main" id="{EB061DF8-6BD6-AB40-FA10-6E3DF872FCF4}"/>
              </a:ext>
            </a:extLst>
          </p:cNvPr>
          <p:cNvGrpSpPr/>
          <p:nvPr/>
        </p:nvGrpSpPr>
        <p:grpSpPr>
          <a:xfrm>
            <a:off x="5468008" y="2383160"/>
            <a:ext cx="3282120" cy="753840"/>
            <a:chOff x="3944008" y="2383160"/>
            <a:chExt cx="3282120" cy="75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7EC80E62-CCCE-26AF-EC83-679DDD50710C}"/>
                    </a:ext>
                  </a:extLst>
                </p14:cNvPr>
                <p14:cNvContentPartPr/>
                <p14:nvPr/>
              </p14:nvContentPartPr>
              <p14:xfrm>
                <a:off x="3944008" y="3056360"/>
                <a:ext cx="94320" cy="8064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7EC80E62-CCCE-26AF-EC83-679DDD50710C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3937888" y="3050240"/>
                  <a:ext cx="106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99EFFE37-C455-B495-C3CF-51AC45CEFDF3}"/>
                    </a:ext>
                  </a:extLst>
                </p14:cNvPr>
                <p14:cNvContentPartPr/>
                <p14:nvPr/>
              </p14:nvContentPartPr>
              <p14:xfrm>
                <a:off x="5366008" y="2383160"/>
                <a:ext cx="78840" cy="10764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99EFFE37-C455-B495-C3CF-51AC45CEFDF3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359888" y="2377040"/>
                  <a:ext cx="91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1A0A4039-229E-9A7B-7214-A139D7CAEA49}"/>
                    </a:ext>
                  </a:extLst>
                </p14:cNvPr>
                <p14:cNvContentPartPr/>
                <p14:nvPr/>
              </p14:nvContentPartPr>
              <p14:xfrm>
                <a:off x="7151968" y="2685920"/>
                <a:ext cx="74160" cy="6948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1A0A4039-229E-9A7B-7214-A139D7CAEA49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7145818" y="2679800"/>
                  <a:ext cx="86460" cy="8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DA21B2C9-1D3E-627E-8CC8-04234E829681}"/>
              </a:ext>
            </a:extLst>
          </p:cNvPr>
          <p:cNvGrpSpPr/>
          <p:nvPr/>
        </p:nvGrpSpPr>
        <p:grpSpPr>
          <a:xfrm>
            <a:off x="5666368" y="3430040"/>
            <a:ext cx="2015640" cy="730080"/>
            <a:chOff x="4142368" y="3430040"/>
            <a:chExt cx="2015640" cy="73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559B054E-4554-82BD-8417-EFFF49DB7AC7}"/>
                    </a:ext>
                  </a:extLst>
                </p14:cNvPr>
                <p14:cNvContentPartPr/>
                <p14:nvPr/>
              </p14:nvContentPartPr>
              <p14:xfrm>
                <a:off x="5723848" y="3521840"/>
                <a:ext cx="62640" cy="7776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559B054E-4554-82BD-8417-EFFF49DB7AC7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717728" y="3515720"/>
                  <a:ext cx="748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5E69ECB4-6DA7-F240-C3C5-625720BCA0CD}"/>
                    </a:ext>
                  </a:extLst>
                </p14:cNvPr>
                <p14:cNvContentPartPr/>
                <p14:nvPr/>
              </p14:nvContentPartPr>
              <p14:xfrm>
                <a:off x="5857768" y="3641000"/>
                <a:ext cx="196560" cy="17748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5E69ECB4-6DA7-F240-C3C5-625720BCA0CD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5851648" y="3634880"/>
                  <a:ext cx="2088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CA1B331D-2EBD-5A2D-14BD-8EDB87167C01}"/>
                    </a:ext>
                  </a:extLst>
                </p14:cNvPr>
                <p14:cNvContentPartPr/>
                <p14:nvPr/>
              </p14:nvContentPartPr>
              <p14:xfrm>
                <a:off x="5789008" y="3659000"/>
                <a:ext cx="280440" cy="18720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CA1B331D-2EBD-5A2D-14BD-8EDB87167C01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5782888" y="3652880"/>
                  <a:ext cx="2926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18207D5B-B4D1-C411-A109-C22A2952F956}"/>
                    </a:ext>
                  </a:extLst>
                </p14:cNvPr>
                <p14:cNvContentPartPr/>
                <p14:nvPr/>
              </p14:nvContentPartPr>
              <p14:xfrm>
                <a:off x="6061168" y="3760880"/>
                <a:ext cx="96840" cy="11160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18207D5B-B4D1-C411-A109-C22A2952F956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6055048" y="3754760"/>
                  <a:ext cx="109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B4AC78D3-4DCB-4BFC-3EFE-054BC2EEFB0B}"/>
                    </a:ext>
                  </a:extLst>
                </p14:cNvPr>
                <p14:cNvContentPartPr/>
                <p14:nvPr/>
              </p14:nvContentPartPr>
              <p14:xfrm>
                <a:off x="5716648" y="3551000"/>
                <a:ext cx="1800" cy="216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B4AC78D3-4DCB-4BFC-3EFE-054BC2EEFB0B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5710528" y="3544880"/>
                  <a:ext cx="140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505BFBF1-31A2-A261-FF77-B1F486B8C633}"/>
                    </a:ext>
                  </a:extLst>
                </p14:cNvPr>
                <p14:cNvContentPartPr/>
                <p14:nvPr/>
              </p14:nvContentPartPr>
              <p14:xfrm>
                <a:off x="4840768" y="3467120"/>
                <a:ext cx="886320" cy="8856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505BFBF1-31A2-A261-FF77-B1F486B8C633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4834646" y="3461025"/>
                  <a:ext cx="898565" cy="100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175" name="Ink 174">
                  <a:extLst>
                    <a:ext uri="{FF2B5EF4-FFF2-40B4-BE49-F238E27FC236}">
                      <a16:creationId xmlns:a16="http://schemas.microsoft.com/office/drawing/2014/main" id="{12AC9EE4-924E-8EA2-0B64-067947BF4996}"/>
                    </a:ext>
                  </a:extLst>
                </p14:cNvPr>
                <p14:cNvContentPartPr/>
                <p14:nvPr/>
              </p14:nvContentPartPr>
              <p14:xfrm>
                <a:off x="4781728" y="3430040"/>
                <a:ext cx="182160" cy="139320"/>
              </p14:xfrm>
            </p:contentPart>
          </mc:Choice>
          <mc:Fallback xmlns="">
            <p:pic>
              <p:nvPicPr>
                <p:cNvPr id="175" name="Ink 174">
                  <a:extLst>
                    <a:ext uri="{FF2B5EF4-FFF2-40B4-BE49-F238E27FC236}">
                      <a16:creationId xmlns:a16="http://schemas.microsoft.com/office/drawing/2014/main" id="{12AC9EE4-924E-8EA2-0B64-067947BF4996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4775608" y="3423920"/>
                  <a:ext cx="194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85CFE0F1-87AC-57D7-6ED1-6A688563FF8A}"/>
                    </a:ext>
                  </a:extLst>
                </p14:cNvPr>
                <p14:cNvContentPartPr/>
                <p14:nvPr/>
              </p14:nvContentPartPr>
              <p14:xfrm>
                <a:off x="4223728" y="3559640"/>
                <a:ext cx="581040" cy="54432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85CFE0F1-87AC-57D7-6ED1-6A688563FF8A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4217608" y="3553524"/>
                  <a:ext cx="593280" cy="5565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6F1E8C4F-436E-159F-269D-97EFE0BCDB83}"/>
                    </a:ext>
                  </a:extLst>
                </p14:cNvPr>
                <p14:cNvContentPartPr/>
                <p14:nvPr/>
              </p14:nvContentPartPr>
              <p14:xfrm>
                <a:off x="4174768" y="3882920"/>
                <a:ext cx="222840" cy="27720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6F1E8C4F-436E-159F-269D-97EFE0BCDB83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4168648" y="3876800"/>
                  <a:ext cx="2350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A0C95C82-1821-1D94-5E53-9CD78C3E04FF}"/>
                    </a:ext>
                  </a:extLst>
                </p14:cNvPr>
                <p14:cNvContentPartPr/>
                <p14:nvPr/>
              </p14:nvContentPartPr>
              <p14:xfrm>
                <a:off x="4142368" y="4109720"/>
                <a:ext cx="16200" cy="68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A0C95C82-1821-1D94-5E53-9CD78C3E04F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4136381" y="4103260"/>
                  <a:ext cx="28174" cy="1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10" name="Group 209">
            <a:extLst>
              <a:ext uri="{FF2B5EF4-FFF2-40B4-BE49-F238E27FC236}">
                <a16:creationId xmlns:a16="http://schemas.microsoft.com/office/drawing/2014/main" id="{97885A04-0459-7B1A-6E7B-F1F30533CEE1}"/>
              </a:ext>
            </a:extLst>
          </p:cNvPr>
          <p:cNvGrpSpPr/>
          <p:nvPr/>
        </p:nvGrpSpPr>
        <p:grpSpPr>
          <a:xfrm>
            <a:off x="4406930" y="4013446"/>
            <a:ext cx="306360" cy="392400"/>
            <a:chOff x="4406930" y="4013446"/>
            <a:chExt cx="306360" cy="39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808E8381-859C-32E7-8B90-9970EB27D92B}"/>
                    </a:ext>
                  </a:extLst>
                </p14:cNvPr>
                <p14:cNvContentPartPr/>
                <p14:nvPr/>
              </p14:nvContentPartPr>
              <p14:xfrm>
                <a:off x="4705730" y="4013446"/>
                <a:ext cx="7560" cy="1440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808E8381-859C-32E7-8B90-9970EB27D92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4699610" y="4007326"/>
                  <a:ext cx="19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43F3E03-3688-E4F5-3937-1EB657D4CECB}"/>
                    </a:ext>
                  </a:extLst>
                </p14:cNvPr>
                <p14:cNvContentPartPr/>
                <p14:nvPr/>
              </p14:nvContentPartPr>
              <p14:xfrm>
                <a:off x="4406930" y="4186246"/>
                <a:ext cx="259200" cy="21960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43F3E03-3688-E4F5-3937-1EB657D4CECB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4400810" y="4180126"/>
                  <a:ext cx="27144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217274A4-6BFC-6D9E-0795-2B225701CCAB}"/>
                    </a:ext>
                  </a:extLst>
                </p14:cNvPr>
                <p14:cNvContentPartPr/>
                <p14:nvPr/>
              </p14:nvContentPartPr>
              <p14:xfrm>
                <a:off x="4418450" y="4223326"/>
                <a:ext cx="200880" cy="14544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217274A4-6BFC-6D9E-0795-2B225701CCA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4412330" y="4217206"/>
                  <a:ext cx="2131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28F2AC7A-BDFC-8579-4951-A44C08FFCBB5}"/>
                    </a:ext>
                  </a:extLst>
                </p14:cNvPr>
                <p14:cNvContentPartPr/>
                <p14:nvPr/>
              </p14:nvContentPartPr>
              <p14:xfrm>
                <a:off x="4606370" y="4147726"/>
                <a:ext cx="95760" cy="6336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28F2AC7A-BDFC-8579-4951-A44C08FFCBB5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4600250" y="4141606"/>
                  <a:ext cx="108000" cy="756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3ED2290D-1B47-21BD-CCC6-9ADEFA1DCB00}"/>
                  </a:ext>
                </a:extLst>
              </p14:cNvPr>
              <p14:cNvContentPartPr/>
              <p14:nvPr/>
            </p14:nvContentPartPr>
            <p14:xfrm>
              <a:off x="5047696" y="1310317"/>
              <a:ext cx="1206360" cy="38520"/>
            </p14:xfrm>
          </p:contentPart>
        </mc:Choice>
        <mc:Fallback xmlns=""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3ED2290D-1B47-21BD-CCC6-9ADEFA1DCB00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5041576" y="1304139"/>
                <a:ext cx="1218600" cy="50875"/>
              </a:xfrm>
              <a:prstGeom prst="rect">
                <a:avLst/>
              </a:prstGeom>
            </p:spPr>
          </p:pic>
        </mc:Fallback>
      </mc:AlternateContent>
      <p:grpSp>
        <p:nvGrpSpPr>
          <p:cNvPr id="337" name="Group 336">
            <a:extLst>
              <a:ext uri="{FF2B5EF4-FFF2-40B4-BE49-F238E27FC236}">
                <a16:creationId xmlns:a16="http://schemas.microsoft.com/office/drawing/2014/main" id="{6C8D554C-86FA-78EE-31C3-B4CF9CA84DA6}"/>
              </a:ext>
            </a:extLst>
          </p:cNvPr>
          <p:cNvGrpSpPr/>
          <p:nvPr/>
        </p:nvGrpSpPr>
        <p:grpSpPr>
          <a:xfrm>
            <a:off x="4967776" y="1453597"/>
            <a:ext cx="4559040" cy="396720"/>
            <a:chOff x="1982298" y="1532160"/>
            <a:chExt cx="455904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163F5C0D-9714-E3E4-A945-FEF95194130D}"/>
                    </a:ext>
                  </a:extLst>
                </p14:cNvPr>
                <p14:cNvContentPartPr/>
                <p14:nvPr/>
              </p14:nvContentPartPr>
              <p14:xfrm>
                <a:off x="1982298" y="1795320"/>
                <a:ext cx="1353960" cy="7308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163F5C0D-9714-E3E4-A945-FEF95194130D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1976178" y="1789170"/>
                  <a:ext cx="1366200" cy="8538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5">
              <p14:nvContentPartPr>
                <p14:cNvPr id="339" name="Ink 338">
                  <a:extLst>
                    <a:ext uri="{FF2B5EF4-FFF2-40B4-BE49-F238E27FC236}">
                      <a16:creationId xmlns:a16="http://schemas.microsoft.com/office/drawing/2014/main" id="{193A5E4D-6A4A-67ED-6C65-E8E39C7FF822}"/>
                    </a:ext>
                  </a:extLst>
                </p14:cNvPr>
                <p14:cNvContentPartPr/>
                <p14:nvPr/>
              </p14:nvContentPartPr>
              <p14:xfrm>
                <a:off x="3578898" y="1729800"/>
                <a:ext cx="229680" cy="25920"/>
              </p14:xfrm>
            </p:contentPart>
          </mc:Choice>
          <mc:Fallback xmlns="">
            <p:pic>
              <p:nvPicPr>
                <p:cNvPr id="339" name="Ink 338">
                  <a:extLst>
                    <a:ext uri="{FF2B5EF4-FFF2-40B4-BE49-F238E27FC236}">
                      <a16:creationId xmlns:a16="http://schemas.microsoft.com/office/drawing/2014/main" id="{193A5E4D-6A4A-67ED-6C65-E8E39C7FF822}"/>
                    </a:ext>
                  </a:extLst>
                </p:cNvPr>
                <p:cNvPicPr/>
                <p:nvPr/>
              </p:nvPicPr>
              <p:blipFill>
                <a:blip r:embed="rId246"/>
                <a:stretch>
                  <a:fillRect/>
                </a:stretch>
              </p:blipFill>
              <p:spPr>
                <a:xfrm>
                  <a:off x="3572778" y="1723680"/>
                  <a:ext cx="2419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340" name="Ink 339">
                  <a:extLst>
                    <a:ext uri="{FF2B5EF4-FFF2-40B4-BE49-F238E27FC236}">
                      <a16:creationId xmlns:a16="http://schemas.microsoft.com/office/drawing/2014/main" id="{AB779F1F-816E-BEB6-8B46-EFABF55A3D08}"/>
                    </a:ext>
                  </a:extLst>
                </p14:cNvPr>
                <p14:cNvContentPartPr/>
                <p14:nvPr/>
              </p14:nvContentPartPr>
              <p14:xfrm>
                <a:off x="3644418" y="1746720"/>
                <a:ext cx="16920" cy="151200"/>
              </p14:xfrm>
            </p:contentPart>
          </mc:Choice>
          <mc:Fallback xmlns="">
            <p:pic>
              <p:nvPicPr>
                <p:cNvPr id="340" name="Ink 339">
                  <a:extLst>
                    <a:ext uri="{FF2B5EF4-FFF2-40B4-BE49-F238E27FC236}">
                      <a16:creationId xmlns:a16="http://schemas.microsoft.com/office/drawing/2014/main" id="{AB779F1F-816E-BEB6-8B46-EFABF55A3D08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3638298" y="1740600"/>
                  <a:ext cx="29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341" name="Ink 340">
                  <a:extLst>
                    <a:ext uri="{FF2B5EF4-FFF2-40B4-BE49-F238E27FC236}">
                      <a16:creationId xmlns:a16="http://schemas.microsoft.com/office/drawing/2014/main" id="{4D2BCF5C-05B0-FAC1-7393-8F9620A82799}"/>
                    </a:ext>
                  </a:extLst>
                </p14:cNvPr>
                <p14:cNvContentPartPr/>
                <p14:nvPr/>
              </p14:nvContentPartPr>
              <p14:xfrm>
                <a:off x="3577458" y="1894680"/>
                <a:ext cx="181440" cy="16560"/>
              </p14:xfrm>
            </p:contentPart>
          </mc:Choice>
          <mc:Fallback xmlns="">
            <p:pic>
              <p:nvPicPr>
                <p:cNvPr id="341" name="Ink 340">
                  <a:extLst>
                    <a:ext uri="{FF2B5EF4-FFF2-40B4-BE49-F238E27FC236}">
                      <a16:creationId xmlns:a16="http://schemas.microsoft.com/office/drawing/2014/main" id="{4D2BCF5C-05B0-FAC1-7393-8F9620A82799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3571338" y="1888690"/>
                  <a:ext cx="193680" cy="285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342" name="Ink 341">
                  <a:extLst>
                    <a:ext uri="{FF2B5EF4-FFF2-40B4-BE49-F238E27FC236}">
                      <a16:creationId xmlns:a16="http://schemas.microsoft.com/office/drawing/2014/main" id="{C549C5FD-A378-747F-9CC6-E396675106D8}"/>
                    </a:ext>
                  </a:extLst>
                </p14:cNvPr>
                <p14:cNvContentPartPr/>
                <p14:nvPr/>
              </p14:nvContentPartPr>
              <p14:xfrm>
                <a:off x="3783378" y="1845000"/>
                <a:ext cx="168840" cy="74160"/>
              </p14:xfrm>
            </p:contentPart>
          </mc:Choice>
          <mc:Fallback xmlns="">
            <p:pic>
              <p:nvPicPr>
                <p:cNvPr id="342" name="Ink 341">
                  <a:extLst>
                    <a:ext uri="{FF2B5EF4-FFF2-40B4-BE49-F238E27FC236}">
                      <a16:creationId xmlns:a16="http://schemas.microsoft.com/office/drawing/2014/main" id="{C549C5FD-A378-747F-9CC6-E396675106D8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3777258" y="1838880"/>
                  <a:ext cx="1810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343" name="Ink 342">
                  <a:extLst>
                    <a:ext uri="{FF2B5EF4-FFF2-40B4-BE49-F238E27FC236}">
                      <a16:creationId xmlns:a16="http://schemas.microsoft.com/office/drawing/2014/main" id="{3667DC81-D2B3-F0C2-40DF-8DA1B73BC812}"/>
                    </a:ext>
                  </a:extLst>
                </p14:cNvPr>
                <p14:cNvContentPartPr/>
                <p14:nvPr/>
              </p14:nvContentPartPr>
              <p14:xfrm>
                <a:off x="3943578" y="1699920"/>
                <a:ext cx="43920" cy="203400"/>
              </p14:xfrm>
            </p:contentPart>
          </mc:Choice>
          <mc:Fallback xmlns="">
            <p:pic>
              <p:nvPicPr>
                <p:cNvPr id="343" name="Ink 342">
                  <a:extLst>
                    <a:ext uri="{FF2B5EF4-FFF2-40B4-BE49-F238E27FC236}">
                      <a16:creationId xmlns:a16="http://schemas.microsoft.com/office/drawing/2014/main" id="{3667DC81-D2B3-F0C2-40DF-8DA1B73BC812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3937407" y="1693800"/>
                  <a:ext cx="56261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344" name="Ink 343">
                  <a:extLst>
                    <a:ext uri="{FF2B5EF4-FFF2-40B4-BE49-F238E27FC236}">
                      <a16:creationId xmlns:a16="http://schemas.microsoft.com/office/drawing/2014/main" id="{40ACBA5C-A4E1-5461-2A50-94A697FC81C8}"/>
                    </a:ext>
                  </a:extLst>
                </p14:cNvPr>
                <p14:cNvContentPartPr/>
                <p14:nvPr/>
              </p14:nvContentPartPr>
              <p14:xfrm>
                <a:off x="3911178" y="1779840"/>
                <a:ext cx="129960" cy="46080"/>
              </p14:xfrm>
            </p:contentPart>
          </mc:Choice>
          <mc:Fallback xmlns="">
            <p:pic>
              <p:nvPicPr>
                <p:cNvPr id="344" name="Ink 343">
                  <a:extLst>
                    <a:ext uri="{FF2B5EF4-FFF2-40B4-BE49-F238E27FC236}">
                      <a16:creationId xmlns:a16="http://schemas.microsoft.com/office/drawing/2014/main" id="{40ACBA5C-A4E1-5461-2A50-94A697FC81C8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3905058" y="1773720"/>
                  <a:ext cx="1422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74F38E37-4369-D7DF-A9D5-779EC26BD527}"/>
                    </a:ext>
                  </a:extLst>
                </p14:cNvPr>
                <p14:cNvContentPartPr/>
                <p14:nvPr/>
              </p14:nvContentPartPr>
              <p14:xfrm>
                <a:off x="4028898" y="1824840"/>
                <a:ext cx="127800" cy="9468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74F38E37-4369-D7DF-A9D5-779EC26BD527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4022778" y="1818697"/>
                  <a:ext cx="140040" cy="10696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879DA9B3-C78E-B8D0-A56C-5A4A3ECDA832}"/>
                    </a:ext>
                  </a:extLst>
                </p14:cNvPr>
                <p14:cNvContentPartPr/>
                <p14:nvPr/>
              </p14:nvContentPartPr>
              <p14:xfrm>
                <a:off x="4192338" y="1835280"/>
                <a:ext cx="96840" cy="766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879DA9B3-C78E-B8D0-A56C-5A4A3ECDA832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4186218" y="1829160"/>
                  <a:ext cx="109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04EBBE86-8059-81B9-1AF7-898ACF0D3357}"/>
                    </a:ext>
                  </a:extLst>
                </p14:cNvPr>
                <p14:cNvContentPartPr/>
                <p14:nvPr/>
              </p14:nvContentPartPr>
              <p14:xfrm>
                <a:off x="4328058" y="1827000"/>
                <a:ext cx="71640" cy="10188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04EBBE86-8059-81B9-1AF7-898ACF0D3357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4321938" y="1820880"/>
                  <a:ext cx="83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F16D04B8-6E03-02F5-7771-D655D4168755}"/>
                    </a:ext>
                  </a:extLst>
                </p14:cNvPr>
                <p14:cNvContentPartPr/>
                <p14:nvPr/>
              </p14:nvContentPartPr>
              <p14:xfrm>
                <a:off x="4356858" y="1761840"/>
                <a:ext cx="25200" cy="3276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F16D04B8-6E03-02F5-7771-D655D4168755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4350738" y="1755720"/>
                  <a:ext cx="374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0EE5CB8E-C0F5-DFDE-A55B-42305893BB37}"/>
                    </a:ext>
                  </a:extLst>
                </p14:cNvPr>
                <p14:cNvContentPartPr/>
                <p14:nvPr/>
              </p14:nvContentPartPr>
              <p14:xfrm>
                <a:off x="4402218" y="1829880"/>
                <a:ext cx="135360" cy="8424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0EE5CB8E-C0F5-DFDE-A55B-42305893BB37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4396098" y="1823734"/>
                  <a:ext cx="147600" cy="965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0C07EB80-6CB5-5349-8184-ACF869D6770D}"/>
                    </a:ext>
                  </a:extLst>
                </p14:cNvPr>
                <p14:cNvContentPartPr/>
                <p14:nvPr/>
              </p14:nvContentPartPr>
              <p14:xfrm>
                <a:off x="4549818" y="1809360"/>
                <a:ext cx="96840" cy="10296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0C07EB80-6CB5-5349-8184-ACF869D6770D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4543698" y="1803261"/>
                  <a:ext cx="109080" cy="115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03179C37-61F7-C251-152F-C0F96C37F02F}"/>
                    </a:ext>
                  </a:extLst>
                </p14:cNvPr>
                <p14:cNvContentPartPr/>
                <p14:nvPr/>
              </p14:nvContentPartPr>
              <p14:xfrm>
                <a:off x="4845378" y="1709280"/>
                <a:ext cx="68400" cy="18108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03179C37-61F7-C251-152F-C0F96C37F02F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4839258" y="1703160"/>
                  <a:ext cx="806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8650C6CF-9DB4-1766-F0CA-FE6BA7445651}"/>
                    </a:ext>
                  </a:extLst>
                </p14:cNvPr>
                <p14:cNvContentPartPr/>
                <p14:nvPr/>
              </p14:nvContentPartPr>
              <p14:xfrm>
                <a:off x="4859778" y="1681920"/>
                <a:ext cx="138240" cy="13860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8650C6CF-9DB4-1766-F0CA-FE6BA7445651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4853658" y="1675800"/>
                  <a:ext cx="150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F7724D1E-0BD7-167A-6A32-AF3D6EC1E687}"/>
                    </a:ext>
                  </a:extLst>
                </p14:cNvPr>
                <p14:cNvContentPartPr/>
                <p14:nvPr/>
              </p14:nvContentPartPr>
              <p14:xfrm>
                <a:off x="4990458" y="1806480"/>
                <a:ext cx="214200" cy="9324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F7724D1E-0BD7-167A-6A32-AF3D6EC1E68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4984348" y="1800360"/>
                  <a:ext cx="226419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A04A4C31-E12C-D30B-7A8D-E8964A52146A}"/>
                    </a:ext>
                  </a:extLst>
                </p14:cNvPr>
                <p14:cNvContentPartPr/>
                <p14:nvPr/>
              </p14:nvContentPartPr>
              <p14:xfrm>
                <a:off x="5145258" y="1739880"/>
                <a:ext cx="30240" cy="1620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A04A4C31-E12C-D30B-7A8D-E8964A52146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5139138" y="1733893"/>
                  <a:ext cx="42480" cy="2817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32943B72-0B2F-B260-1430-4890126A0E22}"/>
                    </a:ext>
                  </a:extLst>
                </p14:cNvPr>
                <p14:cNvContentPartPr/>
                <p14:nvPr/>
              </p14:nvContentPartPr>
              <p14:xfrm>
                <a:off x="5198178" y="1815120"/>
                <a:ext cx="145080" cy="9972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32943B72-0B2F-B260-1430-4890126A0E22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5192073" y="1809000"/>
                  <a:ext cx="15729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EA44D217-7BEA-FF16-2933-7323ED04613B}"/>
                    </a:ext>
                  </a:extLst>
                </p14:cNvPr>
                <p14:cNvContentPartPr/>
                <p14:nvPr/>
              </p14:nvContentPartPr>
              <p14:xfrm>
                <a:off x="5363418" y="1654560"/>
                <a:ext cx="33480" cy="23508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EA44D217-7BEA-FF16-2933-7323ED04613B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5357298" y="1648440"/>
                  <a:ext cx="457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170AA0F2-2759-8EB4-E0D8-611753C552EA}"/>
                    </a:ext>
                  </a:extLst>
                </p14:cNvPr>
                <p14:cNvContentPartPr/>
                <p14:nvPr/>
              </p14:nvContentPartPr>
              <p14:xfrm>
                <a:off x="5336778" y="1779840"/>
                <a:ext cx="152640" cy="3636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170AA0F2-2759-8EB4-E0D8-611753C552EA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5330658" y="1773720"/>
                  <a:ext cx="164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5FDC59A6-F56D-B5C5-42E7-0802763C6275}"/>
                    </a:ext>
                  </a:extLst>
                </p14:cNvPr>
                <p14:cNvContentPartPr/>
                <p14:nvPr/>
              </p14:nvContentPartPr>
              <p14:xfrm>
                <a:off x="5667978" y="1628640"/>
                <a:ext cx="231840" cy="24912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5FDC59A6-F56D-B5C5-42E7-0802763C6275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5661848" y="1622520"/>
                  <a:ext cx="244099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8022B189-8EE0-7BB5-088A-1D2D8F5F094D}"/>
                    </a:ext>
                  </a:extLst>
                </p14:cNvPr>
                <p14:cNvContentPartPr/>
                <p14:nvPr/>
              </p14:nvContentPartPr>
              <p14:xfrm>
                <a:off x="5895858" y="1757520"/>
                <a:ext cx="147600" cy="9972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8022B189-8EE0-7BB5-088A-1D2D8F5F094D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5889738" y="1751400"/>
                  <a:ext cx="1598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7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537D00DD-17A3-D9F7-698B-AB2C0BE24A05}"/>
                    </a:ext>
                  </a:extLst>
                </p14:cNvPr>
                <p14:cNvContentPartPr/>
                <p14:nvPr/>
              </p14:nvContentPartPr>
              <p14:xfrm>
                <a:off x="6028338" y="1575720"/>
                <a:ext cx="43560" cy="28476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537D00DD-17A3-D9F7-698B-AB2C0BE24A05}"/>
                    </a:ext>
                  </a:extLst>
                </p:cNvPr>
                <p:cNvPicPr/>
                <p:nvPr/>
              </p:nvPicPr>
              <p:blipFill>
                <a:blip r:embed="rId288"/>
                <a:stretch>
                  <a:fillRect/>
                </a:stretch>
              </p:blipFill>
              <p:spPr>
                <a:xfrm>
                  <a:off x="6022218" y="1569608"/>
                  <a:ext cx="55800" cy="2969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9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A32923A7-CA7C-B755-D3A5-34E97CBADCCC}"/>
                    </a:ext>
                  </a:extLst>
                </p14:cNvPr>
                <p14:cNvContentPartPr/>
                <p14:nvPr/>
              </p14:nvContentPartPr>
              <p14:xfrm>
                <a:off x="5976858" y="1692000"/>
                <a:ext cx="132480" cy="1260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A32923A7-CA7C-B755-D3A5-34E97CBADCCC}"/>
                    </a:ext>
                  </a:extLst>
                </p:cNvPr>
                <p:cNvPicPr/>
                <p:nvPr/>
              </p:nvPicPr>
              <p:blipFill>
                <a:blip r:embed="rId290"/>
                <a:stretch>
                  <a:fillRect/>
                </a:stretch>
              </p:blipFill>
              <p:spPr>
                <a:xfrm>
                  <a:off x="5970721" y="1685880"/>
                  <a:ext cx="144753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3BA23F1B-1556-B44A-A721-C760010D0CFF}"/>
                    </a:ext>
                  </a:extLst>
                </p14:cNvPr>
                <p14:cNvContentPartPr/>
                <p14:nvPr/>
              </p14:nvContentPartPr>
              <p14:xfrm>
                <a:off x="6106098" y="1532160"/>
                <a:ext cx="180360" cy="34992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3BA23F1B-1556-B44A-A721-C760010D0CFF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6099978" y="1526040"/>
                  <a:ext cx="19260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CE7009D3-DD87-D281-0D9E-43006442A8E7}"/>
                    </a:ext>
                  </a:extLst>
                </p14:cNvPr>
                <p14:cNvContentPartPr/>
                <p14:nvPr/>
              </p14:nvContentPartPr>
              <p14:xfrm>
                <a:off x="6269898" y="1743480"/>
                <a:ext cx="126720" cy="12240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CE7009D3-DD87-D281-0D9E-43006442A8E7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6263795" y="1737360"/>
                  <a:ext cx="138925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C9494B2A-11F5-02C4-6B0B-CDB39980CFE4}"/>
                    </a:ext>
                  </a:extLst>
                </p14:cNvPr>
                <p14:cNvContentPartPr/>
                <p14:nvPr/>
              </p14:nvContentPartPr>
              <p14:xfrm>
                <a:off x="6402018" y="1612080"/>
                <a:ext cx="139320" cy="2559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C9494B2A-11F5-02C4-6B0B-CDB39980CFE4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6395898" y="1605960"/>
                  <a:ext cx="151560" cy="26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5" name="Group 364">
            <a:extLst>
              <a:ext uri="{FF2B5EF4-FFF2-40B4-BE49-F238E27FC236}">
                <a16:creationId xmlns:a16="http://schemas.microsoft.com/office/drawing/2014/main" id="{302F69F8-BF18-4D60-4BE3-101EADB82A23}"/>
              </a:ext>
            </a:extLst>
          </p:cNvPr>
          <p:cNvGrpSpPr/>
          <p:nvPr/>
        </p:nvGrpSpPr>
        <p:grpSpPr>
          <a:xfrm>
            <a:off x="6481216" y="1031677"/>
            <a:ext cx="1998000" cy="429840"/>
            <a:chOff x="3495738" y="1110240"/>
            <a:chExt cx="1998000" cy="42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B1E355EC-D4A8-0541-92ED-8D4267C118A2}"/>
                    </a:ext>
                  </a:extLst>
                </p14:cNvPr>
                <p14:cNvContentPartPr/>
                <p14:nvPr/>
              </p14:nvContentPartPr>
              <p14:xfrm>
                <a:off x="3495738" y="1216440"/>
                <a:ext cx="184680" cy="2725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B1E355EC-D4A8-0541-92ED-8D4267C118A2}"/>
                    </a:ext>
                  </a:extLst>
                </p:cNvPr>
                <p:cNvPicPr/>
                <p:nvPr/>
              </p:nvPicPr>
              <p:blipFill>
                <a:blip r:embed="rId298"/>
                <a:stretch>
                  <a:fillRect/>
                </a:stretch>
              </p:blipFill>
              <p:spPr>
                <a:xfrm>
                  <a:off x="3489618" y="1210328"/>
                  <a:ext cx="196920" cy="284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9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89D8E788-302B-31A4-E819-E6E1BE2B318F}"/>
                    </a:ext>
                  </a:extLst>
                </p14:cNvPr>
                <p14:cNvContentPartPr/>
                <p14:nvPr/>
              </p14:nvContentPartPr>
              <p14:xfrm>
                <a:off x="3693738" y="1364400"/>
                <a:ext cx="54720" cy="8388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89D8E788-302B-31A4-E819-E6E1BE2B318F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3687658" y="1358280"/>
                  <a:ext cx="6688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D38AD400-EEEE-7336-8837-DC24C6C74AF6}"/>
                    </a:ext>
                  </a:extLst>
                </p14:cNvPr>
                <p14:cNvContentPartPr/>
                <p14:nvPr/>
              </p14:nvContentPartPr>
              <p14:xfrm>
                <a:off x="3753138" y="1263600"/>
                <a:ext cx="17640" cy="241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D38AD400-EEEE-7336-8837-DC24C6C74AF6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3747018" y="1257480"/>
                  <a:ext cx="298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0E1D45EB-6C5C-7182-B480-A95A72103BC6}"/>
                    </a:ext>
                  </a:extLst>
                </p14:cNvPr>
                <p14:cNvContentPartPr/>
                <p14:nvPr/>
              </p14:nvContentPartPr>
              <p14:xfrm>
                <a:off x="3779058" y="1354320"/>
                <a:ext cx="243360" cy="10260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0E1D45EB-6C5C-7182-B480-A95A72103BC6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3772938" y="1348221"/>
                  <a:ext cx="255600" cy="1147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750A1CC2-ADDD-6559-4C25-491B77AC1682}"/>
                    </a:ext>
                  </a:extLst>
                </p14:cNvPr>
                <p14:cNvContentPartPr/>
                <p14:nvPr/>
              </p14:nvContentPartPr>
              <p14:xfrm>
                <a:off x="4026738" y="1324800"/>
                <a:ext cx="122400" cy="21528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750A1CC2-ADDD-6559-4C25-491B77AC1682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4020618" y="1318680"/>
                  <a:ext cx="13464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7869D4EB-3090-E7A4-47AC-B3345D8C0C83}"/>
                    </a:ext>
                  </a:extLst>
                </p14:cNvPr>
                <p14:cNvContentPartPr/>
                <p14:nvPr/>
              </p14:nvContentPartPr>
              <p14:xfrm>
                <a:off x="4153098" y="1149480"/>
                <a:ext cx="43560" cy="29412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7869D4EB-3090-E7A4-47AC-B3345D8C0C83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4146978" y="1143360"/>
                  <a:ext cx="558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217C801E-147D-0048-AEFB-68F08110F335}"/>
                    </a:ext>
                  </a:extLst>
                </p14:cNvPr>
                <p14:cNvContentPartPr/>
                <p14:nvPr/>
              </p14:nvContentPartPr>
              <p14:xfrm>
                <a:off x="4171098" y="1314360"/>
                <a:ext cx="123120" cy="14148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217C801E-147D-0048-AEFB-68F08110F335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4164978" y="1308240"/>
                  <a:ext cx="1353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CD0BB932-64CD-1457-59F6-E12897723CAD}"/>
                    </a:ext>
                  </a:extLst>
                </p14:cNvPr>
                <p14:cNvContentPartPr/>
                <p14:nvPr/>
              </p14:nvContentPartPr>
              <p14:xfrm>
                <a:off x="4307178" y="1350000"/>
                <a:ext cx="114840" cy="8316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CD0BB932-64CD-1457-59F6-E12897723CAD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4301077" y="1343906"/>
                  <a:ext cx="127042" cy="953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5861825D-3467-404F-0A6D-FBBBF19123A9}"/>
                    </a:ext>
                  </a:extLst>
                </p14:cNvPr>
                <p14:cNvContentPartPr/>
                <p14:nvPr/>
              </p14:nvContentPartPr>
              <p14:xfrm>
                <a:off x="4302858" y="1343160"/>
                <a:ext cx="127800" cy="11556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5861825D-3467-404F-0A6D-FBBBF19123A9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4296738" y="1337040"/>
                  <a:ext cx="140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52268A5B-5DF9-E8D5-F056-568C9DA8FDF4}"/>
                    </a:ext>
                  </a:extLst>
                </p14:cNvPr>
                <p14:cNvContentPartPr/>
                <p14:nvPr/>
              </p14:nvContentPartPr>
              <p14:xfrm>
                <a:off x="4589058" y="1149120"/>
                <a:ext cx="221040" cy="31788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52268A5B-5DF9-E8D5-F056-568C9DA8FDF4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4582938" y="1143000"/>
                  <a:ext cx="2332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376" name="Ink 375">
                  <a:extLst>
                    <a:ext uri="{FF2B5EF4-FFF2-40B4-BE49-F238E27FC236}">
                      <a16:creationId xmlns:a16="http://schemas.microsoft.com/office/drawing/2014/main" id="{303072DA-11D5-C798-F404-F78E4E1BBC3F}"/>
                    </a:ext>
                  </a:extLst>
                </p14:cNvPr>
                <p14:cNvContentPartPr/>
                <p14:nvPr/>
              </p14:nvContentPartPr>
              <p14:xfrm>
                <a:off x="4828458" y="1313640"/>
                <a:ext cx="155520" cy="133560"/>
              </p14:xfrm>
            </p:contentPart>
          </mc:Choice>
          <mc:Fallback xmlns="">
            <p:pic>
              <p:nvPicPr>
                <p:cNvPr id="376" name="Ink 375">
                  <a:extLst>
                    <a:ext uri="{FF2B5EF4-FFF2-40B4-BE49-F238E27FC236}">
                      <a16:creationId xmlns:a16="http://schemas.microsoft.com/office/drawing/2014/main" id="{303072DA-11D5-C798-F404-F78E4E1BBC3F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4822338" y="1307503"/>
                  <a:ext cx="167760" cy="14583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377" name="Ink 376">
                  <a:extLst>
                    <a:ext uri="{FF2B5EF4-FFF2-40B4-BE49-F238E27FC236}">
                      <a16:creationId xmlns:a16="http://schemas.microsoft.com/office/drawing/2014/main" id="{5C824B05-DFF0-1A6F-C6AF-599A306621AC}"/>
                    </a:ext>
                  </a:extLst>
                </p14:cNvPr>
                <p14:cNvContentPartPr/>
                <p14:nvPr/>
              </p14:nvContentPartPr>
              <p14:xfrm>
                <a:off x="4981818" y="1145520"/>
                <a:ext cx="20160" cy="279720"/>
              </p14:xfrm>
            </p:contentPart>
          </mc:Choice>
          <mc:Fallback xmlns="">
            <p:pic>
              <p:nvPicPr>
                <p:cNvPr id="377" name="Ink 376">
                  <a:extLst>
                    <a:ext uri="{FF2B5EF4-FFF2-40B4-BE49-F238E27FC236}">
                      <a16:creationId xmlns:a16="http://schemas.microsoft.com/office/drawing/2014/main" id="{5C824B05-DFF0-1A6F-C6AF-599A306621AC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4975698" y="1139400"/>
                  <a:ext cx="3240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378" name="Ink 377">
                  <a:extLst>
                    <a:ext uri="{FF2B5EF4-FFF2-40B4-BE49-F238E27FC236}">
                      <a16:creationId xmlns:a16="http://schemas.microsoft.com/office/drawing/2014/main" id="{0442DD64-D468-114F-DBD1-842D59E6E788}"/>
                    </a:ext>
                  </a:extLst>
                </p14:cNvPr>
                <p14:cNvContentPartPr/>
                <p14:nvPr/>
              </p14:nvContentPartPr>
              <p14:xfrm>
                <a:off x="4940058" y="1110240"/>
                <a:ext cx="268200" cy="338400"/>
              </p14:xfrm>
            </p:contentPart>
          </mc:Choice>
          <mc:Fallback xmlns="">
            <p:pic>
              <p:nvPicPr>
                <p:cNvPr id="378" name="Ink 377">
                  <a:extLst>
                    <a:ext uri="{FF2B5EF4-FFF2-40B4-BE49-F238E27FC236}">
                      <a16:creationId xmlns:a16="http://schemas.microsoft.com/office/drawing/2014/main" id="{0442DD64-D468-114F-DBD1-842D59E6E788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4933930" y="1104120"/>
                  <a:ext cx="280456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B5923253-5A26-6DF2-674C-120C72BB92DB}"/>
                    </a:ext>
                  </a:extLst>
                </p14:cNvPr>
                <p14:cNvContentPartPr/>
                <p14:nvPr/>
              </p14:nvContentPartPr>
              <p14:xfrm>
                <a:off x="5208978" y="1317960"/>
                <a:ext cx="153000" cy="13932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B5923253-5A26-6DF2-674C-120C72BB92DB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5202844" y="1311840"/>
                  <a:ext cx="165269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BBDF94BC-C0CD-3E89-AC80-0B3B2E7E85EA}"/>
                    </a:ext>
                  </a:extLst>
                </p14:cNvPr>
                <p14:cNvContentPartPr/>
                <p14:nvPr/>
              </p14:nvContentPartPr>
              <p14:xfrm>
                <a:off x="5349018" y="1132200"/>
                <a:ext cx="144720" cy="34344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BBDF94BC-C0CD-3E89-AC80-0B3B2E7E85EA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5342883" y="1126080"/>
                  <a:ext cx="156991" cy="35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4EB4B080-E692-956E-7E89-EAFC63573E21}"/>
              </a:ext>
            </a:extLst>
          </p:cNvPr>
          <p:cNvGrpSpPr/>
          <p:nvPr/>
        </p:nvGrpSpPr>
        <p:grpSpPr>
          <a:xfrm>
            <a:off x="4740594" y="2334170"/>
            <a:ext cx="4418280" cy="1543680"/>
            <a:chOff x="2754504" y="2294297"/>
            <a:chExt cx="4418280" cy="154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41678421-1ED1-48A5-BE8A-094E5488EB7E}"/>
                    </a:ext>
                  </a:extLst>
                </p14:cNvPr>
                <p14:cNvContentPartPr/>
                <p14:nvPr/>
              </p14:nvContentPartPr>
              <p14:xfrm>
                <a:off x="6481584" y="2563577"/>
                <a:ext cx="95040" cy="399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D9DA8F4-A1A0-3F8A-301C-817718960021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6475464" y="2557457"/>
                  <a:ext cx="1072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7B9DF1F9-64B1-4A2E-CA34-3CBA15E30E2A}"/>
                    </a:ext>
                  </a:extLst>
                </p14:cNvPr>
                <p14:cNvContentPartPr/>
                <p14:nvPr/>
              </p14:nvContentPartPr>
              <p14:xfrm>
                <a:off x="5156064" y="2359457"/>
                <a:ext cx="1415520" cy="2304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6F42BB3-0207-ABAC-6BE6-130C0764F835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5149944" y="2353337"/>
                  <a:ext cx="142776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384" name="Ink 383">
                  <a:extLst>
                    <a:ext uri="{FF2B5EF4-FFF2-40B4-BE49-F238E27FC236}">
                      <a16:creationId xmlns:a16="http://schemas.microsoft.com/office/drawing/2014/main" id="{18FFD0EB-2FF1-E849-9DC8-B387F9E82CAB}"/>
                    </a:ext>
                  </a:extLst>
                </p14:cNvPr>
                <p14:cNvContentPartPr/>
                <p14:nvPr/>
              </p14:nvContentPartPr>
              <p14:xfrm>
                <a:off x="5064264" y="2294297"/>
                <a:ext cx="203760" cy="1623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DB654503-6813-AF54-8435-5097060A3BFA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5058144" y="2288177"/>
                  <a:ext cx="216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385" name="Ink 384">
                  <a:extLst>
                    <a:ext uri="{FF2B5EF4-FFF2-40B4-BE49-F238E27FC236}">
                      <a16:creationId xmlns:a16="http://schemas.microsoft.com/office/drawing/2014/main" id="{7DB6B32C-F3E8-2959-7527-22DDA889E144}"/>
                    </a:ext>
                  </a:extLst>
                </p14:cNvPr>
                <p14:cNvContentPartPr/>
                <p14:nvPr/>
              </p14:nvContentPartPr>
              <p14:xfrm>
                <a:off x="3560544" y="2361257"/>
                <a:ext cx="1273320" cy="5371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7FAA052-4B28-64D6-9114-40C962DCF960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3554424" y="2355137"/>
                  <a:ext cx="1285560" cy="54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386" name="Ink 385">
                  <a:extLst>
                    <a:ext uri="{FF2B5EF4-FFF2-40B4-BE49-F238E27FC236}">
                      <a16:creationId xmlns:a16="http://schemas.microsoft.com/office/drawing/2014/main" id="{D6F6D470-405E-1932-A0F6-2FE0E955E00A}"/>
                    </a:ext>
                  </a:extLst>
                </p14:cNvPr>
                <p14:cNvContentPartPr/>
                <p14:nvPr/>
              </p14:nvContentPartPr>
              <p14:xfrm>
                <a:off x="3535704" y="2715497"/>
                <a:ext cx="247320" cy="2185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F2D5D10-04F6-BBF8-120E-1C65C988950C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3529584" y="2709377"/>
                  <a:ext cx="259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387" name="Ink 386">
                  <a:extLst>
                    <a:ext uri="{FF2B5EF4-FFF2-40B4-BE49-F238E27FC236}">
                      <a16:creationId xmlns:a16="http://schemas.microsoft.com/office/drawing/2014/main" id="{AAB54964-4864-A713-5B2F-AB6FE31CA924}"/>
                    </a:ext>
                  </a:extLst>
                </p14:cNvPr>
                <p14:cNvContentPartPr/>
                <p14:nvPr/>
              </p14:nvContentPartPr>
              <p14:xfrm>
                <a:off x="2798424" y="3058577"/>
                <a:ext cx="546120" cy="7686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4689AFFA-D215-EEBC-BBB7-2B69B650A6D5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2792304" y="3052457"/>
                  <a:ext cx="558360" cy="78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69324647-F2A5-50A1-21FA-7CEB055A6ABB}"/>
                    </a:ext>
                  </a:extLst>
                </p14:cNvPr>
                <p14:cNvContentPartPr/>
                <p14:nvPr/>
              </p14:nvContentPartPr>
              <p14:xfrm>
                <a:off x="2754504" y="3606137"/>
                <a:ext cx="164520" cy="2318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0328298-05A5-9847-622D-1DD52D0FD8FA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748384" y="3600017"/>
                  <a:ext cx="17676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8F55DEFF-863B-37DA-E6D4-11FAFEA4B919}"/>
                    </a:ext>
                  </a:extLst>
                </p14:cNvPr>
                <p14:cNvContentPartPr/>
                <p14:nvPr/>
              </p14:nvContentPartPr>
              <p14:xfrm>
                <a:off x="6860664" y="2639897"/>
                <a:ext cx="168480" cy="1663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8BA33E0-80E0-845C-EF58-A9522974C8CA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854544" y="2633777"/>
                  <a:ext cx="180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335B4969-C89C-691F-5AB5-F0B4FEA8E8D3}"/>
                    </a:ext>
                  </a:extLst>
                </p14:cNvPr>
                <p14:cNvContentPartPr/>
                <p14:nvPr/>
              </p14:nvContentPartPr>
              <p14:xfrm>
                <a:off x="6908184" y="2648537"/>
                <a:ext cx="187560" cy="1386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7704405-7FD8-239A-B6CE-7F4F630A337F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6902064" y="2642417"/>
                  <a:ext cx="199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91" name="Ink 390">
                  <a:extLst>
                    <a:ext uri="{FF2B5EF4-FFF2-40B4-BE49-F238E27FC236}">
                      <a16:creationId xmlns:a16="http://schemas.microsoft.com/office/drawing/2014/main" id="{1A123056-2F26-5784-D0FC-7F5EC8A7758C}"/>
                    </a:ext>
                  </a:extLst>
                </p14:cNvPr>
                <p14:cNvContentPartPr/>
                <p14:nvPr/>
              </p14:nvContentPartPr>
              <p14:xfrm>
                <a:off x="7030224" y="2747537"/>
                <a:ext cx="142560" cy="907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9881155B-0444-6BB1-679B-4A771742DCE8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7024104" y="2741417"/>
                  <a:ext cx="15480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4F053BE1-84B5-9931-3858-CD75F0F31A8C}"/>
              </a:ext>
            </a:extLst>
          </p:cNvPr>
          <p:cNvGrpSpPr/>
          <p:nvPr/>
        </p:nvGrpSpPr>
        <p:grpSpPr>
          <a:xfrm>
            <a:off x="2678536" y="5890304"/>
            <a:ext cx="518040" cy="428040"/>
            <a:chOff x="315144" y="5668217"/>
            <a:chExt cx="518040" cy="42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D2CB25BD-73E0-22DF-E8F7-03305DC260B3}"/>
                    </a:ext>
                  </a:extLst>
                </p14:cNvPr>
                <p14:cNvContentPartPr/>
                <p14:nvPr/>
              </p14:nvContentPartPr>
              <p14:xfrm>
                <a:off x="315144" y="5668217"/>
                <a:ext cx="349920" cy="391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442F5AE9-B731-AB23-96D6-E895151FACB4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309024" y="5662097"/>
                  <a:ext cx="36216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E8CAAED7-2E7A-76C6-885E-2678AACD6F56}"/>
                    </a:ext>
                  </a:extLst>
                </p14:cNvPr>
                <p14:cNvContentPartPr/>
                <p14:nvPr/>
              </p14:nvContentPartPr>
              <p14:xfrm>
                <a:off x="516384" y="5952257"/>
                <a:ext cx="106200" cy="1440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4194E56-B7DE-445D-34F8-1DF6B42C84CB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510264" y="5946137"/>
                  <a:ext cx="1184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8D12B278-EAA8-4C53-0BC6-1551FE7A058D}"/>
                    </a:ext>
                  </a:extLst>
                </p14:cNvPr>
                <p14:cNvContentPartPr/>
                <p14:nvPr/>
              </p14:nvContentPartPr>
              <p14:xfrm>
                <a:off x="793224" y="5863697"/>
                <a:ext cx="28800" cy="302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07CD6E5-EDD2-D880-7979-226619E1635C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787104" y="5857577"/>
                  <a:ext cx="410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F2375816-956D-60A6-E51A-CAF8C4C02FFE}"/>
                    </a:ext>
                  </a:extLst>
                </p14:cNvPr>
                <p14:cNvContentPartPr/>
                <p14:nvPr/>
              </p14:nvContentPartPr>
              <p14:xfrm>
                <a:off x="804744" y="6001217"/>
                <a:ext cx="28440" cy="25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88DF57DA-F7B7-3FC6-9A46-F0900A52F36A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798624" y="5995097"/>
                  <a:ext cx="40680" cy="1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35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F4C8E798-568D-551C-5D96-05089324A65C}"/>
                  </a:ext>
                </a:extLst>
              </p14:cNvPr>
              <p14:cNvContentPartPr/>
              <p14:nvPr/>
            </p14:nvContentPartPr>
            <p14:xfrm>
              <a:off x="3595456" y="5898944"/>
              <a:ext cx="708840" cy="342720"/>
            </p14:xfrm>
          </p:contentPart>
        </mc:Choice>
        <mc:Fallback xmlns=""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F4C8E798-568D-551C-5D96-05089324A65C}"/>
                  </a:ext>
                </a:extLst>
              </p:cNvPr>
              <p:cNvPicPr/>
              <p:nvPr/>
            </p:nvPicPr>
            <p:blipFill>
              <a:blip r:embed="rId436"/>
              <a:stretch>
                <a:fillRect/>
              </a:stretch>
            </p:blipFill>
            <p:spPr>
              <a:xfrm>
                <a:off x="3589336" y="5892824"/>
                <a:ext cx="7210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7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C37A4A7B-3436-50E2-E5D9-63CCB1D5560D}"/>
                  </a:ext>
                </a:extLst>
              </p14:cNvPr>
              <p14:cNvContentPartPr/>
              <p14:nvPr/>
            </p14:nvContentPartPr>
            <p14:xfrm>
              <a:off x="4583296" y="6095144"/>
              <a:ext cx="258480" cy="17424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C37A4A7B-3436-50E2-E5D9-63CCB1D5560D}"/>
                  </a:ext>
                </a:extLst>
              </p:cNvPr>
              <p:cNvPicPr/>
              <p:nvPr/>
            </p:nvPicPr>
            <p:blipFill>
              <a:blip r:embed="rId438"/>
              <a:stretch>
                <a:fillRect/>
              </a:stretch>
            </p:blipFill>
            <p:spPr>
              <a:xfrm>
                <a:off x="4577176" y="6089024"/>
                <a:ext cx="2707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39">
            <p14:nvContentPartPr>
              <p14:cNvPr id="399" name="Ink 398">
                <a:extLst>
                  <a:ext uri="{FF2B5EF4-FFF2-40B4-BE49-F238E27FC236}">
                    <a16:creationId xmlns:a16="http://schemas.microsoft.com/office/drawing/2014/main" id="{9BB6E104-C9C6-E2FA-DE4D-0629473BDA36}"/>
                  </a:ext>
                </a:extLst>
              </p14:cNvPr>
              <p14:cNvContentPartPr/>
              <p14:nvPr/>
            </p14:nvContentPartPr>
            <p14:xfrm>
              <a:off x="4867696" y="6099464"/>
              <a:ext cx="180000" cy="154800"/>
            </p14:xfrm>
          </p:contentPart>
        </mc:Choice>
        <mc:Fallback xmlns="">
          <p:pic>
            <p:nvPicPr>
              <p:cNvPr id="399" name="Ink 398">
                <a:extLst>
                  <a:ext uri="{FF2B5EF4-FFF2-40B4-BE49-F238E27FC236}">
                    <a16:creationId xmlns:a16="http://schemas.microsoft.com/office/drawing/2014/main" id="{9BB6E104-C9C6-E2FA-DE4D-0629473BDA36}"/>
                  </a:ext>
                </a:extLst>
              </p:cNvPr>
              <p:cNvPicPr/>
              <p:nvPr/>
            </p:nvPicPr>
            <p:blipFill>
              <a:blip r:embed="rId440"/>
              <a:stretch>
                <a:fillRect/>
              </a:stretch>
            </p:blipFill>
            <p:spPr>
              <a:xfrm>
                <a:off x="4861576" y="6093344"/>
                <a:ext cx="192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1">
            <p14:nvContentPartPr>
              <p14:cNvPr id="400" name="Ink 399">
                <a:extLst>
                  <a:ext uri="{FF2B5EF4-FFF2-40B4-BE49-F238E27FC236}">
                    <a16:creationId xmlns:a16="http://schemas.microsoft.com/office/drawing/2014/main" id="{0091199F-73DB-D500-D58F-1783E73AAC2B}"/>
                  </a:ext>
                </a:extLst>
              </p14:cNvPr>
              <p14:cNvContentPartPr/>
              <p14:nvPr/>
            </p14:nvContentPartPr>
            <p14:xfrm>
              <a:off x="5083696" y="6098024"/>
              <a:ext cx="184320" cy="154440"/>
            </p14:xfrm>
          </p:contentPart>
        </mc:Choice>
        <mc:Fallback xmlns="">
          <p:pic>
            <p:nvPicPr>
              <p:cNvPr id="400" name="Ink 399">
                <a:extLst>
                  <a:ext uri="{FF2B5EF4-FFF2-40B4-BE49-F238E27FC236}">
                    <a16:creationId xmlns:a16="http://schemas.microsoft.com/office/drawing/2014/main" id="{0091199F-73DB-D500-D58F-1783E73AAC2B}"/>
                  </a:ext>
                </a:extLst>
              </p:cNvPr>
              <p:cNvPicPr/>
              <p:nvPr/>
            </p:nvPicPr>
            <p:blipFill>
              <a:blip r:embed="rId442"/>
              <a:stretch>
                <a:fillRect/>
              </a:stretch>
            </p:blipFill>
            <p:spPr>
              <a:xfrm>
                <a:off x="5077564" y="6091904"/>
                <a:ext cx="196584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3">
            <p14:nvContentPartPr>
              <p14:cNvPr id="401" name="Ink 400">
                <a:extLst>
                  <a:ext uri="{FF2B5EF4-FFF2-40B4-BE49-F238E27FC236}">
                    <a16:creationId xmlns:a16="http://schemas.microsoft.com/office/drawing/2014/main" id="{3D47CD9A-100D-A2C5-2ABA-7BB661E78621}"/>
                  </a:ext>
                </a:extLst>
              </p14:cNvPr>
              <p14:cNvContentPartPr/>
              <p14:nvPr/>
            </p14:nvContentPartPr>
            <p14:xfrm>
              <a:off x="5284936" y="6113864"/>
              <a:ext cx="146160" cy="411480"/>
            </p14:xfrm>
          </p:contentPart>
        </mc:Choice>
        <mc:Fallback xmlns="">
          <p:pic>
            <p:nvPicPr>
              <p:cNvPr id="401" name="Ink 400">
                <a:extLst>
                  <a:ext uri="{FF2B5EF4-FFF2-40B4-BE49-F238E27FC236}">
                    <a16:creationId xmlns:a16="http://schemas.microsoft.com/office/drawing/2014/main" id="{3D47CD9A-100D-A2C5-2ABA-7BB661E78621}"/>
                  </a:ext>
                </a:extLst>
              </p:cNvPr>
              <p:cNvPicPr/>
              <p:nvPr/>
            </p:nvPicPr>
            <p:blipFill>
              <a:blip r:embed="rId444"/>
              <a:stretch>
                <a:fillRect/>
              </a:stretch>
            </p:blipFill>
            <p:spPr>
              <a:xfrm>
                <a:off x="5278816" y="6107744"/>
                <a:ext cx="15840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5">
            <p14:nvContentPartPr>
              <p14:cNvPr id="408" name="Ink 407">
                <a:extLst>
                  <a:ext uri="{FF2B5EF4-FFF2-40B4-BE49-F238E27FC236}">
                    <a16:creationId xmlns:a16="http://schemas.microsoft.com/office/drawing/2014/main" id="{EC7F0264-A549-7E19-E028-1FDD9D0D4AB0}"/>
                  </a:ext>
                </a:extLst>
              </p14:cNvPr>
              <p14:cNvContentPartPr/>
              <p14:nvPr/>
            </p14:nvContentPartPr>
            <p14:xfrm>
              <a:off x="6614056" y="5913704"/>
              <a:ext cx="157320" cy="313560"/>
            </p14:xfrm>
          </p:contentPart>
        </mc:Choice>
        <mc:Fallback xmlns="">
          <p:pic>
            <p:nvPicPr>
              <p:cNvPr id="408" name="Ink 407">
                <a:extLst>
                  <a:ext uri="{FF2B5EF4-FFF2-40B4-BE49-F238E27FC236}">
                    <a16:creationId xmlns:a16="http://schemas.microsoft.com/office/drawing/2014/main" id="{EC7F0264-A549-7E19-E028-1FDD9D0D4AB0}"/>
                  </a:ext>
                </a:extLst>
              </p:cNvPr>
              <p:cNvPicPr/>
              <p:nvPr/>
            </p:nvPicPr>
            <p:blipFill>
              <a:blip r:embed="rId458"/>
              <a:stretch>
                <a:fillRect/>
              </a:stretch>
            </p:blipFill>
            <p:spPr>
              <a:xfrm>
                <a:off x="6607950" y="5907584"/>
                <a:ext cx="169532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9">
            <p14:nvContentPartPr>
              <p14:cNvPr id="409" name="Ink 408">
                <a:extLst>
                  <a:ext uri="{FF2B5EF4-FFF2-40B4-BE49-F238E27FC236}">
                    <a16:creationId xmlns:a16="http://schemas.microsoft.com/office/drawing/2014/main" id="{5375915D-0BDE-E566-1683-26D016AF7811}"/>
                  </a:ext>
                </a:extLst>
              </p14:cNvPr>
              <p14:cNvContentPartPr/>
              <p14:nvPr/>
            </p14:nvContentPartPr>
            <p14:xfrm>
              <a:off x="6613336" y="6095504"/>
              <a:ext cx="269640" cy="136080"/>
            </p14:xfrm>
          </p:contentPart>
        </mc:Choice>
        <mc:Fallback xmlns="">
          <p:pic>
            <p:nvPicPr>
              <p:cNvPr id="409" name="Ink 408">
                <a:extLst>
                  <a:ext uri="{FF2B5EF4-FFF2-40B4-BE49-F238E27FC236}">
                    <a16:creationId xmlns:a16="http://schemas.microsoft.com/office/drawing/2014/main" id="{5375915D-0BDE-E566-1683-26D016AF7811}"/>
                  </a:ext>
                </a:extLst>
              </p:cNvPr>
              <p:cNvPicPr/>
              <p:nvPr/>
            </p:nvPicPr>
            <p:blipFill>
              <a:blip r:embed="rId460"/>
              <a:stretch>
                <a:fillRect/>
              </a:stretch>
            </p:blipFill>
            <p:spPr>
              <a:xfrm>
                <a:off x="6607216" y="6089368"/>
                <a:ext cx="281880" cy="1483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1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BDE65DD0-6F00-3FA2-20BE-0551F24DE65C}"/>
                  </a:ext>
                </a:extLst>
              </p14:cNvPr>
              <p14:cNvContentPartPr/>
              <p14:nvPr/>
            </p14:nvContentPartPr>
            <p14:xfrm>
              <a:off x="7114096" y="6092624"/>
              <a:ext cx="192240" cy="39024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BDE65DD0-6F00-3FA2-20BE-0551F24DE65C}"/>
                  </a:ext>
                </a:extLst>
              </p:cNvPr>
              <p:cNvPicPr/>
              <p:nvPr/>
            </p:nvPicPr>
            <p:blipFill>
              <a:blip r:embed="rId462"/>
              <a:stretch>
                <a:fillRect/>
              </a:stretch>
            </p:blipFill>
            <p:spPr>
              <a:xfrm>
                <a:off x="7107965" y="6086504"/>
                <a:ext cx="204503" cy="40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3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07FC1E00-AC78-759F-DE05-19307D10E6C1}"/>
                  </a:ext>
                </a:extLst>
              </p14:cNvPr>
              <p14:cNvContentPartPr/>
              <p14:nvPr/>
            </p14:nvContentPartPr>
            <p14:xfrm>
              <a:off x="7285096" y="6139784"/>
              <a:ext cx="153720" cy="14904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07FC1E00-AC78-759F-DE05-19307D10E6C1}"/>
                  </a:ext>
                </a:extLst>
              </p:cNvPr>
              <p:cNvPicPr/>
              <p:nvPr/>
            </p:nvPicPr>
            <p:blipFill>
              <a:blip r:embed="rId464"/>
              <a:stretch>
                <a:fillRect/>
              </a:stretch>
            </p:blipFill>
            <p:spPr>
              <a:xfrm>
                <a:off x="7278976" y="6133649"/>
                <a:ext cx="165960" cy="1613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5">
            <p14:nvContentPartPr>
              <p14:cNvPr id="412" name="Ink 411">
                <a:extLst>
                  <a:ext uri="{FF2B5EF4-FFF2-40B4-BE49-F238E27FC236}">
                    <a16:creationId xmlns:a16="http://schemas.microsoft.com/office/drawing/2014/main" id="{8D59E9E9-EF3C-63D5-3A01-13BA75AE0A56}"/>
                  </a:ext>
                </a:extLst>
              </p14:cNvPr>
              <p14:cNvContentPartPr/>
              <p14:nvPr/>
            </p14:nvContentPartPr>
            <p14:xfrm>
              <a:off x="7464016" y="5921984"/>
              <a:ext cx="24480" cy="320040"/>
            </p14:xfrm>
          </p:contentPart>
        </mc:Choice>
        <mc:Fallback xmlns="">
          <p:pic>
            <p:nvPicPr>
              <p:cNvPr id="412" name="Ink 411">
                <a:extLst>
                  <a:ext uri="{FF2B5EF4-FFF2-40B4-BE49-F238E27FC236}">
                    <a16:creationId xmlns:a16="http://schemas.microsoft.com/office/drawing/2014/main" id="{8D59E9E9-EF3C-63D5-3A01-13BA75AE0A56}"/>
                  </a:ext>
                </a:extLst>
              </p:cNvPr>
              <p:cNvPicPr/>
              <p:nvPr/>
            </p:nvPicPr>
            <p:blipFill>
              <a:blip r:embed="rId466"/>
              <a:stretch>
                <a:fillRect/>
              </a:stretch>
            </p:blipFill>
            <p:spPr>
              <a:xfrm>
                <a:off x="7457896" y="5915871"/>
                <a:ext cx="36720" cy="332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7">
            <p14:nvContentPartPr>
              <p14:cNvPr id="413" name="Ink 412">
                <a:extLst>
                  <a:ext uri="{FF2B5EF4-FFF2-40B4-BE49-F238E27FC236}">
                    <a16:creationId xmlns:a16="http://schemas.microsoft.com/office/drawing/2014/main" id="{341EEBDC-966A-6EC5-5DCC-6DE03C4D1176}"/>
                  </a:ext>
                </a:extLst>
              </p14:cNvPr>
              <p14:cNvContentPartPr/>
              <p14:nvPr/>
            </p14:nvContentPartPr>
            <p14:xfrm>
              <a:off x="7420096" y="6124664"/>
              <a:ext cx="132120" cy="27360"/>
            </p14:xfrm>
          </p:contentPart>
        </mc:Choice>
        <mc:Fallback xmlns="">
          <p:pic>
            <p:nvPicPr>
              <p:cNvPr id="413" name="Ink 412">
                <a:extLst>
                  <a:ext uri="{FF2B5EF4-FFF2-40B4-BE49-F238E27FC236}">
                    <a16:creationId xmlns:a16="http://schemas.microsoft.com/office/drawing/2014/main" id="{341EEBDC-966A-6EC5-5DCC-6DE03C4D1176}"/>
                  </a:ext>
                </a:extLst>
              </p:cNvPr>
              <p:cNvPicPr/>
              <p:nvPr/>
            </p:nvPicPr>
            <p:blipFill>
              <a:blip r:embed="rId468"/>
              <a:stretch>
                <a:fillRect/>
              </a:stretch>
            </p:blipFill>
            <p:spPr>
              <a:xfrm>
                <a:off x="7413976" y="6118544"/>
                <a:ext cx="1443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9">
            <p14:nvContentPartPr>
              <p14:cNvPr id="414" name="Ink 413">
                <a:extLst>
                  <a:ext uri="{FF2B5EF4-FFF2-40B4-BE49-F238E27FC236}">
                    <a16:creationId xmlns:a16="http://schemas.microsoft.com/office/drawing/2014/main" id="{E33E0B79-FB6C-B0B7-0626-147A5EFCA98A}"/>
                  </a:ext>
                </a:extLst>
              </p14:cNvPr>
              <p14:cNvContentPartPr/>
              <p14:nvPr/>
            </p14:nvContentPartPr>
            <p14:xfrm>
              <a:off x="7849936" y="5900744"/>
              <a:ext cx="104400" cy="371160"/>
            </p14:xfrm>
          </p:contentPart>
        </mc:Choice>
        <mc:Fallback xmlns="">
          <p:pic>
            <p:nvPicPr>
              <p:cNvPr id="414" name="Ink 413">
                <a:extLst>
                  <a:ext uri="{FF2B5EF4-FFF2-40B4-BE49-F238E27FC236}">
                    <a16:creationId xmlns:a16="http://schemas.microsoft.com/office/drawing/2014/main" id="{E33E0B79-FB6C-B0B7-0626-147A5EFCA98A}"/>
                  </a:ext>
                </a:extLst>
              </p:cNvPr>
              <p:cNvPicPr/>
              <p:nvPr/>
            </p:nvPicPr>
            <p:blipFill>
              <a:blip r:embed="rId470"/>
              <a:stretch>
                <a:fillRect/>
              </a:stretch>
            </p:blipFill>
            <p:spPr>
              <a:xfrm>
                <a:off x="7843816" y="5894624"/>
                <a:ext cx="1166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1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915B22E8-FC67-55DB-D35E-ABD62DDF1AB8}"/>
                  </a:ext>
                </a:extLst>
              </p14:cNvPr>
              <p14:cNvContentPartPr/>
              <p14:nvPr/>
            </p14:nvContentPartPr>
            <p14:xfrm>
              <a:off x="7834456" y="6102704"/>
              <a:ext cx="265680" cy="11988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915B22E8-FC67-55DB-D35E-ABD62DDF1AB8}"/>
                  </a:ext>
                </a:extLst>
              </p:cNvPr>
              <p:cNvPicPr/>
              <p:nvPr/>
            </p:nvPicPr>
            <p:blipFill>
              <a:blip r:embed="rId472"/>
              <a:stretch>
                <a:fillRect/>
              </a:stretch>
            </p:blipFill>
            <p:spPr>
              <a:xfrm>
                <a:off x="7828336" y="6096602"/>
                <a:ext cx="277920" cy="132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3">
            <p14:nvContentPartPr>
              <p14:cNvPr id="416" name="Ink 415">
                <a:extLst>
                  <a:ext uri="{FF2B5EF4-FFF2-40B4-BE49-F238E27FC236}">
                    <a16:creationId xmlns:a16="http://schemas.microsoft.com/office/drawing/2014/main" id="{262C55E9-06E1-6BF5-CA47-D3E413F9955A}"/>
                  </a:ext>
                </a:extLst>
              </p14:cNvPr>
              <p14:cNvContentPartPr/>
              <p14:nvPr/>
            </p14:nvContentPartPr>
            <p14:xfrm>
              <a:off x="8446816" y="6077504"/>
              <a:ext cx="190440" cy="164880"/>
            </p14:xfrm>
          </p:contentPart>
        </mc:Choice>
        <mc:Fallback xmlns="">
          <p:pic>
            <p:nvPicPr>
              <p:cNvPr id="416" name="Ink 415">
                <a:extLst>
                  <a:ext uri="{FF2B5EF4-FFF2-40B4-BE49-F238E27FC236}">
                    <a16:creationId xmlns:a16="http://schemas.microsoft.com/office/drawing/2014/main" id="{262C55E9-06E1-6BF5-CA47-D3E413F9955A}"/>
                  </a:ext>
                </a:extLst>
              </p:cNvPr>
              <p:cNvPicPr/>
              <p:nvPr/>
            </p:nvPicPr>
            <p:blipFill>
              <a:blip r:embed="rId474"/>
              <a:stretch>
                <a:fillRect/>
              </a:stretch>
            </p:blipFill>
            <p:spPr>
              <a:xfrm>
                <a:off x="8440696" y="6071384"/>
                <a:ext cx="202680" cy="17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5">
            <p14:nvContentPartPr>
              <p14:cNvPr id="417" name="Ink 416">
                <a:extLst>
                  <a:ext uri="{FF2B5EF4-FFF2-40B4-BE49-F238E27FC236}">
                    <a16:creationId xmlns:a16="http://schemas.microsoft.com/office/drawing/2014/main" id="{7A44CC0E-008D-DF89-29D7-A4F0D718C64D}"/>
                  </a:ext>
                </a:extLst>
              </p14:cNvPr>
              <p14:cNvContentPartPr/>
              <p14:nvPr/>
            </p14:nvContentPartPr>
            <p14:xfrm>
              <a:off x="8456176" y="6119984"/>
              <a:ext cx="196200" cy="150480"/>
            </p14:xfrm>
          </p:contentPart>
        </mc:Choice>
        <mc:Fallback xmlns="">
          <p:pic>
            <p:nvPicPr>
              <p:cNvPr id="417" name="Ink 416">
                <a:extLst>
                  <a:ext uri="{FF2B5EF4-FFF2-40B4-BE49-F238E27FC236}">
                    <a16:creationId xmlns:a16="http://schemas.microsoft.com/office/drawing/2014/main" id="{7A44CC0E-008D-DF89-29D7-A4F0D718C64D}"/>
                  </a:ext>
                </a:extLst>
              </p:cNvPr>
              <p:cNvPicPr/>
              <p:nvPr/>
            </p:nvPicPr>
            <p:blipFill>
              <a:blip r:embed="rId476"/>
              <a:stretch>
                <a:fillRect/>
              </a:stretch>
            </p:blipFill>
            <p:spPr>
              <a:xfrm>
                <a:off x="8450056" y="6113864"/>
                <a:ext cx="208440" cy="16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7">
            <p14:nvContentPartPr>
              <p14:cNvPr id="418" name="Ink 417">
                <a:extLst>
                  <a:ext uri="{FF2B5EF4-FFF2-40B4-BE49-F238E27FC236}">
                    <a16:creationId xmlns:a16="http://schemas.microsoft.com/office/drawing/2014/main" id="{E04D32F4-04C0-2F86-7907-1C5D504D5941}"/>
                  </a:ext>
                </a:extLst>
              </p14:cNvPr>
              <p14:cNvContentPartPr/>
              <p14:nvPr/>
            </p14:nvContentPartPr>
            <p14:xfrm>
              <a:off x="8690536" y="5900024"/>
              <a:ext cx="150120" cy="154440"/>
            </p14:xfrm>
          </p:contentPart>
        </mc:Choice>
        <mc:Fallback xmlns="">
          <p:pic>
            <p:nvPicPr>
              <p:cNvPr id="418" name="Ink 417">
                <a:extLst>
                  <a:ext uri="{FF2B5EF4-FFF2-40B4-BE49-F238E27FC236}">
                    <a16:creationId xmlns:a16="http://schemas.microsoft.com/office/drawing/2014/main" id="{E04D32F4-04C0-2F86-7907-1C5D504D5941}"/>
                  </a:ext>
                </a:extLst>
              </p:cNvPr>
              <p:cNvPicPr/>
              <p:nvPr/>
            </p:nvPicPr>
            <p:blipFill>
              <a:blip r:embed="rId478"/>
              <a:stretch>
                <a:fillRect/>
              </a:stretch>
            </p:blipFill>
            <p:spPr>
              <a:xfrm>
                <a:off x="8684416" y="5893918"/>
                <a:ext cx="162360" cy="166652"/>
              </a:xfrm>
              <a:prstGeom prst="rect">
                <a:avLst/>
              </a:prstGeom>
            </p:spPr>
          </p:pic>
        </mc:Fallback>
      </mc:AlternateContent>
      <p:grpSp>
        <p:nvGrpSpPr>
          <p:cNvPr id="419" name="Group 418">
            <a:extLst>
              <a:ext uri="{FF2B5EF4-FFF2-40B4-BE49-F238E27FC236}">
                <a16:creationId xmlns:a16="http://schemas.microsoft.com/office/drawing/2014/main" id="{E25030AD-8A06-5B05-1AAA-CB084CF69964}"/>
              </a:ext>
            </a:extLst>
          </p:cNvPr>
          <p:cNvGrpSpPr/>
          <p:nvPr/>
        </p:nvGrpSpPr>
        <p:grpSpPr>
          <a:xfrm>
            <a:off x="9143056" y="5685464"/>
            <a:ext cx="337320" cy="728280"/>
            <a:chOff x="6779664" y="5463377"/>
            <a:chExt cx="337320" cy="728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7AF16FD1-51BA-9E16-40AB-6B9B8C57CD55}"/>
                    </a:ext>
                  </a:extLst>
                </p14:cNvPr>
                <p14:cNvContentPartPr/>
                <p14:nvPr/>
              </p14:nvContentPartPr>
              <p14:xfrm>
                <a:off x="6779664" y="5463377"/>
                <a:ext cx="337320" cy="52632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4C28000-E2E3-7210-596B-5E842A971B99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6773544" y="5457257"/>
                  <a:ext cx="349560" cy="53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6C59C9E6-84A3-1709-5D4D-52B5769856D0}"/>
                    </a:ext>
                  </a:extLst>
                </p14:cNvPr>
                <p14:cNvContentPartPr/>
                <p14:nvPr/>
              </p14:nvContentPartPr>
              <p14:xfrm>
                <a:off x="6814224" y="6078257"/>
                <a:ext cx="117000" cy="11340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669FFE90-6B04-76B9-B21E-9FC132E08929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6808104" y="6072137"/>
                  <a:ext cx="129240" cy="12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4" name="Group 423">
            <a:extLst>
              <a:ext uri="{FF2B5EF4-FFF2-40B4-BE49-F238E27FC236}">
                <a16:creationId xmlns:a16="http://schemas.microsoft.com/office/drawing/2014/main" id="{0AED3558-8323-0CC7-EE21-E91FA8368F30}"/>
              </a:ext>
            </a:extLst>
          </p:cNvPr>
          <p:cNvGrpSpPr/>
          <p:nvPr/>
        </p:nvGrpSpPr>
        <p:grpSpPr>
          <a:xfrm>
            <a:off x="4754626" y="3929623"/>
            <a:ext cx="971640" cy="228240"/>
            <a:chOff x="4754626" y="3929623"/>
            <a:chExt cx="9716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416B7EE4-77DD-7FE3-55A7-7CE813991940}"/>
                    </a:ext>
                  </a:extLst>
                </p14:cNvPr>
                <p14:cNvContentPartPr/>
                <p14:nvPr/>
              </p14:nvContentPartPr>
              <p14:xfrm>
                <a:off x="4775866" y="3994063"/>
                <a:ext cx="950400" cy="13464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416B7EE4-77DD-7FE3-55A7-7CE813991940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4769746" y="3987943"/>
                  <a:ext cx="9626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9A392ED4-CAA0-BD3D-1C40-0B991C0DF482}"/>
                    </a:ext>
                  </a:extLst>
                </p14:cNvPr>
                <p14:cNvContentPartPr/>
                <p14:nvPr/>
              </p14:nvContentPartPr>
              <p14:xfrm>
                <a:off x="4754626" y="3929623"/>
                <a:ext cx="208800" cy="228240"/>
              </p14:xfrm>
            </p:contentPart>
          </mc:Choice>
          <mc:Fallback xmlns="">
            <p:pic>
              <p:nvPicPr>
                <p:cNvPr id="423" name="Ink 422">
                  <a:extLst>
                    <a:ext uri="{FF2B5EF4-FFF2-40B4-BE49-F238E27FC236}">
                      <a16:creationId xmlns:a16="http://schemas.microsoft.com/office/drawing/2014/main" id="{9A392ED4-CAA0-BD3D-1C40-0B991C0DF482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4748506" y="3923503"/>
                  <a:ext cx="22104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4" name="Group 433">
            <a:extLst>
              <a:ext uri="{FF2B5EF4-FFF2-40B4-BE49-F238E27FC236}">
                <a16:creationId xmlns:a16="http://schemas.microsoft.com/office/drawing/2014/main" id="{7BDDC0C2-502A-976D-E6DC-B6AAB1758B44}"/>
              </a:ext>
            </a:extLst>
          </p:cNvPr>
          <p:cNvGrpSpPr/>
          <p:nvPr/>
        </p:nvGrpSpPr>
        <p:grpSpPr>
          <a:xfrm>
            <a:off x="551384" y="188640"/>
            <a:ext cx="1055880" cy="502616"/>
            <a:chOff x="184166" y="149906"/>
            <a:chExt cx="1055880" cy="42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4EC0A740-2E94-01B3-A361-7A087CAD2629}"/>
                    </a:ext>
                  </a:extLst>
                </p14:cNvPr>
                <p14:cNvContentPartPr/>
                <p14:nvPr/>
              </p14:nvContentPartPr>
              <p14:xfrm>
                <a:off x="184166" y="244226"/>
                <a:ext cx="239400" cy="28548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4EC0A740-2E94-01B3-A361-7A087CAD2629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178046" y="238991"/>
                  <a:ext cx="251640" cy="2959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6DE30A4C-7775-7049-CA81-606199085EE9}"/>
                    </a:ext>
                  </a:extLst>
                </p14:cNvPr>
                <p14:cNvContentPartPr/>
                <p14:nvPr/>
              </p14:nvContentPartPr>
              <p14:xfrm>
                <a:off x="193886" y="345386"/>
                <a:ext cx="157320" cy="5652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6DE30A4C-7775-7049-CA81-606199085EE9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187766" y="340136"/>
                  <a:ext cx="169560" cy="670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2455C3A8-4518-1F96-5DB5-BF9E3320C60E}"/>
                    </a:ext>
                  </a:extLst>
                </p14:cNvPr>
                <p14:cNvContentPartPr/>
                <p14:nvPr/>
              </p14:nvContentPartPr>
              <p14:xfrm>
                <a:off x="240326" y="149906"/>
                <a:ext cx="213120" cy="6228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2455C3A8-4518-1F96-5DB5-BF9E3320C60E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34206" y="144665"/>
                  <a:ext cx="225360" cy="7276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A7BF9552-0ADC-DC40-8527-83EB5522608C}"/>
                    </a:ext>
                  </a:extLst>
                </p14:cNvPr>
                <p14:cNvContentPartPr/>
                <p14:nvPr/>
              </p14:nvContentPartPr>
              <p14:xfrm>
                <a:off x="457406" y="347186"/>
                <a:ext cx="158040" cy="17892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A7BF9552-0ADC-DC40-8527-83EB5522608C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451286" y="341951"/>
                  <a:ext cx="170280" cy="1893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B9539FDB-13A4-1497-61BD-038D1A73385C}"/>
                    </a:ext>
                  </a:extLst>
                </p14:cNvPr>
                <p14:cNvContentPartPr/>
                <p14:nvPr/>
              </p14:nvContentPartPr>
              <p14:xfrm>
                <a:off x="449846" y="372386"/>
                <a:ext cx="145440" cy="11448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B9539FDB-13A4-1497-61BD-038D1A73385C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443726" y="367154"/>
                  <a:ext cx="157680" cy="12494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BB329035-9A6B-58D5-AC6C-C995836A4BBA}"/>
                    </a:ext>
                  </a:extLst>
                </p14:cNvPr>
                <p14:cNvContentPartPr/>
                <p14:nvPr/>
              </p14:nvContentPartPr>
              <p14:xfrm>
                <a:off x="625166" y="392906"/>
                <a:ext cx="260280" cy="1418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BB329035-9A6B-58D5-AC6C-C995836A4BBA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619046" y="387664"/>
                  <a:ext cx="272520" cy="1523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AE953284-DBDA-70C1-589B-80621ED5FC41}"/>
                    </a:ext>
                  </a:extLst>
                </p14:cNvPr>
                <p14:cNvContentPartPr/>
                <p14:nvPr/>
              </p14:nvContentPartPr>
              <p14:xfrm>
                <a:off x="873206" y="399746"/>
                <a:ext cx="198720" cy="16380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AE953284-DBDA-70C1-589B-80621ED5FC41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867086" y="394502"/>
                  <a:ext cx="210960" cy="1742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CE21B5A5-2F67-AEB5-E60D-3610FCA67558}"/>
                    </a:ext>
                  </a:extLst>
                </p14:cNvPr>
                <p14:cNvContentPartPr/>
                <p14:nvPr/>
              </p14:nvContentPartPr>
              <p14:xfrm>
                <a:off x="1020446" y="195626"/>
                <a:ext cx="54360" cy="38412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CE21B5A5-2F67-AEB5-E60D-3610FCA67558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1014326" y="190389"/>
                  <a:ext cx="66600" cy="3945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36708966-951F-0178-A11E-1F99C5C1AEEB}"/>
                    </a:ext>
                  </a:extLst>
                </p14:cNvPr>
                <p14:cNvContentPartPr/>
                <p14:nvPr/>
              </p14:nvContentPartPr>
              <p14:xfrm>
                <a:off x="998846" y="380306"/>
                <a:ext cx="241200" cy="3348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36708966-951F-0178-A11E-1F99C5C1AEEB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992726" y="375084"/>
                  <a:ext cx="253440" cy="4392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05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E0823AA-5251-4E70-C8CD-00141DD378B3}"/>
                  </a:ext>
                </a:extLst>
              </p14:cNvPr>
              <p14:cNvContentPartPr/>
              <p14:nvPr/>
            </p14:nvContentPartPr>
            <p14:xfrm>
              <a:off x="317708" y="3095989"/>
              <a:ext cx="264240" cy="2282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E0823AA-5251-4E70-C8CD-00141DD378B3}"/>
                  </a:ext>
                </a:extLst>
              </p:cNvPr>
              <p:cNvPicPr/>
              <p:nvPr/>
            </p:nvPicPr>
            <p:blipFill>
              <a:blip r:embed="rId506"/>
              <a:stretch>
                <a:fillRect/>
              </a:stretch>
            </p:blipFill>
            <p:spPr>
              <a:xfrm>
                <a:off x="311588" y="3089869"/>
                <a:ext cx="276480" cy="240480"/>
              </a:xfrm>
              <a:prstGeom prst="rect">
                <a:avLst/>
              </a:prstGeom>
            </p:spPr>
          </p:pic>
        </mc:Fallback>
      </mc:AlternateContent>
      <p:grpSp>
        <p:nvGrpSpPr>
          <p:cNvPr id="82" name="Group 81">
            <a:extLst>
              <a:ext uri="{FF2B5EF4-FFF2-40B4-BE49-F238E27FC236}">
                <a16:creationId xmlns:a16="http://schemas.microsoft.com/office/drawing/2014/main" id="{73BF5A35-F667-CD0D-A739-5EFE505204C6}"/>
              </a:ext>
            </a:extLst>
          </p:cNvPr>
          <p:cNvGrpSpPr/>
          <p:nvPr/>
        </p:nvGrpSpPr>
        <p:grpSpPr>
          <a:xfrm>
            <a:off x="960308" y="3018229"/>
            <a:ext cx="1641600" cy="313920"/>
            <a:chOff x="960308" y="3018229"/>
            <a:chExt cx="1641600" cy="31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E935D457-1990-F699-E729-7484875826CF}"/>
                    </a:ext>
                  </a:extLst>
                </p14:cNvPr>
                <p14:cNvContentPartPr/>
                <p14:nvPr/>
              </p14:nvContentPartPr>
              <p14:xfrm>
                <a:off x="960308" y="3115069"/>
                <a:ext cx="317880" cy="20952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E935D457-1990-F699-E729-7484875826CF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954188" y="3108949"/>
                  <a:ext cx="33012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18A7A244-19C0-A1C9-1045-4A5EBB419A76}"/>
                    </a:ext>
                  </a:extLst>
                </p14:cNvPr>
                <p14:cNvContentPartPr/>
                <p14:nvPr/>
              </p14:nvContentPartPr>
              <p14:xfrm>
                <a:off x="1190708" y="3157549"/>
                <a:ext cx="30600" cy="3636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18A7A244-19C0-A1C9-1045-4A5EBB419A76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184588" y="3151429"/>
                  <a:ext cx="428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CCC75736-A9AF-9BFC-EB13-F3A66507008E}"/>
                    </a:ext>
                  </a:extLst>
                </p14:cNvPr>
                <p14:cNvContentPartPr/>
                <p14:nvPr/>
              </p14:nvContentPartPr>
              <p14:xfrm>
                <a:off x="1270988" y="3230269"/>
                <a:ext cx="253080" cy="9468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CCC75736-A9AF-9BFC-EB13-F3A66507008E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264868" y="3224149"/>
                  <a:ext cx="265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958D476C-3F10-4170-A5B9-4A91982BCF6D}"/>
                    </a:ext>
                  </a:extLst>
                </p14:cNvPr>
                <p14:cNvContentPartPr/>
                <p14:nvPr/>
              </p14:nvContentPartPr>
              <p14:xfrm>
                <a:off x="1514708" y="3207949"/>
                <a:ext cx="140400" cy="11952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958D476C-3F10-4170-A5B9-4A91982BCF6D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1508588" y="3201829"/>
                  <a:ext cx="152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05947369-BD25-33B3-3A2E-598BC5D4C1A3}"/>
                    </a:ext>
                  </a:extLst>
                </p14:cNvPr>
                <p14:cNvContentPartPr/>
                <p14:nvPr/>
              </p14:nvContentPartPr>
              <p14:xfrm>
                <a:off x="1671668" y="3198229"/>
                <a:ext cx="178200" cy="12132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05947369-BD25-33B3-3A2E-598BC5D4C1A3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1665548" y="3192109"/>
                  <a:ext cx="1904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80AC359-0660-8ECF-69B8-5F6432BADCCB}"/>
                    </a:ext>
                  </a:extLst>
                </p14:cNvPr>
                <p14:cNvContentPartPr/>
                <p14:nvPr/>
              </p14:nvContentPartPr>
              <p14:xfrm>
                <a:off x="1894508" y="3170509"/>
                <a:ext cx="91440" cy="1616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80AC359-0660-8ECF-69B8-5F6432BADCCB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1888388" y="3164389"/>
                  <a:ext cx="103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32E7ABD3-D30B-9DC2-3085-9A3C4B2A067D}"/>
                    </a:ext>
                  </a:extLst>
                </p14:cNvPr>
                <p14:cNvContentPartPr/>
                <p14:nvPr/>
              </p14:nvContentPartPr>
              <p14:xfrm>
                <a:off x="2018348" y="3189229"/>
                <a:ext cx="86760" cy="1378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32E7ABD3-D30B-9DC2-3085-9A3C4B2A067D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2012228" y="3183109"/>
                  <a:ext cx="99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846C93D-DDFC-F36F-5D8B-62498535077F}"/>
                    </a:ext>
                  </a:extLst>
                </p14:cNvPr>
                <p14:cNvContentPartPr/>
                <p14:nvPr/>
              </p14:nvContentPartPr>
              <p14:xfrm>
                <a:off x="1998188" y="3121909"/>
                <a:ext cx="64080" cy="291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846C93D-DDFC-F36F-5D8B-62498535077F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1992068" y="3115789"/>
                  <a:ext cx="763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5D082815-2B27-F66A-075E-036921A3C020}"/>
                    </a:ext>
                  </a:extLst>
                </p14:cNvPr>
                <p14:cNvContentPartPr/>
                <p14:nvPr/>
              </p14:nvContentPartPr>
              <p14:xfrm>
                <a:off x="2116628" y="3018229"/>
                <a:ext cx="485280" cy="3056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5D082815-2B27-F66A-075E-036921A3C020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2110508" y="3012109"/>
                  <a:ext cx="497520" cy="31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C61A2915-123F-9C27-240F-99DCCAAC21CD}"/>
              </a:ext>
            </a:extLst>
          </p:cNvPr>
          <p:cNvGrpSpPr/>
          <p:nvPr/>
        </p:nvGrpSpPr>
        <p:grpSpPr>
          <a:xfrm>
            <a:off x="5603705" y="5863669"/>
            <a:ext cx="860040" cy="389160"/>
            <a:chOff x="5603705" y="5863669"/>
            <a:chExt cx="86004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756A042-C904-CDB8-BC12-FA3C1EE5A808}"/>
                    </a:ext>
                  </a:extLst>
                </p14:cNvPr>
                <p14:cNvContentPartPr/>
                <p14:nvPr/>
              </p14:nvContentPartPr>
              <p14:xfrm>
                <a:off x="5624585" y="6113509"/>
                <a:ext cx="74880" cy="11016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756A042-C904-CDB8-BC12-FA3C1EE5A808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5618465" y="6107389"/>
                  <a:ext cx="871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5758A8CB-E51E-A3BA-F47C-997F84DAE1F1}"/>
                    </a:ext>
                  </a:extLst>
                </p14:cNvPr>
                <p14:cNvContentPartPr/>
                <p14:nvPr/>
              </p14:nvContentPartPr>
              <p14:xfrm>
                <a:off x="5603705" y="6057709"/>
                <a:ext cx="20520" cy="1296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5758A8CB-E51E-A3BA-F47C-997F84DAE1F1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5597585" y="6051589"/>
                  <a:ext cx="327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9542C9A6-7A4A-67BE-3BEA-773B3FAE87A6}"/>
                    </a:ext>
                  </a:extLst>
                </p14:cNvPr>
                <p14:cNvContentPartPr/>
                <p14:nvPr/>
              </p14:nvContentPartPr>
              <p14:xfrm>
                <a:off x="5681825" y="5863669"/>
                <a:ext cx="64800" cy="38916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9542C9A6-7A4A-67BE-3BEA-773B3FAE87A6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5675705" y="5857549"/>
                  <a:ext cx="77040" cy="40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D321728E-8A55-ACD8-7740-20883250CD6C}"/>
                    </a:ext>
                  </a:extLst>
                </p14:cNvPr>
                <p14:cNvContentPartPr/>
                <p14:nvPr/>
              </p14:nvContentPartPr>
              <p14:xfrm>
                <a:off x="5667425" y="6038629"/>
                <a:ext cx="154080" cy="496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D321728E-8A55-ACD8-7740-20883250CD6C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5661305" y="6032509"/>
                  <a:ext cx="166320" cy="6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9F4C9EFB-E927-3F43-631E-9A61AB530239}"/>
                    </a:ext>
                  </a:extLst>
                </p14:cNvPr>
                <p14:cNvContentPartPr/>
                <p14:nvPr/>
              </p14:nvContentPartPr>
              <p14:xfrm>
                <a:off x="5732945" y="6119629"/>
                <a:ext cx="132840" cy="10224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F4C9EFB-E927-3F43-631E-9A61AB530239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5726825" y="6113509"/>
                  <a:ext cx="14508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80E10E2A-A549-5A4D-0C20-C9DC482AF862}"/>
                    </a:ext>
                  </a:extLst>
                </p14:cNvPr>
                <p14:cNvContentPartPr/>
                <p14:nvPr/>
              </p14:nvContentPartPr>
              <p14:xfrm>
                <a:off x="5878385" y="6107389"/>
                <a:ext cx="113040" cy="10836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80E10E2A-A549-5A4D-0C20-C9DC482AF862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5872265" y="6101269"/>
                  <a:ext cx="12528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9C821EDB-638E-0914-ADF2-537A7B31E906}"/>
                    </a:ext>
                  </a:extLst>
                </p14:cNvPr>
                <p14:cNvContentPartPr/>
                <p14:nvPr/>
              </p14:nvContentPartPr>
              <p14:xfrm>
                <a:off x="5967305" y="6102349"/>
                <a:ext cx="138600" cy="1170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9C821EDB-638E-0914-ADF2-537A7B31E906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5961185" y="6096229"/>
                  <a:ext cx="1508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F8C4F249-20C7-7979-79F1-D1551CA543B7}"/>
                    </a:ext>
                  </a:extLst>
                </p14:cNvPr>
                <p14:cNvContentPartPr/>
                <p14:nvPr/>
              </p14:nvContentPartPr>
              <p14:xfrm>
                <a:off x="6082865" y="5878789"/>
                <a:ext cx="54360" cy="36468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F8C4F249-20C7-7979-79F1-D1551CA543B7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6076745" y="5872669"/>
                  <a:ext cx="66600" cy="37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2AB4D575-4034-5A91-A707-7F73A10A9E50}"/>
                    </a:ext>
                  </a:extLst>
                </p14:cNvPr>
                <p14:cNvContentPartPr/>
                <p14:nvPr/>
              </p14:nvContentPartPr>
              <p14:xfrm>
                <a:off x="6050105" y="6060229"/>
                <a:ext cx="170280" cy="14796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2AB4D575-4034-5A91-A707-7F73A10A9E50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6043985" y="6054109"/>
                  <a:ext cx="18252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17708DBF-673A-48C1-586D-7D15A87FB213}"/>
                    </a:ext>
                  </a:extLst>
                </p14:cNvPr>
                <p14:cNvContentPartPr/>
                <p14:nvPr/>
              </p14:nvContentPartPr>
              <p14:xfrm>
                <a:off x="6183305" y="5975629"/>
                <a:ext cx="20880" cy="2304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17708DBF-673A-48C1-586D-7D15A87FB213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6177185" y="5969509"/>
                  <a:ext cx="3312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5FB3880-937B-3E07-C5C9-4E4C9D0F288E}"/>
                    </a:ext>
                  </a:extLst>
                </p14:cNvPr>
                <p14:cNvContentPartPr/>
                <p14:nvPr/>
              </p14:nvContentPartPr>
              <p14:xfrm>
                <a:off x="6197345" y="6091909"/>
                <a:ext cx="178920" cy="1472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5FB3880-937B-3E07-C5C9-4E4C9D0F288E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6191225" y="6085789"/>
                  <a:ext cx="1911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17538F00-7380-60BB-C498-FBE16B9288F3}"/>
                    </a:ext>
                  </a:extLst>
                </p14:cNvPr>
                <p14:cNvContentPartPr/>
                <p14:nvPr/>
              </p14:nvContentPartPr>
              <p14:xfrm>
                <a:off x="6365105" y="6097309"/>
                <a:ext cx="98640" cy="14580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17538F00-7380-60BB-C498-FBE16B9288F3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6358985" y="6091189"/>
                  <a:ext cx="110880" cy="15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0" name="Group 199">
            <a:extLst>
              <a:ext uri="{FF2B5EF4-FFF2-40B4-BE49-F238E27FC236}">
                <a16:creationId xmlns:a16="http://schemas.microsoft.com/office/drawing/2014/main" id="{EBB7BACC-67B4-2914-F6B8-A2390A282FB9}"/>
              </a:ext>
            </a:extLst>
          </p:cNvPr>
          <p:cNvGrpSpPr/>
          <p:nvPr/>
        </p:nvGrpSpPr>
        <p:grpSpPr>
          <a:xfrm>
            <a:off x="9827225" y="1082869"/>
            <a:ext cx="1251000" cy="447120"/>
            <a:chOff x="9827225" y="1082869"/>
            <a:chExt cx="1251000" cy="447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93A6C1CB-99CA-9983-CAFB-B2E7E51F6B7B}"/>
                    </a:ext>
                  </a:extLst>
                </p14:cNvPr>
                <p14:cNvContentPartPr/>
                <p14:nvPr/>
              </p14:nvContentPartPr>
              <p14:xfrm>
                <a:off x="9887705" y="1194469"/>
                <a:ext cx="38520" cy="149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93A6C1CB-99CA-9983-CAFB-B2E7E51F6B7B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9881585" y="1188349"/>
                  <a:ext cx="507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94F93EDD-BD4E-EA41-1556-147D425B1870}"/>
                    </a:ext>
                  </a:extLst>
                </p14:cNvPr>
                <p14:cNvContentPartPr/>
                <p14:nvPr/>
              </p14:nvContentPartPr>
              <p14:xfrm>
                <a:off x="9827225" y="1133989"/>
                <a:ext cx="290160" cy="22968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94F93EDD-BD4E-EA41-1556-147D425B1870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9821105" y="1127869"/>
                  <a:ext cx="30240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908241F3-5C08-CA20-0AC1-2F78E5118F6F}"/>
                    </a:ext>
                  </a:extLst>
                </p14:cNvPr>
                <p14:cNvContentPartPr/>
                <p14:nvPr/>
              </p14:nvContentPartPr>
              <p14:xfrm>
                <a:off x="10073105" y="1246309"/>
                <a:ext cx="170640" cy="11448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908241F3-5C08-CA20-0AC1-2F78E5118F6F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10066985" y="1240189"/>
                  <a:ext cx="182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1558B570-83B9-A72D-310B-3A8D6A45B6EA}"/>
                    </a:ext>
                  </a:extLst>
                </p14:cNvPr>
                <p14:cNvContentPartPr/>
                <p14:nvPr/>
              </p14:nvContentPartPr>
              <p14:xfrm>
                <a:off x="10246985" y="1245229"/>
                <a:ext cx="211320" cy="1126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1558B570-83B9-A72D-310B-3A8D6A45B6EA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10240865" y="1239109"/>
                  <a:ext cx="22356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28D8436B-F885-DC0F-16EB-DDDC4EE5A7D2}"/>
                    </a:ext>
                  </a:extLst>
                </p14:cNvPr>
                <p14:cNvContentPartPr/>
                <p14:nvPr/>
              </p14:nvContentPartPr>
              <p14:xfrm>
                <a:off x="10448225" y="1082869"/>
                <a:ext cx="46080" cy="26676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28D8436B-F885-DC0F-16EB-DDDC4EE5A7D2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10442105" y="1076749"/>
                  <a:ext cx="5832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A1419B7C-2942-A839-6D05-645EA3ADA6CB}"/>
                    </a:ext>
                  </a:extLst>
                </p14:cNvPr>
                <p14:cNvContentPartPr/>
                <p14:nvPr/>
              </p14:nvContentPartPr>
              <p14:xfrm>
                <a:off x="10413305" y="1188709"/>
                <a:ext cx="171720" cy="2952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A1419B7C-2942-A839-6D05-645EA3ADA6CB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0407185" y="1182589"/>
                  <a:ext cx="1839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C837B05B-F006-124F-075E-6F13A9C7F897}"/>
                    </a:ext>
                  </a:extLst>
                </p14:cNvPr>
                <p14:cNvContentPartPr/>
                <p14:nvPr/>
              </p14:nvContentPartPr>
              <p14:xfrm>
                <a:off x="10549745" y="1251709"/>
                <a:ext cx="193320" cy="11664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C837B05B-F006-124F-075E-6F13A9C7F897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0543625" y="1245589"/>
                  <a:ext cx="2055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4CA43AA5-37C3-0456-5D66-6F7483AC1A8F}"/>
                    </a:ext>
                  </a:extLst>
                </p14:cNvPr>
                <p14:cNvContentPartPr/>
                <p14:nvPr/>
              </p14:nvContentPartPr>
              <p14:xfrm>
                <a:off x="10565585" y="1303549"/>
                <a:ext cx="198360" cy="2016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4CA43AA5-37C3-0456-5D66-6F7483AC1A8F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0559465" y="1297429"/>
                  <a:ext cx="21060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A3C1FCB0-5A9D-F03E-6144-5A8A0BFEEF96}"/>
                    </a:ext>
                  </a:extLst>
                </p14:cNvPr>
                <p14:cNvContentPartPr/>
                <p14:nvPr/>
              </p14:nvContentPartPr>
              <p14:xfrm>
                <a:off x="10759625" y="1245589"/>
                <a:ext cx="72360" cy="9324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A3C1FCB0-5A9D-F03E-6144-5A8A0BFEEF96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0753505" y="1239469"/>
                  <a:ext cx="846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2312839B-2D26-8CF2-7A61-4F722EC55BF7}"/>
                    </a:ext>
                  </a:extLst>
                </p14:cNvPr>
                <p14:cNvContentPartPr/>
                <p14:nvPr/>
              </p14:nvContentPartPr>
              <p14:xfrm>
                <a:off x="10772225" y="1193389"/>
                <a:ext cx="24120" cy="2160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2312839B-2D26-8CF2-7A61-4F722EC55BF7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0766105" y="1187269"/>
                  <a:ext cx="363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43E8CB44-25F6-66DB-7466-3C1D0F0CFF52}"/>
                    </a:ext>
                  </a:extLst>
                </p14:cNvPr>
                <p14:cNvContentPartPr/>
                <p14:nvPr/>
              </p14:nvContentPartPr>
              <p14:xfrm>
                <a:off x="10840625" y="1227589"/>
                <a:ext cx="237600" cy="30240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43E8CB44-25F6-66DB-7466-3C1D0F0CFF52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0834505" y="1221469"/>
                  <a:ext cx="249840" cy="314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6" name="Group 205">
            <a:extLst>
              <a:ext uri="{FF2B5EF4-FFF2-40B4-BE49-F238E27FC236}">
                <a16:creationId xmlns:a16="http://schemas.microsoft.com/office/drawing/2014/main" id="{3D89430A-E237-9E2C-C686-2A2BB84B507D}"/>
              </a:ext>
            </a:extLst>
          </p:cNvPr>
          <p:cNvGrpSpPr/>
          <p:nvPr/>
        </p:nvGrpSpPr>
        <p:grpSpPr>
          <a:xfrm>
            <a:off x="11308985" y="1091509"/>
            <a:ext cx="555120" cy="272160"/>
            <a:chOff x="11308985" y="1091509"/>
            <a:chExt cx="555120" cy="27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F5B003DE-C542-8540-1CE3-FC0C0732D789}"/>
                    </a:ext>
                  </a:extLst>
                </p14:cNvPr>
                <p14:cNvContentPartPr/>
                <p14:nvPr/>
              </p14:nvContentPartPr>
              <p14:xfrm>
                <a:off x="11308985" y="1091509"/>
                <a:ext cx="75600" cy="1198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F5B003DE-C542-8540-1CE3-FC0C0732D789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11302865" y="1085389"/>
                  <a:ext cx="878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86AAC156-1DBA-1F9A-0DEA-DDF8FE58A07B}"/>
                    </a:ext>
                  </a:extLst>
                </p14:cNvPr>
                <p14:cNvContentPartPr/>
                <p14:nvPr/>
              </p14:nvContentPartPr>
              <p14:xfrm>
                <a:off x="11444705" y="1111669"/>
                <a:ext cx="191160" cy="1551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86AAC156-1DBA-1F9A-0DEA-DDF8FE58A07B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11438585" y="1105549"/>
                  <a:ext cx="20340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203" name="Ink 202">
                  <a:extLst>
                    <a:ext uri="{FF2B5EF4-FFF2-40B4-BE49-F238E27FC236}">
                      <a16:creationId xmlns:a16="http://schemas.microsoft.com/office/drawing/2014/main" id="{E6548764-B630-2465-5469-35C435E61FF4}"/>
                    </a:ext>
                  </a:extLst>
                </p14:cNvPr>
                <p14:cNvContentPartPr/>
                <p14:nvPr/>
              </p14:nvContentPartPr>
              <p14:xfrm>
                <a:off x="11577905" y="1178269"/>
                <a:ext cx="38880" cy="18540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E6548764-B630-2465-5469-35C435E61FF4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11571785" y="1172149"/>
                  <a:ext cx="511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204" name="Ink 203">
                  <a:extLst>
                    <a:ext uri="{FF2B5EF4-FFF2-40B4-BE49-F238E27FC236}">
                      <a16:creationId xmlns:a16="http://schemas.microsoft.com/office/drawing/2014/main" id="{A509599E-5537-4C5A-2A73-D778CB1F749B}"/>
                    </a:ext>
                  </a:extLst>
                </p14:cNvPr>
                <p14:cNvContentPartPr/>
                <p14:nvPr/>
              </p14:nvContentPartPr>
              <p14:xfrm>
                <a:off x="11663585" y="1130749"/>
                <a:ext cx="137160" cy="2322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A509599E-5537-4C5A-2A73-D778CB1F749B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11657465" y="1124629"/>
                  <a:ext cx="149400" cy="24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CF8B9D2F-AB91-668E-A15C-AAD605D01C8B}"/>
                    </a:ext>
                  </a:extLst>
                </p14:cNvPr>
                <p14:cNvContentPartPr/>
                <p14:nvPr/>
              </p14:nvContentPartPr>
              <p14:xfrm>
                <a:off x="11676545" y="1262869"/>
                <a:ext cx="187560" cy="1980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CF8B9D2F-AB91-668E-A15C-AAD605D01C8B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11670425" y="1256749"/>
                  <a:ext cx="199800" cy="32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23" name="Group 222">
            <a:extLst>
              <a:ext uri="{FF2B5EF4-FFF2-40B4-BE49-F238E27FC236}">
                <a16:creationId xmlns:a16="http://schemas.microsoft.com/office/drawing/2014/main" id="{46A80BFB-C6D0-2779-4B35-8350F538B106}"/>
              </a:ext>
            </a:extLst>
          </p:cNvPr>
          <p:cNvGrpSpPr/>
          <p:nvPr/>
        </p:nvGrpSpPr>
        <p:grpSpPr>
          <a:xfrm>
            <a:off x="10037105" y="1504789"/>
            <a:ext cx="2055240" cy="346320"/>
            <a:chOff x="10037105" y="1504789"/>
            <a:chExt cx="2055240" cy="34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207" name="Ink 206">
                  <a:extLst>
                    <a:ext uri="{FF2B5EF4-FFF2-40B4-BE49-F238E27FC236}">
                      <a16:creationId xmlns:a16="http://schemas.microsoft.com/office/drawing/2014/main" id="{671BA6FD-985F-D6DC-894A-E6E616500F0D}"/>
                    </a:ext>
                  </a:extLst>
                </p14:cNvPr>
                <p14:cNvContentPartPr/>
                <p14:nvPr/>
              </p14:nvContentPartPr>
              <p14:xfrm>
                <a:off x="10042145" y="1615669"/>
                <a:ext cx="12240" cy="19980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671BA6FD-985F-D6DC-894A-E6E616500F0D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10036025" y="1609549"/>
                  <a:ext cx="244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041DEF73-E94D-2BCB-791F-425D34DC5B47}"/>
                    </a:ext>
                  </a:extLst>
                </p14:cNvPr>
                <p14:cNvContentPartPr/>
                <p14:nvPr/>
              </p14:nvContentPartPr>
              <p14:xfrm>
                <a:off x="10037105" y="1659229"/>
                <a:ext cx="199080" cy="9828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041DEF73-E94D-2BCB-791F-425D34DC5B47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10030985" y="1653109"/>
                  <a:ext cx="211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209" name="Ink 208">
                  <a:extLst>
                    <a:ext uri="{FF2B5EF4-FFF2-40B4-BE49-F238E27FC236}">
                      <a16:creationId xmlns:a16="http://schemas.microsoft.com/office/drawing/2014/main" id="{FBF4D6E3-3C9C-DAF3-B265-D1CC44454156}"/>
                    </a:ext>
                  </a:extLst>
                </p14:cNvPr>
                <p14:cNvContentPartPr/>
                <p14:nvPr/>
              </p14:nvContentPartPr>
              <p14:xfrm>
                <a:off x="10075265" y="1732309"/>
                <a:ext cx="173520" cy="107640"/>
              </p14:xfrm>
            </p:contentPart>
          </mc:Choice>
          <mc:Fallback xmlns="">
            <p:pic>
              <p:nvPicPr>
                <p:cNvPr id="209" name="Ink 208">
                  <a:extLst>
                    <a:ext uri="{FF2B5EF4-FFF2-40B4-BE49-F238E27FC236}">
                      <a16:creationId xmlns:a16="http://schemas.microsoft.com/office/drawing/2014/main" id="{FBF4D6E3-3C9C-DAF3-B265-D1CC44454156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10069145" y="1726189"/>
                  <a:ext cx="18576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211" name="Ink 210">
                  <a:extLst>
                    <a:ext uri="{FF2B5EF4-FFF2-40B4-BE49-F238E27FC236}">
                      <a16:creationId xmlns:a16="http://schemas.microsoft.com/office/drawing/2014/main" id="{4777097D-B76A-4D17-8F1B-EC5223023117}"/>
                    </a:ext>
                  </a:extLst>
                </p14:cNvPr>
                <p14:cNvContentPartPr/>
                <p14:nvPr/>
              </p14:nvContentPartPr>
              <p14:xfrm>
                <a:off x="10235465" y="1731589"/>
                <a:ext cx="203760" cy="9360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4777097D-B76A-4D17-8F1B-EC5223023117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10229345" y="1725469"/>
                  <a:ext cx="21600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212" name="Ink 211">
                  <a:extLst>
                    <a:ext uri="{FF2B5EF4-FFF2-40B4-BE49-F238E27FC236}">
                      <a16:creationId xmlns:a16="http://schemas.microsoft.com/office/drawing/2014/main" id="{6A60E99A-DEAD-25FA-77DD-45BA1F8E911C}"/>
                    </a:ext>
                  </a:extLst>
                </p14:cNvPr>
                <p14:cNvContentPartPr/>
                <p14:nvPr/>
              </p14:nvContentPartPr>
              <p14:xfrm>
                <a:off x="10446425" y="1736629"/>
                <a:ext cx="109800" cy="10044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6A60E99A-DEAD-25FA-77DD-45BA1F8E911C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10440305" y="1730509"/>
                  <a:ext cx="122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213" name="Ink 212">
                  <a:extLst>
                    <a:ext uri="{FF2B5EF4-FFF2-40B4-BE49-F238E27FC236}">
                      <a16:creationId xmlns:a16="http://schemas.microsoft.com/office/drawing/2014/main" id="{56B3412A-6C5B-383B-7893-DDDECA68574A}"/>
                    </a:ext>
                  </a:extLst>
                </p14:cNvPr>
                <p14:cNvContentPartPr/>
                <p14:nvPr/>
              </p14:nvContentPartPr>
              <p14:xfrm>
                <a:off x="10557665" y="1745989"/>
                <a:ext cx="268560" cy="10044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56B3412A-6C5B-383B-7893-DDDECA68574A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10551545" y="1739869"/>
                  <a:ext cx="28080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CE9EB740-37B8-9C7F-D603-C7A05159C9D2}"/>
                    </a:ext>
                  </a:extLst>
                </p14:cNvPr>
                <p14:cNvContentPartPr/>
                <p14:nvPr/>
              </p14:nvContentPartPr>
              <p14:xfrm>
                <a:off x="10812905" y="1745269"/>
                <a:ext cx="212040" cy="9756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CE9EB740-37B8-9C7F-D603-C7A05159C9D2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10806785" y="1739149"/>
                  <a:ext cx="2242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215" name="Ink 214">
                  <a:extLst>
                    <a:ext uri="{FF2B5EF4-FFF2-40B4-BE49-F238E27FC236}">
                      <a16:creationId xmlns:a16="http://schemas.microsoft.com/office/drawing/2014/main" id="{358D9D01-663C-8D7D-9FDD-84BCCFD686C0}"/>
                    </a:ext>
                  </a:extLst>
                </p14:cNvPr>
                <p14:cNvContentPartPr/>
                <p14:nvPr/>
              </p14:nvContentPartPr>
              <p14:xfrm>
                <a:off x="11043305" y="1600909"/>
                <a:ext cx="37080" cy="25020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358D9D01-663C-8D7D-9FDD-84BCCFD686C0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11037185" y="1594789"/>
                  <a:ext cx="4932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241EB4CD-30E2-7AD9-DAEC-B91026F73EEB}"/>
                    </a:ext>
                  </a:extLst>
                </p14:cNvPr>
                <p14:cNvContentPartPr/>
                <p14:nvPr/>
              </p14:nvContentPartPr>
              <p14:xfrm>
                <a:off x="11037185" y="1712149"/>
                <a:ext cx="187560" cy="12708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241EB4CD-30E2-7AD9-DAEC-B91026F73EEB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11031065" y="1706029"/>
                  <a:ext cx="19980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9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41611CFD-9C40-0F52-8192-6FE95805087F}"/>
                    </a:ext>
                  </a:extLst>
                </p14:cNvPr>
                <p14:cNvContentPartPr/>
                <p14:nvPr/>
              </p14:nvContentPartPr>
              <p14:xfrm>
                <a:off x="11207825" y="1710349"/>
                <a:ext cx="182520" cy="1263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41611CFD-9C40-0F52-8192-6FE95805087F}"/>
                    </a:ext>
                  </a:extLst>
                </p:cNvPr>
                <p:cNvPicPr/>
                <p:nvPr/>
              </p:nvPicPr>
              <p:blipFill>
                <a:blip r:embed="rId600"/>
                <a:stretch>
                  <a:fillRect/>
                </a:stretch>
              </p:blipFill>
              <p:spPr>
                <a:xfrm>
                  <a:off x="11201705" y="1704229"/>
                  <a:ext cx="1947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1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F4EC4002-A52C-C4B4-8CF7-9E7A5FC382F0}"/>
                    </a:ext>
                  </a:extLst>
                </p14:cNvPr>
                <p14:cNvContentPartPr/>
                <p14:nvPr/>
              </p14:nvContentPartPr>
              <p14:xfrm>
                <a:off x="11404385" y="1690909"/>
                <a:ext cx="133200" cy="15372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F4EC4002-A52C-C4B4-8CF7-9E7A5FC382F0}"/>
                    </a:ext>
                  </a:extLst>
                </p:cNvPr>
                <p:cNvPicPr/>
                <p:nvPr/>
              </p:nvPicPr>
              <p:blipFill>
                <a:blip r:embed="rId602"/>
                <a:stretch>
                  <a:fillRect/>
                </a:stretch>
              </p:blipFill>
              <p:spPr>
                <a:xfrm>
                  <a:off x="11398265" y="1684789"/>
                  <a:ext cx="14544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39A3008-F209-B44E-2C85-1A1AD8E81B24}"/>
                    </a:ext>
                  </a:extLst>
                </p14:cNvPr>
                <p14:cNvContentPartPr/>
                <p14:nvPr/>
              </p14:nvContentPartPr>
              <p14:xfrm>
                <a:off x="11689145" y="1504789"/>
                <a:ext cx="66960" cy="1353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39A3008-F209-B44E-2C85-1A1AD8E81B24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11683025" y="1498669"/>
                  <a:ext cx="7920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1009B33C-B766-91D9-F810-342C02F308C7}"/>
                    </a:ext>
                  </a:extLst>
                </p14:cNvPr>
                <p14:cNvContentPartPr/>
                <p14:nvPr/>
              </p14:nvContentPartPr>
              <p14:xfrm>
                <a:off x="11802185" y="1558429"/>
                <a:ext cx="142560" cy="2365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1009B33C-B766-91D9-F810-342C02F308C7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11796065" y="1552309"/>
                  <a:ext cx="154800" cy="24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7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FBBDB5A9-E5F5-1A2D-CB1D-52C77209052B}"/>
                    </a:ext>
                  </a:extLst>
                </p14:cNvPr>
                <p14:cNvContentPartPr/>
                <p14:nvPr/>
              </p14:nvContentPartPr>
              <p14:xfrm>
                <a:off x="11959145" y="1581109"/>
                <a:ext cx="129240" cy="1090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FBBDB5A9-E5F5-1A2D-CB1D-52C77209052B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11953025" y="1574989"/>
                  <a:ext cx="14148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7D0C03A-C543-F02A-55AF-164621475C27}"/>
                    </a:ext>
                  </a:extLst>
                </p14:cNvPr>
                <p14:cNvContentPartPr/>
                <p14:nvPr/>
              </p14:nvContentPartPr>
              <p14:xfrm>
                <a:off x="12064625" y="1589029"/>
                <a:ext cx="27720" cy="2203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17D0C03A-C543-F02A-55AF-164621475C27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12058505" y="1582909"/>
                  <a:ext cx="39960" cy="232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1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FCBF0406-DC27-F6AD-BDD1-6CD4DE17E704}"/>
                  </a:ext>
                </a:extLst>
              </p14:cNvPr>
              <p14:cNvContentPartPr/>
              <p14:nvPr/>
            </p14:nvContentPartPr>
            <p14:xfrm>
              <a:off x="8737505" y="3628429"/>
              <a:ext cx="765720" cy="8820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FCBF0406-DC27-F6AD-BDD1-6CD4DE17E704}"/>
                  </a:ext>
                </a:extLst>
              </p:cNvPr>
              <p:cNvPicPr/>
              <p:nvPr/>
            </p:nvPicPr>
            <p:blipFill>
              <a:blip r:embed="rId612"/>
              <a:stretch>
                <a:fillRect/>
              </a:stretch>
            </p:blipFill>
            <p:spPr>
              <a:xfrm>
                <a:off x="8731385" y="3622309"/>
                <a:ext cx="777960" cy="10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3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8AC522B3-7899-4779-631B-7E7734EF2F6D}"/>
                  </a:ext>
                </a:extLst>
              </p14:cNvPr>
              <p14:cNvContentPartPr/>
              <p14:nvPr/>
            </p14:nvContentPartPr>
            <p14:xfrm>
              <a:off x="9406745" y="3573349"/>
              <a:ext cx="181800" cy="14976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8AC522B3-7899-4779-631B-7E7734EF2F6D}"/>
                  </a:ext>
                </a:extLst>
              </p:cNvPr>
              <p:cNvPicPr/>
              <p:nvPr/>
            </p:nvPicPr>
            <p:blipFill>
              <a:blip r:embed="rId614"/>
              <a:stretch>
                <a:fillRect/>
              </a:stretch>
            </p:blipFill>
            <p:spPr>
              <a:xfrm>
                <a:off x="9400625" y="3567229"/>
                <a:ext cx="19404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F8CCD90D-DA9E-DBAE-A456-068DE3E3DBF4}"/>
                  </a:ext>
                </a:extLst>
              </p14:cNvPr>
              <p14:cNvContentPartPr/>
              <p14:nvPr/>
            </p14:nvContentPartPr>
            <p14:xfrm>
              <a:off x="8954225" y="3324949"/>
              <a:ext cx="348120" cy="12708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F8CCD90D-DA9E-DBAE-A456-068DE3E3DBF4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8948105" y="3318829"/>
                <a:ext cx="360360" cy="13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9" name="Group 248">
            <a:extLst>
              <a:ext uri="{FF2B5EF4-FFF2-40B4-BE49-F238E27FC236}">
                <a16:creationId xmlns:a16="http://schemas.microsoft.com/office/drawing/2014/main" id="{0EF87B76-685C-5F19-AD85-075285658788}"/>
              </a:ext>
            </a:extLst>
          </p:cNvPr>
          <p:cNvGrpSpPr/>
          <p:nvPr/>
        </p:nvGrpSpPr>
        <p:grpSpPr>
          <a:xfrm>
            <a:off x="266588" y="3648477"/>
            <a:ext cx="1771560" cy="451080"/>
            <a:chOff x="307988" y="3657229"/>
            <a:chExt cx="1771560" cy="45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B9B495BC-A21F-1F2B-B9D3-DEB5DE25E4EC}"/>
                    </a:ext>
                  </a:extLst>
                </p14:cNvPr>
                <p14:cNvContentPartPr/>
                <p14:nvPr/>
              </p14:nvContentPartPr>
              <p14:xfrm>
                <a:off x="311948" y="3709069"/>
                <a:ext cx="131400" cy="22860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B9B495BC-A21F-1F2B-B9D3-DEB5DE25E4EC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305828" y="3702949"/>
                  <a:ext cx="1436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26EC8A70-7F8F-50B9-98A1-356E4C56B3B5}"/>
                    </a:ext>
                  </a:extLst>
                </p14:cNvPr>
                <p14:cNvContentPartPr/>
                <p14:nvPr/>
              </p14:nvContentPartPr>
              <p14:xfrm>
                <a:off x="307988" y="3832909"/>
                <a:ext cx="159480" cy="367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26EC8A70-7F8F-50B9-98A1-356E4C56B3B5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301868" y="3826789"/>
                  <a:ext cx="171720" cy="4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1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82107C33-9BA8-34F8-A2E5-B49A05D6C611}"/>
                    </a:ext>
                  </a:extLst>
                </p14:cNvPr>
                <p14:cNvContentPartPr/>
                <p14:nvPr/>
              </p14:nvContentPartPr>
              <p14:xfrm>
                <a:off x="495188" y="3797269"/>
                <a:ext cx="118800" cy="12528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82107C33-9BA8-34F8-A2E5-B49A05D6C611}"/>
                    </a:ext>
                  </a:extLst>
                </p:cNvPr>
                <p:cNvPicPr/>
                <p:nvPr/>
              </p:nvPicPr>
              <p:blipFill>
                <a:blip r:embed="rId622"/>
                <a:stretch>
                  <a:fillRect/>
                </a:stretch>
              </p:blipFill>
              <p:spPr>
                <a:xfrm>
                  <a:off x="489068" y="3791149"/>
                  <a:ext cx="1310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C29C50F1-3324-6E70-6FBF-C26D6C425253}"/>
                    </a:ext>
                  </a:extLst>
                </p14:cNvPr>
                <p14:cNvContentPartPr/>
                <p14:nvPr/>
              </p14:nvContentPartPr>
              <p14:xfrm>
                <a:off x="654668" y="3784309"/>
                <a:ext cx="83880" cy="12960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C29C50F1-3324-6E70-6FBF-C26D6C425253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648548" y="3778189"/>
                  <a:ext cx="9612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18EFAC2E-0B97-A565-EFB1-56655FED53FF}"/>
                    </a:ext>
                  </a:extLst>
                </p14:cNvPr>
                <p14:cNvContentPartPr/>
                <p14:nvPr/>
              </p14:nvContentPartPr>
              <p14:xfrm>
                <a:off x="795068" y="3798349"/>
                <a:ext cx="118800" cy="13212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18EFAC2E-0B97-A565-EFB1-56655FED53FF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788948" y="3792229"/>
                  <a:ext cx="13104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90DD6CA3-B19F-12B8-C3BB-19F889CC5E6F}"/>
                    </a:ext>
                  </a:extLst>
                </p14:cNvPr>
                <p14:cNvContentPartPr/>
                <p14:nvPr/>
              </p14:nvContentPartPr>
              <p14:xfrm>
                <a:off x="941588" y="3828949"/>
                <a:ext cx="245160" cy="1126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90DD6CA3-B19F-12B8-C3BB-19F889CC5E6F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935468" y="3822829"/>
                  <a:ext cx="2574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93BDAD8-1CDC-7046-C2F3-11045E65BF2F}"/>
                    </a:ext>
                  </a:extLst>
                </p14:cNvPr>
                <p14:cNvContentPartPr/>
                <p14:nvPr/>
              </p14:nvContentPartPr>
              <p14:xfrm>
                <a:off x="1214108" y="3861709"/>
                <a:ext cx="48960" cy="24660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93BDAD8-1CDC-7046-C2F3-11045E65BF2F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1207988" y="3855589"/>
                  <a:ext cx="6120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6086B27E-1F2C-C77A-7725-54EA65939C44}"/>
                    </a:ext>
                  </a:extLst>
                </p14:cNvPr>
                <p14:cNvContentPartPr/>
                <p14:nvPr/>
              </p14:nvContentPartPr>
              <p14:xfrm>
                <a:off x="1195388" y="3835069"/>
                <a:ext cx="146160" cy="1296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6086B27E-1F2C-C77A-7725-54EA65939C44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1189268" y="3828949"/>
                  <a:ext cx="15840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A336D0B8-BE00-B6B5-8384-2CCC2F480BC8}"/>
                    </a:ext>
                  </a:extLst>
                </p14:cNvPr>
                <p14:cNvContentPartPr/>
                <p14:nvPr/>
              </p14:nvContentPartPr>
              <p14:xfrm>
                <a:off x="1351268" y="3657229"/>
                <a:ext cx="32040" cy="29376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A336D0B8-BE00-B6B5-8384-2CCC2F480BC8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1345148" y="3651109"/>
                  <a:ext cx="44280" cy="30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5E8B297C-DAC1-F40C-8F5C-9950F3CF60E3}"/>
                    </a:ext>
                  </a:extLst>
                </p14:cNvPr>
                <p14:cNvContentPartPr/>
                <p14:nvPr/>
              </p14:nvContentPartPr>
              <p14:xfrm>
                <a:off x="1350548" y="3808429"/>
                <a:ext cx="163440" cy="1591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5E8B297C-DAC1-F40C-8F5C-9950F3CF60E3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1344428" y="3802309"/>
                  <a:ext cx="1756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404F3FC5-F318-311A-9DCC-F0C3FFEDB30C}"/>
                    </a:ext>
                  </a:extLst>
                </p14:cNvPr>
                <p14:cNvContentPartPr/>
                <p14:nvPr/>
              </p14:nvContentPartPr>
              <p14:xfrm>
                <a:off x="1467908" y="3754069"/>
                <a:ext cx="39960" cy="100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404F3FC5-F318-311A-9DCC-F0C3FFEDB30C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1461788" y="3747949"/>
                  <a:ext cx="5220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0434AFB9-E8DA-5D61-2EDD-9C6AFB3DFE69}"/>
                    </a:ext>
                  </a:extLst>
                </p14:cNvPr>
                <p14:cNvContentPartPr/>
                <p14:nvPr/>
              </p14:nvContentPartPr>
              <p14:xfrm>
                <a:off x="1488788" y="3818509"/>
                <a:ext cx="321480" cy="1602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0434AFB9-E8DA-5D61-2EDD-9C6AFB3DFE69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482668" y="3812389"/>
                  <a:ext cx="3337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0E499967-517F-8035-B0E7-2DA2831548AD}"/>
                    </a:ext>
                  </a:extLst>
                </p14:cNvPr>
                <p14:cNvContentPartPr/>
                <p14:nvPr/>
              </p14:nvContentPartPr>
              <p14:xfrm>
                <a:off x="1849148" y="3816709"/>
                <a:ext cx="80280" cy="1497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0E499967-517F-8035-B0E7-2DA2831548AD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843028" y="3810589"/>
                  <a:ext cx="9252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0405CDD5-7B17-C826-F911-754BFD5045A9}"/>
                    </a:ext>
                  </a:extLst>
                </p14:cNvPr>
                <p14:cNvContentPartPr/>
                <p14:nvPr/>
              </p14:nvContentPartPr>
              <p14:xfrm>
                <a:off x="2051468" y="3822469"/>
                <a:ext cx="17640" cy="1368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0405CDD5-7B17-C826-F911-754BFD5045A9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2045348" y="3816349"/>
                  <a:ext cx="298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47B0A722-E868-B0E9-F542-54709A581869}"/>
                    </a:ext>
                  </a:extLst>
                </p14:cNvPr>
                <p14:cNvContentPartPr/>
                <p14:nvPr/>
              </p14:nvContentPartPr>
              <p14:xfrm>
                <a:off x="2064788" y="3922189"/>
                <a:ext cx="14760" cy="1188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47B0A722-E868-B0E9-F542-54709A581869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2058668" y="3916069"/>
                  <a:ext cx="27000" cy="24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E24FF606-2E7C-6835-1679-37EF43C3BB4D}"/>
              </a:ext>
            </a:extLst>
          </p:cNvPr>
          <p:cNvGrpSpPr/>
          <p:nvPr/>
        </p:nvGrpSpPr>
        <p:grpSpPr>
          <a:xfrm>
            <a:off x="185228" y="4338709"/>
            <a:ext cx="63360" cy="50040"/>
            <a:chOff x="185228" y="4338709"/>
            <a:chExt cx="63360" cy="50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D4AA0595-5DDF-93BA-A675-0832724F06B4}"/>
                    </a:ext>
                  </a:extLst>
                </p14:cNvPr>
                <p14:cNvContentPartPr/>
                <p14:nvPr/>
              </p14:nvContentPartPr>
              <p14:xfrm>
                <a:off x="197468" y="4343389"/>
                <a:ext cx="51120" cy="2376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D4AA0595-5DDF-93BA-A675-0832724F06B4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191348" y="4337269"/>
                  <a:ext cx="6336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812DCDDF-260C-C9FF-E6FB-942A08DB3AB0}"/>
                    </a:ext>
                  </a:extLst>
                </p14:cNvPr>
                <p14:cNvContentPartPr/>
                <p14:nvPr/>
              </p14:nvContentPartPr>
              <p14:xfrm>
                <a:off x="185228" y="4338709"/>
                <a:ext cx="55080" cy="5004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812DCDDF-260C-C9FF-E6FB-942A08DB3AB0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179108" y="4332589"/>
                  <a:ext cx="67320" cy="62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51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0715BA71-A30F-D3D6-FB6B-3B9FDB89C329}"/>
                  </a:ext>
                </a:extLst>
              </p14:cNvPr>
              <p14:cNvContentPartPr/>
              <p14:nvPr/>
            </p14:nvContentPartPr>
            <p14:xfrm>
              <a:off x="227708" y="4686829"/>
              <a:ext cx="38880" cy="5832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0715BA71-A30F-D3D6-FB6B-3B9FDB89C329}"/>
                  </a:ext>
                </a:extLst>
              </p:cNvPr>
              <p:cNvPicPr/>
              <p:nvPr/>
            </p:nvPicPr>
            <p:blipFill>
              <a:blip r:embed="rId652"/>
              <a:stretch>
                <a:fillRect/>
              </a:stretch>
            </p:blipFill>
            <p:spPr>
              <a:xfrm>
                <a:off x="221588" y="4680709"/>
                <a:ext cx="51120" cy="70560"/>
              </a:xfrm>
              <a:prstGeom prst="rect">
                <a:avLst/>
              </a:prstGeom>
            </p:spPr>
          </p:pic>
        </mc:Fallback>
      </mc:AlternateContent>
      <p:grpSp>
        <p:nvGrpSpPr>
          <p:cNvPr id="471" name="Group 470">
            <a:extLst>
              <a:ext uri="{FF2B5EF4-FFF2-40B4-BE49-F238E27FC236}">
                <a16:creationId xmlns:a16="http://schemas.microsoft.com/office/drawing/2014/main" id="{61F9DB33-DDA1-2A1D-7D30-C1648C71F9F8}"/>
              </a:ext>
            </a:extLst>
          </p:cNvPr>
          <p:cNvGrpSpPr/>
          <p:nvPr/>
        </p:nvGrpSpPr>
        <p:grpSpPr>
          <a:xfrm>
            <a:off x="416708" y="4185709"/>
            <a:ext cx="2658600" cy="805320"/>
            <a:chOff x="416708" y="4185709"/>
            <a:chExt cx="2658600" cy="80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58B4DDD6-BB61-0515-734E-B234B32D0E45}"/>
                    </a:ext>
                  </a:extLst>
                </p14:cNvPr>
                <p14:cNvContentPartPr/>
                <p14:nvPr/>
              </p14:nvContentPartPr>
              <p14:xfrm>
                <a:off x="432548" y="4253389"/>
                <a:ext cx="163800" cy="1429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58B4DDD6-BB61-0515-734E-B234B32D0E45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426428" y="4247269"/>
                  <a:ext cx="17604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958C84BF-0316-A3DD-28D9-87F13F97C8B7}"/>
                    </a:ext>
                  </a:extLst>
                </p14:cNvPr>
                <p14:cNvContentPartPr/>
                <p14:nvPr/>
              </p14:nvContentPartPr>
              <p14:xfrm>
                <a:off x="652508" y="4222429"/>
                <a:ext cx="173880" cy="18468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958C84BF-0316-A3DD-28D9-87F13F97C8B7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646388" y="4216309"/>
                  <a:ext cx="1861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36E6A553-E32D-45C8-696F-A51A8EF57FEB}"/>
                    </a:ext>
                  </a:extLst>
                </p14:cNvPr>
                <p14:cNvContentPartPr/>
                <p14:nvPr/>
              </p14:nvContentPartPr>
              <p14:xfrm>
                <a:off x="976868" y="4185709"/>
                <a:ext cx="170640" cy="19908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36E6A553-E32D-45C8-696F-A51A8EF57FEB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970748" y="4179589"/>
                  <a:ext cx="182880" cy="21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164917D9-CFD4-DCB0-D4D3-9AE5C817E741}"/>
                    </a:ext>
                  </a:extLst>
                </p14:cNvPr>
                <p14:cNvContentPartPr/>
                <p14:nvPr/>
              </p14:nvContentPartPr>
              <p14:xfrm>
                <a:off x="1199708" y="4335829"/>
                <a:ext cx="126360" cy="10908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164917D9-CFD4-DCB0-D4D3-9AE5C817E741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193588" y="4329709"/>
                  <a:ext cx="13860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D95DB2CC-90BF-CF25-8815-2BCBD847BFFD}"/>
                    </a:ext>
                  </a:extLst>
                </p14:cNvPr>
                <p14:cNvContentPartPr/>
                <p14:nvPr/>
              </p14:nvContentPartPr>
              <p14:xfrm>
                <a:off x="416708" y="4564429"/>
                <a:ext cx="152280" cy="25416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D95DB2CC-90BF-CF25-8815-2BCBD847BFFD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410588" y="4558309"/>
                  <a:ext cx="16452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BC2D24B2-B50B-2CAE-D1AA-F991420AD47C}"/>
                    </a:ext>
                  </a:extLst>
                </p14:cNvPr>
                <p14:cNvContentPartPr/>
                <p14:nvPr/>
              </p14:nvContentPartPr>
              <p14:xfrm>
                <a:off x="568628" y="4607989"/>
                <a:ext cx="114840" cy="199440"/>
              </p14:xfrm>
            </p:contentPart>
          </mc:Choice>
          <mc:Fallback xmlns="">
            <p:pic>
              <p:nvPicPr>
                <p:cNvPr id="447" name="Ink 446">
                  <a:extLst>
                    <a:ext uri="{FF2B5EF4-FFF2-40B4-BE49-F238E27FC236}">
                      <a16:creationId xmlns:a16="http://schemas.microsoft.com/office/drawing/2014/main" id="{BC2D24B2-B50B-2CAE-D1AA-F991420AD47C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562508" y="4601869"/>
                  <a:ext cx="1270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88CABC35-9D49-0BB8-A7F5-DA00228D9670}"/>
                    </a:ext>
                  </a:extLst>
                </p14:cNvPr>
                <p14:cNvContentPartPr/>
                <p14:nvPr/>
              </p14:nvContentPartPr>
              <p14:xfrm>
                <a:off x="688868" y="4609069"/>
                <a:ext cx="56880" cy="18468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88CABC35-9D49-0BB8-A7F5-DA00228D9670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682748" y="4602949"/>
                  <a:ext cx="6912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C343DAB1-DB3E-CEF4-FDBE-A483BED13515}"/>
                    </a:ext>
                  </a:extLst>
                </p14:cNvPr>
                <p14:cNvContentPartPr/>
                <p14:nvPr/>
              </p14:nvContentPartPr>
              <p14:xfrm>
                <a:off x="669068" y="4678549"/>
                <a:ext cx="146880" cy="38520"/>
              </p14:xfrm>
            </p:contentPart>
          </mc:Choice>
          <mc:Fallback xmlns="">
            <p:pic>
              <p:nvPicPr>
                <p:cNvPr id="449" name="Ink 448">
                  <a:extLst>
                    <a:ext uri="{FF2B5EF4-FFF2-40B4-BE49-F238E27FC236}">
                      <a16:creationId xmlns:a16="http://schemas.microsoft.com/office/drawing/2014/main" id="{C343DAB1-DB3E-CEF4-FDBE-A483BED13515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662948" y="4672429"/>
                  <a:ext cx="159120" cy="5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4B462966-4FAA-0509-411D-9C6BDF3CF396}"/>
                    </a:ext>
                  </a:extLst>
                </p14:cNvPr>
                <p14:cNvContentPartPr/>
                <p14:nvPr/>
              </p14:nvContentPartPr>
              <p14:xfrm>
                <a:off x="813788" y="4727869"/>
                <a:ext cx="101160" cy="64800"/>
              </p14:xfrm>
            </p:contentPart>
          </mc:Choice>
          <mc:Fallback xmlns="">
            <p:pic>
              <p:nvPicPr>
                <p:cNvPr id="450" name="Ink 449">
                  <a:extLst>
                    <a:ext uri="{FF2B5EF4-FFF2-40B4-BE49-F238E27FC236}">
                      <a16:creationId xmlns:a16="http://schemas.microsoft.com/office/drawing/2014/main" id="{4B462966-4FAA-0509-411D-9C6BDF3CF396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807668" y="4721749"/>
                  <a:ext cx="11340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8AD9FE8B-58B0-69F7-118D-4373C4540C7F}"/>
                    </a:ext>
                  </a:extLst>
                </p14:cNvPr>
                <p14:cNvContentPartPr/>
                <p14:nvPr/>
              </p14:nvContentPartPr>
              <p14:xfrm>
                <a:off x="933308" y="4717429"/>
                <a:ext cx="35640" cy="90360"/>
              </p14:xfrm>
            </p:contentPart>
          </mc:Choice>
          <mc:Fallback xmlns="">
            <p:pic>
              <p:nvPicPr>
                <p:cNvPr id="451" name="Ink 450">
                  <a:extLst>
                    <a:ext uri="{FF2B5EF4-FFF2-40B4-BE49-F238E27FC236}">
                      <a16:creationId xmlns:a16="http://schemas.microsoft.com/office/drawing/2014/main" id="{8AD9FE8B-58B0-69F7-118D-4373C4540C7F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927188" y="4711309"/>
                  <a:ext cx="4788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3D26FE50-1BA9-B570-CB18-0D6F33C58374}"/>
                    </a:ext>
                  </a:extLst>
                </p14:cNvPr>
                <p14:cNvContentPartPr/>
                <p14:nvPr/>
              </p14:nvContentPartPr>
              <p14:xfrm>
                <a:off x="928988" y="4673509"/>
                <a:ext cx="32760" cy="16200"/>
              </p14:xfrm>
            </p:contentPart>
          </mc:Choice>
          <mc:Fallback xmlns="">
            <p:pic>
              <p:nvPicPr>
                <p:cNvPr id="452" name="Ink 451">
                  <a:extLst>
                    <a:ext uri="{FF2B5EF4-FFF2-40B4-BE49-F238E27FC236}">
                      <a16:creationId xmlns:a16="http://schemas.microsoft.com/office/drawing/2014/main" id="{3D26FE50-1BA9-B570-CB18-0D6F33C58374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922868" y="4667389"/>
                  <a:ext cx="4500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9443F8F1-3C1A-5559-9D8A-485879D30467}"/>
                    </a:ext>
                  </a:extLst>
                </p14:cNvPr>
                <p14:cNvContentPartPr/>
                <p14:nvPr/>
              </p14:nvContentPartPr>
              <p14:xfrm>
                <a:off x="987668" y="4696909"/>
                <a:ext cx="136080" cy="105480"/>
              </p14:xfrm>
            </p:contentPart>
          </mc:Choice>
          <mc:Fallback xmlns="">
            <p:pic>
              <p:nvPicPr>
                <p:cNvPr id="453" name="Ink 452">
                  <a:extLst>
                    <a:ext uri="{FF2B5EF4-FFF2-40B4-BE49-F238E27FC236}">
                      <a16:creationId xmlns:a16="http://schemas.microsoft.com/office/drawing/2014/main" id="{9443F8F1-3C1A-5559-9D8A-485879D30467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981548" y="4690789"/>
                  <a:ext cx="14832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040068FE-C090-6123-E526-2A05B67B4A45}"/>
                    </a:ext>
                  </a:extLst>
                </p14:cNvPr>
                <p14:cNvContentPartPr/>
                <p14:nvPr/>
              </p14:nvContentPartPr>
              <p14:xfrm>
                <a:off x="1119428" y="4518709"/>
                <a:ext cx="33480" cy="284760"/>
              </p14:xfrm>
            </p:contentPart>
          </mc:Choice>
          <mc:Fallback xmlns="">
            <p:pic>
              <p:nvPicPr>
                <p:cNvPr id="454" name="Ink 453">
                  <a:extLst>
                    <a:ext uri="{FF2B5EF4-FFF2-40B4-BE49-F238E27FC236}">
                      <a16:creationId xmlns:a16="http://schemas.microsoft.com/office/drawing/2014/main" id="{040068FE-C090-6123-E526-2A05B67B4A45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113308" y="4512589"/>
                  <a:ext cx="4572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B34A0D26-FD92-F37D-D9BE-9D9CFB23B7F2}"/>
                    </a:ext>
                  </a:extLst>
                </p14:cNvPr>
                <p14:cNvContentPartPr/>
                <p14:nvPr/>
              </p14:nvContentPartPr>
              <p14:xfrm>
                <a:off x="1057508" y="4680709"/>
                <a:ext cx="154080" cy="8640"/>
              </p14:xfrm>
            </p:contentPart>
          </mc:Choice>
          <mc:Fallback xmlns="">
            <p:pic>
              <p:nvPicPr>
                <p:cNvPr id="455" name="Ink 454">
                  <a:extLst>
                    <a:ext uri="{FF2B5EF4-FFF2-40B4-BE49-F238E27FC236}">
                      <a16:creationId xmlns:a16="http://schemas.microsoft.com/office/drawing/2014/main" id="{B34A0D26-FD92-F37D-D9BE-9D9CFB23B7F2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051388" y="4674589"/>
                  <a:ext cx="166320" cy="2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456" name="Ink 455">
                  <a:extLst>
                    <a:ext uri="{FF2B5EF4-FFF2-40B4-BE49-F238E27FC236}">
                      <a16:creationId xmlns:a16="http://schemas.microsoft.com/office/drawing/2014/main" id="{7530136B-D687-2BDC-7311-C72D0D4A885E}"/>
                    </a:ext>
                  </a:extLst>
                </p14:cNvPr>
                <p14:cNvContentPartPr/>
                <p14:nvPr/>
              </p14:nvContentPartPr>
              <p14:xfrm>
                <a:off x="1225268" y="4525909"/>
                <a:ext cx="219240" cy="465120"/>
              </p14:xfrm>
            </p:contentPart>
          </mc:Choice>
          <mc:Fallback xmlns="">
            <p:pic>
              <p:nvPicPr>
                <p:cNvPr id="456" name="Ink 455">
                  <a:extLst>
                    <a:ext uri="{FF2B5EF4-FFF2-40B4-BE49-F238E27FC236}">
                      <a16:creationId xmlns:a16="http://schemas.microsoft.com/office/drawing/2014/main" id="{7530136B-D687-2BDC-7311-C72D0D4A885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1219148" y="4519789"/>
                  <a:ext cx="231480" cy="47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0CB7466B-95F8-F391-1766-82CEFA327BE5}"/>
                    </a:ext>
                  </a:extLst>
                </p14:cNvPr>
                <p14:cNvContentPartPr/>
                <p14:nvPr/>
              </p14:nvContentPartPr>
              <p14:xfrm>
                <a:off x="1416068" y="4504309"/>
                <a:ext cx="201960" cy="331920"/>
              </p14:xfrm>
            </p:contentPart>
          </mc:Choice>
          <mc:Fallback xmlns="">
            <p:pic>
              <p:nvPicPr>
                <p:cNvPr id="457" name="Ink 456">
                  <a:extLst>
                    <a:ext uri="{FF2B5EF4-FFF2-40B4-BE49-F238E27FC236}">
                      <a16:creationId xmlns:a16="http://schemas.microsoft.com/office/drawing/2014/main" id="{0CB7466B-95F8-F391-1766-82CEFA327BE5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1409948" y="4498189"/>
                  <a:ext cx="214200" cy="34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0F2E704E-86BE-1108-507D-E40164BFF2AB}"/>
                    </a:ext>
                  </a:extLst>
                </p14:cNvPr>
                <p14:cNvContentPartPr/>
                <p14:nvPr/>
              </p14:nvContentPartPr>
              <p14:xfrm>
                <a:off x="1789388" y="4521229"/>
                <a:ext cx="114840" cy="279000"/>
              </p14:xfrm>
            </p:contentPart>
          </mc:Choice>
          <mc:Fallback xmlns="">
            <p:pic>
              <p:nvPicPr>
                <p:cNvPr id="459" name="Ink 458">
                  <a:extLst>
                    <a:ext uri="{FF2B5EF4-FFF2-40B4-BE49-F238E27FC236}">
                      <a16:creationId xmlns:a16="http://schemas.microsoft.com/office/drawing/2014/main" id="{0F2E704E-86BE-1108-507D-E40164BFF2AB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1783268" y="4515109"/>
                  <a:ext cx="127080" cy="29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9F9DFD24-6183-9E83-6EE0-105FABA50425}"/>
                    </a:ext>
                  </a:extLst>
                </p14:cNvPr>
                <p14:cNvContentPartPr/>
                <p14:nvPr/>
              </p14:nvContentPartPr>
              <p14:xfrm>
                <a:off x="1756988" y="4710949"/>
                <a:ext cx="155880" cy="14760"/>
              </p14:xfrm>
            </p:contentPart>
          </mc:Choice>
          <mc:Fallback xmlns="">
            <p:pic>
              <p:nvPicPr>
                <p:cNvPr id="460" name="Ink 459">
                  <a:extLst>
                    <a:ext uri="{FF2B5EF4-FFF2-40B4-BE49-F238E27FC236}">
                      <a16:creationId xmlns:a16="http://schemas.microsoft.com/office/drawing/2014/main" id="{9F9DFD24-6183-9E83-6EE0-105FABA50425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750868" y="4704829"/>
                  <a:ext cx="168120" cy="2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34E09E17-8221-4B0C-8E4E-29993A24B1C9}"/>
                    </a:ext>
                  </a:extLst>
                </p14:cNvPr>
                <p14:cNvContentPartPr/>
                <p14:nvPr/>
              </p14:nvContentPartPr>
              <p14:xfrm>
                <a:off x="1895948" y="4667389"/>
                <a:ext cx="253800" cy="130320"/>
              </p14:xfrm>
            </p:contentPart>
          </mc:Choice>
          <mc:Fallback xmlns="">
            <p:pic>
              <p:nvPicPr>
                <p:cNvPr id="461" name="Ink 460">
                  <a:extLst>
                    <a:ext uri="{FF2B5EF4-FFF2-40B4-BE49-F238E27FC236}">
                      <a16:creationId xmlns:a16="http://schemas.microsoft.com/office/drawing/2014/main" id="{34E09E17-8221-4B0C-8E4E-29993A24B1C9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889828" y="4661269"/>
                  <a:ext cx="2660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75A87905-B455-8827-64EF-EBCDD0D3AB3E}"/>
                    </a:ext>
                  </a:extLst>
                </p14:cNvPr>
                <p14:cNvContentPartPr/>
                <p14:nvPr/>
              </p14:nvContentPartPr>
              <p14:xfrm>
                <a:off x="2185388" y="4642549"/>
                <a:ext cx="91440" cy="157320"/>
              </p14:xfrm>
            </p:contentPart>
          </mc:Choice>
          <mc:Fallback xmlns="">
            <p:pic>
              <p:nvPicPr>
                <p:cNvPr id="462" name="Ink 461">
                  <a:extLst>
                    <a:ext uri="{FF2B5EF4-FFF2-40B4-BE49-F238E27FC236}">
                      <a16:creationId xmlns:a16="http://schemas.microsoft.com/office/drawing/2014/main" id="{75A87905-B455-8827-64EF-EBCDD0D3AB3E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2179268" y="4636429"/>
                  <a:ext cx="10368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7C36C115-E6BF-A403-F871-F3766E42D951}"/>
                    </a:ext>
                  </a:extLst>
                </p14:cNvPr>
                <p14:cNvContentPartPr/>
                <p14:nvPr/>
              </p14:nvContentPartPr>
              <p14:xfrm>
                <a:off x="2298068" y="4716349"/>
                <a:ext cx="42840" cy="69480"/>
              </p14:xfrm>
            </p:contentPart>
          </mc:Choice>
          <mc:Fallback xmlns="">
            <p:pic>
              <p:nvPicPr>
                <p:cNvPr id="463" name="Ink 462">
                  <a:extLst>
                    <a:ext uri="{FF2B5EF4-FFF2-40B4-BE49-F238E27FC236}">
                      <a16:creationId xmlns:a16="http://schemas.microsoft.com/office/drawing/2014/main" id="{7C36C115-E6BF-A403-F871-F3766E42D951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2291948" y="4710229"/>
                  <a:ext cx="55080" cy="8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9C7977D0-9DCC-9EFF-227B-C3CAD34F5DD8}"/>
                    </a:ext>
                  </a:extLst>
                </p14:cNvPr>
                <p14:cNvContentPartPr/>
                <p14:nvPr/>
              </p14:nvContentPartPr>
              <p14:xfrm>
                <a:off x="2245148" y="4560829"/>
                <a:ext cx="32760" cy="20520"/>
              </p14:xfrm>
            </p:contentPart>
          </mc:Choice>
          <mc:Fallback xmlns="">
            <p:pic>
              <p:nvPicPr>
                <p:cNvPr id="464" name="Ink 463">
                  <a:extLst>
                    <a:ext uri="{FF2B5EF4-FFF2-40B4-BE49-F238E27FC236}">
                      <a16:creationId xmlns:a16="http://schemas.microsoft.com/office/drawing/2014/main" id="{9C7977D0-9DCC-9EFF-227B-C3CAD34F5DD8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2239028" y="4554709"/>
                  <a:ext cx="4500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CC778293-7EC2-C65C-7598-7BF366F0CB3F}"/>
                    </a:ext>
                  </a:extLst>
                </p14:cNvPr>
                <p14:cNvContentPartPr/>
                <p14:nvPr/>
              </p14:nvContentPartPr>
              <p14:xfrm>
                <a:off x="2350628" y="4461469"/>
                <a:ext cx="145080" cy="324720"/>
              </p14:xfrm>
            </p:contentPart>
          </mc:Choice>
          <mc:Fallback xmlns="">
            <p:pic>
              <p:nvPicPr>
                <p:cNvPr id="465" name="Ink 464">
                  <a:extLst>
                    <a:ext uri="{FF2B5EF4-FFF2-40B4-BE49-F238E27FC236}">
                      <a16:creationId xmlns:a16="http://schemas.microsoft.com/office/drawing/2014/main" id="{CC778293-7EC2-C65C-7598-7BF366F0CB3F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2344508" y="4455349"/>
                  <a:ext cx="157320" cy="33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D3AC88A7-8EA0-B266-C1DF-77F55FD56CD2}"/>
                    </a:ext>
                  </a:extLst>
                </p14:cNvPr>
                <p14:cNvContentPartPr/>
                <p14:nvPr/>
              </p14:nvContentPartPr>
              <p14:xfrm>
                <a:off x="2479868" y="4490629"/>
                <a:ext cx="48240" cy="30096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D3AC88A7-8EA0-B266-C1DF-77F55FD56CD2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2473748" y="4484509"/>
                  <a:ext cx="60480" cy="31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17304C10-38C8-4478-0993-372C5A29F4ED}"/>
                    </a:ext>
                  </a:extLst>
                </p14:cNvPr>
                <p14:cNvContentPartPr/>
                <p14:nvPr/>
              </p14:nvContentPartPr>
              <p14:xfrm>
                <a:off x="2529548" y="4663069"/>
                <a:ext cx="125640" cy="11556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17304C10-38C8-4478-0993-372C5A29F4ED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2523428" y="4656949"/>
                  <a:ext cx="13788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1F7DBDE5-E92E-95A8-9E4A-F3ADE4BCCA82}"/>
                    </a:ext>
                  </a:extLst>
                </p14:cNvPr>
                <p14:cNvContentPartPr/>
                <p14:nvPr/>
              </p14:nvContentPartPr>
              <p14:xfrm>
                <a:off x="2799188" y="4646149"/>
                <a:ext cx="167040" cy="1213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1F7DBDE5-E92E-95A8-9E4A-F3ADE4BCCA82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2793068" y="4640029"/>
                  <a:ext cx="17928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305C4C41-2148-F686-C1C0-A3B61C26DBE8}"/>
                    </a:ext>
                  </a:extLst>
                </p14:cNvPr>
                <p14:cNvContentPartPr/>
                <p14:nvPr/>
              </p14:nvContentPartPr>
              <p14:xfrm>
                <a:off x="2838788" y="4657309"/>
                <a:ext cx="131400" cy="1314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305C4C41-2148-F686-C1C0-A3B61C26DBE8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2832668" y="4651189"/>
                  <a:ext cx="1436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74A955A4-4BFE-9334-1BE0-E16EEDA17483}"/>
                    </a:ext>
                  </a:extLst>
                </p14:cNvPr>
                <p14:cNvContentPartPr/>
                <p14:nvPr/>
              </p14:nvContentPartPr>
              <p14:xfrm>
                <a:off x="2984948" y="4734709"/>
                <a:ext cx="90360" cy="6588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74A955A4-4BFE-9334-1BE0-E16EEDA17483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2978828" y="4728589"/>
                  <a:ext cx="102600" cy="78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09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7C9F1C2A-D3F6-4771-F5FF-BD03C6497FBB}"/>
                  </a:ext>
                </a:extLst>
              </p14:cNvPr>
              <p14:cNvContentPartPr/>
              <p14:nvPr/>
            </p14:nvContentPartPr>
            <p14:xfrm>
              <a:off x="-35136" y="3585976"/>
              <a:ext cx="14760" cy="216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7C9F1C2A-D3F6-4771-F5FF-BD03C6497FBB}"/>
                  </a:ext>
                </a:extLst>
              </p:cNvPr>
              <p:cNvPicPr/>
              <p:nvPr/>
            </p:nvPicPr>
            <p:blipFill>
              <a:blip r:embed="rId710"/>
              <a:stretch>
                <a:fillRect/>
              </a:stretch>
            </p:blipFill>
            <p:spPr>
              <a:xfrm>
                <a:off x="-41256" y="3579856"/>
                <a:ext cx="27000" cy="1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11">
            <p14:nvContentPartPr>
              <p14:cNvPr id="490" name="Ink 489">
                <a:extLst>
                  <a:ext uri="{FF2B5EF4-FFF2-40B4-BE49-F238E27FC236}">
                    <a16:creationId xmlns:a16="http://schemas.microsoft.com/office/drawing/2014/main" id="{D0C5AD8D-2CD9-4280-E249-BDEA69DFA732}"/>
                  </a:ext>
                </a:extLst>
              </p14:cNvPr>
              <p14:cNvContentPartPr/>
              <p14:nvPr/>
            </p14:nvContentPartPr>
            <p14:xfrm>
              <a:off x="-116856" y="3476176"/>
              <a:ext cx="3481200" cy="1632960"/>
            </p14:xfrm>
          </p:contentPart>
        </mc:Choice>
        <mc:Fallback xmlns="">
          <p:pic>
            <p:nvPicPr>
              <p:cNvPr id="490" name="Ink 489">
                <a:extLst>
                  <a:ext uri="{FF2B5EF4-FFF2-40B4-BE49-F238E27FC236}">
                    <a16:creationId xmlns:a16="http://schemas.microsoft.com/office/drawing/2014/main" id="{D0C5AD8D-2CD9-4280-E249-BDEA69DFA732}"/>
                  </a:ext>
                </a:extLst>
              </p:cNvPr>
              <p:cNvPicPr/>
              <p:nvPr/>
            </p:nvPicPr>
            <p:blipFill>
              <a:blip r:embed="rId712"/>
              <a:stretch>
                <a:fillRect/>
              </a:stretch>
            </p:blipFill>
            <p:spPr>
              <a:xfrm>
                <a:off x="-122976" y="3470056"/>
                <a:ext cx="3493440" cy="1645200"/>
              </a:xfrm>
              <a:prstGeom prst="rect">
                <a:avLst/>
              </a:prstGeom>
            </p:spPr>
          </p:pic>
        </mc:Fallback>
      </mc:AlternateContent>
      <p:grpSp>
        <p:nvGrpSpPr>
          <p:cNvPr id="54" name="Group 53">
            <a:extLst>
              <a:ext uri="{FF2B5EF4-FFF2-40B4-BE49-F238E27FC236}">
                <a16:creationId xmlns:a16="http://schemas.microsoft.com/office/drawing/2014/main" id="{C05B11F2-1772-F70C-16BE-B815E56AF328}"/>
              </a:ext>
            </a:extLst>
          </p:cNvPr>
          <p:cNvGrpSpPr/>
          <p:nvPr/>
        </p:nvGrpSpPr>
        <p:grpSpPr>
          <a:xfrm>
            <a:off x="47185" y="-133376"/>
            <a:ext cx="6028200" cy="1101600"/>
            <a:chOff x="47185" y="-133376"/>
            <a:chExt cx="6028200" cy="110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424FE38B-F765-93F0-BDD3-6876BE364CA4}"/>
                    </a:ext>
                  </a:extLst>
                </p14:cNvPr>
                <p14:cNvContentPartPr/>
                <p14:nvPr/>
              </p14:nvContentPartPr>
              <p14:xfrm>
                <a:off x="620665" y="170464"/>
                <a:ext cx="245880" cy="10260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424FE38B-F765-93F0-BDD3-6876BE364CA4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614545" y="164344"/>
                  <a:ext cx="25812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F0339E1D-0B61-E60E-15C9-9444919E62FB}"/>
                    </a:ext>
                  </a:extLst>
                </p14:cNvPr>
                <p14:cNvContentPartPr/>
                <p14:nvPr/>
              </p14:nvContentPartPr>
              <p14:xfrm>
                <a:off x="589705" y="243544"/>
                <a:ext cx="44280" cy="20844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F0339E1D-0B61-E60E-15C9-9444919E62FB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83585" y="237424"/>
                  <a:ext cx="56520" cy="22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A83D5047-F710-3034-8E3E-E71CB4E66EDE}"/>
                    </a:ext>
                  </a:extLst>
                </p14:cNvPr>
                <p14:cNvContentPartPr/>
                <p14:nvPr/>
              </p14:nvContentPartPr>
              <p14:xfrm>
                <a:off x="563425" y="423904"/>
                <a:ext cx="205560" cy="550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A83D5047-F710-3034-8E3E-E71CB4E66EDE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57305" y="417784"/>
                  <a:ext cx="217800" cy="6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FB23B8CC-7730-CD2F-4F25-62BF76FECB1C}"/>
                    </a:ext>
                  </a:extLst>
                </p14:cNvPr>
                <p14:cNvContentPartPr/>
                <p14:nvPr/>
              </p14:nvContentPartPr>
              <p14:xfrm>
                <a:off x="47185" y="-133376"/>
                <a:ext cx="6028200" cy="11016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FB23B8CC-7730-CD2F-4F25-62BF76FECB1C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41065" y="-139496"/>
                  <a:ext cx="6040440" cy="11138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4082155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D1106E-ADDF-6B6A-DD0C-0FEB5F7DD53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>
            <a:extLst>
              <a:ext uri="{FF2B5EF4-FFF2-40B4-BE49-F238E27FC236}">
                <a16:creationId xmlns:a16="http://schemas.microsoft.com/office/drawing/2014/main" id="{25136558-6D7C-7471-CC25-473347AFF085}"/>
              </a:ext>
            </a:extLst>
          </p:cNvPr>
          <p:cNvGrpSpPr/>
          <p:nvPr/>
        </p:nvGrpSpPr>
        <p:grpSpPr>
          <a:xfrm>
            <a:off x="4713088" y="2383160"/>
            <a:ext cx="4010760" cy="2638440"/>
            <a:chOff x="3189088" y="2383160"/>
            <a:chExt cx="4010760" cy="2638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2494D515-B4A6-F602-045E-B442C8A6C3CF}"/>
                    </a:ext>
                  </a:extLst>
                </p14:cNvPr>
                <p14:cNvContentPartPr/>
                <p14:nvPr/>
              </p14:nvContentPartPr>
              <p14:xfrm>
                <a:off x="3203848" y="3068960"/>
                <a:ext cx="762120" cy="9342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2494D515-B4A6-F602-045E-B442C8A6C3CF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3197728" y="3062840"/>
                  <a:ext cx="774360" cy="94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A9DF8C0B-46FD-02FF-5A56-B35AA4F067BE}"/>
                    </a:ext>
                  </a:extLst>
                </p14:cNvPr>
                <p14:cNvContentPartPr/>
                <p14:nvPr/>
              </p14:nvContentPartPr>
              <p14:xfrm>
                <a:off x="3955528" y="2390720"/>
                <a:ext cx="1456560" cy="696960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A9DF8C0B-46FD-02FF-5A56-B35AA4F067BE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3949410" y="2384597"/>
                  <a:ext cx="1468797" cy="7092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C8F994B5-61C0-665D-5B8D-574EF1CB274E}"/>
                    </a:ext>
                  </a:extLst>
                </p14:cNvPr>
                <p14:cNvContentPartPr/>
                <p14:nvPr/>
              </p14:nvContentPartPr>
              <p14:xfrm>
                <a:off x="5431888" y="2383160"/>
                <a:ext cx="24120" cy="3600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C8F994B5-61C0-665D-5B8D-574EF1CB274E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5425675" y="2377596"/>
                  <a:ext cx="36545" cy="147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CC56650C-DC26-D65C-30A3-01C7AC89960F}"/>
                    </a:ext>
                  </a:extLst>
                </p14:cNvPr>
                <p14:cNvContentPartPr/>
                <p14:nvPr/>
              </p14:nvContentPartPr>
              <p14:xfrm>
                <a:off x="5421448" y="2393600"/>
                <a:ext cx="720" cy="360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CC56650C-DC26-D65C-30A3-01C7AC89960F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5415328" y="2387480"/>
                  <a:ext cx="1296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20B8651C-1325-3BD0-3F4F-4F42420DF7B2}"/>
                    </a:ext>
                  </a:extLst>
                </p14:cNvPr>
                <p14:cNvContentPartPr/>
                <p14:nvPr/>
              </p14:nvContentPartPr>
              <p14:xfrm>
                <a:off x="5401288" y="2393960"/>
                <a:ext cx="1770840" cy="327960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20B8651C-1325-3BD0-3F4F-4F42420DF7B2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5395169" y="2387833"/>
                  <a:ext cx="1783078" cy="3402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78969BAC-59B9-9226-6EA0-6AFC5AF61810}"/>
                    </a:ext>
                  </a:extLst>
                </p14:cNvPr>
                <p14:cNvContentPartPr/>
                <p14:nvPr/>
              </p14:nvContentPartPr>
              <p14:xfrm>
                <a:off x="3189088" y="4004240"/>
                <a:ext cx="1674720" cy="101088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78969BAC-59B9-9226-6EA0-6AFC5AF61810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3182967" y="3998120"/>
                  <a:ext cx="1686963" cy="10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5105CE98-9AE7-5EAA-4BE0-C34FBD63F641}"/>
                    </a:ext>
                  </a:extLst>
                </p14:cNvPr>
                <p14:cNvContentPartPr/>
                <p14:nvPr/>
              </p14:nvContentPartPr>
              <p14:xfrm>
                <a:off x="4774528" y="4553240"/>
                <a:ext cx="1739520" cy="46836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5105CE98-9AE7-5EAA-4BE0-C34FBD63F641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4768407" y="4547115"/>
                  <a:ext cx="1751763" cy="48060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DE338C8A-782A-1E42-BF9C-2EFA99F949A1}"/>
                    </a:ext>
                  </a:extLst>
                </p14:cNvPr>
                <p14:cNvContentPartPr/>
                <p14:nvPr/>
              </p14:nvContentPartPr>
              <p14:xfrm>
                <a:off x="6518008" y="2696360"/>
                <a:ext cx="681840" cy="185148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DE338C8A-782A-1E42-BF9C-2EFA99F949A1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6511888" y="2690240"/>
                  <a:ext cx="694080" cy="186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6515B21-E470-1616-6671-8FB981833FAB}"/>
                  </a:ext>
                </a:extLst>
              </p14:cNvPr>
              <p14:cNvContentPartPr/>
              <p14:nvPr/>
            </p14:nvContentPartPr>
            <p14:xfrm>
              <a:off x="8038408" y="4462880"/>
              <a:ext cx="93960" cy="8964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6515B21-E470-1616-6671-8FB981833FAB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8032288" y="4456784"/>
                <a:ext cx="106200" cy="1018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80BAF87-B9C6-F212-6BF7-8DFF210BD2DB}"/>
                  </a:ext>
                </a:extLst>
              </p14:cNvPr>
              <p14:cNvContentPartPr/>
              <p14:nvPr/>
            </p14:nvContentPartPr>
            <p14:xfrm>
              <a:off x="6278368" y="4974080"/>
              <a:ext cx="109800" cy="878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80BAF87-B9C6-F212-6BF7-8DFF210BD2DB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6272248" y="4967960"/>
                <a:ext cx="12204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CE8A2759-FAD2-45D8-D4E1-03D9382C9A3D}"/>
                  </a:ext>
                </a:extLst>
              </p14:cNvPr>
              <p14:cNvContentPartPr/>
              <p14:nvPr/>
            </p14:nvContentPartPr>
            <p14:xfrm>
              <a:off x="4696168" y="3972200"/>
              <a:ext cx="104040" cy="961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CE8A2759-FAD2-45D8-D4E1-03D9382C9A3D}"/>
                  </a:ext>
                </a:extLst>
              </p:cNvPr>
              <p:cNvPicPr/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4690048" y="3966080"/>
                <a:ext cx="116280" cy="108360"/>
              </a:xfrm>
              <a:prstGeom prst="rect">
                <a:avLst/>
              </a:prstGeom>
            </p:spPr>
          </p:pic>
        </mc:Fallback>
      </mc:AlternateContent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3901C3B-23B1-EBC7-CD99-A0503C439D70}"/>
              </a:ext>
            </a:extLst>
          </p:cNvPr>
          <p:cNvGrpSpPr/>
          <p:nvPr/>
        </p:nvGrpSpPr>
        <p:grpSpPr>
          <a:xfrm>
            <a:off x="5468008" y="2383160"/>
            <a:ext cx="3282120" cy="753840"/>
            <a:chOff x="3944008" y="2383160"/>
            <a:chExt cx="3282120" cy="75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1F8F3A48-1E15-940A-B3C2-946FFFBD020A}"/>
                    </a:ext>
                  </a:extLst>
                </p14:cNvPr>
                <p14:cNvContentPartPr/>
                <p14:nvPr/>
              </p14:nvContentPartPr>
              <p14:xfrm>
                <a:off x="3944008" y="3056360"/>
                <a:ext cx="94320" cy="8064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1F8F3A48-1E15-940A-B3C2-946FFFBD020A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3937888" y="3050240"/>
                  <a:ext cx="1065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3FC5ED85-3064-DF58-FEB1-DC4DA8318505}"/>
                    </a:ext>
                  </a:extLst>
                </p14:cNvPr>
                <p14:cNvContentPartPr/>
                <p14:nvPr/>
              </p14:nvContentPartPr>
              <p14:xfrm>
                <a:off x="5366008" y="2383160"/>
                <a:ext cx="78840" cy="107640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3FC5ED85-3064-DF58-FEB1-DC4DA8318505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5359888" y="2377040"/>
                  <a:ext cx="9108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03BFB3A7-E121-875D-3B76-DD45438FD19B}"/>
                    </a:ext>
                  </a:extLst>
                </p14:cNvPr>
                <p14:cNvContentPartPr/>
                <p14:nvPr/>
              </p14:nvContentPartPr>
              <p14:xfrm>
                <a:off x="7151968" y="2685920"/>
                <a:ext cx="74160" cy="69480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03BFB3A7-E121-875D-3B76-DD45438FD19B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145818" y="2679800"/>
                  <a:ext cx="86460" cy="81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115012C6-B3DB-C46E-D6A8-DB0DC86F194D}"/>
              </a:ext>
            </a:extLst>
          </p:cNvPr>
          <p:cNvGrpSpPr/>
          <p:nvPr/>
        </p:nvGrpSpPr>
        <p:grpSpPr>
          <a:xfrm>
            <a:off x="5666368" y="3430040"/>
            <a:ext cx="2015640" cy="730080"/>
            <a:chOff x="4142368" y="3430040"/>
            <a:chExt cx="2015640" cy="730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7B43EE8F-A7C9-DF46-700F-7FA4E4172082}"/>
                    </a:ext>
                  </a:extLst>
                </p14:cNvPr>
                <p14:cNvContentPartPr/>
                <p14:nvPr/>
              </p14:nvContentPartPr>
              <p14:xfrm>
                <a:off x="5723848" y="3521840"/>
                <a:ext cx="62640" cy="777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7B43EE8F-A7C9-DF46-700F-7FA4E4172082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5717728" y="3515720"/>
                  <a:ext cx="74880" cy="9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186FDB93-A27D-1156-F555-D131FB13D0E8}"/>
                    </a:ext>
                  </a:extLst>
                </p14:cNvPr>
                <p14:cNvContentPartPr/>
                <p14:nvPr/>
              </p14:nvContentPartPr>
              <p14:xfrm>
                <a:off x="5857768" y="3641000"/>
                <a:ext cx="196560" cy="17748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186FDB93-A27D-1156-F555-D131FB13D0E8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5851648" y="3634880"/>
                  <a:ext cx="208800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1E082376-44E2-ABF9-49EB-4B4CB8F3137B}"/>
                    </a:ext>
                  </a:extLst>
                </p14:cNvPr>
                <p14:cNvContentPartPr/>
                <p14:nvPr/>
              </p14:nvContentPartPr>
              <p14:xfrm>
                <a:off x="5789008" y="3659000"/>
                <a:ext cx="280440" cy="18720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1E082376-44E2-ABF9-49EB-4B4CB8F3137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5782888" y="3652880"/>
                  <a:ext cx="292680" cy="19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3E00AD68-32DA-9ED7-A999-C9740DBE4622}"/>
                    </a:ext>
                  </a:extLst>
                </p14:cNvPr>
                <p14:cNvContentPartPr/>
                <p14:nvPr/>
              </p14:nvContentPartPr>
              <p14:xfrm>
                <a:off x="6061168" y="3760880"/>
                <a:ext cx="96840" cy="11160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3E00AD68-32DA-9ED7-A999-C9740DBE4622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6055048" y="3754760"/>
                  <a:ext cx="109080" cy="12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48" name="Ink 147">
                  <a:extLst>
                    <a:ext uri="{FF2B5EF4-FFF2-40B4-BE49-F238E27FC236}">
                      <a16:creationId xmlns:a16="http://schemas.microsoft.com/office/drawing/2014/main" id="{C8BC15B9-B015-EDC8-4F73-B10EC35F5E61}"/>
                    </a:ext>
                  </a:extLst>
                </p14:cNvPr>
                <p14:cNvContentPartPr/>
                <p14:nvPr/>
              </p14:nvContentPartPr>
              <p14:xfrm>
                <a:off x="5716648" y="3551000"/>
                <a:ext cx="1800" cy="2160"/>
              </p14:xfrm>
            </p:contentPart>
          </mc:Choice>
          <mc:Fallback xmlns="">
            <p:pic>
              <p:nvPicPr>
                <p:cNvPr id="148" name="Ink 147">
                  <a:extLst>
                    <a:ext uri="{FF2B5EF4-FFF2-40B4-BE49-F238E27FC236}">
                      <a16:creationId xmlns:a16="http://schemas.microsoft.com/office/drawing/2014/main" id="{C8BC15B9-B015-EDC8-4F73-B10EC35F5E61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5710528" y="3544880"/>
                  <a:ext cx="14040" cy="1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324CF8B8-FFE5-FA8C-0AC5-D46F629B3A6F}"/>
                    </a:ext>
                  </a:extLst>
                </p14:cNvPr>
                <p14:cNvContentPartPr/>
                <p14:nvPr/>
              </p14:nvContentPartPr>
              <p14:xfrm>
                <a:off x="4840768" y="3467120"/>
                <a:ext cx="886320" cy="88560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324CF8B8-FFE5-FA8C-0AC5-D46F629B3A6F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4834646" y="3461025"/>
                  <a:ext cx="898565" cy="1007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18FE2871-B5C5-856B-8BDF-2C2C735E4266}"/>
                    </a:ext>
                  </a:extLst>
                </p14:cNvPr>
                <p14:cNvContentPartPr/>
                <p14:nvPr/>
              </p14:nvContentPartPr>
              <p14:xfrm>
                <a:off x="4781728" y="3430040"/>
                <a:ext cx="182160" cy="13932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18FE2871-B5C5-856B-8BDF-2C2C735E426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4775608" y="3423920"/>
                  <a:ext cx="1944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92E1C40D-EAB5-3938-33F5-DE8B7FF3F738}"/>
                    </a:ext>
                  </a:extLst>
                </p14:cNvPr>
                <p14:cNvContentPartPr/>
                <p14:nvPr/>
              </p14:nvContentPartPr>
              <p14:xfrm>
                <a:off x="4223728" y="3559640"/>
                <a:ext cx="581040" cy="54432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92E1C40D-EAB5-3938-33F5-DE8B7FF3F738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4217608" y="3553524"/>
                  <a:ext cx="593280" cy="55655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A9048CA4-8ED7-60B9-973F-38F78B2C964F}"/>
                    </a:ext>
                  </a:extLst>
                </p14:cNvPr>
                <p14:cNvContentPartPr/>
                <p14:nvPr/>
              </p14:nvContentPartPr>
              <p14:xfrm>
                <a:off x="4174768" y="3882920"/>
                <a:ext cx="222840" cy="277200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A9048CA4-8ED7-60B9-973F-38F78B2C964F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4168648" y="3876800"/>
                  <a:ext cx="2350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6EB64FC2-980A-FAAA-BD17-67079660A939}"/>
                    </a:ext>
                  </a:extLst>
                </p14:cNvPr>
                <p14:cNvContentPartPr/>
                <p14:nvPr/>
              </p14:nvContentPartPr>
              <p14:xfrm>
                <a:off x="4142368" y="4109720"/>
                <a:ext cx="16200" cy="6840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6EB64FC2-980A-FAAA-BD17-67079660A939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4136381" y="4103260"/>
                  <a:ext cx="28174" cy="19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8ADC77D4-9E2C-2ECB-E3F0-863C11976082}"/>
                  </a:ext>
                </a:extLst>
              </p14:cNvPr>
              <p14:cNvContentPartPr/>
              <p14:nvPr/>
            </p14:nvContentPartPr>
            <p14:xfrm>
              <a:off x="4680170" y="2728606"/>
              <a:ext cx="48240" cy="21888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8ADC77D4-9E2C-2ECB-E3F0-863C11976082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4674050" y="2722486"/>
                <a:ext cx="6048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281" name="Ink 280">
                <a:extLst>
                  <a:ext uri="{FF2B5EF4-FFF2-40B4-BE49-F238E27FC236}">
                    <a16:creationId xmlns:a16="http://schemas.microsoft.com/office/drawing/2014/main" id="{349C9715-E112-33AB-F5DF-E3E5F564F25A}"/>
                  </a:ext>
                </a:extLst>
              </p14:cNvPr>
              <p14:cNvContentPartPr/>
              <p14:nvPr/>
            </p14:nvContentPartPr>
            <p14:xfrm>
              <a:off x="4716530" y="3096886"/>
              <a:ext cx="75240" cy="256680"/>
            </p14:xfrm>
          </p:contentPart>
        </mc:Choice>
        <mc:Fallback xmlns="">
          <p:pic>
            <p:nvPicPr>
              <p:cNvPr id="281" name="Ink 280">
                <a:extLst>
                  <a:ext uri="{FF2B5EF4-FFF2-40B4-BE49-F238E27FC236}">
                    <a16:creationId xmlns:a16="http://schemas.microsoft.com/office/drawing/2014/main" id="{349C9715-E112-33AB-F5DF-E3E5F564F25A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4710410" y="3090766"/>
                <a:ext cx="87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FC430F9E-BCD3-8191-9AD6-8D5E8BC1D2B2}"/>
                  </a:ext>
                </a:extLst>
              </p14:cNvPr>
              <p14:cNvContentPartPr/>
              <p14:nvPr/>
            </p14:nvContentPartPr>
            <p14:xfrm>
              <a:off x="4746050" y="3569926"/>
              <a:ext cx="38880" cy="18540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FC430F9E-BCD3-8191-9AD6-8D5E8BC1D2B2}"/>
                  </a:ext>
                </a:extLst>
              </p:cNvPr>
              <p:cNvPicPr/>
              <p:nvPr/>
            </p:nvPicPr>
            <p:blipFill>
              <a:blip r:embed="rId56"/>
              <a:stretch>
                <a:fillRect/>
              </a:stretch>
            </p:blipFill>
            <p:spPr>
              <a:xfrm>
                <a:off x="4739930" y="3563806"/>
                <a:ext cx="51120" cy="197640"/>
              </a:xfrm>
              <a:prstGeom prst="rect">
                <a:avLst/>
              </a:prstGeom>
            </p:spPr>
          </p:pic>
        </mc:Fallback>
      </mc:AlternateContent>
      <p:grpSp>
        <p:nvGrpSpPr>
          <p:cNvPr id="288" name="Group 287">
            <a:extLst>
              <a:ext uri="{FF2B5EF4-FFF2-40B4-BE49-F238E27FC236}">
                <a16:creationId xmlns:a16="http://schemas.microsoft.com/office/drawing/2014/main" id="{6C7331D5-3F18-A539-A6BD-38C3E59D1A87}"/>
              </a:ext>
            </a:extLst>
          </p:cNvPr>
          <p:cNvGrpSpPr/>
          <p:nvPr/>
        </p:nvGrpSpPr>
        <p:grpSpPr>
          <a:xfrm>
            <a:off x="4406930" y="3978166"/>
            <a:ext cx="426600" cy="539640"/>
            <a:chOff x="4406930" y="3978166"/>
            <a:chExt cx="426600" cy="53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7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F3C8B0D-B0CF-7D5C-B87C-F6E83F0E64F8}"/>
                    </a:ext>
                  </a:extLst>
                </p14:cNvPr>
                <p14:cNvContentPartPr/>
                <p14:nvPr/>
              </p14:nvContentPartPr>
              <p14:xfrm>
                <a:off x="4705730" y="4013446"/>
                <a:ext cx="7560" cy="1440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FF3C8B0D-B0CF-7D5C-B87C-F6E83F0E64F8}"/>
                    </a:ext>
                  </a:extLst>
                </p:cNvPr>
                <p:cNvPicPr/>
                <p:nvPr/>
              </p:nvPicPr>
              <p:blipFill>
                <a:blip r:embed="rId58"/>
                <a:stretch>
                  <a:fillRect/>
                </a:stretch>
              </p:blipFill>
              <p:spPr>
                <a:xfrm>
                  <a:off x="4699610" y="4007326"/>
                  <a:ext cx="198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5619EEBE-6E63-3455-536F-80B9AD8D6CE9}"/>
                    </a:ext>
                  </a:extLst>
                </p14:cNvPr>
                <p14:cNvContentPartPr/>
                <p14:nvPr/>
              </p14:nvContentPartPr>
              <p14:xfrm>
                <a:off x="4406930" y="4186246"/>
                <a:ext cx="259200" cy="21960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5619EEBE-6E63-3455-536F-80B9AD8D6CE9}"/>
                    </a:ext>
                  </a:extLst>
                </p:cNvPr>
                <p:cNvPicPr/>
                <p:nvPr/>
              </p:nvPicPr>
              <p:blipFill>
                <a:blip r:embed="rId60"/>
                <a:stretch>
                  <a:fillRect/>
                </a:stretch>
              </p:blipFill>
              <p:spPr>
                <a:xfrm>
                  <a:off x="4400810" y="4180126"/>
                  <a:ext cx="271440" cy="23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CB2A631D-C4B4-F875-ED77-76315B09E66B}"/>
                    </a:ext>
                  </a:extLst>
                </p14:cNvPr>
                <p14:cNvContentPartPr/>
                <p14:nvPr/>
              </p14:nvContentPartPr>
              <p14:xfrm>
                <a:off x="4418450" y="4223326"/>
                <a:ext cx="200880" cy="14544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CB2A631D-C4B4-F875-ED77-76315B09E66B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4412330" y="4217206"/>
                  <a:ext cx="21312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C9C422AB-8531-138D-EE5B-08CC129BE1A9}"/>
                    </a:ext>
                  </a:extLst>
                </p14:cNvPr>
                <p14:cNvContentPartPr/>
                <p14:nvPr/>
              </p14:nvContentPartPr>
              <p14:xfrm>
                <a:off x="4606370" y="4147726"/>
                <a:ext cx="95760" cy="6336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C9C422AB-8531-138D-EE5B-08CC129BE1A9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4600250" y="4141606"/>
                  <a:ext cx="108000" cy="7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2292E026-AF7D-59EA-223D-F789A78DEC9A}"/>
                    </a:ext>
                  </a:extLst>
                </p14:cNvPr>
                <p14:cNvContentPartPr/>
                <p14:nvPr/>
              </p14:nvContentPartPr>
              <p14:xfrm>
                <a:off x="4735250" y="3978166"/>
                <a:ext cx="52560" cy="238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2292E026-AF7D-59EA-223D-F789A78DEC9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4729130" y="3972046"/>
                  <a:ext cx="6480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DF9C0D83-73DE-22C2-3CAF-27CF4D7D7F8B}"/>
                    </a:ext>
                  </a:extLst>
                </p14:cNvPr>
                <p14:cNvContentPartPr/>
                <p14:nvPr/>
              </p14:nvContentPartPr>
              <p14:xfrm>
                <a:off x="4822730" y="4251406"/>
                <a:ext cx="10800" cy="26640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DF9C0D83-73DE-22C2-3CAF-27CF4D7D7F8B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4816610" y="4245286"/>
                  <a:ext cx="23040" cy="278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87" name="Group 286">
            <a:extLst>
              <a:ext uri="{FF2B5EF4-FFF2-40B4-BE49-F238E27FC236}">
                <a16:creationId xmlns:a16="http://schemas.microsoft.com/office/drawing/2014/main" id="{AD1ACCAA-E480-FC62-81FF-4A387C2CD0CC}"/>
              </a:ext>
            </a:extLst>
          </p:cNvPr>
          <p:cNvGrpSpPr/>
          <p:nvPr/>
        </p:nvGrpSpPr>
        <p:grpSpPr>
          <a:xfrm>
            <a:off x="4849370" y="4678366"/>
            <a:ext cx="84960" cy="516600"/>
            <a:chOff x="4849370" y="4678366"/>
            <a:chExt cx="84960" cy="516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EDC1B58A-A265-A2A2-559D-482E4EEFC6FF}"/>
                    </a:ext>
                  </a:extLst>
                </p14:cNvPr>
                <p14:cNvContentPartPr/>
                <p14:nvPr/>
              </p14:nvContentPartPr>
              <p14:xfrm>
                <a:off x="4849370" y="4678366"/>
                <a:ext cx="42480" cy="21564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EDC1B58A-A265-A2A2-559D-482E4EEFC6FF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4843250" y="4672246"/>
                  <a:ext cx="54720" cy="22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FD7161A0-1946-C6F8-9CCD-9D4D54613E9D}"/>
                    </a:ext>
                  </a:extLst>
                </p14:cNvPr>
                <p14:cNvContentPartPr/>
                <p14:nvPr/>
              </p14:nvContentPartPr>
              <p14:xfrm>
                <a:off x="4870610" y="4983646"/>
                <a:ext cx="63720" cy="21132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FD7161A0-1946-C6F8-9CCD-9D4D54613E9D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4864490" y="4977526"/>
                  <a:ext cx="75960" cy="2235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92" name="Ink 291">
                <a:extLst>
                  <a:ext uri="{FF2B5EF4-FFF2-40B4-BE49-F238E27FC236}">
                    <a16:creationId xmlns:a16="http://schemas.microsoft.com/office/drawing/2014/main" id="{3FF147DD-B257-1988-30FD-E63E27DF41BA}"/>
                  </a:ext>
                </a:extLst>
              </p14:cNvPr>
              <p14:cNvContentPartPr/>
              <p14:nvPr/>
            </p14:nvContentPartPr>
            <p14:xfrm>
              <a:off x="7270730" y="3087166"/>
              <a:ext cx="64800" cy="248040"/>
            </p14:xfrm>
          </p:contentPart>
        </mc:Choice>
        <mc:Fallback xmlns="">
          <p:pic>
            <p:nvPicPr>
              <p:cNvPr id="292" name="Ink 291">
                <a:extLst>
                  <a:ext uri="{FF2B5EF4-FFF2-40B4-BE49-F238E27FC236}">
                    <a16:creationId xmlns:a16="http://schemas.microsoft.com/office/drawing/2014/main" id="{3FF147DD-B257-1988-30FD-E63E27DF41BA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7264610" y="3081046"/>
                <a:ext cx="77040" cy="26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0122C5E4-B8AE-E94A-B721-9F28F6ED10F0}"/>
                  </a:ext>
                </a:extLst>
              </p14:cNvPr>
              <p14:cNvContentPartPr/>
              <p14:nvPr/>
            </p14:nvContentPartPr>
            <p14:xfrm>
              <a:off x="7253450" y="3701686"/>
              <a:ext cx="34200" cy="15876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0122C5E4-B8AE-E94A-B721-9F28F6ED10F0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247330" y="3695566"/>
                <a:ext cx="4644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295" name="Ink 294">
                <a:extLst>
                  <a:ext uri="{FF2B5EF4-FFF2-40B4-BE49-F238E27FC236}">
                    <a16:creationId xmlns:a16="http://schemas.microsoft.com/office/drawing/2014/main" id="{857FE826-B8FB-364D-19D2-7CE128C76DA5}"/>
                  </a:ext>
                </a:extLst>
              </p14:cNvPr>
              <p14:cNvContentPartPr/>
              <p14:nvPr/>
            </p14:nvContentPartPr>
            <p14:xfrm>
              <a:off x="7267850" y="3987526"/>
              <a:ext cx="34560" cy="291960"/>
            </p14:xfrm>
          </p:contentPart>
        </mc:Choice>
        <mc:Fallback xmlns="">
          <p:pic>
            <p:nvPicPr>
              <p:cNvPr id="295" name="Ink 294">
                <a:extLst>
                  <a:ext uri="{FF2B5EF4-FFF2-40B4-BE49-F238E27FC236}">
                    <a16:creationId xmlns:a16="http://schemas.microsoft.com/office/drawing/2014/main" id="{857FE826-B8FB-364D-19D2-7CE128C76DA5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261730" y="3981406"/>
                <a:ext cx="468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296" name="Ink 295">
                <a:extLst>
                  <a:ext uri="{FF2B5EF4-FFF2-40B4-BE49-F238E27FC236}">
                    <a16:creationId xmlns:a16="http://schemas.microsoft.com/office/drawing/2014/main" id="{F9CA3225-7FAA-F731-E372-52DBE1134C3C}"/>
                  </a:ext>
                </a:extLst>
              </p14:cNvPr>
              <p14:cNvContentPartPr/>
              <p14:nvPr/>
            </p14:nvContentPartPr>
            <p14:xfrm>
              <a:off x="7261010" y="4426726"/>
              <a:ext cx="32040" cy="261720"/>
            </p14:xfrm>
          </p:contentPart>
        </mc:Choice>
        <mc:Fallback xmlns="">
          <p:pic>
            <p:nvPicPr>
              <p:cNvPr id="296" name="Ink 295">
                <a:extLst>
                  <a:ext uri="{FF2B5EF4-FFF2-40B4-BE49-F238E27FC236}">
                    <a16:creationId xmlns:a16="http://schemas.microsoft.com/office/drawing/2014/main" id="{F9CA3225-7FAA-F731-E372-52DBE1134C3C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254890" y="4420606"/>
                <a:ext cx="4428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297" name="Ink 296">
                <a:extLst>
                  <a:ext uri="{FF2B5EF4-FFF2-40B4-BE49-F238E27FC236}">
                    <a16:creationId xmlns:a16="http://schemas.microsoft.com/office/drawing/2014/main" id="{0AE24241-6917-2A48-AEE2-B431930BEFBB}"/>
                  </a:ext>
                </a:extLst>
              </p14:cNvPr>
              <p14:cNvContentPartPr/>
              <p14:nvPr/>
            </p14:nvContentPartPr>
            <p14:xfrm>
              <a:off x="7289810" y="4830286"/>
              <a:ext cx="7920" cy="159480"/>
            </p14:xfrm>
          </p:contentPart>
        </mc:Choice>
        <mc:Fallback xmlns="">
          <p:pic>
            <p:nvPicPr>
              <p:cNvPr id="297" name="Ink 296">
                <a:extLst>
                  <a:ext uri="{FF2B5EF4-FFF2-40B4-BE49-F238E27FC236}">
                    <a16:creationId xmlns:a16="http://schemas.microsoft.com/office/drawing/2014/main" id="{0AE24241-6917-2A48-AEE2-B431930BEFBB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283690" y="4824166"/>
                <a:ext cx="2016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F8F3FAD7-EE23-4695-638D-205F68887E04}"/>
                  </a:ext>
                </a:extLst>
              </p14:cNvPr>
              <p14:cNvContentPartPr/>
              <p14:nvPr/>
            </p14:nvContentPartPr>
            <p14:xfrm>
              <a:off x="7306010" y="5113606"/>
              <a:ext cx="43200" cy="20628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F8F3FAD7-EE23-4695-638D-205F68887E04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7299890" y="5107486"/>
                <a:ext cx="55440" cy="218520"/>
              </a:xfrm>
              <a:prstGeom prst="rect">
                <a:avLst/>
              </a:prstGeom>
            </p:spPr>
          </p:pic>
        </mc:Fallback>
      </mc:AlternateContent>
      <p:grpSp>
        <p:nvGrpSpPr>
          <p:cNvPr id="302" name="Group 301">
            <a:extLst>
              <a:ext uri="{FF2B5EF4-FFF2-40B4-BE49-F238E27FC236}">
                <a16:creationId xmlns:a16="http://schemas.microsoft.com/office/drawing/2014/main" id="{24C5F313-EB67-3FF5-E1AF-5708B770F3E2}"/>
              </a:ext>
            </a:extLst>
          </p:cNvPr>
          <p:cNvGrpSpPr/>
          <p:nvPr/>
        </p:nvGrpSpPr>
        <p:grpSpPr>
          <a:xfrm>
            <a:off x="4668290" y="1911406"/>
            <a:ext cx="2648880" cy="1038960"/>
            <a:chOff x="4668290" y="1911406"/>
            <a:chExt cx="2648880" cy="1038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">
              <p14:nvContentPartPr>
                <p14:cNvPr id="289" name="Ink 288">
                  <a:extLst>
                    <a:ext uri="{FF2B5EF4-FFF2-40B4-BE49-F238E27FC236}">
                      <a16:creationId xmlns:a16="http://schemas.microsoft.com/office/drawing/2014/main" id="{0CD49E00-7891-B9CB-8366-5AE03D23C627}"/>
                    </a:ext>
                  </a:extLst>
                </p14:cNvPr>
                <p14:cNvContentPartPr/>
                <p14:nvPr/>
              </p14:nvContentPartPr>
              <p14:xfrm>
                <a:off x="7265330" y="2292646"/>
                <a:ext cx="14760" cy="39960"/>
              </p14:xfrm>
            </p:contentPart>
          </mc:Choice>
          <mc:Fallback xmlns="">
            <p:pic>
              <p:nvPicPr>
                <p:cNvPr id="289" name="Ink 288">
                  <a:extLst>
                    <a:ext uri="{FF2B5EF4-FFF2-40B4-BE49-F238E27FC236}">
                      <a16:creationId xmlns:a16="http://schemas.microsoft.com/office/drawing/2014/main" id="{0CD49E00-7891-B9CB-8366-5AE03D23C627}"/>
                    </a:ext>
                  </a:extLst>
                </p:cNvPr>
                <p:cNvPicPr/>
                <p:nvPr/>
              </p:nvPicPr>
              <p:blipFill>
                <a:blip r:embed="rId86"/>
                <a:stretch>
                  <a:fillRect/>
                </a:stretch>
              </p:blipFill>
              <p:spPr>
                <a:xfrm>
                  <a:off x="7259210" y="2286526"/>
                  <a:ext cx="2700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ADDB3783-E1B7-AF3A-063D-1C55E3C75E94}"/>
                    </a:ext>
                  </a:extLst>
                </p14:cNvPr>
                <p14:cNvContentPartPr/>
                <p14:nvPr/>
              </p14:nvContentPartPr>
              <p14:xfrm>
                <a:off x="7264610" y="2393446"/>
                <a:ext cx="33120" cy="35100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ADDB3783-E1B7-AF3A-063D-1C55E3C75E94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7258490" y="2387326"/>
                  <a:ext cx="4536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85A9C5A0-732A-A84E-09D2-36685D4748A7}"/>
                    </a:ext>
                  </a:extLst>
                </p14:cNvPr>
                <p14:cNvContentPartPr/>
                <p14:nvPr/>
              </p14:nvContentPartPr>
              <p14:xfrm>
                <a:off x="7280090" y="2848846"/>
                <a:ext cx="37080" cy="10152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85A9C5A0-732A-A84E-09D2-36685D4748A7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7273970" y="2842726"/>
                  <a:ext cx="493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34EDB981-9D70-769B-8693-C1324A076F95}"/>
                    </a:ext>
                  </a:extLst>
                </p14:cNvPr>
                <p14:cNvContentPartPr/>
                <p14:nvPr/>
              </p14:nvContentPartPr>
              <p14:xfrm>
                <a:off x="4668290" y="1911406"/>
                <a:ext cx="2453400" cy="53964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34EDB981-9D70-769B-8693-C1324A076F95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4662170" y="1905286"/>
                  <a:ext cx="2465640" cy="551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0" name="Group 329">
            <a:extLst>
              <a:ext uri="{FF2B5EF4-FFF2-40B4-BE49-F238E27FC236}">
                <a16:creationId xmlns:a16="http://schemas.microsoft.com/office/drawing/2014/main" id="{FC11FE6A-8B8B-C300-F498-1EA252343711}"/>
              </a:ext>
            </a:extLst>
          </p:cNvPr>
          <p:cNvGrpSpPr/>
          <p:nvPr/>
        </p:nvGrpSpPr>
        <p:grpSpPr>
          <a:xfrm>
            <a:off x="5003090" y="1090246"/>
            <a:ext cx="1788120" cy="519840"/>
            <a:chOff x="5003090" y="1090246"/>
            <a:chExt cx="1788120" cy="51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319" name="Ink 318">
                  <a:extLst>
                    <a:ext uri="{FF2B5EF4-FFF2-40B4-BE49-F238E27FC236}">
                      <a16:creationId xmlns:a16="http://schemas.microsoft.com/office/drawing/2014/main" id="{F29ADA4A-8FBF-4E26-2179-88B6DC8B1B68}"/>
                    </a:ext>
                  </a:extLst>
                </p14:cNvPr>
                <p14:cNvContentPartPr/>
                <p14:nvPr/>
              </p14:nvContentPartPr>
              <p14:xfrm>
                <a:off x="5003090" y="1409206"/>
                <a:ext cx="179640" cy="123840"/>
              </p14:xfrm>
            </p:contentPart>
          </mc:Choice>
          <mc:Fallback xmlns="">
            <p:pic>
              <p:nvPicPr>
                <p:cNvPr id="319" name="Ink 318">
                  <a:extLst>
                    <a:ext uri="{FF2B5EF4-FFF2-40B4-BE49-F238E27FC236}">
                      <a16:creationId xmlns:a16="http://schemas.microsoft.com/office/drawing/2014/main" id="{F29ADA4A-8FBF-4E26-2179-88B6DC8B1B68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4996970" y="1403086"/>
                  <a:ext cx="19188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320" name="Ink 319">
                  <a:extLst>
                    <a:ext uri="{FF2B5EF4-FFF2-40B4-BE49-F238E27FC236}">
                      <a16:creationId xmlns:a16="http://schemas.microsoft.com/office/drawing/2014/main" id="{84C31A23-0CAD-5CE9-505A-FB4A10720A83}"/>
                    </a:ext>
                  </a:extLst>
                </p14:cNvPr>
                <p14:cNvContentPartPr/>
                <p14:nvPr/>
              </p14:nvContentPartPr>
              <p14:xfrm>
                <a:off x="5211170" y="1412806"/>
                <a:ext cx="87840" cy="197280"/>
              </p14:xfrm>
            </p:contentPart>
          </mc:Choice>
          <mc:Fallback xmlns="">
            <p:pic>
              <p:nvPicPr>
                <p:cNvPr id="320" name="Ink 319">
                  <a:extLst>
                    <a:ext uri="{FF2B5EF4-FFF2-40B4-BE49-F238E27FC236}">
                      <a16:creationId xmlns:a16="http://schemas.microsoft.com/office/drawing/2014/main" id="{84C31A23-0CAD-5CE9-505A-FB4A10720A8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5205050" y="1406686"/>
                  <a:ext cx="100080" cy="20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321" name="Ink 320">
                  <a:extLst>
                    <a:ext uri="{FF2B5EF4-FFF2-40B4-BE49-F238E27FC236}">
                      <a16:creationId xmlns:a16="http://schemas.microsoft.com/office/drawing/2014/main" id="{3BEB0872-1A66-80A8-120F-A7ECA6D99398}"/>
                    </a:ext>
                  </a:extLst>
                </p14:cNvPr>
                <p14:cNvContentPartPr/>
                <p14:nvPr/>
              </p14:nvContentPartPr>
              <p14:xfrm>
                <a:off x="5221250" y="1384726"/>
                <a:ext cx="141120" cy="119520"/>
              </p14:xfrm>
            </p:contentPart>
          </mc:Choice>
          <mc:Fallback xmlns="">
            <p:pic>
              <p:nvPicPr>
                <p:cNvPr id="321" name="Ink 320">
                  <a:extLst>
                    <a:ext uri="{FF2B5EF4-FFF2-40B4-BE49-F238E27FC236}">
                      <a16:creationId xmlns:a16="http://schemas.microsoft.com/office/drawing/2014/main" id="{3BEB0872-1A66-80A8-120F-A7ECA6D99398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5215130" y="1378606"/>
                  <a:ext cx="15336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322" name="Ink 321">
                  <a:extLst>
                    <a:ext uri="{FF2B5EF4-FFF2-40B4-BE49-F238E27FC236}">
                      <a16:creationId xmlns:a16="http://schemas.microsoft.com/office/drawing/2014/main" id="{081131E5-7161-8630-0A06-AE445B53797A}"/>
                    </a:ext>
                  </a:extLst>
                </p14:cNvPr>
                <p14:cNvContentPartPr/>
                <p14:nvPr/>
              </p14:nvContentPartPr>
              <p14:xfrm>
                <a:off x="5373530" y="1245766"/>
                <a:ext cx="117000" cy="266760"/>
              </p14:xfrm>
            </p:contentPart>
          </mc:Choice>
          <mc:Fallback xmlns="">
            <p:pic>
              <p:nvPicPr>
                <p:cNvPr id="322" name="Ink 321">
                  <a:extLst>
                    <a:ext uri="{FF2B5EF4-FFF2-40B4-BE49-F238E27FC236}">
                      <a16:creationId xmlns:a16="http://schemas.microsoft.com/office/drawing/2014/main" id="{081131E5-7161-8630-0A06-AE445B53797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5367410" y="1239646"/>
                  <a:ext cx="12924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323" name="Ink 322">
                  <a:extLst>
                    <a:ext uri="{FF2B5EF4-FFF2-40B4-BE49-F238E27FC236}">
                      <a16:creationId xmlns:a16="http://schemas.microsoft.com/office/drawing/2014/main" id="{8A7D84FC-90FF-00AC-9A80-814C5B8EB51A}"/>
                    </a:ext>
                  </a:extLst>
                </p14:cNvPr>
                <p14:cNvContentPartPr/>
                <p14:nvPr/>
              </p14:nvContentPartPr>
              <p14:xfrm>
                <a:off x="5342210" y="1372846"/>
                <a:ext cx="282600" cy="98640"/>
              </p14:xfrm>
            </p:contentPart>
          </mc:Choice>
          <mc:Fallback xmlns="">
            <p:pic>
              <p:nvPicPr>
                <p:cNvPr id="323" name="Ink 322">
                  <a:extLst>
                    <a:ext uri="{FF2B5EF4-FFF2-40B4-BE49-F238E27FC236}">
                      <a16:creationId xmlns:a16="http://schemas.microsoft.com/office/drawing/2014/main" id="{8A7D84FC-90FF-00AC-9A80-814C5B8EB51A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5336090" y="1366726"/>
                  <a:ext cx="2948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324" name="Ink 323">
                  <a:extLst>
                    <a:ext uri="{FF2B5EF4-FFF2-40B4-BE49-F238E27FC236}">
                      <a16:creationId xmlns:a16="http://schemas.microsoft.com/office/drawing/2014/main" id="{A5B115E7-9193-3881-EAA0-866624C1C3E1}"/>
                    </a:ext>
                  </a:extLst>
                </p14:cNvPr>
                <p14:cNvContentPartPr/>
                <p14:nvPr/>
              </p14:nvContentPartPr>
              <p14:xfrm>
                <a:off x="5548130" y="1306246"/>
                <a:ext cx="24840" cy="15840"/>
              </p14:xfrm>
            </p:contentPart>
          </mc:Choice>
          <mc:Fallback xmlns="">
            <p:pic>
              <p:nvPicPr>
                <p:cNvPr id="324" name="Ink 323">
                  <a:extLst>
                    <a:ext uri="{FF2B5EF4-FFF2-40B4-BE49-F238E27FC236}">
                      <a16:creationId xmlns:a16="http://schemas.microsoft.com/office/drawing/2014/main" id="{A5B115E7-9193-3881-EAA0-866624C1C3E1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5542010" y="1300126"/>
                  <a:ext cx="37080" cy="2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325" name="Ink 324">
                  <a:extLst>
                    <a:ext uri="{FF2B5EF4-FFF2-40B4-BE49-F238E27FC236}">
                      <a16:creationId xmlns:a16="http://schemas.microsoft.com/office/drawing/2014/main" id="{AFB97AD3-E815-2650-D9EF-CA9C200002A0}"/>
                    </a:ext>
                  </a:extLst>
                </p14:cNvPr>
                <p14:cNvContentPartPr/>
                <p14:nvPr/>
              </p14:nvContentPartPr>
              <p14:xfrm>
                <a:off x="5580890" y="1337566"/>
                <a:ext cx="309600" cy="157320"/>
              </p14:xfrm>
            </p:contentPart>
          </mc:Choice>
          <mc:Fallback xmlns="">
            <p:pic>
              <p:nvPicPr>
                <p:cNvPr id="325" name="Ink 324">
                  <a:extLst>
                    <a:ext uri="{FF2B5EF4-FFF2-40B4-BE49-F238E27FC236}">
                      <a16:creationId xmlns:a16="http://schemas.microsoft.com/office/drawing/2014/main" id="{AFB97AD3-E815-2650-D9EF-CA9C200002A0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5574770" y="1331446"/>
                  <a:ext cx="32184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">
              <p14:nvContentPartPr>
                <p14:cNvPr id="326" name="Ink 325">
                  <a:extLst>
                    <a:ext uri="{FF2B5EF4-FFF2-40B4-BE49-F238E27FC236}">
                      <a16:creationId xmlns:a16="http://schemas.microsoft.com/office/drawing/2014/main" id="{07A35229-EB2F-40AE-B389-2AC147A3BF4B}"/>
                    </a:ext>
                  </a:extLst>
                </p14:cNvPr>
                <p14:cNvContentPartPr/>
                <p14:nvPr/>
              </p14:nvContentPartPr>
              <p14:xfrm>
                <a:off x="5903810" y="1094926"/>
                <a:ext cx="486720" cy="349920"/>
              </p14:xfrm>
            </p:contentPart>
          </mc:Choice>
          <mc:Fallback xmlns="">
            <p:pic>
              <p:nvPicPr>
                <p:cNvPr id="326" name="Ink 325">
                  <a:extLst>
                    <a:ext uri="{FF2B5EF4-FFF2-40B4-BE49-F238E27FC236}">
                      <a16:creationId xmlns:a16="http://schemas.microsoft.com/office/drawing/2014/main" id="{07A35229-EB2F-40AE-B389-2AC147A3BF4B}"/>
                    </a:ext>
                  </a:extLst>
                </p:cNvPr>
                <p:cNvPicPr/>
                <p:nvPr/>
              </p:nvPicPr>
              <p:blipFill>
                <a:blip r:embed="rId108"/>
                <a:stretch>
                  <a:fillRect/>
                </a:stretch>
              </p:blipFill>
              <p:spPr>
                <a:xfrm>
                  <a:off x="5897690" y="1088806"/>
                  <a:ext cx="49896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">
              <p14:nvContentPartPr>
                <p14:cNvPr id="327" name="Ink 326">
                  <a:extLst>
                    <a:ext uri="{FF2B5EF4-FFF2-40B4-BE49-F238E27FC236}">
                      <a16:creationId xmlns:a16="http://schemas.microsoft.com/office/drawing/2014/main" id="{32875B16-EE5D-2EB5-6E3D-3A4686240D6B}"/>
                    </a:ext>
                  </a:extLst>
                </p14:cNvPr>
                <p14:cNvContentPartPr/>
                <p14:nvPr/>
              </p14:nvContentPartPr>
              <p14:xfrm>
                <a:off x="6270650" y="1223806"/>
                <a:ext cx="60840" cy="3960"/>
              </p14:xfrm>
            </p:contentPart>
          </mc:Choice>
          <mc:Fallback xmlns="">
            <p:pic>
              <p:nvPicPr>
                <p:cNvPr id="327" name="Ink 326">
                  <a:extLst>
                    <a:ext uri="{FF2B5EF4-FFF2-40B4-BE49-F238E27FC236}">
                      <a16:creationId xmlns:a16="http://schemas.microsoft.com/office/drawing/2014/main" id="{32875B16-EE5D-2EB5-6E3D-3A4686240D6B}"/>
                    </a:ext>
                  </a:extLst>
                </p:cNvPr>
                <p:cNvPicPr/>
                <p:nvPr/>
              </p:nvPicPr>
              <p:blipFill>
                <a:blip r:embed="rId110"/>
                <a:stretch>
                  <a:fillRect/>
                </a:stretch>
              </p:blipFill>
              <p:spPr>
                <a:xfrm>
                  <a:off x="6264530" y="1217686"/>
                  <a:ext cx="7308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">
              <p14:nvContentPartPr>
                <p14:cNvPr id="328" name="Ink 327">
                  <a:extLst>
                    <a:ext uri="{FF2B5EF4-FFF2-40B4-BE49-F238E27FC236}">
                      <a16:creationId xmlns:a16="http://schemas.microsoft.com/office/drawing/2014/main" id="{B633A7F4-7A8B-65DB-5BFA-4A07725EEBC8}"/>
                    </a:ext>
                  </a:extLst>
                </p14:cNvPr>
                <p14:cNvContentPartPr/>
                <p14:nvPr/>
              </p14:nvContentPartPr>
              <p14:xfrm>
                <a:off x="6396290" y="1090246"/>
                <a:ext cx="57240" cy="297000"/>
              </p14:xfrm>
            </p:contentPart>
          </mc:Choice>
          <mc:Fallback xmlns="">
            <p:pic>
              <p:nvPicPr>
                <p:cNvPr id="328" name="Ink 327">
                  <a:extLst>
                    <a:ext uri="{FF2B5EF4-FFF2-40B4-BE49-F238E27FC236}">
                      <a16:creationId xmlns:a16="http://schemas.microsoft.com/office/drawing/2014/main" id="{B633A7F4-7A8B-65DB-5BFA-4A07725EEBC8}"/>
                    </a:ext>
                  </a:extLst>
                </p:cNvPr>
                <p:cNvPicPr/>
                <p:nvPr/>
              </p:nvPicPr>
              <p:blipFill>
                <a:blip r:embed="rId112"/>
                <a:stretch>
                  <a:fillRect/>
                </a:stretch>
              </p:blipFill>
              <p:spPr>
                <a:xfrm>
                  <a:off x="6390170" y="1084126"/>
                  <a:ext cx="69480" cy="30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">
              <p14:nvContentPartPr>
                <p14:cNvPr id="329" name="Ink 328">
                  <a:extLst>
                    <a:ext uri="{FF2B5EF4-FFF2-40B4-BE49-F238E27FC236}">
                      <a16:creationId xmlns:a16="http://schemas.microsoft.com/office/drawing/2014/main" id="{F65A705C-045E-0523-CF90-897DAEA7E9F8}"/>
                    </a:ext>
                  </a:extLst>
                </p14:cNvPr>
                <p14:cNvContentPartPr/>
                <p14:nvPr/>
              </p14:nvContentPartPr>
              <p14:xfrm>
                <a:off x="6379370" y="1233886"/>
                <a:ext cx="411840" cy="313200"/>
              </p14:xfrm>
            </p:contentPart>
          </mc:Choice>
          <mc:Fallback xmlns="">
            <p:pic>
              <p:nvPicPr>
                <p:cNvPr id="329" name="Ink 328">
                  <a:extLst>
                    <a:ext uri="{FF2B5EF4-FFF2-40B4-BE49-F238E27FC236}">
                      <a16:creationId xmlns:a16="http://schemas.microsoft.com/office/drawing/2014/main" id="{F65A705C-045E-0523-CF90-897DAEA7E9F8}"/>
                    </a:ext>
                  </a:extLst>
                </p:cNvPr>
                <p:cNvPicPr/>
                <p:nvPr/>
              </p:nvPicPr>
              <p:blipFill>
                <a:blip r:embed="rId114"/>
                <a:stretch>
                  <a:fillRect/>
                </a:stretch>
              </p:blipFill>
              <p:spPr>
                <a:xfrm>
                  <a:off x="6373250" y="1227766"/>
                  <a:ext cx="424080" cy="32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0F9BACF5-9360-4848-1D73-F6D39E5E03A9}"/>
              </a:ext>
            </a:extLst>
          </p:cNvPr>
          <p:cNvGrpSpPr/>
          <p:nvPr/>
        </p:nvGrpSpPr>
        <p:grpSpPr>
          <a:xfrm>
            <a:off x="5182010" y="1684246"/>
            <a:ext cx="537840" cy="284400"/>
            <a:chOff x="5182010" y="1684246"/>
            <a:chExt cx="537840" cy="28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5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5F0C3DE1-C574-BDA3-923B-A0714C658DDF}"/>
                    </a:ext>
                  </a:extLst>
                </p14:cNvPr>
                <p14:cNvContentPartPr/>
                <p14:nvPr/>
              </p14:nvContentPartPr>
              <p14:xfrm>
                <a:off x="5182010" y="1711966"/>
                <a:ext cx="239400" cy="25668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5F0C3DE1-C574-BDA3-923B-A0714C658DDF}"/>
                    </a:ext>
                  </a:extLst>
                </p:cNvPr>
                <p:cNvPicPr/>
                <p:nvPr/>
              </p:nvPicPr>
              <p:blipFill>
                <a:blip r:embed="rId116"/>
                <a:stretch>
                  <a:fillRect/>
                </a:stretch>
              </p:blipFill>
              <p:spPr>
                <a:xfrm>
                  <a:off x="5175890" y="1705846"/>
                  <a:ext cx="251640" cy="26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6AC10D56-D860-C41A-42AD-AE3D34897E39}"/>
                    </a:ext>
                  </a:extLst>
                </p14:cNvPr>
                <p14:cNvContentPartPr/>
                <p14:nvPr/>
              </p14:nvContentPartPr>
              <p14:xfrm>
                <a:off x="5393690" y="1701526"/>
                <a:ext cx="159120" cy="12168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6AC10D56-D860-C41A-42AD-AE3D34897E39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5387570" y="1695406"/>
                  <a:ext cx="17136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3AB999AE-DC31-690A-2838-F400931588EE}"/>
                    </a:ext>
                  </a:extLst>
                </p14:cNvPr>
                <p14:cNvContentPartPr/>
                <p14:nvPr/>
              </p14:nvContentPartPr>
              <p14:xfrm>
                <a:off x="5566130" y="1727806"/>
                <a:ext cx="64440" cy="2041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3AB999AE-DC31-690A-2838-F400931588EE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5560010" y="1721686"/>
                  <a:ext cx="7668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A37DE440-24E3-C595-5CA2-DF52B0D65502}"/>
                    </a:ext>
                  </a:extLst>
                </p14:cNvPr>
                <p14:cNvContentPartPr/>
                <p14:nvPr/>
              </p14:nvContentPartPr>
              <p14:xfrm>
                <a:off x="5512850" y="1684246"/>
                <a:ext cx="207000" cy="10800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A37DE440-24E3-C595-5CA2-DF52B0D65502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5506730" y="1678126"/>
                  <a:ext cx="219240" cy="120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2A3029E2-E684-421C-531E-DF80B061F9F6}"/>
                  </a:ext>
                </a:extLst>
              </p14:cNvPr>
              <p14:cNvContentPartPr/>
              <p14:nvPr/>
            </p14:nvContentPartPr>
            <p14:xfrm>
              <a:off x="5961410" y="1614766"/>
              <a:ext cx="290880" cy="284760"/>
            </p14:xfrm>
          </p:contentPart>
        </mc:Choice>
        <mc:Fallback xmlns=""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2A3029E2-E684-421C-531E-DF80B061F9F6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5955290" y="1608646"/>
                <a:ext cx="303120" cy="29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F4CF1D67-BFE6-DE01-2E40-F1727523C641}"/>
                  </a:ext>
                </a:extLst>
              </p14:cNvPr>
              <p14:cNvContentPartPr/>
              <p14:nvPr/>
            </p14:nvContentPartPr>
            <p14:xfrm>
              <a:off x="5968970" y="2460046"/>
              <a:ext cx="111600" cy="28476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F4CF1D67-BFE6-DE01-2E40-F1727523C641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5962850" y="2453926"/>
                <a:ext cx="123840" cy="297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61" name="Group 360">
            <a:extLst>
              <a:ext uri="{FF2B5EF4-FFF2-40B4-BE49-F238E27FC236}">
                <a16:creationId xmlns:a16="http://schemas.microsoft.com/office/drawing/2014/main" id="{29D2286E-CBB9-D1BD-0F14-9E37FA2B937C}"/>
              </a:ext>
            </a:extLst>
          </p:cNvPr>
          <p:cNvGrpSpPr/>
          <p:nvPr/>
        </p:nvGrpSpPr>
        <p:grpSpPr>
          <a:xfrm>
            <a:off x="6052850" y="3081046"/>
            <a:ext cx="60120" cy="213120"/>
            <a:chOff x="6052850" y="3081046"/>
            <a:chExt cx="60120" cy="21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1649F311-033B-C3E2-0C68-0EE1282E31CC}"/>
                    </a:ext>
                  </a:extLst>
                </p14:cNvPr>
                <p14:cNvContentPartPr/>
                <p14:nvPr/>
              </p14:nvContentPartPr>
              <p14:xfrm>
                <a:off x="6080210" y="3140086"/>
                <a:ext cx="10080" cy="2556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1649F311-033B-C3E2-0C68-0EE1282E31CC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6074090" y="3133966"/>
                  <a:ext cx="2232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72299A4B-924A-844E-A7BA-43DB5C6BC19D}"/>
                    </a:ext>
                  </a:extLst>
                </p14:cNvPr>
                <p14:cNvContentPartPr/>
                <p14:nvPr/>
              </p14:nvContentPartPr>
              <p14:xfrm>
                <a:off x="6052850" y="3081046"/>
                <a:ext cx="60120" cy="21312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72299A4B-924A-844E-A7BA-43DB5C6BC19D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6046730" y="3074926"/>
                  <a:ext cx="72360" cy="225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F2A179DC-5C22-6CCB-9AB4-8B26C40D2B0D}"/>
                  </a:ext>
                </a:extLst>
              </p14:cNvPr>
              <p14:cNvContentPartPr/>
              <p14:nvPr/>
            </p14:nvContentPartPr>
            <p14:xfrm>
              <a:off x="6081290" y="3551926"/>
              <a:ext cx="26640" cy="264600"/>
            </p14:xfrm>
          </p:contentPart>
        </mc:Choice>
        <mc:Fallback xmlns=""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F2A179DC-5C22-6CCB-9AB4-8B26C40D2B0D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075170" y="3545806"/>
                <a:ext cx="3888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4CCA0182-4C26-4CC3-5198-32EC164507AD}"/>
                  </a:ext>
                </a:extLst>
              </p14:cNvPr>
              <p14:cNvContentPartPr/>
              <p14:nvPr/>
            </p14:nvContentPartPr>
            <p14:xfrm>
              <a:off x="6038810" y="4059166"/>
              <a:ext cx="57240" cy="26172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4CCA0182-4C26-4CC3-5198-32EC164507AD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032690" y="4053046"/>
                <a:ext cx="69480" cy="273960"/>
              </a:xfrm>
              <a:prstGeom prst="rect">
                <a:avLst/>
              </a:prstGeom>
            </p:spPr>
          </p:pic>
        </mc:Fallback>
      </mc:AlternateContent>
      <p:grpSp>
        <p:nvGrpSpPr>
          <p:cNvPr id="360" name="Group 359">
            <a:extLst>
              <a:ext uri="{FF2B5EF4-FFF2-40B4-BE49-F238E27FC236}">
                <a16:creationId xmlns:a16="http://schemas.microsoft.com/office/drawing/2014/main" id="{5C061487-220C-625A-3882-B95DBD60B475}"/>
              </a:ext>
            </a:extLst>
          </p:cNvPr>
          <p:cNvGrpSpPr/>
          <p:nvPr/>
        </p:nvGrpSpPr>
        <p:grpSpPr>
          <a:xfrm>
            <a:off x="6090290" y="4550206"/>
            <a:ext cx="74880" cy="550800"/>
            <a:chOff x="6090290" y="4550206"/>
            <a:chExt cx="74880" cy="550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1BB675CB-8C30-823F-172A-4AB784718E75}"/>
                    </a:ext>
                  </a:extLst>
                </p14:cNvPr>
                <p14:cNvContentPartPr/>
                <p14:nvPr/>
              </p14:nvContentPartPr>
              <p14:xfrm>
                <a:off x="6090290" y="4550206"/>
                <a:ext cx="28080" cy="25200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1BB675CB-8C30-823F-172A-4AB784718E75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6084170" y="4544086"/>
                  <a:ext cx="4032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5960D686-6FB1-86BC-3DDC-8D504D7F77D6}"/>
                    </a:ext>
                  </a:extLst>
                </p14:cNvPr>
                <p14:cNvContentPartPr/>
                <p14:nvPr/>
              </p14:nvContentPartPr>
              <p14:xfrm>
                <a:off x="6155810" y="4879606"/>
                <a:ext cx="9360" cy="22140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5960D686-6FB1-86BC-3DDC-8D504D7F77D6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6149690" y="4873486"/>
                  <a:ext cx="21600" cy="23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7" name="Group 366">
            <a:extLst>
              <a:ext uri="{FF2B5EF4-FFF2-40B4-BE49-F238E27FC236}">
                <a16:creationId xmlns:a16="http://schemas.microsoft.com/office/drawing/2014/main" id="{08153585-574E-A119-A777-84666A736583}"/>
              </a:ext>
            </a:extLst>
          </p:cNvPr>
          <p:cNvGrpSpPr/>
          <p:nvPr/>
        </p:nvGrpSpPr>
        <p:grpSpPr>
          <a:xfrm>
            <a:off x="4924610" y="5242846"/>
            <a:ext cx="1169280" cy="561600"/>
            <a:chOff x="4924610" y="5242846"/>
            <a:chExt cx="1169280" cy="56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0CA4451D-A2AE-BA0D-33B6-1828C0E57BA4}"/>
                    </a:ext>
                  </a:extLst>
                </p14:cNvPr>
                <p14:cNvContentPartPr/>
                <p14:nvPr/>
              </p14:nvContentPartPr>
              <p14:xfrm>
                <a:off x="4924610" y="5242846"/>
                <a:ext cx="1169280" cy="24480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0CA4451D-A2AE-BA0D-33B6-1828C0E57BA4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918490" y="5236726"/>
                  <a:ext cx="1181520" cy="25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C713ADB1-BDE2-63BC-E73D-1A71052016C8}"/>
                    </a:ext>
                  </a:extLst>
                </p14:cNvPr>
                <p14:cNvContentPartPr/>
                <p14:nvPr/>
              </p14:nvContentPartPr>
              <p14:xfrm>
                <a:off x="5389370" y="5518246"/>
                <a:ext cx="314640" cy="28620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C713ADB1-BDE2-63BC-E73D-1A71052016C8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5383250" y="5512126"/>
                  <a:ext cx="326880" cy="29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93E63408-3342-8B26-C2C3-823419CFF84D}"/>
                    </a:ext>
                  </a:extLst>
                </p14:cNvPr>
                <p14:cNvContentPartPr/>
                <p14:nvPr/>
              </p14:nvContentPartPr>
              <p14:xfrm>
                <a:off x="5699690" y="5477566"/>
                <a:ext cx="83160" cy="22032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93E63408-3342-8B26-C2C3-823419CFF84D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693570" y="5471446"/>
                  <a:ext cx="9540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805E8415-48B6-4D66-D0B3-ADADB09F0B31}"/>
                    </a:ext>
                  </a:extLst>
                </p14:cNvPr>
                <p14:cNvContentPartPr/>
                <p14:nvPr/>
              </p14:nvContentPartPr>
              <p14:xfrm>
                <a:off x="5824970" y="5520406"/>
                <a:ext cx="228240" cy="1350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805E8415-48B6-4D66-D0B3-ADADB09F0B31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818850" y="5514286"/>
                  <a:ext cx="240480" cy="147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DD92EAFA-8079-935A-522C-8DF2C0312726}"/>
                  </a:ext>
                </a:extLst>
              </p14:cNvPr>
              <p14:cNvContentPartPr/>
              <p14:nvPr/>
            </p14:nvContentPartPr>
            <p14:xfrm>
              <a:off x="7441702" y="1240494"/>
              <a:ext cx="1206360" cy="3852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DD92EAFA-8079-935A-522C-8DF2C0312726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7435582" y="1234316"/>
                <a:ext cx="1218600" cy="50875"/>
              </a:xfrm>
              <a:prstGeom prst="rect">
                <a:avLst/>
              </a:prstGeom>
            </p:spPr>
          </p:pic>
        </mc:Fallback>
      </mc:AlternateContent>
      <p:grpSp>
        <p:nvGrpSpPr>
          <p:cNvPr id="412" name="Group 411">
            <a:extLst>
              <a:ext uri="{FF2B5EF4-FFF2-40B4-BE49-F238E27FC236}">
                <a16:creationId xmlns:a16="http://schemas.microsoft.com/office/drawing/2014/main" id="{40564ABC-5B8D-F663-1424-BDEB5B6D137A}"/>
              </a:ext>
            </a:extLst>
          </p:cNvPr>
          <p:cNvGrpSpPr/>
          <p:nvPr/>
        </p:nvGrpSpPr>
        <p:grpSpPr>
          <a:xfrm>
            <a:off x="7361782" y="1383774"/>
            <a:ext cx="4559040" cy="396720"/>
            <a:chOff x="4376304" y="1462337"/>
            <a:chExt cx="455904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413" name="Ink 412">
                  <a:extLst>
                    <a:ext uri="{FF2B5EF4-FFF2-40B4-BE49-F238E27FC236}">
                      <a16:creationId xmlns:a16="http://schemas.microsoft.com/office/drawing/2014/main" id="{90A12DCF-EF45-AB48-487F-96BFFE29AA2F}"/>
                    </a:ext>
                  </a:extLst>
                </p14:cNvPr>
                <p14:cNvContentPartPr/>
                <p14:nvPr/>
              </p14:nvContentPartPr>
              <p14:xfrm>
                <a:off x="4376304" y="1725497"/>
                <a:ext cx="1353960" cy="7308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90A12DCF-EF45-AB48-487F-96BFFE29AA2F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4370184" y="1719377"/>
                  <a:ext cx="1366200" cy="8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92542A25-4353-8C59-1FCC-6A250634851B}"/>
                    </a:ext>
                  </a:extLst>
                </p14:cNvPr>
                <p14:cNvContentPartPr/>
                <p14:nvPr/>
              </p14:nvContentPartPr>
              <p14:xfrm>
                <a:off x="5972904" y="1659977"/>
                <a:ext cx="229680" cy="2592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92542A25-4353-8C59-1FCC-6A250634851B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5966784" y="1653857"/>
                  <a:ext cx="24192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D28B5D56-7B11-A32C-7D97-C81C48C1C342}"/>
                    </a:ext>
                  </a:extLst>
                </p14:cNvPr>
                <p14:cNvContentPartPr/>
                <p14:nvPr/>
              </p14:nvContentPartPr>
              <p14:xfrm>
                <a:off x="6038424" y="1676897"/>
                <a:ext cx="16920" cy="1512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D28B5D56-7B11-A32C-7D97-C81C48C1C342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6032304" y="1670777"/>
                  <a:ext cx="291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CA980021-9AB1-B68B-DF50-1C3FEEBC7FD0}"/>
                    </a:ext>
                  </a:extLst>
                </p14:cNvPr>
                <p14:cNvContentPartPr/>
                <p14:nvPr/>
              </p14:nvContentPartPr>
              <p14:xfrm>
                <a:off x="5971464" y="1824857"/>
                <a:ext cx="181440" cy="1656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CA980021-9AB1-B68B-DF50-1C3FEEBC7FD0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5965344" y="1818737"/>
                  <a:ext cx="1936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8FF41FC9-465D-1071-0FAA-1000D48F21CF}"/>
                    </a:ext>
                  </a:extLst>
                </p14:cNvPr>
                <p14:cNvContentPartPr/>
                <p14:nvPr/>
              </p14:nvContentPartPr>
              <p14:xfrm>
                <a:off x="6177384" y="1775177"/>
                <a:ext cx="168840" cy="741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8FF41FC9-465D-1071-0FAA-1000D48F21CF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6171264" y="1769057"/>
                  <a:ext cx="181080" cy="8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3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65FB01A1-BE80-A6F9-CC6D-5D09097AD331}"/>
                    </a:ext>
                  </a:extLst>
                </p14:cNvPr>
                <p14:cNvContentPartPr/>
                <p14:nvPr/>
              </p14:nvContentPartPr>
              <p14:xfrm>
                <a:off x="6337584" y="1630097"/>
                <a:ext cx="43920" cy="20340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65FB01A1-BE80-A6F9-CC6D-5D09097AD331}"/>
                    </a:ext>
                  </a:extLst>
                </p:cNvPr>
                <p:cNvPicPr/>
                <p:nvPr/>
              </p:nvPicPr>
              <p:blipFill>
                <a:blip r:embed="rId344"/>
                <a:stretch>
                  <a:fillRect/>
                </a:stretch>
              </p:blipFill>
              <p:spPr>
                <a:xfrm>
                  <a:off x="6331464" y="1623977"/>
                  <a:ext cx="5616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F6F4E32A-ADDD-8AA5-CF97-7F3C0FCE0D89}"/>
                    </a:ext>
                  </a:extLst>
                </p14:cNvPr>
                <p14:cNvContentPartPr/>
                <p14:nvPr/>
              </p14:nvContentPartPr>
              <p14:xfrm>
                <a:off x="6305184" y="1710017"/>
                <a:ext cx="129960" cy="4608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F6F4E32A-ADDD-8AA5-CF97-7F3C0FCE0D89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6299064" y="1703897"/>
                  <a:ext cx="14220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F25AA273-FA0A-5596-C8B6-23552C9541DC}"/>
                    </a:ext>
                  </a:extLst>
                </p14:cNvPr>
                <p14:cNvContentPartPr/>
                <p14:nvPr/>
              </p14:nvContentPartPr>
              <p14:xfrm>
                <a:off x="6422904" y="1755017"/>
                <a:ext cx="127800" cy="9468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F25AA273-FA0A-5596-C8B6-23552C9541DC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6416784" y="1748897"/>
                  <a:ext cx="14004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421" name="Ink 420">
                  <a:extLst>
                    <a:ext uri="{FF2B5EF4-FFF2-40B4-BE49-F238E27FC236}">
                      <a16:creationId xmlns:a16="http://schemas.microsoft.com/office/drawing/2014/main" id="{D34D8FFF-82FB-F96A-C3C4-C4AB8C9BE4E0}"/>
                    </a:ext>
                  </a:extLst>
                </p14:cNvPr>
                <p14:cNvContentPartPr/>
                <p14:nvPr/>
              </p14:nvContentPartPr>
              <p14:xfrm>
                <a:off x="6586344" y="1765457"/>
                <a:ext cx="96840" cy="7668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D34D8FFF-82FB-F96A-C3C4-C4AB8C9BE4E0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6580224" y="1759337"/>
                  <a:ext cx="109080" cy="8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E29C0F01-B2EB-BB1A-7581-F4D579D68936}"/>
                    </a:ext>
                  </a:extLst>
                </p14:cNvPr>
                <p14:cNvContentPartPr/>
                <p14:nvPr/>
              </p14:nvContentPartPr>
              <p14:xfrm>
                <a:off x="6722064" y="1757177"/>
                <a:ext cx="71640" cy="10188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E29C0F01-B2EB-BB1A-7581-F4D579D68936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6715944" y="1751057"/>
                  <a:ext cx="83880" cy="11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423" name="Ink 422">
                  <a:extLst>
                    <a:ext uri="{FF2B5EF4-FFF2-40B4-BE49-F238E27FC236}">
                      <a16:creationId xmlns:a16="http://schemas.microsoft.com/office/drawing/2014/main" id="{05895B02-3290-888F-F333-BBC74F6AD921}"/>
                    </a:ext>
                  </a:extLst>
                </p14:cNvPr>
                <p14:cNvContentPartPr/>
                <p14:nvPr/>
              </p14:nvContentPartPr>
              <p14:xfrm>
                <a:off x="6750864" y="1692017"/>
                <a:ext cx="25200" cy="32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05895B02-3290-888F-F333-BBC74F6AD92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6744744" y="1685897"/>
                  <a:ext cx="374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E01BF942-150C-12B4-82B3-726D08F3BF75}"/>
                    </a:ext>
                  </a:extLst>
                </p14:cNvPr>
                <p14:cNvContentPartPr/>
                <p14:nvPr/>
              </p14:nvContentPartPr>
              <p14:xfrm>
                <a:off x="6796224" y="1760057"/>
                <a:ext cx="135360" cy="8424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E01BF942-150C-12B4-82B3-726D08F3BF75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6790104" y="1753937"/>
                  <a:ext cx="1476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10A69C70-4662-8D4C-83A0-C1532C0D3650}"/>
                    </a:ext>
                  </a:extLst>
                </p14:cNvPr>
                <p14:cNvContentPartPr/>
                <p14:nvPr/>
              </p14:nvContentPartPr>
              <p14:xfrm>
                <a:off x="6943824" y="1739537"/>
                <a:ext cx="96840" cy="102960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0A69C70-4662-8D4C-83A0-C1532C0D3650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6937704" y="1733417"/>
                  <a:ext cx="109080" cy="11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4C1D57B2-F001-1AF7-97E4-C8ACDE6E5622}"/>
                    </a:ext>
                  </a:extLst>
                </p14:cNvPr>
                <p14:cNvContentPartPr/>
                <p14:nvPr/>
              </p14:nvContentPartPr>
              <p14:xfrm>
                <a:off x="7239384" y="1639457"/>
                <a:ext cx="68400" cy="1810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4C1D57B2-F001-1AF7-97E4-C8ACDE6E5622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7233264" y="1633337"/>
                  <a:ext cx="8064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E4B0531A-BBF0-B876-0B8E-29912047AFCB}"/>
                    </a:ext>
                  </a:extLst>
                </p14:cNvPr>
                <p14:cNvContentPartPr/>
                <p14:nvPr/>
              </p14:nvContentPartPr>
              <p14:xfrm>
                <a:off x="7253784" y="1612097"/>
                <a:ext cx="138240" cy="138600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E4B0531A-BBF0-B876-0B8E-29912047AFCB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7247664" y="1605977"/>
                  <a:ext cx="15048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DA0FCF00-80CC-C82E-07F8-66396747166B}"/>
                    </a:ext>
                  </a:extLst>
                </p14:cNvPr>
                <p14:cNvContentPartPr/>
                <p14:nvPr/>
              </p14:nvContentPartPr>
              <p14:xfrm>
                <a:off x="7384464" y="1736657"/>
                <a:ext cx="214200" cy="93240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DA0FCF00-80CC-C82E-07F8-66396747166B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7378344" y="1730537"/>
                  <a:ext cx="2264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381B0523-FE48-932C-61DB-33D6E6F3183A}"/>
                    </a:ext>
                  </a:extLst>
                </p14:cNvPr>
                <p14:cNvContentPartPr/>
                <p14:nvPr/>
              </p14:nvContentPartPr>
              <p14:xfrm>
                <a:off x="7539264" y="1670057"/>
                <a:ext cx="30240" cy="16200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381B0523-FE48-932C-61DB-33D6E6F3183A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7533144" y="1663937"/>
                  <a:ext cx="42480" cy="2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B5E5F46C-1553-2457-D536-2F33334518DA}"/>
                    </a:ext>
                  </a:extLst>
                </p14:cNvPr>
                <p14:cNvContentPartPr/>
                <p14:nvPr/>
              </p14:nvContentPartPr>
              <p14:xfrm>
                <a:off x="7592184" y="1745297"/>
                <a:ext cx="145080" cy="997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B5E5F46C-1553-2457-D536-2F33334518DA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7586064" y="1739177"/>
                  <a:ext cx="15732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FDB0C06E-50E2-5F58-C44C-4729E7730286}"/>
                    </a:ext>
                  </a:extLst>
                </p14:cNvPr>
                <p14:cNvContentPartPr/>
                <p14:nvPr/>
              </p14:nvContentPartPr>
              <p14:xfrm>
                <a:off x="7757424" y="1584737"/>
                <a:ext cx="33480" cy="235080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FDB0C06E-50E2-5F58-C44C-4729E7730286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7751304" y="1578617"/>
                  <a:ext cx="4572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25A54DA4-5F75-99FF-1B88-3386117FD7A6}"/>
                    </a:ext>
                  </a:extLst>
                </p14:cNvPr>
                <p14:cNvContentPartPr/>
                <p14:nvPr/>
              </p14:nvContentPartPr>
              <p14:xfrm>
                <a:off x="7730784" y="1710017"/>
                <a:ext cx="152640" cy="363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25A54DA4-5F75-99FF-1B88-3386117FD7A6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7724664" y="1703897"/>
                  <a:ext cx="16488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7655770D-5A9B-B96E-9F1D-DF32A807BA79}"/>
                    </a:ext>
                  </a:extLst>
                </p14:cNvPr>
                <p14:cNvContentPartPr/>
                <p14:nvPr/>
              </p14:nvContentPartPr>
              <p14:xfrm>
                <a:off x="8061984" y="1558817"/>
                <a:ext cx="231840" cy="24912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7655770D-5A9B-B96E-9F1D-DF32A807BA79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8055864" y="1552697"/>
                  <a:ext cx="24408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353A1DDE-8A34-2726-39C3-4EA5BE74D2FF}"/>
                    </a:ext>
                  </a:extLst>
                </p14:cNvPr>
                <p14:cNvContentPartPr/>
                <p14:nvPr/>
              </p14:nvContentPartPr>
              <p14:xfrm>
                <a:off x="8289864" y="1687697"/>
                <a:ext cx="147600" cy="9972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353A1DDE-8A34-2726-39C3-4EA5BE74D2FF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8283744" y="1681577"/>
                  <a:ext cx="15984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435" name="Ink 434">
                  <a:extLst>
                    <a:ext uri="{FF2B5EF4-FFF2-40B4-BE49-F238E27FC236}">
                      <a16:creationId xmlns:a16="http://schemas.microsoft.com/office/drawing/2014/main" id="{FFBA7F6F-46BC-383A-FA65-FD6FE88FED35}"/>
                    </a:ext>
                  </a:extLst>
                </p14:cNvPr>
                <p14:cNvContentPartPr/>
                <p14:nvPr/>
              </p14:nvContentPartPr>
              <p14:xfrm>
                <a:off x="8422344" y="1505897"/>
                <a:ext cx="43560" cy="284760"/>
              </p14:xfrm>
            </p:contentPart>
          </mc:Choice>
          <mc:Fallback xmlns="">
            <p:pic>
              <p:nvPicPr>
                <p:cNvPr id="203" name="Ink 202">
                  <a:extLst>
                    <a:ext uri="{FF2B5EF4-FFF2-40B4-BE49-F238E27FC236}">
                      <a16:creationId xmlns:a16="http://schemas.microsoft.com/office/drawing/2014/main" id="{FFBA7F6F-46BC-383A-FA65-FD6FE88FED35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8416224" y="1499777"/>
                  <a:ext cx="55800" cy="29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436" name="Ink 435">
                  <a:extLst>
                    <a:ext uri="{FF2B5EF4-FFF2-40B4-BE49-F238E27FC236}">
                      <a16:creationId xmlns:a16="http://schemas.microsoft.com/office/drawing/2014/main" id="{CC5B0C1F-31C7-3477-7F9E-6BB5DE960C07}"/>
                    </a:ext>
                  </a:extLst>
                </p14:cNvPr>
                <p14:cNvContentPartPr/>
                <p14:nvPr/>
              </p14:nvContentPartPr>
              <p14:xfrm>
                <a:off x="8370864" y="1622177"/>
                <a:ext cx="132480" cy="12600"/>
              </p14:xfrm>
            </p:contentPart>
          </mc:Choice>
          <mc:Fallback xmlns="">
            <p:pic>
              <p:nvPicPr>
                <p:cNvPr id="204" name="Ink 203">
                  <a:extLst>
                    <a:ext uri="{FF2B5EF4-FFF2-40B4-BE49-F238E27FC236}">
                      <a16:creationId xmlns:a16="http://schemas.microsoft.com/office/drawing/2014/main" id="{CC5B0C1F-31C7-3477-7F9E-6BB5DE960C07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8364744" y="1616057"/>
                  <a:ext cx="1447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437" name="Ink 436">
                  <a:extLst>
                    <a:ext uri="{FF2B5EF4-FFF2-40B4-BE49-F238E27FC236}">
                      <a16:creationId xmlns:a16="http://schemas.microsoft.com/office/drawing/2014/main" id="{76BD80FF-4E6E-5253-4A59-87F7BADA76E6}"/>
                    </a:ext>
                  </a:extLst>
                </p14:cNvPr>
                <p14:cNvContentPartPr/>
                <p14:nvPr/>
              </p14:nvContentPartPr>
              <p14:xfrm>
                <a:off x="8500104" y="1462337"/>
                <a:ext cx="180360" cy="34992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76BD80FF-4E6E-5253-4A59-87F7BADA76E6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8493984" y="1456217"/>
                  <a:ext cx="192600" cy="36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438" name="Ink 437">
                  <a:extLst>
                    <a:ext uri="{FF2B5EF4-FFF2-40B4-BE49-F238E27FC236}">
                      <a16:creationId xmlns:a16="http://schemas.microsoft.com/office/drawing/2014/main" id="{7D4C81A4-9A6C-29BE-DEE3-F5FCB853D4A8}"/>
                    </a:ext>
                  </a:extLst>
                </p14:cNvPr>
                <p14:cNvContentPartPr/>
                <p14:nvPr/>
              </p14:nvContentPartPr>
              <p14:xfrm>
                <a:off x="8663904" y="1673657"/>
                <a:ext cx="126720" cy="122400"/>
              </p14:xfrm>
            </p:contentPart>
          </mc:Choice>
          <mc:Fallback xmlns="">
            <p:pic>
              <p:nvPicPr>
                <p:cNvPr id="206" name="Ink 205">
                  <a:extLst>
                    <a:ext uri="{FF2B5EF4-FFF2-40B4-BE49-F238E27FC236}">
                      <a16:creationId xmlns:a16="http://schemas.microsoft.com/office/drawing/2014/main" id="{7D4C81A4-9A6C-29BE-DEE3-F5FCB853D4A8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8657784" y="1667537"/>
                  <a:ext cx="13896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439" name="Ink 438">
                  <a:extLst>
                    <a:ext uri="{FF2B5EF4-FFF2-40B4-BE49-F238E27FC236}">
                      <a16:creationId xmlns:a16="http://schemas.microsoft.com/office/drawing/2014/main" id="{C5E473FD-F039-3DEB-5E7D-13E6AD0767FF}"/>
                    </a:ext>
                  </a:extLst>
                </p14:cNvPr>
                <p14:cNvContentPartPr/>
                <p14:nvPr/>
              </p14:nvContentPartPr>
              <p14:xfrm>
                <a:off x="8796024" y="1542257"/>
                <a:ext cx="139320" cy="255960"/>
              </p14:xfrm>
            </p:contentPart>
          </mc:Choice>
          <mc:Fallback xmlns="">
            <p:pic>
              <p:nvPicPr>
                <p:cNvPr id="207" name="Ink 206">
                  <a:extLst>
                    <a:ext uri="{FF2B5EF4-FFF2-40B4-BE49-F238E27FC236}">
                      <a16:creationId xmlns:a16="http://schemas.microsoft.com/office/drawing/2014/main" id="{C5E473FD-F039-3DEB-5E7D-13E6AD0767FF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8789904" y="1536137"/>
                  <a:ext cx="151560" cy="268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0" name="Group 439">
            <a:extLst>
              <a:ext uri="{FF2B5EF4-FFF2-40B4-BE49-F238E27FC236}">
                <a16:creationId xmlns:a16="http://schemas.microsoft.com/office/drawing/2014/main" id="{CB1FBA77-D4DB-FD7B-D2F7-902F9E2D6675}"/>
              </a:ext>
            </a:extLst>
          </p:cNvPr>
          <p:cNvGrpSpPr/>
          <p:nvPr/>
        </p:nvGrpSpPr>
        <p:grpSpPr>
          <a:xfrm>
            <a:off x="8875222" y="961854"/>
            <a:ext cx="1998000" cy="429840"/>
            <a:chOff x="5889744" y="1040417"/>
            <a:chExt cx="1998000" cy="42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441" name="Ink 440">
                  <a:extLst>
                    <a:ext uri="{FF2B5EF4-FFF2-40B4-BE49-F238E27FC236}">
                      <a16:creationId xmlns:a16="http://schemas.microsoft.com/office/drawing/2014/main" id="{D1C90919-B429-9BF2-7ADB-BF995FEC4AA7}"/>
                    </a:ext>
                  </a:extLst>
                </p14:cNvPr>
                <p14:cNvContentPartPr/>
                <p14:nvPr/>
              </p14:nvContentPartPr>
              <p14:xfrm>
                <a:off x="5889744" y="1146617"/>
                <a:ext cx="184680" cy="272520"/>
              </p14:xfrm>
            </p:contentPart>
          </mc:Choice>
          <mc:Fallback xmlns="">
            <p:pic>
              <p:nvPicPr>
                <p:cNvPr id="211" name="Ink 210">
                  <a:extLst>
                    <a:ext uri="{FF2B5EF4-FFF2-40B4-BE49-F238E27FC236}">
                      <a16:creationId xmlns:a16="http://schemas.microsoft.com/office/drawing/2014/main" id="{D1C90919-B429-9BF2-7ADB-BF995FEC4AA7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5883624" y="1140497"/>
                  <a:ext cx="196920" cy="28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442" name="Ink 441">
                  <a:extLst>
                    <a:ext uri="{FF2B5EF4-FFF2-40B4-BE49-F238E27FC236}">
                      <a16:creationId xmlns:a16="http://schemas.microsoft.com/office/drawing/2014/main" id="{7C626BD1-C475-8029-6B92-4C69DDAC41F3}"/>
                    </a:ext>
                  </a:extLst>
                </p14:cNvPr>
                <p14:cNvContentPartPr/>
                <p14:nvPr/>
              </p14:nvContentPartPr>
              <p14:xfrm>
                <a:off x="6087744" y="1294577"/>
                <a:ext cx="54720" cy="83880"/>
              </p14:xfrm>
            </p:contentPart>
          </mc:Choice>
          <mc:Fallback xmlns="">
            <p:pic>
              <p:nvPicPr>
                <p:cNvPr id="212" name="Ink 211">
                  <a:extLst>
                    <a:ext uri="{FF2B5EF4-FFF2-40B4-BE49-F238E27FC236}">
                      <a16:creationId xmlns:a16="http://schemas.microsoft.com/office/drawing/2014/main" id="{7C626BD1-C475-8029-6B92-4C69DDAC41F3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6081624" y="1288457"/>
                  <a:ext cx="66960" cy="9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443" name="Ink 442">
                  <a:extLst>
                    <a:ext uri="{FF2B5EF4-FFF2-40B4-BE49-F238E27FC236}">
                      <a16:creationId xmlns:a16="http://schemas.microsoft.com/office/drawing/2014/main" id="{AA7DB73D-7923-21CE-FE21-62257F1A966E}"/>
                    </a:ext>
                  </a:extLst>
                </p14:cNvPr>
                <p14:cNvContentPartPr/>
                <p14:nvPr/>
              </p14:nvContentPartPr>
              <p14:xfrm>
                <a:off x="6147144" y="1193777"/>
                <a:ext cx="17640" cy="24120"/>
              </p14:xfrm>
            </p:contentPart>
          </mc:Choice>
          <mc:Fallback xmlns="">
            <p:pic>
              <p:nvPicPr>
                <p:cNvPr id="213" name="Ink 212">
                  <a:extLst>
                    <a:ext uri="{FF2B5EF4-FFF2-40B4-BE49-F238E27FC236}">
                      <a16:creationId xmlns:a16="http://schemas.microsoft.com/office/drawing/2014/main" id="{AA7DB73D-7923-21CE-FE21-62257F1A966E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6141024" y="1187657"/>
                  <a:ext cx="2988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D4C79669-35B7-AA72-2B6A-12CEB6CEB752}"/>
                    </a:ext>
                  </a:extLst>
                </p14:cNvPr>
                <p14:cNvContentPartPr/>
                <p14:nvPr/>
              </p14:nvContentPartPr>
              <p14:xfrm>
                <a:off x="6173064" y="1284497"/>
                <a:ext cx="243360" cy="10260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D4C79669-35B7-AA72-2B6A-12CEB6CEB752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6166944" y="1278377"/>
                  <a:ext cx="25560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71B519C9-71FF-35DD-988C-136F8041D333}"/>
                    </a:ext>
                  </a:extLst>
                </p14:cNvPr>
                <p14:cNvContentPartPr/>
                <p14:nvPr/>
              </p14:nvContentPartPr>
              <p14:xfrm>
                <a:off x="6420744" y="1254977"/>
                <a:ext cx="122400" cy="215280"/>
              </p14:xfrm>
            </p:contentPart>
          </mc:Choice>
          <mc:Fallback xmlns="">
            <p:pic>
              <p:nvPicPr>
                <p:cNvPr id="215" name="Ink 214">
                  <a:extLst>
                    <a:ext uri="{FF2B5EF4-FFF2-40B4-BE49-F238E27FC236}">
                      <a16:creationId xmlns:a16="http://schemas.microsoft.com/office/drawing/2014/main" id="{71B519C9-71FF-35DD-988C-136F8041D333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6414624" y="1248857"/>
                  <a:ext cx="134640" cy="22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E69D7865-33BF-98F5-3197-E175081FA3EF}"/>
                    </a:ext>
                  </a:extLst>
                </p14:cNvPr>
                <p14:cNvContentPartPr/>
                <p14:nvPr/>
              </p14:nvContentPartPr>
              <p14:xfrm>
                <a:off x="6547104" y="1079657"/>
                <a:ext cx="43560" cy="29412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E69D7865-33BF-98F5-3197-E175081FA3EF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6540984" y="1073537"/>
                  <a:ext cx="558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447" name="Ink 446">
                  <a:extLst>
                    <a:ext uri="{FF2B5EF4-FFF2-40B4-BE49-F238E27FC236}">
                      <a16:creationId xmlns:a16="http://schemas.microsoft.com/office/drawing/2014/main" id="{E276F9CE-E812-4D23-75A5-0AE0DF81528B}"/>
                    </a:ext>
                  </a:extLst>
                </p14:cNvPr>
                <p14:cNvContentPartPr/>
                <p14:nvPr/>
              </p14:nvContentPartPr>
              <p14:xfrm>
                <a:off x="6565104" y="1244537"/>
                <a:ext cx="123120" cy="14148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E276F9CE-E812-4D23-75A5-0AE0DF81528B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6558984" y="1238417"/>
                  <a:ext cx="13536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B5DB8B40-929C-2AA9-0E4B-67A8B4726048}"/>
                    </a:ext>
                  </a:extLst>
                </p14:cNvPr>
                <p14:cNvContentPartPr/>
                <p14:nvPr/>
              </p14:nvContentPartPr>
              <p14:xfrm>
                <a:off x="6701184" y="1280177"/>
                <a:ext cx="114840" cy="831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B5DB8B40-929C-2AA9-0E4B-67A8B4726048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6695064" y="1274057"/>
                  <a:ext cx="127080" cy="9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449" name="Ink 448">
                  <a:extLst>
                    <a:ext uri="{FF2B5EF4-FFF2-40B4-BE49-F238E27FC236}">
                      <a16:creationId xmlns:a16="http://schemas.microsoft.com/office/drawing/2014/main" id="{2ECF2A73-8D0A-B32A-FE97-C787D5BE566D}"/>
                    </a:ext>
                  </a:extLst>
                </p14:cNvPr>
                <p14:cNvContentPartPr/>
                <p14:nvPr/>
              </p14:nvContentPartPr>
              <p14:xfrm>
                <a:off x="6696864" y="1273337"/>
                <a:ext cx="127800" cy="11556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ECF2A73-8D0A-B32A-FE97-C787D5BE566D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6690744" y="1267217"/>
                  <a:ext cx="14004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450" name="Ink 449">
                  <a:extLst>
                    <a:ext uri="{FF2B5EF4-FFF2-40B4-BE49-F238E27FC236}">
                      <a16:creationId xmlns:a16="http://schemas.microsoft.com/office/drawing/2014/main" id="{ED77C477-E2A9-62FB-2F6D-9EB1983972F5}"/>
                    </a:ext>
                  </a:extLst>
                </p14:cNvPr>
                <p14:cNvContentPartPr/>
                <p14:nvPr/>
              </p14:nvContentPartPr>
              <p14:xfrm>
                <a:off x="6983064" y="1079297"/>
                <a:ext cx="221040" cy="31788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ED77C477-E2A9-62FB-2F6D-9EB1983972F5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6976944" y="1073177"/>
                  <a:ext cx="23328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451" name="Ink 450">
                  <a:extLst>
                    <a:ext uri="{FF2B5EF4-FFF2-40B4-BE49-F238E27FC236}">
                      <a16:creationId xmlns:a16="http://schemas.microsoft.com/office/drawing/2014/main" id="{D3843451-7A13-7CCC-A444-4DDE71B3BD63}"/>
                    </a:ext>
                  </a:extLst>
                </p14:cNvPr>
                <p14:cNvContentPartPr/>
                <p14:nvPr/>
              </p14:nvContentPartPr>
              <p14:xfrm>
                <a:off x="7222464" y="1243817"/>
                <a:ext cx="155520" cy="13356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D3843451-7A13-7CCC-A444-4DDE71B3BD63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7216344" y="1237697"/>
                  <a:ext cx="167760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452" name="Ink 451">
                  <a:extLst>
                    <a:ext uri="{FF2B5EF4-FFF2-40B4-BE49-F238E27FC236}">
                      <a16:creationId xmlns:a16="http://schemas.microsoft.com/office/drawing/2014/main" id="{2686D582-542D-9035-780A-ED39924AD215}"/>
                    </a:ext>
                  </a:extLst>
                </p14:cNvPr>
                <p14:cNvContentPartPr/>
                <p14:nvPr/>
              </p14:nvContentPartPr>
              <p14:xfrm>
                <a:off x="7375824" y="1075697"/>
                <a:ext cx="20160" cy="2797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2686D582-542D-9035-780A-ED39924AD215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7369704" y="1069577"/>
                  <a:ext cx="32400" cy="29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453" name="Ink 452">
                  <a:extLst>
                    <a:ext uri="{FF2B5EF4-FFF2-40B4-BE49-F238E27FC236}">
                      <a16:creationId xmlns:a16="http://schemas.microsoft.com/office/drawing/2014/main" id="{4489E89F-44A2-515A-3772-35ABCAC0209B}"/>
                    </a:ext>
                  </a:extLst>
                </p14:cNvPr>
                <p14:cNvContentPartPr/>
                <p14:nvPr/>
              </p14:nvContentPartPr>
              <p14:xfrm>
                <a:off x="7334064" y="1040417"/>
                <a:ext cx="268200" cy="3384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4489E89F-44A2-515A-3772-35ABCAC0209B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327944" y="1034297"/>
                  <a:ext cx="28044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454" name="Ink 453">
                  <a:extLst>
                    <a:ext uri="{FF2B5EF4-FFF2-40B4-BE49-F238E27FC236}">
                      <a16:creationId xmlns:a16="http://schemas.microsoft.com/office/drawing/2014/main" id="{8357CDEC-5094-4BA8-46E2-35F5B90A0B28}"/>
                    </a:ext>
                  </a:extLst>
                </p14:cNvPr>
                <p14:cNvContentPartPr/>
                <p14:nvPr/>
              </p14:nvContentPartPr>
              <p14:xfrm>
                <a:off x="7602984" y="1248137"/>
                <a:ext cx="153000" cy="13932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8357CDEC-5094-4BA8-46E2-35F5B90A0B28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7596864" y="1242017"/>
                  <a:ext cx="1652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455" name="Ink 454">
                  <a:extLst>
                    <a:ext uri="{FF2B5EF4-FFF2-40B4-BE49-F238E27FC236}">
                      <a16:creationId xmlns:a16="http://schemas.microsoft.com/office/drawing/2014/main" id="{04A87106-DCCD-EB7F-28E0-D69E30E7553A}"/>
                    </a:ext>
                  </a:extLst>
                </p14:cNvPr>
                <p14:cNvContentPartPr/>
                <p14:nvPr/>
              </p14:nvContentPartPr>
              <p14:xfrm>
                <a:off x="7743024" y="1062377"/>
                <a:ext cx="144720" cy="34344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04A87106-DCCD-EB7F-28E0-D69E30E7553A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7736904" y="1056257"/>
                  <a:ext cx="156960" cy="355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56" name="Group 455">
            <a:extLst>
              <a:ext uri="{FF2B5EF4-FFF2-40B4-BE49-F238E27FC236}">
                <a16:creationId xmlns:a16="http://schemas.microsoft.com/office/drawing/2014/main" id="{9A1E285A-9D26-B0A1-B75D-925C80F92A2C}"/>
              </a:ext>
            </a:extLst>
          </p:cNvPr>
          <p:cNvGrpSpPr/>
          <p:nvPr/>
        </p:nvGrpSpPr>
        <p:grpSpPr>
          <a:xfrm>
            <a:off x="4740594" y="2334170"/>
            <a:ext cx="4418280" cy="1543680"/>
            <a:chOff x="2754504" y="2294297"/>
            <a:chExt cx="4418280" cy="154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457" name="Ink 456">
                  <a:extLst>
                    <a:ext uri="{FF2B5EF4-FFF2-40B4-BE49-F238E27FC236}">
                      <a16:creationId xmlns:a16="http://schemas.microsoft.com/office/drawing/2014/main" id="{A2C0AD2B-2DED-E0D2-91E6-A4246E600DE8}"/>
                    </a:ext>
                  </a:extLst>
                </p14:cNvPr>
                <p14:cNvContentPartPr/>
                <p14:nvPr/>
              </p14:nvContentPartPr>
              <p14:xfrm>
                <a:off x="6481584" y="2563577"/>
                <a:ext cx="95040" cy="399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6D9DA8F4-A1A0-3F8A-301C-817718960021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6475464" y="2557457"/>
                  <a:ext cx="107280" cy="5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58" name="Ink 457">
                  <a:extLst>
                    <a:ext uri="{FF2B5EF4-FFF2-40B4-BE49-F238E27FC236}">
                      <a16:creationId xmlns:a16="http://schemas.microsoft.com/office/drawing/2014/main" id="{3E87022B-BF73-0B58-9D83-96EC02740717}"/>
                    </a:ext>
                  </a:extLst>
                </p14:cNvPr>
                <p14:cNvContentPartPr/>
                <p14:nvPr/>
              </p14:nvContentPartPr>
              <p14:xfrm>
                <a:off x="5156064" y="2359457"/>
                <a:ext cx="1415520" cy="23040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76F42BB3-0207-ABAC-6BE6-130C0764F835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5149944" y="2353337"/>
                  <a:ext cx="142776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459" name="Ink 458">
                  <a:extLst>
                    <a:ext uri="{FF2B5EF4-FFF2-40B4-BE49-F238E27FC236}">
                      <a16:creationId xmlns:a16="http://schemas.microsoft.com/office/drawing/2014/main" id="{5D037437-1800-E1DA-0F20-0B5DD3AC454E}"/>
                    </a:ext>
                  </a:extLst>
                </p14:cNvPr>
                <p14:cNvContentPartPr/>
                <p14:nvPr/>
              </p14:nvContentPartPr>
              <p14:xfrm>
                <a:off x="5064264" y="2294297"/>
                <a:ext cx="203760" cy="16236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DB654503-6813-AF54-8435-5097060A3BFA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5058144" y="2288177"/>
                  <a:ext cx="2160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60" name="Ink 459">
                  <a:extLst>
                    <a:ext uri="{FF2B5EF4-FFF2-40B4-BE49-F238E27FC236}">
                      <a16:creationId xmlns:a16="http://schemas.microsoft.com/office/drawing/2014/main" id="{C0E36AAF-2B02-ECD4-2B0D-C5EE577EA586}"/>
                    </a:ext>
                  </a:extLst>
                </p14:cNvPr>
                <p14:cNvContentPartPr/>
                <p14:nvPr/>
              </p14:nvContentPartPr>
              <p14:xfrm>
                <a:off x="3560544" y="2361257"/>
                <a:ext cx="1273320" cy="53712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27FAA052-4B28-64D6-9114-40C962DCF960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3554424" y="2355137"/>
                  <a:ext cx="1285560" cy="54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461" name="Ink 460">
                  <a:extLst>
                    <a:ext uri="{FF2B5EF4-FFF2-40B4-BE49-F238E27FC236}">
                      <a16:creationId xmlns:a16="http://schemas.microsoft.com/office/drawing/2014/main" id="{FB3CB2D6-56A3-3FBC-7E4B-93CFF19BE9DD}"/>
                    </a:ext>
                  </a:extLst>
                </p14:cNvPr>
                <p14:cNvContentPartPr/>
                <p14:nvPr/>
              </p14:nvContentPartPr>
              <p14:xfrm>
                <a:off x="3535704" y="2715497"/>
                <a:ext cx="247320" cy="21852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F2D5D10-04F6-BBF8-120E-1C65C988950C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3529584" y="2709377"/>
                  <a:ext cx="259560" cy="23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62" name="Ink 461">
                  <a:extLst>
                    <a:ext uri="{FF2B5EF4-FFF2-40B4-BE49-F238E27FC236}">
                      <a16:creationId xmlns:a16="http://schemas.microsoft.com/office/drawing/2014/main" id="{A48626DB-7DD7-BB37-E46F-0C49C03D124B}"/>
                    </a:ext>
                  </a:extLst>
                </p14:cNvPr>
                <p14:cNvContentPartPr/>
                <p14:nvPr/>
              </p14:nvContentPartPr>
              <p14:xfrm>
                <a:off x="2798424" y="3058577"/>
                <a:ext cx="546120" cy="76860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4689AFFA-D215-EEBC-BBB7-2B69B650A6D5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2792304" y="3052457"/>
                  <a:ext cx="558360" cy="78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463" name="Ink 462">
                  <a:extLst>
                    <a:ext uri="{FF2B5EF4-FFF2-40B4-BE49-F238E27FC236}">
                      <a16:creationId xmlns:a16="http://schemas.microsoft.com/office/drawing/2014/main" id="{64560631-6A68-2DEE-558C-9C72DC7D38F4}"/>
                    </a:ext>
                  </a:extLst>
                </p14:cNvPr>
                <p14:cNvContentPartPr/>
                <p14:nvPr/>
              </p14:nvContentPartPr>
              <p14:xfrm>
                <a:off x="2754504" y="3606137"/>
                <a:ext cx="164520" cy="23184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20328298-05A5-9847-622D-1DD52D0FD8FA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2748384" y="3600017"/>
                  <a:ext cx="17676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64" name="Ink 463">
                  <a:extLst>
                    <a:ext uri="{FF2B5EF4-FFF2-40B4-BE49-F238E27FC236}">
                      <a16:creationId xmlns:a16="http://schemas.microsoft.com/office/drawing/2014/main" id="{3ADDCDA5-EE8F-FA36-01D0-29637560E799}"/>
                    </a:ext>
                  </a:extLst>
                </p14:cNvPr>
                <p14:cNvContentPartPr/>
                <p14:nvPr/>
              </p14:nvContentPartPr>
              <p14:xfrm>
                <a:off x="6860664" y="2639897"/>
                <a:ext cx="168480" cy="166320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8BA33E0-80E0-845C-EF58-A9522974C8CA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6854544" y="2633777"/>
                  <a:ext cx="180720" cy="17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465" name="Ink 464">
                  <a:extLst>
                    <a:ext uri="{FF2B5EF4-FFF2-40B4-BE49-F238E27FC236}">
                      <a16:creationId xmlns:a16="http://schemas.microsoft.com/office/drawing/2014/main" id="{892EDE7D-8BA3-3CE9-9D3C-F9C159271B18}"/>
                    </a:ext>
                  </a:extLst>
                </p14:cNvPr>
                <p14:cNvContentPartPr/>
                <p14:nvPr/>
              </p14:nvContentPartPr>
              <p14:xfrm>
                <a:off x="6908184" y="2648537"/>
                <a:ext cx="187560" cy="138600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37704405-7FD8-239A-B6CE-7F4F630A337F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6902064" y="2642417"/>
                  <a:ext cx="199800" cy="15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EAD676C0-48A3-BAD7-895D-80FD4A2DA19F}"/>
                    </a:ext>
                  </a:extLst>
                </p14:cNvPr>
                <p14:cNvContentPartPr/>
                <p14:nvPr/>
              </p14:nvContentPartPr>
              <p14:xfrm>
                <a:off x="7030224" y="2747537"/>
                <a:ext cx="142560" cy="90720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9881155B-0444-6BB1-679B-4A771742DCE8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7024104" y="2741417"/>
                  <a:ext cx="154800" cy="102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5" name="Group 524">
            <a:extLst>
              <a:ext uri="{FF2B5EF4-FFF2-40B4-BE49-F238E27FC236}">
                <a16:creationId xmlns:a16="http://schemas.microsoft.com/office/drawing/2014/main" id="{4B3EDD3D-46CC-DD55-7C48-1025E336FF13}"/>
              </a:ext>
            </a:extLst>
          </p:cNvPr>
          <p:cNvGrpSpPr/>
          <p:nvPr/>
        </p:nvGrpSpPr>
        <p:grpSpPr>
          <a:xfrm>
            <a:off x="1948944" y="213282"/>
            <a:ext cx="1294560" cy="450000"/>
            <a:chOff x="424944" y="213282"/>
            <a:chExt cx="1294560" cy="450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097645FA-D137-1CB4-1B41-A8E9504E1EDC}"/>
                    </a:ext>
                  </a:extLst>
                </p14:cNvPr>
                <p14:cNvContentPartPr/>
                <p14:nvPr/>
              </p14:nvContentPartPr>
              <p14:xfrm>
                <a:off x="424944" y="213282"/>
                <a:ext cx="348120" cy="45000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097645FA-D137-1CB4-1B41-A8E9504E1EDC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418824" y="207162"/>
                  <a:ext cx="360360" cy="46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B0159D51-6ECA-B460-0CDF-520FA07B6533}"/>
                    </a:ext>
                  </a:extLst>
                </p14:cNvPr>
                <p14:cNvContentPartPr/>
                <p14:nvPr/>
              </p14:nvContentPartPr>
              <p14:xfrm>
                <a:off x="757584" y="515322"/>
                <a:ext cx="113400" cy="9180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B0159D51-6ECA-B460-0CDF-520FA07B6533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751464" y="509202"/>
                  <a:ext cx="125640" cy="10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BA375EA9-0DA4-8BFD-1BD8-3210642AD37B}"/>
                    </a:ext>
                  </a:extLst>
                </p14:cNvPr>
                <p14:cNvContentPartPr/>
                <p14:nvPr/>
              </p14:nvContentPartPr>
              <p14:xfrm>
                <a:off x="755064" y="388242"/>
                <a:ext cx="35640" cy="1944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BA375EA9-0DA4-8BFD-1BD8-3210642AD37B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748944" y="382122"/>
                  <a:ext cx="4788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529" name="Ink 528">
                  <a:extLst>
                    <a:ext uri="{FF2B5EF4-FFF2-40B4-BE49-F238E27FC236}">
                      <a16:creationId xmlns:a16="http://schemas.microsoft.com/office/drawing/2014/main" id="{B08E954C-9B9D-A6B8-B4EE-67551C031D3C}"/>
                    </a:ext>
                  </a:extLst>
                </p14:cNvPr>
                <p14:cNvContentPartPr/>
                <p14:nvPr/>
              </p14:nvContentPartPr>
              <p14:xfrm>
                <a:off x="876024" y="514962"/>
                <a:ext cx="246960" cy="146520"/>
              </p14:xfrm>
            </p:contentPart>
          </mc:Choice>
          <mc:Fallback xmlns="">
            <p:pic>
              <p:nvPicPr>
                <p:cNvPr id="529" name="Ink 528">
                  <a:extLst>
                    <a:ext uri="{FF2B5EF4-FFF2-40B4-BE49-F238E27FC236}">
                      <a16:creationId xmlns:a16="http://schemas.microsoft.com/office/drawing/2014/main" id="{B08E954C-9B9D-A6B8-B4EE-67551C031D3C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869904" y="508842"/>
                  <a:ext cx="2592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5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D271A03D-B535-9251-1E41-AA7142417B8D}"/>
                    </a:ext>
                  </a:extLst>
                </p14:cNvPr>
                <p14:cNvContentPartPr/>
                <p14:nvPr/>
              </p14:nvContentPartPr>
              <p14:xfrm>
                <a:off x="1103904" y="475722"/>
                <a:ext cx="393120" cy="18432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D271A03D-B535-9251-1E41-AA7142417B8D}"/>
                    </a:ext>
                  </a:extLst>
                </p:cNvPr>
                <p:cNvPicPr/>
                <p:nvPr/>
              </p:nvPicPr>
              <p:blipFill>
                <a:blip r:embed="rId536"/>
                <a:stretch>
                  <a:fillRect/>
                </a:stretch>
              </p:blipFill>
              <p:spPr>
                <a:xfrm>
                  <a:off x="1097784" y="469602"/>
                  <a:ext cx="405360" cy="19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7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05E5354B-FE1F-06A1-24B6-3E659A95C9BB}"/>
                    </a:ext>
                  </a:extLst>
                </p14:cNvPr>
                <p14:cNvContentPartPr/>
                <p14:nvPr/>
              </p14:nvContentPartPr>
              <p14:xfrm>
                <a:off x="1470024" y="430002"/>
                <a:ext cx="249480" cy="2077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05E5354B-FE1F-06A1-24B6-3E659A95C9BB}"/>
                    </a:ext>
                  </a:extLst>
                </p:cNvPr>
                <p:cNvPicPr/>
                <p:nvPr/>
              </p:nvPicPr>
              <p:blipFill>
                <a:blip r:embed="rId538"/>
                <a:stretch>
                  <a:fillRect/>
                </a:stretch>
              </p:blipFill>
              <p:spPr>
                <a:xfrm>
                  <a:off x="1463904" y="423882"/>
                  <a:ext cx="261720" cy="219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99B0932F-23D0-FF07-984C-9AC32D865CAD}"/>
              </a:ext>
            </a:extLst>
          </p:cNvPr>
          <p:cNvGrpSpPr/>
          <p:nvPr/>
        </p:nvGrpSpPr>
        <p:grpSpPr>
          <a:xfrm>
            <a:off x="3544824" y="298602"/>
            <a:ext cx="2225520" cy="618840"/>
            <a:chOff x="2020824" y="298602"/>
            <a:chExt cx="2225520" cy="618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9">
              <p14:nvContentPartPr>
                <p14:cNvPr id="533" name="Ink 532">
                  <a:extLst>
                    <a:ext uri="{FF2B5EF4-FFF2-40B4-BE49-F238E27FC236}">
                      <a16:creationId xmlns:a16="http://schemas.microsoft.com/office/drawing/2014/main" id="{07EF5E7D-6F91-0838-71EF-C19E98CF2A7C}"/>
                    </a:ext>
                  </a:extLst>
                </p14:cNvPr>
                <p14:cNvContentPartPr/>
                <p14:nvPr/>
              </p14:nvContentPartPr>
              <p14:xfrm>
                <a:off x="2047824" y="311562"/>
                <a:ext cx="51840" cy="257400"/>
              </p14:xfrm>
            </p:contentPart>
          </mc:Choice>
          <mc:Fallback xmlns="">
            <p:pic>
              <p:nvPicPr>
                <p:cNvPr id="533" name="Ink 532">
                  <a:extLst>
                    <a:ext uri="{FF2B5EF4-FFF2-40B4-BE49-F238E27FC236}">
                      <a16:creationId xmlns:a16="http://schemas.microsoft.com/office/drawing/2014/main" id="{07EF5E7D-6F91-0838-71EF-C19E98CF2A7C}"/>
                    </a:ext>
                  </a:extLst>
                </p:cNvPr>
                <p:cNvPicPr/>
                <p:nvPr/>
              </p:nvPicPr>
              <p:blipFill>
                <a:blip r:embed="rId540"/>
                <a:stretch>
                  <a:fillRect/>
                </a:stretch>
              </p:blipFill>
              <p:spPr>
                <a:xfrm>
                  <a:off x="2041746" y="305442"/>
                  <a:ext cx="63996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1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50755579-5C7E-9EAC-B1F9-1BD511A63712}"/>
                    </a:ext>
                  </a:extLst>
                </p14:cNvPr>
                <p14:cNvContentPartPr/>
                <p14:nvPr/>
              </p14:nvContentPartPr>
              <p14:xfrm>
                <a:off x="2020824" y="298602"/>
                <a:ext cx="282600" cy="22248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50755579-5C7E-9EAC-B1F9-1BD511A63712}"/>
                    </a:ext>
                  </a:extLst>
                </p:cNvPr>
                <p:cNvPicPr/>
                <p:nvPr/>
              </p:nvPicPr>
              <p:blipFill>
                <a:blip r:embed="rId542"/>
                <a:stretch>
                  <a:fillRect/>
                </a:stretch>
              </p:blipFill>
              <p:spPr>
                <a:xfrm>
                  <a:off x="2014704" y="292482"/>
                  <a:ext cx="29484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3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9C776CC2-2A35-DADB-9711-B8F046DB50D7}"/>
                    </a:ext>
                  </a:extLst>
                </p14:cNvPr>
                <p14:cNvContentPartPr/>
                <p14:nvPr/>
              </p14:nvContentPartPr>
              <p14:xfrm>
                <a:off x="2241864" y="453402"/>
                <a:ext cx="600120" cy="39672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9C776CC2-2A35-DADB-9711-B8F046DB50D7}"/>
                    </a:ext>
                  </a:extLst>
                </p:cNvPr>
                <p:cNvPicPr/>
                <p:nvPr/>
              </p:nvPicPr>
              <p:blipFill>
                <a:blip r:embed="rId544"/>
                <a:stretch>
                  <a:fillRect/>
                </a:stretch>
              </p:blipFill>
              <p:spPr>
                <a:xfrm>
                  <a:off x="2235744" y="447282"/>
                  <a:ext cx="61236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5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8E530DBA-8184-E3D9-64A4-BCAC7742A8C4}"/>
                    </a:ext>
                  </a:extLst>
                </p14:cNvPr>
                <p14:cNvContentPartPr/>
                <p14:nvPr/>
              </p14:nvContentPartPr>
              <p14:xfrm>
                <a:off x="2706264" y="412002"/>
                <a:ext cx="430560" cy="18648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8E530DBA-8184-E3D9-64A4-BCAC7742A8C4}"/>
                    </a:ext>
                  </a:extLst>
                </p:cNvPr>
                <p:cNvPicPr/>
                <p:nvPr/>
              </p:nvPicPr>
              <p:blipFill>
                <a:blip r:embed="rId546"/>
                <a:stretch>
                  <a:fillRect/>
                </a:stretch>
              </p:blipFill>
              <p:spPr>
                <a:xfrm>
                  <a:off x="2700139" y="405870"/>
                  <a:ext cx="442810" cy="1987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7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2D0C290F-06F1-DCB8-F45A-14415B5B78F2}"/>
                    </a:ext>
                  </a:extLst>
                </p14:cNvPr>
                <p14:cNvContentPartPr/>
                <p14:nvPr/>
              </p14:nvContentPartPr>
              <p14:xfrm>
                <a:off x="3105144" y="422442"/>
                <a:ext cx="323640" cy="15300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2D0C290F-06F1-DCB8-F45A-14415B5B78F2}"/>
                    </a:ext>
                  </a:extLst>
                </p:cNvPr>
                <p:cNvPicPr/>
                <p:nvPr/>
              </p:nvPicPr>
              <p:blipFill>
                <a:blip r:embed="rId548"/>
                <a:stretch>
                  <a:fillRect/>
                </a:stretch>
              </p:blipFill>
              <p:spPr>
                <a:xfrm>
                  <a:off x="3099024" y="416322"/>
                  <a:ext cx="33588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9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BF7F72A2-6745-2C14-F196-1F8AD105034D}"/>
                    </a:ext>
                  </a:extLst>
                </p14:cNvPr>
                <p14:cNvContentPartPr/>
                <p14:nvPr/>
              </p14:nvContentPartPr>
              <p14:xfrm>
                <a:off x="3374064" y="430722"/>
                <a:ext cx="313200" cy="16668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BF7F72A2-6745-2C14-F196-1F8AD105034D}"/>
                    </a:ext>
                  </a:extLst>
                </p:cNvPr>
                <p:cNvPicPr/>
                <p:nvPr/>
              </p:nvPicPr>
              <p:blipFill>
                <a:blip r:embed="rId550"/>
                <a:stretch>
                  <a:fillRect/>
                </a:stretch>
              </p:blipFill>
              <p:spPr>
                <a:xfrm>
                  <a:off x="3367937" y="424602"/>
                  <a:ext cx="325454" cy="17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1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C20EC48D-5A9A-533B-87B0-2460AC5CAFC6}"/>
                    </a:ext>
                  </a:extLst>
                </p14:cNvPr>
                <p14:cNvContentPartPr/>
                <p14:nvPr/>
              </p14:nvContentPartPr>
              <p14:xfrm>
                <a:off x="3686544" y="455922"/>
                <a:ext cx="136800" cy="11232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C20EC48D-5A9A-533B-87B0-2460AC5CAFC6}"/>
                    </a:ext>
                  </a:extLst>
                </p:cNvPr>
                <p:cNvPicPr/>
                <p:nvPr/>
              </p:nvPicPr>
              <p:blipFill>
                <a:blip r:embed="rId552"/>
                <a:stretch>
                  <a:fillRect/>
                </a:stretch>
              </p:blipFill>
              <p:spPr>
                <a:xfrm>
                  <a:off x="3680408" y="449802"/>
                  <a:ext cx="149072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3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A1445117-7674-BA73-A1D4-F3EFB2E1A916}"/>
                    </a:ext>
                  </a:extLst>
                </p14:cNvPr>
                <p14:cNvContentPartPr/>
                <p14:nvPr/>
              </p14:nvContentPartPr>
              <p14:xfrm>
                <a:off x="3659544" y="367002"/>
                <a:ext cx="55800" cy="2628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A1445117-7674-BA73-A1D4-F3EFB2E1A916}"/>
                    </a:ext>
                  </a:extLst>
                </p:cNvPr>
                <p:cNvPicPr/>
                <p:nvPr/>
              </p:nvPicPr>
              <p:blipFill>
                <a:blip r:embed="rId554"/>
                <a:stretch>
                  <a:fillRect/>
                </a:stretch>
              </p:blipFill>
              <p:spPr>
                <a:xfrm>
                  <a:off x="3653424" y="360882"/>
                  <a:ext cx="680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C1140204-0084-BCDE-EDBD-5FFAD76F1C38}"/>
                    </a:ext>
                  </a:extLst>
                </p14:cNvPr>
                <p14:cNvContentPartPr/>
                <p14:nvPr/>
              </p14:nvContentPartPr>
              <p14:xfrm>
                <a:off x="3789504" y="383922"/>
                <a:ext cx="456840" cy="5335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C1140204-0084-BCDE-EDBD-5FFAD76F1C38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3783384" y="377802"/>
                  <a:ext cx="469080" cy="54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C9D0A2F2-99CE-B0F8-AAE5-EC3314D31AB3}"/>
              </a:ext>
            </a:extLst>
          </p:cNvPr>
          <p:cNvGrpSpPr/>
          <p:nvPr/>
        </p:nvGrpSpPr>
        <p:grpSpPr>
          <a:xfrm>
            <a:off x="2678536" y="5890304"/>
            <a:ext cx="518040" cy="428040"/>
            <a:chOff x="315144" y="5668217"/>
            <a:chExt cx="518040" cy="428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45110BEC-6E20-986A-72C3-E4D3D2D7A1CD}"/>
                    </a:ext>
                  </a:extLst>
                </p14:cNvPr>
                <p14:cNvContentPartPr/>
                <p14:nvPr/>
              </p14:nvContentPartPr>
              <p14:xfrm>
                <a:off x="315144" y="5668217"/>
                <a:ext cx="349920" cy="391680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442F5AE9-B731-AB23-96D6-E895151FACB4}"/>
                    </a:ext>
                  </a:extLst>
                </p:cNvPr>
                <p:cNvPicPr/>
                <p:nvPr/>
              </p:nvPicPr>
              <p:blipFill>
                <a:blip r:embed="rId608"/>
                <a:stretch>
                  <a:fillRect/>
                </a:stretch>
              </p:blipFill>
              <p:spPr>
                <a:xfrm>
                  <a:off x="309024" y="5662097"/>
                  <a:ext cx="362160" cy="40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B1E54E1E-9818-2D1B-BC7B-7D777D7531DC}"/>
                    </a:ext>
                  </a:extLst>
                </p14:cNvPr>
                <p14:cNvContentPartPr/>
                <p14:nvPr/>
              </p14:nvContentPartPr>
              <p14:xfrm>
                <a:off x="516384" y="5952257"/>
                <a:ext cx="106200" cy="144000"/>
              </p14:xfrm>
            </p:contentPart>
          </mc:Choice>
          <mc:Fallback xmlns="">
            <p:pic>
              <p:nvPicPr>
                <p:cNvPr id="250" name="Ink 249">
                  <a:extLst>
                    <a:ext uri="{FF2B5EF4-FFF2-40B4-BE49-F238E27FC236}">
                      <a16:creationId xmlns:a16="http://schemas.microsoft.com/office/drawing/2014/main" id="{C4194E56-B7DE-445D-34F8-1DF6B42C84CB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510264" y="5946137"/>
                  <a:ext cx="11844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22E12E67-6226-B2E3-FD88-89657326F6BB}"/>
                    </a:ext>
                  </a:extLst>
                </p14:cNvPr>
                <p14:cNvContentPartPr/>
                <p14:nvPr/>
              </p14:nvContentPartPr>
              <p14:xfrm>
                <a:off x="793224" y="5863697"/>
                <a:ext cx="28800" cy="30240"/>
              </p14:xfrm>
            </p:contentPart>
          </mc:Choice>
          <mc:Fallback xmlns="">
            <p:pic>
              <p:nvPicPr>
                <p:cNvPr id="251" name="Ink 250">
                  <a:extLst>
                    <a:ext uri="{FF2B5EF4-FFF2-40B4-BE49-F238E27FC236}">
                      <a16:creationId xmlns:a16="http://schemas.microsoft.com/office/drawing/2014/main" id="{B07CD6E5-EDD2-D880-7979-226619E1635C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787104" y="5857577"/>
                  <a:ext cx="4104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1F6F8CDD-1D54-6D88-EA54-4A56FA1A3A11}"/>
                    </a:ext>
                  </a:extLst>
                </p14:cNvPr>
                <p14:cNvContentPartPr/>
                <p14:nvPr/>
              </p14:nvContentPartPr>
              <p14:xfrm>
                <a:off x="804744" y="6001217"/>
                <a:ext cx="28440" cy="2520"/>
              </p14:xfrm>
            </p:contentPart>
          </mc:Choice>
          <mc:Fallback xmlns="">
            <p:pic>
              <p:nvPicPr>
                <p:cNvPr id="252" name="Ink 251">
                  <a:extLst>
                    <a:ext uri="{FF2B5EF4-FFF2-40B4-BE49-F238E27FC236}">
                      <a16:creationId xmlns:a16="http://schemas.microsoft.com/office/drawing/2014/main" id="{88DF57DA-F7B7-3FC6-9A46-F0900A52F36A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798624" y="5995097"/>
                  <a:ext cx="40680" cy="147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15">
            <p14:nvContentPartPr>
              <p14:cNvPr id="606" name="Ink 605">
                <a:extLst>
                  <a:ext uri="{FF2B5EF4-FFF2-40B4-BE49-F238E27FC236}">
                    <a16:creationId xmlns:a16="http://schemas.microsoft.com/office/drawing/2014/main" id="{66AF908A-6131-0751-A6BE-937F342A7C68}"/>
                  </a:ext>
                </a:extLst>
              </p14:cNvPr>
              <p14:cNvContentPartPr/>
              <p14:nvPr/>
            </p14:nvContentPartPr>
            <p14:xfrm>
              <a:off x="3595456" y="5898944"/>
              <a:ext cx="708840" cy="342720"/>
            </p14:xfrm>
          </p:contentPart>
        </mc:Choice>
        <mc:Fallback xmlns="">
          <p:pic>
            <p:nvPicPr>
              <p:cNvPr id="606" name="Ink 605">
                <a:extLst>
                  <a:ext uri="{FF2B5EF4-FFF2-40B4-BE49-F238E27FC236}">
                    <a16:creationId xmlns:a16="http://schemas.microsoft.com/office/drawing/2014/main" id="{66AF908A-6131-0751-A6BE-937F342A7C68}"/>
                  </a:ext>
                </a:extLst>
              </p:cNvPr>
              <p:cNvPicPr/>
              <p:nvPr/>
            </p:nvPicPr>
            <p:blipFill>
              <a:blip r:embed="rId616"/>
              <a:stretch>
                <a:fillRect/>
              </a:stretch>
            </p:blipFill>
            <p:spPr>
              <a:xfrm>
                <a:off x="3589336" y="5892824"/>
                <a:ext cx="72108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7">
            <p14:nvContentPartPr>
              <p14:cNvPr id="607" name="Ink 606">
                <a:extLst>
                  <a:ext uri="{FF2B5EF4-FFF2-40B4-BE49-F238E27FC236}">
                    <a16:creationId xmlns:a16="http://schemas.microsoft.com/office/drawing/2014/main" id="{04EF7245-09FC-5B97-6717-8CD1CD651634}"/>
                  </a:ext>
                </a:extLst>
              </p14:cNvPr>
              <p14:cNvContentPartPr/>
              <p14:nvPr/>
            </p14:nvContentPartPr>
            <p14:xfrm>
              <a:off x="4583296" y="6095144"/>
              <a:ext cx="258480" cy="174240"/>
            </p14:xfrm>
          </p:contentPart>
        </mc:Choice>
        <mc:Fallback xmlns="">
          <p:pic>
            <p:nvPicPr>
              <p:cNvPr id="607" name="Ink 606">
                <a:extLst>
                  <a:ext uri="{FF2B5EF4-FFF2-40B4-BE49-F238E27FC236}">
                    <a16:creationId xmlns:a16="http://schemas.microsoft.com/office/drawing/2014/main" id="{04EF7245-09FC-5B97-6717-8CD1CD651634}"/>
                  </a:ext>
                </a:extLst>
              </p:cNvPr>
              <p:cNvPicPr/>
              <p:nvPr/>
            </p:nvPicPr>
            <p:blipFill>
              <a:blip r:embed="rId618"/>
              <a:stretch>
                <a:fillRect/>
              </a:stretch>
            </p:blipFill>
            <p:spPr>
              <a:xfrm>
                <a:off x="4577176" y="6089024"/>
                <a:ext cx="27072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9">
            <p14:nvContentPartPr>
              <p14:cNvPr id="608" name="Ink 607">
                <a:extLst>
                  <a:ext uri="{FF2B5EF4-FFF2-40B4-BE49-F238E27FC236}">
                    <a16:creationId xmlns:a16="http://schemas.microsoft.com/office/drawing/2014/main" id="{B5207930-6C23-9D88-9A2B-292F1E4FE11F}"/>
                  </a:ext>
                </a:extLst>
              </p14:cNvPr>
              <p14:cNvContentPartPr/>
              <p14:nvPr/>
            </p14:nvContentPartPr>
            <p14:xfrm>
              <a:off x="4867696" y="6099464"/>
              <a:ext cx="180000" cy="154800"/>
            </p14:xfrm>
          </p:contentPart>
        </mc:Choice>
        <mc:Fallback xmlns="">
          <p:pic>
            <p:nvPicPr>
              <p:cNvPr id="608" name="Ink 607">
                <a:extLst>
                  <a:ext uri="{FF2B5EF4-FFF2-40B4-BE49-F238E27FC236}">
                    <a16:creationId xmlns:a16="http://schemas.microsoft.com/office/drawing/2014/main" id="{B5207930-6C23-9D88-9A2B-292F1E4FE11F}"/>
                  </a:ext>
                </a:extLst>
              </p:cNvPr>
              <p:cNvPicPr/>
              <p:nvPr/>
            </p:nvPicPr>
            <p:blipFill>
              <a:blip r:embed="rId620"/>
              <a:stretch>
                <a:fillRect/>
              </a:stretch>
            </p:blipFill>
            <p:spPr>
              <a:xfrm>
                <a:off x="4861576" y="6093344"/>
                <a:ext cx="192240" cy="16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609" name="Ink 608">
                <a:extLst>
                  <a:ext uri="{FF2B5EF4-FFF2-40B4-BE49-F238E27FC236}">
                    <a16:creationId xmlns:a16="http://schemas.microsoft.com/office/drawing/2014/main" id="{4CA1F80A-FBAB-B33D-4581-F101ADCB8F94}"/>
                  </a:ext>
                </a:extLst>
              </p14:cNvPr>
              <p14:cNvContentPartPr/>
              <p14:nvPr/>
            </p14:nvContentPartPr>
            <p14:xfrm>
              <a:off x="5083696" y="6098024"/>
              <a:ext cx="184320" cy="154440"/>
            </p14:xfrm>
          </p:contentPart>
        </mc:Choice>
        <mc:Fallback xmlns="">
          <p:pic>
            <p:nvPicPr>
              <p:cNvPr id="609" name="Ink 608">
                <a:extLst>
                  <a:ext uri="{FF2B5EF4-FFF2-40B4-BE49-F238E27FC236}">
                    <a16:creationId xmlns:a16="http://schemas.microsoft.com/office/drawing/2014/main" id="{4CA1F80A-FBAB-B33D-4581-F101ADCB8F94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5077564" y="6091904"/>
                <a:ext cx="196584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3">
            <p14:nvContentPartPr>
              <p14:cNvPr id="610" name="Ink 609">
                <a:extLst>
                  <a:ext uri="{FF2B5EF4-FFF2-40B4-BE49-F238E27FC236}">
                    <a16:creationId xmlns:a16="http://schemas.microsoft.com/office/drawing/2014/main" id="{0938F0BA-BF69-438D-E503-8D9169D62A28}"/>
                  </a:ext>
                </a:extLst>
              </p14:cNvPr>
              <p14:cNvContentPartPr/>
              <p14:nvPr/>
            </p14:nvContentPartPr>
            <p14:xfrm>
              <a:off x="5284936" y="6113864"/>
              <a:ext cx="146160" cy="411480"/>
            </p14:xfrm>
          </p:contentPart>
        </mc:Choice>
        <mc:Fallback xmlns="">
          <p:pic>
            <p:nvPicPr>
              <p:cNvPr id="610" name="Ink 609">
                <a:extLst>
                  <a:ext uri="{FF2B5EF4-FFF2-40B4-BE49-F238E27FC236}">
                    <a16:creationId xmlns:a16="http://schemas.microsoft.com/office/drawing/2014/main" id="{0938F0BA-BF69-438D-E503-8D9169D62A28}"/>
                  </a:ext>
                </a:extLst>
              </p:cNvPr>
              <p:cNvPicPr/>
              <p:nvPr/>
            </p:nvPicPr>
            <p:blipFill>
              <a:blip r:embed="rId624"/>
              <a:stretch>
                <a:fillRect/>
              </a:stretch>
            </p:blipFill>
            <p:spPr>
              <a:xfrm>
                <a:off x="5278816" y="6107744"/>
                <a:ext cx="158400" cy="42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5">
            <p14:nvContentPartPr>
              <p14:cNvPr id="617" name="Ink 616">
                <a:extLst>
                  <a:ext uri="{FF2B5EF4-FFF2-40B4-BE49-F238E27FC236}">
                    <a16:creationId xmlns:a16="http://schemas.microsoft.com/office/drawing/2014/main" id="{C64F7E6B-AD05-68A5-1132-36C679C01E31}"/>
                  </a:ext>
                </a:extLst>
              </p14:cNvPr>
              <p14:cNvContentPartPr/>
              <p14:nvPr/>
            </p14:nvContentPartPr>
            <p14:xfrm>
              <a:off x="6614056" y="5913704"/>
              <a:ext cx="157320" cy="313560"/>
            </p14:xfrm>
          </p:contentPart>
        </mc:Choice>
        <mc:Fallback xmlns="">
          <p:pic>
            <p:nvPicPr>
              <p:cNvPr id="617" name="Ink 616">
                <a:extLst>
                  <a:ext uri="{FF2B5EF4-FFF2-40B4-BE49-F238E27FC236}">
                    <a16:creationId xmlns:a16="http://schemas.microsoft.com/office/drawing/2014/main" id="{C64F7E6B-AD05-68A5-1132-36C679C01E31}"/>
                  </a:ext>
                </a:extLst>
              </p:cNvPr>
              <p:cNvPicPr/>
              <p:nvPr/>
            </p:nvPicPr>
            <p:blipFill>
              <a:blip r:embed="rId638"/>
              <a:stretch>
                <a:fillRect/>
              </a:stretch>
            </p:blipFill>
            <p:spPr>
              <a:xfrm>
                <a:off x="6607950" y="5907584"/>
                <a:ext cx="169532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9">
            <p14:nvContentPartPr>
              <p14:cNvPr id="618" name="Ink 617">
                <a:extLst>
                  <a:ext uri="{FF2B5EF4-FFF2-40B4-BE49-F238E27FC236}">
                    <a16:creationId xmlns:a16="http://schemas.microsoft.com/office/drawing/2014/main" id="{D6AD8C1C-9778-F9B5-D987-2437E904B237}"/>
                  </a:ext>
                </a:extLst>
              </p14:cNvPr>
              <p14:cNvContentPartPr/>
              <p14:nvPr/>
            </p14:nvContentPartPr>
            <p14:xfrm>
              <a:off x="6613336" y="6095504"/>
              <a:ext cx="269640" cy="136080"/>
            </p14:xfrm>
          </p:contentPart>
        </mc:Choice>
        <mc:Fallback xmlns="">
          <p:pic>
            <p:nvPicPr>
              <p:cNvPr id="618" name="Ink 617">
                <a:extLst>
                  <a:ext uri="{FF2B5EF4-FFF2-40B4-BE49-F238E27FC236}">
                    <a16:creationId xmlns:a16="http://schemas.microsoft.com/office/drawing/2014/main" id="{D6AD8C1C-9778-F9B5-D987-2437E904B237}"/>
                  </a:ext>
                </a:extLst>
              </p:cNvPr>
              <p:cNvPicPr/>
              <p:nvPr/>
            </p:nvPicPr>
            <p:blipFill>
              <a:blip r:embed="rId640"/>
              <a:stretch>
                <a:fillRect/>
              </a:stretch>
            </p:blipFill>
            <p:spPr>
              <a:xfrm>
                <a:off x="6607216" y="6089368"/>
                <a:ext cx="281880" cy="148352"/>
              </a:xfrm>
              <a:prstGeom prst="rect">
                <a:avLst/>
              </a:prstGeom>
            </p:spPr>
          </p:pic>
        </mc:Fallback>
      </mc:AlternateContent>
      <p:grpSp>
        <p:nvGrpSpPr>
          <p:cNvPr id="631" name="Group 630">
            <a:extLst>
              <a:ext uri="{FF2B5EF4-FFF2-40B4-BE49-F238E27FC236}">
                <a16:creationId xmlns:a16="http://schemas.microsoft.com/office/drawing/2014/main" id="{3889D844-A3D4-8495-9EB5-579A68184E0B}"/>
              </a:ext>
            </a:extLst>
          </p:cNvPr>
          <p:cNvGrpSpPr/>
          <p:nvPr/>
        </p:nvGrpSpPr>
        <p:grpSpPr>
          <a:xfrm>
            <a:off x="4754626" y="3929623"/>
            <a:ext cx="971640" cy="228240"/>
            <a:chOff x="4754626" y="3929623"/>
            <a:chExt cx="971640" cy="228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29FFA55B-6652-C57F-BD7D-3EA179601768}"/>
                    </a:ext>
                  </a:extLst>
                </p14:cNvPr>
                <p14:cNvContentPartPr/>
                <p14:nvPr/>
              </p14:nvContentPartPr>
              <p14:xfrm>
                <a:off x="4775866" y="3994063"/>
                <a:ext cx="950400" cy="1346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29FFA55B-6652-C57F-BD7D-3EA179601768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4769746" y="3987943"/>
                  <a:ext cx="9626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E3797829-A60F-C548-27CA-77CA887F55DA}"/>
                    </a:ext>
                  </a:extLst>
                </p14:cNvPr>
                <p14:cNvContentPartPr/>
                <p14:nvPr/>
              </p14:nvContentPartPr>
              <p14:xfrm>
                <a:off x="4754626" y="3929623"/>
                <a:ext cx="208800" cy="22824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E3797829-A60F-C548-27CA-77CA887F55DA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4748506" y="3923503"/>
                  <a:ext cx="221040" cy="24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5" name="Group 674">
            <a:extLst>
              <a:ext uri="{FF2B5EF4-FFF2-40B4-BE49-F238E27FC236}">
                <a16:creationId xmlns:a16="http://schemas.microsoft.com/office/drawing/2014/main" id="{E93B551C-52B6-2F3E-CC13-0445E4CF6635}"/>
              </a:ext>
            </a:extLst>
          </p:cNvPr>
          <p:cNvGrpSpPr/>
          <p:nvPr/>
        </p:nvGrpSpPr>
        <p:grpSpPr>
          <a:xfrm>
            <a:off x="7120286" y="5982626"/>
            <a:ext cx="1014840" cy="272880"/>
            <a:chOff x="7120286" y="5982626"/>
            <a:chExt cx="1014840" cy="27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7576DAEC-A62B-915F-A9C0-E4F566FDE21F}"/>
                    </a:ext>
                  </a:extLst>
                </p14:cNvPr>
                <p14:cNvContentPartPr/>
                <p14:nvPr/>
              </p14:nvContentPartPr>
              <p14:xfrm>
                <a:off x="7120286" y="6096026"/>
                <a:ext cx="157320" cy="13824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7576DAEC-A62B-915F-A9C0-E4F566FDE21F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7114166" y="6089906"/>
                  <a:ext cx="16956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667" name="Ink 666">
                  <a:extLst>
                    <a:ext uri="{FF2B5EF4-FFF2-40B4-BE49-F238E27FC236}">
                      <a16:creationId xmlns:a16="http://schemas.microsoft.com/office/drawing/2014/main" id="{FB381A86-C5BE-8A7D-5301-798E8CE2E274}"/>
                    </a:ext>
                  </a:extLst>
                </p14:cNvPr>
                <p14:cNvContentPartPr/>
                <p14:nvPr/>
              </p14:nvContentPartPr>
              <p14:xfrm>
                <a:off x="7289846" y="5982626"/>
                <a:ext cx="205920" cy="261000"/>
              </p14:xfrm>
            </p:contentPart>
          </mc:Choice>
          <mc:Fallback xmlns="">
            <p:pic>
              <p:nvPicPr>
                <p:cNvPr id="667" name="Ink 666">
                  <a:extLst>
                    <a:ext uri="{FF2B5EF4-FFF2-40B4-BE49-F238E27FC236}">
                      <a16:creationId xmlns:a16="http://schemas.microsoft.com/office/drawing/2014/main" id="{FB381A86-C5BE-8A7D-5301-798E8CE2E274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7283726" y="5976506"/>
                  <a:ext cx="21816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998E9843-F7D8-DA53-9E5E-C7277AE7A9C8}"/>
                    </a:ext>
                  </a:extLst>
                </p14:cNvPr>
                <p14:cNvContentPartPr/>
                <p14:nvPr/>
              </p14:nvContentPartPr>
              <p14:xfrm>
                <a:off x="7482806" y="6144626"/>
                <a:ext cx="243000" cy="10548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998E9843-F7D8-DA53-9E5E-C7277AE7A9C8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7476686" y="6138506"/>
                  <a:ext cx="25524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B5BC6923-EF3A-401E-B8CD-DFD8F83509FA}"/>
                    </a:ext>
                  </a:extLst>
                </p14:cNvPr>
                <p14:cNvContentPartPr/>
                <p14:nvPr/>
              </p14:nvContentPartPr>
              <p14:xfrm>
                <a:off x="7695206" y="6092426"/>
                <a:ext cx="27000" cy="1368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B5BC6923-EF3A-401E-B8CD-DFD8F83509FA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689086" y="6086306"/>
                  <a:ext cx="392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66745BA1-9B8A-CDC3-0E78-6648E0D46BAA}"/>
                    </a:ext>
                  </a:extLst>
                </p14:cNvPr>
                <p14:cNvContentPartPr/>
                <p14:nvPr/>
              </p14:nvContentPartPr>
              <p14:xfrm>
                <a:off x="7738766" y="6161186"/>
                <a:ext cx="187920" cy="8820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66745BA1-9B8A-CDC3-0E78-6648E0D46BAA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732646" y="6155066"/>
                  <a:ext cx="2001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578EF543-3F13-7FC9-24E4-7CA998B829BF}"/>
                    </a:ext>
                  </a:extLst>
                </p14:cNvPr>
                <p14:cNvContentPartPr/>
                <p14:nvPr/>
              </p14:nvContentPartPr>
              <p14:xfrm>
                <a:off x="7905446" y="5997386"/>
                <a:ext cx="81360" cy="2462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578EF543-3F13-7FC9-24E4-7CA998B829BF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7899326" y="5991266"/>
                  <a:ext cx="93600" cy="25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C7D204E9-01F2-5F8B-3671-452B1087BFD8}"/>
                    </a:ext>
                  </a:extLst>
                </p14:cNvPr>
                <p14:cNvContentPartPr/>
                <p14:nvPr/>
              </p14:nvContentPartPr>
              <p14:xfrm>
                <a:off x="7929566" y="6087746"/>
                <a:ext cx="205560" cy="16776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C7D204E9-01F2-5F8B-3671-452B1087BFD8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7923446" y="6081626"/>
                  <a:ext cx="217800" cy="180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79" name="Group 678">
            <a:extLst>
              <a:ext uri="{FF2B5EF4-FFF2-40B4-BE49-F238E27FC236}">
                <a16:creationId xmlns:a16="http://schemas.microsoft.com/office/drawing/2014/main" id="{DD83CDF3-958B-6D1B-1AA6-24E228156650}"/>
              </a:ext>
            </a:extLst>
          </p:cNvPr>
          <p:cNvGrpSpPr/>
          <p:nvPr/>
        </p:nvGrpSpPr>
        <p:grpSpPr>
          <a:xfrm>
            <a:off x="8316926" y="6117626"/>
            <a:ext cx="543240" cy="344520"/>
            <a:chOff x="8316926" y="6117626"/>
            <a:chExt cx="543240" cy="344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E14D274A-F9D0-8C1B-00D6-C338689CC2AE}"/>
                    </a:ext>
                  </a:extLst>
                </p14:cNvPr>
                <p14:cNvContentPartPr/>
                <p14:nvPr/>
              </p14:nvContentPartPr>
              <p14:xfrm>
                <a:off x="8316926" y="6133466"/>
                <a:ext cx="258120" cy="32868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E14D274A-F9D0-8C1B-00D6-C338689CC2AE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8310806" y="6127346"/>
                  <a:ext cx="27036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4DCA90E8-3FAB-F91F-9136-2E9ABD7F79EE}"/>
                    </a:ext>
                  </a:extLst>
                </p14:cNvPr>
                <p14:cNvContentPartPr/>
                <p14:nvPr/>
              </p14:nvContentPartPr>
              <p14:xfrm>
                <a:off x="8509166" y="6117626"/>
                <a:ext cx="190080" cy="10728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4DCA90E8-3FAB-F91F-9136-2E9ABD7F79EE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8503046" y="6111506"/>
                  <a:ext cx="20232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BA0F5885-B9F4-F979-297B-B855FC8E5A52}"/>
                    </a:ext>
                  </a:extLst>
                </p14:cNvPr>
                <p14:cNvContentPartPr/>
                <p14:nvPr/>
              </p14:nvContentPartPr>
              <p14:xfrm>
                <a:off x="8700686" y="6152546"/>
                <a:ext cx="60120" cy="2332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BA0F5885-B9F4-F979-297B-B855FC8E5A52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8694566" y="6146426"/>
                  <a:ext cx="7236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64A9C8C9-8CE5-4A81-1680-FC4AFF925817}"/>
                    </a:ext>
                  </a:extLst>
                </p14:cNvPr>
                <p14:cNvContentPartPr/>
                <p14:nvPr/>
              </p14:nvContentPartPr>
              <p14:xfrm>
                <a:off x="8721926" y="6118346"/>
                <a:ext cx="138240" cy="11160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64A9C8C9-8CE5-4A81-1680-FC4AFF925817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8715806" y="6112226"/>
                  <a:ext cx="150480" cy="123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FDA55E94-CA0B-8DB4-7491-9C0E89BB57A8}"/>
              </a:ext>
            </a:extLst>
          </p:cNvPr>
          <p:cNvGrpSpPr/>
          <p:nvPr/>
        </p:nvGrpSpPr>
        <p:grpSpPr>
          <a:xfrm>
            <a:off x="9066446" y="5883266"/>
            <a:ext cx="2567880" cy="547200"/>
            <a:chOff x="9066446" y="5883266"/>
            <a:chExt cx="2567880" cy="54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68136F0D-E4E3-7158-7BC8-0D484092DA87}"/>
                    </a:ext>
                  </a:extLst>
                </p14:cNvPr>
                <p14:cNvContentPartPr/>
                <p14:nvPr/>
              </p14:nvContentPartPr>
              <p14:xfrm>
                <a:off x="9066446" y="5961386"/>
                <a:ext cx="172800" cy="2520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68136F0D-E4E3-7158-7BC8-0D484092DA87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9060326" y="5955266"/>
                  <a:ext cx="18504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C3BF4FB2-68C5-DB4C-5517-A1F4272E6A4C}"/>
                    </a:ext>
                  </a:extLst>
                </p14:cNvPr>
                <p14:cNvContentPartPr/>
                <p14:nvPr/>
              </p14:nvContentPartPr>
              <p14:xfrm>
                <a:off x="9249686" y="6121586"/>
                <a:ext cx="229320" cy="30888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C3BF4FB2-68C5-DB4C-5517-A1F4272E6A4C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9243566" y="6115466"/>
                  <a:ext cx="241560" cy="32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493CA5BE-C61B-ECC7-C98A-515B5693447D}"/>
                    </a:ext>
                  </a:extLst>
                </p14:cNvPr>
                <p14:cNvContentPartPr/>
                <p14:nvPr/>
              </p14:nvContentPartPr>
              <p14:xfrm>
                <a:off x="9637046" y="6102506"/>
                <a:ext cx="200520" cy="12276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493CA5BE-C61B-ECC7-C98A-515B5693447D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9630926" y="6096386"/>
                  <a:ext cx="21276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693A6362-5864-3A97-F5F4-5D9552A9CCEC}"/>
                    </a:ext>
                  </a:extLst>
                </p14:cNvPr>
                <p14:cNvContentPartPr/>
                <p14:nvPr/>
              </p14:nvContentPartPr>
              <p14:xfrm>
                <a:off x="9998486" y="5883986"/>
                <a:ext cx="232560" cy="37224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693A6362-5864-3A97-F5F4-5D9552A9CCEC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9992366" y="5877866"/>
                  <a:ext cx="244800" cy="38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17E1AE4F-643F-233D-6A1D-E55A320AEAE3}"/>
                    </a:ext>
                  </a:extLst>
                </p14:cNvPr>
                <p14:cNvContentPartPr/>
                <p14:nvPr/>
              </p14:nvContentPartPr>
              <p14:xfrm>
                <a:off x="9956726" y="6131666"/>
                <a:ext cx="205200" cy="612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17E1AE4F-643F-233D-6A1D-E55A320AEAE3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9950606" y="6125546"/>
                  <a:ext cx="217440" cy="1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FD709471-D278-1234-C2A8-04113721FF3C}"/>
                    </a:ext>
                  </a:extLst>
                </p14:cNvPr>
                <p14:cNvContentPartPr/>
                <p14:nvPr/>
              </p14:nvContentPartPr>
              <p14:xfrm>
                <a:off x="10167686" y="6138146"/>
                <a:ext cx="234360" cy="11880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FD709471-D278-1234-C2A8-04113721FF3C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0161566" y="6132026"/>
                  <a:ext cx="24660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50887FD4-799C-2B4B-7D5E-8270FF6B15C2}"/>
                    </a:ext>
                  </a:extLst>
                </p14:cNvPr>
                <p14:cNvContentPartPr/>
                <p14:nvPr/>
              </p14:nvContentPartPr>
              <p14:xfrm>
                <a:off x="10377206" y="6129866"/>
                <a:ext cx="169200" cy="11628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50887FD4-799C-2B4B-7D5E-8270FF6B15C2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0371086" y="6123746"/>
                  <a:ext cx="1814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1F90D0E8-A03D-B52C-EC84-DB3918F79578}"/>
                    </a:ext>
                  </a:extLst>
                </p14:cNvPr>
                <p14:cNvContentPartPr/>
                <p14:nvPr/>
              </p14:nvContentPartPr>
              <p14:xfrm>
                <a:off x="10512926" y="5910266"/>
                <a:ext cx="77400" cy="33480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1F90D0E8-A03D-B52C-EC84-DB3918F79578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0506806" y="5904146"/>
                  <a:ext cx="89640" cy="34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AF993DC4-A457-B2DE-2FB3-C588A78D5322}"/>
                    </a:ext>
                  </a:extLst>
                </p14:cNvPr>
                <p14:cNvContentPartPr/>
                <p14:nvPr/>
              </p14:nvContentPartPr>
              <p14:xfrm>
                <a:off x="10522286" y="6103946"/>
                <a:ext cx="373680" cy="14364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AF993DC4-A457-B2DE-2FB3-C588A78D5322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0516166" y="6097826"/>
                  <a:ext cx="3859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AC83FFB1-0705-61EA-A01A-70084904FC16}"/>
                    </a:ext>
                  </a:extLst>
                </p14:cNvPr>
                <p14:cNvContentPartPr/>
                <p14:nvPr/>
              </p14:nvContentPartPr>
              <p14:xfrm>
                <a:off x="11047886" y="5995946"/>
                <a:ext cx="244080" cy="22176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AC83FFB1-0705-61EA-A01A-70084904FC16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1041766" y="5989826"/>
                  <a:ext cx="256320" cy="23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6DD49008-9095-75F4-226F-4144EEE9519C}"/>
                    </a:ext>
                  </a:extLst>
                </p14:cNvPr>
                <p14:cNvContentPartPr/>
                <p14:nvPr/>
              </p14:nvContentPartPr>
              <p14:xfrm>
                <a:off x="11429846" y="5883266"/>
                <a:ext cx="204480" cy="28332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6DD49008-9095-75F4-226F-4144EEE9519C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1423726" y="5877146"/>
                  <a:ext cx="2167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2040074E-1640-970D-8813-C0A9B92472E3}"/>
                    </a:ext>
                  </a:extLst>
                </p14:cNvPr>
                <p14:cNvContentPartPr/>
                <p14:nvPr/>
              </p14:nvContentPartPr>
              <p14:xfrm>
                <a:off x="11474846" y="6289706"/>
                <a:ext cx="100440" cy="6012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2040074E-1640-970D-8813-C0A9B92472E3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1468726" y="6283586"/>
                  <a:ext cx="112680" cy="72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F552A723-ED3F-5CA8-F5F6-2CC3CD964AD6}"/>
              </a:ext>
            </a:extLst>
          </p:cNvPr>
          <p:cNvGrpSpPr/>
          <p:nvPr/>
        </p:nvGrpSpPr>
        <p:grpSpPr>
          <a:xfrm>
            <a:off x="5587865" y="5888869"/>
            <a:ext cx="873720" cy="355320"/>
            <a:chOff x="5587865" y="5888869"/>
            <a:chExt cx="873720" cy="35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AFEE73C4-3762-35F8-6D90-7E80BD70581F}"/>
                    </a:ext>
                  </a:extLst>
                </p14:cNvPr>
                <p14:cNvContentPartPr/>
                <p14:nvPr/>
              </p14:nvContentPartPr>
              <p14:xfrm>
                <a:off x="5609105" y="6137629"/>
                <a:ext cx="77760" cy="10656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AFEE73C4-3762-35F8-6D90-7E80BD70581F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5602985" y="6131509"/>
                  <a:ext cx="9000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83B321F5-91C6-EABC-1097-9124808DF9C4}"/>
                    </a:ext>
                  </a:extLst>
                </p14:cNvPr>
                <p14:cNvContentPartPr/>
                <p14:nvPr/>
              </p14:nvContentPartPr>
              <p14:xfrm>
                <a:off x="5587865" y="6026389"/>
                <a:ext cx="15840" cy="1728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83B321F5-91C6-EABC-1097-9124808DF9C4}"/>
                    </a:ext>
                  </a:extLst>
                </p:cNvPr>
                <p:cNvPicPr/>
                <p:nvPr/>
              </p:nvPicPr>
              <p:blipFill>
                <a:blip r:embed="rId714"/>
                <a:stretch>
                  <a:fillRect/>
                </a:stretch>
              </p:blipFill>
              <p:spPr>
                <a:xfrm>
                  <a:off x="5581745" y="6020269"/>
                  <a:ext cx="280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5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970B0B30-4877-3AAF-0F13-8885983E8D10}"/>
                    </a:ext>
                  </a:extLst>
                </p14:cNvPr>
                <p14:cNvContentPartPr/>
                <p14:nvPr/>
              </p14:nvContentPartPr>
              <p14:xfrm>
                <a:off x="5669585" y="5888869"/>
                <a:ext cx="44640" cy="33336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970B0B30-4877-3AAF-0F13-8885983E8D10}"/>
                    </a:ext>
                  </a:extLst>
                </p:cNvPr>
                <p:cNvPicPr/>
                <p:nvPr/>
              </p:nvPicPr>
              <p:blipFill>
                <a:blip r:embed="rId716"/>
                <a:stretch>
                  <a:fillRect/>
                </a:stretch>
              </p:blipFill>
              <p:spPr>
                <a:xfrm>
                  <a:off x="5663465" y="5882749"/>
                  <a:ext cx="56880" cy="34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7">
              <p14:nvContentPartPr>
                <p14:cNvPr id="41" name="Ink 40">
                  <a:extLst>
                    <a:ext uri="{FF2B5EF4-FFF2-40B4-BE49-F238E27FC236}">
                      <a16:creationId xmlns:a16="http://schemas.microsoft.com/office/drawing/2014/main" id="{19D4A469-A15A-EE34-948F-E38F89E43E42}"/>
                    </a:ext>
                  </a:extLst>
                </p14:cNvPr>
                <p14:cNvContentPartPr/>
                <p14:nvPr/>
              </p14:nvContentPartPr>
              <p14:xfrm>
                <a:off x="5653385" y="6056989"/>
                <a:ext cx="115920" cy="7920"/>
              </p14:xfrm>
            </p:contentPart>
          </mc:Choice>
          <mc:Fallback xmlns="">
            <p:pic>
              <p:nvPicPr>
                <p:cNvPr id="41" name="Ink 40">
                  <a:extLst>
                    <a:ext uri="{FF2B5EF4-FFF2-40B4-BE49-F238E27FC236}">
                      <a16:creationId xmlns:a16="http://schemas.microsoft.com/office/drawing/2014/main" id="{19D4A469-A15A-EE34-948F-E38F89E43E42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5647265" y="6050869"/>
                  <a:ext cx="1281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53F777C3-59B2-6129-70C8-4AB28563EF0A}"/>
                    </a:ext>
                  </a:extLst>
                </p14:cNvPr>
                <p14:cNvContentPartPr/>
                <p14:nvPr/>
              </p14:nvContentPartPr>
              <p14:xfrm>
                <a:off x="5716385" y="6108829"/>
                <a:ext cx="118080" cy="9828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53F777C3-59B2-6129-70C8-4AB28563EF0A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5710265" y="6102709"/>
                  <a:ext cx="130320" cy="11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43" name="Ink 42">
                  <a:extLst>
                    <a:ext uri="{FF2B5EF4-FFF2-40B4-BE49-F238E27FC236}">
                      <a16:creationId xmlns:a16="http://schemas.microsoft.com/office/drawing/2014/main" id="{EACB5247-7D50-3691-7B73-514EA4F45A30}"/>
                    </a:ext>
                  </a:extLst>
                </p14:cNvPr>
                <p14:cNvContentPartPr/>
                <p14:nvPr/>
              </p14:nvContentPartPr>
              <p14:xfrm>
                <a:off x="5851745" y="6113149"/>
                <a:ext cx="91440" cy="104400"/>
              </p14:xfrm>
            </p:contentPart>
          </mc:Choice>
          <mc:Fallback xmlns="">
            <p:pic>
              <p:nvPicPr>
                <p:cNvPr id="43" name="Ink 42">
                  <a:extLst>
                    <a:ext uri="{FF2B5EF4-FFF2-40B4-BE49-F238E27FC236}">
                      <a16:creationId xmlns:a16="http://schemas.microsoft.com/office/drawing/2014/main" id="{EACB5247-7D50-3691-7B73-514EA4F45A30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5845625" y="6107029"/>
                  <a:ext cx="10368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6EF122E4-FDA9-3867-AE94-C702272BA167}"/>
                    </a:ext>
                  </a:extLst>
                </p14:cNvPr>
                <p14:cNvContentPartPr/>
                <p14:nvPr/>
              </p14:nvContentPartPr>
              <p14:xfrm>
                <a:off x="5947865" y="6104509"/>
                <a:ext cx="117360" cy="12132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6EF122E4-FDA9-3867-AE94-C702272BA167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5941745" y="6098389"/>
                  <a:ext cx="12960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36F0B944-E0DC-17C4-80A2-DD9E1ADE706E}"/>
                    </a:ext>
                  </a:extLst>
                </p14:cNvPr>
                <p14:cNvContentPartPr/>
                <p14:nvPr/>
              </p14:nvContentPartPr>
              <p14:xfrm>
                <a:off x="6069545" y="5939269"/>
                <a:ext cx="57240" cy="30348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36F0B944-E0DC-17C4-80A2-DD9E1ADE706E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6063425" y="5933149"/>
                  <a:ext cx="6948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00081220-7F24-5105-7928-D3FDD5FADFC7}"/>
                    </a:ext>
                  </a:extLst>
                </p14:cNvPr>
                <p14:cNvContentPartPr/>
                <p14:nvPr/>
              </p14:nvContentPartPr>
              <p14:xfrm>
                <a:off x="6038945" y="6055909"/>
                <a:ext cx="180720" cy="16056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00081220-7F24-5105-7928-D3FDD5FADFC7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6032825" y="6049789"/>
                  <a:ext cx="19296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8B2CC327-FD76-E665-EA71-FD33E275CBD8}"/>
                    </a:ext>
                  </a:extLst>
                </p14:cNvPr>
                <p14:cNvContentPartPr/>
                <p14:nvPr/>
              </p14:nvContentPartPr>
              <p14:xfrm>
                <a:off x="6158465" y="6003709"/>
                <a:ext cx="26280" cy="1404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8B2CC327-FD76-E665-EA71-FD33E275CBD8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6152345" y="5997589"/>
                  <a:ext cx="3852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06B80DA2-0464-FEF1-88D5-9E19378CDDFB}"/>
                    </a:ext>
                  </a:extLst>
                </p14:cNvPr>
                <p14:cNvContentPartPr/>
                <p14:nvPr/>
              </p14:nvContentPartPr>
              <p14:xfrm>
                <a:off x="6192305" y="6103429"/>
                <a:ext cx="200880" cy="13068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06B80DA2-0464-FEF1-88D5-9E19378CDDFB}"/>
                    </a:ext>
                  </a:extLst>
                </p:cNvPr>
                <p:cNvPicPr/>
                <p:nvPr/>
              </p:nvPicPr>
              <p:blipFill>
                <a:blip r:embed="rId732"/>
                <a:stretch>
                  <a:fillRect/>
                </a:stretch>
              </p:blipFill>
              <p:spPr>
                <a:xfrm>
                  <a:off x="6186185" y="6097309"/>
                  <a:ext cx="213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3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B355FEAD-F1E6-09F4-FBF6-DB3BDDABD720}"/>
                    </a:ext>
                  </a:extLst>
                </p14:cNvPr>
                <p14:cNvContentPartPr/>
                <p14:nvPr/>
              </p14:nvContentPartPr>
              <p14:xfrm>
                <a:off x="6362585" y="6095149"/>
                <a:ext cx="99000" cy="14760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B355FEAD-F1E6-09F4-FBF6-DB3BDDABD720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6356465" y="6089029"/>
                  <a:ext cx="111240" cy="1598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A28E819A-55AB-1581-52DE-523ABD5EF674}"/>
              </a:ext>
            </a:extLst>
          </p:cNvPr>
          <p:cNvGrpSpPr/>
          <p:nvPr/>
        </p:nvGrpSpPr>
        <p:grpSpPr>
          <a:xfrm>
            <a:off x="8737505" y="3573349"/>
            <a:ext cx="851040" cy="149760"/>
            <a:chOff x="8737505" y="3573349"/>
            <a:chExt cx="851040" cy="14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E2B06763-A23B-E514-06F4-6299C550F405}"/>
                    </a:ext>
                  </a:extLst>
                </p14:cNvPr>
                <p14:cNvContentPartPr/>
                <p14:nvPr/>
              </p14:nvContentPartPr>
              <p14:xfrm>
                <a:off x="8737505" y="3628429"/>
                <a:ext cx="765720" cy="8820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E2B06763-A23B-E514-06F4-6299C550F405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8731385" y="3622309"/>
                  <a:ext cx="777960" cy="10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EBB97184-9B00-5E12-D210-E4BEE654EAEC}"/>
                    </a:ext>
                  </a:extLst>
                </p14:cNvPr>
                <p14:cNvContentPartPr/>
                <p14:nvPr/>
              </p14:nvContentPartPr>
              <p14:xfrm>
                <a:off x="9406745" y="3573349"/>
                <a:ext cx="181800" cy="14976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EBB97184-9B00-5E12-D210-E4BEE654EAEC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9400625" y="3567229"/>
                  <a:ext cx="194040" cy="162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39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B11A24CE-A42F-E3BF-4258-194E04B74521}"/>
                  </a:ext>
                </a:extLst>
              </p14:cNvPr>
              <p14:cNvContentPartPr/>
              <p14:nvPr/>
            </p14:nvContentPartPr>
            <p14:xfrm>
              <a:off x="8954225" y="3324949"/>
              <a:ext cx="348120" cy="1270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B11A24CE-A42F-E3BF-4258-194E04B74521}"/>
                  </a:ext>
                </a:extLst>
              </p:cNvPr>
              <p:cNvPicPr/>
              <p:nvPr/>
            </p:nvPicPr>
            <p:blipFill>
              <a:blip r:embed="rId740"/>
              <a:stretch>
                <a:fillRect/>
              </a:stretch>
            </p:blipFill>
            <p:spPr>
              <a:xfrm>
                <a:off x="8948105" y="3318829"/>
                <a:ext cx="360360" cy="139320"/>
              </a:xfrm>
              <a:prstGeom prst="rect">
                <a:avLst/>
              </a:prstGeom>
            </p:spPr>
          </p:pic>
        </mc:Fallback>
      </mc:AlternateContent>
      <p:grpSp>
        <p:nvGrpSpPr>
          <p:cNvPr id="57" name="Group 56">
            <a:extLst>
              <a:ext uri="{FF2B5EF4-FFF2-40B4-BE49-F238E27FC236}">
                <a16:creationId xmlns:a16="http://schemas.microsoft.com/office/drawing/2014/main" id="{33396A90-1F81-E86D-7AE8-513168E4793D}"/>
              </a:ext>
            </a:extLst>
          </p:cNvPr>
          <p:cNvGrpSpPr/>
          <p:nvPr/>
        </p:nvGrpSpPr>
        <p:grpSpPr>
          <a:xfrm>
            <a:off x="928627" y="1243328"/>
            <a:ext cx="732960" cy="237960"/>
            <a:chOff x="-595373" y="1243328"/>
            <a:chExt cx="732960" cy="23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FE0F849-F676-BB63-1772-8F33D3BED87B}"/>
                    </a:ext>
                  </a:extLst>
                </p14:cNvPr>
                <p14:cNvContentPartPr/>
                <p14:nvPr/>
              </p14:nvContentPartPr>
              <p14:xfrm>
                <a:off x="-595373" y="1365368"/>
                <a:ext cx="437040" cy="1159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FE0F849-F676-BB63-1772-8F33D3BED87B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-601493" y="1359248"/>
                  <a:ext cx="4492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0436A7A6-2F94-A201-422C-0651CC725072}"/>
                    </a:ext>
                  </a:extLst>
                </p14:cNvPr>
                <p14:cNvContentPartPr/>
                <p14:nvPr/>
              </p14:nvContentPartPr>
              <p14:xfrm>
                <a:off x="-192893" y="1356368"/>
                <a:ext cx="138960" cy="8496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0436A7A6-2F94-A201-422C-0651CC725072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-199013" y="1350248"/>
                  <a:ext cx="151200" cy="9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C38F53EE-DCFF-898E-42A8-51C69FFBF21C}"/>
                    </a:ext>
                  </a:extLst>
                </p14:cNvPr>
                <p14:cNvContentPartPr/>
                <p14:nvPr/>
              </p14:nvContentPartPr>
              <p14:xfrm>
                <a:off x="-227453" y="1243328"/>
                <a:ext cx="45360" cy="180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C38F53EE-DCFF-898E-42A8-51C69FFBF21C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-233573" y="1237208"/>
                  <a:ext cx="5760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007344E7-02E3-D6D8-37D7-8FC757F395DE}"/>
                    </a:ext>
                  </a:extLst>
                </p14:cNvPr>
                <p14:cNvContentPartPr/>
                <p14:nvPr/>
              </p14:nvContentPartPr>
              <p14:xfrm>
                <a:off x="-111533" y="1349168"/>
                <a:ext cx="249120" cy="1123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007344E7-02E3-D6D8-37D7-8FC757F395DE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-117653" y="1343028"/>
                  <a:ext cx="261360" cy="124599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792030EA-8E1D-936A-A1DB-EBCED0558C2F}"/>
              </a:ext>
            </a:extLst>
          </p:cNvPr>
          <p:cNvGrpSpPr/>
          <p:nvPr/>
        </p:nvGrpSpPr>
        <p:grpSpPr>
          <a:xfrm>
            <a:off x="1950307" y="1164848"/>
            <a:ext cx="587520" cy="322200"/>
            <a:chOff x="426307" y="1164848"/>
            <a:chExt cx="587520" cy="322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92FE8872-7966-7087-4C0F-D5505860698F}"/>
                    </a:ext>
                  </a:extLst>
                </p14:cNvPr>
                <p14:cNvContentPartPr/>
                <p14:nvPr/>
              </p14:nvContentPartPr>
              <p14:xfrm>
                <a:off x="534307" y="1338368"/>
                <a:ext cx="12600" cy="136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92FE8872-7966-7087-4C0F-D5505860698F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528187" y="1332248"/>
                  <a:ext cx="2484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1EB103E8-4235-7D61-6BD8-A243807DBEF2}"/>
                    </a:ext>
                  </a:extLst>
                </p14:cNvPr>
                <p14:cNvContentPartPr/>
                <p14:nvPr/>
              </p14:nvContentPartPr>
              <p14:xfrm>
                <a:off x="426307" y="1335488"/>
                <a:ext cx="313560" cy="15156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1EB103E8-4235-7D61-6BD8-A243807DBEF2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420180" y="1329368"/>
                  <a:ext cx="325814" cy="16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3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4A1A187-A5BF-238D-A565-3E3D70D50CE1}"/>
                    </a:ext>
                  </a:extLst>
                </p14:cNvPr>
                <p14:cNvContentPartPr/>
                <p14:nvPr/>
              </p14:nvContentPartPr>
              <p14:xfrm>
                <a:off x="609187" y="1164848"/>
                <a:ext cx="198360" cy="5472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4A1A187-A5BF-238D-A565-3E3D70D50CE1}"/>
                    </a:ext>
                  </a:extLst>
                </p:cNvPr>
                <p:cNvPicPr/>
                <p:nvPr/>
              </p:nvPicPr>
              <p:blipFill>
                <a:blip r:embed="rId754"/>
                <a:stretch>
                  <a:fillRect/>
                </a:stretch>
              </p:blipFill>
              <p:spPr>
                <a:xfrm>
                  <a:off x="603056" y="1158728"/>
                  <a:ext cx="210622" cy="6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68" name="Ink 67">
                  <a:extLst>
                    <a:ext uri="{FF2B5EF4-FFF2-40B4-BE49-F238E27FC236}">
                      <a16:creationId xmlns:a16="http://schemas.microsoft.com/office/drawing/2014/main" id="{AF48FE90-8C49-8298-5C77-741D7F78413D}"/>
                    </a:ext>
                  </a:extLst>
                </p14:cNvPr>
                <p14:cNvContentPartPr/>
                <p14:nvPr/>
              </p14:nvContentPartPr>
              <p14:xfrm>
                <a:off x="685507" y="1207688"/>
                <a:ext cx="68400" cy="134280"/>
              </p14:xfrm>
            </p:contentPart>
          </mc:Choice>
          <mc:Fallback xmlns="">
            <p:pic>
              <p:nvPicPr>
                <p:cNvPr id="68" name="Ink 67">
                  <a:extLst>
                    <a:ext uri="{FF2B5EF4-FFF2-40B4-BE49-F238E27FC236}">
                      <a16:creationId xmlns:a16="http://schemas.microsoft.com/office/drawing/2014/main" id="{AF48FE90-8C49-8298-5C77-741D7F78413D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679387" y="1201568"/>
                  <a:ext cx="8064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7B4BD2AC-2261-C9F2-248C-11E5469419E6}"/>
                    </a:ext>
                  </a:extLst>
                </p14:cNvPr>
                <p14:cNvContentPartPr/>
                <p14:nvPr/>
              </p14:nvContentPartPr>
              <p14:xfrm>
                <a:off x="833827" y="1315328"/>
                <a:ext cx="180000" cy="10332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7B4BD2AC-2261-C9F2-248C-11E5469419E6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827707" y="1309229"/>
                  <a:ext cx="192240" cy="11551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5F3BE7E8-EEBC-1465-3596-5CCD3E02B198}"/>
                    </a:ext>
                  </a:extLst>
                </p14:cNvPr>
                <p14:cNvContentPartPr/>
                <p14:nvPr/>
              </p14:nvContentPartPr>
              <p14:xfrm>
                <a:off x="815827" y="1293728"/>
                <a:ext cx="147960" cy="1533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5F3BE7E8-EEBC-1465-3596-5CCD3E02B198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809707" y="1287608"/>
                  <a:ext cx="160200" cy="165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3C799D3E-D402-0AAC-8E59-5FB0D2ADD870}"/>
              </a:ext>
            </a:extLst>
          </p:cNvPr>
          <p:cNvGrpSpPr/>
          <p:nvPr/>
        </p:nvGrpSpPr>
        <p:grpSpPr>
          <a:xfrm>
            <a:off x="1443427" y="1771088"/>
            <a:ext cx="1113480" cy="302400"/>
            <a:chOff x="-80573" y="1771088"/>
            <a:chExt cx="1113480" cy="30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4C260F9B-22F5-AD96-C139-0C85E062507E}"/>
                    </a:ext>
                  </a:extLst>
                </p14:cNvPr>
                <p14:cNvContentPartPr/>
                <p14:nvPr/>
              </p14:nvContentPartPr>
              <p14:xfrm>
                <a:off x="-80573" y="1811408"/>
                <a:ext cx="237960" cy="26208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4C260F9B-22F5-AD96-C139-0C85E062507E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-86693" y="1805288"/>
                  <a:ext cx="250200" cy="274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19B1BA3E-4E97-5A81-A6DC-324090E825F9}"/>
                    </a:ext>
                  </a:extLst>
                </p14:cNvPr>
                <p14:cNvContentPartPr/>
                <p14:nvPr/>
              </p14:nvContentPartPr>
              <p14:xfrm>
                <a:off x="-12893" y="1919768"/>
                <a:ext cx="240120" cy="504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19B1BA3E-4E97-5A81-A6DC-324090E825F9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-19013" y="1913648"/>
                  <a:ext cx="25236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9F47369C-1FA1-3822-BA8E-BDE96B067AE8}"/>
                    </a:ext>
                  </a:extLst>
                </p14:cNvPr>
                <p14:cNvContentPartPr/>
                <p14:nvPr/>
              </p14:nvContentPartPr>
              <p14:xfrm>
                <a:off x="237307" y="1911488"/>
                <a:ext cx="178560" cy="13608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9F47369C-1FA1-3822-BA8E-BDE96B067AE8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231187" y="1905368"/>
                  <a:ext cx="19080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BD69710F-483D-8ACC-3054-850665CD8ECC}"/>
                    </a:ext>
                  </a:extLst>
                </p14:cNvPr>
                <p14:cNvContentPartPr/>
                <p14:nvPr/>
              </p14:nvContentPartPr>
              <p14:xfrm>
                <a:off x="285187" y="1906448"/>
                <a:ext cx="126720" cy="14976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BD69710F-483D-8ACC-3054-850665CD8ECC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279067" y="1900328"/>
                  <a:ext cx="1389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177F4554-48AC-1968-EB07-2654579D5595}"/>
                    </a:ext>
                  </a:extLst>
                </p14:cNvPr>
                <p14:cNvContentPartPr/>
                <p14:nvPr/>
              </p14:nvContentPartPr>
              <p14:xfrm>
                <a:off x="478147" y="1908608"/>
                <a:ext cx="126360" cy="4356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177F4554-48AC-1968-EB07-2654579D5595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472027" y="1902488"/>
                  <a:ext cx="138600" cy="5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09BA360-8F95-88C7-EA02-3E8162AE6B19}"/>
                    </a:ext>
                  </a:extLst>
                </p14:cNvPr>
                <p14:cNvContentPartPr/>
                <p14:nvPr/>
              </p14:nvContentPartPr>
              <p14:xfrm>
                <a:off x="497947" y="1994648"/>
                <a:ext cx="126720" cy="187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09BA360-8F95-88C7-EA02-3E8162AE6B19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491827" y="1988528"/>
                  <a:ext cx="1389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E772B0DA-2E9E-2A61-1BCB-57C443F90539}"/>
                    </a:ext>
                  </a:extLst>
                </p14:cNvPr>
                <p14:cNvContentPartPr/>
                <p14:nvPr/>
              </p14:nvContentPartPr>
              <p14:xfrm>
                <a:off x="756067" y="1771088"/>
                <a:ext cx="276840" cy="23364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E772B0DA-2E9E-2A61-1BCB-57C443F90539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749947" y="1764968"/>
                  <a:ext cx="289080" cy="245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E5EDD592-7E08-4199-B886-81F76036DF7B}"/>
              </a:ext>
            </a:extLst>
          </p:cNvPr>
          <p:cNvGrpSpPr/>
          <p:nvPr/>
        </p:nvGrpSpPr>
        <p:grpSpPr>
          <a:xfrm>
            <a:off x="1110427" y="2229368"/>
            <a:ext cx="989640" cy="313200"/>
            <a:chOff x="-413573" y="2229368"/>
            <a:chExt cx="989640" cy="31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CA5EC860-7F60-5753-7196-8E02103C97CA}"/>
                    </a:ext>
                  </a:extLst>
                </p14:cNvPr>
                <p14:cNvContentPartPr/>
                <p14:nvPr/>
              </p14:nvContentPartPr>
              <p14:xfrm>
                <a:off x="-413573" y="2337368"/>
                <a:ext cx="279720" cy="14724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CA5EC860-7F60-5753-7196-8E02103C97CA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-419693" y="2331248"/>
                  <a:ext cx="29196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475B51D0-3A84-E362-D541-B00B7C6FD991}"/>
                    </a:ext>
                  </a:extLst>
                </p14:cNvPr>
                <p14:cNvContentPartPr/>
                <p14:nvPr/>
              </p14:nvContentPartPr>
              <p14:xfrm>
                <a:off x="-377573" y="2347448"/>
                <a:ext cx="231480" cy="17748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475B51D0-3A84-E362-D541-B00B7C6FD991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-383683" y="2341328"/>
                  <a:ext cx="243701" cy="18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9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8A802313-5CC9-4D55-7873-315BA88354B1}"/>
                    </a:ext>
                  </a:extLst>
                </p14:cNvPr>
                <p14:cNvContentPartPr/>
                <p14:nvPr/>
              </p14:nvContentPartPr>
              <p14:xfrm>
                <a:off x="33187" y="2342768"/>
                <a:ext cx="206640" cy="14724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8A802313-5CC9-4D55-7873-315BA88354B1}"/>
                    </a:ext>
                  </a:extLst>
                </p:cNvPr>
                <p:cNvPicPr/>
                <p:nvPr/>
              </p:nvPicPr>
              <p:blipFill>
                <a:blip r:embed="rId780"/>
                <a:stretch>
                  <a:fillRect/>
                </a:stretch>
              </p:blipFill>
              <p:spPr>
                <a:xfrm>
                  <a:off x="27067" y="2336648"/>
                  <a:ext cx="218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253D83D3-7863-211C-3225-111E0BD98215}"/>
                    </a:ext>
                  </a:extLst>
                </p14:cNvPr>
                <p14:cNvContentPartPr/>
                <p14:nvPr/>
              </p14:nvContentPartPr>
              <p14:xfrm>
                <a:off x="135067" y="2431688"/>
                <a:ext cx="165600" cy="11088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253D83D3-7863-211C-3225-111E0BD98215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128947" y="2425548"/>
                  <a:ext cx="177840" cy="12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D31A891A-9FCB-A2EE-E9DB-FE3E3FE43FDD}"/>
                    </a:ext>
                  </a:extLst>
                </p14:cNvPr>
                <p14:cNvContentPartPr/>
                <p14:nvPr/>
              </p14:nvContentPartPr>
              <p14:xfrm>
                <a:off x="354307" y="2229368"/>
                <a:ext cx="221760" cy="17748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D31A891A-9FCB-A2EE-E9DB-FE3E3FE43FDD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348187" y="2223248"/>
                  <a:ext cx="234000" cy="189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85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7ED802C-7EB2-5334-F79D-E9294814A2AC}"/>
                  </a:ext>
                </a:extLst>
              </p14:cNvPr>
              <p14:cNvContentPartPr/>
              <p14:nvPr/>
            </p14:nvContentPartPr>
            <p14:xfrm>
              <a:off x="379423" y="2803504"/>
              <a:ext cx="204840" cy="103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7ED802C-7EB2-5334-F79D-E9294814A2AC}"/>
                  </a:ext>
                </a:extLst>
              </p:cNvPr>
              <p:cNvPicPr/>
              <p:nvPr/>
            </p:nvPicPr>
            <p:blipFill>
              <a:blip r:embed="rId786"/>
              <a:stretch>
                <a:fillRect/>
              </a:stretch>
            </p:blipFill>
            <p:spPr>
              <a:xfrm>
                <a:off x="373303" y="2797384"/>
                <a:ext cx="217080" cy="115920"/>
              </a:xfrm>
              <a:prstGeom prst="rect">
                <a:avLst/>
              </a:prstGeom>
            </p:spPr>
          </p:pic>
        </mc:Fallback>
      </mc:AlternateContent>
      <p:grpSp>
        <p:nvGrpSpPr>
          <p:cNvPr id="92" name="Group 91">
            <a:extLst>
              <a:ext uri="{FF2B5EF4-FFF2-40B4-BE49-F238E27FC236}">
                <a16:creationId xmlns:a16="http://schemas.microsoft.com/office/drawing/2014/main" id="{A016AF5F-F08B-6A8D-9319-A3CD65CFBA99}"/>
              </a:ext>
            </a:extLst>
          </p:cNvPr>
          <p:cNvGrpSpPr/>
          <p:nvPr/>
        </p:nvGrpSpPr>
        <p:grpSpPr>
          <a:xfrm>
            <a:off x="889903" y="2603344"/>
            <a:ext cx="1736280" cy="425880"/>
            <a:chOff x="889903" y="2603344"/>
            <a:chExt cx="1736280" cy="42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7C388F18-71F0-EE30-ADAC-B44C4EBDA347}"/>
                    </a:ext>
                  </a:extLst>
                </p14:cNvPr>
                <p14:cNvContentPartPr/>
                <p14:nvPr/>
              </p14:nvContentPartPr>
              <p14:xfrm>
                <a:off x="889903" y="2836624"/>
                <a:ext cx="79560" cy="745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7C388F18-71F0-EE30-ADAC-B44C4EBDA347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883783" y="2830504"/>
                  <a:ext cx="91800" cy="8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E459D5FC-3877-8CE0-4FF5-4EBCE593A6AB}"/>
                    </a:ext>
                  </a:extLst>
                </p14:cNvPr>
                <p14:cNvContentPartPr/>
                <p14:nvPr/>
              </p14:nvContentPartPr>
              <p14:xfrm>
                <a:off x="909703" y="2766424"/>
                <a:ext cx="16200" cy="1116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E459D5FC-3877-8CE0-4FF5-4EBCE593A6AB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903583" y="2760304"/>
                  <a:ext cx="284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50B51A11-D5BA-B355-6816-091D666EF9C0}"/>
                    </a:ext>
                  </a:extLst>
                </p14:cNvPr>
                <p14:cNvContentPartPr/>
                <p14:nvPr/>
              </p14:nvContentPartPr>
              <p14:xfrm>
                <a:off x="987823" y="2836624"/>
                <a:ext cx="189720" cy="7596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50B51A11-D5BA-B355-6816-091D666EF9C0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981703" y="2830504"/>
                  <a:ext cx="2019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D1F5104E-7B57-0A1C-4B2F-9BA4F4C9356D}"/>
                    </a:ext>
                  </a:extLst>
                </p14:cNvPr>
                <p14:cNvContentPartPr/>
                <p14:nvPr/>
              </p14:nvContentPartPr>
              <p14:xfrm>
                <a:off x="1193743" y="2801344"/>
                <a:ext cx="133560" cy="8460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D1F5104E-7B57-0A1C-4B2F-9BA4F4C9356D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1187623" y="2795224"/>
                  <a:ext cx="145800" cy="9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8DE63F8-031C-9BD0-6814-4D48D7AAE21E}"/>
                    </a:ext>
                  </a:extLst>
                </p14:cNvPr>
                <p14:cNvContentPartPr/>
                <p14:nvPr/>
              </p14:nvContentPartPr>
              <p14:xfrm>
                <a:off x="1349983" y="2801704"/>
                <a:ext cx="198360" cy="22752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8DE63F8-031C-9BD0-6814-4D48D7AAE21E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1343863" y="2795584"/>
                  <a:ext cx="21060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D704A3E8-8038-A333-BB9E-1F227085B580}"/>
                    </a:ext>
                  </a:extLst>
                </p14:cNvPr>
                <p14:cNvContentPartPr/>
                <p14:nvPr/>
              </p14:nvContentPartPr>
              <p14:xfrm>
                <a:off x="1532863" y="2660944"/>
                <a:ext cx="589320" cy="25740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D704A3E8-8038-A333-BB9E-1F227085B580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1526743" y="2654833"/>
                  <a:ext cx="601560" cy="2696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99" name="Ink 98">
                  <a:extLst>
                    <a:ext uri="{FF2B5EF4-FFF2-40B4-BE49-F238E27FC236}">
                      <a16:creationId xmlns:a16="http://schemas.microsoft.com/office/drawing/2014/main" id="{FA0B2F4E-2BDE-944E-F706-F8356CB5B4E4}"/>
                    </a:ext>
                  </a:extLst>
                </p14:cNvPr>
                <p14:cNvContentPartPr/>
                <p14:nvPr/>
              </p14:nvContentPartPr>
              <p14:xfrm>
                <a:off x="2045503" y="2680384"/>
                <a:ext cx="20520" cy="18720"/>
              </p14:xfrm>
            </p:contentPart>
          </mc:Choice>
          <mc:Fallback xmlns="">
            <p:pic>
              <p:nvPicPr>
                <p:cNvPr id="99" name="Ink 98">
                  <a:extLst>
                    <a:ext uri="{FF2B5EF4-FFF2-40B4-BE49-F238E27FC236}">
                      <a16:creationId xmlns:a16="http://schemas.microsoft.com/office/drawing/2014/main" id="{FA0B2F4E-2BDE-944E-F706-F8356CB5B4E4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2039383" y="2674264"/>
                  <a:ext cx="327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00" name="Ink 99">
                  <a:extLst>
                    <a:ext uri="{FF2B5EF4-FFF2-40B4-BE49-F238E27FC236}">
                      <a16:creationId xmlns:a16="http://schemas.microsoft.com/office/drawing/2014/main" id="{03D63654-F757-5721-5AC2-18E8D67F8F47}"/>
                    </a:ext>
                  </a:extLst>
                </p14:cNvPr>
                <p14:cNvContentPartPr/>
                <p14:nvPr/>
              </p14:nvContentPartPr>
              <p14:xfrm>
                <a:off x="2104903" y="2603344"/>
                <a:ext cx="106200" cy="239040"/>
              </p14:xfrm>
            </p:contentPart>
          </mc:Choice>
          <mc:Fallback xmlns="">
            <p:pic>
              <p:nvPicPr>
                <p:cNvPr id="100" name="Ink 99">
                  <a:extLst>
                    <a:ext uri="{FF2B5EF4-FFF2-40B4-BE49-F238E27FC236}">
                      <a16:creationId xmlns:a16="http://schemas.microsoft.com/office/drawing/2014/main" id="{03D63654-F757-5721-5AC2-18E8D67F8F47}"/>
                    </a:ext>
                  </a:extLst>
                </p:cNvPr>
                <p:cNvPicPr/>
                <p:nvPr/>
              </p:nvPicPr>
              <p:blipFill>
                <a:blip r:embed="rId802"/>
                <a:stretch>
                  <a:fillRect/>
                </a:stretch>
              </p:blipFill>
              <p:spPr>
                <a:xfrm>
                  <a:off x="2098783" y="2597233"/>
                  <a:ext cx="118440" cy="2512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3">
              <p14:nvContentPartPr>
                <p14:cNvPr id="101" name="Ink 100">
                  <a:extLst>
                    <a:ext uri="{FF2B5EF4-FFF2-40B4-BE49-F238E27FC236}">
                      <a16:creationId xmlns:a16="http://schemas.microsoft.com/office/drawing/2014/main" id="{9D8646EC-573E-4BA4-4699-29E1CAE828B7}"/>
                    </a:ext>
                  </a:extLst>
                </p14:cNvPr>
                <p14:cNvContentPartPr/>
                <p14:nvPr/>
              </p14:nvContentPartPr>
              <p14:xfrm>
                <a:off x="2095903" y="2742304"/>
                <a:ext cx="220320" cy="76320"/>
              </p14:xfrm>
            </p:contentPart>
          </mc:Choice>
          <mc:Fallback xmlns="">
            <p:pic>
              <p:nvPicPr>
                <p:cNvPr id="101" name="Ink 100">
                  <a:extLst>
                    <a:ext uri="{FF2B5EF4-FFF2-40B4-BE49-F238E27FC236}">
                      <a16:creationId xmlns:a16="http://schemas.microsoft.com/office/drawing/2014/main" id="{9D8646EC-573E-4BA4-4699-29E1CAE828B7}"/>
                    </a:ext>
                  </a:extLst>
                </p:cNvPr>
                <p:cNvPicPr/>
                <p:nvPr/>
              </p:nvPicPr>
              <p:blipFill>
                <a:blip r:embed="rId804"/>
                <a:stretch>
                  <a:fillRect/>
                </a:stretch>
              </p:blipFill>
              <p:spPr>
                <a:xfrm>
                  <a:off x="2089783" y="2736184"/>
                  <a:ext cx="232560" cy="8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5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3413349E-7A33-BDBD-2464-4C0133C47EF7}"/>
                    </a:ext>
                  </a:extLst>
                </p14:cNvPr>
                <p14:cNvContentPartPr/>
                <p14:nvPr/>
              </p14:nvContentPartPr>
              <p14:xfrm>
                <a:off x="2253223" y="2632504"/>
                <a:ext cx="19800" cy="180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3413349E-7A33-BDBD-2464-4C0133C47EF7}"/>
                    </a:ext>
                  </a:extLst>
                </p:cNvPr>
                <p:cNvPicPr/>
                <p:nvPr/>
              </p:nvPicPr>
              <p:blipFill>
                <a:blip r:embed="rId806"/>
                <a:stretch>
                  <a:fillRect/>
                </a:stretch>
              </p:blipFill>
              <p:spPr>
                <a:xfrm>
                  <a:off x="2246990" y="2626384"/>
                  <a:ext cx="32267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7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47407122-265B-C7D2-519B-81A56CE00EFA}"/>
                    </a:ext>
                  </a:extLst>
                </p14:cNvPr>
                <p14:cNvContentPartPr/>
                <p14:nvPr/>
              </p14:nvContentPartPr>
              <p14:xfrm>
                <a:off x="2311543" y="2717824"/>
                <a:ext cx="148680" cy="12996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47407122-265B-C7D2-519B-81A56CE00EFA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2305423" y="2711704"/>
                  <a:ext cx="16092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04" name="Ink 103">
                  <a:extLst>
                    <a:ext uri="{FF2B5EF4-FFF2-40B4-BE49-F238E27FC236}">
                      <a16:creationId xmlns:a16="http://schemas.microsoft.com/office/drawing/2014/main" id="{D3EABD70-91B7-801F-14FD-2F72C4B5C7AD}"/>
                    </a:ext>
                  </a:extLst>
                </p14:cNvPr>
                <p14:cNvContentPartPr/>
                <p14:nvPr/>
              </p14:nvContentPartPr>
              <p14:xfrm>
                <a:off x="2500183" y="2710624"/>
                <a:ext cx="126000" cy="149400"/>
              </p14:xfrm>
            </p:contentPart>
          </mc:Choice>
          <mc:Fallback xmlns="">
            <p:pic>
              <p:nvPicPr>
                <p:cNvPr id="104" name="Ink 103">
                  <a:extLst>
                    <a:ext uri="{FF2B5EF4-FFF2-40B4-BE49-F238E27FC236}">
                      <a16:creationId xmlns:a16="http://schemas.microsoft.com/office/drawing/2014/main" id="{D3EABD70-91B7-801F-14FD-2F72C4B5C7AD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2494080" y="2704504"/>
                  <a:ext cx="138205" cy="1616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11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E95A670-EC38-B7A3-4A10-58FF610F48E4}"/>
                  </a:ext>
                </a:extLst>
              </p14:cNvPr>
              <p14:cNvContentPartPr/>
              <p14:nvPr/>
            </p14:nvContentPartPr>
            <p14:xfrm>
              <a:off x="317708" y="3095989"/>
              <a:ext cx="264240" cy="2282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E95A670-EC38-B7A3-4A10-58FF610F48E4}"/>
                  </a:ext>
                </a:extLst>
              </p:cNvPr>
              <p:cNvPicPr/>
              <p:nvPr/>
            </p:nvPicPr>
            <p:blipFill>
              <a:blip r:embed="rId812"/>
              <a:stretch>
                <a:fillRect/>
              </a:stretch>
            </p:blipFill>
            <p:spPr>
              <a:xfrm>
                <a:off x="311588" y="3089869"/>
                <a:ext cx="276480" cy="2404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8" name="Group 107">
            <a:extLst>
              <a:ext uri="{FF2B5EF4-FFF2-40B4-BE49-F238E27FC236}">
                <a16:creationId xmlns:a16="http://schemas.microsoft.com/office/drawing/2014/main" id="{0C26D4BC-EA9F-33A3-620E-55FB833FC204}"/>
              </a:ext>
            </a:extLst>
          </p:cNvPr>
          <p:cNvGrpSpPr/>
          <p:nvPr/>
        </p:nvGrpSpPr>
        <p:grpSpPr>
          <a:xfrm>
            <a:off x="960308" y="3018229"/>
            <a:ext cx="1641600" cy="313920"/>
            <a:chOff x="960308" y="3018229"/>
            <a:chExt cx="1641600" cy="313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6DC30D17-5117-B3B2-88AF-B702982194B3}"/>
                    </a:ext>
                  </a:extLst>
                </p14:cNvPr>
                <p14:cNvContentPartPr/>
                <p14:nvPr/>
              </p14:nvContentPartPr>
              <p14:xfrm>
                <a:off x="960308" y="3115069"/>
                <a:ext cx="317880" cy="20952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6DC30D17-5117-B3B2-88AF-B702982194B3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954188" y="3108949"/>
                  <a:ext cx="330120" cy="22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F9EE7461-62B7-EB43-6A10-C492B6BEFF9B}"/>
                    </a:ext>
                  </a:extLst>
                </p14:cNvPr>
                <p14:cNvContentPartPr/>
                <p14:nvPr/>
              </p14:nvContentPartPr>
              <p14:xfrm>
                <a:off x="1190708" y="3157549"/>
                <a:ext cx="30600" cy="3636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F9EE7461-62B7-EB43-6A10-C492B6BEFF9B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184588" y="3151429"/>
                  <a:ext cx="428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15D2A46E-51EE-9D16-6BBE-E845D6E0083F}"/>
                    </a:ext>
                  </a:extLst>
                </p14:cNvPr>
                <p14:cNvContentPartPr/>
                <p14:nvPr/>
              </p14:nvContentPartPr>
              <p14:xfrm>
                <a:off x="1270988" y="3230269"/>
                <a:ext cx="253080" cy="9468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15D2A46E-51EE-9D16-6BBE-E845D6E0083F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264868" y="3224149"/>
                  <a:ext cx="265320" cy="10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BC108309-2221-B605-F696-811A398B85FE}"/>
                    </a:ext>
                  </a:extLst>
                </p14:cNvPr>
                <p14:cNvContentPartPr/>
                <p14:nvPr/>
              </p14:nvContentPartPr>
              <p14:xfrm>
                <a:off x="1514708" y="3207949"/>
                <a:ext cx="140400" cy="1195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BC108309-2221-B605-F696-811A398B85FE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1508588" y="3201829"/>
                  <a:ext cx="15264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45BA30C5-DB16-1AA0-DAA9-091E716CBDCB}"/>
                    </a:ext>
                  </a:extLst>
                </p14:cNvPr>
                <p14:cNvContentPartPr/>
                <p14:nvPr/>
              </p14:nvContentPartPr>
              <p14:xfrm>
                <a:off x="1671668" y="3198229"/>
                <a:ext cx="178200" cy="12132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45BA30C5-DB16-1AA0-DAA9-091E716CBDCB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1665548" y="3192109"/>
                  <a:ext cx="19044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18603943-2083-0D75-4EF6-4E08BABD65D2}"/>
                    </a:ext>
                  </a:extLst>
                </p14:cNvPr>
                <p14:cNvContentPartPr/>
                <p14:nvPr/>
              </p14:nvContentPartPr>
              <p14:xfrm>
                <a:off x="1894508" y="3170509"/>
                <a:ext cx="91440" cy="16164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18603943-2083-0D75-4EF6-4E08BABD65D2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1888388" y="3164389"/>
                  <a:ext cx="10368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9FC55529-1F50-9345-BE6E-A83CD9F57E10}"/>
                    </a:ext>
                  </a:extLst>
                </p14:cNvPr>
                <p14:cNvContentPartPr/>
                <p14:nvPr/>
              </p14:nvContentPartPr>
              <p14:xfrm>
                <a:off x="2018348" y="3189229"/>
                <a:ext cx="86760" cy="13788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9FC55529-1F50-9345-BE6E-A83CD9F57E10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2012228" y="3183109"/>
                  <a:ext cx="9900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7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186478AD-808B-F4C0-D1EA-1E51D6B9C568}"/>
                    </a:ext>
                  </a:extLst>
                </p14:cNvPr>
                <p14:cNvContentPartPr/>
                <p14:nvPr/>
              </p14:nvContentPartPr>
              <p14:xfrm>
                <a:off x="1998188" y="3121909"/>
                <a:ext cx="64080" cy="2916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186478AD-808B-F4C0-D1EA-1E51D6B9C568}"/>
                    </a:ext>
                  </a:extLst>
                </p:cNvPr>
                <p:cNvPicPr/>
                <p:nvPr/>
              </p:nvPicPr>
              <p:blipFill>
                <a:blip r:embed="rId828"/>
                <a:stretch>
                  <a:fillRect/>
                </a:stretch>
              </p:blipFill>
              <p:spPr>
                <a:xfrm>
                  <a:off x="1992068" y="3115789"/>
                  <a:ext cx="7632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51A845FA-3625-4F59-1B17-0215181BDF0C}"/>
                    </a:ext>
                  </a:extLst>
                </p14:cNvPr>
                <p14:cNvContentPartPr/>
                <p14:nvPr/>
              </p14:nvContentPartPr>
              <p14:xfrm>
                <a:off x="2116628" y="3018229"/>
                <a:ext cx="485280" cy="30564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51A845FA-3625-4F59-1B17-0215181BDF0C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2110508" y="3012109"/>
                  <a:ext cx="497520" cy="317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94D94685-4E45-5BF4-D0CD-74ECEA31F353}"/>
              </a:ext>
            </a:extLst>
          </p:cNvPr>
          <p:cNvGrpSpPr/>
          <p:nvPr/>
        </p:nvGrpSpPr>
        <p:grpSpPr>
          <a:xfrm>
            <a:off x="49420" y="-137336"/>
            <a:ext cx="6001560" cy="1080720"/>
            <a:chOff x="49420" y="-137336"/>
            <a:chExt cx="6001560" cy="1080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B0082E4B-945C-D8AA-64D2-A7DD22DFBFBE}"/>
                    </a:ext>
                  </a:extLst>
                </p14:cNvPr>
                <p14:cNvContentPartPr/>
                <p14:nvPr/>
              </p14:nvContentPartPr>
              <p14:xfrm>
                <a:off x="468548" y="188640"/>
                <a:ext cx="187560" cy="3574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B0082E4B-945C-D8AA-64D2-A7DD22DFBFBE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462428" y="182520"/>
                  <a:ext cx="19980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6218677-8C9E-082C-2B2A-3D75F0DC4E07}"/>
                    </a:ext>
                  </a:extLst>
                </p14:cNvPr>
                <p14:cNvContentPartPr/>
                <p14:nvPr/>
              </p14:nvContentPartPr>
              <p14:xfrm>
                <a:off x="449828" y="384120"/>
                <a:ext cx="217080" cy="460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6218677-8C9E-082C-2B2A-3D75F0DC4E07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443708" y="378000"/>
                  <a:ext cx="22932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B0B12A2A-D959-D3F5-16AE-8A3F0783E40B}"/>
                    </a:ext>
                  </a:extLst>
                </p14:cNvPr>
                <p14:cNvContentPartPr/>
                <p14:nvPr/>
              </p14:nvContentPartPr>
              <p14:xfrm>
                <a:off x="699308" y="432000"/>
                <a:ext cx="18720" cy="24696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B0B12A2A-D959-D3F5-16AE-8A3F0783E40B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693188" y="425880"/>
                  <a:ext cx="3096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84B1A2FE-6AA3-9DDA-0C60-94847588BE4E}"/>
                    </a:ext>
                  </a:extLst>
                </p14:cNvPr>
                <p14:cNvContentPartPr/>
                <p14:nvPr/>
              </p14:nvContentPartPr>
              <p14:xfrm>
                <a:off x="693188" y="381240"/>
                <a:ext cx="119160" cy="14220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84B1A2FE-6AA3-9DDA-0C60-94847588BE4E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687068" y="375120"/>
                  <a:ext cx="1314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7" name="Ink 6">
                  <a:extLst>
                    <a:ext uri="{FF2B5EF4-FFF2-40B4-BE49-F238E27FC236}">
                      <a16:creationId xmlns:a16="http://schemas.microsoft.com/office/drawing/2014/main" id="{48D6E199-5D3D-56D8-4806-2C8A392EC8F4}"/>
                    </a:ext>
                  </a:extLst>
                </p14:cNvPr>
                <p14:cNvContentPartPr/>
                <p14:nvPr/>
              </p14:nvContentPartPr>
              <p14:xfrm>
                <a:off x="821348" y="435960"/>
                <a:ext cx="17280" cy="259200"/>
              </p14:xfrm>
            </p:contentPart>
          </mc:Choice>
          <mc:Fallback xmlns="">
            <p:pic>
              <p:nvPicPr>
                <p:cNvPr id="7" name="Ink 6">
                  <a:extLst>
                    <a:ext uri="{FF2B5EF4-FFF2-40B4-BE49-F238E27FC236}">
                      <a16:creationId xmlns:a16="http://schemas.microsoft.com/office/drawing/2014/main" id="{48D6E199-5D3D-56D8-4806-2C8A392EC8F4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815228" y="429840"/>
                  <a:ext cx="295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A68D598D-71B5-2BE5-0B9D-DA1F02F08BB4}"/>
                    </a:ext>
                  </a:extLst>
                </p14:cNvPr>
                <p14:cNvContentPartPr/>
                <p14:nvPr/>
              </p14:nvContentPartPr>
              <p14:xfrm>
                <a:off x="820628" y="387720"/>
                <a:ext cx="150120" cy="11844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A68D598D-71B5-2BE5-0B9D-DA1F02F08BB4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814508" y="381600"/>
                  <a:ext cx="1623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D329298A-A34C-26B5-4BB7-077EBEDAD12C}"/>
                    </a:ext>
                  </a:extLst>
                </p14:cNvPr>
                <p14:cNvContentPartPr/>
                <p14:nvPr/>
              </p14:nvContentPartPr>
              <p14:xfrm>
                <a:off x="972548" y="410760"/>
                <a:ext cx="153720" cy="1393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D329298A-A34C-26B5-4BB7-077EBEDAD12C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966428" y="404640"/>
                  <a:ext cx="1659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66499BED-2E23-C2E9-2BC5-A476573B4C28}"/>
                    </a:ext>
                  </a:extLst>
                </p14:cNvPr>
                <p14:cNvContentPartPr/>
                <p14:nvPr/>
              </p14:nvContentPartPr>
              <p14:xfrm>
                <a:off x="1097828" y="407880"/>
                <a:ext cx="212760" cy="13140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66499BED-2E23-C2E9-2BC5-A476573B4C28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091708" y="401760"/>
                  <a:ext cx="22500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B4629140-A6D2-9A72-7335-BA93D07E49C8}"/>
                    </a:ext>
                  </a:extLst>
                </p14:cNvPr>
                <p14:cNvContentPartPr/>
                <p14:nvPr/>
              </p14:nvContentPartPr>
              <p14:xfrm>
                <a:off x="1269188" y="375840"/>
                <a:ext cx="243720" cy="15300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B4629140-A6D2-9A72-7335-BA93D07E49C8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1263068" y="369720"/>
                  <a:ext cx="25596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362703A9-EFB5-909F-DBF6-7A205EA23867}"/>
                    </a:ext>
                  </a:extLst>
                </p14:cNvPr>
                <p14:cNvContentPartPr/>
                <p14:nvPr/>
              </p14:nvContentPartPr>
              <p14:xfrm>
                <a:off x="1358828" y="389520"/>
                <a:ext cx="146160" cy="19692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362703A9-EFB5-909F-DBF6-7A205EA23867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1352708" y="383400"/>
                  <a:ext cx="1584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9FE50559-D27B-BAF2-6FF0-163FB05F5EFB}"/>
                    </a:ext>
                  </a:extLst>
                </p14:cNvPr>
                <p14:cNvContentPartPr/>
                <p14:nvPr/>
              </p14:nvContentPartPr>
              <p14:xfrm>
                <a:off x="49420" y="-137336"/>
                <a:ext cx="6001560" cy="108072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9FE50559-D27B-BAF2-6FF0-163FB05F5EFB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43300" y="-143456"/>
                  <a:ext cx="6013800" cy="109296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191716483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1709EE-9C0A-CAE7-89CD-03555EEC96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" name="Group 81">
            <a:extLst>
              <a:ext uri="{FF2B5EF4-FFF2-40B4-BE49-F238E27FC236}">
                <a16:creationId xmlns:a16="http://schemas.microsoft.com/office/drawing/2014/main" id="{FCB8DA8A-5506-A60B-EA33-0FDD8266A6A5}"/>
              </a:ext>
            </a:extLst>
          </p:cNvPr>
          <p:cNvGrpSpPr/>
          <p:nvPr/>
        </p:nvGrpSpPr>
        <p:grpSpPr>
          <a:xfrm>
            <a:off x="8675362" y="524925"/>
            <a:ext cx="2280898" cy="1500466"/>
            <a:chOff x="7151362" y="524925"/>
            <a:chExt cx="2280898" cy="1500466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BAFD6A38-8EB1-E020-AA89-CE810282BF9C}"/>
                    </a:ext>
                  </a:extLst>
                </p14:cNvPr>
                <p14:cNvContentPartPr/>
                <p14:nvPr/>
              </p14:nvContentPartPr>
              <p14:xfrm>
                <a:off x="7159756" y="914935"/>
                <a:ext cx="433414" cy="531275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BAFD6A38-8EB1-E020-AA89-CE810282BF9C}"/>
                    </a:ext>
                  </a:extLst>
                </p:cNvPr>
                <p:cNvPicPr/>
                <p:nvPr/>
              </p:nvPicPr>
              <p:blipFill>
                <a:blip r:embed="rId4"/>
                <a:stretch>
                  <a:fillRect/>
                </a:stretch>
              </p:blipFill>
              <p:spPr>
                <a:xfrm>
                  <a:off x="7153636" y="908816"/>
                  <a:ext cx="445653" cy="5435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28" name="Ink 27">
                  <a:extLst>
                    <a:ext uri="{FF2B5EF4-FFF2-40B4-BE49-F238E27FC236}">
                      <a16:creationId xmlns:a16="http://schemas.microsoft.com/office/drawing/2014/main" id="{CF77C49A-7DFA-9DD1-F94B-05AA2459FE22}"/>
                    </a:ext>
                  </a:extLst>
                </p14:cNvPr>
                <p14:cNvContentPartPr/>
                <p14:nvPr/>
              </p14:nvContentPartPr>
              <p14:xfrm>
                <a:off x="7587233" y="529224"/>
                <a:ext cx="828338" cy="396357"/>
              </p14:xfrm>
            </p:contentPart>
          </mc:Choice>
          <mc:Fallback xmlns="">
            <p:pic>
              <p:nvPicPr>
                <p:cNvPr id="28" name="Ink 27">
                  <a:extLst>
                    <a:ext uri="{FF2B5EF4-FFF2-40B4-BE49-F238E27FC236}">
                      <a16:creationId xmlns:a16="http://schemas.microsoft.com/office/drawing/2014/main" id="{CF77C49A-7DFA-9DD1-F94B-05AA2459FE22}"/>
                    </a:ext>
                  </a:extLst>
                </p:cNvPr>
                <p:cNvPicPr/>
                <p:nvPr/>
              </p:nvPicPr>
              <p:blipFill>
                <a:blip r:embed="rId6"/>
                <a:stretch>
                  <a:fillRect/>
                </a:stretch>
              </p:blipFill>
              <p:spPr>
                <a:xfrm>
                  <a:off x="7581116" y="523104"/>
                  <a:ext cx="840572" cy="40859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">
              <p14:nvContentPartPr>
                <p14:cNvPr id="48" name="Ink 47">
                  <a:extLst>
                    <a:ext uri="{FF2B5EF4-FFF2-40B4-BE49-F238E27FC236}">
                      <a16:creationId xmlns:a16="http://schemas.microsoft.com/office/drawing/2014/main" id="{4053D41F-AF79-F8B8-1914-83D38CA3A30A}"/>
                    </a:ext>
                  </a:extLst>
                </p14:cNvPr>
                <p14:cNvContentPartPr/>
                <p14:nvPr/>
              </p14:nvContentPartPr>
              <p14:xfrm>
                <a:off x="8426831" y="524925"/>
                <a:ext cx="13717" cy="2047"/>
              </p14:xfrm>
            </p:contentPart>
          </mc:Choice>
          <mc:Fallback xmlns="">
            <p:pic>
              <p:nvPicPr>
                <p:cNvPr id="48" name="Ink 47">
                  <a:extLst>
                    <a:ext uri="{FF2B5EF4-FFF2-40B4-BE49-F238E27FC236}">
                      <a16:creationId xmlns:a16="http://schemas.microsoft.com/office/drawing/2014/main" id="{4053D41F-AF79-F8B8-1914-83D38CA3A30A}"/>
                    </a:ext>
                  </a:extLst>
                </p:cNvPr>
                <p:cNvPicPr/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8420694" y="519954"/>
                  <a:ext cx="25990" cy="119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">
              <p14:nvContentPartPr>
                <p14:cNvPr id="49" name="Ink 48">
                  <a:extLst>
                    <a:ext uri="{FF2B5EF4-FFF2-40B4-BE49-F238E27FC236}">
                      <a16:creationId xmlns:a16="http://schemas.microsoft.com/office/drawing/2014/main" id="{DCE24E32-07AA-2748-50F4-1CF60F67FF61}"/>
                    </a:ext>
                  </a:extLst>
                </p14:cNvPr>
                <p14:cNvContentPartPr/>
                <p14:nvPr/>
              </p14:nvContentPartPr>
              <p14:xfrm>
                <a:off x="8420893" y="530862"/>
                <a:ext cx="409" cy="205"/>
              </p14:xfrm>
            </p:contentPart>
          </mc:Choice>
          <mc:Fallback xmlns="">
            <p:pic>
              <p:nvPicPr>
                <p:cNvPr id="49" name="Ink 48">
                  <a:extLst>
                    <a:ext uri="{FF2B5EF4-FFF2-40B4-BE49-F238E27FC236}">
                      <a16:creationId xmlns:a16="http://schemas.microsoft.com/office/drawing/2014/main" id="{DCE24E32-07AA-2748-50F4-1CF60F67FF61}"/>
                    </a:ext>
                  </a:extLst>
                </p:cNvPr>
                <p:cNvPicPr/>
                <p:nvPr/>
              </p:nvPicPr>
              <p:blipFill>
                <a:blip r:embed="rId10"/>
                <a:stretch>
                  <a:fillRect/>
                </a:stretch>
              </p:blipFill>
              <p:spPr>
                <a:xfrm>
                  <a:off x="8417416" y="527377"/>
                  <a:ext cx="7362" cy="717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">
              <p14:nvContentPartPr>
                <p14:cNvPr id="60" name="Ink 59">
                  <a:extLst>
                    <a:ext uri="{FF2B5EF4-FFF2-40B4-BE49-F238E27FC236}">
                      <a16:creationId xmlns:a16="http://schemas.microsoft.com/office/drawing/2014/main" id="{D37F6951-BEC1-2B90-305C-5D2E03180845}"/>
                    </a:ext>
                  </a:extLst>
                </p14:cNvPr>
                <p14:cNvContentPartPr/>
                <p14:nvPr/>
              </p14:nvContentPartPr>
              <p14:xfrm>
                <a:off x="8409428" y="531066"/>
                <a:ext cx="1007067" cy="186509"/>
              </p14:xfrm>
            </p:contentPart>
          </mc:Choice>
          <mc:Fallback xmlns="">
            <p:pic>
              <p:nvPicPr>
                <p:cNvPr id="60" name="Ink 59">
                  <a:extLst>
                    <a:ext uri="{FF2B5EF4-FFF2-40B4-BE49-F238E27FC236}">
                      <a16:creationId xmlns:a16="http://schemas.microsoft.com/office/drawing/2014/main" id="{D37F6951-BEC1-2B90-305C-5D2E03180845}"/>
                    </a:ext>
                  </a:extLst>
                </p:cNvPr>
                <p:cNvPicPr/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403309" y="524945"/>
                  <a:ext cx="1019304" cy="1987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69584C61-D4DC-9741-8AF3-C1068EB13D24}"/>
                    </a:ext>
                  </a:extLst>
                </p14:cNvPr>
                <p14:cNvContentPartPr/>
                <p14:nvPr/>
              </p14:nvContentPartPr>
              <p14:xfrm>
                <a:off x="7151362" y="1446824"/>
                <a:ext cx="952404" cy="574882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69584C61-D4DC-9741-8AF3-C1068EB13D24}"/>
                    </a:ext>
                  </a:extLst>
                </p:cNvPr>
                <p:cNvPicPr/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7145241" y="1440704"/>
                  <a:ext cx="964647" cy="58712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D7997326-FED5-3B91-730C-A805A7E987AF}"/>
                    </a:ext>
                  </a:extLst>
                </p14:cNvPr>
                <p14:cNvContentPartPr/>
                <p14:nvPr/>
              </p14:nvContentPartPr>
              <p14:xfrm>
                <a:off x="8052993" y="1759037"/>
                <a:ext cx="989256" cy="266354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D7997326-FED5-3B91-730C-A805A7E987AF}"/>
                    </a:ext>
                  </a:extLst>
                </p:cNvPr>
                <p:cNvPicPr/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046873" y="1752918"/>
                  <a:ext cx="1001496" cy="27859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10D42EAE-0F08-1830-4933-62DCE8CBD70D}"/>
                    </a:ext>
                  </a:extLst>
                </p14:cNvPr>
                <p14:cNvContentPartPr/>
                <p14:nvPr/>
              </p14:nvContentPartPr>
              <p14:xfrm>
                <a:off x="9044501" y="703040"/>
                <a:ext cx="387759" cy="1052927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10D42EAE-0F08-1830-4933-62DCE8CBD70D}"/>
                    </a:ext>
                  </a:extLst>
                </p:cNvPr>
                <p:cNvPicPr/>
                <p:nvPr/>
              </p:nvPicPr>
              <p:blipFill>
                <a:blip r:embed="rId18"/>
                <a:stretch>
                  <a:fillRect/>
                </a:stretch>
              </p:blipFill>
              <p:spPr>
                <a:xfrm>
                  <a:off x="9038386" y="696920"/>
                  <a:ext cx="399989" cy="106516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9CC7D4-3BB9-BCDF-34F3-DDA3801CE3D5}"/>
                  </a:ext>
                </a:extLst>
              </p14:cNvPr>
              <p14:cNvContentPartPr/>
              <p14:nvPr/>
            </p14:nvContentPartPr>
            <p14:xfrm>
              <a:off x="10566454" y="1707650"/>
              <a:ext cx="53435" cy="50978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9CC7D4-3BB9-BCDF-34F3-DDA3801CE3D5}"/>
                  </a:ext>
                </a:extLst>
              </p:cNvPr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10560357" y="1701590"/>
                <a:ext cx="65628" cy="6309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1DF9305-FED1-BD10-3A02-D98644EEDE2A}"/>
                  </a:ext>
                </a:extLst>
              </p14:cNvPr>
              <p14:cNvContentPartPr/>
              <p14:nvPr/>
            </p14:nvContentPartPr>
            <p14:xfrm>
              <a:off x="9565529" y="1998367"/>
              <a:ext cx="62443" cy="49954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1DF9305-FED1-BD10-3A02-D98644EEDE2A}"/>
                  </a:ext>
                </a:extLst>
              </p:cNvPr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9559428" y="1992258"/>
                <a:ext cx="74645" cy="62173"/>
              </a:xfrm>
              <a:prstGeom prst="rect">
                <a:avLst/>
              </a:prstGeom>
            </p:spPr>
          </p:pic>
        </mc:Fallback>
      </mc:AlternateContent>
      <p:grpSp>
        <p:nvGrpSpPr>
          <p:cNvPr id="114" name="Group 113">
            <a:extLst>
              <a:ext uri="{FF2B5EF4-FFF2-40B4-BE49-F238E27FC236}">
                <a16:creationId xmlns:a16="http://schemas.microsoft.com/office/drawing/2014/main" id="{C2C10134-D209-8C69-B5AD-F47C3A1E6A60}"/>
              </a:ext>
            </a:extLst>
          </p:cNvPr>
          <p:cNvGrpSpPr/>
          <p:nvPr/>
        </p:nvGrpSpPr>
        <p:grpSpPr>
          <a:xfrm>
            <a:off x="8529185" y="1428603"/>
            <a:ext cx="208825" cy="295835"/>
            <a:chOff x="7005185" y="1428603"/>
            <a:chExt cx="208825" cy="29583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">
              <p14:nvContentPartPr>
                <p14:cNvPr id="106" name="Ink 105">
                  <a:extLst>
                    <a:ext uri="{FF2B5EF4-FFF2-40B4-BE49-F238E27FC236}">
                      <a16:creationId xmlns:a16="http://schemas.microsoft.com/office/drawing/2014/main" id="{5CEF475D-3165-4788-E875-7DB9EC6014C7}"/>
                    </a:ext>
                  </a:extLst>
                </p14:cNvPr>
                <p14:cNvContentPartPr/>
                <p14:nvPr/>
              </p14:nvContentPartPr>
              <p14:xfrm>
                <a:off x="7141740" y="1428603"/>
                <a:ext cx="59167" cy="54663"/>
              </p14:xfrm>
            </p:contentPart>
          </mc:Choice>
          <mc:Fallback xmlns="">
            <p:pic>
              <p:nvPicPr>
                <p:cNvPr id="106" name="Ink 105">
                  <a:extLst>
                    <a:ext uri="{FF2B5EF4-FFF2-40B4-BE49-F238E27FC236}">
                      <a16:creationId xmlns:a16="http://schemas.microsoft.com/office/drawing/2014/main" id="{5CEF475D-3165-4788-E875-7DB9EC6014C7}"/>
                    </a:ext>
                  </a:extLst>
                </p:cNvPr>
                <p:cNvPicPr/>
                <p:nvPr/>
              </p:nvPicPr>
              <p:blipFill>
                <a:blip r:embed="rId24"/>
                <a:stretch>
                  <a:fillRect/>
                </a:stretch>
              </p:blipFill>
              <p:spPr>
                <a:xfrm>
                  <a:off x="7135644" y="1422489"/>
                  <a:ext cx="71359" cy="668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29D40FA4-156D-D5DF-85E5-DDADF22634FC}"/>
                    </a:ext>
                  </a:extLst>
                </p14:cNvPr>
                <p14:cNvContentPartPr/>
                <p14:nvPr/>
              </p14:nvContentPartPr>
              <p14:xfrm>
                <a:off x="7005185" y="1624120"/>
                <a:ext cx="107074" cy="100318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29D40FA4-156D-D5DF-85E5-DDADF22634FC}"/>
                    </a:ext>
                  </a:extLst>
                </p:cNvPr>
                <p:cNvPicPr/>
                <p:nvPr/>
              </p:nvPicPr>
              <p:blipFill>
                <a:blip r:embed="rId26"/>
                <a:stretch>
                  <a:fillRect/>
                </a:stretch>
              </p:blipFill>
              <p:spPr>
                <a:xfrm>
                  <a:off x="6999077" y="1618007"/>
                  <a:ext cx="119290" cy="11254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EC1D6EA3-47F1-CAB0-1528-6AF52840CBD8}"/>
                    </a:ext>
                  </a:extLst>
                </p14:cNvPr>
                <p14:cNvContentPartPr/>
                <p14:nvPr/>
              </p14:nvContentPartPr>
              <p14:xfrm>
                <a:off x="7023406" y="1607332"/>
                <a:ext cx="110964" cy="108507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EC1D6EA3-47F1-CAB0-1528-6AF52840CBD8}"/>
                    </a:ext>
                  </a:extLst>
                </p:cNvPr>
                <p:cNvPicPr/>
                <p:nvPr/>
              </p:nvPicPr>
              <p:blipFill>
                <a:blip r:embed="rId28"/>
                <a:stretch>
                  <a:fillRect/>
                </a:stretch>
              </p:blipFill>
              <p:spPr>
                <a:xfrm>
                  <a:off x="7017301" y="1601224"/>
                  <a:ext cx="123174" cy="12072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39397169-84AA-DEE6-9CF2-50E4A38C45A8}"/>
                    </a:ext>
                  </a:extLst>
                </p14:cNvPr>
                <p14:cNvContentPartPr/>
                <p14:nvPr/>
              </p14:nvContentPartPr>
              <p14:xfrm>
                <a:off x="7154024" y="1550622"/>
                <a:ext cx="59986" cy="7616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39397169-84AA-DEE6-9CF2-50E4A38C45A8}"/>
                    </a:ext>
                  </a:extLst>
                </p:cNvPr>
                <p:cNvPicPr/>
                <p:nvPr/>
              </p:nvPicPr>
              <p:blipFill>
                <a:blip r:embed="rId30"/>
                <a:stretch>
                  <a:fillRect/>
                </a:stretch>
              </p:blipFill>
              <p:spPr>
                <a:xfrm>
                  <a:off x="7147918" y="1544515"/>
                  <a:ext cx="72199" cy="8837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31D78661-7E29-C9B8-EADA-5F35BAC8FC7B}"/>
              </a:ext>
            </a:extLst>
          </p:cNvPr>
          <p:cNvGrpSpPr/>
          <p:nvPr/>
        </p:nvGrpSpPr>
        <p:grpSpPr>
          <a:xfrm>
            <a:off x="9104681" y="524925"/>
            <a:ext cx="1866524" cy="428705"/>
            <a:chOff x="7580681" y="524925"/>
            <a:chExt cx="1866524" cy="42870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">
              <p14:nvContentPartPr>
                <p14:cNvPr id="85" name="Ink 84">
                  <a:extLst>
                    <a:ext uri="{FF2B5EF4-FFF2-40B4-BE49-F238E27FC236}">
                      <a16:creationId xmlns:a16="http://schemas.microsoft.com/office/drawing/2014/main" id="{0DBD5822-1D68-DFC3-5C74-47F78B93081E}"/>
                    </a:ext>
                  </a:extLst>
                </p14:cNvPr>
                <p14:cNvContentPartPr/>
                <p14:nvPr/>
              </p14:nvContentPartPr>
              <p14:xfrm>
                <a:off x="7580681" y="907770"/>
                <a:ext cx="53639" cy="45860"/>
              </p14:xfrm>
            </p:contentPart>
          </mc:Choice>
          <mc:Fallback xmlns="">
            <p:pic>
              <p:nvPicPr>
                <p:cNvPr id="85" name="Ink 84">
                  <a:extLst>
                    <a:ext uri="{FF2B5EF4-FFF2-40B4-BE49-F238E27FC236}">
                      <a16:creationId xmlns:a16="http://schemas.microsoft.com/office/drawing/2014/main" id="{0DBD5822-1D68-DFC3-5C74-47F78B93081E}"/>
                    </a:ext>
                  </a:extLst>
                </p:cNvPr>
                <p:cNvPicPr/>
                <p:nvPr/>
              </p:nvPicPr>
              <p:blipFill>
                <a:blip r:embed="rId32"/>
                <a:stretch>
                  <a:fillRect/>
                </a:stretch>
              </p:blipFill>
              <p:spPr>
                <a:xfrm>
                  <a:off x="7574561" y="901679"/>
                  <a:ext cx="65879" cy="5804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">
              <p14:nvContentPartPr>
                <p14:cNvPr id="89" name="Ink 88">
                  <a:extLst>
                    <a:ext uri="{FF2B5EF4-FFF2-40B4-BE49-F238E27FC236}">
                      <a16:creationId xmlns:a16="http://schemas.microsoft.com/office/drawing/2014/main" id="{83C2FB5B-0DEB-A2C3-E97B-F7CB19786793}"/>
                    </a:ext>
                  </a:extLst>
                </p14:cNvPr>
                <p14:cNvContentPartPr/>
                <p14:nvPr/>
              </p14:nvContentPartPr>
              <p14:xfrm>
                <a:off x="8389365" y="524925"/>
                <a:ext cx="44836" cy="61214"/>
              </p14:xfrm>
            </p:contentPart>
          </mc:Choice>
          <mc:Fallback xmlns="">
            <p:pic>
              <p:nvPicPr>
                <p:cNvPr id="89" name="Ink 88">
                  <a:extLst>
                    <a:ext uri="{FF2B5EF4-FFF2-40B4-BE49-F238E27FC236}">
                      <a16:creationId xmlns:a16="http://schemas.microsoft.com/office/drawing/2014/main" id="{83C2FB5B-0DEB-A2C3-E97B-F7CB19786793}"/>
                    </a:ext>
                  </a:extLst>
                </p:cNvPr>
                <p:cNvPicPr/>
                <p:nvPr/>
              </p:nvPicPr>
              <p:blipFill>
                <a:blip r:embed="rId34"/>
                <a:stretch>
                  <a:fillRect/>
                </a:stretch>
              </p:blipFill>
              <p:spPr>
                <a:xfrm>
                  <a:off x="8383267" y="518804"/>
                  <a:ext cx="57031" cy="734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">
              <p14:nvContentPartPr>
                <p14:cNvPr id="90" name="Ink 89">
                  <a:extLst>
                    <a:ext uri="{FF2B5EF4-FFF2-40B4-BE49-F238E27FC236}">
                      <a16:creationId xmlns:a16="http://schemas.microsoft.com/office/drawing/2014/main" id="{F12BE210-B3F4-62E7-4B33-40D57F4E569B}"/>
                    </a:ext>
                  </a:extLst>
                </p14:cNvPr>
                <p14:cNvContentPartPr/>
                <p14:nvPr/>
              </p14:nvContentPartPr>
              <p14:xfrm>
                <a:off x="9405031" y="697103"/>
                <a:ext cx="42174" cy="39513"/>
              </p14:xfrm>
            </p:contentPart>
          </mc:Choice>
          <mc:Fallback xmlns="">
            <p:pic>
              <p:nvPicPr>
                <p:cNvPr id="90" name="Ink 89">
                  <a:extLst>
                    <a:ext uri="{FF2B5EF4-FFF2-40B4-BE49-F238E27FC236}">
                      <a16:creationId xmlns:a16="http://schemas.microsoft.com/office/drawing/2014/main" id="{F12BE210-B3F4-62E7-4B33-40D57F4E569B}"/>
                    </a:ext>
                  </a:extLst>
                </p:cNvPr>
                <p:cNvPicPr/>
                <p:nvPr/>
              </p:nvPicPr>
              <p:blipFill>
                <a:blip r:embed="rId36"/>
                <a:stretch>
                  <a:fillRect/>
                </a:stretch>
              </p:blipFill>
              <p:spPr>
                <a:xfrm>
                  <a:off x="9398903" y="690996"/>
                  <a:ext cx="54430" cy="51726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1" name="Group 140">
            <a:extLst>
              <a:ext uri="{FF2B5EF4-FFF2-40B4-BE49-F238E27FC236}">
                <a16:creationId xmlns:a16="http://schemas.microsoft.com/office/drawing/2014/main" id="{8EC7125E-C35F-A9A6-EFC1-6E701D35F111}"/>
              </a:ext>
            </a:extLst>
          </p:cNvPr>
          <p:cNvGrpSpPr/>
          <p:nvPr/>
        </p:nvGrpSpPr>
        <p:grpSpPr>
          <a:xfrm>
            <a:off x="8686213" y="461663"/>
            <a:ext cx="2512652" cy="877882"/>
            <a:chOff x="7162213" y="461663"/>
            <a:chExt cx="2512652" cy="87788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7AB7DA23-5FB5-9A8D-CB68-34FE9EC13754}"/>
                    </a:ext>
                  </a:extLst>
                </p14:cNvPr>
                <p14:cNvContentPartPr/>
                <p14:nvPr/>
              </p14:nvContentPartPr>
              <p14:xfrm>
                <a:off x="9281783" y="614801"/>
                <a:ext cx="54049" cy="22725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7AB7DA23-5FB5-9A8D-CB68-34FE9EC13754}"/>
                    </a:ext>
                  </a:extLst>
                </p:cNvPr>
                <p:cNvPicPr/>
                <p:nvPr/>
              </p:nvPicPr>
              <p:blipFill>
                <a:blip r:embed="rId38"/>
                <a:stretch>
                  <a:fillRect/>
                </a:stretch>
              </p:blipFill>
              <p:spPr>
                <a:xfrm>
                  <a:off x="9275657" y="608765"/>
                  <a:ext cx="66300" cy="3479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15A00DEA-5BF5-8757-58CB-8E7B8B074323}"/>
                    </a:ext>
                  </a:extLst>
                </p14:cNvPr>
                <p14:cNvContentPartPr/>
                <p14:nvPr/>
              </p14:nvContentPartPr>
              <p14:xfrm>
                <a:off x="8527967" y="498719"/>
                <a:ext cx="804999" cy="131027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15A00DEA-5BF5-8757-58CB-8E7B8B074323}"/>
                    </a:ext>
                  </a:extLst>
                </p:cNvPr>
                <p:cNvPicPr/>
                <p:nvPr/>
              </p:nvPicPr>
              <p:blipFill>
                <a:blip r:embed="rId40"/>
                <a:stretch>
                  <a:fillRect/>
                </a:stretch>
              </p:blipFill>
              <p:spPr>
                <a:xfrm>
                  <a:off x="8521849" y="492600"/>
                  <a:ext cx="817234" cy="1432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2E60DA8F-5B0D-02A0-A6CB-C583AB14D4CE}"/>
                    </a:ext>
                  </a:extLst>
                </p14:cNvPr>
                <p14:cNvContentPartPr/>
                <p14:nvPr/>
              </p14:nvContentPartPr>
              <p14:xfrm>
                <a:off x="8475761" y="461663"/>
                <a:ext cx="115877" cy="92333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2E60DA8F-5B0D-02A0-A6CB-C583AB14D4CE}"/>
                    </a:ext>
                  </a:extLst>
                </p:cNvPr>
                <p:cNvPicPr/>
                <p:nvPr/>
              </p:nvPicPr>
              <p:blipFill>
                <a:blip r:embed="rId42"/>
                <a:stretch>
                  <a:fillRect/>
                </a:stretch>
              </p:blipFill>
              <p:spPr>
                <a:xfrm>
                  <a:off x="8469643" y="455555"/>
                  <a:ext cx="128112" cy="1045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38961AD3-8B76-BE80-BA26-A76A6609B726}"/>
                    </a:ext>
                  </a:extLst>
                </p14:cNvPr>
                <p14:cNvContentPartPr/>
                <p14:nvPr/>
              </p14:nvContentPartPr>
              <p14:xfrm>
                <a:off x="7620604" y="499743"/>
                <a:ext cx="724130" cy="305457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38961AD3-8B76-BE80-BA26-A76A6609B726}"/>
                    </a:ext>
                  </a:extLst>
                </p:cNvPr>
                <p:cNvPicPr/>
                <p:nvPr/>
              </p:nvPicPr>
              <p:blipFill>
                <a:blip r:embed="rId44"/>
                <a:stretch>
                  <a:fillRect/>
                </a:stretch>
              </p:blipFill>
              <p:spPr>
                <a:xfrm>
                  <a:off x="7614486" y="493627"/>
                  <a:ext cx="736367" cy="3176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61BA2A23-0911-8AF1-643D-E4F0A71D4C20}"/>
                    </a:ext>
                  </a:extLst>
                </p14:cNvPr>
                <p14:cNvContentPartPr/>
                <p14:nvPr/>
              </p14:nvContentPartPr>
              <p14:xfrm>
                <a:off x="7606477" y="701197"/>
                <a:ext cx="140650" cy="124271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61BA2A23-0911-8AF1-643D-E4F0A71D4C20}"/>
                    </a:ext>
                  </a:extLst>
                </p:cNvPr>
                <p:cNvPicPr/>
                <p:nvPr/>
              </p:nvPicPr>
              <p:blipFill>
                <a:blip r:embed="rId46"/>
                <a:stretch>
                  <a:fillRect/>
                </a:stretch>
              </p:blipFill>
              <p:spPr>
                <a:xfrm>
                  <a:off x="7600362" y="695091"/>
                  <a:ext cx="152880" cy="1364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B9C0CAD2-6391-6B28-8CA6-AD42ECF68E29}"/>
                    </a:ext>
                  </a:extLst>
                </p14:cNvPr>
                <p14:cNvContentPartPr/>
                <p14:nvPr/>
              </p14:nvContentPartPr>
              <p14:xfrm>
                <a:off x="7187190" y="896305"/>
                <a:ext cx="310576" cy="437099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B9C0CAD2-6391-6B28-8CA6-AD42ECF68E29}"/>
                    </a:ext>
                  </a:extLst>
                </p:cNvPr>
                <p:cNvPicPr/>
                <p:nvPr/>
              </p:nvPicPr>
              <p:blipFill>
                <a:blip r:embed="rId48"/>
                <a:stretch>
                  <a:fillRect/>
                </a:stretch>
              </p:blipFill>
              <p:spPr>
                <a:xfrm>
                  <a:off x="7181072" y="890189"/>
                  <a:ext cx="322812" cy="4493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CEE453B2-3211-D181-67C5-D0D79BF1C412}"/>
                    </a:ext>
                  </a:extLst>
                </p14:cNvPr>
                <p14:cNvContentPartPr/>
                <p14:nvPr/>
              </p14:nvContentPartPr>
              <p14:xfrm>
                <a:off x="7162213" y="1207699"/>
                <a:ext cx="93562" cy="131846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CEE453B2-3211-D181-67C5-D0D79BF1C412}"/>
                    </a:ext>
                  </a:extLst>
                </p:cNvPr>
                <p:cNvPicPr/>
                <p:nvPr/>
              </p:nvPicPr>
              <p:blipFill>
                <a:blip r:embed="rId50"/>
                <a:stretch>
                  <a:fillRect/>
                </a:stretch>
              </p:blipFill>
              <p:spPr>
                <a:xfrm>
                  <a:off x="7156095" y="1201592"/>
                  <a:ext cx="105797" cy="14406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">
              <p14:nvContentPartPr>
                <p14:cNvPr id="138" name="Ink 137">
                  <a:extLst>
                    <a:ext uri="{FF2B5EF4-FFF2-40B4-BE49-F238E27FC236}">
                      <a16:creationId xmlns:a16="http://schemas.microsoft.com/office/drawing/2014/main" id="{BEA10FBC-DAFB-FF55-B639-05B638662646}"/>
                    </a:ext>
                  </a:extLst>
                </p14:cNvPr>
                <p14:cNvContentPartPr/>
                <p14:nvPr/>
              </p14:nvContentPartPr>
              <p14:xfrm>
                <a:off x="9497364" y="658204"/>
                <a:ext cx="95814" cy="94585"/>
              </p14:xfrm>
            </p:contentPart>
          </mc:Choice>
          <mc:Fallback xmlns="">
            <p:pic>
              <p:nvPicPr>
                <p:cNvPr id="138" name="Ink 137">
                  <a:extLst>
                    <a:ext uri="{FF2B5EF4-FFF2-40B4-BE49-F238E27FC236}">
                      <a16:creationId xmlns:a16="http://schemas.microsoft.com/office/drawing/2014/main" id="{BEA10FBC-DAFB-FF55-B639-05B638662646}"/>
                    </a:ext>
                  </a:extLst>
                </p:cNvPr>
                <p:cNvPicPr/>
                <p:nvPr/>
              </p:nvPicPr>
              <p:blipFill>
                <a:blip r:embed="rId52"/>
                <a:stretch>
                  <a:fillRect/>
                </a:stretch>
              </p:blipFill>
              <p:spPr>
                <a:xfrm>
                  <a:off x="9491263" y="652090"/>
                  <a:ext cx="108015" cy="1068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">
              <p14:nvContentPartPr>
                <p14:cNvPr id="139" name="Ink 138">
                  <a:extLst>
                    <a:ext uri="{FF2B5EF4-FFF2-40B4-BE49-F238E27FC236}">
                      <a16:creationId xmlns:a16="http://schemas.microsoft.com/office/drawing/2014/main" id="{66BCD7FB-2C66-D52A-AD58-B97099AB50A6}"/>
                    </a:ext>
                  </a:extLst>
                </p14:cNvPr>
                <p14:cNvContentPartPr/>
                <p14:nvPr/>
              </p14:nvContentPartPr>
              <p14:xfrm>
                <a:off x="9524388" y="663117"/>
                <a:ext cx="106664" cy="78821"/>
              </p14:xfrm>
            </p:contentPart>
          </mc:Choice>
          <mc:Fallback xmlns="">
            <p:pic>
              <p:nvPicPr>
                <p:cNvPr id="139" name="Ink 138">
                  <a:extLst>
                    <a:ext uri="{FF2B5EF4-FFF2-40B4-BE49-F238E27FC236}">
                      <a16:creationId xmlns:a16="http://schemas.microsoft.com/office/drawing/2014/main" id="{66BCD7FB-2C66-D52A-AD58-B97099AB50A6}"/>
                    </a:ext>
                  </a:extLst>
                </p:cNvPr>
                <p:cNvPicPr/>
                <p:nvPr/>
              </p:nvPicPr>
              <p:blipFill>
                <a:blip r:embed="rId54"/>
                <a:stretch>
                  <a:fillRect/>
                </a:stretch>
              </p:blipFill>
              <p:spPr>
                <a:xfrm>
                  <a:off x="9518283" y="656998"/>
                  <a:ext cx="118875" cy="910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">
              <p14:nvContentPartPr>
                <p14:cNvPr id="140" name="Ink 139">
                  <a:extLst>
                    <a:ext uri="{FF2B5EF4-FFF2-40B4-BE49-F238E27FC236}">
                      <a16:creationId xmlns:a16="http://schemas.microsoft.com/office/drawing/2014/main" id="{A350D5D0-6E27-C0D4-CED5-C6841E4E255C}"/>
                    </a:ext>
                  </a:extLst>
                </p14:cNvPr>
                <p14:cNvContentPartPr/>
                <p14:nvPr/>
              </p14:nvContentPartPr>
              <p14:xfrm>
                <a:off x="9593792" y="719418"/>
                <a:ext cx="81073" cy="51592"/>
              </p14:xfrm>
            </p:contentPart>
          </mc:Choice>
          <mc:Fallback xmlns="">
            <p:pic>
              <p:nvPicPr>
                <p:cNvPr id="140" name="Ink 139">
                  <a:extLst>
                    <a:ext uri="{FF2B5EF4-FFF2-40B4-BE49-F238E27FC236}">
                      <a16:creationId xmlns:a16="http://schemas.microsoft.com/office/drawing/2014/main" id="{A350D5D0-6E27-C0D4-CED5-C6841E4E255C}"/>
                    </a:ext>
                  </a:extLst>
                </p:cNvPr>
                <p:cNvPicPr/>
                <p:nvPr/>
              </p:nvPicPr>
              <p:blipFill>
                <a:blip r:embed="rId56"/>
                <a:stretch>
                  <a:fillRect/>
                </a:stretch>
              </p:blipFill>
              <p:spPr>
                <a:xfrm>
                  <a:off x="9587694" y="713327"/>
                  <a:ext cx="93270" cy="63773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247" name="Ink 246">
                <a:extLst>
                  <a:ext uri="{FF2B5EF4-FFF2-40B4-BE49-F238E27FC236}">
                    <a16:creationId xmlns:a16="http://schemas.microsoft.com/office/drawing/2014/main" id="{DC21EBE3-2A85-E618-4F6F-F45DB0AF5E38}"/>
                  </a:ext>
                </a:extLst>
              </p14:cNvPr>
              <p14:cNvContentPartPr/>
              <p14:nvPr/>
            </p14:nvContentPartPr>
            <p14:xfrm>
              <a:off x="1271464" y="3933056"/>
              <a:ext cx="720" cy="720"/>
            </p14:xfrm>
          </p:contentPart>
        </mc:Choice>
        <mc:Fallback xmlns="">
          <p:pic>
            <p:nvPicPr>
              <p:cNvPr id="247" name="Ink 246">
                <a:extLst>
                  <a:ext uri="{FF2B5EF4-FFF2-40B4-BE49-F238E27FC236}">
                    <a16:creationId xmlns:a16="http://schemas.microsoft.com/office/drawing/2014/main" id="{DC21EBE3-2A85-E618-4F6F-F45DB0AF5E38}"/>
                  </a:ext>
                </a:extLst>
              </p:cNvPr>
              <p:cNvPicPr/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1265344" y="3926936"/>
                <a:ext cx="12960" cy="1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2408FE35-9738-A5D2-A31C-8DD401011FE1}"/>
                  </a:ext>
                </a:extLst>
              </p14:cNvPr>
              <p14:cNvContentPartPr/>
              <p14:nvPr/>
            </p14:nvContentPartPr>
            <p14:xfrm>
              <a:off x="9009460" y="2406424"/>
              <a:ext cx="190080" cy="129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2408FE35-9738-A5D2-A31C-8DD401011FE1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9003340" y="2400304"/>
                <a:ext cx="202320" cy="14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2" name="Group 231">
            <a:extLst>
              <a:ext uri="{FF2B5EF4-FFF2-40B4-BE49-F238E27FC236}">
                <a16:creationId xmlns:a16="http://schemas.microsoft.com/office/drawing/2014/main" id="{12ABBF90-E319-370A-C05F-4B0890AACD19}"/>
              </a:ext>
            </a:extLst>
          </p:cNvPr>
          <p:cNvGrpSpPr/>
          <p:nvPr/>
        </p:nvGrpSpPr>
        <p:grpSpPr>
          <a:xfrm>
            <a:off x="9428860" y="2109064"/>
            <a:ext cx="1827720" cy="514440"/>
            <a:chOff x="9428860" y="2109064"/>
            <a:chExt cx="1827720" cy="51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3167D82D-DD9C-D64B-43A5-5872FC879F5E}"/>
                    </a:ext>
                  </a:extLst>
                </p14:cNvPr>
                <p14:cNvContentPartPr/>
                <p14:nvPr/>
              </p14:nvContentPartPr>
              <p14:xfrm>
                <a:off x="9428860" y="2373304"/>
                <a:ext cx="81360" cy="1155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3167D82D-DD9C-D64B-43A5-5872FC879F5E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422740" y="2367184"/>
                  <a:ext cx="93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96" name="Ink 195">
                  <a:extLst>
                    <a:ext uri="{FF2B5EF4-FFF2-40B4-BE49-F238E27FC236}">
                      <a16:creationId xmlns:a16="http://schemas.microsoft.com/office/drawing/2014/main" id="{B2E39AA4-6422-28E0-1620-F3CF096C8C56}"/>
                    </a:ext>
                  </a:extLst>
                </p14:cNvPr>
                <p14:cNvContentPartPr/>
                <p14:nvPr/>
              </p14:nvContentPartPr>
              <p14:xfrm>
                <a:off x="9436780" y="2291224"/>
                <a:ext cx="17640" cy="14040"/>
              </p14:xfrm>
            </p:contentPart>
          </mc:Choice>
          <mc:Fallback xmlns="">
            <p:pic>
              <p:nvPicPr>
                <p:cNvPr id="196" name="Ink 195">
                  <a:extLst>
                    <a:ext uri="{FF2B5EF4-FFF2-40B4-BE49-F238E27FC236}">
                      <a16:creationId xmlns:a16="http://schemas.microsoft.com/office/drawing/2014/main" id="{B2E39AA4-6422-28E0-1620-F3CF096C8C56}"/>
                    </a:ext>
                  </a:extLst>
                </p:cNvPr>
                <p:cNvPicPr/>
                <p:nvPr/>
              </p:nvPicPr>
              <p:blipFill>
                <a:blip r:embed="rId64"/>
                <a:stretch>
                  <a:fillRect/>
                </a:stretch>
              </p:blipFill>
              <p:spPr>
                <a:xfrm>
                  <a:off x="9430660" y="2285104"/>
                  <a:ext cx="2988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6AA3D1A2-1D7F-D434-1E99-2A05D604D14A}"/>
                    </a:ext>
                  </a:extLst>
                </p14:cNvPr>
                <p14:cNvContentPartPr/>
                <p14:nvPr/>
              </p14:nvContentPartPr>
              <p14:xfrm>
                <a:off x="9514180" y="2382304"/>
                <a:ext cx="176040" cy="1036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6AA3D1A2-1D7F-D434-1E99-2A05D604D14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508060" y="2376184"/>
                  <a:ext cx="1882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3F92904A-83B0-9AEA-D5E6-0DDD0EB9CB32}"/>
                    </a:ext>
                  </a:extLst>
                </p14:cNvPr>
                <p14:cNvContentPartPr/>
                <p14:nvPr/>
              </p14:nvContentPartPr>
              <p14:xfrm>
                <a:off x="9686620" y="2332984"/>
                <a:ext cx="204840" cy="1447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3F92904A-83B0-9AEA-D5E6-0DDD0EB9CB3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680500" y="2326864"/>
                  <a:ext cx="217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894C6F63-7FDD-A557-0B6B-25E2B8648D86}"/>
                    </a:ext>
                  </a:extLst>
                </p14:cNvPr>
                <p14:cNvContentPartPr/>
                <p14:nvPr/>
              </p14:nvContentPartPr>
              <p14:xfrm>
                <a:off x="9901900" y="2319304"/>
                <a:ext cx="203760" cy="3042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94C6F63-7FDD-A557-0B6B-25E2B8648D8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895780" y="2313184"/>
                  <a:ext cx="21600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4CBCCA6C-1481-8139-9500-981DE28D4409}"/>
                    </a:ext>
                  </a:extLst>
                </p14:cNvPr>
                <p14:cNvContentPartPr/>
                <p14:nvPr/>
              </p14:nvContentPartPr>
              <p14:xfrm>
                <a:off x="10118620" y="2126704"/>
                <a:ext cx="631440" cy="318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4CBCCA6C-1481-8139-9500-981DE28D4409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112500" y="2120584"/>
                  <a:ext cx="6436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C3EA2402-20D1-0501-69E6-B7015537D1A5}"/>
                    </a:ext>
                  </a:extLst>
                </p14:cNvPr>
                <p14:cNvContentPartPr/>
                <p14:nvPr/>
              </p14:nvContentPartPr>
              <p14:xfrm>
                <a:off x="10668340" y="2204824"/>
                <a:ext cx="6480" cy="2124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C3EA2402-20D1-0501-69E6-B7015537D1A5}"/>
                    </a:ext>
                  </a:extLst>
                </p:cNvPr>
                <p:cNvPicPr/>
                <p:nvPr/>
              </p:nvPicPr>
              <p:blipFill>
                <a:blip r:embed="rId74"/>
                <a:stretch>
                  <a:fillRect/>
                </a:stretch>
              </p:blipFill>
              <p:spPr>
                <a:xfrm>
                  <a:off x="10662220" y="2198704"/>
                  <a:ext cx="187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6A9EDB8C-678B-209B-DA27-66EAE2C3F094}"/>
                    </a:ext>
                  </a:extLst>
                </p14:cNvPr>
                <p14:cNvContentPartPr/>
                <p14:nvPr/>
              </p14:nvContentPartPr>
              <p14:xfrm>
                <a:off x="10766980" y="2109064"/>
                <a:ext cx="50040" cy="335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A9EDB8C-678B-209B-DA27-66EAE2C3F09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760860" y="2102944"/>
                  <a:ext cx="622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3792939B-8D1B-60C3-1990-E9CD216D71D2}"/>
                    </a:ext>
                  </a:extLst>
                </p14:cNvPr>
                <p14:cNvContentPartPr/>
                <p14:nvPr/>
              </p14:nvContentPartPr>
              <p14:xfrm>
                <a:off x="10749700" y="2284384"/>
                <a:ext cx="223200" cy="1303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3792939B-8D1B-60C3-1990-E9CD216D71D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743580" y="2278264"/>
                  <a:ext cx="2354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A8FBE52-2DD3-3C82-5945-8595F1212BFA}"/>
                    </a:ext>
                  </a:extLst>
                </p14:cNvPr>
                <p14:cNvContentPartPr/>
                <p14:nvPr/>
              </p14:nvContentPartPr>
              <p14:xfrm>
                <a:off x="10901620" y="2185384"/>
                <a:ext cx="27360" cy="169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A8FBE52-2DD3-3C82-5945-8595F1212BFA}"/>
                    </a:ext>
                  </a:extLst>
                </p:cNvPr>
                <p:cNvPicPr/>
                <p:nvPr/>
              </p:nvPicPr>
              <p:blipFill>
                <a:blip r:embed="rId80"/>
                <a:stretch>
                  <a:fillRect/>
                </a:stretch>
              </p:blipFill>
              <p:spPr>
                <a:xfrm>
                  <a:off x="10895500" y="2179264"/>
                  <a:ext cx="396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3941C76B-6AC6-1AD1-F641-F7248EDF61B8}"/>
                    </a:ext>
                  </a:extLst>
                </p14:cNvPr>
                <p14:cNvContentPartPr/>
                <p14:nvPr/>
              </p14:nvContentPartPr>
              <p14:xfrm>
                <a:off x="10944820" y="2280424"/>
                <a:ext cx="155520" cy="1321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3941C76B-6AC6-1AD1-F641-F7248EDF61B8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938700" y="2274304"/>
                  <a:ext cx="167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50CAAF6C-5C13-CA97-9D60-85B35767D377}"/>
                    </a:ext>
                  </a:extLst>
                </p14:cNvPr>
                <p14:cNvContentPartPr/>
                <p14:nvPr/>
              </p14:nvContentPartPr>
              <p14:xfrm>
                <a:off x="11149300" y="2234704"/>
                <a:ext cx="107280" cy="1818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0CAAF6C-5C13-CA97-9D60-85B35767D37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1143180" y="2228584"/>
                  <a:ext cx="119520" cy="19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C6AEC841-1488-69AC-9719-C0EC9DA00B26}"/>
                  </a:ext>
                </a:extLst>
              </p14:cNvPr>
              <p14:cNvContentPartPr/>
              <p14:nvPr/>
            </p14:nvContentPartPr>
            <p14:xfrm>
              <a:off x="8932420" y="2693344"/>
              <a:ext cx="255600" cy="2368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C6AEC841-1488-69AC-9719-C0EC9DA00B26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8926300" y="2687224"/>
                <a:ext cx="267840" cy="249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" name="Group 245">
            <a:extLst>
              <a:ext uri="{FF2B5EF4-FFF2-40B4-BE49-F238E27FC236}">
                <a16:creationId xmlns:a16="http://schemas.microsoft.com/office/drawing/2014/main" id="{F29D3D98-9F17-BAC6-9B0D-7EF99C66A1F7}"/>
              </a:ext>
            </a:extLst>
          </p:cNvPr>
          <p:cNvGrpSpPr/>
          <p:nvPr/>
        </p:nvGrpSpPr>
        <p:grpSpPr>
          <a:xfrm>
            <a:off x="9518140" y="2615584"/>
            <a:ext cx="1735200" cy="290880"/>
            <a:chOff x="9518140" y="2615584"/>
            <a:chExt cx="1735200" cy="29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CB4F4412-61D8-08FE-3A24-96564A47FD92}"/>
                    </a:ext>
                  </a:extLst>
                </p14:cNvPr>
                <p14:cNvContentPartPr/>
                <p14:nvPr/>
              </p14:nvContentPartPr>
              <p14:xfrm>
                <a:off x="9518140" y="2659144"/>
                <a:ext cx="259560" cy="2473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B4F4412-61D8-08FE-3A24-96564A47FD9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512020" y="2653024"/>
                  <a:ext cx="2718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AFD11AB5-4C38-616F-EDB2-F5E2250B0314}"/>
                    </a:ext>
                  </a:extLst>
                </p14:cNvPr>
                <p14:cNvContentPartPr/>
                <p14:nvPr/>
              </p14:nvContentPartPr>
              <p14:xfrm>
                <a:off x="9811900" y="2780824"/>
                <a:ext cx="77400" cy="932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AFD11AB5-4C38-616F-EDB2-F5E2250B031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805780" y="2774704"/>
                  <a:ext cx="89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FF5BB4D8-7A32-F9A4-DD4C-11113D0557CA}"/>
                    </a:ext>
                  </a:extLst>
                </p14:cNvPr>
                <p14:cNvContentPartPr/>
                <p14:nvPr/>
              </p14:nvContentPartPr>
              <p14:xfrm>
                <a:off x="9817660" y="2692624"/>
                <a:ext cx="27720" cy="230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F5BB4D8-7A32-F9A4-DD4C-11113D0557CA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811540" y="2686504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404F59FB-74B1-1573-210C-B2C5BD8CAFFD}"/>
                    </a:ext>
                  </a:extLst>
                </p14:cNvPr>
                <p14:cNvContentPartPr/>
                <p14:nvPr/>
              </p14:nvContentPartPr>
              <p14:xfrm>
                <a:off x="9914500" y="2737264"/>
                <a:ext cx="269640" cy="1144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04F59FB-74B1-1573-210C-B2C5BD8CAFF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908380" y="2731144"/>
                  <a:ext cx="281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688C7770-E38B-A31E-25DC-CFD82CBFE923}"/>
                    </a:ext>
                  </a:extLst>
                </p14:cNvPr>
                <p14:cNvContentPartPr/>
                <p14:nvPr/>
              </p14:nvContentPartPr>
              <p14:xfrm>
                <a:off x="10206820" y="2746264"/>
                <a:ext cx="172440" cy="117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88C7770-E38B-A31E-25DC-CFD82CBFE92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200700" y="2740144"/>
                  <a:ext cx="184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4459C5E0-2564-AC0A-7FE4-38027B67231A}"/>
                    </a:ext>
                  </a:extLst>
                </p14:cNvPr>
                <p14:cNvContentPartPr/>
                <p14:nvPr/>
              </p14:nvContentPartPr>
              <p14:xfrm>
                <a:off x="10409140" y="2759944"/>
                <a:ext cx="212760" cy="828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4459C5E0-2564-AC0A-7FE4-38027B67231A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403020" y="2753824"/>
                  <a:ext cx="2250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F4DA5628-A011-BF3D-1A2C-2E890B2591FA}"/>
                    </a:ext>
                  </a:extLst>
                </p14:cNvPr>
                <p14:cNvContentPartPr/>
                <p14:nvPr/>
              </p14:nvContentPartPr>
              <p14:xfrm>
                <a:off x="10618300" y="2695504"/>
                <a:ext cx="140760" cy="1645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F4DA5628-A011-BF3D-1A2C-2E890B2591F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612180" y="2689384"/>
                  <a:ext cx="1530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6AEB9094-C977-9FB4-A09B-E6C07D5CB933}"/>
                    </a:ext>
                  </a:extLst>
                </p14:cNvPr>
                <p14:cNvContentPartPr/>
                <p14:nvPr/>
              </p14:nvContentPartPr>
              <p14:xfrm>
                <a:off x="10807660" y="2731504"/>
                <a:ext cx="110520" cy="132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AEB9094-C977-9FB4-A09B-E6C07D5CB93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801540" y="2725384"/>
                  <a:ext cx="1227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E7694D40-A806-EF4D-D333-5F000F1A45C5}"/>
                    </a:ext>
                  </a:extLst>
                </p14:cNvPr>
                <p14:cNvContentPartPr/>
                <p14:nvPr/>
              </p14:nvContentPartPr>
              <p14:xfrm>
                <a:off x="10834660" y="2615584"/>
                <a:ext cx="14400" cy="140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7694D40-A806-EF4D-D333-5F000F1A45C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828540" y="2609464"/>
                  <a:ext cx="26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3512AB61-7EA6-3D65-7E0E-D2D97C816220}"/>
                    </a:ext>
                  </a:extLst>
                </p14:cNvPr>
                <p14:cNvContentPartPr/>
                <p14:nvPr/>
              </p14:nvContentPartPr>
              <p14:xfrm>
                <a:off x="10917100" y="2728264"/>
                <a:ext cx="336240" cy="1220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3512AB61-7EA6-3D65-7E0E-D2D97C816220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910980" y="2722144"/>
                  <a:ext cx="34848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08581463-E24E-B46C-61C2-CE2BDC7183EE}"/>
                  </a:ext>
                </a:extLst>
              </p14:cNvPr>
              <p14:cNvContentPartPr/>
              <p14:nvPr/>
            </p14:nvContentPartPr>
            <p14:xfrm>
              <a:off x="191880" y="4677829"/>
              <a:ext cx="159840" cy="22536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08581463-E24E-B46C-61C2-CE2BDC7183EE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185760" y="4671709"/>
                <a:ext cx="1720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8D95D4EF-1D9A-1C2C-6A51-FEC144B084AD}"/>
                  </a:ext>
                </a:extLst>
              </p14:cNvPr>
              <p14:cNvContentPartPr/>
              <p14:nvPr/>
            </p14:nvContentPartPr>
            <p14:xfrm>
              <a:off x="173160" y="4809589"/>
              <a:ext cx="117000" cy="4752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8D95D4EF-1D9A-1C2C-6A51-FEC144B084AD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167040" y="4803469"/>
                <a:ext cx="12924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F96C0E65-F907-5E74-7FFD-ECFF8EB10646}"/>
                  </a:ext>
                </a:extLst>
              </p14:cNvPr>
              <p14:cNvContentPartPr/>
              <p14:nvPr/>
            </p14:nvContentPartPr>
            <p14:xfrm>
              <a:off x="376920" y="4813909"/>
              <a:ext cx="138960" cy="9720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F96C0E65-F907-5E74-7FFD-ECFF8EB10646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70800" y="4807789"/>
                <a:ext cx="1512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39788272-FD31-F61D-8914-11DDFB0FB011}"/>
                  </a:ext>
                </a:extLst>
              </p14:cNvPr>
              <p14:cNvContentPartPr/>
              <p14:nvPr/>
            </p14:nvContentPartPr>
            <p14:xfrm>
              <a:off x="521280" y="4800229"/>
              <a:ext cx="169920" cy="31212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39788272-FD31-F61D-8914-11DDFB0FB011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15160" y="4794109"/>
                <a:ext cx="182160" cy="324360"/>
              </a:xfrm>
              <a:prstGeom prst="rect">
                <a:avLst/>
              </a:prstGeom>
            </p:spPr>
          </p:pic>
        </mc:Fallback>
      </mc:AlternateContent>
      <p:grpSp>
        <p:nvGrpSpPr>
          <p:cNvPr id="496" name="Group 495">
            <a:extLst>
              <a:ext uri="{FF2B5EF4-FFF2-40B4-BE49-F238E27FC236}">
                <a16:creationId xmlns:a16="http://schemas.microsoft.com/office/drawing/2014/main" id="{E2F6B848-8364-6484-57E5-9CB4094349B6}"/>
              </a:ext>
            </a:extLst>
          </p:cNvPr>
          <p:cNvGrpSpPr/>
          <p:nvPr/>
        </p:nvGrpSpPr>
        <p:grpSpPr>
          <a:xfrm>
            <a:off x="3345392" y="3001922"/>
            <a:ext cx="2081520" cy="463320"/>
            <a:chOff x="3345392" y="3001922"/>
            <a:chExt cx="2081520" cy="463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7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97AAE4E9-0F7C-F366-EA90-50CE02889D4E}"/>
                    </a:ext>
                  </a:extLst>
                </p14:cNvPr>
                <p14:cNvContentPartPr/>
                <p14:nvPr/>
              </p14:nvContentPartPr>
              <p14:xfrm>
                <a:off x="3345392" y="3068522"/>
                <a:ext cx="353880" cy="39672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97AAE4E9-0F7C-F366-EA90-50CE02889D4E}"/>
                    </a:ext>
                  </a:extLst>
                </p:cNvPr>
                <p:cNvPicPr/>
                <p:nvPr/>
              </p:nvPicPr>
              <p:blipFill>
                <a:blip r:embed="rId118"/>
                <a:stretch>
                  <a:fillRect/>
                </a:stretch>
              </p:blipFill>
              <p:spPr>
                <a:xfrm>
                  <a:off x="3339272" y="3062402"/>
                  <a:ext cx="36612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">
              <p14:nvContentPartPr>
                <p14:cNvPr id="482" name="Ink 481">
                  <a:extLst>
                    <a:ext uri="{FF2B5EF4-FFF2-40B4-BE49-F238E27FC236}">
                      <a16:creationId xmlns:a16="http://schemas.microsoft.com/office/drawing/2014/main" id="{B719F652-D858-48EE-BA06-F46A59DF5738}"/>
                    </a:ext>
                  </a:extLst>
                </p14:cNvPr>
                <p14:cNvContentPartPr/>
                <p14:nvPr/>
              </p14:nvContentPartPr>
              <p14:xfrm>
                <a:off x="3694952" y="3231962"/>
                <a:ext cx="119880" cy="78840"/>
              </p14:xfrm>
            </p:contentPart>
          </mc:Choice>
          <mc:Fallback xmlns="">
            <p:pic>
              <p:nvPicPr>
                <p:cNvPr id="482" name="Ink 481">
                  <a:extLst>
                    <a:ext uri="{FF2B5EF4-FFF2-40B4-BE49-F238E27FC236}">
                      <a16:creationId xmlns:a16="http://schemas.microsoft.com/office/drawing/2014/main" id="{B719F652-D858-48EE-BA06-F46A59DF5738}"/>
                    </a:ext>
                  </a:extLst>
                </p:cNvPr>
                <p:cNvPicPr/>
                <p:nvPr/>
              </p:nvPicPr>
              <p:blipFill>
                <a:blip r:embed="rId120"/>
                <a:stretch>
                  <a:fillRect/>
                </a:stretch>
              </p:blipFill>
              <p:spPr>
                <a:xfrm>
                  <a:off x="3688832" y="3225842"/>
                  <a:ext cx="132120" cy="9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D49B36E1-6848-AE59-93EB-5DCCCB6A533D}"/>
                    </a:ext>
                  </a:extLst>
                </p14:cNvPr>
                <p14:cNvContentPartPr/>
                <p14:nvPr/>
              </p14:nvContentPartPr>
              <p14:xfrm>
                <a:off x="3833192" y="3222602"/>
                <a:ext cx="92520" cy="9252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D49B36E1-6848-AE59-93EB-5DCCCB6A533D}"/>
                    </a:ext>
                  </a:extLst>
                </p:cNvPr>
                <p:cNvPicPr/>
                <p:nvPr/>
              </p:nvPicPr>
              <p:blipFill>
                <a:blip r:embed="rId122"/>
                <a:stretch>
                  <a:fillRect/>
                </a:stretch>
              </p:blipFill>
              <p:spPr>
                <a:xfrm>
                  <a:off x="3827072" y="3216482"/>
                  <a:ext cx="10476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80D371EA-DF30-8CE2-5401-099E8CB79CF3}"/>
                    </a:ext>
                  </a:extLst>
                </p14:cNvPr>
                <p14:cNvContentPartPr/>
                <p14:nvPr/>
              </p14:nvContentPartPr>
              <p14:xfrm>
                <a:off x="3957392" y="3230882"/>
                <a:ext cx="286200" cy="9900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80D371EA-DF30-8CE2-5401-099E8CB79CF3}"/>
                    </a:ext>
                  </a:extLst>
                </p:cNvPr>
                <p:cNvPicPr/>
                <p:nvPr/>
              </p:nvPicPr>
              <p:blipFill>
                <a:blip r:embed="rId124"/>
                <a:stretch>
                  <a:fillRect/>
                </a:stretch>
              </p:blipFill>
              <p:spPr>
                <a:xfrm>
                  <a:off x="3951272" y="3224762"/>
                  <a:ext cx="2984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34C815FE-90F1-5B24-0B5F-1DB3655F5C94}"/>
                    </a:ext>
                  </a:extLst>
                </p14:cNvPr>
                <p14:cNvContentPartPr/>
                <p14:nvPr/>
              </p14:nvContentPartPr>
              <p14:xfrm>
                <a:off x="4161512" y="3131162"/>
                <a:ext cx="27000" cy="122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34C815FE-90F1-5B24-0B5F-1DB3655F5C94}"/>
                    </a:ext>
                  </a:extLst>
                </p:cNvPr>
                <p:cNvPicPr/>
                <p:nvPr/>
              </p:nvPicPr>
              <p:blipFill>
                <a:blip r:embed="rId126"/>
                <a:stretch>
                  <a:fillRect/>
                </a:stretch>
              </p:blipFill>
              <p:spPr>
                <a:xfrm>
                  <a:off x="4155309" y="3125042"/>
                  <a:ext cx="39405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AC1734ED-F2CE-B2FE-3790-92EED99F6DE9}"/>
                    </a:ext>
                  </a:extLst>
                </p14:cNvPr>
                <p14:cNvContentPartPr/>
                <p14:nvPr/>
              </p14:nvContentPartPr>
              <p14:xfrm>
                <a:off x="4223792" y="3059882"/>
                <a:ext cx="262440" cy="27396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AC1734ED-F2CE-B2FE-3790-92EED99F6DE9}"/>
                    </a:ext>
                  </a:extLst>
                </p:cNvPr>
                <p:cNvPicPr/>
                <p:nvPr/>
              </p:nvPicPr>
              <p:blipFill>
                <a:blip r:embed="rId128"/>
                <a:stretch>
                  <a:fillRect/>
                </a:stretch>
              </p:blipFill>
              <p:spPr>
                <a:xfrm>
                  <a:off x="4217672" y="3053762"/>
                  <a:ext cx="274680" cy="28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4B204903-C889-AE93-9BB7-28D631C7CB2E}"/>
                    </a:ext>
                  </a:extLst>
                </p14:cNvPr>
                <p14:cNvContentPartPr/>
                <p14:nvPr/>
              </p14:nvContentPartPr>
              <p14:xfrm>
                <a:off x="4676312" y="3081482"/>
                <a:ext cx="16200" cy="23040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4B204903-C889-AE93-9BB7-28D631C7CB2E}"/>
                    </a:ext>
                  </a:extLst>
                </p:cNvPr>
                <p:cNvPicPr/>
                <p:nvPr/>
              </p:nvPicPr>
              <p:blipFill>
                <a:blip r:embed="rId130"/>
                <a:stretch>
                  <a:fillRect/>
                </a:stretch>
              </p:blipFill>
              <p:spPr>
                <a:xfrm>
                  <a:off x="4670325" y="3075352"/>
                  <a:ext cx="28174" cy="2426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8512C000-F189-BEC3-6A18-B94956E46752}"/>
                    </a:ext>
                  </a:extLst>
                </p14:cNvPr>
                <p14:cNvContentPartPr/>
                <p14:nvPr/>
              </p14:nvContentPartPr>
              <p14:xfrm>
                <a:off x="4638152" y="3219002"/>
                <a:ext cx="159480" cy="1224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8512C000-F189-BEC3-6A18-B94956E46752}"/>
                    </a:ext>
                  </a:extLst>
                </p:cNvPr>
                <p:cNvPicPr/>
                <p:nvPr/>
              </p:nvPicPr>
              <p:blipFill>
                <a:blip r:embed="rId132"/>
                <a:stretch>
                  <a:fillRect/>
                </a:stretch>
              </p:blipFill>
              <p:spPr>
                <a:xfrm>
                  <a:off x="4632032" y="3212882"/>
                  <a:ext cx="1717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091AD0A1-F012-A46C-41EE-1CCB85EF5586}"/>
                    </a:ext>
                  </a:extLst>
                </p14:cNvPr>
                <p14:cNvContentPartPr/>
                <p14:nvPr/>
              </p14:nvContentPartPr>
              <p14:xfrm>
                <a:off x="4760912" y="3067082"/>
                <a:ext cx="46800" cy="23760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091AD0A1-F012-A46C-41EE-1CCB85EF5586}"/>
                    </a:ext>
                  </a:extLst>
                </p:cNvPr>
                <p:cNvPicPr/>
                <p:nvPr/>
              </p:nvPicPr>
              <p:blipFill>
                <a:blip r:embed="rId134"/>
                <a:stretch>
                  <a:fillRect/>
                </a:stretch>
              </p:blipFill>
              <p:spPr>
                <a:xfrm>
                  <a:off x="4754792" y="3060962"/>
                  <a:ext cx="5904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861652EA-8FED-4F8C-86EF-EAC1FD353154}"/>
                    </a:ext>
                  </a:extLst>
                </p14:cNvPr>
                <p14:cNvContentPartPr/>
                <p14:nvPr/>
              </p14:nvContentPartPr>
              <p14:xfrm>
                <a:off x="4830032" y="3192722"/>
                <a:ext cx="46440" cy="9864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861652EA-8FED-4F8C-86EF-EAC1FD353154}"/>
                    </a:ext>
                  </a:extLst>
                </p:cNvPr>
                <p:cNvPicPr/>
                <p:nvPr/>
              </p:nvPicPr>
              <p:blipFill>
                <a:blip r:embed="rId136"/>
                <a:stretch>
                  <a:fillRect/>
                </a:stretch>
              </p:blipFill>
              <p:spPr>
                <a:xfrm>
                  <a:off x="4823912" y="3186602"/>
                  <a:ext cx="5868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D4C52FCE-FDA3-ABBE-6E9A-8F8FFD07B9B7}"/>
                    </a:ext>
                  </a:extLst>
                </p14:cNvPr>
                <p14:cNvContentPartPr/>
                <p14:nvPr/>
              </p14:nvContentPartPr>
              <p14:xfrm>
                <a:off x="4830392" y="3134402"/>
                <a:ext cx="25920" cy="154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D4C52FCE-FDA3-ABBE-6E9A-8F8FFD07B9B7}"/>
                    </a:ext>
                  </a:extLst>
                </p:cNvPr>
                <p:cNvPicPr/>
                <p:nvPr/>
              </p:nvPicPr>
              <p:blipFill>
                <a:blip r:embed="rId138"/>
                <a:stretch>
                  <a:fillRect/>
                </a:stretch>
              </p:blipFill>
              <p:spPr>
                <a:xfrm>
                  <a:off x="4824272" y="3128136"/>
                  <a:ext cx="38160" cy="28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">
              <p14:nvContentPartPr>
                <p14:cNvPr id="492" name="Ink 491">
                  <a:extLst>
                    <a:ext uri="{FF2B5EF4-FFF2-40B4-BE49-F238E27FC236}">
                      <a16:creationId xmlns:a16="http://schemas.microsoft.com/office/drawing/2014/main" id="{1EC07742-F9B8-DA24-BE23-6B444F5E051C}"/>
                    </a:ext>
                  </a:extLst>
                </p14:cNvPr>
                <p14:cNvContentPartPr/>
                <p14:nvPr/>
              </p14:nvContentPartPr>
              <p14:xfrm>
                <a:off x="4898432" y="3201362"/>
                <a:ext cx="77400" cy="92520"/>
              </p14:xfrm>
            </p:contentPart>
          </mc:Choice>
          <mc:Fallback xmlns="">
            <p:pic>
              <p:nvPicPr>
                <p:cNvPr id="492" name="Ink 491">
                  <a:extLst>
                    <a:ext uri="{FF2B5EF4-FFF2-40B4-BE49-F238E27FC236}">
                      <a16:creationId xmlns:a16="http://schemas.microsoft.com/office/drawing/2014/main" id="{1EC07742-F9B8-DA24-BE23-6B444F5E051C}"/>
                    </a:ext>
                  </a:extLst>
                </p:cNvPr>
                <p:cNvPicPr/>
                <p:nvPr/>
              </p:nvPicPr>
              <p:blipFill>
                <a:blip r:embed="rId140"/>
                <a:stretch>
                  <a:fillRect/>
                </a:stretch>
              </p:blipFill>
              <p:spPr>
                <a:xfrm>
                  <a:off x="4892312" y="3195242"/>
                  <a:ext cx="8964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">
              <p14:nvContentPartPr>
                <p14:cNvPr id="493" name="Ink 492">
                  <a:extLst>
                    <a:ext uri="{FF2B5EF4-FFF2-40B4-BE49-F238E27FC236}">
                      <a16:creationId xmlns:a16="http://schemas.microsoft.com/office/drawing/2014/main" id="{84B406F7-EAFE-4582-6574-CA7F7F98910F}"/>
                    </a:ext>
                  </a:extLst>
                </p14:cNvPr>
                <p14:cNvContentPartPr/>
                <p14:nvPr/>
              </p14:nvContentPartPr>
              <p14:xfrm>
                <a:off x="4988432" y="3191282"/>
                <a:ext cx="90720" cy="113040"/>
              </p14:xfrm>
            </p:contentPart>
          </mc:Choice>
          <mc:Fallback xmlns="">
            <p:pic>
              <p:nvPicPr>
                <p:cNvPr id="493" name="Ink 492">
                  <a:extLst>
                    <a:ext uri="{FF2B5EF4-FFF2-40B4-BE49-F238E27FC236}">
                      <a16:creationId xmlns:a16="http://schemas.microsoft.com/office/drawing/2014/main" id="{84B406F7-EAFE-4582-6574-CA7F7F98910F}"/>
                    </a:ext>
                  </a:extLst>
                </p:cNvPr>
                <p:cNvPicPr/>
                <p:nvPr/>
              </p:nvPicPr>
              <p:blipFill>
                <a:blip r:embed="rId142"/>
                <a:stretch>
                  <a:fillRect/>
                </a:stretch>
              </p:blipFill>
              <p:spPr>
                <a:xfrm>
                  <a:off x="4982288" y="3185162"/>
                  <a:ext cx="103009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EF046EE8-0E15-4F51-79AC-BF08AE0BA554}"/>
                    </a:ext>
                  </a:extLst>
                </p14:cNvPr>
                <p14:cNvContentPartPr/>
                <p14:nvPr/>
              </p14:nvContentPartPr>
              <p14:xfrm>
                <a:off x="5093192" y="3163922"/>
                <a:ext cx="131400" cy="13248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EF046EE8-0E15-4F51-79AC-BF08AE0BA554}"/>
                    </a:ext>
                  </a:extLst>
                </p:cNvPr>
                <p:cNvPicPr/>
                <p:nvPr/>
              </p:nvPicPr>
              <p:blipFill>
                <a:blip r:embed="rId144"/>
                <a:stretch>
                  <a:fillRect/>
                </a:stretch>
              </p:blipFill>
              <p:spPr>
                <a:xfrm>
                  <a:off x="5087055" y="3157785"/>
                  <a:ext cx="143674" cy="1447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B07070B2-8334-4ADC-4B9F-61FE907AD5DA}"/>
                    </a:ext>
                  </a:extLst>
                </p14:cNvPr>
                <p14:cNvContentPartPr/>
                <p14:nvPr/>
              </p14:nvContentPartPr>
              <p14:xfrm>
                <a:off x="5179592" y="3001922"/>
                <a:ext cx="247320" cy="28476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B07070B2-8334-4ADC-4B9F-61FE907AD5DA}"/>
                    </a:ext>
                  </a:extLst>
                </p:cNvPr>
                <p:cNvPicPr/>
                <p:nvPr/>
              </p:nvPicPr>
              <p:blipFill>
                <a:blip r:embed="rId146"/>
                <a:stretch>
                  <a:fillRect/>
                </a:stretch>
              </p:blipFill>
              <p:spPr>
                <a:xfrm>
                  <a:off x="5173472" y="2995802"/>
                  <a:ext cx="259560" cy="297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A13F255A-4405-B56C-AF15-8235B18843AB}"/>
              </a:ext>
            </a:extLst>
          </p:cNvPr>
          <p:cNvGrpSpPr/>
          <p:nvPr/>
        </p:nvGrpSpPr>
        <p:grpSpPr>
          <a:xfrm>
            <a:off x="5514032" y="2982482"/>
            <a:ext cx="930960" cy="482400"/>
            <a:chOff x="5514032" y="2982482"/>
            <a:chExt cx="930960" cy="48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7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6D9006A8-7869-3ECE-40BE-E61138AAEBAE}"/>
                    </a:ext>
                  </a:extLst>
                </p14:cNvPr>
                <p14:cNvContentPartPr/>
                <p14:nvPr/>
              </p14:nvContentPartPr>
              <p14:xfrm>
                <a:off x="5514032" y="3166082"/>
                <a:ext cx="121320" cy="12456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6D9006A8-7869-3ECE-40BE-E61138AAEBAE}"/>
                    </a:ext>
                  </a:extLst>
                </p:cNvPr>
                <p:cNvPicPr/>
                <p:nvPr/>
              </p:nvPicPr>
              <p:blipFill>
                <a:blip r:embed="rId148"/>
                <a:stretch>
                  <a:fillRect/>
                </a:stretch>
              </p:blipFill>
              <p:spPr>
                <a:xfrm>
                  <a:off x="5507912" y="3159962"/>
                  <a:ext cx="13356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22158D6D-3A91-60F0-DB85-ACFAD3524904}"/>
                    </a:ext>
                  </a:extLst>
                </p14:cNvPr>
                <p14:cNvContentPartPr/>
                <p14:nvPr/>
              </p14:nvContentPartPr>
              <p14:xfrm>
                <a:off x="5620952" y="3187322"/>
                <a:ext cx="176760" cy="9036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22158D6D-3A91-60F0-DB85-ACFAD3524904}"/>
                    </a:ext>
                  </a:extLst>
                </p:cNvPr>
                <p:cNvPicPr/>
                <p:nvPr/>
              </p:nvPicPr>
              <p:blipFill>
                <a:blip r:embed="rId150"/>
                <a:stretch>
                  <a:fillRect/>
                </a:stretch>
              </p:blipFill>
              <p:spPr>
                <a:xfrm>
                  <a:off x="5614832" y="3181178"/>
                  <a:ext cx="189000" cy="1026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E9735B50-A3D6-76C6-9A81-551F6598E291}"/>
                    </a:ext>
                  </a:extLst>
                </p14:cNvPr>
                <p14:cNvContentPartPr/>
                <p14:nvPr/>
              </p14:nvContentPartPr>
              <p14:xfrm>
                <a:off x="5753792" y="3188402"/>
                <a:ext cx="123480" cy="27648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E9735B50-A3D6-76C6-9A81-551F6598E291}"/>
                    </a:ext>
                  </a:extLst>
                </p:cNvPr>
                <p:cNvPicPr/>
                <p:nvPr/>
              </p:nvPicPr>
              <p:blipFill>
                <a:blip r:embed="rId152"/>
                <a:stretch>
                  <a:fillRect/>
                </a:stretch>
              </p:blipFill>
              <p:spPr>
                <a:xfrm>
                  <a:off x="5747690" y="3182282"/>
                  <a:ext cx="135684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A7D49A94-D5DE-2F6D-9633-9E2E35FE3B59}"/>
                    </a:ext>
                  </a:extLst>
                </p14:cNvPr>
                <p14:cNvContentPartPr/>
                <p14:nvPr/>
              </p14:nvContentPartPr>
              <p14:xfrm>
                <a:off x="5845952" y="3108842"/>
                <a:ext cx="24120" cy="122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A7D49A94-D5DE-2F6D-9633-9E2E35FE3B59}"/>
                    </a:ext>
                  </a:extLst>
                </p:cNvPr>
                <p:cNvPicPr/>
                <p:nvPr/>
              </p:nvPicPr>
              <p:blipFill>
                <a:blip r:embed="rId154"/>
                <a:stretch>
                  <a:fillRect/>
                </a:stretch>
              </p:blipFill>
              <p:spPr>
                <a:xfrm>
                  <a:off x="5839922" y="3102722"/>
                  <a:ext cx="3618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">
              <p14:nvContentPartPr>
                <p14:cNvPr id="501" name="Ink 500">
                  <a:extLst>
                    <a:ext uri="{FF2B5EF4-FFF2-40B4-BE49-F238E27FC236}">
                      <a16:creationId xmlns:a16="http://schemas.microsoft.com/office/drawing/2014/main" id="{B4E79417-7D11-E31D-4978-8E1C46987A65}"/>
                    </a:ext>
                  </a:extLst>
                </p14:cNvPr>
                <p14:cNvContentPartPr/>
                <p14:nvPr/>
              </p14:nvContentPartPr>
              <p14:xfrm>
                <a:off x="5863232" y="3180842"/>
                <a:ext cx="103320" cy="99000"/>
              </p14:xfrm>
            </p:contentPart>
          </mc:Choice>
          <mc:Fallback xmlns="">
            <p:pic>
              <p:nvPicPr>
                <p:cNvPr id="501" name="Ink 500">
                  <a:extLst>
                    <a:ext uri="{FF2B5EF4-FFF2-40B4-BE49-F238E27FC236}">
                      <a16:creationId xmlns:a16="http://schemas.microsoft.com/office/drawing/2014/main" id="{B4E79417-7D11-E31D-4978-8E1C46987A65}"/>
                    </a:ext>
                  </a:extLst>
                </p:cNvPr>
                <p:cNvPicPr/>
                <p:nvPr/>
              </p:nvPicPr>
              <p:blipFill>
                <a:blip r:embed="rId156"/>
                <a:stretch>
                  <a:fillRect/>
                </a:stretch>
              </p:blipFill>
              <p:spPr>
                <a:xfrm>
                  <a:off x="5857112" y="3174744"/>
                  <a:ext cx="115560" cy="11119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">
              <p14:nvContentPartPr>
                <p14:cNvPr id="502" name="Ink 501">
                  <a:extLst>
                    <a:ext uri="{FF2B5EF4-FFF2-40B4-BE49-F238E27FC236}">
                      <a16:creationId xmlns:a16="http://schemas.microsoft.com/office/drawing/2014/main" id="{2B4CE6BA-DE12-7C58-6AF9-27B4A60B2107}"/>
                    </a:ext>
                  </a:extLst>
                </p14:cNvPr>
                <p14:cNvContentPartPr/>
                <p14:nvPr/>
              </p14:nvContentPartPr>
              <p14:xfrm>
                <a:off x="5976272" y="3148442"/>
                <a:ext cx="108720" cy="128520"/>
              </p14:xfrm>
            </p:contentPart>
          </mc:Choice>
          <mc:Fallback xmlns="">
            <p:pic>
              <p:nvPicPr>
                <p:cNvPr id="502" name="Ink 501">
                  <a:extLst>
                    <a:ext uri="{FF2B5EF4-FFF2-40B4-BE49-F238E27FC236}">
                      <a16:creationId xmlns:a16="http://schemas.microsoft.com/office/drawing/2014/main" id="{2B4CE6BA-DE12-7C58-6AF9-27B4A60B2107}"/>
                    </a:ext>
                  </a:extLst>
                </p:cNvPr>
                <p:cNvPicPr/>
                <p:nvPr/>
              </p:nvPicPr>
              <p:blipFill>
                <a:blip r:embed="rId158"/>
                <a:stretch>
                  <a:fillRect/>
                </a:stretch>
              </p:blipFill>
              <p:spPr>
                <a:xfrm>
                  <a:off x="5970152" y="3142322"/>
                  <a:ext cx="120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">
              <p14:nvContentPartPr>
                <p14:cNvPr id="503" name="Ink 502">
                  <a:extLst>
                    <a:ext uri="{FF2B5EF4-FFF2-40B4-BE49-F238E27FC236}">
                      <a16:creationId xmlns:a16="http://schemas.microsoft.com/office/drawing/2014/main" id="{84BB2E23-736E-7A1B-8C3D-752F64960E42}"/>
                    </a:ext>
                  </a:extLst>
                </p14:cNvPr>
                <p14:cNvContentPartPr/>
                <p14:nvPr/>
              </p14:nvContentPartPr>
              <p14:xfrm>
                <a:off x="6083192" y="2982482"/>
                <a:ext cx="16560" cy="289080"/>
              </p14:xfrm>
            </p:contentPart>
          </mc:Choice>
          <mc:Fallback xmlns="">
            <p:pic>
              <p:nvPicPr>
                <p:cNvPr id="503" name="Ink 502">
                  <a:extLst>
                    <a:ext uri="{FF2B5EF4-FFF2-40B4-BE49-F238E27FC236}">
                      <a16:creationId xmlns:a16="http://schemas.microsoft.com/office/drawing/2014/main" id="{84BB2E23-736E-7A1B-8C3D-752F64960E42}"/>
                    </a:ext>
                  </a:extLst>
                </p:cNvPr>
                <p:cNvPicPr/>
                <p:nvPr/>
              </p:nvPicPr>
              <p:blipFill>
                <a:blip r:embed="rId160"/>
                <a:stretch>
                  <a:fillRect/>
                </a:stretch>
              </p:blipFill>
              <p:spPr>
                <a:xfrm>
                  <a:off x="6077072" y="2976362"/>
                  <a:ext cx="28800" cy="30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">
              <p14:nvContentPartPr>
                <p14:cNvPr id="504" name="Ink 503">
                  <a:extLst>
                    <a:ext uri="{FF2B5EF4-FFF2-40B4-BE49-F238E27FC236}">
                      <a16:creationId xmlns:a16="http://schemas.microsoft.com/office/drawing/2014/main" id="{0106D6F4-E382-456F-831B-4C0552C252AC}"/>
                    </a:ext>
                  </a:extLst>
                </p14:cNvPr>
                <p14:cNvContentPartPr/>
                <p14:nvPr/>
              </p14:nvContentPartPr>
              <p14:xfrm>
                <a:off x="6076352" y="3140882"/>
                <a:ext cx="203400" cy="132840"/>
              </p14:xfrm>
            </p:contentPart>
          </mc:Choice>
          <mc:Fallback xmlns="">
            <p:pic>
              <p:nvPicPr>
                <p:cNvPr id="504" name="Ink 503">
                  <a:extLst>
                    <a:ext uri="{FF2B5EF4-FFF2-40B4-BE49-F238E27FC236}">
                      <a16:creationId xmlns:a16="http://schemas.microsoft.com/office/drawing/2014/main" id="{0106D6F4-E382-456F-831B-4C0552C252AC}"/>
                    </a:ext>
                  </a:extLst>
                </p:cNvPr>
                <p:cNvPicPr/>
                <p:nvPr/>
              </p:nvPicPr>
              <p:blipFill>
                <a:blip r:embed="rId162"/>
                <a:stretch>
                  <a:fillRect/>
                </a:stretch>
              </p:blipFill>
              <p:spPr>
                <a:xfrm>
                  <a:off x="6070232" y="3134762"/>
                  <a:ext cx="21564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">
              <p14:nvContentPartPr>
                <p14:cNvPr id="505" name="Ink 504">
                  <a:extLst>
                    <a:ext uri="{FF2B5EF4-FFF2-40B4-BE49-F238E27FC236}">
                      <a16:creationId xmlns:a16="http://schemas.microsoft.com/office/drawing/2014/main" id="{22A780F6-05E5-A529-5649-F802DEF79208}"/>
                    </a:ext>
                  </a:extLst>
                </p14:cNvPr>
                <p14:cNvContentPartPr/>
                <p14:nvPr/>
              </p14:nvContentPartPr>
              <p14:xfrm>
                <a:off x="6266432" y="3126122"/>
                <a:ext cx="64080" cy="138240"/>
              </p14:xfrm>
            </p:contentPart>
          </mc:Choice>
          <mc:Fallback xmlns="">
            <p:pic>
              <p:nvPicPr>
                <p:cNvPr id="505" name="Ink 504">
                  <a:extLst>
                    <a:ext uri="{FF2B5EF4-FFF2-40B4-BE49-F238E27FC236}">
                      <a16:creationId xmlns:a16="http://schemas.microsoft.com/office/drawing/2014/main" id="{22A780F6-05E5-A529-5649-F802DEF79208}"/>
                    </a:ext>
                  </a:extLst>
                </p:cNvPr>
                <p:cNvPicPr/>
                <p:nvPr/>
              </p:nvPicPr>
              <p:blipFill>
                <a:blip r:embed="rId164"/>
                <a:stretch>
                  <a:fillRect/>
                </a:stretch>
              </p:blipFill>
              <p:spPr>
                <a:xfrm>
                  <a:off x="6260312" y="3120002"/>
                  <a:ext cx="76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">
              <p14:nvContentPartPr>
                <p14:cNvPr id="506" name="Ink 505">
                  <a:extLst>
                    <a:ext uri="{FF2B5EF4-FFF2-40B4-BE49-F238E27FC236}">
                      <a16:creationId xmlns:a16="http://schemas.microsoft.com/office/drawing/2014/main" id="{8478B56D-6C66-066B-F28D-AEE8811A2BBF}"/>
                    </a:ext>
                  </a:extLst>
                </p14:cNvPr>
                <p14:cNvContentPartPr/>
                <p14:nvPr/>
              </p14:nvContentPartPr>
              <p14:xfrm>
                <a:off x="6325112" y="3115322"/>
                <a:ext cx="119880" cy="177840"/>
              </p14:xfrm>
            </p:contentPart>
          </mc:Choice>
          <mc:Fallback xmlns="">
            <p:pic>
              <p:nvPicPr>
                <p:cNvPr id="506" name="Ink 505">
                  <a:extLst>
                    <a:ext uri="{FF2B5EF4-FFF2-40B4-BE49-F238E27FC236}">
                      <a16:creationId xmlns:a16="http://schemas.microsoft.com/office/drawing/2014/main" id="{8478B56D-6C66-066B-F28D-AEE8811A2BBF}"/>
                    </a:ext>
                  </a:extLst>
                </p:cNvPr>
                <p:cNvPicPr/>
                <p:nvPr/>
              </p:nvPicPr>
              <p:blipFill>
                <a:blip r:embed="rId166"/>
                <a:stretch>
                  <a:fillRect/>
                </a:stretch>
              </p:blipFill>
              <p:spPr>
                <a:xfrm>
                  <a:off x="6318974" y="3109190"/>
                  <a:ext cx="132157" cy="190105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F8C94731-CD1B-FA6F-993A-D3575485D600}"/>
                  </a:ext>
                </a:extLst>
              </p14:cNvPr>
              <p14:cNvContentPartPr/>
              <p14:nvPr/>
            </p14:nvContentPartPr>
            <p14:xfrm>
              <a:off x="21806" y="712389"/>
              <a:ext cx="4032360" cy="15912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F8C94731-CD1B-FA6F-993A-D3575485D60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5686" y="706269"/>
                <a:ext cx="4044600" cy="171360"/>
              </a:xfrm>
              <a:prstGeom prst="rect">
                <a:avLst/>
              </a:prstGeom>
            </p:spPr>
          </p:pic>
        </mc:Fallback>
      </mc:AlternateContent>
      <p:grpSp>
        <p:nvGrpSpPr>
          <p:cNvPr id="577" name="Group 576">
            <a:extLst>
              <a:ext uri="{FF2B5EF4-FFF2-40B4-BE49-F238E27FC236}">
                <a16:creationId xmlns:a16="http://schemas.microsoft.com/office/drawing/2014/main" id="{A6397A32-682F-CA73-A9E6-09A00CCA107E}"/>
              </a:ext>
            </a:extLst>
          </p:cNvPr>
          <p:cNvGrpSpPr/>
          <p:nvPr/>
        </p:nvGrpSpPr>
        <p:grpSpPr>
          <a:xfrm>
            <a:off x="2787017" y="1482737"/>
            <a:ext cx="2248200" cy="374400"/>
            <a:chOff x="2787017" y="1482737"/>
            <a:chExt cx="2248200" cy="374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73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5FF27E6E-3612-8C40-CAFE-08F856D87CB7}"/>
                    </a:ext>
                  </a:extLst>
                </p14:cNvPr>
                <p14:cNvContentPartPr/>
                <p14:nvPr/>
              </p14:nvContentPartPr>
              <p14:xfrm>
                <a:off x="2791337" y="1578857"/>
                <a:ext cx="32040" cy="25452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5FF27E6E-3612-8C40-CAFE-08F856D87CB7}"/>
                    </a:ext>
                  </a:extLst>
                </p:cNvPr>
                <p:cNvPicPr/>
                <p:nvPr/>
              </p:nvPicPr>
              <p:blipFill>
                <a:blip r:embed="rId174"/>
                <a:stretch>
                  <a:fillRect/>
                </a:stretch>
              </p:blipFill>
              <p:spPr>
                <a:xfrm>
                  <a:off x="2785217" y="1572737"/>
                  <a:ext cx="4428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5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099BC52E-D55A-C17E-286B-6502DE9E8998}"/>
                    </a:ext>
                  </a:extLst>
                </p14:cNvPr>
                <p14:cNvContentPartPr/>
                <p14:nvPr/>
              </p14:nvContentPartPr>
              <p14:xfrm>
                <a:off x="2787017" y="1626737"/>
                <a:ext cx="177840" cy="14616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099BC52E-D55A-C17E-286B-6502DE9E8998}"/>
                    </a:ext>
                  </a:extLst>
                </p:cNvPr>
                <p:cNvPicPr/>
                <p:nvPr/>
              </p:nvPicPr>
              <p:blipFill>
                <a:blip r:embed="rId176"/>
                <a:stretch>
                  <a:fillRect/>
                </a:stretch>
              </p:blipFill>
              <p:spPr>
                <a:xfrm>
                  <a:off x="2780897" y="1620617"/>
                  <a:ext cx="19008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7">
              <p14:nvContentPartPr>
                <p14:cNvPr id="560" name="Ink 559">
                  <a:extLst>
                    <a:ext uri="{FF2B5EF4-FFF2-40B4-BE49-F238E27FC236}">
                      <a16:creationId xmlns:a16="http://schemas.microsoft.com/office/drawing/2014/main" id="{AF225FA1-C91A-6935-F1AC-8FC29F98C935}"/>
                    </a:ext>
                  </a:extLst>
                </p14:cNvPr>
                <p14:cNvContentPartPr/>
                <p14:nvPr/>
              </p14:nvContentPartPr>
              <p14:xfrm>
                <a:off x="2819057" y="1714577"/>
                <a:ext cx="146160" cy="92880"/>
              </p14:xfrm>
            </p:contentPart>
          </mc:Choice>
          <mc:Fallback xmlns="">
            <p:pic>
              <p:nvPicPr>
                <p:cNvPr id="560" name="Ink 559">
                  <a:extLst>
                    <a:ext uri="{FF2B5EF4-FFF2-40B4-BE49-F238E27FC236}">
                      <a16:creationId xmlns:a16="http://schemas.microsoft.com/office/drawing/2014/main" id="{AF225FA1-C91A-6935-F1AC-8FC29F98C935}"/>
                    </a:ext>
                  </a:extLst>
                </p:cNvPr>
                <p:cNvPicPr/>
                <p:nvPr/>
              </p:nvPicPr>
              <p:blipFill>
                <a:blip r:embed="rId178"/>
                <a:stretch>
                  <a:fillRect/>
                </a:stretch>
              </p:blipFill>
              <p:spPr>
                <a:xfrm>
                  <a:off x="2812937" y="1708457"/>
                  <a:ext cx="158400" cy="10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9">
              <p14:nvContentPartPr>
                <p14:cNvPr id="561" name="Ink 560">
                  <a:extLst>
                    <a:ext uri="{FF2B5EF4-FFF2-40B4-BE49-F238E27FC236}">
                      <a16:creationId xmlns:a16="http://schemas.microsoft.com/office/drawing/2014/main" id="{6268FAD4-0364-77C2-16AB-63BDF3232999}"/>
                    </a:ext>
                  </a:extLst>
                </p14:cNvPr>
                <p14:cNvContentPartPr/>
                <p14:nvPr/>
              </p14:nvContentPartPr>
              <p14:xfrm>
                <a:off x="2921297" y="1496777"/>
                <a:ext cx="347040" cy="328320"/>
              </p14:xfrm>
            </p:contentPart>
          </mc:Choice>
          <mc:Fallback xmlns="">
            <p:pic>
              <p:nvPicPr>
                <p:cNvPr id="561" name="Ink 560">
                  <a:extLst>
                    <a:ext uri="{FF2B5EF4-FFF2-40B4-BE49-F238E27FC236}">
                      <a16:creationId xmlns:a16="http://schemas.microsoft.com/office/drawing/2014/main" id="{6268FAD4-0364-77C2-16AB-63BDF3232999}"/>
                    </a:ext>
                  </a:extLst>
                </p:cNvPr>
                <p:cNvPicPr/>
                <p:nvPr/>
              </p:nvPicPr>
              <p:blipFill>
                <a:blip r:embed="rId180"/>
                <a:stretch>
                  <a:fillRect/>
                </a:stretch>
              </p:blipFill>
              <p:spPr>
                <a:xfrm>
                  <a:off x="2915177" y="1490657"/>
                  <a:ext cx="359280" cy="34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1">
              <p14:nvContentPartPr>
                <p14:cNvPr id="562" name="Ink 561">
                  <a:extLst>
                    <a:ext uri="{FF2B5EF4-FFF2-40B4-BE49-F238E27FC236}">
                      <a16:creationId xmlns:a16="http://schemas.microsoft.com/office/drawing/2014/main" id="{02318EDE-328A-6D5B-220C-BEBE10724AEF}"/>
                    </a:ext>
                  </a:extLst>
                </p14:cNvPr>
                <p14:cNvContentPartPr/>
                <p14:nvPr/>
              </p14:nvContentPartPr>
              <p14:xfrm>
                <a:off x="3249977" y="1705937"/>
                <a:ext cx="232200" cy="136800"/>
              </p14:xfrm>
            </p:contentPart>
          </mc:Choice>
          <mc:Fallback xmlns="">
            <p:pic>
              <p:nvPicPr>
                <p:cNvPr id="562" name="Ink 561">
                  <a:extLst>
                    <a:ext uri="{FF2B5EF4-FFF2-40B4-BE49-F238E27FC236}">
                      <a16:creationId xmlns:a16="http://schemas.microsoft.com/office/drawing/2014/main" id="{02318EDE-328A-6D5B-220C-BEBE10724AEF}"/>
                    </a:ext>
                  </a:extLst>
                </p:cNvPr>
                <p:cNvPicPr/>
                <p:nvPr/>
              </p:nvPicPr>
              <p:blipFill>
                <a:blip r:embed="rId182"/>
                <a:stretch>
                  <a:fillRect/>
                </a:stretch>
              </p:blipFill>
              <p:spPr>
                <a:xfrm>
                  <a:off x="3243857" y="1699817"/>
                  <a:ext cx="24444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3">
              <p14:nvContentPartPr>
                <p14:cNvPr id="563" name="Ink 562">
                  <a:extLst>
                    <a:ext uri="{FF2B5EF4-FFF2-40B4-BE49-F238E27FC236}">
                      <a16:creationId xmlns:a16="http://schemas.microsoft.com/office/drawing/2014/main" id="{8210F4D8-2F30-AA39-A6C5-5043EDFE82F2}"/>
                    </a:ext>
                  </a:extLst>
                </p14:cNvPr>
                <p14:cNvContentPartPr/>
                <p14:nvPr/>
              </p14:nvContentPartPr>
              <p14:xfrm>
                <a:off x="3444737" y="1618817"/>
                <a:ext cx="25200" cy="39240"/>
              </p14:xfrm>
            </p:contentPart>
          </mc:Choice>
          <mc:Fallback xmlns="">
            <p:pic>
              <p:nvPicPr>
                <p:cNvPr id="563" name="Ink 562">
                  <a:extLst>
                    <a:ext uri="{FF2B5EF4-FFF2-40B4-BE49-F238E27FC236}">
                      <a16:creationId xmlns:a16="http://schemas.microsoft.com/office/drawing/2014/main" id="{8210F4D8-2F30-AA39-A6C5-5043EDFE82F2}"/>
                    </a:ext>
                  </a:extLst>
                </p:cNvPr>
                <p:cNvPicPr/>
                <p:nvPr/>
              </p:nvPicPr>
              <p:blipFill>
                <a:blip r:embed="rId184"/>
                <a:stretch>
                  <a:fillRect/>
                </a:stretch>
              </p:blipFill>
              <p:spPr>
                <a:xfrm>
                  <a:off x="3438617" y="1612697"/>
                  <a:ext cx="374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5">
              <p14:nvContentPartPr>
                <p14:cNvPr id="564" name="Ink 563">
                  <a:extLst>
                    <a:ext uri="{FF2B5EF4-FFF2-40B4-BE49-F238E27FC236}">
                      <a16:creationId xmlns:a16="http://schemas.microsoft.com/office/drawing/2014/main" id="{FEC65F17-E3D3-63CD-831E-AE21DE206E0B}"/>
                    </a:ext>
                  </a:extLst>
                </p14:cNvPr>
                <p14:cNvContentPartPr/>
                <p14:nvPr/>
              </p14:nvContentPartPr>
              <p14:xfrm>
                <a:off x="3544457" y="1726457"/>
                <a:ext cx="135000" cy="19080"/>
              </p14:xfrm>
            </p:contentPart>
          </mc:Choice>
          <mc:Fallback xmlns="">
            <p:pic>
              <p:nvPicPr>
                <p:cNvPr id="564" name="Ink 563">
                  <a:extLst>
                    <a:ext uri="{FF2B5EF4-FFF2-40B4-BE49-F238E27FC236}">
                      <a16:creationId xmlns:a16="http://schemas.microsoft.com/office/drawing/2014/main" id="{FEC65F17-E3D3-63CD-831E-AE21DE206E0B}"/>
                    </a:ext>
                  </a:extLst>
                </p:cNvPr>
                <p:cNvPicPr/>
                <p:nvPr/>
              </p:nvPicPr>
              <p:blipFill>
                <a:blip r:embed="rId186"/>
                <a:stretch>
                  <a:fillRect/>
                </a:stretch>
              </p:blipFill>
              <p:spPr>
                <a:xfrm>
                  <a:off x="3538337" y="1720337"/>
                  <a:ext cx="1472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7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DB02E037-CD42-9187-08F0-4A4014A6BC0D}"/>
                    </a:ext>
                  </a:extLst>
                </p14:cNvPr>
                <p14:cNvContentPartPr/>
                <p14:nvPr/>
              </p14:nvContentPartPr>
              <p14:xfrm>
                <a:off x="3804017" y="1539977"/>
                <a:ext cx="37080" cy="28800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DB02E037-CD42-9187-08F0-4A4014A6BC0D}"/>
                    </a:ext>
                  </a:extLst>
                </p:cNvPr>
                <p:cNvPicPr/>
                <p:nvPr/>
              </p:nvPicPr>
              <p:blipFill>
                <a:blip r:embed="rId188"/>
                <a:stretch>
                  <a:fillRect/>
                </a:stretch>
              </p:blipFill>
              <p:spPr>
                <a:xfrm>
                  <a:off x="3797897" y="1533857"/>
                  <a:ext cx="49320" cy="30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9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BAD911B2-8C3A-8D8F-DED8-01025794EA6E}"/>
                    </a:ext>
                  </a:extLst>
                </p14:cNvPr>
                <p14:cNvContentPartPr/>
                <p14:nvPr/>
              </p14:nvContentPartPr>
              <p14:xfrm>
                <a:off x="3793217" y="1610177"/>
                <a:ext cx="214920" cy="1321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BAD911B2-8C3A-8D8F-DED8-01025794EA6E}"/>
                    </a:ext>
                  </a:extLst>
                </p:cNvPr>
                <p:cNvPicPr/>
                <p:nvPr/>
              </p:nvPicPr>
              <p:blipFill>
                <a:blip r:embed="rId190"/>
                <a:stretch>
                  <a:fillRect/>
                </a:stretch>
              </p:blipFill>
              <p:spPr>
                <a:xfrm>
                  <a:off x="3787097" y="1604057"/>
                  <a:ext cx="2271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1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14F6FD46-7B60-3CFC-C977-941E94BE7FEC}"/>
                    </a:ext>
                  </a:extLst>
                </p14:cNvPr>
                <p14:cNvContentPartPr/>
                <p14:nvPr/>
              </p14:nvContentPartPr>
              <p14:xfrm>
                <a:off x="3859817" y="1683257"/>
                <a:ext cx="171360" cy="11700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14F6FD46-7B60-3CFC-C977-941E94BE7FEC}"/>
                    </a:ext>
                  </a:extLst>
                </p:cNvPr>
                <p:cNvPicPr/>
                <p:nvPr/>
              </p:nvPicPr>
              <p:blipFill>
                <a:blip r:embed="rId192"/>
                <a:stretch>
                  <a:fillRect/>
                </a:stretch>
              </p:blipFill>
              <p:spPr>
                <a:xfrm>
                  <a:off x="3853697" y="1677137"/>
                  <a:ext cx="1836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3">
              <p14:nvContentPartPr>
                <p14:cNvPr id="568" name="Ink 567">
                  <a:extLst>
                    <a:ext uri="{FF2B5EF4-FFF2-40B4-BE49-F238E27FC236}">
                      <a16:creationId xmlns:a16="http://schemas.microsoft.com/office/drawing/2014/main" id="{A3C0C895-F3D9-6415-BCE7-004DA1A9B2DE}"/>
                    </a:ext>
                  </a:extLst>
                </p14:cNvPr>
                <p14:cNvContentPartPr/>
                <p14:nvPr/>
              </p14:nvContentPartPr>
              <p14:xfrm>
                <a:off x="4064657" y="1557977"/>
                <a:ext cx="54360" cy="252360"/>
              </p14:xfrm>
            </p:contentPart>
          </mc:Choice>
          <mc:Fallback xmlns="">
            <p:pic>
              <p:nvPicPr>
                <p:cNvPr id="568" name="Ink 567">
                  <a:extLst>
                    <a:ext uri="{FF2B5EF4-FFF2-40B4-BE49-F238E27FC236}">
                      <a16:creationId xmlns:a16="http://schemas.microsoft.com/office/drawing/2014/main" id="{A3C0C895-F3D9-6415-BCE7-004DA1A9B2DE}"/>
                    </a:ext>
                  </a:extLst>
                </p:cNvPr>
                <p:cNvPicPr/>
                <p:nvPr/>
              </p:nvPicPr>
              <p:blipFill>
                <a:blip r:embed="rId194"/>
                <a:stretch>
                  <a:fillRect/>
                </a:stretch>
              </p:blipFill>
              <p:spPr>
                <a:xfrm>
                  <a:off x="4058537" y="1551857"/>
                  <a:ext cx="66600" cy="26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5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EBAA9B5F-604D-19E8-CCAE-B15AD1A5840B}"/>
                    </a:ext>
                  </a:extLst>
                </p14:cNvPr>
                <p14:cNvContentPartPr/>
                <p14:nvPr/>
              </p14:nvContentPartPr>
              <p14:xfrm>
                <a:off x="4090577" y="1701617"/>
                <a:ext cx="187920" cy="13320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EBAA9B5F-604D-19E8-CCAE-B15AD1A5840B}"/>
                    </a:ext>
                  </a:extLst>
                </p:cNvPr>
                <p:cNvPicPr/>
                <p:nvPr/>
              </p:nvPicPr>
              <p:blipFill>
                <a:blip r:embed="rId196"/>
                <a:stretch>
                  <a:fillRect/>
                </a:stretch>
              </p:blipFill>
              <p:spPr>
                <a:xfrm>
                  <a:off x="4084457" y="1695497"/>
                  <a:ext cx="20016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7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4A0B6315-F03F-FA4D-06B2-236C60AD8156}"/>
                    </a:ext>
                  </a:extLst>
                </p14:cNvPr>
                <p14:cNvContentPartPr/>
                <p14:nvPr/>
              </p14:nvContentPartPr>
              <p14:xfrm>
                <a:off x="4232057" y="1631777"/>
                <a:ext cx="36720" cy="2952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4A0B6315-F03F-FA4D-06B2-236C60AD8156}"/>
                    </a:ext>
                  </a:extLst>
                </p:cNvPr>
                <p:cNvPicPr/>
                <p:nvPr/>
              </p:nvPicPr>
              <p:blipFill>
                <a:blip r:embed="rId198"/>
                <a:stretch>
                  <a:fillRect/>
                </a:stretch>
              </p:blipFill>
              <p:spPr>
                <a:xfrm>
                  <a:off x="4225937" y="1625657"/>
                  <a:ext cx="4896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9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9C274639-5BDF-89EF-B799-30E79F016532}"/>
                    </a:ext>
                  </a:extLst>
                </p14:cNvPr>
                <p14:cNvContentPartPr/>
                <p14:nvPr/>
              </p14:nvContentPartPr>
              <p14:xfrm>
                <a:off x="4309457" y="1482737"/>
                <a:ext cx="51120" cy="31968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9C274639-5BDF-89EF-B799-30E79F016532}"/>
                    </a:ext>
                  </a:extLst>
                </p:cNvPr>
                <p:cNvPicPr/>
                <p:nvPr/>
              </p:nvPicPr>
              <p:blipFill>
                <a:blip r:embed="rId200"/>
                <a:stretch>
                  <a:fillRect/>
                </a:stretch>
              </p:blipFill>
              <p:spPr>
                <a:xfrm>
                  <a:off x="4303337" y="1476617"/>
                  <a:ext cx="6336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1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A87C420D-541C-F4B9-EBC1-5DD66C9AD5E5}"/>
                    </a:ext>
                  </a:extLst>
                </p14:cNvPr>
                <p14:cNvContentPartPr/>
                <p14:nvPr/>
              </p14:nvContentPartPr>
              <p14:xfrm>
                <a:off x="4291457" y="1618097"/>
                <a:ext cx="95040" cy="2880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A87C420D-541C-F4B9-EBC1-5DD66C9AD5E5}"/>
                    </a:ext>
                  </a:extLst>
                </p:cNvPr>
                <p:cNvPicPr/>
                <p:nvPr/>
              </p:nvPicPr>
              <p:blipFill>
                <a:blip r:embed="rId202"/>
                <a:stretch>
                  <a:fillRect/>
                </a:stretch>
              </p:blipFill>
              <p:spPr>
                <a:xfrm>
                  <a:off x="4285337" y="1611977"/>
                  <a:ext cx="107280" cy="4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3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38899DA7-B5D8-EEA0-2C2A-77760BD6C5AA}"/>
                    </a:ext>
                  </a:extLst>
                </p14:cNvPr>
                <p14:cNvContentPartPr/>
                <p14:nvPr/>
              </p14:nvContentPartPr>
              <p14:xfrm>
                <a:off x="4382177" y="1699097"/>
                <a:ext cx="234720" cy="12312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38899DA7-B5D8-EEA0-2C2A-77760BD6C5AA}"/>
                    </a:ext>
                  </a:extLst>
                </p:cNvPr>
                <p:cNvPicPr/>
                <p:nvPr/>
              </p:nvPicPr>
              <p:blipFill>
                <a:blip r:embed="rId204"/>
                <a:stretch>
                  <a:fillRect/>
                </a:stretch>
              </p:blipFill>
              <p:spPr>
                <a:xfrm>
                  <a:off x="4376057" y="1692977"/>
                  <a:ext cx="2469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5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087B6D65-C061-1EB5-D2E6-BE8D1973E0CA}"/>
                    </a:ext>
                  </a:extLst>
                </p14:cNvPr>
                <p14:cNvContentPartPr/>
                <p14:nvPr/>
              </p14:nvContentPartPr>
              <p14:xfrm>
                <a:off x="4635617" y="1699457"/>
                <a:ext cx="170280" cy="11916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087B6D65-C061-1EB5-D2E6-BE8D1973E0CA}"/>
                    </a:ext>
                  </a:extLst>
                </p:cNvPr>
                <p:cNvPicPr/>
                <p:nvPr/>
              </p:nvPicPr>
              <p:blipFill>
                <a:blip r:embed="rId206"/>
                <a:stretch>
                  <a:fillRect/>
                </a:stretch>
              </p:blipFill>
              <p:spPr>
                <a:xfrm>
                  <a:off x="4629497" y="1693337"/>
                  <a:ext cx="18252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7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DF1F1D6C-6C73-F7AB-434C-79FE41BAF034}"/>
                    </a:ext>
                  </a:extLst>
                </p14:cNvPr>
                <p14:cNvContentPartPr/>
                <p14:nvPr/>
              </p14:nvContentPartPr>
              <p14:xfrm>
                <a:off x="4819217" y="1735457"/>
                <a:ext cx="216000" cy="1216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DF1F1D6C-6C73-F7AB-434C-79FE41BAF034}"/>
                    </a:ext>
                  </a:extLst>
                </p:cNvPr>
                <p:cNvPicPr/>
                <p:nvPr/>
              </p:nvPicPr>
              <p:blipFill>
                <a:blip r:embed="rId208"/>
                <a:stretch>
                  <a:fillRect/>
                </a:stretch>
              </p:blipFill>
              <p:spPr>
                <a:xfrm>
                  <a:off x="4813097" y="1729337"/>
                  <a:ext cx="228240" cy="133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782EC92C-1168-4112-4A0D-917B48EF3E4E}"/>
              </a:ext>
            </a:extLst>
          </p:cNvPr>
          <p:cNvGrpSpPr/>
          <p:nvPr/>
        </p:nvGrpSpPr>
        <p:grpSpPr>
          <a:xfrm>
            <a:off x="5278937" y="1523057"/>
            <a:ext cx="510480" cy="301320"/>
            <a:chOff x="5278937" y="1523057"/>
            <a:chExt cx="510480" cy="301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09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4FCC3D73-41EE-E7D7-C019-31C33D4AAC31}"/>
                    </a:ext>
                  </a:extLst>
                </p14:cNvPr>
                <p14:cNvContentPartPr/>
                <p14:nvPr/>
              </p14:nvContentPartPr>
              <p14:xfrm>
                <a:off x="5347697" y="1584617"/>
                <a:ext cx="205560" cy="2397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4FCC3D73-41EE-E7D7-C019-31C33D4AAC31}"/>
                    </a:ext>
                  </a:extLst>
                </p:cNvPr>
                <p:cNvPicPr/>
                <p:nvPr/>
              </p:nvPicPr>
              <p:blipFill>
                <a:blip r:embed="rId210"/>
                <a:stretch>
                  <a:fillRect/>
                </a:stretch>
              </p:blipFill>
              <p:spPr>
                <a:xfrm>
                  <a:off x="5341577" y="1578497"/>
                  <a:ext cx="2178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1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F3197AF7-D71A-0CF3-3613-C6B3F3C1FF3E}"/>
                    </a:ext>
                  </a:extLst>
                </p14:cNvPr>
                <p14:cNvContentPartPr/>
                <p14:nvPr/>
              </p14:nvContentPartPr>
              <p14:xfrm>
                <a:off x="5611217" y="1586417"/>
                <a:ext cx="178200" cy="20016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F3197AF7-D71A-0CF3-3613-C6B3F3C1FF3E}"/>
                    </a:ext>
                  </a:extLst>
                </p:cNvPr>
                <p:cNvPicPr/>
                <p:nvPr/>
              </p:nvPicPr>
              <p:blipFill>
                <a:blip r:embed="rId212"/>
                <a:stretch>
                  <a:fillRect/>
                </a:stretch>
              </p:blipFill>
              <p:spPr>
                <a:xfrm>
                  <a:off x="5605097" y="1580297"/>
                  <a:ext cx="190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3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1ABC4A33-0ACC-E771-5353-21A3274266F3}"/>
                    </a:ext>
                  </a:extLst>
                </p14:cNvPr>
                <p14:cNvContentPartPr/>
                <p14:nvPr/>
              </p14:nvContentPartPr>
              <p14:xfrm>
                <a:off x="5278937" y="1523057"/>
                <a:ext cx="30240" cy="10008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1ABC4A33-0ACC-E771-5353-21A3274266F3}"/>
                    </a:ext>
                  </a:extLst>
                </p:cNvPr>
                <p:cNvPicPr/>
                <p:nvPr/>
              </p:nvPicPr>
              <p:blipFill>
                <a:blip r:embed="rId214"/>
                <a:stretch>
                  <a:fillRect/>
                </a:stretch>
              </p:blipFill>
              <p:spPr>
                <a:xfrm>
                  <a:off x="5272817" y="1516937"/>
                  <a:ext cx="42480" cy="112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8" name="Group 617">
            <a:extLst>
              <a:ext uri="{FF2B5EF4-FFF2-40B4-BE49-F238E27FC236}">
                <a16:creationId xmlns:a16="http://schemas.microsoft.com/office/drawing/2014/main" id="{4E4507E5-219F-80C9-4371-07076976C26A}"/>
              </a:ext>
            </a:extLst>
          </p:cNvPr>
          <p:cNvGrpSpPr/>
          <p:nvPr/>
        </p:nvGrpSpPr>
        <p:grpSpPr>
          <a:xfrm>
            <a:off x="689550" y="2033517"/>
            <a:ext cx="729000" cy="320400"/>
            <a:chOff x="689550" y="2033517"/>
            <a:chExt cx="729000" cy="320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15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AF98A6CE-DBD0-8A6D-EDC2-4160416C2324}"/>
                    </a:ext>
                  </a:extLst>
                </p14:cNvPr>
                <p14:cNvContentPartPr/>
                <p14:nvPr/>
              </p14:nvContentPartPr>
              <p14:xfrm>
                <a:off x="1050270" y="2274357"/>
                <a:ext cx="3600" cy="14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AF98A6CE-DBD0-8A6D-EDC2-4160416C2324}"/>
                    </a:ext>
                  </a:extLst>
                </p:cNvPr>
                <p:cNvPicPr/>
                <p:nvPr/>
              </p:nvPicPr>
              <p:blipFill>
                <a:blip r:embed="rId216"/>
                <a:stretch>
                  <a:fillRect/>
                </a:stretch>
              </p:blipFill>
              <p:spPr>
                <a:xfrm>
                  <a:off x="1044150" y="2268237"/>
                  <a:ext cx="15840" cy="13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7">
              <p14:nvContentPartPr>
                <p14:cNvPr id="595" name="Ink 594">
                  <a:extLst>
                    <a:ext uri="{FF2B5EF4-FFF2-40B4-BE49-F238E27FC236}">
                      <a16:creationId xmlns:a16="http://schemas.microsoft.com/office/drawing/2014/main" id="{B4AC7794-A062-3765-942E-6EDE514C1E43}"/>
                    </a:ext>
                  </a:extLst>
                </p14:cNvPr>
                <p14:cNvContentPartPr/>
                <p14:nvPr/>
              </p14:nvContentPartPr>
              <p14:xfrm>
                <a:off x="689550" y="2221437"/>
                <a:ext cx="199800" cy="112320"/>
              </p14:xfrm>
            </p:contentPart>
          </mc:Choice>
          <mc:Fallback xmlns="">
            <p:pic>
              <p:nvPicPr>
                <p:cNvPr id="595" name="Ink 594">
                  <a:extLst>
                    <a:ext uri="{FF2B5EF4-FFF2-40B4-BE49-F238E27FC236}">
                      <a16:creationId xmlns:a16="http://schemas.microsoft.com/office/drawing/2014/main" id="{B4AC7794-A062-3765-942E-6EDE514C1E43}"/>
                    </a:ext>
                  </a:extLst>
                </p:cNvPr>
                <p:cNvPicPr/>
                <p:nvPr/>
              </p:nvPicPr>
              <p:blipFill>
                <a:blip r:embed="rId218"/>
                <a:stretch>
                  <a:fillRect/>
                </a:stretch>
              </p:blipFill>
              <p:spPr>
                <a:xfrm>
                  <a:off x="683430" y="2215317"/>
                  <a:ext cx="2120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9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B0133F2F-3EB8-87CC-AB83-6355C88D5F4D}"/>
                    </a:ext>
                  </a:extLst>
                </p14:cNvPr>
                <p14:cNvContentPartPr/>
                <p14:nvPr/>
              </p14:nvContentPartPr>
              <p14:xfrm>
                <a:off x="1032630" y="2165997"/>
                <a:ext cx="248400" cy="18792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B0133F2F-3EB8-87CC-AB83-6355C88D5F4D}"/>
                    </a:ext>
                  </a:extLst>
                </p:cNvPr>
                <p:cNvPicPr/>
                <p:nvPr/>
              </p:nvPicPr>
              <p:blipFill>
                <a:blip r:embed="rId220"/>
                <a:stretch>
                  <a:fillRect/>
                </a:stretch>
              </p:blipFill>
              <p:spPr>
                <a:xfrm>
                  <a:off x="1026510" y="2159877"/>
                  <a:ext cx="260640" cy="20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1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F6800D57-1D11-F6EE-0F87-950EBAA449A3}"/>
                    </a:ext>
                  </a:extLst>
                </p14:cNvPr>
                <p14:cNvContentPartPr/>
                <p14:nvPr/>
              </p14:nvContentPartPr>
              <p14:xfrm>
                <a:off x="1262310" y="2033517"/>
                <a:ext cx="156240" cy="16272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F6800D57-1D11-F6EE-0F87-950EBAA449A3}"/>
                    </a:ext>
                  </a:extLst>
                </p:cNvPr>
                <p:cNvPicPr/>
                <p:nvPr/>
              </p:nvPicPr>
              <p:blipFill>
                <a:blip r:embed="rId222"/>
                <a:stretch>
                  <a:fillRect/>
                </a:stretch>
              </p:blipFill>
              <p:spPr>
                <a:xfrm>
                  <a:off x="1256190" y="2027397"/>
                  <a:ext cx="16848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7" name="Group 616">
            <a:extLst>
              <a:ext uri="{FF2B5EF4-FFF2-40B4-BE49-F238E27FC236}">
                <a16:creationId xmlns:a16="http://schemas.microsoft.com/office/drawing/2014/main" id="{35C0C3D6-C456-33F7-B2F6-26C2A9E63C95}"/>
              </a:ext>
            </a:extLst>
          </p:cNvPr>
          <p:cNvGrpSpPr/>
          <p:nvPr/>
        </p:nvGrpSpPr>
        <p:grpSpPr>
          <a:xfrm>
            <a:off x="2742017" y="2057297"/>
            <a:ext cx="1125360" cy="327240"/>
            <a:chOff x="2742017" y="2057297"/>
            <a:chExt cx="1125360" cy="32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3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00918700-DA1C-D085-537B-8D925607081E}"/>
                    </a:ext>
                  </a:extLst>
                </p14:cNvPr>
                <p14:cNvContentPartPr/>
                <p14:nvPr/>
              </p14:nvContentPartPr>
              <p14:xfrm>
                <a:off x="2766137" y="2114537"/>
                <a:ext cx="24120" cy="21888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00918700-DA1C-D085-537B-8D925607081E}"/>
                    </a:ext>
                  </a:extLst>
                </p:cNvPr>
                <p:cNvPicPr/>
                <p:nvPr/>
              </p:nvPicPr>
              <p:blipFill>
                <a:blip r:embed="rId224"/>
                <a:stretch>
                  <a:fillRect/>
                </a:stretch>
              </p:blipFill>
              <p:spPr>
                <a:xfrm>
                  <a:off x="2760017" y="2108417"/>
                  <a:ext cx="3636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5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5BE2A861-4DAE-EBC9-CB9C-66A5B5A2CFF7}"/>
                    </a:ext>
                  </a:extLst>
                </p14:cNvPr>
                <p14:cNvContentPartPr/>
                <p14:nvPr/>
              </p14:nvContentPartPr>
              <p14:xfrm>
                <a:off x="2742017" y="2073857"/>
                <a:ext cx="199080" cy="30348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5BE2A861-4DAE-EBC9-CB9C-66A5B5A2CFF7}"/>
                    </a:ext>
                  </a:extLst>
                </p:cNvPr>
                <p:cNvPicPr/>
                <p:nvPr/>
              </p:nvPicPr>
              <p:blipFill>
                <a:blip r:embed="rId226"/>
                <a:stretch>
                  <a:fillRect/>
                </a:stretch>
              </p:blipFill>
              <p:spPr>
                <a:xfrm>
                  <a:off x="2735897" y="2067737"/>
                  <a:ext cx="21132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7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BCC619BE-9804-510D-4FC5-AA6368C221E4}"/>
                    </a:ext>
                  </a:extLst>
                </p14:cNvPr>
                <p14:cNvContentPartPr/>
                <p14:nvPr/>
              </p14:nvContentPartPr>
              <p14:xfrm>
                <a:off x="2913737" y="2193377"/>
                <a:ext cx="173160" cy="12204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BCC619BE-9804-510D-4FC5-AA6368C221E4}"/>
                    </a:ext>
                  </a:extLst>
                </p:cNvPr>
                <p:cNvPicPr/>
                <p:nvPr/>
              </p:nvPicPr>
              <p:blipFill>
                <a:blip r:embed="rId228"/>
                <a:stretch>
                  <a:fillRect/>
                </a:stretch>
              </p:blipFill>
              <p:spPr>
                <a:xfrm>
                  <a:off x="2907617" y="2187257"/>
                  <a:ext cx="18540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9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84D4DBF2-202A-DB16-DA11-35CE9D20115C}"/>
                    </a:ext>
                  </a:extLst>
                </p14:cNvPr>
                <p14:cNvContentPartPr/>
                <p14:nvPr/>
              </p14:nvContentPartPr>
              <p14:xfrm>
                <a:off x="3087977" y="2194097"/>
                <a:ext cx="117000" cy="15300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84D4DBF2-202A-DB16-DA11-35CE9D20115C}"/>
                    </a:ext>
                  </a:extLst>
                </p:cNvPr>
                <p:cNvPicPr/>
                <p:nvPr/>
              </p:nvPicPr>
              <p:blipFill>
                <a:blip r:embed="rId230"/>
                <a:stretch>
                  <a:fillRect/>
                </a:stretch>
              </p:blipFill>
              <p:spPr>
                <a:xfrm>
                  <a:off x="3081857" y="2187977"/>
                  <a:ext cx="1292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1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EAB107AB-BF99-F1F7-4EE6-39CB9D8D948F}"/>
                    </a:ext>
                  </a:extLst>
                </p14:cNvPr>
                <p14:cNvContentPartPr/>
                <p14:nvPr/>
              </p14:nvContentPartPr>
              <p14:xfrm>
                <a:off x="3187337" y="2220377"/>
                <a:ext cx="158040" cy="13572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EAB107AB-BF99-F1F7-4EE6-39CB9D8D948F}"/>
                    </a:ext>
                  </a:extLst>
                </p:cNvPr>
                <p:cNvPicPr/>
                <p:nvPr/>
              </p:nvPicPr>
              <p:blipFill>
                <a:blip r:embed="rId232"/>
                <a:stretch>
                  <a:fillRect/>
                </a:stretch>
              </p:blipFill>
              <p:spPr>
                <a:xfrm>
                  <a:off x="3181217" y="2214257"/>
                  <a:ext cx="17028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3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D20C04C5-4890-4C87-4489-172285201BCB}"/>
                    </a:ext>
                  </a:extLst>
                </p14:cNvPr>
                <p14:cNvContentPartPr/>
                <p14:nvPr/>
              </p14:nvContentPartPr>
              <p14:xfrm>
                <a:off x="3345377" y="2227577"/>
                <a:ext cx="130680" cy="1292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D20C04C5-4890-4C87-4489-172285201BCB}"/>
                    </a:ext>
                  </a:extLst>
                </p:cNvPr>
                <p:cNvPicPr/>
                <p:nvPr/>
              </p:nvPicPr>
              <p:blipFill>
                <a:blip r:embed="rId234"/>
                <a:stretch>
                  <a:fillRect/>
                </a:stretch>
              </p:blipFill>
              <p:spPr>
                <a:xfrm>
                  <a:off x="3339257" y="2221457"/>
                  <a:ext cx="1429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5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7D58D644-7F62-5E6E-4D50-64F092899157}"/>
                    </a:ext>
                  </a:extLst>
                </p14:cNvPr>
                <p14:cNvContentPartPr/>
                <p14:nvPr/>
              </p14:nvContentPartPr>
              <p14:xfrm>
                <a:off x="3484697" y="2057297"/>
                <a:ext cx="22680" cy="30780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7D58D644-7F62-5E6E-4D50-64F092899157}"/>
                    </a:ext>
                  </a:extLst>
                </p:cNvPr>
                <p:cNvPicPr/>
                <p:nvPr/>
              </p:nvPicPr>
              <p:blipFill>
                <a:blip r:embed="rId236"/>
                <a:stretch>
                  <a:fillRect/>
                </a:stretch>
              </p:blipFill>
              <p:spPr>
                <a:xfrm>
                  <a:off x="3478577" y="2051177"/>
                  <a:ext cx="3492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7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55514C52-D0FB-0424-C2A8-C118352CD58B}"/>
                    </a:ext>
                  </a:extLst>
                </p14:cNvPr>
                <p14:cNvContentPartPr/>
                <p14:nvPr/>
              </p14:nvContentPartPr>
              <p14:xfrm>
                <a:off x="3462377" y="2221097"/>
                <a:ext cx="155160" cy="1152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55514C52-D0FB-0424-C2A8-C118352CD58B}"/>
                    </a:ext>
                  </a:extLst>
                </p:cNvPr>
                <p:cNvPicPr/>
                <p:nvPr/>
              </p:nvPicPr>
              <p:blipFill>
                <a:blip r:embed="rId238"/>
                <a:stretch>
                  <a:fillRect/>
                </a:stretch>
              </p:blipFill>
              <p:spPr>
                <a:xfrm>
                  <a:off x="3456257" y="2214977"/>
                  <a:ext cx="16740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9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53E36C5C-DA0D-6814-8CBE-8F7F54F67CE4}"/>
                    </a:ext>
                  </a:extLst>
                </p14:cNvPr>
                <p14:cNvContentPartPr/>
                <p14:nvPr/>
              </p14:nvContentPartPr>
              <p14:xfrm>
                <a:off x="3624017" y="2058737"/>
                <a:ext cx="116280" cy="31356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53E36C5C-DA0D-6814-8CBE-8F7F54F67CE4}"/>
                    </a:ext>
                  </a:extLst>
                </p:cNvPr>
                <p:cNvPicPr/>
                <p:nvPr/>
              </p:nvPicPr>
              <p:blipFill>
                <a:blip r:embed="rId240"/>
                <a:stretch>
                  <a:fillRect/>
                </a:stretch>
              </p:blipFill>
              <p:spPr>
                <a:xfrm>
                  <a:off x="3617897" y="2052617"/>
                  <a:ext cx="12852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1">
              <p14:nvContentPartPr>
                <p14:cNvPr id="608" name="Ink 607">
                  <a:extLst>
                    <a:ext uri="{FF2B5EF4-FFF2-40B4-BE49-F238E27FC236}">
                      <a16:creationId xmlns:a16="http://schemas.microsoft.com/office/drawing/2014/main" id="{F940C319-5C4B-C5E6-C383-417F6FBEFC43}"/>
                    </a:ext>
                  </a:extLst>
                </p14:cNvPr>
                <p14:cNvContentPartPr/>
                <p14:nvPr/>
              </p14:nvContentPartPr>
              <p14:xfrm>
                <a:off x="3631937" y="2207417"/>
                <a:ext cx="129600" cy="12600"/>
              </p14:xfrm>
            </p:contentPart>
          </mc:Choice>
          <mc:Fallback xmlns="">
            <p:pic>
              <p:nvPicPr>
                <p:cNvPr id="608" name="Ink 607">
                  <a:extLst>
                    <a:ext uri="{FF2B5EF4-FFF2-40B4-BE49-F238E27FC236}">
                      <a16:creationId xmlns:a16="http://schemas.microsoft.com/office/drawing/2014/main" id="{F940C319-5C4B-C5E6-C383-417F6FBEFC43}"/>
                    </a:ext>
                  </a:extLst>
                </p:cNvPr>
                <p:cNvPicPr/>
                <p:nvPr/>
              </p:nvPicPr>
              <p:blipFill>
                <a:blip r:embed="rId242"/>
                <a:stretch>
                  <a:fillRect/>
                </a:stretch>
              </p:blipFill>
              <p:spPr>
                <a:xfrm>
                  <a:off x="3625817" y="2201297"/>
                  <a:ext cx="141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3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F13948EA-DF16-C459-7141-2768139BCB3B}"/>
                    </a:ext>
                  </a:extLst>
                </p14:cNvPr>
                <p14:cNvContentPartPr/>
                <p14:nvPr/>
              </p14:nvContentPartPr>
              <p14:xfrm>
                <a:off x="3719777" y="2244857"/>
                <a:ext cx="147600" cy="13968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F13948EA-DF16-C459-7141-2768139BCB3B}"/>
                    </a:ext>
                  </a:extLst>
                </p:cNvPr>
                <p:cNvPicPr/>
                <p:nvPr/>
              </p:nvPicPr>
              <p:blipFill>
                <a:blip r:embed="rId244"/>
                <a:stretch>
                  <a:fillRect/>
                </a:stretch>
              </p:blipFill>
              <p:spPr>
                <a:xfrm>
                  <a:off x="3713657" y="2238737"/>
                  <a:ext cx="159840" cy="151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623" name="Ink 622">
                <a:extLst>
                  <a:ext uri="{FF2B5EF4-FFF2-40B4-BE49-F238E27FC236}">
                    <a16:creationId xmlns:a16="http://schemas.microsoft.com/office/drawing/2014/main" id="{781DAFA2-8306-9F4B-CFD2-61185B1DFBF2}"/>
                  </a:ext>
                </a:extLst>
              </p14:cNvPr>
              <p14:cNvContentPartPr/>
              <p14:nvPr/>
            </p14:nvContentPartPr>
            <p14:xfrm>
              <a:off x="1714076" y="3078178"/>
              <a:ext cx="187920" cy="335160"/>
            </p14:xfrm>
          </p:contentPart>
        </mc:Choice>
        <mc:Fallback xmlns="">
          <p:pic>
            <p:nvPicPr>
              <p:cNvPr id="623" name="Ink 622">
                <a:extLst>
                  <a:ext uri="{FF2B5EF4-FFF2-40B4-BE49-F238E27FC236}">
                    <a16:creationId xmlns:a16="http://schemas.microsoft.com/office/drawing/2014/main" id="{781DAFA2-8306-9F4B-CFD2-61185B1DFBF2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1707956" y="3072058"/>
                <a:ext cx="200160" cy="347400"/>
              </a:xfrm>
              <a:prstGeom prst="rect">
                <a:avLst/>
              </a:prstGeom>
            </p:spPr>
          </p:pic>
        </mc:Fallback>
      </mc:AlternateContent>
      <p:grpSp>
        <p:nvGrpSpPr>
          <p:cNvPr id="625" name="Group 624">
            <a:extLst>
              <a:ext uri="{FF2B5EF4-FFF2-40B4-BE49-F238E27FC236}">
                <a16:creationId xmlns:a16="http://schemas.microsoft.com/office/drawing/2014/main" id="{B6C83EA6-0908-0250-E8D3-9C55428E4C67}"/>
              </a:ext>
            </a:extLst>
          </p:cNvPr>
          <p:cNvGrpSpPr/>
          <p:nvPr/>
        </p:nvGrpSpPr>
        <p:grpSpPr>
          <a:xfrm>
            <a:off x="432022" y="3096949"/>
            <a:ext cx="1278720" cy="413843"/>
            <a:chOff x="432022" y="3096949"/>
            <a:chExt cx="1278720" cy="413843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7">
              <p14:nvContentPartPr>
                <p14:cNvPr id="466" name="Ink 465">
                  <a:extLst>
                    <a:ext uri="{FF2B5EF4-FFF2-40B4-BE49-F238E27FC236}">
                      <a16:creationId xmlns:a16="http://schemas.microsoft.com/office/drawing/2014/main" id="{B2279D68-E606-C4E7-77E2-3873B011F3D5}"/>
                    </a:ext>
                  </a:extLst>
                </p14:cNvPr>
                <p14:cNvContentPartPr/>
                <p14:nvPr/>
              </p14:nvContentPartPr>
              <p14:xfrm>
                <a:off x="432022" y="3258229"/>
                <a:ext cx="131040" cy="113400"/>
              </p14:xfrm>
            </p:contentPart>
          </mc:Choice>
          <mc:Fallback xmlns="">
            <p:pic>
              <p:nvPicPr>
                <p:cNvPr id="466" name="Ink 465">
                  <a:extLst>
                    <a:ext uri="{FF2B5EF4-FFF2-40B4-BE49-F238E27FC236}">
                      <a16:creationId xmlns:a16="http://schemas.microsoft.com/office/drawing/2014/main" id="{B2279D68-E606-C4E7-77E2-3873B011F3D5}"/>
                    </a:ext>
                  </a:extLst>
                </p:cNvPr>
                <p:cNvPicPr/>
                <p:nvPr/>
              </p:nvPicPr>
              <p:blipFill>
                <a:blip r:embed="rId248"/>
                <a:stretch>
                  <a:fillRect/>
                </a:stretch>
              </p:blipFill>
              <p:spPr>
                <a:xfrm>
                  <a:off x="425885" y="3252109"/>
                  <a:ext cx="143314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9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CE84156A-E39A-8FAB-77AA-9A5F89CE2D43}"/>
                    </a:ext>
                  </a:extLst>
                </p14:cNvPr>
                <p14:cNvContentPartPr/>
                <p14:nvPr/>
              </p14:nvContentPartPr>
              <p14:xfrm>
                <a:off x="595102" y="3096949"/>
                <a:ext cx="421200" cy="40284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CE84156A-E39A-8FAB-77AA-9A5F89CE2D43}"/>
                    </a:ext>
                  </a:extLst>
                </p:cNvPr>
                <p:cNvPicPr/>
                <p:nvPr/>
              </p:nvPicPr>
              <p:blipFill>
                <a:blip r:embed="rId250"/>
                <a:stretch>
                  <a:fillRect/>
                </a:stretch>
              </p:blipFill>
              <p:spPr>
                <a:xfrm>
                  <a:off x="588987" y="3090829"/>
                  <a:ext cx="433430" cy="41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1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B33A922A-32C3-ADD1-038A-CA6790A9AAF6}"/>
                    </a:ext>
                  </a:extLst>
                </p14:cNvPr>
                <p14:cNvContentPartPr/>
                <p14:nvPr/>
              </p14:nvContentPartPr>
              <p14:xfrm>
                <a:off x="1049782" y="3177949"/>
                <a:ext cx="118080" cy="20232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B33A922A-32C3-ADD1-038A-CA6790A9AAF6}"/>
                    </a:ext>
                  </a:extLst>
                </p:cNvPr>
                <p:cNvPicPr/>
                <p:nvPr/>
              </p:nvPicPr>
              <p:blipFill>
                <a:blip r:embed="rId252"/>
                <a:stretch>
                  <a:fillRect/>
                </a:stretch>
              </p:blipFill>
              <p:spPr>
                <a:xfrm>
                  <a:off x="1043662" y="3171818"/>
                  <a:ext cx="130320" cy="2145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3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1A6D5431-CE77-59AA-4920-6932F3ACDC5E}"/>
                    </a:ext>
                  </a:extLst>
                </p14:cNvPr>
                <p14:cNvContentPartPr/>
                <p14:nvPr/>
              </p14:nvContentPartPr>
              <p14:xfrm>
                <a:off x="1203142" y="3288109"/>
                <a:ext cx="173160" cy="8748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1A6D5431-CE77-59AA-4920-6932F3ACDC5E}"/>
                    </a:ext>
                  </a:extLst>
                </p:cNvPr>
                <p:cNvPicPr/>
                <p:nvPr/>
              </p:nvPicPr>
              <p:blipFill>
                <a:blip r:embed="rId254"/>
                <a:stretch>
                  <a:fillRect/>
                </a:stretch>
              </p:blipFill>
              <p:spPr>
                <a:xfrm>
                  <a:off x="1197009" y="3281989"/>
                  <a:ext cx="185426" cy="9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5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E702E755-782E-C796-B26F-9A24AC681AEA}"/>
                    </a:ext>
                  </a:extLst>
                </p14:cNvPr>
                <p14:cNvContentPartPr/>
                <p14:nvPr/>
              </p14:nvContentPartPr>
              <p14:xfrm>
                <a:off x="1443262" y="3317629"/>
                <a:ext cx="21240" cy="9972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E702E755-782E-C796-B26F-9A24AC681AEA}"/>
                    </a:ext>
                  </a:extLst>
                </p:cNvPr>
                <p:cNvPicPr/>
                <p:nvPr/>
              </p:nvPicPr>
              <p:blipFill>
                <a:blip r:embed="rId256"/>
                <a:stretch>
                  <a:fillRect/>
                </a:stretch>
              </p:blipFill>
              <p:spPr>
                <a:xfrm>
                  <a:off x="1437142" y="3311487"/>
                  <a:ext cx="33480" cy="11200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7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510D040E-A460-4F3E-A316-30E4A65EC686}"/>
                    </a:ext>
                  </a:extLst>
                </p14:cNvPr>
                <p14:cNvContentPartPr/>
                <p14:nvPr/>
              </p14:nvContentPartPr>
              <p14:xfrm>
                <a:off x="1553782" y="3173629"/>
                <a:ext cx="156960" cy="20124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510D040E-A460-4F3E-A316-30E4A65EC686}"/>
                    </a:ext>
                  </a:extLst>
                </p:cNvPr>
                <p:cNvPicPr/>
                <p:nvPr/>
              </p:nvPicPr>
              <p:blipFill>
                <a:blip r:embed="rId258"/>
                <a:stretch>
                  <a:fillRect/>
                </a:stretch>
              </p:blipFill>
              <p:spPr>
                <a:xfrm>
                  <a:off x="1547648" y="3167520"/>
                  <a:ext cx="169228" cy="2134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9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0F043DF2-9295-4F9B-E2BE-754A7C4C7089}"/>
                    </a:ext>
                  </a:extLst>
                </p14:cNvPr>
                <p14:cNvContentPartPr/>
                <p14:nvPr/>
              </p14:nvContentPartPr>
              <p14:xfrm>
                <a:off x="453742" y="3283272"/>
                <a:ext cx="50760" cy="22752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0F043DF2-9295-4F9B-E2BE-754A7C4C7089}"/>
                    </a:ext>
                  </a:extLst>
                </p:cNvPr>
                <p:cNvPicPr/>
                <p:nvPr/>
              </p:nvPicPr>
              <p:blipFill>
                <a:blip r:embed="rId260"/>
                <a:stretch>
                  <a:fillRect/>
                </a:stretch>
              </p:blipFill>
              <p:spPr>
                <a:xfrm>
                  <a:off x="447622" y="3277152"/>
                  <a:ext cx="63000" cy="23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56" name="Group 655">
            <a:extLst>
              <a:ext uri="{FF2B5EF4-FFF2-40B4-BE49-F238E27FC236}">
                <a16:creationId xmlns:a16="http://schemas.microsoft.com/office/drawing/2014/main" id="{56AB9E1E-BD6F-83C7-1C2C-1F09075F6AC2}"/>
              </a:ext>
            </a:extLst>
          </p:cNvPr>
          <p:cNvGrpSpPr/>
          <p:nvPr/>
        </p:nvGrpSpPr>
        <p:grpSpPr>
          <a:xfrm>
            <a:off x="149190" y="5243984"/>
            <a:ext cx="1606680" cy="659520"/>
            <a:chOff x="149190" y="5243984"/>
            <a:chExt cx="1606680" cy="65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1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8466D6FF-6FF6-F4B5-5DB5-421BC8821E9B}"/>
                    </a:ext>
                  </a:extLst>
                </p14:cNvPr>
                <p14:cNvContentPartPr/>
                <p14:nvPr/>
              </p14:nvContentPartPr>
              <p14:xfrm>
                <a:off x="208590" y="5458544"/>
                <a:ext cx="19800" cy="20520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8466D6FF-6FF6-F4B5-5DB5-421BC8821E9B}"/>
                    </a:ext>
                  </a:extLst>
                </p:cNvPr>
                <p:cNvPicPr/>
                <p:nvPr/>
              </p:nvPicPr>
              <p:blipFill>
                <a:blip r:embed="rId262"/>
                <a:stretch>
                  <a:fillRect/>
                </a:stretch>
              </p:blipFill>
              <p:spPr>
                <a:xfrm>
                  <a:off x="202470" y="5452424"/>
                  <a:ext cx="32040" cy="21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3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0B69BDD2-DCB8-12FA-EFBE-D8CECF754046}"/>
                    </a:ext>
                  </a:extLst>
                </p14:cNvPr>
                <p14:cNvContentPartPr/>
                <p14:nvPr/>
              </p14:nvContentPartPr>
              <p14:xfrm>
                <a:off x="149190" y="5366384"/>
                <a:ext cx="291600" cy="32256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0B69BDD2-DCB8-12FA-EFBE-D8CECF754046}"/>
                    </a:ext>
                  </a:extLst>
                </p:cNvPr>
                <p:cNvPicPr/>
                <p:nvPr/>
              </p:nvPicPr>
              <p:blipFill>
                <a:blip r:embed="rId264"/>
                <a:stretch>
                  <a:fillRect/>
                </a:stretch>
              </p:blipFill>
              <p:spPr>
                <a:xfrm>
                  <a:off x="143070" y="5360264"/>
                  <a:ext cx="303840" cy="33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5">
              <p14:nvContentPartPr>
                <p14:cNvPr id="640" name="Ink 639">
                  <a:extLst>
                    <a:ext uri="{FF2B5EF4-FFF2-40B4-BE49-F238E27FC236}">
                      <a16:creationId xmlns:a16="http://schemas.microsoft.com/office/drawing/2014/main" id="{35B78AE8-03C6-148F-B2AF-6326951D08E6}"/>
                    </a:ext>
                  </a:extLst>
                </p14:cNvPr>
                <p14:cNvContentPartPr/>
                <p14:nvPr/>
              </p14:nvContentPartPr>
              <p14:xfrm>
                <a:off x="405510" y="5499584"/>
                <a:ext cx="243720" cy="145440"/>
              </p14:xfrm>
            </p:contentPart>
          </mc:Choice>
          <mc:Fallback xmlns="">
            <p:pic>
              <p:nvPicPr>
                <p:cNvPr id="640" name="Ink 639">
                  <a:extLst>
                    <a:ext uri="{FF2B5EF4-FFF2-40B4-BE49-F238E27FC236}">
                      <a16:creationId xmlns:a16="http://schemas.microsoft.com/office/drawing/2014/main" id="{35B78AE8-03C6-148F-B2AF-6326951D08E6}"/>
                    </a:ext>
                  </a:extLst>
                </p:cNvPr>
                <p:cNvPicPr/>
                <p:nvPr/>
              </p:nvPicPr>
              <p:blipFill>
                <a:blip r:embed="rId266"/>
                <a:stretch>
                  <a:fillRect/>
                </a:stretch>
              </p:blipFill>
              <p:spPr>
                <a:xfrm>
                  <a:off x="399390" y="5493464"/>
                  <a:ext cx="25596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7">
              <p14:nvContentPartPr>
                <p14:cNvPr id="641" name="Ink 640">
                  <a:extLst>
                    <a:ext uri="{FF2B5EF4-FFF2-40B4-BE49-F238E27FC236}">
                      <a16:creationId xmlns:a16="http://schemas.microsoft.com/office/drawing/2014/main" id="{A8447D29-64D7-B91B-5904-39AE0BFBA622}"/>
                    </a:ext>
                  </a:extLst>
                </p14:cNvPr>
                <p14:cNvContentPartPr/>
                <p14:nvPr/>
              </p14:nvContentPartPr>
              <p14:xfrm>
                <a:off x="641310" y="5520104"/>
                <a:ext cx="253080" cy="122400"/>
              </p14:xfrm>
            </p:contentPart>
          </mc:Choice>
          <mc:Fallback xmlns="">
            <p:pic>
              <p:nvPicPr>
                <p:cNvPr id="641" name="Ink 640">
                  <a:extLst>
                    <a:ext uri="{FF2B5EF4-FFF2-40B4-BE49-F238E27FC236}">
                      <a16:creationId xmlns:a16="http://schemas.microsoft.com/office/drawing/2014/main" id="{A8447D29-64D7-B91B-5904-39AE0BFBA622}"/>
                    </a:ext>
                  </a:extLst>
                </p:cNvPr>
                <p:cNvPicPr/>
                <p:nvPr/>
              </p:nvPicPr>
              <p:blipFill>
                <a:blip r:embed="rId268"/>
                <a:stretch>
                  <a:fillRect/>
                </a:stretch>
              </p:blipFill>
              <p:spPr>
                <a:xfrm>
                  <a:off x="635190" y="5513984"/>
                  <a:ext cx="26532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9">
              <p14:nvContentPartPr>
                <p14:cNvPr id="642" name="Ink 641">
                  <a:extLst>
                    <a:ext uri="{FF2B5EF4-FFF2-40B4-BE49-F238E27FC236}">
                      <a16:creationId xmlns:a16="http://schemas.microsoft.com/office/drawing/2014/main" id="{7FE7D628-F3AF-AECD-AFA4-D830E5E99F7A}"/>
                    </a:ext>
                  </a:extLst>
                </p14:cNvPr>
                <p14:cNvContentPartPr/>
                <p14:nvPr/>
              </p14:nvContentPartPr>
              <p14:xfrm>
                <a:off x="896550" y="5286824"/>
                <a:ext cx="73800" cy="387720"/>
              </p14:xfrm>
            </p:contentPart>
          </mc:Choice>
          <mc:Fallback xmlns="">
            <p:pic>
              <p:nvPicPr>
                <p:cNvPr id="642" name="Ink 641">
                  <a:extLst>
                    <a:ext uri="{FF2B5EF4-FFF2-40B4-BE49-F238E27FC236}">
                      <a16:creationId xmlns:a16="http://schemas.microsoft.com/office/drawing/2014/main" id="{7FE7D628-F3AF-AECD-AFA4-D830E5E99F7A}"/>
                    </a:ext>
                  </a:extLst>
                </p:cNvPr>
                <p:cNvPicPr/>
                <p:nvPr/>
              </p:nvPicPr>
              <p:blipFill>
                <a:blip r:embed="rId270"/>
                <a:stretch>
                  <a:fillRect/>
                </a:stretch>
              </p:blipFill>
              <p:spPr>
                <a:xfrm>
                  <a:off x="890430" y="5280704"/>
                  <a:ext cx="8604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1">
              <p14:nvContentPartPr>
                <p14:cNvPr id="643" name="Ink 642">
                  <a:extLst>
                    <a:ext uri="{FF2B5EF4-FFF2-40B4-BE49-F238E27FC236}">
                      <a16:creationId xmlns:a16="http://schemas.microsoft.com/office/drawing/2014/main" id="{6C322D24-88A7-AD71-C4E9-7E6DBE7EB483}"/>
                    </a:ext>
                  </a:extLst>
                </p14:cNvPr>
                <p14:cNvContentPartPr/>
                <p14:nvPr/>
              </p14:nvContentPartPr>
              <p14:xfrm>
                <a:off x="841830" y="5431544"/>
                <a:ext cx="219960" cy="69840"/>
              </p14:xfrm>
            </p:contentPart>
          </mc:Choice>
          <mc:Fallback xmlns="">
            <p:pic>
              <p:nvPicPr>
                <p:cNvPr id="643" name="Ink 642">
                  <a:extLst>
                    <a:ext uri="{FF2B5EF4-FFF2-40B4-BE49-F238E27FC236}">
                      <a16:creationId xmlns:a16="http://schemas.microsoft.com/office/drawing/2014/main" id="{6C322D24-88A7-AD71-C4E9-7E6DBE7EB483}"/>
                    </a:ext>
                  </a:extLst>
                </p:cNvPr>
                <p:cNvPicPr/>
                <p:nvPr/>
              </p:nvPicPr>
              <p:blipFill>
                <a:blip r:embed="rId272"/>
                <a:stretch>
                  <a:fillRect/>
                </a:stretch>
              </p:blipFill>
              <p:spPr>
                <a:xfrm>
                  <a:off x="835710" y="5425424"/>
                  <a:ext cx="232200" cy="8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3">
              <p14:nvContentPartPr>
                <p14:cNvPr id="644" name="Ink 643">
                  <a:extLst>
                    <a:ext uri="{FF2B5EF4-FFF2-40B4-BE49-F238E27FC236}">
                      <a16:creationId xmlns:a16="http://schemas.microsoft.com/office/drawing/2014/main" id="{D32AA957-D478-B643-8394-B679C96AFD47}"/>
                    </a:ext>
                  </a:extLst>
                </p14:cNvPr>
                <p14:cNvContentPartPr/>
                <p14:nvPr/>
              </p14:nvContentPartPr>
              <p14:xfrm>
                <a:off x="971430" y="5482664"/>
                <a:ext cx="264960" cy="182160"/>
              </p14:xfrm>
            </p:contentPart>
          </mc:Choice>
          <mc:Fallback xmlns="">
            <p:pic>
              <p:nvPicPr>
                <p:cNvPr id="644" name="Ink 643">
                  <a:extLst>
                    <a:ext uri="{FF2B5EF4-FFF2-40B4-BE49-F238E27FC236}">
                      <a16:creationId xmlns:a16="http://schemas.microsoft.com/office/drawing/2014/main" id="{D32AA957-D478-B643-8394-B679C96AFD47}"/>
                    </a:ext>
                  </a:extLst>
                </p:cNvPr>
                <p:cNvPicPr/>
                <p:nvPr/>
              </p:nvPicPr>
              <p:blipFill>
                <a:blip r:embed="rId274"/>
                <a:stretch>
                  <a:fillRect/>
                </a:stretch>
              </p:blipFill>
              <p:spPr>
                <a:xfrm>
                  <a:off x="965310" y="5476544"/>
                  <a:ext cx="2772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5">
              <p14:nvContentPartPr>
                <p14:cNvPr id="645" name="Ink 644">
                  <a:extLst>
                    <a:ext uri="{FF2B5EF4-FFF2-40B4-BE49-F238E27FC236}">
                      <a16:creationId xmlns:a16="http://schemas.microsoft.com/office/drawing/2014/main" id="{AC92D9D5-0452-5B39-A06C-E41DDD33DC63}"/>
                    </a:ext>
                  </a:extLst>
                </p14:cNvPr>
                <p14:cNvContentPartPr/>
                <p14:nvPr/>
              </p14:nvContentPartPr>
              <p14:xfrm>
                <a:off x="1009230" y="5498864"/>
                <a:ext cx="278280" cy="92520"/>
              </p14:xfrm>
            </p:contentPart>
          </mc:Choice>
          <mc:Fallback xmlns="">
            <p:pic>
              <p:nvPicPr>
                <p:cNvPr id="645" name="Ink 644">
                  <a:extLst>
                    <a:ext uri="{FF2B5EF4-FFF2-40B4-BE49-F238E27FC236}">
                      <a16:creationId xmlns:a16="http://schemas.microsoft.com/office/drawing/2014/main" id="{AC92D9D5-0452-5B39-A06C-E41DDD33DC63}"/>
                    </a:ext>
                  </a:extLst>
                </p:cNvPr>
                <p:cNvPicPr/>
                <p:nvPr/>
              </p:nvPicPr>
              <p:blipFill>
                <a:blip r:embed="rId276"/>
                <a:stretch>
                  <a:fillRect/>
                </a:stretch>
              </p:blipFill>
              <p:spPr>
                <a:xfrm>
                  <a:off x="1003110" y="5492744"/>
                  <a:ext cx="290520" cy="104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7">
              <p14:nvContentPartPr>
                <p14:cNvPr id="646" name="Ink 645">
                  <a:extLst>
                    <a:ext uri="{FF2B5EF4-FFF2-40B4-BE49-F238E27FC236}">
                      <a16:creationId xmlns:a16="http://schemas.microsoft.com/office/drawing/2014/main" id="{B8618E95-A5F1-9529-4B64-51293D1D4EEC}"/>
                    </a:ext>
                  </a:extLst>
                </p14:cNvPr>
                <p14:cNvContentPartPr/>
                <p14:nvPr/>
              </p14:nvContentPartPr>
              <p14:xfrm>
                <a:off x="1293990" y="5511464"/>
                <a:ext cx="128520" cy="104760"/>
              </p14:xfrm>
            </p:contentPart>
          </mc:Choice>
          <mc:Fallback xmlns="">
            <p:pic>
              <p:nvPicPr>
                <p:cNvPr id="646" name="Ink 645">
                  <a:extLst>
                    <a:ext uri="{FF2B5EF4-FFF2-40B4-BE49-F238E27FC236}">
                      <a16:creationId xmlns:a16="http://schemas.microsoft.com/office/drawing/2014/main" id="{B8618E95-A5F1-9529-4B64-51293D1D4EEC}"/>
                    </a:ext>
                  </a:extLst>
                </p:cNvPr>
                <p:cNvPicPr/>
                <p:nvPr/>
              </p:nvPicPr>
              <p:blipFill>
                <a:blip r:embed="rId278"/>
                <a:stretch>
                  <a:fillRect/>
                </a:stretch>
              </p:blipFill>
              <p:spPr>
                <a:xfrm>
                  <a:off x="1287870" y="5505344"/>
                  <a:ext cx="14076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9">
              <p14:nvContentPartPr>
                <p14:cNvPr id="647" name="Ink 646">
                  <a:extLst>
                    <a:ext uri="{FF2B5EF4-FFF2-40B4-BE49-F238E27FC236}">
                      <a16:creationId xmlns:a16="http://schemas.microsoft.com/office/drawing/2014/main" id="{6FD21D0E-901F-249F-7740-3714423CDA38}"/>
                    </a:ext>
                  </a:extLst>
                </p14:cNvPr>
                <p14:cNvContentPartPr/>
                <p14:nvPr/>
              </p14:nvContentPartPr>
              <p14:xfrm>
                <a:off x="1239990" y="5387624"/>
                <a:ext cx="24840" cy="6840"/>
              </p14:xfrm>
            </p:contentPart>
          </mc:Choice>
          <mc:Fallback xmlns="">
            <p:pic>
              <p:nvPicPr>
                <p:cNvPr id="647" name="Ink 646">
                  <a:extLst>
                    <a:ext uri="{FF2B5EF4-FFF2-40B4-BE49-F238E27FC236}">
                      <a16:creationId xmlns:a16="http://schemas.microsoft.com/office/drawing/2014/main" id="{6FD21D0E-901F-249F-7740-3714423CDA38}"/>
                    </a:ext>
                  </a:extLst>
                </p:cNvPr>
                <p:cNvPicPr/>
                <p:nvPr/>
              </p:nvPicPr>
              <p:blipFill>
                <a:blip r:embed="rId280"/>
                <a:stretch>
                  <a:fillRect/>
                </a:stretch>
              </p:blipFill>
              <p:spPr>
                <a:xfrm>
                  <a:off x="1233870" y="5381504"/>
                  <a:ext cx="37080" cy="1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1">
              <p14:nvContentPartPr>
                <p14:cNvPr id="648" name="Ink 647">
                  <a:extLst>
                    <a:ext uri="{FF2B5EF4-FFF2-40B4-BE49-F238E27FC236}">
                      <a16:creationId xmlns:a16="http://schemas.microsoft.com/office/drawing/2014/main" id="{484C9E23-97A3-D2C7-D461-D03558C52364}"/>
                    </a:ext>
                  </a:extLst>
                </p14:cNvPr>
                <p14:cNvContentPartPr/>
                <p14:nvPr/>
              </p14:nvContentPartPr>
              <p14:xfrm>
                <a:off x="1373550" y="5445224"/>
                <a:ext cx="287640" cy="458280"/>
              </p14:xfrm>
            </p:contentPart>
          </mc:Choice>
          <mc:Fallback xmlns="">
            <p:pic>
              <p:nvPicPr>
                <p:cNvPr id="648" name="Ink 647">
                  <a:extLst>
                    <a:ext uri="{FF2B5EF4-FFF2-40B4-BE49-F238E27FC236}">
                      <a16:creationId xmlns:a16="http://schemas.microsoft.com/office/drawing/2014/main" id="{484C9E23-97A3-D2C7-D461-D03558C52364}"/>
                    </a:ext>
                  </a:extLst>
                </p:cNvPr>
                <p:cNvPicPr/>
                <p:nvPr/>
              </p:nvPicPr>
              <p:blipFill>
                <a:blip r:embed="rId282"/>
                <a:stretch>
                  <a:fillRect/>
                </a:stretch>
              </p:blipFill>
              <p:spPr>
                <a:xfrm>
                  <a:off x="1367430" y="5439104"/>
                  <a:ext cx="299880" cy="47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3">
              <p14:nvContentPartPr>
                <p14:cNvPr id="649" name="Ink 648">
                  <a:extLst>
                    <a:ext uri="{FF2B5EF4-FFF2-40B4-BE49-F238E27FC236}">
                      <a16:creationId xmlns:a16="http://schemas.microsoft.com/office/drawing/2014/main" id="{52A45FB5-8581-ECE4-BEA0-F74892BA78C8}"/>
                    </a:ext>
                  </a:extLst>
                </p14:cNvPr>
                <p14:cNvContentPartPr/>
                <p14:nvPr/>
              </p14:nvContentPartPr>
              <p14:xfrm>
                <a:off x="1545270" y="5243984"/>
                <a:ext cx="42840" cy="122400"/>
              </p14:xfrm>
            </p:contentPart>
          </mc:Choice>
          <mc:Fallback xmlns="">
            <p:pic>
              <p:nvPicPr>
                <p:cNvPr id="649" name="Ink 648">
                  <a:extLst>
                    <a:ext uri="{FF2B5EF4-FFF2-40B4-BE49-F238E27FC236}">
                      <a16:creationId xmlns:a16="http://schemas.microsoft.com/office/drawing/2014/main" id="{52A45FB5-8581-ECE4-BEA0-F74892BA78C8}"/>
                    </a:ext>
                  </a:extLst>
                </p:cNvPr>
                <p:cNvPicPr/>
                <p:nvPr/>
              </p:nvPicPr>
              <p:blipFill>
                <a:blip r:embed="rId284"/>
                <a:stretch>
                  <a:fillRect/>
                </a:stretch>
              </p:blipFill>
              <p:spPr>
                <a:xfrm>
                  <a:off x="1539150" y="5237864"/>
                  <a:ext cx="55080" cy="13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5">
              <p14:nvContentPartPr>
                <p14:cNvPr id="650" name="Ink 649">
                  <a:extLst>
                    <a:ext uri="{FF2B5EF4-FFF2-40B4-BE49-F238E27FC236}">
                      <a16:creationId xmlns:a16="http://schemas.microsoft.com/office/drawing/2014/main" id="{88CAC0C7-24F4-34F9-579B-D4D38869BD92}"/>
                    </a:ext>
                  </a:extLst>
                </p14:cNvPr>
                <p14:cNvContentPartPr/>
                <p14:nvPr/>
              </p14:nvContentPartPr>
              <p14:xfrm>
                <a:off x="1670550" y="5422184"/>
                <a:ext cx="85320" cy="176040"/>
              </p14:xfrm>
            </p:contentPart>
          </mc:Choice>
          <mc:Fallback xmlns="">
            <p:pic>
              <p:nvPicPr>
                <p:cNvPr id="650" name="Ink 649">
                  <a:extLst>
                    <a:ext uri="{FF2B5EF4-FFF2-40B4-BE49-F238E27FC236}">
                      <a16:creationId xmlns:a16="http://schemas.microsoft.com/office/drawing/2014/main" id="{88CAC0C7-24F4-34F9-579B-D4D38869BD92}"/>
                    </a:ext>
                  </a:extLst>
                </p:cNvPr>
                <p:cNvPicPr/>
                <p:nvPr/>
              </p:nvPicPr>
              <p:blipFill>
                <a:blip r:embed="rId286"/>
                <a:stretch>
                  <a:fillRect/>
                </a:stretch>
              </p:blipFill>
              <p:spPr>
                <a:xfrm>
                  <a:off x="1664430" y="5416064"/>
                  <a:ext cx="97560" cy="188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7">
            <p14:nvContentPartPr>
              <p14:cNvPr id="681" name="Ink 680">
                <a:extLst>
                  <a:ext uri="{FF2B5EF4-FFF2-40B4-BE49-F238E27FC236}">
                    <a16:creationId xmlns:a16="http://schemas.microsoft.com/office/drawing/2014/main" id="{203FBB37-B225-7EE9-AAE0-34A8DAC7232D}"/>
                  </a:ext>
                </a:extLst>
              </p14:cNvPr>
              <p14:cNvContentPartPr/>
              <p14:nvPr/>
            </p14:nvContentPartPr>
            <p14:xfrm>
              <a:off x="2007647" y="3032169"/>
              <a:ext cx="178920" cy="227160"/>
            </p14:xfrm>
          </p:contentPart>
        </mc:Choice>
        <mc:Fallback xmlns="">
          <p:pic>
            <p:nvPicPr>
              <p:cNvPr id="681" name="Ink 680">
                <a:extLst>
                  <a:ext uri="{FF2B5EF4-FFF2-40B4-BE49-F238E27FC236}">
                    <a16:creationId xmlns:a16="http://schemas.microsoft.com/office/drawing/2014/main" id="{203FBB37-B225-7EE9-AAE0-34A8DAC7232D}"/>
                  </a:ext>
                </a:extLst>
              </p:cNvPr>
              <p:cNvPicPr/>
              <p:nvPr/>
            </p:nvPicPr>
            <p:blipFill>
              <a:blip r:embed="rId288"/>
              <a:stretch>
                <a:fillRect/>
              </a:stretch>
            </p:blipFill>
            <p:spPr>
              <a:xfrm>
                <a:off x="2001527" y="3026049"/>
                <a:ext cx="191160" cy="23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9">
            <p14:nvContentPartPr>
              <p14:cNvPr id="682" name="Ink 681">
                <a:extLst>
                  <a:ext uri="{FF2B5EF4-FFF2-40B4-BE49-F238E27FC236}">
                    <a16:creationId xmlns:a16="http://schemas.microsoft.com/office/drawing/2014/main" id="{E13DCAFD-C4A4-8DF8-7C4E-6EE740073B6F}"/>
                  </a:ext>
                </a:extLst>
              </p14:cNvPr>
              <p14:cNvContentPartPr/>
              <p14:nvPr/>
            </p14:nvContentPartPr>
            <p14:xfrm>
              <a:off x="2032127" y="3424569"/>
              <a:ext cx="103320" cy="75240"/>
            </p14:xfrm>
          </p:contentPart>
        </mc:Choice>
        <mc:Fallback xmlns="">
          <p:pic>
            <p:nvPicPr>
              <p:cNvPr id="682" name="Ink 681">
                <a:extLst>
                  <a:ext uri="{FF2B5EF4-FFF2-40B4-BE49-F238E27FC236}">
                    <a16:creationId xmlns:a16="http://schemas.microsoft.com/office/drawing/2014/main" id="{E13DCAFD-C4A4-8DF8-7C4E-6EE740073B6F}"/>
                  </a:ext>
                </a:extLst>
              </p:cNvPr>
              <p:cNvPicPr/>
              <p:nvPr/>
            </p:nvPicPr>
            <p:blipFill>
              <a:blip r:embed="rId290"/>
              <a:stretch>
                <a:fillRect/>
              </a:stretch>
            </p:blipFill>
            <p:spPr>
              <a:xfrm>
                <a:off x="2025986" y="3418478"/>
                <a:ext cx="115603" cy="87422"/>
              </a:xfrm>
              <a:prstGeom prst="rect">
                <a:avLst/>
              </a:prstGeom>
            </p:spPr>
          </p:pic>
        </mc:Fallback>
      </mc:AlternateContent>
      <p:grpSp>
        <p:nvGrpSpPr>
          <p:cNvPr id="700" name="Group 699">
            <a:extLst>
              <a:ext uri="{FF2B5EF4-FFF2-40B4-BE49-F238E27FC236}">
                <a16:creationId xmlns:a16="http://schemas.microsoft.com/office/drawing/2014/main" id="{5883F5D5-2D6B-F716-2C01-F3DF9BD0D50A}"/>
              </a:ext>
            </a:extLst>
          </p:cNvPr>
          <p:cNvGrpSpPr/>
          <p:nvPr/>
        </p:nvGrpSpPr>
        <p:grpSpPr>
          <a:xfrm>
            <a:off x="4119188" y="2049448"/>
            <a:ext cx="749880" cy="291960"/>
            <a:chOff x="4119188" y="2049448"/>
            <a:chExt cx="749880" cy="291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1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9D2A6034-1EB7-E0AE-6ACC-88BA9C48FEFC}"/>
                    </a:ext>
                  </a:extLst>
                </p14:cNvPr>
                <p14:cNvContentPartPr/>
                <p14:nvPr/>
              </p14:nvContentPartPr>
              <p14:xfrm>
                <a:off x="4119188" y="2049448"/>
                <a:ext cx="71280" cy="17892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9D2A6034-1EB7-E0AE-6ACC-88BA9C48FEFC}"/>
                    </a:ext>
                  </a:extLst>
                </p:cNvPr>
                <p:cNvPicPr/>
                <p:nvPr/>
              </p:nvPicPr>
              <p:blipFill>
                <a:blip r:embed="rId292"/>
                <a:stretch>
                  <a:fillRect/>
                </a:stretch>
              </p:blipFill>
              <p:spPr>
                <a:xfrm>
                  <a:off x="4113068" y="2043328"/>
                  <a:ext cx="8352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3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375AACCF-070E-6C35-F975-6E034CD225DA}"/>
                    </a:ext>
                  </a:extLst>
                </p14:cNvPr>
                <p14:cNvContentPartPr/>
                <p14:nvPr/>
              </p14:nvContentPartPr>
              <p14:xfrm>
                <a:off x="4254548" y="2086168"/>
                <a:ext cx="203760" cy="24588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375AACCF-070E-6C35-F975-6E034CD225DA}"/>
                    </a:ext>
                  </a:extLst>
                </p:cNvPr>
                <p:cNvPicPr/>
                <p:nvPr/>
              </p:nvPicPr>
              <p:blipFill>
                <a:blip r:embed="rId294"/>
                <a:stretch>
                  <a:fillRect/>
                </a:stretch>
              </p:blipFill>
              <p:spPr>
                <a:xfrm>
                  <a:off x="4248428" y="2080048"/>
                  <a:ext cx="216000" cy="25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5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99E51586-DABB-0A2D-AC88-D4C7F262D9F0}"/>
                    </a:ext>
                  </a:extLst>
                </p14:cNvPr>
                <p14:cNvContentPartPr/>
                <p14:nvPr/>
              </p14:nvContentPartPr>
              <p14:xfrm>
                <a:off x="4277588" y="2187328"/>
                <a:ext cx="221400" cy="6912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99E51586-DABB-0A2D-AC88-D4C7F262D9F0}"/>
                    </a:ext>
                  </a:extLst>
                </p:cNvPr>
                <p:cNvPicPr/>
                <p:nvPr/>
              </p:nvPicPr>
              <p:blipFill>
                <a:blip r:embed="rId296"/>
                <a:stretch>
                  <a:fillRect/>
                </a:stretch>
              </p:blipFill>
              <p:spPr>
                <a:xfrm>
                  <a:off x="4271468" y="2181208"/>
                  <a:ext cx="233640" cy="8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7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3D76AA3B-F66A-37FB-44BF-68C87FA80708}"/>
                    </a:ext>
                  </a:extLst>
                </p14:cNvPr>
                <p14:cNvContentPartPr/>
                <p14:nvPr/>
              </p14:nvContentPartPr>
              <p14:xfrm>
                <a:off x="4856468" y="2221528"/>
                <a:ext cx="12600" cy="11988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3D76AA3B-F66A-37FB-44BF-68C87FA80708}"/>
                    </a:ext>
                  </a:extLst>
                </p:cNvPr>
                <p:cNvPicPr/>
                <p:nvPr/>
              </p:nvPicPr>
              <p:blipFill>
                <a:blip r:embed="rId300"/>
                <a:stretch>
                  <a:fillRect/>
                </a:stretch>
              </p:blipFill>
              <p:spPr>
                <a:xfrm>
                  <a:off x="4850348" y="2215408"/>
                  <a:ext cx="24840" cy="13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9" name="Group 698">
            <a:extLst>
              <a:ext uri="{FF2B5EF4-FFF2-40B4-BE49-F238E27FC236}">
                <a16:creationId xmlns:a16="http://schemas.microsoft.com/office/drawing/2014/main" id="{6957AF95-885C-B180-AA07-50A3B20C254E}"/>
              </a:ext>
            </a:extLst>
          </p:cNvPr>
          <p:cNvGrpSpPr/>
          <p:nvPr/>
        </p:nvGrpSpPr>
        <p:grpSpPr>
          <a:xfrm>
            <a:off x="5104508" y="2007328"/>
            <a:ext cx="1977480" cy="333720"/>
            <a:chOff x="5104508" y="2007328"/>
            <a:chExt cx="1977480" cy="333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1">
              <p14:nvContentPartPr>
                <p14:cNvPr id="689" name="Ink 688">
                  <a:extLst>
                    <a:ext uri="{FF2B5EF4-FFF2-40B4-BE49-F238E27FC236}">
                      <a16:creationId xmlns:a16="http://schemas.microsoft.com/office/drawing/2014/main" id="{84592199-42D3-0D40-B8BE-54C132A1A5B3}"/>
                    </a:ext>
                  </a:extLst>
                </p14:cNvPr>
                <p14:cNvContentPartPr/>
                <p14:nvPr/>
              </p14:nvContentPartPr>
              <p14:xfrm>
                <a:off x="5104508" y="2067448"/>
                <a:ext cx="192960" cy="273600"/>
              </p14:xfrm>
            </p:contentPart>
          </mc:Choice>
          <mc:Fallback xmlns="">
            <p:pic>
              <p:nvPicPr>
                <p:cNvPr id="689" name="Ink 688">
                  <a:extLst>
                    <a:ext uri="{FF2B5EF4-FFF2-40B4-BE49-F238E27FC236}">
                      <a16:creationId xmlns:a16="http://schemas.microsoft.com/office/drawing/2014/main" id="{84592199-42D3-0D40-B8BE-54C132A1A5B3}"/>
                    </a:ext>
                  </a:extLst>
                </p:cNvPr>
                <p:cNvPicPr/>
                <p:nvPr/>
              </p:nvPicPr>
              <p:blipFill>
                <a:blip r:embed="rId302"/>
                <a:stretch>
                  <a:fillRect/>
                </a:stretch>
              </p:blipFill>
              <p:spPr>
                <a:xfrm>
                  <a:off x="5098388" y="2061328"/>
                  <a:ext cx="205200" cy="28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3">
              <p14:nvContentPartPr>
                <p14:cNvPr id="690" name="Ink 689">
                  <a:extLst>
                    <a:ext uri="{FF2B5EF4-FFF2-40B4-BE49-F238E27FC236}">
                      <a16:creationId xmlns:a16="http://schemas.microsoft.com/office/drawing/2014/main" id="{24706A02-EC43-6E41-98DA-D2B56A55BAB8}"/>
                    </a:ext>
                  </a:extLst>
                </p14:cNvPr>
                <p14:cNvContentPartPr/>
                <p14:nvPr/>
              </p14:nvContentPartPr>
              <p14:xfrm>
                <a:off x="5247068" y="2178328"/>
                <a:ext cx="218520" cy="135720"/>
              </p14:xfrm>
            </p:contentPart>
          </mc:Choice>
          <mc:Fallback xmlns="">
            <p:pic>
              <p:nvPicPr>
                <p:cNvPr id="690" name="Ink 689">
                  <a:extLst>
                    <a:ext uri="{FF2B5EF4-FFF2-40B4-BE49-F238E27FC236}">
                      <a16:creationId xmlns:a16="http://schemas.microsoft.com/office/drawing/2014/main" id="{24706A02-EC43-6E41-98DA-D2B56A55BAB8}"/>
                    </a:ext>
                  </a:extLst>
                </p:cNvPr>
                <p:cNvPicPr/>
                <p:nvPr/>
              </p:nvPicPr>
              <p:blipFill>
                <a:blip r:embed="rId304"/>
                <a:stretch>
                  <a:fillRect/>
                </a:stretch>
              </p:blipFill>
              <p:spPr>
                <a:xfrm>
                  <a:off x="5240948" y="2172208"/>
                  <a:ext cx="23076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5">
              <p14:nvContentPartPr>
                <p14:cNvPr id="691" name="Ink 690">
                  <a:extLst>
                    <a:ext uri="{FF2B5EF4-FFF2-40B4-BE49-F238E27FC236}">
                      <a16:creationId xmlns:a16="http://schemas.microsoft.com/office/drawing/2014/main" id="{F19EC71E-E203-D08D-2879-154CE1A21D7E}"/>
                    </a:ext>
                  </a:extLst>
                </p14:cNvPr>
                <p14:cNvContentPartPr/>
                <p14:nvPr/>
              </p14:nvContentPartPr>
              <p14:xfrm>
                <a:off x="5459468" y="2202808"/>
                <a:ext cx="143640" cy="97560"/>
              </p14:xfrm>
            </p:contentPart>
          </mc:Choice>
          <mc:Fallback xmlns="">
            <p:pic>
              <p:nvPicPr>
                <p:cNvPr id="691" name="Ink 690">
                  <a:extLst>
                    <a:ext uri="{FF2B5EF4-FFF2-40B4-BE49-F238E27FC236}">
                      <a16:creationId xmlns:a16="http://schemas.microsoft.com/office/drawing/2014/main" id="{F19EC71E-E203-D08D-2879-154CE1A21D7E}"/>
                    </a:ext>
                  </a:extLst>
                </p:cNvPr>
                <p:cNvPicPr/>
                <p:nvPr/>
              </p:nvPicPr>
              <p:blipFill>
                <a:blip r:embed="rId306"/>
                <a:stretch>
                  <a:fillRect/>
                </a:stretch>
              </p:blipFill>
              <p:spPr>
                <a:xfrm>
                  <a:off x="5453348" y="2196688"/>
                  <a:ext cx="155880" cy="10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7">
              <p14:nvContentPartPr>
                <p14:cNvPr id="692" name="Ink 691">
                  <a:extLst>
                    <a:ext uri="{FF2B5EF4-FFF2-40B4-BE49-F238E27FC236}">
                      <a16:creationId xmlns:a16="http://schemas.microsoft.com/office/drawing/2014/main" id="{513C0D8C-35F2-9B49-FB46-3604EF8C863A}"/>
                    </a:ext>
                  </a:extLst>
                </p14:cNvPr>
                <p14:cNvContentPartPr/>
                <p14:nvPr/>
              </p14:nvContentPartPr>
              <p14:xfrm>
                <a:off x="5623988" y="2183728"/>
                <a:ext cx="265320" cy="143280"/>
              </p14:xfrm>
            </p:contentPart>
          </mc:Choice>
          <mc:Fallback xmlns="">
            <p:pic>
              <p:nvPicPr>
                <p:cNvPr id="692" name="Ink 691">
                  <a:extLst>
                    <a:ext uri="{FF2B5EF4-FFF2-40B4-BE49-F238E27FC236}">
                      <a16:creationId xmlns:a16="http://schemas.microsoft.com/office/drawing/2014/main" id="{513C0D8C-35F2-9B49-FB46-3604EF8C863A}"/>
                    </a:ext>
                  </a:extLst>
                </p:cNvPr>
                <p:cNvPicPr/>
                <p:nvPr/>
              </p:nvPicPr>
              <p:blipFill>
                <a:blip r:embed="rId308"/>
                <a:stretch>
                  <a:fillRect/>
                </a:stretch>
              </p:blipFill>
              <p:spPr>
                <a:xfrm>
                  <a:off x="5617868" y="2177608"/>
                  <a:ext cx="27756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9">
              <p14:nvContentPartPr>
                <p14:cNvPr id="693" name="Ink 692">
                  <a:extLst>
                    <a:ext uri="{FF2B5EF4-FFF2-40B4-BE49-F238E27FC236}">
                      <a16:creationId xmlns:a16="http://schemas.microsoft.com/office/drawing/2014/main" id="{8CB51619-FC8D-8C36-1C6B-9B7B0740C121}"/>
                    </a:ext>
                  </a:extLst>
                </p14:cNvPr>
                <p14:cNvContentPartPr/>
                <p14:nvPr/>
              </p14:nvContentPartPr>
              <p14:xfrm>
                <a:off x="5870228" y="2172568"/>
                <a:ext cx="200520" cy="141840"/>
              </p14:xfrm>
            </p:contentPart>
          </mc:Choice>
          <mc:Fallback xmlns="">
            <p:pic>
              <p:nvPicPr>
                <p:cNvPr id="693" name="Ink 692">
                  <a:extLst>
                    <a:ext uri="{FF2B5EF4-FFF2-40B4-BE49-F238E27FC236}">
                      <a16:creationId xmlns:a16="http://schemas.microsoft.com/office/drawing/2014/main" id="{8CB51619-FC8D-8C36-1C6B-9B7B0740C121}"/>
                    </a:ext>
                  </a:extLst>
                </p:cNvPr>
                <p:cNvPicPr/>
                <p:nvPr/>
              </p:nvPicPr>
              <p:blipFill>
                <a:blip r:embed="rId310"/>
                <a:stretch>
                  <a:fillRect/>
                </a:stretch>
              </p:blipFill>
              <p:spPr>
                <a:xfrm>
                  <a:off x="5864108" y="2166448"/>
                  <a:ext cx="2127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1">
              <p14:nvContentPartPr>
                <p14:cNvPr id="694" name="Ink 693">
                  <a:extLst>
                    <a:ext uri="{FF2B5EF4-FFF2-40B4-BE49-F238E27FC236}">
                      <a16:creationId xmlns:a16="http://schemas.microsoft.com/office/drawing/2014/main" id="{16CC6439-143A-B26C-E51A-DEE0CE204B9B}"/>
                    </a:ext>
                  </a:extLst>
                </p14:cNvPr>
                <p14:cNvContentPartPr/>
                <p14:nvPr/>
              </p14:nvContentPartPr>
              <p14:xfrm>
                <a:off x="6063908" y="2167528"/>
                <a:ext cx="204840" cy="147240"/>
              </p14:xfrm>
            </p:contentPart>
          </mc:Choice>
          <mc:Fallback xmlns="">
            <p:pic>
              <p:nvPicPr>
                <p:cNvPr id="694" name="Ink 693">
                  <a:extLst>
                    <a:ext uri="{FF2B5EF4-FFF2-40B4-BE49-F238E27FC236}">
                      <a16:creationId xmlns:a16="http://schemas.microsoft.com/office/drawing/2014/main" id="{16CC6439-143A-B26C-E51A-DEE0CE204B9B}"/>
                    </a:ext>
                  </a:extLst>
                </p:cNvPr>
                <p:cNvPicPr/>
                <p:nvPr/>
              </p:nvPicPr>
              <p:blipFill>
                <a:blip r:embed="rId312"/>
                <a:stretch>
                  <a:fillRect/>
                </a:stretch>
              </p:blipFill>
              <p:spPr>
                <a:xfrm>
                  <a:off x="6057788" y="2161408"/>
                  <a:ext cx="2170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3">
              <p14:nvContentPartPr>
                <p14:cNvPr id="695" name="Ink 694">
                  <a:extLst>
                    <a:ext uri="{FF2B5EF4-FFF2-40B4-BE49-F238E27FC236}">
                      <a16:creationId xmlns:a16="http://schemas.microsoft.com/office/drawing/2014/main" id="{E78953D2-8A81-FBED-1959-B1BDFC92CAC7}"/>
                    </a:ext>
                  </a:extLst>
                </p14:cNvPr>
                <p14:cNvContentPartPr/>
                <p14:nvPr/>
              </p14:nvContentPartPr>
              <p14:xfrm>
                <a:off x="6389708" y="2007328"/>
                <a:ext cx="60120" cy="141120"/>
              </p14:xfrm>
            </p:contentPart>
          </mc:Choice>
          <mc:Fallback xmlns="">
            <p:pic>
              <p:nvPicPr>
                <p:cNvPr id="695" name="Ink 694">
                  <a:extLst>
                    <a:ext uri="{FF2B5EF4-FFF2-40B4-BE49-F238E27FC236}">
                      <a16:creationId xmlns:a16="http://schemas.microsoft.com/office/drawing/2014/main" id="{E78953D2-8A81-FBED-1959-B1BDFC92CAC7}"/>
                    </a:ext>
                  </a:extLst>
                </p:cNvPr>
                <p:cNvPicPr/>
                <p:nvPr/>
              </p:nvPicPr>
              <p:blipFill>
                <a:blip r:embed="rId314"/>
                <a:stretch>
                  <a:fillRect/>
                </a:stretch>
              </p:blipFill>
              <p:spPr>
                <a:xfrm>
                  <a:off x="6383588" y="2001208"/>
                  <a:ext cx="72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5">
              <p14:nvContentPartPr>
                <p14:cNvPr id="696" name="Ink 695">
                  <a:extLst>
                    <a:ext uri="{FF2B5EF4-FFF2-40B4-BE49-F238E27FC236}">
                      <a16:creationId xmlns:a16="http://schemas.microsoft.com/office/drawing/2014/main" id="{7E3327C3-E39E-DDB1-5A02-D6B413DBC93C}"/>
                    </a:ext>
                  </a:extLst>
                </p14:cNvPr>
                <p14:cNvContentPartPr/>
                <p14:nvPr/>
              </p14:nvContentPartPr>
              <p14:xfrm>
                <a:off x="6550268" y="2051248"/>
                <a:ext cx="216360" cy="254520"/>
              </p14:xfrm>
            </p:contentPart>
          </mc:Choice>
          <mc:Fallback xmlns="">
            <p:pic>
              <p:nvPicPr>
                <p:cNvPr id="696" name="Ink 695">
                  <a:extLst>
                    <a:ext uri="{FF2B5EF4-FFF2-40B4-BE49-F238E27FC236}">
                      <a16:creationId xmlns:a16="http://schemas.microsoft.com/office/drawing/2014/main" id="{7E3327C3-E39E-DDB1-5A02-D6B413DBC93C}"/>
                    </a:ext>
                  </a:extLst>
                </p:cNvPr>
                <p:cNvPicPr/>
                <p:nvPr/>
              </p:nvPicPr>
              <p:blipFill>
                <a:blip r:embed="rId316"/>
                <a:stretch>
                  <a:fillRect/>
                </a:stretch>
              </p:blipFill>
              <p:spPr>
                <a:xfrm>
                  <a:off x="6544148" y="2045128"/>
                  <a:ext cx="22860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7">
              <p14:nvContentPartPr>
                <p14:cNvPr id="697" name="Ink 696">
                  <a:extLst>
                    <a:ext uri="{FF2B5EF4-FFF2-40B4-BE49-F238E27FC236}">
                      <a16:creationId xmlns:a16="http://schemas.microsoft.com/office/drawing/2014/main" id="{9DC5A25B-B0B0-4675-33C2-AF09F772AC34}"/>
                    </a:ext>
                  </a:extLst>
                </p14:cNvPr>
                <p14:cNvContentPartPr/>
                <p14:nvPr/>
              </p14:nvContentPartPr>
              <p14:xfrm>
                <a:off x="6601388" y="2179408"/>
                <a:ext cx="205920" cy="37080"/>
              </p14:xfrm>
            </p:contentPart>
          </mc:Choice>
          <mc:Fallback xmlns="">
            <p:pic>
              <p:nvPicPr>
                <p:cNvPr id="697" name="Ink 696">
                  <a:extLst>
                    <a:ext uri="{FF2B5EF4-FFF2-40B4-BE49-F238E27FC236}">
                      <a16:creationId xmlns:a16="http://schemas.microsoft.com/office/drawing/2014/main" id="{9DC5A25B-B0B0-4675-33C2-AF09F772AC34}"/>
                    </a:ext>
                  </a:extLst>
                </p:cNvPr>
                <p:cNvPicPr/>
                <p:nvPr/>
              </p:nvPicPr>
              <p:blipFill>
                <a:blip r:embed="rId318"/>
                <a:stretch>
                  <a:fillRect/>
                </a:stretch>
              </p:blipFill>
              <p:spPr>
                <a:xfrm>
                  <a:off x="6595268" y="2173288"/>
                  <a:ext cx="218160" cy="4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9">
              <p14:nvContentPartPr>
                <p14:cNvPr id="698" name="Ink 697">
                  <a:extLst>
                    <a:ext uri="{FF2B5EF4-FFF2-40B4-BE49-F238E27FC236}">
                      <a16:creationId xmlns:a16="http://schemas.microsoft.com/office/drawing/2014/main" id="{F7E4A2D9-6B2A-E4DD-8C7F-454F38F8B395}"/>
                    </a:ext>
                  </a:extLst>
                </p14:cNvPr>
                <p14:cNvContentPartPr/>
                <p14:nvPr/>
              </p14:nvContentPartPr>
              <p14:xfrm>
                <a:off x="6843668" y="2089048"/>
                <a:ext cx="238320" cy="236880"/>
              </p14:xfrm>
            </p:contentPart>
          </mc:Choice>
          <mc:Fallback xmlns="">
            <p:pic>
              <p:nvPicPr>
                <p:cNvPr id="698" name="Ink 697">
                  <a:extLst>
                    <a:ext uri="{FF2B5EF4-FFF2-40B4-BE49-F238E27FC236}">
                      <a16:creationId xmlns:a16="http://schemas.microsoft.com/office/drawing/2014/main" id="{F7E4A2D9-6B2A-E4DD-8C7F-454F38F8B395}"/>
                    </a:ext>
                  </a:extLst>
                </p:cNvPr>
                <p:cNvPicPr/>
                <p:nvPr/>
              </p:nvPicPr>
              <p:blipFill>
                <a:blip r:embed="rId320"/>
                <a:stretch>
                  <a:fillRect/>
                </a:stretch>
              </p:blipFill>
              <p:spPr>
                <a:xfrm>
                  <a:off x="6837548" y="2082928"/>
                  <a:ext cx="250560" cy="249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03" name="Group 702">
            <a:extLst>
              <a:ext uri="{FF2B5EF4-FFF2-40B4-BE49-F238E27FC236}">
                <a16:creationId xmlns:a16="http://schemas.microsoft.com/office/drawing/2014/main" id="{3AAB0077-299E-A550-DEF4-101AC7912FB8}"/>
              </a:ext>
            </a:extLst>
          </p:cNvPr>
          <p:cNvGrpSpPr/>
          <p:nvPr/>
        </p:nvGrpSpPr>
        <p:grpSpPr>
          <a:xfrm>
            <a:off x="219600" y="2559662"/>
            <a:ext cx="272880" cy="367200"/>
            <a:chOff x="219600" y="2559662"/>
            <a:chExt cx="272880" cy="36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1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E60BCE89-FF88-5E86-22FD-600645789386}"/>
                    </a:ext>
                  </a:extLst>
                </p14:cNvPr>
                <p14:cNvContentPartPr/>
                <p14:nvPr/>
              </p14:nvContentPartPr>
              <p14:xfrm>
                <a:off x="219600" y="2559662"/>
                <a:ext cx="264240" cy="23976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E60BCE89-FF88-5E86-22FD-600645789386}"/>
                    </a:ext>
                  </a:extLst>
                </p:cNvPr>
                <p:cNvPicPr/>
                <p:nvPr/>
              </p:nvPicPr>
              <p:blipFill>
                <a:blip r:embed="rId322"/>
                <a:stretch>
                  <a:fillRect/>
                </a:stretch>
              </p:blipFill>
              <p:spPr>
                <a:xfrm>
                  <a:off x="213480" y="2553542"/>
                  <a:ext cx="27648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3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DD2BC350-BA71-20B8-1680-FDEC5BA5C3E9}"/>
                    </a:ext>
                  </a:extLst>
                </p14:cNvPr>
                <p14:cNvContentPartPr/>
                <p14:nvPr/>
              </p14:nvContentPartPr>
              <p14:xfrm>
                <a:off x="223200" y="2758022"/>
                <a:ext cx="269280" cy="16884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DD2BC350-BA71-20B8-1680-FDEC5BA5C3E9}"/>
                    </a:ext>
                  </a:extLst>
                </p:cNvPr>
                <p:cNvPicPr/>
                <p:nvPr/>
              </p:nvPicPr>
              <p:blipFill>
                <a:blip r:embed="rId324"/>
                <a:stretch>
                  <a:fillRect/>
                </a:stretch>
              </p:blipFill>
              <p:spPr>
                <a:xfrm>
                  <a:off x="217080" y="2751902"/>
                  <a:ext cx="281520" cy="181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F1908409-30FB-454F-0BFD-8D53E8C21ED9}"/>
              </a:ext>
            </a:extLst>
          </p:cNvPr>
          <p:cNvGrpSpPr/>
          <p:nvPr/>
        </p:nvGrpSpPr>
        <p:grpSpPr>
          <a:xfrm>
            <a:off x="790560" y="2448782"/>
            <a:ext cx="1579320" cy="507240"/>
            <a:chOff x="790560" y="2448782"/>
            <a:chExt cx="1579320" cy="50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5">
              <p14:nvContentPartPr>
                <p14:cNvPr id="704" name="Ink 703">
                  <a:extLst>
                    <a:ext uri="{FF2B5EF4-FFF2-40B4-BE49-F238E27FC236}">
                      <a16:creationId xmlns:a16="http://schemas.microsoft.com/office/drawing/2014/main" id="{94D23766-735A-C330-58D6-AC149574C696}"/>
                    </a:ext>
                  </a:extLst>
                </p14:cNvPr>
                <p14:cNvContentPartPr/>
                <p14:nvPr/>
              </p14:nvContentPartPr>
              <p14:xfrm>
                <a:off x="790560" y="2603222"/>
                <a:ext cx="33120" cy="234360"/>
              </p14:xfrm>
            </p:contentPart>
          </mc:Choice>
          <mc:Fallback xmlns="">
            <p:pic>
              <p:nvPicPr>
                <p:cNvPr id="704" name="Ink 703">
                  <a:extLst>
                    <a:ext uri="{FF2B5EF4-FFF2-40B4-BE49-F238E27FC236}">
                      <a16:creationId xmlns:a16="http://schemas.microsoft.com/office/drawing/2014/main" id="{94D23766-735A-C330-58D6-AC149574C696}"/>
                    </a:ext>
                  </a:extLst>
                </p:cNvPr>
                <p:cNvPicPr/>
                <p:nvPr/>
              </p:nvPicPr>
              <p:blipFill>
                <a:blip r:embed="rId326"/>
                <a:stretch>
                  <a:fillRect/>
                </a:stretch>
              </p:blipFill>
              <p:spPr>
                <a:xfrm>
                  <a:off x="784440" y="2597102"/>
                  <a:ext cx="45360" cy="24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7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9EA4E524-F3A7-033C-1536-5F56152E4E0C}"/>
                    </a:ext>
                  </a:extLst>
                </p14:cNvPr>
                <p14:cNvContentPartPr/>
                <p14:nvPr/>
              </p14:nvContentPartPr>
              <p14:xfrm>
                <a:off x="945360" y="2754062"/>
                <a:ext cx="33480" cy="5148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9EA4E524-F3A7-033C-1536-5F56152E4E0C}"/>
                    </a:ext>
                  </a:extLst>
                </p:cNvPr>
                <p:cNvPicPr/>
                <p:nvPr/>
              </p:nvPicPr>
              <p:blipFill>
                <a:blip r:embed="rId328"/>
                <a:stretch>
                  <a:fillRect/>
                </a:stretch>
              </p:blipFill>
              <p:spPr>
                <a:xfrm>
                  <a:off x="939240" y="2747942"/>
                  <a:ext cx="45720" cy="6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9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3A57A993-AD3E-24C6-CDDF-7C370E1D1A74}"/>
                    </a:ext>
                  </a:extLst>
                </p14:cNvPr>
                <p14:cNvContentPartPr/>
                <p14:nvPr/>
              </p14:nvContentPartPr>
              <p14:xfrm>
                <a:off x="1074600" y="2677382"/>
                <a:ext cx="130320" cy="17388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3A57A993-AD3E-24C6-CDDF-7C370E1D1A74}"/>
                    </a:ext>
                  </a:extLst>
                </p:cNvPr>
                <p:cNvPicPr/>
                <p:nvPr/>
              </p:nvPicPr>
              <p:blipFill>
                <a:blip r:embed="rId330"/>
                <a:stretch>
                  <a:fillRect/>
                </a:stretch>
              </p:blipFill>
              <p:spPr>
                <a:xfrm>
                  <a:off x="1068480" y="2671262"/>
                  <a:ext cx="142560" cy="18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1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AA9BB035-A803-26C9-A505-BB74A96BAEC2}"/>
                    </a:ext>
                  </a:extLst>
                </p14:cNvPr>
                <p14:cNvContentPartPr/>
                <p14:nvPr/>
              </p14:nvContentPartPr>
              <p14:xfrm>
                <a:off x="1267560" y="2598902"/>
                <a:ext cx="158760" cy="26316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AA9BB035-A803-26C9-A505-BB74A96BAEC2}"/>
                    </a:ext>
                  </a:extLst>
                </p:cNvPr>
                <p:cNvPicPr/>
                <p:nvPr/>
              </p:nvPicPr>
              <p:blipFill>
                <a:blip r:embed="rId332"/>
                <a:stretch>
                  <a:fillRect/>
                </a:stretch>
              </p:blipFill>
              <p:spPr>
                <a:xfrm>
                  <a:off x="1261440" y="2592782"/>
                  <a:ext cx="171000" cy="27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3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105BA8E7-B6DF-C631-D5FE-5AB8D637E363}"/>
                    </a:ext>
                  </a:extLst>
                </p14:cNvPr>
                <p14:cNvContentPartPr/>
                <p14:nvPr/>
              </p14:nvContentPartPr>
              <p14:xfrm>
                <a:off x="1580760" y="2572622"/>
                <a:ext cx="142920" cy="29772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105BA8E7-B6DF-C631-D5FE-5AB8D637E363}"/>
                    </a:ext>
                  </a:extLst>
                </p:cNvPr>
                <p:cNvPicPr/>
                <p:nvPr/>
              </p:nvPicPr>
              <p:blipFill>
                <a:blip r:embed="rId334"/>
                <a:stretch>
                  <a:fillRect/>
                </a:stretch>
              </p:blipFill>
              <p:spPr>
                <a:xfrm>
                  <a:off x="1574640" y="2566502"/>
                  <a:ext cx="155160" cy="30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5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DEF9B4BB-3B97-83AA-5AE9-24141DC44FF7}"/>
                    </a:ext>
                  </a:extLst>
                </p14:cNvPr>
                <p14:cNvContentPartPr/>
                <p14:nvPr/>
              </p14:nvContentPartPr>
              <p14:xfrm>
                <a:off x="1715040" y="2713742"/>
                <a:ext cx="160200" cy="1310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DEF9B4BB-3B97-83AA-5AE9-24141DC44FF7}"/>
                    </a:ext>
                  </a:extLst>
                </p:cNvPr>
                <p:cNvPicPr/>
                <p:nvPr/>
              </p:nvPicPr>
              <p:blipFill>
                <a:blip r:embed="rId336"/>
                <a:stretch>
                  <a:fillRect/>
                </a:stretch>
              </p:blipFill>
              <p:spPr>
                <a:xfrm>
                  <a:off x="1708920" y="2707622"/>
                  <a:ext cx="1724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7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44E9631A-F59B-91EC-E290-B211BD2936A9}"/>
                    </a:ext>
                  </a:extLst>
                </p14:cNvPr>
                <p14:cNvContentPartPr/>
                <p14:nvPr/>
              </p14:nvContentPartPr>
              <p14:xfrm>
                <a:off x="1896120" y="2746862"/>
                <a:ext cx="78840" cy="3492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44E9631A-F59B-91EC-E290-B211BD2936A9}"/>
                    </a:ext>
                  </a:extLst>
                </p:cNvPr>
                <p:cNvPicPr/>
                <p:nvPr/>
              </p:nvPicPr>
              <p:blipFill>
                <a:blip r:embed="rId338"/>
                <a:stretch>
                  <a:fillRect/>
                </a:stretch>
              </p:blipFill>
              <p:spPr>
                <a:xfrm>
                  <a:off x="1890000" y="2740742"/>
                  <a:ext cx="9108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9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2E655548-16EF-99F7-85E4-8E604067DE67}"/>
                    </a:ext>
                  </a:extLst>
                </p14:cNvPr>
                <p14:cNvContentPartPr/>
                <p14:nvPr/>
              </p14:nvContentPartPr>
              <p14:xfrm>
                <a:off x="2018160" y="2610782"/>
                <a:ext cx="195120" cy="26100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2E655548-16EF-99F7-85E4-8E604067DE67}"/>
                    </a:ext>
                  </a:extLst>
                </p:cNvPr>
                <p:cNvPicPr/>
                <p:nvPr/>
              </p:nvPicPr>
              <p:blipFill>
                <a:blip r:embed="rId340"/>
                <a:stretch>
                  <a:fillRect/>
                </a:stretch>
              </p:blipFill>
              <p:spPr>
                <a:xfrm>
                  <a:off x="2012040" y="2604662"/>
                  <a:ext cx="207360" cy="27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1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861C70CC-F7F2-D4FC-F998-1CD42D3B7DE2}"/>
                    </a:ext>
                  </a:extLst>
                </p14:cNvPr>
                <p14:cNvContentPartPr/>
                <p14:nvPr/>
              </p14:nvContentPartPr>
              <p14:xfrm>
                <a:off x="2134800" y="2448782"/>
                <a:ext cx="235080" cy="50724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861C70CC-F7F2-D4FC-F998-1CD42D3B7DE2}"/>
                    </a:ext>
                  </a:extLst>
                </p:cNvPr>
                <p:cNvPicPr/>
                <p:nvPr/>
              </p:nvPicPr>
              <p:blipFill>
                <a:blip r:embed="rId342"/>
                <a:stretch>
                  <a:fillRect/>
                </a:stretch>
              </p:blipFill>
              <p:spPr>
                <a:xfrm>
                  <a:off x="2128680" y="2442662"/>
                  <a:ext cx="247320" cy="519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43">
            <p14:nvContentPartPr>
              <p14:cNvPr id="731" name="Ink 730">
                <a:extLst>
                  <a:ext uri="{FF2B5EF4-FFF2-40B4-BE49-F238E27FC236}">
                    <a16:creationId xmlns:a16="http://schemas.microsoft.com/office/drawing/2014/main" id="{5052A0EA-F7DE-5D31-5379-6C6189639E4B}"/>
                  </a:ext>
                </a:extLst>
              </p14:cNvPr>
              <p14:cNvContentPartPr/>
              <p14:nvPr/>
            </p14:nvContentPartPr>
            <p14:xfrm>
              <a:off x="491901" y="1794212"/>
              <a:ext cx="194400" cy="135360"/>
            </p14:xfrm>
          </p:contentPart>
        </mc:Choice>
        <mc:Fallback xmlns="">
          <p:pic>
            <p:nvPicPr>
              <p:cNvPr id="731" name="Ink 730">
                <a:extLst>
                  <a:ext uri="{FF2B5EF4-FFF2-40B4-BE49-F238E27FC236}">
                    <a16:creationId xmlns:a16="http://schemas.microsoft.com/office/drawing/2014/main" id="{5052A0EA-F7DE-5D31-5379-6C6189639E4B}"/>
                  </a:ext>
                </a:extLst>
              </p:cNvPr>
              <p:cNvPicPr/>
              <p:nvPr/>
            </p:nvPicPr>
            <p:blipFill>
              <a:blip r:embed="rId344"/>
              <a:stretch>
                <a:fillRect/>
              </a:stretch>
            </p:blipFill>
            <p:spPr>
              <a:xfrm>
                <a:off x="485781" y="1788092"/>
                <a:ext cx="206640" cy="147600"/>
              </a:xfrm>
              <a:prstGeom prst="rect">
                <a:avLst/>
              </a:prstGeom>
            </p:spPr>
          </p:pic>
        </mc:Fallback>
      </mc:AlternateContent>
      <p:grpSp>
        <p:nvGrpSpPr>
          <p:cNvPr id="753" name="Group 752">
            <a:extLst>
              <a:ext uri="{FF2B5EF4-FFF2-40B4-BE49-F238E27FC236}">
                <a16:creationId xmlns:a16="http://schemas.microsoft.com/office/drawing/2014/main" id="{999FB3C3-1F48-62C6-71A9-190BD8CE21DF}"/>
              </a:ext>
            </a:extLst>
          </p:cNvPr>
          <p:cNvGrpSpPr/>
          <p:nvPr/>
        </p:nvGrpSpPr>
        <p:grpSpPr>
          <a:xfrm>
            <a:off x="941040" y="4541465"/>
            <a:ext cx="1631301" cy="438764"/>
            <a:chOff x="941040" y="4541465"/>
            <a:chExt cx="1631301" cy="438764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45">
              <p14:nvContentPartPr>
                <p14:cNvPr id="345" name="Ink 344">
                  <a:extLst>
                    <a:ext uri="{FF2B5EF4-FFF2-40B4-BE49-F238E27FC236}">
                      <a16:creationId xmlns:a16="http://schemas.microsoft.com/office/drawing/2014/main" id="{61625995-F715-C3F1-0A27-ED80F7F2AF17}"/>
                    </a:ext>
                  </a:extLst>
                </p14:cNvPr>
                <p14:cNvContentPartPr/>
                <p14:nvPr/>
              </p14:nvContentPartPr>
              <p14:xfrm>
                <a:off x="941040" y="4589629"/>
                <a:ext cx="107280" cy="259920"/>
              </p14:xfrm>
            </p:contentPart>
          </mc:Choice>
          <mc:Fallback xmlns="">
            <p:pic>
              <p:nvPicPr>
                <p:cNvPr id="345" name="Ink 344">
                  <a:extLst>
                    <a:ext uri="{FF2B5EF4-FFF2-40B4-BE49-F238E27FC236}">
                      <a16:creationId xmlns:a16="http://schemas.microsoft.com/office/drawing/2014/main" id="{61625995-F715-C3F1-0A27-ED80F7F2AF17}"/>
                    </a:ext>
                  </a:extLst>
                </p:cNvPr>
                <p:cNvPicPr/>
                <p:nvPr/>
              </p:nvPicPr>
              <p:blipFill>
                <a:blip r:embed="rId346"/>
                <a:stretch>
                  <a:fillRect/>
                </a:stretch>
              </p:blipFill>
              <p:spPr>
                <a:xfrm>
                  <a:off x="934920" y="4583509"/>
                  <a:ext cx="11952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7">
              <p14:nvContentPartPr>
                <p14:cNvPr id="346" name="Ink 345">
                  <a:extLst>
                    <a:ext uri="{FF2B5EF4-FFF2-40B4-BE49-F238E27FC236}">
                      <a16:creationId xmlns:a16="http://schemas.microsoft.com/office/drawing/2014/main" id="{31DE33C2-9F33-353C-A273-F41411836F4B}"/>
                    </a:ext>
                  </a:extLst>
                </p14:cNvPr>
                <p14:cNvContentPartPr/>
                <p14:nvPr/>
              </p14:nvContentPartPr>
              <p14:xfrm>
                <a:off x="1053360" y="4742989"/>
                <a:ext cx="124560" cy="85680"/>
              </p14:xfrm>
            </p:contentPart>
          </mc:Choice>
          <mc:Fallback xmlns="">
            <p:pic>
              <p:nvPicPr>
                <p:cNvPr id="346" name="Ink 345">
                  <a:extLst>
                    <a:ext uri="{FF2B5EF4-FFF2-40B4-BE49-F238E27FC236}">
                      <a16:creationId xmlns:a16="http://schemas.microsoft.com/office/drawing/2014/main" id="{31DE33C2-9F33-353C-A273-F41411836F4B}"/>
                    </a:ext>
                  </a:extLst>
                </p:cNvPr>
                <p:cNvPicPr/>
                <p:nvPr/>
              </p:nvPicPr>
              <p:blipFill>
                <a:blip r:embed="rId348"/>
                <a:stretch>
                  <a:fillRect/>
                </a:stretch>
              </p:blipFill>
              <p:spPr>
                <a:xfrm>
                  <a:off x="1047240" y="4736869"/>
                  <a:ext cx="136800" cy="9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9">
              <p14:nvContentPartPr>
                <p14:cNvPr id="347" name="Ink 346">
                  <a:extLst>
                    <a:ext uri="{FF2B5EF4-FFF2-40B4-BE49-F238E27FC236}">
                      <a16:creationId xmlns:a16="http://schemas.microsoft.com/office/drawing/2014/main" id="{24041F88-77DC-36E4-342C-6C3AE7149D8D}"/>
                    </a:ext>
                  </a:extLst>
                </p14:cNvPr>
                <p14:cNvContentPartPr/>
                <p14:nvPr/>
              </p14:nvContentPartPr>
              <p14:xfrm>
                <a:off x="1187280" y="4762429"/>
                <a:ext cx="75600" cy="93240"/>
              </p14:xfrm>
            </p:contentPart>
          </mc:Choice>
          <mc:Fallback xmlns="">
            <p:pic>
              <p:nvPicPr>
                <p:cNvPr id="347" name="Ink 346">
                  <a:extLst>
                    <a:ext uri="{FF2B5EF4-FFF2-40B4-BE49-F238E27FC236}">
                      <a16:creationId xmlns:a16="http://schemas.microsoft.com/office/drawing/2014/main" id="{24041F88-77DC-36E4-342C-6C3AE7149D8D}"/>
                    </a:ext>
                  </a:extLst>
                </p:cNvPr>
                <p:cNvPicPr/>
                <p:nvPr/>
              </p:nvPicPr>
              <p:blipFill>
                <a:blip r:embed="rId350"/>
                <a:stretch>
                  <a:fillRect/>
                </a:stretch>
              </p:blipFill>
              <p:spPr>
                <a:xfrm>
                  <a:off x="1181160" y="4756309"/>
                  <a:ext cx="878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1">
              <p14:nvContentPartPr>
                <p14:cNvPr id="348" name="Ink 347">
                  <a:extLst>
                    <a:ext uri="{FF2B5EF4-FFF2-40B4-BE49-F238E27FC236}">
                      <a16:creationId xmlns:a16="http://schemas.microsoft.com/office/drawing/2014/main" id="{1A2293FE-A227-8529-8C37-48FF85323FB0}"/>
                    </a:ext>
                  </a:extLst>
                </p14:cNvPr>
                <p14:cNvContentPartPr/>
                <p14:nvPr/>
              </p14:nvContentPartPr>
              <p14:xfrm>
                <a:off x="1283400" y="4762429"/>
                <a:ext cx="122400" cy="79920"/>
              </p14:xfrm>
            </p:contentPart>
          </mc:Choice>
          <mc:Fallback xmlns="">
            <p:pic>
              <p:nvPicPr>
                <p:cNvPr id="348" name="Ink 347">
                  <a:extLst>
                    <a:ext uri="{FF2B5EF4-FFF2-40B4-BE49-F238E27FC236}">
                      <a16:creationId xmlns:a16="http://schemas.microsoft.com/office/drawing/2014/main" id="{1A2293FE-A227-8529-8C37-48FF85323FB0}"/>
                    </a:ext>
                  </a:extLst>
                </p:cNvPr>
                <p:cNvPicPr/>
                <p:nvPr/>
              </p:nvPicPr>
              <p:blipFill>
                <a:blip r:embed="rId352"/>
                <a:stretch>
                  <a:fillRect/>
                </a:stretch>
              </p:blipFill>
              <p:spPr>
                <a:xfrm>
                  <a:off x="1277280" y="4756309"/>
                  <a:ext cx="134640" cy="9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3">
              <p14:nvContentPartPr>
                <p14:cNvPr id="349" name="Ink 348">
                  <a:extLst>
                    <a:ext uri="{FF2B5EF4-FFF2-40B4-BE49-F238E27FC236}">
                      <a16:creationId xmlns:a16="http://schemas.microsoft.com/office/drawing/2014/main" id="{2DF8F588-69CA-8F1C-D4F6-8D59F9EB27A1}"/>
                    </a:ext>
                  </a:extLst>
                </p14:cNvPr>
                <p14:cNvContentPartPr/>
                <p14:nvPr/>
              </p14:nvContentPartPr>
              <p14:xfrm>
                <a:off x="1436400" y="4798429"/>
                <a:ext cx="73080" cy="5760"/>
              </p14:xfrm>
            </p:contentPart>
          </mc:Choice>
          <mc:Fallback xmlns="">
            <p:pic>
              <p:nvPicPr>
                <p:cNvPr id="349" name="Ink 348">
                  <a:extLst>
                    <a:ext uri="{FF2B5EF4-FFF2-40B4-BE49-F238E27FC236}">
                      <a16:creationId xmlns:a16="http://schemas.microsoft.com/office/drawing/2014/main" id="{2DF8F588-69CA-8F1C-D4F6-8D59F9EB27A1}"/>
                    </a:ext>
                  </a:extLst>
                </p:cNvPr>
                <p:cNvPicPr/>
                <p:nvPr/>
              </p:nvPicPr>
              <p:blipFill>
                <a:blip r:embed="rId354"/>
                <a:stretch>
                  <a:fillRect/>
                </a:stretch>
              </p:blipFill>
              <p:spPr>
                <a:xfrm>
                  <a:off x="1430280" y="4792309"/>
                  <a:ext cx="8532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5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B81E7695-3EB3-8A5D-0E6E-6943F6C185A6}"/>
                    </a:ext>
                  </a:extLst>
                </p14:cNvPr>
                <p14:cNvContentPartPr/>
                <p14:nvPr/>
              </p14:nvContentPartPr>
              <p14:xfrm>
                <a:off x="1612800" y="4715989"/>
                <a:ext cx="100800" cy="10044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B81E7695-3EB3-8A5D-0E6E-6943F6C185A6}"/>
                    </a:ext>
                  </a:extLst>
                </p:cNvPr>
                <p:cNvPicPr/>
                <p:nvPr/>
              </p:nvPicPr>
              <p:blipFill>
                <a:blip r:embed="rId356"/>
                <a:stretch>
                  <a:fillRect/>
                </a:stretch>
              </p:blipFill>
              <p:spPr>
                <a:xfrm>
                  <a:off x="1606680" y="4709869"/>
                  <a:ext cx="1130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7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927BABD6-2611-2D9A-B791-048AD7A1E229}"/>
                    </a:ext>
                  </a:extLst>
                </p14:cNvPr>
                <p14:cNvContentPartPr/>
                <p14:nvPr/>
              </p14:nvContentPartPr>
              <p14:xfrm>
                <a:off x="1716480" y="4702309"/>
                <a:ext cx="132480" cy="2779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927BABD6-2611-2D9A-B791-048AD7A1E229}"/>
                    </a:ext>
                  </a:extLst>
                </p:cNvPr>
                <p:cNvPicPr/>
                <p:nvPr/>
              </p:nvPicPr>
              <p:blipFill>
                <a:blip r:embed="rId358"/>
                <a:stretch>
                  <a:fillRect/>
                </a:stretch>
              </p:blipFill>
              <p:spPr>
                <a:xfrm>
                  <a:off x="1710360" y="4696189"/>
                  <a:ext cx="14472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9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9CA82BFB-1286-D3B5-A176-7931A2256119}"/>
                    </a:ext>
                  </a:extLst>
                </p14:cNvPr>
                <p14:cNvContentPartPr/>
                <p14:nvPr/>
              </p14:nvContentPartPr>
              <p14:xfrm>
                <a:off x="1833480" y="4714189"/>
                <a:ext cx="126000" cy="10476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9CA82BFB-1286-D3B5-A176-7931A2256119}"/>
                    </a:ext>
                  </a:extLst>
                </p:cNvPr>
                <p:cNvPicPr/>
                <p:nvPr/>
              </p:nvPicPr>
              <p:blipFill>
                <a:blip r:embed="rId360"/>
                <a:stretch>
                  <a:fillRect/>
                </a:stretch>
              </p:blipFill>
              <p:spPr>
                <a:xfrm>
                  <a:off x="1827360" y="4708069"/>
                  <a:ext cx="13824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1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F850DDB2-EBDB-A16B-B92E-9BF0DF0EE6A8}"/>
                    </a:ext>
                  </a:extLst>
                </p14:cNvPr>
                <p14:cNvContentPartPr/>
                <p14:nvPr/>
              </p14:nvContentPartPr>
              <p14:xfrm>
                <a:off x="1941120" y="4576669"/>
                <a:ext cx="59040" cy="25596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F850DDB2-EBDB-A16B-B92E-9BF0DF0EE6A8}"/>
                    </a:ext>
                  </a:extLst>
                </p:cNvPr>
                <p:cNvPicPr/>
                <p:nvPr/>
              </p:nvPicPr>
              <p:blipFill>
                <a:blip r:embed="rId362"/>
                <a:stretch>
                  <a:fillRect/>
                </a:stretch>
              </p:blipFill>
              <p:spPr>
                <a:xfrm>
                  <a:off x="1935000" y="4570549"/>
                  <a:ext cx="71280" cy="26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3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6E5082DD-F98F-C0C4-2D24-46C3BDEA9DF0}"/>
                    </a:ext>
                  </a:extLst>
                </p14:cNvPr>
                <p14:cNvContentPartPr/>
                <p14:nvPr/>
              </p14:nvContentPartPr>
              <p14:xfrm>
                <a:off x="2012400" y="4739029"/>
                <a:ext cx="67680" cy="8640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6E5082DD-F98F-C0C4-2D24-46C3BDEA9DF0}"/>
                    </a:ext>
                  </a:extLst>
                </p:cNvPr>
                <p:cNvPicPr/>
                <p:nvPr/>
              </p:nvPicPr>
              <p:blipFill>
                <a:blip r:embed="rId364"/>
                <a:stretch>
                  <a:fillRect/>
                </a:stretch>
              </p:blipFill>
              <p:spPr>
                <a:xfrm>
                  <a:off x="2006280" y="4732909"/>
                  <a:ext cx="7992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5">
              <p14:nvContentPartPr>
                <p14:cNvPr id="355" name="Ink 354">
                  <a:extLst>
                    <a:ext uri="{FF2B5EF4-FFF2-40B4-BE49-F238E27FC236}">
                      <a16:creationId xmlns:a16="http://schemas.microsoft.com/office/drawing/2014/main" id="{C0EF2315-E370-FFD8-E451-D44E7B7C7FAD}"/>
                    </a:ext>
                  </a:extLst>
                </p14:cNvPr>
                <p14:cNvContentPartPr/>
                <p14:nvPr/>
              </p14:nvContentPartPr>
              <p14:xfrm>
                <a:off x="2086920" y="4732189"/>
                <a:ext cx="14760" cy="26280"/>
              </p14:xfrm>
            </p:contentPart>
          </mc:Choice>
          <mc:Fallback xmlns="">
            <p:pic>
              <p:nvPicPr>
                <p:cNvPr id="355" name="Ink 354">
                  <a:extLst>
                    <a:ext uri="{FF2B5EF4-FFF2-40B4-BE49-F238E27FC236}">
                      <a16:creationId xmlns:a16="http://schemas.microsoft.com/office/drawing/2014/main" id="{C0EF2315-E370-FFD8-E451-D44E7B7C7FAD}"/>
                    </a:ext>
                  </a:extLst>
                </p:cNvPr>
                <p:cNvPicPr/>
                <p:nvPr/>
              </p:nvPicPr>
              <p:blipFill>
                <a:blip r:embed="rId366"/>
                <a:stretch>
                  <a:fillRect/>
                </a:stretch>
              </p:blipFill>
              <p:spPr>
                <a:xfrm>
                  <a:off x="2080800" y="4726069"/>
                  <a:ext cx="270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7">
              <p14:nvContentPartPr>
                <p14:cNvPr id="356" name="Ink 355">
                  <a:extLst>
                    <a:ext uri="{FF2B5EF4-FFF2-40B4-BE49-F238E27FC236}">
                      <a16:creationId xmlns:a16="http://schemas.microsoft.com/office/drawing/2014/main" id="{CC2C69BC-45D9-8E0C-1623-6A56389F8E24}"/>
                    </a:ext>
                  </a:extLst>
                </p14:cNvPr>
                <p14:cNvContentPartPr/>
                <p14:nvPr/>
              </p14:nvContentPartPr>
              <p14:xfrm>
                <a:off x="2008080" y="4638229"/>
                <a:ext cx="26640" cy="21960"/>
              </p14:xfrm>
            </p:contentPart>
          </mc:Choice>
          <mc:Fallback xmlns="">
            <p:pic>
              <p:nvPicPr>
                <p:cNvPr id="356" name="Ink 355">
                  <a:extLst>
                    <a:ext uri="{FF2B5EF4-FFF2-40B4-BE49-F238E27FC236}">
                      <a16:creationId xmlns:a16="http://schemas.microsoft.com/office/drawing/2014/main" id="{CC2C69BC-45D9-8E0C-1623-6A56389F8E24}"/>
                    </a:ext>
                  </a:extLst>
                </p:cNvPr>
                <p:cNvPicPr/>
                <p:nvPr/>
              </p:nvPicPr>
              <p:blipFill>
                <a:blip r:embed="rId368"/>
                <a:stretch>
                  <a:fillRect/>
                </a:stretch>
              </p:blipFill>
              <p:spPr>
                <a:xfrm>
                  <a:off x="2001960" y="4632109"/>
                  <a:ext cx="3888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9">
              <p14:nvContentPartPr>
                <p14:cNvPr id="357" name="Ink 356">
                  <a:extLst>
                    <a:ext uri="{FF2B5EF4-FFF2-40B4-BE49-F238E27FC236}">
                      <a16:creationId xmlns:a16="http://schemas.microsoft.com/office/drawing/2014/main" id="{1227F388-24C1-EA68-3BDF-EFB1E11A1126}"/>
                    </a:ext>
                  </a:extLst>
                </p14:cNvPr>
                <p14:cNvContentPartPr/>
                <p14:nvPr/>
              </p14:nvContentPartPr>
              <p14:xfrm>
                <a:off x="2081880" y="4721029"/>
                <a:ext cx="109080" cy="96480"/>
              </p14:xfrm>
            </p:contentPart>
          </mc:Choice>
          <mc:Fallback xmlns="">
            <p:pic>
              <p:nvPicPr>
                <p:cNvPr id="357" name="Ink 356">
                  <a:extLst>
                    <a:ext uri="{FF2B5EF4-FFF2-40B4-BE49-F238E27FC236}">
                      <a16:creationId xmlns:a16="http://schemas.microsoft.com/office/drawing/2014/main" id="{1227F388-24C1-EA68-3BDF-EFB1E11A1126}"/>
                    </a:ext>
                  </a:extLst>
                </p:cNvPr>
                <p:cNvPicPr/>
                <p:nvPr/>
              </p:nvPicPr>
              <p:blipFill>
                <a:blip r:embed="rId370"/>
                <a:stretch>
                  <a:fillRect/>
                </a:stretch>
              </p:blipFill>
              <p:spPr>
                <a:xfrm>
                  <a:off x="2075760" y="4714909"/>
                  <a:ext cx="12132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1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64901C0B-2AC7-1078-0935-6B9C88465347}"/>
                    </a:ext>
                  </a:extLst>
                </p14:cNvPr>
                <p14:cNvContentPartPr/>
                <p14:nvPr/>
              </p14:nvContentPartPr>
              <p14:xfrm>
                <a:off x="2201760" y="4703389"/>
                <a:ext cx="147240" cy="27648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64901C0B-2AC7-1078-0935-6B9C88465347}"/>
                    </a:ext>
                  </a:extLst>
                </p:cNvPr>
                <p:cNvPicPr/>
                <p:nvPr/>
              </p:nvPicPr>
              <p:blipFill>
                <a:blip r:embed="rId372"/>
                <a:stretch>
                  <a:fillRect/>
                </a:stretch>
              </p:blipFill>
              <p:spPr>
                <a:xfrm>
                  <a:off x="2195640" y="4697269"/>
                  <a:ext cx="159480" cy="28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3">
              <p14:nvContentPartPr>
                <p14:cNvPr id="752" name="Ink 751">
                  <a:extLst>
                    <a:ext uri="{FF2B5EF4-FFF2-40B4-BE49-F238E27FC236}">
                      <a16:creationId xmlns:a16="http://schemas.microsoft.com/office/drawing/2014/main" id="{10472F29-D232-4991-C187-1F0116DCD20A}"/>
                    </a:ext>
                  </a:extLst>
                </p14:cNvPr>
                <p14:cNvContentPartPr/>
                <p14:nvPr/>
              </p14:nvContentPartPr>
              <p14:xfrm>
                <a:off x="2316741" y="4541465"/>
                <a:ext cx="255600" cy="406800"/>
              </p14:xfrm>
            </p:contentPart>
          </mc:Choice>
          <mc:Fallback xmlns="">
            <p:pic>
              <p:nvPicPr>
                <p:cNvPr id="752" name="Ink 751">
                  <a:extLst>
                    <a:ext uri="{FF2B5EF4-FFF2-40B4-BE49-F238E27FC236}">
                      <a16:creationId xmlns:a16="http://schemas.microsoft.com/office/drawing/2014/main" id="{10472F29-D232-4991-C187-1F0116DCD20A}"/>
                    </a:ext>
                  </a:extLst>
                </p:cNvPr>
                <p:cNvPicPr/>
                <p:nvPr/>
              </p:nvPicPr>
              <p:blipFill>
                <a:blip r:embed="rId374"/>
                <a:stretch>
                  <a:fillRect/>
                </a:stretch>
              </p:blipFill>
              <p:spPr>
                <a:xfrm>
                  <a:off x="2310621" y="4535345"/>
                  <a:ext cx="267840" cy="419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55" name="Group 754">
            <a:extLst>
              <a:ext uri="{FF2B5EF4-FFF2-40B4-BE49-F238E27FC236}">
                <a16:creationId xmlns:a16="http://schemas.microsoft.com/office/drawing/2014/main" id="{11098592-23A0-5B9C-20EA-DE4E0B717B1C}"/>
              </a:ext>
            </a:extLst>
          </p:cNvPr>
          <p:cNvGrpSpPr/>
          <p:nvPr/>
        </p:nvGrpSpPr>
        <p:grpSpPr>
          <a:xfrm>
            <a:off x="21201" y="882808"/>
            <a:ext cx="1962205" cy="491292"/>
            <a:chOff x="21201" y="882808"/>
            <a:chExt cx="1962205" cy="49129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5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3385F7A9-D9E9-567D-486C-6943A69F7950}"/>
                    </a:ext>
                  </a:extLst>
                </p14:cNvPr>
                <p14:cNvContentPartPr/>
                <p14:nvPr/>
              </p14:nvContentPartPr>
              <p14:xfrm>
                <a:off x="132646" y="980728"/>
                <a:ext cx="74160" cy="23580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3385F7A9-D9E9-567D-486C-6943A69F7950}"/>
                    </a:ext>
                  </a:extLst>
                </p:cNvPr>
                <p:cNvPicPr/>
                <p:nvPr/>
              </p:nvPicPr>
              <p:blipFill>
                <a:blip r:embed="rId376"/>
                <a:stretch>
                  <a:fillRect/>
                </a:stretch>
              </p:blipFill>
              <p:spPr>
                <a:xfrm>
                  <a:off x="126526" y="974608"/>
                  <a:ext cx="864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7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41EF3A58-E6B6-DAC1-53F0-9339978078EA}"/>
                    </a:ext>
                  </a:extLst>
                </p14:cNvPr>
                <p14:cNvContentPartPr/>
                <p14:nvPr/>
              </p14:nvContentPartPr>
              <p14:xfrm>
                <a:off x="79006" y="941488"/>
                <a:ext cx="324360" cy="30204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41EF3A58-E6B6-DAC1-53F0-9339978078EA}"/>
                    </a:ext>
                  </a:extLst>
                </p:cNvPr>
                <p:cNvPicPr/>
                <p:nvPr/>
              </p:nvPicPr>
              <p:blipFill>
                <a:blip r:embed="rId378"/>
                <a:stretch>
                  <a:fillRect/>
                </a:stretch>
              </p:blipFill>
              <p:spPr>
                <a:xfrm>
                  <a:off x="72886" y="935368"/>
                  <a:ext cx="33660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9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86FDD51B-2CA9-31A2-CA1D-E21FE3B5E2A4}"/>
                    </a:ext>
                  </a:extLst>
                </p14:cNvPr>
                <p14:cNvContentPartPr/>
                <p14:nvPr/>
              </p14:nvContentPartPr>
              <p14:xfrm>
                <a:off x="417406" y="1125808"/>
                <a:ext cx="96120" cy="11232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86FDD51B-2CA9-31A2-CA1D-E21FE3B5E2A4}"/>
                    </a:ext>
                  </a:extLst>
                </p:cNvPr>
                <p:cNvPicPr/>
                <p:nvPr/>
              </p:nvPicPr>
              <p:blipFill>
                <a:blip r:embed="rId380"/>
                <a:stretch>
                  <a:fillRect/>
                </a:stretch>
              </p:blipFill>
              <p:spPr>
                <a:xfrm>
                  <a:off x="411286" y="1119688"/>
                  <a:ext cx="108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1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0C17B724-0F50-B2EC-F2E6-6272F38F6649}"/>
                    </a:ext>
                  </a:extLst>
                </p14:cNvPr>
                <p14:cNvContentPartPr/>
                <p14:nvPr/>
              </p14:nvContentPartPr>
              <p14:xfrm>
                <a:off x="508486" y="1020688"/>
                <a:ext cx="24840" cy="1908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0C17B724-0F50-B2EC-F2E6-6272F38F6649}"/>
                    </a:ext>
                  </a:extLst>
                </p:cNvPr>
                <p:cNvPicPr/>
                <p:nvPr/>
              </p:nvPicPr>
              <p:blipFill>
                <a:blip r:embed="rId382"/>
                <a:stretch>
                  <a:fillRect/>
                </a:stretch>
              </p:blipFill>
              <p:spPr>
                <a:xfrm>
                  <a:off x="502366" y="1014568"/>
                  <a:ext cx="3708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3">
              <p14:nvContentPartPr>
                <p14:cNvPr id="282" name="Ink 281">
                  <a:extLst>
                    <a:ext uri="{FF2B5EF4-FFF2-40B4-BE49-F238E27FC236}">
                      <a16:creationId xmlns:a16="http://schemas.microsoft.com/office/drawing/2014/main" id="{8D55C107-06D0-5EF9-FC72-EE33A90E2BB0}"/>
                    </a:ext>
                  </a:extLst>
                </p14:cNvPr>
                <p14:cNvContentPartPr/>
                <p14:nvPr/>
              </p14:nvContentPartPr>
              <p14:xfrm>
                <a:off x="528286" y="1114648"/>
                <a:ext cx="227160" cy="142560"/>
              </p14:xfrm>
            </p:contentPart>
          </mc:Choice>
          <mc:Fallback xmlns="">
            <p:pic>
              <p:nvPicPr>
                <p:cNvPr id="282" name="Ink 281">
                  <a:extLst>
                    <a:ext uri="{FF2B5EF4-FFF2-40B4-BE49-F238E27FC236}">
                      <a16:creationId xmlns:a16="http://schemas.microsoft.com/office/drawing/2014/main" id="{8D55C107-06D0-5EF9-FC72-EE33A90E2BB0}"/>
                    </a:ext>
                  </a:extLst>
                </p:cNvPr>
                <p:cNvPicPr/>
                <p:nvPr/>
              </p:nvPicPr>
              <p:blipFill>
                <a:blip r:embed="rId384"/>
                <a:stretch>
                  <a:fillRect/>
                </a:stretch>
              </p:blipFill>
              <p:spPr>
                <a:xfrm>
                  <a:off x="522166" y="1108528"/>
                  <a:ext cx="23940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5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956526CE-3E3C-7CDA-023A-584E0B2ED7F7}"/>
                    </a:ext>
                  </a:extLst>
                </p14:cNvPr>
                <p14:cNvContentPartPr/>
                <p14:nvPr/>
              </p14:nvContentPartPr>
              <p14:xfrm>
                <a:off x="781366" y="1111768"/>
                <a:ext cx="329760" cy="12384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956526CE-3E3C-7CDA-023A-584E0B2ED7F7}"/>
                    </a:ext>
                  </a:extLst>
                </p:cNvPr>
                <p:cNvPicPr/>
                <p:nvPr/>
              </p:nvPicPr>
              <p:blipFill>
                <a:blip r:embed="rId386"/>
                <a:stretch>
                  <a:fillRect/>
                </a:stretch>
              </p:blipFill>
              <p:spPr>
                <a:xfrm>
                  <a:off x="775246" y="1105648"/>
                  <a:ext cx="34200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7">
              <p14:nvContentPartPr>
                <p14:cNvPr id="284" name="Ink 283">
                  <a:extLst>
                    <a:ext uri="{FF2B5EF4-FFF2-40B4-BE49-F238E27FC236}">
                      <a16:creationId xmlns:a16="http://schemas.microsoft.com/office/drawing/2014/main" id="{E17EA486-FF01-63E9-97B9-19FAD5671FB6}"/>
                    </a:ext>
                  </a:extLst>
                </p14:cNvPr>
                <p14:cNvContentPartPr/>
                <p14:nvPr/>
              </p14:nvContentPartPr>
              <p14:xfrm>
                <a:off x="1087726" y="1095208"/>
                <a:ext cx="226080" cy="141480"/>
              </p14:xfrm>
            </p:contentPart>
          </mc:Choice>
          <mc:Fallback xmlns="">
            <p:pic>
              <p:nvPicPr>
                <p:cNvPr id="284" name="Ink 283">
                  <a:extLst>
                    <a:ext uri="{FF2B5EF4-FFF2-40B4-BE49-F238E27FC236}">
                      <a16:creationId xmlns:a16="http://schemas.microsoft.com/office/drawing/2014/main" id="{E17EA486-FF01-63E9-97B9-19FAD5671FB6}"/>
                    </a:ext>
                  </a:extLst>
                </p:cNvPr>
                <p:cNvPicPr/>
                <p:nvPr/>
              </p:nvPicPr>
              <p:blipFill>
                <a:blip r:embed="rId388"/>
                <a:stretch>
                  <a:fillRect/>
                </a:stretch>
              </p:blipFill>
              <p:spPr>
                <a:xfrm>
                  <a:off x="1081606" y="1089088"/>
                  <a:ext cx="238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9">
              <p14:nvContentPartPr>
                <p14:cNvPr id="285" name="Ink 284">
                  <a:extLst>
                    <a:ext uri="{FF2B5EF4-FFF2-40B4-BE49-F238E27FC236}">
                      <a16:creationId xmlns:a16="http://schemas.microsoft.com/office/drawing/2014/main" id="{4999B267-6811-B24A-E2C6-C756272693B6}"/>
                    </a:ext>
                  </a:extLst>
                </p14:cNvPr>
                <p14:cNvContentPartPr/>
                <p14:nvPr/>
              </p14:nvContentPartPr>
              <p14:xfrm>
                <a:off x="1274566" y="882808"/>
                <a:ext cx="154080" cy="372960"/>
              </p14:xfrm>
            </p:contentPart>
          </mc:Choice>
          <mc:Fallback xmlns="">
            <p:pic>
              <p:nvPicPr>
                <p:cNvPr id="285" name="Ink 284">
                  <a:extLst>
                    <a:ext uri="{FF2B5EF4-FFF2-40B4-BE49-F238E27FC236}">
                      <a16:creationId xmlns:a16="http://schemas.microsoft.com/office/drawing/2014/main" id="{4999B267-6811-B24A-E2C6-C756272693B6}"/>
                    </a:ext>
                  </a:extLst>
                </p:cNvPr>
                <p:cNvPicPr/>
                <p:nvPr/>
              </p:nvPicPr>
              <p:blipFill>
                <a:blip r:embed="rId390"/>
                <a:stretch>
                  <a:fillRect/>
                </a:stretch>
              </p:blipFill>
              <p:spPr>
                <a:xfrm>
                  <a:off x="1268446" y="876688"/>
                  <a:ext cx="166320" cy="38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1">
              <p14:nvContentPartPr>
                <p14:cNvPr id="286" name="Ink 285">
                  <a:extLst>
                    <a:ext uri="{FF2B5EF4-FFF2-40B4-BE49-F238E27FC236}">
                      <a16:creationId xmlns:a16="http://schemas.microsoft.com/office/drawing/2014/main" id="{BFE32F29-6D84-C760-7983-13962DB66D52}"/>
                    </a:ext>
                  </a:extLst>
                </p14:cNvPr>
                <p14:cNvContentPartPr/>
                <p14:nvPr/>
              </p14:nvContentPartPr>
              <p14:xfrm>
                <a:off x="1291126" y="1064968"/>
                <a:ext cx="167760" cy="25560"/>
              </p14:xfrm>
            </p:contentPart>
          </mc:Choice>
          <mc:Fallback xmlns="">
            <p:pic>
              <p:nvPicPr>
                <p:cNvPr id="286" name="Ink 285">
                  <a:extLst>
                    <a:ext uri="{FF2B5EF4-FFF2-40B4-BE49-F238E27FC236}">
                      <a16:creationId xmlns:a16="http://schemas.microsoft.com/office/drawing/2014/main" id="{BFE32F29-6D84-C760-7983-13962DB66D52}"/>
                    </a:ext>
                  </a:extLst>
                </p:cNvPr>
                <p:cNvPicPr/>
                <p:nvPr/>
              </p:nvPicPr>
              <p:blipFill>
                <a:blip r:embed="rId392"/>
                <a:stretch>
                  <a:fillRect/>
                </a:stretch>
              </p:blipFill>
              <p:spPr>
                <a:xfrm>
                  <a:off x="1285006" y="1058848"/>
                  <a:ext cx="18000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3">
              <p14:nvContentPartPr>
                <p14:cNvPr id="287" name="Ink 286">
                  <a:extLst>
                    <a:ext uri="{FF2B5EF4-FFF2-40B4-BE49-F238E27FC236}">
                      <a16:creationId xmlns:a16="http://schemas.microsoft.com/office/drawing/2014/main" id="{303EAB90-9D2D-40D9-8F04-0DA179ADE581}"/>
                    </a:ext>
                  </a:extLst>
                </p14:cNvPr>
                <p14:cNvContentPartPr/>
                <p14:nvPr/>
              </p14:nvContentPartPr>
              <p14:xfrm>
                <a:off x="1462846" y="1083688"/>
                <a:ext cx="219240" cy="169560"/>
              </p14:xfrm>
            </p:contentPart>
          </mc:Choice>
          <mc:Fallback xmlns="">
            <p:pic>
              <p:nvPicPr>
                <p:cNvPr id="287" name="Ink 286">
                  <a:extLst>
                    <a:ext uri="{FF2B5EF4-FFF2-40B4-BE49-F238E27FC236}">
                      <a16:creationId xmlns:a16="http://schemas.microsoft.com/office/drawing/2014/main" id="{303EAB90-9D2D-40D9-8F04-0DA179ADE581}"/>
                    </a:ext>
                  </a:extLst>
                </p:cNvPr>
                <p:cNvPicPr/>
                <p:nvPr/>
              </p:nvPicPr>
              <p:blipFill>
                <a:blip r:embed="rId394"/>
                <a:stretch>
                  <a:fillRect/>
                </a:stretch>
              </p:blipFill>
              <p:spPr>
                <a:xfrm>
                  <a:off x="1456726" y="1077568"/>
                  <a:ext cx="2314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5">
              <p14:nvContentPartPr>
                <p14:cNvPr id="288" name="Ink 287">
                  <a:extLst>
                    <a:ext uri="{FF2B5EF4-FFF2-40B4-BE49-F238E27FC236}">
                      <a16:creationId xmlns:a16="http://schemas.microsoft.com/office/drawing/2014/main" id="{91F44983-D7F5-209A-3CE7-0B24C685D183}"/>
                    </a:ext>
                  </a:extLst>
                </p14:cNvPr>
                <p14:cNvContentPartPr/>
                <p14:nvPr/>
              </p14:nvContentPartPr>
              <p14:xfrm>
                <a:off x="1750846" y="1079008"/>
                <a:ext cx="232560" cy="124200"/>
              </p14:xfrm>
            </p:contentPart>
          </mc:Choice>
          <mc:Fallback xmlns="">
            <p:pic>
              <p:nvPicPr>
                <p:cNvPr id="288" name="Ink 287">
                  <a:extLst>
                    <a:ext uri="{FF2B5EF4-FFF2-40B4-BE49-F238E27FC236}">
                      <a16:creationId xmlns:a16="http://schemas.microsoft.com/office/drawing/2014/main" id="{91F44983-D7F5-209A-3CE7-0B24C685D183}"/>
                    </a:ext>
                  </a:extLst>
                </p:cNvPr>
                <p:cNvPicPr/>
                <p:nvPr/>
              </p:nvPicPr>
              <p:blipFill>
                <a:blip r:embed="rId396"/>
                <a:stretch>
                  <a:fillRect/>
                </a:stretch>
              </p:blipFill>
              <p:spPr>
                <a:xfrm>
                  <a:off x="1744726" y="1072888"/>
                  <a:ext cx="2448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7">
              <p14:nvContentPartPr>
                <p14:cNvPr id="754" name="Ink 753">
                  <a:extLst>
                    <a:ext uri="{FF2B5EF4-FFF2-40B4-BE49-F238E27FC236}">
                      <a16:creationId xmlns:a16="http://schemas.microsoft.com/office/drawing/2014/main" id="{7207DDEE-2891-1253-1F75-07040865B4D9}"/>
                    </a:ext>
                  </a:extLst>
                </p14:cNvPr>
                <p14:cNvContentPartPr/>
                <p14:nvPr/>
              </p14:nvContentPartPr>
              <p14:xfrm>
                <a:off x="21201" y="1308580"/>
                <a:ext cx="1940400" cy="65520"/>
              </p14:xfrm>
            </p:contentPart>
          </mc:Choice>
          <mc:Fallback xmlns="">
            <p:pic>
              <p:nvPicPr>
                <p:cNvPr id="754" name="Ink 753">
                  <a:extLst>
                    <a:ext uri="{FF2B5EF4-FFF2-40B4-BE49-F238E27FC236}">
                      <a16:creationId xmlns:a16="http://schemas.microsoft.com/office/drawing/2014/main" id="{7207DDEE-2891-1253-1F75-07040865B4D9}"/>
                    </a:ext>
                  </a:extLst>
                </p:cNvPr>
                <p:cNvPicPr/>
                <p:nvPr/>
              </p:nvPicPr>
              <p:blipFill>
                <a:blip r:embed="rId398"/>
                <a:stretch>
                  <a:fillRect/>
                </a:stretch>
              </p:blipFill>
              <p:spPr>
                <a:xfrm>
                  <a:off x="15081" y="1302460"/>
                  <a:ext cx="1952640" cy="77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88AFB8F6-9C69-E153-EA8A-B5E1479EF85C}"/>
              </a:ext>
            </a:extLst>
          </p:cNvPr>
          <p:cNvGrpSpPr/>
          <p:nvPr/>
        </p:nvGrpSpPr>
        <p:grpSpPr>
          <a:xfrm>
            <a:off x="131001" y="3791500"/>
            <a:ext cx="2630520" cy="505800"/>
            <a:chOff x="131001" y="3791500"/>
            <a:chExt cx="2630520" cy="50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9">
              <p14:nvContentPartPr>
                <p14:cNvPr id="756" name="Ink 755">
                  <a:extLst>
                    <a:ext uri="{FF2B5EF4-FFF2-40B4-BE49-F238E27FC236}">
                      <a16:creationId xmlns:a16="http://schemas.microsoft.com/office/drawing/2014/main" id="{B896DE38-8EAC-E48C-95DC-19E29548D55E}"/>
                    </a:ext>
                  </a:extLst>
                </p14:cNvPr>
                <p14:cNvContentPartPr/>
                <p14:nvPr/>
              </p14:nvContentPartPr>
              <p14:xfrm>
                <a:off x="131001" y="3898060"/>
                <a:ext cx="220320" cy="254520"/>
              </p14:xfrm>
            </p:contentPart>
          </mc:Choice>
          <mc:Fallback xmlns="">
            <p:pic>
              <p:nvPicPr>
                <p:cNvPr id="756" name="Ink 755">
                  <a:extLst>
                    <a:ext uri="{FF2B5EF4-FFF2-40B4-BE49-F238E27FC236}">
                      <a16:creationId xmlns:a16="http://schemas.microsoft.com/office/drawing/2014/main" id="{B896DE38-8EAC-E48C-95DC-19E29548D55E}"/>
                    </a:ext>
                  </a:extLst>
                </p:cNvPr>
                <p:cNvPicPr/>
                <p:nvPr/>
              </p:nvPicPr>
              <p:blipFill>
                <a:blip r:embed="rId400"/>
                <a:stretch>
                  <a:fillRect/>
                </a:stretch>
              </p:blipFill>
              <p:spPr>
                <a:xfrm>
                  <a:off x="124881" y="3891940"/>
                  <a:ext cx="23256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1">
              <p14:nvContentPartPr>
                <p14:cNvPr id="757" name="Ink 756">
                  <a:extLst>
                    <a:ext uri="{FF2B5EF4-FFF2-40B4-BE49-F238E27FC236}">
                      <a16:creationId xmlns:a16="http://schemas.microsoft.com/office/drawing/2014/main" id="{AA15B230-C754-81EE-AFA9-D5840C3D575B}"/>
                    </a:ext>
                  </a:extLst>
                </p14:cNvPr>
                <p14:cNvContentPartPr/>
                <p14:nvPr/>
              </p14:nvContentPartPr>
              <p14:xfrm>
                <a:off x="387321" y="4035580"/>
                <a:ext cx="152640" cy="134280"/>
              </p14:xfrm>
            </p:contentPart>
          </mc:Choice>
          <mc:Fallback xmlns="">
            <p:pic>
              <p:nvPicPr>
                <p:cNvPr id="757" name="Ink 756">
                  <a:extLst>
                    <a:ext uri="{FF2B5EF4-FFF2-40B4-BE49-F238E27FC236}">
                      <a16:creationId xmlns:a16="http://schemas.microsoft.com/office/drawing/2014/main" id="{AA15B230-C754-81EE-AFA9-D5840C3D575B}"/>
                    </a:ext>
                  </a:extLst>
                </p:cNvPr>
                <p:cNvPicPr/>
                <p:nvPr/>
              </p:nvPicPr>
              <p:blipFill>
                <a:blip r:embed="rId402"/>
                <a:stretch>
                  <a:fillRect/>
                </a:stretch>
              </p:blipFill>
              <p:spPr>
                <a:xfrm>
                  <a:off x="381201" y="4029460"/>
                  <a:ext cx="16488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3">
              <p14:nvContentPartPr>
                <p14:cNvPr id="758" name="Ink 757">
                  <a:extLst>
                    <a:ext uri="{FF2B5EF4-FFF2-40B4-BE49-F238E27FC236}">
                      <a16:creationId xmlns:a16="http://schemas.microsoft.com/office/drawing/2014/main" id="{ABE98BF7-BF76-449A-EA20-976278A18A12}"/>
                    </a:ext>
                  </a:extLst>
                </p14:cNvPr>
                <p14:cNvContentPartPr/>
                <p14:nvPr/>
              </p14:nvContentPartPr>
              <p14:xfrm>
                <a:off x="438801" y="3914980"/>
                <a:ext cx="25560" cy="28440"/>
              </p14:xfrm>
            </p:contentPart>
          </mc:Choice>
          <mc:Fallback xmlns="">
            <p:pic>
              <p:nvPicPr>
                <p:cNvPr id="758" name="Ink 757">
                  <a:extLst>
                    <a:ext uri="{FF2B5EF4-FFF2-40B4-BE49-F238E27FC236}">
                      <a16:creationId xmlns:a16="http://schemas.microsoft.com/office/drawing/2014/main" id="{ABE98BF7-BF76-449A-EA20-976278A18A12}"/>
                    </a:ext>
                  </a:extLst>
                </p:cNvPr>
                <p:cNvPicPr/>
                <p:nvPr/>
              </p:nvPicPr>
              <p:blipFill>
                <a:blip r:embed="rId404"/>
                <a:stretch>
                  <a:fillRect/>
                </a:stretch>
              </p:blipFill>
              <p:spPr>
                <a:xfrm>
                  <a:off x="432681" y="3908860"/>
                  <a:ext cx="3780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5">
              <p14:nvContentPartPr>
                <p14:cNvPr id="759" name="Ink 758">
                  <a:extLst>
                    <a:ext uri="{FF2B5EF4-FFF2-40B4-BE49-F238E27FC236}">
                      <a16:creationId xmlns:a16="http://schemas.microsoft.com/office/drawing/2014/main" id="{09A62608-FAF0-159C-1981-DF921436BC67}"/>
                    </a:ext>
                  </a:extLst>
                </p14:cNvPr>
                <p14:cNvContentPartPr/>
                <p14:nvPr/>
              </p14:nvContentPartPr>
              <p14:xfrm>
                <a:off x="507561" y="4034140"/>
                <a:ext cx="284040" cy="144000"/>
              </p14:xfrm>
            </p:contentPart>
          </mc:Choice>
          <mc:Fallback xmlns="">
            <p:pic>
              <p:nvPicPr>
                <p:cNvPr id="759" name="Ink 758">
                  <a:extLst>
                    <a:ext uri="{FF2B5EF4-FFF2-40B4-BE49-F238E27FC236}">
                      <a16:creationId xmlns:a16="http://schemas.microsoft.com/office/drawing/2014/main" id="{09A62608-FAF0-159C-1981-DF921436BC67}"/>
                    </a:ext>
                  </a:extLst>
                </p:cNvPr>
                <p:cNvPicPr/>
                <p:nvPr/>
              </p:nvPicPr>
              <p:blipFill>
                <a:blip r:embed="rId406"/>
                <a:stretch>
                  <a:fillRect/>
                </a:stretch>
              </p:blipFill>
              <p:spPr>
                <a:xfrm>
                  <a:off x="501441" y="4028020"/>
                  <a:ext cx="2962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7">
              <p14:nvContentPartPr>
                <p14:cNvPr id="760" name="Ink 759">
                  <a:extLst>
                    <a:ext uri="{FF2B5EF4-FFF2-40B4-BE49-F238E27FC236}">
                      <a16:creationId xmlns:a16="http://schemas.microsoft.com/office/drawing/2014/main" id="{5DE4D629-2525-25AF-34AC-57B17CA26638}"/>
                    </a:ext>
                  </a:extLst>
                </p14:cNvPr>
                <p14:cNvContentPartPr/>
                <p14:nvPr/>
              </p14:nvContentPartPr>
              <p14:xfrm>
                <a:off x="812481" y="4124860"/>
                <a:ext cx="15840" cy="33120"/>
              </p14:xfrm>
            </p:contentPart>
          </mc:Choice>
          <mc:Fallback xmlns="">
            <p:pic>
              <p:nvPicPr>
                <p:cNvPr id="760" name="Ink 759">
                  <a:extLst>
                    <a:ext uri="{FF2B5EF4-FFF2-40B4-BE49-F238E27FC236}">
                      <a16:creationId xmlns:a16="http://schemas.microsoft.com/office/drawing/2014/main" id="{5DE4D629-2525-25AF-34AC-57B17CA26638}"/>
                    </a:ext>
                  </a:extLst>
                </p:cNvPr>
                <p:cNvPicPr/>
                <p:nvPr/>
              </p:nvPicPr>
              <p:blipFill>
                <a:blip r:embed="rId408"/>
                <a:stretch>
                  <a:fillRect/>
                </a:stretch>
              </p:blipFill>
              <p:spPr>
                <a:xfrm>
                  <a:off x="806361" y="4118740"/>
                  <a:ext cx="280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9">
              <p14:nvContentPartPr>
                <p14:cNvPr id="761" name="Ink 760">
                  <a:extLst>
                    <a:ext uri="{FF2B5EF4-FFF2-40B4-BE49-F238E27FC236}">
                      <a16:creationId xmlns:a16="http://schemas.microsoft.com/office/drawing/2014/main" id="{131D4EF3-E2ED-A323-7CFB-80C8A5DC441C}"/>
                    </a:ext>
                  </a:extLst>
                </p14:cNvPr>
                <p14:cNvContentPartPr/>
                <p14:nvPr/>
              </p14:nvContentPartPr>
              <p14:xfrm>
                <a:off x="829041" y="4094620"/>
                <a:ext cx="1080" cy="24120"/>
              </p14:xfrm>
            </p:contentPart>
          </mc:Choice>
          <mc:Fallback xmlns="">
            <p:pic>
              <p:nvPicPr>
                <p:cNvPr id="761" name="Ink 760">
                  <a:extLst>
                    <a:ext uri="{FF2B5EF4-FFF2-40B4-BE49-F238E27FC236}">
                      <a16:creationId xmlns:a16="http://schemas.microsoft.com/office/drawing/2014/main" id="{131D4EF3-E2ED-A323-7CFB-80C8A5DC441C}"/>
                    </a:ext>
                  </a:extLst>
                </p:cNvPr>
                <p:cNvPicPr/>
                <p:nvPr/>
              </p:nvPicPr>
              <p:blipFill>
                <a:blip r:embed="rId410"/>
                <a:stretch>
                  <a:fillRect/>
                </a:stretch>
              </p:blipFill>
              <p:spPr>
                <a:xfrm>
                  <a:off x="822921" y="4088500"/>
                  <a:ext cx="1332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1">
              <p14:nvContentPartPr>
                <p14:cNvPr id="763" name="Ink 762">
                  <a:extLst>
                    <a:ext uri="{FF2B5EF4-FFF2-40B4-BE49-F238E27FC236}">
                      <a16:creationId xmlns:a16="http://schemas.microsoft.com/office/drawing/2014/main" id="{3707A63D-4CDA-D355-E887-2B16C8AD0FCD}"/>
                    </a:ext>
                  </a:extLst>
                </p14:cNvPr>
                <p14:cNvContentPartPr/>
                <p14:nvPr/>
              </p14:nvContentPartPr>
              <p14:xfrm>
                <a:off x="780441" y="4065460"/>
                <a:ext cx="207720" cy="231840"/>
              </p14:xfrm>
            </p:contentPart>
          </mc:Choice>
          <mc:Fallback xmlns="">
            <p:pic>
              <p:nvPicPr>
                <p:cNvPr id="763" name="Ink 762">
                  <a:extLst>
                    <a:ext uri="{FF2B5EF4-FFF2-40B4-BE49-F238E27FC236}">
                      <a16:creationId xmlns:a16="http://schemas.microsoft.com/office/drawing/2014/main" id="{3707A63D-4CDA-D355-E887-2B16C8AD0FCD}"/>
                    </a:ext>
                  </a:extLst>
                </p:cNvPr>
                <p:cNvPicPr/>
                <p:nvPr/>
              </p:nvPicPr>
              <p:blipFill>
                <a:blip r:embed="rId412"/>
                <a:stretch>
                  <a:fillRect/>
                </a:stretch>
              </p:blipFill>
              <p:spPr>
                <a:xfrm>
                  <a:off x="774321" y="4059340"/>
                  <a:ext cx="219960" cy="24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3">
              <p14:nvContentPartPr>
                <p14:cNvPr id="764" name="Ink 763">
                  <a:extLst>
                    <a:ext uri="{FF2B5EF4-FFF2-40B4-BE49-F238E27FC236}">
                      <a16:creationId xmlns:a16="http://schemas.microsoft.com/office/drawing/2014/main" id="{BFF28D4E-7FCF-D5E9-A377-E1765446EAF3}"/>
                    </a:ext>
                  </a:extLst>
                </p14:cNvPr>
                <p14:cNvContentPartPr/>
                <p14:nvPr/>
              </p14:nvContentPartPr>
              <p14:xfrm>
                <a:off x="1012281" y="3852700"/>
                <a:ext cx="101520" cy="289800"/>
              </p14:xfrm>
            </p:contentPart>
          </mc:Choice>
          <mc:Fallback xmlns="">
            <p:pic>
              <p:nvPicPr>
                <p:cNvPr id="764" name="Ink 763">
                  <a:extLst>
                    <a:ext uri="{FF2B5EF4-FFF2-40B4-BE49-F238E27FC236}">
                      <a16:creationId xmlns:a16="http://schemas.microsoft.com/office/drawing/2014/main" id="{BFF28D4E-7FCF-D5E9-A377-E1765446EAF3}"/>
                    </a:ext>
                  </a:extLst>
                </p:cNvPr>
                <p:cNvPicPr/>
                <p:nvPr/>
              </p:nvPicPr>
              <p:blipFill>
                <a:blip r:embed="rId414"/>
                <a:stretch>
                  <a:fillRect/>
                </a:stretch>
              </p:blipFill>
              <p:spPr>
                <a:xfrm>
                  <a:off x="1006161" y="3846580"/>
                  <a:ext cx="113760" cy="30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5">
              <p14:nvContentPartPr>
                <p14:cNvPr id="765" name="Ink 764">
                  <a:extLst>
                    <a:ext uri="{FF2B5EF4-FFF2-40B4-BE49-F238E27FC236}">
                      <a16:creationId xmlns:a16="http://schemas.microsoft.com/office/drawing/2014/main" id="{88EA4DC6-FEB2-D869-3A68-A992FD08605A}"/>
                    </a:ext>
                  </a:extLst>
                </p14:cNvPr>
                <p14:cNvContentPartPr/>
                <p14:nvPr/>
              </p14:nvContentPartPr>
              <p14:xfrm>
                <a:off x="1063401" y="4033060"/>
                <a:ext cx="187560" cy="181080"/>
              </p14:xfrm>
            </p:contentPart>
          </mc:Choice>
          <mc:Fallback xmlns="">
            <p:pic>
              <p:nvPicPr>
                <p:cNvPr id="765" name="Ink 764">
                  <a:extLst>
                    <a:ext uri="{FF2B5EF4-FFF2-40B4-BE49-F238E27FC236}">
                      <a16:creationId xmlns:a16="http://schemas.microsoft.com/office/drawing/2014/main" id="{88EA4DC6-FEB2-D869-3A68-A992FD08605A}"/>
                    </a:ext>
                  </a:extLst>
                </p:cNvPr>
                <p:cNvPicPr/>
                <p:nvPr/>
              </p:nvPicPr>
              <p:blipFill>
                <a:blip r:embed="rId416"/>
                <a:stretch>
                  <a:fillRect/>
                </a:stretch>
              </p:blipFill>
              <p:spPr>
                <a:xfrm>
                  <a:off x="1057281" y="4026940"/>
                  <a:ext cx="1998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7">
              <p14:nvContentPartPr>
                <p14:cNvPr id="766" name="Ink 765">
                  <a:extLst>
                    <a:ext uri="{FF2B5EF4-FFF2-40B4-BE49-F238E27FC236}">
                      <a16:creationId xmlns:a16="http://schemas.microsoft.com/office/drawing/2014/main" id="{73D2186D-645A-91E3-D5A8-A6519BD28CBD}"/>
                    </a:ext>
                  </a:extLst>
                </p14:cNvPr>
                <p14:cNvContentPartPr/>
                <p14:nvPr/>
              </p14:nvContentPartPr>
              <p14:xfrm>
                <a:off x="1219281" y="4055020"/>
                <a:ext cx="126000" cy="174600"/>
              </p14:xfrm>
            </p:contentPart>
          </mc:Choice>
          <mc:Fallback xmlns="">
            <p:pic>
              <p:nvPicPr>
                <p:cNvPr id="766" name="Ink 765">
                  <a:extLst>
                    <a:ext uri="{FF2B5EF4-FFF2-40B4-BE49-F238E27FC236}">
                      <a16:creationId xmlns:a16="http://schemas.microsoft.com/office/drawing/2014/main" id="{73D2186D-645A-91E3-D5A8-A6519BD28CBD}"/>
                    </a:ext>
                  </a:extLst>
                </p:cNvPr>
                <p:cNvPicPr/>
                <p:nvPr/>
              </p:nvPicPr>
              <p:blipFill>
                <a:blip r:embed="rId418"/>
                <a:stretch>
                  <a:fillRect/>
                </a:stretch>
              </p:blipFill>
              <p:spPr>
                <a:xfrm>
                  <a:off x="1213161" y="4048900"/>
                  <a:ext cx="1382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9">
              <p14:nvContentPartPr>
                <p14:cNvPr id="767" name="Ink 766">
                  <a:extLst>
                    <a:ext uri="{FF2B5EF4-FFF2-40B4-BE49-F238E27FC236}">
                      <a16:creationId xmlns:a16="http://schemas.microsoft.com/office/drawing/2014/main" id="{12B09EC7-3EFB-DC01-728D-ABFE5DE5E80A}"/>
                    </a:ext>
                  </a:extLst>
                </p14:cNvPr>
                <p14:cNvContentPartPr/>
                <p14:nvPr/>
              </p14:nvContentPartPr>
              <p14:xfrm>
                <a:off x="1226841" y="4048900"/>
                <a:ext cx="146880" cy="176760"/>
              </p14:xfrm>
            </p:contentPart>
          </mc:Choice>
          <mc:Fallback xmlns="">
            <p:pic>
              <p:nvPicPr>
                <p:cNvPr id="767" name="Ink 766">
                  <a:extLst>
                    <a:ext uri="{FF2B5EF4-FFF2-40B4-BE49-F238E27FC236}">
                      <a16:creationId xmlns:a16="http://schemas.microsoft.com/office/drawing/2014/main" id="{12B09EC7-3EFB-DC01-728D-ABFE5DE5E80A}"/>
                    </a:ext>
                  </a:extLst>
                </p:cNvPr>
                <p:cNvPicPr/>
                <p:nvPr/>
              </p:nvPicPr>
              <p:blipFill>
                <a:blip r:embed="rId420"/>
                <a:stretch>
                  <a:fillRect/>
                </a:stretch>
              </p:blipFill>
              <p:spPr>
                <a:xfrm>
                  <a:off x="1220721" y="4042780"/>
                  <a:ext cx="159120" cy="18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1">
              <p14:nvContentPartPr>
                <p14:cNvPr id="769" name="Ink 768">
                  <a:extLst>
                    <a:ext uri="{FF2B5EF4-FFF2-40B4-BE49-F238E27FC236}">
                      <a16:creationId xmlns:a16="http://schemas.microsoft.com/office/drawing/2014/main" id="{47611EE5-C0F8-6BD1-165F-34C88966F036}"/>
                    </a:ext>
                  </a:extLst>
                </p14:cNvPr>
                <p14:cNvContentPartPr/>
                <p14:nvPr/>
              </p14:nvContentPartPr>
              <p14:xfrm>
                <a:off x="1641921" y="3965020"/>
                <a:ext cx="312840" cy="254520"/>
              </p14:xfrm>
            </p:contentPart>
          </mc:Choice>
          <mc:Fallback xmlns="">
            <p:pic>
              <p:nvPicPr>
                <p:cNvPr id="769" name="Ink 768">
                  <a:extLst>
                    <a:ext uri="{FF2B5EF4-FFF2-40B4-BE49-F238E27FC236}">
                      <a16:creationId xmlns:a16="http://schemas.microsoft.com/office/drawing/2014/main" id="{47611EE5-C0F8-6BD1-165F-34C88966F036}"/>
                    </a:ext>
                  </a:extLst>
                </p:cNvPr>
                <p:cNvPicPr/>
                <p:nvPr/>
              </p:nvPicPr>
              <p:blipFill>
                <a:blip r:embed="rId422"/>
                <a:stretch>
                  <a:fillRect/>
                </a:stretch>
              </p:blipFill>
              <p:spPr>
                <a:xfrm>
                  <a:off x="1635801" y="3958900"/>
                  <a:ext cx="325080" cy="26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3">
              <p14:nvContentPartPr>
                <p14:cNvPr id="770" name="Ink 769">
                  <a:extLst>
                    <a:ext uri="{FF2B5EF4-FFF2-40B4-BE49-F238E27FC236}">
                      <a16:creationId xmlns:a16="http://schemas.microsoft.com/office/drawing/2014/main" id="{A6921C52-2089-CB77-F8F8-9E196AB4BBFA}"/>
                    </a:ext>
                  </a:extLst>
                </p14:cNvPr>
                <p14:cNvContentPartPr/>
                <p14:nvPr/>
              </p14:nvContentPartPr>
              <p14:xfrm>
                <a:off x="1974561" y="4075180"/>
                <a:ext cx="151560" cy="149040"/>
              </p14:xfrm>
            </p:contentPart>
          </mc:Choice>
          <mc:Fallback xmlns="">
            <p:pic>
              <p:nvPicPr>
                <p:cNvPr id="770" name="Ink 769">
                  <a:extLst>
                    <a:ext uri="{FF2B5EF4-FFF2-40B4-BE49-F238E27FC236}">
                      <a16:creationId xmlns:a16="http://schemas.microsoft.com/office/drawing/2014/main" id="{A6921C52-2089-CB77-F8F8-9E196AB4BBFA}"/>
                    </a:ext>
                  </a:extLst>
                </p:cNvPr>
                <p:cNvPicPr/>
                <p:nvPr/>
              </p:nvPicPr>
              <p:blipFill>
                <a:blip r:embed="rId424"/>
                <a:stretch>
                  <a:fillRect/>
                </a:stretch>
              </p:blipFill>
              <p:spPr>
                <a:xfrm>
                  <a:off x="1968441" y="4069060"/>
                  <a:ext cx="163800" cy="161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5">
              <p14:nvContentPartPr>
                <p14:cNvPr id="771" name="Ink 770">
                  <a:extLst>
                    <a:ext uri="{FF2B5EF4-FFF2-40B4-BE49-F238E27FC236}">
                      <a16:creationId xmlns:a16="http://schemas.microsoft.com/office/drawing/2014/main" id="{84B38C78-D68D-F5C9-9640-3901A7124ADF}"/>
                    </a:ext>
                  </a:extLst>
                </p14:cNvPr>
                <p14:cNvContentPartPr/>
                <p14:nvPr/>
              </p14:nvContentPartPr>
              <p14:xfrm>
                <a:off x="2139801" y="3895540"/>
                <a:ext cx="51840" cy="310680"/>
              </p14:xfrm>
            </p:contentPart>
          </mc:Choice>
          <mc:Fallback xmlns="">
            <p:pic>
              <p:nvPicPr>
                <p:cNvPr id="771" name="Ink 770">
                  <a:extLst>
                    <a:ext uri="{FF2B5EF4-FFF2-40B4-BE49-F238E27FC236}">
                      <a16:creationId xmlns:a16="http://schemas.microsoft.com/office/drawing/2014/main" id="{84B38C78-D68D-F5C9-9640-3901A7124ADF}"/>
                    </a:ext>
                  </a:extLst>
                </p:cNvPr>
                <p:cNvPicPr/>
                <p:nvPr/>
              </p:nvPicPr>
              <p:blipFill>
                <a:blip r:embed="rId426"/>
                <a:stretch>
                  <a:fillRect/>
                </a:stretch>
              </p:blipFill>
              <p:spPr>
                <a:xfrm>
                  <a:off x="2133681" y="3889420"/>
                  <a:ext cx="64080" cy="32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7">
              <p14:nvContentPartPr>
                <p14:cNvPr id="772" name="Ink 771">
                  <a:extLst>
                    <a:ext uri="{FF2B5EF4-FFF2-40B4-BE49-F238E27FC236}">
                      <a16:creationId xmlns:a16="http://schemas.microsoft.com/office/drawing/2014/main" id="{D03C2D0C-EF71-62A2-0604-B1A588F03F7F}"/>
                    </a:ext>
                  </a:extLst>
                </p14:cNvPr>
                <p14:cNvContentPartPr/>
                <p14:nvPr/>
              </p14:nvContentPartPr>
              <p14:xfrm>
                <a:off x="2131161" y="4069780"/>
                <a:ext cx="158760" cy="14400"/>
              </p14:xfrm>
            </p:contentPart>
          </mc:Choice>
          <mc:Fallback xmlns="">
            <p:pic>
              <p:nvPicPr>
                <p:cNvPr id="772" name="Ink 771">
                  <a:extLst>
                    <a:ext uri="{FF2B5EF4-FFF2-40B4-BE49-F238E27FC236}">
                      <a16:creationId xmlns:a16="http://schemas.microsoft.com/office/drawing/2014/main" id="{D03C2D0C-EF71-62A2-0604-B1A588F03F7F}"/>
                    </a:ext>
                  </a:extLst>
                </p:cNvPr>
                <p:cNvPicPr/>
                <p:nvPr/>
              </p:nvPicPr>
              <p:blipFill>
                <a:blip r:embed="rId428"/>
                <a:stretch>
                  <a:fillRect/>
                </a:stretch>
              </p:blipFill>
              <p:spPr>
                <a:xfrm>
                  <a:off x="2125041" y="4063660"/>
                  <a:ext cx="171000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9">
              <p14:nvContentPartPr>
                <p14:cNvPr id="773" name="Ink 772">
                  <a:extLst>
                    <a:ext uri="{FF2B5EF4-FFF2-40B4-BE49-F238E27FC236}">
                      <a16:creationId xmlns:a16="http://schemas.microsoft.com/office/drawing/2014/main" id="{CC8B161D-848B-3C1C-EFAC-DDE16623D81E}"/>
                    </a:ext>
                  </a:extLst>
                </p14:cNvPr>
                <p14:cNvContentPartPr/>
                <p14:nvPr/>
              </p14:nvContentPartPr>
              <p14:xfrm>
                <a:off x="2240241" y="3882940"/>
                <a:ext cx="203040" cy="374760"/>
              </p14:xfrm>
            </p:contentPart>
          </mc:Choice>
          <mc:Fallback xmlns="">
            <p:pic>
              <p:nvPicPr>
                <p:cNvPr id="773" name="Ink 772">
                  <a:extLst>
                    <a:ext uri="{FF2B5EF4-FFF2-40B4-BE49-F238E27FC236}">
                      <a16:creationId xmlns:a16="http://schemas.microsoft.com/office/drawing/2014/main" id="{CC8B161D-848B-3C1C-EFAC-DDE16623D81E}"/>
                    </a:ext>
                  </a:extLst>
                </p:cNvPr>
                <p:cNvPicPr/>
                <p:nvPr/>
              </p:nvPicPr>
              <p:blipFill>
                <a:blip r:embed="rId430"/>
                <a:stretch>
                  <a:fillRect/>
                </a:stretch>
              </p:blipFill>
              <p:spPr>
                <a:xfrm>
                  <a:off x="2234121" y="3876820"/>
                  <a:ext cx="215280" cy="38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1">
              <p14:nvContentPartPr>
                <p14:cNvPr id="774" name="Ink 773">
                  <a:extLst>
                    <a:ext uri="{FF2B5EF4-FFF2-40B4-BE49-F238E27FC236}">
                      <a16:creationId xmlns:a16="http://schemas.microsoft.com/office/drawing/2014/main" id="{A83B3A3E-E0C3-C8D3-E926-FA6F21E52425}"/>
                    </a:ext>
                  </a:extLst>
                </p14:cNvPr>
                <p14:cNvContentPartPr/>
                <p14:nvPr/>
              </p14:nvContentPartPr>
              <p14:xfrm>
                <a:off x="2457681" y="4099660"/>
                <a:ext cx="153000" cy="177120"/>
              </p14:xfrm>
            </p:contentPart>
          </mc:Choice>
          <mc:Fallback xmlns="">
            <p:pic>
              <p:nvPicPr>
                <p:cNvPr id="774" name="Ink 773">
                  <a:extLst>
                    <a:ext uri="{FF2B5EF4-FFF2-40B4-BE49-F238E27FC236}">
                      <a16:creationId xmlns:a16="http://schemas.microsoft.com/office/drawing/2014/main" id="{A83B3A3E-E0C3-C8D3-E926-FA6F21E52425}"/>
                    </a:ext>
                  </a:extLst>
                </p:cNvPr>
                <p:cNvPicPr/>
                <p:nvPr/>
              </p:nvPicPr>
              <p:blipFill>
                <a:blip r:embed="rId432"/>
                <a:stretch>
                  <a:fillRect/>
                </a:stretch>
              </p:blipFill>
              <p:spPr>
                <a:xfrm>
                  <a:off x="2451561" y="4093540"/>
                  <a:ext cx="16524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3">
              <p14:nvContentPartPr>
                <p14:cNvPr id="775" name="Ink 774">
                  <a:extLst>
                    <a:ext uri="{FF2B5EF4-FFF2-40B4-BE49-F238E27FC236}">
                      <a16:creationId xmlns:a16="http://schemas.microsoft.com/office/drawing/2014/main" id="{987D9F35-3170-5157-D78B-59A6A7B0DED4}"/>
                    </a:ext>
                  </a:extLst>
                </p14:cNvPr>
                <p14:cNvContentPartPr/>
                <p14:nvPr/>
              </p14:nvContentPartPr>
              <p14:xfrm>
                <a:off x="2561721" y="3791500"/>
                <a:ext cx="199800" cy="483840"/>
              </p14:xfrm>
            </p:contentPart>
          </mc:Choice>
          <mc:Fallback xmlns="">
            <p:pic>
              <p:nvPicPr>
                <p:cNvPr id="775" name="Ink 774">
                  <a:extLst>
                    <a:ext uri="{FF2B5EF4-FFF2-40B4-BE49-F238E27FC236}">
                      <a16:creationId xmlns:a16="http://schemas.microsoft.com/office/drawing/2014/main" id="{987D9F35-3170-5157-D78B-59A6A7B0DED4}"/>
                    </a:ext>
                  </a:extLst>
                </p:cNvPr>
                <p:cNvPicPr/>
                <p:nvPr/>
              </p:nvPicPr>
              <p:blipFill>
                <a:blip r:embed="rId434"/>
                <a:stretch>
                  <a:fillRect/>
                </a:stretch>
              </p:blipFill>
              <p:spPr>
                <a:xfrm>
                  <a:off x="2555601" y="3785380"/>
                  <a:ext cx="212040" cy="496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82" name="Group 781">
            <a:extLst>
              <a:ext uri="{FF2B5EF4-FFF2-40B4-BE49-F238E27FC236}">
                <a16:creationId xmlns:a16="http://schemas.microsoft.com/office/drawing/2014/main" id="{4FE2DAFB-7922-53F4-F437-811DD1D27C81}"/>
              </a:ext>
            </a:extLst>
          </p:cNvPr>
          <p:cNvGrpSpPr/>
          <p:nvPr/>
        </p:nvGrpSpPr>
        <p:grpSpPr>
          <a:xfrm>
            <a:off x="3071664" y="4591429"/>
            <a:ext cx="715320" cy="598320"/>
            <a:chOff x="3071664" y="4591429"/>
            <a:chExt cx="715320" cy="59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5">
              <p14:nvContentPartPr>
                <p14:cNvPr id="778" name="Ink 777">
                  <a:extLst>
                    <a:ext uri="{FF2B5EF4-FFF2-40B4-BE49-F238E27FC236}">
                      <a16:creationId xmlns:a16="http://schemas.microsoft.com/office/drawing/2014/main" id="{706CD848-57A9-41DF-E91A-1A3171B00040}"/>
                    </a:ext>
                  </a:extLst>
                </p14:cNvPr>
                <p14:cNvContentPartPr/>
                <p14:nvPr/>
              </p14:nvContentPartPr>
              <p14:xfrm>
                <a:off x="3071664" y="4639309"/>
                <a:ext cx="212400" cy="543600"/>
              </p14:xfrm>
            </p:contentPart>
          </mc:Choice>
          <mc:Fallback xmlns="">
            <p:pic>
              <p:nvPicPr>
                <p:cNvPr id="778" name="Ink 777">
                  <a:extLst>
                    <a:ext uri="{FF2B5EF4-FFF2-40B4-BE49-F238E27FC236}">
                      <a16:creationId xmlns:a16="http://schemas.microsoft.com/office/drawing/2014/main" id="{706CD848-57A9-41DF-E91A-1A3171B00040}"/>
                    </a:ext>
                  </a:extLst>
                </p:cNvPr>
                <p:cNvPicPr/>
                <p:nvPr/>
              </p:nvPicPr>
              <p:blipFill>
                <a:blip r:embed="rId438"/>
                <a:stretch>
                  <a:fillRect/>
                </a:stretch>
              </p:blipFill>
              <p:spPr>
                <a:xfrm>
                  <a:off x="3065544" y="4633189"/>
                  <a:ext cx="224640" cy="55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9">
              <p14:nvContentPartPr>
                <p14:cNvPr id="779" name="Ink 778">
                  <a:extLst>
                    <a:ext uri="{FF2B5EF4-FFF2-40B4-BE49-F238E27FC236}">
                      <a16:creationId xmlns:a16="http://schemas.microsoft.com/office/drawing/2014/main" id="{04EEB215-92F3-AC18-5825-CEF3BBF00891}"/>
                    </a:ext>
                  </a:extLst>
                </p14:cNvPr>
                <p14:cNvContentPartPr/>
                <p14:nvPr/>
              </p14:nvContentPartPr>
              <p14:xfrm>
                <a:off x="3383784" y="4700149"/>
                <a:ext cx="243360" cy="137160"/>
              </p14:xfrm>
            </p:contentPart>
          </mc:Choice>
          <mc:Fallback xmlns="">
            <p:pic>
              <p:nvPicPr>
                <p:cNvPr id="779" name="Ink 778">
                  <a:extLst>
                    <a:ext uri="{FF2B5EF4-FFF2-40B4-BE49-F238E27FC236}">
                      <a16:creationId xmlns:a16="http://schemas.microsoft.com/office/drawing/2014/main" id="{04EEB215-92F3-AC18-5825-CEF3BBF00891}"/>
                    </a:ext>
                  </a:extLst>
                </p:cNvPr>
                <p:cNvPicPr/>
                <p:nvPr/>
              </p:nvPicPr>
              <p:blipFill>
                <a:blip r:embed="rId440"/>
                <a:stretch>
                  <a:fillRect/>
                </a:stretch>
              </p:blipFill>
              <p:spPr>
                <a:xfrm>
                  <a:off x="3377664" y="4694029"/>
                  <a:ext cx="2556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1">
              <p14:nvContentPartPr>
                <p14:cNvPr id="780" name="Ink 779">
                  <a:extLst>
                    <a:ext uri="{FF2B5EF4-FFF2-40B4-BE49-F238E27FC236}">
                      <a16:creationId xmlns:a16="http://schemas.microsoft.com/office/drawing/2014/main" id="{FEC36882-A5D9-3612-2C63-F3429ECEFF90}"/>
                    </a:ext>
                  </a:extLst>
                </p14:cNvPr>
                <p14:cNvContentPartPr/>
                <p14:nvPr/>
              </p14:nvContentPartPr>
              <p14:xfrm>
                <a:off x="3396384" y="4925509"/>
                <a:ext cx="157680" cy="213480"/>
              </p14:xfrm>
            </p:contentPart>
          </mc:Choice>
          <mc:Fallback xmlns="">
            <p:pic>
              <p:nvPicPr>
                <p:cNvPr id="780" name="Ink 779">
                  <a:extLst>
                    <a:ext uri="{FF2B5EF4-FFF2-40B4-BE49-F238E27FC236}">
                      <a16:creationId xmlns:a16="http://schemas.microsoft.com/office/drawing/2014/main" id="{FEC36882-A5D9-3612-2C63-F3429ECEFF90}"/>
                    </a:ext>
                  </a:extLst>
                </p:cNvPr>
                <p:cNvPicPr/>
                <p:nvPr/>
              </p:nvPicPr>
              <p:blipFill>
                <a:blip r:embed="rId442"/>
                <a:stretch>
                  <a:fillRect/>
                </a:stretch>
              </p:blipFill>
              <p:spPr>
                <a:xfrm>
                  <a:off x="3390264" y="4919389"/>
                  <a:ext cx="169920" cy="22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3">
              <p14:nvContentPartPr>
                <p14:cNvPr id="781" name="Ink 780">
                  <a:extLst>
                    <a:ext uri="{FF2B5EF4-FFF2-40B4-BE49-F238E27FC236}">
                      <a16:creationId xmlns:a16="http://schemas.microsoft.com/office/drawing/2014/main" id="{7428D249-3794-6D08-F531-61EBCCDDEBE9}"/>
                    </a:ext>
                  </a:extLst>
                </p14:cNvPr>
                <p14:cNvContentPartPr/>
                <p14:nvPr/>
              </p14:nvContentPartPr>
              <p14:xfrm>
                <a:off x="3621024" y="4591429"/>
                <a:ext cx="165960" cy="598320"/>
              </p14:xfrm>
            </p:contentPart>
          </mc:Choice>
          <mc:Fallback xmlns="">
            <p:pic>
              <p:nvPicPr>
                <p:cNvPr id="781" name="Ink 780">
                  <a:extLst>
                    <a:ext uri="{FF2B5EF4-FFF2-40B4-BE49-F238E27FC236}">
                      <a16:creationId xmlns:a16="http://schemas.microsoft.com/office/drawing/2014/main" id="{7428D249-3794-6D08-F531-61EBCCDDEBE9}"/>
                    </a:ext>
                  </a:extLst>
                </p:cNvPr>
                <p:cNvPicPr/>
                <p:nvPr/>
              </p:nvPicPr>
              <p:blipFill>
                <a:blip r:embed="rId444"/>
                <a:stretch>
                  <a:fillRect/>
                </a:stretch>
              </p:blipFill>
              <p:spPr>
                <a:xfrm>
                  <a:off x="3614904" y="4585309"/>
                  <a:ext cx="178200" cy="61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6" name="Group 795">
            <a:extLst>
              <a:ext uri="{FF2B5EF4-FFF2-40B4-BE49-F238E27FC236}">
                <a16:creationId xmlns:a16="http://schemas.microsoft.com/office/drawing/2014/main" id="{BD26F204-2E2D-2D52-B62D-1D5E465686B5}"/>
              </a:ext>
            </a:extLst>
          </p:cNvPr>
          <p:cNvGrpSpPr/>
          <p:nvPr/>
        </p:nvGrpSpPr>
        <p:grpSpPr>
          <a:xfrm>
            <a:off x="4347504" y="4714189"/>
            <a:ext cx="1331280" cy="350640"/>
            <a:chOff x="4347504" y="4714189"/>
            <a:chExt cx="1331280" cy="35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45">
              <p14:nvContentPartPr>
                <p14:cNvPr id="783" name="Ink 782">
                  <a:extLst>
                    <a:ext uri="{FF2B5EF4-FFF2-40B4-BE49-F238E27FC236}">
                      <a16:creationId xmlns:a16="http://schemas.microsoft.com/office/drawing/2014/main" id="{220C0C93-C14A-8BCB-6E1F-CFC91614DEC3}"/>
                    </a:ext>
                  </a:extLst>
                </p14:cNvPr>
                <p14:cNvContentPartPr/>
                <p14:nvPr/>
              </p14:nvContentPartPr>
              <p14:xfrm>
                <a:off x="4450104" y="4780789"/>
                <a:ext cx="34200" cy="183240"/>
              </p14:xfrm>
            </p:contentPart>
          </mc:Choice>
          <mc:Fallback xmlns="">
            <p:pic>
              <p:nvPicPr>
                <p:cNvPr id="783" name="Ink 782">
                  <a:extLst>
                    <a:ext uri="{FF2B5EF4-FFF2-40B4-BE49-F238E27FC236}">
                      <a16:creationId xmlns:a16="http://schemas.microsoft.com/office/drawing/2014/main" id="{220C0C93-C14A-8BCB-6E1F-CFC91614DEC3}"/>
                    </a:ext>
                  </a:extLst>
                </p:cNvPr>
                <p:cNvPicPr/>
                <p:nvPr/>
              </p:nvPicPr>
              <p:blipFill>
                <a:blip r:embed="rId446"/>
                <a:stretch>
                  <a:fillRect/>
                </a:stretch>
              </p:blipFill>
              <p:spPr>
                <a:xfrm>
                  <a:off x="4443984" y="4774669"/>
                  <a:ext cx="46440" cy="19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7">
              <p14:nvContentPartPr>
                <p14:cNvPr id="784" name="Ink 783">
                  <a:extLst>
                    <a:ext uri="{FF2B5EF4-FFF2-40B4-BE49-F238E27FC236}">
                      <a16:creationId xmlns:a16="http://schemas.microsoft.com/office/drawing/2014/main" id="{A6DB4798-E7C6-A4C3-390A-9E4F83471AC4}"/>
                    </a:ext>
                  </a:extLst>
                </p14:cNvPr>
                <p14:cNvContentPartPr/>
                <p14:nvPr/>
              </p14:nvContentPartPr>
              <p14:xfrm>
                <a:off x="4534344" y="4773949"/>
                <a:ext cx="25560" cy="163440"/>
              </p14:xfrm>
            </p:contentPart>
          </mc:Choice>
          <mc:Fallback xmlns="">
            <p:pic>
              <p:nvPicPr>
                <p:cNvPr id="784" name="Ink 783">
                  <a:extLst>
                    <a:ext uri="{FF2B5EF4-FFF2-40B4-BE49-F238E27FC236}">
                      <a16:creationId xmlns:a16="http://schemas.microsoft.com/office/drawing/2014/main" id="{A6DB4798-E7C6-A4C3-390A-9E4F83471AC4}"/>
                    </a:ext>
                  </a:extLst>
                </p:cNvPr>
                <p:cNvPicPr/>
                <p:nvPr/>
              </p:nvPicPr>
              <p:blipFill>
                <a:blip r:embed="rId448"/>
                <a:stretch>
                  <a:fillRect/>
                </a:stretch>
              </p:blipFill>
              <p:spPr>
                <a:xfrm>
                  <a:off x="4528224" y="4767829"/>
                  <a:ext cx="3780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9">
              <p14:nvContentPartPr>
                <p14:cNvPr id="785" name="Ink 784">
                  <a:extLst>
                    <a:ext uri="{FF2B5EF4-FFF2-40B4-BE49-F238E27FC236}">
                      <a16:creationId xmlns:a16="http://schemas.microsoft.com/office/drawing/2014/main" id="{11C8BC82-6590-489D-4B48-85F2217B62D1}"/>
                    </a:ext>
                  </a:extLst>
                </p14:cNvPr>
                <p14:cNvContentPartPr/>
                <p14:nvPr/>
              </p14:nvContentPartPr>
              <p14:xfrm>
                <a:off x="4347504" y="4855309"/>
                <a:ext cx="310680" cy="37800"/>
              </p14:xfrm>
            </p:contentPart>
          </mc:Choice>
          <mc:Fallback xmlns="">
            <p:pic>
              <p:nvPicPr>
                <p:cNvPr id="785" name="Ink 784">
                  <a:extLst>
                    <a:ext uri="{FF2B5EF4-FFF2-40B4-BE49-F238E27FC236}">
                      <a16:creationId xmlns:a16="http://schemas.microsoft.com/office/drawing/2014/main" id="{11C8BC82-6590-489D-4B48-85F2217B62D1}"/>
                    </a:ext>
                  </a:extLst>
                </p:cNvPr>
                <p:cNvPicPr/>
                <p:nvPr/>
              </p:nvPicPr>
              <p:blipFill>
                <a:blip r:embed="rId450"/>
                <a:stretch>
                  <a:fillRect/>
                </a:stretch>
              </p:blipFill>
              <p:spPr>
                <a:xfrm>
                  <a:off x="4341384" y="4849189"/>
                  <a:ext cx="322920" cy="5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1">
              <p14:nvContentPartPr>
                <p14:cNvPr id="786" name="Ink 785">
                  <a:extLst>
                    <a:ext uri="{FF2B5EF4-FFF2-40B4-BE49-F238E27FC236}">
                      <a16:creationId xmlns:a16="http://schemas.microsoft.com/office/drawing/2014/main" id="{823F56A7-9618-6B30-44F1-8E257392224A}"/>
                    </a:ext>
                  </a:extLst>
                </p14:cNvPr>
                <p14:cNvContentPartPr/>
                <p14:nvPr/>
              </p14:nvContentPartPr>
              <p14:xfrm>
                <a:off x="4395024" y="4940629"/>
                <a:ext cx="230040" cy="17280"/>
              </p14:xfrm>
            </p:contentPart>
          </mc:Choice>
          <mc:Fallback xmlns="">
            <p:pic>
              <p:nvPicPr>
                <p:cNvPr id="786" name="Ink 785">
                  <a:extLst>
                    <a:ext uri="{FF2B5EF4-FFF2-40B4-BE49-F238E27FC236}">
                      <a16:creationId xmlns:a16="http://schemas.microsoft.com/office/drawing/2014/main" id="{823F56A7-9618-6B30-44F1-8E257392224A}"/>
                    </a:ext>
                  </a:extLst>
                </p:cNvPr>
                <p:cNvPicPr/>
                <p:nvPr/>
              </p:nvPicPr>
              <p:blipFill>
                <a:blip r:embed="rId452"/>
                <a:stretch>
                  <a:fillRect/>
                </a:stretch>
              </p:blipFill>
              <p:spPr>
                <a:xfrm>
                  <a:off x="4388904" y="4934509"/>
                  <a:ext cx="24228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3">
              <p14:nvContentPartPr>
                <p14:cNvPr id="787" name="Ink 786">
                  <a:extLst>
                    <a:ext uri="{FF2B5EF4-FFF2-40B4-BE49-F238E27FC236}">
                      <a16:creationId xmlns:a16="http://schemas.microsoft.com/office/drawing/2014/main" id="{374C2B87-C92C-63F3-0AFF-C9D557ED9F07}"/>
                    </a:ext>
                  </a:extLst>
                </p14:cNvPr>
                <p14:cNvContentPartPr/>
                <p14:nvPr/>
              </p14:nvContentPartPr>
              <p14:xfrm>
                <a:off x="4749624" y="4891309"/>
                <a:ext cx="104760" cy="146880"/>
              </p14:xfrm>
            </p:contentPart>
          </mc:Choice>
          <mc:Fallback xmlns="">
            <p:pic>
              <p:nvPicPr>
                <p:cNvPr id="787" name="Ink 786">
                  <a:extLst>
                    <a:ext uri="{FF2B5EF4-FFF2-40B4-BE49-F238E27FC236}">
                      <a16:creationId xmlns:a16="http://schemas.microsoft.com/office/drawing/2014/main" id="{374C2B87-C92C-63F3-0AFF-C9D557ED9F07}"/>
                    </a:ext>
                  </a:extLst>
                </p:cNvPr>
                <p:cNvPicPr/>
                <p:nvPr/>
              </p:nvPicPr>
              <p:blipFill>
                <a:blip r:embed="rId454"/>
                <a:stretch>
                  <a:fillRect/>
                </a:stretch>
              </p:blipFill>
              <p:spPr>
                <a:xfrm>
                  <a:off x="4743504" y="4885189"/>
                  <a:ext cx="1170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5">
              <p14:nvContentPartPr>
                <p14:cNvPr id="788" name="Ink 787">
                  <a:extLst>
                    <a:ext uri="{FF2B5EF4-FFF2-40B4-BE49-F238E27FC236}">
                      <a16:creationId xmlns:a16="http://schemas.microsoft.com/office/drawing/2014/main" id="{E812ADC2-3F1A-EB0C-B4C6-4E5F2DBE4C57}"/>
                    </a:ext>
                  </a:extLst>
                </p14:cNvPr>
                <p14:cNvContentPartPr/>
                <p14:nvPr/>
              </p14:nvContentPartPr>
              <p14:xfrm>
                <a:off x="4855464" y="4889509"/>
                <a:ext cx="126720" cy="158400"/>
              </p14:xfrm>
            </p:contentPart>
          </mc:Choice>
          <mc:Fallback xmlns="">
            <p:pic>
              <p:nvPicPr>
                <p:cNvPr id="788" name="Ink 787">
                  <a:extLst>
                    <a:ext uri="{FF2B5EF4-FFF2-40B4-BE49-F238E27FC236}">
                      <a16:creationId xmlns:a16="http://schemas.microsoft.com/office/drawing/2014/main" id="{E812ADC2-3F1A-EB0C-B4C6-4E5F2DBE4C57}"/>
                    </a:ext>
                  </a:extLst>
                </p:cNvPr>
                <p:cNvPicPr/>
                <p:nvPr/>
              </p:nvPicPr>
              <p:blipFill>
                <a:blip r:embed="rId456"/>
                <a:stretch>
                  <a:fillRect/>
                </a:stretch>
              </p:blipFill>
              <p:spPr>
                <a:xfrm>
                  <a:off x="4849344" y="4883389"/>
                  <a:ext cx="13896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7">
              <p14:nvContentPartPr>
                <p14:cNvPr id="789" name="Ink 788">
                  <a:extLst>
                    <a:ext uri="{FF2B5EF4-FFF2-40B4-BE49-F238E27FC236}">
                      <a16:creationId xmlns:a16="http://schemas.microsoft.com/office/drawing/2014/main" id="{C6D4967E-7340-7181-D9EA-70BD54AB22B6}"/>
                    </a:ext>
                  </a:extLst>
                </p14:cNvPr>
                <p14:cNvContentPartPr/>
                <p14:nvPr/>
              </p14:nvContentPartPr>
              <p14:xfrm>
                <a:off x="4970304" y="4911109"/>
                <a:ext cx="96840" cy="130320"/>
              </p14:xfrm>
            </p:contentPart>
          </mc:Choice>
          <mc:Fallback xmlns="">
            <p:pic>
              <p:nvPicPr>
                <p:cNvPr id="789" name="Ink 788">
                  <a:extLst>
                    <a:ext uri="{FF2B5EF4-FFF2-40B4-BE49-F238E27FC236}">
                      <a16:creationId xmlns:a16="http://schemas.microsoft.com/office/drawing/2014/main" id="{C6D4967E-7340-7181-D9EA-70BD54AB22B6}"/>
                    </a:ext>
                  </a:extLst>
                </p:cNvPr>
                <p:cNvPicPr/>
                <p:nvPr/>
              </p:nvPicPr>
              <p:blipFill>
                <a:blip r:embed="rId458"/>
                <a:stretch>
                  <a:fillRect/>
                </a:stretch>
              </p:blipFill>
              <p:spPr>
                <a:xfrm>
                  <a:off x="4964184" y="4904989"/>
                  <a:ext cx="1090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9">
              <p14:nvContentPartPr>
                <p14:cNvPr id="790" name="Ink 789">
                  <a:extLst>
                    <a:ext uri="{FF2B5EF4-FFF2-40B4-BE49-F238E27FC236}">
                      <a16:creationId xmlns:a16="http://schemas.microsoft.com/office/drawing/2014/main" id="{CE832969-DFA6-8CEB-105C-B97608172F76}"/>
                    </a:ext>
                  </a:extLst>
                </p14:cNvPr>
                <p14:cNvContentPartPr/>
                <p14:nvPr/>
              </p14:nvContentPartPr>
              <p14:xfrm>
                <a:off x="5080824" y="4714189"/>
                <a:ext cx="80640" cy="325800"/>
              </p14:xfrm>
            </p:contentPart>
          </mc:Choice>
          <mc:Fallback xmlns="">
            <p:pic>
              <p:nvPicPr>
                <p:cNvPr id="790" name="Ink 789">
                  <a:extLst>
                    <a:ext uri="{FF2B5EF4-FFF2-40B4-BE49-F238E27FC236}">
                      <a16:creationId xmlns:a16="http://schemas.microsoft.com/office/drawing/2014/main" id="{CE832969-DFA6-8CEB-105C-B97608172F76}"/>
                    </a:ext>
                  </a:extLst>
                </p:cNvPr>
                <p:cNvPicPr/>
                <p:nvPr/>
              </p:nvPicPr>
              <p:blipFill>
                <a:blip r:embed="rId460"/>
                <a:stretch>
                  <a:fillRect/>
                </a:stretch>
              </p:blipFill>
              <p:spPr>
                <a:xfrm>
                  <a:off x="5074704" y="4708069"/>
                  <a:ext cx="92880" cy="33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1">
              <p14:nvContentPartPr>
                <p14:cNvPr id="791" name="Ink 790">
                  <a:extLst>
                    <a:ext uri="{FF2B5EF4-FFF2-40B4-BE49-F238E27FC236}">
                      <a16:creationId xmlns:a16="http://schemas.microsoft.com/office/drawing/2014/main" id="{87AB2265-675C-A55F-4DF7-79B77CE35BE5}"/>
                    </a:ext>
                  </a:extLst>
                </p14:cNvPr>
                <p14:cNvContentPartPr/>
                <p14:nvPr/>
              </p14:nvContentPartPr>
              <p14:xfrm>
                <a:off x="5057064" y="4898149"/>
                <a:ext cx="223560" cy="137160"/>
              </p14:xfrm>
            </p:contentPart>
          </mc:Choice>
          <mc:Fallback xmlns="">
            <p:pic>
              <p:nvPicPr>
                <p:cNvPr id="791" name="Ink 790">
                  <a:extLst>
                    <a:ext uri="{FF2B5EF4-FFF2-40B4-BE49-F238E27FC236}">
                      <a16:creationId xmlns:a16="http://schemas.microsoft.com/office/drawing/2014/main" id="{87AB2265-675C-A55F-4DF7-79B77CE35BE5}"/>
                    </a:ext>
                  </a:extLst>
                </p:cNvPr>
                <p:cNvPicPr/>
                <p:nvPr/>
              </p:nvPicPr>
              <p:blipFill>
                <a:blip r:embed="rId462"/>
                <a:stretch>
                  <a:fillRect/>
                </a:stretch>
              </p:blipFill>
              <p:spPr>
                <a:xfrm>
                  <a:off x="5050944" y="4892029"/>
                  <a:ext cx="2358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3">
              <p14:nvContentPartPr>
                <p14:cNvPr id="792" name="Ink 791">
                  <a:extLst>
                    <a:ext uri="{FF2B5EF4-FFF2-40B4-BE49-F238E27FC236}">
                      <a16:creationId xmlns:a16="http://schemas.microsoft.com/office/drawing/2014/main" id="{D2191A85-2B34-6A11-CDEC-9F38BF9D63D6}"/>
                    </a:ext>
                  </a:extLst>
                </p14:cNvPr>
                <p14:cNvContentPartPr/>
                <p14:nvPr/>
              </p14:nvContentPartPr>
              <p14:xfrm>
                <a:off x="5215104" y="4811389"/>
                <a:ext cx="17640" cy="9720"/>
              </p14:xfrm>
            </p:contentPart>
          </mc:Choice>
          <mc:Fallback xmlns="">
            <p:pic>
              <p:nvPicPr>
                <p:cNvPr id="792" name="Ink 791">
                  <a:extLst>
                    <a:ext uri="{FF2B5EF4-FFF2-40B4-BE49-F238E27FC236}">
                      <a16:creationId xmlns:a16="http://schemas.microsoft.com/office/drawing/2014/main" id="{D2191A85-2B34-6A11-CDEC-9F38BF9D63D6}"/>
                    </a:ext>
                  </a:extLst>
                </p:cNvPr>
                <p:cNvPicPr/>
                <p:nvPr/>
              </p:nvPicPr>
              <p:blipFill>
                <a:blip r:embed="rId464"/>
                <a:stretch>
                  <a:fillRect/>
                </a:stretch>
              </p:blipFill>
              <p:spPr>
                <a:xfrm>
                  <a:off x="5208984" y="4805269"/>
                  <a:ext cx="2988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5">
              <p14:nvContentPartPr>
                <p14:cNvPr id="793" name="Ink 792">
                  <a:extLst>
                    <a:ext uri="{FF2B5EF4-FFF2-40B4-BE49-F238E27FC236}">
                      <a16:creationId xmlns:a16="http://schemas.microsoft.com/office/drawing/2014/main" id="{98BE2472-C7D5-C5BC-C67F-16D69800E383}"/>
                    </a:ext>
                  </a:extLst>
                </p14:cNvPr>
                <p14:cNvContentPartPr/>
                <p14:nvPr/>
              </p14:nvContentPartPr>
              <p14:xfrm>
                <a:off x="5277384" y="4909309"/>
                <a:ext cx="184320" cy="126720"/>
              </p14:xfrm>
            </p:contentPart>
          </mc:Choice>
          <mc:Fallback xmlns="">
            <p:pic>
              <p:nvPicPr>
                <p:cNvPr id="793" name="Ink 792">
                  <a:extLst>
                    <a:ext uri="{FF2B5EF4-FFF2-40B4-BE49-F238E27FC236}">
                      <a16:creationId xmlns:a16="http://schemas.microsoft.com/office/drawing/2014/main" id="{98BE2472-C7D5-C5BC-C67F-16D69800E383}"/>
                    </a:ext>
                  </a:extLst>
                </p:cNvPr>
                <p:cNvPicPr/>
                <p:nvPr/>
              </p:nvPicPr>
              <p:blipFill>
                <a:blip r:embed="rId466"/>
                <a:stretch>
                  <a:fillRect/>
                </a:stretch>
              </p:blipFill>
              <p:spPr>
                <a:xfrm>
                  <a:off x="5271264" y="4903189"/>
                  <a:ext cx="19656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7">
              <p14:nvContentPartPr>
                <p14:cNvPr id="794" name="Ink 793">
                  <a:extLst>
                    <a:ext uri="{FF2B5EF4-FFF2-40B4-BE49-F238E27FC236}">
                      <a16:creationId xmlns:a16="http://schemas.microsoft.com/office/drawing/2014/main" id="{9FE025B8-E0B0-B0A3-B962-438B21356EE1}"/>
                    </a:ext>
                  </a:extLst>
                </p14:cNvPr>
                <p14:cNvContentPartPr/>
                <p14:nvPr/>
              </p14:nvContentPartPr>
              <p14:xfrm>
                <a:off x="5388264" y="4853869"/>
                <a:ext cx="130320" cy="195840"/>
              </p14:xfrm>
            </p:contentPart>
          </mc:Choice>
          <mc:Fallback xmlns="">
            <p:pic>
              <p:nvPicPr>
                <p:cNvPr id="794" name="Ink 793">
                  <a:extLst>
                    <a:ext uri="{FF2B5EF4-FFF2-40B4-BE49-F238E27FC236}">
                      <a16:creationId xmlns:a16="http://schemas.microsoft.com/office/drawing/2014/main" id="{9FE025B8-E0B0-B0A3-B962-438B21356EE1}"/>
                    </a:ext>
                  </a:extLst>
                </p:cNvPr>
                <p:cNvPicPr/>
                <p:nvPr/>
              </p:nvPicPr>
              <p:blipFill>
                <a:blip r:embed="rId468"/>
                <a:stretch>
                  <a:fillRect/>
                </a:stretch>
              </p:blipFill>
              <p:spPr>
                <a:xfrm>
                  <a:off x="5382144" y="4847749"/>
                  <a:ext cx="14256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9">
              <p14:nvContentPartPr>
                <p14:cNvPr id="795" name="Ink 794">
                  <a:extLst>
                    <a:ext uri="{FF2B5EF4-FFF2-40B4-BE49-F238E27FC236}">
                      <a16:creationId xmlns:a16="http://schemas.microsoft.com/office/drawing/2014/main" id="{65750379-076C-E702-766E-92B5A152120F}"/>
                    </a:ext>
                  </a:extLst>
                </p14:cNvPr>
                <p14:cNvContentPartPr/>
                <p14:nvPr/>
              </p14:nvContentPartPr>
              <p14:xfrm>
                <a:off x="5525064" y="4804909"/>
                <a:ext cx="153720" cy="259920"/>
              </p14:xfrm>
            </p:contentPart>
          </mc:Choice>
          <mc:Fallback xmlns="">
            <p:pic>
              <p:nvPicPr>
                <p:cNvPr id="795" name="Ink 794">
                  <a:extLst>
                    <a:ext uri="{FF2B5EF4-FFF2-40B4-BE49-F238E27FC236}">
                      <a16:creationId xmlns:a16="http://schemas.microsoft.com/office/drawing/2014/main" id="{65750379-076C-E702-766E-92B5A152120F}"/>
                    </a:ext>
                  </a:extLst>
                </p:cNvPr>
                <p:cNvPicPr/>
                <p:nvPr/>
              </p:nvPicPr>
              <p:blipFill>
                <a:blip r:embed="rId470"/>
                <a:stretch>
                  <a:fillRect/>
                </a:stretch>
              </p:blipFill>
              <p:spPr>
                <a:xfrm>
                  <a:off x="5518944" y="4798789"/>
                  <a:ext cx="165960" cy="27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99" name="Group 798">
            <a:extLst>
              <a:ext uri="{FF2B5EF4-FFF2-40B4-BE49-F238E27FC236}">
                <a16:creationId xmlns:a16="http://schemas.microsoft.com/office/drawing/2014/main" id="{203AFEC4-8A02-381B-D24B-3CE935C8E56A}"/>
              </a:ext>
            </a:extLst>
          </p:cNvPr>
          <p:cNvGrpSpPr/>
          <p:nvPr/>
        </p:nvGrpSpPr>
        <p:grpSpPr>
          <a:xfrm>
            <a:off x="2957544" y="5657389"/>
            <a:ext cx="417960" cy="507600"/>
            <a:chOff x="2957544" y="5657389"/>
            <a:chExt cx="417960" cy="50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1">
              <p14:nvContentPartPr>
                <p14:cNvPr id="797" name="Ink 796">
                  <a:extLst>
                    <a:ext uri="{FF2B5EF4-FFF2-40B4-BE49-F238E27FC236}">
                      <a16:creationId xmlns:a16="http://schemas.microsoft.com/office/drawing/2014/main" id="{EA98639D-ABD7-D356-D155-D2CA32E81A0A}"/>
                    </a:ext>
                  </a:extLst>
                </p14:cNvPr>
                <p14:cNvContentPartPr/>
                <p14:nvPr/>
              </p14:nvContentPartPr>
              <p14:xfrm>
                <a:off x="2957544" y="5913349"/>
                <a:ext cx="241200" cy="251640"/>
              </p14:xfrm>
            </p:contentPart>
          </mc:Choice>
          <mc:Fallback xmlns="">
            <p:pic>
              <p:nvPicPr>
                <p:cNvPr id="797" name="Ink 796">
                  <a:extLst>
                    <a:ext uri="{FF2B5EF4-FFF2-40B4-BE49-F238E27FC236}">
                      <a16:creationId xmlns:a16="http://schemas.microsoft.com/office/drawing/2014/main" id="{EA98639D-ABD7-D356-D155-D2CA32E81A0A}"/>
                    </a:ext>
                  </a:extLst>
                </p:cNvPr>
                <p:cNvPicPr/>
                <p:nvPr/>
              </p:nvPicPr>
              <p:blipFill>
                <a:blip r:embed="rId472"/>
                <a:stretch>
                  <a:fillRect/>
                </a:stretch>
              </p:blipFill>
              <p:spPr>
                <a:xfrm>
                  <a:off x="2951424" y="5907229"/>
                  <a:ext cx="25344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3">
              <p14:nvContentPartPr>
                <p14:cNvPr id="798" name="Ink 797">
                  <a:extLst>
                    <a:ext uri="{FF2B5EF4-FFF2-40B4-BE49-F238E27FC236}">
                      <a16:creationId xmlns:a16="http://schemas.microsoft.com/office/drawing/2014/main" id="{7702BA26-6F1C-FC3F-54D9-5E205CA76C8C}"/>
                    </a:ext>
                  </a:extLst>
                </p14:cNvPr>
                <p14:cNvContentPartPr/>
                <p14:nvPr/>
              </p14:nvContentPartPr>
              <p14:xfrm>
                <a:off x="3193704" y="5657389"/>
                <a:ext cx="181800" cy="303480"/>
              </p14:xfrm>
            </p:contentPart>
          </mc:Choice>
          <mc:Fallback xmlns="">
            <p:pic>
              <p:nvPicPr>
                <p:cNvPr id="798" name="Ink 797">
                  <a:extLst>
                    <a:ext uri="{FF2B5EF4-FFF2-40B4-BE49-F238E27FC236}">
                      <a16:creationId xmlns:a16="http://schemas.microsoft.com/office/drawing/2014/main" id="{7702BA26-6F1C-FC3F-54D9-5E205CA76C8C}"/>
                    </a:ext>
                  </a:extLst>
                </p:cNvPr>
                <p:cNvPicPr/>
                <p:nvPr/>
              </p:nvPicPr>
              <p:blipFill>
                <a:blip r:embed="rId474"/>
                <a:stretch>
                  <a:fillRect/>
                </a:stretch>
              </p:blipFill>
              <p:spPr>
                <a:xfrm>
                  <a:off x="3187584" y="5651269"/>
                  <a:ext cx="194040" cy="315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07" name="Group 806">
            <a:extLst>
              <a:ext uri="{FF2B5EF4-FFF2-40B4-BE49-F238E27FC236}">
                <a16:creationId xmlns:a16="http://schemas.microsoft.com/office/drawing/2014/main" id="{33EA7F30-9662-FC00-0734-7F8296795282}"/>
              </a:ext>
            </a:extLst>
          </p:cNvPr>
          <p:cNvGrpSpPr/>
          <p:nvPr/>
        </p:nvGrpSpPr>
        <p:grpSpPr>
          <a:xfrm>
            <a:off x="2740824" y="6227989"/>
            <a:ext cx="1258920" cy="392040"/>
            <a:chOff x="2740824" y="6227989"/>
            <a:chExt cx="1258920" cy="392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5">
              <p14:nvContentPartPr>
                <p14:cNvPr id="800" name="Ink 799">
                  <a:extLst>
                    <a:ext uri="{FF2B5EF4-FFF2-40B4-BE49-F238E27FC236}">
                      <a16:creationId xmlns:a16="http://schemas.microsoft.com/office/drawing/2014/main" id="{E53BC865-A33C-CC7D-C6F1-5736CB6B69E0}"/>
                    </a:ext>
                  </a:extLst>
                </p14:cNvPr>
                <p14:cNvContentPartPr/>
                <p14:nvPr/>
              </p14:nvContentPartPr>
              <p14:xfrm>
                <a:off x="2740824" y="6303949"/>
                <a:ext cx="180360" cy="243000"/>
              </p14:xfrm>
            </p:contentPart>
          </mc:Choice>
          <mc:Fallback xmlns="">
            <p:pic>
              <p:nvPicPr>
                <p:cNvPr id="800" name="Ink 799">
                  <a:extLst>
                    <a:ext uri="{FF2B5EF4-FFF2-40B4-BE49-F238E27FC236}">
                      <a16:creationId xmlns:a16="http://schemas.microsoft.com/office/drawing/2014/main" id="{E53BC865-A33C-CC7D-C6F1-5736CB6B69E0}"/>
                    </a:ext>
                  </a:extLst>
                </p:cNvPr>
                <p:cNvPicPr/>
                <p:nvPr/>
              </p:nvPicPr>
              <p:blipFill>
                <a:blip r:embed="rId476"/>
                <a:stretch>
                  <a:fillRect/>
                </a:stretch>
              </p:blipFill>
              <p:spPr>
                <a:xfrm>
                  <a:off x="2734704" y="6297829"/>
                  <a:ext cx="19260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7">
              <p14:nvContentPartPr>
                <p14:cNvPr id="801" name="Ink 800">
                  <a:extLst>
                    <a:ext uri="{FF2B5EF4-FFF2-40B4-BE49-F238E27FC236}">
                      <a16:creationId xmlns:a16="http://schemas.microsoft.com/office/drawing/2014/main" id="{406F6446-B96B-8751-F1CF-D8AE81619B41}"/>
                    </a:ext>
                  </a:extLst>
                </p14:cNvPr>
                <p14:cNvContentPartPr/>
                <p14:nvPr/>
              </p14:nvContentPartPr>
              <p14:xfrm>
                <a:off x="2937384" y="6398269"/>
                <a:ext cx="195480" cy="107640"/>
              </p14:xfrm>
            </p:contentPart>
          </mc:Choice>
          <mc:Fallback xmlns="">
            <p:pic>
              <p:nvPicPr>
                <p:cNvPr id="801" name="Ink 800">
                  <a:extLst>
                    <a:ext uri="{FF2B5EF4-FFF2-40B4-BE49-F238E27FC236}">
                      <a16:creationId xmlns:a16="http://schemas.microsoft.com/office/drawing/2014/main" id="{406F6446-B96B-8751-F1CF-D8AE81619B41}"/>
                    </a:ext>
                  </a:extLst>
                </p:cNvPr>
                <p:cNvPicPr/>
                <p:nvPr/>
              </p:nvPicPr>
              <p:blipFill>
                <a:blip r:embed="rId478"/>
                <a:stretch>
                  <a:fillRect/>
                </a:stretch>
              </p:blipFill>
              <p:spPr>
                <a:xfrm>
                  <a:off x="2931264" y="6392149"/>
                  <a:ext cx="207720" cy="11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9">
              <p14:nvContentPartPr>
                <p14:cNvPr id="802" name="Ink 801">
                  <a:extLst>
                    <a:ext uri="{FF2B5EF4-FFF2-40B4-BE49-F238E27FC236}">
                      <a16:creationId xmlns:a16="http://schemas.microsoft.com/office/drawing/2014/main" id="{3289CAEA-A45E-A2C9-81D8-EA36B000FFF9}"/>
                    </a:ext>
                  </a:extLst>
                </p14:cNvPr>
                <p14:cNvContentPartPr/>
                <p14:nvPr/>
              </p14:nvContentPartPr>
              <p14:xfrm>
                <a:off x="3181104" y="6418429"/>
                <a:ext cx="123480" cy="12960"/>
              </p14:xfrm>
            </p:contentPart>
          </mc:Choice>
          <mc:Fallback xmlns="">
            <p:pic>
              <p:nvPicPr>
                <p:cNvPr id="802" name="Ink 801">
                  <a:extLst>
                    <a:ext uri="{FF2B5EF4-FFF2-40B4-BE49-F238E27FC236}">
                      <a16:creationId xmlns:a16="http://schemas.microsoft.com/office/drawing/2014/main" id="{3289CAEA-A45E-A2C9-81D8-EA36B000FFF9}"/>
                    </a:ext>
                  </a:extLst>
                </p:cNvPr>
                <p:cNvPicPr/>
                <p:nvPr/>
              </p:nvPicPr>
              <p:blipFill>
                <a:blip r:embed="rId480"/>
                <a:stretch>
                  <a:fillRect/>
                </a:stretch>
              </p:blipFill>
              <p:spPr>
                <a:xfrm>
                  <a:off x="3174984" y="6412309"/>
                  <a:ext cx="13572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1">
              <p14:nvContentPartPr>
                <p14:cNvPr id="803" name="Ink 802">
                  <a:extLst>
                    <a:ext uri="{FF2B5EF4-FFF2-40B4-BE49-F238E27FC236}">
                      <a16:creationId xmlns:a16="http://schemas.microsoft.com/office/drawing/2014/main" id="{48FA42E3-D08A-66FD-9455-717FC8E8171F}"/>
                    </a:ext>
                  </a:extLst>
                </p14:cNvPr>
                <p14:cNvContentPartPr/>
                <p14:nvPr/>
              </p14:nvContentPartPr>
              <p14:xfrm>
                <a:off x="3199464" y="6494029"/>
                <a:ext cx="126360" cy="17280"/>
              </p14:xfrm>
            </p:contentPart>
          </mc:Choice>
          <mc:Fallback xmlns="">
            <p:pic>
              <p:nvPicPr>
                <p:cNvPr id="803" name="Ink 802">
                  <a:extLst>
                    <a:ext uri="{FF2B5EF4-FFF2-40B4-BE49-F238E27FC236}">
                      <a16:creationId xmlns:a16="http://schemas.microsoft.com/office/drawing/2014/main" id="{48FA42E3-D08A-66FD-9455-717FC8E8171F}"/>
                    </a:ext>
                  </a:extLst>
                </p:cNvPr>
                <p:cNvPicPr/>
                <p:nvPr/>
              </p:nvPicPr>
              <p:blipFill>
                <a:blip r:embed="rId482"/>
                <a:stretch>
                  <a:fillRect/>
                </a:stretch>
              </p:blipFill>
              <p:spPr>
                <a:xfrm>
                  <a:off x="3193344" y="6487909"/>
                  <a:ext cx="1386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3">
              <p14:nvContentPartPr>
                <p14:cNvPr id="804" name="Ink 803">
                  <a:extLst>
                    <a:ext uri="{FF2B5EF4-FFF2-40B4-BE49-F238E27FC236}">
                      <a16:creationId xmlns:a16="http://schemas.microsoft.com/office/drawing/2014/main" id="{1AB31411-A98D-DB44-BC9A-8F6BA7D0829E}"/>
                    </a:ext>
                  </a:extLst>
                </p14:cNvPr>
                <p14:cNvContentPartPr/>
                <p14:nvPr/>
              </p14:nvContentPartPr>
              <p14:xfrm>
                <a:off x="3447144" y="6370189"/>
                <a:ext cx="196560" cy="171000"/>
              </p14:xfrm>
            </p:contentPart>
          </mc:Choice>
          <mc:Fallback xmlns="">
            <p:pic>
              <p:nvPicPr>
                <p:cNvPr id="804" name="Ink 803">
                  <a:extLst>
                    <a:ext uri="{FF2B5EF4-FFF2-40B4-BE49-F238E27FC236}">
                      <a16:creationId xmlns:a16="http://schemas.microsoft.com/office/drawing/2014/main" id="{1AB31411-A98D-DB44-BC9A-8F6BA7D0829E}"/>
                    </a:ext>
                  </a:extLst>
                </p:cNvPr>
                <p:cNvPicPr/>
                <p:nvPr/>
              </p:nvPicPr>
              <p:blipFill>
                <a:blip r:embed="rId484"/>
                <a:stretch>
                  <a:fillRect/>
                </a:stretch>
              </p:blipFill>
              <p:spPr>
                <a:xfrm>
                  <a:off x="3441024" y="6364069"/>
                  <a:ext cx="20880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5">
              <p14:nvContentPartPr>
                <p14:cNvPr id="805" name="Ink 804">
                  <a:extLst>
                    <a:ext uri="{FF2B5EF4-FFF2-40B4-BE49-F238E27FC236}">
                      <a16:creationId xmlns:a16="http://schemas.microsoft.com/office/drawing/2014/main" id="{6AB35176-FC40-9595-FEF3-43C4D337ABB1}"/>
                    </a:ext>
                  </a:extLst>
                </p14:cNvPr>
                <p14:cNvContentPartPr/>
                <p14:nvPr/>
              </p14:nvContentPartPr>
              <p14:xfrm>
                <a:off x="3665664" y="6308629"/>
                <a:ext cx="159120" cy="204120"/>
              </p14:xfrm>
            </p:contentPart>
          </mc:Choice>
          <mc:Fallback xmlns="">
            <p:pic>
              <p:nvPicPr>
                <p:cNvPr id="805" name="Ink 804">
                  <a:extLst>
                    <a:ext uri="{FF2B5EF4-FFF2-40B4-BE49-F238E27FC236}">
                      <a16:creationId xmlns:a16="http://schemas.microsoft.com/office/drawing/2014/main" id="{6AB35176-FC40-9595-FEF3-43C4D337ABB1}"/>
                    </a:ext>
                  </a:extLst>
                </p:cNvPr>
                <p:cNvPicPr/>
                <p:nvPr/>
              </p:nvPicPr>
              <p:blipFill>
                <a:blip r:embed="rId486"/>
                <a:stretch>
                  <a:fillRect/>
                </a:stretch>
              </p:blipFill>
              <p:spPr>
                <a:xfrm>
                  <a:off x="3659544" y="6302509"/>
                  <a:ext cx="17136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7">
              <p14:nvContentPartPr>
                <p14:cNvPr id="806" name="Ink 805">
                  <a:extLst>
                    <a:ext uri="{FF2B5EF4-FFF2-40B4-BE49-F238E27FC236}">
                      <a16:creationId xmlns:a16="http://schemas.microsoft.com/office/drawing/2014/main" id="{FB32A477-3167-077D-0D73-AAD92B75CE22}"/>
                    </a:ext>
                  </a:extLst>
                </p14:cNvPr>
                <p14:cNvContentPartPr/>
                <p14:nvPr/>
              </p14:nvContentPartPr>
              <p14:xfrm>
                <a:off x="3809664" y="6227989"/>
                <a:ext cx="190080" cy="392040"/>
              </p14:xfrm>
            </p:contentPart>
          </mc:Choice>
          <mc:Fallback xmlns="">
            <p:pic>
              <p:nvPicPr>
                <p:cNvPr id="806" name="Ink 805">
                  <a:extLst>
                    <a:ext uri="{FF2B5EF4-FFF2-40B4-BE49-F238E27FC236}">
                      <a16:creationId xmlns:a16="http://schemas.microsoft.com/office/drawing/2014/main" id="{FB32A477-3167-077D-0D73-AAD92B75CE22}"/>
                    </a:ext>
                  </a:extLst>
                </p:cNvPr>
                <p:cNvPicPr/>
                <p:nvPr/>
              </p:nvPicPr>
              <p:blipFill>
                <a:blip r:embed="rId488"/>
                <a:stretch>
                  <a:fillRect/>
                </a:stretch>
              </p:blipFill>
              <p:spPr>
                <a:xfrm>
                  <a:off x="3803544" y="6221869"/>
                  <a:ext cx="202320" cy="404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36" name="Group 835">
            <a:extLst>
              <a:ext uri="{FF2B5EF4-FFF2-40B4-BE49-F238E27FC236}">
                <a16:creationId xmlns:a16="http://schemas.microsoft.com/office/drawing/2014/main" id="{A09E5A55-9435-F491-261D-8B2AB7633107}"/>
              </a:ext>
            </a:extLst>
          </p:cNvPr>
          <p:cNvGrpSpPr/>
          <p:nvPr/>
        </p:nvGrpSpPr>
        <p:grpSpPr>
          <a:xfrm>
            <a:off x="1932081" y="5253460"/>
            <a:ext cx="570960" cy="394200"/>
            <a:chOff x="1932081" y="5253460"/>
            <a:chExt cx="570960" cy="394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9">
              <p14:nvContentPartPr>
                <p14:cNvPr id="832" name="Ink 831">
                  <a:extLst>
                    <a:ext uri="{FF2B5EF4-FFF2-40B4-BE49-F238E27FC236}">
                      <a16:creationId xmlns:a16="http://schemas.microsoft.com/office/drawing/2014/main" id="{45DAAB59-3ABB-F410-E67D-B5105BAD3420}"/>
                    </a:ext>
                  </a:extLst>
                </p14:cNvPr>
                <p14:cNvContentPartPr/>
                <p14:nvPr/>
              </p14:nvContentPartPr>
              <p14:xfrm>
                <a:off x="1932081" y="5462620"/>
                <a:ext cx="138960" cy="143640"/>
              </p14:xfrm>
            </p:contentPart>
          </mc:Choice>
          <mc:Fallback xmlns="">
            <p:pic>
              <p:nvPicPr>
                <p:cNvPr id="832" name="Ink 831">
                  <a:extLst>
                    <a:ext uri="{FF2B5EF4-FFF2-40B4-BE49-F238E27FC236}">
                      <a16:creationId xmlns:a16="http://schemas.microsoft.com/office/drawing/2014/main" id="{45DAAB59-3ABB-F410-E67D-B5105BAD3420}"/>
                    </a:ext>
                  </a:extLst>
                </p:cNvPr>
                <p:cNvPicPr/>
                <p:nvPr/>
              </p:nvPicPr>
              <p:blipFill>
                <a:blip r:embed="rId490"/>
                <a:stretch>
                  <a:fillRect/>
                </a:stretch>
              </p:blipFill>
              <p:spPr>
                <a:xfrm>
                  <a:off x="1925961" y="5456500"/>
                  <a:ext cx="15120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1">
              <p14:nvContentPartPr>
                <p14:cNvPr id="833" name="Ink 832">
                  <a:extLst>
                    <a:ext uri="{FF2B5EF4-FFF2-40B4-BE49-F238E27FC236}">
                      <a16:creationId xmlns:a16="http://schemas.microsoft.com/office/drawing/2014/main" id="{CA65A896-49B5-F643-5B27-7AE3BF696298}"/>
                    </a:ext>
                  </a:extLst>
                </p14:cNvPr>
                <p14:cNvContentPartPr/>
                <p14:nvPr/>
              </p14:nvContentPartPr>
              <p14:xfrm>
                <a:off x="2081121" y="5444260"/>
                <a:ext cx="195120" cy="156600"/>
              </p14:xfrm>
            </p:contentPart>
          </mc:Choice>
          <mc:Fallback xmlns="">
            <p:pic>
              <p:nvPicPr>
                <p:cNvPr id="833" name="Ink 832">
                  <a:extLst>
                    <a:ext uri="{FF2B5EF4-FFF2-40B4-BE49-F238E27FC236}">
                      <a16:creationId xmlns:a16="http://schemas.microsoft.com/office/drawing/2014/main" id="{CA65A896-49B5-F643-5B27-7AE3BF696298}"/>
                    </a:ext>
                  </a:extLst>
                </p:cNvPr>
                <p:cNvPicPr/>
                <p:nvPr/>
              </p:nvPicPr>
              <p:blipFill>
                <a:blip r:embed="rId492"/>
                <a:stretch>
                  <a:fillRect/>
                </a:stretch>
              </p:blipFill>
              <p:spPr>
                <a:xfrm>
                  <a:off x="2075001" y="5438140"/>
                  <a:ext cx="207360" cy="16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3">
              <p14:nvContentPartPr>
                <p14:cNvPr id="834" name="Ink 833">
                  <a:extLst>
                    <a:ext uri="{FF2B5EF4-FFF2-40B4-BE49-F238E27FC236}">
                      <a16:creationId xmlns:a16="http://schemas.microsoft.com/office/drawing/2014/main" id="{EE758F56-9474-9A33-34BB-E9C857B0D316}"/>
                    </a:ext>
                  </a:extLst>
                </p14:cNvPr>
                <p14:cNvContentPartPr/>
                <p14:nvPr/>
              </p14:nvContentPartPr>
              <p14:xfrm>
                <a:off x="2283081" y="5253460"/>
                <a:ext cx="37800" cy="344160"/>
              </p14:xfrm>
            </p:contentPart>
          </mc:Choice>
          <mc:Fallback xmlns="">
            <p:pic>
              <p:nvPicPr>
                <p:cNvPr id="834" name="Ink 833">
                  <a:extLst>
                    <a:ext uri="{FF2B5EF4-FFF2-40B4-BE49-F238E27FC236}">
                      <a16:creationId xmlns:a16="http://schemas.microsoft.com/office/drawing/2014/main" id="{EE758F56-9474-9A33-34BB-E9C857B0D316}"/>
                    </a:ext>
                  </a:extLst>
                </p:cNvPr>
                <p:cNvPicPr/>
                <p:nvPr/>
              </p:nvPicPr>
              <p:blipFill>
                <a:blip r:embed="rId494"/>
                <a:stretch>
                  <a:fillRect/>
                </a:stretch>
              </p:blipFill>
              <p:spPr>
                <a:xfrm>
                  <a:off x="2276961" y="5247340"/>
                  <a:ext cx="50040" cy="35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5">
              <p14:nvContentPartPr>
                <p14:cNvPr id="835" name="Ink 834">
                  <a:extLst>
                    <a:ext uri="{FF2B5EF4-FFF2-40B4-BE49-F238E27FC236}">
                      <a16:creationId xmlns:a16="http://schemas.microsoft.com/office/drawing/2014/main" id="{7B2256CE-4DFD-3D43-5147-DAEC00D104B8}"/>
                    </a:ext>
                  </a:extLst>
                </p14:cNvPr>
                <p14:cNvContentPartPr/>
                <p14:nvPr/>
              </p14:nvContentPartPr>
              <p14:xfrm>
                <a:off x="2351121" y="5421220"/>
                <a:ext cx="151920" cy="226440"/>
              </p14:xfrm>
            </p:contentPart>
          </mc:Choice>
          <mc:Fallback xmlns="">
            <p:pic>
              <p:nvPicPr>
                <p:cNvPr id="835" name="Ink 834">
                  <a:extLst>
                    <a:ext uri="{FF2B5EF4-FFF2-40B4-BE49-F238E27FC236}">
                      <a16:creationId xmlns:a16="http://schemas.microsoft.com/office/drawing/2014/main" id="{7B2256CE-4DFD-3D43-5147-DAEC00D104B8}"/>
                    </a:ext>
                  </a:extLst>
                </p:cNvPr>
                <p:cNvPicPr/>
                <p:nvPr/>
              </p:nvPicPr>
              <p:blipFill>
                <a:blip r:embed="rId496"/>
                <a:stretch>
                  <a:fillRect/>
                </a:stretch>
              </p:blipFill>
              <p:spPr>
                <a:xfrm>
                  <a:off x="2345001" y="5415100"/>
                  <a:ext cx="164160" cy="238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2" name="Group 851">
            <a:extLst>
              <a:ext uri="{FF2B5EF4-FFF2-40B4-BE49-F238E27FC236}">
                <a16:creationId xmlns:a16="http://schemas.microsoft.com/office/drawing/2014/main" id="{B651270B-BEE8-807A-FE79-C2670F260B48}"/>
              </a:ext>
            </a:extLst>
          </p:cNvPr>
          <p:cNvGrpSpPr/>
          <p:nvPr/>
        </p:nvGrpSpPr>
        <p:grpSpPr>
          <a:xfrm>
            <a:off x="631041" y="5778700"/>
            <a:ext cx="187920" cy="149760"/>
            <a:chOff x="631041" y="5778700"/>
            <a:chExt cx="187920" cy="149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7">
              <p14:nvContentPartPr>
                <p14:cNvPr id="837" name="Ink 836">
                  <a:extLst>
                    <a:ext uri="{FF2B5EF4-FFF2-40B4-BE49-F238E27FC236}">
                      <a16:creationId xmlns:a16="http://schemas.microsoft.com/office/drawing/2014/main" id="{15EDA904-0C8F-F148-6B7E-06B5BDF8C58E}"/>
                    </a:ext>
                  </a:extLst>
                </p14:cNvPr>
                <p14:cNvContentPartPr/>
                <p14:nvPr/>
              </p14:nvContentPartPr>
              <p14:xfrm>
                <a:off x="725721" y="5778700"/>
                <a:ext cx="27000" cy="149760"/>
              </p14:xfrm>
            </p:contentPart>
          </mc:Choice>
          <mc:Fallback xmlns="">
            <p:pic>
              <p:nvPicPr>
                <p:cNvPr id="837" name="Ink 836">
                  <a:extLst>
                    <a:ext uri="{FF2B5EF4-FFF2-40B4-BE49-F238E27FC236}">
                      <a16:creationId xmlns:a16="http://schemas.microsoft.com/office/drawing/2014/main" id="{15EDA904-0C8F-F148-6B7E-06B5BDF8C58E}"/>
                    </a:ext>
                  </a:extLst>
                </p:cNvPr>
                <p:cNvPicPr/>
                <p:nvPr/>
              </p:nvPicPr>
              <p:blipFill>
                <a:blip r:embed="rId498"/>
                <a:stretch>
                  <a:fillRect/>
                </a:stretch>
              </p:blipFill>
              <p:spPr>
                <a:xfrm>
                  <a:off x="719601" y="5772580"/>
                  <a:ext cx="3924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9">
              <p14:nvContentPartPr>
                <p14:cNvPr id="838" name="Ink 837">
                  <a:extLst>
                    <a:ext uri="{FF2B5EF4-FFF2-40B4-BE49-F238E27FC236}">
                      <a16:creationId xmlns:a16="http://schemas.microsoft.com/office/drawing/2014/main" id="{30D39A7D-91FC-C666-DB37-DF098618A77C}"/>
                    </a:ext>
                  </a:extLst>
                </p14:cNvPr>
                <p14:cNvContentPartPr/>
                <p14:nvPr/>
              </p14:nvContentPartPr>
              <p14:xfrm>
                <a:off x="631041" y="5871580"/>
                <a:ext cx="187920" cy="15480"/>
              </p14:xfrm>
            </p:contentPart>
          </mc:Choice>
          <mc:Fallback xmlns="">
            <p:pic>
              <p:nvPicPr>
                <p:cNvPr id="838" name="Ink 837">
                  <a:extLst>
                    <a:ext uri="{FF2B5EF4-FFF2-40B4-BE49-F238E27FC236}">
                      <a16:creationId xmlns:a16="http://schemas.microsoft.com/office/drawing/2014/main" id="{30D39A7D-91FC-C666-DB37-DF098618A77C}"/>
                    </a:ext>
                  </a:extLst>
                </p:cNvPr>
                <p:cNvPicPr/>
                <p:nvPr/>
              </p:nvPicPr>
              <p:blipFill>
                <a:blip r:embed="rId500"/>
                <a:stretch>
                  <a:fillRect/>
                </a:stretch>
              </p:blipFill>
              <p:spPr>
                <a:xfrm>
                  <a:off x="624921" y="5865460"/>
                  <a:ext cx="200160" cy="27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1" name="Group 850">
            <a:extLst>
              <a:ext uri="{FF2B5EF4-FFF2-40B4-BE49-F238E27FC236}">
                <a16:creationId xmlns:a16="http://schemas.microsoft.com/office/drawing/2014/main" id="{1B3D563A-94DA-D583-4C5A-F3CD489874EA}"/>
              </a:ext>
            </a:extLst>
          </p:cNvPr>
          <p:cNvGrpSpPr/>
          <p:nvPr/>
        </p:nvGrpSpPr>
        <p:grpSpPr>
          <a:xfrm>
            <a:off x="94281" y="6155620"/>
            <a:ext cx="815040" cy="448560"/>
            <a:chOff x="94281" y="6155620"/>
            <a:chExt cx="815040" cy="448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1">
              <p14:nvContentPartPr>
                <p14:cNvPr id="839" name="Ink 838">
                  <a:extLst>
                    <a:ext uri="{FF2B5EF4-FFF2-40B4-BE49-F238E27FC236}">
                      <a16:creationId xmlns:a16="http://schemas.microsoft.com/office/drawing/2014/main" id="{063C0FAD-2D86-A0BF-C8B4-D103C08CA7AF}"/>
                    </a:ext>
                  </a:extLst>
                </p14:cNvPr>
                <p14:cNvContentPartPr/>
                <p14:nvPr/>
              </p14:nvContentPartPr>
              <p14:xfrm>
                <a:off x="94281" y="6155620"/>
                <a:ext cx="258480" cy="224640"/>
              </p14:xfrm>
            </p:contentPart>
          </mc:Choice>
          <mc:Fallback xmlns="">
            <p:pic>
              <p:nvPicPr>
                <p:cNvPr id="839" name="Ink 838">
                  <a:extLst>
                    <a:ext uri="{FF2B5EF4-FFF2-40B4-BE49-F238E27FC236}">
                      <a16:creationId xmlns:a16="http://schemas.microsoft.com/office/drawing/2014/main" id="{063C0FAD-2D86-A0BF-C8B4-D103C08CA7AF}"/>
                    </a:ext>
                  </a:extLst>
                </p:cNvPr>
                <p:cNvPicPr/>
                <p:nvPr/>
              </p:nvPicPr>
              <p:blipFill>
                <a:blip r:embed="rId502"/>
                <a:stretch>
                  <a:fillRect/>
                </a:stretch>
              </p:blipFill>
              <p:spPr>
                <a:xfrm>
                  <a:off x="88161" y="6149500"/>
                  <a:ext cx="270720" cy="23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3">
              <p14:nvContentPartPr>
                <p14:cNvPr id="840" name="Ink 839">
                  <a:extLst>
                    <a:ext uri="{FF2B5EF4-FFF2-40B4-BE49-F238E27FC236}">
                      <a16:creationId xmlns:a16="http://schemas.microsoft.com/office/drawing/2014/main" id="{F89CD531-1499-1EB2-8A2B-58E8AF51F90D}"/>
                    </a:ext>
                  </a:extLst>
                </p14:cNvPr>
                <p14:cNvContentPartPr/>
                <p14:nvPr/>
              </p14:nvContentPartPr>
              <p14:xfrm>
                <a:off x="371121" y="6245980"/>
                <a:ext cx="154080" cy="126000"/>
              </p14:xfrm>
            </p:contentPart>
          </mc:Choice>
          <mc:Fallback xmlns="">
            <p:pic>
              <p:nvPicPr>
                <p:cNvPr id="840" name="Ink 839">
                  <a:extLst>
                    <a:ext uri="{FF2B5EF4-FFF2-40B4-BE49-F238E27FC236}">
                      <a16:creationId xmlns:a16="http://schemas.microsoft.com/office/drawing/2014/main" id="{F89CD531-1499-1EB2-8A2B-58E8AF51F90D}"/>
                    </a:ext>
                  </a:extLst>
                </p:cNvPr>
                <p:cNvPicPr/>
                <p:nvPr/>
              </p:nvPicPr>
              <p:blipFill>
                <a:blip r:embed="rId504"/>
                <a:stretch>
                  <a:fillRect/>
                </a:stretch>
              </p:blipFill>
              <p:spPr>
                <a:xfrm>
                  <a:off x="365001" y="6239860"/>
                  <a:ext cx="16632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5">
              <p14:nvContentPartPr>
                <p14:cNvPr id="841" name="Ink 840">
                  <a:extLst>
                    <a:ext uri="{FF2B5EF4-FFF2-40B4-BE49-F238E27FC236}">
                      <a16:creationId xmlns:a16="http://schemas.microsoft.com/office/drawing/2014/main" id="{908E2FCB-99BC-F9E2-B7CA-C5EC5A802653}"/>
                    </a:ext>
                  </a:extLst>
                </p14:cNvPr>
                <p14:cNvContentPartPr/>
                <p14:nvPr/>
              </p14:nvContentPartPr>
              <p14:xfrm>
                <a:off x="564081" y="6249580"/>
                <a:ext cx="137880" cy="127800"/>
              </p14:xfrm>
            </p:contentPart>
          </mc:Choice>
          <mc:Fallback xmlns="">
            <p:pic>
              <p:nvPicPr>
                <p:cNvPr id="841" name="Ink 840">
                  <a:extLst>
                    <a:ext uri="{FF2B5EF4-FFF2-40B4-BE49-F238E27FC236}">
                      <a16:creationId xmlns:a16="http://schemas.microsoft.com/office/drawing/2014/main" id="{908E2FCB-99BC-F9E2-B7CA-C5EC5A802653}"/>
                    </a:ext>
                  </a:extLst>
                </p:cNvPr>
                <p:cNvPicPr/>
                <p:nvPr/>
              </p:nvPicPr>
              <p:blipFill>
                <a:blip r:embed="rId506"/>
                <a:stretch>
                  <a:fillRect/>
                </a:stretch>
              </p:blipFill>
              <p:spPr>
                <a:xfrm>
                  <a:off x="557961" y="6243460"/>
                  <a:ext cx="150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7">
              <p14:nvContentPartPr>
                <p14:cNvPr id="842" name="Ink 841">
                  <a:extLst>
                    <a:ext uri="{FF2B5EF4-FFF2-40B4-BE49-F238E27FC236}">
                      <a16:creationId xmlns:a16="http://schemas.microsoft.com/office/drawing/2014/main" id="{DAF0C5F5-2A99-3D76-47E7-84E44FF78954}"/>
                    </a:ext>
                  </a:extLst>
                </p14:cNvPr>
                <p14:cNvContentPartPr/>
                <p14:nvPr/>
              </p14:nvContentPartPr>
              <p14:xfrm>
                <a:off x="727161" y="6235540"/>
                <a:ext cx="182160" cy="368640"/>
              </p14:xfrm>
            </p:contentPart>
          </mc:Choice>
          <mc:Fallback xmlns="">
            <p:pic>
              <p:nvPicPr>
                <p:cNvPr id="842" name="Ink 841">
                  <a:extLst>
                    <a:ext uri="{FF2B5EF4-FFF2-40B4-BE49-F238E27FC236}">
                      <a16:creationId xmlns:a16="http://schemas.microsoft.com/office/drawing/2014/main" id="{DAF0C5F5-2A99-3D76-47E7-84E44FF78954}"/>
                    </a:ext>
                  </a:extLst>
                </p:cNvPr>
                <p:cNvPicPr/>
                <p:nvPr/>
              </p:nvPicPr>
              <p:blipFill>
                <a:blip r:embed="rId508"/>
                <a:stretch>
                  <a:fillRect/>
                </a:stretch>
              </p:blipFill>
              <p:spPr>
                <a:xfrm>
                  <a:off x="721041" y="6229420"/>
                  <a:ext cx="194400" cy="38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50" name="Group 849">
            <a:extLst>
              <a:ext uri="{FF2B5EF4-FFF2-40B4-BE49-F238E27FC236}">
                <a16:creationId xmlns:a16="http://schemas.microsoft.com/office/drawing/2014/main" id="{A4F78B25-389B-2C40-8115-907B27CD5F5C}"/>
              </a:ext>
            </a:extLst>
          </p:cNvPr>
          <p:cNvGrpSpPr/>
          <p:nvPr/>
        </p:nvGrpSpPr>
        <p:grpSpPr>
          <a:xfrm>
            <a:off x="1131081" y="6019900"/>
            <a:ext cx="847080" cy="356040"/>
            <a:chOff x="1131081" y="6019900"/>
            <a:chExt cx="847080" cy="35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9">
              <p14:nvContentPartPr>
                <p14:cNvPr id="843" name="Ink 842">
                  <a:extLst>
                    <a:ext uri="{FF2B5EF4-FFF2-40B4-BE49-F238E27FC236}">
                      <a16:creationId xmlns:a16="http://schemas.microsoft.com/office/drawing/2014/main" id="{6A670905-AAC1-302C-6D9B-36EDD2FEBA6A}"/>
                    </a:ext>
                  </a:extLst>
                </p14:cNvPr>
                <p14:cNvContentPartPr/>
                <p14:nvPr/>
              </p14:nvContentPartPr>
              <p14:xfrm>
                <a:off x="1131081" y="6200620"/>
                <a:ext cx="99720" cy="145800"/>
              </p14:xfrm>
            </p:contentPart>
          </mc:Choice>
          <mc:Fallback xmlns="">
            <p:pic>
              <p:nvPicPr>
                <p:cNvPr id="843" name="Ink 842">
                  <a:extLst>
                    <a:ext uri="{FF2B5EF4-FFF2-40B4-BE49-F238E27FC236}">
                      <a16:creationId xmlns:a16="http://schemas.microsoft.com/office/drawing/2014/main" id="{6A670905-AAC1-302C-6D9B-36EDD2FEBA6A}"/>
                    </a:ext>
                  </a:extLst>
                </p:cNvPr>
                <p:cNvPicPr/>
                <p:nvPr/>
              </p:nvPicPr>
              <p:blipFill>
                <a:blip r:embed="rId510"/>
                <a:stretch>
                  <a:fillRect/>
                </a:stretch>
              </p:blipFill>
              <p:spPr>
                <a:xfrm>
                  <a:off x="1124961" y="6194500"/>
                  <a:ext cx="111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1">
              <p14:nvContentPartPr>
                <p14:cNvPr id="844" name="Ink 843">
                  <a:extLst>
                    <a:ext uri="{FF2B5EF4-FFF2-40B4-BE49-F238E27FC236}">
                      <a16:creationId xmlns:a16="http://schemas.microsoft.com/office/drawing/2014/main" id="{82FD9AC0-FDF7-FF5F-D2AC-595525C8CB5D}"/>
                    </a:ext>
                  </a:extLst>
                </p14:cNvPr>
                <p14:cNvContentPartPr/>
                <p14:nvPr/>
              </p14:nvContentPartPr>
              <p14:xfrm>
                <a:off x="1230441" y="6066700"/>
                <a:ext cx="87120" cy="260280"/>
              </p14:xfrm>
            </p:contentPart>
          </mc:Choice>
          <mc:Fallback xmlns="">
            <p:pic>
              <p:nvPicPr>
                <p:cNvPr id="844" name="Ink 843">
                  <a:extLst>
                    <a:ext uri="{FF2B5EF4-FFF2-40B4-BE49-F238E27FC236}">
                      <a16:creationId xmlns:a16="http://schemas.microsoft.com/office/drawing/2014/main" id="{82FD9AC0-FDF7-FF5F-D2AC-595525C8CB5D}"/>
                    </a:ext>
                  </a:extLst>
                </p:cNvPr>
                <p:cNvPicPr/>
                <p:nvPr/>
              </p:nvPicPr>
              <p:blipFill>
                <a:blip r:embed="rId512"/>
                <a:stretch>
                  <a:fillRect/>
                </a:stretch>
              </p:blipFill>
              <p:spPr>
                <a:xfrm>
                  <a:off x="1224321" y="6060580"/>
                  <a:ext cx="99360" cy="27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3">
              <p14:nvContentPartPr>
                <p14:cNvPr id="845" name="Ink 844">
                  <a:extLst>
                    <a:ext uri="{FF2B5EF4-FFF2-40B4-BE49-F238E27FC236}">
                      <a16:creationId xmlns:a16="http://schemas.microsoft.com/office/drawing/2014/main" id="{19440B75-E70D-7892-4718-DDE6819657D6}"/>
                    </a:ext>
                  </a:extLst>
                </p14:cNvPr>
                <p14:cNvContentPartPr/>
                <p14:nvPr/>
              </p14:nvContentPartPr>
              <p14:xfrm>
                <a:off x="1228281" y="6175420"/>
                <a:ext cx="84960" cy="23040"/>
              </p14:xfrm>
            </p:contentPart>
          </mc:Choice>
          <mc:Fallback xmlns="">
            <p:pic>
              <p:nvPicPr>
                <p:cNvPr id="845" name="Ink 844">
                  <a:extLst>
                    <a:ext uri="{FF2B5EF4-FFF2-40B4-BE49-F238E27FC236}">
                      <a16:creationId xmlns:a16="http://schemas.microsoft.com/office/drawing/2014/main" id="{19440B75-E70D-7892-4718-DDE6819657D6}"/>
                    </a:ext>
                  </a:extLst>
                </p:cNvPr>
                <p:cNvPicPr/>
                <p:nvPr/>
              </p:nvPicPr>
              <p:blipFill>
                <a:blip r:embed="rId514"/>
                <a:stretch>
                  <a:fillRect/>
                </a:stretch>
              </p:blipFill>
              <p:spPr>
                <a:xfrm>
                  <a:off x="1222161" y="6169300"/>
                  <a:ext cx="9720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5">
              <p14:nvContentPartPr>
                <p14:cNvPr id="846" name="Ink 845">
                  <a:extLst>
                    <a:ext uri="{FF2B5EF4-FFF2-40B4-BE49-F238E27FC236}">
                      <a16:creationId xmlns:a16="http://schemas.microsoft.com/office/drawing/2014/main" id="{4CB409A6-A40D-2F02-B2DC-E4B5BDDCC551}"/>
                    </a:ext>
                  </a:extLst>
                </p14:cNvPr>
                <p14:cNvContentPartPr/>
                <p14:nvPr/>
              </p14:nvContentPartPr>
              <p14:xfrm>
                <a:off x="1335201" y="6019900"/>
                <a:ext cx="188640" cy="315000"/>
              </p14:xfrm>
            </p:contentPart>
          </mc:Choice>
          <mc:Fallback xmlns="">
            <p:pic>
              <p:nvPicPr>
                <p:cNvPr id="846" name="Ink 845">
                  <a:extLst>
                    <a:ext uri="{FF2B5EF4-FFF2-40B4-BE49-F238E27FC236}">
                      <a16:creationId xmlns:a16="http://schemas.microsoft.com/office/drawing/2014/main" id="{4CB409A6-A40D-2F02-B2DC-E4B5BDDCC551}"/>
                    </a:ext>
                  </a:extLst>
                </p:cNvPr>
                <p:cNvPicPr/>
                <p:nvPr/>
              </p:nvPicPr>
              <p:blipFill>
                <a:blip r:embed="rId516"/>
                <a:stretch>
                  <a:fillRect/>
                </a:stretch>
              </p:blipFill>
              <p:spPr>
                <a:xfrm>
                  <a:off x="1329081" y="6013780"/>
                  <a:ext cx="20088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7">
              <p14:nvContentPartPr>
                <p14:cNvPr id="847" name="Ink 846">
                  <a:extLst>
                    <a:ext uri="{FF2B5EF4-FFF2-40B4-BE49-F238E27FC236}">
                      <a16:creationId xmlns:a16="http://schemas.microsoft.com/office/drawing/2014/main" id="{F3F67A42-0F98-6706-24ED-D1D2530ECFD9}"/>
                    </a:ext>
                  </a:extLst>
                </p14:cNvPr>
                <p14:cNvContentPartPr/>
                <p14:nvPr/>
              </p14:nvContentPartPr>
              <p14:xfrm>
                <a:off x="1497921" y="6208180"/>
                <a:ext cx="138600" cy="153000"/>
              </p14:xfrm>
            </p:contentPart>
          </mc:Choice>
          <mc:Fallback xmlns="">
            <p:pic>
              <p:nvPicPr>
                <p:cNvPr id="847" name="Ink 846">
                  <a:extLst>
                    <a:ext uri="{FF2B5EF4-FFF2-40B4-BE49-F238E27FC236}">
                      <a16:creationId xmlns:a16="http://schemas.microsoft.com/office/drawing/2014/main" id="{F3F67A42-0F98-6706-24ED-D1D2530ECFD9}"/>
                    </a:ext>
                  </a:extLst>
                </p:cNvPr>
                <p:cNvPicPr/>
                <p:nvPr/>
              </p:nvPicPr>
              <p:blipFill>
                <a:blip r:embed="rId518"/>
                <a:stretch>
                  <a:fillRect/>
                </a:stretch>
              </p:blipFill>
              <p:spPr>
                <a:xfrm>
                  <a:off x="1491801" y="6202060"/>
                  <a:ext cx="1508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9">
              <p14:nvContentPartPr>
                <p14:cNvPr id="848" name="Ink 847">
                  <a:extLst>
                    <a:ext uri="{FF2B5EF4-FFF2-40B4-BE49-F238E27FC236}">
                      <a16:creationId xmlns:a16="http://schemas.microsoft.com/office/drawing/2014/main" id="{A18BB1C3-3798-7FC8-FC35-A60B7580BCDF}"/>
                    </a:ext>
                  </a:extLst>
                </p14:cNvPr>
                <p14:cNvContentPartPr/>
                <p14:nvPr/>
              </p14:nvContentPartPr>
              <p14:xfrm>
                <a:off x="1675041" y="6204220"/>
                <a:ext cx="162720" cy="151920"/>
              </p14:xfrm>
            </p:contentPart>
          </mc:Choice>
          <mc:Fallback xmlns="">
            <p:pic>
              <p:nvPicPr>
                <p:cNvPr id="848" name="Ink 847">
                  <a:extLst>
                    <a:ext uri="{FF2B5EF4-FFF2-40B4-BE49-F238E27FC236}">
                      <a16:creationId xmlns:a16="http://schemas.microsoft.com/office/drawing/2014/main" id="{A18BB1C3-3798-7FC8-FC35-A60B7580BCDF}"/>
                    </a:ext>
                  </a:extLst>
                </p:cNvPr>
                <p:cNvPicPr/>
                <p:nvPr/>
              </p:nvPicPr>
              <p:blipFill>
                <a:blip r:embed="rId520"/>
                <a:stretch>
                  <a:fillRect/>
                </a:stretch>
              </p:blipFill>
              <p:spPr>
                <a:xfrm>
                  <a:off x="1668921" y="6198100"/>
                  <a:ext cx="17496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1">
              <p14:nvContentPartPr>
                <p14:cNvPr id="849" name="Ink 848">
                  <a:extLst>
                    <a:ext uri="{FF2B5EF4-FFF2-40B4-BE49-F238E27FC236}">
                      <a16:creationId xmlns:a16="http://schemas.microsoft.com/office/drawing/2014/main" id="{F7C4EDB5-043B-A1E7-4BA0-64B3D91F4F5C}"/>
                    </a:ext>
                  </a:extLst>
                </p14:cNvPr>
                <p14:cNvContentPartPr/>
                <p14:nvPr/>
              </p14:nvContentPartPr>
              <p14:xfrm>
                <a:off x="1823721" y="6165700"/>
                <a:ext cx="154440" cy="210240"/>
              </p14:xfrm>
            </p:contentPart>
          </mc:Choice>
          <mc:Fallback xmlns="">
            <p:pic>
              <p:nvPicPr>
                <p:cNvPr id="849" name="Ink 848">
                  <a:extLst>
                    <a:ext uri="{FF2B5EF4-FFF2-40B4-BE49-F238E27FC236}">
                      <a16:creationId xmlns:a16="http://schemas.microsoft.com/office/drawing/2014/main" id="{F7C4EDB5-043B-A1E7-4BA0-64B3D91F4F5C}"/>
                    </a:ext>
                  </a:extLst>
                </p:cNvPr>
                <p:cNvPicPr/>
                <p:nvPr/>
              </p:nvPicPr>
              <p:blipFill>
                <a:blip r:embed="rId522"/>
                <a:stretch>
                  <a:fillRect/>
                </a:stretch>
              </p:blipFill>
              <p:spPr>
                <a:xfrm>
                  <a:off x="1817601" y="6159580"/>
                  <a:ext cx="166680" cy="222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CDA78F9A-78D2-6D78-0830-A14523103006}"/>
              </a:ext>
            </a:extLst>
          </p:cNvPr>
          <p:cNvGrpSpPr/>
          <p:nvPr/>
        </p:nvGrpSpPr>
        <p:grpSpPr>
          <a:xfrm>
            <a:off x="6417121" y="4562089"/>
            <a:ext cx="1211760" cy="338760"/>
            <a:chOff x="6417121" y="4562089"/>
            <a:chExt cx="1211760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3">
              <p14:nvContentPartPr>
                <p14:cNvPr id="861" name="Ink 860">
                  <a:extLst>
                    <a:ext uri="{FF2B5EF4-FFF2-40B4-BE49-F238E27FC236}">
                      <a16:creationId xmlns:a16="http://schemas.microsoft.com/office/drawing/2014/main" id="{00623023-0C78-B369-13AC-4C9C4761EE9F}"/>
                    </a:ext>
                  </a:extLst>
                </p14:cNvPr>
                <p14:cNvContentPartPr/>
                <p14:nvPr/>
              </p14:nvContentPartPr>
              <p14:xfrm>
                <a:off x="6417121" y="4635529"/>
                <a:ext cx="57240" cy="230760"/>
              </p14:xfrm>
            </p:contentPart>
          </mc:Choice>
          <mc:Fallback xmlns="">
            <p:pic>
              <p:nvPicPr>
                <p:cNvPr id="861" name="Ink 860">
                  <a:extLst>
                    <a:ext uri="{FF2B5EF4-FFF2-40B4-BE49-F238E27FC236}">
                      <a16:creationId xmlns:a16="http://schemas.microsoft.com/office/drawing/2014/main" id="{00623023-0C78-B369-13AC-4C9C4761EE9F}"/>
                    </a:ext>
                  </a:extLst>
                </p:cNvPr>
                <p:cNvPicPr/>
                <p:nvPr/>
              </p:nvPicPr>
              <p:blipFill>
                <a:blip r:embed="rId524"/>
                <a:stretch>
                  <a:fillRect/>
                </a:stretch>
              </p:blipFill>
              <p:spPr>
                <a:xfrm>
                  <a:off x="6411001" y="4629409"/>
                  <a:ext cx="69480" cy="24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5">
              <p14:nvContentPartPr>
                <p14:cNvPr id="862" name="Ink 861">
                  <a:extLst>
                    <a:ext uri="{FF2B5EF4-FFF2-40B4-BE49-F238E27FC236}">
                      <a16:creationId xmlns:a16="http://schemas.microsoft.com/office/drawing/2014/main" id="{70972585-F7F3-CF95-9008-D06560344BE3}"/>
                    </a:ext>
                  </a:extLst>
                </p14:cNvPr>
                <p14:cNvContentPartPr/>
                <p14:nvPr/>
              </p14:nvContentPartPr>
              <p14:xfrm>
                <a:off x="6422881" y="4590889"/>
                <a:ext cx="230400" cy="277920"/>
              </p14:xfrm>
            </p:contentPart>
          </mc:Choice>
          <mc:Fallback xmlns="">
            <p:pic>
              <p:nvPicPr>
                <p:cNvPr id="862" name="Ink 861">
                  <a:extLst>
                    <a:ext uri="{FF2B5EF4-FFF2-40B4-BE49-F238E27FC236}">
                      <a16:creationId xmlns:a16="http://schemas.microsoft.com/office/drawing/2014/main" id="{70972585-F7F3-CF95-9008-D06560344BE3}"/>
                    </a:ext>
                  </a:extLst>
                </p:cNvPr>
                <p:cNvPicPr/>
                <p:nvPr/>
              </p:nvPicPr>
              <p:blipFill>
                <a:blip r:embed="rId526"/>
                <a:stretch>
                  <a:fillRect/>
                </a:stretch>
              </p:blipFill>
              <p:spPr>
                <a:xfrm>
                  <a:off x="6416761" y="4584769"/>
                  <a:ext cx="242640" cy="29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7">
              <p14:nvContentPartPr>
                <p14:cNvPr id="864" name="Ink 863">
                  <a:extLst>
                    <a:ext uri="{FF2B5EF4-FFF2-40B4-BE49-F238E27FC236}">
                      <a16:creationId xmlns:a16="http://schemas.microsoft.com/office/drawing/2014/main" id="{AF058A27-EE91-D37F-F9C4-D349742A153C}"/>
                    </a:ext>
                  </a:extLst>
                </p14:cNvPr>
                <p14:cNvContentPartPr/>
                <p14:nvPr/>
              </p14:nvContentPartPr>
              <p14:xfrm>
                <a:off x="6656881" y="4729489"/>
                <a:ext cx="199440" cy="121680"/>
              </p14:xfrm>
            </p:contentPart>
          </mc:Choice>
          <mc:Fallback xmlns="">
            <p:pic>
              <p:nvPicPr>
                <p:cNvPr id="864" name="Ink 863">
                  <a:extLst>
                    <a:ext uri="{FF2B5EF4-FFF2-40B4-BE49-F238E27FC236}">
                      <a16:creationId xmlns:a16="http://schemas.microsoft.com/office/drawing/2014/main" id="{AF058A27-EE91-D37F-F9C4-D349742A153C}"/>
                    </a:ext>
                  </a:extLst>
                </p:cNvPr>
                <p:cNvPicPr/>
                <p:nvPr/>
              </p:nvPicPr>
              <p:blipFill>
                <a:blip r:embed="rId528"/>
                <a:stretch>
                  <a:fillRect/>
                </a:stretch>
              </p:blipFill>
              <p:spPr>
                <a:xfrm>
                  <a:off x="6650761" y="4723369"/>
                  <a:ext cx="2116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9">
              <p14:nvContentPartPr>
                <p14:cNvPr id="865" name="Ink 864">
                  <a:extLst>
                    <a:ext uri="{FF2B5EF4-FFF2-40B4-BE49-F238E27FC236}">
                      <a16:creationId xmlns:a16="http://schemas.microsoft.com/office/drawing/2014/main" id="{D01EC1C0-D44B-151A-7642-3464F4992E73}"/>
                    </a:ext>
                  </a:extLst>
                </p14:cNvPr>
                <p14:cNvContentPartPr/>
                <p14:nvPr/>
              </p14:nvContentPartPr>
              <p14:xfrm>
                <a:off x="6875401" y="4754329"/>
                <a:ext cx="180360" cy="126360"/>
              </p14:xfrm>
            </p:contentPart>
          </mc:Choice>
          <mc:Fallback xmlns="">
            <p:pic>
              <p:nvPicPr>
                <p:cNvPr id="865" name="Ink 864">
                  <a:extLst>
                    <a:ext uri="{FF2B5EF4-FFF2-40B4-BE49-F238E27FC236}">
                      <a16:creationId xmlns:a16="http://schemas.microsoft.com/office/drawing/2014/main" id="{D01EC1C0-D44B-151A-7642-3464F4992E73}"/>
                    </a:ext>
                  </a:extLst>
                </p:cNvPr>
                <p:cNvPicPr/>
                <p:nvPr/>
              </p:nvPicPr>
              <p:blipFill>
                <a:blip r:embed="rId530"/>
                <a:stretch>
                  <a:fillRect/>
                </a:stretch>
              </p:blipFill>
              <p:spPr>
                <a:xfrm>
                  <a:off x="6869281" y="4748209"/>
                  <a:ext cx="19260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1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FF3D8550-27BB-A0AA-7068-B1FF6DBEF8A2}"/>
                    </a:ext>
                  </a:extLst>
                </p14:cNvPr>
                <p14:cNvContentPartPr/>
                <p14:nvPr/>
              </p14:nvContentPartPr>
              <p14:xfrm>
                <a:off x="7059361" y="4562089"/>
                <a:ext cx="218160" cy="33876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FF3D8550-27BB-A0AA-7068-B1FF6DBEF8A2}"/>
                    </a:ext>
                  </a:extLst>
                </p:cNvPr>
                <p:cNvPicPr/>
                <p:nvPr/>
              </p:nvPicPr>
              <p:blipFill>
                <a:blip r:embed="rId532"/>
                <a:stretch>
                  <a:fillRect/>
                </a:stretch>
              </p:blipFill>
              <p:spPr>
                <a:xfrm>
                  <a:off x="7053241" y="4555969"/>
                  <a:ext cx="230400" cy="35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3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F721ECE6-6EB7-E904-D144-7C1D089561E0}"/>
                    </a:ext>
                  </a:extLst>
                </p14:cNvPr>
                <p14:cNvContentPartPr/>
                <p14:nvPr/>
              </p14:nvContentPartPr>
              <p14:xfrm>
                <a:off x="7264201" y="4734169"/>
                <a:ext cx="364680" cy="1508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F721ECE6-6EB7-E904-D144-7C1D089561E0}"/>
                    </a:ext>
                  </a:extLst>
                </p:cNvPr>
                <p:cNvPicPr/>
                <p:nvPr/>
              </p:nvPicPr>
              <p:blipFill>
                <a:blip r:embed="rId534"/>
                <a:stretch>
                  <a:fillRect/>
                </a:stretch>
              </p:blipFill>
              <p:spPr>
                <a:xfrm>
                  <a:off x="7258081" y="4728049"/>
                  <a:ext cx="376920" cy="163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35">
            <p14:nvContentPartPr>
              <p14:cNvPr id="880" name="Ink 879">
                <a:extLst>
                  <a:ext uri="{FF2B5EF4-FFF2-40B4-BE49-F238E27FC236}">
                    <a16:creationId xmlns:a16="http://schemas.microsoft.com/office/drawing/2014/main" id="{5C23CF38-C1E0-40F8-1375-6E2C4BCA8A27}"/>
                  </a:ext>
                </a:extLst>
              </p14:cNvPr>
              <p14:cNvContentPartPr/>
              <p14:nvPr/>
            </p14:nvContentPartPr>
            <p14:xfrm>
              <a:off x="8095081" y="4869529"/>
              <a:ext cx="279360" cy="306000"/>
            </p14:xfrm>
          </p:contentPart>
        </mc:Choice>
        <mc:Fallback xmlns="">
          <p:pic>
            <p:nvPicPr>
              <p:cNvPr id="880" name="Ink 879">
                <a:extLst>
                  <a:ext uri="{FF2B5EF4-FFF2-40B4-BE49-F238E27FC236}">
                    <a16:creationId xmlns:a16="http://schemas.microsoft.com/office/drawing/2014/main" id="{5C23CF38-C1E0-40F8-1375-6E2C4BCA8A27}"/>
                  </a:ext>
                </a:extLst>
              </p:cNvPr>
              <p:cNvPicPr/>
              <p:nvPr/>
            </p:nvPicPr>
            <p:blipFill>
              <a:blip r:embed="rId552"/>
              <a:stretch>
                <a:fillRect/>
              </a:stretch>
            </p:blipFill>
            <p:spPr>
              <a:xfrm>
                <a:off x="8088961" y="4863409"/>
                <a:ext cx="29160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3">
            <p14:nvContentPartPr>
              <p14:cNvPr id="911" name="Ink 910">
                <a:extLst>
                  <a:ext uri="{FF2B5EF4-FFF2-40B4-BE49-F238E27FC236}">
                    <a16:creationId xmlns:a16="http://schemas.microsoft.com/office/drawing/2014/main" id="{F96DC0A5-68F3-CDA2-2EFD-AC1A17BF0FF1}"/>
                  </a:ext>
                </a:extLst>
              </p14:cNvPr>
              <p14:cNvContentPartPr/>
              <p14:nvPr/>
            </p14:nvContentPartPr>
            <p14:xfrm>
              <a:off x="8376818" y="4505163"/>
              <a:ext cx="220680" cy="269280"/>
            </p14:xfrm>
          </p:contentPart>
        </mc:Choice>
        <mc:Fallback xmlns="">
          <p:pic>
            <p:nvPicPr>
              <p:cNvPr id="911" name="Ink 910">
                <a:extLst>
                  <a:ext uri="{FF2B5EF4-FFF2-40B4-BE49-F238E27FC236}">
                    <a16:creationId xmlns:a16="http://schemas.microsoft.com/office/drawing/2014/main" id="{F96DC0A5-68F3-CDA2-2EFD-AC1A17BF0FF1}"/>
                  </a:ext>
                </a:extLst>
              </p:cNvPr>
              <p:cNvPicPr/>
              <p:nvPr/>
            </p:nvPicPr>
            <p:blipFill>
              <a:blip r:embed="rId554"/>
              <a:stretch>
                <a:fillRect/>
              </a:stretch>
            </p:blipFill>
            <p:spPr>
              <a:xfrm>
                <a:off x="8370698" y="4499043"/>
                <a:ext cx="232920" cy="281520"/>
              </a:xfrm>
              <a:prstGeom prst="rect">
                <a:avLst/>
              </a:prstGeom>
            </p:spPr>
          </p:pic>
        </mc:Fallback>
      </mc:AlternateContent>
      <p:grpSp>
        <p:nvGrpSpPr>
          <p:cNvPr id="952" name="Group 951">
            <a:extLst>
              <a:ext uri="{FF2B5EF4-FFF2-40B4-BE49-F238E27FC236}">
                <a16:creationId xmlns:a16="http://schemas.microsoft.com/office/drawing/2014/main" id="{FA9ECB15-2F74-7684-5EC0-C28570602CE3}"/>
              </a:ext>
            </a:extLst>
          </p:cNvPr>
          <p:cNvGrpSpPr/>
          <p:nvPr/>
        </p:nvGrpSpPr>
        <p:grpSpPr>
          <a:xfrm>
            <a:off x="4376481" y="5582860"/>
            <a:ext cx="1395720" cy="529920"/>
            <a:chOff x="4376481" y="5582860"/>
            <a:chExt cx="1395720" cy="529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55">
              <p14:nvContentPartPr>
                <p14:cNvPr id="937" name="Ink 936">
                  <a:extLst>
                    <a:ext uri="{FF2B5EF4-FFF2-40B4-BE49-F238E27FC236}">
                      <a16:creationId xmlns:a16="http://schemas.microsoft.com/office/drawing/2014/main" id="{EC54EC16-BC6F-EFC1-3231-625430A165A1}"/>
                    </a:ext>
                  </a:extLst>
                </p14:cNvPr>
                <p14:cNvContentPartPr/>
                <p14:nvPr/>
              </p14:nvContentPartPr>
              <p14:xfrm>
                <a:off x="4379001" y="5724700"/>
                <a:ext cx="29520" cy="272160"/>
              </p14:xfrm>
            </p:contentPart>
          </mc:Choice>
          <mc:Fallback xmlns="">
            <p:pic>
              <p:nvPicPr>
                <p:cNvPr id="937" name="Ink 936">
                  <a:extLst>
                    <a:ext uri="{FF2B5EF4-FFF2-40B4-BE49-F238E27FC236}">
                      <a16:creationId xmlns:a16="http://schemas.microsoft.com/office/drawing/2014/main" id="{EC54EC16-BC6F-EFC1-3231-625430A165A1}"/>
                    </a:ext>
                  </a:extLst>
                </p:cNvPr>
                <p:cNvPicPr/>
                <p:nvPr/>
              </p:nvPicPr>
              <p:blipFill>
                <a:blip r:embed="rId556"/>
                <a:stretch>
                  <a:fillRect/>
                </a:stretch>
              </p:blipFill>
              <p:spPr>
                <a:xfrm>
                  <a:off x="4372881" y="5718580"/>
                  <a:ext cx="4176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7">
              <p14:nvContentPartPr>
                <p14:cNvPr id="938" name="Ink 937">
                  <a:extLst>
                    <a:ext uri="{FF2B5EF4-FFF2-40B4-BE49-F238E27FC236}">
                      <a16:creationId xmlns:a16="http://schemas.microsoft.com/office/drawing/2014/main" id="{1154E390-DD28-72E7-4ABF-B3857B4B21F4}"/>
                    </a:ext>
                  </a:extLst>
                </p14:cNvPr>
                <p14:cNvContentPartPr/>
                <p14:nvPr/>
              </p14:nvContentPartPr>
              <p14:xfrm>
                <a:off x="4376481" y="5768980"/>
                <a:ext cx="188640" cy="148680"/>
              </p14:xfrm>
            </p:contentPart>
          </mc:Choice>
          <mc:Fallback xmlns="">
            <p:pic>
              <p:nvPicPr>
                <p:cNvPr id="938" name="Ink 937">
                  <a:extLst>
                    <a:ext uri="{FF2B5EF4-FFF2-40B4-BE49-F238E27FC236}">
                      <a16:creationId xmlns:a16="http://schemas.microsoft.com/office/drawing/2014/main" id="{1154E390-DD28-72E7-4ABF-B3857B4B21F4}"/>
                    </a:ext>
                  </a:extLst>
                </p:cNvPr>
                <p:cNvPicPr/>
                <p:nvPr/>
              </p:nvPicPr>
              <p:blipFill>
                <a:blip r:embed="rId558"/>
                <a:stretch>
                  <a:fillRect/>
                </a:stretch>
              </p:blipFill>
              <p:spPr>
                <a:xfrm>
                  <a:off x="4370361" y="5762860"/>
                  <a:ext cx="2008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939" name="Ink 938">
                  <a:extLst>
                    <a:ext uri="{FF2B5EF4-FFF2-40B4-BE49-F238E27FC236}">
                      <a16:creationId xmlns:a16="http://schemas.microsoft.com/office/drawing/2014/main" id="{2A0771B5-F732-EBCB-DC61-9F9AC7ED1DD5}"/>
                    </a:ext>
                  </a:extLst>
                </p14:cNvPr>
                <p14:cNvContentPartPr/>
                <p14:nvPr/>
              </p14:nvContentPartPr>
              <p14:xfrm>
                <a:off x="4390881" y="5907580"/>
                <a:ext cx="171360" cy="100800"/>
              </p14:xfrm>
            </p:contentPart>
          </mc:Choice>
          <mc:Fallback xmlns="">
            <p:pic>
              <p:nvPicPr>
                <p:cNvPr id="939" name="Ink 938">
                  <a:extLst>
                    <a:ext uri="{FF2B5EF4-FFF2-40B4-BE49-F238E27FC236}">
                      <a16:creationId xmlns:a16="http://schemas.microsoft.com/office/drawing/2014/main" id="{2A0771B5-F732-EBCB-DC61-9F9AC7ED1DD5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4384761" y="5901460"/>
                  <a:ext cx="18360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B15C9DD7-5232-7FFE-8783-CC8EBF011932}"/>
                    </a:ext>
                  </a:extLst>
                </p14:cNvPr>
                <p14:cNvContentPartPr/>
                <p14:nvPr/>
              </p14:nvContentPartPr>
              <p14:xfrm>
                <a:off x="4612281" y="5744140"/>
                <a:ext cx="48960" cy="25524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B15C9DD7-5232-7FFE-8783-CC8EBF011932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4606161" y="5738020"/>
                  <a:ext cx="6120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EE80915C-A423-60E7-FD7A-018A4D244A57}"/>
                    </a:ext>
                  </a:extLst>
                </p14:cNvPr>
                <p14:cNvContentPartPr/>
                <p14:nvPr/>
              </p14:nvContentPartPr>
              <p14:xfrm>
                <a:off x="4646121" y="5876620"/>
                <a:ext cx="131040" cy="14328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EE80915C-A423-60E7-FD7A-018A4D244A57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4640001" y="5870500"/>
                  <a:ext cx="143280" cy="15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07FC068A-58A5-08B6-1C15-B38C7D106FAD}"/>
                    </a:ext>
                  </a:extLst>
                </p14:cNvPr>
                <p14:cNvContentPartPr/>
                <p14:nvPr/>
              </p14:nvContentPartPr>
              <p14:xfrm>
                <a:off x="4766721" y="5880220"/>
                <a:ext cx="144360" cy="15444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07FC068A-58A5-08B6-1C15-B38C7D106FAD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4760601" y="5874100"/>
                  <a:ext cx="15660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21C0218E-E2DB-96EC-BBEC-4A706A282194}"/>
                    </a:ext>
                  </a:extLst>
                </p14:cNvPr>
                <p14:cNvContentPartPr/>
                <p14:nvPr/>
              </p14:nvContentPartPr>
              <p14:xfrm>
                <a:off x="4990641" y="5919100"/>
                <a:ext cx="84960" cy="1260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21C0218E-E2DB-96EC-BBEC-4A706A282194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4984521" y="5912980"/>
                  <a:ext cx="972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DD96FE31-2276-F6DB-F1DD-7AE0B551B098}"/>
                    </a:ext>
                  </a:extLst>
                </p14:cNvPr>
                <p14:cNvContentPartPr/>
                <p14:nvPr/>
              </p14:nvContentPartPr>
              <p14:xfrm>
                <a:off x="5146161" y="5660260"/>
                <a:ext cx="242280" cy="28944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DD96FE31-2276-F6DB-F1DD-7AE0B551B098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5140041" y="5654140"/>
                  <a:ext cx="25452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946" name="Ink 945">
                  <a:extLst>
                    <a:ext uri="{FF2B5EF4-FFF2-40B4-BE49-F238E27FC236}">
                      <a16:creationId xmlns:a16="http://schemas.microsoft.com/office/drawing/2014/main" id="{1E2EE001-3136-715C-C1C9-880526B1A05C}"/>
                    </a:ext>
                  </a:extLst>
                </p14:cNvPr>
                <p14:cNvContentPartPr/>
                <p14:nvPr/>
              </p14:nvContentPartPr>
              <p14:xfrm>
                <a:off x="5379801" y="5844580"/>
                <a:ext cx="54360" cy="114840"/>
              </p14:xfrm>
            </p:contentPart>
          </mc:Choice>
          <mc:Fallback xmlns="">
            <p:pic>
              <p:nvPicPr>
                <p:cNvPr id="946" name="Ink 945">
                  <a:extLst>
                    <a:ext uri="{FF2B5EF4-FFF2-40B4-BE49-F238E27FC236}">
                      <a16:creationId xmlns:a16="http://schemas.microsoft.com/office/drawing/2014/main" id="{1E2EE001-3136-715C-C1C9-880526B1A05C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5373681" y="5838460"/>
                  <a:ext cx="6660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17C85DE9-669D-2387-AB97-85064B936DF5}"/>
                    </a:ext>
                  </a:extLst>
                </p14:cNvPr>
                <p14:cNvContentPartPr/>
                <p14:nvPr/>
              </p14:nvContentPartPr>
              <p14:xfrm>
                <a:off x="5389881" y="5747380"/>
                <a:ext cx="30600" cy="1152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17C85DE9-669D-2387-AB97-85064B936DF5}"/>
                    </a:ext>
                  </a:extLst>
                </p:cNvPr>
                <p:cNvPicPr/>
                <p:nvPr/>
              </p:nvPicPr>
              <p:blipFill>
                <a:blip r:embed="rId574"/>
                <a:stretch>
                  <a:fillRect/>
                </a:stretch>
              </p:blipFill>
              <p:spPr>
                <a:xfrm>
                  <a:off x="5383761" y="5741260"/>
                  <a:ext cx="4284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5">
              <p14:nvContentPartPr>
                <p14:cNvPr id="948" name="Ink 947">
                  <a:extLst>
                    <a:ext uri="{FF2B5EF4-FFF2-40B4-BE49-F238E27FC236}">
                      <a16:creationId xmlns:a16="http://schemas.microsoft.com/office/drawing/2014/main" id="{5BB604DA-5BB0-604F-B637-691479B65877}"/>
                    </a:ext>
                  </a:extLst>
                </p14:cNvPr>
                <p14:cNvContentPartPr/>
                <p14:nvPr/>
              </p14:nvContentPartPr>
              <p14:xfrm>
                <a:off x="5441361" y="5820460"/>
                <a:ext cx="97560" cy="136800"/>
              </p14:xfrm>
            </p:contentPart>
          </mc:Choice>
          <mc:Fallback xmlns="">
            <p:pic>
              <p:nvPicPr>
                <p:cNvPr id="948" name="Ink 947">
                  <a:extLst>
                    <a:ext uri="{FF2B5EF4-FFF2-40B4-BE49-F238E27FC236}">
                      <a16:creationId xmlns:a16="http://schemas.microsoft.com/office/drawing/2014/main" id="{5BB604DA-5BB0-604F-B637-691479B65877}"/>
                    </a:ext>
                  </a:extLst>
                </p:cNvPr>
                <p:cNvPicPr/>
                <p:nvPr/>
              </p:nvPicPr>
              <p:blipFill>
                <a:blip r:embed="rId576"/>
                <a:stretch>
                  <a:fillRect/>
                </a:stretch>
              </p:blipFill>
              <p:spPr>
                <a:xfrm>
                  <a:off x="5435241" y="5814340"/>
                  <a:ext cx="1098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7">
              <p14:nvContentPartPr>
                <p14:cNvPr id="949" name="Ink 948">
                  <a:extLst>
                    <a:ext uri="{FF2B5EF4-FFF2-40B4-BE49-F238E27FC236}">
                      <a16:creationId xmlns:a16="http://schemas.microsoft.com/office/drawing/2014/main" id="{2B1DBD4E-3BFA-140C-5190-C32A2FCF465C}"/>
                    </a:ext>
                  </a:extLst>
                </p14:cNvPr>
                <p14:cNvContentPartPr/>
                <p14:nvPr/>
              </p14:nvContentPartPr>
              <p14:xfrm>
                <a:off x="5558721" y="5582860"/>
                <a:ext cx="41760" cy="361800"/>
              </p14:xfrm>
            </p:contentPart>
          </mc:Choice>
          <mc:Fallback xmlns="">
            <p:pic>
              <p:nvPicPr>
                <p:cNvPr id="949" name="Ink 948">
                  <a:extLst>
                    <a:ext uri="{FF2B5EF4-FFF2-40B4-BE49-F238E27FC236}">
                      <a16:creationId xmlns:a16="http://schemas.microsoft.com/office/drawing/2014/main" id="{2B1DBD4E-3BFA-140C-5190-C32A2FCF465C}"/>
                    </a:ext>
                  </a:extLst>
                </p:cNvPr>
                <p:cNvPicPr/>
                <p:nvPr/>
              </p:nvPicPr>
              <p:blipFill>
                <a:blip r:embed="rId578"/>
                <a:stretch>
                  <a:fillRect/>
                </a:stretch>
              </p:blipFill>
              <p:spPr>
                <a:xfrm>
                  <a:off x="5552601" y="5576740"/>
                  <a:ext cx="540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9">
              <p14:nvContentPartPr>
                <p14:cNvPr id="950" name="Ink 949">
                  <a:extLst>
                    <a:ext uri="{FF2B5EF4-FFF2-40B4-BE49-F238E27FC236}">
                      <a16:creationId xmlns:a16="http://schemas.microsoft.com/office/drawing/2014/main" id="{B7E03576-5690-0702-AA64-CE5DB315441C}"/>
                    </a:ext>
                  </a:extLst>
                </p14:cNvPr>
                <p14:cNvContentPartPr/>
                <p14:nvPr/>
              </p14:nvContentPartPr>
              <p14:xfrm>
                <a:off x="5507601" y="5764660"/>
                <a:ext cx="133560" cy="28080"/>
              </p14:xfrm>
            </p:contentPart>
          </mc:Choice>
          <mc:Fallback xmlns="">
            <p:pic>
              <p:nvPicPr>
                <p:cNvPr id="950" name="Ink 949">
                  <a:extLst>
                    <a:ext uri="{FF2B5EF4-FFF2-40B4-BE49-F238E27FC236}">
                      <a16:creationId xmlns:a16="http://schemas.microsoft.com/office/drawing/2014/main" id="{B7E03576-5690-0702-AA64-CE5DB315441C}"/>
                    </a:ext>
                  </a:extLst>
                </p:cNvPr>
                <p:cNvPicPr/>
                <p:nvPr/>
              </p:nvPicPr>
              <p:blipFill>
                <a:blip r:embed="rId580"/>
                <a:stretch>
                  <a:fillRect/>
                </a:stretch>
              </p:blipFill>
              <p:spPr>
                <a:xfrm>
                  <a:off x="5501481" y="5758540"/>
                  <a:ext cx="145800" cy="4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1">
              <p14:nvContentPartPr>
                <p14:cNvPr id="951" name="Ink 950">
                  <a:extLst>
                    <a:ext uri="{FF2B5EF4-FFF2-40B4-BE49-F238E27FC236}">
                      <a16:creationId xmlns:a16="http://schemas.microsoft.com/office/drawing/2014/main" id="{523AC205-C965-A544-6F20-80F4043E02CD}"/>
                    </a:ext>
                  </a:extLst>
                </p14:cNvPr>
                <p14:cNvContentPartPr/>
                <p14:nvPr/>
              </p14:nvContentPartPr>
              <p14:xfrm>
                <a:off x="5609121" y="5792740"/>
                <a:ext cx="163080" cy="320040"/>
              </p14:xfrm>
            </p:contentPart>
          </mc:Choice>
          <mc:Fallback xmlns="">
            <p:pic>
              <p:nvPicPr>
                <p:cNvPr id="951" name="Ink 950">
                  <a:extLst>
                    <a:ext uri="{FF2B5EF4-FFF2-40B4-BE49-F238E27FC236}">
                      <a16:creationId xmlns:a16="http://schemas.microsoft.com/office/drawing/2014/main" id="{523AC205-C965-A544-6F20-80F4043E02CD}"/>
                    </a:ext>
                  </a:extLst>
                </p:cNvPr>
                <p:cNvPicPr/>
                <p:nvPr/>
              </p:nvPicPr>
              <p:blipFill>
                <a:blip r:embed="rId582"/>
                <a:stretch>
                  <a:fillRect/>
                </a:stretch>
              </p:blipFill>
              <p:spPr>
                <a:xfrm>
                  <a:off x="5603001" y="5786620"/>
                  <a:ext cx="175320" cy="33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61" name="Group 960">
            <a:extLst>
              <a:ext uri="{FF2B5EF4-FFF2-40B4-BE49-F238E27FC236}">
                <a16:creationId xmlns:a16="http://schemas.microsoft.com/office/drawing/2014/main" id="{346A3CD6-5E96-72FC-E8AE-057B87E2861D}"/>
              </a:ext>
            </a:extLst>
          </p:cNvPr>
          <p:cNvGrpSpPr/>
          <p:nvPr/>
        </p:nvGrpSpPr>
        <p:grpSpPr>
          <a:xfrm>
            <a:off x="4406001" y="6266860"/>
            <a:ext cx="956880" cy="292320"/>
            <a:chOff x="4406001" y="6266860"/>
            <a:chExt cx="956880" cy="29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3">
              <p14:nvContentPartPr>
                <p14:cNvPr id="953" name="Ink 952">
                  <a:extLst>
                    <a:ext uri="{FF2B5EF4-FFF2-40B4-BE49-F238E27FC236}">
                      <a16:creationId xmlns:a16="http://schemas.microsoft.com/office/drawing/2014/main" id="{2FE8303E-7F08-1764-6E0E-5959FD35447B}"/>
                    </a:ext>
                  </a:extLst>
                </p14:cNvPr>
                <p14:cNvContentPartPr/>
                <p14:nvPr/>
              </p14:nvContentPartPr>
              <p14:xfrm>
                <a:off x="4406001" y="6266860"/>
                <a:ext cx="54720" cy="116640"/>
              </p14:xfrm>
            </p:contentPart>
          </mc:Choice>
          <mc:Fallback xmlns="">
            <p:pic>
              <p:nvPicPr>
                <p:cNvPr id="953" name="Ink 952">
                  <a:extLst>
                    <a:ext uri="{FF2B5EF4-FFF2-40B4-BE49-F238E27FC236}">
                      <a16:creationId xmlns:a16="http://schemas.microsoft.com/office/drawing/2014/main" id="{2FE8303E-7F08-1764-6E0E-5959FD35447B}"/>
                    </a:ext>
                  </a:extLst>
                </p:cNvPr>
                <p:cNvPicPr/>
                <p:nvPr/>
              </p:nvPicPr>
              <p:blipFill>
                <a:blip r:embed="rId584"/>
                <a:stretch>
                  <a:fillRect/>
                </a:stretch>
              </p:blipFill>
              <p:spPr>
                <a:xfrm>
                  <a:off x="4399881" y="6260740"/>
                  <a:ext cx="6696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5">
              <p14:nvContentPartPr>
                <p14:cNvPr id="954" name="Ink 953">
                  <a:extLst>
                    <a:ext uri="{FF2B5EF4-FFF2-40B4-BE49-F238E27FC236}">
                      <a16:creationId xmlns:a16="http://schemas.microsoft.com/office/drawing/2014/main" id="{8D9AFE1B-F6EF-A709-E5E6-EBF2C5E2C0A4}"/>
                    </a:ext>
                  </a:extLst>
                </p14:cNvPr>
                <p14:cNvContentPartPr/>
                <p14:nvPr/>
              </p14:nvContentPartPr>
              <p14:xfrm>
                <a:off x="4520121" y="6277300"/>
                <a:ext cx="172080" cy="266760"/>
              </p14:xfrm>
            </p:contentPart>
          </mc:Choice>
          <mc:Fallback xmlns="">
            <p:pic>
              <p:nvPicPr>
                <p:cNvPr id="954" name="Ink 953">
                  <a:extLst>
                    <a:ext uri="{FF2B5EF4-FFF2-40B4-BE49-F238E27FC236}">
                      <a16:creationId xmlns:a16="http://schemas.microsoft.com/office/drawing/2014/main" id="{8D9AFE1B-F6EF-A709-E5E6-EBF2C5E2C0A4}"/>
                    </a:ext>
                  </a:extLst>
                </p:cNvPr>
                <p:cNvPicPr/>
                <p:nvPr/>
              </p:nvPicPr>
              <p:blipFill>
                <a:blip r:embed="rId586"/>
                <a:stretch>
                  <a:fillRect/>
                </a:stretch>
              </p:blipFill>
              <p:spPr>
                <a:xfrm>
                  <a:off x="4514001" y="6271180"/>
                  <a:ext cx="184320" cy="279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7">
              <p14:nvContentPartPr>
                <p14:cNvPr id="955" name="Ink 954">
                  <a:extLst>
                    <a:ext uri="{FF2B5EF4-FFF2-40B4-BE49-F238E27FC236}">
                      <a16:creationId xmlns:a16="http://schemas.microsoft.com/office/drawing/2014/main" id="{4FB62F2B-2EB5-BB7A-6B15-6F9AD894FB72}"/>
                    </a:ext>
                  </a:extLst>
                </p14:cNvPr>
                <p14:cNvContentPartPr/>
                <p14:nvPr/>
              </p14:nvContentPartPr>
              <p14:xfrm>
                <a:off x="4526601" y="6415540"/>
                <a:ext cx="105480" cy="24480"/>
              </p14:xfrm>
            </p:contentPart>
          </mc:Choice>
          <mc:Fallback xmlns="">
            <p:pic>
              <p:nvPicPr>
                <p:cNvPr id="955" name="Ink 954">
                  <a:extLst>
                    <a:ext uri="{FF2B5EF4-FFF2-40B4-BE49-F238E27FC236}">
                      <a16:creationId xmlns:a16="http://schemas.microsoft.com/office/drawing/2014/main" id="{4FB62F2B-2EB5-BB7A-6B15-6F9AD894FB72}"/>
                    </a:ext>
                  </a:extLst>
                </p:cNvPr>
                <p:cNvPicPr/>
                <p:nvPr/>
              </p:nvPicPr>
              <p:blipFill>
                <a:blip r:embed="rId588"/>
                <a:stretch>
                  <a:fillRect/>
                </a:stretch>
              </p:blipFill>
              <p:spPr>
                <a:xfrm>
                  <a:off x="4520481" y="6409420"/>
                  <a:ext cx="117720" cy="3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9">
              <p14:nvContentPartPr>
                <p14:cNvPr id="956" name="Ink 955">
                  <a:extLst>
                    <a:ext uri="{FF2B5EF4-FFF2-40B4-BE49-F238E27FC236}">
                      <a16:creationId xmlns:a16="http://schemas.microsoft.com/office/drawing/2014/main" id="{BD7B7853-8B84-8BB2-856F-636BA982649C}"/>
                    </a:ext>
                  </a:extLst>
                </p14:cNvPr>
                <p14:cNvContentPartPr/>
                <p14:nvPr/>
              </p14:nvContentPartPr>
              <p14:xfrm>
                <a:off x="4719921" y="6290980"/>
                <a:ext cx="157320" cy="186480"/>
              </p14:xfrm>
            </p:contentPart>
          </mc:Choice>
          <mc:Fallback xmlns="">
            <p:pic>
              <p:nvPicPr>
                <p:cNvPr id="956" name="Ink 955">
                  <a:extLst>
                    <a:ext uri="{FF2B5EF4-FFF2-40B4-BE49-F238E27FC236}">
                      <a16:creationId xmlns:a16="http://schemas.microsoft.com/office/drawing/2014/main" id="{BD7B7853-8B84-8BB2-856F-636BA982649C}"/>
                    </a:ext>
                  </a:extLst>
                </p:cNvPr>
                <p:cNvPicPr/>
                <p:nvPr/>
              </p:nvPicPr>
              <p:blipFill>
                <a:blip r:embed="rId590"/>
                <a:stretch>
                  <a:fillRect/>
                </a:stretch>
              </p:blipFill>
              <p:spPr>
                <a:xfrm>
                  <a:off x="4713801" y="6284860"/>
                  <a:ext cx="16956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1">
              <p14:nvContentPartPr>
                <p14:cNvPr id="957" name="Ink 956">
                  <a:extLst>
                    <a:ext uri="{FF2B5EF4-FFF2-40B4-BE49-F238E27FC236}">
                      <a16:creationId xmlns:a16="http://schemas.microsoft.com/office/drawing/2014/main" id="{EB0294E9-0750-6AE3-C4B7-D65F769A2D61}"/>
                    </a:ext>
                  </a:extLst>
                </p14:cNvPr>
                <p14:cNvContentPartPr/>
                <p14:nvPr/>
              </p14:nvContentPartPr>
              <p14:xfrm>
                <a:off x="4951401" y="6416260"/>
                <a:ext cx="29880" cy="142920"/>
              </p14:xfrm>
            </p:contentPart>
          </mc:Choice>
          <mc:Fallback xmlns="">
            <p:pic>
              <p:nvPicPr>
                <p:cNvPr id="957" name="Ink 956">
                  <a:extLst>
                    <a:ext uri="{FF2B5EF4-FFF2-40B4-BE49-F238E27FC236}">
                      <a16:creationId xmlns:a16="http://schemas.microsoft.com/office/drawing/2014/main" id="{EB0294E9-0750-6AE3-C4B7-D65F769A2D61}"/>
                    </a:ext>
                  </a:extLst>
                </p:cNvPr>
                <p:cNvPicPr/>
                <p:nvPr/>
              </p:nvPicPr>
              <p:blipFill>
                <a:blip r:embed="rId592"/>
                <a:stretch>
                  <a:fillRect/>
                </a:stretch>
              </p:blipFill>
              <p:spPr>
                <a:xfrm>
                  <a:off x="4945281" y="6410140"/>
                  <a:ext cx="4212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3">
              <p14:nvContentPartPr>
                <p14:cNvPr id="958" name="Ink 957">
                  <a:extLst>
                    <a:ext uri="{FF2B5EF4-FFF2-40B4-BE49-F238E27FC236}">
                      <a16:creationId xmlns:a16="http://schemas.microsoft.com/office/drawing/2014/main" id="{B8A30D8D-8E1B-2E63-4407-93F3D2131A2D}"/>
                    </a:ext>
                  </a:extLst>
                </p14:cNvPr>
                <p14:cNvContentPartPr/>
                <p14:nvPr/>
              </p14:nvContentPartPr>
              <p14:xfrm>
                <a:off x="5139321" y="6363700"/>
                <a:ext cx="26280" cy="12240"/>
              </p14:xfrm>
            </p:contentPart>
          </mc:Choice>
          <mc:Fallback xmlns="">
            <p:pic>
              <p:nvPicPr>
                <p:cNvPr id="958" name="Ink 957">
                  <a:extLst>
                    <a:ext uri="{FF2B5EF4-FFF2-40B4-BE49-F238E27FC236}">
                      <a16:creationId xmlns:a16="http://schemas.microsoft.com/office/drawing/2014/main" id="{B8A30D8D-8E1B-2E63-4407-93F3D2131A2D}"/>
                    </a:ext>
                  </a:extLst>
                </p:cNvPr>
                <p:cNvPicPr/>
                <p:nvPr/>
              </p:nvPicPr>
              <p:blipFill>
                <a:blip r:embed="rId594"/>
                <a:stretch>
                  <a:fillRect/>
                </a:stretch>
              </p:blipFill>
              <p:spPr>
                <a:xfrm>
                  <a:off x="5133201" y="6357580"/>
                  <a:ext cx="38520" cy="2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5">
              <p14:nvContentPartPr>
                <p14:cNvPr id="959" name="Ink 958">
                  <a:extLst>
                    <a:ext uri="{FF2B5EF4-FFF2-40B4-BE49-F238E27FC236}">
                      <a16:creationId xmlns:a16="http://schemas.microsoft.com/office/drawing/2014/main" id="{DC1159D9-F2D1-A023-665B-1A28AB215C57}"/>
                    </a:ext>
                  </a:extLst>
                </p14:cNvPr>
                <p14:cNvContentPartPr/>
                <p14:nvPr/>
              </p14:nvContentPartPr>
              <p14:xfrm>
                <a:off x="5208081" y="6377740"/>
                <a:ext cx="68760" cy="13320"/>
              </p14:xfrm>
            </p:contentPart>
          </mc:Choice>
          <mc:Fallback xmlns="">
            <p:pic>
              <p:nvPicPr>
                <p:cNvPr id="959" name="Ink 958">
                  <a:extLst>
                    <a:ext uri="{FF2B5EF4-FFF2-40B4-BE49-F238E27FC236}">
                      <a16:creationId xmlns:a16="http://schemas.microsoft.com/office/drawing/2014/main" id="{DC1159D9-F2D1-A023-665B-1A28AB215C57}"/>
                    </a:ext>
                  </a:extLst>
                </p:cNvPr>
                <p:cNvPicPr/>
                <p:nvPr/>
              </p:nvPicPr>
              <p:blipFill>
                <a:blip r:embed="rId596"/>
                <a:stretch>
                  <a:fillRect/>
                </a:stretch>
              </p:blipFill>
              <p:spPr>
                <a:xfrm>
                  <a:off x="5201961" y="6371620"/>
                  <a:ext cx="81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7">
              <p14:nvContentPartPr>
                <p14:cNvPr id="960" name="Ink 959">
                  <a:extLst>
                    <a:ext uri="{FF2B5EF4-FFF2-40B4-BE49-F238E27FC236}">
                      <a16:creationId xmlns:a16="http://schemas.microsoft.com/office/drawing/2014/main" id="{ABEE8ECB-2B40-A6DA-843D-50D250A4C07F}"/>
                    </a:ext>
                  </a:extLst>
                </p14:cNvPr>
                <p14:cNvContentPartPr/>
                <p14:nvPr/>
              </p14:nvContentPartPr>
              <p14:xfrm>
                <a:off x="5341281" y="6366940"/>
                <a:ext cx="21600" cy="8640"/>
              </p14:xfrm>
            </p:contentPart>
          </mc:Choice>
          <mc:Fallback xmlns="">
            <p:pic>
              <p:nvPicPr>
                <p:cNvPr id="960" name="Ink 959">
                  <a:extLst>
                    <a:ext uri="{FF2B5EF4-FFF2-40B4-BE49-F238E27FC236}">
                      <a16:creationId xmlns:a16="http://schemas.microsoft.com/office/drawing/2014/main" id="{ABEE8ECB-2B40-A6DA-843D-50D250A4C07F}"/>
                    </a:ext>
                  </a:extLst>
                </p:cNvPr>
                <p:cNvPicPr/>
                <p:nvPr/>
              </p:nvPicPr>
              <p:blipFill>
                <a:blip r:embed="rId598"/>
                <a:stretch>
                  <a:fillRect/>
                </a:stretch>
              </p:blipFill>
              <p:spPr>
                <a:xfrm>
                  <a:off x="5335161" y="6360820"/>
                  <a:ext cx="33840" cy="20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9">
            <p14:nvContentPartPr>
              <p14:cNvPr id="976" name="Ink 975">
                <a:extLst>
                  <a:ext uri="{FF2B5EF4-FFF2-40B4-BE49-F238E27FC236}">
                    <a16:creationId xmlns:a16="http://schemas.microsoft.com/office/drawing/2014/main" id="{A4D8C776-1979-D691-8587-C35569AA45FA}"/>
                  </a:ext>
                </a:extLst>
              </p14:cNvPr>
              <p14:cNvContentPartPr/>
              <p14:nvPr/>
            </p14:nvContentPartPr>
            <p14:xfrm>
              <a:off x="8943304" y="4453698"/>
              <a:ext cx="97200" cy="345960"/>
            </p14:xfrm>
          </p:contentPart>
        </mc:Choice>
        <mc:Fallback xmlns="">
          <p:pic>
            <p:nvPicPr>
              <p:cNvPr id="976" name="Ink 975">
                <a:extLst>
                  <a:ext uri="{FF2B5EF4-FFF2-40B4-BE49-F238E27FC236}">
                    <a16:creationId xmlns:a16="http://schemas.microsoft.com/office/drawing/2014/main" id="{A4D8C776-1979-D691-8587-C35569AA45FA}"/>
                  </a:ext>
                </a:extLst>
              </p:cNvPr>
              <p:cNvPicPr/>
              <p:nvPr/>
            </p:nvPicPr>
            <p:blipFill>
              <a:blip r:embed="rId602"/>
              <a:stretch>
                <a:fillRect/>
              </a:stretch>
            </p:blipFill>
            <p:spPr>
              <a:xfrm>
                <a:off x="8937184" y="4447578"/>
                <a:ext cx="109440" cy="358200"/>
              </a:xfrm>
              <a:prstGeom prst="rect">
                <a:avLst/>
              </a:prstGeom>
            </p:spPr>
          </p:pic>
        </mc:Fallback>
      </mc:AlternateContent>
      <p:grpSp>
        <p:nvGrpSpPr>
          <p:cNvPr id="996" name="Group 995">
            <a:extLst>
              <a:ext uri="{FF2B5EF4-FFF2-40B4-BE49-F238E27FC236}">
                <a16:creationId xmlns:a16="http://schemas.microsoft.com/office/drawing/2014/main" id="{DAA61E35-1041-4389-8AC0-8744664B5EC6}"/>
              </a:ext>
            </a:extLst>
          </p:cNvPr>
          <p:cNvGrpSpPr/>
          <p:nvPr/>
        </p:nvGrpSpPr>
        <p:grpSpPr>
          <a:xfrm>
            <a:off x="642027" y="1574488"/>
            <a:ext cx="425520" cy="301680"/>
            <a:chOff x="642027" y="1574488"/>
            <a:chExt cx="425520" cy="301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3">
              <p14:nvContentPartPr>
                <p14:cNvPr id="991" name="Ink 990">
                  <a:extLst>
                    <a:ext uri="{FF2B5EF4-FFF2-40B4-BE49-F238E27FC236}">
                      <a16:creationId xmlns:a16="http://schemas.microsoft.com/office/drawing/2014/main" id="{F4EAE6A4-1699-B9E1-6C9D-4362E662803C}"/>
                    </a:ext>
                  </a:extLst>
                </p14:cNvPr>
                <p14:cNvContentPartPr/>
                <p14:nvPr/>
              </p14:nvContentPartPr>
              <p14:xfrm>
                <a:off x="642027" y="1574488"/>
                <a:ext cx="163080" cy="185760"/>
              </p14:xfrm>
            </p:contentPart>
          </mc:Choice>
          <mc:Fallback xmlns="">
            <p:pic>
              <p:nvPicPr>
                <p:cNvPr id="991" name="Ink 990">
                  <a:extLst>
                    <a:ext uri="{FF2B5EF4-FFF2-40B4-BE49-F238E27FC236}">
                      <a16:creationId xmlns:a16="http://schemas.microsoft.com/office/drawing/2014/main" id="{F4EAE6A4-1699-B9E1-6C9D-4362E662803C}"/>
                    </a:ext>
                  </a:extLst>
                </p:cNvPr>
                <p:cNvPicPr/>
                <p:nvPr/>
              </p:nvPicPr>
              <p:blipFill>
                <a:blip r:embed="rId604"/>
                <a:stretch>
                  <a:fillRect/>
                </a:stretch>
              </p:blipFill>
              <p:spPr>
                <a:xfrm>
                  <a:off x="635907" y="1568368"/>
                  <a:ext cx="1753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5">
              <p14:nvContentPartPr>
                <p14:cNvPr id="992" name="Ink 991">
                  <a:extLst>
                    <a:ext uri="{FF2B5EF4-FFF2-40B4-BE49-F238E27FC236}">
                      <a16:creationId xmlns:a16="http://schemas.microsoft.com/office/drawing/2014/main" id="{A878FA41-F9B2-50FD-7E38-2033DB779FA4}"/>
                    </a:ext>
                  </a:extLst>
                </p14:cNvPr>
                <p14:cNvContentPartPr/>
                <p14:nvPr/>
              </p14:nvContentPartPr>
              <p14:xfrm>
                <a:off x="773787" y="1641088"/>
                <a:ext cx="293760" cy="235080"/>
              </p14:xfrm>
            </p:contentPart>
          </mc:Choice>
          <mc:Fallback xmlns="">
            <p:pic>
              <p:nvPicPr>
                <p:cNvPr id="992" name="Ink 991">
                  <a:extLst>
                    <a:ext uri="{FF2B5EF4-FFF2-40B4-BE49-F238E27FC236}">
                      <a16:creationId xmlns:a16="http://schemas.microsoft.com/office/drawing/2014/main" id="{A878FA41-F9B2-50FD-7E38-2033DB779FA4}"/>
                    </a:ext>
                  </a:extLst>
                </p:cNvPr>
                <p:cNvPicPr/>
                <p:nvPr/>
              </p:nvPicPr>
              <p:blipFill>
                <a:blip r:embed="rId606"/>
                <a:stretch>
                  <a:fillRect/>
                </a:stretch>
              </p:blipFill>
              <p:spPr>
                <a:xfrm>
                  <a:off x="767667" y="1634968"/>
                  <a:ext cx="306000" cy="2473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7">
            <p14:nvContentPartPr>
              <p14:cNvPr id="997" name="Ink 996">
                <a:extLst>
                  <a:ext uri="{FF2B5EF4-FFF2-40B4-BE49-F238E27FC236}">
                    <a16:creationId xmlns:a16="http://schemas.microsoft.com/office/drawing/2014/main" id="{E5B2B9E2-4B4C-9630-44AC-E722D53AB213}"/>
                  </a:ext>
                </a:extLst>
              </p14:cNvPr>
              <p14:cNvContentPartPr/>
              <p14:nvPr/>
            </p14:nvContentPartPr>
            <p14:xfrm>
              <a:off x="1115427" y="1526968"/>
              <a:ext cx="140400" cy="218880"/>
            </p14:xfrm>
          </p:contentPart>
        </mc:Choice>
        <mc:Fallback xmlns="">
          <p:pic>
            <p:nvPicPr>
              <p:cNvPr id="997" name="Ink 996">
                <a:extLst>
                  <a:ext uri="{FF2B5EF4-FFF2-40B4-BE49-F238E27FC236}">
                    <a16:creationId xmlns:a16="http://schemas.microsoft.com/office/drawing/2014/main" id="{E5B2B9E2-4B4C-9630-44AC-E722D53AB213}"/>
                  </a:ext>
                </a:extLst>
              </p:cNvPr>
              <p:cNvPicPr/>
              <p:nvPr/>
            </p:nvPicPr>
            <p:blipFill>
              <a:blip r:embed="rId608"/>
              <a:stretch>
                <a:fillRect/>
              </a:stretch>
            </p:blipFill>
            <p:spPr>
              <a:xfrm>
                <a:off x="1109307" y="1520848"/>
                <a:ext cx="152640" cy="231120"/>
              </a:xfrm>
              <a:prstGeom prst="rect">
                <a:avLst/>
              </a:prstGeom>
            </p:spPr>
          </p:pic>
        </mc:Fallback>
      </mc:AlternateContent>
      <p:grpSp>
        <p:nvGrpSpPr>
          <p:cNvPr id="1000" name="Group 999">
            <a:extLst>
              <a:ext uri="{FF2B5EF4-FFF2-40B4-BE49-F238E27FC236}">
                <a16:creationId xmlns:a16="http://schemas.microsoft.com/office/drawing/2014/main" id="{1FF3CB99-F355-DD90-2ED3-940133750722}"/>
              </a:ext>
            </a:extLst>
          </p:cNvPr>
          <p:cNvGrpSpPr/>
          <p:nvPr/>
        </p:nvGrpSpPr>
        <p:grpSpPr>
          <a:xfrm>
            <a:off x="2776647" y="4780264"/>
            <a:ext cx="171720" cy="247320"/>
            <a:chOff x="2776647" y="4780264"/>
            <a:chExt cx="171720" cy="24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9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70F45214-F6A5-62CE-1FDD-88517670AB6B}"/>
                    </a:ext>
                  </a:extLst>
                </p14:cNvPr>
                <p14:cNvContentPartPr/>
                <p14:nvPr/>
              </p14:nvContentPartPr>
              <p14:xfrm>
                <a:off x="2801847" y="4780264"/>
                <a:ext cx="138600" cy="15948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70F45214-F6A5-62CE-1FDD-88517670AB6B}"/>
                    </a:ext>
                  </a:extLst>
                </p:cNvPr>
                <p:cNvPicPr/>
                <p:nvPr/>
              </p:nvPicPr>
              <p:blipFill>
                <a:blip r:embed="rId610"/>
                <a:stretch>
                  <a:fillRect/>
                </a:stretch>
              </p:blipFill>
              <p:spPr>
                <a:xfrm>
                  <a:off x="2795727" y="4774144"/>
                  <a:ext cx="15084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1">
              <p14:nvContentPartPr>
                <p14:cNvPr id="999" name="Ink 998">
                  <a:extLst>
                    <a:ext uri="{FF2B5EF4-FFF2-40B4-BE49-F238E27FC236}">
                      <a16:creationId xmlns:a16="http://schemas.microsoft.com/office/drawing/2014/main" id="{F0BEC1A1-1791-E30B-7EE9-C12D62C491EF}"/>
                    </a:ext>
                  </a:extLst>
                </p14:cNvPr>
                <p14:cNvContentPartPr/>
                <p14:nvPr/>
              </p14:nvContentPartPr>
              <p14:xfrm>
                <a:off x="2776647" y="4988704"/>
                <a:ext cx="171720" cy="38880"/>
              </p14:xfrm>
            </p:contentPart>
          </mc:Choice>
          <mc:Fallback xmlns="">
            <p:pic>
              <p:nvPicPr>
                <p:cNvPr id="999" name="Ink 998">
                  <a:extLst>
                    <a:ext uri="{FF2B5EF4-FFF2-40B4-BE49-F238E27FC236}">
                      <a16:creationId xmlns:a16="http://schemas.microsoft.com/office/drawing/2014/main" id="{F0BEC1A1-1791-E30B-7EE9-C12D62C491EF}"/>
                    </a:ext>
                  </a:extLst>
                </p:cNvPr>
                <p:cNvPicPr/>
                <p:nvPr/>
              </p:nvPicPr>
              <p:blipFill>
                <a:blip r:embed="rId612"/>
                <a:stretch>
                  <a:fillRect/>
                </a:stretch>
              </p:blipFill>
              <p:spPr>
                <a:xfrm>
                  <a:off x="2770527" y="4982584"/>
                  <a:ext cx="183960" cy="51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3" name="Group 1002">
            <a:extLst>
              <a:ext uri="{FF2B5EF4-FFF2-40B4-BE49-F238E27FC236}">
                <a16:creationId xmlns:a16="http://schemas.microsoft.com/office/drawing/2014/main" id="{A55F8795-F64B-CE19-94A6-E226289A4146}"/>
              </a:ext>
            </a:extLst>
          </p:cNvPr>
          <p:cNvGrpSpPr/>
          <p:nvPr/>
        </p:nvGrpSpPr>
        <p:grpSpPr>
          <a:xfrm>
            <a:off x="2607087" y="5882584"/>
            <a:ext cx="200160" cy="275400"/>
            <a:chOff x="2607087" y="5882584"/>
            <a:chExt cx="200160" cy="27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3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82067482-E644-9C04-AFF1-55FAC74B8589}"/>
                    </a:ext>
                  </a:extLst>
                </p14:cNvPr>
                <p14:cNvContentPartPr/>
                <p14:nvPr/>
              </p14:nvContentPartPr>
              <p14:xfrm>
                <a:off x="2607087" y="5882584"/>
                <a:ext cx="163800" cy="22032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82067482-E644-9C04-AFF1-55FAC74B8589}"/>
                    </a:ext>
                  </a:extLst>
                </p:cNvPr>
                <p:cNvPicPr/>
                <p:nvPr/>
              </p:nvPicPr>
              <p:blipFill>
                <a:blip r:embed="rId614"/>
                <a:stretch>
                  <a:fillRect/>
                </a:stretch>
              </p:blipFill>
              <p:spPr>
                <a:xfrm>
                  <a:off x="2600967" y="5876464"/>
                  <a:ext cx="176040" cy="23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5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9552DF1D-A8C1-FF16-F282-42F6094CF92D}"/>
                    </a:ext>
                  </a:extLst>
                </p14:cNvPr>
                <p14:cNvContentPartPr/>
                <p14:nvPr/>
              </p14:nvContentPartPr>
              <p14:xfrm>
                <a:off x="2660367" y="6000304"/>
                <a:ext cx="146880" cy="15768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9552DF1D-A8C1-FF16-F282-42F6094CF92D}"/>
                    </a:ext>
                  </a:extLst>
                </p:cNvPr>
                <p:cNvPicPr/>
                <p:nvPr/>
              </p:nvPicPr>
              <p:blipFill>
                <a:blip r:embed="rId616"/>
                <a:stretch>
                  <a:fillRect/>
                </a:stretch>
              </p:blipFill>
              <p:spPr>
                <a:xfrm>
                  <a:off x="2654247" y="5994184"/>
                  <a:ext cx="159120" cy="16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6" name="Group 1005">
            <a:extLst>
              <a:ext uri="{FF2B5EF4-FFF2-40B4-BE49-F238E27FC236}">
                <a16:creationId xmlns:a16="http://schemas.microsoft.com/office/drawing/2014/main" id="{5E714738-305A-FB8F-36BA-7427DC5D6BE3}"/>
              </a:ext>
            </a:extLst>
          </p:cNvPr>
          <p:cNvGrpSpPr/>
          <p:nvPr/>
        </p:nvGrpSpPr>
        <p:grpSpPr>
          <a:xfrm>
            <a:off x="7801167" y="4936144"/>
            <a:ext cx="152280" cy="277920"/>
            <a:chOff x="7801167" y="4936144"/>
            <a:chExt cx="152280" cy="27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17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DEBB6B09-4469-CE56-5C28-48821CC1080D}"/>
                    </a:ext>
                  </a:extLst>
                </p14:cNvPr>
                <p14:cNvContentPartPr/>
                <p14:nvPr/>
              </p14:nvContentPartPr>
              <p14:xfrm>
                <a:off x="7819887" y="4936144"/>
                <a:ext cx="133560" cy="17856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DEBB6B09-4469-CE56-5C28-48821CC1080D}"/>
                    </a:ext>
                  </a:extLst>
                </p:cNvPr>
                <p:cNvPicPr/>
                <p:nvPr/>
              </p:nvPicPr>
              <p:blipFill>
                <a:blip r:embed="rId618"/>
                <a:stretch>
                  <a:fillRect/>
                </a:stretch>
              </p:blipFill>
              <p:spPr>
                <a:xfrm>
                  <a:off x="7813767" y="4930024"/>
                  <a:ext cx="14580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9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9A498BAA-9223-DAB0-EB62-53827E3D045E}"/>
                    </a:ext>
                  </a:extLst>
                </p14:cNvPr>
                <p14:cNvContentPartPr/>
                <p14:nvPr/>
              </p14:nvContentPartPr>
              <p14:xfrm>
                <a:off x="7801167" y="5165824"/>
                <a:ext cx="129600" cy="4824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9A498BAA-9223-DAB0-EB62-53827E3D045E}"/>
                    </a:ext>
                  </a:extLst>
                </p:cNvPr>
                <p:cNvPicPr/>
                <p:nvPr/>
              </p:nvPicPr>
              <p:blipFill>
                <a:blip r:embed="rId620"/>
                <a:stretch>
                  <a:fillRect/>
                </a:stretch>
              </p:blipFill>
              <p:spPr>
                <a:xfrm>
                  <a:off x="7795047" y="5159704"/>
                  <a:ext cx="141840" cy="60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1">
            <p14:nvContentPartPr>
              <p14:cNvPr id="1007" name="Ink 1006">
                <a:extLst>
                  <a:ext uri="{FF2B5EF4-FFF2-40B4-BE49-F238E27FC236}">
                    <a16:creationId xmlns:a16="http://schemas.microsoft.com/office/drawing/2014/main" id="{DD6A8DA6-559F-913E-477F-4A2A4A0ABA09}"/>
                  </a:ext>
                </a:extLst>
              </p14:cNvPr>
              <p14:cNvContentPartPr/>
              <p14:nvPr/>
            </p14:nvContentPartPr>
            <p14:xfrm>
              <a:off x="8274001" y="5958043"/>
              <a:ext cx="200880" cy="248040"/>
            </p14:xfrm>
          </p:contentPart>
        </mc:Choice>
        <mc:Fallback xmlns="">
          <p:pic>
            <p:nvPicPr>
              <p:cNvPr id="1007" name="Ink 1006">
                <a:extLst>
                  <a:ext uri="{FF2B5EF4-FFF2-40B4-BE49-F238E27FC236}">
                    <a16:creationId xmlns:a16="http://schemas.microsoft.com/office/drawing/2014/main" id="{DD6A8DA6-559F-913E-477F-4A2A4A0ABA09}"/>
                  </a:ext>
                </a:extLst>
              </p:cNvPr>
              <p:cNvPicPr/>
              <p:nvPr/>
            </p:nvPicPr>
            <p:blipFill>
              <a:blip r:embed="rId622"/>
              <a:stretch>
                <a:fillRect/>
              </a:stretch>
            </p:blipFill>
            <p:spPr>
              <a:xfrm>
                <a:off x="8267881" y="5951932"/>
                <a:ext cx="213120" cy="260262"/>
              </a:xfrm>
              <a:prstGeom prst="rect">
                <a:avLst/>
              </a:prstGeom>
            </p:spPr>
          </p:pic>
        </mc:Fallback>
      </mc:AlternateContent>
      <p:grpSp>
        <p:nvGrpSpPr>
          <p:cNvPr id="1013" name="Group 1012">
            <a:extLst>
              <a:ext uri="{FF2B5EF4-FFF2-40B4-BE49-F238E27FC236}">
                <a16:creationId xmlns:a16="http://schemas.microsoft.com/office/drawing/2014/main" id="{8D847747-B083-D325-13CC-04C07BE6A813}"/>
              </a:ext>
            </a:extLst>
          </p:cNvPr>
          <p:cNvGrpSpPr/>
          <p:nvPr/>
        </p:nvGrpSpPr>
        <p:grpSpPr>
          <a:xfrm>
            <a:off x="8484961" y="5636923"/>
            <a:ext cx="380880" cy="273600"/>
            <a:chOff x="8484961" y="5636923"/>
            <a:chExt cx="380880" cy="273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3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50872C52-4E29-BFBF-474E-9578CDE20B21}"/>
                    </a:ext>
                  </a:extLst>
                </p14:cNvPr>
                <p14:cNvContentPartPr/>
                <p14:nvPr/>
              </p14:nvContentPartPr>
              <p14:xfrm>
                <a:off x="8504401" y="5832403"/>
                <a:ext cx="1440" cy="1188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50872C52-4E29-BFBF-474E-9578CDE20B21}"/>
                    </a:ext>
                  </a:extLst>
                </p:cNvPr>
                <p:cNvPicPr/>
                <p:nvPr/>
              </p:nvPicPr>
              <p:blipFill>
                <a:blip r:embed="rId624"/>
                <a:stretch>
                  <a:fillRect/>
                </a:stretch>
              </p:blipFill>
              <p:spPr>
                <a:xfrm>
                  <a:off x="8498281" y="5826283"/>
                  <a:ext cx="1368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5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B5FDC84C-360D-E351-66B8-AF5040DAF29E}"/>
                    </a:ext>
                  </a:extLst>
                </p14:cNvPr>
                <p14:cNvContentPartPr/>
                <p14:nvPr/>
              </p14:nvContentPartPr>
              <p14:xfrm>
                <a:off x="8484961" y="5771563"/>
                <a:ext cx="141840" cy="13896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B5FDC84C-360D-E351-66B8-AF5040DAF29E}"/>
                    </a:ext>
                  </a:extLst>
                </p:cNvPr>
                <p:cNvPicPr/>
                <p:nvPr/>
              </p:nvPicPr>
              <p:blipFill>
                <a:blip r:embed="rId626"/>
                <a:stretch>
                  <a:fillRect/>
                </a:stretch>
              </p:blipFill>
              <p:spPr>
                <a:xfrm>
                  <a:off x="8478841" y="5765443"/>
                  <a:ext cx="1540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7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B97F28FB-DDF9-75EE-E534-6480798BE78C}"/>
                    </a:ext>
                  </a:extLst>
                </p14:cNvPr>
                <p14:cNvContentPartPr/>
                <p14:nvPr/>
              </p14:nvContentPartPr>
              <p14:xfrm>
                <a:off x="8649481" y="5636923"/>
                <a:ext cx="34200" cy="8856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B97F28FB-DDF9-75EE-E534-6480798BE78C}"/>
                    </a:ext>
                  </a:extLst>
                </p:cNvPr>
                <p:cNvPicPr/>
                <p:nvPr/>
              </p:nvPicPr>
              <p:blipFill>
                <a:blip r:embed="rId628"/>
                <a:stretch>
                  <a:fillRect/>
                </a:stretch>
              </p:blipFill>
              <p:spPr>
                <a:xfrm>
                  <a:off x="8643425" y="5630803"/>
                  <a:ext cx="46313" cy="10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9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E95E7121-47A7-F2C1-DDF8-CA4789B5E4E3}"/>
                    </a:ext>
                  </a:extLst>
                </p14:cNvPr>
                <p14:cNvContentPartPr/>
                <p14:nvPr/>
              </p14:nvContentPartPr>
              <p14:xfrm>
                <a:off x="8681521" y="5643043"/>
                <a:ext cx="66240" cy="16344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E95E7121-47A7-F2C1-DDF8-CA4789B5E4E3}"/>
                    </a:ext>
                  </a:extLst>
                </p:cNvPr>
                <p:cNvPicPr/>
                <p:nvPr/>
              </p:nvPicPr>
              <p:blipFill>
                <a:blip r:embed="rId630"/>
                <a:stretch>
                  <a:fillRect/>
                </a:stretch>
              </p:blipFill>
              <p:spPr>
                <a:xfrm>
                  <a:off x="8675401" y="5636923"/>
                  <a:ext cx="7848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1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3CB632DE-0C98-A1C4-D693-F575E1C93CF8}"/>
                    </a:ext>
                  </a:extLst>
                </p14:cNvPr>
                <p14:cNvContentPartPr/>
                <p14:nvPr/>
              </p14:nvContentPartPr>
              <p14:xfrm>
                <a:off x="8747761" y="5684443"/>
                <a:ext cx="118080" cy="12600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3CB632DE-0C98-A1C4-D693-F575E1C93CF8}"/>
                    </a:ext>
                  </a:extLst>
                </p:cNvPr>
                <p:cNvPicPr/>
                <p:nvPr/>
              </p:nvPicPr>
              <p:blipFill>
                <a:blip r:embed="rId632"/>
                <a:stretch>
                  <a:fillRect/>
                </a:stretch>
              </p:blipFill>
              <p:spPr>
                <a:xfrm>
                  <a:off x="8741622" y="5678323"/>
                  <a:ext cx="130357" cy="138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4" name="Group 1083">
            <a:extLst>
              <a:ext uri="{FF2B5EF4-FFF2-40B4-BE49-F238E27FC236}">
                <a16:creationId xmlns:a16="http://schemas.microsoft.com/office/drawing/2014/main" id="{1C6C72ED-6AF9-28B4-816F-F28BC41F4C41}"/>
              </a:ext>
            </a:extLst>
          </p:cNvPr>
          <p:cNvGrpSpPr/>
          <p:nvPr/>
        </p:nvGrpSpPr>
        <p:grpSpPr>
          <a:xfrm>
            <a:off x="9819687" y="4992664"/>
            <a:ext cx="2286000" cy="302760"/>
            <a:chOff x="9819687" y="4992664"/>
            <a:chExt cx="2286000" cy="302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3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BBB447EE-02D1-02E7-E1E0-E7DB964A2A4D}"/>
                    </a:ext>
                  </a:extLst>
                </p14:cNvPr>
                <p14:cNvContentPartPr/>
                <p14:nvPr/>
              </p14:nvContentPartPr>
              <p14:xfrm>
                <a:off x="9826167" y="5085904"/>
                <a:ext cx="30600" cy="19548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BBB447EE-02D1-02E7-E1E0-E7DB964A2A4D}"/>
                    </a:ext>
                  </a:extLst>
                </p:cNvPr>
                <p:cNvPicPr/>
                <p:nvPr/>
              </p:nvPicPr>
              <p:blipFill>
                <a:blip r:embed="rId634"/>
                <a:stretch>
                  <a:fillRect/>
                </a:stretch>
              </p:blipFill>
              <p:spPr>
                <a:xfrm>
                  <a:off x="9820047" y="5079784"/>
                  <a:ext cx="42840" cy="20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5">
              <p14:nvContentPartPr>
                <p14:cNvPr id="1065" name="Ink 1064">
                  <a:extLst>
                    <a:ext uri="{FF2B5EF4-FFF2-40B4-BE49-F238E27FC236}">
                      <a16:creationId xmlns:a16="http://schemas.microsoft.com/office/drawing/2014/main" id="{225C4A94-C3DB-F4FA-15E6-87EAA8E1E953}"/>
                    </a:ext>
                  </a:extLst>
                </p14:cNvPr>
                <p14:cNvContentPartPr/>
                <p14:nvPr/>
              </p14:nvContentPartPr>
              <p14:xfrm>
                <a:off x="9819687" y="5160424"/>
                <a:ext cx="173160" cy="24120"/>
              </p14:xfrm>
            </p:contentPart>
          </mc:Choice>
          <mc:Fallback xmlns="">
            <p:pic>
              <p:nvPicPr>
                <p:cNvPr id="1065" name="Ink 1064">
                  <a:extLst>
                    <a:ext uri="{FF2B5EF4-FFF2-40B4-BE49-F238E27FC236}">
                      <a16:creationId xmlns:a16="http://schemas.microsoft.com/office/drawing/2014/main" id="{225C4A94-C3DB-F4FA-15E6-87EAA8E1E953}"/>
                    </a:ext>
                  </a:extLst>
                </p:cNvPr>
                <p:cNvPicPr/>
                <p:nvPr/>
              </p:nvPicPr>
              <p:blipFill>
                <a:blip r:embed="rId636"/>
                <a:stretch>
                  <a:fillRect/>
                </a:stretch>
              </p:blipFill>
              <p:spPr>
                <a:xfrm>
                  <a:off x="9813567" y="5154304"/>
                  <a:ext cx="185400" cy="3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7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7A46E6DC-2E69-8C48-534D-327BEB23DA8F}"/>
                    </a:ext>
                  </a:extLst>
                </p14:cNvPr>
                <p14:cNvContentPartPr/>
                <p14:nvPr/>
              </p14:nvContentPartPr>
              <p14:xfrm>
                <a:off x="9972687" y="5017864"/>
                <a:ext cx="49320" cy="25020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7A46E6DC-2E69-8C48-534D-327BEB23DA8F}"/>
                    </a:ext>
                  </a:extLst>
                </p:cNvPr>
                <p:cNvPicPr/>
                <p:nvPr/>
              </p:nvPicPr>
              <p:blipFill>
                <a:blip r:embed="rId638"/>
                <a:stretch>
                  <a:fillRect/>
                </a:stretch>
              </p:blipFill>
              <p:spPr>
                <a:xfrm>
                  <a:off x="9966567" y="5011744"/>
                  <a:ext cx="61560" cy="26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9">
              <p14:nvContentPartPr>
                <p14:cNvPr id="1067" name="Ink 1066">
                  <a:extLst>
                    <a:ext uri="{FF2B5EF4-FFF2-40B4-BE49-F238E27FC236}">
                      <a16:creationId xmlns:a16="http://schemas.microsoft.com/office/drawing/2014/main" id="{1316D96D-F765-F7A2-2ECA-A550BA48B707}"/>
                    </a:ext>
                  </a:extLst>
                </p14:cNvPr>
                <p14:cNvContentPartPr/>
                <p14:nvPr/>
              </p14:nvContentPartPr>
              <p14:xfrm>
                <a:off x="10018767" y="5132704"/>
                <a:ext cx="120600" cy="109080"/>
              </p14:xfrm>
            </p:contentPart>
          </mc:Choice>
          <mc:Fallback xmlns="">
            <p:pic>
              <p:nvPicPr>
                <p:cNvPr id="1067" name="Ink 1066">
                  <a:extLst>
                    <a:ext uri="{FF2B5EF4-FFF2-40B4-BE49-F238E27FC236}">
                      <a16:creationId xmlns:a16="http://schemas.microsoft.com/office/drawing/2014/main" id="{1316D96D-F765-F7A2-2ECA-A550BA48B707}"/>
                    </a:ext>
                  </a:extLst>
                </p:cNvPr>
                <p:cNvPicPr/>
                <p:nvPr/>
              </p:nvPicPr>
              <p:blipFill>
                <a:blip r:embed="rId640"/>
                <a:stretch>
                  <a:fillRect/>
                </a:stretch>
              </p:blipFill>
              <p:spPr>
                <a:xfrm>
                  <a:off x="10012647" y="5126584"/>
                  <a:ext cx="13284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1">
              <p14:nvContentPartPr>
                <p14:cNvPr id="1068" name="Ink 1067">
                  <a:extLst>
                    <a:ext uri="{FF2B5EF4-FFF2-40B4-BE49-F238E27FC236}">
                      <a16:creationId xmlns:a16="http://schemas.microsoft.com/office/drawing/2014/main" id="{1B72C0C7-9A23-A742-165A-FC3266A2C283}"/>
                    </a:ext>
                  </a:extLst>
                </p14:cNvPr>
                <p14:cNvContentPartPr/>
                <p14:nvPr/>
              </p14:nvContentPartPr>
              <p14:xfrm>
                <a:off x="10155207" y="5150344"/>
                <a:ext cx="113760" cy="80280"/>
              </p14:xfrm>
            </p:contentPart>
          </mc:Choice>
          <mc:Fallback xmlns="">
            <p:pic>
              <p:nvPicPr>
                <p:cNvPr id="1068" name="Ink 1067">
                  <a:extLst>
                    <a:ext uri="{FF2B5EF4-FFF2-40B4-BE49-F238E27FC236}">
                      <a16:creationId xmlns:a16="http://schemas.microsoft.com/office/drawing/2014/main" id="{1B72C0C7-9A23-A742-165A-FC3266A2C283}"/>
                    </a:ext>
                  </a:extLst>
                </p:cNvPr>
                <p:cNvPicPr/>
                <p:nvPr/>
              </p:nvPicPr>
              <p:blipFill>
                <a:blip r:embed="rId642"/>
                <a:stretch>
                  <a:fillRect/>
                </a:stretch>
              </p:blipFill>
              <p:spPr>
                <a:xfrm>
                  <a:off x="10149087" y="5144224"/>
                  <a:ext cx="126000" cy="9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3">
              <p14:nvContentPartPr>
                <p14:cNvPr id="1069" name="Ink 1068">
                  <a:extLst>
                    <a:ext uri="{FF2B5EF4-FFF2-40B4-BE49-F238E27FC236}">
                      <a16:creationId xmlns:a16="http://schemas.microsoft.com/office/drawing/2014/main" id="{573127C4-AFC3-F9EB-97B3-069D9B04D9A0}"/>
                    </a:ext>
                  </a:extLst>
                </p14:cNvPr>
                <p14:cNvContentPartPr/>
                <p14:nvPr/>
              </p14:nvContentPartPr>
              <p14:xfrm>
                <a:off x="10285887" y="5105704"/>
                <a:ext cx="101880" cy="126720"/>
              </p14:xfrm>
            </p:contentPart>
          </mc:Choice>
          <mc:Fallback xmlns="">
            <p:pic>
              <p:nvPicPr>
                <p:cNvPr id="1069" name="Ink 1068">
                  <a:extLst>
                    <a:ext uri="{FF2B5EF4-FFF2-40B4-BE49-F238E27FC236}">
                      <a16:creationId xmlns:a16="http://schemas.microsoft.com/office/drawing/2014/main" id="{573127C4-AFC3-F9EB-97B3-069D9B04D9A0}"/>
                    </a:ext>
                  </a:extLst>
                </p:cNvPr>
                <p:cNvPicPr/>
                <p:nvPr/>
              </p:nvPicPr>
              <p:blipFill>
                <a:blip r:embed="rId644"/>
                <a:stretch>
                  <a:fillRect/>
                </a:stretch>
              </p:blipFill>
              <p:spPr>
                <a:xfrm>
                  <a:off x="10279767" y="5099584"/>
                  <a:ext cx="11412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5">
              <p14:nvContentPartPr>
                <p14:cNvPr id="1070" name="Ink 1069">
                  <a:extLst>
                    <a:ext uri="{FF2B5EF4-FFF2-40B4-BE49-F238E27FC236}">
                      <a16:creationId xmlns:a16="http://schemas.microsoft.com/office/drawing/2014/main" id="{9E871F62-2B8D-101C-9658-BC9B95CFF5A5}"/>
                    </a:ext>
                  </a:extLst>
                </p14:cNvPr>
                <p14:cNvContentPartPr/>
                <p14:nvPr/>
              </p14:nvContentPartPr>
              <p14:xfrm>
                <a:off x="10397487" y="5115784"/>
                <a:ext cx="87480" cy="123480"/>
              </p14:xfrm>
            </p:contentPart>
          </mc:Choice>
          <mc:Fallback xmlns="">
            <p:pic>
              <p:nvPicPr>
                <p:cNvPr id="1070" name="Ink 1069">
                  <a:extLst>
                    <a:ext uri="{FF2B5EF4-FFF2-40B4-BE49-F238E27FC236}">
                      <a16:creationId xmlns:a16="http://schemas.microsoft.com/office/drawing/2014/main" id="{9E871F62-2B8D-101C-9658-BC9B95CFF5A5}"/>
                    </a:ext>
                  </a:extLst>
                </p:cNvPr>
                <p:cNvPicPr/>
                <p:nvPr/>
              </p:nvPicPr>
              <p:blipFill>
                <a:blip r:embed="rId646"/>
                <a:stretch>
                  <a:fillRect/>
                </a:stretch>
              </p:blipFill>
              <p:spPr>
                <a:xfrm>
                  <a:off x="10391367" y="5109664"/>
                  <a:ext cx="9972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7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C1A9BB4E-BE67-86F6-CE79-F34FF1BFB76B}"/>
                    </a:ext>
                  </a:extLst>
                </p14:cNvPr>
                <p14:cNvContentPartPr/>
                <p14:nvPr/>
              </p14:nvContentPartPr>
              <p14:xfrm>
                <a:off x="10506207" y="5121544"/>
                <a:ext cx="114480" cy="10044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C1A9BB4E-BE67-86F6-CE79-F34FF1BFB76B}"/>
                    </a:ext>
                  </a:extLst>
                </p:cNvPr>
                <p:cNvPicPr/>
                <p:nvPr/>
              </p:nvPicPr>
              <p:blipFill>
                <a:blip r:embed="rId648"/>
                <a:stretch>
                  <a:fillRect/>
                </a:stretch>
              </p:blipFill>
              <p:spPr>
                <a:xfrm>
                  <a:off x="10500087" y="5115424"/>
                  <a:ext cx="12672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9">
              <p14:nvContentPartPr>
                <p14:cNvPr id="1072" name="Ink 1071">
                  <a:extLst>
                    <a:ext uri="{FF2B5EF4-FFF2-40B4-BE49-F238E27FC236}">
                      <a16:creationId xmlns:a16="http://schemas.microsoft.com/office/drawing/2014/main" id="{0C73E97C-3E16-345D-E244-49EBC1AFD7BE}"/>
                    </a:ext>
                  </a:extLst>
                </p14:cNvPr>
                <p14:cNvContentPartPr/>
                <p14:nvPr/>
              </p14:nvContentPartPr>
              <p14:xfrm>
                <a:off x="10713567" y="5162584"/>
                <a:ext cx="122400" cy="10080"/>
              </p14:xfrm>
            </p:contentPart>
          </mc:Choice>
          <mc:Fallback xmlns="">
            <p:pic>
              <p:nvPicPr>
                <p:cNvPr id="1072" name="Ink 1071">
                  <a:extLst>
                    <a:ext uri="{FF2B5EF4-FFF2-40B4-BE49-F238E27FC236}">
                      <a16:creationId xmlns:a16="http://schemas.microsoft.com/office/drawing/2014/main" id="{0C73E97C-3E16-345D-E244-49EBC1AFD7BE}"/>
                    </a:ext>
                  </a:extLst>
                </p:cNvPr>
                <p:cNvPicPr/>
                <p:nvPr/>
              </p:nvPicPr>
              <p:blipFill>
                <a:blip r:embed="rId650"/>
                <a:stretch>
                  <a:fillRect/>
                </a:stretch>
              </p:blipFill>
              <p:spPr>
                <a:xfrm>
                  <a:off x="10707447" y="5156464"/>
                  <a:ext cx="13464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1">
              <p14:nvContentPartPr>
                <p14:cNvPr id="1073" name="Ink 1072">
                  <a:extLst>
                    <a:ext uri="{FF2B5EF4-FFF2-40B4-BE49-F238E27FC236}">
                      <a16:creationId xmlns:a16="http://schemas.microsoft.com/office/drawing/2014/main" id="{4F500370-B114-2A36-69E8-5D544166AA70}"/>
                    </a:ext>
                  </a:extLst>
                </p14:cNvPr>
                <p14:cNvContentPartPr/>
                <p14:nvPr/>
              </p14:nvContentPartPr>
              <p14:xfrm>
                <a:off x="10921287" y="5057104"/>
                <a:ext cx="175680" cy="238320"/>
              </p14:xfrm>
            </p:contentPart>
          </mc:Choice>
          <mc:Fallback xmlns="">
            <p:pic>
              <p:nvPicPr>
                <p:cNvPr id="1073" name="Ink 1072">
                  <a:extLst>
                    <a:ext uri="{FF2B5EF4-FFF2-40B4-BE49-F238E27FC236}">
                      <a16:creationId xmlns:a16="http://schemas.microsoft.com/office/drawing/2014/main" id="{4F500370-B114-2A36-69E8-5D544166AA70}"/>
                    </a:ext>
                  </a:extLst>
                </p:cNvPr>
                <p:cNvPicPr/>
                <p:nvPr/>
              </p:nvPicPr>
              <p:blipFill>
                <a:blip r:embed="rId652"/>
                <a:stretch>
                  <a:fillRect/>
                </a:stretch>
              </p:blipFill>
              <p:spPr>
                <a:xfrm>
                  <a:off x="10915167" y="5050984"/>
                  <a:ext cx="18792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3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4EE014DE-E412-2C2D-1E37-D11A7E91D2BB}"/>
                    </a:ext>
                  </a:extLst>
                </p14:cNvPr>
                <p14:cNvContentPartPr/>
                <p14:nvPr/>
              </p14:nvContentPartPr>
              <p14:xfrm>
                <a:off x="10937847" y="5169424"/>
                <a:ext cx="145800" cy="1188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4EE014DE-E412-2C2D-1E37-D11A7E91D2BB}"/>
                    </a:ext>
                  </a:extLst>
                </p:cNvPr>
                <p:cNvPicPr/>
                <p:nvPr/>
              </p:nvPicPr>
              <p:blipFill>
                <a:blip r:embed="rId654"/>
                <a:stretch>
                  <a:fillRect/>
                </a:stretch>
              </p:blipFill>
              <p:spPr>
                <a:xfrm>
                  <a:off x="10931727" y="5163304"/>
                  <a:ext cx="15804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5">
              <p14:nvContentPartPr>
                <p14:cNvPr id="1075" name="Ink 1074">
                  <a:extLst>
                    <a:ext uri="{FF2B5EF4-FFF2-40B4-BE49-F238E27FC236}">
                      <a16:creationId xmlns:a16="http://schemas.microsoft.com/office/drawing/2014/main" id="{1409CCCE-E123-F8B2-BA90-E6353F29A631}"/>
                    </a:ext>
                  </a:extLst>
                </p14:cNvPr>
                <p14:cNvContentPartPr/>
                <p14:nvPr/>
              </p14:nvContentPartPr>
              <p14:xfrm>
                <a:off x="11102007" y="5097064"/>
                <a:ext cx="180000" cy="154440"/>
              </p14:xfrm>
            </p:contentPart>
          </mc:Choice>
          <mc:Fallback xmlns="">
            <p:pic>
              <p:nvPicPr>
                <p:cNvPr id="1075" name="Ink 1074">
                  <a:extLst>
                    <a:ext uri="{FF2B5EF4-FFF2-40B4-BE49-F238E27FC236}">
                      <a16:creationId xmlns:a16="http://schemas.microsoft.com/office/drawing/2014/main" id="{1409CCCE-E123-F8B2-BA90-E6353F29A631}"/>
                    </a:ext>
                  </a:extLst>
                </p:cNvPr>
                <p:cNvPicPr/>
                <p:nvPr/>
              </p:nvPicPr>
              <p:blipFill>
                <a:blip r:embed="rId656"/>
                <a:stretch>
                  <a:fillRect/>
                </a:stretch>
              </p:blipFill>
              <p:spPr>
                <a:xfrm>
                  <a:off x="11095887" y="5090944"/>
                  <a:ext cx="1922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7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05BCA3A9-6BC2-0CC3-72D7-44248B74F2C8}"/>
                    </a:ext>
                  </a:extLst>
                </p14:cNvPr>
                <p14:cNvContentPartPr/>
                <p14:nvPr/>
              </p14:nvContentPartPr>
              <p14:xfrm>
                <a:off x="11308287" y="5115424"/>
                <a:ext cx="67680" cy="11124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05BCA3A9-6BC2-0CC3-72D7-44248B74F2C8}"/>
                    </a:ext>
                  </a:extLst>
                </p:cNvPr>
                <p:cNvPicPr/>
                <p:nvPr/>
              </p:nvPicPr>
              <p:blipFill>
                <a:blip r:embed="rId658"/>
                <a:stretch>
                  <a:fillRect/>
                </a:stretch>
              </p:blipFill>
              <p:spPr>
                <a:xfrm>
                  <a:off x="11302167" y="5109304"/>
                  <a:ext cx="7992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9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F126EF01-3BBA-9BBF-DC72-D2AE243BCAC8}"/>
                    </a:ext>
                  </a:extLst>
                </p14:cNvPr>
                <p14:cNvContentPartPr/>
                <p14:nvPr/>
              </p14:nvContentPartPr>
              <p14:xfrm>
                <a:off x="11346447" y="5047384"/>
                <a:ext cx="18000" cy="1980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F126EF01-3BBA-9BBF-DC72-D2AE243BCAC8}"/>
                    </a:ext>
                  </a:extLst>
                </p:cNvPr>
                <p:cNvPicPr/>
                <p:nvPr/>
              </p:nvPicPr>
              <p:blipFill>
                <a:blip r:embed="rId660"/>
                <a:stretch>
                  <a:fillRect/>
                </a:stretch>
              </p:blipFill>
              <p:spPr>
                <a:xfrm>
                  <a:off x="11340327" y="5041264"/>
                  <a:ext cx="3024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1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FCC02B00-6ED1-A072-4B0B-6A672C0C84F9}"/>
                    </a:ext>
                  </a:extLst>
                </p14:cNvPr>
                <p14:cNvContentPartPr/>
                <p14:nvPr/>
              </p14:nvContentPartPr>
              <p14:xfrm>
                <a:off x="11369127" y="5089864"/>
                <a:ext cx="100080" cy="14148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FCC02B00-6ED1-A072-4B0B-6A672C0C84F9}"/>
                    </a:ext>
                  </a:extLst>
                </p:cNvPr>
                <p:cNvPicPr/>
                <p:nvPr/>
              </p:nvPicPr>
              <p:blipFill>
                <a:blip r:embed="rId662"/>
                <a:stretch>
                  <a:fillRect/>
                </a:stretch>
              </p:blipFill>
              <p:spPr>
                <a:xfrm>
                  <a:off x="11363007" y="5083744"/>
                  <a:ext cx="1123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3">
              <p14:nvContentPartPr>
                <p14:cNvPr id="1079" name="Ink 1078">
                  <a:extLst>
                    <a:ext uri="{FF2B5EF4-FFF2-40B4-BE49-F238E27FC236}">
                      <a16:creationId xmlns:a16="http://schemas.microsoft.com/office/drawing/2014/main" id="{5D93F244-E210-A2E4-5C84-F8F09AD69475}"/>
                    </a:ext>
                  </a:extLst>
                </p14:cNvPr>
                <p14:cNvContentPartPr/>
                <p14:nvPr/>
              </p14:nvContentPartPr>
              <p14:xfrm>
                <a:off x="11497287" y="5012464"/>
                <a:ext cx="214560" cy="222120"/>
              </p14:xfrm>
            </p:contentPart>
          </mc:Choice>
          <mc:Fallback xmlns="">
            <p:pic>
              <p:nvPicPr>
                <p:cNvPr id="1079" name="Ink 1078">
                  <a:extLst>
                    <a:ext uri="{FF2B5EF4-FFF2-40B4-BE49-F238E27FC236}">
                      <a16:creationId xmlns:a16="http://schemas.microsoft.com/office/drawing/2014/main" id="{5D93F244-E210-A2E4-5C84-F8F09AD69475}"/>
                    </a:ext>
                  </a:extLst>
                </p:cNvPr>
                <p:cNvPicPr/>
                <p:nvPr/>
              </p:nvPicPr>
              <p:blipFill>
                <a:blip r:embed="rId664"/>
                <a:stretch>
                  <a:fillRect/>
                </a:stretch>
              </p:blipFill>
              <p:spPr>
                <a:xfrm>
                  <a:off x="11491167" y="5006344"/>
                  <a:ext cx="226800" cy="23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5">
              <p14:nvContentPartPr>
                <p14:cNvPr id="1081" name="Ink 1080">
                  <a:extLst>
                    <a:ext uri="{FF2B5EF4-FFF2-40B4-BE49-F238E27FC236}">
                      <a16:creationId xmlns:a16="http://schemas.microsoft.com/office/drawing/2014/main" id="{144BF59E-F75F-C773-DF3B-28037CF7E7A5}"/>
                    </a:ext>
                  </a:extLst>
                </p14:cNvPr>
                <p14:cNvContentPartPr/>
                <p14:nvPr/>
              </p14:nvContentPartPr>
              <p14:xfrm>
                <a:off x="11815887" y="4992664"/>
                <a:ext cx="17280" cy="100080"/>
              </p14:xfrm>
            </p:contentPart>
          </mc:Choice>
          <mc:Fallback xmlns="">
            <p:pic>
              <p:nvPicPr>
                <p:cNvPr id="1081" name="Ink 1080">
                  <a:extLst>
                    <a:ext uri="{FF2B5EF4-FFF2-40B4-BE49-F238E27FC236}">
                      <a16:creationId xmlns:a16="http://schemas.microsoft.com/office/drawing/2014/main" id="{144BF59E-F75F-C773-DF3B-28037CF7E7A5}"/>
                    </a:ext>
                  </a:extLst>
                </p:cNvPr>
                <p:cNvPicPr/>
                <p:nvPr/>
              </p:nvPicPr>
              <p:blipFill>
                <a:blip r:embed="rId666"/>
                <a:stretch>
                  <a:fillRect/>
                </a:stretch>
              </p:blipFill>
              <p:spPr>
                <a:xfrm>
                  <a:off x="11809767" y="4986544"/>
                  <a:ext cx="29520" cy="11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7">
              <p14:nvContentPartPr>
                <p14:cNvPr id="1082" name="Ink 1081">
                  <a:extLst>
                    <a:ext uri="{FF2B5EF4-FFF2-40B4-BE49-F238E27FC236}">
                      <a16:creationId xmlns:a16="http://schemas.microsoft.com/office/drawing/2014/main" id="{19B2F802-C31A-0B6F-7EE4-97321BED07DE}"/>
                    </a:ext>
                  </a:extLst>
                </p14:cNvPr>
                <p14:cNvContentPartPr/>
                <p14:nvPr/>
              </p14:nvContentPartPr>
              <p14:xfrm>
                <a:off x="11901207" y="5004184"/>
                <a:ext cx="53640" cy="208800"/>
              </p14:xfrm>
            </p:contentPart>
          </mc:Choice>
          <mc:Fallback xmlns="">
            <p:pic>
              <p:nvPicPr>
                <p:cNvPr id="1082" name="Ink 1081">
                  <a:extLst>
                    <a:ext uri="{FF2B5EF4-FFF2-40B4-BE49-F238E27FC236}">
                      <a16:creationId xmlns:a16="http://schemas.microsoft.com/office/drawing/2014/main" id="{19B2F802-C31A-0B6F-7EE4-97321BED07DE}"/>
                    </a:ext>
                  </a:extLst>
                </p:cNvPr>
                <p:cNvPicPr/>
                <p:nvPr/>
              </p:nvPicPr>
              <p:blipFill>
                <a:blip r:embed="rId668"/>
                <a:stretch>
                  <a:fillRect/>
                </a:stretch>
              </p:blipFill>
              <p:spPr>
                <a:xfrm>
                  <a:off x="11895087" y="4998064"/>
                  <a:ext cx="6588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9">
              <p14:nvContentPartPr>
                <p14:cNvPr id="1083" name="Ink 1082">
                  <a:extLst>
                    <a:ext uri="{FF2B5EF4-FFF2-40B4-BE49-F238E27FC236}">
                      <a16:creationId xmlns:a16="http://schemas.microsoft.com/office/drawing/2014/main" id="{0BD7D9F0-DB69-2DB6-B3DF-F6C5A3BB8E34}"/>
                    </a:ext>
                  </a:extLst>
                </p14:cNvPr>
                <p14:cNvContentPartPr/>
                <p14:nvPr/>
              </p14:nvContentPartPr>
              <p14:xfrm>
                <a:off x="11953767" y="4999864"/>
                <a:ext cx="151920" cy="199440"/>
              </p14:xfrm>
            </p:contentPart>
          </mc:Choice>
          <mc:Fallback xmlns="">
            <p:pic>
              <p:nvPicPr>
                <p:cNvPr id="1083" name="Ink 1082">
                  <a:extLst>
                    <a:ext uri="{FF2B5EF4-FFF2-40B4-BE49-F238E27FC236}">
                      <a16:creationId xmlns:a16="http://schemas.microsoft.com/office/drawing/2014/main" id="{0BD7D9F0-DB69-2DB6-B3DF-F6C5A3BB8E34}"/>
                    </a:ext>
                  </a:extLst>
                </p:cNvPr>
                <p:cNvPicPr/>
                <p:nvPr/>
              </p:nvPicPr>
              <p:blipFill>
                <a:blip r:embed="rId670"/>
                <a:stretch>
                  <a:fillRect/>
                </a:stretch>
              </p:blipFill>
              <p:spPr>
                <a:xfrm>
                  <a:off x="11947647" y="4993744"/>
                  <a:ext cx="164160" cy="21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7" name="Group 1086">
            <a:extLst>
              <a:ext uri="{FF2B5EF4-FFF2-40B4-BE49-F238E27FC236}">
                <a16:creationId xmlns:a16="http://schemas.microsoft.com/office/drawing/2014/main" id="{538FB657-F404-0F85-C66E-E520810A460F}"/>
              </a:ext>
            </a:extLst>
          </p:cNvPr>
          <p:cNvGrpSpPr/>
          <p:nvPr/>
        </p:nvGrpSpPr>
        <p:grpSpPr>
          <a:xfrm>
            <a:off x="7907881" y="5938963"/>
            <a:ext cx="214920" cy="328680"/>
            <a:chOff x="7907881" y="5938963"/>
            <a:chExt cx="214920" cy="328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1">
              <p14:nvContentPartPr>
                <p14:cNvPr id="1085" name="Ink 1084">
                  <a:extLst>
                    <a:ext uri="{FF2B5EF4-FFF2-40B4-BE49-F238E27FC236}">
                      <a16:creationId xmlns:a16="http://schemas.microsoft.com/office/drawing/2014/main" id="{C5F04A6C-E0B1-6686-A9C3-2404B1B0D7F4}"/>
                    </a:ext>
                  </a:extLst>
                </p14:cNvPr>
                <p14:cNvContentPartPr/>
                <p14:nvPr/>
              </p14:nvContentPartPr>
              <p14:xfrm>
                <a:off x="7907881" y="5938963"/>
                <a:ext cx="174960" cy="248400"/>
              </p14:xfrm>
            </p:contentPart>
          </mc:Choice>
          <mc:Fallback xmlns="">
            <p:pic>
              <p:nvPicPr>
                <p:cNvPr id="1085" name="Ink 1084">
                  <a:extLst>
                    <a:ext uri="{FF2B5EF4-FFF2-40B4-BE49-F238E27FC236}">
                      <a16:creationId xmlns:a16="http://schemas.microsoft.com/office/drawing/2014/main" id="{C5F04A6C-E0B1-6686-A9C3-2404B1B0D7F4}"/>
                    </a:ext>
                  </a:extLst>
                </p:cNvPr>
                <p:cNvPicPr/>
                <p:nvPr/>
              </p:nvPicPr>
              <p:blipFill>
                <a:blip r:embed="rId672"/>
                <a:stretch>
                  <a:fillRect/>
                </a:stretch>
              </p:blipFill>
              <p:spPr>
                <a:xfrm>
                  <a:off x="7901761" y="5932843"/>
                  <a:ext cx="187200" cy="26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3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CEDF69F1-1C6E-3088-C120-98604D7FEEE5}"/>
                    </a:ext>
                  </a:extLst>
                </p14:cNvPr>
                <p14:cNvContentPartPr/>
                <p14:nvPr/>
              </p14:nvContentPartPr>
              <p14:xfrm>
                <a:off x="7942441" y="6124723"/>
                <a:ext cx="180360" cy="14292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CEDF69F1-1C6E-3088-C120-98604D7FEEE5}"/>
                    </a:ext>
                  </a:extLst>
                </p:cNvPr>
                <p:cNvPicPr/>
                <p:nvPr/>
              </p:nvPicPr>
              <p:blipFill>
                <a:blip r:embed="rId674"/>
                <a:stretch>
                  <a:fillRect/>
                </a:stretch>
              </p:blipFill>
              <p:spPr>
                <a:xfrm>
                  <a:off x="7936309" y="6118588"/>
                  <a:ext cx="192624" cy="15519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9" name="Group 1088">
            <a:extLst>
              <a:ext uri="{FF2B5EF4-FFF2-40B4-BE49-F238E27FC236}">
                <a16:creationId xmlns:a16="http://schemas.microsoft.com/office/drawing/2014/main" id="{448FA3C3-DABA-B7EA-BFBC-93E1BA6C02C9}"/>
              </a:ext>
            </a:extLst>
          </p:cNvPr>
          <p:cNvGrpSpPr/>
          <p:nvPr/>
        </p:nvGrpSpPr>
        <p:grpSpPr>
          <a:xfrm>
            <a:off x="10009047" y="4257904"/>
            <a:ext cx="2140200" cy="646560"/>
            <a:chOff x="10009047" y="4257904"/>
            <a:chExt cx="2140200" cy="646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5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171DC0CA-4339-71A6-E7FD-9AE9537AD048}"/>
                    </a:ext>
                  </a:extLst>
                </p14:cNvPr>
                <p14:cNvContentPartPr/>
                <p14:nvPr/>
              </p14:nvContentPartPr>
              <p14:xfrm>
                <a:off x="10009047" y="4429984"/>
                <a:ext cx="156600" cy="17856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171DC0CA-4339-71A6-E7FD-9AE9537AD048}"/>
                    </a:ext>
                  </a:extLst>
                </p:cNvPr>
                <p:cNvPicPr/>
                <p:nvPr/>
              </p:nvPicPr>
              <p:blipFill>
                <a:blip r:embed="rId676"/>
                <a:stretch>
                  <a:fillRect/>
                </a:stretch>
              </p:blipFill>
              <p:spPr>
                <a:xfrm>
                  <a:off x="10002927" y="4423864"/>
                  <a:ext cx="168840" cy="19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7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CA7C6AA2-F923-4D3C-DB98-3CBF127A457E}"/>
                    </a:ext>
                  </a:extLst>
                </p14:cNvPr>
                <p14:cNvContentPartPr/>
                <p14:nvPr/>
              </p14:nvContentPartPr>
              <p14:xfrm>
                <a:off x="10167087" y="4412344"/>
                <a:ext cx="211680" cy="17964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CA7C6AA2-F923-4D3C-DB98-3CBF127A457E}"/>
                    </a:ext>
                  </a:extLst>
                </p:cNvPr>
                <p:cNvPicPr/>
                <p:nvPr/>
              </p:nvPicPr>
              <p:blipFill>
                <a:blip r:embed="rId678"/>
                <a:stretch>
                  <a:fillRect/>
                </a:stretch>
              </p:blipFill>
              <p:spPr>
                <a:xfrm>
                  <a:off x="10160967" y="4406224"/>
                  <a:ext cx="22392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9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E0F1B20E-62FB-37B4-83F5-997E3FD3C549}"/>
                    </a:ext>
                  </a:extLst>
                </p14:cNvPr>
                <p14:cNvContentPartPr/>
                <p14:nvPr/>
              </p14:nvContentPartPr>
              <p14:xfrm>
                <a:off x="10366527" y="4487584"/>
                <a:ext cx="143640" cy="10512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E0F1B20E-62FB-37B4-83F5-997E3FD3C549}"/>
                    </a:ext>
                  </a:extLst>
                </p:cNvPr>
                <p:cNvPicPr/>
                <p:nvPr/>
              </p:nvPicPr>
              <p:blipFill>
                <a:blip r:embed="rId680"/>
                <a:stretch>
                  <a:fillRect/>
                </a:stretch>
              </p:blipFill>
              <p:spPr>
                <a:xfrm>
                  <a:off x="10360407" y="4481464"/>
                  <a:ext cx="15588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1">
              <p14:nvContentPartPr>
                <p14:cNvPr id="1017" name="Ink 1016">
                  <a:extLst>
                    <a:ext uri="{FF2B5EF4-FFF2-40B4-BE49-F238E27FC236}">
                      <a16:creationId xmlns:a16="http://schemas.microsoft.com/office/drawing/2014/main" id="{82599D92-70B8-F6DC-9134-FC5880108C35}"/>
                    </a:ext>
                  </a:extLst>
                </p14:cNvPr>
                <p14:cNvContentPartPr/>
                <p14:nvPr/>
              </p14:nvContentPartPr>
              <p14:xfrm>
                <a:off x="10514847" y="4492264"/>
                <a:ext cx="111600" cy="10800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82599D92-70B8-F6DC-9134-FC5880108C35}"/>
                    </a:ext>
                  </a:extLst>
                </p:cNvPr>
                <p:cNvPicPr/>
                <p:nvPr/>
              </p:nvPicPr>
              <p:blipFill>
                <a:blip r:embed="rId682"/>
                <a:stretch>
                  <a:fillRect/>
                </a:stretch>
              </p:blipFill>
              <p:spPr>
                <a:xfrm>
                  <a:off x="10508727" y="4486144"/>
                  <a:ext cx="12384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3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93FC1C44-3F0E-A89D-C8FE-F78BCD6052BB}"/>
                    </a:ext>
                  </a:extLst>
                </p14:cNvPr>
                <p14:cNvContentPartPr/>
                <p14:nvPr/>
              </p14:nvContentPartPr>
              <p14:xfrm>
                <a:off x="10641927" y="4509184"/>
                <a:ext cx="39600" cy="8928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93FC1C44-3F0E-A89D-C8FE-F78BCD6052BB}"/>
                    </a:ext>
                  </a:extLst>
                </p:cNvPr>
                <p:cNvPicPr/>
                <p:nvPr/>
              </p:nvPicPr>
              <p:blipFill>
                <a:blip r:embed="rId684"/>
                <a:stretch>
                  <a:fillRect/>
                </a:stretch>
              </p:blipFill>
              <p:spPr>
                <a:xfrm>
                  <a:off x="10635807" y="4503064"/>
                  <a:ext cx="51840" cy="10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5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DCEC90F5-520F-C891-5F61-E0E338D21071}"/>
                    </a:ext>
                  </a:extLst>
                </p14:cNvPr>
                <p14:cNvContentPartPr/>
                <p14:nvPr/>
              </p14:nvContentPartPr>
              <p14:xfrm>
                <a:off x="10645527" y="4446904"/>
                <a:ext cx="37440" cy="1800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DCEC90F5-520F-C891-5F61-E0E338D21071}"/>
                    </a:ext>
                  </a:extLst>
                </p:cNvPr>
                <p:cNvPicPr/>
                <p:nvPr/>
              </p:nvPicPr>
              <p:blipFill>
                <a:blip r:embed="rId686"/>
                <a:stretch>
                  <a:fillRect/>
                </a:stretch>
              </p:blipFill>
              <p:spPr>
                <a:xfrm>
                  <a:off x="10639407" y="4440784"/>
                  <a:ext cx="4968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7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ACA5978D-37E1-BB0D-707B-CE55C983D70F}"/>
                    </a:ext>
                  </a:extLst>
                </p14:cNvPr>
                <p14:cNvContentPartPr/>
                <p14:nvPr/>
              </p14:nvContentPartPr>
              <p14:xfrm>
                <a:off x="10709607" y="4472104"/>
                <a:ext cx="93960" cy="11016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ACA5978D-37E1-BB0D-707B-CE55C983D70F}"/>
                    </a:ext>
                  </a:extLst>
                </p:cNvPr>
                <p:cNvPicPr/>
                <p:nvPr/>
              </p:nvPicPr>
              <p:blipFill>
                <a:blip r:embed="rId688"/>
                <a:stretch>
                  <a:fillRect/>
                </a:stretch>
              </p:blipFill>
              <p:spPr>
                <a:xfrm>
                  <a:off x="10703487" y="4465984"/>
                  <a:ext cx="10620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9">
              <p14:nvContentPartPr>
                <p14:cNvPr id="1022" name="Ink 1021">
                  <a:extLst>
                    <a:ext uri="{FF2B5EF4-FFF2-40B4-BE49-F238E27FC236}">
                      <a16:creationId xmlns:a16="http://schemas.microsoft.com/office/drawing/2014/main" id="{A368014F-8C56-6BDF-02AF-5F0D9A001425}"/>
                    </a:ext>
                  </a:extLst>
                </p14:cNvPr>
                <p14:cNvContentPartPr/>
                <p14:nvPr/>
              </p14:nvContentPartPr>
              <p14:xfrm>
                <a:off x="10894287" y="4500544"/>
                <a:ext cx="87120" cy="20160"/>
              </p14:xfrm>
            </p:contentPart>
          </mc:Choice>
          <mc:Fallback xmlns="">
            <p:pic>
              <p:nvPicPr>
                <p:cNvPr id="1022" name="Ink 1021">
                  <a:extLst>
                    <a:ext uri="{FF2B5EF4-FFF2-40B4-BE49-F238E27FC236}">
                      <a16:creationId xmlns:a16="http://schemas.microsoft.com/office/drawing/2014/main" id="{A368014F-8C56-6BDF-02AF-5F0D9A001425}"/>
                    </a:ext>
                  </a:extLst>
                </p:cNvPr>
                <p:cNvPicPr/>
                <p:nvPr/>
              </p:nvPicPr>
              <p:blipFill>
                <a:blip r:embed="rId690"/>
                <a:stretch>
                  <a:fillRect/>
                </a:stretch>
              </p:blipFill>
              <p:spPr>
                <a:xfrm>
                  <a:off x="10888167" y="4494424"/>
                  <a:ext cx="9936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1">
              <p14:nvContentPartPr>
                <p14:cNvPr id="1023" name="Ink 1022">
                  <a:extLst>
                    <a:ext uri="{FF2B5EF4-FFF2-40B4-BE49-F238E27FC236}">
                      <a16:creationId xmlns:a16="http://schemas.microsoft.com/office/drawing/2014/main" id="{1A6573A0-CE7E-DEB7-087D-D91DCC50F8B9}"/>
                    </a:ext>
                  </a:extLst>
                </p14:cNvPr>
                <p14:cNvContentPartPr/>
                <p14:nvPr/>
              </p14:nvContentPartPr>
              <p14:xfrm>
                <a:off x="11088687" y="4342864"/>
                <a:ext cx="208800" cy="221400"/>
              </p14:xfrm>
            </p:contentPart>
          </mc:Choice>
          <mc:Fallback xmlns="">
            <p:pic>
              <p:nvPicPr>
                <p:cNvPr id="1023" name="Ink 1022">
                  <a:extLst>
                    <a:ext uri="{FF2B5EF4-FFF2-40B4-BE49-F238E27FC236}">
                      <a16:creationId xmlns:a16="http://schemas.microsoft.com/office/drawing/2014/main" id="{1A6573A0-CE7E-DEB7-087D-D91DCC50F8B9}"/>
                    </a:ext>
                  </a:extLst>
                </p:cNvPr>
                <p:cNvPicPr/>
                <p:nvPr/>
              </p:nvPicPr>
              <p:blipFill>
                <a:blip r:embed="rId692"/>
                <a:stretch>
                  <a:fillRect/>
                </a:stretch>
              </p:blipFill>
              <p:spPr>
                <a:xfrm>
                  <a:off x="11082567" y="4336744"/>
                  <a:ext cx="22104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3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C1CAFF98-028A-E406-131C-D439CA226134}"/>
                    </a:ext>
                  </a:extLst>
                </p14:cNvPr>
                <p14:cNvContentPartPr/>
                <p14:nvPr/>
              </p14:nvContentPartPr>
              <p14:xfrm>
                <a:off x="11299287" y="4453024"/>
                <a:ext cx="116280" cy="9900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C1CAFF98-028A-E406-131C-D439CA226134}"/>
                    </a:ext>
                  </a:extLst>
                </p:cNvPr>
                <p:cNvPicPr/>
                <p:nvPr/>
              </p:nvPicPr>
              <p:blipFill>
                <a:blip r:embed="rId694"/>
                <a:stretch>
                  <a:fillRect/>
                </a:stretch>
              </p:blipFill>
              <p:spPr>
                <a:xfrm>
                  <a:off x="11293167" y="4446904"/>
                  <a:ext cx="12852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5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8C5DAF0E-D99D-189A-51A1-5A67A9FAD339}"/>
                    </a:ext>
                  </a:extLst>
                </p14:cNvPr>
                <p14:cNvContentPartPr/>
                <p14:nvPr/>
              </p14:nvContentPartPr>
              <p14:xfrm>
                <a:off x="11416647" y="4306504"/>
                <a:ext cx="32040" cy="23616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8C5DAF0E-D99D-189A-51A1-5A67A9FAD339}"/>
                    </a:ext>
                  </a:extLst>
                </p:cNvPr>
                <p:cNvPicPr/>
                <p:nvPr/>
              </p:nvPicPr>
              <p:blipFill>
                <a:blip r:embed="rId696"/>
                <a:stretch>
                  <a:fillRect/>
                </a:stretch>
              </p:blipFill>
              <p:spPr>
                <a:xfrm>
                  <a:off x="11410527" y="4300384"/>
                  <a:ext cx="4428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7">
              <p14:nvContentPartPr>
                <p14:cNvPr id="1026" name="Ink 1025">
                  <a:extLst>
                    <a:ext uri="{FF2B5EF4-FFF2-40B4-BE49-F238E27FC236}">
                      <a16:creationId xmlns:a16="http://schemas.microsoft.com/office/drawing/2014/main" id="{8A6879C3-1132-12CB-5C89-3B57A99F0B53}"/>
                    </a:ext>
                  </a:extLst>
                </p14:cNvPr>
                <p14:cNvContentPartPr/>
                <p14:nvPr/>
              </p14:nvContentPartPr>
              <p14:xfrm>
                <a:off x="11391807" y="4398664"/>
                <a:ext cx="138600" cy="39240"/>
              </p14:xfrm>
            </p:contentPart>
          </mc:Choice>
          <mc:Fallback xmlns="">
            <p:pic>
              <p:nvPicPr>
                <p:cNvPr id="1026" name="Ink 1025">
                  <a:extLst>
                    <a:ext uri="{FF2B5EF4-FFF2-40B4-BE49-F238E27FC236}">
                      <a16:creationId xmlns:a16="http://schemas.microsoft.com/office/drawing/2014/main" id="{8A6879C3-1132-12CB-5C89-3B57A99F0B53}"/>
                    </a:ext>
                  </a:extLst>
                </p:cNvPr>
                <p:cNvPicPr/>
                <p:nvPr/>
              </p:nvPicPr>
              <p:blipFill>
                <a:blip r:embed="rId698"/>
                <a:stretch>
                  <a:fillRect/>
                </a:stretch>
              </p:blipFill>
              <p:spPr>
                <a:xfrm>
                  <a:off x="11385687" y="4392544"/>
                  <a:ext cx="150840" cy="5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9">
              <p14:nvContentPartPr>
                <p14:cNvPr id="1027" name="Ink 1026">
                  <a:extLst>
                    <a:ext uri="{FF2B5EF4-FFF2-40B4-BE49-F238E27FC236}">
                      <a16:creationId xmlns:a16="http://schemas.microsoft.com/office/drawing/2014/main" id="{A5D8D61A-36A1-F009-F210-127791EE9651}"/>
                    </a:ext>
                  </a:extLst>
                </p14:cNvPr>
                <p14:cNvContentPartPr/>
                <p14:nvPr/>
              </p14:nvContentPartPr>
              <p14:xfrm>
                <a:off x="11490807" y="4431064"/>
                <a:ext cx="241560" cy="116280"/>
              </p14:xfrm>
            </p:contentPart>
          </mc:Choice>
          <mc:Fallback xmlns="">
            <p:pic>
              <p:nvPicPr>
                <p:cNvPr id="1027" name="Ink 1026">
                  <a:extLst>
                    <a:ext uri="{FF2B5EF4-FFF2-40B4-BE49-F238E27FC236}">
                      <a16:creationId xmlns:a16="http://schemas.microsoft.com/office/drawing/2014/main" id="{A5D8D61A-36A1-F009-F210-127791EE9651}"/>
                    </a:ext>
                  </a:extLst>
                </p:cNvPr>
                <p:cNvPicPr/>
                <p:nvPr/>
              </p:nvPicPr>
              <p:blipFill>
                <a:blip r:embed="rId700"/>
                <a:stretch>
                  <a:fillRect/>
                </a:stretch>
              </p:blipFill>
              <p:spPr>
                <a:xfrm>
                  <a:off x="11484687" y="4424944"/>
                  <a:ext cx="2538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1">
              <p14:nvContentPartPr>
                <p14:cNvPr id="1031" name="Ink 1030">
                  <a:extLst>
                    <a:ext uri="{FF2B5EF4-FFF2-40B4-BE49-F238E27FC236}">
                      <a16:creationId xmlns:a16="http://schemas.microsoft.com/office/drawing/2014/main" id="{C1AC120B-6374-0CBE-EF55-4E27F9BADE6C}"/>
                    </a:ext>
                  </a:extLst>
                </p14:cNvPr>
                <p14:cNvContentPartPr/>
                <p14:nvPr/>
              </p14:nvContentPartPr>
              <p14:xfrm>
                <a:off x="11702487" y="4379944"/>
                <a:ext cx="86760" cy="134640"/>
              </p14:xfrm>
            </p:contentPart>
          </mc:Choice>
          <mc:Fallback xmlns="">
            <p:pic>
              <p:nvPicPr>
                <p:cNvPr id="1031" name="Ink 1030">
                  <a:extLst>
                    <a:ext uri="{FF2B5EF4-FFF2-40B4-BE49-F238E27FC236}">
                      <a16:creationId xmlns:a16="http://schemas.microsoft.com/office/drawing/2014/main" id="{C1AC120B-6374-0CBE-EF55-4E27F9BADE6C}"/>
                    </a:ext>
                  </a:extLst>
                </p:cNvPr>
                <p:cNvPicPr/>
                <p:nvPr/>
              </p:nvPicPr>
              <p:blipFill>
                <a:blip r:embed="rId702"/>
                <a:stretch>
                  <a:fillRect/>
                </a:stretch>
              </p:blipFill>
              <p:spPr>
                <a:xfrm>
                  <a:off x="11696367" y="4373824"/>
                  <a:ext cx="990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3">
              <p14:nvContentPartPr>
                <p14:cNvPr id="1032" name="Ink 1031">
                  <a:extLst>
                    <a:ext uri="{FF2B5EF4-FFF2-40B4-BE49-F238E27FC236}">
                      <a16:creationId xmlns:a16="http://schemas.microsoft.com/office/drawing/2014/main" id="{CAB07017-79CB-6079-6267-8454B33349D8}"/>
                    </a:ext>
                  </a:extLst>
                </p14:cNvPr>
                <p14:cNvContentPartPr/>
                <p14:nvPr/>
              </p14:nvContentPartPr>
              <p14:xfrm>
                <a:off x="11787447" y="4407664"/>
                <a:ext cx="95760" cy="110880"/>
              </p14:xfrm>
            </p:contentPart>
          </mc:Choice>
          <mc:Fallback xmlns="">
            <p:pic>
              <p:nvPicPr>
                <p:cNvPr id="1032" name="Ink 1031">
                  <a:extLst>
                    <a:ext uri="{FF2B5EF4-FFF2-40B4-BE49-F238E27FC236}">
                      <a16:creationId xmlns:a16="http://schemas.microsoft.com/office/drawing/2014/main" id="{CAB07017-79CB-6079-6267-8454B33349D8}"/>
                    </a:ext>
                  </a:extLst>
                </p:cNvPr>
                <p:cNvPicPr/>
                <p:nvPr/>
              </p:nvPicPr>
              <p:blipFill>
                <a:blip r:embed="rId704"/>
                <a:stretch>
                  <a:fillRect/>
                </a:stretch>
              </p:blipFill>
              <p:spPr>
                <a:xfrm>
                  <a:off x="11781327" y="4401544"/>
                  <a:ext cx="10800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5">
              <p14:nvContentPartPr>
                <p14:cNvPr id="1033" name="Ink 1032">
                  <a:extLst>
                    <a:ext uri="{FF2B5EF4-FFF2-40B4-BE49-F238E27FC236}">
                      <a16:creationId xmlns:a16="http://schemas.microsoft.com/office/drawing/2014/main" id="{B30BA3FE-0013-BA7E-DA2F-353A262CB3BB}"/>
                    </a:ext>
                  </a:extLst>
                </p14:cNvPr>
                <p14:cNvContentPartPr/>
                <p14:nvPr/>
              </p14:nvContentPartPr>
              <p14:xfrm>
                <a:off x="11889327" y="4257904"/>
                <a:ext cx="150120" cy="266040"/>
              </p14:xfrm>
            </p:contentPart>
          </mc:Choice>
          <mc:Fallback xmlns="">
            <p:pic>
              <p:nvPicPr>
                <p:cNvPr id="1033" name="Ink 1032">
                  <a:extLst>
                    <a:ext uri="{FF2B5EF4-FFF2-40B4-BE49-F238E27FC236}">
                      <a16:creationId xmlns:a16="http://schemas.microsoft.com/office/drawing/2014/main" id="{B30BA3FE-0013-BA7E-DA2F-353A262CB3BB}"/>
                    </a:ext>
                  </a:extLst>
                </p:cNvPr>
                <p:cNvPicPr/>
                <p:nvPr/>
              </p:nvPicPr>
              <p:blipFill>
                <a:blip r:embed="rId706"/>
                <a:stretch>
                  <a:fillRect/>
                </a:stretch>
              </p:blipFill>
              <p:spPr>
                <a:xfrm>
                  <a:off x="11883207" y="4251784"/>
                  <a:ext cx="16236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7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C086BC17-B241-115C-55E7-9B1B7AA1A2F1}"/>
                    </a:ext>
                  </a:extLst>
                </p14:cNvPr>
                <p14:cNvContentPartPr/>
                <p14:nvPr/>
              </p14:nvContentPartPr>
              <p14:xfrm>
                <a:off x="12061047" y="4430344"/>
                <a:ext cx="88200" cy="1548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C086BC17-B241-115C-55E7-9B1B7AA1A2F1}"/>
                    </a:ext>
                  </a:extLst>
                </p:cNvPr>
                <p:cNvPicPr/>
                <p:nvPr/>
              </p:nvPicPr>
              <p:blipFill>
                <a:blip r:embed="rId708"/>
                <a:stretch>
                  <a:fillRect/>
                </a:stretch>
              </p:blipFill>
              <p:spPr>
                <a:xfrm>
                  <a:off x="12054927" y="4424224"/>
                  <a:ext cx="10044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9">
              <p14:nvContentPartPr>
                <p14:cNvPr id="1036" name="Ink 1035">
                  <a:extLst>
                    <a:ext uri="{FF2B5EF4-FFF2-40B4-BE49-F238E27FC236}">
                      <a16:creationId xmlns:a16="http://schemas.microsoft.com/office/drawing/2014/main" id="{8F6F0C22-4165-EA33-5030-8CAEA26E6D3D}"/>
                    </a:ext>
                  </a:extLst>
                </p14:cNvPr>
                <p14:cNvContentPartPr/>
                <p14:nvPr/>
              </p14:nvContentPartPr>
              <p14:xfrm>
                <a:off x="10028127" y="4714384"/>
                <a:ext cx="232560" cy="18468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8F6F0C22-4165-EA33-5030-8CAEA26E6D3D}"/>
                    </a:ext>
                  </a:extLst>
                </p:cNvPr>
                <p:cNvPicPr/>
                <p:nvPr/>
              </p:nvPicPr>
              <p:blipFill>
                <a:blip r:embed="rId710"/>
                <a:stretch>
                  <a:fillRect/>
                </a:stretch>
              </p:blipFill>
              <p:spPr>
                <a:xfrm>
                  <a:off x="10022007" y="4708264"/>
                  <a:ext cx="244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1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863841D5-45A0-6E1F-D714-DC2F8EC06ACC}"/>
                    </a:ext>
                  </a:extLst>
                </p14:cNvPr>
                <p14:cNvContentPartPr/>
                <p14:nvPr/>
              </p14:nvContentPartPr>
              <p14:xfrm>
                <a:off x="10294167" y="4786744"/>
                <a:ext cx="174600" cy="11772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863841D5-45A0-6E1F-D714-DC2F8EC06ACC}"/>
                    </a:ext>
                  </a:extLst>
                </p:cNvPr>
                <p:cNvPicPr/>
                <p:nvPr/>
              </p:nvPicPr>
              <p:blipFill>
                <a:blip r:embed="rId712"/>
                <a:stretch>
                  <a:fillRect/>
                </a:stretch>
              </p:blipFill>
              <p:spPr>
                <a:xfrm>
                  <a:off x="10288047" y="4780624"/>
                  <a:ext cx="18684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3">
              <p14:nvContentPartPr>
                <p14:cNvPr id="1040" name="Ink 1039">
                  <a:extLst>
                    <a:ext uri="{FF2B5EF4-FFF2-40B4-BE49-F238E27FC236}">
                      <a16:creationId xmlns:a16="http://schemas.microsoft.com/office/drawing/2014/main" id="{4D6EC7A3-C491-555D-0327-CE9AA7077FD6}"/>
                    </a:ext>
                  </a:extLst>
                </p14:cNvPr>
                <p14:cNvContentPartPr/>
                <p14:nvPr/>
              </p14:nvContentPartPr>
              <p14:xfrm>
                <a:off x="10545087" y="4760464"/>
                <a:ext cx="134280" cy="13572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4D6EC7A3-C491-555D-0327-CE9AA7077FD6}"/>
                    </a:ext>
                  </a:extLst>
                </p:cNvPr>
                <p:cNvPicPr/>
                <p:nvPr/>
              </p:nvPicPr>
              <p:blipFill>
                <a:blip r:embed="rId718"/>
                <a:stretch>
                  <a:fillRect/>
                </a:stretch>
              </p:blipFill>
              <p:spPr>
                <a:xfrm>
                  <a:off x="10538967" y="4754344"/>
                  <a:ext cx="1465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9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39F34D8C-D416-6E4B-7616-D393648B3B24}"/>
                    </a:ext>
                  </a:extLst>
                </p14:cNvPr>
                <p14:cNvContentPartPr/>
                <p14:nvPr/>
              </p14:nvContentPartPr>
              <p14:xfrm>
                <a:off x="10528887" y="4823104"/>
                <a:ext cx="139680" cy="1836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39F34D8C-D416-6E4B-7616-D393648B3B24}"/>
                    </a:ext>
                  </a:extLst>
                </p:cNvPr>
                <p:cNvPicPr/>
                <p:nvPr/>
              </p:nvPicPr>
              <p:blipFill>
                <a:blip r:embed="rId720"/>
                <a:stretch>
                  <a:fillRect/>
                </a:stretch>
              </p:blipFill>
              <p:spPr>
                <a:xfrm>
                  <a:off x="10522767" y="4816984"/>
                  <a:ext cx="15192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1">
              <p14:nvContentPartPr>
                <p14:cNvPr id="1042" name="Ink 1041">
                  <a:extLst>
                    <a:ext uri="{FF2B5EF4-FFF2-40B4-BE49-F238E27FC236}">
                      <a16:creationId xmlns:a16="http://schemas.microsoft.com/office/drawing/2014/main" id="{C94E43EE-861F-5B89-35B7-F1485CACE610}"/>
                    </a:ext>
                  </a:extLst>
                </p14:cNvPr>
                <p14:cNvContentPartPr/>
                <p14:nvPr/>
              </p14:nvContentPartPr>
              <p14:xfrm>
                <a:off x="10726527" y="4702144"/>
                <a:ext cx="37800" cy="174600"/>
              </p14:xfrm>
            </p:contentPart>
          </mc:Choice>
          <mc:Fallback xmlns="">
            <p:pic>
              <p:nvPicPr>
                <p:cNvPr id="1042" name="Ink 1041">
                  <a:extLst>
                    <a:ext uri="{FF2B5EF4-FFF2-40B4-BE49-F238E27FC236}">
                      <a16:creationId xmlns:a16="http://schemas.microsoft.com/office/drawing/2014/main" id="{C94E43EE-861F-5B89-35B7-F1485CACE610}"/>
                    </a:ext>
                  </a:extLst>
                </p:cNvPr>
                <p:cNvPicPr/>
                <p:nvPr/>
              </p:nvPicPr>
              <p:blipFill>
                <a:blip r:embed="rId722"/>
                <a:stretch>
                  <a:fillRect/>
                </a:stretch>
              </p:blipFill>
              <p:spPr>
                <a:xfrm>
                  <a:off x="10720407" y="4696024"/>
                  <a:ext cx="5004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3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7FA8CC99-65FB-C8E3-B199-A6C1A6596C80}"/>
                    </a:ext>
                  </a:extLst>
                </p14:cNvPr>
                <p14:cNvContentPartPr/>
                <p14:nvPr/>
              </p14:nvContentPartPr>
              <p14:xfrm>
                <a:off x="11097687" y="4680904"/>
                <a:ext cx="63000" cy="11124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7FA8CC99-65FB-C8E3-B199-A6C1A6596C80}"/>
                    </a:ext>
                  </a:extLst>
                </p:cNvPr>
                <p:cNvPicPr/>
                <p:nvPr/>
              </p:nvPicPr>
              <p:blipFill>
                <a:blip r:embed="rId724"/>
                <a:stretch>
                  <a:fillRect/>
                </a:stretch>
              </p:blipFill>
              <p:spPr>
                <a:xfrm>
                  <a:off x="11091567" y="4674784"/>
                  <a:ext cx="752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5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FA701148-0564-43DC-94DC-CDA3313D0B5E}"/>
                    </a:ext>
                  </a:extLst>
                </p14:cNvPr>
                <p14:cNvContentPartPr/>
                <p14:nvPr/>
              </p14:nvContentPartPr>
              <p14:xfrm>
                <a:off x="11186247" y="4680904"/>
                <a:ext cx="164520" cy="20268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FA701148-0564-43DC-94DC-CDA3313D0B5E}"/>
                    </a:ext>
                  </a:extLst>
                </p:cNvPr>
                <p:cNvPicPr/>
                <p:nvPr/>
              </p:nvPicPr>
              <p:blipFill>
                <a:blip r:embed="rId726"/>
                <a:stretch>
                  <a:fillRect/>
                </a:stretch>
              </p:blipFill>
              <p:spPr>
                <a:xfrm>
                  <a:off x="11180127" y="4674784"/>
                  <a:ext cx="176760" cy="21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7">
              <p14:nvContentPartPr>
                <p14:cNvPr id="1046" name="Ink 1045">
                  <a:extLst>
                    <a:ext uri="{FF2B5EF4-FFF2-40B4-BE49-F238E27FC236}">
                      <a16:creationId xmlns:a16="http://schemas.microsoft.com/office/drawing/2014/main" id="{61E4AC30-4019-A90F-464B-F59B6CC8254D}"/>
                    </a:ext>
                  </a:extLst>
                </p14:cNvPr>
                <p14:cNvContentPartPr/>
                <p14:nvPr/>
              </p14:nvContentPartPr>
              <p14:xfrm>
                <a:off x="11389647" y="4693504"/>
                <a:ext cx="173160" cy="164160"/>
              </p14:xfrm>
            </p:contentPart>
          </mc:Choice>
          <mc:Fallback xmlns="">
            <p:pic>
              <p:nvPicPr>
                <p:cNvPr id="1046" name="Ink 1045">
                  <a:extLst>
                    <a:ext uri="{FF2B5EF4-FFF2-40B4-BE49-F238E27FC236}">
                      <a16:creationId xmlns:a16="http://schemas.microsoft.com/office/drawing/2014/main" id="{61E4AC30-4019-A90F-464B-F59B6CC8254D}"/>
                    </a:ext>
                  </a:extLst>
                </p:cNvPr>
                <p:cNvPicPr/>
                <p:nvPr/>
              </p:nvPicPr>
              <p:blipFill>
                <a:blip r:embed="rId728"/>
                <a:stretch>
                  <a:fillRect/>
                </a:stretch>
              </p:blipFill>
              <p:spPr>
                <a:xfrm>
                  <a:off x="11383527" y="4687384"/>
                  <a:ext cx="18540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9">
              <p14:nvContentPartPr>
                <p14:cNvPr id="1047" name="Ink 1046">
                  <a:extLst>
                    <a:ext uri="{FF2B5EF4-FFF2-40B4-BE49-F238E27FC236}">
                      <a16:creationId xmlns:a16="http://schemas.microsoft.com/office/drawing/2014/main" id="{A900B210-E589-2534-5D55-567545B84C95}"/>
                    </a:ext>
                  </a:extLst>
                </p14:cNvPr>
                <p14:cNvContentPartPr/>
                <p14:nvPr/>
              </p14:nvContentPartPr>
              <p14:xfrm>
                <a:off x="11674047" y="4778104"/>
                <a:ext cx="15480" cy="110520"/>
              </p14:xfrm>
            </p:contentPart>
          </mc:Choice>
          <mc:Fallback xmlns="">
            <p:pic>
              <p:nvPicPr>
                <p:cNvPr id="1047" name="Ink 1046">
                  <a:extLst>
                    <a:ext uri="{FF2B5EF4-FFF2-40B4-BE49-F238E27FC236}">
                      <a16:creationId xmlns:a16="http://schemas.microsoft.com/office/drawing/2014/main" id="{A900B210-E589-2534-5D55-567545B84C95}"/>
                    </a:ext>
                  </a:extLst>
                </p:cNvPr>
                <p:cNvPicPr/>
                <p:nvPr/>
              </p:nvPicPr>
              <p:blipFill>
                <a:blip r:embed="rId730"/>
                <a:stretch>
                  <a:fillRect/>
                </a:stretch>
              </p:blipFill>
              <p:spPr>
                <a:xfrm>
                  <a:off x="11667927" y="4771984"/>
                  <a:ext cx="27720" cy="122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5" name="Group 1104">
            <a:extLst>
              <a:ext uri="{FF2B5EF4-FFF2-40B4-BE49-F238E27FC236}">
                <a16:creationId xmlns:a16="http://schemas.microsoft.com/office/drawing/2014/main" id="{00308140-C418-ECDC-C4E2-4A64925297D3}"/>
              </a:ext>
            </a:extLst>
          </p:cNvPr>
          <p:cNvGrpSpPr/>
          <p:nvPr/>
        </p:nvGrpSpPr>
        <p:grpSpPr>
          <a:xfrm>
            <a:off x="9536146" y="5899903"/>
            <a:ext cx="596160" cy="271080"/>
            <a:chOff x="9536146" y="5899903"/>
            <a:chExt cx="596160" cy="271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31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296EB932-ECDB-9EB7-D219-4D0A91550C9D}"/>
                    </a:ext>
                  </a:extLst>
                </p14:cNvPr>
                <p14:cNvContentPartPr/>
                <p14:nvPr/>
              </p14:nvContentPartPr>
              <p14:xfrm>
                <a:off x="9569986" y="5936263"/>
                <a:ext cx="34200" cy="22500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296EB932-ECDB-9EB7-D219-4D0A91550C9D}"/>
                    </a:ext>
                  </a:extLst>
                </p:cNvPr>
                <p:cNvPicPr/>
                <p:nvPr/>
              </p:nvPicPr>
              <p:blipFill>
                <a:blip r:embed="rId734"/>
                <a:stretch>
                  <a:fillRect/>
                </a:stretch>
              </p:blipFill>
              <p:spPr>
                <a:xfrm>
                  <a:off x="9563866" y="5930143"/>
                  <a:ext cx="46440" cy="23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5">
              <p14:nvContentPartPr>
                <p14:cNvPr id="1091" name="Ink 1090">
                  <a:extLst>
                    <a:ext uri="{FF2B5EF4-FFF2-40B4-BE49-F238E27FC236}">
                      <a16:creationId xmlns:a16="http://schemas.microsoft.com/office/drawing/2014/main" id="{6B3DC129-D261-F0BF-A15D-DCB765A8D295}"/>
                    </a:ext>
                  </a:extLst>
                </p14:cNvPr>
                <p14:cNvContentPartPr/>
                <p14:nvPr/>
              </p14:nvContentPartPr>
              <p14:xfrm>
                <a:off x="9575386" y="5904943"/>
                <a:ext cx="171360" cy="48600"/>
              </p14:xfrm>
            </p:contentPart>
          </mc:Choice>
          <mc:Fallback xmlns="">
            <p:pic>
              <p:nvPicPr>
                <p:cNvPr id="1091" name="Ink 1090">
                  <a:extLst>
                    <a:ext uri="{FF2B5EF4-FFF2-40B4-BE49-F238E27FC236}">
                      <a16:creationId xmlns:a16="http://schemas.microsoft.com/office/drawing/2014/main" id="{6B3DC129-D261-F0BF-A15D-DCB765A8D295}"/>
                    </a:ext>
                  </a:extLst>
                </p:cNvPr>
                <p:cNvPicPr/>
                <p:nvPr/>
              </p:nvPicPr>
              <p:blipFill>
                <a:blip r:embed="rId736"/>
                <a:stretch>
                  <a:fillRect/>
                </a:stretch>
              </p:blipFill>
              <p:spPr>
                <a:xfrm>
                  <a:off x="9569266" y="5898823"/>
                  <a:ext cx="183600" cy="6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7">
              <p14:nvContentPartPr>
                <p14:cNvPr id="1092" name="Ink 1091">
                  <a:extLst>
                    <a:ext uri="{FF2B5EF4-FFF2-40B4-BE49-F238E27FC236}">
                      <a16:creationId xmlns:a16="http://schemas.microsoft.com/office/drawing/2014/main" id="{929375FB-EF8E-59DD-956F-2F861D1BBB9A}"/>
                    </a:ext>
                  </a:extLst>
                </p14:cNvPr>
                <p14:cNvContentPartPr/>
                <p14:nvPr/>
              </p14:nvContentPartPr>
              <p14:xfrm>
                <a:off x="9536146" y="6056143"/>
                <a:ext cx="174600" cy="18360"/>
              </p14:xfrm>
            </p:contentPart>
          </mc:Choice>
          <mc:Fallback xmlns="">
            <p:pic>
              <p:nvPicPr>
                <p:cNvPr id="1092" name="Ink 1091">
                  <a:extLst>
                    <a:ext uri="{FF2B5EF4-FFF2-40B4-BE49-F238E27FC236}">
                      <a16:creationId xmlns:a16="http://schemas.microsoft.com/office/drawing/2014/main" id="{929375FB-EF8E-59DD-956F-2F861D1BBB9A}"/>
                    </a:ext>
                  </a:extLst>
                </p:cNvPr>
                <p:cNvPicPr/>
                <p:nvPr/>
              </p:nvPicPr>
              <p:blipFill>
                <a:blip r:embed="rId738"/>
                <a:stretch>
                  <a:fillRect/>
                </a:stretch>
              </p:blipFill>
              <p:spPr>
                <a:xfrm>
                  <a:off x="9530026" y="6050023"/>
                  <a:ext cx="18684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9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73AB0995-1C9F-9345-8CC5-901C9DE8C758}"/>
                    </a:ext>
                  </a:extLst>
                </p14:cNvPr>
                <p14:cNvContentPartPr/>
                <p14:nvPr/>
              </p14:nvContentPartPr>
              <p14:xfrm>
                <a:off x="9717946" y="6066943"/>
                <a:ext cx="104400" cy="8640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73AB0995-1C9F-9345-8CC5-901C9DE8C758}"/>
                    </a:ext>
                  </a:extLst>
                </p:cNvPr>
                <p:cNvPicPr/>
                <p:nvPr/>
              </p:nvPicPr>
              <p:blipFill>
                <a:blip r:embed="rId740"/>
                <a:stretch>
                  <a:fillRect/>
                </a:stretch>
              </p:blipFill>
              <p:spPr>
                <a:xfrm>
                  <a:off x="9711826" y="6060823"/>
                  <a:ext cx="116640" cy="9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1">
              <p14:nvContentPartPr>
                <p14:cNvPr id="1094" name="Ink 1093">
                  <a:extLst>
                    <a:ext uri="{FF2B5EF4-FFF2-40B4-BE49-F238E27FC236}">
                      <a16:creationId xmlns:a16="http://schemas.microsoft.com/office/drawing/2014/main" id="{E377CB75-C987-48BB-CC67-7919977B5078}"/>
                    </a:ext>
                  </a:extLst>
                </p14:cNvPr>
                <p14:cNvContentPartPr/>
                <p14:nvPr/>
              </p14:nvContentPartPr>
              <p14:xfrm>
                <a:off x="9821986" y="6064783"/>
                <a:ext cx="57600" cy="90000"/>
              </p14:xfrm>
            </p:contentPart>
          </mc:Choice>
          <mc:Fallback xmlns="">
            <p:pic>
              <p:nvPicPr>
                <p:cNvPr id="1094" name="Ink 1093">
                  <a:extLst>
                    <a:ext uri="{FF2B5EF4-FFF2-40B4-BE49-F238E27FC236}">
                      <a16:creationId xmlns:a16="http://schemas.microsoft.com/office/drawing/2014/main" id="{E377CB75-C987-48BB-CC67-7919977B5078}"/>
                    </a:ext>
                  </a:extLst>
                </p:cNvPr>
                <p:cNvPicPr/>
                <p:nvPr/>
              </p:nvPicPr>
              <p:blipFill>
                <a:blip r:embed="rId742"/>
                <a:stretch>
                  <a:fillRect/>
                </a:stretch>
              </p:blipFill>
              <p:spPr>
                <a:xfrm>
                  <a:off x="9815866" y="6058663"/>
                  <a:ext cx="69840" cy="10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3">
              <p14:nvContentPartPr>
                <p14:cNvPr id="1095" name="Ink 1094">
                  <a:extLst>
                    <a:ext uri="{FF2B5EF4-FFF2-40B4-BE49-F238E27FC236}">
                      <a16:creationId xmlns:a16="http://schemas.microsoft.com/office/drawing/2014/main" id="{C31AA438-52DA-E7F1-4756-B3E059A3A04D}"/>
                    </a:ext>
                  </a:extLst>
                </p14:cNvPr>
                <p14:cNvContentPartPr/>
                <p14:nvPr/>
              </p14:nvContentPartPr>
              <p14:xfrm>
                <a:off x="9848266" y="5995663"/>
                <a:ext cx="29880" cy="12600"/>
              </p14:xfrm>
            </p:contentPart>
          </mc:Choice>
          <mc:Fallback xmlns="">
            <p:pic>
              <p:nvPicPr>
                <p:cNvPr id="1095" name="Ink 1094">
                  <a:extLst>
                    <a:ext uri="{FF2B5EF4-FFF2-40B4-BE49-F238E27FC236}">
                      <a16:creationId xmlns:a16="http://schemas.microsoft.com/office/drawing/2014/main" id="{C31AA438-52DA-E7F1-4756-B3E059A3A04D}"/>
                    </a:ext>
                  </a:extLst>
                </p:cNvPr>
                <p:cNvPicPr/>
                <p:nvPr/>
              </p:nvPicPr>
              <p:blipFill>
                <a:blip r:embed="rId744"/>
                <a:stretch>
                  <a:fillRect/>
                </a:stretch>
              </p:blipFill>
              <p:spPr>
                <a:xfrm>
                  <a:off x="9842146" y="5989543"/>
                  <a:ext cx="4212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5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AEFD4814-8B08-3014-F1EC-E76DB415E98A}"/>
                    </a:ext>
                  </a:extLst>
                </p14:cNvPr>
                <p14:cNvContentPartPr/>
                <p14:nvPr/>
              </p14:nvContentPartPr>
              <p14:xfrm>
                <a:off x="9886066" y="6025183"/>
                <a:ext cx="109080" cy="14580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AEFD4814-8B08-3014-F1EC-E76DB415E98A}"/>
                    </a:ext>
                  </a:extLst>
                </p:cNvPr>
                <p:cNvPicPr/>
                <p:nvPr/>
              </p:nvPicPr>
              <p:blipFill>
                <a:blip r:embed="rId746"/>
                <a:stretch>
                  <a:fillRect/>
                </a:stretch>
              </p:blipFill>
              <p:spPr>
                <a:xfrm>
                  <a:off x="9879946" y="6019063"/>
                  <a:ext cx="12132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7">
              <p14:nvContentPartPr>
                <p14:cNvPr id="1098" name="Ink 1097">
                  <a:extLst>
                    <a:ext uri="{FF2B5EF4-FFF2-40B4-BE49-F238E27FC236}">
                      <a16:creationId xmlns:a16="http://schemas.microsoft.com/office/drawing/2014/main" id="{3C862DB3-42BF-D905-62C5-15660E28791F}"/>
                    </a:ext>
                  </a:extLst>
                </p14:cNvPr>
                <p14:cNvContentPartPr/>
                <p14:nvPr/>
              </p14:nvContentPartPr>
              <p14:xfrm>
                <a:off x="9992626" y="5899903"/>
                <a:ext cx="139680" cy="268200"/>
              </p14:xfrm>
            </p:contentPart>
          </mc:Choice>
          <mc:Fallback xmlns="">
            <p:pic>
              <p:nvPicPr>
                <p:cNvPr id="1098" name="Ink 1097">
                  <a:extLst>
                    <a:ext uri="{FF2B5EF4-FFF2-40B4-BE49-F238E27FC236}">
                      <a16:creationId xmlns:a16="http://schemas.microsoft.com/office/drawing/2014/main" id="{3C862DB3-42BF-D905-62C5-15660E28791F}"/>
                    </a:ext>
                  </a:extLst>
                </p:cNvPr>
                <p:cNvPicPr/>
                <p:nvPr/>
              </p:nvPicPr>
              <p:blipFill>
                <a:blip r:embed="rId748"/>
                <a:stretch>
                  <a:fillRect/>
                </a:stretch>
              </p:blipFill>
              <p:spPr>
                <a:xfrm>
                  <a:off x="9986506" y="5893783"/>
                  <a:ext cx="151920" cy="28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09" name="Group 1108">
            <a:extLst>
              <a:ext uri="{FF2B5EF4-FFF2-40B4-BE49-F238E27FC236}">
                <a16:creationId xmlns:a16="http://schemas.microsoft.com/office/drawing/2014/main" id="{3C7BA3DF-CA8B-18C3-74AF-40A85D0A57AD}"/>
              </a:ext>
            </a:extLst>
          </p:cNvPr>
          <p:cNvGrpSpPr/>
          <p:nvPr/>
        </p:nvGrpSpPr>
        <p:grpSpPr>
          <a:xfrm>
            <a:off x="10163626" y="5987023"/>
            <a:ext cx="356760" cy="151920"/>
            <a:chOff x="10163626" y="5987023"/>
            <a:chExt cx="356760" cy="151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49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5C6BB203-4105-4AA2-24C3-F81406966F56}"/>
                    </a:ext>
                  </a:extLst>
                </p14:cNvPr>
                <p14:cNvContentPartPr/>
                <p14:nvPr/>
              </p14:nvContentPartPr>
              <p14:xfrm>
                <a:off x="10163626" y="6027703"/>
                <a:ext cx="181800" cy="11124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5C6BB203-4105-4AA2-24C3-F81406966F56}"/>
                    </a:ext>
                  </a:extLst>
                </p:cNvPr>
                <p:cNvPicPr/>
                <p:nvPr/>
              </p:nvPicPr>
              <p:blipFill>
                <a:blip r:embed="rId750"/>
                <a:stretch>
                  <a:fillRect/>
                </a:stretch>
              </p:blipFill>
              <p:spPr>
                <a:xfrm>
                  <a:off x="10157506" y="6021583"/>
                  <a:ext cx="19404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1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144472EB-0320-3397-7C24-9845CAF3D6EF}"/>
                    </a:ext>
                  </a:extLst>
                </p14:cNvPr>
                <p14:cNvContentPartPr/>
                <p14:nvPr/>
              </p14:nvContentPartPr>
              <p14:xfrm>
                <a:off x="10333546" y="5987023"/>
                <a:ext cx="186840" cy="15156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144472EB-0320-3397-7C24-9845CAF3D6EF}"/>
                    </a:ext>
                  </a:extLst>
                </p:cNvPr>
                <p:cNvPicPr/>
                <p:nvPr/>
              </p:nvPicPr>
              <p:blipFill>
                <a:blip r:embed="rId752"/>
                <a:stretch>
                  <a:fillRect/>
                </a:stretch>
              </p:blipFill>
              <p:spPr>
                <a:xfrm>
                  <a:off x="10327426" y="5980903"/>
                  <a:ext cx="199080" cy="163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53">
            <p14:nvContentPartPr>
              <p14:cNvPr id="1110" name="Ink 1109">
                <a:extLst>
                  <a:ext uri="{FF2B5EF4-FFF2-40B4-BE49-F238E27FC236}">
                    <a16:creationId xmlns:a16="http://schemas.microsoft.com/office/drawing/2014/main" id="{1CFA8A62-9955-0379-1503-00B0058F9AD3}"/>
                  </a:ext>
                </a:extLst>
              </p14:cNvPr>
              <p14:cNvContentPartPr/>
              <p14:nvPr/>
            </p14:nvContentPartPr>
            <p14:xfrm>
              <a:off x="10536586" y="5982343"/>
              <a:ext cx="186480" cy="99720"/>
            </p14:xfrm>
          </p:contentPart>
        </mc:Choice>
        <mc:Fallback xmlns="">
          <p:pic>
            <p:nvPicPr>
              <p:cNvPr id="1110" name="Ink 1109">
                <a:extLst>
                  <a:ext uri="{FF2B5EF4-FFF2-40B4-BE49-F238E27FC236}">
                    <a16:creationId xmlns:a16="http://schemas.microsoft.com/office/drawing/2014/main" id="{1CFA8A62-9955-0379-1503-00B0058F9AD3}"/>
                  </a:ext>
                </a:extLst>
              </p:cNvPr>
              <p:cNvPicPr/>
              <p:nvPr/>
            </p:nvPicPr>
            <p:blipFill>
              <a:blip r:embed="rId754"/>
              <a:stretch>
                <a:fillRect/>
              </a:stretch>
            </p:blipFill>
            <p:spPr>
              <a:xfrm>
                <a:off x="10530466" y="5976223"/>
                <a:ext cx="198720" cy="111960"/>
              </a:xfrm>
              <a:prstGeom prst="rect">
                <a:avLst/>
              </a:prstGeom>
            </p:spPr>
          </p:pic>
        </mc:Fallback>
      </mc:AlternateContent>
      <p:grpSp>
        <p:nvGrpSpPr>
          <p:cNvPr id="1112" name="Group 1111">
            <a:extLst>
              <a:ext uri="{FF2B5EF4-FFF2-40B4-BE49-F238E27FC236}">
                <a16:creationId xmlns:a16="http://schemas.microsoft.com/office/drawing/2014/main" id="{9F1309F1-31B5-E33D-526B-47709A236361}"/>
              </a:ext>
            </a:extLst>
          </p:cNvPr>
          <p:cNvGrpSpPr/>
          <p:nvPr/>
        </p:nvGrpSpPr>
        <p:grpSpPr>
          <a:xfrm>
            <a:off x="8232226" y="4342183"/>
            <a:ext cx="1357781" cy="551435"/>
            <a:chOff x="8232226" y="4342183"/>
            <a:chExt cx="1357781" cy="551435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55">
              <p14:nvContentPartPr>
                <p14:cNvPr id="965" name="Ink 964">
                  <a:extLst>
                    <a:ext uri="{FF2B5EF4-FFF2-40B4-BE49-F238E27FC236}">
                      <a16:creationId xmlns:a16="http://schemas.microsoft.com/office/drawing/2014/main" id="{E8D0EE33-19B9-22FB-5153-FF1D83A3007B}"/>
                    </a:ext>
                  </a:extLst>
                </p14:cNvPr>
                <p14:cNvContentPartPr/>
                <p14:nvPr/>
              </p14:nvContentPartPr>
              <p14:xfrm>
                <a:off x="8614984" y="4493298"/>
                <a:ext cx="166680" cy="237240"/>
              </p14:xfrm>
            </p:contentPart>
          </mc:Choice>
          <mc:Fallback xmlns="">
            <p:pic>
              <p:nvPicPr>
                <p:cNvPr id="965" name="Ink 964">
                  <a:extLst>
                    <a:ext uri="{FF2B5EF4-FFF2-40B4-BE49-F238E27FC236}">
                      <a16:creationId xmlns:a16="http://schemas.microsoft.com/office/drawing/2014/main" id="{E8D0EE33-19B9-22FB-5153-FF1D83A3007B}"/>
                    </a:ext>
                  </a:extLst>
                </p:cNvPr>
                <p:cNvPicPr/>
                <p:nvPr/>
              </p:nvPicPr>
              <p:blipFill>
                <a:blip r:embed="rId756"/>
                <a:stretch>
                  <a:fillRect/>
                </a:stretch>
              </p:blipFill>
              <p:spPr>
                <a:xfrm>
                  <a:off x="8608864" y="4487178"/>
                  <a:ext cx="17892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7">
              <p14:nvContentPartPr>
                <p14:cNvPr id="966" name="Ink 965">
                  <a:extLst>
                    <a:ext uri="{FF2B5EF4-FFF2-40B4-BE49-F238E27FC236}">
                      <a16:creationId xmlns:a16="http://schemas.microsoft.com/office/drawing/2014/main" id="{5CF090C1-493E-9CD5-DB9D-DA333B4F7B71}"/>
                    </a:ext>
                  </a:extLst>
                </p14:cNvPr>
                <p14:cNvContentPartPr/>
                <p14:nvPr/>
              </p14:nvContentPartPr>
              <p14:xfrm>
                <a:off x="8753224" y="4580058"/>
                <a:ext cx="230760" cy="313560"/>
              </p14:xfrm>
            </p:contentPart>
          </mc:Choice>
          <mc:Fallback xmlns="">
            <p:pic>
              <p:nvPicPr>
                <p:cNvPr id="966" name="Ink 965">
                  <a:extLst>
                    <a:ext uri="{FF2B5EF4-FFF2-40B4-BE49-F238E27FC236}">
                      <a16:creationId xmlns:a16="http://schemas.microsoft.com/office/drawing/2014/main" id="{5CF090C1-493E-9CD5-DB9D-DA333B4F7B71}"/>
                    </a:ext>
                  </a:extLst>
                </p:cNvPr>
                <p:cNvPicPr/>
                <p:nvPr/>
              </p:nvPicPr>
              <p:blipFill>
                <a:blip r:embed="rId758"/>
                <a:stretch>
                  <a:fillRect/>
                </a:stretch>
              </p:blipFill>
              <p:spPr>
                <a:xfrm>
                  <a:off x="8747104" y="4573938"/>
                  <a:ext cx="243000" cy="32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59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E0B52ACD-8331-7F2F-CF65-3884AA9F9B9E}"/>
                    </a:ext>
                  </a:extLst>
                </p14:cNvPr>
                <p14:cNvContentPartPr/>
                <p14:nvPr/>
              </p14:nvContentPartPr>
              <p14:xfrm>
                <a:off x="9037767" y="4515304"/>
                <a:ext cx="123480" cy="10116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E0B52ACD-8331-7F2F-CF65-3884AA9F9B9E}"/>
                    </a:ext>
                  </a:extLst>
                </p:cNvPr>
                <p:cNvPicPr/>
                <p:nvPr/>
              </p:nvPicPr>
              <p:blipFill>
                <a:blip r:embed="rId760"/>
                <a:stretch>
                  <a:fillRect/>
                </a:stretch>
              </p:blipFill>
              <p:spPr>
                <a:xfrm>
                  <a:off x="9031647" y="4509184"/>
                  <a:ext cx="13572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1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5368CE77-C90F-A6FD-0ABC-264A4276D094}"/>
                    </a:ext>
                  </a:extLst>
                </p14:cNvPr>
                <p14:cNvContentPartPr/>
                <p14:nvPr/>
              </p14:nvContentPartPr>
              <p14:xfrm>
                <a:off x="8989167" y="4638424"/>
                <a:ext cx="261720" cy="3204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5368CE77-C90F-A6FD-0ABC-264A4276D094}"/>
                    </a:ext>
                  </a:extLst>
                </p:cNvPr>
                <p:cNvPicPr/>
                <p:nvPr/>
              </p:nvPicPr>
              <p:blipFill>
                <a:blip r:embed="rId762"/>
                <a:stretch>
                  <a:fillRect/>
                </a:stretch>
              </p:blipFill>
              <p:spPr>
                <a:xfrm>
                  <a:off x="8983047" y="4632304"/>
                  <a:ext cx="27396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3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3FA75A19-C5C8-6127-FC10-5D506964898E}"/>
                    </a:ext>
                  </a:extLst>
                </p14:cNvPr>
                <p14:cNvContentPartPr/>
                <p14:nvPr/>
              </p14:nvContentPartPr>
              <p14:xfrm>
                <a:off x="9069087" y="4663624"/>
                <a:ext cx="125280" cy="16200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3FA75A19-C5C8-6127-FC10-5D506964898E}"/>
                    </a:ext>
                  </a:extLst>
                </p:cNvPr>
                <p:cNvPicPr/>
                <p:nvPr/>
              </p:nvPicPr>
              <p:blipFill>
                <a:blip r:embed="rId764"/>
                <a:stretch>
                  <a:fillRect/>
                </a:stretch>
              </p:blipFill>
              <p:spPr>
                <a:xfrm>
                  <a:off x="9062967" y="4657504"/>
                  <a:ext cx="1375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5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348E673B-4DA3-EC93-33FE-0A84FB5A8CD6}"/>
                    </a:ext>
                  </a:extLst>
                </p14:cNvPr>
                <p14:cNvContentPartPr/>
                <p14:nvPr/>
              </p14:nvContentPartPr>
              <p14:xfrm>
                <a:off x="9333687" y="4577224"/>
                <a:ext cx="15120" cy="13392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348E673B-4DA3-EC93-33FE-0A84FB5A8CD6}"/>
                    </a:ext>
                  </a:extLst>
                </p:cNvPr>
                <p:cNvPicPr/>
                <p:nvPr/>
              </p:nvPicPr>
              <p:blipFill>
                <a:blip r:embed="rId766"/>
                <a:stretch>
                  <a:fillRect/>
                </a:stretch>
              </p:blipFill>
              <p:spPr>
                <a:xfrm>
                  <a:off x="9327567" y="4571104"/>
                  <a:ext cx="273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7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646A1699-DA30-7D93-36A8-00FB4D9DC3A1}"/>
                    </a:ext>
                  </a:extLst>
                </p14:cNvPr>
                <p14:cNvContentPartPr/>
                <p14:nvPr/>
              </p14:nvContentPartPr>
              <p14:xfrm>
                <a:off x="9276087" y="4657144"/>
                <a:ext cx="87840" cy="1080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646A1699-DA30-7D93-36A8-00FB4D9DC3A1}"/>
                    </a:ext>
                  </a:extLst>
                </p:cNvPr>
                <p:cNvPicPr/>
                <p:nvPr/>
              </p:nvPicPr>
              <p:blipFill>
                <a:blip r:embed="rId768"/>
                <a:stretch>
                  <a:fillRect/>
                </a:stretch>
              </p:blipFill>
              <p:spPr>
                <a:xfrm>
                  <a:off x="9269967" y="4651024"/>
                  <a:ext cx="10008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9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1799C12F-4527-F9FF-D946-1DB62E46F220}"/>
                    </a:ext>
                  </a:extLst>
                </p14:cNvPr>
                <p14:cNvContentPartPr/>
                <p14:nvPr/>
              </p14:nvContentPartPr>
              <p14:xfrm>
                <a:off x="9423327" y="4562464"/>
                <a:ext cx="23760" cy="16308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1799C12F-4527-F9FF-D946-1DB62E46F220}"/>
                    </a:ext>
                  </a:extLst>
                </p:cNvPr>
                <p:cNvPicPr/>
                <p:nvPr/>
              </p:nvPicPr>
              <p:blipFill>
                <a:blip r:embed="rId770"/>
                <a:stretch>
                  <a:fillRect/>
                </a:stretch>
              </p:blipFill>
              <p:spPr>
                <a:xfrm>
                  <a:off x="9417207" y="4556344"/>
                  <a:ext cx="36000" cy="175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1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7F889EB4-04AD-E473-6595-2FB72CA16A71}"/>
                    </a:ext>
                  </a:extLst>
                </p14:cNvPr>
                <p14:cNvContentPartPr/>
                <p14:nvPr/>
              </p14:nvContentPartPr>
              <p14:xfrm>
                <a:off x="9481287" y="4410904"/>
                <a:ext cx="108720" cy="41796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7F889EB4-04AD-E473-6595-2FB72CA16A71}"/>
                    </a:ext>
                  </a:extLst>
                </p:cNvPr>
                <p:cNvPicPr/>
                <p:nvPr/>
              </p:nvPicPr>
              <p:blipFill>
                <a:blip r:embed="rId772"/>
                <a:stretch>
                  <a:fillRect/>
                </a:stretch>
              </p:blipFill>
              <p:spPr>
                <a:xfrm>
                  <a:off x="9475167" y="4404784"/>
                  <a:ext cx="120960" cy="43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3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53F2D674-A22E-D349-80D4-98BF2E554D48}"/>
                    </a:ext>
                  </a:extLst>
                </p14:cNvPr>
                <p14:cNvContentPartPr/>
                <p14:nvPr/>
              </p14:nvContentPartPr>
              <p14:xfrm>
                <a:off x="8232226" y="4342183"/>
                <a:ext cx="1318680" cy="49284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53F2D674-A22E-D349-80D4-98BF2E554D48}"/>
                    </a:ext>
                  </a:extLst>
                </p:cNvPr>
                <p:cNvPicPr/>
                <p:nvPr/>
              </p:nvPicPr>
              <p:blipFill>
                <a:blip r:embed="rId774"/>
                <a:stretch>
                  <a:fillRect/>
                </a:stretch>
              </p:blipFill>
              <p:spPr>
                <a:xfrm>
                  <a:off x="8226106" y="4336063"/>
                  <a:ext cx="1330920" cy="50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19" name="Group 1118">
            <a:extLst>
              <a:ext uri="{FF2B5EF4-FFF2-40B4-BE49-F238E27FC236}">
                <a16:creationId xmlns:a16="http://schemas.microsoft.com/office/drawing/2014/main" id="{F11EF66E-1A30-5D2E-FCF1-8F30D0B43A9D}"/>
              </a:ext>
            </a:extLst>
          </p:cNvPr>
          <p:cNvGrpSpPr/>
          <p:nvPr/>
        </p:nvGrpSpPr>
        <p:grpSpPr>
          <a:xfrm>
            <a:off x="9085786" y="5380423"/>
            <a:ext cx="37800" cy="24120"/>
            <a:chOff x="9085786" y="5380423"/>
            <a:chExt cx="37800" cy="2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75">
              <p14:nvContentPartPr>
                <p14:cNvPr id="1117" name="Ink 1116">
                  <a:extLst>
                    <a:ext uri="{FF2B5EF4-FFF2-40B4-BE49-F238E27FC236}">
                      <a16:creationId xmlns:a16="http://schemas.microsoft.com/office/drawing/2014/main" id="{698DC0FD-B076-6A28-06BC-5DC1F5EB27E1}"/>
                    </a:ext>
                  </a:extLst>
                </p14:cNvPr>
                <p14:cNvContentPartPr/>
                <p14:nvPr/>
              </p14:nvContentPartPr>
              <p14:xfrm>
                <a:off x="9110626" y="5380423"/>
                <a:ext cx="360" cy="360"/>
              </p14:xfrm>
            </p:contentPart>
          </mc:Choice>
          <mc:Fallback xmlns="">
            <p:pic>
              <p:nvPicPr>
                <p:cNvPr id="1117" name="Ink 1116">
                  <a:extLst>
                    <a:ext uri="{FF2B5EF4-FFF2-40B4-BE49-F238E27FC236}">
                      <a16:creationId xmlns:a16="http://schemas.microsoft.com/office/drawing/2014/main" id="{698DC0FD-B076-6A28-06BC-5DC1F5EB27E1}"/>
                    </a:ext>
                  </a:extLst>
                </p:cNvPr>
                <p:cNvPicPr/>
                <p:nvPr/>
              </p:nvPicPr>
              <p:blipFill>
                <a:blip r:embed="rId776"/>
                <a:stretch>
                  <a:fillRect/>
                </a:stretch>
              </p:blipFill>
              <p:spPr>
                <a:xfrm>
                  <a:off x="9104506" y="5374303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7">
              <p14:nvContentPartPr>
                <p14:cNvPr id="1118" name="Ink 1117">
                  <a:extLst>
                    <a:ext uri="{FF2B5EF4-FFF2-40B4-BE49-F238E27FC236}">
                      <a16:creationId xmlns:a16="http://schemas.microsoft.com/office/drawing/2014/main" id="{987C705E-5DBC-BBAB-6DA5-B4B8BFC68AB5}"/>
                    </a:ext>
                  </a:extLst>
                </p14:cNvPr>
                <p14:cNvContentPartPr/>
                <p14:nvPr/>
              </p14:nvContentPartPr>
              <p14:xfrm>
                <a:off x="9085786" y="5383303"/>
                <a:ext cx="37800" cy="21240"/>
              </p14:xfrm>
            </p:contentPart>
          </mc:Choice>
          <mc:Fallback xmlns="">
            <p:pic>
              <p:nvPicPr>
                <p:cNvPr id="1118" name="Ink 1117">
                  <a:extLst>
                    <a:ext uri="{FF2B5EF4-FFF2-40B4-BE49-F238E27FC236}">
                      <a16:creationId xmlns:a16="http://schemas.microsoft.com/office/drawing/2014/main" id="{987C705E-5DBC-BBAB-6DA5-B4B8BFC68AB5}"/>
                    </a:ext>
                  </a:extLst>
                </p:cNvPr>
                <p:cNvPicPr/>
                <p:nvPr/>
              </p:nvPicPr>
              <p:blipFill>
                <a:blip r:embed="rId778"/>
                <a:stretch>
                  <a:fillRect/>
                </a:stretch>
              </p:blipFill>
              <p:spPr>
                <a:xfrm>
                  <a:off x="9079666" y="5377183"/>
                  <a:ext cx="50040" cy="33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779">
            <p14:nvContentPartPr>
              <p14:cNvPr id="1120" name="Ink 1119">
                <a:extLst>
                  <a:ext uri="{FF2B5EF4-FFF2-40B4-BE49-F238E27FC236}">
                    <a16:creationId xmlns:a16="http://schemas.microsoft.com/office/drawing/2014/main" id="{EE96730A-89D5-86FF-DAE0-91D2AA7B3623}"/>
                  </a:ext>
                </a:extLst>
              </p14:cNvPr>
              <p14:cNvContentPartPr/>
              <p14:nvPr/>
            </p14:nvContentPartPr>
            <p14:xfrm>
              <a:off x="10783186" y="5373943"/>
              <a:ext cx="3960" cy="32760"/>
            </p14:xfrm>
          </p:contentPart>
        </mc:Choice>
        <mc:Fallback xmlns="">
          <p:pic>
            <p:nvPicPr>
              <p:cNvPr id="1120" name="Ink 1119">
                <a:extLst>
                  <a:ext uri="{FF2B5EF4-FFF2-40B4-BE49-F238E27FC236}">
                    <a16:creationId xmlns:a16="http://schemas.microsoft.com/office/drawing/2014/main" id="{EE96730A-89D5-86FF-DAE0-91D2AA7B3623}"/>
                  </a:ext>
                </a:extLst>
              </p:cNvPr>
              <p:cNvPicPr/>
              <p:nvPr/>
            </p:nvPicPr>
            <p:blipFill>
              <a:blip r:embed="rId780"/>
              <a:stretch>
                <a:fillRect/>
              </a:stretch>
            </p:blipFill>
            <p:spPr>
              <a:xfrm>
                <a:off x="10777066" y="5367823"/>
                <a:ext cx="16200" cy="4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131" name="Group 1130">
            <a:extLst>
              <a:ext uri="{FF2B5EF4-FFF2-40B4-BE49-F238E27FC236}">
                <a16:creationId xmlns:a16="http://schemas.microsoft.com/office/drawing/2014/main" id="{F04DAE96-55D9-FEE0-4EB9-3C65717DCCCD}"/>
              </a:ext>
            </a:extLst>
          </p:cNvPr>
          <p:cNvGrpSpPr/>
          <p:nvPr/>
        </p:nvGrpSpPr>
        <p:grpSpPr>
          <a:xfrm>
            <a:off x="3101545" y="2479657"/>
            <a:ext cx="1012680" cy="332091"/>
            <a:chOff x="3101545" y="2479657"/>
            <a:chExt cx="1012680" cy="332091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81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CBB1B9C8-D3BE-E792-B814-9818C557D876}"/>
                    </a:ext>
                  </a:extLst>
                </p14:cNvPr>
                <p14:cNvContentPartPr/>
                <p14:nvPr/>
              </p14:nvContentPartPr>
              <p14:xfrm>
                <a:off x="3101545" y="2558404"/>
                <a:ext cx="217800" cy="238022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CBB1B9C8-D3BE-E792-B814-9818C557D876}"/>
                    </a:ext>
                  </a:extLst>
                </p:cNvPr>
                <p:cNvPicPr/>
                <p:nvPr/>
              </p:nvPicPr>
              <p:blipFill>
                <a:blip r:embed="rId782"/>
                <a:stretch>
                  <a:fillRect/>
                </a:stretch>
              </p:blipFill>
              <p:spPr>
                <a:xfrm>
                  <a:off x="3095425" y="2552282"/>
                  <a:ext cx="230040" cy="25026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3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9AB8B150-19C9-3066-A681-A4CC5F2D27D4}"/>
                    </a:ext>
                  </a:extLst>
                </p14:cNvPr>
                <p14:cNvContentPartPr/>
                <p14:nvPr/>
              </p14:nvContentPartPr>
              <p14:xfrm>
                <a:off x="3316825" y="2654610"/>
                <a:ext cx="225360" cy="132908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9AB8B150-19C9-3066-A681-A4CC5F2D27D4}"/>
                    </a:ext>
                  </a:extLst>
                </p:cNvPr>
                <p:cNvPicPr/>
                <p:nvPr/>
              </p:nvPicPr>
              <p:blipFill>
                <a:blip r:embed="rId784"/>
                <a:stretch>
                  <a:fillRect/>
                </a:stretch>
              </p:blipFill>
              <p:spPr>
                <a:xfrm>
                  <a:off x="3310705" y="2648487"/>
                  <a:ext cx="237600" cy="14515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5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D649ABD3-5905-9431-7F97-DF97BB0123E4}"/>
                    </a:ext>
                  </a:extLst>
                </p14:cNvPr>
                <p14:cNvContentPartPr/>
                <p14:nvPr/>
              </p14:nvContentPartPr>
              <p14:xfrm>
                <a:off x="3527425" y="2682047"/>
                <a:ext cx="192240" cy="129701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D649ABD3-5905-9431-7F97-DF97BB0123E4}"/>
                    </a:ext>
                  </a:extLst>
                </p:cNvPr>
                <p:cNvPicPr/>
                <p:nvPr/>
              </p:nvPicPr>
              <p:blipFill>
                <a:blip r:embed="rId786"/>
                <a:stretch>
                  <a:fillRect/>
                </a:stretch>
              </p:blipFill>
              <p:spPr>
                <a:xfrm>
                  <a:off x="3521305" y="2675922"/>
                  <a:ext cx="204480" cy="1419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7">
              <p14:nvContentPartPr>
                <p14:cNvPr id="1127" name="Ink 1126">
                  <a:extLst>
                    <a:ext uri="{FF2B5EF4-FFF2-40B4-BE49-F238E27FC236}">
                      <a16:creationId xmlns:a16="http://schemas.microsoft.com/office/drawing/2014/main" id="{9D00014D-78C8-FC47-D631-B704B87973FF}"/>
                    </a:ext>
                  </a:extLst>
                </p14:cNvPr>
                <p14:cNvContentPartPr/>
                <p14:nvPr/>
              </p14:nvContentPartPr>
              <p14:xfrm>
                <a:off x="3669625" y="2479657"/>
                <a:ext cx="97200" cy="319264"/>
              </p14:xfrm>
            </p:contentPart>
          </mc:Choice>
          <mc:Fallback xmlns="">
            <p:pic>
              <p:nvPicPr>
                <p:cNvPr id="1127" name="Ink 1126">
                  <a:extLst>
                    <a:ext uri="{FF2B5EF4-FFF2-40B4-BE49-F238E27FC236}">
                      <a16:creationId xmlns:a16="http://schemas.microsoft.com/office/drawing/2014/main" id="{9D00014D-78C8-FC47-D631-B704B87973FF}"/>
                    </a:ext>
                  </a:extLst>
                </p:cNvPr>
                <p:cNvPicPr/>
                <p:nvPr/>
              </p:nvPicPr>
              <p:blipFill>
                <a:blip r:embed="rId788"/>
                <a:stretch>
                  <a:fillRect/>
                </a:stretch>
              </p:blipFill>
              <p:spPr>
                <a:xfrm>
                  <a:off x="3663505" y="2473538"/>
                  <a:ext cx="109440" cy="3315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9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287E4D24-EE2A-3868-891C-C7B2BAE47D98}"/>
                    </a:ext>
                  </a:extLst>
                </p14:cNvPr>
                <p14:cNvContentPartPr/>
                <p14:nvPr/>
              </p14:nvContentPartPr>
              <p14:xfrm>
                <a:off x="3656305" y="2620404"/>
                <a:ext cx="179640" cy="21736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287E4D24-EE2A-3868-891C-C7B2BAE47D98}"/>
                    </a:ext>
                  </a:extLst>
                </p:cNvPr>
                <p:cNvPicPr/>
                <p:nvPr/>
              </p:nvPicPr>
              <p:blipFill>
                <a:blip r:embed="rId790"/>
                <a:stretch>
                  <a:fillRect/>
                </a:stretch>
              </p:blipFill>
              <p:spPr>
                <a:xfrm>
                  <a:off x="3650185" y="2614245"/>
                  <a:ext cx="191880" cy="340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1">
              <p14:nvContentPartPr>
                <p14:cNvPr id="1129" name="Ink 1128">
                  <a:extLst>
                    <a:ext uri="{FF2B5EF4-FFF2-40B4-BE49-F238E27FC236}">
                      <a16:creationId xmlns:a16="http://schemas.microsoft.com/office/drawing/2014/main" id="{CD4B88DC-21A8-B91F-C840-7BD75450455E}"/>
                    </a:ext>
                  </a:extLst>
                </p14:cNvPr>
                <p14:cNvContentPartPr/>
                <p14:nvPr/>
              </p14:nvContentPartPr>
              <p14:xfrm>
                <a:off x="3808945" y="2643565"/>
                <a:ext cx="196920" cy="156425"/>
              </p14:xfrm>
            </p:contentPart>
          </mc:Choice>
          <mc:Fallback xmlns="">
            <p:pic>
              <p:nvPicPr>
                <p:cNvPr id="1129" name="Ink 1128">
                  <a:extLst>
                    <a:ext uri="{FF2B5EF4-FFF2-40B4-BE49-F238E27FC236}">
                      <a16:creationId xmlns:a16="http://schemas.microsoft.com/office/drawing/2014/main" id="{CD4B88DC-21A8-B91F-C840-7BD75450455E}"/>
                    </a:ext>
                  </a:extLst>
                </p:cNvPr>
                <p:cNvPicPr/>
                <p:nvPr/>
              </p:nvPicPr>
              <p:blipFill>
                <a:blip r:embed="rId792"/>
                <a:stretch>
                  <a:fillRect/>
                </a:stretch>
              </p:blipFill>
              <p:spPr>
                <a:xfrm>
                  <a:off x="3802825" y="2637438"/>
                  <a:ext cx="209160" cy="1686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3">
              <p14:nvContentPartPr>
                <p14:cNvPr id="1130" name="Ink 1129">
                  <a:extLst>
                    <a:ext uri="{FF2B5EF4-FFF2-40B4-BE49-F238E27FC236}">
                      <a16:creationId xmlns:a16="http://schemas.microsoft.com/office/drawing/2014/main" id="{0FF99E46-F14A-CC56-9C64-25948BF22A82}"/>
                    </a:ext>
                  </a:extLst>
                </p14:cNvPr>
                <p14:cNvContentPartPr/>
                <p14:nvPr/>
              </p14:nvContentPartPr>
              <p14:xfrm>
                <a:off x="3973105" y="2608645"/>
                <a:ext cx="141120" cy="196333"/>
              </p14:xfrm>
            </p:contentPart>
          </mc:Choice>
          <mc:Fallback xmlns="">
            <p:pic>
              <p:nvPicPr>
                <p:cNvPr id="1130" name="Ink 1129">
                  <a:extLst>
                    <a:ext uri="{FF2B5EF4-FFF2-40B4-BE49-F238E27FC236}">
                      <a16:creationId xmlns:a16="http://schemas.microsoft.com/office/drawing/2014/main" id="{0FF99E46-F14A-CC56-9C64-25948BF22A82}"/>
                    </a:ext>
                  </a:extLst>
                </p:cNvPr>
                <p:cNvPicPr/>
                <p:nvPr/>
              </p:nvPicPr>
              <p:blipFill>
                <a:blip r:embed="rId794"/>
                <a:stretch>
                  <a:fillRect/>
                </a:stretch>
              </p:blipFill>
              <p:spPr>
                <a:xfrm>
                  <a:off x="3966985" y="2602521"/>
                  <a:ext cx="153360" cy="208581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9" name="Group 1138">
            <a:extLst>
              <a:ext uri="{FF2B5EF4-FFF2-40B4-BE49-F238E27FC236}">
                <a16:creationId xmlns:a16="http://schemas.microsoft.com/office/drawing/2014/main" id="{5E7D915B-A312-1974-A574-1DBE315BEB35}"/>
              </a:ext>
            </a:extLst>
          </p:cNvPr>
          <p:cNvGrpSpPr/>
          <p:nvPr/>
        </p:nvGrpSpPr>
        <p:grpSpPr>
          <a:xfrm>
            <a:off x="4391065" y="2536668"/>
            <a:ext cx="431280" cy="241587"/>
            <a:chOff x="4391065" y="2536668"/>
            <a:chExt cx="431280" cy="241587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795">
              <p14:nvContentPartPr>
                <p14:cNvPr id="1132" name="Ink 1131">
                  <a:extLst>
                    <a:ext uri="{FF2B5EF4-FFF2-40B4-BE49-F238E27FC236}">
                      <a16:creationId xmlns:a16="http://schemas.microsoft.com/office/drawing/2014/main" id="{13ABE99C-1C1C-ED8C-A464-D1935D8C788D}"/>
                    </a:ext>
                  </a:extLst>
                </p14:cNvPr>
                <p14:cNvContentPartPr/>
                <p14:nvPr/>
              </p14:nvContentPartPr>
              <p14:xfrm>
                <a:off x="4391065" y="2536668"/>
                <a:ext cx="47520" cy="138965"/>
              </p14:xfrm>
            </p:contentPart>
          </mc:Choice>
          <mc:Fallback xmlns="">
            <p:pic>
              <p:nvPicPr>
                <p:cNvPr id="1132" name="Ink 1131">
                  <a:extLst>
                    <a:ext uri="{FF2B5EF4-FFF2-40B4-BE49-F238E27FC236}">
                      <a16:creationId xmlns:a16="http://schemas.microsoft.com/office/drawing/2014/main" id="{13ABE99C-1C1C-ED8C-A464-D1935D8C788D}"/>
                    </a:ext>
                  </a:extLst>
                </p:cNvPr>
                <p:cNvPicPr/>
                <p:nvPr/>
              </p:nvPicPr>
              <p:blipFill>
                <a:blip r:embed="rId796"/>
                <a:stretch>
                  <a:fillRect/>
                </a:stretch>
              </p:blipFill>
              <p:spPr>
                <a:xfrm>
                  <a:off x="4384945" y="2530548"/>
                  <a:ext cx="59760" cy="15120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7">
              <p14:nvContentPartPr>
                <p14:cNvPr id="1133" name="Ink 1132">
                  <a:extLst>
                    <a:ext uri="{FF2B5EF4-FFF2-40B4-BE49-F238E27FC236}">
                      <a16:creationId xmlns:a16="http://schemas.microsoft.com/office/drawing/2014/main" id="{7AFFF9BF-22D4-AF2F-3B76-1CEA4CD79108}"/>
                    </a:ext>
                  </a:extLst>
                </p14:cNvPr>
                <p14:cNvContentPartPr/>
                <p14:nvPr/>
              </p14:nvContentPartPr>
              <p14:xfrm>
                <a:off x="4540825" y="2568738"/>
                <a:ext cx="51120" cy="208804"/>
              </p14:xfrm>
            </p:contentPart>
          </mc:Choice>
          <mc:Fallback xmlns="">
            <p:pic>
              <p:nvPicPr>
                <p:cNvPr id="1133" name="Ink 1132">
                  <a:extLst>
                    <a:ext uri="{FF2B5EF4-FFF2-40B4-BE49-F238E27FC236}">
                      <a16:creationId xmlns:a16="http://schemas.microsoft.com/office/drawing/2014/main" id="{7AFFF9BF-22D4-AF2F-3B76-1CEA4CD79108}"/>
                    </a:ext>
                  </a:extLst>
                </p:cNvPr>
                <p:cNvPicPr/>
                <p:nvPr/>
              </p:nvPicPr>
              <p:blipFill>
                <a:blip r:embed="rId798"/>
                <a:stretch>
                  <a:fillRect/>
                </a:stretch>
              </p:blipFill>
              <p:spPr>
                <a:xfrm>
                  <a:off x="4534705" y="2562618"/>
                  <a:ext cx="63360" cy="22104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9">
              <p14:nvContentPartPr>
                <p14:cNvPr id="1134" name="Ink 1133">
                  <a:extLst>
                    <a:ext uri="{FF2B5EF4-FFF2-40B4-BE49-F238E27FC236}">
                      <a16:creationId xmlns:a16="http://schemas.microsoft.com/office/drawing/2014/main" id="{D1813D27-4346-4AEB-061A-84D747123B42}"/>
                    </a:ext>
                  </a:extLst>
                </p14:cNvPr>
                <p14:cNvContentPartPr/>
                <p14:nvPr/>
              </p14:nvContentPartPr>
              <p14:xfrm>
                <a:off x="4607065" y="2571232"/>
                <a:ext cx="215280" cy="207023"/>
              </p14:xfrm>
            </p:contentPart>
          </mc:Choice>
          <mc:Fallback xmlns="">
            <p:pic>
              <p:nvPicPr>
                <p:cNvPr id="1134" name="Ink 1133">
                  <a:extLst>
                    <a:ext uri="{FF2B5EF4-FFF2-40B4-BE49-F238E27FC236}">
                      <a16:creationId xmlns:a16="http://schemas.microsoft.com/office/drawing/2014/main" id="{D1813D27-4346-4AEB-061A-84D747123B42}"/>
                    </a:ext>
                  </a:extLst>
                </p:cNvPr>
                <p:cNvPicPr/>
                <p:nvPr/>
              </p:nvPicPr>
              <p:blipFill>
                <a:blip r:embed="rId800"/>
                <a:stretch>
                  <a:fillRect/>
                </a:stretch>
              </p:blipFill>
              <p:spPr>
                <a:xfrm>
                  <a:off x="4600945" y="2565111"/>
                  <a:ext cx="227520" cy="219264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3" name="Group 1162">
            <a:extLst>
              <a:ext uri="{FF2B5EF4-FFF2-40B4-BE49-F238E27FC236}">
                <a16:creationId xmlns:a16="http://schemas.microsoft.com/office/drawing/2014/main" id="{6CC1B296-8371-8738-8C51-B49D2E5BE437}"/>
              </a:ext>
            </a:extLst>
          </p:cNvPr>
          <p:cNvGrpSpPr/>
          <p:nvPr/>
        </p:nvGrpSpPr>
        <p:grpSpPr>
          <a:xfrm>
            <a:off x="130213" y="3181190"/>
            <a:ext cx="240840" cy="348480"/>
            <a:chOff x="130213" y="3181190"/>
            <a:chExt cx="240840" cy="34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01">
              <p14:nvContentPartPr>
                <p14:cNvPr id="1161" name="Ink 1160">
                  <a:extLst>
                    <a:ext uri="{FF2B5EF4-FFF2-40B4-BE49-F238E27FC236}">
                      <a16:creationId xmlns:a16="http://schemas.microsoft.com/office/drawing/2014/main" id="{B711D85F-A077-831D-7E71-3A23D1DAD00E}"/>
                    </a:ext>
                  </a:extLst>
                </p14:cNvPr>
                <p14:cNvContentPartPr/>
                <p14:nvPr/>
              </p14:nvContentPartPr>
              <p14:xfrm>
                <a:off x="170533" y="3181190"/>
                <a:ext cx="177480" cy="218160"/>
              </p14:xfrm>
            </p:contentPart>
          </mc:Choice>
          <mc:Fallback xmlns="">
            <p:pic>
              <p:nvPicPr>
                <p:cNvPr id="1161" name="Ink 1160">
                  <a:extLst>
                    <a:ext uri="{FF2B5EF4-FFF2-40B4-BE49-F238E27FC236}">
                      <a16:creationId xmlns:a16="http://schemas.microsoft.com/office/drawing/2014/main" id="{B711D85F-A077-831D-7E71-3A23D1DAD00E}"/>
                    </a:ext>
                  </a:extLst>
                </p:cNvPr>
                <p:cNvPicPr/>
                <p:nvPr/>
              </p:nvPicPr>
              <p:blipFill>
                <a:blip r:embed="rId808"/>
                <a:stretch>
                  <a:fillRect/>
                </a:stretch>
              </p:blipFill>
              <p:spPr>
                <a:xfrm>
                  <a:off x="164401" y="3175070"/>
                  <a:ext cx="189745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09">
              <p14:nvContentPartPr>
                <p14:cNvPr id="1162" name="Ink 1161">
                  <a:extLst>
                    <a:ext uri="{FF2B5EF4-FFF2-40B4-BE49-F238E27FC236}">
                      <a16:creationId xmlns:a16="http://schemas.microsoft.com/office/drawing/2014/main" id="{9A01E83C-21AB-DB3C-056A-DD141D0DBB79}"/>
                    </a:ext>
                  </a:extLst>
                </p14:cNvPr>
                <p14:cNvContentPartPr/>
                <p14:nvPr/>
              </p14:nvContentPartPr>
              <p14:xfrm>
                <a:off x="130213" y="3415910"/>
                <a:ext cx="240840" cy="113760"/>
              </p14:xfrm>
            </p:contentPart>
          </mc:Choice>
          <mc:Fallback xmlns="">
            <p:pic>
              <p:nvPicPr>
                <p:cNvPr id="1162" name="Ink 1161">
                  <a:extLst>
                    <a:ext uri="{FF2B5EF4-FFF2-40B4-BE49-F238E27FC236}">
                      <a16:creationId xmlns:a16="http://schemas.microsoft.com/office/drawing/2014/main" id="{9A01E83C-21AB-DB3C-056A-DD141D0DBB79}"/>
                    </a:ext>
                  </a:extLst>
                </p:cNvPr>
                <p:cNvPicPr/>
                <p:nvPr/>
              </p:nvPicPr>
              <p:blipFill>
                <a:blip r:embed="rId810"/>
                <a:stretch>
                  <a:fillRect/>
                </a:stretch>
              </p:blipFill>
              <p:spPr>
                <a:xfrm>
                  <a:off x="124093" y="3409790"/>
                  <a:ext cx="253080" cy="126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6" name="Group 1165">
            <a:extLst>
              <a:ext uri="{FF2B5EF4-FFF2-40B4-BE49-F238E27FC236}">
                <a16:creationId xmlns:a16="http://schemas.microsoft.com/office/drawing/2014/main" id="{DAD57F24-DF92-5568-9ABB-A7728B08D248}"/>
              </a:ext>
            </a:extLst>
          </p:cNvPr>
          <p:cNvGrpSpPr/>
          <p:nvPr/>
        </p:nvGrpSpPr>
        <p:grpSpPr>
          <a:xfrm>
            <a:off x="125026" y="1619503"/>
            <a:ext cx="203040" cy="281160"/>
            <a:chOff x="125026" y="1619503"/>
            <a:chExt cx="203040" cy="281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1">
              <p14:nvContentPartPr>
                <p14:cNvPr id="1164" name="Ink 1163">
                  <a:extLst>
                    <a:ext uri="{FF2B5EF4-FFF2-40B4-BE49-F238E27FC236}">
                      <a16:creationId xmlns:a16="http://schemas.microsoft.com/office/drawing/2014/main" id="{8D32F71C-0A14-4278-699E-0DC378FDB3BD}"/>
                    </a:ext>
                  </a:extLst>
                </p14:cNvPr>
                <p14:cNvContentPartPr/>
                <p14:nvPr/>
              </p14:nvContentPartPr>
              <p14:xfrm>
                <a:off x="128626" y="1619503"/>
                <a:ext cx="199440" cy="199440"/>
              </p14:xfrm>
            </p:contentPart>
          </mc:Choice>
          <mc:Fallback xmlns="">
            <p:pic>
              <p:nvPicPr>
                <p:cNvPr id="1164" name="Ink 1163">
                  <a:extLst>
                    <a:ext uri="{FF2B5EF4-FFF2-40B4-BE49-F238E27FC236}">
                      <a16:creationId xmlns:a16="http://schemas.microsoft.com/office/drawing/2014/main" id="{8D32F71C-0A14-4278-699E-0DC378FDB3BD}"/>
                    </a:ext>
                  </a:extLst>
                </p:cNvPr>
                <p:cNvPicPr/>
                <p:nvPr/>
              </p:nvPicPr>
              <p:blipFill>
                <a:blip r:embed="rId812"/>
                <a:stretch>
                  <a:fillRect/>
                </a:stretch>
              </p:blipFill>
              <p:spPr>
                <a:xfrm>
                  <a:off x="122506" y="1613383"/>
                  <a:ext cx="21168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3">
              <p14:nvContentPartPr>
                <p14:cNvPr id="1165" name="Ink 1164">
                  <a:extLst>
                    <a:ext uri="{FF2B5EF4-FFF2-40B4-BE49-F238E27FC236}">
                      <a16:creationId xmlns:a16="http://schemas.microsoft.com/office/drawing/2014/main" id="{E76BFECF-1CE6-2328-A4DD-4DD81141E774}"/>
                    </a:ext>
                  </a:extLst>
                </p14:cNvPr>
                <p14:cNvContentPartPr/>
                <p14:nvPr/>
              </p14:nvContentPartPr>
              <p14:xfrm>
                <a:off x="125026" y="1857823"/>
                <a:ext cx="166680" cy="42840"/>
              </p14:xfrm>
            </p:contentPart>
          </mc:Choice>
          <mc:Fallback xmlns="">
            <p:pic>
              <p:nvPicPr>
                <p:cNvPr id="1165" name="Ink 1164">
                  <a:extLst>
                    <a:ext uri="{FF2B5EF4-FFF2-40B4-BE49-F238E27FC236}">
                      <a16:creationId xmlns:a16="http://schemas.microsoft.com/office/drawing/2014/main" id="{E76BFECF-1CE6-2328-A4DD-4DD81141E774}"/>
                    </a:ext>
                  </a:extLst>
                </p:cNvPr>
                <p:cNvPicPr/>
                <p:nvPr/>
              </p:nvPicPr>
              <p:blipFill>
                <a:blip r:embed="rId814"/>
                <a:stretch>
                  <a:fillRect/>
                </a:stretch>
              </p:blipFill>
              <p:spPr>
                <a:xfrm>
                  <a:off x="118906" y="1851703"/>
                  <a:ext cx="178920" cy="55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69" name="Group 1168">
            <a:extLst>
              <a:ext uri="{FF2B5EF4-FFF2-40B4-BE49-F238E27FC236}">
                <a16:creationId xmlns:a16="http://schemas.microsoft.com/office/drawing/2014/main" id="{BD0279CB-C5BE-1EB7-171E-D291D030A3E6}"/>
              </a:ext>
            </a:extLst>
          </p:cNvPr>
          <p:cNvGrpSpPr/>
          <p:nvPr/>
        </p:nvGrpSpPr>
        <p:grpSpPr>
          <a:xfrm>
            <a:off x="153466" y="2129263"/>
            <a:ext cx="284760" cy="309600"/>
            <a:chOff x="153466" y="2129263"/>
            <a:chExt cx="284760" cy="309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5">
              <p14:nvContentPartPr>
                <p14:cNvPr id="1167" name="Ink 1166">
                  <a:extLst>
                    <a:ext uri="{FF2B5EF4-FFF2-40B4-BE49-F238E27FC236}">
                      <a16:creationId xmlns:a16="http://schemas.microsoft.com/office/drawing/2014/main" id="{A8A75CC4-3FCF-840E-8572-008830C2F7A0}"/>
                    </a:ext>
                  </a:extLst>
                </p14:cNvPr>
                <p14:cNvContentPartPr/>
                <p14:nvPr/>
              </p14:nvContentPartPr>
              <p14:xfrm>
                <a:off x="194866" y="2129263"/>
                <a:ext cx="243360" cy="178920"/>
              </p14:xfrm>
            </p:contentPart>
          </mc:Choice>
          <mc:Fallback xmlns="">
            <p:pic>
              <p:nvPicPr>
                <p:cNvPr id="1167" name="Ink 1166">
                  <a:extLst>
                    <a:ext uri="{FF2B5EF4-FFF2-40B4-BE49-F238E27FC236}">
                      <a16:creationId xmlns:a16="http://schemas.microsoft.com/office/drawing/2014/main" id="{A8A75CC4-3FCF-840E-8572-008830C2F7A0}"/>
                    </a:ext>
                  </a:extLst>
                </p:cNvPr>
                <p:cNvPicPr/>
                <p:nvPr/>
              </p:nvPicPr>
              <p:blipFill>
                <a:blip r:embed="rId816"/>
                <a:stretch>
                  <a:fillRect/>
                </a:stretch>
              </p:blipFill>
              <p:spPr>
                <a:xfrm>
                  <a:off x="188746" y="2123143"/>
                  <a:ext cx="25560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17">
              <p14:nvContentPartPr>
                <p14:cNvPr id="1168" name="Ink 1167">
                  <a:extLst>
                    <a:ext uri="{FF2B5EF4-FFF2-40B4-BE49-F238E27FC236}">
                      <a16:creationId xmlns:a16="http://schemas.microsoft.com/office/drawing/2014/main" id="{40E3A694-E930-FE08-9F85-89AE8A2D8258}"/>
                    </a:ext>
                  </a:extLst>
                </p14:cNvPr>
                <p14:cNvContentPartPr/>
                <p14:nvPr/>
              </p14:nvContentPartPr>
              <p14:xfrm>
                <a:off x="153466" y="2393503"/>
                <a:ext cx="221400" cy="45360"/>
              </p14:xfrm>
            </p:contentPart>
          </mc:Choice>
          <mc:Fallback xmlns="">
            <p:pic>
              <p:nvPicPr>
                <p:cNvPr id="1168" name="Ink 1167">
                  <a:extLst>
                    <a:ext uri="{FF2B5EF4-FFF2-40B4-BE49-F238E27FC236}">
                      <a16:creationId xmlns:a16="http://schemas.microsoft.com/office/drawing/2014/main" id="{40E3A694-E930-FE08-9F85-89AE8A2D8258}"/>
                    </a:ext>
                  </a:extLst>
                </p:cNvPr>
                <p:cNvPicPr/>
                <p:nvPr/>
              </p:nvPicPr>
              <p:blipFill>
                <a:blip r:embed="rId818"/>
                <a:stretch>
                  <a:fillRect/>
                </a:stretch>
              </p:blipFill>
              <p:spPr>
                <a:xfrm>
                  <a:off x="147346" y="2387383"/>
                  <a:ext cx="233640" cy="5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75" name="Group 1174">
            <a:extLst>
              <a:ext uri="{FF2B5EF4-FFF2-40B4-BE49-F238E27FC236}">
                <a16:creationId xmlns:a16="http://schemas.microsoft.com/office/drawing/2014/main" id="{C80CE110-25B3-9018-2B46-14A033F707F9}"/>
              </a:ext>
            </a:extLst>
          </p:cNvPr>
          <p:cNvGrpSpPr/>
          <p:nvPr/>
        </p:nvGrpSpPr>
        <p:grpSpPr>
          <a:xfrm>
            <a:off x="5900506" y="1699783"/>
            <a:ext cx="430920" cy="137520"/>
            <a:chOff x="5900506" y="1699783"/>
            <a:chExt cx="430920" cy="137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19">
              <p14:nvContentPartPr>
                <p14:cNvPr id="1171" name="Ink 1170">
                  <a:extLst>
                    <a:ext uri="{FF2B5EF4-FFF2-40B4-BE49-F238E27FC236}">
                      <a16:creationId xmlns:a16="http://schemas.microsoft.com/office/drawing/2014/main" id="{699D7286-C06F-E0F4-6E3E-4920F76F0894}"/>
                    </a:ext>
                  </a:extLst>
                </p14:cNvPr>
                <p14:cNvContentPartPr/>
                <p14:nvPr/>
              </p14:nvContentPartPr>
              <p14:xfrm>
                <a:off x="5900506" y="1733983"/>
                <a:ext cx="51480" cy="103320"/>
              </p14:xfrm>
            </p:contentPart>
          </mc:Choice>
          <mc:Fallback xmlns="">
            <p:pic>
              <p:nvPicPr>
                <p:cNvPr id="1171" name="Ink 1170">
                  <a:extLst>
                    <a:ext uri="{FF2B5EF4-FFF2-40B4-BE49-F238E27FC236}">
                      <a16:creationId xmlns:a16="http://schemas.microsoft.com/office/drawing/2014/main" id="{699D7286-C06F-E0F4-6E3E-4920F76F0894}"/>
                    </a:ext>
                  </a:extLst>
                </p:cNvPr>
                <p:cNvPicPr/>
                <p:nvPr/>
              </p:nvPicPr>
              <p:blipFill>
                <a:blip r:embed="rId820"/>
                <a:stretch>
                  <a:fillRect/>
                </a:stretch>
              </p:blipFill>
              <p:spPr>
                <a:xfrm>
                  <a:off x="5894386" y="1727863"/>
                  <a:ext cx="63720" cy="11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1">
              <p14:nvContentPartPr>
                <p14:cNvPr id="1172" name="Ink 1171">
                  <a:extLst>
                    <a:ext uri="{FF2B5EF4-FFF2-40B4-BE49-F238E27FC236}">
                      <a16:creationId xmlns:a16="http://schemas.microsoft.com/office/drawing/2014/main" id="{69540290-FF89-E60A-FBD6-1269BE764427}"/>
                    </a:ext>
                  </a:extLst>
                </p14:cNvPr>
                <p14:cNvContentPartPr/>
                <p14:nvPr/>
              </p14:nvContentPartPr>
              <p14:xfrm>
                <a:off x="6129106" y="1708783"/>
                <a:ext cx="17280" cy="9360"/>
              </p14:xfrm>
            </p:contentPart>
          </mc:Choice>
          <mc:Fallback xmlns="">
            <p:pic>
              <p:nvPicPr>
                <p:cNvPr id="1172" name="Ink 1171">
                  <a:extLst>
                    <a:ext uri="{FF2B5EF4-FFF2-40B4-BE49-F238E27FC236}">
                      <a16:creationId xmlns:a16="http://schemas.microsoft.com/office/drawing/2014/main" id="{69540290-FF89-E60A-FBD6-1269BE764427}"/>
                    </a:ext>
                  </a:extLst>
                </p:cNvPr>
                <p:cNvPicPr/>
                <p:nvPr/>
              </p:nvPicPr>
              <p:blipFill>
                <a:blip r:embed="rId822"/>
                <a:stretch>
                  <a:fillRect/>
                </a:stretch>
              </p:blipFill>
              <p:spPr>
                <a:xfrm>
                  <a:off x="6122986" y="1702663"/>
                  <a:ext cx="295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3">
              <p14:nvContentPartPr>
                <p14:cNvPr id="1173" name="Ink 1172">
                  <a:extLst>
                    <a:ext uri="{FF2B5EF4-FFF2-40B4-BE49-F238E27FC236}">
                      <a16:creationId xmlns:a16="http://schemas.microsoft.com/office/drawing/2014/main" id="{339F648C-B8C5-233C-EA22-701B88F3E903}"/>
                    </a:ext>
                  </a:extLst>
                </p14:cNvPr>
                <p14:cNvContentPartPr/>
                <p14:nvPr/>
              </p14:nvContentPartPr>
              <p14:xfrm>
                <a:off x="6181666" y="1704463"/>
                <a:ext cx="17640" cy="10080"/>
              </p14:xfrm>
            </p:contentPart>
          </mc:Choice>
          <mc:Fallback xmlns="">
            <p:pic>
              <p:nvPicPr>
                <p:cNvPr id="1173" name="Ink 1172">
                  <a:extLst>
                    <a:ext uri="{FF2B5EF4-FFF2-40B4-BE49-F238E27FC236}">
                      <a16:creationId xmlns:a16="http://schemas.microsoft.com/office/drawing/2014/main" id="{339F648C-B8C5-233C-EA22-701B88F3E903}"/>
                    </a:ext>
                  </a:extLst>
                </p:cNvPr>
                <p:cNvPicPr/>
                <p:nvPr/>
              </p:nvPicPr>
              <p:blipFill>
                <a:blip r:embed="rId824"/>
                <a:stretch>
                  <a:fillRect/>
                </a:stretch>
              </p:blipFill>
              <p:spPr>
                <a:xfrm>
                  <a:off x="6175546" y="1698343"/>
                  <a:ext cx="2988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25">
              <p14:nvContentPartPr>
                <p14:cNvPr id="1174" name="Ink 1173">
                  <a:extLst>
                    <a:ext uri="{FF2B5EF4-FFF2-40B4-BE49-F238E27FC236}">
                      <a16:creationId xmlns:a16="http://schemas.microsoft.com/office/drawing/2014/main" id="{50FB1D51-CA64-24A4-FDA8-9716EF4B5E4E}"/>
                    </a:ext>
                  </a:extLst>
                </p14:cNvPr>
                <p14:cNvContentPartPr/>
                <p14:nvPr/>
              </p14:nvContentPartPr>
              <p14:xfrm>
                <a:off x="6308746" y="1699783"/>
                <a:ext cx="22680" cy="4680"/>
              </p14:xfrm>
            </p:contentPart>
          </mc:Choice>
          <mc:Fallback xmlns="">
            <p:pic>
              <p:nvPicPr>
                <p:cNvPr id="1174" name="Ink 1173">
                  <a:extLst>
                    <a:ext uri="{FF2B5EF4-FFF2-40B4-BE49-F238E27FC236}">
                      <a16:creationId xmlns:a16="http://schemas.microsoft.com/office/drawing/2014/main" id="{50FB1D51-CA64-24A4-FDA8-9716EF4B5E4E}"/>
                    </a:ext>
                  </a:extLst>
                </p:cNvPr>
                <p:cNvPicPr/>
                <p:nvPr/>
              </p:nvPicPr>
              <p:blipFill>
                <a:blip r:embed="rId826"/>
                <a:stretch>
                  <a:fillRect/>
                </a:stretch>
              </p:blipFill>
              <p:spPr>
                <a:xfrm>
                  <a:off x="6302626" y="1693663"/>
                  <a:ext cx="34920" cy="169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27">
            <p14:nvContentPartPr>
              <p14:cNvPr id="1187" name="Ink 1186">
                <a:extLst>
                  <a:ext uri="{FF2B5EF4-FFF2-40B4-BE49-F238E27FC236}">
                    <a16:creationId xmlns:a16="http://schemas.microsoft.com/office/drawing/2014/main" id="{872E0BF3-A221-79A5-332A-F9D4BD373CAD}"/>
                  </a:ext>
                </a:extLst>
              </p14:cNvPr>
              <p14:cNvContentPartPr/>
              <p14:nvPr/>
            </p14:nvContentPartPr>
            <p14:xfrm>
              <a:off x="3966226" y="-107417"/>
              <a:ext cx="2299320" cy="970560"/>
            </p14:xfrm>
          </p:contentPart>
        </mc:Choice>
        <mc:Fallback xmlns="">
          <p:pic>
            <p:nvPicPr>
              <p:cNvPr id="1187" name="Ink 1186">
                <a:extLst>
                  <a:ext uri="{FF2B5EF4-FFF2-40B4-BE49-F238E27FC236}">
                    <a16:creationId xmlns:a16="http://schemas.microsoft.com/office/drawing/2014/main" id="{872E0BF3-A221-79A5-332A-F9D4BD373CAD}"/>
                  </a:ext>
                </a:extLst>
              </p:cNvPr>
              <p:cNvPicPr/>
              <p:nvPr/>
            </p:nvPicPr>
            <p:blipFill>
              <a:blip r:embed="rId828"/>
              <a:stretch>
                <a:fillRect/>
              </a:stretch>
            </p:blipFill>
            <p:spPr>
              <a:xfrm>
                <a:off x="3960106" y="-113537"/>
                <a:ext cx="2311560" cy="98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9">
            <p14:nvContentPartPr>
              <p14:cNvPr id="1195" name="Ink 1194">
                <a:extLst>
                  <a:ext uri="{FF2B5EF4-FFF2-40B4-BE49-F238E27FC236}">
                    <a16:creationId xmlns:a16="http://schemas.microsoft.com/office/drawing/2014/main" id="{7E98A974-02FF-A9CE-22A3-65843C0D1F80}"/>
                  </a:ext>
                </a:extLst>
              </p14:cNvPr>
              <p14:cNvContentPartPr/>
              <p14:nvPr/>
            </p14:nvContentPartPr>
            <p14:xfrm>
              <a:off x="11281786" y="5921143"/>
              <a:ext cx="720" cy="1800"/>
            </p14:xfrm>
          </p:contentPart>
        </mc:Choice>
        <mc:Fallback xmlns="">
          <p:pic>
            <p:nvPicPr>
              <p:cNvPr id="1195" name="Ink 1194">
                <a:extLst>
                  <a:ext uri="{FF2B5EF4-FFF2-40B4-BE49-F238E27FC236}">
                    <a16:creationId xmlns:a16="http://schemas.microsoft.com/office/drawing/2014/main" id="{7E98A974-02FF-A9CE-22A3-65843C0D1F80}"/>
                  </a:ext>
                </a:extLst>
              </p:cNvPr>
              <p:cNvPicPr/>
              <p:nvPr/>
            </p:nvPicPr>
            <p:blipFill>
              <a:blip r:embed="rId830"/>
              <a:stretch>
                <a:fillRect/>
              </a:stretch>
            </p:blipFill>
            <p:spPr>
              <a:xfrm>
                <a:off x="11277706" y="5915023"/>
                <a:ext cx="8880" cy="1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23" name="Group 22">
            <a:extLst>
              <a:ext uri="{FF2B5EF4-FFF2-40B4-BE49-F238E27FC236}">
                <a16:creationId xmlns:a16="http://schemas.microsoft.com/office/drawing/2014/main" id="{FDF3F301-6E54-65D7-129C-A20CD15D9CCE}"/>
              </a:ext>
            </a:extLst>
          </p:cNvPr>
          <p:cNvGrpSpPr/>
          <p:nvPr/>
        </p:nvGrpSpPr>
        <p:grpSpPr>
          <a:xfrm>
            <a:off x="286887" y="225184"/>
            <a:ext cx="3116880" cy="355680"/>
            <a:chOff x="286887" y="225184"/>
            <a:chExt cx="311688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A55A10FA-727B-6E03-1757-5642DEA1534A}"/>
                    </a:ext>
                  </a:extLst>
                </p14:cNvPr>
                <p14:cNvContentPartPr/>
                <p14:nvPr/>
              </p14:nvContentPartPr>
              <p14:xfrm>
                <a:off x="286887" y="259744"/>
                <a:ext cx="295200" cy="2689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A55A10FA-727B-6E03-1757-5642DEA1534A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280767" y="253624"/>
                  <a:ext cx="3074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A9B37260-23D8-50D7-9540-0549A724A2D7}"/>
                    </a:ext>
                  </a:extLst>
                </p14:cNvPr>
                <p14:cNvContentPartPr/>
                <p14:nvPr/>
              </p14:nvContentPartPr>
              <p14:xfrm>
                <a:off x="586767" y="405544"/>
                <a:ext cx="190080" cy="1047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A9B37260-23D8-50D7-9540-0549A724A2D7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580647" y="399424"/>
                  <a:ext cx="202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82D0B17C-A2CC-1273-9DC3-43C1A1506A72}"/>
                    </a:ext>
                  </a:extLst>
                </p14:cNvPr>
                <p14:cNvContentPartPr/>
                <p14:nvPr/>
              </p14:nvContentPartPr>
              <p14:xfrm>
                <a:off x="770727" y="418504"/>
                <a:ext cx="181800" cy="1148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82D0B17C-A2CC-1273-9DC3-43C1A1506A72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764607" y="412384"/>
                  <a:ext cx="194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17F53A6D-BD4C-719A-351E-508527BE934D}"/>
                    </a:ext>
                  </a:extLst>
                </p14:cNvPr>
                <p14:cNvContentPartPr/>
                <p14:nvPr/>
              </p14:nvContentPartPr>
              <p14:xfrm>
                <a:off x="957567" y="404464"/>
                <a:ext cx="195120" cy="131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17F53A6D-BD4C-719A-351E-508527BE934D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951447" y="398344"/>
                  <a:ext cx="207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8FFF0FCD-5D7A-A0CB-B432-0F96D1413B7C}"/>
                    </a:ext>
                  </a:extLst>
                </p14:cNvPr>
                <p14:cNvContentPartPr/>
                <p14:nvPr/>
              </p14:nvContentPartPr>
              <p14:xfrm>
                <a:off x="1138287" y="444784"/>
                <a:ext cx="168840" cy="113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8FFF0FCD-5D7A-A0CB-B432-0F96D1413B7C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1132167" y="438664"/>
                  <a:ext cx="1810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2068F311-6C7C-440C-DBF3-19ACF05FC3EE}"/>
                    </a:ext>
                  </a:extLst>
                </p14:cNvPr>
                <p14:cNvContentPartPr/>
                <p14:nvPr/>
              </p14:nvContentPartPr>
              <p14:xfrm>
                <a:off x="1295967" y="225184"/>
                <a:ext cx="418680" cy="355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2068F311-6C7C-440C-DBF3-19ACF05FC3EE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1289847" y="219064"/>
                  <a:ext cx="43092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DB932E37-B8B1-62C3-82FF-DBC70764BC87}"/>
                    </a:ext>
                  </a:extLst>
                </p14:cNvPr>
                <p14:cNvContentPartPr/>
                <p14:nvPr/>
              </p14:nvContentPartPr>
              <p14:xfrm>
                <a:off x="1964127" y="252184"/>
                <a:ext cx="57240" cy="243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DB932E37-B8B1-62C3-82FF-DBC70764BC87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1958007" y="246064"/>
                  <a:ext cx="69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63964299-0368-3BE4-5C37-C6F9AF65C2E1}"/>
                    </a:ext>
                  </a:extLst>
                </p14:cNvPr>
                <p14:cNvContentPartPr/>
                <p14:nvPr/>
              </p14:nvContentPartPr>
              <p14:xfrm>
                <a:off x="1922727" y="243544"/>
                <a:ext cx="287640" cy="3168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63964299-0368-3BE4-5C37-C6F9AF65C2E1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1916607" y="237424"/>
                  <a:ext cx="29988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2EE4A7E9-6FC2-8980-8E6A-2A64A8D45607}"/>
                    </a:ext>
                  </a:extLst>
                </p14:cNvPr>
                <p14:cNvContentPartPr/>
                <p14:nvPr/>
              </p14:nvContentPartPr>
              <p14:xfrm>
                <a:off x="2206047" y="391144"/>
                <a:ext cx="421920" cy="1551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2EE4A7E9-6FC2-8980-8E6A-2A64A8D45607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2199927" y="385024"/>
                  <a:ext cx="4341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2C101E0A-CEFB-817B-C6A9-72C72EDC5A38}"/>
                    </a:ext>
                  </a:extLst>
                </p14:cNvPr>
                <p14:cNvContentPartPr/>
                <p14:nvPr/>
              </p14:nvContentPartPr>
              <p14:xfrm>
                <a:off x="2598447" y="454504"/>
                <a:ext cx="178920" cy="1044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2C101E0A-CEFB-817B-C6A9-72C72EDC5A38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2592327" y="448384"/>
                  <a:ext cx="191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E1EAC9EA-05B1-9E14-EF6D-6F7021000C32}"/>
                    </a:ext>
                  </a:extLst>
                </p14:cNvPr>
                <p14:cNvContentPartPr/>
                <p14:nvPr/>
              </p14:nvContentPartPr>
              <p14:xfrm>
                <a:off x="2775927" y="235624"/>
                <a:ext cx="213840" cy="328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E1EAC9EA-05B1-9E14-EF6D-6F7021000C32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2769807" y="229504"/>
                  <a:ext cx="2260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FA3130EE-FCA8-1EB6-0E5B-013CD62BE921}"/>
                    </a:ext>
                  </a:extLst>
                </p14:cNvPr>
                <p14:cNvContentPartPr/>
                <p14:nvPr/>
              </p14:nvContentPartPr>
              <p14:xfrm>
                <a:off x="3029367" y="382864"/>
                <a:ext cx="165960" cy="158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FA3130EE-FCA8-1EB6-0E5B-013CD62BE921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3023247" y="376744"/>
                  <a:ext cx="1782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FE512100-2345-C774-8A47-C8FEEADAD5D9}"/>
                    </a:ext>
                  </a:extLst>
                </p14:cNvPr>
                <p14:cNvContentPartPr/>
                <p14:nvPr/>
              </p14:nvContentPartPr>
              <p14:xfrm>
                <a:off x="3375327" y="379984"/>
                <a:ext cx="12960" cy="291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FE512100-2345-C774-8A47-C8FEEADAD5D9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3369207" y="373864"/>
                  <a:ext cx="252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4AAAE5FA-06B1-5085-4486-4CFC7E591CE4}"/>
                    </a:ext>
                  </a:extLst>
                </p14:cNvPr>
                <p14:cNvContentPartPr/>
                <p14:nvPr/>
              </p14:nvContentPartPr>
              <p14:xfrm>
                <a:off x="3381807" y="484384"/>
                <a:ext cx="21960" cy="50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4AAAE5FA-06B1-5085-4486-4CFC7E591CE4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3375687" y="478264"/>
                  <a:ext cx="3420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7EE694B-EEAE-50BD-85CD-AA8402991751}"/>
              </a:ext>
            </a:extLst>
          </p:cNvPr>
          <p:cNvGrpSpPr/>
          <p:nvPr/>
        </p:nvGrpSpPr>
        <p:grpSpPr>
          <a:xfrm>
            <a:off x="3839727" y="202504"/>
            <a:ext cx="1399320" cy="497880"/>
            <a:chOff x="3839727" y="202504"/>
            <a:chExt cx="1399320" cy="49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24" name="Ink 23">
                  <a:extLst>
                    <a:ext uri="{FF2B5EF4-FFF2-40B4-BE49-F238E27FC236}">
                      <a16:creationId xmlns:a16="http://schemas.microsoft.com/office/drawing/2014/main" id="{659407D3-6461-E6DB-A9F6-96351D5637AB}"/>
                    </a:ext>
                  </a:extLst>
                </p14:cNvPr>
                <p14:cNvContentPartPr/>
                <p14:nvPr/>
              </p14:nvContentPartPr>
              <p14:xfrm>
                <a:off x="3839727" y="266584"/>
                <a:ext cx="261360" cy="312840"/>
              </p14:xfrm>
            </p:contentPart>
          </mc:Choice>
          <mc:Fallback xmlns="">
            <p:pic>
              <p:nvPicPr>
                <p:cNvPr id="24" name="Ink 23">
                  <a:extLst>
                    <a:ext uri="{FF2B5EF4-FFF2-40B4-BE49-F238E27FC236}">
                      <a16:creationId xmlns:a16="http://schemas.microsoft.com/office/drawing/2014/main" id="{659407D3-6461-E6DB-A9F6-96351D5637AB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3833607" y="260464"/>
                  <a:ext cx="27360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6A4797A0-5602-3E5F-9DEE-1263969E83A4}"/>
                    </a:ext>
                  </a:extLst>
                </p14:cNvPr>
                <p14:cNvContentPartPr/>
                <p14:nvPr/>
              </p14:nvContentPartPr>
              <p14:xfrm>
                <a:off x="4134927" y="379984"/>
                <a:ext cx="166680" cy="15552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6A4797A0-5602-3E5F-9DEE-1263969E83A4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4128807" y="373864"/>
                  <a:ext cx="178920" cy="16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26" name="Ink 25">
                  <a:extLst>
                    <a:ext uri="{FF2B5EF4-FFF2-40B4-BE49-F238E27FC236}">
                      <a16:creationId xmlns:a16="http://schemas.microsoft.com/office/drawing/2014/main" id="{AFDB82A3-257A-90B0-4FD2-D220D3602386}"/>
                    </a:ext>
                  </a:extLst>
                </p14:cNvPr>
                <p14:cNvContentPartPr/>
                <p14:nvPr/>
              </p14:nvContentPartPr>
              <p14:xfrm>
                <a:off x="4228887" y="277024"/>
                <a:ext cx="28080" cy="20160"/>
              </p14:xfrm>
            </p:contentPart>
          </mc:Choice>
          <mc:Fallback xmlns="">
            <p:pic>
              <p:nvPicPr>
                <p:cNvPr id="26" name="Ink 25">
                  <a:extLst>
                    <a:ext uri="{FF2B5EF4-FFF2-40B4-BE49-F238E27FC236}">
                      <a16:creationId xmlns:a16="http://schemas.microsoft.com/office/drawing/2014/main" id="{AFDB82A3-257A-90B0-4FD2-D220D3602386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4222767" y="270904"/>
                  <a:ext cx="4032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29" name="Ink 28">
                  <a:extLst>
                    <a:ext uri="{FF2B5EF4-FFF2-40B4-BE49-F238E27FC236}">
                      <a16:creationId xmlns:a16="http://schemas.microsoft.com/office/drawing/2014/main" id="{D5FAA7BD-130C-5147-725F-991C1E84BBA7}"/>
                    </a:ext>
                  </a:extLst>
                </p14:cNvPr>
                <p14:cNvContentPartPr/>
                <p14:nvPr/>
              </p14:nvContentPartPr>
              <p14:xfrm>
                <a:off x="4297647" y="415264"/>
                <a:ext cx="305280" cy="137520"/>
              </p14:xfrm>
            </p:contentPart>
          </mc:Choice>
          <mc:Fallback xmlns="">
            <p:pic>
              <p:nvPicPr>
                <p:cNvPr id="29" name="Ink 28">
                  <a:extLst>
                    <a:ext uri="{FF2B5EF4-FFF2-40B4-BE49-F238E27FC236}">
                      <a16:creationId xmlns:a16="http://schemas.microsoft.com/office/drawing/2014/main" id="{D5FAA7BD-130C-5147-725F-991C1E84BBA7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4291527" y="409144"/>
                  <a:ext cx="3175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30" name="Ink 29">
                  <a:extLst>
                    <a:ext uri="{FF2B5EF4-FFF2-40B4-BE49-F238E27FC236}">
                      <a16:creationId xmlns:a16="http://schemas.microsoft.com/office/drawing/2014/main" id="{FED2BA31-3800-6653-0574-EC8B01EF081E}"/>
                    </a:ext>
                  </a:extLst>
                </p14:cNvPr>
                <p14:cNvContentPartPr/>
                <p14:nvPr/>
              </p14:nvContentPartPr>
              <p14:xfrm>
                <a:off x="4620207" y="442624"/>
                <a:ext cx="47880" cy="257760"/>
              </p14:xfrm>
            </p:contentPart>
          </mc:Choice>
          <mc:Fallback xmlns="">
            <p:pic>
              <p:nvPicPr>
                <p:cNvPr id="30" name="Ink 29">
                  <a:extLst>
                    <a:ext uri="{FF2B5EF4-FFF2-40B4-BE49-F238E27FC236}">
                      <a16:creationId xmlns:a16="http://schemas.microsoft.com/office/drawing/2014/main" id="{FED2BA31-3800-6653-0574-EC8B01EF081E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4614087" y="436504"/>
                  <a:ext cx="60120" cy="27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31" name="Ink 30">
                  <a:extLst>
                    <a:ext uri="{FF2B5EF4-FFF2-40B4-BE49-F238E27FC236}">
                      <a16:creationId xmlns:a16="http://schemas.microsoft.com/office/drawing/2014/main" id="{5EC94927-8161-02DF-85BF-2F3DA9F23FF8}"/>
                    </a:ext>
                  </a:extLst>
                </p14:cNvPr>
                <p14:cNvContentPartPr/>
                <p14:nvPr/>
              </p14:nvContentPartPr>
              <p14:xfrm>
                <a:off x="4606527" y="395464"/>
                <a:ext cx="161280" cy="141840"/>
              </p14:xfrm>
            </p:contentPart>
          </mc:Choice>
          <mc:Fallback xmlns="">
            <p:pic>
              <p:nvPicPr>
                <p:cNvPr id="31" name="Ink 30">
                  <a:extLst>
                    <a:ext uri="{FF2B5EF4-FFF2-40B4-BE49-F238E27FC236}">
                      <a16:creationId xmlns:a16="http://schemas.microsoft.com/office/drawing/2014/main" id="{5EC94927-8161-02DF-85BF-2F3DA9F23FF8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4600407" y="389344"/>
                  <a:ext cx="1735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32" name="Ink 31">
                  <a:extLst>
                    <a:ext uri="{FF2B5EF4-FFF2-40B4-BE49-F238E27FC236}">
                      <a16:creationId xmlns:a16="http://schemas.microsoft.com/office/drawing/2014/main" id="{308A4D16-30DD-FAB2-A87B-CDEA9D063160}"/>
                    </a:ext>
                  </a:extLst>
                </p14:cNvPr>
                <p14:cNvContentPartPr/>
                <p14:nvPr/>
              </p14:nvContentPartPr>
              <p14:xfrm>
                <a:off x="4778247" y="202504"/>
                <a:ext cx="58680" cy="343800"/>
              </p14:xfrm>
            </p:contentPart>
          </mc:Choice>
          <mc:Fallback xmlns="">
            <p:pic>
              <p:nvPicPr>
                <p:cNvPr id="32" name="Ink 31">
                  <a:extLst>
                    <a:ext uri="{FF2B5EF4-FFF2-40B4-BE49-F238E27FC236}">
                      <a16:creationId xmlns:a16="http://schemas.microsoft.com/office/drawing/2014/main" id="{308A4D16-30DD-FAB2-A87B-CDEA9D063160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4772127" y="196384"/>
                  <a:ext cx="7092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33" name="Ink 32">
                  <a:extLst>
                    <a:ext uri="{FF2B5EF4-FFF2-40B4-BE49-F238E27FC236}">
                      <a16:creationId xmlns:a16="http://schemas.microsoft.com/office/drawing/2014/main" id="{C79FE31D-C308-114C-6023-73665CDDF75C}"/>
                    </a:ext>
                  </a:extLst>
                </p14:cNvPr>
                <p14:cNvContentPartPr/>
                <p14:nvPr/>
              </p14:nvContentPartPr>
              <p14:xfrm>
                <a:off x="4838367" y="367384"/>
                <a:ext cx="205200" cy="162000"/>
              </p14:xfrm>
            </p:contentPart>
          </mc:Choice>
          <mc:Fallback xmlns="">
            <p:pic>
              <p:nvPicPr>
                <p:cNvPr id="33" name="Ink 32">
                  <a:extLst>
                    <a:ext uri="{FF2B5EF4-FFF2-40B4-BE49-F238E27FC236}">
                      <a16:creationId xmlns:a16="http://schemas.microsoft.com/office/drawing/2014/main" id="{C79FE31D-C308-114C-6023-73665CDDF75C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4832247" y="361264"/>
                  <a:ext cx="21744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34" name="Ink 33">
                  <a:extLst>
                    <a:ext uri="{FF2B5EF4-FFF2-40B4-BE49-F238E27FC236}">
                      <a16:creationId xmlns:a16="http://schemas.microsoft.com/office/drawing/2014/main" id="{1B0077EB-FCF0-030E-90DE-A9A3DBF5632D}"/>
                    </a:ext>
                  </a:extLst>
                </p14:cNvPr>
                <p14:cNvContentPartPr/>
                <p14:nvPr/>
              </p14:nvContentPartPr>
              <p14:xfrm>
                <a:off x="5032407" y="358744"/>
                <a:ext cx="206640" cy="162000"/>
              </p14:xfrm>
            </p:contentPart>
          </mc:Choice>
          <mc:Fallback xmlns="">
            <p:pic>
              <p:nvPicPr>
                <p:cNvPr id="34" name="Ink 33">
                  <a:extLst>
                    <a:ext uri="{FF2B5EF4-FFF2-40B4-BE49-F238E27FC236}">
                      <a16:creationId xmlns:a16="http://schemas.microsoft.com/office/drawing/2014/main" id="{1B0077EB-FCF0-030E-90DE-A9A3DBF5632D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5026287" y="352624"/>
                  <a:ext cx="21888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BEE20FA3-59CC-79BB-E97B-C54957A74B9B}"/>
                    </a:ext>
                  </a:extLst>
                </p14:cNvPr>
                <p14:cNvContentPartPr/>
                <p14:nvPr/>
              </p14:nvContentPartPr>
              <p14:xfrm>
                <a:off x="5028447" y="363424"/>
                <a:ext cx="190440" cy="18648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BEE20FA3-59CC-79BB-E97B-C54957A74B9B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5022327" y="357304"/>
                  <a:ext cx="202680" cy="198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19510FB-10AA-840D-338C-7A136FDEE034}"/>
              </a:ext>
            </a:extLst>
          </p:cNvPr>
          <p:cNvGrpSpPr/>
          <p:nvPr/>
        </p:nvGrpSpPr>
        <p:grpSpPr>
          <a:xfrm>
            <a:off x="2978247" y="3892864"/>
            <a:ext cx="495360" cy="295200"/>
            <a:chOff x="2978247" y="3892864"/>
            <a:chExt cx="495360" cy="295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38" name="Ink 37">
                  <a:extLst>
                    <a:ext uri="{FF2B5EF4-FFF2-40B4-BE49-F238E27FC236}">
                      <a16:creationId xmlns:a16="http://schemas.microsoft.com/office/drawing/2014/main" id="{4D8C99E0-69DB-2FF4-9032-25D239B0980D}"/>
                    </a:ext>
                  </a:extLst>
                </p14:cNvPr>
                <p14:cNvContentPartPr/>
                <p14:nvPr/>
              </p14:nvContentPartPr>
              <p14:xfrm>
                <a:off x="3036567" y="3892864"/>
                <a:ext cx="182160" cy="295200"/>
              </p14:xfrm>
            </p:contentPart>
          </mc:Choice>
          <mc:Fallback xmlns="">
            <p:pic>
              <p:nvPicPr>
                <p:cNvPr id="38" name="Ink 37">
                  <a:extLst>
                    <a:ext uri="{FF2B5EF4-FFF2-40B4-BE49-F238E27FC236}">
                      <a16:creationId xmlns:a16="http://schemas.microsoft.com/office/drawing/2014/main" id="{4D8C99E0-69DB-2FF4-9032-25D239B0980D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3030447" y="3886744"/>
                  <a:ext cx="1944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39" name="Ink 38">
                  <a:extLst>
                    <a:ext uri="{FF2B5EF4-FFF2-40B4-BE49-F238E27FC236}">
                      <a16:creationId xmlns:a16="http://schemas.microsoft.com/office/drawing/2014/main" id="{E80709E7-CC09-53AA-110F-DFFEFA174F13}"/>
                    </a:ext>
                  </a:extLst>
                </p14:cNvPr>
                <p14:cNvContentPartPr/>
                <p14:nvPr/>
              </p14:nvContentPartPr>
              <p14:xfrm>
                <a:off x="2978247" y="4085104"/>
                <a:ext cx="167040" cy="52200"/>
              </p14:xfrm>
            </p:contentPart>
          </mc:Choice>
          <mc:Fallback xmlns="">
            <p:pic>
              <p:nvPicPr>
                <p:cNvPr id="39" name="Ink 38">
                  <a:extLst>
                    <a:ext uri="{FF2B5EF4-FFF2-40B4-BE49-F238E27FC236}">
                      <a16:creationId xmlns:a16="http://schemas.microsoft.com/office/drawing/2014/main" id="{E80709E7-CC09-53AA-110F-DFFEFA174F13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2972127" y="4078984"/>
                  <a:ext cx="179280" cy="6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40" name="Ink 39">
                  <a:extLst>
                    <a:ext uri="{FF2B5EF4-FFF2-40B4-BE49-F238E27FC236}">
                      <a16:creationId xmlns:a16="http://schemas.microsoft.com/office/drawing/2014/main" id="{B617185C-0BEB-C074-6C0B-EEE6FC278987}"/>
                    </a:ext>
                  </a:extLst>
                </p14:cNvPr>
                <p14:cNvContentPartPr/>
                <p14:nvPr/>
              </p14:nvContentPartPr>
              <p14:xfrm>
                <a:off x="3166527" y="4061344"/>
                <a:ext cx="307080" cy="114840"/>
              </p14:xfrm>
            </p:contentPart>
          </mc:Choice>
          <mc:Fallback xmlns="">
            <p:pic>
              <p:nvPicPr>
                <p:cNvPr id="40" name="Ink 39">
                  <a:extLst>
                    <a:ext uri="{FF2B5EF4-FFF2-40B4-BE49-F238E27FC236}">
                      <a16:creationId xmlns:a16="http://schemas.microsoft.com/office/drawing/2014/main" id="{B617185C-0BEB-C074-6C0B-EEE6FC278987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3160407" y="4055224"/>
                  <a:ext cx="319320" cy="1270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9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099C753-5926-73FF-E448-3FF944C5108E}"/>
                  </a:ext>
                </a:extLst>
              </p14:cNvPr>
              <p14:cNvContentPartPr/>
              <p14:nvPr/>
            </p14:nvContentPartPr>
            <p14:xfrm>
              <a:off x="129340" y="4310104"/>
              <a:ext cx="5446800" cy="615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099C753-5926-73FF-E448-3FF944C5108E}"/>
                  </a:ext>
                </a:extLst>
              </p:cNvPr>
              <p:cNvPicPr/>
              <p:nvPr/>
            </p:nvPicPr>
            <p:blipFill>
              <a:blip r:embed="rId892"/>
              <a:stretch>
                <a:fillRect/>
              </a:stretch>
            </p:blipFill>
            <p:spPr>
              <a:xfrm>
                <a:off x="123220" y="4303984"/>
                <a:ext cx="5459040" cy="73800"/>
              </a:xfrm>
              <a:prstGeom prst="rect">
                <a:avLst/>
              </a:prstGeom>
            </p:spPr>
          </p:pic>
        </mc:Fallback>
      </mc:AlternateContent>
      <p:grpSp>
        <p:nvGrpSpPr>
          <p:cNvPr id="63" name="Group 62">
            <a:extLst>
              <a:ext uri="{FF2B5EF4-FFF2-40B4-BE49-F238E27FC236}">
                <a16:creationId xmlns:a16="http://schemas.microsoft.com/office/drawing/2014/main" id="{BD8A8B7B-306B-0BB3-C68F-2E909D051CE7}"/>
              </a:ext>
            </a:extLst>
          </p:cNvPr>
          <p:cNvGrpSpPr/>
          <p:nvPr/>
        </p:nvGrpSpPr>
        <p:grpSpPr>
          <a:xfrm>
            <a:off x="3694060" y="3820504"/>
            <a:ext cx="1641240" cy="380520"/>
            <a:chOff x="3694060" y="3820504"/>
            <a:chExt cx="1641240" cy="380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44" name="Ink 43">
                  <a:extLst>
                    <a:ext uri="{FF2B5EF4-FFF2-40B4-BE49-F238E27FC236}">
                      <a16:creationId xmlns:a16="http://schemas.microsoft.com/office/drawing/2014/main" id="{872E0D76-1F60-ADDE-BEA8-65380E082C61}"/>
                    </a:ext>
                  </a:extLst>
                </p14:cNvPr>
                <p14:cNvContentPartPr/>
                <p14:nvPr/>
              </p14:nvContentPartPr>
              <p14:xfrm>
                <a:off x="3730060" y="3951184"/>
                <a:ext cx="10440" cy="5400"/>
              </p14:xfrm>
            </p:contentPart>
          </mc:Choice>
          <mc:Fallback xmlns="">
            <p:pic>
              <p:nvPicPr>
                <p:cNvPr id="44" name="Ink 43">
                  <a:extLst>
                    <a:ext uri="{FF2B5EF4-FFF2-40B4-BE49-F238E27FC236}">
                      <a16:creationId xmlns:a16="http://schemas.microsoft.com/office/drawing/2014/main" id="{872E0D76-1F60-ADDE-BEA8-65380E082C61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3723940" y="3945064"/>
                  <a:ext cx="2268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45" name="Ink 44">
                  <a:extLst>
                    <a:ext uri="{FF2B5EF4-FFF2-40B4-BE49-F238E27FC236}">
                      <a16:creationId xmlns:a16="http://schemas.microsoft.com/office/drawing/2014/main" id="{77479BFF-D32F-2FF2-FA0D-33BD0205A70F}"/>
                    </a:ext>
                  </a:extLst>
                </p14:cNvPr>
                <p14:cNvContentPartPr/>
                <p14:nvPr/>
              </p14:nvContentPartPr>
              <p14:xfrm>
                <a:off x="3716020" y="3924904"/>
                <a:ext cx="171360" cy="235800"/>
              </p14:xfrm>
            </p:contentPart>
          </mc:Choice>
          <mc:Fallback xmlns="">
            <p:pic>
              <p:nvPicPr>
                <p:cNvPr id="45" name="Ink 44">
                  <a:extLst>
                    <a:ext uri="{FF2B5EF4-FFF2-40B4-BE49-F238E27FC236}">
                      <a16:creationId xmlns:a16="http://schemas.microsoft.com/office/drawing/2014/main" id="{77479BFF-D32F-2FF2-FA0D-33BD0205A70F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3709900" y="3918784"/>
                  <a:ext cx="18360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46" name="Ink 45">
                  <a:extLst>
                    <a:ext uri="{FF2B5EF4-FFF2-40B4-BE49-F238E27FC236}">
                      <a16:creationId xmlns:a16="http://schemas.microsoft.com/office/drawing/2014/main" id="{6957612B-6073-74D0-3FC9-D852D3C0A918}"/>
                    </a:ext>
                  </a:extLst>
                </p14:cNvPr>
                <p14:cNvContentPartPr/>
                <p14:nvPr/>
              </p14:nvContentPartPr>
              <p14:xfrm>
                <a:off x="3733300" y="4041904"/>
                <a:ext cx="115920" cy="54000"/>
              </p14:xfrm>
            </p:contentPart>
          </mc:Choice>
          <mc:Fallback xmlns="">
            <p:pic>
              <p:nvPicPr>
                <p:cNvPr id="46" name="Ink 45">
                  <a:extLst>
                    <a:ext uri="{FF2B5EF4-FFF2-40B4-BE49-F238E27FC236}">
                      <a16:creationId xmlns:a16="http://schemas.microsoft.com/office/drawing/2014/main" id="{6957612B-6073-74D0-3FC9-D852D3C0A918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3727180" y="4035784"/>
                  <a:ext cx="12816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47" name="Ink 46">
                  <a:extLst>
                    <a:ext uri="{FF2B5EF4-FFF2-40B4-BE49-F238E27FC236}">
                      <a16:creationId xmlns:a16="http://schemas.microsoft.com/office/drawing/2014/main" id="{5F8684EE-10CB-DA72-C125-BAE3B201C2F3}"/>
                    </a:ext>
                  </a:extLst>
                </p14:cNvPr>
                <p14:cNvContentPartPr/>
                <p14:nvPr/>
              </p14:nvContentPartPr>
              <p14:xfrm>
                <a:off x="3694060" y="3878464"/>
                <a:ext cx="137160" cy="46800"/>
              </p14:xfrm>
            </p:contentPart>
          </mc:Choice>
          <mc:Fallback xmlns="">
            <p:pic>
              <p:nvPicPr>
                <p:cNvPr id="47" name="Ink 46">
                  <a:extLst>
                    <a:ext uri="{FF2B5EF4-FFF2-40B4-BE49-F238E27FC236}">
                      <a16:creationId xmlns:a16="http://schemas.microsoft.com/office/drawing/2014/main" id="{5F8684EE-10CB-DA72-C125-BAE3B201C2F3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3687940" y="3872344"/>
                  <a:ext cx="149400" cy="5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52" name="Ink 51">
                  <a:extLst>
                    <a:ext uri="{FF2B5EF4-FFF2-40B4-BE49-F238E27FC236}">
                      <a16:creationId xmlns:a16="http://schemas.microsoft.com/office/drawing/2014/main" id="{EC9A4174-64D5-9CDE-73E3-799158D3138E}"/>
                    </a:ext>
                  </a:extLst>
                </p14:cNvPr>
                <p14:cNvContentPartPr/>
                <p14:nvPr/>
              </p14:nvContentPartPr>
              <p14:xfrm>
                <a:off x="3907180" y="4003384"/>
                <a:ext cx="172440" cy="134640"/>
              </p14:xfrm>
            </p:contentPart>
          </mc:Choice>
          <mc:Fallback xmlns="">
            <p:pic>
              <p:nvPicPr>
                <p:cNvPr id="52" name="Ink 51">
                  <a:extLst>
                    <a:ext uri="{FF2B5EF4-FFF2-40B4-BE49-F238E27FC236}">
                      <a16:creationId xmlns:a16="http://schemas.microsoft.com/office/drawing/2014/main" id="{EC9A4174-64D5-9CDE-73E3-799158D3138E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3901060" y="3997264"/>
                  <a:ext cx="1846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53" name="Ink 52">
                  <a:extLst>
                    <a:ext uri="{FF2B5EF4-FFF2-40B4-BE49-F238E27FC236}">
                      <a16:creationId xmlns:a16="http://schemas.microsoft.com/office/drawing/2014/main" id="{FBE9E85A-D3AA-B981-7414-C2412504908F}"/>
                    </a:ext>
                  </a:extLst>
                </p14:cNvPr>
                <p14:cNvContentPartPr/>
                <p14:nvPr/>
              </p14:nvContentPartPr>
              <p14:xfrm>
                <a:off x="3905380" y="4031464"/>
                <a:ext cx="152280" cy="137880"/>
              </p14:xfrm>
            </p:contentPart>
          </mc:Choice>
          <mc:Fallback xmlns="">
            <p:pic>
              <p:nvPicPr>
                <p:cNvPr id="53" name="Ink 52">
                  <a:extLst>
                    <a:ext uri="{FF2B5EF4-FFF2-40B4-BE49-F238E27FC236}">
                      <a16:creationId xmlns:a16="http://schemas.microsoft.com/office/drawing/2014/main" id="{FBE9E85A-D3AA-B981-7414-C2412504908F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3899260" y="4025344"/>
                  <a:ext cx="16452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54" name="Ink 53">
                  <a:extLst>
                    <a:ext uri="{FF2B5EF4-FFF2-40B4-BE49-F238E27FC236}">
                      <a16:creationId xmlns:a16="http://schemas.microsoft.com/office/drawing/2014/main" id="{027191F2-E336-5E93-D7CB-F5290E14F165}"/>
                    </a:ext>
                  </a:extLst>
                </p14:cNvPr>
                <p14:cNvContentPartPr/>
                <p14:nvPr/>
              </p14:nvContentPartPr>
              <p14:xfrm>
                <a:off x="4092220" y="4004464"/>
                <a:ext cx="216000" cy="154800"/>
              </p14:xfrm>
            </p:contentPart>
          </mc:Choice>
          <mc:Fallback xmlns="">
            <p:pic>
              <p:nvPicPr>
                <p:cNvPr id="54" name="Ink 53">
                  <a:extLst>
                    <a:ext uri="{FF2B5EF4-FFF2-40B4-BE49-F238E27FC236}">
                      <a16:creationId xmlns:a16="http://schemas.microsoft.com/office/drawing/2014/main" id="{027191F2-E336-5E93-D7CB-F5290E14F165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4086100" y="3998344"/>
                  <a:ext cx="22824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FE726E2D-1AB1-1F6F-9369-E6BA0462F921}"/>
                    </a:ext>
                  </a:extLst>
                </p14:cNvPr>
                <p14:cNvContentPartPr/>
                <p14:nvPr/>
              </p14:nvContentPartPr>
              <p14:xfrm>
                <a:off x="4306420" y="4022824"/>
                <a:ext cx="190080" cy="13176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FE726E2D-1AB1-1F6F-9369-E6BA0462F921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4300300" y="4016704"/>
                  <a:ext cx="20232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EDE1290F-D960-6950-E47C-945D5A3301DE}"/>
                    </a:ext>
                  </a:extLst>
                </p14:cNvPr>
                <p14:cNvContentPartPr/>
                <p14:nvPr/>
              </p14:nvContentPartPr>
              <p14:xfrm>
                <a:off x="4429180" y="3827344"/>
                <a:ext cx="111600" cy="3092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EDE1290F-D960-6950-E47C-945D5A3301DE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4423060" y="3821224"/>
                  <a:ext cx="123840" cy="32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B01B3E79-8D97-7C10-A215-D1DD3E37F877}"/>
                    </a:ext>
                  </a:extLst>
                </p14:cNvPr>
                <p14:cNvContentPartPr/>
                <p14:nvPr/>
              </p14:nvContentPartPr>
              <p14:xfrm>
                <a:off x="4438900" y="3977824"/>
                <a:ext cx="182160" cy="6624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B01B3E79-8D97-7C10-A215-D1DD3E37F877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4432780" y="3971704"/>
                  <a:ext cx="194400" cy="7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DF1F2C65-2153-C954-1149-D245369BF4CD}"/>
                    </a:ext>
                  </a:extLst>
                </p14:cNvPr>
                <p14:cNvContentPartPr/>
                <p14:nvPr/>
              </p14:nvContentPartPr>
              <p14:xfrm>
                <a:off x="4805380" y="3909064"/>
                <a:ext cx="197280" cy="29196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DF1F2C65-2153-C954-1149-D245369BF4CD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4799260" y="3902944"/>
                  <a:ext cx="20952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59" name="Ink 58">
                  <a:extLst>
                    <a:ext uri="{FF2B5EF4-FFF2-40B4-BE49-F238E27FC236}">
                      <a16:creationId xmlns:a16="http://schemas.microsoft.com/office/drawing/2014/main" id="{32436F7B-2EF9-B5DD-0A2C-7786FD4AB81F}"/>
                    </a:ext>
                  </a:extLst>
                </p14:cNvPr>
                <p14:cNvContentPartPr/>
                <p14:nvPr/>
              </p14:nvContentPartPr>
              <p14:xfrm>
                <a:off x="5093740" y="3874864"/>
                <a:ext cx="75240" cy="292320"/>
              </p14:xfrm>
            </p:contentPart>
          </mc:Choice>
          <mc:Fallback xmlns="">
            <p:pic>
              <p:nvPicPr>
                <p:cNvPr id="59" name="Ink 58">
                  <a:extLst>
                    <a:ext uri="{FF2B5EF4-FFF2-40B4-BE49-F238E27FC236}">
                      <a16:creationId xmlns:a16="http://schemas.microsoft.com/office/drawing/2014/main" id="{32436F7B-2EF9-B5DD-0A2C-7786FD4AB81F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5087620" y="3868744"/>
                  <a:ext cx="8748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836F4683-1125-32A2-12FD-A932DC2A5BBE}"/>
                    </a:ext>
                  </a:extLst>
                </p14:cNvPr>
                <p14:cNvContentPartPr/>
                <p14:nvPr/>
              </p14:nvContentPartPr>
              <p14:xfrm>
                <a:off x="5069980" y="3820504"/>
                <a:ext cx="265320" cy="24300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836F4683-1125-32A2-12FD-A932DC2A5BBE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5063860" y="3814384"/>
                  <a:ext cx="277560" cy="255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2CB5B7FD-FDEC-412C-5823-4BFFE81DA7EF}"/>
              </a:ext>
            </a:extLst>
          </p:cNvPr>
          <p:cNvGrpSpPr/>
          <p:nvPr/>
        </p:nvGrpSpPr>
        <p:grpSpPr>
          <a:xfrm>
            <a:off x="3123279" y="3097815"/>
            <a:ext cx="193321" cy="227160"/>
            <a:chOff x="3032020" y="3067384"/>
            <a:chExt cx="222120" cy="261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D538F6AD-88D8-8D20-6E63-FF19ED276201}"/>
                    </a:ext>
                  </a:extLst>
                </p14:cNvPr>
                <p14:cNvContentPartPr/>
                <p14:nvPr/>
              </p14:nvContentPartPr>
              <p14:xfrm>
                <a:off x="3078460" y="3096184"/>
                <a:ext cx="26640" cy="23220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D538F6AD-88D8-8D20-6E63-FF19ED276201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3071493" y="3089160"/>
                  <a:ext cx="40575" cy="2462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6E55F77-C6EC-BC35-8DE9-08BEBCE1FA6D}"/>
                    </a:ext>
                  </a:extLst>
                </p14:cNvPr>
                <p14:cNvContentPartPr/>
                <p14:nvPr/>
              </p14:nvContentPartPr>
              <p14:xfrm>
                <a:off x="3032020" y="3067384"/>
                <a:ext cx="222120" cy="20520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6E55F77-C6EC-BC35-8DE9-08BEBCE1FA6D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3024988" y="3060351"/>
                  <a:ext cx="236183" cy="219266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2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E518E7AD-F32A-F26F-7FE2-F2B72DAF76FB}"/>
                  </a:ext>
                </a:extLst>
              </p14:cNvPr>
              <p14:cNvContentPartPr/>
              <p14:nvPr/>
            </p14:nvContentPartPr>
            <p14:xfrm>
              <a:off x="6038740" y="4644544"/>
              <a:ext cx="178920" cy="212544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E518E7AD-F32A-F26F-7FE2-F2B72DAF76FB}"/>
                  </a:ext>
                </a:extLst>
              </p:cNvPr>
              <p:cNvPicPr/>
              <p:nvPr/>
            </p:nvPicPr>
            <p:blipFill>
              <a:blip r:embed="rId924"/>
              <a:stretch>
                <a:fillRect/>
              </a:stretch>
            </p:blipFill>
            <p:spPr>
              <a:xfrm>
                <a:off x="6032620" y="4638424"/>
                <a:ext cx="191160" cy="21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1D9538E-91B6-7B2D-DCD9-BCEE10EC19A3}"/>
                  </a:ext>
                </a:extLst>
              </p14:cNvPr>
              <p14:cNvContentPartPr/>
              <p14:nvPr/>
            </p14:nvContentPartPr>
            <p14:xfrm>
              <a:off x="11275145" y="2599189"/>
              <a:ext cx="306000" cy="3027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1D9538E-91B6-7B2D-DCD9-BCEE10EC19A3}"/>
                  </a:ext>
                </a:extLst>
              </p:cNvPr>
              <p:cNvPicPr/>
              <p:nvPr/>
            </p:nvPicPr>
            <p:blipFill>
              <a:blip r:embed="rId926"/>
              <a:stretch>
                <a:fillRect/>
              </a:stretch>
            </p:blipFill>
            <p:spPr>
              <a:xfrm>
                <a:off x="11269025" y="2593069"/>
                <a:ext cx="318240" cy="315000"/>
              </a:xfrm>
              <a:prstGeom prst="rect">
                <a:avLst/>
              </a:prstGeom>
            </p:spPr>
          </p:pic>
        </mc:Fallback>
      </mc:AlternateContent>
      <p:grpSp>
        <p:nvGrpSpPr>
          <p:cNvPr id="79" name="Group 78">
            <a:extLst>
              <a:ext uri="{FF2B5EF4-FFF2-40B4-BE49-F238E27FC236}">
                <a16:creationId xmlns:a16="http://schemas.microsoft.com/office/drawing/2014/main" id="{72E8F19A-DF14-1A04-8F67-58D144D6AF46}"/>
              </a:ext>
            </a:extLst>
          </p:cNvPr>
          <p:cNvGrpSpPr/>
          <p:nvPr/>
        </p:nvGrpSpPr>
        <p:grpSpPr>
          <a:xfrm>
            <a:off x="2180825" y="941749"/>
            <a:ext cx="1150560" cy="303120"/>
            <a:chOff x="2180825" y="941749"/>
            <a:chExt cx="1150560" cy="30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6131E7CE-DEDF-89C9-CADD-6C83F6824103}"/>
                    </a:ext>
                  </a:extLst>
                </p14:cNvPr>
                <p14:cNvContentPartPr/>
                <p14:nvPr/>
              </p14:nvContentPartPr>
              <p14:xfrm>
                <a:off x="2184425" y="973789"/>
                <a:ext cx="29160" cy="2541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6131E7CE-DEDF-89C9-CADD-6C83F6824103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2178305" y="967669"/>
                  <a:ext cx="41400" cy="26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A9B66C0F-DEAA-2FFF-D515-B2EFE9A64DFF}"/>
                    </a:ext>
                  </a:extLst>
                </p14:cNvPr>
                <p14:cNvContentPartPr/>
                <p14:nvPr/>
              </p14:nvContentPartPr>
              <p14:xfrm>
                <a:off x="2180825" y="997549"/>
                <a:ext cx="217800" cy="23760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A9B66C0F-DEAA-2FFF-D515-B2EFE9A64DFF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2174705" y="991429"/>
                  <a:ext cx="230040" cy="24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75" name="Ink 74">
                  <a:extLst>
                    <a:ext uri="{FF2B5EF4-FFF2-40B4-BE49-F238E27FC236}">
                      <a16:creationId xmlns:a16="http://schemas.microsoft.com/office/drawing/2014/main" id="{68716A24-6596-3C42-2886-057669019EE3}"/>
                    </a:ext>
                  </a:extLst>
                </p14:cNvPr>
                <p14:cNvContentPartPr/>
                <p14:nvPr/>
              </p14:nvContentPartPr>
              <p14:xfrm>
                <a:off x="2408705" y="1114909"/>
                <a:ext cx="410760" cy="129960"/>
              </p14:xfrm>
            </p:contentPart>
          </mc:Choice>
          <mc:Fallback xmlns="">
            <p:pic>
              <p:nvPicPr>
                <p:cNvPr id="75" name="Ink 74">
                  <a:extLst>
                    <a:ext uri="{FF2B5EF4-FFF2-40B4-BE49-F238E27FC236}">
                      <a16:creationId xmlns:a16="http://schemas.microsoft.com/office/drawing/2014/main" id="{68716A24-6596-3C42-2886-057669019EE3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2402585" y="1108789"/>
                  <a:ext cx="4230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76" name="Ink 75">
                  <a:extLst>
                    <a:ext uri="{FF2B5EF4-FFF2-40B4-BE49-F238E27FC236}">
                      <a16:creationId xmlns:a16="http://schemas.microsoft.com/office/drawing/2014/main" id="{0710F85C-754B-5FE7-4224-95AE1284332B}"/>
                    </a:ext>
                  </a:extLst>
                </p14:cNvPr>
                <p14:cNvContentPartPr/>
                <p14:nvPr/>
              </p14:nvContentPartPr>
              <p14:xfrm>
                <a:off x="2783465" y="1119949"/>
                <a:ext cx="182880" cy="108000"/>
              </p14:xfrm>
            </p:contentPart>
          </mc:Choice>
          <mc:Fallback xmlns="">
            <p:pic>
              <p:nvPicPr>
                <p:cNvPr id="76" name="Ink 75">
                  <a:extLst>
                    <a:ext uri="{FF2B5EF4-FFF2-40B4-BE49-F238E27FC236}">
                      <a16:creationId xmlns:a16="http://schemas.microsoft.com/office/drawing/2014/main" id="{0710F85C-754B-5FE7-4224-95AE1284332B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2777345" y="1113829"/>
                  <a:ext cx="195120" cy="12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B7F29D5F-E7AB-40F8-AC5C-CDE9270958B6}"/>
                    </a:ext>
                  </a:extLst>
                </p14:cNvPr>
                <p14:cNvContentPartPr/>
                <p14:nvPr/>
              </p14:nvContentPartPr>
              <p14:xfrm>
                <a:off x="2928545" y="941749"/>
                <a:ext cx="202320" cy="28224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B7F29D5F-E7AB-40F8-AC5C-CDE9270958B6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2922425" y="935629"/>
                  <a:ext cx="214560" cy="29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20EFAB64-F801-45EF-C0C8-452EA6303303}"/>
                    </a:ext>
                  </a:extLst>
                </p14:cNvPr>
                <p14:cNvContentPartPr/>
                <p14:nvPr/>
              </p14:nvContentPartPr>
              <p14:xfrm>
                <a:off x="3141665" y="1044349"/>
                <a:ext cx="189720" cy="173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20EFAB64-F801-45EF-C0C8-452EA6303303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3135545" y="1038229"/>
                  <a:ext cx="201960" cy="186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39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BF8D6578-1C21-7170-FA76-0111DD2DCAEA}"/>
                  </a:ext>
                </a:extLst>
              </p14:cNvPr>
              <p14:cNvContentPartPr/>
              <p14:nvPr/>
            </p14:nvContentPartPr>
            <p14:xfrm>
              <a:off x="1720745" y="1347829"/>
              <a:ext cx="1732320" cy="40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BF8D6578-1C21-7170-FA76-0111DD2DCAEA}"/>
                  </a:ext>
                </a:extLst>
              </p:cNvPr>
              <p:cNvPicPr/>
              <p:nvPr/>
            </p:nvPicPr>
            <p:blipFill>
              <a:blip r:embed="rId940"/>
              <a:stretch>
                <a:fillRect/>
              </a:stretch>
            </p:blipFill>
            <p:spPr>
              <a:xfrm>
                <a:off x="1714625" y="1341709"/>
                <a:ext cx="1744560" cy="52560"/>
              </a:xfrm>
              <a:prstGeom prst="rect">
                <a:avLst/>
              </a:prstGeom>
            </p:spPr>
          </p:pic>
        </mc:Fallback>
      </mc:AlternateContent>
      <p:grpSp>
        <p:nvGrpSpPr>
          <p:cNvPr id="99" name="Group 98">
            <a:extLst>
              <a:ext uri="{FF2B5EF4-FFF2-40B4-BE49-F238E27FC236}">
                <a16:creationId xmlns:a16="http://schemas.microsoft.com/office/drawing/2014/main" id="{79274876-695E-3F3E-FBC0-EA9B28FC3F05}"/>
              </a:ext>
            </a:extLst>
          </p:cNvPr>
          <p:cNvGrpSpPr/>
          <p:nvPr/>
        </p:nvGrpSpPr>
        <p:grpSpPr>
          <a:xfrm>
            <a:off x="6132185" y="5104069"/>
            <a:ext cx="1330560" cy="334800"/>
            <a:chOff x="6132185" y="5104069"/>
            <a:chExt cx="133056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2EB55CEF-B252-D542-EFA5-D3B707088C93}"/>
                    </a:ext>
                  </a:extLst>
                </p14:cNvPr>
                <p14:cNvContentPartPr/>
                <p14:nvPr/>
              </p14:nvContentPartPr>
              <p14:xfrm>
                <a:off x="6184745" y="5129989"/>
                <a:ext cx="46080" cy="28332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2EB55CEF-B252-D542-EFA5-D3B707088C93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6178625" y="5123869"/>
                  <a:ext cx="5832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83" name="Ink 82">
                  <a:extLst>
                    <a:ext uri="{FF2B5EF4-FFF2-40B4-BE49-F238E27FC236}">
                      <a16:creationId xmlns:a16="http://schemas.microsoft.com/office/drawing/2014/main" id="{99A00383-C114-2D6B-4E32-2A6C9FCFC309}"/>
                    </a:ext>
                  </a:extLst>
                </p14:cNvPr>
                <p14:cNvContentPartPr/>
                <p14:nvPr/>
              </p14:nvContentPartPr>
              <p14:xfrm>
                <a:off x="6132185" y="5104069"/>
                <a:ext cx="176040" cy="77040"/>
              </p14:xfrm>
            </p:contentPart>
          </mc:Choice>
          <mc:Fallback xmlns="">
            <p:pic>
              <p:nvPicPr>
                <p:cNvPr id="83" name="Ink 82">
                  <a:extLst>
                    <a:ext uri="{FF2B5EF4-FFF2-40B4-BE49-F238E27FC236}">
                      <a16:creationId xmlns:a16="http://schemas.microsoft.com/office/drawing/2014/main" id="{99A00383-C114-2D6B-4E32-2A6C9FCFC309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6126065" y="5097949"/>
                  <a:ext cx="188280" cy="8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A36BDE2E-FCA2-3489-3654-A3D54242477E}"/>
                    </a:ext>
                  </a:extLst>
                </p14:cNvPr>
                <p14:cNvContentPartPr/>
                <p14:nvPr/>
              </p14:nvContentPartPr>
              <p14:xfrm>
                <a:off x="6178265" y="5283709"/>
                <a:ext cx="84600" cy="352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A36BDE2E-FCA2-3489-3654-A3D54242477E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6172145" y="5277589"/>
                  <a:ext cx="9684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86" name="Ink 85">
                  <a:extLst>
                    <a:ext uri="{FF2B5EF4-FFF2-40B4-BE49-F238E27FC236}">
                      <a16:creationId xmlns:a16="http://schemas.microsoft.com/office/drawing/2014/main" id="{B4CE4382-453C-56A4-0E7A-14622A8CDAF2}"/>
                    </a:ext>
                  </a:extLst>
                </p14:cNvPr>
                <p14:cNvContentPartPr/>
                <p14:nvPr/>
              </p14:nvContentPartPr>
              <p14:xfrm>
                <a:off x="6273305" y="5258869"/>
                <a:ext cx="217440" cy="145440"/>
              </p14:xfrm>
            </p:contentPart>
          </mc:Choice>
          <mc:Fallback xmlns="">
            <p:pic>
              <p:nvPicPr>
                <p:cNvPr id="86" name="Ink 85">
                  <a:extLst>
                    <a:ext uri="{FF2B5EF4-FFF2-40B4-BE49-F238E27FC236}">
                      <a16:creationId xmlns:a16="http://schemas.microsoft.com/office/drawing/2014/main" id="{B4CE4382-453C-56A4-0E7A-14622A8CDAF2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6267185" y="5252749"/>
                  <a:ext cx="2296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87" name="Ink 86">
                  <a:extLst>
                    <a:ext uri="{FF2B5EF4-FFF2-40B4-BE49-F238E27FC236}">
                      <a16:creationId xmlns:a16="http://schemas.microsoft.com/office/drawing/2014/main" id="{07B57164-3C73-243B-4392-8E195F470FFC}"/>
                    </a:ext>
                  </a:extLst>
                </p14:cNvPr>
                <p14:cNvContentPartPr/>
                <p14:nvPr/>
              </p14:nvContentPartPr>
              <p14:xfrm>
                <a:off x="6467705" y="5288749"/>
                <a:ext cx="153360" cy="126000"/>
              </p14:xfrm>
            </p:contentPart>
          </mc:Choice>
          <mc:Fallback xmlns="">
            <p:pic>
              <p:nvPicPr>
                <p:cNvPr id="87" name="Ink 86">
                  <a:extLst>
                    <a:ext uri="{FF2B5EF4-FFF2-40B4-BE49-F238E27FC236}">
                      <a16:creationId xmlns:a16="http://schemas.microsoft.com/office/drawing/2014/main" id="{07B57164-3C73-243B-4392-8E195F470FFC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6461585" y="5282629"/>
                  <a:ext cx="16560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88" name="Ink 87">
                  <a:extLst>
                    <a:ext uri="{FF2B5EF4-FFF2-40B4-BE49-F238E27FC236}">
                      <a16:creationId xmlns:a16="http://schemas.microsoft.com/office/drawing/2014/main" id="{7A8B5E63-FA95-E504-628B-0204A5B45B8D}"/>
                    </a:ext>
                  </a:extLst>
                </p14:cNvPr>
                <p14:cNvContentPartPr/>
                <p14:nvPr/>
              </p14:nvContentPartPr>
              <p14:xfrm>
                <a:off x="6588305" y="5295229"/>
                <a:ext cx="130680" cy="130680"/>
              </p14:xfrm>
            </p:contentPart>
          </mc:Choice>
          <mc:Fallback xmlns="">
            <p:pic>
              <p:nvPicPr>
                <p:cNvPr id="88" name="Ink 87">
                  <a:extLst>
                    <a:ext uri="{FF2B5EF4-FFF2-40B4-BE49-F238E27FC236}">
                      <a16:creationId xmlns:a16="http://schemas.microsoft.com/office/drawing/2014/main" id="{7A8B5E63-FA95-E504-628B-0204A5B45B8D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6582185" y="5289109"/>
                  <a:ext cx="1429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92" name="Ink 91">
                  <a:extLst>
                    <a:ext uri="{FF2B5EF4-FFF2-40B4-BE49-F238E27FC236}">
                      <a16:creationId xmlns:a16="http://schemas.microsoft.com/office/drawing/2014/main" id="{5A625BDD-F7ED-81DB-771E-5BDAA0B7C4ED}"/>
                    </a:ext>
                  </a:extLst>
                </p14:cNvPr>
                <p14:cNvContentPartPr/>
                <p14:nvPr/>
              </p14:nvContentPartPr>
              <p14:xfrm>
                <a:off x="6704225" y="5108029"/>
                <a:ext cx="44640" cy="330840"/>
              </p14:xfrm>
            </p:contentPart>
          </mc:Choice>
          <mc:Fallback xmlns="">
            <p:pic>
              <p:nvPicPr>
                <p:cNvPr id="92" name="Ink 91">
                  <a:extLst>
                    <a:ext uri="{FF2B5EF4-FFF2-40B4-BE49-F238E27FC236}">
                      <a16:creationId xmlns:a16="http://schemas.microsoft.com/office/drawing/2014/main" id="{5A625BDD-F7ED-81DB-771E-5BDAA0B7C4ED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6698105" y="5101909"/>
                  <a:ext cx="56880" cy="34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93" name="Ink 92">
                  <a:extLst>
                    <a:ext uri="{FF2B5EF4-FFF2-40B4-BE49-F238E27FC236}">
                      <a16:creationId xmlns:a16="http://schemas.microsoft.com/office/drawing/2014/main" id="{0735B8CF-21E5-CF7E-4690-81A7B7B25D2E}"/>
                    </a:ext>
                  </a:extLst>
                </p14:cNvPr>
                <p14:cNvContentPartPr/>
                <p14:nvPr/>
              </p14:nvContentPartPr>
              <p14:xfrm>
                <a:off x="6693425" y="5260309"/>
                <a:ext cx="118440" cy="33120"/>
              </p14:xfrm>
            </p:contentPart>
          </mc:Choice>
          <mc:Fallback xmlns="">
            <p:pic>
              <p:nvPicPr>
                <p:cNvPr id="93" name="Ink 92">
                  <a:extLst>
                    <a:ext uri="{FF2B5EF4-FFF2-40B4-BE49-F238E27FC236}">
                      <a16:creationId xmlns:a16="http://schemas.microsoft.com/office/drawing/2014/main" id="{0735B8CF-21E5-CF7E-4690-81A7B7B25D2E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6687305" y="5254189"/>
                  <a:ext cx="13068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94" name="Ink 93">
                  <a:extLst>
                    <a:ext uri="{FF2B5EF4-FFF2-40B4-BE49-F238E27FC236}">
                      <a16:creationId xmlns:a16="http://schemas.microsoft.com/office/drawing/2014/main" id="{D80A3D4A-03AD-BCD6-53A4-B1453B433207}"/>
                    </a:ext>
                  </a:extLst>
                </p14:cNvPr>
                <p14:cNvContentPartPr/>
                <p14:nvPr/>
              </p14:nvContentPartPr>
              <p14:xfrm>
                <a:off x="6994025" y="5151229"/>
                <a:ext cx="51120" cy="238320"/>
              </p14:xfrm>
            </p:contentPart>
          </mc:Choice>
          <mc:Fallback xmlns="">
            <p:pic>
              <p:nvPicPr>
                <p:cNvPr id="94" name="Ink 93">
                  <a:extLst>
                    <a:ext uri="{FF2B5EF4-FFF2-40B4-BE49-F238E27FC236}">
                      <a16:creationId xmlns:a16="http://schemas.microsoft.com/office/drawing/2014/main" id="{D80A3D4A-03AD-BCD6-53A4-B1453B433207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6987905" y="5145109"/>
                  <a:ext cx="63360" cy="25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95" name="Ink 94">
                  <a:extLst>
                    <a:ext uri="{FF2B5EF4-FFF2-40B4-BE49-F238E27FC236}">
                      <a16:creationId xmlns:a16="http://schemas.microsoft.com/office/drawing/2014/main" id="{752E65D1-FDC5-96FB-D33E-F30C072ABBB2}"/>
                    </a:ext>
                  </a:extLst>
                </p14:cNvPr>
                <p14:cNvContentPartPr/>
                <p14:nvPr/>
              </p14:nvContentPartPr>
              <p14:xfrm>
                <a:off x="6974585" y="5123869"/>
                <a:ext cx="145800" cy="285840"/>
              </p14:xfrm>
            </p:contentPart>
          </mc:Choice>
          <mc:Fallback xmlns="">
            <p:pic>
              <p:nvPicPr>
                <p:cNvPr id="95" name="Ink 94">
                  <a:extLst>
                    <a:ext uri="{FF2B5EF4-FFF2-40B4-BE49-F238E27FC236}">
                      <a16:creationId xmlns:a16="http://schemas.microsoft.com/office/drawing/2014/main" id="{752E65D1-FDC5-96FB-D33E-F30C072ABBB2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6968465" y="5117749"/>
                  <a:ext cx="158040" cy="29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96" name="Ink 95">
                  <a:extLst>
                    <a:ext uri="{FF2B5EF4-FFF2-40B4-BE49-F238E27FC236}">
                      <a16:creationId xmlns:a16="http://schemas.microsoft.com/office/drawing/2014/main" id="{14CC7745-7B6B-C652-E658-5C64A882C14F}"/>
                    </a:ext>
                  </a:extLst>
                </p14:cNvPr>
                <p14:cNvContentPartPr/>
                <p14:nvPr/>
              </p14:nvContentPartPr>
              <p14:xfrm>
                <a:off x="7113185" y="5273629"/>
                <a:ext cx="158760" cy="120600"/>
              </p14:xfrm>
            </p:contentPart>
          </mc:Choice>
          <mc:Fallback xmlns="">
            <p:pic>
              <p:nvPicPr>
                <p:cNvPr id="96" name="Ink 95">
                  <a:extLst>
                    <a:ext uri="{FF2B5EF4-FFF2-40B4-BE49-F238E27FC236}">
                      <a16:creationId xmlns:a16="http://schemas.microsoft.com/office/drawing/2014/main" id="{14CC7745-7B6B-C652-E658-5C64A882C14F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7107065" y="5267509"/>
                  <a:ext cx="17100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97" name="Ink 96">
                  <a:extLst>
                    <a:ext uri="{FF2B5EF4-FFF2-40B4-BE49-F238E27FC236}">
                      <a16:creationId xmlns:a16="http://schemas.microsoft.com/office/drawing/2014/main" id="{BB73D91D-5315-35E8-7D7E-8F3DE98E9CEC}"/>
                    </a:ext>
                  </a:extLst>
                </p14:cNvPr>
                <p14:cNvContentPartPr/>
                <p14:nvPr/>
              </p14:nvContentPartPr>
              <p14:xfrm>
                <a:off x="7241345" y="5105869"/>
                <a:ext cx="69120" cy="298800"/>
              </p14:xfrm>
            </p:contentPart>
          </mc:Choice>
          <mc:Fallback xmlns="">
            <p:pic>
              <p:nvPicPr>
                <p:cNvPr id="97" name="Ink 96">
                  <a:extLst>
                    <a:ext uri="{FF2B5EF4-FFF2-40B4-BE49-F238E27FC236}">
                      <a16:creationId xmlns:a16="http://schemas.microsoft.com/office/drawing/2014/main" id="{BB73D91D-5315-35E8-7D7E-8F3DE98E9CEC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7235225" y="5099749"/>
                  <a:ext cx="813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98" name="Ink 97">
                  <a:extLst>
                    <a:ext uri="{FF2B5EF4-FFF2-40B4-BE49-F238E27FC236}">
                      <a16:creationId xmlns:a16="http://schemas.microsoft.com/office/drawing/2014/main" id="{9A9E0E50-0896-644F-E0DA-942CB7C3A4C7}"/>
                    </a:ext>
                  </a:extLst>
                </p14:cNvPr>
                <p14:cNvContentPartPr/>
                <p14:nvPr/>
              </p14:nvContentPartPr>
              <p14:xfrm>
                <a:off x="7341785" y="5237629"/>
                <a:ext cx="120960" cy="187920"/>
              </p14:xfrm>
            </p:contentPart>
          </mc:Choice>
          <mc:Fallback xmlns="">
            <p:pic>
              <p:nvPicPr>
                <p:cNvPr id="98" name="Ink 97">
                  <a:extLst>
                    <a:ext uri="{FF2B5EF4-FFF2-40B4-BE49-F238E27FC236}">
                      <a16:creationId xmlns:a16="http://schemas.microsoft.com/office/drawing/2014/main" id="{9A9E0E50-0896-644F-E0DA-942CB7C3A4C7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7335665" y="5231509"/>
                  <a:ext cx="133200" cy="200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8E39B052-9EC1-F13E-2632-09B8127CDB67}"/>
              </a:ext>
            </a:extLst>
          </p:cNvPr>
          <p:cNvGrpSpPr/>
          <p:nvPr/>
        </p:nvGrpSpPr>
        <p:grpSpPr>
          <a:xfrm>
            <a:off x="10718026" y="5808103"/>
            <a:ext cx="1239120" cy="303120"/>
            <a:chOff x="10718026" y="5808103"/>
            <a:chExt cx="1239120" cy="303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5" name="Ink 4">
                  <a:extLst>
                    <a:ext uri="{FF2B5EF4-FFF2-40B4-BE49-F238E27FC236}">
                      <a16:creationId xmlns:a16="http://schemas.microsoft.com/office/drawing/2014/main" id="{402E4FC9-A945-211D-AAE2-1828A6992B7B}"/>
                    </a:ext>
                  </a:extLst>
                </p14:cNvPr>
                <p14:cNvContentPartPr/>
                <p14:nvPr/>
              </p14:nvContentPartPr>
              <p14:xfrm>
                <a:off x="10718026" y="5980183"/>
                <a:ext cx="143280" cy="112680"/>
              </p14:xfrm>
            </p:contentPart>
          </mc:Choice>
          <mc:Fallback xmlns="">
            <p:pic>
              <p:nvPicPr>
                <p:cNvPr id="5" name="Ink 4">
                  <a:extLst>
                    <a:ext uri="{FF2B5EF4-FFF2-40B4-BE49-F238E27FC236}">
                      <a16:creationId xmlns:a16="http://schemas.microsoft.com/office/drawing/2014/main" id="{402E4FC9-A945-211D-AAE2-1828A6992B7B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10711906" y="5974063"/>
                  <a:ext cx="1555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6" name="Ink 5">
                  <a:extLst>
                    <a:ext uri="{FF2B5EF4-FFF2-40B4-BE49-F238E27FC236}">
                      <a16:creationId xmlns:a16="http://schemas.microsoft.com/office/drawing/2014/main" id="{E3A26F14-FEA5-63FC-A506-25D63E8EE544}"/>
                    </a:ext>
                  </a:extLst>
                </p14:cNvPr>
                <p14:cNvContentPartPr/>
                <p14:nvPr/>
              </p14:nvContentPartPr>
              <p14:xfrm>
                <a:off x="10920706" y="6016543"/>
                <a:ext cx="113400" cy="7920"/>
              </p14:xfrm>
            </p:contentPart>
          </mc:Choice>
          <mc:Fallback xmlns="">
            <p:pic>
              <p:nvPicPr>
                <p:cNvPr id="6" name="Ink 5">
                  <a:extLst>
                    <a:ext uri="{FF2B5EF4-FFF2-40B4-BE49-F238E27FC236}">
                      <a16:creationId xmlns:a16="http://schemas.microsoft.com/office/drawing/2014/main" id="{E3A26F14-FEA5-63FC-A506-25D63E8EE544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10914586" y="6010423"/>
                  <a:ext cx="12564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8" name="Ink 7">
                  <a:extLst>
                    <a:ext uri="{FF2B5EF4-FFF2-40B4-BE49-F238E27FC236}">
                      <a16:creationId xmlns:a16="http://schemas.microsoft.com/office/drawing/2014/main" id="{9B55C6B2-47FB-51EA-B3E9-A2712F8F775C}"/>
                    </a:ext>
                  </a:extLst>
                </p14:cNvPr>
                <p14:cNvContentPartPr/>
                <p14:nvPr/>
              </p14:nvContentPartPr>
              <p14:xfrm>
                <a:off x="11150746" y="5844463"/>
                <a:ext cx="20880" cy="259200"/>
              </p14:xfrm>
            </p:contentPart>
          </mc:Choice>
          <mc:Fallback xmlns="">
            <p:pic>
              <p:nvPicPr>
                <p:cNvPr id="8" name="Ink 7">
                  <a:extLst>
                    <a:ext uri="{FF2B5EF4-FFF2-40B4-BE49-F238E27FC236}">
                      <a16:creationId xmlns:a16="http://schemas.microsoft.com/office/drawing/2014/main" id="{9B55C6B2-47FB-51EA-B3E9-A2712F8F775C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11144626" y="5838343"/>
                  <a:ext cx="33120" cy="27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DD381059-A5D6-7774-A904-5126C774F0D7}"/>
                    </a:ext>
                  </a:extLst>
                </p14:cNvPr>
                <p14:cNvContentPartPr/>
                <p14:nvPr/>
              </p14:nvContentPartPr>
              <p14:xfrm>
                <a:off x="11146786" y="5953903"/>
                <a:ext cx="176400" cy="3348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DD381059-A5D6-7774-A904-5126C774F0D7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11140666" y="5947783"/>
                  <a:ext cx="1886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37" name="Ink 36">
                  <a:extLst>
                    <a:ext uri="{FF2B5EF4-FFF2-40B4-BE49-F238E27FC236}">
                      <a16:creationId xmlns:a16="http://schemas.microsoft.com/office/drawing/2014/main" id="{A1344216-81BD-D139-6E09-194C37C76D85}"/>
                    </a:ext>
                  </a:extLst>
                </p14:cNvPr>
                <p14:cNvContentPartPr/>
                <p14:nvPr/>
              </p14:nvContentPartPr>
              <p14:xfrm>
                <a:off x="11283586" y="5808103"/>
                <a:ext cx="12240" cy="303120"/>
              </p14:xfrm>
            </p:contentPart>
          </mc:Choice>
          <mc:Fallback xmlns="">
            <p:pic>
              <p:nvPicPr>
                <p:cNvPr id="37" name="Ink 36">
                  <a:extLst>
                    <a:ext uri="{FF2B5EF4-FFF2-40B4-BE49-F238E27FC236}">
                      <a16:creationId xmlns:a16="http://schemas.microsoft.com/office/drawing/2014/main" id="{A1344216-81BD-D139-6E09-194C37C76D85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11277466" y="5801983"/>
                  <a:ext cx="24480" cy="31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42" name="Ink 41">
                  <a:extLst>
                    <a:ext uri="{FF2B5EF4-FFF2-40B4-BE49-F238E27FC236}">
                      <a16:creationId xmlns:a16="http://schemas.microsoft.com/office/drawing/2014/main" id="{F54A47B8-1194-5975-1DC1-A8D9227FBEA8}"/>
                    </a:ext>
                  </a:extLst>
                </p14:cNvPr>
                <p14:cNvContentPartPr/>
                <p14:nvPr/>
              </p14:nvContentPartPr>
              <p14:xfrm>
                <a:off x="11286826" y="5965063"/>
                <a:ext cx="156960" cy="124920"/>
              </p14:xfrm>
            </p:contentPart>
          </mc:Choice>
          <mc:Fallback xmlns="">
            <p:pic>
              <p:nvPicPr>
                <p:cNvPr id="42" name="Ink 41">
                  <a:extLst>
                    <a:ext uri="{FF2B5EF4-FFF2-40B4-BE49-F238E27FC236}">
                      <a16:creationId xmlns:a16="http://schemas.microsoft.com/office/drawing/2014/main" id="{F54A47B8-1194-5975-1DC1-A8D9227FBEA8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11280706" y="5958943"/>
                  <a:ext cx="16920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B85656AD-8EA2-1B43-0DB6-B1F0099435DF}"/>
                    </a:ext>
                  </a:extLst>
                </p14:cNvPr>
                <p14:cNvContentPartPr/>
                <p14:nvPr/>
              </p14:nvContentPartPr>
              <p14:xfrm>
                <a:off x="11453506" y="5951743"/>
                <a:ext cx="129240" cy="12996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B85656AD-8EA2-1B43-0DB6-B1F0099435DF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11447386" y="5945623"/>
                  <a:ext cx="14148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51" name="Ink 50">
                  <a:extLst>
                    <a:ext uri="{FF2B5EF4-FFF2-40B4-BE49-F238E27FC236}">
                      <a16:creationId xmlns:a16="http://schemas.microsoft.com/office/drawing/2014/main" id="{7DF152A5-F528-8D21-5DBB-C0CF89080085}"/>
                    </a:ext>
                  </a:extLst>
                </p14:cNvPr>
                <p14:cNvContentPartPr/>
                <p14:nvPr/>
              </p14:nvContentPartPr>
              <p14:xfrm>
                <a:off x="11595346" y="5935903"/>
                <a:ext cx="96480" cy="124920"/>
              </p14:xfrm>
            </p:contentPart>
          </mc:Choice>
          <mc:Fallback xmlns="">
            <p:pic>
              <p:nvPicPr>
                <p:cNvPr id="51" name="Ink 50">
                  <a:extLst>
                    <a:ext uri="{FF2B5EF4-FFF2-40B4-BE49-F238E27FC236}">
                      <a16:creationId xmlns:a16="http://schemas.microsoft.com/office/drawing/2014/main" id="{7DF152A5-F528-8D21-5DBB-C0CF89080085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11589226" y="5929783"/>
                  <a:ext cx="108720" cy="13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36F8D7CF-FE2E-FF3C-AB66-139A653BBA6B}"/>
                    </a:ext>
                  </a:extLst>
                </p14:cNvPr>
                <p14:cNvContentPartPr/>
                <p14:nvPr/>
              </p14:nvContentPartPr>
              <p14:xfrm>
                <a:off x="11701546" y="5926543"/>
                <a:ext cx="102960" cy="1594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36F8D7CF-FE2E-FF3C-AB66-139A653BBA6B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11695426" y="5920423"/>
                  <a:ext cx="11520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DCA27234-2598-69DF-8717-DF4F9E9904AD}"/>
                    </a:ext>
                  </a:extLst>
                </p14:cNvPr>
                <p14:cNvContentPartPr/>
                <p14:nvPr/>
              </p14:nvContentPartPr>
              <p14:xfrm>
                <a:off x="11808106" y="5942743"/>
                <a:ext cx="149040" cy="12420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DCA27234-2598-69DF-8717-DF4F9E9904AD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11801986" y="5936623"/>
                  <a:ext cx="161280" cy="1364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987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488FF9AC-736D-270E-8F2C-6B4B6F4837F3}"/>
                  </a:ext>
                </a:extLst>
              </p14:cNvPr>
              <p14:cNvContentPartPr/>
              <p14:nvPr/>
            </p14:nvContentPartPr>
            <p14:xfrm>
              <a:off x="11982706" y="6000343"/>
              <a:ext cx="199440" cy="17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488FF9AC-736D-270E-8F2C-6B4B6F4837F3}"/>
                  </a:ext>
                </a:extLst>
              </p:cNvPr>
              <p:cNvPicPr/>
              <p:nvPr/>
            </p:nvPicPr>
            <p:blipFill>
              <a:blip r:embed="rId988"/>
              <a:stretch>
                <a:fillRect/>
              </a:stretch>
            </p:blipFill>
            <p:spPr>
              <a:xfrm>
                <a:off x="11976586" y="5994223"/>
                <a:ext cx="211680" cy="29520"/>
              </a:xfrm>
              <a:prstGeom prst="rect">
                <a:avLst/>
              </a:prstGeom>
            </p:spPr>
          </p:pic>
        </mc:Fallback>
      </mc:AlternateContent>
      <p:grpSp>
        <p:nvGrpSpPr>
          <p:cNvPr id="118" name="Group 117">
            <a:extLst>
              <a:ext uri="{FF2B5EF4-FFF2-40B4-BE49-F238E27FC236}">
                <a16:creationId xmlns:a16="http://schemas.microsoft.com/office/drawing/2014/main" id="{C0E29221-C0E1-E75E-9AA1-CE3F1C83CFC5}"/>
              </a:ext>
            </a:extLst>
          </p:cNvPr>
          <p:cNvGrpSpPr/>
          <p:nvPr/>
        </p:nvGrpSpPr>
        <p:grpSpPr>
          <a:xfrm>
            <a:off x="9504106" y="6333343"/>
            <a:ext cx="934560" cy="208800"/>
            <a:chOff x="9504106" y="6333343"/>
            <a:chExt cx="934560" cy="208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102" name="Ink 101">
                  <a:extLst>
                    <a:ext uri="{FF2B5EF4-FFF2-40B4-BE49-F238E27FC236}">
                      <a16:creationId xmlns:a16="http://schemas.microsoft.com/office/drawing/2014/main" id="{E443F4D5-B50D-7B0E-CBA7-B16F2F227FE0}"/>
                    </a:ext>
                  </a:extLst>
                </p14:cNvPr>
                <p14:cNvContentPartPr/>
                <p14:nvPr/>
              </p14:nvContentPartPr>
              <p14:xfrm>
                <a:off x="9522466" y="6333343"/>
                <a:ext cx="232560" cy="208800"/>
              </p14:xfrm>
            </p:contentPart>
          </mc:Choice>
          <mc:Fallback xmlns="">
            <p:pic>
              <p:nvPicPr>
                <p:cNvPr id="102" name="Ink 101">
                  <a:extLst>
                    <a:ext uri="{FF2B5EF4-FFF2-40B4-BE49-F238E27FC236}">
                      <a16:creationId xmlns:a16="http://schemas.microsoft.com/office/drawing/2014/main" id="{E443F4D5-B50D-7B0E-CBA7-B16F2F227FE0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9516346" y="6327223"/>
                  <a:ext cx="244800" cy="22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103" name="Ink 102">
                  <a:extLst>
                    <a:ext uri="{FF2B5EF4-FFF2-40B4-BE49-F238E27FC236}">
                      <a16:creationId xmlns:a16="http://schemas.microsoft.com/office/drawing/2014/main" id="{C354330E-F74F-9A5F-F61B-A14C29B3B7ED}"/>
                    </a:ext>
                  </a:extLst>
                </p14:cNvPr>
                <p14:cNvContentPartPr/>
                <p14:nvPr/>
              </p14:nvContentPartPr>
              <p14:xfrm>
                <a:off x="9504106" y="6438823"/>
                <a:ext cx="208440" cy="13680"/>
              </p14:xfrm>
            </p:contentPart>
          </mc:Choice>
          <mc:Fallback xmlns="">
            <p:pic>
              <p:nvPicPr>
                <p:cNvPr id="103" name="Ink 102">
                  <a:extLst>
                    <a:ext uri="{FF2B5EF4-FFF2-40B4-BE49-F238E27FC236}">
                      <a16:creationId xmlns:a16="http://schemas.microsoft.com/office/drawing/2014/main" id="{C354330E-F74F-9A5F-F61B-A14C29B3B7ED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9497986" y="6432703"/>
                  <a:ext cx="22068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107" name="Ink 106">
                  <a:extLst>
                    <a:ext uri="{FF2B5EF4-FFF2-40B4-BE49-F238E27FC236}">
                      <a16:creationId xmlns:a16="http://schemas.microsoft.com/office/drawing/2014/main" id="{3906FE1E-7810-FA37-0F9F-8A7D785EC79C}"/>
                    </a:ext>
                  </a:extLst>
                </p14:cNvPr>
                <p14:cNvContentPartPr/>
                <p14:nvPr/>
              </p14:nvContentPartPr>
              <p14:xfrm>
                <a:off x="9811906" y="6404623"/>
                <a:ext cx="172440" cy="107280"/>
              </p14:xfrm>
            </p:contentPart>
          </mc:Choice>
          <mc:Fallback xmlns="">
            <p:pic>
              <p:nvPicPr>
                <p:cNvPr id="107" name="Ink 106">
                  <a:extLst>
                    <a:ext uri="{FF2B5EF4-FFF2-40B4-BE49-F238E27FC236}">
                      <a16:creationId xmlns:a16="http://schemas.microsoft.com/office/drawing/2014/main" id="{3906FE1E-7810-FA37-0F9F-8A7D785EC79C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9805786" y="6398503"/>
                  <a:ext cx="184680" cy="11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0F22401C-5C1B-1852-F6A7-BC7473DC8D25}"/>
                    </a:ext>
                  </a:extLst>
                </p14:cNvPr>
                <p14:cNvContentPartPr/>
                <p14:nvPr/>
              </p14:nvContentPartPr>
              <p14:xfrm>
                <a:off x="10022866" y="6427303"/>
                <a:ext cx="73080" cy="712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0F22401C-5C1B-1852-F6A7-BC7473DC8D25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10016746" y="6421183"/>
                  <a:ext cx="85320" cy="8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2DE03973-9D66-376E-1A33-681209743CA9}"/>
                    </a:ext>
                  </a:extLst>
                </p14:cNvPr>
                <p14:cNvContentPartPr/>
                <p14:nvPr/>
              </p14:nvContentPartPr>
              <p14:xfrm>
                <a:off x="10057426" y="6347743"/>
                <a:ext cx="38880" cy="212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2DE03973-9D66-376E-1A33-681209743CA9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10051306" y="6341623"/>
                  <a:ext cx="511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6F68E122-44DE-D634-B4E9-0CBE82547223}"/>
                    </a:ext>
                  </a:extLst>
                </p14:cNvPr>
                <p14:cNvContentPartPr/>
                <p14:nvPr/>
              </p14:nvContentPartPr>
              <p14:xfrm>
                <a:off x="10107826" y="6398143"/>
                <a:ext cx="147240" cy="1220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6F68E122-44DE-D634-B4E9-0CBE82547223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0101706" y="6392023"/>
                  <a:ext cx="15948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3897938C-8E5F-DD6E-7B0D-6B30FDBE70E7}"/>
                    </a:ext>
                  </a:extLst>
                </p14:cNvPr>
                <p14:cNvContentPartPr/>
                <p14:nvPr/>
              </p14:nvContentPartPr>
              <p14:xfrm>
                <a:off x="10275226" y="6338023"/>
                <a:ext cx="44640" cy="14868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3897938C-8E5F-DD6E-7B0D-6B30FDBE70E7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0269106" y="6331903"/>
                  <a:ext cx="568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6256EA0E-6E98-5F43-4FD7-B9A6CF380917}"/>
                    </a:ext>
                  </a:extLst>
                </p14:cNvPr>
                <p14:cNvContentPartPr/>
                <p14:nvPr/>
              </p14:nvContentPartPr>
              <p14:xfrm>
                <a:off x="10274866" y="6376543"/>
                <a:ext cx="162000" cy="7740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6256EA0E-6E98-5F43-4FD7-B9A6CF380917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0268746" y="6370423"/>
                  <a:ext cx="174240" cy="8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6F324128-4DD9-B894-68DC-F15CF9920D65}"/>
                    </a:ext>
                  </a:extLst>
                </p14:cNvPr>
                <p14:cNvContentPartPr/>
                <p14:nvPr/>
              </p14:nvContentPartPr>
              <p14:xfrm>
                <a:off x="10287826" y="6431983"/>
                <a:ext cx="150840" cy="8208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6F324128-4DD9-B894-68DC-F15CF9920D65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0281706" y="6425863"/>
                  <a:ext cx="163080" cy="94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D025017-8FAE-A505-3B7D-344189DE21A0}"/>
              </a:ext>
            </a:extLst>
          </p:cNvPr>
          <p:cNvGrpSpPr/>
          <p:nvPr/>
        </p:nvGrpSpPr>
        <p:grpSpPr>
          <a:xfrm>
            <a:off x="10616506" y="6250903"/>
            <a:ext cx="222120" cy="252720"/>
            <a:chOff x="10616506" y="6250903"/>
            <a:chExt cx="222120" cy="25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80B3C695-9222-8934-F38D-ED709533BA06}"/>
                    </a:ext>
                  </a:extLst>
                </p14:cNvPr>
                <p14:cNvContentPartPr/>
                <p14:nvPr/>
              </p14:nvContentPartPr>
              <p14:xfrm>
                <a:off x="10616506" y="6290863"/>
                <a:ext cx="17640" cy="7596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80B3C695-9222-8934-F38D-ED709533BA06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0610386" y="6284743"/>
                  <a:ext cx="2988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6C214127-7B58-97D8-EE3E-D7F109539616}"/>
                    </a:ext>
                  </a:extLst>
                </p14:cNvPr>
                <p14:cNvContentPartPr/>
                <p14:nvPr/>
              </p14:nvContentPartPr>
              <p14:xfrm>
                <a:off x="10740346" y="6287263"/>
                <a:ext cx="22320" cy="1818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6C214127-7B58-97D8-EE3E-D7F109539616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10734226" y="6281143"/>
                  <a:ext cx="34560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1BB3AA7D-88CB-7021-2815-3FEF42A1F8C3}"/>
                    </a:ext>
                  </a:extLst>
                </p14:cNvPr>
                <p14:cNvContentPartPr/>
                <p14:nvPr/>
              </p14:nvContentPartPr>
              <p14:xfrm>
                <a:off x="10800466" y="6250903"/>
                <a:ext cx="38160" cy="25272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1BB3AA7D-88CB-7021-2815-3FEF42A1F8C3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10794346" y="6244783"/>
                  <a:ext cx="50400" cy="264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13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BA1CE401-A16A-73CE-69D8-0BF9C644198A}"/>
                  </a:ext>
                </a:extLst>
              </p14:cNvPr>
              <p14:cNvContentPartPr/>
              <p14:nvPr/>
            </p14:nvContentPartPr>
            <p14:xfrm>
              <a:off x="10394026" y="4647823"/>
              <a:ext cx="160920" cy="25308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BA1CE401-A16A-73CE-69D8-0BF9C644198A}"/>
                  </a:ext>
                </a:extLst>
              </p:cNvPr>
              <p:cNvPicPr/>
              <p:nvPr/>
            </p:nvPicPr>
            <p:blipFill>
              <a:blip r:embed="rId1014"/>
              <a:stretch>
                <a:fillRect/>
              </a:stretch>
            </p:blipFill>
            <p:spPr>
              <a:xfrm>
                <a:off x="10387906" y="4641703"/>
                <a:ext cx="173160" cy="265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43" name="Group 142">
            <a:extLst>
              <a:ext uri="{FF2B5EF4-FFF2-40B4-BE49-F238E27FC236}">
                <a16:creationId xmlns:a16="http://schemas.microsoft.com/office/drawing/2014/main" id="{0BA1A459-2FFD-8E04-8BAE-2F80FFE9F242}"/>
              </a:ext>
            </a:extLst>
          </p:cNvPr>
          <p:cNvGrpSpPr/>
          <p:nvPr/>
        </p:nvGrpSpPr>
        <p:grpSpPr>
          <a:xfrm>
            <a:off x="10027906" y="4002703"/>
            <a:ext cx="786960" cy="290880"/>
            <a:chOff x="10027906" y="4002703"/>
            <a:chExt cx="786960" cy="29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5F7E0EB3-E049-3F52-6895-B3270ACF817B}"/>
                    </a:ext>
                  </a:extLst>
                </p14:cNvPr>
                <p14:cNvContentPartPr/>
                <p14:nvPr/>
              </p14:nvContentPartPr>
              <p14:xfrm>
                <a:off x="10033306" y="4072183"/>
                <a:ext cx="30960" cy="21600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5F7E0EB3-E049-3F52-6895-B3270ACF817B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0027186" y="4066063"/>
                  <a:ext cx="43200" cy="22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C7696F59-41B0-1236-E0DF-4D95B6DFC4AB}"/>
                    </a:ext>
                  </a:extLst>
                </p14:cNvPr>
                <p14:cNvContentPartPr/>
                <p14:nvPr/>
              </p14:nvContentPartPr>
              <p14:xfrm>
                <a:off x="10030066" y="4099183"/>
                <a:ext cx="222840" cy="11304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C7696F59-41B0-1236-E0DF-4D95B6DFC4AB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0023946" y="4093063"/>
                  <a:ext cx="2350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1C481D11-D3F7-F311-06F4-94F71FDEB6AF}"/>
                    </a:ext>
                  </a:extLst>
                </p14:cNvPr>
                <p14:cNvContentPartPr/>
                <p14:nvPr/>
              </p14:nvContentPartPr>
              <p14:xfrm>
                <a:off x="10027906" y="4197103"/>
                <a:ext cx="153000" cy="9648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1C481D11-D3F7-F311-06F4-94F71FDEB6AF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0021786" y="4190983"/>
                  <a:ext cx="165240" cy="10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0751B8DD-5333-4DAF-72DB-94F3602DE899}"/>
                    </a:ext>
                  </a:extLst>
                </p14:cNvPr>
                <p14:cNvContentPartPr/>
                <p14:nvPr/>
              </p14:nvContentPartPr>
              <p14:xfrm>
                <a:off x="10203946" y="4154263"/>
                <a:ext cx="167040" cy="12168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0751B8DD-5333-4DAF-72DB-94F3602DE899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10197826" y="4148143"/>
                  <a:ext cx="179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18EA1A52-176B-9AF8-3DA3-43D409B287BE}"/>
                    </a:ext>
                  </a:extLst>
                </p14:cNvPr>
                <p14:cNvContentPartPr/>
                <p14:nvPr/>
              </p14:nvContentPartPr>
              <p14:xfrm>
                <a:off x="10319146" y="4002703"/>
                <a:ext cx="399240" cy="27756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18EA1A52-176B-9AF8-3DA3-43D409B287BE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10313026" y="3996583"/>
                  <a:ext cx="411480" cy="289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137" name="Ink 136">
                  <a:extLst>
                    <a:ext uri="{FF2B5EF4-FFF2-40B4-BE49-F238E27FC236}">
                      <a16:creationId xmlns:a16="http://schemas.microsoft.com/office/drawing/2014/main" id="{100B92EE-0313-D1E3-A797-F4CF7CA7887A}"/>
                    </a:ext>
                  </a:extLst>
                </p14:cNvPr>
                <p14:cNvContentPartPr/>
                <p14:nvPr/>
              </p14:nvContentPartPr>
              <p14:xfrm>
                <a:off x="10753666" y="4157503"/>
                <a:ext cx="61200" cy="116280"/>
              </p14:xfrm>
            </p:contentPart>
          </mc:Choice>
          <mc:Fallback xmlns="">
            <p:pic>
              <p:nvPicPr>
                <p:cNvPr id="137" name="Ink 136">
                  <a:extLst>
                    <a:ext uri="{FF2B5EF4-FFF2-40B4-BE49-F238E27FC236}">
                      <a16:creationId xmlns:a16="http://schemas.microsoft.com/office/drawing/2014/main" id="{100B92EE-0313-D1E3-A797-F4CF7CA7887A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0747546" y="4151383"/>
                  <a:ext cx="7344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2DB268B6-AEC0-218A-7B4B-0C29A3BB69D8}"/>
                    </a:ext>
                  </a:extLst>
                </p14:cNvPr>
                <p14:cNvContentPartPr/>
                <p14:nvPr/>
              </p14:nvContentPartPr>
              <p14:xfrm>
                <a:off x="10754026" y="4040863"/>
                <a:ext cx="24480" cy="165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2DB268B6-AEC0-218A-7B4B-0C29A3BB69D8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0747906" y="4034743"/>
                  <a:ext cx="3672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48" name="Group 147">
            <a:extLst>
              <a:ext uri="{FF2B5EF4-FFF2-40B4-BE49-F238E27FC236}">
                <a16:creationId xmlns:a16="http://schemas.microsoft.com/office/drawing/2014/main" id="{3B0A8FF9-AE30-A020-4697-6EB8F5634CFC}"/>
              </a:ext>
            </a:extLst>
          </p:cNvPr>
          <p:cNvGrpSpPr/>
          <p:nvPr/>
        </p:nvGrpSpPr>
        <p:grpSpPr>
          <a:xfrm>
            <a:off x="10990546" y="4044463"/>
            <a:ext cx="530640" cy="237240"/>
            <a:chOff x="10990546" y="4044463"/>
            <a:chExt cx="530640" cy="237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144" name="Ink 143">
                  <a:extLst>
                    <a:ext uri="{FF2B5EF4-FFF2-40B4-BE49-F238E27FC236}">
                      <a16:creationId xmlns:a16="http://schemas.microsoft.com/office/drawing/2014/main" id="{02A3E98D-CA7A-D58F-2114-AD33F8E61E44}"/>
                    </a:ext>
                  </a:extLst>
                </p14:cNvPr>
                <p14:cNvContentPartPr/>
                <p14:nvPr/>
              </p14:nvContentPartPr>
              <p14:xfrm>
                <a:off x="10990546" y="4053823"/>
                <a:ext cx="38160" cy="102240"/>
              </p14:xfrm>
            </p:contentPart>
          </mc:Choice>
          <mc:Fallback xmlns="">
            <p:pic>
              <p:nvPicPr>
                <p:cNvPr id="144" name="Ink 143">
                  <a:extLst>
                    <a:ext uri="{FF2B5EF4-FFF2-40B4-BE49-F238E27FC236}">
                      <a16:creationId xmlns:a16="http://schemas.microsoft.com/office/drawing/2014/main" id="{02A3E98D-CA7A-D58F-2114-AD33F8E61E44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0984426" y="4047703"/>
                  <a:ext cx="50400" cy="114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145" name="Ink 144">
                  <a:extLst>
                    <a:ext uri="{FF2B5EF4-FFF2-40B4-BE49-F238E27FC236}">
                      <a16:creationId xmlns:a16="http://schemas.microsoft.com/office/drawing/2014/main" id="{C90736BD-F44D-49E1-EAB4-9D892F9E596E}"/>
                    </a:ext>
                  </a:extLst>
                </p14:cNvPr>
                <p14:cNvContentPartPr/>
                <p14:nvPr/>
              </p14:nvContentPartPr>
              <p14:xfrm>
                <a:off x="11041306" y="4044463"/>
                <a:ext cx="179640" cy="237240"/>
              </p14:xfrm>
            </p:contentPart>
          </mc:Choice>
          <mc:Fallback xmlns="">
            <p:pic>
              <p:nvPicPr>
                <p:cNvPr id="145" name="Ink 144">
                  <a:extLst>
                    <a:ext uri="{FF2B5EF4-FFF2-40B4-BE49-F238E27FC236}">
                      <a16:creationId xmlns:a16="http://schemas.microsoft.com/office/drawing/2014/main" id="{C90736BD-F44D-49E1-EAB4-9D892F9E596E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11035186" y="4038343"/>
                  <a:ext cx="191880" cy="24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146" name="Ink 145">
                  <a:extLst>
                    <a:ext uri="{FF2B5EF4-FFF2-40B4-BE49-F238E27FC236}">
                      <a16:creationId xmlns:a16="http://schemas.microsoft.com/office/drawing/2014/main" id="{17AF0BD2-1614-C485-C61D-2281E88E8B4D}"/>
                    </a:ext>
                  </a:extLst>
                </p14:cNvPr>
                <p14:cNvContentPartPr/>
                <p14:nvPr/>
              </p14:nvContentPartPr>
              <p14:xfrm>
                <a:off x="11283586" y="4057783"/>
                <a:ext cx="168480" cy="169920"/>
              </p14:xfrm>
            </p:contentPart>
          </mc:Choice>
          <mc:Fallback xmlns="">
            <p:pic>
              <p:nvPicPr>
                <p:cNvPr id="146" name="Ink 145">
                  <a:extLst>
                    <a:ext uri="{FF2B5EF4-FFF2-40B4-BE49-F238E27FC236}">
                      <a16:creationId xmlns:a16="http://schemas.microsoft.com/office/drawing/2014/main" id="{17AF0BD2-1614-C485-C61D-2281E88E8B4D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11277466" y="4051663"/>
                  <a:ext cx="180720" cy="18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147" name="Ink 146">
                  <a:extLst>
                    <a:ext uri="{FF2B5EF4-FFF2-40B4-BE49-F238E27FC236}">
                      <a16:creationId xmlns:a16="http://schemas.microsoft.com/office/drawing/2014/main" id="{1F7B7E46-47E3-E8E5-710D-655B1E314D1B}"/>
                    </a:ext>
                  </a:extLst>
                </p14:cNvPr>
                <p14:cNvContentPartPr/>
                <p14:nvPr/>
              </p14:nvContentPartPr>
              <p14:xfrm>
                <a:off x="11511106" y="4129423"/>
                <a:ext cx="10080" cy="113760"/>
              </p14:xfrm>
            </p:contentPart>
          </mc:Choice>
          <mc:Fallback xmlns="">
            <p:pic>
              <p:nvPicPr>
                <p:cNvPr id="147" name="Ink 146">
                  <a:extLst>
                    <a:ext uri="{FF2B5EF4-FFF2-40B4-BE49-F238E27FC236}">
                      <a16:creationId xmlns:a16="http://schemas.microsoft.com/office/drawing/2014/main" id="{1F7B7E46-47E3-E8E5-710D-655B1E314D1B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11504986" y="4123303"/>
                  <a:ext cx="22320" cy="1260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37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22AF1E8-3D51-077A-69A4-3D3E527CDF5F}"/>
                  </a:ext>
                </a:extLst>
              </p14:cNvPr>
              <p14:cNvContentPartPr/>
              <p14:nvPr/>
            </p14:nvContentPartPr>
            <p14:xfrm>
              <a:off x="11749426" y="4274143"/>
              <a:ext cx="97560" cy="828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22AF1E8-3D51-077A-69A4-3D3E527CDF5F}"/>
                  </a:ext>
                </a:extLst>
              </p:cNvPr>
              <p:cNvPicPr/>
              <p:nvPr/>
            </p:nvPicPr>
            <p:blipFill>
              <a:blip r:embed="rId1038"/>
              <a:stretch>
                <a:fillRect/>
              </a:stretch>
            </p:blipFill>
            <p:spPr>
              <a:xfrm>
                <a:off x="11743306" y="4268023"/>
                <a:ext cx="109800" cy="95040"/>
              </a:xfrm>
              <a:prstGeom prst="rect">
                <a:avLst/>
              </a:prstGeom>
            </p:spPr>
          </p:pic>
        </mc:Fallback>
      </mc:AlternateContent>
      <p:grpSp>
        <p:nvGrpSpPr>
          <p:cNvPr id="152" name="Group 151">
            <a:extLst>
              <a:ext uri="{FF2B5EF4-FFF2-40B4-BE49-F238E27FC236}">
                <a16:creationId xmlns:a16="http://schemas.microsoft.com/office/drawing/2014/main" id="{2342C722-B17A-65A7-F48E-3C3C3A8EEA77}"/>
              </a:ext>
            </a:extLst>
          </p:cNvPr>
          <p:cNvGrpSpPr/>
          <p:nvPr/>
        </p:nvGrpSpPr>
        <p:grpSpPr>
          <a:xfrm>
            <a:off x="4581106" y="2090743"/>
            <a:ext cx="194400" cy="262800"/>
            <a:chOff x="4581106" y="2090743"/>
            <a:chExt cx="194400" cy="262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167EC116-CEB6-EB82-2191-0A171EF178D4}"/>
                    </a:ext>
                  </a:extLst>
                </p14:cNvPr>
                <p14:cNvContentPartPr/>
                <p14:nvPr/>
              </p14:nvContentPartPr>
              <p14:xfrm>
                <a:off x="4581106" y="2090743"/>
                <a:ext cx="194400" cy="16920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167EC116-CEB6-EB82-2191-0A171EF178D4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4574986" y="2084623"/>
                  <a:ext cx="206640" cy="181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7EE00E34-273A-EE8D-9A30-552D7A3FD360}"/>
                    </a:ext>
                  </a:extLst>
                </p14:cNvPr>
                <p14:cNvContentPartPr/>
                <p14:nvPr/>
              </p14:nvContentPartPr>
              <p14:xfrm>
                <a:off x="4735186" y="2098303"/>
                <a:ext cx="34200" cy="255240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7EE00E34-273A-EE8D-9A30-552D7A3FD360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4729066" y="2092183"/>
                  <a:ext cx="46440" cy="267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3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57C23EAF-6B67-87F9-3887-CB6C1A7AF26C}"/>
                  </a:ext>
                </a:extLst>
              </p14:cNvPr>
              <p14:cNvContentPartPr/>
              <p14:nvPr/>
            </p14:nvContentPartPr>
            <p14:xfrm>
              <a:off x="4983226" y="2716423"/>
              <a:ext cx="22680" cy="1450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57C23EAF-6B67-87F9-3887-CB6C1A7AF26C}"/>
                  </a:ext>
                </a:extLst>
              </p:cNvPr>
              <p:cNvPicPr/>
              <p:nvPr/>
            </p:nvPicPr>
            <p:blipFill>
              <a:blip r:embed="rId1044"/>
              <a:stretch>
                <a:fillRect/>
              </a:stretch>
            </p:blipFill>
            <p:spPr>
              <a:xfrm>
                <a:off x="4977106" y="2710303"/>
                <a:ext cx="34920" cy="157320"/>
              </a:xfrm>
              <a:prstGeom prst="rect">
                <a:avLst/>
              </a:prstGeom>
            </p:spPr>
          </p:pic>
        </mc:Fallback>
      </mc:AlternateContent>
      <p:grpSp>
        <p:nvGrpSpPr>
          <p:cNvPr id="177" name="Group 176">
            <a:extLst>
              <a:ext uri="{FF2B5EF4-FFF2-40B4-BE49-F238E27FC236}">
                <a16:creationId xmlns:a16="http://schemas.microsoft.com/office/drawing/2014/main" id="{AF0AA998-5A83-7AD1-0548-FB7CDFB77B3C}"/>
              </a:ext>
            </a:extLst>
          </p:cNvPr>
          <p:cNvGrpSpPr/>
          <p:nvPr/>
        </p:nvGrpSpPr>
        <p:grpSpPr>
          <a:xfrm>
            <a:off x="5232346" y="2486023"/>
            <a:ext cx="2045160" cy="352080"/>
            <a:chOff x="5232346" y="2486023"/>
            <a:chExt cx="2045160" cy="352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0C4D3481-4D22-32FD-BC9D-2E51EB040EC2}"/>
                    </a:ext>
                  </a:extLst>
                </p14:cNvPr>
                <p14:cNvContentPartPr/>
                <p14:nvPr/>
              </p14:nvContentPartPr>
              <p14:xfrm>
                <a:off x="5232346" y="2590783"/>
                <a:ext cx="250920" cy="211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0C4D3481-4D22-32FD-BC9D-2E51EB040EC2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5226226" y="2584663"/>
                  <a:ext cx="263160" cy="22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7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5C24C13E-F004-5382-F49F-A8F41828E235}"/>
                    </a:ext>
                  </a:extLst>
                </p14:cNvPr>
                <p14:cNvContentPartPr/>
                <p14:nvPr/>
              </p14:nvContentPartPr>
              <p14:xfrm>
                <a:off x="5491546" y="2654503"/>
                <a:ext cx="142920" cy="1184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5C24C13E-F004-5382-F49F-A8F41828E235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5485426" y="2648383"/>
                  <a:ext cx="1551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C7400902-88DB-46EB-AF62-CEB030C1D10A}"/>
                    </a:ext>
                  </a:extLst>
                </p14:cNvPr>
                <p14:cNvContentPartPr/>
                <p14:nvPr/>
              </p14:nvContentPartPr>
              <p14:xfrm>
                <a:off x="5623306" y="2502583"/>
                <a:ext cx="50760" cy="246960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C7400902-88DB-46EB-AF62-CEB030C1D10A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5617186" y="2496463"/>
                  <a:ext cx="6300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B54436D8-2FD7-7C03-875B-AC8A6618918E}"/>
                    </a:ext>
                  </a:extLst>
                </p14:cNvPr>
                <p14:cNvContentPartPr/>
                <p14:nvPr/>
              </p14:nvContentPartPr>
              <p14:xfrm>
                <a:off x="5580466" y="2618503"/>
                <a:ext cx="138960" cy="3564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B54436D8-2FD7-7C03-875B-AC8A6618918E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5574346" y="2612383"/>
                  <a:ext cx="151200" cy="4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4CF21799-37B3-83A8-5C4F-94347F6B1EA4}"/>
                    </a:ext>
                  </a:extLst>
                </p14:cNvPr>
                <p14:cNvContentPartPr/>
                <p14:nvPr/>
              </p14:nvContentPartPr>
              <p14:xfrm>
                <a:off x="5721946" y="2649823"/>
                <a:ext cx="78480" cy="11952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4CF21799-37B3-83A8-5C4F-94347F6B1EA4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5715826" y="2643703"/>
                  <a:ext cx="9072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92CF70A1-0AA8-2516-EFAA-B4E091BD247A}"/>
                    </a:ext>
                  </a:extLst>
                </p14:cNvPr>
                <p14:cNvContentPartPr/>
                <p14:nvPr/>
              </p14:nvContentPartPr>
              <p14:xfrm>
                <a:off x="5816986" y="2638303"/>
                <a:ext cx="150840" cy="12708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92CF70A1-0AA8-2516-EFAA-B4E091BD247A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5810866" y="2632183"/>
                  <a:ext cx="163080" cy="13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7921EDAB-9F19-2A65-0F5E-44E10C684054}"/>
                    </a:ext>
                  </a:extLst>
                </p14:cNvPr>
                <p14:cNvContentPartPr/>
                <p14:nvPr/>
              </p14:nvContentPartPr>
              <p14:xfrm>
                <a:off x="5913826" y="2551903"/>
                <a:ext cx="180720" cy="2008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7921EDAB-9F19-2A65-0F5E-44E10C684054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5907706" y="2545783"/>
                  <a:ext cx="192960" cy="21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0C5899CE-022C-23EA-6C52-F101AC616AC8}"/>
                    </a:ext>
                  </a:extLst>
                </p14:cNvPr>
                <p14:cNvContentPartPr/>
                <p14:nvPr/>
              </p14:nvContentPartPr>
              <p14:xfrm>
                <a:off x="6062506" y="2514823"/>
                <a:ext cx="63360" cy="23976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0C5899CE-022C-23EA-6C52-F101AC616AC8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6056386" y="2508703"/>
                  <a:ext cx="75600" cy="25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1144EF7B-FCDE-3515-58AE-170E57846AC3}"/>
                    </a:ext>
                  </a:extLst>
                </p14:cNvPr>
                <p14:cNvContentPartPr/>
                <p14:nvPr/>
              </p14:nvContentPartPr>
              <p14:xfrm>
                <a:off x="6074026" y="2590063"/>
                <a:ext cx="151200" cy="199440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1144EF7B-FCDE-3515-58AE-170E57846AC3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6067906" y="2583943"/>
                  <a:ext cx="163440" cy="21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31C679FD-2F52-A0E6-94F2-B6B880C5A015}"/>
                    </a:ext>
                  </a:extLst>
                </p14:cNvPr>
                <p14:cNvContentPartPr/>
                <p14:nvPr/>
              </p14:nvContentPartPr>
              <p14:xfrm>
                <a:off x="6207946" y="2659183"/>
                <a:ext cx="110520" cy="1440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31C679FD-2F52-A0E6-94F2-B6B880C5A015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6201826" y="2653063"/>
                  <a:ext cx="12276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DAE2D768-DE63-D896-B289-07760298C7DE}"/>
                    </a:ext>
                  </a:extLst>
                </p14:cNvPr>
                <p14:cNvContentPartPr/>
                <p14:nvPr/>
              </p14:nvContentPartPr>
              <p14:xfrm>
                <a:off x="6414226" y="2694463"/>
                <a:ext cx="119880" cy="2088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DAE2D768-DE63-D896-B289-07760298C7DE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6408106" y="2688343"/>
                  <a:ext cx="132120" cy="3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15CF20F2-2995-D4C2-E6F2-3BE9E629A0EF}"/>
                    </a:ext>
                  </a:extLst>
                </p14:cNvPr>
                <p14:cNvContentPartPr/>
                <p14:nvPr/>
              </p14:nvContentPartPr>
              <p14:xfrm>
                <a:off x="6612946" y="2536423"/>
                <a:ext cx="109440" cy="301680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15CF20F2-2995-D4C2-E6F2-3BE9E629A0EF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6606826" y="2530303"/>
                  <a:ext cx="121680" cy="31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BEE9C942-07B7-7966-3E6B-0CF8A5966B3C}"/>
                    </a:ext>
                  </a:extLst>
                </p14:cNvPr>
                <p14:cNvContentPartPr/>
                <p14:nvPr/>
              </p14:nvContentPartPr>
              <p14:xfrm>
                <a:off x="6737506" y="2666383"/>
                <a:ext cx="172440" cy="11268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BEE9C942-07B7-7966-3E6B-0CF8A5966B3C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6731386" y="2660263"/>
                  <a:ext cx="18468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0FD25134-2968-35F2-88F9-50CEFA1D0460}"/>
                    </a:ext>
                  </a:extLst>
                </p14:cNvPr>
                <p14:cNvContentPartPr/>
                <p14:nvPr/>
              </p14:nvContentPartPr>
              <p14:xfrm>
                <a:off x="6874666" y="2659903"/>
                <a:ext cx="140400" cy="125640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0FD25134-2968-35F2-88F9-50CEFA1D0460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6868546" y="2653783"/>
                  <a:ext cx="15264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FCB034C6-2883-C1B4-05E1-D5210B8E7BBA}"/>
                    </a:ext>
                  </a:extLst>
                </p14:cNvPr>
                <p14:cNvContentPartPr/>
                <p14:nvPr/>
              </p14:nvContentPartPr>
              <p14:xfrm>
                <a:off x="6976186" y="2486023"/>
                <a:ext cx="65880" cy="30708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FCB034C6-2883-C1B4-05E1-D5210B8E7BBA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6970066" y="2479903"/>
                  <a:ext cx="78120" cy="319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BF371606-2BA2-3309-D5A6-E3C446D44387}"/>
                    </a:ext>
                  </a:extLst>
                </p14:cNvPr>
                <p14:cNvContentPartPr/>
                <p14:nvPr/>
              </p14:nvContentPartPr>
              <p14:xfrm>
                <a:off x="6971146" y="2609503"/>
                <a:ext cx="140400" cy="2376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BF371606-2BA2-3309-D5A6-E3C446D44387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6965026" y="2603383"/>
                  <a:ext cx="15264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866AC4D6-1B0E-7869-03C8-D94DCE38DE07}"/>
                    </a:ext>
                  </a:extLst>
                </p14:cNvPr>
                <p14:cNvContentPartPr/>
                <p14:nvPr/>
              </p14:nvContentPartPr>
              <p14:xfrm>
                <a:off x="7046746" y="2646943"/>
                <a:ext cx="122400" cy="11700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866AC4D6-1B0E-7869-03C8-D94DCE38DE07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7040626" y="2640823"/>
                  <a:ext cx="13464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B30DCD6E-3DAF-1F74-3EB7-3FD6DB932EF6}"/>
                    </a:ext>
                  </a:extLst>
                </p14:cNvPr>
                <p14:cNvContentPartPr/>
                <p14:nvPr/>
              </p14:nvContentPartPr>
              <p14:xfrm>
                <a:off x="7161946" y="2603023"/>
                <a:ext cx="115560" cy="207000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B30DCD6E-3DAF-1F74-3EB7-3FD6DB932EF6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7155826" y="2596903"/>
                  <a:ext cx="127800" cy="219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89" name="Group 188">
            <a:extLst>
              <a:ext uri="{FF2B5EF4-FFF2-40B4-BE49-F238E27FC236}">
                <a16:creationId xmlns:a16="http://schemas.microsoft.com/office/drawing/2014/main" id="{1294BB07-7A9D-64F7-B5B3-BE2CD36851B0}"/>
              </a:ext>
            </a:extLst>
          </p:cNvPr>
          <p:cNvGrpSpPr/>
          <p:nvPr/>
        </p:nvGrpSpPr>
        <p:grpSpPr>
          <a:xfrm>
            <a:off x="7369306" y="2424463"/>
            <a:ext cx="1171440" cy="319320"/>
            <a:chOff x="7369306" y="2424463"/>
            <a:chExt cx="1171440" cy="319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A677F087-71AC-20B0-B030-D900022C9561}"/>
                    </a:ext>
                  </a:extLst>
                </p14:cNvPr>
                <p14:cNvContentPartPr/>
                <p14:nvPr/>
              </p14:nvContentPartPr>
              <p14:xfrm>
                <a:off x="7369306" y="2674303"/>
                <a:ext cx="69120" cy="11880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A677F087-71AC-20B0-B030-D900022C9561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7363186" y="2668183"/>
                  <a:ext cx="81360" cy="24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10490682-D475-2A6D-9716-C87E97D60A31}"/>
                    </a:ext>
                  </a:extLst>
                </p14:cNvPr>
                <p14:cNvContentPartPr/>
                <p14:nvPr/>
              </p14:nvContentPartPr>
              <p14:xfrm>
                <a:off x="7484146" y="2495383"/>
                <a:ext cx="196200" cy="22968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10490682-D475-2A6D-9716-C87E97D60A31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7478026" y="2489263"/>
                  <a:ext cx="208440" cy="24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0AF78138-A097-4AB3-60B9-90809D37F572}"/>
                    </a:ext>
                  </a:extLst>
                </p14:cNvPr>
                <p14:cNvContentPartPr/>
                <p14:nvPr/>
              </p14:nvContentPartPr>
              <p14:xfrm>
                <a:off x="7681786" y="2596543"/>
                <a:ext cx="102240" cy="11700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0AF78138-A097-4AB3-60B9-90809D37F572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7675666" y="2590423"/>
                  <a:ext cx="11448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D6855B47-EF4D-C2B9-92F8-3AE987E02279}"/>
                    </a:ext>
                  </a:extLst>
                </p14:cNvPr>
                <p14:cNvContentPartPr/>
                <p14:nvPr/>
              </p14:nvContentPartPr>
              <p14:xfrm>
                <a:off x="7802746" y="2601583"/>
                <a:ext cx="67320" cy="10620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D6855B47-EF4D-C2B9-92F8-3AE987E02279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7796626" y="2595463"/>
                  <a:ext cx="7956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1F5B227E-BAFE-0428-D535-3A8EE9DBB5A7}"/>
                    </a:ext>
                  </a:extLst>
                </p14:cNvPr>
                <p14:cNvContentPartPr/>
                <p14:nvPr/>
              </p14:nvContentPartPr>
              <p14:xfrm>
                <a:off x="7781866" y="2523463"/>
                <a:ext cx="33480" cy="11520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1F5B227E-BAFE-0428-D535-3A8EE9DBB5A7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7775746" y="2517343"/>
                  <a:ext cx="4572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38A89DDB-C32F-9CB3-596D-FFE471199191}"/>
                    </a:ext>
                  </a:extLst>
                </p14:cNvPr>
                <p14:cNvContentPartPr/>
                <p14:nvPr/>
              </p14:nvContentPartPr>
              <p14:xfrm>
                <a:off x="7836586" y="2467303"/>
                <a:ext cx="122040" cy="267120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38A89DDB-C32F-9CB3-596D-FFE471199191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7830466" y="2461183"/>
                  <a:ext cx="134280" cy="27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AA793E34-6306-F0F8-3342-6D2A3CBDE7C3}"/>
                    </a:ext>
                  </a:extLst>
                </p14:cNvPr>
                <p14:cNvContentPartPr/>
                <p14:nvPr/>
              </p14:nvContentPartPr>
              <p14:xfrm>
                <a:off x="7950346" y="2584663"/>
                <a:ext cx="107640" cy="140040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AA793E34-6306-F0F8-3342-6D2A3CBDE7C3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7944226" y="2578543"/>
                  <a:ext cx="11988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427C00A1-2CBE-B56D-1D0F-CF508C93D31F}"/>
                    </a:ext>
                  </a:extLst>
                </p14:cNvPr>
                <p14:cNvContentPartPr/>
                <p14:nvPr/>
              </p14:nvContentPartPr>
              <p14:xfrm>
                <a:off x="8052946" y="2424463"/>
                <a:ext cx="63360" cy="319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427C00A1-2CBE-B56D-1D0F-CF508C93D31F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8046826" y="2418343"/>
                  <a:ext cx="75600" cy="33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75D91786-A96B-2ACA-6CCC-12F92D031EE1}"/>
                    </a:ext>
                  </a:extLst>
                </p14:cNvPr>
                <p14:cNvContentPartPr/>
                <p14:nvPr/>
              </p14:nvContentPartPr>
              <p14:xfrm>
                <a:off x="8242306" y="2465143"/>
                <a:ext cx="51480" cy="101520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75D91786-A96B-2ACA-6CCC-12F92D031EE1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8236186" y="2459023"/>
                  <a:ext cx="6372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802D56DF-3C5E-0845-77F2-40C3D91E87D7}"/>
                    </a:ext>
                  </a:extLst>
                </p14:cNvPr>
                <p14:cNvContentPartPr/>
                <p14:nvPr/>
              </p14:nvContentPartPr>
              <p14:xfrm>
                <a:off x="8351746" y="2473063"/>
                <a:ext cx="31320" cy="22248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802D56DF-3C5E-0845-77F2-40C3D91E87D7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8345626" y="2466943"/>
                  <a:ext cx="43560" cy="23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832574E3-5D94-6436-869D-A4EA552E572F}"/>
                    </a:ext>
                  </a:extLst>
                </p14:cNvPr>
                <p14:cNvContentPartPr/>
                <p14:nvPr/>
              </p14:nvContentPartPr>
              <p14:xfrm>
                <a:off x="8399626" y="2439583"/>
                <a:ext cx="141120" cy="243360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832574E3-5D94-6436-869D-A4EA552E572F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8393506" y="2433463"/>
                  <a:ext cx="153360" cy="25560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3822092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10C832F-4FDB-E542-728B-A07810734B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AAF5213-11D4-2463-C1EC-88FF559341EF}"/>
                  </a:ext>
                </a:extLst>
              </p14:cNvPr>
              <p14:cNvContentPartPr/>
              <p14:nvPr/>
            </p14:nvContentPartPr>
            <p14:xfrm>
              <a:off x="9103008" y="2823009"/>
              <a:ext cx="190080" cy="1292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AAF5213-11D4-2463-C1EC-88FF559341EF}"/>
                  </a:ext>
                </a:extLst>
              </p:cNvPr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096888" y="2816889"/>
                <a:ext cx="202320" cy="141480"/>
              </a:xfrm>
              <a:prstGeom prst="rect">
                <a:avLst/>
              </a:prstGeom>
            </p:spPr>
          </p:pic>
        </mc:Fallback>
      </mc:AlternateContent>
      <p:grpSp>
        <p:nvGrpSpPr>
          <p:cNvPr id="232" name="Group 231">
            <a:extLst>
              <a:ext uri="{FF2B5EF4-FFF2-40B4-BE49-F238E27FC236}">
                <a16:creationId xmlns:a16="http://schemas.microsoft.com/office/drawing/2014/main" id="{4583D43E-4AC3-E0E7-A9EA-2C648C55CF55}"/>
              </a:ext>
            </a:extLst>
          </p:cNvPr>
          <p:cNvGrpSpPr/>
          <p:nvPr/>
        </p:nvGrpSpPr>
        <p:grpSpPr>
          <a:xfrm>
            <a:off x="9522408" y="2525649"/>
            <a:ext cx="1827720" cy="514440"/>
            <a:chOff x="9428860" y="2109064"/>
            <a:chExt cx="1827720" cy="514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">
              <p14:nvContentPartPr>
                <p14:cNvPr id="176" name="Ink 175">
                  <a:extLst>
                    <a:ext uri="{FF2B5EF4-FFF2-40B4-BE49-F238E27FC236}">
                      <a16:creationId xmlns:a16="http://schemas.microsoft.com/office/drawing/2014/main" id="{2DA491FD-DB70-A2C0-308C-ACF46BFD749D}"/>
                    </a:ext>
                  </a:extLst>
                </p14:cNvPr>
                <p14:cNvContentPartPr/>
                <p14:nvPr/>
              </p14:nvContentPartPr>
              <p14:xfrm>
                <a:off x="9428860" y="2373304"/>
                <a:ext cx="81360" cy="115560"/>
              </p14:xfrm>
            </p:contentPart>
          </mc:Choice>
          <mc:Fallback xmlns="">
            <p:pic>
              <p:nvPicPr>
                <p:cNvPr id="176" name="Ink 175">
                  <a:extLst>
                    <a:ext uri="{FF2B5EF4-FFF2-40B4-BE49-F238E27FC236}">
                      <a16:creationId xmlns:a16="http://schemas.microsoft.com/office/drawing/2014/main" id="{3167D82D-DD9C-D64B-43A5-5872FC879F5E}"/>
                    </a:ext>
                  </a:extLst>
                </p:cNvPr>
                <p:cNvPicPr/>
                <p:nvPr/>
              </p:nvPicPr>
              <p:blipFill>
                <a:blip r:embed="rId62"/>
                <a:stretch>
                  <a:fillRect/>
                </a:stretch>
              </p:blipFill>
              <p:spPr>
                <a:xfrm>
                  <a:off x="9422740" y="2367184"/>
                  <a:ext cx="936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4D0A0B99-33F8-749F-4757-5F10CC27ECD1}"/>
                    </a:ext>
                  </a:extLst>
                </p14:cNvPr>
                <p14:cNvContentPartPr/>
                <p14:nvPr/>
              </p14:nvContentPartPr>
              <p14:xfrm>
                <a:off x="9514180" y="2382304"/>
                <a:ext cx="176040" cy="10368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6AA3D1A2-1D7F-D434-1E99-2A05D604D14A}"/>
                    </a:ext>
                  </a:extLst>
                </p:cNvPr>
                <p:cNvPicPr/>
                <p:nvPr/>
              </p:nvPicPr>
              <p:blipFill>
                <a:blip r:embed="rId66"/>
                <a:stretch>
                  <a:fillRect/>
                </a:stretch>
              </p:blipFill>
              <p:spPr>
                <a:xfrm>
                  <a:off x="9508060" y="2376184"/>
                  <a:ext cx="188280" cy="11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A4D2F5AC-A145-B585-7EA5-DAF15945E716}"/>
                    </a:ext>
                  </a:extLst>
                </p14:cNvPr>
                <p14:cNvContentPartPr/>
                <p14:nvPr/>
              </p14:nvContentPartPr>
              <p14:xfrm>
                <a:off x="9686620" y="2332984"/>
                <a:ext cx="204840" cy="14472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3F92904A-83B0-9AEA-D5E6-0DDD0EB9CB32}"/>
                    </a:ext>
                  </a:extLst>
                </p:cNvPr>
                <p:cNvPicPr/>
                <p:nvPr/>
              </p:nvPicPr>
              <p:blipFill>
                <a:blip r:embed="rId68"/>
                <a:stretch>
                  <a:fillRect/>
                </a:stretch>
              </p:blipFill>
              <p:spPr>
                <a:xfrm>
                  <a:off x="9680500" y="2326864"/>
                  <a:ext cx="21708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9">
              <p14:nvContentPartPr>
                <p14:cNvPr id="208" name="Ink 207">
                  <a:extLst>
                    <a:ext uri="{FF2B5EF4-FFF2-40B4-BE49-F238E27FC236}">
                      <a16:creationId xmlns:a16="http://schemas.microsoft.com/office/drawing/2014/main" id="{1DD28625-D653-76B5-7ED5-45947722A2CE}"/>
                    </a:ext>
                  </a:extLst>
                </p14:cNvPr>
                <p14:cNvContentPartPr/>
                <p14:nvPr/>
              </p14:nvContentPartPr>
              <p14:xfrm>
                <a:off x="9901900" y="2319304"/>
                <a:ext cx="203760" cy="304200"/>
              </p14:xfrm>
            </p:contentPart>
          </mc:Choice>
          <mc:Fallback xmlns="">
            <p:pic>
              <p:nvPicPr>
                <p:cNvPr id="208" name="Ink 207">
                  <a:extLst>
                    <a:ext uri="{FF2B5EF4-FFF2-40B4-BE49-F238E27FC236}">
                      <a16:creationId xmlns:a16="http://schemas.microsoft.com/office/drawing/2014/main" id="{894C6F63-7FDD-A557-0B6B-25E2B8648D86}"/>
                    </a:ext>
                  </a:extLst>
                </p:cNvPr>
                <p:cNvPicPr/>
                <p:nvPr/>
              </p:nvPicPr>
              <p:blipFill>
                <a:blip r:embed="rId70"/>
                <a:stretch>
                  <a:fillRect/>
                </a:stretch>
              </p:blipFill>
              <p:spPr>
                <a:xfrm>
                  <a:off x="9895780" y="2313184"/>
                  <a:ext cx="216000" cy="31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1">
              <p14:nvContentPartPr>
                <p14:cNvPr id="210" name="Ink 209">
                  <a:extLst>
                    <a:ext uri="{FF2B5EF4-FFF2-40B4-BE49-F238E27FC236}">
                      <a16:creationId xmlns:a16="http://schemas.microsoft.com/office/drawing/2014/main" id="{2D3011DD-60D8-AA8A-CD04-D7AC1EED5B7B}"/>
                    </a:ext>
                  </a:extLst>
                </p14:cNvPr>
                <p14:cNvContentPartPr/>
                <p14:nvPr/>
              </p14:nvContentPartPr>
              <p14:xfrm>
                <a:off x="10118620" y="2126704"/>
                <a:ext cx="631440" cy="318960"/>
              </p14:xfrm>
            </p:contentPart>
          </mc:Choice>
          <mc:Fallback xmlns="">
            <p:pic>
              <p:nvPicPr>
                <p:cNvPr id="210" name="Ink 209">
                  <a:extLst>
                    <a:ext uri="{FF2B5EF4-FFF2-40B4-BE49-F238E27FC236}">
                      <a16:creationId xmlns:a16="http://schemas.microsoft.com/office/drawing/2014/main" id="{4CBCCA6C-1481-8139-9500-981DE28D4409}"/>
                    </a:ext>
                  </a:extLst>
                </p:cNvPr>
                <p:cNvPicPr/>
                <p:nvPr/>
              </p:nvPicPr>
              <p:blipFill>
                <a:blip r:embed="rId72"/>
                <a:stretch>
                  <a:fillRect/>
                </a:stretch>
              </p:blipFill>
              <p:spPr>
                <a:xfrm>
                  <a:off x="10112500" y="2120584"/>
                  <a:ext cx="643680" cy="33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3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0062860E-701D-AEC0-B32A-4C542BAD3B9F}"/>
                    </a:ext>
                  </a:extLst>
                </p14:cNvPr>
                <p14:cNvContentPartPr/>
                <p14:nvPr/>
              </p14:nvContentPartPr>
              <p14:xfrm>
                <a:off x="10766980" y="2109064"/>
                <a:ext cx="50040" cy="33588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6A9EDB8C-678B-209B-DA27-66EAE2C3F094}"/>
                    </a:ext>
                  </a:extLst>
                </p:cNvPr>
                <p:cNvPicPr/>
                <p:nvPr/>
              </p:nvPicPr>
              <p:blipFill>
                <a:blip r:embed="rId76"/>
                <a:stretch>
                  <a:fillRect/>
                </a:stretch>
              </p:blipFill>
              <p:spPr>
                <a:xfrm>
                  <a:off x="10760860" y="2102944"/>
                  <a:ext cx="6228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7">
              <p14:nvContentPartPr>
                <p14:cNvPr id="226" name="Ink 225">
                  <a:extLst>
                    <a:ext uri="{FF2B5EF4-FFF2-40B4-BE49-F238E27FC236}">
                      <a16:creationId xmlns:a16="http://schemas.microsoft.com/office/drawing/2014/main" id="{15B79A4B-D802-AD90-4F39-9A2B83BA4DF4}"/>
                    </a:ext>
                  </a:extLst>
                </p14:cNvPr>
                <p14:cNvContentPartPr/>
                <p14:nvPr/>
              </p14:nvContentPartPr>
              <p14:xfrm>
                <a:off x="10749700" y="2284384"/>
                <a:ext cx="223200" cy="130320"/>
              </p14:xfrm>
            </p:contentPart>
          </mc:Choice>
          <mc:Fallback xmlns="">
            <p:pic>
              <p:nvPicPr>
                <p:cNvPr id="226" name="Ink 225">
                  <a:extLst>
                    <a:ext uri="{FF2B5EF4-FFF2-40B4-BE49-F238E27FC236}">
                      <a16:creationId xmlns:a16="http://schemas.microsoft.com/office/drawing/2014/main" id="{3792939B-8D1B-60C3-1990-E9CD216D71D2}"/>
                    </a:ext>
                  </a:extLst>
                </p:cNvPr>
                <p:cNvPicPr/>
                <p:nvPr/>
              </p:nvPicPr>
              <p:blipFill>
                <a:blip r:embed="rId78"/>
                <a:stretch>
                  <a:fillRect/>
                </a:stretch>
              </p:blipFill>
              <p:spPr>
                <a:xfrm>
                  <a:off x="10743580" y="2278264"/>
                  <a:ext cx="2354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9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7688D373-84A4-DF9F-B04E-437E08F31734}"/>
                    </a:ext>
                  </a:extLst>
                </p14:cNvPr>
                <p14:cNvContentPartPr/>
                <p14:nvPr/>
              </p14:nvContentPartPr>
              <p14:xfrm>
                <a:off x="10944820" y="2280424"/>
                <a:ext cx="155520" cy="13212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3941C76B-6AC6-1AD1-F641-F7248EDF61B8}"/>
                    </a:ext>
                  </a:extLst>
                </p:cNvPr>
                <p:cNvPicPr/>
                <p:nvPr/>
              </p:nvPicPr>
              <p:blipFill>
                <a:blip r:embed="rId82"/>
                <a:stretch>
                  <a:fillRect/>
                </a:stretch>
              </p:blipFill>
              <p:spPr>
                <a:xfrm>
                  <a:off x="10938700" y="2274304"/>
                  <a:ext cx="1677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ED0DD960-525F-B2A3-98C5-29AC1DE859D3}"/>
                    </a:ext>
                  </a:extLst>
                </p14:cNvPr>
                <p14:cNvContentPartPr/>
                <p14:nvPr/>
              </p14:nvContentPartPr>
              <p14:xfrm>
                <a:off x="11149300" y="2234704"/>
                <a:ext cx="107280" cy="18180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50CAAF6C-5C13-CA97-9D60-85B35767D377}"/>
                    </a:ext>
                  </a:extLst>
                </p:cNvPr>
                <p:cNvPicPr/>
                <p:nvPr/>
              </p:nvPicPr>
              <p:blipFill>
                <a:blip r:embed="rId84"/>
                <a:stretch>
                  <a:fillRect/>
                </a:stretch>
              </p:blipFill>
              <p:spPr>
                <a:xfrm>
                  <a:off x="11143180" y="2228584"/>
                  <a:ext cx="119520" cy="194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2D0FC8AD-C762-F1AA-3D1A-FC0B670FA191}"/>
                  </a:ext>
                </a:extLst>
              </p14:cNvPr>
              <p14:cNvContentPartPr/>
              <p14:nvPr/>
            </p14:nvContentPartPr>
            <p14:xfrm>
              <a:off x="9025968" y="3109929"/>
              <a:ext cx="255600" cy="23688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2D0FC8AD-C762-F1AA-3D1A-FC0B670FA191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9019848" y="3103809"/>
                <a:ext cx="267840" cy="249120"/>
              </a:xfrm>
              <a:prstGeom prst="rect">
                <a:avLst/>
              </a:prstGeom>
            </p:spPr>
          </p:pic>
        </mc:Fallback>
      </mc:AlternateContent>
      <p:grpSp>
        <p:nvGrpSpPr>
          <p:cNvPr id="246" name="Group 245">
            <a:extLst>
              <a:ext uri="{FF2B5EF4-FFF2-40B4-BE49-F238E27FC236}">
                <a16:creationId xmlns:a16="http://schemas.microsoft.com/office/drawing/2014/main" id="{C6CC0EF2-85F3-A6D0-6FA3-B2281030D739}"/>
              </a:ext>
            </a:extLst>
          </p:cNvPr>
          <p:cNvGrpSpPr/>
          <p:nvPr/>
        </p:nvGrpSpPr>
        <p:grpSpPr>
          <a:xfrm>
            <a:off x="9611688" y="3032169"/>
            <a:ext cx="1735200" cy="290880"/>
            <a:chOff x="9518140" y="2615584"/>
            <a:chExt cx="1735200" cy="290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AA9335FE-7496-3DF0-AEF1-A0921BACABD7}"/>
                    </a:ext>
                  </a:extLst>
                </p14:cNvPr>
                <p14:cNvContentPartPr/>
                <p14:nvPr/>
              </p14:nvContentPartPr>
              <p14:xfrm>
                <a:off x="9518140" y="2659144"/>
                <a:ext cx="259560" cy="24732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CB4F4412-61D8-08FE-3A24-96564A47FD92}"/>
                    </a:ext>
                  </a:extLst>
                </p:cNvPr>
                <p:cNvPicPr/>
                <p:nvPr/>
              </p:nvPicPr>
              <p:blipFill>
                <a:blip r:embed="rId88"/>
                <a:stretch>
                  <a:fillRect/>
                </a:stretch>
              </p:blipFill>
              <p:spPr>
                <a:xfrm>
                  <a:off x="9512020" y="2653024"/>
                  <a:ext cx="271800" cy="25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">
              <p14:nvContentPartPr>
                <p14:cNvPr id="235" name="Ink 234">
                  <a:extLst>
                    <a:ext uri="{FF2B5EF4-FFF2-40B4-BE49-F238E27FC236}">
                      <a16:creationId xmlns:a16="http://schemas.microsoft.com/office/drawing/2014/main" id="{7F123FC9-FBF5-0FE4-1C09-92EBCDB47BE1}"/>
                    </a:ext>
                  </a:extLst>
                </p14:cNvPr>
                <p14:cNvContentPartPr/>
                <p14:nvPr/>
              </p14:nvContentPartPr>
              <p14:xfrm>
                <a:off x="9811900" y="2780824"/>
                <a:ext cx="77400" cy="93240"/>
              </p14:xfrm>
            </p:contentPart>
          </mc:Choice>
          <mc:Fallback xmlns="">
            <p:pic>
              <p:nvPicPr>
                <p:cNvPr id="235" name="Ink 234">
                  <a:extLst>
                    <a:ext uri="{FF2B5EF4-FFF2-40B4-BE49-F238E27FC236}">
                      <a16:creationId xmlns:a16="http://schemas.microsoft.com/office/drawing/2014/main" id="{AFD11AB5-4C38-616F-EDB2-F5E2250B0314}"/>
                    </a:ext>
                  </a:extLst>
                </p:cNvPr>
                <p:cNvPicPr/>
                <p:nvPr/>
              </p:nvPicPr>
              <p:blipFill>
                <a:blip r:embed="rId90"/>
                <a:stretch>
                  <a:fillRect/>
                </a:stretch>
              </p:blipFill>
              <p:spPr>
                <a:xfrm>
                  <a:off x="9805780" y="2774704"/>
                  <a:ext cx="8964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01A3D438-327C-9AB8-4C96-18CBE9B80BAF}"/>
                    </a:ext>
                  </a:extLst>
                </p14:cNvPr>
                <p14:cNvContentPartPr/>
                <p14:nvPr/>
              </p14:nvContentPartPr>
              <p14:xfrm>
                <a:off x="9817660" y="2692624"/>
                <a:ext cx="27720" cy="2304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FF5BB4D8-7A32-F9A4-DD4C-11113D0557CA}"/>
                    </a:ext>
                  </a:extLst>
                </p:cNvPr>
                <p:cNvPicPr/>
                <p:nvPr/>
              </p:nvPicPr>
              <p:blipFill>
                <a:blip r:embed="rId92"/>
                <a:stretch>
                  <a:fillRect/>
                </a:stretch>
              </p:blipFill>
              <p:spPr>
                <a:xfrm>
                  <a:off x="9811540" y="2686504"/>
                  <a:ext cx="399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A5C66093-901F-6F5C-5D87-939A5BC2E119}"/>
                    </a:ext>
                  </a:extLst>
                </p14:cNvPr>
                <p14:cNvContentPartPr/>
                <p14:nvPr/>
              </p14:nvContentPartPr>
              <p14:xfrm>
                <a:off x="9914500" y="2737264"/>
                <a:ext cx="269640" cy="11448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404F59FB-74B1-1573-210C-B2C5BD8CAFFD}"/>
                    </a:ext>
                  </a:extLst>
                </p:cNvPr>
                <p:cNvPicPr/>
                <p:nvPr/>
              </p:nvPicPr>
              <p:blipFill>
                <a:blip r:embed="rId94"/>
                <a:stretch>
                  <a:fillRect/>
                </a:stretch>
              </p:blipFill>
              <p:spPr>
                <a:xfrm>
                  <a:off x="9908380" y="2731144"/>
                  <a:ext cx="2818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A8C9B3A6-2784-1EBC-977C-15BA122F5474}"/>
                    </a:ext>
                  </a:extLst>
                </p14:cNvPr>
                <p14:cNvContentPartPr/>
                <p14:nvPr/>
              </p14:nvContentPartPr>
              <p14:xfrm>
                <a:off x="10206820" y="2746264"/>
                <a:ext cx="172440" cy="1173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688C7770-E38B-A31E-25DC-CFD82CBFE923}"/>
                    </a:ext>
                  </a:extLst>
                </p:cNvPr>
                <p:cNvPicPr/>
                <p:nvPr/>
              </p:nvPicPr>
              <p:blipFill>
                <a:blip r:embed="rId96"/>
                <a:stretch>
                  <a:fillRect/>
                </a:stretch>
              </p:blipFill>
              <p:spPr>
                <a:xfrm>
                  <a:off x="10200700" y="2740144"/>
                  <a:ext cx="1846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6872091E-30CD-EED8-A4B0-B1A59652A108}"/>
                    </a:ext>
                  </a:extLst>
                </p14:cNvPr>
                <p14:cNvContentPartPr/>
                <p14:nvPr/>
              </p14:nvContentPartPr>
              <p14:xfrm>
                <a:off x="10409140" y="2759944"/>
                <a:ext cx="212760" cy="828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4459C5E0-2564-AC0A-7FE4-38027B67231A}"/>
                    </a:ext>
                  </a:extLst>
                </p:cNvPr>
                <p:cNvPicPr/>
                <p:nvPr/>
              </p:nvPicPr>
              <p:blipFill>
                <a:blip r:embed="rId98"/>
                <a:stretch>
                  <a:fillRect/>
                </a:stretch>
              </p:blipFill>
              <p:spPr>
                <a:xfrm>
                  <a:off x="10403020" y="2753824"/>
                  <a:ext cx="225000" cy="9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5B4E2125-EAA4-D837-D629-50EB0EAC8682}"/>
                    </a:ext>
                  </a:extLst>
                </p14:cNvPr>
                <p14:cNvContentPartPr/>
                <p14:nvPr/>
              </p14:nvContentPartPr>
              <p14:xfrm>
                <a:off x="10618300" y="2695504"/>
                <a:ext cx="140760" cy="16452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F4DA5628-A011-BF3D-1A2C-2E890B2591FA}"/>
                    </a:ext>
                  </a:extLst>
                </p:cNvPr>
                <p:cNvPicPr/>
                <p:nvPr/>
              </p:nvPicPr>
              <p:blipFill>
                <a:blip r:embed="rId100"/>
                <a:stretch>
                  <a:fillRect/>
                </a:stretch>
              </p:blipFill>
              <p:spPr>
                <a:xfrm>
                  <a:off x="10612180" y="2689384"/>
                  <a:ext cx="1530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2BD46971-A3F2-0C1B-F478-98BD305EA85A}"/>
                    </a:ext>
                  </a:extLst>
                </p14:cNvPr>
                <p14:cNvContentPartPr/>
                <p14:nvPr/>
              </p14:nvContentPartPr>
              <p14:xfrm>
                <a:off x="10807660" y="2731504"/>
                <a:ext cx="110520" cy="13284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6AEB9094-C977-9FB4-A09B-E6C07D5CB933}"/>
                    </a:ext>
                  </a:extLst>
                </p:cNvPr>
                <p:cNvPicPr/>
                <p:nvPr/>
              </p:nvPicPr>
              <p:blipFill>
                <a:blip r:embed="rId102"/>
                <a:stretch>
                  <a:fillRect/>
                </a:stretch>
              </p:blipFill>
              <p:spPr>
                <a:xfrm>
                  <a:off x="10801540" y="2725384"/>
                  <a:ext cx="122760" cy="14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64E4BBD4-CE03-70E5-0AC9-A80F6C01D905}"/>
                    </a:ext>
                  </a:extLst>
                </p14:cNvPr>
                <p14:cNvContentPartPr/>
                <p14:nvPr/>
              </p14:nvContentPartPr>
              <p14:xfrm>
                <a:off x="10834660" y="2615584"/>
                <a:ext cx="14400" cy="1404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E7694D40-A806-EF4D-D333-5F000F1A45C5}"/>
                    </a:ext>
                  </a:extLst>
                </p:cNvPr>
                <p:cNvPicPr/>
                <p:nvPr/>
              </p:nvPicPr>
              <p:blipFill>
                <a:blip r:embed="rId104"/>
                <a:stretch>
                  <a:fillRect/>
                </a:stretch>
              </p:blipFill>
              <p:spPr>
                <a:xfrm>
                  <a:off x="10828540" y="2609464"/>
                  <a:ext cx="26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F5EAE523-3F87-6A26-7AC6-61941BD96D37}"/>
                    </a:ext>
                  </a:extLst>
                </p14:cNvPr>
                <p14:cNvContentPartPr/>
                <p14:nvPr/>
              </p14:nvContentPartPr>
              <p14:xfrm>
                <a:off x="10917100" y="2728264"/>
                <a:ext cx="336240" cy="12204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3512AB61-7EA6-3D65-7E0E-D2D97C816220}"/>
                    </a:ext>
                  </a:extLst>
                </p:cNvPr>
                <p:cNvPicPr/>
                <p:nvPr/>
              </p:nvPicPr>
              <p:blipFill>
                <a:blip r:embed="rId106"/>
                <a:stretch>
                  <a:fillRect/>
                </a:stretch>
              </p:blipFill>
              <p:spPr>
                <a:xfrm>
                  <a:off x="10910980" y="2722144"/>
                  <a:ext cx="348480" cy="134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23A9E506-6BC3-FF06-DEE4-3C058D2065B0}"/>
                  </a:ext>
                </a:extLst>
              </p14:cNvPr>
              <p14:cNvContentPartPr/>
              <p14:nvPr/>
            </p14:nvContentPartPr>
            <p14:xfrm>
              <a:off x="21806" y="712389"/>
              <a:ext cx="4032360" cy="15912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F8C94731-CD1B-FA6F-993A-D3575485D600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5686" y="706269"/>
                <a:ext cx="4044600" cy="17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761" name="Ink 760">
                <a:extLst>
                  <a:ext uri="{FF2B5EF4-FFF2-40B4-BE49-F238E27FC236}">
                    <a16:creationId xmlns:a16="http://schemas.microsoft.com/office/drawing/2014/main" id="{722078D5-6B35-FAAD-0249-CEA09954ED2E}"/>
                  </a:ext>
                </a:extLst>
              </p14:cNvPr>
              <p14:cNvContentPartPr/>
              <p14:nvPr/>
            </p14:nvContentPartPr>
            <p14:xfrm>
              <a:off x="802469" y="3293520"/>
              <a:ext cx="1080" cy="24120"/>
            </p14:xfrm>
          </p:contentPart>
        </mc:Choice>
        <mc:Fallback xmlns="">
          <p:pic>
            <p:nvPicPr>
              <p:cNvPr id="761" name="Ink 760">
                <a:extLst>
                  <a:ext uri="{FF2B5EF4-FFF2-40B4-BE49-F238E27FC236}">
                    <a16:creationId xmlns:a16="http://schemas.microsoft.com/office/drawing/2014/main" id="{722078D5-6B35-FAAD-0249-CEA09954ED2E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93289" y="3287400"/>
                <a:ext cx="1944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87" name="Ink 1186">
                <a:extLst>
                  <a:ext uri="{FF2B5EF4-FFF2-40B4-BE49-F238E27FC236}">
                    <a16:creationId xmlns:a16="http://schemas.microsoft.com/office/drawing/2014/main" id="{8ADFD515-26E5-DBAC-1442-C0AF3EF07BBF}"/>
                  </a:ext>
                </a:extLst>
              </p14:cNvPr>
              <p14:cNvContentPartPr/>
              <p14:nvPr/>
            </p14:nvContentPartPr>
            <p14:xfrm>
              <a:off x="3966226" y="-107417"/>
              <a:ext cx="2299320" cy="970560"/>
            </p14:xfrm>
          </p:contentPart>
        </mc:Choice>
        <mc:Fallback xmlns="">
          <p:pic>
            <p:nvPicPr>
              <p:cNvPr id="1187" name="Ink 1186">
                <a:extLst>
                  <a:ext uri="{FF2B5EF4-FFF2-40B4-BE49-F238E27FC236}">
                    <a16:creationId xmlns:a16="http://schemas.microsoft.com/office/drawing/2014/main" id="{872E0BF3-A221-79A5-332A-F9D4BD373CAD}"/>
                  </a:ext>
                </a:extLst>
              </p:cNvPr>
              <p:cNvPicPr/>
              <p:nvPr/>
            </p:nvPicPr>
            <p:blipFill>
              <a:blip r:embed="rId828"/>
              <a:stretch>
                <a:fillRect/>
              </a:stretch>
            </p:blipFill>
            <p:spPr>
              <a:xfrm>
                <a:off x="3960106" y="-113537"/>
                <a:ext cx="2311560" cy="982800"/>
              </a:xfrm>
              <a:prstGeom prst="rect">
                <a:avLst/>
              </a:prstGeom>
            </p:spPr>
          </p:pic>
        </mc:Fallback>
      </mc:AlternateContent>
      <p:grpSp>
        <p:nvGrpSpPr>
          <p:cNvPr id="23" name="Group 22">
            <a:extLst>
              <a:ext uri="{FF2B5EF4-FFF2-40B4-BE49-F238E27FC236}">
                <a16:creationId xmlns:a16="http://schemas.microsoft.com/office/drawing/2014/main" id="{7EC0E6C2-DC0F-9F7D-9DD8-1420AE0ADFDA}"/>
              </a:ext>
            </a:extLst>
          </p:cNvPr>
          <p:cNvGrpSpPr/>
          <p:nvPr/>
        </p:nvGrpSpPr>
        <p:grpSpPr>
          <a:xfrm>
            <a:off x="286887" y="225184"/>
            <a:ext cx="3116880" cy="355680"/>
            <a:chOff x="286887" y="225184"/>
            <a:chExt cx="3116880" cy="355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9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B2E67B18-AF2C-696B-E4D4-789F9936133F}"/>
                    </a:ext>
                  </a:extLst>
                </p14:cNvPr>
                <p14:cNvContentPartPr/>
                <p14:nvPr/>
              </p14:nvContentPartPr>
              <p14:xfrm>
                <a:off x="286887" y="259744"/>
                <a:ext cx="295200" cy="26892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B2E67B18-AF2C-696B-E4D4-789F9936133F}"/>
                    </a:ext>
                  </a:extLst>
                </p:cNvPr>
                <p:cNvPicPr/>
                <p:nvPr/>
              </p:nvPicPr>
              <p:blipFill>
                <a:blip r:embed="rId830"/>
                <a:stretch>
                  <a:fillRect/>
                </a:stretch>
              </p:blipFill>
              <p:spPr>
                <a:xfrm>
                  <a:off x="280767" y="253624"/>
                  <a:ext cx="30744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1">
              <p14:nvContentPartPr>
                <p14:cNvPr id="10" name="Ink 9">
                  <a:extLst>
                    <a:ext uri="{FF2B5EF4-FFF2-40B4-BE49-F238E27FC236}">
                      <a16:creationId xmlns:a16="http://schemas.microsoft.com/office/drawing/2014/main" id="{E4C6D148-9BA0-FCF8-E4E9-80ECA5310AB8}"/>
                    </a:ext>
                  </a:extLst>
                </p14:cNvPr>
                <p14:cNvContentPartPr/>
                <p14:nvPr/>
              </p14:nvContentPartPr>
              <p14:xfrm>
                <a:off x="586767" y="405544"/>
                <a:ext cx="190080" cy="104760"/>
              </p14:xfrm>
            </p:contentPart>
          </mc:Choice>
          <mc:Fallback xmlns="">
            <p:pic>
              <p:nvPicPr>
                <p:cNvPr id="10" name="Ink 9">
                  <a:extLst>
                    <a:ext uri="{FF2B5EF4-FFF2-40B4-BE49-F238E27FC236}">
                      <a16:creationId xmlns:a16="http://schemas.microsoft.com/office/drawing/2014/main" id="{E4C6D148-9BA0-FCF8-E4E9-80ECA5310AB8}"/>
                    </a:ext>
                  </a:extLst>
                </p:cNvPr>
                <p:cNvPicPr/>
                <p:nvPr/>
              </p:nvPicPr>
              <p:blipFill>
                <a:blip r:embed="rId832"/>
                <a:stretch>
                  <a:fillRect/>
                </a:stretch>
              </p:blipFill>
              <p:spPr>
                <a:xfrm>
                  <a:off x="580647" y="399424"/>
                  <a:ext cx="2023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3">
              <p14:nvContentPartPr>
                <p14:cNvPr id="11" name="Ink 10">
                  <a:extLst>
                    <a:ext uri="{FF2B5EF4-FFF2-40B4-BE49-F238E27FC236}">
                      <a16:creationId xmlns:a16="http://schemas.microsoft.com/office/drawing/2014/main" id="{0795A116-95C8-7A87-52E5-4394E15435A8}"/>
                    </a:ext>
                  </a:extLst>
                </p14:cNvPr>
                <p14:cNvContentPartPr/>
                <p14:nvPr/>
              </p14:nvContentPartPr>
              <p14:xfrm>
                <a:off x="770727" y="418504"/>
                <a:ext cx="181800" cy="114840"/>
              </p14:xfrm>
            </p:contentPart>
          </mc:Choice>
          <mc:Fallback xmlns="">
            <p:pic>
              <p:nvPicPr>
                <p:cNvPr id="11" name="Ink 10">
                  <a:extLst>
                    <a:ext uri="{FF2B5EF4-FFF2-40B4-BE49-F238E27FC236}">
                      <a16:creationId xmlns:a16="http://schemas.microsoft.com/office/drawing/2014/main" id="{0795A116-95C8-7A87-52E5-4394E15435A8}"/>
                    </a:ext>
                  </a:extLst>
                </p:cNvPr>
                <p:cNvPicPr/>
                <p:nvPr/>
              </p:nvPicPr>
              <p:blipFill>
                <a:blip r:embed="rId834"/>
                <a:stretch>
                  <a:fillRect/>
                </a:stretch>
              </p:blipFill>
              <p:spPr>
                <a:xfrm>
                  <a:off x="764607" y="412384"/>
                  <a:ext cx="1940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5">
              <p14:nvContentPartPr>
                <p14:cNvPr id="12" name="Ink 11">
                  <a:extLst>
                    <a:ext uri="{FF2B5EF4-FFF2-40B4-BE49-F238E27FC236}">
                      <a16:creationId xmlns:a16="http://schemas.microsoft.com/office/drawing/2014/main" id="{CB138C6C-BE6B-C3D7-7778-8459258D47AE}"/>
                    </a:ext>
                  </a:extLst>
                </p14:cNvPr>
                <p14:cNvContentPartPr/>
                <p14:nvPr/>
              </p14:nvContentPartPr>
              <p14:xfrm>
                <a:off x="957567" y="404464"/>
                <a:ext cx="195120" cy="131400"/>
              </p14:xfrm>
            </p:contentPart>
          </mc:Choice>
          <mc:Fallback xmlns="">
            <p:pic>
              <p:nvPicPr>
                <p:cNvPr id="12" name="Ink 11">
                  <a:extLst>
                    <a:ext uri="{FF2B5EF4-FFF2-40B4-BE49-F238E27FC236}">
                      <a16:creationId xmlns:a16="http://schemas.microsoft.com/office/drawing/2014/main" id="{CB138C6C-BE6B-C3D7-7778-8459258D47AE}"/>
                    </a:ext>
                  </a:extLst>
                </p:cNvPr>
                <p:cNvPicPr/>
                <p:nvPr/>
              </p:nvPicPr>
              <p:blipFill>
                <a:blip r:embed="rId836"/>
                <a:stretch>
                  <a:fillRect/>
                </a:stretch>
              </p:blipFill>
              <p:spPr>
                <a:xfrm>
                  <a:off x="951447" y="398344"/>
                  <a:ext cx="2073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7">
              <p14:nvContentPartPr>
                <p14:cNvPr id="13" name="Ink 12">
                  <a:extLst>
                    <a:ext uri="{FF2B5EF4-FFF2-40B4-BE49-F238E27FC236}">
                      <a16:creationId xmlns:a16="http://schemas.microsoft.com/office/drawing/2014/main" id="{AAAB2D1F-847C-D3C7-0C96-0946ED222B85}"/>
                    </a:ext>
                  </a:extLst>
                </p14:cNvPr>
                <p14:cNvContentPartPr/>
                <p14:nvPr/>
              </p14:nvContentPartPr>
              <p14:xfrm>
                <a:off x="1138287" y="444784"/>
                <a:ext cx="168840" cy="113040"/>
              </p14:xfrm>
            </p:contentPart>
          </mc:Choice>
          <mc:Fallback xmlns="">
            <p:pic>
              <p:nvPicPr>
                <p:cNvPr id="13" name="Ink 12">
                  <a:extLst>
                    <a:ext uri="{FF2B5EF4-FFF2-40B4-BE49-F238E27FC236}">
                      <a16:creationId xmlns:a16="http://schemas.microsoft.com/office/drawing/2014/main" id="{AAAB2D1F-847C-D3C7-0C96-0946ED222B85}"/>
                    </a:ext>
                  </a:extLst>
                </p:cNvPr>
                <p:cNvPicPr/>
                <p:nvPr/>
              </p:nvPicPr>
              <p:blipFill>
                <a:blip r:embed="rId838"/>
                <a:stretch>
                  <a:fillRect/>
                </a:stretch>
              </p:blipFill>
              <p:spPr>
                <a:xfrm>
                  <a:off x="1132167" y="438664"/>
                  <a:ext cx="18108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39">
              <p14:nvContentPartPr>
                <p14:cNvPr id="14" name="Ink 13">
                  <a:extLst>
                    <a:ext uri="{FF2B5EF4-FFF2-40B4-BE49-F238E27FC236}">
                      <a16:creationId xmlns:a16="http://schemas.microsoft.com/office/drawing/2014/main" id="{436D8964-829D-DF4B-8591-C6F67C1856A6}"/>
                    </a:ext>
                  </a:extLst>
                </p14:cNvPr>
                <p14:cNvContentPartPr/>
                <p14:nvPr/>
              </p14:nvContentPartPr>
              <p14:xfrm>
                <a:off x="1295967" y="225184"/>
                <a:ext cx="418680" cy="355680"/>
              </p14:xfrm>
            </p:contentPart>
          </mc:Choice>
          <mc:Fallback xmlns="">
            <p:pic>
              <p:nvPicPr>
                <p:cNvPr id="14" name="Ink 13">
                  <a:extLst>
                    <a:ext uri="{FF2B5EF4-FFF2-40B4-BE49-F238E27FC236}">
                      <a16:creationId xmlns:a16="http://schemas.microsoft.com/office/drawing/2014/main" id="{436D8964-829D-DF4B-8591-C6F67C1856A6}"/>
                    </a:ext>
                  </a:extLst>
                </p:cNvPr>
                <p:cNvPicPr/>
                <p:nvPr/>
              </p:nvPicPr>
              <p:blipFill>
                <a:blip r:embed="rId840"/>
                <a:stretch>
                  <a:fillRect/>
                </a:stretch>
              </p:blipFill>
              <p:spPr>
                <a:xfrm>
                  <a:off x="1289847" y="219064"/>
                  <a:ext cx="430920" cy="36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1">
              <p14:nvContentPartPr>
                <p14:cNvPr id="15" name="Ink 14">
                  <a:extLst>
                    <a:ext uri="{FF2B5EF4-FFF2-40B4-BE49-F238E27FC236}">
                      <a16:creationId xmlns:a16="http://schemas.microsoft.com/office/drawing/2014/main" id="{9FCC3767-A5D5-0375-478A-28056E26899D}"/>
                    </a:ext>
                  </a:extLst>
                </p14:cNvPr>
                <p14:cNvContentPartPr/>
                <p14:nvPr/>
              </p14:nvContentPartPr>
              <p14:xfrm>
                <a:off x="1964127" y="252184"/>
                <a:ext cx="57240" cy="243720"/>
              </p14:xfrm>
            </p:contentPart>
          </mc:Choice>
          <mc:Fallback xmlns="">
            <p:pic>
              <p:nvPicPr>
                <p:cNvPr id="15" name="Ink 14">
                  <a:extLst>
                    <a:ext uri="{FF2B5EF4-FFF2-40B4-BE49-F238E27FC236}">
                      <a16:creationId xmlns:a16="http://schemas.microsoft.com/office/drawing/2014/main" id="{9FCC3767-A5D5-0375-478A-28056E26899D}"/>
                    </a:ext>
                  </a:extLst>
                </p:cNvPr>
                <p:cNvPicPr/>
                <p:nvPr/>
              </p:nvPicPr>
              <p:blipFill>
                <a:blip r:embed="rId842"/>
                <a:stretch>
                  <a:fillRect/>
                </a:stretch>
              </p:blipFill>
              <p:spPr>
                <a:xfrm>
                  <a:off x="1958007" y="246064"/>
                  <a:ext cx="6948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3">
              <p14:nvContentPartPr>
                <p14:cNvPr id="16" name="Ink 15">
                  <a:extLst>
                    <a:ext uri="{FF2B5EF4-FFF2-40B4-BE49-F238E27FC236}">
                      <a16:creationId xmlns:a16="http://schemas.microsoft.com/office/drawing/2014/main" id="{346276F6-CF36-4901-8D8D-F357DEA23472}"/>
                    </a:ext>
                  </a:extLst>
                </p14:cNvPr>
                <p14:cNvContentPartPr/>
                <p14:nvPr/>
              </p14:nvContentPartPr>
              <p14:xfrm>
                <a:off x="1922727" y="243544"/>
                <a:ext cx="287640" cy="316800"/>
              </p14:xfrm>
            </p:contentPart>
          </mc:Choice>
          <mc:Fallback xmlns="">
            <p:pic>
              <p:nvPicPr>
                <p:cNvPr id="16" name="Ink 15">
                  <a:extLst>
                    <a:ext uri="{FF2B5EF4-FFF2-40B4-BE49-F238E27FC236}">
                      <a16:creationId xmlns:a16="http://schemas.microsoft.com/office/drawing/2014/main" id="{346276F6-CF36-4901-8D8D-F357DEA23472}"/>
                    </a:ext>
                  </a:extLst>
                </p:cNvPr>
                <p:cNvPicPr/>
                <p:nvPr/>
              </p:nvPicPr>
              <p:blipFill>
                <a:blip r:embed="rId844"/>
                <a:stretch>
                  <a:fillRect/>
                </a:stretch>
              </p:blipFill>
              <p:spPr>
                <a:xfrm>
                  <a:off x="1916607" y="237424"/>
                  <a:ext cx="299880" cy="32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5">
              <p14:nvContentPartPr>
                <p14:cNvPr id="17" name="Ink 16">
                  <a:extLst>
                    <a:ext uri="{FF2B5EF4-FFF2-40B4-BE49-F238E27FC236}">
                      <a16:creationId xmlns:a16="http://schemas.microsoft.com/office/drawing/2014/main" id="{3FA10A9C-9738-9A6E-B290-E5697B236185}"/>
                    </a:ext>
                  </a:extLst>
                </p14:cNvPr>
                <p14:cNvContentPartPr/>
                <p14:nvPr/>
              </p14:nvContentPartPr>
              <p14:xfrm>
                <a:off x="2206047" y="391144"/>
                <a:ext cx="421920" cy="155160"/>
              </p14:xfrm>
            </p:contentPart>
          </mc:Choice>
          <mc:Fallback xmlns="">
            <p:pic>
              <p:nvPicPr>
                <p:cNvPr id="17" name="Ink 16">
                  <a:extLst>
                    <a:ext uri="{FF2B5EF4-FFF2-40B4-BE49-F238E27FC236}">
                      <a16:creationId xmlns:a16="http://schemas.microsoft.com/office/drawing/2014/main" id="{3FA10A9C-9738-9A6E-B290-E5697B236185}"/>
                    </a:ext>
                  </a:extLst>
                </p:cNvPr>
                <p:cNvPicPr/>
                <p:nvPr/>
              </p:nvPicPr>
              <p:blipFill>
                <a:blip r:embed="rId846"/>
                <a:stretch>
                  <a:fillRect/>
                </a:stretch>
              </p:blipFill>
              <p:spPr>
                <a:xfrm>
                  <a:off x="2199927" y="385024"/>
                  <a:ext cx="43416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7">
              <p14:nvContentPartPr>
                <p14:cNvPr id="18" name="Ink 17">
                  <a:extLst>
                    <a:ext uri="{FF2B5EF4-FFF2-40B4-BE49-F238E27FC236}">
                      <a16:creationId xmlns:a16="http://schemas.microsoft.com/office/drawing/2014/main" id="{FEE2DB03-7E4F-1F93-7A8E-88787699E66F}"/>
                    </a:ext>
                  </a:extLst>
                </p14:cNvPr>
                <p14:cNvContentPartPr/>
                <p14:nvPr/>
              </p14:nvContentPartPr>
              <p14:xfrm>
                <a:off x="2598447" y="454504"/>
                <a:ext cx="178920" cy="104400"/>
              </p14:xfrm>
            </p:contentPart>
          </mc:Choice>
          <mc:Fallback xmlns="">
            <p:pic>
              <p:nvPicPr>
                <p:cNvPr id="18" name="Ink 17">
                  <a:extLst>
                    <a:ext uri="{FF2B5EF4-FFF2-40B4-BE49-F238E27FC236}">
                      <a16:creationId xmlns:a16="http://schemas.microsoft.com/office/drawing/2014/main" id="{FEE2DB03-7E4F-1F93-7A8E-88787699E66F}"/>
                    </a:ext>
                  </a:extLst>
                </p:cNvPr>
                <p:cNvPicPr/>
                <p:nvPr/>
              </p:nvPicPr>
              <p:blipFill>
                <a:blip r:embed="rId848"/>
                <a:stretch>
                  <a:fillRect/>
                </a:stretch>
              </p:blipFill>
              <p:spPr>
                <a:xfrm>
                  <a:off x="2592327" y="448384"/>
                  <a:ext cx="1911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9">
              <p14:nvContentPartPr>
                <p14:cNvPr id="19" name="Ink 18">
                  <a:extLst>
                    <a:ext uri="{FF2B5EF4-FFF2-40B4-BE49-F238E27FC236}">
                      <a16:creationId xmlns:a16="http://schemas.microsoft.com/office/drawing/2014/main" id="{53281D1F-7838-1E34-7F91-62A6847019E6}"/>
                    </a:ext>
                  </a:extLst>
                </p14:cNvPr>
                <p14:cNvContentPartPr/>
                <p14:nvPr/>
              </p14:nvContentPartPr>
              <p14:xfrm>
                <a:off x="2775927" y="235624"/>
                <a:ext cx="213840" cy="328680"/>
              </p14:xfrm>
            </p:contentPart>
          </mc:Choice>
          <mc:Fallback xmlns="">
            <p:pic>
              <p:nvPicPr>
                <p:cNvPr id="19" name="Ink 18">
                  <a:extLst>
                    <a:ext uri="{FF2B5EF4-FFF2-40B4-BE49-F238E27FC236}">
                      <a16:creationId xmlns:a16="http://schemas.microsoft.com/office/drawing/2014/main" id="{53281D1F-7838-1E34-7F91-62A6847019E6}"/>
                    </a:ext>
                  </a:extLst>
                </p:cNvPr>
                <p:cNvPicPr/>
                <p:nvPr/>
              </p:nvPicPr>
              <p:blipFill>
                <a:blip r:embed="rId850"/>
                <a:stretch>
                  <a:fillRect/>
                </a:stretch>
              </p:blipFill>
              <p:spPr>
                <a:xfrm>
                  <a:off x="2769807" y="229504"/>
                  <a:ext cx="226080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1">
              <p14:nvContentPartPr>
                <p14:cNvPr id="20" name="Ink 19">
                  <a:extLst>
                    <a:ext uri="{FF2B5EF4-FFF2-40B4-BE49-F238E27FC236}">
                      <a16:creationId xmlns:a16="http://schemas.microsoft.com/office/drawing/2014/main" id="{497D20BE-1A1D-D9EB-5576-17A632DC6FC8}"/>
                    </a:ext>
                  </a:extLst>
                </p14:cNvPr>
                <p14:cNvContentPartPr/>
                <p14:nvPr/>
              </p14:nvContentPartPr>
              <p14:xfrm>
                <a:off x="3029367" y="382864"/>
                <a:ext cx="165960" cy="158400"/>
              </p14:xfrm>
            </p:contentPart>
          </mc:Choice>
          <mc:Fallback xmlns="">
            <p:pic>
              <p:nvPicPr>
                <p:cNvPr id="20" name="Ink 19">
                  <a:extLst>
                    <a:ext uri="{FF2B5EF4-FFF2-40B4-BE49-F238E27FC236}">
                      <a16:creationId xmlns:a16="http://schemas.microsoft.com/office/drawing/2014/main" id="{497D20BE-1A1D-D9EB-5576-17A632DC6FC8}"/>
                    </a:ext>
                  </a:extLst>
                </p:cNvPr>
                <p:cNvPicPr/>
                <p:nvPr/>
              </p:nvPicPr>
              <p:blipFill>
                <a:blip r:embed="rId852"/>
                <a:stretch>
                  <a:fillRect/>
                </a:stretch>
              </p:blipFill>
              <p:spPr>
                <a:xfrm>
                  <a:off x="3023247" y="376744"/>
                  <a:ext cx="178200" cy="17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3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01185EB0-A9C5-9A2C-DF3B-5585DA217F37}"/>
                    </a:ext>
                  </a:extLst>
                </p14:cNvPr>
                <p14:cNvContentPartPr/>
                <p14:nvPr/>
              </p14:nvContentPartPr>
              <p14:xfrm>
                <a:off x="3375327" y="379984"/>
                <a:ext cx="12960" cy="2916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01185EB0-A9C5-9A2C-DF3B-5585DA217F37}"/>
                    </a:ext>
                  </a:extLst>
                </p:cNvPr>
                <p:cNvPicPr/>
                <p:nvPr/>
              </p:nvPicPr>
              <p:blipFill>
                <a:blip r:embed="rId854"/>
                <a:stretch>
                  <a:fillRect/>
                </a:stretch>
              </p:blipFill>
              <p:spPr>
                <a:xfrm>
                  <a:off x="3369207" y="373864"/>
                  <a:ext cx="25200" cy="4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5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844E7CC8-258D-8ED5-319D-F3BF5E86F703}"/>
                    </a:ext>
                  </a:extLst>
                </p14:cNvPr>
                <p14:cNvContentPartPr/>
                <p14:nvPr/>
              </p14:nvContentPartPr>
              <p14:xfrm>
                <a:off x="3381807" y="484384"/>
                <a:ext cx="21960" cy="5040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844E7CC8-258D-8ED5-319D-F3BF5E86F703}"/>
                    </a:ext>
                  </a:extLst>
                </p:cNvPr>
                <p:cNvPicPr/>
                <p:nvPr/>
              </p:nvPicPr>
              <p:blipFill>
                <a:blip r:embed="rId856"/>
                <a:stretch>
                  <a:fillRect/>
                </a:stretch>
              </p:blipFill>
              <p:spPr>
                <a:xfrm>
                  <a:off x="3375687" y="478264"/>
                  <a:ext cx="3420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4542E65A-BA44-BC53-DFCD-8317E2B5557E}"/>
              </a:ext>
            </a:extLst>
          </p:cNvPr>
          <p:cNvGrpSpPr/>
          <p:nvPr/>
        </p:nvGrpSpPr>
        <p:grpSpPr>
          <a:xfrm>
            <a:off x="3778660" y="290704"/>
            <a:ext cx="1417680" cy="294480"/>
            <a:chOff x="3778660" y="290704"/>
            <a:chExt cx="1417680" cy="294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57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A66F1341-57BE-EB1D-D0DB-1FC5871D97D8}"/>
                    </a:ext>
                  </a:extLst>
                </p14:cNvPr>
                <p14:cNvContentPartPr/>
                <p14:nvPr/>
              </p14:nvContentPartPr>
              <p14:xfrm>
                <a:off x="3778660" y="318784"/>
                <a:ext cx="356760" cy="4788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A66F1341-57BE-EB1D-D0DB-1FC5871D97D8}"/>
                    </a:ext>
                  </a:extLst>
                </p:cNvPr>
                <p:cNvPicPr/>
                <p:nvPr/>
              </p:nvPicPr>
              <p:blipFill>
                <a:blip r:embed="rId858"/>
                <a:stretch>
                  <a:fillRect/>
                </a:stretch>
              </p:blipFill>
              <p:spPr>
                <a:xfrm>
                  <a:off x="3772540" y="312664"/>
                  <a:ext cx="36900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59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825F89D5-F784-E67E-E104-1C55BA26595C}"/>
                    </a:ext>
                  </a:extLst>
                </p14:cNvPr>
                <p14:cNvContentPartPr/>
                <p14:nvPr/>
              </p14:nvContentPartPr>
              <p14:xfrm>
                <a:off x="3933460" y="379984"/>
                <a:ext cx="56160" cy="18648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825F89D5-F784-E67E-E104-1C55BA26595C}"/>
                    </a:ext>
                  </a:extLst>
                </p:cNvPr>
                <p:cNvPicPr/>
                <p:nvPr/>
              </p:nvPicPr>
              <p:blipFill>
                <a:blip r:embed="rId860"/>
                <a:stretch>
                  <a:fillRect/>
                </a:stretch>
              </p:blipFill>
              <p:spPr>
                <a:xfrm>
                  <a:off x="3927340" y="373864"/>
                  <a:ext cx="6840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1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FC53A304-3859-5AAC-C20B-7BDD746BE775}"/>
                    </a:ext>
                  </a:extLst>
                </p14:cNvPr>
                <p14:cNvContentPartPr/>
                <p14:nvPr/>
              </p14:nvContentPartPr>
              <p14:xfrm>
                <a:off x="3879460" y="568264"/>
                <a:ext cx="248760" cy="1692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FC53A304-3859-5AAC-C20B-7BDD746BE775}"/>
                    </a:ext>
                  </a:extLst>
                </p:cNvPr>
                <p:cNvPicPr/>
                <p:nvPr/>
              </p:nvPicPr>
              <p:blipFill>
                <a:blip r:embed="rId862"/>
                <a:stretch>
                  <a:fillRect/>
                </a:stretch>
              </p:blipFill>
              <p:spPr>
                <a:xfrm>
                  <a:off x="3873340" y="562144"/>
                  <a:ext cx="26100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3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42C70D92-7A50-E0A0-20BB-23836BF60844}"/>
                    </a:ext>
                  </a:extLst>
                </p14:cNvPr>
                <p14:cNvContentPartPr/>
                <p14:nvPr/>
              </p14:nvContentPartPr>
              <p14:xfrm>
                <a:off x="4231180" y="323464"/>
                <a:ext cx="86760" cy="24372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42C70D92-7A50-E0A0-20BB-23836BF60844}"/>
                    </a:ext>
                  </a:extLst>
                </p:cNvPr>
                <p:cNvPicPr/>
                <p:nvPr/>
              </p:nvPicPr>
              <p:blipFill>
                <a:blip r:embed="rId864"/>
                <a:stretch>
                  <a:fillRect/>
                </a:stretch>
              </p:blipFill>
              <p:spPr>
                <a:xfrm>
                  <a:off x="4225060" y="317344"/>
                  <a:ext cx="99000" cy="25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5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CFF45CC3-BFBB-EAAA-AC35-CB6751145109}"/>
                    </a:ext>
                  </a:extLst>
                </p14:cNvPr>
                <p14:cNvContentPartPr/>
                <p14:nvPr/>
              </p14:nvContentPartPr>
              <p14:xfrm>
                <a:off x="4218940" y="290704"/>
                <a:ext cx="232920" cy="1857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CFF45CC3-BFBB-EAAA-AC35-CB6751145109}"/>
                    </a:ext>
                  </a:extLst>
                </p:cNvPr>
                <p:cNvPicPr/>
                <p:nvPr/>
              </p:nvPicPr>
              <p:blipFill>
                <a:blip r:embed="rId866"/>
                <a:stretch>
                  <a:fillRect/>
                </a:stretch>
              </p:blipFill>
              <p:spPr>
                <a:xfrm>
                  <a:off x="4212820" y="284584"/>
                  <a:ext cx="24516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7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04C7E1F1-0794-73AF-7023-8D0BE0AA301A}"/>
                    </a:ext>
                  </a:extLst>
                </p14:cNvPr>
                <p14:cNvContentPartPr/>
                <p14:nvPr/>
              </p14:nvContentPartPr>
              <p14:xfrm>
                <a:off x="4520980" y="299344"/>
                <a:ext cx="386640" cy="26496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04C7E1F1-0794-73AF-7023-8D0BE0AA301A}"/>
                    </a:ext>
                  </a:extLst>
                </p:cNvPr>
                <p:cNvPicPr/>
                <p:nvPr/>
              </p:nvPicPr>
              <p:blipFill>
                <a:blip r:embed="rId868"/>
                <a:stretch>
                  <a:fillRect/>
                </a:stretch>
              </p:blipFill>
              <p:spPr>
                <a:xfrm>
                  <a:off x="4514860" y="293224"/>
                  <a:ext cx="398880" cy="27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9">
              <p14:nvContentPartPr>
                <p14:cNvPr id="81" name="Ink 80">
                  <a:extLst>
                    <a:ext uri="{FF2B5EF4-FFF2-40B4-BE49-F238E27FC236}">
                      <a16:creationId xmlns:a16="http://schemas.microsoft.com/office/drawing/2014/main" id="{F362AC74-00DA-38FA-8230-9D967DD01E2D}"/>
                    </a:ext>
                  </a:extLst>
                </p14:cNvPr>
                <p14:cNvContentPartPr/>
                <p14:nvPr/>
              </p14:nvContentPartPr>
              <p14:xfrm>
                <a:off x="5049460" y="370984"/>
                <a:ext cx="23400" cy="26280"/>
              </p14:xfrm>
            </p:contentPart>
          </mc:Choice>
          <mc:Fallback xmlns="">
            <p:pic>
              <p:nvPicPr>
                <p:cNvPr id="81" name="Ink 80">
                  <a:extLst>
                    <a:ext uri="{FF2B5EF4-FFF2-40B4-BE49-F238E27FC236}">
                      <a16:creationId xmlns:a16="http://schemas.microsoft.com/office/drawing/2014/main" id="{F362AC74-00DA-38FA-8230-9D967DD01E2D}"/>
                    </a:ext>
                  </a:extLst>
                </p:cNvPr>
                <p:cNvPicPr/>
                <p:nvPr/>
              </p:nvPicPr>
              <p:blipFill>
                <a:blip r:embed="rId870"/>
                <a:stretch>
                  <a:fillRect/>
                </a:stretch>
              </p:blipFill>
              <p:spPr>
                <a:xfrm>
                  <a:off x="5043340" y="364864"/>
                  <a:ext cx="3564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1">
              <p14:nvContentPartPr>
                <p14:cNvPr id="84" name="Ink 83">
                  <a:extLst>
                    <a:ext uri="{FF2B5EF4-FFF2-40B4-BE49-F238E27FC236}">
                      <a16:creationId xmlns:a16="http://schemas.microsoft.com/office/drawing/2014/main" id="{4E936666-4385-303B-4EC9-B86AB1A5F853}"/>
                    </a:ext>
                  </a:extLst>
                </p14:cNvPr>
                <p14:cNvContentPartPr/>
                <p14:nvPr/>
              </p14:nvContentPartPr>
              <p14:xfrm>
                <a:off x="5001580" y="373504"/>
                <a:ext cx="194760" cy="206280"/>
              </p14:xfrm>
            </p:contentPart>
          </mc:Choice>
          <mc:Fallback xmlns="">
            <p:pic>
              <p:nvPicPr>
                <p:cNvPr id="84" name="Ink 83">
                  <a:extLst>
                    <a:ext uri="{FF2B5EF4-FFF2-40B4-BE49-F238E27FC236}">
                      <a16:creationId xmlns:a16="http://schemas.microsoft.com/office/drawing/2014/main" id="{4E936666-4385-303B-4EC9-B86AB1A5F853}"/>
                    </a:ext>
                  </a:extLst>
                </p:cNvPr>
                <p:cNvPicPr/>
                <p:nvPr/>
              </p:nvPicPr>
              <p:blipFill>
                <a:blip r:embed="rId872"/>
                <a:stretch>
                  <a:fillRect/>
                </a:stretch>
              </p:blipFill>
              <p:spPr>
                <a:xfrm>
                  <a:off x="4995460" y="367384"/>
                  <a:ext cx="207000" cy="218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62" name="Group 261">
            <a:extLst>
              <a:ext uri="{FF2B5EF4-FFF2-40B4-BE49-F238E27FC236}">
                <a16:creationId xmlns:a16="http://schemas.microsoft.com/office/drawing/2014/main" id="{527F282C-3C0A-1CF0-0269-24C777AE819F}"/>
              </a:ext>
            </a:extLst>
          </p:cNvPr>
          <p:cNvGrpSpPr/>
          <p:nvPr/>
        </p:nvGrpSpPr>
        <p:grpSpPr>
          <a:xfrm>
            <a:off x="9198048" y="468510"/>
            <a:ext cx="2057406" cy="1965574"/>
            <a:chOff x="7638433" y="1831589"/>
            <a:chExt cx="4343197" cy="4149342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73">
              <p14:nvContentPartPr>
                <p14:cNvPr id="149" name="Ink 148">
                  <a:extLst>
                    <a:ext uri="{FF2B5EF4-FFF2-40B4-BE49-F238E27FC236}">
                      <a16:creationId xmlns:a16="http://schemas.microsoft.com/office/drawing/2014/main" id="{B4984056-EFF8-393F-1513-64D130003B1D}"/>
                    </a:ext>
                  </a:extLst>
                </p14:cNvPr>
                <p14:cNvContentPartPr/>
                <p14:nvPr/>
              </p14:nvContentPartPr>
              <p14:xfrm>
                <a:off x="7959351" y="3245445"/>
                <a:ext cx="762120" cy="934201"/>
              </p14:xfrm>
            </p:contentPart>
          </mc:Choice>
          <mc:Fallback xmlns="">
            <p:pic>
              <p:nvPicPr>
                <p:cNvPr id="149" name="Ink 148">
                  <a:extLst>
                    <a:ext uri="{FF2B5EF4-FFF2-40B4-BE49-F238E27FC236}">
                      <a16:creationId xmlns:a16="http://schemas.microsoft.com/office/drawing/2014/main" id="{B4984056-EFF8-393F-1513-64D130003B1D}"/>
                    </a:ext>
                  </a:extLst>
                </p:cNvPr>
                <p:cNvPicPr/>
                <p:nvPr/>
              </p:nvPicPr>
              <p:blipFill>
                <a:blip r:embed="rId874"/>
                <a:stretch>
                  <a:fillRect/>
                </a:stretch>
              </p:blipFill>
              <p:spPr>
                <a:xfrm>
                  <a:off x="7946434" y="3232533"/>
                  <a:ext cx="787955" cy="96002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5">
              <p14:nvContentPartPr>
                <p14:cNvPr id="150" name="Ink 149">
                  <a:extLst>
                    <a:ext uri="{FF2B5EF4-FFF2-40B4-BE49-F238E27FC236}">
                      <a16:creationId xmlns:a16="http://schemas.microsoft.com/office/drawing/2014/main" id="{5AB16084-F96E-A2CE-962A-739265D4E6E0}"/>
                    </a:ext>
                  </a:extLst>
                </p14:cNvPr>
                <p14:cNvContentPartPr/>
                <p14:nvPr/>
              </p14:nvContentPartPr>
              <p14:xfrm>
                <a:off x="8711032" y="2567204"/>
                <a:ext cx="1456561" cy="696960"/>
              </p14:xfrm>
            </p:contentPart>
          </mc:Choice>
          <mc:Fallback xmlns="">
            <p:pic>
              <p:nvPicPr>
                <p:cNvPr id="150" name="Ink 149">
                  <a:extLst>
                    <a:ext uri="{FF2B5EF4-FFF2-40B4-BE49-F238E27FC236}">
                      <a16:creationId xmlns:a16="http://schemas.microsoft.com/office/drawing/2014/main" id="{5AB16084-F96E-A2CE-962A-739265D4E6E0}"/>
                    </a:ext>
                  </a:extLst>
                </p:cNvPr>
                <p:cNvPicPr/>
                <p:nvPr/>
              </p:nvPicPr>
              <p:blipFill>
                <a:blip r:embed="rId876"/>
                <a:stretch>
                  <a:fillRect/>
                </a:stretch>
              </p:blipFill>
              <p:spPr>
                <a:xfrm>
                  <a:off x="8698122" y="2554283"/>
                  <a:ext cx="1482381" cy="7228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7">
              <p14:nvContentPartPr>
                <p14:cNvPr id="151" name="Ink 150">
                  <a:extLst>
                    <a:ext uri="{FF2B5EF4-FFF2-40B4-BE49-F238E27FC236}">
                      <a16:creationId xmlns:a16="http://schemas.microsoft.com/office/drawing/2014/main" id="{BABABB8F-EFF0-E251-8C4E-31FA5F9DB66B}"/>
                    </a:ext>
                  </a:extLst>
                </p14:cNvPr>
                <p14:cNvContentPartPr/>
                <p14:nvPr/>
              </p14:nvContentPartPr>
              <p14:xfrm>
                <a:off x="10187392" y="2559644"/>
                <a:ext cx="24120" cy="3599"/>
              </p14:xfrm>
            </p:contentPart>
          </mc:Choice>
          <mc:Fallback xmlns="">
            <p:pic>
              <p:nvPicPr>
                <p:cNvPr id="151" name="Ink 150">
                  <a:extLst>
                    <a:ext uri="{FF2B5EF4-FFF2-40B4-BE49-F238E27FC236}">
                      <a16:creationId xmlns:a16="http://schemas.microsoft.com/office/drawing/2014/main" id="{BABABB8F-EFF0-E251-8C4E-31FA5F9DB66B}"/>
                    </a:ext>
                  </a:extLst>
                </p:cNvPr>
                <p:cNvPicPr/>
                <p:nvPr/>
              </p:nvPicPr>
              <p:blipFill>
                <a:blip r:embed="rId878"/>
                <a:stretch>
                  <a:fillRect/>
                </a:stretch>
              </p:blipFill>
              <p:spPr>
                <a:xfrm>
                  <a:off x="10174578" y="2549447"/>
                  <a:ext cx="49748" cy="239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79">
              <p14:nvContentPartPr>
                <p14:cNvPr id="152" name="Ink 151">
                  <a:extLst>
                    <a:ext uri="{FF2B5EF4-FFF2-40B4-BE49-F238E27FC236}">
                      <a16:creationId xmlns:a16="http://schemas.microsoft.com/office/drawing/2014/main" id="{5BB557B9-F2AF-172E-C56B-9CCCB4AD4AEB}"/>
                    </a:ext>
                  </a:extLst>
                </p14:cNvPr>
                <p14:cNvContentPartPr/>
                <p14:nvPr/>
              </p14:nvContentPartPr>
              <p14:xfrm>
                <a:off x="10176951" y="2570085"/>
                <a:ext cx="720" cy="361"/>
              </p14:xfrm>
            </p:contentPart>
          </mc:Choice>
          <mc:Fallback xmlns="">
            <p:pic>
              <p:nvPicPr>
                <p:cNvPr id="152" name="Ink 151">
                  <a:extLst>
                    <a:ext uri="{FF2B5EF4-FFF2-40B4-BE49-F238E27FC236}">
                      <a16:creationId xmlns:a16="http://schemas.microsoft.com/office/drawing/2014/main" id="{5BB557B9-F2AF-172E-C56B-9CCCB4AD4AEB}"/>
                    </a:ext>
                  </a:extLst>
                </p:cNvPr>
                <p:cNvPicPr/>
                <p:nvPr/>
              </p:nvPicPr>
              <p:blipFill>
                <a:blip r:embed="rId880"/>
                <a:stretch>
                  <a:fillRect/>
                </a:stretch>
              </p:blipFill>
              <p:spPr>
                <a:xfrm>
                  <a:off x="10164711" y="2563948"/>
                  <a:ext cx="25200" cy="126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1">
              <p14:nvContentPartPr>
                <p14:cNvPr id="153" name="Ink 152">
                  <a:extLst>
                    <a:ext uri="{FF2B5EF4-FFF2-40B4-BE49-F238E27FC236}">
                      <a16:creationId xmlns:a16="http://schemas.microsoft.com/office/drawing/2014/main" id="{AF4F5B85-D9D1-470A-521F-F2817002A3DD}"/>
                    </a:ext>
                  </a:extLst>
                </p14:cNvPr>
                <p14:cNvContentPartPr/>
                <p14:nvPr/>
              </p14:nvContentPartPr>
              <p14:xfrm>
                <a:off x="10156790" y="2570444"/>
                <a:ext cx="1770839" cy="327960"/>
              </p14:xfrm>
            </p:contentPart>
          </mc:Choice>
          <mc:Fallback xmlns="">
            <p:pic>
              <p:nvPicPr>
                <p:cNvPr id="153" name="Ink 152">
                  <a:extLst>
                    <a:ext uri="{FF2B5EF4-FFF2-40B4-BE49-F238E27FC236}">
                      <a16:creationId xmlns:a16="http://schemas.microsoft.com/office/drawing/2014/main" id="{AF4F5B85-D9D1-470A-521F-F2817002A3DD}"/>
                    </a:ext>
                  </a:extLst>
                </p:cNvPr>
                <p:cNvPicPr/>
                <p:nvPr/>
              </p:nvPicPr>
              <p:blipFill>
                <a:blip r:embed="rId882"/>
                <a:stretch>
                  <a:fillRect/>
                </a:stretch>
              </p:blipFill>
              <p:spPr>
                <a:xfrm>
                  <a:off x="10143875" y="2557538"/>
                  <a:ext cx="1796668" cy="3537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3">
              <p14:nvContentPartPr>
                <p14:cNvPr id="154" name="Ink 153">
                  <a:extLst>
                    <a:ext uri="{FF2B5EF4-FFF2-40B4-BE49-F238E27FC236}">
                      <a16:creationId xmlns:a16="http://schemas.microsoft.com/office/drawing/2014/main" id="{A3DD2235-773E-AAC6-1FD9-1784F0A1AE00}"/>
                    </a:ext>
                  </a:extLst>
                </p14:cNvPr>
                <p14:cNvContentPartPr/>
                <p14:nvPr/>
              </p14:nvContentPartPr>
              <p14:xfrm>
                <a:off x="7944590" y="4180725"/>
                <a:ext cx="1674721" cy="1010879"/>
              </p14:xfrm>
            </p:contentPart>
          </mc:Choice>
          <mc:Fallback xmlns="">
            <p:pic>
              <p:nvPicPr>
                <p:cNvPr id="154" name="Ink 153">
                  <a:extLst>
                    <a:ext uri="{FF2B5EF4-FFF2-40B4-BE49-F238E27FC236}">
                      <a16:creationId xmlns:a16="http://schemas.microsoft.com/office/drawing/2014/main" id="{A3DD2235-773E-AAC6-1FD9-1784F0A1AE00}"/>
                    </a:ext>
                  </a:extLst>
                </p:cNvPr>
                <p:cNvPicPr/>
                <p:nvPr/>
              </p:nvPicPr>
              <p:blipFill>
                <a:blip r:embed="rId884"/>
                <a:stretch>
                  <a:fillRect/>
                </a:stretch>
              </p:blipFill>
              <p:spPr>
                <a:xfrm>
                  <a:off x="7931672" y="4167814"/>
                  <a:ext cx="1700556" cy="103670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5">
              <p14:nvContentPartPr>
                <p14:cNvPr id="155" name="Ink 154">
                  <a:extLst>
                    <a:ext uri="{FF2B5EF4-FFF2-40B4-BE49-F238E27FC236}">
                      <a16:creationId xmlns:a16="http://schemas.microsoft.com/office/drawing/2014/main" id="{63FB5656-D438-1621-867B-C57C13126186}"/>
                    </a:ext>
                  </a:extLst>
                </p14:cNvPr>
                <p14:cNvContentPartPr/>
                <p14:nvPr/>
              </p14:nvContentPartPr>
              <p14:xfrm>
                <a:off x="9530030" y="4729724"/>
                <a:ext cx="1739520" cy="468361"/>
              </p14:xfrm>
            </p:contentPart>
          </mc:Choice>
          <mc:Fallback xmlns="">
            <p:pic>
              <p:nvPicPr>
                <p:cNvPr id="155" name="Ink 154">
                  <a:extLst>
                    <a:ext uri="{FF2B5EF4-FFF2-40B4-BE49-F238E27FC236}">
                      <a16:creationId xmlns:a16="http://schemas.microsoft.com/office/drawing/2014/main" id="{63FB5656-D438-1621-867B-C57C13126186}"/>
                    </a:ext>
                  </a:extLst>
                </p:cNvPr>
                <p:cNvPicPr/>
                <p:nvPr/>
              </p:nvPicPr>
              <p:blipFill>
                <a:blip r:embed="rId886"/>
                <a:stretch>
                  <a:fillRect/>
                </a:stretch>
              </p:blipFill>
              <p:spPr>
                <a:xfrm>
                  <a:off x="9517111" y="4716798"/>
                  <a:ext cx="1765358" cy="4942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7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AC66692-E3A1-C616-9B33-0EC4AB388098}"/>
                    </a:ext>
                  </a:extLst>
                </p14:cNvPr>
                <p14:cNvContentPartPr/>
                <p14:nvPr/>
              </p14:nvContentPartPr>
              <p14:xfrm>
                <a:off x="11273510" y="2872844"/>
                <a:ext cx="681840" cy="185148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AC66692-E3A1-C616-9B33-0EC4AB388098}"/>
                    </a:ext>
                  </a:extLst>
                </p:cNvPr>
                <p:cNvPicPr/>
                <p:nvPr/>
              </p:nvPicPr>
              <p:blipFill>
                <a:blip r:embed="rId888"/>
                <a:stretch>
                  <a:fillRect/>
                </a:stretch>
              </p:blipFill>
              <p:spPr>
                <a:xfrm>
                  <a:off x="11260602" y="2859928"/>
                  <a:ext cx="707656" cy="18773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9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E2C082C2-26D9-5FCB-3683-B934E692F8D5}"/>
                    </a:ext>
                  </a:extLst>
                </p14:cNvPr>
                <p14:cNvContentPartPr/>
                <p14:nvPr/>
              </p14:nvContentPartPr>
              <p14:xfrm>
                <a:off x="11269910" y="4639364"/>
                <a:ext cx="93961" cy="8964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E2C082C2-26D9-5FCB-3683-B934E692F8D5}"/>
                    </a:ext>
                  </a:extLst>
                </p:cNvPr>
                <p:cNvPicPr/>
                <p:nvPr/>
              </p:nvPicPr>
              <p:blipFill>
                <a:blip r:embed="rId890"/>
                <a:stretch>
                  <a:fillRect/>
                </a:stretch>
              </p:blipFill>
              <p:spPr>
                <a:xfrm>
                  <a:off x="11257028" y="4626558"/>
                  <a:ext cx="119725" cy="1152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1">
              <p14:nvContentPartPr>
                <p14:cNvPr id="158" name="Ink 157">
                  <a:extLst>
                    <a:ext uri="{FF2B5EF4-FFF2-40B4-BE49-F238E27FC236}">
                      <a16:creationId xmlns:a16="http://schemas.microsoft.com/office/drawing/2014/main" id="{97FB963A-8BD3-F427-C68D-0DF4016D1150}"/>
                    </a:ext>
                  </a:extLst>
                </p14:cNvPr>
                <p14:cNvContentPartPr/>
                <p14:nvPr/>
              </p14:nvContentPartPr>
              <p14:xfrm>
                <a:off x="9509870" y="5150564"/>
                <a:ext cx="109800" cy="87839"/>
              </p14:xfrm>
            </p:contentPart>
          </mc:Choice>
          <mc:Fallback xmlns="">
            <p:pic>
              <p:nvPicPr>
                <p:cNvPr id="158" name="Ink 157">
                  <a:extLst>
                    <a:ext uri="{FF2B5EF4-FFF2-40B4-BE49-F238E27FC236}">
                      <a16:creationId xmlns:a16="http://schemas.microsoft.com/office/drawing/2014/main" id="{97FB963A-8BD3-F427-C68D-0DF4016D1150}"/>
                    </a:ext>
                  </a:extLst>
                </p:cNvPr>
                <p:cNvPicPr/>
                <p:nvPr/>
              </p:nvPicPr>
              <p:blipFill>
                <a:blip r:embed="rId892"/>
                <a:stretch>
                  <a:fillRect/>
                </a:stretch>
              </p:blipFill>
              <p:spPr>
                <a:xfrm>
                  <a:off x="9496997" y="5137691"/>
                  <a:ext cx="135546" cy="1135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3">
              <p14:nvContentPartPr>
                <p14:cNvPr id="159" name="Ink 158">
                  <a:extLst>
                    <a:ext uri="{FF2B5EF4-FFF2-40B4-BE49-F238E27FC236}">
                      <a16:creationId xmlns:a16="http://schemas.microsoft.com/office/drawing/2014/main" id="{29D74986-8E58-E12C-6DAE-13CFFFEBBA03}"/>
                    </a:ext>
                  </a:extLst>
                </p14:cNvPr>
                <p14:cNvContentPartPr/>
                <p14:nvPr/>
              </p14:nvContentPartPr>
              <p14:xfrm>
                <a:off x="7927670" y="4148684"/>
                <a:ext cx="104041" cy="96120"/>
              </p14:xfrm>
            </p:contentPart>
          </mc:Choice>
          <mc:Fallback xmlns="">
            <p:pic>
              <p:nvPicPr>
                <p:cNvPr id="159" name="Ink 158">
                  <a:extLst>
                    <a:ext uri="{FF2B5EF4-FFF2-40B4-BE49-F238E27FC236}">
                      <a16:creationId xmlns:a16="http://schemas.microsoft.com/office/drawing/2014/main" id="{29D74986-8E58-E12C-6DAE-13CFFFEBBA03}"/>
                    </a:ext>
                  </a:extLst>
                </p:cNvPr>
                <p:cNvPicPr/>
                <p:nvPr/>
              </p:nvPicPr>
              <p:blipFill>
                <a:blip r:embed="rId894"/>
                <a:stretch>
                  <a:fillRect/>
                </a:stretch>
              </p:blipFill>
              <p:spPr>
                <a:xfrm>
                  <a:off x="7914760" y="4135818"/>
                  <a:ext cx="129861" cy="1218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5">
              <p14:nvContentPartPr>
                <p14:cNvPr id="160" name="Ink 159">
                  <a:extLst>
                    <a:ext uri="{FF2B5EF4-FFF2-40B4-BE49-F238E27FC236}">
                      <a16:creationId xmlns:a16="http://schemas.microsoft.com/office/drawing/2014/main" id="{4B730298-DA44-8FB9-C46D-3C277F826CE7}"/>
                    </a:ext>
                  </a:extLst>
                </p14:cNvPr>
                <p14:cNvContentPartPr/>
                <p14:nvPr/>
              </p14:nvContentPartPr>
              <p14:xfrm>
                <a:off x="8699511" y="3232844"/>
                <a:ext cx="94320" cy="80640"/>
              </p14:xfrm>
            </p:contentPart>
          </mc:Choice>
          <mc:Fallback xmlns="">
            <p:pic>
              <p:nvPicPr>
                <p:cNvPr id="160" name="Ink 159">
                  <a:extLst>
                    <a:ext uri="{FF2B5EF4-FFF2-40B4-BE49-F238E27FC236}">
                      <a16:creationId xmlns:a16="http://schemas.microsoft.com/office/drawing/2014/main" id="{4B730298-DA44-8FB9-C46D-3C277F826CE7}"/>
                    </a:ext>
                  </a:extLst>
                </p:cNvPr>
                <p:cNvPicPr/>
                <p:nvPr/>
              </p:nvPicPr>
              <p:blipFill>
                <a:blip r:embed="rId896"/>
                <a:stretch>
                  <a:fillRect/>
                </a:stretch>
              </p:blipFill>
              <p:spPr>
                <a:xfrm>
                  <a:off x="8686683" y="3220032"/>
                  <a:ext cx="119975" cy="1062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7">
              <p14:nvContentPartPr>
                <p14:cNvPr id="161" name="Ink 160">
                  <a:extLst>
                    <a:ext uri="{FF2B5EF4-FFF2-40B4-BE49-F238E27FC236}">
                      <a16:creationId xmlns:a16="http://schemas.microsoft.com/office/drawing/2014/main" id="{EE3CE0E3-A0E0-EE73-08EB-5CD28F2928ED}"/>
                    </a:ext>
                  </a:extLst>
                </p14:cNvPr>
                <p14:cNvContentPartPr/>
                <p14:nvPr/>
              </p14:nvContentPartPr>
              <p14:xfrm>
                <a:off x="10121510" y="2559644"/>
                <a:ext cx="78840" cy="107640"/>
              </p14:xfrm>
            </p:contentPart>
          </mc:Choice>
          <mc:Fallback xmlns="">
            <p:pic>
              <p:nvPicPr>
                <p:cNvPr id="161" name="Ink 160">
                  <a:extLst>
                    <a:ext uri="{FF2B5EF4-FFF2-40B4-BE49-F238E27FC236}">
                      <a16:creationId xmlns:a16="http://schemas.microsoft.com/office/drawing/2014/main" id="{EE3CE0E3-A0E0-EE73-08EB-5CD28F2928ED}"/>
                    </a:ext>
                  </a:extLst>
                </p:cNvPr>
                <p:cNvPicPr/>
                <p:nvPr/>
              </p:nvPicPr>
              <p:blipFill>
                <a:blip r:embed="rId898"/>
                <a:stretch>
                  <a:fillRect/>
                </a:stretch>
              </p:blipFill>
              <p:spPr>
                <a:xfrm>
                  <a:off x="10108623" y="2546758"/>
                  <a:ext cx="104615" cy="133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99">
              <p14:nvContentPartPr>
                <p14:cNvPr id="162" name="Ink 161">
                  <a:extLst>
                    <a:ext uri="{FF2B5EF4-FFF2-40B4-BE49-F238E27FC236}">
                      <a16:creationId xmlns:a16="http://schemas.microsoft.com/office/drawing/2014/main" id="{941052E6-D58C-5B48-9DBE-61E18141FE8B}"/>
                    </a:ext>
                  </a:extLst>
                </p14:cNvPr>
                <p14:cNvContentPartPr/>
                <p14:nvPr/>
              </p14:nvContentPartPr>
              <p14:xfrm>
                <a:off x="11907470" y="2862405"/>
                <a:ext cx="74160" cy="69480"/>
              </p14:xfrm>
            </p:contentPart>
          </mc:Choice>
          <mc:Fallback xmlns="">
            <p:pic>
              <p:nvPicPr>
                <p:cNvPr id="162" name="Ink 161">
                  <a:extLst>
                    <a:ext uri="{FF2B5EF4-FFF2-40B4-BE49-F238E27FC236}">
                      <a16:creationId xmlns:a16="http://schemas.microsoft.com/office/drawing/2014/main" id="{941052E6-D58C-5B48-9DBE-61E18141FE8B}"/>
                    </a:ext>
                  </a:extLst>
                </p:cNvPr>
                <p:cNvPicPr/>
                <p:nvPr/>
              </p:nvPicPr>
              <p:blipFill>
                <a:blip r:embed="rId900"/>
                <a:stretch>
                  <a:fillRect/>
                </a:stretch>
              </p:blipFill>
              <p:spPr>
                <a:xfrm>
                  <a:off x="11894606" y="2849566"/>
                  <a:ext cx="99889" cy="9515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1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7E7DE545-017A-991F-BB08-8E731200B696}"/>
                    </a:ext>
                  </a:extLst>
                </p14:cNvPr>
                <p14:cNvContentPartPr/>
                <p14:nvPr/>
              </p14:nvContentPartPr>
              <p14:xfrm>
                <a:off x="10479351" y="3698324"/>
                <a:ext cx="62640" cy="77759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7E7DE545-017A-991F-BB08-8E731200B696}"/>
                    </a:ext>
                  </a:extLst>
                </p:cNvPr>
                <p:cNvPicPr/>
                <p:nvPr/>
              </p:nvPicPr>
              <p:blipFill>
                <a:blip r:embed="rId902"/>
                <a:stretch>
                  <a:fillRect/>
                </a:stretch>
              </p:blipFill>
              <p:spPr>
                <a:xfrm>
                  <a:off x="10466521" y="3685490"/>
                  <a:ext cx="88300" cy="10342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3">
              <p14:nvContentPartPr>
                <p14:cNvPr id="164" name="Ink 163">
                  <a:extLst>
                    <a:ext uri="{FF2B5EF4-FFF2-40B4-BE49-F238E27FC236}">
                      <a16:creationId xmlns:a16="http://schemas.microsoft.com/office/drawing/2014/main" id="{DA50E2E3-0C11-10A1-6DEC-E3DF7C0AD5EA}"/>
                    </a:ext>
                  </a:extLst>
                </p14:cNvPr>
                <p14:cNvContentPartPr/>
                <p14:nvPr/>
              </p14:nvContentPartPr>
              <p14:xfrm>
                <a:off x="10613269" y="3817484"/>
                <a:ext cx="196560" cy="177481"/>
              </p14:xfrm>
            </p:contentPart>
          </mc:Choice>
          <mc:Fallback xmlns="">
            <p:pic>
              <p:nvPicPr>
                <p:cNvPr id="164" name="Ink 163">
                  <a:extLst>
                    <a:ext uri="{FF2B5EF4-FFF2-40B4-BE49-F238E27FC236}">
                      <a16:creationId xmlns:a16="http://schemas.microsoft.com/office/drawing/2014/main" id="{DA50E2E3-0C11-10A1-6DEC-E3DF7C0AD5EA}"/>
                    </a:ext>
                  </a:extLst>
                </p:cNvPr>
                <p:cNvPicPr/>
                <p:nvPr/>
              </p:nvPicPr>
              <p:blipFill>
                <a:blip r:embed="rId904"/>
                <a:stretch>
                  <a:fillRect/>
                </a:stretch>
              </p:blipFill>
              <p:spPr>
                <a:xfrm>
                  <a:off x="10600367" y="3804590"/>
                  <a:ext cx="222363" cy="2032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5">
              <p14:nvContentPartPr>
                <p14:cNvPr id="165" name="Ink 164">
                  <a:extLst>
                    <a:ext uri="{FF2B5EF4-FFF2-40B4-BE49-F238E27FC236}">
                      <a16:creationId xmlns:a16="http://schemas.microsoft.com/office/drawing/2014/main" id="{B1B0F9EE-5266-2141-9D95-F0D1298B8D3B}"/>
                    </a:ext>
                  </a:extLst>
                </p14:cNvPr>
                <p14:cNvContentPartPr/>
                <p14:nvPr/>
              </p14:nvContentPartPr>
              <p14:xfrm>
                <a:off x="10544510" y="3835484"/>
                <a:ext cx="280441" cy="187200"/>
              </p14:xfrm>
            </p:contentPart>
          </mc:Choice>
          <mc:Fallback xmlns="">
            <p:pic>
              <p:nvPicPr>
                <p:cNvPr id="165" name="Ink 164">
                  <a:extLst>
                    <a:ext uri="{FF2B5EF4-FFF2-40B4-BE49-F238E27FC236}">
                      <a16:creationId xmlns:a16="http://schemas.microsoft.com/office/drawing/2014/main" id="{B1B0F9EE-5266-2141-9D95-F0D1298B8D3B}"/>
                    </a:ext>
                  </a:extLst>
                </p:cNvPr>
                <p:cNvPicPr/>
                <p:nvPr/>
              </p:nvPicPr>
              <p:blipFill>
                <a:blip r:embed="rId906"/>
                <a:stretch>
                  <a:fillRect/>
                </a:stretch>
              </p:blipFill>
              <p:spPr>
                <a:xfrm>
                  <a:off x="10531625" y="3822600"/>
                  <a:ext cx="306211" cy="21296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7">
              <p14:nvContentPartPr>
                <p14:cNvPr id="166" name="Ink 165">
                  <a:extLst>
                    <a:ext uri="{FF2B5EF4-FFF2-40B4-BE49-F238E27FC236}">
                      <a16:creationId xmlns:a16="http://schemas.microsoft.com/office/drawing/2014/main" id="{75C05661-84B9-3126-F871-D10B4837E76C}"/>
                    </a:ext>
                  </a:extLst>
                </p14:cNvPr>
                <p14:cNvContentPartPr/>
                <p14:nvPr/>
              </p14:nvContentPartPr>
              <p14:xfrm>
                <a:off x="10816671" y="3937364"/>
                <a:ext cx="96840" cy="111601"/>
              </p14:xfrm>
            </p:contentPart>
          </mc:Choice>
          <mc:Fallback xmlns="">
            <p:pic>
              <p:nvPicPr>
                <p:cNvPr id="166" name="Ink 165">
                  <a:extLst>
                    <a:ext uri="{FF2B5EF4-FFF2-40B4-BE49-F238E27FC236}">
                      <a16:creationId xmlns:a16="http://schemas.microsoft.com/office/drawing/2014/main" id="{75C05661-84B9-3126-F871-D10B4837E76C}"/>
                    </a:ext>
                  </a:extLst>
                </p:cNvPr>
                <p:cNvPicPr/>
                <p:nvPr/>
              </p:nvPicPr>
              <p:blipFill>
                <a:blip r:embed="rId908"/>
                <a:stretch>
                  <a:fillRect/>
                </a:stretch>
              </p:blipFill>
              <p:spPr>
                <a:xfrm>
                  <a:off x="10803809" y="3924458"/>
                  <a:ext cx="122563" cy="13741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9">
              <p14:nvContentPartPr>
                <p14:cNvPr id="167" name="Ink 166">
                  <a:extLst>
                    <a:ext uri="{FF2B5EF4-FFF2-40B4-BE49-F238E27FC236}">
                      <a16:creationId xmlns:a16="http://schemas.microsoft.com/office/drawing/2014/main" id="{D38E156C-7B53-1042-3ADB-E1E9F433105B}"/>
                    </a:ext>
                  </a:extLst>
                </p14:cNvPr>
                <p14:cNvContentPartPr/>
                <p14:nvPr/>
              </p14:nvContentPartPr>
              <p14:xfrm>
                <a:off x="10472151" y="3727485"/>
                <a:ext cx="1801" cy="2160"/>
              </p14:xfrm>
            </p:contentPart>
          </mc:Choice>
          <mc:Fallback xmlns="">
            <p:pic>
              <p:nvPicPr>
                <p:cNvPr id="167" name="Ink 166">
                  <a:extLst>
                    <a:ext uri="{FF2B5EF4-FFF2-40B4-BE49-F238E27FC236}">
                      <a16:creationId xmlns:a16="http://schemas.microsoft.com/office/drawing/2014/main" id="{D38E156C-7B53-1042-3ADB-E1E9F433105B}"/>
                    </a:ext>
                  </a:extLst>
                </p:cNvPr>
                <p:cNvPicPr/>
                <p:nvPr/>
              </p:nvPicPr>
              <p:blipFill>
                <a:blip r:embed="rId910"/>
                <a:stretch>
                  <a:fillRect/>
                </a:stretch>
              </p:blipFill>
              <p:spPr>
                <a:xfrm>
                  <a:off x="10461945" y="3715245"/>
                  <a:ext cx="22212" cy="2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1">
              <p14:nvContentPartPr>
                <p14:cNvPr id="168" name="Ink 167">
                  <a:extLst>
                    <a:ext uri="{FF2B5EF4-FFF2-40B4-BE49-F238E27FC236}">
                      <a16:creationId xmlns:a16="http://schemas.microsoft.com/office/drawing/2014/main" id="{A6132A70-E23A-3F0D-F7F1-A631FFE0C86D}"/>
                    </a:ext>
                  </a:extLst>
                </p14:cNvPr>
                <p14:cNvContentPartPr/>
                <p14:nvPr/>
              </p14:nvContentPartPr>
              <p14:xfrm>
                <a:off x="9596271" y="3643604"/>
                <a:ext cx="886321" cy="88561"/>
              </p14:xfrm>
            </p:contentPart>
          </mc:Choice>
          <mc:Fallback xmlns="">
            <p:pic>
              <p:nvPicPr>
                <p:cNvPr id="168" name="Ink 167">
                  <a:extLst>
                    <a:ext uri="{FF2B5EF4-FFF2-40B4-BE49-F238E27FC236}">
                      <a16:creationId xmlns:a16="http://schemas.microsoft.com/office/drawing/2014/main" id="{A6132A70-E23A-3F0D-F7F1-A631FFE0C86D}"/>
                    </a:ext>
                  </a:extLst>
                </p:cNvPr>
                <p:cNvPicPr/>
                <p:nvPr/>
              </p:nvPicPr>
              <p:blipFill>
                <a:blip r:embed="rId912"/>
                <a:stretch>
                  <a:fillRect/>
                </a:stretch>
              </p:blipFill>
              <p:spPr>
                <a:xfrm>
                  <a:off x="9583349" y="3630845"/>
                  <a:ext cx="912166" cy="1140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3">
              <p14:nvContentPartPr>
                <p14:cNvPr id="169" name="Ink 168">
                  <a:extLst>
                    <a:ext uri="{FF2B5EF4-FFF2-40B4-BE49-F238E27FC236}">
                      <a16:creationId xmlns:a16="http://schemas.microsoft.com/office/drawing/2014/main" id="{C4D7430B-E017-8527-65F3-8AAD8BBE3463}"/>
                    </a:ext>
                  </a:extLst>
                </p14:cNvPr>
                <p14:cNvContentPartPr/>
                <p14:nvPr/>
              </p14:nvContentPartPr>
              <p14:xfrm>
                <a:off x="9537230" y="3606524"/>
                <a:ext cx="182161" cy="139320"/>
              </p14:xfrm>
            </p:contentPart>
          </mc:Choice>
          <mc:Fallback xmlns="">
            <p:pic>
              <p:nvPicPr>
                <p:cNvPr id="169" name="Ink 168">
                  <a:extLst>
                    <a:ext uri="{FF2B5EF4-FFF2-40B4-BE49-F238E27FC236}">
                      <a16:creationId xmlns:a16="http://schemas.microsoft.com/office/drawing/2014/main" id="{C4D7430B-E017-8527-65F3-8AAD8BBE3463}"/>
                    </a:ext>
                  </a:extLst>
                </p:cNvPr>
                <p:cNvPicPr/>
                <p:nvPr/>
              </p:nvPicPr>
              <p:blipFill>
                <a:blip r:embed="rId914"/>
                <a:stretch>
                  <a:fillRect/>
                </a:stretch>
              </p:blipFill>
              <p:spPr>
                <a:xfrm>
                  <a:off x="9524327" y="3593652"/>
                  <a:ext cx="207967" cy="165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5">
              <p14:nvContentPartPr>
                <p14:cNvPr id="170" name="Ink 169">
                  <a:extLst>
                    <a:ext uri="{FF2B5EF4-FFF2-40B4-BE49-F238E27FC236}">
                      <a16:creationId xmlns:a16="http://schemas.microsoft.com/office/drawing/2014/main" id="{F51C2BC6-54E8-22F3-9188-0E564801639E}"/>
                    </a:ext>
                  </a:extLst>
                </p14:cNvPr>
                <p14:cNvContentPartPr/>
                <p14:nvPr/>
              </p14:nvContentPartPr>
              <p14:xfrm>
                <a:off x="8979230" y="3736125"/>
                <a:ext cx="581040" cy="544319"/>
              </p14:xfrm>
            </p:contentPart>
          </mc:Choice>
          <mc:Fallback xmlns="">
            <p:pic>
              <p:nvPicPr>
                <p:cNvPr id="170" name="Ink 169">
                  <a:extLst>
                    <a:ext uri="{FF2B5EF4-FFF2-40B4-BE49-F238E27FC236}">
                      <a16:creationId xmlns:a16="http://schemas.microsoft.com/office/drawing/2014/main" id="{F51C2BC6-54E8-22F3-9188-0E564801639E}"/>
                    </a:ext>
                  </a:extLst>
                </p:cNvPr>
                <p:cNvPicPr/>
                <p:nvPr/>
              </p:nvPicPr>
              <p:blipFill>
                <a:blip r:embed="rId916"/>
                <a:stretch>
                  <a:fillRect/>
                </a:stretch>
              </p:blipFill>
              <p:spPr>
                <a:xfrm>
                  <a:off x="8966318" y="3723219"/>
                  <a:ext cx="606864" cy="5701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7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AB99CD87-E735-CBCF-2058-699ADD572797}"/>
                    </a:ext>
                  </a:extLst>
                </p14:cNvPr>
                <p14:cNvContentPartPr/>
                <p14:nvPr/>
              </p14:nvContentPartPr>
              <p14:xfrm>
                <a:off x="8930272" y="4059405"/>
                <a:ext cx="222840" cy="277201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AB99CD87-E735-CBCF-2058-699ADD572797}"/>
                    </a:ext>
                  </a:extLst>
                </p:cNvPr>
                <p:cNvPicPr/>
                <p:nvPr/>
              </p:nvPicPr>
              <p:blipFill>
                <a:blip r:embed="rId918"/>
                <a:stretch>
                  <a:fillRect/>
                </a:stretch>
              </p:blipFill>
              <p:spPr>
                <a:xfrm>
                  <a:off x="8917387" y="4046494"/>
                  <a:ext cx="248611" cy="30302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19">
              <p14:nvContentPartPr>
                <p14:cNvPr id="172" name="Ink 171">
                  <a:extLst>
                    <a:ext uri="{FF2B5EF4-FFF2-40B4-BE49-F238E27FC236}">
                      <a16:creationId xmlns:a16="http://schemas.microsoft.com/office/drawing/2014/main" id="{C07B35E8-CBA9-6331-7C2C-45466902A392}"/>
                    </a:ext>
                  </a:extLst>
                </p14:cNvPr>
                <p14:cNvContentPartPr/>
                <p14:nvPr/>
              </p14:nvContentPartPr>
              <p14:xfrm>
                <a:off x="8897870" y="4286205"/>
                <a:ext cx="16200" cy="6840"/>
              </p14:xfrm>
            </p:contentPart>
          </mc:Choice>
          <mc:Fallback xmlns="">
            <p:pic>
              <p:nvPicPr>
                <p:cNvPr id="172" name="Ink 171">
                  <a:extLst>
                    <a:ext uri="{FF2B5EF4-FFF2-40B4-BE49-F238E27FC236}">
                      <a16:creationId xmlns:a16="http://schemas.microsoft.com/office/drawing/2014/main" id="{C07B35E8-CBA9-6331-7C2C-45466902A392}"/>
                    </a:ext>
                  </a:extLst>
                </p:cNvPr>
                <p:cNvPicPr/>
                <p:nvPr/>
              </p:nvPicPr>
              <p:blipFill>
                <a:blip r:embed="rId920"/>
                <a:stretch>
                  <a:fillRect/>
                </a:stretch>
              </p:blipFill>
              <p:spPr>
                <a:xfrm>
                  <a:off x="8885352" y="4273285"/>
                  <a:ext cx="41236" cy="3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1">
              <p14:nvContentPartPr>
                <p14:cNvPr id="173" name="Ink 172">
                  <a:extLst>
                    <a:ext uri="{FF2B5EF4-FFF2-40B4-BE49-F238E27FC236}">
                      <a16:creationId xmlns:a16="http://schemas.microsoft.com/office/drawing/2014/main" id="{3F67CA56-D026-B612-0CC7-4B06AD0C7F3D}"/>
                    </a:ext>
                  </a:extLst>
                </p14:cNvPr>
                <p14:cNvContentPartPr/>
                <p14:nvPr/>
              </p14:nvContentPartPr>
              <p14:xfrm>
                <a:off x="7911673" y="2905089"/>
                <a:ext cx="48241" cy="218880"/>
              </p14:xfrm>
            </p:contentPart>
          </mc:Choice>
          <mc:Fallback xmlns="">
            <p:pic>
              <p:nvPicPr>
                <p:cNvPr id="173" name="Ink 172">
                  <a:extLst>
                    <a:ext uri="{FF2B5EF4-FFF2-40B4-BE49-F238E27FC236}">
                      <a16:creationId xmlns:a16="http://schemas.microsoft.com/office/drawing/2014/main" id="{3F67CA56-D026-B612-0CC7-4B06AD0C7F3D}"/>
                    </a:ext>
                  </a:extLst>
                </p:cNvPr>
                <p:cNvPicPr/>
                <p:nvPr/>
              </p:nvPicPr>
              <p:blipFill>
                <a:blip r:embed="rId922"/>
                <a:stretch>
                  <a:fillRect/>
                </a:stretch>
              </p:blipFill>
              <p:spPr>
                <a:xfrm>
                  <a:off x="7898859" y="2892214"/>
                  <a:ext cx="73869" cy="24463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3">
              <p14:nvContentPartPr>
                <p14:cNvPr id="174" name="Ink 173">
                  <a:extLst>
                    <a:ext uri="{FF2B5EF4-FFF2-40B4-BE49-F238E27FC236}">
                      <a16:creationId xmlns:a16="http://schemas.microsoft.com/office/drawing/2014/main" id="{A43F4E1D-6976-468D-E03E-A392BBB30878}"/>
                    </a:ext>
                  </a:extLst>
                </p14:cNvPr>
                <p14:cNvContentPartPr/>
                <p14:nvPr/>
              </p14:nvContentPartPr>
              <p14:xfrm>
                <a:off x="7948033" y="3273369"/>
                <a:ext cx="75240" cy="256679"/>
              </p14:xfrm>
            </p:contentPart>
          </mc:Choice>
          <mc:Fallback xmlns="">
            <p:pic>
              <p:nvPicPr>
                <p:cNvPr id="174" name="Ink 173">
                  <a:extLst>
                    <a:ext uri="{FF2B5EF4-FFF2-40B4-BE49-F238E27FC236}">
                      <a16:creationId xmlns:a16="http://schemas.microsoft.com/office/drawing/2014/main" id="{A43F4E1D-6976-468D-E03E-A392BBB30878}"/>
                    </a:ext>
                  </a:extLst>
                </p:cNvPr>
                <p:cNvPicPr/>
                <p:nvPr/>
              </p:nvPicPr>
              <p:blipFill>
                <a:blip r:embed="rId924"/>
                <a:stretch>
                  <a:fillRect/>
                </a:stretch>
              </p:blipFill>
              <p:spPr>
                <a:xfrm>
                  <a:off x="7935242" y="3260459"/>
                  <a:ext cx="100822" cy="28249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5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9C97B319-174F-1C1D-EA5D-46B7BFE009A4}"/>
                    </a:ext>
                  </a:extLst>
                </p14:cNvPr>
                <p14:cNvContentPartPr/>
                <p14:nvPr/>
              </p14:nvContentPartPr>
              <p14:xfrm>
                <a:off x="7977554" y="3746410"/>
                <a:ext cx="38881" cy="185399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9C97B319-174F-1C1D-EA5D-46B7BFE009A4}"/>
                    </a:ext>
                  </a:extLst>
                </p:cNvPr>
                <p:cNvPicPr/>
                <p:nvPr/>
              </p:nvPicPr>
              <p:blipFill>
                <a:blip r:embed="rId926"/>
                <a:stretch>
                  <a:fillRect/>
                </a:stretch>
              </p:blipFill>
              <p:spPr>
                <a:xfrm>
                  <a:off x="7964843" y="3733546"/>
                  <a:ext cx="64303" cy="21112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7">
              <p14:nvContentPartPr>
                <p14:cNvPr id="178" name="Ink 177">
                  <a:extLst>
                    <a:ext uri="{FF2B5EF4-FFF2-40B4-BE49-F238E27FC236}">
                      <a16:creationId xmlns:a16="http://schemas.microsoft.com/office/drawing/2014/main" id="{38FFBC02-E8DD-DCEA-766F-D9AD028DD65A}"/>
                    </a:ext>
                  </a:extLst>
                </p14:cNvPr>
                <p14:cNvContentPartPr/>
                <p14:nvPr/>
              </p14:nvContentPartPr>
              <p14:xfrm>
                <a:off x="7937233" y="4189931"/>
                <a:ext cx="7560" cy="14399"/>
              </p14:xfrm>
            </p:contentPart>
          </mc:Choice>
          <mc:Fallback xmlns="">
            <p:pic>
              <p:nvPicPr>
                <p:cNvPr id="178" name="Ink 177">
                  <a:extLst>
                    <a:ext uri="{FF2B5EF4-FFF2-40B4-BE49-F238E27FC236}">
                      <a16:creationId xmlns:a16="http://schemas.microsoft.com/office/drawing/2014/main" id="{38FFBC02-E8DD-DCEA-766F-D9AD028DD65A}"/>
                    </a:ext>
                  </a:extLst>
                </p:cNvPr>
                <p:cNvPicPr/>
                <p:nvPr/>
              </p:nvPicPr>
              <p:blipFill>
                <a:blip r:embed="rId928"/>
                <a:stretch>
                  <a:fillRect/>
                </a:stretch>
              </p:blipFill>
              <p:spPr>
                <a:xfrm>
                  <a:off x="7924381" y="4177048"/>
                  <a:ext cx="33264" cy="4016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9">
              <p14:nvContentPartPr>
                <p14:cNvPr id="179" name="Ink 178">
                  <a:extLst>
                    <a:ext uri="{FF2B5EF4-FFF2-40B4-BE49-F238E27FC236}">
                      <a16:creationId xmlns:a16="http://schemas.microsoft.com/office/drawing/2014/main" id="{B44CC76C-A762-E318-73B7-EF5F58331C7F}"/>
                    </a:ext>
                  </a:extLst>
                </p14:cNvPr>
                <p14:cNvContentPartPr/>
                <p14:nvPr/>
              </p14:nvContentPartPr>
              <p14:xfrm>
                <a:off x="7638433" y="4362731"/>
                <a:ext cx="259200" cy="219600"/>
              </p14:xfrm>
            </p:contentPart>
          </mc:Choice>
          <mc:Fallback xmlns="">
            <p:pic>
              <p:nvPicPr>
                <p:cNvPr id="179" name="Ink 178">
                  <a:extLst>
                    <a:ext uri="{FF2B5EF4-FFF2-40B4-BE49-F238E27FC236}">
                      <a16:creationId xmlns:a16="http://schemas.microsoft.com/office/drawing/2014/main" id="{B44CC76C-A762-E318-73B7-EF5F58331C7F}"/>
                    </a:ext>
                  </a:extLst>
                </p:cNvPr>
                <p:cNvPicPr/>
                <p:nvPr/>
              </p:nvPicPr>
              <p:blipFill>
                <a:blip r:embed="rId930"/>
                <a:stretch>
                  <a:fillRect/>
                </a:stretch>
              </p:blipFill>
              <p:spPr>
                <a:xfrm>
                  <a:off x="7625549" y="4349813"/>
                  <a:ext cx="284968" cy="2454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1">
              <p14:nvContentPartPr>
                <p14:cNvPr id="180" name="Ink 179">
                  <a:extLst>
                    <a:ext uri="{FF2B5EF4-FFF2-40B4-BE49-F238E27FC236}">
                      <a16:creationId xmlns:a16="http://schemas.microsoft.com/office/drawing/2014/main" id="{B7BC1EAE-49E2-5255-EC22-A64AD8C3909D}"/>
                    </a:ext>
                  </a:extLst>
                </p14:cNvPr>
                <p14:cNvContentPartPr/>
                <p14:nvPr/>
              </p14:nvContentPartPr>
              <p14:xfrm>
                <a:off x="7649953" y="4399811"/>
                <a:ext cx="200879" cy="145440"/>
              </p14:xfrm>
            </p:contentPart>
          </mc:Choice>
          <mc:Fallback xmlns="">
            <p:pic>
              <p:nvPicPr>
                <p:cNvPr id="180" name="Ink 179">
                  <a:extLst>
                    <a:ext uri="{FF2B5EF4-FFF2-40B4-BE49-F238E27FC236}">
                      <a16:creationId xmlns:a16="http://schemas.microsoft.com/office/drawing/2014/main" id="{B7BC1EAE-49E2-5255-EC22-A64AD8C3909D}"/>
                    </a:ext>
                  </a:extLst>
                </p:cNvPr>
                <p:cNvPicPr/>
                <p:nvPr/>
              </p:nvPicPr>
              <p:blipFill>
                <a:blip r:embed="rId932"/>
                <a:stretch>
                  <a:fillRect/>
                </a:stretch>
              </p:blipFill>
              <p:spPr>
                <a:xfrm>
                  <a:off x="7637066" y="4386933"/>
                  <a:ext cx="226652" cy="17119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3">
              <p14:nvContentPartPr>
                <p14:cNvPr id="181" name="Ink 180">
                  <a:extLst>
                    <a:ext uri="{FF2B5EF4-FFF2-40B4-BE49-F238E27FC236}">
                      <a16:creationId xmlns:a16="http://schemas.microsoft.com/office/drawing/2014/main" id="{7AB026DF-6503-0462-00C2-8161716A8D48}"/>
                    </a:ext>
                  </a:extLst>
                </p14:cNvPr>
                <p14:cNvContentPartPr/>
                <p14:nvPr/>
              </p14:nvContentPartPr>
              <p14:xfrm>
                <a:off x="7837873" y="4324210"/>
                <a:ext cx="95759" cy="63360"/>
              </p14:xfrm>
            </p:contentPart>
          </mc:Choice>
          <mc:Fallback xmlns="">
            <p:pic>
              <p:nvPicPr>
                <p:cNvPr id="181" name="Ink 180">
                  <a:extLst>
                    <a:ext uri="{FF2B5EF4-FFF2-40B4-BE49-F238E27FC236}">
                      <a16:creationId xmlns:a16="http://schemas.microsoft.com/office/drawing/2014/main" id="{7AB026DF-6503-0462-00C2-8161716A8D48}"/>
                    </a:ext>
                  </a:extLst>
                </p:cNvPr>
                <p:cNvPicPr/>
                <p:nvPr/>
              </p:nvPicPr>
              <p:blipFill>
                <a:blip r:embed="rId934"/>
                <a:stretch>
                  <a:fillRect/>
                </a:stretch>
              </p:blipFill>
              <p:spPr>
                <a:xfrm>
                  <a:off x="7825055" y="4311387"/>
                  <a:ext cx="121395" cy="890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5">
              <p14:nvContentPartPr>
                <p14:cNvPr id="182" name="Ink 181">
                  <a:extLst>
                    <a:ext uri="{FF2B5EF4-FFF2-40B4-BE49-F238E27FC236}">
                      <a16:creationId xmlns:a16="http://schemas.microsoft.com/office/drawing/2014/main" id="{0D05EBD1-038D-2842-A4B2-058F35F89447}"/>
                    </a:ext>
                  </a:extLst>
                </p14:cNvPr>
                <p14:cNvContentPartPr/>
                <p14:nvPr/>
              </p14:nvContentPartPr>
              <p14:xfrm>
                <a:off x="7966754" y="4154649"/>
                <a:ext cx="52560" cy="238681"/>
              </p14:xfrm>
            </p:contentPart>
          </mc:Choice>
          <mc:Fallback xmlns="">
            <p:pic>
              <p:nvPicPr>
                <p:cNvPr id="182" name="Ink 181">
                  <a:extLst>
                    <a:ext uri="{FF2B5EF4-FFF2-40B4-BE49-F238E27FC236}">
                      <a16:creationId xmlns:a16="http://schemas.microsoft.com/office/drawing/2014/main" id="{0D05EBD1-038D-2842-A4B2-058F35F89447}"/>
                    </a:ext>
                  </a:extLst>
                </p:cNvPr>
                <p:cNvPicPr/>
                <p:nvPr/>
              </p:nvPicPr>
              <p:blipFill>
                <a:blip r:embed="rId936"/>
                <a:stretch>
                  <a:fillRect/>
                </a:stretch>
              </p:blipFill>
              <p:spPr>
                <a:xfrm>
                  <a:off x="7953989" y="4141727"/>
                  <a:ext cx="78089" cy="26452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7">
              <p14:nvContentPartPr>
                <p14:cNvPr id="183" name="Ink 182">
                  <a:extLst>
                    <a:ext uri="{FF2B5EF4-FFF2-40B4-BE49-F238E27FC236}">
                      <a16:creationId xmlns:a16="http://schemas.microsoft.com/office/drawing/2014/main" id="{88255616-955C-3352-4CE5-A19C8462DF45}"/>
                    </a:ext>
                  </a:extLst>
                </p14:cNvPr>
                <p14:cNvContentPartPr/>
                <p14:nvPr/>
              </p14:nvContentPartPr>
              <p14:xfrm>
                <a:off x="8054234" y="4427890"/>
                <a:ext cx="10800" cy="266401"/>
              </p14:xfrm>
            </p:contentPart>
          </mc:Choice>
          <mc:Fallback xmlns="">
            <p:pic>
              <p:nvPicPr>
                <p:cNvPr id="183" name="Ink 182">
                  <a:extLst>
                    <a:ext uri="{FF2B5EF4-FFF2-40B4-BE49-F238E27FC236}">
                      <a16:creationId xmlns:a16="http://schemas.microsoft.com/office/drawing/2014/main" id="{88255616-955C-3352-4CE5-A19C8462DF45}"/>
                    </a:ext>
                  </a:extLst>
                </p:cNvPr>
                <p:cNvPicPr/>
                <p:nvPr/>
              </p:nvPicPr>
              <p:blipFill>
                <a:blip r:embed="rId938"/>
                <a:stretch>
                  <a:fillRect/>
                </a:stretch>
              </p:blipFill>
              <p:spPr>
                <a:xfrm>
                  <a:off x="8041994" y="4414987"/>
                  <a:ext cx="35280" cy="2922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39">
              <p14:nvContentPartPr>
                <p14:cNvPr id="184" name="Ink 183">
                  <a:extLst>
                    <a:ext uri="{FF2B5EF4-FFF2-40B4-BE49-F238E27FC236}">
                      <a16:creationId xmlns:a16="http://schemas.microsoft.com/office/drawing/2014/main" id="{83DF2AC2-4741-2CED-8625-05C178E07F08}"/>
                    </a:ext>
                  </a:extLst>
                </p14:cNvPr>
                <p14:cNvContentPartPr/>
                <p14:nvPr/>
              </p14:nvContentPartPr>
              <p14:xfrm>
                <a:off x="8080873" y="4854849"/>
                <a:ext cx="42480" cy="215639"/>
              </p14:xfrm>
            </p:contentPart>
          </mc:Choice>
          <mc:Fallback xmlns="">
            <p:pic>
              <p:nvPicPr>
                <p:cNvPr id="184" name="Ink 183">
                  <a:extLst>
                    <a:ext uri="{FF2B5EF4-FFF2-40B4-BE49-F238E27FC236}">
                      <a16:creationId xmlns:a16="http://schemas.microsoft.com/office/drawing/2014/main" id="{83DF2AC2-4741-2CED-8625-05C178E07F08}"/>
                    </a:ext>
                  </a:extLst>
                </p:cNvPr>
                <p:cNvPicPr/>
                <p:nvPr/>
              </p:nvPicPr>
              <p:blipFill>
                <a:blip r:embed="rId940"/>
                <a:stretch>
                  <a:fillRect/>
                </a:stretch>
              </p:blipFill>
              <p:spPr>
                <a:xfrm>
                  <a:off x="8067977" y="4841941"/>
                  <a:ext cx="68271" cy="2414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1">
              <p14:nvContentPartPr>
                <p14:cNvPr id="185" name="Ink 184">
                  <a:extLst>
                    <a:ext uri="{FF2B5EF4-FFF2-40B4-BE49-F238E27FC236}">
                      <a16:creationId xmlns:a16="http://schemas.microsoft.com/office/drawing/2014/main" id="{47E7FB19-6A1B-CA02-CCCB-85688C0B6CC9}"/>
                    </a:ext>
                  </a:extLst>
                </p14:cNvPr>
                <p14:cNvContentPartPr/>
                <p14:nvPr/>
              </p14:nvContentPartPr>
              <p14:xfrm>
                <a:off x="8102114" y="5160131"/>
                <a:ext cx="63721" cy="211320"/>
              </p14:xfrm>
            </p:contentPart>
          </mc:Choice>
          <mc:Fallback xmlns="">
            <p:pic>
              <p:nvPicPr>
                <p:cNvPr id="185" name="Ink 184">
                  <a:extLst>
                    <a:ext uri="{FF2B5EF4-FFF2-40B4-BE49-F238E27FC236}">
                      <a16:creationId xmlns:a16="http://schemas.microsoft.com/office/drawing/2014/main" id="{47E7FB19-6A1B-CA02-CCCB-85688C0B6CC9}"/>
                    </a:ext>
                  </a:extLst>
                </p:cNvPr>
                <p:cNvPicPr/>
                <p:nvPr/>
              </p:nvPicPr>
              <p:blipFill>
                <a:blip r:embed="rId942"/>
                <a:stretch>
                  <a:fillRect/>
                </a:stretch>
              </p:blipFill>
              <p:spPr>
                <a:xfrm>
                  <a:off x="8089218" y="5147255"/>
                  <a:ext cx="89513" cy="2370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3">
              <p14:nvContentPartPr>
                <p14:cNvPr id="186" name="Ink 185">
                  <a:extLst>
                    <a:ext uri="{FF2B5EF4-FFF2-40B4-BE49-F238E27FC236}">
                      <a16:creationId xmlns:a16="http://schemas.microsoft.com/office/drawing/2014/main" id="{D4ECD17A-4019-6E71-CF95-1F5F98D38408}"/>
                    </a:ext>
                  </a:extLst>
                </p14:cNvPr>
                <p14:cNvContentPartPr/>
                <p14:nvPr/>
              </p14:nvContentPartPr>
              <p14:xfrm>
                <a:off x="10502233" y="3263650"/>
                <a:ext cx="64799" cy="248039"/>
              </p14:xfrm>
            </p:contentPart>
          </mc:Choice>
          <mc:Fallback xmlns="">
            <p:pic>
              <p:nvPicPr>
                <p:cNvPr id="186" name="Ink 185">
                  <a:extLst>
                    <a:ext uri="{FF2B5EF4-FFF2-40B4-BE49-F238E27FC236}">
                      <a16:creationId xmlns:a16="http://schemas.microsoft.com/office/drawing/2014/main" id="{D4ECD17A-4019-6E71-CF95-1F5F98D38408}"/>
                    </a:ext>
                  </a:extLst>
                </p:cNvPr>
                <p:cNvPicPr/>
                <p:nvPr/>
              </p:nvPicPr>
              <p:blipFill>
                <a:blip r:embed="rId944"/>
                <a:stretch>
                  <a:fillRect/>
                </a:stretch>
              </p:blipFill>
              <p:spPr>
                <a:xfrm>
                  <a:off x="10489424" y="3250755"/>
                  <a:ext cx="90417" cy="2738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5">
              <p14:nvContentPartPr>
                <p14:cNvPr id="187" name="Ink 186">
                  <a:extLst>
                    <a:ext uri="{FF2B5EF4-FFF2-40B4-BE49-F238E27FC236}">
                      <a16:creationId xmlns:a16="http://schemas.microsoft.com/office/drawing/2014/main" id="{C999AE8E-D15B-E443-7031-9BD71D3DADD9}"/>
                    </a:ext>
                  </a:extLst>
                </p14:cNvPr>
                <p14:cNvContentPartPr/>
                <p14:nvPr/>
              </p14:nvContentPartPr>
              <p14:xfrm>
                <a:off x="10484952" y="3878171"/>
                <a:ext cx="34200" cy="158760"/>
              </p14:xfrm>
            </p:contentPart>
          </mc:Choice>
          <mc:Fallback xmlns="">
            <p:pic>
              <p:nvPicPr>
                <p:cNvPr id="187" name="Ink 186">
                  <a:extLst>
                    <a:ext uri="{FF2B5EF4-FFF2-40B4-BE49-F238E27FC236}">
                      <a16:creationId xmlns:a16="http://schemas.microsoft.com/office/drawing/2014/main" id="{C999AE8E-D15B-E443-7031-9BD71D3DADD9}"/>
                    </a:ext>
                  </a:extLst>
                </p:cNvPr>
                <p:cNvPicPr/>
                <p:nvPr/>
              </p:nvPicPr>
              <p:blipFill>
                <a:blip r:embed="rId946"/>
                <a:stretch>
                  <a:fillRect/>
                </a:stretch>
              </p:blipFill>
              <p:spPr>
                <a:xfrm>
                  <a:off x="10472313" y="3865258"/>
                  <a:ext cx="59478" cy="18458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7">
              <p14:nvContentPartPr>
                <p14:cNvPr id="188" name="Ink 187">
                  <a:extLst>
                    <a:ext uri="{FF2B5EF4-FFF2-40B4-BE49-F238E27FC236}">
                      <a16:creationId xmlns:a16="http://schemas.microsoft.com/office/drawing/2014/main" id="{5739DDD9-08C2-ADC1-4765-CC0A43FE4535}"/>
                    </a:ext>
                  </a:extLst>
                </p14:cNvPr>
                <p14:cNvContentPartPr/>
                <p14:nvPr/>
              </p14:nvContentPartPr>
              <p14:xfrm>
                <a:off x="10499353" y="4164010"/>
                <a:ext cx="34559" cy="291961"/>
              </p14:xfrm>
            </p:contentPart>
          </mc:Choice>
          <mc:Fallback xmlns="">
            <p:pic>
              <p:nvPicPr>
                <p:cNvPr id="188" name="Ink 187">
                  <a:extLst>
                    <a:ext uri="{FF2B5EF4-FFF2-40B4-BE49-F238E27FC236}">
                      <a16:creationId xmlns:a16="http://schemas.microsoft.com/office/drawing/2014/main" id="{5739DDD9-08C2-ADC1-4765-CC0A43FE4535}"/>
                    </a:ext>
                  </a:extLst>
                </p:cNvPr>
                <p:cNvPicPr/>
                <p:nvPr/>
              </p:nvPicPr>
              <p:blipFill>
                <a:blip r:embed="rId948"/>
                <a:stretch>
                  <a:fillRect/>
                </a:stretch>
              </p:blipFill>
              <p:spPr>
                <a:xfrm>
                  <a:off x="10486581" y="4151118"/>
                  <a:ext cx="60103" cy="31774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9">
              <p14:nvContentPartPr>
                <p14:cNvPr id="189" name="Ink 188">
                  <a:extLst>
                    <a:ext uri="{FF2B5EF4-FFF2-40B4-BE49-F238E27FC236}">
                      <a16:creationId xmlns:a16="http://schemas.microsoft.com/office/drawing/2014/main" id="{10D8B4E3-D6FD-4F7C-31A4-82BD756324E2}"/>
                    </a:ext>
                  </a:extLst>
                </p14:cNvPr>
                <p14:cNvContentPartPr/>
                <p14:nvPr/>
              </p14:nvContentPartPr>
              <p14:xfrm>
                <a:off x="10492512" y="4603211"/>
                <a:ext cx="32041" cy="261721"/>
              </p14:xfrm>
            </p:contentPart>
          </mc:Choice>
          <mc:Fallback xmlns="">
            <p:pic>
              <p:nvPicPr>
                <p:cNvPr id="189" name="Ink 188">
                  <a:extLst>
                    <a:ext uri="{FF2B5EF4-FFF2-40B4-BE49-F238E27FC236}">
                      <a16:creationId xmlns:a16="http://schemas.microsoft.com/office/drawing/2014/main" id="{10D8B4E3-D6FD-4F7C-31A4-82BD756324E2}"/>
                    </a:ext>
                  </a:extLst>
                </p:cNvPr>
                <p:cNvPicPr/>
                <p:nvPr/>
              </p:nvPicPr>
              <p:blipFill>
                <a:blip r:embed="rId950"/>
                <a:stretch>
                  <a:fillRect/>
                </a:stretch>
              </p:blipFill>
              <p:spPr>
                <a:xfrm>
                  <a:off x="10479845" y="4590277"/>
                  <a:ext cx="57376" cy="28758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1">
              <p14:nvContentPartPr>
                <p14:cNvPr id="190" name="Ink 189">
                  <a:extLst>
                    <a:ext uri="{FF2B5EF4-FFF2-40B4-BE49-F238E27FC236}">
                      <a16:creationId xmlns:a16="http://schemas.microsoft.com/office/drawing/2014/main" id="{EDFF927D-E0B0-B83E-2232-A45C6EA56AB2}"/>
                    </a:ext>
                  </a:extLst>
                </p14:cNvPr>
                <p14:cNvContentPartPr/>
                <p14:nvPr/>
              </p14:nvContentPartPr>
              <p14:xfrm>
                <a:off x="10521312" y="5006770"/>
                <a:ext cx="7920" cy="159480"/>
              </p14:xfrm>
            </p:contentPart>
          </mc:Choice>
          <mc:Fallback xmlns="">
            <p:pic>
              <p:nvPicPr>
                <p:cNvPr id="190" name="Ink 189">
                  <a:extLst>
                    <a:ext uri="{FF2B5EF4-FFF2-40B4-BE49-F238E27FC236}">
                      <a16:creationId xmlns:a16="http://schemas.microsoft.com/office/drawing/2014/main" id="{EDFF927D-E0B0-B83E-2232-A45C6EA56AB2}"/>
                    </a:ext>
                  </a:extLst>
                </p:cNvPr>
                <p:cNvPicPr/>
                <p:nvPr/>
              </p:nvPicPr>
              <p:blipFill>
                <a:blip r:embed="rId952"/>
                <a:stretch>
                  <a:fillRect/>
                </a:stretch>
              </p:blipFill>
              <p:spPr>
                <a:xfrm>
                  <a:off x="10509072" y="4993860"/>
                  <a:ext cx="32400" cy="18530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3">
              <p14:nvContentPartPr>
                <p14:cNvPr id="191" name="Ink 190">
                  <a:extLst>
                    <a:ext uri="{FF2B5EF4-FFF2-40B4-BE49-F238E27FC236}">
                      <a16:creationId xmlns:a16="http://schemas.microsoft.com/office/drawing/2014/main" id="{A389CD19-8472-C53B-BD7F-B4315FC24CDD}"/>
                    </a:ext>
                  </a:extLst>
                </p14:cNvPr>
                <p14:cNvContentPartPr/>
                <p14:nvPr/>
              </p14:nvContentPartPr>
              <p14:xfrm>
                <a:off x="10537512" y="5290091"/>
                <a:ext cx="43200" cy="206279"/>
              </p14:xfrm>
            </p:contentPart>
          </mc:Choice>
          <mc:Fallback xmlns="">
            <p:pic>
              <p:nvPicPr>
                <p:cNvPr id="191" name="Ink 190">
                  <a:extLst>
                    <a:ext uri="{FF2B5EF4-FFF2-40B4-BE49-F238E27FC236}">
                      <a16:creationId xmlns:a16="http://schemas.microsoft.com/office/drawing/2014/main" id="{A389CD19-8472-C53B-BD7F-B4315FC24CDD}"/>
                    </a:ext>
                  </a:extLst>
                </p:cNvPr>
                <p:cNvPicPr/>
                <p:nvPr/>
              </p:nvPicPr>
              <p:blipFill>
                <a:blip r:embed="rId954"/>
                <a:stretch>
                  <a:fillRect/>
                </a:stretch>
              </p:blipFill>
              <p:spPr>
                <a:xfrm>
                  <a:off x="10524628" y="5277199"/>
                  <a:ext cx="68968" cy="23206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5">
              <p14:nvContentPartPr>
                <p14:cNvPr id="192" name="Ink 191">
                  <a:extLst>
                    <a:ext uri="{FF2B5EF4-FFF2-40B4-BE49-F238E27FC236}">
                      <a16:creationId xmlns:a16="http://schemas.microsoft.com/office/drawing/2014/main" id="{C7FC6872-8BFB-BBDE-92F5-10868B5C2E91}"/>
                    </a:ext>
                  </a:extLst>
                </p14:cNvPr>
                <p14:cNvContentPartPr/>
                <p14:nvPr/>
              </p14:nvContentPartPr>
              <p14:xfrm>
                <a:off x="10496833" y="2469131"/>
                <a:ext cx="14760" cy="39959"/>
              </p14:xfrm>
            </p:contentPart>
          </mc:Choice>
          <mc:Fallback xmlns="">
            <p:pic>
              <p:nvPicPr>
                <p:cNvPr id="192" name="Ink 191">
                  <a:extLst>
                    <a:ext uri="{FF2B5EF4-FFF2-40B4-BE49-F238E27FC236}">
                      <a16:creationId xmlns:a16="http://schemas.microsoft.com/office/drawing/2014/main" id="{C7FC6872-8BFB-BBDE-92F5-10868B5C2E91}"/>
                    </a:ext>
                  </a:extLst>
                </p:cNvPr>
                <p:cNvPicPr/>
                <p:nvPr/>
              </p:nvPicPr>
              <p:blipFill>
                <a:blip r:embed="rId956"/>
                <a:stretch>
                  <a:fillRect/>
                </a:stretch>
              </p:blipFill>
              <p:spPr>
                <a:xfrm>
                  <a:off x="10484287" y="2456314"/>
                  <a:ext cx="39852" cy="6559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7">
              <p14:nvContentPartPr>
                <p14:cNvPr id="193" name="Ink 192">
                  <a:extLst>
                    <a:ext uri="{FF2B5EF4-FFF2-40B4-BE49-F238E27FC236}">
                      <a16:creationId xmlns:a16="http://schemas.microsoft.com/office/drawing/2014/main" id="{4EE2254F-4EC4-30DB-2499-BF2D39A33F4F}"/>
                    </a:ext>
                  </a:extLst>
                </p14:cNvPr>
                <p14:cNvContentPartPr/>
                <p14:nvPr/>
              </p14:nvContentPartPr>
              <p14:xfrm>
                <a:off x="10496113" y="2569931"/>
                <a:ext cx="33120" cy="350999"/>
              </p14:xfrm>
            </p:contentPart>
          </mc:Choice>
          <mc:Fallback xmlns="">
            <p:pic>
              <p:nvPicPr>
                <p:cNvPr id="193" name="Ink 192">
                  <a:extLst>
                    <a:ext uri="{FF2B5EF4-FFF2-40B4-BE49-F238E27FC236}">
                      <a16:creationId xmlns:a16="http://schemas.microsoft.com/office/drawing/2014/main" id="{4EE2254F-4EC4-30DB-2499-BF2D39A33F4F}"/>
                    </a:ext>
                  </a:extLst>
                </p:cNvPr>
                <p:cNvPicPr/>
                <p:nvPr/>
              </p:nvPicPr>
              <p:blipFill>
                <a:blip r:embed="rId958"/>
                <a:stretch>
                  <a:fillRect/>
                </a:stretch>
              </p:blipFill>
              <p:spPr>
                <a:xfrm>
                  <a:off x="10483317" y="2557015"/>
                  <a:ext cx="58713" cy="37683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59">
              <p14:nvContentPartPr>
                <p14:cNvPr id="194" name="Ink 193">
                  <a:extLst>
                    <a:ext uri="{FF2B5EF4-FFF2-40B4-BE49-F238E27FC236}">
                      <a16:creationId xmlns:a16="http://schemas.microsoft.com/office/drawing/2014/main" id="{45DA57DB-2AFD-5AD8-A332-58C830FE36E9}"/>
                    </a:ext>
                  </a:extLst>
                </p14:cNvPr>
                <p14:cNvContentPartPr/>
                <p14:nvPr/>
              </p14:nvContentPartPr>
              <p14:xfrm>
                <a:off x="10511593" y="3025330"/>
                <a:ext cx="37080" cy="101520"/>
              </p14:xfrm>
            </p:contentPart>
          </mc:Choice>
          <mc:Fallback xmlns="">
            <p:pic>
              <p:nvPicPr>
                <p:cNvPr id="194" name="Ink 193">
                  <a:extLst>
                    <a:ext uri="{FF2B5EF4-FFF2-40B4-BE49-F238E27FC236}">
                      <a16:creationId xmlns:a16="http://schemas.microsoft.com/office/drawing/2014/main" id="{45DA57DB-2AFD-5AD8-A332-58C830FE36E9}"/>
                    </a:ext>
                  </a:extLst>
                </p:cNvPr>
                <p:cNvPicPr/>
                <p:nvPr/>
              </p:nvPicPr>
              <p:blipFill>
                <a:blip r:embed="rId960"/>
                <a:stretch>
                  <a:fillRect/>
                </a:stretch>
              </p:blipFill>
              <p:spPr>
                <a:xfrm>
                  <a:off x="10498729" y="3012451"/>
                  <a:ext cx="62809" cy="1272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1">
              <p14:nvContentPartPr>
                <p14:cNvPr id="195" name="Ink 194">
                  <a:extLst>
                    <a:ext uri="{FF2B5EF4-FFF2-40B4-BE49-F238E27FC236}">
                      <a16:creationId xmlns:a16="http://schemas.microsoft.com/office/drawing/2014/main" id="{1295D11A-7666-D823-7852-6C6022B4294A}"/>
                    </a:ext>
                  </a:extLst>
                </p14:cNvPr>
                <p14:cNvContentPartPr/>
                <p14:nvPr/>
              </p14:nvContentPartPr>
              <p14:xfrm>
                <a:off x="7899793" y="2087891"/>
                <a:ext cx="2453401" cy="539641"/>
              </p14:xfrm>
            </p:contentPart>
          </mc:Choice>
          <mc:Fallback xmlns="">
            <p:pic>
              <p:nvPicPr>
                <p:cNvPr id="195" name="Ink 194">
                  <a:extLst>
                    <a:ext uri="{FF2B5EF4-FFF2-40B4-BE49-F238E27FC236}">
                      <a16:creationId xmlns:a16="http://schemas.microsoft.com/office/drawing/2014/main" id="{1295D11A-7666-D823-7852-6C6022B4294A}"/>
                    </a:ext>
                  </a:extLst>
                </p:cNvPr>
                <p:cNvPicPr/>
                <p:nvPr/>
              </p:nvPicPr>
              <p:blipFill>
                <a:blip r:embed="rId962"/>
                <a:stretch>
                  <a:fillRect/>
                </a:stretch>
              </p:blipFill>
              <p:spPr>
                <a:xfrm>
                  <a:off x="7886876" y="2074970"/>
                  <a:ext cx="2479234" cy="56548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3">
              <p14:nvContentPartPr>
                <p14:cNvPr id="216" name="Ink 215">
                  <a:extLst>
                    <a:ext uri="{FF2B5EF4-FFF2-40B4-BE49-F238E27FC236}">
                      <a16:creationId xmlns:a16="http://schemas.microsoft.com/office/drawing/2014/main" id="{762475C0-B5E0-F7BE-97D7-5BED56609ACC}"/>
                    </a:ext>
                  </a:extLst>
                </p14:cNvPr>
                <p14:cNvContentPartPr/>
                <p14:nvPr/>
              </p14:nvContentPartPr>
              <p14:xfrm>
                <a:off x="8561353" y="1831589"/>
                <a:ext cx="290880" cy="284760"/>
              </p14:xfrm>
            </p:contentPart>
          </mc:Choice>
          <mc:Fallback xmlns="">
            <p:pic>
              <p:nvPicPr>
                <p:cNvPr id="216" name="Ink 215">
                  <a:extLst>
                    <a:ext uri="{FF2B5EF4-FFF2-40B4-BE49-F238E27FC236}">
                      <a16:creationId xmlns:a16="http://schemas.microsoft.com/office/drawing/2014/main" id="{762475C0-B5E0-F7BE-97D7-5BED56609ACC}"/>
                    </a:ext>
                  </a:extLst>
                </p:cNvPr>
                <p:cNvPicPr/>
                <p:nvPr/>
              </p:nvPicPr>
              <p:blipFill>
                <a:blip r:embed="rId964"/>
                <a:stretch>
                  <a:fillRect/>
                </a:stretch>
              </p:blipFill>
              <p:spPr>
                <a:xfrm>
                  <a:off x="8548442" y="1818680"/>
                  <a:ext cx="316702" cy="3105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5">
              <p14:nvContentPartPr>
                <p14:cNvPr id="217" name="Ink 216">
                  <a:extLst>
                    <a:ext uri="{FF2B5EF4-FFF2-40B4-BE49-F238E27FC236}">
                      <a16:creationId xmlns:a16="http://schemas.microsoft.com/office/drawing/2014/main" id="{E94BEC4A-C385-13B1-306B-BD3E9F2C11DF}"/>
                    </a:ext>
                  </a:extLst>
                </p14:cNvPr>
                <p14:cNvContentPartPr/>
                <p14:nvPr/>
              </p14:nvContentPartPr>
              <p14:xfrm>
                <a:off x="9200472" y="2636531"/>
                <a:ext cx="111600" cy="284760"/>
              </p14:xfrm>
            </p:contentPart>
          </mc:Choice>
          <mc:Fallback xmlns="">
            <p:pic>
              <p:nvPicPr>
                <p:cNvPr id="217" name="Ink 216">
                  <a:extLst>
                    <a:ext uri="{FF2B5EF4-FFF2-40B4-BE49-F238E27FC236}">
                      <a16:creationId xmlns:a16="http://schemas.microsoft.com/office/drawing/2014/main" id="{E94BEC4A-C385-13B1-306B-BD3E9F2C11DF}"/>
                    </a:ext>
                  </a:extLst>
                </p:cNvPr>
                <p:cNvPicPr/>
                <p:nvPr/>
              </p:nvPicPr>
              <p:blipFill>
                <a:blip r:embed="rId966"/>
                <a:stretch>
                  <a:fillRect/>
                </a:stretch>
              </p:blipFill>
              <p:spPr>
                <a:xfrm>
                  <a:off x="9187566" y="2623622"/>
                  <a:ext cx="137412" cy="3105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7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6791A74D-4226-4F86-CD36-48EF0135AA05}"/>
                    </a:ext>
                  </a:extLst>
                </p14:cNvPr>
                <p14:cNvContentPartPr/>
                <p14:nvPr/>
              </p14:nvContentPartPr>
              <p14:xfrm>
                <a:off x="9311712" y="3316571"/>
                <a:ext cx="10080" cy="2556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6791A74D-4226-4F86-CD36-48EF0135AA05}"/>
                    </a:ext>
                  </a:extLst>
                </p:cNvPr>
                <p:cNvPicPr/>
                <p:nvPr/>
              </p:nvPicPr>
              <p:blipFill>
                <a:blip r:embed="rId968"/>
                <a:stretch>
                  <a:fillRect/>
                </a:stretch>
              </p:blipFill>
              <p:spPr>
                <a:xfrm>
                  <a:off x="9299472" y="3303791"/>
                  <a:ext cx="3456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9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2B7ADF88-5F6D-8B0A-766F-12A6AF7CF07E}"/>
                    </a:ext>
                  </a:extLst>
                </p14:cNvPr>
                <p14:cNvContentPartPr/>
                <p14:nvPr/>
              </p14:nvContentPartPr>
              <p14:xfrm>
                <a:off x="9284353" y="3257530"/>
                <a:ext cx="60119" cy="213121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2B7ADF88-5F6D-8B0A-766F-12A6AF7CF07E}"/>
                    </a:ext>
                  </a:extLst>
                </p:cNvPr>
                <p:cNvPicPr/>
                <p:nvPr/>
              </p:nvPicPr>
              <p:blipFill>
                <a:blip r:embed="rId970"/>
                <a:stretch>
                  <a:fillRect/>
                </a:stretch>
              </p:blipFill>
              <p:spPr>
                <a:xfrm>
                  <a:off x="9271578" y="3244637"/>
                  <a:ext cx="85670" cy="2389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1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22FC625C-D030-BEB9-8DA7-0973782A84F8}"/>
                    </a:ext>
                  </a:extLst>
                </p14:cNvPr>
                <p14:cNvContentPartPr/>
                <p14:nvPr/>
              </p14:nvContentPartPr>
              <p14:xfrm>
                <a:off x="9312793" y="3728409"/>
                <a:ext cx="26641" cy="26460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22FC625C-D030-BEB9-8DA7-0973782A84F8}"/>
                    </a:ext>
                  </a:extLst>
                </p:cNvPr>
                <p:cNvPicPr/>
                <p:nvPr/>
              </p:nvPicPr>
              <p:blipFill>
                <a:blip r:embed="rId972"/>
                <a:stretch>
                  <a:fillRect/>
                </a:stretch>
              </p:blipFill>
              <p:spPr>
                <a:xfrm>
                  <a:off x="9300213" y="3715520"/>
                  <a:ext cx="51802" cy="29037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3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68416861-7BC4-8D2A-4909-5663916B76EB}"/>
                    </a:ext>
                  </a:extLst>
                </p14:cNvPr>
                <p14:cNvContentPartPr/>
                <p14:nvPr/>
              </p14:nvContentPartPr>
              <p14:xfrm>
                <a:off x="9270313" y="4235651"/>
                <a:ext cx="57240" cy="261721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68416861-7BC4-8D2A-4909-5663916B76EB}"/>
                    </a:ext>
                  </a:extLst>
                </p:cNvPr>
                <p:cNvPicPr/>
                <p:nvPr/>
              </p:nvPicPr>
              <p:blipFill>
                <a:blip r:embed="rId974"/>
                <a:stretch>
                  <a:fillRect/>
                </a:stretch>
              </p:blipFill>
              <p:spPr>
                <a:xfrm>
                  <a:off x="9257509" y="4222755"/>
                  <a:ext cx="82847" cy="28751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5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1BB1A39C-2BF7-1B91-5D84-51B9C911DE74}"/>
                    </a:ext>
                  </a:extLst>
                </p14:cNvPr>
                <p14:cNvContentPartPr/>
                <p14:nvPr/>
              </p14:nvContentPartPr>
              <p14:xfrm>
                <a:off x="9321792" y="4726690"/>
                <a:ext cx="28081" cy="251999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1BB1A39C-2BF7-1B91-5D84-51B9C911DE74}"/>
                    </a:ext>
                  </a:extLst>
                </p:cNvPr>
                <p:cNvPicPr/>
                <p:nvPr/>
              </p:nvPicPr>
              <p:blipFill>
                <a:blip r:embed="rId976"/>
                <a:stretch>
                  <a:fillRect/>
                </a:stretch>
              </p:blipFill>
              <p:spPr>
                <a:xfrm>
                  <a:off x="9308890" y="4713786"/>
                  <a:ext cx="53885" cy="2778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7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5B4AA0B8-8430-580D-DF5C-F12AD2140658}"/>
                    </a:ext>
                  </a:extLst>
                </p14:cNvPr>
                <p14:cNvContentPartPr/>
                <p14:nvPr/>
              </p14:nvContentPartPr>
              <p14:xfrm>
                <a:off x="9387313" y="5056090"/>
                <a:ext cx="9360" cy="2214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5B4AA0B8-8430-580D-DF5C-F12AD2140658}"/>
                    </a:ext>
                  </a:extLst>
                </p:cNvPr>
                <p:cNvPicPr/>
                <p:nvPr/>
              </p:nvPicPr>
              <p:blipFill>
                <a:blip r:embed="rId978"/>
                <a:stretch>
                  <a:fillRect/>
                </a:stretch>
              </p:blipFill>
              <p:spPr>
                <a:xfrm>
                  <a:off x="9375073" y="5043200"/>
                  <a:ext cx="33840" cy="24717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79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A42166DF-5596-043A-CA38-A9D2D5E40088}"/>
                    </a:ext>
                  </a:extLst>
                </p14:cNvPr>
                <p14:cNvContentPartPr/>
                <p14:nvPr/>
              </p14:nvContentPartPr>
              <p14:xfrm>
                <a:off x="8156113" y="5419331"/>
                <a:ext cx="1169280" cy="244801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A42166DF-5596-043A-CA38-A9D2D5E40088}"/>
                    </a:ext>
                  </a:extLst>
                </p:cNvPr>
                <p:cNvPicPr/>
                <p:nvPr/>
              </p:nvPicPr>
              <p:blipFill>
                <a:blip r:embed="rId980"/>
                <a:stretch>
                  <a:fillRect/>
                </a:stretch>
              </p:blipFill>
              <p:spPr>
                <a:xfrm>
                  <a:off x="8143205" y="5406447"/>
                  <a:ext cx="1195095" cy="27057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1">
              <p14:nvContentPartPr>
                <p14:cNvPr id="231" name="Ink 230">
                  <a:extLst>
                    <a:ext uri="{FF2B5EF4-FFF2-40B4-BE49-F238E27FC236}">
                      <a16:creationId xmlns:a16="http://schemas.microsoft.com/office/drawing/2014/main" id="{680177E6-4F4C-E5BC-5BA5-D2EA2A4EF232}"/>
                    </a:ext>
                  </a:extLst>
                </p14:cNvPr>
                <p14:cNvContentPartPr/>
                <p14:nvPr/>
              </p14:nvContentPartPr>
              <p14:xfrm>
                <a:off x="8620872" y="5694731"/>
                <a:ext cx="314639" cy="286200"/>
              </p14:xfrm>
            </p:contentPart>
          </mc:Choice>
          <mc:Fallback xmlns="">
            <p:pic>
              <p:nvPicPr>
                <p:cNvPr id="231" name="Ink 230">
                  <a:extLst>
                    <a:ext uri="{FF2B5EF4-FFF2-40B4-BE49-F238E27FC236}">
                      <a16:creationId xmlns:a16="http://schemas.microsoft.com/office/drawing/2014/main" id="{680177E6-4F4C-E5BC-5BA5-D2EA2A4EF232}"/>
                    </a:ext>
                  </a:extLst>
                </p:cNvPr>
                <p:cNvPicPr/>
                <p:nvPr/>
              </p:nvPicPr>
              <p:blipFill>
                <a:blip r:embed="rId982"/>
                <a:stretch>
                  <a:fillRect/>
                </a:stretch>
              </p:blipFill>
              <p:spPr>
                <a:xfrm>
                  <a:off x="8607983" y="5681825"/>
                  <a:ext cx="340417" cy="31201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3">
              <p14:nvContentPartPr>
                <p14:cNvPr id="236" name="Ink 235">
                  <a:extLst>
                    <a:ext uri="{FF2B5EF4-FFF2-40B4-BE49-F238E27FC236}">
                      <a16:creationId xmlns:a16="http://schemas.microsoft.com/office/drawing/2014/main" id="{F1DC9BDD-BFE8-9DF3-9656-F4FC1C5439E8}"/>
                    </a:ext>
                  </a:extLst>
                </p14:cNvPr>
                <p14:cNvContentPartPr/>
                <p14:nvPr/>
              </p14:nvContentPartPr>
              <p14:xfrm>
                <a:off x="8931192" y="5654050"/>
                <a:ext cx="83161" cy="220320"/>
              </p14:xfrm>
            </p:contentPart>
          </mc:Choice>
          <mc:Fallback xmlns="">
            <p:pic>
              <p:nvPicPr>
                <p:cNvPr id="236" name="Ink 235">
                  <a:extLst>
                    <a:ext uri="{FF2B5EF4-FFF2-40B4-BE49-F238E27FC236}">
                      <a16:creationId xmlns:a16="http://schemas.microsoft.com/office/drawing/2014/main" id="{F1DC9BDD-BFE8-9DF3-9656-F4FC1C5439E8}"/>
                    </a:ext>
                  </a:extLst>
                </p:cNvPr>
                <p:cNvPicPr/>
                <p:nvPr/>
              </p:nvPicPr>
              <p:blipFill>
                <a:blip r:embed="rId984"/>
                <a:stretch>
                  <a:fillRect/>
                </a:stretch>
              </p:blipFill>
              <p:spPr>
                <a:xfrm>
                  <a:off x="8918222" y="5641135"/>
                  <a:ext cx="109101" cy="24615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5">
              <p14:nvContentPartPr>
                <p14:cNvPr id="249" name="Ink 248">
                  <a:extLst>
                    <a:ext uri="{FF2B5EF4-FFF2-40B4-BE49-F238E27FC236}">
                      <a16:creationId xmlns:a16="http://schemas.microsoft.com/office/drawing/2014/main" id="{A38C4243-7609-D84D-FA13-F8AC5E345592}"/>
                    </a:ext>
                  </a:extLst>
                </p14:cNvPr>
                <p14:cNvContentPartPr/>
                <p14:nvPr/>
              </p14:nvContentPartPr>
              <p14:xfrm>
                <a:off x="9056472" y="5696891"/>
                <a:ext cx="228240" cy="134999"/>
              </p14:xfrm>
            </p:contentPart>
          </mc:Choice>
          <mc:Fallback xmlns="">
            <p:pic>
              <p:nvPicPr>
                <p:cNvPr id="249" name="Ink 248">
                  <a:extLst>
                    <a:ext uri="{FF2B5EF4-FFF2-40B4-BE49-F238E27FC236}">
                      <a16:creationId xmlns:a16="http://schemas.microsoft.com/office/drawing/2014/main" id="{A38C4243-7609-D84D-FA13-F8AC5E345592}"/>
                    </a:ext>
                  </a:extLst>
                </p:cNvPr>
                <p:cNvPicPr/>
                <p:nvPr/>
              </p:nvPicPr>
              <p:blipFill>
                <a:blip r:embed="rId986"/>
                <a:stretch>
                  <a:fillRect/>
                </a:stretch>
              </p:blipFill>
              <p:spPr>
                <a:xfrm>
                  <a:off x="9043581" y="5683998"/>
                  <a:ext cx="254021" cy="16078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7">
              <p14:nvContentPartPr>
                <p14:cNvPr id="260" name="Ink 259">
                  <a:extLst>
                    <a:ext uri="{FF2B5EF4-FFF2-40B4-BE49-F238E27FC236}">
                      <a16:creationId xmlns:a16="http://schemas.microsoft.com/office/drawing/2014/main" id="{D786F8CA-01CE-3B91-57A4-E5CB926674AB}"/>
                    </a:ext>
                  </a:extLst>
                </p14:cNvPr>
                <p14:cNvContentPartPr/>
                <p14:nvPr/>
              </p14:nvContentPartPr>
              <p14:xfrm>
                <a:off x="8007370" y="4170548"/>
                <a:ext cx="950400" cy="134640"/>
              </p14:xfrm>
            </p:contentPart>
          </mc:Choice>
          <mc:Fallback xmlns="">
            <p:pic>
              <p:nvPicPr>
                <p:cNvPr id="260" name="Ink 259">
                  <a:extLst>
                    <a:ext uri="{FF2B5EF4-FFF2-40B4-BE49-F238E27FC236}">
                      <a16:creationId xmlns:a16="http://schemas.microsoft.com/office/drawing/2014/main" id="{D786F8CA-01CE-3B91-57A4-E5CB926674AB}"/>
                    </a:ext>
                  </a:extLst>
                </p:cNvPr>
                <p:cNvPicPr/>
                <p:nvPr/>
              </p:nvPicPr>
              <p:blipFill>
                <a:blip r:embed="rId988"/>
                <a:stretch>
                  <a:fillRect/>
                </a:stretch>
              </p:blipFill>
              <p:spPr>
                <a:xfrm>
                  <a:off x="7994455" y="4157689"/>
                  <a:ext cx="976230" cy="1603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9">
              <p14:nvContentPartPr>
                <p14:cNvPr id="261" name="Ink 260">
                  <a:extLst>
                    <a:ext uri="{FF2B5EF4-FFF2-40B4-BE49-F238E27FC236}">
                      <a16:creationId xmlns:a16="http://schemas.microsoft.com/office/drawing/2014/main" id="{AF582BFC-1EC3-FDD5-5D6C-C3131EFBFFD9}"/>
                    </a:ext>
                  </a:extLst>
                </p14:cNvPr>
                <p14:cNvContentPartPr/>
                <p14:nvPr/>
              </p14:nvContentPartPr>
              <p14:xfrm>
                <a:off x="7986129" y="4106107"/>
                <a:ext cx="208800" cy="228240"/>
              </p14:xfrm>
            </p:contentPart>
          </mc:Choice>
          <mc:Fallback xmlns="">
            <p:pic>
              <p:nvPicPr>
                <p:cNvPr id="261" name="Ink 260">
                  <a:extLst>
                    <a:ext uri="{FF2B5EF4-FFF2-40B4-BE49-F238E27FC236}">
                      <a16:creationId xmlns:a16="http://schemas.microsoft.com/office/drawing/2014/main" id="{AF582BFC-1EC3-FDD5-5D6C-C3131EFBFFD9}"/>
                    </a:ext>
                  </a:extLst>
                </p:cNvPr>
                <p:cNvPicPr/>
                <p:nvPr/>
              </p:nvPicPr>
              <p:blipFill>
                <a:blip r:embed="rId990"/>
                <a:stretch>
                  <a:fillRect/>
                </a:stretch>
              </p:blipFill>
              <p:spPr>
                <a:xfrm>
                  <a:off x="7973221" y="4093173"/>
                  <a:ext cx="234615" cy="254107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6F65CC67-1145-D76D-0E1D-46E04F0D9652}"/>
              </a:ext>
            </a:extLst>
          </p:cNvPr>
          <p:cNvGrpSpPr/>
          <p:nvPr/>
        </p:nvGrpSpPr>
        <p:grpSpPr>
          <a:xfrm>
            <a:off x="8780345" y="3681349"/>
            <a:ext cx="2972880" cy="1227600"/>
            <a:chOff x="8780345" y="3681349"/>
            <a:chExt cx="2972880" cy="122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991">
              <p14:nvContentPartPr>
                <p14:cNvPr id="263" name="Ink 262">
                  <a:extLst>
                    <a:ext uri="{FF2B5EF4-FFF2-40B4-BE49-F238E27FC236}">
                      <a16:creationId xmlns:a16="http://schemas.microsoft.com/office/drawing/2014/main" id="{90E65ABA-A6FC-C1A8-19AC-47BE8E347CB4}"/>
                    </a:ext>
                  </a:extLst>
                </p14:cNvPr>
                <p14:cNvContentPartPr/>
                <p14:nvPr/>
              </p14:nvContentPartPr>
              <p14:xfrm>
                <a:off x="8780345" y="3681349"/>
                <a:ext cx="263160" cy="394920"/>
              </p14:xfrm>
            </p:contentPart>
          </mc:Choice>
          <mc:Fallback xmlns="">
            <p:pic>
              <p:nvPicPr>
                <p:cNvPr id="263" name="Ink 262">
                  <a:extLst>
                    <a:ext uri="{FF2B5EF4-FFF2-40B4-BE49-F238E27FC236}">
                      <a16:creationId xmlns:a16="http://schemas.microsoft.com/office/drawing/2014/main" id="{90E65ABA-A6FC-C1A8-19AC-47BE8E347CB4}"/>
                    </a:ext>
                  </a:extLst>
                </p:cNvPr>
                <p:cNvPicPr/>
                <p:nvPr/>
              </p:nvPicPr>
              <p:blipFill>
                <a:blip r:embed="rId992"/>
                <a:stretch>
                  <a:fillRect/>
                </a:stretch>
              </p:blipFill>
              <p:spPr>
                <a:xfrm>
                  <a:off x="8774225" y="3675229"/>
                  <a:ext cx="275400" cy="40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3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83AD6282-A3A2-278C-D479-522B4531F8BD}"/>
                    </a:ext>
                  </a:extLst>
                </p14:cNvPr>
                <p14:cNvContentPartPr/>
                <p14:nvPr/>
              </p14:nvContentPartPr>
              <p14:xfrm>
                <a:off x="9170585" y="3868549"/>
                <a:ext cx="131760" cy="1260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83AD6282-A3A2-278C-D479-522B4531F8BD}"/>
                    </a:ext>
                  </a:extLst>
                </p:cNvPr>
                <p:cNvPicPr/>
                <p:nvPr/>
              </p:nvPicPr>
              <p:blipFill>
                <a:blip r:embed="rId994"/>
                <a:stretch>
                  <a:fillRect/>
                </a:stretch>
              </p:blipFill>
              <p:spPr>
                <a:xfrm>
                  <a:off x="9164465" y="3862429"/>
                  <a:ext cx="1440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5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0B4F96A1-2EDE-8811-E2AA-FFFEABA4FA4E}"/>
                    </a:ext>
                  </a:extLst>
                </p14:cNvPr>
                <p14:cNvContentPartPr/>
                <p14:nvPr/>
              </p14:nvContentPartPr>
              <p14:xfrm>
                <a:off x="9163385" y="3932629"/>
                <a:ext cx="189360" cy="154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0B4F96A1-2EDE-8811-E2AA-FFFEABA4FA4E}"/>
                    </a:ext>
                  </a:extLst>
                </p:cNvPr>
                <p:cNvPicPr/>
                <p:nvPr/>
              </p:nvPicPr>
              <p:blipFill>
                <a:blip r:embed="rId996"/>
                <a:stretch>
                  <a:fillRect/>
                </a:stretch>
              </p:blipFill>
              <p:spPr>
                <a:xfrm>
                  <a:off x="9157265" y="3926509"/>
                  <a:ext cx="201600" cy="2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7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C7B1442E-4205-EE11-ACBF-F030B0EE9A5F}"/>
                    </a:ext>
                  </a:extLst>
                </p14:cNvPr>
                <p14:cNvContentPartPr/>
                <p14:nvPr/>
              </p14:nvContentPartPr>
              <p14:xfrm>
                <a:off x="9783305" y="3722029"/>
                <a:ext cx="211680" cy="2905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C7B1442E-4205-EE11-ACBF-F030B0EE9A5F}"/>
                    </a:ext>
                  </a:extLst>
                </p:cNvPr>
                <p:cNvPicPr/>
                <p:nvPr/>
              </p:nvPicPr>
              <p:blipFill>
                <a:blip r:embed="rId998"/>
                <a:stretch>
                  <a:fillRect/>
                </a:stretch>
              </p:blipFill>
              <p:spPr>
                <a:xfrm>
                  <a:off x="9777185" y="3715909"/>
                  <a:ext cx="223920" cy="30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99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601BC5FD-DAE4-87DA-EDFC-D85A6BB900E0}"/>
                    </a:ext>
                  </a:extLst>
                </p14:cNvPr>
                <p14:cNvContentPartPr/>
                <p14:nvPr/>
              </p14:nvContentPartPr>
              <p14:xfrm>
                <a:off x="10042505" y="3896269"/>
                <a:ext cx="98640" cy="10548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601BC5FD-DAE4-87DA-EDFC-D85A6BB900E0}"/>
                    </a:ext>
                  </a:extLst>
                </p:cNvPr>
                <p:cNvPicPr/>
                <p:nvPr/>
              </p:nvPicPr>
              <p:blipFill>
                <a:blip r:embed="rId1000"/>
                <a:stretch>
                  <a:fillRect/>
                </a:stretch>
              </p:blipFill>
              <p:spPr>
                <a:xfrm>
                  <a:off x="10036385" y="3890149"/>
                  <a:ext cx="110880" cy="11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1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2FD374CD-3743-322D-CA10-77C960D2FC19}"/>
                    </a:ext>
                  </a:extLst>
                </p14:cNvPr>
                <p14:cNvContentPartPr/>
                <p14:nvPr/>
              </p14:nvContentPartPr>
              <p14:xfrm>
                <a:off x="10032425" y="3811309"/>
                <a:ext cx="6120" cy="1296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2FD374CD-3743-322D-CA10-77C960D2FC19}"/>
                    </a:ext>
                  </a:extLst>
                </p:cNvPr>
                <p:cNvPicPr/>
                <p:nvPr/>
              </p:nvPicPr>
              <p:blipFill>
                <a:blip r:embed="rId1002"/>
                <a:stretch>
                  <a:fillRect/>
                </a:stretch>
              </p:blipFill>
              <p:spPr>
                <a:xfrm>
                  <a:off x="10026305" y="3805189"/>
                  <a:ext cx="18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3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2CF2561E-CC20-3445-84FA-716F09ADAD33}"/>
                    </a:ext>
                  </a:extLst>
                </p14:cNvPr>
                <p14:cNvContentPartPr/>
                <p14:nvPr/>
              </p14:nvContentPartPr>
              <p14:xfrm>
                <a:off x="10167785" y="3696109"/>
                <a:ext cx="43200" cy="31464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2CF2561E-CC20-3445-84FA-716F09ADAD33}"/>
                    </a:ext>
                  </a:extLst>
                </p:cNvPr>
                <p:cNvPicPr/>
                <p:nvPr/>
              </p:nvPicPr>
              <p:blipFill>
                <a:blip r:embed="rId1004"/>
                <a:stretch>
                  <a:fillRect/>
                </a:stretch>
              </p:blipFill>
              <p:spPr>
                <a:xfrm>
                  <a:off x="10161665" y="3689989"/>
                  <a:ext cx="55440" cy="32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5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5785BB13-12BD-E536-CF80-86CE44C0F26D}"/>
                    </a:ext>
                  </a:extLst>
                </p14:cNvPr>
                <p14:cNvContentPartPr/>
                <p14:nvPr/>
              </p14:nvContentPartPr>
              <p14:xfrm>
                <a:off x="10145105" y="3830749"/>
                <a:ext cx="155880" cy="1008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5785BB13-12BD-E536-CF80-86CE44C0F26D}"/>
                    </a:ext>
                  </a:extLst>
                </p:cNvPr>
                <p:cNvPicPr/>
                <p:nvPr/>
              </p:nvPicPr>
              <p:blipFill>
                <a:blip r:embed="rId1006"/>
                <a:stretch>
                  <a:fillRect/>
                </a:stretch>
              </p:blipFill>
              <p:spPr>
                <a:xfrm>
                  <a:off x="10138985" y="3824629"/>
                  <a:ext cx="168120" cy="2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7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23C2FBB-767A-2D2C-E782-1E61FFFF37F9}"/>
                    </a:ext>
                  </a:extLst>
                </p14:cNvPr>
                <p14:cNvContentPartPr/>
                <p14:nvPr/>
              </p14:nvContentPartPr>
              <p14:xfrm>
                <a:off x="10468385" y="3845149"/>
                <a:ext cx="178200" cy="13788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23C2FBB-767A-2D2C-E782-1E61FFFF37F9}"/>
                    </a:ext>
                  </a:extLst>
                </p:cNvPr>
                <p:cNvPicPr/>
                <p:nvPr/>
              </p:nvPicPr>
              <p:blipFill>
                <a:blip r:embed="rId1008"/>
                <a:stretch>
                  <a:fillRect/>
                </a:stretch>
              </p:blipFill>
              <p:spPr>
                <a:xfrm>
                  <a:off x="10462265" y="3839029"/>
                  <a:ext cx="1904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09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7C95D33A-0731-E984-34D1-47804E5B4746}"/>
                    </a:ext>
                  </a:extLst>
                </p14:cNvPr>
                <p14:cNvContentPartPr/>
                <p14:nvPr/>
              </p14:nvContentPartPr>
              <p14:xfrm>
                <a:off x="10627145" y="3867829"/>
                <a:ext cx="142200" cy="13140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7C95D33A-0731-E984-34D1-47804E5B4746}"/>
                    </a:ext>
                  </a:extLst>
                </p:cNvPr>
                <p:cNvPicPr/>
                <p:nvPr/>
              </p:nvPicPr>
              <p:blipFill>
                <a:blip r:embed="rId1010"/>
                <a:stretch>
                  <a:fillRect/>
                </a:stretch>
              </p:blipFill>
              <p:spPr>
                <a:xfrm>
                  <a:off x="10621025" y="3861709"/>
                  <a:ext cx="15444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1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4745FBC5-C1D9-EDD0-A2CE-13F5779F588C}"/>
                    </a:ext>
                  </a:extLst>
                </p14:cNvPr>
                <p14:cNvContentPartPr/>
                <p14:nvPr/>
              </p14:nvContentPartPr>
              <p14:xfrm>
                <a:off x="10803545" y="3870709"/>
                <a:ext cx="172080" cy="14832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4745FBC5-C1D9-EDD0-A2CE-13F5779F588C}"/>
                    </a:ext>
                  </a:extLst>
                </p:cNvPr>
                <p:cNvPicPr/>
                <p:nvPr/>
              </p:nvPicPr>
              <p:blipFill>
                <a:blip r:embed="rId1012"/>
                <a:stretch>
                  <a:fillRect/>
                </a:stretch>
              </p:blipFill>
              <p:spPr>
                <a:xfrm>
                  <a:off x="10797425" y="3864589"/>
                  <a:ext cx="18432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3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6781561B-CBDF-C2C7-05CF-BFF9284C77DD}"/>
                    </a:ext>
                  </a:extLst>
                </p14:cNvPr>
                <p14:cNvContentPartPr/>
                <p14:nvPr/>
              </p14:nvContentPartPr>
              <p14:xfrm>
                <a:off x="10913705" y="3858829"/>
                <a:ext cx="158760" cy="15300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6781561B-CBDF-C2C7-05CF-BFF9284C77DD}"/>
                    </a:ext>
                  </a:extLst>
                </p:cNvPr>
                <p:cNvPicPr/>
                <p:nvPr/>
              </p:nvPicPr>
              <p:blipFill>
                <a:blip r:embed="rId1014"/>
                <a:stretch>
                  <a:fillRect/>
                </a:stretch>
              </p:blipFill>
              <p:spPr>
                <a:xfrm>
                  <a:off x="10907585" y="3852709"/>
                  <a:ext cx="1710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5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DBB9E52D-773F-CC0F-55A1-3151EFD20264}"/>
                    </a:ext>
                  </a:extLst>
                </p14:cNvPr>
                <p14:cNvContentPartPr/>
                <p14:nvPr/>
              </p14:nvContentPartPr>
              <p14:xfrm>
                <a:off x="11058065" y="3760189"/>
                <a:ext cx="325080" cy="24804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DBB9E52D-773F-CC0F-55A1-3151EFD20264}"/>
                    </a:ext>
                  </a:extLst>
                </p:cNvPr>
                <p:cNvPicPr/>
                <p:nvPr/>
              </p:nvPicPr>
              <p:blipFill>
                <a:blip r:embed="rId1016"/>
                <a:stretch>
                  <a:fillRect/>
                </a:stretch>
              </p:blipFill>
              <p:spPr>
                <a:xfrm>
                  <a:off x="11051945" y="3754069"/>
                  <a:ext cx="337320" cy="26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7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24A16605-E54F-C6F4-A0BF-ED497D2A6DF0}"/>
                    </a:ext>
                  </a:extLst>
                </p14:cNvPr>
                <p14:cNvContentPartPr/>
                <p14:nvPr/>
              </p14:nvContentPartPr>
              <p14:xfrm>
                <a:off x="11304665" y="3792949"/>
                <a:ext cx="29160" cy="626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24A16605-E54F-C6F4-A0BF-ED497D2A6DF0}"/>
                    </a:ext>
                  </a:extLst>
                </p:cNvPr>
                <p:cNvPicPr/>
                <p:nvPr/>
              </p:nvPicPr>
              <p:blipFill>
                <a:blip r:embed="rId1018"/>
                <a:stretch>
                  <a:fillRect/>
                </a:stretch>
              </p:blipFill>
              <p:spPr>
                <a:xfrm>
                  <a:off x="11298545" y="3786829"/>
                  <a:ext cx="41400" cy="7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19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42157585-08B6-9EEB-C4B8-51CA10CD13E0}"/>
                    </a:ext>
                  </a:extLst>
                </p14:cNvPr>
                <p14:cNvContentPartPr/>
                <p14:nvPr/>
              </p14:nvContentPartPr>
              <p14:xfrm>
                <a:off x="11351825" y="3834709"/>
                <a:ext cx="401400" cy="42804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42157585-08B6-9EEB-C4B8-51CA10CD13E0}"/>
                    </a:ext>
                  </a:extLst>
                </p:cNvPr>
                <p:cNvPicPr/>
                <p:nvPr/>
              </p:nvPicPr>
              <p:blipFill>
                <a:blip r:embed="rId1020"/>
                <a:stretch>
                  <a:fillRect/>
                </a:stretch>
              </p:blipFill>
              <p:spPr>
                <a:xfrm>
                  <a:off x="11345705" y="3828589"/>
                  <a:ext cx="413640" cy="44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1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D9574311-BFBE-6157-1445-D874C40BF7DD}"/>
                    </a:ext>
                  </a:extLst>
                </p14:cNvPr>
                <p14:cNvContentPartPr/>
                <p14:nvPr/>
              </p14:nvContentPartPr>
              <p14:xfrm>
                <a:off x="9707705" y="4208749"/>
                <a:ext cx="238680" cy="21492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D9574311-BFBE-6157-1445-D874C40BF7DD}"/>
                    </a:ext>
                  </a:extLst>
                </p:cNvPr>
                <p:cNvPicPr/>
                <p:nvPr/>
              </p:nvPicPr>
              <p:blipFill>
                <a:blip r:embed="rId1022"/>
                <a:stretch>
                  <a:fillRect/>
                </a:stretch>
              </p:blipFill>
              <p:spPr>
                <a:xfrm>
                  <a:off x="9701585" y="4202629"/>
                  <a:ext cx="25092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3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D70175F5-78C3-07F8-4249-D2F41C8BE107}"/>
                    </a:ext>
                  </a:extLst>
                </p14:cNvPr>
                <p14:cNvContentPartPr/>
                <p14:nvPr/>
              </p14:nvContentPartPr>
              <p14:xfrm>
                <a:off x="9889145" y="4290109"/>
                <a:ext cx="538920" cy="34560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D70175F5-78C3-07F8-4249-D2F41C8BE107}"/>
                    </a:ext>
                  </a:extLst>
                </p:cNvPr>
                <p:cNvPicPr/>
                <p:nvPr/>
              </p:nvPicPr>
              <p:blipFill>
                <a:blip r:embed="rId1024"/>
                <a:stretch>
                  <a:fillRect/>
                </a:stretch>
              </p:blipFill>
              <p:spPr>
                <a:xfrm>
                  <a:off x="9883025" y="4283989"/>
                  <a:ext cx="551160" cy="35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5">
              <p14:nvContentPartPr>
                <p14:cNvPr id="292" name="Ink 291">
                  <a:extLst>
                    <a:ext uri="{FF2B5EF4-FFF2-40B4-BE49-F238E27FC236}">
                      <a16:creationId xmlns:a16="http://schemas.microsoft.com/office/drawing/2014/main" id="{351CF05F-C8BC-BADA-79C0-7D4951777C6F}"/>
                    </a:ext>
                  </a:extLst>
                </p14:cNvPr>
                <p14:cNvContentPartPr/>
                <p14:nvPr/>
              </p14:nvContentPartPr>
              <p14:xfrm>
                <a:off x="10426265" y="4204789"/>
                <a:ext cx="62280" cy="227160"/>
              </p14:xfrm>
            </p:contentPart>
          </mc:Choice>
          <mc:Fallback xmlns="">
            <p:pic>
              <p:nvPicPr>
                <p:cNvPr id="292" name="Ink 291">
                  <a:extLst>
                    <a:ext uri="{FF2B5EF4-FFF2-40B4-BE49-F238E27FC236}">
                      <a16:creationId xmlns:a16="http://schemas.microsoft.com/office/drawing/2014/main" id="{351CF05F-C8BC-BADA-79C0-7D4951777C6F}"/>
                    </a:ext>
                  </a:extLst>
                </p:cNvPr>
                <p:cNvPicPr/>
                <p:nvPr/>
              </p:nvPicPr>
              <p:blipFill>
                <a:blip r:embed="rId1026"/>
                <a:stretch>
                  <a:fillRect/>
                </a:stretch>
              </p:blipFill>
              <p:spPr>
                <a:xfrm>
                  <a:off x="10420145" y="4198669"/>
                  <a:ext cx="7452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7">
              <p14:nvContentPartPr>
                <p14:cNvPr id="293" name="Ink 292">
                  <a:extLst>
                    <a:ext uri="{FF2B5EF4-FFF2-40B4-BE49-F238E27FC236}">
                      <a16:creationId xmlns:a16="http://schemas.microsoft.com/office/drawing/2014/main" id="{9EB8856F-D92C-BC4B-EBA7-D74CC9D8A92C}"/>
                    </a:ext>
                  </a:extLst>
                </p14:cNvPr>
                <p14:cNvContentPartPr/>
                <p14:nvPr/>
              </p14:nvContentPartPr>
              <p14:xfrm>
                <a:off x="10427345" y="4165549"/>
                <a:ext cx="300600" cy="274680"/>
              </p14:xfrm>
            </p:contentPart>
          </mc:Choice>
          <mc:Fallback xmlns="">
            <p:pic>
              <p:nvPicPr>
                <p:cNvPr id="293" name="Ink 292">
                  <a:extLst>
                    <a:ext uri="{FF2B5EF4-FFF2-40B4-BE49-F238E27FC236}">
                      <a16:creationId xmlns:a16="http://schemas.microsoft.com/office/drawing/2014/main" id="{9EB8856F-D92C-BC4B-EBA7-D74CC9D8A92C}"/>
                    </a:ext>
                  </a:extLst>
                </p:cNvPr>
                <p:cNvPicPr/>
                <p:nvPr/>
              </p:nvPicPr>
              <p:blipFill>
                <a:blip r:embed="rId1028"/>
                <a:stretch>
                  <a:fillRect/>
                </a:stretch>
              </p:blipFill>
              <p:spPr>
                <a:xfrm>
                  <a:off x="10421225" y="4159429"/>
                  <a:ext cx="312840" cy="28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9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D4E5BE55-4C49-A5CF-1BF0-AB8E09A66E9D}"/>
                    </a:ext>
                  </a:extLst>
                </p14:cNvPr>
                <p14:cNvContentPartPr/>
                <p14:nvPr/>
              </p14:nvContentPartPr>
              <p14:xfrm>
                <a:off x="10907585" y="4185709"/>
                <a:ext cx="332280" cy="42768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D4E5BE55-4C49-A5CF-1BF0-AB8E09A66E9D}"/>
                    </a:ext>
                  </a:extLst>
                </p:cNvPr>
                <p:cNvPicPr/>
                <p:nvPr/>
              </p:nvPicPr>
              <p:blipFill>
                <a:blip r:embed="rId1030"/>
                <a:stretch>
                  <a:fillRect/>
                </a:stretch>
              </p:blipFill>
              <p:spPr>
                <a:xfrm>
                  <a:off x="10901465" y="4179589"/>
                  <a:ext cx="344520" cy="43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1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B70608DF-0918-69F8-E8CA-CC5A83362EC5}"/>
                    </a:ext>
                  </a:extLst>
                </p14:cNvPr>
                <p14:cNvContentPartPr/>
                <p14:nvPr/>
              </p14:nvContentPartPr>
              <p14:xfrm>
                <a:off x="9768185" y="4640749"/>
                <a:ext cx="159120" cy="20592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B70608DF-0918-69F8-E8CA-CC5A83362EC5}"/>
                    </a:ext>
                  </a:extLst>
                </p:cNvPr>
                <p:cNvPicPr/>
                <p:nvPr/>
              </p:nvPicPr>
              <p:blipFill>
                <a:blip r:embed="rId1032"/>
                <a:stretch>
                  <a:fillRect/>
                </a:stretch>
              </p:blipFill>
              <p:spPr>
                <a:xfrm>
                  <a:off x="9762065" y="4634629"/>
                  <a:ext cx="171360" cy="21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3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31330857-2C5E-8750-9F27-4B5E13A00DA9}"/>
                    </a:ext>
                  </a:extLst>
                </p14:cNvPr>
                <p14:cNvContentPartPr/>
                <p14:nvPr/>
              </p14:nvContentPartPr>
              <p14:xfrm>
                <a:off x="9731105" y="4773229"/>
                <a:ext cx="192240" cy="1152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31330857-2C5E-8750-9F27-4B5E13A00DA9}"/>
                    </a:ext>
                  </a:extLst>
                </p:cNvPr>
                <p:cNvPicPr/>
                <p:nvPr/>
              </p:nvPicPr>
              <p:blipFill>
                <a:blip r:embed="rId1034"/>
                <a:stretch>
                  <a:fillRect/>
                </a:stretch>
              </p:blipFill>
              <p:spPr>
                <a:xfrm>
                  <a:off x="9724985" y="4767109"/>
                  <a:ext cx="20448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5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AA7E3676-96F7-5E63-5685-980F0F5138D6}"/>
                    </a:ext>
                  </a:extLst>
                </p14:cNvPr>
                <p14:cNvContentPartPr/>
                <p14:nvPr/>
              </p14:nvContentPartPr>
              <p14:xfrm>
                <a:off x="9524825" y="4624549"/>
                <a:ext cx="231840" cy="25956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AA7E3676-96F7-5E63-5685-980F0F5138D6}"/>
                    </a:ext>
                  </a:extLst>
                </p:cNvPr>
                <p:cNvPicPr/>
                <p:nvPr/>
              </p:nvPicPr>
              <p:blipFill>
                <a:blip r:embed="rId1036"/>
                <a:stretch>
                  <a:fillRect/>
                </a:stretch>
              </p:blipFill>
              <p:spPr>
                <a:xfrm>
                  <a:off x="9518705" y="4618429"/>
                  <a:ext cx="244080" cy="27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7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4CBE6E5D-FA4E-1897-DAFB-90B6342B9051}"/>
                    </a:ext>
                  </a:extLst>
                </p14:cNvPr>
                <p14:cNvContentPartPr/>
                <p14:nvPr/>
              </p14:nvContentPartPr>
              <p14:xfrm>
                <a:off x="10125665" y="4801669"/>
                <a:ext cx="25200" cy="10116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4CBE6E5D-FA4E-1897-DAFB-90B6342B9051}"/>
                    </a:ext>
                  </a:extLst>
                </p:cNvPr>
                <p:cNvPicPr/>
                <p:nvPr/>
              </p:nvPicPr>
              <p:blipFill>
                <a:blip r:embed="rId1038"/>
                <a:stretch>
                  <a:fillRect/>
                </a:stretch>
              </p:blipFill>
              <p:spPr>
                <a:xfrm>
                  <a:off x="10119545" y="4795549"/>
                  <a:ext cx="37440" cy="11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39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FBF847D9-A00F-AA4C-179D-D7DC61A77710}"/>
                    </a:ext>
                  </a:extLst>
                </p14:cNvPr>
                <p14:cNvContentPartPr/>
                <p14:nvPr/>
              </p14:nvContentPartPr>
              <p14:xfrm>
                <a:off x="10232945" y="4670989"/>
                <a:ext cx="209160" cy="19080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FBF847D9-A00F-AA4C-179D-D7DC61A77710}"/>
                    </a:ext>
                  </a:extLst>
                </p:cNvPr>
                <p:cNvPicPr/>
                <p:nvPr/>
              </p:nvPicPr>
              <p:blipFill>
                <a:blip r:embed="rId1040"/>
                <a:stretch>
                  <a:fillRect/>
                </a:stretch>
              </p:blipFill>
              <p:spPr>
                <a:xfrm>
                  <a:off x="10226825" y="4664869"/>
                  <a:ext cx="22140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1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A33FB918-3D5C-A11E-9F49-F994E17A3880}"/>
                    </a:ext>
                  </a:extLst>
                </p14:cNvPr>
                <p14:cNvContentPartPr/>
                <p14:nvPr/>
              </p14:nvContentPartPr>
              <p14:xfrm>
                <a:off x="10576025" y="4771069"/>
                <a:ext cx="63720" cy="1378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A33FB918-3D5C-A11E-9F49-F994E17A3880}"/>
                    </a:ext>
                  </a:extLst>
                </p:cNvPr>
                <p:cNvPicPr/>
                <p:nvPr/>
              </p:nvPicPr>
              <p:blipFill>
                <a:blip r:embed="rId1042"/>
                <a:stretch>
                  <a:fillRect/>
                </a:stretch>
              </p:blipFill>
              <p:spPr>
                <a:xfrm>
                  <a:off x="10569905" y="4764949"/>
                  <a:ext cx="7596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3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D89F265A-D2B8-9958-57E8-39E63313C6AD}"/>
                    </a:ext>
                  </a:extLst>
                </p14:cNvPr>
                <p14:cNvContentPartPr/>
                <p14:nvPr/>
              </p14:nvContentPartPr>
              <p14:xfrm>
                <a:off x="10788065" y="4695469"/>
                <a:ext cx="204120" cy="11412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D89F265A-D2B8-9958-57E8-39E63313C6AD}"/>
                    </a:ext>
                  </a:extLst>
                </p:cNvPr>
                <p:cNvPicPr/>
                <p:nvPr/>
              </p:nvPicPr>
              <p:blipFill>
                <a:blip r:embed="rId1044"/>
                <a:stretch>
                  <a:fillRect/>
                </a:stretch>
              </p:blipFill>
              <p:spPr>
                <a:xfrm>
                  <a:off x="10781945" y="4689349"/>
                  <a:ext cx="216360" cy="12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5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37EFEAE2-8B1A-1246-1C0C-3999F75C92C8}"/>
                    </a:ext>
                  </a:extLst>
                </p14:cNvPr>
                <p14:cNvContentPartPr/>
                <p14:nvPr/>
              </p14:nvContentPartPr>
              <p14:xfrm>
                <a:off x="10951505" y="4606549"/>
                <a:ext cx="237240" cy="25200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37EFEAE2-8B1A-1246-1C0C-3999F75C92C8}"/>
                    </a:ext>
                  </a:extLst>
                </p:cNvPr>
                <p:cNvPicPr/>
                <p:nvPr/>
              </p:nvPicPr>
              <p:blipFill>
                <a:blip r:embed="rId1046"/>
                <a:stretch>
                  <a:fillRect/>
                </a:stretch>
              </p:blipFill>
              <p:spPr>
                <a:xfrm>
                  <a:off x="10945385" y="4600429"/>
                  <a:ext cx="249480" cy="264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047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0F93B577-5111-8659-B8F6-1FD09FA198C5}"/>
                  </a:ext>
                </a:extLst>
              </p14:cNvPr>
              <p14:cNvContentPartPr/>
              <p14:nvPr/>
            </p14:nvContentPartPr>
            <p14:xfrm>
              <a:off x="289025" y="1518829"/>
              <a:ext cx="1440" cy="504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0F93B577-5111-8659-B8F6-1FD09FA198C5}"/>
                  </a:ext>
                </a:extLst>
              </p:cNvPr>
              <p:cNvPicPr/>
              <p:nvPr/>
            </p:nvPicPr>
            <p:blipFill>
              <a:blip r:embed="rId1048"/>
              <a:stretch>
                <a:fillRect/>
              </a:stretch>
            </p:blipFill>
            <p:spPr>
              <a:xfrm>
                <a:off x="282905" y="1512709"/>
                <a:ext cx="13680" cy="17280"/>
              </a:xfrm>
              <a:prstGeom prst="rect">
                <a:avLst/>
              </a:prstGeom>
            </p:spPr>
          </p:pic>
        </mc:Fallback>
      </mc:AlternateContent>
      <p:grpSp>
        <p:nvGrpSpPr>
          <p:cNvPr id="377" name="Group 376">
            <a:extLst>
              <a:ext uri="{FF2B5EF4-FFF2-40B4-BE49-F238E27FC236}">
                <a16:creationId xmlns:a16="http://schemas.microsoft.com/office/drawing/2014/main" id="{DEA85145-F2EE-C808-3ADD-A7AC2C883CCF}"/>
              </a:ext>
            </a:extLst>
          </p:cNvPr>
          <p:cNvGrpSpPr/>
          <p:nvPr/>
        </p:nvGrpSpPr>
        <p:grpSpPr>
          <a:xfrm>
            <a:off x="138772" y="1511879"/>
            <a:ext cx="1474560" cy="620640"/>
            <a:chOff x="138772" y="1511879"/>
            <a:chExt cx="1474560" cy="62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49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D2FC6D44-A065-C26F-FE8A-E9831054B320}"/>
                    </a:ext>
                  </a:extLst>
                </p14:cNvPr>
                <p14:cNvContentPartPr/>
                <p14:nvPr/>
              </p14:nvContentPartPr>
              <p14:xfrm>
                <a:off x="138772" y="1511879"/>
                <a:ext cx="203400" cy="34668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D2FC6D44-A065-C26F-FE8A-E9831054B320}"/>
                    </a:ext>
                  </a:extLst>
                </p:cNvPr>
                <p:cNvPicPr/>
                <p:nvPr/>
              </p:nvPicPr>
              <p:blipFill>
                <a:blip r:embed="rId1050"/>
                <a:stretch>
                  <a:fillRect/>
                </a:stretch>
              </p:blipFill>
              <p:spPr>
                <a:xfrm>
                  <a:off x="132652" y="1505759"/>
                  <a:ext cx="215640" cy="358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1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C4404976-23F2-C193-6CFC-4BAE3FB5C2BB}"/>
                    </a:ext>
                  </a:extLst>
                </p14:cNvPr>
                <p14:cNvContentPartPr/>
                <p14:nvPr/>
              </p14:nvContentPartPr>
              <p14:xfrm>
                <a:off x="326692" y="1718879"/>
                <a:ext cx="150840" cy="13212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C4404976-23F2-C193-6CFC-4BAE3FB5C2BB}"/>
                    </a:ext>
                  </a:extLst>
                </p:cNvPr>
                <p:cNvPicPr/>
                <p:nvPr/>
              </p:nvPicPr>
              <p:blipFill>
                <a:blip r:embed="rId1052"/>
                <a:stretch>
                  <a:fillRect/>
                </a:stretch>
              </p:blipFill>
              <p:spPr>
                <a:xfrm>
                  <a:off x="320572" y="1712759"/>
                  <a:ext cx="1630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3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D7D3E7BE-7E6F-3D58-05AC-2186189FCDFC}"/>
                    </a:ext>
                  </a:extLst>
                </p14:cNvPr>
                <p14:cNvContentPartPr/>
                <p14:nvPr/>
              </p14:nvContentPartPr>
              <p14:xfrm>
                <a:off x="429292" y="1692239"/>
                <a:ext cx="189000" cy="44028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D7D3E7BE-7E6F-3D58-05AC-2186189FCDFC}"/>
                    </a:ext>
                  </a:extLst>
                </p:cNvPr>
                <p:cNvPicPr/>
                <p:nvPr/>
              </p:nvPicPr>
              <p:blipFill>
                <a:blip r:embed="rId1054"/>
                <a:stretch>
                  <a:fillRect/>
                </a:stretch>
              </p:blipFill>
              <p:spPr>
                <a:xfrm>
                  <a:off x="423172" y="1686119"/>
                  <a:ext cx="201240" cy="452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5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FABBAB66-1856-84F0-84B0-5BC25CC1C8E7}"/>
                    </a:ext>
                  </a:extLst>
                </p14:cNvPr>
                <p14:cNvContentPartPr/>
                <p14:nvPr/>
              </p14:nvContentPartPr>
              <p14:xfrm>
                <a:off x="757612" y="1598999"/>
                <a:ext cx="180360" cy="2412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FABBAB66-1856-84F0-84B0-5BC25CC1C8E7}"/>
                    </a:ext>
                  </a:extLst>
                </p:cNvPr>
                <p:cNvPicPr/>
                <p:nvPr/>
              </p:nvPicPr>
              <p:blipFill>
                <a:blip r:embed="rId1056"/>
                <a:stretch>
                  <a:fillRect/>
                </a:stretch>
              </p:blipFill>
              <p:spPr>
                <a:xfrm>
                  <a:off x="751492" y="1592879"/>
                  <a:ext cx="192600" cy="25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7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B5262A00-A742-F64A-AF80-B766782079A2}"/>
                    </a:ext>
                  </a:extLst>
                </p14:cNvPr>
                <p14:cNvContentPartPr/>
                <p14:nvPr/>
              </p14:nvContentPartPr>
              <p14:xfrm>
                <a:off x="911332" y="1740479"/>
                <a:ext cx="171000" cy="9900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B5262A00-A742-F64A-AF80-B766782079A2}"/>
                    </a:ext>
                  </a:extLst>
                </p:cNvPr>
                <p:cNvPicPr/>
                <p:nvPr/>
              </p:nvPicPr>
              <p:blipFill>
                <a:blip r:embed="rId1058"/>
                <a:stretch>
                  <a:fillRect/>
                </a:stretch>
              </p:blipFill>
              <p:spPr>
                <a:xfrm>
                  <a:off x="905212" y="1734359"/>
                  <a:ext cx="18324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59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E80D254B-3165-6D65-697F-1E7FB859CD9E}"/>
                    </a:ext>
                  </a:extLst>
                </p14:cNvPr>
                <p14:cNvContentPartPr/>
                <p14:nvPr/>
              </p14:nvContentPartPr>
              <p14:xfrm>
                <a:off x="1084132" y="1715639"/>
                <a:ext cx="98640" cy="1429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E80D254B-3165-6D65-697F-1E7FB859CD9E}"/>
                    </a:ext>
                  </a:extLst>
                </p:cNvPr>
                <p:cNvPicPr/>
                <p:nvPr/>
              </p:nvPicPr>
              <p:blipFill>
                <a:blip r:embed="rId1060"/>
                <a:stretch>
                  <a:fillRect/>
                </a:stretch>
              </p:blipFill>
              <p:spPr>
                <a:xfrm>
                  <a:off x="1078012" y="1709519"/>
                  <a:ext cx="11088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1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CBE14813-E51E-ABD4-7E99-BD682D773FED}"/>
                    </a:ext>
                  </a:extLst>
                </p14:cNvPr>
                <p14:cNvContentPartPr/>
                <p14:nvPr/>
              </p14:nvContentPartPr>
              <p14:xfrm>
                <a:off x="1170532" y="1719959"/>
                <a:ext cx="113040" cy="13032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CBE14813-E51E-ABD4-7E99-BD682D773FED}"/>
                    </a:ext>
                  </a:extLst>
                </p:cNvPr>
                <p:cNvPicPr/>
                <p:nvPr/>
              </p:nvPicPr>
              <p:blipFill>
                <a:blip r:embed="rId1062"/>
                <a:stretch>
                  <a:fillRect/>
                </a:stretch>
              </p:blipFill>
              <p:spPr>
                <a:xfrm>
                  <a:off x="1164412" y="1713839"/>
                  <a:ext cx="12528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3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5EC653EC-6D59-3408-4FB9-C95ABA902002}"/>
                    </a:ext>
                  </a:extLst>
                </p14:cNvPr>
                <p14:cNvContentPartPr/>
                <p14:nvPr/>
              </p14:nvContentPartPr>
              <p14:xfrm>
                <a:off x="1288252" y="1735439"/>
                <a:ext cx="93240" cy="9972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5EC653EC-6D59-3408-4FB9-C95ABA902002}"/>
                    </a:ext>
                  </a:extLst>
                </p:cNvPr>
                <p:cNvPicPr/>
                <p:nvPr/>
              </p:nvPicPr>
              <p:blipFill>
                <a:blip r:embed="rId1064"/>
                <a:stretch>
                  <a:fillRect/>
                </a:stretch>
              </p:blipFill>
              <p:spPr>
                <a:xfrm>
                  <a:off x="1282132" y="1729319"/>
                  <a:ext cx="1054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5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AA4B22EA-DCDC-5DE1-93B8-8157EAE1775B}"/>
                    </a:ext>
                  </a:extLst>
                </p14:cNvPr>
                <p14:cNvContentPartPr/>
                <p14:nvPr/>
              </p14:nvContentPartPr>
              <p14:xfrm>
                <a:off x="1286812" y="1655519"/>
                <a:ext cx="32040" cy="4464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AA4B22EA-DCDC-5DE1-93B8-8157EAE1775B}"/>
                    </a:ext>
                  </a:extLst>
                </p:cNvPr>
                <p:cNvPicPr/>
                <p:nvPr/>
              </p:nvPicPr>
              <p:blipFill>
                <a:blip r:embed="rId1066"/>
                <a:stretch>
                  <a:fillRect/>
                </a:stretch>
              </p:blipFill>
              <p:spPr>
                <a:xfrm>
                  <a:off x="1280692" y="1649399"/>
                  <a:ext cx="44280" cy="5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7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C275A7BF-5C1E-24AF-58EC-32BC3D45C64D}"/>
                    </a:ext>
                  </a:extLst>
                </p14:cNvPr>
                <p14:cNvContentPartPr/>
                <p14:nvPr/>
              </p14:nvContentPartPr>
              <p14:xfrm>
                <a:off x="1359532" y="1731479"/>
                <a:ext cx="139680" cy="12528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C275A7BF-5C1E-24AF-58EC-32BC3D45C64D}"/>
                    </a:ext>
                  </a:extLst>
                </p:cNvPr>
                <p:cNvPicPr/>
                <p:nvPr/>
              </p:nvPicPr>
              <p:blipFill>
                <a:blip r:embed="rId1068"/>
                <a:stretch>
                  <a:fillRect/>
                </a:stretch>
              </p:blipFill>
              <p:spPr>
                <a:xfrm>
                  <a:off x="1353412" y="1725359"/>
                  <a:ext cx="15192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9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7C39316C-2003-7C38-2513-6FA8BA8CAEDB}"/>
                    </a:ext>
                  </a:extLst>
                </p14:cNvPr>
                <p14:cNvContentPartPr/>
                <p14:nvPr/>
              </p14:nvContentPartPr>
              <p14:xfrm>
                <a:off x="1497772" y="1709519"/>
                <a:ext cx="115560" cy="14724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7C39316C-2003-7C38-2513-6FA8BA8CAEDB}"/>
                    </a:ext>
                  </a:extLst>
                </p:cNvPr>
                <p:cNvPicPr/>
                <p:nvPr/>
              </p:nvPicPr>
              <p:blipFill>
                <a:blip r:embed="rId1070"/>
                <a:stretch>
                  <a:fillRect/>
                </a:stretch>
              </p:blipFill>
              <p:spPr>
                <a:xfrm>
                  <a:off x="1491652" y="1703399"/>
                  <a:ext cx="127800" cy="159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798AD13C-12DB-A848-0D88-A44BD877AF76}"/>
              </a:ext>
            </a:extLst>
          </p:cNvPr>
          <p:cNvGrpSpPr/>
          <p:nvPr/>
        </p:nvGrpSpPr>
        <p:grpSpPr>
          <a:xfrm>
            <a:off x="3550880" y="1446268"/>
            <a:ext cx="1135440" cy="432720"/>
            <a:chOff x="3550880" y="1446268"/>
            <a:chExt cx="1135440" cy="43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1">
              <p14:nvContentPartPr>
                <p14:cNvPr id="381" name="Ink 380">
                  <a:extLst>
                    <a:ext uri="{FF2B5EF4-FFF2-40B4-BE49-F238E27FC236}">
                      <a16:creationId xmlns:a16="http://schemas.microsoft.com/office/drawing/2014/main" id="{FC353A75-3272-615A-0D46-64C6D60211D2}"/>
                    </a:ext>
                  </a:extLst>
                </p14:cNvPr>
                <p14:cNvContentPartPr/>
                <p14:nvPr/>
              </p14:nvContentPartPr>
              <p14:xfrm>
                <a:off x="3575720" y="1501348"/>
                <a:ext cx="268920" cy="301320"/>
              </p14:xfrm>
            </p:contentPart>
          </mc:Choice>
          <mc:Fallback xmlns="">
            <p:pic>
              <p:nvPicPr>
                <p:cNvPr id="381" name="Ink 380">
                  <a:extLst>
                    <a:ext uri="{FF2B5EF4-FFF2-40B4-BE49-F238E27FC236}">
                      <a16:creationId xmlns:a16="http://schemas.microsoft.com/office/drawing/2014/main" id="{FC353A75-3272-615A-0D46-64C6D60211D2}"/>
                    </a:ext>
                  </a:extLst>
                </p:cNvPr>
                <p:cNvPicPr/>
                <p:nvPr/>
              </p:nvPicPr>
              <p:blipFill>
                <a:blip r:embed="rId1072"/>
                <a:stretch>
                  <a:fillRect/>
                </a:stretch>
              </p:blipFill>
              <p:spPr>
                <a:xfrm>
                  <a:off x="3569600" y="1495228"/>
                  <a:ext cx="28116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3">
              <p14:nvContentPartPr>
                <p14:cNvPr id="382" name="Ink 381">
                  <a:extLst>
                    <a:ext uri="{FF2B5EF4-FFF2-40B4-BE49-F238E27FC236}">
                      <a16:creationId xmlns:a16="http://schemas.microsoft.com/office/drawing/2014/main" id="{E4E1456B-C74A-B237-469A-63AF54653644}"/>
                    </a:ext>
                  </a:extLst>
                </p14:cNvPr>
                <p14:cNvContentPartPr/>
                <p14:nvPr/>
              </p14:nvContentPartPr>
              <p14:xfrm>
                <a:off x="3550880" y="1803028"/>
                <a:ext cx="231120" cy="75960"/>
              </p14:xfrm>
            </p:contentPart>
          </mc:Choice>
          <mc:Fallback xmlns="">
            <p:pic>
              <p:nvPicPr>
                <p:cNvPr id="382" name="Ink 381">
                  <a:extLst>
                    <a:ext uri="{FF2B5EF4-FFF2-40B4-BE49-F238E27FC236}">
                      <a16:creationId xmlns:a16="http://schemas.microsoft.com/office/drawing/2014/main" id="{E4E1456B-C74A-B237-469A-63AF54653644}"/>
                    </a:ext>
                  </a:extLst>
                </p:cNvPr>
                <p:cNvPicPr/>
                <p:nvPr/>
              </p:nvPicPr>
              <p:blipFill>
                <a:blip r:embed="rId1074"/>
                <a:stretch>
                  <a:fillRect/>
                </a:stretch>
              </p:blipFill>
              <p:spPr>
                <a:xfrm>
                  <a:off x="3544760" y="1796908"/>
                  <a:ext cx="243360" cy="8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5">
              <p14:nvContentPartPr>
                <p14:cNvPr id="383" name="Ink 382">
                  <a:extLst>
                    <a:ext uri="{FF2B5EF4-FFF2-40B4-BE49-F238E27FC236}">
                      <a16:creationId xmlns:a16="http://schemas.microsoft.com/office/drawing/2014/main" id="{D0900754-2241-5122-7DD9-B017F55FE288}"/>
                    </a:ext>
                  </a:extLst>
                </p14:cNvPr>
                <p14:cNvContentPartPr/>
                <p14:nvPr/>
              </p14:nvContentPartPr>
              <p14:xfrm>
                <a:off x="4029320" y="1446268"/>
                <a:ext cx="657000" cy="406080"/>
              </p14:xfrm>
            </p:contentPart>
          </mc:Choice>
          <mc:Fallback xmlns="">
            <p:pic>
              <p:nvPicPr>
                <p:cNvPr id="383" name="Ink 382">
                  <a:extLst>
                    <a:ext uri="{FF2B5EF4-FFF2-40B4-BE49-F238E27FC236}">
                      <a16:creationId xmlns:a16="http://schemas.microsoft.com/office/drawing/2014/main" id="{D0900754-2241-5122-7DD9-B017F55FE288}"/>
                    </a:ext>
                  </a:extLst>
                </p:cNvPr>
                <p:cNvPicPr/>
                <p:nvPr/>
              </p:nvPicPr>
              <p:blipFill>
                <a:blip r:embed="rId1076"/>
                <a:stretch>
                  <a:fillRect/>
                </a:stretch>
              </p:blipFill>
              <p:spPr>
                <a:xfrm>
                  <a:off x="4023200" y="1440148"/>
                  <a:ext cx="669240" cy="41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77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793D5F8B-AAF0-1494-8F0E-3408933A7B03}"/>
                    </a:ext>
                  </a:extLst>
                </p14:cNvPr>
                <p14:cNvContentPartPr/>
                <p14:nvPr/>
              </p14:nvContentPartPr>
              <p14:xfrm>
                <a:off x="4268000" y="1667668"/>
                <a:ext cx="302400" cy="15840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793D5F8B-AAF0-1494-8F0E-3408933A7B03}"/>
                    </a:ext>
                  </a:extLst>
                </p:cNvPr>
                <p:cNvPicPr/>
                <p:nvPr/>
              </p:nvPicPr>
              <p:blipFill>
                <a:blip r:embed="rId1078"/>
                <a:stretch>
                  <a:fillRect/>
                </a:stretch>
              </p:blipFill>
              <p:spPr>
                <a:xfrm>
                  <a:off x="4261880" y="1661548"/>
                  <a:ext cx="314640" cy="170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4" name="Group 523">
            <a:extLst>
              <a:ext uri="{FF2B5EF4-FFF2-40B4-BE49-F238E27FC236}">
                <a16:creationId xmlns:a16="http://schemas.microsoft.com/office/drawing/2014/main" id="{A077DC0D-9F93-CE8B-7724-76808819F7BA}"/>
              </a:ext>
            </a:extLst>
          </p:cNvPr>
          <p:cNvGrpSpPr/>
          <p:nvPr/>
        </p:nvGrpSpPr>
        <p:grpSpPr>
          <a:xfrm>
            <a:off x="5432355" y="1897189"/>
            <a:ext cx="1408320" cy="512640"/>
            <a:chOff x="5432355" y="1897189"/>
            <a:chExt cx="1408320" cy="512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79">
              <p14:nvContentPartPr>
                <p14:cNvPr id="510" name="Ink 509">
                  <a:extLst>
                    <a:ext uri="{FF2B5EF4-FFF2-40B4-BE49-F238E27FC236}">
                      <a16:creationId xmlns:a16="http://schemas.microsoft.com/office/drawing/2014/main" id="{8A5D2591-4FB4-3331-03F7-0B8DC4601346}"/>
                    </a:ext>
                  </a:extLst>
                </p14:cNvPr>
                <p14:cNvContentPartPr/>
                <p14:nvPr/>
              </p14:nvContentPartPr>
              <p14:xfrm>
                <a:off x="5452515" y="1917709"/>
                <a:ext cx="52200" cy="238680"/>
              </p14:xfrm>
            </p:contentPart>
          </mc:Choice>
          <mc:Fallback xmlns="">
            <p:pic>
              <p:nvPicPr>
                <p:cNvPr id="510" name="Ink 509">
                  <a:extLst>
                    <a:ext uri="{FF2B5EF4-FFF2-40B4-BE49-F238E27FC236}">
                      <a16:creationId xmlns:a16="http://schemas.microsoft.com/office/drawing/2014/main" id="{8A5D2591-4FB4-3331-03F7-0B8DC4601346}"/>
                    </a:ext>
                  </a:extLst>
                </p:cNvPr>
                <p:cNvPicPr/>
                <p:nvPr/>
              </p:nvPicPr>
              <p:blipFill>
                <a:blip r:embed="rId1080"/>
                <a:stretch>
                  <a:fillRect/>
                </a:stretch>
              </p:blipFill>
              <p:spPr>
                <a:xfrm>
                  <a:off x="5446395" y="1911589"/>
                  <a:ext cx="64440" cy="25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1">
              <p14:nvContentPartPr>
                <p14:cNvPr id="511" name="Ink 510">
                  <a:extLst>
                    <a:ext uri="{FF2B5EF4-FFF2-40B4-BE49-F238E27FC236}">
                      <a16:creationId xmlns:a16="http://schemas.microsoft.com/office/drawing/2014/main" id="{D7FE92CD-B08D-2050-7AC7-53405D9650D5}"/>
                    </a:ext>
                  </a:extLst>
                </p14:cNvPr>
                <p14:cNvContentPartPr/>
                <p14:nvPr/>
              </p14:nvContentPartPr>
              <p14:xfrm>
                <a:off x="5432355" y="1897189"/>
                <a:ext cx="289080" cy="269640"/>
              </p14:xfrm>
            </p:contentPart>
          </mc:Choice>
          <mc:Fallback xmlns="">
            <p:pic>
              <p:nvPicPr>
                <p:cNvPr id="511" name="Ink 510">
                  <a:extLst>
                    <a:ext uri="{FF2B5EF4-FFF2-40B4-BE49-F238E27FC236}">
                      <a16:creationId xmlns:a16="http://schemas.microsoft.com/office/drawing/2014/main" id="{D7FE92CD-B08D-2050-7AC7-53405D9650D5}"/>
                    </a:ext>
                  </a:extLst>
                </p:cNvPr>
                <p:cNvPicPr/>
                <p:nvPr/>
              </p:nvPicPr>
              <p:blipFill>
                <a:blip r:embed="rId1082"/>
                <a:stretch>
                  <a:fillRect/>
                </a:stretch>
              </p:blipFill>
              <p:spPr>
                <a:xfrm>
                  <a:off x="5426235" y="1891069"/>
                  <a:ext cx="3013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3">
              <p14:nvContentPartPr>
                <p14:cNvPr id="513" name="Ink 512">
                  <a:extLst>
                    <a:ext uri="{FF2B5EF4-FFF2-40B4-BE49-F238E27FC236}">
                      <a16:creationId xmlns:a16="http://schemas.microsoft.com/office/drawing/2014/main" id="{5E45D048-98FD-B541-3723-F920D1A4F59B}"/>
                    </a:ext>
                  </a:extLst>
                </p14:cNvPr>
                <p14:cNvContentPartPr/>
                <p14:nvPr/>
              </p14:nvContentPartPr>
              <p14:xfrm>
                <a:off x="5706315" y="2060269"/>
                <a:ext cx="167040" cy="135360"/>
              </p14:xfrm>
            </p:contentPart>
          </mc:Choice>
          <mc:Fallback xmlns="">
            <p:pic>
              <p:nvPicPr>
                <p:cNvPr id="513" name="Ink 512">
                  <a:extLst>
                    <a:ext uri="{FF2B5EF4-FFF2-40B4-BE49-F238E27FC236}">
                      <a16:creationId xmlns:a16="http://schemas.microsoft.com/office/drawing/2014/main" id="{5E45D048-98FD-B541-3723-F920D1A4F59B}"/>
                    </a:ext>
                  </a:extLst>
                </p:cNvPr>
                <p:cNvPicPr/>
                <p:nvPr/>
              </p:nvPicPr>
              <p:blipFill>
                <a:blip r:embed="rId1084"/>
                <a:stretch>
                  <a:fillRect/>
                </a:stretch>
              </p:blipFill>
              <p:spPr>
                <a:xfrm>
                  <a:off x="5700195" y="2054149"/>
                  <a:ext cx="1792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5">
              <p14:nvContentPartPr>
                <p14:cNvPr id="514" name="Ink 513">
                  <a:extLst>
                    <a:ext uri="{FF2B5EF4-FFF2-40B4-BE49-F238E27FC236}">
                      <a16:creationId xmlns:a16="http://schemas.microsoft.com/office/drawing/2014/main" id="{8D274DE9-3110-3C0A-C5DE-3545F0651859}"/>
                    </a:ext>
                  </a:extLst>
                </p14:cNvPr>
                <p14:cNvContentPartPr/>
                <p14:nvPr/>
              </p14:nvContentPartPr>
              <p14:xfrm>
                <a:off x="5875515" y="2072869"/>
                <a:ext cx="234720" cy="135360"/>
              </p14:xfrm>
            </p:contentPart>
          </mc:Choice>
          <mc:Fallback xmlns="">
            <p:pic>
              <p:nvPicPr>
                <p:cNvPr id="514" name="Ink 513">
                  <a:extLst>
                    <a:ext uri="{FF2B5EF4-FFF2-40B4-BE49-F238E27FC236}">
                      <a16:creationId xmlns:a16="http://schemas.microsoft.com/office/drawing/2014/main" id="{8D274DE9-3110-3C0A-C5DE-3545F0651859}"/>
                    </a:ext>
                  </a:extLst>
                </p:cNvPr>
                <p:cNvPicPr/>
                <p:nvPr/>
              </p:nvPicPr>
              <p:blipFill>
                <a:blip r:embed="rId1086"/>
                <a:stretch>
                  <a:fillRect/>
                </a:stretch>
              </p:blipFill>
              <p:spPr>
                <a:xfrm>
                  <a:off x="5869395" y="2066749"/>
                  <a:ext cx="2469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7">
              <p14:nvContentPartPr>
                <p14:cNvPr id="515" name="Ink 514">
                  <a:extLst>
                    <a:ext uri="{FF2B5EF4-FFF2-40B4-BE49-F238E27FC236}">
                      <a16:creationId xmlns:a16="http://schemas.microsoft.com/office/drawing/2014/main" id="{4959E10D-88C1-F671-9E30-876A9BFA111E}"/>
                    </a:ext>
                  </a:extLst>
                </p14:cNvPr>
                <p14:cNvContentPartPr/>
                <p14:nvPr/>
              </p14:nvContentPartPr>
              <p14:xfrm>
                <a:off x="6072435" y="2057389"/>
                <a:ext cx="156600" cy="147240"/>
              </p14:xfrm>
            </p:contentPart>
          </mc:Choice>
          <mc:Fallback xmlns="">
            <p:pic>
              <p:nvPicPr>
                <p:cNvPr id="515" name="Ink 514">
                  <a:extLst>
                    <a:ext uri="{FF2B5EF4-FFF2-40B4-BE49-F238E27FC236}">
                      <a16:creationId xmlns:a16="http://schemas.microsoft.com/office/drawing/2014/main" id="{4959E10D-88C1-F671-9E30-876A9BFA111E}"/>
                    </a:ext>
                  </a:extLst>
                </p:cNvPr>
                <p:cNvPicPr/>
                <p:nvPr/>
              </p:nvPicPr>
              <p:blipFill>
                <a:blip r:embed="rId1088"/>
                <a:stretch>
                  <a:fillRect/>
                </a:stretch>
              </p:blipFill>
              <p:spPr>
                <a:xfrm>
                  <a:off x="6066315" y="2051269"/>
                  <a:ext cx="16884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9">
              <p14:nvContentPartPr>
                <p14:cNvPr id="517" name="Ink 516">
                  <a:extLst>
                    <a:ext uri="{FF2B5EF4-FFF2-40B4-BE49-F238E27FC236}">
                      <a16:creationId xmlns:a16="http://schemas.microsoft.com/office/drawing/2014/main" id="{8E4D557B-80A2-EC1B-6D3B-0FE4A4656FE3}"/>
                    </a:ext>
                  </a:extLst>
                </p14:cNvPr>
                <p14:cNvContentPartPr/>
                <p14:nvPr/>
              </p14:nvContentPartPr>
              <p14:xfrm>
                <a:off x="6248475" y="2072149"/>
                <a:ext cx="275040" cy="337680"/>
              </p14:xfrm>
            </p:contentPart>
          </mc:Choice>
          <mc:Fallback xmlns="">
            <p:pic>
              <p:nvPicPr>
                <p:cNvPr id="517" name="Ink 516">
                  <a:extLst>
                    <a:ext uri="{FF2B5EF4-FFF2-40B4-BE49-F238E27FC236}">
                      <a16:creationId xmlns:a16="http://schemas.microsoft.com/office/drawing/2014/main" id="{8E4D557B-80A2-EC1B-6D3B-0FE4A4656FE3}"/>
                    </a:ext>
                  </a:extLst>
                </p:cNvPr>
                <p:cNvPicPr/>
                <p:nvPr/>
              </p:nvPicPr>
              <p:blipFill>
                <a:blip r:embed="rId1090"/>
                <a:stretch>
                  <a:fillRect/>
                </a:stretch>
              </p:blipFill>
              <p:spPr>
                <a:xfrm>
                  <a:off x="6242355" y="2066029"/>
                  <a:ext cx="287280" cy="34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1">
              <p14:nvContentPartPr>
                <p14:cNvPr id="518" name="Ink 517">
                  <a:extLst>
                    <a:ext uri="{FF2B5EF4-FFF2-40B4-BE49-F238E27FC236}">
                      <a16:creationId xmlns:a16="http://schemas.microsoft.com/office/drawing/2014/main" id="{5D9B665F-8DDE-AACC-9837-69A7755292D2}"/>
                    </a:ext>
                  </a:extLst>
                </p14:cNvPr>
                <p14:cNvContentPartPr/>
                <p14:nvPr/>
              </p14:nvContentPartPr>
              <p14:xfrm>
                <a:off x="6444675" y="2078269"/>
                <a:ext cx="228600" cy="142560"/>
              </p14:xfrm>
            </p:contentPart>
          </mc:Choice>
          <mc:Fallback xmlns="">
            <p:pic>
              <p:nvPicPr>
                <p:cNvPr id="518" name="Ink 517">
                  <a:extLst>
                    <a:ext uri="{FF2B5EF4-FFF2-40B4-BE49-F238E27FC236}">
                      <a16:creationId xmlns:a16="http://schemas.microsoft.com/office/drawing/2014/main" id="{5D9B665F-8DDE-AACC-9837-69A7755292D2}"/>
                    </a:ext>
                  </a:extLst>
                </p:cNvPr>
                <p:cNvPicPr/>
                <p:nvPr/>
              </p:nvPicPr>
              <p:blipFill>
                <a:blip r:embed="rId1092"/>
                <a:stretch>
                  <a:fillRect/>
                </a:stretch>
              </p:blipFill>
              <p:spPr>
                <a:xfrm>
                  <a:off x="6438555" y="2072149"/>
                  <a:ext cx="24084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3">
              <p14:nvContentPartPr>
                <p14:cNvPr id="519" name="Ink 518">
                  <a:extLst>
                    <a:ext uri="{FF2B5EF4-FFF2-40B4-BE49-F238E27FC236}">
                      <a16:creationId xmlns:a16="http://schemas.microsoft.com/office/drawing/2014/main" id="{01B057BB-8F5F-876C-CC8C-B48CDFF1D3CD}"/>
                    </a:ext>
                  </a:extLst>
                </p14:cNvPr>
                <p14:cNvContentPartPr/>
                <p14:nvPr/>
              </p14:nvContentPartPr>
              <p14:xfrm>
                <a:off x="6667155" y="2082949"/>
                <a:ext cx="173520" cy="162720"/>
              </p14:xfrm>
            </p:contentPart>
          </mc:Choice>
          <mc:Fallback xmlns="">
            <p:pic>
              <p:nvPicPr>
                <p:cNvPr id="519" name="Ink 518">
                  <a:extLst>
                    <a:ext uri="{FF2B5EF4-FFF2-40B4-BE49-F238E27FC236}">
                      <a16:creationId xmlns:a16="http://schemas.microsoft.com/office/drawing/2014/main" id="{01B057BB-8F5F-876C-CC8C-B48CDFF1D3CD}"/>
                    </a:ext>
                  </a:extLst>
                </p:cNvPr>
                <p:cNvPicPr/>
                <p:nvPr/>
              </p:nvPicPr>
              <p:blipFill>
                <a:blip r:embed="rId1094"/>
                <a:stretch>
                  <a:fillRect/>
                </a:stretch>
              </p:blipFill>
              <p:spPr>
                <a:xfrm>
                  <a:off x="6661035" y="2076829"/>
                  <a:ext cx="185760" cy="1749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EA7C8DA8-592B-DF61-D279-73D50443A6AE}"/>
              </a:ext>
            </a:extLst>
          </p:cNvPr>
          <p:cNvGrpSpPr/>
          <p:nvPr/>
        </p:nvGrpSpPr>
        <p:grpSpPr>
          <a:xfrm>
            <a:off x="7269795" y="1954789"/>
            <a:ext cx="573840" cy="302400"/>
            <a:chOff x="7269795" y="1954789"/>
            <a:chExt cx="573840" cy="302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95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0588BBBD-03DD-318E-A935-C583A9C12581}"/>
                    </a:ext>
                  </a:extLst>
                </p14:cNvPr>
                <p14:cNvContentPartPr/>
                <p14:nvPr/>
              </p14:nvContentPartPr>
              <p14:xfrm>
                <a:off x="7269795" y="1970989"/>
                <a:ext cx="64440" cy="1231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0588BBBD-03DD-318E-A935-C583A9C12581}"/>
                    </a:ext>
                  </a:extLst>
                </p:cNvPr>
                <p:cNvPicPr/>
                <p:nvPr/>
              </p:nvPicPr>
              <p:blipFill>
                <a:blip r:embed="rId1096"/>
                <a:stretch>
                  <a:fillRect/>
                </a:stretch>
              </p:blipFill>
              <p:spPr>
                <a:xfrm>
                  <a:off x="7263675" y="1964869"/>
                  <a:ext cx="7668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7">
              <p14:nvContentPartPr>
                <p14:cNvPr id="521" name="Ink 520">
                  <a:extLst>
                    <a:ext uri="{FF2B5EF4-FFF2-40B4-BE49-F238E27FC236}">
                      <a16:creationId xmlns:a16="http://schemas.microsoft.com/office/drawing/2014/main" id="{2D9A92FE-C373-E5AD-DF10-6CCAB473E762}"/>
                    </a:ext>
                  </a:extLst>
                </p14:cNvPr>
                <p14:cNvContentPartPr/>
                <p14:nvPr/>
              </p14:nvContentPartPr>
              <p14:xfrm>
                <a:off x="7441515" y="2008069"/>
                <a:ext cx="222840" cy="249120"/>
              </p14:xfrm>
            </p:contentPart>
          </mc:Choice>
          <mc:Fallback xmlns="">
            <p:pic>
              <p:nvPicPr>
                <p:cNvPr id="521" name="Ink 520">
                  <a:extLst>
                    <a:ext uri="{FF2B5EF4-FFF2-40B4-BE49-F238E27FC236}">
                      <a16:creationId xmlns:a16="http://schemas.microsoft.com/office/drawing/2014/main" id="{2D9A92FE-C373-E5AD-DF10-6CCAB473E762}"/>
                    </a:ext>
                  </a:extLst>
                </p:cNvPr>
                <p:cNvPicPr/>
                <p:nvPr/>
              </p:nvPicPr>
              <p:blipFill>
                <a:blip r:embed="rId1098"/>
                <a:stretch>
                  <a:fillRect/>
                </a:stretch>
              </p:blipFill>
              <p:spPr>
                <a:xfrm>
                  <a:off x="7435395" y="2001949"/>
                  <a:ext cx="235080" cy="26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99">
              <p14:nvContentPartPr>
                <p14:cNvPr id="522" name="Ink 521">
                  <a:extLst>
                    <a:ext uri="{FF2B5EF4-FFF2-40B4-BE49-F238E27FC236}">
                      <a16:creationId xmlns:a16="http://schemas.microsoft.com/office/drawing/2014/main" id="{AE56309B-92CB-4546-5C00-271B070DACF7}"/>
                    </a:ext>
                  </a:extLst>
                </p14:cNvPr>
                <p14:cNvContentPartPr/>
                <p14:nvPr/>
              </p14:nvContentPartPr>
              <p14:xfrm>
                <a:off x="7635555" y="1954789"/>
                <a:ext cx="208080" cy="278640"/>
              </p14:xfrm>
            </p:contentPart>
          </mc:Choice>
          <mc:Fallback xmlns="">
            <p:pic>
              <p:nvPicPr>
                <p:cNvPr id="522" name="Ink 521">
                  <a:extLst>
                    <a:ext uri="{FF2B5EF4-FFF2-40B4-BE49-F238E27FC236}">
                      <a16:creationId xmlns:a16="http://schemas.microsoft.com/office/drawing/2014/main" id="{AE56309B-92CB-4546-5C00-271B070DACF7}"/>
                    </a:ext>
                  </a:extLst>
                </p:cNvPr>
                <p:cNvPicPr/>
                <p:nvPr/>
              </p:nvPicPr>
              <p:blipFill>
                <a:blip r:embed="rId1100"/>
                <a:stretch>
                  <a:fillRect/>
                </a:stretch>
              </p:blipFill>
              <p:spPr>
                <a:xfrm>
                  <a:off x="7629435" y="1948669"/>
                  <a:ext cx="220320" cy="290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42" name="Group 541">
            <a:extLst>
              <a:ext uri="{FF2B5EF4-FFF2-40B4-BE49-F238E27FC236}">
                <a16:creationId xmlns:a16="http://schemas.microsoft.com/office/drawing/2014/main" id="{F3A8BCA3-513D-4CF6-CA11-DA4F2FA3DF57}"/>
              </a:ext>
            </a:extLst>
          </p:cNvPr>
          <p:cNvGrpSpPr/>
          <p:nvPr/>
        </p:nvGrpSpPr>
        <p:grpSpPr>
          <a:xfrm>
            <a:off x="82093" y="2779089"/>
            <a:ext cx="1710360" cy="839880"/>
            <a:chOff x="82093" y="2779089"/>
            <a:chExt cx="1710360" cy="83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1">
              <p14:nvContentPartPr>
                <p14:cNvPr id="525" name="Ink 524">
                  <a:extLst>
                    <a:ext uri="{FF2B5EF4-FFF2-40B4-BE49-F238E27FC236}">
                      <a16:creationId xmlns:a16="http://schemas.microsoft.com/office/drawing/2014/main" id="{EC5434DE-3EB3-25AA-4258-4719BDDE61AE}"/>
                    </a:ext>
                  </a:extLst>
                </p14:cNvPr>
                <p14:cNvContentPartPr/>
                <p14:nvPr/>
              </p14:nvContentPartPr>
              <p14:xfrm>
                <a:off x="82093" y="2846769"/>
                <a:ext cx="312120" cy="307800"/>
              </p14:xfrm>
            </p:contentPart>
          </mc:Choice>
          <mc:Fallback xmlns="">
            <p:pic>
              <p:nvPicPr>
                <p:cNvPr id="525" name="Ink 524">
                  <a:extLst>
                    <a:ext uri="{FF2B5EF4-FFF2-40B4-BE49-F238E27FC236}">
                      <a16:creationId xmlns:a16="http://schemas.microsoft.com/office/drawing/2014/main" id="{EC5434DE-3EB3-25AA-4258-4719BDDE61AE}"/>
                    </a:ext>
                  </a:extLst>
                </p:cNvPr>
                <p:cNvPicPr/>
                <p:nvPr/>
              </p:nvPicPr>
              <p:blipFill>
                <a:blip r:embed="rId1102"/>
                <a:stretch>
                  <a:fillRect/>
                </a:stretch>
              </p:blipFill>
              <p:spPr>
                <a:xfrm>
                  <a:off x="75973" y="2840649"/>
                  <a:ext cx="32436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3">
              <p14:nvContentPartPr>
                <p14:cNvPr id="526" name="Ink 525">
                  <a:extLst>
                    <a:ext uri="{FF2B5EF4-FFF2-40B4-BE49-F238E27FC236}">
                      <a16:creationId xmlns:a16="http://schemas.microsoft.com/office/drawing/2014/main" id="{AF9C5EF2-FB6F-F6FE-0FA2-9A2B9AF3DBBB}"/>
                    </a:ext>
                  </a:extLst>
                </p14:cNvPr>
                <p14:cNvContentPartPr/>
                <p14:nvPr/>
              </p14:nvContentPartPr>
              <p14:xfrm>
                <a:off x="451813" y="3043689"/>
                <a:ext cx="325440" cy="105840"/>
              </p14:xfrm>
            </p:contentPart>
          </mc:Choice>
          <mc:Fallback xmlns="">
            <p:pic>
              <p:nvPicPr>
                <p:cNvPr id="526" name="Ink 525">
                  <a:extLst>
                    <a:ext uri="{FF2B5EF4-FFF2-40B4-BE49-F238E27FC236}">
                      <a16:creationId xmlns:a16="http://schemas.microsoft.com/office/drawing/2014/main" id="{AF9C5EF2-FB6F-F6FE-0FA2-9A2B9AF3DBBB}"/>
                    </a:ext>
                  </a:extLst>
                </p:cNvPr>
                <p:cNvPicPr/>
                <p:nvPr/>
              </p:nvPicPr>
              <p:blipFill>
                <a:blip r:embed="rId1104"/>
                <a:stretch>
                  <a:fillRect/>
                </a:stretch>
              </p:blipFill>
              <p:spPr>
                <a:xfrm>
                  <a:off x="445693" y="3037569"/>
                  <a:ext cx="33768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5">
              <p14:nvContentPartPr>
                <p14:cNvPr id="527" name="Ink 526">
                  <a:extLst>
                    <a:ext uri="{FF2B5EF4-FFF2-40B4-BE49-F238E27FC236}">
                      <a16:creationId xmlns:a16="http://schemas.microsoft.com/office/drawing/2014/main" id="{CD9EBA7E-7427-6D9E-FA43-089B1CF8EC7D}"/>
                    </a:ext>
                  </a:extLst>
                </p14:cNvPr>
                <p14:cNvContentPartPr/>
                <p14:nvPr/>
              </p14:nvContentPartPr>
              <p14:xfrm>
                <a:off x="693013" y="2927409"/>
                <a:ext cx="39960" cy="24840"/>
              </p14:xfrm>
            </p:contentPart>
          </mc:Choice>
          <mc:Fallback xmlns="">
            <p:pic>
              <p:nvPicPr>
                <p:cNvPr id="527" name="Ink 526">
                  <a:extLst>
                    <a:ext uri="{FF2B5EF4-FFF2-40B4-BE49-F238E27FC236}">
                      <a16:creationId xmlns:a16="http://schemas.microsoft.com/office/drawing/2014/main" id="{CD9EBA7E-7427-6D9E-FA43-089B1CF8EC7D}"/>
                    </a:ext>
                  </a:extLst>
                </p:cNvPr>
                <p:cNvPicPr/>
                <p:nvPr/>
              </p:nvPicPr>
              <p:blipFill>
                <a:blip r:embed="rId1106"/>
                <a:stretch>
                  <a:fillRect/>
                </a:stretch>
              </p:blipFill>
              <p:spPr>
                <a:xfrm>
                  <a:off x="686893" y="2921289"/>
                  <a:ext cx="52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7">
              <p14:nvContentPartPr>
                <p14:cNvPr id="528" name="Ink 527">
                  <a:extLst>
                    <a:ext uri="{FF2B5EF4-FFF2-40B4-BE49-F238E27FC236}">
                      <a16:creationId xmlns:a16="http://schemas.microsoft.com/office/drawing/2014/main" id="{077ABD64-8D89-9CDB-BA16-EE891DD92751}"/>
                    </a:ext>
                  </a:extLst>
                </p14:cNvPr>
                <p14:cNvContentPartPr/>
                <p14:nvPr/>
              </p14:nvContentPartPr>
              <p14:xfrm>
                <a:off x="787333" y="3040089"/>
                <a:ext cx="226800" cy="129960"/>
              </p14:xfrm>
            </p:contentPart>
          </mc:Choice>
          <mc:Fallback xmlns="">
            <p:pic>
              <p:nvPicPr>
                <p:cNvPr id="528" name="Ink 527">
                  <a:extLst>
                    <a:ext uri="{FF2B5EF4-FFF2-40B4-BE49-F238E27FC236}">
                      <a16:creationId xmlns:a16="http://schemas.microsoft.com/office/drawing/2014/main" id="{077ABD64-8D89-9CDB-BA16-EE891DD92751}"/>
                    </a:ext>
                  </a:extLst>
                </p:cNvPr>
                <p:cNvPicPr/>
                <p:nvPr/>
              </p:nvPicPr>
              <p:blipFill>
                <a:blip r:embed="rId1108"/>
                <a:stretch>
                  <a:fillRect/>
                </a:stretch>
              </p:blipFill>
              <p:spPr>
                <a:xfrm>
                  <a:off x="781213" y="3033969"/>
                  <a:ext cx="23904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09">
              <p14:nvContentPartPr>
                <p14:cNvPr id="530" name="Ink 529">
                  <a:extLst>
                    <a:ext uri="{FF2B5EF4-FFF2-40B4-BE49-F238E27FC236}">
                      <a16:creationId xmlns:a16="http://schemas.microsoft.com/office/drawing/2014/main" id="{86CB5A25-F1D1-8181-1DAE-4AFCFFE05959}"/>
                    </a:ext>
                  </a:extLst>
                </p14:cNvPr>
                <p14:cNvContentPartPr/>
                <p14:nvPr/>
              </p14:nvContentPartPr>
              <p14:xfrm>
                <a:off x="963013" y="3047289"/>
                <a:ext cx="162000" cy="139320"/>
              </p14:xfrm>
            </p:contentPart>
          </mc:Choice>
          <mc:Fallback xmlns="">
            <p:pic>
              <p:nvPicPr>
                <p:cNvPr id="530" name="Ink 529">
                  <a:extLst>
                    <a:ext uri="{FF2B5EF4-FFF2-40B4-BE49-F238E27FC236}">
                      <a16:creationId xmlns:a16="http://schemas.microsoft.com/office/drawing/2014/main" id="{86CB5A25-F1D1-8181-1DAE-4AFCFFE05959}"/>
                    </a:ext>
                  </a:extLst>
                </p:cNvPr>
                <p:cNvPicPr/>
                <p:nvPr/>
              </p:nvPicPr>
              <p:blipFill>
                <a:blip r:embed="rId1110"/>
                <a:stretch>
                  <a:fillRect/>
                </a:stretch>
              </p:blipFill>
              <p:spPr>
                <a:xfrm>
                  <a:off x="956893" y="3041169"/>
                  <a:ext cx="1742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1">
              <p14:nvContentPartPr>
                <p14:cNvPr id="531" name="Ink 530">
                  <a:extLst>
                    <a:ext uri="{FF2B5EF4-FFF2-40B4-BE49-F238E27FC236}">
                      <a16:creationId xmlns:a16="http://schemas.microsoft.com/office/drawing/2014/main" id="{416FBC99-2EE9-29E9-B912-2AA2F74B3243}"/>
                    </a:ext>
                  </a:extLst>
                </p14:cNvPr>
                <p14:cNvContentPartPr/>
                <p14:nvPr/>
              </p14:nvContentPartPr>
              <p14:xfrm>
                <a:off x="1114933" y="3018849"/>
                <a:ext cx="156960" cy="151920"/>
              </p14:xfrm>
            </p:contentPart>
          </mc:Choice>
          <mc:Fallback xmlns="">
            <p:pic>
              <p:nvPicPr>
                <p:cNvPr id="531" name="Ink 530">
                  <a:extLst>
                    <a:ext uri="{FF2B5EF4-FFF2-40B4-BE49-F238E27FC236}">
                      <a16:creationId xmlns:a16="http://schemas.microsoft.com/office/drawing/2014/main" id="{416FBC99-2EE9-29E9-B912-2AA2F74B3243}"/>
                    </a:ext>
                  </a:extLst>
                </p:cNvPr>
                <p:cNvPicPr/>
                <p:nvPr/>
              </p:nvPicPr>
              <p:blipFill>
                <a:blip r:embed="rId1112"/>
                <a:stretch>
                  <a:fillRect/>
                </a:stretch>
              </p:blipFill>
              <p:spPr>
                <a:xfrm>
                  <a:off x="1108813" y="3012729"/>
                  <a:ext cx="169200" cy="16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3">
              <p14:nvContentPartPr>
                <p14:cNvPr id="532" name="Ink 531">
                  <a:extLst>
                    <a:ext uri="{FF2B5EF4-FFF2-40B4-BE49-F238E27FC236}">
                      <a16:creationId xmlns:a16="http://schemas.microsoft.com/office/drawing/2014/main" id="{D2E86E44-D834-CCFC-6A81-2D0E6379F402}"/>
                    </a:ext>
                  </a:extLst>
                </p14:cNvPr>
                <p14:cNvContentPartPr/>
                <p14:nvPr/>
              </p14:nvContentPartPr>
              <p14:xfrm>
                <a:off x="1260373" y="2779089"/>
                <a:ext cx="532080" cy="439560"/>
              </p14:xfrm>
            </p:contentPart>
          </mc:Choice>
          <mc:Fallback xmlns="">
            <p:pic>
              <p:nvPicPr>
                <p:cNvPr id="532" name="Ink 531">
                  <a:extLst>
                    <a:ext uri="{FF2B5EF4-FFF2-40B4-BE49-F238E27FC236}">
                      <a16:creationId xmlns:a16="http://schemas.microsoft.com/office/drawing/2014/main" id="{D2E86E44-D834-CCFC-6A81-2D0E6379F402}"/>
                    </a:ext>
                  </a:extLst>
                </p:cNvPr>
                <p:cNvPicPr/>
                <p:nvPr/>
              </p:nvPicPr>
              <p:blipFill>
                <a:blip r:embed="rId1114"/>
                <a:stretch>
                  <a:fillRect/>
                </a:stretch>
              </p:blipFill>
              <p:spPr>
                <a:xfrm>
                  <a:off x="1254253" y="2772969"/>
                  <a:ext cx="544320" cy="45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5">
              <p14:nvContentPartPr>
                <p14:cNvPr id="534" name="Ink 533">
                  <a:extLst>
                    <a:ext uri="{FF2B5EF4-FFF2-40B4-BE49-F238E27FC236}">
                      <a16:creationId xmlns:a16="http://schemas.microsoft.com/office/drawing/2014/main" id="{EDA940BD-05C6-3A60-1B45-56E121084C55}"/>
                    </a:ext>
                  </a:extLst>
                </p14:cNvPr>
                <p14:cNvContentPartPr/>
                <p14:nvPr/>
              </p14:nvContentPartPr>
              <p14:xfrm>
                <a:off x="318253" y="3289929"/>
                <a:ext cx="156240" cy="309960"/>
              </p14:xfrm>
            </p:contentPart>
          </mc:Choice>
          <mc:Fallback xmlns="">
            <p:pic>
              <p:nvPicPr>
                <p:cNvPr id="534" name="Ink 533">
                  <a:extLst>
                    <a:ext uri="{FF2B5EF4-FFF2-40B4-BE49-F238E27FC236}">
                      <a16:creationId xmlns:a16="http://schemas.microsoft.com/office/drawing/2014/main" id="{EDA940BD-05C6-3A60-1B45-56E121084C55}"/>
                    </a:ext>
                  </a:extLst>
                </p:cNvPr>
                <p:cNvPicPr/>
                <p:nvPr/>
              </p:nvPicPr>
              <p:blipFill>
                <a:blip r:embed="rId1116"/>
                <a:stretch>
                  <a:fillRect/>
                </a:stretch>
              </p:blipFill>
              <p:spPr>
                <a:xfrm>
                  <a:off x="312133" y="3283809"/>
                  <a:ext cx="16848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7">
              <p14:nvContentPartPr>
                <p14:cNvPr id="535" name="Ink 534">
                  <a:extLst>
                    <a:ext uri="{FF2B5EF4-FFF2-40B4-BE49-F238E27FC236}">
                      <a16:creationId xmlns:a16="http://schemas.microsoft.com/office/drawing/2014/main" id="{AEC72402-1D9D-F5F9-78A2-0A33DA6ABCA6}"/>
                    </a:ext>
                  </a:extLst>
                </p14:cNvPr>
                <p14:cNvContentPartPr/>
                <p14:nvPr/>
              </p14:nvContentPartPr>
              <p14:xfrm>
                <a:off x="497173" y="3458049"/>
                <a:ext cx="212040" cy="129240"/>
              </p14:xfrm>
            </p:contentPart>
          </mc:Choice>
          <mc:Fallback xmlns="">
            <p:pic>
              <p:nvPicPr>
                <p:cNvPr id="535" name="Ink 534">
                  <a:extLst>
                    <a:ext uri="{FF2B5EF4-FFF2-40B4-BE49-F238E27FC236}">
                      <a16:creationId xmlns:a16="http://schemas.microsoft.com/office/drawing/2014/main" id="{AEC72402-1D9D-F5F9-78A2-0A33DA6ABCA6}"/>
                    </a:ext>
                  </a:extLst>
                </p:cNvPr>
                <p:cNvPicPr/>
                <p:nvPr/>
              </p:nvPicPr>
              <p:blipFill>
                <a:blip r:embed="rId1118"/>
                <a:stretch>
                  <a:fillRect/>
                </a:stretch>
              </p:blipFill>
              <p:spPr>
                <a:xfrm>
                  <a:off x="491053" y="3451929"/>
                  <a:ext cx="22428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19">
              <p14:nvContentPartPr>
                <p14:cNvPr id="536" name="Ink 535">
                  <a:extLst>
                    <a:ext uri="{FF2B5EF4-FFF2-40B4-BE49-F238E27FC236}">
                      <a16:creationId xmlns:a16="http://schemas.microsoft.com/office/drawing/2014/main" id="{995B7075-7B7C-7AF2-5D34-54558CC30030}"/>
                    </a:ext>
                  </a:extLst>
                </p14:cNvPr>
                <p14:cNvContentPartPr/>
                <p14:nvPr/>
              </p14:nvContentPartPr>
              <p14:xfrm>
                <a:off x="703093" y="3463089"/>
                <a:ext cx="138240" cy="110880"/>
              </p14:xfrm>
            </p:contentPart>
          </mc:Choice>
          <mc:Fallback xmlns="">
            <p:pic>
              <p:nvPicPr>
                <p:cNvPr id="536" name="Ink 535">
                  <a:extLst>
                    <a:ext uri="{FF2B5EF4-FFF2-40B4-BE49-F238E27FC236}">
                      <a16:creationId xmlns:a16="http://schemas.microsoft.com/office/drawing/2014/main" id="{995B7075-7B7C-7AF2-5D34-54558CC30030}"/>
                    </a:ext>
                  </a:extLst>
                </p:cNvPr>
                <p:cNvPicPr/>
                <p:nvPr/>
              </p:nvPicPr>
              <p:blipFill>
                <a:blip r:embed="rId1120"/>
                <a:stretch>
                  <a:fillRect/>
                </a:stretch>
              </p:blipFill>
              <p:spPr>
                <a:xfrm>
                  <a:off x="696973" y="3456969"/>
                  <a:ext cx="1504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1">
              <p14:nvContentPartPr>
                <p14:cNvPr id="537" name="Ink 536">
                  <a:extLst>
                    <a:ext uri="{FF2B5EF4-FFF2-40B4-BE49-F238E27FC236}">
                      <a16:creationId xmlns:a16="http://schemas.microsoft.com/office/drawing/2014/main" id="{33191D30-A1CC-BF44-7E74-790A8B617707}"/>
                    </a:ext>
                  </a:extLst>
                </p14:cNvPr>
                <p14:cNvContentPartPr/>
                <p14:nvPr/>
              </p14:nvContentPartPr>
              <p14:xfrm>
                <a:off x="867253" y="3484689"/>
                <a:ext cx="113040" cy="124560"/>
              </p14:xfrm>
            </p:contentPart>
          </mc:Choice>
          <mc:Fallback xmlns="">
            <p:pic>
              <p:nvPicPr>
                <p:cNvPr id="537" name="Ink 536">
                  <a:extLst>
                    <a:ext uri="{FF2B5EF4-FFF2-40B4-BE49-F238E27FC236}">
                      <a16:creationId xmlns:a16="http://schemas.microsoft.com/office/drawing/2014/main" id="{33191D30-A1CC-BF44-7E74-790A8B617707}"/>
                    </a:ext>
                  </a:extLst>
                </p:cNvPr>
                <p:cNvPicPr/>
                <p:nvPr/>
              </p:nvPicPr>
              <p:blipFill>
                <a:blip r:embed="rId1122"/>
                <a:stretch>
                  <a:fillRect/>
                </a:stretch>
              </p:blipFill>
              <p:spPr>
                <a:xfrm>
                  <a:off x="861133" y="3478569"/>
                  <a:ext cx="1252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3">
              <p14:nvContentPartPr>
                <p14:cNvPr id="538" name="Ink 537">
                  <a:extLst>
                    <a:ext uri="{FF2B5EF4-FFF2-40B4-BE49-F238E27FC236}">
                      <a16:creationId xmlns:a16="http://schemas.microsoft.com/office/drawing/2014/main" id="{86B2BAC3-ECF2-3D10-4D9B-0E7FBA0D7C88}"/>
                    </a:ext>
                  </a:extLst>
                </p14:cNvPr>
                <p14:cNvContentPartPr/>
                <p14:nvPr/>
              </p14:nvContentPartPr>
              <p14:xfrm>
                <a:off x="987133" y="3506289"/>
                <a:ext cx="123120" cy="112320"/>
              </p14:xfrm>
            </p:contentPart>
          </mc:Choice>
          <mc:Fallback xmlns="">
            <p:pic>
              <p:nvPicPr>
                <p:cNvPr id="538" name="Ink 537">
                  <a:extLst>
                    <a:ext uri="{FF2B5EF4-FFF2-40B4-BE49-F238E27FC236}">
                      <a16:creationId xmlns:a16="http://schemas.microsoft.com/office/drawing/2014/main" id="{86B2BAC3-ECF2-3D10-4D9B-0E7FBA0D7C88}"/>
                    </a:ext>
                  </a:extLst>
                </p:cNvPr>
                <p:cNvPicPr/>
                <p:nvPr/>
              </p:nvPicPr>
              <p:blipFill>
                <a:blip r:embed="rId1124"/>
                <a:stretch>
                  <a:fillRect/>
                </a:stretch>
              </p:blipFill>
              <p:spPr>
                <a:xfrm>
                  <a:off x="981013" y="3500169"/>
                  <a:ext cx="1353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5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EA865AC1-B548-8223-B99F-C835B5583A3A}"/>
                    </a:ext>
                  </a:extLst>
                </p14:cNvPr>
                <p14:cNvContentPartPr/>
                <p14:nvPr/>
              </p14:nvContentPartPr>
              <p14:xfrm>
                <a:off x="976693" y="3437529"/>
                <a:ext cx="54720" cy="1872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EA865AC1-B548-8223-B99F-C835B5583A3A}"/>
                    </a:ext>
                  </a:extLst>
                </p:cNvPr>
                <p:cNvPicPr/>
                <p:nvPr/>
              </p:nvPicPr>
              <p:blipFill>
                <a:blip r:embed="rId1126"/>
                <a:stretch>
                  <a:fillRect/>
                </a:stretch>
              </p:blipFill>
              <p:spPr>
                <a:xfrm>
                  <a:off x="970573" y="3431409"/>
                  <a:ext cx="669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7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59F41132-7B26-089C-1D74-87A7F902F6A3}"/>
                    </a:ext>
                  </a:extLst>
                </p14:cNvPr>
                <p14:cNvContentPartPr/>
                <p14:nvPr/>
              </p14:nvContentPartPr>
              <p14:xfrm>
                <a:off x="1059853" y="3464529"/>
                <a:ext cx="216000" cy="12744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59F41132-7B26-089C-1D74-87A7F902F6A3}"/>
                    </a:ext>
                  </a:extLst>
                </p:cNvPr>
                <p:cNvPicPr/>
                <p:nvPr/>
              </p:nvPicPr>
              <p:blipFill>
                <a:blip r:embed="rId1128"/>
                <a:stretch>
                  <a:fillRect/>
                </a:stretch>
              </p:blipFill>
              <p:spPr>
                <a:xfrm>
                  <a:off x="1053733" y="3458409"/>
                  <a:ext cx="228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9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2FC4D516-5E86-E31B-C270-B712055680AD}"/>
                    </a:ext>
                  </a:extLst>
                </p14:cNvPr>
                <p14:cNvContentPartPr/>
                <p14:nvPr/>
              </p14:nvContentPartPr>
              <p14:xfrm>
                <a:off x="1280173" y="3477849"/>
                <a:ext cx="156600" cy="14112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2FC4D516-5E86-E31B-C270-B712055680AD}"/>
                    </a:ext>
                  </a:extLst>
                </p:cNvPr>
                <p:cNvPicPr/>
                <p:nvPr/>
              </p:nvPicPr>
              <p:blipFill>
                <a:blip r:embed="rId1130"/>
                <a:stretch>
                  <a:fillRect/>
                </a:stretch>
              </p:blipFill>
              <p:spPr>
                <a:xfrm>
                  <a:off x="1274053" y="3471729"/>
                  <a:ext cx="168840" cy="153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50" name="Group 549">
            <a:extLst>
              <a:ext uri="{FF2B5EF4-FFF2-40B4-BE49-F238E27FC236}">
                <a16:creationId xmlns:a16="http://schemas.microsoft.com/office/drawing/2014/main" id="{9D558614-374A-D07D-2EFF-7343C404B375}"/>
              </a:ext>
            </a:extLst>
          </p:cNvPr>
          <p:cNvGrpSpPr/>
          <p:nvPr/>
        </p:nvGrpSpPr>
        <p:grpSpPr>
          <a:xfrm>
            <a:off x="3564249" y="2718439"/>
            <a:ext cx="1163880" cy="570960"/>
            <a:chOff x="3564249" y="2718439"/>
            <a:chExt cx="1163880" cy="570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1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19119A16-2BC8-3ADB-4970-EAB38A2EE8B3}"/>
                    </a:ext>
                  </a:extLst>
                </p14:cNvPr>
                <p14:cNvContentPartPr/>
                <p14:nvPr/>
              </p14:nvContentPartPr>
              <p14:xfrm>
                <a:off x="3598809" y="2878999"/>
                <a:ext cx="270000" cy="31284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19119A16-2BC8-3ADB-4970-EAB38A2EE8B3}"/>
                    </a:ext>
                  </a:extLst>
                </p:cNvPr>
                <p:cNvPicPr/>
                <p:nvPr/>
              </p:nvPicPr>
              <p:blipFill>
                <a:blip r:embed="rId1132"/>
                <a:stretch>
                  <a:fillRect/>
                </a:stretch>
              </p:blipFill>
              <p:spPr>
                <a:xfrm>
                  <a:off x="3592689" y="2872879"/>
                  <a:ext cx="282240" cy="32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3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3911A567-D2F2-5BF0-6AC7-13B99834650A}"/>
                    </a:ext>
                  </a:extLst>
                </p14:cNvPr>
                <p14:cNvContentPartPr/>
                <p14:nvPr/>
              </p14:nvContentPartPr>
              <p14:xfrm>
                <a:off x="3564249" y="3171679"/>
                <a:ext cx="308880" cy="11772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3911A567-D2F2-5BF0-6AC7-13B99834650A}"/>
                    </a:ext>
                  </a:extLst>
                </p:cNvPr>
                <p:cNvPicPr/>
                <p:nvPr/>
              </p:nvPicPr>
              <p:blipFill>
                <a:blip r:embed="rId1134"/>
                <a:stretch>
                  <a:fillRect/>
                </a:stretch>
              </p:blipFill>
              <p:spPr>
                <a:xfrm>
                  <a:off x="3558129" y="3165559"/>
                  <a:ext cx="321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5">
              <p14:nvContentPartPr>
                <p14:cNvPr id="548" name="Ink 547">
                  <a:extLst>
                    <a:ext uri="{FF2B5EF4-FFF2-40B4-BE49-F238E27FC236}">
                      <a16:creationId xmlns:a16="http://schemas.microsoft.com/office/drawing/2014/main" id="{E4C98F0E-E093-2D89-3934-2933FA615AFF}"/>
                    </a:ext>
                  </a:extLst>
                </p14:cNvPr>
                <p14:cNvContentPartPr/>
                <p14:nvPr/>
              </p14:nvContentPartPr>
              <p14:xfrm>
                <a:off x="4049529" y="2718439"/>
                <a:ext cx="678600" cy="501120"/>
              </p14:xfrm>
            </p:contentPart>
          </mc:Choice>
          <mc:Fallback xmlns="">
            <p:pic>
              <p:nvPicPr>
                <p:cNvPr id="548" name="Ink 547">
                  <a:extLst>
                    <a:ext uri="{FF2B5EF4-FFF2-40B4-BE49-F238E27FC236}">
                      <a16:creationId xmlns:a16="http://schemas.microsoft.com/office/drawing/2014/main" id="{E4C98F0E-E093-2D89-3934-2933FA615AFF}"/>
                    </a:ext>
                  </a:extLst>
                </p:cNvPr>
                <p:cNvPicPr/>
                <p:nvPr/>
              </p:nvPicPr>
              <p:blipFill>
                <a:blip r:embed="rId1136"/>
                <a:stretch>
                  <a:fillRect/>
                </a:stretch>
              </p:blipFill>
              <p:spPr>
                <a:xfrm>
                  <a:off x="4043409" y="2712319"/>
                  <a:ext cx="690840" cy="51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37">
              <p14:nvContentPartPr>
                <p14:cNvPr id="549" name="Ink 548">
                  <a:extLst>
                    <a:ext uri="{FF2B5EF4-FFF2-40B4-BE49-F238E27FC236}">
                      <a16:creationId xmlns:a16="http://schemas.microsoft.com/office/drawing/2014/main" id="{885D0F4F-48D4-E09B-BEE6-48F087410D39}"/>
                    </a:ext>
                  </a:extLst>
                </p14:cNvPr>
                <p14:cNvContentPartPr/>
                <p14:nvPr/>
              </p14:nvContentPartPr>
              <p14:xfrm>
                <a:off x="4284609" y="2832199"/>
                <a:ext cx="240840" cy="328320"/>
              </p14:xfrm>
            </p:contentPart>
          </mc:Choice>
          <mc:Fallback xmlns="">
            <p:pic>
              <p:nvPicPr>
                <p:cNvPr id="549" name="Ink 548">
                  <a:extLst>
                    <a:ext uri="{FF2B5EF4-FFF2-40B4-BE49-F238E27FC236}">
                      <a16:creationId xmlns:a16="http://schemas.microsoft.com/office/drawing/2014/main" id="{885D0F4F-48D4-E09B-BEE6-48F087410D39}"/>
                    </a:ext>
                  </a:extLst>
                </p:cNvPr>
                <p:cNvPicPr/>
                <p:nvPr/>
              </p:nvPicPr>
              <p:blipFill>
                <a:blip r:embed="rId1138"/>
                <a:stretch>
                  <a:fillRect/>
                </a:stretch>
              </p:blipFill>
              <p:spPr>
                <a:xfrm>
                  <a:off x="4278489" y="2826079"/>
                  <a:ext cx="253080" cy="340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6" name="Group 665">
            <a:extLst>
              <a:ext uri="{FF2B5EF4-FFF2-40B4-BE49-F238E27FC236}">
                <a16:creationId xmlns:a16="http://schemas.microsoft.com/office/drawing/2014/main" id="{C83AFB65-2A41-177D-6231-41900D9B5F92}"/>
              </a:ext>
            </a:extLst>
          </p:cNvPr>
          <p:cNvGrpSpPr/>
          <p:nvPr/>
        </p:nvGrpSpPr>
        <p:grpSpPr>
          <a:xfrm>
            <a:off x="5271583" y="3090285"/>
            <a:ext cx="2491920" cy="398160"/>
            <a:chOff x="5271583" y="3090285"/>
            <a:chExt cx="249192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39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7371BEE2-9BA0-E185-8572-55AF5EA70268}"/>
                    </a:ext>
                  </a:extLst>
                </p14:cNvPr>
                <p14:cNvContentPartPr/>
                <p14:nvPr/>
              </p14:nvContentPartPr>
              <p14:xfrm>
                <a:off x="5271583" y="3090285"/>
                <a:ext cx="167400" cy="2732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7371BEE2-9BA0-E185-8572-55AF5EA70268}"/>
                    </a:ext>
                  </a:extLst>
                </p:cNvPr>
                <p:cNvPicPr/>
                <p:nvPr/>
              </p:nvPicPr>
              <p:blipFill>
                <a:blip r:embed="rId1140"/>
                <a:stretch>
                  <a:fillRect/>
                </a:stretch>
              </p:blipFill>
              <p:spPr>
                <a:xfrm>
                  <a:off x="5265463" y="3084165"/>
                  <a:ext cx="179640" cy="28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1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3DA6FC5D-7940-351F-DCB0-790FC33E0933}"/>
                    </a:ext>
                  </a:extLst>
                </p14:cNvPr>
                <p14:cNvContentPartPr/>
                <p14:nvPr/>
              </p14:nvContentPartPr>
              <p14:xfrm>
                <a:off x="5443303" y="3224925"/>
                <a:ext cx="101880" cy="11232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3DA6FC5D-7940-351F-DCB0-790FC33E0933}"/>
                    </a:ext>
                  </a:extLst>
                </p:cNvPr>
                <p:cNvPicPr/>
                <p:nvPr/>
              </p:nvPicPr>
              <p:blipFill>
                <a:blip r:embed="rId1142"/>
                <a:stretch>
                  <a:fillRect/>
                </a:stretch>
              </p:blipFill>
              <p:spPr>
                <a:xfrm>
                  <a:off x="5437183" y="3218805"/>
                  <a:ext cx="114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3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2BBF17AA-7A08-8C55-0331-9D974F37CF6B}"/>
                    </a:ext>
                  </a:extLst>
                </p14:cNvPr>
                <p14:cNvContentPartPr/>
                <p14:nvPr/>
              </p14:nvContentPartPr>
              <p14:xfrm>
                <a:off x="5569663" y="3216645"/>
                <a:ext cx="91800" cy="15336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2BBF17AA-7A08-8C55-0331-9D974F37CF6B}"/>
                    </a:ext>
                  </a:extLst>
                </p:cNvPr>
                <p:cNvPicPr/>
                <p:nvPr/>
              </p:nvPicPr>
              <p:blipFill>
                <a:blip r:embed="rId1144"/>
                <a:stretch>
                  <a:fillRect/>
                </a:stretch>
              </p:blipFill>
              <p:spPr>
                <a:xfrm>
                  <a:off x="5563543" y="3210525"/>
                  <a:ext cx="10404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5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5B1707DE-EE2E-C9D2-D762-F14D20B3C794}"/>
                    </a:ext>
                  </a:extLst>
                </p14:cNvPr>
                <p14:cNvContentPartPr/>
                <p14:nvPr/>
              </p14:nvContentPartPr>
              <p14:xfrm>
                <a:off x="5651023" y="3106485"/>
                <a:ext cx="66240" cy="24768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5B1707DE-EE2E-C9D2-D762-F14D20B3C794}"/>
                    </a:ext>
                  </a:extLst>
                </p:cNvPr>
                <p:cNvPicPr/>
                <p:nvPr/>
              </p:nvPicPr>
              <p:blipFill>
                <a:blip r:embed="rId1146"/>
                <a:stretch>
                  <a:fillRect/>
                </a:stretch>
              </p:blipFill>
              <p:spPr>
                <a:xfrm>
                  <a:off x="5644903" y="3100365"/>
                  <a:ext cx="78480" cy="25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7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EDBE81EB-7F48-80D2-7805-0DEBE6B86637}"/>
                    </a:ext>
                  </a:extLst>
                </p14:cNvPr>
                <p14:cNvContentPartPr/>
                <p14:nvPr/>
              </p14:nvContentPartPr>
              <p14:xfrm>
                <a:off x="5664703" y="3200445"/>
                <a:ext cx="126360" cy="324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EDBE81EB-7F48-80D2-7805-0DEBE6B86637}"/>
                    </a:ext>
                  </a:extLst>
                </p:cNvPr>
                <p:cNvPicPr/>
                <p:nvPr/>
              </p:nvPicPr>
              <p:blipFill>
                <a:blip r:embed="rId1148"/>
                <a:stretch>
                  <a:fillRect/>
                </a:stretch>
              </p:blipFill>
              <p:spPr>
                <a:xfrm>
                  <a:off x="5658583" y="3194325"/>
                  <a:ext cx="13860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9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EEBAAF60-C61D-0297-B88A-9A75B7E77648}"/>
                    </a:ext>
                  </a:extLst>
                </p14:cNvPr>
                <p14:cNvContentPartPr/>
                <p14:nvPr/>
              </p14:nvContentPartPr>
              <p14:xfrm>
                <a:off x="5743543" y="3262725"/>
                <a:ext cx="103320" cy="11520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EEBAAF60-C61D-0297-B88A-9A75B7E77648}"/>
                    </a:ext>
                  </a:extLst>
                </p:cNvPr>
                <p:cNvPicPr/>
                <p:nvPr/>
              </p:nvPicPr>
              <p:blipFill>
                <a:blip r:embed="rId1150"/>
                <a:stretch>
                  <a:fillRect/>
                </a:stretch>
              </p:blipFill>
              <p:spPr>
                <a:xfrm>
                  <a:off x="5737423" y="3256605"/>
                  <a:ext cx="115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1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4973367E-FA89-04D0-23EE-8D927BEA88AB}"/>
                    </a:ext>
                  </a:extLst>
                </p14:cNvPr>
                <p14:cNvContentPartPr/>
                <p14:nvPr/>
              </p14:nvContentPartPr>
              <p14:xfrm>
                <a:off x="5859463" y="3263445"/>
                <a:ext cx="102960" cy="12528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4973367E-FA89-04D0-23EE-8D927BEA88AB}"/>
                    </a:ext>
                  </a:extLst>
                </p:cNvPr>
                <p:cNvPicPr/>
                <p:nvPr/>
              </p:nvPicPr>
              <p:blipFill>
                <a:blip r:embed="rId1152"/>
                <a:stretch>
                  <a:fillRect/>
                </a:stretch>
              </p:blipFill>
              <p:spPr>
                <a:xfrm>
                  <a:off x="5853343" y="3257325"/>
                  <a:ext cx="11520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3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B3156409-FA2D-36A9-2F59-A469CBB5499F}"/>
                    </a:ext>
                  </a:extLst>
                </p14:cNvPr>
                <p14:cNvContentPartPr/>
                <p14:nvPr/>
              </p14:nvContentPartPr>
              <p14:xfrm>
                <a:off x="5969263" y="3268845"/>
                <a:ext cx="300960" cy="14292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B3156409-FA2D-36A9-2F59-A469CBB5499F}"/>
                    </a:ext>
                  </a:extLst>
                </p:cNvPr>
                <p:cNvPicPr/>
                <p:nvPr/>
              </p:nvPicPr>
              <p:blipFill>
                <a:blip r:embed="rId1154"/>
                <a:stretch>
                  <a:fillRect/>
                </a:stretch>
              </p:blipFill>
              <p:spPr>
                <a:xfrm>
                  <a:off x="5963143" y="3262725"/>
                  <a:ext cx="313200" cy="155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5">
              <p14:nvContentPartPr>
                <p14:cNvPr id="634" name="Ink 633">
                  <a:extLst>
                    <a:ext uri="{FF2B5EF4-FFF2-40B4-BE49-F238E27FC236}">
                      <a16:creationId xmlns:a16="http://schemas.microsoft.com/office/drawing/2014/main" id="{00C18D98-64B6-1797-802D-D4F31E2F2BBD}"/>
                    </a:ext>
                  </a:extLst>
                </p14:cNvPr>
                <p14:cNvContentPartPr/>
                <p14:nvPr/>
              </p14:nvContentPartPr>
              <p14:xfrm>
                <a:off x="6281383" y="3310965"/>
                <a:ext cx="103320" cy="7920"/>
              </p14:xfrm>
            </p:contentPart>
          </mc:Choice>
          <mc:Fallback xmlns="">
            <p:pic>
              <p:nvPicPr>
                <p:cNvPr id="634" name="Ink 633">
                  <a:extLst>
                    <a:ext uri="{FF2B5EF4-FFF2-40B4-BE49-F238E27FC236}">
                      <a16:creationId xmlns:a16="http://schemas.microsoft.com/office/drawing/2014/main" id="{00C18D98-64B6-1797-802D-D4F31E2F2BBD}"/>
                    </a:ext>
                  </a:extLst>
                </p:cNvPr>
                <p:cNvPicPr/>
                <p:nvPr/>
              </p:nvPicPr>
              <p:blipFill>
                <a:blip r:embed="rId1156"/>
                <a:stretch>
                  <a:fillRect/>
                </a:stretch>
              </p:blipFill>
              <p:spPr>
                <a:xfrm>
                  <a:off x="6275263" y="3304845"/>
                  <a:ext cx="115560" cy="2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7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EC00BFA5-4FC3-1048-4BD9-8CF6FA9B9F24}"/>
                    </a:ext>
                  </a:extLst>
                </p14:cNvPr>
                <p14:cNvContentPartPr/>
                <p14:nvPr/>
              </p14:nvContentPartPr>
              <p14:xfrm>
                <a:off x="6461383" y="3149685"/>
                <a:ext cx="152280" cy="29196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EC00BFA5-4FC3-1048-4BD9-8CF6FA9B9F24}"/>
                    </a:ext>
                  </a:extLst>
                </p:cNvPr>
                <p:cNvPicPr/>
                <p:nvPr/>
              </p:nvPicPr>
              <p:blipFill>
                <a:blip r:embed="rId1158"/>
                <a:stretch>
                  <a:fillRect/>
                </a:stretch>
              </p:blipFill>
              <p:spPr>
                <a:xfrm>
                  <a:off x="6455263" y="3143565"/>
                  <a:ext cx="164520" cy="30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59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DFDFFC6B-BD63-B617-E7CE-1B72DE701ED1}"/>
                    </a:ext>
                  </a:extLst>
                </p14:cNvPr>
                <p14:cNvContentPartPr/>
                <p14:nvPr/>
              </p14:nvContentPartPr>
              <p14:xfrm>
                <a:off x="6630943" y="3301605"/>
                <a:ext cx="99720" cy="13392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DFDFFC6B-BD63-B617-E7CE-1B72DE701ED1}"/>
                    </a:ext>
                  </a:extLst>
                </p:cNvPr>
                <p:cNvPicPr/>
                <p:nvPr/>
              </p:nvPicPr>
              <p:blipFill>
                <a:blip r:embed="rId1160"/>
                <a:stretch>
                  <a:fillRect/>
                </a:stretch>
              </p:blipFill>
              <p:spPr>
                <a:xfrm>
                  <a:off x="6624823" y="3295485"/>
                  <a:ext cx="11196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1">
              <p14:nvContentPartPr>
                <p14:cNvPr id="639" name="Ink 638">
                  <a:extLst>
                    <a:ext uri="{FF2B5EF4-FFF2-40B4-BE49-F238E27FC236}">
                      <a16:creationId xmlns:a16="http://schemas.microsoft.com/office/drawing/2014/main" id="{D8BAA2F0-3DCD-6531-80B8-EA7C9A637EA8}"/>
                    </a:ext>
                  </a:extLst>
                </p14:cNvPr>
                <p14:cNvContentPartPr/>
                <p14:nvPr/>
              </p14:nvContentPartPr>
              <p14:xfrm>
                <a:off x="6741463" y="3296565"/>
                <a:ext cx="210600" cy="150840"/>
              </p14:xfrm>
            </p:contentPart>
          </mc:Choice>
          <mc:Fallback xmlns="">
            <p:pic>
              <p:nvPicPr>
                <p:cNvPr id="639" name="Ink 638">
                  <a:extLst>
                    <a:ext uri="{FF2B5EF4-FFF2-40B4-BE49-F238E27FC236}">
                      <a16:creationId xmlns:a16="http://schemas.microsoft.com/office/drawing/2014/main" id="{D8BAA2F0-3DCD-6531-80B8-EA7C9A637EA8}"/>
                    </a:ext>
                  </a:extLst>
                </p:cNvPr>
                <p:cNvPicPr/>
                <p:nvPr/>
              </p:nvPicPr>
              <p:blipFill>
                <a:blip r:embed="rId1162"/>
                <a:stretch>
                  <a:fillRect/>
                </a:stretch>
              </p:blipFill>
              <p:spPr>
                <a:xfrm>
                  <a:off x="6735343" y="3290445"/>
                  <a:ext cx="2228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3">
              <p14:nvContentPartPr>
                <p14:cNvPr id="651" name="Ink 650">
                  <a:extLst>
                    <a:ext uri="{FF2B5EF4-FFF2-40B4-BE49-F238E27FC236}">
                      <a16:creationId xmlns:a16="http://schemas.microsoft.com/office/drawing/2014/main" id="{986F55EC-4B3A-33D7-7923-0155D22C5211}"/>
                    </a:ext>
                  </a:extLst>
                </p14:cNvPr>
                <p14:cNvContentPartPr/>
                <p14:nvPr/>
              </p14:nvContentPartPr>
              <p14:xfrm>
                <a:off x="6942343" y="3325365"/>
                <a:ext cx="84600" cy="110880"/>
              </p14:xfrm>
            </p:contentPart>
          </mc:Choice>
          <mc:Fallback xmlns="">
            <p:pic>
              <p:nvPicPr>
                <p:cNvPr id="651" name="Ink 650">
                  <a:extLst>
                    <a:ext uri="{FF2B5EF4-FFF2-40B4-BE49-F238E27FC236}">
                      <a16:creationId xmlns:a16="http://schemas.microsoft.com/office/drawing/2014/main" id="{986F55EC-4B3A-33D7-7923-0155D22C5211}"/>
                    </a:ext>
                  </a:extLst>
                </p:cNvPr>
                <p:cNvPicPr/>
                <p:nvPr/>
              </p:nvPicPr>
              <p:blipFill>
                <a:blip r:embed="rId1164"/>
                <a:stretch>
                  <a:fillRect/>
                </a:stretch>
              </p:blipFill>
              <p:spPr>
                <a:xfrm>
                  <a:off x="6936223" y="3319245"/>
                  <a:ext cx="9684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5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5C68AA2D-5F07-9C6E-52BC-68E12521342D}"/>
                    </a:ext>
                  </a:extLst>
                </p14:cNvPr>
                <p14:cNvContentPartPr/>
                <p14:nvPr/>
              </p14:nvContentPartPr>
              <p14:xfrm>
                <a:off x="6941263" y="3241125"/>
                <a:ext cx="41760" cy="720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5C68AA2D-5F07-9C6E-52BC-68E12521342D}"/>
                    </a:ext>
                  </a:extLst>
                </p:cNvPr>
                <p:cNvPicPr/>
                <p:nvPr/>
              </p:nvPicPr>
              <p:blipFill>
                <a:blip r:embed="rId1166"/>
                <a:stretch>
                  <a:fillRect/>
                </a:stretch>
              </p:blipFill>
              <p:spPr>
                <a:xfrm>
                  <a:off x="6935143" y="3235005"/>
                  <a:ext cx="540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7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842E9B9E-F964-5AE2-4A3C-384A2B257EEE}"/>
                    </a:ext>
                  </a:extLst>
                </p14:cNvPr>
                <p14:cNvContentPartPr/>
                <p14:nvPr/>
              </p14:nvContentPartPr>
              <p14:xfrm>
                <a:off x="7015783" y="3293685"/>
                <a:ext cx="132120" cy="14220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842E9B9E-F964-5AE2-4A3C-384A2B257EEE}"/>
                    </a:ext>
                  </a:extLst>
                </p:cNvPr>
                <p:cNvPicPr/>
                <p:nvPr/>
              </p:nvPicPr>
              <p:blipFill>
                <a:blip r:embed="rId1168"/>
                <a:stretch>
                  <a:fillRect/>
                </a:stretch>
              </p:blipFill>
              <p:spPr>
                <a:xfrm>
                  <a:off x="7009663" y="3287565"/>
                  <a:ext cx="14436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9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9A16D0CC-213F-BB30-B7FD-D02A7AE4F0DC}"/>
                    </a:ext>
                  </a:extLst>
                </p14:cNvPr>
                <p14:cNvContentPartPr/>
                <p14:nvPr/>
              </p14:nvContentPartPr>
              <p14:xfrm>
                <a:off x="7114063" y="3296925"/>
                <a:ext cx="280800" cy="15444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9A16D0CC-213F-BB30-B7FD-D02A7AE4F0DC}"/>
                    </a:ext>
                  </a:extLst>
                </p:cNvPr>
                <p:cNvPicPr/>
                <p:nvPr/>
              </p:nvPicPr>
              <p:blipFill>
                <a:blip r:embed="rId1170"/>
                <a:stretch>
                  <a:fillRect/>
                </a:stretch>
              </p:blipFill>
              <p:spPr>
                <a:xfrm>
                  <a:off x="7107943" y="3290805"/>
                  <a:ext cx="293040" cy="16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1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387B58E0-B176-44E6-7BE8-36547CF51DAE}"/>
                    </a:ext>
                  </a:extLst>
                </p14:cNvPr>
                <p14:cNvContentPartPr/>
                <p14:nvPr/>
              </p14:nvContentPartPr>
              <p14:xfrm>
                <a:off x="7373263" y="3313845"/>
                <a:ext cx="101520" cy="17460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387B58E0-B176-44E6-7BE8-36547CF51DAE}"/>
                    </a:ext>
                  </a:extLst>
                </p:cNvPr>
                <p:cNvPicPr/>
                <p:nvPr/>
              </p:nvPicPr>
              <p:blipFill>
                <a:blip r:embed="rId1172"/>
                <a:stretch>
                  <a:fillRect/>
                </a:stretch>
              </p:blipFill>
              <p:spPr>
                <a:xfrm>
                  <a:off x="7367143" y="3307725"/>
                  <a:ext cx="113760" cy="186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3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4AE219F8-D7CF-FB5B-D44B-F88A5CAEC9FB}"/>
                    </a:ext>
                  </a:extLst>
                </p14:cNvPr>
                <p14:cNvContentPartPr/>
                <p14:nvPr/>
              </p14:nvContentPartPr>
              <p14:xfrm>
                <a:off x="7449583" y="3141765"/>
                <a:ext cx="69840" cy="30564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4AE219F8-D7CF-FB5B-D44B-F88A5CAEC9FB}"/>
                    </a:ext>
                  </a:extLst>
                </p:cNvPr>
                <p:cNvPicPr/>
                <p:nvPr/>
              </p:nvPicPr>
              <p:blipFill>
                <a:blip r:embed="rId1174"/>
                <a:stretch>
                  <a:fillRect/>
                </a:stretch>
              </p:blipFill>
              <p:spPr>
                <a:xfrm>
                  <a:off x="7443463" y="3135645"/>
                  <a:ext cx="82080" cy="31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5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D8589E04-AE86-5F61-2D48-70A6E09B25C1}"/>
                    </a:ext>
                  </a:extLst>
                </p14:cNvPr>
                <p14:cNvContentPartPr/>
                <p14:nvPr/>
              </p14:nvContentPartPr>
              <p14:xfrm>
                <a:off x="7442023" y="3275685"/>
                <a:ext cx="229680" cy="17712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D8589E04-AE86-5F61-2D48-70A6E09B25C1}"/>
                    </a:ext>
                  </a:extLst>
                </p:cNvPr>
                <p:cNvPicPr/>
                <p:nvPr/>
              </p:nvPicPr>
              <p:blipFill>
                <a:blip r:embed="rId1176"/>
                <a:stretch>
                  <a:fillRect/>
                </a:stretch>
              </p:blipFill>
              <p:spPr>
                <a:xfrm>
                  <a:off x="7435903" y="3269565"/>
                  <a:ext cx="241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7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C47BC26F-D6A9-5119-2CF7-E7AB865DE2F9}"/>
                    </a:ext>
                  </a:extLst>
                </p14:cNvPr>
                <p14:cNvContentPartPr/>
                <p14:nvPr/>
              </p14:nvContentPartPr>
              <p14:xfrm>
                <a:off x="7691503" y="3331485"/>
                <a:ext cx="72000" cy="14544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C47BC26F-D6A9-5119-2CF7-E7AB865DE2F9}"/>
                    </a:ext>
                  </a:extLst>
                </p:cNvPr>
                <p:cNvPicPr/>
                <p:nvPr/>
              </p:nvPicPr>
              <p:blipFill>
                <a:blip r:embed="rId1178"/>
                <a:stretch>
                  <a:fillRect/>
                </a:stretch>
              </p:blipFill>
              <p:spPr>
                <a:xfrm>
                  <a:off x="7685383" y="3325365"/>
                  <a:ext cx="8424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79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9DE1B37-0BA7-25E5-B70F-ED9496D06AFA}"/>
                    </a:ext>
                  </a:extLst>
                </p14:cNvPr>
                <p14:cNvContentPartPr/>
                <p14:nvPr/>
              </p14:nvContentPartPr>
              <p14:xfrm>
                <a:off x="7696543" y="3246885"/>
                <a:ext cx="34560" cy="900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9DE1B37-0BA7-25E5-B70F-ED9496D06AFA}"/>
                    </a:ext>
                  </a:extLst>
                </p:cNvPr>
                <p:cNvPicPr/>
                <p:nvPr/>
              </p:nvPicPr>
              <p:blipFill>
                <a:blip r:embed="rId1180"/>
                <a:stretch>
                  <a:fillRect/>
                </a:stretch>
              </p:blipFill>
              <p:spPr>
                <a:xfrm>
                  <a:off x="7690423" y="3240765"/>
                  <a:ext cx="46800" cy="21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5" name="Group 664">
            <a:extLst>
              <a:ext uri="{FF2B5EF4-FFF2-40B4-BE49-F238E27FC236}">
                <a16:creationId xmlns:a16="http://schemas.microsoft.com/office/drawing/2014/main" id="{470D3C28-7889-3EDD-C844-F654DB5B7563}"/>
              </a:ext>
            </a:extLst>
          </p:cNvPr>
          <p:cNvGrpSpPr/>
          <p:nvPr/>
        </p:nvGrpSpPr>
        <p:grpSpPr>
          <a:xfrm>
            <a:off x="7993183" y="3194325"/>
            <a:ext cx="484200" cy="299520"/>
            <a:chOff x="7993183" y="3194325"/>
            <a:chExt cx="484200" cy="299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81">
              <p14:nvContentPartPr>
                <p14:cNvPr id="661" name="Ink 660">
                  <a:extLst>
                    <a:ext uri="{FF2B5EF4-FFF2-40B4-BE49-F238E27FC236}">
                      <a16:creationId xmlns:a16="http://schemas.microsoft.com/office/drawing/2014/main" id="{05515B1C-1CA7-F17A-38B2-0EA1A50A7267}"/>
                    </a:ext>
                  </a:extLst>
                </p14:cNvPr>
                <p14:cNvContentPartPr/>
                <p14:nvPr/>
              </p14:nvContentPartPr>
              <p14:xfrm>
                <a:off x="7993183" y="3194325"/>
                <a:ext cx="70920" cy="135000"/>
              </p14:xfrm>
            </p:contentPart>
          </mc:Choice>
          <mc:Fallback xmlns="">
            <p:pic>
              <p:nvPicPr>
                <p:cNvPr id="661" name="Ink 660">
                  <a:extLst>
                    <a:ext uri="{FF2B5EF4-FFF2-40B4-BE49-F238E27FC236}">
                      <a16:creationId xmlns:a16="http://schemas.microsoft.com/office/drawing/2014/main" id="{05515B1C-1CA7-F17A-38B2-0EA1A50A7267}"/>
                    </a:ext>
                  </a:extLst>
                </p:cNvPr>
                <p:cNvPicPr/>
                <p:nvPr/>
              </p:nvPicPr>
              <p:blipFill>
                <a:blip r:embed="rId1182"/>
                <a:stretch>
                  <a:fillRect/>
                </a:stretch>
              </p:blipFill>
              <p:spPr>
                <a:xfrm>
                  <a:off x="7987063" y="3188205"/>
                  <a:ext cx="8316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3">
              <p14:nvContentPartPr>
                <p14:cNvPr id="662" name="Ink 661">
                  <a:extLst>
                    <a:ext uri="{FF2B5EF4-FFF2-40B4-BE49-F238E27FC236}">
                      <a16:creationId xmlns:a16="http://schemas.microsoft.com/office/drawing/2014/main" id="{6516C81E-CCA3-5F07-CD97-20C60320DA1F}"/>
                    </a:ext>
                  </a:extLst>
                </p14:cNvPr>
                <p14:cNvContentPartPr/>
                <p14:nvPr/>
              </p14:nvContentPartPr>
              <p14:xfrm>
                <a:off x="8081743" y="3209085"/>
                <a:ext cx="170640" cy="283320"/>
              </p14:xfrm>
            </p:contentPart>
          </mc:Choice>
          <mc:Fallback xmlns="">
            <p:pic>
              <p:nvPicPr>
                <p:cNvPr id="662" name="Ink 661">
                  <a:extLst>
                    <a:ext uri="{FF2B5EF4-FFF2-40B4-BE49-F238E27FC236}">
                      <a16:creationId xmlns:a16="http://schemas.microsoft.com/office/drawing/2014/main" id="{6516C81E-CCA3-5F07-CD97-20C60320DA1F}"/>
                    </a:ext>
                  </a:extLst>
                </p:cNvPr>
                <p:cNvPicPr/>
                <p:nvPr/>
              </p:nvPicPr>
              <p:blipFill>
                <a:blip r:embed="rId1184"/>
                <a:stretch>
                  <a:fillRect/>
                </a:stretch>
              </p:blipFill>
              <p:spPr>
                <a:xfrm>
                  <a:off x="8075623" y="3202965"/>
                  <a:ext cx="182880" cy="29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5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30BE3550-2DBC-0102-B25A-BE0E2A808D2F}"/>
                    </a:ext>
                  </a:extLst>
                </p14:cNvPr>
                <p14:cNvContentPartPr/>
                <p14:nvPr/>
              </p14:nvContentPartPr>
              <p14:xfrm>
                <a:off x="8320063" y="3215565"/>
                <a:ext cx="157320" cy="16560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30BE3550-2DBC-0102-B25A-BE0E2A808D2F}"/>
                    </a:ext>
                  </a:extLst>
                </p:cNvPr>
                <p:cNvPicPr/>
                <p:nvPr/>
              </p:nvPicPr>
              <p:blipFill>
                <a:blip r:embed="rId1186"/>
                <a:stretch>
                  <a:fillRect/>
                </a:stretch>
              </p:blipFill>
              <p:spPr>
                <a:xfrm>
                  <a:off x="8313943" y="3209445"/>
                  <a:ext cx="16956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7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C493C770-99E8-864D-932B-CEB5DE403795}"/>
                    </a:ext>
                  </a:extLst>
                </p14:cNvPr>
                <p14:cNvContentPartPr/>
                <p14:nvPr/>
              </p14:nvContentPartPr>
              <p14:xfrm>
                <a:off x="8424823" y="3224205"/>
                <a:ext cx="29160" cy="26964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C493C770-99E8-864D-932B-CEB5DE403795}"/>
                    </a:ext>
                  </a:extLst>
                </p:cNvPr>
                <p:cNvPicPr/>
                <p:nvPr/>
              </p:nvPicPr>
              <p:blipFill>
                <a:blip r:embed="rId1188"/>
                <a:stretch>
                  <a:fillRect/>
                </a:stretch>
              </p:blipFill>
              <p:spPr>
                <a:xfrm>
                  <a:off x="8418703" y="3218085"/>
                  <a:ext cx="41400" cy="281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189">
            <p14:nvContentPartPr>
              <p14:cNvPr id="667" name="Ink 666">
                <a:extLst>
                  <a:ext uri="{FF2B5EF4-FFF2-40B4-BE49-F238E27FC236}">
                    <a16:creationId xmlns:a16="http://schemas.microsoft.com/office/drawing/2014/main" id="{B06D6B62-504A-CB14-4680-848285F1EFBC}"/>
                  </a:ext>
                </a:extLst>
              </p14:cNvPr>
              <p14:cNvContentPartPr/>
              <p14:nvPr/>
            </p14:nvContentPartPr>
            <p14:xfrm>
              <a:off x="11371625" y="2958109"/>
              <a:ext cx="345600" cy="322200"/>
            </p14:xfrm>
          </p:contentPart>
        </mc:Choice>
        <mc:Fallback xmlns="">
          <p:pic>
            <p:nvPicPr>
              <p:cNvPr id="667" name="Ink 666">
                <a:extLst>
                  <a:ext uri="{FF2B5EF4-FFF2-40B4-BE49-F238E27FC236}">
                    <a16:creationId xmlns:a16="http://schemas.microsoft.com/office/drawing/2014/main" id="{B06D6B62-504A-CB14-4680-848285F1EFBC}"/>
                  </a:ext>
                </a:extLst>
              </p:cNvPr>
              <p:cNvPicPr/>
              <p:nvPr/>
            </p:nvPicPr>
            <p:blipFill>
              <a:blip r:embed="rId1190"/>
              <a:stretch>
                <a:fillRect/>
              </a:stretch>
            </p:blipFill>
            <p:spPr>
              <a:xfrm>
                <a:off x="11365505" y="2951989"/>
                <a:ext cx="357840" cy="334440"/>
              </a:xfrm>
              <a:prstGeom prst="rect">
                <a:avLst/>
              </a:prstGeom>
            </p:spPr>
          </p:pic>
        </mc:Fallback>
      </mc:AlternateContent>
      <p:grpSp>
        <p:nvGrpSpPr>
          <p:cNvPr id="674" name="Group 673">
            <a:extLst>
              <a:ext uri="{FF2B5EF4-FFF2-40B4-BE49-F238E27FC236}">
                <a16:creationId xmlns:a16="http://schemas.microsoft.com/office/drawing/2014/main" id="{4DE1B233-381A-92EA-3445-863D70631D4E}"/>
              </a:ext>
            </a:extLst>
          </p:cNvPr>
          <p:cNvGrpSpPr/>
          <p:nvPr/>
        </p:nvGrpSpPr>
        <p:grpSpPr>
          <a:xfrm>
            <a:off x="2334929" y="1527097"/>
            <a:ext cx="432720" cy="373680"/>
            <a:chOff x="2334929" y="1527097"/>
            <a:chExt cx="432720" cy="373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91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6A4E3054-C6CD-1017-FE37-E8E33FB80ADD}"/>
                    </a:ext>
                  </a:extLst>
                </p14:cNvPr>
                <p14:cNvContentPartPr/>
                <p14:nvPr/>
              </p14:nvContentPartPr>
              <p14:xfrm>
                <a:off x="2359409" y="1527097"/>
                <a:ext cx="143640" cy="28044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6A4E3054-C6CD-1017-FE37-E8E33FB80ADD}"/>
                    </a:ext>
                  </a:extLst>
                </p:cNvPr>
                <p:cNvPicPr/>
                <p:nvPr/>
              </p:nvPicPr>
              <p:blipFill>
                <a:blip r:embed="rId1192"/>
                <a:stretch>
                  <a:fillRect/>
                </a:stretch>
              </p:blipFill>
              <p:spPr>
                <a:xfrm>
                  <a:off x="2353289" y="1520977"/>
                  <a:ext cx="155880" cy="29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3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79DD6041-07A3-DED7-FDEC-3EFDC76A8BCC}"/>
                    </a:ext>
                  </a:extLst>
                </p14:cNvPr>
                <p14:cNvContentPartPr/>
                <p14:nvPr/>
              </p14:nvContentPartPr>
              <p14:xfrm>
                <a:off x="2334929" y="1664257"/>
                <a:ext cx="135720" cy="3456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79DD6041-07A3-DED7-FDEC-3EFDC76A8BCC}"/>
                    </a:ext>
                  </a:extLst>
                </p:cNvPr>
                <p:cNvPicPr/>
                <p:nvPr/>
              </p:nvPicPr>
              <p:blipFill>
                <a:blip r:embed="rId1194"/>
                <a:stretch>
                  <a:fillRect/>
                </a:stretch>
              </p:blipFill>
              <p:spPr>
                <a:xfrm>
                  <a:off x="2328809" y="1658137"/>
                  <a:ext cx="147960" cy="4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5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20D2E9DC-4576-BE03-E505-A9F3798A198A}"/>
                    </a:ext>
                  </a:extLst>
                </p14:cNvPr>
                <p14:cNvContentPartPr/>
                <p14:nvPr/>
              </p14:nvContentPartPr>
              <p14:xfrm>
                <a:off x="2498729" y="1708177"/>
                <a:ext cx="27720" cy="19260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20D2E9DC-4576-BE03-E505-A9F3798A198A}"/>
                    </a:ext>
                  </a:extLst>
                </p:cNvPr>
                <p:cNvPicPr/>
                <p:nvPr/>
              </p:nvPicPr>
              <p:blipFill>
                <a:blip r:embed="rId1196"/>
                <a:stretch>
                  <a:fillRect/>
                </a:stretch>
              </p:blipFill>
              <p:spPr>
                <a:xfrm>
                  <a:off x="2492609" y="1702057"/>
                  <a:ext cx="399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7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3A817C24-A021-6501-C97B-27FB3E46745A}"/>
                    </a:ext>
                  </a:extLst>
                </p14:cNvPr>
                <p14:cNvContentPartPr/>
                <p14:nvPr/>
              </p14:nvContentPartPr>
              <p14:xfrm>
                <a:off x="2473529" y="1660297"/>
                <a:ext cx="159840" cy="12348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3A817C24-A021-6501-C97B-27FB3E46745A}"/>
                    </a:ext>
                  </a:extLst>
                </p:cNvPr>
                <p:cNvPicPr/>
                <p:nvPr/>
              </p:nvPicPr>
              <p:blipFill>
                <a:blip r:embed="rId1198"/>
                <a:stretch>
                  <a:fillRect/>
                </a:stretch>
              </p:blipFill>
              <p:spPr>
                <a:xfrm>
                  <a:off x="2467409" y="1654177"/>
                  <a:ext cx="172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99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ED4B3DAB-1858-E8FD-D4F8-5C6E9188BD8C}"/>
                    </a:ext>
                  </a:extLst>
                </p14:cNvPr>
                <p14:cNvContentPartPr/>
                <p14:nvPr/>
              </p14:nvContentPartPr>
              <p14:xfrm>
                <a:off x="2665049" y="1648057"/>
                <a:ext cx="96120" cy="1184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ED4B3DAB-1858-E8FD-D4F8-5C6E9188BD8C}"/>
                    </a:ext>
                  </a:extLst>
                </p:cNvPr>
                <p:cNvPicPr/>
                <p:nvPr/>
              </p:nvPicPr>
              <p:blipFill>
                <a:blip r:embed="rId1200"/>
                <a:stretch>
                  <a:fillRect/>
                </a:stretch>
              </p:blipFill>
              <p:spPr>
                <a:xfrm>
                  <a:off x="2658929" y="1641937"/>
                  <a:ext cx="10836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1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FD9F561A-A2D0-7E21-64C3-8B4E2068B0DB}"/>
                    </a:ext>
                  </a:extLst>
                </p14:cNvPr>
                <p14:cNvContentPartPr/>
                <p14:nvPr/>
              </p14:nvContentPartPr>
              <p14:xfrm>
                <a:off x="2663609" y="1658857"/>
                <a:ext cx="104040" cy="11880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FD9F561A-A2D0-7E21-64C3-8B4E2068B0DB}"/>
                    </a:ext>
                  </a:extLst>
                </p:cNvPr>
                <p:cNvPicPr/>
                <p:nvPr/>
              </p:nvPicPr>
              <p:blipFill>
                <a:blip r:embed="rId1202"/>
                <a:stretch>
                  <a:fillRect/>
                </a:stretch>
              </p:blipFill>
              <p:spPr>
                <a:xfrm>
                  <a:off x="2657489" y="1652737"/>
                  <a:ext cx="116280" cy="13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A17E28EB-CF80-309E-1E43-E72F6B3602CE}"/>
              </a:ext>
            </a:extLst>
          </p:cNvPr>
          <p:cNvGrpSpPr/>
          <p:nvPr/>
        </p:nvGrpSpPr>
        <p:grpSpPr>
          <a:xfrm>
            <a:off x="2322689" y="2033977"/>
            <a:ext cx="675720" cy="314280"/>
            <a:chOff x="2322689" y="2033977"/>
            <a:chExt cx="675720" cy="314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03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9ECCE9F5-D3F5-39DC-CAC5-9C2F142BF6EA}"/>
                    </a:ext>
                  </a:extLst>
                </p14:cNvPr>
                <p14:cNvContentPartPr/>
                <p14:nvPr/>
              </p14:nvContentPartPr>
              <p14:xfrm>
                <a:off x="2339609" y="2126857"/>
                <a:ext cx="124200" cy="16740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9ECCE9F5-D3F5-39DC-CAC5-9C2F142BF6EA}"/>
                    </a:ext>
                  </a:extLst>
                </p:cNvPr>
                <p:cNvPicPr/>
                <p:nvPr/>
              </p:nvPicPr>
              <p:blipFill>
                <a:blip r:embed="rId1204"/>
                <a:stretch>
                  <a:fillRect/>
                </a:stretch>
              </p:blipFill>
              <p:spPr>
                <a:xfrm>
                  <a:off x="2333489" y="2120737"/>
                  <a:ext cx="136440" cy="17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5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9D53D03E-0875-9767-889A-E89CC70ED137}"/>
                    </a:ext>
                  </a:extLst>
                </p14:cNvPr>
                <p14:cNvContentPartPr/>
                <p14:nvPr/>
              </p14:nvContentPartPr>
              <p14:xfrm>
                <a:off x="2322689" y="2204977"/>
                <a:ext cx="114840" cy="5256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9D53D03E-0875-9767-889A-E89CC70ED137}"/>
                    </a:ext>
                  </a:extLst>
                </p:cNvPr>
                <p:cNvPicPr/>
                <p:nvPr/>
              </p:nvPicPr>
              <p:blipFill>
                <a:blip r:embed="rId1206"/>
                <a:stretch>
                  <a:fillRect/>
                </a:stretch>
              </p:blipFill>
              <p:spPr>
                <a:xfrm>
                  <a:off x="2316569" y="2198857"/>
                  <a:ext cx="127080" cy="6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7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652898AE-5823-BDBC-06DE-ED2E9581808F}"/>
                    </a:ext>
                  </a:extLst>
                </p14:cNvPr>
                <p14:cNvContentPartPr/>
                <p14:nvPr/>
              </p14:nvContentPartPr>
              <p14:xfrm>
                <a:off x="2343929" y="2099857"/>
                <a:ext cx="144000" cy="5004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652898AE-5823-BDBC-06DE-ED2E9581808F}"/>
                    </a:ext>
                  </a:extLst>
                </p:cNvPr>
                <p:cNvPicPr/>
                <p:nvPr/>
              </p:nvPicPr>
              <p:blipFill>
                <a:blip r:embed="rId1208"/>
                <a:stretch>
                  <a:fillRect/>
                </a:stretch>
              </p:blipFill>
              <p:spPr>
                <a:xfrm>
                  <a:off x="2337809" y="2093737"/>
                  <a:ext cx="1562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9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D3817FFD-322E-CBFE-F611-F04DE2A8FD91}"/>
                    </a:ext>
                  </a:extLst>
                </p14:cNvPr>
                <p14:cNvContentPartPr/>
                <p14:nvPr/>
              </p14:nvContentPartPr>
              <p14:xfrm>
                <a:off x="2463449" y="2180857"/>
                <a:ext cx="110520" cy="11304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D3817FFD-322E-CBFE-F611-F04DE2A8FD91}"/>
                    </a:ext>
                  </a:extLst>
                </p:cNvPr>
                <p:cNvPicPr/>
                <p:nvPr/>
              </p:nvPicPr>
              <p:blipFill>
                <a:blip r:embed="rId1210"/>
                <a:stretch>
                  <a:fillRect/>
                </a:stretch>
              </p:blipFill>
              <p:spPr>
                <a:xfrm>
                  <a:off x="2457329" y="2174737"/>
                  <a:ext cx="122760" cy="12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1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5D6B6491-9E2E-9559-FAED-D72AA5FCF766}"/>
                    </a:ext>
                  </a:extLst>
                </p14:cNvPr>
                <p14:cNvContentPartPr/>
                <p14:nvPr/>
              </p14:nvContentPartPr>
              <p14:xfrm>
                <a:off x="2480369" y="2191297"/>
                <a:ext cx="112320" cy="11520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5D6B6491-9E2E-9559-FAED-D72AA5FCF766}"/>
                    </a:ext>
                  </a:extLst>
                </p:cNvPr>
                <p:cNvPicPr/>
                <p:nvPr/>
              </p:nvPicPr>
              <p:blipFill>
                <a:blip r:embed="rId1212"/>
                <a:stretch>
                  <a:fillRect/>
                </a:stretch>
              </p:blipFill>
              <p:spPr>
                <a:xfrm>
                  <a:off x="2474249" y="2185177"/>
                  <a:ext cx="12456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3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42F009E0-D692-1A4F-F9E1-8330206AA98F}"/>
                    </a:ext>
                  </a:extLst>
                </p14:cNvPr>
                <p14:cNvContentPartPr/>
                <p14:nvPr/>
              </p14:nvContentPartPr>
              <p14:xfrm>
                <a:off x="2595569" y="2193097"/>
                <a:ext cx="196200" cy="13536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42F009E0-D692-1A4F-F9E1-8330206AA98F}"/>
                    </a:ext>
                  </a:extLst>
                </p:cNvPr>
                <p:cNvPicPr/>
                <p:nvPr/>
              </p:nvPicPr>
              <p:blipFill>
                <a:blip r:embed="rId1214"/>
                <a:stretch>
                  <a:fillRect/>
                </a:stretch>
              </p:blipFill>
              <p:spPr>
                <a:xfrm>
                  <a:off x="2589449" y="2186977"/>
                  <a:ext cx="20844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5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BFC44CCA-40B2-B05B-F9D0-BD2469831726}"/>
                    </a:ext>
                  </a:extLst>
                </p14:cNvPr>
                <p14:cNvContentPartPr/>
                <p14:nvPr/>
              </p14:nvContentPartPr>
              <p14:xfrm>
                <a:off x="2776289" y="2207137"/>
                <a:ext cx="115200" cy="13788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BFC44CCA-40B2-B05B-F9D0-BD2469831726}"/>
                    </a:ext>
                  </a:extLst>
                </p:cNvPr>
                <p:cNvPicPr/>
                <p:nvPr/>
              </p:nvPicPr>
              <p:blipFill>
                <a:blip r:embed="rId1216"/>
                <a:stretch>
                  <a:fillRect/>
                </a:stretch>
              </p:blipFill>
              <p:spPr>
                <a:xfrm>
                  <a:off x="2770169" y="2201017"/>
                  <a:ext cx="1274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7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E1329D2F-182C-A885-4CE2-37A5266B03C7}"/>
                    </a:ext>
                  </a:extLst>
                </p14:cNvPr>
                <p14:cNvContentPartPr/>
                <p14:nvPr/>
              </p14:nvContentPartPr>
              <p14:xfrm>
                <a:off x="2878169" y="2033977"/>
                <a:ext cx="47160" cy="31428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E1329D2F-182C-A885-4CE2-37A5266B03C7}"/>
                    </a:ext>
                  </a:extLst>
                </p:cNvPr>
                <p:cNvPicPr/>
                <p:nvPr/>
              </p:nvPicPr>
              <p:blipFill>
                <a:blip r:embed="rId1218"/>
                <a:stretch>
                  <a:fillRect/>
                </a:stretch>
              </p:blipFill>
              <p:spPr>
                <a:xfrm>
                  <a:off x="2872049" y="2027857"/>
                  <a:ext cx="5940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19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CA4A0EFC-64E9-43D8-E09C-3F5CCF5BC497}"/>
                    </a:ext>
                  </a:extLst>
                </p14:cNvPr>
                <p14:cNvContentPartPr/>
                <p14:nvPr/>
              </p14:nvContentPartPr>
              <p14:xfrm>
                <a:off x="2872769" y="2189137"/>
                <a:ext cx="125640" cy="3276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CA4A0EFC-64E9-43D8-E09C-3F5CCF5BC497}"/>
                    </a:ext>
                  </a:extLst>
                </p:cNvPr>
                <p:cNvPicPr/>
                <p:nvPr/>
              </p:nvPicPr>
              <p:blipFill>
                <a:blip r:embed="rId1220"/>
                <a:stretch>
                  <a:fillRect/>
                </a:stretch>
              </p:blipFill>
              <p:spPr>
                <a:xfrm>
                  <a:off x="2866649" y="2183017"/>
                  <a:ext cx="137880" cy="4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2" name="Group 721">
            <a:extLst>
              <a:ext uri="{FF2B5EF4-FFF2-40B4-BE49-F238E27FC236}">
                <a16:creationId xmlns:a16="http://schemas.microsoft.com/office/drawing/2014/main" id="{FE761005-1D3F-A753-40CF-388E08EC6DD4}"/>
              </a:ext>
            </a:extLst>
          </p:cNvPr>
          <p:cNvGrpSpPr/>
          <p:nvPr/>
        </p:nvGrpSpPr>
        <p:grpSpPr>
          <a:xfrm>
            <a:off x="3533369" y="2092297"/>
            <a:ext cx="1062000" cy="325440"/>
            <a:chOff x="3533369" y="2092297"/>
            <a:chExt cx="1062000" cy="325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21">
              <p14:nvContentPartPr>
                <p14:cNvPr id="716" name="Ink 715">
                  <a:extLst>
                    <a:ext uri="{FF2B5EF4-FFF2-40B4-BE49-F238E27FC236}">
                      <a16:creationId xmlns:a16="http://schemas.microsoft.com/office/drawing/2014/main" id="{EED1514B-3C4E-DB75-86A2-4F0AA18C7270}"/>
                    </a:ext>
                  </a:extLst>
                </p14:cNvPr>
                <p14:cNvContentPartPr/>
                <p14:nvPr/>
              </p14:nvContentPartPr>
              <p14:xfrm>
                <a:off x="3563609" y="2133697"/>
                <a:ext cx="221040" cy="182160"/>
              </p14:xfrm>
            </p:contentPart>
          </mc:Choice>
          <mc:Fallback xmlns="">
            <p:pic>
              <p:nvPicPr>
                <p:cNvPr id="716" name="Ink 715">
                  <a:extLst>
                    <a:ext uri="{FF2B5EF4-FFF2-40B4-BE49-F238E27FC236}">
                      <a16:creationId xmlns:a16="http://schemas.microsoft.com/office/drawing/2014/main" id="{EED1514B-3C4E-DB75-86A2-4F0AA18C7270}"/>
                    </a:ext>
                  </a:extLst>
                </p:cNvPr>
                <p:cNvPicPr/>
                <p:nvPr/>
              </p:nvPicPr>
              <p:blipFill>
                <a:blip r:embed="rId1222"/>
                <a:stretch>
                  <a:fillRect/>
                </a:stretch>
              </p:blipFill>
              <p:spPr>
                <a:xfrm>
                  <a:off x="3557489" y="2127577"/>
                  <a:ext cx="23328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3">
              <p14:nvContentPartPr>
                <p14:cNvPr id="717" name="Ink 716">
                  <a:extLst>
                    <a:ext uri="{FF2B5EF4-FFF2-40B4-BE49-F238E27FC236}">
                      <a16:creationId xmlns:a16="http://schemas.microsoft.com/office/drawing/2014/main" id="{7D96E178-30AD-30F0-3D26-76ADC429D050}"/>
                    </a:ext>
                  </a:extLst>
                </p14:cNvPr>
                <p14:cNvContentPartPr/>
                <p14:nvPr/>
              </p14:nvContentPartPr>
              <p14:xfrm>
                <a:off x="3533369" y="2316937"/>
                <a:ext cx="240840" cy="93960"/>
              </p14:xfrm>
            </p:contentPart>
          </mc:Choice>
          <mc:Fallback xmlns="">
            <p:pic>
              <p:nvPicPr>
                <p:cNvPr id="717" name="Ink 716">
                  <a:extLst>
                    <a:ext uri="{FF2B5EF4-FFF2-40B4-BE49-F238E27FC236}">
                      <a16:creationId xmlns:a16="http://schemas.microsoft.com/office/drawing/2014/main" id="{7D96E178-30AD-30F0-3D26-76ADC429D050}"/>
                    </a:ext>
                  </a:extLst>
                </p:cNvPr>
                <p:cNvPicPr/>
                <p:nvPr/>
              </p:nvPicPr>
              <p:blipFill>
                <a:blip r:embed="rId1224"/>
                <a:stretch>
                  <a:fillRect/>
                </a:stretch>
              </p:blipFill>
              <p:spPr>
                <a:xfrm>
                  <a:off x="3527249" y="2310817"/>
                  <a:ext cx="25308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5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1A87E19F-FF3B-BB3D-332C-798C3E93824E}"/>
                    </a:ext>
                  </a:extLst>
                </p14:cNvPr>
                <p14:cNvContentPartPr/>
                <p14:nvPr/>
              </p14:nvContentPartPr>
              <p14:xfrm>
                <a:off x="3971129" y="2092297"/>
                <a:ext cx="624240" cy="32544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1A87E19F-FF3B-BB3D-332C-798C3E93824E}"/>
                    </a:ext>
                  </a:extLst>
                </p:cNvPr>
                <p:cNvPicPr/>
                <p:nvPr/>
              </p:nvPicPr>
              <p:blipFill>
                <a:blip r:embed="rId1226"/>
                <a:stretch>
                  <a:fillRect/>
                </a:stretch>
              </p:blipFill>
              <p:spPr>
                <a:xfrm>
                  <a:off x="3965009" y="2086177"/>
                  <a:ext cx="636480" cy="33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7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5DBC9C20-45C4-D52D-7507-ADEDBA0B7A73}"/>
                    </a:ext>
                  </a:extLst>
                </p14:cNvPr>
                <p14:cNvContentPartPr/>
                <p14:nvPr/>
              </p14:nvContentPartPr>
              <p14:xfrm>
                <a:off x="4166249" y="2245657"/>
                <a:ext cx="237960" cy="14148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5DBC9C20-45C4-D52D-7507-ADEDBA0B7A73}"/>
                    </a:ext>
                  </a:extLst>
                </p:cNvPr>
                <p:cNvPicPr/>
                <p:nvPr/>
              </p:nvPicPr>
              <p:blipFill>
                <a:blip r:embed="rId1228"/>
                <a:stretch>
                  <a:fillRect/>
                </a:stretch>
              </p:blipFill>
              <p:spPr>
                <a:xfrm>
                  <a:off x="4160129" y="2239537"/>
                  <a:ext cx="250200" cy="1537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29">
            <p14:nvContentPartPr>
              <p14:cNvPr id="723" name="Ink 722">
                <a:extLst>
                  <a:ext uri="{FF2B5EF4-FFF2-40B4-BE49-F238E27FC236}">
                    <a16:creationId xmlns:a16="http://schemas.microsoft.com/office/drawing/2014/main" id="{A5403CE6-C2A8-F56D-E047-AA658A938143}"/>
                  </a:ext>
                </a:extLst>
              </p14:cNvPr>
              <p14:cNvContentPartPr/>
              <p14:nvPr/>
            </p14:nvContentPartPr>
            <p14:xfrm>
              <a:off x="4706969" y="2133697"/>
              <a:ext cx="233640" cy="273960"/>
            </p14:xfrm>
          </p:contentPart>
        </mc:Choice>
        <mc:Fallback xmlns="">
          <p:pic>
            <p:nvPicPr>
              <p:cNvPr id="723" name="Ink 722">
                <a:extLst>
                  <a:ext uri="{FF2B5EF4-FFF2-40B4-BE49-F238E27FC236}">
                    <a16:creationId xmlns:a16="http://schemas.microsoft.com/office/drawing/2014/main" id="{A5403CE6-C2A8-F56D-E047-AA658A938143}"/>
                  </a:ext>
                </a:extLst>
              </p:cNvPr>
              <p:cNvPicPr/>
              <p:nvPr/>
            </p:nvPicPr>
            <p:blipFill>
              <a:blip r:embed="rId1230"/>
              <a:stretch>
                <a:fillRect/>
              </a:stretch>
            </p:blipFill>
            <p:spPr>
              <a:xfrm>
                <a:off x="4700849" y="2127577"/>
                <a:ext cx="245880" cy="286200"/>
              </a:xfrm>
              <a:prstGeom prst="rect">
                <a:avLst/>
              </a:prstGeom>
            </p:spPr>
          </p:pic>
        </mc:Fallback>
      </mc:AlternateContent>
      <p:grpSp>
        <p:nvGrpSpPr>
          <p:cNvPr id="730" name="Group 729">
            <a:extLst>
              <a:ext uri="{FF2B5EF4-FFF2-40B4-BE49-F238E27FC236}">
                <a16:creationId xmlns:a16="http://schemas.microsoft.com/office/drawing/2014/main" id="{76D20E3B-2CDD-53CB-22B4-64EB4EDC07A8}"/>
              </a:ext>
            </a:extLst>
          </p:cNvPr>
          <p:cNvGrpSpPr/>
          <p:nvPr/>
        </p:nvGrpSpPr>
        <p:grpSpPr>
          <a:xfrm>
            <a:off x="2406209" y="2935057"/>
            <a:ext cx="458280" cy="322560"/>
            <a:chOff x="2406209" y="2935057"/>
            <a:chExt cx="458280" cy="322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31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DDEE86FA-2904-1EF3-A96B-59EFC8CF0C2F}"/>
                    </a:ext>
                  </a:extLst>
                </p14:cNvPr>
                <p14:cNvContentPartPr/>
                <p14:nvPr/>
              </p14:nvContentPartPr>
              <p14:xfrm>
                <a:off x="2406209" y="2935057"/>
                <a:ext cx="169200" cy="23508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DDEE86FA-2904-1EF3-A96B-59EFC8CF0C2F}"/>
                    </a:ext>
                  </a:extLst>
                </p:cNvPr>
                <p:cNvPicPr/>
                <p:nvPr/>
              </p:nvPicPr>
              <p:blipFill>
                <a:blip r:embed="rId1232"/>
                <a:stretch>
                  <a:fillRect/>
                </a:stretch>
              </p:blipFill>
              <p:spPr>
                <a:xfrm>
                  <a:off x="2400089" y="2928937"/>
                  <a:ext cx="181440" cy="24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3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24DBE3B5-F4C6-3D20-7DE1-FA14E91C4EF8}"/>
                    </a:ext>
                  </a:extLst>
                </p14:cNvPr>
                <p14:cNvContentPartPr/>
                <p14:nvPr/>
              </p14:nvContentPartPr>
              <p14:xfrm>
                <a:off x="2407289" y="3077977"/>
                <a:ext cx="185760" cy="219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24DBE3B5-F4C6-3D20-7DE1-FA14E91C4EF8}"/>
                    </a:ext>
                  </a:extLst>
                </p:cNvPr>
                <p:cNvPicPr/>
                <p:nvPr/>
              </p:nvPicPr>
              <p:blipFill>
                <a:blip r:embed="rId1234"/>
                <a:stretch>
                  <a:fillRect/>
                </a:stretch>
              </p:blipFill>
              <p:spPr>
                <a:xfrm>
                  <a:off x="2401169" y="3071857"/>
                  <a:ext cx="1980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5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30F11220-A4F6-5563-1B23-FD9F4C858FA2}"/>
                    </a:ext>
                  </a:extLst>
                </p14:cNvPr>
                <p14:cNvContentPartPr/>
                <p14:nvPr/>
              </p14:nvContentPartPr>
              <p14:xfrm>
                <a:off x="2608529" y="3065017"/>
                <a:ext cx="54720" cy="19260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30F11220-A4F6-5563-1B23-FD9F4C858FA2}"/>
                    </a:ext>
                  </a:extLst>
                </p:cNvPr>
                <p:cNvPicPr/>
                <p:nvPr/>
              </p:nvPicPr>
              <p:blipFill>
                <a:blip r:embed="rId1236"/>
                <a:stretch>
                  <a:fillRect/>
                </a:stretch>
              </p:blipFill>
              <p:spPr>
                <a:xfrm>
                  <a:off x="2602409" y="3058897"/>
                  <a:ext cx="66960" cy="20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7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7B912695-EE1A-F0D6-21D1-65DFD6C062D6}"/>
                    </a:ext>
                  </a:extLst>
                </p14:cNvPr>
                <p14:cNvContentPartPr/>
                <p14:nvPr/>
              </p14:nvContentPartPr>
              <p14:xfrm>
                <a:off x="2609969" y="3030817"/>
                <a:ext cx="109800" cy="1058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7B912695-EE1A-F0D6-21D1-65DFD6C062D6}"/>
                    </a:ext>
                  </a:extLst>
                </p:cNvPr>
                <p:cNvPicPr/>
                <p:nvPr/>
              </p:nvPicPr>
              <p:blipFill>
                <a:blip r:embed="rId1238"/>
                <a:stretch>
                  <a:fillRect/>
                </a:stretch>
              </p:blipFill>
              <p:spPr>
                <a:xfrm>
                  <a:off x="2603849" y="3024697"/>
                  <a:ext cx="12204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39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35558A8D-1E4D-1588-813A-80F20E33D09C}"/>
                    </a:ext>
                  </a:extLst>
                </p14:cNvPr>
                <p14:cNvContentPartPr/>
                <p14:nvPr/>
              </p14:nvContentPartPr>
              <p14:xfrm>
                <a:off x="2735609" y="3021817"/>
                <a:ext cx="128880" cy="12132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35558A8D-1E4D-1588-813A-80F20E33D09C}"/>
                    </a:ext>
                  </a:extLst>
                </p:cNvPr>
                <p:cNvPicPr/>
                <p:nvPr/>
              </p:nvPicPr>
              <p:blipFill>
                <a:blip r:embed="rId1240"/>
                <a:stretch>
                  <a:fillRect/>
                </a:stretch>
              </p:blipFill>
              <p:spPr>
                <a:xfrm>
                  <a:off x="2729489" y="3015697"/>
                  <a:ext cx="14112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1">
              <p14:nvContentPartPr>
                <p14:cNvPr id="729" name="Ink 728">
                  <a:extLst>
                    <a:ext uri="{FF2B5EF4-FFF2-40B4-BE49-F238E27FC236}">
                      <a16:creationId xmlns:a16="http://schemas.microsoft.com/office/drawing/2014/main" id="{5720060B-8213-EE63-61A2-0B2BC8B524D7}"/>
                    </a:ext>
                  </a:extLst>
                </p14:cNvPr>
                <p14:cNvContentPartPr/>
                <p14:nvPr/>
              </p14:nvContentPartPr>
              <p14:xfrm>
                <a:off x="2729129" y="3029377"/>
                <a:ext cx="121320" cy="149400"/>
              </p14:xfrm>
            </p:contentPart>
          </mc:Choice>
          <mc:Fallback xmlns="">
            <p:pic>
              <p:nvPicPr>
                <p:cNvPr id="729" name="Ink 728">
                  <a:extLst>
                    <a:ext uri="{FF2B5EF4-FFF2-40B4-BE49-F238E27FC236}">
                      <a16:creationId xmlns:a16="http://schemas.microsoft.com/office/drawing/2014/main" id="{5720060B-8213-EE63-61A2-0B2BC8B524D7}"/>
                    </a:ext>
                  </a:extLst>
                </p:cNvPr>
                <p:cNvPicPr/>
                <p:nvPr/>
              </p:nvPicPr>
              <p:blipFill>
                <a:blip r:embed="rId1242"/>
                <a:stretch>
                  <a:fillRect/>
                </a:stretch>
              </p:blipFill>
              <p:spPr>
                <a:xfrm>
                  <a:off x="2723009" y="3023257"/>
                  <a:ext cx="133560" cy="161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898FB77F-0CEE-95AD-1B3B-3DDB5660F0C8}"/>
              </a:ext>
            </a:extLst>
          </p:cNvPr>
          <p:cNvGrpSpPr/>
          <p:nvPr/>
        </p:nvGrpSpPr>
        <p:grpSpPr>
          <a:xfrm>
            <a:off x="2363369" y="3421777"/>
            <a:ext cx="696960" cy="338760"/>
            <a:chOff x="2363369" y="3421777"/>
            <a:chExt cx="696960" cy="338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43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A24ADEBE-EE94-91E9-5229-450ADA74847F}"/>
                    </a:ext>
                  </a:extLst>
                </p14:cNvPr>
                <p14:cNvContentPartPr/>
                <p14:nvPr/>
              </p14:nvContentPartPr>
              <p14:xfrm>
                <a:off x="2363369" y="3524737"/>
                <a:ext cx="163440" cy="23580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A24ADEBE-EE94-91E9-5229-450ADA74847F}"/>
                    </a:ext>
                  </a:extLst>
                </p:cNvPr>
                <p:cNvPicPr/>
                <p:nvPr/>
              </p:nvPicPr>
              <p:blipFill>
                <a:blip r:embed="rId1244"/>
                <a:stretch>
                  <a:fillRect/>
                </a:stretch>
              </p:blipFill>
              <p:spPr>
                <a:xfrm>
                  <a:off x="2357249" y="3518617"/>
                  <a:ext cx="175680" cy="24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5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64ABA05C-1415-70B1-FA9F-439FE997F285}"/>
                    </a:ext>
                  </a:extLst>
                </p14:cNvPr>
                <p14:cNvContentPartPr/>
                <p14:nvPr/>
              </p14:nvContentPartPr>
              <p14:xfrm>
                <a:off x="2365889" y="3620857"/>
                <a:ext cx="140400" cy="5796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64ABA05C-1415-70B1-FA9F-439FE997F285}"/>
                    </a:ext>
                  </a:extLst>
                </p:cNvPr>
                <p:cNvPicPr/>
                <p:nvPr/>
              </p:nvPicPr>
              <p:blipFill>
                <a:blip r:embed="rId1246"/>
                <a:stretch>
                  <a:fillRect/>
                </a:stretch>
              </p:blipFill>
              <p:spPr>
                <a:xfrm>
                  <a:off x="2359769" y="3614737"/>
                  <a:ext cx="152640" cy="7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7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FBEDB300-8A04-0D52-1EA0-04F8D0ECBCB5}"/>
                    </a:ext>
                  </a:extLst>
                </p14:cNvPr>
                <p14:cNvContentPartPr/>
                <p14:nvPr/>
              </p14:nvContentPartPr>
              <p14:xfrm>
                <a:off x="2387129" y="3494497"/>
                <a:ext cx="134280" cy="6480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FBEDB300-8A04-0D52-1EA0-04F8D0ECBCB5}"/>
                    </a:ext>
                  </a:extLst>
                </p:cNvPr>
                <p:cNvPicPr/>
                <p:nvPr/>
              </p:nvPicPr>
              <p:blipFill>
                <a:blip r:embed="rId1248"/>
                <a:stretch>
                  <a:fillRect/>
                </a:stretch>
              </p:blipFill>
              <p:spPr>
                <a:xfrm>
                  <a:off x="2381009" y="3488377"/>
                  <a:ext cx="146520" cy="7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9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6BA3B2C2-1F26-BC3E-5987-B5C79F7BDFB1}"/>
                    </a:ext>
                  </a:extLst>
                </p14:cNvPr>
                <p14:cNvContentPartPr/>
                <p14:nvPr/>
              </p14:nvContentPartPr>
              <p14:xfrm>
                <a:off x="2547689" y="3611137"/>
                <a:ext cx="104760" cy="11268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6BA3B2C2-1F26-BC3E-5987-B5C79F7BDFB1}"/>
                    </a:ext>
                  </a:extLst>
                </p:cNvPr>
                <p:cNvPicPr/>
                <p:nvPr/>
              </p:nvPicPr>
              <p:blipFill>
                <a:blip r:embed="rId1250"/>
                <a:stretch>
                  <a:fillRect/>
                </a:stretch>
              </p:blipFill>
              <p:spPr>
                <a:xfrm>
                  <a:off x="2541569" y="3605017"/>
                  <a:ext cx="11700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1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6A285FC2-528A-F2E9-FC87-C8024746E1AB}"/>
                    </a:ext>
                  </a:extLst>
                </p14:cNvPr>
                <p14:cNvContentPartPr/>
                <p14:nvPr/>
              </p14:nvContentPartPr>
              <p14:xfrm>
                <a:off x="2564249" y="3600697"/>
                <a:ext cx="77400" cy="12528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6A285FC2-528A-F2E9-FC87-C8024746E1AB}"/>
                    </a:ext>
                  </a:extLst>
                </p:cNvPr>
                <p:cNvPicPr/>
                <p:nvPr/>
              </p:nvPicPr>
              <p:blipFill>
                <a:blip r:embed="rId1252"/>
                <a:stretch>
                  <a:fillRect/>
                </a:stretch>
              </p:blipFill>
              <p:spPr>
                <a:xfrm>
                  <a:off x="2558129" y="3594577"/>
                  <a:ext cx="8964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3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B0B3754C-96EC-89FF-B024-C8C673351B94}"/>
                    </a:ext>
                  </a:extLst>
                </p14:cNvPr>
                <p14:cNvContentPartPr/>
                <p14:nvPr/>
              </p14:nvContentPartPr>
              <p14:xfrm>
                <a:off x="2661449" y="3611137"/>
                <a:ext cx="148680" cy="12384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B0B3754C-96EC-89FF-B024-C8C673351B94}"/>
                    </a:ext>
                  </a:extLst>
                </p:cNvPr>
                <p:cNvPicPr/>
                <p:nvPr/>
              </p:nvPicPr>
              <p:blipFill>
                <a:blip r:embed="rId1254"/>
                <a:stretch>
                  <a:fillRect/>
                </a:stretch>
              </p:blipFill>
              <p:spPr>
                <a:xfrm>
                  <a:off x="2655329" y="3605017"/>
                  <a:ext cx="1609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5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C802BCC1-D1F9-115C-BB95-2BFF7427445A}"/>
                    </a:ext>
                  </a:extLst>
                </p14:cNvPr>
                <p14:cNvContentPartPr/>
                <p14:nvPr/>
              </p14:nvContentPartPr>
              <p14:xfrm>
                <a:off x="2812649" y="3612937"/>
                <a:ext cx="124200" cy="13464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C802BCC1-D1F9-115C-BB95-2BFF7427445A}"/>
                    </a:ext>
                  </a:extLst>
                </p:cNvPr>
                <p:cNvPicPr/>
                <p:nvPr/>
              </p:nvPicPr>
              <p:blipFill>
                <a:blip r:embed="rId1256"/>
                <a:stretch>
                  <a:fillRect/>
                </a:stretch>
              </p:blipFill>
              <p:spPr>
                <a:xfrm>
                  <a:off x="2806529" y="3606817"/>
                  <a:ext cx="13644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7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897C1981-FA54-5D8E-6AF3-C9AD6195349D}"/>
                    </a:ext>
                  </a:extLst>
                </p14:cNvPr>
                <p14:cNvContentPartPr/>
                <p14:nvPr/>
              </p14:nvContentPartPr>
              <p14:xfrm>
                <a:off x="2909489" y="3421777"/>
                <a:ext cx="53640" cy="30528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897C1981-FA54-5D8E-6AF3-C9AD6195349D}"/>
                    </a:ext>
                  </a:extLst>
                </p:cNvPr>
                <p:cNvPicPr/>
                <p:nvPr/>
              </p:nvPicPr>
              <p:blipFill>
                <a:blip r:embed="rId1258"/>
                <a:stretch>
                  <a:fillRect/>
                </a:stretch>
              </p:blipFill>
              <p:spPr>
                <a:xfrm>
                  <a:off x="2903369" y="3415657"/>
                  <a:ext cx="65880" cy="31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59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8AFE14C2-AC9D-DD68-BBF4-6C386B2B7E4F}"/>
                    </a:ext>
                  </a:extLst>
                </p14:cNvPr>
                <p14:cNvContentPartPr/>
                <p14:nvPr/>
              </p14:nvContentPartPr>
              <p14:xfrm>
                <a:off x="2926769" y="3562897"/>
                <a:ext cx="133560" cy="3276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8AFE14C2-AC9D-DD68-BBF4-6C386B2B7E4F}"/>
                    </a:ext>
                  </a:extLst>
                </p:cNvPr>
                <p:cNvPicPr/>
                <p:nvPr/>
              </p:nvPicPr>
              <p:blipFill>
                <a:blip r:embed="rId1260"/>
                <a:stretch>
                  <a:fillRect/>
                </a:stretch>
              </p:blipFill>
              <p:spPr>
                <a:xfrm>
                  <a:off x="2920649" y="3556777"/>
                  <a:ext cx="145800" cy="45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5" name="Group 744">
            <a:extLst>
              <a:ext uri="{FF2B5EF4-FFF2-40B4-BE49-F238E27FC236}">
                <a16:creationId xmlns:a16="http://schemas.microsoft.com/office/drawing/2014/main" id="{6A560241-4A41-1CF7-82BE-FE270E67CABC}"/>
              </a:ext>
            </a:extLst>
          </p:cNvPr>
          <p:cNvGrpSpPr/>
          <p:nvPr/>
        </p:nvGrpSpPr>
        <p:grpSpPr>
          <a:xfrm>
            <a:off x="3484769" y="3469297"/>
            <a:ext cx="294840" cy="378000"/>
            <a:chOff x="3484769" y="3469297"/>
            <a:chExt cx="294840" cy="378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1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3A52A36D-4FC0-66B7-4BC5-63027227A90E}"/>
                    </a:ext>
                  </a:extLst>
                </p14:cNvPr>
                <p14:cNvContentPartPr/>
                <p14:nvPr/>
              </p14:nvContentPartPr>
              <p14:xfrm>
                <a:off x="3485849" y="3469297"/>
                <a:ext cx="293760" cy="25200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3A52A36D-4FC0-66B7-4BC5-63027227A90E}"/>
                    </a:ext>
                  </a:extLst>
                </p:cNvPr>
                <p:cNvPicPr/>
                <p:nvPr/>
              </p:nvPicPr>
              <p:blipFill>
                <a:blip r:embed="rId1262"/>
                <a:stretch>
                  <a:fillRect/>
                </a:stretch>
              </p:blipFill>
              <p:spPr>
                <a:xfrm>
                  <a:off x="3479729" y="3463177"/>
                  <a:ext cx="306000" cy="26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3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5C8E09EC-302C-D992-2229-A3C14D38F808}"/>
                    </a:ext>
                  </a:extLst>
                </p14:cNvPr>
                <p14:cNvContentPartPr/>
                <p14:nvPr/>
              </p14:nvContentPartPr>
              <p14:xfrm>
                <a:off x="3484769" y="3768817"/>
                <a:ext cx="245880" cy="7848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5C8E09EC-302C-D992-2229-A3C14D38F808}"/>
                    </a:ext>
                  </a:extLst>
                </p:cNvPr>
                <p:cNvPicPr/>
                <p:nvPr/>
              </p:nvPicPr>
              <p:blipFill>
                <a:blip r:embed="rId1264"/>
                <a:stretch>
                  <a:fillRect/>
                </a:stretch>
              </p:blipFill>
              <p:spPr>
                <a:xfrm>
                  <a:off x="3478649" y="3762697"/>
                  <a:ext cx="258120" cy="90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5EC83B03-509D-82E6-82E5-B27B159F0198}"/>
              </a:ext>
            </a:extLst>
          </p:cNvPr>
          <p:cNvGrpSpPr/>
          <p:nvPr/>
        </p:nvGrpSpPr>
        <p:grpSpPr>
          <a:xfrm>
            <a:off x="3994169" y="3392977"/>
            <a:ext cx="924840" cy="398520"/>
            <a:chOff x="3994169" y="3392977"/>
            <a:chExt cx="924840" cy="398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65">
              <p14:nvContentPartPr>
                <p14:cNvPr id="746" name="Ink 745">
                  <a:extLst>
                    <a:ext uri="{FF2B5EF4-FFF2-40B4-BE49-F238E27FC236}">
                      <a16:creationId xmlns:a16="http://schemas.microsoft.com/office/drawing/2014/main" id="{AA91C5FF-43C4-0B43-34CE-8D044ADEC388}"/>
                    </a:ext>
                  </a:extLst>
                </p14:cNvPr>
                <p14:cNvContentPartPr/>
                <p14:nvPr/>
              </p14:nvContentPartPr>
              <p14:xfrm>
                <a:off x="3994169" y="3392977"/>
                <a:ext cx="508320" cy="396720"/>
              </p14:xfrm>
            </p:contentPart>
          </mc:Choice>
          <mc:Fallback xmlns="">
            <p:pic>
              <p:nvPicPr>
                <p:cNvPr id="746" name="Ink 745">
                  <a:extLst>
                    <a:ext uri="{FF2B5EF4-FFF2-40B4-BE49-F238E27FC236}">
                      <a16:creationId xmlns:a16="http://schemas.microsoft.com/office/drawing/2014/main" id="{AA91C5FF-43C4-0B43-34CE-8D044ADEC388}"/>
                    </a:ext>
                  </a:extLst>
                </p:cNvPr>
                <p:cNvPicPr/>
                <p:nvPr/>
              </p:nvPicPr>
              <p:blipFill>
                <a:blip r:embed="rId1266"/>
                <a:stretch>
                  <a:fillRect/>
                </a:stretch>
              </p:blipFill>
              <p:spPr>
                <a:xfrm>
                  <a:off x="3988049" y="3386857"/>
                  <a:ext cx="520560" cy="40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7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1CC096F8-DF5A-A8D8-51FB-B57DB7D8BF2E}"/>
                    </a:ext>
                  </a:extLst>
                </p14:cNvPr>
                <p14:cNvContentPartPr/>
                <p14:nvPr/>
              </p14:nvContentPartPr>
              <p14:xfrm>
                <a:off x="4207649" y="3514297"/>
                <a:ext cx="209880" cy="27720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1CC096F8-DF5A-A8D8-51FB-B57DB7D8BF2E}"/>
                    </a:ext>
                  </a:extLst>
                </p:cNvPr>
                <p:cNvPicPr/>
                <p:nvPr/>
              </p:nvPicPr>
              <p:blipFill>
                <a:blip r:embed="rId1268"/>
                <a:stretch>
                  <a:fillRect/>
                </a:stretch>
              </p:blipFill>
              <p:spPr>
                <a:xfrm>
                  <a:off x="4201529" y="3508177"/>
                  <a:ext cx="22212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9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0DFC6D68-A232-364E-77FD-ADFBE5DBA4BB}"/>
                    </a:ext>
                  </a:extLst>
                </p14:cNvPr>
                <p14:cNvContentPartPr/>
                <p14:nvPr/>
              </p14:nvContentPartPr>
              <p14:xfrm>
                <a:off x="4658009" y="3420697"/>
                <a:ext cx="261000" cy="3621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0DFC6D68-A232-364E-77FD-ADFBE5DBA4BB}"/>
                    </a:ext>
                  </a:extLst>
                </p:cNvPr>
                <p:cNvPicPr/>
                <p:nvPr/>
              </p:nvPicPr>
              <p:blipFill>
                <a:blip r:embed="rId1270"/>
                <a:stretch>
                  <a:fillRect/>
                </a:stretch>
              </p:blipFill>
              <p:spPr>
                <a:xfrm>
                  <a:off x="4651889" y="3414577"/>
                  <a:ext cx="273240" cy="374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271">
            <p14:nvContentPartPr>
              <p14:cNvPr id="914" name="Ink 913">
                <a:extLst>
                  <a:ext uri="{FF2B5EF4-FFF2-40B4-BE49-F238E27FC236}">
                    <a16:creationId xmlns:a16="http://schemas.microsoft.com/office/drawing/2014/main" id="{6664ED32-80FF-889B-4BE2-D12E7E04AC9E}"/>
                  </a:ext>
                </a:extLst>
              </p14:cNvPr>
              <p14:cNvContentPartPr/>
              <p14:nvPr/>
            </p14:nvContentPartPr>
            <p14:xfrm>
              <a:off x="2378825" y="4548949"/>
              <a:ext cx="720" cy="2520"/>
            </p14:xfrm>
          </p:contentPart>
        </mc:Choice>
        <mc:Fallback xmlns="">
          <p:pic>
            <p:nvPicPr>
              <p:cNvPr id="914" name="Ink 913">
                <a:extLst>
                  <a:ext uri="{FF2B5EF4-FFF2-40B4-BE49-F238E27FC236}">
                    <a16:creationId xmlns:a16="http://schemas.microsoft.com/office/drawing/2014/main" id="{6664ED32-80FF-889B-4BE2-D12E7E04AC9E}"/>
                  </a:ext>
                </a:extLst>
              </p:cNvPr>
              <p:cNvPicPr/>
              <p:nvPr/>
            </p:nvPicPr>
            <p:blipFill>
              <a:blip r:embed="rId1048"/>
              <a:stretch>
                <a:fillRect/>
              </a:stretch>
            </p:blipFill>
            <p:spPr>
              <a:xfrm>
                <a:off x="2372705" y="4542829"/>
                <a:ext cx="12960" cy="14760"/>
              </a:xfrm>
              <a:prstGeom prst="rect">
                <a:avLst/>
              </a:prstGeom>
            </p:spPr>
          </p:pic>
        </mc:Fallback>
      </mc:AlternateContent>
      <p:grpSp>
        <p:nvGrpSpPr>
          <p:cNvPr id="927" name="Group 926">
            <a:extLst>
              <a:ext uri="{FF2B5EF4-FFF2-40B4-BE49-F238E27FC236}">
                <a16:creationId xmlns:a16="http://schemas.microsoft.com/office/drawing/2014/main" id="{11A2A3BB-2419-4C4E-AE35-C53237C4A91A}"/>
              </a:ext>
            </a:extLst>
          </p:cNvPr>
          <p:cNvGrpSpPr/>
          <p:nvPr/>
        </p:nvGrpSpPr>
        <p:grpSpPr>
          <a:xfrm>
            <a:off x="2364425" y="4554349"/>
            <a:ext cx="738000" cy="369360"/>
            <a:chOff x="2364425" y="4554349"/>
            <a:chExt cx="738000" cy="369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72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AAC39047-952D-15E8-1CB8-8D005FAC6239}"/>
                    </a:ext>
                  </a:extLst>
                </p14:cNvPr>
                <p14:cNvContentPartPr/>
                <p14:nvPr/>
              </p14:nvContentPartPr>
              <p14:xfrm>
                <a:off x="2416625" y="4655509"/>
                <a:ext cx="135000" cy="26820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AAC39047-952D-15E8-1CB8-8D005FAC6239}"/>
                    </a:ext>
                  </a:extLst>
                </p:cNvPr>
                <p:cNvPicPr/>
                <p:nvPr/>
              </p:nvPicPr>
              <p:blipFill>
                <a:blip r:embed="rId1273"/>
                <a:stretch>
                  <a:fillRect/>
                </a:stretch>
              </p:blipFill>
              <p:spPr>
                <a:xfrm>
                  <a:off x="2410505" y="4649389"/>
                  <a:ext cx="147240" cy="28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4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217A1BF2-E240-705F-D9EF-37A5749DA1F5}"/>
                    </a:ext>
                  </a:extLst>
                </p14:cNvPr>
                <p14:cNvContentPartPr/>
                <p14:nvPr/>
              </p14:nvContentPartPr>
              <p14:xfrm>
                <a:off x="2364425" y="4790149"/>
                <a:ext cx="158400" cy="1404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217A1BF2-E240-705F-D9EF-37A5749DA1F5}"/>
                    </a:ext>
                  </a:extLst>
                </p:cNvPr>
                <p:cNvPicPr/>
                <p:nvPr/>
              </p:nvPicPr>
              <p:blipFill>
                <a:blip r:embed="rId1275"/>
                <a:stretch>
                  <a:fillRect/>
                </a:stretch>
              </p:blipFill>
              <p:spPr>
                <a:xfrm>
                  <a:off x="2358305" y="4784029"/>
                  <a:ext cx="17064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6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11AF31A5-9024-919A-665B-4FDC39B9C71A}"/>
                    </a:ext>
                  </a:extLst>
                </p14:cNvPr>
                <p14:cNvContentPartPr/>
                <p14:nvPr/>
              </p14:nvContentPartPr>
              <p14:xfrm>
                <a:off x="2407265" y="4619509"/>
                <a:ext cx="145800" cy="3888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11AF31A5-9024-919A-665B-4FDC39B9C71A}"/>
                    </a:ext>
                  </a:extLst>
                </p:cNvPr>
                <p:cNvPicPr/>
                <p:nvPr/>
              </p:nvPicPr>
              <p:blipFill>
                <a:blip r:embed="rId1277"/>
                <a:stretch>
                  <a:fillRect/>
                </a:stretch>
              </p:blipFill>
              <p:spPr>
                <a:xfrm>
                  <a:off x="2401145" y="4613389"/>
                  <a:ext cx="15804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78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D0A972CF-1721-8A4A-5FA1-63F85214C924}"/>
                    </a:ext>
                  </a:extLst>
                </p14:cNvPr>
                <p14:cNvContentPartPr/>
                <p14:nvPr/>
              </p14:nvContentPartPr>
              <p14:xfrm>
                <a:off x="2555945" y="4777549"/>
                <a:ext cx="91800" cy="12384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D0A972CF-1721-8A4A-5FA1-63F85214C924}"/>
                    </a:ext>
                  </a:extLst>
                </p:cNvPr>
                <p:cNvPicPr/>
                <p:nvPr/>
              </p:nvPicPr>
              <p:blipFill>
                <a:blip r:embed="rId1279"/>
                <a:stretch>
                  <a:fillRect/>
                </a:stretch>
              </p:blipFill>
              <p:spPr>
                <a:xfrm>
                  <a:off x="2549825" y="4771429"/>
                  <a:ext cx="1040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0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87722771-DE87-BB39-46EE-144BD17692CA}"/>
                    </a:ext>
                  </a:extLst>
                </p14:cNvPr>
                <p14:cNvContentPartPr/>
                <p14:nvPr/>
              </p14:nvContentPartPr>
              <p14:xfrm>
                <a:off x="2525345" y="4777549"/>
                <a:ext cx="144720" cy="14364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87722771-DE87-BB39-46EE-144BD17692CA}"/>
                    </a:ext>
                  </a:extLst>
                </p:cNvPr>
                <p:cNvPicPr/>
                <p:nvPr/>
              </p:nvPicPr>
              <p:blipFill>
                <a:blip r:embed="rId1281"/>
                <a:stretch>
                  <a:fillRect/>
                </a:stretch>
              </p:blipFill>
              <p:spPr>
                <a:xfrm>
                  <a:off x="2519225" y="4771429"/>
                  <a:ext cx="15696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2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E2AA975A-122C-253D-A293-E41BD3821FF9}"/>
                    </a:ext>
                  </a:extLst>
                </p14:cNvPr>
                <p14:cNvContentPartPr/>
                <p14:nvPr/>
              </p14:nvContentPartPr>
              <p14:xfrm>
                <a:off x="2667545" y="4761349"/>
                <a:ext cx="189720" cy="14076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E2AA975A-122C-253D-A293-E41BD3821FF9}"/>
                    </a:ext>
                  </a:extLst>
                </p:cNvPr>
                <p:cNvPicPr/>
                <p:nvPr/>
              </p:nvPicPr>
              <p:blipFill>
                <a:blip r:embed="rId1283"/>
                <a:stretch>
                  <a:fillRect/>
                </a:stretch>
              </p:blipFill>
              <p:spPr>
                <a:xfrm>
                  <a:off x="2661425" y="4755229"/>
                  <a:ext cx="2019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4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F9EBE334-8327-233F-B8E1-91880BE8442C}"/>
                    </a:ext>
                  </a:extLst>
                </p14:cNvPr>
                <p14:cNvContentPartPr/>
                <p14:nvPr/>
              </p14:nvContentPartPr>
              <p14:xfrm>
                <a:off x="2843945" y="4759909"/>
                <a:ext cx="138600" cy="13032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F9EBE334-8327-233F-B8E1-91880BE8442C}"/>
                    </a:ext>
                  </a:extLst>
                </p:cNvPr>
                <p:cNvPicPr/>
                <p:nvPr/>
              </p:nvPicPr>
              <p:blipFill>
                <a:blip r:embed="rId1285"/>
                <a:stretch>
                  <a:fillRect/>
                </a:stretch>
              </p:blipFill>
              <p:spPr>
                <a:xfrm>
                  <a:off x="2837825" y="4753789"/>
                  <a:ext cx="1508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6">
              <p14:nvContentPartPr>
                <p14:cNvPr id="925" name="Ink 924">
                  <a:extLst>
                    <a:ext uri="{FF2B5EF4-FFF2-40B4-BE49-F238E27FC236}">
                      <a16:creationId xmlns:a16="http://schemas.microsoft.com/office/drawing/2014/main" id="{CA583B03-2873-51AA-74FD-3488F627D7B2}"/>
                    </a:ext>
                  </a:extLst>
                </p14:cNvPr>
                <p14:cNvContentPartPr/>
                <p14:nvPr/>
              </p14:nvContentPartPr>
              <p14:xfrm>
                <a:off x="2961665" y="4554349"/>
                <a:ext cx="40680" cy="312480"/>
              </p14:xfrm>
            </p:contentPart>
          </mc:Choice>
          <mc:Fallback xmlns="">
            <p:pic>
              <p:nvPicPr>
                <p:cNvPr id="925" name="Ink 924">
                  <a:extLst>
                    <a:ext uri="{FF2B5EF4-FFF2-40B4-BE49-F238E27FC236}">
                      <a16:creationId xmlns:a16="http://schemas.microsoft.com/office/drawing/2014/main" id="{CA583B03-2873-51AA-74FD-3488F627D7B2}"/>
                    </a:ext>
                  </a:extLst>
                </p:cNvPr>
                <p:cNvPicPr/>
                <p:nvPr/>
              </p:nvPicPr>
              <p:blipFill>
                <a:blip r:embed="rId1287"/>
                <a:stretch>
                  <a:fillRect/>
                </a:stretch>
              </p:blipFill>
              <p:spPr>
                <a:xfrm>
                  <a:off x="2955545" y="4548229"/>
                  <a:ext cx="5292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8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22E46678-8CD7-5977-5392-E7ED2EE1AADD}"/>
                    </a:ext>
                  </a:extLst>
                </p14:cNvPr>
                <p14:cNvContentPartPr/>
                <p14:nvPr/>
              </p14:nvContentPartPr>
              <p14:xfrm>
                <a:off x="2919185" y="4714189"/>
                <a:ext cx="183240" cy="2484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22E46678-8CD7-5977-5392-E7ED2EE1AADD}"/>
                    </a:ext>
                  </a:extLst>
                </p:cNvPr>
                <p:cNvPicPr/>
                <p:nvPr/>
              </p:nvPicPr>
              <p:blipFill>
                <a:blip r:embed="rId1289"/>
                <a:stretch>
                  <a:fillRect/>
                </a:stretch>
              </p:blipFill>
              <p:spPr>
                <a:xfrm>
                  <a:off x="2913065" y="4708069"/>
                  <a:ext cx="195480" cy="37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72" name="Group 971">
            <a:extLst>
              <a:ext uri="{FF2B5EF4-FFF2-40B4-BE49-F238E27FC236}">
                <a16:creationId xmlns:a16="http://schemas.microsoft.com/office/drawing/2014/main" id="{281281DA-4586-50F6-15DC-50D5B4953BBD}"/>
              </a:ext>
            </a:extLst>
          </p:cNvPr>
          <p:cNvGrpSpPr/>
          <p:nvPr/>
        </p:nvGrpSpPr>
        <p:grpSpPr>
          <a:xfrm>
            <a:off x="3770225" y="4520509"/>
            <a:ext cx="1754640" cy="547920"/>
            <a:chOff x="3770225" y="4520509"/>
            <a:chExt cx="1754640" cy="547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290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354313B9-6D71-1D20-7691-28AF3F5A4B8D}"/>
                    </a:ext>
                  </a:extLst>
                </p14:cNvPr>
                <p14:cNvContentPartPr/>
                <p14:nvPr/>
              </p14:nvContentPartPr>
              <p14:xfrm>
                <a:off x="3810545" y="4807789"/>
                <a:ext cx="8280" cy="396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354313B9-6D71-1D20-7691-28AF3F5A4B8D}"/>
                    </a:ext>
                  </a:extLst>
                </p:cNvPr>
                <p:cNvPicPr/>
                <p:nvPr/>
              </p:nvPicPr>
              <p:blipFill>
                <a:blip r:embed="rId1291"/>
                <a:stretch>
                  <a:fillRect/>
                </a:stretch>
              </p:blipFill>
              <p:spPr>
                <a:xfrm>
                  <a:off x="3804425" y="4801669"/>
                  <a:ext cx="2052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2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C723BEB9-06D8-8448-7AF8-90AA68598DEF}"/>
                    </a:ext>
                  </a:extLst>
                </p14:cNvPr>
                <p14:cNvContentPartPr/>
                <p14:nvPr/>
              </p14:nvContentPartPr>
              <p14:xfrm>
                <a:off x="3770225" y="4790149"/>
                <a:ext cx="174600" cy="14760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C723BEB9-06D8-8448-7AF8-90AA68598DEF}"/>
                    </a:ext>
                  </a:extLst>
                </p:cNvPr>
                <p:cNvPicPr/>
                <p:nvPr/>
              </p:nvPicPr>
              <p:blipFill>
                <a:blip r:embed="rId1293"/>
                <a:stretch>
                  <a:fillRect/>
                </a:stretch>
              </p:blipFill>
              <p:spPr>
                <a:xfrm>
                  <a:off x="3764105" y="4784029"/>
                  <a:ext cx="186840" cy="15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4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DA5AA9AF-5FFA-E153-99FC-CE32B89EC1E9}"/>
                    </a:ext>
                  </a:extLst>
                </p14:cNvPr>
                <p14:cNvContentPartPr/>
                <p14:nvPr/>
              </p14:nvContentPartPr>
              <p14:xfrm>
                <a:off x="3865625" y="4575949"/>
                <a:ext cx="162360" cy="19116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DA5AA9AF-5FFA-E153-99FC-CE32B89EC1E9}"/>
                    </a:ext>
                  </a:extLst>
                </p:cNvPr>
                <p:cNvPicPr/>
                <p:nvPr/>
              </p:nvPicPr>
              <p:blipFill>
                <a:blip r:embed="rId1295"/>
                <a:stretch>
                  <a:fillRect/>
                </a:stretch>
              </p:blipFill>
              <p:spPr>
                <a:xfrm>
                  <a:off x="3859505" y="4569829"/>
                  <a:ext cx="174600" cy="20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6">
              <p14:nvContentPartPr>
                <p14:cNvPr id="931" name="Ink 930">
                  <a:extLst>
                    <a:ext uri="{FF2B5EF4-FFF2-40B4-BE49-F238E27FC236}">
                      <a16:creationId xmlns:a16="http://schemas.microsoft.com/office/drawing/2014/main" id="{EDC48264-4A30-7060-B5BA-370717BEBB01}"/>
                    </a:ext>
                  </a:extLst>
                </p14:cNvPr>
                <p14:cNvContentPartPr/>
                <p14:nvPr/>
              </p14:nvContentPartPr>
              <p14:xfrm>
                <a:off x="4081265" y="4653709"/>
                <a:ext cx="10800" cy="11160"/>
              </p14:xfrm>
            </p:contentPart>
          </mc:Choice>
          <mc:Fallback xmlns="">
            <p:pic>
              <p:nvPicPr>
                <p:cNvPr id="931" name="Ink 930">
                  <a:extLst>
                    <a:ext uri="{FF2B5EF4-FFF2-40B4-BE49-F238E27FC236}">
                      <a16:creationId xmlns:a16="http://schemas.microsoft.com/office/drawing/2014/main" id="{EDC48264-4A30-7060-B5BA-370717BEBB01}"/>
                    </a:ext>
                  </a:extLst>
                </p:cNvPr>
                <p:cNvPicPr/>
                <p:nvPr/>
              </p:nvPicPr>
              <p:blipFill>
                <a:blip r:embed="rId1297"/>
                <a:stretch>
                  <a:fillRect/>
                </a:stretch>
              </p:blipFill>
              <p:spPr>
                <a:xfrm>
                  <a:off x="4075145" y="4647589"/>
                  <a:ext cx="23040" cy="2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98">
              <p14:nvContentPartPr>
                <p14:cNvPr id="932" name="Ink 931">
                  <a:extLst>
                    <a:ext uri="{FF2B5EF4-FFF2-40B4-BE49-F238E27FC236}">
                      <a16:creationId xmlns:a16="http://schemas.microsoft.com/office/drawing/2014/main" id="{251F1183-25FF-C4CA-C3C0-EEAE6CB0C42B}"/>
                    </a:ext>
                  </a:extLst>
                </p14:cNvPr>
                <p14:cNvContentPartPr/>
                <p14:nvPr/>
              </p14:nvContentPartPr>
              <p14:xfrm>
                <a:off x="4141745" y="4520509"/>
                <a:ext cx="105480" cy="211680"/>
              </p14:xfrm>
            </p:contentPart>
          </mc:Choice>
          <mc:Fallback xmlns="">
            <p:pic>
              <p:nvPicPr>
                <p:cNvPr id="932" name="Ink 931">
                  <a:extLst>
                    <a:ext uri="{FF2B5EF4-FFF2-40B4-BE49-F238E27FC236}">
                      <a16:creationId xmlns:a16="http://schemas.microsoft.com/office/drawing/2014/main" id="{251F1183-25FF-C4CA-C3C0-EEAE6CB0C42B}"/>
                    </a:ext>
                  </a:extLst>
                </p:cNvPr>
                <p:cNvPicPr/>
                <p:nvPr/>
              </p:nvPicPr>
              <p:blipFill>
                <a:blip r:embed="rId1299"/>
                <a:stretch>
                  <a:fillRect/>
                </a:stretch>
              </p:blipFill>
              <p:spPr>
                <a:xfrm>
                  <a:off x="4135625" y="4514389"/>
                  <a:ext cx="117720" cy="22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0">
              <p14:nvContentPartPr>
                <p14:cNvPr id="934" name="Ink 933">
                  <a:extLst>
                    <a:ext uri="{FF2B5EF4-FFF2-40B4-BE49-F238E27FC236}">
                      <a16:creationId xmlns:a16="http://schemas.microsoft.com/office/drawing/2014/main" id="{40386419-9305-3361-D9A2-ED51053B5F83}"/>
                    </a:ext>
                  </a:extLst>
                </p14:cNvPr>
                <p14:cNvContentPartPr/>
                <p14:nvPr/>
              </p14:nvContentPartPr>
              <p14:xfrm>
                <a:off x="4271345" y="4538149"/>
                <a:ext cx="244440" cy="378360"/>
              </p14:xfrm>
            </p:contentPart>
          </mc:Choice>
          <mc:Fallback xmlns="">
            <p:pic>
              <p:nvPicPr>
                <p:cNvPr id="934" name="Ink 933">
                  <a:extLst>
                    <a:ext uri="{FF2B5EF4-FFF2-40B4-BE49-F238E27FC236}">
                      <a16:creationId xmlns:a16="http://schemas.microsoft.com/office/drawing/2014/main" id="{40386419-9305-3361-D9A2-ED51053B5F83}"/>
                    </a:ext>
                  </a:extLst>
                </p:cNvPr>
                <p:cNvPicPr/>
                <p:nvPr/>
              </p:nvPicPr>
              <p:blipFill>
                <a:blip r:embed="rId1301"/>
                <a:stretch>
                  <a:fillRect/>
                </a:stretch>
              </p:blipFill>
              <p:spPr>
                <a:xfrm>
                  <a:off x="4265225" y="4532029"/>
                  <a:ext cx="25668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2">
              <p14:nvContentPartPr>
                <p14:cNvPr id="935" name="Ink 934">
                  <a:extLst>
                    <a:ext uri="{FF2B5EF4-FFF2-40B4-BE49-F238E27FC236}">
                      <a16:creationId xmlns:a16="http://schemas.microsoft.com/office/drawing/2014/main" id="{F876956C-DE04-CEC0-F92B-92E7EFDBA4B4}"/>
                    </a:ext>
                  </a:extLst>
                </p14:cNvPr>
                <p14:cNvContentPartPr/>
                <p14:nvPr/>
              </p14:nvContentPartPr>
              <p14:xfrm>
                <a:off x="4455305" y="4724989"/>
                <a:ext cx="330840" cy="343440"/>
              </p14:xfrm>
            </p:contentPart>
          </mc:Choice>
          <mc:Fallback xmlns="">
            <p:pic>
              <p:nvPicPr>
                <p:cNvPr id="935" name="Ink 934">
                  <a:extLst>
                    <a:ext uri="{FF2B5EF4-FFF2-40B4-BE49-F238E27FC236}">
                      <a16:creationId xmlns:a16="http://schemas.microsoft.com/office/drawing/2014/main" id="{F876956C-DE04-CEC0-F92B-92E7EFDBA4B4}"/>
                    </a:ext>
                  </a:extLst>
                </p:cNvPr>
                <p:cNvPicPr/>
                <p:nvPr/>
              </p:nvPicPr>
              <p:blipFill>
                <a:blip r:embed="rId1303"/>
                <a:stretch>
                  <a:fillRect/>
                </a:stretch>
              </p:blipFill>
              <p:spPr>
                <a:xfrm>
                  <a:off x="4449185" y="4718869"/>
                  <a:ext cx="3430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4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35731A70-2514-B2CE-1803-0E582EA0203A}"/>
                    </a:ext>
                  </a:extLst>
                </p14:cNvPr>
                <p14:cNvContentPartPr/>
                <p14:nvPr/>
              </p14:nvContentPartPr>
              <p14:xfrm>
                <a:off x="4861385" y="4655509"/>
                <a:ext cx="63720" cy="20232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35731A70-2514-B2CE-1803-0E582EA0203A}"/>
                    </a:ext>
                  </a:extLst>
                </p:cNvPr>
                <p:cNvPicPr/>
                <p:nvPr/>
              </p:nvPicPr>
              <p:blipFill>
                <a:blip r:embed="rId1305"/>
                <a:stretch>
                  <a:fillRect/>
                </a:stretch>
              </p:blipFill>
              <p:spPr>
                <a:xfrm>
                  <a:off x="4855265" y="4649389"/>
                  <a:ext cx="75960" cy="21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6">
              <p14:nvContentPartPr>
                <p14:cNvPr id="962" name="Ink 961">
                  <a:extLst>
                    <a:ext uri="{FF2B5EF4-FFF2-40B4-BE49-F238E27FC236}">
                      <a16:creationId xmlns:a16="http://schemas.microsoft.com/office/drawing/2014/main" id="{F27F4595-943C-72D5-9A35-6C591B699DE7}"/>
                    </a:ext>
                  </a:extLst>
                </p14:cNvPr>
                <p14:cNvContentPartPr/>
                <p14:nvPr/>
              </p14:nvContentPartPr>
              <p14:xfrm>
                <a:off x="4884425" y="4615909"/>
                <a:ext cx="118080" cy="171000"/>
              </p14:xfrm>
            </p:contentPart>
          </mc:Choice>
          <mc:Fallback xmlns="">
            <p:pic>
              <p:nvPicPr>
                <p:cNvPr id="962" name="Ink 961">
                  <a:extLst>
                    <a:ext uri="{FF2B5EF4-FFF2-40B4-BE49-F238E27FC236}">
                      <a16:creationId xmlns:a16="http://schemas.microsoft.com/office/drawing/2014/main" id="{F27F4595-943C-72D5-9A35-6C591B699DE7}"/>
                    </a:ext>
                  </a:extLst>
                </p:cNvPr>
                <p:cNvPicPr/>
                <p:nvPr/>
              </p:nvPicPr>
              <p:blipFill>
                <a:blip r:embed="rId1307"/>
                <a:stretch>
                  <a:fillRect/>
                </a:stretch>
              </p:blipFill>
              <p:spPr>
                <a:xfrm>
                  <a:off x="4878305" y="4609789"/>
                  <a:ext cx="130320" cy="18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8">
              <p14:nvContentPartPr>
                <p14:cNvPr id="963" name="Ink 962">
                  <a:extLst>
                    <a:ext uri="{FF2B5EF4-FFF2-40B4-BE49-F238E27FC236}">
                      <a16:creationId xmlns:a16="http://schemas.microsoft.com/office/drawing/2014/main" id="{4674A33F-2D55-FE6E-E4BA-A1A21BE2C033}"/>
                    </a:ext>
                  </a:extLst>
                </p14:cNvPr>
                <p14:cNvContentPartPr/>
                <p14:nvPr/>
              </p14:nvContentPartPr>
              <p14:xfrm>
                <a:off x="4904585" y="4784389"/>
                <a:ext cx="172080" cy="80640"/>
              </p14:xfrm>
            </p:contentPart>
          </mc:Choice>
          <mc:Fallback xmlns="">
            <p:pic>
              <p:nvPicPr>
                <p:cNvPr id="963" name="Ink 962">
                  <a:extLst>
                    <a:ext uri="{FF2B5EF4-FFF2-40B4-BE49-F238E27FC236}">
                      <a16:creationId xmlns:a16="http://schemas.microsoft.com/office/drawing/2014/main" id="{4674A33F-2D55-FE6E-E4BA-A1A21BE2C033}"/>
                    </a:ext>
                  </a:extLst>
                </p:cNvPr>
                <p:cNvPicPr/>
                <p:nvPr/>
              </p:nvPicPr>
              <p:blipFill>
                <a:blip r:embed="rId1309"/>
                <a:stretch>
                  <a:fillRect/>
                </a:stretch>
              </p:blipFill>
              <p:spPr>
                <a:xfrm>
                  <a:off x="4898465" y="4778269"/>
                  <a:ext cx="18432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0">
              <p14:nvContentPartPr>
                <p14:cNvPr id="964" name="Ink 963">
                  <a:extLst>
                    <a:ext uri="{FF2B5EF4-FFF2-40B4-BE49-F238E27FC236}">
                      <a16:creationId xmlns:a16="http://schemas.microsoft.com/office/drawing/2014/main" id="{193248CB-272C-1429-11C6-CBAEC5AA7FF3}"/>
                    </a:ext>
                  </a:extLst>
                </p14:cNvPr>
                <p14:cNvContentPartPr/>
                <p14:nvPr/>
              </p14:nvContentPartPr>
              <p14:xfrm>
                <a:off x="5070905" y="4837309"/>
                <a:ext cx="114480" cy="165600"/>
              </p14:xfrm>
            </p:contentPart>
          </mc:Choice>
          <mc:Fallback xmlns="">
            <p:pic>
              <p:nvPicPr>
                <p:cNvPr id="964" name="Ink 963">
                  <a:extLst>
                    <a:ext uri="{FF2B5EF4-FFF2-40B4-BE49-F238E27FC236}">
                      <a16:creationId xmlns:a16="http://schemas.microsoft.com/office/drawing/2014/main" id="{193248CB-272C-1429-11C6-CBAEC5AA7FF3}"/>
                    </a:ext>
                  </a:extLst>
                </p:cNvPr>
                <p:cNvPicPr/>
                <p:nvPr/>
              </p:nvPicPr>
              <p:blipFill>
                <a:blip r:embed="rId1311"/>
                <a:stretch>
                  <a:fillRect/>
                </a:stretch>
              </p:blipFill>
              <p:spPr>
                <a:xfrm>
                  <a:off x="5064785" y="4831189"/>
                  <a:ext cx="1267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2">
              <p14:nvContentPartPr>
                <p14:cNvPr id="967" name="Ink 966">
                  <a:extLst>
                    <a:ext uri="{FF2B5EF4-FFF2-40B4-BE49-F238E27FC236}">
                      <a16:creationId xmlns:a16="http://schemas.microsoft.com/office/drawing/2014/main" id="{00A0BD70-4526-1A2E-78CD-E69BF34CBE8B}"/>
                    </a:ext>
                  </a:extLst>
                </p14:cNvPr>
                <p14:cNvContentPartPr/>
                <p14:nvPr/>
              </p14:nvContentPartPr>
              <p14:xfrm>
                <a:off x="5014385" y="4928029"/>
                <a:ext cx="156240" cy="38880"/>
              </p14:xfrm>
            </p:contentPart>
          </mc:Choice>
          <mc:Fallback xmlns="">
            <p:pic>
              <p:nvPicPr>
                <p:cNvPr id="967" name="Ink 966">
                  <a:extLst>
                    <a:ext uri="{FF2B5EF4-FFF2-40B4-BE49-F238E27FC236}">
                      <a16:creationId xmlns:a16="http://schemas.microsoft.com/office/drawing/2014/main" id="{00A0BD70-4526-1A2E-78CD-E69BF34CBE8B}"/>
                    </a:ext>
                  </a:extLst>
                </p:cNvPr>
                <p:cNvPicPr/>
                <p:nvPr/>
              </p:nvPicPr>
              <p:blipFill>
                <a:blip r:embed="rId1313"/>
                <a:stretch>
                  <a:fillRect/>
                </a:stretch>
              </p:blipFill>
              <p:spPr>
                <a:xfrm>
                  <a:off x="5008265" y="4921909"/>
                  <a:ext cx="168480" cy="5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4">
              <p14:nvContentPartPr>
                <p14:cNvPr id="969" name="Ink 968">
                  <a:extLst>
                    <a:ext uri="{FF2B5EF4-FFF2-40B4-BE49-F238E27FC236}">
                      <a16:creationId xmlns:a16="http://schemas.microsoft.com/office/drawing/2014/main" id="{6E9B1E74-AD41-6EF0-44B1-97BBD4739560}"/>
                    </a:ext>
                  </a:extLst>
                </p14:cNvPr>
                <p14:cNvContentPartPr/>
                <p14:nvPr/>
              </p14:nvContentPartPr>
              <p14:xfrm>
                <a:off x="4797305" y="4533109"/>
                <a:ext cx="160200" cy="424440"/>
              </p14:xfrm>
            </p:contentPart>
          </mc:Choice>
          <mc:Fallback xmlns="">
            <p:pic>
              <p:nvPicPr>
                <p:cNvPr id="969" name="Ink 968">
                  <a:extLst>
                    <a:ext uri="{FF2B5EF4-FFF2-40B4-BE49-F238E27FC236}">
                      <a16:creationId xmlns:a16="http://schemas.microsoft.com/office/drawing/2014/main" id="{6E9B1E74-AD41-6EF0-44B1-97BBD4739560}"/>
                    </a:ext>
                  </a:extLst>
                </p:cNvPr>
                <p:cNvPicPr/>
                <p:nvPr/>
              </p:nvPicPr>
              <p:blipFill>
                <a:blip r:embed="rId1315"/>
                <a:stretch>
                  <a:fillRect/>
                </a:stretch>
              </p:blipFill>
              <p:spPr>
                <a:xfrm>
                  <a:off x="4791185" y="4526989"/>
                  <a:ext cx="172440" cy="436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6">
              <p14:nvContentPartPr>
                <p14:cNvPr id="970" name="Ink 969">
                  <a:extLst>
                    <a:ext uri="{FF2B5EF4-FFF2-40B4-BE49-F238E27FC236}">
                      <a16:creationId xmlns:a16="http://schemas.microsoft.com/office/drawing/2014/main" id="{0091C318-0509-331A-1AC2-0ABEEB99F3EC}"/>
                    </a:ext>
                  </a:extLst>
                </p14:cNvPr>
                <p14:cNvContentPartPr/>
                <p14:nvPr/>
              </p14:nvContentPartPr>
              <p14:xfrm>
                <a:off x="5210585" y="4751629"/>
                <a:ext cx="150840" cy="135360"/>
              </p14:xfrm>
            </p:contentPart>
          </mc:Choice>
          <mc:Fallback xmlns="">
            <p:pic>
              <p:nvPicPr>
                <p:cNvPr id="970" name="Ink 969">
                  <a:extLst>
                    <a:ext uri="{FF2B5EF4-FFF2-40B4-BE49-F238E27FC236}">
                      <a16:creationId xmlns:a16="http://schemas.microsoft.com/office/drawing/2014/main" id="{0091C318-0509-331A-1AC2-0ABEEB99F3EC}"/>
                    </a:ext>
                  </a:extLst>
                </p:cNvPr>
                <p:cNvPicPr/>
                <p:nvPr/>
              </p:nvPicPr>
              <p:blipFill>
                <a:blip r:embed="rId1317"/>
                <a:stretch>
                  <a:fillRect/>
                </a:stretch>
              </p:blipFill>
              <p:spPr>
                <a:xfrm>
                  <a:off x="5204465" y="4745509"/>
                  <a:ext cx="16308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18">
              <p14:nvContentPartPr>
                <p14:cNvPr id="971" name="Ink 970">
                  <a:extLst>
                    <a:ext uri="{FF2B5EF4-FFF2-40B4-BE49-F238E27FC236}">
                      <a16:creationId xmlns:a16="http://schemas.microsoft.com/office/drawing/2014/main" id="{D192D6CE-7376-6A76-29E7-FC4B7504A42B}"/>
                    </a:ext>
                  </a:extLst>
                </p14:cNvPr>
                <p14:cNvContentPartPr/>
                <p14:nvPr/>
              </p14:nvContentPartPr>
              <p14:xfrm>
                <a:off x="5325065" y="4523029"/>
                <a:ext cx="199800" cy="443880"/>
              </p14:xfrm>
            </p:contentPart>
          </mc:Choice>
          <mc:Fallback xmlns="">
            <p:pic>
              <p:nvPicPr>
                <p:cNvPr id="971" name="Ink 970">
                  <a:extLst>
                    <a:ext uri="{FF2B5EF4-FFF2-40B4-BE49-F238E27FC236}">
                      <a16:creationId xmlns:a16="http://schemas.microsoft.com/office/drawing/2014/main" id="{D192D6CE-7376-6A76-29E7-FC4B7504A42B}"/>
                    </a:ext>
                  </a:extLst>
                </p:cNvPr>
                <p:cNvPicPr/>
                <p:nvPr/>
              </p:nvPicPr>
              <p:blipFill>
                <a:blip r:embed="rId1319"/>
                <a:stretch>
                  <a:fillRect/>
                </a:stretch>
              </p:blipFill>
              <p:spPr>
                <a:xfrm>
                  <a:off x="5318945" y="4516909"/>
                  <a:ext cx="212040" cy="456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3" name="Group 1062">
            <a:extLst>
              <a:ext uri="{FF2B5EF4-FFF2-40B4-BE49-F238E27FC236}">
                <a16:creationId xmlns:a16="http://schemas.microsoft.com/office/drawing/2014/main" id="{998C4AC4-B723-5E7A-BCB6-5D0158DB3D17}"/>
              </a:ext>
            </a:extLst>
          </p:cNvPr>
          <p:cNvGrpSpPr/>
          <p:nvPr/>
        </p:nvGrpSpPr>
        <p:grpSpPr>
          <a:xfrm>
            <a:off x="105785" y="4361029"/>
            <a:ext cx="1890000" cy="1029240"/>
            <a:chOff x="105785" y="4361029"/>
            <a:chExt cx="1890000" cy="10292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20">
              <p14:nvContentPartPr>
                <p14:cNvPr id="750" name="Ink 749">
                  <a:extLst>
                    <a:ext uri="{FF2B5EF4-FFF2-40B4-BE49-F238E27FC236}">
                      <a16:creationId xmlns:a16="http://schemas.microsoft.com/office/drawing/2014/main" id="{31D6CF46-1227-3291-5FAC-6FA9B9760522}"/>
                    </a:ext>
                  </a:extLst>
                </p14:cNvPr>
                <p14:cNvContentPartPr/>
                <p14:nvPr/>
              </p14:nvContentPartPr>
              <p14:xfrm>
                <a:off x="119105" y="4363189"/>
                <a:ext cx="212040" cy="278640"/>
              </p14:xfrm>
            </p:contentPart>
          </mc:Choice>
          <mc:Fallback xmlns="">
            <p:pic>
              <p:nvPicPr>
                <p:cNvPr id="750" name="Ink 749">
                  <a:extLst>
                    <a:ext uri="{FF2B5EF4-FFF2-40B4-BE49-F238E27FC236}">
                      <a16:creationId xmlns:a16="http://schemas.microsoft.com/office/drawing/2014/main" id="{31D6CF46-1227-3291-5FAC-6FA9B9760522}"/>
                    </a:ext>
                  </a:extLst>
                </p:cNvPr>
                <p:cNvPicPr/>
                <p:nvPr/>
              </p:nvPicPr>
              <p:blipFill>
                <a:blip r:embed="rId1321"/>
                <a:stretch>
                  <a:fillRect/>
                </a:stretch>
              </p:blipFill>
              <p:spPr>
                <a:xfrm>
                  <a:off x="112985" y="4357069"/>
                  <a:ext cx="224280" cy="29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2">
              <p14:nvContentPartPr>
                <p14:cNvPr id="751" name="Ink 750">
                  <a:extLst>
                    <a:ext uri="{FF2B5EF4-FFF2-40B4-BE49-F238E27FC236}">
                      <a16:creationId xmlns:a16="http://schemas.microsoft.com/office/drawing/2014/main" id="{FB5EAA41-DC1E-F320-1F3C-A3D0024F1A40}"/>
                    </a:ext>
                  </a:extLst>
                </p14:cNvPr>
                <p14:cNvContentPartPr/>
                <p14:nvPr/>
              </p14:nvContentPartPr>
              <p14:xfrm>
                <a:off x="294785" y="4510429"/>
                <a:ext cx="199800" cy="137880"/>
              </p14:xfrm>
            </p:contentPart>
          </mc:Choice>
          <mc:Fallback xmlns="">
            <p:pic>
              <p:nvPicPr>
                <p:cNvPr id="751" name="Ink 750">
                  <a:extLst>
                    <a:ext uri="{FF2B5EF4-FFF2-40B4-BE49-F238E27FC236}">
                      <a16:creationId xmlns:a16="http://schemas.microsoft.com/office/drawing/2014/main" id="{FB5EAA41-DC1E-F320-1F3C-A3D0024F1A40}"/>
                    </a:ext>
                  </a:extLst>
                </p:cNvPr>
                <p:cNvPicPr/>
                <p:nvPr/>
              </p:nvPicPr>
              <p:blipFill>
                <a:blip r:embed="rId1323"/>
                <a:stretch>
                  <a:fillRect/>
                </a:stretch>
              </p:blipFill>
              <p:spPr>
                <a:xfrm>
                  <a:off x="288665" y="4504309"/>
                  <a:ext cx="21204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4">
              <p14:nvContentPartPr>
                <p14:cNvPr id="768" name="Ink 767">
                  <a:extLst>
                    <a:ext uri="{FF2B5EF4-FFF2-40B4-BE49-F238E27FC236}">
                      <a16:creationId xmlns:a16="http://schemas.microsoft.com/office/drawing/2014/main" id="{312BF5C3-1A8F-0B4A-EA5F-4918B261A2F5}"/>
                    </a:ext>
                  </a:extLst>
                </p14:cNvPr>
                <p14:cNvContentPartPr/>
                <p14:nvPr/>
              </p14:nvContentPartPr>
              <p14:xfrm>
                <a:off x="446705" y="4478389"/>
                <a:ext cx="307080" cy="357480"/>
              </p14:xfrm>
            </p:contentPart>
          </mc:Choice>
          <mc:Fallback xmlns="">
            <p:pic>
              <p:nvPicPr>
                <p:cNvPr id="768" name="Ink 767">
                  <a:extLst>
                    <a:ext uri="{FF2B5EF4-FFF2-40B4-BE49-F238E27FC236}">
                      <a16:creationId xmlns:a16="http://schemas.microsoft.com/office/drawing/2014/main" id="{312BF5C3-1A8F-0B4A-EA5F-4918B261A2F5}"/>
                    </a:ext>
                  </a:extLst>
                </p:cNvPr>
                <p:cNvPicPr/>
                <p:nvPr/>
              </p:nvPicPr>
              <p:blipFill>
                <a:blip r:embed="rId1325"/>
                <a:stretch>
                  <a:fillRect/>
                </a:stretch>
              </p:blipFill>
              <p:spPr>
                <a:xfrm>
                  <a:off x="440585" y="4472269"/>
                  <a:ext cx="319320" cy="369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6">
              <p14:nvContentPartPr>
                <p14:cNvPr id="808" name="Ink 807">
                  <a:extLst>
                    <a:ext uri="{FF2B5EF4-FFF2-40B4-BE49-F238E27FC236}">
                      <a16:creationId xmlns:a16="http://schemas.microsoft.com/office/drawing/2014/main" id="{F9F56B5B-B7C5-97FB-837E-AD646618AD2C}"/>
                    </a:ext>
                  </a:extLst>
                </p14:cNvPr>
                <p14:cNvContentPartPr/>
                <p14:nvPr/>
              </p14:nvContentPartPr>
              <p14:xfrm>
                <a:off x="895985" y="4361029"/>
                <a:ext cx="172440" cy="231480"/>
              </p14:xfrm>
            </p:contentPart>
          </mc:Choice>
          <mc:Fallback xmlns="">
            <p:pic>
              <p:nvPicPr>
                <p:cNvPr id="808" name="Ink 807">
                  <a:extLst>
                    <a:ext uri="{FF2B5EF4-FFF2-40B4-BE49-F238E27FC236}">
                      <a16:creationId xmlns:a16="http://schemas.microsoft.com/office/drawing/2014/main" id="{F9F56B5B-B7C5-97FB-837E-AD646618AD2C}"/>
                    </a:ext>
                  </a:extLst>
                </p:cNvPr>
                <p:cNvPicPr/>
                <p:nvPr/>
              </p:nvPicPr>
              <p:blipFill>
                <a:blip r:embed="rId1327"/>
                <a:stretch>
                  <a:fillRect/>
                </a:stretch>
              </p:blipFill>
              <p:spPr>
                <a:xfrm>
                  <a:off x="889865" y="4354909"/>
                  <a:ext cx="18468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28">
              <p14:nvContentPartPr>
                <p14:cNvPr id="809" name="Ink 808">
                  <a:extLst>
                    <a:ext uri="{FF2B5EF4-FFF2-40B4-BE49-F238E27FC236}">
                      <a16:creationId xmlns:a16="http://schemas.microsoft.com/office/drawing/2014/main" id="{9ADD5D93-BB4A-6074-AB12-9579234E5CF7}"/>
                    </a:ext>
                  </a:extLst>
                </p14:cNvPr>
                <p14:cNvContentPartPr/>
                <p14:nvPr/>
              </p14:nvContentPartPr>
              <p14:xfrm>
                <a:off x="1045745" y="4464709"/>
                <a:ext cx="180720" cy="127440"/>
              </p14:xfrm>
            </p:contentPart>
          </mc:Choice>
          <mc:Fallback xmlns="">
            <p:pic>
              <p:nvPicPr>
                <p:cNvPr id="809" name="Ink 808">
                  <a:extLst>
                    <a:ext uri="{FF2B5EF4-FFF2-40B4-BE49-F238E27FC236}">
                      <a16:creationId xmlns:a16="http://schemas.microsoft.com/office/drawing/2014/main" id="{9ADD5D93-BB4A-6074-AB12-9579234E5CF7}"/>
                    </a:ext>
                  </a:extLst>
                </p:cNvPr>
                <p:cNvPicPr/>
                <p:nvPr/>
              </p:nvPicPr>
              <p:blipFill>
                <a:blip r:embed="rId1329"/>
                <a:stretch>
                  <a:fillRect/>
                </a:stretch>
              </p:blipFill>
              <p:spPr>
                <a:xfrm>
                  <a:off x="1039625" y="4458589"/>
                  <a:ext cx="19296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0">
              <p14:nvContentPartPr>
                <p14:cNvPr id="810" name="Ink 809">
                  <a:extLst>
                    <a:ext uri="{FF2B5EF4-FFF2-40B4-BE49-F238E27FC236}">
                      <a16:creationId xmlns:a16="http://schemas.microsoft.com/office/drawing/2014/main" id="{7166AB84-DF13-841D-05D3-BEA16BF353CE}"/>
                    </a:ext>
                  </a:extLst>
                </p14:cNvPr>
                <p14:cNvContentPartPr/>
                <p14:nvPr/>
              </p14:nvContentPartPr>
              <p14:xfrm>
                <a:off x="1230785" y="4499629"/>
                <a:ext cx="100080" cy="109440"/>
              </p14:xfrm>
            </p:contentPart>
          </mc:Choice>
          <mc:Fallback xmlns="">
            <p:pic>
              <p:nvPicPr>
                <p:cNvPr id="810" name="Ink 809">
                  <a:extLst>
                    <a:ext uri="{FF2B5EF4-FFF2-40B4-BE49-F238E27FC236}">
                      <a16:creationId xmlns:a16="http://schemas.microsoft.com/office/drawing/2014/main" id="{7166AB84-DF13-841D-05D3-BEA16BF353CE}"/>
                    </a:ext>
                  </a:extLst>
                </p:cNvPr>
                <p:cNvPicPr/>
                <p:nvPr/>
              </p:nvPicPr>
              <p:blipFill>
                <a:blip r:embed="rId1331"/>
                <a:stretch>
                  <a:fillRect/>
                </a:stretch>
              </p:blipFill>
              <p:spPr>
                <a:xfrm>
                  <a:off x="1224665" y="4493509"/>
                  <a:ext cx="112320" cy="12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2">
              <p14:nvContentPartPr>
                <p14:cNvPr id="811" name="Ink 810">
                  <a:extLst>
                    <a:ext uri="{FF2B5EF4-FFF2-40B4-BE49-F238E27FC236}">
                      <a16:creationId xmlns:a16="http://schemas.microsoft.com/office/drawing/2014/main" id="{934D918D-DCB3-6F5F-2AD4-FF2066C5A2CF}"/>
                    </a:ext>
                  </a:extLst>
                </p14:cNvPr>
                <p14:cNvContentPartPr/>
                <p14:nvPr/>
              </p14:nvContentPartPr>
              <p14:xfrm>
                <a:off x="1313945" y="4494229"/>
                <a:ext cx="121320" cy="118080"/>
              </p14:xfrm>
            </p:contentPart>
          </mc:Choice>
          <mc:Fallback xmlns="">
            <p:pic>
              <p:nvPicPr>
                <p:cNvPr id="811" name="Ink 810">
                  <a:extLst>
                    <a:ext uri="{FF2B5EF4-FFF2-40B4-BE49-F238E27FC236}">
                      <a16:creationId xmlns:a16="http://schemas.microsoft.com/office/drawing/2014/main" id="{934D918D-DCB3-6F5F-2AD4-FF2066C5A2CF}"/>
                    </a:ext>
                  </a:extLst>
                </p:cNvPr>
                <p:cNvPicPr/>
                <p:nvPr/>
              </p:nvPicPr>
              <p:blipFill>
                <a:blip r:embed="rId1333"/>
                <a:stretch>
                  <a:fillRect/>
                </a:stretch>
              </p:blipFill>
              <p:spPr>
                <a:xfrm>
                  <a:off x="1307825" y="4488109"/>
                  <a:ext cx="1335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4">
              <p14:nvContentPartPr>
                <p14:cNvPr id="812" name="Ink 811">
                  <a:extLst>
                    <a:ext uri="{FF2B5EF4-FFF2-40B4-BE49-F238E27FC236}">
                      <a16:creationId xmlns:a16="http://schemas.microsoft.com/office/drawing/2014/main" id="{348A1739-D29A-4902-CBF4-7ECF0689AC28}"/>
                    </a:ext>
                  </a:extLst>
                </p14:cNvPr>
                <p14:cNvContentPartPr/>
                <p14:nvPr/>
              </p14:nvContentPartPr>
              <p14:xfrm>
                <a:off x="1439945" y="4513309"/>
                <a:ext cx="104040" cy="102600"/>
              </p14:xfrm>
            </p:contentPart>
          </mc:Choice>
          <mc:Fallback xmlns="">
            <p:pic>
              <p:nvPicPr>
                <p:cNvPr id="812" name="Ink 811">
                  <a:extLst>
                    <a:ext uri="{FF2B5EF4-FFF2-40B4-BE49-F238E27FC236}">
                      <a16:creationId xmlns:a16="http://schemas.microsoft.com/office/drawing/2014/main" id="{348A1739-D29A-4902-CBF4-7ECF0689AC28}"/>
                    </a:ext>
                  </a:extLst>
                </p:cNvPr>
                <p:cNvPicPr/>
                <p:nvPr/>
              </p:nvPicPr>
              <p:blipFill>
                <a:blip r:embed="rId1335"/>
                <a:stretch>
                  <a:fillRect/>
                </a:stretch>
              </p:blipFill>
              <p:spPr>
                <a:xfrm>
                  <a:off x="1433825" y="4507189"/>
                  <a:ext cx="116280" cy="11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6">
              <p14:nvContentPartPr>
                <p14:cNvPr id="813" name="Ink 812">
                  <a:extLst>
                    <a:ext uri="{FF2B5EF4-FFF2-40B4-BE49-F238E27FC236}">
                      <a16:creationId xmlns:a16="http://schemas.microsoft.com/office/drawing/2014/main" id="{ED45274D-7ECB-1491-7B69-A60D8AAC530F}"/>
                    </a:ext>
                  </a:extLst>
                </p14:cNvPr>
                <p14:cNvContentPartPr/>
                <p14:nvPr/>
              </p14:nvContentPartPr>
              <p14:xfrm>
                <a:off x="1439225" y="4448149"/>
                <a:ext cx="23760" cy="21600"/>
              </p14:xfrm>
            </p:contentPart>
          </mc:Choice>
          <mc:Fallback xmlns="">
            <p:pic>
              <p:nvPicPr>
                <p:cNvPr id="813" name="Ink 812">
                  <a:extLst>
                    <a:ext uri="{FF2B5EF4-FFF2-40B4-BE49-F238E27FC236}">
                      <a16:creationId xmlns:a16="http://schemas.microsoft.com/office/drawing/2014/main" id="{ED45274D-7ECB-1491-7B69-A60D8AAC530F}"/>
                    </a:ext>
                  </a:extLst>
                </p:cNvPr>
                <p:cNvPicPr/>
                <p:nvPr/>
              </p:nvPicPr>
              <p:blipFill>
                <a:blip r:embed="rId1337"/>
                <a:stretch>
                  <a:fillRect/>
                </a:stretch>
              </p:blipFill>
              <p:spPr>
                <a:xfrm>
                  <a:off x="1433105" y="4442029"/>
                  <a:ext cx="3600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38">
              <p14:nvContentPartPr>
                <p14:cNvPr id="814" name="Ink 813">
                  <a:extLst>
                    <a:ext uri="{FF2B5EF4-FFF2-40B4-BE49-F238E27FC236}">
                      <a16:creationId xmlns:a16="http://schemas.microsoft.com/office/drawing/2014/main" id="{CC0E8847-7A67-7672-23F1-183871E3440D}"/>
                    </a:ext>
                  </a:extLst>
                </p14:cNvPr>
                <p14:cNvContentPartPr/>
                <p14:nvPr/>
              </p14:nvContentPartPr>
              <p14:xfrm>
                <a:off x="1515905" y="4475869"/>
                <a:ext cx="138240" cy="131760"/>
              </p14:xfrm>
            </p:contentPart>
          </mc:Choice>
          <mc:Fallback xmlns="">
            <p:pic>
              <p:nvPicPr>
                <p:cNvPr id="814" name="Ink 813">
                  <a:extLst>
                    <a:ext uri="{FF2B5EF4-FFF2-40B4-BE49-F238E27FC236}">
                      <a16:creationId xmlns:a16="http://schemas.microsoft.com/office/drawing/2014/main" id="{CC0E8847-7A67-7672-23F1-183871E3440D}"/>
                    </a:ext>
                  </a:extLst>
                </p:cNvPr>
                <p:cNvPicPr/>
                <p:nvPr/>
              </p:nvPicPr>
              <p:blipFill>
                <a:blip r:embed="rId1339"/>
                <a:stretch>
                  <a:fillRect/>
                </a:stretch>
              </p:blipFill>
              <p:spPr>
                <a:xfrm>
                  <a:off x="1509785" y="4469749"/>
                  <a:ext cx="15048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0">
              <p14:nvContentPartPr>
                <p14:cNvPr id="815" name="Ink 814">
                  <a:extLst>
                    <a:ext uri="{FF2B5EF4-FFF2-40B4-BE49-F238E27FC236}">
                      <a16:creationId xmlns:a16="http://schemas.microsoft.com/office/drawing/2014/main" id="{8918AEF8-0F6D-6A14-9784-7E60D0FB9A61}"/>
                    </a:ext>
                  </a:extLst>
                </p14:cNvPr>
                <p14:cNvContentPartPr/>
                <p14:nvPr/>
              </p14:nvContentPartPr>
              <p14:xfrm>
                <a:off x="1654505" y="4496029"/>
                <a:ext cx="145080" cy="115920"/>
              </p14:xfrm>
            </p:contentPart>
          </mc:Choice>
          <mc:Fallback xmlns="">
            <p:pic>
              <p:nvPicPr>
                <p:cNvPr id="815" name="Ink 814">
                  <a:extLst>
                    <a:ext uri="{FF2B5EF4-FFF2-40B4-BE49-F238E27FC236}">
                      <a16:creationId xmlns:a16="http://schemas.microsoft.com/office/drawing/2014/main" id="{8918AEF8-0F6D-6A14-9784-7E60D0FB9A61}"/>
                    </a:ext>
                  </a:extLst>
                </p:cNvPr>
                <p:cNvPicPr/>
                <p:nvPr/>
              </p:nvPicPr>
              <p:blipFill>
                <a:blip r:embed="rId1341"/>
                <a:stretch>
                  <a:fillRect/>
                </a:stretch>
              </p:blipFill>
              <p:spPr>
                <a:xfrm>
                  <a:off x="1648385" y="4489909"/>
                  <a:ext cx="15732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2">
              <p14:nvContentPartPr>
                <p14:cNvPr id="817" name="Ink 816">
                  <a:extLst>
                    <a:ext uri="{FF2B5EF4-FFF2-40B4-BE49-F238E27FC236}">
                      <a16:creationId xmlns:a16="http://schemas.microsoft.com/office/drawing/2014/main" id="{7866D9FC-CC96-DB2A-D382-39E7505409FB}"/>
                    </a:ext>
                  </a:extLst>
                </p14:cNvPr>
                <p14:cNvContentPartPr/>
                <p14:nvPr/>
              </p14:nvContentPartPr>
              <p14:xfrm>
                <a:off x="161945" y="4891309"/>
                <a:ext cx="2520" cy="3600"/>
              </p14:xfrm>
            </p:contentPart>
          </mc:Choice>
          <mc:Fallback xmlns="">
            <p:pic>
              <p:nvPicPr>
                <p:cNvPr id="817" name="Ink 816">
                  <a:extLst>
                    <a:ext uri="{FF2B5EF4-FFF2-40B4-BE49-F238E27FC236}">
                      <a16:creationId xmlns:a16="http://schemas.microsoft.com/office/drawing/2014/main" id="{7866D9FC-CC96-DB2A-D382-39E7505409FB}"/>
                    </a:ext>
                  </a:extLst>
                </p:cNvPr>
                <p:cNvPicPr/>
                <p:nvPr/>
              </p:nvPicPr>
              <p:blipFill>
                <a:blip r:embed="rId1048"/>
                <a:stretch>
                  <a:fillRect/>
                </a:stretch>
              </p:blipFill>
              <p:spPr>
                <a:xfrm>
                  <a:off x="155825" y="4885189"/>
                  <a:ext cx="14760" cy="1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3">
              <p14:nvContentPartPr>
                <p14:cNvPr id="973" name="Ink 972">
                  <a:extLst>
                    <a:ext uri="{FF2B5EF4-FFF2-40B4-BE49-F238E27FC236}">
                      <a16:creationId xmlns:a16="http://schemas.microsoft.com/office/drawing/2014/main" id="{8B47BB62-ED58-EF42-3FB7-E8D7EE2387F3}"/>
                    </a:ext>
                  </a:extLst>
                </p14:cNvPr>
                <p14:cNvContentPartPr/>
                <p14:nvPr/>
              </p14:nvContentPartPr>
              <p14:xfrm>
                <a:off x="105785" y="4805629"/>
                <a:ext cx="134280" cy="189360"/>
              </p14:xfrm>
            </p:contentPart>
          </mc:Choice>
          <mc:Fallback xmlns="">
            <p:pic>
              <p:nvPicPr>
                <p:cNvPr id="973" name="Ink 972">
                  <a:extLst>
                    <a:ext uri="{FF2B5EF4-FFF2-40B4-BE49-F238E27FC236}">
                      <a16:creationId xmlns:a16="http://schemas.microsoft.com/office/drawing/2014/main" id="{8B47BB62-ED58-EF42-3FB7-E8D7EE2387F3}"/>
                    </a:ext>
                  </a:extLst>
                </p:cNvPr>
                <p:cNvPicPr/>
                <p:nvPr/>
              </p:nvPicPr>
              <p:blipFill>
                <a:blip r:embed="rId1344"/>
                <a:stretch>
                  <a:fillRect/>
                </a:stretch>
              </p:blipFill>
              <p:spPr>
                <a:xfrm>
                  <a:off x="99665" y="4799509"/>
                  <a:ext cx="146520" cy="20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5">
              <p14:nvContentPartPr>
                <p14:cNvPr id="974" name="Ink 973">
                  <a:extLst>
                    <a:ext uri="{FF2B5EF4-FFF2-40B4-BE49-F238E27FC236}">
                      <a16:creationId xmlns:a16="http://schemas.microsoft.com/office/drawing/2014/main" id="{E31E9BFA-2CDF-E27B-AE77-406B101B99F7}"/>
                    </a:ext>
                  </a:extLst>
                </p14:cNvPr>
                <p14:cNvContentPartPr/>
                <p14:nvPr/>
              </p14:nvContentPartPr>
              <p14:xfrm>
                <a:off x="244745" y="4880869"/>
                <a:ext cx="144000" cy="122040"/>
              </p14:xfrm>
            </p:contentPart>
          </mc:Choice>
          <mc:Fallback xmlns="">
            <p:pic>
              <p:nvPicPr>
                <p:cNvPr id="974" name="Ink 973">
                  <a:extLst>
                    <a:ext uri="{FF2B5EF4-FFF2-40B4-BE49-F238E27FC236}">
                      <a16:creationId xmlns:a16="http://schemas.microsoft.com/office/drawing/2014/main" id="{E31E9BFA-2CDF-E27B-AE77-406B101B99F7}"/>
                    </a:ext>
                  </a:extLst>
                </p:cNvPr>
                <p:cNvPicPr/>
                <p:nvPr/>
              </p:nvPicPr>
              <p:blipFill>
                <a:blip r:embed="rId1346"/>
                <a:stretch>
                  <a:fillRect/>
                </a:stretch>
              </p:blipFill>
              <p:spPr>
                <a:xfrm>
                  <a:off x="238625" y="4874749"/>
                  <a:ext cx="1562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7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2935ECE5-13F8-3F9C-A836-E0752D4750E3}"/>
                    </a:ext>
                  </a:extLst>
                </p14:cNvPr>
                <p14:cNvContentPartPr/>
                <p14:nvPr/>
              </p14:nvContentPartPr>
              <p14:xfrm>
                <a:off x="399185" y="4899589"/>
                <a:ext cx="113400" cy="24048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2935ECE5-13F8-3F9C-A836-E0752D4750E3}"/>
                    </a:ext>
                  </a:extLst>
                </p:cNvPr>
                <p:cNvPicPr/>
                <p:nvPr/>
              </p:nvPicPr>
              <p:blipFill>
                <a:blip r:embed="rId1348"/>
                <a:stretch>
                  <a:fillRect/>
                </a:stretch>
              </p:blipFill>
              <p:spPr>
                <a:xfrm>
                  <a:off x="393065" y="4893469"/>
                  <a:ext cx="125640" cy="25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49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9CF6A78A-9D70-5F57-83DB-B76DD232D7E5}"/>
                    </a:ext>
                  </a:extLst>
                </p14:cNvPr>
                <p14:cNvContentPartPr/>
                <p14:nvPr/>
              </p14:nvContentPartPr>
              <p14:xfrm>
                <a:off x="496025" y="4911829"/>
                <a:ext cx="100440" cy="11592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9CF6A78A-9D70-5F57-83DB-B76DD232D7E5}"/>
                    </a:ext>
                  </a:extLst>
                </p:cNvPr>
                <p:cNvPicPr/>
                <p:nvPr/>
              </p:nvPicPr>
              <p:blipFill>
                <a:blip r:embed="rId1350"/>
                <a:stretch>
                  <a:fillRect/>
                </a:stretch>
              </p:blipFill>
              <p:spPr>
                <a:xfrm>
                  <a:off x="489905" y="4905709"/>
                  <a:ext cx="11268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1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BB5E7E9E-1D02-59F3-D07B-BE3FF708BE21}"/>
                    </a:ext>
                  </a:extLst>
                </p14:cNvPr>
                <p14:cNvContentPartPr/>
                <p14:nvPr/>
              </p14:nvContentPartPr>
              <p14:xfrm>
                <a:off x="610505" y="4900309"/>
                <a:ext cx="100080" cy="11340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BB5E7E9E-1D02-59F3-D07B-BE3FF708BE21}"/>
                    </a:ext>
                  </a:extLst>
                </p:cNvPr>
                <p:cNvPicPr/>
                <p:nvPr/>
              </p:nvPicPr>
              <p:blipFill>
                <a:blip r:embed="rId1352"/>
                <a:stretch>
                  <a:fillRect/>
                </a:stretch>
              </p:blipFill>
              <p:spPr>
                <a:xfrm>
                  <a:off x="604385" y="4894189"/>
                  <a:ext cx="11232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3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124C4C9A-AEFF-4106-EF21-E1DC3780BDD7}"/>
                    </a:ext>
                  </a:extLst>
                </p14:cNvPr>
                <p14:cNvContentPartPr/>
                <p14:nvPr/>
              </p14:nvContentPartPr>
              <p14:xfrm>
                <a:off x="709145" y="4894909"/>
                <a:ext cx="122040" cy="11736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124C4C9A-AEFF-4106-EF21-E1DC3780BDD7}"/>
                    </a:ext>
                  </a:extLst>
                </p:cNvPr>
                <p:cNvPicPr/>
                <p:nvPr/>
              </p:nvPicPr>
              <p:blipFill>
                <a:blip r:embed="rId1354"/>
                <a:stretch>
                  <a:fillRect/>
                </a:stretch>
              </p:blipFill>
              <p:spPr>
                <a:xfrm>
                  <a:off x="703025" y="4888789"/>
                  <a:ext cx="13428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5">
              <p14:nvContentPartPr>
                <p14:cNvPr id="987" name="Ink 986">
                  <a:extLst>
                    <a:ext uri="{FF2B5EF4-FFF2-40B4-BE49-F238E27FC236}">
                      <a16:creationId xmlns:a16="http://schemas.microsoft.com/office/drawing/2014/main" id="{B019CF57-C0F3-8790-C1A7-8753E1A973AB}"/>
                    </a:ext>
                  </a:extLst>
                </p14:cNvPr>
                <p14:cNvContentPartPr/>
                <p14:nvPr/>
              </p14:nvContentPartPr>
              <p14:xfrm>
                <a:off x="816785" y="4798789"/>
                <a:ext cx="149400" cy="223200"/>
              </p14:xfrm>
            </p:contentPart>
          </mc:Choice>
          <mc:Fallback xmlns="">
            <p:pic>
              <p:nvPicPr>
                <p:cNvPr id="987" name="Ink 986">
                  <a:extLst>
                    <a:ext uri="{FF2B5EF4-FFF2-40B4-BE49-F238E27FC236}">
                      <a16:creationId xmlns:a16="http://schemas.microsoft.com/office/drawing/2014/main" id="{B019CF57-C0F3-8790-C1A7-8753E1A973AB}"/>
                    </a:ext>
                  </a:extLst>
                </p:cNvPr>
                <p:cNvPicPr/>
                <p:nvPr/>
              </p:nvPicPr>
              <p:blipFill>
                <a:blip r:embed="rId1356"/>
                <a:stretch>
                  <a:fillRect/>
                </a:stretch>
              </p:blipFill>
              <p:spPr>
                <a:xfrm>
                  <a:off x="810665" y="4792669"/>
                  <a:ext cx="161640" cy="23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7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10F2F6FC-D81B-30C3-D37D-3A22B291ABCD}"/>
                    </a:ext>
                  </a:extLst>
                </p14:cNvPr>
                <p14:cNvContentPartPr/>
                <p14:nvPr/>
              </p14:nvContentPartPr>
              <p14:xfrm>
                <a:off x="1102625" y="4729669"/>
                <a:ext cx="124920" cy="25560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10F2F6FC-D81B-30C3-D37D-3A22B291ABCD}"/>
                    </a:ext>
                  </a:extLst>
                </p:cNvPr>
                <p:cNvPicPr/>
                <p:nvPr/>
              </p:nvPicPr>
              <p:blipFill>
                <a:blip r:embed="rId1358"/>
                <a:stretch>
                  <a:fillRect/>
                </a:stretch>
              </p:blipFill>
              <p:spPr>
                <a:xfrm>
                  <a:off x="1096505" y="4723549"/>
                  <a:ext cx="137160" cy="26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59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F0AEFACD-B4E9-FBEC-4F6C-0842009F5384}"/>
                    </a:ext>
                  </a:extLst>
                </p14:cNvPr>
                <p14:cNvContentPartPr/>
                <p14:nvPr/>
              </p14:nvContentPartPr>
              <p14:xfrm>
                <a:off x="1208825" y="4886629"/>
                <a:ext cx="108000" cy="13032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F0AEFACD-B4E9-FBEC-4F6C-0842009F5384}"/>
                    </a:ext>
                  </a:extLst>
                </p:cNvPr>
                <p:cNvPicPr/>
                <p:nvPr/>
              </p:nvPicPr>
              <p:blipFill>
                <a:blip r:embed="rId1360"/>
                <a:stretch>
                  <a:fillRect/>
                </a:stretch>
              </p:blipFill>
              <p:spPr>
                <a:xfrm>
                  <a:off x="1202705" y="4880509"/>
                  <a:ext cx="12024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1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D856E363-EEBC-D201-E239-15F122870A20}"/>
                    </a:ext>
                  </a:extLst>
                </p14:cNvPr>
                <p14:cNvContentPartPr/>
                <p14:nvPr/>
              </p14:nvContentPartPr>
              <p14:xfrm>
                <a:off x="1303145" y="4883389"/>
                <a:ext cx="146880" cy="12636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D856E363-EEBC-D201-E239-15F122870A20}"/>
                    </a:ext>
                  </a:extLst>
                </p:cNvPr>
                <p:cNvPicPr/>
                <p:nvPr/>
              </p:nvPicPr>
              <p:blipFill>
                <a:blip r:embed="rId1362"/>
                <a:stretch>
                  <a:fillRect/>
                </a:stretch>
              </p:blipFill>
              <p:spPr>
                <a:xfrm>
                  <a:off x="1297025" y="4877269"/>
                  <a:ext cx="1591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3">
              <p14:nvContentPartPr>
                <p14:cNvPr id="993" name="Ink 992">
                  <a:extLst>
                    <a:ext uri="{FF2B5EF4-FFF2-40B4-BE49-F238E27FC236}">
                      <a16:creationId xmlns:a16="http://schemas.microsoft.com/office/drawing/2014/main" id="{AECD772E-173F-D114-82F1-0DCACFA97D16}"/>
                    </a:ext>
                  </a:extLst>
                </p14:cNvPr>
                <p14:cNvContentPartPr/>
                <p14:nvPr/>
              </p14:nvContentPartPr>
              <p14:xfrm>
                <a:off x="1443905" y="4843789"/>
                <a:ext cx="68760" cy="161640"/>
              </p14:xfrm>
            </p:contentPart>
          </mc:Choice>
          <mc:Fallback xmlns="">
            <p:pic>
              <p:nvPicPr>
                <p:cNvPr id="993" name="Ink 992">
                  <a:extLst>
                    <a:ext uri="{FF2B5EF4-FFF2-40B4-BE49-F238E27FC236}">
                      <a16:creationId xmlns:a16="http://schemas.microsoft.com/office/drawing/2014/main" id="{AECD772E-173F-D114-82F1-0DCACFA97D16}"/>
                    </a:ext>
                  </a:extLst>
                </p:cNvPr>
                <p:cNvPicPr/>
                <p:nvPr/>
              </p:nvPicPr>
              <p:blipFill>
                <a:blip r:embed="rId1364"/>
                <a:stretch>
                  <a:fillRect/>
                </a:stretch>
              </p:blipFill>
              <p:spPr>
                <a:xfrm>
                  <a:off x="1437785" y="4837669"/>
                  <a:ext cx="81000" cy="17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5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4C646FFF-B98A-7AC1-0E87-5C90529B241D}"/>
                    </a:ext>
                  </a:extLst>
                </p14:cNvPr>
                <p14:cNvContentPartPr/>
                <p14:nvPr/>
              </p14:nvContentPartPr>
              <p14:xfrm>
                <a:off x="1526345" y="4711309"/>
                <a:ext cx="33840" cy="28296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4C646FFF-B98A-7AC1-0E87-5C90529B241D}"/>
                    </a:ext>
                  </a:extLst>
                </p:cNvPr>
                <p:cNvPicPr/>
                <p:nvPr/>
              </p:nvPicPr>
              <p:blipFill>
                <a:blip r:embed="rId1366"/>
                <a:stretch>
                  <a:fillRect/>
                </a:stretch>
              </p:blipFill>
              <p:spPr>
                <a:xfrm>
                  <a:off x="1520225" y="4705189"/>
                  <a:ext cx="46080" cy="29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7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06D420E5-BD41-2E53-C62E-594A40CADED4}"/>
                    </a:ext>
                  </a:extLst>
                </p14:cNvPr>
                <p14:cNvContentPartPr/>
                <p14:nvPr/>
              </p14:nvContentPartPr>
              <p14:xfrm>
                <a:off x="1488905" y="4842709"/>
                <a:ext cx="117360" cy="3060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06D420E5-BD41-2E53-C62E-594A40CADED4}"/>
                    </a:ext>
                  </a:extLst>
                </p:cNvPr>
                <p:cNvPicPr/>
                <p:nvPr/>
              </p:nvPicPr>
              <p:blipFill>
                <a:blip r:embed="rId1368"/>
                <a:stretch>
                  <a:fillRect/>
                </a:stretch>
              </p:blipFill>
              <p:spPr>
                <a:xfrm>
                  <a:off x="1482785" y="4836589"/>
                  <a:ext cx="129600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9">
              <p14:nvContentPartPr>
                <p14:cNvPr id="1028" name="Ink 1027">
                  <a:extLst>
                    <a:ext uri="{FF2B5EF4-FFF2-40B4-BE49-F238E27FC236}">
                      <a16:creationId xmlns:a16="http://schemas.microsoft.com/office/drawing/2014/main" id="{05810D76-DFF2-81F6-9F9E-8C49F761F762}"/>
                    </a:ext>
                  </a:extLst>
                </p14:cNvPr>
                <p14:cNvContentPartPr/>
                <p14:nvPr/>
              </p14:nvContentPartPr>
              <p14:xfrm>
                <a:off x="181385" y="5150509"/>
                <a:ext cx="99720" cy="130320"/>
              </p14:xfrm>
            </p:contentPart>
          </mc:Choice>
          <mc:Fallback xmlns="">
            <p:pic>
              <p:nvPicPr>
                <p:cNvPr id="1028" name="Ink 1027">
                  <a:extLst>
                    <a:ext uri="{FF2B5EF4-FFF2-40B4-BE49-F238E27FC236}">
                      <a16:creationId xmlns:a16="http://schemas.microsoft.com/office/drawing/2014/main" id="{05810D76-DFF2-81F6-9F9E-8C49F761F762}"/>
                    </a:ext>
                  </a:extLst>
                </p:cNvPr>
                <p:cNvPicPr/>
                <p:nvPr/>
              </p:nvPicPr>
              <p:blipFill>
                <a:blip r:embed="rId1370"/>
                <a:stretch>
                  <a:fillRect/>
                </a:stretch>
              </p:blipFill>
              <p:spPr>
                <a:xfrm>
                  <a:off x="175265" y="5144389"/>
                  <a:ext cx="111960" cy="142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1">
              <p14:nvContentPartPr>
                <p14:cNvPr id="1029" name="Ink 1028">
                  <a:extLst>
                    <a:ext uri="{FF2B5EF4-FFF2-40B4-BE49-F238E27FC236}">
                      <a16:creationId xmlns:a16="http://schemas.microsoft.com/office/drawing/2014/main" id="{43B25064-4A74-8295-A996-491B36BD280D}"/>
                    </a:ext>
                  </a:extLst>
                </p14:cNvPr>
                <p14:cNvContentPartPr/>
                <p14:nvPr/>
              </p14:nvContentPartPr>
              <p14:xfrm>
                <a:off x="296225" y="5161309"/>
                <a:ext cx="134640" cy="228600"/>
              </p14:xfrm>
            </p:contentPart>
          </mc:Choice>
          <mc:Fallback xmlns="">
            <p:pic>
              <p:nvPicPr>
                <p:cNvPr id="1029" name="Ink 1028">
                  <a:extLst>
                    <a:ext uri="{FF2B5EF4-FFF2-40B4-BE49-F238E27FC236}">
                      <a16:creationId xmlns:a16="http://schemas.microsoft.com/office/drawing/2014/main" id="{43B25064-4A74-8295-A996-491B36BD280D}"/>
                    </a:ext>
                  </a:extLst>
                </p:cNvPr>
                <p:cNvPicPr/>
                <p:nvPr/>
              </p:nvPicPr>
              <p:blipFill>
                <a:blip r:embed="rId1372"/>
                <a:stretch>
                  <a:fillRect/>
                </a:stretch>
              </p:blipFill>
              <p:spPr>
                <a:xfrm>
                  <a:off x="290105" y="5155189"/>
                  <a:ext cx="14688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3">
              <p14:nvContentPartPr>
                <p14:cNvPr id="1030" name="Ink 1029">
                  <a:extLst>
                    <a:ext uri="{FF2B5EF4-FFF2-40B4-BE49-F238E27FC236}">
                      <a16:creationId xmlns:a16="http://schemas.microsoft.com/office/drawing/2014/main" id="{E199296F-1777-795A-79E3-E12E19FA911A}"/>
                    </a:ext>
                  </a:extLst>
                </p14:cNvPr>
                <p14:cNvContentPartPr/>
                <p14:nvPr/>
              </p14:nvContentPartPr>
              <p14:xfrm>
                <a:off x="450305" y="5183269"/>
                <a:ext cx="148320" cy="90360"/>
              </p14:xfrm>
            </p:contentPart>
          </mc:Choice>
          <mc:Fallback xmlns="">
            <p:pic>
              <p:nvPicPr>
                <p:cNvPr id="1030" name="Ink 1029">
                  <a:extLst>
                    <a:ext uri="{FF2B5EF4-FFF2-40B4-BE49-F238E27FC236}">
                      <a16:creationId xmlns:a16="http://schemas.microsoft.com/office/drawing/2014/main" id="{E199296F-1777-795A-79E3-E12E19FA911A}"/>
                    </a:ext>
                  </a:extLst>
                </p:cNvPr>
                <p:cNvPicPr/>
                <p:nvPr/>
              </p:nvPicPr>
              <p:blipFill>
                <a:blip r:embed="rId1374"/>
                <a:stretch>
                  <a:fillRect/>
                </a:stretch>
              </p:blipFill>
              <p:spPr>
                <a:xfrm>
                  <a:off x="444185" y="5177149"/>
                  <a:ext cx="160560" cy="10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5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0EEE04EE-7287-3450-6506-FFB62561D072}"/>
                    </a:ext>
                  </a:extLst>
                </p14:cNvPr>
                <p14:cNvContentPartPr/>
                <p14:nvPr/>
              </p14:nvContentPartPr>
              <p14:xfrm>
                <a:off x="600065" y="5163109"/>
                <a:ext cx="144000" cy="11484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0EEE04EE-7287-3450-6506-FFB62561D072}"/>
                    </a:ext>
                  </a:extLst>
                </p:cNvPr>
                <p:cNvPicPr/>
                <p:nvPr/>
              </p:nvPicPr>
              <p:blipFill>
                <a:blip r:embed="rId1376"/>
                <a:stretch>
                  <a:fillRect/>
                </a:stretch>
              </p:blipFill>
              <p:spPr>
                <a:xfrm>
                  <a:off x="593945" y="5156989"/>
                  <a:ext cx="156240" cy="12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7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3AFC2166-A2D4-E344-5AC4-DD4FB64677EC}"/>
                    </a:ext>
                  </a:extLst>
                </p14:cNvPr>
                <p14:cNvContentPartPr/>
                <p14:nvPr/>
              </p14:nvContentPartPr>
              <p14:xfrm>
                <a:off x="734345" y="5179309"/>
                <a:ext cx="103680" cy="8424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3AFC2166-A2D4-E344-5AC4-DD4FB64677EC}"/>
                    </a:ext>
                  </a:extLst>
                </p:cNvPr>
                <p:cNvPicPr/>
                <p:nvPr/>
              </p:nvPicPr>
              <p:blipFill>
                <a:blip r:embed="rId1378"/>
                <a:stretch>
                  <a:fillRect/>
                </a:stretch>
              </p:blipFill>
              <p:spPr>
                <a:xfrm>
                  <a:off x="728225" y="5173189"/>
                  <a:ext cx="11592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79">
              <p14:nvContentPartPr>
                <p14:cNvPr id="1048" name="Ink 1047">
                  <a:extLst>
                    <a:ext uri="{FF2B5EF4-FFF2-40B4-BE49-F238E27FC236}">
                      <a16:creationId xmlns:a16="http://schemas.microsoft.com/office/drawing/2014/main" id="{25723A5F-9399-0FD4-9BAF-79F21CD2A213}"/>
                    </a:ext>
                  </a:extLst>
                </p14:cNvPr>
                <p14:cNvContentPartPr/>
                <p14:nvPr/>
              </p14:nvContentPartPr>
              <p14:xfrm>
                <a:off x="833705" y="5158789"/>
                <a:ext cx="119880" cy="117360"/>
              </p14:xfrm>
            </p:contentPart>
          </mc:Choice>
          <mc:Fallback xmlns="">
            <p:pic>
              <p:nvPicPr>
                <p:cNvPr id="1048" name="Ink 1047">
                  <a:extLst>
                    <a:ext uri="{FF2B5EF4-FFF2-40B4-BE49-F238E27FC236}">
                      <a16:creationId xmlns:a16="http://schemas.microsoft.com/office/drawing/2014/main" id="{25723A5F-9399-0FD4-9BAF-79F21CD2A213}"/>
                    </a:ext>
                  </a:extLst>
                </p:cNvPr>
                <p:cNvPicPr/>
                <p:nvPr/>
              </p:nvPicPr>
              <p:blipFill>
                <a:blip r:embed="rId1380"/>
                <a:stretch>
                  <a:fillRect/>
                </a:stretch>
              </p:blipFill>
              <p:spPr>
                <a:xfrm>
                  <a:off x="827585" y="5152669"/>
                  <a:ext cx="132120" cy="12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1">
              <p14:nvContentPartPr>
                <p14:cNvPr id="1049" name="Ink 1048">
                  <a:extLst>
                    <a:ext uri="{FF2B5EF4-FFF2-40B4-BE49-F238E27FC236}">
                      <a16:creationId xmlns:a16="http://schemas.microsoft.com/office/drawing/2014/main" id="{34182F83-1867-2728-0675-C5BC9FE04FFE}"/>
                    </a:ext>
                  </a:extLst>
                </p14:cNvPr>
                <p14:cNvContentPartPr/>
                <p14:nvPr/>
              </p14:nvContentPartPr>
              <p14:xfrm>
                <a:off x="983105" y="5156269"/>
                <a:ext cx="83160" cy="70920"/>
              </p14:xfrm>
            </p:contentPart>
          </mc:Choice>
          <mc:Fallback xmlns="">
            <p:pic>
              <p:nvPicPr>
                <p:cNvPr id="1049" name="Ink 1048">
                  <a:extLst>
                    <a:ext uri="{FF2B5EF4-FFF2-40B4-BE49-F238E27FC236}">
                      <a16:creationId xmlns:a16="http://schemas.microsoft.com/office/drawing/2014/main" id="{34182F83-1867-2728-0675-C5BC9FE04FFE}"/>
                    </a:ext>
                  </a:extLst>
                </p:cNvPr>
                <p:cNvPicPr/>
                <p:nvPr/>
              </p:nvPicPr>
              <p:blipFill>
                <a:blip r:embed="rId1382"/>
                <a:stretch>
                  <a:fillRect/>
                </a:stretch>
              </p:blipFill>
              <p:spPr>
                <a:xfrm>
                  <a:off x="976985" y="5150149"/>
                  <a:ext cx="95400" cy="8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3">
              <p14:nvContentPartPr>
                <p14:cNvPr id="1050" name="Ink 1049">
                  <a:extLst>
                    <a:ext uri="{FF2B5EF4-FFF2-40B4-BE49-F238E27FC236}">
                      <a16:creationId xmlns:a16="http://schemas.microsoft.com/office/drawing/2014/main" id="{3F7743F3-9261-35F7-AAB3-B5E32728D3D7}"/>
                    </a:ext>
                  </a:extLst>
                </p14:cNvPr>
                <p14:cNvContentPartPr/>
                <p14:nvPr/>
              </p14:nvContentPartPr>
              <p14:xfrm>
                <a:off x="956465" y="5165989"/>
                <a:ext cx="118440" cy="141480"/>
              </p14:xfrm>
            </p:contentPart>
          </mc:Choice>
          <mc:Fallback xmlns="">
            <p:pic>
              <p:nvPicPr>
                <p:cNvPr id="1050" name="Ink 1049">
                  <a:extLst>
                    <a:ext uri="{FF2B5EF4-FFF2-40B4-BE49-F238E27FC236}">
                      <a16:creationId xmlns:a16="http://schemas.microsoft.com/office/drawing/2014/main" id="{3F7743F3-9261-35F7-AAB3-B5E32728D3D7}"/>
                    </a:ext>
                  </a:extLst>
                </p:cNvPr>
                <p:cNvPicPr/>
                <p:nvPr/>
              </p:nvPicPr>
              <p:blipFill>
                <a:blip r:embed="rId1384"/>
                <a:stretch>
                  <a:fillRect/>
                </a:stretch>
              </p:blipFill>
              <p:spPr>
                <a:xfrm>
                  <a:off x="950345" y="5159869"/>
                  <a:ext cx="13068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5">
              <p14:nvContentPartPr>
                <p14:cNvPr id="1051" name="Ink 1050">
                  <a:extLst>
                    <a:ext uri="{FF2B5EF4-FFF2-40B4-BE49-F238E27FC236}">
                      <a16:creationId xmlns:a16="http://schemas.microsoft.com/office/drawing/2014/main" id="{CBDAA29C-E697-CC46-3BA7-C5D3F83EC5AE}"/>
                    </a:ext>
                  </a:extLst>
                </p14:cNvPr>
                <p14:cNvContentPartPr/>
                <p14:nvPr/>
              </p14:nvContentPartPr>
              <p14:xfrm>
                <a:off x="1339865" y="5144029"/>
                <a:ext cx="111960" cy="151200"/>
              </p14:xfrm>
            </p:contentPart>
          </mc:Choice>
          <mc:Fallback xmlns="">
            <p:pic>
              <p:nvPicPr>
                <p:cNvPr id="1051" name="Ink 1050">
                  <a:extLst>
                    <a:ext uri="{FF2B5EF4-FFF2-40B4-BE49-F238E27FC236}">
                      <a16:creationId xmlns:a16="http://schemas.microsoft.com/office/drawing/2014/main" id="{CBDAA29C-E697-CC46-3BA7-C5D3F83EC5AE}"/>
                    </a:ext>
                  </a:extLst>
                </p:cNvPr>
                <p:cNvPicPr/>
                <p:nvPr/>
              </p:nvPicPr>
              <p:blipFill>
                <a:blip r:embed="rId1386"/>
                <a:stretch>
                  <a:fillRect/>
                </a:stretch>
              </p:blipFill>
              <p:spPr>
                <a:xfrm>
                  <a:off x="1333745" y="5137909"/>
                  <a:ext cx="12420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7">
              <p14:nvContentPartPr>
                <p14:cNvPr id="1052" name="Ink 1051">
                  <a:extLst>
                    <a:ext uri="{FF2B5EF4-FFF2-40B4-BE49-F238E27FC236}">
                      <a16:creationId xmlns:a16="http://schemas.microsoft.com/office/drawing/2014/main" id="{36D102C8-D572-20DA-D6AC-EF115B6A02C0}"/>
                    </a:ext>
                  </a:extLst>
                </p14:cNvPr>
                <p14:cNvContentPartPr/>
                <p14:nvPr/>
              </p14:nvContentPartPr>
              <p14:xfrm>
                <a:off x="1465145" y="5084629"/>
                <a:ext cx="29520" cy="213120"/>
              </p14:xfrm>
            </p:contentPart>
          </mc:Choice>
          <mc:Fallback xmlns="">
            <p:pic>
              <p:nvPicPr>
                <p:cNvPr id="1052" name="Ink 1051">
                  <a:extLst>
                    <a:ext uri="{FF2B5EF4-FFF2-40B4-BE49-F238E27FC236}">
                      <a16:creationId xmlns:a16="http://schemas.microsoft.com/office/drawing/2014/main" id="{36D102C8-D572-20DA-D6AC-EF115B6A02C0}"/>
                    </a:ext>
                  </a:extLst>
                </p:cNvPr>
                <p:cNvPicPr/>
                <p:nvPr/>
              </p:nvPicPr>
              <p:blipFill>
                <a:blip r:embed="rId1388"/>
                <a:stretch>
                  <a:fillRect/>
                </a:stretch>
              </p:blipFill>
              <p:spPr>
                <a:xfrm>
                  <a:off x="1459025" y="5078509"/>
                  <a:ext cx="4176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9">
              <p14:nvContentPartPr>
                <p14:cNvPr id="1053" name="Ink 1052">
                  <a:extLst>
                    <a:ext uri="{FF2B5EF4-FFF2-40B4-BE49-F238E27FC236}">
                      <a16:creationId xmlns:a16="http://schemas.microsoft.com/office/drawing/2014/main" id="{E28CCB22-C849-9C58-384B-41312C80E3BA}"/>
                    </a:ext>
                  </a:extLst>
                </p14:cNvPr>
                <p14:cNvContentPartPr/>
                <p14:nvPr/>
              </p14:nvContentPartPr>
              <p14:xfrm>
                <a:off x="1446425" y="5154469"/>
                <a:ext cx="93960" cy="24840"/>
              </p14:xfrm>
            </p:contentPart>
          </mc:Choice>
          <mc:Fallback xmlns="">
            <p:pic>
              <p:nvPicPr>
                <p:cNvPr id="1053" name="Ink 1052">
                  <a:extLst>
                    <a:ext uri="{FF2B5EF4-FFF2-40B4-BE49-F238E27FC236}">
                      <a16:creationId xmlns:a16="http://schemas.microsoft.com/office/drawing/2014/main" id="{E28CCB22-C849-9C58-384B-41312C80E3BA}"/>
                    </a:ext>
                  </a:extLst>
                </p:cNvPr>
                <p:cNvPicPr/>
                <p:nvPr/>
              </p:nvPicPr>
              <p:blipFill>
                <a:blip r:embed="rId1390"/>
                <a:stretch>
                  <a:fillRect/>
                </a:stretch>
              </p:blipFill>
              <p:spPr>
                <a:xfrm>
                  <a:off x="1440305" y="5148349"/>
                  <a:ext cx="106200" cy="37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1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AFE75BDE-45CE-9D1A-0207-146CA8544F4D}"/>
                    </a:ext>
                  </a:extLst>
                </p14:cNvPr>
                <p14:cNvContentPartPr/>
                <p14:nvPr/>
              </p14:nvContentPartPr>
              <p14:xfrm>
                <a:off x="1512665" y="5178589"/>
                <a:ext cx="136080" cy="11520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AFE75BDE-45CE-9D1A-0207-146CA8544F4D}"/>
                    </a:ext>
                  </a:extLst>
                </p:cNvPr>
                <p:cNvPicPr/>
                <p:nvPr/>
              </p:nvPicPr>
              <p:blipFill>
                <a:blip r:embed="rId1392"/>
                <a:stretch>
                  <a:fillRect/>
                </a:stretch>
              </p:blipFill>
              <p:spPr>
                <a:xfrm>
                  <a:off x="1506545" y="5172469"/>
                  <a:ext cx="1483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3">
              <p14:nvContentPartPr>
                <p14:cNvPr id="1055" name="Ink 1054">
                  <a:extLst>
                    <a:ext uri="{FF2B5EF4-FFF2-40B4-BE49-F238E27FC236}">
                      <a16:creationId xmlns:a16="http://schemas.microsoft.com/office/drawing/2014/main" id="{0E541621-C51A-C93D-DD5A-323A2BB09D1C}"/>
                    </a:ext>
                  </a:extLst>
                </p14:cNvPr>
                <p14:cNvContentPartPr/>
                <p14:nvPr/>
              </p14:nvContentPartPr>
              <p14:xfrm>
                <a:off x="1686905" y="5191549"/>
                <a:ext cx="30240" cy="198720"/>
              </p14:xfrm>
            </p:contentPart>
          </mc:Choice>
          <mc:Fallback xmlns="">
            <p:pic>
              <p:nvPicPr>
                <p:cNvPr id="1055" name="Ink 1054">
                  <a:extLst>
                    <a:ext uri="{FF2B5EF4-FFF2-40B4-BE49-F238E27FC236}">
                      <a16:creationId xmlns:a16="http://schemas.microsoft.com/office/drawing/2014/main" id="{0E541621-C51A-C93D-DD5A-323A2BB09D1C}"/>
                    </a:ext>
                  </a:extLst>
                </p:cNvPr>
                <p:cNvPicPr/>
                <p:nvPr/>
              </p:nvPicPr>
              <p:blipFill>
                <a:blip r:embed="rId1394"/>
                <a:stretch>
                  <a:fillRect/>
                </a:stretch>
              </p:blipFill>
              <p:spPr>
                <a:xfrm>
                  <a:off x="1680785" y="5185429"/>
                  <a:ext cx="42480" cy="21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5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191E2692-6D62-EE6F-586A-954BFBEDB7FE}"/>
                    </a:ext>
                  </a:extLst>
                </p14:cNvPr>
                <p14:cNvContentPartPr/>
                <p14:nvPr/>
              </p14:nvContentPartPr>
              <p14:xfrm>
                <a:off x="1669265" y="5127829"/>
                <a:ext cx="148680" cy="10836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191E2692-6D62-EE6F-586A-954BFBEDB7FE}"/>
                    </a:ext>
                  </a:extLst>
                </p:cNvPr>
                <p:cNvPicPr/>
                <p:nvPr/>
              </p:nvPicPr>
              <p:blipFill>
                <a:blip r:embed="rId1396"/>
                <a:stretch>
                  <a:fillRect/>
                </a:stretch>
              </p:blipFill>
              <p:spPr>
                <a:xfrm>
                  <a:off x="1663145" y="5121709"/>
                  <a:ext cx="160920" cy="12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7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C5D69AA3-0E13-AFA1-DF0F-B9A000BB4AA1}"/>
                    </a:ext>
                  </a:extLst>
                </p14:cNvPr>
                <p14:cNvContentPartPr/>
                <p14:nvPr/>
              </p14:nvContentPartPr>
              <p14:xfrm>
                <a:off x="1912265" y="4452109"/>
                <a:ext cx="45360" cy="16236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C5D69AA3-0E13-AFA1-DF0F-B9A000BB4AA1}"/>
                    </a:ext>
                  </a:extLst>
                </p:cNvPr>
                <p:cNvPicPr/>
                <p:nvPr/>
              </p:nvPicPr>
              <p:blipFill>
                <a:blip r:embed="rId1398"/>
                <a:stretch>
                  <a:fillRect/>
                </a:stretch>
              </p:blipFill>
              <p:spPr>
                <a:xfrm>
                  <a:off x="1906145" y="4445989"/>
                  <a:ext cx="576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99">
              <p14:nvContentPartPr>
                <p14:cNvPr id="1062" name="Ink 1061">
                  <a:extLst>
                    <a:ext uri="{FF2B5EF4-FFF2-40B4-BE49-F238E27FC236}">
                      <a16:creationId xmlns:a16="http://schemas.microsoft.com/office/drawing/2014/main" id="{45F2696D-76B4-5F79-AA6A-3F12592B412F}"/>
                    </a:ext>
                  </a:extLst>
                </p14:cNvPr>
                <p14:cNvContentPartPr/>
                <p14:nvPr/>
              </p14:nvContentPartPr>
              <p14:xfrm>
                <a:off x="1837385" y="4524469"/>
                <a:ext cx="158400" cy="28800"/>
              </p14:xfrm>
            </p:contentPart>
          </mc:Choice>
          <mc:Fallback xmlns="">
            <p:pic>
              <p:nvPicPr>
                <p:cNvPr id="1062" name="Ink 1061">
                  <a:extLst>
                    <a:ext uri="{FF2B5EF4-FFF2-40B4-BE49-F238E27FC236}">
                      <a16:creationId xmlns:a16="http://schemas.microsoft.com/office/drawing/2014/main" id="{45F2696D-76B4-5F79-AA6A-3F12592B412F}"/>
                    </a:ext>
                  </a:extLst>
                </p:cNvPr>
                <p:cNvPicPr/>
                <p:nvPr/>
              </p:nvPicPr>
              <p:blipFill>
                <a:blip r:embed="rId1400"/>
                <a:stretch>
                  <a:fillRect/>
                </a:stretch>
              </p:blipFill>
              <p:spPr>
                <a:xfrm>
                  <a:off x="1831265" y="4518349"/>
                  <a:ext cx="170640" cy="4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401">
            <p14:nvContentPartPr>
              <p14:cNvPr id="1102" name="Ink 1101">
                <a:extLst>
                  <a:ext uri="{FF2B5EF4-FFF2-40B4-BE49-F238E27FC236}">
                    <a16:creationId xmlns:a16="http://schemas.microsoft.com/office/drawing/2014/main" id="{D73827AF-882E-F09C-ECD7-022E23B71069}"/>
                  </a:ext>
                </a:extLst>
              </p14:cNvPr>
              <p14:cNvContentPartPr/>
              <p14:nvPr/>
            </p14:nvContentPartPr>
            <p14:xfrm>
              <a:off x="6020585" y="4605109"/>
              <a:ext cx="183960" cy="367200"/>
            </p14:xfrm>
          </p:contentPart>
        </mc:Choice>
        <mc:Fallback xmlns="">
          <p:pic>
            <p:nvPicPr>
              <p:cNvPr id="1102" name="Ink 1101">
                <a:extLst>
                  <a:ext uri="{FF2B5EF4-FFF2-40B4-BE49-F238E27FC236}">
                    <a16:creationId xmlns:a16="http://schemas.microsoft.com/office/drawing/2014/main" id="{D73827AF-882E-F09C-ECD7-022E23B71069}"/>
                  </a:ext>
                </a:extLst>
              </p:cNvPr>
              <p:cNvPicPr/>
              <p:nvPr/>
            </p:nvPicPr>
            <p:blipFill>
              <a:blip r:embed="rId1402"/>
              <a:stretch>
                <a:fillRect/>
              </a:stretch>
            </p:blipFill>
            <p:spPr>
              <a:xfrm>
                <a:off x="6014465" y="4598989"/>
                <a:ext cx="196200" cy="37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1144" name="Group 1143">
            <a:extLst>
              <a:ext uri="{FF2B5EF4-FFF2-40B4-BE49-F238E27FC236}">
                <a16:creationId xmlns:a16="http://schemas.microsoft.com/office/drawing/2014/main" id="{F609CE56-ADC6-D2E3-1755-7ECD06A5C328}"/>
              </a:ext>
            </a:extLst>
          </p:cNvPr>
          <p:cNvGrpSpPr/>
          <p:nvPr/>
        </p:nvGrpSpPr>
        <p:grpSpPr>
          <a:xfrm>
            <a:off x="6181865" y="4592149"/>
            <a:ext cx="1376280" cy="359640"/>
            <a:chOff x="6181865" y="4592149"/>
            <a:chExt cx="1376280" cy="359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03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B6681D25-125E-848B-0122-8E5D3782E5EE}"/>
                    </a:ext>
                  </a:extLst>
                </p14:cNvPr>
                <p14:cNvContentPartPr/>
                <p14:nvPr/>
              </p14:nvContentPartPr>
              <p14:xfrm>
                <a:off x="6181865" y="4798069"/>
                <a:ext cx="228960" cy="15372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B6681D25-125E-848B-0122-8E5D3782E5EE}"/>
                    </a:ext>
                  </a:extLst>
                </p:cNvPr>
                <p:cNvPicPr/>
                <p:nvPr/>
              </p:nvPicPr>
              <p:blipFill>
                <a:blip r:embed="rId1404"/>
                <a:stretch>
                  <a:fillRect/>
                </a:stretch>
              </p:blipFill>
              <p:spPr>
                <a:xfrm>
                  <a:off x="6175745" y="4791949"/>
                  <a:ext cx="2412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5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1D2CD264-23AB-B3F9-B947-F014A750A74C}"/>
                    </a:ext>
                  </a:extLst>
                </p14:cNvPr>
                <p14:cNvContentPartPr/>
                <p14:nvPr/>
              </p14:nvContentPartPr>
              <p14:xfrm>
                <a:off x="6406865" y="4796989"/>
                <a:ext cx="168840" cy="13896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1D2CD264-23AB-B3F9-B947-F014A750A74C}"/>
                    </a:ext>
                  </a:extLst>
                </p:cNvPr>
                <p:cNvPicPr/>
                <p:nvPr/>
              </p:nvPicPr>
              <p:blipFill>
                <a:blip r:embed="rId1406"/>
                <a:stretch>
                  <a:fillRect/>
                </a:stretch>
              </p:blipFill>
              <p:spPr>
                <a:xfrm>
                  <a:off x="6400745" y="4790869"/>
                  <a:ext cx="181080" cy="151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7">
              <p14:nvContentPartPr>
                <p14:cNvPr id="1108" name="Ink 1107">
                  <a:extLst>
                    <a:ext uri="{FF2B5EF4-FFF2-40B4-BE49-F238E27FC236}">
                      <a16:creationId xmlns:a16="http://schemas.microsoft.com/office/drawing/2014/main" id="{0AE5572D-B7C6-9D79-F873-9FD866793249}"/>
                    </a:ext>
                  </a:extLst>
                </p14:cNvPr>
                <p14:cNvContentPartPr/>
                <p14:nvPr/>
              </p14:nvContentPartPr>
              <p14:xfrm>
                <a:off x="6540785" y="4754149"/>
                <a:ext cx="187920" cy="175680"/>
              </p14:xfrm>
            </p:contentPart>
          </mc:Choice>
          <mc:Fallback xmlns="">
            <p:pic>
              <p:nvPicPr>
                <p:cNvPr id="1108" name="Ink 1107">
                  <a:extLst>
                    <a:ext uri="{FF2B5EF4-FFF2-40B4-BE49-F238E27FC236}">
                      <a16:creationId xmlns:a16="http://schemas.microsoft.com/office/drawing/2014/main" id="{0AE5572D-B7C6-9D79-F873-9FD866793249}"/>
                    </a:ext>
                  </a:extLst>
                </p:cNvPr>
                <p:cNvPicPr/>
                <p:nvPr/>
              </p:nvPicPr>
              <p:blipFill>
                <a:blip r:embed="rId1408"/>
                <a:stretch>
                  <a:fillRect/>
                </a:stretch>
              </p:blipFill>
              <p:spPr>
                <a:xfrm>
                  <a:off x="6534665" y="4748029"/>
                  <a:ext cx="200160" cy="18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9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6FD21CB5-9E28-0B58-331E-A5D8E13EF3ED}"/>
                    </a:ext>
                  </a:extLst>
                </p14:cNvPr>
                <p14:cNvContentPartPr/>
                <p14:nvPr/>
              </p14:nvContentPartPr>
              <p14:xfrm>
                <a:off x="6713585" y="4747309"/>
                <a:ext cx="120960" cy="19692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6FD21CB5-9E28-0B58-331E-A5D8E13EF3ED}"/>
                    </a:ext>
                  </a:extLst>
                </p:cNvPr>
                <p:cNvPicPr/>
                <p:nvPr/>
              </p:nvPicPr>
              <p:blipFill>
                <a:blip r:embed="rId1410"/>
                <a:stretch>
                  <a:fillRect/>
                </a:stretch>
              </p:blipFill>
              <p:spPr>
                <a:xfrm>
                  <a:off x="6707465" y="4741189"/>
                  <a:ext cx="133200" cy="20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1">
              <p14:nvContentPartPr>
                <p14:cNvPr id="1114" name="Ink 1113">
                  <a:extLst>
                    <a:ext uri="{FF2B5EF4-FFF2-40B4-BE49-F238E27FC236}">
                      <a16:creationId xmlns:a16="http://schemas.microsoft.com/office/drawing/2014/main" id="{74C2563F-2518-AB44-174F-6E5DE8F7D0FC}"/>
                    </a:ext>
                  </a:extLst>
                </p14:cNvPr>
                <p14:cNvContentPartPr/>
                <p14:nvPr/>
              </p14:nvContentPartPr>
              <p14:xfrm>
                <a:off x="6856145" y="4767829"/>
                <a:ext cx="74520" cy="144720"/>
              </p14:xfrm>
            </p:contentPart>
          </mc:Choice>
          <mc:Fallback xmlns="">
            <p:pic>
              <p:nvPicPr>
                <p:cNvPr id="1114" name="Ink 1113">
                  <a:extLst>
                    <a:ext uri="{FF2B5EF4-FFF2-40B4-BE49-F238E27FC236}">
                      <a16:creationId xmlns:a16="http://schemas.microsoft.com/office/drawing/2014/main" id="{74C2563F-2518-AB44-174F-6E5DE8F7D0FC}"/>
                    </a:ext>
                  </a:extLst>
                </p:cNvPr>
                <p:cNvPicPr/>
                <p:nvPr/>
              </p:nvPicPr>
              <p:blipFill>
                <a:blip r:embed="rId1412"/>
                <a:stretch>
                  <a:fillRect/>
                </a:stretch>
              </p:blipFill>
              <p:spPr>
                <a:xfrm>
                  <a:off x="6850025" y="4761709"/>
                  <a:ext cx="8676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3">
              <p14:nvContentPartPr>
                <p14:cNvPr id="1115" name="Ink 1114">
                  <a:extLst>
                    <a:ext uri="{FF2B5EF4-FFF2-40B4-BE49-F238E27FC236}">
                      <a16:creationId xmlns:a16="http://schemas.microsoft.com/office/drawing/2014/main" id="{9DFCDE7A-1426-8010-E837-90928E800DF6}"/>
                    </a:ext>
                  </a:extLst>
                </p14:cNvPr>
                <p14:cNvContentPartPr/>
                <p14:nvPr/>
              </p14:nvContentPartPr>
              <p14:xfrm>
                <a:off x="6847145" y="4689349"/>
                <a:ext cx="41760" cy="25200"/>
              </p14:xfrm>
            </p:contentPart>
          </mc:Choice>
          <mc:Fallback xmlns="">
            <p:pic>
              <p:nvPicPr>
                <p:cNvPr id="1115" name="Ink 1114">
                  <a:extLst>
                    <a:ext uri="{FF2B5EF4-FFF2-40B4-BE49-F238E27FC236}">
                      <a16:creationId xmlns:a16="http://schemas.microsoft.com/office/drawing/2014/main" id="{9DFCDE7A-1426-8010-E837-90928E800DF6}"/>
                    </a:ext>
                  </a:extLst>
                </p:cNvPr>
                <p:cNvPicPr/>
                <p:nvPr/>
              </p:nvPicPr>
              <p:blipFill>
                <a:blip r:embed="rId1414"/>
                <a:stretch>
                  <a:fillRect/>
                </a:stretch>
              </p:blipFill>
              <p:spPr>
                <a:xfrm>
                  <a:off x="6841025" y="4683229"/>
                  <a:ext cx="54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5">
              <p14:nvContentPartPr>
                <p14:cNvPr id="1116" name="Ink 1115">
                  <a:extLst>
                    <a:ext uri="{FF2B5EF4-FFF2-40B4-BE49-F238E27FC236}">
                      <a16:creationId xmlns:a16="http://schemas.microsoft.com/office/drawing/2014/main" id="{A25DC17D-B6A3-6C72-3C4E-ED0C467B1F4F}"/>
                    </a:ext>
                  </a:extLst>
                </p14:cNvPr>
                <p14:cNvContentPartPr/>
                <p14:nvPr/>
              </p14:nvContentPartPr>
              <p14:xfrm>
                <a:off x="6933545" y="4715629"/>
                <a:ext cx="112680" cy="185760"/>
              </p14:xfrm>
            </p:contentPart>
          </mc:Choice>
          <mc:Fallback xmlns="">
            <p:pic>
              <p:nvPicPr>
                <p:cNvPr id="1116" name="Ink 1115">
                  <a:extLst>
                    <a:ext uri="{FF2B5EF4-FFF2-40B4-BE49-F238E27FC236}">
                      <a16:creationId xmlns:a16="http://schemas.microsoft.com/office/drawing/2014/main" id="{A25DC17D-B6A3-6C72-3C4E-ED0C467B1F4F}"/>
                    </a:ext>
                  </a:extLst>
                </p:cNvPr>
                <p:cNvPicPr/>
                <p:nvPr/>
              </p:nvPicPr>
              <p:blipFill>
                <a:blip r:embed="rId1416"/>
                <a:stretch>
                  <a:fillRect/>
                </a:stretch>
              </p:blipFill>
              <p:spPr>
                <a:xfrm>
                  <a:off x="6927425" y="4709509"/>
                  <a:ext cx="12492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7">
              <p14:nvContentPartPr>
                <p14:cNvPr id="1121" name="Ink 1120">
                  <a:extLst>
                    <a:ext uri="{FF2B5EF4-FFF2-40B4-BE49-F238E27FC236}">
                      <a16:creationId xmlns:a16="http://schemas.microsoft.com/office/drawing/2014/main" id="{C7C767DB-DFA1-2CAD-4D38-0569320460F8}"/>
                    </a:ext>
                  </a:extLst>
                </p14:cNvPr>
                <p14:cNvContentPartPr/>
                <p14:nvPr/>
              </p14:nvContentPartPr>
              <p14:xfrm>
                <a:off x="7113185" y="4771429"/>
                <a:ext cx="123840" cy="16560"/>
              </p14:xfrm>
            </p:contentPart>
          </mc:Choice>
          <mc:Fallback xmlns="">
            <p:pic>
              <p:nvPicPr>
                <p:cNvPr id="1121" name="Ink 1120">
                  <a:extLst>
                    <a:ext uri="{FF2B5EF4-FFF2-40B4-BE49-F238E27FC236}">
                      <a16:creationId xmlns:a16="http://schemas.microsoft.com/office/drawing/2014/main" id="{C7C767DB-DFA1-2CAD-4D38-0569320460F8}"/>
                    </a:ext>
                  </a:extLst>
                </p:cNvPr>
                <p:cNvPicPr/>
                <p:nvPr/>
              </p:nvPicPr>
              <p:blipFill>
                <a:blip r:embed="rId1418"/>
                <a:stretch>
                  <a:fillRect/>
                </a:stretch>
              </p:blipFill>
              <p:spPr>
                <a:xfrm>
                  <a:off x="7107065" y="4765309"/>
                  <a:ext cx="13608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19">
              <p14:nvContentPartPr>
                <p14:cNvPr id="1122" name="Ink 1121">
                  <a:extLst>
                    <a:ext uri="{FF2B5EF4-FFF2-40B4-BE49-F238E27FC236}">
                      <a16:creationId xmlns:a16="http://schemas.microsoft.com/office/drawing/2014/main" id="{AA8377C5-F2C4-93DE-2B78-AA9A4166D356}"/>
                    </a:ext>
                  </a:extLst>
                </p14:cNvPr>
                <p14:cNvContentPartPr/>
                <p14:nvPr/>
              </p14:nvContentPartPr>
              <p14:xfrm>
                <a:off x="7288145" y="4592149"/>
                <a:ext cx="101880" cy="233280"/>
              </p14:xfrm>
            </p:contentPart>
          </mc:Choice>
          <mc:Fallback xmlns="">
            <p:pic>
              <p:nvPicPr>
                <p:cNvPr id="1122" name="Ink 1121">
                  <a:extLst>
                    <a:ext uri="{FF2B5EF4-FFF2-40B4-BE49-F238E27FC236}">
                      <a16:creationId xmlns:a16="http://schemas.microsoft.com/office/drawing/2014/main" id="{AA8377C5-F2C4-93DE-2B78-AA9A4166D356}"/>
                    </a:ext>
                  </a:extLst>
                </p:cNvPr>
                <p:cNvPicPr/>
                <p:nvPr/>
              </p:nvPicPr>
              <p:blipFill>
                <a:blip r:embed="rId1420"/>
                <a:stretch>
                  <a:fillRect/>
                </a:stretch>
              </p:blipFill>
              <p:spPr>
                <a:xfrm>
                  <a:off x="7282025" y="4586029"/>
                  <a:ext cx="11412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1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A6D44E47-C8E9-8C64-F7CB-AF691049FBF3}"/>
                    </a:ext>
                  </a:extLst>
                </p14:cNvPr>
                <p14:cNvContentPartPr/>
                <p14:nvPr/>
              </p14:nvContentPartPr>
              <p14:xfrm>
                <a:off x="7359785" y="4606909"/>
                <a:ext cx="99360" cy="32724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A6D44E47-C8E9-8C64-F7CB-AF691049FBF3}"/>
                    </a:ext>
                  </a:extLst>
                </p:cNvPr>
                <p:cNvPicPr/>
                <p:nvPr/>
              </p:nvPicPr>
              <p:blipFill>
                <a:blip r:embed="rId1422"/>
                <a:stretch>
                  <a:fillRect/>
                </a:stretch>
              </p:blipFill>
              <p:spPr>
                <a:xfrm>
                  <a:off x="7353665" y="4600789"/>
                  <a:ext cx="111600" cy="33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3">
              <p14:nvContentPartPr>
                <p14:cNvPr id="1135" name="Ink 1134">
                  <a:extLst>
                    <a:ext uri="{FF2B5EF4-FFF2-40B4-BE49-F238E27FC236}">
                      <a16:creationId xmlns:a16="http://schemas.microsoft.com/office/drawing/2014/main" id="{516C928C-5B10-15C1-B5E4-942EEC750FD3}"/>
                    </a:ext>
                  </a:extLst>
                </p14:cNvPr>
                <p14:cNvContentPartPr/>
                <p14:nvPr/>
              </p14:nvContentPartPr>
              <p14:xfrm>
                <a:off x="7438265" y="4754149"/>
                <a:ext cx="119880" cy="170280"/>
              </p14:xfrm>
            </p:contentPart>
          </mc:Choice>
          <mc:Fallback xmlns="">
            <p:pic>
              <p:nvPicPr>
                <p:cNvPr id="1135" name="Ink 1134">
                  <a:extLst>
                    <a:ext uri="{FF2B5EF4-FFF2-40B4-BE49-F238E27FC236}">
                      <a16:creationId xmlns:a16="http://schemas.microsoft.com/office/drawing/2014/main" id="{516C928C-5B10-15C1-B5E4-942EEC750FD3}"/>
                    </a:ext>
                  </a:extLst>
                </p:cNvPr>
                <p:cNvPicPr/>
                <p:nvPr/>
              </p:nvPicPr>
              <p:blipFill>
                <a:blip r:embed="rId1424"/>
                <a:stretch>
                  <a:fillRect/>
                </a:stretch>
              </p:blipFill>
              <p:spPr>
                <a:xfrm>
                  <a:off x="7432145" y="4748029"/>
                  <a:ext cx="132120" cy="182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3" name="Group 1142">
            <a:extLst>
              <a:ext uri="{FF2B5EF4-FFF2-40B4-BE49-F238E27FC236}">
                <a16:creationId xmlns:a16="http://schemas.microsoft.com/office/drawing/2014/main" id="{135D82A1-1564-DAA7-B2CC-ABC0A4CC13FC}"/>
              </a:ext>
            </a:extLst>
          </p:cNvPr>
          <p:cNvGrpSpPr/>
          <p:nvPr/>
        </p:nvGrpSpPr>
        <p:grpSpPr>
          <a:xfrm>
            <a:off x="7793225" y="4569469"/>
            <a:ext cx="400680" cy="353520"/>
            <a:chOff x="7793225" y="4569469"/>
            <a:chExt cx="400680" cy="353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25">
              <p14:nvContentPartPr>
                <p14:cNvPr id="1140" name="Ink 1139">
                  <a:extLst>
                    <a:ext uri="{FF2B5EF4-FFF2-40B4-BE49-F238E27FC236}">
                      <a16:creationId xmlns:a16="http://schemas.microsoft.com/office/drawing/2014/main" id="{7711235D-A061-F6D6-42F8-15CD5F4AC28A}"/>
                    </a:ext>
                  </a:extLst>
                </p14:cNvPr>
                <p14:cNvContentPartPr/>
                <p14:nvPr/>
              </p14:nvContentPartPr>
              <p14:xfrm>
                <a:off x="7793225" y="4569469"/>
                <a:ext cx="81000" cy="149400"/>
              </p14:xfrm>
            </p:contentPart>
          </mc:Choice>
          <mc:Fallback xmlns="">
            <p:pic>
              <p:nvPicPr>
                <p:cNvPr id="1140" name="Ink 1139">
                  <a:extLst>
                    <a:ext uri="{FF2B5EF4-FFF2-40B4-BE49-F238E27FC236}">
                      <a16:creationId xmlns:a16="http://schemas.microsoft.com/office/drawing/2014/main" id="{7711235D-A061-F6D6-42F8-15CD5F4AC28A}"/>
                    </a:ext>
                  </a:extLst>
                </p:cNvPr>
                <p:cNvPicPr/>
                <p:nvPr/>
              </p:nvPicPr>
              <p:blipFill>
                <a:blip r:embed="rId1426"/>
                <a:stretch>
                  <a:fillRect/>
                </a:stretch>
              </p:blipFill>
              <p:spPr>
                <a:xfrm>
                  <a:off x="7787105" y="4563349"/>
                  <a:ext cx="93240" cy="16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7">
              <p14:nvContentPartPr>
                <p14:cNvPr id="1141" name="Ink 1140">
                  <a:extLst>
                    <a:ext uri="{FF2B5EF4-FFF2-40B4-BE49-F238E27FC236}">
                      <a16:creationId xmlns:a16="http://schemas.microsoft.com/office/drawing/2014/main" id="{E65291BB-0967-6146-8D82-08E8828F8B4B}"/>
                    </a:ext>
                  </a:extLst>
                </p14:cNvPr>
                <p14:cNvContentPartPr/>
                <p14:nvPr/>
              </p14:nvContentPartPr>
              <p14:xfrm>
                <a:off x="7881425" y="4585669"/>
                <a:ext cx="140760" cy="337320"/>
              </p14:xfrm>
            </p:contentPart>
          </mc:Choice>
          <mc:Fallback xmlns="">
            <p:pic>
              <p:nvPicPr>
                <p:cNvPr id="1141" name="Ink 1140">
                  <a:extLst>
                    <a:ext uri="{FF2B5EF4-FFF2-40B4-BE49-F238E27FC236}">
                      <a16:creationId xmlns:a16="http://schemas.microsoft.com/office/drawing/2014/main" id="{E65291BB-0967-6146-8D82-08E8828F8B4B}"/>
                    </a:ext>
                  </a:extLst>
                </p:cNvPr>
                <p:cNvPicPr/>
                <p:nvPr/>
              </p:nvPicPr>
              <p:blipFill>
                <a:blip r:embed="rId1428"/>
                <a:stretch>
                  <a:fillRect/>
                </a:stretch>
              </p:blipFill>
              <p:spPr>
                <a:xfrm>
                  <a:off x="7875305" y="4579549"/>
                  <a:ext cx="1530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9">
              <p14:nvContentPartPr>
                <p14:cNvPr id="1142" name="Ink 1141">
                  <a:extLst>
                    <a:ext uri="{FF2B5EF4-FFF2-40B4-BE49-F238E27FC236}">
                      <a16:creationId xmlns:a16="http://schemas.microsoft.com/office/drawing/2014/main" id="{C7E1B792-9EFF-FEF8-8C21-BC7769BEE518}"/>
                    </a:ext>
                  </a:extLst>
                </p14:cNvPr>
                <p14:cNvContentPartPr/>
                <p14:nvPr/>
              </p14:nvContentPartPr>
              <p14:xfrm>
                <a:off x="8028305" y="4569469"/>
                <a:ext cx="165600" cy="293400"/>
              </p14:xfrm>
            </p:contentPart>
          </mc:Choice>
          <mc:Fallback xmlns="">
            <p:pic>
              <p:nvPicPr>
                <p:cNvPr id="1142" name="Ink 1141">
                  <a:extLst>
                    <a:ext uri="{FF2B5EF4-FFF2-40B4-BE49-F238E27FC236}">
                      <a16:creationId xmlns:a16="http://schemas.microsoft.com/office/drawing/2014/main" id="{C7E1B792-9EFF-FEF8-8C21-BC7769BEE518}"/>
                    </a:ext>
                  </a:extLst>
                </p:cNvPr>
                <p:cNvPicPr/>
                <p:nvPr/>
              </p:nvPicPr>
              <p:blipFill>
                <a:blip r:embed="rId1430"/>
                <a:stretch>
                  <a:fillRect/>
                </a:stretch>
              </p:blipFill>
              <p:spPr>
                <a:xfrm>
                  <a:off x="8022185" y="4563349"/>
                  <a:ext cx="177840" cy="305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47" name="Group 1146">
            <a:extLst>
              <a:ext uri="{FF2B5EF4-FFF2-40B4-BE49-F238E27FC236}">
                <a16:creationId xmlns:a16="http://schemas.microsoft.com/office/drawing/2014/main" id="{96DDD7B8-68EC-2C02-7781-C8D33B49CF64}"/>
              </a:ext>
            </a:extLst>
          </p:cNvPr>
          <p:cNvGrpSpPr/>
          <p:nvPr/>
        </p:nvGrpSpPr>
        <p:grpSpPr>
          <a:xfrm>
            <a:off x="3413465" y="4620589"/>
            <a:ext cx="231840" cy="420480"/>
            <a:chOff x="3413465" y="4620589"/>
            <a:chExt cx="231840" cy="420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1">
              <p14:nvContentPartPr>
                <p14:cNvPr id="1145" name="Ink 1144">
                  <a:extLst>
                    <a:ext uri="{FF2B5EF4-FFF2-40B4-BE49-F238E27FC236}">
                      <a16:creationId xmlns:a16="http://schemas.microsoft.com/office/drawing/2014/main" id="{3079F3EE-B51B-6917-820C-E7EC9EBA1004}"/>
                    </a:ext>
                  </a:extLst>
                </p14:cNvPr>
                <p14:cNvContentPartPr/>
                <p14:nvPr/>
              </p14:nvContentPartPr>
              <p14:xfrm>
                <a:off x="3477545" y="4620589"/>
                <a:ext cx="167760" cy="252720"/>
              </p14:xfrm>
            </p:contentPart>
          </mc:Choice>
          <mc:Fallback xmlns="">
            <p:pic>
              <p:nvPicPr>
                <p:cNvPr id="1145" name="Ink 1144">
                  <a:extLst>
                    <a:ext uri="{FF2B5EF4-FFF2-40B4-BE49-F238E27FC236}">
                      <a16:creationId xmlns:a16="http://schemas.microsoft.com/office/drawing/2014/main" id="{3079F3EE-B51B-6917-820C-E7EC9EBA1004}"/>
                    </a:ext>
                  </a:extLst>
                </p:cNvPr>
                <p:cNvPicPr/>
                <p:nvPr/>
              </p:nvPicPr>
              <p:blipFill>
                <a:blip r:embed="rId1432"/>
                <a:stretch>
                  <a:fillRect/>
                </a:stretch>
              </p:blipFill>
              <p:spPr>
                <a:xfrm>
                  <a:off x="3471425" y="4614469"/>
                  <a:ext cx="180000" cy="26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3">
              <p14:nvContentPartPr>
                <p14:cNvPr id="1146" name="Ink 1145">
                  <a:extLst>
                    <a:ext uri="{FF2B5EF4-FFF2-40B4-BE49-F238E27FC236}">
                      <a16:creationId xmlns:a16="http://schemas.microsoft.com/office/drawing/2014/main" id="{6176A860-96C4-E2CD-6678-4E6AB1D020AE}"/>
                    </a:ext>
                  </a:extLst>
                </p14:cNvPr>
                <p14:cNvContentPartPr/>
                <p14:nvPr/>
              </p14:nvContentPartPr>
              <p14:xfrm>
                <a:off x="3413465" y="4902829"/>
                <a:ext cx="188280" cy="138240"/>
              </p14:xfrm>
            </p:contentPart>
          </mc:Choice>
          <mc:Fallback xmlns="">
            <p:pic>
              <p:nvPicPr>
                <p:cNvPr id="1146" name="Ink 1145">
                  <a:extLst>
                    <a:ext uri="{FF2B5EF4-FFF2-40B4-BE49-F238E27FC236}">
                      <a16:creationId xmlns:a16="http://schemas.microsoft.com/office/drawing/2014/main" id="{6176A860-96C4-E2CD-6678-4E6AB1D020AE}"/>
                    </a:ext>
                  </a:extLst>
                </p:cNvPr>
                <p:cNvPicPr/>
                <p:nvPr/>
              </p:nvPicPr>
              <p:blipFill>
                <a:blip r:embed="rId1434"/>
                <a:stretch>
                  <a:fillRect/>
                </a:stretch>
              </p:blipFill>
              <p:spPr>
                <a:xfrm>
                  <a:off x="3407345" y="4896709"/>
                  <a:ext cx="200520" cy="150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6" name="Group 1185">
            <a:extLst>
              <a:ext uri="{FF2B5EF4-FFF2-40B4-BE49-F238E27FC236}">
                <a16:creationId xmlns:a16="http://schemas.microsoft.com/office/drawing/2014/main" id="{0F2A6650-38AB-9897-A729-EFE4762DA7C0}"/>
              </a:ext>
            </a:extLst>
          </p:cNvPr>
          <p:cNvGrpSpPr/>
          <p:nvPr/>
        </p:nvGrpSpPr>
        <p:grpSpPr>
          <a:xfrm>
            <a:off x="135305" y="5833069"/>
            <a:ext cx="570600" cy="681120"/>
            <a:chOff x="135305" y="5833069"/>
            <a:chExt cx="570600" cy="681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35">
              <p14:nvContentPartPr>
                <p14:cNvPr id="1080" name="Ink 1079">
                  <a:extLst>
                    <a:ext uri="{FF2B5EF4-FFF2-40B4-BE49-F238E27FC236}">
                      <a16:creationId xmlns:a16="http://schemas.microsoft.com/office/drawing/2014/main" id="{5218DEE1-0CA0-F99C-8594-57927F131A6C}"/>
                    </a:ext>
                  </a:extLst>
                </p14:cNvPr>
                <p14:cNvContentPartPr/>
                <p14:nvPr/>
              </p14:nvContentPartPr>
              <p14:xfrm>
                <a:off x="139985" y="5833069"/>
                <a:ext cx="169560" cy="275400"/>
              </p14:xfrm>
            </p:contentPart>
          </mc:Choice>
          <mc:Fallback xmlns="">
            <p:pic>
              <p:nvPicPr>
                <p:cNvPr id="1080" name="Ink 1079">
                  <a:extLst>
                    <a:ext uri="{FF2B5EF4-FFF2-40B4-BE49-F238E27FC236}">
                      <a16:creationId xmlns:a16="http://schemas.microsoft.com/office/drawing/2014/main" id="{5218DEE1-0CA0-F99C-8594-57927F131A6C}"/>
                    </a:ext>
                  </a:extLst>
                </p:cNvPr>
                <p:cNvPicPr/>
                <p:nvPr/>
              </p:nvPicPr>
              <p:blipFill>
                <a:blip r:embed="rId1436"/>
                <a:stretch>
                  <a:fillRect/>
                </a:stretch>
              </p:blipFill>
              <p:spPr>
                <a:xfrm>
                  <a:off x="133865" y="5826949"/>
                  <a:ext cx="181800" cy="28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7">
              <p14:nvContentPartPr>
                <p14:cNvPr id="1097" name="Ink 1096">
                  <a:extLst>
                    <a:ext uri="{FF2B5EF4-FFF2-40B4-BE49-F238E27FC236}">
                      <a16:creationId xmlns:a16="http://schemas.microsoft.com/office/drawing/2014/main" id="{D9696F26-507B-42C7-9DB0-E329AF16B556}"/>
                    </a:ext>
                  </a:extLst>
                </p14:cNvPr>
                <p14:cNvContentPartPr/>
                <p14:nvPr/>
              </p14:nvContentPartPr>
              <p14:xfrm>
                <a:off x="135305" y="5978869"/>
                <a:ext cx="134640" cy="32760"/>
              </p14:xfrm>
            </p:contentPart>
          </mc:Choice>
          <mc:Fallback xmlns="">
            <p:pic>
              <p:nvPicPr>
                <p:cNvPr id="1097" name="Ink 1096">
                  <a:extLst>
                    <a:ext uri="{FF2B5EF4-FFF2-40B4-BE49-F238E27FC236}">
                      <a16:creationId xmlns:a16="http://schemas.microsoft.com/office/drawing/2014/main" id="{D9696F26-507B-42C7-9DB0-E329AF16B556}"/>
                    </a:ext>
                  </a:extLst>
                </p:cNvPr>
                <p:cNvPicPr/>
                <p:nvPr/>
              </p:nvPicPr>
              <p:blipFill>
                <a:blip r:embed="rId1438"/>
                <a:stretch>
                  <a:fillRect/>
                </a:stretch>
              </p:blipFill>
              <p:spPr>
                <a:xfrm>
                  <a:off x="129185" y="5972749"/>
                  <a:ext cx="14688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39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E832C09F-5F41-2A12-1B32-16FC66D9B5D4}"/>
                    </a:ext>
                  </a:extLst>
                </p14:cNvPr>
                <p14:cNvContentPartPr/>
                <p14:nvPr/>
              </p14:nvContentPartPr>
              <p14:xfrm>
                <a:off x="365705" y="5985709"/>
                <a:ext cx="156960" cy="12780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E832C09F-5F41-2A12-1B32-16FC66D9B5D4}"/>
                    </a:ext>
                  </a:extLst>
                </p:cNvPr>
                <p:cNvPicPr/>
                <p:nvPr/>
              </p:nvPicPr>
              <p:blipFill>
                <a:blip r:embed="rId1440"/>
                <a:stretch>
                  <a:fillRect/>
                </a:stretch>
              </p:blipFill>
              <p:spPr>
                <a:xfrm>
                  <a:off x="359585" y="5979589"/>
                  <a:ext cx="16920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1">
              <p14:nvContentPartPr>
                <p14:cNvPr id="1100" name="Ink 1099">
                  <a:extLst>
                    <a:ext uri="{FF2B5EF4-FFF2-40B4-BE49-F238E27FC236}">
                      <a16:creationId xmlns:a16="http://schemas.microsoft.com/office/drawing/2014/main" id="{1958EC8C-F5AB-3E97-ED2E-41CBBB1C56B6}"/>
                    </a:ext>
                  </a:extLst>
                </p14:cNvPr>
                <p14:cNvContentPartPr/>
                <p14:nvPr/>
              </p14:nvContentPartPr>
              <p14:xfrm>
                <a:off x="527705" y="5958349"/>
                <a:ext cx="178200" cy="358200"/>
              </p14:xfrm>
            </p:contentPart>
          </mc:Choice>
          <mc:Fallback xmlns="">
            <p:pic>
              <p:nvPicPr>
                <p:cNvPr id="1100" name="Ink 1099">
                  <a:extLst>
                    <a:ext uri="{FF2B5EF4-FFF2-40B4-BE49-F238E27FC236}">
                      <a16:creationId xmlns:a16="http://schemas.microsoft.com/office/drawing/2014/main" id="{1958EC8C-F5AB-3E97-ED2E-41CBBB1C56B6}"/>
                    </a:ext>
                  </a:extLst>
                </p:cNvPr>
                <p:cNvPicPr/>
                <p:nvPr/>
              </p:nvPicPr>
              <p:blipFill>
                <a:blip r:embed="rId1442"/>
                <a:stretch>
                  <a:fillRect/>
                </a:stretch>
              </p:blipFill>
              <p:spPr>
                <a:xfrm>
                  <a:off x="521585" y="5952229"/>
                  <a:ext cx="190440" cy="370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3">
              <p14:nvContentPartPr>
                <p14:cNvPr id="1156" name="Ink 1155">
                  <a:extLst>
                    <a:ext uri="{FF2B5EF4-FFF2-40B4-BE49-F238E27FC236}">
                      <a16:creationId xmlns:a16="http://schemas.microsoft.com/office/drawing/2014/main" id="{519872B1-F96C-4337-FC3D-43B7A1EFE69A}"/>
                    </a:ext>
                  </a:extLst>
                </p14:cNvPr>
                <p14:cNvContentPartPr/>
                <p14:nvPr/>
              </p14:nvContentPartPr>
              <p14:xfrm>
                <a:off x="155465" y="6324109"/>
                <a:ext cx="37800" cy="190080"/>
              </p14:xfrm>
            </p:contentPart>
          </mc:Choice>
          <mc:Fallback xmlns="">
            <p:pic>
              <p:nvPicPr>
                <p:cNvPr id="1156" name="Ink 1155">
                  <a:extLst>
                    <a:ext uri="{FF2B5EF4-FFF2-40B4-BE49-F238E27FC236}">
                      <a16:creationId xmlns:a16="http://schemas.microsoft.com/office/drawing/2014/main" id="{519872B1-F96C-4337-FC3D-43B7A1EFE69A}"/>
                    </a:ext>
                  </a:extLst>
                </p:cNvPr>
                <p:cNvPicPr/>
                <p:nvPr/>
              </p:nvPicPr>
              <p:blipFill>
                <a:blip r:embed="rId1444"/>
                <a:stretch>
                  <a:fillRect/>
                </a:stretch>
              </p:blipFill>
              <p:spPr>
                <a:xfrm>
                  <a:off x="149345" y="6317989"/>
                  <a:ext cx="50040" cy="20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5">
              <p14:nvContentPartPr>
                <p14:cNvPr id="1157" name="Ink 1156">
                  <a:extLst>
                    <a:ext uri="{FF2B5EF4-FFF2-40B4-BE49-F238E27FC236}">
                      <a16:creationId xmlns:a16="http://schemas.microsoft.com/office/drawing/2014/main" id="{0972EB52-92B0-0B40-FCDD-AC59CB07093E}"/>
                    </a:ext>
                  </a:extLst>
                </p14:cNvPr>
                <p14:cNvContentPartPr/>
                <p14:nvPr/>
              </p14:nvContentPartPr>
              <p14:xfrm>
                <a:off x="138545" y="6301069"/>
                <a:ext cx="137160" cy="84240"/>
              </p14:xfrm>
            </p:contentPart>
          </mc:Choice>
          <mc:Fallback xmlns="">
            <p:pic>
              <p:nvPicPr>
                <p:cNvPr id="1157" name="Ink 1156">
                  <a:extLst>
                    <a:ext uri="{FF2B5EF4-FFF2-40B4-BE49-F238E27FC236}">
                      <a16:creationId xmlns:a16="http://schemas.microsoft.com/office/drawing/2014/main" id="{0972EB52-92B0-0B40-FCDD-AC59CB07093E}"/>
                    </a:ext>
                  </a:extLst>
                </p:cNvPr>
                <p:cNvPicPr/>
                <p:nvPr/>
              </p:nvPicPr>
              <p:blipFill>
                <a:blip r:embed="rId1446"/>
                <a:stretch>
                  <a:fillRect/>
                </a:stretch>
              </p:blipFill>
              <p:spPr>
                <a:xfrm>
                  <a:off x="132425" y="6294949"/>
                  <a:ext cx="149400" cy="9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7">
              <p14:nvContentPartPr>
                <p14:cNvPr id="1158" name="Ink 1157">
                  <a:extLst>
                    <a:ext uri="{FF2B5EF4-FFF2-40B4-BE49-F238E27FC236}">
                      <a16:creationId xmlns:a16="http://schemas.microsoft.com/office/drawing/2014/main" id="{496F0042-B4AC-C19E-3B93-8633718362CD}"/>
                    </a:ext>
                  </a:extLst>
                </p14:cNvPr>
                <p14:cNvContentPartPr/>
                <p14:nvPr/>
              </p14:nvContentPartPr>
              <p14:xfrm>
                <a:off x="272465" y="6302149"/>
                <a:ext cx="155880" cy="105840"/>
              </p14:xfrm>
            </p:contentPart>
          </mc:Choice>
          <mc:Fallback xmlns="">
            <p:pic>
              <p:nvPicPr>
                <p:cNvPr id="1158" name="Ink 1157">
                  <a:extLst>
                    <a:ext uri="{FF2B5EF4-FFF2-40B4-BE49-F238E27FC236}">
                      <a16:creationId xmlns:a16="http://schemas.microsoft.com/office/drawing/2014/main" id="{496F0042-B4AC-C19E-3B93-8633718362CD}"/>
                    </a:ext>
                  </a:extLst>
                </p:cNvPr>
                <p:cNvPicPr/>
                <p:nvPr/>
              </p:nvPicPr>
              <p:blipFill>
                <a:blip r:embed="rId1448"/>
                <a:stretch>
                  <a:fillRect/>
                </a:stretch>
              </p:blipFill>
              <p:spPr>
                <a:xfrm>
                  <a:off x="266345" y="6296029"/>
                  <a:ext cx="168120" cy="11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9">
              <p14:nvContentPartPr>
                <p14:cNvPr id="1159" name="Ink 1158">
                  <a:extLst>
                    <a:ext uri="{FF2B5EF4-FFF2-40B4-BE49-F238E27FC236}">
                      <a16:creationId xmlns:a16="http://schemas.microsoft.com/office/drawing/2014/main" id="{2CCF1395-254E-D4F5-83EE-57463028D8AC}"/>
                    </a:ext>
                  </a:extLst>
                </p14:cNvPr>
                <p14:cNvContentPartPr/>
                <p14:nvPr/>
              </p14:nvContentPartPr>
              <p14:xfrm>
                <a:off x="410345" y="6188389"/>
                <a:ext cx="56160" cy="201240"/>
              </p14:xfrm>
            </p:contentPart>
          </mc:Choice>
          <mc:Fallback xmlns="">
            <p:pic>
              <p:nvPicPr>
                <p:cNvPr id="1159" name="Ink 1158">
                  <a:extLst>
                    <a:ext uri="{FF2B5EF4-FFF2-40B4-BE49-F238E27FC236}">
                      <a16:creationId xmlns:a16="http://schemas.microsoft.com/office/drawing/2014/main" id="{2CCF1395-254E-D4F5-83EE-57463028D8AC}"/>
                    </a:ext>
                  </a:extLst>
                </p:cNvPr>
                <p:cNvPicPr/>
                <p:nvPr/>
              </p:nvPicPr>
              <p:blipFill>
                <a:blip r:embed="rId1450"/>
                <a:stretch>
                  <a:fillRect/>
                </a:stretch>
              </p:blipFill>
              <p:spPr>
                <a:xfrm>
                  <a:off x="404225" y="6182269"/>
                  <a:ext cx="68400" cy="21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1">
              <p14:nvContentPartPr>
                <p14:cNvPr id="1160" name="Ink 1159">
                  <a:extLst>
                    <a:ext uri="{FF2B5EF4-FFF2-40B4-BE49-F238E27FC236}">
                      <a16:creationId xmlns:a16="http://schemas.microsoft.com/office/drawing/2014/main" id="{5C4EE4BD-7F69-5311-A37E-A6FD5EAC565A}"/>
                    </a:ext>
                  </a:extLst>
                </p14:cNvPr>
                <p14:cNvContentPartPr/>
                <p14:nvPr/>
              </p14:nvContentPartPr>
              <p14:xfrm>
                <a:off x="394505" y="6307189"/>
                <a:ext cx="129240" cy="28440"/>
              </p14:xfrm>
            </p:contentPart>
          </mc:Choice>
          <mc:Fallback xmlns="">
            <p:pic>
              <p:nvPicPr>
                <p:cNvPr id="1160" name="Ink 1159">
                  <a:extLst>
                    <a:ext uri="{FF2B5EF4-FFF2-40B4-BE49-F238E27FC236}">
                      <a16:creationId xmlns:a16="http://schemas.microsoft.com/office/drawing/2014/main" id="{5C4EE4BD-7F69-5311-A37E-A6FD5EAC565A}"/>
                    </a:ext>
                  </a:extLst>
                </p:cNvPr>
                <p:cNvPicPr/>
                <p:nvPr/>
              </p:nvPicPr>
              <p:blipFill>
                <a:blip r:embed="rId1452"/>
                <a:stretch>
                  <a:fillRect/>
                </a:stretch>
              </p:blipFill>
              <p:spPr>
                <a:xfrm>
                  <a:off x="388385" y="6301069"/>
                  <a:ext cx="14148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3">
              <p14:nvContentPartPr>
                <p14:cNvPr id="1170" name="Ink 1169">
                  <a:extLst>
                    <a:ext uri="{FF2B5EF4-FFF2-40B4-BE49-F238E27FC236}">
                      <a16:creationId xmlns:a16="http://schemas.microsoft.com/office/drawing/2014/main" id="{EEB86550-4C5A-7577-EB22-97EC9A99E13F}"/>
                    </a:ext>
                  </a:extLst>
                </p14:cNvPr>
                <p14:cNvContentPartPr/>
                <p14:nvPr/>
              </p14:nvContentPartPr>
              <p14:xfrm>
                <a:off x="490985" y="6195229"/>
                <a:ext cx="154080" cy="231840"/>
              </p14:xfrm>
            </p:contentPart>
          </mc:Choice>
          <mc:Fallback xmlns="">
            <p:pic>
              <p:nvPicPr>
                <p:cNvPr id="1170" name="Ink 1169">
                  <a:extLst>
                    <a:ext uri="{FF2B5EF4-FFF2-40B4-BE49-F238E27FC236}">
                      <a16:creationId xmlns:a16="http://schemas.microsoft.com/office/drawing/2014/main" id="{EEB86550-4C5A-7577-EB22-97EC9A99E13F}"/>
                    </a:ext>
                  </a:extLst>
                </p:cNvPr>
                <p:cNvPicPr/>
                <p:nvPr/>
              </p:nvPicPr>
              <p:blipFill>
                <a:blip r:embed="rId1454"/>
                <a:stretch>
                  <a:fillRect/>
                </a:stretch>
              </p:blipFill>
              <p:spPr>
                <a:xfrm>
                  <a:off x="484865" y="6189109"/>
                  <a:ext cx="166320" cy="244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85" name="Group 1184">
            <a:extLst>
              <a:ext uri="{FF2B5EF4-FFF2-40B4-BE49-F238E27FC236}">
                <a16:creationId xmlns:a16="http://schemas.microsoft.com/office/drawing/2014/main" id="{F39A07BD-5F3E-E690-726C-4684B7EC6A12}"/>
              </a:ext>
            </a:extLst>
          </p:cNvPr>
          <p:cNvGrpSpPr/>
          <p:nvPr/>
        </p:nvGrpSpPr>
        <p:grpSpPr>
          <a:xfrm>
            <a:off x="875105" y="6195589"/>
            <a:ext cx="1161720" cy="344880"/>
            <a:chOff x="875105" y="6195589"/>
            <a:chExt cx="1161720" cy="344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55">
              <p14:nvContentPartPr>
                <p14:cNvPr id="1176" name="Ink 1175">
                  <a:extLst>
                    <a:ext uri="{FF2B5EF4-FFF2-40B4-BE49-F238E27FC236}">
                      <a16:creationId xmlns:a16="http://schemas.microsoft.com/office/drawing/2014/main" id="{FD33C483-BC62-5807-6AED-620FA47F0B28}"/>
                    </a:ext>
                  </a:extLst>
                </p14:cNvPr>
                <p14:cNvContentPartPr/>
                <p14:nvPr/>
              </p14:nvContentPartPr>
              <p14:xfrm>
                <a:off x="893825" y="6195589"/>
                <a:ext cx="151200" cy="203400"/>
              </p14:xfrm>
            </p:contentPart>
          </mc:Choice>
          <mc:Fallback xmlns="">
            <p:pic>
              <p:nvPicPr>
                <p:cNvPr id="1176" name="Ink 1175">
                  <a:extLst>
                    <a:ext uri="{FF2B5EF4-FFF2-40B4-BE49-F238E27FC236}">
                      <a16:creationId xmlns:a16="http://schemas.microsoft.com/office/drawing/2014/main" id="{FD33C483-BC62-5807-6AED-620FA47F0B28}"/>
                    </a:ext>
                  </a:extLst>
                </p:cNvPr>
                <p:cNvPicPr/>
                <p:nvPr/>
              </p:nvPicPr>
              <p:blipFill>
                <a:blip r:embed="rId1456"/>
                <a:stretch>
                  <a:fillRect/>
                </a:stretch>
              </p:blipFill>
              <p:spPr>
                <a:xfrm>
                  <a:off x="887705" y="6189469"/>
                  <a:ext cx="163440" cy="21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7">
              <p14:nvContentPartPr>
                <p14:cNvPr id="1177" name="Ink 1176">
                  <a:extLst>
                    <a:ext uri="{FF2B5EF4-FFF2-40B4-BE49-F238E27FC236}">
                      <a16:creationId xmlns:a16="http://schemas.microsoft.com/office/drawing/2014/main" id="{4E62F3B2-07E8-5938-55FD-AEECE7DE5AD4}"/>
                    </a:ext>
                  </a:extLst>
                </p14:cNvPr>
                <p14:cNvContentPartPr/>
                <p14:nvPr/>
              </p14:nvContentPartPr>
              <p14:xfrm>
                <a:off x="875105" y="6323029"/>
                <a:ext cx="130320" cy="33120"/>
              </p14:xfrm>
            </p:contentPart>
          </mc:Choice>
          <mc:Fallback xmlns="">
            <p:pic>
              <p:nvPicPr>
                <p:cNvPr id="1177" name="Ink 1176">
                  <a:extLst>
                    <a:ext uri="{FF2B5EF4-FFF2-40B4-BE49-F238E27FC236}">
                      <a16:creationId xmlns:a16="http://schemas.microsoft.com/office/drawing/2014/main" id="{4E62F3B2-07E8-5938-55FD-AEECE7DE5AD4}"/>
                    </a:ext>
                  </a:extLst>
                </p:cNvPr>
                <p:cNvPicPr/>
                <p:nvPr/>
              </p:nvPicPr>
              <p:blipFill>
                <a:blip r:embed="rId1458"/>
                <a:stretch>
                  <a:fillRect/>
                </a:stretch>
              </p:blipFill>
              <p:spPr>
                <a:xfrm>
                  <a:off x="868985" y="6316909"/>
                  <a:ext cx="1425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59">
              <p14:nvContentPartPr>
                <p14:cNvPr id="1178" name="Ink 1177">
                  <a:extLst>
                    <a:ext uri="{FF2B5EF4-FFF2-40B4-BE49-F238E27FC236}">
                      <a16:creationId xmlns:a16="http://schemas.microsoft.com/office/drawing/2014/main" id="{2A0BEF15-FA43-6799-54ED-D33975AAF58D}"/>
                    </a:ext>
                  </a:extLst>
                </p14:cNvPr>
                <p14:cNvContentPartPr/>
                <p14:nvPr/>
              </p14:nvContentPartPr>
              <p14:xfrm>
                <a:off x="1015865" y="6322669"/>
                <a:ext cx="125280" cy="78120"/>
              </p14:xfrm>
            </p:contentPart>
          </mc:Choice>
          <mc:Fallback xmlns="">
            <p:pic>
              <p:nvPicPr>
                <p:cNvPr id="1178" name="Ink 1177">
                  <a:extLst>
                    <a:ext uri="{FF2B5EF4-FFF2-40B4-BE49-F238E27FC236}">
                      <a16:creationId xmlns:a16="http://schemas.microsoft.com/office/drawing/2014/main" id="{2A0BEF15-FA43-6799-54ED-D33975AAF58D}"/>
                    </a:ext>
                  </a:extLst>
                </p:cNvPr>
                <p:cNvPicPr/>
                <p:nvPr/>
              </p:nvPicPr>
              <p:blipFill>
                <a:blip r:embed="rId1460"/>
                <a:stretch>
                  <a:fillRect/>
                </a:stretch>
              </p:blipFill>
              <p:spPr>
                <a:xfrm>
                  <a:off x="1009745" y="6316549"/>
                  <a:ext cx="137520" cy="90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1">
              <p14:nvContentPartPr>
                <p14:cNvPr id="1179" name="Ink 1178">
                  <a:extLst>
                    <a:ext uri="{FF2B5EF4-FFF2-40B4-BE49-F238E27FC236}">
                      <a16:creationId xmlns:a16="http://schemas.microsoft.com/office/drawing/2014/main" id="{4CBFA67F-2748-0552-8670-5954101ED733}"/>
                    </a:ext>
                  </a:extLst>
                </p14:cNvPr>
                <p14:cNvContentPartPr/>
                <p14:nvPr/>
              </p14:nvContentPartPr>
              <p14:xfrm>
                <a:off x="1127105" y="6221869"/>
                <a:ext cx="82440" cy="199800"/>
              </p14:xfrm>
            </p:contentPart>
          </mc:Choice>
          <mc:Fallback xmlns="">
            <p:pic>
              <p:nvPicPr>
                <p:cNvPr id="1179" name="Ink 1178">
                  <a:extLst>
                    <a:ext uri="{FF2B5EF4-FFF2-40B4-BE49-F238E27FC236}">
                      <a16:creationId xmlns:a16="http://schemas.microsoft.com/office/drawing/2014/main" id="{4CBFA67F-2748-0552-8670-5954101ED733}"/>
                    </a:ext>
                  </a:extLst>
                </p:cNvPr>
                <p:cNvPicPr/>
                <p:nvPr/>
              </p:nvPicPr>
              <p:blipFill>
                <a:blip r:embed="rId1462"/>
                <a:stretch>
                  <a:fillRect/>
                </a:stretch>
              </p:blipFill>
              <p:spPr>
                <a:xfrm>
                  <a:off x="1120985" y="6215749"/>
                  <a:ext cx="94680" cy="21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3">
              <p14:nvContentPartPr>
                <p14:cNvPr id="1180" name="Ink 1179">
                  <a:extLst>
                    <a:ext uri="{FF2B5EF4-FFF2-40B4-BE49-F238E27FC236}">
                      <a16:creationId xmlns:a16="http://schemas.microsoft.com/office/drawing/2014/main" id="{75F824B9-EA4E-DDC4-884F-CD7D30F20237}"/>
                    </a:ext>
                  </a:extLst>
                </p14:cNvPr>
                <p14:cNvContentPartPr/>
                <p14:nvPr/>
              </p14:nvContentPartPr>
              <p14:xfrm>
                <a:off x="1203425" y="6223669"/>
                <a:ext cx="90360" cy="193680"/>
              </p14:xfrm>
            </p:contentPart>
          </mc:Choice>
          <mc:Fallback xmlns="">
            <p:pic>
              <p:nvPicPr>
                <p:cNvPr id="1180" name="Ink 1179">
                  <a:extLst>
                    <a:ext uri="{FF2B5EF4-FFF2-40B4-BE49-F238E27FC236}">
                      <a16:creationId xmlns:a16="http://schemas.microsoft.com/office/drawing/2014/main" id="{75F824B9-EA4E-DDC4-884F-CD7D30F20237}"/>
                    </a:ext>
                  </a:extLst>
                </p:cNvPr>
                <p:cNvPicPr/>
                <p:nvPr/>
              </p:nvPicPr>
              <p:blipFill>
                <a:blip r:embed="rId1464"/>
                <a:stretch>
                  <a:fillRect/>
                </a:stretch>
              </p:blipFill>
              <p:spPr>
                <a:xfrm>
                  <a:off x="1197305" y="6217549"/>
                  <a:ext cx="102600" cy="20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5">
              <p14:nvContentPartPr>
                <p14:cNvPr id="1181" name="Ink 1180">
                  <a:extLst>
                    <a:ext uri="{FF2B5EF4-FFF2-40B4-BE49-F238E27FC236}">
                      <a16:creationId xmlns:a16="http://schemas.microsoft.com/office/drawing/2014/main" id="{DA2EDC09-18A9-0D59-8685-DD85C6BAD7AF}"/>
                    </a:ext>
                  </a:extLst>
                </p14:cNvPr>
                <p14:cNvContentPartPr/>
                <p14:nvPr/>
              </p14:nvContentPartPr>
              <p14:xfrm>
                <a:off x="1290905" y="6294589"/>
                <a:ext cx="358200" cy="115200"/>
              </p14:xfrm>
            </p:contentPart>
          </mc:Choice>
          <mc:Fallback xmlns="">
            <p:pic>
              <p:nvPicPr>
                <p:cNvPr id="1181" name="Ink 1180">
                  <a:extLst>
                    <a:ext uri="{FF2B5EF4-FFF2-40B4-BE49-F238E27FC236}">
                      <a16:creationId xmlns:a16="http://schemas.microsoft.com/office/drawing/2014/main" id="{DA2EDC09-18A9-0D59-8685-DD85C6BAD7AF}"/>
                    </a:ext>
                  </a:extLst>
                </p:cNvPr>
                <p:cNvPicPr/>
                <p:nvPr/>
              </p:nvPicPr>
              <p:blipFill>
                <a:blip r:embed="rId1466"/>
                <a:stretch>
                  <a:fillRect/>
                </a:stretch>
              </p:blipFill>
              <p:spPr>
                <a:xfrm>
                  <a:off x="1284785" y="6288469"/>
                  <a:ext cx="37044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7">
              <p14:nvContentPartPr>
                <p14:cNvPr id="1182" name="Ink 1181">
                  <a:extLst>
                    <a:ext uri="{FF2B5EF4-FFF2-40B4-BE49-F238E27FC236}">
                      <a16:creationId xmlns:a16="http://schemas.microsoft.com/office/drawing/2014/main" id="{00C8E496-715C-6A51-1FB9-1D0B65CC5CE2}"/>
                    </a:ext>
                  </a:extLst>
                </p14:cNvPr>
                <p14:cNvContentPartPr/>
                <p14:nvPr/>
              </p14:nvContentPartPr>
              <p14:xfrm>
                <a:off x="1632545" y="6291709"/>
                <a:ext cx="72720" cy="97920"/>
              </p14:xfrm>
            </p:contentPart>
          </mc:Choice>
          <mc:Fallback xmlns="">
            <p:pic>
              <p:nvPicPr>
                <p:cNvPr id="1182" name="Ink 1181">
                  <a:extLst>
                    <a:ext uri="{FF2B5EF4-FFF2-40B4-BE49-F238E27FC236}">
                      <a16:creationId xmlns:a16="http://schemas.microsoft.com/office/drawing/2014/main" id="{00C8E496-715C-6A51-1FB9-1D0B65CC5CE2}"/>
                    </a:ext>
                  </a:extLst>
                </p:cNvPr>
                <p:cNvPicPr/>
                <p:nvPr/>
              </p:nvPicPr>
              <p:blipFill>
                <a:blip r:embed="rId1468"/>
                <a:stretch>
                  <a:fillRect/>
                </a:stretch>
              </p:blipFill>
              <p:spPr>
                <a:xfrm>
                  <a:off x="1626425" y="6285589"/>
                  <a:ext cx="84960" cy="11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9">
              <p14:nvContentPartPr>
                <p14:cNvPr id="1183" name="Ink 1182">
                  <a:extLst>
                    <a:ext uri="{FF2B5EF4-FFF2-40B4-BE49-F238E27FC236}">
                      <a16:creationId xmlns:a16="http://schemas.microsoft.com/office/drawing/2014/main" id="{1B2F0CB9-014E-CA20-4443-FC7F61EE1BB6}"/>
                    </a:ext>
                  </a:extLst>
                </p14:cNvPr>
                <p14:cNvContentPartPr/>
                <p14:nvPr/>
              </p14:nvContentPartPr>
              <p14:xfrm>
                <a:off x="1622105" y="6224389"/>
                <a:ext cx="37440" cy="33840"/>
              </p14:xfrm>
            </p:contentPart>
          </mc:Choice>
          <mc:Fallback xmlns="">
            <p:pic>
              <p:nvPicPr>
                <p:cNvPr id="1183" name="Ink 1182">
                  <a:extLst>
                    <a:ext uri="{FF2B5EF4-FFF2-40B4-BE49-F238E27FC236}">
                      <a16:creationId xmlns:a16="http://schemas.microsoft.com/office/drawing/2014/main" id="{1B2F0CB9-014E-CA20-4443-FC7F61EE1BB6}"/>
                    </a:ext>
                  </a:extLst>
                </p:cNvPr>
                <p:cNvPicPr/>
                <p:nvPr/>
              </p:nvPicPr>
              <p:blipFill>
                <a:blip r:embed="rId1470"/>
                <a:stretch>
                  <a:fillRect/>
                </a:stretch>
              </p:blipFill>
              <p:spPr>
                <a:xfrm>
                  <a:off x="1615985" y="6218269"/>
                  <a:ext cx="49680" cy="4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1">
              <p14:nvContentPartPr>
                <p14:cNvPr id="1184" name="Ink 1183">
                  <a:extLst>
                    <a:ext uri="{FF2B5EF4-FFF2-40B4-BE49-F238E27FC236}">
                      <a16:creationId xmlns:a16="http://schemas.microsoft.com/office/drawing/2014/main" id="{199F1E16-307B-5388-76ED-1467D4DD5F78}"/>
                    </a:ext>
                  </a:extLst>
                </p14:cNvPr>
                <p14:cNvContentPartPr/>
                <p14:nvPr/>
              </p14:nvContentPartPr>
              <p14:xfrm>
                <a:off x="1707065" y="6250309"/>
                <a:ext cx="329760" cy="290160"/>
              </p14:xfrm>
            </p:contentPart>
          </mc:Choice>
          <mc:Fallback xmlns="">
            <p:pic>
              <p:nvPicPr>
                <p:cNvPr id="1184" name="Ink 1183">
                  <a:extLst>
                    <a:ext uri="{FF2B5EF4-FFF2-40B4-BE49-F238E27FC236}">
                      <a16:creationId xmlns:a16="http://schemas.microsoft.com/office/drawing/2014/main" id="{199F1E16-307B-5388-76ED-1467D4DD5F78}"/>
                    </a:ext>
                  </a:extLst>
                </p:cNvPr>
                <p:cNvPicPr/>
                <p:nvPr/>
              </p:nvPicPr>
              <p:blipFill>
                <a:blip r:embed="rId1472"/>
                <a:stretch>
                  <a:fillRect/>
                </a:stretch>
              </p:blipFill>
              <p:spPr>
                <a:xfrm>
                  <a:off x="1700945" y="6244189"/>
                  <a:ext cx="342000" cy="302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04" name="Group 1203">
            <a:extLst>
              <a:ext uri="{FF2B5EF4-FFF2-40B4-BE49-F238E27FC236}">
                <a16:creationId xmlns:a16="http://schemas.microsoft.com/office/drawing/2014/main" id="{EAE6C86C-CDF1-937E-CBFE-EBBD2E446A96}"/>
              </a:ext>
            </a:extLst>
          </p:cNvPr>
          <p:cNvGrpSpPr/>
          <p:nvPr/>
        </p:nvGrpSpPr>
        <p:grpSpPr>
          <a:xfrm>
            <a:off x="877625" y="5830549"/>
            <a:ext cx="778680" cy="255960"/>
            <a:chOff x="877625" y="5830549"/>
            <a:chExt cx="778680" cy="255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73">
              <p14:nvContentPartPr>
                <p14:cNvPr id="1191" name="Ink 1190">
                  <a:extLst>
                    <a:ext uri="{FF2B5EF4-FFF2-40B4-BE49-F238E27FC236}">
                      <a16:creationId xmlns:a16="http://schemas.microsoft.com/office/drawing/2014/main" id="{02432D37-3D3A-F2B8-4B3B-0B797B56E775}"/>
                    </a:ext>
                  </a:extLst>
                </p14:cNvPr>
                <p14:cNvContentPartPr/>
                <p14:nvPr/>
              </p14:nvContentPartPr>
              <p14:xfrm>
                <a:off x="877625" y="5830549"/>
                <a:ext cx="189000" cy="233640"/>
              </p14:xfrm>
            </p:contentPart>
          </mc:Choice>
          <mc:Fallback xmlns="">
            <p:pic>
              <p:nvPicPr>
                <p:cNvPr id="1191" name="Ink 1190">
                  <a:extLst>
                    <a:ext uri="{FF2B5EF4-FFF2-40B4-BE49-F238E27FC236}">
                      <a16:creationId xmlns:a16="http://schemas.microsoft.com/office/drawing/2014/main" id="{02432D37-3D3A-F2B8-4B3B-0B797B56E775}"/>
                    </a:ext>
                  </a:extLst>
                </p:cNvPr>
                <p:cNvPicPr/>
                <p:nvPr/>
              </p:nvPicPr>
              <p:blipFill>
                <a:blip r:embed="rId1474"/>
                <a:stretch>
                  <a:fillRect/>
                </a:stretch>
              </p:blipFill>
              <p:spPr>
                <a:xfrm>
                  <a:off x="871505" y="5824429"/>
                  <a:ext cx="20124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5">
              <p14:nvContentPartPr>
                <p14:cNvPr id="1192" name="Ink 1191">
                  <a:extLst>
                    <a:ext uri="{FF2B5EF4-FFF2-40B4-BE49-F238E27FC236}">
                      <a16:creationId xmlns:a16="http://schemas.microsoft.com/office/drawing/2014/main" id="{5F534264-F9E2-24AB-2874-626FEE6AB77C}"/>
                    </a:ext>
                  </a:extLst>
                </p14:cNvPr>
                <p14:cNvContentPartPr/>
                <p14:nvPr/>
              </p14:nvContentPartPr>
              <p14:xfrm>
                <a:off x="1061225" y="5951869"/>
                <a:ext cx="146880" cy="104760"/>
              </p14:xfrm>
            </p:contentPart>
          </mc:Choice>
          <mc:Fallback xmlns="">
            <p:pic>
              <p:nvPicPr>
                <p:cNvPr id="1192" name="Ink 1191">
                  <a:extLst>
                    <a:ext uri="{FF2B5EF4-FFF2-40B4-BE49-F238E27FC236}">
                      <a16:creationId xmlns:a16="http://schemas.microsoft.com/office/drawing/2014/main" id="{5F534264-F9E2-24AB-2874-626FEE6AB77C}"/>
                    </a:ext>
                  </a:extLst>
                </p:cNvPr>
                <p:cNvPicPr/>
                <p:nvPr/>
              </p:nvPicPr>
              <p:blipFill>
                <a:blip r:embed="rId1476"/>
                <a:stretch>
                  <a:fillRect/>
                </a:stretch>
              </p:blipFill>
              <p:spPr>
                <a:xfrm>
                  <a:off x="1055105" y="5945749"/>
                  <a:ext cx="159120" cy="117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7">
              <p14:nvContentPartPr>
                <p14:cNvPr id="1193" name="Ink 1192">
                  <a:extLst>
                    <a:ext uri="{FF2B5EF4-FFF2-40B4-BE49-F238E27FC236}">
                      <a16:creationId xmlns:a16="http://schemas.microsoft.com/office/drawing/2014/main" id="{CB9FD32C-7C43-6E9F-FC00-F1E899C529E5}"/>
                    </a:ext>
                  </a:extLst>
                </p14:cNvPr>
                <p14:cNvContentPartPr/>
                <p14:nvPr/>
              </p14:nvContentPartPr>
              <p14:xfrm>
                <a:off x="1216745" y="5955109"/>
                <a:ext cx="61560" cy="117720"/>
              </p14:xfrm>
            </p:contentPart>
          </mc:Choice>
          <mc:Fallback xmlns="">
            <p:pic>
              <p:nvPicPr>
                <p:cNvPr id="1193" name="Ink 1192">
                  <a:extLst>
                    <a:ext uri="{FF2B5EF4-FFF2-40B4-BE49-F238E27FC236}">
                      <a16:creationId xmlns:a16="http://schemas.microsoft.com/office/drawing/2014/main" id="{CB9FD32C-7C43-6E9F-FC00-F1E899C529E5}"/>
                    </a:ext>
                  </a:extLst>
                </p:cNvPr>
                <p:cNvPicPr/>
                <p:nvPr/>
              </p:nvPicPr>
              <p:blipFill>
                <a:blip r:embed="rId1478"/>
                <a:stretch>
                  <a:fillRect/>
                </a:stretch>
              </p:blipFill>
              <p:spPr>
                <a:xfrm>
                  <a:off x="1210625" y="5948989"/>
                  <a:ext cx="738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79">
              <p14:nvContentPartPr>
                <p14:cNvPr id="1199" name="Ink 1198">
                  <a:extLst>
                    <a:ext uri="{FF2B5EF4-FFF2-40B4-BE49-F238E27FC236}">
                      <a16:creationId xmlns:a16="http://schemas.microsoft.com/office/drawing/2014/main" id="{F56C7117-D512-1732-7B4C-2210577FA7CE}"/>
                    </a:ext>
                  </a:extLst>
                </p14:cNvPr>
                <p14:cNvContentPartPr/>
                <p14:nvPr/>
              </p14:nvContentPartPr>
              <p14:xfrm>
                <a:off x="1278305" y="5961229"/>
                <a:ext cx="74880" cy="112320"/>
              </p14:xfrm>
            </p:contentPart>
          </mc:Choice>
          <mc:Fallback xmlns="">
            <p:pic>
              <p:nvPicPr>
                <p:cNvPr id="1199" name="Ink 1198">
                  <a:extLst>
                    <a:ext uri="{FF2B5EF4-FFF2-40B4-BE49-F238E27FC236}">
                      <a16:creationId xmlns:a16="http://schemas.microsoft.com/office/drawing/2014/main" id="{F56C7117-D512-1732-7B4C-2210577FA7CE}"/>
                    </a:ext>
                  </a:extLst>
                </p:cNvPr>
                <p:cNvPicPr/>
                <p:nvPr/>
              </p:nvPicPr>
              <p:blipFill>
                <a:blip r:embed="rId1480"/>
                <a:stretch>
                  <a:fillRect/>
                </a:stretch>
              </p:blipFill>
              <p:spPr>
                <a:xfrm>
                  <a:off x="1272185" y="5955109"/>
                  <a:ext cx="8712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1">
              <p14:nvContentPartPr>
                <p14:cNvPr id="1200" name="Ink 1199">
                  <a:extLst>
                    <a:ext uri="{FF2B5EF4-FFF2-40B4-BE49-F238E27FC236}">
                      <a16:creationId xmlns:a16="http://schemas.microsoft.com/office/drawing/2014/main" id="{DF97F116-4E01-5556-4655-B5EA97D3FC0A}"/>
                    </a:ext>
                  </a:extLst>
                </p14:cNvPr>
                <p14:cNvContentPartPr/>
                <p14:nvPr/>
              </p14:nvContentPartPr>
              <p14:xfrm>
                <a:off x="1371905" y="5976349"/>
                <a:ext cx="74520" cy="94320"/>
              </p14:xfrm>
            </p:contentPart>
          </mc:Choice>
          <mc:Fallback xmlns="">
            <p:pic>
              <p:nvPicPr>
                <p:cNvPr id="1200" name="Ink 1199">
                  <a:extLst>
                    <a:ext uri="{FF2B5EF4-FFF2-40B4-BE49-F238E27FC236}">
                      <a16:creationId xmlns:a16="http://schemas.microsoft.com/office/drawing/2014/main" id="{DF97F116-4E01-5556-4655-B5EA97D3FC0A}"/>
                    </a:ext>
                  </a:extLst>
                </p:cNvPr>
                <p:cNvPicPr/>
                <p:nvPr/>
              </p:nvPicPr>
              <p:blipFill>
                <a:blip r:embed="rId1482"/>
                <a:stretch>
                  <a:fillRect/>
                </a:stretch>
              </p:blipFill>
              <p:spPr>
                <a:xfrm>
                  <a:off x="1365785" y="5970229"/>
                  <a:ext cx="86760" cy="10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3">
              <p14:nvContentPartPr>
                <p14:cNvPr id="1201" name="Ink 1200">
                  <a:extLst>
                    <a:ext uri="{FF2B5EF4-FFF2-40B4-BE49-F238E27FC236}">
                      <a16:creationId xmlns:a16="http://schemas.microsoft.com/office/drawing/2014/main" id="{8D66B9B5-BC5C-1AC2-0014-990DF69A336C}"/>
                    </a:ext>
                  </a:extLst>
                </p14:cNvPr>
                <p14:cNvContentPartPr/>
                <p14:nvPr/>
              </p14:nvContentPartPr>
              <p14:xfrm>
                <a:off x="1394225" y="5907949"/>
                <a:ext cx="25920" cy="28440"/>
              </p14:xfrm>
            </p:contentPart>
          </mc:Choice>
          <mc:Fallback xmlns="">
            <p:pic>
              <p:nvPicPr>
                <p:cNvPr id="1201" name="Ink 1200">
                  <a:extLst>
                    <a:ext uri="{FF2B5EF4-FFF2-40B4-BE49-F238E27FC236}">
                      <a16:creationId xmlns:a16="http://schemas.microsoft.com/office/drawing/2014/main" id="{8D66B9B5-BC5C-1AC2-0014-990DF69A336C}"/>
                    </a:ext>
                  </a:extLst>
                </p:cNvPr>
                <p:cNvPicPr/>
                <p:nvPr/>
              </p:nvPicPr>
              <p:blipFill>
                <a:blip r:embed="rId1484"/>
                <a:stretch>
                  <a:fillRect/>
                </a:stretch>
              </p:blipFill>
              <p:spPr>
                <a:xfrm>
                  <a:off x="1388105" y="5901829"/>
                  <a:ext cx="38160" cy="4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5">
              <p14:nvContentPartPr>
                <p14:cNvPr id="1202" name="Ink 1201">
                  <a:extLst>
                    <a:ext uri="{FF2B5EF4-FFF2-40B4-BE49-F238E27FC236}">
                      <a16:creationId xmlns:a16="http://schemas.microsoft.com/office/drawing/2014/main" id="{72A93859-6A17-3818-AF3E-FCBECF3E229D}"/>
                    </a:ext>
                  </a:extLst>
                </p14:cNvPr>
                <p14:cNvContentPartPr/>
                <p14:nvPr/>
              </p14:nvContentPartPr>
              <p14:xfrm>
                <a:off x="1444625" y="5967349"/>
                <a:ext cx="167040" cy="118440"/>
              </p14:xfrm>
            </p:contentPart>
          </mc:Choice>
          <mc:Fallback xmlns="">
            <p:pic>
              <p:nvPicPr>
                <p:cNvPr id="1202" name="Ink 1201">
                  <a:extLst>
                    <a:ext uri="{FF2B5EF4-FFF2-40B4-BE49-F238E27FC236}">
                      <a16:creationId xmlns:a16="http://schemas.microsoft.com/office/drawing/2014/main" id="{72A93859-6A17-3818-AF3E-FCBECF3E229D}"/>
                    </a:ext>
                  </a:extLst>
                </p:cNvPr>
                <p:cNvPicPr/>
                <p:nvPr/>
              </p:nvPicPr>
              <p:blipFill>
                <a:blip r:embed="rId1486"/>
                <a:stretch>
                  <a:fillRect/>
                </a:stretch>
              </p:blipFill>
              <p:spPr>
                <a:xfrm>
                  <a:off x="1438505" y="5961229"/>
                  <a:ext cx="17928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7">
              <p14:nvContentPartPr>
                <p14:cNvPr id="1203" name="Ink 1202">
                  <a:extLst>
                    <a:ext uri="{FF2B5EF4-FFF2-40B4-BE49-F238E27FC236}">
                      <a16:creationId xmlns:a16="http://schemas.microsoft.com/office/drawing/2014/main" id="{BC0E856C-619F-C96A-694C-84616212BC5C}"/>
                    </a:ext>
                  </a:extLst>
                </p14:cNvPr>
                <p14:cNvContentPartPr/>
                <p14:nvPr/>
              </p14:nvContentPartPr>
              <p14:xfrm>
                <a:off x="1588625" y="5953309"/>
                <a:ext cx="67680" cy="133200"/>
              </p14:xfrm>
            </p:contentPart>
          </mc:Choice>
          <mc:Fallback xmlns="">
            <p:pic>
              <p:nvPicPr>
                <p:cNvPr id="1203" name="Ink 1202">
                  <a:extLst>
                    <a:ext uri="{FF2B5EF4-FFF2-40B4-BE49-F238E27FC236}">
                      <a16:creationId xmlns:a16="http://schemas.microsoft.com/office/drawing/2014/main" id="{BC0E856C-619F-C96A-694C-84616212BC5C}"/>
                    </a:ext>
                  </a:extLst>
                </p:cNvPr>
                <p:cNvPicPr/>
                <p:nvPr/>
              </p:nvPicPr>
              <p:blipFill>
                <a:blip r:embed="rId1488"/>
                <a:stretch>
                  <a:fillRect/>
                </a:stretch>
              </p:blipFill>
              <p:spPr>
                <a:xfrm>
                  <a:off x="1582505" y="5947189"/>
                  <a:ext cx="79920" cy="145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11" name="Group 1210">
            <a:extLst>
              <a:ext uri="{FF2B5EF4-FFF2-40B4-BE49-F238E27FC236}">
                <a16:creationId xmlns:a16="http://schemas.microsoft.com/office/drawing/2014/main" id="{4B7E5E4D-38C7-ED4D-FA54-6A284C908F06}"/>
              </a:ext>
            </a:extLst>
          </p:cNvPr>
          <p:cNvGrpSpPr/>
          <p:nvPr/>
        </p:nvGrpSpPr>
        <p:grpSpPr>
          <a:xfrm>
            <a:off x="336905" y="6522829"/>
            <a:ext cx="699120" cy="220320"/>
            <a:chOff x="336905" y="6522829"/>
            <a:chExt cx="699120" cy="220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489">
              <p14:nvContentPartPr>
                <p14:cNvPr id="1205" name="Ink 1204">
                  <a:extLst>
                    <a:ext uri="{FF2B5EF4-FFF2-40B4-BE49-F238E27FC236}">
                      <a16:creationId xmlns:a16="http://schemas.microsoft.com/office/drawing/2014/main" id="{9906746B-9A72-3AFC-DE64-7FFE7DE6E7DC}"/>
                    </a:ext>
                  </a:extLst>
                </p14:cNvPr>
                <p14:cNvContentPartPr/>
                <p14:nvPr/>
              </p14:nvContentPartPr>
              <p14:xfrm>
                <a:off x="360305" y="6558469"/>
                <a:ext cx="189360" cy="23400"/>
              </p14:xfrm>
            </p:contentPart>
          </mc:Choice>
          <mc:Fallback xmlns="">
            <p:pic>
              <p:nvPicPr>
                <p:cNvPr id="1205" name="Ink 1204">
                  <a:extLst>
                    <a:ext uri="{FF2B5EF4-FFF2-40B4-BE49-F238E27FC236}">
                      <a16:creationId xmlns:a16="http://schemas.microsoft.com/office/drawing/2014/main" id="{9906746B-9A72-3AFC-DE64-7FFE7DE6E7DC}"/>
                    </a:ext>
                  </a:extLst>
                </p:cNvPr>
                <p:cNvPicPr/>
                <p:nvPr/>
              </p:nvPicPr>
              <p:blipFill>
                <a:blip r:embed="rId1490"/>
                <a:stretch>
                  <a:fillRect/>
                </a:stretch>
              </p:blipFill>
              <p:spPr>
                <a:xfrm>
                  <a:off x="354185" y="6552349"/>
                  <a:ext cx="201600" cy="3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1">
              <p14:nvContentPartPr>
                <p14:cNvPr id="1206" name="Ink 1205">
                  <a:extLst>
                    <a:ext uri="{FF2B5EF4-FFF2-40B4-BE49-F238E27FC236}">
                      <a16:creationId xmlns:a16="http://schemas.microsoft.com/office/drawing/2014/main" id="{0509E5E5-4567-0709-F3F5-805593F4582F}"/>
                    </a:ext>
                  </a:extLst>
                </p14:cNvPr>
                <p14:cNvContentPartPr/>
                <p14:nvPr/>
              </p14:nvContentPartPr>
              <p14:xfrm>
                <a:off x="416825" y="6588349"/>
                <a:ext cx="25200" cy="152640"/>
              </p14:xfrm>
            </p:contentPart>
          </mc:Choice>
          <mc:Fallback xmlns="">
            <p:pic>
              <p:nvPicPr>
                <p:cNvPr id="1206" name="Ink 1205">
                  <a:extLst>
                    <a:ext uri="{FF2B5EF4-FFF2-40B4-BE49-F238E27FC236}">
                      <a16:creationId xmlns:a16="http://schemas.microsoft.com/office/drawing/2014/main" id="{0509E5E5-4567-0709-F3F5-805593F4582F}"/>
                    </a:ext>
                  </a:extLst>
                </p:cNvPr>
                <p:cNvPicPr/>
                <p:nvPr/>
              </p:nvPicPr>
              <p:blipFill>
                <a:blip r:embed="rId1492"/>
                <a:stretch>
                  <a:fillRect/>
                </a:stretch>
              </p:blipFill>
              <p:spPr>
                <a:xfrm>
                  <a:off x="410705" y="6582229"/>
                  <a:ext cx="3744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3">
              <p14:nvContentPartPr>
                <p14:cNvPr id="1207" name="Ink 1206">
                  <a:extLst>
                    <a:ext uri="{FF2B5EF4-FFF2-40B4-BE49-F238E27FC236}">
                      <a16:creationId xmlns:a16="http://schemas.microsoft.com/office/drawing/2014/main" id="{ED09A57A-C55B-F063-88AA-CD9B671156C6}"/>
                    </a:ext>
                  </a:extLst>
                </p14:cNvPr>
                <p14:cNvContentPartPr/>
                <p14:nvPr/>
              </p14:nvContentPartPr>
              <p14:xfrm>
                <a:off x="336905" y="6705709"/>
                <a:ext cx="216360" cy="37440"/>
              </p14:xfrm>
            </p:contentPart>
          </mc:Choice>
          <mc:Fallback xmlns="">
            <p:pic>
              <p:nvPicPr>
                <p:cNvPr id="1207" name="Ink 1206">
                  <a:extLst>
                    <a:ext uri="{FF2B5EF4-FFF2-40B4-BE49-F238E27FC236}">
                      <a16:creationId xmlns:a16="http://schemas.microsoft.com/office/drawing/2014/main" id="{ED09A57A-C55B-F063-88AA-CD9B671156C6}"/>
                    </a:ext>
                  </a:extLst>
                </p:cNvPr>
                <p:cNvPicPr/>
                <p:nvPr/>
              </p:nvPicPr>
              <p:blipFill>
                <a:blip r:embed="rId1494"/>
                <a:stretch>
                  <a:fillRect/>
                </a:stretch>
              </p:blipFill>
              <p:spPr>
                <a:xfrm>
                  <a:off x="330785" y="6699589"/>
                  <a:ext cx="228600" cy="4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5">
              <p14:nvContentPartPr>
                <p14:cNvPr id="1208" name="Ink 1207">
                  <a:extLst>
                    <a:ext uri="{FF2B5EF4-FFF2-40B4-BE49-F238E27FC236}">
                      <a16:creationId xmlns:a16="http://schemas.microsoft.com/office/drawing/2014/main" id="{4EDACA4C-6402-E0E3-633C-9F8337F2B7D5}"/>
                    </a:ext>
                  </a:extLst>
                </p14:cNvPr>
                <p14:cNvContentPartPr/>
                <p14:nvPr/>
              </p14:nvContentPartPr>
              <p14:xfrm>
                <a:off x="606545" y="6551629"/>
                <a:ext cx="33840" cy="148680"/>
              </p14:xfrm>
            </p:contentPart>
          </mc:Choice>
          <mc:Fallback xmlns="">
            <p:pic>
              <p:nvPicPr>
                <p:cNvPr id="1208" name="Ink 1207">
                  <a:extLst>
                    <a:ext uri="{FF2B5EF4-FFF2-40B4-BE49-F238E27FC236}">
                      <a16:creationId xmlns:a16="http://schemas.microsoft.com/office/drawing/2014/main" id="{4EDACA4C-6402-E0E3-633C-9F8337F2B7D5}"/>
                    </a:ext>
                  </a:extLst>
                </p:cNvPr>
                <p:cNvPicPr/>
                <p:nvPr/>
              </p:nvPicPr>
              <p:blipFill>
                <a:blip r:embed="rId1496"/>
                <a:stretch>
                  <a:fillRect/>
                </a:stretch>
              </p:blipFill>
              <p:spPr>
                <a:xfrm>
                  <a:off x="600425" y="6545509"/>
                  <a:ext cx="460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7">
              <p14:nvContentPartPr>
                <p14:cNvPr id="1209" name="Ink 1208">
                  <a:extLst>
                    <a:ext uri="{FF2B5EF4-FFF2-40B4-BE49-F238E27FC236}">
                      <a16:creationId xmlns:a16="http://schemas.microsoft.com/office/drawing/2014/main" id="{4CA587FB-5D33-E7F8-6FDD-D71A8633C13E}"/>
                    </a:ext>
                  </a:extLst>
                </p14:cNvPr>
                <p14:cNvContentPartPr/>
                <p14:nvPr/>
              </p14:nvContentPartPr>
              <p14:xfrm>
                <a:off x="589625" y="6524629"/>
                <a:ext cx="153360" cy="110520"/>
              </p14:xfrm>
            </p:contentPart>
          </mc:Choice>
          <mc:Fallback xmlns="">
            <p:pic>
              <p:nvPicPr>
                <p:cNvPr id="1209" name="Ink 1208">
                  <a:extLst>
                    <a:ext uri="{FF2B5EF4-FFF2-40B4-BE49-F238E27FC236}">
                      <a16:creationId xmlns:a16="http://schemas.microsoft.com/office/drawing/2014/main" id="{4CA587FB-5D33-E7F8-6FDD-D71A8633C13E}"/>
                    </a:ext>
                  </a:extLst>
                </p:cNvPr>
                <p:cNvPicPr/>
                <p:nvPr/>
              </p:nvPicPr>
              <p:blipFill>
                <a:blip r:embed="rId1498"/>
                <a:stretch>
                  <a:fillRect/>
                </a:stretch>
              </p:blipFill>
              <p:spPr>
                <a:xfrm>
                  <a:off x="583505" y="6518509"/>
                  <a:ext cx="16560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99">
              <p14:nvContentPartPr>
                <p14:cNvPr id="1210" name="Ink 1209">
                  <a:extLst>
                    <a:ext uri="{FF2B5EF4-FFF2-40B4-BE49-F238E27FC236}">
                      <a16:creationId xmlns:a16="http://schemas.microsoft.com/office/drawing/2014/main" id="{5B1CFE08-8D88-A273-8FD2-6D89F75F1427}"/>
                    </a:ext>
                  </a:extLst>
                </p14:cNvPr>
                <p14:cNvContentPartPr/>
                <p14:nvPr/>
              </p14:nvContentPartPr>
              <p14:xfrm>
                <a:off x="787985" y="6522829"/>
                <a:ext cx="248040" cy="178200"/>
              </p14:xfrm>
            </p:contentPart>
          </mc:Choice>
          <mc:Fallback xmlns="">
            <p:pic>
              <p:nvPicPr>
                <p:cNvPr id="1210" name="Ink 1209">
                  <a:extLst>
                    <a:ext uri="{FF2B5EF4-FFF2-40B4-BE49-F238E27FC236}">
                      <a16:creationId xmlns:a16="http://schemas.microsoft.com/office/drawing/2014/main" id="{5B1CFE08-8D88-A273-8FD2-6D89F75F1427}"/>
                    </a:ext>
                  </a:extLst>
                </p:cNvPr>
                <p:cNvPicPr/>
                <p:nvPr/>
              </p:nvPicPr>
              <p:blipFill>
                <a:blip r:embed="rId1500"/>
                <a:stretch>
                  <a:fillRect/>
                </a:stretch>
              </p:blipFill>
              <p:spPr>
                <a:xfrm>
                  <a:off x="781865" y="6516709"/>
                  <a:ext cx="260280" cy="190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1" name="Group 1220">
            <a:extLst>
              <a:ext uri="{FF2B5EF4-FFF2-40B4-BE49-F238E27FC236}">
                <a16:creationId xmlns:a16="http://schemas.microsoft.com/office/drawing/2014/main" id="{05DB7F22-04A1-14E9-E9C9-7B0196FB9B3B}"/>
              </a:ext>
            </a:extLst>
          </p:cNvPr>
          <p:cNvGrpSpPr/>
          <p:nvPr/>
        </p:nvGrpSpPr>
        <p:grpSpPr>
          <a:xfrm>
            <a:off x="2445785" y="5953669"/>
            <a:ext cx="781560" cy="372960"/>
            <a:chOff x="2445785" y="5953669"/>
            <a:chExt cx="781560" cy="372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01">
              <p14:nvContentPartPr>
                <p14:cNvPr id="1212" name="Ink 1211">
                  <a:extLst>
                    <a:ext uri="{FF2B5EF4-FFF2-40B4-BE49-F238E27FC236}">
                      <a16:creationId xmlns:a16="http://schemas.microsoft.com/office/drawing/2014/main" id="{B2E4710D-D485-BC68-BE5C-782330D3E1AA}"/>
                    </a:ext>
                  </a:extLst>
                </p14:cNvPr>
                <p14:cNvContentPartPr/>
                <p14:nvPr/>
              </p14:nvContentPartPr>
              <p14:xfrm>
                <a:off x="2445785" y="6107749"/>
                <a:ext cx="185040" cy="218880"/>
              </p14:xfrm>
            </p:contentPart>
          </mc:Choice>
          <mc:Fallback xmlns="">
            <p:pic>
              <p:nvPicPr>
                <p:cNvPr id="1212" name="Ink 1211">
                  <a:extLst>
                    <a:ext uri="{FF2B5EF4-FFF2-40B4-BE49-F238E27FC236}">
                      <a16:creationId xmlns:a16="http://schemas.microsoft.com/office/drawing/2014/main" id="{B2E4710D-D485-BC68-BE5C-782330D3E1AA}"/>
                    </a:ext>
                  </a:extLst>
                </p:cNvPr>
                <p:cNvPicPr/>
                <p:nvPr/>
              </p:nvPicPr>
              <p:blipFill>
                <a:blip r:embed="rId1502"/>
                <a:stretch>
                  <a:fillRect/>
                </a:stretch>
              </p:blipFill>
              <p:spPr>
                <a:xfrm>
                  <a:off x="2439665" y="6101629"/>
                  <a:ext cx="197280" cy="23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3">
              <p14:nvContentPartPr>
                <p14:cNvPr id="1213" name="Ink 1212">
                  <a:extLst>
                    <a:ext uri="{FF2B5EF4-FFF2-40B4-BE49-F238E27FC236}">
                      <a16:creationId xmlns:a16="http://schemas.microsoft.com/office/drawing/2014/main" id="{50CA9BC9-748E-AA7D-1879-14F9FBAE46ED}"/>
                    </a:ext>
                  </a:extLst>
                </p14:cNvPr>
                <p14:cNvContentPartPr/>
                <p14:nvPr/>
              </p14:nvContentPartPr>
              <p14:xfrm>
                <a:off x="2451545" y="6166069"/>
                <a:ext cx="140040" cy="27720"/>
              </p14:xfrm>
            </p:contentPart>
          </mc:Choice>
          <mc:Fallback xmlns="">
            <p:pic>
              <p:nvPicPr>
                <p:cNvPr id="1213" name="Ink 1212">
                  <a:extLst>
                    <a:ext uri="{FF2B5EF4-FFF2-40B4-BE49-F238E27FC236}">
                      <a16:creationId xmlns:a16="http://schemas.microsoft.com/office/drawing/2014/main" id="{50CA9BC9-748E-AA7D-1879-14F9FBAE46ED}"/>
                    </a:ext>
                  </a:extLst>
                </p:cNvPr>
                <p:cNvPicPr/>
                <p:nvPr/>
              </p:nvPicPr>
              <p:blipFill>
                <a:blip r:embed="rId1504"/>
                <a:stretch>
                  <a:fillRect/>
                </a:stretch>
              </p:blipFill>
              <p:spPr>
                <a:xfrm>
                  <a:off x="2445425" y="6159949"/>
                  <a:ext cx="15228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5">
              <p14:nvContentPartPr>
                <p14:cNvPr id="1214" name="Ink 1213">
                  <a:extLst>
                    <a:ext uri="{FF2B5EF4-FFF2-40B4-BE49-F238E27FC236}">
                      <a16:creationId xmlns:a16="http://schemas.microsoft.com/office/drawing/2014/main" id="{8B05D017-4222-D94A-C223-2FE1B7AAD261}"/>
                    </a:ext>
                  </a:extLst>
                </p14:cNvPr>
                <p14:cNvContentPartPr/>
                <p14:nvPr/>
              </p14:nvContentPartPr>
              <p14:xfrm>
                <a:off x="2476025" y="6041509"/>
                <a:ext cx="124200" cy="34920"/>
              </p14:xfrm>
            </p:contentPart>
          </mc:Choice>
          <mc:Fallback xmlns="">
            <p:pic>
              <p:nvPicPr>
                <p:cNvPr id="1214" name="Ink 1213">
                  <a:extLst>
                    <a:ext uri="{FF2B5EF4-FFF2-40B4-BE49-F238E27FC236}">
                      <a16:creationId xmlns:a16="http://schemas.microsoft.com/office/drawing/2014/main" id="{8B05D017-4222-D94A-C223-2FE1B7AAD261}"/>
                    </a:ext>
                  </a:extLst>
                </p:cNvPr>
                <p:cNvPicPr/>
                <p:nvPr/>
              </p:nvPicPr>
              <p:blipFill>
                <a:blip r:embed="rId1506"/>
                <a:stretch>
                  <a:fillRect/>
                </a:stretch>
              </p:blipFill>
              <p:spPr>
                <a:xfrm>
                  <a:off x="2469905" y="6035389"/>
                  <a:ext cx="136440" cy="4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7">
              <p14:nvContentPartPr>
                <p14:cNvPr id="1215" name="Ink 1214">
                  <a:extLst>
                    <a:ext uri="{FF2B5EF4-FFF2-40B4-BE49-F238E27FC236}">
                      <a16:creationId xmlns:a16="http://schemas.microsoft.com/office/drawing/2014/main" id="{244BA0A7-78C9-6E47-3C7A-55408CEBF2FE}"/>
                    </a:ext>
                  </a:extLst>
                </p14:cNvPr>
                <p14:cNvContentPartPr/>
                <p14:nvPr/>
              </p14:nvContentPartPr>
              <p14:xfrm>
                <a:off x="2648825" y="6163189"/>
                <a:ext cx="95760" cy="133920"/>
              </p14:xfrm>
            </p:contentPart>
          </mc:Choice>
          <mc:Fallback xmlns="">
            <p:pic>
              <p:nvPicPr>
                <p:cNvPr id="1215" name="Ink 1214">
                  <a:extLst>
                    <a:ext uri="{FF2B5EF4-FFF2-40B4-BE49-F238E27FC236}">
                      <a16:creationId xmlns:a16="http://schemas.microsoft.com/office/drawing/2014/main" id="{244BA0A7-78C9-6E47-3C7A-55408CEBF2FE}"/>
                    </a:ext>
                  </a:extLst>
                </p:cNvPr>
                <p:cNvPicPr/>
                <p:nvPr/>
              </p:nvPicPr>
              <p:blipFill>
                <a:blip r:embed="rId1508"/>
                <a:stretch>
                  <a:fillRect/>
                </a:stretch>
              </p:blipFill>
              <p:spPr>
                <a:xfrm>
                  <a:off x="2642705" y="6157069"/>
                  <a:ext cx="10800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9">
              <p14:nvContentPartPr>
                <p14:cNvPr id="1216" name="Ink 1215">
                  <a:extLst>
                    <a:ext uri="{FF2B5EF4-FFF2-40B4-BE49-F238E27FC236}">
                      <a16:creationId xmlns:a16="http://schemas.microsoft.com/office/drawing/2014/main" id="{B1C46CEF-F6DA-10C7-2A13-9EBEF0AACA32}"/>
                    </a:ext>
                  </a:extLst>
                </p14:cNvPr>
                <p14:cNvContentPartPr/>
                <p14:nvPr/>
              </p14:nvContentPartPr>
              <p14:xfrm>
                <a:off x="2637665" y="6147709"/>
                <a:ext cx="137160" cy="146520"/>
              </p14:xfrm>
            </p:contentPart>
          </mc:Choice>
          <mc:Fallback xmlns="">
            <p:pic>
              <p:nvPicPr>
                <p:cNvPr id="1216" name="Ink 1215">
                  <a:extLst>
                    <a:ext uri="{FF2B5EF4-FFF2-40B4-BE49-F238E27FC236}">
                      <a16:creationId xmlns:a16="http://schemas.microsoft.com/office/drawing/2014/main" id="{B1C46CEF-F6DA-10C7-2A13-9EBEF0AACA32}"/>
                    </a:ext>
                  </a:extLst>
                </p:cNvPr>
                <p:cNvPicPr/>
                <p:nvPr/>
              </p:nvPicPr>
              <p:blipFill>
                <a:blip r:embed="rId1510"/>
                <a:stretch>
                  <a:fillRect/>
                </a:stretch>
              </p:blipFill>
              <p:spPr>
                <a:xfrm>
                  <a:off x="2631545" y="6141589"/>
                  <a:ext cx="14940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1">
              <p14:nvContentPartPr>
                <p14:cNvPr id="1217" name="Ink 1216">
                  <a:extLst>
                    <a:ext uri="{FF2B5EF4-FFF2-40B4-BE49-F238E27FC236}">
                      <a16:creationId xmlns:a16="http://schemas.microsoft.com/office/drawing/2014/main" id="{0793166A-BEAB-1B84-B27C-D559047D2AB9}"/>
                    </a:ext>
                  </a:extLst>
                </p14:cNvPr>
                <p14:cNvContentPartPr/>
                <p14:nvPr/>
              </p14:nvContentPartPr>
              <p14:xfrm>
                <a:off x="2788145" y="6142669"/>
                <a:ext cx="147240" cy="132120"/>
              </p14:xfrm>
            </p:contentPart>
          </mc:Choice>
          <mc:Fallback xmlns="">
            <p:pic>
              <p:nvPicPr>
                <p:cNvPr id="1217" name="Ink 1216">
                  <a:extLst>
                    <a:ext uri="{FF2B5EF4-FFF2-40B4-BE49-F238E27FC236}">
                      <a16:creationId xmlns:a16="http://schemas.microsoft.com/office/drawing/2014/main" id="{0793166A-BEAB-1B84-B27C-D559047D2AB9}"/>
                    </a:ext>
                  </a:extLst>
                </p:cNvPr>
                <p:cNvPicPr/>
                <p:nvPr/>
              </p:nvPicPr>
              <p:blipFill>
                <a:blip r:embed="rId1512"/>
                <a:stretch>
                  <a:fillRect/>
                </a:stretch>
              </p:blipFill>
              <p:spPr>
                <a:xfrm>
                  <a:off x="2782025" y="6136549"/>
                  <a:ext cx="15948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3">
              <p14:nvContentPartPr>
                <p14:cNvPr id="1218" name="Ink 1217">
                  <a:extLst>
                    <a:ext uri="{FF2B5EF4-FFF2-40B4-BE49-F238E27FC236}">
                      <a16:creationId xmlns:a16="http://schemas.microsoft.com/office/drawing/2014/main" id="{CF94BFF9-250F-CAC0-C29C-992EC737480B}"/>
                    </a:ext>
                  </a:extLst>
                </p14:cNvPr>
                <p14:cNvContentPartPr/>
                <p14:nvPr/>
              </p14:nvContentPartPr>
              <p14:xfrm>
                <a:off x="2950145" y="6125389"/>
                <a:ext cx="154080" cy="163800"/>
              </p14:xfrm>
            </p:contentPart>
          </mc:Choice>
          <mc:Fallback xmlns="">
            <p:pic>
              <p:nvPicPr>
                <p:cNvPr id="1218" name="Ink 1217">
                  <a:extLst>
                    <a:ext uri="{FF2B5EF4-FFF2-40B4-BE49-F238E27FC236}">
                      <a16:creationId xmlns:a16="http://schemas.microsoft.com/office/drawing/2014/main" id="{CF94BFF9-250F-CAC0-C29C-992EC737480B}"/>
                    </a:ext>
                  </a:extLst>
                </p:cNvPr>
                <p:cNvPicPr/>
                <p:nvPr/>
              </p:nvPicPr>
              <p:blipFill>
                <a:blip r:embed="rId1514"/>
                <a:stretch>
                  <a:fillRect/>
                </a:stretch>
              </p:blipFill>
              <p:spPr>
                <a:xfrm>
                  <a:off x="2944025" y="6119269"/>
                  <a:ext cx="166320" cy="17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5">
              <p14:nvContentPartPr>
                <p14:cNvPr id="1219" name="Ink 1218">
                  <a:extLst>
                    <a:ext uri="{FF2B5EF4-FFF2-40B4-BE49-F238E27FC236}">
                      <a16:creationId xmlns:a16="http://schemas.microsoft.com/office/drawing/2014/main" id="{B7697030-3FFA-8F43-9E8E-5EA4A076B72B}"/>
                    </a:ext>
                  </a:extLst>
                </p14:cNvPr>
                <p14:cNvContentPartPr/>
                <p14:nvPr/>
              </p14:nvContentPartPr>
              <p14:xfrm>
                <a:off x="3104225" y="5953669"/>
                <a:ext cx="38520" cy="302040"/>
              </p14:xfrm>
            </p:contentPart>
          </mc:Choice>
          <mc:Fallback xmlns="">
            <p:pic>
              <p:nvPicPr>
                <p:cNvPr id="1219" name="Ink 1218">
                  <a:extLst>
                    <a:ext uri="{FF2B5EF4-FFF2-40B4-BE49-F238E27FC236}">
                      <a16:creationId xmlns:a16="http://schemas.microsoft.com/office/drawing/2014/main" id="{B7697030-3FFA-8F43-9E8E-5EA4A076B72B}"/>
                    </a:ext>
                  </a:extLst>
                </p:cNvPr>
                <p:cNvPicPr/>
                <p:nvPr/>
              </p:nvPicPr>
              <p:blipFill>
                <a:blip r:embed="rId1516"/>
                <a:stretch>
                  <a:fillRect/>
                </a:stretch>
              </p:blipFill>
              <p:spPr>
                <a:xfrm>
                  <a:off x="3098105" y="5947549"/>
                  <a:ext cx="50760" cy="31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17">
              <p14:nvContentPartPr>
                <p14:cNvPr id="1220" name="Ink 1219">
                  <a:extLst>
                    <a:ext uri="{FF2B5EF4-FFF2-40B4-BE49-F238E27FC236}">
                      <a16:creationId xmlns:a16="http://schemas.microsoft.com/office/drawing/2014/main" id="{51A21DB8-FB69-10C4-C3C3-03A1C2BBC86E}"/>
                    </a:ext>
                  </a:extLst>
                </p14:cNvPr>
                <p14:cNvContentPartPr/>
                <p14:nvPr/>
              </p14:nvContentPartPr>
              <p14:xfrm>
                <a:off x="3080465" y="6072109"/>
                <a:ext cx="146880" cy="21960"/>
              </p14:xfrm>
            </p:contentPart>
          </mc:Choice>
          <mc:Fallback xmlns="">
            <p:pic>
              <p:nvPicPr>
                <p:cNvPr id="1220" name="Ink 1219">
                  <a:extLst>
                    <a:ext uri="{FF2B5EF4-FFF2-40B4-BE49-F238E27FC236}">
                      <a16:creationId xmlns:a16="http://schemas.microsoft.com/office/drawing/2014/main" id="{51A21DB8-FB69-10C4-C3C3-03A1C2BBC86E}"/>
                    </a:ext>
                  </a:extLst>
                </p:cNvPr>
                <p:cNvPicPr/>
                <p:nvPr/>
              </p:nvPicPr>
              <p:blipFill>
                <a:blip r:embed="rId1518"/>
                <a:stretch>
                  <a:fillRect/>
                </a:stretch>
              </p:blipFill>
              <p:spPr>
                <a:xfrm>
                  <a:off x="3074345" y="6065989"/>
                  <a:ext cx="159120" cy="3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4" name="Group 1223">
            <a:extLst>
              <a:ext uri="{FF2B5EF4-FFF2-40B4-BE49-F238E27FC236}">
                <a16:creationId xmlns:a16="http://schemas.microsoft.com/office/drawing/2014/main" id="{4D587445-6AE8-B163-ED38-9E2361FACD4C}"/>
              </a:ext>
            </a:extLst>
          </p:cNvPr>
          <p:cNvGrpSpPr/>
          <p:nvPr/>
        </p:nvGrpSpPr>
        <p:grpSpPr>
          <a:xfrm>
            <a:off x="3594905" y="6017389"/>
            <a:ext cx="246240" cy="311040"/>
            <a:chOff x="3594905" y="6017389"/>
            <a:chExt cx="246240" cy="311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19">
              <p14:nvContentPartPr>
                <p14:cNvPr id="1222" name="Ink 1221">
                  <a:extLst>
                    <a:ext uri="{FF2B5EF4-FFF2-40B4-BE49-F238E27FC236}">
                      <a16:creationId xmlns:a16="http://schemas.microsoft.com/office/drawing/2014/main" id="{B0B28F4F-DC36-C7B3-30E9-A830728E5588}"/>
                    </a:ext>
                  </a:extLst>
                </p14:cNvPr>
                <p14:cNvContentPartPr/>
                <p14:nvPr/>
              </p14:nvContentPartPr>
              <p14:xfrm>
                <a:off x="3594905" y="6017389"/>
                <a:ext cx="191520" cy="227160"/>
              </p14:xfrm>
            </p:contentPart>
          </mc:Choice>
          <mc:Fallback xmlns="">
            <p:pic>
              <p:nvPicPr>
                <p:cNvPr id="1222" name="Ink 1221">
                  <a:extLst>
                    <a:ext uri="{FF2B5EF4-FFF2-40B4-BE49-F238E27FC236}">
                      <a16:creationId xmlns:a16="http://schemas.microsoft.com/office/drawing/2014/main" id="{B0B28F4F-DC36-C7B3-30E9-A830728E5588}"/>
                    </a:ext>
                  </a:extLst>
                </p:cNvPr>
                <p:cNvPicPr/>
                <p:nvPr/>
              </p:nvPicPr>
              <p:blipFill>
                <a:blip r:embed="rId1520"/>
                <a:stretch>
                  <a:fillRect/>
                </a:stretch>
              </p:blipFill>
              <p:spPr>
                <a:xfrm>
                  <a:off x="3588785" y="6011269"/>
                  <a:ext cx="203760" cy="23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1">
              <p14:nvContentPartPr>
                <p14:cNvPr id="1223" name="Ink 1222">
                  <a:extLst>
                    <a:ext uri="{FF2B5EF4-FFF2-40B4-BE49-F238E27FC236}">
                      <a16:creationId xmlns:a16="http://schemas.microsoft.com/office/drawing/2014/main" id="{D7B560E7-29F2-C696-647E-0EC3C010ECAA}"/>
                    </a:ext>
                  </a:extLst>
                </p14:cNvPr>
                <p14:cNvContentPartPr/>
                <p14:nvPr/>
              </p14:nvContentPartPr>
              <p14:xfrm>
                <a:off x="3687785" y="6176149"/>
                <a:ext cx="153360" cy="152280"/>
              </p14:xfrm>
            </p:contentPart>
          </mc:Choice>
          <mc:Fallback xmlns="">
            <p:pic>
              <p:nvPicPr>
                <p:cNvPr id="1223" name="Ink 1222">
                  <a:extLst>
                    <a:ext uri="{FF2B5EF4-FFF2-40B4-BE49-F238E27FC236}">
                      <a16:creationId xmlns:a16="http://schemas.microsoft.com/office/drawing/2014/main" id="{D7B560E7-29F2-C696-647E-0EC3C010ECAA}"/>
                    </a:ext>
                  </a:extLst>
                </p:cNvPr>
                <p:cNvPicPr/>
                <p:nvPr/>
              </p:nvPicPr>
              <p:blipFill>
                <a:blip r:embed="rId1522"/>
                <a:stretch>
                  <a:fillRect/>
                </a:stretch>
              </p:blipFill>
              <p:spPr>
                <a:xfrm>
                  <a:off x="3681665" y="6170029"/>
                  <a:ext cx="165600" cy="164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27" name="Group 1226">
            <a:extLst>
              <a:ext uri="{FF2B5EF4-FFF2-40B4-BE49-F238E27FC236}">
                <a16:creationId xmlns:a16="http://schemas.microsoft.com/office/drawing/2014/main" id="{AA55A0F9-61E4-DE4E-7827-FBAC1E19EC45}"/>
              </a:ext>
            </a:extLst>
          </p:cNvPr>
          <p:cNvGrpSpPr/>
          <p:nvPr/>
        </p:nvGrpSpPr>
        <p:grpSpPr>
          <a:xfrm>
            <a:off x="4045265" y="5801749"/>
            <a:ext cx="385560" cy="461520"/>
            <a:chOff x="4045265" y="5801749"/>
            <a:chExt cx="385560" cy="46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23">
              <p14:nvContentPartPr>
                <p14:cNvPr id="1225" name="Ink 1224">
                  <a:extLst>
                    <a:ext uri="{FF2B5EF4-FFF2-40B4-BE49-F238E27FC236}">
                      <a16:creationId xmlns:a16="http://schemas.microsoft.com/office/drawing/2014/main" id="{43070A4B-52D5-EE51-3680-CAE3981FB154}"/>
                    </a:ext>
                  </a:extLst>
                </p14:cNvPr>
                <p14:cNvContentPartPr/>
                <p14:nvPr/>
              </p14:nvContentPartPr>
              <p14:xfrm>
                <a:off x="4045265" y="6045109"/>
                <a:ext cx="240120" cy="218160"/>
              </p14:xfrm>
            </p:contentPart>
          </mc:Choice>
          <mc:Fallback xmlns="">
            <p:pic>
              <p:nvPicPr>
                <p:cNvPr id="1225" name="Ink 1224">
                  <a:extLst>
                    <a:ext uri="{FF2B5EF4-FFF2-40B4-BE49-F238E27FC236}">
                      <a16:creationId xmlns:a16="http://schemas.microsoft.com/office/drawing/2014/main" id="{43070A4B-52D5-EE51-3680-CAE3981FB154}"/>
                    </a:ext>
                  </a:extLst>
                </p:cNvPr>
                <p:cNvPicPr/>
                <p:nvPr/>
              </p:nvPicPr>
              <p:blipFill>
                <a:blip r:embed="rId1524"/>
                <a:stretch>
                  <a:fillRect/>
                </a:stretch>
              </p:blipFill>
              <p:spPr>
                <a:xfrm>
                  <a:off x="4039145" y="6038989"/>
                  <a:ext cx="252360" cy="23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5">
              <p14:nvContentPartPr>
                <p14:cNvPr id="1226" name="Ink 1225">
                  <a:extLst>
                    <a:ext uri="{FF2B5EF4-FFF2-40B4-BE49-F238E27FC236}">
                      <a16:creationId xmlns:a16="http://schemas.microsoft.com/office/drawing/2014/main" id="{7D58A820-8399-969C-693B-F12A58C2E345}"/>
                    </a:ext>
                  </a:extLst>
                </p14:cNvPr>
                <p14:cNvContentPartPr/>
                <p14:nvPr/>
              </p14:nvContentPartPr>
              <p14:xfrm>
                <a:off x="4268105" y="5801749"/>
                <a:ext cx="162720" cy="240120"/>
              </p14:xfrm>
            </p:contentPart>
          </mc:Choice>
          <mc:Fallback xmlns="">
            <p:pic>
              <p:nvPicPr>
                <p:cNvPr id="1226" name="Ink 1225">
                  <a:extLst>
                    <a:ext uri="{FF2B5EF4-FFF2-40B4-BE49-F238E27FC236}">
                      <a16:creationId xmlns:a16="http://schemas.microsoft.com/office/drawing/2014/main" id="{7D58A820-8399-969C-693B-F12A58C2E345}"/>
                    </a:ext>
                  </a:extLst>
                </p:cNvPr>
                <p:cNvPicPr/>
                <p:nvPr/>
              </p:nvPicPr>
              <p:blipFill>
                <a:blip r:embed="rId1526"/>
                <a:stretch>
                  <a:fillRect/>
                </a:stretch>
              </p:blipFill>
              <p:spPr>
                <a:xfrm>
                  <a:off x="4261985" y="5795629"/>
                  <a:ext cx="174960" cy="2523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27">
            <p14:nvContentPartPr>
              <p14:cNvPr id="1228" name="Ink 1227">
                <a:extLst>
                  <a:ext uri="{FF2B5EF4-FFF2-40B4-BE49-F238E27FC236}">
                    <a16:creationId xmlns:a16="http://schemas.microsoft.com/office/drawing/2014/main" id="{F052FBBF-CE32-ECD6-4E0E-ACA44C484C99}"/>
                  </a:ext>
                </a:extLst>
              </p14:cNvPr>
              <p14:cNvContentPartPr/>
              <p14:nvPr/>
            </p14:nvContentPartPr>
            <p14:xfrm>
              <a:off x="3414545" y="6463789"/>
              <a:ext cx="145440" cy="346320"/>
            </p14:xfrm>
          </p:contentPart>
        </mc:Choice>
        <mc:Fallback xmlns="">
          <p:pic>
            <p:nvPicPr>
              <p:cNvPr id="1228" name="Ink 1227">
                <a:extLst>
                  <a:ext uri="{FF2B5EF4-FFF2-40B4-BE49-F238E27FC236}">
                    <a16:creationId xmlns:a16="http://schemas.microsoft.com/office/drawing/2014/main" id="{F052FBBF-CE32-ECD6-4E0E-ACA44C484C99}"/>
                  </a:ext>
                </a:extLst>
              </p:cNvPr>
              <p:cNvPicPr/>
              <p:nvPr/>
            </p:nvPicPr>
            <p:blipFill>
              <a:blip r:embed="rId1528"/>
              <a:stretch>
                <a:fillRect/>
              </a:stretch>
            </p:blipFill>
            <p:spPr>
              <a:xfrm>
                <a:off x="3408425" y="6457669"/>
                <a:ext cx="15768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9">
            <p14:nvContentPartPr>
              <p14:cNvPr id="1229" name="Ink 1228">
                <a:extLst>
                  <a:ext uri="{FF2B5EF4-FFF2-40B4-BE49-F238E27FC236}">
                    <a16:creationId xmlns:a16="http://schemas.microsoft.com/office/drawing/2014/main" id="{09F34858-C5C1-D664-CD40-DE384C3BB867}"/>
                  </a:ext>
                </a:extLst>
              </p14:cNvPr>
              <p14:cNvContentPartPr/>
              <p14:nvPr/>
            </p14:nvContentPartPr>
            <p14:xfrm>
              <a:off x="3597785" y="6613549"/>
              <a:ext cx="161640" cy="130680"/>
            </p14:xfrm>
          </p:contentPart>
        </mc:Choice>
        <mc:Fallback xmlns="">
          <p:pic>
            <p:nvPicPr>
              <p:cNvPr id="1229" name="Ink 1228">
                <a:extLst>
                  <a:ext uri="{FF2B5EF4-FFF2-40B4-BE49-F238E27FC236}">
                    <a16:creationId xmlns:a16="http://schemas.microsoft.com/office/drawing/2014/main" id="{09F34858-C5C1-D664-CD40-DE384C3BB867}"/>
                  </a:ext>
                </a:extLst>
              </p:cNvPr>
              <p:cNvPicPr/>
              <p:nvPr/>
            </p:nvPicPr>
            <p:blipFill>
              <a:blip r:embed="rId1530"/>
              <a:stretch>
                <a:fillRect/>
              </a:stretch>
            </p:blipFill>
            <p:spPr>
              <a:xfrm>
                <a:off x="3591665" y="6607429"/>
                <a:ext cx="173880" cy="142920"/>
              </a:xfrm>
              <a:prstGeom prst="rect">
                <a:avLst/>
              </a:prstGeom>
            </p:spPr>
          </p:pic>
        </mc:Fallback>
      </mc:AlternateContent>
      <p:grpSp>
        <p:nvGrpSpPr>
          <p:cNvPr id="1234" name="Group 1233">
            <a:extLst>
              <a:ext uri="{FF2B5EF4-FFF2-40B4-BE49-F238E27FC236}">
                <a16:creationId xmlns:a16="http://schemas.microsoft.com/office/drawing/2014/main" id="{480CD933-5CF4-0EE1-40BC-718CF2FBB054}"/>
              </a:ext>
            </a:extLst>
          </p:cNvPr>
          <p:cNvGrpSpPr/>
          <p:nvPr/>
        </p:nvGrpSpPr>
        <p:grpSpPr>
          <a:xfrm>
            <a:off x="3935760" y="6547669"/>
            <a:ext cx="142560" cy="203760"/>
            <a:chOff x="3919265" y="6576469"/>
            <a:chExt cx="142560" cy="20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1">
              <p14:nvContentPartPr>
                <p14:cNvPr id="1230" name="Ink 1229">
                  <a:extLst>
                    <a:ext uri="{FF2B5EF4-FFF2-40B4-BE49-F238E27FC236}">
                      <a16:creationId xmlns:a16="http://schemas.microsoft.com/office/drawing/2014/main" id="{2AAAED37-67B1-EF76-BEEB-CD4CC695FABD}"/>
                    </a:ext>
                  </a:extLst>
                </p14:cNvPr>
                <p14:cNvContentPartPr/>
                <p14:nvPr/>
              </p14:nvContentPartPr>
              <p14:xfrm>
                <a:off x="3919265" y="6576469"/>
                <a:ext cx="142560" cy="122760"/>
              </p14:xfrm>
            </p:contentPart>
          </mc:Choice>
          <mc:Fallback xmlns="">
            <p:pic>
              <p:nvPicPr>
                <p:cNvPr id="1230" name="Ink 1229">
                  <a:extLst>
                    <a:ext uri="{FF2B5EF4-FFF2-40B4-BE49-F238E27FC236}">
                      <a16:creationId xmlns:a16="http://schemas.microsoft.com/office/drawing/2014/main" id="{2AAAED37-67B1-EF76-BEEB-CD4CC695FABD}"/>
                    </a:ext>
                  </a:extLst>
                </p:cNvPr>
                <p:cNvPicPr/>
                <p:nvPr/>
              </p:nvPicPr>
              <p:blipFill>
                <a:blip r:embed="rId1532"/>
                <a:stretch>
                  <a:fillRect/>
                </a:stretch>
              </p:blipFill>
              <p:spPr>
                <a:xfrm>
                  <a:off x="3913145" y="6570349"/>
                  <a:ext cx="15480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3">
              <p14:nvContentPartPr>
                <p14:cNvPr id="1231" name="Ink 1230">
                  <a:extLst>
                    <a:ext uri="{FF2B5EF4-FFF2-40B4-BE49-F238E27FC236}">
                      <a16:creationId xmlns:a16="http://schemas.microsoft.com/office/drawing/2014/main" id="{6AF202B8-95E0-D4BA-E77E-EC16BA0D6C2D}"/>
                    </a:ext>
                  </a:extLst>
                </p14:cNvPr>
                <p14:cNvContentPartPr/>
                <p14:nvPr/>
              </p14:nvContentPartPr>
              <p14:xfrm>
                <a:off x="3932225" y="6752869"/>
                <a:ext cx="119880" cy="27360"/>
              </p14:xfrm>
            </p:contentPart>
          </mc:Choice>
          <mc:Fallback xmlns="">
            <p:pic>
              <p:nvPicPr>
                <p:cNvPr id="1231" name="Ink 1230">
                  <a:extLst>
                    <a:ext uri="{FF2B5EF4-FFF2-40B4-BE49-F238E27FC236}">
                      <a16:creationId xmlns:a16="http://schemas.microsoft.com/office/drawing/2014/main" id="{6AF202B8-95E0-D4BA-E77E-EC16BA0D6C2D}"/>
                    </a:ext>
                  </a:extLst>
                </p:cNvPr>
                <p:cNvPicPr/>
                <p:nvPr/>
              </p:nvPicPr>
              <p:blipFill>
                <a:blip r:embed="rId1534"/>
                <a:stretch>
                  <a:fillRect/>
                </a:stretch>
              </p:blipFill>
              <p:spPr>
                <a:xfrm>
                  <a:off x="3926105" y="6746749"/>
                  <a:ext cx="132120" cy="39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37" name="Group 1236">
            <a:extLst>
              <a:ext uri="{FF2B5EF4-FFF2-40B4-BE49-F238E27FC236}">
                <a16:creationId xmlns:a16="http://schemas.microsoft.com/office/drawing/2014/main" id="{4D314BF6-7656-8783-BC1C-9B6008F1C6F5}"/>
              </a:ext>
            </a:extLst>
          </p:cNvPr>
          <p:cNvGrpSpPr/>
          <p:nvPr/>
        </p:nvGrpSpPr>
        <p:grpSpPr>
          <a:xfrm>
            <a:off x="4472945" y="6404389"/>
            <a:ext cx="354960" cy="387720"/>
            <a:chOff x="4472945" y="6404389"/>
            <a:chExt cx="354960" cy="387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35">
              <p14:nvContentPartPr>
                <p14:cNvPr id="1235" name="Ink 1234">
                  <a:extLst>
                    <a:ext uri="{FF2B5EF4-FFF2-40B4-BE49-F238E27FC236}">
                      <a16:creationId xmlns:a16="http://schemas.microsoft.com/office/drawing/2014/main" id="{7AEEF69B-6E08-7148-1E2D-41BFBF9339D5}"/>
                    </a:ext>
                  </a:extLst>
                </p14:cNvPr>
                <p14:cNvContentPartPr/>
                <p14:nvPr/>
              </p14:nvContentPartPr>
              <p14:xfrm>
                <a:off x="4472945" y="6518509"/>
                <a:ext cx="140400" cy="246960"/>
              </p14:xfrm>
            </p:contentPart>
          </mc:Choice>
          <mc:Fallback xmlns="">
            <p:pic>
              <p:nvPicPr>
                <p:cNvPr id="1235" name="Ink 1234">
                  <a:extLst>
                    <a:ext uri="{FF2B5EF4-FFF2-40B4-BE49-F238E27FC236}">
                      <a16:creationId xmlns:a16="http://schemas.microsoft.com/office/drawing/2014/main" id="{7AEEF69B-6E08-7148-1E2D-41BFBF9339D5}"/>
                    </a:ext>
                  </a:extLst>
                </p:cNvPr>
                <p:cNvPicPr/>
                <p:nvPr/>
              </p:nvPicPr>
              <p:blipFill>
                <a:blip r:embed="rId1538"/>
                <a:stretch>
                  <a:fillRect/>
                </a:stretch>
              </p:blipFill>
              <p:spPr>
                <a:xfrm>
                  <a:off x="4466825" y="6512389"/>
                  <a:ext cx="152640" cy="25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39">
              <p14:nvContentPartPr>
                <p14:cNvPr id="1236" name="Ink 1235">
                  <a:extLst>
                    <a:ext uri="{FF2B5EF4-FFF2-40B4-BE49-F238E27FC236}">
                      <a16:creationId xmlns:a16="http://schemas.microsoft.com/office/drawing/2014/main" id="{00FFFB7D-6BD2-8241-F923-4729FAE12030}"/>
                    </a:ext>
                  </a:extLst>
                </p14:cNvPr>
                <p14:cNvContentPartPr/>
                <p14:nvPr/>
              </p14:nvContentPartPr>
              <p14:xfrm>
                <a:off x="4593905" y="6404389"/>
                <a:ext cx="234000" cy="387720"/>
              </p14:xfrm>
            </p:contentPart>
          </mc:Choice>
          <mc:Fallback xmlns="">
            <p:pic>
              <p:nvPicPr>
                <p:cNvPr id="1236" name="Ink 1235">
                  <a:extLst>
                    <a:ext uri="{FF2B5EF4-FFF2-40B4-BE49-F238E27FC236}">
                      <a16:creationId xmlns:a16="http://schemas.microsoft.com/office/drawing/2014/main" id="{00FFFB7D-6BD2-8241-F923-4729FAE12030}"/>
                    </a:ext>
                  </a:extLst>
                </p:cNvPr>
                <p:cNvPicPr/>
                <p:nvPr/>
              </p:nvPicPr>
              <p:blipFill>
                <a:blip r:embed="rId1540"/>
                <a:stretch>
                  <a:fillRect/>
                </a:stretch>
              </p:blipFill>
              <p:spPr>
                <a:xfrm>
                  <a:off x="4587785" y="6398269"/>
                  <a:ext cx="246240" cy="399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541">
            <p14:nvContentPartPr>
              <p14:cNvPr id="1238" name="Ink 1237">
                <a:extLst>
                  <a:ext uri="{FF2B5EF4-FFF2-40B4-BE49-F238E27FC236}">
                    <a16:creationId xmlns:a16="http://schemas.microsoft.com/office/drawing/2014/main" id="{CE511C71-8AB1-B83C-16C9-A791D4C46102}"/>
                  </a:ext>
                </a:extLst>
              </p14:cNvPr>
              <p14:cNvContentPartPr/>
              <p14:nvPr/>
            </p14:nvContentPartPr>
            <p14:xfrm>
              <a:off x="5412905" y="6079309"/>
              <a:ext cx="21960" cy="190440"/>
            </p14:xfrm>
          </p:contentPart>
        </mc:Choice>
        <mc:Fallback xmlns="">
          <p:pic>
            <p:nvPicPr>
              <p:cNvPr id="1238" name="Ink 1237">
                <a:extLst>
                  <a:ext uri="{FF2B5EF4-FFF2-40B4-BE49-F238E27FC236}">
                    <a16:creationId xmlns:a16="http://schemas.microsoft.com/office/drawing/2014/main" id="{CE511C71-8AB1-B83C-16C9-A791D4C46102}"/>
                  </a:ext>
                </a:extLst>
              </p:cNvPr>
              <p:cNvPicPr/>
              <p:nvPr/>
            </p:nvPicPr>
            <p:blipFill>
              <a:blip r:embed="rId1542"/>
              <a:stretch>
                <a:fillRect/>
              </a:stretch>
            </p:blipFill>
            <p:spPr>
              <a:xfrm>
                <a:off x="5406785" y="6073189"/>
                <a:ext cx="34200" cy="202680"/>
              </a:xfrm>
              <a:prstGeom prst="rect">
                <a:avLst/>
              </a:prstGeom>
            </p:spPr>
          </p:pic>
        </mc:Fallback>
      </mc:AlternateContent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D90815B9-5F21-3CC6-E1D8-7B20738CF845}"/>
              </a:ext>
            </a:extLst>
          </p:cNvPr>
          <p:cNvGrpSpPr/>
          <p:nvPr/>
        </p:nvGrpSpPr>
        <p:grpSpPr>
          <a:xfrm>
            <a:off x="8836865" y="5003269"/>
            <a:ext cx="834840" cy="465480"/>
            <a:chOff x="8836865" y="5003269"/>
            <a:chExt cx="834840" cy="46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43">
              <p14:nvContentPartPr>
                <p14:cNvPr id="1239" name="Ink 1238">
                  <a:extLst>
                    <a:ext uri="{FF2B5EF4-FFF2-40B4-BE49-F238E27FC236}">
                      <a16:creationId xmlns:a16="http://schemas.microsoft.com/office/drawing/2014/main" id="{FF64E24A-09AB-0913-ECB3-208DBFEF6248}"/>
                    </a:ext>
                  </a:extLst>
                </p14:cNvPr>
                <p14:cNvContentPartPr/>
                <p14:nvPr/>
              </p14:nvContentPartPr>
              <p14:xfrm>
                <a:off x="8836865" y="5003269"/>
                <a:ext cx="47520" cy="298800"/>
              </p14:xfrm>
            </p:contentPart>
          </mc:Choice>
          <mc:Fallback xmlns="">
            <p:pic>
              <p:nvPicPr>
                <p:cNvPr id="1239" name="Ink 1238">
                  <a:extLst>
                    <a:ext uri="{FF2B5EF4-FFF2-40B4-BE49-F238E27FC236}">
                      <a16:creationId xmlns:a16="http://schemas.microsoft.com/office/drawing/2014/main" id="{FF64E24A-09AB-0913-ECB3-208DBFEF6248}"/>
                    </a:ext>
                  </a:extLst>
                </p:cNvPr>
                <p:cNvPicPr/>
                <p:nvPr/>
              </p:nvPicPr>
              <p:blipFill>
                <a:blip r:embed="rId1544"/>
                <a:stretch>
                  <a:fillRect/>
                </a:stretch>
              </p:blipFill>
              <p:spPr>
                <a:xfrm>
                  <a:off x="8830745" y="4997149"/>
                  <a:ext cx="59760" cy="31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5">
              <p14:nvContentPartPr>
                <p14:cNvPr id="1240" name="Ink 1239">
                  <a:extLst>
                    <a:ext uri="{FF2B5EF4-FFF2-40B4-BE49-F238E27FC236}">
                      <a16:creationId xmlns:a16="http://schemas.microsoft.com/office/drawing/2014/main" id="{BE2939D6-CEBB-6DE9-B9B4-A5566B5E7E59}"/>
                    </a:ext>
                  </a:extLst>
                </p14:cNvPr>
                <p14:cNvContentPartPr/>
                <p14:nvPr/>
              </p14:nvContentPartPr>
              <p14:xfrm>
                <a:off x="8855225" y="5011549"/>
                <a:ext cx="191880" cy="165600"/>
              </p14:xfrm>
            </p:contentPart>
          </mc:Choice>
          <mc:Fallback xmlns="">
            <p:pic>
              <p:nvPicPr>
                <p:cNvPr id="1240" name="Ink 1239">
                  <a:extLst>
                    <a:ext uri="{FF2B5EF4-FFF2-40B4-BE49-F238E27FC236}">
                      <a16:creationId xmlns:a16="http://schemas.microsoft.com/office/drawing/2014/main" id="{BE2939D6-CEBB-6DE9-B9B4-A5566B5E7E59}"/>
                    </a:ext>
                  </a:extLst>
                </p:cNvPr>
                <p:cNvPicPr/>
                <p:nvPr/>
              </p:nvPicPr>
              <p:blipFill>
                <a:blip r:embed="rId1546"/>
                <a:stretch>
                  <a:fillRect/>
                </a:stretch>
              </p:blipFill>
              <p:spPr>
                <a:xfrm>
                  <a:off x="8849105" y="5005429"/>
                  <a:ext cx="2041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7">
              <p14:nvContentPartPr>
                <p14:cNvPr id="1241" name="Ink 1240">
                  <a:extLst>
                    <a:ext uri="{FF2B5EF4-FFF2-40B4-BE49-F238E27FC236}">
                      <a16:creationId xmlns:a16="http://schemas.microsoft.com/office/drawing/2014/main" id="{1477D704-3157-3593-96AA-C730B0795306}"/>
                    </a:ext>
                  </a:extLst>
                </p14:cNvPr>
                <p14:cNvContentPartPr/>
                <p14:nvPr/>
              </p14:nvContentPartPr>
              <p14:xfrm>
                <a:off x="8851625" y="5187229"/>
                <a:ext cx="256320" cy="134280"/>
              </p14:xfrm>
            </p:contentPart>
          </mc:Choice>
          <mc:Fallback xmlns="">
            <p:pic>
              <p:nvPicPr>
                <p:cNvPr id="1241" name="Ink 1240">
                  <a:extLst>
                    <a:ext uri="{FF2B5EF4-FFF2-40B4-BE49-F238E27FC236}">
                      <a16:creationId xmlns:a16="http://schemas.microsoft.com/office/drawing/2014/main" id="{1477D704-3157-3593-96AA-C730B0795306}"/>
                    </a:ext>
                  </a:extLst>
                </p:cNvPr>
                <p:cNvPicPr/>
                <p:nvPr/>
              </p:nvPicPr>
              <p:blipFill>
                <a:blip r:embed="rId1548"/>
                <a:stretch>
                  <a:fillRect/>
                </a:stretch>
              </p:blipFill>
              <p:spPr>
                <a:xfrm>
                  <a:off x="8845505" y="5181109"/>
                  <a:ext cx="26856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9">
              <p14:nvContentPartPr>
                <p14:cNvPr id="1242" name="Ink 1241">
                  <a:extLst>
                    <a:ext uri="{FF2B5EF4-FFF2-40B4-BE49-F238E27FC236}">
                      <a16:creationId xmlns:a16="http://schemas.microsoft.com/office/drawing/2014/main" id="{987F29E8-F57A-BAC7-7B26-784FB5B8F898}"/>
                    </a:ext>
                  </a:extLst>
                </p14:cNvPr>
                <p14:cNvContentPartPr/>
                <p14:nvPr/>
              </p14:nvContentPartPr>
              <p14:xfrm>
                <a:off x="9060425" y="5285149"/>
                <a:ext cx="155160" cy="183600"/>
              </p14:xfrm>
            </p:contentPart>
          </mc:Choice>
          <mc:Fallback xmlns="">
            <p:pic>
              <p:nvPicPr>
                <p:cNvPr id="1242" name="Ink 1241">
                  <a:extLst>
                    <a:ext uri="{FF2B5EF4-FFF2-40B4-BE49-F238E27FC236}">
                      <a16:creationId xmlns:a16="http://schemas.microsoft.com/office/drawing/2014/main" id="{987F29E8-F57A-BAC7-7B26-784FB5B8F898}"/>
                    </a:ext>
                  </a:extLst>
                </p:cNvPr>
                <p:cNvPicPr/>
                <p:nvPr/>
              </p:nvPicPr>
              <p:blipFill>
                <a:blip r:embed="rId1550"/>
                <a:stretch>
                  <a:fillRect/>
                </a:stretch>
              </p:blipFill>
              <p:spPr>
                <a:xfrm>
                  <a:off x="9054305" y="5279029"/>
                  <a:ext cx="167400" cy="19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1">
              <p14:nvContentPartPr>
                <p14:cNvPr id="1243" name="Ink 1242">
                  <a:extLst>
                    <a:ext uri="{FF2B5EF4-FFF2-40B4-BE49-F238E27FC236}">
                      <a16:creationId xmlns:a16="http://schemas.microsoft.com/office/drawing/2014/main" id="{A1DCA25C-86CC-8166-E572-6A60219D6597}"/>
                    </a:ext>
                  </a:extLst>
                </p14:cNvPr>
                <p14:cNvContentPartPr/>
                <p14:nvPr/>
              </p14:nvContentPartPr>
              <p14:xfrm>
                <a:off x="9046745" y="5394229"/>
                <a:ext cx="171720" cy="25920"/>
              </p14:xfrm>
            </p:contentPart>
          </mc:Choice>
          <mc:Fallback xmlns="">
            <p:pic>
              <p:nvPicPr>
                <p:cNvPr id="1243" name="Ink 1242">
                  <a:extLst>
                    <a:ext uri="{FF2B5EF4-FFF2-40B4-BE49-F238E27FC236}">
                      <a16:creationId xmlns:a16="http://schemas.microsoft.com/office/drawing/2014/main" id="{A1DCA25C-86CC-8166-E572-6A60219D6597}"/>
                    </a:ext>
                  </a:extLst>
                </p:cNvPr>
                <p:cNvPicPr/>
                <p:nvPr/>
              </p:nvPicPr>
              <p:blipFill>
                <a:blip r:embed="rId1552"/>
                <a:stretch>
                  <a:fillRect/>
                </a:stretch>
              </p:blipFill>
              <p:spPr>
                <a:xfrm>
                  <a:off x="9040625" y="5388109"/>
                  <a:ext cx="18396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3">
              <p14:nvContentPartPr>
                <p14:cNvPr id="1244" name="Ink 1243">
                  <a:extLst>
                    <a:ext uri="{FF2B5EF4-FFF2-40B4-BE49-F238E27FC236}">
                      <a16:creationId xmlns:a16="http://schemas.microsoft.com/office/drawing/2014/main" id="{8C03C8D9-D963-BF4F-DCB5-39EC7DA4D1A6}"/>
                    </a:ext>
                  </a:extLst>
                </p14:cNvPr>
                <p14:cNvContentPartPr/>
                <p14:nvPr/>
              </p14:nvContentPartPr>
              <p14:xfrm>
                <a:off x="9401345" y="5171749"/>
                <a:ext cx="10080" cy="18000"/>
              </p14:xfrm>
            </p:contentPart>
          </mc:Choice>
          <mc:Fallback xmlns="">
            <p:pic>
              <p:nvPicPr>
                <p:cNvPr id="1244" name="Ink 1243">
                  <a:extLst>
                    <a:ext uri="{FF2B5EF4-FFF2-40B4-BE49-F238E27FC236}">
                      <a16:creationId xmlns:a16="http://schemas.microsoft.com/office/drawing/2014/main" id="{8C03C8D9-D963-BF4F-DCB5-39EC7DA4D1A6}"/>
                    </a:ext>
                  </a:extLst>
                </p:cNvPr>
                <p:cNvPicPr/>
                <p:nvPr/>
              </p:nvPicPr>
              <p:blipFill>
                <a:blip r:embed="rId1554"/>
                <a:stretch>
                  <a:fillRect/>
                </a:stretch>
              </p:blipFill>
              <p:spPr>
                <a:xfrm>
                  <a:off x="9395225" y="5165629"/>
                  <a:ext cx="223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5">
              <p14:nvContentPartPr>
                <p14:cNvPr id="1245" name="Ink 1244">
                  <a:extLst>
                    <a:ext uri="{FF2B5EF4-FFF2-40B4-BE49-F238E27FC236}">
                      <a16:creationId xmlns:a16="http://schemas.microsoft.com/office/drawing/2014/main" id="{FB86AC82-BF19-2B86-0144-EEF6110645A5}"/>
                    </a:ext>
                  </a:extLst>
                </p14:cNvPr>
                <p14:cNvContentPartPr/>
                <p14:nvPr/>
              </p14:nvContentPartPr>
              <p14:xfrm>
                <a:off x="9409625" y="5291989"/>
                <a:ext cx="1800" cy="25920"/>
              </p14:xfrm>
            </p:contentPart>
          </mc:Choice>
          <mc:Fallback xmlns="">
            <p:pic>
              <p:nvPicPr>
                <p:cNvPr id="1245" name="Ink 1244">
                  <a:extLst>
                    <a:ext uri="{FF2B5EF4-FFF2-40B4-BE49-F238E27FC236}">
                      <a16:creationId xmlns:a16="http://schemas.microsoft.com/office/drawing/2014/main" id="{FB86AC82-BF19-2B86-0144-EEF6110645A5}"/>
                    </a:ext>
                  </a:extLst>
                </p:cNvPr>
                <p:cNvPicPr/>
                <p:nvPr/>
              </p:nvPicPr>
              <p:blipFill>
                <a:blip r:embed="rId1556"/>
                <a:stretch>
                  <a:fillRect/>
                </a:stretch>
              </p:blipFill>
              <p:spPr>
                <a:xfrm>
                  <a:off x="9403505" y="5285869"/>
                  <a:ext cx="1404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7">
              <p14:nvContentPartPr>
                <p14:cNvPr id="1247" name="Ink 1246">
                  <a:extLst>
                    <a:ext uri="{FF2B5EF4-FFF2-40B4-BE49-F238E27FC236}">
                      <a16:creationId xmlns:a16="http://schemas.microsoft.com/office/drawing/2014/main" id="{E3D2F0F8-F0F4-6BDA-6AE3-E48A153F7106}"/>
                    </a:ext>
                  </a:extLst>
                </p14:cNvPr>
                <p14:cNvContentPartPr/>
                <p14:nvPr/>
              </p14:nvContentPartPr>
              <p14:xfrm>
                <a:off x="9506465" y="5183989"/>
                <a:ext cx="150840" cy="18360"/>
              </p14:xfrm>
            </p:contentPart>
          </mc:Choice>
          <mc:Fallback xmlns="">
            <p:pic>
              <p:nvPicPr>
                <p:cNvPr id="1247" name="Ink 1246">
                  <a:extLst>
                    <a:ext uri="{FF2B5EF4-FFF2-40B4-BE49-F238E27FC236}">
                      <a16:creationId xmlns:a16="http://schemas.microsoft.com/office/drawing/2014/main" id="{E3D2F0F8-F0F4-6BDA-6AE3-E48A153F7106}"/>
                    </a:ext>
                  </a:extLst>
                </p:cNvPr>
                <p:cNvPicPr/>
                <p:nvPr/>
              </p:nvPicPr>
              <p:blipFill>
                <a:blip r:embed="rId1558"/>
                <a:stretch>
                  <a:fillRect/>
                </a:stretch>
              </p:blipFill>
              <p:spPr>
                <a:xfrm>
                  <a:off x="9500345" y="5177869"/>
                  <a:ext cx="163080" cy="3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59">
              <p14:nvContentPartPr>
                <p14:cNvPr id="1248" name="Ink 1247">
                  <a:extLst>
                    <a:ext uri="{FF2B5EF4-FFF2-40B4-BE49-F238E27FC236}">
                      <a16:creationId xmlns:a16="http://schemas.microsoft.com/office/drawing/2014/main" id="{25694F4B-0E3A-A6E8-1A14-6809D6C0701B}"/>
                    </a:ext>
                  </a:extLst>
                </p14:cNvPr>
                <p14:cNvContentPartPr/>
                <p14:nvPr/>
              </p14:nvContentPartPr>
              <p14:xfrm>
                <a:off x="9534545" y="5268589"/>
                <a:ext cx="137160" cy="19440"/>
              </p14:xfrm>
            </p:contentPart>
          </mc:Choice>
          <mc:Fallback xmlns="">
            <p:pic>
              <p:nvPicPr>
                <p:cNvPr id="1248" name="Ink 1247">
                  <a:extLst>
                    <a:ext uri="{FF2B5EF4-FFF2-40B4-BE49-F238E27FC236}">
                      <a16:creationId xmlns:a16="http://schemas.microsoft.com/office/drawing/2014/main" id="{25694F4B-0E3A-A6E8-1A14-6809D6C0701B}"/>
                    </a:ext>
                  </a:extLst>
                </p:cNvPr>
                <p:cNvPicPr/>
                <p:nvPr/>
              </p:nvPicPr>
              <p:blipFill>
                <a:blip r:embed="rId1560"/>
                <a:stretch>
                  <a:fillRect/>
                </a:stretch>
              </p:blipFill>
              <p:spPr>
                <a:xfrm>
                  <a:off x="9528425" y="5262469"/>
                  <a:ext cx="149400" cy="316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279" name="Group 1278">
            <a:extLst>
              <a:ext uri="{FF2B5EF4-FFF2-40B4-BE49-F238E27FC236}">
                <a16:creationId xmlns:a16="http://schemas.microsoft.com/office/drawing/2014/main" id="{CC367FE4-4B99-93C8-7DFC-C73302243C61}"/>
              </a:ext>
            </a:extLst>
          </p:cNvPr>
          <p:cNvGrpSpPr/>
          <p:nvPr/>
        </p:nvGrpSpPr>
        <p:grpSpPr>
          <a:xfrm>
            <a:off x="9938465" y="5011909"/>
            <a:ext cx="2183760" cy="831600"/>
            <a:chOff x="9938465" y="5011909"/>
            <a:chExt cx="2183760" cy="831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1">
              <p14:nvContentPartPr>
                <p14:cNvPr id="1250" name="Ink 1249">
                  <a:extLst>
                    <a:ext uri="{FF2B5EF4-FFF2-40B4-BE49-F238E27FC236}">
                      <a16:creationId xmlns:a16="http://schemas.microsoft.com/office/drawing/2014/main" id="{B15C9788-B10A-07DC-6E38-442DE5A808CC}"/>
                    </a:ext>
                  </a:extLst>
                </p14:cNvPr>
                <p14:cNvContentPartPr/>
                <p14:nvPr/>
              </p14:nvContentPartPr>
              <p14:xfrm>
                <a:off x="9938465" y="5186509"/>
                <a:ext cx="205200" cy="140760"/>
              </p14:xfrm>
            </p:contentPart>
          </mc:Choice>
          <mc:Fallback xmlns="">
            <p:pic>
              <p:nvPicPr>
                <p:cNvPr id="1250" name="Ink 1249">
                  <a:extLst>
                    <a:ext uri="{FF2B5EF4-FFF2-40B4-BE49-F238E27FC236}">
                      <a16:creationId xmlns:a16="http://schemas.microsoft.com/office/drawing/2014/main" id="{B15C9788-B10A-07DC-6E38-442DE5A808CC}"/>
                    </a:ext>
                  </a:extLst>
                </p:cNvPr>
                <p:cNvPicPr/>
                <p:nvPr/>
              </p:nvPicPr>
              <p:blipFill>
                <a:blip r:embed="rId1562"/>
                <a:stretch>
                  <a:fillRect/>
                </a:stretch>
              </p:blipFill>
              <p:spPr>
                <a:xfrm>
                  <a:off x="9932345" y="5180389"/>
                  <a:ext cx="21744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3">
              <p14:nvContentPartPr>
                <p14:cNvPr id="1251" name="Ink 1250">
                  <a:extLst>
                    <a:ext uri="{FF2B5EF4-FFF2-40B4-BE49-F238E27FC236}">
                      <a16:creationId xmlns:a16="http://schemas.microsoft.com/office/drawing/2014/main" id="{3D001261-922F-B698-8381-937F82E9F859}"/>
                    </a:ext>
                  </a:extLst>
                </p14:cNvPr>
                <p14:cNvContentPartPr/>
                <p14:nvPr/>
              </p14:nvContentPartPr>
              <p14:xfrm>
                <a:off x="10119905" y="5216029"/>
                <a:ext cx="78120" cy="109800"/>
              </p14:xfrm>
            </p:contentPart>
          </mc:Choice>
          <mc:Fallback xmlns="">
            <p:pic>
              <p:nvPicPr>
                <p:cNvPr id="1251" name="Ink 1250">
                  <a:extLst>
                    <a:ext uri="{FF2B5EF4-FFF2-40B4-BE49-F238E27FC236}">
                      <a16:creationId xmlns:a16="http://schemas.microsoft.com/office/drawing/2014/main" id="{3D001261-922F-B698-8381-937F82E9F859}"/>
                    </a:ext>
                  </a:extLst>
                </p:cNvPr>
                <p:cNvPicPr/>
                <p:nvPr/>
              </p:nvPicPr>
              <p:blipFill>
                <a:blip r:embed="rId1564"/>
                <a:stretch>
                  <a:fillRect/>
                </a:stretch>
              </p:blipFill>
              <p:spPr>
                <a:xfrm>
                  <a:off x="10113785" y="5209909"/>
                  <a:ext cx="90360" cy="12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5">
              <p14:nvContentPartPr>
                <p14:cNvPr id="1252" name="Ink 1251">
                  <a:extLst>
                    <a:ext uri="{FF2B5EF4-FFF2-40B4-BE49-F238E27FC236}">
                      <a16:creationId xmlns:a16="http://schemas.microsoft.com/office/drawing/2014/main" id="{23C841DF-0B19-BFC4-6026-32E1D4EE3C87}"/>
                    </a:ext>
                  </a:extLst>
                </p14:cNvPr>
                <p14:cNvContentPartPr/>
                <p14:nvPr/>
              </p14:nvContentPartPr>
              <p14:xfrm>
                <a:off x="10124945" y="5179309"/>
                <a:ext cx="41400" cy="3960"/>
              </p14:xfrm>
            </p:contentPart>
          </mc:Choice>
          <mc:Fallback xmlns="">
            <p:pic>
              <p:nvPicPr>
                <p:cNvPr id="1252" name="Ink 1251">
                  <a:extLst>
                    <a:ext uri="{FF2B5EF4-FFF2-40B4-BE49-F238E27FC236}">
                      <a16:creationId xmlns:a16="http://schemas.microsoft.com/office/drawing/2014/main" id="{23C841DF-0B19-BFC4-6026-32E1D4EE3C87}"/>
                    </a:ext>
                  </a:extLst>
                </p:cNvPr>
                <p:cNvPicPr/>
                <p:nvPr/>
              </p:nvPicPr>
              <p:blipFill>
                <a:blip r:embed="rId1566"/>
                <a:stretch>
                  <a:fillRect/>
                </a:stretch>
              </p:blipFill>
              <p:spPr>
                <a:xfrm>
                  <a:off x="10118825" y="5173189"/>
                  <a:ext cx="53640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7">
              <p14:nvContentPartPr>
                <p14:cNvPr id="1253" name="Ink 1252">
                  <a:extLst>
                    <a:ext uri="{FF2B5EF4-FFF2-40B4-BE49-F238E27FC236}">
                      <a16:creationId xmlns:a16="http://schemas.microsoft.com/office/drawing/2014/main" id="{39D3D3E8-78B7-B0B9-1E06-DED0A87EEA09}"/>
                    </a:ext>
                  </a:extLst>
                </p14:cNvPr>
                <p14:cNvContentPartPr/>
                <p14:nvPr/>
              </p14:nvContentPartPr>
              <p14:xfrm>
                <a:off x="10203785" y="5190469"/>
                <a:ext cx="107280" cy="120600"/>
              </p14:xfrm>
            </p:contentPart>
          </mc:Choice>
          <mc:Fallback xmlns="">
            <p:pic>
              <p:nvPicPr>
                <p:cNvPr id="1253" name="Ink 1252">
                  <a:extLst>
                    <a:ext uri="{FF2B5EF4-FFF2-40B4-BE49-F238E27FC236}">
                      <a16:creationId xmlns:a16="http://schemas.microsoft.com/office/drawing/2014/main" id="{39D3D3E8-78B7-B0B9-1E06-DED0A87EEA09}"/>
                    </a:ext>
                  </a:extLst>
                </p:cNvPr>
                <p:cNvPicPr/>
                <p:nvPr/>
              </p:nvPicPr>
              <p:blipFill>
                <a:blip r:embed="rId1568"/>
                <a:stretch>
                  <a:fillRect/>
                </a:stretch>
              </p:blipFill>
              <p:spPr>
                <a:xfrm>
                  <a:off x="10197665" y="5184349"/>
                  <a:ext cx="11952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69">
              <p14:nvContentPartPr>
                <p14:cNvPr id="1254" name="Ink 1253">
                  <a:extLst>
                    <a:ext uri="{FF2B5EF4-FFF2-40B4-BE49-F238E27FC236}">
                      <a16:creationId xmlns:a16="http://schemas.microsoft.com/office/drawing/2014/main" id="{902717CA-4D3B-9603-792B-BB536CC65E1E}"/>
                    </a:ext>
                  </a:extLst>
                </p14:cNvPr>
                <p14:cNvContentPartPr/>
                <p14:nvPr/>
              </p14:nvContentPartPr>
              <p14:xfrm>
                <a:off x="10326185" y="5160949"/>
                <a:ext cx="376560" cy="141480"/>
              </p14:xfrm>
            </p:contentPart>
          </mc:Choice>
          <mc:Fallback xmlns="">
            <p:pic>
              <p:nvPicPr>
                <p:cNvPr id="1254" name="Ink 1253">
                  <a:extLst>
                    <a:ext uri="{FF2B5EF4-FFF2-40B4-BE49-F238E27FC236}">
                      <a16:creationId xmlns:a16="http://schemas.microsoft.com/office/drawing/2014/main" id="{902717CA-4D3B-9603-792B-BB536CC65E1E}"/>
                    </a:ext>
                  </a:extLst>
                </p:cNvPr>
                <p:cNvPicPr/>
                <p:nvPr/>
              </p:nvPicPr>
              <p:blipFill>
                <a:blip r:embed="rId1570"/>
                <a:stretch>
                  <a:fillRect/>
                </a:stretch>
              </p:blipFill>
              <p:spPr>
                <a:xfrm>
                  <a:off x="10320065" y="5154829"/>
                  <a:ext cx="38880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1">
              <p14:nvContentPartPr>
                <p14:cNvPr id="1255" name="Ink 1254">
                  <a:extLst>
                    <a:ext uri="{FF2B5EF4-FFF2-40B4-BE49-F238E27FC236}">
                      <a16:creationId xmlns:a16="http://schemas.microsoft.com/office/drawing/2014/main" id="{2B8B2228-3F23-1098-C046-D3DFCB907A6E}"/>
                    </a:ext>
                  </a:extLst>
                </p14:cNvPr>
                <p14:cNvContentPartPr/>
                <p14:nvPr/>
              </p14:nvContentPartPr>
              <p14:xfrm>
                <a:off x="10650185" y="5064829"/>
                <a:ext cx="12960" cy="21960"/>
              </p14:xfrm>
            </p:contentPart>
          </mc:Choice>
          <mc:Fallback xmlns="">
            <p:pic>
              <p:nvPicPr>
                <p:cNvPr id="1255" name="Ink 1254">
                  <a:extLst>
                    <a:ext uri="{FF2B5EF4-FFF2-40B4-BE49-F238E27FC236}">
                      <a16:creationId xmlns:a16="http://schemas.microsoft.com/office/drawing/2014/main" id="{2B8B2228-3F23-1098-C046-D3DFCB907A6E}"/>
                    </a:ext>
                  </a:extLst>
                </p:cNvPr>
                <p:cNvPicPr/>
                <p:nvPr/>
              </p:nvPicPr>
              <p:blipFill>
                <a:blip r:embed="rId1572"/>
                <a:stretch>
                  <a:fillRect/>
                </a:stretch>
              </p:blipFill>
              <p:spPr>
                <a:xfrm>
                  <a:off x="10644065" y="5058709"/>
                  <a:ext cx="25200" cy="3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3">
              <p14:nvContentPartPr>
                <p14:cNvPr id="1256" name="Ink 1255">
                  <a:extLst>
                    <a:ext uri="{FF2B5EF4-FFF2-40B4-BE49-F238E27FC236}">
                      <a16:creationId xmlns:a16="http://schemas.microsoft.com/office/drawing/2014/main" id="{CAE195B8-9857-8695-6310-0421E9518634}"/>
                    </a:ext>
                  </a:extLst>
                </p14:cNvPr>
                <p14:cNvContentPartPr/>
                <p14:nvPr/>
              </p14:nvContentPartPr>
              <p14:xfrm>
                <a:off x="10723625" y="5030269"/>
                <a:ext cx="65880" cy="233280"/>
              </p14:xfrm>
            </p:contentPart>
          </mc:Choice>
          <mc:Fallback xmlns="">
            <p:pic>
              <p:nvPicPr>
                <p:cNvPr id="1256" name="Ink 1255">
                  <a:extLst>
                    <a:ext uri="{FF2B5EF4-FFF2-40B4-BE49-F238E27FC236}">
                      <a16:creationId xmlns:a16="http://schemas.microsoft.com/office/drawing/2014/main" id="{CAE195B8-9857-8695-6310-0421E9518634}"/>
                    </a:ext>
                  </a:extLst>
                </p:cNvPr>
                <p:cNvPicPr/>
                <p:nvPr/>
              </p:nvPicPr>
              <p:blipFill>
                <a:blip r:embed="rId1574"/>
                <a:stretch>
                  <a:fillRect/>
                </a:stretch>
              </p:blipFill>
              <p:spPr>
                <a:xfrm>
                  <a:off x="10717505" y="5024149"/>
                  <a:ext cx="78120" cy="245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5">
              <p14:nvContentPartPr>
                <p14:cNvPr id="1257" name="Ink 1256">
                  <a:extLst>
                    <a:ext uri="{FF2B5EF4-FFF2-40B4-BE49-F238E27FC236}">
                      <a16:creationId xmlns:a16="http://schemas.microsoft.com/office/drawing/2014/main" id="{C8EF6D2D-7AC3-61EE-0D53-6FA6FFA9F035}"/>
                    </a:ext>
                  </a:extLst>
                </p14:cNvPr>
                <p14:cNvContentPartPr/>
                <p14:nvPr/>
              </p14:nvContentPartPr>
              <p14:xfrm>
                <a:off x="10712105" y="5125309"/>
                <a:ext cx="122400" cy="29880"/>
              </p14:xfrm>
            </p:contentPart>
          </mc:Choice>
          <mc:Fallback xmlns="">
            <p:pic>
              <p:nvPicPr>
                <p:cNvPr id="1257" name="Ink 1256">
                  <a:extLst>
                    <a:ext uri="{FF2B5EF4-FFF2-40B4-BE49-F238E27FC236}">
                      <a16:creationId xmlns:a16="http://schemas.microsoft.com/office/drawing/2014/main" id="{C8EF6D2D-7AC3-61EE-0D53-6FA6FFA9F035}"/>
                    </a:ext>
                  </a:extLst>
                </p:cNvPr>
                <p:cNvPicPr/>
                <p:nvPr/>
              </p:nvPicPr>
              <p:blipFill>
                <a:blip r:embed="rId1576"/>
                <a:stretch>
                  <a:fillRect/>
                </a:stretch>
              </p:blipFill>
              <p:spPr>
                <a:xfrm>
                  <a:off x="10705985" y="5119189"/>
                  <a:ext cx="134640" cy="4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7">
              <p14:nvContentPartPr>
                <p14:cNvPr id="1258" name="Ink 1257">
                  <a:extLst>
                    <a:ext uri="{FF2B5EF4-FFF2-40B4-BE49-F238E27FC236}">
                      <a16:creationId xmlns:a16="http://schemas.microsoft.com/office/drawing/2014/main" id="{C4B43DFB-1F14-E124-8AD3-AB8CC93B6674}"/>
                    </a:ext>
                  </a:extLst>
                </p14:cNvPr>
                <p14:cNvContentPartPr/>
                <p14:nvPr/>
              </p14:nvContentPartPr>
              <p14:xfrm>
                <a:off x="11014865" y="5164189"/>
                <a:ext cx="83520" cy="93600"/>
              </p14:xfrm>
            </p:contentPart>
          </mc:Choice>
          <mc:Fallback xmlns="">
            <p:pic>
              <p:nvPicPr>
                <p:cNvPr id="1258" name="Ink 1257">
                  <a:extLst>
                    <a:ext uri="{FF2B5EF4-FFF2-40B4-BE49-F238E27FC236}">
                      <a16:creationId xmlns:a16="http://schemas.microsoft.com/office/drawing/2014/main" id="{C4B43DFB-1F14-E124-8AD3-AB8CC93B6674}"/>
                    </a:ext>
                  </a:extLst>
                </p:cNvPr>
                <p:cNvPicPr/>
                <p:nvPr/>
              </p:nvPicPr>
              <p:blipFill>
                <a:blip r:embed="rId1578"/>
                <a:stretch>
                  <a:fillRect/>
                </a:stretch>
              </p:blipFill>
              <p:spPr>
                <a:xfrm>
                  <a:off x="11008745" y="5158069"/>
                  <a:ext cx="95760" cy="105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79">
              <p14:nvContentPartPr>
                <p14:cNvPr id="1259" name="Ink 1258">
                  <a:extLst>
                    <a:ext uri="{FF2B5EF4-FFF2-40B4-BE49-F238E27FC236}">
                      <a16:creationId xmlns:a16="http://schemas.microsoft.com/office/drawing/2014/main" id="{6E1DC8E4-C787-AE2D-41AD-2864531F0773}"/>
                    </a:ext>
                  </a:extLst>
                </p14:cNvPr>
                <p14:cNvContentPartPr/>
                <p14:nvPr/>
              </p14:nvContentPartPr>
              <p14:xfrm>
                <a:off x="11044025" y="5074189"/>
                <a:ext cx="31680" cy="32760"/>
              </p14:xfrm>
            </p:contentPart>
          </mc:Choice>
          <mc:Fallback xmlns="">
            <p:pic>
              <p:nvPicPr>
                <p:cNvPr id="1259" name="Ink 1258">
                  <a:extLst>
                    <a:ext uri="{FF2B5EF4-FFF2-40B4-BE49-F238E27FC236}">
                      <a16:creationId xmlns:a16="http://schemas.microsoft.com/office/drawing/2014/main" id="{6E1DC8E4-C787-AE2D-41AD-2864531F0773}"/>
                    </a:ext>
                  </a:extLst>
                </p:cNvPr>
                <p:cNvPicPr/>
                <p:nvPr/>
              </p:nvPicPr>
              <p:blipFill>
                <a:blip r:embed="rId1580"/>
                <a:stretch>
                  <a:fillRect/>
                </a:stretch>
              </p:blipFill>
              <p:spPr>
                <a:xfrm>
                  <a:off x="11037905" y="5068069"/>
                  <a:ext cx="4392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1">
              <p14:nvContentPartPr>
                <p14:cNvPr id="1260" name="Ink 1259">
                  <a:extLst>
                    <a:ext uri="{FF2B5EF4-FFF2-40B4-BE49-F238E27FC236}">
                      <a16:creationId xmlns:a16="http://schemas.microsoft.com/office/drawing/2014/main" id="{BC40CFDF-0D4C-AE3F-D7FA-9F7EB4BC0830}"/>
                    </a:ext>
                  </a:extLst>
                </p14:cNvPr>
                <p14:cNvContentPartPr/>
                <p14:nvPr/>
              </p14:nvContentPartPr>
              <p14:xfrm>
                <a:off x="11128265" y="5163829"/>
                <a:ext cx="204480" cy="115200"/>
              </p14:xfrm>
            </p:contentPart>
          </mc:Choice>
          <mc:Fallback xmlns="">
            <p:pic>
              <p:nvPicPr>
                <p:cNvPr id="1260" name="Ink 1259">
                  <a:extLst>
                    <a:ext uri="{FF2B5EF4-FFF2-40B4-BE49-F238E27FC236}">
                      <a16:creationId xmlns:a16="http://schemas.microsoft.com/office/drawing/2014/main" id="{BC40CFDF-0D4C-AE3F-D7FA-9F7EB4BC0830}"/>
                    </a:ext>
                  </a:extLst>
                </p:cNvPr>
                <p:cNvPicPr/>
                <p:nvPr/>
              </p:nvPicPr>
              <p:blipFill>
                <a:blip r:embed="rId1582"/>
                <a:stretch>
                  <a:fillRect/>
                </a:stretch>
              </p:blipFill>
              <p:spPr>
                <a:xfrm>
                  <a:off x="11122145" y="5157709"/>
                  <a:ext cx="216720" cy="1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3">
              <p14:nvContentPartPr>
                <p14:cNvPr id="1261" name="Ink 1260">
                  <a:extLst>
                    <a:ext uri="{FF2B5EF4-FFF2-40B4-BE49-F238E27FC236}">
                      <a16:creationId xmlns:a16="http://schemas.microsoft.com/office/drawing/2014/main" id="{FD9C6F36-33B1-11AF-72B7-483BFA3ECF15}"/>
                    </a:ext>
                  </a:extLst>
                </p14:cNvPr>
                <p14:cNvContentPartPr/>
                <p14:nvPr/>
              </p14:nvContentPartPr>
              <p14:xfrm>
                <a:off x="11351465" y="5011909"/>
                <a:ext cx="140400" cy="257040"/>
              </p14:xfrm>
            </p:contentPart>
          </mc:Choice>
          <mc:Fallback xmlns="">
            <p:pic>
              <p:nvPicPr>
                <p:cNvPr id="1261" name="Ink 1260">
                  <a:extLst>
                    <a:ext uri="{FF2B5EF4-FFF2-40B4-BE49-F238E27FC236}">
                      <a16:creationId xmlns:a16="http://schemas.microsoft.com/office/drawing/2014/main" id="{FD9C6F36-33B1-11AF-72B7-483BFA3ECF15}"/>
                    </a:ext>
                  </a:extLst>
                </p:cNvPr>
                <p:cNvPicPr/>
                <p:nvPr/>
              </p:nvPicPr>
              <p:blipFill>
                <a:blip r:embed="rId1584"/>
                <a:stretch>
                  <a:fillRect/>
                </a:stretch>
              </p:blipFill>
              <p:spPr>
                <a:xfrm>
                  <a:off x="11345345" y="5005789"/>
                  <a:ext cx="15264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5">
              <p14:nvContentPartPr>
                <p14:cNvPr id="1263" name="Ink 1262">
                  <a:extLst>
                    <a:ext uri="{FF2B5EF4-FFF2-40B4-BE49-F238E27FC236}">
                      <a16:creationId xmlns:a16="http://schemas.microsoft.com/office/drawing/2014/main" id="{2C5F5217-09EB-C685-6AC3-D60182E26934}"/>
                    </a:ext>
                  </a:extLst>
                </p14:cNvPr>
                <p14:cNvContentPartPr/>
                <p14:nvPr/>
              </p14:nvContentPartPr>
              <p14:xfrm>
                <a:off x="11485025" y="5131069"/>
                <a:ext cx="180720" cy="142560"/>
              </p14:xfrm>
            </p:contentPart>
          </mc:Choice>
          <mc:Fallback xmlns="">
            <p:pic>
              <p:nvPicPr>
                <p:cNvPr id="1263" name="Ink 1262">
                  <a:extLst>
                    <a:ext uri="{FF2B5EF4-FFF2-40B4-BE49-F238E27FC236}">
                      <a16:creationId xmlns:a16="http://schemas.microsoft.com/office/drawing/2014/main" id="{2C5F5217-09EB-C685-6AC3-D60182E26934}"/>
                    </a:ext>
                  </a:extLst>
                </p:cNvPr>
                <p:cNvPicPr/>
                <p:nvPr/>
              </p:nvPicPr>
              <p:blipFill>
                <a:blip r:embed="rId1586"/>
                <a:stretch>
                  <a:fillRect/>
                </a:stretch>
              </p:blipFill>
              <p:spPr>
                <a:xfrm>
                  <a:off x="11478905" y="5124949"/>
                  <a:ext cx="19296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7">
              <p14:nvContentPartPr>
                <p14:cNvPr id="1264" name="Ink 1263">
                  <a:extLst>
                    <a:ext uri="{FF2B5EF4-FFF2-40B4-BE49-F238E27FC236}">
                      <a16:creationId xmlns:a16="http://schemas.microsoft.com/office/drawing/2014/main" id="{2DB55118-7F76-F455-2C98-19CB8806CEF8}"/>
                    </a:ext>
                  </a:extLst>
                </p14:cNvPr>
                <p14:cNvContentPartPr/>
                <p14:nvPr/>
              </p14:nvContentPartPr>
              <p14:xfrm>
                <a:off x="11653145" y="5015869"/>
                <a:ext cx="68040" cy="241560"/>
              </p14:xfrm>
            </p:contentPart>
          </mc:Choice>
          <mc:Fallback xmlns="">
            <p:pic>
              <p:nvPicPr>
                <p:cNvPr id="1264" name="Ink 1263">
                  <a:extLst>
                    <a:ext uri="{FF2B5EF4-FFF2-40B4-BE49-F238E27FC236}">
                      <a16:creationId xmlns:a16="http://schemas.microsoft.com/office/drawing/2014/main" id="{2DB55118-7F76-F455-2C98-19CB8806CEF8}"/>
                    </a:ext>
                  </a:extLst>
                </p:cNvPr>
                <p:cNvPicPr/>
                <p:nvPr/>
              </p:nvPicPr>
              <p:blipFill>
                <a:blip r:embed="rId1588"/>
                <a:stretch>
                  <a:fillRect/>
                </a:stretch>
              </p:blipFill>
              <p:spPr>
                <a:xfrm>
                  <a:off x="11647025" y="5009749"/>
                  <a:ext cx="8028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9">
              <p14:nvContentPartPr>
                <p14:cNvPr id="1265" name="Ink 1264">
                  <a:extLst>
                    <a:ext uri="{FF2B5EF4-FFF2-40B4-BE49-F238E27FC236}">
                      <a16:creationId xmlns:a16="http://schemas.microsoft.com/office/drawing/2014/main" id="{D522791B-F7FD-A970-C549-74493C573B97}"/>
                    </a:ext>
                  </a:extLst>
                </p14:cNvPr>
                <p14:cNvContentPartPr/>
                <p14:nvPr/>
              </p14:nvContentPartPr>
              <p14:xfrm>
                <a:off x="11683745" y="5122069"/>
                <a:ext cx="120240" cy="132480"/>
              </p14:xfrm>
            </p:contentPart>
          </mc:Choice>
          <mc:Fallback xmlns="">
            <p:pic>
              <p:nvPicPr>
                <p:cNvPr id="1265" name="Ink 1264">
                  <a:extLst>
                    <a:ext uri="{FF2B5EF4-FFF2-40B4-BE49-F238E27FC236}">
                      <a16:creationId xmlns:a16="http://schemas.microsoft.com/office/drawing/2014/main" id="{D522791B-F7FD-A970-C549-74493C573B97}"/>
                    </a:ext>
                  </a:extLst>
                </p:cNvPr>
                <p:cNvPicPr/>
                <p:nvPr/>
              </p:nvPicPr>
              <p:blipFill>
                <a:blip r:embed="rId1590"/>
                <a:stretch>
                  <a:fillRect/>
                </a:stretch>
              </p:blipFill>
              <p:spPr>
                <a:xfrm>
                  <a:off x="11677625" y="5115949"/>
                  <a:ext cx="13248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1">
              <p14:nvContentPartPr>
                <p14:cNvPr id="1266" name="Ink 1265">
                  <a:extLst>
                    <a:ext uri="{FF2B5EF4-FFF2-40B4-BE49-F238E27FC236}">
                      <a16:creationId xmlns:a16="http://schemas.microsoft.com/office/drawing/2014/main" id="{617AA154-0E30-3726-8545-8BE09942E175}"/>
                    </a:ext>
                  </a:extLst>
                </p14:cNvPr>
                <p14:cNvContentPartPr/>
                <p14:nvPr/>
              </p14:nvContentPartPr>
              <p14:xfrm>
                <a:off x="11816585" y="5123509"/>
                <a:ext cx="112320" cy="127800"/>
              </p14:xfrm>
            </p:contentPart>
          </mc:Choice>
          <mc:Fallback xmlns="">
            <p:pic>
              <p:nvPicPr>
                <p:cNvPr id="1266" name="Ink 1265">
                  <a:extLst>
                    <a:ext uri="{FF2B5EF4-FFF2-40B4-BE49-F238E27FC236}">
                      <a16:creationId xmlns:a16="http://schemas.microsoft.com/office/drawing/2014/main" id="{617AA154-0E30-3726-8545-8BE09942E175}"/>
                    </a:ext>
                  </a:extLst>
                </p:cNvPr>
                <p:cNvPicPr/>
                <p:nvPr/>
              </p:nvPicPr>
              <p:blipFill>
                <a:blip r:embed="rId1592"/>
                <a:stretch>
                  <a:fillRect/>
                </a:stretch>
              </p:blipFill>
              <p:spPr>
                <a:xfrm>
                  <a:off x="11810465" y="5117389"/>
                  <a:ext cx="12456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3">
              <p14:nvContentPartPr>
                <p14:cNvPr id="1267" name="Ink 1266">
                  <a:extLst>
                    <a:ext uri="{FF2B5EF4-FFF2-40B4-BE49-F238E27FC236}">
                      <a16:creationId xmlns:a16="http://schemas.microsoft.com/office/drawing/2014/main" id="{A32E51A1-21C6-4FC9-1AB3-56DE460DCA35}"/>
                    </a:ext>
                  </a:extLst>
                </p14:cNvPr>
                <p14:cNvContentPartPr/>
                <p14:nvPr/>
              </p14:nvContentPartPr>
              <p14:xfrm>
                <a:off x="11931065" y="5104429"/>
                <a:ext cx="92520" cy="157320"/>
              </p14:xfrm>
            </p:contentPart>
          </mc:Choice>
          <mc:Fallback xmlns="">
            <p:pic>
              <p:nvPicPr>
                <p:cNvPr id="1267" name="Ink 1266">
                  <a:extLst>
                    <a:ext uri="{FF2B5EF4-FFF2-40B4-BE49-F238E27FC236}">
                      <a16:creationId xmlns:a16="http://schemas.microsoft.com/office/drawing/2014/main" id="{A32E51A1-21C6-4FC9-1AB3-56DE460DCA35}"/>
                    </a:ext>
                  </a:extLst>
                </p:cNvPr>
                <p:cNvPicPr/>
                <p:nvPr/>
              </p:nvPicPr>
              <p:blipFill>
                <a:blip r:embed="rId1594"/>
                <a:stretch>
                  <a:fillRect/>
                </a:stretch>
              </p:blipFill>
              <p:spPr>
                <a:xfrm>
                  <a:off x="11924945" y="5098309"/>
                  <a:ext cx="104760" cy="16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5">
              <p14:nvContentPartPr>
                <p14:cNvPr id="1268" name="Ink 1267">
                  <a:extLst>
                    <a:ext uri="{FF2B5EF4-FFF2-40B4-BE49-F238E27FC236}">
                      <a16:creationId xmlns:a16="http://schemas.microsoft.com/office/drawing/2014/main" id="{632C7368-6C5F-7C7F-5100-BB697E85BF90}"/>
                    </a:ext>
                  </a:extLst>
                </p14:cNvPr>
                <p14:cNvContentPartPr/>
                <p14:nvPr/>
              </p14:nvContentPartPr>
              <p14:xfrm>
                <a:off x="12010265" y="5109469"/>
                <a:ext cx="111960" cy="170640"/>
              </p14:xfrm>
            </p:contentPart>
          </mc:Choice>
          <mc:Fallback xmlns="">
            <p:pic>
              <p:nvPicPr>
                <p:cNvPr id="1268" name="Ink 1267">
                  <a:extLst>
                    <a:ext uri="{FF2B5EF4-FFF2-40B4-BE49-F238E27FC236}">
                      <a16:creationId xmlns:a16="http://schemas.microsoft.com/office/drawing/2014/main" id="{632C7368-6C5F-7C7F-5100-BB697E85BF90}"/>
                    </a:ext>
                  </a:extLst>
                </p:cNvPr>
                <p:cNvPicPr/>
                <p:nvPr/>
              </p:nvPicPr>
              <p:blipFill>
                <a:blip r:embed="rId1596"/>
                <a:stretch>
                  <a:fillRect/>
                </a:stretch>
              </p:blipFill>
              <p:spPr>
                <a:xfrm>
                  <a:off x="12004145" y="5103349"/>
                  <a:ext cx="124200" cy="18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7">
              <p14:nvContentPartPr>
                <p14:cNvPr id="1269" name="Ink 1268">
                  <a:extLst>
                    <a:ext uri="{FF2B5EF4-FFF2-40B4-BE49-F238E27FC236}">
                      <a16:creationId xmlns:a16="http://schemas.microsoft.com/office/drawing/2014/main" id="{1BB992F1-BEF8-E5F4-458A-A132E4722552}"/>
                    </a:ext>
                  </a:extLst>
                </p14:cNvPr>
                <p14:cNvContentPartPr/>
                <p14:nvPr/>
              </p14:nvContentPartPr>
              <p14:xfrm>
                <a:off x="10091105" y="5508709"/>
                <a:ext cx="249120" cy="141120"/>
              </p14:xfrm>
            </p:contentPart>
          </mc:Choice>
          <mc:Fallback xmlns="">
            <p:pic>
              <p:nvPicPr>
                <p:cNvPr id="1269" name="Ink 1268">
                  <a:extLst>
                    <a:ext uri="{FF2B5EF4-FFF2-40B4-BE49-F238E27FC236}">
                      <a16:creationId xmlns:a16="http://schemas.microsoft.com/office/drawing/2014/main" id="{1BB992F1-BEF8-E5F4-458A-A132E4722552}"/>
                    </a:ext>
                  </a:extLst>
                </p:cNvPr>
                <p:cNvPicPr/>
                <p:nvPr/>
              </p:nvPicPr>
              <p:blipFill>
                <a:blip r:embed="rId1598"/>
                <a:stretch>
                  <a:fillRect/>
                </a:stretch>
              </p:blipFill>
              <p:spPr>
                <a:xfrm>
                  <a:off x="10084985" y="5502589"/>
                  <a:ext cx="26136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99">
              <p14:nvContentPartPr>
                <p14:cNvPr id="1270" name="Ink 1269">
                  <a:extLst>
                    <a:ext uri="{FF2B5EF4-FFF2-40B4-BE49-F238E27FC236}">
                      <a16:creationId xmlns:a16="http://schemas.microsoft.com/office/drawing/2014/main" id="{DDE78E19-EAE4-BB34-B81A-B7F18BC40ED7}"/>
                    </a:ext>
                  </a:extLst>
                </p14:cNvPr>
                <p14:cNvContentPartPr/>
                <p14:nvPr/>
              </p14:nvContentPartPr>
              <p14:xfrm>
                <a:off x="10366505" y="5496829"/>
                <a:ext cx="273960" cy="141840"/>
              </p14:xfrm>
            </p:contentPart>
          </mc:Choice>
          <mc:Fallback xmlns="">
            <p:pic>
              <p:nvPicPr>
                <p:cNvPr id="1270" name="Ink 1269">
                  <a:extLst>
                    <a:ext uri="{FF2B5EF4-FFF2-40B4-BE49-F238E27FC236}">
                      <a16:creationId xmlns:a16="http://schemas.microsoft.com/office/drawing/2014/main" id="{DDE78E19-EAE4-BB34-B81A-B7F18BC40ED7}"/>
                    </a:ext>
                  </a:extLst>
                </p:cNvPr>
                <p:cNvPicPr/>
                <p:nvPr/>
              </p:nvPicPr>
              <p:blipFill>
                <a:blip r:embed="rId1600"/>
                <a:stretch>
                  <a:fillRect/>
                </a:stretch>
              </p:blipFill>
              <p:spPr>
                <a:xfrm>
                  <a:off x="10360385" y="5490709"/>
                  <a:ext cx="2862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1">
              <p14:nvContentPartPr>
                <p14:cNvPr id="1271" name="Ink 1270">
                  <a:extLst>
                    <a:ext uri="{FF2B5EF4-FFF2-40B4-BE49-F238E27FC236}">
                      <a16:creationId xmlns:a16="http://schemas.microsoft.com/office/drawing/2014/main" id="{28A91AAE-0F64-A787-CD4C-CC8563147C0D}"/>
                    </a:ext>
                  </a:extLst>
                </p14:cNvPr>
                <p14:cNvContentPartPr/>
                <p14:nvPr/>
              </p14:nvContentPartPr>
              <p14:xfrm>
                <a:off x="10663145" y="5484589"/>
                <a:ext cx="87840" cy="159120"/>
              </p14:xfrm>
            </p:contentPart>
          </mc:Choice>
          <mc:Fallback xmlns="">
            <p:pic>
              <p:nvPicPr>
                <p:cNvPr id="1271" name="Ink 1270">
                  <a:extLst>
                    <a:ext uri="{FF2B5EF4-FFF2-40B4-BE49-F238E27FC236}">
                      <a16:creationId xmlns:a16="http://schemas.microsoft.com/office/drawing/2014/main" id="{28A91AAE-0F64-A787-CD4C-CC8563147C0D}"/>
                    </a:ext>
                  </a:extLst>
                </p:cNvPr>
                <p:cNvPicPr/>
                <p:nvPr/>
              </p:nvPicPr>
              <p:blipFill>
                <a:blip r:embed="rId1602"/>
                <a:stretch>
                  <a:fillRect/>
                </a:stretch>
              </p:blipFill>
              <p:spPr>
                <a:xfrm>
                  <a:off x="10657025" y="5478469"/>
                  <a:ext cx="10008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3">
              <p14:nvContentPartPr>
                <p14:cNvPr id="1272" name="Ink 1271">
                  <a:extLst>
                    <a:ext uri="{FF2B5EF4-FFF2-40B4-BE49-F238E27FC236}">
                      <a16:creationId xmlns:a16="http://schemas.microsoft.com/office/drawing/2014/main" id="{00A10A82-8ECB-3804-6C2B-85284A26F6EE}"/>
                    </a:ext>
                  </a:extLst>
                </p14:cNvPr>
                <p14:cNvContentPartPr/>
                <p14:nvPr/>
              </p14:nvContentPartPr>
              <p14:xfrm>
                <a:off x="10790225" y="5500429"/>
                <a:ext cx="142560" cy="126720"/>
              </p14:xfrm>
            </p:contentPart>
          </mc:Choice>
          <mc:Fallback xmlns="">
            <p:pic>
              <p:nvPicPr>
                <p:cNvPr id="1272" name="Ink 1271">
                  <a:extLst>
                    <a:ext uri="{FF2B5EF4-FFF2-40B4-BE49-F238E27FC236}">
                      <a16:creationId xmlns:a16="http://schemas.microsoft.com/office/drawing/2014/main" id="{00A10A82-8ECB-3804-6C2B-85284A26F6EE}"/>
                    </a:ext>
                  </a:extLst>
                </p:cNvPr>
                <p:cNvPicPr/>
                <p:nvPr/>
              </p:nvPicPr>
              <p:blipFill>
                <a:blip r:embed="rId1604"/>
                <a:stretch>
                  <a:fillRect/>
                </a:stretch>
              </p:blipFill>
              <p:spPr>
                <a:xfrm>
                  <a:off x="10784105" y="5494309"/>
                  <a:ext cx="15480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5">
              <p14:nvContentPartPr>
                <p14:cNvPr id="1273" name="Ink 1272">
                  <a:extLst>
                    <a:ext uri="{FF2B5EF4-FFF2-40B4-BE49-F238E27FC236}">
                      <a16:creationId xmlns:a16="http://schemas.microsoft.com/office/drawing/2014/main" id="{5951340F-F38A-9CF0-D824-C5B497F18B74}"/>
                    </a:ext>
                  </a:extLst>
                </p14:cNvPr>
                <p14:cNvContentPartPr/>
                <p14:nvPr/>
              </p14:nvContentPartPr>
              <p14:xfrm>
                <a:off x="10928825" y="5479189"/>
                <a:ext cx="120960" cy="147240"/>
              </p14:xfrm>
            </p:contentPart>
          </mc:Choice>
          <mc:Fallback xmlns="">
            <p:pic>
              <p:nvPicPr>
                <p:cNvPr id="1273" name="Ink 1272">
                  <a:extLst>
                    <a:ext uri="{FF2B5EF4-FFF2-40B4-BE49-F238E27FC236}">
                      <a16:creationId xmlns:a16="http://schemas.microsoft.com/office/drawing/2014/main" id="{5951340F-F38A-9CF0-D824-C5B497F18B74}"/>
                    </a:ext>
                  </a:extLst>
                </p:cNvPr>
                <p:cNvPicPr/>
                <p:nvPr/>
              </p:nvPicPr>
              <p:blipFill>
                <a:blip r:embed="rId1606"/>
                <a:stretch>
                  <a:fillRect/>
                </a:stretch>
              </p:blipFill>
              <p:spPr>
                <a:xfrm>
                  <a:off x="10922705" y="5473069"/>
                  <a:ext cx="13320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7">
              <p14:nvContentPartPr>
                <p14:cNvPr id="1274" name="Ink 1273">
                  <a:extLst>
                    <a:ext uri="{FF2B5EF4-FFF2-40B4-BE49-F238E27FC236}">
                      <a16:creationId xmlns:a16="http://schemas.microsoft.com/office/drawing/2014/main" id="{6F57BC9E-1A80-92EE-795E-79E73DE05ECE}"/>
                    </a:ext>
                  </a:extLst>
                </p14:cNvPr>
                <p14:cNvContentPartPr/>
                <p14:nvPr/>
              </p14:nvContentPartPr>
              <p14:xfrm>
                <a:off x="11035025" y="5481349"/>
                <a:ext cx="133560" cy="181080"/>
              </p14:xfrm>
            </p:contentPart>
          </mc:Choice>
          <mc:Fallback xmlns="">
            <p:pic>
              <p:nvPicPr>
                <p:cNvPr id="1274" name="Ink 1273">
                  <a:extLst>
                    <a:ext uri="{FF2B5EF4-FFF2-40B4-BE49-F238E27FC236}">
                      <a16:creationId xmlns:a16="http://schemas.microsoft.com/office/drawing/2014/main" id="{6F57BC9E-1A80-92EE-795E-79E73DE05ECE}"/>
                    </a:ext>
                  </a:extLst>
                </p:cNvPr>
                <p:cNvPicPr/>
                <p:nvPr/>
              </p:nvPicPr>
              <p:blipFill>
                <a:blip r:embed="rId1608"/>
                <a:stretch>
                  <a:fillRect/>
                </a:stretch>
              </p:blipFill>
              <p:spPr>
                <a:xfrm>
                  <a:off x="11028905" y="5475229"/>
                  <a:ext cx="14580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9">
              <p14:nvContentPartPr>
                <p14:cNvPr id="1275" name="Ink 1274">
                  <a:extLst>
                    <a:ext uri="{FF2B5EF4-FFF2-40B4-BE49-F238E27FC236}">
                      <a16:creationId xmlns:a16="http://schemas.microsoft.com/office/drawing/2014/main" id="{E8C25561-758A-4B10-3159-05828A624C14}"/>
                    </a:ext>
                  </a:extLst>
                </p14:cNvPr>
                <p14:cNvContentPartPr/>
                <p14:nvPr/>
              </p14:nvContentPartPr>
              <p14:xfrm>
                <a:off x="11316545" y="5489269"/>
                <a:ext cx="126000" cy="137520"/>
              </p14:xfrm>
            </p:contentPart>
          </mc:Choice>
          <mc:Fallback xmlns="">
            <p:pic>
              <p:nvPicPr>
                <p:cNvPr id="1275" name="Ink 1274">
                  <a:extLst>
                    <a:ext uri="{FF2B5EF4-FFF2-40B4-BE49-F238E27FC236}">
                      <a16:creationId xmlns:a16="http://schemas.microsoft.com/office/drawing/2014/main" id="{E8C25561-758A-4B10-3159-05828A624C14}"/>
                    </a:ext>
                  </a:extLst>
                </p:cNvPr>
                <p:cNvPicPr/>
                <p:nvPr/>
              </p:nvPicPr>
              <p:blipFill>
                <a:blip r:embed="rId1610"/>
                <a:stretch>
                  <a:fillRect/>
                </a:stretch>
              </p:blipFill>
              <p:spPr>
                <a:xfrm>
                  <a:off x="11310425" y="5483149"/>
                  <a:ext cx="13824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1">
              <p14:nvContentPartPr>
                <p14:cNvPr id="1276" name="Ink 1275">
                  <a:extLst>
                    <a:ext uri="{FF2B5EF4-FFF2-40B4-BE49-F238E27FC236}">
                      <a16:creationId xmlns:a16="http://schemas.microsoft.com/office/drawing/2014/main" id="{6F7137CB-51BB-0AC6-761E-045F6573D65F}"/>
                    </a:ext>
                  </a:extLst>
                </p14:cNvPr>
                <p14:cNvContentPartPr/>
                <p14:nvPr/>
              </p14:nvContentPartPr>
              <p14:xfrm>
                <a:off x="11392505" y="5387389"/>
                <a:ext cx="242640" cy="456120"/>
              </p14:xfrm>
            </p:contentPart>
          </mc:Choice>
          <mc:Fallback xmlns="">
            <p:pic>
              <p:nvPicPr>
                <p:cNvPr id="1276" name="Ink 1275">
                  <a:extLst>
                    <a:ext uri="{FF2B5EF4-FFF2-40B4-BE49-F238E27FC236}">
                      <a16:creationId xmlns:a16="http://schemas.microsoft.com/office/drawing/2014/main" id="{6F7137CB-51BB-0AC6-761E-045F6573D65F}"/>
                    </a:ext>
                  </a:extLst>
                </p:cNvPr>
                <p:cNvPicPr/>
                <p:nvPr/>
              </p:nvPicPr>
              <p:blipFill>
                <a:blip r:embed="rId1612"/>
                <a:stretch>
                  <a:fillRect/>
                </a:stretch>
              </p:blipFill>
              <p:spPr>
                <a:xfrm>
                  <a:off x="11386385" y="5381269"/>
                  <a:ext cx="254880" cy="468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3">
              <p14:nvContentPartPr>
                <p14:cNvPr id="1277" name="Ink 1276">
                  <a:extLst>
                    <a:ext uri="{FF2B5EF4-FFF2-40B4-BE49-F238E27FC236}">
                      <a16:creationId xmlns:a16="http://schemas.microsoft.com/office/drawing/2014/main" id="{7C93989F-ACE3-D191-E24B-EDBF3FBED0B3}"/>
                    </a:ext>
                  </a:extLst>
                </p14:cNvPr>
                <p14:cNvContentPartPr/>
                <p14:nvPr/>
              </p14:nvContentPartPr>
              <p14:xfrm>
                <a:off x="11745665" y="5390629"/>
                <a:ext cx="144720" cy="290880"/>
              </p14:xfrm>
            </p:contentPart>
          </mc:Choice>
          <mc:Fallback xmlns="">
            <p:pic>
              <p:nvPicPr>
                <p:cNvPr id="1277" name="Ink 1276">
                  <a:extLst>
                    <a:ext uri="{FF2B5EF4-FFF2-40B4-BE49-F238E27FC236}">
                      <a16:creationId xmlns:a16="http://schemas.microsoft.com/office/drawing/2014/main" id="{7C93989F-ACE3-D191-E24B-EDBF3FBED0B3}"/>
                    </a:ext>
                  </a:extLst>
                </p:cNvPr>
                <p:cNvPicPr/>
                <p:nvPr/>
              </p:nvPicPr>
              <p:blipFill>
                <a:blip r:embed="rId1614"/>
                <a:stretch>
                  <a:fillRect/>
                </a:stretch>
              </p:blipFill>
              <p:spPr>
                <a:xfrm>
                  <a:off x="11739545" y="5384509"/>
                  <a:ext cx="15696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5">
              <p14:nvContentPartPr>
                <p14:cNvPr id="1278" name="Ink 1277">
                  <a:extLst>
                    <a:ext uri="{FF2B5EF4-FFF2-40B4-BE49-F238E27FC236}">
                      <a16:creationId xmlns:a16="http://schemas.microsoft.com/office/drawing/2014/main" id="{CB10EEC5-1E77-4B2D-077E-4AD68BFEF58F}"/>
                    </a:ext>
                  </a:extLst>
                </p14:cNvPr>
                <p14:cNvContentPartPr/>
                <p14:nvPr/>
              </p14:nvContentPartPr>
              <p14:xfrm>
                <a:off x="11734145" y="5531389"/>
                <a:ext cx="183960" cy="16560"/>
              </p14:xfrm>
            </p:contentPart>
          </mc:Choice>
          <mc:Fallback xmlns="">
            <p:pic>
              <p:nvPicPr>
                <p:cNvPr id="1278" name="Ink 1277">
                  <a:extLst>
                    <a:ext uri="{FF2B5EF4-FFF2-40B4-BE49-F238E27FC236}">
                      <a16:creationId xmlns:a16="http://schemas.microsoft.com/office/drawing/2014/main" id="{CB10EEC5-1E77-4B2D-077E-4AD68BFEF58F}"/>
                    </a:ext>
                  </a:extLst>
                </p:cNvPr>
                <p:cNvPicPr/>
                <p:nvPr/>
              </p:nvPicPr>
              <p:blipFill>
                <a:blip r:embed="rId1616"/>
                <a:stretch>
                  <a:fillRect/>
                </a:stretch>
              </p:blipFill>
              <p:spPr>
                <a:xfrm>
                  <a:off x="11728025" y="5525269"/>
                  <a:ext cx="196200" cy="2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16" name="Group 1315">
            <a:extLst>
              <a:ext uri="{FF2B5EF4-FFF2-40B4-BE49-F238E27FC236}">
                <a16:creationId xmlns:a16="http://schemas.microsoft.com/office/drawing/2014/main" id="{CD515FAC-6095-0A26-A2DE-CDA1CD946292}"/>
              </a:ext>
            </a:extLst>
          </p:cNvPr>
          <p:cNvGrpSpPr/>
          <p:nvPr/>
        </p:nvGrpSpPr>
        <p:grpSpPr>
          <a:xfrm>
            <a:off x="5383745" y="5969869"/>
            <a:ext cx="1485720" cy="421560"/>
            <a:chOff x="5383745" y="5969869"/>
            <a:chExt cx="1485720" cy="421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17">
              <p14:nvContentPartPr>
                <p14:cNvPr id="1280" name="Ink 1279">
                  <a:extLst>
                    <a:ext uri="{FF2B5EF4-FFF2-40B4-BE49-F238E27FC236}">
                      <a16:creationId xmlns:a16="http://schemas.microsoft.com/office/drawing/2014/main" id="{34A878B0-7B25-665C-80AB-05069A790DD8}"/>
                    </a:ext>
                  </a:extLst>
                </p14:cNvPr>
                <p14:cNvContentPartPr/>
                <p14:nvPr/>
              </p14:nvContentPartPr>
              <p14:xfrm>
                <a:off x="5412545" y="5969869"/>
                <a:ext cx="195480" cy="335880"/>
              </p14:xfrm>
            </p:contentPart>
          </mc:Choice>
          <mc:Fallback xmlns="">
            <p:pic>
              <p:nvPicPr>
                <p:cNvPr id="1280" name="Ink 1279">
                  <a:extLst>
                    <a:ext uri="{FF2B5EF4-FFF2-40B4-BE49-F238E27FC236}">
                      <a16:creationId xmlns:a16="http://schemas.microsoft.com/office/drawing/2014/main" id="{34A878B0-7B25-665C-80AB-05069A790DD8}"/>
                    </a:ext>
                  </a:extLst>
                </p:cNvPr>
                <p:cNvPicPr/>
                <p:nvPr/>
              </p:nvPicPr>
              <p:blipFill>
                <a:blip r:embed="rId1618"/>
                <a:stretch>
                  <a:fillRect/>
                </a:stretch>
              </p:blipFill>
              <p:spPr>
                <a:xfrm>
                  <a:off x="5406425" y="5963749"/>
                  <a:ext cx="207720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19">
              <p14:nvContentPartPr>
                <p14:cNvPr id="1281" name="Ink 1280">
                  <a:extLst>
                    <a:ext uri="{FF2B5EF4-FFF2-40B4-BE49-F238E27FC236}">
                      <a16:creationId xmlns:a16="http://schemas.microsoft.com/office/drawing/2014/main" id="{1830597E-46B9-B80C-86E4-397264672A54}"/>
                    </a:ext>
                  </a:extLst>
                </p14:cNvPr>
                <p14:cNvContentPartPr/>
                <p14:nvPr/>
              </p14:nvContentPartPr>
              <p14:xfrm>
                <a:off x="5383745" y="6141229"/>
                <a:ext cx="168120" cy="60480"/>
              </p14:xfrm>
            </p:contentPart>
          </mc:Choice>
          <mc:Fallback xmlns="">
            <p:pic>
              <p:nvPicPr>
                <p:cNvPr id="1281" name="Ink 1280">
                  <a:extLst>
                    <a:ext uri="{FF2B5EF4-FFF2-40B4-BE49-F238E27FC236}">
                      <a16:creationId xmlns:a16="http://schemas.microsoft.com/office/drawing/2014/main" id="{1830597E-46B9-B80C-86E4-397264672A54}"/>
                    </a:ext>
                  </a:extLst>
                </p:cNvPr>
                <p:cNvPicPr/>
                <p:nvPr/>
              </p:nvPicPr>
              <p:blipFill>
                <a:blip r:embed="rId1620"/>
                <a:stretch>
                  <a:fillRect/>
                </a:stretch>
              </p:blipFill>
              <p:spPr>
                <a:xfrm>
                  <a:off x="5377625" y="6135109"/>
                  <a:ext cx="180360" cy="72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1">
              <p14:nvContentPartPr>
                <p14:cNvPr id="1283" name="Ink 1282">
                  <a:extLst>
                    <a:ext uri="{FF2B5EF4-FFF2-40B4-BE49-F238E27FC236}">
                      <a16:creationId xmlns:a16="http://schemas.microsoft.com/office/drawing/2014/main" id="{AEF3C3E7-A315-5591-4083-5AF305736DBC}"/>
                    </a:ext>
                  </a:extLst>
                </p14:cNvPr>
                <p14:cNvContentPartPr/>
                <p14:nvPr/>
              </p14:nvContentPartPr>
              <p14:xfrm>
                <a:off x="5643305" y="6008749"/>
                <a:ext cx="37800" cy="257400"/>
              </p14:xfrm>
            </p:contentPart>
          </mc:Choice>
          <mc:Fallback xmlns="">
            <p:pic>
              <p:nvPicPr>
                <p:cNvPr id="1283" name="Ink 1282">
                  <a:extLst>
                    <a:ext uri="{FF2B5EF4-FFF2-40B4-BE49-F238E27FC236}">
                      <a16:creationId xmlns:a16="http://schemas.microsoft.com/office/drawing/2014/main" id="{AEF3C3E7-A315-5591-4083-5AF305736DBC}"/>
                    </a:ext>
                  </a:extLst>
                </p:cNvPr>
                <p:cNvPicPr/>
                <p:nvPr/>
              </p:nvPicPr>
              <p:blipFill>
                <a:blip r:embed="rId1622"/>
                <a:stretch>
                  <a:fillRect/>
                </a:stretch>
              </p:blipFill>
              <p:spPr>
                <a:xfrm>
                  <a:off x="5637185" y="6002629"/>
                  <a:ext cx="50040" cy="269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3">
              <p14:nvContentPartPr>
                <p14:cNvPr id="1284" name="Ink 1283">
                  <a:extLst>
                    <a:ext uri="{FF2B5EF4-FFF2-40B4-BE49-F238E27FC236}">
                      <a16:creationId xmlns:a16="http://schemas.microsoft.com/office/drawing/2014/main" id="{F7E16D4E-306C-C8BB-E97A-ABF08A71B02A}"/>
                    </a:ext>
                  </a:extLst>
                </p14:cNvPr>
                <p14:cNvContentPartPr/>
                <p14:nvPr/>
              </p14:nvContentPartPr>
              <p14:xfrm>
                <a:off x="5706665" y="5993269"/>
                <a:ext cx="59760" cy="269280"/>
              </p14:xfrm>
            </p:contentPart>
          </mc:Choice>
          <mc:Fallback xmlns="">
            <p:pic>
              <p:nvPicPr>
                <p:cNvPr id="1284" name="Ink 1283">
                  <a:extLst>
                    <a:ext uri="{FF2B5EF4-FFF2-40B4-BE49-F238E27FC236}">
                      <a16:creationId xmlns:a16="http://schemas.microsoft.com/office/drawing/2014/main" id="{F7E16D4E-306C-C8BB-E97A-ABF08A71B02A}"/>
                    </a:ext>
                  </a:extLst>
                </p:cNvPr>
                <p:cNvPicPr/>
                <p:nvPr/>
              </p:nvPicPr>
              <p:blipFill>
                <a:blip r:embed="rId1624"/>
                <a:stretch>
                  <a:fillRect/>
                </a:stretch>
              </p:blipFill>
              <p:spPr>
                <a:xfrm>
                  <a:off x="5700545" y="5987149"/>
                  <a:ext cx="72000" cy="281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5">
              <p14:nvContentPartPr>
                <p14:cNvPr id="1285" name="Ink 1284">
                  <a:extLst>
                    <a:ext uri="{FF2B5EF4-FFF2-40B4-BE49-F238E27FC236}">
                      <a16:creationId xmlns:a16="http://schemas.microsoft.com/office/drawing/2014/main" id="{EA4E68CF-BA85-D0C1-303C-EB4F931DD1CE}"/>
                    </a:ext>
                  </a:extLst>
                </p14:cNvPr>
                <p14:cNvContentPartPr/>
                <p14:nvPr/>
              </p14:nvContentPartPr>
              <p14:xfrm>
                <a:off x="5768945" y="6146269"/>
                <a:ext cx="138600" cy="136080"/>
              </p14:xfrm>
            </p:contentPart>
          </mc:Choice>
          <mc:Fallback xmlns="">
            <p:pic>
              <p:nvPicPr>
                <p:cNvPr id="1285" name="Ink 1284">
                  <a:extLst>
                    <a:ext uri="{FF2B5EF4-FFF2-40B4-BE49-F238E27FC236}">
                      <a16:creationId xmlns:a16="http://schemas.microsoft.com/office/drawing/2014/main" id="{EA4E68CF-BA85-D0C1-303C-EB4F931DD1CE}"/>
                    </a:ext>
                  </a:extLst>
                </p:cNvPr>
                <p:cNvPicPr/>
                <p:nvPr/>
              </p:nvPicPr>
              <p:blipFill>
                <a:blip r:embed="rId1626"/>
                <a:stretch>
                  <a:fillRect/>
                </a:stretch>
              </p:blipFill>
              <p:spPr>
                <a:xfrm>
                  <a:off x="5762825" y="6140149"/>
                  <a:ext cx="15084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7">
              <p14:nvContentPartPr>
                <p14:cNvPr id="1286" name="Ink 1285">
                  <a:extLst>
                    <a:ext uri="{FF2B5EF4-FFF2-40B4-BE49-F238E27FC236}">
                      <a16:creationId xmlns:a16="http://schemas.microsoft.com/office/drawing/2014/main" id="{731128C0-AA5C-44A4-ED5B-CE0CCFFAFB9D}"/>
                    </a:ext>
                  </a:extLst>
                </p14:cNvPr>
                <p14:cNvContentPartPr/>
                <p14:nvPr/>
              </p14:nvContentPartPr>
              <p14:xfrm>
                <a:off x="5917625" y="6142669"/>
                <a:ext cx="248760" cy="123120"/>
              </p14:xfrm>
            </p:contentPart>
          </mc:Choice>
          <mc:Fallback xmlns="">
            <p:pic>
              <p:nvPicPr>
                <p:cNvPr id="1286" name="Ink 1285">
                  <a:extLst>
                    <a:ext uri="{FF2B5EF4-FFF2-40B4-BE49-F238E27FC236}">
                      <a16:creationId xmlns:a16="http://schemas.microsoft.com/office/drawing/2014/main" id="{731128C0-AA5C-44A4-ED5B-CE0CCFFAFB9D}"/>
                    </a:ext>
                  </a:extLst>
                </p:cNvPr>
                <p:cNvPicPr/>
                <p:nvPr/>
              </p:nvPicPr>
              <p:blipFill>
                <a:blip r:embed="rId1628"/>
                <a:stretch>
                  <a:fillRect/>
                </a:stretch>
              </p:blipFill>
              <p:spPr>
                <a:xfrm>
                  <a:off x="5911505" y="6136549"/>
                  <a:ext cx="26100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9">
              <p14:nvContentPartPr>
                <p14:cNvPr id="1287" name="Ink 1286">
                  <a:extLst>
                    <a:ext uri="{FF2B5EF4-FFF2-40B4-BE49-F238E27FC236}">
                      <a16:creationId xmlns:a16="http://schemas.microsoft.com/office/drawing/2014/main" id="{64444EC4-40DB-DBC0-8937-E09FB2228FE4}"/>
                    </a:ext>
                  </a:extLst>
                </p14:cNvPr>
                <p14:cNvContentPartPr/>
                <p14:nvPr/>
              </p14:nvContentPartPr>
              <p14:xfrm>
                <a:off x="6162785" y="6152749"/>
                <a:ext cx="63000" cy="112680"/>
              </p14:xfrm>
            </p:contentPart>
          </mc:Choice>
          <mc:Fallback xmlns="">
            <p:pic>
              <p:nvPicPr>
                <p:cNvPr id="1287" name="Ink 1286">
                  <a:extLst>
                    <a:ext uri="{FF2B5EF4-FFF2-40B4-BE49-F238E27FC236}">
                      <a16:creationId xmlns:a16="http://schemas.microsoft.com/office/drawing/2014/main" id="{64444EC4-40DB-DBC0-8937-E09FB2228FE4}"/>
                    </a:ext>
                  </a:extLst>
                </p:cNvPr>
                <p:cNvPicPr/>
                <p:nvPr/>
              </p:nvPicPr>
              <p:blipFill>
                <a:blip r:embed="rId1630"/>
                <a:stretch>
                  <a:fillRect/>
                </a:stretch>
              </p:blipFill>
              <p:spPr>
                <a:xfrm>
                  <a:off x="6156665" y="6146629"/>
                  <a:ext cx="7524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1">
              <p14:nvContentPartPr>
                <p14:cNvPr id="1288" name="Ink 1287">
                  <a:extLst>
                    <a:ext uri="{FF2B5EF4-FFF2-40B4-BE49-F238E27FC236}">
                      <a16:creationId xmlns:a16="http://schemas.microsoft.com/office/drawing/2014/main" id="{E7E0DB50-9876-0949-6DA2-F4D634B700E9}"/>
                    </a:ext>
                  </a:extLst>
                </p14:cNvPr>
                <p14:cNvContentPartPr/>
                <p14:nvPr/>
              </p14:nvContentPartPr>
              <p14:xfrm>
                <a:off x="6173585" y="6012349"/>
                <a:ext cx="32040" cy="60840"/>
              </p14:xfrm>
            </p:contentPart>
          </mc:Choice>
          <mc:Fallback xmlns="">
            <p:pic>
              <p:nvPicPr>
                <p:cNvPr id="1288" name="Ink 1287">
                  <a:extLst>
                    <a:ext uri="{FF2B5EF4-FFF2-40B4-BE49-F238E27FC236}">
                      <a16:creationId xmlns:a16="http://schemas.microsoft.com/office/drawing/2014/main" id="{E7E0DB50-9876-0949-6DA2-F4D634B700E9}"/>
                    </a:ext>
                  </a:extLst>
                </p:cNvPr>
                <p:cNvPicPr/>
                <p:nvPr/>
              </p:nvPicPr>
              <p:blipFill>
                <a:blip r:embed="rId1632"/>
                <a:stretch>
                  <a:fillRect/>
                </a:stretch>
              </p:blipFill>
              <p:spPr>
                <a:xfrm>
                  <a:off x="6167465" y="6006229"/>
                  <a:ext cx="44280" cy="7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3">
              <p14:nvContentPartPr>
                <p14:cNvPr id="1290" name="Ink 1289">
                  <a:extLst>
                    <a:ext uri="{FF2B5EF4-FFF2-40B4-BE49-F238E27FC236}">
                      <a16:creationId xmlns:a16="http://schemas.microsoft.com/office/drawing/2014/main" id="{ECFC7C86-E5A1-C13D-254D-47E6A9087F83}"/>
                    </a:ext>
                  </a:extLst>
                </p14:cNvPr>
                <p14:cNvContentPartPr/>
                <p14:nvPr/>
              </p14:nvContentPartPr>
              <p14:xfrm>
                <a:off x="6365105" y="6116029"/>
                <a:ext cx="368280" cy="167760"/>
              </p14:xfrm>
            </p:contentPart>
          </mc:Choice>
          <mc:Fallback xmlns="">
            <p:pic>
              <p:nvPicPr>
                <p:cNvPr id="1290" name="Ink 1289">
                  <a:extLst>
                    <a:ext uri="{FF2B5EF4-FFF2-40B4-BE49-F238E27FC236}">
                      <a16:creationId xmlns:a16="http://schemas.microsoft.com/office/drawing/2014/main" id="{ECFC7C86-E5A1-C13D-254D-47E6A9087F83}"/>
                    </a:ext>
                  </a:extLst>
                </p:cNvPr>
                <p:cNvPicPr/>
                <p:nvPr/>
              </p:nvPicPr>
              <p:blipFill>
                <a:blip r:embed="rId1634"/>
                <a:stretch>
                  <a:fillRect/>
                </a:stretch>
              </p:blipFill>
              <p:spPr>
                <a:xfrm>
                  <a:off x="6358985" y="6109909"/>
                  <a:ext cx="380520" cy="18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5">
              <p14:nvContentPartPr>
                <p14:cNvPr id="1291" name="Ink 1290">
                  <a:extLst>
                    <a:ext uri="{FF2B5EF4-FFF2-40B4-BE49-F238E27FC236}">
                      <a16:creationId xmlns:a16="http://schemas.microsoft.com/office/drawing/2014/main" id="{C9D1925E-0C79-445B-D873-231819CCC9D0}"/>
                    </a:ext>
                  </a:extLst>
                </p14:cNvPr>
                <p14:cNvContentPartPr/>
                <p14:nvPr/>
              </p14:nvContentPartPr>
              <p14:xfrm>
                <a:off x="6791345" y="6158509"/>
                <a:ext cx="78120" cy="16920"/>
              </p14:xfrm>
            </p:contentPart>
          </mc:Choice>
          <mc:Fallback xmlns="">
            <p:pic>
              <p:nvPicPr>
                <p:cNvPr id="1291" name="Ink 1290">
                  <a:extLst>
                    <a:ext uri="{FF2B5EF4-FFF2-40B4-BE49-F238E27FC236}">
                      <a16:creationId xmlns:a16="http://schemas.microsoft.com/office/drawing/2014/main" id="{C9D1925E-0C79-445B-D873-231819CCC9D0}"/>
                    </a:ext>
                  </a:extLst>
                </p:cNvPr>
                <p:cNvPicPr/>
                <p:nvPr/>
              </p:nvPicPr>
              <p:blipFill>
                <a:blip r:embed="rId1636"/>
                <a:stretch>
                  <a:fillRect/>
                </a:stretch>
              </p:blipFill>
              <p:spPr>
                <a:xfrm>
                  <a:off x="6785225" y="6152389"/>
                  <a:ext cx="90360" cy="29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37">
              <p14:nvContentPartPr>
                <p14:cNvPr id="1315" name="Ink 1314">
                  <a:extLst>
                    <a:ext uri="{FF2B5EF4-FFF2-40B4-BE49-F238E27FC236}">
                      <a16:creationId xmlns:a16="http://schemas.microsoft.com/office/drawing/2014/main" id="{06F643DE-A96C-16B4-BF14-4E18A3CF2A03}"/>
                    </a:ext>
                  </a:extLst>
                </p14:cNvPr>
                <p14:cNvContentPartPr/>
                <p14:nvPr/>
              </p14:nvContentPartPr>
              <p14:xfrm>
                <a:off x="6202745" y="6130069"/>
                <a:ext cx="206640" cy="261360"/>
              </p14:xfrm>
            </p:contentPart>
          </mc:Choice>
          <mc:Fallback xmlns="">
            <p:pic>
              <p:nvPicPr>
                <p:cNvPr id="1315" name="Ink 1314">
                  <a:extLst>
                    <a:ext uri="{FF2B5EF4-FFF2-40B4-BE49-F238E27FC236}">
                      <a16:creationId xmlns:a16="http://schemas.microsoft.com/office/drawing/2014/main" id="{06F643DE-A96C-16B4-BF14-4E18A3CF2A03}"/>
                    </a:ext>
                  </a:extLst>
                </p:cNvPr>
                <p:cNvPicPr/>
                <p:nvPr/>
              </p:nvPicPr>
              <p:blipFill>
                <a:blip r:embed="rId1638"/>
                <a:stretch>
                  <a:fillRect/>
                </a:stretch>
              </p:blipFill>
              <p:spPr>
                <a:xfrm>
                  <a:off x="6196625" y="6123949"/>
                  <a:ext cx="218880" cy="273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29" name="Group 1328">
            <a:extLst>
              <a:ext uri="{FF2B5EF4-FFF2-40B4-BE49-F238E27FC236}">
                <a16:creationId xmlns:a16="http://schemas.microsoft.com/office/drawing/2014/main" id="{8C4D0835-62CA-6627-DF26-099D1B0470E9}"/>
              </a:ext>
            </a:extLst>
          </p:cNvPr>
          <p:cNvGrpSpPr/>
          <p:nvPr/>
        </p:nvGrpSpPr>
        <p:grpSpPr>
          <a:xfrm>
            <a:off x="7024985" y="5836309"/>
            <a:ext cx="1332720" cy="378360"/>
            <a:chOff x="7024985" y="5836309"/>
            <a:chExt cx="1332720" cy="37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39">
              <p14:nvContentPartPr>
                <p14:cNvPr id="1317" name="Ink 1316">
                  <a:extLst>
                    <a:ext uri="{FF2B5EF4-FFF2-40B4-BE49-F238E27FC236}">
                      <a16:creationId xmlns:a16="http://schemas.microsoft.com/office/drawing/2014/main" id="{2608CC52-47DA-1F41-8530-5A4005A04D61}"/>
                    </a:ext>
                  </a:extLst>
                </p14:cNvPr>
                <p14:cNvContentPartPr/>
                <p14:nvPr/>
              </p14:nvContentPartPr>
              <p14:xfrm>
                <a:off x="7098425" y="5972029"/>
                <a:ext cx="10080" cy="6480"/>
              </p14:xfrm>
            </p:contentPart>
          </mc:Choice>
          <mc:Fallback xmlns="">
            <p:pic>
              <p:nvPicPr>
                <p:cNvPr id="1317" name="Ink 1316">
                  <a:extLst>
                    <a:ext uri="{FF2B5EF4-FFF2-40B4-BE49-F238E27FC236}">
                      <a16:creationId xmlns:a16="http://schemas.microsoft.com/office/drawing/2014/main" id="{2608CC52-47DA-1F41-8530-5A4005A04D61}"/>
                    </a:ext>
                  </a:extLst>
                </p:cNvPr>
                <p:cNvPicPr/>
                <p:nvPr/>
              </p:nvPicPr>
              <p:blipFill>
                <a:blip r:embed="rId1640"/>
                <a:stretch>
                  <a:fillRect/>
                </a:stretch>
              </p:blipFill>
              <p:spPr>
                <a:xfrm>
                  <a:off x="7092305" y="5965909"/>
                  <a:ext cx="2232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1">
              <p14:nvContentPartPr>
                <p14:cNvPr id="1318" name="Ink 1317">
                  <a:extLst>
                    <a:ext uri="{FF2B5EF4-FFF2-40B4-BE49-F238E27FC236}">
                      <a16:creationId xmlns:a16="http://schemas.microsoft.com/office/drawing/2014/main" id="{2DAAFF4C-B22A-FB4E-8BDD-31BADCF7832A}"/>
                    </a:ext>
                  </a:extLst>
                </p14:cNvPr>
                <p14:cNvContentPartPr/>
                <p14:nvPr/>
              </p14:nvContentPartPr>
              <p14:xfrm>
                <a:off x="7053425" y="5972029"/>
                <a:ext cx="42480" cy="210240"/>
              </p14:xfrm>
            </p:contentPart>
          </mc:Choice>
          <mc:Fallback xmlns="">
            <p:pic>
              <p:nvPicPr>
                <p:cNvPr id="1318" name="Ink 1317">
                  <a:extLst>
                    <a:ext uri="{FF2B5EF4-FFF2-40B4-BE49-F238E27FC236}">
                      <a16:creationId xmlns:a16="http://schemas.microsoft.com/office/drawing/2014/main" id="{2DAAFF4C-B22A-FB4E-8BDD-31BADCF7832A}"/>
                    </a:ext>
                  </a:extLst>
                </p:cNvPr>
                <p:cNvPicPr/>
                <p:nvPr/>
              </p:nvPicPr>
              <p:blipFill>
                <a:blip r:embed="rId1642"/>
                <a:stretch>
                  <a:fillRect/>
                </a:stretch>
              </p:blipFill>
              <p:spPr>
                <a:xfrm>
                  <a:off x="7047305" y="5965909"/>
                  <a:ext cx="54720" cy="22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3">
              <p14:nvContentPartPr>
                <p14:cNvPr id="1319" name="Ink 1318">
                  <a:extLst>
                    <a:ext uri="{FF2B5EF4-FFF2-40B4-BE49-F238E27FC236}">
                      <a16:creationId xmlns:a16="http://schemas.microsoft.com/office/drawing/2014/main" id="{23040BC6-2662-3E9C-FBCA-F0CEB03381D3}"/>
                    </a:ext>
                  </a:extLst>
                </p14:cNvPr>
                <p14:cNvContentPartPr/>
                <p14:nvPr/>
              </p14:nvContentPartPr>
              <p14:xfrm>
                <a:off x="7024985" y="5968069"/>
                <a:ext cx="169920" cy="246600"/>
              </p14:xfrm>
            </p:contentPart>
          </mc:Choice>
          <mc:Fallback xmlns="">
            <p:pic>
              <p:nvPicPr>
                <p:cNvPr id="1319" name="Ink 1318">
                  <a:extLst>
                    <a:ext uri="{FF2B5EF4-FFF2-40B4-BE49-F238E27FC236}">
                      <a16:creationId xmlns:a16="http://schemas.microsoft.com/office/drawing/2014/main" id="{23040BC6-2662-3E9C-FBCA-F0CEB03381D3}"/>
                    </a:ext>
                  </a:extLst>
                </p:cNvPr>
                <p:cNvPicPr/>
                <p:nvPr/>
              </p:nvPicPr>
              <p:blipFill>
                <a:blip r:embed="rId1644"/>
                <a:stretch>
                  <a:fillRect/>
                </a:stretch>
              </p:blipFill>
              <p:spPr>
                <a:xfrm>
                  <a:off x="7018865" y="5961949"/>
                  <a:ext cx="18216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5">
              <p14:nvContentPartPr>
                <p14:cNvPr id="1321" name="Ink 1320">
                  <a:extLst>
                    <a:ext uri="{FF2B5EF4-FFF2-40B4-BE49-F238E27FC236}">
                      <a16:creationId xmlns:a16="http://schemas.microsoft.com/office/drawing/2014/main" id="{23E29598-A5EB-BDF1-B717-4C6F50AC5C2F}"/>
                    </a:ext>
                  </a:extLst>
                </p14:cNvPr>
                <p14:cNvContentPartPr/>
                <p14:nvPr/>
              </p14:nvContentPartPr>
              <p14:xfrm>
                <a:off x="7175105" y="6088669"/>
                <a:ext cx="138960" cy="115560"/>
              </p14:xfrm>
            </p:contentPart>
          </mc:Choice>
          <mc:Fallback xmlns="">
            <p:pic>
              <p:nvPicPr>
                <p:cNvPr id="1321" name="Ink 1320">
                  <a:extLst>
                    <a:ext uri="{FF2B5EF4-FFF2-40B4-BE49-F238E27FC236}">
                      <a16:creationId xmlns:a16="http://schemas.microsoft.com/office/drawing/2014/main" id="{23E29598-A5EB-BDF1-B717-4C6F50AC5C2F}"/>
                    </a:ext>
                  </a:extLst>
                </p:cNvPr>
                <p:cNvPicPr/>
                <p:nvPr/>
              </p:nvPicPr>
              <p:blipFill>
                <a:blip r:embed="rId1646"/>
                <a:stretch>
                  <a:fillRect/>
                </a:stretch>
              </p:blipFill>
              <p:spPr>
                <a:xfrm>
                  <a:off x="7168985" y="6082549"/>
                  <a:ext cx="15120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7">
              <p14:nvContentPartPr>
                <p14:cNvPr id="1322" name="Ink 1321">
                  <a:extLst>
                    <a:ext uri="{FF2B5EF4-FFF2-40B4-BE49-F238E27FC236}">
                      <a16:creationId xmlns:a16="http://schemas.microsoft.com/office/drawing/2014/main" id="{EE81FAC6-DC2A-00E2-5738-522DD2B2611B}"/>
                    </a:ext>
                  </a:extLst>
                </p14:cNvPr>
                <p14:cNvContentPartPr/>
                <p14:nvPr/>
              </p14:nvContentPartPr>
              <p14:xfrm>
                <a:off x="7303265" y="6085069"/>
                <a:ext cx="137520" cy="112320"/>
              </p14:xfrm>
            </p:contentPart>
          </mc:Choice>
          <mc:Fallback xmlns="">
            <p:pic>
              <p:nvPicPr>
                <p:cNvPr id="1322" name="Ink 1321">
                  <a:extLst>
                    <a:ext uri="{FF2B5EF4-FFF2-40B4-BE49-F238E27FC236}">
                      <a16:creationId xmlns:a16="http://schemas.microsoft.com/office/drawing/2014/main" id="{EE81FAC6-DC2A-00E2-5738-522DD2B2611B}"/>
                    </a:ext>
                  </a:extLst>
                </p:cNvPr>
                <p:cNvPicPr/>
                <p:nvPr/>
              </p:nvPicPr>
              <p:blipFill>
                <a:blip r:embed="rId1648"/>
                <a:stretch>
                  <a:fillRect/>
                </a:stretch>
              </p:blipFill>
              <p:spPr>
                <a:xfrm>
                  <a:off x="7297145" y="6078949"/>
                  <a:ext cx="14976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9">
              <p14:nvContentPartPr>
                <p14:cNvPr id="1323" name="Ink 1322">
                  <a:extLst>
                    <a:ext uri="{FF2B5EF4-FFF2-40B4-BE49-F238E27FC236}">
                      <a16:creationId xmlns:a16="http://schemas.microsoft.com/office/drawing/2014/main" id="{1D884588-C10A-6BB1-B350-11CB042B65AB}"/>
                    </a:ext>
                  </a:extLst>
                </p14:cNvPr>
                <p14:cNvContentPartPr/>
                <p14:nvPr/>
              </p14:nvContentPartPr>
              <p14:xfrm>
                <a:off x="7422065" y="6065629"/>
                <a:ext cx="142920" cy="139320"/>
              </p14:xfrm>
            </p:contentPart>
          </mc:Choice>
          <mc:Fallback xmlns="">
            <p:pic>
              <p:nvPicPr>
                <p:cNvPr id="1323" name="Ink 1322">
                  <a:extLst>
                    <a:ext uri="{FF2B5EF4-FFF2-40B4-BE49-F238E27FC236}">
                      <a16:creationId xmlns:a16="http://schemas.microsoft.com/office/drawing/2014/main" id="{1D884588-C10A-6BB1-B350-11CB042B65AB}"/>
                    </a:ext>
                  </a:extLst>
                </p:cNvPr>
                <p:cNvPicPr/>
                <p:nvPr/>
              </p:nvPicPr>
              <p:blipFill>
                <a:blip r:embed="rId1650"/>
                <a:stretch>
                  <a:fillRect/>
                </a:stretch>
              </p:blipFill>
              <p:spPr>
                <a:xfrm>
                  <a:off x="7415945" y="6059509"/>
                  <a:ext cx="15516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1">
              <p14:nvContentPartPr>
                <p14:cNvPr id="1324" name="Ink 1323">
                  <a:extLst>
                    <a:ext uri="{FF2B5EF4-FFF2-40B4-BE49-F238E27FC236}">
                      <a16:creationId xmlns:a16="http://schemas.microsoft.com/office/drawing/2014/main" id="{BCFA2105-5D56-9317-026D-A94321495F47}"/>
                    </a:ext>
                  </a:extLst>
                </p14:cNvPr>
                <p14:cNvContentPartPr/>
                <p14:nvPr/>
              </p14:nvContentPartPr>
              <p14:xfrm>
                <a:off x="7521065" y="5900029"/>
                <a:ext cx="289800" cy="303480"/>
              </p14:xfrm>
            </p:contentPart>
          </mc:Choice>
          <mc:Fallback xmlns="">
            <p:pic>
              <p:nvPicPr>
                <p:cNvPr id="1324" name="Ink 1323">
                  <a:extLst>
                    <a:ext uri="{FF2B5EF4-FFF2-40B4-BE49-F238E27FC236}">
                      <a16:creationId xmlns:a16="http://schemas.microsoft.com/office/drawing/2014/main" id="{BCFA2105-5D56-9317-026D-A94321495F47}"/>
                    </a:ext>
                  </a:extLst>
                </p:cNvPr>
                <p:cNvPicPr/>
                <p:nvPr/>
              </p:nvPicPr>
              <p:blipFill>
                <a:blip r:embed="rId1652"/>
                <a:stretch>
                  <a:fillRect/>
                </a:stretch>
              </p:blipFill>
              <p:spPr>
                <a:xfrm>
                  <a:off x="7514945" y="5893909"/>
                  <a:ext cx="302040" cy="31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3">
              <p14:nvContentPartPr>
                <p14:cNvPr id="1325" name="Ink 1324">
                  <a:extLst>
                    <a:ext uri="{FF2B5EF4-FFF2-40B4-BE49-F238E27FC236}">
                      <a16:creationId xmlns:a16="http://schemas.microsoft.com/office/drawing/2014/main" id="{0EC738FE-0ADC-5874-B0CC-9724B04F88FF}"/>
                    </a:ext>
                  </a:extLst>
                </p14:cNvPr>
                <p14:cNvContentPartPr/>
                <p14:nvPr/>
              </p14:nvContentPartPr>
              <p14:xfrm>
                <a:off x="7753625" y="5990389"/>
                <a:ext cx="37080" cy="50400"/>
              </p14:xfrm>
            </p:contentPart>
          </mc:Choice>
          <mc:Fallback xmlns="">
            <p:pic>
              <p:nvPicPr>
                <p:cNvPr id="1325" name="Ink 1324">
                  <a:extLst>
                    <a:ext uri="{FF2B5EF4-FFF2-40B4-BE49-F238E27FC236}">
                      <a16:creationId xmlns:a16="http://schemas.microsoft.com/office/drawing/2014/main" id="{0EC738FE-0ADC-5874-B0CC-9724B04F88FF}"/>
                    </a:ext>
                  </a:extLst>
                </p:cNvPr>
                <p:cNvPicPr/>
                <p:nvPr/>
              </p:nvPicPr>
              <p:blipFill>
                <a:blip r:embed="rId1654"/>
                <a:stretch>
                  <a:fillRect/>
                </a:stretch>
              </p:blipFill>
              <p:spPr>
                <a:xfrm>
                  <a:off x="7747505" y="5984269"/>
                  <a:ext cx="49320" cy="6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5">
              <p14:nvContentPartPr>
                <p14:cNvPr id="1326" name="Ink 1325">
                  <a:extLst>
                    <a:ext uri="{FF2B5EF4-FFF2-40B4-BE49-F238E27FC236}">
                      <a16:creationId xmlns:a16="http://schemas.microsoft.com/office/drawing/2014/main" id="{A8DB7768-3CD2-333E-8DDC-2D4ECB6E1C98}"/>
                    </a:ext>
                  </a:extLst>
                </p14:cNvPr>
                <p14:cNvContentPartPr/>
                <p14:nvPr/>
              </p14:nvContentPartPr>
              <p14:xfrm>
                <a:off x="7806545" y="6084349"/>
                <a:ext cx="245880" cy="117720"/>
              </p14:xfrm>
            </p:contentPart>
          </mc:Choice>
          <mc:Fallback xmlns="">
            <p:pic>
              <p:nvPicPr>
                <p:cNvPr id="1326" name="Ink 1325">
                  <a:extLst>
                    <a:ext uri="{FF2B5EF4-FFF2-40B4-BE49-F238E27FC236}">
                      <a16:creationId xmlns:a16="http://schemas.microsoft.com/office/drawing/2014/main" id="{A8DB7768-3CD2-333E-8DDC-2D4ECB6E1C98}"/>
                    </a:ext>
                  </a:extLst>
                </p:cNvPr>
                <p:cNvPicPr/>
                <p:nvPr/>
              </p:nvPicPr>
              <p:blipFill>
                <a:blip r:embed="rId1656"/>
                <a:stretch>
                  <a:fillRect/>
                </a:stretch>
              </p:blipFill>
              <p:spPr>
                <a:xfrm>
                  <a:off x="7800425" y="6078229"/>
                  <a:ext cx="25812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7">
              <p14:nvContentPartPr>
                <p14:cNvPr id="1327" name="Ink 1326">
                  <a:extLst>
                    <a:ext uri="{FF2B5EF4-FFF2-40B4-BE49-F238E27FC236}">
                      <a16:creationId xmlns:a16="http://schemas.microsoft.com/office/drawing/2014/main" id="{386078CA-174F-FC58-4455-9D2C8B8C03DC}"/>
                    </a:ext>
                  </a:extLst>
                </p14:cNvPr>
                <p14:cNvContentPartPr/>
                <p14:nvPr/>
              </p14:nvContentPartPr>
              <p14:xfrm>
                <a:off x="8047385" y="5836309"/>
                <a:ext cx="252360" cy="375840"/>
              </p14:xfrm>
            </p:contentPart>
          </mc:Choice>
          <mc:Fallback xmlns="">
            <p:pic>
              <p:nvPicPr>
                <p:cNvPr id="1327" name="Ink 1326">
                  <a:extLst>
                    <a:ext uri="{FF2B5EF4-FFF2-40B4-BE49-F238E27FC236}">
                      <a16:creationId xmlns:a16="http://schemas.microsoft.com/office/drawing/2014/main" id="{386078CA-174F-FC58-4455-9D2C8B8C03DC}"/>
                    </a:ext>
                  </a:extLst>
                </p:cNvPr>
                <p:cNvPicPr/>
                <p:nvPr/>
              </p:nvPicPr>
              <p:blipFill>
                <a:blip r:embed="rId1658"/>
                <a:stretch>
                  <a:fillRect/>
                </a:stretch>
              </p:blipFill>
              <p:spPr>
                <a:xfrm>
                  <a:off x="8041265" y="5830189"/>
                  <a:ext cx="264600" cy="38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59">
              <p14:nvContentPartPr>
                <p14:cNvPr id="1328" name="Ink 1327">
                  <a:extLst>
                    <a:ext uri="{FF2B5EF4-FFF2-40B4-BE49-F238E27FC236}">
                      <a16:creationId xmlns:a16="http://schemas.microsoft.com/office/drawing/2014/main" id="{C08EB7FC-D5D7-2C85-C217-BEF35FB6E2BE}"/>
                    </a:ext>
                  </a:extLst>
                </p14:cNvPr>
                <p14:cNvContentPartPr/>
                <p14:nvPr/>
              </p14:nvContentPartPr>
              <p14:xfrm>
                <a:off x="8240705" y="6101629"/>
                <a:ext cx="117000" cy="8280"/>
              </p14:xfrm>
            </p:contentPart>
          </mc:Choice>
          <mc:Fallback xmlns="">
            <p:pic>
              <p:nvPicPr>
                <p:cNvPr id="1328" name="Ink 1327">
                  <a:extLst>
                    <a:ext uri="{FF2B5EF4-FFF2-40B4-BE49-F238E27FC236}">
                      <a16:creationId xmlns:a16="http://schemas.microsoft.com/office/drawing/2014/main" id="{C08EB7FC-D5D7-2C85-C217-BEF35FB6E2BE}"/>
                    </a:ext>
                  </a:extLst>
                </p:cNvPr>
                <p:cNvPicPr/>
                <p:nvPr/>
              </p:nvPicPr>
              <p:blipFill>
                <a:blip r:embed="rId1660"/>
                <a:stretch>
                  <a:fillRect/>
                </a:stretch>
              </p:blipFill>
              <p:spPr>
                <a:xfrm>
                  <a:off x="8234585" y="6095509"/>
                  <a:ext cx="129240" cy="20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47" name="Group 1346">
            <a:extLst>
              <a:ext uri="{FF2B5EF4-FFF2-40B4-BE49-F238E27FC236}">
                <a16:creationId xmlns:a16="http://schemas.microsoft.com/office/drawing/2014/main" id="{62FDED88-BD0C-84C1-3E4D-3BE139224F25}"/>
              </a:ext>
            </a:extLst>
          </p:cNvPr>
          <p:cNvGrpSpPr/>
          <p:nvPr/>
        </p:nvGrpSpPr>
        <p:grpSpPr>
          <a:xfrm>
            <a:off x="5303825" y="6395389"/>
            <a:ext cx="2458440" cy="420840"/>
            <a:chOff x="5303825" y="6395389"/>
            <a:chExt cx="2458440" cy="420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1">
              <p14:nvContentPartPr>
                <p14:cNvPr id="1330" name="Ink 1329">
                  <a:extLst>
                    <a:ext uri="{FF2B5EF4-FFF2-40B4-BE49-F238E27FC236}">
                      <a16:creationId xmlns:a16="http://schemas.microsoft.com/office/drawing/2014/main" id="{E9DBEA68-825B-81D2-A018-E2C39A82A0B0}"/>
                    </a:ext>
                  </a:extLst>
                </p14:cNvPr>
                <p14:cNvContentPartPr/>
                <p14:nvPr/>
              </p14:nvContentPartPr>
              <p14:xfrm>
                <a:off x="5303825" y="6438589"/>
                <a:ext cx="222840" cy="241560"/>
              </p14:xfrm>
            </p:contentPart>
          </mc:Choice>
          <mc:Fallback xmlns="">
            <p:pic>
              <p:nvPicPr>
                <p:cNvPr id="1330" name="Ink 1329">
                  <a:extLst>
                    <a:ext uri="{FF2B5EF4-FFF2-40B4-BE49-F238E27FC236}">
                      <a16:creationId xmlns:a16="http://schemas.microsoft.com/office/drawing/2014/main" id="{E9DBEA68-825B-81D2-A018-E2C39A82A0B0}"/>
                    </a:ext>
                  </a:extLst>
                </p:cNvPr>
                <p:cNvPicPr/>
                <p:nvPr/>
              </p:nvPicPr>
              <p:blipFill>
                <a:blip r:embed="rId1662"/>
                <a:stretch>
                  <a:fillRect/>
                </a:stretch>
              </p:blipFill>
              <p:spPr>
                <a:xfrm>
                  <a:off x="5297705" y="6432469"/>
                  <a:ext cx="235080" cy="25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3">
              <p14:nvContentPartPr>
                <p14:cNvPr id="1331" name="Ink 1330">
                  <a:extLst>
                    <a:ext uri="{FF2B5EF4-FFF2-40B4-BE49-F238E27FC236}">
                      <a16:creationId xmlns:a16="http://schemas.microsoft.com/office/drawing/2014/main" id="{01AA03C2-DE2C-37FC-6DE0-1A4D0F7E8594}"/>
                    </a:ext>
                  </a:extLst>
                </p14:cNvPr>
                <p14:cNvContentPartPr/>
                <p14:nvPr/>
              </p14:nvContentPartPr>
              <p14:xfrm>
                <a:off x="5531705" y="6573229"/>
                <a:ext cx="360720" cy="116280"/>
              </p14:xfrm>
            </p:contentPart>
          </mc:Choice>
          <mc:Fallback xmlns="">
            <p:pic>
              <p:nvPicPr>
                <p:cNvPr id="1331" name="Ink 1330">
                  <a:extLst>
                    <a:ext uri="{FF2B5EF4-FFF2-40B4-BE49-F238E27FC236}">
                      <a16:creationId xmlns:a16="http://schemas.microsoft.com/office/drawing/2014/main" id="{01AA03C2-DE2C-37FC-6DE0-1A4D0F7E8594}"/>
                    </a:ext>
                  </a:extLst>
                </p:cNvPr>
                <p:cNvPicPr/>
                <p:nvPr/>
              </p:nvPicPr>
              <p:blipFill>
                <a:blip r:embed="rId1664"/>
                <a:stretch>
                  <a:fillRect/>
                </a:stretch>
              </p:blipFill>
              <p:spPr>
                <a:xfrm>
                  <a:off x="5525585" y="6567109"/>
                  <a:ext cx="37296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5">
              <p14:nvContentPartPr>
                <p14:cNvPr id="1332" name="Ink 1331">
                  <a:extLst>
                    <a:ext uri="{FF2B5EF4-FFF2-40B4-BE49-F238E27FC236}">
                      <a16:creationId xmlns:a16="http://schemas.microsoft.com/office/drawing/2014/main" id="{FD175CFA-08AB-77AE-370E-6E8507E02285}"/>
                    </a:ext>
                  </a:extLst>
                </p14:cNvPr>
                <p14:cNvContentPartPr/>
                <p14:nvPr/>
              </p14:nvContentPartPr>
              <p14:xfrm>
                <a:off x="5881985" y="6453349"/>
                <a:ext cx="142200" cy="226440"/>
              </p14:xfrm>
            </p:contentPart>
          </mc:Choice>
          <mc:Fallback xmlns="">
            <p:pic>
              <p:nvPicPr>
                <p:cNvPr id="1332" name="Ink 1331">
                  <a:extLst>
                    <a:ext uri="{FF2B5EF4-FFF2-40B4-BE49-F238E27FC236}">
                      <a16:creationId xmlns:a16="http://schemas.microsoft.com/office/drawing/2014/main" id="{FD175CFA-08AB-77AE-370E-6E8507E02285}"/>
                    </a:ext>
                  </a:extLst>
                </p:cNvPr>
                <p:cNvPicPr/>
                <p:nvPr/>
              </p:nvPicPr>
              <p:blipFill>
                <a:blip r:embed="rId1666"/>
                <a:stretch>
                  <a:fillRect/>
                </a:stretch>
              </p:blipFill>
              <p:spPr>
                <a:xfrm>
                  <a:off x="5875865" y="6447229"/>
                  <a:ext cx="154440" cy="23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7">
              <p14:nvContentPartPr>
                <p14:cNvPr id="1333" name="Ink 1332">
                  <a:extLst>
                    <a:ext uri="{FF2B5EF4-FFF2-40B4-BE49-F238E27FC236}">
                      <a16:creationId xmlns:a16="http://schemas.microsoft.com/office/drawing/2014/main" id="{5A93741C-99A4-6BE1-F0F4-C252B1E3A12D}"/>
                    </a:ext>
                  </a:extLst>
                </p14:cNvPr>
                <p14:cNvContentPartPr/>
                <p14:nvPr/>
              </p14:nvContentPartPr>
              <p14:xfrm>
                <a:off x="6037865" y="6540469"/>
                <a:ext cx="125640" cy="130680"/>
              </p14:xfrm>
            </p:contentPart>
          </mc:Choice>
          <mc:Fallback xmlns="">
            <p:pic>
              <p:nvPicPr>
                <p:cNvPr id="1333" name="Ink 1332">
                  <a:extLst>
                    <a:ext uri="{FF2B5EF4-FFF2-40B4-BE49-F238E27FC236}">
                      <a16:creationId xmlns:a16="http://schemas.microsoft.com/office/drawing/2014/main" id="{5A93741C-99A4-6BE1-F0F4-C252B1E3A12D}"/>
                    </a:ext>
                  </a:extLst>
                </p:cNvPr>
                <p:cNvPicPr/>
                <p:nvPr/>
              </p:nvPicPr>
              <p:blipFill>
                <a:blip r:embed="rId1668"/>
                <a:stretch>
                  <a:fillRect/>
                </a:stretch>
              </p:blipFill>
              <p:spPr>
                <a:xfrm>
                  <a:off x="6031745" y="6534349"/>
                  <a:ext cx="13788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69">
              <p14:nvContentPartPr>
                <p14:cNvPr id="1334" name="Ink 1333">
                  <a:extLst>
                    <a:ext uri="{FF2B5EF4-FFF2-40B4-BE49-F238E27FC236}">
                      <a16:creationId xmlns:a16="http://schemas.microsoft.com/office/drawing/2014/main" id="{9874323C-9ACA-DA78-786B-C6B7DD9554AB}"/>
                    </a:ext>
                  </a:extLst>
                </p14:cNvPr>
                <p14:cNvContentPartPr/>
                <p14:nvPr/>
              </p14:nvContentPartPr>
              <p14:xfrm>
                <a:off x="6183305" y="6537949"/>
                <a:ext cx="128520" cy="120240"/>
              </p14:xfrm>
            </p:contentPart>
          </mc:Choice>
          <mc:Fallback xmlns="">
            <p:pic>
              <p:nvPicPr>
                <p:cNvPr id="1334" name="Ink 1333">
                  <a:extLst>
                    <a:ext uri="{FF2B5EF4-FFF2-40B4-BE49-F238E27FC236}">
                      <a16:creationId xmlns:a16="http://schemas.microsoft.com/office/drawing/2014/main" id="{9874323C-9ACA-DA78-786B-C6B7DD9554AB}"/>
                    </a:ext>
                  </a:extLst>
                </p:cNvPr>
                <p:cNvPicPr/>
                <p:nvPr/>
              </p:nvPicPr>
              <p:blipFill>
                <a:blip r:embed="rId1670"/>
                <a:stretch>
                  <a:fillRect/>
                </a:stretch>
              </p:blipFill>
              <p:spPr>
                <a:xfrm>
                  <a:off x="6177185" y="6531829"/>
                  <a:ext cx="140760" cy="13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1">
              <p14:nvContentPartPr>
                <p14:cNvPr id="1335" name="Ink 1334">
                  <a:extLst>
                    <a:ext uri="{FF2B5EF4-FFF2-40B4-BE49-F238E27FC236}">
                      <a16:creationId xmlns:a16="http://schemas.microsoft.com/office/drawing/2014/main" id="{0D2435C8-2C0E-BDE8-F26A-01D7046E4DBA}"/>
                    </a:ext>
                  </a:extLst>
                </p14:cNvPr>
                <p14:cNvContentPartPr/>
                <p14:nvPr/>
              </p14:nvContentPartPr>
              <p14:xfrm>
                <a:off x="6334145" y="6395389"/>
                <a:ext cx="50040" cy="281160"/>
              </p14:xfrm>
            </p:contentPart>
          </mc:Choice>
          <mc:Fallback xmlns="">
            <p:pic>
              <p:nvPicPr>
                <p:cNvPr id="1335" name="Ink 1334">
                  <a:extLst>
                    <a:ext uri="{FF2B5EF4-FFF2-40B4-BE49-F238E27FC236}">
                      <a16:creationId xmlns:a16="http://schemas.microsoft.com/office/drawing/2014/main" id="{0D2435C8-2C0E-BDE8-F26A-01D7046E4DBA}"/>
                    </a:ext>
                  </a:extLst>
                </p:cNvPr>
                <p:cNvPicPr/>
                <p:nvPr/>
              </p:nvPicPr>
              <p:blipFill>
                <a:blip r:embed="rId1672"/>
                <a:stretch>
                  <a:fillRect/>
                </a:stretch>
              </p:blipFill>
              <p:spPr>
                <a:xfrm>
                  <a:off x="6328025" y="6389269"/>
                  <a:ext cx="62280" cy="293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3">
              <p14:nvContentPartPr>
                <p14:cNvPr id="1336" name="Ink 1335">
                  <a:extLst>
                    <a:ext uri="{FF2B5EF4-FFF2-40B4-BE49-F238E27FC236}">
                      <a16:creationId xmlns:a16="http://schemas.microsoft.com/office/drawing/2014/main" id="{D0243A08-B26C-BED8-71C8-32DE25F5F517}"/>
                    </a:ext>
                  </a:extLst>
                </p14:cNvPr>
                <p14:cNvContentPartPr/>
                <p14:nvPr/>
              </p14:nvContentPartPr>
              <p14:xfrm>
                <a:off x="6325865" y="6540469"/>
                <a:ext cx="106920" cy="7200"/>
              </p14:xfrm>
            </p:contentPart>
          </mc:Choice>
          <mc:Fallback xmlns="">
            <p:pic>
              <p:nvPicPr>
                <p:cNvPr id="1336" name="Ink 1335">
                  <a:extLst>
                    <a:ext uri="{FF2B5EF4-FFF2-40B4-BE49-F238E27FC236}">
                      <a16:creationId xmlns:a16="http://schemas.microsoft.com/office/drawing/2014/main" id="{D0243A08-B26C-BED8-71C8-32DE25F5F517}"/>
                    </a:ext>
                  </a:extLst>
                </p:cNvPr>
                <p:cNvPicPr/>
                <p:nvPr/>
              </p:nvPicPr>
              <p:blipFill>
                <a:blip r:embed="rId1674"/>
                <a:stretch>
                  <a:fillRect/>
                </a:stretch>
              </p:blipFill>
              <p:spPr>
                <a:xfrm>
                  <a:off x="6319745" y="6534349"/>
                  <a:ext cx="11916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5">
              <p14:nvContentPartPr>
                <p14:cNvPr id="1337" name="Ink 1336">
                  <a:extLst>
                    <a:ext uri="{FF2B5EF4-FFF2-40B4-BE49-F238E27FC236}">
                      <a16:creationId xmlns:a16="http://schemas.microsoft.com/office/drawing/2014/main" id="{304E27D4-B3B5-69EB-0CE9-66504F8E81A6}"/>
                    </a:ext>
                  </a:extLst>
                </p14:cNvPr>
                <p14:cNvContentPartPr/>
                <p14:nvPr/>
              </p14:nvContentPartPr>
              <p14:xfrm>
                <a:off x="6522065" y="6544789"/>
                <a:ext cx="114840" cy="32040"/>
              </p14:xfrm>
            </p:contentPart>
          </mc:Choice>
          <mc:Fallback xmlns="">
            <p:pic>
              <p:nvPicPr>
                <p:cNvPr id="1337" name="Ink 1336">
                  <a:extLst>
                    <a:ext uri="{FF2B5EF4-FFF2-40B4-BE49-F238E27FC236}">
                      <a16:creationId xmlns:a16="http://schemas.microsoft.com/office/drawing/2014/main" id="{304E27D4-B3B5-69EB-0CE9-66504F8E81A6}"/>
                    </a:ext>
                  </a:extLst>
                </p:cNvPr>
                <p:cNvPicPr/>
                <p:nvPr/>
              </p:nvPicPr>
              <p:blipFill>
                <a:blip r:embed="rId1676"/>
                <a:stretch>
                  <a:fillRect/>
                </a:stretch>
              </p:blipFill>
              <p:spPr>
                <a:xfrm>
                  <a:off x="6515945" y="6538669"/>
                  <a:ext cx="127080" cy="4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7">
              <p14:nvContentPartPr>
                <p14:cNvPr id="1338" name="Ink 1337">
                  <a:extLst>
                    <a:ext uri="{FF2B5EF4-FFF2-40B4-BE49-F238E27FC236}">
                      <a16:creationId xmlns:a16="http://schemas.microsoft.com/office/drawing/2014/main" id="{EBA9B0C1-8479-33A6-C617-6DB83063C481}"/>
                    </a:ext>
                  </a:extLst>
                </p14:cNvPr>
                <p14:cNvContentPartPr/>
                <p14:nvPr/>
              </p14:nvContentPartPr>
              <p14:xfrm>
                <a:off x="6760745" y="6432469"/>
                <a:ext cx="226440" cy="47520"/>
              </p14:xfrm>
            </p:contentPart>
          </mc:Choice>
          <mc:Fallback xmlns="">
            <p:pic>
              <p:nvPicPr>
                <p:cNvPr id="1338" name="Ink 1337">
                  <a:extLst>
                    <a:ext uri="{FF2B5EF4-FFF2-40B4-BE49-F238E27FC236}">
                      <a16:creationId xmlns:a16="http://schemas.microsoft.com/office/drawing/2014/main" id="{EBA9B0C1-8479-33A6-C617-6DB83063C481}"/>
                    </a:ext>
                  </a:extLst>
                </p:cNvPr>
                <p:cNvPicPr/>
                <p:nvPr/>
              </p:nvPicPr>
              <p:blipFill>
                <a:blip r:embed="rId1678"/>
                <a:stretch>
                  <a:fillRect/>
                </a:stretch>
              </p:blipFill>
              <p:spPr>
                <a:xfrm>
                  <a:off x="6754625" y="6426349"/>
                  <a:ext cx="238680" cy="5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79">
              <p14:nvContentPartPr>
                <p14:cNvPr id="1339" name="Ink 1338">
                  <a:extLst>
                    <a:ext uri="{FF2B5EF4-FFF2-40B4-BE49-F238E27FC236}">
                      <a16:creationId xmlns:a16="http://schemas.microsoft.com/office/drawing/2014/main" id="{3CAFCB01-C5ED-7F68-20FE-F21177CBD985}"/>
                    </a:ext>
                  </a:extLst>
                </p14:cNvPr>
                <p14:cNvContentPartPr/>
                <p14:nvPr/>
              </p14:nvContentPartPr>
              <p14:xfrm>
                <a:off x="6801425" y="6488989"/>
                <a:ext cx="150120" cy="192960"/>
              </p14:xfrm>
            </p:contentPart>
          </mc:Choice>
          <mc:Fallback xmlns="">
            <p:pic>
              <p:nvPicPr>
                <p:cNvPr id="1339" name="Ink 1338">
                  <a:extLst>
                    <a:ext uri="{FF2B5EF4-FFF2-40B4-BE49-F238E27FC236}">
                      <a16:creationId xmlns:a16="http://schemas.microsoft.com/office/drawing/2014/main" id="{3CAFCB01-C5ED-7F68-20FE-F21177CBD985}"/>
                    </a:ext>
                  </a:extLst>
                </p:cNvPr>
                <p:cNvPicPr/>
                <p:nvPr/>
              </p:nvPicPr>
              <p:blipFill>
                <a:blip r:embed="rId1680"/>
                <a:stretch>
                  <a:fillRect/>
                </a:stretch>
              </p:blipFill>
              <p:spPr>
                <a:xfrm>
                  <a:off x="6795305" y="6482869"/>
                  <a:ext cx="162360" cy="20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1">
              <p14:nvContentPartPr>
                <p14:cNvPr id="1341" name="Ink 1340">
                  <a:extLst>
                    <a:ext uri="{FF2B5EF4-FFF2-40B4-BE49-F238E27FC236}">
                      <a16:creationId xmlns:a16="http://schemas.microsoft.com/office/drawing/2014/main" id="{7A3109C4-1199-3796-ADF1-930A360BE604}"/>
                    </a:ext>
                  </a:extLst>
                </p14:cNvPr>
                <p14:cNvContentPartPr/>
                <p14:nvPr/>
              </p14:nvContentPartPr>
              <p14:xfrm>
                <a:off x="6933545" y="6547309"/>
                <a:ext cx="148680" cy="112680"/>
              </p14:xfrm>
            </p:contentPart>
          </mc:Choice>
          <mc:Fallback xmlns="">
            <p:pic>
              <p:nvPicPr>
                <p:cNvPr id="1341" name="Ink 1340">
                  <a:extLst>
                    <a:ext uri="{FF2B5EF4-FFF2-40B4-BE49-F238E27FC236}">
                      <a16:creationId xmlns:a16="http://schemas.microsoft.com/office/drawing/2014/main" id="{7A3109C4-1199-3796-ADF1-930A360BE604}"/>
                    </a:ext>
                  </a:extLst>
                </p:cNvPr>
                <p:cNvPicPr/>
                <p:nvPr/>
              </p:nvPicPr>
              <p:blipFill>
                <a:blip r:embed="rId1682"/>
                <a:stretch>
                  <a:fillRect/>
                </a:stretch>
              </p:blipFill>
              <p:spPr>
                <a:xfrm>
                  <a:off x="6927425" y="6541189"/>
                  <a:ext cx="160920" cy="12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3">
              <p14:nvContentPartPr>
                <p14:cNvPr id="1342" name="Ink 1341">
                  <a:extLst>
                    <a:ext uri="{FF2B5EF4-FFF2-40B4-BE49-F238E27FC236}">
                      <a16:creationId xmlns:a16="http://schemas.microsoft.com/office/drawing/2014/main" id="{D6B9932E-9413-EFBB-A787-F78274ED6114}"/>
                    </a:ext>
                  </a:extLst>
                </p14:cNvPr>
                <p14:cNvContentPartPr/>
                <p14:nvPr/>
              </p14:nvContentPartPr>
              <p14:xfrm>
                <a:off x="6941825" y="6576109"/>
                <a:ext cx="159480" cy="22320"/>
              </p14:xfrm>
            </p:contentPart>
          </mc:Choice>
          <mc:Fallback xmlns="">
            <p:pic>
              <p:nvPicPr>
                <p:cNvPr id="1342" name="Ink 1341">
                  <a:extLst>
                    <a:ext uri="{FF2B5EF4-FFF2-40B4-BE49-F238E27FC236}">
                      <a16:creationId xmlns:a16="http://schemas.microsoft.com/office/drawing/2014/main" id="{D6B9932E-9413-EFBB-A787-F78274ED6114}"/>
                    </a:ext>
                  </a:extLst>
                </p:cNvPr>
                <p:cNvPicPr/>
                <p:nvPr/>
              </p:nvPicPr>
              <p:blipFill>
                <a:blip r:embed="rId1684"/>
                <a:stretch>
                  <a:fillRect/>
                </a:stretch>
              </p:blipFill>
              <p:spPr>
                <a:xfrm>
                  <a:off x="6935705" y="6569989"/>
                  <a:ext cx="17172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5">
              <p14:nvContentPartPr>
                <p14:cNvPr id="1343" name="Ink 1342">
                  <a:extLst>
                    <a:ext uri="{FF2B5EF4-FFF2-40B4-BE49-F238E27FC236}">
                      <a16:creationId xmlns:a16="http://schemas.microsoft.com/office/drawing/2014/main" id="{8AE7DC3B-E3CD-91B5-6AEF-92F2A2D93EFE}"/>
                    </a:ext>
                  </a:extLst>
                </p14:cNvPr>
                <p14:cNvContentPartPr/>
                <p14:nvPr/>
              </p14:nvContentPartPr>
              <p14:xfrm>
                <a:off x="7100225" y="6536149"/>
                <a:ext cx="100800" cy="131760"/>
              </p14:xfrm>
            </p:contentPart>
          </mc:Choice>
          <mc:Fallback xmlns="">
            <p:pic>
              <p:nvPicPr>
                <p:cNvPr id="1343" name="Ink 1342">
                  <a:extLst>
                    <a:ext uri="{FF2B5EF4-FFF2-40B4-BE49-F238E27FC236}">
                      <a16:creationId xmlns:a16="http://schemas.microsoft.com/office/drawing/2014/main" id="{8AE7DC3B-E3CD-91B5-6AEF-92F2A2D93EFE}"/>
                    </a:ext>
                  </a:extLst>
                </p:cNvPr>
                <p:cNvPicPr/>
                <p:nvPr/>
              </p:nvPicPr>
              <p:blipFill>
                <a:blip r:embed="rId1686"/>
                <a:stretch>
                  <a:fillRect/>
                </a:stretch>
              </p:blipFill>
              <p:spPr>
                <a:xfrm>
                  <a:off x="7094105" y="6530029"/>
                  <a:ext cx="113040" cy="144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7">
              <p14:nvContentPartPr>
                <p14:cNvPr id="1344" name="Ink 1343">
                  <a:extLst>
                    <a:ext uri="{FF2B5EF4-FFF2-40B4-BE49-F238E27FC236}">
                      <a16:creationId xmlns:a16="http://schemas.microsoft.com/office/drawing/2014/main" id="{61052A5B-3575-A254-2DCC-C828FA7CD17C}"/>
                    </a:ext>
                  </a:extLst>
                </p14:cNvPr>
                <p14:cNvContentPartPr/>
                <p14:nvPr/>
              </p14:nvContentPartPr>
              <p14:xfrm>
                <a:off x="7211465" y="6535429"/>
                <a:ext cx="376920" cy="119160"/>
              </p14:xfrm>
            </p:contentPart>
          </mc:Choice>
          <mc:Fallback xmlns="">
            <p:pic>
              <p:nvPicPr>
                <p:cNvPr id="1344" name="Ink 1343">
                  <a:extLst>
                    <a:ext uri="{FF2B5EF4-FFF2-40B4-BE49-F238E27FC236}">
                      <a16:creationId xmlns:a16="http://schemas.microsoft.com/office/drawing/2014/main" id="{61052A5B-3575-A254-2DCC-C828FA7CD17C}"/>
                    </a:ext>
                  </a:extLst>
                </p:cNvPr>
                <p:cNvPicPr/>
                <p:nvPr/>
              </p:nvPicPr>
              <p:blipFill>
                <a:blip r:embed="rId1688"/>
                <a:stretch>
                  <a:fillRect/>
                </a:stretch>
              </p:blipFill>
              <p:spPr>
                <a:xfrm>
                  <a:off x="7205345" y="6529309"/>
                  <a:ext cx="38916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9">
              <p14:nvContentPartPr>
                <p14:cNvPr id="1345" name="Ink 1344">
                  <a:extLst>
                    <a:ext uri="{FF2B5EF4-FFF2-40B4-BE49-F238E27FC236}">
                      <a16:creationId xmlns:a16="http://schemas.microsoft.com/office/drawing/2014/main" id="{118A0CF9-B5AC-104D-34AC-51DE48F5FA8D}"/>
                    </a:ext>
                  </a:extLst>
                </p14:cNvPr>
                <p14:cNvContentPartPr/>
                <p14:nvPr/>
              </p14:nvContentPartPr>
              <p14:xfrm>
                <a:off x="7450145" y="6411949"/>
                <a:ext cx="51840" cy="42840"/>
              </p14:xfrm>
            </p:contentPart>
          </mc:Choice>
          <mc:Fallback xmlns="">
            <p:pic>
              <p:nvPicPr>
                <p:cNvPr id="1345" name="Ink 1344">
                  <a:extLst>
                    <a:ext uri="{FF2B5EF4-FFF2-40B4-BE49-F238E27FC236}">
                      <a16:creationId xmlns:a16="http://schemas.microsoft.com/office/drawing/2014/main" id="{118A0CF9-B5AC-104D-34AC-51DE48F5FA8D}"/>
                    </a:ext>
                  </a:extLst>
                </p:cNvPr>
                <p:cNvPicPr/>
                <p:nvPr/>
              </p:nvPicPr>
              <p:blipFill>
                <a:blip r:embed="rId1690"/>
                <a:stretch>
                  <a:fillRect/>
                </a:stretch>
              </p:blipFill>
              <p:spPr>
                <a:xfrm>
                  <a:off x="7444025" y="6405829"/>
                  <a:ext cx="64080" cy="55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1">
              <p14:nvContentPartPr>
                <p14:cNvPr id="1346" name="Ink 1345">
                  <a:extLst>
                    <a:ext uri="{FF2B5EF4-FFF2-40B4-BE49-F238E27FC236}">
                      <a16:creationId xmlns:a16="http://schemas.microsoft.com/office/drawing/2014/main" id="{9709ACEC-9EC5-0CD8-4B0C-EE86990D4B05}"/>
                    </a:ext>
                  </a:extLst>
                </p14:cNvPr>
                <p14:cNvContentPartPr/>
                <p14:nvPr/>
              </p14:nvContentPartPr>
              <p14:xfrm>
                <a:off x="7558505" y="6517789"/>
                <a:ext cx="203760" cy="298440"/>
              </p14:xfrm>
            </p:contentPart>
          </mc:Choice>
          <mc:Fallback xmlns="">
            <p:pic>
              <p:nvPicPr>
                <p:cNvPr id="1346" name="Ink 1345">
                  <a:extLst>
                    <a:ext uri="{FF2B5EF4-FFF2-40B4-BE49-F238E27FC236}">
                      <a16:creationId xmlns:a16="http://schemas.microsoft.com/office/drawing/2014/main" id="{9709ACEC-9EC5-0CD8-4B0C-EE86990D4B05}"/>
                    </a:ext>
                  </a:extLst>
                </p:cNvPr>
                <p:cNvPicPr/>
                <p:nvPr/>
              </p:nvPicPr>
              <p:blipFill>
                <a:blip r:embed="rId1692"/>
                <a:stretch>
                  <a:fillRect/>
                </a:stretch>
              </p:blipFill>
              <p:spPr>
                <a:xfrm>
                  <a:off x="7552385" y="6511669"/>
                  <a:ext cx="216000" cy="310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693">
            <p14:nvContentPartPr>
              <p14:cNvPr id="1348" name="Ink 1347">
                <a:extLst>
                  <a:ext uri="{FF2B5EF4-FFF2-40B4-BE49-F238E27FC236}">
                    <a16:creationId xmlns:a16="http://schemas.microsoft.com/office/drawing/2014/main" id="{B07D8878-F678-AC57-5E61-C8806E32BD5E}"/>
                  </a:ext>
                </a:extLst>
              </p14:cNvPr>
              <p14:cNvContentPartPr/>
              <p14:nvPr/>
            </p14:nvContentPartPr>
            <p14:xfrm>
              <a:off x="7940825" y="6353629"/>
              <a:ext cx="59760" cy="140040"/>
            </p14:xfrm>
          </p:contentPart>
        </mc:Choice>
        <mc:Fallback xmlns="">
          <p:pic>
            <p:nvPicPr>
              <p:cNvPr id="1348" name="Ink 1347">
                <a:extLst>
                  <a:ext uri="{FF2B5EF4-FFF2-40B4-BE49-F238E27FC236}">
                    <a16:creationId xmlns:a16="http://schemas.microsoft.com/office/drawing/2014/main" id="{B07D8878-F678-AC57-5E61-C8806E32BD5E}"/>
                  </a:ext>
                </a:extLst>
              </p:cNvPr>
              <p:cNvPicPr/>
              <p:nvPr/>
            </p:nvPicPr>
            <p:blipFill>
              <a:blip r:embed="rId1694"/>
              <a:stretch>
                <a:fillRect/>
              </a:stretch>
            </p:blipFill>
            <p:spPr>
              <a:xfrm>
                <a:off x="7934705" y="6347509"/>
                <a:ext cx="72000" cy="152280"/>
              </a:xfrm>
              <a:prstGeom prst="rect">
                <a:avLst/>
              </a:prstGeom>
            </p:spPr>
          </p:pic>
        </mc:Fallback>
      </mc:AlternateContent>
      <p:grpSp>
        <p:nvGrpSpPr>
          <p:cNvPr id="1351" name="Group 1350">
            <a:extLst>
              <a:ext uri="{FF2B5EF4-FFF2-40B4-BE49-F238E27FC236}">
                <a16:creationId xmlns:a16="http://schemas.microsoft.com/office/drawing/2014/main" id="{243D4AD6-96C2-35FE-500A-B581F61FFF0C}"/>
              </a:ext>
            </a:extLst>
          </p:cNvPr>
          <p:cNvGrpSpPr/>
          <p:nvPr/>
        </p:nvGrpSpPr>
        <p:grpSpPr>
          <a:xfrm>
            <a:off x="8058545" y="6387109"/>
            <a:ext cx="254880" cy="232920"/>
            <a:chOff x="8058545" y="6387109"/>
            <a:chExt cx="254880" cy="23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95">
              <p14:nvContentPartPr>
                <p14:cNvPr id="1349" name="Ink 1348">
                  <a:extLst>
                    <a:ext uri="{FF2B5EF4-FFF2-40B4-BE49-F238E27FC236}">
                      <a16:creationId xmlns:a16="http://schemas.microsoft.com/office/drawing/2014/main" id="{5827E9C8-6C5D-C5C6-8989-54217B67713A}"/>
                    </a:ext>
                  </a:extLst>
                </p14:cNvPr>
                <p14:cNvContentPartPr/>
                <p14:nvPr/>
              </p14:nvContentPartPr>
              <p14:xfrm>
                <a:off x="8058545" y="6407269"/>
                <a:ext cx="21240" cy="212760"/>
              </p14:xfrm>
            </p:contentPart>
          </mc:Choice>
          <mc:Fallback xmlns="">
            <p:pic>
              <p:nvPicPr>
                <p:cNvPr id="1349" name="Ink 1348">
                  <a:extLst>
                    <a:ext uri="{FF2B5EF4-FFF2-40B4-BE49-F238E27FC236}">
                      <a16:creationId xmlns:a16="http://schemas.microsoft.com/office/drawing/2014/main" id="{5827E9C8-6C5D-C5C6-8989-54217B67713A}"/>
                    </a:ext>
                  </a:extLst>
                </p:cNvPr>
                <p:cNvPicPr/>
                <p:nvPr/>
              </p:nvPicPr>
              <p:blipFill>
                <a:blip r:embed="rId1696"/>
                <a:stretch>
                  <a:fillRect/>
                </a:stretch>
              </p:blipFill>
              <p:spPr>
                <a:xfrm>
                  <a:off x="8052425" y="6401149"/>
                  <a:ext cx="33480" cy="22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97">
              <p14:nvContentPartPr>
                <p14:cNvPr id="1350" name="Ink 1349">
                  <a:extLst>
                    <a:ext uri="{FF2B5EF4-FFF2-40B4-BE49-F238E27FC236}">
                      <a16:creationId xmlns:a16="http://schemas.microsoft.com/office/drawing/2014/main" id="{184A839F-192F-A001-029F-2D312719A037}"/>
                    </a:ext>
                  </a:extLst>
                </p14:cNvPr>
                <p14:cNvContentPartPr/>
                <p14:nvPr/>
              </p14:nvContentPartPr>
              <p14:xfrm>
                <a:off x="8114705" y="6387109"/>
                <a:ext cx="198720" cy="232200"/>
              </p14:xfrm>
            </p:contentPart>
          </mc:Choice>
          <mc:Fallback xmlns="">
            <p:pic>
              <p:nvPicPr>
                <p:cNvPr id="1350" name="Ink 1349">
                  <a:extLst>
                    <a:ext uri="{FF2B5EF4-FFF2-40B4-BE49-F238E27FC236}">
                      <a16:creationId xmlns:a16="http://schemas.microsoft.com/office/drawing/2014/main" id="{184A839F-192F-A001-029F-2D312719A037}"/>
                    </a:ext>
                  </a:extLst>
                </p:cNvPr>
                <p:cNvPicPr/>
                <p:nvPr/>
              </p:nvPicPr>
              <p:blipFill>
                <a:blip r:embed="rId1698"/>
                <a:stretch>
                  <a:fillRect/>
                </a:stretch>
              </p:blipFill>
              <p:spPr>
                <a:xfrm>
                  <a:off x="8108585" y="6380989"/>
                  <a:ext cx="210960" cy="244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F433A55-65CC-CB7B-1059-A22A85B91171}"/>
              </a:ext>
            </a:extLst>
          </p:cNvPr>
          <p:cNvGrpSpPr/>
          <p:nvPr/>
        </p:nvGrpSpPr>
        <p:grpSpPr>
          <a:xfrm>
            <a:off x="4240540" y="6490825"/>
            <a:ext cx="131760" cy="223200"/>
            <a:chOff x="4240540" y="6490825"/>
            <a:chExt cx="131760" cy="223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99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60878424-B5A7-EE84-BFAD-3371F74ACBE4}"/>
                    </a:ext>
                  </a:extLst>
                </p14:cNvPr>
                <p14:cNvContentPartPr/>
                <p14:nvPr/>
              </p14:nvContentPartPr>
              <p14:xfrm>
                <a:off x="4240540" y="6532585"/>
                <a:ext cx="119880" cy="13248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60878424-B5A7-EE84-BFAD-3371F74ACBE4}"/>
                    </a:ext>
                  </a:extLst>
                </p:cNvPr>
                <p:cNvPicPr/>
                <p:nvPr/>
              </p:nvPicPr>
              <p:blipFill>
                <a:blip r:embed="rId1700"/>
                <a:stretch>
                  <a:fillRect/>
                </a:stretch>
              </p:blipFill>
              <p:spPr>
                <a:xfrm>
                  <a:off x="4234420" y="6526465"/>
                  <a:ext cx="13212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1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A75933EA-13D6-C649-C442-E1802998BDC6}"/>
                    </a:ext>
                  </a:extLst>
                </p14:cNvPr>
                <p14:cNvContentPartPr/>
                <p14:nvPr/>
              </p14:nvContentPartPr>
              <p14:xfrm>
                <a:off x="4361140" y="6537625"/>
                <a:ext cx="720" cy="648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A75933EA-13D6-C649-C442-E1802998BDC6}"/>
                    </a:ext>
                  </a:extLst>
                </p:cNvPr>
                <p:cNvPicPr/>
                <p:nvPr/>
              </p:nvPicPr>
              <p:blipFill>
                <a:blip r:embed="rId1702"/>
                <a:stretch>
                  <a:fillRect/>
                </a:stretch>
              </p:blipFill>
              <p:spPr>
                <a:xfrm>
                  <a:off x="4355020" y="6531505"/>
                  <a:ext cx="12960" cy="1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3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87762302-8CE9-8F11-C626-E594C1EB4E6C}"/>
                    </a:ext>
                  </a:extLst>
                </p14:cNvPr>
                <p14:cNvContentPartPr/>
                <p14:nvPr/>
              </p14:nvContentPartPr>
              <p14:xfrm>
                <a:off x="4339540" y="6490825"/>
                <a:ext cx="32760" cy="22320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87762302-8CE9-8F11-C626-E594C1EB4E6C}"/>
                    </a:ext>
                  </a:extLst>
                </p:cNvPr>
                <p:cNvPicPr/>
                <p:nvPr/>
              </p:nvPicPr>
              <p:blipFill>
                <a:blip r:embed="rId1704"/>
                <a:stretch>
                  <a:fillRect/>
                </a:stretch>
              </p:blipFill>
              <p:spPr>
                <a:xfrm>
                  <a:off x="4333420" y="6484705"/>
                  <a:ext cx="45000" cy="235440"/>
                </a:xfrm>
                <a:prstGeom prst="rect">
                  <a:avLst/>
                </a:prstGeom>
              </p:spPr>
            </p:pic>
          </mc:Fallback>
        </mc:AlternateContent>
      </p:grpSp>
    </p:spTree>
    <p:extLst>
      <p:ext uri="{BB962C8B-B14F-4D97-AF65-F5344CB8AC3E}">
        <p14:creationId xmlns:p14="http://schemas.microsoft.com/office/powerpoint/2010/main" val="97825828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9F806F-A4A9-39E5-32B3-A56E1618932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roup 75">
            <a:extLst>
              <a:ext uri="{FF2B5EF4-FFF2-40B4-BE49-F238E27FC236}">
                <a16:creationId xmlns:a16="http://schemas.microsoft.com/office/drawing/2014/main" id="{DF4C7628-6633-E5D6-097A-6B2F53C244F4}"/>
              </a:ext>
            </a:extLst>
          </p:cNvPr>
          <p:cNvGrpSpPr/>
          <p:nvPr/>
        </p:nvGrpSpPr>
        <p:grpSpPr>
          <a:xfrm>
            <a:off x="7593663" y="994004"/>
            <a:ext cx="1374120" cy="522720"/>
            <a:chOff x="7593663" y="994004"/>
            <a:chExt cx="1374120" cy="52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74071C33-CE6D-AFFB-59F2-683E7D717A11}"/>
                    </a:ext>
                  </a:extLst>
                </p14:cNvPr>
                <p14:cNvContentPartPr/>
                <p14:nvPr/>
              </p14:nvContentPartPr>
              <p14:xfrm>
                <a:off x="7593663" y="994004"/>
                <a:ext cx="358200" cy="2811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74071C33-CE6D-AFFB-59F2-683E7D717A11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587543" y="987876"/>
                  <a:ext cx="370440" cy="2934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2DC83834-AE13-43E1-578C-47B26EAA7856}"/>
                    </a:ext>
                  </a:extLst>
                </p14:cNvPr>
                <p14:cNvContentPartPr/>
                <p14:nvPr/>
              </p14:nvContentPartPr>
              <p14:xfrm>
                <a:off x="7912623" y="1126484"/>
                <a:ext cx="382680" cy="3902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2DC83834-AE13-43E1-578C-47B26EAA7856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906503" y="1120370"/>
                  <a:ext cx="394920" cy="4024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6ADDD266-641D-2C93-5B42-409D77F37ED1}"/>
                    </a:ext>
                  </a:extLst>
                </p14:cNvPr>
                <p14:cNvContentPartPr/>
                <p14:nvPr/>
              </p14:nvContentPartPr>
              <p14:xfrm>
                <a:off x="8272983" y="1167164"/>
                <a:ext cx="101880" cy="1292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6ADDD266-641D-2C93-5B42-409D77F37ED1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266863" y="1161044"/>
                  <a:ext cx="114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DBAEBAE2-2409-2AF7-C83A-2F307D683E82}"/>
                    </a:ext>
                  </a:extLst>
                </p14:cNvPr>
                <p14:cNvContentPartPr/>
                <p14:nvPr/>
              </p14:nvContentPartPr>
              <p14:xfrm>
                <a:off x="8303583" y="1108124"/>
                <a:ext cx="41760" cy="82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DBAEBAE2-2409-2AF7-C83A-2F307D683E82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297463" y="1102004"/>
                  <a:ext cx="54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8AD747A1-CA13-1B4B-698E-C2763BF93FB7}"/>
                    </a:ext>
                  </a:extLst>
                </p14:cNvPr>
                <p14:cNvContentPartPr/>
                <p14:nvPr/>
              </p14:nvContentPartPr>
              <p14:xfrm>
                <a:off x="8343183" y="1021724"/>
                <a:ext cx="219600" cy="3045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8AD747A1-CA13-1B4B-698E-C2763BF93FB7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337063" y="1015611"/>
                  <a:ext cx="231840" cy="316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0BD3F0C7-FDC6-AACF-B7F0-4FCE98BF349C}"/>
                    </a:ext>
                  </a:extLst>
                </p14:cNvPr>
                <p14:cNvContentPartPr/>
                <p14:nvPr/>
              </p14:nvContentPartPr>
              <p14:xfrm>
                <a:off x="8565663" y="1006604"/>
                <a:ext cx="198720" cy="325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0BD3F0C7-FDC6-AACF-B7F0-4FCE98BF349C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559543" y="1000477"/>
                  <a:ext cx="210960" cy="3376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EF865681-769C-2DCE-C468-049FC9FB27CA}"/>
                    </a:ext>
                  </a:extLst>
                </p14:cNvPr>
                <p14:cNvContentPartPr/>
                <p14:nvPr/>
              </p14:nvContentPartPr>
              <p14:xfrm>
                <a:off x="8783463" y="1174724"/>
                <a:ext cx="184320" cy="151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EF865681-769C-2DCE-C468-049FC9FB27CA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77343" y="1168604"/>
                  <a:ext cx="19656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6BEAAF21-AC93-0FD0-D171-80D8D8F620CB}"/>
              </a:ext>
            </a:extLst>
          </p:cNvPr>
          <p:cNvGrpSpPr/>
          <p:nvPr/>
        </p:nvGrpSpPr>
        <p:grpSpPr>
          <a:xfrm>
            <a:off x="9225543" y="1059524"/>
            <a:ext cx="823680" cy="398160"/>
            <a:chOff x="9225543" y="1059524"/>
            <a:chExt cx="82368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99143AFF-3D51-6AAD-3406-BF8C91296D78}"/>
                    </a:ext>
                  </a:extLst>
                </p14:cNvPr>
                <p14:cNvContentPartPr/>
                <p14:nvPr/>
              </p14:nvContentPartPr>
              <p14:xfrm>
                <a:off x="9225543" y="1059524"/>
                <a:ext cx="71280" cy="142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99143AFF-3D51-6AAD-3406-BF8C91296D78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219423" y="1053404"/>
                  <a:ext cx="835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12708600-A440-7A4B-EB33-1AE630AC6AB0}"/>
                    </a:ext>
                  </a:extLst>
                </p14:cNvPr>
                <p14:cNvContentPartPr/>
                <p14:nvPr/>
              </p14:nvContentPartPr>
              <p14:xfrm>
                <a:off x="9436503" y="1087244"/>
                <a:ext cx="117360" cy="2617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12708600-A440-7A4B-EB33-1AE630AC6AB0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430383" y="1081124"/>
                  <a:ext cx="1296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2770D085-B199-05A5-7268-F1D1D623BB98}"/>
                    </a:ext>
                  </a:extLst>
                </p14:cNvPr>
                <p14:cNvContentPartPr/>
                <p14:nvPr/>
              </p14:nvContentPartPr>
              <p14:xfrm>
                <a:off x="9612903" y="1108844"/>
                <a:ext cx="221400" cy="2275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2770D085-B199-05A5-7268-F1D1D623BB98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606783" y="1102724"/>
                  <a:ext cx="2336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77DB3C8E-19BA-1723-9639-E339BC445EFE}"/>
                    </a:ext>
                  </a:extLst>
                </p14:cNvPr>
                <p14:cNvContentPartPr/>
                <p14:nvPr/>
              </p14:nvContentPartPr>
              <p14:xfrm>
                <a:off x="10007823" y="1329884"/>
                <a:ext cx="41400" cy="1278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77DB3C8E-19BA-1723-9639-E339BC445EFE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0001756" y="1323764"/>
                  <a:ext cx="53534" cy="14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1C25DFFA-3DA3-AEF3-832C-E61BBC1355F3}"/>
              </a:ext>
            </a:extLst>
          </p:cNvPr>
          <p:cNvGrpSpPr/>
          <p:nvPr/>
        </p:nvGrpSpPr>
        <p:grpSpPr>
          <a:xfrm>
            <a:off x="10311303" y="1015604"/>
            <a:ext cx="918360" cy="443880"/>
            <a:chOff x="10311303" y="1015604"/>
            <a:chExt cx="918360" cy="44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88237EDC-6439-A8F9-8569-CBD05D34A313}"/>
                    </a:ext>
                  </a:extLst>
                </p14:cNvPr>
                <p14:cNvContentPartPr/>
                <p14:nvPr/>
              </p14:nvContentPartPr>
              <p14:xfrm>
                <a:off x="10311303" y="1089044"/>
                <a:ext cx="180000" cy="335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88237EDC-6439-A8F9-8569-CBD05D34A313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0305195" y="1082924"/>
                  <a:ext cx="192216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591B9017-DD3B-A1F7-29A2-FE4E85FDA29C}"/>
                    </a:ext>
                  </a:extLst>
                </p14:cNvPr>
                <p14:cNvContentPartPr/>
                <p14:nvPr/>
              </p14:nvContentPartPr>
              <p14:xfrm>
                <a:off x="10530183" y="1015604"/>
                <a:ext cx="563400" cy="4215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591B9017-DD3B-A1F7-29A2-FE4E85FDA29C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0524063" y="1009484"/>
                  <a:ext cx="57564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365B651-676A-90FD-6A7C-05E32F1F92A9}"/>
                    </a:ext>
                  </a:extLst>
                </p14:cNvPr>
                <p14:cNvContentPartPr/>
                <p14:nvPr/>
              </p14:nvContentPartPr>
              <p14:xfrm>
                <a:off x="11012943" y="1294244"/>
                <a:ext cx="216720" cy="1652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365B651-676A-90FD-6A7C-05E32F1F92A9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1006813" y="1288124"/>
                  <a:ext cx="228980" cy="177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5A7C9A16-2B5E-D714-110C-E8CF093BF474}"/>
                  </a:ext>
                </a:extLst>
              </p14:cNvPr>
              <p14:cNvContentPartPr/>
              <p14:nvPr/>
            </p14:nvContentPartPr>
            <p14:xfrm>
              <a:off x="11120705" y="703789"/>
              <a:ext cx="104400" cy="6444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5A7C9A16-2B5E-D714-110C-E8CF093BF47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14564" y="697669"/>
                <a:ext cx="116682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35A5701-9264-82D6-E58F-4CA0D2BE04E2}"/>
                  </a:ext>
                </a:extLst>
              </p14:cNvPr>
              <p14:cNvContentPartPr/>
              <p14:nvPr/>
            </p14:nvContentPartPr>
            <p14:xfrm>
              <a:off x="3685625" y="205549"/>
              <a:ext cx="200160" cy="31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35A5701-9264-82D6-E58F-4CA0D2BE04E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79516" y="199429"/>
                <a:ext cx="212378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4FA8734-1317-20B4-268E-4C01818E331F}"/>
                  </a:ext>
                </a:extLst>
              </p14:cNvPr>
              <p14:cNvContentPartPr/>
              <p14:nvPr/>
            </p14:nvContentPartPr>
            <p14:xfrm>
              <a:off x="3954185" y="251269"/>
              <a:ext cx="53640" cy="257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4FA8734-1317-20B4-268E-4C01818E331F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8065" y="245140"/>
                <a:ext cx="65880" cy="269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5028B855-D8EC-F518-F759-66E7FB042BA4}"/>
                  </a:ext>
                </a:extLst>
              </p14:cNvPr>
              <p14:cNvContentPartPr/>
              <p14:nvPr/>
            </p14:nvContentPartPr>
            <p14:xfrm>
              <a:off x="3894065" y="352789"/>
              <a:ext cx="207720" cy="73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5028B855-D8EC-F518-F759-66E7FB042BA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87956" y="346669"/>
                <a:ext cx="219939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5BF7242-9E89-104B-7EF6-32E0AA3D1317}"/>
                  </a:ext>
                </a:extLst>
              </p14:cNvPr>
              <p14:cNvContentPartPr/>
              <p14:nvPr/>
            </p14:nvContentPartPr>
            <p14:xfrm>
              <a:off x="4071905" y="377269"/>
              <a:ext cx="147240" cy="163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5BF7242-9E89-104B-7EF6-32E0AA3D131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65785" y="371149"/>
                <a:ext cx="1594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005EEE9-F183-6164-1CD5-ED87396D9A58}"/>
                  </a:ext>
                </a:extLst>
              </p14:cNvPr>
              <p14:cNvContentPartPr/>
              <p14:nvPr/>
            </p14:nvContentPartPr>
            <p14:xfrm>
              <a:off x="4207985" y="395989"/>
              <a:ext cx="376920" cy="19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005EEE9-F183-6164-1CD5-ED87396D9A5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01865" y="389869"/>
                <a:ext cx="38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07426D2E-13B1-1BE9-7E94-A5B4587EFFDD}"/>
                  </a:ext>
                </a:extLst>
              </p14:cNvPr>
              <p14:cNvContentPartPr/>
              <p14:nvPr/>
            </p14:nvContentPartPr>
            <p14:xfrm>
              <a:off x="4579505" y="382309"/>
              <a:ext cx="298080" cy="414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07426D2E-13B1-1BE9-7E94-A5B4587EFFD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3378" y="376189"/>
                <a:ext cx="310335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FB75790-AFE5-772D-C625-941B3F71EEE0}"/>
                  </a:ext>
                </a:extLst>
              </p14:cNvPr>
              <p14:cNvContentPartPr/>
              <p14:nvPr/>
            </p14:nvContentPartPr>
            <p14:xfrm>
              <a:off x="4771385" y="223909"/>
              <a:ext cx="106920" cy="31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FB75790-AFE5-772D-C625-941B3F71EEE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65265" y="217789"/>
                <a:ext cx="1191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E94A5AB-D55F-1FF7-D850-600A05833D42}"/>
                  </a:ext>
                </a:extLst>
              </p14:cNvPr>
              <p14:cNvContentPartPr/>
              <p14:nvPr/>
            </p14:nvContentPartPr>
            <p14:xfrm>
              <a:off x="4871465" y="376909"/>
              <a:ext cx="303840" cy="38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E94A5AB-D55F-1FF7-D850-600A05833D4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65345" y="370789"/>
                <a:ext cx="3160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B7FFECE-D1FB-8E02-EE6A-73ED9A5A072E}"/>
                  </a:ext>
                </a:extLst>
              </p14:cNvPr>
              <p14:cNvContentPartPr/>
              <p14:nvPr/>
            </p14:nvContentPartPr>
            <p14:xfrm>
              <a:off x="5484185" y="246229"/>
              <a:ext cx="32400" cy="277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B7FFECE-D1FB-8E02-EE6A-73ED9A5A072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78065" y="240109"/>
                <a:ext cx="446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AEA68D4-7BD2-404C-E18A-6960C6933055}"/>
                  </a:ext>
                </a:extLst>
              </p14:cNvPr>
              <p14:cNvContentPartPr/>
              <p14:nvPr/>
            </p14:nvContentPartPr>
            <p14:xfrm>
              <a:off x="5447825" y="170989"/>
              <a:ext cx="191880" cy="23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AEA68D4-7BD2-404C-E18A-6960C6933055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41705" y="164869"/>
                <a:ext cx="204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5EBB198-308D-F5CB-9EE7-81FDF496F212}"/>
                  </a:ext>
                </a:extLst>
              </p14:cNvPr>
              <p14:cNvContentPartPr/>
              <p14:nvPr/>
            </p14:nvContentPartPr>
            <p14:xfrm>
              <a:off x="5577785" y="161629"/>
              <a:ext cx="547920" cy="69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5EBB198-308D-F5CB-9EE7-81FDF496F21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71665" y="155509"/>
                <a:ext cx="560160" cy="71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F9EAC6CA-2899-A459-EED3-4DFDB369697E}"/>
                  </a:ext>
                </a:extLst>
              </p14:cNvPr>
              <p14:cNvContentPartPr/>
              <p14:nvPr/>
            </p14:nvContentPartPr>
            <p14:xfrm>
              <a:off x="6125345" y="371509"/>
              <a:ext cx="709920" cy="144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F9EAC6CA-2899-A459-EED3-4DFDB369697E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19225" y="365389"/>
                <a:ext cx="72216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D471A32E-04E8-0D2A-720A-8D39FF2787C0}"/>
                  </a:ext>
                </a:extLst>
              </p14:cNvPr>
              <p14:cNvContentPartPr/>
              <p14:nvPr/>
            </p14:nvContentPartPr>
            <p14:xfrm>
              <a:off x="6735905" y="337309"/>
              <a:ext cx="18720" cy="1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D471A32E-04E8-0D2A-720A-8D39FF2787C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9785" y="331189"/>
                <a:ext cx="309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6E4C9CD-C85A-79BC-3D71-587CF31D1863}"/>
                  </a:ext>
                </a:extLst>
              </p14:cNvPr>
              <p14:cNvContentPartPr/>
              <p14:nvPr/>
            </p14:nvContentPartPr>
            <p14:xfrm>
              <a:off x="6804665" y="162709"/>
              <a:ext cx="422640" cy="363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6E4C9CD-C85A-79BC-3D71-587CF31D186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98545" y="156595"/>
                <a:ext cx="434880" cy="375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B8EEAE94-FDA9-1536-B11C-3EF3948C3E82}"/>
                  </a:ext>
                </a:extLst>
              </p14:cNvPr>
              <p14:cNvContentPartPr/>
              <p14:nvPr/>
            </p14:nvContentPartPr>
            <p14:xfrm>
              <a:off x="7635905" y="265309"/>
              <a:ext cx="186120" cy="28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B8EEAE94-FDA9-1536-B11C-3EF3948C3E8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9785" y="259189"/>
                <a:ext cx="1983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DE9C61-1AF8-432E-B70B-610747BBAEB0}"/>
                  </a:ext>
                </a:extLst>
              </p14:cNvPr>
              <p14:cNvContentPartPr/>
              <p14:nvPr/>
            </p14:nvContentPartPr>
            <p14:xfrm>
              <a:off x="7611785" y="417589"/>
              <a:ext cx="222480" cy="34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DE9C61-1AF8-432E-B70B-610747BBAEB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05665" y="411405"/>
                <a:ext cx="234720" cy="4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9F9326B5-E234-B7D6-61F5-6EAF45139455}"/>
                  </a:ext>
                </a:extLst>
              </p14:cNvPr>
              <p14:cNvContentPartPr/>
              <p14:nvPr/>
            </p14:nvContentPartPr>
            <p14:xfrm>
              <a:off x="7836785" y="303469"/>
              <a:ext cx="103680" cy="257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9F9326B5-E234-B7D6-61F5-6EAF4513945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0665" y="297349"/>
                <a:ext cx="11592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B6108119-C5B9-8FCC-034B-DA8FA3877B78}"/>
                  </a:ext>
                </a:extLst>
              </p14:cNvPr>
              <p14:cNvContentPartPr/>
              <p14:nvPr/>
            </p14:nvContentPartPr>
            <p14:xfrm>
              <a:off x="7924265" y="430189"/>
              <a:ext cx="225720" cy="36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B6108119-C5B9-8FCC-034B-DA8FA3877B7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18145" y="424069"/>
                <a:ext cx="237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7F4CB24-C176-BE58-7029-1508D78F196B}"/>
                  </a:ext>
                </a:extLst>
              </p14:cNvPr>
              <p14:cNvContentPartPr/>
              <p14:nvPr/>
            </p14:nvContentPartPr>
            <p14:xfrm>
              <a:off x="8141705" y="449629"/>
              <a:ext cx="1562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7F4CB24-C176-BE58-7029-1508D78F196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35585" y="443509"/>
                <a:ext cx="1684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39DF8C3-0B78-23DD-DF0A-F4339EE355B2}"/>
                  </a:ext>
                </a:extLst>
              </p14:cNvPr>
              <p14:cNvContentPartPr/>
              <p14:nvPr/>
            </p14:nvContentPartPr>
            <p14:xfrm>
              <a:off x="8302985" y="448189"/>
              <a:ext cx="120240" cy="123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39DF8C3-0B78-23DD-DF0A-F4339EE355B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96847" y="442069"/>
                <a:ext cx="132517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8933941-C04F-C0E3-7E0A-07EA4C6A2829}"/>
                  </a:ext>
                </a:extLst>
              </p14:cNvPr>
              <p14:cNvContentPartPr/>
              <p14:nvPr/>
            </p14:nvContentPartPr>
            <p14:xfrm>
              <a:off x="8428265" y="469789"/>
              <a:ext cx="135360" cy="10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8933941-C04F-C0E3-7E0A-07EA4C6A282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422145" y="463669"/>
                <a:ext cx="14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54C4552-EB26-5B7E-5551-9BA16486F2F7}"/>
                  </a:ext>
                </a:extLst>
              </p14:cNvPr>
              <p14:cNvContentPartPr/>
              <p14:nvPr/>
            </p14:nvContentPartPr>
            <p14:xfrm>
              <a:off x="8385425" y="344869"/>
              <a:ext cx="42840" cy="1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54C4552-EB26-5B7E-5551-9BA16486F2F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379305" y="338749"/>
                <a:ext cx="550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565D21D-AF02-0603-14D0-BDBC38E51FC6}"/>
                  </a:ext>
                </a:extLst>
              </p14:cNvPr>
              <p14:cNvContentPartPr/>
              <p14:nvPr/>
            </p14:nvContentPartPr>
            <p14:xfrm>
              <a:off x="8565425" y="267469"/>
              <a:ext cx="113040" cy="313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565D21D-AF02-0603-14D0-BDBC38E51FC6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59324" y="261349"/>
                <a:ext cx="12524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19325CB-869A-0369-0342-AF55FD27E5B0}"/>
                  </a:ext>
                </a:extLst>
              </p14:cNvPr>
              <p14:cNvContentPartPr/>
              <p14:nvPr/>
            </p14:nvContentPartPr>
            <p14:xfrm>
              <a:off x="8559305" y="419749"/>
              <a:ext cx="14616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19325CB-869A-0369-0342-AF55FD27E5B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553200" y="413511"/>
                <a:ext cx="158370" cy="31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5B55155-7BA4-CE04-7DF8-C0174A2C06D3}"/>
                  </a:ext>
                </a:extLst>
              </p14:cNvPr>
              <p14:cNvContentPartPr/>
              <p14:nvPr/>
            </p14:nvContentPartPr>
            <p14:xfrm>
              <a:off x="8676305" y="256669"/>
              <a:ext cx="255240" cy="330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5B55155-7BA4-CE04-7DF8-C0174A2C06D3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670185" y="250556"/>
                <a:ext cx="267480" cy="342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B87ABD8-EAF6-C4DB-CB1D-25ED7F51B629}"/>
                  </a:ext>
                </a:extLst>
              </p14:cNvPr>
              <p14:cNvContentPartPr/>
              <p14:nvPr/>
            </p14:nvContentPartPr>
            <p14:xfrm>
              <a:off x="8941265" y="428389"/>
              <a:ext cx="287640" cy="13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B87ABD8-EAF6-C4DB-CB1D-25ED7F51B62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935145" y="422285"/>
                <a:ext cx="299880" cy="14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9D1E10C-01AD-FB08-257D-F886C7E37BF1}"/>
                  </a:ext>
                </a:extLst>
              </p14:cNvPr>
              <p14:cNvContentPartPr/>
              <p14:nvPr/>
            </p14:nvContentPartPr>
            <p14:xfrm>
              <a:off x="9512225" y="208789"/>
              <a:ext cx="256680" cy="419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9D1E10C-01AD-FB08-257D-F886C7E37BF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506105" y="202669"/>
                <a:ext cx="2689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D6052CA-0D4F-3F34-039D-A12D8AA8B137}"/>
                  </a:ext>
                </a:extLst>
              </p14:cNvPr>
              <p14:cNvContentPartPr/>
              <p14:nvPr/>
            </p14:nvContentPartPr>
            <p14:xfrm>
              <a:off x="9448865" y="448549"/>
              <a:ext cx="610200" cy="25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D6052CA-0D4F-3F34-039D-A12D8AA8B137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442745" y="442429"/>
                <a:ext cx="6224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021E8F2-E373-55CA-1F81-555AE2A5E8A4}"/>
                  </a:ext>
                </a:extLst>
              </p14:cNvPr>
              <p14:cNvContentPartPr/>
              <p14:nvPr/>
            </p14:nvContentPartPr>
            <p14:xfrm>
              <a:off x="10424105" y="350629"/>
              <a:ext cx="266760" cy="349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021E8F2-E373-55CA-1F81-555AE2A5E8A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417985" y="344515"/>
                <a:ext cx="279000" cy="361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78CA02B-C82D-7A10-A847-906361E97CEA}"/>
                  </a:ext>
                </a:extLst>
              </p14:cNvPr>
              <p14:cNvContentPartPr/>
              <p14:nvPr/>
            </p14:nvContentPartPr>
            <p14:xfrm>
              <a:off x="10709585" y="378709"/>
              <a:ext cx="43560" cy="348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78CA02B-C82D-7A10-A847-906361E97CEA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703465" y="372589"/>
                <a:ext cx="558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398E6DE-A0D1-A648-3048-56B5BC594121}"/>
                  </a:ext>
                </a:extLst>
              </p14:cNvPr>
              <p14:cNvContentPartPr/>
              <p14:nvPr/>
            </p14:nvContentPartPr>
            <p14:xfrm>
              <a:off x="10678985" y="295549"/>
              <a:ext cx="249840" cy="26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398E6DE-A0D1-A648-3048-56B5BC594121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72865" y="289429"/>
                <a:ext cx="2620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83D6E5F-6E63-4DD6-2082-C0E6808147B1}"/>
                  </a:ext>
                </a:extLst>
              </p14:cNvPr>
              <p14:cNvContentPartPr/>
              <p14:nvPr/>
            </p14:nvContentPartPr>
            <p14:xfrm>
              <a:off x="11152025" y="187549"/>
              <a:ext cx="231480" cy="425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83D6E5F-6E63-4DD6-2082-C0E6808147B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145905" y="181424"/>
                <a:ext cx="243720" cy="438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3A980683-63B4-0AB1-30BF-063B7754A171}"/>
                  </a:ext>
                </a:extLst>
              </p14:cNvPr>
              <p14:cNvContentPartPr/>
              <p14:nvPr/>
            </p14:nvContentPartPr>
            <p14:xfrm>
              <a:off x="1186505" y="184309"/>
              <a:ext cx="19800" cy="34020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3A980683-63B4-0AB1-30BF-063B7754A17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80272" y="178189"/>
                <a:ext cx="32267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18A1009-990F-AC33-25F7-35D1EEDCEDD0}"/>
                  </a:ext>
                </a:extLst>
              </p14:cNvPr>
              <p14:cNvContentPartPr/>
              <p14:nvPr/>
            </p14:nvContentPartPr>
            <p14:xfrm>
              <a:off x="1118825" y="376189"/>
              <a:ext cx="290880" cy="39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18A1009-990F-AC33-25F7-35D1EEDCEDD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12705" y="370069"/>
                <a:ext cx="303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45BD77CA-92C8-5910-95BD-8ECC32F50A43}"/>
                  </a:ext>
                </a:extLst>
              </p14:cNvPr>
              <p14:cNvContentPartPr/>
              <p14:nvPr/>
            </p14:nvContentPartPr>
            <p14:xfrm>
              <a:off x="1390625" y="217789"/>
              <a:ext cx="55800" cy="30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45BD77CA-92C8-5910-95BD-8ECC32F50A4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84505" y="211669"/>
                <a:ext cx="6804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6031DD-4941-7329-394F-DF317A8E7DCC}"/>
                  </a:ext>
                </a:extLst>
              </p14:cNvPr>
              <p14:cNvContentPartPr/>
              <p14:nvPr/>
            </p14:nvContentPartPr>
            <p14:xfrm>
              <a:off x="1454345" y="210589"/>
              <a:ext cx="55404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6031DD-4941-7329-394F-DF317A8E7DC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48225" y="204469"/>
                <a:ext cx="56628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717CAFD-41FD-00C1-7387-6220840E53A3}"/>
                  </a:ext>
                </a:extLst>
              </p14:cNvPr>
              <p14:cNvContentPartPr/>
              <p14:nvPr/>
            </p14:nvContentPartPr>
            <p14:xfrm>
              <a:off x="2224385" y="159109"/>
              <a:ext cx="247680" cy="357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717CAFD-41FD-00C1-7387-6220840E53A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218274" y="152983"/>
                <a:ext cx="259902" cy="370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ED259C34-82F6-D486-B6C5-C9FCA8B7FE15}"/>
                  </a:ext>
                </a:extLst>
              </p14:cNvPr>
              <p14:cNvContentPartPr/>
              <p14:nvPr/>
            </p14:nvContentPartPr>
            <p14:xfrm>
              <a:off x="2462705" y="374749"/>
              <a:ext cx="554760" cy="15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ED259C34-82F6-D486-B6C5-C9FCA8B7FE1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456581" y="368629"/>
                <a:ext cx="567008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00BC212-BE19-F2AB-5642-19257F972AD3}"/>
                  </a:ext>
                </a:extLst>
              </p14:cNvPr>
              <p14:cNvContentPartPr/>
              <p14:nvPr/>
            </p14:nvContentPartPr>
            <p14:xfrm>
              <a:off x="2874545" y="356029"/>
              <a:ext cx="26640" cy="18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00BC212-BE19-F2AB-5642-19257F972AD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68425" y="349909"/>
                <a:ext cx="38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3A55104-533D-8A00-325D-3F1283B8D001}"/>
                  </a:ext>
                </a:extLst>
              </p14:cNvPr>
              <p14:cNvContentPartPr/>
              <p14:nvPr/>
            </p14:nvContentPartPr>
            <p14:xfrm>
              <a:off x="2962025" y="188269"/>
              <a:ext cx="127800" cy="381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3A55104-533D-8A00-325D-3F1283B8D001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55888" y="182149"/>
                <a:ext cx="14007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785BE7BE-530B-5F18-BE88-22B961E48404}"/>
                  </a:ext>
                </a:extLst>
              </p14:cNvPr>
              <p14:cNvContentPartPr/>
              <p14:nvPr/>
            </p14:nvContentPartPr>
            <p14:xfrm>
              <a:off x="3289265" y="403549"/>
              <a:ext cx="27720" cy="5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785BE7BE-530B-5F18-BE88-22B961E4840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83145" y="397837"/>
                <a:ext cx="39960" cy="16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6C3358C-BA67-CE3D-68D5-771455120D67}"/>
                  </a:ext>
                </a:extLst>
              </p14:cNvPr>
              <p14:cNvContentPartPr/>
              <p14:nvPr/>
            </p14:nvContentPartPr>
            <p14:xfrm>
              <a:off x="3300425" y="509749"/>
              <a:ext cx="44280" cy="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6C3358C-BA67-CE3D-68D5-771455120D6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294255" y="503629"/>
                <a:ext cx="566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AF7FB4E-950E-9255-9EEA-13398E178C05}"/>
                  </a:ext>
                </a:extLst>
              </p14:cNvPr>
              <p14:cNvContentPartPr/>
              <p14:nvPr/>
            </p14:nvContentPartPr>
            <p14:xfrm>
              <a:off x="309185" y="1278349"/>
              <a:ext cx="419760" cy="134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AF7FB4E-950E-9255-9EEA-13398E178C05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03065" y="1272229"/>
                <a:ext cx="432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D536B295-42C3-C48F-8AF7-59825565D0DD}"/>
                  </a:ext>
                </a:extLst>
              </p14:cNvPr>
              <p14:cNvContentPartPr/>
              <p14:nvPr/>
            </p14:nvContentPartPr>
            <p14:xfrm>
              <a:off x="629585" y="1220749"/>
              <a:ext cx="37800" cy="2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D536B295-42C3-C48F-8AF7-59825565D0D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3523" y="1214629"/>
                <a:ext cx="49925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57C4DA1F-D61D-6CC5-4AB2-339EEC2A6173}"/>
                  </a:ext>
                </a:extLst>
              </p14:cNvPr>
              <p14:cNvContentPartPr/>
              <p14:nvPr/>
            </p14:nvContentPartPr>
            <p14:xfrm>
              <a:off x="724625" y="1294549"/>
              <a:ext cx="198360" cy="975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57C4DA1F-D61D-6CC5-4AB2-339EEC2A617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8494" y="1288429"/>
                <a:ext cx="210622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FAEA2407-08E6-C053-29AD-C6BD6E8F6C3D}"/>
                  </a:ext>
                </a:extLst>
              </p14:cNvPr>
              <p14:cNvContentPartPr/>
              <p14:nvPr/>
            </p14:nvContentPartPr>
            <p14:xfrm>
              <a:off x="1237985" y="1252429"/>
              <a:ext cx="176400" cy="13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FAEA2407-08E6-C053-29AD-C6BD6E8F6C3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31865" y="1246309"/>
                <a:ext cx="188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2AA23843-49B0-0E80-E00D-B371B7571CCD}"/>
                  </a:ext>
                </a:extLst>
              </p14:cNvPr>
              <p14:cNvContentPartPr/>
              <p14:nvPr/>
            </p14:nvContentPartPr>
            <p14:xfrm>
              <a:off x="1335905" y="1097989"/>
              <a:ext cx="147960" cy="23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2AA23843-49B0-0E80-E00D-B371B7571CC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329785" y="1091962"/>
                <a:ext cx="160200" cy="35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1418153C-0B19-8D9A-4FEC-F9F924DD5B7C}"/>
                  </a:ext>
                </a:extLst>
              </p14:cNvPr>
              <p14:cNvContentPartPr/>
              <p14:nvPr/>
            </p14:nvContentPartPr>
            <p14:xfrm>
              <a:off x="1400345" y="1113469"/>
              <a:ext cx="54360" cy="93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1418153C-0B19-8D9A-4FEC-F9F924DD5B7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225" y="1107349"/>
                <a:ext cx="66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F8DB99FF-EDC4-705D-C469-B00DF6568735}"/>
                  </a:ext>
                </a:extLst>
              </p14:cNvPr>
              <p14:cNvContentPartPr/>
              <p14:nvPr/>
            </p14:nvContentPartPr>
            <p14:xfrm>
              <a:off x="1483865" y="1225429"/>
              <a:ext cx="116280" cy="1350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F8DB99FF-EDC4-705D-C469-B00DF6568735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77745" y="1219293"/>
                <a:ext cx="128520" cy="147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9A54EAC-D689-800B-813C-43E2F275EAF4}"/>
                  </a:ext>
                </a:extLst>
              </p14:cNvPr>
              <p14:cNvContentPartPr/>
              <p14:nvPr/>
            </p14:nvContentPartPr>
            <p14:xfrm>
              <a:off x="1483505" y="1243069"/>
              <a:ext cx="114120" cy="13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9A54EAC-D689-800B-813C-43E2F275EAF4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477366" y="1236949"/>
                <a:ext cx="126399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66F576FA-BE87-9E35-CD4B-01071D3E4D3B}"/>
                  </a:ext>
                </a:extLst>
              </p14:cNvPr>
              <p14:cNvContentPartPr/>
              <p14:nvPr/>
            </p14:nvContentPartPr>
            <p14:xfrm>
              <a:off x="743184" y="98656"/>
              <a:ext cx="11383200" cy="157788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66F576FA-BE87-9E35-CD4B-01071D3E4D3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7064" y="92537"/>
                <a:ext cx="11395440" cy="159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3E0803F7-836A-7B46-6D82-FDD008782599}"/>
                  </a:ext>
                </a:extLst>
              </p14:cNvPr>
              <p14:cNvContentPartPr/>
              <p14:nvPr/>
            </p14:nvContentPartPr>
            <p14:xfrm>
              <a:off x="2286477" y="4787292"/>
              <a:ext cx="161640" cy="23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3E0803F7-836A-7B46-6D82-FDD00878259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280357" y="4781172"/>
                <a:ext cx="173880" cy="3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03" name="Ink 302">
                <a:extLst>
                  <a:ext uri="{FF2B5EF4-FFF2-40B4-BE49-F238E27FC236}">
                    <a16:creationId xmlns:a16="http://schemas.microsoft.com/office/drawing/2014/main" id="{0A12B84F-9A3A-78DF-4489-51ABFB88AC4C}"/>
                  </a:ext>
                </a:extLst>
              </p14:cNvPr>
              <p14:cNvContentPartPr/>
              <p14:nvPr/>
            </p14:nvContentPartPr>
            <p14:xfrm>
              <a:off x="2286477" y="4871892"/>
              <a:ext cx="129960" cy="7200"/>
            </p14:xfrm>
          </p:contentPart>
        </mc:Choice>
        <mc:Fallback xmlns="">
          <p:pic>
            <p:nvPicPr>
              <p:cNvPr id="303" name="Ink 302">
                <a:extLst>
                  <a:ext uri="{FF2B5EF4-FFF2-40B4-BE49-F238E27FC236}">
                    <a16:creationId xmlns:a16="http://schemas.microsoft.com/office/drawing/2014/main" id="{0A12B84F-9A3A-78DF-4489-51ABFB88AC4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280357" y="4865772"/>
                <a:ext cx="142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4" name="Ink 303">
                <a:extLst>
                  <a:ext uri="{FF2B5EF4-FFF2-40B4-BE49-F238E27FC236}">
                    <a16:creationId xmlns:a16="http://schemas.microsoft.com/office/drawing/2014/main" id="{ABD8E709-C1B3-8AAD-51E9-D856EF64FD84}"/>
                  </a:ext>
                </a:extLst>
              </p14:cNvPr>
              <p14:cNvContentPartPr/>
              <p14:nvPr/>
            </p14:nvContentPartPr>
            <p14:xfrm>
              <a:off x="2568357" y="4828332"/>
              <a:ext cx="52560" cy="137880"/>
            </p14:xfrm>
          </p:contentPart>
        </mc:Choice>
        <mc:Fallback xmlns="">
          <p:pic>
            <p:nvPicPr>
              <p:cNvPr id="304" name="Ink 303">
                <a:extLst>
                  <a:ext uri="{FF2B5EF4-FFF2-40B4-BE49-F238E27FC236}">
                    <a16:creationId xmlns:a16="http://schemas.microsoft.com/office/drawing/2014/main" id="{ABD8E709-C1B3-8AAD-51E9-D856EF64FD84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62237" y="4822212"/>
                <a:ext cx="648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C3970941-45C2-6A54-0A25-635CAEB8474F}"/>
                  </a:ext>
                </a:extLst>
              </p14:cNvPr>
              <p14:cNvContentPartPr/>
              <p14:nvPr/>
            </p14:nvContentPartPr>
            <p14:xfrm>
              <a:off x="750545" y="1702429"/>
              <a:ext cx="215640" cy="281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C3970941-45C2-6A54-0A25-635CAEB8474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44425" y="1696309"/>
                <a:ext cx="2278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F8A0CF72-BB2B-27AD-9026-BA63A9673221}"/>
                  </a:ext>
                </a:extLst>
              </p14:cNvPr>
              <p14:cNvContentPartPr/>
              <p14:nvPr/>
            </p14:nvContentPartPr>
            <p14:xfrm>
              <a:off x="745505" y="1884589"/>
              <a:ext cx="184320" cy="41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F8A0CF72-BB2B-27AD-9026-BA63A9673221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739385" y="1878469"/>
                <a:ext cx="196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B0D92529-DAB7-9F19-BA4D-FF3783DFA53A}"/>
                  </a:ext>
                </a:extLst>
              </p14:cNvPr>
              <p14:cNvContentPartPr/>
              <p14:nvPr/>
            </p14:nvContentPartPr>
            <p14:xfrm>
              <a:off x="988145" y="1819069"/>
              <a:ext cx="115920" cy="1612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B0D92529-DAB7-9F19-BA4D-FF3783DFA53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982044" y="1812949"/>
                <a:ext cx="128122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0DE1D3E8-AFB7-1D3C-6FD1-BAED3803B995}"/>
                  </a:ext>
                </a:extLst>
              </p14:cNvPr>
              <p14:cNvContentPartPr/>
              <p14:nvPr/>
            </p14:nvContentPartPr>
            <p14:xfrm>
              <a:off x="996065" y="1852189"/>
              <a:ext cx="119520" cy="150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0DE1D3E8-AFB7-1D3C-6FD1-BAED3803B995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989945" y="1846054"/>
                <a:ext cx="131760" cy="162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D4C662E-A7BB-74B0-2F8C-058E6766B1FB}"/>
                  </a:ext>
                </a:extLst>
              </p14:cNvPr>
              <p14:cNvContentPartPr/>
              <p14:nvPr/>
            </p14:nvContentPartPr>
            <p14:xfrm>
              <a:off x="1227185" y="1875589"/>
              <a:ext cx="121680" cy="17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D4C662E-A7BB-74B0-2F8C-058E6766B1F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221065" y="1869469"/>
                <a:ext cx="133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E519C7A4-9A3A-4B31-A390-72988440A84F}"/>
                  </a:ext>
                </a:extLst>
              </p14:cNvPr>
              <p14:cNvContentPartPr/>
              <p14:nvPr/>
            </p14:nvContentPartPr>
            <p14:xfrm>
              <a:off x="1237265" y="1957669"/>
              <a:ext cx="124920" cy="19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E519C7A4-9A3A-4B31-A390-72988440A84F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1231145" y="1951549"/>
                <a:ext cx="137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ACA59547-2FCD-D318-4F96-744DD9CBC984}"/>
                  </a:ext>
                </a:extLst>
              </p14:cNvPr>
              <p14:cNvContentPartPr/>
              <p14:nvPr/>
            </p14:nvContentPartPr>
            <p14:xfrm>
              <a:off x="1439225" y="1688749"/>
              <a:ext cx="183240" cy="2466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ACA59547-2FCD-D318-4F96-744DD9CBC984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433117" y="1682629"/>
                <a:ext cx="195456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0B6ACBFA-679E-6B14-A2C6-7AFE60DDE6A8}"/>
                  </a:ext>
                </a:extLst>
              </p14:cNvPr>
              <p14:cNvContentPartPr/>
              <p14:nvPr/>
            </p14:nvContentPartPr>
            <p14:xfrm>
              <a:off x="1870505" y="1880269"/>
              <a:ext cx="33840" cy="127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0B6ACBFA-679E-6B14-A2C6-7AFE60DDE6A8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864385" y="1874149"/>
                <a:ext cx="460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D5C5145D-E27E-6D00-8D0F-7C9531F39D8F}"/>
                  </a:ext>
                </a:extLst>
              </p14:cNvPr>
              <p14:cNvContentPartPr/>
              <p14:nvPr/>
            </p14:nvContentPartPr>
            <p14:xfrm>
              <a:off x="2086865" y="1797109"/>
              <a:ext cx="209520" cy="1335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D5C5145D-E27E-6D00-8D0F-7C9531F39D8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080745" y="1791005"/>
                <a:ext cx="221760" cy="145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6957F6EB-6F66-B302-884A-ADFD1E00D664}"/>
                  </a:ext>
                </a:extLst>
              </p14:cNvPr>
              <p14:cNvContentPartPr/>
              <p14:nvPr/>
            </p14:nvContentPartPr>
            <p14:xfrm>
              <a:off x="2139065" y="1775509"/>
              <a:ext cx="159120" cy="146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6957F6EB-6F66-B302-884A-ADFD1E00D664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132945" y="1769389"/>
                <a:ext cx="171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9FEE9FCE-56F4-436C-AC38-4B6ECA5A95D2}"/>
                  </a:ext>
                </a:extLst>
              </p14:cNvPr>
              <p14:cNvContentPartPr/>
              <p14:nvPr/>
            </p14:nvContentPartPr>
            <p14:xfrm>
              <a:off x="2413745" y="1698829"/>
              <a:ext cx="165960" cy="167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9FEE9FCE-56F4-436C-AC38-4B6ECA5A95D2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407625" y="1692709"/>
                <a:ext cx="1782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BE83223-C44A-B672-F970-3E1CA6DC0F85}"/>
                  </a:ext>
                </a:extLst>
              </p14:cNvPr>
              <p14:cNvContentPartPr/>
              <p14:nvPr/>
            </p14:nvContentPartPr>
            <p14:xfrm>
              <a:off x="2494385" y="1847509"/>
              <a:ext cx="168120" cy="9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BE83223-C44A-B672-F970-3E1CA6DC0F85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488278" y="1841389"/>
                <a:ext cx="18033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A87CBC2-9850-E6BB-51E0-D503267893EA}"/>
                  </a:ext>
                </a:extLst>
              </p14:cNvPr>
              <p14:cNvContentPartPr/>
              <p14:nvPr/>
            </p14:nvContentPartPr>
            <p14:xfrm>
              <a:off x="2725505" y="1710709"/>
              <a:ext cx="180000" cy="2030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A87CBC2-9850-E6BB-51E0-D503267893EA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719385" y="1704589"/>
                <a:ext cx="1922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1C9BBC9-C70C-7B8D-8320-4A5BF94E70AD}"/>
                  </a:ext>
                </a:extLst>
              </p14:cNvPr>
              <p14:cNvContentPartPr/>
              <p14:nvPr/>
            </p14:nvContentPartPr>
            <p14:xfrm>
              <a:off x="335465" y="2303629"/>
              <a:ext cx="161280" cy="1126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1C9BBC9-C70C-7B8D-8320-4A5BF94E70A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29331" y="2297509"/>
                <a:ext cx="173547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F39CCD58-5A3A-1E76-D69F-608F8A42F5EC}"/>
                  </a:ext>
                </a:extLst>
              </p14:cNvPr>
              <p14:cNvContentPartPr/>
              <p14:nvPr/>
            </p14:nvContentPartPr>
            <p14:xfrm>
              <a:off x="289025" y="2579029"/>
              <a:ext cx="180000" cy="224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F39CCD58-5A3A-1E76-D69F-608F8A42F5EC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82905" y="2572909"/>
                <a:ext cx="192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27A90C9-9719-2C94-5846-B496E7864852}"/>
                  </a:ext>
                </a:extLst>
              </p14:cNvPr>
              <p14:cNvContentPartPr/>
              <p14:nvPr/>
            </p14:nvContentPartPr>
            <p14:xfrm>
              <a:off x="727505" y="2312989"/>
              <a:ext cx="76320" cy="83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27A90C9-9719-2C94-5846-B496E786485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721385" y="2306869"/>
                <a:ext cx="88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2BF3BCF9-846D-E3CB-B317-3AD81B8DFD8D}"/>
                  </a:ext>
                </a:extLst>
              </p14:cNvPr>
              <p14:cNvContentPartPr/>
              <p14:nvPr/>
            </p14:nvContentPartPr>
            <p14:xfrm>
              <a:off x="733625" y="2252149"/>
              <a:ext cx="12600" cy="14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2BF3BCF9-846D-E3CB-B317-3AD81B8DFD8D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727325" y="2246029"/>
                <a:ext cx="25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D47BBB9F-0678-722D-A2F0-3FBA47A01B59}"/>
                  </a:ext>
                </a:extLst>
              </p14:cNvPr>
              <p14:cNvContentPartPr/>
              <p14:nvPr/>
            </p14:nvContentPartPr>
            <p14:xfrm>
              <a:off x="840545" y="2306509"/>
              <a:ext cx="161640" cy="92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D47BBB9F-0678-722D-A2F0-3FBA47A01B5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834425" y="2300389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6DDC004B-7B65-67D0-44C8-3F4DA82C611A}"/>
                  </a:ext>
                </a:extLst>
              </p14:cNvPr>
              <p14:cNvContentPartPr/>
              <p14:nvPr/>
            </p14:nvContentPartPr>
            <p14:xfrm>
              <a:off x="1054025" y="2294629"/>
              <a:ext cx="117720" cy="1306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6DDC004B-7B65-67D0-44C8-3F4DA82C611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1047905" y="2288509"/>
                <a:ext cx="1299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C8BBFE43-5B1E-0A0A-628E-BA376BF3A337}"/>
                  </a:ext>
                </a:extLst>
              </p14:cNvPr>
              <p14:cNvContentPartPr/>
              <p14:nvPr/>
            </p14:nvContentPartPr>
            <p14:xfrm>
              <a:off x="1183625" y="2287429"/>
              <a:ext cx="170280" cy="263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C8BBFE43-5B1E-0A0A-628E-BA376BF3A337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1177518" y="2281309"/>
                <a:ext cx="182494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A6F7D190-5BCD-442E-7C36-90F067214293}"/>
                  </a:ext>
                </a:extLst>
              </p14:cNvPr>
              <p14:cNvContentPartPr/>
              <p14:nvPr/>
            </p14:nvContentPartPr>
            <p14:xfrm>
              <a:off x="1416905" y="2249269"/>
              <a:ext cx="92160" cy="161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A6F7D190-5BCD-442E-7C36-90F06721429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1410785" y="2243163"/>
                <a:ext cx="104400" cy="173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E2EF1354-4CEA-EACA-278B-A3C50A5269B8}"/>
                  </a:ext>
                </a:extLst>
              </p14:cNvPr>
              <p14:cNvContentPartPr/>
              <p14:nvPr/>
            </p14:nvContentPartPr>
            <p14:xfrm>
              <a:off x="732545" y="2591629"/>
              <a:ext cx="216000" cy="2170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E2EF1354-4CEA-EACA-278B-A3C50A5269B8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26425" y="2585509"/>
                <a:ext cx="22824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4070161E-6951-CA2F-970A-6348F21EB2FA}"/>
                  </a:ext>
                </a:extLst>
              </p14:cNvPr>
              <p14:cNvContentPartPr/>
              <p14:nvPr/>
            </p14:nvContentPartPr>
            <p14:xfrm>
              <a:off x="958265" y="2696749"/>
              <a:ext cx="65160" cy="85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4070161E-6951-CA2F-970A-6348F21EB2FA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952111" y="2690629"/>
                <a:ext cx="77468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CBEF3E7-FE12-8AF3-C18B-86B05CF695A4}"/>
                  </a:ext>
                </a:extLst>
              </p14:cNvPr>
              <p14:cNvContentPartPr/>
              <p14:nvPr/>
            </p14:nvContentPartPr>
            <p14:xfrm>
              <a:off x="935585" y="2615749"/>
              <a:ext cx="28440" cy="20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CBEF3E7-FE12-8AF3-C18B-86B05CF695A4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929465" y="2609629"/>
                <a:ext cx="406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46DADBC7-DB9B-085F-F8E1-5F4CB3524B12}"/>
                  </a:ext>
                </a:extLst>
              </p14:cNvPr>
              <p14:cNvContentPartPr/>
              <p14:nvPr/>
            </p14:nvContentPartPr>
            <p14:xfrm>
              <a:off x="1068785" y="2649949"/>
              <a:ext cx="274680" cy="125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46DADBC7-DB9B-085F-F8E1-5F4CB3524B12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062665" y="2643829"/>
                <a:ext cx="2869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3DD49C0-5D94-EC31-D5FA-51C90B2D1B99}"/>
                  </a:ext>
                </a:extLst>
              </p14:cNvPr>
              <p14:cNvContentPartPr/>
              <p14:nvPr/>
            </p14:nvContentPartPr>
            <p14:xfrm>
              <a:off x="2021345" y="2322349"/>
              <a:ext cx="226440" cy="2865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3DD49C0-5D94-EC31-D5FA-51C90B2D1B9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015225" y="2316221"/>
                <a:ext cx="238680" cy="298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4BBD8735-59B5-C74D-1EEA-96968DF546FD}"/>
                  </a:ext>
                </a:extLst>
              </p14:cNvPr>
              <p14:cNvContentPartPr/>
              <p14:nvPr/>
            </p14:nvContentPartPr>
            <p14:xfrm>
              <a:off x="2383505" y="2419549"/>
              <a:ext cx="13680" cy="12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4BBD8735-59B5-C74D-1EEA-96968DF546FD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377220" y="2413429"/>
                <a:ext cx="26251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6A336509-CAF2-3B4A-9F6E-2008C91D010E}"/>
                  </a:ext>
                </a:extLst>
              </p14:cNvPr>
              <p14:cNvContentPartPr/>
              <p14:nvPr/>
            </p14:nvContentPartPr>
            <p14:xfrm>
              <a:off x="2397905" y="2505229"/>
              <a:ext cx="5760" cy="6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6A336509-CAF2-3B4A-9F6E-2008C91D010E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391785" y="2499109"/>
                <a:ext cx="180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A0FFD979-62FD-2773-1EDF-C62F626E3186}"/>
                  </a:ext>
                </a:extLst>
              </p14:cNvPr>
              <p14:cNvContentPartPr/>
              <p14:nvPr/>
            </p14:nvContentPartPr>
            <p14:xfrm>
              <a:off x="2479625" y="2420269"/>
              <a:ext cx="111600" cy="10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A0FFD979-62FD-2773-1EDF-C62F626E318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2473485" y="2414149"/>
                <a:ext cx="1238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D4C688DE-4229-6E74-383E-085C4A253ABC}"/>
                  </a:ext>
                </a:extLst>
              </p14:cNvPr>
              <p14:cNvContentPartPr/>
              <p14:nvPr/>
            </p14:nvContentPartPr>
            <p14:xfrm>
              <a:off x="2489345" y="2472109"/>
              <a:ext cx="134640" cy="24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D4C688DE-4229-6E74-383E-085C4A253ABC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2483225" y="2465989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881EC351-A95C-48BE-4D02-BC7150357AE7}"/>
                  </a:ext>
                </a:extLst>
              </p14:cNvPr>
              <p14:cNvContentPartPr/>
              <p14:nvPr/>
            </p14:nvContentPartPr>
            <p14:xfrm>
              <a:off x="2889665" y="2275189"/>
              <a:ext cx="149040" cy="2599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881EC351-A95C-48BE-4D02-BC7150357AE7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2883545" y="2269069"/>
                <a:ext cx="1612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DCFF3A9A-1668-DAA9-BB0C-044070E9D552}"/>
                  </a:ext>
                </a:extLst>
              </p14:cNvPr>
              <p14:cNvContentPartPr/>
              <p14:nvPr/>
            </p14:nvContentPartPr>
            <p14:xfrm>
              <a:off x="3084065" y="2421349"/>
              <a:ext cx="76680" cy="918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DCFF3A9A-1668-DAA9-BB0C-044070E9D552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077945" y="2415229"/>
                <a:ext cx="88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86128812-D87B-9B65-098D-47E32CCC03E2}"/>
                  </a:ext>
                </a:extLst>
              </p14:cNvPr>
              <p14:cNvContentPartPr/>
              <p14:nvPr/>
            </p14:nvContentPartPr>
            <p14:xfrm>
              <a:off x="3049865" y="2346829"/>
              <a:ext cx="38520" cy="129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86128812-D87B-9B65-098D-47E32CCC03E2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043745" y="2340874"/>
                <a:ext cx="50760" cy="24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CEBA3B06-2B11-8251-1F16-DD72CCAE46D6}"/>
                  </a:ext>
                </a:extLst>
              </p14:cNvPr>
              <p14:cNvContentPartPr/>
              <p14:nvPr/>
            </p14:nvContentPartPr>
            <p14:xfrm>
              <a:off x="3165065" y="2242069"/>
              <a:ext cx="48600" cy="2685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CEBA3B06-2B11-8251-1F16-DD72CCAE46D6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158945" y="2235949"/>
                <a:ext cx="60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FBE65A71-46AD-61AB-9356-B8CBCAA49D9E}"/>
                  </a:ext>
                </a:extLst>
              </p14:cNvPr>
              <p14:cNvContentPartPr/>
              <p14:nvPr/>
            </p14:nvContentPartPr>
            <p14:xfrm>
              <a:off x="3153905" y="2347909"/>
              <a:ext cx="145800" cy="42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FBE65A71-46AD-61AB-9356-B8CBCAA49D9E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147800" y="2341789"/>
                <a:ext cx="15801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FC51F5A8-89FA-EC93-82DE-05DFB45A5912}"/>
                  </a:ext>
                </a:extLst>
              </p14:cNvPr>
              <p14:cNvContentPartPr/>
              <p14:nvPr/>
            </p14:nvContentPartPr>
            <p14:xfrm>
              <a:off x="3367385" y="2381029"/>
              <a:ext cx="135000" cy="14832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FC51F5A8-89FA-EC93-82DE-05DFB45A5912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361249" y="2374924"/>
                <a:ext cx="147273" cy="160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20D7A3DA-5D01-135E-0F68-9264E1522BD7}"/>
                  </a:ext>
                </a:extLst>
              </p14:cNvPr>
              <p14:cNvContentPartPr/>
              <p14:nvPr/>
            </p14:nvContentPartPr>
            <p14:xfrm>
              <a:off x="3528305" y="2426749"/>
              <a:ext cx="172800" cy="1036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20D7A3DA-5D01-135E-0F68-9264E1522BD7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522185" y="2420629"/>
                <a:ext cx="1850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5B288A3F-40C9-2EEF-E2EF-E36F2B8B8DAD}"/>
                  </a:ext>
                </a:extLst>
              </p14:cNvPr>
              <p14:cNvContentPartPr/>
              <p14:nvPr/>
            </p14:nvContentPartPr>
            <p14:xfrm>
              <a:off x="3696425" y="2377789"/>
              <a:ext cx="133200" cy="1461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5B288A3F-40C9-2EEF-E2EF-E36F2B8B8DAD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3690288" y="2371669"/>
                <a:ext cx="145473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58731993-730B-EABB-CCEB-33E806AB7433}"/>
                  </a:ext>
                </a:extLst>
              </p14:cNvPr>
              <p14:cNvContentPartPr/>
              <p14:nvPr/>
            </p14:nvContentPartPr>
            <p14:xfrm>
              <a:off x="3808025" y="2373469"/>
              <a:ext cx="113040" cy="1378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58731993-730B-EABB-CCEB-33E806AB7433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801905" y="2367365"/>
                <a:ext cx="125280" cy="150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59E9C660-1999-4EC9-C49D-45FAAC8DA5F7}"/>
                  </a:ext>
                </a:extLst>
              </p14:cNvPr>
              <p14:cNvContentPartPr/>
              <p14:nvPr/>
            </p14:nvContentPartPr>
            <p14:xfrm>
              <a:off x="3890825" y="2289229"/>
              <a:ext cx="281880" cy="2102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59E9C660-1999-4EC9-C49D-45FAAC8DA5F7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3884705" y="2283119"/>
                <a:ext cx="294120" cy="22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6841250F-AAFA-749F-B9CC-3457A15BAC43}"/>
                  </a:ext>
                </a:extLst>
              </p14:cNvPr>
              <p14:cNvContentPartPr/>
              <p14:nvPr/>
            </p14:nvContentPartPr>
            <p14:xfrm>
              <a:off x="4114385" y="2310109"/>
              <a:ext cx="40680" cy="252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6841250F-AAFA-749F-B9CC-3457A15BAC43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108265" y="2303989"/>
                <a:ext cx="52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74D926FE-B887-EF2F-27DF-A3C31FF99F16}"/>
                  </a:ext>
                </a:extLst>
              </p14:cNvPr>
              <p14:cNvContentPartPr/>
              <p14:nvPr/>
            </p14:nvContentPartPr>
            <p14:xfrm>
              <a:off x="4202945" y="2323789"/>
              <a:ext cx="367920" cy="3949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74D926FE-B887-EF2F-27DF-A3C31FF99F16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196825" y="2317669"/>
                <a:ext cx="38016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1E70420A-C570-AC92-5406-9F335BFDEB7B}"/>
                  </a:ext>
                </a:extLst>
              </p14:cNvPr>
              <p14:cNvContentPartPr/>
              <p14:nvPr/>
            </p14:nvContentPartPr>
            <p14:xfrm>
              <a:off x="4758785" y="2144509"/>
              <a:ext cx="4536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1E70420A-C570-AC92-5406-9F335BFDEB7B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4752665" y="2138389"/>
                <a:ext cx="576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43EBBA8-F218-9959-D1F8-628C917ADD96}"/>
                  </a:ext>
                </a:extLst>
              </p14:cNvPr>
              <p14:cNvContentPartPr/>
              <p14:nvPr/>
            </p14:nvContentPartPr>
            <p14:xfrm>
              <a:off x="4851305" y="2266549"/>
              <a:ext cx="123480" cy="16848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43EBBA8-F218-9959-D1F8-628C917ADD96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4845167" y="2260429"/>
                <a:ext cx="135756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B1F953E1-754F-3DA3-D82B-B1C74E53176D}"/>
                  </a:ext>
                </a:extLst>
              </p14:cNvPr>
              <p14:cNvContentPartPr/>
              <p14:nvPr/>
            </p14:nvContentPartPr>
            <p14:xfrm>
              <a:off x="5003225" y="2268709"/>
              <a:ext cx="140760" cy="1378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B1F953E1-754F-3DA3-D82B-B1C74E53176D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4997105" y="2262589"/>
                <a:ext cx="1530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16ABB426-C04E-6EB4-CD69-FE4AE773DD34}"/>
                  </a:ext>
                </a:extLst>
              </p14:cNvPr>
              <p14:cNvContentPartPr/>
              <p14:nvPr/>
            </p14:nvContentPartPr>
            <p14:xfrm>
              <a:off x="5127785" y="2250709"/>
              <a:ext cx="192600" cy="3153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16ABB426-C04E-6EB4-CD69-FE4AE773DD34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121665" y="2244596"/>
                <a:ext cx="204840" cy="327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8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1677FF60-8E0B-5CAA-2FAA-3DC5B396175F}"/>
                  </a:ext>
                </a:extLst>
              </p14:cNvPr>
              <p14:cNvContentPartPr/>
              <p14:nvPr/>
            </p14:nvContentPartPr>
            <p14:xfrm>
              <a:off x="5317505" y="2087989"/>
              <a:ext cx="35640" cy="2955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1677FF60-8E0B-5CAA-2FAA-3DC5B396175F}"/>
                  </a:ext>
                </a:extLst>
              </p:cNvPr>
              <p:cNvPicPr/>
              <p:nvPr/>
            </p:nvPicPr>
            <p:blipFill>
              <a:blip r:embed="rId239"/>
              <a:stretch>
                <a:fillRect/>
              </a:stretch>
            </p:blipFill>
            <p:spPr>
              <a:xfrm>
                <a:off x="5311385" y="2081869"/>
                <a:ext cx="478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0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AE36300F-879B-8C15-E636-12C513109632}"/>
                  </a:ext>
                </a:extLst>
              </p14:cNvPr>
              <p14:cNvContentPartPr/>
              <p14:nvPr/>
            </p14:nvContentPartPr>
            <p14:xfrm>
              <a:off x="5284385" y="2195629"/>
              <a:ext cx="149760" cy="4212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AE36300F-879B-8C15-E636-12C513109632}"/>
                  </a:ext>
                </a:extLst>
              </p:cNvPr>
              <p:cNvPicPr/>
              <p:nvPr/>
            </p:nvPicPr>
            <p:blipFill>
              <a:blip r:embed="rId241"/>
              <a:stretch>
                <a:fillRect/>
              </a:stretch>
            </p:blipFill>
            <p:spPr>
              <a:xfrm>
                <a:off x="5278265" y="2189509"/>
                <a:ext cx="162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2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6B0E8A4A-C3A7-0A3F-5A79-9D6FAF554481}"/>
                  </a:ext>
                </a:extLst>
              </p14:cNvPr>
              <p14:cNvContentPartPr/>
              <p14:nvPr/>
            </p14:nvContentPartPr>
            <p14:xfrm>
              <a:off x="5424425" y="2041909"/>
              <a:ext cx="219240" cy="3834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6B0E8A4A-C3A7-0A3F-5A79-9D6FAF554481}"/>
                  </a:ext>
                </a:extLst>
              </p:cNvPr>
              <p:cNvPicPr/>
              <p:nvPr/>
            </p:nvPicPr>
            <p:blipFill>
              <a:blip r:embed="rId243"/>
              <a:stretch>
                <a:fillRect/>
              </a:stretch>
            </p:blipFill>
            <p:spPr>
              <a:xfrm>
                <a:off x="5418305" y="2035789"/>
                <a:ext cx="23148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4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EF007525-638E-0B87-437A-82E689698651}"/>
                  </a:ext>
                </a:extLst>
              </p14:cNvPr>
              <p14:cNvContentPartPr/>
              <p14:nvPr/>
            </p14:nvContentPartPr>
            <p14:xfrm>
              <a:off x="698517" y="4655892"/>
              <a:ext cx="193320" cy="40212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EF007525-638E-0B87-437A-82E689698651}"/>
                  </a:ext>
                </a:extLst>
              </p:cNvPr>
              <p:cNvPicPr/>
              <p:nvPr/>
            </p:nvPicPr>
            <p:blipFill>
              <a:blip r:embed="rId245"/>
              <a:stretch>
                <a:fillRect/>
              </a:stretch>
            </p:blipFill>
            <p:spPr>
              <a:xfrm>
                <a:off x="692397" y="4649777"/>
                <a:ext cx="205560" cy="41434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6">
            <p14:nvContentPartPr>
              <p14:cNvPr id="284" name="Ink 283">
                <a:extLst>
                  <a:ext uri="{FF2B5EF4-FFF2-40B4-BE49-F238E27FC236}">
                    <a16:creationId xmlns:a16="http://schemas.microsoft.com/office/drawing/2014/main" id="{7993DB75-5BEB-39BE-89AF-4CA08151FA40}"/>
                  </a:ext>
                </a:extLst>
              </p14:cNvPr>
              <p14:cNvContentPartPr/>
              <p14:nvPr/>
            </p14:nvContentPartPr>
            <p14:xfrm>
              <a:off x="911277" y="4800972"/>
              <a:ext cx="65520" cy="148680"/>
            </p14:xfrm>
          </p:contentPart>
        </mc:Choice>
        <mc:Fallback xmlns="">
          <p:pic>
            <p:nvPicPr>
              <p:cNvPr id="284" name="Ink 283">
                <a:extLst>
                  <a:ext uri="{FF2B5EF4-FFF2-40B4-BE49-F238E27FC236}">
                    <a16:creationId xmlns:a16="http://schemas.microsoft.com/office/drawing/2014/main" id="{7993DB75-5BEB-39BE-89AF-4CA08151FA40}"/>
                  </a:ext>
                </a:extLst>
              </p:cNvPr>
              <p:cNvPicPr/>
              <p:nvPr/>
            </p:nvPicPr>
            <p:blipFill>
              <a:blip r:embed="rId247"/>
              <a:stretch>
                <a:fillRect/>
              </a:stretch>
            </p:blipFill>
            <p:spPr>
              <a:xfrm>
                <a:off x="905157" y="4794867"/>
                <a:ext cx="77760" cy="16089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8">
            <p14:nvContentPartPr>
              <p14:cNvPr id="285" name="Ink 284">
                <a:extLst>
                  <a:ext uri="{FF2B5EF4-FFF2-40B4-BE49-F238E27FC236}">
                    <a16:creationId xmlns:a16="http://schemas.microsoft.com/office/drawing/2014/main" id="{5B13EE19-7496-7320-BC9F-521878530AAA}"/>
                  </a:ext>
                </a:extLst>
              </p14:cNvPr>
              <p14:cNvContentPartPr/>
              <p14:nvPr/>
            </p14:nvContentPartPr>
            <p14:xfrm>
              <a:off x="846117" y="4872252"/>
              <a:ext cx="220320" cy="24120"/>
            </p14:xfrm>
          </p:contentPart>
        </mc:Choice>
        <mc:Fallback xmlns="">
          <p:pic>
            <p:nvPicPr>
              <p:cNvPr id="285" name="Ink 284">
                <a:extLst>
                  <a:ext uri="{FF2B5EF4-FFF2-40B4-BE49-F238E27FC236}">
                    <a16:creationId xmlns:a16="http://schemas.microsoft.com/office/drawing/2014/main" id="{5B13EE19-7496-7320-BC9F-521878530AAA}"/>
                  </a:ext>
                </a:extLst>
              </p:cNvPr>
              <p:cNvPicPr/>
              <p:nvPr/>
            </p:nvPicPr>
            <p:blipFill>
              <a:blip r:embed="rId249"/>
              <a:stretch>
                <a:fillRect/>
              </a:stretch>
            </p:blipFill>
            <p:spPr>
              <a:xfrm>
                <a:off x="839997" y="4866222"/>
                <a:ext cx="232560" cy="36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0">
            <p14:nvContentPartPr>
              <p14:cNvPr id="286" name="Ink 285">
                <a:extLst>
                  <a:ext uri="{FF2B5EF4-FFF2-40B4-BE49-F238E27FC236}">
                    <a16:creationId xmlns:a16="http://schemas.microsoft.com/office/drawing/2014/main" id="{E9CDCE1A-E55A-3974-2999-9F7AE4657153}"/>
                  </a:ext>
                </a:extLst>
              </p14:cNvPr>
              <p14:cNvContentPartPr/>
              <p14:nvPr/>
            </p14:nvContentPartPr>
            <p14:xfrm>
              <a:off x="1151397" y="4896732"/>
              <a:ext cx="18000" cy="103680"/>
            </p14:xfrm>
          </p:contentPart>
        </mc:Choice>
        <mc:Fallback xmlns="">
          <p:pic>
            <p:nvPicPr>
              <p:cNvPr id="286" name="Ink 285">
                <a:extLst>
                  <a:ext uri="{FF2B5EF4-FFF2-40B4-BE49-F238E27FC236}">
                    <a16:creationId xmlns:a16="http://schemas.microsoft.com/office/drawing/2014/main" id="{E9CDCE1A-E55A-3974-2999-9F7AE4657153}"/>
                  </a:ext>
                </a:extLst>
              </p:cNvPr>
              <p:cNvPicPr/>
              <p:nvPr/>
            </p:nvPicPr>
            <p:blipFill>
              <a:blip r:embed="rId251"/>
              <a:stretch>
                <a:fillRect/>
              </a:stretch>
            </p:blipFill>
            <p:spPr>
              <a:xfrm>
                <a:off x="1145277" y="4890612"/>
                <a:ext cx="302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2">
            <p14:nvContentPartPr>
              <p14:cNvPr id="287" name="Ink 286">
                <a:extLst>
                  <a:ext uri="{FF2B5EF4-FFF2-40B4-BE49-F238E27FC236}">
                    <a16:creationId xmlns:a16="http://schemas.microsoft.com/office/drawing/2014/main" id="{7F7B6CAF-1025-C749-358A-D5451156DFED}"/>
                  </a:ext>
                </a:extLst>
              </p14:cNvPr>
              <p14:cNvContentPartPr/>
              <p14:nvPr/>
            </p14:nvContentPartPr>
            <p14:xfrm>
              <a:off x="1311957" y="4786212"/>
              <a:ext cx="136080" cy="113760"/>
            </p14:xfrm>
          </p:contentPart>
        </mc:Choice>
        <mc:Fallback xmlns="">
          <p:pic>
            <p:nvPicPr>
              <p:cNvPr id="287" name="Ink 286">
                <a:extLst>
                  <a:ext uri="{FF2B5EF4-FFF2-40B4-BE49-F238E27FC236}">
                    <a16:creationId xmlns:a16="http://schemas.microsoft.com/office/drawing/2014/main" id="{7F7B6CAF-1025-C749-358A-D5451156DFED}"/>
                  </a:ext>
                </a:extLst>
              </p:cNvPr>
              <p:cNvPicPr/>
              <p:nvPr/>
            </p:nvPicPr>
            <p:blipFill>
              <a:blip r:embed="rId253"/>
              <a:stretch>
                <a:fillRect/>
              </a:stretch>
            </p:blipFill>
            <p:spPr>
              <a:xfrm>
                <a:off x="1305837" y="4780092"/>
                <a:ext cx="148320" cy="12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7B658573-1363-2F28-DA10-546C17715830}"/>
                  </a:ext>
                </a:extLst>
              </p14:cNvPr>
              <p14:cNvContentPartPr/>
              <p14:nvPr/>
            </p14:nvContentPartPr>
            <p14:xfrm>
              <a:off x="1318797" y="4783332"/>
              <a:ext cx="139680" cy="14904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7B658573-1363-2F28-DA10-546C17715830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1312677" y="4777212"/>
                <a:ext cx="15192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289" name="Ink 288">
                <a:extLst>
                  <a:ext uri="{FF2B5EF4-FFF2-40B4-BE49-F238E27FC236}">
                    <a16:creationId xmlns:a16="http://schemas.microsoft.com/office/drawing/2014/main" id="{733282E2-0DF5-59BE-9F4E-9A0521AD66EB}"/>
                  </a:ext>
                </a:extLst>
              </p14:cNvPr>
              <p14:cNvContentPartPr/>
              <p14:nvPr/>
            </p14:nvContentPartPr>
            <p14:xfrm>
              <a:off x="1551717" y="4898172"/>
              <a:ext cx="64800" cy="120600"/>
            </p14:xfrm>
          </p:contentPart>
        </mc:Choice>
        <mc:Fallback xmlns="">
          <p:pic>
            <p:nvPicPr>
              <p:cNvPr id="289" name="Ink 288">
                <a:extLst>
                  <a:ext uri="{FF2B5EF4-FFF2-40B4-BE49-F238E27FC236}">
                    <a16:creationId xmlns:a16="http://schemas.microsoft.com/office/drawing/2014/main" id="{733282E2-0DF5-59BE-9F4E-9A0521AD66EB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1545597" y="4892052"/>
                <a:ext cx="77040" cy="13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298" name="Ink 297">
                <a:extLst>
                  <a:ext uri="{FF2B5EF4-FFF2-40B4-BE49-F238E27FC236}">
                    <a16:creationId xmlns:a16="http://schemas.microsoft.com/office/drawing/2014/main" id="{67920034-9A83-4476-A185-5A01BB193BDB}"/>
                  </a:ext>
                </a:extLst>
              </p14:cNvPr>
              <p14:cNvContentPartPr/>
              <p14:nvPr/>
            </p14:nvContentPartPr>
            <p14:xfrm>
              <a:off x="1777797" y="4724652"/>
              <a:ext cx="132840" cy="234360"/>
            </p14:xfrm>
          </p:contentPart>
        </mc:Choice>
        <mc:Fallback xmlns="">
          <p:pic>
            <p:nvPicPr>
              <p:cNvPr id="298" name="Ink 297">
                <a:extLst>
                  <a:ext uri="{FF2B5EF4-FFF2-40B4-BE49-F238E27FC236}">
                    <a16:creationId xmlns:a16="http://schemas.microsoft.com/office/drawing/2014/main" id="{67920034-9A83-4476-A185-5A01BB193BD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1771660" y="4718532"/>
                <a:ext cx="145113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299" name="Ink 298">
                <a:extLst>
                  <a:ext uri="{FF2B5EF4-FFF2-40B4-BE49-F238E27FC236}">
                    <a16:creationId xmlns:a16="http://schemas.microsoft.com/office/drawing/2014/main" id="{01F95129-44AE-9127-757B-2EF1CED4C808}"/>
                  </a:ext>
                </a:extLst>
              </p14:cNvPr>
              <p14:cNvContentPartPr/>
              <p14:nvPr/>
            </p14:nvContentPartPr>
            <p14:xfrm>
              <a:off x="1743597" y="4690452"/>
              <a:ext cx="228600" cy="301680"/>
            </p14:xfrm>
          </p:contentPart>
        </mc:Choice>
        <mc:Fallback xmlns="">
          <p:pic>
            <p:nvPicPr>
              <p:cNvPr id="299" name="Ink 298">
                <a:extLst>
                  <a:ext uri="{FF2B5EF4-FFF2-40B4-BE49-F238E27FC236}">
                    <a16:creationId xmlns:a16="http://schemas.microsoft.com/office/drawing/2014/main" id="{01F95129-44AE-9127-757B-2EF1CED4C808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1737477" y="4684339"/>
                <a:ext cx="240840" cy="3139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2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BA012340-5281-1CC5-3EE2-64D114F667DF}"/>
                  </a:ext>
                </a:extLst>
              </p14:cNvPr>
              <p14:cNvContentPartPr/>
              <p14:nvPr/>
            </p14:nvContentPartPr>
            <p14:xfrm>
              <a:off x="2027637" y="4868652"/>
              <a:ext cx="70560" cy="12096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BA012340-5281-1CC5-3EE2-64D114F667DF}"/>
                  </a:ext>
                </a:extLst>
              </p:cNvPr>
              <p:cNvPicPr/>
              <p:nvPr/>
            </p:nvPicPr>
            <p:blipFill>
              <a:blip r:embed="rId263"/>
              <a:stretch>
                <a:fillRect/>
              </a:stretch>
            </p:blipFill>
            <p:spPr>
              <a:xfrm>
                <a:off x="2021486" y="4862532"/>
                <a:ext cx="82863" cy="13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4">
            <p14:nvContentPartPr>
              <p14:cNvPr id="336" name="Ink 335">
                <a:extLst>
                  <a:ext uri="{FF2B5EF4-FFF2-40B4-BE49-F238E27FC236}">
                    <a16:creationId xmlns:a16="http://schemas.microsoft.com/office/drawing/2014/main" id="{62133F09-5626-AE78-7D70-8F64C4DCC5CC}"/>
                  </a:ext>
                </a:extLst>
              </p14:cNvPr>
              <p14:cNvContentPartPr/>
              <p14:nvPr/>
            </p14:nvContentPartPr>
            <p14:xfrm>
              <a:off x="204995" y="5333052"/>
              <a:ext cx="243360" cy="227880"/>
            </p14:xfrm>
          </p:contentPart>
        </mc:Choice>
        <mc:Fallback xmlns="">
          <p:pic>
            <p:nvPicPr>
              <p:cNvPr id="336" name="Ink 335">
                <a:extLst>
                  <a:ext uri="{FF2B5EF4-FFF2-40B4-BE49-F238E27FC236}">
                    <a16:creationId xmlns:a16="http://schemas.microsoft.com/office/drawing/2014/main" id="{62133F09-5626-AE78-7D70-8F64C4DCC5CC}"/>
                  </a:ext>
                </a:extLst>
              </p:cNvPr>
              <p:cNvPicPr/>
              <p:nvPr/>
            </p:nvPicPr>
            <p:blipFill>
              <a:blip r:embed="rId265"/>
              <a:stretch>
                <a:fillRect/>
              </a:stretch>
            </p:blipFill>
            <p:spPr>
              <a:xfrm>
                <a:off x="198875" y="5326932"/>
                <a:ext cx="255600" cy="24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6">
            <p14:nvContentPartPr>
              <p14:cNvPr id="337" name="Ink 336">
                <a:extLst>
                  <a:ext uri="{FF2B5EF4-FFF2-40B4-BE49-F238E27FC236}">
                    <a16:creationId xmlns:a16="http://schemas.microsoft.com/office/drawing/2014/main" id="{E86D7E0F-327E-529F-DFAC-8586036E338D}"/>
                  </a:ext>
                </a:extLst>
              </p14:cNvPr>
              <p14:cNvContentPartPr/>
              <p14:nvPr/>
            </p14:nvContentPartPr>
            <p14:xfrm>
              <a:off x="549155" y="5453652"/>
              <a:ext cx="61200" cy="66960"/>
            </p14:xfrm>
          </p:contentPart>
        </mc:Choice>
        <mc:Fallback xmlns="">
          <p:pic>
            <p:nvPicPr>
              <p:cNvPr id="337" name="Ink 336">
                <a:extLst>
                  <a:ext uri="{FF2B5EF4-FFF2-40B4-BE49-F238E27FC236}">
                    <a16:creationId xmlns:a16="http://schemas.microsoft.com/office/drawing/2014/main" id="{E86D7E0F-327E-529F-DFAC-8586036E338D}"/>
                  </a:ext>
                </a:extLst>
              </p:cNvPr>
              <p:cNvPicPr/>
              <p:nvPr/>
            </p:nvPicPr>
            <p:blipFill>
              <a:blip r:embed="rId267"/>
              <a:stretch>
                <a:fillRect/>
              </a:stretch>
            </p:blipFill>
            <p:spPr>
              <a:xfrm>
                <a:off x="543035" y="5447499"/>
                <a:ext cx="73440" cy="79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8">
            <p14:nvContentPartPr>
              <p14:cNvPr id="339" name="Ink 338">
                <a:extLst>
                  <a:ext uri="{FF2B5EF4-FFF2-40B4-BE49-F238E27FC236}">
                    <a16:creationId xmlns:a16="http://schemas.microsoft.com/office/drawing/2014/main" id="{2E545E88-7655-3363-35B0-1AFDC64010EC}"/>
                  </a:ext>
                </a:extLst>
              </p14:cNvPr>
              <p14:cNvContentPartPr/>
              <p14:nvPr/>
            </p14:nvContentPartPr>
            <p14:xfrm>
              <a:off x="963515" y="5328012"/>
              <a:ext cx="250200" cy="181440"/>
            </p14:xfrm>
          </p:contentPart>
        </mc:Choice>
        <mc:Fallback xmlns="">
          <p:pic>
            <p:nvPicPr>
              <p:cNvPr id="339" name="Ink 338">
                <a:extLst>
                  <a:ext uri="{FF2B5EF4-FFF2-40B4-BE49-F238E27FC236}">
                    <a16:creationId xmlns:a16="http://schemas.microsoft.com/office/drawing/2014/main" id="{2E545E88-7655-3363-35B0-1AFDC64010EC}"/>
                  </a:ext>
                </a:extLst>
              </p:cNvPr>
              <p:cNvPicPr/>
              <p:nvPr/>
            </p:nvPicPr>
            <p:blipFill>
              <a:blip r:embed="rId269"/>
              <a:stretch>
                <a:fillRect/>
              </a:stretch>
            </p:blipFill>
            <p:spPr>
              <a:xfrm>
                <a:off x="957395" y="5321892"/>
                <a:ext cx="2624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0">
            <p14:nvContentPartPr>
              <p14:cNvPr id="340" name="Ink 339">
                <a:extLst>
                  <a:ext uri="{FF2B5EF4-FFF2-40B4-BE49-F238E27FC236}">
                    <a16:creationId xmlns:a16="http://schemas.microsoft.com/office/drawing/2014/main" id="{9B8131F5-8B84-0D3C-B72B-79B57AA11121}"/>
                  </a:ext>
                </a:extLst>
              </p14:cNvPr>
              <p14:cNvContentPartPr/>
              <p14:nvPr/>
            </p14:nvContentPartPr>
            <p14:xfrm>
              <a:off x="1202195" y="5246292"/>
              <a:ext cx="72720" cy="234720"/>
            </p14:xfrm>
          </p:contentPart>
        </mc:Choice>
        <mc:Fallback xmlns="">
          <p:pic>
            <p:nvPicPr>
              <p:cNvPr id="340" name="Ink 339">
                <a:extLst>
                  <a:ext uri="{FF2B5EF4-FFF2-40B4-BE49-F238E27FC236}">
                    <a16:creationId xmlns:a16="http://schemas.microsoft.com/office/drawing/2014/main" id="{9B8131F5-8B84-0D3C-B72B-79B57AA11121}"/>
                  </a:ext>
                </a:extLst>
              </p:cNvPr>
              <p:cNvPicPr/>
              <p:nvPr/>
            </p:nvPicPr>
            <p:blipFill>
              <a:blip r:embed="rId271"/>
              <a:stretch>
                <a:fillRect/>
              </a:stretch>
            </p:blipFill>
            <p:spPr>
              <a:xfrm>
                <a:off x="1196045" y="5240181"/>
                <a:ext cx="85021" cy="24694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2">
            <p14:nvContentPartPr>
              <p14:cNvPr id="341" name="Ink 340">
                <a:extLst>
                  <a:ext uri="{FF2B5EF4-FFF2-40B4-BE49-F238E27FC236}">
                    <a16:creationId xmlns:a16="http://schemas.microsoft.com/office/drawing/2014/main" id="{A21CB467-610B-A2B5-A153-27EE3850FF71}"/>
                  </a:ext>
                </a:extLst>
              </p14:cNvPr>
              <p14:cNvContentPartPr/>
              <p14:nvPr/>
            </p14:nvContentPartPr>
            <p14:xfrm>
              <a:off x="1298675" y="5316132"/>
              <a:ext cx="226800" cy="335160"/>
            </p14:xfrm>
          </p:contentPart>
        </mc:Choice>
        <mc:Fallback xmlns="">
          <p:pic>
            <p:nvPicPr>
              <p:cNvPr id="341" name="Ink 340">
                <a:extLst>
                  <a:ext uri="{FF2B5EF4-FFF2-40B4-BE49-F238E27FC236}">
                    <a16:creationId xmlns:a16="http://schemas.microsoft.com/office/drawing/2014/main" id="{A21CB467-610B-A2B5-A153-27EE3850FF71}"/>
                  </a:ext>
                </a:extLst>
              </p:cNvPr>
              <p:cNvPicPr/>
              <p:nvPr/>
            </p:nvPicPr>
            <p:blipFill>
              <a:blip r:embed="rId273"/>
              <a:stretch>
                <a:fillRect/>
              </a:stretch>
            </p:blipFill>
            <p:spPr>
              <a:xfrm>
                <a:off x="1292555" y="5310012"/>
                <a:ext cx="239040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4">
            <p14:nvContentPartPr>
              <p14:cNvPr id="342" name="Ink 341">
                <a:extLst>
                  <a:ext uri="{FF2B5EF4-FFF2-40B4-BE49-F238E27FC236}">
                    <a16:creationId xmlns:a16="http://schemas.microsoft.com/office/drawing/2014/main" id="{DA605DF5-54A9-1AB0-1E9E-D64CBD8893CB}"/>
                  </a:ext>
                </a:extLst>
              </p14:cNvPr>
              <p14:cNvContentPartPr/>
              <p14:nvPr/>
            </p14:nvContentPartPr>
            <p14:xfrm>
              <a:off x="1427915" y="5346372"/>
              <a:ext cx="164520" cy="138960"/>
            </p14:xfrm>
          </p:contentPart>
        </mc:Choice>
        <mc:Fallback xmlns="">
          <p:pic>
            <p:nvPicPr>
              <p:cNvPr id="342" name="Ink 341">
                <a:extLst>
                  <a:ext uri="{FF2B5EF4-FFF2-40B4-BE49-F238E27FC236}">
                    <a16:creationId xmlns:a16="http://schemas.microsoft.com/office/drawing/2014/main" id="{DA605DF5-54A9-1AB0-1E9E-D64CBD8893CB}"/>
                  </a:ext>
                </a:extLst>
              </p:cNvPr>
              <p:cNvPicPr/>
              <p:nvPr/>
            </p:nvPicPr>
            <p:blipFill>
              <a:blip r:embed="rId275"/>
              <a:stretch>
                <a:fillRect/>
              </a:stretch>
            </p:blipFill>
            <p:spPr>
              <a:xfrm>
                <a:off x="1421795" y="5340252"/>
                <a:ext cx="176760" cy="15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6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A55EDFE4-8305-6D0B-F5A4-64D70587BCAF}"/>
                  </a:ext>
                </a:extLst>
              </p14:cNvPr>
              <p14:cNvContentPartPr/>
              <p14:nvPr/>
            </p14:nvContentPartPr>
            <p14:xfrm>
              <a:off x="1622315" y="5379132"/>
              <a:ext cx="165240" cy="12924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A55EDFE4-8305-6D0B-F5A4-64D70587BCAF}"/>
                  </a:ext>
                </a:extLst>
              </p:cNvPr>
              <p:cNvPicPr/>
              <p:nvPr/>
            </p:nvPicPr>
            <p:blipFill>
              <a:blip r:embed="rId277"/>
              <a:stretch>
                <a:fillRect/>
              </a:stretch>
            </p:blipFill>
            <p:spPr>
              <a:xfrm>
                <a:off x="1616208" y="5373012"/>
                <a:ext cx="177453" cy="14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78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51953CDE-1706-4F87-9588-5CF1ABC81B51}"/>
                  </a:ext>
                </a:extLst>
              </p14:cNvPr>
              <p14:cNvContentPartPr/>
              <p14:nvPr/>
            </p14:nvContentPartPr>
            <p14:xfrm>
              <a:off x="1819955" y="5381292"/>
              <a:ext cx="89640" cy="11772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51953CDE-1706-4F87-9588-5CF1ABC81B51}"/>
                  </a:ext>
                </a:extLst>
              </p:cNvPr>
              <p:cNvPicPr/>
              <p:nvPr/>
            </p:nvPicPr>
            <p:blipFill>
              <a:blip r:embed="rId279"/>
              <a:stretch>
                <a:fillRect/>
              </a:stretch>
            </p:blipFill>
            <p:spPr>
              <a:xfrm>
                <a:off x="1813859" y="5375172"/>
                <a:ext cx="101831" cy="12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6827402B-A228-2619-7DA4-2FEDF8D3CC93}"/>
                  </a:ext>
                </a:extLst>
              </p14:cNvPr>
              <p14:cNvContentPartPr/>
              <p14:nvPr/>
            </p14:nvContentPartPr>
            <p14:xfrm>
              <a:off x="1782875" y="5259252"/>
              <a:ext cx="33840" cy="2124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6827402B-A228-2619-7DA4-2FEDF8D3CC93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1776755" y="5253132"/>
                <a:ext cx="4608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2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F2A45685-4583-33AF-38DD-66491EBF0D6D}"/>
                  </a:ext>
                </a:extLst>
              </p14:cNvPr>
              <p14:cNvContentPartPr/>
              <p14:nvPr/>
            </p14:nvContentPartPr>
            <p14:xfrm>
              <a:off x="1897715" y="5189052"/>
              <a:ext cx="93960" cy="29304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F2A45685-4583-33AF-38DD-66491EBF0D6D}"/>
                  </a:ext>
                </a:extLst>
              </p:cNvPr>
              <p:cNvPicPr/>
              <p:nvPr/>
            </p:nvPicPr>
            <p:blipFill>
              <a:blip r:embed="rId283"/>
              <a:stretch>
                <a:fillRect/>
              </a:stretch>
            </p:blipFill>
            <p:spPr>
              <a:xfrm>
                <a:off x="1891595" y="5182932"/>
                <a:ext cx="1062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4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6B3545B3-143F-44B9-3CA6-47E7B8C2EE5E}"/>
                  </a:ext>
                </a:extLst>
              </p14:cNvPr>
              <p14:cNvContentPartPr/>
              <p14:nvPr/>
            </p14:nvContentPartPr>
            <p14:xfrm>
              <a:off x="1884755" y="5342052"/>
              <a:ext cx="144000" cy="900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6B3545B3-143F-44B9-3CA6-47E7B8C2EE5E}"/>
                  </a:ext>
                </a:extLst>
              </p:cNvPr>
              <p:cNvPicPr/>
              <p:nvPr/>
            </p:nvPicPr>
            <p:blipFill>
              <a:blip r:embed="rId285"/>
              <a:stretch>
                <a:fillRect/>
              </a:stretch>
            </p:blipFill>
            <p:spPr>
              <a:xfrm>
                <a:off x="1878650" y="5335932"/>
                <a:ext cx="156209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CC7CAB7A-E985-0506-B5C7-DEC8CB287B15}"/>
                  </a:ext>
                </a:extLst>
              </p14:cNvPr>
              <p14:cNvContentPartPr/>
              <p14:nvPr/>
            </p14:nvContentPartPr>
            <p14:xfrm>
              <a:off x="2004635" y="5205612"/>
              <a:ext cx="229680" cy="24624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CC7CAB7A-E985-0506-B5C7-DEC8CB287B15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1998515" y="5199483"/>
                <a:ext cx="241920" cy="2584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8">
            <p14:nvContentPartPr>
              <p14:cNvPr id="349" name="Ink 348">
                <a:extLst>
                  <a:ext uri="{FF2B5EF4-FFF2-40B4-BE49-F238E27FC236}">
                    <a16:creationId xmlns:a16="http://schemas.microsoft.com/office/drawing/2014/main" id="{DF44A0B1-BACC-5E1C-A62C-DF8F9D4D165F}"/>
                  </a:ext>
                </a:extLst>
              </p14:cNvPr>
              <p14:cNvContentPartPr/>
              <p14:nvPr/>
            </p14:nvContentPartPr>
            <p14:xfrm>
              <a:off x="2274275" y="5315052"/>
              <a:ext cx="258480" cy="124560"/>
            </p14:xfrm>
          </p:contentPart>
        </mc:Choice>
        <mc:Fallback xmlns="">
          <p:pic>
            <p:nvPicPr>
              <p:cNvPr id="349" name="Ink 348">
                <a:extLst>
                  <a:ext uri="{FF2B5EF4-FFF2-40B4-BE49-F238E27FC236}">
                    <a16:creationId xmlns:a16="http://schemas.microsoft.com/office/drawing/2014/main" id="{DF44A0B1-BACC-5E1C-A62C-DF8F9D4D165F}"/>
                  </a:ext>
                </a:extLst>
              </p:cNvPr>
              <p:cNvPicPr/>
              <p:nvPr/>
            </p:nvPicPr>
            <p:blipFill>
              <a:blip r:embed="rId289"/>
              <a:stretch>
                <a:fillRect/>
              </a:stretch>
            </p:blipFill>
            <p:spPr>
              <a:xfrm>
                <a:off x="2268155" y="5308932"/>
                <a:ext cx="270720" cy="13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0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82BA6305-987B-03CC-BBA5-163F229883F0}"/>
                  </a:ext>
                </a:extLst>
              </p14:cNvPr>
              <p14:cNvContentPartPr/>
              <p14:nvPr/>
            </p14:nvContentPartPr>
            <p14:xfrm>
              <a:off x="203915" y="4166652"/>
              <a:ext cx="270360" cy="32508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82BA6305-987B-03CC-BBA5-163F229883F0}"/>
                  </a:ext>
                </a:extLst>
              </p:cNvPr>
              <p:cNvPicPr/>
              <p:nvPr/>
            </p:nvPicPr>
            <p:blipFill>
              <a:blip r:embed="rId291"/>
              <a:stretch>
                <a:fillRect/>
              </a:stretch>
            </p:blipFill>
            <p:spPr>
              <a:xfrm>
                <a:off x="197795" y="4160532"/>
                <a:ext cx="28260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2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7BFCE107-BB34-EAE9-8201-3FDA61D4A234}"/>
                  </a:ext>
                </a:extLst>
              </p14:cNvPr>
              <p14:cNvContentPartPr/>
              <p14:nvPr/>
            </p14:nvContentPartPr>
            <p14:xfrm>
              <a:off x="562115" y="4402092"/>
              <a:ext cx="20880" cy="1008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7BFCE107-BB34-EAE9-8201-3FDA61D4A234}"/>
                  </a:ext>
                </a:extLst>
              </p:cNvPr>
              <p:cNvPicPr/>
              <p:nvPr/>
            </p:nvPicPr>
            <p:blipFill>
              <a:blip r:embed="rId293"/>
              <a:stretch>
                <a:fillRect/>
              </a:stretch>
            </p:blipFill>
            <p:spPr>
              <a:xfrm>
                <a:off x="555995" y="4395745"/>
                <a:ext cx="33120" cy="227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4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2D221594-1D05-387B-4FFA-401DE2D3AE14}"/>
                  </a:ext>
                </a:extLst>
              </p14:cNvPr>
              <p14:cNvContentPartPr/>
              <p14:nvPr/>
            </p14:nvContentPartPr>
            <p14:xfrm>
              <a:off x="1022195" y="4216692"/>
              <a:ext cx="38880" cy="21492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2D221594-1D05-387B-4FFA-401DE2D3AE14}"/>
                  </a:ext>
                </a:extLst>
              </p:cNvPr>
              <p:cNvPicPr/>
              <p:nvPr/>
            </p:nvPicPr>
            <p:blipFill>
              <a:blip r:embed="rId295"/>
              <a:stretch>
                <a:fillRect/>
              </a:stretch>
            </p:blipFill>
            <p:spPr>
              <a:xfrm>
                <a:off x="1016075" y="4210572"/>
                <a:ext cx="5112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6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BD48F8E6-B975-26F5-0D4D-D64B0854F3F2}"/>
                  </a:ext>
                </a:extLst>
              </p14:cNvPr>
              <p14:cNvContentPartPr/>
              <p14:nvPr/>
            </p14:nvContentPartPr>
            <p14:xfrm>
              <a:off x="1107875" y="4197972"/>
              <a:ext cx="16560" cy="1969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BD48F8E6-B975-26F5-0D4D-D64B0854F3F2}"/>
                  </a:ext>
                </a:extLst>
              </p:cNvPr>
              <p:cNvPicPr/>
              <p:nvPr/>
            </p:nvPicPr>
            <p:blipFill>
              <a:blip r:embed="rId297"/>
              <a:stretch>
                <a:fillRect/>
              </a:stretch>
            </p:blipFill>
            <p:spPr>
              <a:xfrm>
                <a:off x="1101755" y="4191863"/>
                <a:ext cx="28800" cy="20913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98">
            <p14:nvContentPartPr>
              <p14:cNvPr id="253" name="Ink 252">
                <a:extLst>
                  <a:ext uri="{FF2B5EF4-FFF2-40B4-BE49-F238E27FC236}">
                    <a16:creationId xmlns:a16="http://schemas.microsoft.com/office/drawing/2014/main" id="{858BEFD4-2527-E914-A00B-58A038183B8A}"/>
                  </a:ext>
                </a:extLst>
              </p14:cNvPr>
              <p14:cNvContentPartPr/>
              <p14:nvPr/>
            </p14:nvContentPartPr>
            <p14:xfrm>
              <a:off x="922475" y="4325412"/>
              <a:ext cx="248400" cy="27360"/>
            </p14:xfrm>
          </p:contentPart>
        </mc:Choice>
        <mc:Fallback xmlns="">
          <p:pic>
            <p:nvPicPr>
              <p:cNvPr id="253" name="Ink 252">
                <a:extLst>
                  <a:ext uri="{FF2B5EF4-FFF2-40B4-BE49-F238E27FC236}">
                    <a16:creationId xmlns:a16="http://schemas.microsoft.com/office/drawing/2014/main" id="{858BEFD4-2527-E914-A00B-58A038183B8A}"/>
                  </a:ext>
                </a:extLst>
              </p:cNvPr>
              <p:cNvPicPr/>
              <p:nvPr/>
            </p:nvPicPr>
            <p:blipFill>
              <a:blip r:embed="rId299"/>
              <a:stretch>
                <a:fillRect/>
              </a:stretch>
            </p:blipFill>
            <p:spPr>
              <a:xfrm>
                <a:off x="916355" y="4319292"/>
                <a:ext cx="26064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0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1427C0C6-B7DE-E44B-823D-E75C5725A6B3}"/>
                  </a:ext>
                </a:extLst>
              </p14:cNvPr>
              <p14:cNvContentPartPr/>
              <p14:nvPr/>
            </p14:nvContentPartPr>
            <p14:xfrm>
              <a:off x="953075" y="4385172"/>
              <a:ext cx="211680" cy="5328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1427C0C6-B7DE-E44B-823D-E75C5725A6B3}"/>
                  </a:ext>
                </a:extLst>
              </p:cNvPr>
              <p:cNvPicPr/>
              <p:nvPr/>
            </p:nvPicPr>
            <p:blipFill>
              <a:blip r:embed="rId301"/>
              <a:stretch>
                <a:fillRect/>
              </a:stretch>
            </p:blipFill>
            <p:spPr>
              <a:xfrm>
                <a:off x="946965" y="4379052"/>
                <a:ext cx="223899" cy="6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2">
            <p14:nvContentPartPr>
              <p14:cNvPr id="257" name="Ink 256">
                <a:extLst>
                  <a:ext uri="{FF2B5EF4-FFF2-40B4-BE49-F238E27FC236}">
                    <a16:creationId xmlns:a16="http://schemas.microsoft.com/office/drawing/2014/main" id="{3AB5CFC2-3CBC-5D7D-6DB0-D22F4279F79E}"/>
                  </a:ext>
                </a:extLst>
              </p14:cNvPr>
              <p14:cNvContentPartPr/>
              <p14:nvPr/>
            </p14:nvContentPartPr>
            <p14:xfrm>
              <a:off x="1588115" y="4134612"/>
              <a:ext cx="181080" cy="362160"/>
            </p14:xfrm>
          </p:contentPart>
        </mc:Choice>
        <mc:Fallback xmlns="">
          <p:pic>
            <p:nvPicPr>
              <p:cNvPr id="257" name="Ink 256">
                <a:extLst>
                  <a:ext uri="{FF2B5EF4-FFF2-40B4-BE49-F238E27FC236}">
                    <a16:creationId xmlns:a16="http://schemas.microsoft.com/office/drawing/2014/main" id="{3AB5CFC2-3CBC-5D7D-6DB0-D22F4279F79E}"/>
                  </a:ext>
                </a:extLst>
              </p:cNvPr>
              <p:cNvPicPr/>
              <p:nvPr/>
            </p:nvPicPr>
            <p:blipFill>
              <a:blip r:embed="rId303"/>
              <a:stretch>
                <a:fillRect/>
              </a:stretch>
            </p:blipFill>
            <p:spPr>
              <a:xfrm>
                <a:off x="1581995" y="4128492"/>
                <a:ext cx="193320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4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1C449DF1-CB08-AA42-1798-8A0E3CBE1BE4}"/>
                  </a:ext>
                </a:extLst>
              </p14:cNvPr>
              <p14:cNvContentPartPr/>
              <p14:nvPr/>
            </p14:nvContentPartPr>
            <p14:xfrm>
              <a:off x="1791875" y="4301292"/>
              <a:ext cx="200880" cy="15948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1C449DF1-CB08-AA42-1798-8A0E3CBE1BE4}"/>
                  </a:ext>
                </a:extLst>
              </p:cNvPr>
              <p:cNvPicPr/>
              <p:nvPr/>
            </p:nvPicPr>
            <p:blipFill>
              <a:blip r:embed="rId305"/>
              <a:stretch>
                <a:fillRect/>
              </a:stretch>
            </p:blipFill>
            <p:spPr>
              <a:xfrm>
                <a:off x="1785755" y="4295172"/>
                <a:ext cx="21312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6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139AAC90-CD3C-8E4B-3946-996264A6C06C}"/>
                  </a:ext>
                </a:extLst>
              </p14:cNvPr>
              <p14:cNvContentPartPr/>
              <p14:nvPr/>
            </p14:nvContentPartPr>
            <p14:xfrm>
              <a:off x="2002115" y="4248732"/>
              <a:ext cx="123120" cy="2116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139AAC90-CD3C-8E4B-3946-996264A6C06C}"/>
                  </a:ext>
                </a:extLst>
              </p:cNvPr>
              <p:cNvPicPr/>
              <p:nvPr/>
            </p:nvPicPr>
            <p:blipFill>
              <a:blip r:embed="rId307"/>
              <a:stretch>
                <a:fillRect/>
              </a:stretch>
            </p:blipFill>
            <p:spPr>
              <a:xfrm>
                <a:off x="1995995" y="4242612"/>
                <a:ext cx="13536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8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8FF681ED-2025-5152-13E2-08FBF51B9B97}"/>
                  </a:ext>
                </a:extLst>
              </p14:cNvPr>
              <p14:cNvContentPartPr/>
              <p14:nvPr/>
            </p14:nvContentPartPr>
            <p14:xfrm>
              <a:off x="2145755" y="4249812"/>
              <a:ext cx="61920" cy="15948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8FF681ED-2025-5152-13E2-08FBF51B9B97}"/>
                  </a:ext>
                </a:extLst>
              </p:cNvPr>
              <p:cNvPicPr/>
              <p:nvPr/>
            </p:nvPicPr>
            <p:blipFill>
              <a:blip r:embed="rId309"/>
              <a:stretch>
                <a:fillRect/>
              </a:stretch>
            </p:blipFill>
            <p:spPr>
              <a:xfrm>
                <a:off x="2139635" y="4243678"/>
                <a:ext cx="74160" cy="1717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0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B64D704B-56F0-0A57-011E-B87E345BBA30}"/>
                  </a:ext>
                </a:extLst>
              </p14:cNvPr>
              <p14:cNvContentPartPr/>
              <p14:nvPr/>
            </p14:nvContentPartPr>
            <p14:xfrm>
              <a:off x="2133515" y="4115172"/>
              <a:ext cx="49320" cy="900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B64D704B-56F0-0A57-011E-B87E345BBA30}"/>
                  </a:ext>
                </a:extLst>
              </p:cNvPr>
              <p:cNvPicPr/>
              <p:nvPr/>
            </p:nvPicPr>
            <p:blipFill>
              <a:blip r:embed="rId311"/>
              <a:stretch>
                <a:fillRect/>
              </a:stretch>
            </p:blipFill>
            <p:spPr>
              <a:xfrm>
                <a:off x="2127395" y="4109052"/>
                <a:ext cx="6156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2">
            <p14:nvContentPartPr>
              <p14:cNvPr id="262" name="Ink 261">
                <a:extLst>
                  <a:ext uri="{FF2B5EF4-FFF2-40B4-BE49-F238E27FC236}">
                    <a16:creationId xmlns:a16="http://schemas.microsoft.com/office/drawing/2014/main" id="{5A338899-A615-05E7-0B6F-2DC0BBA909BA}"/>
                  </a:ext>
                </a:extLst>
              </p14:cNvPr>
              <p14:cNvContentPartPr/>
              <p14:nvPr/>
            </p14:nvContentPartPr>
            <p14:xfrm>
              <a:off x="2251235" y="4249452"/>
              <a:ext cx="167400" cy="172800"/>
            </p14:xfrm>
          </p:contentPart>
        </mc:Choice>
        <mc:Fallback xmlns="">
          <p:pic>
            <p:nvPicPr>
              <p:cNvPr id="262" name="Ink 261">
                <a:extLst>
                  <a:ext uri="{FF2B5EF4-FFF2-40B4-BE49-F238E27FC236}">
                    <a16:creationId xmlns:a16="http://schemas.microsoft.com/office/drawing/2014/main" id="{5A338899-A615-05E7-0B6F-2DC0BBA909BA}"/>
                  </a:ext>
                </a:extLst>
              </p:cNvPr>
              <p:cNvPicPr/>
              <p:nvPr/>
            </p:nvPicPr>
            <p:blipFill>
              <a:blip r:embed="rId313"/>
              <a:stretch>
                <a:fillRect/>
              </a:stretch>
            </p:blipFill>
            <p:spPr>
              <a:xfrm>
                <a:off x="2245115" y="4243332"/>
                <a:ext cx="179640" cy="18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2ADEB4D4-6741-D30E-DFF7-AA0C1DFB5096}"/>
                  </a:ext>
                </a:extLst>
              </p14:cNvPr>
              <p14:cNvContentPartPr/>
              <p14:nvPr/>
            </p14:nvContentPartPr>
            <p14:xfrm>
              <a:off x="298385" y="3292549"/>
              <a:ext cx="52200" cy="26496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2ADEB4D4-6741-D30E-DFF7-AA0C1DFB5096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292265" y="3286429"/>
                <a:ext cx="64440" cy="27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6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75CBA56D-32E8-30B2-25EB-9F633255FD09}"/>
                  </a:ext>
                </a:extLst>
              </p14:cNvPr>
              <p14:cNvContentPartPr/>
              <p14:nvPr/>
            </p14:nvContentPartPr>
            <p14:xfrm>
              <a:off x="270665" y="3293629"/>
              <a:ext cx="286560" cy="2743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75CBA56D-32E8-30B2-25EB-9F633255FD09}"/>
                  </a:ext>
                </a:extLst>
              </p:cNvPr>
              <p:cNvPicPr/>
              <p:nvPr/>
            </p:nvPicPr>
            <p:blipFill>
              <a:blip r:embed="rId317"/>
              <a:stretch>
                <a:fillRect/>
              </a:stretch>
            </p:blipFill>
            <p:spPr>
              <a:xfrm>
                <a:off x="264545" y="3287509"/>
                <a:ext cx="298800" cy="28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18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50A9C6C6-496B-ED57-6EE2-D9B3DEE6832E}"/>
                  </a:ext>
                </a:extLst>
              </p14:cNvPr>
              <p14:cNvContentPartPr/>
              <p14:nvPr/>
            </p14:nvContentPartPr>
            <p14:xfrm>
              <a:off x="517265" y="3383989"/>
              <a:ext cx="181440" cy="129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50A9C6C6-496B-ED57-6EE2-D9B3DEE6832E}"/>
                  </a:ext>
                </a:extLst>
              </p:cNvPr>
              <p:cNvPicPr/>
              <p:nvPr/>
            </p:nvPicPr>
            <p:blipFill>
              <a:blip r:embed="rId319"/>
              <a:stretch>
                <a:fillRect/>
              </a:stretch>
            </p:blipFill>
            <p:spPr>
              <a:xfrm>
                <a:off x="511145" y="3377852"/>
                <a:ext cx="193680" cy="1422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0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CB7120AD-16FA-93B1-B37F-0EBFE04BB121}"/>
                  </a:ext>
                </a:extLst>
              </p14:cNvPr>
              <p14:cNvContentPartPr/>
              <p14:nvPr/>
            </p14:nvContentPartPr>
            <p14:xfrm>
              <a:off x="734345" y="3212269"/>
              <a:ext cx="140400" cy="31968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CB7120AD-16FA-93B1-B37F-0EBFE04BB121}"/>
                  </a:ext>
                </a:extLst>
              </p:cNvPr>
              <p:cNvPicPr/>
              <p:nvPr/>
            </p:nvPicPr>
            <p:blipFill>
              <a:blip r:embed="rId321"/>
              <a:stretch>
                <a:fillRect/>
              </a:stretch>
            </p:blipFill>
            <p:spPr>
              <a:xfrm>
                <a:off x="728209" y="3206149"/>
                <a:ext cx="152671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2">
            <p14:nvContentPartPr>
              <p14:cNvPr id="211" name="Ink 210">
                <a:extLst>
                  <a:ext uri="{FF2B5EF4-FFF2-40B4-BE49-F238E27FC236}">
                    <a16:creationId xmlns:a16="http://schemas.microsoft.com/office/drawing/2014/main" id="{D371BDA5-50AC-B9DF-B52A-BBA807754E6B}"/>
                  </a:ext>
                </a:extLst>
              </p14:cNvPr>
              <p14:cNvContentPartPr/>
              <p14:nvPr/>
            </p14:nvContentPartPr>
            <p14:xfrm>
              <a:off x="714905" y="3417469"/>
              <a:ext cx="186840" cy="15120"/>
            </p14:xfrm>
          </p:contentPart>
        </mc:Choice>
        <mc:Fallback xmlns="">
          <p:pic>
            <p:nvPicPr>
              <p:cNvPr id="211" name="Ink 210">
                <a:extLst>
                  <a:ext uri="{FF2B5EF4-FFF2-40B4-BE49-F238E27FC236}">
                    <a16:creationId xmlns:a16="http://schemas.microsoft.com/office/drawing/2014/main" id="{D371BDA5-50AC-B9DF-B52A-BBA807754E6B}"/>
                  </a:ext>
                </a:extLst>
              </p:cNvPr>
              <p:cNvPicPr/>
              <p:nvPr/>
            </p:nvPicPr>
            <p:blipFill>
              <a:blip r:embed="rId323"/>
              <a:stretch>
                <a:fillRect/>
              </a:stretch>
            </p:blipFill>
            <p:spPr>
              <a:xfrm>
                <a:off x="708785" y="3411349"/>
                <a:ext cx="19908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EE92C4C6-9444-645A-4791-6D9920025A3D}"/>
                  </a:ext>
                </a:extLst>
              </p14:cNvPr>
              <p14:cNvContentPartPr/>
              <p14:nvPr/>
            </p14:nvContentPartPr>
            <p14:xfrm>
              <a:off x="994985" y="3383269"/>
              <a:ext cx="30960" cy="3168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EE92C4C6-9444-645A-4791-6D9920025A3D}"/>
                  </a:ext>
                </a:extLst>
              </p:cNvPr>
              <p:cNvPicPr/>
              <p:nvPr/>
            </p:nvPicPr>
            <p:blipFill>
              <a:blip r:embed="rId325"/>
              <a:stretch>
                <a:fillRect/>
              </a:stretch>
            </p:blipFill>
            <p:spPr>
              <a:xfrm>
                <a:off x="988935" y="3377149"/>
                <a:ext cx="43059" cy="4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52A889E8-1E0D-F120-6809-A9587685486F}"/>
                  </a:ext>
                </a:extLst>
              </p14:cNvPr>
              <p14:cNvContentPartPr/>
              <p14:nvPr/>
            </p14:nvContentPartPr>
            <p14:xfrm>
              <a:off x="1010105" y="3461749"/>
              <a:ext cx="27000" cy="1260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52A889E8-1E0D-F120-6809-A9587685486F}"/>
                  </a:ext>
                </a:extLst>
              </p:cNvPr>
              <p:cNvPicPr/>
              <p:nvPr/>
            </p:nvPicPr>
            <p:blipFill>
              <a:blip r:embed="rId327"/>
              <a:stretch>
                <a:fillRect/>
              </a:stretch>
            </p:blipFill>
            <p:spPr>
              <a:xfrm>
                <a:off x="1003902" y="3455629"/>
                <a:ext cx="39405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8">
            <p14:nvContentPartPr>
              <p14:cNvPr id="502" name="Ink 501">
                <a:extLst>
                  <a:ext uri="{FF2B5EF4-FFF2-40B4-BE49-F238E27FC236}">
                    <a16:creationId xmlns:a16="http://schemas.microsoft.com/office/drawing/2014/main" id="{71A2D5F4-FA3E-4AF4-293B-D3A373F77A33}"/>
                  </a:ext>
                </a:extLst>
              </p14:cNvPr>
              <p14:cNvContentPartPr/>
              <p14:nvPr/>
            </p14:nvContentPartPr>
            <p14:xfrm>
              <a:off x="75024" y="3075496"/>
              <a:ext cx="1301760" cy="822240"/>
            </p14:xfrm>
          </p:contentPart>
        </mc:Choice>
        <mc:Fallback xmlns="">
          <p:pic>
            <p:nvPicPr>
              <p:cNvPr id="502" name="Ink 501">
                <a:extLst>
                  <a:ext uri="{FF2B5EF4-FFF2-40B4-BE49-F238E27FC236}">
                    <a16:creationId xmlns:a16="http://schemas.microsoft.com/office/drawing/2014/main" id="{71A2D5F4-FA3E-4AF4-293B-D3A373F77A33}"/>
                  </a:ext>
                </a:extLst>
              </p:cNvPr>
              <p:cNvPicPr/>
              <p:nvPr/>
            </p:nvPicPr>
            <p:blipFill>
              <a:blip r:embed="rId329"/>
              <a:stretch>
                <a:fillRect/>
              </a:stretch>
            </p:blipFill>
            <p:spPr>
              <a:xfrm>
                <a:off x="68904" y="3069376"/>
                <a:ext cx="1314000" cy="83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503" name="Ink 502">
                <a:extLst>
                  <a:ext uri="{FF2B5EF4-FFF2-40B4-BE49-F238E27FC236}">
                    <a16:creationId xmlns:a16="http://schemas.microsoft.com/office/drawing/2014/main" id="{CD087E9B-2DDF-30B5-1EDC-81E4937EF85C}"/>
                  </a:ext>
                </a:extLst>
              </p14:cNvPr>
              <p14:cNvContentPartPr/>
              <p14:nvPr/>
            </p14:nvContentPartPr>
            <p14:xfrm>
              <a:off x="-2376" y="3112936"/>
              <a:ext cx="1355040" cy="630000"/>
            </p14:xfrm>
          </p:contentPart>
        </mc:Choice>
        <mc:Fallback xmlns="">
          <p:pic>
            <p:nvPicPr>
              <p:cNvPr id="503" name="Ink 502">
                <a:extLst>
                  <a:ext uri="{FF2B5EF4-FFF2-40B4-BE49-F238E27FC236}">
                    <a16:creationId xmlns:a16="http://schemas.microsoft.com/office/drawing/2014/main" id="{CD087E9B-2DDF-30B5-1EDC-81E4937EF85C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-8496" y="3106816"/>
                <a:ext cx="1367280" cy="64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2">
            <p14:nvContentPartPr>
              <p14:cNvPr id="507" name="Ink 506">
                <a:extLst>
                  <a:ext uri="{FF2B5EF4-FFF2-40B4-BE49-F238E27FC236}">
                    <a16:creationId xmlns:a16="http://schemas.microsoft.com/office/drawing/2014/main" id="{D254CE90-B0BC-4DE1-2AB2-FF4BE19C11F4}"/>
                  </a:ext>
                </a:extLst>
              </p14:cNvPr>
              <p14:cNvContentPartPr/>
              <p14:nvPr/>
            </p14:nvContentPartPr>
            <p14:xfrm>
              <a:off x="1750104" y="3261616"/>
              <a:ext cx="228600" cy="299160"/>
            </p14:xfrm>
          </p:contentPart>
        </mc:Choice>
        <mc:Fallback xmlns="">
          <p:pic>
            <p:nvPicPr>
              <p:cNvPr id="507" name="Ink 506">
                <a:extLst>
                  <a:ext uri="{FF2B5EF4-FFF2-40B4-BE49-F238E27FC236}">
                    <a16:creationId xmlns:a16="http://schemas.microsoft.com/office/drawing/2014/main" id="{D254CE90-B0BC-4DE1-2AB2-FF4BE19C11F4}"/>
                  </a:ext>
                </a:extLst>
              </p:cNvPr>
              <p:cNvPicPr/>
              <p:nvPr/>
            </p:nvPicPr>
            <p:blipFill>
              <a:blip r:embed="rId333"/>
              <a:stretch>
                <a:fillRect/>
              </a:stretch>
            </p:blipFill>
            <p:spPr>
              <a:xfrm>
                <a:off x="1743984" y="3255496"/>
                <a:ext cx="240840" cy="31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4">
            <p14:nvContentPartPr>
              <p14:cNvPr id="508" name="Ink 507">
                <a:extLst>
                  <a:ext uri="{FF2B5EF4-FFF2-40B4-BE49-F238E27FC236}">
                    <a16:creationId xmlns:a16="http://schemas.microsoft.com/office/drawing/2014/main" id="{F9B4D736-72CF-14DD-CBDE-B47EFE5FAAD7}"/>
                  </a:ext>
                </a:extLst>
              </p14:cNvPr>
              <p14:cNvContentPartPr/>
              <p14:nvPr/>
            </p14:nvContentPartPr>
            <p14:xfrm>
              <a:off x="1706544" y="3401656"/>
              <a:ext cx="162360" cy="56880"/>
            </p14:xfrm>
          </p:contentPart>
        </mc:Choice>
        <mc:Fallback xmlns="">
          <p:pic>
            <p:nvPicPr>
              <p:cNvPr id="508" name="Ink 507">
                <a:extLst>
                  <a:ext uri="{FF2B5EF4-FFF2-40B4-BE49-F238E27FC236}">
                    <a16:creationId xmlns:a16="http://schemas.microsoft.com/office/drawing/2014/main" id="{F9B4D736-72CF-14DD-CBDE-B47EFE5FAAD7}"/>
                  </a:ext>
                </a:extLst>
              </p:cNvPr>
              <p:cNvPicPr/>
              <p:nvPr/>
            </p:nvPicPr>
            <p:blipFill>
              <a:blip r:embed="rId335"/>
              <a:stretch>
                <a:fillRect/>
              </a:stretch>
            </p:blipFill>
            <p:spPr>
              <a:xfrm>
                <a:off x="1700424" y="3395497"/>
                <a:ext cx="174600" cy="691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6">
            <p14:nvContentPartPr>
              <p14:cNvPr id="509" name="Ink 508">
                <a:extLst>
                  <a:ext uri="{FF2B5EF4-FFF2-40B4-BE49-F238E27FC236}">
                    <a16:creationId xmlns:a16="http://schemas.microsoft.com/office/drawing/2014/main" id="{337973FF-7730-15E5-0889-E8C48717AFA4}"/>
                  </a:ext>
                </a:extLst>
              </p14:cNvPr>
              <p14:cNvContentPartPr/>
              <p14:nvPr/>
            </p14:nvContentPartPr>
            <p14:xfrm>
              <a:off x="1738944" y="3170896"/>
              <a:ext cx="227160" cy="80280"/>
            </p14:xfrm>
          </p:contentPart>
        </mc:Choice>
        <mc:Fallback xmlns="">
          <p:pic>
            <p:nvPicPr>
              <p:cNvPr id="509" name="Ink 508">
                <a:extLst>
                  <a:ext uri="{FF2B5EF4-FFF2-40B4-BE49-F238E27FC236}">
                    <a16:creationId xmlns:a16="http://schemas.microsoft.com/office/drawing/2014/main" id="{337973FF-7730-15E5-0889-E8C48717AFA4}"/>
                  </a:ext>
                </a:extLst>
              </p:cNvPr>
              <p:cNvPicPr/>
              <p:nvPr/>
            </p:nvPicPr>
            <p:blipFill>
              <a:blip r:embed="rId337"/>
              <a:stretch>
                <a:fillRect/>
              </a:stretch>
            </p:blipFill>
            <p:spPr>
              <a:xfrm>
                <a:off x="1732824" y="3164776"/>
                <a:ext cx="239400" cy="9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38">
            <p14:nvContentPartPr>
              <p14:cNvPr id="510" name="Ink 509">
                <a:extLst>
                  <a:ext uri="{FF2B5EF4-FFF2-40B4-BE49-F238E27FC236}">
                    <a16:creationId xmlns:a16="http://schemas.microsoft.com/office/drawing/2014/main" id="{7A69A099-8F13-1984-754F-1454E9148CAD}"/>
                  </a:ext>
                </a:extLst>
              </p14:cNvPr>
              <p14:cNvContentPartPr/>
              <p14:nvPr/>
            </p14:nvContentPartPr>
            <p14:xfrm>
              <a:off x="2018304" y="3387976"/>
              <a:ext cx="153000" cy="128880"/>
            </p14:xfrm>
          </p:contentPart>
        </mc:Choice>
        <mc:Fallback xmlns="">
          <p:pic>
            <p:nvPicPr>
              <p:cNvPr id="510" name="Ink 509">
                <a:extLst>
                  <a:ext uri="{FF2B5EF4-FFF2-40B4-BE49-F238E27FC236}">
                    <a16:creationId xmlns:a16="http://schemas.microsoft.com/office/drawing/2014/main" id="{7A69A099-8F13-1984-754F-1454E9148CAD}"/>
                  </a:ext>
                </a:extLst>
              </p:cNvPr>
              <p:cNvPicPr/>
              <p:nvPr/>
            </p:nvPicPr>
            <p:blipFill>
              <a:blip r:embed="rId339"/>
              <a:stretch>
                <a:fillRect/>
              </a:stretch>
            </p:blipFill>
            <p:spPr>
              <a:xfrm>
                <a:off x="2012184" y="3381856"/>
                <a:ext cx="165240" cy="14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0">
            <p14:nvContentPartPr>
              <p14:cNvPr id="511" name="Ink 510">
                <a:extLst>
                  <a:ext uri="{FF2B5EF4-FFF2-40B4-BE49-F238E27FC236}">
                    <a16:creationId xmlns:a16="http://schemas.microsoft.com/office/drawing/2014/main" id="{0B42B3AD-4E80-FE99-E18C-AF9546E9FBA6}"/>
                  </a:ext>
                </a:extLst>
              </p14:cNvPr>
              <p14:cNvContentPartPr/>
              <p14:nvPr/>
            </p14:nvContentPartPr>
            <p14:xfrm>
              <a:off x="2029464" y="3364576"/>
              <a:ext cx="158040" cy="173880"/>
            </p14:xfrm>
          </p:contentPart>
        </mc:Choice>
        <mc:Fallback xmlns="">
          <p:pic>
            <p:nvPicPr>
              <p:cNvPr id="511" name="Ink 510">
                <a:extLst>
                  <a:ext uri="{FF2B5EF4-FFF2-40B4-BE49-F238E27FC236}">
                    <a16:creationId xmlns:a16="http://schemas.microsoft.com/office/drawing/2014/main" id="{0B42B3AD-4E80-FE99-E18C-AF9546E9FBA6}"/>
                  </a:ext>
                </a:extLst>
              </p:cNvPr>
              <p:cNvPicPr/>
              <p:nvPr/>
            </p:nvPicPr>
            <p:blipFill>
              <a:blip r:embed="rId341"/>
              <a:stretch>
                <a:fillRect/>
              </a:stretch>
            </p:blipFill>
            <p:spPr>
              <a:xfrm>
                <a:off x="2023344" y="3358443"/>
                <a:ext cx="170280" cy="1861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2">
            <p14:nvContentPartPr>
              <p14:cNvPr id="512" name="Ink 511">
                <a:extLst>
                  <a:ext uri="{FF2B5EF4-FFF2-40B4-BE49-F238E27FC236}">
                    <a16:creationId xmlns:a16="http://schemas.microsoft.com/office/drawing/2014/main" id="{C416FCE6-8DAD-1FB2-B990-1096C3F2D31D}"/>
                  </a:ext>
                </a:extLst>
              </p14:cNvPr>
              <p14:cNvContentPartPr/>
              <p14:nvPr/>
            </p14:nvContentPartPr>
            <p14:xfrm>
              <a:off x="2184264" y="3392656"/>
              <a:ext cx="247680" cy="116640"/>
            </p14:xfrm>
          </p:contentPart>
        </mc:Choice>
        <mc:Fallback xmlns="">
          <p:pic>
            <p:nvPicPr>
              <p:cNvPr id="512" name="Ink 511">
                <a:extLst>
                  <a:ext uri="{FF2B5EF4-FFF2-40B4-BE49-F238E27FC236}">
                    <a16:creationId xmlns:a16="http://schemas.microsoft.com/office/drawing/2014/main" id="{C416FCE6-8DAD-1FB2-B990-1096C3F2D31D}"/>
                  </a:ext>
                </a:extLst>
              </p:cNvPr>
              <p:cNvPicPr/>
              <p:nvPr/>
            </p:nvPicPr>
            <p:blipFill>
              <a:blip r:embed="rId343"/>
              <a:stretch>
                <a:fillRect/>
              </a:stretch>
            </p:blipFill>
            <p:spPr>
              <a:xfrm>
                <a:off x="2178144" y="3386536"/>
                <a:ext cx="259920" cy="12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4">
            <p14:nvContentPartPr>
              <p14:cNvPr id="513" name="Ink 512">
                <a:extLst>
                  <a:ext uri="{FF2B5EF4-FFF2-40B4-BE49-F238E27FC236}">
                    <a16:creationId xmlns:a16="http://schemas.microsoft.com/office/drawing/2014/main" id="{77D9A56B-D24E-0041-BC9A-7377CF557DB2}"/>
                  </a:ext>
                </a:extLst>
              </p14:cNvPr>
              <p14:cNvContentPartPr/>
              <p14:nvPr/>
            </p14:nvContentPartPr>
            <p14:xfrm>
              <a:off x="2454264" y="3395536"/>
              <a:ext cx="184680" cy="113400"/>
            </p14:xfrm>
          </p:contentPart>
        </mc:Choice>
        <mc:Fallback xmlns="">
          <p:pic>
            <p:nvPicPr>
              <p:cNvPr id="513" name="Ink 512">
                <a:extLst>
                  <a:ext uri="{FF2B5EF4-FFF2-40B4-BE49-F238E27FC236}">
                    <a16:creationId xmlns:a16="http://schemas.microsoft.com/office/drawing/2014/main" id="{77D9A56B-D24E-0041-BC9A-7377CF557DB2}"/>
                  </a:ext>
                </a:extLst>
              </p:cNvPr>
              <p:cNvPicPr/>
              <p:nvPr/>
            </p:nvPicPr>
            <p:blipFill>
              <a:blip r:embed="rId345"/>
              <a:stretch>
                <a:fillRect/>
              </a:stretch>
            </p:blipFill>
            <p:spPr>
              <a:xfrm>
                <a:off x="2448144" y="3389416"/>
                <a:ext cx="196920" cy="12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6">
            <p14:nvContentPartPr>
              <p14:cNvPr id="514" name="Ink 513">
                <a:extLst>
                  <a:ext uri="{FF2B5EF4-FFF2-40B4-BE49-F238E27FC236}">
                    <a16:creationId xmlns:a16="http://schemas.microsoft.com/office/drawing/2014/main" id="{04F2CB77-68F4-C165-2C73-960016FDBE78}"/>
                  </a:ext>
                </a:extLst>
              </p14:cNvPr>
              <p14:cNvContentPartPr/>
              <p14:nvPr/>
            </p14:nvContentPartPr>
            <p14:xfrm>
              <a:off x="2598624" y="3117976"/>
              <a:ext cx="119520" cy="408600"/>
            </p14:xfrm>
          </p:contentPart>
        </mc:Choice>
        <mc:Fallback xmlns="">
          <p:pic>
            <p:nvPicPr>
              <p:cNvPr id="514" name="Ink 513">
                <a:extLst>
                  <a:ext uri="{FF2B5EF4-FFF2-40B4-BE49-F238E27FC236}">
                    <a16:creationId xmlns:a16="http://schemas.microsoft.com/office/drawing/2014/main" id="{04F2CB77-68F4-C165-2C73-960016FDBE78}"/>
                  </a:ext>
                </a:extLst>
              </p:cNvPr>
              <p:cNvPicPr/>
              <p:nvPr/>
            </p:nvPicPr>
            <p:blipFill>
              <a:blip r:embed="rId347"/>
              <a:stretch>
                <a:fillRect/>
              </a:stretch>
            </p:blipFill>
            <p:spPr>
              <a:xfrm>
                <a:off x="2592504" y="3111856"/>
                <a:ext cx="13176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8">
            <p14:nvContentPartPr>
              <p14:cNvPr id="515" name="Ink 514">
                <a:extLst>
                  <a:ext uri="{FF2B5EF4-FFF2-40B4-BE49-F238E27FC236}">
                    <a16:creationId xmlns:a16="http://schemas.microsoft.com/office/drawing/2014/main" id="{907F2325-B877-29F0-8B0F-9CE65E989B75}"/>
                  </a:ext>
                </a:extLst>
              </p14:cNvPr>
              <p14:cNvContentPartPr/>
              <p14:nvPr/>
            </p14:nvContentPartPr>
            <p14:xfrm>
              <a:off x="2592504" y="3354856"/>
              <a:ext cx="185760" cy="24480"/>
            </p14:xfrm>
          </p:contentPart>
        </mc:Choice>
        <mc:Fallback xmlns="">
          <p:pic>
            <p:nvPicPr>
              <p:cNvPr id="515" name="Ink 514">
                <a:extLst>
                  <a:ext uri="{FF2B5EF4-FFF2-40B4-BE49-F238E27FC236}">
                    <a16:creationId xmlns:a16="http://schemas.microsoft.com/office/drawing/2014/main" id="{907F2325-B877-29F0-8B0F-9CE65E989B75}"/>
                  </a:ext>
                </a:extLst>
              </p:cNvPr>
              <p:cNvPicPr/>
              <p:nvPr/>
            </p:nvPicPr>
            <p:blipFill>
              <a:blip r:embed="rId349"/>
              <a:stretch>
                <a:fillRect/>
              </a:stretch>
            </p:blipFill>
            <p:spPr>
              <a:xfrm>
                <a:off x="2586384" y="3348736"/>
                <a:ext cx="198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0">
            <p14:nvContentPartPr>
              <p14:cNvPr id="516" name="Ink 515">
                <a:extLst>
                  <a:ext uri="{FF2B5EF4-FFF2-40B4-BE49-F238E27FC236}">
                    <a16:creationId xmlns:a16="http://schemas.microsoft.com/office/drawing/2014/main" id="{4D2AC417-9C14-F4B8-4F2B-D9823A58EE8E}"/>
                  </a:ext>
                </a:extLst>
              </p14:cNvPr>
              <p14:cNvContentPartPr/>
              <p14:nvPr/>
            </p14:nvContentPartPr>
            <p14:xfrm>
              <a:off x="3127464" y="3183136"/>
              <a:ext cx="251640" cy="341640"/>
            </p14:xfrm>
          </p:contentPart>
        </mc:Choice>
        <mc:Fallback xmlns="">
          <p:pic>
            <p:nvPicPr>
              <p:cNvPr id="516" name="Ink 515">
                <a:extLst>
                  <a:ext uri="{FF2B5EF4-FFF2-40B4-BE49-F238E27FC236}">
                    <a16:creationId xmlns:a16="http://schemas.microsoft.com/office/drawing/2014/main" id="{4D2AC417-9C14-F4B8-4F2B-D9823A58EE8E}"/>
                  </a:ext>
                </a:extLst>
              </p:cNvPr>
              <p:cNvPicPr/>
              <p:nvPr/>
            </p:nvPicPr>
            <p:blipFill>
              <a:blip r:embed="rId351"/>
              <a:stretch>
                <a:fillRect/>
              </a:stretch>
            </p:blipFill>
            <p:spPr>
              <a:xfrm>
                <a:off x="3121344" y="3177016"/>
                <a:ext cx="26388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2">
            <p14:nvContentPartPr>
              <p14:cNvPr id="517" name="Ink 516">
                <a:extLst>
                  <a:ext uri="{FF2B5EF4-FFF2-40B4-BE49-F238E27FC236}">
                    <a16:creationId xmlns:a16="http://schemas.microsoft.com/office/drawing/2014/main" id="{59F7F773-43A8-7BBD-6720-CE47E53F4CD3}"/>
                  </a:ext>
                </a:extLst>
              </p14:cNvPr>
              <p14:cNvContentPartPr/>
              <p14:nvPr/>
            </p14:nvContentPartPr>
            <p14:xfrm>
              <a:off x="3356784" y="3222016"/>
              <a:ext cx="63000" cy="294840"/>
            </p14:xfrm>
          </p:contentPart>
        </mc:Choice>
        <mc:Fallback xmlns="">
          <p:pic>
            <p:nvPicPr>
              <p:cNvPr id="517" name="Ink 516">
                <a:extLst>
                  <a:ext uri="{FF2B5EF4-FFF2-40B4-BE49-F238E27FC236}">
                    <a16:creationId xmlns:a16="http://schemas.microsoft.com/office/drawing/2014/main" id="{59F7F773-43A8-7BBD-6720-CE47E53F4CD3}"/>
                  </a:ext>
                </a:extLst>
              </p:cNvPr>
              <p:cNvPicPr/>
              <p:nvPr/>
            </p:nvPicPr>
            <p:blipFill>
              <a:blip r:embed="rId353"/>
              <a:stretch>
                <a:fillRect/>
              </a:stretch>
            </p:blipFill>
            <p:spPr>
              <a:xfrm>
                <a:off x="3350664" y="3215896"/>
                <a:ext cx="75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4">
            <p14:nvContentPartPr>
              <p14:cNvPr id="518" name="Ink 517">
                <a:extLst>
                  <a:ext uri="{FF2B5EF4-FFF2-40B4-BE49-F238E27FC236}">
                    <a16:creationId xmlns:a16="http://schemas.microsoft.com/office/drawing/2014/main" id="{448D3189-6343-28B9-1FFC-3BDAC5896AA2}"/>
                  </a:ext>
                </a:extLst>
              </p14:cNvPr>
              <p14:cNvContentPartPr/>
              <p14:nvPr/>
            </p14:nvContentPartPr>
            <p14:xfrm>
              <a:off x="3365064" y="3152536"/>
              <a:ext cx="219960" cy="241560"/>
            </p14:xfrm>
          </p:contentPart>
        </mc:Choice>
        <mc:Fallback xmlns="">
          <p:pic>
            <p:nvPicPr>
              <p:cNvPr id="518" name="Ink 517">
                <a:extLst>
                  <a:ext uri="{FF2B5EF4-FFF2-40B4-BE49-F238E27FC236}">
                    <a16:creationId xmlns:a16="http://schemas.microsoft.com/office/drawing/2014/main" id="{448D3189-6343-28B9-1FFC-3BDAC5896AA2}"/>
                  </a:ext>
                </a:extLst>
              </p:cNvPr>
              <p:cNvPicPr/>
              <p:nvPr/>
            </p:nvPicPr>
            <p:blipFill>
              <a:blip r:embed="rId355"/>
              <a:stretch>
                <a:fillRect/>
              </a:stretch>
            </p:blipFill>
            <p:spPr>
              <a:xfrm>
                <a:off x="3358944" y="3146407"/>
                <a:ext cx="232200" cy="25381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6">
            <p14:nvContentPartPr>
              <p14:cNvPr id="521" name="Ink 520">
                <a:extLst>
                  <a:ext uri="{FF2B5EF4-FFF2-40B4-BE49-F238E27FC236}">
                    <a16:creationId xmlns:a16="http://schemas.microsoft.com/office/drawing/2014/main" id="{C255FB99-C13B-F25F-625F-A0503F7455D1}"/>
                  </a:ext>
                </a:extLst>
              </p14:cNvPr>
              <p14:cNvContentPartPr/>
              <p14:nvPr/>
            </p14:nvContentPartPr>
            <p14:xfrm>
              <a:off x="1536624" y="3113656"/>
              <a:ext cx="255600" cy="519120"/>
            </p14:xfrm>
          </p:contentPart>
        </mc:Choice>
        <mc:Fallback xmlns="">
          <p:pic>
            <p:nvPicPr>
              <p:cNvPr id="521" name="Ink 520">
                <a:extLst>
                  <a:ext uri="{FF2B5EF4-FFF2-40B4-BE49-F238E27FC236}">
                    <a16:creationId xmlns:a16="http://schemas.microsoft.com/office/drawing/2014/main" id="{C255FB99-C13B-F25F-625F-A0503F7455D1}"/>
                  </a:ext>
                </a:extLst>
              </p:cNvPr>
              <p:cNvPicPr/>
              <p:nvPr/>
            </p:nvPicPr>
            <p:blipFill>
              <a:blip r:embed="rId357"/>
              <a:stretch>
                <a:fillRect/>
              </a:stretch>
            </p:blipFill>
            <p:spPr>
              <a:xfrm>
                <a:off x="1530495" y="3107536"/>
                <a:ext cx="267857" cy="531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58">
            <p14:nvContentPartPr>
              <p14:cNvPr id="522" name="Ink 521">
                <a:extLst>
                  <a:ext uri="{FF2B5EF4-FFF2-40B4-BE49-F238E27FC236}">
                    <a16:creationId xmlns:a16="http://schemas.microsoft.com/office/drawing/2014/main" id="{6CAB1B11-2378-FCE3-E165-6DA2F70A950E}"/>
                  </a:ext>
                </a:extLst>
              </p14:cNvPr>
              <p14:cNvContentPartPr/>
              <p14:nvPr/>
            </p14:nvContentPartPr>
            <p14:xfrm>
              <a:off x="2703384" y="3022936"/>
              <a:ext cx="187560" cy="533160"/>
            </p14:xfrm>
          </p:contentPart>
        </mc:Choice>
        <mc:Fallback xmlns="">
          <p:pic>
            <p:nvPicPr>
              <p:cNvPr id="522" name="Ink 521">
                <a:extLst>
                  <a:ext uri="{FF2B5EF4-FFF2-40B4-BE49-F238E27FC236}">
                    <a16:creationId xmlns:a16="http://schemas.microsoft.com/office/drawing/2014/main" id="{6CAB1B11-2378-FCE3-E165-6DA2F70A950E}"/>
                  </a:ext>
                </a:extLst>
              </p:cNvPr>
              <p:cNvPicPr/>
              <p:nvPr/>
            </p:nvPicPr>
            <p:blipFill>
              <a:blip r:embed="rId359"/>
              <a:stretch>
                <a:fillRect/>
              </a:stretch>
            </p:blipFill>
            <p:spPr>
              <a:xfrm>
                <a:off x="2697252" y="3016816"/>
                <a:ext cx="199824" cy="54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0">
            <p14:nvContentPartPr>
              <p14:cNvPr id="524" name="Ink 523">
                <a:extLst>
                  <a:ext uri="{FF2B5EF4-FFF2-40B4-BE49-F238E27FC236}">
                    <a16:creationId xmlns:a16="http://schemas.microsoft.com/office/drawing/2014/main" id="{43DD4500-B8D3-8629-0926-AD85C8B53581}"/>
                  </a:ext>
                </a:extLst>
              </p14:cNvPr>
              <p14:cNvContentPartPr/>
              <p14:nvPr/>
            </p14:nvContentPartPr>
            <p14:xfrm>
              <a:off x="3828744" y="3237496"/>
              <a:ext cx="227520" cy="257040"/>
            </p14:xfrm>
          </p:contentPart>
        </mc:Choice>
        <mc:Fallback xmlns="">
          <p:pic>
            <p:nvPicPr>
              <p:cNvPr id="524" name="Ink 523">
                <a:extLst>
                  <a:ext uri="{FF2B5EF4-FFF2-40B4-BE49-F238E27FC236}">
                    <a16:creationId xmlns:a16="http://schemas.microsoft.com/office/drawing/2014/main" id="{43DD4500-B8D3-8629-0926-AD85C8B53581}"/>
                  </a:ext>
                </a:extLst>
              </p:cNvPr>
              <p:cNvPicPr/>
              <p:nvPr/>
            </p:nvPicPr>
            <p:blipFill>
              <a:blip r:embed="rId361"/>
              <a:stretch>
                <a:fillRect/>
              </a:stretch>
            </p:blipFill>
            <p:spPr>
              <a:xfrm>
                <a:off x="3822624" y="3231376"/>
                <a:ext cx="23976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2">
            <p14:nvContentPartPr>
              <p14:cNvPr id="525" name="Ink 524">
                <a:extLst>
                  <a:ext uri="{FF2B5EF4-FFF2-40B4-BE49-F238E27FC236}">
                    <a16:creationId xmlns:a16="http://schemas.microsoft.com/office/drawing/2014/main" id="{5B89B413-2C9F-41C3-9F20-3C5513AA78AE}"/>
                  </a:ext>
                </a:extLst>
              </p14:cNvPr>
              <p14:cNvContentPartPr/>
              <p14:nvPr/>
            </p14:nvContentPartPr>
            <p14:xfrm>
              <a:off x="3809664" y="3387616"/>
              <a:ext cx="250920" cy="22680"/>
            </p14:xfrm>
          </p:contentPart>
        </mc:Choice>
        <mc:Fallback xmlns="">
          <p:pic>
            <p:nvPicPr>
              <p:cNvPr id="525" name="Ink 524">
                <a:extLst>
                  <a:ext uri="{FF2B5EF4-FFF2-40B4-BE49-F238E27FC236}">
                    <a16:creationId xmlns:a16="http://schemas.microsoft.com/office/drawing/2014/main" id="{5B89B413-2C9F-41C3-9F20-3C5513AA78AE}"/>
                  </a:ext>
                </a:extLst>
              </p:cNvPr>
              <p:cNvPicPr/>
              <p:nvPr/>
            </p:nvPicPr>
            <p:blipFill>
              <a:blip r:embed="rId363"/>
              <a:stretch>
                <a:fillRect/>
              </a:stretch>
            </p:blipFill>
            <p:spPr>
              <a:xfrm>
                <a:off x="3803553" y="3381496"/>
                <a:ext cx="263142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4">
            <p14:nvContentPartPr>
              <p14:cNvPr id="526" name="Ink 525">
                <a:extLst>
                  <a:ext uri="{FF2B5EF4-FFF2-40B4-BE49-F238E27FC236}">
                    <a16:creationId xmlns:a16="http://schemas.microsoft.com/office/drawing/2014/main" id="{2817D5E6-AE2F-D848-A443-32DE5B669F96}"/>
                  </a:ext>
                </a:extLst>
              </p14:cNvPr>
              <p14:cNvContentPartPr/>
              <p14:nvPr/>
            </p14:nvContentPartPr>
            <p14:xfrm>
              <a:off x="4083624" y="3239656"/>
              <a:ext cx="77040" cy="288720"/>
            </p14:xfrm>
          </p:contentPart>
        </mc:Choice>
        <mc:Fallback xmlns="">
          <p:pic>
            <p:nvPicPr>
              <p:cNvPr id="526" name="Ink 525">
                <a:extLst>
                  <a:ext uri="{FF2B5EF4-FFF2-40B4-BE49-F238E27FC236}">
                    <a16:creationId xmlns:a16="http://schemas.microsoft.com/office/drawing/2014/main" id="{2817D5E6-AE2F-D848-A443-32DE5B669F96}"/>
                  </a:ext>
                </a:extLst>
              </p:cNvPr>
              <p:cNvPicPr/>
              <p:nvPr/>
            </p:nvPicPr>
            <p:blipFill>
              <a:blip r:embed="rId365"/>
              <a:stretch>
                <a:fillRect/>
              </a:stretch>
            </p:blipFill>
            <p:spPr>
              <a:xfrm>
                <a:off x="4077504" y="3233536"/>
                <a:ext cx="89280" cy="30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6">
            <p14:nvContentPartPr>
              <p14:cNvPr id="527" name="Ink 526">
                <a:extLst>
                  <a:ext uri="{FF2B5EF4-FFF2-40B4-BE49-F238E27FC236}">
                    <a16:creationId xmlns:a16="http://schemas.microsoft.com/office/drawing/2014/main" id="{C4C46B27-327C-3D0F-5E44-7F196D9E78F1}"/>
                  </a:ext>
                </a:extLst>
              </p14:cNvPr>
              <p14:cNvContentPartPr/>
              <p14:nvPr/>
            </p14:nvContentPartPr>
            <p14:xfrm>
              <a:off x="4188384" y="3362056"/>
              <a:ext cx="248040" cy="327600"/>
            </p14:xfrm>
          </p:contentPart>
        </mc:Choice>
        <mc:Fallback xmlns="">
          <p:pic>
            <p:nvPicPr>
              <p:cNvPr id="527" name="Ink 526">
                <a:extLst>
                  <a:ext uri="{FF2B5EF4-FFF2-40B4-BE49-F238E27FC236}">
                    <a16:creationId xmlns:a16="http://schemas.microsoft.com/office/drawing/2014/main" id="{C4C46B27-327C-3D0F-5E44-7F196D9E78F1}"/>
                  </a:ext>
                </a:extLst>
              </p:cNvPr>
              <p:cNvPicPr/>
              <p:nvPr/>
            </p:nvPicPr>
            <p:blipFill>
              <a:blip r:embed="rId367"/>
              <a:stretch>
                <a:fillRect/>
              </a:stretch>
            </p:blipFill>
            <p:spPr>
              <a:xfrm>
                <a:off x="4182273" y="3355936"/>
                <a:ext cx="260262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8">
            <p14:nvContentPartPr>
              <p14:cNvPr id="528" name="Ink 527">
                <a:extLst>
                  <a:ext uri="{FF2B5EF4-FFF2-40B4-BE49-F238E27FC236}">
                    <a16:creationId xmlns:a16="http://schemas.microsoft.com/office/drawing/2014/main" id="{90CD3CDD-398E-26D9-47E8-9653F036AA9A}"/>
                  </a:ext>
                </a:extLst>
              </p14:cNvPr>
              <p14:cNvContentPartPr/>
              <p14:nvPr/>
            </p14:nvContentPartPr>
            <p14:xfrm>
              <a:off x="4702464" y="3347656"/>
              <a:ext cx="91440" cy="111600"/>
            </p14:xfrm>
          </p:contentPart>
        </mc:Choice>
        <mc:Fallback xmlns="">
          <p:pic>
            <p:nvPicPr>
              <p:cNvPr id="528" name="Ink 527">
                <a:extLst>
                  <a:ext uri="{FF2B5EF4-FFF2-40B4-BE49-F238E27FC236}">
                    <a16:creationId xmlns:a16="http://schemas.microsoft.com/office/drawing/2014/main" id="{90CD3CDD-398E-26D9-47E8-9653F036AA9A}"/>
                  </a:ext>
                </a:extLst>
              </p:cNvPr>
              <p:cNvPicPr/>
              <p:nvPr/>
            </p:nvPicPr>
            <p:blipFill>
              <a:blip r:embed="rId369"/>
              <a:stretch>
                <a:fillRect/>
              </a:stretch>
            </p:blipFill>
            <p:spPr>
              <a:xfrm>
                <a:off x="4696344" y="3341556"/>
                <a:ext cx="103680" cy="1238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529" name="Ink 528">
                <a:extLst>
                  <a:ext uri="{FF2B5EF4-FFF2-40B4-BE49-F238E27FC236}">
                    <a16:creationId xmlns:a16="http://schemas.microsoft.com/office/drawing/2014/main" id="{6C18B048-93F5-A4D0-2F31-E41531E37B80}"/>
                  </a:ext>
                </a:extLst>
              </p14:cNvPr>
              <p14:cNvContentPartPr/>
              <p14:nvPr/>
            </p14:nvContentPartPr>
            <p14:xfrm>
              <a:off x="4679424" y="3256936"/>
              <a:ext cx="64080" cy="32760"/>
            </p14:xfrm>
          </p:contentPart>
        </mc:Choice>
        <mc:Fallback xmlns="">
          <p:pic>
            <p:nvPicPr>
              <p:cNvPr id="529" name="Ink 528">
                <a:extLst>
                  <a:ext uri="{FF2B5EF4-FFF2-40B4-BE49-F238E27FC236}">
                    <a16:creationId xmlns:a16="http://schemas.microsoft.com/office/drawing/2014/main" id="{6C18B048-93F5-A4D0-2F31-E41531E37B80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4673304" y="3250816"/>
                <a:ext cx="7632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2">
            <p14:nvContentPartPr>
              <p14:cNvPr id="530" name="Ink 529">
                <a:extLst>
                  <a:ext uri="{FF2B5EF4-FFF2-40B4-BE49-F238E27FC236}">
                    <a16:creationId xmlns:a16="http://schemas.microsoft.com/office/drawing/2014/main" id="{EC01C4C6-1559-0746-5FA5-56B946022261}"/>
                  </a:ext>
                </a:extLst>
              </p14:cNvPr>
              <p14:cNvContentPartPr/>
              <p14:nvPr/>
            </p14:nvContentPartPr>
            <p14:xfrm>
              <a:off x="4828824" y="3314896"/>
              <a:ext cx="127080" cy="167040"/>
            </p14:xfrm>
          </p:contentPart>
        </mc:Choice>
        <mc:Fallback xmlns="">
          <p:pic>
            <p:nvPicPr>
              <p:cNvPr id="530" name="Ink 529">
                <a:extLst>
                  <a:ext uri="{FF2B5EF4-FFF2-40B4-BE49-F238E27FC236}">
                    <a16:creationId xmlns:a16="http://schemas.microsoft.com/office/drawing/2014/main" id="{EC01C4C6-1559-0746-5FA5-56B946022261}"/>
                  </a:ext>
                </a:extLst>
              </p:cNvPr>
              <p:cNvPicPr/>
              <p:nvPr/>
            </p:nvPicPr>
            <p:blipFill>
              <a:blip r:embed="rId373"/>
              <a:stretch>
                <a:fillRect/>
              </a:stretch>
            </p:blipFill>
            <p:spPr>
              <a:xfrm>
                <a:off x="4822704" y="3308763"/>
                <a:ext cx="139320" cy="1793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4">
            <p14:nvContentPartPr>
              <p14:cNvPr id="531" name="Ink 530">
                <a:extLst>
                  <a:ext uri="{FF2B5EF4-FFF2-40B4-BE49-F238E27FC236}">
                    <a16:creationId xmlns:a16="http://schemas.microsoft.com/office/drawing/2014/main" id="{174FFEEF-A83E-1F63-4B4C-9A8A37D812AA}"/>
                  </a:ext>
                </a:extLst>
              </p14:cNvPr>
              <p14:cNvContentPartPr/>
              <p14:nvPr/>
            </p14:nvContentPartPr>
            <p14:xfrm>
              <a:off x="5206824" y="3309496"/>
              <a:ext cx="145080" cy="171000"/>
            </p14:xfrm>
          </p:contentPart>
        </mc:Choice>
        <mc:Fallback xmlns="">
          <p:pic>
            <p:nvPicPr>
              <p:cNvPr id="531" name="Ink 530">
                <a:extLst>
                  <a:ext uri="{FF2B5EF4-FFF2-40B4-BE49-F238E27FC236}">
                    <a16:creationId xmlns:a16="http://schemas.microsoft.com/office/drawing/2014/main" id="{174FFEEF-A83E-1F63-4B4C-9A8A37D812AA}"/>
                  </a:ext>
                </a:extLst>
              </p:cNvPr>
              <p:cNvPicPr/>
              <p:nvPr/>
            </p:nvPicPr>
            <p:blipFill>
              <a:blip r:embed="rId375"/>
              <a:stretch>
                <a:fillRect/>
              </a:stretch>
            </p:blipFill>
            <p:spPr>
              <a:xfrm>
                <a:off x="5200704" y="3303363"/>
                <a:ext cx="157320" cy="1832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6">
            <p14:nvContentPartPr>
              <p14:cNvPr id="532" name="Ink 531">
                <a:extLst>
                  <a:ext uri="{FF2B5EF4-FFF2-40B4-BE49-F238E27FC236}">
                    <a16:creationId xmlns:a16="http://schemas.microsoft.com/office/drawing/2014/main" id="{05F2B3D3-6B5C-1629-48FA-1369E4157B19}"/>
                  </a:ext>
                </a:extLst>
              </p14:cNvPr>
              <p14:cNvContentPartPr/>
              <p14:nvPr/>
            </p14:nvContentPartPr>
            <p14:xfrm>
              <a:off x="5375664" y="3081256"/>
              <a:ext cx="100440" cy="391320"/>
            </p14:xfrm>
          </p:contentPart>
        </mc:Choice>
        <mc:Fallback xmlns="">
          <p:pic>
            <p:nvPicPr>
              <p:cNvPr id="532" name="Ink 531">
                <a:extLst>
                  <a:ext uri="{FF2B5EF4-FFF2-40B4-BE49-F238E27FC236}">
                    <a16:creationId xmlns:a16="http://schemas.microsoft.com/office/drawing/2014/main" id="{05F2B3D3-6B5C-1629-48FA-1369E4157B19}"/>
                  </a:ext>
                </a:extLst>
              </p:cNvPr>
              <p:cNvPicPr/>
              <p:nvPr/>
            </p:nvPicPr>
            <p:blipFill>
              <a:blip r:embed="rId377"/>
              <a:stretch>
                <a:fillRect/>
              </a:stretch>
            </p:blipFill>
            <p:spPr>
              <a:xfrm>
                <a:off x="5369522" y="3075136"/>
                <a:ext cx="112724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78">
            <p14:nvContentPartPr>
              <p14:cNvPr id="533" name="Ink 532">
                <a:extLst>
                  <a:ext uri="{FF2B5EF4-FFF2-40B4-BE49-F238E27FC236}">
                    <a16:creationId xmlns:a16="http://schemas.microsoft.com/office/drawing/2014/main" id="{75334743-D631-8F95-E328-9C37375FF44A}"/>
                  </a:ext>
                </a:extLst>
              </p14:cNvPr>
              <p14:cNvContentPartPr/>
              <p14:nvPr/>
            </p14:nvContentPartPr>
            <p14:xfrm>
              <a:off x="5356584" y="3263056"/>
              <a:ext cx="205200" cy="45000"/>
            </p14:xfrm>
          </p:contentPart>
        </mc:Choice>
        <mc:Fallback xmlns="">
          <p:pic>
            <p:nvPicPr>
              <p:cNvPr id="533" name="Ink 532">
                <a:extLst>
                  <a:ext uri="{FF2B5EF4-FFF2-40B4-BE49-F238E27FC236}">
                    <a16:creationId xmlns:a16="http://schemas.microsoft.com/office/drawing/2014/main" id="{75334743-D631-8F95-E328-9C37375FF44A}"/>
                  </a:ext>
                </a:extLst>
              </p:cNvPr>
              <p:cNvPicPr/>
              <p:nvPr/>
            </p:nvPicPr>
            <p:blipFill>
              <a:blip r:embed="rId379"/>
              <a:stretch>
                <a:fillRect/>
              </a:stretch>
            </p:blipFill>
            <p:spPr>
              <a:xfrm>
                <a:off x="5350464" y="3256985"/>
                <a:ext cx="217440" cy="571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0">
            <p14:nvContentPartPr>
              <p14:cNvPr id="534" name="Ink 533">
                <a:extLst>
                  <a:ext uri="{FF2B5EF4-FFF2-40B4-BE49-F238E27FC236}">
                    <a16:creationId xmlns:a16="http://schemas.microsoft.com/office/drawing/2014/main" id="{38DDF443-D924-A12A-56BF-43AD17D92181}"/>
                  </a:ext>
                </a:extLst>
              </p14:cNvPr>
              <p14:cNvContentPartPr/>
              <p14:nvPr/>
            </p14:nvContentPartPr>
            <p14:xfrm>
              <a:off x="5533344" y="3290056"/>
              <a:ext cx="132480" cy="160200"/>
            </p14:xfrm>
          </p:contentPart>
        </mc:Choice>
        <mc:Fallback xmlns="">
          <p:pic>
            <p:nvPicPr>
              <p:cNvPr id="534" name="Ink 533">
                <a:extLst>
                  <a:ext uri="{FF2B5EF4-FFF2-40B4-BE49-F238E27FC236}">
                    <a16:creationId xmlns:a16="http://schemas.microsoft.com/office/drawing/2014/main" id="{38DDF443-D924-A12A-56BF-43AD17D92181}"/>
                  </a:ext>
                </a:extLst>
              </p:cNvPr>
              <p:cNvPicPr/>
              <p:nvPr/>
            </p:nvPicPr>
            <p:blipFill>
              <a:blip r:embed="rId381"/>
              <a:stretch>
                <a:fillRect/>
              </a:stretch>
            </p:blipFill>
            <p:spPr>
              <a:xfrm>
                <a:off x="5527224" y="3283936"/>
                <a:ext cx="14472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2">
            <p14:nvContentPartPr>
              <p14:cNvPr id="535" name="Ink 534">
                <a:extLst>
                  <a:ext uri="{FF2B5EF4-FFF2-40B4-BE49-F238E27FC236}">
                    <a16:creationId xmlns:a16="http://schemas.microsoft.com/office/drawing/2014/main" id="{3492168C-7D78-1D67-81CD-AB8E031A0978}"/>
                  </a:ext>
                </a:extLst>
              </p14:cNvPr>
              <p14:cNvContentPartPr/>
              <p14:nvPr/>
            </p14:nvContentPartPr>
            <p14:xfrm>
              <a:off x="5655744" y="3306616"/>
              <a:ext cx="345600" cy="178200"/>
            </p14:xfrm>
          </p:contentPart>
        </mc:Choice>
        <mc:Fallback xmlns="">
          <p:pic>
            <p:nvPicPr>
              <p:cNvPr id="535" name="Ink 534">
                <a:extLst>
                  <a:ext uri="{FF2B5EF4-FFF2-40B4-BE49-F238E27FC236}">
                    <a16:creationId xmlns:a16="http://schemas.microsoft.com/office/drawing/2014/main" id="{3492168C-7D78-1D67-81CD-AB8E031A0978}"/>
                  </a:ext>
                </a:extLst>
              </p:cNvPr>
              <p:cNvPicPr/>
              <p:nvPr/>
            </p:nvPicPr>
            <p:blipFill>
              <a:blip r:embed="rId383"/>
              <a:stretch>
                <a:fillRect/>
              </a:stretch>
            </p:blipFill>
            <p:spPr>
              <a:xfrm>
                <a:off x="5649618" y="3300508"/>
                <a:ext cx="357853" cy="1904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4">
            <p14:nvContentPartPr>
              <p14:cNvPr id="536" name="Ink 535">
                <a:extLst>
                  <a:ext uri="{FF2B5EF4-FFF2-40B4-BE49-F238E27FC236}">
                    <a16:creationId xmlns:a16="http://schemas.microsoft.com/office/drawing/2014/main" id="{0BAFC27F-8339-8522-3AF1-7B302F66E361}"/>
                  </a:ext>
                </a:extLst>
              </p14:cNvPr>
              <p14:cNvContentPartPr/>
              <p14:nvPr/>
            </p14:nvContentPartPr>
            <p14:xfrm>
              <a:off x="5995944" y="3360256"/>
              <a:ext cx="281880" cy="383760"/>
            </p14:xfrm>
          </p:contentPart>
        </mc:Choice>
        <mc:Fallback xmlns="">
          <p:pic>
            <p:nvPicPr>
              <p:cNvPr id="536" name="Ink 535">
                <a:extLst>
                  <a:ext uri="{FF2B5EF4-FFF2-40B4-BE49-F238E27FC236}">
                    <a16:creationId xmlns:a16="http://schemas.microsoft.com/office/drawing/2014/main" id="{0BAFC27F-8339-8522-3AF1-7B302F66E361}"/>
                  </a:ext>
                </a:extLst>
              </p:cNvPr>
              <p:cNvPicPr/>
              <p:nvPr/>
            </p:nvPicPr>
            <p:blipFill>
              <a:blip r:embed="rId385"/>
              <a:stretch>
                <a:fillRect/>
              </a:stretch>
            </p:blipFill>
            <p:spPr>
              <a:xfrm>
                <a:off x="5989824" y="3354136"/>
                <a:ext cx="294120" cy="39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6">
            <p14:nvContentPartPr>
              <p14:cNvPr id="537" name="Ink 536">
                <a:extLst>
                  <a:ext uri="{FF2B5EF4-FFF2-40B4-BE49-F238E27FC236}">
                    <a16:creationId xmlns:a16="http://schemas.microsoft.com/office/drawing/2014/main" id="{2114E59D-D515-CC3A-D165-8C882B8BB217}"/>
                  </a:ext>
                </a:extLst>
              </p14:cNvPr>
              <p14:cNvContentPartPr/>
              <p14:nvPr/>
            </p14:nvContentPartPr>
            <p14:xfrm>
              <a:off x="6179544" y="3136696"/>
              <a:ext cx="111240" cy="348480"/>
            </p14:xfrm>
          </p:contentPart>
        </mc:Choice>
        <mc:Fallback xmlns="">
          <p:pic>
            <p:nvPicPr>
              <p:cNvPr id="537" name="Ink 536">
                <a:extLst>
                  <a:ext uri="{FF2B5EF4-FFF2-40B4-BE49-F238E27FC236}">
                    <a16:creationId xmlns:a16="http://schemas.microsoft.com/office/drawing/2014/main" id="{2114E59D-D515-CC3A-D165-8C882B8BB217}"/>
                  </a:ext>
                </a:extLst>
              </p:cNvPr>
              <p:cNvPicPr/>
              <p:nvPr/>
            </p:nvPicPr>
            <p:blipFill>
              <a:blip r:embed="rId387"/>
              <a:stretch>
                <a:fillRect/>
              </a:stretch>
            </p:blipFill>
            <p:spPr>
              <a:xfrm>
                <a:off x="6173424" y="3130576"/>
                <a:ext cx="12348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8">
            <p14:nvContentPartPr>
              <p14:cNvPr id="538" name="Ink 537">
                <a:extLst>
                  <a:ext uri="{FF2B5EF4-FFF2-40B4-BE49-F238E27FC236}">
                    <a16:creationId xmlns:a16="http://schemas.microsoft.com/office/drawing/2014/main" id="{7B2E1D80-9CAF-77FE-148D-DE0BD226188D}"/>
                  </a:ext>
                </a:extLst>
              </p14:cNvPr>
              <p14:cNvContentPartPr/>
              <p14:nvPr/>
            </p14:nvContentPartPr>
            <p14:xfrm>
              <a:off x="6305904" y="3350896"/>
              <a:ext cx="230400" cy="376200"/>
            </p14:xfrm>
          </p:contentPart>
        </mc:Choice>
        <mc:Fallback xmlns="">
          <p:pic>
            <p:nvPicPr>
              <p:cNvPr id="538" name="Ink 537">
                <a:extLst>
                  <a:ext uri="{FF2B5EF4-FFF2-40B4-BE49-F238E27FC236}">
                    <a16:creationId xmlns:a16="http://schemas.microsoft.com/office/drawing/2014/main" id="{7B2E1D80-9CAF-77FE-148D-DE0BD226188D}"/>
                  </a:ext>
                </a:extLst>
              </p:cNvPr>
              <p:cNvPicPr/>
              <p:nvPr/>
            </p:nvPicPr>
            <p:blipFill>
              <a:blip r:embed="rId389"/>
              <a:stretch>
                <a:fillRect/>
              </a:stretch>
            </p:blipFill>
            <p:spPr>
              <a:xfrm>
                <a:off x="6299784" y="3344776"/>
                <a:ext cx="242640" cy="388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55" name="Group 554">
            <a:extLst>
              <a:ext uri="{FF2B5EF4-FFF2-40B4-BE49-F238E27FC236}">
                <a16:creationId xmlns:a16="http://schemas.microsoft.com/office/drawing/2014/main" id="{E806BB9A-40C0-6F4B-9A72-79583EA8BF1F}"/>
              </a:ext>
            </a:extLst>
          </p:cNvPr>
          <p:cNvGrpSpPr/>
          <p:nvPr/>
        </p:nvGrpSpPr>
        <p:grpSpPr>
          <a:xfrm>
            <a:off x="7924265" y="4797152"/>
            <a:ext cx="3184560" cy="1348200"/>
            <a:chOff x="8574624" y="4211296"/>
            <a:chExt cx="3184560" cy="1348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467" name="Ink 466">
                  <a:extLst>
                    <a:ext uri="{FF2B5EF4-FFF2-40B4-BE49-F238E27FC236}">
                      <a16:creationId xmlns:a16="http://schemas.microsoft.com/office/drawing/2014/main" id="{A61BA77C-142C-8729-E2FE-36DC2EB48199}"/>
                    </a:ext>
                  </a:extLst>
                </p14:cNvPr>
                <p14:cNvContentPartPr/>
                <p14:nvPr/>
              </p14:nvContentPartPr>
              <p14:xfrm>
                <a:off x="9101304" y="4533136"/>
                <a:ext cx="73440" cy="110520"/>
              </p14:xfrm>
            </p:contentPart>
          </mc:Choice>
          <mc:Fallback xmlns="">
            <p:pic>
              <p:nvPicPr>
                <p:cNvPr id="467" name="Ink 466">
                  <a:extLst>
                    <a:ext uri="{FF2B5EF4-FFF2-40B4-BE49-F238E27FC236}">
                      <a16:creationId xmlns:a16="http://schemas.microsoft.com/office/drawing/2014/main" id="{A61BA77C-142C-8729-E2FE-36DC2EB48199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9095184" y="4527016"/>
                  <a:ext cx="85680" cy="12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468" name="Ink 467">
                  <a:extLst>
                    <a:ext uri="{FF2B5EF4-FFF2-40B4-BE49-F238E27FC236}">
                      <a16:creationId xmlns:a16="http://schemas.microsoft.com/office/drawing/2014/main" id="{04F70C9D-BAA5-AB72-DEB2-1D820FAA1F4A}"/>
                    </a:ext>
                  </a:extLst>
                </p14:cNvPr>
                <p14:cNvContentPartPr/>
                <p14:nvPr/>
              </p14:nvContentPartPr>
              <p14:xfrm>
                <a:off x="9117504" y="4416136"/>
                <a:ext cx="44280" cy="18000"/>
              </p14:xfrm>
            </p:contentPart>
          </mc:Choice>
          <mc:Fallback xmlns="">
            <p:pic>
              <p:nvPicPr>
                <p:cNvPr id="468" name="Ink 467">
                  <a:extLst>
                    <a:ext uri="{FF2B5EF4-FFF2-40B4-BE49-F238E27FC236}">
                      <a16:creationId xmlns:a16="http://schemas.microsoft.com/office/drawing/2014/main" id="{04F70C9D-BAA5-AB72-DEB2-1D820FAA1F4A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9111384" y="4410016"/>
                  <a:ext cx="565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469" name="Ink 468">
                  <a:extLst>
                    <a:ext uri="{FF2B5EF4-FFF2-40B4-BE49-F238E27FC236}">
                      <a16:creationId xmlns:a16="http://schemas.microsoft.com/office/drawing/2014/main" id="{28EB6E62-E5EB-8282-7DB3-277E5540BE7F}"/>
                    </a:ext>
                  </a:extLst>
                </p14:cNvPr>
                <p14:cNvContentPartPr/>
                <p14:nvPr/>
              </p14:nvContentPartPr>
              <p14:xfrm>
                <a:off x="9209664" y="4480216"/>
                <a:ext cx="188640" cy="142200"/>
              </p14:xfrm>
            </p:contentPart>
          </mc:Choice>
          <mc:Fallback xmlns="">
            <p:pic>
              <p:nvPicPr>
                <p:cNvPr id="469" name="Ink 468">
                  <a:extLst>
                    <a:ext uri="{FF2B5EF4-FFF2-40B4-BE49-F238E27FC236}">
                      <a16:creationId xmlns:a16="http://schemas.microsoft.com/office/drawing/2014/main" id="{28EB6E62-E5EB-8282-7DB3-277E5540BE7F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9203544" y="4474096"/>
                  <a:ext cx="20088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470" name="Ink 469">
                  <a:extLst>
                    <a:ext uri="{FF2B5EF4-FFF2-40B4-BE49-F238E27FC236}">
                      <a16:creationId xmlns:a16="http://schemas.microsoft.com/office/drawing/2014/main" id="{C26E8E7E-A416-0D4F-6EE1-1570CF4D6D36}"/>
                    </a:ext>
                  </a:extLst>
                </p14:cNvPr>
                <p14:cNvContentPartPr/>
                <p14:nvPr/>
              </p14:nvContentPartPr>
              <p14:xfrm>
                <a:off x="9454824" y="4331176"/>
                <a:ext cx="19800" cy="291600"/>
              </p14:xfrm>
            </p:contentPart>
          </mc:Choice>
          <mc:Fallback xmlns="">
            <p:pic>
              <p:nvPicPr>
                <p:cNvPr id="470" name="Ink 469">
                  <a:extLst>
                    <a:ext uri="{FF2B5EF4-FFF2-40B4-BE49-F238E27FC236}">
                      <a16:creationId xmlns:a16="http://schemas.microsoft.com/office/drawing/2014/main" id="{C26E8E7E-A416-0D4F-6EE1-1570CF4D6D36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9448704" y="4325056"/>
                  <a:ext cx="320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471" name="Ink 470">
                  <a:extLst>
                    <a:ext uri="{FF2B5EF4-FFF2-40B4-BE49-F238E27FC236}">
                      <a16:creationId xmlns:a16="http://schemas.microsoft.com/office/drawing/2014/main" id="{DFA4D061-23E2-FEB3-A07C-354790EBF8D4}"/>
                    </a:ext>
                  </a:extLst>
                </p14:cNvPr>
                <p14:cNvContentPartPr/>
                <p14:nvPr/>
              </p14:nvContentPartPr>
              <p14:xfrm>
                <a:off x="9396504" y="4466536"/>
                <a:ext cx="243000" cy="158040"/>
              </p14:xfrm>
            </p:contentPart>
          </mc:Choice>
          <mc:Fallback xmlns="">
            <p:pic>
              <p:nvPicPr>
                <p:cNvPr id="471" name="Ink 470">
                  <a:extLst>
                    <a:ext uri="{FF2B5EF4-FFF2-40B4-BE49-F238E27FC236}">
                      <a16:creationId xmlns:a16="http://schemas.microsoft.com/office/drawing/2014/main" id="{DFA4D061-23E2-FEB3-A07C-354790EBF8D4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9390384" y="4460416"/>
                  <a:ext cx="255240" cy="170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472" name="Ink 471">
                  <a:extLst>
                    <a:ext uri="{FF2B5EF4-FFF2-40B4-BE49-F238E27FC236}">
                      <a16:creationId xmlns:a16="http://schemas.microsoft.com/office/drawing/2014/main" id="{99FB28F6-D456-B89D-37CB-BB8331695664}"/>
                    </a:ext>
                  </a:extLst>
                </p14:cNvPr>
                <p14:cNvContentPartPr/>
                <p14:nvPr/>
              </p14:nvContentPartPr>
              <p14:xfrm>
                <a:off x="9675144" y="4465456"/>
                <a:ext cx="131040" cy="161280"/>
              </p14:xfrm>
            </p:contentPart>
          </mc:Choice>
          <mc:Fallback xmlns="">
            <p:pic>
              <p:nvPicPr>
                <p:cNvPr id="472" name="Ink 471">
                  <a:extLst>
                    <a:ext uri="{FF2B5EF4-FFF2-40B4-BE49-F238E27FC236}">
                      <a16:creationId xmlns:a16="http://schemas.microsoft.com/office/drawing/2014/main" id="{99FB28F6-D456-B89D-37CB-BB8331695664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9669024" y="4459336"/>
                  <a:ext cx="14328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473" name="Ink 472">
                  <a:extLst>
                    <a:ext uri="{FF2B5EF4-FFF2-40B4-BE49-F238E27FC236}">
                      <a16:creationId xmlns:a16="http://schemas.microsoft.com/office/drawing/2014/main" id="{4E8C775D-F239-49A1-1137-502BCE4E989E}"/>
                    </a:ext>
                  </a:extLst>
                </p14:cNvPr>
                <p14:cNvContentPartPr/>
                <p14:nvPr/>
              </p14:nvContentPartPr>
              <p14:xfrm>
                <a:off x="9835344" y="4461136"/>
                <a:ext cx="240120" cy="141840"/>
              </p14:xfrm>
            </p:contentPart>
          </mc:Choice>
          <mc:Fallback xmlns="">
            <p:pic>
              <p:nvPicPr>
                <p:cNvPr id="473" name="Ink 472">
                  <a:extLst>
                    <a:ext uri="{FF2B5EF4-FFF2-40B4-BE49-F238E27FC236}">
                      <a16:creationId xmlns:a16="http://schemas.microsoft.com/office/drawing/2014/main" id="{4E8C775D-F239-49A1-1137-502BCE4E989E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9829224" y="4455016"/>
                  <a:ext cx="25236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474" name="Ink 473">
                  <a:extLst>
                    <a:ext uri="{FF2B5EF4-FFF2-40B4-BE49-F238E27FC236}">
                      <a16:creationId xmlns:a16="http://schemas.microsoft.com/office/drawing/2014/main" id="{D46DA273-962A-A245-BA64-E7FD2632887B}"/>
                    </a:ext>
                  </a:extLst>
                </p14:cNvPr>
                <p14:cNvContentPartPr/>
                <p14:nvPr/>
              </p14:nvContentPartPr>
              <p14:xfrm>
                <a:off x="10094904" y="4460776"/>
                <a:ext cx="132120" cy="133560"/>
              </p14:xfrm>
            </p:contentPart>
          </mc:Choice>
          <mc:Fallback xmlns="">
            <p:pic>
              <p:nvPicPr>
                <p:cNvPr id="474" name="Ink 473">
                  <a:extLst>
                    <a:ext uri="{FF2B5EF4-FFF2-40B4-BE49-F238E27FC236}">
                      <a16:creationId xmlns:a16="http://schemas.microsoft.com/office/drawing/2014/main" id="{D46DA273-962A-A245-BA64-E7FD2632887B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0088767" y="4454656"/>
                  <a:ext cx="144393" cy="14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475" name="Ink 474">
                  <a:extLst>
                    <a:ext uri="{FF2B5EF4-FFF2-40B4-BE49-F238E27FC236}">
                      <a16:creationId xmlns:a16="http://schemas.microsoft.com/office/drawing/2014/main" id="{77D9A41E-3B7A-D96B-AB15-5BEDD16563B3}"/>
                    </a:ext>
                  </a:extLst>
                </p14:cNvPr>
                <p14:cNvContentPartPr/>
                <p14:nvPr/>
              </p14:nvContentPartPr>
              <p14:xfrm>
                <a:off x="10246824" y="4320016"/>
                <a:ext cx="235800" cy="272160"/>
              </p14:xfrm>
            </p:contentPart>
          </mc:Choice>
          <mc:Fallback xmlns="">
            <p:pic>
              <p:nvPicPr>
                <p:cNvPr id="475" name="Ink 474">
                  <a:extLst>
                    <a:ext uri="{FF2B5EF4-FFF2-40B4-BE49-F238E27FC236}">
                      <a16:creationId xmlns:a16="http://schemas.microsoft.com/office/drawing/2014/main" id="{77D9A41E-3B7A-D96B-AB15-5BEDD16563B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0240704" y="4313896"/>
                  <a:ext cx="248040" cy="28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476" name="Ink 475">
                  <a:extLst>
                    <a:ext uri="{FF2B5EF4-FFF2-40B4-BE49-F238E27FC236}">
                      <a16:creationId xmlns:a16="http://schemas.microsoft.com/office/drawing/2014/main" id="{37C3DE2C-438C-3460-D12D-3D98E2E8D24C}"/>
                    </a:ext>
                  </a:extLst>
                </p14:cNvPr>
                <p14:cNvContentPartPr/>
                <p14:nvPr/>
              </p14:nvContentPartPr>
              <p14:xfrm>
                <a:off x="10491624" y="4437736"/>
                <a:ext cx="104040" cy="134640"/>
              </p14:xfrm>
            </p:contentPart>
          </mc:Choice>
          <mc:Fallback xmlns="">
            <p:pic>
              <p:nvPicPr>
                <p:cNvPr id="476" name="Ink 475">
                  <a:extLst>
                    <a:ext uri="{FF2B5EF4-FFF2-40B4-BE49-F238E27FC236}">
                      <a16:creationId xmlns:a16="http://schemas.microsoft.com/office/drawing/2014/main" id="{37C3DE2C-438C-3460-D12D-3D98E2E8D24C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10485504" y="4431616"/>
                  <a:ext cx="1162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477" name="Ink 476">
                  <a:extLst>
                    <a:ext uri="{FF2B5EF4-FFF2-40B4-BE49-F238E27FC236}">
                      <a16:creationId xmlns:a16="http://schemas.microsoft.com/office/drawing/2014/main" id="{8B7CF384-ABB1-3B59-ED71-5E503F1E8094}"/>
                    </a:ext>
                  </a:extLst>
                </p14:cNvPr>
                <p14:cNvContentPartPr/>
                <p14:nvPr/>
              </p14:nvContentPartPr>
              <p14:xfrm>
                <a:off x="10517904" y="4403536"/>
                <a:ext cx="29880" cy="3240"/>
              </p14:xfrm>
            </p:contentPart>
          </mc:Choice>
          <mc:Fallback xmlns="">
            <p:pic>
              <p:nvPicPr>
                <p:cNvPr id="477" name="Ink 476">
                  <a:extLst>
                    <a:ext uri="{FF2B5EF4-FFF2-40B4-BE49-F238E27FC236}">
                      <a16:creationId xmlns:a16="http://schemas.microsoft.com/office/drawing/2014/main" id="{8B7CF384-ABB1-3B59-ED71-5E503F1E8094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10511784" y="4397416"/>
                  <a:ext cx="42120" cy="1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478" name="Ink 477">
                  <a:extLst>
                    <a:ext uri="{FF2B5EF4-FFF2-40B4-BE49-F238E27FC236}">
                      <a16:creationId xmlns:a16="http://schemas.microsoft.com/office/drawing/2014/main" id="{B8B9F58C-FC05-904A-1BF2-84FE77DA9B87}"/>
                    </a:ext>
                  </a:extLst>
                </p14:cNvPr>
                <p14:cNvContentPartPr/>
                <p14:nvPr/>
              </p14:nvContentPartPr>
              <p14:xfrm>
                <a:off x="10600704" y="4411456"/>
                <a:ext cx="227880" cy="175320"/>
              </p14:xfrm>
            </p:contentPart>
          </mc:Choice>
          <mc:Fallback xmlns="">
            <p:pic>
              <p:nvPicPr>
                <p:cNvPr id="478" name="Ink 477">
                  <a:extLst>
                    <a:ext uri="{FF2B5EF4-FFF2-40B4-BE49-F238E27FC236}">
                      <a16:creationId xmlns:a16="http://schemas.microsoft.com/office/drawing/2014/main" id="{B8B9F58C-FC05-904A-1BF2-84FE77DA9B87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10594574" y="4405349"/>
                  <a:ext cx="240139" cy="18753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479" name="Ink 478">
                  <a:extLst>
                    <a:ext uri="{FF2B5EF4-FFF2-40B4-BE49-F238E27FC236}">
                      <a16:creationId xmlns:a16="http://schemas.microsoft.com/office/drawing/2014/main" id="{4C1AFFE3-3440-8C9C-94B9-D2DFEB4D0E65}"/>
                    </a:ext>
                  </a:extLst>
                </p14:cNvPr>
                <p14:cNvContentPartPr/>
                <p14:nvPr/>
              </p14:nvContentPartPr>
              <p14:xfrm>
                <a:off x="10858824" y="4211296"/>
                <a:ext cx="41040" cy="351000"/>
              </p14:xfrm>
            </p:contentPart>
          </mc:Choice>
          <mc:Fallback xmlns="">
            <p:pic>
              <p:nvPicPr>
                <p:cNvPr id="479" name="Ink 478">
                  <a:extLst>
                    <a:ext uri="{FF2B5EF4-FFF2-40B4-BE49-F238E27FC236}">
                      <a16:creationId xmlns:a16="http://schemas.microsoft.com/office/drawing/2014/main" id="{4C1AFFE3-3440-8C9C-94B9-D2DFEB4D0E65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0852704" y="4205176"/>
                  <a:ext cx="53280" cy="363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480" name="Ink 479">
                  <a:extLst>
                    <a:ext uri="{FF2B5EF4-FFF2-40B4-BE49-F238E27FC236}">
                      <a16:creationId xmlns:a16="http://schemas.microsoft.com/office/drawing/2014/main" id="{B8DF6AE6-7353-AF66-4D99-FBC9CE130582}"/>
                    </a:ext>
                  </a:extLst>
                </p14:cNvPr>
                <p14:cNvContentPartPr/>
                <p14:nvPr/>
              </p14:nvContentPartPr>
              <p14:xfrm>
                <a:off x="10830744" y="4365376"/>
                <a:ext cx="180000" cy="50040"/>
              </p14:xfrm>
            </p:contentPart>
          </mc:Choice>
          <mc:Fallback xmlns="">
            <p:pic>
              <p:nvPicPr>
                <p:cNvPr id="480" name="Ink 479">
                  <a:extLst>
                    <a:ext uri="{FF2B5EF4-FFF2-40B4-BE49-F238E27FC236}">
                      <a16:creationId xmlns:a16="http://schemas.microsoft.com/office/drawing/2014/main" id="{B8DF6AE6-7353-AF66-4D99-FBC9CE130582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0824624" y="4359256"/>
                  <a:ext cx="192240" cy="6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481" name="Ink 480">
                  <a:extLst>
                    <a:ext uri="{FF2B5EF4-FFF2-40B4-BE49-F238E27FC236}">
                      <a16:creationId xmlns:a16="http://schemas.microsoft.com/office/drawing/2014/main" id="{444D833C-7592-BE1E-43C1-2F4B61CA5F72}"/>
                    </a:ext>
                  </a:extLst>
                </p14:cNvPr>
                <p14:cNvContentPartPr/>
                <p14:nvPr/>
              </p14:nvContentPartPr>
              <p14:xfrm>
                <a:off x="10970424" y="4413256"/>
                <a:ext cx="123840" cy="164880"/>
              </p14:xfrm>
            </p:contentPart>
          </mc:Choice>
          <mc:Fallback xmlns="">
            <p:pic>
              <p:nvPicPr>
                <p:cNvPr id="481" name="Ink 480">
                  <a:extLst>
                    <a:ext uri="{FF2B5EF4-FFF2-40B4-BE49-F238E27FC236}">
                      <a16:creationId xmlns:a16="http://schemas.microsoft.com/office/drawing/2014/main" id="{444D833C-7592-BE1E-43C1-2F4B61CA5F72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0964322" y="4407136"/>
                  <a:ext cx="136045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483" name="Ink 482">
                  <a:extLst>
                    <a:ext uri="{FF2B5EF4-FFF2-40B4-BE49-F238E27FC236}">
                      <a16:creationId xmlns:a16="http://schemas.microsoft.com/office/drawing/2014/main" id="{63E6B0A8-CD3E-377C-66EB-F192850B52B6}"/>
                    </a:ext>
                  </a:extLst>
                </p14:cNvPr>
                <p14:cNvContentPartPr/>
                <p14:nvPr/>
              </p14:nvContentPartPr>
              <p14:xfrm>
                <a:off x="9013824" y="4860376"/>
                <a:ext cx="406800" cy="145080"/>
              </p14:xfrm>
            </p:contentPart>
          </mc:Choice>
          <mc:Fallback xmlns="">
            <p:pic>
              <p:nvPicPr>
                <p:cNvPr id="483" name="Ink 482">
                  <a:extLst>
                    <a:ext uri="{FF2B5EF4-FFF2-40B4-BE49-F238E27FC236}">
                      <a16:creationId xmlns:a16="http://schemas.microsoft.com/office/drawing/2014/main" id="{63E6B0A8-CD3E-377C-66EB-F192850B52B6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9007704" y="4854241"/>
                  <a:ext cx="419040" cy="1573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484" name="Ink 483">
                  <a:extLst>
                    <a:ext uri="{FF2B5EF4-FFF2-40B4-BE49-F238E27FC236}">
                      <a16:creationId xmlns:a16="http://schemas.microsoft.com/office/drawing/2014/main" id="{38EFCC63-93EA-1FED-30D6-0472A72A1543}"/>
                    </a:ext>
                  </a:extLst>
                </p14:cNvPr>
                <p14:cNvContentPartPr/>
                <p14:nvPr/>
              </p14:nvContentPartPr>
              <p14:xfrm>
                <a:off x="9436464" y="4870816"/>
                <a:ext cx="307440" cy="113760"/>
              </p14:xfrm>
            </p:contentPart>
          </mc:Choice>
          <mc:Fallback xmlns="">
            <p:pic>
              <p:nvPicPr>
                <p:cNvPr id="484" name="Ink 483">
                  <a:extLst>
                    <a:ext uri="{FF2B5EF4-FFF2-40B4-BE49-F238E27FC236}">
                      <a16:creationId xmlns:a16="http://schemas.microsoft.com/office/drawing/2014/main" id="{38EFCC63-93EA-1FED-30D6-0472A72A1543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9430344" y="4864677"/>
                  <a:ext cx="319680" cy="12603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485" name="Ink 484">
                  <a:extLst>
                    <a:ext uri="{FF2B5EF4-FFF2-40B4-BE49-F238E27FC236}">
                      <a16:creationId xmlns:a16="http://schemas.microsoft.com/office/drawing/2014/main" id="{429695A2-F0BE-40E9-499C-515FC11452E4}"/>
                    </a:ext>
                  </a:extLst>
                </p14:cNvPr>
                <p14:cNvContentPartPr/>
                <p14:nvPr/>
              </p14:nvContentPartPr>
              <p14:xfrm>
                <a:off x="9755784" y="4760656"/>
                <a:ext cx="185760" cy="251640"/>
              </p14:xfrm>
            </p:contentPart>
          </mc:Choice>
          <mc:Fallback xmlns="">
            <p:pic>
              <p:nvPicPr>
                <p:cNvPr id="485" name="Ink 484">
                  <a:extLst>
                    <a:ext uri="{FF2B5EF4-FFF2-40B4-BE49-F238E27FC236}">
                      <a16:creationId xmlns:a16="http://schemas.microsoft.com/office/drawing/2014/main" id="{429695A2-F0BE-40E9-499C-515FC11452E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9749664" y="4754536"/>
                  <a:ext cx="198000" cy="263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486" name="Ink 485">
                  <a:extLst>
                    <a:ext uri="{FF2B5EF4-FFF2-40B4-BE49-F238E27FC236}">
                      <a16:creationId xmlns:a16="http://schemas.microsoft.com/office/drawing/2014/main" id="{B5A31249-955A-7FB2-B528-59C3C068ACE6}"/>
                    </a:ext>
                  </a:extLst>
                </p14:cNvPr>
                <p14:cNvContentPartPr/>
                <p14:nvPr/>
              </p14:nvContentPartPr>
              <p14:xfrm>
                <a:off x="9957024" y="4862176"/>
                <a:ext cx="146520" cy="146160"/>
              </p14:xfrm>
            </p:contentPart>
          </mc:Choice>
          <mc:Fallback xmlns="">
            <p:pic>
              <p:nvPicPr>
                <p:cNvPr id="486" name="Ink 485">
                  <a:extLst>
                    <a:ext uri="{FF2B5EF4-FFF2-40B4-BE49-F238E27FC236}">
                      <a16:creationId xmlns:a16="http://schemas.microsoft.com/office/drawing/2014/main" id="{B5A31249-955A-7FB2-B528-59C3C068ACE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9950904" y="4856056"/>
                  <a:ext cx="158760" cy="15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487" name="Ink 486">
                  <a:extLst>
                    <a:ext uri="{FF2B5EF4-FFF2-40B4-BE49-F238E27FC236}">
                      <a16:creationId xmlns:a16="http://schemas.microsoft.com/office/drawing/2014/main" id="{247B3839-5DA5-2029-BE0A-F72ED4EE1A54}"/>
                    </a:ext>
                  </a:extLst>
                </p14:cNvPr>
                <p14:cNvContentPartPr/>
                <p14:nvPr/>
              </p14:nvContentPartPr>
              <p14:xfrm>
                <a:off x="10153944" y="4870816"/>
                <a:ext cx="158760" cy="134280"/>
              </p14:xfrm>
            </p:contentPart>
          </mc:Choice>
          <mc:Fallback xmlns="">
            <p:pic>
              <p:nvPicPr>
                <p:cNvPr id="487" name="Ink 486">
                  <a:extLst>
                    <a:ext uri="{FF2B5EF4-FFF2-40B4-BE49-F238E27FC236}">
                      <a16:creationId xmlns:a16="http://schemas.microsoft.com/office/drawing/2014/main" id="{247B3839-5DA5-2029-BE0A-F72ED4EE1A54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10147824" y="4864696"/>
                  <a:ext cx="17100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488" name="Ink 487">
                  <a:extLst>
                    <a:ext uri="{FF2B5EF4-FFF2-40B4-BE49-F238E27FC236}">
                      <a16:creationId xmlns:a16="http://schemas.microsoft.com/office/drawing/2014/main" id="{1AF9BAD6-3CAB-4AA3-5DF6-04DE1A58652B}"/>
                    </a:ext>
                  </a:extLst>
                </p14:cNvPr>
                <p14:cNvContentPartPr/>
                <p14:nvPr/>
              </p14:nvContentPartPr>
              <p14:xfrm>
                <a:off x="10302984" y="4872976"/>
                <a:ext cx="170280" cy="141480"/>
              </p14:xfrm>
            </p:contentPart>
          </mc:Choice>
          <mc:Fallback xmlns="">
            <p:pic>
              <p:nvPicPr>
                <p:cNvPr id="488" name="Ink 487">
                  <a:extLst>
                    <a:ext uri="{FF2B5EF4-FFF2-40B4-BE49-F238E27FC236}">
                      <a16:creationId xmlns:a16="http://schemas.microsoft.com/office/drawing/2014/main" id="{1AF9BAD6-3CAB-4AA3-5DF6-04DE1A58652B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10296864" y="4866856"/>
                  <a:ext cx="1825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489" name="Ink 488">
                  <a:extLst>
                    <a:ext uri="{FF2B5EF4-FFF2-40B4-BE49-F238E27FC236}">
                      <a16:creationId xmlns:a16="http://schemas.microsoft.com/office/drawing/2014/main" id="{73873F8F-4756-A63A-99C0-727F50DAFB03}"/>
                    </a:ext>
                  </a:extLst>
                </p14:cNvPr>
                <p14:cNvContentPartPr/>
                <p14:nvPr/>
              </p14:nvContentPartPr>
              <p14:xfrm>
                <a:off x="10790064" y="4811416"/>
                <a:ext cx="140760" cy="145080"/>
              </p14:xfrm>
            </p:contentPart>
          </mc:Choice>
          <mc:Fallback xmlns="">
            <p:pic>
              <p:nvPicPr>
                <p:cNvPr id="489" name="Ink 488">
                  <a:extLst>
                    <a:ext uri="{FF2B5EF4-FFF2-40B4-BE49-F238E27FC236}">
                      <a16:creationId xmlns:a16="http://schemas.microsoft.com/office/drawing/2014/main" id="{73873F8F-4756-A63A-99C0-727F50DAFB0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10783944" y="4805296"/>
                  <a:ext cx="15300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490" name="Ink 489">
                  <a:extLst>
                    <a:ext uri="{FF2B5EF4-FFF2-40B4-BE49-F238E27FC236}">
                      <a16:creationId xmlns:a16="http://schemas.microsoft.com/office/drawing/2014/main" id="{FC4EFFF1-7FD2-D662-F19E-C1B1F814A38D}"/>
                    </a:ext>
                  </a:extLst>
                </p14:cNvPr>
                <p14:cNvContentPartPr/>
                <p14:nvPr/>
              </p14:nvContentPartPr>
              <p14:xfrm>
                <a:off x="10979784" y="4706656"/>
                <a:ext cx="47520" cy="259920"/>
              </p14:xfrm>
            </p:contentPart>
          </mc:Choice>
          <mc:Fallback xmlns="">
            <p:pic>
              <p:nvPicPr>
                <p:cNvPr id="490" name="Ink 489">
                  <a:extLst>
                    <a:ext uri="{FF2B5EF4-FFF2-40B4-BE49-F238E27FC236}">
                      <a16:creationId xmlns:a16="http://schemas.microsoft.com/office/drawing/2014/main" id="{FC4EFFF1-7FD2-D662-F19E-C1B1F814A38D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10973664" y="4700536"/>
                  <a:ext cx="59760" cy="272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491" name="Ink 490">
                  <a:extLst>
                    <a:ext uri="{FF2B5EF4-FFF2-40B4-BE49-F238E27FC236}">
                      <a16:creationId xmlns:a16="http://schemas.microsoft.com/office/drawing/2014/main" id="{432750B5-EE45-5573-AB3E-BE009706C437}"/>
                    </a:ext>
                  </a:extLst>
                </p14:cNvPr>
                <p14:cNvContentPartPr/>
                <p14:nvPr/>
              </p14:nvContentPartPr>
              <p14:xfrm>
                <a:off x="10947744" y="4757416"/>
                <a:ext cx="575280" cy="328680"/>
              </p14:xfrm>
            </p:contentPart>
          </mc:Choice>
          <mc:Fallback xmlns="">
            <p:pic>
              <p:nvPicPr>
                <p:cNvPr id="491" name="Ink 490">
                  <a:extLst>
                    <a:ext uri="{FF2B5EF4-FFF2-40B4-BE49-F238E27FC236}">
                      <a16:creationId xmlns:a16="http://schemas.microsoft.com/office/drawing/2014/main" id="{432750B5-EE45-5573-AB3E-BE009706C437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10941628" y="4751296"/>
                  <a:ext cx="587512" cy="34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494" name="Ink 493">
                  <a:extLst>
                    <a:ext uri="{FF2B5EF4-FFF2-40B4-BE49-F238E27FC236}">
                      <a16:creationId xmlns:a16="http://schemas.microsoft.com/office/drawing/2014/main" id="{A81375F8-FE49-6A10-43E8-DCE4565E868F}"/>
                    </a:ext>
                  </a:extLst>
                </p14:cNvPr>
                <p14:cNvContentPartPr/>
                <p14:nvPr/>
              </p14:nvContentPartPr>
              <p14:xfrm>
                <a:off x="9120384" y="5199856"/>
                <a:ext cx="475560" cy="176040"/>
              </p14:xfrm>
            </p:contentPart>
          </mc:Choice>
          <mc:Fallback xmlns="">
            <p:pic>
              <p:nvPicPr>
                <p:cNvPr id="494" name="Ink 493">
                  <a:extLst>
                    <a:ext uri="{FF2B5EF4-FFF2-40B4-BE49-F238E27FC236}">
                      <a16:creationId xmlns:a16="http://schemas.microsoft.com/office/drawing/2014/main" id="{A81375F8-FE49-6A10-43E8-DCE4565E868F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9114264" y="5193748"/>
                  <a:ext cx="487800" cy="188255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495" name="Ink 494">
                  <a:extLst>
                    <a:ext uri="{FF2B5EF4-FFF2-40B4-BE49-F238E27FC236}">
                      <a16:creationId xmlns:a16="http://schemas.microsoft.com/office/drawing/2014/main" id="{F3E74C1D-2D5F-FF8F-8073-95F72AC418DC}"/>
                    </a:ext>
                  </a:extLst>
                </p14:cNvPr>
                <p14:cNvContentPartPr/>
                <p14:nvPr/>
              </p14:nvContentPartPr>
              <p14:xfrm>
                <a:off x="9654984" y="5194096"/>
                <a:ext cx="312120" cy="179640"/>
              </p14:xfrm>
            </p:contentPart>
          </mc:Choice>
          <mc:Fallback xmlns="">
            <p:pic>
              <p:nvPicPr>
                <p:cNvPr id="495" name="Ink 494">
                  <a:extLst>
                    <a:ext uri="{FF2B5EF4-FFF2-40B4-BE49-F238E27FC236}">
                      <a16:creationId xmlns:a16="http://schemas.microsoft.com/office/drawing/2014/main" id="{F3E74C1D-2D5F-FF8F-8073-95F72AC418DC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9648864" y="5187976"/>
                  <a:ext cx="324360" cy="19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496" name="Ink 495">
                  <a:extLst>
                    <a:ext uri="{FF2B5EF4-FFF2-40B4-BE49-F238E27FC236}">
                      <a16:creationId xmlns:a16="http://schemas.microsoft.com/office/drawing/2014/main" id="{CE289620-D77A-BFB6-853A-C5A37ACA43D2}"/>
                    </a:ext>
                  </a:extLst>
                </p14:cNvPr>
                <p14:cNvContentPartPr/>
                <p14:nvPr/>
              </p14:nvContentPartPr>
              <p14:xfrm>
                <a:off x="9982584" y="5216416"/>
                <a:ext cx="176760" cy="159480"/>
              </p14:xfrm>
            </p:contentPart>
          </mc:Choice>
          <mc:Fallback xmlns="">
            <p:pic>
              <p:nvPicPr>
                <p:cNvPr id="496" name="Ink 495">
                  <a:extLst>
                    <a:ext uri="{FF2B5EF4-FFF2-40B4-BE49-F238E27FC236}">
                      <a16:creationId xmlns:a16="http://schemas.microsoft.com/office/drawing/2014/main" id="{CE289620-D77A-BFB6-853A-C5A37ACA43D2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9976464" y="5210282"/>
                  <a:ext cx="189000" cy="17174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497" name="Ink 496">
                  <a:extLst>
                    <a:ext uri="{FF2B5EF4-FFF2-40B4-BE49-F238E27FC236}">
                      <a16:creationId xmlns:a16="http://schemas.microsoft.com/office/drawing/2014/main" id="{9CCB3511-E580-C266-C117-86EC989EFEDE}"/>
                    </a:ext>
                  </a:extLst>
                </p14:cNvPr>
                <p14:cNvContentPartPr/>
                <p14:nvPr/>
              </p14:nvContentPartPr>
              <p14:xfrm>
                <a:off x="10158984" y="5216416"/>
                <a:ext cx="229680" cy="162720"/>
              </p14:xfrm>
            </p:contentPart>
          </mc:Choice>
          <mc:Fallback xmlns="">
            <p:pic>
              <p:nvPicPr>
                <p:cNvPr id="497" name="Ink 496">
                  <a:extLst>
                    <a:ext uri="{FF2B5EF4-FFF2-40B4-BE49-F238E27FC236}">
                      <a16:creationId xmlns:a16="http://schemas.microsoft.com/office/drawing/2014/main" id="{9CCB3511-E580-C266-C117-86EC989EFED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10152864" y="5210296"/>
                  <a:ext cx="241920" cy="174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498" name="Ink 497">
                  <a:extLst>
                    <a:ext uri="{FF2B5EF4-FFF2-40B4-BE49-F238E27FC236}">
                      <a16:creationId xmlns:a16="http://schemas.microsoft.com/office/drawing/2014/main" id="{F2F32F15-B2BC-5115-0B70-758AD3396ACB}"/>
                    </a:ext>
                  </a:extLst>
                </p14:cNvPr>
                <p14:cNvContentPartPr/>
                <p14:nvPr/>
              </p14:nvContentPartPr>
              <p14:xfrm>
                <a:off x="10361304" y="5113096"/>
                <a:ext cx="163800" cy="279000"/>
              </p14:xfrm>
            </p:contentPart>
          </mc:Choice>
          <mc:Fallback xmlns="">
            <p:pic>
              <p:nvPicPr>
                <p:cNvPr id="498" name="Ink 497">
                  <a:extLst>
                    <a:ext uri="{FF2B5EF4-FFF2-40B4-BE49-F238E27FC236}">
                      <a16:creationId xmlns:a16="http://schemas.microsoft.com/office/drawing/2014/main" id="{F2F32F15-B2BC-5115-0B70-758AD3396ACB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10355184" y="5106968"/>
                  <a:ext cx="176040" cy="2912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499" name="Ink 498">
                  <a:extLst>
                    <a:ext uri="{FF2B5EF4-FFF2-40B4-BE49-F238E27FC236}">
                      <a16:creationId xmlns:a16="http://schemas.microsoft.com/office/drawing/2014/main" id="{6CC41BA9-17C5-231A-B31C-D8A2CB8B80E2}"/>
                    </a:ext>
                  </a:extLst>
                </p14:cNvPr>
                <p14:cNvContentPartPr/>
                <p14:nvPr/>
              </p14:nvContentPartPr>
              <p14:xfrm>
                <a:off x="10605744" y="5108056"/>
                <a:ext cx="81360" cy="287640"/>
              </p14:xfrm>
            </p:contentPart>
          </mc:Choice>
          <mc:Fallback xmlns="">
            <p:pic>
              <p:nvPicPr>
                <p:cNvPr id="499" name="Ink 498">
                  <a:extLst>
                    <a:ext uri="{FF2B5EF4-FFF2-40B4-BE49-F238E27FC236}">
                      <a16:creationId xmlns:a16="http://schemas.microsoft.com/office/drawing/2014/main" id="{6CC41BA9-17C5-231A-B31C-D8A2CB8B80E2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10599651" y="5101936"/>
                  <a:ext cx="93546" cy="299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500" name="Ink 499">
                  <a:extLst>
                    <a:ext uri="{FF2B5EF4-FFF2-40B4-BE49-F238E27FC236}">
                      <a16:creationId xmlns:a16="http://schemas.microsoft.com/office/drawing/2014/main" id="{85047F58-5CFA-3486-E5F1-F396D77E2376}"/>
                    </a:ext>
                  </a:extLst>
                </p14:cNvPr>
                <p14:cNvContentPartPr/>
                <p14:nvPr/>
              </p14:nvContentPartPr>
              <p14:xfrm>
                <a:off x="10663344" y="5238736"/>
                <a:ext cx="180000" cy="181440"/>
              </p14:xfrm>
            </p:contentPart>
          </mc:Choice>
          <mc:Fallback xmlns="">
            <p:pic>
              <p:nvPicPr>
                <p:cNvPr id="500" name="Ink 499">
                  <a:extLst>
                    <a:ext uri="{FF2B5EF4-FFF2-40B4-BE49-F238E27FC236}">
                      <a16:creationId xmlns:a16="http://schemas.microsoft.com/office/drawing/2014/main" id="{85047F58-5CFA-3486-E5F1-F396D77E2376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10657224" y="5232628"/>
                  <a:ext cx="192240" cy="19365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553" name="Ink 552">
                  <a:extLst>
                    <a:ext uri="{FF2B5EF4-FFF2-40B4-BE49-F238E27FC236}">
                      <a16:creationId xmlns:a16="http://schemas.microsoft.com/office/drawing/2014/main" id="{F600D5CB-051A-5ADF-CB09-DFA7B12EE354}"/>
                    </a:ext>
                  </a:extLst>
                </p14:cNvPr>
                <p14:cNvContentPartPr/>
                <p14:nvPr/>
              </p14:nvContentPartPr>
              <p14:xfrm>
                <a:off x="8574624" y="4385896"/>
                <a:ext cx="384840" cy="1022760"/>
              </p14:xfrm>
            </p:contentPart>
          </mc:Choice>
          <mc:Fallback xmlns="">
            <p:pic>
              <p:nvPicPr>
                <p:cNvPr id="553" name="Ink 552">
                  <a:extLst>
                    <a:ext uri="{FF2B5EF4-FFF2-40B4-BE49-F238E27FC236}">
                      <a16:creationId xmlns:a16="http://schemas.microsoft.com/office/drawing/2014/main" id="{F600D5CB-051A-5ADF-CB09-DFA7B12EE354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8568504" y="4379776"/>
                  <a:ext cx="397080" cy="10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554" name="Ink 553">
                  <a:extLst>
                    <a:ext uri="{FF2B5EF4-FFF2-40B4-BE49-F238E27FC236}">
                      <a16:creationId xmlns:a16="http://schemas.microsoft.com/office/drawing/2014/main" id="{5C898B6C-A2A1-6BB2-5652-C71C7D81A163}"/>
                    </a:ext>
                  </a:extLst>
                </p14:cNvPr>
                <p14:cNvContentPartPr/>
                <p14:nvPr/>
              </p14:nvContentPartPr>
              <p14:xfrm>
                <a:off x="11372184" y="4247296"/>
                <a:ext cx="387000" cy="1312200"/>
              </p14:xfrm>
            </p:contentPart>
          </mc:Choice>
          <mc:Fallback xmlns="">
            <p:pic>
              <p:nvPicPr>
                <p:cNvPr id="554" name="Ink 553">
                  <a:extLst>
                    <a:ext uri="{FF2B5EF4-FFF2-40B4-BE49-F238E27FC236}">
                      <a16:creationId xmlns:a16="http://schemas.microsoft.com/office/drawing/2014/main" id="{5C898B6C-A2A1-6BB2-5652-C71C7D81A163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1366058" y="4241174"/>
                  <a:ext cx="399251" cy="1324443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A3A06C8A-CB88-4F07-74EA-46896380953B}"/>
              </a:ext>
            </a:extLst>
          </p:cNvPr>
          <p:cNvGrpSpPr/>
          <p:nvPr/>
        </p:nvGrpSpPr>
        <p:grpSpPr>
          <a:xfrm>
            <a:off x="2717795" y="4002852"/>
            <a:ext cx="4221000" cy="1517400"/>
            <a:chOff x="2717795" y="4002852"/>
            <a:chExt cx="4221000" cy="151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6ABA7BC3-B3B9-4FDD-377C-A69E1DD5AD7D}"/>
                    </a:ext>
                  </a:extLst>
                </p14:cNvPr>
                <p14:cNvContentPartPr/>
                <p14:nvPr/>
              </p14:nvContentPartPr>
              <p14:xfrm>
                <a:off x="2812797" y="4689012"/>
                <a:ext cx="186120" cy="20844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6ABA7BC3-B3B9-4FDD-377C-A69E1DD5AD7D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2806677" y="4682903"/>
                  <a:ext cx="198360" cy="22065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4D40D532-7AAF-746A-78A2-073B33A879E1}"/>
                    </a:ext>
                  </a:extLst>
                </p14:cNvPr>
                <p14:cNvContentPartPr/>
                <p14:nvPr/>
              </p14:nvContentPartPr>
              <p14:xfrm>
                <a:off x="2824317" y="4846692"/>
                <a:ext cx="188640" cy="15552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4D40D532-7AAF-746A-78A2-073B33A879E1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2818185" y="4840558"/>
                  <a:ext cx="200903" cy="16778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6EE2FC11-4C23-2D44-9C3E-67F52C68F44A}"/>
                    </a:ext>
                  </a:extLst>
                </p14:cNvPr>
                <p14:cNvContentPartPr/>
                <p14:nvPr/>
              </p14:nvContentPartPr>
              <p14:xfrm>
                <a:off x="3158757" y="4571652"/>
                <a:ext cx="195120" cy="4208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6EE2FC11-4C23-2D44-9C3E-67F52C68F44A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3152637" y="4565527"/>
                  <a:ext cx="207360" cy="43309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278" name="Ink 277">
                  <a:extLst>
                    <a:ext uri="{FF2B5EF4-FFF2-40B4-BE49-F238E27FC236}">
                      <a16:creationId xmlns:a16="http://schemas.microsoft.com/office/drawing/2014/main" id="{25580833-C411-7F27-99A0-D801950CCF97}"/>
                    </a:ext>
                  </a:extLst>
                </p14:cNvPr>
                <p14:cNvContentPartPr/>
                <p14:nvPr/>
              </p14:nvContentPartPr>
              <p14:xfrm>
                <a:off x="4911635" y="4187892"/>
                <a:ext cx="203400" cy="177840"/>
              </p14:xfrm>
            </p:contentPart>
          </mc:Choice>
          <mc:Fallback xmlns="">
            <p:pic>
              <p:nvPicPr>
                <p:cNvPr id="278" name="Ink 277">
                  <a:extLst>
                    <a:ext uri="{FF2B5EF4-FFF2-40B4-BE49-F238E27FC236}">
                      <a16:creationId xmlns:a16="http://schemas.microsoft.com/office/drawing/2014/main" id="{25580833-C411-7F27-99A0-D801950CCF97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4905526" y="4181772"/>
                  <a:ext cx="215618" cy="19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279" name="Ink 278">
                  <a:extLst>
                    <a:ext uri="{FF2B5EF4-FFF2-40B4-BE49-F238E27FC236}">
                      <a16:creationId xmlns:a16="http://schemas.microsoft.com/office/drawing/2014/main" id="{6C794D09-DA01-1D5F-64D3-915A0AD66ED8}"/>
                    </a:ext>
                  </a:extLst>
                </p14:cNvPr>
                <p14:cNvContentPartPr/>
                <p14:nvPr/>
              </p14:nvContentPartPr>
              <p14:xfrm>
                <a:off x="5142755" y="4191132"/>
                <a:ext cx="38880" cy="299520"/>
              </p14:xfrm>
            </p:contentPart>
          </mc:Choice>
          <mc:Fallback xmlns="">
            <p:pic>
              <p:nvPicPr>
                <p:cNvPr id="279" name="Ink 278">
                  <a:extLst>
                    <a:ext uri="{FF2B5EF4-FFF2-40B4-BE49-F238E27FC236}">
                      <a16:creationId xmlns:a16="http://schemas.microsoft.com/office/drawing/2014/main" id="{6C794D09-DA01-1D5F-64D3-915A0AD66ED8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5136635" y="4185012"/>
                  <a:ext cx="51120" cy="31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280" name="Ink 279">
                  <a:extLst>
                    <a:ext uri="{FF2B5EF4-FFF2-40B4-BE49-F238E27FC236}">
                      <a16:creationId xmlns:a16="http://schemas.microsoft.com/office/drawing/2014/main" id="{B132C12A-C127-DE6D-A8F3-91D66E095E30}"/>
                    </a:ext>
                  </a:extLst>
                </p14:cNvPr>
                <p14:cNvContentPartPr/>
                <p14:nvPr/>
              </p14:nvContentPartPr>
              <p14:xfrm>
                <a:off x="5121875" y="4188252"/>
                <a:ext cx="206640" cy="119160"/>
              </p14:xfrm>
            </p:contentPart>
          </mc:Choice>
          <mc:Fallback xmlns="">
            <p:pic>
              <p:nvPicPr>
                <p:cNvPr id="280" name="Ink 279">
                  <a:extLst>
                    <a:ext uri="{FF2B5EF4-FFF2-40B4-BE49-F238E27FC236}">
                      <a16:creationId xmlns:a16="http://schemas.microsoft.com/office/drawing/2014/main" id="{B132C12A-C127-DE6D-A8F3-91D66E095E30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5115755" y="4182113"/>
                  <a:ext cx="218880" cy="13143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281" name="Ink 280">
                  <a:extLst>
                    <a:ext uri="{FF2B5EF4-FFF2-40B4-BE49-F238E27FC236}">
                      <a16:creationId xmlns:a16="http://schemas.microsoft.com/office/drawing/2014/main" id="{36C3861E-704E-92AC-C7E1-9CF98881310C}"/>
                    </a:ext>
                  </a:extLst>
                </p14:cNvPr>
                <p14:cNvContentPartPr/>
                <p14:nvPr/>
              </p14:nvContentPartPr>
              <p14:xfrm>
                <a:off x="5356235" y="4127052"/>
                <a:ext cx="113400" cy="172800"/>
              </p14:xfrm>
            </p:contentPart>
          </mc:Choice>
          <mc:Fallback xmlns="">
            <p:pic>
              <p:nvPicPr>
                <p:cNvPr id="281" name="Ink 280">
                  <a:extLst>
                    <a:ext uri="{FF2B5EF4-FFF2-40B4-BE49-F238E27FC236}">
                      <a16:creationId xmlns:a16="http://schemas.microsoft.com/office/drawing/2014/main" id="{36C3861E-704E-92AC-C7E1-9CF98881310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5350096" y="4120932"/>
                  <a:ext cx="125679" cy="185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60" name="Ink 359">
                  <a:extLst>
                    <a:ext uri="{FF2B5EF4-FFF2-40B4-BE49-F238E27FC236}">
                      <a16:creationId xmlns:a16="http://schemas.microsoft.com/office/drawing/2014/main" id="{11B9C581-0C6E-5711-79E4-6A8284F4838A}"/>
                    </a:ext>
                  </a:extLst>
                </p14:cNvPr>
                <p14:cNvContentPartPr/>
                <p14:nvPr/>
              </p14:nvContentPartPr>
              <p14:xfrm>
                <a:off x="2934515" y="5293092"/>
                <a:ext cx="273600" cy="165600"/>
              </p14:xfrm>
            </p:contentPart>
          </mc:Choice>
          <mc:Fallback xmlns="">
            <p:pic>
              <p:nvPicPr>
                <p:cNvPr id="360" name="Ink 359">
                  <a:extLst>
                    <a:ext uri="{FF2B5EF4-FFF2-40B4-BE49-F238E27FC236}">
                      <a16:creationId xmlns:a16="http://schemas.microsoft.com/office/drawing/2014/main" id="{11B9C581-0C6E-5711-79E4-6A8284F4838A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928387" y="5286972"/>
                  <a:ext cx="285856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361" name="Ink 360">
                  <a:extLst>
                    <a:ext uri="{FF2B5EF4-FFF2-40B4-BE49-F238E27FC236}">
                      <a16:creationId xmlns:a16="http://schemas.microsoft.com/office/drawing/2014/main" id="{F36EB34C-9D0E-8280-7424-80711A2EB679}"/>
                    </a:ext>
                  </a:extLst>
                </p14:cNvPr>
                <p14:cNvContentPartPr/>
                <p14:nvPr/>
              </p14:nvContentPartPr>
              <p14:xfrm>
                <a:off x="3211355" y="5231172"/>
                <a:ext cx="149760" cy="209880"/>
              </p14:xfrm>
            </p:contentPart>
          </mc:Choice>
          <mc:Fallback xmlns="">
            <p:pic>
              <p:nvPicPr>
                <p:cNvPr id="361" name="Ink 360">
                  <a:extLst>
                    <a:ext uri="{FF2B5EF4-FFF2-40B4-BE49-F238E27FC236}">
                      <a16:creationId xmlns:a16="http://schemas.microsoft.com/office/drawing/2014/main" id="{F36EB34C-9D0E-8280-7424-80711A2EB67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3205250" y="5225041"/>
                  <a:ext cx="161971" cy="22214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62" name="Ink 361">
                  <a:extLst>
                    <a:ext uri="{FF2B5EF4-FFF2-40B4-BE49-F238E27FC236}">
                      <a16:creationId xmlns:a16="http://schemas.microsoft.com/office/drawing/2014/main" id="{90459581-87D1-B0CF-D063-162E12AA0E53}"/>
                    </a:ext>
                  </a:extLst>
                </p14:cNvPr>
                <p14:cNvContentPartPr/>
                <p14:nvPr/>
              </p14:nvContentPartPr>
              <p14:xfrm>
                <a:off x="3383435" y="5286252"/>
                <a:ext cx="151920" cy="151560"/>
              </p14:xfrm>
            </p:contentPart>
          </mc:Choice>
          <mc:Fallback xmlns="">
            <p:pic>
              <p:nvPicPr>
                <p:cNvPr id="362" name="Ink 361">
                  <a:extLst>
                    <a:ext uri="{FF2B5EF4-FFF2-40B4-BE49-F238E27FC236}">
                      <a16:creationId xmlns:a16="http://schemas.microsoft.com/office/drawing/2014/main" id="{90459581-87D1-B0CF-D063-162E12AA0E53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3377315" y="5280147"/>
                  <a:ext cx="164160" cy="1637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63" name="Ink 362">
                  <a:extLst>
                    <a:ext uri="{FF2B5EF4-FFF2-40B4-BE49-F238E27FC236}">
                      <a16:creationId xmlns:a16="http://schemas.microsoft.com/office/drawing/2014/main" id="{6511B9F0-C44C-12A6-DB98-F97D95DF32FA}"/>
                    </a:ext>
                  </a:extLst>
                </p14:cNvPr>
                <p14:cNvContentPartPr/>
                <p14:nvPr/>
              </p14:nvContentPartPr>
              <p14:xfrm>
                <a:off x="3564155" y="5261412"/>
                <a:ext cx="140040" cy="196200"/>
              </p14:xfrm>
            </p:contentPart>
          </mc:Choice>
          <mc:Fallback xmlns="">
            <p:pic>
              <p:nvPicPr>
                <p:cNvPr id="363" name="Ink 362">
                  <a:extLst>
                    <a:ext uri="{FF2B5EF4-FFF2-40B4-BE49-F238E27FC236}">
                      <a16:creationId xmlns:a16="http://schemas.microsoft.com/office/drawing/2014/main" id="{6511B9F0-C44C-12A6-DB98-F97D95DF32FA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3558035" y="5255292"/>
                  <a:ext cx="152280" cy="20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92" name="Ink 391">
                  <a:extLst>
                    <a:ext uri="{FF2B5EF4-FFF2-40B4-BE49-F238E27FC236}">
                      <a16:creationId xmlns:a16="http://schemas.microsoft.com/office/drawing/2014/main" id="{20F84E5F-DECC-F0E4-A9CF-847005C3CC1C}"/>
                    </a:ext>
                  </a:extLst>
                </p14:cNvPr>
                <p14:cNvContentPartPr/>
                <p14:nvPr/>
              </p14:nvContentPartPr>
              <p14:xfrm>
                <a:off x="5892635" y="5206332"/>
                <a:ext cx="108360" cy="127800"/>
              </p14:xfrm>
            </p:contentPart>
          </mc:Choice>
          <mc:Fallback xmlns="">
            <p:pic>
              <p:nvPicPr>
                <p:cNvPr id="392" name="Ink 391">
                  <a:extLst>
                    <a:ext uri="{FF2B5EF4-FFF2-40B4-BE49-F238E27FC236}">
                      <a16:creationId xmlns:a16="http://schemas.microsoft.com/office/drawing/2014/main" id="{20F84E5F-DECC-F0E4-A9CF-847005C3CC1C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5886535" y="5200229"/>
                  <a:ext cx="120559" cy="14000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93" name="Ink 392">
                  <a:extLst>
                    <a:ext uri="{FF2B5EF4-FFF2-40B4-BE49-F238E27FC236}">
                      <a16:creationId xmlns:a16="http://schemas.microsoft.com/office/drawing/2014/main" id="{CFE5E967-3D54-0AA9-2624-B42CA725C77A}"/>
                    </a:ext>
                  </a:extLst>
                </p14:cNvPr>
                <p14:cNvContentPartPr/>
                <p14:nvPr/>
              </p14:nvContentPartPr>
              <p14:xfrm>
                <a:off x="6032675" y="5202732"/>
                <a:ext cx="43200" cy="317520"/>
              </p14:xfrm>
            </p:contentPart>
          </mc:Choice>
          <mc:Fallback xmlns="">
            <p:pic>
              <p:nvPicPr>
                <p:cNvPr id="393" name="Ink 392">
                  <a:extLst>
                    <a:ext uri="{FF2B5EF4-FFF2-40B4-BE49-F238E27FC236}">
                      <a16:creationId xmlns:a16="http://schemas.microsoft.com/office/drawing/2014/main" id="{CFE5E967-3D54-0AA9-2624-B42CA725C77A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6026555" y="5196612"/>
                  <a:ext cx="55440" cy="32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94" name="Ink 393">
                  <a:extLst>
                    <a:ext uri="{FF2B5EF4-FFF2-40B4-BE49-F238E27FC236}">
                      <a16:creationId xmlns:a16="http://schemas.microsoft.com/office/drawing/2014/main" id="{57B63D75-EE12-E468-6D3D-7D444160CB75}"/>
                    </a:ext>
                  </a:extLst>
                </p14:cNvPr>
                <p14:cNvContentPartPr/>
                <p14:nvPr/>
              </p14:nvContentPartPr>
              <p14:xfrm>
                <a:off x="6029075" y="5157372"/>
                <a:ext cx="229680" cy="165600"/>
              </p14:xfrm>
            </p:contentPart>
          </mc:Choice>
          <mc:Fallback xmlns="">
            <p:pic>
              <p:nvPicPr>
                <p:cNvPr id="394" name="Ink 393">
                  <a:extLst>
                    <a:ext uri="{FF2B5EF4-FFF2-40B4-BE49-F238E27FC236}">
                      <a16:creationId xmlns:a16="http://schemas.microsoft.com/office/drawing/2014/main" id="{57B63D75-EE12-E468-6D3D-7D444160CB75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6022955" y="5151252"/>
                  <a:ext cx="241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95" name="Ink 394">
                  <a:extLst>
                    <a:ext uri="{FF2B5EF4-FFF2-40B4-BE49-F238E27FC236}">
                      <a16:creationId xmlns:a16="http://schemas.microsoft.com/office/drawing/2014/main" id="{479D191B-0F9D-16DA-AC4C-212D9C318D55}"/>
                    </a:ext>
                  </a:extLst>
                </p14:cNvPr>
                <p14:cNvContentPartPr/>
                <p14:nvPr/>
              </p14:nvContentPartPr>
              <p14:xfrm>
                <a:off x="6249395" y="5144052"/>
                <a:ext cx="221400" cy="174240"/>
              </p14:xfrm>
            </p:contentPart>
          </mc:Choice>
          <mc:Fallback xmlns="">
            <p:pic>
              <p:nvPicPr>
                <p:cNvPr id="395" name="Ink 394">
                  <a:extLst>
                    <a:ext uri="{FF2B5EF4-FFF2-40B4-BE49-F238E27FC236}">
                      <a16:creationId xmlns:a16="http://schemas.microsoft.com/office/drawing/2014/main" id="{479D191B-0F9D-16DA-AC4C-212D9C318D55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6243275" y="5137932"/>
                  <a:ext cx="233640" cy="186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96" name="Ink 395">
                  <a:extLst>
                    <a:ext uri="{FF2B5EF4-FFF2-40B4-BE49-F238E27FC236}">
                      <a16:creationId xmlns:a16="http://schemas.microsoft.com/office/drawing/2014/main" id="{990B2AB4-BE92-E377-EB84-C6194847556F}"/>
                    </a:ext>
                  </a:extLst>
                </p14:cNvPr>
                <p14:cNvContentPartPr/>
                <p14:nvPr/>
              </p14:nvContentPartPr>
              <p14:xfrm>
                <a:off x="6466835" y="5131452"/>
                <a:ext cx="185400" cy="150480"/>
              </p14:xfrm>
            </p:contentPart>
          </mc:Choice>
          <mc:Fallback xmlns="">
            <p:pic>
              <p:nvPicPr>
                <p:cNvPr id="396" name="Ink 395">
                  <a:extLst>
                    <a:ext uri="{FF2B5EF4-FFF2-40B4-BE49-F238E27FC236}">
                      <a16:creationId xmlns:a16="http://schemas.microsoft.com/office/drawing/2014/main" id="{990B2AB4-BE92-E377-EB84-C6194847556F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6460715" y="5125317"/>
                  <a:ext cx="197640" cy="16274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97" name="Ink 396">
                  <a:extLst>
                    <a:ext uri="{FF2B5EF4-FFF2-40B4-BE49-F238E27FC236}">
                      <a16:creationId xmlns:a16="http://schemas.microsoft.com/office/drawing/2014/main" id="{5BDF5F07-CDAC-45CB-2618-5B093D4F2C30}"/>
                    </a:ext>
                  </a:extLst>
                </p14:cNvPr>
                <p14:cNvContentPartPr/>
                <p14:nvPr/>
              </p14:nvContentPartPr>
              <p14:xfrm>
                <a:off x="6596435" y="5115972"/>
                <a:ext cx="168480" cy="217080"/>
              </p14:xfrm>
            </p:contentPart>
          </mc:Choice>
          <mc:Fallback xmlns="">
            <p:pic>
              <p:nvPicPr>
                <p:cNvPr id="397" name="Ink 396">
                  <a:extLst>
                    <a:ext uri="{FF2B5EF4-FFF2-40B4-BE49-F238E27FC236}">
                      <a16:creationId xmlns:a16="http://schemas.microsoft.com/office/drawing/2014/main" id="{5BDF5F07-CDAC-45CB-2618-5B093D4F2C30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6590302" y="5109842"/>
                  <a:ext cx="180746" cy="2293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98" name="Ink 397">
                  <a:extLst>
                    <a:ext uri="{FF2B5EF4-FFF2-40B4-BE49-F238E27FC236}">
                      <a16:creationId xmlns:a16="http://schemas.microsoft.com/office/drawing/2014/main" id="{E56822D0-5BEA-A789-1B12-185DA931FAC3}"/>
                    </a:ext>
                  </a:extLst>
                </p14:cNvPr>
                <p14:cNvContentPartPr/>
                <p14:nvPr/>
              </p14:nvContentPartPr>
              <p14:xfrm>
                <a:off x="6922955" y="5283732"/>
                <a:ext cx="15840" cy="3960"/>
              </p14:xfrm>
            </p:contentPart>
          </mc:Choice>
          <mc:Fallback xmlns="">
            <p:pic>
              <p:nvPicPr>
                <p:cNvPr id="398" name="Ink 397">
                  <a:extLst>
                    <a:ext uri="{FF2B5EF4-FFF2-40B4-BE49-F238E27FC236}">
                      <a16:creationId xmlns:a16="http://schemas.microsoft.com/office/drawing/2014/main" id="{E56822D0-5BEA-A789-1B12-185DA931FAC3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6916693" y="5277612"/>
                  <a:ext cx="28365" cy="1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264" name="Ink 263">
                  <a:extLst>
                    <a:ext uri="{FF2B5EF4-FFF2-40B4-BE49-F238E27FC236}">
                      <a16:creationId xmlns:a16="http://schemas.microsoft.com/office/drawing/2014/main" id="{E31A69FD-9ED0-6372-389E-225F5693193D}"/>
                    </a:ext>
                  </a:extLst>
                </p14:cNvPr>
                <p14:cNvContentPartPr/>
                <p14:nvPr/>
              </p14:nvContentPartPr>
              <p14:xfrm>
                <a:off x="2717795" y="4263132"/>
                <a:ext cx="246240" cy="219240"/>
              </p14:xfrm>
            </p:contentPart>
          </mc:Choice>
          <mc:Fallback xmlns="">
            <p:pic>
              <p:nvPicPr>
                <p:cNvPr id="264" name="Ink 263">
                  <a:extLst>
                    <a:ext uri="{FF2B5EF4-FFF2-40B4-BE49-F238E27FC236}">
                      <a16:creationId xmlns:a16="http://schemas.microsoft.com/office/drawing/2014/main" id="{E31A69FD-9ED0-6372-389E-225F5693193D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711675" y="4257022"/>
                  <a:ext cx="258480" cy="2314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265" name="Ink 264">
                  <a:extLst>
                    <a:ext uri="{FF2B5EF4-FFF2-40B4-BE49-F238E27FC236}">
                      <a16:creationId xmlns:a16="http://schemas.microsoft.com/office/drawing/2014/main" id="{7ADADAB2-295D-D20E-40DD-14B9A2CF3A4B}"/>
                    </a:ext>
                  </a:extLst>
                </p14:cNvPr>
                <p14:cNvContentPartPr/>
                <p14:nvPr/>
              </p14:nvContentPartPr>
              <p14:xfrm>
                <a:off x="3015155" y="4321452"/>
                <a:ext cx="142200" cy="137880"/>
              </p14:xfrm>
            </p:contentPart>
          </mc:Choice>
          <mc:Fallback xmlns="">
            <p:pic>
              <p:nvPicPr>
                <p:cNvPr id="265" name="Ink 264">
                  <a:extLst>
                    <a:ext uri="{FF2B5EF4-FFF2-40B4-BE49-F238E27FC236}">
                      <a16:creationId xmlns:a16="http://schemas.microsoft.com/office/drawing/2014/main" id="{7ADADAB2-295D-D20E-40DD-14B9A2CF3A4B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09019" y="4315332"/>
                  <a:ext cx="154471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266" name="Ink 265">
                  <a:extLst>
                    <a:ext uri="{FF2B5EF4-FFF2-40B4-BE49-F238E27FC236}">
                      <a16:creationId xmlns:a16="http://schemas.microsoft.com/office/drawing/2014/main" id="{BD9977BF-A6FB-ACFF-4521-516FF4231D39}"/>
                    </a:ext>
                  </a:extLst>
                </p14:cNvPr>
                <p14:cNvContentPartPr/>
                <p14:nvPr/>
              </p14:nvContentPartPr>
              <p14:xfrm>
                <a:off x="3189395" y="4330092"/>
                <a:ext cx="79560" cy="99000"/>
              </p14:xfrm>
            </p:contentPart>
          </mc:Choice>
          <mc:Fallback xmlns="">
            <p:pic>
              <p:nvPicPr>
                <p:cNvPr id="266" name="Ink 265">
                  <a:extLst>
                    <a:ext uri="{FF2B5EF4-FFF2-40B4-BE49-F238E27FC236}">
                      <a16:creationId xmlns:a16="http://schemas.microsoft.com/office/drawing/2014/main" id="{BD9977BF-A6FB-ACFF-4521-516FF4231D3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183275" y="4323972"/>
                  <a:ext cx="91800" cy="111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267" name="Ink 266">
                  <a:extLst>
                    <a:ext uri="{FF2B5EF4-FFF2-40B4-BE49-F238E27FC236}">
                      <a16:creationId xmlns:a16="http://schemas.microsoft.com/office/drawing/2014/main" id="{33EC4B91-FDC1-5AE6-9930-16F3838C285B}"/>
                    </a:ext>
                  </a:extLst>
                </p14:cNvPr>
                <p14:cNvContentPartPr/>
                <p14:nvPr/>
              </p14:nvContentPartPr>
              <p14:xfrm>
                <a:off x="3126755" y="4202652"/>
                <a:ext cx="65880" cy="18720"/>
              </p14:xfrm>
            </p:contentPart>
          </mc:Choice>
          <mc:Fallback xmlns="">
            <p:pic>
              <p:nvPicPr>
                <p:cNvPr id="267" name="Ink 266">
                  <a:extLst>
                    <a:ext uri="{FF2B5EF4-FFF2-40B4-BE49-F238E27FC236}">
                      <a16:creationId xmlns:a16="http://schemas.microsoft.com/office/drawing/2014/main" id="{33EC4B91-FDC1-5AE6-9930-16F3838C285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3120668" y="4196532"/>
                  <a:ext cx="78053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268" name="Ink 267">
                  <a:extLst>
                    <a:ext uri="{FF2B5EF4-FFF2-40B4-BE49-F238E27FC236}">
                      <a16:creationId xmlns:a16="http://schemas.microsoft.com/office/drawing/2014/main" id="{C548DB7E-B424-2CA4-B785-9A4B7299B579}"/>
                    </a:ext>
                  </a:extLst>
                </p14:cNvPr>
                <p14:cNvContentPartPr/>
                <p14:nvPr/>
              </p14:nvContentPartPr>
              <p14:xfrm>
                <a:off x="3280475" y="4098972"/>
                <a:ext cx="63720" cy="320040"/>
              </p14:xfrm>
            </p:contentPart>
          </mc:Choice>
          <mc:Fallback xmlns="">
            <p:pic>
              <p:nvPicPr>
                <p:cNvPr id="268" name="Ink 267">
                  <a:extLst>
                    <a:ext uri="{FF2B5EF4-FFF2-40B4-BE49-F238E27FC236}">
                      <a16:creationId xmlns:a16="http://schemas.microsoft.com/office/drawing/2014/main" id="{C548DB7E-B424-2CA4-B785-9A4B7299B579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3274355" y="4092845"/>
                  <a:ext cx="75960" cy="3322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269" name="Ink 268">
                  <a:extLst>
                    <a:ext uri="{FF2B5EF4-FFF2-40B4-BE49-F238E27FC236}">
                      <a16:creationId xmlns:a16="http://schemas.microsoft.com/office/drawing/2014/main" id="{DE772EE8-F121-4ACA-F39C-1CA49A6CEEEC}"/>
                    </a:ext>
                  </a:extLst>
                </p14:cNvPr>
                <p14:cNvContentPartPr/>
                <p14:nvPr/>
              </p14:nvContentPartPr>
              <p14:xfrm>
                <a:off x="3251315" y="4235412"/>
                <a:ext cx="179280" cy="21240"/>
              </p14:xfrm>
            </p:contentPart>
          </mc:Choice>
          <mc:Fallback xmlns="">
            <p:pic>
              <p:nvPicPr>
                <p:cNvPr id="269" name="Ink 268">
                  <a:extLst>
                    <a:ext uri="{FF2B5EF4-FFF2-40B4-BE49-F238E27FC236}">
                      <a16:creationId xmlns:a16="http://schemas.microsoft.com/office/drawing/2014/main" id="{DE772EE8-F121-4ACA-F39C-1CA49A6CEEEC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3245195" y="4229292"/>
                  <a:ext cx="1915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270" name="Ink 269">
                  <a:extLst>
                    <a:ext uri="{FF2B5EF4-FFF2-40B4-BE49-F238E27FC236}">
                      <a16:creationId xmlns:a16="http://schemas.microsoft.com/office/drawing/2014/main" id="{A5672C8E-882C-0787-385F-23031F5EB191}"/>
                    </a:ext>
                  </a:extLst>
                </p14:cNvPr>
                <p14:cNvContentPartPr/>
                <p14:nvPr/>
              </p14:nvContentPartPr>
              <p14:xfrm>
                <a:off x="3414395" y="4118772"/>
                <a:ext cx="214560" cy="266760"/>
              </p14:xfrm>
            </p:contentPart>
          </mc:Choice>
          <mc:Fallback xmlns="">
            <p:pic>
              <p:nvPicPr>
                <p:cNvPr id="270" name="Ink 269">
                  <a:extLst>
                    <a:ext uri="{FF2B5EF4-FFF2-40B4-BE49-F238E27FC236}">
                      <a16:creationId xmlns:a16="http://schemas.microsoft.com/office/drawing/2014/main" id="{A5672C8E-882C-0787-385F-23031F5EB191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3408265" y="4112660"/>
                  <a:ext cx="226821" cy="27898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271" name="Ink 270">
                  <a:extLst>
                    <a:ext uri="{FF2B5EF4-FFF2-40B4-BE49-F238E27FC236}">
                      <a16:creationId xmlns:a16="http://schemas.microsoft.com/office/drawing/2014/main" id="{1811E163-4265-A5CD-01CD-1715EC62213A}"/>
                    </a:ext>
                  </a:extLst>
                </p14:cNvPr>
                <p14:cNvContentPartPr/>
                <p14:nvPr/>
              </p14:nvContentPartPr>
              <p14:xfrm>
                <a:off x="3671435" y="4254132"/>
                <a:ext cx="276840" cy="145800"/>
              </p14:xfrm>
            </p:contentPart>
          </mc:Choice>
          <mc:Fallback xmlns="">
            <p:pic>
              <p:nvPicPr>
                <p:cNvPr id="271" name="Ink 270">
                  <a:extLst>
                    <a:ext uri="{FF2B5EF4-FFF2-40B4-BE49-F238E27FC236}">
                      <a16:creationId xmlns:a16="http://schemas.microsoft.com/office/drawing/2014/main" id="{1811E163-4265-A5CD-01CD-1715EC62213A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3665315" y="4248012"/>
                  <a:ext cx="28908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272" name="Ink 271">
                  <a:extLst>
                    <a:ext uri="{FF2B5EF4-FFF2-40B4-BE49-F238E27FC236}">
                      <a16:creationId xmlns:a16="http://schemas.microsoft.com/office/drawing/2014/main" id="{4A65F9DE-8EE7-0D50-5F76-182477BF89DC}"/>
                    </a:ext>
                  </a:extLst>
                </p14:cNvPr>
                <p14:cNvContentPartPr/>
                <p14:nvPr/>
              </p14:nvContentPartPr>
              <p14:xfrm>
                <a:off x="3952955" y="4231092"/>
                <a:ext cx="184320" cy="160920"/>
              </p14:xfrm>
            </p:contentPart>
          </mc:Choice>
          <mc:Fallback xmlns="">
            <p:pic>
              <p:nvPicPr>
                <p:cNvPr id="272" name="Ink 271">
                  <a:extLst>
                    <a:ext uri="{FF2B5EF4-FFF2-40B4-BE49-F238E27FC236}">
                      <a16:creationId xmlns:a16="http://schemas.microsoft.com/office/drawing/2014/main" id="{4A65F9DE-8EE7-0D50-5F76-182477BF89DC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3946835" y="4224972"/>
                  <a:ext cx="19656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273" name="Ink 272">
                  <a:extLst>
                    <a:ext uri="{FF2B5EF4-FFF2-40B4-BE49-F238E27FC236}">
                      <a16:creationId xmlns:a16="http://schemas.microsoft.com/office/drawing/2014/main" id="{91631D50-EFC3-A64D-F00E-C9EAB465CC5F}"/>
                    </a:ext>
                  </a:extLst>
                </p14:cNvPr>
                <p14:cNvContentPartPr/>
                <p14:nvPr/>
              </p14:nvContentPartPr>
              <p14:xfrm>
                <a:off x="4147355" y="4002852"/>
                <a:ext cx="48600" cy="378360"/>
              </p14:xfrm>
            </p:contentPart>
          </mc:Choice>
          <mc:Fallback xmlns="">
            <p:pic>
              <p:nvPicPr>
                <p:cNvPr id="273" name="Ink 272">
                  <a:extLst>
                    <a:ext uri="{FF2B5EF4-FFF2-40B4-BE49-F238E27FC236}">
                      <a16:creationId xmlns:a16="http://schemas.microsoft.com/office/drawing/2014/main" id="{91631D50-EFC3-A64D-F00E-C9EAB465CC5F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4141235" y="3996726"/>
                  <a:ext cx="60840" cy="39061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274" name="Ink 273">
                  <a:extLst>
                    <a:ext uri="{FF2B5EF4-FFF2-40B4-BE49-F238E27FC236}">
                      <a16:creationId xmlns:a16="http://schemas.microsoft.com/office/drawing/2014/main" id="{61AAB7E2-FACC-A042-DB2A-723047BDE131}"/>
                    </a:ext>
                  </a:extLst>
                </p14:cNvPr>
                <p14:cNvContentPartPr/>
                <p14:nvPr/>
              </p14:nvContentPartPr>
              <p14:xfrm>
                <a:off x="4137995" y="4201932"/>
                <a:ext cx="177120" cy="181080"/>
              </p14:xfrm>
            </p:contentPart>
          </mc:Choice>
          <mc:Fallback xmlns="">
            <p:pic>
              <p:nvPicPr>
                <p:cNvPr id="274" name="Ink 273">
                  <a:extLst>
                    <a:ext uri="{FF2B5EF4-FFF2-40B4-BE49-F238E27FC236}">
                      <a16:creationId xmlns:a16="http://schemas.microsoft.com/office/drawing/2014/main" id="{61AAB7E2-FACC-A042-DB2A-723047BDE131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4131875" y="4195812"/>
                  <a:ext cx="18936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275" name="Ink 274">
                  <a:extLst>
                    <a:ext uri="{FF2B5EF4-FFF2-40B4-BE49-F238E27FC236}">
                      <a16:creationId xmlns:a16="http://schemas.microsoft.com/office/drawing/2014/main" id="{BF7BAE43-36C6-E892-013F-3DF5273FC28A}"/>
                    </a:ext>
                  </a:extLst>
                </p14:cNvPr>
                <p14:cNvContentPartPr/>
                <p14:nvPr/>
              </p14:nvContentPartPr>
              <p14:xfrm>
                <a:off x="4297475" y="4163772"/>
                <a:ext cx="48960" cy="31680"/>
              </p14:xfrm>
            </p:contentPart>
          </mc:Choice>
          <mc:Fallback xmlns="">
            <p:pic>
              <p:nvPicPr>
                <p:cNvPr id="275" name="Ink 274">
                  <a:extLst>
                    <a:ext uri="{FF2B5EF4-FFF2-40B4-BE49-F238E27FC236}">
                      <a16:creationId xmlns:a16="http://schemas.microsoft.com/office/drawing/2014/main" id="{BF7BAE43-36C6-E892-013F-3DF5273FC28A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4291310" y="4157721"/>
                  <a:ext cx="61291" cy="4378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276" name="Ink 275">
                  <a:extLst>
                    <a:ext uri="{FF2B5EF4-FFF2-40B4-BE49-F238E27FC236}">
                      <a16:creationId xmlns:a16="http://schemas.microsoft.com/office/drawing/2014/main" id="{526E87B6-8B39-174E-53BB-7442D590A3F8}"/>
                    </a:ext>
                  </a:extLst>
                </p14:cNvPr>
                <p14:cNvContentPartPr/>
                <p14:nvPr/>
              </p14:nvContentPartPr>
              <p14:xfrm>
                <a:off x="4351475" y="4225332"/>
                <a:ext cx="178560" cy="181800"/>
              </p14:xfrm>
            </p:contentPart>
          </mc:Choice>
          <mc:Fallback xmlns="">
            <p:pic>
              <p:nvPicPr>
                <p:cNvPr id="276" name="Ink 275">
                  <a:extLst>
                    <a:ext uri="{FF2B5EF4-FFF2-40B4-BE49-F238E27FC236}">
                      <a16:creationId xmlns:a16="http://schemas.microsoft.com/office/drawing/2014/main" id="{526E87B6-8B39-174E-53BB-7442D590A3F8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4345343" y="4219212"/>
                  <a:ext cx="190825" cy="19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557" name="Ink 556">
                  <a:extLst>
                    <a:ext uri="{FF2B5EF4-FFF2-40B4-BE49-F238E27FC236}">
                      <a16:creationId xmlns:a16="http://schemas.microsoft.com/office/drawing/2014/main" id="{CF21545A-1D8A-2D05-0A62-74AC7A86A94E}"/>
                    </a:ext>
                  </a:extLst>
                </p14:cNvPr>
                <p14:cNvContentPartPr/>
                <p14:nvPr/>
              </p14:nvContentPartPr>
              <p14:xfrm>
                <a:off x="3737304" y="4734016"/>
                <a:ext cx="105480" cy="149760"/>
              </p14:xfrm>
            </p:contentPart>
          </mc:Choice>
          <mc:Fallback xmlns="">
            <p:pic>
              <p:nvPicPr>
                <p:cNvPr id="557" name="Ink 556">
                  <a:extLst>
                    <a:ext uri="{FF2B5EF4-FFF2-40B4-BE49-F238E27FC236}">
                      <a16:creationId xmlns:a16="http://schemas.microsoft.com/office/drawing/2014/main" id="{CF21545A-1D8A-2D05-0A62-74AC7A86A94E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731184" y="4727911"/>
                  <a:ext cx="117720" cy="161971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558" name="Ink 557">
                  <a:extLst>
                    <a:ext uri="{FF2B5EF4-FFF2-40B4-BE49-F238E27FC236}">
                      <a16:creationId xmlns:a16="http://schemas.microsoft.com/office/drawing/2014/main" id="{CAA86A1E-6129-AA91-C72B-3B25684E2690}"/>
                    </a:ext>
                  </a:extLst>
                </p14:cNvPr>
                <p14:cNvContentPartPr/>
                <p14:nvPr/>
              </p14:nvContentPartPr>
              <p14:xfrm>
                <a:off x="3754224" y="4653376"/>
                <a:ext cx="16560" cy="21600"/>
              </p14:xfrm>
            </p:contentPart>
          </mc:Choice>
          <mc:Fallback xmlns="">
            <p:pic>
              <p:nvPicPr>
                <p:cNvPr id="558" name="Ink 557">
                  <a:extLst>
                    <a:ext uri="{FF2B5EF4-FFF2-40B4-BE49-F238E27FC236}">
                      <a16:creationId xmlns:a16="http://schemas.microsoft.com/office/drawing/2014/main" id="{CAA86A1E-6129-AA91-C72B-3B25684E2690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748104" y="4647152"/>
                  <a:ext cx="28800" cy="34047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559" name="Ink 558">
                  <a:extLst>
                    <a:ext uri="{FF2B5EF4-FFF2-40B4-BE49-F238E27FC236}">
                      <a16:creationId xmlns:a16="http://schemas.microsoft.com/office/drawing/2014/main" id="{E37AF4B4-EEDC-925A-EB7D-C164C8600695}"/>
                    </a:ext>
                  </a:extLst>
                </p14:cNvPr>
                <p14:cNvContentPartPr/>
                <p14:nvPr/>
              </p14:nvContentPartPr>
              <p14:xfrm>
                <a:off x="3880584" y="4666336"/>
                <a:ext cx="141480" cy="226080"/>
              </p14:xfrm>
            </p:contentPart>
          </mc:Choice>
          <mc:Fallback xmlns="">
            <p:pic>
              <p:nvPicPr>
                <p:cNvPr id="559" name="Ink 558">
                  <a:extLst>
                    <a:ext uri="{FF2B5EF4-FFF2-40B4-BE49-F238E27FC236}">
                      <a16:creationId xmlns:a16="http://schemas.microsoft.com/office/drawing/2014/main" id="{E37AF4B4-EEDC-925A-EB7D-C164C860069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874464" y="4660206"/>
                  <a:ext cx="153720" cy="2383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08" name="Group 607">
            <a:extLst>
              <a:ext uri="{FF2B5EF4-FFF2-40B4-BE49-F238E27FC236}">
                <a16:creationId xmlns:a16="http://schemas.microsoft.com/office/drawing/2014/main" id="{8EB9AD62-58F4-6F52-4452-039D99775EB5}"/>
              </a:ext>
            </a:extLst>
          </p:cNvPr>
          <p:cNvGrpSpPr/>
          <p:nvPr/>
        </p:nvGrpSpPr>
        <p:grpSpPr>
          <a:xfrm>
            <a:off x="6772824" y="3038056"/>
            <a:ext cx="5211720" cy="1690200"/>
            <a:chOff x="6772824" y="3038056"/>
            <a:chExt cx="5211720" cy="1690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539" name="Ink 538">
                  <a:extLst>
                    <a:ext uri="{FF2B5EF4-FFF2-40B4-BE49-F238E27FC236}">
                      <a16:creationId xmlns:a16="http://schemas.microsoft.com/office/drawing/2014/main" id="{870B119A-C580-972C-4882-721145D78BC6}"/>
                    </a:ext>
                  </a:extLst>
                </p14:cNvPr>
                <p14:cNvContentPartPr/>
                <p14:nvPr/>
              </p14:nvContentPartPr>
              <p14:xfrm>
                <a:off x="6796944" y="3352336"/>
                <a:ext cx="43200" cy="207000"/>
              </p14:xfrm>
            </p:contentPart>
          </mc:Choice>
          <mc:Fallback xmlns="">
            <p:pic>
              <p:nvPicPr>
                <p:cNvPr id="539" name="Ink 538">
                  <a:extLst>
                    <a:ext uri="{FF2B5EF4-FFF2-40B4-BE49-F238E27FC236}">
                      <a16:creationId xmlns:a16="http://schemas.microsoft.com/office/drawing/2014/main" id="{870B119A-C580-972C-4882-721145D78BC6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6790773" y="3346227"/>
                  <a:ext cx="55543" cy="21921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540" name="Ink 539">
                  <a:extLst>
                    <a:ext uri="{FF2B5EF4-FFF2-40B4-BE49-F238E27FC236}">
                      <a16:creationId xmlns:a16="http://schemas.microsoft.com/office/drawing/2014/main" id="{85525B9B-5D36-6F6C-3845-19CD26E98FE0}"/>
                    </a:ext>
                  </a:extLst>
                </p14:cNvPr>
                <p14:cNvContentPartPr/>
                <p14:nvPr/>
              </p14:nvContentPartPr>
              <p14:xfrm>
                <a:off x="6772824" y="3283576"/>
                <a:ext cx="222840" cy="173160"/>
              </p14:xfrm>
            </p:contentPart>
          </mc:Choice>
          <mc:Fallback xmlns="">
            <p:pic>
              <p:nvPicPr>
                <p:cNvPr id="540" name="Ink 539">
                  <a:extLst>
                    <a:ext uri="{FF2B5EF4-FFF2-40B4-BE49-F238E27FC236}">
                      <a16:creationId xmlns:a16="http://schemas.microsoft.com/office/drawing/2014/main" id="{85525B9B-5D36-6F6C-3845-19CD26E98FE0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6766704" y="3277456"/>
                  <a:ext cx="235080" cy="185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541" name="Ink 540">
                  <a:extLst>
                    <a:ext uri="{FF2B5EF4-FFF2-40B4-BE49-F238E27FC236}">
                      <a16:creationId xmlns:a16="http://schemas.microsoft.com/office/drawing/2014/main" id="{775A390A-FCDE-A047-986F-B1603FD68D0F}"/>
                    </a:ext>
                  </a:extLst>
                </p14:cNvPr>
                <p14:cNvContentPartPr/>
                <p14:nvPr/>
              </p14:nvContentPartPr>
              <p14:xfrm>
                <a:off x="6999624" y="3087016"/>
                <a:ext cx="423000" cy="566640"/>
              </p14:xfrm>
            </p:contentPart>
          </mc:Choice>
          <mc:Fallback xmlns="">
            <p:pic>
              <p:nvPicPr>
                <p:cNvPr id="541" name="Ink 540">
                  <a:extLst>
                    <a:ext uri="{FF2B5EF4-FFF2-40B4-BE49-F238E27FC236}">
                      <a16:creationId xmlns:a16="http://schemas.microsoft.com/office/drawing/2014/main" id="{775A390A-FCDE-A047-986F-B1603FD68D0F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6993504" y="3080900"/>
                  <a:ext cx="435240" cy="57887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542" name="Ink 541">
                  <a:extLst>
                    <a:ext uri="{FF2B5EF4-FFF2-40B4-BE49-F238E27FC236}">
                      <a16:creationId xmlns:a16="http://schemas.microsoft.com/office/drawing/2014/main" id="{D049EC39-F0EF-894F-86A7-9D80BF4F5E34}"/>
                    </a:ext>
                  </a:extLst>
                </p14:cNvPr>
                <p14:cNvContentPartPr/>
                <p14:nvPr/>
              </p14:nvContentPartPr>
              <p14:xfrm>
                <a:off x="7430184" y="3340816"/>
                <a:ext cx="168120" cy="110880"/>
              </p14:xfrm>
            </p:contentPart>
          </mc:Choice>
          <mc:Fallback xmlns="">
            <p:pic>
              <p:nvPicPr>
                <p:cNvPr id="542" name="Ink 541">
                  <a:extLst>
                    <a:ext uri="{FF2B5EF4-FFF2-40B4-BE49-F238E27FC236}">
                      <a16:creationId xmlns:a16="http://schemas.microsoft.com/office/drawing/2014/main" id="{D049EC39-F0EF-894F-86A7-9D80BF4F5E34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7424064" y="3334696"/>
                  <a:ext cx="18036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543" name="Ink 542">
                  <a:extLst>
                    <a:ext uri="{FF2B5EF4-FFF2-40B4-BE49-F238E27FC236}">
                      <a16:creationId xmlns:a16="http://schemas.microsoft.com/office/drawing/2014/main" id="{A114156B-4779-055B-97D1-DFB51FE9D91C}"/>
                    </a:ext>
                  </a:extLst>
                </p14:cNvPr>
                <p14:cNvContentPartPr/>
                <p14:nvPr/>
              </p14:nvContentPartPr>
              <p14:xfrm>
                <a:off x="7606224" y="3339016"/>
                <a:ext cx="451080" cy="141840"/>
              </p14:xfrm>
            </p:contentPart>
          </mc:Choice>
          <mc:Fallback xmlns="">
            <p:pic>
              <p:nvPicPr>
                <p:cNvPr id="543" name="Ink 542">
                  <a:extLst>
                    <a:ext uri="{FF2B5EF4-FFF2-40B4-BE49-F238E27FC236}">
                      <a16:creationId xmlns:a16="http://schemas.microsoft.com/office/drawing/2014/main" id="{A114156B-4779-055B-97D1-DFB51FE9D91C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7600104" y="3332896"/>
                  <a:ext cx="46332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544" name="Ink 543">
                  <a:extLst>
                    <a:ext uri="{FF2B5EF4-FFF2-40B4-BE49-F238E27FC236}">
                      <a16:creationId xmlns:a16="http://schemas.microsoft.com/office/drawing/2014/main" id="{78938954-E2C4-D11F-1E55-2C607CCDACF3}"/>
                    </a:ext>
                  </a:extLst>
                </p14:cNvPr>
                <p14:cNvContentPartPr/>
                <p14:nvPr/>
              </p14:nvContentPartPr>
              <p14:xfrm>
                <a:off x="8061624" y="3316696"/>
                <a:ext cx="93240" cy="144000"/>
              </p14:xfrm>
            </p:contentPart>
          </mc:Choice>
          <mc:Fallback xmlns="">
            <p:pic>
              <p:nvPicPr>
                <p:cNvPr id="544" name="Ink 543">
                  <a:extLst>
                    <a:ext uri="{FF2B5EF4-FFF2-40B4-BE49-F238E27FC236}">
                      <a16:creationId xmlns:a16="http://schemas.microsoft.com/office/drawing/2014/main" id="{78938954-E2C4-D11F-1E55-2C607CCDACF3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055504" y="3310576"/>
                  <a:ext cx="10548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545" name="Ink 544">
                  <a:extLst>
                    <a:ext uri="{FF2B5EF4-FFF2-40B4-BE49-F238E27FC236}">
                      <a16:creationId xmlns:a16="http://schemas.microsoft.com/office/drawing/2014/main" id="{940715AB-2BA7-4135-2BCA-FFBD198C0460}"/>
                    </a:ext>
                  </a:extLst>
                </p14:cNvPr>
                <p14:cNvContentPartPr/>
                <p14:nvPr/>
              </p14:nvContentPartPr>
              <p14:xfrm>
                <a:off x="8053704" y="3215896"/>
                <a:ext cx="48960" cy="50040"/>
              </p14:xfrm>
            </p:contentPart>
          </mc:Choice>
          <mc:Fallback xmlns="">
            <p:pic>
              <p:nvPicPr>
                <p:cNvPr id="545" name="Ink 544">
                  <a:extLst>
                    <a:ext uri="{FF2B5EF4-FFF2-40B4-BE49-F238E27FC236}">
                      <a16:creationId xmlns:a16="http://schemas.microsoft.com/office/drawing/2014/main" id="{940715AB-2BA7-4135-2BCA-FFBD198C0460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047629" y="3209732"/>
                  <a:ext cx="61111" cy="623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546" name="Ink 545">
                  <a:extLst>
                    <a:ext uri="{FF2B5EF4-FFF2-40B4-BE49-F238E27FC236}">
                      <a16:creationId xmlns:a16="http://schemas.microsoft.com/office/drawing/2014/main" id="{6D51EDDC-1397-6C77-5301-22537C6D6A86}"/>
                    </a:ext>
                  </a:extLst>
                </p14:cNvPr>
                <p14:cNvContentPartPr/>
                <p14:nvPr/>
              </p14:nvContentPartPr>
              <p14:xfrm>
                <a:off x="8128224" y="3038056"/>
                <a:ext cx="428400" cy="484560"/>
              </p14:xfrm>
            </p:contentPart>
          </mc:Choice>
          <mc:Fallback xmlns="">
            <p:pic>
              <p:nvPicPr>
                <p:cNvPr id="546" name="Ink 545">
                  <a:extLst>
                    <a:ext uri="{FF2B5EF4-FFF2-40B4-BE49-F238E27FC236}">
                      <a16:creationId xmlns:a16="http://schemas.microsoft.com/office/drawing/2014/main" id="{6D51EDDC-1397-6C77-5301-22537C6D6A8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8122099" y="3031936"/>
                  <a:ext cx="440650" cy="49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569" name="Ink 568">
                  <a:extLst>
                    <a:ext uri="{FF2B5EF4-FFF2-40B4-BE49-F238E27FC236}">
                      <a16:creationId xmlns:a16="http://schemas.microsoft.com/office/drawing/2014/main" id="{BD75E220-54AF-00E1-B42C-A7DB9BAAF197}"/>
                    </a:ext>
                  </a:extLst>
                </p14:cNvPr>
                <p14:cNvContentPartPr/>
                <p14:nvPr/>
              </p14:nvContentPartPr>
              <p14:xfrm>
                <a:off x="7673184" y="3904216"/>
                <a:ext cx="261000" cy="824040"/>
              </p14:xfrm>
            </p:contentPart>
          </mc:Choice>
          <mc:Fallback xmlns="">
            <p:pic>
              <p:nvPicPr>
                <p:cNvPr id="569" name="Ink 568">
                  <a:extLst>
                    <a:ext uri="{FF2B5EF4-FFF2-40B4-BE49-F238E27FC236}">
                      <a16:creationId xmlns:a16="http://schemas.microsoft.com/office/drawing/2014/main" id="{BD75E220-54AF-00E1-B42C-A7DB9BAAF197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7667064" y="3898096"/>
                  <a:ext cx="273240" cy="83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570" name="Ink 569">
                  <a:extLst>
                    <a:ext uri="{FF2B5EF4-FFF2-40B4-BE49-F238E27FC236}">
                      <a16:creationId xmlns:a16="http://schemas.microsoft.com/office/drawing/2014/main" id="{BBA35E40-D078-4A57-25C5-3792ADA70B3E}"/>
                    </a:ext>
                  </a:extLst>
                </p14:cNvPr>
                <p14:cNvContentPartPr/>
                <p14:nvPr/>
              </p14:nvContentPartPr>
              <p14:xfrm>
                <a:off x="8038584" y="4092856"/>
                <a:ext cx="9360" cy="5400"/>
              </p14:xfrm>
            </p:contentPart>
          </mc:Choice>
          <mc:Fallback xmlns="">
            <p:pic>
              <p:nvPicPr>
                <p:cNvPr id="570" name="Ink 569">
                  <a:extLst>
                    <a:ext uri="{FF2B5EF4-FFF2-40B4-BE49-F238E27FC236}">
                      <a16:creationId xmlns:a16="http://schemas.microsoft.com/office/drawing/2014/main" id="{BBA35E40-D078-4A57-25C5-3792ADA70B3E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8032691" y="4086736"/>
                  <a:ext cx="21147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572" name="Ink 571">
                  <a:extLst>
                    <a:ext uri="{FF2B5EF4-FFF2-40B4-BE49-F238E27FC236}">
                      <a16:creationId xmlns:a16="http://schemas.microsoft.com/office/drawing/2014/main" id="{BC2F8198-61E6-999F-A27D-8673805637A4}"/>
                    </a:ext>
                  </a:extLst>
                </p14:cNvPr>
                <p14:cNvContentPartPr/>
                <p14:nvPr/>
              </p14:nvContentPartPr>
              <p14:xfrm>
                <a:off x="8019504" y="4026976"/>
                <a:ext cx="425880" cy="130680"/>
              </p14:xfrm>
            </p:contentPart>
          </mc:Choice>
          <mc:Fallback xmlns="">
            <p:pic>
              <p:nvPicPr>
                <p:cNvPr id="572" name="Ink 571">
                  <a:extLst>
                    <a:ext uri="{FF2B5EF4-FFF2-40B4-BE49-F238E27FC236}">
                      <a16:creationId xmlns:a16="http://schemas.microsoft.com/office/drawing/2014/main" id="{BC2F8198-61E6-999F-A27D-8673805637A4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8013384" y="4020856"/>
                  <a:ext cx="4381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573" name="Ink 572">
                  <a:extLst>
                    <a:ext uri="{FF2B5EF4-FFF2-40B4-BE49-F238E27FC236}">
                      <a16:creationId xmlns:a16="http://schemas.microsoft.com/office/drawing/2014/main" id="{E99FF466-2C0B-47DC-0910-21FF33B9E7C4}"/>
                    </a:ext>
                  </a:extLst>
                </p14:cNvPr>
                <p14:cNvContentPartPr/>
                <p14:nvPr/>
              </p14:nvContentPartPr>
              <p14:xfrm>
                <a:off x="8442144" y="4033816"/>
                <a:ext cx="307440" cy="124560"/>
              </p14:xfrm>
            </p:contentPart>
          </mc:Choice>
          <mc:Fallback xmlns="">
            <p:pic>
              <p:nvPicPr>
                <p:cNvPr id="573" name="Ink 572">
                  <a:extLst>
                    <a:ext uri="{FF2B5EF4-FFF2-40B4-BE49-F238E27FC236}">
                      <a16:creationId xmlns:a16="http://schemas.microsoft.com/office/drawing/2014/main" id="{E99FF466-2C0B-47DC-0910-21FF33B9E7C4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8436024" y="4027696"/>
                  <a:ext cx="319680" cy="13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574" name="Ink 573">
                  <a:extLst>
                    <a:ext uri="{FF2B5EF4-FFF2-40B4-BE49-F238E27FC236}">
                      <a16:creationId xmlns:a16="http://schemas.microsoft.com/office/drawing/2014/main" id="{467D6CC2-3A31-3CC5-4854-0B4BF7125613}"/>
                    </a:ext>
                  </a:extLst>
                </p14:cNvPr>
                <p14:cNvContentPartPr/>
                <p14:nvPr/>
              </p14:nvContentPartPr>
              <p14:xfrm>
                <a:off x="8785224" y="3904576"/>
                <a:ext cx="213480" cy="272880"/>
              </p14:xfrm>
            </p:contentPart>
          </mc:Choice>
          <mc:Fallback xmlns="">
            <p:pic>
              <p:nvPicPr>
                <p:cNvPr id="574" name="Ink 573">
                  <a:extLst>
                    <a:ext uri="{FF2B5EF4-FFF2-40B4-BE49-F238E27FC236}">
                      <a16:creationId xmlns:a16="http://schemas.microsoft.com/office/drawing/2014/main" id="{467D6CC2-3A31-3CC5-4854-0B4BF7125613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8779104" y="3898456"/>
                  <a:ext cx="2257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575" name="Ink 574">
                  <a:extLst>
                    <a:ext uri="{FF2B5EF4-FFF2-40B4-BE49-F238E27FC236}">
                      <a16:creationId xmlns:a16="http://schemas.microsoft.com/office/drawing/2014/main" id="{22051754-88B4-9275-1624-32521AAA7ECD}"/>
                    </a:ext>
                  </a:extLst>
                </p14:cNvPr>
                <p14:cNvContentPartPr/>
                <p14:nvPr/>
              </p14:nvContentPartPr>
              <p14:xfrm>
                <a:off x="8969184" y="4039576"/>
                <a:ext cx="179280" cy="136080"/>
              </p14:xfrm>
            </p:contentPart>
          </mc:Choice>
          <mc:Fallback xmlns="">
            <p:pic>
              <p:nvPicPr>
                <p:cNvPr id="575" name="Ink 574">
                  <a:extLst>
                    <a:ext uri="{FF2B5EF4-FFF2-40B4-BE49-F238E27FC236}">
                      <a16:creationId xmlns:a16="http://schemas.microsoft.com/office/drawing/2014/main" id="{22051754-88B4-9275-1624-32521AAA7ECD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8963064" y="4033456"/>
                  <a:ext cx="191520" cy="14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576" name="Ink 575">
                  <a:extLst>
                    <a:ext uri="{FF2B5EF4-FFF2-40B4-BE49-F238E27FC236}">
                      <a16:creationId xmlns:a16="http://schemas.microsoft.com/office/drawing/2014/main" id="{D5936DCE-1B38-D9CF-0205-05722DE74138}"/>
                    </a:ext>
                  </a:extLst>
                </p14:cNvPr>
                <p14:cNvContentPartPr/>
                <p14:nvPr/>
              </p14:nvContentPartPr>
              <p14:xfrm>
                <a:off x="9196704" y="4022656"/>
                <a:ext cx="133200" cy="146880"/>
              </p14:xfrm>
            </p:contentPart>
          </mc:Choice>
          <mc:Fallback xmlns="">
            <p:pic>
              <p:nvPicPr>
                <p:cNvPr id="576" name="Ink 575">
                  <a:extLst>
                    <a:ext uri="{FF2B5EF4-FFF2-40B4-BE49-F238E27FC236}">
                      <a16:creationId xmlns:a16="http://schemas.microsoft.com/office/drawing/2014/main" id="{D5936DCE-1B38-D9CF-0205-05722DE74138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9190600" y="4016536"/>
                  <a:ext cx="145407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577" name="Ink 576">
                  <a:extLst>
                    <a:ext uri="{FF2B5EF4-FFF2-40B4-BE49-F238E27FC236}">
                      <a16:creationId xmlns:a16="http://schemas.microsoft.com/office/drawing/2014/main" id="{3F88C4E3-E6D8-689F-C93F-51155A3319B0}"/>
                    </a:ext>
                  </a:extLst>
                </p14:cNvPr>
                <p14:cNvContentPartPr/>
                <p14:nvPr/>
              </p14:nvContentPartPr>
              <p14:xfrm>
                <a:off x="9557784" y="3846976"/>
                <a:ext cx="290520" cy="460800"/>
              </p14:xfrm>
            </p:contentPart>
          </mc:Choice>
          <mc:Fallback xmlns="">
            <p:pic>
              <p:nvPicPr>
                <p:cNvPr id="577" name="Ink 576">
                  <a:extLst>
                    <a:ext uri="{FF2B5EF4-FFF2-40B4-BE49-F238E27FC236}">
                      <a16:creationId xmlns:a16="http://schemas.microsoft.com/office/drawing/2014/main" id="{3F88C4E3-E6D8-689F-C93F-51155A3319B0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9551664" y="3840856"/>
                  <a:ext cx="302760" cy="47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578" name="Ink 577">
                  <a:extLst>
                    <a:ext uri="{FF2B5EF4-FFF2-40B4-BE49-F238E27FC236}">
                      <a16:creationId xmlns:a16="http://schemas.microsoft.com/office/drawing/2014/main" id="{8FCC4BD7-807E-9D8B-3260-E7E3BC501EF6}"/>
                    </a:ext>
                  </a:extLst>
                </p14:cNvPr>
                <p14:cNvContentPartPr/>
                <p14:nvPr/>
              </p14:nvContentPartPr>
              <p14:xfrm>
                <a:off x="10098504" y="3929416"/>
                <a:ext cx="162720" cy="136800"/>
              </p14:xfrm>
            </p:contentPart>
          </mc:Choice>
          <mc:Fallback xmlns="">
            <p:pic>
              <p:nvPicPr>
                <p:cNvPr id="578" name="Ink 577">
                  <a:extLst>
                    <a:ext uri="{FF2B5EF4-FFF2-40B4-BE49-F238E27FC236}">
                      <a16:creationId xmlns:a16="http://schemas.microsoft.com/office/drawing/2014/main" id="{8FCC4BD7-807E-9D8B-3260-E7E3BC501EF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092384" y="3923296"/>
                  <a:ext cx="17496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579" name="Ink 578">
                  <a:extLst>
                    <a:ext uri="{FF2B5EF4-FFF2-40B4-BE49-F238E27FC236}">
                      <a16:creationId xmlns:a16="http://schemas.microsoft.com/office/drawing/2014/main" id="{2A793E0D-AD77-4CE3-49EF-DD659DBFCBCD}"/>
                    </a:ext>
                  </a:extLst>
                </p14:cNvPr>
                <p14:cNvContentPartPr/>
                <p14:nvPr/>
              </p14:nvContentPartPr>
              <p14:xfrm>
                <a:off x="10100664" y="3849856"/>
                <a:ext cx="22680" cy="10800"/>
              </p14:xfrm>
            </p:contentPart>
          </mc:Choice>
          <mc:Fallback xmlns="">
            <p:pic>
              <p:nvPicPr>
                <p:cNvPr id="579" name="Ink 578">
                  <a:extLst>
                    <a:ext uri="{FF2B5EF4-FFF2-40B4-BE49-F238E27FC236}">
                      <a16:creationId xmlns:a16="http://schemas.microsoft.com/office/drawing/2014/main" id="{2A793E0D-AD77-4CE3-49EF-DD659DBFCBCD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0094544" y="3843525"/>
                  <a:ext cx="34920" cy="23462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9">
              <p14:nvContentPartPr>
                <p14:cNvPr id="580" name="Ink 579">
                  <a:extLst>
                    <a:ext uri="{FF2B5EF4-FFF2-40B4-BE49-F238E27FC236}">
                      <a16:creationId xmlns:a16="http://schemas.microsoft.com/office/drawing/2014/main" id="{07215E76-384C-9F86-9558-6F3CC633F5AD}"/>
                    </a:ext>
                  </a:extLst>
                </p14:cNvPr>
                <p14:cNvContentPartPr/>
                <p14:nvPr/>
              </p14:nvContentPartPr>
              <p14:xfrm>
                <a:off x="10227744" y="3740416"/>
                <a:ext cx="90000" cy="333000"/>
              </p14:xfrm>
            </p:contentPart>
          </mc:Choice>
          <mc:Fallback xmlns="">
            <p:pic>
              <p:nvPicPr>
                <p:cNvPr id="580" name="Ink 579">
                  <a:extLst>
                    <a:ext uri="{FF2B5EF4-FFF2-40B4-BE49-F238E27FC236}">
                      <a16:creationId xmlns:a16="http://schemas.microsoft.com/office/drawing/2014/main" id="{07215E76-384C-9F86-9558-6F3CC633F5AD}"/>
                    </a:ext>
                  </a:extLst>
                </p:cNvPr>
                <p:cNvPicPr/>
                <p:nvPr/>
              </p:nvPicPr>
              <p:blipFill>
                <a:blip r:embed="rId560"/>
                <a:stretch>
                  <a:fillRect/>
                </a:stretch>
              </p:blipFill>
              <p:spPr>
                <a:xfrm>
                  <a:off x="10221624" y="3734289"/>
                  <a:ext cx="102240" cy="345253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1">
              <p14:nvContentPartPr>
                <p14:cNvPr id="581" name="Ink 580">
                  <a:extLst>
                    <a:ext uri="{FF2B5EF4-FFF2-40B4-BE49-F238E27FC236}">
                      <a16:creationId xmlns:a16="http://schemas.microsoft.com/office/drawing/2014/main" id="{A7E5753C-840A-3094-D283-EC9E28FE9801}"/>
                    </a:ext>
                  </a:extLst>
                </p14:cNvPr>
                <p14:cNvContentPartPr/>
                <p14:nvPr/>
              </p14:nvContentPartPr>
              <p14:xfrm>
                <a:off x="10216224" y="3913216"/>
                <a:ext cx="195480" cy="15840"/>
              </p14:xfrm>
            </p:contentPart>
          </mc:Choice>
          <mc:Fallback xmlns="">
            <p:pic>
              <p:nvPicPr>
                <p:cNvPr id="581" name="Ink 580">
                  <a:extLst>
                    <a:ext uri="{FF2B5EF4-FFF2-40B4-BE49-F238E27FC236}">
                      <a16:creationId xmlns:a16="http://schemas.microsoft.com/office/drawing/2014/main" id="{A7E5753C-840A-3094-D283-EC9E28FE9801}"/>
                    </a:ext>
                  </a:extLst>
                </p:cNvPr>
                <p:cNvPicPr/>
                <p:nvPr/>
              </p:nvPicPr>
              <p:blipFill>
                <a:blip r:embed="rId562"/>
                <a:stretch>
                  <a:fillRect/>
                </a:stretch>
              </p:blipFill>
              <p:spPr>
                <a:xfrm>
                  <a:off x="10210104" y="3907232"/>
                  <a:ext cx="207720" cy="2780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3">
              <p14:nvContentPartPr>
                <p14:cNvPr id="582" name="Ink 581">
                  <a:extLst>
                    <a:ext uri="{FF2B5EF4-FFF2-40B4-BE49-F238E27FC236}">
                      <a16:creationId xmlns:a16="http://schemas.microsoft.com/office/drawing/2014/main" id="{7200AE8C-D8DE-C722-948A-007649BE0E00}"/>
                    </a:ext>
                  </a:extLst>
                </p14:cNvPr>
                <p14:cNvContentPartPr/>
                <p14:nvPr/>
              </p14:nvContentPartPr>
              <p14:xfrm>
                <a:off x="10383624" y="3944896"/>
                <a:ext cx="152280" cy="147240"/>
              </p14:xfrm>
            </p:contentPart>
          </mc:Choice>
          <mc:Fallback xmlns="">
            <p:pic>
              <p:nvPicPr>
                <p:cNvPr id="582" name="Ink 581">
                  <a:extLst>
                    <a:ext uri="{FF2B5EF4-FFF2-40B4-BE49-F238E27FC236}">
                      <a16:creationId xmlns:a16="http://schemas.microsoft.com/office/drawing/2014/main" id="{7200AE8C-D8DE-C722-948A-007649BE0E00}"/>
                    </a:ext>
                  </a:extLst>
                </p:cNvPr>
                <p:cNvPicPr/>
                <p:nvPr/>
              </p:nvPicPr>
              <p:blipFill>
                <a:blip r:embed="rId564"/>
                <a:stretch>
                  <a:fillRect/>
                </a:stretch>
              </p:blipFill>
              <p:spPr>
                <a:xfrm>
                  <a:off x="10377489" y="3938791"/>
                  <a:ext cx="164549" cy="15945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5">
              <p14:nvContentPartPr>
                <p14:cNvPr id="583" name="Ink 582">
                  <a:extLst>
                    <a:ext uri="{FF2B5EF4-FFF2-40B4-BE49-F238E27FC236}">
                      <a16:creationId xmlns:a16="http://schemas.microsoft.com/office/drawing/2014/main" id="{DC7BADC1-B21F-5FC5-278A-53403567F1EF}"/>
                    </a:ext>
                  </a:extLst>
                </p14:cNvPr>
                <p14:cNvContentPartPr/>
                <p14:nvPr/>
              </p14:nvContentPartPr>
              <p14:xfrm>
                <a:off x="10581264" y="3921496"/>
                <a:ext cx="72360" cy="162360"/>
              </p14:xfrm>
            </p:contentPart>
          </mc:Choice>
          <mc:Fallback xmlns="">
            <p:pic>
              <p:nvPicPr>
                <p:cNvPr id="583" name="Ink 582">
                  <a:extLst>
                    <a:ext uri="{FF2B5EF4-FFF2-40B4-BE49-F238E27FC236}">
                      <a16:creationId xmlns:a16="http://schemas.microsoft.com/office/drawing/2014/main" id="{DC7BADC1-B21F-5FC5-278A-53403567F1EF}"/>
                    </a:ext>
                  </a:extLst>
                </p:cNvPr>
                <p:cNvPicPr/>
                <p:nvPr/>
              </p:nvPicPr>
              <p:blipFill>
                <a:blip r:embed="rId566"/>
                <a:stretch>
                  <a:fillRect/>
                </a:stretch>
              </p:blipFill>
              <p:spPr>
                <a:xfrm>
                  <a:off x="10575144" y="3915376"/>
                  <a:ext cx="84600" cy="174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7">
              <p14:nvContentPartPr>
                <p14:cNvPr id="584" name="Ink 583">
                  <a:extLst>
                    <a:ext uri="{FF2B5EF4-FFF2-40B4-BE49-F238E27FC236}">
                      <a16:creationId xmlns:a16="http://schemas.microsoft.com/office/drawing/2014/main" id="{30644960-C5F9-DD5B-3514-112B0297A6B4}"/>
                    </a:ext>
                  </a:extLst>
                </p14:cNvPr>
                <p14:cNvContentPartPr/>
                <p14:nvPr/>
              </p14:nvContentPartPr>
              <p14:xfrm>
                <a:off x="10697544" y="3943816"/>
                <a:ext cx="267840" cy="135360"/>
              </p14:xfrm>
            </p:contentPart>
          </mc:Choice>
          <mc:Fallback xmlns="">
            <p:pic>
              <p:nvPicPr>
                <p:cNvPr id="584" name="Ink 583">
                  <a:extLst>
                    <a:ext uri="{FF2B5EF4-FFF2-40B4-BE49-F238E27FC236}">
                      <a16:creationId xmlns:a16="http://schemas.microsoft.com/office/drawing/2014/main" id="{30644960-C5F9-DD5B-3514-112B0297A6B4}"/>
                    </a:ext>
                  </a:extLst>
                </p:cNvPr>
                <p:cNvPicPr/>
                <p:nvPr/>
              </p:nvPicPr>
              <p:blipFill>
                <a:blip r:embed="rId568"/>
                <a:stretch>
                  <a:fillRect/>
                </a:stretch>
              </p:blipFill>
              <p:spPr>
                <a:xfrm>
                  <a:off x="10691432" y="3937696"/>
                  <a:ext cx="280064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9">
              <p14:nvContentPartPr>
                <p14:cNvPr id="585" name="Ink 584">
                  <a:extLst>
                    <a:ext uri="{FF2B5EF4-FFF2-40B4-BE49-F238E27FC236}">
                      <a16:creationId xmlns:a16="http://schemas.microsoft.com/office/drawing/2014/main" id="{B418D5B6-6487-AB27-5AD5-8A63F61A283D}"/>
                    </a:ext>
                  </a:extLst>
                </p14:cNvPr>
                <p14:cNvContentPartPr/>
                <p14:nvPr/>
              </p14:nvContentPartPr>
              <p14:xfrm>
                <a:off x="10957824" y="3700456"/>
                <a:ext cx="91080" cy="386280"/>
              </p14:xfrm>
            </p:contentPart>
          </mc:Choice>
          <mc:Fallback xmlns="">
            <p:pic>
              <p:nvPicPr>
                <p:cNvPr id="585" name="Ink 584">
                  <a:extLst>
                    <a:ext uri="{FF2B5EF4-FFF2-40B4-BE49-F238E27FC236}">
                      <a16:creationId xmlns:a16="http://schemas.microsoft.com/office/drawing/2014/main" id="{B418D5B6-6487-AB27-5AD5-8A63F61A283D}"/>
                    </a:ext>
                  </a:extLst>
                </p:cNvPr>
                <p:cNvPicPr/>
                <p:nvPr/>
              </p:nvPicPr>
              <p:blipFill>
                <a:blip r:embed="rId570"/>
                <a:stretch>
                  <a:fillRect/>
                </a:stretch>
              </p:blipFill>
              <p:spPr>
                <a:xfrm>
                  <a:off x="10951728" y="3694336"/>
                  <a:ext cx="103272" cy="39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1">
              <p14:nvContentPartPr>
                <p14:cNvPr id="586" name="Ink 585">
                  <a:extLst>
                    <a:ext uri="{FF2B5EF4-FFF2-40B4-BE49-F238E27FC236}">
                      <a16:creationId xmlns:a16="http://schemas.microsoft.com/office/drawing/2014/main" id="{48FA2ADA-FE0D-6330-F688-F7317456BBD5}"/>
                    </a:ext>
                  </a:extLst>
                </p14:cNvPr>
                <p14:cNvContentPartPr/>
                <p14:nvPr/>
              </p14:nvContentPartPr>
              <p14:xfrm>
                <a:off x="10931544" y="3918616"/>
                <a:ext cx="283680" cy="141120"/>
              </p14:xfrm>
            </p:contentPart>
          </mc:Choice>
          <mc:Fallback xmlns="">
            <p:pic>
              <p:nvPicPr>
                <p:cNvPr id="586" name="Ink 585">
                  <a:extLst>
                    <a:ext uri="{FF2B5EF4-FFF2-40B4-BE49-F238E27FC236}">
                      <a16:creationId xmlns:a16="http://schemas.microsoft.com/office/drawing/2014/main" id="{48FA2ADA-FE0D-6330-F688-F7317456BBD5}"/>
                    </a:ext>
                  </a:extLst>
                </p:cNvPr>
                <p:cNvPicPr/>
                <p:nvPr/>
              </p:nvPicPr>
              <p:blipFill>
                <a:blip r:embed="rId572"/>
                <a:stretch>
                  <a:fillRect/>
                </a:stretch>
              </p:blipFill>
              <p:spPr>
                <a:xfrm>
                  <a:off x="10925424" y="3912512"/>
                  <a:ext cx="295920" cy="15332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3">
              <p14:nvContentPartPr>
                <p14:cNvPr id="587" name="Ink 586">
                  <a:extLst>
                    <a:ext uri="{FF2B5EF4-FFF2-40B4-BE49-F238E27FC236}">
                      <a16:creationId xmlns:a16="http://schemas.microsoft.com/office/drawing/2014/main" id="{32CAA3A1-230B-AA3F-F3AF-DA4F96659802}"/>
                    </a:ext>
                  </a:extLst>
                </p14:cNvPr>
                <p14:cNvContentPartPr/>
                <p14:nvPr/>
              </p14:nvContentPartPr>
              <p14:xfrm>
                <a:off x="11133144" y="3853816"/>
                <a:ext cx="30600" cy="23040"/>
              </p14:xfrm>
            </p:contentPart>
          </mc:Choice>
          <mc:Fallback xmlns="">
            <p:pic>
              <p:nvPicPr>
                <p:cNvPr id="587" name="Ink 586">
                  <a:extLst>
                    <a:ext uri="{FF2B5EF4-FFF2-40B4-BE49-F238E27FC236}">
                      <a16:creationId xmlns:a16="http://schemas.microsoft.com/office/drawing/2014/main" id="{32CAA3A1-230B-AA3F-F3AF-DA4F96659802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11127024" y="3847696"/>
                  <a:ext cx="4284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588" name="Ink 587">
                  <a:extLst>
                    <a:ext uri="{FF2B5EF4-FFF2-40B4-BE49-F238E27FC236}">
                      <a16:creationId xmlns:a16="http://schemas.microsoft.com/office/drawing/2014/main" id="{3791AE62-0BE2-4D1F-320A-198D82347292}"/>
                    </a:ext>
                  </a:extLst>
                </p14:cNvPr>
                <p14:cNvContentPartPr/>
                <p14:nvPr/>
              </p14:nvContentPartPr>
              <p14:xfrm>
                <a:off x="11214144" y="3939136"/>
                <a:ext cx="311040" cy="158760"/>
              </p14:xfrm>
            </p:contentPart>
          </mc:Choice>
          <mc:Fallback xmlns="">
            <p:pic>
              <p:nvPicPr>
                <p:cNvPr id="588" name="Ink 587">
                  <a:extLst>
                    <a:ext uri="{FF2B5EF4-FFF2-40B4-BE49-F238E27FC236}">
                      <a16:creationId xmlns:a16="http://schemas.microsoft.com/office/drawing/2014/main" id="{3791AE62-0BE2-4D1F-320A-198D82347292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11208024" y="3933016"/>
                  <a:ext cx="323280" cy="17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589" name="Ink 588">
                  <a:extLst>
                    <a:ext uri="{FF2B5EF4-FFF2-40B4-BE49-F238E27FC236}">
                      <a16:creationId xmlns:a16="http://schemas.microsoft.com/office/drawing/2014/main" id="{30D48E67-081C-8957-F2A8-6919A437BE10}"/>
                    </a:ext>
                  </a:extLst>
                </p14:cNvPr>
                <p14:cNvContentPartPr/>
                <p14:nvPr/>
              </p14:nvContentPartPr>
              <p14:xfrm>
                <a:off x="11467944" y="3939136"/>
                <a:ext cx="198720" cy="207720"/>
              </p14:xfrm>
            </p:contentPart>
          </mc:Choice>
          <mc:Fallback xmlns="">
            <p:pic>
              <p:nvPicPr>
                <p:cNvPr id="589" name="Ink 588">
                  <a:extLst>
                    <a:ext uri="{FF2B5EF4-FFF2-40B4-BE49-F238E27FC236}">
                      <a16:creationId xmlns:a16="http://schemas.microsoft.com/office/drawing/2014/main" id="{30D48E67-081C-8957-F2A8-6919A437BE10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11461824" y="3933016"/>
                  <a:ext cx="210960" cy="21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596" name="Ink 595">
                  <a:extLst>
                    <a:ext uri="{FF2B5EF4-FFF2-40B4-BE49-F238E27FC236}">
                      <a16:creationId xmlns:a16="http://schemas.microsoft.com/office/drawing/2014/main" id="{C5224244-6D3E-958B-BBD1-F750916BE592}"/>
                    </a:ext>
                  </a:extLst>
                </p14:cNvPr>
                <p14:cNvContentPartPr/>
                <p14:nvPr/>
              </p14:nvContentPartPr>
              <p14:xfrm>
                <a:off x="8138664" y="4420456"/>
                <a:ext cx="131760" cy="93240"/>
              </p14:xfrm>
            </p:contentPart>
          </mc:Choice>
          <mc:Fallback xmlns="">
            <p:pic>
              <p:nvPicPr>
                <p:cNvPr id="596" name="Ink 595">
                  <a:extLst>
                    <a:ext uri="{FF2B5EF4-FFF2-40B4-BE49-F238E27FC236}">
                      <a16:creationId xmlns:a16="http://schemas.microsoft.com/office/drawing/2014/main" id="{C5224244-6D3E-958B-BBD1-F750916BE592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8132544" y="4414336"/>
                  <a:ext cx="144000" cy="105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597" name="Ink 596">
                  <a:extLst>
                    <a:ext uri="{FF2B5EF4-FFF2-40B4-BE49-F238E27FC236}">
                      <a16:creationId xmlns:a16="http://schemas.microsoft.com/office/drawing/2014/main" id="{723916BA-E3C4-95EB-466E-CAA8A82D04DE}"/>
                    </a:ext>
                  </a:extLst>
                </p14:cNvPr>
                <p14:cNvContentPartPr/>
                <p14:nvPr/>
              </p14:nvContentPartPr>
              <p14:xfrm>
                <a:off x="8225064" y="4330816"/>
                <a:ext cx="40680" cy="30600"/>
              </p14:xfrm>
            </p:contentPart>
          </mc:Choice>
          <mc:Fallback xmlns="">
            <p:pic>
              <p:nvPicPr>
                <p:cNvPr id="597" name="Ink 596">
                  <a:extLst>
                    <a:ext uri="{FF2B5EF4-FFF2-40B4-BE49-F238E27FC236}">
                      <a16:creationId xmlns:a16="http://schemas.microsoft.com/office/drawing/2014/main" id="{723916BA-E3C4-95EB-466E-CAA8A82D04DE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8218998" y="4324696"/>
                  <a:ext cx="52813" cy="4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598" name="Ink 597">
                  <a:extLst>
                    <a:ext uri="{FF2B5EF4-FFF2-40B4-BE49-F238E27FC236}">
                      <a16:creationId xmlns:a16="http://schemas.microsoft.com/office/drawing/2014/main" id="{2B164145-7C76-E3AE-DE01-39F1AC1520CA}"/>
                    </a:ext>
                  </a:extLst>
                </p14:cNvPr>
                <p14:cNvContentPartPr/>
                <p14:nvPr/>
              </p14:nvContentPartPr>
              <p14:xfrm>
                <a:off x="8340264" y="4357816"/>
                <a:ext cx="151920" cy="167040"/>
              </p14:xfrm>
            </p:contentPart>
          </mc:Choice>
          <mc:Fallback xmlns="">
            <p:pic>
              <p:nvPicPr>
                <p:cNvPr id="598" name="Ink 597">
                  <a:extLst>
                    <a:ext uri="{FF2B5EF4-FFF2-40B4-BE49-F238E27FC236}">
                      <a16:creationId xmlns:a16="http://schemas.microsoft.com/office/drawing/2014/main" id="{2B164145-7C76-E3AE-DE01-39F1AC1520CA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8334144" y="4351696"/>
                  <a:ext cx="164160" cy="17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599" name="Ink 598">
                  <a:extLst>
                    <a:ext uri="{FF2B5EF4-FFF2-40B4-BE49-F238E27FC236}">
                      <a16:creationId xmlns:a16="http://schemas.microsoft.com/office/drawing/2014/main" id="{7C06C66B-034C-435A-850B-7175081DB232}"/>
                    </a:ext>
                  </a:extLst>
                </p14:cNvPr>
                <p14:cNvContentPartPr/>
                <p14:nvPr/>
              </p14:nvContentPartPr>
              <p14:xfrm>
                <a:off x="8816904" y="4448176"/>
                <a:ext cx="72360" cy="197640"/>
              </p14:xfrm>
            </p:contentPart>
          </mc:Choice>
          <mc:Fallback xmlns="">
            <p:pic>
              <p:nvPicPr>
                <p:cNvPr id="599" name="Ink 598">
                  <a:extLst>
                    <a:ext uri="{FF2B5EF4-FFF2-40B4-BE49-F238E27FC236}">
                      <a16:creationId xmlns:a16="http://schemas.microsoft.com/office/drawing/2014/main" id="{7C06C66B-034C-435A-850B-7175081DB232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8810784" y="4442067"/>
                  <a:ext cx="84600" cy="209858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600" name="Ink 599">
                  <a:extLst>
                    <a:ext uri="{FF2B5EF4-FFF2-40B4-BE49-F238E27FC236}">
                      <a16:creationId xmlns:a16="http://schemas.microsoft.com/office/drawing/2014/main" id="{5DD9F281-5AA4-249C-C042-EF3088E87067}"/>
                    </a:ext>
                  </a:extLst>
                </p14:cNvPr>
                <p14:cNvContentPartPr/>
                <p14:nvPr/>
              </p14:nvContentPartPr>
              <p14:xfrm>
                <a:off x="8787384" y="4385536"/>
                <a:ext cx="183240" cy="146520"/>
              </p14:xfrm>
            </p:contentPart>
          </mc:Choice>
          <mc:Fallback xmlns="">
            <p:pic>
              <p:nvPicPr>
                <p:cNvPr id="600" name="Ink 599">
                  <a:extLst>
                    <a:ext uri="{FF2B5EF4-FFF2-40B4-BE49-F238E27FC236}">
                      <a16:creationId xmlns:a16="http://schemas.microsoft.com/office/drawing/2014/main" id="{5DD9F281-5AA4-249C-C042-EF3088E87067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8781264" y="4379416"/>
                  <a:ext cx="195480" cy="158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601" name="Ink 600">
                  <a:extLst>
                    <a:ext uri="{FF2B5EF4-FFF2-40B4-BE49-F238E27FC236}">
                      <a16:creationId xmlns:a16="http://schemas.microsoft.com/office/drawing/2014/main" id="{3EE948DA-1685-DFA9-0751-A1D97D4C00A3}"/>
                    </a:ext>
                  </a:extLst>
                </p14:cNvPr>
                <p14:cNvContentPartPr/>
                <p14:nvPr/>
              </p14:nvContentPartPr>
              <p14:xfrm>
                <a:off x="8965944" y="4281496"/>
                <a:ext cx="529560" cy="387360"/>
              </p14:xfrm>
            </p:contentPart>
          </mc:Choice>
          <mc:Fallback xmlns="">
            <p:pic>
              <p:nvPicPr>
                <p:cNvPr id="601" name="Ink 600">
                  <a:extLst>
                    <a:ext uri="{FF2B5EF4-FFF2-40B4-BE49-F238E27FC236}">
                      <a16:creationId xmlns:a16="http://schemas.microsoft.com/office/drawing/2014/main" id="{3EE948DA-1685-DFA9-0751-A1D97D4C00A3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8959824" y="4275376"/>
                  <a:ext cx="541800" cy="39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0">
              <p14:nvContentPartPr>
                <p14:cNvPr id="602" name="Ink 601">
                  <a:extLst>
                    <a:ext uri="{FF2B5EF4-FFF2-40B4-BE49-F238E27FC236}">
                      <a16:creationId xmlns:a16="http://schemas.microsoft.com/office/drawing/2014/main" id="{BF63B2A5-0A27-0A1C-846E-CA3EB0CADD9B}"/>
                    </a:ext>
                  </a:extLst>
                </p14:cNvPr>
                <p14:cNvContentPartPr/>
                <p14:nvPr/>
              </p14:nvContentPartPr>
              <p14:xfrm>
                <a:off x="9557424" y="4392376"/>
                <a:ext cx="174600" cy="204120"/>
              </p14:xfrm>
            </p:contentPart>
          </mc:Choice>
          <mc:Fallback xmlns="">
            <p:pic>
              <p:nvPicPr>
                <p:cNvPr id="602" name="Ink 601">
                  <a:extLst>
                    <a:ext uri="{FF2B5EF4-FFF2-40B4-BE49-F238E27FC236}">
                      <a16:creationId xmlns:a16="http://schemas.microsoft.com/office/drawing/2014/main" id="{BF63B2A5-0A27-0A1C-846E-CA3EB0CADD9B}"/>
                    </a:ext>
                  </a:extLst>
                </p:cNvPr>
                <p:cNvPicPr/>
                <p:nvPr/>
              </p:nvPicPr>
              <p:blipFill>
                <a:blip r:embed="rId591"/>
                <a:stretch>
                  <a:fillRect/>
                </a:stretch>
              </p:blipFill>
              <p:spPr>
                <a:xfrm>
                  <a:off x="9551304" y="4386256"/>
                  <a:ext cx="18684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03" name="Ink 602">
                  <a:extLst>
                    <a:ext uri="{FF2B5EF4-FFF2-40B4-BE49-F238E27FC236}">
                      <a16:creationId xmlns:a16="http://schemas.microsoft.com/office/drawing/2014/main" id="{68E7F743-10BE-C500-F6B3-44EDFDA309E3}"/>
                    </a:ext>
                  </a:extLst>
                </p14:cNvPr>
                <p14:cNvContentPartPr/>
                <p14:nvPr/>
              </p14:nvContentPartPr>
              <p14:xfrm>
                <a:off x="9814464" y="4447456"/>
                <a:ext cx="201960" cy="141840"/>
              </p14:xfrm>
            </p:contentPart>
          </mc:Choice>
          <mc:Fallback xmlns="">
            <p:pic>
              <p:nvPicPr>
                <p:cNvPr id="603" name="Ink 602">
                  <a:extLst>
                    <a:ext uri="{FF2B5EF4-FFF2-40B4-BE49-F238E27FC236}">
                      <a16:creationId xmlns:a16="http://schemas.microsoft.com/office/drawing/2014/main" id="{68E7F743-10BE-C500-F6B3-44EDFDA309E3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9808344" y="4441336"/>
                  <a:ext cx="214200" cy="15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604" name="Ink 603">
                  <a:extLst>
                    <a:ext uri="{FF2B5EF4-FFF2-40B4-BE49-F238E27FC236}">
                      <a16:creationId xmlns:a16="http://schemas.microsoft.com/office/drawing/2014/main" id="{06AD50AE-949F-8695-2AE9-0AF3E41305BC}"/>
                    </a:ext>
                  </a:extLst>
                </p14:cNvPr>
                <p14:cNvContentPartPr/>
                <p14:nvPr/>
              </p14:nvContentPartPr>
              <p14:xfrm>
                <a:off x="10094184" y="4505776"/>
                <a:ext cx="27720" cy="80640"/>
              </p14:xfrm>
            </p:contentPart>
          </mc:Choice>
          <mc:Fallback xmlns="">
            <p:pic>
              <p:nvPicPr>
                <p:cNvPr id="604" name="Ink 603">
                  <a:extLst>
                    <a:ext uri="{FF2B5EF4-FFF2-40B4-BE49-F238E27FC236}">
                      <a16:creationId xmlns:a16="http://schemas.microsoft.com/office/drawing/2014/main" id="{06AD50AE-949F-8695-2AE9-0AF3E41305BC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10088064" y="4499656"/>
                  <a:ext cx="39960" cy="92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605" name="Ink 604">
                  <a:extLst>
                    <a:ext uri="{FF2B5EF4-FFF2-40B4-BE49-F238E27FC236}">
                      <a16:creationId xmlns:a16="http://schemas.microsoft.com/office/drawing/2014/main" id="{F5B71FFF-85C0-C8FE-737A-E4865FBCAB9D}"/>
                    </a:ext>
                  </a:extLst>
                </p14:cNvPr>
                <p14:cNvContentPartPr/>
                <p14:nvPr/>
              </p14:nvContentPartPr>
              <p14:xfrm>
                <a:off x="10197504" y="4364296"/>
                <a:ext cx="214200" cy="231480"/>
              </p14:xfrm>
            </p:contentPart>
          </mc:Choice>
          <mc:Fallback xmlns="">
            <p:pic>
              <p:nvPicPr>
                <p:cNvPr id="605" name="Ink 604">
                  <a:extLst>
                    <a:ext uri="{FF2B5EF4-FFF2-40B4-BE49-F238E27FC236}">
                      <a16:creationId xmlns:a16="http://schemas.microsoft.com/office/drawing/2014/main" id="{F5B71FFF-85C0-C8FE-737A-E4865FBCAB9D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10191384" y="4358176"/>
                  <a:ext cx="226440" cy="24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606" name="Ink 605">
                  <a:extLst>
                    <a:ext uri="{FF2B5EF4-FFF2-40B4-BE49-F238E27FC236}">
                      <a16:creationId xmlns:a16="http://schemas.microsoft.com/office/drawing/2014/main" id="{7982BEE7-5925-D2A4-355C-04B53D27E23D}"/>
                    </a:ext>
                  </a:extLst>
                </p14:cNvPr>
                <p14:cNvContentPartPr/>
                <p14:nvPr/>
              </p14:nvContentPartPr>
              <p14:xfrm>
                <a:off x="11629944" y="3588136"/>
                <a:ext cx="354600" cy="1015200"/>
              </p14:xfrm>
            </p:contentPart>
          </mc:Choice>
          <mc:Fallback xmlns="">
            <p:pic>
              <p:nvPicPr>
                <p:cNvPr id="606" name="Ink 605">
                  <a:extLst>
                    <a:ext uri="{FF2B5EF4-FFF2-40B4-BE49-F238E27FC236}">
                      <a16:creationId xmlns:a16="http://schemas.microsoft.com/office/drawing/2014/main" id="{7982BEE7-5925-D2A4-355C-04B53D27E23D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11623824" y="3582016"/>
                  <a:ext cx="366840" cy="102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0">
              <p14:nvContentPartPr>
                <p14:cNvPr id="607" name="Ink 606">
                  <a:extLst>
                    <a:ext uri="{FF2B5EF4-FFF2-40B4-BE49-F238E27FC236}">
                      <a16:creationId xmlns:a16="http://schemas.microsoft.com/office/drawing/2014/main" id="{1802FE5B-BC1C-0680-2536-794A4671269D}"/>
                    </a:ext>
                  </a:extLst>
                </p14:cNvPr>
                <p14:cNvContentPartPr/>
                <p14:nvPr/>
              </p14:nvContentPartPr>
              <p14:xfrm>
                <a:off x="10383984" y="4281136"/>
                <a:ext cx="211320" cy="357840"/>
              </p14:xfrm>
            </p:contentPart>
          </mc:Choice>
          <mc:Fallback xmlns="">
            <p:pic>
              <p:nvPicPr>
                <p:cNvPr id="607" name="Ink 606">
                  <a:extLst>
                    <a:ext uri="{FF2B5EF4-FFF2-40B4-BE49-F238E27FC236}">
                      <a16:creationId xmlns:a16="http://schemas.microsoft.com/office/drawing/2014/main" id="{1802FE5B-BC1C-0680-2536-794A4671269D}"/>
                    </a:ext>
                  </a:extLst>
                </p:cNvPr>
                <p:cNvPicPr/>
                <p:nvPr/>
              </p:nvPicPr>
              <p:blipFill>
                <a:blip r:embed="rId601"/>
                <a:stretch>
                  <a:fillRect/>
                </a:stretch>
              </p:blipFill>
              <p:spPr>
                <a:xfrm>
                  <a:off x="10377864" y="4275016"/>
                  <a:ext cx="223560" cy="3700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C7EC8C20-A341-6CB3-8DC6-CD0C83473E03}"/>
              </a:ext>
            </a:extLst>
          </p:cNvPr>
          <p:cNvGrpSpPr/>
          <p:nvPr/>
        </p:nvGrpSpPr>
        <p:grpSpPr>
          <a:xfrm>
            <a:off x="4102704" y="4407856"/>
            <a:ext cx="1891080" cy="1265400"/>
            <a:chOff x="4102704" y="4407856"/>
            <a:chExt cx="1891080" cy="1265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5594BFEE-86DC-F991-8C58-9FFB73CAE709}"/>
                    </a:ext>
                  </a:extLst>
                </p14:cNvPr>
                <p14:cNvContentPartPr/>
                <p14:nvPr/>
              </p14:nvContentPartPr>
              <p14:xfrm>
                <a:off x="4445784" y="4668856"/>
                <a:ext cx="35640" cy="3207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5594BFEE-86DC-F991-8C58-9FFB73CAE709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4439664" y="4662736"/>
                  <a:ext cx="47880" cy="33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F6AEA2EA-07D4-1D0B-1574-9595DC60023B}"/>
                    </a:ext>
                  </a:extLst>
                </p14:cNvPr>
                <p14:cNvContentPartPr/>
                <p14:nvPr/>
              </p14:nvContentPartPr>
              <p14:xfrm>
                <a:off x="4412664" y="4657696"/>
                <a:ext cx="214560" cy="16020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F6AEA2EA-07D4-1D0B-1574-9595DC60023B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4406544" y="4651576"/>
                  <a:ext cx="22680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4" name="Ink 3">
                  <a:extLst>
                    <a:ext uri="{FF2B5EF4-FFF2-40B4-BE49-F238E27FC236}">
                      <a16:creationId xmlns:a16="http://schemas.microsoft.com/office/drawing/2014/main" id="{E3C3F042-8087-9456-B8BD-9F325254330E}"/>
                    </a:ext>
                  </a:extLst>
                </p14:cNvPr>
                <p14:cNvContentPartPr/>
                <p14:nvPr/>
              </p14:nvContentPartPr>
              <p14:xfrm>
                <a:off x="4636224" y="4505056"/>
                <a:ext cx="489240" cy="555480"/>
              </p14:xfrm>
            </p:contentPart>
          </mc:Choice>
          <mc:Fallback xmlns="">
            <p:pic>
              <p:nvPicPr>
                <p:cNvPr id="4" name="Ink 3">
                  <a:extLst>
                    <a:ext uri="{FF2B5EF4-FFF2-40B4-BE49-F238E27FC236}">
                      <a16:creationId xmlns:a16="http://schemas.microsoft.com/office/drawing/2014/main" id="{E3C3F042-8087-9456-B8BD-9F325254330E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4630104" y="4498936"/>
                  <a:ext cx="501480" cy="567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9" name="Ink 8">
                  <a:extLst>
                    <a:ext uri="{FF2B5EF4-FFF2-40B4-BE49-F238E27FC236}">
                      <a16:creationId xmlns:a16="http://schemas.microsoft.com/office/drawing/2014/main" id="{053B0626-9B1B-A50F-C8C4-9B13282693DA}"/>
                    </a:ext>
                  </a:extLst>
                </p14:cNvPr>
                <p14:cNvContentPartPr/>
                <p14:nvPr/>
              </p14:nvContentPartPr>
              <p14:xfrm>
                <a:off x="5158944" y="4501456"/>
                <a:ext cx="159480" cy="313200"/>
              </p14:xfrm>
            </p:contentPart>
          </mc:Choice>
          <mc:Fallback xmlns="">
            <p:pic>
              <p:nvPicPr>
                <p:cNvPr id="9" name="Ink 8">
                  <a:extLst>
                    <a:ext uri="{FF2B5EF4-FFF2-40B4-BE49-F238E27FC236}">
                      <a16:creationId xmlns:a16="http://schemas.microsoft.com/office/drawing/2014/main" id="{053B0626-9B1B-A50F-C8C4-9B13282693DA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5152824" y="4495336"/>
                  <a:ext cx="17172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21" name="Ink 20">
                  <a:extLst>
                    <a:ext uri="{FF2B5EF4-FFF2-40B4-BE49-F238E27FC236}">
                      <a16:creationId xmlns:a16="http://schemas.microsoft.com/office/drawing/2014/main" id="{A9BE9667-82FC-D798-27FA-8A6CAFB2C9C5}"/>
                    </a:ext>
                  </a:extLst>
                </p14:cNvPr>
                <p14:cNvContentPartPr/>
                <p14:nvPr/>
              </p14:nvContentPartPr>
              <p14:xfrm>
                <a:off x="5289624" y="4643296"/>
                <a:ext cx="141840" cy="148680"/>
              </p14:xfrm>
            </p:contentPart>
          </mc:Choice>
          <mc:Fallback xmlns="">
            <p:pic>
              <p:nvPicPr>
                <p:cNvPr id="21" name="Ink 20">
                  <a:extLst>
                    <a:ext uri="{FF2B5EF4-FFF2-40B4-BE49-F238E27FC236}">
                      <a16:creationId xmlns:a16="http://schemas.microsoft.com/office/drawing/2014/main" id="{A9BE9667-82FC-D798-27FA-8A6CAFB2C9C5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5283504" y="4637176"/>
                  <a:ext cx="154080" cy="160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22" name="Ink 21">
                  <a:extLst>
                    <a:ext uri="{FF2B5EF4-FFF2-40B4-BE49-F238E27FC236}">
                      <a16:creationId xmlns:a16="http://schemas.microsoft.com/office/drawing/2014/main" id="{F2C57653-A8D2-8C01-61C0-6D0A45ECA9AD}"/>
                    </a:ext>
                  </a:extLst>
                </p14:cNvPr>
                <p14:cNvContentPartPr/>
                <p14:nvPr/>
              </p14:nvContentPartPr>
              <p14:xfrm>
                <a:off x="5507784" y="4674616"/>
                <a:ext cx="23040" cy="139680"/>
              </p14:xfrm>
            </p:contentPart>
          </mc:Choice>
          <mc:Fallback xmlns="">
            <p:pic>
              <p:nvPicPr>
                <p:cNvPr id="22" name="Ink 21">
                  <a:extLst>
                    <a:ext uri="{FF2B5EF4-FFF2-40B4-BE49-F238E27FC236}">
                      <a16:creationId xmlns:a16="http://schemas.microsoft.com/office/drawing/2014/main" id="{F2C57653-A8D2-8C01-61C0-6D0A45ECA9AD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5501664" y="4668496"/>
                  <a:ext cx="35280" cy="15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25" name="Ink 24">
                  <a:extLst>
                    <a:ext uri="{FF2B5EF4-FFF2-40B4-BE49-F238E27FC236}">
                      <a16:creationId xmlns:a16="http://schemas.microsoft.com/office/drawing/2014/main" id="{A79B9DE2-CB3B-3518-B107-BDE1A8710FFA}"/>
                    </a:ext>
                  </a:extLst>
                </p14:cNvPr>
                <p14:cNvContentPartPr/>
                <p14:nvPr/>
              </p14:nvContentPartPr>
              <p14:xfrm>
                <a:off x="5608584" y="4497136"/>
                <a:ext cx="185760" cy="287280"/>
              </p14:xfrm>
            </p:contentPart>
          </mc:Choice>
          <mc:Fallback xmlns="">
            <p:pic>
              <p:nvPicPr>
                <p:cNvPr id="25" name="Ink 24">
                  <a:extLst>
                    <a:ext uri="{FF2B5EF4-FFF2-40B4-BE49-F238E27FC236}">
                      <a16:creationId xmlns:a16="http://schemas.microsoft.com/office/drawing/2014/main" id="{A79B9DE2-CB3B-3518-B107-BDE1A8710FFA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5602464" y="4491016"/>
                  <a:ext cx="198000" cy="29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27" name="Ink 26">
                  <a:extLst>
                    <a:ext uri="{FF2B5EF4-FFF2-40B4-BE49-F238E27FC236}">
                      <a16:creationId xmlns:a16="http://schemas.microsoft.com/office/drawing/2014/main" id="{7A0FA443-D4D8-B7B2-1127-ED08CAFC48BD}"/>
                    </a:ext>
                  </a:extLst>
                </p14:cNvPr>
                <p14:cNvContentPartPr/>
                <p14:nvPr/>
              </p14:nvContentPartPr>
              <p14:xfrm>
                <a:off x="5812344" y="4407856"/>
                <a:ext cx="181440" cy="469440"/>
              </p14:xfrm>
            </p:contentPart>
          </mc:Choice>
          <mc:Fallback xmlns="">
            <p:pic>
              <p:nvPicPr>
                <p:cNvPr id="27" name="Ink 26">
                  <a:extLst>
                    <a:ext uri="{FF2B5EF4-FFF2-40B4-BE49-F238E27FC236}">
                      <a16:creationId xmlns:a16="http://schemas.microsoft.com/office/drawing/2014/main" id="{7A0FA443-D4D8-B7B2-1127-ED08CAFC48BD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5806224" y="4401736"/>
                  <a:ext cx="193680" cy="48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35" name="Ink 34">
                  <a:extLst>
                    <a:ext uri="{FF2B5EF4-FFF2-40B4-BE49-F238E27FC236}">
                      <a16:creationId xmlns:a16="http://schemas.microsoft.com/office/drawing/2014/main" id="{181FB5F8-31B9-7176-7116-C07C0764A6A4}"/>
                    </a:ext>
                  </a:extLst>
                </p14:cNvPr>
                <p14:cNvContentPartPr/>
                <p14:nvPr/>
              </p14:nvContentPartPr>
              <p14:xfrm>
                <a:off x="4112784" y="5308936"/>
                <a:ext cx="36360" cy="294120"/>
              </p14:xfrm>
            </p:contentPart>
          </mc:Choice>
          <mc:Fallback xmlns="">
            <p:pic>
              <p:nvPicPr>
                <p:cNvPr id="35" name="Ink 34">
                  <a:extLst>
                    <a:ext uri="{FF2B5EF4-FFF2-40B4-BE49-F238E27FC236}">
                      <a16:creationId xmlns:a16="http://schemas.microsoft.com/office/drawing/2014/main" id="{181FB5F8-31B9-7176-7116-C07C0764A6A4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4106664" y="5302816"/>
                  <a:ext cx="48600" cy="30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50" name="Ink 49">
                  <a:extLst>
                    <a:ext uri="{FF2B5EF4-FFF2-40B4-BE49-F238E27FC236}">
                      <a16:creationId xmlns:a16="http://schemas.microsoft.com/office/drawing/2014/main" id="{267E14C7-8864-0427-41E1-69010AEDB847}"/>
                    </a:ext>
                  </a:extLst>
                </p14:cNvPr>
                <p14:cNvContentPartPr/>
                <p14:nvPr/>
              </p14:nvContentPartPr>
              <p14:xfrm>
                <a:off x="4102704" y="5272936"/>
                <a:ext cx="189720" cy="156240"/>
              </p14:xfrm>
            </p:contentPart>
          </mc:Choice>
          <mc:Fallback xmlns="">
            <p:pic>
              <p:nvPicPr>
                <p:cNvPr id="50" name="Ink 49">
                  <a:extLst>
                    <a:ext uri="{FF2B5EF4-FFF2-40B4-BE49-F238E27FC236}">
                      <a16:creationId xmlns:a16="http://schemas.microsoft.com/office/drawing/2014/main" id="{267E14C7-8864-0427-41E1-69010AEDB847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4096584" y="5266816"/>
                  <a:ext cx="20196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55" name="Ink 54">
                  <a:extLst>
                    <a:ext uri="{FF2B5EF4-FFF2-40B4-BE49-F238E27FC236}">
                      <a16:creationId xmlns:a16="http://schemas.microsoft.com/office/drawing/2014/main" id="{D3811218-3EE4-1E7E-8E6E-E02D2F5AEB48}"/>
                    </a:ext>
                  </a:extLst>
                </p14:cNvPr>
                <p14:cNvContentPartPr/>
                <p14:nvPr/>
              </p14:nvContentPartPr>
              <p14:xfrm>
                <a:off x="4307904" y="5165656"/>
                <a:ext cx="416160" cy="507600"/>
              </p14:xfrm>
            </p:contentPart>
          </mc:Choice>
          <mc:Fallback xmlns="">
            <p:pic>
              <p:nvPicPr>
                <p:cNvPr id="55" name="Ink 54">
                  <a:extLst>
                    <a:ext uri="{FF2B5EF4-FFF2-40B4-BE49-F238E27FC236}">
                      <a16:creationId xmlns:a16="http://schemas.microsoft.com/office/drawing/2014/main" id="{D3811218-3EE4-1E7E-8E6E-E02D2F5AEB48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4301784" y="5159536"/>
                  <a:ext cx="428400" cy="519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4">
              <p14:nvContentPartPr>
                <p14:cNvPr id="56" name="Ink 55">
                  <a:extLst>
                    <a:ext uri="{FF2B5EF4-FFF2-40B4-BE49-F238E27FC236}">
                      <a16:creationId xmlns:a16="http://schemas.microsoft.com/office/drawing/2014/main" id="{BFC4EC03-7696-CEFC-A4B1-A2C9243DF16E}"/>
                    </a:ext>
                  </a:extLst>
                </p14:cNvPr>
                <p14:cNvContentPartPr/>
                <p14:nvPr/>
              </p14:nvContentPartPr>
              <p14:xfrm>
                <a:off x="4790304" y="5177176"/>
                <a:ext cx="184320" cy="289440"/>
              </p14:xfrm>
            </p:contentPart>
          </mc:Choice>
          <mc:Fallback xmlns="">
            <p:pic>
              <p:nvPicPr>
                <p:cNvPr id="56" name="Ink 55">
                  <a:extLst>
                    <a:ext uri="{FF2B5EF4-FFF2-40B4-BE49-F238E27FC236}">
                      <a16:creationId xmlns:a16="http://schemas.microsoft.com/office/drawing/2014/main" id="{BFC4EC03-7696-CEFC-A4B1-A2C9243DF16E}"/>
                    </a:ext>
                  </a:extLst>
                </p:cNvPr>
                <p:cNvPicPr/>
                <p:nvPr/>
              </p:nvPicPr>
              <p:blipFill>
                <a:blip r:embed="rId625"/>
                <a:stretch>
                  <a:fillRect/>
                </a:stretch>
              </p:blipFill>
              <p:spPr>
                <a:xfrm>
                  <a:off x="4784184" y="5171056"/>
                  <a:ext cx="196560" cy="30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57" name="Ink 56">
                  <a:extLst>
                    <a:ext uri="{FF2B5EF4-FFF2-40B4-BE49-F238E27FC236}">
                      <a16:creationId xmlns:a16="http://schemas.microsoft.com/office/drawing/2014/main" id="{75B86F0A-925D-0C53-8536-6C93CBC977E5}"/>
                    </a:ext>
                  </a:extLst>
                </p14:cNvPr>
                <p14:cNvContentPartPr/>
                <p14:nvPr/>
              </p14:nvContentPartPr>
              <p14:xfrm>
                <a:off x="4985064" y="5215696"/>
                <a:ext cx="168120" cy="198000"/>
              </p14:xfrm>
            </p:contentPart>
          </mc:Choice>
          <mc:Fallback xmlns="">
            <p:pic>
              <p:nvPicPr>
                <p:cNvPr id="57" name="Ink 56">
                  <a:extLst>
                    <a:ext uri="{FF2B5EF4-FFF2-40B4-BE49-F238E27FC236}">
                      <a16:creationId xmlns:a16="http://schemas.microsoft.com/office/drawing/2014/main" id="{75B86F0A-925D-0C53-8536-6C93CBC977E5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4978944" y="5209576"/>
                  <a:ext cx="180360" cy="21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58" name="Ink 57">
                  <a:extLst>
                    <a:ext uri="{FF2B5EF4-FFF2-40B4-BE49-F238E27FC236}">
                      <a16:creationId xmlns:a16="http://schemas.microsoft.com/office/drawing/2014/main" id="{229F7282-A7A2-18DC-7B5B-842293378B2E}"/>
                    </a:ext>
                  </a:extLst>
                </p14:cNvPr>
                <p14:cNvContentPartPr/>
                <p14:nvPr/>
              </p14:nvContentPartPr>
              <p14:xfrm>
                <a:off x="5153184" y="5127136"/>
                <a:ext cx="149400" cy="384120"/>
              </p14:xfrm>
            </p:contentPart>
          </mc:Choice>
          <mc:Fallback xmlns="">
            <p:pic>
              <p:nvPicPr>
                <p:cNvPr id="58" name="Ink 57">
                  <a:extLst>
                    <a:ext uri="{FF2B5EF4-FFF2-40B4-BE49-F238E27FC236}">
                      <a16:creationId xmlns:a16="http://schemas.microsoft.com/office/drawing/2014/main" id="{229F7282-A7A2-18DC-7B5B-842293378B2E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5147064" y="5121016"/>
                  <a:ext cx="161640" cy="39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F30A11BC-59C2-408F-C1EE-20AE63FB1736}"/>
              </a:ext>
            </a:extLst>
          </p:cNvPr>
          <p:cNvGrpSpPr/>
          <p:nvPr/>
        </p:nvGrpSpPr>
        <p:grpSpPr>
          <a:xfrm>
            <a:off x="8816860" y="3046144"/>
            <a:ext cx="489600" cy="396720"/>
            <a:chOff x="8816860" y="3046144"/>
            <a:chExt cx="489600" cy="396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61" name="Ink 60">
                  <a:extLst>
                    <a:ext uri="{FF2B5EF4-FFF2-40B4-BE49-F238E27FC236}">
                      <a16:creationId xmlns:a16="http://schemas.microsoft.com/office/drawing/2014/main" id="{9B1A1BA5-9EF1-4AB1-AC55-E635027815E7}"/>
                    </a:ext>
                  </a:extLst>
                </p14:cNvPr>
                <p14:cNvContentPartPr/>
                <p14:nvPr/>
              </p14:nvContentPartPr>
              <p14:xfrm>
                <a:off x="8816860" y="3312904"/>
                <a:ext cx="178560" cy="129960"/>
              </p14:xfrm>
            </p:contentPart>
          </mc:Choice>
          <mc:Fallback xmlns="">
            <p:pic>
              <p:nvPicPr>
                <p:cNvPr id="61" name="Ink 60">
                  <a:extLst>
                    <a:ext uri="{FF2B5EF4-FFF2-40B4-BE49-F238E27FC236}">
                      <a16:creationId xmlns:a16="http://schemas.microsoft.com/office/drawing/2014/main" id="{9B1A1BA5-9EF1-4AB1-AC55-E635027815E7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810740" y="3306784"/>
                  <a:ext cx="1908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62" name="Ink 61">
                  <a:extLst>
                    <a:ext uri="{FF2B5EF4-FFF2-40B4-BE49-F238E27FC236}">
                      <a16:creationId xmlns:a16="http://schemas.microsoft.com/office/drawing/2014/main" id="{0271B7C2-611F-39A0-29A2-0E5A7C3DD575}"/>
                    </a:ext>
                  </a:extLst>
                </p14:cNvPr>
                <p14:cNvContentPartPr/>
                <p14:nvPr/>
              </p14:nvContentPartPr>
              <p14:xfrm>
                <a:off x="8887780" y="3193744"/>
                <a:ext cx="30600" cy="26640"/>
              </p14:xfrm>
            </p:contentPart>
          </mc:Choice>
          <mc:Fallback xmlns="">
            <p:pic>
              <p:nvPicPr>
                <p:cNvPr id="62" name="Ink 61">
                  <a:extLst>
                    <a:ext uri="{FF2B5EF4-FFF2-40B4-BE49-F238E27FC236}">
                      <a16:creationId xmlns:a16="http://schemas.microsoft.com/office/drawing/2014/main" id="{0271B7C2-611F-39A0-29A2-0E5A7C3DD575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8881660" y="3187624"/>
                  <a:ext cx="42840" cy="3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63" name="Ink 62">
                  <a:extLst>
                    <a:ext uri="{FF2B5EF4-FFF2-40B4-BE49-F238E27FC236}">
                      <a16:creationId xmlns:a16="http://schemas.microsoft.com/office/drawing/2014/main" id="{6CB674B1-4E47-8512-4997-56B271E36514}"/>
                    </a:ext>
                  </a:extLst>
                </p14:cNvPr>
                <p14:cNvContentPartPr/>
                <p14:nvPr/>
              </p14:nvContentPartPr>
              <p14:xfrm>
                <a:off x="9023140" y="3046144"/>
                <a:ext cx="283320" cy="387720"/>
              </p14:xfrm>
            </p:contentPart>
          </mc:Choice>
          <mc:Fallback xmlns="">
            <p:pic>
              <p:nvPicPr>
                <p:cNvPr id="63" name="Ink 62">
                  <a:extLst>
                    <a:ext uri="{FF2B5EF4-FFF2-40B4-BE49-F238E27FC236}">
                      <a16:creationId xmlns:a16="http://schemas.microsoft.com/office/drawing/2014/main" id="{6CB674B1-4E47-8512-4997-56B271E36514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017020" y="3040024"/>
                  <a:ext cx="295560" cy="39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448" name="Ink 447">
                  <a:extLst>
                    <a:ext uri="{FF2B5EF4-FFF2-40B4-BE49-F238E27FC236}">
                      <a16:creationId xmlns:a16="http://schemas.microsoft.com/office/drawing/2014/main" id="{DE6C18AB-CF47-5D4F-84EF-127583E3D10C}"/>
                    </a:ext>
                  </a:extLst>
                </p14:cNvPr>
                <p14:cNvContentPartPr/>
                <p14:nvPr/>
              </p14:nvContentPartPr>
              <p14:xfrm>
                <a:off x="8977780" y="3307144"/>
                <a:ext cx="216360" cy="41040"/>
              </p14:xfrm>
            </p:contentPart>
          </mc:Choice>
          <mc:Fallback xmlns="">
            <p:pic>
              <p:nvPicPr>
                <p:cNvPr id="448" name="Ink 447">
                  <a:extLst>
                    <a:ext uri="{FF2B5EF4-FFF2-40B4-BE49-F238E27FC236}">
                      <a16:creationId xmlns:a16="http://schemas.microsoft.com/office/drawing/2014/main" id="{DE6C18AB-CF47-5D4F-84EF-127583E3D10C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8971660" y="3301024"/>
                  <a:ext cx="228600" cy="532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38">
            <p14:nvContentPartPr>
              <p14:cNvPr id="452" name="Ink 451">
                <a:extLst>
                  <a:ext uri="{FF2B5EF4-FFF2-40B4-BE49-F238E27FC236}">
                    <a16:creationId xmlns:a16="http://schemas.microsoft.com/office/drawing/2014/main" id="{DC1FD003-1D3D-9FFF-A43D-1FC2DCD49391}"/>
                  </a:ext>
                </a:extLst>
              </p14:cNvPr>
              <p14:cNvContentPartPr/>
              <p14:nvPr/>
            </p14:nvContentPartPr>
            <p14:xfrm>
              <a:off x="11452985" y="1059469"/>
              <a:ext cx="73080" cy="156600"/>
            </p14:xfrm>
          </p:contentPart>
        </mc:Choice>
        <mc:Fallback xmlns="">
          <p:pic>
            <p:nvPicPr>
              <p:cNvPr id="452" name="Ink 451">
                <a:extLst>
                  <a:ext uri="{FF2B5EF4-FFF2-40B4-BE49-F238E27FC236}">
                    <a16:creationId xmlns:a16="http://schemas.microsoft.com/office/drawing/2014/main" id="{DC1FD003-1D3D-9FFF-A43D-1FC2DCD49391}"/>
                  </a:ext>
                </a:extLst>
              </p:cNvPr>
              <p:cNvPicPr/>
              <p:nvPr/>
            </p:nvPicPr>
            <p:blipFill>
              <a:blip r:embed="rId639"/>
              <a:stretch>
                <a:fillRect/>
              </a:stretch>
            </p:blipFill>
            <p:spPr>
              <a:xfrm>
                <a:off x="11446865" y="1053349"/>
                <a:ext cx="85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0">
            <p14:nvContentPartPr>
              <p14:cNvPr id="453" name="Ink 452">
                <a:extLst>
                  <a:ext uri="{FF2B5EF4-FFF2-40B4-BE49-F238E27FC236}">
                    <a16:creationId xmlns:a16="http://schemas.microsoft.com/office/drawing/2014/main" id="{00446724-2FCD-A6F9-3D31-189772F8D7B7}"/>
                  </a:ext>
                </a:extLst>
              </p14:cNvPr>
              <p14:cNvContentPartPr/>
              <p14:nvPr/>
            </p14:nvContentPartPr>
            <p14:xfrm>
              <a:off x="11538888" y="1143943"/>
              <a:ext cx="212760" cy="347760"/>
            </p14:xfrm>
          </p:contentPart>
        </mc:Choice>
        <mc:Fallback xmlns="">
          <p:pic>
            <p:nvPicPr>
              <p:cNvPr id="453" name="Ink 452">
                <a:extLst>
                  <a:ext uri="{FF2B5EF4-FFF2-40B4-BE49-F238E27FC236}">
                    <a16:creationId xmlns:a16="http://schemas.microsoft.com/office/drawing/2014/main" id="{00446724-2FCD-A6F9-3D31-189772F8D7B7}"/>
                  </a:ext>
                </a:extLst>
              </p:cNvPr>
              <p:cNvPicPr/>
              <p:nvPr/>
            </p:nvPicPr>
            <p:blipFill>
              <a:blip r:embed="rId641"/>
              <a:stretch>
                <a:fillRect/>
              </a:stretch>
            </p:blipFill>
            <p:spPr>
              <a:xfrm>
                <a:off x="11532768" y="1137823"/>
                <a:ext cx="225000" cy="36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2">
            <p14:nvContentPartPr>
              <p14:cNvPr id="454" name="Ink 453">
                <a:extLst>
                  <a:ext uri="{FF2B5EF4-FFF2-40B4-BE49-F238E27FC236}">
                    <a16:creationId xmlns:a16="http://schemas.microsoft.com/office/drawing/2014/main" id="{6EF02EE9-6057-F0E4-B64E-830E7C9A277F}"/>
                  </a:ext>
                </a:extLst>
              </p14:cNvPr>
              <p14:cNvContentPartPr/>
              <p14:nvPr/>
            </p14:nvContentPartPr>
            <p14:xfrm>
              <a:off x="11776848" y="1145383"/>
              <a:ext cx="229680" cy="304560"/>
            </p14:xfrm>
          </p:contentPart>
        </mc:Choice>
        <mc:Fallback xmlns="">
          <p:pic>
            <p:nvPicPr>
              <p:cNvPr id="454" name="Ink 453">
                <a:extLst>
                  <a:ext uri="{FF2B5EF4-FFF2-40B4-BE49-F238E27FC236}">
                    <a16:creationId xmlns:a16="http://schemas.microsoft.com/office/drawing/2014/main" id="{6EF02EE9-6057-F0E4-B64E-830E7C9A277F}"/>
                  </a:ext>
                </a:extLst>
              </p:cNvPr>
              <p:cNvPicPr/>
              <p:nvPr/>
            </p:nvPicPr>
            <p:blipFill>
              <a:blip r:embed="rId643"/>
              <a:stretch>
                <a:fillRect/>
              </a:stretch>
            </p:blipFill>
            <p:spPr>
              <a:xfrm>
                <a:off x="11770718" y="1139263"/>
                <a:ext cx="241939" cy="316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0849664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8A3D5-3E30-E69A-A812-83461A25DB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" name="Group 75">
            <a:extLst>
              <a:ext uri="{FF2B5EF4-FFF2-40B4-BE49-F238E27FC236}">
                <a16:creationId xmlns:a16="http://schemas.microsoft.com/office/drawing/2014/main" id="{E360F72C-3512-B1EC-08A2-DEF037024D98}"/>
              </a:ext>
            </a:extLst>
          </p:cNvPr>
          <p:cNvGrpSpPr/>
          <p:nvPr/>
        </p:nvGrpSpPr>
        <p:grpSpPr>
          <a:xfrm>
            <a:off x="7593663" y="994004"/>
            <a:ext cx="1374120" cy="522720"/>
            <a:chOff x="7593663" y="994004"/>
            <a:chExt cx="1374120" cy="52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64" name="Ink 63">
                  <a:extLst>
                    <a:ext uri="{FF2B5EF4-FFF2-40B4-BE49-F238E27FC236}">
                      <a16:creationId xmlns:a16="http://schemas.microsoft.com/office/drawing/2014/main" id="{E5512932-D63B-3035-36C6-BEAA3129F25F}"/>
                    </a:ext>
                  </a:extLst>
                </p14:cNvPr>
                <p14:cNvContentPartPr/>
                <p14:nvPr/>
              </p14:nvContentPartPr>
              <p14:xfrm>
                <a:off x="7593663" y="994004"/>
                <a:ext cx="358200" cy="281160"/>
              </p14:xfrm>
            </p:contentPart>
          </mc:Choice>
          <mc:Fallback xmlns="">
            <p:pic>
              <p:nvPicPr>
                <p:cNvPr id="64" name="Ink 63">
                  <a:extLst>
                    <a:ext uri="{FF2B5EF4-FFF2-40B4-BE49-F238E27FC236}">
                      <a16:creationId xmlns:a16="http://schemas.microsoft.com/office/drawing/2014/main" id="{E5512932-D63B-3035-36C6-BEAA3129F25F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7587543" y="987876"/>
                  <a:ext cx="370440" cy="29341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65" name="Ink 64">
                  <a:extLst>
                    <a:ext uri="{FF2B5EF4-FFF2-40B4-BE49-F238E27FC236}">
                      <a16:creationId xmlns:a16="http://schemas.microsoft.com/office/drawing/2014/main" id="{E8A4C14E-6B1F-2CE3-783D-743CAB8F7650}"/>
                    </a:ext>
                  </a:extLst>
                </p14:cNvPr>
                <p14:cNvContentPartPr/>
                <p14:nvPr/>
              </p14:nvContentPartPr>
              <p14:xfrm>
                <a:off x="7912623" y="1126484"/>
                <a:ext cx="382680" cy="390240"/>
              </p14:xfrm>
            </p:contentPart>
          </mc:Choice>
          <mc:Fallback xmlns="">
            <p:pic>
              <p:nvPicPr>
                <p:cNvPr id="65" name="Ink 64">
                  <a:extLst>
                    <a:ext uri="{FF2B5EF4-FFF2-40B4-BE49-F238E27FC236}">
                      <a16:creationId xmlns:a16="http://schemas.microsoft.com/office/drawing/2014/main" id="{E8A4C14E-6B1F-2CE3-783D-743CAB8F7650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7906503" y="1120370"/>
                  <a:ext cx="394920" cy="402469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66" name="Ink 65">
                  <a:extLst>
                    <a:ext uri="{FF2B5EF4-FFF2-40B4-BE49-F238E27FC236}">
                      <a16:creationId xmlns:a16="http://schemas.microsoft.com/office/drawing/2014/main" id="{957401C5-EAE8-616E-700F-9058CFBDA2EA}"/>
                    </a:ext>
                  </a:extLst>
                </p14:cNvPr>
                <p14:cNvContentPartPr/>
                <p14:nvPr/>
              </p14:nvContentPartPr>
              <p14:xfrm>
                <a:off x="8272983" y="1167164"/>
                <a:ext cx="101880" cy="129240"/>
              </p14:xfrm>
            </p:contentPart>
          </mc:Choice>
          <mc:Fallback xmlns="">
            <p:pic>
              <p:nvPicPr>
                <p:cNvPr id="66" name="Ink 65">
                  <a:extLst>
                    <a:ext uri="{FF2B5EF4-FFF2-40B4-BE49-F238E27FC236}">
                      <a16:creationId xmlns:a16="http://schemas.microsoft.com/office/drawing/2014/main" id="{957401C5-EAE8-616E-700F-9058CFBDA2EA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8266863" y="1161044"/>
                  <a:ext cx="114120" cy="14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67" name="Ink 66">
                  <a:extLst>
                    <a:ext uri="{FF2B5EF4-FFF2-40B4-BE49-F238E27FC236}">
                      <a16:creationId xmlns:a16="http://schemas.microsoft.com/office/drawing/2014/main" id="{732EBA5B-DCBD-75B2-65F5-3395E751616A}"/>
                    </a:ext>
                  </a:extLst>
                </p14:cNvPr>
                <p14:cNvContentPartPr/>
                <p14:nvPr/>
              </p14:nvContentPartPr>
              <p14:xfrm>
                <a:off x="8303583" y="1108124"/>
                <a:ext cx="41760" cy="8280"/>
              </p14:xfrm>
            </p:contentPart>
          </mc:Choice>
          <mc:Fallback xmlns="">
            <p:pic>
              <p:nvPicPr>
                <p:cNvPr id="67" name="Ink 66">
                  <a:extLst>
                    <a:ext uri="{FF2B5EF4-FFF2-40B4-BE49-F238E27FC236}">
                      <a16:creationId xmlns:a16="http://schemas.microsoft.com/office/drawing/2014/main" id="{732EBA5B-DCBD-75B2-65F5-3395E751616A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8297463" y="1102004"/>
                  <a:ext cx="54000" cy="20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69" name="Ink 68">
                  <a:extLst>
                    <a:ext uri="{FF2B5EF4-FFF2-40B4-BE49-F238E27FC236}">
                      <a16:creationId xmlns:a16="http://schemas.microsoft.com/office/drawing/2014/main" id="{6A7939C9-8339-BEB2-BD3F-EFD98E8B8B88}"/>
                    </a:ext>
                  </a:extLst>
                </p14:cNvPr>
                <p14:cNvContentPartPr/>
                <p14:nvPr/>
              </p14:nvContentPartPr>
              <p14:xfrm>
                <a:off x="8343183" y="1021724"/>
                <a:ext cx="219600" cy="304560"/>
              </p14:xfrm>
            </p:contentPart>
          </mc:Choice>
          <mc:Fallback xmlns="">
            <p:pic>
              <p:nvPicPr>
                <p:cNvPr id="69" name="Ink 68">
                  <a:extLst>
                    <a:ext uri="{FF2B5EF4-FFF2-40B4-BE49-F238E27FC236}">
                      <a16:creationId xmlns:a16="http://schemas.microsoft.com/office/drawing/2014/main" id="{6A7939C9-8339-BEB2-BD3F-EFD98E8B8B88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8337063" y="1015611"/>
                  <a:ext cx="231840" cy="316786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70" name="Ink 69">
                  <a:extLst>
                    <a:ext uri="{FF2B5EF4-FFF2-40B4-BE49-F238E27FC236}">
                      <a16:creationId xmlns:a16="http://schemas.microsoft.com/office/drawing/2014/main" id="{321B9F9A-8F4F-FFBC-F810-C0BB10CBCFCE}"/>
                    </a:ext>
                  </a:extLst>
                </p14:cNvPr>
                <p14:cNvContentPartPr/>
                <p14:nvPr/>
              </p14:nvContentPartPr>
              <p14:xfrm>
                <a:off x="8565663" y="1006604"/>
                <a:ext cx="198720" cy="325440"/>
              </p14:xfrm>
            </p:contentPart>
          </mc:Choice>
          <mc:Fallback xmlns="">
            <p:pic>
              <p:nvPicPr>
                <p:cNvPr id="70" name="Ink 69">
                  <a:extLst>
                    <a:ext uri="{FF2B5EF4-FFF2-40B4-BE49-F238E27FC236}">
                      <a16:creationId xmlns:a16="http://schemas.microsoft.com/office/drawing/2014/main" id="{321B9F9A-8F4F-FFBC-F810-C0BB10CBCFCE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8559543" y="1000477"/>
                  <a:ext cx="210960" cy="337694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71" name="Ink 70">
                  <a:extLst>
                    <a:ext uri="{FF2B5EF4-FFF2-40B4-BE49-F238E27FC236}">
                      <a16:creationId xmlns:a16="http://schemas.microsoft.com/office/drawing/2014/main" id="{1C62327B-A36B-5DF5-70F4-90C982F1C1E1}"/>
                    </a:ext>
                  </a:extLst>
                </p14:cNvPr>
                <p14:cNvContentPartPr/>
                <p14:nvPr/>
              </p14:nvContentPartPr>
              <p14:xfrm>
                <a:off x="8783463" y="1174724"/>
                <a:ext cx="184320" cy="151560"/>
              </p14:xfrm>
            </p:contentPart>
          </mc:Choice>
          <mc:Fallback xmlns="">
            <p:pic>
              <p:nvPicPr>
                <p:cNvPr id="71" name="Ink 70">
                  <a:extLst>
                    <a:ext uri="{FF2B5EF4-FFF2-40B4-BE49-F238E27FC236}">
                      <a16:creationId xmlns:a16="http://schemas.microsoft.com/office/drawing/2014/main" id="{1C62327B-A36B-5DF5-70F4-90C982F1C1E1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8777343" y="1168604"/>
                  <a:ext cx="196560" cy="163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81B035A0-5344-7BD3-4284-C9069AD1DF98}"/>
              </a:ext>
            </a:extLst>
          </p:cNvPr>
          <p:cNvGrpSpPr/>
          <p:nvPr/>
        </p:nvGrpSpPr>
        <p:grpSpPr>
          <a:xfrm>
            <a:off x="9225543" y="1059524"/>
            <a:ext cx="823680" cy="398160"/>
            <a:chOff x="9225543" y="1059524"/>
            <a:chExt cx="823680" cy="398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72" name="Ink 71">
                  <a:extLst>
                    <a:ext uri="{FF2B5EF4-FFF2-40B4-BE49-F238E27FC236}">
                      <a16:creationId xmlns:a16="http://schemas.microsoft.com/office/drawing/2014/main" id="{86315125-6341-B098-5CC7-5486041B1C8F}"/>
                    </a:ext>
                  </a:extLst>
                </p14:cNvPr>
                <p14:cNvContentPartPr/>
                <p14:nvPr/>
              </p14:nvContentPartPr>
              <p14:xfrm>
                <a:off x="9225543" y="1059524"/>
                <a:ext cx="71280" cy="142560"/>
              </p14:xfrm>
            </p:contentPart>
          </mc:Choice>
          <mc:Fallback xmlns="">
            <p:pic>
              <p:nvPicPr>
                <p:cNvPr id="72" name="Ink 71">
                  <a:extLst>
                    <a:ext uri="{FF2B5EF4-FFF2-40B4-BE49-F238E27FC236}">
                      <a16:creationId xmlns:a16="http://schemas.microsoft.com/office/drawing/2014/main" id="{86315125-6341-B098-5CC7-5486041B1C8F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9219423" y="1053404"/>
                  <a:ext cx="83520" cy="15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73" name="Ink 72">
                  <a:extLst>
                    <a:ext uri="{FF2B5EF4-FFF2-40B4-BE49-F238E27FC236}">
                      <a16:creationId xmlns:a16="http://schemas.microsoft.com/office/drawing/2014/main" id="{BA5D876C-BB1D-D511-F7CE-668E7C055FC8}"/>
                    </a:ext>
                  </a:extLst>
                </p14:cNvPr>
                <p14:cNvContentPartPr/>
                <p14:nvPr/>
              </p14:nvContentPartPr>
              <p14:xfrm>
                <a:off x="9436503" y="1087244"/>
                <a:ext cx="117360" cy="261720"/>
              </p14:xfrm>
            </p:contentPart>
          </mc:Choice>
          <mc:Fallback xmlns="">
            <p:pic>
              <p:nvPicPr>
                <p:cNvPr id="73" name="Ink 72">
                  <a:extLst>
                    <a:ext uri="{FF2B5EF4-FFF2-40B4-BE49-F238E27FC236}">
                      <a16:creationId xmlns:a16="http://schemas.microsoft.com/office/drawing/2014/main" id="{BA5D876C-BB1D-D511-F7CE-668E7C055FC8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9430383" y="1081124"/>
                  <a:ext cx="129600" cy="273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74" name="Ink 73">
                  <a:extLst>
                    <a:ext uri="{FF2B5EF4-FFF2-40B4-BE49-F238E27FC236}">
                      <a16:creationId xmlns:a16="http://schemas.microsoft.com/office/drawing/2014/main" id="{530784D2-02FE-CAAC-0B0D-0360C08D9F56}"/>
                    </a:ext>
                  </a:extLst>
                </p14:cNvPr>
                <p14:cNvContentPartPr/>
                <p14:nvPr/>
              </p14:nvContentPartPr>
              <p14:xfrm>
                <a:off x="9612903" y="1108844"/>
                <a:ext cx="221400" cy="227520"/>
              </p14:xfrm>
            </p:contentPart>
          </mc:Choice>
          <mc:Fallback xmlns="">
            <p:pic>
              <p:nvPicPr>
                <p:cNvPr id="74" name="Ink 73">
                  <a:extLst>
                    <a:ext uri="{FF2B5EF4-FFF2-40B4-BE49-F238E27FC236}">
                      <a16:creationId xmlns:a16="http://schemas.microsoft.com/office/drawing/2014/main" id="{530784D2-02FE-CAAC-0B0D-0360C08D9F56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9606783" y="1102724"/>
                  <a:ext cx="233640" cy="23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77" name="Ink 76">
                  <a:extLst>
                    <a:ext uri="{FF2B5EF4-FFF2-40B4-BE49-F238E27FC236}">
                      <a16:creationId xmlns:a16="http://schemas.microsoft.com/office/drawing/2014/main" id="{580264DF-7161-B29B-C4A3-F77F33483F74}"/>
                    </a:ext>
                  </a:extLst>
                </p14:cNvPr>
                <p14:cNvContentPartPr/>
                <p14:nvPr/>
              </p14:nvContentPartPr>
              <p14:xfrm>
                <a:off x="10007823" y="1329884"/>
                <a:ext cx="41400" cy="127800"/>
              </p14:xfrm>
            </p:contentPart>
          </mc:Choice>
          <mc:Fallback xmlns="">
            <p:pic>
              <p:nvPicPr>
                <p:cNvPr id="77" name="Ink 76">
                  <a:extLst>
                    <a:ext uri="{FF2B5EF4-FFF2-40B4-BE49-F238E27FC236}">
                      <a16:creationId xmlns:a16="http://schemas.microsoft.com/office/drawing/2014/main" id="{580264DF-7161-B29B-C4A3-F77F33483F74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10001756" y="1323764"/>
                  <a:ext cx="53534" cy="140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5D7B420E-1803-38FF-453D-F469FFDCB28A}"/>
              </a:ext>
            </a:extLst>
          </p:cNvPr>
          <p:cNvGrpSpPr/>
          <p:nvPr/>
        </p:nvGrpSpPr>
        <p:grpSpPr>
          <a:xfrm>
            <a:off x="10311303" y="1015604"/>
            <a:ext cx="918360" cy="443880"/>
            <a:chOff x="10311303" y="1015604"/>
            <a:chExt cx="918360" cy="443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78" name="Ink 77">
                  <a:extLst>
                    <a:ext uri="{FF2B5EF4-FFF2-40B4-BE49-F238E27FC236}">
                      <a16:creationId xmlns:a16="http://schemas.microsoft.com/office/drawing/2014/main" id="{A4447F5E-50C5-391E-60ED-55AAF56A304C}"/>
                    </a:ext>
                  </a:extLst>
                </p14:cNvPr>
                <p14:cNvContentPartPr/>
                <p14:nvPr/>
              </p14:nvContentPartPr>
              <p14:xfrm>
                <a:off x="10311303" y="1089044"/>
                <a:ext cx="180000" cy="335880"/>
              </p14:xfrm>
            </p:contentPart>
          </mc:Choice>
          <mc:Fallback xmlns="">
            <p:pic>
              <p:nvPicPr>
                <p:cNvPr id="78" name="Ink 77">
                  <a:extLst>
                    <a:ext uri="{FF2B5EF4-FFF2-40B4-BE49-F238E27FC236}">
                      <a16:creationId xmlns:a16="http://schemas.microsoft.com/office/drawing/2014/main" id="{A4447F5E-50C5-391E-60ED-55AAF56A304C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10305195" y="1082924"/>
                  <a:ext cx="192216" cy="34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79" name="Ink 78">
                  <a:extLst>
                    <a:ext uri="{FF2B5EF4-FFF2-40B4-BE49-F238E27FC236}">
                      <a16:creationId xmlns:a16="http://schemas.microsoft.com/office/drawing/2014/main" id="{0D1B6563-0B01-FFCB-0F1A-72B0049FAC6D}"/>
                    </a:ext>
                  </a:extLst>
                </p14:cNvPr>
                <p14:cNvContentPartPr/>
                <p14:nvPr/>
              </p14:nvContentPartPr>
              <p14:xfrm>
                <a:off x="10530183" y="1015604"/>
                <a:ext cx="563400" cy="421560"/>
              </p14:xfrm>
            </p:contentPart>
          </mc:Choice>
          <mc:Fallback xmlns="">
            <p:pic>
              <p:nvPicPr>
                <p:cNvPr id="79" name="Ink 78">
                  <a:extLst>
                    <a:ext uri="{FF2B5EF4-FFF2-40B4-BE49-F238E27FC236}">
                      <a16:creationId xmlns:a16="http://schemas.microsoft.com/office/drawing/2014/main" id="{0D1B6563-0B01-FFCB-0F1A-72B0049FAC6D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10524063" y="1009484"/>
                  <a:ext cx="575640" cy="433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80" name="Ink 79">
                  <a:extLst>
                    <a:ext uri="{FF2B5EF4-FFF2-40B4-BE49-F238E27FC236}">
                      <a16:creationId xmlns:a16="http://schemas.microsoft.com/office/drawing/2014/main" id="{8B34E496-CFAE-BD32-BD72-7A1C3A22B894}"/>
                    </a:ext>
                  </a:extLst>
                </p14:cNvPr>
                <p14:cNvContentPartPr/>
                <p14:nvPr/>
              </p14:nvContentPartPr>
              <p14:xfrm>
                <a:off x="11012943" y="1294244"/>
                <a:ext cx="216720" cy="165240"/>
              </p14:xfrm>
            </p:contentPart>
          </mc:Choice>
          <mc:Fallback xmlns="">
            <p:pic>
              <p:nvPicPr>
                <p:cNvPr id="80" name="Ink 79">
                  <a:extLst>
                    <a:ext uri="{FF2B5EF4-FFF2-40B4-BE49-F238E27FC236}">
                      <a16:creationId xmlns:a16="http://schemas.microsoft.com/office/drawing/2014/main" id="{8B34E496-CFAE-BD32-BD72-7A1C3A22B894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11006813" y="1288124"/>
                  <a:ext cx="228980" cy="1774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70E6897-C80B-B00D-51B5-2D7EF24D4B05}"/>
                  </a:ext>
                </a:extLst>
              </p14:cNvPr>
              <p14:cNvContentPartPr/>
              <p14:nvPr/>
            </p14:nvContentPartPr>
            <p14:xfrm>
              <a:off x="11452985" y="1059469"/>
              <a:ext cx="73080" cy="1566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70E6897-C80B-B00D-51B5-2D7EF24D4B0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1446865" y="1053349"/>
                <a:ext cx="8532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A5F582CA-8FAC-A90D-C5B7-900966D3F4E8}"/>
                  </a:ext>
                </a:extLst>
              </p14:cNvPr>
              <p14:cNvContentPartPr/>
              <p14:nvPr/>
            </p14:nvContentPartPr>
            <p14:xfrm>
              <a:off x="11120705" y="703789"/>
              <a:ext cx="104400" cy="6444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A5F582CA-8FAC-A90D-C5B7-900966D3F4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1114564" y="697669"/>
                <a:ext cx="116682" cy="7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DC859D94-DD2B-1C8C-0A6D-A4B6DD4668A2}"/>
                  </a:ext>
                </a:extLst>
              </p14:cNvPr>
              <p14:cNvContentPartPr/>
              <p14:nvPr/>
            </p14:nvContentPartPr>
            <p14:xfrm>
              <a:off x="3685625" y="205549"/>
              <a:ext cx="200160" cy="315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DC859D94-DD2B-1C8C-0A6D-A4B6DD4668A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679516" y="199429"/>
                <a:ext cx="212378" cy="32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C6462DDB-7798-ECEB-9121-67E3F528EFDB}"/>
                  </a:ext>
                </a:extLst>
              </p14:cNvPr>
              <p14:cNvContentPartPr/>
              <p14:nvPr/>
            </p14:nvContentPartPr>
            <p14:xfrm>
              <a:off x="3954185" y="251269"/>
              <a:ext cx="53640" cy="257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C6462DDB-7798-ECEB-9121-67E3F528EFDB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948065" y="245140"/>
                <a:ext cx="65880" cy="269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B92AEF5-5179-35E8-A136-757784BC5DF5}"/>
                  </a:ext>
                </a:extLst>
              </p14:cNvPr>
              <p14:cNvContentPartPr/>
              <p14:nvPr/>
            </p14:nvContentPartPr>
            <p14:xfrm>
              <a:off x="3894065" y="352789"/>
              <a:ext cx="207720" cy="734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B92AEF5-5179-35E8-A136-757784BC5DF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887956" y="346669"/>
                <a:ext cx="219939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1BE4691-DE3C-C854-A098-97871559F27A}"/>
                  </a:ext>
                </a:extLst>
              </p14:cNvPr>
              <p14:cNvContentPartPr/>
              <p14:nvPr/>
            </p14:nvContentPartPr>
            <p14:xfrm>
              <a:off x="4071905" y="377269"/>
              <a:ext cx="147240" cy="163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1BE4691-DE3C-C854-A098-97871559F27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065785" y="371149"/>
                <a:ext cx="15948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27479846-600C-65C9-3E8D-02010D537DB7}"/>
                  </a:ext>
                </a:extLst>
              </p14:cNvPr>
              <p14:cNvContentPartPr/>
              <p14:nvPr/>
            </p14:nvContentPartPr>
            <p14:xfrm>
              <a:off x="4207985" y="395989"/>
              <a:ext cx="376920" cy="198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27479846-600C-65C9-3E8D-02010D537DB7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01865" y="389869"/>
                <a:ext cx="3891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9B610751-6DC3-02B0-C412-21B15C439A7E}"/>
                  </a:ext>
                </a:extLst>
              </p14:cNvPr>
              <p14:cNvContentPartPr/>
              <p14:nvPr/>
            </p14:nvContentPartPr>
            <p14:xfrm>
              <a:off x="4579505" y="382309"/>
              <a:ext cx="298080" cy="41400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9B610751-6DC3-02B0-C412-21B15C439A7E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73378" y="376189"/>
                <a:ext cx="310335" cy="42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1DF66C9-8D30-D315-91DE-DE31DC72BD71}"/>
                  </a:ext>
                </a:extLst>
              </p14:cNvPr>
              <p14:cNvContentPartPr/>
              <p14:nvPr/>
            </p14:nvContentPartPr>
            <p14:xfrm>
              <a:off x="4771385" y="223909"/>
              <a:ext cx="106920" cy="3124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1DF66C9-8D30-D315-91DE-DE31DC72BD7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765265" y="217789"/>
                <a:ext cx="119160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E8C0A25-5198-8FBF-E0A1-7400E3D629A0}"/>
                  </a:ext>
                </a:extLst>
              </p14:cNvPr>
              <p14:cNvContentPartPr/>
              <p14:nvPr/>
            </p14:nvContentPartPr>
            <p14:xfrm>
              <a:off x="4871465" y="376909"/>
              <a:ext cx="303840" cy="3895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E8C0A25-5198-8FBF-E0A1-7400E3D629A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865345" y="370789"/>
                <a:ext cx="31608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668661E-A574-AA0C-EBD6-A171299FF0E1}"/>
                  </a:ext>
                </a:extLst>
              </p14:cNvPr>
              <p14:cNvContentPartPr/>
              <p14:nvPr/>
            </p14:nvContentPartPr>
            <p14:xfrm>
              <a:off x="5484185" y="246229"/>
              <a:ext cx="32400" cy="2779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668661E-A574-AA0C-EBD6-A171299FF0E1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478065" y="240109"/>
                <a:ext cx="44640" cy="29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94C4D0C-1DFF-D396-137F-EC024A4B925F}"/>
                  </a:ext>
                </a:extLst>
              </p14:cNvPr>
              <p14:cNvContentPartPr/>
              <p14:nvPr/>
            </p14:nvContentPartPr>
            <p14:xfrm>
              <a:off x="5447825" y="170989"/>
              <a:ext cx="191880" cy="236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94C4D0C-1DFF-D396-137F-EC024A4B925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441705" y="164869"/>
                <a:ext cx="204120" cy="24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718C6413-2289-9E8F-0466-161366581D08}"/>
                  </a:ext>
                </a:extLst>
              </p14:cNvPr>
              <p14:cNvContentPartPr/>
              <p14:nvPr/>
            </p14:nvContentPartPr>
            <p14:xfrm>
              <a:off x="5577785" y="161629"/>
              <a:ext cx="547920" cy="6984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718C6413-2289-9E8F-0466-161366581D0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571665" y="155509"/>
                <a:ext cx="560160" cy="71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5849BF9-2F8A-725D-55F1-3B14DCE1D40D}"/>
                  </a:ext>
                </a:extLst>
              </p14:cNvPr>
              <p14:cNvContentPartPr/>
              <p14:nvPr/>
            </p14:nvContentPartPr>
            <p14:xfrm>
              <a:off x="6125345" y="371509"/>
              <a:ext cx="709920" cy="144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5849BF9-2F8A-725D-55F1-3B14DCE1D40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119225" y="365389"/>
                <a:ext cx="72216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96627247-0918-3871-6B83-84559908CA61}"/>
                  </a:ext>
                </a:extLst>
              </p14:cNvPr>
              <p14:cNvContentPartPr/>
              <p14:nvPr/>
            </p14:nvContentPartPr>
            <p14:xfrm>
              <a:off x="6735905" y="337309"/>
              <a:ext cx="18720" cy="104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96627247-0918-3871-6B83-84559908CA6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29785" y="331189"/>
                <a:ext cx="3096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35D5E1A-D636-CF5C-40C5-621DED979466}"/>
                  </a:ext>
                </a:extLst>
              </p14:cNvPr>
              <p14:cNvContentPartPr/>
              <p14:nvPr/>
            </p14:nvContentPartPr>
            <p14:xfrm>
              <a:off x="6804665" y="162709"/>
              <a:ext cx="422640" cy="3636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35D5E1A-D636-CF5C-40C5-621DED97946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798545" y="156595"/>
                <a:ext cx="434880" cy="3758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1D47932-BA9F-1B72-0834-BE9A5041ACCB}"/>
                  </a:ext>
                </a:extLst>
              </p14:cNvPr>
              <p14:cNvContentPartPr/>
              <p14:nvPr/>
            </p14:nvContentPartPr>
            <p14:xfrm>
              <a:off x="7635905" y="265309"/>
              <a:ext cx="186120" cy="286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1D47932-BA9F-1B72-0834-BE9A5041ACC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629785" y="259189"/>
                <a:ext cx="198360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07E20BEB-1C67-3E41-C421-401A51F64136}"/>
                  </a:ext>
                </a:extLst>
              </p14:cNvPr>
              <p14:cNvContentPartPr/>
              <p14:nvPr/>
            </p14:nvContentPartPr>
            <p14:xfrm>
              <a:off x="7611785" y="417589"/>
              <a:ext cx="222480" cy="34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07E20BEB-1C67-3E41-C421-401A51F6413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605665" y="411405"/>
                <a:ext cx="234720" cy="469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C9D07C3A-6FED-A0AB-A23F-54D5F3C90422}"/>
                  </a:ext>
                </a:extLst>
              </p14:cNvPr>
              <p14:cNvContentPartPr/>
              <p14:nvPr/>
            </p14:nvContentPartPr>
            <p14:xfrm>
              <a:off x="7836785" y="303469"/>
              <a:ext cx="103680" cy="2570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C9D07C3A-6FED-A0AB-A23F-54D5F3C9042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830665" y="297349"/>
                <a:ext cx="115920" cy="26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A28BF08-FA3C-C9E8-AD92-6A6EE42B7D3D}"/>
                  </a:ext>
                </a:extLst>
              </p14:cNvPr>
              <p14:cNvContentPartPr/>
              <p14:nvPr/>
            </p14:nvContentPartPr>
            <p14:xfrm>
              <a:off x="7924265" y="430189"/>
              <a:ext cx="225720" cy="366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A28BF08-FA3C-C9E8-AD92-6A6EE42B7D3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918145" y="424069"/>
                <a:ext cx="237960" cy="37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1DDACEC7-4F16-F24D-F429-1005C221B5B1}"/>
                  </a:ext>
                </a:extLst>
              </p14:cNvPr>
              <p14:cNvContentPartPr/>
              <p14:nvPr/>
            </p14:nvContentPartPr>
            <p14:xfrm>
              <a:off x="8141705" y="449629"/>
              <a:ext cx="156240" cy="1252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1DDACEC7-4F16-F24D-F429-1005C221B5B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135585" y="443509"/>
                <a:ext cx="16848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E0FC79-0766-1A76-99D6-B6DAD1F4A399}"/>
                  </a:ext>
                </a:extLst>
              </p14:cNvPr>
              <p14:cNvContentPartPr/>
              <p14:nvPr/>
            </p14:nvContentPartPr>
            <p14:xfrm>
              <a:off x="8302985" y="448189"/>
              <a:ext cx="120240" cy="1234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E0FC79-0766-1A76-99D6-B6DAD1F4A39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296847" y="442069"/>
                <a:ext cx="132517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58530DC-3EEA-F4A6-8F47-289BA3F0AC59}"/>
                  </a:ext>
                </a:extLst>
              </p14:cNvPr>
              <p14:cNvContentPartPr/>
              <p14:nvPr/>
            </p14:nvContentPartPr>
            <p14:xfrm>
              <a:off x="8428265" y="469789"/>
              <a:ext cx="135360" cy="100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58530DC-3EEA-F4A6-8F47-289BA3F0AC5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422145" y="463669"/>
                <a:ext cx="147600" cy="11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4ED65CD-8B80-C05E-5AAD-0EEC7B435BE5}"/>
                  </a:ext>
                </a:extLst>
              </p14:cNvPr>
              <p14:cNvContentPartPr/>
              <p14:nvPr/>
            </p14:nvContentPartPr>
            <p14:xfrm>
              <a:off x="8385425" y="344869"/>
              <a:ext cx="42840" cy="126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4ED65CD-8B80-C05E-5AAD-0EEC7B435BE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379305" y="338749"/>
                <a:ext cx="5508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50780E3C-DFB4-2394-47D3-A7A5F7480165}"/>
                  </a:ext>
                </a:extLst>
              </p14:cNvPr>
              <p14:cNvContentPartPr/>
              <p14:nvPr/>
            </p14:nvContentPartPr>
            <p14:xfrm>
              <a:off x="8565425" y="267469"/>
              <a:ext cx="113040" cy="3135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50780E3C-DFB4-2394-47D3-A7A5F748016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559324" y="261349"/>
                <a:ext cx="125241" cy="325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CFA4465-529E-2FB9-B17A-E8D214A6CC26}"/>
                  </a:ext>
                </a:extLst>
              </p14:cNvPr>
              <p14:cNvContentPartPr/>
              <p14:nvPr/>
            </p14:nvContentPartPr>
            <p14:xfrm>
              <a:off x="8559305" y="419749"/>
              <a:ext cx="146160" cy="19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CFA4465-529E-2FB9-B17A-E8D214A6CC26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553200" y="413511"/>
                <a:ext cx="158370" cy="315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21220C6A-4A61-3C0B-168A-C81633A9E875}"/>
                  </a:ext>
                </a:extLst>
              </p14:cNvPr>
              <p14:cNvContentPartPr/>
              <p14:nvPr/>
            </p14:nvContentPartPr>
            <p14:xfrm>
              <a:off x="8676305" y="256669"/>
              <a:ext cx="255240" cy="330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21220C6A-4A61-3C0B-168A-C81633A9E87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670185" y="250556"/>
                <a:ext cx="267480" cy="3427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10AC488-EC92-AFDB-DA82-4F60718E4B0D}"/>
                  </a:ext>
                </a:extLst>
              </p14:cNvPr>
              <p14:cNvContentPartPr/>
              <p14:nvPr/>
            </p14:nvContentPartPr>
            <p14:xfrm>
              <a:off x="8941265" y="428389"/>
              <a:ext cx="287640" cy="1339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10AC488-EC92-AFDB-DA82-4F60718E4B0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935145" y="422285"/>
                <a:ext cx="299880" cy="14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AAD26BBD-5AA0-BCE1-816A-60626F011CC0}"/>
                  </a:ext>
                </a:extLst>
              </p14:cNvPr>
              <p14:cNvContentPartPr/>
              <p14:nvPr/>
            </p14:nvContentPartPr>
            <p14:xfrm>
              <a:off x="9512225" y="208789"/>
              <a:ext cx="256680" cy="4190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AAD26BBD-5AA0-BCE1-816A-60626F011CC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9506105" y="202669"/>
                <a:ext cx="268920" cy="43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7908C39-A400-B870-1A7C-B0955AED38C6}"/>
                  </a:ext>
                </a:extLst>
              </p14:cNvPr>
              <p14:cNvContentPartPr/>
              <p14:nvPr/>
            </p14:nvContentPartPr>
            <p14:xfrm>
              <a:off x="9448865" y="448549"/>
              <a:ext cx="610200" cy="2534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7908C39-A400-B870-1A7C-B0955AED38C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9442745" y="442429"/>
                <a:ext cx="6224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672B9E6-2207-6ECB-83AB-FA236DE731FF}"/>
                  </a:ext>
                </a:extLst>
              </p14:cNvPr>
              <p14:cNvContentPartPr/>
              <p14:nvPr/>
            </p14:nvContentPartPr>
            <p14:xfrm>
              <a:off x="10424105" y="350629"/>
              <a:ext cx="266760" cy="349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672B9E6-2207-6ECB-83AB-FA236DE731F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10417985" y="344515"/>
                <a:ext cx="279000" cy="3614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5D04DD8-6A7F-76A0-CE8A-6C6B9134AD37}"/>
                  </a:ext>
                </a:extLst>
              </p14:cNvPr>
              <p14:cNvContentPartPr/>
              <p14:nvPr/>
            </p14:nvContentPartPr>
            <p14:xfrm>
              <a:off x="10709585" y="378709"/>
              <a:ext cx="43560" cy="348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5D04DD8-6A7F-76A0-CE8A-6C6B9134AD37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703465" y="372589"/>
                <a:ext cx="5580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7AE0059D-58FB-75B1-C9C9-1AEA338C533F}"/>
                  </a:ext>
                </a:extLst>
              </p14:cNvPr>
              <p14:cNvContentPartPr/>
              <p14:nvPr/>
            </p14:nvContentPartPr>
            <p14:xfrm>
              <a:off x="10678985" y="295549"/>
              <a:ext cx="249840" cy="2689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7AE0059D-58FB-75B1-C9C9-1AEA338C533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72865" y="289429"/>
                <a:ext cx="26208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450F23D-A556-F4D0-2BCF-30609ED91B98}"/>
                  </a:ext>
                </a:extLst>
              </p14:cNvPr>
              <p14:cNvContentPartPr/>
              <p14:nvPr/>
            </p14:nvContentPartPr>
            <p14:xfrm>
              <a:off x="11152025" y="187549"/>
              <a:ext cx="231480" cy="425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450F23D-A556-F4D0-2BCF-30609ED91B9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1145905" y="181424"/>
                <a:ext cx="243720" cy="4381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" name="Ink 4">
                <a:extLst>
                  <a:ext uri="{FF2B5EF4-FFF2-40B4-BE49-F238E27FC236}">
                    <a16:creationId xmlns:a16="http://schemas.microsoft.com/office/drawing/2014/main" id="{B1A7F8DA-C1B4-1580-3512-081E679988F2}"/>
                  </a:ext>
                </a:extLst>
              </p14:cNvPr>
              <p14:cNvContentPartPr/>
              <p14:nvPr/>
            </p14:nvContentPartPr>
            <p14:xfrm>
              <a:off x="1186505" y="184309"/>
              <a:ext cx="19800" cy="340200"/>
            </p14:xfrm>
          </p:contentPart>
        </mc:Choice>
        <mc:Fallback xmlns="">
          <p:pic>
            <p:nvPicPr>
              <p:cNvPr id="5" name="Ink 4">
                <a:extLst>
                  <a:ext uri="{FF2B5EF4-FFF2-40B4-BE49-F238E27FC236}">
                    <a16:creationId xmlns:a16="http://schemas.microsoft.com/office/drawing/2014/main" id="{B1A7F8DA-C1B4-1580-3512-081E679988F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180272" y="178189"/>
                <a:ext cx="32267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5C2493B5-D2D6-7A51-9CF2-9CD1C40475D1}"/>
                  </a:ext>
                </a:extLst>
              </p14:cNvPr>
              <p14:cNvContentPartPr/>
              <p14:nvPr/>
            </p14:nvContentPartPr>
            <p14:xfrm>
              <a:off x="1118825" y="376189"/>
              <a:ext cx="290880" cy="39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5C2493B5-D2D6-7A51-9CF2-9CD1C40475D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112705" y="370069"/>
                <a:ext cx="30312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13C2090E-94BE-931F-05AF-E90B11344A92}"/>
                  </a:ext>
                </a:extLst>
              </p14:cNvPr>
              <p14:cNvContentPartPr/>
              <p14:nvPr/>
            </p14:nvContentPartPr>
            <p14:xfrm>
              <a:off x="1390625" y="217789"/>
              <a:ext cx="55800" cy="307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13C2090E-94BE-931F-05AF-E90B11344A9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384505" y="211669"/>
                <a:ext cx="68040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2A40A0E0-50EF-EE16-821B-61DA084CEF9E}"/>
                  </a:ext>
                </a:extLst>
              </p14:cNvPr>
              <p14:cNvContentPartPr/>
              <p14:nvPr/>
            </p14:nvContentPartPr>
            <p14:xfrm>
              <a:off x="1454345" y="210589"/>
              <a:ext cx="554040" cy="6022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2A40A0E0-50EF-EE16-821B-61DA084CEF9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448225" y="204469"/>
                <a:ext cx="566280" cy="61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05A4512-41EB-8597-FDF3-2BB8E18C5768}"/>
                  </a:ext>
                </a:extLst>
              </p14:cNvPr>
              <p14:cNvContentPartPr/>
              <p14:nvPr/>
            </p14:nvContentPartPr>
            <p14:xfrm>
              <a:off x="2224385" y="159109"/>
              <a:ext cx="247680" cy="3578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05A4512-41EB-8597-FDF3-2BB8E18C576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218274" y="152983"/>
                <a:ext cx="259902" cy="3700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607CDDF0-6C6F-1BA2-DBAD-43594EBD1D85}"/>
                  </a:ext>
                </a:extLst>
              </p14:cNvPr>
              <p14:cNvContentPartPr/>
              <p14:nvPr/>
            </p14:nvContentPartPr>
            <p14:xfrm>
              <a:off x="2462705" y="374749"/>
              <a:ext cx="554760" cy="1522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607CDDF0-6C6F-1BA2-DBAD-43594EBD1D8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456581" y="368629"/>
                <a:ext cx="567008" cy="16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ECC5DD56-4640-33FB-A338-B01EE429C8E0}"/>
                  </a:ext>
                </a:extLst>
              </p14:cNvPr>
              <p14:cNvContentPartPr/>
              <p14:nvPr/>
            </p14:nvContentPartPr>
            <p14:xfrm>
              <a:off x="2874545" y="356029"/>
              <a:ext cx="26640" cy="18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ECC5DD56-4640-33FB-A338-B01EE429C8E0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868425" y="349909"/>
                <a:ext cx="3888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DE893BB-F9C8-5FEA-7A88-0E838F2CE39F}"/>
                  </a:ext>
                </a:extLst>
              </p14:cNvPr>
              <p14:cNvContentPartPr/>
              <p14:nvPr/>
            </p14:nvContentPartPr>
            <p14:xfrm>
              <a:off x="2962025" y="188269"/>
              <a:ext cx="127800" cy="3816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DE893BB-F9C8-5FEA-7A88-0E838F2CE39F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955888" y="182149"/>
                <a:ext cx="140075" cy="39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56C0E7A-F26F-ADE0-7551-9D633BDE99C3}"/>
                  </a:ext>
                </a:extLst>
              </p14:cNvPr>
              <p14:cNvContentPartPr/>
              <p14:nvPr/>
            </p14:nvContentPartPr>
            <p14:xfrm>
              <a:off x="3289265" y="403549"/>
              <a:ext cx="27720" cy="50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56C0E7A-F26F-ADE0-7551-9D633BDE99C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283145" y="397837"/>
                <a:ext cx="39960" cy="164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F20C633-EE43-D810-572A-76FAD250308D}"/>
                  </a:ext>
                </a:extLst>
              </p14:cNvPr>
              <p14:cNvContentPartPr/>
              <p14:nvPr/>
            </p14:nvContentPartPr>
            <p14:xfrm>
              <a:off x="3300425" y="509749"/>
              <a:ext cx="44280" cy="82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F20C633-EE43-D810-572A-76FAD250308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294255" y="503629"/>
                <a:ext cx="566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E78593D4-78E6-8C9F-CC7A-F5B0AC58C3CA}"/>
                  </a:ext>
                </a:extLst>
              </p14:cNvPr>
              <p14:cNvContentPartPr/>
              <p14:nvPr/>
            </p14:nvContentPartPr>
            <p14:xfrm>
              <a:off x="309185" y="1278349"/>
              <a:ext cx="419760" cy="13428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E78593D4-78E6-8C9F-CC7A-F5B0AC58C3CA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03065" y="1272229"/>
                <a:ext cx="432000" cy="14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4B6941A2-3A05-C7BF-C5EC-B88B2F7E1F40}"/>
                  </a:ext>
                </a:extLst>
              </p14:cNvPr>
              <p14:cNvContentPartPr/>
              <p14:nvPr/>
            </p14:nvContentPartPr>
            <p14:xfrm>
              <a:off x="629585" y="1220749"/>
              <a:ext cx="37800" cy="284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4B6941A2-3A05-C7BF-C5EC-B88B2F7E1F4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23523" y="1214629"/>
                <a:ext cx="49925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4E9F9A3F-1FBC-E99F-ED99-C61A43AB7BCA}"/>
                  </a:ext>
                </a:extLst>
              </p14:cNvPr>
              <p14:cNvContentPartPr/>
              <p14:nvPr/>
            </p14:nvContentPartPr>
            <p14:xfrm>
              <a:off x="724625" y="1294549"/>
              <a:ext cx="198360" cy="975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4E9F9A3F-1FBC-E99F-ED99-C61A43AB7BCA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18494" y="1288429"/>
                <a:ext cx="210622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15E40071-1C61-5D1A-07D0-B71A5DC6F917}"/>
                  </a:ext>
                </a:extLst>
              </p14:cNvPr>
              <p14:cNvContentPartPr/>
              <p14:nvPr/>
            </p14:nvContentPartPr>
            <p14:xfrm>
              <a:off x="1237985" y="1252429"/>
              <a:ext cx="176400" cy="13392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15E40071-1C61-5D1A-07D0-B71A5DC6F917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231865" y="1246309"/>
                <a:ext cx="18864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C16CC819-3BA6-C47F-053A-B06CDD726444}"/>
                  </a:ext>
                </a:extLst>
              </p14:cNvPr>
              <p14:cNvContentPartPr/>
              <p14:nvPr/>
            </p14:nvContentPartPr>
            <p14:xfrm>
              <a:off x="1335905" y="1097989"/>
              <a:ext cx="147960" cy="234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C16CC819-3BA6-C47F-053A-B06CDD72644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329785" y="1091962"/>
                <a:ext cx="160200" cy="35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DAA9295D-1F2E-B556-3992-6058E48EC984}"/>
                  </a:ext>
                </a:extLst>
              </p14:cNvPr>
              <p14:cNvContentPartPr/>
              <p14:nvPr/>
            </p14:nvContentPartPr>
            <p14:xfrm>
              <a:off x="1400345" y="1113469"/>
              <a:ext cx="54360" cy="9396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DAA9295D-1F2E-B556-3992-6058E48EC984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394225" y="1107349"/>
                <a:ext cx="66600" cy="10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800B38B8-A8BA-6B66-FEDD-43878B54135A}"/>
                  </a:ext>
                </a:extLst>
              </p14:cNvPr>
              <p14:cNvContentPartPr/>
              <p14:nvPr/>
            </p14:nvContentPartPr>
            <p14:xfrm>
              <a:off x="1483865" y="1225429"/>
              <a:ext cx="116280" cy="1350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800B38B8-A8BA-6B66-FEDD-43878B54135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477745" y="1219293"/>
                <a:ext cx="128520" cy="14727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41" name="Ink 140">
                <a:extLst>
                  <a:ext uri="{FF2B5EF4-FFF2-40B4-BE49-F238E27FC236}">
                    <a16:creationId xmlns:a16="http://schemas.microsoft.com/office/drawing/2014/main" id="{AB77EBBB-C89D-A8D4-696E-ACCB29206D4C}"/>
                  </a:ext>
                </a:extLst>
              </p14:cNvPr>
              <p14:cNvContentPartPr/>
              <p14:nvPr/>
            </p14:nvContentPartPr>
            <p14:xfrm>
              <a:off x="1483505" y="1243069"/>
              <a:ext cx="114120" cy="139320"/>
            </p14:xfrm>
          </p:contentPart>
        </mc:Choice>
        <mc:Fallback xmlns="">
          <p:pic>
            <p:nvPicPr>
              <p:cNvPr id="141" name="Ink 140">
                <a:extLst>
                  <a:ext uri="{FF2B5EF4-FFF2-40B4-BE49-F238E27FC236}">
                    <a16:creationId xmlns:a16="http://schemas.microsoft.com/office/drawing/2014/main" id="{AB77EBBB-C89D-A8D4-696E-ACCB29206D4C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477366" y="1236949"/>
                <a:ext cx="126399" cy="15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05" name="Ink 504">
                <a:extLst>
                  <a:ext uri="{FF2B5EF4-FFF2-40B4-BE49-F238E27FC236}">
                    <a16:creationId xmlns:a16="http://schemas.microsoft.com/office/drawing/2014/main" id="{8BD2C161-9A8E-0945-0441-E85C39C05A66}"/>
                  </a:ext>
                </a:extLst>
              </p14:cNvPr>
              <p14:cNvContentPartPr/>
              <p14:nvPr/>
            </p14:nvContentPartPr>
            <p14:xfrm>
              <a:off x="743184" y="98656"/>
              <a:ext cx="11383200" cy="1577880"/>
            </p14:xfrm>
          </p:contentPart>
        </mc:Choice>
        <mc:Fallback xmlns="">
          <p:pic>
            <p:nvPicPr>
              <p:cNvPr id="505" name="Ink 504">
                <a:extLst>
                  <a:ext uri="{FF2B5EF4-FFF2-40B4-BE49-F238E27FC236}">
                    <a16:creationId xmlns:a16="http://schemas.microsoft.com/office/drawing/2014/main" id="{8BD2C161-9A8E-0945-0441-E85C39C05A6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737064" y="92537"/>
                <a:ext cx="11395440" cy="15901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510613A6-5BBB-9A0D-DBBE-286672046AFF}"/>
                  </a:ext>
                </a:extLst>
              </p14:cNvPr>
              <p14:cNvContentPartPr/>
              <p14:nvPr/>
            </p14:nvContentPartPr>
            <p14:xfrm>
              <a:off x="750545" y="1702429"/>
              <a:ext cx="215640" cy="281520"/>
            </p14:xfrm>
          </p:contentPart>
        </mc:Choice>
        <mc:Fallback xmlns=""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510613A6-5BBB-9A0D-DBBE-286672046AF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744425" y="1696309"/>
                <a:ext cx="22788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3E397F0C-2E30-C18D-F25F-D8DA5AB71D24}"/>
                  </a:ext>
                </a:extLst>
              </p14:cNvPr>
              <p14:cNvContentPartPr/>
              <p14:nvPr/>
            </p14:nvContentPartPr>
            <p14:xfrm>
              <a:off x="745505" y="1884589"/>
              <a:ext cx="184320" cy="4104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3E397F0C-2E30-C18D-F25F-D8DA5AB71D24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739385" y="1878469"/>
                <a:ext cx="19656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45E55F42-ADE9-1128-151C-8A9B67153806}"/>
                  </a:ext>
                </a:extLst>
              </p14:cNvPr>
              <p14:cNvContentPartPr/>
              <p14:nvPr/>
            </p14:nvContentPartPr>
            <p14:xfrm>
              <a:off x="988145" y="1819069"/>
              <a:ext cx="115920" cy="16128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45E55F42-ADE9-1128-151C-8A9B67153806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982044" y="1812949"/>
                <a:ext cx="128122" cy="17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FA984608-F268-32DD-F43D-A1074FBBF000}"/>
                  </a:ext>
                </a:extLst>
              </p14:cNvPr>
              <p14:cNvContentPartPr/>
              <p14:nvPr/>
            </p14:nvContentPartPr>
            <p14:xfrm>
              <a:off x="996065" y="1852189"/>
              <a:ext cx="119520" cy="150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FA984608-F268-32DD-F43D-A1074FBBF000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989945" y="1846054"/>
                <a:ext cx="131760" cy="1623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E6750A8E-7371-280A-FEE3-6F62A7E9F345}"/>
                  </a:ext>
                </a:extLst>
              </p14:cNvPr>
              <p14:cNvContentPartPr/>
              <p14:nvPr/>
            </p14:nvContentPartPr>
            <p14:xfrm>
              <a:off x="1227185" y="1875589"/>
              <a:ext cx="121680" cy="176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E6750A8E-7371-280A-FEE3-6F62A7E9F34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221065" y="1869469"/>
                <a:ext cx="1339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6A7167B9-A52C-70CB-8074-0B9BBE953FB4}"/>
                  </a:ext>
                </a:extLst>
              </p14:cNvPr>
              <p14:cNvContentPartPr/>
              <p14:nvPr/>
            </p14:nvContentPartPr>
            <p14:xfrm>
              <a:off x="1237265" y="1957669"/>
              <a:ext cx="124920" cy="198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6A7167B9-A52C-70CB-8074-0B9BBE953FB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1231145" y="1951549"/>
                <a:ext cx="13716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8DB36E7E-A6EA-AB0E-BB9B-1F1CC7C544A8}"/>
                  </a:ext>
                </a:extLst>
              </p14:cNvPr>
              <p14:cNvContentPartPr/>
              <p14:nvPr/>
            </p14:nvContentPartPr>
            <p14:xfrm>
              <a:off x="1439225" y="1688749"/>
              <a:ext cx="183240" cy="24660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8DB36E7E-A6EA-AB0E-BB9B-1F1CC7C544A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433117" y="1682629"/>
                <a:ext cx="195456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577EC016-CAFD-9CF5-1DEB-6673D4BC19EB}"/>
                  </a:ext>
                </a:extLst>
              </p14:cNvPr>
              <p14:cNvContentPartPr/>
              <p14:nvPr/>
            </p14:nvContentPartPr>
            <p14:xfrm>
              <a:off x="1870505" y="1880269"/>
              <a:ext cx="33840" cy="1278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577EC016-CAFD-9CF5-1DEB-6673D4BC19EB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1864385" y="1874149"/>
                <a:ext cx="46080" cy="14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B9AAA09F-9243-2DA7-6D3E-26AFCD393A8D}"/>
                  </a:ext>
                </a:extLst>
              </p14:cNvPr>
              <p14:cNvContentPartPr/>
              <p14:nvPr/>
            </p14:nvContentPartPr>
            <p14:xfrm>
              <a:off x="2086865" y="1797109"/>
              <a:ext cx="209520" cy="1335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B9AAA09F-9243-2DA7-6D3E-26AFCD393A8D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2080745" y="1791005"/>
                <a:ext cx="221760" cy="1457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09564B11-18F7-990D-7B2B-6E72B68ABD98}"/>
                  </a:ext>
                </a:extLst>
              </p14:cNvPr>
              <p14:cNvContentPartPr/>
              <p14:nvPr/>
            </p14:nvContentPartPr>
            <p14:xfrm>
              <a:off x="2139065" y="1775509"/>
              <a:ext cx="159120" cy="14616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09564B11-18F7-990D-7B2B-6E72B68ABD98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2132945" y="1769389"/>
                <a:ext cx="17136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73C19B1-AC6B-2345-CE4C-E69B7F9D7381}"/>
                  </a:ext>
                </a:extLst>
              </p14:cNvPr>
              <p14:cNvContentPartPr/>
              <p14:nvPr/>
            </p14:nvContentPartPr>
            <p14:xfrm>
              <a:off x="2413745" y="1698829"/>
              <a:ext cx="165960" cy="16704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73C19B1-AC6B-2345-CE4C-E69B7F9D738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407625" y="1692709"/>
                <a:ext cx="17820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0F430594-65EF-F83D-74C7-3535E40A5B1D}"/>
                  </a:ext>
                </a:extLst>
              </p14:cNvPr>
              <p14:cNvContentPartPr/>
              <p14:nvPr/>
            </p14:nvContentPartPr>
            <p14:xfrm>
              <a:off x="2494385" y="1847509"/>
              <a:ext cx="168120" cy="9252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0F430594-65EF-F83D-74C7-3535E40A5B1D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488278" y="1841389"/>
                <a:ext cx="180334" cy="10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C9326C0C-4D20-F458-15D8-5CC2E216ED1D}"/>
                  </a:ext>
                </a:extLst>
              </p14:cNvPr>
              <p14:cNvContentPartPr/>
              <p14:nvPr/>
            </p14:nvContentPartPr>
            <p14:xfrm>
              <a:off x="2725505" y="1710709"/>
              <a:ext cx="180000" cy="20304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C9326C0C-4D20-F458-15D8-5CC2E216ED1D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719385" y="1704589"/>
                <a:ext cx="1922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17B852F3-25D6-111D-5118-596F31661215}"/>
                  </a:ext>
                </a:extLst>
              </p14:cNvPr>
              <p14:cNvContentPartPr/>
              <p14:nvPr/>
            </p14:nvContentPartPr>
            <p14:xfrm>
              <a:off x="335465" y="2303629"/>
              <a:ext cx="161280" cy="11268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17B852F3-25D6-111D-5118-596F3166121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329331" y="2297509"/>
                <a:ext cx="173547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9385963D-E6B7-DF20-0CDB-E65418E0D4E0}"/>
                  </a:ext>
                </a:extLst>
              </p14:cNvPr>
              <p14:cNvContentPartPr/>
              <p14:nvPr/>
            </p14:nvContentPartPr>
            <p14:xfrm>
              <a:off x="289025" y="2579029"/>
              <a:ext cx="180000" cy="2242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9385963D-E6B7-DF20-0CDB-E65418E0D4E0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2905" y="2572909"/>
                <a:ext cx="192240" cy="23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0DB0DBDA-8983-6DA9-0AF0-C1AF0FB8E2EF}"/>
                  </a:ext>
                </a:extLst>
              </p14:cNvPr>
              <p14:cNvContentPartPr/>
              <p14:nvPr/>
            </p14:nvContentPartPr>
            <p14:xfrm>
              <a:off x="727505" y="2312989"/>
              <a:ext cx="76320" cy="8316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0DB0DBDA-8983-6DA9-0AF0-C1AF0FB8E2E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21385" y="2306869"/>
                <a:ext cx="88560" cy="9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F11C5F87-AFB2-F8FA-4F90-CAFE9CC12D57}"/>
                  </a:ext>
                </a:extLst>
              </p14:cNvPr>
              <p14:cNvContentPartPr/>
              <p14:nvPr/>
            </p14:nvContentPartPr>
            <p14:xfrm>
              <a:off x="733625" y="2252149"/>
              <a:ext cx="12600" cy="14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F11C5F87-AFB2-F8FA-4F90-CAFE9CC12D57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27325" y="2246029"/>
                <a:ext cx="25200" cy="1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99B7303D-3878-6E17-1110-0FD62087AEF7}"/>
                  </a:ext>
                </a:extLst>
              </p14:cNvPr>
              <p14:cNvContentPartPr/>
              <p14:nvPr/>
            </p14:nvContentPartPr>
            <p14:xfrm>
              <a:off x="840545" y="2306509"/>
              <a:ext cx="161640" cy="92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99B7303D-3878-6E17-1110-0FD62087AEF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834425" y="2300389"/>
                <a:ext cx="173880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C693584F-CB55-C283-3D40-1FA75FE5C0AB}"/>
                  </a:ext>
                </a:extLst>
              </p14:cNvPr>
              <p14:cNvContentPartPr/>
              <p14:nvPr/>
            </p14:nvContentPartPr>
            <p14:xfrm>
              <a:off x="1054025" y="2294629"/>
              <a:ext cx="117720" cy="1306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C693584F-CB55-C283-3D40-1FA75FE5C0A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047905" y="2288509"/>
                <a:ext cx="12996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B3FE39F-9543-E334-2167-AFF408FAD639}"/>
                  </a:ext>
                </a:extLst>
              </p14:cNvPr>
              <p14:cNvContentPartPr/>
              <p14:nvPr/>
            </p14:nvContentPartPr>
            <p14:xfrm>
              <a:off x="1183625" y="2287429"/>
              <a:ext cx="170280" cy="26352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B3FE39F-9543-E334-2167-AFF408FAD6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177518" y="2281309"/>
                <a:ext cx="182494" cy="27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9B00BD0-ECBB-6DAF-3184-318A547E6C43}"/>
                  </a:ext>
                </a:extLst>
              </p14:cNvPr>
              <p14:cNvContentPartPr/>
              <p14:nvPr/>
            </p14:nvContentPartPr>
            <p14:xfrm>
              <a:off x="1416905" y="2249269"/>
              <a:ext cx="92160" cy="161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9B00BD0-ECBB-6DAF-3184-318A547E6C4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1410785" y="2243163"/>
                <a:ext cx="104400" cy="173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67" name="Ink 166">
                <a:extLst>
                  <a:ext uri="{FF2B5EF4-FFF2-40B4-BE49-F238E27FC236}">
                    <a16:creationId xmlns:a16="http://schemas.microsoft.com/office/drawing/2014/main" id="{2F60DE44-FDE8-734C-5AE5-A9D12FC4FF45}"/>
                  </a:ext>
                </a:extLst>
              </p14:cNvPr>
              <p14:cNvContentPartPr/>
              <p14:nvPr/>
            </p14:nvContentPartPr>
            <p14:xfrm>
              <a:off x="732545" y="2591629"/>
              <a:ext cx="216000" cy="217080"/>
            </p14:xfrm>
          </p:contentPart>
        </mc:Choice>
        <mc:Fallback xmlns="">
          <p:pic>
            <p:nvPicPr>
              <p:cNvPr id="167" name="Ink 166">
                <a:extLst>
                  <a:ext uri="{FF2B5EF4-FFF2-40B4-BE49-F238E27FC236}">
                    <a16:creationId xmlns:a16="http://schemas.microsoft.com/office/drawing/2014/main" id="{2F60DE44-FDE8-734C-5AE5-A9D12FC4FF4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726425" y="2585509"/>
                <a:ext cx="22824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85D8BB9E-D1B9-4430-97DA-0968B42968C0}"/>
                  </a:ext>
                </a:extLst>
              </p14:cNvPr>
              <p14:cNvContentPartPr/>
              <p14:nvPr/>
            </p14:nvContentPartPr>
            <p14:xfrm>
              <a:off x="958265" y="2696749"/>
              <a:ext cx="65160" cy="8532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85D8BB9E-D1B9-4430-97DA-0968B42968C0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952111" y="2690629"/>
                <a:ext cx="77468" cy="9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4F49F9F1-BF50-CBBC-197D-7F1E3AFA9637}"/>
                  </a:ext>
                </a:extLst>
              </p14:cNvPr>
              <p14:cNvContentPartPr/>
              <p14:nvPr/>
            </p14:nvContentPartPr>
            <p14:xfrm>
              <a:off x="935585" y="2615749"/>
              <a:ext cx="28440" cy="2088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4F49F9F1-BF50-CBBC-197D-7F1E3AFA963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929465" y="2609629"/>
                <a:ext cx="406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D9AB79E5-3C09-E38B-9EBD-EF93C85CFE24}"/>
                  </a:ext>
                </a:extLst>
              </p14:cNvPr>
              <p14:cNvContentPartPr/>
              <p14:nvPr/>
            </p14:nvContentPartPr>
            <p14:xfrm>
              <a:off x="1068785" y="2649949"/>
              <a:ext cx="274680" cy="12528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D9AB79E5-3C09-E38B-9EBD-EF93C85CFE24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1062665" y="2643829"/>
                <a:ext cx="286920" cy="13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BC0636B6-86A5-5AF2-E539-BBD0C0AD583F}"/>
                  </a:ext>
                </a:extLst>
              </p14:cNvPr>
              <p14:cNvContentPartPr/>
              <p14:nvPr/>
            </p14:nvContentPartPr>
            <p14:xfrm>
              <a:off x="2021345" y="2322349"/>
              <a:ext cx="226440" cy="2865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BC0636B6-86A5-5AF2-E539-BBD0C0AD583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2015225" y="2316221"/>
                <a:ext cx="238680" cy="2988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28332184-CAD5-53D4-BEE5-0F132D6AF81B}"/>
                  </a:ext>
                </a:extLst>
              </p14:cNvPr>
              <p14:cNvContentPartPr/>
              <p14:nvPr/>
            </p14:nvContentPartPr>
            <p14:xfrm>
              <a:off x="2383505" y="2419549"/>
              <a:ext cx="13680" cy="122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28332184-CAD5-53D4-BEE5-0F132D6AF81B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2377220" y="2413429"/>
                <a:ext cx="26251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E046A0C0-C257-0EC0-6A53-2B44BBFEA69D}"/>
                  </a:ext>
                </a:extLst>
              </p14:cNvPr>
              <p14:cNvContentPartPr/>
              <p14:nvPr/>
            </p14:nvContentPartPr>
            <p14:xfrm>
              <a:off x="2397905" y="2505229"/>
              <a:ext cx="5760" cy="648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E046A0C0-C257-0EC0-6A53-2B44BBFEA69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391785" y="2499109"/>
                <a:ext cx="18000" cy="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4B6D7E19-4DE2-E3C8-A623-CFD67BCEB608}"/>
                  </a:ext>
                </a:extLst>
              </p14:cNvPr>
              <p14:cNvContentPartPr/>
              <p14:nvPr/>
            </p14:nvContentPartPr>
            <p14:xfrm>
              <a:off x="2479625" y="2420269"/>
              <a:ext cx="111600" cy="1044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4B6D7E19-4DE2-E3C8-A623-CFD67BCEB608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2473485" y="2414149"/>
                <a:ext cx="12388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FF1A2083-3831-0F52-3646-7BAA9E2DB2FF}"/>
                  </a:ext>
                </a:extLst>
              </p14:cNvPr>
              <p14:cNvContentPartPr/>
              <p14:nvPr/>
            </p14:nvContentPartPr>
            <p14:xfrm>
              <a:off x="2489345" y="2472109"/>
              <a:ext cx="134640" cy="2448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FF1A2083-3831-0F52-3646-7BAA9E2DB2FF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2483225" y="2465989"/>
                <a:ext cx="1468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F4244103-FBC5-E3CD-8D69-6B04818BCA21}"/>
                  </a:ext>
                </a:extLst>
              </p14:cNvPr>
              <p14:cNvContentPartPr/>
              <p14:nvPr/>
            </p14:nvContentPartPr>
            <p14:xfrm>
              <a:off x="2889665" y="2275189"/>
              <a:ext cx="149040" cy="25992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F4244103-FBC5-E3CD-8D69-6B04818BCA21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2883545" y="2269069"/>
                <a:ext cx="161280" cy="27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79" name="Ink 178">
                <a:extLst>
                  <a:ext uri="{FF2B5EF4-FFF2-40B4-BE49-F238E27FC236}">
                    <a16:creationId xmlns:a16="http://schemas.microsoft.com/office/drawing/2014/main" id="{1EC87586-85B5-9866-151C-6722CB7B915A}"/>
                  </a:ext>
                </a:extLst>
              </p14:cNvPr>
              <p14:cNvContentPartPr/>
              <p14:nvPr/>
            </p14:nvContentPartPr>
            <p14:xfrm>
              <a:off x="3084065" y="2421349"/>
              <a:ext cx="76680" cy="91800"/>
            </p14:xfrm>
          </p:contentPart>
        </mc:Choice>
        <mc:Fallback xmlns="">
          <p:pic>
            <p:nvPicPr>
              <p:cNvPr id="179" name="Ink 178">
                <a:extLst>
                  <a:ext uri="{FF2B5EF4-FFF2-40B4-BE49-F238E27FC236}">
                    <a16:creationId xmlns:a16="http://schemas.microsoft.com/office/drawing/2014/main" id="{1EC87586-85B5-9866-151C-6722CB7B915A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3077945" y="2415229"/>
                <a:ext cx="88920" cy="10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E3728526-4C36-7B2A-CBEB-047033709763}"/>
                  </a:ext>
                </a:extLst>
              </p14:cNvPr>
              <p14:cNvContentPartPr/>
              <p14:nvPr/>
            </p14:nvContentPartPr>
            <p14:xfrm>
              <a:off x="3049865" y="2346829"/>
              <a:ext cx="38520" cy="1296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E3728526-4C36-7B2A-CBEB-047033709763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3043745" y="2340874"/>
                <a:ext cx="50760" cy="2486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81" name="Ink 180">
                <a:extLst>
                  <a:ext uri="{FF2B5EF4-FFF2-40B4-BE49-F238E27FC236}">
                    <a16:creationId xmlns:a16="http://schemas.microsoft.com/office/drawing/2014/main" id="{176D51B0-5E23-2D78-F869-A9AAD8C236C3}"/>
                  </a:ext>
                </a:extLst>
              </p14:cNvPr>
              <p14:cNvContentPartPr/>
              <p14:nvPr/>
            </p14:nvContentPartPr>
            <p14:xfrm>
              <a:off x="3165065" y="2242069"/>
              <a:ext cx="48600" cy="268560"/>
            </p14:xfrm>
          </p:contentPart>
        </mc:Choice>
        <mc:Fallback xmlns="">
          <p:pic>
            <p:nvPicPr>
              <p:cNvPr id="181" name="Ink 180">
                <a:extLst>
                  <a:ext uri="{FF2B5EF4-FFF2-40B4-BE49-F238E27FC236}">
                    <a16:creationId xmlns:a16="http://schemas.microsoft.com/office/drawing/2014/main" id="{176D51B0-5E23-2D78-F869-A9AAD8C236C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158945" y="2235949"/>
                <a:ext cx="60840" cy="28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82" name="Ink 181">
                <a:extLst>
                  <a:ext uri="{FF2B5EF4-FFF2-40B4-BE49-F238E27FC236}">
                    <a16:creationId xmlns:a16="http://schemas.microsoft.com/office/drawing/2014/main" id="{DFAB009F-A31D-49EA-7453-975917352BFC}"/>
                  </a:ext>
                </a:extLst>
              </p14:cNvPr>
              <p14:cNvContentPartPr/>
              <p14:nvPr/>
            </p14:nvContentPartPr>
            <p14:xfrm>
              <a:off x="3153905" y="2347909"/>
              <a:ext cx="145800" cy="42120"/>
            </p14:xfrm>
          </p:contentPart>
        </mc:Choice>
        <mc:Fallback xmlns="">
          <p:pic>
            <p:nvPicPr>
              <p:cNvPr id="182" name="Ink 181">
                <a:extLst>
                  <a:ext uri="{FF2B5EF4-FFF2-40B4-BE49-F238E27FC236}">
                    <a16:creationId xmlns:a16="http://schemas.microsoft.com/office/drawing/2014/main" id="{DFAB009F-A31D-49EA-7453-975917352BF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3147800" y="2341789"/>
                <a:ext cx="15801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83" name="Ink 182">
                <a:extLst>
                  <a:ext uri="{FF2B5EF4-FFF2-40B4-BE49-F238E27FC236}">
                    <a16:creationId xmlns:a16="http://schemas.microsoft.com/office/drawing/2014/main" id="{72D81CED-742B-CF82-7B2A-58818FAB4AEA}"/>
                  </a:ext>
                </a:extLst>
              </p14:cNvPr>
              <p14:cNvContentPartPr/>
              <p14:nvPr/>
            </p14:nvContentPartPr>
            <p14:xfrm>
              <a:off x="3367385" y="2381029"/>
              <a:ext cx="135000" cy="148320"/>
            </p14:xfrm>
          </p:contentPart>
        </mc:Choice>
        <mc:Fallback xmlns="">
          <p:pic>
            <p:nvPicPr>
              <p:cNvPr id="183" name="Ink 182">
                <a:extLst>
                  <a:ext uri="{FF2B5EF4-FFF2-40B4-BE49-F238E27FC236}">
                    <a16:creationId xmlns:a16="http://schemas.microsoft.com/office/drawing/2014/main" id="{72D81CED-742B-CF82-7B2A-58818FAB4AEA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3361249" y="2374924"/>
                <a:ext cx="147273" cy="1605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84" name="Ink 183">
                <a:extLst>
                  <a:ext uri="{FF2B5EF4-FFF2-40B4-BE49-F238E27FC236}">
                    <a16:creationId xmlns:a16="http://schemas.microsoft.com/office/drawing/2014/main" id="{5C93728F-C1D3-0C4A-1F31-D94C754F4D85}"/>
                  </a:ext>
                </a:extLst>
              </p14:cNvPr>
              <p14:cNvContentPartPr/>
              <p14:nvPr/>
            </p14:nvContentPartPr>
            <p14:xfrm>
              <a:off x="3528305" y="2426749"/>
              <a:ext cx="172800" cy="103680"/>
            </p14:xfrm>
          </p:contentPart>
        </mc:Choice>
        <mc:Fallback xmlns="">
          <p:pic>
            <p:nvPicPr>
              <p:cNvPr id="184" name="Ink 183">
                <a:extLst>
                  <a:ext uri="{FF2B5EF4-FFF2-40B4-BE49-F238E27FC236}">
                    <a16:creationId xmlns:a16="http://schemas.microsoft.com/office/drawing/2014/main" id="{5C93728F-C1D3-0C4A-1F31-D94C754F4D85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3522185" y="2420629"/>
                <a:ext cx="18504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185" name="Ink 184">
                <a:extLst>
                  <a:ext uri="{FF2B5EF4-FFF2-40B4-BE49-F238E27FC236}">
                    <a16:creationId xmlns:a16="http://schemas.microsoft.com/office/drawing/2014/main" id="{F3270EB0-42A6-353A-8EC9-403C869144F0}"/>
                  </a:ext>
                </a:extLst>
              </p14:cNvPr>
              <p14:cNvContentPartPr/>
              <p14:nvPr/>
            </p14:nvContentPartPr>
            <p14:xfrm>
              <a:off x="3696425" y="2377789"/>
              <a:ext cx="133200" cy="146160"/>
            </p14:xfrm>
          </p:contentPart>
        </mc:Choice>
        <mc:Fallback xmlns="">
          <p:pic>
            <p:nvPicPr>
              <p:cNvPr id="185" name="Ink 184">
                <a:extLst>
                  <a:ext uri="{FF2B5EF4-FFF2-40B4-BE49-F238E27FC236}">
                    <a16:creationId xmlns:a16="http://schemas.microsoft.com/office/drawing/2014/main" id="{F3270EB0-42A6-353A-8EC9-403C869144F0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3690288" y="2371669"/>
                <a:ext cx="145473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186" name="Ink 185">
                <a:extLst>
                  <a:ext uri="{FF2B5EF4-FFF2-40B4-BE49-F238E27FC236}">
                    <a16:creationId xmlns:a16="http://schemas.microsoft.com/office/drawing/2014/main" id="{D8E386BA-58C9-3118-38CC-FD3CC57881D7}"/>
                  </a:ext>
                </a:extLst>
              </p14:cNvPr>
              <p14:cNvContentPartPr/>
              <p14:nvPr/>
            </p14:nvContentPartPr>
            <p14:xfrm>
              <a:off x="3808025" y="2373469"/>
              <a:ext cx="113040" cy="137880"/>
            </p14:xfrm>
          </p:contentPart>
        </mc:Choice>
        <mc:Fallback xmlns="">
          <p:pic>
            <p:nvPicPr>
              <p:cNvPr id="186" name="Ink 185">
                <a:extLst>
                  <a:ext uri="{FF2B5EF4-FFF2-40B4-BE49-F238E27FC236}">
                    <a16:creationId xmlns:a16="http://schemas.microsoft.com/office/drawing/2014/main" id="{D8E386BA-58C9-3118-38CC-FD3CC57881D7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3801905" y="2367365"/>
                <a:ext cx="125280" cy="1500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187" name="Ink 186">
                <a:extLst>
                  <a:ext uri="{FF2B5EF4-FFF2-40B4-BE49-F238E27FC236}">
                    <a16:creationId xmlns:a16="http://schemas.microsoft.com/office/drawing/2014/main" id="{68FA3FF8-805E-86ED-6FD4-7B60ACFABB36}"/>
                  </a:ext>
                </a:extLst>
              </p14:cNvPr>
              <p14:cNvContentPartPr/>
              <p14:nvPr/>
            </p14:nvContentPartPr>
            <p14:xfrm>
              <a:off x="3890825" y="2289229"/>
              <a:ext cx="281880" cy="210240"/>
            </p14:xfrm>
          </p:contentPart>
        </mc:Choice>
        <mc:Fallback xmlns="">
          <p:pic>
            <p:nvPicPr>
              <p:cNvPr id="187" name="Ink 186">
                <a:extLst>
                  <a:ext uri="{FF2B5EF4-FFF2-40B4-BE49-F238E27FC236}">
                    <a16:creationId xmlns:a16="http://schemas.microsoft.com/office/drawing/2014/main" id="{68FA3FF8-805E-86ED-6FD4-7B60ACFABB36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3884705" y="2283119"/>
                <a:ext cx="294120" cy="2224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188" name="Ink 187">
                <a:extLst>
                  <a:ext uri="{FF2B5EF4-FFF2-40B4-BE49-F238E27FC236}">
                    <a16:creationId xmlns:a16="http://schemas.microsoft.com/office/drawing/2014/main" id="{E73FB457-8D60-8E72-78E4-6EC8EEC9F4C2}"/>
                  </a:ext>
                </a:extLst>
              </p14:cNvPr>
              <p14:cNvContentPartPr/>
              <p14:nvPr/>
            </p14:nvContentPartPr>
            <p14:xfrm>
              <a:off x="4114385" y="2310109"/>
              <a:ext cx="40680" cy="25200"/>
            </p14:xfrm>
          </p:contentPart>
        </mc:Choice>
        <mc:Fallback xmlns="">
          <p:pic>
            <p:nvPicPr>
              <p:cNvPr id="188" name="Ink 187">
                <a:extLst>
                  <a:ext uri="{FF2B5EF4-FFF2-40B4-BE49-F238E27FC236}">
                    <a16:creationId xmlns:a16="http://schemas.microsoft.com/office/drawing/2014/main" id="{E73FB457-8D60-8E72-78E4-6EC8EEC9F4C2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4108265" y="2303989"/>
                <a:ext cx="5292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9E568C0F-3A7D-C5F1-E46C-C5B549E1C5F5}"/>
                  </a:ext>
                </a:extLst>
              </p14:cNvPr>
              <p14:cNvContentPartPr/>
              <p14:nvPr/>
            </p14:nvContentPartPr>
            <p14:xfrm>
              <a:off x="4202945" y="2323789"/>
              <a:ext cx="367920" cy="3949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9E568C0F-3A7D-C5F1-E46C-C5B549E1C5F5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4196825" y="2317669"/>
                <a:ext cx="380160" cy="40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83B1CCC6-0324-8D2A-4B52-6EEC7144C6BF}"/>
                  </a:ext>
                </a:extLst>
              </p14:cNvPr>
              <p14:cNvContentPartPr/>
              <p14:nvPr/>
            </p14:nvContentPartPr>
            <p14:xfrm>
              <a:off x="4758785" y="2144509"/>
              <a:ext cx="45360" cy="29052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83B1CCC6-0324-8D2A-4B52-6EEC7144C6BF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4752665" y="2138389"/>
                <a:ext cx="5760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191" name="Ink 190">
                <a:extLst>
                  <a:ext uri="{FF2B5EF4-FFF2-40B4-BE49-F238E27FC236}">
                    <a16:creationId xmlns:a16="http://schemas.microsoft.com/office/drawing/2014/main" id="{F69D27E4-6A24-9E8F-93DA-DFAE2630AF37}"/>
                  </a:ext>
                </a:extLst>
              </p14:cNvPr>
              <p14:cNvContentPartPr/>
              <p14:nvPr/>
            </p14:nvContentPartPr>
            <p14:xfrm>
              <a:off x="4851305" y="2266549"/>
              <a:ext cx="123480" cy="168480"/>
            </p14:xfrm>
          </p:contentPart>
        </mc:Choice>
        <mc:Fallback xmlns="">
          <p:pic>
            <p:nvPicPr>
              <p:cNvPr id="191" name="Ink 190">
                <a:extLst>
                  <a:ext uri="{FF2B5EF4-FFF2-40B4-BE49-F238E27FC236}">
                    <a16:creationId xmlns:a16="http://schemas.microsoft.com/office/drawing/2014/main" id="{F69D27E4-6A24-9E8F-93DA-DFAE2630AF37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4845167" y="2260429"/>
                <a:ext cx="135756" cy="18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E04A3A7-C6F6-A15A-EE3F-A29B5D21AFBA}"/>
                  </a:ext>
                </a:extLst>
              </p14:cNvPr>
              <p14:cNvContentPartPr/>
              <p14:nvPr/>
            </p14:nvContentPartPr>
            <p14:xfrm>
              <a:off x="5003225" y="2268709"/>
              <a:ext cx="140760" cy="1378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E04A3A7-C6F6-A15A-EE3F-A29B5D21AFBA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4997105" y="2262589"/>
                <a:ext cx="153000" cy="15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CFEC5D6E-5AE9-6CF9-DD7C-93B7ACCD18BC}"/>
                  </a:ext>
                </a:extLst>
              </p14:cNvPr>
              <p14:cNvContentPartPr/>
              <p14:nvPr/>
            </p14:nvContentPartPr>
            <p14:xfrm>
              <a:off x="5127785" y="2250709"/>
              <a:ext cx="192600" cy="31536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CFEC5D6E-5AE9-6CF9-DD7C-93B7ACCD18BC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5121665" y="2244596"/>
                <a:ext cx="204840" cy="3275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194" name="Ink 193">
                <a:extLst>
                  <a:ext uri="{FF2B5EF4-FFF2-40B4-BE49-F238E27FC236}">
                    <a16:creationId xmlns:a16="http://schemas.microsoft.com/office/drawing/2014/main" id="{B7CCB871-901B-9FF3-A07C-D67054E8B813}"/>
                  </a:ext>
                </a:extLst>
              </p14:cNvPr>
              <p14:cNvContentPartPr/>
              <p14:nvPr/>
            </p14:nvContentPartPr>
            <p14:xfrm>
              <a:off x="5317505" y="2087989"/>
              <a:ext cx="35640" cy="295560"/>
            </p14:xfrm>
          </p:contentPart>
        </mc:Choice>
        <mc:Fallback xmlns="">
          <p:pic>
            <p:nvPicPr>
              <p:cNvPr id="194" name="Ink 193">
                <a:extLst>
                  <a:ext uri="{FF2B5EF4-FFF2-40B4-BE49-F238E27FC236}">
                    <a16:creationId xmlns:a16="http://schemas.microsoft.com/office/drawing/2014/main" id="{B7CCB871-901B-9FF3-A07C-D67054E8B813}"/>
                  </a:ext>
                </a:extLst>
              </p:cNvPr>
              <p:cNvPicPr/>
              <p:nvPr/>
            </p:nvPicPr>
            <p:blipFill>
              <a:blip r:embed="rId233"/>
              <a:stretch>
                <a:fillRect/>
              </a:stretch>
            </p:blipFill>
            <p:spPr>
              <a:xfrm>
                <a:off x="5311385" y="2081869"/>
                <a:ext cx="47880" cy="30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4">
            <p14:nvContentPartPr>
              <p14:cNvPr id="195" name="Ink 194">
                <a:extLst>
                  <a:ext uri="{FF2B5EF4-FFF2-40B4-BE49-F238E27FC236}">
                    <a16:creationId xmlns:a16="http://schemas.microsoft.com/office/drawing/2014/main" id="{A838AB36-E0DB-D651-E28F-7071C3861F97}"/>
                  </a:ext>
                </a:extLst>
              </p14:cNvPr>
              <p14:cNvContentPartPr/>
              <p14:nvPr/>
            </p14:nvContentPartPr>
            <p14:xfrm>
              <a:off x="5284385" y="2195629"/>
              <a:ext cx="149760" cy="42120"/>
            </p14:xfrm>
          </p:contentPart>
        </mc:Choice>
        <mc:Fallback xmlns="">
          <p:pic>
            <p:nvPicPr>
              <p:cNvPr id="195" name="Ink 194">
                <a:extLst>
                  <a:ext uri="{FF2B5EF4-FFF2-40B4-BE49-F238E27FC236}">
                    <a16:creationId xmlns:a16="http://schemas.microsoft.com/office/drawing/2014/main" id="{A838AB36-E0DB-D651-E28F-7071C3861F97}"/>
                  </a:ext>
                </a:extLst>
              </p:cNvPr>
              <p:cNvPicPr/>
              <p:nvPr/>
            </p:nvPicPr>
            <p:blipFill>
              <a:blip r:embed="rId235"/>
              <a:stretch>
                <a:fillRect/>
              </a:stretch>
            </p:blipFill>
            <p:spPr>
              <a:xfrm>
                <a:off x="5278265" y="2189509"/>
                <a:ext cx="16200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6">
            <p14:nvContentPartPr>
              <p14:cNvPr id="196" name="Ink 195">
                <a:extLst>
                  <a:ext uri="{FF2B5EF4-FFF2-40B4-BE49-F238E27FC236}">
                    <a16:creationId xmlns:a16="http://schemas.microsoft.com/office/drawing/2014/main" id="{4833D609-39A3-5857-D89E-3026ECCCC03B}"/>
                  </a:ext>
                </a:extLst>
              </p14:cNvPr>
              <p14:cNvContentPartPr/>
              <p14:nvPr/>
            </p14:nvContentPartPr>
            <p14:xfrm>
              <a:off x="5424425" y="2041909"/>
              <a:ext cx="219240" cy="383400"/>
            </p14:xfrm>
          </p:contentPart>
        </mc:Choice>
        <mc:Fallback xmlns="">
          <p:pic>
            <p:nvPicPr>
              <p:cNvPr id="196" name="Ink 195">
                <a:extLst>
                  <a:ext uri="{FF2B5EF4-FFF2-40B4-BE49-F238E27FC236}">
                    <a16:creationId xmlns:a16="http://schemas.microsoft.com/office/drawing/2014/main" id="{4833D609-39A3-5857-D89E-3026ECCCC03B}"/>
                  </a:ext>
                </a:extLst>
              </p:cNvPr>
              <p:cNvPicPr/>
              <p:nvPr/>
            </p:nvPicPr>
            <p:blipFill>
              <a:blip r:embed="rId237"/>
              <a:stretch>
                <a:fillRect/>
              </a:stretch>
            </p:blipFill>
            <p:spPr>
              <a:xfrm>
                <a:off x="5418305" y="2035789"/>
                <a:ext cx="231480" cy="395640"/>
              </a:xfrm>
              <a:prstGeom prst="rect">
                <a:avLst/>
              </a:prstGeom>
            </p:spPr>
          </p:pic>
        </mc:Fallback>
      </mc:AlternateContent>
      <p:grpSp>
        <p:nvGrpSpPr>
          <p:cNvPr id="519" name="Group 518">
            <a:extLst>
              <a:ext uri="{FF2B5EF4-FFF2-40B4-BE49-F238E27FC236}">
                <a16:creationId xmlns:a16="http://schemas.microsoft.com/office/drawing/2014/main" id="{C0D6B2EF-2A3F-24FA-CDE6-63598C87B835}"/>
              </a:ext>
            </a:extLst>
          </p:cNvPr>
          <p:cNvGrpSpPr/>
          <p:nvPr/>
        </p:nvGrpSpPr>
        <p:grpSpPr>
          <a:xfrm>
            <a:off x="451584" y="3040936"/>
            <a:ext cx="3492720" cy="727200"/>
            <a:chOff x="451584" y="3040936"/>
            <a:chExt cx="3492720" cy="7272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108" name="Ink 107">
                  <a:extLst>
                    <a:ext uri="{FF2B5EF4-FFF2-40B4-BE49-F238E27FC236}">
                      <a16:creationId xmlns:a16="http://schemas.microsoft.com/office/drawing/2014/main" id="{575FFAC4-AEB8-685E-6EDA-845F6DD6451B}"/>
                    </a:ext>
                  </a:extLst>
                </p14:cNvPr>
                <p14:cNvContentPartPr/>
                <p14:nvPr/>
              </p14:nvContentPartPr>
              <p14:xfrm>
                <a:off x="451584" y="3196096"/>
                <a:ext cx="207720" cy="292680"/>
              </p14:xfrm>
            </p:contentPart>
          </mc:Choice>
          <mc:Fallback xmlns="">
            <p:pic>
              <p:nvPicPr>
                <p:cNvPr id="108" name="Ink 107">
                  <a:extLst>
                    <a:ext uri="{FF2B5EF4-FFF2-40B4-BE49-F238E27FC236}">
                      <a16:creationId xmlns:a16="http://schemas.microsoft.com/office/drawing/2014/main" id="{575FFAC4-AEB8-685E-6EDA-845F6DD6451B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45464" y="3189976"/>
                  <a:ext cx="219960" cy="304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109" name="Ink 108">
                  <a:extLst>
                    <a:ext uri="{FF2B5EF4-FFF2-40B4-BE49-F238E27FC236}">
                      <a16:creationId xmlns:a16="http://schemas.microsoft.com/office/drawing/2014/main" id="{88E5D060-8E36-9D9A-08D9-8C95F87F2E7E}"/>
                    </a:ext>
                  </a:extLst>
                </p14:cNvPr>
                <p14:cNvContentPartPr/>
                <p14:nvPr/>
              </p14:nvContentPartPr>
              <p14:xfrm>
                <a:off x="676584" y="3239296"/>
                <a:ext cx="52560" cy="240840"/>
              </p14:xfrm>
            </p:contentPart>
          </mc:Choice>
          <mc:Fallback xmlns="">
            <p:pic>
              <p:nvPicPr>
                <p:cNvPr id="109" name="Ink 108">
                  <a:extLst>
                    <a:ext uri="{FF2B5EF4-FFF2-40B4-BE49-F238E27FC236}">
                      <a16:creationId xmlns:a16="http://schemas.microsoft.com/office/drawing/2014/main" id="{88E5D060-8E36-9D9A-08D9-8C95F87F2E7E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670464" y="3233176"/>
                  <a:ext cx="6480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110" name="Ink 109">
                  <a:extLst>
                    <a:ext uri="{FF2B5EF4-FFF2-40B4-BE49-F238E27FC236}">
                      <a16:creationId xmlns:a16="http://schemas.microsoft.com/office/drawing/2014/main" id="{728DCA8A-20DF-7667-2ABE-DC51D8A9BEBD}"/>
                    </a:ext>
                  </a:extLst>
                </p14:cNvPr>
                <p14:cNvContentPartPr/>
                <p14:nvPr/>
              </p14:nvContentPartPr>
              <p14:xfrm>
                <a:off x="662184" y="3328576"/>
                <a:ext cx="169920" cy="73440"/>
              </p14:xfrm>
            </p:contentPart>
          </mc:Choice>
          <mc:Fallback xmlns="">
            <p:pic>
              <p:nvPicPr>
                <p:cNvPr id="110" name="Ink 109">
                  <a:extLst>
                    <a:ext uri="{FF2B5EF4-FFF2-40B4-BE49-F238E27FC236}">
                      <a16:creationId xmlns:a16="http://schemas.microsoft.com/office/drawing/2014/main" id="{728DCA8A-20DF-7667-2ABE-DC51D8A9BEBD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656064" y="3322456"/>
                  <a:ext cx="182160" cy="8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111" name="Ink 110">
                  <a:extLst>
                    <a:ext uri="{FF2B5EF4-FFF2-40B4-BE49-F238E27FC236}">
                      <a16:creationId xmlns:a16="http://schemas.microsoft.com/office/drawing/2014/main" id="{F17D63A5-3B93-3A07-601A-FCCD9E18BBF8}"/>
                    </a:ext>
                  </a:extLst>
                </p14:cNvPr>
                <p14:cNvContentPartPr/>
                <p14:nvPr/>
              </p14:nvContentPartPr>
              <p14:xfrm>
                <a:off x="842544" y="3358816"/>
                <a:ext cx="170640" cy="126000"/>
              </p14:xfrm>
            </p:contentPart>
          </mc:Choice>
          <mc:Fallback xmlns="">
            <p:pic>
              <p:nvPicPr>
                <p:cNvPr id="111" name="Ink 110">
                  <a:extLst>
                    <a:ext uri="{FF2B5EF4-FFF2-40B4-BE49-F238E27FC236}">
                      <a16:creationId xmlns:a16="http://schemas.microsoft.com/office/drawing/2014/main" id="{F17D63A5-3B93-3A07-601A-FCCD9E18BBF8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836424" y="3352696"/>
                  <a:ext cx="1828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112" name="Ink 111">
                  <a:extLst>
                    <a:ext uri="{FF2B5EF4-FFF2-40B4-BE49-F238E27FC236}">
                      <a16:creationId xmlns:a16="http://schemas.microsoft.com/office/drawing/2014/main" id="{7E86FD9D-1B9A-8682-F57F-F4630A217C21}"/>
                    </a:ext>
                  </a:extLst>
                </p14:cNvPr>
                <p14:cNvContentPartPr/>
                <p14:nvPr/>
              </p14:nvContentPartPr>
              <p14:xfrm>
                <a:off x="975024" y="3397336"/>
                <a:ext cx="362520" cy="121320"/>
              </p14:xfrm>
            </p:contentPart>
          </mc:Choice>
          <mc:Fallback xmlns="">
            <p:pic>
              <p:nvPicPr>
                <p:cNvPr id="112" name="Ink 111">
                  <a:extLst>
                    <a:ext uri="{FF2B5EF4-FFF2-40B4-BE49-F238E27FC236}">
                      <a16:creationId xmlns:a16="http://schemas.microsoft.com/office/drawing/2014/main" id="{7E86FD9D-1B9A-8682-F57F-F4630A217C21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968904" y="3391216"/>
                  <a:ext cx="374760" cy="13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113" name="Ink 112">
                  <a:extLst>
                    <a:ext uri="{FF2B5EF4-FFF2-40B4-BE49-F238E27FC236}">
                      <a16:creationId xmlns:a16="http://schemas.microsoft.com/office/drawing/2014/main" id="{917F3033-EB94-7D79-AF05-96112F3DD571}"/>
                    </a:ext>
                  </a:extLst>
                </p14:cNvPr>
                <p14:cNvContentPartPr/>
                <p14:nvPr/>
              </p14:nvContentPartPr>
              <p14:xfrm>
                <a:off x="1347984" y="3372856"/>
                <a:ext cx="272160" cy="365040"/>
              </p14:xfrm>
            </p:contentPart>
          </mc:Choice>
          <mc:Fallback xmlns="">
            <p:pic>
              <p:nvPicPr>
                <p:cNvPr id="113" name="Ink 112">
                  <a:extLst>
                    <a:ext uri="{FF2B5EF4-FFF2-40B4-BE49-F238E27FC236}">
                      <a16:creationId xmlns:a16="http://schemas.microsoft.com/office/drawing/2014/main" id="{917F3033-EB94-7D79-AF05-96112F3DD571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1341864" y="3366736"/>
                  <a:ext cx="284400" cy="37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114" name="Ink 113">
                  <a:extLst>
                    <a:ext uri="{FF2B5EF4-FFF2-40B4-BE49-F238E27FC236}">
                      <a16:creationId xmlns:a16="http://schemas.microsoft.com/office/drawing/2014/main" id="{BCB8D4EE-973F-9155-C29F-290790717011}"/>
                    </a:ext>
                  </a:extLst>
                </p14:cNvPr>
                <p14:cNvContentPartPr/>
                <p14:nvPr/>
              </p14:nvContentPartPr>
              <p14:xfrm>
                <a:off x="1539864" y="3163696"/>
                <a:ext cx="378360" cy="587880"/>
              </p14:xfrm>
            </p:contentPart>
          </mc:Choice>
          <mc:Fallback xmlns="">
            <p:pic>
              <p:nvPicPr>
                <p:cNvPr id="114" name="Ink 113">
                  <a:extLst>
                    <a:ext uri="{FF2B5EF4-FFF2-40B4-BE49-F238E27FC236}">
                      <a16:creationId xmlns:a16="http://schemas.microsoft.com/office/drawing/2014/main" id="{BCB8D4EE-973F-9155-C29F-290790717011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1533744" y="3157576"/>
                  <a:ext cx="390600" cy="60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115" name="Ink 114">
                  <a:extLst>
                    <a:ext uri="{FF2B5EF4-FFF2-40B4-BE49-F238E27FC236}">
                      <a16:creationId xmlns:a16="http://schemas.microsoft.com/office/drawing/2014/main" id="{F45EFFD2-CB89-9D4D-5168-3A6B28C986F1}"/>
                    </a:ext>
                  </a:extLst>
                </p14:cNvPr>
                <p14:cNvContentPartPr/>
                <p14:nvPr/>
              </p14:nvContentPartPr>
              <p14:xfrm>
                <a:off x="2217384" y="3201136"/>
                <a:ext cx="70920" cy="291240"/>
              </p14:xfrm>
            </p:contentPart>
          </mc:Choice>
          <mc:Fallback xmlns="">
            <p:pic>
              <p:nvPicPr>
                <p:cNvPr id="115" name="Ink 114">
                  <a:extLst>
                    <a:ext uri="{FF2B5EF4-FFF2-40B4-BE49-F238E27FC236}">
                      <a16:creationId xmlns:a16="http://schemas.microsoft.com/office/drawing/2014/main" id="{F45EFFD2-CB89-9D4D-5168-3A6B28C986F1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2211264" y="3195016"/>
                  <a:ext cx="83160" cy="30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116" name="Ink 115">
                  <a:extLst>
                    <a:ext uri="{FF2B5EF4-FFF2-40B4-BE49-F238E27FC236}">
                      <a16:creationId xmlns:a16="http://schemas.microsoft.com/office/drawing/2014/main" id="{01C96A0E-2365-D144-8EE0-01EA1B0E22FF}"/>
                    </a:ext>
                  </a:extLst>
                </p14:cNvPr>
                <p14:cNvContentPartPr/>
                <p14:nvPr/>
              </p14:nvContentPartPr>
              <p14:xfrm>
                <a:off x="2156904" y="3195376"/>
                <a:ext cx="220320" cy="164880"/>
              </p14:xfrm>
            </p:contentPart>
          </mc:Choice>
          <mc:Fallback xmlns="">
            <p:pic>
              <p:nvPicPr>
                <p:cNvPr id="116" name="Ink 115">
                  <a:extLst>
                    <a:ext uri="{FF2B5EF4-FFF2-40B4-BE49-F238E27FC236}">
                      <a16:creationId xmlns:a16="http://schemas.microsoft.com/office/drawing/2014/main" id="{01C96A0E-2365-D144-8EE0-01EA1B0E22FF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2150784" y="3189256"/>
                  <a:ext cx="23256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117" name="Ink 116">
                  <a:extLst>
                    <a:ext uri="{FF2B5EF4-FFF2-40B4-BE49-F238E27FC236}">
                      <a16:creationId xmlns:a16="http://schemas.microsoft.com/office/drawing/2014/main" id="{A40BE19F-F1F8-94FD-424D-8CD20BE32319}"/>
                    </a:ext>
                  </a:extLst>
                </p14:cNvPr>
                <p14:cNvContentPartPr/>
                <p14:nvPr/>
              </p14:nvContentPartPr>
              <p14:xfrm>
                <a:off x="2331864" y="3173776"/>
                <a:ext cx="457200" cy="594360"/>
              </p14:xfrm>
            </p:contentPart>
          </mc:Choice>
          <mc:Fallback xmlns="">
            <p:pic>
              <p:nvPicPr>
                <p:cNvPr id="117" name="Ink 116">
                  <a:extLst>
                    <a:ext uri="{FF2B5EF4-FFF2-40B4-BE49-F238E27FC236}">
                      <a16:creationId xmlns:a16="http://schemas.microsoft.com/office/drawing/2014/main" id="{A40BE19F-F1F8-94FD-424D-8CD20BE32319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2325744" y="3167656"/>
                  <a:ext cx="469440" cy="60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118" name="Ink 117">
                  <a:extLst>
                    <a:ext uri="{FF2B5EF4-FFF2-40B4-BE49-F238E27FC236}">
                      <a16:creationId xmlns:a16="http://schemas.microsoft.com/office/drawing/2014/main" id="{97EFE7F7-BE9F-7F7F-CEED-91AF76DA9807}"/>
                    </a:ext>
                  </a:extLst>
                </p14:cNvPr>
                <p14:cNvContentPartPr/>
                <p14:nvPr/>
              </p14:nvContentPartPr>
              <p14:xfrm>
                <a:off x="2807424" y="3394816"/>
                <a:ext cx="135000" cy="112320"/>
              </p14:xfrm>
            </p:contentPart>
          </mc:Choice>
          <mc:Fallback xmlns="">
            <p:pic>
              <p:nvPicPr>
                <p:cNvPr id="118" name="Ink 117">
                  <a:extLst>
                    <a:ext uri="{FF2B5EF4-FFF2-40B4-BE49-F238E27FC236}">
                      <a16:creationId xmlns:a16="http://schemas.microsoft.com/office/drawing/2014/main" id="{97EFE7F7-BE9F-7F7F-CEED-91AF76DA9807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2801304" y="3388696"/>
                  <a:ext cx="1472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119" name="Ink 118">
                  <a:extLst>
                    <a:ext uri="{FF2B5EF4-FFF2-40B4-BE49-F238E27FC236}">
                      <a16:creationId xmlns:a16="http://schemas.microsoft.com/office/drawing/2014/main" id="{A483AB92-9155-4014-C341-A6C00947FC5E}"/>
                    </a:ext>
                  </a:extLst>
                </p14:cNvPr>
                <p14:cNvContentPartPr/>
                <p14:nvPr/>
              </p14:nvContentPartPr>
              <p14:xfrm>
                <a:off x="2947824" y="3402736"/>
                <a:ext cx="563400" cy="126000"/>
              </p14:xfrm>
            </p:contentPart>
          </mc:Choice>
          <mc:Fallback xmlns="">
            <p:pic>
              <p:nvPicPr>
                <p:cNvPr id="119" name="Ink 118">
                  <a:extLst>
                    <a:ext uri="{FF2B5EF4-FFF2-40B4-BE49-F238E27FC236}">
                      <a16:creationId xmlns:a16="http://schemas.microsoft.com/office/drawing/2014/main" id="{A483AB92-9155-4014-C341-A6C00947FC5E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2941704" y="3396616"/>
                  <a:ext cx="57564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120" name="Ink 119">
                  <a:extLst>
                    <a:ext uri="{FF2B5EF4-FFF2-40B4-BE49-F238E27FC236}">
                      <a16:creationId xmlns:a16="http://schemas.microsoft.com/office/drawing/2014/main" id="{4933808D-743E-58F3-4750-79D1D244B0E5}"/>
                    </a:ext>
                  </a:extLst>
                </p14:cNvPr>
                <p14:cNvContentPartPr/>
                <p14:nvPr/>
              </p14:nvContentPartPr>
              <p14:xfrm>
                <a:off x="3399984" y="3315256"/>
                <a:ext cx="42120" cy="21600"/>
              </p14:xfrm>
            </p:contentPart>
          </mc:Choice>
          <mc:Fallback xmlns="">
            <p:pic>
              <p:nvPicPr>
                <p:cNvPr id="120" name="Ink 119">
                  <a:extLst>
                    <a:ext uri="{FF2B5EF4-FFF2-40B4-BE49-F238E27FC236}">
                      <a16:creationId xmlns:a16="http://schemas.microsoft.com/office/drawing/2014/main" id="{4933808D-743E-58F3-4750-79D1D244B0E5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3393864" y="3309136"/>
                  <a:ext cx="54360" cy="3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FA745290-6301-3D55-0900-DB4575AED5B7}"/>
                    </a:ext>
                  </a:extLst>
                </p14:cNvPr>
                <p14:cNvContentPartPr/>
                <p14:nvPr/>
              </p14:nvContentPartPr>
              <p14:xfrm>
                <a:off x="3483864" y="3040936"/>
                <a:ext cx="460440" cy="4978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FA745290-6301-3D55-0900-DB4575AED5B7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3477744" y="3034816"/>
                  <a:ext cx="472680" cy="51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564" name="Group 563">
            <a:extLst>
              <a:ext uri="{FF2B5EF4-FFF2-40B4-BE49-F238E27FC236}">
                <a16:creationId xmlns:a16="http://schemas.microsoft.com/office/drawing/2014/main" id="{CAE328E1-30E5-D315-BEB8-CAF28EF81B01}"/>
              </a:ext>
            </a:extLst>
          </p:cNvPr>
          <p:cNvGrpSpPr/>
          <p:nvPr/>
        </p:nvGrpSpPr>
        <p:grpSpPr>
          <a:xfrm>
            <a:off x="4422744" y="3098176"/>
            <a:ext cx="615960" cy="493560"/>
            <a:chOff x="4422744" y="3098176"/>
            <a:chExt cx="615960" cy="493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520" name="Ink 519">
                  <a:extLst>
                    <a:ext uri="{FF2B5EF4-FFF2-40B4-BE49-F238E27FC236}">
                      <a16:creationId xmlns:a16="http://schemas.microsoft.com/office/drawing/2014/main" id="{618057DC-9571-3136-099F-8D2D1772EFEC}"/>
                    </a:ext>
                  </a:extLst>
                </p14:cNvPr>
                <p14:cNvContentPartPr/>
                <p14:nvPr/>
              </p14:nvContentPartPr>
              <p14:xfrm>
                <a:off x="4422744" y="3132016"/>
                <a:ext cx="243720" cy="459720"/>
              </p14:xfrm>
            </p:contentPart>
          </mc:Choice>
          <mc:Fallback xmlns="">
            <p:pic>
              <p:nvPicPr>
                <p:cNvPr id="520" name="Ink 519">
                  <a:extLst>
                    <a:ext uri="{FF2B5EF4-FFF2-40B4-BE49-F238E27FC236}">
                      <a16:creationId xmlns:a16="http://schemas.microsoft.com/office/drawing/2014/main" id="{618057DC-9571-3136-099F-8D2D1772EFEC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4416624" y="3125896"/>
                  <a:ext cx="255960" cy="47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523" name="Ink 522">
                  <a:extLst>
                    <a:ext uri="{FF2B5EF4-FFF2-40B4-BE49-F238E27FC236}">
                      <a16:creationId xmlns:a16="http://schemas.microsoft.com/office/drawing/2014/main" id="{7E5D1B4D-D906-6E9A-BF68-5BC24336E0EE}"/>
                    </a:ext>
                  </a:extLst>
                </p14:cNvPr>
                <p14:cNvContentPartPr/>
                <p14:nvPr/>
              </p14:nvContentPartPr>
              <p14:xfrm>
                <a:off x="4791384" y="3226336"/>
                <a:ext cx="65160" cy="265320"/>
              </p14:xfrm>
            </p:contentPart>
          </mc:Choice>
          <mc:Fallback xmlns="">
            <p:pic>
              <p:nvPicPr>
                <p:cNvPr id="523" name="Ink 522">
                  <a:extLst>
                    <a:ext uri="{FF2B5EF4-FFF2-40B4-BE49-F238E27FC236}">
                      <a16:creationId xmlns:a16="http://schemas.microsoft.com/office/drawing/2014/main" id="{7E5D1B4D-D906-6E9A-BF68-5BC24336E0EE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4785264" y="3220216"/>
                  <a:ext cx="77400" cy="27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547" name="Ink 546">
                  <a:extLst>
                    <a:ext uri="{FF2B5EF4-FFF2-40B4-BE49-F238E27FC236}">
                      <a16:creationId xmlns:a16="http://schemas.microsoft.com/office/drawing/2014/main" id="{9128D607-A49F-F05B-482C-174738758B0F}"/>
                    </a:ext>
                  </a:extLst>
                </p14:cNvPr>
                <p14:cNvContentPartPr/>
                <p14:nvPr/>
              </p14:nvContentPartPr>
              <p14:xfrm>
                <a:off x="4734504" y="3098176"/>
                <a:ext cx="304200" cy="221760"/>
              </p14:xfrm>
            </p:contentPart>
          </mc:Choice>
          <mc:Fallback xmlns="">
            <p:pic>
              <p:nvPicPr>
                <p:cNvPr id="547" name="Ink 546">
                  <a:extLst>
                    <a:ext uri="{FF2B5EF4-FFF2-40B4-BE49-F238E27FC236}">
                      <a16:creationId xmlns:a16="http://schemas.microsoft.com/office/drawing/2014/main" id="{9128D607-A49F-F05B-482C-174738758B0F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4728384" y="3092056"/>
                  <a:ext cx="316440" cy="234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D944E3BA-AB25-AE3F-3B93-600ED3437E4E}"/>
              </a:ext>
            </a:extLst>
          </p:cNvPr>
          <p:cNvGrpSpPr/>
          <p:nvPr/>
        </p:nvGrpSpPr>
        <p:grpSpPr>
          <a:xfrm>
            <a:off x="5329584" y="3150016"/>
            <a:ext cx="1094040" cy="362160"/>
            <a:chOff x="5329584" y="3150016"/>
            <a:chExt cx="1094040" cy="36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565" name="Ink 564">
                  <a:extLst>
                    <a:ext uri="{FF2B5EF4-FFF2-40B4-BE49-F238E27FC236}">
                      <a16:creationId xmlns:a16="http://schemas.microsoft.com/office/drawing/2014/main" id="{AF1E1F9C-BFB9-85E2-6ED9-1486BBBF354E}"/>
                    </a:ext>
                  </a:extLst>
                </p14:cNvPr>
                <p14:cNvContentPartPr/>
                <p14:nvPr/>
              </p14:nvContentPartPr>
              <p14:xfrm>
                <a:off x="5329584" y="3344056"/>
                <a:ext cx="275760" cy="127440"/>
              </p14:xfrm>
            </p:contentPart>
          </mc:Choice>
          <mc:Fallback xmlns="">
            <p:pic>
              <p:nvPicPr>
                <p:cNvPr id="565" name="Ink 564">
                  <a:extLst>
                    <a:ext uri="{FF2B5EF4-FFF2-40B4-BE49-F238E27FC236}">
                      <a16:creationId xmlns:a16="http://schemas.microsoft.com/office/drawing/2014/main" id="{AF1E1F9C-BFB9-85E2-6ED9-1486BBBF354E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5323464" y="3337936"/>
                  <a:ext cx="28800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566" name="Ink 565">
                  <a:extLst>
                    <a:ext uri="{FF2B5EF4-FFF2-40B4-BE49-F238E27FC236}">
                      <a16:creationId xmlns:a16="http://schemas.microsoft.com/office/drawing/2014/main" id="{4ABA8722-14CF-CEFB-0C98-CAE148ACDBD2}"/>
                    </a:ext>
                  </a:extLst>
                </p14:cNvPr>
                <p14:cNvContentPartPr/>
                <p14:nvPr/>
              </p14:nvContentPartPr>
              <p14:xfrm>
                <a:off x="5550264" y="3150016"/>
                <a:ext cx="99000" cy="301320"/>
              </p14:xfrm>
            </p:contentPart>
          </mc:Choice>
          <mc:Fallback xmlns="">
            <p:pic>
              <p:nvPicPr>
                <p:cNvPr id="566" name="Ink 565">
                  <a:extLst>
                    <a:ext uri="{FF2B5EF4-FFF2-40B4-BE49-F238E27FC236}">
                      <a16:creationId xmlns:a16="http://schemas.microsoft.com/office/drawing/2014/main" id="{4ABA8722-14CF-CEFB-0C98-CAE148ACDBD2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5544144" y="3143896"/>
                  <a:ext cx="111240" cy="313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567" name="Ink 566">
                  <a:extLst>
                    <a:ext uri="{FF2B5EF4-FFF2-40B4-BE49-F238E27FC236}">
                      <a16:creationId xmlns:a16="http://schemas.microsoft.com/office/drawing/2014/main" id="{15B6F21F-59F8-3BF2-2EB1-6E03B1058592}"/>
                    </a:ext>
                  </a:extLst>
                </p14:cNvPr>
                <p14:cNvContentPartPr/>
                <p14:nvPr/>
              </p14:nvContentPartPr>
              <p14:xfrm>
                <a:off x="5629464" y="3360616"/>
                <a:ext cx="212760" cy="116640"/>
              </p14:xfrm>
            </p:contentPart>
          </mc:Choice>
          <mc:Fallback xmlns="">
            <p:pic>
              <p:nvPicPr>
                <p:cNvPr id="567" name="Ink 566">
                  <a:extLst>
                    <a:ext uri="{FF2B5EF4-FFF2-40B4-BE49-F238E27FC236}">
                      <a16:creationId xmlns:a16="http://schemas.microsoft.com/office/drawing/2014/main" id="{15B6F21F-59F8-3BF2-2EB1-6E03B1058592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5623344" y="3354496"/>
                  <a:ext cx="225000" cy="12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571" name="Ink 570">
                  <a:extLst>
                    <a:ext uri="{FF2B5EF4-FFF2-40B4-BE49-F238E27FC236}">
                      <a16:creationId xmlns:a16="http://schemas.microsoft.com/office/drawing/2014/main" id="{AC600AEE-4491-ADE4-6F2D-27B3E80685A7}"/>
                    </a:ext>
                  </a:extLst>
                </p14:cNvPr>
                <p14:cNvContentPartPr/>
                <p14:nvPr/>
              </p14:nvContentPartPr>
              <p14:xfrm>
                <a:off x="5840064" y="3362776"/>
                <a:ext cx="153360" cy="137160"/>
              </p14:xfrm>
            </p:contentPart>
          </mc:Choice>
          <mc:Fallback xmlns="">
            <p:pic>
              <p:nvPicPr>
                <p:cNvPr id="571" name="Ink 570">
                  <a:extLst>
                    <a:ext uri="{FF2B5EF4-FFF2-40B4-BE49-F238E27FC236}">
                      <a16:creationId xmlns:a16="http://schemas.microsoft.com/office/drawing/2014/main" id="{AC600AEE-4491-ADE4-6F2D-27B3E80685A7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5833944" y="3356656"/>
                  <a:ext cx="16560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294B76FD-978B-FCA3-C576-876A371FF670}"/>
                    </a:ext>
                  </a:extLst>
                </p14:cNvPr>
                <p14:cNvContentPartPr/>
                <p14:nvPr/>
              </p14:nvContentPartPr>
              <p14:xfrm>
                <a:off x="5975424" y="3355936"/>
                <a:ext cx="172080" cy="15624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294B76FD-978B-FCA3-C576-876A371FF670}"/>
                    </a:ext>
                  </a:extLst>
                </p:cNvPr>
                <p:cNvPicPr/>
                <p:nvPr/>
              </p:nvPicPr>
              <p:blipFill>
                <a:blip r:embed="rId281"/>
                <a:stretch>
                  <a:fillRect/>
                </a:stretch>
              </p:blipFill>
              <p:spPr>
                <a:xfrm>
                  <a:off x="5969304" y="3349816"/>
                  <a:ext cx="184320" cy="168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129" name="Ink 128">
                  <a:extLst>
                    <a:ext uri="{FF2B5EF4-FFF2-40B4-BE49-F238E27FC236}">
                      <a16:creationId xmlns:a16="http://schemas.microsoft.com/office/drawing/2014/main" id="{D5A28502-BF5C-4916-358E-89E7CF3EAD17}"/>
                    </a:ext>
                  </a:extLst>
                </p14:cNvPr>
                <p14:cNvContentPartPr/>
                <p14:nvPr/>
              </p14:nvContentPartPr>
              <p14:xfrm>
                <a:off x="6128424" y="3359896"/>
                <a:ext cx="163080" cy="134280"/>
              </p14:xfrm>
            </p:contentPart>
          </mc:Choice>
          <mc:Fallback xmlns="">
            <p:pic>
              <p:nvPicPr>
                <p:cNvPr id="129" name="Ink 128">
                  <a:extLst>
                    <a:ext uri="{FF2B5EF4-FFF2-40B4-BE49-F238E27FC236}">
                      <a16:creationId xmlns:a16="http://schemas.microsoft.com/office/drawing/2014/main" id="{D5A28502-BF5C-4916-358E-89E7CF3EAD17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6122304" y="3353776"/>
                  <a:ext cx="175320" cy="14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D05FC626-DA6C-5F11-C4E0-26369F17B027}"/>
                    </a:ext>
                  </a:extLst>
                </p14:cNvPr>
                <p14:cNvContentPartPr/>
                <p14:nvPr/>
              </p14:nvContentPartPr>
              <p14:xfrm>
                <a:off x="6249384" y="3354136"/>
                <a:ext cx="174240" cy="15480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D05FC626-DA6C-5F11-C4E0-26369F17B027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6243264" y="3348016"/>
                  <a:ext cx="186480" cy="167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6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E6D13781-107C-5EB1-5099-943026D167E5}"/>
                  </a:ext>
                </a:extLst>
              </p14:cNvPr>
              <p14:cNvContentPartPr/>
              <p14:nvPr/>
            </p14:nvContentPartPr>
            <p14:xfrm>
              <a:off x="442584" y="4182856"/>
              <a:ext cx="162720" cy="7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E6D13781-107C-5EB1-5099-943026D167E5}"/>
                  </a:ext>
                </a:extLst>
              </p:cNvPr>
              <p:cNvPicPr/>
              <p:nvPr/>
            </p:nvPicPr>
            <p:blipFill>
              <a:blip r:embed="rId287"/>
              <a:stretch>
                <a:fillRect/>
              </a:stretch>
            </p:blipFill>
            <p:spPr>
              <a:xfrm>
                <a:off x="436464" y="4176736"/>
                <a:ext cx="174960" cy="19440"/>
              </a:xfrm>
              <a:prstGeom prst="rect">
                <a:avLst/>
              </a:prstGeom>
            </p:spPr>
          </p:pic>
        </mc:Fallback>
      </mc:AlternateContent>
      <p:grpSp>
        <p:nvGrpSpPr>
          <p:cNvPr id="595" name="Group 594">
            <a:extLst>
              <a:ext uri="{FF2B5EF4-FFF2-40B4-BE49-F238E27FC236}">
                <a16:creationId xmlns:a16="http://schemas.microsoft.com/office/drawing/2014/main" id="{71933494-9B6D-62F1-8DC2-61E3AACA6717}"/>
              </a:ext>
            </a:extLst>
          </p:cNvPr>
          <p:cNvGrpSpPr/>
          <p:nvPr/>
        </p:nvGrpSpPr>
        <p:grpSpPr>
          <a:xfrm>
            <a:off x="902304" y="4080616"/>
            <a:ext cx="1825920" cy="242280"/>
            <a:chOff x="902304" y="4080616"/>
            <a:chExt cx="1825920" cy="242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156" name="Ink 155">
                  <a:extLst>
                    <a:ext uri="{FF2B5EF4-FFF2-40B4-BE49-F238E27FC236}">
                      <a16:creationId xmlns:a16="http://schemas.microsoft.com/office/drawing/2014/main" id="{9AD4805A-1F22-6BD3-96EF-257460F1D8F2}"/>
                    </a:ext>
                  </a:extLst>
                </p14:cNvPr>
                <p14:cNvContentPartPr/>
                <p14:nvPr/>
              </p14:nvContentPartPr>
              <p14:xfrm>
                <a:off x="902304" y="4093576"/>
                <a:ext cx="368640" cy="193320"/>
              </p14:xfrm>
            </p:contentPart>
          </mc:Choice>
          <mc:Fallback xmlns="">
            <p:pic>
              <p:nvPicPr>
                <p:cNvPr id="156" name="Ink 155">
                  <a:extLst>
                    <a:ext uri="{FF2B5EF4-FFF2-40B4-BE49-F238E27FC236}">
                      <a16:creationId xmlns:a16="http://schemas.microsoft.com/office/drawing/2014/main" id="{9AD4805A-1F22-6BD3-96EF-257460F1D8F2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896184" y="4087456"/>
                  <a:ext cx="38088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157" name="Ink 156">
                  <a:extLst>
                    <a:ext uri="{FF2B5EF4-FFF2-40B4-BE49-F238E27FC236}">
                      <a16:creationId xmlns:a16="http://schemas.microsoft.com/office/drawing/2014/main" id="{091DFA4E-A4CE-47A3-CFA8-5CE94D86A40D}"/>
                    </a:ext>
                  </a:extLst>
                </p14:cNvPr>
                <p14:cNvContentPartPr/>
                <p14:nvPr/>
              </p14:nvContentPartPr>
              <p14:xfrm>
                <a:off x="1262304" y="4131736"/>
                <a:ext cx="228960" cy="157680"/>
              </p14:xfrm>
            </p:contentPart>
          </mc:Choice>
          <mc:Fallback xmlns="">
            <p:pic>
              <p:nvPicPr>
                <p:cNvPr id="157" name="Ink 156">
                  <a:extLst>
                    <a:ext uri="{FF2B5EF4-FFF2-40B4-BE49-F238E27FC236}">
                      <a16:creationId xmlns:a16="http://schemas.microsoft.com/office/drawing/2014/main" id="{091DFA4E-A4CE-47A3-CFA8-5CE94D86A40D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1256184" y="4125616"/>
                  <a:ext cx="2412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163" name="Ink 162">
                  <a:extLst>
                    <a:ext uri="{FF2B5EF4-FFF2-40B4-BE49-F238E27FC236}">
                      <a16:creationId xmlns:a16="http://schemas.microsoft.com/office/drawing/2014/main" id="{15787144-A9C3-6722-BB3B-5929840BCFD3}"/>
                    </a:ext>
                  </a:extLst>
                </p14:cNvPr>
                <p14:cNvContentPartPr/>
                <p14:nvPr/>
              </p14:nvContentPartPr>
              <p14:xfrm>
                <a:off x="1474344" y="4129936"/>
                <a:ext cx="147960" cy="142200"/>
              </p14:xfrm>
            </p:contentPart>
          </mc:Choice>
          <mc:Fallback xmlns="">
            <p:pic>
              <p:nvPicPr>
                <p:cNvPr id="163" name="Ink 162">
                  <a:extLst>
                    <a:ext uri="{FF2B5EF4-FFF2-40B4-BE49-F238E27FC236}">
                      <a16:creationId xmlns:a16="http://schemas.microsoft.com/office/drawing/2014/main" id="{15787144-A9C3-6722-BB3B-5929840BCFD3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1468224" y="4123816"/>
                  <a:ext cx="160200" cy="154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171" name="Ink 170">
                  <a:extLst>
                    <a:ext uri="{FF2B5EF4-FFF2-40B4-BE49-F238E27FC236}">
                      <a16:creationId xmlns:a16="http://schemas.microsoft.com/office/drawing/2014/main" id="{6DC9CE78-8D7E-918D-A8B1-F0E9A5E51AB9}"/>
                    </a:ext>
                  </a:extLst>
                </p14:cNvPr>
                <p14:cNvContentPartPr/>
                <p14:nvPr/>
              </p14:nvContentPartPr>
              <p14:xfrm>
                <a:off x="1470744" y="4127056"/>
                <a:ext cx="170640" cy="169560"/>
              </p14:xfrm>
            </p:contentPart>
          </mc:Choice>
          <mc:Fallback xmlns="">
            <p:pic>
              <p:nvPicPr>
                <p:cNvPr id="171" name="Ink 170">
                  <a:extLst>
                    <a:ext uri="{FF2B5EF4-FFF2-40B4-BE49-F238E27FC236}">
                      <a16:creationId xmlns:a16="http://schemas.microsoft.com/office/drawing/2014/main" id="{6DC9CE78-8D7E-918D-A8B1-F0E9A5E51AB9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1464624" y="4120936"/>
                  <a:ext cx="182880" cy="18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177" name="Ink 176">
                  <a:extLst>
                    <a:ext uri="{FF2B5EF4-FFF2-40B4-BE49-F238E27FC236}">
                      <a16:creationId xmlns:a16="http://schemas.microsoft.com/office/drawing/2014/main" id="{3823B585-2975-6BA5-EE03-8C39D25000AE}"/>
                    </a:ext>
                  </a:extLst>
                </p14:cNvPr>
                <p14:cNvContentPartPr/>
                <p14:nvPr/>
              </p14:nvContentPartPr>
              <p14:xfrm>
                <a:off x="1705104" y="4119856"/>
                <a:ext cx="97200" cy="150840"/>
              </p14:xfrm>
            </p:contentPart>
          </mc:Choice>
          <mc:Fallback xmlns="">
            <p:pic>
              <p:nvPicPr>
                <p:cNvPr id="177" name="Ink 176">
                  <a:extLst>
                    <a:ext uri="{FF2B5EF4-FFF2-40B4-BE49-F238E27FC236}">
                      <a16:creationId xmlns:a16="http://schemas.microsoft.com/office/drawing/2014/main" id="{3823B585-2975-6BA5-EE03-8C39D25000AE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1698984" y="4113736"/>
                  <a:ext cx="109440" cy="16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590" name="Ink 589">
                  <a:extLst>
                    <a:ext uri="{FF2B5EF4-FFF2-40B4-BE49-F238E27FC236}">
                      <a16:creationId xmlns:a16="http://schemas.microsoft.com/office/drawing/2014/main" id="{298CE960-BFAB-3A8A-697B-A6C1EF915DB2}"/>
                    </a:ext>
                  </a:extLst>
                </p14:cNvPr>
                <p14:cNvContentPartPr/>
                <p14:nvPr/>
              </p14:nvContentPartPr>
              <p14:xfrm>
                <a:off x="1712664" y="4086016"/>
                <a:ext cx="19800" cy="4320"/>
              </p14:xfrm>
            </p:contentPart>
          </mc:Choice>
          <mc:Fallback xmlns="">
            <p:pic>
              <p:nvPicPr>
                <p:cNvPr id="590" name="Ink 589">
                  <a:extLst>
                    <a:ext uri="{FF2B5EF4-FFF2-40B4-BE49-F238E27FC236}">
                      <a16:creationId xmlns:a16="http://schemas.microsoft.com/office/drawing/2014/main" id="{298CE960-BFAB-3A8A-697B-A6C1EF915DB2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706544" y="4079896"/>
                  <a:ext cx="32040" cy="1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592" name="Ink 591">
                  <a:extLst>
                    <a:ext uri="{FF2B5EF4-FFF2-40B4-BE49-F238E27FC236}">
                      <a16:creationId xmlns:a16="http://schemas.microsoft.com/office/drawing/2014/main" id="{F46E1356-AB9B-4A13-2F74-47C1A42AFB03}"/>
                    </a:ext>
                  </a:extLst>
                </p14:cNvPr>
                <p14:cNvContentPartPr/>
                <p14:nvPr/>
              </p14:nvContentPartPr>
              <p14:xfrm>
                <a:off x="1700424" y="4080616"/>
                <a:ext cx="56160" cy="17280"/>
              </p14:xfrm>
            </p:contentPart>
          </mc:Choice>
          <mc:Fallback xmlns="">
            <p:pic>
              <p:nvPicPr>
                <p:cNvPr id="592" name="Ink 591">
                  <a:extLst>
                    <a:ext uri="{FF2B5EF4-FFF2-40B4-BE49-F238E27FC236}">
                      <a16:creationId xmlns:a16="http://schemas.microsoft.com/office/drawing/2014/main" id="{F46E1356-AB9B-4A13-2F74-47C1A42AFB03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694304" y="4074496"/>
                  <a:ext cx="68400" cy="29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593" name="Ink 592">
                  <a:extLst>
                    <a:ext uri="{FF2B5EF4-FFF2-40B4-BE49-F238E27FC236}">
                      <a16:creationId xmlns:a16="http://schemas.microsoft.com/office/drawing/2014/main" id="{987C124A-55C8-625A-3CDB-3E6CD9204FC0}"/>
                    </a:ext>
                  </a:extLst>
                </p14:cNvPr>
                <p14:cNvContentPartPr/>
                <p14:nvPr/>
              </p14:nvContentPartPr>
              <p14:xfrm>
                <a:off x="1825704" y="4150456"/>
                <a:ext cx="598320" cy="172440"/>
              </p14:xfrm>
            </p:contentPart>
          </mc:Choice>
          <mc:Fallback xmlns="">
            <p:pic>
              <p:nvPicPr>
                <p:cNvPr id="593" name="Ink 592">
                  <a:extLst>
                    <a:ext uri="{FF2B5EF4-FFF2-40B4-BE49-F238E27FC236}">
                      <a16:creationId xmlns:a16="http://schemas.microsoft.com/office/drawing/2014/main" id="{987C124A-55C8-625A-3CDB-3E6CD9204FC0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819584" y="4144336"/>
                  <a:ext cx="610560" cy="184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594" name="Ink 593">
                  <a:extLst>
                    <a:ext uri="{FF2B5EF4-FFF2-40B4-BE49-F238E27FC236}">
                      <a16:creationId xmlns:a16="http://schemas.microsoft.com/office/drawing/2014/main" id="{39095B3A-0F72-B855-81B9-FC2F894CABFA}"/>
                    </a:ext>
                  </a:extLst>
                </p14:cNvPr>
                <p14:cNvContentPartPr/>
                <p14:nvPr/>
              </p14:nvContentPartPr>
              <p14:xfrm>
                <a:off x="2398824" y="4140376"/>
                <a:ext cx="329400" cy="167400"/>
              </p14:xfrm>
            </p:contentPart>
          </mc:Choice>
          <mc:Fallback xmlns="">
            <p:pic>
              <p:nvPicPr>
                <p:cNvPr id="594" name="Ink 593">
                  <a:extLst>
                    <a:ext uri="{FF2B5EF4-FFF2-40B4-BE49-F238E27FC236}">
                      <a16:creationId xmlns:a16="http://schemas.microsoft.com/office/drawing/2014/main" id="{39095B3A-0F72-B855-81B9-FC2F894CABFA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2392704" y="4134256"/>
                  <a:ext cx="341640" cy="179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13" name="Group 612">
            <a:extLst>
              <a:ext uri="{FF2B5EF4-FFF2-40B4-BE49-F238E27FC236}">
                <a16:creationId xmlns:a16="http://schemas.microsoft.com/office/drawing/2014/main" id="{2873F71D-2C44-6ADA-9343-FDC8597B6766}"/>
              </a:ext>
            </a:extLst>
          </p:cNvPr>
          <p:cNvGrpSpPr/>
          <p:nvPr/>
        </p:nvGrpSpPr>
        <p:grpSpPr>
          <a:xfrm>
            <a:off x="3057624" y="3900616"/>
            <a:ext cx="966960" cy="425880"/>
            <a:chOff x="3057624" y="3900616"/>
            <a:chExt cx="966960" cy="425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609" name="Ink 608">
                  <a:extLst>
                    <a:ext uri="{FF2B5EF4-FFF2-40B4-BE49-F238E27FC236}">
                      <a16:creationId xmlns:a16="http://schemas.microsoft.com/office/drawing/2014/main" id="{E1E0DE63-3CDB-C159-61D0-BCAE0B7C52FF}"/>
                    </a:ext>
                  </a:extLst>
                </p14:cNvPr>
                <p14:cNvContentPartPr/>
                <p14:nvPr/>
              </p14:nvContentPartPr>
              <p14:xfrm>
                <a:off x="3121344" y="3900616"/>
                <a:ext cx="195120" cy="390960"/>
              </p14:xfrm>
            </p:contentPart>
          </mc:Choice>
          <mc:Fallback xmlns="">
            <p:pic>
              <p:nvPicPr>
                <p:cNvPr id="609" name="Ink 608">
                  <a:extLst>
                    <a:ext uri="{FF2B5EF4-FFF2-40B4-BE49-F238E27FC236}">
                      <a16:creationId xmlns:a16="http://schemas.microsoft.com/office/drawing/2014/main" id="{E1E0DE63-3CDB-C159-61D0-BCAE0B7C52FF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3115224" y="3894496"/>
                  <a:ext cx="207360" cy="40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610" name="Ink 609">
                  <a:extLst>
                    <a:ext uri="{FF2B5EF4-FFF2-40B4-BE49-F238E27FC236}">
                      <a16:creationId xmlns:a16="http://schemas.microsoft.com/office/drawing/2014/main" id="{FC51EA3B-6383-29F2-0DC0-95C9573788D5}"/>
                    </a:ext>
                  </a:extLst>
                </p14:cNvPr>
                <p14:cNvContentPartPr/>
                <p14:nvPr/>
              </p14:nvContentPartPr>
              <p14:xfrm>
                <a:off x="3057624" y="4158736"/>
                <a:ext cx="227880" cy="20520"/>
              </p14:xfrm>
            </p:contentPart>
          </mc:Choice>
          <mc:Fallback xmlns="">
            <p:pic>
              <p:nvPicPr>
                <p:cNvPr id="610" name="Ink 609">
                  <a:extLst>
                    <a:ext uri="{FF2B5EF4-FFF2-40B4-BE49-F238E27FC236}">
                      <a16:creationId xmlns:a16="http://schemas.microsoft.com/office/drawing/2014/main" id="{FC51EA3B-6383-29F2-0DC0-95C9573788D5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3051504" y="4152616"/>
                  <a:ext cx="240120" cy="32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611" name="Ink 610">
                  <a:extLst>
                    <a:ext uri="{FF2B5EF4-FFF2-40B4-BE49-F238E27FC236}">
                      <a16:creationId xmlns:a16="http://schemas.microsoft.com/office/drawing/2014/main" id="{94DAA814-E6C2-E647-E26C-365C6B599756}"/>
                    </a:ext>
                  </a:extLst>
                </p14:cNvPr>
                <p14:cNvContentPartPr/>
                <p14:nvPr/>
              </p14:nvContentPartPr>
              <p14:xfrm>
                <a:off x="3399984" y="3931576"/>
                <a:ext cx="27000" cy="378360"/>
              </p14:xfrm>
            </p:contentPart>
          </mc:Choice>
          <mc:Fallback xmlns="">
            <p:pic>
              <p:nvPicPr>
                <p:cNvPr id="611" name="Ink 610">
                  <a:extLst>
                    <a:ext uri="{FF2B5EF4-FFF2-40B4-BE49-F238E27FC236}">
                      <a16:creationId xmlns:a16="http://schemas.microsoft.com/office/drawing/2014/main" id="{94DAA814-E6C2-E647-E26C-365C6B599756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3393864" y="3925456"/>
                  <a:ext cx="39240" cy="39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612" name="Ink 611">
                  <a:extLst>
                    <a:ext uri="{FF2B5EF4-FFF2-40B4-BE49-F238E27FC236}">
                      <a16:creationId xmlns:a16="http://schemas.microsoft.com/office/drawing/2014/main" id="{680E3D48-2D8D-5F44-3E69-C934DB2CBA67}"/>
                    </a:ext>
                  </a:extLst>
                </p14:cNvPr>
                <p14:cNvContentPartPr/>
                <p14:nvPr/>
              </p14:nvContentPartPr>
              <p14:xfrm>
                <a:off x="3456144" y="4133536"/>
                <a:ext cx="568440" cy="192960"/>
              </p14:xfrm>
            </p:contentPart>
          </mc:Choice>
          <mc:Fallback xmlns="">
            <p:pic>
              <p:nvPicPr>
                <p:cNvPr id="612" name="Ink 611">
                  <a:extLst>
                    <a:ext uri="{FF2B5EF4-FFF2-40B4-BE49-F238E27FC236}">
                      <a16:creationId xmlns:a16="http://schemas.microsoft.com/office/drawing/2014/main" id="{680E3D48-2D8D-5F44-3E69-C934DB2CBA67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3450024" y="4127416"/>
                  <a:ext cx="580680" cy="2052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14">
            <p14:nvContentPartPr>
              <p14:cNvPr id="614" name="Ink 613">
                <a:extLst>
                  <a:ext uri="{FF2B5EF4-FFF2-40B4-BE49-F238E27FC236}">
                    <a16:creationId xmlns:a16="http://schemas.microsoft.com/office/drawing/2014/main" id="{8FB41468-75C1-6E77-37A4-342A7E8935BB}"/>
                  </a:ext>
                </a:extLst>
              </p14:cNvPr>
              <p14:cNvContentPartPr/>
              <p14:nvPr/>
            </p14:nvContentPartPr>
            <p14:xfrm>
              <a:off x="-451296" y="-348464"/>
              <a:ext cx="47520" cy="19080"/>
            </p14:xfrm>
          </p:contentPart>
        </mc:Choice>
        <mc:Fallback xmlns="">
          <p:pic>
            <p:nvPicPr>
              <p:cNvPr id="614" name="Ink 613">
                <a:extLst>
                  <a:ext uri="{FF2B5EF4-FFF2-40B4-BE49-F238E27FC236}">
                    <a16:creationId xmlns:a16="http://schemas.microsoft.com/office/drawing/2014/main" id="{8FB41468-75C1-6E77-37A4-342A7E8935BB}"/>
                  </a:ext>
                </a:extLst>
              </p:cNvPr>
              <p:cNvPicPr/>
              <p:nvPr/>
            </p:nvPicPr>
            <p:blipFill>
              <a:blip r:embed="rId315"/>
              <a:stretch>
                <a:fillRect/>
              </a:stretch>
            </p:blipFill>
            <p:spPr>
              <a:xfrm>
                <a:off x="-457416" y="-354584"/>
                <a:ext cx="59760" cy="31320"/>
              </a:xfrm>
              <a:prstGeom prst="rect">
                <a:avLst/>
              </a:prstGeom>
            </p:spPr>
          </p:pic>
        </mc:Fallback>
      </mc:AlternateContent>
      <p:grpSp>
        <p:nvGrpSpPr>
          <p:cNvPr id="634" name="Group 633">
            <a:extLst>
              <a:ext uri="{FF2B5EF4-FFF2-40B4-BE49-F238E27FC236}">
                <a16:creationId xmlns:a16="http://schemas.microsoft.com/office/drawing/2014/main" id="{3CC6D68D-0D89-76B1-CDFB-AA6DA433A7AC}"/>
              </a:ext>
            </a:extLst>
          </p:cNvPr>
          <p:cNvGrpSpPr/>
          <p:nvPr/>
        </p:nvGrpSpPr>
        <p:grpSpPr>
          <a:xfrm>
            <a:off x="4755744" y="4055776"/>
            <a:ext cx="2350080" cy="475560"/>
            <a:chOff x="4755744" y="4055776"/>
            <a:chExt cx="2350080" cy="47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615" name="Ink 614">
                  <a:extLst>
                    <a:ext uri="{FF2B5EF4-FFF2-40B4-BE49-F238E27FC236}">
                      <a16:creationId xmlns:a16="http://schemas.microsoft.com/office/drawing/2014/main" id="{B8E41E2A-FED5-4B42-C6D2-1348205B497A}"/>
                    </a:ext>
                  </a:extLst>
                </p14:cNvPr>
                <p14:cNvContentPartPr/>
                <p14:nvPr/>
              </p14:nvContentPartPr>
              <p14:xfrm>
                <a:off x="4755744" y="4098976"/>
                <a:ext cx="199080" cy="258480"/>
              </p14:xfrm>
            </p:contentPart>
          </mc:Choice>
          <mc:Fallback xmlns="">
            <p:pic>
              <p:nvPicPr>
                <p:cNvPr id="615" name="Ink 614">
                  <a:extLst>
                    <a:ext uri="{FF2B5EF4-FFF2-40B4-BE49-F238E27FC236}">
                      <a16:creationId xmlns:a16="http://schemas.microsoft.com/office/drawing/2014/main" id="{B8E41E2A-FED5-4B42-C6D2-1348205B497A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4749624" y="4092856"/>
                  <a:ext cx="21132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616" name="Ink 615">
                  <a:extLst>
                    <a:ext uri="{FF2B5EF4-FFF2-40B4-BE49-F238E27FC236}">
                      <a16:creationId xmlns:a16="http://schemas.microsoft.com/office/drawing/2014/main" id="{AEB91A37-0B34-2AE7-F4E9-96A11987E68C}"/>
                    </a:ext>
                  </a:extLst>
                </p14:cNvPr>
                <p14:cNvContentPartPr/>
                <p14:nvPr/>
              </p14:nvContentPartPr>
              <p14:xfrm>
                <a:off x="4767624" y="4205176"/>
                <a:ext cx="124560" cy="33480"/>
              </p14:xfrm>
            </p:contentPart>
          </mc:Choice>
          <mc:Fallback xmlns="">
            <p:pic>
              <p:nvPicPr>
                <p:cNvPr id="616" name="Ink 615">
                  <a:extLst>
                    <a:ext uri="{FF2B5EF4-FFF2-40B4-BE49-F238E27FC236}">
                      <a16:creationId xmlns:a16="http://schemas.microsoft.com/office/drawing/2014/main" id="{AEB91A37-0B34-2AE7-F4E9-96A11987E68C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4761504" y="4199056"/>
                  <a:ext cx="13680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617" name="Ink 616">
                  <a:extLst>
                    <a:ext uri="{FF2B5EF4-FFF2-40B4-BE49-F238E27FC236}">
                      <a16:creationId xmlns:a16="http://schemas.microsoft.com/office/drawing/2014/main" id="{853CE8ED-640A-4571-7C5B-CE8EA4EAD23E}"/>
                    </a:ext>
                  </a:extLst>
                </p14:cNvPr>
                <p14:cNvContentPartPr/>
                <p14:nvPr/>
              </p14:nvContentPartPr>
              <p14:xfrm>
                <a:off x="4783464" y="4056856"/>
                <a:ext cx="168120" cy="59400"/>
              </p14:xfrm>
            </p:contentPart>
          </mc:Choice>
          <mc:Fallback xmlns="">
            <p:pic>
              <p:nvPicPr>
                <p:cNvPr id="617" name="Ink 616">
                  <a:extLst>
                    <a:ext uri="{FF2B5EF4-FFF2-40B4-BE49-F238E27FC236}">
                      <a16:creationId xmlns:a16="http://schemas.microsoft.com/office/drawing/2014/main" id="{853CE8ED-640A-4571-7C5B-CE8EA4EAD23E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4777344" y="4050736"/>
                  <a:ext cx="180360" cy="71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618" name="Ink 617">
                  <a:extLst>
                    <a:ext uri="{FF2B5EF4-FFF2-40B4-BE49-F238E27FC236}">
                      <a16:creationId xmlns:a16="http://schemas.microsoft.com/office/drawing/2014/main" id="{E659BAAB-2D66-8E56-11F4-8ECF8B6E9523}"/>
                    </a:ext>
                  </a:extLst>
                </p14:cNvPr>
                <p14:cNvContentPartPr/>
                <p14:nvPr/>
              </p14:nvContentPartPr>
              <p14:xfrm>
                <a:off x="4944024" y="4098256"/>
                <a:ext cx="195480" cy="241920"/>
              </p14:xfrm>
            </p:contentPart>
          </mc:Choice>
          <mc:Fallback xmlns="">
            <p:pic>
              <p:nvPicPr>
                <p:cNvPr id="618" name="Ink 617">
                  <a:extLst>
                    <a:ext uri="{FF2B5EF4-FFF2-40B4-BE49-F238E27FC236}">
                      <a16:creationId xmlns:a16="http://schemas.microsoft.com/office/drawing/2014/main" id="{E659BAAB-2D66-8E56-11F4-8ECF8B6E9523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4937904" y="4092136"/>
                  <a:ext cx="20772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619" name="Ink 618">
                  <a:extLst>
                    <a:ext uri="{FF2B5EF4-FFF2-40B4-BE49-F238E27FC236}">
                      <a16:creationId xmlns:a16="http://schemas.microsoft.com/office/drawing/2014/main" id="{735202D2-F431-F14E-84B2-F4BB51F7477E}"/>
                    </a:ext>
                  </a:extLst>
                </p14:cNvPr>
                <p14:cNvContentPartPr/>
                <p14:nvPr/>
              </p14:nvContentPartPr>
              <p14:xfrm>
                <a:off x="5154984" y="4208056"/>
                <a:ext cx="246960" cy="139320"/>
              </p14:xfrm>
            </p:contentPart>
          </mc:Choice>
          <mc:Fallback xmlns="">
            <p:pic>
              <p:nvPicPr>
                <p:cNvPr id="619" name="Ink 618">
                  <a:extLst>
                    <a:ext uri="{FF2B5EF4-FFF2-40B4-BE49-F238E27FC236}">
                      <a16:creationId xmlns:a16="http://schemas.microsoft.com/office/drawing/2014/main" id="{735202D2-F431-F14E-84B2-F4BB51F7477E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5148864" y="4201936"/>
                  <a:ext cx="25920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620" name="Ink 619">
                  <a:extLst>
                    <a:ext uri="{FF2B5EF4-FFF2-40B4-BE49-F238E27FC236}">
                      <a16:creationId xmlns:a16="http://schemas.microsoft.com/office/drawing/2014/main" id="{2B9D3A6A-AF47-B43B-196F-A13798AE4371}"/>
                    </a:ext>
                  </a:extLst>
                </p14:cNvPr>
                <p14:cNvContentPartPr/>
                <p14:nvPr/>
              </p14:nvContentPartPr>
              <p14:xfrm>
                <a:off x="5417424" y="4226056"/>
                <a:ext cx="128880" cy="134640"/>
              </p14:xfrm>
            </p:contentPart>
          </mc:Choice>
          <mc:Fallback xmlns="">
            <p:pic>
              <p:nvPicPr>
                <p:cNvPr id="620" name="Ink 619">
                  <a:extLst>
                    <a:ext uri="{FF2B5EF4-FFF2-40B4-BE49-F238E27FC236}">
                      <a16:creationId xmlns:a16="http://schemas.microsoft.com/office/drawing/2014/main" id="{2B9D3A6A-AF47-B43B-196F-A13798AE4371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5411304" y="4219936"/>
                  <a:ext cx="14112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621" name="Ink 620">
                  <a:extLst>
                    <a:ext uri="{FF2B5EF4-FFF2-40B4-BE49-F238E27FC236}">
                      <a16:creationId xmlns:a16="http://schemas.microsoft.com/office/drawing/2014/main" id="{F00C0A40-EBBE-9B95-2A72-DE71D3236509}"/>
                    </a:ext>
                  </a:extLst>
                </p14:cNvPr>
                <p14:cNvContentPartPr/>
                <p14:nvPr/>
              </p14:nvContentPartPr>
              <p14:xfrm>
                <a:off x="5525784" y="4228216"/>
                <a:ext cx="173160" cy="140040"/>
              </p14:xfrm>
            </p:contentPart>
          </mc:Choice>
          <mc:Fallback xmlns="">
            <p:pic>
              <p:nvPicPr>
                <p:cNvPr id="621" name="Ink 620">
                  <a:extLst>
                    <a:ext uri="{FF2B5EF4-FFF2-40B4-BE49-F238E27FC236}">
                      <a16:creationId xmlns:a16="http://schemas.microsoft.com/office/drawing/2014/main" id="{F00C0A40-EBBE-9B95-2A72-DE71D3236509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5519664" y="4222096"/>
                  <a:ext cx="18540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0">
              <p14:nvContentPartPr>
                <p14:cNvPr id="623" name="Ink 622">
                  <a:extLst>
                    <a:ext uri="{FF2B5EF4-FFF2-40B4-BE49-F238E27FC236}">
                      <a16:creationId xmlns:a16="http://schemas.microsoft.com/office/drawing/2014/main" id="{C6BC3805-33FD-CF9D-56DA-8B544E081B69}"/>
                    </a:ext>
                  </a:extLst>
                </p14:cNvPr>
                <p14:cNvContentPartPr/>
                <p14:nvPr/>
              </p14:nvContentPartPr>
              <p14:xfrm>
                <a:off x="5685984" y="4055776"/>
                <a:ext cx="234360" cy="321840"/>
              </p14:xfrm>
            </p:contentPart>
          </mc:Choice>
          <mc:Fallback xmlns="">
            <p:pic>
              <p:nvPicPr>
                <p:cNvPr id="623" name="Ink 622">
                  <a:extLst>
                    <a:ext uri="{FF2B5EF4-FFF2-40B4-BE49-F238E27FC236}">
                      <a16:creationId xmlns:a16="http://schemas.microsoft.com/office/drawing/2014/main" id="{C6BC3805-33FD-CF9D-56DA-8B544E081B69}"/>
                    </a:ext>
                  </a:extLst>
                </p:cNvPr>
                <p:cNvPicPr/>
                <p:nvPr/>
              </p:nvPicPr>
              <p:blipFill>
                <a:blip r:embed="rId331"/>
                <a:stretch>
                  <a:fillRect/>
                </a:stretch>
              </p:blipFill>
              <p:spPr>
                <a:xfrm>
                  <a:off x="5679864" y="4049656"/>
                  <a:ext cx="246600" cy="334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624" name="Ink 623">
                  <a:extLst>
                    <a:ext uri="{FF2B5EF4-FFF2-40B4-BE49-F238E27FC236}">
                      <a16:creationId xmlns:a16="http://schemas.microsoft.com/office/drawing/2014/main" id="{567EE03B-8677-3ABD-652B-0B96E86C0611}"/>
                    </a:ext>
                  </a:extLst>
                </p14:cNvPr>
                <p14:cNvContentPartPr/>
                <p14:nvPr/>
              </p14:nvContentPartPr>
              <p14:xfrm>
                <a:off x="5968944" y="4173496"/>
                <a:ext cx="81360" cy="221400"/>
              </p14:xfrm>
            </p:contentPart>
          </mc:Choice>
          <mc:Fallback xmlns="">
            <p:pic>
              <p:nvPicPr>
                <p:cNvPr id="624" name="Ink 623">
                  <a:extLst>
                    <a:ext uri="{FF2B5EF4-FFF2-40B4-BE49-F238E27FC236}">
                      <a16:creationId xmlns:a16="http://schemas.microsoft.com/office/drawing/2014/main" id="{567EE03B-8677-3ABD-652B-0B96E86C0611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962824" y="4167376"/>
                  <a:ext cx="93600" cy="23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626" name="Ink 625">
                  <a:extLst>
                    <a:ext uri="{FF2B5EF4-FFF2-40B4-BE49-F238E27FC236}">
                      <a16:creationId xmlns:a16="http://schemas.microsoft.com/office/drawing/2014/main" id="{FF20E8BE-16AE-3A30-DEDB-45CBDA603E6A}"/>
                    </a:ext>
                  </a:extLst>
                </p14:cNvPr>
                <p14:cNvContentPartPr/>
                <p14:nvPr/>
              </p14:nvContentPartPr>
              <p14:xfrm>
                <a:off x="6127344" y="4258456"/>
                <a:ext cx="105480" cy="21240"/>
              </p14:xfrm>
            </p:contentPart>
          </mc:Choice>
          <mc:Fallback xmlns="">
            <p:pic>
              <p:nvPicPr>
                <p:cNvPr id="626" name="Ink 625">
                  <a:extLst>
                    <a:ext uri="{FF2B5EF4-FFF2-40B4-BE49-F238E27FC236}">
                      <a16:creationId xmlns:a16="http://schemas.microsoft.com/office/drawing/2014/main" id="{FF20E8BE-16AE-3A30-DEDB-45CBDA603E6A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6121224" y="4252336"/>
                  <a:ext cx="11772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627" name="Ink 626">
                  <a:extLst>
                    <a:ext uri="{FF2B5EF4-FFF2-40B4-BE49-F238E27FC236}">
                      <a16:creationId xmlns:a16="http://schemas.microsoft.com/office/drawing/2014/main" id="{1A6169D9-D7FB-461C-21A5-EAA4D9469E90}"/>
                    </a:ext>
                  </a:extLst>
                </p14:cNvPr>
                <p14:cNvContentPartPr/>
                <p14:nvPr/>
              </p14:nvContentPartPr>
              <p14:xfrm>
                <a:off x="6380424" y="4102216"/>
                <a:ext cx="48600" cy="277200"/>
              </p14:xfrm>
            </p:contentPart>
          </mc:Choice>
          <mc:Fallback xmlns="">
            <p:pic>
              <p:nvPicPr>
                <p:cNvPr id="627" name="Ink 626">
                  <a:extLst>
                    <a:ext uri="{FF2B5EF4-FFF2-40B4-BE49-F238E27FC236}">
                      <a16:creationId xmlns:a16="http://schemas.microsoft.com/office/drawing/2014/main" id="{1A6169D9-D7FB-461C-21A5-EAA4D9469E90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6374304" y="4096096"/>
                  <a:ext cx="6084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628" name="Ink 627">
                  <a:extLst>
                    <a:ext uri="{FF2B5EF4-FFF2-40B4-BE49-F238E27FC236}">
                      <a16:creationId xmlns:a16="http://schemas.microsoft.com/office/drawing/2014/main" id="{5388E10A-457F-3BD7-3BD3-C5392AA17EFB}"/>
                    </a:ext>
                  </a:extLst>
                </p14:cNvPr>
                <p14:cNvContentPartPr/>
                <p14:nvPr/>
              </p14:nvContentPartPr>
              <p14:xfrm>
                <a:off x="6409224" y="4131376"/>
                <a:ext cx="204120" cy="119880"/>
              </p14:xfrm>
            </p:contentPart>
          </mc:Choice>
          <mc:Fallback xmlns="">
            <p:pic>
              <p:nvPicPr>
                <p:cNvPr id="628" name="Ink 627">
                  <a:extLst>
                    <a:ext uri="{FF2B5EF4-FFF2-40B4-BE49-F238E27FC236}">
                      <a16:creationId xmlns:a16="http://schemas.microsoft.com/office/drawing/2014/main" id="{5388E10A-457F-3BD7-3BD3-C5392AA17EFB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6403104" y="4125256"/>
                  <a:ext cx="21636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629" name="Ink 628">
                  <a:extLst>
                    <a:ext uri="{FF2B5EF4-FFF2-40B4-BE49-F238E27FC236}">
                      <a16:creationId xmlns:a16="http://schemas.microsoft.com/office/drawing/2014/main" id="{5BE5697A-B4F0-2DFA-64FB-8980F37018F2}"/>
                    </a:ext>
                  </a:extLst>
                </p14:cNvPr>
                <p14:cNvContentPartPr/>
                <p14:nvPr/>
              </p14:nvContentPartPr>
              <p14:xfrm>
                <a:off x="6389064" y="4255576"/>
                <a:ext cx="171720" cy="128520"/>
              </p14:xfrm>
            </p:contentPart>
          </mc:Choice>
          <mc:Fallback xmlns="">
            <p:pic>
              <p:nvPicPr>
                <p:cNvPr id="629" name="Ink 628">
                  <a:extLst>
                    <a:ext uri="{FF2B5EF4-FFF2-40B4-BE49-F238E27FC236}">
                      <a16:creationId xmlns:a16="http://schemas.microsoft.com/office/drawing/2014/main" id="{5BE5697A-B4F0-2DFA-64FB-8980F37018F2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382944" y="4249456"/>
                  <a:ext cx="18396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630" name="Ink 629">
                  <a:extLst>
                    <a:ext uri="{FF2B5EF4-FFF2-40B4-BE49-F238E27FC236}">
                      <a16:creationId xmlns:a16="http://schemas.microsoft.com/office/drawing/2014/main" id="{9EA2045D-873B-DE76-8053-4951C94DC29B}"/>
                    </a:ext>
                  </a:extLst>
                </p14:cNvPr>
                <p14:cNvContentPartPr/>
                <p14:nvPr/>
              </p14:nvContentPartPr>
              <p14:xfrm>
                <a:off x="6592104" y="4202296"/>
                <a:ext cx="205200" cy="153000"/>
              </p14:xfrm>
            </p:contentPart>
          </mc:Choice>
          <mc:Fallback xmlns="">
            <p:pic>
              <p:nvPicPr>
                <p:cNvPr id="630" name="Ink 629">
                  <a:extLst>
                    <a:ext uri="{FF2B5EF4-FFF2-40B4-BE49-F238E27FC236}">
                      <a16:creationId xmlns:a16="http://schemas.microsoft.com/office/drawing/2014/main" id="{9EA2045D-873B-DE76-8053-4951C94DC29B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585984" y="4196176"/>
                  <a:ext cx="2174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631" name="Ink 630">
                  <a:extLst>
                    <a:ext uri="{FF2B5EF4-FFF2-40B4-BE49-F238E27FC236}">
                      <a16:creationId xmlns:a16="http://schemas.microsoft.com/office/drawing/2014/main" id="{BE0173FC-8579-D1DA-E49E-FFA4AFF8A69F}"/>
                    </a:ext>
                  </a:extLst>
                </p14:cNvPr>
                <p14:cNvContentPartPr/>
                <p14:nvPr/>
              </p14:nvContentPartPr>
              <p14:xfrm>
                <a:off x="6785064" y="4191856"/>
                <a:ext cx="149040" cy="186480"/>
              </p14:xfrm>
            </p:contentPart>
          </mc:Choice>
          <mc:Fallback xmlns="">
            <p:pic>
              <p:nvPicPr>
                <p:cNvPr id="631" name="Ink 630">
                  <a:extLst>
                    <a:ext uri="{FF2B5EF4-FFF2-40B4-BE49-F238E27FC236}">
                      <a16:creationId xmlns:a16="http://schemas.microsoft.com/office/drawing/2014/main" id="{BE0173FC-8579-D1DA-E49E-FFA4AFF8A69F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778944" y="4185736"/>
                  <a:ext cx="161280" cy="198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632" name="Ink 631">
                  <a:extLst>
                    <a:ext uri="{FF2B5EF4-FFF2-40B4-BE49-F238E27FC236}">
                      <a16:creationId xmlns:a16="http://schemas.microsoft.com/office/drawing/2014/main" id="{8474741F-CAFA-3EC5-F4B2-4F5ADC11DA33}"/>
                    </a:ext>
                  </a:extLst>
                </p14:cNvPr>
                <p14:cNvContentPartPr/>
                <p14:nvPr/>
              </p14:nvContentPartPr>
              <p14:xfrm>
                <a:off x="6955704" y="4238296"/>
                <a:ext cx="12960" cy="293040"/>
              </p14:xfrm>
            </p:contentPart>
          </mc:Choice>
          <mc:Fallback xmlns="">
            <p:pic>
              <p:nvPicPr>
                <p:cNvPr id="632" name="Ink 631">
                  <a:extLst>
                    <a:ext uri="{FF2B5EF4-FFF2-40B4-BE49-F238E27FC236}">
                      <a16:creationId xmlns:a16="http://schemas.microsoft.com/office/drawing/2014/main" id="{8474741F-CAFA-3EC5-F4B2-4F5ADC11DA33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949584" y="4232176"/>
                  <a:ext cx="25200" cy="30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633" name="Ink 632">
                  <a:extLst>
                    <a:ext uri="{FF2B5EF4-FFF2-40B4-BE49-F238E27FC236}">
                      <a16:creationId xmlns:a16="http://schemas.microsoft.com/office/drawing/2014/main" id="{E59E23E5-848A-382D-BA83-08DB1739DC51}"/>
                    </a:ext>
                  </a:extLst>
                </p14:cNvPr>
                <p14:cNvContentPartPr/>
                <p14:nvPr/>
              </p14:nvContentPartPr>
              <p14:xfrm>
                <a:off x="6961104" y="4192216"/>
                <a:ext cx="144720" cy="169920"/>
              </p14:xfrm>
            </p:contentPart>
          </mc:Choice>
          <mc:Fallback xmlns="">
            <p:pic>
              <p:nvPicPr>
                <p:cNvPr id="633" name="Ink 632">
                  <a:extLst>
                    <a:ext uri="{FF2B5EF4-FFF2-40B4-BE49-F238E27FC236}">
                      <a16:creationId xmlns:a16="http://schemas.microsoft.com/office/drawing/2014/main" id="{E59E23E5-848A-382D-BA83-08DB1739DC51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954984" y="4186096"/>
                  <a:ext cx="156960" cy="182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38A0312C-5B75-F631-5D5B-64F4A006E814}"/>
              </a:ext>
            </a:extLst>
          </p:cNvPr>
          <p:cNvGrpSpPr/>
          <p:nvPr/>
        </p:nvGrpSpPr>
        <p:grpSpPr>
          <a:xfrm>
            <a:off x="7378704" y="3982336"/>
            <a:ext cx="708840" cy="325800"/>
            <a:chOff x="7378704" y="3982336"/>
            <a:chExt cx="708840" cy="325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635" name="Ink 634">
                  <a:extLst>
                    <a:ext uri="{FF2B5EF4-FFF2-40B4-BE49-F238E27FC236}">
                      <a16:creationId xmlns:a16="http://schemas.microsoft.com/office/drawing/2014/main" id="{D163AF23-2AAF-1DEC-3EED-7C5FA7BBF087}"/>
                    </a:ext>
                  </a:extLst>
                </p14:cNvPr>
                <p14:cNvContentPartPr/>
                <p14:nvPr/>
              </p14:nvContentPartPr>
              <p14:xfrm>
                <a:off x="7378704" y="3982336"/>
                <a:ext cx="92160" cy="157680"/>
              </p14:xfrm>
            </p:contentPart>
          </mc:Choice>
          <mc:Fallback xmlns="">
            <p:pic>
              <p:nvPicPr>
                <p:cNvPr id="635" name="Ink 634">
                  <a:extLst>
                    <a:ext uri="{FF2B5EF4-FFF2-40B4-BE49-F238E27FC236}">
                      <a16:creationId xmlns:a16="http://schemas.microsoft.com/office/drawing/2014/main" id="{D163AF23-2AAF-1DEC-3EED-7C5FA7BBF08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7372584" y="3976216"/>
                  <a:ext cx="10440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636" name="Ink 635">
                  <a:extLst>
                    <a:ext uri="{FF2B5EF4-FFF2-40B4-BE49-F238E27FC236}">
                      <a16:creationId xmlns:a16="http://schemas.microsoft.com/office/drawing/2014/main" id="{07700B8B-E1B3-6D4B-907B-65DD1226F131}"/>
                    </a:ext>
                  </a:extLst>
                </p14:cNvPr>
                <p14:cNvContentPartPr/>
                <p14:nvPr/>
              </p14:nvContentPartPr>
              <p14:xfrm>
                <a:off x="7606944" y="4016536"/>
                <a:ext cx="154800" cy="291600"/>
              </p14:xfrm>
            </p:contentPart>
          </mc:Choice>
          <mc:Fallback xmlns="">
            <p:pic>
              <p:nvPicPr>
                <p:cNvPr id="636" name="Ink 635">
                  <a:extLst>
                    <a:ext uri="{FF2B5EF4-FFF2-40B4-BE49-F238E27FC236}">
                      <a16:creationId xmlns:a16="http://schemas.microsoft.com/office/drawing/2014/main" id="{07700B8B-E1B3-6D4B-907B-65DD1226F131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600824" y="4010416"/>
                  <a:ext cx="16704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637" name="Ink 636">
                  <a:extLst>
                    <a:ext uri="{FF2B5EF4-FFF2-40B4-BE49-F238E27FC236}">
                      <a16:creationId xmlns:a16="http://schemas.microsoft.com/office/drawing/2014/main" id="{B4678E0F-7B1D-0B60-67DC-AAA28A2B0928}"/>
                    </a:ext>
                  </a:extLst>
                </p14:cNvPr>
                <p14:cNvContentPartPr/>
                <p14:nvPr/>
              </p14:nvContentPartPr>
              <p14:xfrm>
                <a:off x="7595064" y="4171696"/>
                <a:ext cx="246960" cy="46440"/>
              </p14:xfrm>
            </p:contentPart>
          </mc:Choice>
          <mc:Fallback xmlns="">
            <p:pic>
              <p:nvPicPr>
                <p:cNvPr id="637" name="Ink 636">
                  <a:extLst>
                    <a:ext uri="{FF2B5EF4-FFF2-40B4-BE49-F238E27FC236}">
                      <a16:creationId xmlns:a16="http://schemas.microsoft.com/office/drawing/2014/main" id="{B4678E0F-7B1D-0B60-67DC-AAA28A2B0928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588944" y="4165576"/>
                  <a:ext cx="259200" cy="58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638" name="Ink 637">
                  <a:extLst>
                    <a:ext uri="{FF2B5EF4-FFF2-40B4-BE49-F238E27FC236}">
                      <a16:creationId xmlns:a16="http://schemas.microsoft.com/office/drawing/2014/main" id="{BAE9F856-BD33-1901-07F9-70B871630FB3}"/>
                    </a:ext>
                  </a:extLst>
                </p14:cNvPr>
                <p14:cNvContentPartPr/>
                <p14:nvPr/>
              </p14:nvContentPartPr>
              <p14:xfrm>
                <a:off x="7906824" y="4077376"/>
                <a:ext cx="180720" cy="209880"/>
              </p14:xfrm>
            </p:contentPart>
          </mc:Choice>
          <mc:Fallback xmlns="">
            <p:pic>
              <p:nvPicPr>
                <p:cNvPr id="638" name="Ink 637">
                  <a:extLst>
                    <a:ext uri="{FF2B5EF4-FFF2-40B4-BE49-F238E27FC236}">
                      <a16:creationId xmlns:a16="http://schemas.microsoft.com/office/drawing/2014/main" id="{BAE9F856-BD33-1901-07F9-70B871630FB3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900704" y="4071256"/>
                  <a:ext cx="192960" cy="222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03" name="Group 202">
            <a:extLst>
              <a:ext uri="{FF2B5EF4-FFF2-40B4-BE49-F238E27FC236}">
                <a16:creationId xmlns:a16="http://schemas.microsoft.com/office/drawing/2014/main" id="{498240D4-7704-8F7D-F158-AC3E75F66AD0}"/>
              </a:ext>
            </a:extLst>
          </p:cNvPr>
          <p:cNvGrpSpPr/>
          <p:nvPr/>
        </p:nvGrpSpPr>
        <p:grpSpPr>
          <a:xfrm>
            <a:off x="4731624" y="4641496"/>
            <a:ext cx="1099080" cy="286920"/>
            <a:chOff x="4731624" y="4641496"/>
            <a:chExt cx="1099080" cy="286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97" name="Ink 196">
                  <a:extLst>
                    <a:ext uri="{FF2B5EF4-FFF2-40B4-BE49-F238E27FC236}">
                      <a16:creationId xmlns:a16="http://schemas.microsoft.com/office/drawing/2014/main" id="{5051749F-A4CD-0332-1D97-D32A12BB14AD}"/>
                    </a:ext>
                  </a:extLst>
                </p14:cNvPr>
                <p14:cNvContentPartPr/>
                <p14:nvPr/>
              </p14:nvContentPartPr>
              <p14:xfrm>
                <a:off x="4731624" y="4648336"/>
                <a:ext cx="253080" cy="48240"/>
              </p14:xfrm>
            </p:contentPart>
          </mc:Choice>
          <mc:Fallback xmlns="">
            <p:pic>
              <p:nvPicPr>
                <p:cNvPr id="197" name="Ink 196">
                  <a:extLst>
                    <a:ext uri="{FF2B5EF4-FFF2-40B4-BE49-F238E27FC236}">
                      <a16:creationId xmlns:a16="http://schemas.microsoft.com/office/drawing/2014/main" id="{5051749F-A4CD-0332-1D97-D32A12BB14AD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4725504" y="4642216"/>
                  <a:ext cx="265320" cy="6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98" name="Ink 197">
                  <a:extLst>
                    <a:ext uri="{FF2B5EF4-FFF2-40B4-BE49-F238E27FC236}">
                      <a16:creationId xmlns:a16="http://schemas.microsoft.com/office/drawing/2014/main" id="{E8A3F588-E9B9-EBBE-B058-4828D6E18881}"/>
                    </a:ext>
                  </a:extLst>
                </p14:cNvPr>
                <p14:cNvContentPartPr/>
                <p14:nvPr/>
              </p14:nvContentPartPr>
              <p14:xfrm>
                <a:off x="4895424" y="4666336"/>
                <a:ext cx="32040" cy="214560"/>
              </p14:xfrm>
            </p:contentPart>
          </mc:Choice>
          <mc:Fallback xmlns="">
            <p:pic>
              <p:nvPicPr>
                <p:cNvPr id="198" name="Ink 197">
                  <a:extLst>
                    <a:ext uri="{FF2B5EF4-FFF2-40B4-BE49-F238E27FC236}">
                      <a16:creationId xmlns:a16="http://schemas.microsoft.com/office/drawing/2014/main" id="{E8A3F588-E9B9-EBBE-B058-4828D6E18881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4889304" y="4660216"/>
                  <a:ext cx="4428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99" name="Ink 198">
                  <a:extLst>
                    <a:ext uri="{FF2B5EF4-FFF2-40B4-BE49-F238E27FC236}">
                      <a16:creationId xmlns:a16="http://schemas.microsoft.com/office/drawing/2014/main" id="{05C4A75E-3FDA-05A4-256B-76B4DC62F4B6}"/>
                    </a:ext>
                  </a:extLst>
                </p14:cNvPr>
                <p14:cNvContentPartPr/>
                <p14:nvPr/>
              </p14:nvContentPartPr>
              <p14:xfrm>
                <a:off x="4977504" y="4725376"/>
                <a:ext cx="191880" cy="159480"/>
              </p14:xfrm>
            </p:contentPart>
          </mc:Choice>
          <mc:Fallback xmlns="">
            <p:pic>
              <p:nvPicPr>
                <p:cNvPr id="199" name="Ink 198">
                  <a:extLst>
                    <a:ext uri="{FF2B5EF4-FFF2-40B4-BE49-F238E27FC236}">
                      <a16:creationId xmlns:a16="http://schemas.microsoft.com/office/drawing/2014/main" id="{05C4A75E-3FDA-05A4-256B-76B4DC62F4B6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4971384" y="4719256"/>
                  <a:ext cx="204120" cy="171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200" name="Ink 199">
                  <a:extLst>
                    <a:ext uri="{FF2B5EF4-FFF2-40B4-BE49-F238E27FC236}">
                      <a16:creationId xmlns:a16="http://schemas.microsoft.com/office/drawing/2014/main" id="{C9212A8A-9974-49D4-6130-571A38499193}"/>
                    </a:ext>
                  </a:extLst>
                </p14:cNvPr>
                <p14:cNvContentPartPr/>
                <p14:nvPr/>
              </p14:nvContentPartPr>
              <p14:xfrm>
                <a:off x="5177304" y="4727536"/>
                <a:ext cx="149400" cy="185760"/>
              </p14:xfrm>
            </p:contentPart>
          </mc:Choice>
          <mc:Fallback xmlns="">
            <p:pic>
              <p:nvPicPr>
                <p:cNvPr id="200" name="Ink 199">
                  <a:extLst>
                    <a:ext uri="{FF2B5EF4-FFF2-40B4-BE49-F238E27FC236}">
                      <a16:creationId xmlns:a16="http://schemas.microsoft.com/office/drawing/2014/main" id="{C9212A8A-9974-49D4-6130-571A38499193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5171184" y="4721416"/>
                  <a:ext cx="161640" cy="19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201" name="Ink 200">
                  <a:extLst>
                    <a:ext uri="{FF2B5EF4-FFF2-40B4-BE49-F238E27FC236}">
                      <a16:creationId xmlns:a16="http://schemas.microsoft.com/office/drawing/2014/main" id="{4DA2CB1D-8355-44E8-0249-E31FF8260D3A}"/>
                    </a:ext>
                  </a:extLst>
                </p14:cNvPr>
                <p14:cNvContentPartPr/>
                <p14:nvPr/>
              </p14:nvContentPartPr>
              <p14:xfrm>
                <a:off x="5320944" y="4641496"/>
                <a:ext cx="358560" cy="272880"/>
              </p14:xfrm>
            </p:contentPart>
          </mc:Choice>
          <mc:Fallback xmlns="">
            <p:pic>
              <p:nvPicPr>
                <p:cNvPr id="201" name="Ink 200">
                  <a:extLst>
                    <a:ext uri="{FF2B5EF4-FFF2-40B4-BE49-F238E27FC236}">
                      <a16:creationId xmlns:a16="http://schemas.microsoft.com/office/drawing/2014/main" id="{4DA2CB1D-8355-44E8-0249-E31FF8260D3A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5314824" y="4635376"/>
                  <a:ext cx="37080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202" name="Ink 201">
                  <a:extLst>
                    <a:ext uri="{FF2B5EF4-FFF2-40B4-BE49-F238E27FC236}">
                      <a16:creationId xmlns:a16="http://schemas.microsoft.com/office/drawing/2014/main" id="{28F1E11D-D478-D9BF-D263-D06B4FFC5CD4}"/>
                    </a:ext>
                  </a:extLst>
                </p14:cNvPr>
                <p14:cNvContentPartPr/>
                <p14:nvPr/>
              </p14:nvContentPartPr>
              <p14:xfrm>
                <a:off x="5706504" y="4722856"/>
                <a:ext cx="124200" cy="205560"/>
              </p14:xfrm>
            </p:contentPart>
          </mc:Choice>
          <mc:Fallback xmlns="">
            <p:pic>
              <p:nvPicPr>
                <p:cNvPr id="202" name="Ink 201">
                  <a:extLst>
                    <a:ext uri="{FF2B5EF4-FFF2-40B4-BE49-F238E27FC236}">
                      <a16:creationId xmlns:a16="http://schemas.microsoft.com/office/drawing/2014/main" id="{28F1E11D-D478-D9BF-D263-D06B4FFC5CD4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5700384" y="4716736"/>
                  <a:ext cx="136440" cy="217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70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113D139E-518B-1B74-85DC-0430D625DBC9}"/>
                  </a:ext>
                </a:extLst>
              </p14:cNvPr>
              <p14:cNvContentPartPr/>
              <p14:nvPr/>
            </p14:nvContentPartPr>
            <p14:xfrm>
              <a:off x="6245424" y="4609816"/>
              <a:ext cx="53280" cy="14436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113D139E-518B-1B74-85DC-0430D625DBC9}"/>
                  </a:ext>
                </a:extLst>
              </p:cNvPr>
              <p:cNvPicPr/>
              <p:nvPr/>
            </p:nvPicPr>
            <p:blipFill>
              <a:blip r:embed="rId371"/>
              <a:stretch>
                <a:fillRect/>
              </a:stretch>
            </p:blipFill>
            <p:spPr>
              <a:xfrm>
                <a:off x="6239304" y="4603696"/>
                <a:ext cx="65520" cy="156600"/>
              </a:xfrm>
              <a:prstGeom prst="rect">
                <a:avLst/>
              </a:prstGeom>
            </p:spPr>
          </p:pic>
        </mc:Fallback>
      </mc:AlternateContent>
      <p:grpSp>
        <p:nvGrpSpPr>
          <p:cNvPr id="217" name="Group 216">
            <a:extLst>
              <a:ext uri="{FF2B5EF4-FFF2-40B4-BE49-F238E27FC236}">
                <a16:creationId xmlns:a16="http://schemas.microsoft.com/office/drawing/2014/main" id="{B33A8859-B746-32B5-8E5F-8B812D647F18}"/>
              </a:ext>
            </a:extLst>
          </p:cNvPr>
          <p:cNvGrpSpPr/>
          <p:nvPr/>
        </p:nvGrpSpPr>
        <p:grpSpPr>
          <a:xfrm>
            <a:off x="6400584" y="4611256"/>
            <a:ext cx="266040" cy="272880"/>
            <a:chOff x="6400584" y="4611256"/>
            <a:chExt cx="266040" cy="272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205" name="Ink 204">
                  <a:extLst>
                    <a:ext uri="{FF2B5EF4-FFF2-40B4-BE49-F238E27FC236}">
                      <a16:creationId xmlns:a16="http://schemas.microsoft.com/office/drawing/2014/main" id="{0F64C0FF-427D-6CF4-8CF9-85E5D21F80FF}"/>
                    </a:ext>
                  </a:extLst>
                </p14:cNvPr>
                <p14:cNvContentPartPr/>
                <p14:nvPr/>
              </p14:nvContentPartPr>
              <p14:xfrm>
                <a:off x="6400584" y="4611256"/>
                <a:ext cx="168480" cy="272880"/>
              </p14:xfrm>
            </p:contentPart>
          </mc:Choice>
          <mc:Fallback xmlns="">
            <p:pic>
              <p:nvPicPr>
                <p:cNvPr id="205" name="Ink 204">
                  <a:extLst>
                    <a:ext uri="{FF2B5EF4-FFF2-40B4-BE49-F238E27FC236}">
                      <a16:creationId xmlns:a16="http://schemas.microsoft.com/office/drawing/2014/main" id="{0F64C0FF-427D-6CF4-8CF9-85E5D21F80FF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6394464" y="4605136"/>
                  <a:ext cx="18072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214" name="Ink 213">
                  <a:extLst>
                    <a:ext uri="{FF2B5EF4-FFF2-40B4-BE49-F238E27FC236}">
                      <a16:creationId xmlns:a16="http://schemas.microsoft.com/office/drawing/2014/main" id="{E244F2F0-EDEB-5ACA-F99E-523D2A7472DB}"/>
                    </a:ext>
                  </a:extLst>
                </p14:cNvPr>
                <p14:cNvContentPartPr/>
                <p14:nvPr/>
              </p14:nvContentPartPr>
              <p14:xfrm>
                <a:off x="6653304" y="4665976"/>
                <a:ext cx="13320" cy="11520"/>
              </p14:xfrm>
            </p:contentPart>
          </mc:Choice>
          <mc:Fallback xmlns="">
            <p:pic>
              <p:nvPicPr>
                <p:cNvPr id="214" name="Ink 213">
                  <a:extLst>
                    <a:ext uri="{FF2B5EF4-FFF2-40B4-BE49-F238E27FC236}">
                      <a16:creationId xmlns:a16="http://schemas.microsoft.com/office/drawing/2014/main" id="{E244F2F0-EDEB-5ACA-F99E-523D2A7472DB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6647184" y="4659856"/>
                  <a:ext cx="25560" cy="23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35FDE469-C192-1A43-E543-84EDE5CB392B}"/>
              </a:ext>
            </a:extLst>
          </p:cNvPr>
          <p:cNvGrpSpPr/>
          <p:nvPr/>
        </p:nvGrpSpPr>
        <p:grpSpPr>
          <a:xfrm>
            <a:off x="4833144" y="5049376"/>
            <a:ext cx="1948320" cy="371880"/>
            <a:chOff x="4833144" y="5049376"/>
            <a:chExt cx="1948320" cy="371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218" name="Ink 217">
                  <a:extLst>
                    <a:ext uri="{FF2B5EF4-FFF2-40B4-BE49-F238E27FC236}">
                      <a16:creationId xmlns:a16="http://schemas.microsoft.com/office/drawing/2014/main" id="{FCE17524-261A-4141-7CC1-EB1F134B4973}"/>
                    </a:ext>
                  </a:extLst>
                </p14:cNvPr>
                <p14:cNvContentPartPr/>
                <p14:nvPr/>
              </p14:nvContentPartPr>
              <p14:xfrm>
                <a:off x="4833144" y="5150536"/>
                <a:ext cx="205920" cy="219240"/>
              </p14:xfrm>
            </p:contentPart>
          </mc:Choice>
          <mc:Fallback xmlns="">
            <p:pic>
              <p:nvPicPr>
                <p:cNvPr id="218" name="Ink 217">
                  <a:extLst>
                    <a:ext uri="{FF2B5EF4-FFF2-40B4-BE49-F238E27FC236}">
                      <a16:creationId xmlns:a16="http://schemas.microsoft.com/office/drawing/2014/main" id="{FCE17524-261A-4141-7CC1-EB1F134B4973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4827024" y="5144416"/>
                  <a:ext cx="218160" cy="231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219" name="Ink 218">
                  <a:extLst>
                    <a:ext uri="{FF2B5EF4-FFF2-40B4-BE49-F238E27FC236}">
                      <a16:creationId xmlns:a16="http://schemas.microsoft.com/office/drawing/2014/main" id="{40F0BFA3-19F0-6B77-2A41-B5246E719530}"/>
                    </a:ext>
                  </a:extLst>
                </p14:cNvPr>
                <p14:cNvContentPartPr/>
                <p14:nvPr/>
              </p14:nvContentPartPr>
              <p14:xfrm>
                <a:off x="5030424" y="5234416"/>
                <a:ext cx="195480" cy="157680"/>
              </p14:xfrm>
            </p:contentPart>
          </mc:Choice>
          <mc:Fallback xmlns="">
            <p:pic>
              <p:nvPicPr>
                <p:cNvPr id="219" name="Ink 218">
                  <a:extLst>
                    <a:ext uri="{FF2B5EF4-FFF2-40B4-BE49-F238E27FC236}">
                      <a16:creationId xmlns:a16="http://schemas.microsoft.com/office/drawing/2014/main" id="{40F0BFA3-19F0-6B77-2A41-B5246E719530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5024304" y="5228296"/>
                  <a:ext cx="20772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220" name="Ink 219">
                  <a:extLst>
                    <a:ext uri="{FF2B5EF4-FFF2-40B4-BE49-F238E27FC236}">
                      <a16:creationId xmlns:a16="http://schemas.microsoft.com/office/drawing/2014/main" id="{5A984B99-6BC0-67DD-96B9-60B2189366C1}"/>
                    </a:ext>
                  </a:extLst>
                </p14:cNvPr>
                <p14:cNvContentPartPr/>
                <p14:nvPr/>
              </p14:nvContentPartPr>
              <p14:xfrm>
                <a:off x="5207544" y="5280136"/>
                <a:ext cx="197640" cy="141120"/>
              </p14:xfrm>
            </p:contentPart>
          </mc:Choice>
          <mc:Fallback xmlns="">
            <p:pic>
              <p:nvPicPr>
                <p:cNvPr id="220" name="Ink 219">
                  <a:extLst>
                    <a:ext uri="{FF2B5EF4-FFF2-40B4-BE49-F238E27FC236}">
                      <a16:creationId xmlns:a16="http://schemas.microsoft.com/office/drawing/2014/main" id="{5A984B99-6BC0-67DD-96B9-60B2189366C1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5201424" y="5274016"/>
                  <a:ext cx="209880" cy="153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221" name="Ink 220">
                  <a:extLst>
                    <a:ext uri="{FF2B5EF4-FFF2-40B4-BE49-F238E27FC236}">
                      <a16:creationId xmlns:a16="http://schemas.microsoft.com/office/drawing/2014/main" id="{73BCF477-CCBC-9FA7-B5BA-63E5AA67BFDE}"/>
                    </a:ext>
                  </a:extLst>
                </p14:cNvPr>
                <p14:cNvContentPartPr/>
                <p14:nvPr/>
              </p14:nvContentPartPr>
              <p14:xfrm>
                <a:off x="5394384" y="5243416"/>
                <a:ext cx="194040" cy="164880"/>
              </p14:xfrm>
            </p:contentPart>
          </mc:Choice>
          <mc:Fallback xmlns="">
            <p:pic>
              <p:nvPicPr>
                <p:cNvPr id="221" name="Ink 220">
                  <a:extLst>
                    <a:ext uri="{FF2B5EF4-FFF2-40B4-BE49-F238E27FC236}">
                      <a16:creationId xmlns:a16="http://schemas.microsoft.com/office/drawing/2014/main" id="{73BCF477-CCBC-9FA7-B5BA-63E5AA67BFDE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5388264" y="5237296"/>
                  <a:ext cx="206280" cy="177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222" name="Ink 221">
                  <a:extLst>
                    <a:ext uri="{FF2B5EF4-FFF2-40B4-BE49-F238E27FC236}">
                      <a16:creationId xmlns:a16="http://schemas.microsoft.com/office/drawing/2014/main" id="{6E9067E7-E1CC-4BA5-C016-F4F58B2333C7}"/>
                    </a:ext>
                  </a:extLst>
                </p14:cNvPr>
                <p14:cNvContentPartPr/>
                <p14:nvPr/>
              </p14:nvContentPartPr>
              <p14:xfrm>
                <a:off x="5624064" y="5232976"/>
                <a:ext cx="106200" cy="173520"/>
              </p14:xfrm>
            </p:contentPart>
          </mc:Choice>
          <mc:Fallback xmlns="">
            <p:pic>
              <p:nvPicPr>
                <p:cNvPr id="222" name="Ink 221">
                  <a:extLst>
                    <a:ext uri="{FF2B5EF4-FFF2-40B4-BE49-F238E27FC236}">
                      <a16:creationId xmlns:a16="http://schemas.microsoft.com/office/drawing/2014/main" id="{6E9067E7-E1CC-4BA5-C016-F4F58B2333C7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5617944" y="5226856"/>
                  <a:ext cx="1184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223" name="Ink 222">
                  <a:extLst>
                    <a:ext uri="{FF2B5EF4-FFF2-40B4-BE49-F238E27FC236}">
                      <a16:creationId xmlns:a16="http://schemas.microsoft.com/office/drawing/2014/main" id="{CEF1DF52-5603-B3A2-9027-3C791D25B6AF}"/>
                    </a:ext>
                  </a:extLst>
                </p14:cNvPr>
                <p14:cNvContentPartPr/>
                <p14:nvPr/>
              </p14:nvContentPartPr>
              <p14:xfrm>
                <a:off x="5769864" y="5247736"/>
                <a:ext cx="114120" cy="151200"/>
              </p14:xfrm>
            </p:contentPart>
          </mc:Choice>
          <mc:Fallback xmlns="">
            <p:pic>
              <p:nvPicPr>
                <p:cNvPr id="223" name="Ink 222">
                  <a:extLst>
                    <a:ext uri="{FF2B5EF4-FFF2-40B4-BE49-F238E27FC236}">
                      <a16:creationId xmlns:a16="http://schemas.microsoft.com/office/drawing/2014/main" id="{CEF1DF52-5603-B3A2-9027-3C791D25B6AF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5763744" y="5241616"/>
                  <a:ext cx="126360" cy="16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224" name="Ink 223">
                  <a:extLst>
                    <a:ext uri="{FF2B5EF4-FFF2-40B4-BE49-F238E27FC236}">
                      <a16:creationId xmlns:a16="http://schemas.microsoft.com/office/drawing/2014/main" id="{FB641D40-2069-C31F-B7D8-FB0900DC6789}"/>
                    </a:ext>
                  </a:extLst>
                </p14:cNvPr>
                <p14:cNvContentPartPr/>
                <p14:nvPr/>
              </p14:nvContentPartPr>
              <p14:xfrm>
                <a:off x="5762664" y="5171416"/>
                <a:ext cx="39600" cy="33480"/>
              </p14:xfrm>
            </p:contentPart>
          </mc:Choice>
          <mc:Fallback xmlns="">
            <p:pic>
              <p:nvPicPr>
                <p:cNvPr id="224" name="Ink 223">
                  <a:extLst>
                    <a:ext uri="{FF2B5EF4-FFF2-40B4-BE49-F238E27FC236}">
                      <a16:creationId xmlns:a16="http://schemas.microsoft.com/office/drawing/2014/main" id="{FB641D40-2069-C31F-B7D8-FB0900DC6789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5756544" y="5165296"/>
                  <a:ext cx="51840" cy="4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225" name="Ink 224">
                  <a:extLst>
                    <a:ext uri="{FF2B5EF4-FFF2-40B4-BE49-F238E27FC236}">
                      <a16:creationId xmlns:a16="http://schemas.microsoft.com/office/drawing/2014/main" id="{B2B0ECF6-056F-12BC-2484-07622E088307}"/>
                    </a:ext>
                  </a:extLst>
                </p14:cNvPr>
                <p14:cNvContentPartPr/>
                <p14:nvPr/>
              </p14:nvContentPartPr>
              <p14:xfrm>
                <a:off x="5899464" y="5202736"/>
                <a:ext cx="106560" cy="190440"/>
              </p14:xfrm>
            </p:contentPart>
          </mc:Choice>
          <mc:Fallback xmlns="">
            <p:pic>
              <p:nvPicPr>
                <p:cNvPr id="225" name="Ink 224">
                  <a:extLst>
                    <a:ext uri="{FF2B5EF4-FFF2-40B4-BE49-F238E27FC236}">
                      <a16:creationId xmlns:a16="http://schemas.microsoft.com/office/drawing/2014/main" id="{B2B0ECF6-056F-12BC-2484-07622E088307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5893344" y="5196616"/>
                  <a:ext cx="118800" cy="20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227" name="Ink 226">
                  <a:extLst>
                    <a:ext uri="{FF2B5EF4-FFF2-40B4-BE49-F238E27FC236}">
                      <a16:creationId xmlns:a16="http://schemas.microsoft.com/office/drawing/2014/main" id="{F5A7BB7A-B6A4-84AB-65FC-BE1CB9886161}"/>
                    </a:ext>
                  </a:extLst>
                </p14:cNvPr>
                <p14:cNvContentPartPr/>
                <p14:nvPr/>
              </p14:nvContentPartPr>
              <p14:xfrm>
                <a:off x="6140304" y="5213536"/>
                <a:ext cx="109080" cy="19800"/>
              </p14:xfrm>
            </p:contentPart>
          </mc:Choice>
          <mc:Fallback xmlns="">
            <p:pic>
              <p:nvPicPr>
                <p:cNvPr id="227" name="Ink 226">
                  <a:extLst>
                    <a:ext uri="{FF2B5EF4-FFF2-40B4-BE49-F238E27FC236}">
                      <a16:creationId xmlns:a16="http://schemas.microsoft.com/office/drawing/2014/main" id="{F5A7BB7A-B6A4-84AB-65FC-BE1CB9886161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6134184" y="5207416"/>
                  <a:ext cx="121320" cy="32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228" name="Ink 227">
                  <a:extLst>
                    <a:ext uri="{FF2B5EF4-FFF2-40B4-BE49-F238E27FC236}">
                      <a16:creationId xmlns:a16="http://schemas.microsoft.com/office/drawing/2014/main" id="{9B138B79-0FC8-8555-3DB5-F3066840BBDD}"/>
                    </a:ext>
                  </a:extLst>
                </p14:cNvPr>
                <p14:cNvContentPartPr/>
                <p14:nvPr/>
              </p14:nvContentPartPr>
              <p14:xfrm>
                <a:off x="6410304" y="5049376"/>
                <a:ext cx="149040" cy="213120"/>
              </p14:xfrm>
            </p:contentPart>
          </mc:Choice>
          <mc:Fallback xmlns="">
            <p:pic>
              <p:nvPicPr>
                <p:cNvPr id="228" name="Ink 227">
                  <a:extLst>
                    <a:ext uri="{FF2B5EF4-FFF2-40B4-BE49-F238E27FC236}">
                      <a16:creationId xmlns:a16="http://schemas.microsoft.com/office/drawing/2014/main" id="{9B138B79-0FC8-8555-3DB5-F3066840BBDD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6404184" y="5043256"/>
                  <a:ext cx="161280" cy="22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229" name="Ink 228">
                  <a:extLst>
                    <a:ext uri="{FF2B5EF4-FFF2-40B4-BE49-F238E27FC236}">
                      <a16:creationId xmlns:a16="http://schemas.microsoft.com/office/drawing/2014/main" id="{FDFAF311-8199-A49D-084F-ACDD037FEA73}"/>
                    </a:ext>
                  </a:extLst>
                </p14:cNvPr>
                <p14:cNvContentPartPr/>
                <p14:nvPr/>
              </p14:nvContentPartPr>
              <p14:xfrm>
                <a:off x="6506424" y="5077456"/>
                <a:ext cx="95040" cy="314280"/>
              </p14:xfrm>
            </p:contentPart>
          </mc:Choice>
          <mc:Fallback xmlns="">
            <p:pic>
              <p:nvPicPr>
                <p:cNvPr id="229" name="Ink 228">
                  <a:extLst>
                    <a:ext uri="{FF2B5EF4-FFF2-40B4-BE49-F238E27FC236}">
                      <a16:creationId xmlns:a16="http://schemas.microsoft.com/office/drawing/2014/main" id="{FDFAF311-8199-A49D-084F-ACDD037FEA73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6500304" y="5071336"/>
                  <a:ext cx="107280" cy="326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230" name="Ink 229">
                  <a:extLst>
                    <a:ext uri="{FF2B5EF4-FFF2-40B4-BE49-F238E27FC236}">
                      <a16:creationId xmlns:a16="http://schemas.microsoft.com/office/drawing/2014/main" id="{3BC6DA56-624F-197C-D425-8535933C70A1}"/>
                    </a:ext>
                  </a:extLst>
                </p14:cNvPr>
                <p14:cNvContentPartPr/>
                <p14:nvPr/>
              </p14:nvContentPartPr>
              <p14:xfrm>
                <a:off x="6638184" y="5193376"/>
                <a:ext cx="143280" cy="176760"/>
              </p14:xfrm>
            </p:contentPart>
          </mc:Choice>
          <mc:Fallback xmlns="">
            <p:pic>
              <p:nvPicPr>
                <p:cNvPr id="230" name="Ink 229">
                  <a:extLst>
                    <a:ext uri="{FF2B5EF4-FFF2-40B4-BE49-F238E27FC236}">
                      <a16:creationId xmlns:a16="http://schemas.microsoft.com/office/drawing/2014/main" id="{3BC6DA56-624F-197C-D425-8535933C70A1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6632064" y="5187256"/>
                  <a:ext cx="155520" cy="1890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35" name="Group 234">
            <a:extLst>
              <a:ext uri="{FF2B5EF4-FFF2-40B4-BE49-F238E27FC236}">
                <a16:creationId xmlns:a16="http://schemas.microsoft.com/office/drawing/2014/main" id="{630CF987-100D-92E7-6D29-32F8E9FFED2E}"/>
              </a:ext>
            </a:extLst>
          </p:cNvPr>
          <p:cNvGrpSpPr/>
          <p:nvPr/>
        </p:nvGrpSpPr>
        <p:grpSpPr>
          <a:xfrm>
            <a:off x="7151184" y="4999336"/>
            <a:ext cx="536400" cy="343440"/>
            <a:chOff x="7151184" y="4999336"/>
            <a:chExt cx="536400" cy="343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232" name="Ink 231">
                  <a:extLst>
                    <a:ext uri="{FF2B5EF4-FFF2-40B4-BE49-F238E27FC236}">
                      <a16:creationId xmlns:a16="http://schemas.microsoft.com/office/drawing/2014/main" id="{243D11E3-F4E5-59DF-52AC-61CE8E058CD4}"/>
                    </a:ext>
                  </a:extLst>
                </p14:cNvPr>
                <p14:cNvContentPartPr/>
                <p14:nvPr/>
              </p14:nvContentPartPr>
              <p14:xfrm>
                <a:off x="7151184" y="5019856"/>
                <a:ext cx="92880" cy="164520"/>
              </p14:xfrm>
            </p:contentPart>
          </mc:Choice>
          <mc:Fallback xmlns="">
            <p:pic>
              <p:nvPicPr>
                <p:cNvPr id="232" name="Ink 231">
                  <a:extLst>
                    <a:ext uri="{FF2B5EF4-FFF2-40B4-BE49-F238E27FC236}">
                      <a16:creationId xmlns:a16="http://schemas.microsoft.com/office/drawing/2014/main" id="{243D11E3-F4E5-59DF-52AC-61CE8E058CD4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7145064" y="5013736"/>
                  <a:ext cx="10512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233" name="Ink 232">
                  <a:extLst>
                    <a:ext uri="{FF2B5EF4-FFF2-40B4-BE49-F238E27FC236}">
                      <a16:creationId xmlns:a16="http://schemas.microsoft.com/office/drawing/2014/main" id="{9CC0E1B1-DBBE-B109-5176-19B6CC36CCCB}"/>
                    </a:ext>
                  </a:extLst>
                </p14:cNvPr>
                <p14:cNvContentPartPr/>
                <p14:nvPr/>
              </p14:nvContentPartPr>
              <p14:xfrm>
                <a:off x="7295184" y="4999336"/>
                <a:ext cx="163440" cy="343440"/>
              </p14:xfrm>
            </p:contentPart>
          </mc:Choice>
          <mc:Fallback xmlns="">
            <p:pic>
              <p:nvPicPr>
                <p:cNvPr id="233" name="Ink 232">
                  <a:extLst>
                    <a:ext uri="{FF2B5EF4-FFF2-40B4-BE49-F238E27FC236}">
                      <a16:creationId xmlns:a16="http://schemas.microsoft.com/office/drawing/2014/main" id="{9CC0E1B1-DBBE-B109-5176-19B6CC36CCCB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7289064" y="4993216"/>
                  <a:ext cx="1756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234" name="Ink 233">
                  <a:extLst>
                    <a:ext uri="{FF2B5EF4-FFF2-40B4-BE49-F238E27FC236}">
                      <a16:creationId xmlns:a16="http://schemas.microsoft.com/office/drawing/2014/main" id="{001F0C42-1806-76D5-534D-588D8262258B}"/>
                    </a:ext>
                  </a:extLst>
                </p14:cNvPr>
                <p14:cNvContentPartPr/>
                <p14:nvPr/>
              </p14:nvContentPartPr>
              <p14:xfrm>
                <a:off x="7537104" y="5032456"/>
                <a:ext cx="150480" cy="297000"/>
              </p14:xfrm>
            </p:contentPart>
          </mc:Choice>
          <mc:Fallback xmlns="">
            <p:pic>
              <p:nvPicPr>
                <p:cNvPr id="234" name="Ink 233">
                  <a:extLst>
                    <a:ext uri="{FF2B5EF4-FFF2-40B4-BE49-F238E27FC236}">
                      <a16:creationId xmlns:a16="http://schemas.microsoft.com/office/drawing/2014/main" id="{001F0C42-1806-76D5-534D-588D8262258B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7530984" y="5026336"/>
                  <a:ext cx="162720" cy="3092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10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631A3758-69CC-64BA-80C4-BA6F6C442D00}"/>
                  </a:ext>
                </a:extLst>
              </p14:cNvPr>
              <p14:cNvContentPartPr/>
              <p14:nvPr/>
            </p14:nvContentPartPr>
            <p14:xfrm>
              <a:off x="343224" y="4705576"/>
              <a:ext cx="152280" cy="2628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631A3758-69CC-64BA-80C4-BA6F6C442D00}"/>
                  </a:ext>
                </a:extLst>
              </p:cNvPr>
              <p:cNvPicPr/>
              <p:nvPr/>
            </p:nvPicPr>
            <p:blipFill>
              <a:blip r:embed="rId411"/>
              <a:stretch>
                <a:fillRect/>
              </a:stretch>
            </p:blipFill>
            <p:spPr>
              <a:xfrm>
                <a:off x="337104" y="4699456"/>
                <a:ext cx="164520" cy="38520"/>
              </a:xfrm>
              <a:prstGeom prst="rect">
                <a:avLst/>
              </a:prstGeom>
            </p:spPr>
          </p:pic>
        </mc:Fallback>
      </mc:AlternateContent>
      <p:grpSp>
        <p:nvGrpSpPr>
          <p:cNvPr id="263" name="Group 262">
            <a:extLst>
              <a:ext uri="{FF2B5EF4-FFF2-40B4-BE49-F238E27FC236}">
                <a16:creationId xmlns:a16="http://schemas.microsoft.com/office/drawing/2014/main" id="{FB1425E8-5250-7594-5BFC-91BBEE0ECFDA}"/>
              </a:ext>
            </a:extLst>
          </p:cNvPr>
          <p:cNvGrpSpPr/>
          <p:nvPr/>
        </p:nvGrpSpPr>
        <p:grpSpPr>
          <a:xfrm>
            <a:off x="759024" y="4551856"/>
            <a:ext cx="2691000" cy="374040"/>
            <a:chOff x="759024" y="4551856"/>
            <a:chExt cx="2691000" cy="37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237" name="Ink 236">
                  <a:extLst>
                    <a:ext uri="{FF2B5EF4-FFF2-40B4-BE49-F238E27FC236}">
                      <a16:creationId xmlns:a16="http://schemas.microsoft.com/office/drawing/2014/main" id="{D5185F23-138A-D0C2-6AA8-CF68ED40C2B3}"/>
                    </a:ext>
                  </a:extLst>
                </p14:cNvPr>
                <p14:cNvContentPartPr/>
                <p14:nvPr/>
              </p14:nvContentPartPr>
              <p14:xfrm>
                <a:off x="759024" y="4665616"/>
                <a:ext cx="515160" cy="165960"/>
              </p14:xfrm>
            </p:contentPart>
          </mc:Choice>
          <mc:Fallback xmlns="">
            <p:pic>
              <p:nvPicPr>
                <p:cNvPr id="237" name="Ink 236">
                  <a:extLst>
                    <a:ext uri="{FF2B5EF4-FFF2-40B4-BE49-F238E27FC236}">
                      <a16:creationId xmlns:a16="http://schemas.microsoft.com/office/drawing/2014/main" id="{D5185F23-138A-D0C2-6AA8-CF68ED40C2B3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752904" y="4659496"/>
                  <a:ext cx="52740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238" name="Ink 237">
                  <a:extLst>
                    <a:ext uri="{FF2B5EF4-FFF2-40B4-BE49-F238E27FC236}">
                      <a16:creationId xmlns:a16="http://schemas.microsoft.com/office/drawing/2014/main" id="{F8B812DE-7211-9168-29D6-FFD71290D1A7}"/>
                    </a:ext>
                  </a:extLst>
                </p14:cNvPr>
                <p14:cNvContentPartPr/>
                <p14:nvPr/>
              </p14:nvContentPartPr>
              <p14:xfrm>
                <a:off x="1185984" y="4609456"/>
                <a:ext cx="39600" cy="39600"/>
              </p14:xfrm>
            </p:contentPart>
          </mc:Choice>
          <mc:Fallback xmlns="">
            <p:pic>
              <p:nvPicPr>
                <p:cNvPr id="238" name="Ink 237">
                  <a:extLst>
                    <a:ext uri="{FF2B5EF4-FFF2-40B4-BE49-F238E27FC236}">
                      <a16:creationId xmlns:a16="http://schemas.microsoft.com/office/drawing/2014/main" id="{F8B812DE-7211-9168-29D6-FFD71290D1A7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1179864" y="4603336"/>
                  <a:ext cx="51840" cy="5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239" name="Ink 238">
                  <a:extLst>
                    <a:ext uri="{FF2B5EF4-FFF2-40B4-BE49-F238E27FC236}">
                      <a16:creationId xmlns:a16="http://schemas.microsoft.com/office/drawing/2014/main" id="{B21B4E5C-EC17-AA6C-5E53-6EEC2E664E9E}"/>
                    </a:ext>
                  </a:extLst>
                </p14:cNvPr>
                <p14:cNvContentPartPr/>
                <p14:nvPr/>
              </p14:nvContentPartPr>
              <p14:xfrm>
                <a:off x="1296864" y="4723576"/>
                <a:ext cx="360720" cy="115560"/>
              </p14:xfrm>
            </p:contentPart>
          </mc:Choice>
          <mc:Fallback xmlns="">
            <p:pic>
              <p:nvPicPr>
                <p:cNvPr id="239" name="Ink 238">
                  <a:extLst>
                    <a:ext uri="{FF2B5EF4-FFF2-40B4-BE49-F238E27FC236}">
                      <a16:creationId xmlns:a16="http://schemas.microsoft.com/office/drawing/2014/main" id="{B21B4E5C-EC17-AA6C-5E53-6EEC2E664E9E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1290744" y="4717456"/>
                  <a:ext cx="372960" cy="12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240" name="Ink 239">
                  <a:extLst>
                    <a:ext uri="{FF2B5EF4-FFF2-40B4-BE49-F238E27FC236}">
                      <a16:creationId xmlns:a16="http://schemas.microsoft.com/office/drawing/2014/main" id="{931CEB1F-D0EF-3671-7EAA-D5E305FFAE8F}"/>
                    </a:ext>
                  </a:extLst>
                </p14:cNvPr>
                <p14:cNvContentPartPr/>
                <p14:nvPr/>
              </p14:nvContentPartPr>
              <p14:xfrm>
                <a:off x="1521504" y="4633576"/>
                <a:ext cx="36720" cy="10800"/>
              </p14:xfrm>
            </p:contentPart>
          </mc:Choice>
          <mc:Fallback xmlns="">
            <p:pic>
              <p:nvPicPr>
                <p:cNvPr id="240" name="Ink 239">
                  <a:extLst>
                    <a:ext uri="{FF2B5EF4-FFF2-40B4-BE49-F238E27FC236}">
                      <a16:creationId xmlns:a16="http://schemas.microsoft.com/office/drawing/2014/main" id="{931CEB1F-D0EF-3671-7EAA-D5E305FFAE8F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1515384" y="4627456"/>
                  <a:ext cx="48960" cy="2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241" name="Ink 240">
                  <a:extLst>
                    <a:ext uri="{FF2B5EF4-FFF2-40B4-BE49-F238E27FC236}">
                      <a16:creationId xmlns:a16="http://schemas.microsoft.com/office/drawing/2014/main" id="{11DB5DBA-83A7-A3A3-FAB3-EE49C8DAC863}"/>
                    </a:ext>
                  </a:extLst>
                </p14:cNvPr>
                <p14:cNvContentPartPr/>
                <p14:nvPr/>
              </p14:nvContentPartPr>
              <p14:xfrm>
                <a:off x="1652184" y="4717816"/>
                <a:ext cx="473040" cy="152280"/>
              </p14:xfrm>
            </p:contentPart>
          </mc:Choice>
          <mc:Fallback xmlns="">
            <p:pic>
              <p:nvPicPr>
                <p:cNvPr id="241" name="Ink 240">
                  <a:extLst>
                    <a:ext uri="{FF2B5EF4-FFF2-40B4-BE49-F238E27FC236}">
                      <a16:creationId xmlns:a16="http://schemas.microsoft.com/office/drawing/2014/main" id="{11DB5DBA-83A7-A3A3-FAB3-EE49C8DAC863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1646064" y="4711696"/>
                  <a:ext cx="4852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242" name="Ink 241">
                  <a:extLst>
                    <a:ext uri="{FF2B5EF4-FFF2-40B4-BE49-F238E27FC236}">
                      <a16:creationId xmlns:a16="http://schemas.microsoft.com/office/drawing/2014/main" id="{ABB53568-2F58-C70A-7833-ED65B76D51A6}"/>
                    </a:ext>
                  </a:extLst>
                </p14:cNvPr>
                <p14:cNvContentPartPr/>
                <p14:nvPr/>
              </p14:nvContentPartPr>
              <p14:xfrm>
                <a:off x="2079144" y="4731136"/>
                <a:ext cx="71280" cy="173520"/>
              </p14:xfrm>
            </p:contentPart>
          </mc:Choice>
          <mc:Fallback xmlns="">
            <p:pic>
              <p:nvPicPr>
                <p:cNvPr id="242" name="Ink 241">
                  <a:extLst>
                    <a:ext uri="{FF2B5EF4-FFF2-40B4-BE49-F238E27FC236}">
                      <a16:creationId xmlns:a16="http://schemas.microsoft.com/office/drawing/2014/main" id="{ABB53568-2F58-C70A-7833-ED65B76D51A6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2073024" y="4725016"/>
                  <a:ext cx="8352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243" name="Ink 242">
                  <a:extLst>
                    <a:ext uri="{FF2B5EF4-FFF2-40B4-BE49-F238E27FC236}">
                      <a16:creationId xmlns:a16="http://schemas.microsoft.com/office/drawing/2014/main" id="{588421E2-3211-96C7-FC52-A37C7C186EC4}"/>
                    </a:ext>
                  </a:extLst>
                </p14:cNvPr>
                <p14:cNvContentPartPr/>
                <p14:nvPr/>
              </p14:nvContentPartPr>
              <p14:xfrm>
                <a:off x="2127024" y="4800976"/>
                <a:ext cx="152280" cy="116280"/>
              </p14:xfrm>
            </p:contentPart>
          </mc:Choice>
          <mc:Fallback xmlns="">
            <p:pic>
              <p:nvPicPr>
                <p:cNvPr id="243" name="Ink 242">
                  <a:extLst>
                    <a:ext uri="{FF2B5EF4-FFF2-40B4-BE49-F238E27FC236}">
                      <a16:creationId xmlns:a16="http://schemas.microsoft.com/office/drawing/2014/main" id="{588421E2-3211-96C7-FC52-A37C7C186EC4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2120904" y="4794856"/>
                  <a:ext cx="16452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244" name="Ink 243">
                  <a:extLst>
                    <a:ext uri="{FF2B5EF4-FFF2-40B4-BE49-F238E27FC236}">
                      <a16:creationId xmlns:a16="http://schemas.microsoft.com/office/drawing/2014/main" id="{1CE91062-1848-D4EC-42A7-035E021A2490}"/>
                    </a:ext>
                  </a:extLst>
                </p14:cNvPr>
                <p14:cNvContentPartPr/>
                <p14:nvPr/>
              </p14:nvContentPartPr>
              <p14:xfrm>
                <a:off x="2232864" y="4771096"/>
                <a:ext cx="341280" cy="137520"/>
              </p14:xfrm>
            </p:contentPart>
          </mc:Choice>
          <mc:Fallback xmlns="">
            <p:pic>
              <p:nvPicPr>
                <p:cNvPr id="244" name="Ink 243">
                  <a:extLst>
                    <a:ext uri="{FF2B5EF4-FFF2-40B4-BE49-F238E27FC236}">
                      <a16:creationId xmlns:a16="http://schemas.microsoft.com/office/drawing/2014/main" id="{1CE91062-1848-D4EC-42A7-035E021A2490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2226744" y="4764976"/>
                  <a:ext cx="35352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245" name="Ink 244">
                  <a:extLst>
                    <a:ext uri="{FF2B5EF4-FFF2-40B4-BE49-F238E27FC236}">
                      <a16:creationId xmlns:a16="http://schemas.microsoft.com/office/drawing/2014/main" id="{9C1EACDD-5637-B517-6C43-07AB739CA0B3}"/>
                    </a:ext>
                  </a:extLst>
                </p14:cNvPr>
                <p14:cNvContentPartPr/>
                <p14:nvPr/>
              </p14:nvContentPartPr>
              <p14:xfrm>
                <a:off x="2791224" y="4762816"/>
                <a:ext cx="187200" cy="160560"/>
              </p14:xfrm>
            </p:contentPart>
          </mc:Choice>
          <mc:Fallback xmlns="">
            <p:pic>
              <p:nvPicPr>
                <p:cNvPr id="245" name="Ink 244">
                  <a:extLst>
                    <a:ext uri="{FF2B5EF4-FFF2-40B4-BE49-F238E27FC236}">
                      <a16:creationId xmlns:a16="http://schemas.microsoft.com/office/drawing/2014/main" id="{9C1EACDD-5637-B517-6C43-07AB739CA0B3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2785104" y="4756696"/>
                  <a:ext cx="199440" cy="17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246" name="Ink 245">
                  <a:extLst>
                    <a:ext uri="{FF2B5EF4-FFF2-40B4-BE49-F238E27FC236}">
                      <a16:creationId xmlns:a16="http://schemas.microsoft.com/office/drawing/2014/main" id="{288F7434-02B8-6593-B678-4937CFDB85B3}"/>
                    </a:ext>
                  </a:extLst>
                </p14:cNvPr>
                <p14:cNvContentPartPr/>
                <p14:nvPr/>
              </p14:nvContentPartPr>
              <p14:xfrm>
                <a:off x="2963304" y="4772536"/>
                <a:ext cx="134280" cy="139320"/>
              </p14:xfrm>
            </p:contentPart>
          </mc:Choice>
          <mc:Fallback xmlns="">
            <p:pic>
              <p:nvPicPr>
                <p:cNvPr id="246" name="Ink 245">
                  <a:extLst>
                    <a:ext uri="{FF2B5EF4-FFF2-40B4-BE49-F238E27FC236}">
                      <a16:creationId xmlns:a16="http://schemas.microsoft.com/office/drawing/2014/main" id="{288F7434-02B8-6593-B678-4937CFDB85B3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2957184" y="4766416"/>
                  <a:ext cx="14652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247" name="Ink 246">
                  <a:extLst>
                    <a:ext uri="{FF2B5EF4-FFF2-40B4-BE49-F238E27FC236}">
                      <a16:creationId xmlns:a16="http://schemas.microsoft.com/office/drawing/2014/main" id="{BEDF65F2-A28F-2829-7694-25105B5694E6}"/>
                    </a:ext>
                  </a:extLst>
                </p14:cNvPr>
                <p14:cNvContentPartPr/>
                <p14:nvPr/>
              </p14:nvContentPartPr>
              <p14:xfrm>
                <a:off x="3145104" y="4730056"/>
                <a:ext cx="133200" cy="195840"/>
              </p14:xfrm>
            </p:contentPart>
          </mc:Choice>
          <mc:Fallback xmlns="">
            <p:pic>
              <p:nvPicPr>
                <p:cNvPr id="247" name="Ink 246">
                  <a:extLst>
                    <a:ext uri="{FF2B5EF4-FFF2-40B4-BE49-F238E27FC236}">
                      <a16:creationId xmlns:a16="http://schemas.microsoft.com/office/drawing/2014/main" id="{BEDF65F2-A28F-2829-7694-25105B5694E6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3138984" y="4723936"/>
                  <a:ext cx="145440" cy="208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248" name="Ink 247">
                  <a:extLst>
                    <a:ext uri="{FF2B5EF4-FFF2-40B4-BE49-F238E27FC236}">
                      <a16:creationId xmlns:a16="http://schemas.microsoft.com/office/drawing/2014/main" id="{6C9BBE69-1FFD-2FED-F791-A52DC8BAF563}"/>
                    </a:ext>
                  </a:extLst>
                </p14:cNvPr>
                <p14:cNvContentPartPr/>
                <p14:nvPr/>
              </p14:nvContentPartPr>
              <p14:xfrm>
                <a:off x="3302424" y="4551856"/>
                <a:ext cx="69120" cy="366840"/>
              </p14:xfrm>
            </p:contentPart>
          </mc:Choice>
          <mc:Fallback xmlns="">
            <p:pic>
              <p:nvPicPr>
                <p:cNvPr id="248" name="Ink 247">
                  <a:extLst>
                    <a:ext uri="{FF2B5EF4-FFF2-40B4-BE49-F238E27FC236}">
                      <a16:creationId xmlns:a16="http://schemas.microsoft.com/office/drawing/2014/main" id="{6C9BBE69-1FFD-2FED-F791-A52DC8BAF563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3296304" y="4545736"/>
                  <a:ext cx="81360" cy="379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255" name="Ink 254">
                  <a:extLst>
                    <a:ext uri="{FF2B5EF4-FFF2-40B4-BE49-F238E27FC236}">
                      <a16:creationId xmlns:a16="http://schemas.microsoft.com/office/drawing/2014/main" id="{53A9C9F1-9C8D-3D17-82D0-FBB8027EC7F1}"/>
                    </a:ext>
                  </a:extLst>
                </p14:cNvPr>
                <p14:cNvContentPartPr/>
                <p14:nvPr/>
              </p14:nvContentPartPr>
              <p14:xfrm>
                <a:off x="3275064" y="4730056"/>
                <a:ext cx="174960" cy="25200"/>
              </p14:xfrm>
            </p:contentPart>
          </mc:Choice>
          <mc:Fallback xmlns="">
            <p:pic>
              <p:nvPicPr>
                <p:cNvPr id="255" name="Ink 254">
                  <a:extLst>
                    <a:ext uri="{FF2B5EF4-FFF2-40B4-BE49-F238E27FC236}">
                      <a16:creationId xmlns:a16="http://schemas.microsoft.com/office/drawing/2014/main" id="{53A9C9F1-9C8D-3D17-82D0-FBB8027EC7F1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3268944" y="4723936"/>
                  <a:ext cx="187200" cy="37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AD5E3EDB-FD2C-6D3D-ECCD-B54BF59B0BB8}"/>
              </a:ext>
            </a:extLst>
          </p:cNvPr>
          <p:cNvGrpSpPr/>
          <p:nvPr/>
        </p:nvGrpSpPr>
        <p:grpSpPr>
          <a:xfrm>
            <a:off x="3713904" y="4537096"/>
            <a:ext cx="648000" cy="347400"/>
            <a:chOff x="3713904" y="4537096"/>
            <a:chExt cx="648000" cy="34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277" name="Ink 276">
                  <a:extLst>
                    <a:ext uri="{FF2B5EF4-FFF2-40B4-BE49-F238E27FC236}">
                      <a16:creationId xmlns:a16="http://schemas.microsoft.com/office/drawing/2014/main" id="{B7C00A54-1BF0-1098-7D99-CBF2F3605013}"/>
                    </a:ext>
                  </a:extLst>
                </p14:cNvPr>
                <p14:cNvContentPartPr/>
                <p14:nvPr/>
              </p14:nvContentPartPr>
              <p14:xfrm>
                <a:off x="3741624" y="4537096"/>
                <a:ext cx="167400" cy="346320"/>
              </p14:xfrm>
            </p:contentPart>
          </mc:Choice>
          <mc:Fallback xmlns="">
            <p:pic>
              <p:nvPicPr>
                <p:cNvPr id="277" name="Ink 276">
                  <a:extLst>
                    <a:ext uri="{FF2B5EF4-FFF2-40B4-BE49-F238E27FC236}">
                      <a16:creationId xmlns:a16="http://schemas.microsoft.com/office/drawing/2014/main" id="{B7C00A54-1BF0-1098-7D99-CBF2F3605013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3735504" y="4530976"/>
                  <a:ext cx="17964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283" name="Ink 282">
                  <a:extLst>
                    <a:ext uri="{FF2B5EF4-FFF2-40B4-BE49-F238E27FC236}">
                      <a16:creationId xmlns:a16="http://schemas.microsoft.com/office/drawing/2014/main" id="{CE0F78DD-DB9E-CFE1-976D-385A342437D7}"/>
                    </a:ext>
                  </a:extLst>
                </p14:cNvPr>
                <p14:cNvContentPartPr/>
                <p14:nvPr/>
              </p14:nvContentPartPr>
              <p14:xfrm>
                <a:off x="3713904" y="4793056"/>
                <a:ext cx="173520" cy="13680"/>
              </p14:xfrm>
            </p:contentPart>
          </mc:Choice>
          <mc:Fallback xmlns="">
            <p:pic>
              <p:nvPicPr>
                <p:cNvPr id="283" name="Ink 282">
                  <a:extLst>
                    <a:ext uri="{FF2B5EF4-FFF2-40B4-BE49-F238E27FC236}">
                      <a16:creationId xmlns:a16="http://schemas.microsoft.com/office/drawing/2014/main" id="{CE0F78DD-DB9E-CFE1-976D-385A342437D7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3707784" y="4786936"/>
                  <a:ext cx="185760" cy="25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290" name="Ink 289">
                  <a:extLst>
                    <a:ext uri="{FF2B5EF4-FFF2-40B4-BE49-F238E27FC236}">
                      <a16:creationId xmlns:a16="http://schemas.microsoft.com/office/drawing/2014/main" id="{B33BB955-5FF5-4841-1155-95AC5E820013}"/>
                    </a:ext>
                  </a:extLst>
                </p14:cNvPr>
                <p14:cNvContentPartPr/>
                <p14:nvPr/>
              </p14:nvContentPartPr>
              <p14:xfrm>
                <a:off x="3914064" y="4566256"/>
                <a:ext cx="64080" cy="318240"/>
              </p14:xfrm>
            </p:contentPart>
          </mc:Choice>
          <mc:Fallback xmlns="">
            <p:pic>
              <p:nvPicPr>
                <p:cNvPr id="290" name="Ink 289">
                  <a:extLst>
                    <a:ext uri="{FF2B5EF4-FFF2-40B4-BE49-F238E27FC236}">
                      <a16:creationId xmlns:a16="http://schemas.microsoft.com/office/drawing/2014/main" id="{B33BB955-5FF5-4841-1155-95AC5E820013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3907944" y="4560136"/>
                  <a:ext cx="763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291" name="Ink 290">
                  <a:extLst>
                    <a:ext uri="{FF2B5EF4-FFF2-40B4-BE49-F238E27FC236}">
                      <a16:creationId xmlns:a16="http://schemas.microsoft.com/office/drawing/2014/main" id="{CD61EABE-1DBA-911F-E2AC-9F0AD958801E}"/>
                    </a:ext>
                  </a:extLst>
                </p14:cNvPr>
                <p14:cNvContentPartPr/>
                <p14:nvPr/>
              </p14:nvContentPartPr>
              <p14:xfrm>
                <a:off x="3977784" y="4692616"/>
                <a:ext cx="384120" cy="191880"/>
              </p14:xfrm>
            </p:contentPart>
          </mc:Choice>
          <mc:Fallback xmlns="">
            <p:pic>
              <p:nvPicPr>
                <p:cNvPr id="291" name="Ink 290">
                  <a:extLst>
                    <a:ext uri="{FF2B5EF4-FFF2-40B4-BE49-F238E27FC236}">
                      <a16:creationId xmlns:a16="http://schemas.microsoft.com/office/drawing/2014/main" id="{CD61EABE-1DBA-911F-E2AC-9F0AD958801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3971664" y="4686496"/>
                  <a:ext cx="396360" cy="20412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46">
            <p14:nvContentPartPr>
              <p14:cNvPr id="293" name="Ink 292">
                <a:extLst>
                  <a:ext uri="{FF2B5EF4-FFF2-40B4-BE49-F238E27FC236}">
                    <a16:creationId xmlns:a16="http://schemas.microsoft.com/office/drawing/2014/main" id="{DC757B77-E9D7-7B51-9B07-88DDA1DB88BE}"/>
                  </a:ext>
                </a:extLst>
              </p14:cNvPr>
              <p14:cNvContentPartPr/>
              <p14:nvPr/>
            </p14:nvContentPartPr>
            <p14:xfrm>
              <a:off x="307584" y="5306056"/>
              <a:ext cx="180360" cy="23760"/>
            </p14:xfrm>
          </p:contentPart>
        </mc:Choice>
        <mc:Fallback xmlns="">
          <p:pic>
            <p:nvPicPr>
              <p:cNvPr id="293" name="Ink 292">
                <a:extLst>
                  <a:ext uri="{FF2B5EF4-FFF2-40B4-BE49-F238E27FC236}">
                    <a16:creationId xmlns:a16="http://schemas.microsoft.com/office/drawing/2014/main" id="{DC757B77-E9D7-7B51-9B07-88DDA1DB88BE}"/>
                  </a:ext>
                </a:extLst>
              </p:cNvPr>
              <p:cNvPicPr/>
              <p:nvPr/>
            </p:nvPicPr>
            <p:blipFill>
              <a:blip r:embed="rId447"/>
              <a:stretch>
                <a:fillRect/>
              </a:stretch>
            </p:blipFill>
            <p:spPr>
              <a:xfrm>
                <a:off x="301464" y="5299936"/>
                <a:ext cx="1926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8">
            <p14:nvContentPartPr>
              <p14:cNvPr id="294" name="Ink 293">
                <a:extLst>
                  <a:ext uri="{FF2B5EF4-FFF2-40B4-BE49-F238E27FC236}">
                    <a16:creationId xmlns:a16="http://schemas.microsoft.com/office/drawing/2014/main" id="{DB054905-CAC5-10FA-F220-8A3C3FCEB30B}"/>
                  </a:ext>
                </a:extLst>
              </p14:cNvPr>
              <p14:cNvContentPartPr/>
              <p14:nvPr/>
            </p14:nvContentPartPr>
            <p14:xfrm>
              <a:off x="772704" y="5110216"/>
              <a:ext cx="10440" cy="29520"/>
            </p14:xfrm>
          </p:contentPart>
        </mc:Choice>
        <mc:Fallback xmlns="">
          <p:pic>
            <p:nvPicPr>
              <p:cNvPr id="294" name="Ink 293">
                <a:extLst>
                  <a:ext uri="{FF2B5EF4-FFF2-40B4-BE49-F238E27FC236}">
                    <a16:creationId xmlns:a16="http://schemas.microsoft.com/office/drawing/2014/main" id="{DB054905-CAC5-10FA-F220-8A3C3FCEB30B}"/>
                  </a:ext>
                </a:extLst>
              </p:cNvPr>
              <p:cNvPicPr/>
              <p:nvPr/>
            </p:nvPicPr>
            <p:blipFill>
              <a:blip r:embed="rId449"/>
              <a:stretch>
                <a:fillRect/>
              </a:stretch>
            </p:blipFill>
            <p:spPr>
              <a:xfrm>
                <a:off x="766584" y="5104096"/>
                <a:ext cx="22680" cy="41760"/>
              </a:xfrm>
              <a:prstGeom prst="rect">
                <a:avLst/>
              </a:prstGeom>
            </p:spPr>
          </p:pic>
        </mc:Fallback>
      </mc:AlternateContent>
      <p:grpSp>
        <p:nvGrpSpPr>
          <p:cNvPr id="310" name="Group 309">
            <a:extLst>
              <a:ext uri="{FF2B5EF4-FFF2-40B4-BE49-F238E27FC236}">
                <a16:creationId xmlns:a16="http://schemas.microsoft.com/office/drawing/2014/main" id="{1DA2181C-C06D-1AB2-2072-2036301949AC}"/>
              </a:ext>
            </a:extLst>
          </p:cNvPr>
          <p:cNvGrpSpPr/>
          <p:nvPr/>
        </p:nvGrpSpPr>
        <p:grpSpPr>
          <a:xfrm>
            <a:off x="742104" y="5020576"/>
            <a:ext cx="1468440" cy="361440"/>
            <a:chOff x="742104" y="5020576"/>
            <a:chExt cx="1468440" cy="361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EE2678E5-D8FA-028F-A12E-57B03B8B640F}"/>
                    </a:ext>
                  </a:extLst>
                </p14:cNvPr>
                <p14:cNvContentPartPr/>
                <p14:nvPr/>
              </p14:nvContentPartPr>
              <p14:xfrm>
                <a:off x="742104" y="5020576"/>
                <a:ext cx="226440" cy="35892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EE2678E5-D8FA-028F-A12E-57B03B8B640F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735984" y="5014456"/>
                  <a:ext cx="238680" cy="37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D0E0FAD1-BE61-E8CE-D4CF-602AED1BE46F}"/>
                    </a:ext>
                  </a:extLst>
                </p14:cNvPr>
                <p14:cNvContentPartPr/>
                <p14:nvPr/>
              </p14:nvContentPartPr>
              <p14:xfrm>
                <a:off x="958464" y="5206696"/>
                <a:ext cx="403200" cy="13932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D0E0FAD1-BE61-E8CE-D4CF-602AED1BE46F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952344" y="5200576"/>
                  <a:ext cx="415440" cy="15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00BB3AB6-9F30-6DCA-1682-8E605C6C49B6}"/>
                    </a:ext>
                  </a:extLst>
                </p14:cNvPr>
                <p14:cNvContentPartPr/>
                <p14:nvPr/>
              </p14:nvContentPartPr>
              <p14:xfrm>
                <a:off x="1346904" y="5214616"/>
                <a:ext cx="247320" cy="12528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00BB3AB6-9F30-6DCA-1682-8E605C6C49B6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1340784" y="5208496"/>
                  <a:ext cx="259560" cy="13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498EE046-7981-441C-0D45-FBE36605EBC3}"/>
                    </a:ext>
                  </a:extLst>
                </p14:cNvPr>
                <p14:cNvContentPartPr/>
                <p14:nvPr/>
              </p14:nvContentPartPr>
              <p14:xfrm>
                <a:off x="1575504" y="5083576"/>
                <a:ext cx="252360" cy="26604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498EE046-7981-441C-0D45-FBE36605EBC3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1569384" y="5077456"/>
                  <a:ext cx="264600" cy="27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8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33C7EBEE-4BDE-D119-0EB2-4499493A38D5}"/>
                    </a:ext>
                  </a:extLst>
                </p14:cNvPr>
                <p14:cNvContentPartPr/>
                <p14:nvPr/>
              </p14:nvContentPartPr>
              <p14:xfrm>
                <a:off x="1835784" y="5200936"/>
                <a:ext cx="146160" cy="13680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33C7EBEE-4BDE-D119-0EB2-4499493A38D5}"/>
                    </a:ext>
                  </a:extLst>
                </p:cNvPr>
                <p:cNvPicPr/>
                <p:nvPr/>
              </p:nvPicPr>
              <p:blipFill>
                <a:blip r:embed="rId459"/>
                <a:stretch>
                  <a:fillRect/>
                </a:stretch>
              </p:blipFill>
              <p:spPr>
                <a:xfrm>
                  <a:off x="1829664" y="5194816"/>
                  <a:ext cx="15840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0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2FABF318-21CE-CDF6-767D-608F9E5369C6}"/>
                    </a:ext>
                  </a:extLst>
                </p14:cNvPr>
                <p14:cNvContentPartPr/>
                <p14:nvPr/>
              </p14:nvContentPartPr>
              <p14:xfrm>
                <a:off x="1966464" y="5073856"/>
                <a:ext cx="244080" cy="30816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2FABF318-21CE-CDF6-767D-608F9E5369C6}"/>
                    </a:ext>
                  </a:extLst>
                </p:cNvPr>
                <p:cNvPicPr/>
                <p:nvPr/>
              </p:nvPicPr>
              <p:blipFill>
                <a:blip r:embed="rId461"/>
                <a:stretch>
                  <a:fillRect/>
                </a:stretch>
              </p:blipFill>
              <p:spPr>
                <a:xfrm>
                  <a:off x="1960344" y="5067736"/>
                  <a:ext cx="256320" cy="32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7" name="Group 316">
            <a:extLst>
              <a:ext uri="{FF2B5EF4-FFF2-40B4-BE49-F238E27FC236}">
                <a16:creationId xmlns:a16="http://schemas.microsoft.com/office/drawing/2014/main" id="{84623609-2699-5878-FC0F-631EE7D6965C}"/>
              </a:ext>
            </a:extLst>
          </p:cNvPr>
          <p:cNvGrpSpPr/>
          <p:nvPr/>
        </p:nvGrpSpPr>
        <p:grpSpPr>
          <a:xfrm>
            <a:off x="2533824" y="5070976"/>
            <a:ext cx="581040" cy="405720"/>
            <a:chOff x="2533824" y="5070976"/>
            <a:chExt cx="581040" cy="40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C2BF3EEA-9200-46F2-7D1F-EED6FF333926}"/>
                    </a:ext>
                  </a:extLst>
                </p14:cNvPr>
                <p14:cNvContentPartPr/>
                <p14:nvPr/>
              </p14:nvContentPartPr>
              <p14:xfrm>
                <a:off x="2533824" y="5136136"/>
                <a:ext cx="124560" cy="24984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C2BF3EEA-9200-46F2-7D1F-EED6FF333926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2527704" y="5130016"/>
                  <a:ext cx="136800" cy="262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C98EFD2F-01FC-0C89-97A9-6C5CE907568F}"/>
                    </a:ext>
                  </a:extLst>
                </p14:cNvPr>
                <p14:cNvContentPartPr/>
                <p14:nvPr/>
              </p14:nvContentPartPr>
              <p14:xfrm>
                <a:off x="2657664" y="5070976"/>
                <a:ext cx="230040" cy="2278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C98EFD2F-01FC-0C89-97A9-6C5CE907568F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2651544" y="5064856"/>
                  <a:ext cx="24228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FE7C7F82-152F-1CB9-E3C9-695EBF489862}"/>
                    </a:ext>
                  </a:extLst>
                </p14:cNvPr>
                <p14:cNvContentPartPr/>
                <p14:nvPr/>
              </p14:nvContentPartPr>
              <p14:xfrm>
                <a:off x="2661624" y="5257096"/>
                <a:ext cx="270720" cy="12384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FE7C7F82-152F-1CB9-E3C9-695EBF489862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655504" y="5250976"/>
                  <a:ext cx="2829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144BAA00-7617-305C-2AC5-9D99D9CE082C}"/>
                    </a:ext>
                  </a:extLst>
                </p14:cNvPr>
                <p14:cNvContentPartPr/>
                <p14:nvPr/>
              </p14:nvContentPartPr>
              <p14:xfrm>
                <a:off x="2937744" y="5312176"/>
                <a:ext cx="156960" cy="16452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144BAA00-7617-305C-2AC5-9D99D9CE082C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931624" y="5306056"/>
                  <a:ext cx="169200" cy="176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33630077-5B79-9B36-1D19-982F665C83E2}"/>
                    </a:ext>
                  </a:extLst>
                </p14:cNvPr>
                <p14:cNvContentPartPr/>
                <p14:nvPr/>
              </p14:nvContentPartPr>
              <p14:xfrm>
                <a:off x="2895624" y="5386696"/>
                <a:ext cx="219240" cy="4356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33630077-5B79-9B36-1D19-982F665C83E2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889504" y="5380576"/>
                  <a:ext cx="231480" cy="55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72">
            <p14:nvContentPartPr>
              <p14:cNvPr id="318" name="Ink 317">
                <a:extLst>
                  <a:ext uri="{FF2B5EF4-FFF2-40B4-BE49-F238E27FC236}">
                    <a16:creationId xmlns:a16="http://schemas.microsoft.com/office/drawing/2014/main" id="{7DC0C32F-DE90-661F-9986-AB153B6F5EC6}"/>
                  </a:ext>
                </a:extLst>
              </p14:cNvPr>
              <p14:cNvContentPartPr/>
              <p14:nvPr/>
            </p14:nvContentPartPr>
            <p14:xfrm>
              <a:off x="316944" y="5915896"/>
              <a:ext cx="199080" cy="21600"/>
            </p14:xfrm>
          </p:contentPart>
        </mc:Choice>
        <mc:Fallback xmlns="">
          <p:pic>
            <p:nvPicPr>
              <p:cNvPr id="318" name="Ink 317">
                <a:extLst>
                  <a:ext uri="{FF2B5EF4-FFF2-40B4-BE49-F238E27FC236}">
                    <a16:creationId xmlns:a16="http://schemas.microsoft.com/office/drawing/2014/main" id="{7DC0C32F-DE90-661F-9986-AB153B6F5EC6}"/>
                  </a:ext>
                </a:extLst>
              </p:cNvPr>
              <p:cNvPicPr/>
              <p:nvPr/>
            </p:nvPicPr>
            <p:blipFill>
              <a:blip r:embed="rId473"/>
              <a:stretch>
                <a:fillRect/>
              </a:stretch>
            </p:blipFill>
            <p:spPr>
              <a:xfrm>
                <a:off x="310824" y="5909776"/>
                <a:ext cx="211320" cy="33840"/>
              </a:xfrm>
              <a:prstGeom prst="rect">
                <a:avLst/>
              </a:prstGeom>
            </p:spPr>
          </p:pic>
        </mc:Fallback>
      </mc:AlternateContent>
      <p:grpSp>
        <p:nvGrpSpPr>
          <p:cNvPr id="357" name="Group 356">
            <a:extLst>
              <a:ext uri="{FF2B5EF4-FFF2-40B4-BE49-F238E27FC236}">
                <a16:creationId xmlns:a16="http://schemas.microsoft.com/office/drawing/2014/main" id="{31848685-B79B-8516-1BDA-77849CB9A263}"/>
              </a:ext>
            </a:extLst>
          </p:cNvPr>
          <p:cNvGrpSpPr/>
          <p:nvPr/>
        </p:nvGrpSpPr>
        <p:grpSpPr>
          <a:xfrm>
            <a:off x="760464" y="5641576"/>
            <a:ext cx="1334520" cy="327600"/>
            <a:chOff x="760464" y="5641576"/>
            <a:chExt cx="1334520" cy="32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330" name="Ink 329">
                  <a:extLst>
                    <a:ext uri="{FF2B5EF4-FFF2-40B4-BE49-F238E27FC236}">
                      <a16:creationId xmlns:a16="http://schemas.microsoft.com/office/drawing/2014/main" id="{41374DAD-FCFC-DB0C-0094-04627617ED3F}"/>
                    </a:ext>
                  </a:extLst>
                </p14:cNvPr>
                <p14:cNvContentPartPr/>
                <p14:nvPr/>
              </p14:nvContentPartPr>
              <p14:xfrm>
                <a:off x="760464" y="5812216"/>
                <a:ext cx="199440" cy="133920"/>
              </p14:xfrm>
            </p:contentPart>
          </mc:Choice>
          <mc:Fallback xmlns="">
            <p:pic>
              <p:nvPicPr>
                <p:cNvPr id="330" name="Ink 329">
                  <a:extLst>
                    <a:ext uri="{FF2B5EF4-FFF2-40B4-BE49-F238E27FC236}">
                      <a16:creationId xmlns:a16="http://schemas.microsoft.com/office/drawing/2014/main" id="{41374DAD-FCFC-DB0C-0094-04627617ED3F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754344" y="5806096"/>
                  <a:ext cx="211680" cy="146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331" name="Ink 330">
                  <a:extLst>
                    <a:ext uri="{FF2B5EF4-FFF2-40B4-BE49-F238E27FC236}">
                      <a16:creationId xmlns:a16="http://schemas.microsoft.com/office/drawing/2014/main" id="{705C178E-18B4-8595-921C-B64722F9CA80}"/>
                    </a:ext>
                  </a:extLst>
                </p14:cNvPr>
                <p14:cNvContentPartPr/>
                <p14:nvPr/>
              </p14:nvContentPartPr>
              <p14:xfrm>
                <a:off x="933624" y="5826616"/>
                <a:ext cx="178200" cy="140040"/>
              </p14:xfrm>
            </p:contentPart>
          </mc:Choice>
          <mc:Fallback xmlns="">
            <p:pic>
              <p:nvPicPr>
                <p:cNvPr id="331" name="Ink 330">
                  <a:extLst>
                    <a:ext uri="{FF2B5EF4-FFF2-40B4-BE49-F238E27FC236}">
                      <a16:creationId xmlns:a16="http://schemas.microsoft.com/office/drawing/2014/main" id="{705C178E-18B4-8595-921C-B64722F9CA8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927504" y="5820496"/>
                  <a:ext cx="19044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332" name="Ink 331">
                  <a:extLst>
                    <a:ext uri="{FF2B5EF4-FFF2-40B4-BE49-F238E27FC236}">
                      <a16:creationId xmlns:a16="http://schemas.microsoft.com/office/drawing/2014/main" id="{24EFC41E-3276-FCDE-1E01-A26A2834C8FE}"/>
                    </a:ext>
                  </a:extLst>
                </p14:cNvPr>
                <p14:cNvContentPartPr/>
                <p14:nvPr/>
              </p14:nvContentPartPr>
              <p14:xfrm>
                <a:off x="1063224" y="5641576"/>
                <a:ext cx="129960" cy="295200"/>
              </p14:xfrm>
            </p:contentPart>
          </mc:Choice>
          <mc:Fallback xmlns="">
            <p:pic>
              <p:nvPicPr>
                <p:cNvPr id="332" name="Ink 331">
                  <a:extLst>
                    <a:ext uri="{FF2B5EF4-FFF2-40B4-BE49-F238E27FC236}">
                      <a16:creationId xmlns:a16="http://schemas.microsoft.com/office/drawing/2014/main" id="{24EFC41E-3276-FCDE-1E01-A26A2834C8FE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1057104" y="5635456"/>
                  <a:ext cx="142200" cy="30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333" name="Ink 332">
                  <a:extLst>
                    <a:ext uri="{FF2B5EF4-FFF2-40B4-BE49-F238E27FC236}">
                      <a16:creationId xmlns:a16="http://schemas.microsoft.com/office/drawing/2014/main" id="{4C708AC4-F451-22CF-2911-DDE8C3BD086F}"/>
                    </a:ext>
                  </a:extLst>
                </p14:cNvPr>
                <p14:cNvContentPartPr/>
                <p14:nvPr/>
              </p14:nvContentPartPr>
              <p14:xfrm>
                <a:off x="1222704" y="5809336"/>
                <a:ext cx="212040" cy="119520"/>
              </p14:xfrm>
            </p:contentPart>
          </mc:Choice>
          <mc:Fallback xmlns="">
            <p:pic>
              <p:nvPicPr>
                <p:cNvPr id="333" name="Ink 332">
                  <a:extLst>
                    <a:ext uri="{FF2B5EF4-FFF2-40B4-BE49-F238E27FC236}">
                      <a16:creationId xmlns:a16="http://schemas.microsoft.com/office/drawing/2014/main" id="{4C708AC4-F451-22CF-2911-DDE8C3BD086F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1216584" y="5803216"/>
                  <a:ext cx="224280" cy="13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334" name="Ink 333">
                  <a:extLst>
                    <a:ext uri="{FF2B5EF4-FFF2-40B4-BE49-F238E27FC236}">
                      <a16:creationId xmlns:a16="http://schemas.microsoft.com/office/drawing/2014/main" id="{5F49A4A0-D1F0-26C5-15A1-634251FDE7BA}"/>
                    </a:ext>
                  </a:extLst>
                </p14:cNvPr>
                <p14:cNvContentPartPr/>
                <p14:nvPr/>
              </p14:nvContentPartPr>
              <p14:xfrm>
                <a:off x="1437264" y="5811496"/>
                <a:ext cx="329400" cy="157680"/>
              </p14:xfrm>
            </p:contentPart>
          </mc:Choice>
          <mc:Fallback xmlns="">
            <p:pic>
              <p:nvPicPr>
                <p:cNvPr id="334" name="Ink 333">
                  <a:extLst>
                    <a:ext uri="{FF2B5EF4-FFF2-40B4-BE49-F238E27FC236}">
                      <a16:creationId xmlns:a16="http://schemas.microsoft.com/office/drawing/2014/main" id="{5F49A4A0-D1F0-26C5-15A1-634251FDE7B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1431144" y="5805376"/>
                  <a:ext cx="34164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335" name="Ink 334">
                  <a:extLst>
                    <a:ext uri="{FF2B5EF4-FFF2-40B4-BE49-F238E27FC236}">
                      <a16:creationId xmlns:a16="http://schemas.microsoft.com/office/drawing/2014/main" id="{2EEAD340-FF19-FB80-B100-1FC8EC8D53D2}"/>
                    </a:ext>
                  </a:extLst>
                </p14:cNvPr>
                <p14:cNvContentPartPr/>
                <p14:nvPr/>
              </p14:nvContentPartPr>
              <p14:xfrm>
                <a:off x="1759824" y="5819056"/>
                <a:ext cx="201240" cy="137880"/>
              </p14:xfrm>
            </p:contentPart>
          </mc:Choice>
          <mc:Fallback xmlns="">
            <p:pic>
              <p:nvPicPr>
                <p:cNvPr id="335" name="Ink 334">
                  <a:extLst>
                    <a:ext uri="{FF2B5EF4-FFF2-40B4-BE49-F238E27FC236}">
                      <a16:creationId xmlns:a16="http://schemas.microsoft.com/office/drawing/2014/main" id="{2EEAD340-FF19-FB80-B100-1FC8EC8D53D2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1753704" y="5812936"/>
                  <a:ext cx="213480" cy="15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338" name="Ink 337">
                  <a:extLst>
                    <a:ext uri="{FF2B5EF4-FFF2-40B4-BE49-F238E27FC236}">
                      <a16:creationId xmlns:a16="http://schemas.microsoft.com/office/drawing/2014/main" id="{BB6F90B9-C2A2-D642-F032-FAEBCA7FCD12}"/>
                    </a:ext>
                  </a:extLst>
                </p14:cNvPr>
                <p14:cNvContentPartPr/>
                <p14:nvPr/>
              </p14:nvContentPartPr>
              <p14:xfrm>
                <a:off x="1949184" y="5802496"/>
                <a:ext cx="145800" cy="160920"/>
              </p14:xfrm>
            </p:contentPart>
          </mc:Choice>
          <mc:Fallback xmlns="">
            <p:pic>
              <p:nvPicPr>
                <p:cNvPr id="338" name="Ink 337">
                  <a:extLst>
                    <a:ext uri="{FF2B5EF4-FFF2-40B4-BE49-F238E27FC236}">
                      <a16:creationId xmlns:a16="http://schemas.microsoft.com/office/drawing/2014/main" id="{BB6F90B9-C2A2-D642-F032-FAEBCA7FCD12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1943064" y="5796376"/>
                  <a:ext cx="158040" cy="173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6" name="Group 355">
            <a:extLst>
              <a:ext uri="{FF2B5EF4-FFF2-40B4-BE49-F238E27FC236}">
                <a16:creationId xmlns:a16="http://schemas.microsoft.com/office/drawing/2014/main" id="{5E9CC27F-1150-3C5E-AF2D-0B636859152D}"/>
              </a:ext>
            </a:extLst>
          </p:cNvPr>
          <p:cNvGrpSpPr/>
          <p:nvPr/>
        </p:nvGrpSpPr>
        <p:grpSpPr>
          <a:xfrm>
            <a:off x="2372904" y="5628976"/>
            <a:ext cx="356040" cy="337320"/>
            <a:chOff x="2372904" y="5628976"/>
            <a:chExt cx="356040" cy="337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350" name="Ink 349">
                  <a:extLst>
                    <a:ext uri="{FF2B5EF4-FFF2-40B4-BE49-F238E27FC236}">
                      <a16:creationId xmlns:a16="http://schemas.microsoft.com/office/drawing/2014/main" id="{2686FED6-7ECA-522A-369D-3D465C1E2994}"/>
                    </a:ext>
                  </a:extLst>
                </p14:cNvPr>
                <p14:cNvContentPartPr/>
                <p14:nvPr/>
              </p14:nvContentPartPr>
              <p14:xfrm>
                <a:off x="2372904" y="5797456"/>
                <a:ext cx="126360" cy="153000"/>
              </p14:xfrm>
            </p:contentPart>
          </mc:Choice>
          <mc:Fallback xmlns="">
            <p:pic>
              <p:nvPicPr>
                <p:cNvPr id="350" name="Ink 349">
                  <a:extLst>
                    <a:ext uri="{FF2B5EF4-FFF2-40B4-BE49-F238E27FC236}">
                      <a16:creationId xmlns:a16="http://schemas.microsoft.com/office/drawing/2014/main" id="{2686FED6-7ECA-522A-369D-3D465C1E2994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2366784" y="5791336"/>
                  <a:ext cx="13860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351" name="Ink 350">
                  <a:extLst>
                    <a:ext uri="{FF2B5EF4-FFF2-40B4-BE49-F238E27FC236}">
                      <a16:creationId xmlns:a16="http://schemas.microsoft.com/office/drawing/2014/main" id="{E625A6F8-70E9-2CCD-EE7A-01FA94B4F5AE}"/>
                    </a:ext>
                  </a:extLst>
                </p14:cNvPr>
                <p14:cNvContentPartPr/>
                <p14:nvPr/>
              </p14:nvContentPartPr>
              <p14:xfrm>
                <a:off x="2535984" y="5628976"/>
                <a:ext cx="187560" cy="337320"/>
              </p14:xfrm>
            </p:contentPart>
          </mc:Choice>
          <mc:Fallback xmlns="">
            <p:pic>
              <p:nvPicPr>
                <p:cNvPr id="351" name="Ink 350">
                  <a:extLst>
                    <a:ext uri="{FF2B5EF4-FFF2-40B4-BE49-F238E27FC236}">
                      <a16:creationId xmlns:a16="http://schemas.microsoft.com/office/drawing/2014/main" id="{E625A6F8-70E9-2CCD-EE7A-01FA94B4F5AE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2529864" y="5622856"/>
                  <a:ext cx="199800" cy="349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352" name="Ink 351">
                  <a:extLst>
                    <a:ext uri="{FF2B5EF4-FFF2-40B4-BE49-F238E27FC236}">
                      <a16:creationId xmlns:a16="http://schemas.microsoft.com/office/drawing/2014/main" id="{AD2F6B0C-8517-3DDD-8A82-065F4CC97ED6}"/>
                    </a:ext>
                  </a:extLst>
                </p14:cNvPr>
                <p14:cNvContentPartPr/>
                <p14:nvPr/>
              </p14:nvContentPartPr>
              <p14:xfrm>
                <a:off x="2513664" y="5830936"/>
                <a:ext cx="215280" cy="34200"/>
              </p14:xfrm>
            </p:contentPart>
          </mc:Choice>
          <mc:Fallback xmlns="">
            <p:pic>
              <p:nvPicPr>
                <p:cNvPr id="352" name="Ink 351">
                  <a:extLst>
                    <a:ext uri="{FF2B5EF4-FFF2-40B4-BE49-F238E27FC236}">
                      <a16:creationId xmlns:a16="http://schemas.microsoft.com/office/drawing/2014/main" id="{AD2F6B0C-8517-3DDD-8A82-065F4CC97ED6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2507544" y="5824816"/>
                  <a:ext cx="22752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29226191-74FA-B426-F3E4-7BDB5E7DD409}"/>
              </a:ext>
            </a:extLst>
          </p:cNvPr>
          <p:cNvGrpSpPr/>
          <p:nvPr/>
        </p:nvGrpSpPr>
        <p:grpSpPr>
          <a:xfrm>
            <a:off x="3051864" y="5645176"/>
            <a:ext cx="258120" cy="288720"/>
            <a:chOff x="3051864" y="5645176"/>
            <a:chExt cx="258120" cy="288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353" name="Ink 352">
                  <a:extLst>
                    <a:ext uri="{FF2B5EF4-FFF2-40B4-BE49-F238E27FC236}">
                      <a16:creationId xmlns:a16="http://schemas.microsoft.com/office/drawing/2014/main" id="{F9B1ED8B-0E13-55B1-4CC5-74B01B9996B3}"/>
                    </a:ext>
                  </a:extLst>
                </p14:cNvPr>
                <p14:cNvContentPartPr/>
                <p14:nvPr/>
              </p14:nvContentPartPr>
              <p14:xfrm>
                <a:off x="3051864" y="5645176"/>
                <a:ext cx="258120" cy="288720"/>
              </p14:xfrm>
            </p:contentPart>
          </mc:Choice>
          <mc:Fallback xmlns="">
            <p:pic>
              <p:nvPicPr>
                <p:cNvPr id="353" name="Ink 352">
                  <a:extLst>
                    <a:ext uri="{FF2B5EF4-FFF2-40B4-BE49-F238E27FC236}">
                      <a16:creationId xmlns:a16="http://schemas.microsoft.com/office/drawing/2014/main" id="{F9B1ED8B-0E13-55B1-4CC5-74B01B9996B3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3045744" y="5639056"/>
                  <a:ext cx="270360" cy="30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354" name="Ink 353">
                  <a:extLst>
                    <a:ext uri="{FF2B5EF4-FFF2-40B4-BE49-F238E27FC236}">
                      <a16:creationId xmlns:a16="http://schemas.microsoft.com/office/drawing/2014/main" id="{00C2F1C9-5F32-94F7-C53A-639211755C65}"/>
                    </a:ext>
                  </a:extLst>
                </p14:cNvPr>
                <p14:cNvContentPartPr/>
                <p14:nvPr/>
              </p14:nvContentPartPr>
              <p14:xfrm>
                <a:off x="3087864" y="5823736"/>
                <a:ext cx="120600" cy="24480"/>
              </p14:xfrm>
            </p:contentPart>
          </mc:Choice>
          <mc:Fallback xmlns="">
            <p:pic>
              <p:nvPicPr>
                <p:cNvPr id="354" name="Ink 353">
                  <a:extLst>
                    <a:ext uri="{FF2B5EF4-FFF2-40B4-BE49-F238E27FC236}">
                      <a16:creationId xmlns:a16="http://schemas.microsoft.com/office/drawing/2014/main" id="{00C2F1C9-5F32-94F7-C53A-639211755C65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3081744" y="5817616"/>
                  <a:ext cx="13284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E3E373F9-25B7-6D8E-75A9-14F05A947B10}"/>
              </a:ext>
            </a:extLst>
          </p:cNvPr>
          <p:cNvGrpSpPr/>
          <p:nvPr/>
        </p:nvGrpSpPr>
        <p:grpSpPr>
          <a:xfrm>
            <a:off x="844704" y="6141976"/>
            <a:ext cx="1468080" cy="285480"/>
            <a:chOff x="844704" y="6141976"/>
            <a:chExt cx="1468080" cy="28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358" name="Ink 357">
                  <a:extLst>
                    <a:ext uri="{FF2B5EF4-FFF2-40B4-BE49-F238E27FC236}">
                      <a16:creationId xmlns:a16="http://schemas.microsoft.com/office/drawing/2014/main" id="{A69576F9-8B97-078B-B465-C169AAC8894B}"/>
                    </a:ext>
                  </a:extLst>
                </p14:cNvPr>
                <p14:cNvContentPartPr/>
                <p14:nvPr/>
              </p14:nvContentPartPr>
              <p14:xfrm>
                <a:off x="844704" y="6151696"/>
                <a:ext cx="398880" cy="255240"/>
              </p14:xfrm>
            </p:contentPart>
          </mc:Choice>
          <mc:Fallback xmlns="">
            <p:pic>
              <p:nvPicPr>
                <p:cNvPr id="358" name="Ink 357">
                  <a:extLst>
                    <a:ext uri="{FF2B5EF4-FFF2-40B4-BE49-F238E27FC236}">
                      <a16:creationId xmlns:a16="http://schemas.microsoft.com/office/drawing/2014/main" id="{A69576F9-8B97-078B-B465-C169AAC8894B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838584" y="6145576"/>
                  <a:ext cx="411120" cy="267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359" name="Ink 358">
                  <a:extLst>
                    <a:ext uri="{FF2B5EF4-FFF2-40B4-BE49-F238E27FC236}">
                      <a16:creationId xmlns:a16="http://schemas.microsoft.com/office/drawing/2014/main" id="{822A055B-DE02-863B-D592-58BF692A8CD0}"/>
                    </a:ext>
                  </a:extLst>
                </p14:cNvPr>
                <p14:cNvContentPartPr/>
                <p14:nvPr/>
              </p14:nvContentPartPr>
              <p14:xfrm>
                <a:off x="1228464" y="6276256"/>
                <a:ext cx="164520" cy="118800"/>
              </p14:xfrm>
            </p:contentPart>
          </mc:Choice>
          <mc:Fallback xmlns="">
            <p:pic>
              <p:nvPicPr>
                <p:cNvPr id="359" name="Ink 358">
                  <a:extLst>
                    <a:ext uri="{FF2B5EF4-FFF2-40B4-BE49-F238E27FC236}">
                      <a16:creationId xmlns:a16="http://schemas.microsoft.com/office/drawing/2014/main" id="{822A055B-DE02-863B-D592-58BF692A8CD0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1222344" y="6270136"/>
                  <a:ext cx="176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364" name="Ink 363">
                  <a:extLst>
                    <a:ext uri="{FF2B5EF4-FFF2-40B4-BE49-F238E27FC236}">
                      <a16:creationId xmlns:a16="http://schemas.microsoft.com/office/drawing/2014/main" id="{5795D834-3D35-3C63-EDAC-A1C256A2CAF6}"/>
                    </a:ext>
                  </a:extLst>
                </p14:cNvPr>
                <p14:cNvContentPartPr/>
                <p14:nvPr/>
              </p14:nvContentPartPr>
              <p14:xfrm>
                <a:off x="1398024" y="6241336"/>
                <a:ext cx="120960" cy="174960"/>
              </p14:xfrm>
            </p:contentPart>
          </mc:Choice>
          <mc:Fallback xmlns="">
            <p:pic>
              <p:nvPicPr>
                <p:cNvPr id="364" name="Ink 363">
                  <a:extLst>
                    <a:ext uri="{FF2B5EF4-FFF2-40B4-BE49-F238E27FC236}">
                      <a16:creationId xmlns:a16="http://schemas.microsoft.com/office/drawing/2014/main" id="{5795D834-3D35-3C63-EDAC-A1C256A2CAF6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1391904" y="6235216"/>
                  <a:ext cx="133200" cy="187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365" name="Ink 364">
                  <a:extLst>
                    <a:ext uri="{FF2B5EF4-FFF2-40B4-BE49-F238E27FC236}">
                      <a16:creationId xmlns:a16="http://schemas.microsoft.com/office/drawing/2014/main" id="{533A45C4-D5E1-08DA-31A5-F166CC9E955C}"/>
                    </a:ext>
                  </a:extLst>
                </p14:cNvPr>
                <p14:cNvContentPartPr/>
                <p14:nvPr/>
              </p14:nvContentPartPr>
              <p14:xfrm>
                <a:off x="1759464" y="6141976"/>
                <a:ext cx="154800" cy="190800"/>
              </p14:xfrm>
            </p:contentPart>
          </mc:Choice>
          <mc:Fallback xmlns="">
            <p:pic>
              <p:nvPicPr>
                <p:cNvPr id="365" name="Ink 364">
                  <a:extLst>
                    <a:ext uri="{FF2B5EF4-FFF2-40B4-BE49-F238E27FC236}">
                      <a16:creationId xmlns:a16="http://schemas.microsoft.com/office/drawing/2014/main" id="{533A45C4-D5E1-08DA-31A5-F166CC9E955C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1753344" y="6135856"/>
                  <a:ext cx="167040" cy="20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366" name="Ink 365">
                  <a:extLst>
                    <a:ext uri="{FF2B5EF4-FFF2-40B4-BE49-F238E27FC236}">
                      <a16:creationId xmlns:a16="http://schemas.microsoft.com/office/drawing/2014/main" id="{334C4C8B-45C3-392C-64C7-B2A71DCE4A36}"/>
                    </a:ext>
                  </a:extLst>
                </p14:cNvPr>
                <p14:cNvContentPartPr/>
                <p14:nvPr/>
              </p14:nvContentPartPr>
              <p14:xfrm>
                <a:off x="1742904" y="6412336"/>
                <a:ext cx="173520" cy="15120"/>
              </p14:xfrm>
            </p:contentPart>
          </mc:Choice>
          <mc:Fallback xmlns="">
            <p:pic>
              <p:nvPicPr>
                <p:cNvPr id="366" name="Ink 365">
                  <a:extLst>
                    <a:ext uri="{FF2B5EF4-FFF2-40B4-BE49-F238E27FC236}">
                      <a16:creationId xmlns:a16="http://schemas.microsoft.com/office/drawing/2014/main" id="{334C4C8B-45C3-392C-64C7-B2A71DCE4A36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1736784" y="6406216"/>
                  <a:ext cx="1857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367" name="Ink 366">
                  <a:extLst>
                    <a:ext uri="{FF2B5EF4-FFF2-40B4-BE49-F238E27FC236}">
                      <a16:creationId xmlns:a16="http://schemas.microsoft.com/office/drawing/2014/main" id="{A5A63019-0A59-446A-A7B1-A4C1C52B4670}"/>
                    </a:ext>
                  </a:extLst>
                </p14:cNvPr>
                <p14:cNvContentPartPr/>
                <p14:nvPr/>
              </p14:nvContentPartPr>
              <p14:xfrm>
                <a:off x="2103264" y="6211816"/>
                <a:ext cx="209520" cy="204120"/>
              </p14:xfrm>
            </p:contentPart>
          </mc:Choice>
          <mc:Fallback xmlns="">
            <p:pic>
              <p:nvPicPr>
                <p:cNvPr id="367" name="Ink 366">
                  <a:extLst>
                    <a:ext uri="{FF2B5EF4-FFF2-40B4-BE49-F238E27FC236}">
                      <a16:creationId xmlns:a16="http://schemas.microsoft.com/office/drawing/2014/main" id="{A5A63019-0A59-446A-A7B1-A4C1C52B4670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2097144" y="6205696"/>
                  <a:ext cx="221760" cy="216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81" name="Group 380">
            <a:extLst>
              <a:ext uri="{FF2B5EF4-FFF2-40B4-BE49-F238E27FC236}">
                <a16:creationId xmlns:a16="http://schemas.microsoft.com/office/drawing/2014/main" id="{3A8EB46C-D5E7-40C0-4194-307819643F7F}"/>
              </a:ext>
            </a:extLst>
          </p:cNvPr>
          <p:cNvGrpSpPr/>
          <p:nvPr/>
        </p:nvGrpSpPr>
        <p:grpSpPr>
          <a:xfrm>
            <a:off x="2631384" y="6051616"/>
            <a:ext cx="1653480" cy="323280"/>
            <a:chOff x="2631384" y="6051616"/>
            <a:chExt cx="1653480" cy="323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368" name="Ink 367">
                  <a:extLst>
                    <a:ext uri="{FF2B5EF4-FFF2-40B4-BE49-F238E27FC236}">
                      <a16:creationId xmlns:a16="http://schemas.microsoft.com/office/drawing/2014/main" id="{1B414EE8-BD52-5A5C-B9CA-C3C185ECA559}"/>
                    </a:ext>
                  </a:extLst>
                </p14:cNvPr>
                <p14:cNvContentPartPr/>
                <p14:nvPr/>
              </p14:nvContentPartPr>
              <p14:xfrm>
                <a:off x="2631384" y="6228016"/>
                <a:ext cx="198360" cy="146880"/>
              </p14:xfrm>
            </p:contentPart>
          </mc:Choice>
          <mc:Fallback xmlns="">
            <p:pic>
              <p:nvPicPr>
                <p:cNvPr id="368" name="Ink 367">
                  <a:extLst>
                    <a:ext uri="{FF2B5EF4-FFF2-40B4-BE49-F238E27FC236}">
                      <a16:creationId xmlns:a16="http://schemas.microsoft.com/office/drawing/2014/main" id="{1B414EE8-BD52-5A5C-B9CA-C3C185ECA559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2625264" y="6221896"/>
                  <a:ext cx="21060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369" name="Ink 368">
                  <a:extLst>
                    <a:ext uri="{FF2B5EF4-FFF2-40B4-BE49-F238E27FC236}">
                      <a16:creationId xmlns:a16="http://schemas.microsoft.com/office/drawing/2014/main" id="{FFBE110F-8661-4E5A-879D-A9FD00DF47B2}"/>
                    </a:ext>
                  </a:extLst>
                </p14:cNvPr>
                <p14:cNvContentPartPr/>
                <p14:nvPr/>
              </p14:nvContentPartPr>
              <p14:xfrm>
                <a:off x="2825784" y="6237016"/>
                <a:ext cx="320760" cy="132120"/>
              </p14:xfrm>
            </p:contentPart>
          </mc:Choice>
          <mc:Fallback xmlns="">
            <p:pic>
              <p:nvPicPr>
                <p:cNvPr id="369" name="Ink 368">
                  <a:extLst>
                    <a:ext uri="{FF2B5EF4-FFF2-40B4-BE49-F238E27FC236}">
                      <a16:creationId xmlns:a16="http://schemas.microsoft.com/office/drawing/2014/main" id="{FFBE110F-8661-4E5A-879D-A9FD00DF47B2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2819664" y="6230896"/>
                  <a:ext cx="3330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370" name="Ink 369">
                  <a:extLst>
                    <a:ext uri="{FF2B5EF4-FFF2-40B4-BE49-F238E27FC236}">
                      <a16:creationId xmlns:a16="http://schemas.microsoft.com/office/drawing/2014/main" id="{B650A7D4-A74F-F197-16A3-B37EBEB5FF5C}"/>
                    </a:ext>
                  </a:extLst>
                </p14:cNvPr>
                <p14:cNvContentPartPr/>
                <p14:nvPr/>
              </p14:nvContentPartPr>
              <p14:xfrm>
                <a:off x="3146184" y="6260056"/>
                <a:ext cx="129600" cy="19440"/>
              </p14:xfrm>
            </p:contentPart>
          </mc:Choice>
          <mc:Fallback xmlns="">
            <p:pic>
              <p:nvPicPr>
                <p:cNvPr id="370" name="Ink 369">
                  <a:extLst>
                    <a:ext uri="{FF2B5EF4-FFF2-40B4-BE49-F238E27FC236}">
                      <a16:creationId xmlns:a16="http://schemas.microsoft.com/office/drawing/2014/main" id="{B650A7D4-A74F-F197-16A3-B37EBEB5FF5C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3140064" y="6253936"/>
                  <a:ext cx="141840" cy="31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371" name="Ink 370">
                  <a:extLst>
                    <a:ext uri="{FF2B5EF4-FFF2-40B4-BE49-F238E27FC236}">
                      <a16:creationId xmlns:a16="http://schemas.microsoft.com/office/drawing/2014/main" id="{060B1740-D04A-C40D-ADEF-4A5AC1E9C804}"/>
                    </a:ext>
                  </a:extLst>
                </p14:cNvPr>
                <p14:cNvContentPartPr/>
                <p14:nvPr/>
              </p14:nvContentPartPr>
              <p14:xfrm>
                <a:off x="3348504" y="6162856"/>
                <a:ext cx="184680" cy="185400"/>
              </p14:xfrm>
            </p:contentPart>
          </mc:Choice>
          <mc:Fallback xmlns="">
            <p:pic>
              <p:nvPicPr>
                <p:cNvPr id="371" name="Ink 370">
                  <a:extLst>
                    <a:ext uri="{FF2B5EF4-FFF2-40B4-BE49-F238E27FC236}">
                      <a16:creationId xmlns:a16="http://schemas.microsoft.com/office/drawing/2014/main" id="{060B1740-D04A-C40D-ADEF-4A5AC1E9C804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3342384" y="6156736"/>
                  <a:ext cx="196920" cy="19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372" name="Ink 371">
                  <a:extLst>
                    <a:ext uri="{FF2B5EF4-FFF2-40B4-BE49-F238E27FC236}">
                      <a16:creationId xmlns:a16="http://schemas.microsoft.com/office/drawing/2014/main" id="{CB47972B-6B80-766F-1968-7FB393B0FCD6}"/>
                    </a:ext>
                  </a:extLst>
                </p14:cNvPr>
                <p14:cNvContentPartPr/>
                <p14:nvPr/>
              </p14:nvContentPartPr>
              <p14:xfrm>
                <a:off x="3370464" y="6230176"/>
                <a:ext cx="186120" cy="32400"/>
              </p14:xfrm>
            </p:contentPart>
          </mc:Choice>
          <mc:Fallback xmlns="">
            <p:pic>
              <p:nvPicPr>
                <p:cNvPr id="372" name="Ink 371">
                  <a:extLst>
                    <a:ext uri="{FF2B5EF4-FFF2-40B4-BE49-F238E27FC236}">
                      <a16:creationId xmlns:a16="http://schemas.microsoft.com/office/drawing/2014/main" id="{CB47972B-6B80-766F-1968-7FB393B0FCD6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3364344" y="6224056"/>
                  <a:ext cx="198360" cy="44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373" name="Ink 372">
                  <a:extLst>
                    <a:ext uri="{FF2B5EF4-FFF2-40B4-BE49-F238E27FC236}">
                      <a16:creationId xmlns:a16="http://schemas.microsoft.com/office/drawing/2014/main" id="{F63F36BD-5F1D-0E43-CC73-AE95966D6355}"/>
                    </a:ext>
                  </a:extLst>
                </p14:cNvPr>
                <p14:cNvContentPartPr/>
                <p14:nvPr/>
              </p14:nvContentPartPr>
              <p14:xfrm>
                <a:off x="3566304" y="6184096"/>
                <a:ext cx="168840" cy="152280"/>
              </p14:xfrm>
            </p:contentPart>
          </mc:Choice>
          <mc:Fallback xmlns="">
            <p:pic>
              <p:nvPicPr>
                <p:cNvPr id="373" name="Ink 372">
                  <a:extLst>
                    <a:ext uri="{FF2B5EF4-FFF2-40B4-BE49-F238E27FC236}">
                      <a16:creationId xmlns:a16="http://schemas.microsoft.com/office/drawing/2014/main" id="{F63F36BD-5F1D-0E43-CC73-AE95966D6355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3560184" y="6177976"/>
                  <a:ext cx="18108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374" name="Ink 373">
                  <a:extLst>
                    <a:ext uri="{FF2B5EF4-FFF2-40B4-BE49-F238E27FC236}">
                      <a16:creationId xmlns:a16="http://schemas.microsoft.com/office/drawing/2014/main" id="{5BE9F376-984B-26B7-DE72-63ADB48FD28A}"/>
                    </a:ext>
                  </a:extLst>
                </p14:cNvPr>
                <p14:cNvContentPartPr/>
                <p14:nvPr/>
              </p14:nvContentPartPr>
              <p14:xfrm>
                <a:off x="3740184" y="6145216"/>
                <a:ext cx="139680" cy="181080"/>
              </p14:xfrm>
            </p:contentPart>
          </mc:Choice>
          <mc:Fallback xmlns="">
            <p:pic>
              <p:nvPicPr>
                <p:cNvPr id="374" name="Ink 373">
                  <a:extLst>
                    <a:ext uri="{FF2B5EF4-FFF2-40B4-BE49-F238E27FC236}">
                      <a16:creationId xmlns:a16="http://schemas.microsoft.com/office/drawing/2014/main" id="{5BE9F376-984B-26B7-DE72-63ADB48FD28A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3734064" y="6139096"/>
                  <a:ext cx="151920" cy="19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375" name="Ink 374">
                  <a:extLst>
                    <a:ext uri="{FF2B5EF4-FFF2-40B4-BE49-F238E27FC236}">
                      <a16:creationId xmlns:a16="http://schemas.microsoft.com/office/drawing/2014/main" id="{80FB39EA-184A-4B98-91E5-6FE66A9BF92B}"/>
                    </a:ext>
                  </a:extLst>
                </p14:cNvPr>
                <p14:cNvContentPartPr/>
                <p14:nvPr/>
              </p14:nvContentPartPr>
              <p14:xfrm>
                <a:off x="3869424" y="6188056"/>
                <a:ext cx="166680" cy="160200"/>
              </p14:xfrm>
            </p:contentPart>
          </mc:Choice>
          <mc:Fallback xmlns="">
            <p:pic>
              <p:nvPicPr>
                <p:cNvPr id="375" name="Ink 374">
                  <a:extLst>
                    <a:ext uri="{FF2B5EF4-FFF2-40B4-BE49-F238E27FC236}">
                      <a16:creationId xmlns:a16="http://schemas.microsoft.com/office/drawing/2014/main" id="{80FB39EA-184A-4B98-91E5-6FE66A9BF92B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3863304" y="6181936"/>
                  <a:ext cx="1789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379" name="Ink 378">
                  <a:extLst>
                    <a:ext uri="{FF2B5EF4-FFF2-40B4-BE49-F238E27FC236}">
                      <a16:creationId xmlns:a16="http://schemas.microsoft.com/office/drawing/2014/main" id="{8AD05EA3-4445-80E7-BBED-D9BF58182A1B}"/>
                    </a:ext>
                  </a:extLst>
                </p14:cNvPr>
                <p14:cNvContentPartPr/>
                <p14:nvPr/>
              </p14:nvContentPartPr>
              <p14:xfrm>
                <a:off x="4129344" y="6051616"/>
                <a:ext cx="13320" cy="126360"/>
              </p14:xfrm>
            </p:contentPart>
          </mc:Choice>
          <mc:Fallback xmlns="">
            <p:pic>
              <p:nvPicPr>
                <p:cNvPr id="379" name="Ink 378">
                  <a:extLst>
                    <a:ext uri="{FF2B5EF4-FFF2-40B4-BE49-F238E27FC236}">
                      <a16:creationId xmlns:a16="http://schemas.microsoft.com/office/drawing/2014/main" id="{8AD05EA3-4445-80E7-BBED-D9BF58182A1B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4123224" y="6045496"/>
                  <a:ext cx="2556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380" name="Ink 379">
                  <a:extLst>
                    <a:ext uri="{FF2B5EF4-FFF2-40B4-BE49-F238E27FC236}">
                      <a16:creationId xmlns:a16="http://schemas.microsoft.com/office/drawing/2014/main" id="{87C2AFE7-983E-61AE-9807-6E341C5439A6}"/>
                    </a:ext>
                  </a:extLst>
                </p14:cNvPr>
                <p14:cNvContentPartPr/>
                <p14:nvPr/>
              </p14:nvContentPartPr>
              <p14:xfrm>
                <a:off x="4153464" y="6140896"/>
                <a:ext cx="131400" cy="224640"/>
              </p14:xfrm>
            </p:contentPart>
          </mc:Choice>
          <mc:Fallback xmlns="">
            <p:pic>
              <p:nvPicPr>
                <p:cNvPr id="380" name="Ink 379">
                  <a:extLst>
                    <a:ext uri="{FF2B5EF4-FFF2-40B4-BE49-F238E27FC236}">
                      <a16:creationId xmlns:a16="http://schemas.microsoft.com/office/drawing/2014/main" id="{87C2AFE7-983E-61AE-9807-6E341C5439A6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4147344" y="6134776"/>
                  <a:ext cx="143640" cy="23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06" name="Group 405">
            <a:extLst>
              <a:ext uri="{FF2B5EF4-FFF2-40B4-BE49-F238E27FC236}">
                <a16:creationId xmlns:a16="http://schemas.microsoft.com/office/drawing/2014/main" id="{95BB4752-E23C-06D5-F1FD-6FED362CE558}"/>
              </a:ext>
            </a:extLst>
          </p:cNvPr>
          <p:cNvGrpSpPr/>
          <p:nvPr/>
        </p:nvGrpSpPr>
        <p:grpSpPr>
          <a:xfrm>
            <a:off x="4735584" y="5846776"/>
            <a:ext cx="707400" cy="257040"/>
            <a:chOff x="4735584" y="5846776"/>
            <a:chExt cx="707400" cy="257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388" name="Ink 387">
                  <a:extLst>
                    <a:ext uri="{FF2B5EF4-FFF2-40B4-BE49-F238E27FC236}">
                      <a16:creationId xmlns:a16="http://schemas.microsoft.com/office/drawing/2014/main" id="{81C21EC8-E850-2727-76F7-1E82392C02C3}"/>
                    </a:ext>
                  </a:extLst>
                </p14:cNvPr>
                <p14:cNvContentPartPr/>
                <p14:nvPr/>
              </p14:nvContentPartPr>
              <p14:xfrm>
                <a:off x="4735584" y="5878456"/>
                <a:ext cx="36360" cy="214560"/>
              </p14:xfrm>
            </p:contentPart>
          </mc:Choice>
          <mc:Fallback xmlns="">
            <p:pic>
              <p:nvPicPr>
                <p:cNvPr id="388" name="Ink 387">
                  <a:extLst>
                    <a:ext uri="{FF2B5EF4-FFF2-40B4-BE49-F238E27FC236}">
                      <a16:creationId xmlns:a16="http://schemas.microsoft.com/office/drawing/2014/main" id="{81C21EC8-E850-2727-76F7-1E82392C02C3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4729464" y="5872336"/>
                  <a:ext cx="48600" cy="226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389" name="Ink 388">
                  <a:extLst>
                    <a:ext uri="{FF2B5EF4-FFF2-40B4-BE49-F238E27FC236}">
                      <a16:creationId xmlns:a16="http://schemas.microsoft.com/office/drawing/2014/main" id="{528FFB98-1410-0232-230C-9D81F7AFBA0C}"/>
                    </a:ext>
                  </a:extLst>
                </p14:cNvPr>
                <p14:cNvContentPartPr/>
                <p14:nvPr/>
              </p14:nvContentPartPr>
              <p14:xfrm>
                <a:off x="4741344" y="5846776"/>
                <a:ext cx="207360" cy="257040"/>
              </p14:xfrm>
            </p:contentPart>
          </mc:Choice>
          <mc:Fallback xmlns="">
            <p:pic>
              <p:nvPicPr>
                <p:cNvPr id="389" name="Ink 388">
                  <a:extLst>
                    <a:ext uri="{FF2B5EF4-FFF2-40B4-BE49-F238E27FC236}">
                      <a16:creationId xmlns:a16="http://schemas.microsoft.com/office/drawing/2014/main" id="{528FFB98-1410-0232-230C-9D81F7AFBA0C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4735224" y="5840656"/>
                  <a:ext cx="219600" cy="26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390" name="Ink 389">
                  <a:extLst>
                    <a:ext uri="{FF2B5EF4-FFF2-40B4-BE49-F238E27FC236}">
                      <a16:creationId xmlns:a16="http://schemas.microsoft.com/office/drawing/2014/main" id="{FF49F1D9-19D1-A4B7-63F6-F7B9FEFD239E}"/>
                    </a:ext>
                  </a:extLst>
                </p14:cNvPr>
                <p14:cNvContentPartPr/>
                <p14:nvPr/>
              </p14:nvContentPartPr>
              <p14:xfrm>
                <a:off x="4959144" y="5987176"/>
                <a:ext cx="95400" cy="98640"/>
              </p14:xfrm>
            </p:contentPart>
          </mc:Choice>
          <mc:Fallback xmlns="">
            <p:pic>
              <p:nvPicPr>
                <p:cNvPr id="390" name="Ink 389">
                  <a:extLst>
                    <a:ext uri="{FF2B5EF4-FFF2-40B4-BE49-F238E27FC236}">
                      <a16:creationId xmlns:a16="http://schemas.microsoft.com/office/drawing/2014/main" id="{FF49F1D9-19D1-A4B7-63F6-F7B9FEFD239E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4953024" y="5981056"/>
                  <a:ext cx="107640" cy="110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399" name="Ink 398">
                  <a:extLst>
                    <a:ext uri="{FF2B5EF4-FFF2-40B4-BE49-F238E27FC236}">
                      <a16:creationId xmlns:a16="http://schemas.microsoft.com/office/drawing/2014/main" id="{D52CAB40-611F-66B2-CC0A-FF701FFC5A9C}"/>
                    </a:ext>
                  </a:extLst>
                </p14:cNvPr>
                <p14:cNvContentPartPr/>
                <p14:nvPr/>
              </p14:nvContentPartPr>
              <p14:xfrm>
                <a:off x="5158224" y="5918416"/>
                <a:ext cx="82440" cy="25920"/>
              </p14:xfrm>
            </p:contentPart>
          </mc:Choice>
          <mc:Fallback xmlns="">
            <p:pic>
              <p:nvPicPr>
                <p:cNvPr id="399" name="Ink 398">
                  <a:extLst>
                    <a:ext uri="{FF2B5EF4-FFF2-40B4-BE49-F238E27FC236}">
                      <a16:creationId xmlns:a16="http://schemas.microsoft.com/office/drawing/2014/main" id="{D52CAB40-611F-66B2-CC0A-FF701FFC5A9C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5152104" y="5912296"/>
                  <a:ext cx="94680" cy="3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405" name="Ink 404">
                  <a:extLst>
                    <a:ext uri="{FF2B5EF4-FFF2-40B4-BE49-F238E27FC236}">
                      <a16:creationId xmlns:a16="http://schemas.microsoft.com/office/drawing/2014/main" id="{A385E797-BDDF-8EA7-FD22-6A7481BF79E6}"/>
                    </a:ext>
                  </a:extLst>
                </p14:cNvPr>
                <p14:cNvContentPartPr/>
                <p14:nvPr/>
              </p14:nvContentPartPr>
              <p14:xfrm>
                <a:off x="5433984" y="5920576"/>
                <a:ext cx="9000" cy="50400"/>
              </p14:xfrm>
            </p:contentPart>
          </mc:Choice>
          <mc:Fallback xmlns="">
            <p:pic>
              <p:nvPicPr>
                <p:cNvPr id="405" name="Ink 404">
                  <a:extLst>
                    <a:ext uri="{FF2B5EF4-FFF2-40B4-BE49-F238E27FC236}">
                      <a16:creationId xmlns:a16="http://schemas.microsoft.com/office/drawing/2014/main" id="{A385E797-BDDF-8EA7-FD22-6A7481BF79E6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5427864" y="5914456"/>
                  <a:ext cx="2124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23" name="Group 422">
            <a:extLst>
              <a:ext uri="{FF2B5EF4-FFF2-40B4-BE49-F238E27FC236}">
                <a16:creationId xmlns:a16="http://schemas.microsoft.com/office/drawing/2014/main" id="{7B7F592D-1815-3C55-221D-697A553C061E}"/>
              </a:ext>
            </a:extLst>
          </p:cNvPr>
          <p:cNvGrpSpPr/>
          <p:nvPr/>
        </p:nvGrpSpPr>
        <p:grpSpPr>
          <a:xfrm>
            <a:off x="5382144" y="5745976"/>
            <a:ext cx="1832040" cy="356760"/>
            <a:chOff x="5382144" y="5745976"/>
            <a:chExt cx="1832040" cy="356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407" name="Ink 406">
                  <a:extLst>
                    <a:ext uri="{FF2B5EF4-FFF2-40B4-BE49-F238E27FC236}">
                      <a16:creationId xmlns:a16="http://schemas.microsoft.com/office/drawing/2014/main" id="{6E83DC7E-1281-BAFE-028B-4B9EF73D6FE8}"/>
                    </a:ext>
                  </a:extLst>
                </p14:cNvPr>
                <p14:cNvContentPartPr/>
                <p14:nvPr/>
              </p14:nvContentPartPr>
              <p14:xfrm>
                <a:off x="5386104" y="5803576"/>
                <a:ext cx="36720" cy="296640"/>
              </p14:xfrm>
            </p:contentPart>
          </mc:Choice>
          <mc:Fallback xmlns="">
            <p:pic>
              <p:nvPicPr>
                <p:cNvPr id="407" name="Ink 406">
                  <a:extLst>
                    <a:ext uri="{FF2B5EF4-FFF2-40B4-BE49-F238E27FC236}">
                      <a16:creationId xmlns:a16="http://schemas.microsoft.com/office/drawing/2014/main" id="{6E83DC7E-1281-BAFE-028B-4B9EF73D6FE8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5379984" y="5797456"/>
                  <a:ext cx="48960" cy="308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408" name="Ink 407">
                  <a:extLst>
                    <a:ext uri="{FF2B5EF4-FFF2-40B4-BE49-F238E27FC236}">
                      <a16:creationId xmlns:a16="http://schemas.microsoft.com/office/drawing/2014/main" id="{387DD270-E218-9488-36CE-5B74D0108E72}"/>
                    </a:ext>
                  </a:extLst>
                </p14:cNvPr>
                <p14:cNvContentPartPr/>
                <p14:nvPr/>
              </p14:nvContentPartPr>
              <p14:xfrm>
                <a:off x="5382144" y="5901496"/>
                <a:ext cx="157680" cy="110160"/>
              </p14:xfrm>
            </p:contentPart>
          </mc:Choice>
          <mc:Fallback xmlns="">
            <p:pic>
              <p:nvPicPr>
                <p:cNvPr id="408" name="Ink 407">
                  <a:extLst>
                    <a:ext uri="{FF2B5EF4-FFF2-40B4-BE49-F238E27FC236}">
                      <a16:creationId xmlns:a16="http://schemas.microsoft.com/office/drawing/2014/main" id="{387DD270-E218-9488-36CE-5B74D0108E72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5376024" y="5895376"/>
                  <a:ext cx="169920" cy="12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409" name="Ink 408">
                  <a:extLst>
                    <a:ext uri="{FF2B5EF4-FFF2-40B4-BE49-F238E27FC236}">
                      <a16:creationId xmlns:a16="http://schemas.microsoft.com/office/drawing/2014/main" id="{24AFE799-06A9-4661-33FC-B405A953576E}"/>
                    </a:ext>
                  </a:extLst>
                </p14:cNvPr>
                <p14:cNvContentPartPr/>
                <p14:nvPr/>
              </p14:nvContentPartPr>
              <p14:xfrm>
                <a:off x="5419224" y="5976016"/>
                <a:ext cx="93240" cy="126720"/>
              </p14:xfrm>
            </p:contentPart>
          </mc:Choice>
          <mc:Fallback xmlns="">
            <p:pic>
              <p:nvPicPr>
                <p:cNvPr id="409" name="Ink 408">
                  <a:extLst>
                    <a:ext uri="{FF2B5EF4-FFF2-40B4-BE49-F238E27FC236}">
                      <a16:creationId xmlns:a16="http://schemas.microsoft.com/office/drawing/2014/main" id="{24AFE799-06A9-4661-33FC-B405A953576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5413104" y="5969896"/>
                  <a:ext cx="105480" cy="13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410" name="Ink 409">
                  <a:extLst>
                    <a:ext uri="{FF2B5EF4-FFF2-40B4-BE49-F238E27FC236}">
                      <a16:creationId xmlns:a16="http://schemas.microsoft.com/office/drawing/2014/main" id="{1E87B580-926D-86B9-67EA-5A16894ECA3C}"/>
                    </a:ext>
                  </a:extLst>
                </p14:cNvPr>
                <p14:cNvContentPartPr/>
                <p14:nvPr/>
              </p14:nvContentPartPr>
              <p14:xfrm>
                <a:off x="5569344" y="5946856"/>
                <a:ext cx="111240" cy="120960"/>
              </p14:xfrm>
            </p:contentPart>
          </mc:Choice>
          <mc:Fallback xmlns="">
            <p:pic>
              <p:nvPicPr>
                <p:cNvPr id="410" name="Ink 409">
                  <a:extLst>
                    <a:ext uri="{FF2B5EF4-FFF2-40B4-BE49-F238E27FC236}">
                      <a16:creationId xmlns:a16="http://schemas.microsoft.com/office/drawing/2014/main" id="{1E87B580-926D-86B9-67EA-5A16894ECA3C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5563224" y="5940736"/>
                  <a:ext cx="123480" cy="133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411" name="Ink 410">
                  <a:extLst>
                    <a:ext uri="{FF2B5EF4-FFF2-40B4-BE49-F238E27FC236}">
                      <a16:creationId xmlns:a16="http://schemas.microsoft.com/office/drawing/2014/main" id="{F16C366E-ECF6-5AD1-F6E7-7CEF7197066D}"/>
                    </a:ext>
                  </a:extLst>
                </p14:cNvPr>
                <p14:cNvContentPartPr/>
                <p14:nvPr/>
              </p14:nvContentPartPr>
              <p14:xfrm>
                <a:off x="5673024" y="5809336"/>
                <a:ext cx="194760" cy="225720"/>
              </p14:xfrm>
            </p:contentPart>
          </mc:Choice>
          <mc:Fallback xmlns="">
            <p:pic>
              <p:nvPicPr>
                <p:cNvPr id="411" name="Ink 410">
                  <a:extLst>
                    <a:ext uri="{FF2B5EF4-FFF2-40B4-BE49-F238E27FC236}">
                      <a16:creationId xmlns:a16="http://schemas.microsoft.com/office/drawing/2014/main" id="{F16C366E-ECF6-5AD1-F6E7-7CEF7197066D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5666904" y="5803216"/>
                  <a:ext cx="207000" cy="23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412" name="Ink 411">
                  <a:extLst>
                    <a:ext uri="{FF2B5EF4-FFF2-40B4-BE49-F238E27FC236}">
                      <a16:creationId xmlns:a16="http://schemas.microsoft.com/office/drawing/2014/main" id="{0C0D5215-D93F-5B5F-E1A3-ABDB504DB5DB}"/>
                    </a:ext>
                  </a:extLst>
                </p14:cNvPr>
                <p14:cNvContentPartPr/>
                <p14:nvPr/>
              </p14:nvContentPartPr>
              <p14:xfrm>
                <a:off x="5909544" y="5968096"/>
                <a:ext cx="81000" cy="5760"/>
              </p14:xfrm>
            </p:contentPart>
          </mc:Choice>
          <mc:Fallback xmlns="">
            <p:pic>
              <p:nvPicPr>
                <p:cNvPr id="412" name="Ink 411">
                  <a:extLst>
                    <a:ext uri="{FF2B5EF4-FFF2-40B4-BE49-F238E27FC236}">
                      <a16:creationId xmlns:a16="http://schemas.microsoft.com/office/drawing/2014/main" id="{0C0D5215-D93F-5B5F-E1A3-ABDB504DB5DB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5903424" y="5961976"/>
                  <a:ext cx="93240" cy="1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414" name="Ink 413">
                  <a:extLst>
                    <a:ext uri="{FF2B5EF4-FFF2-40B4-BE49-F238E27FC236}">
                      <a16:creationId xmlns:a16="http://schemas.microsoft.com/office/drawing/2014/main" id="{B48ECF1F-1639-399E-513D-87C1AA536000}"/>
                    </a:ext>
                  </a:extLst>
                </p14:cNvPr>
                <p14:cNvContentPartPr/>
                <p14:nvPr/>
              </p14:nvContentPartPr>
              <p14:xfrm>
                <a:off x="6117624" y="5818336"/>
                <a:ext cx="164520" cy="214920"/>
              </p14:xfrm>
            </p:contentPart>
          </mc:Choice>
          <mc:Fallback xmlns="">
            <p:pic>
              <p:nvPicPr>
                <p:cNvPr id="414" name="Ink 413">
                  <a:extLst>
                    <a:ext uri="{FF2B5EF4-FFF2-40B4-BE49-F238E27FC236}">
                      <a16:creationId xmlns:a16="http://schemas.microsoft.com/office/drawing/2014/main" id="{B48ECF1F-1639-399E-513D-87C1AA536000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6111504" y="5812216"/>
                  <a:ext cx="176760" cy="227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415" name="Ink 414">
                  <a:extLst>
                    <a:ext uri="{FF2B5EF4-FFF2-40B4-BE49-F238E27FC236}">
                      <a16:creationId xmlns:a16="http://schemas.microsoft.com/office/drawing/2014/main" id="{17AC94B4-6DA2-5F79-CBA8-D527920ACE3F}"/>
                    </a:ext>
                  </a:extLst>
                </p14:cNvPr>
                <p14:cNvContentPartPr/>
                <p14:nvPr/>
              </p14:nvContentPartPr>
              <p14:xfrm>
                <a:off x="6313104" y="5886736"/>
                <a:ext cx="162720" cy="140760"/>
              </p14:xfrm>
            </p:contentPart>
          </mc:Choice>
          <mc:Fallback xmlns="">
            <p:pic>
              <p:nvPicPr>
                <p:cNvPr id="415" name="Ink 414">
                  <a:extLst>
                    <a:ext uri="{FF2B5EF4-FFF2-40B4-BE49-F238E27FC236}">
                      <a16:creationId xmlns:a16="http://schemas.microsoft.com/office/drawing/2014/main" id="{17AC94B4-6DA2-5F79-CBA8-D527920ACE3F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6306984" y="5880616"/>
                  <a:ext cx="174960" cy="153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416" name="Ink 415">
                  <a:extLst>
                    <a:ext uri="{FF2B5EF4-FFF2-40B4-BE49-F238E27FC236}">
                      <a16:creationId xmlns:a16="http://schemas.microsoft.com/office/drawing/2014/main" id="{EA477C26-9DED-F471-7108-1BAE7B315ACA}"/>
                    </a:ext>
                  </a:extLst>
                </p14:cNvPr>
                <p14:cNvContentPartPr/>
                <p14:nvPr/>
              </p14:nvContentPartPr>
              <p14:xfrm>
                <a:off x="6455664" y="5745976"/>
                <a:ext cx="62280" cy="269640"/>
              </p14:xfrm>
            </p:contentPart>
          </mc:Choice>
          <mc:Fallback xmlns="">
            <p:pic>
              <p:nvPicPr>
                <p:cNvPr id="416" name="Ink 415">
                  <a:extLst>
                    <a:ext uri="{FF2B5EF4-FFF2-40B4-BE49-F238E27FC236}">
                      <a16:creationId xmlns:a16="http://schemas.microsoft.com/office/drawing/2014/main" id="{EA477C26-9DED-F471-7108-1BAE7B315ACA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6449544" y="5739856"/>
                  <a:ext cx="74520" cy="281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417" name="Ink 416">
                  <a:extLst>
                    <a:ext uri="{FF2B5EF4-FFF2-40B4-BE49-F238E27FC236}">
                      <a16:creationId xmlns:a16="http://schemas.microsoft.com/office/drawing/2014/main" id="{1AC9D88A-FAF2-F180-E95D-CB0D03D16088}"/>
                    </a:ext>
                  </a:extLst>
                </p14:cNvPr>
                <p14:cNvContentPartPr/>
                <p14:nvPr/>
              </p14:nvContentPartPr>
              <p14:xfrm>
                <a:off x="6453144" y="5870896"/>
                <a:ext cx="127440" cy="35280"/>
              </p14:xfrm>
            </p:contentPart>
          </mc:Choice>
          <mc:Fallback xmlns="">
            <p:pic>
              <p:nvPicPr>
                <p:cNvPr id="417" name="Ink 416">
                  <a:extLst>
                    <a:ext uri="{FF2B5EF4-FFF2-40B4-BE49-F238E27FC236}">
                      <a16:creationId xmlns:a16="http://schemas.microsoft.com/office/drawing/2014/main" id="{1AC9D88A-FAF2-F180-E95D-CB0D03D16088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6447024" y="5864776"/>
                  <a:ext cx="139680" cy="47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418" name="Ink 417">
                  <a:extLst>
                    <a:ext uri="{FF2B5EF4-FFF2-40B4-BE49-F238E27FC236}">
                      <a16:creationId xmlns:a16="http://schemas.microsoft.com/office/drawing/2014/main" id="{B95B778A-32E9-3235-7471-05002A9D3C15}"/>
                    </a:ext>
                  </a:extLst>
                </p14:cNvPr>
                <p14:cNvContentPartPr/>
                <p14:nvPr/>
              </p14:nvContentPartPr>
              <p14:xfrm>
                <a:off x="6583824" y="5880256"/>
                <a:ext cx="166320" cy="123840"/>
              </p14:xfrm>
            </p:contentPart>
          </mc:Choice>
          <mc:Fallback xmlns="">
            <p:pic>
              <p:nvPicPr>
                <p:cNvPr id="418" name="Ink 417">
                  <a:extLst>
                    <a:ext uri="{FF2B5EF4-FFF2-40B4-BE49-F238E27FC236}">
                      <a16:creationId xmlns:a16="http://schemas.microsoft.com/office/drawing/2014/main" id="{B95B778A-32E9-3235-7471-05002A9D3C15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6577704" y="5874136"/>
                  <a:ext cx="17856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419" name="Ink 418">
                  <a:extLst>
                    <a:ext uri="{FF2B5EF4-FFF2-40B4-BE49-F238E27FC236}">
                      <a16:creationId xmlns:a16="http://schemas.microsoft.com/office/drawing/2014/main" id="{D13216D4-A0C2-F539-73E7-25B2E7D66D05}"/>
                    </a:ext>
                  </a:extLst>
                </p14:cNvPr>
                <p14:cNvContentPartPr/>
                <p14:nvPr/>
              </p14:nvContentPartPr>
              <p14:xfrm>
                <a:off x="6758784" y="5893936"/>
                <a:ext cx="128520" cy="137520"/>
              </p14:xfrm>
            </p:contentPart>
          </mc:Choice>
          <mc:Fallback xmlns="">
            <p:pic>
              <p:nvPicPr>
                <p:cNvPr id="419" name="Ink 418">
                  <a:extLst>
                    <a:ext uri="{FF2B5EF4-FFF2-40B4-BE49-F238E27FC236}">
                      <a16:creationId xmlns:a16="http://schemas.microsoft.com/office/drawing/2014/main" id="{D13216D4-A0C2-F539-73E7-25B2E7D66D05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6752664" y="5887816"/>
                  <a:ext cx="14076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420" name="Ink 419">
                  <a:extLst>
                    <a:ext uri="{FF2B5EF4-FFF2-40B4-BE49-F238E27FC236}">
                      <a16:creationId xmlns:a16="http://schemas.microsoft.com/office/drawing/2014/main" id="{1DE61DAF-F7DD-94B4-C827-F195519D7616}"/>
                    </a:ext>
                  </a:extLst>
                </p14:cNvPr>
                <p14:cNvContentPartPr/>
                <p14:nvPr/>
              </p14:nvContentPartPr>
              <p14:xfrm>
                <a:off x="6869304" y="5864416"/>
                <a:ext cx="199800" cy="159120"/>
              </p14:xfrm>
            </p:contentPart>
          </mc:Choice>
          <mc:Fallback xmlns="">
            <p:pic>
              <p:nvPicPr>
                <p:cNvPr id="420" name="Ink 419">
                  <a:extLst>
                    <a:ext uri="{FF2B5EF4-FFF2-40B4-BE49-F238E27FC236}">
                      <a16:creationId xmlns:a16="http://schemas.microsoft.com/office/drawing/2014/main" id="{1DE61DAF-F7DD-94B4-C827-F195519D7616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6863184" y="5858296"/>
                  <a:ext cx="2120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422" name="Ink 421">
                  <a:extLst>
                    <a:ext uri="{FF2B5EF4-FFF2-40B4-BE49-F238E27FC236}">
                      <a16:creationId xmlns:a16="http://schemas.microsoft.com/office/drawing/2014/main" id="{D54C922B-C844-3971-28D3-5B52C4A79805}"/>
                    </a:ext>
                  </a:extLst>
                </p14:cNvPr>
                <p14:cNvContentPartPr/>
                <p14:nvPr/>
              </p14:nvContentPartPr>
              <p14:xfrm>
                <a:off x="7073424" y="5932096"/>
                <a:ext cx="140760" cy="28800"/>
              </p14:xfrm>
            </p:contentPart>
          </mc:Choice>
          <mc:Fallback xmlns="">
            <p:pic>
              <p:nvPicPr>
                <p:cNvPr id="422" name="Ink 421">
                  <a:extLst>
                    <a:ext uri="{FF2B5EF4-FFF2-40B4-BE49-F238E27FC236}">
                      <a16:creationId xmlns:a16="http://schemas.microsoft.com/office/drawing/2014/main" id="{D54C922B-C844-3971-28D3-5B52C4A79805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7067304" y="5925976"/>
                  <a:ext cx="153000" cy="41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6" name="Group 435">
            <a:extLst>
              <a:ext uri="{FF2B5EF4-FFF2-40B4-BE49-F238E27FC236}">
                <a16:creationId xmlns:a16="http://schemas.microsoft.com/office/drawing/2014/main" id="{59A5FAB2-3705-3BF1-025D-0647D4E5C626}"/>
              </a:ext>
            </a:extLst>
          </p:cNvPr>
          <p:cNvGrpSpPr/>
          <p:nvPr/>
        </p:nvGrpSpPr>
        <p:grpSpPr>
          <a:xfrm>
            <a:off x="4733784" y="6274096"/>
            <a:ext cx="889920" cy="209880"/>
            <a:chOff x="4733784" y="6274096"/>
            <a:chExt cx="889920" cy="209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424" name="Ink 423">
                  <a:extLst>
                    <a:ext uri="{FF2B5EF4-FFF2-40B4-BE49-F238E27FC236}">
                      <a16:creationId xmlns:a16="http://schemas.microsoft.com/office/drawing/2014/main" id="{758F3BD8-6228-B325-0D35-7989E3E5BBC7}"/>
                    </a:ext>
                  </a:extLst>
                </p14:cNvPr>
                <p14:cNvContentPartPr/>
                <p14:nvPr/>
              </p14:nvContentPartPr>
              <p14:xfrm>
                <a:off x="4733784" y="6274096"/>
                <a:ext cx="147600" cy="205560"/>
              </p14:xfrm>
            </p:contentPart>
          </mc:Choice>
          <mc:Fallback xmlns="">
            <p:pic>
              <p:nvPicPr>
                <p:cNvPr id="424" name="Ink 423">
                  <a:extLst>
                    <a:ext uri="{FF2B5EF4-FFF2-40B4-BE49-F238E27FC236}">
                      <a16:creationId xmlns:a16="http://schemas.microsoft.com/office/drawing/2014/main" id="{758F3BD8-6228-B325-0D35-7989E3E5BBC7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4727664" y="6267976"/>
                  <a:ext cx="159840" cy="21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425" name="Ink 424">
                  <a:extLst>
                    <a:ext uri="{FF2B5EF4-FFF2-40B4-BE49-F238E27FC236}">
                      <a16:creationId xmlns:a16="http://schemas.microsoft.com/office/drawing/2014/main" id="{BEA59B75-729F-F026-B896-05AB26A3B7E8}"/>
                    </a:ext>
                  </a:extLst>
                </p14:cNvPr>
                <p14:cNvContentPartPr/>
                <p14:nvPr/>
              </p14:nvContentPartPr>
              <p14:xfrm>
                <a:off x="4926024" y="6288856"/>
                <a:ext cx="72360" cy="195120"/>
              </p14:xfrm>
            </p:contentPart>
          </mc:Choice>
          <mc:Fallback xmlns="">
            <p:pic>
              <p:nvPicPr>
                <p:cNvPr id="425" name="Ink 424">
                  <a:extLst>
                    <a:ext uri="{FF2B5EF4-FFF2-40B4-BE49-F238E27FC236}">
                      <a16:creationId xmlns:a16="http://schemas.microsoft.com/office/drawing/2014/main" id="{BEA59B75-729F-F026-B896-05AB26A3B7E8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919904" y="6282736"/>
                  <a:ext cx="84600" cy="20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2">
              <p14:nvContentPartPr>
                <p14:cNvPr id="426" name="Ink 425">
                  <a:extLst>
                    <a:ext uri="{FF2B5EF4-FFF2-40B4-BE49-F238E27FC236}">
                      <a16:creationId xmlns:a16="http://schemas.microsoft.com/office/drawing/2014/main" id="{D7FF2B08-E899-F079-420D-2534F94CF44C}"/>
                    </a:ext>
                  </a:extLst>
                </p14:cNvPr>
                <p14:cNvContentPartPr/>
                <p14:nvPr/>
              </p14:nvContentPartPr>
              <p14:xfrm>
                <a:off x="5026824" y="6360496"/>
                <a:ext cx="147600" cy="119880"/>
              </p14:xfrm>
            </p:contentPart>
          </mc:Choice>
          <mc:Fallback xmlns="">
            <p:pic>
              <p:nvPicPr>
                <p:cNvPr id="426" name="Ink 425">
                  <a:extLst>
                    <a:ext uri="{FF2B5EF4-FFF2-40B4-BE49-F238E27FC236}">
                      <a16:creationId xmlns:a16="http://schemas.microsoft.com/office/drawing/2014/main" id="{D7FF2B08-E899-F079-420D-2534F94CF44C}"/>
                    </a:ext>
                  </a:extLst>
                </p:cNvPr>
                <p:cNvPicPr/>
                <p:nvPr/>
              </p:nvPicPr>
              <p:blipFill>
                <a:blip r:embed="rId573"/>
                <a:stretch>
                  <a:fillRect/>
                </a:stretch>
              </p:blipFill>
              <p:spPr>
                <a:xfrm>
                  <a:off x="5020704" y="6354376"/>
                  <a:ext cx="159840" cy="132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4">
              <p14:nvContentPartPr>
                <p14:cNvPr id="427" name="Ink 426">
                  <a:extLst>
                    <a:ext uri="{FF2B5EF4-FFF2-40B4-BE49-F238E27FC236}">
                      <a16:creationId xmlns:a16="http://schemas.microsoft.com/office/drawing/2014/main" id="{24E7AB20-C943-1F42-2DFD-0EE87D9A9FD6}"/>
                    </a:ext>
                  </a:extLst>
                </p14:cNvPr>
                <p14:cNvContentPartPr/>
                <p14:nvPr/>
              </p14:nvContentPartPr>
              <p14:xfrm>
                <a:off x="5189544" y="6332776"/>
                <a:ext cx="131400" cy="135000"/>
              </p14:xfrm>
            </p:contentPart>
          </mc:Choice>
          <mc:Fallback xmlns="">
            <p:pic>
              <p:nvPicPr>
                <p:cNvPr id="427" name="Ink 426">
                  <a:extLst>
                    <a:ext uri="{FF2B5EF4-FFF2-40B4-BE49-F238E27FC236}">
                      <a16:creationId xmlns:a16="http://schemas.microsoft.com/office/drawing/2014/main" id="{24E7AB20-C943-1F42-2DFD-0EE87D9A9FD6}"/>
                    </a:ext>
                  </a:extLst>
                </p:cNvPr>
                <p:cNvPicPr/>
                <p:nvPr/>
              </p:nvPicPr>
              <p:blipFill>
                <a:blip r:embed="rId575"/>
                <a:stretch>
                  <a:fillRect/>
                </a:stretch>
              </p:blipFill>
              <p:spPr>
                <a:xfrm>
                  <a:off x="5183424" y="6326656"/>
                  <a:ext cx="143640" cy="14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6">
              <p14:nvContentPartPr>
                <p14:cNvPr id="428" name="Ink 427">
                  <a:extLst>
                    <a:ext uri="{FF2B5EF4-FFF2-40B4-BE49-F238E27FC236}">
                      <a16:creationId xmlns:a16="http://schemas.microsoft.com/office/drawing/2014/main" id="{603095EB-B9F4-1587-169D-4C19C859995F}"/>
                    </a:ext>
                  </a:extLst>
                </p14:cNvPr>
                <p14:cNvContentPartPr/>
                <p14:nvPr/>
              </p14:nvContentPartPr>
              <p14:xfrm>
                <a:off x="5316624" y="6347536"/>
                <a:ext cx="135000" cy="118440"/>
              </p14:xfrm>
            </p:contentPart>
          </mc:Choice>
          <mc:Fallback xmlns="">
            <p:pic>
              <p:nvPicPr>
                <p:cNvPr id="428" name="Ink 427">
                  <a:extLst>
                    <a:ext uri="{FF2B5EF4-FFF2-40B4-BE49-F238E27FC236}">
                      <a16:creationId xmlns:a16="http://schemas.microsoft.com/office/drawing/2014/main" id="{603095EB-B9F4-1587-169D-4C19C859995F}"/>
                    </a:ext>
                  </a:extLst>
                </p:cNvPr>
                <p:cNvPicPr/>
                <p:nvPr/>
              </p:nvPicPr>
              <p:blipFill>
                <a:blip r:embed="rId577"/>
                <a:stretch>
                  <a:fillRect/>
                </a:stretch>
              </p:blipFill>
              <p:spPr>
                <a:xfrm>
                  <a:off x="5310504" y="6341416"/>
                  <a:ext cx="147240" cy="130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8">
              <p14:nvContentPartPr>
                <p14:cNvPr id="429" name="Ink 428">
                  <a:extLst>
                    <a:ext uri="{FF2B5EF4-FFF2-40B4-BE49-F238E27FC236}">
                      <a16:creationId xmlns:a16="http://schemas.microsoft.com/office/drawing/2014/main" id="{3CA6C235-A48A-070A-93D8-158DDA0D4D58}"/>
                    </a:ext>
                  </a:extLst>
                </p14:cNvPr>
                <p14:cNvContentPartPr/>
                <p14:nvPr/>
              </p14:nvContentPartPr>
              <p14:xfrm>
                <a:off x="5521464" y="6416656"/>
                <a:ext cx="102240" cy="17280"/>
              </p14:xfrm>
            </p:contentPart>
          </mc:Choice>
          <mc:Fallback xmlns="">
            <p:pic>
              <p:nvPicPr>
                <p:cNvPr id="429" name="Ink 428">
                  <a:extLst>
                    <a:ext uri="{FF2B5EF4-FFF2-40B4-BE49-F238E27FC236}">
                      <a16:creationId xmlns:a16="http://schemas.microsoft.com/office/drawing/2014/main" id="{3CA6C235-A48A-070A-93D8-158DDA0D4D58}"/>
                    </a:ext>
                  </a:extLst>
                </p:cNvPr>
                <p:cNvPicPr/>
                <p:nvPr/>
              </p:nvPicPr>
              <p:blipFill>
                <a:blip r:embed="rId579"/>
                <a:stretch>
                  <a:fillRect/>
                </a:stretch>
              </p:blipFill>
              <p:spPr>
                <a:xfrm>
                  <a:off x="5515344" y="6410536"/>
                  <a:ext cx="114480" cy="295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21E57286-524F-F1A2-808D-3EE6486BF8E4}"/>
              </a:ext>
            </a:extLst>
          </p:cNvPr>
          <p:cNvGrpSpPr/>
          <p:nvPr/>
        </p:nvGrpSpPr>
        <p:grpSpPr>
          <a:xfrm>
            <a:off x="5821344" y="6250336"/>
            <a:ext cx="772560" cy="399960"/>
            <a:chOff x="5821344" y="6250336"/>
            <a:chExt cx="772560" cy="399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80">
              <p14:nvContentPartPr>
                <p14:cNvPr id="430" name="Ink 429">
                  <a:extLst>
                    <a:ext uri="{FF2B5EF4-FFF2-40B4-BE49-F238E27FC236}">
                      <a16:creationId xmlns:a16="http://schemas.microsoft.com/office/drawing/2014/main" id="{4755FDFA-36E7-808D-1978-4BE0382FDF11}"/>
                    </a:ext>
                  </a:extLst>
                </p14:cNvPr>
                <p14:cNvContentPartPr/>
                <p14:nvPr/>
              </p14:nvContentPartPr>
              <p14:xfrm>
                <a:off x="5821344" y="6257896"/>
                <a:ext cx="147240" cy="228240"/>
              </p14:xfrm>
            </p:contentPart>
          </mc:Choice>
          <mc:Fallback xmlns="">
            <p:pic>
              <p:nvPicPr>
                <p:cNvPr id="430" name="Ink 429">
                  <a:extLst>
                    <a:ext uri="{FF2B5EF4-FFF2-40B4-BE49-F238E27FC236}">
                      <a16:creationId xmlns:a16="http://schemas.microsoft.com/office/drawing/2014/main" id="{4755FDFA-36E7-808D-1978-4BE0382FDF11}"/>
                    </a:ext>
                  </a:extLst>
                </p:cNvPr>
                <p:cNvPicPr/>
                <p:nvPr/>
              </p:nvPicPr>
              <p:blipFill>
                <a:blip r:embed="rId581"/>
                <a:stretch>
                  <a:fillRect/>
                </a:stretch>
              </p:blipFill>
              <p:spPr>
                <a:xfrm>
                  <a:off x="5815224" y="6251776"/>
                  <a:ext cx="15948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2">
              <p14:nvContentPartPr>
                <p14:cNvPr id="431" name="Ink 430">
                  <a:extLst>
                    <a:ext uri="{FF2B5EF4-FFF2-40B4-BE49-F238E27FC236}">
                      <a16:creationId xmlns:a16="http://schemas.microsoft.com/office/drawing/2014/main" id="{0D57C47C-7544-F9D2-D15B-A99C5606AE6E}"/>
                    </a:ext>
                  </a:extLst>
                </p14:cNvPr>
                <p14:cNvContentPartPr/>
                <p14:nvPr/>
              </p14:nvContentPartPr>
              <p14:xfrm>
                <a:off x="5995584" y="6370936"/>
                <a:ext cx="150480" cy="126360"/>
              </p14:xfrm>
            </p:contentPart>
          </mc:Choice>
          <mc:Fallback xmlns="">
            <p:pic>
              <p:nvPicPr>
                <p:cNvPr id="431" name="Ink 430">
                  <a:extLst>
                    <a:ext uri="{FF2B5EF4-FFF2-40B4-BE49-F238E27FC236}">
                      <a16:creationId xmlns:a16="http://schemas.microsoft.com/office/drawing/2014/main" id="{0D57C47C-7544-F9D2-D15B-A99C5606AE6E}"/>
                    </a:ext>
                  </a:extLst>
                </p:cNvPr>
                <p:cNvPicPr/>
                <p:nvPr/>
              </p:nvPicPr>
              <p:blipFill>
                <a:blip r:embed="rId583"/>
                <a:stretch>
                  <a:fillRect/>
                </a:stretch>
              </p:blipFill>
              <p:spPr>
                <a:xfrm>
                  <a:off x="5989464" y="6364816"/>
                  <a:ext cx="1627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4">
              <p14:nvContentPartPr>
                <p14:cNvPr id="432" name="Ink 431">
                  <a:extLst>
                    <a:ext uri="{FF2B5EF4-FFF2-40B4-BE49-F238E27FC236}">
                      <a16:creationId xmlns:a16="http://schemas.microsoft.com/office/drawing/2014/main" id="{8A8A3CF1-B818-DBEC-2A0A-DA33F1B4CDA8}"/>
                    </a:ext>
                  </a:extLst>
                </p14:cNvPr>
                <p14:cNvContentPartPr/>
                <p14:nvPr/>
              </p14:nvContentPartPr>
              <p14:xfrm>
                <a:off x="6045984" y="6252496"/>
                <a:ext cx="117000" cy="56160"/>
              </p14:xfrm>
            </p:contentPart>
          </mc:Choice>
          <mc:Fallback xmlns="">
            <p:pic>
              <p:nvPicPr>
                <p:cNvPr id="432" name="Ink 431">
                  <a:extLst>
                    <a:ext uri="{FF2B5EF4-FFF2-40B4-BE49-F238E27FC236}">
                      <a16:creationId xmlns:a16="http://schemas.microsoft.com/office/drawing/2014/main" id="{8A8A3CF1-B818-DBEC-2A0A-DA33F1B4CDA8}"/>
                    </a:ext>
                  </a:extLst>
                </p:cNvPr>
                <p:cNvPicPr/>
                <p:nvPr/>
              </p:nvPicPr>
              <p:blipFill>
                <a:blip r:embed="rId585"/>
                <a:stretch>
                  <a:fillRect/>
                </a:stretch>
              </p:blipFill>
              <p:spPr>
                <a:xfrm>
                  <a:off x="6039864" y="6246376"/>
                  <a:ext cx="129240" cy="6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6">
              <p14:nvContentPartPr>
                <p14:cNvPr id="433" name="Ink 432">
                  <a:extLst>
                    <a:ext uri="{FF2B5EF4-FFF2-40B4-BE49-F238E27FC236}">
                      <a16:creationId xmlns:a16="http://schemas.microsoft.com/office/drawing/2014/main" id="{7E27E2AD-E14A-C10D-03A5-464890101B3D}"/>
                    </a:ext>
                  </a:extLst>
                </p14:cNvPr>
                <p14:cNvContentPartPr/>
                <p14:nvPr/>
              </p14:nvContentPartPr>
              <p14:xfrm>
                <a:off x="6199344" y="6335296"/>
                <a:ext cx="166680" cy="315000"/>
              </p14:xfrm>
            </p:contentPart>
          </mc:Choice>
          <mc:Fallback xmlns="">
            <p:pic>
              <p:nvPicPr>
                <p:cNvPr id="433" name="Ink 432">
                  <a:extLst>
                    <a:ext uri="{FF2B5EF4-FFF2-40B4-BE49-F238E27FC236}">
                      <a16:creationId xmlns:a16="http://schemas.microsoft.com/office/drawing/2014/main" id="{7E27E2AD-E14A-C10D-03A5-464890101B3D}"/>
                    </a:ext>
                  </a:extLst>
                </p:cNvPr>
                <p:cNvPicPr/>
                <p:nvPr/>
              </p:nvPicPr>
              <p:blipFill>
                <a:blip r:embed="rId587"/>
                <a:stretch>
                  <a:fillRect/>
                </a:stretch>
              </p:blipFill>
              <p:spPr>
                <a:xfrm>
                  <a:off x="6193224" y="6329176"/>
                  <a:ext cx="178920" cy="327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8">
              <p14:nvContentPartPr>
                <p14:cNvPr id="434" name="Ink 433">
                  <a:extLst>
                    <a:ext uri="{FF2B5EF4-FFF2-40B4-BE49-F238E27FC236}">
                      <a16:creationId xmlns:a16="http://schemas.microsoft.com/office/drawing/2014/main" id="{482F24C0-C1CE-9572-BE17-635881EB43A8}"/>
                    </a:ext>
                  </a:extLst>
                </p14:cNvPr>
                <p14:cNvContentPartPr/>
                <p14:nvPr/>
              </p14:nvContentPartPr>
              <p14:xfrm>
                <a:off x="6336504" y="6250336"/>
                <a:ext cx="257400" cy="228600"/>
              </p14:xfrm>
            </p:contentPart>
          </mc:Choice>
          <mc:Fallback xmlns="">
            <p:pic>
              <p:nvPicPr>
                <p:cNvPr id="434" name="Ink 433">
                  <a:extLst>
                    <a:ext uri="{FF2B5EF4-FFF2-40B4-BE49-F238E27FC236}">
                      <a16:creationId xmlns:a16="http://schemas.microsoft.com/office/drawing/2014/main" id="{482F24C0-C1CE-9572-BE17-635881EB43A8}"/>
                    </a:ext>
                  </a:extLst>
                </p:cNvPr>
                <p:cNvPicPr/>
                <p:nvPr/>
              </p:nvPicPr>
              <p:blipFill>
                <a:blip r:embed="rId589"/>
                <a:stretch>
                  <a:fillRect/>
                </a:stretch>
              </p:blipFill>
              <p:spPr>
                <a:xfrm>
                  <a:off x="6330384" y="6244216"/>
                  <a:ext cx="269640" cy="2408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90">
            <p14:nvContentPartPr>
              <p14:cNvPr id="443" name="Ink 442">
                <a:extLst>
                  <a:ext uri="{FF2B5EF4-FFF2-40B4-BE49-F238E27FC236}">
                    <a16:creationId xmlns:a16="http://schemas.microsoft.com/office/drawing/2014/main" id="{5693E448-0E38-D41C-7FBC-23B5119CD5E0}"/>
                  </a:ext>
                </a:extLst>
              </p14:cNvPr>
              <p14:cNvContentPartPr/>
              <p14:nvPr/>
            </p14:nvContentPartPr>
            <p14:xfrm>
              <a:off x="8785584" y="3927616"/>
              <a:ext cx="8640" cy="7920"/>
            </p14:xfrm>
          </p:contentPart>
        </mc:Choice>
        <mc:Fallback xmlns="">
          <p:pic>
            <p:nvPicPr>
              <p:cNvPr id="443" name="Ink 442">
                <a:extLst>
                  <a:ext uri="{FF2B5EF4-FFF2-40B4-BE49-F238E27FC236}">
                    <a16:creationId xmlns:a16="http://schemas.microsoft.com/office/drawing/2014/main" id="{5693E448-0E38-D41C-7FBC-23B5119CD5E0}"/>
                  </a:ext>
                </a:extLst>
              </p:cNvPr>
              <p:cNvPicPr/>
              <p:nvPr/>
            </p:nvPicPr>
            <p:blipFill>
              <a:blip r:embed="rId591"/>
              <a:stretch>
                <a:fillRect/>
              </a:stretch>
            </p:blipFill>
            <p:spPr>
              <a:xfrm>
                <a:off x="8779464" y="3921496"/>
                <a:ext cx="20880" cy="20160"/>
              </a:xfrm>
              <a:prstGeom prst="rect">
                <a:avLst/>
              </a:prstGeom>
            </p:spPr>
          </p:pic>
        </mc:Fallback>
      </mc:AlternateContent>
      <p:grpSp>
        <p:nvGrpSpPr>
          <p:cNvPr id="703" name="Group 702">
            <a:extLst>
              <a:ext uri="{FF2B5EF4-FFF2-40B4-BE49-F238E27FC236}">
                <a16:creationId xmlns:a16="http://schemas.microsoft.com/office/drawing/2014/main" id="{FCE7A60D-F1D8-97BD-2886-565CD2F61A66}"/>
              </a:ext>
            </a:extLst>
          </p:cNvPr>
          <p:cNvGrpSpPr/>
          <p:nvPr/>
        </p:nvGrpSpPr>
        <p:grpSpPr>
          <a:xfrm>
            <a:off x="6837264" y="6176896"/>
            <a:ext cx="577080" cy="292320"/>
            <a:chOff x="6837264" y="6176896"/>
            <a:chExt cx="577080" cy="292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92">
              <p14:nvContentPartPr>
                <p14:cNvPr id="699" name="Ink 698">
                  <a:extLst>
                    <a:ext uri="{FF2B5EF4-FFF2-40B4-BE49-F238E27FC236}">
                      <a16:creationId xmlns:a16="http://schemas.microsoft.com/office/drawing/2014/main" id="{620692ED-D932-D4C5-B369-D1DFAAB11959}"/>
                    </a:ext>
                  </a:extLst>
                </p14:cNvPr>
                <p14:cNvContentPartPr/>
                <p14:nvPr/>
              </p14:nvContentPartPr>
              <p14:xfrm>
                <a:off x="6837264" y="6176896"/>
                <a:ext cx="81000" cy="129600"/>
              </p14:xfrm>
            </p:contentPart>
          </mc:Choice>
          <mc:Fallback xmlns="">
            <p:pic>
              <p:nvPicPr>
                <p:cNvPr id="699" name="Ink 698">
                  <a:extLst>
                    <a:ext uri="{FF2B5EF4-FFF2-40B4-BE49-F238E27FC236}">
                      <a16:creationId xmlns:a16="http://schemas.microsoft.com/office/drawing/2014/main" id="{620692ED-D932-D4C5-B369-D1DFAAB11959}"/>
                    </a:ext>
                  </a:extLst>
                </p:cNvPr>
                <p:cNvPicPr/>
                <p:nvPr/>
              </p:nvPicPr>
              <p:blipFill>
                <a:blip r:embed="rId593"/>
                <a:stretch>
                  <a:fillRect/>
                </a:stretch>
              </p:blipFill>
              <p:spPr>
                <a:xfrm>
                  <a:off x="6831144" y="6170776"/>
                  <a:ext cx="9324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4">
              <p14:nvContentPartPr>
                <p14:cNvPr id="700" name="Ink 699">
                  <a:extLst>
                    <a:ext uri="{FF2B5EF4-FFF2-40B4-BE49-F238E27FC236}">
                      <a16:creationId xmlns:a16="http://schemas.microsoft.com/office/drawing/2014/main" id="{FCE38781-250C-2C84-D0B8-E91E01229361}"/>
                    </a:ext>
                  </a:extLst>
                </p14:cNvPr>
                <p14:cNvContentPartPr/>
                <p14:nvPr/>
              </p14:nvContentPartPr>
              <p14:xfrm>
                <a:off x="6979824" y="6246736"/>
                <a:ext cx="190080" cy="204120"/>
              </p14:xfrm>
            </p:contentPart>
          </mc:Choice>
          <mc:Fallback xmlns="">
            <p:pic>
              <p:nvPicPr>
                <p:cNvPr id="700" name="Ink 699">
                  <a:extLst>
                    <a:ext uri="{FF2B5EF4-FFF2-40B4-BE49-F238E27FC236}">
                      <a16:creationId xmlns:a16="http://schemas.microsoft.com/office/drawing/2014/main" id="{FCE38781-250C-2C84-D0B8-E91E01229361}"/>
                    </a:ext>
                  </a:extLst>
                </p:cNvPr>
                <p:cNvPicPr/>
                <p:nvPr/>
              </p:nvPicPr>
              <p:blipFill>
                <a:blip r:embed="rId595"/>
                <a:stretch>
                  <a:fillRect/>
                </a:stretch>
              </p:blipFill>
              <p:spPr>
                <a:xfrm>
                  <a:off x="6973704" y="6240616"/>
                  <a:ext cx="20232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6">
              <p14:nvContentPartPr>
                <p14:cNvPr id="701" name="Ink 700">
                  <a:extLst>
                    <a:ext uri="{FF2B5EF4-FFF2-40B4-BE49-F238E27FC236}">
                      <a16:creationId xmlns:a16="http://schemas.microsoft.com/office/drawing/2014/main" id="{F6763B8D-8E41-B1C3-3E2E-474D65A2D64A}"/>
                    </a:ext>
                  </a:extLst>
                </p14:cNvPr>
                <p14:cNvContentPartPr/>
                <p14:nvPr/>
              </p14:nvContentPartPr>
              <p14:xfrm>
                <a:off x="7242624" y="6252496"/>
                <a:ext cx="171720" cy="120600"/>
              </p14:xfrm>
            </p:contentPart>
          </mc:Choice>
          <mc:Fallback xmlns="">
            <p:pic>
              <p:nvPicPr>
                <p:cNvPr id="701" name="Ink 700">
                  <a:extLst>
                    <a:ext uri="{FF2B5EF4-FFF2-40B4-BE49-F238E27FC236}">
                      <a16:creationId xmlns:a16="http://schemas.microsoft.com/office/drawing/2014/main" id="{F6763B8D-8E41-B1C3-3E2E-474D65A2D64A}"/>
                    </a:ext>
                  </a:extLst>
                </p:cNvPr>
                <p:cNvPicPr/>
                <p:nvPr/>
              </p:nvPicPr>
              <p:blipFill>
                <a:blip r:embed="rId597"/>
                <a:stretch>
                  <a:fillRect/>
                </a:stretch>
              </p:blipFill>
              <p:spPr>
                <a:xfrm>
                  <a:off x="7236504" y="6246376"/>
                  <a:ext cx="183960" cy="132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98">
              <p14:nvContentPartPr>
                <p14:cNvPr id="702" name="Ink 701">
                  <a:extLst>
                    <a:ext uri="{FF2B5EF4-FFF2-40B4-BE49-F238E27FC236}">
                      <a16:creationId xmlns:a16="http://schemas.microsoft.com/office/drawing/2014/main" id="{D6948AB8-48C8-6754-B403-0E03D5498D90}"/>
                    </a:ext>
                  </a:extLst>
                </p14:cNvPr>
                <p14:cNvContentPartPr/>
                <p14:nvPr/>
              </p14:nvContentPartPr>
              <p14:xfrm>
                <a:off x="7382304" y="6188416"/>
                <a:ext cx="18000" cy="280800"/>
              </p14:xfrm>
            </p:contentPart>
          </mc:Choice>
          <mc:Fallback xmlns="">
            <p:pic>
              <p:nvPicPr>
                <p:cNvPr id="702" name="Ink 701">
                  <a:extLst>
                    <a:ext uri="{FF2B5EF4-FFF2-40B4-BE49-F238E27FC236}">
                      <a16:creationId xmlns:a16="http://schemas.microsoft.com/office/drawing/2014/main" id="{D6948AB8-48C8-6754-B403-0E03D5498D90}"/>
                    </a:ext>
                  </a:extLst>
                </p:cNvPr>
                <p:cNvPicPr/>
                <p:nvPr/>
              </p:nvPicPr>
              <p:blipFill>
                <a:blip r:embed="rId599"/>
                <a:stretch>
                  <a:fillRect/>
                </a:stretch>
              </p:blipFill>
              <p:spPr>
                <a:xfrm>
                  <a:off x="7376184" y="6182296"/>
                  <a:ext cx="30240" cy="293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00">
            <p14:nvContentPartPr>
              <p14:cNvPr id="704" name="Ink 703">
                <a:extLst>
                  <a:ext uri="{FF2B5EF4-FFF2-40B4-BE49-F238E27FC236}">
                    <a16:creationId xmlns:a16="http://schemas.microsoft.com/office/drawing/2014/main" id="{5CCD0D84-B05E-0E17-CD8F-1AE7FEF846E8}"/>
                  </a:ext>
                </a:extLst>
              </p14:cNvPr>
              <p14:cNvContentPartPr/>
              <p14:nvPr/>
            </p14:nvContentPartPr>
            <p14:xfrm>
              <a:off x="8332920" y="3982881"/>
              <a:ext cx="257040" cy="739440"/>
            </p14:xfrm>
          </p:contentPart>
        </mc:Choice>
        <mc:Fallback xmlns="">
          <p:pic>
            <p:nvPicPr>
              <p:cNvPr id="704" name="Ink 703">
                <a:extLst>
                  <a:ext uri="{FF2B5EF4-FFF2-40B4-BE49-F238E27FC236}">
                    <a16:creationId xmlns:a16="http://schemas.microsoft.com/office/drawing/2014/main" id="{5CCD0D84-B05E-0E17-CD8F-1AE7FEF846E8}"/>
                  </a:ext>
                </a:extLst>
              </p:cNvPr>
              <p:cNvPicPr/>
              <p:nvPr/>
            </p:nvPicPr>
            <p:blipFill>
              <a:blip r:embed="rId601"/>
              <a:stretch>
                <a:fillRect/>
              </a:stretch>
            </p:blipFill>
            <p:spPr>
              <a:xfrm>
                <a:off x="8326800" y="3976761"/>
                <a:ext cx="269280" cy="751680"/>
              </a:xfrm>
              <a:prstGeom prst="rect">
                <a:avLst/>
              </a:prstGeom>
            </p:spPr>
          </p:pic>
        </mc:Fallback>
      </mc:AlternateContent>
      <p:grpSp>
        <p:nvGrpSpPr>
          <p:cNvPr id="716" name="Group 715">
            <a:extLst>
              <a:ext uri="{FF2B5EF4-FFF2-40B4-BE49-F238E27FC236}">
                <a16:creationId xmlns:a16="http://schemas.microsoft.com/office/drawing/2014/main" id="{9F6AD7F7-4476-B296-B7E4-EAAD55FC2D4D}"/>
              </a:ext>
            </a:extLst>
          </p:cNvPr>
          <p:cNvGrpSpPr/>
          <p:nvPr/>
        </p:nvGrpSpPr>
        <p:grpSpPr>
          <a:xfrm>
            <a:off x="9090720" y="4084041"/>
            <a:ext cx="2065680" cy="389160"/>
            <a:chOff x="9090720" y="4084041"/>
            <a:chExt cx="2065680" cy="389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02">
              <p14:nvContentPartPr>
                <p14:cNvPr id="705" name="Ink 704">
                  <a:extLst>
                    <a:ext uri="{FF2B5EF4-FFF2-40B4-BE49-F238E27FC236}">
                      <a16:creationId xmlns:a16="http://schemas.microsoft.com/office/drawing/2014/main" id="{3659C41B-1579-A385-C8D9-993789826576}"/>
                    </a:ext>
                  </a:extLst>
                </p14:cNvPr>
                <p14:cNvContentPartPr/>
                <p14:nvPr/>
              </p14:nvContentPartPr>
              <p14:xfrm>
                <a:off x="9090720" y="4248561"/>
                <a:ext cx="520560" cy="144000"/>
              </p14:xfrm>
            </p:contentPart>
          </mc:Choice>
          <mc:Fallback xmlns="">
            <p:pic>
              <p:nvPicPr>
                <p:cNvPr id="705" name="Ink 704">
                  <a:extLst>
                    <a:ext uri="{FF2B5EF4-FFF2-40B4-BE49-F238E27FC236}">
                      <a16:creationId xmlns:a16="http://schemas.microsoft.com/office/drawing/2014/main" id="{3659C41B-1579-A385-C8D9-993789826576}"/>
                    </a:ext>
                  </a:extLst>
                </p:cNvPr>
                <p:cNvPicPr/>
                <p:nvPr/>
              </p:nvPicPr>
              <p:blipFill>
                <a:blip r:embed="rId603"/>
                <a:stretch>
                  <a:fillRect/>
                </a:stretch>
              </p:blipFill>
              <p:spPr>
                <a:xfrm>
                  <a:off x="9084600" y="4242441"/>
                  <a:ext cx="532800" cy="15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4">
              <p14:nvContentPartPr>
                <p14:cNvPr id="706" name="Ink 705">
                  <a:extLst>
                    <a:ext uri="{FF2B5EF4-FFF2-40B4-BE49-F238E27FC236}">
                      <a16:creationId xmlns:a16="http://schemas.microsoft.com/office/drawing/2014/main" id="{8DC37AAB-B09C-A8D8-F272-414D3AB038CC}"/>
                    </a:ext>
                  </a:extLst>
                </p14:cNvPr>
                <p14:cNvContentPartPr/>
                <p14:nvPr/>
              </p14:nvContentPartPr>
              <p14:xfrm>
                <a:off x="9597600" y="4140201"/>
                <a:ext cx="167760" cy="258480"/>
              </p14:xfrm>
            </p:contentPart>
          </mc:Choice>
          <mc:Fallback xmlns="">
            <p:pic>
              <p:nvPicPr>
                <p:cNvPr id="706" name="Ink 705">
                  <a:extLst>
                    <a:ext uri="{FF2B5EF4-FFF2-40B4-BE49-F238E27FC236}">
                      <a16:creationId xmlns:a16="http://schemas.microsoft.com/office/drawing/2014/main" id="{8DC37AAB-B09C-A8D8-F272-414D3AB038CC}"/>
                    </a:ext>
                  </a:extLst>
                </p:cNvPr>
                <p:cNvPicPr/>
                <p:nvPr/>
              </p:nvPicPr>
              <p:blipFill>
                <a:blip r:embed="rId605"/>
                <a:stretch>
                  <a:fillRect/>
                </a:stretch>
              </p:blipFill>
              <p:spPr>
                <a:xfrm>
                  <a:off x="9591480" y="4134081"/>
                  <a:ext cx="180000" cy="270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6">
              <p14:nvContentPartPr>
                <p14:cNvPr id="707" name="Ink 706">
                  <a:extLst>
                    <a:ext uri="{FF2B5EF4-FFF2-40B4-BE49-F238E27FC236}">
                      <a16:creationId xmlns:a16="http://schemas.microsoft.com/office/drawing/2014/main" id="{FEFD95DA-D975-8ADE-76F1-91952191A321}"/>
                    </a:ext>
                  </a:extLst>
                </p14:cNvPr>
                <p14:cNvContentPartPr/>
                <p14:nvPr/>
              </p14:nvContentPartPr>
              <p14:xfrm>
                <a:off x="9798840" y="4257561"/>
                <a:ext cx="107640" cy="129600"/>
              </p14:xfrm>
            </p:contentPart>
          </mc:Choice>
          <mc:Fallback xmlns="">
            <p:pic>
              <p:nvPicPr>
                <p:cNvPr id="707" name="Ink 706">
                  <a:extLst>
                    <a:ext uri="{FF2B5EF4-FFF2-40B4-BE49-F238E27FC236}">
                      <a16:creationId xmlns:a16="http://schemas.microsoft.com/office/drawing/2014/main" id="{FEFD95DA-D975-8ADE-76F1-91952191A321}"/>
                    </a:ext>
                  </a:extLst>
                </p:cNvPr>
                <p:cNvPicPr/>
                <p:nvPr/>
              </p:nvPicPr>
              <p:blipFill>
                <a:blip r:embed="rId607"/>
                <a:stretch>
                  <a:fillRect/>
                </a:stretch>
              </p:blipFill>
              <p:spPr>
                <a:xfrm>
                  <a:off x="9792720" y="4251441"/>
                  <a:ext cx="119880" cy="14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8">
              <p14:nvContentPartPr>
                <p14:cNvPr id="708" name="Ink 707">
                  <a:extLst>
                    <a:ext uri="{FF2B5EF4-FFF2-40B4-BE49-F238E27FC236}">
                      <a16:creationId xmlns:a16="http://schemas.microsoft.com/office/drawing/2014/main" id="{6E7BF7F6-DB0E-AD11-3792-C6C1C103A9A4}"/>
                    </a:ext>
                  </a:extLst>
                </p14:cNvPr>
                <p14:cNvContentPartPr/>
                <p14:nvPr/>
              </p14:nvContentPartPr>
              <p14:xfrm>
                <a:off x="9800640" y="4208601"/>
                <a:ext cx="57600" cy="20160"/>
              </p14:xfrm>
            </p:contentPart>
          </mc:Choice>
          <mc:Fallback xmlns="">
            <p:pic>
              <p:nvPicPr>
                <p:cNvPr id="708" name="Ink 707">
                  <a:extLst>
                    <a:ext uri="{FF2B5EF4-FFF2-40B4-BE49-F238E27FC236}">
                      <a16:creationId xmlns:a16="http://schemas.microsoft.com/office/drawing/2014/main" id="{6E7BF7F6-DB0E-AD11-3792-C6C1C103A9A4}"/>
                    </a:ext>
                  </a:extLst>
                </p:cNvPr>
                <p:cNvPicPr/>
                <p:nvPr/>
              </p:nvPicPr>
              <p:blipFill>
                <a:blip r:embed="rId609"/>
                <a:stretch>
                  <a:fillRect/>
                </a:stretch>
              </p:blipFill>
              <p:spPr>
                <a:xfrm>
                  <a:off x="9794520" y="4202481"/>
                  <a:ext cx="69840" cy="3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0">
              <p14:nvContentPartPr>
                <p14:cNvPr id="709" name="Ink 708">
                  <a:extLst>
                    <a:ext uri="{FF2B5EF4-FFF2-40B4-BE49-F238E27FC236}">
                      <a16:creationId xmlns:a16="http://schemas.microsoft.com/office/drawing/2014/main" id="{FEB886B6-8833-424D-7862-FEC49E068761}"/>
                    </a:ext>
                  </a:extLst>
                </p14:cNvPr>
                <p14:cNvContentPartPr/>
                <p14:nvPr/>
              </p14:nvContentPartPr>
              <p14:xfrm>
                <a:off x="9883440" y="4298961"/>
                <a:ext cx="176040" cy="121680"/>
              </p14:xfrm>
            </p:contentPart>
          </mc:Choice>
          <mc:Fallback xmlns="">
            <p:pic>
              <p:nvPicPr>
                <p:cNvPr id="709" name="Ink 708">
                  <a:extLst>
                    <a:ext uri="{FF2B5EF4-FFF2-40B4-BE49-F238E27FC236}">
                      <a16:creationId xmlns:a16="http://schemas.microsoft.com/office/drawing/2014/main" id="{FEB886B6-8833-424D-7862-FEC49E068761}"/>
                    </a:ext>
                  </a:extLst>
                </p:cNvPr>
                <p:cNvPicPr/>
                <p:nvPr/>
              </p:nvPicPr>
              <p:blipFill>
                <a:blip r:embed="rId611"/>
                <a:stretch>
                  <a:fillRect/>
                </a:stretch>
              </p:blipFill>
              <p:spPr>
                <a:xfrm>
                  <a:off x="9877320" y="4292841"/>
                  <a:ext cx="1882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2">
              <p14:nvContentPartPr>
                <p14:cNvPr id="710" name="Ink 709">
                  <a:extLst>
                    <a:ext uri="{FF2B5EF4-FFF2-40B4-BE49-F238E27FC236}">
                      <a16:creationId xmlns:a16="http://schemas.microsoft.com/office/drawing/2014/main" id="{EFD5B135-E986-3596-05D0-B508FD9F5AB1}"/>
                    </a:ext>
                  </a:extLst>
                </p14:cNvPr>
                <p14:cNvContentPartPr/>
                <p14:nvPr/>
              </p14:nvContentPartPr>
              <p14:xfrm>
                <a:off x="10057680" y="4283121"/>
                <a:ext cx="192960" cy="134640"/>
              </p14:xfrm>
            </p:contentPart>
          </mc:Choice>
          <mc:Fallback xmlns="">
            <p:pic>
              <p:nvPicPr>
                <p:cNvPr id="710" name="Ink 709">
                  <a:extLst>
                    <a:ext uri="{FF2B5EF4-FFF2-40B4-BE49-F238E27FC236}">
                      <a16:creationId xmlns:a16="http://schemas.microsoft.com/office/drawing/2014/main" id="{EFD5B135-E986-3596-05D0-B508FD9F5AB1}"/>
                    </a:ext>
                  </a:extLst>
                </p:cNvPr>
                <p:cNvPicPr/>
                <p:nvPr/>
              </p:nvPicPr>
              <p:blipFill>
                <a:blip r:embed="rId613"/>
                <a:stretch>
                  <a:fillRect/>
                </a:stretch>
              </p:blipFill>
              <p:spPr>
                <a:xfrm>
                  <a:off x="10051560" y="4277001"/>
                  <a:ext cx="20520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4">
              <p14:nvContentPartPr>
                <p14:cNvPr id="711" name="Ink 710">
                  <a:extLst>
                    <a:ext uri="{FF2B5EF4-FFF2-40B4-BE49-F238E27FC236}">
                      <a16:creationId xmlns:a16="http://schemas.microsoft.com/office/drawing/2014/main" id="{F916F862-757B-A6E4-22B1-D113D60AE211}"/>
                    </a:ext>
                  </a:extLst>
                </p14:cNvPr>
                <p14:cNvContentPartPr/>
                <p14:nvPr/>
              </p14:nvContentPartPr>
              <p14:xfrm>
                <a:off x="10270440" y="4084041"/>
                <a:ext cx="56520" cy="346320"/>
              </p14:xfrm>
            </p:contentPart>
          </mc:Choice>
          <mc:Fallback xmlns="">
            <p:pic>
              <p:nvPicPr>
                <p:cNvPr id="711" name="Ink 710">
                  <a:extLst>
                    <a:ext uri="{FF2B5EF4-FFF2-40B4-BE49-F238E27FC236}">
                      <a16:creationId xmlns:a16="http://schemas.microsoft.com/office/drawing/2014/main" id="{F916F862-757B-A6E4-22B1-D113D60AE211}"/>
                    </a:ext>
                  </a:extLst>
                </p:cNvPr>
                <p:cNvPicPr/>
                <p:nvPr/>
              </p:nvPicPr>
              <p:blipFill>
                <a:blip r:embed="rId615"/>
                <a:stretch>
                  <a:fillRect/>
                </a:stretch>
              </p:blipFill>
              <p:spPr>
                <a:xfrm>
                  <a:off x="10264320" y="4077921"/>
                  <a:ext cx="68760" cy="358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6">
              <p14:nvContentPartPr>
                <p14:cNvPr id="712" name="Ink 711">
                  <a:extLst>
                    <a:ext uri="{FF2B5EF4-FFF2-40B4-BE49-F238E27FC236}">
                      <a16:creationId xmlns:a16="http://schemas.microsoft.com/office/drawing/2014/main" id="{22C5EF17-FE49-F58E-36AB-DD88B483213E}"/>
                    </a:ext>
                  </a:extLst>
                </p14:cNvPr>
                <p14:cNvContentPartPr/>
                <p14:nvPr/>
              </p14:nvContentPartPr>
              <p14:xfrm>
                <a:off x="10210320" y="4289961"/>
                <a:ext cx="317520" cy="128880"/>
              </p14:xfrm>
            </p:contentPart>
          </mc:Choice>
          <mc:Fallback xmlns="">
            <p:pic>
              <p:nvPicPr>
                <p:cNvPr id="712" name="Ink 711">
                  <a:extLst>
                    <a:ext uri="{FF2B5EF4-FFF2-40B4-BE49-F238E27FC236}">
                      <a16:creationId xmlns:a16="http://schemas.microsoft.com/office/drawing/2014/main" id="{22C5EF17-FE49-F58E-36AB-DD88B483213E}"/>
                    </a:ext>
                  </a:extLst>
                </p:cNvPr>
                <p:cNvPicPr/>
                <p:nvPr/>
              </p:nvPicPr>
              <p:blipFill>
                <a:blip r:embed="rId617"/>
                <a:stretch>
                  <a:fillRect/>
                </a:stretch>
              </p:blipFill>
              <p:spPr>
                <a:xfrm>
                  <a:off x="10204200" y="4283841"/>
                  <a:ext cx="3297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18">
              <p14:nvContentPartPr>
                <p14:cNvPr id="713" name="Ink 712">
                  <a:extLst>
                    <a:ext uri="{FF2B5EF4-FFF2-40B4-BE49-F238E27FC236}">
                      <a16:creationId xmlns:a16="http://schemas.microsoft.com/office/drawing/2014/main" id="{8114B65E-9595-0E8B-5ACE-3F5D22954026}"/>
                    </a:ext>
                  </a:extLst>
                </p14:cNvPr>
                <p14:cNvContentPartPr/>
                <p14:nvPr/>
              </p14:nvContentPartPr>
              <p14:xfrm>
                <a:off x="10545120" y="4299321"/>
                <a:ext cx="214920" cy="123120"/>
              </p14:xfrm>
            </p:contentPart>
          </mc:Choice>
          <mc:Fallback xmlns="">
            <p:pic>
              <p:nvPicPr>
                <p:cNvPr id="713" name="Ink 712">
                  <a:extLst>
                    <a:ext uri="{FF2B5EF4-FFF2-40B4-BE49-F238E27FC236}">
                      <a16:creationId xmlns:a16="http://schemas.microsoft.com/office/drawing/2014/main" id="{8114B65E-9595-0E8B-5ACE-3F5D22954026}"/>
                    </a:ext>
                  </a:extLst>
                </p:cNvPr>
                <p:cNvPicPr/>
                <p:nvPr/>
              </p:nvPicPr>
              <p:blipFill>
                <a:blip r:embed="rId619"/>
                <a:stretch>
                  <a:fillRect/>
                </a:stretch>
              </p:blipFill>
              <p:spPr>
                <a:xfrm>
                  <a:off x="10539000" y="4293201"/>
                  <a:ext cx="22716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0">
              <p14:nvContentPartPr>
                <p14:cNvPr id="714" name="Ink 713">
                  <a:extLst>
                    <a:ext uri="{FF2B5EF4-FFF2-40B4-BE49-F238E27FC236}">
                      <a16:creationId xmlns:a16="http://schemas.microsoft.com/office/drawing/2014/main" id="{D0B926D1-DD9D-47CA-6F57-10F0B940B4D2}"/>
                    </a:ext>
                  </a:extLst>
                </p14:cNvPr>
                <p14:cNvContentPartPr/>
                <p14:nvPr/>
              </p14:nvContentPartPr>
              <p14:xfrm>
                <a:off x="10645920" y="4219401"/>
                <a:ext cx="69840" cy="23760"/>
              </p14:xfrm>
            </p:contentPart>
          </mc:Choice>
          <mc:Fallback xmlns="">
            <p:pic>
              <p:nvPicPr>
                <p:cNvPr id="714" name="Ink 713">
                  <a:extLst>
                    <a:ext uri="{FF2B5EF4-FFF2-40B4-BE49-F238E27FC236}">
                      <a16:creationId xmlns:a16="http://schemas.microsoft.com/office/drawing/2014/main" id="{D0B926D1-DD9D-47CA-6F57-10F0B940B4D2}"/>
                    </a:ext>
                  </a:extLst>
                </p:cNvPr>
                <p:cNvPicPr/>
                <p:nvPr/>
              </p:nvPicPr>
              <p:blipFill>
                <a:blip r:embed="rId621"/>
                <a:stretch>
                  <a:fillRect/>
                </a:stretch>
              </p:blipFill>
              <p:spPr>
                <a:xfrm>
                  <a:off x="10639800" y="4213281"/>
                  <a:ext cx="82080" cy="3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2">
              <p14:nvContentPartPr>
                <p14:cNvPr id="715" name="Ink 714">
                  <a:extLst>
                    <a:ext uri="{FF2B5EF4-FFF2-40B4-BE49-F238E27FC236}">
                      <a16:creationId xmlns:a16="http://schemas.microsoft.com/office/drawing/2014/main" id="{62ADF07C-77C0-5267-44F2-A3E886442F74}"/>
                    </a:ext>
                  </a:extLst>
                </p14:cNvPr>
                <p14:cNvContentPartPr/>
                <p14:nvPr/>
              </p14:nvContentPartPr>
              <p14:xfrm>
                <a:off x="10760400" y="4111761"/>
                <a:ext cx="396000" cy="361440"/>
              </p14:xfrm>
            </p:contentPart>
          </mc:Choice>
          <mc:Fallback xmlns="">
            <p:pic>
              <p:nvPicPr>
                <p:cNvPr id="715" name="Ink 714">
                  <a:extLst>
                    <a:ext uri="{FF2B5EF4-FFF2-40B4-BE49-F238E27FC236}">
                      <a16:creationId xmlns:a16="http://schemas.microsoft.com/office/drawing/2014/main" id="{62ADF07C-77C0-5267-44F2-A3E886442F74}"/>
                    </a:ext>
                  </a:extLst>
                </p:cNvPr>
                <p:cNvPicPr/>
                <p:nvPr/>
              </p:nvPicPr>
              <p:blipFill>
                <a:blip r:embed="rId623"/>
                <a:stretch>
                  <a:fillRect/>
                </a:stretch>
              </p:blipFill>
              <p:spPr>
                <a:xfrm>
                  <a:off x="10754280" y="4105641"/>
                  <a:ext cx="408240" cy="373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24">
            <p14:nvContentPartPr>
              <p14:cNvPr id="717" name="Ink 716">
                <a:extLst>
                  <a:ext uri="{FF2B5EF4-FFF2-40B4-BE49-F238E27FC236}">
                    <a16:creationId xmlns:a16="http://schemas.microsoft.com/office/drawing/2014/main" id="{A9BB17EF-0B9E-6D22-2FCD-17A23A94B68B}"/>
                  </a:ext>
                </a:extLst>
              </p14:cNvPr>
              <p14:cNvContentPartPr/>
              <p14:nvPr/>
            </p14:nvContentPartPr>
            <p14:xfrm>
              <a:off x="8159760" y="5144961"/>
              <a:ext cx="433800" cy="1426320"/>
            </p14:xfrm>
          </p:contentPart>
        </mc:Choice>
        <mc:Fallback xmlns="">
          <p:pic>
            <p:nvPicPr>
              <p:cNvPr id="717" name="Ink 716">
                <a:extLst>
                  <a:ext uri="{FF2B5EF4-FFF2-40B4-BE49-F238E27FC236}">
                    <a16:creationId xmlns:a16="http://schemas.microsoft.com/office/drawing/2014/main" id="{A9BB17EF-0B9E-6D22-2FCD-17A23A94B68B}"/>
                  </a:ext>
                </a:extLst>
              </p:cNvPr>
              <p:cNvPicPr/>
              <p:nvPr/>
            </p:nvPicPr>
            <p:blipFill>
              <a:blip r:embed="rId625"/>
              <a:stretch>
                <a:fillRect/>
              </a:stretch>
            </p:blipFill>
            <p:spPr>
              <a:xfrm>
                <a:off x="8153640" y="5138841"/>
                <a:ext cx="446040" cy="1438560"/>
              </a:xfrm>
              <a:prstGeom prst="rect">
                <a:avLst/>
              </a:prstGeom>
            </p:spPr>
          </p:pic>
        </mc:Fallback>
      </mc:AlternateContent>
      <p:grpSp>
        <p:nvGrpSpPr>
          <p:cNvPr id="730" name="Group 729">
            <a:extLst>
              <a:ext uri="{FF2B5EF4-FFF2-40B4-BE49-F238E27FC236}">
                <a16:creationId xmlns:a16="http://schemas.microsoft.com/office/drawing/2014/main" id="{9B2F6900-AAE1-EF53-FDA7-D92476C371EF}"/>
              </a:ext>
            </a:extLst>
          </p:cNvPr>
          <p:cNvGrpSpPr/>
          <p:nvPr/>
        </p:nvGrpSpPr>
        <p:grpSpPr>
          <a:xfrm>
            <a:off x="8885160" y="5472201"/>
            <a:ext cx="836280" cy="256320"/>
            <a:chOff x="8885160" y="5472201"/>
            <a:chExt cx="836280" cy="256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6">
              <p14:nvContentPartPr>
                <p14:cNvPr id="718" name="Ink 717">
                  <a:extLst>
                    <a:ext uri="{FF2B5EF4-FFF2-40B4-BE49-F238E27FC236}">
                      <a16:creationId xmlns:a16="http://schemas.microsoft.com/office/drawing/2014/main" id="{6C34CC59-DFDA-F224-8B82-6E13C3B8E1DD}"/>
                    </a:ext>
                  </a:extLst>
                </p14:cNvPr>
                <p14:cNvContentPartPr/>
                <p14:nvPr/>
              </p14:nvContentPartPr>
              <p14:xfrm>
                <a:off x="8886960" y="5477241"/>
                <a:ext cx="293760" cy="25200"/>
              </p14:xfrm>
            </p:contentPart>
          </mc:Choice>
          <mc:Fallback xmlns="">
            <p:pic>
              <p:nvPicPr>
                <p:cNvPr id="718" name="Ink 717">
                  <a:extLst>
                    <a:ext uri="{FF2B5EF4-FFF2-40B4-BE49-F238E27FC236}">
                      <a16:creationId xmlns:a16="http://schemas.microsoft.com/office/drawing/2014/main" id="{6C34CC59-DFDA-F224-8B82-6E13C3B8E1DD}"/>
                    </a:ext>
                  </a:extLst>
                </p:cNvPr>
                <p:cNvPicPr/>
                <p:nvPr/>
              </p:nvPicPr>
              <p:blipFill>
                <a:blip r:embed="rId627"/>
                <a:stretch>
                  <a:fillRect/>
                </a:stretch>
              </p:blipFill>
              <p:spPr>
                <a:xfrm>
                  <a:off x="8880840" y="5471121"/>
                  <a:ext cx="306000" cy="37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28">
              <p14:nvContentPartPr>
                <p14:cNvPr id="719" name="Ink 718">
                  <a:extLst>
                    <a:ext uri="{FF2B5EF4-FFF2-40B4-BE49-F238E27FC236}">
                      <a16:creationId xmlns:a16="http://schemas.microsoft.com/office/drawing/2014/main" id="{54F57C87-6313-6F8C-118E-5A46A3B0C3D8}"/>
                    </a:ext>
                  </a:extLst>
                </p14:cNvPr>
                <p14:cNvContentPartPr/>
                <p14:nvPr/>
              </p14:nvContentPartPr>
              <p14:xfrm>
                <a:off x="8989200" y="5525841"/>
                <a:ext cx="25200" cy="178920"/>
              </p14:xfrm>
            </p:contentPart>
          </mc:Choice>
          <mc:Fallback xmlns="">
            <p:pic>
              <p:nvPicPr>
                <p:cNvPr id="719" name="Ink 718">
                  <a:extLst>
                    <a:ext uri="{FF2B5EF4-FFF2-40B4-BE49-F238E27FC236}">
                      <a16:creationId xmlns:a16="http://schemas.microsoft.com/office/drawing/2014/main" id="{54F57C87-6313-6F8C-118E-5A46A3B0C3D8}"/>
                    </a:ext>
                  </a:extLst>
                </p:cNvPr>
                <p:cNvPicPr/>
                <p:nvPr/>
              </p:nvPicPr>
              <p:blipFill>
                <a:blip r:embed="rId629"/>
                <a:stretch>
                  <a:fillRect/>
                </a:stretch>
              </p:blipFill>
              <p:spPr>
                <a:xfrm>
                  <a:off x="8983080" y="5519721"/>
                  <a:ext cx="3744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0">
              <p14:nvContentPartPr>
                <p14:cNvPr id="720" name="Ink 719">
                  <a:extLst>
                    <a:ext uri="{FF2B5EF4-FFF2-40B4-BE49-F238E27FC236}">
                      <a16:creationId xmlns:a16="http://schemas.microsoft.com/office/drawing/2014/main" id="{5A8114CE-3753-BEBC-6DA7-E2B9453846A3}"/>
                    </a:ext>
                  </a:extLst>
                </p14:cNvPr>
                <p14:cNvContentPartPr/>
                <p14:nvPr/>
              </p14:nvContentPartPr>
              <p14:xfrm>
                <a:off x="8885160" y="5685321"/>
                <a:ext cx="274680" cy="18000"/>
              </p14:xfrm>
            </p:contentPart>
          </mc:Choice>
          <mc:Fallback xmlns="">
            <p:pic>
              <p:nvPicPr>
                <p:cNvPr id="720" name="Ink 719">
                  <a:extLst>
                    <a:ext uri="{FF2B5EF4-FFF2-40B4-BE49-F238E27FC236}">
                      <a16:creationId xmlns:a16="http://schemas.microsoft.com/office/drawing/2014/main" id="{5A8114CE-3753-BEBC-6DA7-E2B9453846A3}"/>
                    </a:ext>
                  </a:extLst>
                </p:cNvPr>
                <p:cNvPicPr/>
                <p:nvPr/>
              </p:nvPicPr>
              <p:blipFill>
                <a:blip r:embed="rId631"/>
                <a:stretch>
                  <a:fillRect/>
                </a:stretch>
              </p:blipFill>
              <p:spPr>
                <a:xfrm>
                  <a:off x="8879040" y="5679201"/>
                  <a:ext cx="28692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2">
              <p14:nvContentPartPr>
                <p14:cNvPr id="721" name="Ink 720">
                  <a:extLst>
                    <a:ext uri="{FF2B5EF4-FFF2-40B4-BE49-F238E27FC236}">
                      <a16:creationId xmlns:a16="http://schemas.microsoft.com/office/drawing/2014/main" id="{9E5B5E5B-1AEC-B6BC-7A9E-621D57AB8B01}"/>
                    </a:ext>
                  </a:extLst>
                </p14:cNvPr>
                <p14:cNvContentPartPr/>
                <p14:nvPr/>
              </p14:nvContentPartPr>
              <p14:xfrm>
                <a:off x="9281160" y="5488761"/>
                <a:ext cx="32760" cy="230400"/>
              </p14:xfrm>
            </p:contentPart>
          </mc:Choice>
          <mc:Fallback xmlns="">
            <p:pic>
              <p:nvPicPr>
                <p:cNvPr id="721" name="Ink 720">
                  <a:extLst>
                    <a:ext uri="{FF2B5EF4-FFF2-40B4-BE49-F238E27FC236}">
                      <a16:creationId xmlns:a16="http://schemas.microsoft.com/office/drawing/2014/main" id="{9E5B5E5B-1AEC-B6BC-7A9E-621D57AB8B01}"/>
                    </a:ext>
                  </a:extLst>
                </p:cNvPr>
                <p:cNvPicPr/>
                <p:nvPr/>
              </p:nvPicPr>
              <p:blipFill>
                <a:blip r:embed="rId633"/>
                <a:stretch>
                  <a:fillRect/>
                </a:stretch>
              </p:blipFill>
              <p:spPr>
                <a:xfrm>
                  <a:off x="9275040" y="5482641"/>
                  <a:ext cx="45000" cy="24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4">
              <p14:nvContentPartPr>
                <p14:cNvPr id="722" name="Ink 721">
                  <a:extLst>
                    <a:ext uri="{FF2B5EF4-FFF2-40B4-BE49-F238E27FC236}">
                      <a16:creationId xmlns:a16="http://schemas.microsoft.com/office/drawing/2014/main" id="{C3104FAE-ABC5-73F2-477F-B79FB60B60E6}"/>
                    </a:ext>
                  </a:extLst>
                </p14:cNvPr>
                <p14:cNvContentPartPr/>
                <p14:nvPr/>
              </p14:nvContentPartPr>
              <p14:xfrm>
                <a:off x="9254160" y="5497401"/>
                <a:ext cx="177840" cy="126000"/>
              </p14:xfrm>
            </p:contentPart>
          </mc:Choice>
          <mc:Fallback xmlns="">
            <p:pic>
              <p:nvPicPr>
                <p:cNvPr id="722" name="Ink 721">
                  <a:extLst>
                    <a:ext uri="{FF2B5EF4-FFF2-40B4-BE49-F238E27FC236}">
                      <a16:creationId xmlns:a16="http://schemas.microsoft.com/office/drawing/2014/main" id="{C3104FAE-ABC5-73F2-477F-B79FB60B60E6}"/>
                    </a:ext>
                  </a:extLst>
                </p:cNvPr>
                <p:cNvPicPr/>
                <p:nvPr/>
              </p:nvPicPr>
              <p:blipFill>
                <a:blip r:embed="rId635"/>
                <a:stretch>
                  <a:fillRect/>
                </a:stretch>
              </p:blipFill>
              <p:spPr>
                <a:xfrm>
                  <a:off x="9248040" y="5491281"/>
                  <a:ext cx="190080" cy="138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36">
              <p14:nvContentPartPr>
                <p14:cNvPr id="723" name="Ink 722">
                  <a:extLst>
                    <a:ext uri="{FF2B5EF4-FFF2-40B4-BE49-F238E27FC236}">
                      <a16:creationId xmlns:a16="http://schemas.microsoft.com/office/drawing/2014/main" id="{0224EF64-89B6-1AFE-B9B3-4F8DF8035F05}"/>
                    </a:ext>
                  </a:extLst>
                </p14:cNvPr>
                <p14:cNvContentPartPr/>
                <p14:nvPr/>
              </p14:nvContentPartPr>
              <p14:xfrm>
                <a:off x="9468000" y="5472201"/>
                <a:ext cx="253440" cy="256320"/>
              </p14:xfrm>
            </p:contentPart>
          </mc:Choice>
          <mc:Fallback xmlns="">
            <p:pic>
              <p:nvPicPr>
                <p:cNvPr id="723" name="Ink 722">
                  <a:extLst>
                    <a:ext uri="{FF2B5EF4-FFF2-40B4-BE49-F238E27FC236}">
                      <a16:creationId xmlns:a16="http://schemas.microsoft.com/office/drawing/2014/main" id="{0224EF64-89B6-1AFE-B9B3-4F8DF8035F05}"/>
                    </a:ext>
                  </a:extLst>
                </p:cNvPr>
                <p:cNvPicPr/>
                <p:nvPr/>
              </p:nvPicPr>
              <p:blipFill>
                <a:blip r:embed="rId637"/>
                <a:stretch>
                  <a:fillRect/>
                </a:stretch>
              </p:blipFill>
              <p:spPr>
                <a:xfrm>
                  <a:off x="9461880" y="5466081"/>
                  <a:ext cx="265680" cy="2685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29" name="Group 728">
            <a:extLst>
              <a:ext uri="{FF2B5EF4-FFF2-40B4-BE49-F238E27FC236}">
                <a16:creationId xmlns:a16="http://schemas.microsoft.com/office/drawing/2014/main" id="{C67F1A29-BE08-7A67-E10F-4403FB5FC208}"/>
              </a:ext>
            </a:extLst>
          </p:cNvPr>
          <p:cNvGrpSpPr/>
          <p:nvPr/>
        </p:nvGrpSpPr>
        <p:grpSpPr>
          <a:xfrm>
            <a:off x="10099440" y="5447001"/>
            <a:ext cx="780480" cy="406080"/>
            <a:chOff x="10099440" y="5447001"/>
            <a:chExt cx="780480" cy="4060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38">
              <p14:nvContentPartPr>
                <p14:cNvPr id="724" name="Ink 723">
                  <a:extLst>
                    <a:ext uri="{FF2B5EF4-FFF2-40B4-BE49-F238E27FC236}">
                      <a16:creationId xmlns:a16="http://schemas.microsoft.com/office/drawing/2014/main" id="{2446EDC8-62AF-53B2-258D-BDF419B76ECE}"/>
                    </a:ext>
                  </a:extLst>
                </p14:cNvPr>
                <p14:cNvContentPartPr/>
                <p14:nvPr/>
              </p14:nvContentPartPr>
              <p14:xfrm>
                <a:off x="10099440" y="5456721"/>
                <a:ext cx="166680" cy="271080"/>
              </p14:xfrm>
            </p:contentPart>
          </mc:Choice>
          <mc:Fallback xmlns="">
            <p:pic>
              <p:nvPicPr>
                <p:cNvPr id="724" name="Ink 723">
                  <a:extLst>
                    <a:ext uri="{FF2B5EF4-FFF2-40B4-BE49-F238E27FC236}">
                      <a16:creationId xmlns:a16="http://schemas.microsoft.com/office/drawing/2014/main" id="{2446EDC8-62AF-53B2-258D-BDF419B76ECE}"/>
                    </a:ext>
                  </a:extLst>
                </p:cNvPr>
                <p:cNvPicPr/>
                <p:nvPr/>
              </p:nvPicPr>
              <p:blipFill>
                <a:blip r:embed="rId639"/>
                <a:stretch>
                  <a:fillRect/>
                </a:stretch>
              </p:blipFill>
              <p:spPr>
                <a:xfrm>
                  <a:off x="10093320" y="5450601"/>
                  <a:ext cx="178920" cy="283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0">
              <p14:nvContentPartPr>
                <p14:cNvPr id="725" name="Ink 724">
                  <a:extLst>
                    <a:ext uri="{FF2B5EF4-FFF2-40B4-BE49-F238E27FC236}">
                      <a16:creationId xmlns:a16="http://schemas.microsoft.com/office/drawing/2014/main" id="{FDEE5F5D-D1B0-EC04-5F6B-C493818772FF}"/>
                    </a:ext>
                  </a:extLst>
                </p14:cNvPr>
                <p14:cNvContentPartPr/>
                <p14:nvPr/>
              </p14:nvContentPartPr>
              <p14:xfrm>
                <a:off x="10278000" y="5608281"/>
                <a:ext cx="165240" cy="122760"/>
              </p14:xfrm>
            </p:contentPart>
          </mc:Choice>
          <mc:Fallback xmlns="">
            <p:pic>
              <p:nvPicPr>
                <p:cNvPr id="725" name="Ink 724">
                  <a:extLst>
                    <a:ext uri="{FF2B5EF4-FFF2-40B4-BE49-F238E27FC236}">
                      <a16:creationId xmlns:a16="http://schemas.microsoft.com/office/drawing/2014/main" id="{FDEE5F5D-D1B0-EC04-5F6B-C493818772FF}"/>
                    </a:ext>
                  </a:extLst>
                </p:cNvPr>
                <p:cNvPicPr/>
                <p:nvPr/>
              </p:nvPicPr>
              <p:blipFill>
                <a:blip r:embed="rId641"/>
                <a:stretch>
                  <a:fillRect/>
                </a:stretch>
              </p:blipFill>
              <p:spPr>
                <a:xfrm>
                  <a:off x="10271880" y="5602161"/>
                  <a:ext cx="177480" cy="13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2">
              <p14:nvContentPartPr>
                <p14:cNvPr id="726" name="Ink 725">
                  <a:extLst>
                    <a:ext uri="{FF2B5EF4-FFF2-40B4-BE49-F238E27FC236}">
                      <a16:creationId xmlns:a16="http://schemas.microsoft.com/office/drawing/2014/main" id="{E83CC06D-DAD3-33F7-3C54-FFF5445E32D8}"/>
                    </a:ext>
                  </a:extLst>
                </p14:cNvPr>
                <p14:cNvContentPartPr/>
                <p14:nvPr/>
              </p14:nvContentPartPr>
              <p14:xfrm>
                <a:off x="10442160" y="5569401"/>
                <a:ext cx="113040" cy="183960"/>
              </p14:xfrm>
            </p:contentPart>
          </mc:Choice>
          <mc:Fallback xmlns="">
            <p:pic>
              <p:nvPicPr>
                <p:cNvPr id="726" name="Ink 725">
                  <a:extLst>
                    <a:ext uri="{FF2B5EF4-FFF2-40B4-BE49-F238E27FC236}">
                      <a16:creationId xmlns:a16="http://schemas.microsoft.com/office/drawing/2014/main" id="{E83CC06D-DAD3-33F7-3C54-FFF5445E32D8}"/>
                    </a:ext>
                  </a:extLst>
                </p:cNvPr>
                <p:cNvPicPr/>
                <p:nvPr/>
              </p:nvPicPr>
              <p:blipFill>
                <a:blip r:embed="rId643"/>
                <a:stretch>
                  <a:fillRect/>
                </a:stretch>
              </p:blipFill>
              <p:spPr>
                <a:xfrm>
                  <a:off x="10436040" y="5563281"/>
                  <a:ext cx="125280" cy="19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4">
              <p14:nvContentPartPr>
                <p14:cNvPr id="727" name="Ink 726">
                  <a:extLst>
                    <a:ext uri="{FF2B5EF4-FFF2-40B4-BE49-F238E27FC236}">
                      <a16:creationId xmlns:a16="http://schemas.microsoft.com/office/drawing/2014/main" id="{F3D6D8E2-D0D2-3993-0C23-AE8610D4F952}"/>
                    </a:ext>
                  </a:extLst>
                </p14:cNvPr>
                <p14:cNvContentPartPr/>
                <p14:nvPr/>
              </p14:nvContentPartPr>
              <p14:xfrm>
                <a:off x="10549440" y="5598921"/>
                <a:ext cx="168480" cy="163440"/>
              </p14:xfrm>
            </p:contentPart>
          </mc:Choice>
          <mc:Fallback xmlns="">
            <p:pic>
              <p:nvPicPr>
                <p:cNvPr id="727" name="Ink 726">
                  <a:extLst>
                    <a:ext uri="{FF2B5EF4-FFF2-40B4-BE49-F238E27FC236}">
                      <a16:creationId xmlns:a16="http://schemas.microsoft.com/office/drawing/2014/main" id="{F3D6D8E2-D0D2-3993-0C23-AE8610D4F952}"/>
                    </a:ext>
                  </a:extLst>
                </p:cNvPr>
                <p:cNvPicPr/>
                <p:nvPr/>
              </p:nvPicPr>
              <p:blipFill>
                <a:blip r:embed="rId645"/>
                <a:stretch>
                  <a:fillRect/>
                </a:stretch>
              </p:blipFill>
              <p:spPr>
                <a:xfrm>
                  <a:off x="10543320" y="5592801"/>
                  <a:ext cx="180720" cy="17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6">
              <p14:nvContentPartPr>
                <p14:cNvPr id="728" name="Ink 727">
                  <a:extLst>
                    <a:ext uri="{FF2B5EF4-FFF2-40B4-BE49-F238E27FC236}">
                      <a16:creationId xmlns:a16="http://schemas.microsoft.com/office/drawing/2014/main" id="{7440371F-CB41-ABB3-6D6A-37602D8D87A3}"/>
                    </a:ext>
                  </a:extLst>
                </p14:cNvPr>
                <p14:cNvContentPartPr/>
                <p14:nvPr/>
              </p14:nvContentPartPr>
              <p14:xfrm>
                <a:off x="10697040" y="5447001"/>
                <a:ext cx="182880" cy="406080"/>
              </p14:xfrm>
            </p:contentPart>
          </mc:Choice>
          <mc:Fallback xmlns="">
            <p:pic>
              <p:nvPicPr>
                <p:cNvPr id="728" name="Ink 727">
                  <a:extLst>
                    <a:ext uri="{FF2B5EF4-FFF2-40B4-BE49-F238E27FC236}">
                      <a16:creationId xmlns:a16="http://schemas.microsoft.com/office/drawing/2014/main" id="{7440371F-CB41-ABB3-6D6A-37602D8D87A3}"/>
                    </a:ext>
                  </a:extLst>
                </p:cNvPr>
                <p:cNvPicPr/>
                <p:nvPr/>
              </p:nvPicPr>
              <p:blipFill>
                <a:blip r:embed="rId647"/>
                <a:stretch>
                  <a:fillRect/>
                </a:stretch>
              </p:blipFill>
              <p:spPr>
                <a:xfrm>
                  <a:off x="10690920" y="5440881"/>
                  <a:ext cx="195120" cy="418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6" name="Group 745">
            <a:extLst>
              <a:ext uri="{FF2B5EF4-FFF2-40B4-BE49-F238E27FC236}">
                <a16:creationId xmlns:a16="http://schemas.microsoft.com/office/drawing/2014/main" id="{AE6BEE7E-89ED-ADB3-5FA6-F11A5C1E2D6F}"/>
              </a:ext>
            </a:extLst>
          </p:cNvPr>
          <p:cNvGrpSpPr/>
          <p:nvPr/>
        </p:nvGrpSpPr>
        <p:grpSpPr>
          <a:xfrm>
            <a:off x="6752880" y="2973801"/>
            <a:ext cx="2727360" cy="620640"/>
            <a:chOff x="6752880" y="2973801"/>
            <a:chExt cx="2727360" cy="6206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48">
              <p14:nvContentPartPr>
                <p14:cNvPr id="732" name="Ink 731">
                  <a:extLst>
                    <a:ext uri="{FF2B5EF4-FFF2-40B4-BE49-F238E27FC236}">
                      <a16:creationId xmlns:a16="http://schemas.microsoft.com/office/drawing/2014/main" id="{AF0A4FF2-1110-2BF7-8A8D-E53D5F69A3B4}"/>
                    </a:ext>
                  </a:extLst>
                </p14:cNvPr>
                <p14:cNvContentPartPr/>
                <p14:nvPr/>
              </p14:nvContentPartPr>
              <p14:xfrm>
                <a:off x="6752880" y="3024921"/>
                <a:ext cx="172800" cy="569520"/>
              </p14:xfrm>
            </p:contentPart>
          </mc:Choice>
          <mc:Fallback xmlns="">
            <p:pic>
              <p:nvPicPr>
                <p:cNvPr id="732" name="Ink 731">
                  <a:extLst>
                    <a:ext uri="{FF2B5EF4-FFF2-40B4-BE49-F238E27FC236}">
                      <a16:creationId xmlns:a16="http://schemas.microsoft.com/office/drawing/2014/main" id="{AF0A4FF2-1110-2BF7-8A8D-E53D5F69A3B4}"/>
                    </a:ext>
                  </a:extLst>
                </p:cNvPr>
                <p:cNvPicPr/>
                <p:nvPr/>
              </p:nvPicPr>
              <p:blipFill>
                <a:blip r:embed="rId649"/>
                <a:stretch>
                  <a:fillRect/>
                </a:stretch>
              </p:blipFill>
              <p:spPr>
                <a:xfrm>
                  <a:off x="6746760" y="3018801"/>
                  <a:ext cx="185040" cy="58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0">
              <p14:nvContentPartPr>
                <p14:cNvPr id="733" name="Ink 732">
                  <a:extLst>
                    <a:ext uri="{FF2B5EF4-FFF2-40B4-BE49-F238E27FC236}">
                      <a16:creationId xmlns:a16="http://schemas.microsoft.com/office/drawing/2014/main" id="{7D769821-2AC1-5044-FB12-88382FDDBC51}"/>
                    </a:ext>
                  </a:extLst>
                </p14:cNvPr>
                <p14:cNvContentPartPr/>
                <p14:nvPr/>
              </p14:nvContentPartPr>
              <p14:xfrm>
                <a:off x="6991200" y="3379161"/>
                <a:ext cx="146520" cy="109080"/>
              </p14:xfrm>
            </p:contentPart>
          </mc:Choice>
          <mc:Fallback xmlns="">
            <p:pic>
              <p:nvPicPr>
                <p:cNvPr id="733" name="Ink 732">
                  <a:extLst>
                    <a:ext uri="{FF2B5EF4-FFF2-40B4-BE49-F238E27FC236}">
                      <a16:creationId xmlns:a16="http://schemas.microsoft.com/office/drawing/2014/main" id="{7D769821-2AC1-5044-FB12-88382FDDBC51}"/>
                    </a:ext>
                  </a:extLst>
                </p:cNvPr>
                <p:cNvPicPr/>
                <p:nvPr/>
              </p:nvPicPr>
              <p:blipFill>
                <a:blip r:embed="rId651"/>
                <a:stretch>
                  <a:fillRect/>
                </a:stretch>
              </p:blipFill>
              <p:spPr>
                <a:xfrm>
                  <a:off x="6985080" y="3373041"/>
                  <a:ext cx="158760" cy="12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2">
              <p14:nvContentPartPr>
                <p14:cNvPr id="734" name="Ink 733">
                  <a:extLst>
                    <a:ext uri="{FF2B5EF4-FFF2-40B4-BE49-F238E27FC236}">
                      <a16:creationId xmlns:a16="http://schemas.microsoft.com/office/drawing/2014/main" id="{0CF92BAF-A6A9-10DD-906F-7E4A451CDCB2}"/>
                    </a:ext>
                  </a:extLst>
                </p14:cNvPr>
                <p14:cNvContentPartPr/>
                <p14:nvPr/>
              </p14:nvContentPartPr>
              <p14:xfrm>
                <a:off x="7151040" y="3395001"/>
                <a:ext cx="301680" cy="106560"/>
              </p14:xfrm>
            </p:contentPart>
          </mc:Choice>
          <mc:Fallback xmlns="">
            <p:pic>
              <p:nvPicPr>
                <p:cNvPr id="734" name="Ink 733">
                  <a:extLst>
                    <a:ext uri="{FF2B5EF4-FFF2-40B4-BE49-F238E27FC236}">
                      <a16:creationId xmlns:a16="http://schemas.microsoft.com/office/drawing/2014/main" id="{0CF92BAF-A6A9-10DD-906F-7E4A451CDCB2}"/>
                    </a:ext>
                  </a:extLst>
                </p:cNvPr>
                <p:cNvPicPr/>
                <p:nvPr/>
              </p:nvPicPr>
              <p:blipFill>
                <a:blip r:embed="rId653"/>
                <a:stretch>
                  <a:fillRect/>
                </a:stretch>
              </p:blipFill>
              <p:spPr>
                <a:xfrm>
                  <a:off x="7144920" y="3388881"/>
                  <a:ext cx="313920" cy="11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4">
              <p14:nvContentPartPr>
                <p14:cNvPr id="735" name="Ink 734">
                  <a:extLst>
                    <a:ext uri="{FF2B5EF4-FFF2-40B4-BE49-F238E27FC236}">
                      <a16:creationId xmlns:a16="http://schemas.microsoft.com/office/drawing/2014/main" id="{1112C48F-F803-56D8-26BC-2058A3F50182}"/>
                    </a:ext>
                  </a:extLst>
                </p14:cNvPr>
                <p14:cNvContentPartPr/>
                <p14:nvPr/>
              </p14:nvContentPartPr>
              <p14:xfrm>
                <a:off x="7477920" y="3396081"/>
                <a:ext cx="70200" cy="18000"/>
              </p14:xfrm>
            </p:contentPart>
          </mc:Choice>
          <mc:Fallback xmlns="">
            <p:pic>
              <p:nvPicPr>
                <p:cNvPr id="735" name="Ink 734">
                  <a:extLst>
                    <a:ext uri="{FF2B5EF4-FFF2-40B4-BE49-F238E27FC236}">
                      <a16:creationId xmlns:a16="http://schemas.microsoft.com/office/drawing/2014/main" id="{1112C48F-F803-56D8-26BC-2058A3F50182}"/>
                    </a:ext>
                  </a:extLst>
                </p:cNvPr>
                <p:cNvPicPr/>
                <p:nvPr/>
              </p:nvPicPr>
              <p:blipFill>
                <a:blip r:embed="rId655"/>
                <a:stretch>
                  <a:fillRect/>
                </a:stretch>
              </p:blipFill>
              <p:spPr>
                <a:xfrm>
                  <a:off x="7471800" y="3389961"/>
                  <a:ext cx="82440" cy="30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6">
              <p14:nvContentPartPr>
                <p14:cNvPr id="736" name="Ink 735">
                  <a:extLst>
                    <a:ext uri="{FF2B5EF4-FFF2-40B4-BE49-F238E27FC236}">
                      <a16:creationId xmlns:a16="http://schemas.microsoft.com/office/drawing/2014/main" id="{788394D3-8B35-F125-49BF-D5A983B75F33}"/>
                    </a:ext>
                  </a:extLst>
                </p14:cNvPr>
                <p14:cNvContentPartPr/>
                <p14:nvPr/>
              </p14:nvContentPartPr>
              <p14:xfrm>
                <a:off x="7590600" y="3333081"/>
                <a:ext cx="172080" cy="155160"/>
              </p14:xfrm>
            </p:contentPart>
          </mc:Choice>
          <mc:Fallback xmlns="">
            <p:pic>
              <p:nvPicPr>
                <p:cNvPr id="736" name="Ink 735">
                  <a:extLst>
                    <a:ext uri="{FF2B5EF4-FFF2-40B4-BE49-F238E27FC236}">
                      <a16:creationId xmlns:a16="http://schemas.microsoft.com/office/drawing/2014/main" id="{788394D3-8B35-F125-49BF-D5A983B75F33}"/>
                    </a:ext>
                  </a:extLst>
                </p:cNvPr>
                <p:cNvPicPr/>
                <p:nvPr/>
              </p:nvPicPr>
              <p:blipFill>
                <a:blip r:embed="rId657"/>
                <a:stretch>
                  <a:fillRect/>
                </a:stretch>
              </p:blipFill>
              <p:spPr>
                <a:xfrm>
                  <a:off x="7584480" y="3326961"/>
                  <a:ext cx="184320" cy="167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58">
              <p14:nvContentPartPr>
                <p14:cNvPr id="737" name="Ink 736">
                  <a:extLst>
                    <a:ext uri="{FF2B5EF4-FFF2-40B4-BE49-F238E27FC236}">
                      <a16:creationId xmlns:a16="http://schemas.microsoft.com/office/drawing/2014/main" id="{A4A40EE6-B479-2728-209D-203466C9871E}"/>
                    </a:ext>
                  </a:extLst>
                </p14:cNvPr>
                <p14:cNvContentPartPr/>
                <p14:nvPr/>
              </p14:nvContentPartPr>
              <p14:xfrm>
                <a:off x="7771680" y="3354681"/>
                <a:ext cx="133560" cy="106200"/>
              </p14:xfrm>
            </p:contentPart>
          </mc:Choice>
          <mc:Fallback xmlns="">
            <p:pic>
              <p:nvPicPr>
                <p:cNvPr id="737" name="Ink 736">
                  <a:extLst>
                    <a:ext uri="{FF2B5EF4-FFF2-40B4-BE49-F238E27FC236}">
                      <a16:creationId xmlns:a16="http://schemas.microsoft.com/office/drawing/2014/main" id="{A4A40EE6-B479-2728-209D-203466C9871E}"/>
                    </a:ext>
                  </a:extLst>
                </p:cNvPr>
                <p:cNvPicPr/>
                <p:nvPr/>
              </p:nvPicPr>
              <p:blipFill>
                <a:blip r:embed="rId659"/>
                <a:stretch>
                  <a:fillRect/>
                </a:stretch>
              </p:blipFill>
              <p:spPr>
                <a:xfrm>
                  <a:off x="7765560" y="3348561"/>
                  <a:ext cx="145800" cy="118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0">
              <p14:nvContentPartPr>
                <p14:cNvPr id="738" name="Ink 737">
                  <a:extLst>
                    <a:ext uri="{FF2B5EF4-FFF2-40B4-BE49-F238E27FC236}">
                      <a16:creationId xmlns:a16="http://schemas.microsoft.com/office/drawing/2014/main" id="{5854A107-EAC0-8DD5-5098-E9DD0C101B23}"/>
                    </a:ext>
                  </a:extLst>
                </p14:cNvPr>
                <p14:cNvContentPartPr/>
                <p14:nvPr/>
              </p14:nvContentPartPr>
              <p14:xfrm>
                <a:off x="7780320" y="3353961"/>
                <a:ext cx="127440" cy="110880"/>
              </p14:xfrm>
            </p:contentPart>
          </mc:Choice>
          <mc:Fallback xmlns="">
            <p:pic>
              <p:nvPicPr>
                <p:cNvPr id="738" name="Ink 737">
                  <a:extLst>
                    <a:ext uri="{FF2B5EF4-FFF2-40B4-BE49-F238E27FC236}">
                      <a16:creationId xmlns:a16="http://schemas.microsoft.com/office/drawing/2014/main" id="{5854A107-EAC0-8DD5-5098-E9DD0C101B23}"/>
                    </a:ext>
                  </a:extLst>
                </p:cNvPr>
                <p:cNvPicPr/>
                <p:nvPr/>
              </p:nvPicPr>
              <p:blipFill>
                <a:blip r:embed="rId661"/>
                <a:stretch>
                  <a:fillRect/>
                </a:stretch>
              </p:blipFill>
              <p:spPr>
                <a:xfrm>
                  <a:off x="7774200" y="3347841"/>
                  <a:ext cx="13968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2">
              <p14:nvContentPartPr>
                <p14:cNvPr id="739" name="Ink 738">
                  <a:extLst>
                    <a:ext uri="{FF2B5EF4-FFF2-40B4-BE49-F238E27FC236}">
                      <a16:creationId xmlns:a16="http://schemas.microsoft.com/office/drawing/2014/main" id="{D6ACAB02-CA2C-5201-CB83-6180B7086DD4}"/>
                    </a:ext>
                  </a:extLst>
                </p14:cNvPr>
                <p14:cNvContentPartPr/>
                <p14:nvPr/>
              </p14:nvContentPartPr>
              <p14:xfrm>
                <a:off x="7906320" y="3212121"/>
                <a:ext cx="635400" cy="275760"/>
              </p14:xfrm>
            </p:contentPart>
          </mc:Choice>
          <mc:Fallback xmlns="">
            <p:pic>
              <p:nvPicPr>
                <p:cNvPr id="739" name="Ink 738">
                  <a:extLst>
                    <a:ext uri="{FF2B5EF4-FFF2-40B4-BE49-F238E27FC236}">
                      <a16:creationId xmlns:a16="http://schemas.microsoft.com/office/drawing/2014/main" id="{D6ACAB02-CA2C-5201-CB83-6180B7086DD4}"/>
                    </a:ext>
                  </a:extLst>
                </p:cNvPr>
                <p:cNvPicPr/>
                <p:nvPr/>
              </p:nvPicPr>
              <p:blipFill>
                <a:blip r:embed="rId663"/>
                <a:stretch>
                  <a:fillRect/>
                </a:stretch>
              </p:blipFill>
              <p:spPr>
                <a:xfrm>
                  <a:off x="7900200" y="3206001"/>
                  <a:ext cx="647640" cy="288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4">
              <p14:nvContentPartPr>
                <p14:cNvPr id="740" name="Ink 739">
                  <a:extLst>
                    <a:ext uri="{FF2B5EF4-FFF2-40B4-BE49-F238E27FC236}">
                      <a16:creationId xmlns:a16="http://schemas.microsoft.com/office/drawing/2014/main" id="{FC3B7BA0-3E71-CCAC-8332-9C51D51141E0}"/>
                    </a:ext>
                  </a:extLst>
                </p14:cNvPr>
                <p14:cNvContentPartPr/>
                <p14:nvPr/>
              </p14:nvContentPartPr>
              <p14:xfrm>
                <a:off x="8497800" y="3333441"/>
                <a:ext cx="144360" cy="159120"/>
              </p14:xfrm>
            </p:contentPart>
          </mc:Choice>
          <mc:Fallback xmlns="">
            <p:pic>
              <p:nvPicPr>
                <p:cNvPr id="740" name="Ink 739">
                  <a:extLst>
                    <a:ext uri="{FF2B5EF4-FFF2-40B4-BE49-F238E27FC236}">
                      <a16:creationId xmlns:a16="http://schemas.microsoft.com/office/drawing/2014/main" id="{FC3B7BA0-3E71-CCAC-8332-9C51D51141E0}"/>
                    </a:ext>
                  </a:extLst>
                </p:cNvPr>
                <p:cNvPicPr/>
                <p:nvPr/>
              </p:nvPicPr>
              <p:blipFill>
                <a:blip r:embed="rId665"/>
                <a:stretch>
                  <a:fillRect/>
                </a:stretch>
              </p:blipFill>
              <p:spPr>
                <a:xfrm>
                  <a:off x="8491680" y="3327321"/>
                  <a:ext cx="15660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6">
              <p14:nvContentPartPr>
                <p14:cNvPr id="741" name="Ink 740">
                  <a:extLst>
                    <a:ext uri="{FF2B5EF4-FFF2-40B4-BE49-F238E27FC236}">
                      <a16:creationId xmlns:a16="http://schemas.microsoft.com/office/drawing/2014/main" id="{6D056CE2-D789-BDE8-660E-F2E532A8536D}"/>
                    </a:ext>
                  </a:extLst>
                </p14:cNvPr>
                <p14:cNvContentPartPr/>
                <p14:nvPr/>
              </p14:nvContentPartPr>
              <p14:xfrm>
                <a:off x="8649000" y="3084321"/>
                <a:ext cx="105840" cy="392040"/>
              </p14:xfrm>
            </p:contentPart>
          </mc:Choice>
          <mc:Fallback xmlns="">
            <p:pic>
              <p:nvPicPr>
                <p:cNvPr id="741" name="Ink 740">
                  <a:extLst>
                    <a:ext uri="{FF2B5EF4-FFF2-40B4-BE49-F238E27FC236}">
                      <a16:creationId xmlns:a16="http://schemas.microsoft.com/office/drawing/2014/main" id="{6D056CE2-D789-BDE8-660E-F2E532A8536D}"/>
                    </a:ext>
                  </a:extLst>
                </p:cNvPr>
                <p:cNvPicPr/>
                <p:nvPr/>
              </p:nvPicPr>
              <p:blipFill>
                <a:blip r:embed="rId667"/>
                <a:stretch>
                  <a:fillRect/>
                </a:stretch>
              </p:blipFill>
              <p:spPr>
                <a:xfrm>
                  <a:off x="8642880" y="3078201"/>
                  <a:ext cx="118080" cy="40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8">
              <p14:nvContentPartPr>
                <p14:cNvPr id="742" name="Ink 741">
                  <a:extLst>
                    <a:ext uri="{FF2B5EF4-FFF2-40B4-BE49-F238E27FC236}">
                      <a16:creationId xmlns:a16="http://schemas.microsoft.com/office/drawing/2014/main" id="{FA22C1BA-17BF-633F-0B46-B82076355A41}"/>
                    </a:ext>
                  </a:extLst>
                </p14:cNvPr>
                <p14:cNvContentPartPr/>
                <p14:nvPr/>
              </p14:nvContentPartPr>
              <p14:xfrm>
                <a:off x="8631000" y="3316521"/>
                <a:ext cx="276480" cy="133200"/>
              </p14:xfrm>
            </p:contentPart>
          </mc:Choice>
          <mc:Fallback xmlns="">
            <p:pic>
              <p:nvPicPr>
                <p:cNvPr id="742" name="Ink 741">
                  <a:extLst>
                    <a:ext uri="{FF2B5EF4-FFF2-40B4-BE49-F238E27FC236}">
                      <a16:creationId xmlns:a16="http://schemas.microsoft.com/office/drawing/2014/main" id="{FA22C1BA-17BF-633F-0B46-B82076355A41}"/>
                    </a:ext>
                  </a:extLst>
                </p:cNvPr>
                <p:cNvPicPr/>
                <p:nvPr/>
              </p:nvPicPr>
              <p:blipFill>
                <a:blip r:embed="rId669"/>
                <a:stretch>
                  <a:fillRect/>
                </a:stretch>
              </p:blipFill>
              <p:spPr>
                <a:xfrm>
                  <a:off x="8624880" y="3310401"/>
                  <a:ext cx="28872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0">
              <p14:nvContentPartPr>
                <p14:cNvPr id="743" name="Ink 742">
                  <a:extLst>
                    <a:ext uri="{FF2B5EF4-FFF2-40B4-BE49-F238E27FC236}">
                      <a16:creationId xmlns:a16="http://schemas.microsoft.com/office/drawing/2014/main" id="{5C327B56-9C21-DB8C-D619-2124F0D00121}"/>
                    </a:ext>
                  </a:extLst>
                </p14:cNvPr>
                <p14:cNvContentPartPr/>
                <p14:nvPr/>
              </p14:nvContentPartPr>
              <p14:xfrm>
                <a:off x="8760240" y="3235521"/>
                <a:ext cx="56160" cy="26280"/>
              </p14:xfrm>
            </p:contentPart>
          </mc:Choice>
          <mc:Fallback xmlns="">
            <p:pic>
              <p:nvPicPr>
                <p:cNvPr id="743" name="Ink 742">
                  <a:extLst>
                    <a:ext uri="{FF2B5EF4-FFF2-40B4-BE49-F238E27FC236}">
                      <a16:creationId xmlns:a16="http://schemas.microsoft.com/office/drawing/2014/main" id="{5C327B56-9C21-DB8C-D619-2124F0D00121}"/>
                    </a:ext>
                  </a:extLst>
                </p:cNvPr>
                <p:cNvPicPr/>
                <p:nvPr/>
              </p:nvPicPr>
              <p:blipFill>
                <a:blip r:embed="rId671"/>
                <a:stretch>
                  <a:fillRect/>
                </a:stretch>
              </p:blipFill>
              <p:spPr>
                <a:xfrm>
                  <a:off x="8754120" y="3229401"/>
                  <a:ext cx="68400" cy="3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2">
              <p14:nvContentPartPr>
                <p14:cNvPr id="744" name="Ink 743">
                  <a:extLst>
                    <a:ext uri="{FF2B5EF4-FFF2-40B4-BE49-F238E27FC236}">
                      <a16:creationId xmlns:a16="http://schemas.microsoft.com/office/drawing/2014/main" id="{FA586843-0625-B237-C6E2-8D9B4FABFFAB}"/>
                    </a:ext>
                  </a:extLst>
                </p14:cNvPr>
                <p14:cNvContentPartPr/>
                <p14:nvPr/>
              </p14:nvContentPartPr>
              <p14:xfrm>
                <a:off x="8912520" y="3325161"/>
                <a:ext cx="366840" cy="155880"/>
              </p14:xfrm>
            </p:contentPart>
          </mc:Choice>
          <mc:Fallback xmlns="">
            <p:pic>
              <p:nvPicPr>
                <p:cNvPr id="744" name="Ink 743">
                  <a:extLst>
                    <a:ext uri="{FF2B5EF4-FFF2-40B4-BE49-F238E27FC236}">
                      <a16:creationId xmlns:a16="http://schemas.microsoft.com/office/drawing/2014/main" id="{FA586843-0625-B237-C6E2-8D9B4FABFFAB}"/>
                    </a:ext>
                  </a:extLst>
                </p:cNvPr>
                <p:cNvPicPr/>
                <p:nvPr/>
              </p:nvPicPr>
              <p:blipFill>
                <a:blip r:embed="rId673"/>
                <a:stretch>
                  <a:fillRect/>
                </a:stretch>
              </p:blipFill>
              <p:spPr>
                <a:xfrm>
                  <a:off x="8906400" y="3319041"/>
                  <a:ext cx="379080" cy="168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4">
              <p14:nvContentPartPr>
                <p14:cNvPr id="745" name="Ink 744">
                  <a:extLst>
                    <a:ext uri="{FF2B5EF4-FFF2-40B4-BE49-F238E27FC236}">
                      <a16:creationId xmlns:a16="http://schemas.microsoft.com/office/drawing/2014/main" id="{7690B500-784E-64DE-B225-8AF06CCAA5AE}"/>
                    </a:ext>
                  </a:extLst>
                </p14:cNvPr>
                <p14:cNvContentPartPr/>
                <p14:nvPr/>
              </p14:nvContentPartPr>
              <p14:xfrm>
                <a:off x="9143280" y="2973801"/>
                <a:ext cx="336960" cy="608040"/>
              </p14:xfrm>
            </p:contentPart>
          </mc:Choice>
          <mc:Fallback xmlns="">
            <p:pic>
              <p:nvPicPr>
                <p:cNvPr id="745" name="Ink 744">
                  <a:extLst>
                    <a:ext uri="{FF2B5EF4-FFF2-40B4-BE49-F238E27FC236}">
                      <a16:creationId xmlns:a16="http://schemas.microsoft.com/office/drawing/2014/main" id="{7690B500-784E-64DE-B225-8AF06CCAA5AE}"/>
                    </a:ext>
                  </a:extLst>
                </p:cNvPr>
                <p:cNvPicPr/>
                <p:nvPr/>
              </p:nvPicPr>
              <p:blipFill>
                <a:blip r:embed="rId675"/>
                <a:stretch>
                  <a:fillRect/>
                </a:stretch>
              </p:blipFill>
              <p:spPr>
                <a:xfrm>
                  <a:off x="9137160" y="2967681"/>
                  <a:ext cx="349200" cy="620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4D04B3A1-F5BB-02FD-CF0B-EDC5072081BA}"/>
              </a:ext>
            </a:extLst>
          </p:cNvPr>
          <p:cNvGrpSpPr/>
          <p:nvPr/>
        </p:nvGrpSpPr>
        <p:grpSpPr>
          <a:xfrm>
            <a:off x="9767520" y="3272601"/>
            <a:ext cx="64440" cy="105480"/>
            <a:chOff x="9767520" y="3272601"/>
            <a:chExt cx="64440" cy="105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76">
              <p14:nvContentPartPr>
                <p14:cNvPr id="747" name="Ink 746">
                  <a:extLst>
                    <a:ext uri="{FF2B5EF4-FFF2-40B4-BE49-F238E27FC236}">
                      <a16:creationId xmlns:a16="http://schemas.microsoft.com/office/drawing/2014/main" id="{4713DD54-913F-839A-9BF8-6A73AD07C3DD}"/>
                    </a:ext>
                  </a:extLst>
                </p14:cNvPr>
                <p14:cNvContentPartPr/>
                <p14:nvPr/>
              </p14:nvContentPartPr>
              <p14:xfrm>
                <a:off x="9767520" y="3272601"/>
                <a:ext cx="43560" cy="33120"/>
              </p14:xfrm>
            </p:contentPart>
          </mc:Choice>
          <mc:Fallback xmlns="">
            <p:pic>
              <p:nvPicPr>
                <p:cNvPr id="747" name="Ink 746">
                  <a:extLst>
                    <a:ext uri="{FF2B5EF4-FFF2-40B4-BE49-F238E27FC236}">
                      <a16:creationId xmlns:a16="http://schemas.microsoft.com/office/drawing/2014/main" id="{4713DD54-913F-839A-9BF8-6A73AD07C3DD}"/>
                    </a:ext>
                  </a:extLst>
                </p:cNvPr>
                <p:cNvPicPr/>
                <p:nvPr/>
              </p:nvPicPr>
              <p:blipFill>
                <a:blip r:embed="rId677"/>
                <a:stretch>
                  <a:fillRect/>
                </a:stretch>
              </p:blipFill>
              <p:spPr>
                <a:xfrm>
                  <a:off x="9761400" y="3266481"/>
                  <a:ext cx="5580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78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D6BBB519-1882-7730-067A-D156020AE5D3}"/>
                    </a:ext>
                  </a:extLst>
                </p14:cNvPr>
                <p14:cNvContentPartPr/>
                <p14:nvPr/>
              </p14:nvContentPartPr>
              <p14:xfrm>
                <a:off x="9815040" y="3366921"/>
                <a:ext cx="16920" cy="1116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D6BBB519-1882-7730-067A-D156020AE5D3}"/>
                    </a:ext>
                  </a:extLst>
                </p:cNvPr>
                <p:cNvPicPr/>
                <p:nvPr/>
              </p:nvPicPr>
              <p:blipFill>
                <a:blip r:embed="rId679"/>
                <a:stretch>
                  <a:fillRect/>
                </a:stretch>
              </p:blipFill>
              <p:spPr>
                <a:xfrm>
                  <a:off x="9808920" y="3360801"/>
                  <a:ext cx="29160" cy="23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568C1737-B1BE-591E-C59F-623A1DF5291F}"/>
              </a:ext>
            </a:extLst>
          </p:cNvPr>
          <p:cNvGrpSpPr/>
          <p:nvPr/>
        </p:nvGrpSpPr>
        <p:grpSpPr>
          <a:xfrm>
            <a:off x="11538888" y="1143943"/>
            <a:ext cx="467640" cy="347760"/>
            <a:chOff x="11538888" y="1143943"/>
            <a:chExt cx="467640" cy="347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80">
              <p14:nvContentPartPr>
                <p14:cNvPr id="2" name="Ink 1">
                  <a:extLst>
                    <a:ext uri="{FF2B5EF4-FFF2-40B4-BE49-F238E27FC236}">
                      <a16:creationId xmlns:a16="http://schemas.microsoft.com/office/drawing/2014/main" id="{D4B30C55-5B05-2259-70BF-76C90C7A9738}"/>
                    </a:ext>
                  </a:extLst>
                </p14:cNvPr>
                <p14:cNvContentPartPr/>
                <p14:nvPr/>
              </p14:nvContentPartPr>
              <p14:xfrm>
                <a:off x="11538888" y="1143943"/>
                <a:ext cx="212760" cy="347760"/>
              </p14:xfrm>
            </p:contentPart>
          </mc:Choice>
          <mc:Fallback xmlns="">
            <p:pic>
              <p:nvPicPr>
                <p:cNvPr id="2" name="Ink 1">
                  <a:extLst>
                    <a:ext uri="{FF2B5EF4-FFF2-40B4-BE49-F238E27FC236}">
                      <a16:creationId xmlns:a16="http://schemas.microsoft.com/office/drawing/2014/main" id="{D4B30C55-5B05-2259-70BF-76C90C7A9738}"/>
                    </a:ext>
                  </a:extLst>
                </p:cNvPr>
                <p:cNvPicPr/>
                <p:nvPr/>
              </p:nvPicPr>
              <p:blipFill>
                <a:blip r:embed="rId681"/>
                <a:stretch>
                  <a:fillRect/>
                </a:stretch>
              </p:blipFill>
              <p:spPr>
                <a:xfrm>
                  <a:off x="11532768" y="1137823"/>
                  <a:ext cx="225000" cy="360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2">
              <p14:nvContentPartPr>
                <p14:cNvPr id="3" name="Ink 2">
                  <a:extLst>
                    <a:ext uri="{FF2B5EF4-FFF2-40B4-BE49-F238E27FC236}">
                      <a16:creationId xmlns:a16="http://schemas.microsoft.com/office/drawing/2014/main" id="{38F42453-906A-6D9F-B899-BE559A87EC8B}"/>
                    </a:ext>
                  </a:extLst>
                </p14:cNvPr>
                <p14:cNvContentPartPr/>
                <p14:nvPr/>
              </p14:nvContentPartPr>
              <p14:xfrm>
                <a:off x="11776848" y="1145383"/>
                <a:ext cx="229680" cy="304560"/>
              </p14:xfrm>
            </p:contentPart>
          </mc:Choice>
          <mc:Fallback xmlns="">
            <p:pic>
              <p:nvPicPr>
                <p:cNvPr id="3" name="Ink 2">
                  <a:extLst>
                    <a:ext uri="{FF2B5EF4-FFF2-40B4-BE49-F238E27FC236}">
                      <a16:creationId xmlns:a16="http://schemas.microsoft.com/office/drawing/2014/main" id="{38F42453-906A-6D9F-B899-BE559A87EC8B}"/>
                    </a:ext>
                  </a:extLst>
                </p:cNvPr>
                <p:cNvPicPr/>
                <p:nvPr/>
              </p:nvPicPr>
              <p:blipFill>
                <a:blip r:embed="rId683"/>
                <a:stretch>
                  <a:fillRect/>
                </a:stretch>
              </p:blipFill>
              <p:spPr>
                <a:xfrm>
                  <a:off x="11770728" y="1139263"/>
                  <a:ext cx="241920" cy="3168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68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DFB8BDB-9660-E311-02F1-2704EBB2B26E}"/>
                  </a:ext>
                </a:extLst>
              </p14:cNvPr>
              <p14:cNvContentPartPr/>
              <p14:nvPr/>
            </p14:nvContentPartPr>
            <p14:xfrm>
              <a:off x="6635328" y="4599223"/>
              <a:ext cx="199440" cy="239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DFB8BDB-9660-E311-02F1-2704EBB2B26E}"/>
                  </a:ext>
                </a:extLst>
              </p:cNvPr>
              <p:cNvPicPr/>
              <p:nvPr/>
            </p:nvPicPr>
            <p:blipFill>
              <a:blip r:embed="rId685"/>
              <a:stretch>
                <a:fillRect/>
              </a:stretch>
            </p:blipFill>
            <p:spPr>
              <a:xfrm>
                <a:off x="6629208" y="4593103"/>
                <a:ext cx="211680" cy="252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9615657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" name="Group 143">
            <a:extLst>
              <a:ext uri="{FF2B5EF4-FFF2-40B4-BE49-F238E27FC236}">
                <a16:creationId xmlns:a16="http://schemas.microsoft.com/office/drawing/2014/main" id="{1F825A5F-98F1-8744-0F24-71D06B254EB4}"/>
              </a:ext>
            </a:extLst>
          </p:cNvPr>
          <p:cNvGrpSpPr/>
          <p:nvPr/>
        </p:nvGrpSpPr>
        <p:grpSpPr>
          <a:xfrm>
            <a:off x="334180" y="1667704"/>
            <a:ext cx="408240" cy="327960"/>
            <a:chOff x="334180" y="1667704"/>
            <a:chExt cx="408240" cy="327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">
              <p14:nvContentPartPr>
                <p14:cNvPr id="142" name="Ink 141">
                  <a:extLst>
                    <a:ext uri="{FF2B5EF4-FFF2-40B4-BE49-F238E27FC236}">
                      <a16:creationId xmlns:a16="http://schemas.microsoft.com/office/drawing/2014/main" id="{181D1FEB-6B6D-4533-AAB4-94F80C5D5FF0}"/>
                    </a:ext>
                  </a:extLst>
                </p14:cNvPr>
                <p14:cNvContentPartPr/>
                <p14:nvPr/>
              </p14:nvContentPartPr>
              <p14:xfrm>
                <a:off x="334180" y="1667704"/>
                <a:ext cx="210240" cy="327960"/>
              </p14:xfrm>
            </p:contentPart>
          </mc:Choice>
          <mc:Fallback xmlns="">
            <p:pic>
              <p:nvPicPr>
                <p:cNvPr id="142" name="Ink 141">
                  <a:extLst>
                    <a:ext uri="{FF2B5EF4-FFF2-40B4-BE49-F238E27FC236}">
                      <a16:creationId xmlns:a16="http://schemas.microsoft.com/office/drawing/2014/main" id="{181D1FEB-6B6D-4533-AAB4-94F80C5D5FF0}"/>
                    </a:ext>
                  </a:extLst>
                </p:cNvPr>
                <p:cNvPicPr/>
                <p:nvPr/>
              </p:nvPicPr>
              <p:blipFill>
                <a:blip r:embed="rId3"/>
                <a:stretch>
                  <a:fillRect/>
                </a:stretch>
              </p:blipFill>
              <p:spPr>
                <a:xfrm>
                  <a:off x="328060" y="1661584"/>
                  <a:ext cx="222480" cy="34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">
              <p14:nvContentPartPr>
                <p14:cNvPr id="143" name="Ink 142">
                  <a:extLst>
                    <a:ext uri="{FF2B5EF4-FFF2-40B4-BE49-F238E27FC236}">
                      <a16:creationId xmlns:a16="http://schemas.microsoft.com/office/drawing/2014/main" id="{B7427E35-6BC1-D74B-996A-6E98BC414169}"/>
                    </a:ext>
                  </a:extLst>
                </p14:cNvPr>
                <p14:cNvContentPartPr/>
                <p14:nvPr/>
              </p14:nvContentPartPr>
              <p14:xfrm>
                <a:off x="668980" y="1879024"/>
                <a:ext cx="73440" cy="66240"/>
              </p14:xfrm>
            </p:contentPart>
          </mc:Choice>
          <mc:Fallback xmlns="">
            <p:pic>
              <p:nvPicPr>
                <p:cNvPr id="143" name="Ink 142">
                  <a:extLst>
                    <a:ext uri="{FF2B5EF4-FFF2-40B4-BE49-F238E27FC236}">
                      <a16:creationId xmlns:a16="http://schemas.microsoft.com/office/drawing/2014/main" id="{B7427E35-6BC1-D74B-996A-6E98BC414169}"/>
                    </a:ext>
                  </a:extLst>
                </p:cNvPr>
                <p:cNvPicPr/>
                <p:nvPr/>
              </p:nvPicPr>
              <p:blipFill>
                <a:blip r:embed="rId5"/>
                <a:stretch>
                  <a:fillRect/>
                </a:stretch>
              </p:blipFill>
              <p:spPr>
                <a:xfrm>
                  <a:off x="662860" y="1872904"/>
                  <a:ext cx="85680" cy="7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319" name="Group 318">
            <a:extLst>
              <a:ext uri="{FF2B5EF4-FFF2-40B4-BE49-F238E27FC236}">
                <a16:creationId xmlns:a16="http://schemas.microsoft.com/office/drawing/2014/main" id="{53F4BB6A-13B8-31D5-7959-9718FAB49D20}"/>
              </a:ext>
            </a:extLst>
          </p:cNvPr>
          <p:cNvGrpSpPr/>
          <p:nvPr/>
        </p:nvGrpSpPr>
        <p:grpSpPr>
          <a:xfrm>
            <a:off x="2257280" y="1391534"/>
            <a:ext cx="4097880" cy="708480"/>
            <a:chOff x="2257280" y="1391534"/>
            <a:chExt cx="4097880" cy="7084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">
              <p14:nvContentPartPr>
                <p14:cNvPr id="294" name="Ink 293">
                  <a:extLst>
                    <a:ext uri="{FF2B5EF4-FFF2-40B4-BE49-F238E27FC236}">
                      <a16:creationId xmlns:a16="http://schemas.microsoft.com/office/drawing/2014/main" id="{58849957-2D09-884B-9BEC-8444FB4BC9C4}"/>
                    </a:ext>
                  </a:extLst>
                </p14:cNvPr>
                <p14:cNvContentPartPr/>
                <p14:nvPr/>
              </p14:nvContentPartPr>
              <p14:xfrm>
                <a:off x="2257280" y="1610054"/>
                <a:ext cx="189000" cy="308520"/>
              </p14:xfrm>
            </p:contentPart>
          </mc:Choice>
          <mc:Fallback xmlns="">
            <p:pic>
              <p:nvPicPr>
                <p:cNvPr id="294" name="Ink 293">
                  <a:extLst>
                    <a:ext uri="{FF2B5EF4-FFF2-40B4-BE49-F238E27FC236}">
                      <a16:creationId xmlns:a16="http://schemas.microsoft.com/office/drawing/2014/main" id="{58849957-2D09-884B-9BEC-8444FB4BC9C4}"/>
                    </a:ext>
                  </a:extLst>
                </p:cNvPr>
                <p:cNvPicPr/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2251160" y="1603934"/>
                  <a:ext cx="201240" cy="32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">
              <p14:nvContentPartPr>
                <p14:cNvPr id="295" name="Ink 294">
                  <a:extLst>
                    <a:ext uri="{FF2B5EF4-FFF2-40B4-BE49-F238E27FC236}">
                      <a16:creationId xmlns:a16="http://schemas.microsoft.com/office/drawing/2014/main" id="{7A3B07B7-A70F-9868-6D00-D37346C210DC}"/>
                    </a:ext>
                  </a:extLst>
                </p14:cNvPr>
                <p14:cNvContentPartPr/>
                <p14:nvPr/>
              </p14:nvContentPartPr>
              <p14:xfrm>
                <a:off x="2485160" y="1627334"/>
                <a:ext cx="21600" cy="228240"/>
              </p14:xfrm>
            </p:contentPart>
          </mc:Choice>
          <mc:Fallback xmlns="">
            <p:pic>
              <p:nvPicPr>
                <p:cNvPr id="295" name="Ink 294">
                  <a:extLst>
                    <a:ext uri="{FF2B5EF4-FFF2-40B4-BE49-F238E27FC236}">
                      <a16:creationId xmlns:a16="http://schemas.microsoft.com/office/drawing/2014/main" id="{7A3B07B7-A70F-9868-6D00-D37346C210DC}"/>
                    </a:ext>
                  </a:extLst>
                </p:cNvPr>
                <p:cNvPicPr/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2479040" y="1621214"/>
                  <a:ext cx="33840" cy="24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">
              <p14:nvContentPartPr>
                <p14:cNvPr id="296" name="Ink 295">
                  <a:extLst>
                    <a:ext uri="{FF2B5EF4-FFF2-40B4-BE49-F238E27FC236}">
                      <a16:creationId xmlns:a16="http://schemas.microsoft.com/office/drawing/2014/main" id="{6DBD9D31-CCA7-F54A-54A1-878C1B34FCAE}"/>
                    </a:ext>
                  </a:extLst>
                </p14:cNvPr>
                <p14:cNvContentPartPr/>
                <p14:nvPr/>
              </p14:nvContentPartPr>
              <p14:xfrm>
                <a:off x="2452400" y="1748654"/>
                <a:ext cx="150120" cy="33120"/>
              </p14:xfrm>
            </p:contentPart>
          </mc:Choice>
          <mc:Fallback xmlns="">
            <p:pic>
              <p:nvPicPr>
                <p:cNvPr id="296" name="Ink 295">
                  <a:extLst>
                    <a:ext uri="{FF2B5EF4-FFF2-40B4-BE49-F238E27FC236}">
                      <a16:creationId xmlns:a16="http://schemas.microsoft.com/office/drawing/2014/main" id="{6DBD9D31-CCA7-F54A-54A1-878C1B34FCAE}"/>
                    </a:ext>
                  </a:extLst>
                </p:cNvPr>
                <p:cNvPicPr/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2446280" y="1742534"/>
                  <a:ext cx="162360" cy="4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">
              <p14:nvContentPartPr>
                <p14:cNvPr id="297" name="Ink 296">
                  <a:extLst>
                    <a:ext uri="{FF2B5EF4-FFF2-40B4-BE49-F238E27FC236}">
                      <a16:creationId xmlns:a16="http://schemas.microsoft.com/office/drawing/2014/main" id="{FCEADE86-9A0C-B9B1-E74E-A695EBBFCE2D}"/>
                    </a:ext>
                  </a:extLst>
                </p14:cNvPr>
                <p14:cNvContentPartPr/>
                <p14:nvPr/>
              </p14:nvContentPartPr>
              <p14:xfrm>
                <a:off x="2555000" y="1809134"/>
                <a:ext cx="132480" cy="100800"/>
              </p14:xfrm>
            </p:contentPart>
          </mc:Choice>
          <mc:Fallback xmlns="">
            <p:pic>
              <p:nvPicPr>
                <p:cNvPr id="297" name="Ink 296">
                  <a:extLst>
                    <a:ext uri="{FF2B5EF4-FFF2-40B4-BE49-F238E27FC236}">
                      <a16:creationId xmlns:a16="http://schemas.microsoft.com/office/drawing/2014/main" id="{FCEADE86-9A0C-B9B1-E74E-A695EBBFCE2D}"/>
                    </a:ext>
                  </a:extLst>
                </p:cNvPr>
                <p:cNvPicPr/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2548880" y="1803014"/>
                  <a:ext cx="1447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">
              <p14:nvContentPartPr>
                <p14:cNvPr id="298" name="Ink 297">
                  <a:extLst>
                    <a:ext uri="{FF2B5EF4-FFF2-40B4-BE49-F238E27FC236}">
                      <a16:creationId xmlns:a16="http://schemas.microsoft.com/office/drawing/2014/main" id="{D77B649F-1DB8-1F67-6A3D-86944C3B97C6}"/>
                    </a:ext>
                  </a:extLst>
                </p14:cNvPr>
                <p14:cNvContentPartPr/>
                <p14:nvPr/>
              </p14:nvContentPartPr>
              <p14:xfrm>
                <a:off x="2677040" y="1795454"/>
                <a:ext cx="294840" cy="99720"/>
              </p14:xfrm>
            </p:contentPart>
          </mc:Choice>
          <mc:Fallback xmlns="">
            <p:pic>
              <p:nvPicPr>
                <p:cNvPr id="298" name="Ink 297">
                  <a:extLst>
                    <a:ext uri="{FF2B5EF4-FFF2-40B4-BE49-F238E27FC236}">
                      <a16:creationId xmlns:a16="http://schemas.microsoft.com/office/drawing/2014/main" id="{D77B649F-1DB8-1F67-6A3D-86944C3B97C6}"/>
                    </a:ext>
                  </a:extLst>
                </p:cNvPr>
                <p:cNvPicPr/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2670920" y="1789334"/>
                  <a:ext cx="307080" cy="11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">
              <p14:nvContentPartPr>
                <p14:cNvPr id="299" name="Ink 298">
                  <a:extLst>
                    <a:ext uri="{FF2B5EF4-FFF2-40B4-BE49-F238E27FC236}">
                      <a16:creationId xmlns:a16="http://schemas.microsoft.com/office/drawing/2014/main" id="{C90431C6-5876-073E-F979-D3F423454912}"/>
                    </a:ext>
                  </a:extLst>
                </p14:cNvPr>
                <p14:cNvContentPartPr/>
                <p14:nvPr/>
              </p14:nvContentPartPr>
              <p14:xfrm>
                <a:off x="2903840" y="1726334"/>
                <a:ext cx="24120" cy="9720"/>
              </p14:xfrm>
            </p:contentPart>
          </mc:Choice>
          <mc:Fallback xmlns="">
            <p:pic>
              <p:nvPicPr>
                <p:cNvPr id="299" name="Ink 298">
                  <a:extLst>
                    <a:ext uri="{FF2B5EF4-FFF2-40B4-BE49-F238E27FC236}">
                      <a16:creationId xmlns:a16="http://schemas.microsoft.com/office/drawing/2014/main" id="{C90431C6-5876-073E-F979-D3F423454912}"/>
                    </a:ext>
                  </a:extLst>
                </p:cNvPr>
                <p:cNvPicPr/>
                <p:nvPr/>
              </p:nvPicPr>
              <p:blipFill>
                <a:blip r:embed="rId17"/>
                <a:stretch>
                  <a:fillRect/>
                </a:stretch>
              </p:blipFill>
              <p:spPr>
                <a:xfrm>
                  <a:off x="2897720" y="1720214"/>
                  <a:ext cx="36360" cy="21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">
              <p14:nvContentPartPr>
                <p14:cNvPr id="300" name="Ink 299">
                  <a:extLst>
                    <a:ext uri="{FF2B5EF4-FFF2-40B4-BE49-F238E27FC236}">
                      <a16:creationId xmlns:a16="http://schemas.microsoft.com/office/drawing/2014/main" id="{49CA3AAE-6FB9-FD5C-6968-87AEA2C5258D}"/>
                    </a:ext>
                  </a:extLst>
                </p14:cNvPr>
                <p14:cNvContentPartPr/>
                <p14:nvPr/>
              </p14:nvContentPartPr>
              <p14:xfrm>
                <a:off x="2943080" y="1507454"/>
                <a:ext cx="437760" cy="592560"/>
              </p14:xfrm>
            </p:contentPart>
          </mc:Choice>
          <mc:Fallback xmlns="">
            <p:pic>
              <p:nvPicPr>
                <p:cNvPr id="300" name="Ink 299">
                  <a:extLst>
                    <a:ext uri="{FF2B5EF4-FFF2-40B4-BE49-F238E27FC236}">
                      <a16:creationId xmlns:a16="http://schemas.microsoft.com/office/drawing/2014/main" id="{49CA3AAE-6FB9-FD5C-6968-87AEA2C5258D}"/>
                    </a:ext>
                  </a:extLst>
                </p:cNvPr>
                <p:cNvPicPr/>
                <p:nvPr/>
              </p:nvPicPr>
              <p:blipFill>
                <a:blip r:embed="rId19"/>
                <a:stretch>
                  <a:fillRect/>
                </a:stretch>
              </p:blipFill>
              <p:spPr>
                <a:xfrm>
                  <a:off x="2936960" y="1501334"/>
                  <a:ext cx="450000" cy="604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">
              <p14:nvContentPartPr>
                <p14:cNvPr id="301" name="Ink 300">
                  <a:extLst>
                    <a:ext uri="{FF2B5EF4-FFF2-40B4-BE49-F238E27FC236}">
                      <a16:creationId xmlns:a16="http://schemas.microsoft.com/office/drawing/2014/main" id="{699518E5-F2EC-EE4C-426C-EA5990B85381}"/>
                    </a:ext>
                  </a:extLst>
                </p14:cNvPr>
                <p14:cNvContentPartPr/>
                <p14:nvPr/>
              </p14:nvContentPartPr>
              <p14:xfrm>
                <a:off x="3373280" y="1533374"/>
                <a:ext cx="75600" cy="317880"/>
              </p14:xfrm>
            </p:contentPart>
          </mc:Choice>
          <mc:Fallback xmlns="">
            <p:pic>
              <p:nvPicPr>
                <p:cNvPr id="301" name="Ink 300">
                  <a:extLst>
                    <a:ext uri="{FF2B5EF4-FFF2-40B4-BE49-F238E27FC236}">
                      <a16:creationId xmlns:a16="http://schemas.microsoft.com/office/drawing/2014/main" id="{699518E5-F2EC-EE4C-426C-EA5990B85381}"/>
                    </a:ext>
                  </a:extLst>
                </p:cNvPr>
                <p:cNvPicPr/>
                <p:nvPr/>
              </p:nvPicPr>
              <p:blipFill>
                <a:blip r:embed="rId21"/>
                <a:stretch>
                  <a:fillRect/>
                </a:stretch>
              </p:blipFill>
              <p:spPr>
                <a:xfrm>
                  <a:off x="3367160" y="1527254"/>
                  <a:ext cx="87840" cy="33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">
              <p14:nvContentPartPr>
                <p14:cNvPr id="302" name="Ink 301">
                  <a:extLst>
                    <a:ext uri="{FF2B5EF4-FFF2-40B4-BE49-F238E27FC236}">
                      <a16:creationId xmlns:a16="http://schemas.microsoft.com/office/drawing/2014/main" id="{365A067F-3331-4460-67EF-36A3E78CABCB}"/>
                    </a:ext>
                  </a:extLst>
                </p14:cNvPr>
                <p14:cNvContentPartPr/>
                <p14:nvPr/>
              </p14:nvContentPartPr>
              <p14:xfrm>
                <a:off x="3363920" y="1678094"/>
                <a:ext cx="145440" cy="47880"/>
              </p14:xfrm>
            </p:contentPart>
          </mc:Choice>
          <mc:Fallback xmlns="">
            <p:pic>
              <p:nvPicPr>
                <p:cNvPr id="302" name="Ink 301">
                  <a:extLst>
                    <a:ext uri="{FF2B5EF4-FFF2-40B4-BE49-F238E27FC236}">
                      <a16:creationId xmlns:a16="http://schemas.microsoft.com/office/drawing/2014/main" id="{365A067F-3331-4460-67EF-36A3E78CABCB}"/>
                    </a:ext>
                  </a:extLst>
                </p:cNvPr>
                <p:cNvPicPr/>
                <p:nvPr/>
              </p:nvPicPr>
              <p:blipFill>
                <a:blip r:embed="rId23"/>
                <a:stretch>
                  <a:fillRect/>
                </a:stretch>
              </p:blipFill>
              <p:spPr>
                <a:xfrm>
                  <a:off x="3357800" y="1671974"/>
                  <a:ext cx="157680" cy="6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">
              <p14:nvContentPartPr>
                <p14:cNvPr id="303" name="Ink 302">
                  <a:extLst>
                    <a:ext uri="{FF2B5EF4-FFF2-40B4-BE49-F238E27FC236}">
                      <a16:creationId xmlns:a16="http://schemas.microsoft.com/office/drawing/2014/main" id="{4EDD80E2-0FB8-075E-A0E8-49669FBF5A19}"/>
                    </a:ext>
                  </a:extLst>
                </p14:cNvPr>
                <p14:cNvContentPartPr/>
                <p14:nvPr/>
              </p14:nvContentPartPr>
              <p14:xfrm>
                <a:off x="3783680" y="1526894"/>
                <a:ext cx="180000" cy="319680"/>
              </p14:xfrm>
            </p:contentPart>
          </mc:Choice>
          <mc:Fallback xmlns="">
            <p:pic>
              <p:nvPicPr>
                <p:cNvPr id="303" name="Ink 302">
                  <a:extLst>
                    <a:ext uri="{FF2B5EF4-FFF2-40B4-BE49-F238E27FC236}">
                      <a16:creationId xmlns:a16="http://schemas.microsoft.com/office/drawing/2014/main" id="{4EDD80E2-0FB8-075E-A0E8-49669FBF5A19}"/>
                    </a:ext>
                  </a:extLst>
                </p:cNvPr>
                <p:cNvPicPr/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3777560" y="1520774"/>
                  <a:ext cx="19224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">
              <p14:nvContentPartPr>
                <p14:cNvPr id="304" name="Ink 303">
                  <a:extLst>
                    <a:ext uri="{FF2B5EF4-FFF2-40B4-BE49-F238E27FC236}">
                      <a16:creationId xmlns:a16="http://schemas.microsoft.com/office/drawing/2014/main" id="{F7350F92-D37C-27D1-6C09-0EB472C67EC6}"/>
                    </a:ext>
                  </a:extLst>
                </p14:cNvPr>
                <p14:cNvContentPartPr/>
                <p14:nvPr/>
              </p14:nvContentPartPr>
              <p14:xfrm>
                <a:off x="4007240" y="1747574"/>
                <a:ext cx="102600" cy="100440"/>
              </p14:xfrm>
            </p:contentPart>
          </mc:Choice>
          <mc:Fallback xmlns="">
            <p:pic>
              <p:nvPicPr>
                <p:cNvPr id="304" name="Ink 303">
                  <a:extLst>
                    <a:ext uri="{FF2B5EF4-FFF2-40B4-BE49-F238E27FC236}">
                      <a16:creationId xmlns:a16="http://schemas.microsoft.com/office/drawing/2014/main" id="{F7350F92-D37C-27D1-6C09-0EB472C67EC6}"/>
                    </a:ext>
                  </a:extLst>
                </p:cNvPr>
                <p:cNvPicPr/>
                <p:nvPr/>
              </p:nvPicPr>
              <p:blipFill>
                <a:blip r:embed="rId27"/>
                <a:stretch>
                  <a:fillRect/>
                </a:stretch>
              </p:blipFill>
              <p:spPr>
                <a:xfrm>
                  <a:off x="4001120" y="1741454"/>
                  <a:ext cx="114840" cy="112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">
              <p14:nvContentPartPr>
                <p14:cNvPr id="305" name="Ink 304">
                  <a:extLst>
                    <a:ext uri="{FF2B5EF4-FFF2-40B4-BE49-F238E27FC236}">
                      <a16:creationId xmlns:a16="http://schemas.microsoft.com/office/drawing/2014/main" id="{4186C1D7-5626-8AF4-ABC4-2B8CA4F2B6E6}"/>
                    </a:ext>
                  </a:extLst>
                </p14:cNvPr>
                <p14:cNvContentPartPr/>
                <p14:nvPr/>
              </p14:nvContentPartPr>
              <p14:xfrm>
                <a:off x="3989600" y="1622294"/>
                <a:ext cx="60120" cy="12960"/>
              </p14:xfrm>
            </p:contentPart>
          </mc:Choice>
          <mc:Fallback xmlns="">
            <p:pic>
              <p:nvPicPr>
                <p:cNvPr id="305" name="Ink 304">
                  <a:extLst>
                    <a:ext uri="{FF2B5EF4-FFF2-40B4-BE49-F238E27FC236}">
                      <a16:creationId xmlns:a16="http://schemas.microsoft.com/office/drawing/2014/main" id="{4186C1D7-5626-8AF4-ABC4-2B8CA4F2B6E6}"/>
                    </a:ext>
                  </a:extLst>
                </p:cNvPr>
                <p:cNvPicPr/>
                <p:nvPr/>
              </p:nvPicPr>
              <p:blipFill>
                <a:blip r:embed="rId29"/>
                <a:stretch>
                  <a:fillRect/>
                </a:stretch>
              </p:blipFill>
              <p:spPr>
                <a:xfrm>
                  <a:off x="3983480" y="1616174"/>
                  <a:ext cx="7236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">
              <p14:nvContentPartPr>
                <p14:cNvPr id="306" name="Ink 305">
                  <a:extLst>
                    <a:ext uri="{FF2B5EF4-FFF2-40B4-BE49-F238E27FC236}">
                      <a16:creationId xmlns:a16="http://schemas.microsoft.com/office/drawing/2014/main" id="{1AA3F75C-AAB3-3C97-41E3-3D64B608D8D7}"/>
                    </a:ext>
                  </a:extLst>
                </p14:cNvPr>
                <p14:cNvContentPartPr/>
                <p14:nvPr/>
              </p14:nvContentPartPr>
              <p14:xfrm>
                <a:off x="4104440" y="1714094"/>
                <a:ext cx="169200" cy="123120"/>
              </p14:xfrm>
            </p:contentPart>
          </mc:Choice>
          <mc:Fallback xmlns="">
            <p:pic>
              <p:nvPicPr>
                <p:cNvPr id="306" name="Ink 305">
                  <a:extLst>
                    <a:ext uri="{FF2B5EF4-FFF2-40B4-BE49-F238E27FC236}">
                      <a16:creationId xmlns:a16="http://schemas.microsoft.com/office/drawing/2014/main" id="{1AA3F75C-AAB3-3C97-41E3-3D64B608D8D7}"/>
                    </a:ext>
                  </a:extLst>
                </p:cNvPr>
                <p:cNvPicPr/>
                <p:nvPr/>
              </p:nvPicPr>
              <p:blipFill>
                <a:blip r:embed="rId31"/>
                <a:stretch>
                  <a:fillRect/>
                </a:stretch>
              </p:blipFill>
              <p:spPr>
                <a:xfrm>
                  <a:off x="4098320" y="1707974"/>
                  <a:ext cx="181440" cy="135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">
              <p14:nvContentPartPr>
                <p14:cNvPr id="307" name="Ink 306">
                  <a:extLst>
                    <a:ext uri="{FF2B5EF4-FFF2-40B4-BE49-F238E27FC236}">
                      <a16:creationId xmlns:a16="http://schemas.microsoft.com/office/drawing/2014/main" id="{656317F3-DE9A-16C0-B489-1ED0C17CCD99}"/>
                    </a:ext>
                  </a:extLst>
                </p14:cNvPr>
                <p14:cNvContentPartPr/>
                <p14:nvPr/>
              </p14:nvContentPartPr>
              <p14:xfrm>
                <a:off x="4296680" y="1705454"/>
                <a:ext cx="148680" cy="141480"/>
              </p14:xfrm>
            </p:contentPart>
          </mc:Choice>
          <mc:Fallback xmlns="">
            <p:pic>
              <p:nvPicPr>
                <p:cNvPr id="307" name="Ink 306">
                  <a:extLst>
                    <a:ext uri="{FF2B5EF4-FFF2-40B4-BE49-F238E27FC236}">
                      <a16:creationId xmlns:a16="http://schemas.microsoft.com/office/drawing/2014/main" id="{656317F3-DE9A-16C0-B489-1ED0C17CCD99}"/>
                    </a:ext>
                  </a:extLst>
                </p:cNvPr>
                <p:cNvPicPr/>
                <p:nvPr/>
              </p:nvPicPr>
              <p:blipFill>
                <a:blip r:embed="rId33"/>
                <a:stretch>
                  <a:fillRect/>
                </a:stretch>
              </p:blipFill>
              <p:spPr>
                <a:xfrm>
                  <a:off x="4290560" y="1699334"/>
                  <a:ext cx="160920" cy="153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">
              <p14:nvContentPartPr>
                <p14:cNvPr id="308" name="Ink 307">
                  <a:extLst>
                    <a:ext uri="{FF2B5EF4-FFF2-40B4-BE49-F238E27FC236}">
                      <a16:creationId xmlns:a16="http://schemas.microsoft.com/office/drawing/2014/main" id="{0C1CAE1E-38D3-F81C-3656-6DBD65F37253}"/>
                    </a:ext>
                  </a:extLst>
                </p14:cNvPr>
                <p14:cNvContentPartPr/>
                <p14:nvPr/>
              </p14:nvContentPartPr>
              <p14:xfrm>
                <a:off x="4749920" y="1529414"/>
                <a:ext cx="254880" cy="274320"/>
              </p14:xfrm>
            </p:contentPart>
          </mc:Choice>
          <mc:Fallback xmlns="">
            <p:pic>
              <p:nvPicPr>
                <p:cNvPr id="308" name="Ink 307">
                  <a:extLst>
                    <a:ext uri="{FF2B5EF4-FFF2-40B4-BE49-F238E27FC236}">
                      <a16:creationId xmlns:a16="http://schemas.microsoft.com/office/drawing/2014/main" id="{0C1CAE1E-38D3-F81C-3656-6DBD65F37253}"/>
                    </a:ext>
                  </a:extLst>
                </p:cNvPr>
                <p:cNvPicPr/>
                <p:nvPr/>
              </p:nvPicPr>
              <p:blipFill>
                <a:blip r:embed="rId35"/>
                <a:stretch>
                  <a:fillRect/>
                </a:stretch>
              </p:blipFill>
              <p:spPr>
                <a:xfrm>
                  <a:off x="4743800" y="1523294"/>
                  <a:ext cx="267120" cy="286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">
              <p14:nvContentPartPr>
                <p14:cNvPr id="309" name="Ink 308">
                  <a:extLst>
                    <a:ext uri="{FF2B5EF4-FFF2-40B4-BE49-F238E27FC236}">
                      <a16:creationId xmlns:a16="http://schemas.microsoft.com/office/drawing/2014/main" id="{B1D5AC25-76F7-A5CE-829B-9B9439EB2131}"/>
                    </a:ext>
                  </a:extLst>
                </p14:cNvPr>
                <p14:cNvContentPartPr/>
                <p14:nvPr/>
              </p14:nvContentPartPr>
              <p14:xfrm>
                <a:off x="4930280" y="1683854"/>
                <a:ext cx="455400" cy="123840"/>
              </p14:xfrm>
            </p:contentPart>
          </mc:Choice>
          <mc:Fallback xmlns="">
            <p:pic>
              <p:nvPicPr>
                <p:cNvPr id="309" name="Ink 308">
                  <a:extLst>
                    <a:ext uri="{FF2B5EF4-FFF2-40B4-BE49-F238E27FC236}">
                      <a16:creationId xmlns:a16="http://schemas.microsoft.com/office/drawing/2014/main" id="{B1D5AC25-76F7-A5CE-829B-9B9439EB2131}"/>
                    </a:ext>
                  </a:extLst>
                </p:cNvPr>
                <p:cNvPicPr/>
                <p:nvPr/>
              </p:nvPicPr>
              <p:blipFill>
                <a:blip r:embed="rId37"/>
                <a:stretch>
                  <a:fillRect/>
                </a:stretch>
              </p:blipFill>
              <p:spPr>
                <a:xfrm>
                  <a:off x="4924160" y="1677734"/>
                  <a:ext cx="4676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">
              <p14:nvContentPartPr>
                <p14:cNvPr id="310" name="Ink 309">
                  <a:extLst>
                    <a:ext uri="{FF2B5EF4-FFF2-40B4-BE49-F238E27FC236}">
                      <a16:creationId xmlns:a16="http://schemas.microsoft.com/office/drawing/2014/main" id="{A159DD08-3CF3-65FD-3543-A0FCFB50C350}"/>
                    </a:ext>
                  </a:extLst>
                </p14:cNvPr>
                <p14:cNvContentPartPr/>
                <p14:nvPr/>
              </p14:nvContentPartPr>
              <p14:xfrm>
                <a:off x="5340320" y="1688534"/>
                <a:ext cx="161640" cy="240840"/>
              </p14:xfrm>
            </p:contentPart>
          </mc:Choice>
          <mc:Fallback xmlns="">
            <p:pic>
              <p:nvPicPr>
                <p:cNvPr id="310" name="Ink 309">
                  <a:extLst>
                    <a:ext uri="{FF2B5EF4-FFF2-40B4-BE49-F238E27FC236}">
                      <a16:creationId xmlns:a16="http://schemas.microsoft.com/office/drawing/2014/main" id="{A159DD08-3CF3-65FD-3543-A0FCFB50C350}"/>
                    </a:ext>
                  </a:extLst>
                </p:cNvPr>
                <p:cNvPicPr/>
                <p:nvPr/>
              </p:nvPicPr>
              <p:blipFill>
                <a:blip r:embed="rId39"/>
                <a:stretch>
                  <a:fillRect/>
                </a:stretch>
              </p:blipFill>
              <p:spPr>
                <a:xfrm>
                  <a:off x="5334200" y="1682414"/>
                  <a:ext cx="173880" cy="253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">
              <p14:nvContentPartPr>
                <p14:cNvPr id="311" name="Ink 310">
                  <a:extLst>
                    <a:ext uri="{FF2B5EF4-FFF2-40B4-BE49-F238E27FC236}">
                      <a16:creationId xmlns:a16="http://schemas.microsoft.com/office/drawing/2014/main" id="{48BC9B1A-0D19-3F62-47DE-96DA66E1B096}"/>
                    </a:ext>
                  </a:extLst>
                </p14:cNvPr>
                <p14:cNvContentPartPr/>
                <p14:nvPr/>
              </p14:nvContentPartPr>
              <p14:xfrm>
                <a:off x="5508080" y="1489454"/>
                <a:ext cx="58680" cy="307800"/>
              </p14:xfrm>
            </p:contentPart>
          </mc:Choice>
          <mc:Fallback xmlns="">
            <p:pic>
              <p:nvPicPr>
                <p:cNvPr id="311" name="Ink 310">
                  <a:extLst>
                    <a:ext uri="{FF2B5EF4-FFF2-40B4-BE49-F238E27FC236}">
                      <a16:creationId xmlns:a16="http://schemas.microsoft.com/office/drawing/2014/main" id="{48BC9B1A-0D19-3F62-47DE-96DA66E1B096}"/>
                    </a:ext>
                  </a:extLst>
                </p:cNvPr>
                <p:cNvPicPr/>
                <p:nvPr/>
              </p:nvPicPr>
              <p:blipFill>
                <a:blip r:embed="rId41"/>
                <a:stretch>
                  <a:fillRect/>
                </a:stretch>
              </p:blipFill>
              <p:spPr>
                <a:xfrm>
                  <a:off x="5501960" y="1483334"/>
                  <a:ext cx="70920" cy="32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">
              <p14:nvContentPartPr>
                <p14:cNvPr id="312" name="Ink 311">
                  <a:extLst>
                    <a:ext uri="{FF2B5EF4-FFF2-40B4-BE49-F238E27FC236}">
                      <a16:creationId xmlns:a16="http://schemas.microsoft.com/office/drawing/2014/main" id="{A746CAA5-0C58-2BD7-CFC8-87A0D49CDAD8}"/>
                    </a:ext>
                  </a:extLst>
                </p14:cNvPr>
                <p14:cNvContentPartPr/>
                <p14:nvPr/>
              </p14:nvContentPartPr>
              <p14:xfrm>
                <a:off x="5543360" y="1669814"/>
                <a:ext cx="186840" cy="121680"/>
              </p14:xfrm>
            </p:contentPart>
          </mc:Choice>
          <mc:Fallback xmlns="">
            <p:pic>
              <p:nvPicPr>
                <p:cNvPr id="312" name="Ink 311">
                  <a:extLst>
                    <a:ext uri="{FF2B5EF4-FFF2-40B4-BE49-F238E27FC236}">
                      <a16:creationId xmlns:a16="http://schemas.microsoft.com/office/drawing/2014/main" id="{A746CAA5-0C58-2BD7-CFC8-87A0D49CDAD8}"/>
                    </a:ext>
                  </a:extLst>
                </p:cNvPr>
                <p:cNvPicPr/>
                <p:nvPr/>
              </p:nvPicPr>
              <p:blipFill>
                <a:blip r:embed="rId43"/>
                <a:stretch>
                  <a:fillRect/>
                </a:stretch>
              </p:blipFill>
              <p:spPr>
                <a:xfrm>
                  <a:off x="5537240" y="1663694"/>
                  <a:ext cx="199080" cy="133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">
              <p14:nvContentPartPr>
                <p14:cNvPr id="313" name="Ink 312">
                  <a:extLst>
                    <a:ext uri="{FF2B5EF4-FFF2-40B4-BE49-F238E27FC236}">
                      <a16:creationId xmlns:a16="http://schemas.microsoft.com/office/drawing/2014/main" id="{9AC4D90F-EE48-84DE-955A-416E8F43A3DC}"/>
                    </a:ext>
                  </a:extLst>
                </p14:cNvPr>
                <p14:cNvContentPartPr/>
                <p14:nvPr/>
              </p14:nvContentPartPr>
              <p14:xfrm>
                <a:off x="5712560" y="1653614"/>
                <a:ext cx="154440" cy="136800"/>
              </p14:xfrm>
            </p:contentPart>
          </mc:Choice>
          <mc:Fallback xmlns="">
            <p:pic>
              <p:nvPicPr>
                <p:cNvPr id="313" name="Ink 312">
                  <a:extLst>
                    <a:ext uri="{FF2B5EF4-FFF2-40B4-BE49-F238E27FC236}">
                      <a16:creationId xmlns:a16="http://schemas.microsoft.com/office/drawing/2014/main" id="{9AC4D90F-EE48-84DE-955A-416E8F43A3DC}"/>
                    </a:ext>
                  </a:extLst>
                </p:cNvPr>
                <p:cNvPicPr/>
                <p:nvPr/>
              </p:nvPicPr>
              <p:blipFill>
                <a:blip r:embed="rId45"/>
                <a:stretch>
                  <a:fillRect/>
                </a:stretch>
              </p:blipFill>
              <p:spPr>
                <a:xfrm>
                  <a:off x="5706440" y="1647494"/>
                  <a:ext cx="166680" cy="149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">
              <p14:nvContentPartPr>
                <p14:cNvPr id="314" name="Ink 313">
                  <a:extLst>
                    <a:ext uri="{FF2B5EF4-FFF2-40B4-BE49-F238E27FC236}">
                      <a16:creationId xmlns:a16="http://schemas.microsoft.com/office/drawing/2014/main" id="{A14C3733-9F49-5661-4810-3D355963C171}"/>
                    </a:ext>
                  </a:extLst>
                </p14:cNvPr>
                <p14:cNvContentPartPr/>
                <p14:nvPr/>
              </p14:nvContentPartPr>
              <p14:xfrm>
                <a:off x="5735960" y="1660094"/>
                <a:ext cx="115560" cy="132120"/>
              </p14:xfrm>
            </p:contentPart>
          </mc:Choice>
          <mc:Fallback xmlns="">
            <p:pic>
              <p:nvPicPr>
                <p:cNvPr id="314" name="Ink 313">
                  <a:extLst>
                    <a:ext uri="{FF2B5EF4-FFF2-40B4-BE49-F238E27FC236}">
                      <a16:creationId xmlns:a16="http://schemas.microsoft.com/office/drawing/2014/main" id="{A14C3733-9F49-5661-4810-3D355963C171}"/>
                    </a:ext>
                  </a:extLst>
                </p:cNvPr>
                <p:cNvPicPr/>
                <p:nvPr/>
              </p:nvPicPr>
              <p:blipFill>
                <a:blip r:embed="rId47"/>
                <a:stretch>
                  <a:fillRect/>
                </a:stretch>
              </p:blipFill>
              <p:spPr>
                <a:xfrm>
                  <a:off x="5729840" y="1653974"/>
                  <a:ext cx="12780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">
              <p14:nvContentPartPr>
                <p14:cNvPr id="315" name="Ink 314">
                  <a:extLst>
                    <a:ext uri="{FF2B5EF4-FFF2-40B4-BE49-F238E27FC236}">
                      <a16:creationId xmlns:a16="http://schemas.microsoft.com/office/drawing/2014/main" id="{EA407FCC-BEE8-24AD-ECB7-4D9EC827E93C}"/>
                    </a:ext>
                  </a:extLst>
                </p14:cNvPr>
                <p14:cNvContentPartPr/>
                <p14:nvPr/>
              </p14:nvContentPartPr>
              <p14:xfrm>
                <a:off x="5903360" y="1674854"/>
                <a:ext cx="119520" cy="118800"/>
              </p14:xfrm>
            </p:contentPart>
          </mc:Choice>
          <mc:Fallback xmlns="">
            <p:pic>
              <p:nvPicPr>
                <p:cNvPr id="315" name="Ink 314">
                  <a:extLst>
                    <a:ext uri="{FF2B5EF4-FFF2-40B4-BE49-F238E27FC236}">
                      <a16:creationId xmlns:a16="http://schemas.microsoft.com/office/drawing/2014/main" id="{EA407FCC-BEE8-24AD-ECB7-4D9EC827E93C}"/>
                    </a:ext>
                  </a:extLst>
                </p:cNvPr>
                <p:cNvPicPr/>
                <p:nvPr/>
              </p:nvPicPr>
              <p:blipFill>
                <a:blip r:embed="rId49"/>
                <a:stretch>
                  <a:fillRect/>
                </a:stretch>
              </p:blipFill>
              <p:spPr>
                <a:xfrm>
                  <a:off x="5897240" y="1668734"/>
                  <a:ext cx="131760" cy="131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">
              <p14:nvContentPartPr>
                <p14:cNvPr id="316" name="Ink 315">
                  <a:extLst>
                    <a:ext uri="{FF2B5EF4-FFF2-40B4-BE49-F238E27FC236}">
                      <a16:creationId xmlns:a16="http://schemas.microsoft.com/office/drawing/2014/main" id="{449DCF7B-BDB3-5F17-4F2C-E6B9567A5CE3}"/>
                    </a:ext>
                  </a:extLst>
                </p14:cNvPr>
                <p14:cNvContentPartPr/>
                <p14:nvPr/>
              </p14:nvContentPartPr>
              <p14:xfrm>
                <a:off x="5882840" y="1488374"/>
                <a:ext cx="47160" cy="27720"/>
              </p14:xfrm>
            </p:contentPart>
          </mc:Choice>
          <mc:Fallback xmlns="">
            <p:pic>
              <p:nvPicPr>
                <p:cNvPr id="316" name="Ink 315">
                  <a:extLst>
                    <a:ext uri="{FF2B5EF4-FFF2-40B4-BE49-F238E27FC236}">
                      <a16:creationId xmlns:a16="http://schemas.microsoft.com/office/drawing/2014/main" id="{449DCF7B-BDB3-5F17-4F2C-E6B9567A5CE3}"/>
                    </a:ext>
                  </a:extLst>
                </p:cNvPr>
                <p:cNvPicPr/>
                <p:nvPr/>
              </p:nvPicPr>
              <p:blipFill>
                <a:blip r:embed="rId51"/>
                <a:stretch>
                  <a:fillRect/>
                </a:stretch>
              </p:blipFill>
              <p:spPr>
                <a:xfrm>
                  <a:off x="5876720" y="1482254"/>
                  <a:ext cx="59400" cy="3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">
              <p14:nvContentPartPr>
                <p14:cNvPr id="317" name="Ink 316">
                  <a:extLst>
                    <a:ext uri="{FF2B5EF4-FFF2-40B4-BE49-F238E27FC236}">
                      <a16:creationId xmlns:a16="http://schemas.microsoft.com/office/drawing/2014/main" id="{4F56A7D3-7F54-2AEE-9107-07B40F1EE525}"/>
                    </a:ext>
                  </a:extLst>
                </p14:cNvPr>
                <p14:cNvContentPartPr/>
                <p14:nvPr/>
              </p14:nvContentPartPr>
              <p14:xfrm>
                <a:off x="6012440" y="1391534"/>
                <a:ext cx="81000" cy="363960"/>
              </p14:xfrm>
            </p:contentPart>
          </mc:Choice>
          <mc:Fallback xmlns="">
            <p:pic>
              <p:nvPicPr>
                <p:cNvPr id="317" name="Ink 316">
                  <a:extLst>
                    <a:ext uri="{FF2B5EF4-FFF2-40B4-BE49-F238E27FC236}">
                      <a16:creationId xmlns:a16="http://schemas.microsoft.com/office/drawing/2014/main" id="{4F56A7D3-7F54-2AEE-9107-07B40F1EE525}"/>
                    </a:ext>
                  </a:extLst>
                </p:cNvPr>
                <p:cNvPicPr/>
                <p:nvPr/>
              </p:nvPicPr>
              <p:blipFill>
                <a:blip r:embed="rId53"/>
                <a:stretch>
                  <a:fillRect/>
                </a:stretch>
              </p:blipFill>
              <p:spPr>
                <a:xfrm>
                  <a:off x="6006320" y="1385414"/>
                  <a:ext cx="93240" cy="37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">
              <p14:nvContentPartPr>
                <p14:cNvPr id="318" name="Ink 317">
                  <a:extLst>
                    <a:ext uri="{FF2B5EF4-FFF2-40B4-BE49-F238E27FC236}">
                      <a16:creationId xmlns:a16="http://schemas.microsoft.com/office/drawing/2014/main" id="{E94DFBF2-F790-E558-C03E-B841C84B75AB}"/>
                    </a:ext>
                  </a:extLst>
                </p14:cNvPr>
                <p14:cNvContentPartPr/>
                <p14:nvPr/>
              </p14:nvContentPartPr>
              <p14:xfrm>
                <a:off x="5964560" y="1591334"/>
                <a:ext cx="390600" cy="401400"/>
              </p14:xfrm>
            </p:contentPart>
          </mc:Choice>
          <mc:Fallback xmlns="">
            <p:pic>
              <p:nvPicPr>
                <p:cNvPr id="318" name="Ink 317">
                  <a:extLst>
                    <a:ext uri="{FF2B5EF4-FFF2-40B4-BE49-F238E27FC236}">
                      <a16:creationId xmlns:a16="http://schemas.microsoft.com/office/drawing/2014/main" id="{E94DFBF2-F790-E558-C03E-B841C84B75AB}"/>
                    </a:ext>
                  </a:extLst>
                </p:cNvPr>
                <p:cNvPicPr/>
                <p:nvPr/>
              </p:nvPicPr>
              <p:blipFill>
                <a:blip r:embed="rId55"/>
                <a:stretch>
                  <a:fillRect/>
                </a:stretch>
              </p:blipFill>
              <p:spPr>
                <a:xfrm>
                  <a:off x="5958440" y="1585214"/>
                  <a:ext cx="402840" cy="413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0FB47DB4-861F-C2A2-DE0A-BB87E4B084CD}"/>
              </a:ext>
            </a:extLst>
          </p:cNvPr>
          <p:cNvGrpSpPr/>
          <p:nvPr/>
        </p:nvGrpSpPr>
        <p:grpSpPr>
          <a:xfrm>
            <a:off x="246792" y="3242994"/>
            <a:ext cx="316080" cy="336960"/>
            <a:chOff x="246792" y="3242994"/>
            <a:chExt cx="316080" cy="336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">
              <p14:nvContentPartPr>
                <p14:cNvPr id="444" name="Ink 443">
                  <a:extLst>
                    <a:ext uri="{FF2B5EF4-FFF2-40B4-BE49-F238E27FC236}">
                      <a16:creationId xmlns:a16="http://schemas.microsoft.com/office/drawing/2014/main" id="{08DEC5AE-448B-7DAB-FA27-43107DD57948}"/>
                    </a:ext>
                  </a:extLst>
                </p14:cNvPr>
                <p14:cNvContentPartPr/>
                <p14:nvPr/>
              </p14:nvContentPartPr>
              <p14:xfrm>
                <a:off x="263352" y="3304554"/>
                <a:ext cx="7920" cy="5400"/>
              </p14:xfrm>
            </p:contentPart>
          </mc:Choice>
          <mc:Fallback xmlns="">
            <p:pic>
              <p:nvPicPr>
                <p:cNvPr id="444" name="Ink 443">
                  <a:extLst>
                    <a:ext uri="{FF2B5EF4-FFF2-40B4-BE49-F238E27FC236}">
                      <a16:creationId xmlns:a16="http://schemas.microsoft.com/office/drawing/2014/main" id="{08DEC5AE-448B-7DAB-FA27-43107DD57948}"/>
                    </a:ext>
                  </a:extLst>
                </p:cNvPr>
                <p:cNvPicPr/>
                <p:nvPr/>
              </p:nvPicPr>
              <p:blipFill>
                <a:blip r:embed="rId57"/>
                <a:stretch>
                  <a:fillRect/>
                </a:stretch>
              </p:blipFill>
              <p:spPr>
                <a:xfrm>
                  <a:off x="257232" y="3298434"/>
                  <a:ext cx="20160" cy="17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8">
              <p14:nvContentPartPr>
                <p14:cNvPr id="445" name="Ink 444">
                  <a:extLst>
                    <a:ext uri="{FF2B5EF4-FFF2-40B4-BE49-F238E27FC236}">
                      <a16:creationId xmlns:a16="http://schemas.microsoft.com/office/drawing/2014/main" id="{986ABAAD-0DCE-49F6-83A6-DDEE22D45E94}"/>
                    </a:ext>
                  </a:extLst>
                </p14:cNvPr>
                <p14:cNvContentPartPr/>
                <p14:nvPr/>
              </p14:nvContentPartPr>
              <p14:xfrm>
                <a:off x="246792" y="3242994"/>
                <a:ext cx="238680" cy="336960"/>
              </p14:xfrm>
            </p:contentPart>
          </mc:Choice>
          <mc:Fallback xmlns="">
            <p:pic>
              <p:nvPicPr>
                <p:cNvPr id="445" name="Ink 444">
                  <a:extLst>
                    <a:ext uri="{FF2B5EF4-FFF2-40B4-BE49-F238E27FC236}">
                      <a16:creationId xmlns:a16="http://schemas.microsoft.com/office/drawing/2014/main" id="{986ABAAD-0DCE-49F6-83A6-DDEE22D45E94}"/>
                    </a:ext>
                  </a:extLst>
                </p:cNvPr>
                <p:cNvPicPr/>
                <p:nvPr/>
              </p:nvPicPr>
              <p:blipFill>
                <a:blip r:embed="rId59"/>
                <a:stretch>
                  <a:fillRect/>
                </a:stretch>
              </p:blipFill>
              <p:spPr>
                <a:xfrm>
                  <a:off x="240672" y="3236874"/>
                  <a:ext cx="250920" cy="349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0">
              <p14:nvContentPartPr>
                <p14:cNvPr id="446" name="Ink 445">
                  <a:extLst>
                    <a:ext uri="{FF2B5EF4-FFF2-40B4-BE49-F238E27FC236}">
                      <a16:creationId xmlns:a16="http://schemas.microsoft.com/office/drawing/2014/main" id="{8C7BC2ED-6992-9B3B-08D0-C926F92FEDDC}"/>
                    </a:ext>
                  </a:extLst>
                </p14:cNvPr>
                <p14:cNvContentPartPr/>
                <p14:nvPr/>
              </p14:nvContentPartPr>
              <p14:xfrm>
                <a:off x="527592" y="3446034"/>
                <a:ext cx="35280" cy="47880"/>
              </p14:xfrm>
            </p:contentPart>
          </mc:Choice>
          <mc:Fallback xmlns="">
            <p:pic>
              <p:nvPicPr>
                <p:cNvPr id="446" name="Ink 445">
                  <a:extLst>
                    <a:ext uri="{FF2B5EF4-FFF2-40B4-BE49-F238E27FC236}">
                      <a16:creationId xmlns:a16="http://schemas.microsoft.com/office/drawing/2014/main" id="{8C7BC2ED-6992-9B3B-08D0-C926F92FEDDC}"/>
                    </a:ext>
                  </a:extLst>
                </p:cNvPr>
                <p:cNvPicPr/>
                <p:nvPr/>
              </p:nvPicPr>
              <p:blipFill>
                <a:blip r:embed="rId61"/>
                <a:stretch>
                  <a:fillRect/>
                </a:stretch>
              </p:blipFill>
              <p:spPr>
                <a:xfrm>
                  <a:off x="521472" y="3439914"/>
                  <a:ext cx="47520" cy="60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62" name="Group 661">
            <a:extLst>
              <a:ext uri="{FF2B5EF4-FFF2-40B4-BE49-F238E27FC236}">
                <a16:creationId xmlns:a16="http://schemas.microsoft.com/office/drawing/2014/main" id="{38F84E6A-357C-2461-0771-53B52FA50081}"/>
              </a:ext>
            </a:extLst>
          </p:cNvPr>
          <p:cNvGrpSpPr/>
          <p:nvPr/>
        </p:nvGrpSpPr>
        <p:grpSpPr>
          <a:xfrm>
            <a:off x="1137792" y="3223554"/>
            <a:ext cx="1245960" cy="347400"/>
            <a:chOff x="1137792" y="3223554"/>
            <a:chExt cx="1245960" cy="347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62">
              <p14:nvContentPartPr>
                <p14:cNvPr id="652" name="Ink 651">
                  <a:extLst>
                    <a:ext uri="{FF2B5EF4-FFF2-40B4-BE49-F238E27FC236}">
                      <a16:creationId xmlns:a16="http://schemas.microsoft.com/office/drawing/2014/main" id="{02345D43-1190-BCF0-A068-80A67F6E4542}"/>
                    </a:ext>
                  </a:extLst>
                </p14:cNvPr>
                <p14:cNvContentPartPr/>
                <p14:nvPr/>
              </p14:nvContentPartPr>
              <p14:xfrm>
                <a:off x="1137792" y="3275394"/>
                <a:ext cx="261720" cy="295560"/>
              </p14:xfrm>
            </p:contentPart>
          </mc:Choice>
          <mc:Fallback xmlns="">
            <p:pic>
              <p:nvPicPr>
                <p:cNvPr id="652" name="Ink 651">
                  <a:extLst>
                    <a:ext uri="{FF2B5EF4-FFF2-40B4-BE49-F238E27FC236}">
                      <a16:creationId xmlns:a16="http://schemas.microsoft.com/office/drawing/2014/main" id="{02345D43-1190-BCF0-A068-80A67F6E4542}"/>
                    </a:ext>
                  </a:extLst>
                </p:cNvPr>
                <p:cNvPicPr/>
                <p:nvPr/>
              </p:nvPicPr>
              <p:blipFill>
                <a:blip r:embed="rId63"/>
                <a:stretch>
                  <a:fillRect/>
                </a:stretch>
              </p:blipFill>
              <p:spPr>
                <a:xfrm>
                  <a:off x="1131672" y="3269274"/>
                  <a:ext cx="273960" cy="30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4">
              <p14:nvContentPartPr>
                <p14:cNvPr id="653" name="Ink 652">
                  <a:extLst>
                    <a:ext uri="{FF2B5EF4-FFF2-40B4-BE49-F238E27FC236}">
                      <a16:creationId xmlns:a16="http://schemas.microsoft.com/office/drawing/2014/main" id="{700AFBE3-FDEC-C961-EFB5-B4B78420244C}"/>
                    </a:ext>
                  </a:extLst>
                </p14:cNvPr>
                <p14:cNvContentPartPr/>
                <p14:nvPr/>
              </p14:nvContentPartPr>
              <p14:xfrm>
                <a:off x="1401312" y="3438114"/>
                <a:ext cx="104760" cy="115920"/>
              </p14:xfrm>
            </p:contentPart>
          </mc:Choice>
          <mc:Fallback xmlns="">
            <p:pic>
              <p:nvPicPr>
                <p:cNvPr id="653" name="Ink 652">
                  <a:extLst>
                    <a:ext uri="{FF2B5EF4-FFF2-40B4-BE49-F238E27FC236}">
                      <a16:creationId xmlns:a16="http://schemas.microsoft.com/office/drawing/2014/main" id="{700AFBE3-FDEC-C961-EFB5-B4B78420244C}"/>
                    </a:ext>
                  </a:extLst>
                </p:cNvPr>
                <p:cNvPicPr/>
                <p:nvPr/>
              </p:nvPicPr>
              <p:blipFill>
                <a:blip r:embed="rId65"/>
                <a:stretch>
                  <a:fillRect/>
                </a:stretch>
              </p:blipFill>
              <p:spPr>
                <a:xfrm>
                  <a:off x="1395192" y="3431994"/>
                  <a:ext cx="1170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6">
              <p14:nvContentPartPr>
                <p14:cNvPr id="654" name="Ink 653">
                  <a:extLst>
                    <a:ext uri="{FF2B5EF4-FFF2-40B4-BE49-F238E27FC236}">
                      <a16:creationId xmlns:a16="http://schemas.microsoft.com/office/drawing/2014/main" id="{E2B52030-35B5-F22D-A47A-E23502AF223B}"/>
                    </a:ext>
                  </a:extLst>
                </p14:cNvPr>
                <p14:cNvContentPartPr/>
                <p14:nvPr/>
              </p14:nvContentPartPr>
              <p14:xfrm>
                <a:off x="1441992" y="3385194"/>
                <a:ext cx="33840" cy="25560"/>
              </p14:xfrm>
            </p:contentPart>
          </mc:Choice>
          <mc:Fallback xmlns="">
            <p:pic>
              <p:nvPicPr>
                <p:cNvPr id="654" name="Ink 653">
                  <a:extLst>
                    <a:ext uri="{FF2B5EF4-FFF2-40B4-BE49-F238E27FC236}">
                      <a16:creationId xmlns:a16="http://schemas.microsoft.com/office/drawing/2014/main" id="{E2B52030-35B5-F22D-A47A-E23502AF223B}"/>
                    </a:ext>
                  </a:extLst>
                </p:cNvPr>
                <p:cNvPicPr/>
                <p:nvPr/>
              </p:nvPicPr>
              <p:blipFill>
                <a:blip r:embed="rId67"/>
                <a:stretch>
                  <a:fillRect/>
                </a:stretch>
              </p:blipFill>
              <p:spPr>
                <a:xfrm>
                  <a:off x="1435872" y="3379074"/>
                  <a:ext cx="46080" cy="37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68">
              <p14:nvContentPartPr>
                <p14:cNvPr id="655" name="Ink 654">
                  <a:extLst>
                    <a:ext uri="{FF2B5EF4-FFF2-40B4-BE49-F238E27FC236}">
                      <a16:creationId xmlns:a16="http://schemas.microsoft.com/office/drawing/2014/main" id="{607739FE-451D-6417-5ADC-EC7CB2304AD9}"/>
                    </a:ext>
                  </a:extLst>
                </p14:cNvPr>
                <p14:cNvContentPartPr/>
                <p14:nvPr/>
              </p14:nvContentPartPr>
              <p14:xfrm>
                <a:off x="1516152" y="3425514"/>
                <a:ext cx="115560" cy="130680"/>
              </p14:xfrm>
            </p:contentPart>
          </mc:Choice>
          <mc:Fallback xmlns="">
            <p:pic>
              <p:nvPicPr>
                <p:cNvPr id="655" name="Ink 654">
                  <a:extLst>
                    <a:ext uri="{FF2B5EF4-FFF2-40B4-BE49-F238E27FC236}">
                      <a16:creationId xmlns:a16="http://schemas.microsoft.com/office/drawing/2014/main" id="{607739FE-451D-6417-5ADC-EC7CB2304AD9}"/>
                    </a:ext>
                  </a:extLst>
                </p:cNvPr>
                <p:cNvPicPr/>
                <p:nvPr/>
              </p:nvPicPr>
              <p:blipFill>
                <a:blip r:embed="rId69"/>
                <a:stretch>
                  <a:fillRect/>
                </a:stretch>
              </p:blipFill>
              <p:spPr>
                <a:xfrm>
                  <a:off x="1510032" y="3419394"/>
                  <a:ext cx="12780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0">
              <p14:nvContentPartPr>
                <p14:cNvPr id="656" name="Ink 655">
                  <a:extLst>
                    <a:ext uri="{FF2B5EF4-FFF2-40B4-BE49-F238E27FC236}">
                      <a16:creationId xmlns:a16="http://schemas.microsoft.com/office/drawing/2014/main" id="{6BA796E6-C8B0-3616-5326-4955151477B1}"/>
                    </a:ext>
                  </a:extLst>
                </p14:cNvPr>
                <p14:cNvContentPartPr/>
                <p14:nvPr/>
              </p14:nvContentPartPr>
              <p14:xfrm>
                <a:off x="1652952" y="3412914"/>
                <a:ext cx="446760" cy="152280"/>
              </p14:xfrm>
            </p:contentPart>
          </mc:Choice>
          <mc:Fallback xmlns="">
            <p:pic>
              <p:nvPicPr>
                <p:cNvPr id="656" name="Ink 655">
                  <a:extLst>
                    <a:ext uri="{FF2B5EF4-FFF2-40B4-BE49-F238E27FC236}">
                      <a16:creationId xmlns:a16="http://schemas.microsoft.com/office/drawing/2014/main" id="{6BA796E6-C8B0-3616-5326-4955151477B1}"/>
                    </a:ext>
                  </a:extLst>
                </p:cNvPr>
                <p:cNvPicPr/>
                <p:nvPr/>
              </p:nvPicPr>
              <p:blipFill>
                <a:blip r:embed="rId71"/>
                <a:stretch>
                  <a:fillRect/>
                </a:stretch>
              </p:blipFill>
              <p:spPr>
                <a:xfrm>
                  <a:off x="1646832" y="3406794"/>
                  <a:ext cx="459000" cy="16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2">
              <p14:nvContentPartPr>
                <p14:cNvPr id="657" name="Ink 656">
                  <a:extLst>
                    <a:ext uri="{FF2B5EF4-FFF2-40B4-BE49-F238E27FC236}">
                      <a16:creationId xmlns:a16="http://schemas.microsoft.com/office/drawing/2014/main" id="{7421940D-74AC-7670-2B70-C112577EA7D6}"/>
                    </a:ext>
                  </a:extLst>
                </p14:cNvPr>
                <p14:cNvContentPartPr/>
                <p14:nvPr/>
              </p14:nvContentPartPr>
              <p14:xfrm>
                <a:off x="1965792" y="3358194"/>
                <a:ext cx="48240" cy="12960"/>
              </p14:xfrm>
            </p:contentPart>
          </mc:Choice>
          <mc:Fallback xmlns="">
            <p:pic>
              <p:nvPicPr>
                <p:cNvPr id="657" name="Ink 656">
                  <a:extLst>
                    <a:ext uri="{FF2B5EF4-FFF2-40B4-BE49-F238E27FC236}">
                      <a16:creationId xmlns:a16="http://schemas.microsoft.com/office/drawing/2014/main" id="{7421940D-74AC-7670-2B70-C112577EA7D6}"/>
                    </a:ext>
                  </a:extLst>
                </p:cNvPr>
                <p:cNvPicPr/>
                <p:nvPr/>
              </p:nvPicPr>
              <p:blipFill>
                <a:blip r:embed="rId73"/>
                <a:stretch>
                  <a:fillRect/>
                </a:stretch>
              </p:blipFill>
              <p:spPr>
                <a:xfrm>
                  <a:off x="1959672" y="3352074"/>
                  <a:ext cx="60480" cy="25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4">
              <p14:nvContentPartPr>
                <p14:cNvPr id="658" name="Ink 657">
                  <a:extLst>
                    <a:ext uri="{FF2B5EF4-FFF2-40B4-BE49-F238E27FC236}">
                      <a16:creationId xmlns:a16="http://schemas.microsoft.com/office/drawing/2014/main" id="{0CBE362A-B70A-FE8A-EDAD-42E65B25A05F}"/>
                    </a:ext>
                  </a:extLst>
                </p14:cNvPr>
                <p14:cNvContentPartPr/>
                <p14:nvPr/>
              </p14:nvContentPartPr>
              <p14:xfrm>
                <a:off x="2118792" y="3223554"/>
                <a:ext cx="85680" cy="318240"/>
              </p14:xfrm>
            </p:contentPart>
          </mc:Choice>
          <mc:Fallback xmlns="">
            <p:pic>
              <p:nvPicPr>
                <p:cNvPr id="658" name="Ink 657">
                  <a:extLst>
                    <a:ext uri="{FF2B5EF4-FFF2-40B4-BE49-F238E27FC236}">
                      <a16:creationId xmlns:a16="http://schemas.microsoft.com/office/drawing/2014/main" id="{0CBE362A-B70A-FE8A-EDAD-42E65B25A05F}"/>
                    </a:ext>
                  </a:extLst>
                </p:cNvPr>
                <p:cNvPicPr/>
                <p:nvPr/>
              </p:nvPicPr>
              <p:blipFill>
                <a:blip r:embed="rId75"/>
                <a:stretch>
                  <a:fillRect/>
                </a:stretch>
              </p:blipFill>
              <p:spPr>
                <a:xfrm>
                  <a:off x="2112672" y="3217434"/>
                  <a:ext cx="9792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6">
              <p14:nvContentPartPr>
                <p14:cNvPr id="659" name="Ink 658">
                  <a:extLst>
                    <a:ext uri="{FF2B5EF4-FFF2-40B4-BE49-F238E27FC236}">
                      <a16:creationId xmlns:a16="http://schemas.microsoft.com/office/drawing/2014/main" id="{F0A5E084-9543-7D46-79C7-EBDAB5914FD4}"/>
                    </a:ext>
                  </a:extLst>
                </p14:cNvPr>
                <p14:cNvContentPartPr/>
                <p14:nvPr/>
              </p14:nvContentPartPr>
              <p14:xfrm>
                <a:off x="2103312" y="3355314"/>
                <a:ext cx="138240" cy="68760"/>
              </p14:xfrm>
            </p:contentPart>
          </mc:Choice>
          <mc:Fallback xmlns="">
            <p:pic>
              <p:nvPicPr>
                <p:cNvPr id="659" name="Ink 658">
                  <a:extLst>
                    <a:ext uri="{FF2B5EF4-FFF2-40B4-BE49-F238E27FC236}">
                      <a16:creationId xmlns:a16="http://schemas.microsoft.com/office/drawing/2014/main" id="{F0A5E084-9543-7D46-79C7-EBDAB5914FD4}"/>
                    </a:ext>
                  </a:extLst>
                </p:cNvPr>
                <p:cNvPicPr/>
                <p:nvPr/>
              </p:nvPicPr>
              <p:blipFill>
                <a:blip r:embed="rId77"/>
                <a:stretch>
                  <a:fillRect/>
                </a:stretch>
              </p:blipFill>
              <p:spPr>
                <a:xfrm>
                  <a:off x="2097192" y="3349194"/>
                  <a:ext cx="150480" cy="8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78">
              <p14:nvContentPartPr>
                <p14:cNvPr id="660" name="Ink 659">
                  <a:extLst>
                    <a:ext uri="{FF2B5EF4-FFF2-40B4-BE49-F238E27FC236}">
                      <a16:creationId xmlns:a16="http://schemas.microsoft.com/office/drawing/2014/main" id="{D5CB041D-8C5F-296B-6BA4-85CE1975B32A}"/>
                    </a:ext>
                  </a:extLst>
                </p14:cNvPr>
                <p14:cNvContentPartPr/>
                <p14:nvPr/>
              </p14:nvContentPartPr>
              <p14:xfrm>
                <a:off x="2269632" y="3329034"/>
                <a:ext cx="114120" cy="217440"/>
              </p14:xfrm>
            </p:contentPart>
          </mc:Choice>
          <mc:Fallback xmlns="">
            <p:pic>
              <p:nvPicPr>
                <p:cNvPr id="660" name="Ink 659">
                  <a:extLst>
                    <a:ext uri="{FF2B5EF4-FFF2-40B4-BE49-F238E27FC236}">
                      <a16:creationId xmlns:a16="http://schemas.microsoft.com/office/drawing/2014/main" id="{D5CB041D-8C5F-296B-6BA4-85CE1975B32A}"/>
                    </a:ext>
                  </a:extLst>
                </p:cNvPr>
                <p:cNvPicPr/>
                <p:nvPr/>
              </p:nvPicPr>
              <p:blipFill>
                <a:blip r:embed="rId79"/>
                <a:stretch>
                  <a:fillRect/>
                </a:stretch>
              </p:blipFill>
              <p:spPr>
                <a:xfrm>
                  <a:off x="2263512" y="3322914"/>
                  <a:ext cx="126360" cy="229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61" name="Ink 660">
                <a:extLst>
                  <a:ext uri="{FF2B5EF4-FFF2-40B4-BE49-F238E27FC236}">
                    <a16:creationId xmlns:a16="http://schemas.microsoft.com/office/drawing/2014/main" id="{FA0D1A0A-A084-9A3C-9AE4-CF69C3CA2CD6}"/>
                  </a:ext>
                </a:extLst>
              </p14:cNvPr>
              <p14:cNvContentPartPr/>
              <p14:nvPr/>
            </p14:nvContentPartPr>
            <p14:xfrm>
              <a:off x="2811072" y="3213834"/>
              <a:ext cx="266760" cy="427680"/>
            </p14:xfrm>
          </p:contentPart>
        </mc:Choice>
        <mc:Fallback xmlns="">
          <p:pic>
            <p:nvPicPr>
              <p:cNvPr id="661" name="Ink 660">
                <a:extLst>
                  <a:ext uri="{FF2B5EF4-FFF2-40B4-BE49-F238E27FC236}">
                    <a16:creationId xmlns:a16="http://schemas.microsoft.com/office/drawing/2014/main" id="{FA0D1A0A-A084-9A3C-9AE4-CF69C3CA2CD6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4952" y="3207714"/>
                <a:ext cx="279000" cy="439920"/>
              </a:xfrm>
              <a:prstGeom prst="rect">
                <a:avLst/>
              </a:prstGeom>
            </p:spPr>
          </p:pic>
        </mc:Fallback>
      </mc:AlternateContent>
      <p:grpSp>
        <p:nvGrpSpPr>
          <p:cNvPr id="691" name="Group 690">
            <a:extLst>
              <a:ext uri="{FF2B5EF4-FFF2-40B4-BE49-F238E27FC236}">
                <a16:creationId xmlns:a16="http://schemas.microsoft.com/office/drawing/2014/main" id="{51F6A94D-9F57-452E-60F4-E19600601781}"/>
              </a:ext>
            </a:extLst>
          </p:cNvPr>
          <p:cNvGrpSpPr/>
          <p:nvPr/>
        </p:nvGrpSpPr>
        <p:grpSpPr>
          <a:xfrm>
            <a:off x="3455112" y="3165234"/>
            <a:ext cx="1315800" cy="623160"/>
            <a:chOff x="3455112" y="3165234"/>
            <a:chExt cx="1315800" cy="62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82">
              <p14:nvContentPartPr>
                <p14:cNvPr id="663" name="Ink 662">
                  <a:extLst>
                    <a:ext uri="{FF2B5EF4-FFF2-40B4-BE49-F238E27FC236}">
                      <a16:creationId xmlns:a16="http://schemas.microsoft.com/office/drawing/2014/main" id="{9FD1A749-08E6-A820-A155-11C1C135AEB6}"/>
                    </a:ext>
                  </a:extLst>
                </p14:cNvPr>
                <p14:cNvContentPartPr/>
                <p14:nvPr/>
              </p14:nvContentPartPr>
              <p14:xfrm>
                <a:off x="3455112" y="3225354"/>
                <a:ext cx="184680" cy="303840"/>
              </p14:xfrm>
            </p:contentPart>
          </mc:Choice>
          <mc:Fallback xmlns="">
            <p:pic>
              <p:nvPicPr>
                <p:cNvPr id="663" name="Ink 662">
                  <a:extLst>
                    <a:ext uri="{FF2B5EF4-FFF2-40B4-BE49-F238E27FC236}">
                      <a16:creationId xmlns:a16="http://schemas.microsoft.com/office/drawing/2014/main" id="{9FD1A749-08E6-A820-A155-11C1C135AEB6}"/>
                    </a:ext>
                  </a:extLst>
                </p:cNvPr>
                <p:cNvPicPr/>
                <p:nvPr/>
              </p:nvPicPr>
              <p:blipFill>
                <a:blip r:embed="rId83"/>
                <a:stretch>
                  <a:fillRect/>
                </a:stretch>
              </p:blipFill>
              <p:spPr>
                <a:xfrm>
                  <a:off x="3448992" y="3219234"/>
                  <a:ext cx="196920" cy="31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4">
              <p14:nvContentPartPr>
                <p14:cNvPr id="664" name="Ink 663">
                  <a:extLst>
                    <a:ext uri="{FF2B5EF4-FFF2-40B4-BE49-F238E27FC236}">
                      <a16:creationId xmlns:a16="http://schemas.microsoft.com/office/drawing/2014/main" id="{FB6028CD-794E-CB48-C397-4D8B2F9BE565}"/>
                    </a:ext>
                  </a:extLst>
                </p14:cNvPr>
                <p14:cNvContentPartPr/>
                <p14:nvPr/>
              </p14:nvContentPartPr>
              <p14:xfrm>
                <a:off x="3635472" y="3192594"/>
                <a:ext cx="97200" cy="320040"/>
              </p14:xfrm>
            </p:contentPart>
          </mc:Choice>
          <mc:Fallback xmlns="">
            <p:pic>
              <p:nvPicPr>
                <p:cNvPr id="664" name="Ink 663">
                  <a:extLst>
                    <a:ext uri="{FF2B5EF4-FFF2-40B4-BE49-F238E27FC236}">
                      <a16:creationId xmlns:a16="http://schemas.microsoft.com/office/drawing/2014/main" id="{FB6028CD-794E-CB48-C397-4D8B2F9BE565}"/>
                    </a:ext>
                  </a:extLst>
                </p:cNvPr>
                <p:cNvPicPr/>
                <p:nvPr/>
              </p:nvPicPr>
              <p:blipFill>
                <a:blip r:embed="rId85"/>
                <a:stretch>
                  <a:fillRect/>
                </a:stretch>
              </p:blipFill>
              <p:spPr>
                <a:xfrm>
                  <a:off x="3629352" y="3186474"/>
                  <a:ext cx="10944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6">
              <p14:nvContentPartPr>
                <p14:cNvPr id="665" name="Ink 664">
                  <a:extLst>
                    <a:ext uri="{FF2B5EF4-FFF2-40B4-BE49-F238E27FC236}">
                      <a16:creationId xmlns:a16="http://schemas.microsoft.com/office/drawing/2014/main" id="{4F68F2EA-6035-7847-20DD-150AAA25F38E}"/>
                    </a:ext>
                  </a:extLst>
                </p14:cNvPr>
                <p14:cNvContentPartPr/>
                <p14:nvPr/>
              </p14:nvContentPartPr>
              <p14:xfrm>
                <a:off x="3629352" y="3350274"/>
                <a:ext cx="154800" cy="36360"/>
              </p14:xfrm>
            </p:contentPart>
          </mc:Choice>
          <mc:Fallback xmlns="">
            <p:pic>
              <p:nvPicPr>
                <p:cNvPr id="665" name="Ink 664">
                  <a:extLst>
                    <a:ext uri="{FF2B5EF4-FFF2-40B4-BE49-F238E27FC236}">
                      <a16:creationId xmlns:a16="http://schemas.microsoft.com/office/drawing/2014/main" id="{4F68F2EA-6035-7847-20DD-150AAA25F38E}"/>
                    </a:ext>
                  </a:extLst>
                </p:cNvPr>
                <p:cNvPicPr/>
                <p:nvPr/>
              </p:nvPicPr>
              <p:blipFill>
                <a:blip r:embed="rId87"/>
                <a:stretch>
                  <a:fillRect/>
                </a:stretch>
              </p:blipFill>
              <p:spPr>
                <a:xfrm>
                  <a:off x="3623232" y="3344154"/>
                  <a:ext cx="16704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88">
              <p14:nvContentPartPr>
                <p14:cNvPr id="666" name="Ink 665">
                  <a:extLst>
                    <a:ext uri="{FF2B5EF4-FFF2-40B4-BE49-F238E27FC236}">
                      <a16:creationId xmlns:a16="http://schemas.microsoft.com/office/drawing/2014/main" id="{6DBEECA9-059A-1548-8521-4C70ADAF0E68}"/>
                    </a:ext>
                  </a:extLst>
                </p14:cNvPr>
                <p14:cNvContentPartPr/>
                <p14:nvPr/>
              </p14:nvContentPartPr>
              <p14:xfrm>
                <a:off x="3793152" y="3376914"/>
                <a:ext cx="102240" cy="131400"/>
              </p14:xfrm>
            </p:contentPart>
          </mc:Choice>
          <mc:Fallback xmlns="">
            <p:pic>
              <p:nvPicPr>
                <p:cNvPr id="666" name="Ink 665">
                  <a:extLst>
                    <a:ext uri="{FF2B5EF4-FFF2-40B4-BE49-F238E27FC236}">
                      <a16:creationId xmlns:a16="http://schemas.microsoft.com/office/drawing/2014/main" id="{6DBEECA9-059A-1548-8521-4C70ADAF0E68}"/>
                    </a:ext>
                  </a:extLst>
                </p:cNvPr>
                <p:cNvPicPr/>
                <p:nvPr/>
              </p:nvPicPr>
              <p:blipFill>
                <a:blip r:embed="rId89"/>
                <a:stretch>
                  <a:fillRect/>
                </a:stretch>
              </p:blipFill>
              <p:spPr>
                <a:xfrm>
                  <a:off x="3787032" y="3370794"/>
                  <a:ext cx="11448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0">
              <p14:nvContentPartPr>
                <p14:cNvPr id="668" name="Ink 667">
                  <a:extLst>
                    <a:ext uri="{FF2B5EF4-FFF2-40B4-BE49-F238E27FC236}">
                      <a16:creationId xmlns:a16="http://schemas.microsoft.com/office/drawing/2014/main" id="{E85C58CF-F801-CE11-C625-3D6A3E9B5F7D}"/>
                    </a:ext>
                  </a:extLst>
                </p14:cNvPr>
                <p14:cNvContentPartPr/>
                <p14:nvPr/>
              </p14:nvContentPartPr>
              <p14:xfrm>
                <a:off x="3868752" y="3358914"/>
                <a:ext cx="338760" cy="161280"/>
              </p14:xfrm>
            </p:contentPart>
          </mc:Choice>
          <mc:Fallback xmlns="">
            <p:pic>
              <p:nvPicPr>
                <p:cNvPr id="668" name="Ink 667">
                  <a:extLst>
                    <a:ext uri="{FF2B5EF4-FFF2-40B4-BE49-F238E27FC236}">
                      <a16:creationId xmlns:a16="http://schemas.microsoft.com/office/drawing/2014/main" id="{E85C58CF-F801-CE11-C625-3D6A3E9B5F7D}"/>
                    </a:ext>
                  </a:extLst>
                </p:cNvPr>
                <p:cNvPicPr/>
                <p:nvPr/>
              </p:nvPicPr>
              <p:blipFill>
                <a:blip r:embed="rId91"/>
                <a:stretch>
                  <a:fillRect/>
                </a:stretch>
              </p:blipFill>
              <p:spPr>
                <a:xfrm>
                  <a:off x="3862632" y="3352794"/>
                  <a:ext cx="35100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2">
              <p14:nvContentPartPr>
                <p14:cNvPr id="669" name="Ink 668">
                  <a:extLst>
                    <a:ext uri="{FF2B5EF4-FFF2-40B4-BE49-F238E27FC236}">
                      <a16:creationId xmlns:a16="http://schemas.microsoft.com/office/drawing/2014/main" id="{64EB5B44-6C41-C839-F60B-C65D0620B32E}"/>
                    </a:ext>
                  </a:extLst>
                </p14:cNvPr>
                <p14:cNvContentPartPr/>
                <p14:nvPr/>
              </p14:nvContentPartPr>
              <p14:xfrm>
                <a:off x="4096992" y="3263154"/>
                <a:ext cx="52200" cy="54000"/>
              </p14:xfrm>
            </p:contentPart>
          </mc:Choice>
          <mc:Fallback xmlns="">
            <p:pic>
              <p:nvPicPr>
                <p:cNvPr id="669" name="Ink 668">
                  <a:extLst>
                    <a:ext uri="{FF2B5EF4-FFF2-40B4-BE49-F238E27FC236}">
                      <a16:creationId xmlns:a16="http://schemas.microsoft.com/office/drawing/2014/main" id="{64EB5B44-6C41-C839-F60B-C65D0620B32E}"/>
                    </a:ext>
                  </a:extLst>
                </p:cNvPr>
                <p:cNvPicPr/>
                <p:nvPr/>
              </p:nvPicPr>
              <p:blipFill>
                <a:blip r:embed="rId93"/>
                <a:stretch>
                  <a:fillRect/>
                </a:stretch>
              </p:blipFill>
              <p:spPr>
                <a:xfrm>
                  <a:off x="4090872" y="3257034"/>
                  <a:ext cx="64440" cy="66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4">
              <p14:nvContentPartPr>
                <p14:cNvPr id="670" name="Ink 669">
                  <a:extLst>
                    <a:ext uri="{FF2B5EF4-FFF2-40B4-BE49-F238E27FC236}">
                      <a16:creationId xmlns:a16="http://schemas.microsoft.com/office/drawing/2014/main" id="{A5D167DF-1C91-FC93-8574-E1B2F34478C1}"/>
                    </a:ext>
                  </a:extLst>
                </p14:cNvPr>
                <p14:cNvContentPartPr/>
                <p14:nvPr/>
              </p14:nvContentPartPr>
              <p14:xfrm>
                <a:off x="4188072" y="3177834"/>
                <a:ext cx="469440" cy="610560"/>
              </p14:xfrm>
            </p:contentPart>
          </mc:Choice>
          <mc:Fallback xmlns="">
            <p:pic>
              <p:nvPicPr>
                <p:cNvPr id="670" name="Ink 669">
                  <a:extLst>
                    <a:ext uri="{FF2B5EF4-FFF2-40B4-BE49-F238E27FC236}">
                      <a16:creationId xmlns:a16="http://schemas.microsoft.com/office/drawing/2014/main" id="{A5D167DF-1C91-FC93-8574-E1B2F34478C1}"/>
                    </a:ext>
                  </a:extLst>
                </p:cNvPr>
                <p:cNvPicPr/>
                <p:nvPr/>
              </p:nvPicPr>
              <p:blipFill>
                <a:blip r:embed="rId95"/>
                <a:stretch>
                  <a:fillRect/>
                </a:stretch>
              </p:blipFill>
              <p:spPr>
                <a:xfrm>
                  <a:off x="4181952" y="3171714"/>
                  <a:ext cx="481680" cy="622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6">
              <p14:nvContentPartPr>
                <p14:cNvPr id="671" name="Ink 670">
                  <a:extLst>
                    <a:ext uri="{FF2B5EF4-FFF2-40B4-BE49-F238E27FC236}">
                      <a16:creationId xmlns:a16="http://schemas.microsoft.com/office/drawing/2014/main" id="{E93EFF3A-64C0-9614-5D68-53F5FD6B95B2}"/>
                    </a:ext>
                  </a:extLst>
                </p14:cNvPr>
                <p14:cNvContentPartPr/>
                <p14:nvPr/>
              </p14:nvContentPartPr>
              <p14:xfrm>
                <a:off x="4623672" y="3165234"/>
                <a:ext cx="72360" cy="360000"/>
              </p14:xfrm>
            </p:contentPart>
          </mc:Choice>
          <mc:Fallback xmlns="">
            <p:pic>
              <p:nvPicPr>
                <p:cNvPr id="671" name="Ink 670">
                  <a:extLst>
                    <a:ext uri="{FF2B5EF4-FFF2-40B4-BE49-F238E27FC236}">
                      <a16:creationId xmlns:a16="http://schemas.microsoft.com/office/drawing/2014/main" id="{E93EFF3A-64C0-9614-5D68-53F5FD6B95B2}"/>
                    </a:ext>
                  </a:extLst>
                </p:cNvPr>
                <p:cNvPicPr/>
                <p:nvPr/>
              </p:nvPicPr>
              <p:blipFill>
                <a:blip r:embed="rId97"/>
                <a:stretch>
                  <a:fillRect/>
                </a:stretch>
              </p:blipFill>
              <p:spPr>
                <a:xfrm>
                  <a:off x="4617552" y="3159114"/>
                  <a:ext cx="84600" cy="37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98">
              <p14:nvContentPartPr>
                <p14:cNvPr id="672" name="Ink 671">
                  <a:extLst>
                    <a:ext uri="{FF2B5EF4-FFF2-40B4-BE49-F238E27FC236}">
                      <a16:creationId xmlns:a16="http://schemas.microsoft.com/office/drawing/2014/main" id="{4C7E45EA-13AD-9F40-0B79-BC2A111095F5}"/>
                    </a:ext>
                  </a:extLst>
                </p14:cNvPr>
                <p14:cNvContentPartPr/>
                <p14:nvPr/>
              </p14:nvContentPartPr>
              <p14:xfrm>
                <a:off x="4584072" y="3322194"/>
                <a:ext cx="186840" cy="50040"/>
              </p14:xfrm>
            </p:contentPart>
          </mc:Choice>
          <mc:Fallback xmlns="">
            <p:pic>
              <p:nvPicPr>
                <p:cNvPr id="672" name="Ink 671">
                  <a:extLst>
                    <a:ext uri="{FF2B5EF4-FFF2-40B4-BE49-F238E27FC236}">
                      <a16:creationId xmlns:a16="http://schemas.microsoft.com/office/drawing/2014/main" id="{4C7E45EA-13AD-9F40-0B79-BC2A111095F5}"/>
                    </a:ext>
                  </a:extLst>
                </p:cNvPr>
                <p:cNvPicPr/>
                <p:nvPr/>
              </p:nvPicPr>
              <p:blipFill>
                <a:blip r:embed="rId99"/>
                <a:stretch>
                  <a:fillRect/>
                </a:stretch>
              </p:blipFill>
              <p:spPr>
                <a:xfrm>
                  <a:off x="4577952" y="3316074"/>
                  <a:ext cx="199080" cy="62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90" name="Group 689">
            <a:extLst>
              <a:ext uri="{FF2B5EF4-FFF2-40B4-BE49-F238E27FC236}">
                <a16:creationId xmlns:a16="http://schemas.microsoft.com/office/drawing/2014/main" id="{4FC6EE1E-655B-60F7-14B7-5A296A4293EE}"/>
              </a:ext>
            </a:extLst>
          </p:cNvPr>
          <p:cNvGrpSpPr/>
          <p:nvPr/>
        </p:nvGrpSpPr>
        <p:grpSpPr>
          <a:xfrm>
            <a:off x="5117232" y="3184674"/>
            <a:ext cx="713520" cy="315720"/>
            <a:chOff x="5117232" y="3184674"/>
            <a:chExt cx="713520" cy="315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00">
              <p14:nvContentPartPr>
                <p14:cNvPr id="673" name="Ink 672">
                  <a:extLst>
                    <a:ext uri="{FF2B5EF4-FFF2-40B4-BE49-F238E27FC236}">
                      <a16:creationId xmlns:a16="http://schemas.microsoft.com/office/drawing/2014/main" id="{A3AB9FAD-B988-72C5-FB64-5227EB6F3042}"/>
                    </a:ext>
                  </a:extLst>
                </p14:cNvPr>
                <p14:cNvContentPartPr/>
                <p14:nvPr/>
              </p14:nvContentPartPr>
              <p14:xfrm>
                <a:off x="5117232" y="3184674"/>
                <a:ext cx="206640" cy="315720"/>
              </p14:xfrm>
            </p:contentPart>
          </mc:Choice>
          <mc:Fallback xmlns="">
            <p:pic>
              <p:nvPicPr>
                <p:cNvPr id="673" name="Ink 672">
                  <a:extLst>
                    <a:ext uri="{FF2B5EF4-FFF2-40B4-BE49-F238E27FC236}">
                      <a16:creationId xmlns:a16="http://schemas.microsoft.com/office/drawing/2014/main" id="{A3AB9FAD-B988-72C5-FB64-5227EB6F3042}"/>
                    </a:ext>
                  </a:extLst>
                </p:cNvPr>
                <p:cNvPicPr/>
                <p:nvPr/>
              </p:nvPicPr>
              <p:blipFill>
                <a:blip r:embed="rId101"/>
                <a:stretch>
                  <a:fillRect/>
                </a:stretch>
              </p:blipFill>
              <p:spPr>
                <a:xfrm>
                  <a:off x="5111112" y="3178554"/>
                  <a:ext cx="218880" cy="32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2">
              <p14:nvContentPartPr>
                <p14:cNvPr id="674" name="Ink 673">
                  <a:extLst>
                    <a:ext uri="{FF2B5EF4-FFF2-40B4-BE49-F238E27FC236}">
                      <a16:creationId xmlns:a16="http://schemas.microsoft.com/office/drawing/2014/main" id="{7B9944B4-488D-E6B6-0812-6BAA10B45130}"/>
                    </a:ext>
                  </a:extLst>
                </p14:cNvPr>
                <p14:cNvContentPartPr/>
                <p14:nvPr/>
              </p14:nvContentPartPr>
              <p14:xfrm>
                <a:off x="5352672" y="3354954"/>
                <a:ext cx="115200" cy="118080"/>
              </p14:xfrm>
            </p:contentPart>
          </mc:Choice>
          <mc:Fallback xmlns="">
            <p:pic>
              <p:nvPicPr>
                <p:cNvPr id="674" name="Ink 673">
                  <a:extLst>
                    <a:ext uri="{FF2B5EF4-FFF2-40B4-BE49-F238E27FC236}">
                      <a16:creationId xmlns:a16="http://schemas.microsoft.com/office/drawing/2014/main" id="{7B9944B4-488D-E6B6-0812-6BAA10B45130}"/>
                    </a:ext>
                  </a:extLst>
                </p:cNvPr>
                <p:cNvPicPr/>
                <p:nvPr/>
              </p:nvPicPr>
              <p:blipFill>
                <a:blip r:embed="rId103"/>
                <a:stretch>
                  <a:fillRect/>
                </a:stretch>
              </p:blipFill>
              <p:spPr>
                <a:xfrm>
                  <a:off x="5346552" y="3348834"/>
                  <a:ext cx="12744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4">
              <p14:nvContentPartPr>
                <p14:cNvPr id="675" name="Ink 674">
                  <a:extLst>
                    <a:ext uri="{FF2B5EF4-FFF2-40B4-BE49-F238E27FC236}">
                      <a16:creationId xmlns:a16="http://schemas.microsoft.com/office/drawing/2014/main" id="{170C150C-E469-EAEA-6C05-1C327FBB4752}"/>
                    </a:ext>
                  </a:extLst>
                </p14:cNvPr>
                <p14:cNvContentPartPr/>
                <p14:nvPr/>
              </p14:nvContentPartPr>
              <p14:xfrm>
                <a:off x="5333952" y="3257034"/>
                <a:ext cx="72720" cy="23040"/>
              </p14:xfrm>
            </p:contentPart>
          </mc:Choice>
          <mc:Fallback xmlns="">
            <p:pic>
              <p:nvPicPr>
                <p:cNvPr id="675" name="Ink 674">
                  <a:extLst>
                    <a:ext uri="{FF2B5EF4-FFF2-40B4-BE49-F238E27FC236}">
                      <a16:creationId xmlns:a16="http://schemas.microsoft.com/office/drawing/2014/main" id="{170C150C-E469-EAEA-6C05-1C327FBB4752}"/>
                    </a:ext>
                  </a:extLst>
                </p:cNvPr>
                <p:cNvPicPr/>
                <p:nvPr/>
              </p:nvPicPr>
              <p:blipFill>
                <a:blip r:embed="rId105"/>
                <a:stretch>
                  <a:fillRect/>
                </a:stretch>
              </p:blipFill>
              <p:spPr>
                <a:xfrm>
                  <a:off x="5327832" y="3250914"/>
                  <a:ext cx="8496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6">
              <p14:nvContentPartPr>
                <p14:cNvPr id="676" name="Ink 675">
                  <a:extLst>
                    <a:ext uri="{FF2B5EF4-FFF2-40B4-BE49-F238E27FC236}">
                      <a16:creationId xmlns:a16="http://schemas.microsoft.com/office/drawing/2014/main" id="{D51C0F47-88C6-EF42-3684-1735E8B995C0}"/>
                    </a:ext>
                  </a:extLst>
                </p14:cNvPr>
                <p14:cNvContentPartPr/>
                <p14:nvPr/>
              </p14:nvContentPartPr>
              <p14:xfrm>
                <a:off x="5486952" y="3333354"/>
                <a:ext cx="183960" cy="115920"/>
              </p14:xfrm>
            </p:contentPart>
          </mc:Choice>
          <mc:Fallback xmlns="">
            <p:pic>
              <p:nvPicPr>
                <p:cNvPr id="676" name="Ink 675">
                  <a:extLst>
                    <a:ext uri="{FF2B5EF4-FFF2-40B4-BE49-F238E27FC236}">
                      <a16:creationId xmlns:a16="http://schemas.microsoft.com/office/drawing/2014/main" id="{D51C0F47-88C6-EF42-3684-1735E8B995C0}"/>
                    </a:ext>
                  </a:extLst>
                </p:cNvPr>
                <p:cNvPicPr/>
                <p:nvPr/>
              </p:nvPicPr>
              <p:blipFill>
                <a:blip r:embed="rId107"/>
                <a:stretch>
                  <a:fillRect/>
                </a:stretch>
              </p:blipFill>
              <p:spPr>
                <a:xfrm>
                  <a:off x="5480832" y="3327234"/>
                  <a:ext cx="196200" cy="128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08">
              <p14:nvContentPartPr>
                <p14:cNvPr id="677" name="Ink 676">
                  <a:extLst>
                    <a:ext uri="{FF2B5EF4-FFF2-40B4-BE49-F238E27FC236}">
                      <a16:creationId xmlns:a16="http://schemas.microsoft.com/office/drawing/2014/main" id="{CBAF980C-2936-F726-9D6E-65EA22A99B64}"/>
                    </a:ext>
                  </a:extLst>
                </p14:cNvPr>
                <p14:cNvContentPartPr/>
                <p14:nvPr/>
              </p14:nvContentPartPr>
              <p14:xfrm>
                <a:off x="5679552" y="3304914"/>
                <a:ext cx="151200" cy="155880"/>
              </p14:xfrm>
            </p:contentPart>
          </mc:Choice>
          <mc:Fallback xmlns="">
            <p:pic>
              <p:nvPicPr>
                <p:cNvPr id="677" name="Ink 676">
                  <a:extLst>
                    <a:ext uri="{FF2B5EF4-FFF2-40B4-BE49-F238E27FC236}">
                      <a16:creationId xmlns:a16="http://schemas.microsoft.com/office/drawing/2014/main" id="{CBAF980C-2936-F726-9D6E-65EA22A99B64}"/>
                    </a:ext>
                  </a:extLst>
                </p:cNvPr>
                <p:cNvPicPr/>
                <p:nvPr/>
              </p:nvPicPr>
              <p:blipFill>
                <a:blip r:embed="rId109"/>
                <a:stretch>
                  <a:fillRect/>
                </a:stretch>
              </p:blipFill>
              <p:spPr>
                <a:xfrm>
                  <a:off x="5673432" y="3298794"/>
                  <a:ext cx="163440" cy="1681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689" name="Group 688">
            <a:extLst>
              <a:ext uri="{FF2B5EF4-FFF2-40B4-BE49-F238E27FC236}">
                <a16:creationId xmlns:a16="http://schemas.microsoft.com/office/drawing/2014/main" id="{E557E2CE-C3DC-46FC-AB68-E555F0A56CF6}"/>
              </a:ext>
            </a:extLst>
          </p:cNvPr>
          <p:cNvGrpSpPr/>
          <p:nvPr/>
        </p:nvGrpSpPr>
        <p:grpSpPr>
          <a:xfrm>
            <a:off x="6224232" y="3057234"/>
            <a:ext cx="1705320" cy="624960"/>
            <a:chOff x="6224232" y="3057234"/>
            <a:chExt cx="1705320" cy="6249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10">
              <p14:nvContentPartPr>
                <p14:cNvPr id="678" name="Ink 677">
                  <a:extLst>
                    <a:ext uri="{FF2B5EF4-FFF2-40B4-BE49-F238E27FC236}">
                      <a16:creationId xmlns:a16="http://schemas.microsoft.com/office/drawing/2014/main" id="{DA7232DF-2A85-551A-3FA6-4AEFD15BEF3D}"/>
                    </a:ext>
                  </a:extLst>
                </p14:cNvPr>
                <p14:cNvContentPartPr/>
                <p14:nvPr/>
              </p14:nvContentPartPr>
              <p14:xfrm>
                <a:off x="6224232" y="3152634"/>
                <a:ext cx="241560" cy="270720"/>
              </p14:xfrm>
            </p:contentPart>
          </mc:Choice>
          <mc:Fallback xmlns="">
            <p:pic>
              <p:nvPicPr>
                <p:cNvPr id="678" name="Ink 677">
                  <a:extLst>
                    <a:ext uri="{FF2B5EF4-FFF2-40B4-BE49-F238E27FC236}">
                      <a16:creationId xmlns:a16="http://schemas.microsoft.com/office/drawing/2014/main" id="{DA7232DF-2A85-551A-3FA6-4AEFD15BEF3D}"/>
                    </a:ext>
                  </a:extLst>
                </p:cNvPr>
                <p:cNvPicPr/>
                <p:nvPr/>
              </p:nvPicPr>
              <p:blipFill>
                <a:blip r:embed="rId111"/>
                <a:stretch>
                  <a:fillRect/>
                </a:stretch>
              </p:blipFill>
              <p:spPr>
                <a:xfrm>
                  <a:off x="6218112" y="3146514"/>
                  <a:ext cx="253800" cy="282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2">
              <p14:nvContentPartPr>
                <p14:cNvPr id="679" name="Ink 678">
                  <a:extLst>
                    <a:ext uri="{FF2B5EF4-FFF2-40B4-BE49-F238E27FC236}">
                      <a16:creationId xmlns:a16="http://schemas.microsoft.com/office/drawing/2014/main" id="{921ABB3F-309F-1CBF-4ED3-39C12AE8D1C7}"/>
                    </a:ext>
                  </a:extLst>
                </p14:cNvPr>
                <p14:cNvContentPartPr/>
                <p14:nvPr/>
              </p14:nvContentPartPr>
              <p14:xfrm>
                <a:off x="6430512" y="3295914"/>
                <a:ext cx="418680" cy="126360"/>
              </p14:xfrm>
            </p:contentPart>
          </mc:Choice>
          <mc:Fallback xmlns="">
            <p:pic>
              <p:nvPicPr>
                <p:cNvPr id="679" name="Ink 678">
                  <a:extLst>
                    <a:ext uri="{FF2B5EF4-FFF2-40B4-BE49-F238E27FC236}">
                      <a16:creationId xmlns:a16="http://schemas.microsoft.com/office/drawing/2014/main" id="{921ABB3F-309F-1CBF-4ED3-39C12AE8D1C7}"/>
                    </a:ext>
                  </a:extLst>
                </p:cNvPr>
                <p:cNvPicPr/>
                <p:nvPr/>
              </p:nvPicPr>
              <p:blipFill>
                <a:blip r:embed="rId113"/>
                <a:stretch>
                  <a:fillRect/>
                </a:stretch>
              </p:blipFill>
              <p:spPr>
                <a:xfrm>
                  <a:off x="6424392" y="3289794"/>
                  <a:ext cx="430920" cy="13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4">
              <p14:nvContentPartPr>
                <p14:cNvPr id="680" name="Ink 679">
                  <a:extLst>
                    <a:ext uri="{FF2B5EF4-FFF2-40B4-BE49-F238E27FC236}">
                      <a16:creationId xmlns:a16="http://schemas.microsoft.com/office/drawing/2014/main" id="{DC9A87AC-4F90-47A3-B739-D12D7001144A}"/>
                    </a:ext>
                  </a:extLst>
                </p14:cNvPr>
                <p14:cNvContentPartPr/>
                <p14:nvPr/>
              </p14:nvContentPartPr>
              <p14:xfrm>
                <a:off x="6899592" y="3268554"/>
                <a:ext cx="159120" cy="313200"/>
              </p14:xfrm>
            </p:contentPart>
          </mc:Choice>
          <mc:Fallback xmlns="">
            <p:pic>
              <p:nvPicPr>
                <p:cNvPr id="680" name="Ink 679">
                  <a:extLst>
                    <a:ext uri="{FF2B5EF4-FFF2-40B4-BE49-F238E27FC236}">
                      <a16:creationId xmlns:a16="http://schemas.microsoft.com/office/drawing/2014/main" id="{DC9A87AC-4F90-47A3-B739-D12D7001144A}"/>
                    </a:ext>
                  </a:extLst>
                </p:cNvPr>
                <p:cNvPicPr/>
                <p:nvPr/>
              </p:nvPicPr>
              <p:blipFill>
                <a:blip r:embed="rId115"/>
                <a:stretch>
                  <a:fillRect/>
                </a:stretch>
              </p:blipFill>
              <p:spPr>
                <a:xfrm>
                  <a:off x="6893472" y="3262434"/>
                  <a:ext cx="171360" cy="32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6">
              <p14:nvContentPartPr>
                <p14:cNvPr id="681" name="Ink 680">
                  <a:extLst>
                    <a:ext uri="{FF2B5EF4-FFF2-40B4-BE49-F238E27FC236}">
                      <a16:creationId xmlns:a16="http://schemas.microsoft.com/office/drawing/2014/main" id="{1F8BECEA-3277-C202-ADCF-88FBF1359095}"/>
                    </a:ext>
                  </a:extLst>
                </p14:cNvPr>
                <p14:cNvContentPartPr/>
                <p14:nvPr/>
              </p14:nvContentPartPr>
              <p14:xfrm>
                <a:off x="7083192" y="3057234"/>
                <a:ext cx="53640" cy="347040"/>
              </p14:xfrm>
            </p:contentPart>
          </mc:Choice>
          <mc:Fallback xmlns="">
            <p:pic>
              <p:nvPicPr>
                <p:cNvPr id="681" name="Ink 680">
                  <a:extLst>
                    <a:ext uri="{FF2B5EF4-FFF2-40B4-BE49-F238E27FC236}">
                      <a16:creationId xmlns:a16="http://schemas.microsoft.com/office/drawing/2014/main" id="{1F8BECEA-3277-C202-ADCF-88FBF1359095}"/>
                    </a:ext>
                  </a:extLst>
                </p:cNvPr>
                <p:cNvPicPr/>
                <p:nvPr/>
              </p:nvPicPr>
              <p:blipFill>
                <a:blip r:embed="rId117"/>
                <a:stretch>
                  <a:fillRect/>
                </a:stretch>
              </p:blipFill>
              <p:spPr>
                <a:xfrm>
                  <a:off x="7077072" y="3051114"/>
                  <a:ext cx="65880" cy="359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18">
              <p14:nvContentPartPr>
                <p14:cNvPr id="682" name="Ink 681">
                  <a:extLst>
                    <a:ext uri="{FF2B5EF4-FFF2-40B4-BE49-F238E27FC236}">
                      <a16:creationId xmlns:a16="http://schemas.microsoft.com/office/drawing/2014/main" id="{11EC737C-3AF7-D2EA-178E-4A65632CD903}"/>
                    </a:ext>
                  </a:extLst>
                </p14:cNvPr>
                <p14:cNvContentPartPr/>
                <p14:nvPr/>
              </p14:nvContentPartPr>
              <p14:xfrm>
                <a:off x="7120632" y="3273234"/>
                <a:ext cx="148320" cy="132120"/>
              </p14:xfrm>
            </p:contentPart>
          </mc:Choice>
          <mc:Fallback xmlns="">
            <p:pic>
              <p:nvPicPr>
                <p:cNvPr id="682" name="Ink 681">
                  <a:extLst>
                    <a:ext uri="{FF2B5EF4-FFF2-40B4-BE49-F238E27FC236}">
                      <a16:creationId xmlns:a16="http://schemas.microsoft.com/office/drawing/2014/main" id="{11EC737C-3AF7-D2EA-178E-4A65632CD903}"/>
                    </a:ext>
                  </a:extLst>
                </p:cNvPr>
                <p:cNvPicPr/>
                <p:nvPr/>
              </p:nvPicPr>
              <p:blipFill>
                <a:blip r:embed="rId119"/>
                <a:stretch>
                  <a:fillRect/>
                </a:stretch>
              </p:blipFill>
              <p:spPr>
                <a:xfrm>
                  <a:off x="7114512" y="3267114"/>
                  <a:ext cx="160560" cy="14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0">
              <p14:nvContentPartPr>
                <p14:cNvPr id="683" name="Ink 682">
                  <a:extLst>
                    <a:ext uri="{FF2B5EF4-FFF2-40B4-BE49-F238E27FC236}">
                      <a16:creationId xmlns:a16="http://schemas.microsoft.com/office/drawing/2014/main" id="{CB66E224-9BFF-2D2D-DDEB-BE94CDD7635C}"/>
                    </a:ext>
                  </a:extLst>
                </p14:cNvPr>
                <p14:cNvContentPartPr/>
                <p14:nvPr/>
              </p14:nvContentPartPr>
              <p14:xfrm>
                <a:off x="7286232" y="3302754"/>
                <a:ext cx="143640" cy="138240"/>
              </p14:xfrm>
            </p:contentPart>
          </mc:Choice>
          <mc:Fallback xmlns="">
            <p:pic>
              <p:nvPicPr>
                <p:cNvPr id="683" name="Ink 682">
                  <a:extLst>
                    <a:ext uri="{FF2B5EF4-FFF2-40B4-BE49-F238E27FC236}">
                      <a16:creationId xmlns:a16="http://schemas.microsoft.com/office/drawing/2014/main" id="{CB66E224-9BFF-2D2D-DDEB-BE94CDD7635C}"/>
                    </a:ext>
                  </a:extLst>
                </p:cNvPr>
                <p:cNvPicPr/>
                <p:nvPr/>
              </p:nvPicPr>
              <p:blipFill>
                <a:blip r:embed="rId121"/>
                <a:stretch>
                  <a:fillRect/>
                </a:stretch>
              </p:blipFill>
              <p:spPr>
                <a:xfrm>
                  <a:off x="7280112" y="3296634"/>
                  <a:ext cx="15588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2">
              <p14:nvContentPartPr>
                <p14:cNvPr id="684" name="Ink 683">
                  <a:extLst>
                    <a:ext uri="{FF2B5EF4-FFF2-40B4-BE49-F238E27FC236}">
                      <a16:creationId xmlns:a16="http://schemas.microsoft.com/office/drawing/2014/main" id="{FB3B80EA-9AF7-AA18-D2DD-3E4430341836}"/>
                    </a:ext>
                  </a:extLst>
                </p14:cNvPr>
                <p14:cNvContentPartPr/>
                <p14:nvPr/>
              </p14:nvContentPartPr>
              <p14:xfrm>
                <a:off x="7296672" y="3297354"/>
                <a:ext cx="161640" cy="145440"/>
              </p14:xfrm>
            </p:contentPart>
          </mc:Choice>
          <mc:Fallback xmlns="">
            <p:pic>
              <p:nvPicPr>
                <p:cNvPr id="684" name="Ink 683">
                  <a:extLst>
                    <a:ext uri="{FF2B5EF4-FFF2-40B4-BE49-F238E27FC236}">
                      <a16:creationId xmlns:a16="http://schemas.microsoft.com/office/drawing/2014/main" id="{FB3B80EA-9AF7-AA18-D2DD-3E4430341836}"/>
                    </a:ext>
                  </a:extLst>
                </p:cNvPr>
                <p:cNvPicPr/>
                <p:nvPr/>
              </p:nvPicPr>
              <p:blipFill>
                <a:blip r:embed="rId123"/>
                <a:stretch>
                  <a:fillRect/>
                </a:stretch>
              </p:blipFill>
              <p:spPr>
                <a:xfrm>
                  <a:off x="7290552" y="3291234"/>
                  <a:ext cx="173880" cy="15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4">
              <p14:nvContentPartPr>
                <p14:cNvPr id="685" name="Ink 684">
                  <a:extLst>
                    <a:ext uri="{FF2B5EF4-FFF2-40B4-BE49-F238E27FC236}">
                      <a16:creationId xmlns:a16="http://schemas.microsoft.com/office/drawing/2014/main" id="{6B89130F-DC0C-C4B9-2DA9-4B53D1EC29D6}"/>
                    </a:ext>
                  </a:extLst>
                </p14:cNvPr>
                <p14:cNvContentPartPr/>
                <p14:nvPr/>
              </p14:nvContentPartPr>
              <p14:xfrm>
                <a:off x="7472352" y="3322914"/>
                <a:ext cx="121680" cy="128160"/>
              </p14:xfrm>
            </p:contentPart>
          </mc:Choice>
          <mc:Fallback xmlns="">
            <p:pic>
              <p:nvPicPr>
                <p:cNvPr id="685" name="Ink 684">
                  <a:extLst>
                    <a:ext uri="{FF2B5EF4-FFF2-40B4-BE49-F238E27FC236}">
                      <a16:creationId xmlns:a16="http://schemas.microsoft.com/office/drawing/2014/main" id="{6B89130F-DC0C-C4B9-2DA9-4B53D1EC29D6}"/>
                    </a:ext>
                  </a:extLst>
                </p:cNvPr>
                <p:cNvPicPr/>
                <p:nvPr/>
              </p:nvPicPr>
              <p:blipFill>
                <a:blip r:embed="rId125"/>
                <a:stretch>
                  <a:fillRect/>
                </a:stretch>
              </p:blipFill>
              <p:spPr>
                <a:xfrm>
                  <a:off x="7466232" y="3316794"/>
                  <a:ext cx="13392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6">
              <p14:nvContentPartPr>
                <p14:cNvPr id="686" name="Ink 685">
                  <a:extLst>
                    <a:ext uri="{FF2B5EF4-FFF2-40B4-BE49-F238E27FC236}">
                      <a16:creationId xmlns:a16="http://schemas.microsoft.com/office/drawing/2014/main" id="{15C6C42A-7BC8-239F-73A9-35D5B73DB93C}"/>
                    </a:ext>
                  </a:extLst>
                </p14:cNvPr>
                <p14:cNvContentPartPr/>
                <p14:nvPr/>
              </p14:nvContentPartPr>
              <p14:xfrm>
                <a:off x="7491792" y="3191514"/>
                <a:ext cx="57240" cy="23040"/>
              </p14:xfrm>
            </p:contentPart>
          </mc:Choice>
          <mc:Fallback xmlns="">
            <p:pic>
              <p:nvPicPr>
                <p:cNvPr id="686" name="Ink 685">
                  <a:extLst>
                    <a:ext uri="{FF2B5EF4-FFF2-40B4-BE49-F238E27FC236}">
                      <a16:creationId xmlns:a16="http://schemas.microsoft.com/office/drawing/2014/main" id="{15C6C42A-7BC8-239F-73A9-35D5B73DB93C}"/>
                    </a:ext>
                  </a:extLst>
                </p:cNvPr>
                <p:cNvPicPr/>
                <p:nvPr/>
              </p:nvPicPr>
              <p:blipFill>
                <a:blip r:embed="rId127"/>
                <a:stretch>
                  <a:fillRect/>
                </a:stretch>
              </p:blipFill>
              <p:spPr>
                <a:xfrm>
                  <a:off x="7485672" y="3185394"/>
                  <a:ext cx="69480" cy="35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28">
              <p14:nvContentPartPr>
                <p14:cNvPr id="687" name="Ink 686">
                  <a:extLst>
                    <a:ext uri="{FF2B5EF4-FFF2-40B4-BE49-F238E27FC236}">
                      <a16:creationId xmlns:a16="http://schemas.microsoft.com/office/drawing/2014/main" id="{E5F86A23-680F-E9AE-B1BC-7AC77A735A22}"/>
                    </a:ext>
                  </a:extLst>
                </p14:cNvPr>
                <p14:cNvContentPartPr/>
                <p14:nvPr/>
              </p14:nvContentPartPr>
              <p14:xfrm>
                <a:off x="7594752" y="3066594"/>
                <a:ext cx="60480" cy="356040"/>
              </p14:xfrm>
            </p:contentPart>
          </mc:Choice>
          <mc:Fallback xmlns="">
            <p:pic>
              <p:nvPicPr>
                <p:cNvPr id="687" name="Ink 686">
                  <a:extLst>
                    <a:ext uri="{FF2B5EF4-FFF2-40B4-BE49-F238E27FC236}">
                      <a16:creationId xmlns:a16="http://schemas.microsoft.com/office/drawing/2014/main" id="{E5F86A23-680F-E9AE-B1BC-7AC77A735A22}"/>
                    </a:ext>
                  </a:extLst>
                </p:cNvPr>
                <p:cNvPicPr/>
                <p:nvPr/>
              </p:nvPicPr>
              <p:blipFill>
                <a:blip r:embed="rId129"/>
                <a:stretch>
                  <a:fillRect/>
                </a:stretch>
              </p:blipFill>
              <p:spPr>
                <a:xfrm>
                  <a:off x="7588632" y="3060474"/>
                  <a:ext cx="72720" cy="368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0">
              <p14:nvContentPartPr>
                <p14:cNvPr id="688" name="Ink 687">
                  <a:extLst>
                    <a:ext uri="{FF2B5EF4-FFF2-40B4-BE49-F238E27FC236}">
                      <a16:creationId xmlns:a16="http://schemas.microsoft.com/office/drawing/2014/main" id="{25B48D92-F00A-766F-F029-CB896370B9A6}"/>
                    </a:ext>
                  </a:extLst>
                </p14:cNvPr>
                <p14:cNvContentPartPr/>
                <p14:nvPr/>
              </p14:nvContentPartPr>
              <p14:xfrm>
                <a:off x="7582512" y="3257754"/>
                <a:ext cx="347040" cy="424440"/>
              </p14:xfrm>
            </p:contentPart>
          </mc:Choice>
          <mc:Fallback xmlns="">
            <p:pic>
              <p:nvPicPr>
                <p:cNvPr id="688" name="Ink 687">
                  <a:extLst>
                    <a:ext uri="{FF2B5EF4-FFF2-40B4-BE49-F238E27FC236}">
                      <a16:creationId xmlns:a16="http://schemas.microsoft.com/office/drawing/2014/main" id="{25B48D92-F00A-766F-F029-CB896370B9A6}"/>
                    </a:ext>
                  </a:extLst>
                </p:cNvPr>
                <p:cNvPicPr/>
                <p:nvPr/>
              </p:nvPicPr>
              <p:blipFill>
                <a:blip r:embed="rId131"/>
                <a:stretch>
                  <a:fillRect/>
                </a:stretch>
              </p:blipFill>
              <p:spPr>
                <a:xfrm>
                  <a:off x="7576392" y="3251634"/>
                  <a:ext cx="359280" cy="436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752" name="Ink 751">
                <a:extLst>
                  <a:ext uri="{FF2B5EF4-FFF2-40B4-BE49-F238E27FC236}">
                    <a16:creationId xmlns:a16="http://schemas.microsoft.com/office/drawing/2014/main" id="{8CDFCF0E-9C26-0B92-E780-6F1B65E5401C}"/>
                  </a:ext>
                </a:extLst>
              </p14:cNvPr>
              <p14:cNvContentPartPr/>
              <p14:nvPr/>
            </p14:nvContentPartPr>
            <p14:xfrm>
              <a:off x="1244352" y="4085034"/>
              <a:ext cx="79560" cy="92880"/>
            </p14:xfrm>
          </p:contentPart>
        </mc:Choice>
        <mc:Fallback xmlns="">
          <p:pic>
            <p:nvPicPr>
              <p:cNvPr id="752" name="Ink 751">
                <a:extLst>
                  <a:ext uri="{FF2B5EF4-FFF2-40B4-BE49-F238E27FC236}">
                    <a16:creationId xmlns:a16="http://schemas.microsoft.com/office/drawing/2014/main" id="{8CDFCF0E-9C26-0B92-E780-6F1B65E5401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38232" y="4078914"/>
                <a:ext cx="91800" cy="105120"/>
              </a:xfrm>
              <a:prstGeom prst="rect">
                <a:avLst/>
              </a:prstGeom>
            </p:spPr>
          </p:pic>
        </mc:Fallback>
      </mc:AlternateContent>
      <p:grpSp>
        <p:nvGrpSpPr>
          <p:cNvPr id="832" name="Group 831">
            <a:extLst>
              <a:ext uri="{FF2B5EF4-FFF2-40B4-BE49-F238E27FC236}">
                <a16:creationId xmlns:a16="http://schemas.microsoft.com/office/drawing/2014/main" id="{4CFDDDC4-CB8C-956B-56C9-7DA2F3F3E3BA}"/>
              </a:ext>
            </a:extLst>
          </p:cNvPr>
          <p:cNvGrpSpPr/>
          <p:nvPr/>
        </p:nvGrpSpPr>
        <p:grpSpPr>
          <a:xfrm>
            <a:off x="878860" y="1548904"/>
            <a:ext cx="1134000" cy="429840"/>
            <a:chOff x="878860" y="1548904"/>
            <a:chExt cx="1134000" cy="429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34">
              <p14:nvContentPartPr>
                <p14:cNvPr id="820" name="Ink 819">
                  <a:extLst>
                    <a:ext uri="{FF2B5EF4-FFF2-40B4-BE49-F238E27FC236}">
                      <a16:creationId xmlns:a16="http://schemas.microsoft.com/office/drawing/2014/main" id="{ABEB361D-5D11-2B36-7CA9-87B7BF9D1051}"/>
                    </a:ext>
                  </a:extLst>
                </p14:cNvPr>
                <p14:cNvContentPartPr/>
                <p14:nvPr/>
              </p14:nvContentPartPr>
              <p14:xfrm>
                <a:off x="878860" y="1659784"/>
                <a:ext cx="194400" cy="302760"/>
              </p14:xfrm>
            </p:contentPart>
          </mc:Choice>
          <mc:Fallback xmlns="">
            <p:pic>
              <p:nvPicPr>
                <p:cNvPr id="820" name="Ink 819">
                  <a:extLst>
                    <a:ext uri="{FF2B5EF4-FFF2-40B4-BE49-F238E27FC236}">
                      <a16:creationId xmlns:a16="http://schemas.microsoft.com/office/drawing/2014/main" id="{ABEB361D-5D11-2B36-7CA9-87B7BF9D1051}"/>
                    </a:ext>
                  </a:extLst>
                </p:cNvPr>
                <p:cNvPicPr/>
                <p:nvPr/>
              </p:nvPicPr>
              <p:blipFill>
                <a:blip r:embed="rId135"/>
                <a:stretch>
                  <a:fillRect/>
                </a:stretch>
              </p:blipFill>
              <p:spPr>
                <a:xfrm>
                  <a:off x="872740" y="1653664"/>
                  <a:ext cx="2066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6">
              <p14:nvContentPartPr>
                <p14:cNvPr id="821" name="Ink 820">
                  <a:extLst>
                    <a:ext uri="{FF2B5EF4-FFF2-40B4-BE49-F238E27FC236}">
                      <a16:creationId xmlns:a16="http://schemas.microsoft.com/office/drawing/2014/main" id="{2092C60C-0AA2-79CE-0DB7-318564D1415F}"/>
                    </a:ext>
                  </a:extLst>
                </p14:cNvPr>
                <p14:cNvContentPartPr/>
                <p14:nvPr/>
              </p14:nvContentPartPr>
              <p14:xfrm>
                <a:off x="892540" y="1863184"/>
                <a:ext cx="179640" cy="29520"/>
              </p14:xfrm>
            </p:contentPart>
          </mc:Choice>
          <mc:Fallback xmlns="">
            <p:pic>
              <p:nvPicPr>
                <p:cNvPr id="821" name="Ink 820">
                  <a:extLst>
                    <a:ext uri="{FF2B5EF4-FFF2-40B4-BE49-F238E27FC236}">
                      <a16:creationId xmlns:a16="http://schemas.microsoft.com/office/drawing/2014/main" id="{2092C60C-0AA2-79CE-0DB7-318564D1415F}"/>
                    </a:ext>
                  </a:extLst>
                </p:cNvPr>
                <p:cNvPicPr/>
                <p:nvPr/>
              </p:nvPicPr>
              <p:blipFill>
                <a:blip r:embed="rId137"/>
                <a:stretch>
                  <a:fillRect/>
                </a:stretch>
              </p:blipFill>
              <p:spPr>
                <a:xfrm>
                  <a:off x="886420" y="1857064"/>
                  <a:ext cx="191880" cy="41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38">
              <p14:nvContentPartPr>
                <p14:cNvPr id="823" name="Ink 822">
                  <a:extLst>
                    <a:ext uri="{FF2B5EF4-FFF2-40B4-BE49-F238E27FC236}">
                      <a16:creationId xmlns:a16="http://schemas.microsoft.com/office/drawing/2014/main" id="{08D7E14A-B619-DC2C-A3E2-AA40CC9889FC}"/>
                    </a:ext>
                  </a:extLst>
                </p14:cNvPr>
                <p14:cNvContentPartPr/>
                <p14:nvPr/>
              </p14:nvContentPartPr>
              <p14:xfrm>
                <a:off x="1114660" y="1636384"/>
                <a:ext cx="146880" cy="320040"/>
              </p14:xfrm>
            </p:contentPart>
          </mc:Choice>
          <mc:Fallback xmlns="">
            <p:pic>
              <p:nvPicPr>
                <p:cNvPr id="823" name="Ink 822">
                  <a:extLst>
                    <a:ext uri="{FF2B5EF4-FFF2-40B4-BE49-F238E27FC236}">
                      <a16:creationId xmlns:a16="http://schemas.microsoft.com/office/drawing/2014/main" id="{08D7E14A-B619-DC2C-A3E2-AA40CC9889FC}"/>
                    </a:ext>
                  </a:extLst>
                </p:cNvPr>
                <p:cNvPicPr/>
                <p:nvPr/>
              </p:nvPicPr>
              <p:blipFill>
                <a:blip r:embed="rId139"/>
                <a:stretch>
                  <a:fillRect/>
                </a:stretch>
              </p:blipFill>
              <p:spPr>
                <a:xfrm>
                  <a:off x="1108540" y="1630264"/>
                  <a:ext cx="159120" cy="33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0">
              <p14:nvContentPartPr>
                <p14:cNvPr id="824" name="Ink 823">
                  <a:extLst>
                    <a:ext uri="{FF2B5EF4-FFF2-40B4-BE49-F238E27FC236}">
                      <a16:creationId xmlns:a16="http://schemas.microsoft.com/office/drawing/2014/main" id="{ABCA3F66-FD21-4B20-95AA-7A8AB56E9D5C}"/>
                    </a:ext>
                  </a:extLst>
                </p14:cNvPr>
                <p14:cNvContentPartPr/>
                <p14:nvPr/>
              </p14:nvContentPartPr>
              <p14:xfrm>
                <a:off x="1274500" y="1788664"/>
                <a:ext cx="135000" cy="160920"/>
              </p14:xfrm>
            </p:contentPart>
          </mc:Choice>
          <mc:Fallback xmlns="">
            <p:pic>
              <p:nvPicPr>
                <p:cNvPr id="824" name="Ink 823">
                  <a:extLst>
                    <a:ext uri="{FF2B5EF4-FFF2-40B4-BE49-F238E27FC236}">
                      <a16:creationId xmlns:a16="http://schemas.microsoft.com/office/drawing/2014/main" id="{ABCA3F66-FD21-4B20-95AA-7A8AB56E9D5C}"/>
                    </a:ext>
                  </a:extLst>
                </p:cNvPr>
                <p:cNvPicPr/>
                <p:nvPr/>
              </p:nvPicPr>
              <p:blipFill>
                <a:blip r:embed="rId141"/>
                <a:stretch>
                  <a:fillRect/>
                </a:stretch>
              </p:blipFill>
              <p:spPr>
                <a:xfrm>
                  <a:off x="1268380" y="1782544"/>
                  <a:ext cx="147240" cy="173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2">
              <p14:nvContentPartPr>
                <p14:cNvPr id="825" name="Ink 824">
                  <a:extLst>
                    <a:ext uri="{FF2B5EF4-FFF2-40B4-BE49-F238E27FC236}">
                      <a16:creationId xmlns:a16="http://schemas.microsoft.com/office/drawing/2014/main" id="{506502B2-6C6B-9AB1-1946-EDE2F760D08E}"/>
                    </a:ext>
                  </a:extLst>
                </p14:cNvPr>
                <p14:cNvContentPartPr/>
                <p14:nvPr/>
              </p14:nvContentPartPr>
              <p14:xfrm>
                <a:off x="1400500" y="1643944"/>
                <a:ext cx="59760" cy="290880"/>
              </p14:xfrm>
            </p:contentPart>
          </mc:Choice>
          <mc:Fallback xmlns="">
            <p:pic>
              <p:nvPicPr>
                <p:cNvPr id="825" name="Ink 824">
                  <a:extLst>
                    <a:ext uri="{FF2B5EF4-FFF2-40B4-BE49-F238E27FC236}">
                      <a16:creationId xmlns:a16="http://schemas.microsoft.com/office/drawing/2014/main" id="{506502B2-6C6B-9AB1-1946-EDE2F760D08E}"/>
                    </a:ext>
                  </a:extLst>
                </p:cNvPr>
                <p:cNvPicPr/>
                <p:nvPr/>
              </p:nvPicPr>
              <p:blipFill>
                <a:blip r:embed="rId143"/>
                <a:stretch>
                  <a:fillRect/>
                </a:stretch>
              </p:blipFill>
              <p:spPr>
                <a:xfrm>
                  <a:off x="1394380" y="1637824"/>
                  <a:ext cx="72000" cy="30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4">
              <p14:nvContentPartPr>
                <p14:cNvPr id="826" name="Ink 825">
                  <a:extLst>
                    <a:ext uri="{FF2B5EF4-FFF2-40B4-BE49-F238E27FC236}">
                      <a16:creationId xmlns:a16="http://schemas.microsoft.com/office/drawing/2014/main" id="{3C26D6DB-C7B8-A48D-AC5C-D51AB987F74E}"/>
                    </a:ext>
                  </a:extLst>
                </p14:cNvPr>
                <p14:cNvContentPartPr/>
                <p14:nvPr/>
              </p14:nvContentPartPr>
              <p14:xfrm>
                <a:off x="1396900" y="1752664"/>
                <a:ext cx="135720" cy="79560"/>
              </p14:xfrm>
            </p:contentPart>
          </mc:Choice>
          <mc:Fallback xmlns="">
            <p:pic>
              <p:nvPicPr>
                <p:cNvPr id="826" name="Ink 825">
                  <a:extLst>
                    <a:ext uri="{FF2B5EF4-FFF2-40B4-BE49-F238E27FC236}">
                      <a16:creationId xmlns:a16="http://schemas.microsoft.com/office/drawing/2014/main" id="{3C26D6DB-C7B8-A48D-AC5C-D51AB987F74E}"/>
                    </a:ext>
                  </a:extLst>
                </p:cNvPr>
                <p:cNvPicPr/>
                <p:nvPr/>
              </p:nvPicPr>
              <p:blipFill>
                <a:blip r:embed="rId145"/>
                <a:stretch>
                  <a:fillRect/>
                </a:stretch>
              </p:blipFill>
              <p:spPr>
                <a:xfrm>
                  <a:off x="1390780" y="1746544"/>
                  <a:ext cx="147960" cy="91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6">
              <p14:nvContentPartPr>
                <p14:cNvPr id="827" name="Ink 826">
                  <a:extLst>
                    <a:ext uri="{FF2B5EF4-FFF2-40B4-BE49-F238E27FC236}">
                      <a16:creationId xmlns:a16="http://schemas.microsoft.com/office/drawing/2014/main" id="{E257AE7F-0BAD-B74C-5025-7F9C5F587941}"/>
                    </a:ext>
                  </a:extLst>
                </p14:cNvPr>
                <p14:cNvContentPartPr/>
                <p14:nvPr/>
              </p14:nvContentPartPr>
              <p14:xfrm>
                <a:off x="1472500" y="1823944"/>
                <a:ext cx="87120" cy="154800"/>
              </p14:xfrm>
            </p:contentPart>
          </mc:Choice>
          <mc:Fallback xmlns="">
            <p:pic>
              <p:nvPicPr>
                <p:cNvPr id="827" name="Ink 826">
                  <a:extLst>
                    <a:ext uri="{FF2B5EF4-FFF2-40B4-BE49-F238E27FC236}">
                      <a16:creationId xmlns:a16="http://schemas.microsoft.com/office/drawing/2014/main" id="{E257AE7F-0BAD-B74C-5025-7F9C5F587941}"/>
                    </a:ext>
                  </a:extLst>
                </p:cNvPr>
                <p:cNvPicPr/>
                <p:nvPr/>
              </p:nvPicPr>
              <p:blipFill>
                <a:blip r:embed="rId147"/>
                <a:stretch>
                  <a:fillRect/>
                </a:stretch>
              </p:blipFill>
              <p:spPr>
                <a:xfrm>
                  <a:off x="1466380" y="1817824"/>
                  <a:ext cx="9936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48">
              <p14:nvContentPartPr>
                <p14:cNvPr id="828" name="Ink 827">
                  <a:extLst>
                    <a:ext uri="{FF2B5EF4-FFF2-40B4-BE49-F238E27FC236}">
                      <a16:creationId xmlns:a16="http://schemas.microsoft.com/office/drawing/2014/main" id="{210641B6-1EBD-4E3C-AB6D-BD4A11D7C8B3}"/>
                    </a:ext>
                  </a:extLst>
                </p14:cNvPr>
                <p14:cNvContentPartPr/>
                <p14:nvPr/>
              </p14:nvContentPartPr>
              <p14:xfrm>
                <a:off x="1556020" y="1809904"/>
                <a:ext cx="158400" cy="128520"/>
              </p14:xfrm>
            </p:contentPart>
          </mc:Choice>
          <mc:Fallback xmlns="">
            <p:pic>
              <p:nvPicPr>
                <p:cNvPr id="828" name="Ink 827">
                  <a:extLst>
                    <a:ext uri="{FF2B5EF4-FFF2-40B4-BE49-F238E27FC236}">
                      <a16:creationId xmlns:a16="http://schemas.microsoft.com/office/drawing/2014/main" id="{210641B6-1EBD-4E3C-AB6D-BD4A11D7C8B3}"/>
                    </a:ext>
                  </a:extLst>
                </p:cNvPr>
                <p:cNvPicPr/>
                <p:nvPr/>
              </p:nvPicPr>
              <p:blipFill>
                <a:blip r:embed="rId149"/>
                <a:stretch>
                  <a:fillRect/>
                </a:stretch>
              </p:blipFill>
              <p:spPr>
                <a:xfrm>
                  <a:off x="1549900" y="1803784"/>
                  <a:ext cx="170640" cy="140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0">
              <p14:nvContentPartPr>
                <p14:cNvPr id="829" name="Ink 828">
                  <a:extLst>
                    <a:ext uri="{FF2B5EF4-FFF2-40B4-BE49-F238E27FC236}">
                      <a16:creationId xmlns:a16="http://schemas.microsoft.com/office/drawing/2014/main" id="{D099F961-4002-C2BC-DAB0-0F65A4B7E859}"/>
                    </a:ext>
                  </a:extLst>
                </p14:cNvPr>
                <p14:cNvContentPartPr/>
                <p14:nvPr/>
              </p14:nvContentPartPr>
              <p14:xfrm>
                <a:off x="1729180" y="1770304"/>
                <a:ext cx="157680" cy="177120"/>
              </p14:xfrm>
            </p:contentPart>
          </mc:Choice>
          <mc:Fallback xmlns="">
            <p:pic>
              <p:nvPicPr>
                <p:cNvPr id="829" name="Ink 828">
                  <a:extLst>
                    <a:ext uri="{FF2B5EF4-FFF2-40B4-BE49-F238E27FC236}">
                      <a16:creationId xmlns:a16="http://schemas.microsoft.com/office/drawing/2014/main" id="{D099F961-4002-C2BC-DAB0-0F65A4B7E859}"/>
                    </a:ext>
                  </a:extLst>
                </p:cNvPr>
                <p:cNvPicPr/>
                <p:nvPr/>
              </p:nvPicPr>
              <p:blipFill>
                <a:blip r:embed="rId151"/>
                <a:stretch>
                  <a:fillRect/>
                </a:stretch>
              </p:blipFill>
              <p:spPr>
                <a:xfrm>
                  <a:off x="1723060" y="1764184"/>
                  <a:ext cx="169920" cy="189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2">
              <p14:nvContentPartPr>
                <p14:cNvPr id="830" name="Ink 829">
                  <a:extLst>
                    <a:ext uri="{FF2B5EF4-FFF2-40B4-BE49-F238E27FC236}">
                      <a16:creationId xmlns:a16="http://schemas.microsoft.com/office/drawing/2014/main" id="{BA945220-9959-0969-1DBD-5D4CA2864C84}"/>
                    </a:ext>
                  </a:extLst>
                </p14:cNvPr>
                <p14:cNvContentPartPr/>
                <p14:nvPr/>
              </p14:nvContentPartPr>
              <p14:xfrm>
                <a:off x="1882900" y="1548904"/>
                <a:ext cx="25920" cy="397800"/>
              </p14:xfrm>
            </p:contentPart>
          </mc:Choice>
          <mc:Fallback xmlns="">
            <p:pic>
              <p:nvPicPr>
                <p:cNvPr id="830" name="Ink 829">
                  <a:extLst>
                    <a:ext uri="{FF2B5EF4-FFF2-40B4-BE49-F238E27FC236}">
                      <a16:creationId xmlns:a16="http://schemas.microsoft.com/office/drawing/2014/main" id="{BA945220-9959-0969-1DBD-5D4CA2864C84}"/>
                    </a:ext>
                  </a:extLst>
                </p:cNvPr>
                <p:cNvPicPr/>
                <p:nvPr/>
              </p:nvPicPr>
              <p:blipFill>
                <a:blip r:embed="rId153"/>
                <a:stretch>
                  <a:fillRect/>
                </a:stretch>
              </p:blipFill>
              <p:spPr>
                <a:xfrm>
                  <a:off x="1876780" y="1542784"/>
                  <a:ext cx="38160" cy="41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4">
              <p14:nvContentPartPr>
                <p14:cNvPr id="831" name="Ink 830">
                  <a:extLst>
                    <a:ext uri="{FF2B5EF4-FFF2-40B4-BE49-F238E27FC236}">
                      <a16:creationId xmlns:a16="http://schemas.microsoft.com/office/drawing/2014/main" id="{ECEE31B2-51C8-EEFB-F2A6-7C63E984C916}"/>
                    </a:ext>
                  </a:extLst>
                </p14:cNvPr>
                <p14:cNvContentPartPr/>
                <p14:nvPr/>
              </p14:nvContentPartPr>
              <p14:xfrm>
                <a:off x="1836820" y="1736464"/>
                <a:ext cx="176040" cy="23040"/>
              </p14:xfrm>
            </p:contentPart>
          </mc:Choice>
          <mc:Fallback xmlns="">
            <p:pic>
              <p:nvPicPr>
                <p:cNvPr id="831" name="Ink 830">
                  <a:extLst>
                    <a:ext uri="{FF2B5EF4-FFF2-40B4-BE49-F238E27FC236}">
                      <a16:creationId xmlns:a16="http://schemas.microsoft.com/office/drawing/2014/main" id="{ECEE31B2-51C8-EEFB-F2A6-7C63E984C916}"/>
                    </a:ext>
                  </a:extLst>
                </p:cNvPr>
                <p:cNvPicPr/>
                <p:nvPr/>
              </p:nvPicPr>
              <p:blipFill>
                <a:blip r:embed="rId155"/>
                <a:stretch>
                  <a:fillRect/>
                </a:stretch>
              </p:blipFill>
              <p:spPr>
                <a:xfrm>
                  <a:off x="1830700" y="1730344"/>
                  <a:ext cx="188280" cy="352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58F92718-7F3E-0B20-6D3D-E2203BE706DE}"/>
              </a:ext>
            </a:extLst>
          </p:cNvPr>
          <p:cNvGrpSpPr/>
          <p:nvPr/>
        </p:nvGrpSpPr>
        <p:grpSpPr>
          <a:xfrm>
            <a:off x="6569740" y="1376824"/>
            <a:ext cx="1232280" cy="440280"/>
            <a:chOff x="6569740" y="1376824"/>
            <a:chExt cx="1232280" cy="4402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56">
              <p14:nvContentPartPr>
                <p14:cNvPr id="866" name="Ink 865">
                  <a:extLst>
                    <a:ext uri="{FF2B5EF4-FFF2-40B4-BE49-F238E27FC236}">
                      <a16:creationId xmlns:a16="http://schemas.microsoft.com/office/drawing/2014/main" id="{27FA9F7E-A5CB-61B4-7D69-02475568970B}"/>
                    </a:ext>
                  </a:extLst>
                </p14:cNvPr>
                <p14:cNvContentPartPr/>
                <p14:nvPr/>
              </p14:nvContentPartPr>
              <p14:xfrm>
                <a:off x="6569740" y="1421464"/>
                <a:ext cx="225360" cy="395640"/>
              </p14:xfrm>
            </p:contentPart>
          </mc:Choice>
          <mc:Fallback xmlns="">
            <p:pic>
              <p:nvPicPr>
                <p:cNvPr id="866" name="Ink 865">
                  <a:extLst>
                    <a:ext uri="{FF2B5EF4-FFF2-40B4-BE49-F238E27FC236}">
                      <a16:creationId xmlns:a16="http://schemas.microsoft.com/office/drawing/2014/main" id="{27FA9F7E-A5CB-61B4-7D69-02475568970B}"/>
                    </a:ext>
                  </a:extLst>
                </p:cNvPr>
                <p:cNvPicPr/>
                <p:nvPr/>
              </p:nvPicPr>
              <p:blipFill>
                <a:blip r:embed="rId157"/>
                <a:stretch>
                  <a:fillRect/>
                </a:stretch>
              </p:blipFill>
              <p:spPr>
                <a:xfrm>
                  <a:off x="6563620" y="1415344"/>
                  <a:ext cx="237600" cy="40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58">
              <p14:nvContentPartPr>
                <p14:cNvPr id="867" name="Ink 866">
                  <a:extLst>
                    <a:ext uri="{FF2B5EF4-FFF2-40B4-BE49-F238E27FC236}">
                      <a16:creationId xmlns:a16="http://schemas.microsoft.com/office/drawing/2014/main" id="{7DB512ED-389D-7B48-06B0-7AD555F7F568}"/>
                    </a:ext>
                  </a:extLst>
                </p14:cNvPr>
                <p14:cNvContentPartPr/>
                <p14:nvPr/>
              </p14:nvContentPartPr>
              <p14:xfrm>
                <a:off x="6826420" y="1523344"/>
                <a:ext cx="231120" cy="253440"/>
              </p14:xfrm>
            </p:contentPart>
          </mc:Choice>
          <mc:Fallback xmlns="">
            <p:pic>
              <p:nvPicPr>
                <p:cNvPr id="867" name="Ink 866">
                  <a:extLst>
                    <a:ext uri="{FF2B5EF4-FFF2-40B4-BE49-F238E27FC236}">
                      <a16:creationId xmlns:a16="http://schemas.microsoft.com/office/drawing/2014/main" id="{7DB512ED-389D-7B48-06B0-7AD555F7F568}"/>
                    </a:ext>
                  </a:extLst>
                </p:cNvPr>
                <p:cNvPicPr/>
                <p:nvPr/>
              </p:nvPicPr>
              <p:blipFill>
                <a:blip r:embed="rId159"/>
                <a:stretch>
                  <a:fillRect/>
                </a:stretch>
              </p:blipFill>
              <p:spPr>
                <a:xfrm>
                  <a:off x="6820300" y="1517224"/>
                  <a:ext cx="243360" cy="26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0">
              <p14:nvContentPartPr>
                <p14:cNvPr id="868" name="Ink 867">
                  <a:extLst>
                    <a:ext uri="{FF2B5EF4-FFF2-40B4-BE49-F238E27FC236}">
                      <a16:creationId xmlns:a16="http://schemas.microsoft.com/office/drawing/2014/main" id="{C4D29736-DCEC-0093-A8E4-E8B08756FA67}"/>
                    </a:ext>
                  </a:extLst>
                </p14:cNvPr>
                <p14:cNvContentPartPr/>
                <p14:nvPr/>
              </p14:nvContentPartPr>
              <p14:xfrm>
                <a:off x="7116940" y="1513264"/>
                <a:ext cx="241200" cy="216720"/>
              </p14:xfrm>
            </p:contentPart>
          </mc:Choice>
          <mc:Fallback xmlns="">
            <p:pic>
              <p:nvPicPr>
                <p:cNvPr id="868" name="Ink 867">
                  <a:extLst>
                    <a:ext uri="{FF2B5EF4-FFF2-40B4-BE49-F238E27FC236}">
                      <a16:creationId xmlns:a16="http://schemas.microsoft.com/office/drawing/2014/main" id="{C4D29736-DCEC-0093-A8E4-E8B08756FA67}"/>
                    </a:ext>
                  </a:extLst>
                </p:cNvPr>
                <p:cNvPicPr/>
                <p:nvPr/>
              </p:nvPicPr>
              <p:blipFill>
                <a:blip r:embed="rId161"/>
                <a:stretch>
                  <a:fillRect/>
                </a:stretch>
              </p:blipFill>
              <p:spPr>
                <a:xfrm>
                  <a:off x="7110820" y="1507144"/>
                  <a:ext cx="253440" cy="228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2">
              <p14:nvContentPartPr>
                <p14:cNvPr id="869" name="Ink 868">
                  <a:extLst>
                    <a:ext uri="{FF2B5EF4-FFF2-40B4-BE49-F238E27FC236}">
                      <a16:creationId xmlns:a16="http://schemas.microsoft.com/office/drawing/2014/main" id="{EDB98138-3A3D-083A-F702-3A4D37619656}"/>
                    </a:ext>
                  </a:extLst>
                </p14:cNvPr>
                <p14:cNvContentPartPr/>
                <p14:nvPr/>
              </p14:nvContentPartPr>
              <p14:xfrm>
                <a:off x="7340140" y="1500304"/>
                <a:ext cx="242640" cy="236160"/>
              </p14:xfrm>
            </p:contentPart>
          </mc:Choice>
          <mc:Fallback xmlns="">
            <p:pic>
              <p:nvPicPr>
                <p:cNvPr id="869" name="Ink 868">
                  <a:extLst>
                    <a:ext uri="{FF2B5EF4-FFF2-40B4-BE49-F238E27FC236}">
                      <a16:creationId xmlns:a16="http://schemas.microsoft.com/office/drawing/2014/main" id="{EDB98138-3A3D-083A-F702-3A4D37619656}"/>
                    </a:ext>
                  </a:extLst>
                </p:cNvPr>
                <p:cNvPicPr/>
                <p:nvPr/>
              </p:nvPicPr>
              <p:blipFill>
                <a:blip r:embed="rId163"/>
                <a:stretch>
                  <a:fillRect/>
                </a:stretch>
              </p:blipFill>
              <p:spPr>
                <a:xfrm>
                  <a:off x="7334020" y="1494184"/>
                  <a:ext cx="25488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4">
              <p14:nvContentPartPr>
                <p14:cNvPr id="870" name="Ink 869">
                  <a:extLst>
                    <a:ext uri="{FF2B5EF4-FFF2-40B4-BE49-F238E27FC236}">
                      <a16:creationId xmlns:a16="http://schemas.microsoft.com/office/drawing/2014/main" id="{BA8DBF3D-ABA2-ABA0-756A-8812856E2E67}"/>
                    </a:ext>
                  </a:extLst>
                </p14:cNvPr>
                <p14:cNvContentPartPr/>
                <p14:nvPr/>
              </p14:nvContentPartPr>
              <p14:xfrm>
                <a:off x="7490620" y="1376824"/>
                <a:ext cx="311400" cy="427680"/>
              </p14:xfrm>
            </p:contentPart>
          </mc:Choice>
          <mc:Fallback xmlns="">
            <p:pic>
              <p:nvPicPr>
                <p:cNvPr id="870" name="Ink 869">
                  <a:extLst>
                    <a:ext uri="{FF2B5EF4-FFF2-40B4-BE49-F238E27FC236}">
                      <a16:creationId xmlns:a16="http://schemas.microsoft.com/office/drawing/2014/main" id="{BA8DBF3D-ABA2-ABA0-756A-8812856E2E67}"/>
                    </a:ext>
                  </a:extLst>
                </p:cNvPr>
                <p:cNvPicPr/>
                <p:nvPr/>
              </p:nvPicPr>
              <p:blipFill>
                <a:blip r:embed="rId165"/>
                <a:stretch>
                  <a:fillRect/>
                </a:stretch>
              </p:blipFill>
              <p:spPr>
                <a:xfrm>
                  <a:off x="7484500" y="1370704"/>
                  <a:ext cx="323640" cy="4399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F1F2A408-27DA-C010-E6E4-334863E676AA}"/>
              </a:ext>
            </a:extLst>
          </p:cNvPr>
          <p:cNvGrpSpPr/>
          <p:nvPr/>
        </p:nvGrpSpPr>
        <p:grpSpPr>
          <a:xfrm>
            <a:off x="1779580" y="-67136"/>
            <a:ext cx="3446640" cy="893160"/>
            <a:chOff x="1779580" y="-67136"/>
            <a:chExt cx="3446640" cy="893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66">
              <p14:nvContentPartPr>
                <p14:cNvPr id="121" name="Ink 120">
                  <a:extLst>
                    <a:ext uri="{FF2B5EF4-FFF2-40B4-BE49-F238E27FC236}">
                      <a16:creationId xmlns:a16="http://schemas.microsoft.com/office/drawing/2014/main" id="{AAFF04B4-C3CE-7A9F-5301-7626FE8D1F18}"/>
                    </a:ext>
                  </a:extLst>
                </p14:cNvPr>
                <p14:cNvContentPartPr/>
                <p14:nvPr/>
              </p14:nvContentPartPr>
              <p14:xfrm>
                <a:off x="2193580" y="171184"/>
                <a:ext cx="267120" cy="332280"/>
              </p14:xfrm>
            </p:contentPart>
          </mc:Choice>
          <mc:Fallback xmlns="">
            <p:pic>
              <p:nvPicPr>
                <p:cNvPr id="121" name="Ink 120">
                  <a:extLst>
                    <a:ext uri="{FF2B5EF4-FFF2-40B4-BE49-F238E27FC236}">
                      <a16:creationId xmlns:a16="http://schemas.microsoft.com/office/drawing/2014/main" id="{AAFF04B4-C3CE-7A9F-5301-7626FE8D1F18}"/>
                    </a:ext>
                  </a:extLst>
                </p:cNvPr>
                <p:cNvPicPr/>
                <p:nvPr/>
              </p:nvPicPr>
              <p:blipFill>
                <a:blip r:embed="rId167"/>
                <a:stretch>
                  <a:fillRect/>
                </a:stretch>
              </p:blipFill>
              <p:spPr>
                <a:xfrm>
                  <a:off x="2187460" y="165064"/>
                  <a:ext cx="27936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68">
              <p14:nvContentPartPr>
                <p14:cNvPr id="122" name="Ink 121">
                  <a:extLst>
                    <a:ext uri="{FF2B5EF4-FFF2-40B4-BE49-F238E27FC236}">
                      <a16:creationId xmlns:a16="http://schemas.microsoft.com/office/drawing/2014/main" id="{C60DD6E3-C32C-72F8-83D8-238C7AD9CE9B}"/>
                    </a:ext>
                  </a:extLst>
                </p14:cNvPr>
                <p14:cNvContentPartPr/>
                <p14:nvPr/>
              </p14:nvContentPartPr>
              <p14:xfrm>
                <a:off x="2466820" y="361264"/>
                <a:ext cx="198720" cy="145800"/>
              </p14:xfrm>
            </p:contentPart>
          </mc:Choice>
          <mc:Fallback xmlns="">
            <p:pic>
              <p:nvPicPr>
                <p:cNvPr id="122" name="Ink 121">
                  <a:extLst>
                    <a:ext uri="{FF2B5EF4-FFF2-40B4-BE49-F238E27FC236}">
                      <a16:creationId xmlns:a16="http://schemas.microsoft.com/office/drawing/2014/main" id="{C60DD6E3-C32C-72F8-83D8-238C7AD9CE9B}"/>
                    </a:ext>
                  </a:extLst>
                </p:cNvPr>
                <p:cNvPicPr/>
                <p:nvPr/>
              </p:nvPicPr>
              <p:blipFill>
                <a:blip r:embed="rId169"/>
                <a:stretch>
                  <a:fillRect/>
                </a:stretch>
              </p:blipFill>
              <p:spPr>
                <a:xfrm>
                  <a:off x="2460700" y="355144"/>
                  <a:ext cx="210960" cy="158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0">
              <p14:nvContentPartPr>
                <p14:cNvPr id="123" name="Ink 122">
                  <a:extLst>
                    <a:ext uri="{FF2B5EF4-FFF2-40B4-BE49-F238E27FC236}">
                      <a16:creationId xmlns:a16="http://schemas.microsoft.com/office/drawing/2014/main" id="{9540FD33-2D5D-6EB8-46F2-FD9F99DEBADD}"/>
                    </a:ext>
                  </a:extLst>
                </p14:cNvPr>
                <p14:cNvContentPartPr/>
                <p14:nvPr/>
              </p14:nvContentPartPr>
              <p14:xfrm>
                <a:off x="2689300" y="364504"/>
                <a:ext cx="174600" cy="131040"/>
              </p14:xfrm>
            </p:contentPart>
          </mc:Choice>
          <mc:Fallback xmlns="">
            <p:pic>
              <p:nvPicPr>
                <p:cNvPr id="123" name="Ink 122">
                  <a:extLst>
                    <a:ext uri="{FF2B5EF4-FFF2-40B4-BE49-F238E27FC236}">
                      <a16:creationId xmlns:a16="http://schemas.microsoft.com/office/drawing/2014/main" id="{9540FD33-2D5D-6EB8-46F2-FD9F99DEBADD}"/>
                    </a:ext>
                  </a:extLst>
                </p:cNvPr>
                <p:cNvPicPr/>
                <p:nvPr/>
              </p:nvPicPr>
              <p:blipFill>
                <a:blip r:embed="rId171"/>
                <a:stretch>
                  <a:fillRect/>
                </a:stretch>
              </p:blipFill>
              <p:spPr>
                <a:xfrm>
                  <a:off x="2683180" y="358384"/>
                  <a:ext cx="18684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2">
              <p14:nvContentPartPr>
                <p14:cNvPr id="124" name="Ink 123">
                  <a:extLst>
                    <a:ext uri="{FF2B5EF4-FFF2-40B4-BE49-F238E27FC236}">
                      <a16:creationId xmlns:a16="http://schemas.microsoft.com/office/drawing/2014/main" id="{7CDE6440-EAD4-6C9C-05A9-CA41F3006872}"/>
                    </a:ext>
                  </a:extLst>
                </p14:cNvPr>
                <p14:cNvContentPartPr/>
                <p14:nvPr/>
              </p14:nvContentPartPr>
              <p14:xfrm>
                <a:off x="2863900" y="161104"/>
                <a:ext cx="108000" cy="334080"/>
              </p14:xfrm>
            </p:contentPart>
          </mc:Choice>
          <mc:Fallback xmlns="">
            <p:pic>
              <p:nvPicPr>
                <p:cNvPr id="124" name="Ink 123">
                  <a:extLst>
                    <a:ext uri="{FF2B5EF4-FFF2-40B4-BE49-F238E27FC236}">
                      <a16:creationId xmlns:a16="http://schemas.microsoft.com/office/drawing/2014/main" id="{7CDE6440-EAD4-6C9C-05A9-CA41F3006872}"/>
                    </a:ext>
                  </a:extLst>
                </p:cNvPr>
                <p:cNvPicPr/>
                <p:nvPr/>
              </p:nvPicPr>
              <p:blipFill>
                <a:blip r:embed="rId173"/>
                <a:stretch>
                  <a:fillRect/>
                </a:stretch>
              </p:blipFill>
              <p:spPr>
                <a:xfrm>
                  <a:off x="2857780" y="154984"/>
                  <a:ext cx="120240" cy="346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4">
              <p14:nvContentPartPr>
                <p14:cNvPr id="125" name="Ink 124">
                  <a:extLst>
                    <a:ext uri="{FF2B5EF4-FFF2-40B4-BE49-F238E27FC236}">
                      <a16:creationId xmlns:a16="http://schemas.microsoft.com/office/drawing/2014/main" id="{EC8E077C-DF1E-6A5C-CB3B-C6A4300EB496}"/>
                    </a:ext>
                  </a:extLst>
                </p14:cNvPr>
                <p14:cNvContentPartPr/>
                <p14:nvPr/>
              </p14:nvContentPartPr>
              <p14:xfrm>
                <a:off x="2846260" y="326344"/>
                <a:ext cx="195120" cy="53640"/>
              </p14:xfrm>
            </p:contentPart>
          </mc:Choice>
          <mc:Fallback xmlns="">
            <p:pic>
              <p:nvPicPr>
                <p:cNvPr id="125" name="Ink 124">
                  <a:extLst>
                    <a:ext uri="{FF2B5EF4-FFF2-40B4-BE49-F238E27FC236}">
                      <a16:creationId xmlns:a16="http://schemas.microsoft.com/office/drawing/2014/main" id="{EC8E077C-DF1E-6A5C-CB3B-C6A4300EB496}"/>
                    </a:ext>
                  </a:extLst>
                </p:cNvPr>
                <p:cNvPicPr/>
                <p:nvPr/>
              </p:nvPicPr>
              <p:blipFill>
                <a:blip r:embed="rId175"/>
                <a:stretch>
                  <a:fillRect/>
                </a:stretch>
              </p:blipFill>
              <p:spPr>
                <a:xfrm>
                  <a:off x="2840140" y="320224"/>
                  <a:ext cx="207360" cy="6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6">
              <p14:nvContentPartPr>
                <p14:cNvPr id="126" name="Ink 125">
                  <a:extLst>
                    <a:ext uri="{FF2B5EF4-FFF2-40B4-BE49-F238E27FC236}">
                      <a16:creationId xmlns:a16="http://schemas.microsoft.com/office/drawing/2014/main" id="{47E5EAF6-4B98-9C14-9B64-AE5D45D1B82D}"/>
                    </a:ext>
                  </a:extLst>
                </p14:cNvPr>
                <p14:cNvContentPartPr/>
                <p14:nvPr/>
              </p14:nvContentPartPr>
              <p14:xfrm>
                <a:off x="3019060" y="359464"/>
                <a:ext cx="214560" cy="147960"/>
              </p14:xfrm>
            </p:contentPart>
          </mc:Choice>
          <mc:Fallback xmlns="">
            <p:pic>
              <p:nvPicPr>
                <p:cNvPr id="126" name="Ink 125">
                  <a:extLst>
                    <a:ext uri="{FF2B5EF4-FFF2-40B4-BE49-F238E27FC236}">
                      <a16:creationId xmlns:a16="http://schemas.microsoft.com/office/drawing/2014/main" id="{47E5EAF6-4B98-9C14-9B64-AE5D45D1B82D}"/>
                    </a:ext>
                  </a:extLst>
                </p:cNvPr>
                <p:cNvPicPr/>
                <p:nvPr/>
              </p:nvPicPr>
              <p:blipFill>
                <a:blip r:embed="rId177"/>
                <a:stretch>
                  <a:fillRect/>
                </a:stretch>
              </p:blipFill>
              <p:spPr>
                <a:xfrm>
                  <a:off x="3012940" y="353344"/>
                  <a:ext cx="226800" cy="160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78">
              <p14:nvContentPartPr>
                <p14:cNvPr id="127" name="Ink 126">
                  <a:extLst>
                    <a:ext uri="{FF2B5EF4-FFF2-40B4-BE49-F238E27FC236}">
                      <a16:creationId xmlns:a16="http://schemas.microsoft.com/office/drawing/2014/main" id="{553F6703-A60A-C9FA-C23B-388B22C6E219}"/>
                    </a:ext>
                  </a:extLst>
                </p14:cNvPr>
                <p14:cNvContentPartPr/>
                <p14:nvPr/>
              </p14:nvContentPartPr>
              <p14:xfrm>
                <a:off x="3235780" y="371344"/>
                <a:ext cx="128160" cy="153720"/>
              </p14:xfrm>
            </p:contentPart>
          </mc:Choice>
          <mc:Fallback xmlns="">
            <p:pic>
              <p:nvPicPr>
                <p:cNvPr id="127" name="Ink 126">
                  <a:extLst>
                    <a:ext uri="{FF2B5EF4-FFF2-40B4-BE49-F238E27FC236}">
                      <a16:creationId xmlns:a16="http://schemas.microsoft.com/office/drawing/2014/main" id="{553F6703-A60A-C9FA-C23B-388B22C6E219}"/>
                    </a:ext>
                  </a:extLst>
                </p:cNvPr>
                <p:cNvPicPr/>
                <p:nvPr/>
              </p:nvPicPr>
              <p:blipFill>
                <a:blip r:embed="rId179"/>
                <a:stretch>
                  <a:fillRect/>
                </a:stretch>
              </p:blipFill>
              <p:spPr>
                <a:xfrm>
                  <a:off x="3229660" y="365224"/>
                  <a:ext cx="140400" cy="165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0">
              <p14:nvContentPartPr>
                <p14:cNvPr id="128" name="Ink 127">
                  <a:extLst>
                    <a:ext uri="{FF2B5EF4-FFF2-40B4-BE49-F238E27FC236}">
                      <a16:creationId xmlns:a16="http://schemas.microsoft.com/office/drawing/2014/main" id="{041D1171-6E65-02DB-F251-F250C8366155}"/>
                    </a:ext>
                  </a:extLst>
                </p14:cNvPr>
                <p14:cNvContentPartPr/>
                <p14:nvPr/>
              </p14:nvContentPartPr>
              <p14:xfrm>
                <a:off x="3357100" y="370624"/>
                <a:ext cx="177840" cy="180360"/>
              </p14:xfrm>
            </p:contentPart>
          </mc:Choice>
          <mc:Fallback xmlns="">
            <p:pic>
              <p:nvPicPr>
                <p:cNvPr id="128" name="Ink 127">
                  <a:extLst>
                    <a:ext uri="{FF2B5EF4-FFF2-40B4-BE49-F238E27FC236}">
                      <a16:creationId xmlns:a16="http://schemas.microsoft.com/office/drawing/2014/main" id="{041D1171-6E65-02DB-F251-F250C8366155}"/>
                    </a:ext>
                  </a:extLst>
                </p:cNvPr>
                <p:cNvPicPr/>
                <p:nvPr/>
              </p:nvPicPr>
              <p:blipFill>
                <a:blip r:embed="rId181"/>
                <a:stretch>
                  <a:fillRect/>
                </a:stretch>
              </p:blipFill>
              <p:spPr>
                <a:xfrm>
                  <a:off x="3350980" y="364504"/>
                  <a:ext cx="190080" cy="19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2">
              <p14:nvContentPartPr>
                <p14:cNvPr id="130" name="Ink 129">
                  <a:extLst>
                    <a:ext uri="{FF2B5EF4-FFF2-40B4-BE49-F238E27FC236}">
                      <a16:creationId xmlns:a16="http://schemas.microsoft.com/office/drawing/2014/main" id="{8807FE7B-1EFF-1186-A75B-A1E09ABC5034}"/>
                    </a:ext>
                  </a:extLst>
                </p14:cNvPr>
                <p14:cNvContentPartPr/>
                <p14:nvPr/>
              </p14:nvContentPartPr>
              <p14:xfrm>
                <a:off x="3903940" y="213304"/>
                <a:ext cx="200160" cy="309960"/>
              </p14:xfrm>
            </p:contentPart>
          </mc:Choice>
          <mc:Fallback xmlns="">
            <p:pic>
              <p:nvPicPr>
                <p:cNvPr id="130" name="Ink 129">
                  <a:extLst>
                    <a:ext uri="{FF2B5EF4-FFF2-40B4-BE49-F238E27FC236}">
                      <a16:creationId xmlns:a16="http://schemas.microsoft.com/office/drawing/2014/main" id="{8807FE7B-1EFF-1186-A75B-A1E09ABC5034}"/>
                    </a:ext>
                  </a:extLst>
                </p:cNvPr>
                <p:cNvPicPr/>
                <p:nvPr/>
              </p:nvPicPr>
              <p:blipFill>
                <a:blip r:embed="rId183"/>
                <a:stretch>
                  <a:fillRect/>
                </a:stretch>
              </p:blipFill>
              <p:spPr>
                <a:xfrm>
                  <a:off x="3897820" y="207184"/>
                  <a:ext cx="212400" cy="32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4">
              <p14:nvContentPartPr>
                <p14:cNvPr id="131" name="Ink 130">
                  <a:extLst>
                    <a:ext uri="{FF2B5EF4-FFF2-40B4-BE49-F238E27FC236}">
                      <a16:creationId xmlns:a16="http://schemas.microsoft.com/office/drawing/2014/main" id="{E94153F3-50C4-3ACE-B694-715D10B39D27}"/>
                    </a:ext>
                  </a:extLst>
                </p14:cNvPr>
                <p14:cNvContentPartPr/>
                <p14:nvPr/>
              </p14:nvContentPartPr>
              <p14:xfrm>
                <a:off x="4120660" y="387184"/>
                <a:ext cx="147960" cy="117720"/>
              </p14:xfrm>
            </p:contentPart>
          </mc:Choice>
          <mc:Fallback xmlns="">
            <p:pic>
              <p:nvPicPr>
                <p:cNvPr id="131" name="Ink 130">
                  <a:extLst>
                    <a:ext uri="{FF2B5EF4-FFF2-40B4-BE49-F238E27FC236}">
                      <a16:creationId xmlns:a16="http://schemas.microsoft.com/office/drawing/2014/main" id="{E94153F3-50C4-3ACE-B694-715D10B39D27}"/>
                    </a:ext>
                  </a:extLst>
                </p:cNvPr>
                <p:cNvPicPr/>
                <p:nvPr/>
              </p:nvPicPr>
              <p:blipFill>
                <a:blip r:embed="rId185"/>
                <a:stretch>
                  <a:fillRect/>
                </a:stretch>
              </p:blipFill>
              <p:spPr>
                <a:xfrm>
                  <a:off x="4114540" y="381064"/>
                  <a:ext cx="160200" cy="129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6">
              <p14:nvContentPartPr>
                <p14:cNvPr id="132" name="Ink 131">
                  <a:extLst>
                    <a:ext uri="{FF2B5EF4-FFF2-40B4-BE49-F238E27FC236}">
                      <a16:creationId xmlns:a16="http://schemas.microsoft.com/office/drawing/2014/main" id="{B85D6E97-E49D-78C4-6FCD-6B21E3802C50}"/>
                    </a:ext>
                  </a:extLst>
                </p14:cNvPr>
                <p14:cNvContentPartPr/>
                <p14:nvPr/>
              </p14:nvContentPartPr>
              <p14:xfrm>
                <a:off x="4282300" y="380344"/>
                <a:ext cx="161640" cy="140400"/>
              </p14:xfrm>
            </p:contentPart>
          </mc:Choice>
          <mc:Fallback xmlns="">
            <p:pic>
              <p:nvPicPr>
                <p:cNvPr id="132" name="Ink 131">
                  <a:extLst>
                    <a:ext uri="{FF2B5EF4-FFF2-40B4-BE49-F238E27FC236}">
                      <a16:creationId xmlns:a16="http://schemas.microsoft.com/office/drawing/2014/main" id="{B85D6E97-E49D-78C4-6FCD-6B21E3802C50}"/>
                    </a:ext>
                  </a:extLst>
                </p:cNvPr>
                <p:cNvPicPr/>
                <p:nvPr/>
              </p:nvPicPr>
              <p:blipFill>
                <a:blip r:embed="rId187"/>
                <a:stretch>
                  <a:fillRect/>
                </a:stretch>
              </p:blipFill>
              <p:spPr>
                <a:xfrm>
                  <a:off x="4276180" y="374224"/>
                  <a:ext cx="17388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88">
              <p14:nvContentPartPr>
                <p14:cNvPr id="133" name="Ink 132">
                  <a:extLst>
                    <a:ext uri="{FF2B5EF4-FFF2-40B4-BE49-F238E27FC236}">
                      <a16:creationId xmlns:a16="http://schemas.microsoft.com/office/drawing/2014/main" id="{FA4306F0-AF99-01E5-2D23-A0849E93D0F8}"/>
                    </a:ext>
                  </a:extLst>
                </p14:cNvPr>
                <p14:cNvContentPartPr/>
                <p14:nvPr/>
              </p14:nvContentPartPr>
              <p14:xfrm>
                <a:off x="4446460" y="383224"/>
                <a:ext cx="115560" cy="117000"/>
              </p14:xfrm>
            </p:contentPart>
          </mc:Choice>
          <mc:Fallback xmlns="">
            <p:pic>
              <p:nvPicPr>
                <p:cNvPr id="133" name="Ink 132">
                  <a:extLst>
                    <a:ext uri="{FF2B5EF4-FFF2-40B4-BE49-F238E27FC236}">
                      <a16:creationId xmlns:a16="http://schemas.microsoft.com/office/drawing/2014/main" id="{FA4306F0-AF99-01E5-2D23-A0849E93D0F8}"/>
                    </a:ext>
                  </a:extLst>
                </p:cNvPr>
                <p:cNvPicPr/>
                <p:nvPr/>
              </p:nvPicPr>
              <p:blipFill>
                <a:blip r:embed="rId189"/>
                <a:stretch>
                  <a:fillRect/>
                </a:stretch>
              </p:blipFill>
              <p:spPr>
                <a:xfrm>
                  <a:off x="4440340" y="377104"/>
                  <a:ext cx="12780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0">
              <p14:nvContentPartPr>
                <p14:cNvPr id="134" name="Ink 133">
                  <a:extLst>
                    <a:ext uri="{FF2B5EF4-FFF2-40B4-BE49-F238E27FC236}">
                      <a16:creationId xmlns:a16="http://schemas.microsoft.com/office/drawing/2014/main" id="{8621F63B-813D-1DB0-627F-F923D9637C02}"/>
                    </a:ext>
                  </a:extLst>
                </p14:cNvPr>
                <p14:cNvContentPartPr/>
                <p14:nvPr/>
              </p14:nvContentPartPr>
              <p14:xfrm>
                <a:off x="4452940" y="314464"/>
                <a:ext cx="52560" cy="22320"/>
              </p14:xfrm>
            </p:contentPart>
          </mc:Choice>
          <mc:Fallback xmlns="">
            <p:pic>
              <p:nvPicPr>
                <p:cNvPr id="134" name="Ink 133">
                  <a:extLst>
                    <a:ext uri="{FF2B5EF4-FFF2-40B4-BE49-F238E27FC236}">
                      <a16:creationId xmlns:a16="http://schemas.microsoft.com/office/drawing/2014/main" id="{8621F63B-813D-1DB0-627F-F923D9637C02}"/>
                    </a:ext>
                  </a:extLst>
                </p:cNvPr>
                <p:cNvPicPr/>
                <p:nvPr/>
              </p:nvPicPr>
              <p:blipFill>
                <a:blip r:embed="rId191"/>
                <a:stretch>
                  <a:fillRect/>
                </a:stretch>
              </p:blipFill>
              <p:spPr>
                <a:xfrm>
                  <a:off x="4446820" y="308344"/>
                  <a:ext cx="64800" cy="3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2">
              <p14:nvContentPartPr>
                <p14:cNvPr id="135" name="Ink 134">
                  <a:extLst>
                    <a:ext uri="{FF2B5EF4-FFF2-40B4-BE49-F238E27FC236}">
                      <a16:creationId xmlns:a16="http://schemas.microsoft.com/office/drawing/2014/main" id="{BF716A50-2385-7E7C-55C9-9D1E07133C14}"/>
                    </a:ext>
                  </a:extLst>
                </p14:cNvPr>
                <p14:cNvContentPartPr/>
                <p14:nvPr/>
              </p14:nvContentPartPr>
              <p14:xfrm>
                <a:off x="4549060" y="386464"/>
                <a:ext cx="167400" cy="144720"/>
              </p14:xfrm>
            </p:contentPart>
          </mc:Choice>
          <mc:Fallback xmlns="">
            <p:pic>
              <p:nvPicPr>
                <p:cNvPr id="135" name="Ink 134">
                  <a:extLst>
                    <a:ext uri="{FF2B5EF4-FFF2-40B4-BE49-F238E27FC236}">
                      <a16:creationId xmlns:a16="http://schemas.microsoft.com/office/drawing/2014/main" id="{BF716A50-2385-7E7C-55C9-9D1E07133C14}"/>
                    </a:ext>
                  </a:extLst>
                </p:cNvPr>
                <p:cNvPicPr/>
                <p:nvPr/>
              </p:nvPicPr>
              <p:blipFill>
                <a:blip r:embed="rId193"/>
                <a:stretch>
                  <a:fillRect/>
                </a:stretch>
              </p:blipFill>
              <p:spPr>
                <a:xfrm>
                  <a:off x="4542940" y="380344"/>
                  <a:ext cx="179640" cy="15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4">
              <p14:nvContentPartPr>
                <p14:cNvPr id="136" name="Ink 135">
                  <a:extLst>
                    <a:ext uri="{FF2B5EF4-FFF2-40B4-BE49-F238E27FC236}">
                      <a16:creationId xmlns:a16="http://schemas.microsoft.com/office/drawing/2014/main" id="{93B27CE7-6FBB-3A61-5F9B-B28A0F220292}"/>
                    </a:ext>
                  </a:extLst>
                </p14:cNvPr>
                <p14:cNvContentPartPr/>
                <p14:nvPr/>
              </p14:nvContentPartPr>
              <p14:xfrm>
                <a:off x="4761820" y="340024"/>
                <a:ext cx="137520" cy="178920"/>
              </p14:xfrm>
            </p:contentPart>
          </mc:Choice>
          <mc:Fallback xmlns="">
            <p:pic>
              <p:nvPicPr>
                <p:cNvPr id="136" name="Ink 135">
                  <a:extLst>
                    <a:ext uri="{FF2B5EF4-FFF2-40B4-BE49-F238E27FC236}">
                      <a16:creationId xmlns:a16="http://schemas.microsoft.com/office/drawing/2014/main" id="{93B27CE7-6FBB-3A61-5F9B-B28A0F220292}"/>
                    </a:ext>
                  </a:extLst>
                </p:cNvPr>
                <p:cNvPicPr/>
                <p:nvPr/>
              </p:nvPicPr>
              <p:blipFill>
                <a:blip r:embed="rId195"/>
                <a:stretch>
                  <a:fillRect/>
                </a:stretch>
              </p:blipFill>
              <p:spPr>
                <a:xfrm>
                  <a:off x="4755700" y="333904"/>
                  <a:ext cx="149760" cy="19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196">
              <p14:nvContentPartPr>
                <p14:cNvPr id="872" name="Ink 871">
                  <a:extLst>
                    <a:ext uri="{FF2B5EF4-FFF2-40B4-BE49-F238E27FC236}">
                      <a16:creationId xmlns:a16="http://schemas.microsoft.com/office/drawing/2014/main" id="{CD6DDA96-D5DF-9C0F-4799-00B80B62B75E}"/>
                    </a:ext>
                  </a:extLst>
                </p14:cNvPr>
                <p14:cNvContentPartPr/>
                <p14:nvPr/>
              </p14:nvContentPartPr>
              <p14:xfrm>
                <a:off x="1779580" y="-67136"/>
                <a:ext cx="3446640" cy="893160"/>
              </p14:xfrm>
            </p:contentPart>
          </mc:Choice>
          <mc:Fallback xmlns="">
            <p:pic>
              <p:nvPicPr>
                <p:cNvPr id="872" name="Ink 871">
                  <a:extLst>
                    <a:ext uri="{FF2B5EF4-FFF2-40B4-BE49-F238E27FC236}">
                      <a16:creationId xmlns:a16="http://schemas.microsoft.com/office/drawing/2014/main" id="{CD6DDA96-D5DF-9C0F-4799-00B80B62B75E}"/>
                    </a:ext>
                  </a:extLst>
                </p:cNvPr>
                <p:cNvPicPr/>
                <p:nvPr/>
              </p:nvPicPr>
              <p:blipFill>
                <a:blip r:embed="rId197"/>
                <a:stretch>
                  <a:fillRect/>
                </a:stretch>
              </p:blipFill>
              <p:spPr>
                <a:xfrm>
                  <a:off x="1773460" y="-73256"/>
                  <a:ext cx="3458880" cy="905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884" name="Group 883">
            <a:extLst>
              <a:ext uri="{FF2B5EF4-FFF2-40B4-BE49-F238E27FC236}">
                <a16:creationId xmlns:a16="http://schemas.microsoft.com/office/drawing/2014/main" id="{682F172F-2855-0538-81ED-CF111A12CED6}"/>
              </a:ext>
            </a:extLst>
          </p:cNvPr>
          <p:cNvGrpSpPr/>
          <p:nvPr/>
        </p:nvGrpSpPr>
        <p:grpSpPr>
          <a:xfrm>
            <a:off x="8142580" y="1409944"/>
            <a:ext cx="1659240" cy="417600"/>
            <a:chOff x="8142580" y="1409944"/>
            <a:chExt cx="1659240" cy="4176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198">
              <p14:nvContentPartPr>
                <p14:cNvPr id="874" name="Ink 873">
                  <a:extLst>
                    <a:ext uri="{FF2B5EF4-FFF2-40B4-BE49-F238E27FC236}">
                      <a16:creationId xmlns:a16="http://schemas.microsoft.com/office/drawing/2014/main" id="{923C81ED-6D0F-CE4A-EEBC-5014ED640FDF}"/>
                    </a:ext>
                  </a:extLst>
                </p14:cNvPr>
                <p14:cNvContentPartPr/>
                <p14:nvPr/>
              </p14:nvContentPartPr>
              <p14:xfrm>
                <a:off x="8221780" y="1464304"/>
                <a:ext cx="38160" cy="263880"/>
              </p14:xfrm>
            </p:contentPart>
          </mc:Choice>
          <mc:Fallback xmlns="">
            <p:pic>
              <p:nvPicPr>
                <p:cNvPr id="874" name="Ink 873">
                  <a:extLst>
                    <a:ext uri="{FF2B5EF4-FFF2-40B4-BE49-F238E27FC236}">
                      <a16:creationId xmlns:a16="http://schemas.microsoft.com/office/drawing/2014/main" id="{923C81ED-6D0F-CE4A-EEBC-5014ED640FDF}"/>
                    </a:ext>
                  </a:extLst>
                </p:cNvPr>
                <p:cNvPicPr/>
                <p:nvPr/>
              </p:nvPicPr>
              <p:blipFill>
                <a:blip r:embed="rId199"/>
                <a:stretch>
                  <a:fillRect/>
                </a:stretch>
              </p:blipFill>
              <p:spPr>
                <a:xfrm>
                  <a:off x="8215660" y="1458184"/>
                  <a:ext cx="50400" cy="276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0">
              <p14:nvContentPartPr>
                <p14:cNvPr id="875" name="Ink 874">
                  <a:extLst>
                    <a:ext uri="{FF2B5EF4-FFF2-40B4-BE49-F238E27FC236}">
                      <a16:creationId xmlns:a16="http://schemas.microsoft.com/office/drawing/2014/main" id="{44FA7B12-C814-647E-7196-B1C5F8B44876}"/>
                    </a:ext>
                  </a:extLst>
                </p14:cNvPr>
                <p14:cNvContentPartPr/>
                <p14:nvPr/>
              </p14:nvContentPartPr>
              <p14:xfrm>
                <a:off x="8142580" y="1452784"/>
                <a:ext cx="241560" cy="49320"/>
              </p14:xfrm>
            </p:contentPart>
          </mc:Choice>
          <mc:Fallback xmlns="">
            <p:pic>
              <p:nvPicPr>
                <p:cNvPr id="875" name="Ink 874">
                  <a:extLst>
                    <a:ext uri="{FF2B5EF4-FFF2-40B4-BE49-F238E27FC236}">
                      <a16:creationId xmlns:a16="http://schemas.microsoft.com/office/drawing/2014/main" id="{44FA7B12-C814-647E-7196-B1C5F8B44876}"/>
                    </a:ext>
                  </a:extLst>
                </p:cNvPr>
                <p:cNvPicPr/>
                <p:nvPr/>
              </p:nvPicPr>
              <p:blipFill>
                <a:blip r:embed="rId201"/>
                <a:stretch>
                  <a:fillRect/>
                </a:stretch>
              </p:blipFill>
              <p:spPr>
                <a:xfrm>
                  <a:off x="8136460" y="1446664"/>
                  <a:ext cx="253800" cy="61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2">
              <p14:nvContentPartPr>
                <p14:cNvPr id="876" name="Ink 875">
                  <a:extLst>
                    <a:ext uri="{FF2B5EF4-FFF2-40B4-BE49-F238E27FC236}">
                      <a16:creationId xmlns:a16="http://schemas.microsoft.com/office/drawing/2014/main" id="{BFE5041D-B201-8226-F91A-3287A06EB82B}"/>
                    </a:ext>
                  </a:extLst>
                </p14:cNvPr>
                <p14:cNvContentPartPr/>
                <p14:nvPr/>
              </p14:nvContentPartPr>
              <p14:xfrm>
                <a:off x="8146180" y="1636744"/>
                <a:ext cx="201600" cy="18720"/>
              </p14:xfrm>
            </p:contentPart>
          </mc:Choice>
          <mc:Fallback xmlns="">
            <p:pic>
              <p:nvPicPr>
                <p:cNvPr id="876" name="Ink 875">
                  <a:extLst>
                    <a:ext uri="{FF2B5EF4-FFF2-40B4-BE49-F238E27FC236}">
                      <a16:creationId xmlns:a16="http://schemas.microsoft.com/office/drawing/2014/main" id="{BFE5041D-B201-8226-F91A-3287A06EB82B}"/>
                    </a:ext>
                  </a:extLst>
                </p:cNvPr>
                <p:cNvPicPr/>
                <p:nvPr/>
              </p:nvPicPr>
              <p:blipFill>
                <a:blip r:embed="rId203"/>
                <a:stretch>
                  <a:fillRect/>
                </a:stretch>
              </p:blipFill>
              <p:spPr>
                <a:xfrm>
                  <a:off x="8140060" y="1630624"/>
                  <a:ext cx="21384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4">
              <p14:nvContentPartPr>
                <p14:cNvPr id="877" name="Ink 876">
                  <a:extLst>
                    <a:ext uri="{FF2B5EF4-FFF2-40B4-BE49-F238E27FC236}">
                      <a16:creationId xmlns:a16="http://schemas.microsoft.com/office/drawing/2014/main" id="{D52B570B-26EE-3143-F48C-69ABFAA8CF4F}"/>
                    </a:ext>
                  </a:extLst>
                </p14:cNvPr>
                <p14:cNvContentPartPr/>
                <p14:nvPr/>
              </p14:nvContentPartPr>
              <p14:xfrm>
                <a:off x="8351020" y="1643224"/>
                <a:ext cx="154080" cy="131040"/>
              </p14:xfrm>
            </p:contentPart>
          </mc:Choice>
          <mc:Fallback xmlns="">
            <p:pic>
              <p:nvPicPr>
                <p:cNvPr id="877" name="Ink 876">
                  <a:extLst>
                    <a:ext uri="{FF2B5EF4-FFF2-40B4-BE49-F238E27FC236}">
                      <a16:creationId xmlns:a16="http://schemas.microsoft.com/office/drawing/2014/main" id="{D52B570B-26EE-3143-F48C-69ABFAA8CF4F}"/>
                    </a:ext>
                  </a:extLst>
                </p:cNvPr>
                <p:cNvPicPr/>
                <p:nvPr/>
              </p:nvPicPr>
              <p:blipFill>
                <a:blip r:embed="rId205"/>
                <a:stretch>
                  <a:fillRect/>
                </a:stretch>
              </p:blipFill>
              <p:spPr>
                <a:xfrm>
                  <a:off x="8344900" y="1637104"/>
                  <a:ext cx="166320" cy="143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6">
              <p14:nvContentPartPr>
                <p14:cNvPr id="878" name="Ink 877">
                  <a:extLst>
                    <a:ext uri="{FF2B5EF4-FFF2-40B4-BE49-F238E27FC236}">
                      <a16:creationId xmlns:a16="http://schemas.microsoft.com/office/drawing/2014/main" id="{7A032E0C-5BA0-1EE0-603E-A980BAAF66AC}"/>
                    </a:ext>
                  </a:extLst>
                </p14:cNvPr>
                <p14:cNvContentPartPr/>
                <p14:nvPr/>
              </p14:nvContentPartPr>
              <p14:xfrm>
                <a:off x="8486380" y="1636024"/>
                <a:ext cx="176040" cy="101520"/>
              </p14:xfrm>
            </p:contentPart>
          </mc:Choice>
          <mc:Fallback xmlns="">
            <p:pic>
              <p:nvPicPr>
                <p:cNvPr id="878" name="Ink 877">
                  <a:extLst>
                    <a:ext uri="{FF2B5EF4-FFF2-40B4-BE49-F238E27FC236}">
                      <a16:creationId xmlns:a16="http://schemas.microsoft.com/office/drawing/2014/main" id="{7A032E0C-5BA0-1EE0-603E-A980BAAF66AC}"/>
                    </a:ext>
                  </a:extLst>
                </p:cNvPr>
                <p:cNvPicPr/>
                <p:nvPr/>
              </p:nvPicPr>
              <p:blipFill>
                <a:blip r:embed="rId207"/>
                <a:stretch>
                  <a:fillRect/>
                </a:stretch>
              </p:blipFill>
              <p:spPr>
                <a:xfrm>
                  <a:off x="8480260" y="1629904"/>
                  <a:ext cx="188280" cy="11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08">
              <p14:nvContentPartPr>
                <p14:cNvPr id="879" name="Ink 878">
                  <a:extLst>
                    <a:ext uri="{FF2B5EF4-FFF2-40B4-BE49-F238E27FC236}">
                      <a16:creationId xmlns:a16="http://schemas.microsoft.com/office/drawing/2014/main" id="{33BC54AF-AA37-8396-D5E7-5082ADA79D5A}"/>
                    </a:ext>
                  </a:extLst>
                </p14:cNvPr>
                <p14:cNvContentPartPr/>
                <p14:nvPr/>
              </p14:nvContentPartPr>
              <p14:xfrm>
                <a:off x="8665300" y="1618744"/>
                <a:ext cx="242640" cy="125640"/>
              </p14:xfrm>
            </p:contentPart>
          </mc:Choice>
          <mc:Fallback xmlns="">
            <p:pic>
              <p:nvPicPr>
                <p:cNvPr id="879" name="Ink 878">
                  <a:extLst>
                    <a:ext uri="{FF2B5EF4-FFF2-40B4-BE49-F238E27FC236}">
                      <a16:creationId xmlns:a16="http://schemas.microsoft.com/office/drawing/2014/main" id="{33BC54AF-AA37-8396-D5E7-5082ADA79D5A}"/>
                    </a:ext>
                  </a:extLst>
                </p:cNvPr>
                <p:cNvPicPr/>
                <p:nvPr/>
              </p:nvPicPr>
              <p:blipFill>
                <a:blip r:embed="rId209"/>
                <a:stretch>
                  <a:fillRect/>
                </a:stretch>
              </p:blipFill>
              <p:spPr>
                <a:xfrm>
                  <a:off x="8659180" y="1612624"/>
                  <a:ext cx="254880" cy="137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0">
              <p14:nvContentPartPr>
                <p14:cNvPr id="880" name="Ink 879">
                  <a:extLst>
                    <a:ext uri="{FF2B5EF4-FFF2-40B4-BE49-F238E27FC236}">
                      <a16:creationId xmlns:a16="http://schemas.microsoft.com/office/drawing/2014/main" id="{EE3F56FD-DF23-0A56-428E-4A53C474E768}"/>
                    </a:ext>
                  </a:extLst>
                </p14:cNvPr>
                <p14:cNvContentPartPr/>
                <p14:nvPr/>
              </p14:nvContentPartPr>
              <p14:xfrm>
                <a:off x="8877700" y="1621624"/>
                <a:ext cx="115200" cy="119160"/>
              </p14:xfrm>
            </p:contentPart>
          </mc:Choice>
          <mc:Fallback xmlns="">
            <p:pic>
              <p:nvPicPr>
                <p:cNvPr id="880" name="Ink 879">
                  <a:extLst>
                    <a:ext uri="{FF2B5EF4-FFF2-40B4-BE49-F238E27FC236}">
                      <a16:creationId xmlns:a16="http://schemas.microsoft.com/office/drawing/2014/main" id="{EE3F56FD-DF23-0A56-428E-4A53C474E768}"/>
                    </a:ext>
                  </a:extLst>
                </p:cNvPr>
                <p:cNvPicPr/>
                <p:nvPr/>
              </p:nvPicPr>
              <p:blipFill>
                <a:blip r:embed="rId211"/>
                <a:stretch>
                  <a:fillRect/>
                </a:stretch>
              </p:blipFill>
              <p:spPr>
                <a:xfrm>
                  <a:off x="8871580" y="1615504"/>
                  <a:ext cx="12744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2">
              <p14:nvContentPartPr>
                <p14:cNvPr id="881" name="Ink 880">
                  <a:extLst>
                    <a:ext uri="{FF2B5EF4-FFF2-40B4-BE49-F238E27FC236}">
                      <a16:creationId xmlns:a16="http://schemas.microsoft.com/office/drawing/2014/main" id="{094C41EB-284C-7E15-7016-785C82E49E35}"/>
                    </a:ext>
                  </a:extLst>
                </p14:cNvPr>
                <p14:cNvContentPartPr/>
                <p14:nvPr/>
              </p14:nvContentPartPr>
              <p14:xfrm>
                <a:off x="9034660" y="1632784"/>
                <a:ext cx="544320" cy="129960"/>
              </p14:xfrm>
            </p:contentPart>
          </mc:Choice>
          <mc:Fallback xmlns="">
            <p:pic>
              <p:nvPicPr>
                <p:cNvPr id="881" name="Ink 880">
                  <a:extLst>
                    <a:ext uri="{FF2B5EF4-FFF2-40B4-BE49-F238E27FC236}">
                      <a16:creationId xmlns:a16="http://schemas.microsoft.com/office/drawing/2014/main" id="{094C41EB-284C-7E15-7016-785C82E49E35}"/>
                    </a:ext>
                  </a:extLst>
                </p:cNvPr>
                <p:cNvPicPr/>
                <p:nvPr/>
              </p:nvPicPr>
              <p:blipFill>
                <a:blip r:embed="rId213"/>
                <a:stretch>
                  <a:fillRect/>
                </a:stretch>
              </p:blipFill>
              <p:spPr>
                <a:xfrm>
                  <a:off x="9028540" y="1626664"/>
                  <a:ext cx="55656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4">
              <p14:nvContentPartPr>
                <p14:cNvPr id="882" name="Ink 881">
                  <a:extLst>
                    <a:ext uri="{FF2B5EF4-FFF2-40B4-BE49-F238E27FC236}">
                      <a16:creationId xmlns:a16="http://schemas.microsoft.com/office/drawing/2014/main" id="{CB18840E-C178-C367-BCAD-D502177C1B5D}"/>
                    </a:ext>
                  </a:extLst>
                </p14:cNvPr>
                <p14:cNvContentPartPr/>
                <p14:nvPr/>
              </p14:nvContentPartPr>
              <p14:xfrm>
                <a:off x="9565660" y="1409944"/>
                <a:ext cx="30600" cy="343800"/>
              </p14:xfrm>
            </p:contentPart>
          </mc:Choice>
          <mc:Fallback xmlns="">
            <p:pic>
              <p:nvPicPr>
                <p:cNvPr id="882" name="Ink 881">
                  <a:extLst>
                    <a:ext uri="{FF2B5EF4-FFF2-40B4-BE49-F238E27FC236}">
                      <a16:creationId xmlns:a16="http://schemas.microsoft.com/office/drawing/2014/main" id="{CB18840E-C178-C367-BCAD-D502177C1B5D}"/>
                    </a:ext>
                  </a:extLst>
                </p:cNvPr>
                <p:cNvPicPr/>
                <p:nvPr/>
              </p:nvPicPr>
              <p:blipFill>
                <a:blip r:embed="rId215"/>
                <a:stretch>
                  <a:fillRect/>
                </a:stretch>
              </p:blipFill>
              <p:spPr>
                <a:xfrm>
                  <a:off x="9559540" y="1403824"/>
                  <a:ext cx="42840" cy="356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16">
              <p14:nvContentPartPr>
                <p14:cNvPr id="883" name="Ink 882">
                  <a:extLst>
                    <a:ext uri="{FF2B5EF4-FFF2-40B4-BE49-F238E27FC236}">
                      <a16:creationId xmlns:a16="http://schemas.microsoft.com/office/drawing/2014/main" id="{585AA24D-404E-1C55-589D-39C9E8D5A0C9}"/>
                    </a:ext>
                  </a:extLst>
                </p14:cNvPr>
                <p14:cNvContentPartPr/>
                <p14:nvPr/>
              </p14:nvContentPartPr>
              <p14:xfrm>
                <a:off x="9537580" y="1537384"/>
                <a:ext cx="264240" cy="290160"/>
              </p14:xfrm>
            </p:contentPart>
          </mc:Choice>
          <mc:Fallback xmlns="">
            <p:pic>
              <p:nvPicPr>
                <p:cNvPr id="883" name="Ink 882">
                  <a:extLst>
                    <a:ext uri="{FF2B5EF4-FFF2-40B4-BE49-F238E27FC236}">
                      <a16:creationId xmlns:a16="http://schemas.microsoft.com/office/drawing/2014/main" id="{585AA24D-404E-1C55-589D-39C9E8D5A0C9}"/>
                    </a:ext>
                  </a:extLst>
                </p:cNvPr>
                <p:cNvPicPr/>
                <p:nvPr/>
              </p:nvPicPr>
              <p:blipFill>
                <a:blip r:embed="rId217"/>
                <a:stretch>
                  <a:fillRect/>
                </a:stretch>
              </p:blipFill>
              <p:spPr>
                <a:xfrm>
                  <a:off x="9531460" y="1531264"/>
                  <a:ext cx="276480" cy="30240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894" name="Ink 893">
                <a:extLst>
                  <a:ext uri="{FF2B5EF4-FFF2-40B4-BE49-F238E27FC236}">
                    <a16:creationId xmlns:a16="http://schemas.microsoft.com/office/drawing/2014/main" id="{6B24A517-15A1-56FC-2237-FD60E80B9EA2}"/>
                  </a:ext>
                </a:extLst>
              </p14:cNvPr>
              <p14:cNvContentPartPr/>
              <p14:nvPr/>
            </p14:nvContentPartPr>
            <p14:xfrm>
              <a:off x="793540" y="2530984"/>
              <a:ext cx="159840" cy="91800"/>
            </p14:xfrm>
          </p:contentPart>
        </mc:Choice>
        <mc:Fallback xmlns="">
          <p:pic>
            <p:nvPicPr>
              <p:cNvPr id="894" name="Ink 893">
                <a:extLst>
                  <a:ext uri="{FF2B5EF4-FFF2-40B4-BE49-F238E27FC236}">
                    <a16:creationId xmlns:a16="http://schemas.microsoft.com/office/drawing/2014/main" id="{6B24A517-15A1-56FC-2237-FD60E80B9EA2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787420" y="2524864"/>
                <a:ext cx="172080" cy="104040"/>
              </a:xfrm>
              <a:prstGeom prst="rect">
                <a:avLst/>
              </a:prstGeom>
            </p:spPr>
          </p:pic>
        </mc:Fallback>
      </mc:AlternateContent>
      <p:grpSp>
        <p:nvGrpSpPr>
          <p:cNvPr id="897" name="Group 896">
            <a:extLst>
              <a:ext uri="{FF2B5EF4-FFF2-40B4-BE49-F238E27FC236}">
                <a16:creationId xmlns:a16="http://schemas.microsoft.com/office/drawing/2014/main" id="{7F110712-620B-A955-744B-903185771011}"/>
              </a:ext>
            </a:extLst>
          </p:cNvPr>
          <p:cNvGrpSpPr/>
          <p:nvPr/>
        </p:nvGrpSpPr>
        <p:grpSpPr>
          <a:xfrm>
            <a:off x="1217620" y="2298784"/>
            <a:ext cx="1107720" cy="361800"/>
            <a:chOff x="1217620" y="2298784"/>
            <a:chExt cx="1107720" cy="361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0">
              <p14:nvContentPartPr>
                <p14:cNvPr id="748" name="Ink 747">
                  <a:extLst>
                    <a:ext uri="{FF2B5EF4-FFF2-40B4-BE49-F238E27FC236}">
                      <a16:creationId xmlns:a16="http://schemas.microsoft.com/office/drawing/2014/main" id="{5FBFB3B3-3A6C-8478-07C5-ECAE43254607}"/>
                    </a:ext>
                  </a:extLst>
                </p14:cNvPr>
                <p14:cNvContentPartPr/>
                <p14:nvPr/>
              </p14:nvContentPartPr>
              <p14:xfrm>
                <a:off x="1217620" y="2326144"/>
                <a:ext cx="9000" cy="2880"/>
              </p14:xfrm>
            </p:contentPart>
          </mc:Choice>
          <mc:Fallback xmlns="">
            <p:pic>
              <p:nvPicPr>
                <p:cNvPr id="748" name="Ink 747">
                  <a:extLst>
                    <a:ext uri="{FF2B5EF4-FFF2-40B4-BE49-F238E27FC236}">
                      <a16:creationId xmlns:a16="http://schemas.microsoft.com/office/drawing/2014/main" id="{5FBFB3B3-3A6C-8478-07C5-ECAE43254607}"/>
                    </a:ext>
                  </a:extLst>
                </p:cNvPr>
                <p:cNvPicPr/>
                <p:nvPr/>
              </p:nvPicPr>
              <p:blipFill>
                <a:blip r:embed="rId221"/>
                <a:stretch>
                  <a:fillRect/>
                </a:stretch>
              </p:blipFill>
              <p:spPr>
                <a:xfrm>
                  <a:off x="1211500" y="2320024"/>
                  <a:ext cx="21240" cy="1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2">
              <p14:nvContentPartPr>
                <p14:cNvPr id="749" name="Ink 748">
                  <a:extLst>
                    <a:ext uri="{FF2B5EF4-FFF2-40B4-BE49-F238E27FC236}">
                      <a16:creationId xmlns:a16="http://schemas.microsoft.com/office/drawing/2014/main" id="{54CA04D0-8335-B81B-7ED9-F4BC49331C06}"/>
                    </a:ext>
                  </a:extLst>
                </p14:cNvPr>
                <p14:cNvContentPartPr/>
                <p14:nvPr/>
              </p14:nvContentPartPr>
              <p14:xfrm>
                <a:off x="1239940" y="2321824"/>
                <a:ext cx="360" cy="360"/>
              </p14:xfrm>
            </p:contentPart>
          </mc:Choice>
          <mc:Fallback xmlns="">
            <p:pic>
              <p:nvPicPr>
                <p:cNvPr id="749" name="Ink 748">
                  <a:extLst>
                    <a:ext uri="{FF2B5EF4-FFF2-40B4-BE49-F238E27FC236}">
                      <a16:creationId xmlns:a16="http://schemas.microsoft.com/office/drawing/2014/main" id="{54CA04D0-8335-B81B-7ED9-F4BC49331C06}"/>
                    </a:ext>
                  </a:extLst>
                </p:cNvPr>
                <p:cNvPicPr/>
                <p:nvPr/>
              </p:nvPicPr>
              <p:blipFill>
                <a:blip r:embed="rId223"/>
                <a:stretch>
                  <a:fillRect/>
                </a:stretch>
              </p:blipFill>
              <p:spPr>
                <a:xfrm>
                  <a:off x="1233820" y="2315704"/>
                  <a:ext cx="12600" cy="12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4">
              <p14:nvContentPartPr>
                <p14:cNvPr id="895" name="Ink 894">
                  <a:extLst>
                    <a:ext uri="{FF2B5EF4-FFF2-40B4-BE49-F238E27FC236}">
                      <a16:creationId xmlns:a16="http://schemas.microsoft.com/office/drawing/2014/main" id="{DF3D9A3C-A608-D663-2332-39D1BA602DE2}"/>
                    </a:ext>
                  </a:extLst>
                </p14:cNvPr>
                <p14:cNvContentPartPr/>
                <p14:nvPr/>
              </p14:nvContentPartPr>
              <p14:xfrm>
                <a:off x="1242100" y="2298784"/>
                <a:ext cx="338760" cy="361800"/>
              </p14:xfrm>
            </p:contentPart>
          </mc:Choice>
          <mc:Fallback xmlns="">
            <p:pic>
              <p:nvPicPr>
                <p:cNvPr id="895" name="Ink 894">
                  <a:extLst>
                    <a:ext uri="{FF2B5EF4-FFF2-40B4-BE49-F238E27FC236}">
                      <a16:creationId xmlns:a16="http://schemas.microsoft.com/office/drawing/2014/main" id="{DF3D9A3C-A608-D663-2332-39D1BA602DE2}"/>
                    </a:ext>
                  </a:extLst>
                </p:cNvPr>
                <p:cNvPicPr/>
                <p:nvPr/>
              </p:nvPicPr>
              <p:blipFill>
                <a:blip r:embed="rId225"/>
                <a:stretch>
                  <a:fillRect/>
                </a:stretch>
              </p:blipFill>
              <p:spPr>
                <a:xfrm>
                  <a:off x="1235980" y="2292664"/>
                  <a:ext cx="351000" cy="37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26">
              <p14:nvContentPartPr>
                <p14:cNvPr id="896" name="Ink 895">
                  <a:extLst>
                    <a:ext uri="{FF2B5EF4-FFF2-40B4-BE49-F238E27FC236}">
                      <a16:creationId xmlns:a16="http://schemas.microsoft.com/office/drawing/2014/main" id="{0693D259-EAFF-31EA-DA0D-D9A2452C60AA}"/>
                    </a:ext>
                  </a:extLst>
                </p14:cNvPr>
                <p14:cNvContentPartPr/>
                <p14:nvPr/>
              </p14:nvContentPartPr>
              <p14:xfrm>
                <a:off x="1507420" y="2466184"/>
                <a:ext cx="817920" cy="164520"/>
              </p14:xfrm>
            </p:contentPart>
          </mc:Choice>
          <mc:Fallback xmlns="">
            <p:pic>
              <p:nvPicPr>
                <p:cNvPr id="896" name="Ink 895">
                  <a:extLst>
                    <a:ext uri="{FF2B5EF4-FFF2-40B4-BE49-F238E27FC236}">
                      <a16:creationId xmlns:a16="http://schemas.microsoft.com/office/drawing/2014/main" id="{0693D259-EAFF-31EA-DA0D-D9A2452C60AA}"/>
                    </a:ext>
                  </a:extLst>
                </p:cNvPr>
                <p:cNvPicPr/>
                <p:nvPr/>
              </p:nvPicPr>
              <p:blipFill>
                <a:blip r:embed="rId227"/>
                <a:stretch>
                  <a:fillRect/>
                </a:stretch>
              </p:blipFill>
              <p:spPr>
                <a:xfrm>
                  <a:off x="1501300" y="2460064"/>
                  <a:ext cx="830160" cy="176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03" name="Group 902">
            <a:extLst>
              <a:ext uri="{FF2B5EF4-FFF2-40B4-BE49-F238E27FC236}">
                <a16:creationId xmlns:a16="http://schemas.microsoft.com/office/drawing/2014/main" id="{A69D032A-14C4-719E-C890-EF3EDCF26117}"/>
              </a:ext>
            </a:extLst>
          </p:cNvPr>
          <p:cNvGrpSpPr/>
          <p:nvPr/>
        </p:nvGrpSpPr>
        <p:grpSpPr>
          <a:xfrm>
            <a:off x="2559700" y="2265664"/>
            <a:ext cx="1287360" cy="328320"/>
            <a:chOff x="2559700" y="2265664"/>
            <a:chExt cx="1287360" cy="328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28">
              <p14:nvContentPartPr>
                <p14:cNvPr id="898" name="Ink 897">
                  <a:extLst>
                    <a:ext uri="{FF2B5EF4-FFF2-40B4-BE49-F238E27FC236}">
                      <a16:creationId xmlns:a16="http://schemas.microsoft.com/office/drawing/2014/main" id="{AD500C9B-CEFA-29CA-C9E8-2A34106AD55B}"/>
                    </a:ext>
                  </a:extLst>
                </p14:cNvPr>
                <p14:cNvContentPartPr/>
                <p14:nvPr/>
              </p14:nvContentPartPr>
              <p14:xfrm>
                <a:off x="2559700" y="2274304"/>
                <a:ext cx="244080" cy="319680"/>
              </p14:xfrm>
            </p:contentPart>
          </mc:Choice>
          <mc:Fallback xmlns="">
            <p:pic>
              <p:nvPicPr>
                <p:cNvPr id="898" name="Ink 897">
                  <a:extLst>
                    <a:ext uri="{FF2B5EF4-FFF2-40B4-BE49-F238E27FC236}">
                      <a16:creationId xmlns:a16="http://schemas.microsoft.com/office/drawing/2014/main" id="{AD500C9B-CEFA-29CA-C9E8-2A34106AD55B}"/>
                    </a:ext>
                  </a:extLst>
                </p:cNvPr>
                <p:cNvPicPr/>
                <p:nvPr/>
              </p:nvPicPr>
              <p:blipFill>
                <a:blip r:embed="rId229"/>
                <a:stretch>
                  <a:fillRect/>
                </a:stretch>
              </p:blipFill>
              <p:spPr>
                <a:xfrm>
                  <a:off x="2553580" y="2268184"/>
                  <a:ext cx="256320" cy="331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0">
              <p14:nvContentPartPr>
                <p14:cNvPr id="899" name="Ink 898">
                  <a:extLst>
                    <a:ext uri="{FF2B5EF4-FFF2-40B4-BE49-F238E27FC236}">
                      <a16:creationId xmlns:a16="http://schemas.microsoft.com/office/drawing/2014/main" id="{7704E4CE-8400-163B-C7CB-BBC58A23FE42}"/>
                    </a:ext>
                  </a:extLst>
                </p14:cNvPr>
                <p14:cNvContentPartPr/>
                <p14:nvPr/>
              </p14:nvContentPartPr>
              <p14:xfrm>
                <a:off x="2832940" y="2447464"/>
                <a:ext cx="401400" cy="112320"/>
              </p14:xfrm>
            </p:contentPart>
          </mc:Choice>
          <mc:Fallback xmlns="">
            <p:pic>
              <p:nvPicPr>
                <p:cNvPr id="899" name="Ink 898">
                  <a:extLst>
                    <a:ext uri="{FF2B5EF4-FFF2-40B4-BE49-F238E27FC236}">
                      <a16:creationId xmlns:a16="http://schemas.microsoft.com/office/drawing/2014/main" id="{7704E4CE-8400-163B-C7CB-BBC58A23FE42}"/>
                    </a:ext>
                  </a:extLst>
                </p:cNvPr>
                <p:cNvPicPr/>
                <p:nvPr/>
              </p:nvPicPr>
              <p:blipFill>
                <a:blip r:embed="rId231"/>
                <a:stretch>
                  <a:fillRect/>
                </a:stretch>
              </p:blipFill>
              <p:spPr>
                <a:xfrm>
                  <a:off x="2826820" y="2441344"/>
                  <a:ext cx="413640" cy="12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2">
              <p14:nvContentPartPr>
                <p14:cNvPr id="900" name="Ink 899">
                  <a:extLst>
                    <a:ext uri="{FF2B5EF4-FFF2-40B4-BE49-F238E27FC236}">
                      <a16:creationId xmlns:a16="http://schemas.microsoft.com/office/drawing/2014/main" id="{F2D9F478-562F-46F3-F883-0E47F18EB4AF}"/>
                    </a:ext>
                  </a:extLst>
                </p14:cNvPr>
                <p14:cNvContentPartPr/>
                <p14:nvPr/>
              </p14:nvContentPartPr>
              <p14:xfrm>
                <a:off x="3208060" y="2450704"/>
                <a:ext cx="225720" cy="118080"/>
              </p14:xfrm>
            </p:contentPart>
          </mc:Choice>
          <mc:Fallback xmlns="">
            <p:pic>
              <p:nvPicPr>
                <p:cNvPr id="900" name="Ink 899">
                  <a:extLst>
                    <a:ext uri="{FF2B5EF4-FFF2-40B4-BE49-F238E27FC236}">
                      <a16:creationId xmlns:a16="http://schemas.microsoft.com/office/drawing/2014/main" id="{F2D9F478-562F-46F3-F883-0E47F18EB4AF}"/>
                    </a:ext>
                  </a:extLst>
                </p:cNvPr>
                <p:cNvPicPr/>
                <p:nvPr/>
              </p:nvPicPr>
              <p:blipFill>
                <a:blip r:embed="rId233"/>
                <a:stretch>
                  <a:fillRect/>
                </a:stretch>
              </p:blipFill>
              <p:spPr>
                <a:xfrm>
                  <a:off x="3201940" y="2444584"/>
                  <a:ext cx="237960" cy="130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4">
              <p14:nvContentPartPr>
                <p14:cNvPr id="901" name="Ink 900">
                  <a:extLst>
                    <a:ext uri="{FF2B5EF4-FFF2-40B4-BE49-F238E27FC236}">
                      <a16:creationId xmlns:a16="http://schemas.microsoft.com/office/drawing/2014/main" id="{A9B26EC2-5A59-70D1-6A89-408B84C649D0}"/>
                    </a:ext>
                  </a:extLst>
                </p14:cNvPr>
                <p14:cNvContentPartPr/>
                <p14:nvPr/>
              </p14:nvContentPartPr>
              <p14:xfrm>
                <a:off x="3434500" y="2265664"/>
                <a:ext cx="171000" cy="302760"/>
              </p14:xfrm>
            </p:contentPart>
          </mc:Choice>
          <mc:Fallback xmlns="">
            <p:pic>
              <p:nvPicPr>
                <p:cNvPr id="901" name="Ink 900">
                  <a:extLst>
                    <a:ext uri="{FF2B5EF4-FFF2-40B4-BE49-F238E27FC236}">
                      <a16:creationId xmlns:a16="http://schemas.microsoft.com/office/drawing/2014/main" id="{A9B26EC2-5A59-70D1-6A89-408B84C649D0}"/>
                    </a:ext>
                  </a:extLst>
                </p:cNvPr>
                <p:cNvPicPr/>
                <p:nvPr/>
              </p:nvPicPr>
              <p:blipFill>
                <a:blip r:embed="rId235"/>
                <a:stretch>
                  <a:fillRect/>
                </a:stretch>
              </p:blipFill>
              <p:spPr>
                <a:xfrm>
                  <a:off x="3428380" y="2259544"/>
                  <a:ext cx="183240" cy="31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36">
              <p14:nvContentPartPr>
                <p14:cNvPr id="902" name="Ink 901">
                  <a:extLst>
                    <a:ext uri="{FF2B5EF4-FFF2-40B4-BE49-F238E27FC236}">
                      <a16:creationId xmlns:a16="http://schemas.microsoft.com/office/drawing/2014/main" id="{C5EB65B4-C689-E16F-A0B8-A0F2A761A4C8}"/>
                    </a:ext>
                  </a:extLst>
                </p14:cNvPr>
                <p14:cNvContentPartPr/>
                <p14:nvPr/>
              </p14:nvContentPartPr>
              <p14:xfrm>
                <a:off x="3673900" y="2379784"/>
                <a:ext cx="173160" cy="194400"/>
              </p14:xfrm>
            </p:contentPart>
          </mc:Choice>
          <mc:Fallback xmlns="">
            <p:pic>
              <p:nvPicPr>
                <p:cNvPr id="902" name="Ink 901">
                  <a:extLst>
                    <a:ext uri="{FF2B5EF4-FFF2-40B4-BE49-F238E27FC236}">
                      <a16:creationId xmlns:a16="http://schemas.microsoft.com/office/drawing/2014/main" id="{C5EB65B4-C689-E16F-A0B8-A0F2A761A4C8}"/>
                    </a:ext>
                  </a:extLst>
                </p:cNvPr>
                <p:cNvPicPr/>
                <p:nvPr/>
              </p:nvPicPr>
              <p:blipFill>
                <a:blip r:embed="rId237"/>
                <a:stretch>
                  <a:fillRect/>
                </a:stretch>
              </p:blipFill>
              <p:spPr>
                <a:xfrm>
                  <a:off x="3667780" y="2373664"/>
                  <a:ext cx="185400" cy="206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9" name="Group 938">
            <a:extLst>
              <a:ext uri="{FF2B5EF4-FFF2-40B4-BE49-F238E27FC236}">
                <a16:creationId xmlns:a16="http://schemas.microsoft.com/office/drawing/2014/main" id="{345E2DD6-1184-C8BD-CCBC-94AB8CAFFF7A}"/>
              </a:ext>
            </a:extLst>
          </p:cNvPr>
          <p:cNvGrpSpPr/>
          <p:nvPr/>
        </p:nvGrpSpPr>
        <p:grpSpPr>
          <a:xfrm>
            <a:off x="4279060" y="2133184"/>
            <a:ext cx="1548360" cy="356400"/>
            <a:chOff x="4279060" y="2133184"/>
            <a:chExt cx="1548360" cy="356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38">
              <p14:nvContentPartPr>
                <p14:cNvPr id="904" name="Ink 903">
                  <a:extLst>
                    <a:ext uri="{FF2B5EF4-FFF2-40B4-BE49-F238E27FC236}">
                      <a16:creationId xmlns:a16="http://schemas.microsoft.com/office/drawing/2014/main" id="{E680BE53-FCE7-1278-3446-5EC02AED8B73}"/>
                    </a:ext>
                  </a:extLst>
                </p14:cNvPr>
                <p14:cNvContentPartPr/>
                <p14:nvPr/>
              </p14:nvContentPartPr>
              <p14:xfrm>
                <a:off x="4279060" y="2373664"/>
                <a:ext cx="198720" cy="114480"/>
              </p14:xfrm>
            </p:contentPart>
          </mc:Choice>
          <mc:Fallback xmlns="">
            <p:pic>
              <p:nvPicPr>
                <p:cNvPr id="904" name="Ink 903">
                  <a:extLst>
                    <a:ext uri="{FF2B5EF4-FFF2-40B4-BE49-F238E27FC236}">
                      <a16:creationId xmlns:a16="http://schemas.microsoft.com/office/drawing/2014/main" id="{E680BE53-FCE7-1278-3446-5EC02AED8B73}"/>
                    </a:ext>
                  </a:extLst>
                </p:cNvPr>
                <p:cNvPicPr/>
                <p:nvPr/>
              </p:nvPicPr>
              <p:blipFill>
                <a:blip r:embed="rId239"/>
                <a:stretch>
                  <a:fillRect/>
                </a:stretch>
              </p:blipFill>
              <p:spPr>
                <a:xfrm>
                  <a:off x="4272940" y="2367544"/>
                  <a:ext cx="2109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0">
              <p14:nvContentPartPr>
                <p14:cNvPr id="905" name="Ink 904">
                  <a:extLst>
                    <a:ext uri="{FF2B5EF4-FFF2-40B4-BE49-F238E27FC236}">
                      <a16:creationId xmlns:a16="http://schemas.microsoft.com/office/drawing/2014/main" id="{0277EBBA-D972-010F-5B3A-CC96E9D22759}"/>
                    </a:ext>
                  </a:extLst>
                </p14:cNvPr>
                <p14:cNvContentPartPr/>
                <p14:nvPr/>
              </p14:nvContentPartPr>
              <p14:xfrm>
                <a:off x="4363660" y="2285104"/>
                <a:ext cx="59760" cy="14040"/>
              </p14:xfrm>
            </p:contentPart>
          </mc:Choice>
          <mc:Fallback xmlns="">
            <p:pic>
              <p:nvPicPr>
                <p:cNvPr id="905" name="Ink 904">
                  <a:extLst>
                    <a:ext uri="{FF2B5EF4-FFF2-40B4-BE49-F238E27FC236}">
                      <a16:creationId xmlns:a16="http://schemas.microsoft.com/office/drawing/2014/main" id="{0277EBBA-D972-010F-5B3A-CC96E9D22759}"/>
                    </a:ext>
                  </a:extLst>
                </p:cNvPr>
                <p:cNvPicPr/>
                <p:nvPr/>
              </p:nvPicPr>
              <p:blipFill>
                <a:blip r:embed="rId241"/>
                <a:stretch>
                  <a:fillRect/>
                </a:stretch>
              </p:blipFill>
              <p:spPr>
                <a:xfrm>
                  <a:off x="4357540" y="2278984"/>
                  <a:ext cx="72000" cy="26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2">
              <p14:nvContentPartPr>
                <p14:cNvPr id="906" name="Ink 905">
                  <a:extLst>
                    <a:ext uri="{FF2B5EF4-FFF2-40B4-BE49-F238E27FC236}">
                      <a16:creationId xmlns:a16="http://schemas.microsoft.com/office/drawing/2014/main" id="{E046137C-058F-221B-8C39-5820B9AA3F02}"/>
                    </a:ext>
                  </a:extLst>
                </p14:cNvPr>
                <p14:cNvContentPartPr/>
                <p14:nvPr/>
              </p14:nvContentPartPr>
              <p14:xfrm>
                <a:off x="4502980" y="2133184"/>
                <a:ext cx="124200" cy="356400"/>
              </p14:xfrm>
            </p:contentPart>
          </mc:Choice>
          <mc:Fallback xmlns="">
            <p:pic>
              <p:nvPicPr>
                <p:cNvPr id="906" name="Ink 905">
                  <a:extLst>
                    <a:ext uri="{FF2B5EF4-FFF2-40B4-BE49-F238E27FC236}">
                      <a16:creationId xmlns:a16="http://schemas.microsoft.com/office/drawing/2014/main" id="{E046137C-058F-221B-8C39-5820B9AA3F02}"/>
                    </a:ext>
                  </a:extLst>
                </p:cNvPr>
                <p:cNvPicPr/>
                <p:nvPr/>
              </p:nvPicPr>
              <p:blipFill>
                <a:blip r:embed="rId243"/>
                <a:stretch>
                  <a:fillRect/>
                </a:stretch>
              </p:blipFill>
              <p:spPr>
                <a:xfrm>
                  <a:off x="4496860" y="2127064"/>
                  <a:ext cx="136440" cy="368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4">
              <p14:nvContentPartPr>
                <p14:cNvPr id="907" name="Ink 906">
                  <a:extLst>
                    <a:ext uri="{FF2B5EF4-FFF2-40B4-BE49-F238E27FC236}">
                      <a16:creationId xmlns:a16="http://schemas.microsoft.com/office/drawing/2014/main" id="{458812C0-50F5-C124-717D-9C57910EA265}"/>
                    </a:ext>
                  </a:extLst>
                </p14:cNvPr>
                <p14:cNvContentPartPr/>
                <p14:nvPr/>
              </p14:nvContentPartPr>
              <p14:xfrm>
                <a:off x="4508740" y="2329744"/>
                <a:ext cx="164160" cy="12600"/>
              </p14:xfrm>
            </p:contentPart>
          </mc:Choice>
          <mc:Fallback xmlns="">
            <p:pic>
              <p:nvPicPr>
                <p:cNvPr id="907" name="Ink 906">
                  <a:extLst>
                    <a:ext uri="{FF2B5EF4-FFF2-40B4-BE49-F238E27FC236}">
                      <a16:creationId xmlns:a16="http://schemas.microsoft.com/office/drawing/2014/main" id="{458812C0-50F5-C124-717D-9C57910EA265}"/>
                    </a:ext>
                  </a:extLst>
                </p:cNvPr>
                <p:cNvPicPr/>
                <p:nvPr/>
              </p:nvPicPr>
              <p:blipFill>
                <a:blip r:embed="rId245"/>
                <a:stretch>
                  <a:fillRect/>
                </a:stretch>
              </p:blipFill>
              <p:spPr>
                <a:xfrm>
                  <a:off x="4502620" y="2323624"/>
                  <a:ext cx="17640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6">
              <p14:nvContentPartPr>
                <p14:cNvPr id="908" name="Ink 907">
                  <a:extLst>
                    <a:ext uri="{FF2B5EF4-FFF2-40B4-BE49-F238E27FC236}">
                      <a16:creationId xmlns:a16="http://schemas.microsoft.com/office/drawing/2014/main" id="{7F5E982A-1772-EBD1-F39E-018A13BA2F82}"/>
                    </a:ext>
                  </a:extLst>
                </p14:cNvPr>
                <p14:cNvContentPartPr/>
                <p14:nvPr/>
              </p14:nvContentPartPr>
              <p14:xfrm>
                <a:off x="4646980" y="2350624"/>
                <a:ext cx="174960" cy="111960"/>
              </p14:xfrm>
            </p:contentPart>
          </mc:Choice>
          <mc:Fallback xmlns="">
            <p:pic>
              <p:nvPicPr>
                <p:cNvPr id="908" name="Ink 907">
                  <a:extLst>
                    <a:ext uri="{FF2B5EF4-FFF2-40B4-BE49-F238E27FC236}">
                      <a16:creationId xmlns:a16="http://schemas.microsoft.com/office/drawing/2014/main" id="{7F5E982A-1772-EBD1-F39E-018A13BA2F82}"/>
                    </a:ext>
                  </a:extLst>
                </p:cNvPr>
                <p:cNvPicPr/>
                <p:nvPr/>
              </p:nvPicPr>
              <p:blipFill>
                <a:blip r:embed="rId247"/>
                <a:stretch>
                  <a:fillRect/>
                </a:stretch>
              </p:blipFill>
              <p:spPr>
                <a:xfrm>
                  <a:off x="4640860" y="2344504"/>
                  <a:ext cx="187200" cy="124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48">
              <p14:nvContentPartPr>
                <p14:cNvPr id="909" name="Ink 908">
                  <a:extLst>
                    <a:ext uri="{FF2B5EF4-FFF2-40B4-BE49-F238E27FC236}">
                      <a16:creationId xmlns:a16="http://schemas.microsoft.com/office/drawing/2014/main" id="{8D8D0694-37DC-241A-B8CE-CEF5A3BCA652}"/>
                    </a:ext>
                  </a:extLst>
                </p14:cNvPr>
                <p14:cNvContentPartPr/>
                <p14:nvPr/>
              </p14:nvContentPartPr>
              <p14:xfrm>
                <a:off x="4819420" y="2347744"/>
                <a:ext cx="164880" cy="127800"/>
              </p14:xfrm>
            </p:contentPart>
          </mc:Choice>
          <mc:Fallback xmlns="">
            <p:pic>
              <p:nvPicPr>
                <p:cNvPr id="909" name="Ink 908">
                  <a:extLst>
                    <a:ext uri="{FF2B5EF4-FFF2-40B4-BE49-F238E27FC236}">
                      <a16:creationId xmlns:a16="http://schemas.microsoft.com/office/drawing/2014/main" id="{8D8D0694-37DC-241A-B8CE-CEF5A3BCA652}"/>
                    </a:ext>
                  </a:extLst>
                </p:cNvPr>
                <p:cNvPicPr/>
                <p:nvPr/>
              </p:nvPicPr>
              <p:blipFill>
                <a:blip r:embed="rId249"/>
                <a:stretch>
                  <a:fillRect/>
                </a:stretch>
              </p:blipFill>
              <p:spPr>
                <a:xfrm>
                  <a:off x="4813300" y="2341624"/>
                  <a:ext cx="177120" cy="140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0">
              <p14:nvContentPartPr>
                <p14:cNvPr id="910" name="Ink 909">
                  <a:extLst>
                    <a:ext uri="{FF2B5EF4-FFF2-40B4-BE49-F238E27FC236}">
                      <a16:creationId xmlns:a16="http://schemas.microsoft.com/office/drawing/2014/main" id="{49703DE3-D5B1-6B4A-7C11-9802CE497E0B}"/>
                    </a:ext>
                  </a:extLst>
                </p14:cNvPr>
                <p14:cNvContentPartPr/>
                <p14:nvPr/>
              </p14:nvContentPartPr>
              <p14:xfrm>
                <a:off x="4954420" y="2339104"/>
                <a:ext cx="240840" cy="123480"/>
              </p14:xfrm>
            </p:contentPart>
          </mc:Choice>
          <mc:Fallback xmlns="">
            <p:pic>
              <p:nvPicPr>
                <p:cNvPr id="910" name="Ink 909">
                  <a:extLst>
                    <a:ext uri="{FF2B5EF4-FFF2-40B4-BE49-F238E27FC236}">
                      <a16:creationId xmlns:a16="http://schemas.microsoft.com/office/drawing/2014/main" id="{49703DE3-D5B1-6B4A-7C11-9802CE497E0B}"/>
                    </a:ext>
                  </a:extLst>
                </p:cNvPr>
                <p:cNvPicPr/>
                <p:nvPr/>
              </p:nvPicPr>
              <p:blipFill>
                <a:blip r:embed="rId251"/>
                <a:stretch>
                  <a:fillRect/>
                </a:stretch>
              </p:blipFill>
              <p:spPr>
                <a:xfrm>
                  <a:off x="4948300" y="2332984"/>
                  <a:ext cx="25308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2">
              <p14:nvContentPartPr>
                <p14:cNvPr id="911" name="Ink 910">
                  <a:extLst>
                    <a:ext uri="{FF2B5EF4-FFF2-40B4-BE49-F238E27FC236}">
                      <a16:creationId xmlns:a16="http://schemas.microsoft.com/office/drawing/2014/main" id="{7F50B643-4102-0D30-D0A3-28A6F40543BE}"/>
                    </a:ext>
                  </a:extLst>
                </p14:cNvPr>
                <p14:cNvContentPartPr/>
                <p14:nvPr/>
              </p14:nvContentPartPr>
              <p14:xfrm>
                <a:off x="5176900" y="2151184"/>
                <a:ext cx="102240" cy="332280"/>
              </p14:xfrm>
            </p:contentPart>
          </mc:Choice>
          <mc:Fallback xmlns="">
            <p:pic>
              <p:nvPicPr>
                <p:cNvPr id="911" name="Ink 910">
                  <a:extLst>
                    <a:ext uri="{FF2B5EF4-FFF2-40B4-BE49-F238E27FC236}">
                      <a16:creationId xmlns:a16="http://schemas.microsoft.com/office/drawing/2014/main" id="{7F50B643-4102-0D30-D0A3-28A6F40543BE}"/>
                    </a:ext>
                  </a:extLst>
                </p:cNvPr>
                <p:cNvPicPr/>
                <p:nvPr/>
              </p:nvPicPr>
              <p:blipFill>
                <a:blip r:embed="rId253"/>
                <a:stretch>
                  <a:fillRect/>
                </a:stretch>
              </p:blipFill>
              <p:spPr>
                <a:xfrm>
                  <a:off x="5170780" y="2145064"/>
                  <a:ext cx="114480" cy="344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4">
              <p14:nvContentPartPr>
                <p14:cNvPr id="912" name="Ink 911">
                  <a:extLst>
                    <a:ext uri="{FF2B5EF4-FFF2-40B4-BE49-F238E27FC236}">
                      <a16:creationId xmlns:a16="http://schemas.microsoft.com/office/drawing/2014/main" id="{BC49BE69-FD5A-A57E-D8F1-84A497A5588A}"/>
                    </a:ext>
                  </a:extLst>
                </p14:cNvPr>
                <p14:cNvContentPartPr/>
                <p14:nvPr/>
              </p14:nvContentPartPr>
              <p14:xfrm>
                <a:off x="5158540" y="2349544"/>
                <a:ext cx="324360" cy="129960"/>
              </p14:xfrm>
            </p:contentPart>
          </mc:Choice>
          <mc:Fallback xmlns="">
            <p:pic>
              <p:nvPicPr>
                <p:cNvPr id="912" name="Ink 911">
                  <a:extLst>
                    <a:ext uri="{FF2B5EF4-FFF2-40B4-BE49-F238E27FC236}">
                      <a16:creationId xmlns:a16="http://schemas.microsoft.com/office/drawing/2014/main" id="{BC49BE69-FD5A-A57E-D8F1-84A497A5588A}"/>
                    </a:ext>
                  </a:extLst>
                </p:cNvPr>
                <p:cNvPicPr/>
                <p:nvPr/>
              </p:nvPicPr>
              <p:blipFill>
                <a:blip r:embed="rId255"/>
                <a:stretch>
                  <a:fillRect/>
                </a:stretch>
              </p:blipFill>
              <p:spPr>
                <a:xfrm>
                  <a:off x="5152420" y="2343424"/>
                  <a:ext cx="336600" cy="142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6">
              <p14:nvContentPartPr>
                <p14:cNvPr id="913" name="Ink 912">
                  <a:extLst>
                    <a:ext uri="{FF2B5EF4-FFF2-40B4-BE49-F238E27FC236}">
                      <a16:creationId xmlns:a16="http://schemas.microsoft.com/office/drawing/2014/main" id="{FDB7E9D8-8C45-9CDE-36D1-05D4E640EBE4}"/>
                    </a:ext>
                  </a:extLst>
                </p14:cNvPr>
                <p14:cNvContentPartPr/>
                <p14:nvPr/>
              </p14:nvContentPartPr>
              <p14:xfrm>
                <a:off x="5377780" y="2250904"/>
                <a:ext cx="31320" cy="18720"/>
              </p14:xfrm>
            </p:contentPart>
          </mc:Choice>
          <mc:Fallback xmlns="">
            <p:pic>
              <p:nvPicPr>
                <p:cNvPr id="913" name="Ink 912">
                  <a:extLst>
                    <a:ext uri="{FF2B5EF4-FFF2-40B4-BE49-F238E27FC236}">
                      <a16:creationId xmlns:a16="http://schemas.microsoft.com/office/drawing/2014/main" id="{FDB7E9D8-8C45-9CDE-36D1-05D4E640EBE4}"/>
                    </a:ext>
                  </a:extLst>
                </p:cNvPr>
                <p:cNvPicPr/>
                <p:nvPr/>
              </p:nvPicPr>
              <p:blipFill>
                <a:blip r:embed="rId257"/>
                <a:stretch>
                  <a:fillRect/>
                </a:stretch>
              </p:blipFill>
              <p:spPr>
                <a:xfrm>
                  <a:off x="5371660" y="2244784"/>
                  <a:ext cx="43560" cy="30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58">
              <p14:nvContentPartPr>
                <p14:cNvPr id="914" name="Ink 913">
                  <a:extLst>
                    <a:ext uri="{FF2B5EF4-FFF2-40B4-BE49-F238E27FC236}">
                      <a16:creationId xmlns:a16="http://schemas.microsoft.com/office/drawing/2014/main" id="{1EC43013-867E-A6FE-B846-669BF15F53FA}"/>
                    </a:ext>
                  </a:extLst>
                </p14:cNvPr>
                <p14:cNvContentPartPr/>
                <p14:nvPr/>
              </p14:nvContentPartPr>
              <p14:xfrm>
                <a:off x="5446180" y="2331904"/>
                <a:ext cx="381240" cy="134640"/>
              </p14:xfrm>
            </p:contentPart>
          </mc:Choice>
          <mc:Fallback xmlns="">
            <p:pic>
              <p:nvPicPr>
                <p:cNvPr id="914" name="Ink 913">
                  <a:extLst>
                    <a:ext uri="{FF2B5EF4-FFF2-40B4-BE49-F238E27FC236}">
                      <a16:creationId xmlns:a16="http://schemas.microsoft.com/office/drawing/2014/main" id="{1EC43013-867E-A6FE-B846-669BF15F53FA}"/>
                    </a:ext>
                  </a:extLst>
                </p:cNvPr>
                <p:cNvPicPr/>
                <p:nvPr/>
              </p:nvPicPr>
              <p:blipFill>
                <a:blip r:embed="rId259"/>
                <a:stretch>
                  <a:fillRect/>
                </a:stretch>
              </p:blipFill>
              <p:spPr>
                <a:xfrm>
                  <a:off x="5440060" y="2325784"/>
                  <a:ext cx="393480" cy="1468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38" name="Group 937">
            <a:extLst>
              <a:ext uri="{FF2B5EF4-FFF2-40B4-BE49-F238E27FC236}">
                <a16:creationId xmlns:a16="http://schemas.microsoft.com/office/drawing/2014/main" id="{8A44F8B6-D60F-662B-CE4D-A104C6589314}"/>
              </a:ext>
            </a:extLst>
          </p:cNvPr>
          <p:cNvGrpSpPr/>
          <p:nvPr/>
        </p:nvGrpSpPr>
        <p:grpSpPr>
          <a:xfrm>
            <a:off x="6073660" y="2085664"/>
            <a:ext cx="1677240" cy="563760"/>
            <a:chOff x="6073660" y="2085664"/>
            <a:chExt cx="1677240" cy="5637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60">
              <p14:nvContentPartPr>
                <p14:cNvPr id="915" name="Ink 914">
                  <a:extLst>
                    <a:ext uri="{FF2B5EF4-FFF2-40B4-BE49-F238E27FC236}">
                      <a16:creationId xmlns:a16="http://schemas.microsoft.com/office/drawing/2014/main" id="{EEEE13B4-0E1F-2734-183A-74EF650CFA4A}"/>
                    </a:ext>
                  </a:extLst>
                </p14:cNvPr>
                <p14:cNvContentPartPr/>
                <p14:nvPr/>
              </p14:nvContentPartPr>
              <p14:xfrm>
                <a:off x="6073660" y="2313904"/>
                <a:ext cx="615240" cy="152640"/>
              </p14:xfrm>
            </p:contentPart>
          </mc:Choice>
          <mc:Fallback xmlns="">
            <p:pic>
              <p:nvPicPr>
                <p:cNvPr id="915" name="Ink 914">
                  <a:extLst>
                    <a:ext uri="{FF2B5EF4-FFF2-40B4-BE49-F238E27FC236}">
                      <a16:creationId xmlns:a16="http://schemas.microsoft.com/office/drawing/2014/main" id="{EEEE13B4-0E1F-2734-183A-74EF650CFA4A}"/>
                    </a:ext>
                  </a:extLst>
                </p:cNvPr>
                <p:cNvPicPr/>
                <p:nvPr/>
              </p:nvPicPr>
              <p:blipFill>
                <a:blip r:embed="rId261"/>
                <a:stretch>
                  <a:fillRect/>
                </a:stretch>
              </p:blipFill>
              <p:spPr>
                <a:xfrm>
                  <a:off x="6067540" y="2307784"/>
                  <a:ext cx="627480" cy="164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2">
              <p14:nvContentPartPr>
                <p14:cNvPr id="916" name="Ink 915">
                  <a:extLst>
                    <a:ext uri="{FF2B5EF4-FFF2-40B4-BE49-F238E27FC236}">
                      <a16:creationId xmlns:a16="http://schemas.microsoft.com/office/drawing/2014/main" id="{5F64CB53-01E8-DCCC-5050-5D9925051838}"/>
                    </a:ext>
                  </a:extLst>
                </p14:cNvPr>
                <p14:cNvContentPartPr/>
                <p14:nvPr/>
              </p14:nvContentPartPr>
              <p14:xfrm>
                <a:off x="6668020" y="2331544"/>
                <a:ext cx="169920" cy="272880"/>
              </p14:xfrm>
            </p:contentPart>
          </mc:Choice>
          <mc:Fallback xmlns="">
            <p:pic>
              <p:nvPicPr>
                <p:cNvPr id="916" name="Ink 915">
                  <a:extLst>
                    <a:ext uri="{FF2B5EF4-FFF2-40B4-BE49-F238E27FC236}">
                      <a16:creationId xmlns:a16="http://schemas.microsoft.com/office/drawing/2014/main" id="{5F64CB53-01E8-DCCC-5050-5D9925051838}"/>
                    </a:ext>
                  </a:extLst>
                </p:cNvPr>
                <p:cNvPicPr/>
                <p:nvPr/>
              </p:nvPicPr>
              <p:blipFill>
                <a:blip r:embed="rId263"/>
                <a:stretch>
                  <a:fillRect/>
                </a:stretch>
              </p:blipFill>
              <p:spPr>
                <a:xfrm>
                  <a:off x="6661900" y="2325424"/>
                  <a:ext cx="182160" cy="28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4">
              <p14:nvContentPartPr>
                <p14:cNvPr id="917" name="Ink 916">
                  <a:extLst>
                    <a:ext uri="{FF2B5EF4-FFF2-40B4-BE49-F238E27FC236}">
                      <a16:creationId xmlns:a16="http://schemas.microsoft.com/office/drawing/2014/main" id="{49C054F7-4F76-8DFD-CE86-EB40FF18E1E4}"/>
                    </a:ext>
                  </a:extLst>
                </p14:cNvPr>
                <p14:cNvContentPartPr/>
                <p14:nvPr/>
              </p14:nvContentPartPr>
              <p14:xfrm>
                <a:off x="6854500" y="2123104"/>
                <a:ext cx="90720" cy="326160"/>
              </p14:xfrm>
            </p:contentPart>
          </mc:Choice>
          <mc:Fallback xmlns="">
            <p:pic>
              <p:nvPicPr>
                <p:cNvPr id="917" name="Ink 916">
                  <a:extLst>
                    <a:ext uri="{FF2B5EF4-FFF2-40B4-BE49-F238E27FC236}">
                      <a16:creationId xmlns:a16="http://schemas.microsoft.com/office/drawing/2014/main" id="{49C054F7-4F76-8DFD-CE86-EB40FF18E1E4}"/>
                    </a:ext>
                  </a:extLst>
                </p:cNvPr>
                <p:cNvPicPr/>
                <p:nvPr/>
              </p:nvPicPr>
              <p:blipFill>
                <a:blip r:embed="rId265"/>
                <a:stretch>
                  <a:fillRect/>
                </a:stretch>
              </p:blipFill>
              <p:spPr>
                <a:xfrm>
                  <a:off x="6848380" y="2116984"/>
                  <a:ext cx="102960" cy="33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6">
              <p14:nvContentPartPr>
                <p14:cNvPr id="918" name="Ink 917">
                  <a:extLst>
                    <a:ext uri="{FF2B5EF4-FFF2-40B4-BE49-F238E27FC236}">
                      <a16:creationId xmlns:a16="http://schemas.microsoft.com/office/drawing/2014/main" id="{7D668EC9-0C6D-6427-F5B1-687FC8CBC7C8}"/>
                    </a:ext>
                  </a:extLst>
                </p14:cNvPr>
                <p14:cNvContentPartPr/>
                <p14:nvPr/>
              </p14:nvContentPartPr>
              <p14:xfrm>
                <a:off x="6907420" y="2310664"/>
                <a:ext cx="191880" cy="160200"/>
              </p14:xfrm>
            </p:contentPart>
          </mc:Choice>
          <mc:Fallback xmlns="">
            <p:pic>
              <p:nvPicPr>
                <p:cNvPr id="918" name="Ink 917">
                  <a:extLst>
                    <a:ext uri="{FF2B5EF4-FFF2-40B4-BE49-F238E27FC236}">
                      <a16:creationId xmlns:a16="http://schemas.microsoft.com/office/drawing/2014/main" id="{7D668EC9-0C6D-6427-F5B1-687FC8CBC7C8}"/>
                    </a:ext>
                  </a:extLst>
                </p:cNvPr>
                <p:cNvPicPr/>
                <p:nvPr/>
              </p:nvPicPr>
              <p:blipFill>
                <a:blip r:embed="rId267"/>
                <a:stretch>
                  <a:fillRect/>
                </a:stretch>
              </p:blipFill>
              <p:spPr>
                <a:xfrm>
                  <a:off x="6901300" y="2304544"/>
                  <a:ext cx="20412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68">
              <p14:nvContentPartPr>
                <p14:cNvPr id="919" name="Ink 918">
                  <a:extLst>
                    <a:ext uri="{FF2B5EF4-FFF2-40B4-BE49-F238E27FC236}">
                      <a16:creationId xmlns:a16="http://schemas.microsoft.com/office/drawing/2014/main" id="{3ADDD4CA-AEDD-9E64-EE8B-7ECEC34560E9}"/>
                    </a:ext>
                  </a:extLst>
                </p14:cNvPr>
                <p14:cNvContentPartPr/>
                <p14:nvPr/>
              </p14:nvContentPartPr>
              <p14:xfrm>
                <a:off x="7094260" y="2307424"/>
                <a:ext cx="148320" cy="162000"/>
              </p14:xfrm>
            </p:contentPart>
          </mc:Choice>
          <mc:Fallback xmlns="">
            <p:pic>
              <p:nvPicPr>
                <p:cNvPr id="919" name="Ink 918">
                  <a:extLst>
                    <a:ext uri="{FF2B5EF4-FFF2-40B4-BE49-F238E27FC236}">
                      <a16:creationId xmlns:a16="http://schemas.microsoft.com/office/drawing/2014/main" id="{3ADDD4CA-AEDD-9E64-EE8B-7ECEC34560E9}"/>
                    </a:ext>
                  </a:extLst>
                </p:cNvPr>
                <p:cNvPicPr/>
                <p:nvPr/>
              </p:nvPicPr>
              <p:blipFill>
                <a:blip r:embed="rId269"/>
                <a:stretch>
                  <a:fillRect/>
                </a:stretch>
              </p:blipFill>
              <p:spPr>
                <a:xfrm>
                  <a:off x="7088140" y="2301304"/>
                  <a:ext cx="16056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0">
              <p14:nvContentPartPr>
                <p14:cNvPr id="920" name="Ink 919">
                  <a:extLst>
                    <a:ext uri="{FF2B5EF4-FFF2-40B4-BE49-F238E27FC236}">
                      <a16:creationId xmlns:a16="http://schemas.microsoft.com/office/drawing/2014/main" id="{D4BEAD80-6D31-F9FA-AAB1-16DF7B397838}"/>
                    </a:ext>
                  </a:extLst>
                </p14:cNvPr>
                <p14:cNvContentPartPr/>
                <p14:nvPr/>
              </p14:nvContentPartPr>
              <p14:xfrm>
                <a:off x="7099300" y="2353864"/>
                <a:ext cx="148320" cy="104400"/>
              </p14:xfrm>
            </p:contentPart>
          </mc:Choice>
          <mc:Fallback xmlns="">
            <p:pic>
              <p:nvPicPr>
                <p:cNvPr id="920" name="Ink 919">
                  <a:extLst>
                    <a:ext uri="{FF2B5EF4-FFF2-40B4-BE49-F238E27FC236}">
                      <a16:creationId xmlns:a16="http://schemas.microsoft.com/office/drawing/2014/main" id="{D4BEAD80-6D31-F9FA-AAB1-16DF7B397838}"/>
                    </a:ext>
                  </a:extLst>
                </p:cNvPr>
                <p:cNvPicPr/>
                <p:nvPr/>
              </p:nvPicPr>
              <p:blipFill>
                <a:blip r:embed="rId271"/>
                <a:stretch>
                  <a:fillRect/>
                </a:stretch>
              </p:blipFill>
              <p:spPr>
                <a:xfrm>
                  <a:off x="7093180" y="2347744"/>
                  <a:ext cx="16056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2">
              <p14:nvContentPartPr>
                <p14:cNvPr id="921" name="Ink 920">
                  <a:extLst>
                    <a:ext uri="{FF2B5EF4-FFF2-40B4-BE49-F238E27FC236}">
                      <a16:creationId xmlns:a16="http://schemas.microsoft.com/office/drawing/2014/main" id="{3671F18C-5EFF-D39C-35BA-9D80F2CF50B0}"/>
                    </a:ext>
                  </a:extLst>
                </p14:cNvPr>
                <p14:cNvContentPartPr/>
                <p14:nvPr/>
              </p14:nvContentPartPr>
              <p14:xfrm>
                <a:off x="7273900" y="2363224"/>
                <a:ext cx="135720" cy="131400"/>
              </p14:xfrm>
            </p:contentPart>
          </mc:Choice>
          <mc:Fallback xmlns="">
            <p:pic>
              <p:nvPicPr>
                <p:cNvPr id="921" name="Ink 920">
                  <a:extLst>
                    <a:ext uri="{FF2B5EF4-FFF2-40B4-BE49-F238E27FC236}">
                      <a16:creationId xmlns:a16="http://schemas.microsoft.com/office/drawing/2014/main" id="{3671F18C-5EFF-D39C-35BA-9D80F2CF50B0}"/>
                    </a:ext>
                  </a:extLst>
                </p:cNvPr>
                <p:cNvPicPr/>
                <p:nvPr/>
              </p:nvPicPr>
              <p:blipFill>
                <a:blip r:embed="rId273"/>
                <a:stretch>
                  <a:fillRect/>
                </a:stretch>
              </p:blipFill>
              <p:spPr>
                <a:xfrm>
                  <a:off x="7267780" y="2357104"/>
                  <a:ext cx="147960" cy="143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4">
              <p14:nvContentPartPr>
                <p14:cNvPr id="922" name="Ink 921">
                  <a:extLst>
                    <a:ext uri="{FF2B5EF4-FFF2-40B4-BE49-F238E27FC236}">
                      <a16:creationId xmlns:a16="http://schemas.microsoft.com/office/drawing/2014/main" id="{21F54142-BE5B-CAA9-7F37-D5AE7D1FA4BC}"/>
                    </a:ext>
                  </a:extLst>
                </p14:cNvPr>
                <p14:cNvContentPartPr/>
                <p14:nvPr/>
              </p14:nvContentPartPr>
              <p14:xfrm>
                <a:off x="7272820" y="2241904"/>
                <a:ext cx="38520" cy="11520"/>
              </p14:xfrm>
            </p:contentPart>
          </mc:Choice>
          <mc:Fallback xmlns="">
            <p:pic>
              <p:nvPicPr>
                <p:cNvPr id="922" name="Ink 921">
                  <a:extLst>
                    <a:ext uri="{FF2B5EF4-FFF2-40B4-BE49-F238E27FC236}">
                      <a16:creationId xmlns:a16="http://schemas.microsoft.com/office/drawing/2014/main" id="{21F54142-BE5B-CAA9-7F37-D5AE7D1FA4BC}"/>
                    </a:ext>
                  </a:extLst>
                </p:cNvPr>
                <p:cNvPicPr/>
                <p:nvPr/>
              </p:nvPicPr>
              <p:blipFill>
                <a:blip r:embed="rId275"/>
                <a:stretch>
                  <a:fillRect/>
                </a:stretch>
              </p:blipFill>
              <p:spPr>
                <a:xfrm>
                  <a:off x="7266700" y="2235784"/>
                  <a:ext cx="507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6">
              <p14:nvContentPartPr>
                <p14:cNvPr id="923" name="Ink 922">
                  <a:extLst>
                    <a:ext uri="{FF2B5EF4-FFF2-40B4-BE49-F238E27FC236}">
                      <a16:creationId xmlns:a16="http://schemas.microsoft.com/office/drawing/2014/main" id="{C92AF1AF-F0D5-1B4A-4A50-23746E876AC3}"/>
                    </a:ext>
                  </a:extLst>
                </p14:cNvPr>
                <p14:cNvContentPartPr/>
                <p14:nvPr/>
              </p14:nvContentPartPr>
              <p14:xfrm>
                <a:off x="7408540" y="2085664"/>
                <a:ext cx="87840" cy="402120"/>
              </p14:xfrm>
            </p:contentPart>
          </mc:Choice>
          <mc:Fallback xmlns="">
            <p:pic>
              <p:nvPicPr>
                <p:cNvPr id="923" name="Ink 922">
                  <a:extLst>
                    <a:ext uri="{FF2B5EF4-FFF2-40B4-BE49-F238E27FC236}">
                      <a16:creationId xmlns:a16="http://schemas.microsoft.com/office/drawing/2014/main" id="{C92AF1AF-F0D5-1B4A-4A50-23746E876AC3}"/>
                    </a:ext>
                  </a:extLst>
                </p:cNvPr>
                <p:cNvPicPr/>
                <p:nvPr/>
              </p:nvPicPr>
              <p:blipFill>
                <a:blip r:embed="rId277"/>
                <a:stretch>
                  <a:fillRect/>
                </a:stretch>
              </p:blipFill>
              <p:spPr>
                <a:xfrm>
                  <a:off x="7402420" y="2079544"/>
                  <a:ext cx="100080" cy="41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78">
              <p14:nvContentPartPr>
                <p14:cNvPr id="924" name="Ink 923">
                  <a:extLst>
                    <a:ext uri="{FF2B5EF4-FFF2-40B4-BE49-F238E27FC236}">
                      <a16:creationId xmlns:a16="http://schemas.microsoft.com/office/drawing/2014/main" id="{5E4D938C-047E-0D8F-3916-70C38D16D44F}"/>
                    </a:ext>
                  </a:extLst>
                </p14:cNvPr>
                <p14:cNvContentPartPr/>
                <p14:nvPr/>
              </p14:nvContentPartPr>
              <p14:xfrm>
                <a:off x="7384060" y="2316784"/>
                <a:ext cx="366840" cy="332640"/>
              </p14:xfrm>
            </p:contentPart>
          </mc:Choice>
          <mc:Fallback xmlns="">
            <p:pic>
              <p:nvPicPr>
                <p:cNvPr id="924" name="Ink 923">
                  <a:extLst>
                    <a:ext uri="{FF2B5EF4-FFF2-40B4-BE49-F238E27FC236}">
                      <a16:creationId xmlns:a16="http://schemas.microsoft.com/office/drawing/2014/main" id="{5E4D938C-047E-0D8F-3916-70C38D16D44F}"/>
                    </a:ext>
                  </a:extLst>
                </p:cNvPr>
                <p:cNvPicPr/>
                <p:nvPr/>
              </p:nvPicPr>
              <p:blipFill>
                <a:blip r:embed="rId279"/>
                <a:stretch>
                  <a:fillRect/>
                </a:stretch>
              </p:blipFill>
              <p:spPr>
                <a:xfrm>
                  <a:off x="7377940" y="2310664"/>
                  <a:ext cx="379080" cy="3448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280">
            <p14:nvContentPartPr>
              <p14:cNvPr id="925" name="Ink 924">
                <a:extLst>
                  <a:ext uri="{FF2B5EF4-FFF2-40B4-BE49-F238E27FC236}">
                    <a16:creationId xmlns:a16="http://schemas.microsoft.com/office/drawing/2014/main" id="{0A473346-238A-B6B1-B395-813C243F0D07}"/>
                  </a:ext>
                </a:extLst>
              </p14:cNvPr>
              <p14:cNvContentPartPr/>
              <p14:nvPr/>
            </p14:nvContentPartPr>
            <p14:xfrm>
              <a:off x="8128180" y="2055064"/>
              <a:ext cx="338040" cy="550080"/>
            </p14:xfrm>
          </p:contentPart>
        </mc:Choice>
        <mc:Fallback xmlns="">
          <p:pic>
            <p:nvPicPr>
              <p:cNvPr id="925" name="Ink 924">
                <a:extLst>
                  <a:ext uri="{FF2B5EF4-FFF2-40B4-BE49-F238E27FC236}">
                    <a16:creationId xmlns:a16="http://schemas.microsoft.com/office/drawing/2014/main" id="{0A473346-238A-B6B1-B395-813C243F0D07}"/>
                  </a:ext>
                </a:extLst>
              </p:cNvPr>
              <p:cNvPicPr/>
              <p:nvPr/>
            </p:nvPicPr>
            <p:blipFill>
              <a:blip r:embed="rId281"/>
              <a:stretch>
                <a:fillRect/>
              </a:stretch>
            </p:blipFill>
            <p:spPr>
              <a:xfrm>
                <a:off x="8122060" y="2048944"/>
                <a:ext cx="350280" cy="562320"/>
              </a:xfrm>
              <a:prstGeom prst="rect">
                <a:avLst/>
              </a:prstGeom>
            </p:spPr>
          </p:pic>
        </mc:Fallback>
      </mc:AlternateContent>
      <p:grpSp>
        <p:nvGrpSpPr>
          <p:cNvPr id="937" name="Group 936">
            <a:extLst>
              <a:ext uri="{FF2B5EF4-FFF2-40B4-BE49-F238E27FC236}">
                <a16:creationId xmlns:a16="http://schemas.microsoft.com/office/drawing/2014/main" id="{4F67FF6B-A486-5E4E-2F6B-1C2EB93A1D29}"/>
              </a:ext>
            </a:extLst>
          </p:cNvPr>
          <p:cNvGrpSpPr/>
          <p:nvPr/>
        </p:nvGrpSpPr>
        <p:grpSpPr>
          <a:xfrm>
            <a:off x="8737300" y="2086744"/>
            <a:ext cx="772560" cy="308880"/>
            <a:chOff x="8737300" y="2086744"/>
            <a:chExt cx="772560" cy="308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82">
              <p14:nvContentPartPr>
                <p14:cNvPr id="926" name="Ink 925">
                  <a:extLst>
                    <a:ext uri="{FF2B5EF4-FFF2-40B4-BE49-F238E27FC236}">
                      <a16:creationId xmlns:a16="http://schemas.microsoft.com/office/drawing/2014/main" id="{18260377-5FF3-3CD3-A1EC-AE79C4F2E220}"/>
                    </a:ext>
                  </a:extLst>
                </p14:cNvPr>
                <p14:cNvContentPartPr/>
                <p14:nvPr/>
              </p14:nvContentPartPr>
              <p14:xfrm>
                <a:off x="8737300" y="2240824"/>
                <a:ext cx="247680" cy="154800"/>
              </p14:xfrm>
            </p:contentPart>
          </mc:Choice>
          <mc:Fallback xmlns="">
            <p:pic>
              <p:nvPicPr>
                <p:cNvPr id="926" name="Ink 925">
                  <a:extLst>
                    <a:ext uri="{FF2B5EF4-FFF2-40B4-BE49-F238E27FC236}">
                      <a16:creationId xmlns:a16="http://schemas.microsoft.com/office/drawing/2014/main" id="{18260377-5FF3-3CD3-A1EC-AE79C4F2E220}"/>
                    </a:ext>
                  </a:extLst>
                </p:cNvPr>
                <p:cNvPicPr/>
                <p:nvPr/>
              </p:nvPicPr>
              <p:blipFill>
                <a:blip r:embed="rId283"/>
                <a:stretch>
                  <a:fillRect/>
                </a:stretch>
              </p:blipFill>
              <p:spPr>
                <a:xfrm>
                  <a:off x="8731180" y="2234704"/>
                  <a:ext cx="25992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4">
              <p14:nvContentPartPr>
                <p14:cNvPr id="927" name="Ink 926">
                  <a:extLst>
                    <a:ext uri="{FF2B5EF4-FFF2-40B4-BE49-F238E27FC236}">
                      <a16:creationId xmlns:a16="http://schemas.microsoft.com/office/drawing/2014/main" id="{DD21AC5B-76CE-120D-D564-A51A88DD6AAC}"/>
                    </a:ext>
                  </a:extLst>
                </p14:cNvPr>
                <p14:cNvContentPartPr/>
                <p14:nvPr/>
              </p14:nvContentPartPr>
              <p14:xfrm>
                <a:off x="9016300" y="2243344"/>
                <a:ext cx="117720" cy="132480"/>
              </p14:xfrm>
            </p:contentPart>
          </mc:Choice>
          <mc:Fallback xmlns="">
            <p:pic>
              <p:nvPicPr>
                <p:cNvPr id="927" name="Ink 926">
                  <a:extLst>
                    <a:ext uri="{FF2B5EF4-FFF2-40B4-BE49-F238E27FC236}">
                      <a16:creationId xmlns:a16="http://schemas.microsoft.com/office/drawing/2014/main" id="{DD21AC5B-76CE-120D-D564-A51A88DD6AAC}"/>
                    </a:ext>
                  </a:extLst>
                </p:cNvPr>
                <p:cNvPicPr/>
                <p:nvPr/>
              </p:nvPicPr>
              <p:blipFill>
                <a:blip r:embed="rId285"/>
                <a:stretch>
                  <a:fillRect/>
                </a:stretch>
              </p:blipFill>
              <p:spPr>
                <a:xfrm>
                  <a:off x="9010180" y="2237224"/>
                  <a:ext cx="129960" cy="14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6">
              <p14:nvContentPartPr>
                <p14:cNvPr id="928" name="Ink 927">
                  <a:extLst>
                    <a:ext uri="{FF2B5EF4-FFF2-40B4-BE49-F238E27FC236}">
                      <a16:creationId xmlns:a16="http://schemas.microsoft.com/office/drawing/2014/main" id="{0A3B9EA9-4093-CDFD-2FD6-2FB3B5C04FBA}"/>
                    </a:ext>
                  </a:extLst>
                </p14:cNvPr>
                <p14:cNvContentPartPr/>
                <p14:nvPr/>
              </p14:nvContentPartPr>
              <p14:xfrm>
                <a:off x="9192340" y="2228944"/>
                <a:ext cx="132480" cy="143640"/>
              </p14:xfrm>
            </p:contentPart>
          </mc:Choice>
          <mc:Fallback xmlns="">
            <p:pic>
              <p:nvPicPr>
                <p:cNvPr id="928" name="Ink 927">
                  <a:extLst>
                    <a:ext uri="{FF2B5EF4-FFF2-40B4-BE49-F238E27FC236}">
                      <a16:creationId xmlns:a16="http://schemas.microsoft.com/office/drawing/2014/main" id="{0A3B9EA9-4093-CDFD-2FD6-2FB3B5C04FBA}"/>
                    </a:ext>
                  </a:extLst>
                </p:cNvPr>
                <p:cNvPicPr/>
                <p:nvPr/>
              </p:nvPicPr>
              <p:blipFill>
                <a:blip r:embed="rId287"/>
                <a:stretch>
                  <a:fillRect/>
                </a:stretch>
              </p:blipFill>
              <p:spPr>
                <a:xfrm>
                  <a:off x="9186220" y="2222824"/>
                  <a:ext cx="1447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88">
              <p14:nvContentPartPr>
                <p14:cNvPr id="929" name="Ink 928">
                  <a:extLst>
                    <a:ext uri="{FF2B5EF4-FFF2-40B4-BE49-F238E27FC236}">
                      <a16:creationId xmlns:a16="http://schemas.microsoft.com/office/drawing/2014/main" id="{8BEB266B-A620-2648-4593-7DAB9483BC10}"/>
                    </a:ext>
                  </a:extLst>
                </p14:cNvPr>
                <p14:cNvContentPartPr/>
                <p14:nvPr/>
              </p14:nvContentPartPr>
              <p14:xfrm>
                <a:off x="9373780" y="2086744"/>
                <a:ext cx="24840" cy="268560"/>
              </p14:xfrm>
            </p:contentPart>
          </mc:Choice>
          <mc:Fallback xmlns="">
            <p:pic>
              <p:nvPicPr>
                <p:cNvPr id="929" name="Ink 928">
                  <a:extLst>
                    <a:ext uri="{FF2B5EF4-FFF2-40B4-BE49-F238E27FC236}">
                      <a16:creationId xmlns:a16="http://schemas.microsoft.com/office/drawing/2014/main" id="{8BEB266B-A620-2648-4593-7DAB9483BC10}"/>
                    </a:ext>
                  </a:extLst>
                </p:cNvPr>
                <p:cNvPicPr/>
                <p:nvPr/>
              </p:nvPicPr>
              <p:blipFill>
                <a:blip r:embed="rId289"/>
                <a:stretch>
                  <a:fillRect/>
                </a:stretch>
              </p:blipFill>
              <p:spPr>
                <a:xfrm>
                  <a:off x="9367660" y="2080624"/>
                  <a:ext cx="37080" cy="280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0">
              <p14:nvContentPartPr>
                <p14:cNvPr id="930" name="Ink 929">
                  <a:extLst>
                    <a:ext uri="{FF2B5EF4-FFF2-40B4-BE49-F238E27FC236}">
                      <a16:creationId xmlns:a16="http://schemas.microsoft.com/office/drawing/2014/main" id="{4C85ADDE-56DD-76AC-4399-CB6F9715EFC8}"/>
                    </a:ext>
                  </a:extLst>
                </p14:cNvPr>
                <p14:cNvContentPartPr/>
                <p14:nvPr/>
              </p14:nvContentPartPr>
              <p14:xfrm>
                <a:off x="9330580" y="2232184"/>
                <a:ext cx="179280" cy="34200"/>
              </p14:xfrm>
            </p:contentPart>
          </mc:Choice>
          <mc:Fallback xmlns="">
            <p:pic>
              <p:nvPicPr>
                <p:cNvPr id="930" name="Ink 929">
                  <a:extLst>
                    <a:ext uri="{FF2B5EF4-FFF2-40B4-BE49-F238E27FC236}">
                      <a16:creationId xmlns:a16="http://schemas.microsoft.com/office/drawing/2014/main" id="{4C85ADDE-56DD-76AC-4399-CB6F9715EFC8}"/>
                    </a:ext>
                  </a:extLst>
                </p:cNvPr>
                <p:cNvPicPr/>
                <p:nvPr/>
              </p:nvPicPr>
              <p:blipFill>
                <a:blip r:embed="rId291"/>
                <a:stretch>
                  <a:fillRect/>
                </a:stretch>
              </p:blipFill>
              <p:spPr>
                <a:xfrm>
                  <a:off x="9324460" y="2226064"/>
                  <a:ext cx="191520" cy="464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48" name="Group 947">
            <a:extLst>
              <a:ext uri="{FF2B5EF4-FFF2-40B4-BE49-F238E27FC236}">
                <a16:creationId xmlns:a16="http://schemas.microsoft.com/office/drawing/2014/main" id="{DB700966-9EF8-D70A-F2CF-C0311A672F6D}"/>
              </a:ext>
            </a:extLst>
          </p:cNvPr>
          <p:cNvGrpSpPr/>
          <p:nvPr/>
        </p:nvGrpSpPr>
        <p:grpSpPr>
          <a:xfrm>
            <a:off x="9719380" y="2163064"/>
            <a:ext cx="1075680" cy="303840"/>
            <a:chOff x="9719380" y="2163064"/>
            <a:chExt cx="1075680" cy="3038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292">
              <p14:nvContentPartPr>
                <p14:cNvPr id="940" name="Ink 939">
                  <a:extLst>
                    <a:ext uri="{FF2B5EF4-FFF2-40B4-BE49-F238E27FC236}">
                      <a16:creationId xmlns:a16="http://schemas.microsoft.com/office/drawing/2014/main" id="{A0B10E19-785F-E79A-C13D-F5A74AF7237C}"/>
                    </a:ext>
                  </a:extLst>
                </p14:cNvPr>
                <p14:cNvContentPartPr/>
                <p14:nvPr/>
              </p14:nvContentPartPr>
              <p14:xfrm>
                <a:off x="9792460" y="2204464"/>
                <a:ext cx="253800" cy="19080"/>
              </p14:xfrm>
            </p:contentPart>
          </mc:Choice>
          <mc:Fallback xmlns="">
            <p:pic>
              <p:nvPicPr>
                <p:cNvPr id="940" name="Ink 939">
                  <a:extLst>
                    <a:ext uri="{FF2B5EF4-FFF2-40B4-BE49-F238E27FC236}">
                      <a16:creationId xmlns:a16="http://schemas.microsoft.com/office/drawing/2014/main" id="{A0B10E19-785F-E79A-C13D-F5A74AF7237C}"/>
                    </a:ext>
                  </a:extLst>
                </p:cNvPr>
                <p:cNvPicPr/>
                <p:nvPr/>
              </p:nvPicPr>
              <p:blipFill>
                <a:blip r:embed="rId293"/>
                <a:stretch>
                  <a:fillRect/>
                </a:stretch>
              </p:blipFill>
              <p:spPr>
                <a:xfrm>
                  <a:off x="9786340" y="2198344"/>
                  <a:ext cx="26604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4">
              <p14:nvContentPartPr>
                <p14:cNvPr id="941" name="Ink 940">
                  <a:extLst>
                    <a:ext uri="{FF2B5EF4-FFF2-40B4-BE49-F238E27FC236}">
                      <a16:creationId xmlns:a16="http://schemas.microsoft.com/office/drawing/2014/main" id="{3B4AF2B8-0466-6EB0-6956-1B1ACE049A13}"/>
                    </a:ext>
                  </a:extLst>
                </p14:cNvPr>
                <p14:cNvContentPartPr/>
                <p14:nvPr/>
              </p14:nvContentPartPr>
              <p14:xfrm>
                <a:off x="9832060" y="2276824"/>
                <a:ext cx="49320" cy="160200"/>
              </p14:xfrm>
            </p:contentPart>
          </mc:Choice>
          <mc:Fallback xmlns="">
            <p:pic>
              <p:nvPicPr>
                <p:cNvPr id="941" name="Ink 940">
                  <a:extLst>
                    <a:ext uri="{FF2B5EF4-FFF2-40B4-BE49-F238E27FC236}">
                      <a16:creationId xmlns:a16="http://schemas.microsoft.com/office/drawing/2014/main" id="{3B4AF2B8-0466-6EB0-6956-1B1ACE049A13}"/>
                    </a:ext>
                  </a:extLst>
                </p:cNvPr>
                <p:cNvPicPr/>
                <p:nvPr/>
              </p:nvPicPr>
              <p:blipFill>
                <a:blip r:embed="rId295"/>
                <a:stretch>
                  <a:fillRect/>
                </a:stretch>
              </p:blipFill>
              <p:spPr>
                <a:xfrm>
                  <a:off x="9825940" y="2270704"/>
                  <a:ext cx="61560" cy="172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6">
              <p14:nvContentPartPr>
                <p14:cNvPr id="942" name="Ink 941">
                  <a:extLst>
                    <a:ext uri="{FF2B5EF4-FFF2-40B4-BE49-F238E27FC236}">
                      <a16:creationId xmlns:a16="http://schemas.microsoft.com/office/drawing/2014/main" id="{BAE21CED-942E-C682-54EC-0E184AA18B7D}"/>
                    </a:ext>
                  </a:extLst>
                </p14:cNvPr>
                <p14:cNvContentPartPr/>
                <p14:nvPr/>
              </p14:nvContentPartPr>
              <p14:xfrm>
                <a:off x="9719380" y="2433424"/>
                <a:ext cx="333360" cy="30240"/>
              </p14:xfrm>
            </p:contentPart>
          </mc:Choice>
          <mc:Fallback xmlns="">
            <p:pic>
              <p:nvPicPr>
                <p:cNvPr id="942" name="Ink 941">
                  <a:extLst>
                    <a:ext uri="{FF2B5EF4-FFF2-40B4-BE49-F238E27FC236}">
                      <a16:creationId xmlns:a16="http://schemas.microsoft.com/office/drawing/2014/main" id="{BAE21CED-942E-C682-54EC-0E184AA18B7D}"/>
                    </a:ext>
                  </a:extLst>
                </p:cNvPr>
                <p:cNvPicPr/>
                <p:nvPr/>
              </p:nvPicPr>
              <p:blipFill>
                <a:blip r:embed="rId297"/>
                <a:stretch>
                  <a:fillRect/>
                </a:stretch>
              </p:blipFill>
              <p:spPr>
                <a:xfrm>
                  <a:off x="9713260" y="2427304"/>
                  <a:ext cx="345600" cy="42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298">
              <p14:nvContentPartPr>
                <p14:cNvPr id="943" name="Ink 942">
                  <a:extLst>
                    <a:ext uri="{FF2B5EF4-FFF2-40B4-BE49-F238E27FC236}">
                      <a16:creationId xmlns:a16="http://schemas.microsoft.com/office/drawing/2014/main" id="{2C2A732C-76FF-74CA-99EA-500D2E767250}"/>
                    </a:ext>
                  </a:extLst>
                </p14:cNvPr>
                <p14:cNvContentPartPr/>
                <p14:nvPr/>
              </p14:nvContentPartPr>
              <p14:xfrm>
                <a:off x="10119700" y="2203024"/>
                <a:ext cx="37800" cy="228600"/>
              </p14:xfrm>
            </p:contentPart>
          </mc:Choice>
          <mc:Fallback xmlns="">
            <p:pic>
              <p:nvPicPr>
                <p:cNvPr id="943" name="Ink 942">
                  <a:extLst>
                    <a:ext uri="{FF2B5EF4-FFF2-40B4-BE49-F238E27FC236}">
                      <a16:creationId xmlns:a16="http://schemas.microsoft.com/office/drawing/2014/main" id="{2C2A732C-76FF-74CA-99EA-500D2E767250}"/>
                    </a:ext>
                  </a:extLst>
                </p:cNvPr>
                <p:cNvPicPr/>
                <p:nvPr/>
              </p:nvPicPr>
              <p:blipFill>
                <a:blip r:embed="rId299"/>
                <a:stretch>
                  <a:fillRect/>
                </a:stretch>
              </p:blipFill>
              <p:spPr>
                <a:xfrm>
                  <a:off x="10113580" y="2196904"/>
                  <a:ext cx="50040" cy="240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0">
              <p14:nvContentPartPr>
                <p14:cNvPr id="944" name="Ink 943">
                  <a:extLst>
                    <a:ext uri="{FF2B5EF4-FFF2-40B4-BE49-F238E27FC236}">
                      <a16:creationId xmlns:a16="http://schemas.microsoft.com/office/drawing/2014/main" id="{8AD39B9D-A0BC-FA39-9EE5-F59CE77C4670}"/>
                    </a:ext>
                  </a:extLst>
                </p14:cNvPr>
                <p14:cNvContentPartPr/>
                <p14:nvPr/>
              </p14:nvContentPartPr>
              <p14:xfrm>
                <a:off x="10104220" y="2179984"/>
                <a:ext cx="217800" cy="164160"/>
              </p14:xfrm>
            </p:contentPart>
          </mc:Choice>
          <mc:Fallback xmlns="">
            <p:pic>
              <p:nvPicPr>
                <p:cNvPr id="944" name="Ink 943">
                  <a:extLst>
                    <a:ext uri="{FF2B5EF4-FFF2-40B4-BE49-F238E27FC236}">
                      <a16:creationId xmlns:a16="http://schemas.microsoft.com/office/drawing/2014/main" id="{8AD39B9D-A0BC-FA39-9EE5-F59CE77C4670}"/>
                    </a:ext>
                  </a:extLst>
                </p:cNvPr>
                <p:cNvPicPr/>
                <p:nvPr/>
              </p:nvPicPr>
              <p:blipFill>
                <a:blip r:embed="rId301"/>
                <a:stretch>
                  <a:fillRect/>
                </a:stretch>
              </p:blipFill>
              <p:spPr>
                <a:xfrm>
                  <a:off x="10098100" y="2173864"/>
                  <a:ext cx="230040" cy="176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2">
              <p14:nvContentPartPr>
                <p14:cNvPr id="945" name="Ink 944">
                  <a:extLst>
                    <a:ext uri="{FF2B5EF4-FFF2-40B4-BE49-F238E27FC236}">
                      <a16:creationId xmlns:a16="http://schemas.microsoft.com/office/drawing/2014/main" id="{021C7606-AB5E-D830-F852-A916E607E914}"/>
                    </a:ext>
                  </a:extLst>
                </p14:cNvPr>
                <p14:cNvContentPartPr/>
                <p14:nvPr/>
              </p14:nvContentPartPr>
              <p14:xfrm>
                <a:off x="10289260" y="2163064"/>
                <a:ext cx="291240" cy="277200"/>
              </p14:xfrm>
            </p:contentPart>
          </mc:Choice>
          <mc:Fallback xmlns="">
            <p:pic>
              <p:nvPicPr>
                <p:cNvPr id="945" name="Ink 944">
                  <a:extLst>
                    <a:ext uri="{FF2B5EF4-FFF2-40B4-BE49-F238E27FC236}">
                      <a16:creationId xmlns:a16="http://schemas.microsoft.com/office/drawing/2014/main" id="{021C7606-AB5E-D830-F852-A916E607E914}"/>
                    </a:ext>
                  </a:extLst>
                </p:cNvPr>
                <p:cNvPicPr/>
                <p:nvPr/>
              </p:nvPicPr>
              <p:blipFill>
                <a:blip r:embed="rId303"/>
                <a:stretch>
                  <a:fillRect/>
                </a:stretch>
              </p:blipFill>
              <p:spPr>
                <a:xfrm>
                  <a:off x="10283140" y="2156944"/>
                  <a:ext cx="303480" cy="28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4">
              <p14:nvContentPartPr>
                <p14:cNvPr id="947" name="Ink 946">
                  <a:extLst>
                    <a:ext uri="{FF2B5EF4-FFF2-40B4-BE49-F238E27FC236}">
                      <a16:creationId xmlns:a16="http://schemas.microsoft.com/office/drawing/2014/main" id="{47A4E645-6A45-E2E0-4DB9-0281C8C7A2E8}"/>
                    </a:ext>
                  </a:extLst>
                </p14:cNvPr>
                <p14:cNvContentPartPr/>
                <p14:nvPr/>
              </p14:nvContentPartPr>
              <p14:xfrm>
                <a:off x="10640620" y="2284744"/>
                <a:ext cx="154440" cy="182160"/>
              </p14:xfrm>
            </p:contentPart>
          </mc:Choice>
          <mc:Fallback xmlns="">
            <p:pic>
              <p:nvPicPr>
                <p:cNvPr id="947" name="Ink 946">
                  <a:extLst>
                    <a:ext uri="{FF2B5EF4-FFF2-40B4-BE49-F238E27FC236}">
                      <a16:creationId xmlns:a16="http://schemas.microsoft.com/office/drawing/2014/main" id="{47A4E645-6A45-E2E0-4DB9-0281C8C7A2E8}"/>
                    </a:ext>
                  </a:extLst>
                </p:cNvPr>
                <p:cNvPicPr/>
                <p:nvPr/>
              </p:nvPicPr>
              <p:blipFill>
                <a:blip r:embed="rId305"/>
                <a:stretch>
                  <a:fillRect/>
                </a:stretch>
              </p:blipFill>
              <p:spPr>
                <a:xfrm>
                  <a:off x="10634500" y="2278624"/>
                  <a:ext cx="166680" cy="194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3" name="Group 992">
            <a:extLst>
              <a:ext uri="{FF2B5EF4-FFF2-40B4-BE49-F238E27FC236}">
                <a16:creationId xmlns:a16="http://schemas.microsoft.com/office/drawing/2014/main" id="{7382CFE2-E0A0-295F-257B-016AF68A9D7A}"/>
              </a:ext>
            </a:extLst>
          </p:cNvPr>
          <p:cNvGrpSpPr/>
          <p:nvPr/>
        </p:nvGrpSpPr>
        <p:grpSpPr>
          <a:xfrm>
            <a:off x="1835020" y="4062784"/>
            <a:ext cx="788040" cy="334800"/>
            <a:chOff x="1835020" y="4062784"/>
            <a:chExt cx="78804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06">
              <p14:nvContentPartPr>
                <p14:cNvPr id="975" name="Ink 974">
                  <a:extLst>
                    <a:ext uri="{FF2B5EF4-FFF2-40B4-BE49-F238E27FC236}">
                      <a16:creationId xmlns:a16="http://schemas.microsoft.com/office/drawing/2014/main" id="{C3A5E509-C1D2-66D6-3296-5A21AC73B0CC}"/>
                    </a:ext>
                  </a:extLst>
                </p14:cNvPr>
                <p14:cNvContentPartPr/>
                <p14:nvPr/>
              </p14:nvContentPartPr>
              <p14:xfrm>
                <a:off x="1835020" y="4099144"/>
                <a:ext cx="219600" cy="123840"/>
              </p14:xfrm>
            </p:contentPart>
          </mc:Choice>
          <mc:Fallback xmlns="">
            <p:pic>
              <p:nvPicPr>
                <p:cNvPr id="975" name="Ink 974">
                  <a:extLst>
                    <a:ext uri="{FF2B5EF4-FFF2-40B4-BE49-F238E27FC236}">
                      <a16:creationId xmlns:a16="http://schemas.microsoft.com/office/drawing/2014/main" id="{C3A5E509-C1D2-66D6-3296-5A21AC73B0CC}"/>
                    </a:ext>
                  </a:extLst>
                </p:cNvPr>
                <p:cNvPicPr/>
                <p:nvPr/>
              </p:nvPicPr>
              <p:blipFill>
                <a:blip r:embed="rId307"/>
                <a:stretch>
                  <a:fillRect/>
                </a:stretch>
              </p:blipFill>
              <p:spPr>
                <a:xfrm>
                  <a:off x="1828900" y="4093024"/>
                  <a:ext cx="23184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08">
              <p14:nvContentPartPr>
                <p14:cNvPr id="976" name="Ink 975">
                  <a:extLst>
                    <a:ext uri="{FF2B5EF4-FFF2-40B4-BE49-F238E27FC236}">
                      <a16:creationId xmlns:a16="http://schemas.microsoft.com/office/drawing/2014/main" id="{A857B2C5-50E1-F134-AE95-4FBA143994D2}"/>
                    </a:ext>
                  </a:extLst>
                </p14:cNvPr>
                <p14:cNvContentPartPr/>
                <p14:nvPr/>
              </p14:nvContentPartPr>
              <p14:xfrm>
                <a:off x="2035900" y="4134784"/>
                <a:ext cx="35640" cy="241920"/>
              </p14:xfrm>
            </p:contentPart>
          </mc:Choice>
          <mc:Fallback xmlns="">
            <p:pic>
              <p:nvPicPr>
                <p:cNvPr id="976" name="Ink 975">
                  <a:extLst>
                    <a:ext uri="{FF2B5EF4-FFF2-40B4-BE49-F238E27FC236}">
                      <a16:creationId xmlns:a16="http://schemas.microsoft.com/office/drawing/2014/main" id="{A857B2C5-50E1-F134-AE95-4FBA143994D2}"/>
                    </a:ext>
                  </a:extLst>
                </p:cNvPr>
                <p:cNvPicPr/>
                <p:nvPr/>
              </p:nvPicPr>
              <p:blipFill>
                <a:blip r:embed="rId309"/>
                <a:stretch>
                  <a:fillRect/>
                </a:stretch>
              </p:blipFill>
              <p:spPr>
                <a:xfrm>
                  <a:off x="2029780" y="4128664"/>
                  <a:ext cx="47880" cy="254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0">
              <p14:nvContentPartPr>
                <p14:cNvPr id="977" name="Ink 976">
                  <a:extLst>
                    <a:ext uri="{FF2B5EF4-FFF2-40B4-BE49-F238E27FC236}">
                      <a16:creationId xmlns:a16="http://schemas.microsoft.com/office/drawing/2014/main" id="{9CE5CC76-26CE-3E3E-839A-1348DDA07ADB}"/>
                    </a:ext>
                  </a:extLst>
                </p14:cNvPr>
                <p14:cNvContentPartPr/>
                <p14:nvPr/>
              </p14:nvContentPartPr>
              <p14:xfrm>
                <a:off x="2060380" y="4121824"/>
                <a:ext cx="106920" cy="128880"/>
              </p14:xfrm>
            </p:contentPart>
          </mc:Choice>
          <mc:Fallback xmlns="">
            <p:pic>
              <p:nvPicPr>
                <p:cNvPr id="977" name="Ink 976">
                  <a:extLst>
                    <a:ext uri="{FF2B5EF4-FFF2-40B4-BE49-F238E27FC236}">
                      <a16:creationId xmlns:a16="http://schemas.microsoft.com/office/drawing/2014/main" id="{9CE5CC76-26CE-3E3E-839A-1348DDA07ADB}"/>
                    </a:ext>
                  </a:extLst>
                </p:cNvPr>
                <p:cNvPicPr/>
                <p:nvPr/>
              </p:nvPicPr>
              <p:blipFill>
                <a:blip r:embed="rId311"/>
                <a:stretch>
                  <a:fillRect/>
                </a:stretch>
              </p:blipFill>
              <p:spPr>
                <a:xfrm>
                  <a:off x="2054260" y="4115704"/>
                  <a:ext cx="11916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2">
              <p14:nvContentPartPr>
                <p14:cNvPr id="978" name="Ink 977">
                  <a:extLst>
                    <a:ext uri="{FF2B5EF4-FFF2-40B4-BE49-F238E27FC236}">
                      <a16:creationId xmlns:a16="http://schemas.microsoft.com/office/drawing/2014/main" id="{D446FE0C-38C4-6D70-A9BA-423655D4B2D6}"/>
                    </a:ext>
                  </a:extLst>
                </p14:cNvPr>
                <p14:cNvContentPartPr/>
                <p14:nvPr/>
              </p14:nvContentPartPr>
              <p14:xfrm>
                <a:off x="2190340" y="4169704"/>
                <a:ext cx="36360" cy="227880"/>
              </p14:xfrm>
            </p:contentPart>
          </mc:Choice>
          <mc:Fallback xmlns="">
            <p:pic>
              <p:nvPicPr>
                <p:cNvPr id="978" name="Ink 977">
                  <a:extLst>
                    <a:ext uri="{FF2B5EF4-FFF2-40B4-BE49-F238E27FC236}">
                      <a16:creationId xmlns:a16="http://schemas.microsoft.com/office/drawing/2014/main" id="{D446FE0C-38C4-6D70-A9BA-423655D4B2D6}"/>
                    </a:ext>
                  </a:extLst>
                </p:cNvPr>
                <p:cNvPicPr/>
                <p:nvPr/>
              </p:nvPicPr>
              <p:blipFill>
                <a:blip r:embed="rId313"/>
                <a:stretch>
                  <a:fillRect/>
                </a:stretch>
              </p:blipFill>
              <p:spPr>
                <a:xfrm>
                  <a:off x="2184220" y="4163584"/>
                  <a:ext cx="48600" cy="240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4">
              <p14:nvContentPartPr>
                <p14:cNvPr id="979" name="Ink 978">
                  <a:extLst>
                    <a:ext uri="{FF2B5EF4-FFF2-40B4-BE49-F238E27FC236}">
                      <a16:creationId xmlns:a16="http://schemas.microsoft.com/office/drawing/2014/main" id="{C30971A5-67DA-4313-6594-8781418FA4D5}"/>
                    </a:ext>
                  </a:extLst>
                </p14:cNvPr>
                <p14:cNvContentPartPr/>
                <p14:nvPr/>
              </p14:nvContentPartPr>
              <p14:xfrm>
                <a:off x="2195380" y="4105264"/>
                <a:ext cx="129240" cy="137520"/>
              </p14:xfrm>
            </p:contentPart>
          </mc:Choice>
          <mc:Fallback xmlns="">
            <p:pic>
              <p:nvPicPr>
                <p:cNvPr id="979" name="Ink 978">
                  <a:extLst>
                    <a:ext uri="{FF2B5EF4-FFF2-40B4-BE49-F238E27FC236}">
                      <a16:creationId xmlns:a16="http://schemas.microsoft.com/office/drawing/2014/main" id="{C30971A5-67DA-4313-6594-8781418FA4D5}"/>
                    </a:ext>
                  </a:extLst>
                </p:cNvPr>
                <p:cNvPicPr/>
                <p:nvPr/>
              </p:nvPicPr>
              <p:blipFill>
                <a:blip r:embed="rId315"/>
                <a:stretch>
                  <a:fillRect/>
                </a:stretch>
              </p:blipFill>
              <p:spPr>
                <a:xfrm>
                  <a:off x="2189260" y="4099144"/>
                  <a:ext cx="14148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6">
              <p14:nvContentPartPr>
                <p14:cNvPr id="980" name="Ink 979">
                  <a:extLst>
                    <a:ext uri="{FF2B5EF4-FFF2-40B4-BE49-F238E27FC236}">
                      <a16:creationId xmlns:a16="http://schemas.microsoft.com/office/drawing/2014/main" id="{F60AB306-4A3B-A389-C290-591414C178E7}"/>
                    </a:ext>
                  </a:extLst>
                </p14:cNvPr>
                <p14:cNvContentPartPr/>
                <p14:nvPr/>
              </p14:nvContentPartPr>
              <p14:xfrm>
                <a:off x="2323900" y="4068184"/>
                <a:ext cx="189000" cy="173520"/>
              </p14:xfrm>
            </p:contentPart>
          </mc:Choice>
          <mc:Fallback xmlns="">
            <p:pic>
              <p:nvPicPr>
                <p:cNvPr id="980" name="Ink 979">
                  <a:extLst>
                    <a:ext uri="{FF2B5EF4-FFF2-40B4-BE49-F238E27FC236}">
                      <a16:creationId xmlns:a16="http://schemas.microsoft.com/office/drawing/2014/main" id="{F60AB306-4A3B-A389-C290-591414C178E7}"/>
                    </a:ext>
                  </a:extLst>
                </p:cNvPr>
                <p:cNvPicPr/>
                <p:nvPr/>
              </p:nvPicPr>
              <p:blipFill>
                <a:blip r:embed="rId317"/>
                <a:stretch>
                  <a:fillRect/>
                </a:stretch>
              </p:blipFill>
              <p:spPr>
                <a:xfrm>
                  <a:off x="2317780" y="4062064"/>
                  <a:ext cx="201240" cy="185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18">
              <p14:nvContentPartPr>
                <p14:cNvPr id="981" name="Ink 980">
                  <a:extLst>
                    <a:ext uri="{FF2B5EF4-FFF2-40B4-BE49-F238E27FC236}">
                      <a16:creationId xmlns:a16="http://schemas.microsoft.com/office/drawing/2014/main" id="{D7D8F941-1B17-975A-93AF-6B8905871C20}"/>
                    </a:ext>
                  </a:extLst>
                </p14:cNvPr>
                <p14:cNvContentPartPr/>
                <p14:nvPr/>
              </p14:nvContentPartPr>
              <p14:xfrm>
                <a:off x="2483380" y="4062784"/>
                <a:ext cx="139680" cy="177120"/>
              </p14:xfrm>
            </p:contentPart>
          </mc:Choice>
          <mc:Fallback xmlns="">
            <p:pic>
              <p:nvPicPr>
                <p:cNvPr id="981" name="Ink 980">
                  <a:extLst>
                    <a:ext uri="{FF2B5EF4-FFF2-40B4-BE49-F238E27FC236}">
                      <a16:creationId xmlns:a16="http://schemas.microsoft.com/office/drawing/2014/main" id="{D7D8F941-1B17-975A-93AF-6B8905871C20}"/>
                    </a:ext>
                  </a:extLst>
                </p:cNvPr>
                <p:cNvPicPr/>
                <p:nvPr/>
              </p:nvPicPr>
              <p:blipFill>
                <a:blip r:embed="rId319"/>
                <a:stretch>
                  <a:fillRect/>
                </a:stretch>
              </p:blipFill>
              <p:spPr>
                <a:xfrm>
                  <a:off x="2477260" y="4056664"/>
                  <a:ext cx="151920" cy="1893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992" name="Group 991">
            <a:extLst>
              <a:ext uri="{FF2B5EF4-FFF2-40B4-BE49-F238E27FC236}">
                <a16:creationId xmlns:a16="http://schemas.microsoft.com/office/drawing/2014/main" id="{977DC1D8-87C7-8C8C-76E6-CC30EF8F1091}"/>
              </a:ext>
            </a:extLst>
          </p:cNvPr>
          <p:cNvGrpSpPr/>
          <p:nvPr/>
        </p:nvGrpSpPr>
        <p:grpSpPr>
          <a:xfrm>
            <a:off x="2950300" y="3912304"/>
            <a:ext cx="1086120" cy="378360"/>
            <a:chOff x="2950300" y="3912304"/>
            <a:chExt cx="1086120" cy="3783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20">
              <p14:nvContentPartPr>
                <p14:cNvPr id="982" name="Ink 981">
                  <a:extLst>
                    <a:ext uri="{FF2B5EF4-FFF2-40B4-BE49-F238E27FC236}">
                      <a16:creationId xmlns:a16="http://schemas.microsoft.com/office/drawing/2014/main" id="{3BA9A4F6-F7B0-EE8D-2A65-8863DDCAD9FF}"/>
                    </a:ext>
                  </a:extLst>
                </p14:cNvPr>
                <p14:cNvContentPartPr/>
                <p14:nvPr/>
              </p14:nvContentPartPr>
              <p14:xfrm>
                <a:off x="2950300" y="4015624"/>
                <a:ext cx="176040" cy="275040"/>
              </p14:xfrm>
            </p:contentPart>
          </mc:Choice>
          <mc:Fallback xmlns="">
            <p:pic>
              <p:nvPicPr>
                <p:cNvPr id="982" name="Ink 981">
                  <a:extLst>
                    <a:ext uri="{FF2B5EF4-FFF2-40B4-BE49-F238E27FC236}">
                      <a16:creationId xmlns:a16="http://schemas.microsoft.com/office/drawing/2014/main" id="{3BA9A4F6-F7B0-EE8D-2A65-8863DDCAD9FF}"/>
                    </a:ext>
                  </a:extLst>
                </p:cNvPr>
                <p:cNvPicPr/>
                <p:nvPr/>
              </p:nvPicPr>
              <p:blipFill>
                <a:blip r:embed="rId321"/>
                <a:stretch>
                  <a:fillRect/>
                </a:stretch>
              </p:blipFill>
              <p:spPr>
                <a:xfrm>
                  <a:off x="2944180" y="4009504"/>
                  <a:ext cx="188280" cy="287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2">
              <p14:nvContentPartPr>
                <p14:cNvPr id="983" name="Ink 982">
                  <a:extLst>
                    <a:ext uri="{FF2B5EF4-FFF2-40B4-BE49-F238E27FC236}">
                      <a16:creationId xmlns:a16="http://schemas.microsoft.com/office/drawing/2014/main" id="{80480F8E-64F4-DA48-0F61-5899772C4430}"/>
                    </a:ext>
                  </a:extLst>
                </p14:cNvPr>
                <p14:cNvContentPartPr/>
                <p14:nvPr/>
              </p14:nvContentPartPr>
              <p14:xfrm>
                <a:off x="3133180" y="4112824"/>
                <a:ext cx="368280" cy="161280"/>
              </p14:xfrm>
            </p:contentPart>
          </mc:Choice>
          <mc:Fallback xmlns="">
            <p:pic>
              <p:nvPicPr>
                <p:cNvPr id="983" name="Ink 982">
                  <a:extLst>
                    <a:ext uri="{FF2B5EF4-FFF2-40B4-BE49-F238E27FC236}">
                      <a16:creationId xmlns:a16="http://schemas.microsoft.com/office/drawing/2014/main" id="{80480F8E-64F4-DA48-0F61-5899772C4430}"/>
                    </a:ext>
                  </a:extLst>
                </p:cNvPr>
                <p:cNvPicPr/>
                <p:nvPr/>
              </p:nvPicPr>
              <p:blipFill>
                <a:blip r:embed="rId323"/>
                <a:stretch>
                  <a:fillRect/>
                </a:stretch>
              </p:blipFill>
              <p:spPr>
                <a:xfrm>
                  <a:off x="3127060" y="4106704"/>
                  <a:ext cx="380520" cy="173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4">
              <p14:nvContentPartPr>
                <p14:cNvPr id="984" name="Ink 983">
                  <a:extLst>
                    <a:ext uri="{FF2B5EF4-FFF2-40B4-BE49-F238E27FC236}">
                      <a16:creationId xmlns:a16="http://schemas.microsoft.com/office/drawing/2014/main" id="{CDE2B493-4EE4-2C12-4A8D-15272B40FB70}"/>
                    </a:ext>
                  </a:extLst>
                </p14:cNvPr>
                <p14:cNvContentPartPr/>
                <p14:nvPr/>
              </p14:nvContentPartPr>
              <p14:xfrm>
                <a:off x="3503260" y="4142704"/>
                <a:ext cx="150840" cy="119160"/>
              </p14:xfrm>
            </p:contentPart>
          </mc:Choice>
          <mc:Fallback xmlns="">
            <p:pic>
              <p:nvPicPr>
                <p:cNvPr id="984" name="Ink 983">
                  <a:extLst>
                    <a:ext uri="{FF2B5EF4-FFF2-40B4-BE49-F238E27FC236}">
                      <a16:creationId xmlns:a16="http://schemas.microsoft.com/office/drawing/2014/main" id="{CDE2B493-4EE4-2C12-4A8D-15272B40FB70}"/>
                    </a:ext>
                  </a:extLst>
                </p:cNvPr>
                <p:cNvPicPr/>
                <p:nvPr/>
              </p:nvPicPr>
              <p:blipFill>
                <a:blip r:embed="rId325"/>
                <a:stretch>
                  <a:fillRect/>
                </a:stretch>
              </p:blipFill>
              <p:spPr>
                <a:xfrm>
                  <a:off x="3497140" y="4136584"/>
                  <a:ext cx="163080" cy="131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6">
              <p14:nvContentPartPr>
                <p14:cNvPr id="985" name="Ink 984">
                  <a:extLst>
                    <a:ext uri="{FF2B5EF4-FFF2-40B4-BE49-F238E27FC236}">
                      <a16:creationId xmlns:a16="http://schemas.microsoft.com/office/drawing/2014/main" id="{FE6EC89A-906D-E575-101B-742F50BB5D28}"/>
                    </a:ext>
                  </a:extLst>
                </p14:cNvPr>
                <p14:cNvContentPartPr/>
                <p14:nvPr/>
              </p14:nvContentPartPr>
              <p14:xfrm>
                <a:off x="3667780" y="3912304"/>
                <a:ext cx="200880" cy="362880"/>
              </p14:xfrm>
            </p:contentPart>
          </mc:Choice>
          <mc:Fallback xmlns="">
            <p:pic>
              <p:nvPicPr>
                <p:cNvPr id="985" name="Ink 984">
                  <a:extLst>
                    <a:ext uri="{FF2B5EF4-FFF2-40B4-BE49-F238E27FC236}">
                      <a16:creationId xmlns:a16="http://schemas.microsoft.com/office/drawing/2014/main" id="{FE6EC89A-906D-E575-101B-742F50BB5D28}"/>
                    </a:ext>
                  </a:extLst>
                </p:cNvPr>
                <p:cNvPicPr/>
                <p:nvPr/>
              </p:nvPicPr>
              <p:blipFill>
                <a:blip r:embed="rId327"/>
                <a:stretch>
                  <a:fillRect/>
                </a:stretch>
              </p:blipFill>
              <p:spPr>
                <a:xfrm>
                  <a:off x="3661660" y="3906184"/>
                  <a:ext cx="213120" cy="375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28">
              <p14:nvContentPartPr>
                <p14:cNvPr id="986" name="Ink 985">
                  <a:extLst>
                    <a:ext uri="{FF2B5EF4-FFF2-40B4-BE49-F238E27FC236}">
                      <a16:creationId xmlns:a16="http://schemas.microsoft.com/office/drawing/2014/main" id="{C446DDE0-5143-B059-F1A4-2A54A4C1D89D}"/>
                    </a:ext>
                  </a:extLst>
                </p14:cNvPr>
                <p14:cNvContentPartPr/>
                <p14:nvPr/>
              </p14:nvContentPartPr>
              <p14:xfrm>
                <a:off x="3919780" y="4084744"/>
                <a:ext cx="116640" cy="172440"/>
              </p14:xfrm>
            </p:contentPart>
          </mc:Choice>
          <mc:Fallback xmlns="">
            <p:pic>
              <p:nvPicPr>
                <p:cNvPr id="986" name="Ink 985">
                  <a:extLst>
                    <a:ext uri="{FF2B5EF4-FFF2-40B4-BE49-F238E27FC236}">
                      <a16:creationId xmlns:a16="http://schemas.microsoft.com/office/drawing/2014/main" id="{C446DDE0-5143-B059-F1A4-2A54A4C1D89D}"/>
                    </a:ext>
                  </a:extLst>
                </p:cNvPr>
                <p:cNvPicPr/>
                <p:nvPr/>
              </p:nvPicPr>
              <p:blipFill>
                <a:blip r:embed="rId329"/>
                <a:stretch>
                  <a:fillRect/>
                </a:stretch>
              </p:blipFill>
              <p:spPr>
                <a:xfrm>
                  <a:off x="3913660" y="4078624"/>
                  <a:ext cx="128880" cy="18468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330">
            <p14:nvContentPartPr>
              <p14:cNvPr id="987" name="Ink 986">
                <a:extLst>
                  <a:ext uri="{FF2B5EF4-FFF2-40B4-BE49-F238E27FC236}">
                    <a16:creationId xmlns:a16="http://schemas.microsoft.com/office/drawing/2014/main" id="{199F6B05-75EE-30C8-A081-B36B121F1ADF}"/>
                  </a:ext>
                </a:extLst>
              </p14:cNvPr>
              <p14:cNvContentPartPr/>
              <p14:nvPr/>
            </p14:nvContentPartPr>
            <p14:xfrm>
              <a:off x="4367260" y="4067824"/>
              <a:ext cx="309600" cy="151920"/>
            </p14:xfrm>
          </p:contentPart>
        </mc:Choice>
        <mc:Fallback xmlns="">
          <p:pic>
            <p:nvPicPr>
              <p:cNvPr id="987" name="Ink 986">
                <a:extLst>
                  <a:ext uri="{FF2B5EF4-FFF2-40B4-BE49-F238E27FC236}">
                    <a16:creationId xmlns:a16="http://schemas.microsoft.com/office/drawing/2014/main" id="{199F6B05-75EE-30C8-A081-B36B121F1ADF}"/>
                  </a:ext>
                </a:extLst>
              </p:cNvPr>
              <p:cNvPicPr/>
              <p:nvPr/>
            </p:nvPicPr>
            <p:blipFill>
              <a:blip r:embed="rId331"/>
              <a:stretch>
                <a:fillRect/>
              </a:stretch>
            </p:blipFill>
            <p:spPr>
              <a:xfrm>
                <a:off x="4361140" y="4061704"/>
                <a:ext cx="321840" cy="164160"/>
              </a:xfrm>
              <a:prstGeom prst="rect">
                <a:avLst/>
              </a:prstGeom>
            </p:spPr>
          </p:pic>
        </mc:Fallback>
      </mc:AlternateContent>
      <p:grpSp>
        <p:nvGrpSpPr>
          <p:cNvPr id="991" name="Group 990">
            <a:extLst>
              <a:ext uri="{FF2B5EF4-FFF2-40B4-BE49-F238E27FC236}">
                <a16:creationId xmlns:a16="http://schemas.microsoft.com/office/drawing/2014/main" id="{4D833083-59D1-C74E-EBAF-631672484944}"/>
              </a:ext>
            </a:extLst>
          </p:cNvPr>
          <p:cNvGrpSpPr/>
          <p:nvPr/>
        </p:nvGrpSpPr>
        <p:grpSpPr>
          <a:xfrm>
            <a:off x="5099140" y="3877384"/>
            <a:ext cx="601560" cy="272160"/>
            <a:chOff x="5099140" y="3877384"/>
            <a:chExt cx="601560" cy="2721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2">
              <p14:nvContentPartPr>
                <p14:cNvPr id="988" name="Ink 987">
                  <a:extLst>
                    <a:ext uri="{FF2B5EF4-FFF2-40B4-BE49-F238E27FC236}">
                      <a16:creationId xmlns:a16="http://schemas.microsoft.com/office/drawing/2014/main" id="{9767E179-2373-5792-D2B1-CE250D6E9FB5}"/>
                    </a:ext>
                  </a:extLst>
                </p14:cNvPr>
                <p14:cNvContentPartPr/>
                <p14:nvPr/>
              </p14:nvContentPartPr>
              <p14:xfrm>
                <a:off x="5099140" y="3900784"/>
                <a:ext cx="135720" cy="248760"/>
              </p14:xfrm>
            </p:contentPart>
          </mc:Choice>
          <mc:Fallback xmlns="">
            <p:pic>
              <p:nvPicPr>
                <p:cNvPr id="988" name="Ink 987">
                  <a:extLst>
                    <a:ext uri="{FF2B5EF4-FFF2-40B4-BE49-F238E27FC236}">
                      <a16:creationId xmlns:a16="http://schemas.microsoft.com/office/drawing/2014/main" id="{9767E179-2373-5792-D2B1-CE250D6E9FB5}"/>
                    </a:ext>
                  </a:extLst>
                </p:cNvPr>
                <p:cNvPicPr/>
                <p:nvPr/>
              </p:nvPicPr>
              <p:blipFill>
                <a:blip r:embed="rId333"/>
                <a:stretch>
                  <a:fillRect/>
                </a:stretch>
              </p:blipFill>
              <p:spPr>
                <a:xfrm>
                  <a:off x="5093020" y="3894664"/>
                  <a:ext cx="147960" cy="261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4">
              <p14:nvContentPartPr>
                <p14:cNvPr id="989" name="Ink 988">
                  <a:extLst>
                    <a:ext uri="{FF2B5EF4-FFF2-40B4-BE49-F238E27FC236}">
                      <a16:creationId xmlns:a16="http://schemas.microsoft.com/office/drawing/2014/main" id="{8BFB26C8-3957-7CBC-717C-1CED0C41DA96}"/>
                    </a:ext>
                  </a:extLst>
                </p14:cNvPr>
                <p14:cNvContentPartPr/>
                <p14:nvPr/>
              </p14:nvContentPartPr>
              <p14:xfrm>
                <a:off x="5332780" y="3889984"/>
                <a:ext cx="173520" cy="243000"/>
              </p14:xfrm>
            </p:contentPart>
          </mc:Choice>
          <mc:Fallback xmlns="">
            <p:pic>
              <p:nvPicPr>
                <p:cNvPr id="989" name="Ink 988">
                  <a:extLst>
                    <a:ext uri="{FF2B5EF4-FFF2-40B4-BE49-F238E27FC236}">
                      <a16:creationId xmlns:a16="http://schemas.microsoft.com/office/drawing/2014/main" id="{8BFB26C8-3957-7CBC-717C-1CED0C41DA96}"/>
                    </a:ext>
                  </a:extLst>
                </p:cNvPr>
                <p:cNvPicPr/>
                <p:nvPr/>
              </p:nvPicPr>
              <p:blipFill>
                <a:blip r:embed="rId335"/>
                <a:stretch>
                  <a:fillRect/>
                </a:stretch>
              </p:blipFill>
              <p:spPr>
                <a:xfrm>
                  <a:off x="5326660" y="3883864"/>
                  <a:ext cx="185760" cy="25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36">
              <p14:nvContentPartPr>
                <p14:cNvPr id="990" name="Ink 989">
                  <a:extLst>
                    <a:ext uri="{FF2B5EF4-FFF2-40B4-BE49-F238E27FC236}">
                      <a16:creationId xmlns:a16="http://schemas.microsoft.com/office/drawing/2014/main" id="{26C4797A-C81B-84A4-AA86-E5D750241405}"/>
                    </a:ext>
                  </a:extLst>
                </p14:cNvPr>
                <p14:cNvContentPartPr/>
                <p14:nvPr/>
              </p14:nvContentPartPr>
              <p14:xfrm>
                <a:off x="5512060" y="3877384"/>
                <a:ext cx="188640" cy="214920"/>
              </p14:xfrm>
            </p:contentPart>
          </mc:Choice>
          <mc:Fallback xmlns="">
            <p:pic>
              <p:nvPicPr>
                <p:cNvPr id="990" name="Ink 989">
                  <a:extLst>
                    <a:ext uri="{FF2B5EF4-FFF2-40B4-BE49-F238E27FC236}">
                      <a16:creationId xmlns:a16="http://schemas.microsoft.com/office/drawing/2014/main" id="{26C4797A-C81B-84A4-AA86-E5D750241405}"/>
                    </a:ext>
                  </a:extLst>
                </p:cNvPr>
                <p:cNvPicPr/>
                <p:nvPr/>
              </p:nvPicPr>
              <p:blipFill>
                <a:blip r:embed="rId337"/>
                <a:stretch>
                  <a:fillRect/>
                </a:stretch>
              </p:blipFill>
              <p:spPr>
                <a:xfrm>
                  <a:off x="5505940" y="3871264"/>
                  <a:ext cx="200880" cy="2271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3" name="Group 1022">
            <a:extLst>
              <a:ext uri="{FF2B5EF4-FFF2-40B4-BE49-F238E27FC236}">
                <a16:creationId xmlns:a16="http://schemas.microsoft.com/office/drawing/2014/main" id="{73827A1A-033F-7867-0545-E3D28DC3F47E}"/>
              </a:ext>
            </a:extLst>
          </p:cNvPr>
          <p:cNvGrpSpPr/>
          <p:nvPr/>
        </p:nvGrpSpPr>
        <p:grpSpPr>
          <a:xfrm>
            <a:off x="5954860" y="3810784"/>
            <a:ext cx="1793880" cy="342720"/>
            <a:chOff x="5954860" y="3810784"/>
            <a:chExt cx="1793880" cy="3427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38">
              <p14:nvContentPartPr>
                <p14:cNvPr id="994" name="Ink 993">
                  <a:extLst>
                    <a:ext uri="{FF2B5EF4-FFF2-40B4-BE49-F238E27FC236}">
                      <a16:creationId xmlns:a16="http://schemas.microsoft.com/office/drawing/2014/main" id="{468DB7A7-93B1-0B9D-0267-342CF8645717}"/>
                    </a:ext>
                  </a:extLst>
                </p14:cNvPr>
                <p14:cNvContentPartPr/>
                <p14:nvPr/>
              </p14:nvContentPartPr>
              <p14:xfrm>
                <a:off x="5954860" y="4013104"/>
                <a:ext cx="313920" cy="135360"/>
              </p14:xfrm>
            </p:contentPart>
          </mc:Choice>
          <mc:Fallback xmlns="">
            <p:pic>
              <p:nvPicPr>
                <p:cNvPr id="994" name="Ink 993">
                  <a:extLst>
                    <a:ext uri="{FF2B5EF4-FFF2-40B4-BE49-F238E27FC236}">
                      <a16:creationId xmlns:a16="http://schemas.microsoft.com/office/drawing/2014/main" id="{468DB7A7-93B1-0B9D-0267-342CF8645717}"/>
                    </a:ext>
                  </a:extLst>
                </p:cNvPr>
                <p:cNvPicPr/>
                <p:nvPr/>
              </p:nvPicPr>
              <p:blipFill>
                <a:blip r:embed="rId339"/>
                <a:stretch>
                  <a:fillRect/>
                </a:stretch>
              </p:blipFill>
              <p:spPr>
                <a:xfrm>
                  <a:off x="5948740" y="4006984"/>
                  <a:ext cx="326160" cy="147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0">
              <p14:nvContentPartPr>
                <p14:cNvPr id="995" name="Ink 994">
                  <a:extLst>
                    <a:ext uri="{FF2B5EF4-FFF2-40B4-BE49-F238E27FC236}">
                      <a16:creationId xmlns:a16="http://schemas.microsoft.com/office/drawing/2014/main" id="{70CE2DE9-0E2F-6955-6145-B355C24FD746}"/>
                    </a:ext>
                  </a:extLst>
                </p14:cNvPr>
                <p14:cNvContentPartPr/>
                <p14:nvPr/>
              </p14:nvContentPartPr>
              <p14:xfrm>
                <a:off x="6164380" y="3954424"/>
                <a:ext cx="37800" cy="15120"/>
              </p14:xfrm>
            </p:contentPart>
          </mc:Choice>
          <mc:Fallback xmlns="">
            <p:pic>
              <p:nvPicPr>
                <p:cNvPr id="995" name="Ink 994">
                  <a:extLst>
                    <a:ext uri="{FF2B5EF4-FFF2-40B4-BE49-F238E27FC236}">
                      <a16:creationId xmlns:a16="http://schemas.microsoft.com/office/drawing/2014/main" id="{70CE2DE9-0E2F-6955-6145-B355C24FD746}"/>
                    </a:ext>
                  </a:extLst>
                </p:cNvPr>
                <p:cNvPicPr/>
                <p:nvPr/>
              </p:nvPicPr>
              <p:blipFill>
                <a:blip r:embed="rId341"/>
                <a:stretch>
                  <a:fillRect/>
                </a:stretch>
              </p:blipFill>
              <p:spPr>
                <a:xfrm>
                  <a:off x="6158260" y="3948304"/>
                  <a:ext cx="5004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2">
              <p14:nvContentPartPr>
                <p14:cNvPr id="996" name="Ink 995">
                  <a:extLst>
                    <a:ext uri="{FF2B5EF4-FFF2-40B4-BE49-F238E27FC236}">
                      <a16:creationId xmlns:a16="http://schemas.microsoft.com/office/drawing/2014/main" id="{680B0003-6B95-5127-4D59-5CD110B5FC4E}"/>
                    </a:ext>
                  </a:extLst>
                </p14:cNvPr>
                <p14:cNvContentPartPr/>
                <p14:nvPr/>
              </p14:nvContentPartPr>
              <p14:xfrm>
                <a:off x="6256900" y="3983584"/>
                <a:ext cx="240120" cy="157680"/>
              </p14:xfrm>
            </p:contentPart>
          </mc:Choice>
          <mc:Fallback xmlns="">
            <p:pic>
              <p:nvPicPr>
                <p:cNvPr id="996" name="Ink 995">
                  <a:extLst>
                    <a:ext uri="{FF2B5EF4-FFF2-40B4-BE49-F238E27FC236}">
                      <a16:creationId xmlns:a16="http://schemas.microsoft.com/office/drawing/2014/main" id="{680B0003-6B95-5127-4D59-5CD110B5FC4E}"/>
                    </a:ext>
                  </a:extLst>
                </p:cNvPr>
                <p:cNvPicPr/>
                <p:nvPr/>
              </p:nvPicPr>
              <p:blipFill>
                <a:blip r:embed="rId343"/>
                <a:stretch>
                  <a:fillRect/>
                </a:stretch>
              </p:blipFill>
              <p:spPr>
                <a:xfrm>
                  <a:off x="6250780" y="3977464"/>
                  <a:ext cx="252360" cy="169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4">
              <p14:nvContentPartPr>
                <p14:cNvPr id="997" name="Ink 996">
                  <a:extLst>
                    <a:ext uri="{FF2B5EF4-FFF2-40B4-BE49-F238E27FC236}">
                      <a16:creationId xmlns:a16="http://schemas.microsoft.com/office/drawing/2014/main" id="{018036AC-6596-2561-39F6-3278549F138B}"/>
                    </a:ext>
                  </a:extLst>
                </p14:cNvPr>
                <p14:cNvContentPartPr/>
                <p14:nvPr/>
              </p14:nvContentPartPr>
              <p14:xfrm>
                <a:off x="6693220" y="4001944"/>
                <a:ext cx="184680" cy="135720"/>
              </p14:xfrm>
            </p:contentPart>
          </mc:Choice>
          <mc:Fallback xmlns="">
            <p:pic>
              <p:nvPicPr>
                <p:cNvPr id="997" name="Ink 996">
                  <a:extLst>
                    <a:ext uri="{FF2B5EF4-FFF2-40B4-BE49-F238E27FC236}">
                      <a16:creationId xmlns:a16="http://schemas.microsoft.com/office/drawing/2014/main" id="{018036AC-6596-2561-39F6-3278549F138B}"/>
                    </a:ext>
                  </a:extLst>
                </p:cNvPr>
                <p:cNvPicPr/>
                <p:nvPr/>
              </p:nvPicPr>
              <p:blipFill>
                <a:blip r:embed="rId345"/>
                <a:stretch>
                  <a:fillRect/>
                </a:stretch>
              </p:blipFill>
              <p:spPr>
                <a:xfrm>
                  <a:off x="6687100" y="3995824"/>
                  <a:ext cx="19692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6">
              <p14:nvContentPartPr>
                <p14:cNvPr id="998" name="Ink 997">
                  <a:extLst>
                    <a:ext uri="{FF2B5EF4-FFF2-40B4-BE49-F238E27FC236}">
                      <a16:creationId xmlns:a16="http://schemas.microsoft.com/office/drawing/2014/main" id="{33834C1B-75EE-054D-163E-614761B8CA1D}"/>
                    </a:ext>
                  </a:extLst>
                </p14:cNvPr>
                <p14:cNvContentPartPr/>
                <p14:nvPr/>
              </p14:nvContentPartPr>
              <p14:xfrm>
                <a:off x="6862420" y="4024984"/>
                <a:ext cx="96840" cy="113400"/>
              </p14:xfrm>
            </p:contentPart>
          </mc:Choice>
          <mc:Fallback xmlns="">
            <p:pic>
              <p:nvPicPr>
                <p:cNvPr id="998" name="Ink 997">
                  <a:extLst>
                    <a:ext uri="{FF2B5EF4-FFF2-40B4-BE49-F238E27FC236}">
                      <a16:creationId xmlns:a16="http://schemas.microsoft.com/office/drawing/2014/main" id="{33834C1B-75EE-054D-163E-614761B8CA1D}"/>
                    </a:ext>
                  </a:extLst>
                </p:cNvPr>
                <p:cNvPicPr/>
                <p:nvPr/>
              </p:nvPicPr>
              <p:blipFill>
                <a:blip r:embed="rId347"/>
                <a:stretch>
                  <a:fillRect/>
                </a:stretch>
              </p:blipFill>
              <p:spPr>
                <a:xfrm>
                  <a:off x="6856300" y="4018864"/>
                  <a:ext cx="109080" cy="125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48">
              <p14:nvContentPartPr>
                <p14:cNvPr id="999" name="Ink 998">
                  <a:extLst>
                    <a:ext uri="{FF2B5EF4-FFF2-40B4-BE49-F238E27FC236}">
                      <a16:creationId xmlns:a16="http://schemas.microsoft.com/office/drawing/2014/main" id="{39528254-A573-E54A-1CDF-D11478CC9F52}"/>
                    </a:ext>
                  </a:extLst>
                </p14:cNvPr>
                <p14:cNvContentPartPr/>
                <p14:nvPr/>
              </p14:nvContentPartPr>
              <p14:xfrm>
                <a:off x="6892300" y="3922744"/>
                <a:ext cx="43920" cy="46080"/>
              </p14:xfrm>
            </p:contentPart>
          </mc:Choice>
          <mc:Fallback xmlns="">
            <p:pic>
              <p:nvPicPr>
                <p:cNvPr id="999" name="Ink 998">
                  <a:extLst>
                    <a:ext uri="{FF2B5EF4-FFF2-40B4-BE49-F238E27FC236}">
                      <a16:creationId xmlns:a16="http://schemas.microsoft.com/office/drawing/2014/main" id="{39528254-A573-E54A-1CDF-D11478CC9F52}"/>
                    </a:ext>
                  </a:extLst>
                </p:cNvPr>
                <p:cNvPicPr/>
                <p:nvPr/>
              </p:nvPicPr>
              <p:blipFill>
                <a:blip r:embed="rId349"/>
                <a:stretch>
                  <a:fillRect/>
                </a:stretch>
              </p:blipFill>
              <p:spPr>
                <a:xfrm>
                  <a:off x="6886180" y="3916624"/>
                  <a:ext cx="56160" cy="58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0">
              <p14:nvContentPartPr>
                <p14:cNvPr id="1000" name="Ink 999">
                  <a:extLst>
                    <a:ext uri="{FF2B5EF4-FFF2-40B4-BE49-F238E27FC236}">
                      <a16:creationId xmlns:a16="http://schemas.microsoft.com/office/drawing/2014/main" id="{2793BA87-C1CA-C8EA-F685-6F1735364787}"/>
                    </a:ext>
                  </a:extLst>
                </p14:cNvPr>
                <p14:cNvContentPartPr/>
                <p14:nvPr/>
              </p14:nvContentPartPr>
              <p14:xfrm>
                <a:off x="6971140" y="4006984"/>
                <a:ext cx="135000" cy="145080"/>
              </p14:xfrm>
            </p:contentPart>
          </mc:Choice>
          <mc:Fallback xmlns="">
            <p:pic>
              <p:nvPicPr>
                <p:cNvPr id="1000" name="Ink 999">
                  <a:extLst>
                    <a:ext uri="{FF2B5EF4-FFF2-40B4-BE49-F238E27FC236}">
                      <a16:creationId xmlns:a16="http://schemas.microsoft.com/office/drawing/2014/main" id="{2793BA87-C1CA-C8EA-F685-6F1735364787}"/>
                    </a:ext>
                  </a:extLst>
                </p:cNvPr>
                <p:cNvPicPr/>
                <p:nvPr/>
              </p:nvPicPr>
              <p:blipFill>
                <a:blip r:embed="rId351"/>
                <a:stretch>
                  <a:fillRect/>
                </a:stretch>
              </p:blipFill>
              <p:spPr>
                <a:xfrm>
                  <a:off x="6965020" y="4000864"/>
                  <a:ext cx="147240" cy="157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2">
              <p14:nvContentPartPr>
                <p14:cNvPr id="1001" name="Ink 1000">
                  <a:extLst>
                    <a:ext uri="{FF2B5EF4-FFF2-40B4-BE49-F238E27FC236}">
                      <a16:creationId xmlns:a16="http://schemas.microsoft.com/office/drawing/2014/main" id="{F2AB5BF8-8B48-054F-FA26-7DB68D41BFB7}"/>
                    </a:ext>
                  </a:extLst>
                </p14:cNvPr>
                <p14:cNvContentPartPr/>
                <p14:nvPr/>
              </p14:nvContentPartPr>
              <p14:xfrm>
                <a:off x="7109380" y="4013104"/>
                <a:ext cx="450720" cy="140400"/>
              </p14:xfrm>
            </p:contentPart>
          </mc:Choice>
          <mc:Fallback xmlns="">
            <p:pic>
              <p:nvPicPr>
                <p:cNvPr id="1001" name="Ink 1000">
                  <a:extLst>
                    <a:ext uri="{FF2B5EF4-FFF2-40B4-BE49-F238E27FC236}">
                      <a16:creationId xmlns:a16="http://schemas.microsoft.com/office/drawing/2014/main" id="{F2AB5BF8-8B48-054F-FA26-7DB68D41BFB7}"/>
                    </a:ext>
                  </a:extLst>
                </p:cNvPr>
                <p:cNvPicPr/>
                <p:nvPr/>
              </p:nvPicPr>
              <p:blipFill>
                <a:blip r:embed="rId353"/>
                <a:stretch>
                  <a:fillRect/>
                </a:stretch>
              </p:blipFill>
              <p:spPr>
                <a:xfrm>
                  <a:off x="7103260" y="4006984"/>
                  <a:ext cx="462960" cy="152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4">
              <p14:nvContentPartPr>
                <p14:cNvPr id="1002" name="Ink 1001">
                  <a:extLst>
                    <a:ext uri="{FF2B5EF4-FFF2-40B4-BE49-F238E27FC236}">
                      <a16:creationId xmlns:a16="http://schemas.microsoft.com/office/drawing/2014/main" id="{943FF73A-4BA6-CD08-FD19-CDBAC02DDED3}"/>
                    </a:ext>
                  </a:extLst>
                </p14:cNvPr>
                <p14:cNvContentPartPr/>
                <p14:nvPr/>
              </p14:nvContentPartPr>
              <p14:xfrm>
                <a:off x="7489180" y="3921664"/>
                <a:ext cx="32760" cy="13320"/>
              </p14:xfrm>
            </p:contentPart>
          </mc:Choice>
          <mc:Fallback xmlns="">
            <p:pic>
              <p:nvPicPr>
                <p:cNvPr id="1002" name="Ink 1001">
                  <a:extLst>
                    <a:ext uri="{FF2B5EF4-FFF2-40B4-BE49-F238E27FC236}">
                      <a16:creationId xmlns:a16="http://schemas.microsoft.com/office/drawing/2014/main" id="{943FF73A-4BA6-CD08-FD19-CDBAC02DDED3}"/>
                    </a:ext>
                  </a:extLst>
                </p:cNvPr>
                <p:cNvPicPr/>
                <p:nvPr/>
              </p:nvPicPr>
              <p:blipFill>
                <a:blip r:embed="rId355"/>
                <a:stretch>
                  <a:fillRect/>
                </a:stretch>
              </p:blipFill>
              <p:spPr>
                <a:xfrm>
                  <a:off x="7483060" y="3915544"/>
                  <a:ext cx="45000" cy="2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6">
              <p14:nvContentPartPr>
                <p14:cNvPr id="1003" name="Ink 1002">
                  <a:extLst>
                    <a:ext uri="{FF2B5EF4-FFF2-40B4-BE49-F238E27FC236}">
                      <a16:creationId xmlns:a16="http://schemas.microsoft.com/office/drawing/2014/main" id="{A0C20B18-2E6F-FF37-EE20-7A46E0C1172E}"/>
                    </a:ext>
                  </a:extLst>
                </p14:cNvPr>
                <p14:cNvContentPartPr/>
                <p14:nvPr/>
              </p14:nvContentPartPr>
              <p14:xfrm>
                <a:off x="7576660" y="3810784"/>
                <a:ext cx="48600" cy="312480"/>
              </p14:xfrm>
            </p:contentPart>
          </mc:Choice>
          <mc:Fallback xmlns="">
            <p:pic>
              <p:nvPicPr>
                <p:cNvPr id="1003" name="Ink 1002">
                  <a:extLst>
                    <a:ext uri="{FF2B5EF4-FFF2-40B4-BE49-F238E27FC236}">
                      <a16:creationId xmlns:a16="http://schemas.microsoft.com/office/drawing/2014/main" id="{A0C20B18-2E6F-FF37-EE20-7A46E0C1172E}"/>
                    </a:ext>
                  </a:extLst>
                </p:cNvPr>
                <p:cNvPicPr/>
                <p:nvPr/>
              </p:nvPicPr>
              <p:blipFill>
                <a:blip r:embed="rId357"/>
                <a:stretch>
                  <a:fillRect/>
                </a:stretch>
              </p:blipFill>
              <p:spPr>
                <a:xfrm>
                  <a:off x="7570540" y="3804664"/>
                  <a:ext cx="60840" cy="324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58">
              <p14:nvContentPartPr>
                <p14:cNvPr id="1004" name="Ink 1003">
                  <a:extLst>
                    <a:ext uri="{FF2B5EF4-FFF2-40B4-BE49-F238E27FC236}">
                      <a16:creationId xmlns:a16="http://schemas.microsoft.com/office/drawing/2014/main" id="{08BECF4C-A68F-6249-4274-6A70D595B439}"/>
                    </a:ext>
                  </a:extLst>
                </p14:cNvPr>
                <p14:cNvContentPartPr/>
                <p14:nvPr/>
              </p14:nvContentPartPr>
              <p14:xfrm>
                <a:off x="7561180" y="3969544"/>
                <a:ext cx="187560" cy="24480"/>
              </p14:xfrm>
            </p:contentPart>
          </mc:Choice>
          <mc:Fallback xmlns="">
            <p:pic>
              <p:nvPicPr>
                <p:cNvPr id="1004" name="Ink 1003">
                  <a:extLst>
                    <a:ext uri="{FF2B5EF4-FFF2-40B4-BE49-F238E27FC236}">
                      <a16:creationId xmlns:a16="http://schemas.microsoft.com/office/drawing/2014/main" id="{08BECF4C-A68F-6249-4274-6A70D595B439}"/>
                    </a:ext>
                  </a:extLst>
                </p:cNvPr>
                <p:cNvPicPr/>
                <p:nvPr/>
              </p:nvPicPr>
              <p:blipFill>
                <a:blip r:embed="rId359"/>
                <a:stretch>
                  <a:fillRect/>
                </a:stretch>
              </p:blipFill>
              <p:spPr>
                <a:xfrm>
                  <a:off x="7555060" y="3963424"/>
                  <a:ext cx="199800" cy="3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2" name="Group 1021">
            <a:extLst>
              <a:ext uri="{FF2B5EF4-FFF2-40B4-BE49-F238E27FC236}">
                <a16:creationId xmlns:a16="http://schemas.microsoft.com/office/drawing/2014/main" id="{D84A928D-E8B3-1F00-D91E-DB26A67B3D38}"/>
              </a:ext>
            </a:extLst>
          </p:cNvPr>
          <p:cNvGrpSpPr/>
          <p:nvPr/>
        </p:nvGrpSpPr>
        <p:grpSpPr>
          <a:xfrm>
            <a:off x="7994260" y="3762184"/>
            <a:ext cx="1549080" cy="384120"/>
            <a:chOff x="7994260" y="3762184"/>
            <a:chExt cx="1549080" cy="384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60">
              <p14:nvContentPartPr>
                <p14:cNvPr id="1005" name="Ink 1004">
                  <a:extLst>
                    <a:ext uri="{FF2B5EF4-FFF2-40B4-BE49-F238E27FC236}">
                      <a16:creationId xmlns:a16="http://schemas.microsoft.com/office/drawing/2014/main" id="{14E6A0E6-197A-3857-87B6-15466CCE4C2C}"/>
                    </a:ext>
                  </a:extLst>
                </p14:cNvPr>
                <p14:cNvContentPartPr/>
                <p14:nvPr/>
              </p14:nvContentPartPr>
              <p14:xfrm>
                <a:off x="7994260" y="3995464"/>
                <a:ext cx="114480" cy="123840"/>
              </p14:xfrm>
            </p:contentPart>
          </mc:Choice>
          <mc:Fallback xmlns="">
            <p:pic>
              <p:nvPicPr>
                <p:cNvPr id="1005" name="Ink 1004">
                  <a:extLst>
                    <a:ext uri="{FF2B5EF4-FFF2-40B4-BE49-F238E27FC236}">
                      <a16:creationId xmlns:a16="http://schemas.microsoft.com/office/drawing/2014/main" id="{14E6A0E6-197A-3857-87B6-15466CCE4C2C}"/>
                    </a:ext>
                  </a:extLst>
                </p:cNvPr>
                <p:cNvPicPr/>
                <p:nvPr/>
              </p:nvPicPr>
              <p:blipFill>
                <a:blip r:embed="rId361"/>
                <a:stretch>
                  <a:fillRect/>
                </a:stretch>
              </p:blipFill>
              <p:spPr>
                <a:xfrm>
                  <a:off x="7988140" y="3989344"/>
                  <a:ext cx="126720" cy="136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2">
              <p14:nvContentPartPr>
                <p14:cNvPr id="1006" name="Ink 1005">
                  <a:extLst>
                    <a:ext uri="{FF2B5EF4-FFF2-40B4-BE49-F238E27FC236}">
                      <a16:creationId xmlns:a16="http://schemas.microsoft.com/office/drawing/2014/main" id="{34EAD7B0-016D-C38F-F60A-2670C82B8CD9}"/>
                    </a:ext>
                  </a:extLst>
                </p14:cNvPr>
                <p14:cNvContentPartPr/>
                <p14:nvPr/>
              </p14:nvContentPartPr>
              <p14:xfrm>
                <a:off x="8081740" y="3900064"/>
                <a:ext cx="53280" cy="36360"/>
              </p14:xfrm>
            </p:contentPart>
          </mc:Choice>
          <mc:Fallback xmlns="">
            <p:pic>
              <p:nvPicPr>
                <p:cNvPr id="1006" name="Ink 1005">
                  <a:extLst>
                    <a:ext uri="{FF2B5EF4-FFF2-40B4-BE49-F238E27FC236}">
                      <a16:creationId xmlns:a16="http://schemas.microsoft.com/office/drawing/2014/main" id="{34EAD7B0-016D-C38F-F60A-2670C82B8CD9}"/>
                    </a:ext>
                  </a:extLst>
                </p:cNvPr>
                <p:cNvPicPr/>
                <p:nvPr/>
              </p:nvPicPr>
              <p:blipFill>
                <a:blip r:embed="rId363"/>
                <a:stretch>
                  <a:fillRect/>
                </a:stretch>
              </p:blipFill>
              <p:spPr>
                <a:xfrm>
                  <a:off x="8075620" y="3893944"/>
                  <a:ext cx="65520" cy="48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4">
              <p14:nvContentPartPr>
                <p14:cNvPr id="1007" name="Ink 1006">
                  <a:extLst>
                    <a:ext uri="{FF2B5EF4-FFF2-40B4-BE49-F238E27FC236}">
                      <a16:creationId xmlns:a16="http://schemas.microsoft.com/office/drawing/2014/main" id="{415B15C3-AF77-C6E3-BFF4-7B46ECF7D63B}"/>
                    </a:ext>
                  </a:extLst>
                </p14:cNvPr>
                <p14:cNvContentPartPr/>
                <p14:nvPr/>
              </p14:nvContentPartPr>
              <p14:xfrm>
                <a:off x="8170660" y="3977824"/>
                <a:ext cx="255600" cy="133200"/>
              </p14:xfrm>
            </p:contentPart>
          </mc:Choice>
          <mc:Fallback xmlns="">
            <p:pic>
              <p:nvPicPr>
                <p:cNvPr id="1007" name="Ink 1006">
                  <a:extLst>
                    <a:ext uri="{FF2B5EF4-FFF2-40B4-BE49-F238E27FC236}">
                      <a16:creationId xmlns:a16="http://schemas.microsoft.com/office/drawing/2014/main" id="{415B15C3-AF77-C6E3-BFF4-7B46ECF7D63B}"/>
                    </a:ext>
                  </a:extLst>
                </p:cNvPr>
                <p:cNvPicPr/>
                <p:nvPr/>
              </p:nvPicPr>
              <p:blipFill>
                <a:blip r:embed="rId365"/>
                <a:stretch>
                  <a:fillRect/>
                </a:stretch>
              </p:blipFill>
              <p:spPr>
                <a:xfrm>
                  <a:off x="8164540" y="3971704"/>
                  <a:ext cx="267840" cy="145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6">
              <p14:nvContentPartPr>
                <p14:cNvPr id="1008" name="Ink 1007">
                  <a:extLst>
                    <a:ext uri="{FF2B5EF4-FFF2-40B4-BE49-F238E27FC236}">
                      <a16:creationId xmlns:a16="http://schemas.microsoft.com/office/drawing/2014/main" id="{A8AA726D-CD64-0B5A-ED00-4586AE63F80D}"/>
                    </a:ext>
                  </a:extLst>
                </p14:cNvPr>
                <p14:cNvContentPartPr/>
                <p14:nvPr/>
              </p14:nvContentPartPr>
              <p14:xfrm>
                <a:off x="8470540" y="3762184"/>
                <a:ext cx="176760" cy="355320"/>
              </p14:xfrm>
            </p:contentPart>
          </mc:Choice>
          <mc:Fallback xmlns="">
            <p:pic>
              <p:nvPicPr>
                <p:cNvPr id="1008" name="Ink 1007">
                  <a:extLst>
                    <a:ext uri="{FF2B5EF4-FFF2-40B4-BE49-F238E27FC236}">
                      <a16:creationId xmlns:a16="http://schemas.microsoft.com/office/drawing/2014/main" id="{A8AA726D-CD64-0B5A-ED00-4586AE63F80D}"/>
                    </a:ext>
                  </a:extLst>
                </p:cNvPr>
                <p:cNvPicPr/>
                <p:nvPr/>
              </p:nvPicPr>
              <p:blipFill>
                <a:blip r:embed="rId367"/>
                <a:stretch>
                  <a:fillRect/>
                </a:stretch>
              </p:blipFill>
              <p:spPr>
                <a:xfrm>
                  <a:off x="8464420" y="3756064"/>
                  <a:ext cx="189000" cy="367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68">
              <p14:nvContentPartPr>
                <p14:cNvPr id="1009" name="Ink 1008">
                  <a:extLst>
                    <a:ext uri="{FF2B5EF4-FFF2-40B4-BE49-F238E27FC236}">
                      <a16:creationId xmlns:a16="http://schemas.microsoft.com/office/drawing/2014/main" id="{9B901967-0A4B-2809-0EB2-BC2478DB222A}"/>
                    </a:ext>
                  </a:extLst>
                </p14:cNvPr>
                <p14:cNvContentPartPr/>
                <p14:nvPr/>
              </p14:nvContentPartPr>
              <p14:xfrm>
                <a:off x="8643340" y="3980344"/>
                <a:ext cx="245160" cy="137520"/>
              </p14:xfrm>
            </p:contentPart>
          </mc:Choice>
          <mc:Fallback xmlns="">
            <p:pic>
              <p:nvPicPr>
                <p:cNvPr id="1009" name="Ink 1008">
                  <a:extLst>
                    <a:ext uri="{FF2B5EF4-FFF2-40B4-BE49-F238E27FC236}">
                      <a16:creationId xmlns:a16="http://schemas.microsoft.com/office/drawing/2014/main" id="{9B901967-0A4B-2809-0EB2-BC2478DB222A}"/>
                    </a:ext>
                  </a:extLst>
                </p:cNvPr>
                <p:cNvPicPr/>
                <p:nvPr/>
              </p:nvPicPr>
              <p:blipFill>
                <a:blip r:embed="rId369"/>
                <a:stretch>
                  <a:fillRect/>
                </a:stretch>
              </p:blipFill>
              <p:spPr>
                <a:xfrm>
                  <a:off x="8637220" y="3974224"/>
                  <a:ext cx="257400" cy="149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0">
              <p14:nvContentPartPr>
                <p14:cNvPr id="1010" name="Ink 1009">
                  <a:extLst>
                    <a:ext uri="{FF2B5EF4-FFF2-40B4-BE49-F238E27FC236}">
                      <a16:creationId xmlns:a16="http://schemas.microsoft.com/office/drawing/2014/main" id="{FA3E84D5-BFCB-E456-BC9F-206A8E35E381}"/>
                    </a:ext>
                  </a:extLst>
                </p14:cNvPr>
                <p14:cNvContentPartPr/>
                <p14:nvPr/>
              </p14:nvContentPartPr>
              <p14:xfrm>
                <a:off x="8875180" y="3807904"/>
                <a:ext cx="60840" cy="338400"/>
              </p14:xfrm>
            </p:contentPart>
          </mc:Choice>
          <mc:Fallback xmlns="">
            <p:pic>
              <p:nvPicPr>
                <p:cNvPr id="1010" name="Ink 1009">
                  <a:extLst>
                    <a:ext uri="{FF2B5EF4-FFF2-40B4-BE49-F238E27FC236}">
                      <a16:creationId xmlns:a16="http://schemas.microsoft.com/office/drawing/2014/main" id="{FA3E84D5-BFCB-E456-BC9F-206A8E35E381}"/>
                    </a:ext>
                  </a:extLst>
                </p:cNvPr>
                <p:cNvPicPr/>
                <p:nvPr/>
              </p:nvPicPr>
              <p:blipFill>
                <a:blip r:embed="rId371"/>
                <a:stretch>
                  <a:fillRect/>
                </a:stretch>
              </p:blipFill>
              <p:spPr>
                <a:xfrm>
                  <a:off x="8869060" y="3801784"/>
                  <a:ext cx="73080" cy="350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2">
              <p14:nvContentPartPr>
                <p14:cNvPr id="1011" name="Ink 1010">
                  <a:extLst>
                    <a:ext uri="{FF2B5EF4-FFF2-40B4-BE49-F238E27FC236}">
                      <a16:creationId xmlns:a16="http://schemas.microsoft.com/office/drawing/2014/main" id="{37F26C81-EA58-51F8-140C-32DBAEA38A40}"/>
                    </a:ext>
                  </a:extLst>
                </p14:cNvPr>
                <p14:cNvContentPartPr/>
                <p14:nvPr/>
              </p14:nvContentPartPr>
              <p14:xfrm>
                <a:off x="8927020" y="3986464"/>
                <a:ext cx="163080" cy="130680"/>
              </p14:xfrm>
            </p:contentPart>
          </mc:Choice>
          <mc:Fallback xmlns="">
            <p:pic>
              <p:nvPicPr>
                <p:cNvPr id="1011" name="Ink 1010">
                  <a:extLst>
                    <a:ext uri="{FF2B5EF4-FFF2-40B4-BE49-F238E27FC236}">
                      <a16:creationId xmlns:a16="http://schemas.microsoft.com/office/drawing/2014/main" id="{37F26C81-EA58-51F8-140C-32DBAEA38A40}"/>
                    </a:ext>
                  </a:extLst>
                </p:cNvPr>
                <p:cNvPicPr/>
                <p:nvPr/>
              </p:nvPicPr>
              <p:blipFill>
                <a:blip r:embed="rId373"/>
                <a:stretch>
                  <a:fillRect/>
                </a:stretch>
              </p:blipFill>
              <p:spPr>
                <a:xfrm>
                  <a:off x="8920900" y="3980344"/>
                  <a:ext cx="175320" cy="142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4">
              <p14:nvContentPartPr>
                <p14:cNvPr id="1012" name="Ink 1011">
                  <a:extLst>
                    <a:ext uri="{FF2B5EF4-FFF2-40B4-BE49-F238E27FC236}">
                      <a16:creationId xmlns:a16="http://schemas.microsoft.com/office/drawing/2014/main" id="{14DAFDB3-0BE3-68E1-7E3F-911023DBE92D}"/>
                    </a:ext>
                  </a:extLst>
                </p14:cNvPr>
                <p14:cNvContentPartPr/>
                <p14:nvPr/>
              </p14:nvContentPartPr>
              <p14:xfrm>
                <a:off x="9112060" y="3970624"/>
                <a:ext cx="165240" cy="153360"/>
              </p14:xfrm>
            </p:contentPart>
          </mc:Choice>
          <mc:Fallback xmlns="">
            <p:pic>
              <p:nvPicPr>
                <p:cNvPr id="1012" name="Ink 1011">
                  <a:extLst>
                    <a:ext uri="{FF2B5EF4-FFF2-40B4-BE49-F238E27FC236}">
                      <a16:creationId xmlns:a16="http://schemas.microsoft.com/office/drawing/2014/main" id="{14DAFDB3-0BE3-68E1-7E3F-911023DBE92D}"/>
                    </a:ext>
                  </a:extLst>
                </p:cNvPr>
                <p:cNvPicPr/>
                <p:nvPr/>
              </p:nvPicPr>
              <p:blipFill>
                <a:blip r:embed="rId375"/>
                <a:stretch>
                  <a:fillRect/>
                </a:stretch>
              </p:blipFill>
              <p:spPr>
                <a:xfrm>
                  <a:off x="9105940" y="3964504"/>
                  <a:ext cx="177480" cy="165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6">
              <p14:nvContentPartPr>
                <p14:cNvPr id="1013" name="Ink 1012">
                  <a:extLst>
                    <a:ext uri="{FF2B5EF4-FFF2-40B4-BE49-F238E27FC236}">
                      <a16:creationId xmlns:a16="http://schemas.microsoft.com/office/drawing/2014/main" id="{13F387B4-FC12-32B5-71DB-C6AFD519F806}"/>
                    </a:ext>
                  </a:extLst>
                </p14:cNvPr>
                <p14:cNvContentPartPr/>
                <p14:nvPr/>
              </p14:nvContentPartPr>
              <p14:xfrm>
                <a:off x="9288460" y="3991864"/>
                <a:ext cx="168120" cy="149760"/>
              </p14:xfrm>
            </p:contentPart>
          </mc:Choice>
          <mc:Fallback xmlns="">
            <p:pic>
              <p:nvPicPr>
                <p:cNvPr id="1013" name="Ink 1012">
                  <a:extLst>
                    <a:ext uri="{FF2B5EF4-FFF2-40B4-BE49-F238E27FC236}">
                      <a16:creationId xmlns:a16="http://schemas.microsoft.com/office/drawing/2014/main" id="{13F387B4-FC12-32B5-71DB-C6AFD519F806}"/>
                    </a:ext>
                  </a:extLst>
                </p:cNvPr>
                <p:cNvPicPr/>
                <p:nvPr/>
              </p:nvPicPr>
              <p:blipFill>
                <a:blip r:embed="rId377"/>
                <a:stretch>
                  <a:fillRect/>
                </a:stretch>
              </p:blipFill>
              <p:spPr>
                <a:xfrm>
                  <a:off x="9282340" y="3985744"/>
                  <a:ext cx="180360" cy="162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78">
              <p14:nvContentPartPr>
                <p14:cNvPr id="1014" name="Ink 1013">
                  <a:extLst>
                    <a:ext uri="{FF2B5EF4-FFF2-40B4-BE49-F238E27FC236}">
                      <a16:creationId xmlns:a16="http://schemas.microsoft.com/office/drawing/2014/main" id="{0B037DE3-D96E-0EC9-8E2B-2FCB35944183}"/>
                    </a:ext>
                  </a:extLst>
                </p14:cNvPr>
                <p14:cNvContentPartPr/>
                <p14:nvPr/>
              </p14:nvContentPartPr>
              <p14:xfrm>
                <a:off x="9416620" y="4000144"/>
                <a:ext cx="126720" cy="128160"/>
              </p14:xfrm>
            </p:contentPart>
          </mc:Choice>
          <mc:Fallback xmlns="">
            <p:pic>
              <p:nvPicPr>
                <p:cNvPr id="1014" name="Ink 1013">
                  <a:extLst>
                    <a:ext uri="{FF2B5EF4-FFF2-40B4-BE49-F238E27FC236}">
                      <a16:creationId xmlns:a16="http://schemas.microsoft.com/office/drawing/2014/main" id="{0B037DE3-D96E-0EC9-8E2B-2FCB35944183}"/>
                    </a:ext>
                  </a:extLst>
                </p:cNvPr>
                <p:cNvPicPr/>
                <p:nvPr/>
              </p:nvPicPr>
              <p:blipFill>
                <a:blip r:embed="rId379"/>
                <a:stretch>
                  <a:fillRect/>
                </a:stretch>
              </p:blipFill>
              <p:spPr>
                <a:xfrm>
                  <a:off x="9410500" y="3994024"/>
                  <a:ext cx="138960" cy="1404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1" name="Group 1020">
            <a:extLst>
              <a:ext uri="{FF2B5EF4-FFF2-40B4-BE49-F238E27FC236}">
                <a16:creationId xmlns:a16="http://schemas.microsoft.com/office/drawing/2014/main" id="{BAA5F2D8-7A59-B04F-D855-94EDE26425CC}"/>
              </a:ext>
            </a:extLst>
          </p:cNvPr>
          <p:cNvGrpSpPr/>
          <p:nvPr/>
        </p:nvGrpSpPr>
        <p:grpSpPr>
          <a:xfrm>
            <a:off x="9782380" y="3936784"/>
            <a:ext cx="1254600" cy="205560"/>
            <a:chOff x="9782380" y="3936784"/>
            <a:chExt cx="1254600" cy="20556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80">
              <p14:nvContentPartPr>
                <p14:cNvPr id="1015" name="Ink 1014">
                  <a:extLst>
                    <a:ext uri="{FF2B5EF4-FFF2-40B4-BE49-F238E27FC236}">
                      <a16:creationId xmlns:a16="http://schemas.microsoft.com/office/drawing/2014/main" id="{CA1547E7-05E6-0B1E-6861-274AC0EB0EDC}"/>
                    </a:ext>
                  </a:extLst>
                </p14:cNvPr>
                <p14:cNvContentPartPr/>
                <p14:nvPr/>
              </p14:nvContentPartPr>
              <p14:xfrm>
                <a:off x="9782380" y="3976384"/>
                <a:ext cx="271080" cy="138240"/>
              </p14:xfrm>
            </p:contentPart>
          </mc:Choice>
          <mc:Fallback xmlns="">
            <p:pic>
              <p:nvPicPr>
                <p:cNvPr id="1015" name="Ink 1014">
                  <a:extLst>
                    <a:ext uri="{FF2B5EF4-FFF2-40B4-BE49-F238E27FC236}">
                      <a16:creationId xmlns:a16="http://schemas.microsoft.com/office/drawing/2014/main" id="{CA1547E7-05E6-0B1E-6861-274AC0EB0EDC}"/>
                    </a:ext>
                  </a:extLst>
                </p:cNvPr>
                <p:cNvPicPr/>
                <p:nvPr/>
              </p:nvPicPr>
              <p:blipFill>
                <a:blip r:embed="rId381"/>
                <a:stretch>
                  <a:fillRect/>
                </a:stretch>
              </p:blipFill>
              <p:spPr>
                <a:xfrm>
                  <a:off x="9776260" y="3970264"/>
                  <a:ext cx="283320" cy="15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2">
              <p14:nvContentPartPr>
                <p14:cNvPr id="1016" name="Ink 1015">
                  <a:extLst>
                    <a:ext uri="{FF2B5EF4-FFF2-40B4-BE49-F238E27FC236}">
                      <a16:creationId xmlns:a16="http://schemas.microsoft.com/office/drawing/2014/main" id="{DF57B654-1FE1-E705-0355-8B3A0C38F801}"/>
                    </a:ext>
                  </a:extLst>
                </p14:cNvPr>
                <p14:cNvContentPartPr/>
                <p14:nvPr/>
              </p14:nvContentPartPr>
              <p14:xfrm>
                <a:off x="10048060" y="3980704"/>
                <a:ext cx="352440" cy="146880"/>
              </p14:xfrm>
            </p:contentPart>
          </mc:Choice>
          <mc:Fallback xmlns="">
            <p:pic>
              <p:nvPicPr>
                <p:cNvPr id="1016" name="Ink 1015">
                  <a:extLst>
                    <a:ext uri="{FF2B5EF4-FFF2-40B4-BE49-F238E27FC236}">
                      <a16:creationId xmlns:a16="http://schemas.microsoft.com/office/drawing/2014/main" id="{DF57B654-1FE1-E705-0355-8B3A0C38F801}"/>
                    </a:ext>
                  </a:extLst>
                </p:cNvPr>
                <p:cNvPicPr/>
                <p:nvPr/>
              </p:nvPicPr>
              <p:blipFill>
                <a:blip r:embed="rId383"/>
                <a:stretch>
                  <a:fillRect/>
                </a:stretch>
              </p:blipFill>
              <p:spPr>
                <a:xfrm>
                  <a:off x="10041940" y="3974584"/>
                  <a:ext cx="36468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4">
              <p14:nvContentPartPr>
                <p14:cNvPr id="1017" name="Ink 1016">
                  <a:extLst>
                    <a:ext uri="{FF2B5EF4-FFF2-40B4-BE49-F238E27FC236}">
                      <a16:creationId xmlns:a16="http://schemas.microsoft.com/office/drawing/2014/main" id="{E0D31A2D-AFBC-8D07-FB9E-E172AB833E2D}"/>
                    </a:ext>
                  </a:extLst>
                </p14:cNvPr>
                <p14:cNvContentPartPr/>
                <p14:nvPr/>
              </p14:nvContentPartPr>
              <p14:xfrm>
                <a:off x="10378900" y="3977464"/>
                <a:ext cx="142200" cy="148320"/>
              </p14:xfrm>
            </p:contentPart>
          </mc:Choice>
          <mc:Fallback xmlns="">
            <p:pic>
              <p:nvPicPr>
                <p:cNvPr id="1017" name="Ink 1016">
                  <a:extLst>
                    <a:ext uri="{FF2B5EF4-FFF2-40B4-BE49-F238E27FC236}">
                      <a16:creationId xmlns:a16="http://schemas.microsoft.com/office/drawing/2014/main" id="{E0D31A2D-AFBC-8D07-FB9E-E172AB833E2D}"/>
                    </a:ext>
                  </a:extLst>
                </p:cNvPr>
                <p:cNvPicPr/>
                <p:nvPr/>
              </p:nvPicPr>
              <p:blipFill>
                <a:blip r:embed="rId385"/>
                <a:stretch>
                  <a:fillRect/>
                </a:stretch>
              </p:blipFill>
              <p:spPr>
                <a:xfrm>
                  <a:off x="10372780" y="3971344"/>
                  <a:ext cx="154440" cy="160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6">
              <p14:nvContentPartPr>
                <p14:cNvPr id="1018" name="Ink 1017">
                  <a:extLst>
                    <a:ext uri="{FF2B5EF4-FFF2-40B4-BE49-F238E27FC236}">
                      <a16:creationId xmlns:a16="http://schemas.microsoft.com/office/drawing/2014/main" id="{353B2202-E6BC-A277-6557-FA80EBBE4F6F}"/>
                    </a:ext>
                  </a:extLst>
                </p14:cNvPr>
                <p14:cNvContentPartPr/>
                <p14:nvPr/>
              </p14:nvContentPartPr>
              <p14:xfrm>
                <a:off x="10548460" y="3957664"/>
                <a:ext cx="150120" cy="165960"/>
              </p14:xfrm>
            </p:contentPart>
          </mc:Choice>
          <mc:Fallback xmlns="">
            <p:pic>
              <p:nvPicPr>
                <p:cNvPr id="1018" name="Ink 1017">
                  <a:extLst>
                    <a:ext uri="{FF2B5EF4-FFF2-40B4-BE49-F238E27FC236}">
                      <a16:creationId xmlns:a16="http://schemas.microsoft.com/office/drawing/2014/main" id="{353B2202-E6BC-A277-6557-FA80EBBE4F6F}"/>
                    </a:ext>
                  </a:extLst>
                </p:cNvPr>
                <p:cNvPicPr/>
                <p:nvPr/>
              </p:nvPicPr>
              <p:blipFill>
                <a:blip r:embed="rId387"/>
                <a:stretch>
                  <a:fillRect/>
                </a:stretch>
              </p:blipFill>
              <p:spPr>
                <a:xfrm>
                  <a:off x="10542340" y="3951544"/>
                  <a:ext cx="162360" cy="178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88">
              <p14:nvContentPartPr>
                <p14:cNvPr id="1019" name="Ink 1018">
                  <a:extLst>
                    <a:ext uri="{FF2B5EF4-FFF2-40B4-BE49-F238E27FC236}">
                      <a16:creationId xmlns:a16="http://schemas.microsoft.com/office/drawing/2014/main" id="{FD8A541F-11E7-F87A-7FAD-57CA47813186}"/>
                    </a:ext>
                  </a:extLst>
                </p14:cNvPr>
                <p14:cNvContentPartPr/>
                <p14:nvPr/>
              </p14:nvContentPartPr>
              <p14:xfrm>
                <a:off x="10731340" y="3936784"/>
                <a:ext cx="162360" cy="182160"/>
              </p14:xfrm>
            </p:contentPart>
          </mc:Choice>
          <mc:Fallback xmlns="">
            <p:pic>
              <p:nvPicPr>
                <p:cNvPr id="1019" name="Ink 1018">
                  <a:extLst>
                    <a:ext uri="{FF2B5EF4-FFF2-40B4-BE49-F238E27FC236}">
                      <a16:creationId xmlns:a16="http://schemas.microsoft.com/office/drawing/2014/main" id="{FD8A541F-11E7-F87A-7FAD-57CA47813186}"/>
                    </a:ext>
                  </a:extLst>
                </p:cNvPr>
                <p:cNvPicPr/>
                <p:nvPr/>
              </p:nvPicPr>
              <p:blipFill>
                <a:blip r:embed="rId389"/>
                <a:stretch>
                  <a:fillRect/>
                </a:stretch>
              </p:blipFill>
              <p:spPr>
                <a:xfrm>
                  <a:off x="10725220" y="3930664"/>
                  <a:ext cx="174600" cy="194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0">
              <p14:nvContentPartPr>
                <p14:cNvPr id="1020" name="Ink 1019">
                  <a:extLst>
                    <a:ext uri="{FF2B5EF4-FFF2-40B4-BE49-F238E27FC236}">
                      <a16:creationId xmlns:a16="http://schemas.microsoft.com/office/drawing/2014/main" id="{3476E910-697E-D7CC-8C75-87114AF401FC}"/>
                    </a:ext>
                  </a:extLst>
                </p14:cNvPr>
                <p14:cNvContentPartPr/>
                <p14:nvPr/>
              </p14:nvContentPartPr>
              <p14:xfrm>
                <a:off x="10841860" y="3940384"/>
                <a:ext cx="195120" cy="201960"/>
              </p14:xfrm>
            </p:contentPart>
          </mc:Choice>
          <mc:Fallback xmlns="">
            <p:pic>
              <p:nvPicPr>
                <p:cNvPr id="1020" name="Ink 1019">
                  <a:extLst>
                    <a:ext uri="{FF2B5EF4-FFF2-40B4-BE49-F238E27FC236}">
                      <a16:creationId xmlns:a16="http://schemas.microsoft.com/office/drawing/2014/main" id="{3476E910-697E-D7CC-8C75-87114AF401FC}"/>
                    </a:ext>
                  </a:extLst>
                </p:cNvPr>
                <p:cNvPicPr/>
                <p:nvPr/>
              </p:nvPicPr>
              <p:blipFill>
                <a:blip r:embed="rId391"/>
                <a:stretch>
                  <a:fillRect/>
                </a:stretch>
              </p:blipFill>
              <p:spPr>
                <a:xfrm>
                  <a:off x="10835740" y="3934264"/>
                  <a:ext cx="207360" cy="2142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26" name="Group 1025">
            <a:extLst>
              <a:ext uri="{FF2B5EF4-FFF2-40B4-BE49-F238E27FC236}">
                <a16:creationId xmlns:a16="http://schemas.microsoft.com/office/drawing/2014/main" id="{4C67873B-756C-593F-E89B-14FB211970A2}"/>
              </a:ext>
            </a:extLst>
          </p:cNvPr>
          <p:cNvGrpSpPr/>
          <p:nvPr/>
        </p:nvGrpSpPr>
        <p:grpSpPr>
          <a:xfrm>
            <a:off x="176500" y="4966384"/>
            <a:ext cx="505440" cy="312120"/>
            <a:chOff x="176500" y="4966384"/>
            <a:chExt cx="505440" cy="3121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2">
              <p14:nvContentPartPr>
                <p14:cNvPr id="1024" name="Ink 1023">
                  <a:extLst>
                    <a:ext uri="{FF2B5EF4-FFF2-40B4-BE49-F238E27FC236}">
                      <a16:creationId xmlns:a16="http://schemas.microsoft.com/office/drawing/2014/main" id="{6F4818D9-B8A8-6616-0A3D-886B474A9A84}"/>
                    </a:ext>
                  </a:extLst>
                </p14:cNvPr>
                <p14:cNvContentPartPr/>
                <p14:nvPr/>
              </p14:nvContentPartPr>
              <p14:xfrm>
                <a:off x="176500" y="4966384"/>
                <a:ext cx="294480" cy="312120"/>
              </p14:xfrm>
            </p:contentPart>
          </mc:Choice>
          <mc:Fallback xmlns="">
            <p:pic>
              <p:nvPicPr>
                <p:cNvPr id="1024" name="Ink 1023">
                  <a:extLst>
                    <a:ext uri="{FF2B5EF4-FFF2-40B4-BE49-F238E27FC236}">
                      <a16:creationId xmlns:a16="http://schemas.microsoft.com/office/drawing/2014/main" id="{6F4818D9-B8A8-6616-0A3D-886B474A9A84}"/>
                    </a:ext>
                  </a:extLst>
                </p:cNvPr>
                <p:cNvPicPr/>
                <p:nvPr/>
              </p:nvPicPr>
              <p:blipFill>
                <a:blip r:embed="rId393"/>
                <a:stretch>
                  <a:fillRect/>
                </a:stretch>
              </p:blipFill>
              <p:spPr>
                <a:xfrm>
                  <a:off x="170380" y="4960264"/>
                  <a:ext cx="30672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4">
              <p14:nvContentPartPr>
                <p14:cNvPr id="1025" name="Ink 1024">
                  <a:extLst>
                    <a:ext uri="{FF2B5EF4-FFF2-40B4-BE49-F238E27FC236}">
                      <a16:creationId xmlns:a16="http://schemas.microsoft.com/office/drawing/2014/main" id="{3304979E-A82B-A3C6-0CE9-FEAF7CA3A852}"/>
                    </a:ext>
                  </a:extLst>
                </p14:cNvPr>
                <p14:cNvContentPartPr/>
                <p14:nvPr/>
              </p14:nvContentPartPr>
              <p14:xfrm>
                <a:off x="609220" y="5187784"/>
                <a:ext cx="72720" cy="50400"/>
              </p14:xfrm>
            </p:contentPart>
          </mc:Choice>
          <mc:Fallback xmlns="">
            <p:pic>
              <p:nvPicPr>
                <p:cNvPr id="1025" name="Ink 1024">
                  <a:extLst>
                    <a:ext uri="{FF2B5EF4-FFF2-40B4-BE49-F238E27FC236}">
                      <a16:creationId xmlns:a16="http://schemas.microsoft.com/office/drawing/2014/main" id="{3304979E-A82B-A3C6-0CE9-FEAF7CA3A852}"/>
                    </a:ext>
                  </a:extLst>
                </p:cNvPr>
                <p:cNvPicPr/>
                <p:nvPr/>
              </p:nvPicPr>
              <p:blipFill>
                <a:blip r:embed="rId395"/>
                <a:stretch>
                  <a:fillRect/>
                </a:stretch>
              </p:blipFill>
              <p:spPr>
                <a:xfrm>
                  <a:off x="603100" y="5181664"/>
                  <a:ext cx="84960" cy="626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52" name="Group 1051">
            <a:extLst>
              <a:ext uri="{FF2B5EF4-FFF2-40B4-BE49-F238E27FC236}">
                <a16:creationId xmlns:a16="http://schemas.microsoft.com/office/drawing/2014/main" id="{E4265013-C403-EF47-41C2-75692C6B46C7}"/>
              </a:ext>
            </a:extLst>
          </p:cNvPr>
          <p:cNvGrpSpPr/>
          <p:nvPr/>
        </p:nvGrpSpPr>
        <p:grpSpPr>
          <a:xfrm>
            <a:off x="1225540" y="4632304"/>
            <a:ext cx="2501640" cy="506520"/>
            <a:chOff x="1225540" y="4632304"/>
            <a:chExt cx="2501640" cy="506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396">
              <p14:nvContentPartPr>
                <p14:cNvPr id="1032" name="Ink 1031">
                  <a:extLst>
                    <a:ext uri="{FF2B5EF4-FFF2-40B4-BE49-F238E27FC236}">
                      <a16:creationId xmlns:a16="http://schemas.microsoft.com/office/drawing/2014/main" id="{3277A1E5-A4D7-87B7-C89C-B1946C05B880}"/>
                    </a:ext>
                  </a:extLst>
                </p14:cNvPr>
                <p14:cNvContentPartPr/>
                <p14:nvPr/>
              </p14:nvContentPartPr>
              <p14:xfrm>
                <a:off x="1275940" y="4855864"/>
                <a:ext cx="47520" cy="270000"/>
              </p14:xfrm>
            </p:contentPart>
          </mc:Choice>
          <mc:Fallback xmlns="">
            <p:pic>
              <p:nvPicPr>
                <p:cNvPr id="1032" name="Ink 1031">
                  <a:extLst>
                    <a:ext uri="{FF2B5EF4-FFF2-40B4-BE49-F238E27FC236}">
                      <a16:creationId xmlns:a16="http://schemas.microsoft.com/office/drawing/2014/main" id="{3277A1E5-A4D7-87B7-C89C-B1946C05B880}"/>
                    </a:ext>
                  </a:extLst>
                </p:cNvPr>
                <p:cNvPicPr/>
                <p:nvPr/>
              </p:nvPicPr>
              <p:blipFill>
                <a:blip r:embed="rId397"/>
                <a:stretch>
                  <a:fillRect/>
                </a:stretch>
              </p:blipFill>
              <p:spPr>
                <a:xfrm>
                  <a:off x="1269820" y="4849744"/>
                  <a:ext cx="59760" cy="28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398">
              <p14:nvContentPartPr>
                <p14:cNvPr id="1033" name="Ink 1032">
                  <a:extLst>
                    <a:ext uri="{FF2B5EF4-FFF2-40B4-BE49-F238E27FC236}">
                      <a16:creationId xmlns:a16="http://schemas.microsoft.com/office/drawing/2014/main" id="{99E3E844-25A4-17C2-5862-B5BF61984557}"/>
                    </a:ext>
                  </a:extLst>
                </p14:cNvPr>
                <p14:cNvContentPartPr/>
                <p14:nvPr/>
              </p14:nvContentPartPr>
              <p14:xfrm>
                <a:off x="1225540" y="4812664"/>
                <a:ext cx="277200" cy="200160"/>
              </p14:xfrm>
            </p:contentPart>
          </mc:Choice>
          <mc:Fallback xmlns="">
            <p:pic>
              <p:nvPicPr>
                <p:cNvPr id="1033" name="Ink 1032">
                  <a:extLst>
                    <a:ext uri="{FF2B5EF4-FFF2-40B4-BE49-F238E27FC236}">
                      <a16:creationId xmlns:a16="http://schemas.microsoft.com/office/drawing/2014/main" id="{99E3E844-25A4-17C2-5862-B5BF61984557}"/>
                    </a:ext>
                  </a:extLst>
                </p:cNvPr>
                <p:cNvPicPr/>
                <p:nvPr/>
              </p:nvPicPr>
              <p:blipFill>
                <a:blip r:embed="rId399"/>
                <a:stretch>
                  <a:fillRect/>
                </a:stretch>
              </p:blipFill>
              <p:spPr>
                <a:xfrm>
                  <a:off x="1219420" y="4806544"/>
                  <a:ext cx="289440" cy="212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0">
              <p14:nvContentPartPr>
                <p14:cNvPr id="1034" name="Ink 1033">
                  <a:extLst>
                    <a:ext uri="{FF2B5EF4-FFF2-40B4-BE49-F238E27FC236}">
                      <a16:creationId xmlns:a16="http://schemas.microsoft.com/office/drawing/2014/main" id="{1890D808-9D84-38A3-D308-39857E61FDAD}"/>
                    </a:ext>
                  </a:extLst>
                </p14:cNvPr>
                <p14:cNvContentPartPr/>
                <p14:nvPr/>
              </p14:nvContentPartPr>
              <p14:xfrm>
                <a:off x="1435420" y="5021824"/>
                <a:ext cx="154080" cy="117000"/>
              </p14:xfrm>
            </p:contentPart>
          </mc:Choice>
          <mc:Fallback xmlns="">
            <p:pic>
              <p:nvPicPr>
                <p:cNvPr id="1034" name="Ink 1033">
                  <a:extLst>
                    <a:ext uri="{FF2B5EF4-FFF2-40B4-BE49-F238E27FC236}">
                      <a16:creationId xmlns:a16="http://schemas.microsoft.com/office/drawing/2014/main" id="{1890D808-9D84-38A3-D308-39857E61FDAD}"/>
                    </a:ext>
                  </a:extLst>
                </p:cNvPr>
                <p:cNvPicPr/>
                <p:nvPr/>
              </p:nvPicPr>
              <p:blipFill>
                <a:blip r:embed="rId401"/>
                <a:stretch>
                  <a:fillRect/>
                </a:stretch>
              </p:blipFill>
              <p:spPr>
                <a:xfrm>
                  <a:off x="1429300" y="5015704"/>
                  <a:ext cx="166320" cy="129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2">
              <p14:nvContentPartPr>
                <p14:cNvPr id="1035" name="Ink 1034">
                  <a:extLst>
                    <a:ext uri="{FF2B5EF4-FFF2-40B4-BE49-F238E27FC236}">
                      <a16:creationId xmlns:a16="http://schemas.microsoft.com/office/drawing/2014/main" id="{D87E7FB8-6FA6-9733-64A5-2B389E91DD58}"/>
                    </a:ext>
                  </a:extLst>
                </p14:cNvPr>
                <p14:cNvContentPartPr/>
                <p14:nvPr/>
              </p14:nvContentPartPr>
              <p14:xfrm>
                <a:off x="1610020" y="5021104"/>
                <a:ext cx="86760" cy="105120"/>
              </p14:xfrm>
            </p:contentPart>
          </mc:Choice>
          <mc:Fallback xmlns="">
            <p:pic>
              <p:nvPicPr>
                <p:cNvPr id="1035" name="Ink 1034">
                  <a:extLst>
                    <a:ext uri="{FF2B5EF4-FFF2-40B4-BE49-F238E27FC236}">
                      <a16:creationId xmlns:a16="http://schemas.microsoft.com/office/drawing/2014/main" id="{D87E7FB8-6FA6-9733-64A5-2B389E91DD58}"/>
                    </a:ext>
                  </a:extLst>
                </p:cNvPr>
                <p:cNvPicPr/>
                <p:nvPr/>
              </p:nvPicPr>
              <p:blipFill>
                <a:blip r:embed="rId403"/>
                <a:stretch>
                  <a:fillRect/>
                </a:stretch>
              </p:blipFill>
              <p:spPr>
                <a:xfrm>
                  <a:off x="1603900" y="5014984"/>
                  <a:ext cx="99000" cy="11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4">
              <p14:nvContentPartPr>
                <p14:cNvPr id="1036" name="Ink 1035">
                  <a:extLst>
                    <a:ext uri="{FF2B5EF4-FFF2-40B4-BE49-F238E27FC236}">
                      <a16:creationId xmlns:a16="http://schemas.microsoft.com/office/drawing/2014/main" id="{49FA937D-FDD1-DEEE-F4F6-514CF3EE7C9D}"/>
                    </a:ext>
                  </a:extLst>
                </p14:cNvPr>
                <p14:cNvContentPartPr/>
                <p14:nvPr/>
              </p14:nvContentPartPr>
              <p14:xfrm>
                <a:off x="1628020" y="4936504"/>
                <a:ext cx="22680" cy="19080"/>
              </p14:xfrm>
            </p:contentPart>
          </mc:Choice>
          <mc:Fallback xmlns="">
            <p:pic>
              <p:nvPicPr>
                <p:cNvPr id="1036" name="Ink 1035">
                  <a:extLst>
                    <a:ext uri="{FF2B5EF4-FFF2-40B4-BE49-F238E27FC236}">
                      <a16:creationId xmlns:a16="http://schemas.microsoft.com/office/drawing/2014/main" id="{49FA937D-FDD1-DEEE-F4F6-514CF3EE7C9D}"/>
                    </a:ext>
                  </a:extLst>
                </p:cNvPr>
                <p:cNvPicPr/>
                <p:nvPr/>
              </p:nvPicPr>
              <p:blipFill>
                <a:blip r:embed="rId405"/>
                <a:stretch>
                  <a:fillRect/>
                </a:stretch>
              </p:blipFill>
              <p:spPr>
                <a:xfrm>
                  <a:off x="1621900" y="4930384"/>
                  <a:ext cx="34920" cy="31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6">
              <p14:nvContentPartPr>
                <p14:cNvPr id="1037" name="Ink 1036">
                  <a:extLst>
                    <a:ext uri="{FF2B5EF4-FFF2-40B4-BE49-F238E27FC236}">
                      <a16:creationId xmlns:a16="http://schemas.microsoft.com/office/drawing/2014/main" id="{E90AD956-2D27-2B66-EDF3-352D26ACAB53}"/>
                    </a:ext>
                  </a:extLst>
                </p14:cNvPr>
                <p14:cNvContentPartPr/>
                <p14:nvPr/>
              </p14:nvContentPartPr>
              <p14:xfrm>
                <a:off x="1738900" y="4795384"/>
                <a:ext cx="651240" cy="343440"/>
              </p14:xfrm>
            </p:contentPart>
          </mc:Choice>
          <mc:Fallback xmlns="">
            <p:pic>
              <p:nvPicPr>
                <p:cNvPr id="1037" name="Ink 1036">
                  <a:extLst>
                    <a:ext uri="{FF2B5EF4-FFF2-40B4-BE49-F238E27FC236}">
                      <a16:creationId xmlns:a16="http://schemas.microsoft.com/office/drawing/2014/main" id="{E90AD956-2D27-2B66-EDF3-352D26ACAB53}"/>
                    </a:ext>
                  </a:extLst>
                </p:cNvPr>
                <p:cNvPicPr/>
                <p:nvPr/>
              </p:nvPicPr>
              <p:blipFill>
                <a:blip r:embed="rId407"/>
                <a:stretch>
                  <a:fillRect/>
                </a:stretch>
              </p:blipFill>
              <p:spPr>
                <a:xfrm>
                  <a:off x="1732780" y="4789264"/>
                  <a:ext cx="663480" cy="355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08">
              <p14:nvContentPartPr>
                <p14:cNvPr id="1038" name="Ink 1037">
                  <a:extLst>
                    <a:ext uri="{FF2B5EF4-FFF2-40B4-BE49-F238E27FC236}">
                      <a16:creationId xmlns:a16="http://schemas.microsoft.com/office/drawing/2014/main" id="{95D7AE22-937D-551E-0AFE-04D2C9A138B8}"/>
                    </a:ext>
                  </a:extLst>
                </p14:cNvPr>
                <p14:cNvContentPartPr/>
                <p14:nvPr/>
              </p14:nvContentPartPr>
              <p14:xfrm>
                <a:off x="2467900" y="4976464"/>
                <a:ext cx="124560" cy="7200"/>
              </p14:xfrm>
            </p:contentPart>
          </mc:Choice>
          <mc:Fallback xmlns="">
            <p:pic>
              <p:nvPicPr>
                <p:cNvPr id="1038" name="Ink 1037">
                  <a:extLst>
                    <a:ext uri="{FF2B5EF4-FFF2-40B4-BE49-F238E27FC236}">
                      <a16:creationId xmlns:a16="http://schemas.microsoft.com/office/drawing/2014/main" id="{95D7AE22-937D-551E-0AFE-04D2C9A138B8}"/>
                    </a:ext>
                  </a:extLst>
                </p:cNvPr>
                <p:cNvPicPr/>
                <p:nvPr/>
              </p:nvPicPr>
              <p:blipFill>
                <a:blip r:embed="rId409"/>
                <a:stretch>
                  <a:fillRect/>
                </a:stretch>
              </p:blipFill>
              <p:spPr>
                <a:xfrm>
                  <a:off x="2461780" y="4970344"/>
                  <a:ext cx="136800" cy="19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0">
              <p14:nvContentPartPr>
                <p14:cNvPr id="1040" name="Ink 1039">
                  <a:extLst>
                    <a:ext uri="{FF2B5EF4-FFF2-40B4-BE49-F238E27FC236}">
                      <a16:creationId xmlns:a16="http://schemas.microsoft.com/office/drawing/2014/main" id="{3C0BE2A8-0C1E-920B-61C0-3227C714A9C3}"/>
                    </a:ext>
                  </a:extLst>
                </p14:cNvPr>
                <p14:cNvContentPartPr/>
                <p14:nvPr/>
              </p14:nvContentPartPr>
              <p14:xfrm>
                <a:off x="2815300" y="4837504"/>
                <a:ext cx="24120" cy="233640"/>
              </p14:xfrm>
            </p:contentPart>
          </mc:Choice>
          <mc:Fallback xmlns="">
            <p:pic>
              <p:nvPicPr>
                <p:cNvPr id="1040" name="Ink 1039">
                  <a:extLst>
                    <a:ext uri="{FF2B5EF4-FFF2-40B4-BE49-F238E27FC236}">
                      <a16:creationId xmlns:a16="http://schemas.microsoft.com/office/drawing/2014/main" id="{3C0BE2A8-0C1E-920B-61C0-3227C714A9C3}"/>
                    </a:ext>
                  </a:extLst>
                </p:cNvPr>
                <p:cNvPicPr/>
                <p:nvPr/>
              </p:nvPicPr>
              <p:blipFill>
                <a:blip r:embed="rId411"/>
                <a:stretch>
                  <a:fillRect/>
                </a:stretch>
              </p:blipFill>
              <p:spPr>
                <a:xfrm>
                  <a:off x="2809180" y="4831384"/>
                  <a:ext cx="36360" cy="24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2">
              <p14:nvContentPartPr>
                <p14:cNvPr id="1041" name="Ink 1040">
                  <a:extLst>
                    <a:ext uri="{FF2B5EF4-FFF2-40B4-BE49-F238E27FC236}">
                      <a16:creationId xmlns:a16="http://schemas.microsoft.com/office/drawing/2014/main" id="{58CD3452-735E-6C8A-211B-4C27E1BA5ED4}"/>
                    </a:ext>
                  </a:extLst>
                </p14:cNvPr>
                <p14:cNvContentPartPr/>
                <p14:nvPr/>
              </p14:nvContentPartPr>
              <p14:xfrm>
                <a:off x="2758060" y="4751824"/>
                <a:ext cx="276120" cy="280800"/>
              </p14:xfrm>
            </p:contentPart>
          </mc:Choice>
          <mc:Fallback xmlns="">
            <p:pic>
              <p:nvPicPr>
                <p:cNvPr id="1041" name="Ink 1040">
                  <a:extLst>
                    <a:ext uri="{FF2B5EF4-FFF2-40B4-BE49-F238E27FC236}">
                      <a16:creationId xmlns:a16="http://schemas.microsoft.com/office/drawing/2014/main" id="{58CD3452-735E-6C8A-211B-4C27E1BA5ED4}"/>
                    </a:ext>
                  </a:extLst>
                </p:cNvPr>
                <p:cNvPicPr/>
                <p:nvPr/>
              </p:nvPicPr>
              <p:blipFill>
                <a:blip r:embed="rId413"/>
                <a:stretch>
                  <a:fillRect/>
                </a:stretch>
              </p:blipFill>
              <p:spPr>
                <a:xfrm>
                  <a:off x="2751940" y="4745704"/>
                  <a:ext cx="288360" cy="29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4">
              <p14:nvContentPartPr>
                <p14:cNvPr id="1043" name="Ink 1042">
                  <a:extLst>
                    <a:ext uri="{FF2B5EF4-FFF2-40B4-BE49-F238E27FC236}">
                      <a16:creationId xmlns:a16="http://schemas.microsoft.com/office/drawing/2014/main" id="{EA15500B-5738-F3A6-DD21-418A4571DB97}"/>
                    </a:ext>
                  </a:extLst>
                </p14:cNvPr>
                <p14:cNvContentPartPr/>
                <p14:nvPr/>
              </p14:nvContentPartPr>
              <p14:xfrm>
                <a:off x="3033460" y="4891144"/>
                <a:ext cx="217800" cy="123480"/>
              </p14:xfrm>
            </p:contentPart>
          </mc:Choice>
          <mc:Fallback xmlns="">
            <p:pic>
              <p:nvPicPr>
                <p:cNvPr id="1043" name="Ink 1042">
                  <a:extLst>
                    <a:ext uri="{FF2B5EF4-FFF2-40B4-BE49-F238E27FC236}">
                      <a16:creationId xmlns:a16="http://schemas.microsoft.com/office/drawing/2014/main" id="{EA15500B-5738-F3A6-DD21-418A4571DB97}"/>
                    </a:ext>
                  </a:extLst>
                </p:cNvPr>
                <p:cNvPicPr/>
                <p:nvPr/>
              </p:nvPicPr>
              <p:blipFill>
                <a:blip r:embed="rId415"/>
                <a:stretch>
                  <a:fillRect/>
                </a:stretch>
              </p:blipFill>
              <p:spPr>
                <a:xfrm>
                  <a:off x="3027340" y="4885024"/>
                  <a:ext cx="230040" cy="135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6">
              <p14:nvContentPartPr>
                <p14:cNvPr id="1044" name="Ink 1043">
                  <a:extLst>
                    <a:ext uri="{FF2B5EF4-FFF2-40B4-BE49-F238E27FC236}">
                      <a16:creationId xmlns:a16="http://schemas.microsoft.com/office/drawing/2014/main" id="{61EA6C30-0A25-957D-386F-55C4E028B37B}"/>
                    </a:ext>
                  </a:extLst>
                </p14:cNvPr>
                <p14:cNvContentPartPr/>
                <p14:nvPr/>
              </p14:nvContentPartPr>
              <p14:xfrm>
                <a:off x="3173860" y="4906624"/>
                <a:ext cx="190080" cy="100800"/>
              </p14:xfrm>
            </p:contentPart>
          </mc:Choice>
          <mc:Fallback xmlns="">
            <p:pic>
              <p:nvPicPr>
                <p:cNvPr id="1044" name="Ink 1043">
                  <a:extLst>
                    <a:ext uri="{FF2B5EF4-FFF2-40B4-BE49-F238E27FC236}">
                      <a16:creationId xmlns:a16="http://schemas.microsoft.com/office/drawing/2014/main" id="{61EA6C30-0A25-957D-386F-55C4E028B37B}"/>
                    </a:ext>
                  </a:extLst>
                </p:cNvPr>
                <p:cNvPicPr/>
                <p:nvPr/>
              </p:nvPicPr>
              <p:blipFill>
                <a:blip r:embed="rId417"/>
                <a:stretch>
                  <a:fillRect/>
                </a:stretch>
              </p:blipFill>
              <p:spPr>
                <a:xfrm>
                  <a:off x="3167740" y="4900504"/>
                  <a:ext cx="202320" cy="113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18">
              <p14:nvContentPartPr>
                <p14:cNvPr id="1045" name="Ink 1044">
                  <a:extLst>
                    <a:ext uri="{FF2B5EF4-FFF2-40B4-BE49-F238E27FC236}">
                      <a16:creationId xmlns:a16="http://schemas.microsoft.com/office/drawing/2014/main" id="{E561BF63-E13F-B81A-9972-6D8C105605DA}"/>
                    </a:ext>
                  </a:extLst>
                </p14:cNvPr>
                <p14:cNvContentPartPr/>
                <p14:nvPr/>
              </p14:nvContentPartPr>
              <p14:xfrm>
                <a:off x="3314980" y="4632304"/>
                <a:ext cx="412200" cy="376560"/>
              </p14:xfrm>
            </p:contentPart>
          </mc:Choice>
          <mc:Fallback xmlns="">
            <p:pic>
              <p:nvPicPr>
                <p:cNvPr id="1045" name="Ink 1044">
                  <a:extLst>
                    <a:ext uri="{FF2B5EF4-FFF2-40B4-BE49-F238E27FC236}">
                      <a16:creationId xmlns:a16="http://schemas.microsoft.com/office/drawing/2014/main" id="{E561BF63-E13F-B81A-9972-6D8C105605DA}"/>
                    </a:ext>
                  </a:extLst>
                </p:cNvPr>
                <p:cNvPicPr/>
                <p:nvPr/>
              </p:nvPicPr>
              <p:blipFill>
                <a:blip r:embed="rId419"/>
                <a:stretch>
                  <a:fillRect/>
                </a:stretch>
              </p:blipFill>
              <p:spPr>
                <a:xfrm>
                  <a:off x="3308860" y="4626184"/>
                  <a:ext cx="424440" cy="3888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8" name="Group 1067">
            <a:extLst>
              <a:ext uri="{FF2B5EF4-FFF2-40B4-BE49-F238E27FC236}">
                <a16:creationId xmlns:a16="http://schemas.microsoft.com/office/drawing/2014/main" id="{DC9BD0E4-F9BE-A3B8-76A2-D988EC696C55}"/>
              </a:ext>
            </a:extLst>
          </p:cNvPr>
          <p:cNvGrpSpPr/>
          <p:nvPr/>
        </p:nvGrpSpPr>
        <p:grpSpPr>
          <a:xfrm>
            <a:off x="3994660" y="4672264"/>
            <a:ext cx="2030400" cy="473400"/>
            <a:chOff x="3994660" y="4672264"/>
            <a:chExt cx="2030400" cy="4734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20">
              <p14:nvContentPartPr>
                <p14:cNvPr id="1046" name="Ink 1045">
                  <a:extLst>
                    <a:ext uri="{FF2B5EF4-FFF2-40B4-BE49-F238E27FC236}">
                      <a16:creationId xmlns:a16="http://schemas.microsoft.com/office/drawing/2014/main" id="{380D5F95-9714-7F1A-F744-229806DF237C}"/>
                    </a:ext>
                  </a:extLst>
                </p14:cNvPr>
                <p14:cNvContentPartPr/>
                <p14:nvPr/>
              </p14:nvContentPartPr>
              <p14:xfrm>
                <a:off x="3994660" y="4726624"/>
                <a:ext cx="317880" cy="65520"/>
              </p14:xfrm>
            </p:contentPart>
          </mc:Choice>
          <mc:Fallback xmlns="">
            <p:pic>
              <p:nvPicPr>
                <p:cNvPr id="1046" name="Ink 1045">
                  <a:extLst>
                    <a:ext uri="{FF2B5EF4-FFF2-40B4-BE49-F238E27FC236}">
                      <a16:creationId xmlns:a16="http://schemas.microsoft.com/office/drawing/2014/main" id="{380D5F95-9714-7F1A-F744-229806DF237C}"/>
                    </a:ext>
                  </a:extLst>
                </p:cNvPr>
                <p:cNvPicPr/>
                <p:nvPr/>
              </p:nvPicPr>
              <p:blipFill>
                <a:blip r:embed="rId421"/>
                <a:stretch>
                  <a:fillRect/>
                </a:stretch>
              </p:blipFill>
              <p:spPr>
                <a:xfrm>
                  <a:off x="3988540" y="4720504"/>
                  <a:ext cx="330120" cy="77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2">
              <p14:nvContentPartPr>
                <p14:cNvPr id="1047" name="Ink 1046">
                  <a:extLst>
                    <a:ext uri="{FF2B5EF4-FFF2-40B4-BE49-F238E27FC236}">
                      <a16:creationId xmlns:a16="http://schemas.microsoft.com/office/drawing/2014/main" id="{B6C0E353-441A-8E15-59A1-80EA78505CCE}"/>
                    </a:ext>
                  </a:extLst>
                </p14:cNvPr>
                <p14:cNvContentPartPr/>
                <p14:nvPr/>
              </p14:nvContentPartPr>
              <p14:xfrm>
                <a:off x="4111300" y="4784224"/>
                <a:ext cx="45720" cy="193320"/>
              </p14:xfrm>
            </p:contentPart>
          </mc:Choice>
          <mc:Fallback xmlns="">
            <p:pic>
              <p:nvPicPr>
                <p:cNvPr id="1047" name="Ink 1046">
                  <a:extLst>
                    <a:ext uri="{FF2B5EF4-FFF2-40B4-BE49-F238E27FC236}">
                      <a16:creationId xmlns:a16="http://schemas.microsoft.com/office/drawing/2014/main" id="{B6C0E353-441A-8E15-59A1-80EA78505CCE}"/>
                    </a:ext>
                  </a:extLst>
                </p:cNvPr>
                <p:cNvPicPr/>
                <p:nvPr/>
              </p:nvPicPr>
              <p:blipFill>
                <a:blip r:embed="rId423"/>
                <a:stretch>
                  <a:fillRect/>
                </a:stretch>
              </p:blipFill>
              <p:spPr>
                <a:xfrm>
                  <a:off x="4105180" y="4778104"/>
                  <a:ext cx="57960" cy="205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4">
              <p14:nvContentPartPr>
                <p14:cNvPr id="1048" name="Ink 1047">
                  <a:extLst>
                    <a:ext uri="{FF2B5EF4-FFF2-40B4-BE49-F238E27FC236}">
                      <a16:creationId xmlns:a16="http://schemas.microsoft.com/office/drawing/2014/main" id="{A9A3433E-A19F-3474-F5BE-1ACA59386670}"/>
                    </a:ext>
                  </a:extLst>
                </p14:cNvPr>
                <p14:cNvContentPartPr/>
                <p14:nvPr/>
              </p14:nvContentPartPr>
              <p14:xfrm>
                <a:off x="4181140" y="4872784"/>
                <a:ext cx="132120" cy="114480"/>
              </p14:xfrm>
            </p:contentPart>
          </mc:Choice>
          <mc:Fallback xmlns="">
            <p:pic>
              <p:nvPicPr>
                <p:cNvPr id="1048" name="Ink 1047">
                  <a:extLst>
                    <a:ext uri="{FF2B5EF4-FFF2-40B4-BE49-F238E27FC236}">
                      <a16:creationId xmlns:a16="http://schemas.microsoft.com/office/drawing/2014/main" id="{A9A3433E-A19F-3474-F5BE-1ACA59386670}"/>
                    </a:ext>
                  </a:extLst>
                </p:cNvPr>
                <p:cNvPicPr/>
                <p:nvPr/>
              </p:nvPicPr>
              <p:blipFill>
                <a:blip r:embed="rId425"/>
                <a:stretch>
                  <a:fillRect/>
                </a:stretch>
              </p:blipFill>
              <p:spPr>
                <a:xfrm>
                  <a:off x="4175020" y="4866664"/>
                  <a:ext cx="14436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6">
              <p14:nvContentPartPr>
                <p14:cNvPr id="1049" name="Ink 1048">
                  <a:extLst>
                    <a:ext uri="{FF2B5EF4-FFF2-40B4-BE49-F238E27FC236}">
                      <a16:creationId xmlns:a16="http://schemas.microsoft.com/office/drawing/2014/main" id="{48B3B9A2-052A-35FF-3D66-1DF4709E9EE6}"/>
                    </a:ext>
                  </a:extLst>
                </p14:cNvPr>
                <p14:cNvContentPartPr/>
                <p14:nvPr/>
              </p14:nvContentPartPr>
              <p14:xfrm>
                <a:off x="4315420" y="4870264"/>
                <a:ext cx="209160" cy="113760"/>
              </p14:xfrm>
            </p:contentPart>
          </mc:Choice>
          <mc:Fallback xmlns="">
            <p:pic>
              <p:nvPicPr>
                <p:cNvPr id="1049" name="Ink 1048">
                  <a:extLst>
                    <a:ext uri="{FF2B5EF4-FFF2-40B4-BE49-F238E27FC236}">
                      <a16:creationId xmlns:a16="http://schemas.microsoft.com/office/drawing/2014/main" id="{48B3B9A2-052A-35FF-3D66-1DF4709E9EE6}"/>
                    </a:ext>
                  </a:extLst>
                </p:cNvPr>
                <p:cNvPicPr/>
                <p:nvPr/>
              </p:nvPicPr>
              <p:blipFill>
                <a:blip r:embed="rId427"/>
                <a:stretch>
                  <a:fillRect/>
                </a:stretch>
              </p:blipFill>
              <p:spPr>
                <a:xfrm>
                  <a:off x="4309300" y="4864144"/>
                  <a:ext cx="221400" cy="126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28">
              <p14:nvContentPartPr>
                <p14:cNvPr id="1050" name="Ink 1049">
                  <a:extLst>
                    <a:ext uri="{FF2B5EF4-FFF2-40B4-BE49-F238E27FC236}">
                      <a16:creationId xmlns:a16="http://schemas.microsoft.com/office/drawing/2014/main" id="{E65E379E-E103-8F63-D978-60CB863A9C76}"/>
                    </a:ext>
                  </a:extLst>
                </p14:cNvPr>
                <p14:cNvContentPartPr/>
                <p14:nvPr/>
              </p14:nvContentPartPr>
              <p14:xfrm>
                <a:off x="4509460" y="4855144"/>
                <a:ext cx="132840" cy="154800"/>
              </p14:xfrm>
            </p:contentPart>
          </mc:Choice>
          <mc:Fallback xmlns="">
            <p:pic>
              <p:nvPicPr>
                <p:cNvPr id="1050" name="Ink 1049">
                  <a:extLst>
                    <a:ext uri="{FF2B5EF4-FFF2-40B4-BE49-F238E27FC236}">
                      <a16:creationId xmlns:a16="http://schemas.microsoft.com/office/drawing/2014/main" id="{E65E379E-E103-8F63-D978-60CB863A9C76}"/>
                    </a:ext>
                  </a:extLst>
                </p:cNvPr>
                <p:cNvPicPr/>
                <p:nvPr/>
              </p:nvPicPr>
              <p:blipFill>
                <a:blip r:embed="rId429"/>
                <a:stretch>
                  <a:fillRect/>
                </a:stretch>
              </p:blipFill>
              <p:spPr>
                <a:xfrm>
                  <a:off x="4503340" y="4849024"/>
                  <a:ext cx="145080" cy="167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0">
              <p14:nvContentPartPr>
                <p14:cNvPr id="1053" name="Ink 1052">
                  <a:extLst>
                    <a:ext uri="{FF2B5EF4-FFF2-40B4-BE49-F238E27FC236}">
                      <a16:creationId xmlns:a16="http://schemas.microsoft.com/office/drawing/2014/main" id="{D72D9E8A-01F0-D95B-2C38-3ABEB60009C5}"/>
                    </a:ext>
                  </a:extLst>
                </p14:cNvPr>
                <p14:cNvContentPartPr/>
                <p14:nvPr/>
              </p14:nvContentPartPr>
              <p14:xfrm>
                <a:off x="4671820" y="4685224"/>
                <a:ext cx="18000" cy="312120"/>
              </p14:xfrm>
            </p:contentPart>
          </mc:Choice>
          <mc:Fallback xmlns="">
            <p:pic>
              <p:nvPicPr>
                <p:cNvPr id="1053" name="Ink 1052">
                  <a:extLst>
                    <a:ext uri="{FF2B5EF4-FFF2-40B4-BE49-F238E27FC236}">
                      <a16:creationId xmlns:a16="http://schemas.microsoft.com/office/drawing/2014/main" id="{D72D9E8A-01F0-D95B-2C38-3ABEB60009C5}"/>
                    </a:ext>
                  </a:extLst>
                </p:cNvPr>
                <p:cNvPicPr/>
                <p:nvPr/>
              </p:nvPicPr>
              <p:blipFill>
                <a:blip r:embed="rId431"/>
                <a:stretch>
                  <a:fillRect/>
                </a:stretch>
              </p:blipFill>
              <p:spPr>
                <a:xfrm>
                  <a:off x="4665700" y="4679104"/>
                  <a:ext cx="30240" cy="32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2">
              <p14:nvContentPartPr>
                <p14:cNvPr id="1054" name="Ink 1053">
                  <a:extLst>
                    <a:ext uri="{FF2B5EF4-FFF2-40B4-BE49-F238E27FC236}">
                      <a16:creationId xmlns:a16="http://schemas.microsoft.com/office/drawing/2014/main" id="{AB3F547F-F763-46D2-DFC3-5B30F8F74823}"/>
                    </a:ext>
                  </a:extLst>
                </p14:cNvPr>
                <p14:cNvContentPartPr/>
                <p14:nvPr/>
              </p14:nvContentPartPr>
              <p14:xfrm>
                <a:off x="4655620" y="4838944"/>
                <a:ext cx="163800" cy="32760"/>
              </p14:xfrm>
            </p:contentPart>
          </mc:Choice>
          <mc:Fallback xmlns="">
            <p:pic>
              <p:nvPicPr>
                <p:cNvPr id="1054" name="Ink 1053">
                  <a:extLst>
                    <a:ext uri="{FF2B5EF4-FFF2-40B4-BE49-F238E27FC236}">
                      <a16:creationId xmlns:a16="http://schemas.microsoft.com/office/drawing/2014/main" id="{AB3F547F-F763-46D2-DFC3-5B30F8F74823}"/>
                    </a:ext>
                  </a:extLst>
                </p:cNvPr>
                <p:cNvPicPr/>
                <p:nvPr/>
              </p:nvPicPr>
              <p:blipFill>
                <a:blip r:embed="rId433"/>
                <a:stretch>
                  <a:fillRect/>
                </a:stretch>
              </p:blipFill>
              <p:spPr>
                <a:xfrm>
                  <a:off x="4649500" y="4832824"/>
                  <a:ext cx="176040" cy="450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4">
              <p14:nvContentPartPr>
                <p14:cNvPr id="1055" name="Ink 1054">
                  <a:extLst>
                    <a:ext uri="{FF2B5EF4-FFF2-40B4-BE49-F238E27FC236}">
                      <a16:creationId xmlns:a16="http://schemas.microsoft.com/office/drawing/2014/main" id="{3698D29D-BCDA-5BD8-D5CF-ED51793B17D9}"/>
                    </a:ext>
                  </a:extLst>
                </p14:cNvPr>
                <p14:cNvContentPartPr/>
                <p14:nvPr/>
              </p14:nvContentPartPr>
              <p14:xfrm>
                <a:off x="4842100" y="4876024"/>
                <a:ext cx="115920" cy="15120"/>
              </p14:xfrm>
            </p:contentPart>
          </mc:Choice>
          <mc:Fallback xmlns="">
            <p:pic>
              <p:nvPicPr>
                <p:cNvPr id="1055" name="Ink 1054">
                  <a:extLst>
                    <a:ext uri="{FF2B5EF4-FFF2-40B4-BE49-F238E27FC236}">
                      <a16:creationId xmlns:a16="http://schemas.microsoft.com/office/drawing/2014/main" id="{3698D29D-BCDA-5BD8-D5CF-ED51793B17D9}"/>
                    </a:ext>
                  </a:extLst>
                </p:cNvPr>
                <p:cNvPicPr/>
                <p:nvPr/>
              </p:nvPicPr>
              <p:blipFill>
                <a:blip r:embed="rId435"/>
                <a:stretch>
                  <a:fillRect/>
                </a:stretch>
              </p:blipFill>
              <p:spPr>
                <a:xfrm>
                  <a:off x="4835980" y="4869904"/>
                  <a:ext cx="128160" cy="27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6">
              <p14:nvContentPartPr>
                <p14:cNvPr id="1056" name="Ink 1055">
                  <a:extLst>
                    <a:ext uri="{FF2B5EF4-FFF2-40B4-BE49-F238E27FC236}">
                      <a16:creationId xmlns:a16="http://schemas.microsoft.com/office/drawing/2014/main" id="{CD2A9E70-B02A-6ED2-4A74-4E26FA63563B}"/>
                    </a:ext>
                  </a:extLst>
                </p14:cNvPr>
                <p14:cNvContentPartPr/>
                <p14:nvPr/>
              </p14:nvContentPartPr>
              <p14:xfrm>
                <a:off x="5073580" y="4712584"/>
                <a:ext cx="37440" cy="234720"/>
              </p14:xfrm>
            </p:contentPart>
          </mc:Choice>
          <mc:Fallback xmlns="">
            <p:pic>
              <p:nvPicPr>
                <p:cNvPr id="1056" name="Ink 1055">
                  <a:extLst>
                    <a:ext uri="{FF2B5EF4-FFF2-40B4-BE49-F238E27FC236}">
                      <a16:creationId xmlns:a16="http://schemas.microsoft.com/office/drawing/2014/main" id="{CD2A9E70-B02A-6ED2-4A74-4E26FA63563B}"/>
                    </a:ext>
                  </a:extLst>
                </p:cNvPr>
                <p:cNvPicPr/>
                <p:nvPr/>
              </p:nvPicPr>
              <p:blipFill>
                <a:blip r:embed="rId437"/>
                <a:stretch>
                  <a:fillRect/>
                </a:stretch>
              </p:blipFill>
              <p:spPr>
                <a:xfrm>
                  <a:off x="5067460" y="4706464"/>
                  <a:ext cx="49680" cy="246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38">
              <p14:nvContentPartPr>
                <p14:cNvPr id="1057" name="Ink 1056">
                  <a:extLst>
                    <a:ext uri="{FF2B5EF4-FFF2-40B4-BE49-F238E27FC236}">
                      <a16:creationId xmlns:a16="http://schemas.microsoft.com/office/drawing/2014/main" id="{2A81A9D2-11BC-5387-206D-79EF063F46B8}"/>
                    </a:ext>
                  </a:extLst>
                </p14:cNvPr>
                <p14:cNvContentPartPr/>
                <p14:nvPr/>
              </p14:nvContentPartPr>
              <p14:xfrm>
                <a:off x="5079700" y="4672264"/>
                <a:ext cx="181080" cy="292320"/>
              </p14:xfrm>
            </p:contentPart>
          </mc:Choice>
          <mc:Fallback xmlns="">
            <p:pic>
              <p:nvPicPr>
                <p:cNvPr id="1057" name="Ink 1056">
                  <a:extLst>
                    <a:ext uri="{FF2B5EF4-FFF2-40B4-BE49-F238E27FC236}">
                      <a16:creationId xmlns:a16="http://schemas.microsoft.com/office/drawing/2014/main" id="{2A81A9D2-11BC-5387-206D-79EF063F46B8}"/>
                    </a:ext>
                  </a:extLst>
                </p:cNvPr>
                <p:cNvPicPr/>
                <p:nvPr/>
              </p:nvPicPr>
              <p:blipFill>
                <a:blip r:embed="rId439"/>
                <a:stretch>
                  <a:fillRect/>
                </a:stretch>
              </p:blipFill>
              <p:spPr>
                <a:xfrm>
                  <a:off x="5073580" y="4666144"/>
                  <a:ext cx="193320" cy="3045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0">
              <p14:nvContentPartPr>
                <p14:cNvPr id="1058" name="Ink 1057">
                  <a:extLst>
                    <a:ext uri="{FF2B5EF4-FFF2-40B4-BE49-F238E27FC236}">
                      <a16:creationId xmlns:a16="http://schemas.microsoft.com/office/drawing/2014/main" id="{41DAAFCB-B200-8135-F737-932D9A4F7354}"/>
                    </a:ext>
                  </a:extLst>
                </p14:cNvPr>
                <p14:cNvContentPartPr/>
                <p14:nvPr/>
              </p14:nvContentPartPr>
              <p14:xfrm>
                <a:off x="5262580" y="4837864"/>
                <a:ext cx="180000" cy="127440"/>
              </p14:xfrm>
            </p:contentPart>
          </mc:Choice>
          <mc:Fallback xmlns="">
            <p:pic>
              <p:nvPicPr>
                <p:cNvPr id="1058" name="Ink 1057">
                  <a:extLst>
                    <a:ext uri="{FF2B5EF4-FFF2-40B4-BE49-F238E27FC236}">
                      <a16:creationId xmlns:a16="http://schemas.microsoft.com/office/drawing/2014/main" id="{41DAAFCB-B200-8135-F737-932D9A4F7354}"/>
                    </a:ext>
                  </a:extLst>
                </p:cNvPr>
                <p:cNvPicPr/>
                <p:nvPr/>
              </p:nvPicPr>
              <p:blipFill>
                <a:blip r:embed="rId441"/>
                <a:stretch>
                  <a:fillRect/>
                </a:stretch>
              </p:blipFill>
              <p:spPr>
                <a:xfrm>
                  <a:off x="5256460" y="4831744"/>
                  <a:ext cx="192240" cy="139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2">
              <p14:nvContentPartPr>
                <p14:cNvPr id="1059" name="Ink 1058">
                  <a:extLst>
                    <a:ext uri="{FF2B5EF4-FFF2-40B4-BE49-F238E27FC236}">
                      <a16:creationId xmlns:a16="http://schemas.microsoft.com/office/drawing/2014/main" id="{2C145DD2-2BBB-28B5-366B-0CD868AF1653}"/>
                    </a:ext>
                  </a:extLst>
                </p14:cNvPr>
                <p14:cNvContentPartPr/>
                <p14:nvPr/>
              </p14:nvContentPartPr>
              <p14:xfrm>
                <a:off x="5451220" y="4821304"/>
                <a:ext cx="200520" cy="324360"/>
              </p14:xfrm>
            </p:contentPart>
          </mc:Choice>
          <mc:Fallback xmlns="">
            <p:pic>
              <p:nvPicPr>
                <p:cNvPr id="1059" name="Ink 1058">
                  <a:extLst>
                    <a:ext uri="{FF2B5EF4-FFF2-40B4-BE49-F238E27FC236}">
                      <a16:creationId xmlns:a16="http://schemas.microsoft.com/office/drawing/2014/main" id="{2C145DD2-2BBB-28B5-366B-0CD868AF1653}"/>
                    </a:ext>
                  </a:extLst>
                </p:cNvPr>
                <p:cNvPicPr/>
                <p:nvPr/>
              </p:nvPicPr>
              <p:blipFill>
                <a:blip r:embed="rId443"/>
                <a:stretch>
                  <a:fillRect/>
                </a:stretch>
              </p:blipFill>
              <p:spPr>
                <a:xfrm>
                  <a:off x="5445100" y="4815184"/>
                  <a:ext cx="212760" cy="336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4">
              <p14:nvContentPartPr>
                <p14:cNvPr id="1060" name="Ink 1059">
                  <a:extLst>
                    <a:ext uri="{FF2B5EF4-FFF2-40B4-BE49-F238E27FC236}">
                      <a16:creationId xmlns:a16="http://schemas.microsoft.com/office/drawing/2014/main" id="{C918F611-1B60-FBCD-6C9E-CB2EEF93B8AE}"/>
                    </a:ext>
                  </a:extLst>
                </p14:cNvPr>
                <p14:cNvContentPartPr/>
                <p14:nvPr/>
              </p14:nvContentPartPr>
              <p14:xfrm>
                <a:off x="5618620" y="4792864"/>
                <a:ext cx="70200" cy="153000"/>
              </p14:xfrm>
            </p:contentPart>
          </mc:Choice>
          <mc:Fallback xmlns="">
            <p:pic>
              <p:nvPicPr>
                <p:cNvPr id="1060" name="Ink 1059">
                  <a:extLst>
                    <a:ext uri="{FF2B5EF4-FFF2-40B4-BE49-F238E27FC236}">
                      <a16:creationId xmlns:a16="http://schemas.microsoft.com/office/drawing/2014/main" id="{C918F611-1B60-FBCD-6C9E-CB2EEF93B8AE}"/>
                    </a:ext>
                  </a:extLst>
                </p:cNvPr>
                <p:cNvPicPr/>
                <p:nvPr/>
              </p:nvPicPr>
              <p:blipFill>
                <a:blip r:embed="rId445"/>
                <a:stretch>
                  <a:fillRect/>
                </a:stretch>
              </p:blipFill>
              <p:spPr>
                <a:xfrm>
                  <a:off x="5612500" y="4786744"/>
                  <a:ext cx="82440" cy="16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6">
              <p14:nvContentPartPr>
                <p14:cNvPr id="1061" name="Ink 1060">
                  <a:extLst>
                    <a:ext uri="{FF2B5EF4-FFF2-40B4-BE49-F238E27FC236}">
                      <a16:creationId xmlns:a16="http://schemas.microsoft.com/office/drawing/2014/main" id="{A68E5AB7-A736-520B-3167-F039AF8BC04E}"/>
                    </a:ext>
                  </a:extLst>
                </p14:cNvPr>
                <p14:cNvContentPartPr/>
                <p14:nvPr/>
              </p14:nvContentPartPr>
              <p14:xfrm>
                <a:off x="5613940" y="4749664"/>
                <a:ext cx="40320" cy="55440"/>
              </p14:xfrm>
            </p:contentPart>
          </mc:Choice>
          <mc:Fallback xmlns="">
            <p:pic>
              <p:nvPicPr>
                <p:cNvPr id="1061" name="Ink 1060">
                  <a:extLst>
                    <a:ext uri="{FF2B5EF4-FFF2-40B4-BE49-F238E27FC236}">
                      <a16:creationId xmlns:a16="http://schemas.microsoft.com/office/drawing/2014/main" id="{A68E5AB7-A736-520B-3167-F039AF8BC04E}"/>
                    </a:ext>
                  </a:extLst>
                </p:cNvPr>
                <p:cNvPicPr/>
                <p:nvPr/>
              </p:nvPicPr>
              <p:blipFill>
                <a:blip r:embed="rId447"/>
                <a:stretch>
                  <a:fillRect/>
                </a:stretch>
              </p:blipFill>
              <p:spPr>
                <a:xfrm>
                  <a:off x="5607820" y="4743544"/>
                  <a:ext cx="52560" cy="676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48">
              <p14:nvContentPartPr>
                <p14:cNvPr id="1062" name="Ink 1061">
                  <a:extLst>
                    <a:ext uri="{FF2B5EF4-FFF2-40B4-BE49-F238E27FC236}">
                      <a16:creationId xmlns:a16="http://schemas.microsoft.com/office/drawing/2014/main" id="{1DFFBAA7-CD9D-81E9-9104-AD3F49B27020}"/>
                    </a:ext>
                  </a:extLst>
                </p14:cNvPr>
                <p14:cNvContentPartPr/>
                <p14:nvPr/>
              </p14:nvContentPartPr>
              <p14:xfrm>
                <a:off x="5690620" y="4814464"/>
                <a:ext cx="334440" cy="137520"/>
              </p14:xfrm>
            </p:contentPart>
          </mc:Choice>
          <mc:Fallback xmlns="">
            <p:pic>
              <p:nvPicPr>
                <p:cNvPr id="1062" name="Ink 1061">
                  <a:extLst>
                    <a:ext uri="{FF2B5EF4-FFF2-40B4-BE49-F238E27FC236}">
                      <a16:creationId xmlns:a16="http://schemas.microsoft.com/office/drawing/2014/main" id="{1DFFBAA7-CD9D-81E9-9104-AD3F49B27020}"/>
                    </a:ext>
                  </a:extLst>
                </p:cNvPr>
                <p:cNvPicPr/>
                <p:nvPr/>
              </p:nvPicPr>
              <p:blipFill>
                <a:blip r:embed="rId449"/>
                <a:stretch>
                  <a:fillRect/>
                </a:stretch>
              </p:blipFill>
              <p:spPr>
                <a:xfrm>
                  <a:off x="5684500" y="4808344"/>
                  <a:ext cx="346680" cy="149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67" name="Group 1066">
            <a:extLst>
              <a:ext uri="{FF2B5EF4-FFF2-40B4-BE49-F238E27FC236}">
                <a16:creationId xmlns:a16="http://schemas.microsoft.com/office/drawing/2014/main" id="{63566CC8-C86B-0A75-F0F2-A4B961EE4B38}"/>
              </a:ext>
            </a:extLst>
          </p:cNvPr>
          <p:cNvGrpSpPr/>
          <p:nvPr/>
        </p:nvGrpSpPr>
        <p:grpSpPr>
          <a:xfrm>
            <a:off x="6280660" y="4620424"/>
            <a:ext cx="817200" cy="319680"/>
            <a:chOff x="6280660" y="4620424"/>
            <a:chExt cx="817200" cy="3196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50">
              <p14:nvContentPartPr>
                <p14:cNvPr id="1063" name="Ink 1062">
                  <a:extLst>
                    <a:ext uri="{FF2B5EF4-FFF2-40B4-BE49-F238E27FC236}">
                      <a16:creationId xmlns:a16="http://schemas.microsoft.com/office/drawing/2014/main" id="{F36C1742-A730-F4E4-05FC-EEE29FE89EFE}"/>
                    </a:ext>
                  </a:extLst>
                </p14:cNvPr>
                <p14:cNvContentPartPr/>
                <p14:nvPr/>
              </p14:nvContentPartPr>
              <p14:xfrm>
                <a:off x="6280660" y="4674424"/>
                <a:ext cx="279360" cy="265680"/>
              </p14:xfrm>
            </p:contentPart>
          </mc:Choice>
          <mc:Fallback xmlns="">
            <p:pic>
              <p:nvPicPr>
                <p:cNvPr id="1063" name="Ink 1062">
                  <a:extLst>
                    <a:ext uri="{FF2B5EF4-FFF2-40B4-BE49-F238E27FC236}">
                      <a16:creationId xmlns:a16="http://schemas.microsoft.com/office/drawing/2014/main" id="{F36C1742-A730-F4E4-05FC-EEE29FE89EFE}"/>
                    </a:ext>
                  </a:extLst>
                </p:cNvPr>
                <p:cNvPicPr/>
                <p:nvPr/>
              </p:nvPicPr>
              <p:blipFill>
                <a:blip r:embed="rId451"/>
                <a:stretch>
                  <a:fillRect/>
                </a:stretch>
              </p:blipFill>
              <p:spPr>
                <a:xfrm>
                  <a:off x="6274540" y="4668304"/>
                  <a:ext cx="291600" cy="277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2">
              <p14:nvContentPartPr>
                <p14:cNvPr id="1064" name="Ink 1063">
                  <a:extLst>
                    <a:ext uri="{FF2B5EF4-FFF2-40B4-BE49-F238E27FC236}">
                      <a16:creationId xmlns:a16="http://schemas.microsoft.com/office/drawing/2014/main" id="{3E2966BA-FCE0-9236-D892-25DE98669427}"/>
                    </a:ext>
                  </a:extLst>
                </p14:cNvPr>
                <p14:cNvContentPartPr/>
                <p14:nvPr/>
              </p14:nvContentPartPr>
              <p14:xfrm>
                <a:off x="6598900" y="4711864"/>
                <a:ext cx="40320" cy="223560"/>
              </p14:xfrm>
            </p:contentPart>
          </mc:Choice>
          <mc:Fallback xmlns="">
            <p:pic>
              <p:nvPicPr>
                <p:cNvPr id="1064" name="Ink 1063">
                  <a:extLst>
                    <a:ext uri="{FF2B5EF4-FFF2-40B4-BE49-F238E27FC236}">
                      <a16:creationId xmlns:a16="http://schemas.microsoft.com/office/drawing/2014/main" id="{3E2966BA-FCE0-9236-D892-25DE98669427}"/>
                    </a:ext>
                  </a:extLst>
                </p:cNvPr>
                <p:cNvPicPr/>
                <p:nvPr/>
              </p:nvPicPr>
              <p:blipFill>
                <a:blip r:embed="rId453"/>
                <a:stretch>
                  <a:fillRect/>
                </a:stretch>
              </p:blipFill>
              <p:spPr>
                <a:xfrm>
                  <a:off x="6592780" y="4705744"/>
                  <a:ext cx="52560" cy="235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4">
              <p14:nvContentPartPr>
                <p14:cNvPr id="1065" name="Ink 1064">
                  <a:extLst>
                    <a:ext uri="{FF2B5EF4-FFF2-40B4-BE49-F238E27FC236}">
                      <a16:creationId xmlns:a16="http://schemas.microsoft.com/office/drawing/2014/main" id="{A33EE61A-F237-45D1-0FBC-ADCA66B6D01E}"/>
                    </a:ext>
                  </a:extLst>
                </p14:cNvPr>
                <p14:cNvContentPartPr/>
                <p14:nvPr/>
              </p14:nvContentPartPr>
              <p14:xfrm>
                <a:off x="6539860" y="4624744"/>
                <a:ext cx="241560" cy="184680"/>
              </p14:xfrm>
            </p:contentPart>
          </mc:Choice>
          <mc:Fallback xmlns="">
            <p:pic>
              <p:nvPicPr>
                <p:cNvPr id="1065" name="Ink 1064">
                  <a:extLst>
                    <a:ext uri="{FF2B5EF4-FFF2-40B4-BE49-F238E27FC236}">
                      <a16:creationId xmlns:a16="http://schemas.microsoft.com/office/drawing/2014/main" id="{A33EE61A-F237-45D1-0FBC-ADCA66B6D01E}"/>
                    </a:ext>
                  </a:extLst>
                </p:cNvPr>
                <p:cNvPicPr/>
                <p:nvPr/>
              </p:nvPicPr>
              <p:blipFill>
                <a:blip r:embed="rId455"/>
                <a:stretch>
                  <a:fillRect/>
                </a:stretch>
              </p:blipFill>
              <p:spPr>
                <a:xfrm>
                  <a:off x="6533740" y="4618624"/>
                  <a:ext cx="253800" cy="1969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56">
              <p14:nvContentPartPr>
                <p14:cNvPr id="1066" name="Ink 1065">
                  <a:extLst>
                    <a:ext uri="{FF2B5EF4-FFF2-40B4-BE49-F238E27FC236}">
                      <a16:creationId xmlns:a16="http://schemas.microsoft.com/office/drawing/2014/main" id="{C6A767B9-9EEA-6A69-5E96-01F3A770569C}"/>
                    </a:ext>
                  </a:extLst>
                </p14:cNvPr>
                <p14:cNvContentPartPr/>
                <p14:nvPr/>
              </p14:nvContentPartPr>
              <p14:xfrm>
                <a:off x="6805540" y="4620424"/>
                <a:ext cx="292320" cy="298800"/>
              </p14:xfrm>
            </p:contentPart>
          </mc:Choice>
          <mc:Fallback xmlns="">
            <p:pic>
              <p:nvPicPr>
                <p:cNvPr id="1066" name="Ink 1065">
                  <a:extLst>
                    <a:ext uri="{FF2B5EF4-FFF2-40B4-BE49-F238E27FC236}">
                      <a16:creationId xmlns:a16="http://schemas.microsoft.com/office/drawing/2014/main" id="{C6A767B9-9EEA-6A69-5E96-01F3A770569C}"/>
                    </a:ext>
                  </a:extLst>
                </p:cNvPr>
                <p:cNvPicPr/>
                <p:nvPr/>
              </p:nvPicPr>
              <p:blipFill>
                <a:blip r:embed="rId457"/>
                <a:stretch>
                  <a:fillRect/>
                </a:stretch>
              </p:blipFill>
              <p:spPr>
                <a:xfrm>
                  <a:off x="6799420" y="4614304"/>
                  <a:ext cx="304560" cy="31104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458">
            <p14:nvContentPartPr>
              <p14:cNvPr id="1069" name="Ink 1068">
                <a:extLst>
                  <a:ext uri="{FF2B5EF4-FFF2-40B4-BE49-F238E27FC236}">
                    <a16:creationId xmlns:a16="http://schemas.microsoft.com/office/drawing/2014/main" id="{6FE9CB38-23EA-A3B2-0054-8BDE7642011F}"/>
                  </a:ext>
                </a:extLst>
              </p14:cNvPr>
              <p14:cNvContentPartPr/>
              <p14:nvPr/>
            </p14:nvContentPartPr>
            <p14:xfrm>
              <a:off x="1062460" y="5763424"/>
              <a:ext cx="82080" cy="86760"/>
            </p14:xfrm>
          </p:contentPart>
        </mc:Choice>
        <mc:Fallback xmlns="">
          <p:pic>
            <p:nvPicPr>
              <p:cNvPr id="1069" name="Ink 1068">
                <a:extLst>
                  <a:ext uri="{FF2B5EF4-FFF2-40B4-BE49-F238E27FC236}">
                    <a16:creationId xmlns:a16="http://schemas.microsoft.com/office/drawing/2014/main" id="{6FE9CB38-23EA-A3B2-0054-8BDE7642011F}"/>
                  </a:ext>
                </a:extLst>
              </p:cNvPr>
              <p:cNvPicPr/>
              <p:nvPr/>
            </p:nvPicPr>
            <p:blipFill>
              <a:blip r:embed="rId459"/>
              <a:stretch>
                <a:fillRect/>
              </a:stretch>
            </p:blipFill>
            <p:spPr>
              <a:xfrm>
                <a:off x="1056340" y="5757304"/>
                <a:ext cx="94320" cy="9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0">
            <p14:nvContentPartPr>
              <p14:cNvPr id="1070" name="Ink 1069">
                <a:extLst>
                  <a:ext uri="{FF2B5EF4-FFF2-40B4-BE49-F238E27FC236}">
                    <a16:creationId xmlns:a16="http://schemas.microsoft.com/office/drawing/2014/main" id="{411BDC6C-44E7-0C43-8E64-0E39F6418C37}"/>
                  </a:ext>
                </a:extLst>
              </p14:cNvPr>
              <p14:cNvContentPartPr/>
              <p14:nvPr/>
            </p14:nvContentPartPr>
            <p14:xfrm>
              <a:off x="1564660" y="5736064"/>
              <a:ext cx="5760" cy="6840"/>
            </p14:xfrm>
          </p:contentPart>
        </mc:Choice>
        <mc:Fallback xmlns="">
          <p:pic>
            <p:nvPicPr>
              <p:cNvPr id="1070" name="Ink 1069">
                <a:extLst>
                  <a:ext uri="{FF2B5EF4-FFF2-40B4-BE49-F238E27FC236}">
                    <a16:creationId xmlns:a16="http://schemas.microsoft.com/office/drawing/2014/main" id="{411BDC6C-44E7-0C43-8E64-0E39F6418C37}"/>
                  </a:ext>
                </a:extLst>
              </p:cNvPr>
              <p:cNvPicPr/>
              <p:nvPr/>
            </p:nvPicPr>
            <p:blipFill>
              <a:blip r:embed="rId461"/>
              <a:stretch>
                <a:fillRect/>
              </a:stretch>
            </p:blipFill>
            <p:spPr>
              <a:xfrm>
                <a:off x="1558540" y="5729944"/>
                <a:ext cx="18000" cy="19080"/>
              </a:xfrm>
              <a:prstGeom prst="rect">
                <a:avLst/>
              </a:prstGeom>
            </p:spPr>
          </p:pic>
        </mc:Fallback>
      </mc:AlternateContent>
      <p:grpSp>
        <p:nvGrpSpPr>
          <p:cNvPr id="1073" name="Group 1072">
            <a:extLst>
              <a:ext uri="{FF2B5EF4-FFF2-40B4-BE49-F238E27FC236}">
                <a16:creationId xmlns:a16="http://schemas.microsoft.com/office/drawing/2014/main" id="{4085D336-FB62-4929-9BC8-027DACA25313}"/>
              </a:ext>
            </a:extLst>
          </p:cNvPr>
          <p:cNvGrpSpPr/>
          <p:nvPr/>
        </p:nvGrpSpPr>
        <p:grpSpPr>
          <a:xfrm>
            <a:off x="1502020" y="5687104"/>
            <a:ext cx="418680" cy="162000"/>
            <a:chOff x="1502020" y="5687104"/>
            <a:chExt cx="418680" cy="1620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2">
              <p14:nvContentPartPr>
                <p14:cNvPr id="1071" name="Ink 1070">
                  <a:extLst>
                    <a:ext uri="{FF2B5EF4-FFF2-40B4-BE49-F238E27FC236}">
                      <a16:creationId xmlns:a16="http://schemas.microsoft.com/office/drawing/2014/main" id="{F3A785C4-543E-1C53-FB6A-9D01900B189E}"/>
                    </a:ext>
                  </a:extLst>
                </p14:cNvPr>
                <p14:cNvContentPartPr/>
                <p14:nvPr/>
              </p14:nvContentPartPr>
              <p14:xfrm>
                <a:off x="1502020" y="5687104"/>
                <a:ext cx="229680" cy="162000"/>
              </p14:xfrm>
            </p:contentPart>
          </mc:Choice>
          <mc:Fallback xmlns="">
            <p:pic>
              <p:nvPicPr>
                <p:cNvPr id="1071" name="Ink 1070">
                  <a:extLst>
                    <a:ext uri="{FF2B5EF4-FFF2-40B4-BE49-F238E27FC236}">
                      <a16:creationId xmlns:a16="http://schemas.microsoft.com/office/drawing/2014/main" id="{F3A785C4-543E-1C53-FB6A-9D01900B189E}"/>
                    </a:ext>
                  </a:extLst>
                </p:cNvPr>
                <p:cNvPicPr/>
                <p:nvPr/>
              </p:nvPicPr>
              <p:blipFill>
                <a:blip r:embed="rId463"/>
                <a:stretch>
                  <a:fillRect/>
                </a:stretch>
              </p:blipFill>
              <p:spPr>
                <a:xfrm>
                  <a:off x="1495900" y="5680984"/>
                  <a:ext cx="241920" cy="174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4">
              <p14:nvContentPartPr>
                <p14:cNvPr id="1072" name="Ink 1071">
                  <a:extLst>
                    <a:ext uri="{FF2B5EF4-FFF2-40B4-BE49-F238E27FC236}">
                      <a16:creationId xmlns:a16="http://schemas.microsoft.com/office/drawing/2014/main" id="{60837C26-E9FB-E2AA-CD25-D11657F98102}"/>
                    </a:ext>
                  </a:extLst>
                </p14:cNvPr>
                <p14:cNvContentPartPr/>
                <p14:nvPr/>
              </p14:nvContentPartPr>
              <p14:xfrm>
                <a:off x="1737820" y="5691064"/>
                <a:ext cx="182880" cy="154080"/>
              </p14:xfrm>
            </p:contentPart>
          </mc:Choice>
          <mc:Fallback xmlns="">
            <p:pic>
              <p:nvPicPr>
                <p:cNvPr id="1072" name="Ink 1071">
                  <a:extLst>
                    <a:ext uri="{FF2B5EF4-FFF2-40B4-BE49-F238E27FC236}">
                      <a16:creationId xmlns:a16="http://schemas.microsoft.com/office/drawing/2014/main" id="{60837C26-E9FB-E2AA-CD25-D11657F98102}"/>
                    </a:ext>
                  </a:extLst>
                </p:cNvPr>
                <p:cNvPicPr/>
                <p:nvPr/>
              </p:nvPicPr>
              <p:blipFill>
                <a:blip r:embed="rId465"/>
                <a:stretch>
                  <a:fillRect/>
                </a:stretch>
              </p:blipFill>
              <p:spPr>
                <a:xfrm>
                  <a:off x="1731700" y="5684944"/>
                  <a:ext cx="195120" cy="166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081" name="Group 1080">
            <a:extLst>
              <a:ext uri="{FF2B5EF4-FFF2-40B4-BE49-F238E27FC236}">
                <a16:creationId xmlns:a16="http://schemas.microsoft.com/office/drawing/2014/main" id="{555B022D-4B4E-4578-B765-4909930FE39D}"/>
              </a:ext>
            </a:extLst>
          </p:cNvPr>
          <p:cNvGrpSpPr/>
          <p:nvPr/>
        </p:nvGrpSpPr>
        <p:grpSpPr>
          <a:xfrm>
            <a:off x="2228140" y="5489104"/>
            <a:ext cx="901080" cy="322920"/>
            <a:chOff x="2228140" y="5489104"/>
            <a:chExt cx="901080" cy="3229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66">
              <p14:nvContentPartPr>
                <p14:cNvPr id="1074" name="Ink 1073">
                  <a:extLst>
                    <a:ext uri="{FF2B5EF4-FFF2-40B4-BE49-F238E27FC236}">
                      <a16:creationId xmlns:a16="http://schemas.microsoft.com/office/drawing/2014/main" id="{14873892-23A1-F65B-A0AB-4778B32DAA42}"/>
                    </a:ext>
                  </a:extLst>
                </p14:cNvPr>
                <p14:cNvContentPartPr/>
                <p14:nvPr/>
              </p14:nvContentPartPr>
              <p14:xfrm>
                <a:off x="2238580" y="5552824"/>
                <a:ext cx="245880" cy="42120"/>
              </p14:xfrm>
            </p:contentPart>
          </mc:Choice>
          <mc:Fallback xmlns="">
            <p:pic>
              <p:nvPicPr>
                <p:cNvPr id="1074" name="Ink 1073">
                  <a:extLst>
                    <a:ext uri="{FF2B5EF4-FFF2-40B4-BE49-F238E27FC236}">
                      <a16:creationId xmlns:a16="http://schemas.microsoft.com/office/drawing/2014/main" id="{14873892-23A1-F65B-A0AB-4778B32DAA42}"/>
                    </a:ext>
                  </a:extLst>
                </p:cNvPr>
                <p:cNvPicPr/>
                <p:nvPr/>
              </p:nvPicPr>
              <p:blipFill>
                <a:blip r:embed="rId467"/>
                <a:stretch>
                  <a:fillRect/>
                </a:stretch>
              </p:blipFill>
              <p:spPr>
                <a:xfrm>
                  <a:off x="2232460" y="5546704"/>
                  <a:ext cx="258120" cy="54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68">
              <p14:nvContentPartPr>
                <p14:cNvPr id="1075" name="Ink 1074">
                  <a:extLst>
                    <a:ext uri="{FF2B5EF4-FFF2-40B4-BE49-F238E27FC236}">
                      <a16:creationId xmlns:a16="http://schemas.microsoft.com/office/drawing/2014/main" id="{1D3512C2-0A02-1A60-9EA4-3A6D9ECDFA40}"/>
                    </a:ext>
                  </a:extLst>
                </p14:cNvPr>
                <p14:cNvContentPartPr/>
                <p14:nvPr/>
              </p14:nvContentPartPr>
              <p14:xfrm>
                <a:off x="2334340" y="5613304"/>
                <a:ext cx="32400" cy="180000"/>
              </p14:xfrm>
            </p:contentPart>
          </mc:Choice>
          <mc:Fallback xmlns="">
            <p:pic>
              <p:nvPicPr>
                <p:cNvPr id="1075" name="Ink 1074">
                  <a:extLst>
                    <a:ext uri="{FF2B5EF4-FFF2-40B4-BE49-F238E27FC236}">
                      <a16:creationId xmlns:a16="http://schemas.microsoft.com/office/drawing/2014/main" id="{1D3512C2-0A02-1A60-9EA4-3A6D9ECDFA40}"/>
                    </a:ext>
                  </a:extLst>
                </p:cNvPr>
                <p:cNvPicPr/>
                <p:nvPr/>
              </p:nvPicPr>
              <p:blipFill>
                <a:blip r:embed="rId469"/>
                <a:stretch>
                  <a:fillRect/>
                </a:stretch>
              </p:blipFill>
              <p:spPr>
                <a:xfrm>
                  <a:off x="2328220" y="5607184"/>
                  <a:ext cx="44640" cy="192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0">
              <p14:nvContentPartPr>
                <p14:cNvPr id="1076" name="Ink 1075">
                  <a:extLst>
                    <a:ext uri="{FF2B5EF4-FFF2-40B4-BE49-F238E27FC236}">
                      <a16:creationId xmlns:a16="http://schemas.microsoft.com/office/drawing/2014/main" id="{FDF770DC-5FF2-472A-3037-E02B2C0056E7}"/>
                    </a:ext>
                  </a:extLst>
                </p14:cNvPr>
                <p14:cNvContentPartPr/>
                <p14:nvPr/>
              </p14:nvContentPartPr>
              <p14:xfrm>
                <a:off x="2228140" y="5785384"/>
                <a:ext cx="233640" cy="21240"/>
              </p14:xfrm>
            </p:contentPart>
          </mc:Choice>
          <mc:Fallback xmlns="">
            <p:pic>
              <p:nvPicPr>
                <p:cNvPr id="1076" name="Ink 1075">
                  <a:extLst>
                    <a:ext uri="{FF2B5EF4-FFF2-40B4-BE49-F238E27FC236}">
                      <a16:creationId xmlns:a16="http://schemas.microsoft.com/office/drawing/2014/main" id="{FDF770DC-5FF2-472A-3037-E02B2C0056E7}"/>
                    </a:ext>
                  </a:extLst>
                </p:cNvPr>
                <p:cNvPicPr/>
                <p:nvPr/>
              </p:nvPicPr>
              <p:blipFill>
                <a:blip r:embed="rId471"/>
                <a:stretch>
                  <a:fillRect/>
                </a:stretch>
              </p:blipFill>
              <p:spPr>
                <a:xfrm>
                  <a:off x="2222020" y="5779264"/>
                  <a:ext cx="245880" cy="3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2">
              <p14:nvContentPartPr>
                <p14:cNvPr id="1077" name="Ink 1076">
                  <a:extLst>
                    <a:ext uri="{FF2B5EF4-FFF2-40B4-BE49-F238E27FC236}">
                      <a16:creationId xmlns:a16="http://schemas.microsoft.com/office/drawing/2014/main" id="{C39228D5-5A0B-4E68-7C70-7E03A65C5E49}"/>
                    </a:ext>
                  </a:extLst>
                </p14:cNvPr>
                <p14:cNvContentPartPr/>
                <p14:nvPr/>
              </p14:nvContentPartPr>
              <p14:xfrm>
                <a:off x="2593900" y="5575144"/>
                <a:ext cx="18360" cy="204120"/>
              </p14:xfrm>
            </p:contentPart>
          </mc:Choice>
          <mc:Fallback xmlns="">
            <p:pic>
              <p:nvPicPr>
                <p:cNvPr id="1077" name="Ink 1076">
                  <a:extLst>
                    <a:ext uri="{FF2B5EF4-FFF2-40B4-BE49-F238E27FC236}">
                      <a16:creationId xmlns:a16="http://schemas.microsoft.com/office/drawing/2014/main" id="{C39228D5-5A0B-4E68-7C70-7E03A65C5E49}"/>
                    </a:ext>
                  </a:extLst>
                </p:cNvPr>
                <p:cNvPicPr/>
                <p:nvPr/>
              </p:nvPicPr>
              <p:blipFill>
                <a:blip r:embed="rId473"/>
                <a:stretch>
                  <a:fillRect/>
                </a:stretch>
              </p:blipFill>
              <p:spPr>
                <a:xfrm>
                  <a:off x="2587780" y="5569024"/>
                  <a:ext cx="30600" cy="216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4">
              <p14:nvContentPartPr>
                <p14:cNvPr id="1078" name="Ink 1077">
                  <a:extLst>
                    <a:ext uri="{FF2B5EF4-FFF2-40B4-BE49-F238E27FC236}">
                      <a16:creationId xmlns:a16="http://schemas.microsoft.com/office/drawing/2014/main" id="{3A672392-19BE-8840-46C4-B1F30D65EBF8}"/>
                    </a:ext>
                  </a:extLst>
                </p14:cNvPr>
                <p14:cNvContentPartPr/>
                <p14:nvPr/>
              </p14:nvContentPartPr>
              <p14:xfrm>
                <a:off x="2580940" y="5489104"/>
                <a:ext cx="184680" cy="165600"/>
              </p14:xfrm>
            </p:contentPart>
          </mc:Choice>
          <mc:Fallback xmlns="">
            <p:pic>
              <p:nvPicPr>
                <p:cNvPr id="1078" name="Ink 1077">
                  <a:extLst>
                    <a:ext uri="{FF2B5EF4-FFF2-40B4-BE49-F238E27FC236}">
                      <a16:creationId xmlns:a16="http://schemas.microsoft.com/office/drawing/2014/main" id="{3A672392-19BE-8840-46C4-B1F30D65EBF8}"/>
                    </a:ext>
                  </a:extLst>
                </p:cNvPr>
                <p:cNvPicPr/>
                <p:nvPr/>
              </p:nvPicPr>
              <p:blipFill>
                <a:blip r:embed="rId475"/>
                <a:stretch>
                  <a:fillRect/>
                </a:stretch>
              </p:blipFill>
              <p:spPr>
                <a:xfrm>
                  <a:off x="2574820" y="5482984"/>
                  <a:ext cx="196920" cy="177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76">
              <p14:nvContentPartPr>
                <p14:cNvPr id="1079" name="Ink 1078">
                  <a:extLst>
                    <a:ext uri="{FF2B5EF4-FFF2-40B4-BE49-F238E27FC236}">
                      <a16:creationId xmlns:a16="http://schemas.microsoft.com/office/drawing/2014/main" id="{47C0553E-C954-4E9B-146C-13F2A6CB4440}"/>
                    </a:ext>
                  </a:extLst>
                </p14:cNvPr>
                <p14:cNvContentPartPr/>
                <p14:nvPr/>
              </p14:nvContentPartPr>
              <p14:xfrm>
                <a:off x="2795860" y="5517544"/>
                <a:ext cx="333360" cy="294480"/>
              </p14:xfrm>
            </p:contentPart>
          </mc:Choice>
          <mc:Fallback xmlns="">
            <p:pic>
              <p:nvPicPr>
                <p:cNvPr id="1079" name="Ink 1078">
                  <a:extLst>
                    <a:ext uri="{FF2B5EF4-FFF2-40B4-BE49-F238E27FC236}">
                      <a16:creationId xmlns:a16="http://schemas.microsoft.com/office/drawing/2014/main" id="{47C0553E-C954-4E9B-146C-13F2A6CB4440}"/>
                    </a:ext>
                  </a:extLst>
                </p:cNvPr>
                <p:cNvPicPr/>
                <p:nvPr/>
              </p:nvPicPr>
              <p:blipFill>
                <a:blip r:embed="rId477"/>
                <a:stretch>
                  <a:fillRect/>
                </a:stretch>
              </p:blipFill>
              <p:spPr>
                <a:xfrm>
                  <a:off x="2789740" y="5511424"/>
                  <a:ext cx="345600" cy="3067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6" name="Group 1135">
            <a:extLst>
              <a:ext uri="{FF2B5EF4-FFF2-40B4-BE49-F238E27FC236}">
                <a16:creationId xmlns:a16="http://schemas.microsoft.com/office/drawing/2014/main" id="{559444F6-20F9-B27C-DFCD-4AFE39687AD4}"/>
              </a:ext>
            </a:extLst>
          </p:cNvPr>
          <p:cNvGrpSpPr/>
          <p:nvPr/>
        </p:nvGrpSpPr>
        <p:grpSpPr>
          <a:xfrm>
            <a:off x="3469060" y="5421064"/>
            <a:ext cx="849240" cy="352440"/>
            <a:chOff x="3469060" y="5421064"/>
            <a:chExt cx="849240" cy="352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78">
              <p14:nvContentPartPr>
                <p14:cNvPr id="1082" name="Ink 1081">
                  <a:extLst>
                    <a:ext uri="{FF2B5EF4-FFF2-40B4-BE49-F238E27FC236}">
                      <a16:creationId xmlns:a16="http://schemas.microsoft.com/office/drawing/2014/main" id="{84FE512C-C0DB-D844-DB6A-26E98DA1D593}"/>
                    </a:ext>
                  </a:extLst>
                </p14:cNvPr>
                <p14:cNvContentPartPr/>
                <p14:nvPr/>
              </p14:nvContentPartPr>
              <p14:xfrm>
                <a:off x="3469060" y="5629864"/>
                <a:ext cx="211680" cy="143640"/>
              </p14:xfrm>
            </p:contentPart>
          </mc:Choice>
          <mc:Fallback xmlns="">
            <p:pic>
              <p:nvPicPr>
                <p:cNvPr id="1082" name="Ink 1081">
                  <a:extLst>
                    <a:ext uri="{FF2B5EF4-FFF2-40B4-BE49-F238E27FC236}">
                      <a16:creationId xmlns:a16="http://schemas.microsoft.com/office/drawing/2014/main" id="{84FE512C-C0DB-D844-DB6A-26E98DA1D593}"/>
                    </a:ext>
                  </a:extLst>
                </p:cNvPr>
                <p:cNvPicPr/>
                <p:nvPr/>
              </p:nvPicPr>
              <p:blipFill>
                <a:blip r:embed="rId479"/>
                <a:stretch>
                  <a:fillRect/>
                </a:stretch>
              </p:blipFill>
              <p:spPr>
                <a:xfrm>
                  <a:off x="3462940" y="5623744"/>
                  <a:ext cx="223920" cy="155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0">
              <p14:nvContentPartPr>
                <p14:cNvPr id="1083" name="Ink 1082">
                  <a:extLst>
                    <a:ext uri="{FF2B5EF4-FFF2-40B4-BE49-F238E27FC236}">
                      <a16:creationId xmlns:a16="http://schemas.microsoft.com/office/drawing/2014/main" id="{D5BD000D-58A0-7A14-F315-A34C13A67F13}"/>
                    </a:ext>
                  </a:extLst>
                </p14:cNvPr>
                <p14:cNvContentPartPr/>
                <p14:nvPr/>
              </p14:nvContentPartPr>
              <p14:xfrm>
                <a:off x="3682540" y="5421064"/>
                <a:ext cx="340560" cy="309600"/>
              </p14:xfrm>
            </p:contentPart>
          </mc:Choice>
          <mc:Fallback xmlns="">
            <p:pic>
              <p:nvPicPr>
                <p:cNvPr id="1083" name="Ink 1082">
                  <a:extLst>
                    <a:ext uri="{FF2B5EF4-FFF2-40B4-BE49-F238E27FC236}">
                      <a16:creationId xmlns:a16="http://schemas.microsoft.com/office/drawing/2014/main" id="{D5BD000D-58A0-7A14-F315-A34C13A67F13}"/>
                    </a:ext>
                  </a:extLst>
                </p:cNvPr>
                <p:cNvPicPr/>
                <p:nvPr/>
              </p:nvPicPr>
              <p:blipFill>
                <a:blip r:embed="rId481"/>
                <a:stretch>
                  <a:fillRect/>
                </a:stretch>
              </p:blipFill>
              <p:spPr>
                <a:xfrm>
                  <a:off x="3676420" y="5414944"/>
                  <a:ext cx="352800" cy="321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2">
              <p14:nvContentPartPr>
                <p14:cNvPr id="1084" name="Ink 1083">
                  <a:extLst>
                    <a:ext uri="{FF2B5EF4-FFF2-40B4-BE49-F238E27FC236}">
                      <a16:creationId xmlns:a16="http://schemas.microsoft.com/office/drawing/2014/main" id="{AD2C8C7C-7ED0-1A06-ADA8-127D3866426A}"/>
                    </a:ext>
                  </a:extLst>
                </p14:cNvPr>
                <p14:cNvContentPartPr/>
                <p14:nvPr/>
              </p14:nvContentPartPr>
              <p14:xfrm>
                <a:off x="4047940" y="5595304"/>
                <a:ext cx="125640" cy="147240"/>
              </p14:xfrm>
            </p:contentPart>
          </mc:Choice>
          <mc:Fallback xmlns="">
            <p:pic>
              <p:nvPicPr>
                <p:cNvPr id="1084" name="Ink 1083">
                  <a:extLst>
                    <a:ext uri="{FF2B5EF4-FFF2-40B4-BE49-F238E27FC236}">
                      <a16:creationId xmlns:a16="http://schemas.microsoft.com/office/drawing/2014/main" id="{AD2C8C7C-7ED0-1A06-ADA8-127D3866426A}"/>
                    </a:ext>
                  </a:extLst>
                </p:cNvPr>
                <p:cNvPicPr/>
                <p:nvPr/>
              </p:nvPicPr>
              <p:blipFill>
                <a:blip r:embed="rId483"/>
                <a:stretch>
                  <a:fillRect/>
                </a:stretch>
              </p:blipFill>
              <p:spPr>
                <a:xfrm>
                  <a:off x="4041820" y="5589184"/>
                  <a:ext cx="137880" cy="159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4">
              <p14:nvContentPartPr>
                <p14:cNvPr id="1085" name="Ink 1084">
                  <a:extLst>
                    <a:ext uri="{FF2B5EF4-FFF2-40B4-BE49-F238E27FC236}">
                      <a16:creationId xmlns:a16="http://schemas.microsoft.com/office/drawing/2014/main" id="{CB876649-2EA8-C894-D1D8-F2397FB0E110}"/>
                    </a:ext>
                  </a:extLst>
                </p14:cNvPr>
                <p14:cNvContentPartPr/>
                <p14:nvPr/>
              </p14:nvContentPartPr>
              <p14:xfrm>
                <a:off x="4200580" y="5592784"/>
                <a:ext cx="117720" cy="135360"/>
              </p14:xfrm>
            </p:contentPart>
          </mc:Choice>
          <mc:Fallback xmlns="">
            <p:pic>
              <p:nvPicPr>
                <p:cNvPr id="1085" name="Ink 1084">
                  <a:extLst>
                    <a:ext uri="{FF2B5EF4-FFF2-40B4-BE49-F238E27FC236}">
                      <a16:creationId xmlns:a16="http://schemas.microsoft.com/office/drawing/2014/main" id="{CB876649-2EA8-C894-D1D8-F2397FB0E110}"/>
                    </a:ext>
                  </a:extLst>
                </p:cNvPr>
                <p:cNvPicPr/>
                <p:nvPr/>
              </p:nvPicPr>
              <p:blipFill>
                <a:blip r:embed="rId485"/>
                <a:stretch>
                  <a:fillRect/>
                </a:stretch>
              </p:blipFill>
              <p:spPr>
                <a:xfrm>
                  <a:off x="4194460" y="5586664"/>
                  <a:ext cx="129960" cy="14760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5" name="Group 1134">
            <a:extLst>
              <a:ext uri="{FF2B5EF4-FFF2-40B4-BE49-F238E27FC236}">
                <a16:creationId xmlns:a16="http://schemas.microsoft.com/office/drawing/2014/main" id="{8C852A3A-36B5-BDBD-219F-D91FB24B644E}"/>
              </a:ext>
            </a:extLst>
          </p:cNvPr>
          <p:cNvGrpSpPr/>
          <p:nvPr/>
        </p:nvGrpSpPr>
        <p:grpSpPr>
          <a:xfrm>
            <a:off x="4670380" y="5323504"/>
            <a:ext cx="1313280" cy="407880"/>
            <a:chOff x="4670380" y="5323504"/>
            <a:chExt cx="1313280" cy="40788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486">
              <p14:nvContentPartPr>
                <p14:cNvPr id="1086" name="Ink 1085">
                  <a:extLst>
                    <a:ext uri="{FF2B5EF4-FFF2-40B4-BE49-F238E27FC236}">
                      <a16:creationId xmlns:a16="http://schemas.microsoft.com/office/drawing/2014/main" id="{4770B798-1E90-355B-D06A-1D7481600B38}"/>
                    </a:ext>
                  </a:extLst>
                </p14:cNvPr>
                <p14:cNvContentPartPr/>
                <p14:nvPr/>
              </p14:nvContentPartPr>
              <p14:xfrm>
                <a:off x="4670380" y="5594224"/>
                <a:ext cx="90000" cy="137160"/>
              </p14:xfrm>
            </p:contentPart>
          </mc:Choice>
          <mc:Fallback xmlns="">
            <p:pic>
              <p:nvPicPr>
                <p:cNvPr id="1086" name="Ink 1085">
                  <a:extLst>
                    <a:ext uri="{FF2B5EF4-FFF2-40B4-BE49-F238E27FC236}">
                      <a16:creationId xmlns:a16="http://schemas.microsoft.com/office/drawing/2014/main" id="{4770B798-1E90-355B-D06A-1D7481600B38}"/>
                    </a:ext>
                  </a:extLst>
                </p:cNvPr>
                <p:cNvPicPr/>
                <p:nvPr/>
              </p:nvPicPr>
              <p:blipFill>
                <a:blip r:embed="rId487"/>
                <a:stretch>
                  <a:fillRect/>
                </a:stretch>
              </p:blipFill>
              <p:spPr>
                <a:xfrm>
                  <a:off x="4664260" y="5588104"/>
                  <a:ext cx="102240" cy="149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88">
              <p14:nvContentPartPr>
                <p14:cNvPr id="1087" name="Ink 1086">
                  <a:extLst>
                    <a:ext uri="{FF2B5EF4-FFF2-40B4-BE49-F238E27FC236}">
                      <a16:creationId xmlns:a16="http://schemas.microsoft.com/office/drawing/2014/main" id="{6780865B-6AB8-0D71-4B19-CCAF131E3F4E}"/>
                    </a:ext>
                  </a:extLst>
                </p14:cNvPr>
                <p14:cNvContentPartPr/>
                <p14:nvPr/>
              </p14:nvContentPartPr>
              <p14:xfrm>
                <a:off x="4672540" y="5531944"/>
                <a:ext cx="22680" cy="9360"/>
              </p14:xfrm>
            </p:contentPart>
          </mc:Choice>
          <mc:Fallback xmlns="">
            <p:pic>
              <p:nvPicPr>
                <p:cNvPr id="1087" name="Ink 1086">
                  <a:extLst>
                    <a:ext uri="{FF2B5EF4-FFF2-40B4-BE49-F238E27FC236}">
                      <a16:creationId xmlns:a16="http://schemas.microsoft.com/office/drawing/2014/main" id="{6780865B-6AB8-0D71-4B19-CCAF131E3F4E}"/>
                    </a:ext>
                  </a:extLst>
                </p:cNvPr>
                <p:cNvPicPr/>
                <p:nvPr/>
              </p:nvPicPr>
              <p:blipFill>
                <a:blip r:embed="rId489"/>
                <a:stretch>
                  <a:fillRect/>
                </a:stretch>
              </p:blipFill>
              <p:spPr>
                <a:xfrm>
                  <a:off x="4666420" y="5525824"/>
                  <a:ext cx="34920" cy="21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0">
              <p14:nvContentPartPr>
                <p14:cNvPr id="1088" name="Ink 1087">
                  <a:extLst>
                    <a:ext uri="{FF2B5EF4-FFF2-40B4-BE49-F238E27FC236}">
                      <a16:creationId xmlns:a16="http://schemas.microsoft.com/office/drawing/2014/main" id="{59E3C030-A2E5-7687-0213-3C00077447BC}"/>
                    </a:ext>
                  </a:extLst>
                </p14:cNvPr>
                <p14:cNvContentPartPr/>
                <p14:nvPr/>
              </p14:nvContentPartPr>
              <p14:xfrm>
                <a:off x="4794580" y="5373904"/>
                <a:ext cx="34920" cy="318240"/>
              </p14:xfrm>
            </p:contentPart>
          </mc:Choice>
          <mc:Fallback xmlns="">
            <p:pic>
              <p:nvPicPr>
                <p:cNvPr id="1088" name="Ink 1087">
                  <a:extLst>
                    <a:ext uri="{FF2B5EF4-FFF2-40B4-BE49-F238E27FC236}">
                      <a16:creationId xmlns:a16="http://schemas.microsoft.com/office/drawing/2014/main" id="{59E3C030-A2E5-7687-0213-3C00077447BC}"/>
                    </a:ext>
                  </a:extLst>
                </p:cNvPr>
                <p:cNvPicPr/>
                <p:nvPr/>
              </p:nvPicPr>
              <p:blipFill>
                <a:blip r:embed="rId491"/>
                <a:stretch>
                  <a:fillRect/>
                </a:stretch>
              </p:blipFill>
              <p:spPr>
                <a:xfrm>
                  <a:off x="4788460" y="5367784"/>
                  <a:ext cx="47160" cy="330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2">
              <p14:nvContentPartPr>
                <p14:cNvPr id="1089" name="Ink 1088">
                  <a:extLst>
                    <a:ext uri="{FF2B5EF4-FFF2-40B4-BE49-F238E27FC236}">
                      <a16:creationId xmlns:a16="http://schemas.microsoft.com/office/drawing/2014/main" id="{6F3F77A6-3681-3143-671A-7504703E57C9}"/>
                    </a:ext>
                  </a:extLst>
                </p14:cNvPr>
                <p14:cNvContentPartPr/>
                <p14:nvPr/>
              </p14:nvContentPartPr>
              <p14:xfrm>
                <a:off x="4758580" y="5555344"/>
                <a:ext cx="171720" cy="16560"/>
              </p14:xfrm>
            </p:contentPart>
          </mc:Choice>
          <mc:Fallback xmlns="">
            <p:pic>
              <p:nvPicPr>
                <p:cNvPr id="1089" name="Ink 1088">
                  <a:extLst>
                    <a:ext uri="{FF2B5EF4-FFF2-40B4-BE49-F238E27FC236}">
                      <a16:creationId xmlns:a16="http://schemas.microsoft.com/office/drawing/2014/main" id="{6F3F77A6-3681-3143-671A-7504703E57C9}"/>
                    </a:ext>
                  </a:extLst>
                </p:cNvPr>
                <p:cNvPicPr/>
                <p:nvPr/>
              </p:nvPicPr>
              <p:blipFill>
                <a:blip r:embed="rId493"/>
                <a:stretch>
                  <a:fillRect/>
                </a:stretch>
              </p:blipFill>
              <p:spPr>
                <a:xfrm>
                  <a:off x="4752460" y="5549224"/>
                  <a:ext cx="183960" cy="288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4">
              <p14:nvContentPartPr>
                <p14:cNvPr id="1090" name="Ink 1089">
                  <a:extLst>
                    <a:ext uri="{FF2B5EF4-FFF2-40B4-BE49-F238E27FC236}">
                      <a16:creationId xmlns:a16="http://schemas.microsoft.com/office/drawing/2014/main" id="{BBC9EC21-42F5-D430-5313-FF768F4B2415}"/>
                    </a:ext>
                  </a:extLst>
                </p14:cNvPr>
                <p14:cNvContentPartPr/>
                <p14:nvPr/>
              </p14:nvContentPartPr>
              <p14:xfrm>
                <a:off x="4884940" y="5590264"/>
                <a:ext cx="143280" cy="110880"/>
              </p14:xfrm>
            </p:contentPart>
          </mc:Choice>
          <mc:Fallback xmlns="">
            <p:pic>
              <p:nvPicPr>
                <p:cNvPr id="1090" name="Ink 1089">
                  <a:extLst>
                    <a:ext uri="{FF2B5EF4-FFF2-40B4-BE49-F238E27FC236}">
                      <a16:creationId xmlns:a16="http://schemas.microsoft.com/office/drawing/2014/main" id="{BBC9EC21-42F5-D430-5313-FF768F4B2415}"/>
                    </a:ext>
                  </a:extLst>
                </p:cNvPr>
                <p:cNvPicPr/>
                <p:nvPr/>
              </p:nvPicPr>
              <p:blipFill>
                <a:blip r:embed="rId495"/>
                <a:stretch>
                  <a:fillRect/>
                </a:stretch>
              </p:blipFill>
              <p:spPr>
                <a:xfrm>
                  <a:off x="4878820" y="5584144"/>
                  <a:ext cx="155520" cy="123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6">
              <p14:nvContentPartPr>
                <p14:cNvPr id="1091" name="Ink 1090">
                  <a:extLst>
                    <a:ext uri="{FF2B5EF4-FFF2-40B4-BE49-F238E27FC236}">
                      <a16:creationId xmlns:a16="http://schemas.microsoft.com/office/drawing/2014/main" id="{AFFAACF5-3C11-9C3C-EFCB-E0CE17AC81D9}"/>
                    </a:ext>
                  </a:extLst>
                </p14:cNvPr>
                <p14:cNvContentPartPr/>
                <p14:nvPr/>
              </p14:nvContentPartPr>
              <p14:xfrm>
                <a:off x="5056300" y="5576944"/>
                <a:ext cx="139320" cy="128160"/>
              </p14:xfrm>
            </p:contentPart>
          </mc:Choice>
          <mc:Fallback xmlns="">
            <p:pic>
              <p:nvPicPr>
                <p:cNvPr id="1091" name="Ink 1090">
                  <a:extLst>
                    <a:ext uri="{FF2B5EF4-FFF2-40B4-BE49-F238E27FC236}">
                      <a16:creationId xmlns:a16="http://schemas.microsoft.com/office/drawing/2014/main" id="{AFFAACF5-3C11-9C3C-EFCB-E0CE17AC81D9}"/>
                    </a:ext>
                  </a:extLst>
                </p:cNvPr>
                <p:cNvPicPr/>
                <p:nvPr/>
              </p:nvPicPr>
              <p:blipFill>
                <a:blip r:embed="rId497"/>
                <a:stretch>
                  <a:fillRect/>
                </a:stretch>
              </p:blipFill>
              <p:spPr>
                <a:xfrm>
                  <a:off x="5050180" y="5570824"/>
                  <a:ext cx="151560" cy="14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498">
              <p14:nvContentPartPr>
                <p14:cNvPr id="1092" name="Ink 1091">
                  <a:extLst>
                    <a:ext uri="{FF2B5EF4-FFF2-40B4-BE49-F238E27FC236}">
                      <a16:creationId xmlns:a16="http://schemas.microsoft.com/office/drawing/2014/main" id="{A9291F0B-AFCE-C7C8-DBD7-A36802154E31}"/>
                    </a:ext>
                  </a:extLst>
                </p14:cNvPr>
                <p14:cNvContentPartPr/>
                <p14:nvPr/>
              </p14:nvContentPartPr>
              <p14:xfrm>
                <a:off x="5162860" y="5587024"/>
                <a:ext cx="273240" cy="114480"/>
              </p14:xfrm>
            </p:contentPart>
          </mc:Choice>
          <mc:Fallback xmlns="">
            <p:pic>
              <p:nvPicPr>
                <p:cNvPr id="1092" name="Ink 1091">
                  <a:extLst>
                    <a:ext uri="{FF2B5EF4-FFF2-40B4-BE49-F238E27FC236}">
                      <a16:creationId xmlns:a16="http://schemas.microsoft.com/office/drawing/2014/main" id="{A9291F0B-AFCE-C7C8-DBD7-A36802154E31}"/>
                    </a:ext>
                  </a:extLst>
                </p:cNvPr>
                <p:cNvPicPr/>
                <p:nvPr/>
              </p:nvPicPr>
              <p:blipFill>
                <a:blip r:embed="rId499"/>
                <a:stretch>
                  <a:fillRect/>
                </a:stretch>
              </p:blipFill>
              <p:spPr>
                <a:xfrm>
                  <a:off x="5156740" y="5580904"/>
                  <a:ext cx="285480" cy="1267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0">
              <p14:nvContentPartPr>
                <p14:cNvPr id="1093" name="Ink 1092">
                  <a:extLst>
                    <a:ext uri="{FF2B5EF4-FFF2-40B4-BE49-F238E27FC236}">
                      <a16:creationId xmlns:a16="http://schemas.microsoft.com/office/drawing/2014/main" id="{693FEDEB-1D19-26E4-BF98-3D9EF0A62E8F}"/>
                    </a:ext>
                  </a:extLst>
                </p14:cNvPr>
                <p14:cNvContentPartPr/>
                <p14:nvPr/>
              </p14:nvContentPartPr>
              <p14:xfrm>
                <a:off x="5411620" y="5323504"/>
                <a:ext cx="75960" cy="367920"/>
              </p14:xfrm>
            </p:contentPart>
          </mc:Choice>
          <mc:Fallback xmlns="">
            <p:pic>
              <p:nvPicPr>
                <p:cNvPr id="1093" name="Ink 1092">
                  <a:extLst>
                    <a:ext uri="{FF2B5EF4-FFF2-40B4-BE49-F238E27FC236}">
                      <a16:creationId xmlns:a16="http://schemas.microsoft.com/office/drawing/2014/main" id="{693FEDEB-1D19-26E4-BF98-3D9EF0A62E8F}"/>
                    </a:ext>
                  </a:extLst>
                </p:cNvPr>
                <p:cNvPicPr/>
                <p:nvPr/>
              </p:nvPicPr>
              <p:blipFill>
                <a:blip r:embed="rId501"/>
                <a:stretch>
                  <a:fillRect/>
                </a:stretch>
              </p:blipFill>
              <p:spPr>
                <a:xfrm>
                  <a:off x="5405500" y="5317384"/>
                  <a:ext cx="88200" cy="380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2">
              <p14:nvContentPartPr>
                <p14:cNvPr id="1094" name="Ink 1093">
                  <a:extLst>
                    <a:ext uri="{FF2B5EF4-FFF2-40B4-BE49-F238E27FC236}">
                      <a16:creationId xmlns:a16="http://schemas.microsoft.com/office/drawing/2014/main" id="{FAC1509A-BEA6-0D04-277C-EA0EC5449C84}"/>
                    </a:ext>
                  </a:extLst>
                </p14:cNvPr>
                <p14:cNvContentPartPr/>
                <p14:nvPr/>
              </p14:nvContentPartPr>
              <p14:xfrm>
                <a:off x="5377420" y="5558944"/>
                <a:ext cx="283320" cy="146880"/>
              </p14:xfrm>
            </p:contentPart>
          </mc:Choice>
          <mc:Fallback xmlns="">
            <p:pic>
              <p:nvPicPr>
                <p:cNvPr id="1094" name="Ink 1093">
                  <a:extLst>
                    <a:ext uri="{FF2B5EF4-FFF2-40B4-BE49-F238E27FC236}">
                      <a16:creationId xmlns:a16="http://schemas.microsoft.com/office/drawing/2014/main" id="{FAC1509A-BEA6-0D04-277C-EA0EC5449C84}"/>
                    </a:ext>
                  </a:extLst>
                </p:cNvPr>
                <p:cNvPicPr/>
                <p:nvPr/>
              </p:nvPicPr>
              <p:blipFill>
                <a:blip r:embed="rId503"/>
                <a:stretch>
                  <a:fillRect/>
                </a:stretch>
              </p:blipFill>
              <p:spPr>
                <a:xfrm>
                  <a:off x="5371300" y="5552824"/>
                  <a:ext cx="295560" cy="159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4">
              <p14:nvContentPartPr>
                <p14:cNvPr id="1095" name="Ink 1094">
                  <a:extLst>
                    <a:ext uri="{FF2B5EF4-FFF2-40B4-BE49-F238E27FC236}">
                      <a16:creationId xmlns:a16="http://schemas.microsoft.com/office/drawing/2014/main" id="{C94457AB-8FFD-DD68-A1D0-9EBFD1DA4B8B}"/>
                    </a:ext>
                  </a:extLst>
                </p14:cNvPr>
                <p14:cNvContentPartPr/>
                <p14:nvPr/>
              </p14:nvContentPartPr>
              <p14:xfrm>
                <a:off x="5587660" y="5467864"/>
                <a:ext cx="40680" cy="27360"/>
              </p14:xfrm>
            </p:contentPart>
          </mc:Choice>
          <mc:Fallback xmlns="">
            <p:pic>
              <p:nvPicPr>
                <p:cNvPr id="1095" name="Ink 1094">
                  <a:extLst>
                    <a:ext uri="{FF2B5EF4-FFF2-40B4-BE49-F238E27FC236}">
                      <a16:creationId xmlns:a16="http://schemas.microsoft.com/office/drawing/2014/main" id="{C94457AB-8FFD-DD68-A1D0-9EBFD1DA4B8B}"/>
                    </a:ext>
                  </a:extLst>
                </p:cNvPr>
                <p:cNvPicPr/>
                <p:nvPr/>
              </p:nvPicPr>
              <p:blipFill>
                <a:blip r:embed="rId505"/>
                <a:stretch>
                  <a:fillRect/>
                </a:stretch>
              </p:blipFill>
              <p:spPr>
                <a:xfrm>
                  <a:off x="5581540" y="5461744"/>
                  <a:ext cx="52920" cy="39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06">
              <p14:nvContentPartPr>
                <p14:cNvPr id="1096" name="Ink 1095">
                  <a:extLst>
                    <a:ext uri="{FF2B5EF4-FFF2-40B4-BE49-F238E27FC236}">
                      <a16:creationId xmlns:a16="http://schemas.microsoft.com/office/drawing/2014/main" id="{B66BF985-EC2C-8218-4FF3-A94A47C2313D}"/>
                    </a:ext>
                  </a:extLst>
                </p14:cNvPr>
                <p14:cNvContentPartPr/>
                <p14:nvPr/>
              </p14:nvContentPartPr>
              <p14:xfrm>
                <a:off x="5641300" y="5556424"/>
                <a:ext cx="342360" cy="128520"/>
              </p14:xfrm>
            </p:contentPart>
          </mc:Choice>
          <mc:Fallback xmlns="">
            <p:pic>
              <p:nvPicPr>
                <p:cNvPr id="1096" name="Ink 1095">
                  <a:extLst>
                    <a:ext uri="{FF2B5EF4-FFF2-40B4-BE49-F238E27FC236}">
                      <a16:creationId xmlns:a16="http://schemas.microsoft.com/office/drawing/2014/main" id="{B66BF985-EC2C-8218-4FF3-A94A47C2313D}"/>
                    </a:ext>
                  </a:extLst>
                </p:cNvPr>
                <p:cNvPicPr/>
                <p:nvPr/>
              </p:nvPicPr>
              <p:blipFill>
                <a:blip r:embed="rId507"/>
                <a:stretch>
                  <a:fillRect/>
                </a:stretch>
              </p:blipFill>
              <p:spPr>
                <a:xfrm>
                  <a:off x="5635180" y="5550304"/>
                  <a:ext cx="354600" cy="140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4" name="Group 1133">
            <a:extLst>
              <a:ext uri="{FF2B5EF4-FFF2-40B4-BE49-F238E27FC236}">
                <a16:creationId xmlns:a16="http://schemas.microsoft.com/office/drawing/2014/main" id="{9D2F80A5-9974-988F-E48A-9DED9EE22A96}"/>
              </a:ext>
            </a:extLst>
          </p:cNvPr>
          <p:cNvGrpSpPr/>
          <p:nvPr/>
        </p:nvGrpSpPr>
        <p:grpSpPr>
          <a:xfrm>
            <a:off x="6299380" y="5302624"/>
            <a:ext cx="1577880" cy="625320"/>
            <a:chOff x="6299380" y="5302624"/>
            <a:chExt cx="1577880" cy="6253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08">
              <p14:nvContentPartPr>
                <p14:cNvPr id="1097" name="Ink 1096">
                  <a:extLst>
                    <a:ext uri="{FF2B5EF4-FFF2-40B4-BE49-F238E27FC236}">
                      <a16:creationId xmlns:a16="http://schemas.microsoft.com/office/drawing/2014/main" id="{0BF7DCBF-923B-8955-C7BC-E031B47B170A}"/>
                    </a:ext>
                  </a:extLst>
                </p14:cNvPr>
                <p14:cNvContentPartPr/>
                <p14:nvPr/>
              </p14:nvContentPartPr>
              <p14:xfrm>
                <a:off x="6299380" y="5551024"/>
                <a:ext cx="513000" cy="122040"/>
              </p14:xfrm>
            </p:contentPart>
          </mc:Choice>
          <mc:Fallback xmlns="">
            <p:pic>
              <p:nvPicPr>
                <p:cNvPr id="1097" name="Ink 1096">
                  <a:extLst>
                    <a:ext uri="{FF2B5EF4-FFF2-40B4-BE49-F238E27FC236}">
                      <a16:creationId xmlns:a16="http://schemas.microsoft.com/office/drawing/2014/main" id="{0BF7DCBF-923B-8955-C7BC-E031B47B170A}"/>
                    </a:ext>
                  </a:extLst>
                </p:cNvPr>
                <p:cNvPicPr/>
                <p:nvPr/>
              </p:nvPicPr>
              <p:blipFill>
                <a:blip r:embed="rId509"/>
                <a:stretch>
                  <a:fillRect/>
                </a:stretch>
              </p:blipFill>
              <p:spPr>
                <a:xfrm>
                  <a:off x="6293260" y="5544904"/>
                  <a:ext cx="525240" cy="134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0">
              <p14:nvContentPartPr>
                <p14:cNvPr id="1098" name="Ink 1097">
                  <a:extLst>
                    <a:ext uri="{FF2B5EF4-FFF2-40B4-BE49-F238E27FC236}">
                      <a16:creationId xmlns:a16="http://schemas.microsoft.com/office/drawing/2014/main" id="{FA5F9E7F-560F-9438-C152-625CF0EB581E}"/>
                    </a:ext>
                  </a:extLst>
                </p14:cNvPr>
                <p14:cNvContentPartPr/>
                <p14:nvPr/>
              </p14:nvContentPartPr>
              <p14:xfrm>
                <a:off x="6871060" y="5545264"/>
                <a:ext cx="174600" cy="246600"/>
              </p14:xfrm>
            </p:contentPart>
          </mc:Choice>
          <mc:Fallback xmlns="">
            <p:pic>
              <p:nvPicPr>
                <p:cNvPr id="1098" name="Ink 1097">
                  <a:extLst>
                    <a:ext uri="{FF2B5EF4-FFF2-40B4-BE49-F238E27FC236}">
                      <a16:creationId xmlns:a16="http://schemas.microsoft.com/office/drawing/2014/main" id="{FA5F9E7F-560F-9438-C152-625CF0EB581E}"/>
                    </a:ext>
                  </a:extLst>
                </p:cNvPr>
                <p:cNvPicPr/>
                <p:nvPr/>
              </p:nvPicPr>
              <p:blipFill>
                <a:blip r:embed="rId511"/>
                <a:stretch>
                  <a:fillRect/>
                </a:stretch>
              </p:blipFill>
              <p:spPr>
                <a:xfrm>
                  <a:off x="6864940" y="5539144"/>
                  <a:ext cx="186840" cy="258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2">
              <p14:nvContentPartPr>
                <p14:cNvPr id="1099" name="Ink 1098">
                  <a:extLst>
                    <a:ext uri="{FF2B5EF4-FFF2-40B4-BE49-F238E27FC236}">
                      <a16:creationId xmlns:a16="http://schemas.microsoft.com/office/drawing/2014/main" id="{C979CAFA-DE0B-B6DC-4707-E7F7E23D0718}"/>
                    </a:ext>
                  </a:extLst>
                </p14:cNvPr>
                <p14:cNvContentPartPr/>
                <p14:nvPr/>
              </p14:nvContentPartPr>
              <p14:xfrm>
                <a:off x="7071580" y="5392264"/>
                <a:ext cx="24120" cy="271800"/>
              </p14:xfrm>
            </p:contentPart>
          </mc:Choice>
          <mc:Fallback xmlns="">
            <p:pic>
              <p:nvPicPr>
                <p:cNvPr id="1099" name="Ink 1098">
                  <a:extLst>
                    <a:ext uri="{FF2B5EF4-FFF2-40B4-BE49-F238E27FC236}">
                      <a16:creationId xmlns:a16="http://schemas.microsoft.com/office/drawing/2014/main" id="{C979CAFA-DE0B-B6DC-4707-E7F7E23D0718}"/>
                    </a:ext>
                  </a:extLst>
                </p:cNvPr>
                <p:cNvPicPr/>
                <p:nvPr/>
              </p:nvPicPr>
              <p:blipFill>
                <a:blip r:embed="rId513"/>
                <a:stretch>
                  <a:fillRect/>
                </a:stretch>
              </p:blipFill>
              <p:spPr>
                <a:xfrm>
                  <a:off x="7065460" y="5386144"/>
                  <a:ext cx="36360" cy="2840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4">
              <p14:nvContentPartPr>
                <p14:cNvPr id="1100" name="Ink 1099">
                  <a:extLst>
                    <a:ext uri="{FF2B5EF4-FFF2-40B4-BE49-F238E27FC236}">
                      <a16:creationId xmlns:a16="http://schemas.microsoft.com/office/drawing/2014/main" id="{B14082CE-8324-AF80-8D2C-1B155FCE88CD}"/>
                    </a:ext>
                  </a:extLst>
                </p14:cNvPr>
                <p14:cNvContentPartPr/>
                <p14:nvPr/>
              </p14:nvContentPartPr>
              <p14:xfrm>
                <a:off x="7087780" y="5533024"/>
                <a:ext cx="164160" cy="116280"/>
              </p14:xfrm>
            </p:contentPart>
          </mc:Choice>
          <mc:Fallback xmlns="">
            <p:pic>
              <p:nvPicPr>
                <p:cNvPr id="1100" name="Ink 1099">
                  <a:extLst>
                    <a:ext uri="{FF2B5EF4-FFF2-40B4-BE49-F238E27FC236}">
                      <a16:creationId xmlns:a16="http://schemas.microsoft.com/office/drawing/2014/main" id="{B14082CE-8324-AF80-8D2C-1B155FCE88CD}"/>
                    </a:ext>
                  </a:extLst>
                </p:cNvPr>
                <p:cNvPicPr/>
                <p:nvPr/>
              </p:nvPicPr>
              <p:blipFill>
                <a:blip r:embed="rId515"/>
                <a:stretch>
                  <a:fillRect/>
                </a:stretch>
              </p:blipFill>
              <p:spPr>
                <a:xfrm>
                  <a:off x="7081660" y="5526904"/>
                  <a:ext cx="176400" cy="1285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6">
              <p14:nvContentPartPr>
                <p14:cNvPr id="1101" name="Ink 1100">
                  <a:extLst>
                    <a:ext uri="{FF2B5EF4-FFF2-40B4-BE49-F238E27FC236}">
                      <a16:creationId xmlns:a16="http://schemas.microsoft.com/office/drawing/2014/main" id="{5F8984F9-F2CE-16A5-84B4-22BDFB26E1E2}"/>
                    </a:ext>
                  </a:extLst>
                </p14:cNvPr>
                <p14:cNvContentPartPr/>
                <p14:nvPr/>
              </p14:nvContentPartPr>
              <p14:xfrm>
                <a:off x="7282540" y="5528704"/>
                <a:ext cx="123840" cy="111240"/>
              </p14:xfrm>
            </p:contentPart>
          </mc:Choice>
          <mc:Fallback xmlns="">
            <p:pic>
              <p:nvPicPr>
                <p:cNvPr id="1101" name="Ink 1100">
                  <a:extLst>
                    <a:ext uri="{FF2B5EF4-FFF2-40B4-BE49-F238E27FC236}">
                      <a16:creationId xmlns:a16="http://schemas.microsoft.com/office/drawing/2014/main" id="{5F8984F9-F2CE-16A5-84B4-22BDFB26E1E2}"/>
                    </a:ext>
                  </a:extLst>
                </p:cNvPr>
                <p:cNvPicPr/>
                <p:nvPr/>
              </p:nvPicPr>
              <p:blipFill>
                <a:blip r:embed="rId517"/>
                <a:stretch>
                  <a:fillRect/>
                </a:stretch>
              </p:blipFill>
              <p:spPr>
                <a:xfrm>
                  <a:off x="7276420" y="5522584"/>
                  <a:ext cx="136080" cy="1234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18">
              <p14:nvContentPartPr>
                <p14:cNvPr id="1102" name="Ink 1101">
                  <a:extLst>
                    <a:ext uri="{FF2B5EF4-FFF2-40B4-BE49-F238E27FC236}">
                      <a16:creationId xmlns:a16="http://schemas.microsoft.com/office/drawing/2014/main" id="{6262A181-7101-7A1F-769E-7D9C229D2A25}"/>
                    </a:ext>
                  </a:extLst>
                </p14:cNvPr>
                <p14:cNvContentPartPr/>
                <p14:nvPr/>
              </p14:nvContentPartPr>
              <p14:xfrm>
                <a:off x="7252300" y="5555704"/>
                <a:ext cx="142200" cy="61200"/>
              </p14:xfrm>
            </p:contentPart>
          </mc:Choice>
          <mc:Fallback xmlns="">
            <p:pic>
              <p:nvPicPr>
                <p:cNvPr id="1102" name="Ink 1101">
                  <a:extLst>
                    <a:ext uri="{FF2B5EF4-FFF2-40B4-BE49-F238E27FC236}">
                      <a16:creationId xmlns:a16="http://schemas.microsoft.com/office/drawing/2014/main" id="{6262A181-7101-7A1F-769E-7D9C229D2A25}"/>
                    </a:ext>
                  </a:extLst>
                </p:cNvPr>
                <p:cNvPicPr/>
                <p:nvPr/>
              </p:nvPicPr>
              <p:blipFill>
                <a:blip r:embed="rId519"/>
                <a:stretch>
                  <a:fillRect/>
                </a:stretch>
              </p:blipFill>
              <p:spPr>
                <a:xfrm>
                  <a:off x="7246180" y="5549584"/>
                  <a:ext cx="154440" cy="73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0">
              <p14:nvContentPartPr>
                <p14:cNvPr id="1103" name="Ink 1102">
                  <a:extLst>
                    <a:ext uri="{FF2B5EF4-FFF2-40B4-BE49-F238E27FC236}">
                      <a16:creationId xmlns:a16="http://schemas.microsoft.com/office/drawing/2014/main" id="{73AA5C54-5AED-9A07-34F6-83D208016172}"/>
                    </a:ext>
                  </a:extLst>
                </p14:cNvPr>
                <p14:cNvContentPartPr/>
                <p14:nvPr/>
              </p14:nvContentPartPr>
              <p14:xfrm>
                <a:off x="7456420" y="5564344"/>
                <a:ext cx="99360" cy="93960"/>
              </p14:xfrm>
            </p:contentPart>
          </mc:Choice>
          <mc:Fallback xmlns="">
            <p:pic>
              <p:nvPicPr>
                <p:cNvPr id="1103" name="Ink 1102">
                  <a:extLst>
                    <a:ext uri="{FF2B5EF4-FFF2-40B4-BE49-F238E27FC236}">
                      <a16:creationId xmlns:a16="http://schemas.microsoft.com/office/drawing/2014/main" id="{73AA5C54-5AED-9A07-34F6-83D208016172}"/>
                    </a:ext>
                  </a:extLst>
                </p:cNvPr>
                <p:cNvPicPr/>
                <p:nvPr/>
              </p:nvPicPr>
              <p:blipFill>
                <a:blip r:embed="rId521"/>
                <a:stretch>
                  <a:fillRect/>
                </a:stretch>
              </p:blipFill>
              <p:spPr>
                <a:xfrm>
                  <a:off x="7450300" y="5558224"/>
                  <a:ext cx="111600" cy="1062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2">
              <p14:nvContentPartPr>
                <p14:cNvPr id="1104" name="Ink 1103">
                  <a:extLst>
                    <a:ext uri="{FF2B5EF4-FFF2-40B4-BE49-F238E27FC236}">
                      <a16:creationId xmlns:a16="http://schemas.microsoft.com/office/drawing/2014/main" id="{500DC54C-B46A-BE29-F6B5-C258378FFA55}"/>
                    </a:ext>
                  </a:extLst>
                </p14:cNvPr>
                <p14:cNvContentPartPr/>
                <p14:nvPr/>
              </p14:nvContentPartPr>
              <p14:xfrm>
                <a:off x="7466140" y="5440144"/>
                <a:ext cx="39600" cy="12600"/>
              </p14:xfrm>
            </p:contentPart>
          </mc:Choice>
          <mc:Fallback xmlns="">
            <p:pic>
              <p:nvPicPr>
                <p:cNvPr id="1104" name="Ink 1103">
                  <a:extLst>
                    <a:ext uri="{FF2B5EF4-FFF2-40B4-BE49-F238E27FC236}">
                      <a16:creationId xmlns:a16="http://schemas.microsoft.com/office/drawing/2014/main" id="{500DC54C-B46A-BE29-F6B5-C258378FFA55}"/>
                    </a:ext>
                  </a:extLst>
                </p:cNvPr>
                <p:cNvPicPr/>
                <p:nvPr/>
              </p:nvPicPr>
              <p:blipFill>
                <a:blip r:embed="rId523"/>
                <a:stretch>
                  <a:fillRect/>
                </a:stretch>
              </p:blipFill>
              <p:spPr>
                <a:xfrm>
                  <a:off x="7460020" y="5434024"/>
                  <a:ext cx="51840" cy="24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4">
              <p14:nvContentPartPr>
                <p14:cNvPr id="1105" name="Ink 1104">
                  <a:extLst>
                    <a:ext uri="{FF2B5EF4-FFF2-40B4-BE49-F238E27FC236}">
                      <a16:creationId xmlns:a16="http://schemas.microsoft.com/office/drawing/2014/main" id="{5A56D751-B0CD-1750-3EAE-61202D090EE5}"/>
                    </a:ext>
                  </a:extLst>
                </p14:cNvPr>
                <p14:cNvContentPartPr/>
                <p14:nvPr/>
              </p14:nvContentPartPr>
              <p14:xfrm>
                <a:off x="7599340" y="5302624"/>
                <a:ext cx="62640" cy="370080"/>
              </p14:xfrm>
            </p:contentPart>
          </mc:Choice>
          <mc:Fallback xmlns="">
            <p:pic>
              <p:nvPicPr>
                <p:cNvPr id="1105" name="Ink 1104">
                  <a:extLst>
                    <a:ext uri="{FF2B5EF4-FFF2-40B4-BE49-F238E27FC236}">
                      <a16:creationId xmlns:a16="http://schemas.microsoft.com/office/drawing/2014/main" id="{5A56D751-B0CD-1750-3EAE-61202D090EE5}"/>
                    </a:ext>
                  </a:extLst>
                </p:cNvPr>
                <p:cNvPicPr/>
                <p:nvPr/>
              </p:nvPicPr>
              <p:blipFill>
                <a:blip r:embed="rId525"/>
                <a:stretch>
                  <a:fillRect/>
                </a:stretch>
              </p:blipFill>
              <p:spPr>
                <a:xfrm>
                  <a:off x="7593220" y="5296504"/>
                  <a:ext cx="74880" cy="3823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26">
              <p14:nvContentPartPr>
                <p14:cNvPr id="1106" name="Ink 1105">
                  <a:extLst>
                    <a:ext uri="{FF2B5EF4-FFF2-40B4-BE49-F238E27FC236}">
                      <a16:creationId xmlns:a16="http://schemas.microsoft.com/office/drawing/2014/main" id="{9C53FEF5-18C6-A147-1904-CAFA583AD2BB}"/>
                    </a:ext>
                  </a:extLst>
                </p14:cNvPr>
                <p14:cNvContentPartPr/>
                <p14:nvPr/>
              </p14:nvContentPartPr>
              <p14:xfrm>
                <a:off x="7584220" y="5495944"/>
                <a:ext cx="293040" cy="432000"/>
              </p14:xfrm>
            </p:contentPart>
          </mc:Choice>
          <mc:Fallback xmlns="">
            <p:pic>
              <p:nvPicPr>
                <p:cNvPr id="1106" name="Ink 1105">
                  <a:extLst>
                    <a:ext uri="{FF2B5EF4-FFF2-40B4-BE49-F238E27FC236}">
                      <a16:creationId xmlns:a16="http://schemas.microsoft.com/office/drawing/2014/main" id="{9C53FEF5-18C6-A147-1904-CAFA583AD2BB}"/>
                    </a:ext>
                  </a:extLst>
                </p:cNvPr>
                <p:cNvPicPr/>
                <p:nvPr/>
              </p:nvPicPr>
              <p:blipFill>
                <a:blip r:embed="rId527"/>
                <a:stretch>
                  <a:fillRect/>
                </a:stretch>
              </p:blipFill>
              <p:spPr>
                <a:xfrm>
                  <a:off x="7578100" y="5489824"/>
                  <a:ext cx="305280" cy="4442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3" name="Group 1132">
            <a:extLst>
              <a:ext uri="{FF2B5EF4-FFF2-40B4-BE49-F238E27FC236}">
                <a16:creationId xmlns:a16="http://schemas.microsoft.com/office/drawing/2014/main" id="{038B0EB3-547F-7D39-8063-6385162DFA22}"/>
              </a:ext>
            </a:extLst>
          </p:cNvPr>
          <p:cNvGrpSpPr/>
          <p:nvPr/>
        </p:nvGrpSpPr>
        <p:grpSpPr>
          <a:xfrm>
            <a:off x="8276500" y="5426824"/>
            <a:ext cx="250920" cy="191520"/>
            <a:chOff x="8276500" y="5426824"/>
            <a:chExt cx="250920" cy="19152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28">
              <p14:nvContentPartPr>
                <p14:cNvPr id="1107" name="Ink 1106">
                  <a:extLst>
                    <a:ext uri="{FF2B5EF4-FFF2-40B4-BE49-F238E27FC236}">
                      <a16:creationId xmlns:a16="http://schemas.microsoft.com/office/drawing/2014/main" id="{DD0FFC82-4ACD-18FE-415D-EB7A19C49294}"/>
                    </a:ext>
                  </a:extLst>
                </p14:cNvPr>
                <p14:cNvContentPartPr/>
                <p14:nvPr/>
              </p14:nvContentPartPr>
              <p14:xfrm>
                <a:off x="8276500" y="5513944"/>
                <a:ext cx="95760" cy="104400"/>
              </p14:xfrm>
            </p:contentPart>
          </mc:Choice>
          <mc:Fallback xmlns="">
            <p:pic>
              <p:nvPicPr>
                <p:cNvPr id="1107" name="Ink 1106">
                  <a:extLst>
                    <a:ext uri="{FF2B5EF4-FFF2-40B4-BE49-F238E27FC236}">
                      <a16:creationId xmlns:a16="http://schemas.microsoft.com/office/drawing/2014/main" id="{DD0FFC82-4ACD-18FE-415D-EB7A19C49294}"/>
                    </a:ext>
                  </a:extLst>
                </p:cNvPr>
                <p:cNvPicPr/>
                <p:nvPr/>
              </p:nvPicPr>
              <p:blipFill>
                <a:blip r:embed="rId529"/>
                <a:stretch>
                  <a:fillRect/>
                </a:stretch>
              </p:blipFill>
              <p:spPr>
                <a:xfrm>
                  <a:off x="8270380" y="5507824"/>
                  <a:ext cx="108000" cy="1166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0">
              <p14:nvContentPartPr>
                <p14:cNvPr id="1108" name="Ink 1107">
                  <a:extLst>
                    <a:ext uri="{FF2B5EF4-FFF2-40B4-BE49-F238E27FC236}">
                      <a16:creationId xmlns:a16="http://schemas.microsoft.com/office/drawing/2014/main" id="{066A79BC-CEE1-4A99-C176-ADC87630465E}"/>
                    </a:ext>
                  </a:extLst>
                </p14:cNvPr>
                <p14:cNvContentPartPr/>
                <p14:nvPr/>
              </p14:nvContentPartPr>
              <p14:xfrm>
                <a:off x="8361460" y="5426824"/>
                <a:ext cx="24120" cy="11520"/>
              </p14:xfrm>
            </p:contentPart>
          </mc:Choice>
          <mc:Fallback xmlns="">
            <p:pic>
              <p:nvPicPr>
                <p:cNvPr id="1108" name="Ink 1107">
                  <a:extLst>
                    <a:ext uri="{FF2B5EF4-FFF2-40B4-BE49-F238E27FC236}">
                      <a16:creationId xmlns:a16="http://schemas.microsoft.com/office/drawing/2014/main" id="{066A79BC-CEE1-4A99-C176-ADC87630465E}"/>
                    </a:ext>
                  </a:extLst>
                </p:cNvPr>
                <p:cNvPicPr/>
                <p:nvPr/>
              </p:nvPicPr>
              <p:blipFill>
                <a:blip r:embed="rId531"/>
                <a:stretch>
                  <a:fillRect/>
                </a:stretch>
              </p:blipFill>
              <p:spPr>
                <a:xfrm>
                  <a:off x="8355340" y="5420704"/>
                  <a:ext cx="36360" cy="237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2">
              <p14:nvContentPartPr>
                <p14:cNvPr id="1109" name="Ink 1108">
                  <a:extLst>
                    <a:ext uri="{FF2B5EF4-FFF2-40B4-BE49-F238E27FC236}">
                      <a16:creationId xmlns:a16="http://schemas.microsoft.com/office/drawing/2014/main" id="{640B018B-91EB-B601-0BCA-ABC6E3A7FDBF}"/>
                    </a:ext>
                  </a:extLst>
                </p14:cNvPr>
                <p14:cNvContentPartPr/>
                <p14:nvPr/>
              </p14:nvContentPartPr>
              <p14:xfrm>
                <a:off x="8432380" y="5453464"/>
                <a:ext cx="95040" cy="145080"/>
              </p14:xfrm>
            </p:contentPart>
          </mc:Choice>
          <mc:Fallback xmlns="">
            <p:pic>
              <p:nvPicPr>
                <p:cNvPr id="1109" name="Ink 1108">
                  <a:extLst>
                    <a:ext uri="{FF2B5EF4-FFF2-40B4-BE49-F238E27FC236}">
                      <a16:creationId xmlns:a16="http://schemas.microsoft.com/office/drawing/2014/main" id="{640B018B-91EB-B601-0BCA-ABC6E3A7FDBF}"/>
                    </a:ext>
                  </a:extLst>
                </p:cNvPr>
                <p:cNvPicPr/>
                <p:nvPr/>
              </p:nvPicPr>
              <p:blipFill>
                <a:blip r:embed="rId533"/>
                <a:stretch>
                  <a:fillRect/>
                </a:stretch>
              </p:blipFill>
              <p:spPr>
                <a:xfrm>
                  <a:off x="8426260" y="5447344"/>
                  <a:ext cx="107280" cy="15732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2" name="Group 1131">
            <a:extLst>
              <a:ext uri="{FF2B5EF4-FFF2-40B4-BE49-F238E27FC236}">
                <a16:creationId xmlns:a16="http://schemas.microsoft.com/office/drawing/2014/main" id="{E93B4A3B-915A-EC46-0493-52750A1B8658}"/>
              </a:ext>
            </a:extLst>
          </p:cNvPr>
          <p:cNvGrpSpPr/>
          <p:nvPr/>
        </p:nvGrpSpPr>
        <p:grpSpPr>
          <a:xfrm>
            <a:off x="8846740" y="5400184"/>
            <a:ext cx="683640" cy="334800"/>
            <a:chOff x="8846740" y="5400184"/>
            <a:chExt cx="683640" cy="33480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34">
              <p14:nvContentPartPr>
                <p14:cNvPr id="1110" name="Ink 1109">
                  <a:extLst>
                    <a:ext uri="{FF2B5EF4-FFF2-40B4-BE49-F238E27FC236}">
                      <a16:creationId xmlns:a16="http://schemas.microsoft.com/office/drawing/2014/main" id="{BF1679F4-4BF4-825F-448E-0DC73E050470}"/>
                    </a:ext>
                  </a:extLst>
                </p14:cNvPr>
                <p14:cNvContentPartPr/>
                <p14:nvPr/>
              </p14:nvContentPartPr>
              <p14:xfrm>
                <a:off x="8846740" y="5464624"/>
                <a:ext cx="163800" cy="135720"/>
              </p14:xfrm>
            </p:contentPart>
          </mc:Choice>
          <mc:Fallback xmlns="">
            <p:pic>
              <p:nvPicPr>
                <p:cNvPr id="1110" name="Ink 1109">
                  <a:extLst>
                    <a:ext uri="{FF2B5EF4-FFF2-40B4-BE49-F238E27FC236}">
                      <a16:creationId xmlns:a16="http://schemas.microsoft.com/office/drawing/2014/main" id="{BF1679F4-4BF4-825F-448E-0DC73E050470}"/>
                    </a:ext>
                  </a:extLst>
                </p:cNvPr>
                <p:cNvPicPr/>
                <p:nvPr/>
              </p:nvPicPr>
              <p:blipFill>
                <a:blip r:embed="rId535"/>
                <a:stretch>
                  <a:fillRect/>
                </a:stretch>
              </p:blipFill>
              <p:spPr>
                <a:xfrm>
                  <a:off x="8840620" y="5458504"/>
                  <a:ext cx="176040" cy="1479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6">
              <p14:nvContentPartPr>
                <p14:cNvPr id="1111" name="Ink 1110">
                  <a:extLst>
                    <a:ext uri="{FF2B5EF4-FFF2-40B4-BE49-F238E27FC236}">
                      <a16:creationId xmlns:a16="http://schemas.microsoft.com/office/drawing/2014/main" id="{BB8D0047-14DA-0300-62B8-AB106D35D00F}"/>
                    </a:ext>
                  </a:extLst>
                </p14:cNvPr>
                <p14:cNvContentPartPr/>
                <p14:nvPr/>
              </p14:nvContentPartPr>
              <p14:xfrm>
                <a:off x="8981380" y="5476144"/>
                <a:ext cx="57240" cy="258840"/>
              </p14:xfrm>
            </p:contentPart>
          </mc:Choice>
          <mc:Fallback xmlns="">
            <p:pic>
              <p:nvPicPr>
                <p:cNvPr id="1111" name="Ink 1110">
                  <a:extLst>
                    <a:ext uri="{FF2B5EF4-FFF2-40B4-BE49-F238E27FC236}">
                      <a16:creationId xmlns:a16="http://schemas.microsoft.com/office/drawing/2014/main" id="{BB8D0047-14DA-0300-62B8-AB106D35D00F}"/>
                    </a:ext>
                  </a:extLst>
                </p:cNvPr>
                <p:cNvPicPr/>
                <p:nvPr/>
              </p:nvPicPr>
              <p:blipFill>
                <a:blip r:embed="rId537"/>
                <a:stretch>
                  <a:fillRect/>
                </a:stretch>
              </p:blipFill>
              <p:spPr>
                <a:xfrm>
                  <a:off x="8975260" y="5470024"/>
                  <a:ext cx="69480" cy="27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38">
              <p14:nvContentPartPr>
                <p14:cNvPr id="1112" name="Ink 1111">
                  <a:extLst>
                    <a:ext uri="{FF2B5EF4-FFF2-40B4-BE49-F238E27FC236}">
                      <a16:creationId xmlns:a16="http://schemas.microsoft.com/office/drawing/2014/main" id="{AD6C3EDF-76F7-800E-11DD-B404378809E9}"/>
                    </a:ext>
                  </a:extLst>
                </p14:cNvPr>
                <p14:cNvContentPartPr/>
                <p14:nvPr/>
              </p14:nvContentPartPr>
              <p14:xfrm>
                <a:off x="9009100" y="5450224"/>
                <a:ext cx="124200" cy="128880"/>
              </p14:xfrm>
            </p:contentPart>
          </mc:Choice>
          <mc:Fallback xmlns="">
            <p:pic>
              <p:nvPicPr>
                <p:cNvPr id="1112" name="Ink 1111">
                  <a:extLst>
                    <a:ext uri="{FF2B5EF4-FFF2-40B4-BE49-F238E27FC236}">
                      <a16:creationId xmlns:a16="http://schemas.microsoft.com/office/drawing/2014/main" id="{AD6C3EDF-76F7-800E-11DD-B404378809E9}"/>
                    </a:ext>
                  </a:extLst>
                </p:cNvPr>
                <p:cNvPicPr/>
                <p:nvPr/>
              </p:nvPicPr>
              <p:blipFill>
                <a:blip r:embed="rId539"/>
                <a:stretch>
                  <a:fillRect/>
                </a:stretch>
              </p:blipFill>
              <p:spPr>
                <a:xfrm>
                  <a:off x="9002980" y="5444104"/>
                  <a:ext cx="136440" cy="14112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0">
              <p14:nvContentPartPr>
                <p14:cNvPr id="1113" name="Ink 1112">
                  <a:extLst>
                    <a:ext uri="{FF2B5EF4-FFF2-40B4-BE49-F238E27FC236}">
                      <a16:creationId xmlns:a16="http://schemas.microsoft.com/office/drawing/2014/main" id="{AEB0ADDF-39CB-6E49-0C27-0E9A5ACBA497}"/>
                    </a:ext>
                  </a:extLst>
                </p14:cNvPr>
                <p14:cNvContentPartPr/>
                <p14:nvPr/>
              </p14:nvContentPartPr>
              <p14:xfrm>
                <a:off x="9120340" y="5463544"/>
                <a:ext cx="47520" cy="236160"/>
              </p14:xfrm>
            </p:contentPart>
          </mc:Choice>
          <mc:Fallback xmlns="">
            <p:pic>
              <p:nvPicPr>
                <p:cNvPr id="1113" name="Ink 1112">
                  <a:extLst>
                    <a:ext uri="{FF2B5EF4-FFF2-40B4-BE49-F238E27FC236}">
                      <a16:creationId xmlns:a16="http://schemas.microsoft.com/office/drawing/2014/main" id="{AEB0ADDF-39CB-6E49-0C27-0E9A5ACBA497}"/>
                    </a:ext>
                  </a:extLst>
                </p:cNvPr>
                <p:cNvPicPr/>
                <p:nvPr/>
              </p:nvPicPr>
              <p:blipFill>
                <a:blip r:embed="rId541"/>
                <a:stretch>
                  <a:fillRect/>
                </a:stretch>
              </p:blipFill>
              <p:spPr>
                <a:xfrm>
                  <a:off x="9114220" y="5457424"/>
                  <a:ext cx="59760" cy="248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2">
              <p14:nvContentPartPr>
                <p14:cNvPr id="1114" name="Ink 1113">
                  <a:extLst>
                    <a:ext uri="{FF2B5EF4-FFF2-40B4-BE49-F238E27FC236}">
                      <a16:creationId xmlns:a16="http://schemas.microsoft.com/office/drawing/2014/main" id="{56F93776-125B-7666-D077-A773D166E23F}"/>
                    </a:ext>
                  </a:extLst>
                </p14:cNvPr>
                <p14:cNvContentPartPr/>
                <p14:nvPr/>
              </p14:nvContentPartPr>
              <p14:xfrm>
                <a:off x="9144820" y="5419264"/>
                <a:ext cx="140760" cy="124200"/>
              </p14:xfrm>
            </p:contentPart>
          </mc:Choice>
          <mc:Fallback xmlns="">
            <p:pic>
              <p:nvPicPr>
                <p:cNvPr id="1114" name="Ink 1113">
                  <a:extLst>
                    <a:ext uri="{FF2B5EF4-FFF2-40B4-BE49-F238E27FC236}">
                      <a16:creationId xmlns:a16="http://schemas.microsoft.com/office/drawing/2014/main" id="{56F93776-125B-7666-D077-A773D166E23F}"/>
                    </a:ext>
                  </a:extLst>
                </p:cNvPr>
                <p:cNvPicPr/>
                <p:nvPr/>
              </p:nvPicPr>
              <p:blipFill>
                <a:blip r:embed="rId543"/>
                <a:stretch>
                  <a:fillRect/>
                </a:stretch>
              </p:blipFill>
              <p:spPr>
                <a:xfrm>
                  <a:off x="9138700" y="5413144"/>
                  <a:ext cx="153000" cy="1364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4">
              <p14:nvContentPartPr>
                <p14:cNvPr id="1115" name="Ink 1114">
                  <a:extLst>
                    <a:ext uri="{FF2B5EF4-FFF2-40B4-BE49-F238E27FC236}">
                      <a16:creationId xmlns:a16="http://schemas.microsoft.com/office/drawing/2014/main" id="{131B49A2-2622-52BA-0D5E-4CFF1071952E}"/>
                    </a:ext>
                  </a:extLst>
                </p14:cNvPr>
                <p14:cNvContentPartPr/>
                <p14:nvPr/>
              </p14:nvContentPartPr>
              <p14:xfrm>
                <a:off x="9250660" y="5404864"/>
                <a:ext cx="131760" cy="168840"/>
              </p14:xfrm>
            </p:contentPart>
          </mc:Choice>
          <mc:Fallback xmlns="">
            <p:pic>
              <p:nvPicPr>
                <p:cNvPr id="1115" name="Ink 1114">
                  <a:extLst>
                    <a:ext uri="{FF2B5EF4-FFF2-40B4-BE49-F238E27FC236}">
                      <a16:creationId xmlns:a16="http://schemas.microsoft.com/office/drawing/2014/main" id="{131B49A2-2622-52BA-0D5E-4CFF1071952E}"/>
                    </a:ext>
                  </a:extLst>
                </p:cNvPr>
                <p:cNvPicPr/>
                <p:nvPr/>
              </p:nvPicPr>
              <p:blipFill>
                <a:blip r:embed="rId545"/>
                <a:stretch>
                  <a:fillRect/>
                </a:stretch>
              </p:blipFill>
              <p:spPr>
                <a:xfrm>
                  <a:off x="9244540" y="5398744"/>
                  <a:ext cx="144000" cy="181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46">
              <p14:nvContentPartPr>
                <p14:cNvPr id="1116" name="Ink 1115">
                  <a:extLst>
                    <a:ext uri="{FF2B5EF4-FFF2-40B4-BE49-F238E27FC236}">
                      <a16:creationId xmlns:a16="http://schemas.microsoft.com/office/drawing/2014/main" id="{06FC4779-CBD5-A38E-AE13-4A5833AF093A}"/>
                    </a:ext>
                  </a:extLst>
                </p14:cNvPr>
                <p14:cNvContentPartPr/>
                <p14:nvPr/>
              </p14:nvContentPartPr>
              <p14:xfrm>
                <a:off x="9393940" y="5400184"/>
                <a:ext cx="136440" cy="173520"/>
              </p14:xfrm>
            </p:contentPart>
          </mc:Choice>
          <mc:Fallback xmlns="">
            <p:pic>
              <p:nvPicPr>
                <p:cNvPr id="1116" name="Ink 1115">
                  <a:extLst>
                    <a:ext uri="{FF2B5EF4-FFF2-40B4-BE49-F238E27FC236}">
                      <a16:creationId xmlns:a16="http://schemas.microsoft.com/office/drawing/2014/main" id="{06FC4779-CBD5-A38E-AE13-4A5833AF093A}"/>
                    </a:ext>
                  </a:extLst>
                </p:cNvPr>
                <p:cNvPicPr/>
                <p:nvPr/>
              </p:nvPicPr>
              <p:blipFill>
                <a:blip r:embed="rId547"/>
                <a:stretch>
                  <a:fillRect/>
                </a:stretch>
              </p:blipFill>
              <p:spPr>
                <a:xfrm>
                  <a:off x="9387820" y="5394064"/>
                  <a:ext cx="148680" cy="18576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1" name="Group 1130">
            <a:extLst>
              <a:ext uri="{FF2B5EF4-FFF2-40B4-BE49-F238E27FC236}">
                <a16:creationId xmlns:a16="http://schemas.microsoft.com/office/drawing/2014/main" id="{FA6B3AC6-9AC0-CE6F-B430-3554EBCC9613}"/>
              </a:ext>
            </a:extLst>
          </p:cNvPr>
          <p:cNvGrpSpPr/>
          <p:nvPr/>
        </p:nvGrpSpPr>
        <p:grpSpPr>
          <a:xfrm>
            <a:off x="9797500" y="5237464"/>
            <a:ext cx="1236600" cy="356040"/>
            <a:chOff x="9797500" y="5237464"/>
            <a:chExt cx="1236600" cy="356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48">
              <p14:nvContentPartPr>
                <p14:cNvPr id="1117" name="Ink 1116">
                  <a:extLst>
                    <a:ext uri="{FF2B5EF4-FFF2-40B4-BE49-F238E27FC236}">
                      <a16:creationId xmlns:a16="http://schemas.microsoft.com/office/drawing/2014/main" id="{2D7D3608-8A36-564A-B0F1-A855765BEF63}"/>
                    </a:ext>
                  </a:extLst>
                </p14:cNvPr>
                <p14:cNvContentPartPr/>
                <p14:nvPr/>
              </p14:nvContentPartPr>
              <p14:xfrm>
                <a:off x="9797500" y="5250424"/>
                <a:ext cx="163440" cy="333000"/>
              </p14:xfrm>
            </p:contentPart>
          </mc:Choice>
          <mc:Fallback xmlns="">
            <p:pic>
              <p:nvPicPr>
                <p:cNvPr id="1117" name="Ink 1116">
                  <a:extLst>
                    <a:ext uri="{FF2B5EF4-FFF2-40B4-BE49-F238E27FC236}">
                      <a16:creationId xmlns:a16="http://schemas.microsoft.com/office/drawing/2014/main" id="{2D7D3608-8A36-564A-B0F1-A855765BEF63}"/>
                    </a:ext>
                  </a:extLst>
                </p:cNvPr>
                <p:cNvPicPr/>
                <p:nvPr/>
              </p:nvPicPr>
              <p:blipFill>
                <a:blip r:embed="rId549"/>
                <a:stretch>
                  <a:fillRect/>
                </a:stretch>
              </p:blipFill>
              <p:spPr>
                <a:xfrm>
                  <a:off x="9791380" y="5244304"/>
                  <a:ext cx="175680" cy="3452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0">
              <p14:nvContentPartPr>
                <p14:cNvPr id="1118" name="Ink 1117">
                  <a:extLst>
                    <a:ext uri="{FF2B5EF4-FFF2-40B4-BE49-F238E27FC236}">
                      <a16:creationId xmlns:a16="http://schemas.microsoft.com/office/drawing/2014/main" id="{B6127707-AFE9-2126-4CFD-D6F13FC1FBCE}"/>
                    </a:ext>
                  </a:extLst>
                </p14:cNvPr>
                <p14:cNvContentPartPr/>
                <p14:nvPr/>
              </p14:nvContentPartPr>
              <p14:xfrm>
                <a:off x="9941500" y="5439784"/>
                <a:ext cx="318240" cy="134640"/>
              </p14:xfrm>
            </p:contentPart>
          </mc:Choice>
          <mc:Fallback xmlns="">
            <p:pic>
              <p:nvPicPr>
                <p:cNvPr id="1118" name="Ink 1117">
                  <a:extLst>
                    <a:ext uri="{FF2B5EF4-FFF2-40B4-BE49-F238E27FC236}">
                      <a16:creationId xmlns:a16="http://schemas.microsoft.com/office/drawing/2014/main" id="{B6127707-AFE9-2126-4CFD-D6F13FC1FBCE}"/>
                    </a:ext>
                  </a:extLst>
                </p:cNvPr>
                <p:cNvPicPr/>
                <p:nvPr/>
              </p:nvPicPr>
              <p:blipFill>
                <a:blip r:embed="rId551"/>
                <a:stretch>
                  <a:fillRect/>
                </a:stretch>
              </p:blipFill>
              <p:spPr>
                <a:xfrm>
                  <a:off x="9935380" y="5433664"/>
                  <a:ext cx="330480" cy="1468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2">
              <p14:nvContentPartPr>
                <p14:cNvPr id="1119" name="Ink 1118">
                  <a:extLst>
                    <a:ext uri="{FF2B5EF4-FFF2-40B4-BE49-F238E27FC236}">
                      <a16:creationId xmlns:a16="http://schemas.microsoft.com/office/drawing/2014/main" id="{7FA41228-7EBB-A3B8-9C57-87D4D2B6435F}"/>
                    </a:ext>
                  </a:extLst>
                </p14:cNvPr>
                <p14:cNvContentPartPr/>
                <p14:nvPr/>
              </p14:nvContentPartPr>
              <p14:xfrm>
                <a:off x="10263340" y="5453464"/>
                <a:ext cx="146520" cy="140040"/>
              </p14:xfrm>
            </p:contentPart>
          </mc:Choice>
          <mc:Fallback xmlns="">
            <p:pic>
              <p:nvPicPr>
                <p:cNvPr id="1119" name="Ink 1118">
                  <a:extLst>
                    <a:ext uri="{FF2B5EF4-FFF2-40B4-BE49-F238E27FC236}">
                      <a16:creationId xmlns:a16="http://schemas.microsoft.com/office/drawing/2014/main" id="{7FA41228-7EBB-A3B8-9C57-87D4D2B6435F}"/>
                    </a:ext>
                  </a:extLst>
                </p:cNvPr>
                <p:cNvPicPr/>
                <p:nvPr/>
              </p:nvPicPr>
              <p:blipFill>
                <a:blip r:embed="rId553"/>
                <a:stretch>
                  <a:fillRect/>
                </a:stretch>
              </p:blipFill>
              <p:spPr>
                <a:xfrm>
                  <a:off x="10257220" y="5447344"/>
                  <a:ext cx="158760" cy="1522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4">
              <p14:nvContentPartPr>
                <p14:cNvPr id="1120" name="Ink 1119">
                  <a:extLst>
                    <a:ext uri="{FF2B5EF4-FFF2-40B4-BE49-F238E27FC236}">
                      <a16:creationId xmlns:a16="http://schemas.microsoft.com/office/drawing/2014/main" id="{4E30E222-F7E8-3BF7-2E98-D9830349A4CA}"/>
                    </a:ext>
                  </a:extLst>
                </p14:cNvPr>
                <p14:cNvContentPartPr/>
                <p14:nvPr/>
              </p14:nvContentPartPr>
              <p14:xfrm>
                <a:off x="10441540" y="5263384"/>
                <a:ext cx="175680" cy="308160"/>
              </p14:xfrm>
            </p:contentPart>
          </mc:Choice>
          <mc:Fallback xmlns="">
            <p:pic>
              <p:nvPicPr>
                <p:cNvPr id="1120" name="Ink 1119">
                  <a:extLst>
                    <a:ext uri="{FF2B5EF4-FFF2-40B4-BE49-F238E27FC236}">
                      <a16:creationId xmlns:a16="http://schemas.microsoft.com/office/drawing/2014/main" id="{4E30E222-F7E8-3BF7-2E98-D9830349A4CA}"/>
                    </a:ext>
                  </a:extLst>
                </p:cNvPr>
                <p:cNvPicPr/>
                <p:nvPr/>
              </p:nvPicPr>
              <p:blipFill>
                <a:blip r:embed="rId555"/>
                <a:stretch>
                  <a:fillRect/>
                </a:stretch>
              </p:blipFill>
              <p:spPr>
                <a:xfrm>
                  <a:off x="10435420" y="5257264"/>
                  <a:ext cx="187920" cy="3204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6">
              <p14:nvContentPartPr>
                <p14:cNvPr id="1121" name="Ink 1120">
                  <a:extLst>
                    <a:ext uri="{FF2B5EF4-FFF2-40B4-BE49-F238E27FC236}">
                      <a16:creationId xmlns:a16="http://schemas.microsoft.com/office/drawing/2014/main" id="{96CDCE80-4289-D070-3010-C8F1B453BBC6}"/>
                    </a:ext>
                  </a:extLst>
                </p14:cNvPr>
                <p14:cNvContentPartPr/>
                <p14:nvPr/>
              </p14:nvContentPartPr>
              <p14:xfrm>
                <a:off x="10599940" y="5412064"/>
                <a:ext cx="151200" cy="159120"/>
              </p14:xfrm>
            </p:contentPart>
          </mc:Choice>
          <mc:Fallback xmlns="">
            <p:pic>
              <p:nvPicPr>
                <p:cNvPr id="1121" name="Ink 1120">
                  <a:extLst>
                    <a:ext uri="{FF2B5EF4-FFF2-40B4-BE49-F238E27FC236}">
                      <a16:creationId xmlns:a16="http://schemas.microsoft.com/office/drawing/2014/main" id="{96CDCE80-4289-D070-3010-C8F1B453BBC6}"/>
                    </a:ext>
                  </a:extLst>
                </p:cNvPr>
                <p:cNvPicPr/>
                <p:nvPr/>
              </p:nvPicPr>
              <p:blipFill>
                <a:blip r:embed="rId557"/>
                <a:stretch>
                  <a:fillRect/>
                </a:stretch>
              </p:blipFill>
              <p:spPr>
                <a:xfrm>
                  <a:off x="10593820" y="5405944"/>
                  <a:ext cx="163440" cy="1713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58">
              <p14:nvContentPartPr>
                <p14:cNvPr id="1122" name="Ink 1121">
                  <a:extLst>
                    <a:ext uri="{FF2B5EF4-FFF2-40B4-BE49-F238E27FC236}">
                      <a16:creationId xmlns:a16="http://schemas.microsoft.com/office/drawing/2014/main" id="{BBE53C6C-B60A-DEAA-4649-6FB1CD64AB35}"/>
                    </a:ext>
                  </a:extLst>
                </p14:cNvPr>
                <p14:cNvContentPartPr/>
                <p14:nvPr/>
              </p14:nvContentPartPr>
              <p14:xfrm>
                <a:off x="10758700" y="5237464"/>
                <a:ext cx="275400" cy="325800"/>
              </p14:xfrm>
            </p:contentPart>
          </mc:Choice>
          <mc:Fallback xmlns="">
            <p:pic>
              <p:nvPicPr>
                <p:cNvPr id="1122" name="Ink 1121">
                  <a:extLst>
                    <a:ext uri="{FF2B5EF4-FFF2-40B4-BE49-F238E27FC236}">
                      <a16:creationId xmlns:a16="http://schemas.microsoft.com/office/drawing/2014/main" id="{BBE53C6C-B60A-DEAA-4649-6FB1CD64AB35}"/>
                    </a:ext>
                  </a:extLst>
                </p:cNvPr>
                <p:cNvPicPr/>
                <p:nvPr/>
              </p:nvPicPr>
              <p:blipFill>
                <a:blip r:embed="rId559"/>
                <a:stretch>
                  <a:fillRect/>
                </a:stretch>
              </p:blipFill>
              <p:spPr>
                <a:xfrm>
                  <a:off x="10752580" y="5231344"/>
                  <a:ext cx="287640" cy="33804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30" name="Group 1129">
            <a:extLst>
              <a:ext uri="{FF2B5EF4-FFF2-40B4-BE49-F238E27FC236}">
                <a16:creationId xmlns:a16="http://schemas.microsoft.com/office/drawing/2014/main" id="{0E6DE9A1-CCF8-7995-8298-2106CEAC0159}"/>
              </a:ext>
            </a:extLst>
          </p:cNvPr>
          <p:cNvGrpSpPr/>
          <p:nvPr/>
        </p:nvGrpSpPr>
        <p:grpSpPr>
          <a:xfrm>
            <a:off x="2251540" y="5992744"/>
            <a:ext cx="421560" cy="464040"/>
            <a:chOff x="2251540" y="5992744"/>
            <a:chExt cx="421560" cy="4640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0">
              <p14:nvContentPartPr>
                <p14:cNvPr id="1123" name="Ink 1122">
                  <a:extLst>
                    <a:ext uri="{FF2B5EF4-FFF2-40B4-BE49-F238E27FC236}">
                      <a16:creationId xmlns:a16="http://schemas.microsoft.com/office/drawing/2014/main" id="{92C0F55C-F324-353D-3C07-563A91CD16CF}"/>
                    </a:ext>
                  </a:extLst>
                </p14:cNvPr>
                <p14:cNvContentPartPr/>
                <p14:nvPr/>
              </p14:nvContentPartPr>
              <p14:xfrm>
                <a:off x="2251540" y="5992744"/>
                <a:ext cx="138240" cy="291600"/>
              </p14:xfrm>
            </p:contentPart>
          </mc:Choice>
          <mc:Fallback xmlns="">
            <p:pic>
              <p:nvPicPr>
                <p:cNvPr id="1123" name="Ink 1122">
                  <a:extLst>
                    <a:ext uri="{FF2B5EF4-FFF2-40B4-BE49-F238E27FC236}">
                      <a16:creationId xmlns:a16="http://schemas.microsoft.com/office/drawing/2014/main" id="{92C0F55C-F324-353D-3C07-563A91CD16CF}"/>
                    </a:ext>
                  </a:extLst>
                </p:cNvPr>
                <p:cNvPicPr/>
                <p:nvPr/>
              </p:nvPicPr>
              <p:blipFill>
                <a:blip r:embed="rId561"/>
                <a:stretch>
                  <a:fillRect/>
                </a:stretch>
              </p:blipFill>
              <p:spPr>
                <a:xfrm>
                  <a:off x="2245420" y="5986624"/>
                  <a:ext cx="150480" cy="30384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2">
              <p14:nvContentPartPr>
                <p14:cNvPr id="1124" name="Ink 1123">
                  <a:extLst>
                    <a:ext uri="{FF2B5EF4-FFF2-40B4-BE49-F238E27FC236}">
                      <a16:creationId xmlns:a16="http://schemas.microsoft.com/office/drawing/2014/main" id="{09032451-FF14-B174-593B-70135BB28AC0}"/>
                    </a:ext>
                  </a:extLst>
                </p14:cNvPr>
                <p14:cNvContentPartPr/>
                <p14:nvPr/>
              </p14:nvContentPartPr>
              <p14:xfrm>
                <a:off x="2426860" y="6120544"/>
                <a:ext cx="246240" cy="336240"/>
              </p14:xfrm>
            </p:contentPart>
          </mc:Choice>
          <mc:Fallback xmlns="">
            <p:pic>
              <p:nvPicPr>
                <p:cNvPr id="1124" name="Ink 1123">
                  <a:extLst>
                    <a:ext uri="{FF2B5EF4-FFF2-40B4-BE49-F238E27FC236}">
                      <a16:creationId xmlns:a16="http://schemas.microsoft.com/office/drawing/2014/main" id="{09032451-FF14-B174-593B-70135BB28AC0}"/>
                    </a:ext>
                  </a:extLst>
                </p:cNvPr>
                <p:cNvPicPr/>
                <p:nvPr/>
              </p:nvPicPr>
              <p:blipFill>
                <a:blip r:embed="rId563"/>
                <a:stretch>
                  <a:fillRect/>
                </a:stretch>
              </p:blipFill>
              <p:spPr>
                <a:xfrm>
                  <a:off x="2420740" y="6114424"/>
                  <a:ext cx="258480" cy="348480"/>
                </a:xfrm>
                <a:prstGeom prst="rect">
                  <a:avLst/>
                </a:prstGeom>
              </p:spPr>
            </p:pic>
          </mc:Fallback>
        </mc:AlternateContent>
      </p:grpSp>
      <p:grpSp>
        <p:nvGrpSpPr>
          <p:cNvPr id="1129" name="Group 1128">
            <a:extLst>
              <a:ext uri="{FF2B5EF4-FFF2-40B4-BE49-F238E27FC236}">
                <a16:creationId xmlns:a16="http://schemas.microsoft.com/office/drawing/2014/main" id="{5454EBA5-E0FF-F64C-C5BF-43606C0FA306}"/>
              </a:ext>
            </a:extLst>
          </p:cNvPr>
          <p:cNvGrpSpPr/>
          <p:nvPr/>
        </p:nvGrpSpPr>
        <p:grpSpPr>
          <a:xfrm>
            <a:off x="3174580" y="5979784"/>
            <a:ext cx="917640" cy="316440"/>
            <a:chOff x="3174580" y="5979784"/>
            <a:chExt cx="917640" cy="316440"/>
          </a:xfrm>
        </p:grpSpPr>
        <mc:AlternateContent xmlns:mc="http://schemas.openxmlformats.org/markup-compatibility/2006" xmlns:p14="http://schemas.microsoft.com/office/powerpoint/2010/main">
          <mc:Choice Requires="p14">
            <p:contentPart p14:bwMode="auto" r:id="rId564">
              <p14:nvContentPartPr>
                <p14:cNvPr id="1125" name="Ink 1124">
                  <a:extLst>
                    <a:ext uri="{FF2B5EF4-FFF2-40B4-BE49-F238E27FC236}">
                      <a16:creationId xmlns:a16="http://schemas.microsoft.com/office/drawing/2014/main" id="{78C5791B-9C27-5B18-42F7-F618273898D2}"/>
                    </a:ext>
                  </a:extLst>
                </p14:cNvPr>
                <p14:cNvContentPartPr/>
                <p14:nvPr/>
              </p14:nvContentPartPr>
              <p14:xfrm>
                <a:off x="3174580" y="6011104"/>
                <a:ext cx="220680" cy="267840"/>
              </p14:xfrm>
            </p:contentPart>
          </mc:Choice>
          <mc:Fallback xmlns="">
            <p:pic>
              <p:nvPicPr>
                <p:cNvPr id="1125" name="Ink 1124">
                  <a:extLst>
                    <a:ext uri="{FF2B5EF4-FFF2-40B4-BE49-F238E27FC236}">
                      <a16:creationId xmlns:a16="http://schemas.microsoft.com/office/drawing/2014/main" id="{78C5791B-9C27-5B18-42F7-F618273898D2}"/>
                    </a:ext>
                  </a:extLst>
                </p:cNvPr>
                <p:cNvPicPr/>
                <p:nvPr/>
              </p:nvPicPr>
              <p:blipFill>
                <a:blip r:embed="rId565"/>
                <a:stretch>
                  <a:fillRect/>
                </a:stretch>
              </p:blipFill>
              <p:spPr>
                <a:xfrm>
                  <a:off x="3168460" y="6004984"/>
                  <a:ext cx="232920" cy="28008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6">
              <p14:nvContentPartPr>
                <p14:cNvPr id="1126" name="Ink 1125">
                  <a:extLst>
                    <a:ext uri="{FF2B5EF4-FFF2-40B4-BE49-F238E27FC236}">
                      <a16:creationId xmlns:a16="http://schemas.microsoft.com/office/drawing/2014/main" id="{A9975860-1765-CF83-474E-7D48F90E7768}"/>
                    </a:ext>
                  </a:extLst>
                </p14:cNvPr>
                <p14:cNvContentPartPr/>
                <p14:nvPr/>
              </p14:nvContentPartPr>
              <p14:xfrm>
                <a:off x="3459700" y="6007864"/>
                <a:ext cx="218880" cy="288360"/>
              </p14:xfrm>
            </p:contentPart>
          </mc:Choice>
          <mc:Fallback xmlns="">
            <p:pic>
              <p:nvPicPr>
                <p:cNvPr id="1126" name="Ink 1125">
                  <a:extLst>
                    <a:ext uri="{FF2B5EF4-FFF2-40B4-BE49-F238E27FC236}">
                      <a16:creationId xmlns:a16="http://schemas.microsoft.com/office/drawing/2014/main" id="{A9975860-1765-CF83-474E-7D48F90E7768}"/>
                    </a:ext>
                  </a:extLst>
                </p:cNvPr>
                <p:cNvPicPr/>
                <p:nvPr/>
              </p:nvPicPr>
              <p:blipFill>
                <a:blip r:embed="rId567"/>
                <a:stretch>
                  <a:fillRect/>
                </a:stretch>
              </p:blipFill>
              <p:spPr>
                <a:xfrm>
                  <a:off x="3453580" y="6001744"/>
                  <a:ext cx="231120" cy="30060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68">
              <p14:nvContentPartPr>
                <p14:cNvPr id="1127" name="Ink 1126">
                  <a:extLst>
                    <a:ext uri="{FF2B5EF4-FFF2-40B4-BE49-F238E27FC236}">
                      <a16:creationId xmlns:a16="http://schemas.microsoft.com/office/drawing/2014/main" id="{D3C95A83-2C2A-923B-AE1C-6E63D7EB6C53}"/>
                    </a:ext>
                  </a:extLst>
                </p14:cNvPr>
                <p14:cNvContentPartPr/>
                <p14:nvPr/>
              </p14:nvContentPartPr>
              <p14:xfrm>
                <a:off x="3687580" y="5979784"/>
                <a:ext cx="329760" cy="268920"/>
              </p14:xfrm>
            </p:contentPart>
          </mc:Choice>
          <mc:Fallback xmlns="">
            <p:pic>
              <p:nvPicPr>
                <p:cNvPr id="1127" name="Ink 1126">
                  <a:extLst>
                    <a:ext uri="{FF2B5EF4-FFF2-40B4-BE49-F238E27FC236}">
                      <a16:creationId xmlns:a16="http://schemas.microsoft.com/office/drawing/2014/main" id="{D3C95A83-2C2A-923B-AE1C-6E63D7EB6C53}"/>
                    </a:ext>
                  </a:extLst>
                </p:cNvPr>
                <p:cNvPicPr/>
                <p:nvPr/>
              </p:nvPicPr>
              <p:blipFill>
                <a:blip r:embed="rId569"/>
                <a:stretch>
                  <a:fillRect/>
                </a:stretch>
              </p:blipFill>
              <p:spPr>
                <a:xfrm>
                  <a:off x="3681460" y="5973664"/>
                  <a:ext cx="342000" cy="281160"/>
                </a:xfrm>
                <a:prstGeom prst="rect">
                  <a:avLst/>
                </a:prstGeom>
              </p:spPr>
            </p:pic>
          </mc:Fallback>
        </mc:AlternateContent>
        <mc:AlternateContent xmlns:mc="http://schemas.openxmlformats.org/markup-compatibility/2006" xmlns:p14="http://schemas.microsoft.com/office/powerpoint/2010/main">
          <mc:Choice Requires="p14">
            <p:contentPart p14:bwMode="auto" r:id="rId570">
              <p14:nvContentPartPr>
                <p14:cNvPr id="1128" name="Ink 1127">
                  <a:extLst>
                    <a:ext uri="{FF2B5EF4-FFF2-40B4-BE49-F238E27FC236}">
                      <a16:creationId xmlns:a16="http://schemas.microsoft.com/office/drawing/2014/main" id="{9DA47060-E92D-D2D2-6CF3-005C5C0F3DDC}"/>
                    </a:ext>
                  </a:extLst>
                </p14:cNvPr>
                <p14:cNvContentPartPr/>
                <p14:nvPr/>
              </p14:nvContentPartPr>
              <p14:xfrm>
                <a:off x="4069180" y="6119824"/>
                <a:ext cx="23040" cy="36720"/>
              </p14:xfrm>
            </p:contentPart>
          </mc:Choice>
          <mc:Fallback xmlns="">
            <p:pic>
              <p:nvPicPr>
                <p:cNvPr id="1128" name="Ink 1127">
                  <a:extLst>
                    <a:ext uri="{FF2B5EF4-FFF2-40B4-BE49-F238E27FC236}">
                      <a16:creationId xmlns:a16="http://schemas.microsoft.com/office/drawing/2014/main" id="{9DA47060-E92D-D2D2-6CF3-005C5C0F3DDC}"/>
                    </a:ext>
                  </a:extLst>
                </p:cNvPr>
                <p:cNvPicPr/>
                <p:nvPr/>
              </p:nvPicPr>
              <p:blipFill>
                <a:blip r:embed="rId571"/>
                <a:stretch>
                  <a:fillRect/>
                </a:stretch>
              </p:blipFill>
              <p:spPr>
                <a:xfrm>
                  <a:off x="4063060" y="6113704"/>
                  <a:ext cx="35280" cy="48960"/>
                </a:xfrm>
                <a:prstGeom prst="rect">
                  <a:avLst/>
                </a:prstGeom>
              </p:spPr>
            </p:pic>
          </mc:Fallback>
        </mc:AlternateContent>
      </p:grpSp>
      <mc:AlternateContent xmlns:mc="http://schemas.openxmlformats.org/markup-compatibility/2006" xmlns:p14="http://schemas.microsoft.com/office/powerpoint/2010/main">
        <mc:Choice Requires="p14">
          <p:contentPart p14:bwMode="auto" r:id="rId572">
            <p14:nvContentPartPr>
              <p14:cNvPr id="1137" name="Ink 1136">
                <a:extLst>
                  <a:ext uri="{FF2B5EF4-FFF2-40B4-BE49-F238E27FC236}">
                    <a16:creationId xmlns:a16="http://schemas.microsoft.com/office/drawing/2014/main" id="{D87953C9-EE1C-19C5-196F-B292056D824F}"/>
                  </a:ext>
                </a:extLst>
              </p14:cNvPr>
              <p14:cNvContentPartPr/>
              <p14:nvPr/>
            </p14:nvContentPartPr>
            <p14:xfrm>
              <a:off x="4068100" y="1865704"/>
              <a:ext cx="360" cy="360"/>
            </p14:xfrm>
          </p:contentPart>
        </mc:Choice>
        <mc:Fallback xmlns="">
          <p:pic>
            <p:nvPicPr>
              <p:cNvPr id="1137" name="Ink 1136">
                <a:extLst>
                  <a:ext uri="{FF2B5EF4-FFF2-40B4-BE49-F238E27FC236}">
                    <a16:creationId xmlns:a16="http://schemas.microsoft.com/office/drawing/2014/main" id="{D87953C9-EE1C-19C5-196F-B292056D824F}"/>
                  </a:ext>
                </a:extLst>
              </p:cNvPr>
              <p:cNvPicPr/>
              <p:nvPr/>
            </p:nvPicPr>
            <p:blipFill>
              <a:blip r:embed="rId573"/>
              <a:stretch>
                <a:fillRect/>
              </a:stretch>
            </p:blipFill>
            <p:spPr>
              <a:xfrm>
                <a:off x="4061980" y="1859584"/>
                <a:ext cx="12600" cy="12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01743040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2013 - 2022 Theme">
  <a:themeElements>
    <a:clrScheme name="Office 2013 - 2022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2013 - 2022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13 - 2022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webextensions/_rels/taskpanes.xml.rels><?xml version="1.0" encoding="UTF-8" standalone="yes"?>
<Relationships xmlns="http://schemas.openxmlformats.org/package/2006/relationships"><Relationship Id="rId1" Type="http://schemas.microsoft.com/office/2011/relationships/webextension" Target="webextension1.xml"/></Relationships>
</file>

<file path=ppt/webextensions/taskpanes.xml><?xml version="1.0" encoding="utf-8"?>
<wetp:taskpanes xmlns:wetp="http://schemas.microsoft.com/office/webextensions/taskpanes/2010/11">
  <wetp:taskpane dockstate="right" visibility="0" width="1050" row="0">
    <wetp:webextensionref xmlns:r="http://schemas.openxmlformats.org/officeDocument/2006/relationships" r:id="rId1"/>
  </wetp:taskpane>
</wetp:taskpanes>
</file>

<file path=ppt/webextensions/webextension1.xml><?xml version="1.0" encoding="utf-8"?>
<we:webextension xmlns:we="http://schemas.microsoft.com/office/webextensions/webextension/2010/11" id="{F89CB1EF-1D8C-442D-A267-B6C2471743F0}">
  <we:reference id="f1abd87f-a3ba-42fb-91d5-100000000000" version="1.0.0.6" store="EXCatalog" storeType="EXCatalog"/>
  <we:alternateReferences>
    <we:reference id="WA104380278" version="1.0.0.6" store="en-US" storeType="OMEX"/>
  </we:alternateReferences>
  <we:properties/>
  <we:bindings/>
  <we:snapshot xmlns:r="http://schemas.openxmlformats.org/officeDocument/2006/relationships"/>
</we:webextension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2650</TotalTime>
  <Words>5</Words>
  <Application>Microsoft Office PowerPoint</Application>
  <PresentationFormat>Widescreen</PresentationFormat>
  <Paragraphs>5</Paragraphs>
  <Slides>29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</vt:i4>
      </vt:variant>
    </vt:vector>
  </HeadingPairs>
  <TitlesOfParts>
    <vt:vector size="33" baseType="lpstr">
      <vt:lpstr>Arial</vt:lpstr>
      <vt:lpstr>Calibri</vt:lpstr>
      <vt:lpstr>Calibri Light</vt:lpstr>
      <vt:lpstr>Office 2013 - 2022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>London School of Economics and Political Science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Linear programming and circuit imbalances</dc:title>
  <dc:subject/>
  <dc:creator>Administrator</dc:creator>
  <cp:keywords/>
  <dc:description/>
  <cp:lastModifiedBy>Dadush, D.N. (Daniel)</cp:lastModifiedBy>
  <cp:revision>723</cp:revision>
  <cp:lastPrinted>2021-05-12T10:12:31Z</cp:lastPrinted>
  <dcterms:created xsi:type="dcterms:W3CDTF">2014-10-08T11:06:27Z</dcterms:created>
  <dcterms:modified xsi:type="dcterms:W3CDTF">2025-06-09T17:44:41Z</dcterms:modified>
  <cp:category/>
</cp:coreProperties>
</file>